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3" r:id="rId1"/>
  </p:sldMasterIdLst>
  <p:notesMasterIdLst>
    <p:notesMasterId r:id="rId21"/>
  </p:notesMasterIdLst>
  <p:sldIdLst>
    <p:sldId id="259" r:id="rId2"/>
    <p:sldId id="284" r:id="rId3"/>
    <p:sldId id="285" r:id="rId4"/>
    <p:sldId id="286" r:id="rId5"/>
    <p:sldId id="275" r:id="rId6"/>
    <p:sldId id="269" r:id="rId7"/>
    <p:sldId id="287" r:id="rId8"/>
    <p:sldId id="271" r:id="rId9"/>
    <p:sldId id="273" r:id="rId10"/>
    <p:sldId id="288" r:id="rId11"/>
    <p:sldId id="289" r:id="rId12"/>
    <p:sldId id="267" r:id="rId13"/>
    <p:sldId id="291" r:id="rId14"/>
    <p:sldId id="292" r:id="rId15"/>
    <p:sldId id="290" r:id="rId16"/>
    <p:sldId id="294" r:id="rId17"/>
    <p:sldId id="295" r:id="rId18"/>
    <p:sldId id="296" r:id="rId19"/>
    <p:sldId id="297" r:id="rId20"/>
  </p:sldIdLst>
  <p:sldSz cx="12192000" cy="6858000"/>
  <p:notesSz cx="6858000" cy="9144000"/>
  <p:custDataLst>
    <p:tags r:id="rId22"/>
  </p:custData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0F0F0"/>
    <a:srgbClr val="DE532E"/>
    <a:srgbClr val="FBFBFA"/>
    <a:srgbClr val="1E7739"/>
    <a:srgbClr val="F1F2EC"/>
    <a:srgbClr val="CED5C5"/>
    <a:srgbClr val="B1BBA6"/>
    <a:srgbClr val="EDF1F1"/>
    <a:srgbClr val="D4DFB1"/>
    <a:srgbClr val="B9C0B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7016" autoAdjust="0"/>
  </p:normalViewPr>
  <p:slideViewPr>
    <p:cSldViewPr snapToGrid="0">
      <p:cViewPr varScale="1">
        <p:scale>
          <a:sx n="128" d="100"/>
          <a:sy n="128" d="100"/>
        </p:scale>
        <p:origin x="162" y="3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ableStyles" Target="tableStyles.xml"/><Relationship Id="rId3" Type="http://schemas.openxmlformats.org/officeDocument/2006/relationships/slide" Target="slides/slide2.xml"/><Relationship Id="rId21" Type="http://schemas.openxmlformats.org/officeDocument/2006/relationships/notesMaster" Target="notesMasters/notes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tags" Target="tags/tag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A408934-F686-4C8E-B0E0-8578E22AA13A}" type="datetimeFigureOut">
              <a:rPr lang="zh-CN" altLang="en-US" smtClean="0"/>
              <a:t>2022/3/21</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709E225-447E-4720-A8F3-54B4F78D8BE8}" type="slidenum">
              <a:rPr lang="zh-CN" altLang="en-US" smtClean="0"/>
              <a:t>‹#›</a:t>
            </a:fld>
            <a:endParaRPr lang="zh-CN" altLang="en-US"/>
          </a:p>
        </p:txBody>
      </p:sp>
    </p:spTree>
    <p:extLst>
      <p:ext uri="{BB962C8B-B14F-4D97-AF65-F5344CB8AC3E}">
        <p14:creationId xmlns:p14="http://schemas.microsoft.com/office/powerpoint/2010/main" val="295193038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709E225-447E-4720-A8F3-54B4F78D8BE8}" type="slidenum">
              <a:rPr lang="zh-CN" altLang="en-US" smtClean="0"/>
              <a:t>1</a:t>
            </a:fld>
            <a:endParaRPr lang="zh-CN" altLang="en-US"/>
          </a:p>
        </p:txBody>
      </p:sp>
    </p:spTree>
    <p:extLst>
      <p:ext uri="{BB962C8B-B14F-4D97-AF65-F5344CB8AC3E}">
        <p14:creationId xmlns:p14="http://schemas.microsoft.com/office/powerpoint/2010/main" val="148704541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709E225-447E-4720-A8F3-54B4F78D8BE8}" type="slidenum">
              <a:rPr lang="zh-CN" altLang="en-US" smtClean="0"/>
              <a:t>10</a:t>
            </a:fld>
            <a:endParaRPr lang="zh-CN" altLang="en-US"/>
          </a:p>
        </p:txBody>
      </p:sp>
    </p:spTree>
    <p:extLst>
      <p:ext uri="{BB962C8B-B14F-4D97-AF65-F5344CB8AC3E}">
        <p14:creationId xmlns:p14="http://schemas.microsoft.com/office/powerpoint/2010/main" val="167568228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709E225-447E-4720-A8F3-54B4F78D8BE8}" type="slidenum">
              <a:rPr lang="zh-CN" altLang="en-US" smtClean="0"/>
              <a:t>11</a:t>
            </a:fld>
            <a:endParaRPr lang="zh-CN" altLang="en-US"/>
          </a:p>
        </p:txBody>
      </p:sp>
    </p:spTree>
    <p:extLst>
      <p:ext uri="{BB962C8B-B14F-4D97-AF65-F5344CB8AC3E}">
        <p14:creationId xmlns:p14="http://schemas.microsoft.com/office/powerpoint/2010/main" val="317588776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709E225-447E-4720-A8F3-54B4F78D8BE8}" type="slidenum">
              <a:rPr lang="zh-CN" altLang="en-US" smtClean="0"/>
              <a:t>12</a:t>
            </a:fld>
            <a:endParaRPr lang="zh-CN" altLang="en-US"/>
          </a:p>
        </p:txBody>
      </p:sp>
    </p:spTree>
    <p:extLst>
      <p:ext uri="{BB962C8B-B14F-4D97-AF65-F5344CB8AC3E}">
        <p14:creationId xmlns:p14="http://schemas.microsoft.com/office/powerpoint/2010/main" val="283392546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709E225-447E-4720-A8F3-54B4F78D8BE8}" type="slidenum">
              <a:rPr lang="zh-CN" altLang="en-US" smtClean="0"/>
              <a:t>13</a:t>
            </a:fld>
            <a:endParaRPr lang="zh-CN" altLang="en-US"/>
          </a:p>
        </p:txBody>
      </p:sp>
    </p:spTree>
    <p:extLst>
      <p:ext uri="{BB962C8B-B14F-4D97-AF65-F5344CB8AC3E}">
        <p14:creationId xmlns:p14="http://schemas.microsoft.com/office/powerpoint/2010/main" val="281377794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709E225-447E-4720-A8F3-54B4F78D8BE8}" type="slidenum">
              <a:rPr lang="zh-CN" altLang="en-US" smtClean="0"/>
              <a:t>14</a:t>
            </a:fld>
            <a:endParaRPr lang="zh-CN" altLang="en-US"/>
          </a:p>
        </p:txBody>
      </p:sp>
    </p:spTree>
    <p:extLst>
      <p:ext uri="{BB962C8B-B14F-4D97-AF65-F5344CB8AC3E}">
        <p14:creationId xmlns:p14="http://schemas.microsoft.com/office/powerpoint/2010/main" val="24263574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709E225-447E-4720-A8F3-54B4F78D8BE8}" type="slidenum">
              <a:rPr lang="zh-CN" altLang="en-US" smtClean="0"/>
              <a:t>15</a:t>
            </a:fld>
            <a:endParaRPr lang="zh-CN" altLang="en-US"/>
          </a:p>
        </p:txBody>
      </p:sp>
    </p:spTree>
    <p:extLst>
      <p:ext uri="{BB962C8B-B14F-4D97-AF65-F5344CB8AC3E}">
        <p14:creationId xmlns:p14="http://schemas.microsoft.com/office/powerpoint/2010/main" val="215760277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709E225-447E-4720-A8F3-54B4F78D8BE8}" type="slidenum">
              <a:rPr lang="zh-CN" altLang="en-US" smtClean="0"/>
              <a:t>16</a:t>
            </a:fld>
            <a:endParaRPr lang="zh-CN" altLang="en-US"/>
          </a:p>
        </p:txBody>
      </p:sp>
    </p:spTree>
    <p:extLst>
      <p:ext uri="{BB962C8B-B14F-4D97-AF65-F5344CB8AC3E}">
        <p14:creationId xmlns:p14="http://schemas.microsoft.com/office/powerpoint/2010/main" val="144180639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709E225-447E-4720-A8F3-54B4F78D8BE8}" type="slidenum">
              <a:rPr lang="zh-CN" altLang="en-US" smtClean="0"/>
              <a:t>17</a:t>
            </a:fld>
            <a:endParaRPr lang="zh-CN" altLang="en-US"/>
          </a:p>
        </p:txBody>
      </p:sp>
    </p:spTree>
    <p:extLst>
      <p:ext uri="{BB962C8B-B14F-4D97-AF65-F5344CB8AC3E}">
        <p14:creationId xmlns:p14="http://schemas.microsoft.com/office/powerpoint/2010/main" val="28767373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709E225-447E-4720-A8F3-54B4F78D8BE8}" type="slidenum">
              <a:rPr lang="zh-CN" altLang="en-US" smtClean="0"/>
              <a:t>18</a:t>
            </a:fld>
            <a:endParaRPr lang="zh-CN" altLang="en-US"/>
          </a:p>
        </p:txBody>
      </p:sp>
    </p:spTree>
    <p:extLst>
      <p:ext uri="{BB962C8B-B14F-4D97-AF65-F5344CB8AC3E}">
        <p14:creationId xmlns:p14="http://schemas.microsoft.com/office/powerpoint/2010/main" val="198291751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709E225-447E-4720-A8F3-54B4F78D8BE8}" type="slidenum">
              <a:rPr lang="zh-CN" altLang="en-US" smtClean="0"/>
              <a:t>2</a:t>
            </a:fld>
            <a:endParaRPr lang="zh-CN" altLang="en-US"/>
          </a:p>
        </p:txBody>
      </p:sp>
    </p:spTree>
    <p:extLst>
      <p:ext uri="{BB962C8B-B14F-4D97-AF65-F5344CB8AC3E}">
        <p14:creationId xmlns:p14="http://schemas.microsoft.com/office/powerpoint/2010/main" val="91193953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51PPT</a:t>
            </a:r>
            <a:r>
              <a:rPr lang="zh-CN" altLang="en-US" dirty="0"/>
              <a:t>模板网   </a:t>
            </a:r>
            <a:r>
              <a:rPr lang="en-US" altLang="zh-CN" dirty="0"/>
              <a:t>www.51pptmoban.com</a:t>
            </a:r>
            <a:endParaRPr lang="zh-CN" altLang="en-US" dirty="0"/>
          </a:p>
        </p:txBody>
      </p:sp>
      <p:sp>
        <p:nvSpPr>
          <p:cNvPr id="4" name="灯片编号占位符 3"/>
          <p:cNvSpPr>
            <a:spLocks noGrp="1"/>
          </p:cNvSpPr>
          <p:nvPr>
            <p:ph type="sldNum" sz="quarter" idx="10"/>
          </p:nvPr>
        </p:nvSpPr>
        <p:spPr/>
        <p:txBody>
          <a:bodyPr/>
          <a:lstStyle/>
          <a:p>
            <a:fld id="{2709E225-447E-4720-A8F3-54B4F78D8BE8}" type="slidenum">
              <a:rPr lang="zh-CN" altLang="en-US" smtClean="0"/>
              <a:t>3</a:t>
            </a:fld>
            <a:endParaRPr lang="zh-CN" altLang="en-US"/>
          </a:p>
        </p:txBody>
      </p:sp>
    </p:spTree>
    <p:extLst>
      <p:ext uri="{BB962C8B-B14F-4D97-AF65-F5344CB8AC3E}">
        <p14:creationId xmlns:p14="http://schemas.microsoft.com/office/powerpoint/2010/main" val="70887453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709E225-447E-4720-A8F3-54B4F78D8BE8}" type="slidenum">
              <a:rPr lang="zh-CN" altLang="en-US" smtClean="0"/>
              <a:t>4</a:t>
            </a:fld>
            <a:endParaRPr lang="zh-CN" altLang="en-US"/>
          </a:p>
        </p:txBody>
      </p:sp>
    </p:spTree>
    <p:extLst>
      <p:ext uri="{BB962C8B-B14F-4D97-AF65-F5344CB8AC3E}">
        <p14:creationId xmlns:p14="http://schemas.microsoft.com/office/powerpoint/2010/main" val="70534308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709E225-447E-4720-A8F3-54B4F78D8BE8}" type="slidenum">
              <a:rPr lang="zh-CN" altLang="en-US" smtClean="0"/>
              <a:t>5</a:t>
            </a:fld>
            <a:endParaRPr lang="zh-CN" altLang="en-US"/>
          </a:p>
        </p:txBody>
      </p:sp>
    </p:spTree>
    <p:extLst>
      <p:ext uri="{BB962C8B-B14F-4D97-AF65-F5344CB8AC3E}">
        <p14:creationId xmlns:p14="http://schemas.microsoft.com/office/powerpoint/2010/main" val="115012560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709E225-447E-4720-A8F3-54B4F78D8BE8}" type="slidenum">
              <a:rPr lang="zh-CN" altLang="en-US" smtClean="0"/>
              <a:t>6</a:t>
            </a:fld>
            <a:endParaRPr lang="zh-CN" altLang="en-US"/>
          </a:p>
        </p:txBody>
      </p:sp>
    </p:spTree>
    <p:extLst>
      <p:ext uri="{BB962C8B-B14F-4D97-AF65-F5344CB8AC3E}">
        <p14:creationId xmlns:p14="http://schemas.microsoft.com/office/powerpoint/2010/main" val="12226225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709E225-447E-4720-A8F3-54B4F78D8BE8}" type="slidenum">
              <a:rPr lang="zh-CN" altLang="en-US" smtClean="0"/>
              <a:t>7</a:t>
            </a:fld>
            <a:endParaRPr lang="zh-CN" altLang="en-US"/>
          </a:p>
        </p:txBody>
      </p:sp>
    </p:spTree>
    <p:extLst>
      <p:ext uri="{BB962C8B-B14F-4D97-AF65-F5344CB8AC3E}">
        <p14:creationId xmlns:p14="http://schemas.microsoft.com/office/powerpoint/2010/main" val="34073866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709E225-447E-4720-A8F3-54B4F78D8BE8}" type="slidenum">
              <a:rPr lang="zh-CN" altLang="en-US" smtClean="0"/>
              <a:t>8</a:t>
            </a:fld>
            <a:endParaRPr lang="zh-CN" altLang="en-US"/>
          </a:p>
        </p:txBody>
      </p:sp>
    </p:spTree>
    <p:extLst>
      <p:ext uri="{BB962C8B-B14F-4D97-AF65-F5344CB8AC3E}">
        <p14:creationId xmlns:p14="http://schemas.microsoft.com/office/powerpoint/2010/main" val="166499450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2709E225-447E-4720-A8F3-54B4F78D8BE8}" type="slidenum">
              <a:rPr lang="zh-CN" altLang="en-US" smtClean="0"/>
              <a:t>9</a:t>
            </a:fld>
            <a:endParaRPr lang="zh-CN" altLang="en-US"/>
          </a:p>
        </p:txBody>
      </p:sp>
    </p:spTree>
    <p:extLst>
      <p:ext uri="{BB962C8B-B14F-4D97-AF65-F5344CB8AC3E}">
        <p14:creationId xmlns:p14="http://schemas.microsoft.com/office/powerpoint/2010/main" val="134167786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smtClean="0"/>
              <a:t>3/21/2022</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1120375185"/>
      </p:ext>
    </p:extLst>
  </p:cSld>
  <p:clrMapOvr>
    <a:masterClrMapping/>
  </p:clrMapOvr>
  <mc:AlternateContent xmlns:mc="http://schemas.openxmlformats.org/markup-compatibility/2006" xmlns:p14="http://schemas.microsoft.com/office/powerpoint/2010/main">
    <mc:Choice Requires="p14">
      <p:transition spd="slow" p14:dur="2000" advClick="0" advTm="4000">
        <p:wipe/>
      </p:transition>
    </mc:Choice>
    <mc:Fallback xmlns="">
      <p:transition spd="slow" advClick="0" advTm="4000">
        <p:wip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smtClean="0"/>
              <a:t>3/21/2022</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3247699789"/>
      </p:ext>
    </p:extLst>
  </p:cSld>
  <p:clrMapOvr>
    <a:masterClrMapping/>
  </p:clrMapOvr>
  <mc:AlternateContent xmlns:mc="http://schemas.openxmlformats.org/markup-compatibility/2006" xmlns:p14="http://schemas.microsoft.com/office/powerpoint/2010/main">
    <mc:Choice Requires="p14">
      <p:transition spd="slow" p14:dur="2000" advClick="0" advTm="4000">
        <p:wipe/>
      </p:transition>
    </mc:Choice>
    <mc:Fallback xmlns="">
      <p:transition spd="slow" advClick="0" advTm="4000">
        <p:wip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smtClean="0"/>
              <a:t>3/21/2022</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2083072914"/>
      </p:ext>
    </p:extLst>
  </p:cSld>
  <p:clrMapOvr>
    <a:masterClrMapping/>
  </p:clrMapOvr>
  <mc:AlternateContent xmlns:mc="http://schemas.openxmlformats.org/markup-compatibility/2006" xmlns:p14="http://schemas.microsoft.com/office/powerpoint/2010/main">
    <mc:Choice Requires="p14">
      <p:transition spd="slow" p14:dur="2000" advClick="0" advTm="4000">
        <p:wipe/>
      </p:transition>
    </mc:Choice>
    <mc:Fallback xmlns="">
      <p:transition spd="slow" advClick="0" advTm="4000">
        <p:wip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cSld name="1_标题幻灯片">
    <p:bg>
      <p:bgPr>
        <a:solidFill>
          <a:schemeClr val="bg1"/>
        </a:solidFill>
        <a:effectLst/>
      </p:bgPr>
    </p:bg>
    <p:spTree>
      <p:nvGrpSpPr>
        <p:cNvPr id="1" name=""/>
        <p:cNvGrpSpPr/>
        <p:nvPr/>
      </p:nvGrpSpPr>
      <p:grpSpPr>
        <a:xfrm>
          <a:off x="0" y="0"/>
          <a:ext cx="0" cy="0"/>
          <a:chOff x="0" y="0"/>
          <a:chExt cx="0" cy="0"/>
        </a:xfrm>
      </p:grpSpPr>
      <p:pic>
        <p:nvPicPr>
          <p:cNvPr id="18" name="图片 17">
            <a:extLst>
              <a:ext uri="{FF2B5EF4-FFF2-40B4-BE49-F238E27FC236}">
                <a16:creationId xmlns:a16="http://schemas.microsoft.com/office/drawing/2014/main" id="{593258A1-6844-49A0-9546-BF92B96ED5C0}"/>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4007210960"/>
      </p:ext>
    </p:extLst>
  </p:cSld>
  <p:clrMapOvr>
    <a:masterClrMapping/>
  </p:clrMapOvr>
  <mc:AlternateContent xmlns:mc="http://schemas.openxmlformats.org/markup-compatibility/2006" xmlns:p14="http://schemas.microsoft.com/office/powerpoint/2010/main">
    <mc:Choice Requires="p14">
      <p:transition spd="slow" p14:dur="2000" advClick="0" advTm="4000">
        <p:wipe/>
      </p:transition>
    </mc:Choice>
    <mc:Fallback xmlns="">
      <p:transition spd="slow" advClick="0" advTm="4000">
        <p:wip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smtClean="0"/>
              <a:t>3/21/2022</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3887172937"/>
      </p:ext>
    </p:extLst>
  </p:cSld>
  <p:clrMapOvr>
    <a:masterClrMapping/>
  </p:clrMapOvr>
  <mc:AlternateContent xmlns:mc="http://schemas.openxmlformats.org/markup-compatibility/2006" xmlns:p14="http://schemas.microsoft.com/office/powerpoint/2010/main">
    <mc:Choice Requires="p14">
      <p:transition spd="slow" p14:dur="2000" advClick="0" advTm="4000">
        <p:wipe/>
      </p:transition>
    </mc:Choice>
    <mc:Fallback xmlns="">
      <p:transition spd="slow" advClick="0" advTm="4000">
        <p:wip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Date Placeholder 3"/>
          <p:cNvSpPr>
            <a:spLocks noGrp="1"/>
          </p:cNvSpPr>
          <p:nvPr>
            <p:ph type="dt" sz="half" idx="10"/>
          </p:nvPr>
        </p:nvSpPr>
        <p:spPr/>
        <p:txBody>
          <a:bodyPr/>
          <a:lstStyle/>
          <a:p>
            <a:fld id="{C764DE79-268F-4C1A-8933-263129D2AF90}" type="datetimeFigureOut">
              <a:rPr lang="en-US" smtClean="0"/>
              <a:t>3/21/2022</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3306430904"/>
      </p:ext>
    </p:extLst>
  </p:cSld>
  <p:clrMapOvr>
    <a:masterClrMapping/>
  </p:clrMapOvr>
  <mc:AlternateContent xmlns:mc="http://schemas.openxmlformats.org/markup-compatibility/2006" xmlns:p14="http://schemas.microsoft.com/office/powerpoint/2010/main">
    <mc:Choice Requires="p14">
      <p:transition spd="slow" p14:dur="2000" advClick="0" advTm="4000">
        <p:wipe/>
      </p:transition>
    </mc:Choice>
    <mc:Fallback xmlns="">
      <p:transition spd="slow" advClick="0" advTm="4000">
        <p:wip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smtClean="0"/>
              <a:t>3/21/2022</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908561626"/>
      </p:ext>
    </p:extLst>
  </p:cSld>
  <p:clrMapOvr>
    <a:masterClrMapping/>
  </p:clrMapOvr>
  <mc:AlternateContent xmlns:mc="http://schemas.openxmlformats.org/markup-compatibility/2006" xmlns:p14="http://schemas.microsoft.com/office/powerpoint/2010/main">
    <mc:Choice Requires="p14">
      <p:transition spd="slow" p14:dur="2000" advClick="0" advTm="4000">
        <p:wipe/>
      </p:transition>
    </mc:Choice>
    <mc:Fallback xmlns="">
      <p:transition spd="slow" advClick="0" advTm="4000">
        <p:wip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smtClean="0"/>
              <a:t>3/21/2022</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3437806867"/>
      </p:ext>
    </p:extLst>
  </p:cSld>
  <p:clrMapOvr>
    <a:masterClrMapping/>
  </p:clrMapOvr>
  <mc:AlternateContent xmlns:mc="http://schemas.openxmlformats.org/markup-compatibility/2006" xmlns:p14="http://schemas.microsoft.com/office/powerpoint/2010/main">
    <mc:Choice Requires="p14">
      <p:transition spd="slow" p14:dur="2000" advClick="0" advTm="4000">
        <p:wipe/>
      </p:transition>
    </mc:Choice>
    <mc:Fallback xmlns="">
      <p:transition spd="slow" advClick="0" advTm="4000">
        <p:wip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a:t>单击此处编辑母版标题样式</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smtClean="0"/>
              <a:t>3/21/2022</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3051272835"/>
      </p:ext>
    </p:extLst>
  </p:cSld>
  <p:clrMapOvr>
    <a:masterClrMapping/>
  </p:clrMapOvr>
  <mc:AlternateContent xmlns:mc="http://schemas.openxmlformats.org/markup-compatibility/2006" xmlns:p14="http://schemas.microsoft.com/office/powerpoint/2010/main">
    <mc:Choice Requires="p14">
      <p:transition spd="slow" p14:dur="2000" advClick="0" advTm="4000">
        <p:wipe/>
      </p:transition>
    </mc:Choice>
    <mc:Fallback xmlns="">
      <p:transition spd="slow" advClick="0" advTm="4000">
        <p:wip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smtClean="0"/>
              <a:t>3/21/2022</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540168902"/>
      </p:ext>
    </p:extLst>
  </p:cSld>
  <p:clrMapOvr>
    <a:masterClrMapping/>
  </p:clrMapOvr>
  <mc:AlternateContent xmlns:mc="http://schemas.openxmlformats.org/markup-compatibility/2006" xmlns:p14="http://schemas.microsoft.com/office/powerpoint/2010/main">
    <mc:Choice Requires="p14">
      <p:transition spd="slow" p14:dur="2000" advClick="0" advTm="4000">
        <p:wipe/>
      </p:transition>
    </mc:Choice>
    <mc:Fallback xmlns="">
      <p:transition spd="slow" advClick="0" advTm="4000">
        <p:wip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Date Placeholder 4"/>
          <p:cNvSpPr>
            <a:spLocks noGrp="1"/>
          </p:cNvSpPr>
          <p:nvPr>
            <p:ph type="dt" sz="half" idx="10"/>
          </p:nvPr>
        </p:nvSpPr>
        <p:spPr/>
        <p:txBody>
          <a:bodyPr/>
          <a:lstStyle/>
          <a:p>
            <a:fld id="{C764DE79-268F-4C1A-8933-263129D2AF90}" type="datetimeFigureOut">
              <a:rPr lang="en-US" smtClean="0"/>
              <a:t>3/21/2022</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1276057542"/>
      </p:ext>
    </p:extLst>
  </p:cSld>
  <p:clrMapOvr>
    <a:masterClrMapping/>
  </p:clrMapOvr>
  <mc:AlternateContent xmlns:mc="http://schemas.openxmlformats.org/markup-compatibility/2006" xmlns:p14="http://schemas.microsoft.com/office/powerpoint/2010/main">
    <mc:Choice Requires="p14">
      <p:transition spd="slow" p14:dur="2000" advClick="0" advTm="4000">
        <p:wipe/>
      </p:transition>
    </mc:Choice>
    <mc:Fallback xmlns="">
      <p:transition spd="slow" advClick="0" advTm="4000">
        <p:wip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Date Placeholder 4"/>
          <p:cNvSpPr>
            <a:spLocks noGrp="1"/>
          </p:cNvSpPr>
          <p:nvPr>
            <p:ph type="dt" sz="half" idx="10"/>
          </p:nvPr>
        </p:nvSpPr>
        <p:spPr/>
        <p:txBody>
          <a:bodyPr/>
          <a:lstStyle/>
          <a:p>
            <a:fld id="{C764DE79-268F-4C1A-8933-263129D2AF90}" type="datetimeFigureOut">
              <a:rPr lang="en-US" smtClean="0"/>
              <a:t>3/21/2022</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2999069661"/>
      </p:ext>
    </p:extLst>
  </p:cSld>
  <p:clrMapOvr>
    <a:masterClrMapping/>
  </p:clrMapOvr>
  <mc:AlternateContent xmlns:mc="http://schemas.openxmlformats.org/markup-compatibility/2006" xmlns:p14="http://schemas.microsoft.com/office/powerpoint/2010/main">
    <mc:Choice Requires="p14">
      <p:transition spd="slow" p14:dur="2000" advClick="0" advTm="4000">
        <p:wipe/>
      </p:transition>
    </mc:Choice>
    <mc:Fallback xmlns="">
      <p:transition spd="slow" advClick="0" advTm="4000">
        <p:wip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764DE79-268F-4C1A-8933-263129D2AF90}" type="datetimeFigureOut">
              <a:rPr lang="en-US" smtClean="0"/>
              <a:t>3/21/2022</a:t>
            </a:fld>
            <a:endParaRPr lang="en-US"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F63A3B-78C7-47BE-AE5E-E10140E04643}" type="slidenum">
              <a:rPr lang="en-US" smtClean="0"/>
              <a:t>‹#›</a:t>
            </a:fld>
            <a:endParaRPr lang="en-US" dirty="0"/>
          </a:p>
        </p:txBody>
      </p:sp>
      <p:sp>
        <p:nvSpPr>
          <p:cNvPr id="7" name="文本框 6">
            <a:extLst>
              <a:ext uri="{FF2B5EF4-FFF2-40B4-BE49-F238E27FC236}">
                <a16:creationId xmlns:a16="http://schemas.microsoft.com/office/drawing/2014/main" id="{68136D2D-22AA-4295-A1D5-E56CAE5DEC64}"/>
              </a:ext>
            </a:extLst>
          </p:cNvPr>
          <p:cNvSpPr txBox="1"/>
          <p:nvPr userDrawn="1"/>
        </p:nvSpPr>
        <p:spPr>
          <a:xfrm>
            <a:off x="4318000" y="2971800"/>
            <a:ext cx="3556000" cy="196208"/>
          </a:xfrm>
          <a:prstGeom prst="rect">
            <a:avLst/>
          </a:prstGeom>
          <a:noFill/>
        </p:spPr>
        <p:txBody>
          <a:bodyPr wrap="square" rtlCol="0">
            <a:spAutoFit/>
          </a:bodyPr>
          <a:lstStyle/>
          <a:p>
            <a:r>
              <a:rPr lang="zh-CN" altLang="en-US" sz="225" dirty="0">
                <a:solidFill>
                  <a:schemeClr val="bg1"/>
                </a:solidFill>
                <a:latin typeface="微软雅黑" panose="020B0503020204020204" pitchFamily="34" charset="-122"/>
                <a:ea typeface="微软雅黑" panose="020B0503020204020204" pitchFamily="34" charset="-122"/>
                <a:sym typeface="+mn-ea"/>
              </a:rPr>
              <a:t>感谢您下载包图网平台上提供的</a:t>
            </a:r>
            <a:r>
              <a:rPr lang="en-US" altLang="zh-CN" sz="225" dirty="0">
                <a:solidFill>
                  <a:schemeClr val="bg1"/>
                </a:solidFill>
                <a:latin typeface="微软雅黑" panose="020B0503020204020204" pitchFamily="34" charset="-122"/>
                <a:ea typeface="微软雅黑" panose="020B0503020204020204" pitchFamily="34" charset="-122"/>
                <a:sym typeface="+mn-ea"/>
              </a:rPr>
              <a:t>PPT</a:t>
            </a:r>
            <a:r>
              <a:rPr lang="zh-CN" altLang="en-US" sz="225" dirty="0">
                <a:solidFill>
                  <a:schemeClr val="bg1"/>
                </a:solidFill>
                <a:latin typeface="微软雅黑" panose="020B0503020204020204" pitchFamily="34" charset="-122"/>
                <a:ea typeface="微软雅黑" panose="020B0503020204020204" pitchFamily="34" charset="-122"/>
                <a:sym typeface="+mn-ea"/>
              </a:rPr>
              <a:t>作品，为了您和包图网以及原创作者的利益，请勿复制、传播、销售，否则将承担法律责任！包图网将对作品进行维权，按照传播下载次数进行十倍的索取赔偿！</a:t>
            </a:r>
          </a:p>
          <a:p>
            <a:r>
              <a:rPr lang="en-US" altLang="zh-CN" sz="450" dirty="0">
                <a:solidFill>
                  <a:schemeClr val="bg1"/>
                </a:solidFill>
                <a:latin typeface="微软雅黑" panose="020B0503020204020204" pitchFamily="34" charset="-122"/>
                <a:ea typeface="微软雅黑" panose="020B0503020204020204" pitchFamily="34" charset="-122"/>
                <a:sym typeface="+mn-ea"/>
              </a:rPr>
              <a:t>ibaotu.com</a:t>
            </a:r>
          </a:p>
        </p:txBody>
      </p:sp>
    </p:spTree>
    <p:extLst>
      <p:ext uri="{BB962C8B-B14F-4D97-AF65-F5344CB8AC3E}">
        <p14:creationId xmlns:p14="http://schemas.microsoft.com/office/powerpoint/2010/main" val="923357582"/>
      </p:ext>
    </p:extLst>
  </p:cSld>
  <p:clrMap bg1="lt1" tx1="dk1" bg2="lt2" tx2="dk2" accent1="accent1" accent2="accent2" accent3="accent3" accent4="accent4" accent5="accent5" accent6="accent6" hlink="hlink" folHlink="folHlink"/>
  <p:sldLayoutIdLst>
    <p:sldLayoutId id="2147483664" r:id="rId1"/>
    <p:sldLayoutId id="2147483665" r:id="rId2"/>
    <p:sldLayoutId id="2147483666" r:id="rId3"/>
    <p:sldLayoutId id="2147483667" r:id="rId4"/>
    <p:sldLayoutId id="2147483668" r:id="rId5"/>
    <p:sldLayoutId id="2147483669" r:id="rId6"/>
    <p:sldLayoutId id="2147483670" r:id="rId7"/>
    <p:sldLayoutId id="2147483671" r:id="rId8"/>
    <p:sldLayoutId id="2147483672" r:id="rId9"/>
    <p:sldLayoutId id="2147483673" r:id="rId10"/>
    <p:sldLayoutId id="2147483674" r:id="rId11"/>
    <p:sldLayoutId id="2147483675" r:id="rId12"/>
  </p:sldLayoutIdLst>
  <mc:AlternateContent xmlns:mc="http://schemas.openxmlformats.org/markup-compatibility/2006" xmlns:p14="http://schemas.microsoft.com/office/powerpoint/2010/main">
    <mc:Choice Requires="p14">
      <p:transition spd="slow" p14:dur="2000" advClick="0" advTm="4000">
        <p:wipe/>
      </p:transition>
    </mc:Choice>
    <mc:Fallback xmlns="">
      <p:transition spd="slow" advClick="0" advTm="4000">
        <p:wip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notesSlide" Target="../notesSlides/notesSlide1.xml"/><Relationship Id="rId1" Type="http://schemas.openxmlformats.org/officeDocument/2006/relationships/slideLayout" Target="../slideLayouts/slideLayout1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8.png"/></Relationships>
</file>

<file path=ppt/slides/_rels/slide10.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0.xml"/><Relationship Id="rId1" Type="http://schemas.openxmlformats.org/officeDocument/2006/relationships/slideLayout" Target="../slideLayouts/slideLayout12.xml"/><Relationship Id="rId5" Type="http://schemas.openxmlformats.org/officeDocument/2006/relationships/image" Target="../media/image21.jpeg"/><Relationship Id="rId4" Type="http://schemas.openxmlformats.org/officeDocument/2006/relationships/image" Target="../media/image20.png"/></Relationships>
</file>

<file path=ppt/slides/_rels/slide11.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1.xml"/><Relationship Id="rId1" Type="http://schemas.openxmlformats.org/officeDocument/2006/relationships/slideLayout" Target="../slideLayouts/slideLayout12.xml"/><Relationship Id="rId4" Type="http://schemas.openxmlformats.org/officeDocument/2006/relationships/image" Target="../media/image22.jpeg"/></Relationships>
</file>

<file path=ppt/slides/_rels/slide1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2.xml"/><Relationship Id="rId1" Type="http://schemas.openxmlformats.org/officeDocument/2006/relationships/slideLayout" Target="../slideLayouts/slideLayout12.xml"/><Relationship Id="rId4" Type="http://schemas.openxmlformats.org/officeDocument/2006/relationships/image" Target="../media/image11.jpeg"/></Relationships>
</file>

<file path=ppt/slides/_rels/slide13.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image" Target="../media/image10.png"/><Relationship Id="rId7" Type="http://schemas.openxmlformats.org/officeDocument/2006/relationships/image" Target="../media/image12.png"/><Relationship Id="rId2" Type="http://schemas.openxmlformats.org/officeDocument/2006/relationships/notesSlide" Target="../notesSlides/notesSlide13.xml"/><Relationship Id="rId1" Type="http://schemas.openxmlformats.org/officeDocument/2006/relationships/slideLayout" Target="../slideLayouts/slideLayout12.xml"/><Relationship Id="rId6" Type="http://schemas.openxmlformats.org/officeDocument/2006/relationships/image" Target="../media/image8.png"/><Relationship Id="rId5" Type="http://schemas.openxmlformats.org/officeDocument/2006/relationships/image" Target="../media/image5.png"/><Relationship Id="rId4" Type="http://schemas.openxmlformats.org/officeDocument/2006/relationships/image" Target="../media/image9.png"/><Relationship Id="rId9" Type="http://schemas.openxmlformats.org/officeDocument/2006/relationships/image" Target="../media/image13.png"/></Relationships>
</file>

<file path=ppt/slides/_rels/slide14.xml.rels><?xml version="1.0" encoding="UTF-8" standalone="yes"?>
<Relationships xmlns="http://schemas.openxmlformats.org/package/2006/relationships"><Relationship Id="rId8" Type="http://schemas.openxmlformats.org/officeDocument/2006/relationships/image" Target="../media/image28.jpeg"/><Relationship Id="rId3" Type="http://schemas.openxmlformats.org/officeDocument/2006/relationships/image" Target="../media/image24.png"/><Relationship Id="rId7" Type="http://schemas.openxmlformats.org/officeDocument/2006/relationships/image" Target="../media/image27.jpeg"/><Relationship Id="rId2" Type="http://schemas.openxmlformats.org/officeDocument/2006/relationships/notesSlide" Target="../notesSlides/notesSlide14.xml"/><Relationship Id="rId1" Type="http://schemas.openxmlformats.org/officeDocument/2006/relationships/slideLayout" Target="../slideLayouts/slideLayout12.xml"/><Relationship Id="rId6" Type="http://schemas.openxmlformats.org/officeDocument/2006/relationships/image" Target="../media/image26.jpeg"/><Relationship Id="rId11" Type="http://schemas.openxmlformats.org/officeDocument/2006/relationships/image" Target="../media/image31.jpeg"/><Relationship Id="rId5" Type="http://schemas.openxmlformats.org/officeDocument/2006/relationships/image" Target="../media/image25.jpeg"/><Relationship Id="rId10" Type="http://schemas.openxmlformats.org/officeDocument/2006/relationships/image" Target="../media/image30.jpeg"/><Relationship Id="rId4" Type="http://schemas.openxmlformats.org/officeDocument/2006/relationships/image" Target="../media/image11.jpeg"/><Relationship Id="rId9" Type="http://schemas.openxmlformats.org/officeDocument/2006/relationships/image" Target="../media/image29.jpeg"/></Relationships>
</file>

<file path=ppt/slides/_rels/slide15.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image" Target="../media/image10.png"/><Relationship Id="rId7" Type="http://schemas.openxmlformats.org/officeDocument/2006/relationships/image" Target="../media/image12.png"/><Relationship Id="rId2" Type="http://schemas.openxmlformats.org/officeDocument/2006/relationships/notesSlide" Target="../notesSlides/notesSlide15.xml"/><Relationship Id="rId1" Type="http://schemas.openxmlformats.org/officeDocument/2006/relationships/slideLayout" Target="../slideLayouts/slideLayout12.xml"/><Relationship Id="rId6" Type="http://schemas.openxmlformats.org/officeDocument/2006/relationships/image" Target="../media/image8.png"/><Relationship Id="rId5" Type="http://schemas.openxmlformats.org/officeDocument/2006/relationships/image" Target="../media/image5.png"/><Relationship Id="rId4" Type="http://schemas.openxmlformats.org/officeDocument/2006/relationships/image" Target="../media/image9.png"/><Relationship Id="rId9" Type="http://schemas.openxmlformats.org/officeDocument/2006/relationships/image" Target="../media/image13.png"/></Relationships>
</file>

<file path=ppt/slides/_rels/slide16.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6.xml"/><Relationship Id="rId1" Type="http://schemas.openxmlformats.org/officeDocument/2006/relationships/slideLayout" Target="../slideLayouts/slideLayout12.xml"/><Relationship Id="rId4" Type="http://schemas.openxmlformats.org/officeDocument/2006/relationships/image" Target="../media/image32.png"/></Relationships>
</file>

<file path=ppt/slides/_rels/slide17.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7.xml"/><Relationship Id="rId1" Type="http://schemas.openxmlformats.org/officeDocument/2006/relationships/slideLayout" Target="../slideLayouts/slideLayout12.xml"/><Relationship Id="rId4" Type="http://schemas.openxmlformats.org/officeDocument/2006/relationships/image" Target="../media/image32.png"/></Relationships>
</file>

<file path=ppt/slides/_rels/slide18.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2.png"/><Relationship Id="rId7" Type="http://schemas.openxmlformats.org/officeDocument/2006/relationships/image" Target="../media/image5.png"/><Relationship Id="rId2" Type="http://schemas.openxmlformats.org/officeDocument/2006/relationships/notesSlide" Target="../notesSlides/notesSlide18.xml"/><Relationship Id="rId1" Type="http://schemas.openxmlformats.org/officeDocument/2006/relationships/slideLayout" Target="../slideLayouts/slideLayout12.xml"/><Relationship Id="rId6" Type="http://schemas.openxmlformats.org/officeDocument/2006/relationships/image" Target="../media/image7.png"/><Relationship Id="rId5"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image" Target="../media/image8.png"/></Relationships>
</file>

<file path=ppt/slides/_rels/slide19.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9.png"/><Relationship Id="rId7" Type="http://schemas.openxmlformats.org/officeDocument/2006/relationships/image" Target="../media/image11.jpeg"/><Relationship Id="rId2" Type="http://schemas.openxmlformats.org/officeDocument/2006/relationships/notesSlide" Target="../notesSlides/notesSlide2.xml"/><Relationship Id="rId1" Type="http://schemas.openxmlformats.org/officeDocument/2006/relationships/slideLayout" Target="../slideLayouts/slideLayout12.xml"/><Relationship Id="rId6" Type="http://schemas.openxmlformats.org/officeDocument/2006/relationships/image" Target="../media/image8.png"/><Relationship Id="rId5" Type="http://schemas.openxmlformats.org/officeDocument/2006/relationships/image" Target="../media/image5.png"/><Relationship Id="rId4" Type="http://schemas.openxmlformats.org/officeDocument/2006/relationships/image" Target="../media/image10.png"/><Relationship Id="rId9" Type="http://schemas.openxmlformats.org/officeDocument/2006/relationships/image" Target="../media/image13.png"/></Relationships>
</file>

<file path=ppt/slides/_rels/slide3.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image" Target="../media/image10.png"/><Relationship Id="rId7" Type="http://schemas.openxmlformats.org/officeDocument/2006/relationships/image" Target="../media/image12.png"/><Relationship Id="rId2" Type="http://schemas.openxmlformats.org/officeDocument/2006/relationships/notesSlide" Target="../notesSlides/notesSlide3.xml"/><Relationship Id="rId1" Type="http://schemas.openxmlformats.org/officeDocument/2006/relationships/slideLayout" Target="../slideLayouts/slideLayout12.xml"/><Relationship Id="rId6" Type="http://schemas.openxmlformats.org/officeDocument/2006/relationships/image" Target="../media/image8.png"/><Relationship Id="rId5" Type="http://schemas.openxmlformats.org/officeDocument/2006/relationships/image" Target="../media/image5.png"/><Relationship Id="rId4" Type="http://schemas.openxmlformats.org/officeDocument/2006/relationships/image" Target="../media/image9.png"/><Relationship Id="rId9" Type="http://schemas.openxmlformats.org/officeDocument/2006/relationships/image" Target="../media/image13.png"/></Relationships>
</file>

<file path=ppt/slides/_rels/slide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12.xml"/><Relationship Id="rId5" Type="http://schemas.openxmlformats.org/officeDocument/2006/relationships/image" Target="../media/image15.png"/><Relationship Id="rId4" Type="http://schemas.openxmlformats.org/officeDocument/2006/relationships/image" Target="../media/image11.jpeg"/></Relationships>
</file>

<file path=ppt/slides/_rels/slide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5.xml"/><Relationship Id="rId1" Type="http://schemas.openxmlformats.org/officeDocument/2006/relationships/slideLayout" Target="../slideLayouts/slideLayout12.xml"/><Relationship Id="rId4" Type="http://schemas.openxmlformats.org/officeDocument/2006/relationships/image" Target="../media/image16.png"/></Relationships>
</file>

<file path=ppt/slides/_rels/slide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xml"/><Relationship Id="rId1" Type="http://schemas.openxmlformats.org/officeDocument/2006/relationships/slideLayout" Target="../slideLayouts/slideLayout12.xml"/><Relationship Id="rId4" Type="http://schemas.openxmlformats.org/officeDocument/2006/relationships/image" Target="../media/image11.jpeg"/></Relationships>
</file>

<file path=ppt/slides/_rels/slide7.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image" Target="../media/image10.png"/><Relationship Id="rId7" Type="http://schemas.openxmlformats.org/officeDocument/2006/relationships/image" Target="../media/image12.png"/><Relationship Id="rId2" Type="http://schemas.openxmlformats.org/officeDocument/2006/relationships/notesSlide" Target="../notesSlides/notesSlide7.xml"/><Relationship Id="rId1" Type="http://schemas.openxmlformats.org/officeDocument/2006/relationships/slideLayout" Target="../slideLayouts/slideLayout12.xml"/><Relationship Id="rId6" Type="http://schemas.openxmlformats.org/officeDocument/2006/relationships/image" Target="../media/image8.png"/><Relationship Id="rId5" Type="http://schemas.openxmlformats.org/officeDocument/2006/relationships/image" Target="../media/image5.png"/><Relationship Id="rId4" Type="http://schemas.openxmlformats.org/officeDocument/2006/relationships/image" Target="../media/image9.png"/><Relationship Id="rId9" Type="http://schemas.openxmlformats.org/officeDocument/2006/relationships/image" Target="../media/image13.png"/></Relationships>
</file>

<file path=ppt/slides/_rels/slide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8.xml"/><Relationship Id="rId1" Type="http://schemas.openxmlformats.org/officeDocument/2006/relationships/slideLayout" Target="../slideLayouts/slideLayout12.xml"/><Relationship Id="rId4" Type="http://schemas.openxmlformats.org/officeDocument/2006/relationships/image" Target="../media/image12.png"/></Relationships>
</file>

<file path=ppt/slides/_rels/slide9.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9.xml"/><Relationship Id="rId1" Type="http://schemas.openxmlformats.org/officeDocument/2006/relationships/slideLayout" Target="../slideLayouts/slideLayout12.xml"/><Relationship Id="rId4" Type="http://schemas.openxmlformats.org/officeDocument/2006/relationships/image" Target="../media/image19.jpe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1" name="图片 70">
            <a:extLst>
              <a:ext uri="{FF2B5EF4-FFF2-40B4-BE49-F238E27FC236}">
                <a16:creationId xmlns:a16="http://schemas.microsoft.com/office/drawing/2014/main" id="{D5D1BC39-D7EB-4A6A-8A47-0B5558AAF7CB}"/>
              </a:ext>
            </a:extLst>
          </p:cNvPr>
          <p:cNvPicPr>
            <a:picLocks noChangeAspect="1"/>
          </p:cNvPicPr>
          <p:nvPr/>
        </p:nvPicPr>
        <p:blipFill>
          <a:blip r:embed="rId3">
            <a:duotone>
              <a:schemeClr val="bg2">
                <a:shade val="45000"/>
                <a:satMod val="135000"/>
              </a:schemeClr>
              <a:prstClr val="white"/>
            </a:duotone>
          </a:blip>
          <a:stretch>
            <a:fillRect/>
          </a:stretch>
        </p:blipFill>
        <p:spPr>
          <a:xfrm>
            <a:off x="-529" y="761736"/>
            <a:ext cx="12193057" cy="6096528"/>
          </a:xfrm>
          <a:prstGeom prst="rect">
            <a:avLst/>
          </a:prstGeom>
        </p:spPr>
      </p:pic>
      <p:pic>
        <p:nvPicPr>
          <p:cNvPr id="57" name="图片 56">
            <a:extLst>
              <a:ext uri="{FF2B5EF4-FFF2-40B4-BE49-F238E27FC236}">
                <a16:creationId xmlns:a16="http://schemas.microsoft.com/office/drawing/2014/main" id="{4EFA8737-1E13-4874-AECA-C6FE206F1DBC}"/>
              </a:ext>
            </a:extLst>
          </p:cNvPr>
          <p:cNvPicPr>
            <a:picLocks noChangeAspect="1"/>
          </p:cNvPicPr>
          <p:nvPr/>
        </p:nvPicPr>
        <p:blipFill>
          <a:blip r:embed="rId4"/>
          <a:stretch>
            <a:fillRect/>
          </a:stretch>
        </p:blipFill>
        <p:spPr>
          <a:xfrm>
            <a:off x="8665029" y="3830173"/>
            <a:ext cx="3526970" cy="2563368"/>
          </a:xfrm>
          <a:prstGeom prst="rect">
            <a:avLst/>
          </a:prstGeom>
        </p:spPr>
      </p:pic>
      <p:pic>
        <p:nvPicPr>
          <p:cNvPr id="21" name="图片 20">
            <a:extLst>
              <a:ext uri="{FF2B5EF4-FFF2-40B4-BE49-F238E27FC236}">
                <a16:creationId xmlns:a16="http://schemas.microsoft.com/office/drawing/2014/main" id="{8CCF3B52-FBD4-47F0-A3BA-4621518F52CE}"/>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0" y="3345225"/>
            <a:ext cx="12191999" cy="3512775"/>
          </a:xfrm>
          <a:prstGeom prst="rect">
            <a:avLst/>
          </a:prstGeom>
        </p:spPr>
      </p:pic>
      <p:pic>
        <p:nvPicPr>
          <p:cNvPr id="79" name="图片 78">
            <a:extLst>
              <a:ext uri="{FF2B5EF4-FFF2-40B4-BE49-F238E27FC236}">
                <a16:creationId xmlns:a16="http://schemas.microsoft.com/office/drawing/2014/main" id="{93F340EA-7F02-4D2F-AD50-44E0CB535EE5}"/>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0" y="0"/>
            <a:ext cx="3514132" cy="4385969"/>
          </a:xfrm>
          <a:prstGeom prst="rect">
            <a:avLst/>
          </a:prstGeom>
        </p:spPr>
      </p:pic>
      <p:pic>
        <p:nvPicPr>
          <p:cNvPr id="87" name="图片 86">
            <a:extLst>
              <a:ext uri="{FF2B5EF4-FFF2-40B4-BE49-F238E27FC236}">
                <a16:creationId xmlns:a16="http://schemas.microsoft.com/office/drawing/2014/main" id="{B679796D-9C27-4290-AB68-CE3CB1C4D8F8}"/>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9725370" y="126559"/>
            <a:ext cx="2466630" cy="2316813"/>
          </a:xfrm>
          <a:prstGeom prst="rect">
            <a:avLst/>
          </a:prstGeom>
        </p:spPr>
      </p:pic>
      <p:pic>
        <p:nvPicPr>
          <p:cNvPr id="53" name="图片 52">
            <a:extLst>
              <a:ext uri="{FF2B5EF4-FFF2-40B4-BE49-F238E27FC236}">
                <a16:creationId xmlns:a16="http://schemas.microsoft.com/office/drawing/2014/main" id="{580F96B0-0A1F-4D78-BA12-7C462D24DC7D}"/>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b="17495"/>
          <a:stretch/>
        </p:blipFill>
        <p:spPr>
          <a:xfrm>
            <a:off x="-42974" y="3264445"/>
            <a:ext cx="7365079" cy="3593555"/>
          </a:xfrm>
          <a:prstGeom prst="rect">
            <a:avLst/>
          </a:prstGeom>
        </p:spPr>
      </p:pic>
      <p:grpSp>
        <p:nvGrpSpPr>
          <p:cNvPr id="70" name="组合 69">
            <a:extLst>
              <a:ext uri="{FF2B5EF4-FFF2-40B4-BE49-F238E27FC236}">
                <a16:creationId xmlns:a16="http://schemas.microsoft.com/office/drawing/2014/main" id="{9DDD159D-AA78-43F3-B5E5-17967D816D7A}"/>
              </a:ext>
            </a:extLst>
          </p:cNvPr>
          <p:cNvGrpSpPr/>
          <p:nvPr/>
        </p:nvGrpSpPr>
        <p:grpSpPr>
          <a:xfrm>
            <a:off x="3324288" y="1090762"/>
            <a:ext cx="4834299" cy="4066559"/>
            <a:chOff x="5266762" y="1090762"/>
            <a:chExt cx="4834299" cy="4066559"/>
          </a:xfrm>
        </p:grpSpPr>
        <p:grpSp>
          <p:nvGrpSpPr>
            <p:cNvPr id="23" name="组合 22">
              <a:extLst>
                <a:ext uri="{FF2B5EF4-FFF2-40B4-BE49-F238E27FC236}">
                  <a16:creationId xmlns:a16="http://schemas.microsoft.com/office/drawing/2014/main" id="{8217B1D3-095B-4046-8D36-206C1C234482}"/>
                </a:ext>
              </a:extLst>
            </p:cNvPr>
            <p:cNvGrpSpPr/>
            <p:nvPr/>
          </p:nvGrpSpPr>
          <p:grpSpPr>
            <a:xfrm>
              <a:off x="5266762" y="2201190"/>
              <a:ext cx="1798948" cy="2625183"/>
              <a:chOff x="3066721" y="2470970"/>
              <a:chExt cx="1798948" cy="2625183"/>
            </a:xfrm>
          </p:grpSpPr>
          <p:sp>
            <p:nvSpPr>
              <p:cNvPr id="16" name="文本框 15">
                <a:extLst>
                  <a:ext uri="{FF2B5EF4-FFF2-40B4-BE49-F238E27FC236}">
                    <a16:creationId xmlns:a16="http://schemas.microsoft.com/office/drawing/2014/main" id="{5CDCE511-F6BE-4D76-9B9C-8FB5F0F73C0D}"/>
                  </a:ext>
                </a:extLst>
              </p:cNvPr>
              <p:cNvSpPr txBox="1"/>
              <p:nvPr/>
            </p:nvSpPr>
            <p:spPr>
              <a:xfrm>
                <a:off x="3978761" y="2470970"/>
                <a:ext cx="430887" cy="2625183"/>
              </a:xfrm>
              <a:prstGeom prst="rect">
                <a:avLst/>
              </a:prstGeom>
              <a:noFill/>
            </p:spPr>
            <p:txBody>
              <a:bodyPr vert="eaVert" wrap="square" rtlCol="0">
                <a:spAutoFit/>
              </a:bodyPr>
              <a:lstStyle/>
              <a:p>
                <a:r>
                  <a:rPr lang="zh-CN" altLang="en-US" sz="1600" spc="600" dirty="0">
                    <a:solidFill>
                      <a:schemeClr val="bg1">
                        <a:lumMod val="50000"/>
                      </a:schemeClr>
                    </a:solidFill>
                    <a:latin typeface="杨任东竹石体-Regular" panose="02000000000000000000" pitchFamily="2" charset="-122"/>
                    <a:ea typeface="杨任东竹石体-Regular" panose="02000000000000000000" pitchFamily="2" charset="-122"/>
                    <a:cs typeface="+mn-ea"/>
                    <a:sym typeface="+mn-lt"/>
                  </a:rPr>
                  <a:t>路上行人欲断魂</a:t>
                </a:r>
              </a:p>
            </p:txBody>
          </p:sp>
          <p:sp>
            <p:nvSpPr>
              <p:cNvPr id="17" name="文本框 16">
                <a:extLst>
                  <a:ext uri="{FF2B5EF4-FFF2-40B4-BE49-F238E27FC236}">
                    <a16:creationId xmlns:a16="http://schemas.microsoft.com/office/drawing/2014/main" id="{1F27B491-D7BC-478B-8B57-5EF93DA54E26}"/>
                  </a:ext>
                </a:extLst>
              </p:cNvPr>
              <p:cNvSpPr txBox="1"/>
              <p:nvPr/>
            </p:nvSpPr>
            <p:spPr>
              <a:xfrm>
                <a:off x="4434782" y="2470970"/>
                <a:ext cx="430887" cy="2625183"/>
              </a:xfrm>
              <a:prstGeom prst="rect">
                <a:avLst/>
              </a:prstGeom>
              <a:noFill/>
            </p:spPr>
            <p:txBody>
              <a:bodyPr vert="eaVert" wrap="square" rtlCol="0">
                <a:spAutoFit/>
              </a:bodyPr>
              <a:lstStyle/>
              <a:p>
                <a:r>
                  <a:rPr lang="zh-CN" altLang="en-US" sz="1600" spc="600" dirty="0">
                    <a:solidFill>
                      <a:schemeClr val="bg1">
                        <a:lumMod val="50000"/>
                      </a:schemeClr>
                    </a:solidFill>
                    <a:latin typeface="杨任东竹石体-Regular" panose="02000000000000000000" pitchFamily="2" charset="-122"/>
                    <a:ea typeface="杨任东竹石体-Regular" panose="02000000000000000000" pitchFamily="2" charset="-122"/>
                    <a:cs typeface="+mn-ea"/>
                    <a:sym typeface="+mn-lt"/>
                  </a:rPr>
                  <a:t>清明时节雨纷纷</a:t>
                </a:r>
              </a:p>
            </p:txBody>
          </p:sp>
          <p:sp>
            <p:nvSpPr>
              <p:cNvPr id="19" name="文本框 18">
                <a:extLst>
                  <a:ext uri="{FF2B5EF4-FFF2-40B4-BE49-F238E27FC236}">
                    <a16:creationId xmlns:a16="http://schemas.microsoft.com/office/drawing/2014/main" id="{4482C4E2-8D98-4785-A4C4-6705BF2ECF9E}"/>
                  </a:ext>
                </a:extLst>
              </p:cNvPr>
              <p:cNvSpPr txBox="1"/>
              <p:nvPr/>
            </p:nvSpPr>
            <p:spPr>
              <a:xfrm>
                <a:off x="3522741" y="2470970"/>
                <a:ext cx="430887" cy="2625183"/>
              </a:xfrm>
              <a:prstGeom prst="rect">
                <a:avLst/>
              </a:prstGeom>
              <a:noFill/>
            </p:spPr>
            <p:txBody>
              <a:bodyPr vert="eaVert" wrap="square" rtlCol="0">
                <a:spAutoFit/>
              </a:bodyPr>
              <a:lstStyle/>
              <a:p>
                <a:r>
                  <a:rPr lang="zh-CN" altLang="en-US" sz="1600" spc="600" dirty="0">
                    <a:solidFill>
                      <a:schemeClr val="bg1">
                        <a:lumMod val="50000"/>
                      </a:schemeClr>
                    </a:solidFill>
                    <a:latin typeface="杨任东竹石体-Regular" panose="02000000000000000000" pitchFamily="2" charset="-122"/>
                    <a:ea typeface="杨任东竹石体-Regular" panose="02000000000000000000" pitchFamily="2" charset="-122"/>
                    <a:cs typeface="+mn-ea"/>
                    <a:sym typeface="+mn-lt"/>
                  </a:rPr>
                  <a:t>借问酒家何处有</a:t>
                </a:r>
              </a:p>
            </p:txBody>
          </p:sp>
          <p:sp>
            <p:nvSpPr>
              <p:cNvPr id="20" name="文本框 19">
                <a:extLst>
                  <a:ext uri="{FF2B5EF4-FFF2-40B4-BE49-F238E27FC236}">
                    <a16:creationId xmlns:a16="http://schemas.microsoft.com/office/drawing/2014/main" id="{36ADA271-7D37-49B3-9F8C-20B93281B60E}"/>
                  </a:ext>
                </a:extLst>
              </p:cNvPr>
              <p:cNvSpPr txBox="1"/>
              <p:nvPr/>
            </p:nvSpPr>
            <p:spPr>
              <a:xfrm>
                <a:off x="3066721" y="2470970"/>
                <a:ext cx="430887" cy="2625183"/>
              </a:xfrm>
              <a:prstGeom prst="rect">
                <a:avLst/>
              </a:prstGeom>
              <a:noFill/>
            </p:spPr>
            <p:txBody>
              <a:bodyPr vert="eaVert" wrap="square" rtlCol="0">
                <a:spAutoFit/>
              </a:bodyPr>
              <a:lstStyle/>
              <a:p>
                <a:r>
                  <a:rPr lang="zh-CN" altLang="en-US" sz="1600" spc="600" dirty="0">
                    <a:solidFill>
                      <a:schemeClr val="bg1">
                        <a:lumMod val="50000"/>
                      </a:schemeClr>
                    </a:solidFill>
                    <a:latin typeface="杨任东竹石体-Regular" panose="02000000000000000000" pitchFamily="2" charset="-122"/>
                    <a:ea typeface="杨任东竹石体-Regular" panose="02000000000000000000" pitchFamily="2" charset="-122"/>
                    <a:cs typeface="+mn-ea"/>
                    <a:sym typeface="+mn-lt"/>
                  </a:rPr>
                  <a:t>牧童遥指杏花村</a:t>
                </a:r>
              </a:p>
            </p:txBody>
          </p:sp>
        </p:grpSp>
        <p:sp>
          <p:nvSpPr>
            <p:cNvPr id="6" name="文本框 5">
              <a:extLst>
                <a:ext uri="{FF2B5EF4-FFF2-40B4-BE49-F238E27FC236}">
                  <a16:creationId xmlns:a16="http://schemas.microsoft.com/office/drawing/2014/main" id="{B1EB068A-0CEE-496A-ADEF-AF8A85DFD6FF}"/>
                </a:ext>
              </a:extLst>
            </p:cNvPr>
            <p:cNvSpPr txBox="1"/>
            <p:nvPr/>
          </p:nvSpPr>
          <p:spPr>
            <a:xfrm>
              <a:off x="7148823" y="1090762"/>
              <a:ext cx="2358533" cy="2646878"/>
            </a:xfrm>
            <a:prstGeom prst="rect">
              <a:avLst/>
            </a:prstGeom>
            <a:noFill/>
          </p:spPr>
          <p:txBody>
            <a:bodyPr wrap="square" rtlCol="0">
              <a:spAutoFit/>
            </a:bodyPr>
            <a:lstStyle/>
            <a:p>
              <a:r>
                <a:rPr lang="zh-CN" altLang="en-US" sz="16600" dirty="0">
                  <a:latin typeface="庞门正道真贵楷体" panose="02010600030101010101" pitchFamily="2" charset="-122"/>
                  <a:ea typeface="庞门正道真贵楷体" panose="02010600030101010101" pitchFamily="2" charset="-122"/>
                </a:rPr>
                <a:t>清</a:t>
              </a:r>
              <a:endParaRPr lang="en-US" altLang="zh-CN" sz="16600" dirty="0">
                <a:latin typeface="庞门正道真贵楷体" panose="02010600030101010101" pitchFamily="2" charset="-122"/>
                <a:ea typeface="庞门正道真贵楷体" panose="02010600030101010101" pitchFamily="2" charset="-122"/>
              </a:endParaRPr>
            </a:p>
          </p:txBody>
        </p:sp>
        <p:sp>
          <p:nvSpPr>
            <p:cNvPr id="18" name="文本框 17">
              <a:extLst>
                <a:ext uri="{FF2B5EF4-FFF2-40B4-BE49-F238E27FC236}">
                  <a16:creationId xmlns:a16="http://schemas.microsoft.com/office/drawing/2014/main" id="{1721E417-F8FD-415D-BCF1-1945B8A12795}"/>
                </a:ext>
              </a:extLst>
            </p:cNvPr>
            <p:cNvSpPr txBox="1"/>
            <p:nvPr/>
          </p:nvSpPr>
          <p:spPr>
            <a:xfrm>
              <a:off x="7796042" y="2941330"/>
              <a:ext cx="1754405" cy="2215991"/>
            </a:xfrm>
            <a:prstGeom prst="rect">
              <a:avLst/>
            </a:prstGeom>
            <a:noFill/>
          </p:spPr>
          <p:txBody>
            <a:bodyPr wrap="square">
              <a:spAutoFit/>
            </a:bodyPr>
            <a:lstStyle/>
            <a:p>
              <a:r>
                <a:rPr lang="zh-CN" altLang="en-US" sz="13800" dirty="0">
                  <a:latin typeface="庞门正道真贵楷体" panose="02010600030101010101" pitchFamily="2" charset="-122"/>
                  <a:ea typeface="庞门正道真贵楷体" panose="02010600030101010101" pitchFamily="2" charset="-122"/>
                </a:rPr>
                <a:t>明</a:t>
              </a:r>
            </a:p>
          </p:txBody>
        </p:sp>
        <p:pic>
          <p:nvPicPr>
            <p:cNvPr id="49" name="图片 48">
              <a:extLst>
                <a:ext uri="{FF2B5EF4-FFF2-40B4-BE49-F238E27FC236}">
                  <a16:creationId xmlns:a16="http://schemas.microsoft.com/office/drawing/2014/main" id="{DD7FF532-D678-4B35-AFDE-DB589D2143ED}"/>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9009146" y="2111971"/>
              <a:ext cx="1091915" cy="1401811"/>
            </a:xfrm>
            <a:prstGeom prst="rect">
              <a:avLst/>
            </a:prstGeom>
          </p:spPr>
        </p:pic>
        <p:sp>
          <p:nvSpPr>
            <p:cNvPr id="66" name="任意多边形: 形状 65">
              <a:extLst>
                <a:ext uri="{FF2B5EF4-FFF2-40B4-BE49-F238E27FC236}">
                  <a16:creationId xmlns:a16="http://schemas.microsoft.com/office/drawing/2014/main" id="{5A0EE3BD-381F-451C-94D1-570E85D82031}"/>
                </a:ext>
              </a:extLst>
            </p:cNvPr>
            <p:cNvSpPr/>
            <p:nvPr/>
          </p:nvSpPr>
          <p:spPr>
            <a:xfrm rot="16728827">
              <a:off x="7153080" y="3543031"/>
              <a:ext cx="1111541" cy="509406"/>
            </a:xfrm>
            <a:custGeom>
              <a:avLst/>
              <a:gdLst>
                <a:gd name="connsiteX0" fmla="*/ 327282 w 2377881"/>
                <a:gd name="connsiteY0" fmla="*/ 501500 h 509406"/>
                <a:gd name="connsiteX1" fmla="*/ 335854 w 2377881"/>
                <a:gd name="connsiteY1" fmla="*/ 502452 h 509406"/>
                <a:gd name="connsiteX2" fmla="*/ 335759 w 2377881"/>
                <a:gd name="connsiteY2" fmla="*/ 504452 h 509406"/>
                <a:gd name="connsiteX3" fmla="*/ 335664 w 2377881"/>
                <a:gd name="connsiteY3" fmla="*/ 505976 h 509406"/>
                <a:gd name="connsiteX4" fmla="*/ 334330 w 2377881"/>
                <a:gd name="connsiteY4" fmla="*/ 507977 h 509406"/>
                <a:gd name="connsiteX5" fmla="*/ 329377 w 2377881"/>
                <a:gd name="connsiteY5" fmla="*/ 504929 h 509406"/>
                <a:gd name="connsiteX6" fmla="*/ 324710 w 2377881"/>
                <a:gd name="connsiteY6" fmla="*/ 505024 h 509406"/>
                <a:gd name="connsiteX7" fmla="*/ 324805 w 2377881"/>
                <a:gd name="connsiteY7" fmla="*/ 504929 h 509406"/>
                <a:gd name="connsiteX8" fmla="*/ 442915 w 2377881"/>
                <a:gd name="connsiteY8" fmla="*/ 497880 h 509406"/>
                <a:gd name="connsiteX9" fmla="*/ 446058 w 2377881"/>
                <a:gd name="connsiteY9" fmla="*/ 500261 h 509406"/>
                <a:gd name="connsiteX10" fmla="*/ 444153 w 2377881"/>
                <a:gd name="connsiteY10" fmla="*/ 509405 h 509406"/>
                <a:gd name="connsiteX11" fmla="*/ 437200 w 2377881"/>
                <a:gd name="connsiteY11" fmla="*/ 504071 h 509406"/>
                <a:gd name="connsiteX12" fmla="*/ 434247 w 2377881"/>
                <a:gd name="connsiteY12" fmla="*/ 501785 h 509406"/>
                <a:gd name="connsiteX13" fmla="*/ 438343 w 2377881"/>
                <a:gd name="connsiteY13" fmla="*/ 502261 h 509406"/>
                <a:gd name="connsiteX14" fmla="*/ 444058 w 2377881"/>
                <a:gd name="connsiteY14" fmla="*/ 500261 h 509406"/>
                <a:gd name="connsiteX15" fmla="*/ 442915 w 2377881"/>
                <a:gd name="connsiteY15" fmla="*/ 497880 h 509406"/>
                <a:gd name="connsiteX16" fmla="*/ 340521 w 2377881"/>
                <a:gd name="connsiteY16" fmla="*/ 488927 h 509406"/>
                <a:gd name="connsiteX17" fmla="*/ 349380 w 2377881"/>
                <a:gd name="connsiteY17" fmla="*/ 490165 h 509406"/>
                <a:gd name="connsiteX18" fmla="*/ 350449 w 2377881"/>
                <a:gd name="connsiteY18" fmla="*/ 489633 h 509406"/>
                <a:gd name="connsiteX19" fmla="*/ 349284 w 2377881"/>
                <a:gd name="connsiteY19" fmla="*/ 491309 h 509406"/>
                <a:gd name="connsiteX20" fmla="*/ 340521 w 2377881"/>
                <a:gd name="connsiteY20" fmla="*/ 488927 h 509406"/>
                <a:gd name="connsiteX21" fmla="*/ 361381 w 2377881"/>
                <a:gd name="connsiteY21" fmla="*/ 481498 h 509406"/>
                <a:gd name="connsiteX22" fmla="*/ 357809 w 2377881"/>
                <a:gd name="connsiteY22" fmla="*/ 485974 h 509406"/>
                <a:gd name="connsiteX23" fmla="*/ 350449 w 2377881"/>
                <a:gd name="connsiteY23" fmla="*/ 489633 h 509406"/>
                <a:gd name="connsiteX24" fmla="*/ 352332 w 2377881"/>
                <a:gd name="connsiteY24" fmla="*/ 486927 h 509406"/>
                <a:gd name="connsiteX25" fmla="*/ 360905 w 2377881"/>
                <a:gd name="connsiteY25" fmla="*/ 481784 h 509406"/>
                <a:gd name="connsiteX26" fmla="*/ 420436 w 2377881"/>
                <a:gd name="connsiteY26" fmla="*/ 479973 h 509406"/>
                <a:gd name="connsiteX27" fmla="*/ 425104 w 2377881"/>
                <a:gd name="connsiteY27" fmla="*/ 480735 h 509406"/>
                <a:gd name="connsiteX28" fmla="*/ 432248 w 2377881"/>
                <a:gd name="connsiteY28" fmla="*/ 480449 h 509406"/>
                <a:gd name="connsiteX29" fmla="*/ 423389 w 2377881"/>
                <a:gd name="connsiteY29" fmla="*/ 484164 h 509406"/>
                <a:gd name="connsiteX30" fmla="*/ 419103 w 2377881"/>
                <a:gd name="connsiteY30" fmla="*/ 482830 h 509406"/>
                <a:gd name="connsiteX31" fmla="*/ 417484 w 2377881"/>
                <a:gd name="connsiteY31" fmla="*/ 480544 h 509406"/>
                <a:gd name="connsiteX32" fmla="*/ 420436 w 2377881"/>
                <a:gd name="connsiteY32" fmla="*/ 479973 h 509406"/>
                <a:gd name="connsiteX33" fmla="*/ 399576 w 2377881"/>
                <a:gd name="connsiteY33" fmla="*/ 473496 h 509406"/>
                <a:gd name="connsiteX34" fmla="*/ 409577 w 2377881"/>
                <a:gd name="connsiteY34" fmla="*/ 479592 h 509406"/>
                <a:gd name="connsiteX35" fmla="*/ 409482 w 2377881"/>
                <a:gd name="connsiteY35" fmla="*/ 480830 h 509406"/>
                <a:gd name="connsiteX36" fmla="*/ 405481 w 2377881"/>
                <a:gd name="connsiteY36" fmla="*/ 482069 h 509406"/>
                <a:gd name="connsiteX37" fmla="*/ 404529 w 2377881"/>
                <a:gd name="connsiteY37" fmla="*/ 481211 h 509406"/>
                <a:gd name="connsiteX38" fmla="*/ 401005 w 2377881"/>
                <a:gd name="connsiteY38" fmla="*/ 477401 h 509406"/>
                <a:gd name="connsiteX39" fmla="*/ 399766 w 2377881"/>
                <a:gd name="connsiteY39" fmla="*/ 476735 h 509406"/>
                <a:gd name="connsiteX40" fmla="*/ 394432 w 2377881"/>
                <a:gd name="connsiteY40" fmla="*/ 477973 h 509406"/>
                <a:gd name="connsiteX41" fmla="*/ 394242 w 2377881"/>
                <a:gd name="connsiteY41" fmla="*/ 477592 h 509406"/>
                <a:gd name="connsiteX42" fmla="*/ 394337 w 2377881"/>
                <a:gd name="connsiteY42" fmla="*/ 475687 h 509406"/>
                <a:gd name="connsiteX43" fmla="*/ 399576 w 2377881"/>
                <a:gd name="connsiteY43" fmla="*/ 473496 h 509406"/>
                <a:gd name="connsiteX44" fmla="*/ 624843 w 2377881"/>
                <a:gd name="connsiteY44" fmla="*/ 467972 h 509406"/>
                <a:gd name="connsiteX45" fmla="*/ 629320 w 2377881"/>
                <a:gd name="connsiteY45" fmla="*/ 469210 h 509406"/>
                <a:gd name="connsiteX46" fmla="*/ 626081 w 2377881"/>
                <a:gd name="connsiteY46" fmla="*/ 474449 h 509406"/>
                <a:gd name="connsiteX47" fmla="*/ 622557 w 2377881"/>
                <a:gd name="connsiteY47" fmla="*/ 474830 h 509406"/>
                <a:gd name="connsiteX48" fmla="*/ 618842 w 2377881"/>
                <a:gd name="connsiteY48" fmla="*/ 475211 h 509406"/>
                <a:gd name="connsiteX49" fmla="*/ 611794 w 2377881"/>
                <a:gd name="connsiteY49" fmla="*/ 475211 h 509406"/>
                <a:gd name="connsiteX50" fmla="*/ 612365 w 2377881"/>
                <a:gd name="connsiteY50" fmla="*/ 470448 h 509406"/>
                <a:gd name="connsiteX51" fmla="*/ 623128 w 2377881"/>
                <a:gd name="connsiteY51" fmla="*/ 470353 h 509406"/>
                <a:gd name="connsiteX52" fmla="*/ 623986 w 2377881"/>
                <a:gd name="connsiteY52" fmla="*/ 469115 h 509406"/>
                <a:gd name="connsiteX53" fmla="*/ 971267 w 2377881"/>
                <a:gd name="connsiteY53" fmla="*/ 463972 h 509406"/>
                <a:gd name="connsiteX54" fmla="*/ 981935 w 2377881"/>
                <a:gd name="connsiteY54" fmla="*/ 463972 h 509406"/>
                <a:gd name="connsiteX55" fmla="*/ 981744 w 2377881"/>
                <a:gd name="connsiteY55" fmla="*/ 464162 h 509406"/>
                <a:gd name="connsiteX56" fmla="*/ 976886 w 2377881"/>
                <a:gd name="connsiteY56" fmla="*/ 468163 h 509406"/>
                <a:gd name="connsiteX57" fmla="*/ 971362 w 2377881"/>
                <a:gd name="connsiteY57" fmla="*/ 465781 h 509406"/>
                <a:gd name="connsiteX58" fmla="*/ 971171 w 2377881"/>
                <a:gd name="connsiteY58" fmla="*/ 464638 h 509406"/>
                <a:gd name="connsiteX59" fmla="*/ 971267 w 2377881"/>
                <a:gd name="connsiteY59" fmla="*/ 463972 h 509406"/>
                <a:gd name="connsiteX60" fmla="*/ 481206 w 2377881"/>
                <a:gd name="connsiteY60" fmla="*/ 462448 h 509406"/>
                <a:gd name="connsiteX61" fmla="*/ 487016 w 2377881"/>
                <a:gd name="connsiteY61" fmla="*/ 470925 h 509406"/>
                <a:gd name="connsiteX62" fmla="*/ 483301 w 2377881"/>
                <a:gd name="connsiteY62" fmla="*/ 470163 h 509406"/>
                <a:gd name="connsiteX63" fmla="*/ 481206 w 2377881"/>
                <a:gd name="connsiteY63" fmla="*/ 469687 h 509406"/>
                <a:gd name="connsiteX64" fmla="*/ 476634 w 2377881"/>
                <a:gd name="connsiteY64" fmla="*/ 463876 h 509406"/>
                <a:gd name="connsiteX65" fmla="*/ 481206 w 2377881"/>
                <a:gd name="connsiteY65" fmla="*/ 462448 h 509406"/>
                <a:gd name="connsiteX66" fmla="*/ 517210 w 2377881"/>
                <a:gd name="connsiteY66" fmla="*/ 462447 h 509406"/>
                <a:gd name="connsiteX67" fmla="*/ 522925 w 2377881"/>
                <a:gd name="connsiteY67" fmla="*/ 466257 h 509406"/>
                <a:gd name="connsiteX68" fmla="*/ 521116 w 2377881"/>
                <a:gd name="connsiteY68" fmla="*/ 467496 h 509406"/>
                <a:gd name="connsiteX69" fmla="*/ 509686 w 2377881"/>
                <a:gd name="connsiteY69" fmla="*/ 472163 h 509406"/>
                <a:gd name="connsiteX70" fmla="*/ 515306 w 2377881"/>
                <a:gd name="connsiteY70" fmla="*/ 476259 h 509406"/>
                <a:gd name="connsiteX71" fmla="*/ 514829 w 2377881"/>
                <a:gd name="connsiteY71" fmla="*/ 478068 h 509406"/>
                <a:gd name="connsiteX72" fmla="*/ 514067 w 2377881"/>
                <a:gd name="connsiteY72" fmla="*/ 478926 h 509406"/>
                <a:gd name="connsiteX73" fmla="*/ 510352 w 2377881"/>
                <a:gd name="connsiteY73" fmla="*/ 479116 h 509406"/>
                <a:gd name="connsiteX74" fmla="*/ 504733 w 2377881"/>
                <a:gd name="connsiteY74" fmla="*/ 476830 h 509406"/>
                <a:gd name="connsiteX75" fmla="*/ 502732 w 2377881"/>
                <a:gd name="connsiteY75" fmla="*/ 482069 h 509406"/>
                <a:gd name="connsiteX76" fmla="*/ 500447 w 2377881"/>
                <a:gd name="connsiteY76" fmla="*/ 477402 h 509406"/>
                <a:gd name="connsiteX77" fmla="*/ 509495 w 2377881"/>
                <a:gd name="connsiteY77" fmla="*/ 465400 h 509406"/>
                <a:gd name="connsiteX78" fmla="*/ 515210 w 2377881"/>
                <a:gd name="connsiteY78" fmla="*/ 463209 h 509406"/>
                <a:gd name="connsiteX79" fmla="*/ 870588 w 2377881"/>
                <a:gd name="connsiteY79" fmla="*/ 462066 h 509406"/>
                <a:gd name="connsiteX80" fmla="*/ 873350 w 2377881"/>
                <a:gd name="connsiteY80" fmla="*/ 463400 h 509406"/>
                <a:gd name="connsiteX81" fmla="*/ 872969 w 2377881"/>
                <a:gd name="connsiteY81" fmla="*/ 469305 h 509406"/>
                <a:gd name="connsiteX82" fmla="*/ 870016 w 2377881"/>
                <a:gd name="connsiteY82" fmla="*/ 470639 h 509406"/>
                <a:gd name="connsiteX83" fmla="*/ 862206 w 2377881"/>
                <a:gd name="connsiteY83" fmla="*/ 472734 h 509406"/>
                <a:gd name="connsiteX84" fmla="*/ 869254 w 2377881"/>
                <a:gd name="connsiteY84" fmla="*/ 467781 h 509406"/>
                <a:gd name="connsiteX85" fmla="*/ 868587 w 2377881"/>
                <a:gd name="connsiteY85" fmla="*/ 462923 h 509406"/>
                <a:gd name="connsiteX86" fmla="*/ 870588 w 2377881"/>
                <a:gd name="connsiteY86" fmla="*/ 462066 h 509406"/>
                <a:gd name="connsiteX87" fmla="*/ 685231 w 2377881"/>
                <a:gd name="connsiteY87" fmla="*/ 462066 h 509406"/>
                <a:gd name="connsiteX88" fmla="*/ 687898 w 2377881"/>
                <a:gd name="connsiteY88" fmla="*/ 464257 h 509406"/>
                <a:gd name="connsiteX89" fmla="*/ 685421 w 2377881"/>
                <a:gd name="connsiteY89" fmla="*/ 467210 h 509406"/>
                <a:gd name="connsiteX90" fmla="*/ 690565 w 2377881"/>
                <a:gd name="connsiteY90" fmla="*/ 469686 h 509406"/>
                <a:gd name="connsiteX91" fmla="*/ 690184 w 2377881"/>
                <a:gd name="connsiteY91" fmla="*/ 471877 h 509406"/>
                <a:gd name="connsiteX92" fmla="*/ 689707 w 2377881"/>
                <a:gd name="connsiteY92" fmla="*/ 472067 h 509406"/>
                <a:gd name="connsiteX93" fmla="*/ 680278 w 2377881"/>
                <a:gd name="connsiteY93" fmla="*/ 468067 h 509406"/>
                <a:gd name="connsiteX94" fmla="*/ 685231 w 2377881"/>
                <a:gd name="connsiteY94" fmla="*/ 462066 h 509406"/>
                <a:gd name="connsiteX95" fmla="*/ 571312 w 2377881"/>
                <a:gd name="connsiteY95" fmla="*/ 461114 h 509406"/>
                <a:gd name="connsiteX96" fmla="*/ 574932 w 2377881"/>
                <a:gd name="connsiteY96" fmla="*/ 469686 h 509406"/>
                <a:gd name="connsiteX97" fmla="*/ 569217 w 2377881"/>
                <a:gd name="connsiteY97" fmla="*/ 466067 h 509406"/>
                <a:gd name="connsiteX98" fmla="*/ 564359 w 2377881"/>
                <a:gd name="connsiteY98" fmla="*/ 465209 h 509406"/>
                <a:gd name="connsiteX99" fmla="*/ 560073 w 2377881"/>
                <a:gd name="connsiteY99" fmla="*/ 464543 h 509406"/>
                <a:gd name="connsiteX100" fmla="*/ 557120 w 2377881"/>
                <a:gd name="connsiteY100" fmla="*/ 468353 h 509406"/>
                <a:gd name="connsiteX101" fmla="*/ 551977 w 2377881"/>
                <a:gd name="connsiteY101" fmla="*/ 466257 h 509406"/>
                <a:gd name="connsiteX102" fmla="*/ 554167 w 2377881"/>
                <a:gd name="connsiteY102" fmla="*/ 471591 h 509406"/>
                <a:gd name="connsiteX103" fmla="*/ 556930 w 2377881"/>
                <a:gd name="connsiteY103" fmla="*/ 478068 h 509406"/>
                <a:gd name="connsiteX104" fmla="*/ 555501 w 2377881"/>
                <a:gd name="connsiteY104" fmla="*/ 478449 h 509406"/>
                <a:gd name="connsiteX105" fmla="*/ 553691 w 2377881"/>
                <a:gd name="connsiteY105" fmla="*/ 478925 h 509406"/>
                <a:gd name="connsiteX106" fmla="*/ 549405 w 2377881"/>
                <a:gd name="connsiteY106" fmla="*/ 474068 h 509406"/>
                <a:gd name="connsiteX107" fmla="*/ 548548 w 2377881"/>
                <a:gd name="connsiteY107" fmla="*/ 472353 h 509406"/>
                <a:gd name="connsiteX108" fmla="*/ 547786 w 2377881"/>
                <a:gd name="connsiteY108" fmla="*/ 470924 h 509406"/>
                <a:gd name="connsiteX109" fmla="*/ 543499 w 2377881"/>
                <a:gd name="connsiteY109" fmla="*/ 467305 h 509406"/>
                <a:gd name="connsiteX110" fmla="*/ 537880 w 2377881"/>
                <a:gd name="connsiteY110" fmla="*/ 465590 h 509406"/>
                <a:gd name="connsiteX111" fmla="*/ 533212 w 2377881"/>
                <a:gd name="connsiteY111" fmla="*/ 476354 h 509406"/>
                <a:gd name="connsiteX112" fmla="*/ 530164 w 2377881"/>
                <a:gd name="connsiteY112" fmla="*/ 476830 h 509406"/>
                <a:gd name="connsiteX113" fmla="*/ 527974 w 2377881"/>
                <a:gd name="connsiteY113" fmla="*/ 477211 h 509406"/>
                <a:gd name="connsiteX114" fmla="*/ 522544 w 2377881"/>
                <a:gd name="connsiteY114" fmla="*/ 475306 h 509406"/>
                <a:gd name="connsiteX115" fmla="*/ 521497 w 2377881"/>
                <a:gd name="connsiteY115" fmla="*/ 472639 h 509406"/>
                <a:gd name="connsiteX116" fmla="*/ 521211 w 2377881"/>
                <a:gd name="connsiteY116" fmla="*/ 471877 h 509406"/>
                <a:gd name="connsiteX117" fmla="*/ 520449 w 2377881"/>
                <a:gd name="connsiteY117" fmla="*/ 470258 h 509406"/>
                <a:gd name="connsiteX118" fmla="*/ 521497 w 2377881"/>
                <a:gd name="connsiteY118" fmla="*/ 470448 h 509406"/>
                <a:gd name="connsiteX119" fmla="*/ 527688 w 2377881"/>
                <a:gd name="connsiteY119" fmla="*/ 467400 h 509406"/>
                <a:gd name="connsiteX120" fmla="*/ 544261 w 2377881"/>
                <a:gd name="connsiteY120" fmla="*/ 461876 h 509406"/>
                <a:gd name="connsiteX121" fmla="*/ 552453 w 2377881"/>
                <a:gd name="connsiteY121" fmla="*/ 461590 h 509406"/>
                <a:gd name="connsiteX122" fmla="*/ 571312 w 2377881"/>
                <a:gd name="connsiteY122" fmla="*/ 461114 h 509406"/>
                <a:gd name="connsiteX123" fmla="*/ 701804 w 2377881"/>
                <a:gd name="connsiteY123" fmla="*/ 461019 h 509406"/>
                <a:gd name="connsiteX124" fmla="*/ 705710 w 2377881"/>
                <a:gd name="connsiteY124" fmla="*/ 461590 h 509406"/>
                <a:gd name="connsiteX125" fmla="*/ 705995 w 2377881"/>
                <a:gd name="connsiteY125" fmla="*/ 462543 h 509406"/>
                <a:gd name="connsiteX126" fmla="*/ 706377 w 2377881"/>
                <a:gd name="connsiteY126" fmla="*/ 464162 h 509406"/>
                <a:gd name="connsiteX127" fmla="*/ 694851 w 2377881"/>
                <a:gd name="connsiteY127" fmla="*/ 467972 h 509406"/>
                <a:gd name="connsiteX128" fmla="*/ 692279 w 2377881"/>
                <a:gd name="connsiteY128" fmla="*/ 464162 h 509406"/>
                <a:gd name="connsiteX129" fmla="*/ 692565 w 2377881"/>
                <a:gd name="connsiteY129" fmla="*/ 464257 h 509406"/>
                <a:gd name="connsiteX130" fmla="*/ 696566 w 2377881"/>
                <a:gd name="connsiteY130" fmla="*/ 465686 h 509406"/>
                <a:gd name="connsiteX131" fmla="*/ 701804 w 2377881"/>
                <a:gd name="connsiteY131" fmla="*/ 461019 h 509406"/>
                <a:gd name="connsiteX132" fmla="*/ 418627 w 2377881"/>
                <a:gd name="connsiteY132" fmla="*/ 460733 h 509406"/>
                <a:gd name="connsiteX133" fmla="*/ 423294 w 2377881"/>
                <a:gd name="connsiteY133" fmla="*/ 463972 h 509406"/>
                <a:gd name="connsiteX134" fmla="*/ 416817 w 2377881"/>
                <a:gd name="connsiteY134" fmla="*/ 466448 h 509406"/>
                <a:gd name="connsiteX135" fmla="*/ 412721 w 2377881"/>
                <a:gd name="connsiteY135" fmla="*/ 467115 h 509406"/>
                <a:gd name="connsiteX136" fmla="*/ 412150 w 2377881"/>
                <a:gd name="connsiteY136" fmla="*/ 468544 h 509406"/>
                <a:gd name="connsiteX137" fmla="*/ 409864 w 2377881"/>
                <a:gd name="connsiteY137" fmla="*/ 470258 h 509406"/>
                <a:gd name="connsiteX138" fmla="*/ 407197 w 2377881"/>
                <a:gd name="connsiteY138" fmla="*/ 468925 h 509406"/>
                <a:gd name="connsiteX139" fmla="*/ 406911 w 2377881"/>
                <a:gd name="connsiteY139" fmla="*/ 466258 h 509406"/>
                <a:gd name="connsiteX140" fmla="*/ 418627 w 2377881"/>
                <a:gd name="connsiteY140" fmla="*/ 460733 h 509406"/>
                <a:gd name="connsiteX141" fmla="*/ 432103 w 2377881"/>
                <a:gd name="connsiteY141" fmla="*/ 460002 h 509406"/>
                <a:gd name="connsiteX142" fmla="*/ 433580 w 2377881"/>
                <a:gd name="connsiteY142" fmla="*/ 460066 h 509406"/>
                <a:gd name="connsiteX143" fmla="*/ 438343 w 2377881"/>
                <a:gd name="connsiteY143" fmla="*/ 460257 h 509406"/>
                <a:gd name="connsiteX144" fmla="*/ 446725 w 2377881"/>
                <a:gd name="connsiteY144" fmla="*/ 466924 h 509406"/>
                <a:gd name="connsiteX145" fmla="*/ 445677 w 2377881"/>
                <a:gd name="connsiteY145" fmla="*/ 468829 h 509406"/>
                <a:gd name="connsiteX146" fmla="*/ 444439 w 2377881"/>
                <a:gd name="connsiteY146" fmla="*/ 470925 h 509406"/>
                <a:gd name="connsiteX147" fmla="*/ 437866 w 2377881"/>
                <a:gd name="connsiteY147" fmla="*/ 475687 h 509406"/>
                <a:gd name="connsiteX148" fmla="*/ 429866 w 2377881"/>
                <a:gd name="connsiteY148" fmla="*/ 471401 h 509406"/>
                <a:gd name="connsiteX149" fmla="*/ 437200 w 2377881"/>
                <a:gd name="connsiteY149" fmla="*/ 469687 h 509406"/>
                <a:gd name="connsiteX150" fmla="*/ 439009 w 2377881"/>
                <a:gd name="connsiteY150" fmla="*/ 469306 h 509406"/>
                <a:gd name="connsiteX151" fmla="*/ 435676 w 2377881"/>
                <a:gd name="connsiteY151" fmla="*/ 462162 h 509406"/>
                <a:gd name="connsiteX152" fmla="*/ 794864 w 2377881"/>
                <a:gd name="connsiteY152" fmla="*/ 459685 h 509406"/>
                <a:gd name="connsiteX153" fmla="*/ 790768 w 2377881"/>
                <a:gd name="connsiteY153" fmla="*/ 463400 h 509406"/>
                <a:gd name="connsiteX154" fmla="*/ 788196 w 2377881"/>
                <a:gd name="connsiteY154" fmla="*/ 464162 h 509406"/>
                <a:gd name="connsiteX155" fmla="*/ 786863 w 2377881"/>
                <a:gd name="connsiteY155" fmla="*/ 467972 h 509406"/>
                <a:gd name="connsiteX156" fmla="*/ 786577 w 2377881"/>
                <a:gd name="connsiteY156" fmla="*/ 470448 h 509406"/>
                <a:gd name="connsiteX157" fmla="*/ 783624 w 2377881"/>
                <a:gd name="connsiteY157" fmla="*/ 469305 h 509406"/>
                <a:gd name="connsiteX158" fmla="*/ 783815 w 2377881"/>
                <a:gd name="connsiteY158" fmla="*/ 463305 h 509406"/>
                <a:gd name="connsiteX159" fmla="*/ 786672 w 2377881"/>
                <a:gd name="connsiteY159" fmla="*/ 461971 h 509406"/>
                <a:gd name="connsiteX160" fmla="*/ 794864 w 2377881"/>
                <a:gd name="connsiteY160" fmla="*/ 459685 h 509406"/>
                <a:gd name="connsiteX161" fmla="*/ 759431 w 2377881"/>
                <a:gd name="connsiteY161" fmla="*/ 459304 h 509406"/>
                <a:gd name="connsiteX162" fmla="*/ 761145 w 2377881"/>
                <a:gd name="connsiteY162" fmla="*/ 459970 h 509406"/>
                <a:gd name="connsiteX163" fmla="*/ 764765 w 2377881"/>
                <a:gd name="connsiteY163" fmla="*/ 461399 h 509406"/>
                <a:gd name="connsiteX164" fmla="*/ 766384 w 2377881"/>
                <a:gd name="connsiteY164" fmla="*/ 464352 h 509406"/>
                <a:gd name="connsiteX165" fmla="*/ 769242 w 2377881"/>
                <a:gd name="connsiteY165" fmla="*/ 463971 h 509406"/>
                <a:gd name="connsiteX166" fmla="*/ 774576 w 2377881"/>
                <a:gd name="connsiteY166" fmla="*/ 463304 h 509406"/>
                <a:gd name="connsiteX167" fmla="*/ 774480 w 2377881"/>
                <a:gd name="connsiteY167" fmla="*/ 468924 h 509406"/>
                <a:gd name="connsiteX168" fmla="*/ 769432 w 2377881"/>
                <a:gd name="connsiteY168" fmla="*/ 470734 h 509406"/>
                <a:gd name="connsiteX169" fmla="*/ 761050 w 2377881"/>
                <a:gd name="connsiteY169" fmla="*/ 467305 h 509406"/>
                <a:gd name="connsiteX170" fmla="*/ 755049 w 2377881"/>
                <a:gd name="connsiteY170" fmla="*/ 460351 h 509406"/>
                <a:gd name="connsiteX171" fmla="*/ 759431 w 2377881"/>
                <a:gd name="connsiteY171" fmla="*/ 459304 h 509406"/>
                <a:gd name="connsiteX172" fmla="*/ 604935 w 2377881"/>
                <a:gd name="connsiteY172" fmla="*/ 457209 h 509406"/>
                <a:gd name="connsiteX173" fmla="*/ 605507 w 2377881"/>
                <a:gd name="connsiteY173" fmla="*/ 459780 h 509406"/>
                <a:gd name="connsiteX174" fmla="*/ 606269 w 2377881"/>
                <a:gd name="connsiteY174" fmla="*/ 463114 h 509406"/>
                <a:gd name="connsiteX175" fmla="*/ 597411 w 2377881"/>
                <a:gd name="connsiteY175" fmla="*/ 468639 h 509406"/>
                <a:gd name="connsiteX176" fmla="*/ 593505 w 2377881"/>
                <a:gd name="connsiteY176" fmla="*/ 468448 h 509406"/>
                <a:gd name="connsiteX177" fmla="*/ 592458 w 2377881"/>
                <a:gd name="connsiteY177" fmla="*/ 468353 h 509406"/>
                <a:gd name="connsiteX178" fmla="*/ 583790 w 2377881"/>
                <a:gd name="connsiteY178" fmla="*/ 468829 h 509406"/>
                <a:gd name="connsiteX179" fmla="*/ 575789 w 2377881"/>
                <a:gd name="connsiteY179" fmla="*/ 471401 h 509406"/>
                <a:gd name="connsiteX180" fmla="*/ 581123 w 2377881"/>
                <a:gd name="connsiteY180" fmla="*/ 467972 h 509406"/>
                <a:gd name="connsiteX181" fmla="*/ 582552 w 2377881"/>
                <a:gd name="connsiteY181" fmla="*/ 466924 h 509406"/>
                <a:gd name="connsiteX182" fmla="*/ 584456 w 2377881"/>
                <a:gd name="connsiteY182" fmla="*/ 460638 h 509406"/>
                <a:gd name="connsiteX183" fmla="*/ 593410 w 2377881"/>
                <a:gd name="connsiteY183" fmla="*/ 463686 h 509406"/>
                <a:gd name="connsiteX184" fmla="*/ 599792 w 2377881"/>
                <a:gd name="connsiteY184" fmla="*/ 463305 h 509406"/>
                <a:gd name="connsiteX185" fmla="*/ 604935 w 2377881"/>
                <a:gd name="connsiteY185" fmla="*/ 457209 h 509406"/>
                <a:gd name="connsiteX186" fmla="*/ 427484 w 2377881"/>
                <a:gd name="connsiteY186" fmla="*/ 457209 h 509406"/>
                <a:gd name="connsiteX187" fmla="*/ 432103 w 2377881"/>
                <a:gd name="connsiteY187" fmla="*/ 460002 h 509406"/>
                <a:gd name="connsiteX188" fmla="*/ 429199 w 2377881"/>
                <a:gd name="connsiteY188" fmla="*/ 459876 h 509406"/>
                <a:gd name="connsiteX189" fmla="*/ 427484 w 2377881"/>
                <a:gd name="connsiteY189" fmla="*/ 457209 h 509406"/>
                <a:gd name="connsiteX190" fmla="*/ 841631 w 2377881"/>
                <a:gd name="connsiteY190" fmla="*/ 457018 h 509406"/>
                <a:gd name="connsiteX191" fmla="*/ 844012 w 2377881"/>
                <a:gd name="connsiteY191" fmla="*/ 457875 h 509406"/>
                <a:gd name="connsiteX192" fmla="*/ 845060 w 2377881"/>
                <a:gd name="connsiteY192" fmla="*/ 460447 h 509406"/>
                <a:gd name="connsiteX193" fmla="*/ 841726 w 2377881"/>
                <a:gd name="connsiteY193" fmla="*/ 463495 h 509406"/>
                <a:gd name="connsiteX194" fmla="*/ 840583 w 2377881"/>
                <a:gd name="connsiteY194" fmla="*/ 464352 h 509406"/>
                <a:gd name="connsiteX195" fmla="*/ 840012 w 2377881"/>
                <a:gd name="connsiteY195" fmla="*/ 466734 h 509406"/>
                <a:gd name="connsiteX196" fmla="*/ 839917 w 2377881"/>
                <a:gd name="connsiteY196" fmla="*/ 467496 h 509406"/>
                <a:gd name="connsiteX197" fmla="*/ 837631 w 2377881"/>
                <a:gd name="connsiteY197" fmla="*/ 470258 h 509406"/>
                <a:gd name="connsiteX198" fmla="*/ 835059 w 2377881"/>
                <a:gd name="connsiteY198" fmla="*/ 468829 h 509406"/>
                <a:gd name="connsiteX199" fmla="*/ 834773 w 2377881"/>
                <a:gd name="connsiteY199" fmla="*/ 466734 h 509406"/>
                <a:gd name="connsiteX200" fmla="*/ 841631 w 2377881"/>
                <a:gd name="connsiteY200" fmla="*/ 457018 h 509406"/>
                <a:gd name="connsiteX201" fmla="*/ 896305 w 2377881"/>
                <a:gd name="connsiteY201" fmla="*/ 454161 h 509406"/>
                <a:gd name="connsiteX202" fmla="*/ 893733 w 2377881"/>
                <a:gd name="connsiteY202" fmla="*/ 466448 h 509406"/>
                <a:gd name="connsiteX203" fmla="*/ 887161 w 2377881"/>
                <a:gd name="connsiteY203" fmla="*/ 464162 h 509406"/>
                <a:gd name="connsiteX204" fmla="*/ 886113 w 2377881"/>
                <a:gd name="connsiteY204" fmla="*/ 463781 h 509406"/>
                <a:gd name="connsiteX205" fmla="*/ 887637 w 2377881"/>
                <a:gd name="connsiteY205" fmla="*/ 459400 h 509406"/>
                <a:gd name="connsiteX206" fmla="*/ 896305 w 2377881"/>
                <a:gd name="connsiteY206" fmla="*/ 454161 h 509406"/>
                <a:gd name="connsiteX207" fmla="*/ 1022892 w 2377881"/>
                <a:gd name="connsiteY207" fmla="*/ 453684 h 509406"/>
                <a:gd name="connsiteX208" fmla="*/ 1026131 w 2377881"/>
                <a:gd name="connsiteY208" fmla="*/ 454256 h 509406"/>
                <a:gd name="connsiteX209" fmla="*/ 1033084 w 2377881"/>
                <a:gd name="connsiteY209" fmla="*/ 459685 h 509406"/>
                <a:gd name="connsiteX210" fmla="*/ 1030798 w 2377881"/>
                <a:gd name="connsiteY210" fmla="*/ 466257 h 509406"/>
                <a:gd name="connsiteX211" fmla="*/ 1025369 w 2377881"/>
                <a:gd name="connsiteY211" fmla="*/ 465972 h 509406"/>
                <a:gd name="connsiteX212" fmla="*/ 1025750 w 2377881"/>
                <a:gd name="connsiteY212" fmla="*/ 465210 h 509406"/>
                <a:gd name="connsiteX213" fmla="*/ 1026607 w 2377881"/>
                <a:gd name="connsiteY213" fmla="*/ 463114 h 509406"/>
                <a:gd name="connsiteX214" fmla="*/ 1025655 w 2377881"/>
                <a:gd name="connsiteY214" fmla="*/ 457971 h 509406"/>
                <a:gd name="connsiteX215" fmla="*/ 1018606 w 2377881"/>
                <a:gd name="connsiteY215" fmla="*/ 456066 h 509406"/>
                <a:gd name="connsiteX216" fmla="*/ 1018987 w 2377881"/>
                <a:gd name="connsiteY216" fmla="*/ 455780 h 509406"/>
                <a:gd name="connsiteX217" fmla="*/ 1022892 w 2377881"/>
                <a:gd name="connsiteY217" fmla="*/ 453684 h 509406"/>
                <a:gd name="connsiteX218" fmla="*/ 637796 w 2377881"/>
                <a:gd name="connsiteY218" fmla="*/ 449493 h 509406"/>
                <a:gd name="connsiteX219" fmla="*/ 642940 w 2377881"/>
                <a:gd name="connsiteY219" fmla="*/ 455399 h 509406"/>
                <a:gd name="connsiteX220" fmla="*/ 647798 w 2377881"/>
                <a:gd name="connsiteY220" fmla="*/ 466924 h 509406"/>
                <a:gd name="connsiteX221" fmla="*/ 650369 w 2377881"/>
                <a:gd name="connsiteY221" fmla="*/ 466638 h 509406"/>
                <a:gd name="connsiteX222" fmla="*/ 652369 w 2377881"/>
                <a:gd name="connsiteY222" fmla="*/ 466448 h 509406"/>
                <a:gd name="connsiteX223" fmla="*/ 655608 w 2377881"/>
                <a:gd name="connsiteY223" fmla="*/ 464828 h 509406"/>
                <a:gd name="connsiteX224" fmla="*/ 655132 w 2377881"/>
                <a:gd name="connsiteY224" fmla="*/ 463400 h 509406"/>
                <a:gd name="connsiteX225" fmla="*/ 654656 w 2377881"/>
                <a:gd name="connsiteY225" fmla="*/ 461876 h 509406"/>
                <a:gd name="connsiteX226" fmla="*/ 656846 w 2377881"/>
                <a:gd name="connsiteY226" fmla="*/ 458827 h 509406"/>
                <a:gd name="connsiteX227" fmla="*/ 667609 w 2377881"/>
                <a:gd name="connsiteY227" fmla="*/ 462828 h 509406"/>
                <a:gd name="connsiteX228" fmla="*/ 675134 w 2377881"/>
                <a:gd name="connsiteY228" fmla="*/ 469877 h 509406"/>
                <a:gd name="connsiteX229" fmla="*/ 663609 w 2377881"/>
                <a:gd name="connsiteY229" fmla="*/ 467114 h 509406"/>
                <a:gd name="connsiteX230" fmla="*/ 660751 w 2377881"/>
                <a:gd name="connsiteY230" fmla="*/ 468448 h 509406"/>
                <a:gd name="connsiteX231" fmla="*/ 658084 w 2377881"/>
                <a:gd name="connsiteY231" fmla="*/ 469781 h 509406"/>
                <a:gd name="connsiteX232" fmla="*/ 652750 w 2377881"/>
                <a:gd name="connsiteY232" fmla="*/ 473401 h 509406"/>
                <a:gd name="connsiteX233" fmla="*/ 653131 w 2377881"/>
                <a:gd name="connsiteY233" fmla="*/ 474353 h 509406"/>
                <a:gd name="connsiteX234" fmla="*/ 653417 w 2377881"/>
                <a:gd name="connsiteY234" fmla="*/ 475020 h 509406"/>
                <a:gd name="connsiteX235" fmla="*/ 650750 w 2377881"/>
                <a:gd name="connsiteY235" fmla="*/ 476544 h 509406"/>
                <a:gd name="connsiteX236" fmla="*/ 650274 w 2377881"/>
                <a:gd name="connsiteY236" fmla="*/ 475973 h 509406"/>
                <a:gd name="connsiteX237" fmla="*/ 648750 w 2377881"/>
                <a:gd name="connsiteY237" fmla="*/ 474163 h 509406"/>
                <a:gd name="connsiteX238" fmla="*/ 644464 w 2377881"/>
                <a:gd name="connsiteY238" fmla="*/ 471401 h 509406"/>
                <a:gd name="connsiteX239" fmla="*/ 638368 w 2377881"/>
                <a:gd name="connsiteY239" fmla="*/ 470924 h 509406"/>
                <a:gd name="connsiteX240" fmla="*/ 640940 w 2377881"/>
                <a:gd name="connsiteY240" fmla="*/ 460066 h 509406"/>
                <a:gd name="connsiteX241" fmla="*/ 639415 w 2377881"/>
                <a:gd name="connsiteY241" fmla="*/ 451589 h 509406"/>
                <a:gd name="connsiteX242" fmla="*/ 633796 w 2377881"/>
                <a:gd name="connsiteY242" fmla="*/ 449779 h 509406"/>
                <a:gd name="connsiteX243" fmla="*/ 637796 w 2377881"/>
                <a:gd name="connsiteY243" fmla="*/ 449493 h 509406"/>
                <a:gd name="connsiteX244" fmla="*/ 920593 w 2377881"/>
                <a:gd name="connsiteY244" fmla="*/ 449207 h 509406"/>
                <a:gd name="connsiteX245" fmla="*/ 920784 w 2377881"/>
                <a:gd name="connsiteY245" fmla="*/ 449398 h 509406"/>
                <a:gd name="connsiteX246" fmla="*/ 927356 w 2377881"/>
                <a:gd name="connsiteY246" fmla="*/ 450064 h 509406"/>
                <a:gd name="connsiteX247" fmla="*/ 929928 w 2377881"/>
                <a:gd name="connsiteY247" fmla="*/ 450636 h 509406"/>
                <a:gd name="connsiteX248" fmla="*/ 933928 w 2377881"/>
                <a:gd name="connsiteY248" fmla="*/ 454065 h 509406"/>
                <a:gd name="connsiteX249" fmla="*/ 927833 w 2377881"/>
                <a:gd name="connsiteY249" fmla="*/ 452922 h 509406"/>
                <a:gd name="connsiteX250" fmla="*/ 923642 w 2377881"/>
                <a:gd name="connsiteY250" fmla="*/ 453779 h 509406"/>
                <a:gd name="connsiteX251" fmla="*/ 920212 w 2377881"/>
                <a:gd name="connsiteY251" fmla="*/ 454541 h 509406"/>
                <a:gd name="connsiteX252" fmla="*/ 919069 w 2377881"/>
                <a:gd name="connsiteY252" fmla="*/ 453303 h 509406"/>
                <a:gd name="connsiteX253" fmla="*/ 920593 w 2377881"/>
                <a:gd name="connsiteY253" fmla="*/ 449207 h 509406"/>
                <a:gd name="connsiteX254" fmla="*/ 873445 w 2377881"/>
                <a:gd name="connsiteY254" fmla="*/ 447969 h 509406"/>
                <a:gd name="connsiteX255" fmla="*/ 877636 w 2377881"/>
                <a:gd name="connsiteY255" fmla="*/ 451303 h 509406"/>
                <a:gd name="connsiteX256" fmla="*/ 881827 w 2377881"/>
                <a:gd name="connsiteY256" fmla="*/ 449969 h 509406"/>
                <a:gd name="connsiteX257" fmla="*/ 885923 w 2377881"/>
                <a:gd name="connsiteY257" fmla="*/ 448445 h 509406"/>
                <a:gd name="connsiteX258" fmla="*/ 889542 w 2377881"/>
                <a:gd name="connsiteY258" fmla="*/ 454160 h 509406"/>
                <a:gd name="connsiteX259" fmla="*/ 880208 w 2377881"/>
                <a:gd name="connsiteY259" fmla="*/ 455399 h 509406"/>
                <a:gd name="connsiteX260" fmla="*/ 873445 w 2377881"/>
                <a:gd name="connsiteY260" fmla="*/ 447969 h 509406"/>
                <a:gd name="connsiteX261" fmla="*/ 957455 w 2377881"/>
                <a:gd name="connsiteY261" fmla="*/ 447874 h 509406"/>
                <a:gd name="connsiteX262" fmla="*/ 959075 w 2377881"/>
                <a:gd name="connsiteY262" fmla="*/ 450541 h 509406"/>
                <a:gd name="connsiteX263" fmla="*/ 964885 w 2377881"/>
                <a:gd name="connsiteY263" fmla="*/ 448922 h 509406"/>
                <a:gd name="connsiteX264" fmla="*/ 971171 w 2377881"/>
                <a:gd name="connsiteY264" fmla="*/ 449112 h 509406"/>
                <a:gd name="connsiteX265" fmla="*/ 968790 w 2377881"/>
                <a:gd name="connsiteY265" fmla="*/ 452065 h 509406"/>
                <a:gd name="connsiteX266" fmla="*/ 956789 w 2377881"/>
                <a:gd name="connsiteY266" fmla="*/ 453303 h 509406"/>
                <a:gd name="connsiteX267" fmla="*/ 957455 w 2377881"/>
                <a:gd name="connsiteY267" fmla="*/ 447874 h 509406"/>
                <a:gd name="connsiteX268" fmla="*/ 1040800 w 2377881"/>
                <a:gd name="connsiteY268" fmla="*/ 447112 h 509406"/>
                <a:gd name="connsiteX269" fmla="*/ 1048610 w 2377881"/>
                <a:gd name="connsiteY269" fmla="*/ 453970 h 509406"/>
                <a:gd name="connsiteX270" fmla="*/ 1047086 w 2377881"/>
                <a:gd name="connsiteY270" fmla="*/ 456351 h 509406"/>
                <a:gd name="connsiteX271" fmla="*/ 1041371 w 2377881"/>
                <a:gd name="connsiteY271" fmla="*/ 460447 h 509406"/>
                <a:gd name="connsiteX272" fmla="*/ 1039847 w 2377881"/>
                <a:gd name="connsiteY272" fmla="*/ 456637 h 509406"/>
                <a:gd name="connsiteX273" fmla="*/ 1039180 w 2377881"/>
                <a:gd name="connsiteY273" fmla="*/ 447684 h 509406"/>
                <a:gd name="connsiteX274" fmla="*/ 1039942 w 2377881"/>
                <a:gd name="connsiteY274" fmla="*/ 447398 h 509406"/>
                <a:gd name="connsiteX275" fmla="*/ 1374017 w 2377881"/>
                <a:gd name="connsiteY275" fmla="*/ 444507 h 509406"/>
                <a:gd name="connsiteX276" fmla="*/ 1374269 w 2377881"/>
                <a:gd name="connsiteY276" fmla="*/ 445873 h 509406"/>
                <a:gd name="connsiteX277" fmla="*/ 1374079 w 2377881"/>
                <a:gd name="connsiteY277" fmla="*/ 446564 h 509406"/>
                <a:gd name="connsiteX278" fmla="*/ 1105093 w 2377881"/>
                <a:gd name="connsiteY278" fmla="*/ 444445 h 509406"/>
                <a:gd name="connsiteX279" fmla="*/ 1109856 w 2377881"/>
                <a:gd name="connsiteY279" fmla="*/ 451588 h 509406"/>
                <a:gd name="connsiteX280" fmla="*/ 1105379 w 2377881"/>
                <a:gd name="connsiteY280" fmla="*/ 451207 h 509406"/>
                <a:gd name="connsiteX281" fmla="*/ 1097759 w 2377881"/>
                <a:gd name="connsiteY281" fmla="*/ 450541 h 509406"/>
                <a:gd name="connsiteX282" fmla="*/ 1092235 w 2377881"/>
                <a:gd name="connsiteY282" fmla="*/ 454065 h 509406"/>
                <a:gd name="connsiteX283" fmla="*/ 1095854 w 2377881"/>
                <a:gd name="connsiteY283" fmla="*/ 445302 h 509406"/>
                <a:gd name="connsiteX284" fmla="*/ 1105093 w 2377881"/>
                <a:gd name="connsiteY284" fmla="*/ 444445 h 509406"/>
                <a:gd name="connsiteX285" fmla="*/ 667800 w 2377881"/>
                <a:gd name="connsiteY285" fmla="*/ 442921 h 509406"/>
                <a:gd name="connsiteX286" fmla="*/ 679326 w 2377881"/>
                <a:gd name="connsiteY286" fmla="*/ 445683 h 509406"/>
                <a:gd name="connsiteX287" fmla="*/ 682755 w 2377881"/>
                <a:gd name="connsiteY287" fmla="*/ 452541 h 509406"/>
                <a:gd name="connsiteX288" fmla="*/ 680088 w 2377881"/>
                <a:gd name="connsiteY288" fmla="*/ 451589 h 509406"/>
                <a:gd name="connsiteX289" fmla="*/ 671039 w 2377881"/>
                <a:gd name="connsiteY289" fmla="*/ 449779 h 509406"/>
                <a:gd name="connsiteX290" fmla="*/ 668277 w 2377881"/>
                <a:gd name="connsiteY290" fmla="*/ 450160 h 509406"/>
                <a:gd name="connsiteX291" fmla="*/ 662752 w 2377881"/>
                <a:gd name="connsiteY291" fmla="*/ 449874 h 509406"/>
                <a:gd name="connsiteX292" fmla="*/ 663323 w 2377881"/>
                <a:gd name="connsiteY292" fmla="*/ 449779 h 509406"/>
                <a:gd name="connsiteX293" fmla="*/ 670563 w 2377881"/>
                <a:gd name="connsiteY293" fmla="*/ 449112 h 509406"/>
                <a:gd name="connsiteX294" fmla="*/ 667800 w 2377881"/>
                <a:gd name="connsiteY294" fmla="*/ 442921 h 509406"/>
                <a:gd name="connsiteX295" fmla="*/ 860967 w 2377881"/>
                <a:gd name="connsiteY295" fmla="*/ 442540 h 509406"/>
                <a:gd name="connsiteX296" fmla="*/ 867920 w 2377881"/>
                <a:gd name="connsiteY296" fmla="*/ 446350 h 509406"/>
                <a:gd name="connsiteX297" fmla="*/ 862110 w 2377881"/>
                <a:gd name="connsiteY297" fmla="*/ 449588 h 509406"/>
                <a:gd name="connsiteX298" fmla="*/ 861253 w 2377881"/>
                <a:gd name="connsiteY298" fmla="*/ 450064 h 509406"/>
                <a:gd name="connsiteX299" fmla="*/ 857919 w 2377881"/>
                <a:gd name="connsiteY299" fmla="*/ 451969 h 509406"/>
                <a:gd name="connsiteX300" fmla="*/ 853347 w 2377881"/>
                <a:gd name="connsiteY300" fmla="*/ 444826 h 509406"/>
                <a:gd name="connsiteX301" fmla="*/ 854490 w 2377881"/>
                <a:gd name="connsiteY301" fmla="*/ 445302 h 509406"/>
                <a:gd name="connsiteX302" fmla="*/ 856109 w 2377881"/>
                <a:gd name="connsiteY302" fmla="*/ 446064 h 509406"/>
                <a:gd name="connsiteX303" fmla="*/ 860300 w 2377881"/>
                <a:gd name="connsiteY303" fmla="*/ 444349 h 509406"/>
                <a:gd name="connsiteX304" fmla="*/ 860681 w 2377881"/>
                <a:gd name="connsiteY304" fmla="*/ 443111 h 509406"/>
                <a:gd name="connsiteX305" fmla="*/ 1357410 w 2377881"/>
                <a:gd name="connsiteY305" fmla="*/ 441492 h 509406"/>
                <a:gd name="connsiteX306" fmla="*/ 1358172 w 2377881"/>
                <a:gd name="connsiteY306" fmla="*/ 444159 h 509406"/>
                <a:gd name="connsiteX307" fmla="*/ 1356457 w 2377881"/>
                <a:gd name="connsiteY307" fmla="*/ 444826 h 509406"/>
                <a:gd name="connsiteX308" fmla="*/ 1354933 w 2377881"/>
                <a:gd name="connsiteY308" fmla="*/ 445016 h 509406"/>
                <a:gd name="connsiteX309" fmla="*/ 1347599 w 2377881"/>
                <a:gd name="connsiteY309" fmla="*/ 444540 h 509406"/>
                <a:gd name="connsiteX310" fmla="*/ 1350838 w 2377881"/>
                <a:gd name="connsiteY310" fmla="*/ 442254 h 509406"/>
                <a:gd name="connsiteX311" fmla="*/ 58391 w 2377881"/>
                <a:gd name="connsiteY311" fmla="*/ 440539 h 509406"/>
                <a:gd name="connsiteX312" fmla="*/ 55914 w 2377881"/>
                <a:gd name="connsiteY312" fmla="*/ 441111 h 509406"/>
                <a:gd name="connsiteX313" fmla="*/ 53819 w 2377881"/>
                <a:gd name="connsiteY313" fmla="*/ 441587 h 509406"/>
                <a:gd name="connsiteX314" fmla="*/ 58200 w 2377881"/>
                <a:gd name="connsiteY314" fmla="*/ 447302 h 509406"/>
                <a:gd name="connsiteX315" fmla="*/ 63820 w 2377881"/>
                <a:gd name="connsiteY315" fmla="*/ 441778 h 509406"/>
                <a:gd name="connsiteX316" fmla="*/ 58391 w 2377881"/>
                <a:gd name="connsiteY316" fmla="*/ 440539 h 509406"/>
                <a:gd name="connsiteX317" fmla="*/ 1224823 w 2377881"/>
                <a:gd name="connsiteY317" fmla="*/ 439397 h 509406"/>
                <a:gd name="connsiteX318" fmla="*/ 1236443 w 2377881"/>
                <a:gd name="connsiteY318" fmla="*/ 439397 h 509406"/>
                <a:gd name="connsiteX319" fmla="*/ 1231871 w 2377881"/>
                <a:gd name="connsiteY319" fmla="*/ 440730 h 509406"/>
                <a:gd name="connsiteX320" fmla="*/ 1224823 w 2377881"/>
                <a:gd name="connsiteY320" fmla="*/ 439397 h 509406"/>
                <a:gd name="connsiteX321" fmla="*/ 811627 w 2377881"/>
                <a:gd name="connsiteY321" fmla="*/ 438825 h 509406"/>
                <a:gd name="connsiteX322" fmla="*/ 814390 w 2377881"/>
                <a:gd name="connsiteY322" fmla="*/ 441112 h 509406"/>
                <a:gd name="connsiteX323" fmla="*/ 815533 w 2377881"/>
                <a:gd name="connsiteY323" fmla="*/ 441207 h 509406"/>
                <a:gd name="connsiteX324" fmla="*/ 816104 w 2377881"/>
                <a:gd name="connsiteY324" fmla="*/ 441302 h 509406"/>
                <a:gd name="connsiteX325" fmla="*/ 814961 w 2377881"/>
                <a:gd name="connsiteY325" fmla="*/ 446160 h 509406"/>
                <a:gd name="connsiteX326" fmla="*/ 807817 w 2377881"/>
                <a:gd name="connsiteY326" fmla="*/ 446445 h 509406"/>
                <a:gd name="connsiteX327" fmla="*/ 806293 w 2377881"/>
                <a:gd name="connsiteY327" fmla="*/ 444064 h 509406"/>
                <a:gd name="connsiteX328" fmla="*/ 805912 w 2377881"/>
                <a:gd name="connsiteY328" fmla="*/ 443493 h 509406"/>
                <a:gd name="connsiteX329" fmla="*/ 800959 w 2377881"/>
                <a:gd name="connsiteY329" fmla="*/ 444255 h 509406"/>
                <a:gd name="connsiteX330" fmla="*/ 796101 w 2377881"/>
                <a:gd name="connsiteY330" fmla="*/ 440731 h 509406"/>
                <a:gd name="connsiteX331" fmla="*/ 799626 w 2377881"/>
                <a:gd name="connsiteY331" fmla="*/ 438921 h 509406"/>
                <a:gd name="connsiteX332" fmla="*/ 811627 w 2377881"/>
                <a:gd name="connsiteY332" fmla="*/ 438825 h 509406"/>
                <a:gd name="connsiteX333" fmla="*/ 822010 w 2377881"/>
                <a:gd name="connsiteY333" fmla="*/ 437968 h 509406"/>
                <a:gd name="connsiteX334" fmla="*/ 826201 w 2377881"/>
                <a:gd name="connsiteY334" fmla="*/ 439682 h 509406"/>
                <a:gd name="connsiteX335" fmla="*/ 833059 w 2377881"/>
                <a:gd name="connsiteY335" fmla="*/ 447588 h 509406"/>
                <a:gd name="connsiteX336" fmla="*/ 826487 w 2377881"/>
                <a:gd name="connsiteY336" fmla="*/ 449779 h 509406"/>
                <a:gd name="connsiteX337" fmla="*/ 823915 w 2377881"/>
                <a:gd name="connsiteY337" fmla="*/ 447207 h 509406"/>
                <a:gd name="connsiteX338" fmla="*/ 822106 w 2377881"/>
                <a:gd name="connsiteY338" fmla="*/ 445302 h 509406"/>
                <a:gd name="connsiteX339" fmla="*/ 822010 w 2377881"/>
                <a:gd name="connsiteY339" fmla="*/ 437968 h 509406"/>
                <a:gd name="connsiteX340" fmla="*/ 1300165 w 2377881"/>
                <a:gd name="connsiteY340" fmla="*/ 436729 h 509406"/>
                <a:gd name="connsiteX341" fmla="*/ 1301880 w 2377881"/>
                <a:gd name="connsiteY341" fmla="*/ 444349 h 509406"/>
                <a:gd name="connsiteX342" fmla="*/ 1298546 w 2377881"/>
                <a:gd name="connsiteY342" fmla="*/ 444159 h 509406"/>
                <a:gd name="connsiteX343" fmla="*/ 1298737 w 2377881"/>
                <a:gd name="connsiteY343" fmla="*/ 441778 h 509406"/>
                <a:gd name="connsiteX344" fmla="*/ 1298927 w 2377881"/>
                <a:gd name="connsiteY344" fmla="*/ 439492 h 509406"/>
                <a:gd name="connsiteX345" fmla="*/ 1300165 w 2377881"/>
                <a:gd name="connsiteY345" fmla="*/ 436729 h 509406"/>
                <a:gd name="connsiteX346" fmla="*/ 1043847 w 2377881"/>
                <a:gd name="connsiteY346" fmla="*/ 436253 h 509406"/>
                <a:gd name="connsiteX347" fmla="*/ 1053563 w 2377881"/>
                <a:gd name="connsiteY347" fmla="*/ 436444 h 509406"/>
                <a:gd name="connsiteX348" fmla="*/ 1056706 w 2377881"/>
                <a:gd name="connsiteY348" fmla="*/ 443302 h 509406"/>
                <a:gd name="connsiteX349" fmla="*/ 1053467 w 2377881"/>
                <a:gd name="connsiteY349" fmla="*/ 444540 h 509406"/>
                <a:gd name="connsiteX350" fmla="*/ 1050896 w 2377881"/>
                <a:gd name="connsiteY350" fmla="*/ 445492 h 509406"/>
                <a:gd name="connsiteX351" fmla="*/ 1043466 w 2377881"/>
                <a:gd name="connsiteY351" fmla="*/ 439301 h 509406"/>
                <a:gd name="connsiteX352" fmla="*/ 1043847 w 2377881"/>
                <a:gd name="connsiteY352" fmla="*/ 436253 h 509406"/>
                <a:gd name="connsiteX353" fmla="*/ 725617 w 2377881"/>
                <a:gd name="connsiteY353" fmla="*/ 435873 h 509406"/>
                <a:gd name="connsiteX354" fmla="*/ 728760 w 2377881"/>
                <a:gd name="connsiteY354" fmla="*/ 436254 h 509406"/>
                <a:gd name="connsiteX355" fmla="*/ 729046 w 2377881"/>
                <a:gd name="connsiteY355" fmla="*/ 441588 h 509406"/>
                <a:gd name="connsiteX356" fmla="*/ 730380 w 2377881"/>
                <a:gd name="connsiteY356" fmla="*/ 442540 h 509406"/>
                <a:gd name="connsiteX357" fmla="*/ 734475 w 2377881"/>
                <a:gd name="connsiteY357" fmla="*/ 441874 h 509406"/>
                <a:gd name="connsiteX358" fmla="*/ 744953 w 2377881"/>
                <a:gd name="connsiteY358" fmla="*/ 440064 h 509406"/>
                <a:gd name="connsiteX359" fmla="*/ 747239 w 2377881"/>
                <a:gd name="connsiteY359" fmla="*/ 441397 h 509406"/>
                <a:gd name="connsiteX360" fmla="*/ 748001 w 2377881"/>
                <a:gd name="connsiteY360" fmla="*/ 446636 h 509406"/>
                <a:gd name="connsiteX361" fmla="*/ 746667 w 2377881"/>
                <a:gd name="connsiteY361" fmla="*/ 452923 h 509406"/>
                <a:gd name="connsiteX362" fmla="*/ 737809 w 2377881"/>
                <a:gd name="connsiteY362" fmla="*/ 449779 h 509406"/>
                <a:gd name="connsiteX363" fmla="*/ 738190 w 2377881"/>
                <a:gd name="connsiteY363" fmla="*/ 449589 h 509406"/>
                <a:gd name="connsiteX364" fmla="*/ 740381 w 2377881"/>
                <a:gd name="connsiteY364" fmla="*/ 448636 h 509406"/>
                <a:gd name="connsiteX365" fmla="*/ 740571 w 2377881"/>
                <a:gd name="connsiteY365" fmla="*/ 445779 h 509406"/>
                <a:gd name="connsiteX366" fmla="*/ 738476 w 2377881"/>
                <a:gd name="connsiteY366" fmla="*/ 445207 h 509406"/>
                <a:gd name="connsiteX367" fmla="*/ 735713 w 2377881"/>
                <a:gd name="connsiteY367" fmla="*/ 444445 h 509406"/>
                <a:gd name="connsiteX368" fmla="*/ 722283 w 2377881"/>
                <a:gd name="connsiteY368" fmla="*/ 444160 h 509406"/>
                <a:gd name="connsiteX369" fmla="*/ 720378 w 2377881"/>
                <a:gd name="connsiteY369" fmla="*/ 445588 h 509406"/>
                <a:gd name="connsiteX370" fmla="*/ 715711 w 2377881"/>
                <a:gd name="connsiteY370" fmla="*/ 443398 h 509406"/>
                <a:gd name="connsiteX371" fmla="*/ 717806 w 2377881"/>
                <a:gd name="connsiteY371" fmla="*/ 439207 h 509406"/>
                <a:gd name="connsiteX372" fmla="*/ 719426 w 2377881"/>
                <a:gd name="connsiteY372" fmla="*/ 437873 h 509406"/>
                <a:gd name="connsiteX373" fmla="*/ 725617 w 2377881"/>
                <a:gd name="connsiteY373" fmla="*/ 435873 h 509406"/>
                <a:gd name="connsiteX374" fmla="*/ 1209963 w 2377881"/>
                <a:gd name="connsiteY374" fmla="*/ 435301 h 509406"/>
                <a:gd name="connsiteX375" fmla="*/ 1219012 w 2377881"/>
                <a:gd name="connsiteY375" fmla="*/ 435682 h 509406"/>
                <a:gd name="connsiteX376" fmla="*/ 1216726 w 2377881"/>
                <a:gd name="connsiteY376" fmla="*/ 436634 h 509406"/>
                <a:gd name="connsiteX377" fmla="*/ 1211297 w 2377881"/>
                <a:gd name="connsiteY377" fmla="*/ 441778 h 509406"/>
                <a:gd name="connsiteX378" fmla="*/ 1211106 w 2377881"/>
                <a:gd name="connsiteY378" fmla="*/ 444064 h 509406"/>
                <a:gd name="connsiteX379" fmla="*/ 1211773 w 2377881"/>
                <a:gd name="connsiteY379" fmla="*/ 447207 h 509406"/>
                <a:gd name="connsiteX380" fmla="*/ 1208725 w 2377881"/>
                <a:gd name="connsiteY380" fmla="*/ 445207 h 509406"/>
                <a:gd name="connsiteX381" fmla="*/ 1207392 w 2377881"/>
                <a:gd name="connsiteY381" fmla="*/ 442254 h 509406"/>
                <a:gd name="connsiteX382" fmla="*/ 1209963 w 2377881"/>
                <a:gd name="connsiteY382" fmla="*/ 435301 h 509406"/>
                <a:gd name="connsiteX383" fmla="*/ 1152242 w 2377881"/>
                <a:gd name="connsiteY383" fmla="*/ 435301 h 509406"/>
                <a:gd name="connsiteX384" fmla="*/ 1156052 w 2377881"/>
                <a:gd name="connsiteY384" fmla="*/ 436063 h 509406"/>
                <a:gd name="connsiteX385" fmla="*/ 1155957 w 2377881"/>
                <a:gd name="connsiteY385" fmla="*/ 436634 h 509406"/>
                <a:gd name="connsiteX386" fmla="*/ 1155481 w 2377881"/>
                <a:gd name="connsiteY386" fmla="*/ 439206 h 509406"/>
                <a:gd name="connsiteX387" fmla="*/ 1148527 w 2377881"/>
                <a:gd name="connsiteY387" fmla="*/ 444826 h 509406"/>
                <a:gd name="connsiteX388" fmla="*/ 1146527 w 2377881"/>
                <a:gd name="connsiteY388" fmla="*/ 443873 h 509406"/>
                <a:gd name="connsiteX389" fmla="*/ 1147480 w 2377881"/>
                <a:gd name="connsiteY389" fmla="*/ 439587 h 509406"/>
                <a:gd name="connsiteX390" fmla="*/ 1148718 w 2377881"/>
                <a:gd name="connsiteY390" fmla="*/ 439206 h 509406"/>
                <a:gd name="connsiteX391" fmla="*/ 1151575 w 2377881"/>
                <a:gd name="connsiteY391" fmla="*/ 437111 h 509406"/>
                <a:gd name="connsiteX392" fmla="*/ 1152052 w 2377881"/>
                <a:gd name="connsiteY392" fmla="*/ 435872 h 509406"/>
                <a:gd name="connsiteX393" fmla="*/ 1007366 w 2377881"/>
                <a:gd name="connsiteY393" fmla="*/ 435111 h 509406"/>
                <a:gd name="connsiteX394" fmla="*/ 1011176 w 2377881"/>
                <a:gd name="connsiteY394" fmla="*/ 438445 h 509406"/>
                <a:gd name="connsiteX395" fmla="*/ 1014415 w 2377881"/>
                <a:gd name="connsiteY395" fmla="*/ 446446 h 509406"/>
                <a:gd name="connsiteX396" fmla="*/ 1015081 w 2377881"/>
                <a:gd name="connsiteY396" fmla="*/ 452828 h 509406"/>
                <a:gd name="connsiteX397" fmla="*/ 1010985 w 2377881"/>
                <a:gd name="connsiteY397" fmla="*/ 454637 h 509406"/>
                <a:gd name="connsiteX398" fmla="*/ 1009366 w 2377881"/>
                <a:gd name="connsiteY398" fmla="*/ 453970 h 509406"/>
                <a:gd name="connsiteX399" fmla="*/ 1008318 w 2377881"/>
                <a:gd name="connsiteY399" fmla="*/ 453494 h 509406"/>
                <a:gd name="connsiteX400" fmla="*/ 1002794 w 2377881"/>
                <a:gd name="connsiteY400" fmla="*/ 453780 h 509406"/>
                <a:gd name="connsiteX401" fmla="*/ 998603 w 2377881"/>
                <a:gd name="connsiteY401" fmla="*/ 461019 h 509406"/>
                <a:gd name="connsiteX402" fmla="*/ 996317 w 2377881"/>
                <a:gd name="connsiteY402" fmla="*/ 460543 h 509406"/>
                <a:gd name="connsiteX403" fmla="*/ 996317 w 2377881"/>
                <a:gd name="connsiteY403" fmla="*/ 459781 h 509406"/>
                <a:gd name="connsiteX404" fmla="*/ 996222 w 2377881"/>
                <a:gd name="connsiteY404" fmla="*/ 458066 h 509406"/>
                <a:gd name="connsiteX405" fmla="*/ 1000127 w 2377881"/>
                <a:gd name="connsiteY405" fmla="*/ 452161 h 509406"/>
                <a:gd name="connsiteX406" fmla="*/ 1008985 w 2377881"/>
                <a:gd name="connsiteY406" fmla="*/ 443779 h 509406"/>
                <a:gd name="connsiteX407" fmla="*/ 1007366 w 2377881"/>
                <a:gd name="connsiteY407" fmla="*/ 435111 h 509406"/>
                <a:gd name="connsiteX408" fmla="*/ 781529 w 2377881"/>
                <a:gd name="connsiteY408" fmla="*/ 434920 h 509406"/>
                <a:gd name="connsiteX409" fmla="*/ 787720 w 2377881"/>
                <a:gd name="connsiteY409" fmla="*/ 436539 h 509406"/>
                <a:gd name="connsiteX410" fmla="*/ 787529 w 2377881"/>
                <a:gd name="connsiteY410" fmla="*/ 436539 h 509406"/>
                <a:gd name="connsiteX411" fmla="*/ 784862 w 2377881"/>
                <a:gd name="connsiteY411" fmla="*/ 436825 h 509406"/>
                <a:gd name="connsiteX412" fmla="*/ 784958 w 2377881"/>
                <a:gd name="connsiteY412" fmla="*/ 442445 h 509406"/>
                <a:gd name="connsiteX413" fmla="*/ 785243 w 2377881"/>
                <a:gd name="connsiteY413" fmla="*/ 443683 h 509406"/>
                <a:gd name="connsiteX414" fmla="*/ 785529 w 2377881"/>
                <a:gd name="connsiteY414" fmla="*/ 444826 h 509406"/>
                <a:gd name="connsiteX415" fmla="*/ 781052 w 2377881"/>
                <a:gd name="connsiteY415" fmla="*/ 446255 h 509406"/>
                <a:gd name="connsiteX416" fmla="*/ 781052 w 2377881"/>
                <a:gd name="connsiteY416" fmla="*/ 445778 h 509406"/>
                <a:gd name="connsiteX417" fmla="*/ 781052 w 2377881"/>
                <a:gd name="connsiteY417" fmla="*/ 443207 h 509406"/>
                <a:gd name="connsiteX418" fmla="*/ 778481 w 2377881"/>
                <a:gd name="connsiteY418" fmla="*/ 436539 h 509406"/>
                <a:gd name="connsiteX419" fmla="*/ 781529 w 2377881"/>
                <a:gd name="connsiteY419" fmla="*/ 434920 h 509406"/>
                <a:gd name="connsiteX420" fmla="*/ 1068231 w 2377881"/>
                <a:gd name="connsiteY420" fmla="*/ 434825 h 509406"/>
                <a:gd name="connsiteX421" fmla="*/ 1071946 w 2377881"/>
                <a:gd name="connsiteY421" fmla="*/ 436539 h 509406"/>
                <a:gd name="connsiteX422" fmla="*/ 1070517 w 2377881"/>
                <a:gd name="connsiteY422" fmla="*/ 438921 h 509406"/>
                <a:gd name="connsiteX423" fmla="*/ 1069660 w 2377881"/>
                <a:gd name="connsiteY423" fmla="*/ 439492 h 509406"/>
                <a:gd name="connsiteX424" fmla="*/ 1065088 w 2377881"/>
                <a:gd name="connsiteY424" fmla="*/ 442921 h 509406"/>
                <a:gd name="connsiteX425" fmla="*/ 1057754 w 2377881"/>
                <a:gd name="connsiteY425" fmla="*/ 445207 h 509406"/>
                <a:gd name="connsiteX426" fmla="*/ 1062707 w 2377881"/>
                <a:gd name="connsiteY426" fmla="*/ 439683 h 509406"/>
                <a:gd name="connsiteX427" fmla="*/ 1064040 w 2377881"/>
                <a:gd name="connsiteY427" fmla="*/ 437206 h 509406"/>
                <a:gd name="connsiteX428" fmla="*/ 1068231 w 2377881"/>
                <a:gd name="connsiteY428" fmla="*/ 434825 h 509406"/>
                <a:gd name="connsiteX429" fmla="*/ 1264828 w 2377881"/>
                <a:gd name="connsiteY429" fmla="*/ 434063 h 509406"/>
                <a:gd name="connsiteX430" fmla="*/ 1273876 w 2377881"/>
                <a:gd name="connsiteY430" fmla="*/ 439207 h 509406"/>
                <a:gd name="connsiteX431" fmla="*/ 1273590 w 2377881"/>
                <a:gd name="connsiteY431" fmla="*/ 447017 h 509406"/>
                <a:gd name="connsiteX432" fmla="*/ 1268638 w 2377881"/>
                <a:gd name="connsiteY432" fmla="*/ 442731 h 509406"/>
                <a:gd name="connsiteX433" fmla="*/ 1259303 w 2377881"/>
                <a:gd name="connsiteY433" fmla="*/ 435778 h 509406"/>
                <a:gd name="connsiteX434" fmla="*/ 1264828 w 2377881"/>
                <a:gd name="connsiteY434" fmla="*/ 434063 h 509406"/>
                <a:gd name="connsiteX435" fmla="*/ 836583 w 2377881"/>
                <a:gd name="connsiteY435" fmla="*/ 434062 h 509406"/>
                <a:gd name="connsiteX436" fmla="*/ 846299 w 2377881"/>
                <a:gd name="connsiteY436" fmla="*/ 439111 h 509406"/>
                <a:gd name="connsiteX437" fmla="*/ 839155 w 2377881"/>
                <a:gd name="connsiteY437" fmla="*/ 438253 h 509406"/>
                <a:gd name="connsiteX438" fmla="*/ 832297 w 2377881"/>
                <a:gd name="connsiteY438" fmla="*/ 437587 h 509406"/>
                <a:gd name="connsiteX439" fmla="*/ 832202 w 2377881"/>
                <a:gd name="connsiteY439" fmla="*/ 437587 h 509406"/>
                <a:gd name="connsiteX440" fmla="*/ 836583 w 2377881"/>
                <a:gd name="connsiteY440" fmla="*/ 434062 h 509406"/>
                <a:gd name="connsiteX441" fmla="*/ 1019463 w 2377881"/>
                <a:gd name="connsiteY441" fmla="*/ 433872 h 509406"/>
                <a:gd name="connsiteX442" fmla="*/ 1018415 w 2377881"/>
                <a:gd name="connsiteY442" fmla="*/ 444159 h 509406"/>
                <a:gd name="connsiteX443" fmla="*/ 1018129 w 2377881"/>
                <a:gd name="connsiteY443" fmla="*/ 443207 h 509406"/>
                <a:gd name="connsiteX444" fmla="*/ 1017844 w 2377881"/>
                <a:gd name="connsiteY444" fmla="*/ 437111 h 509406"/>
                <a:gd name="connsiteX445" fmla="*/ 1017653 w 2377881"/>
                <a:gd name="connsiteY445" fmla="*/ 435682 h 509406"/>
                <a:gd name="connsiteX446" fmla="*/ 1019463 w 2377881"/>
                <a:gd name="connsiteY446" fmla="*/ 433872 h 509406"/>
                <a:gd name="connsiteX447" fmla="*/ 635891 w 2377881"/>
                <a:gd name="connsiteY447" fmla="*/ 433682 h 509406"/>
                <a:gd name="connsiteX448" fmla="*/ 641892 w 2377881"/>
                <a:gd name="connsiteY448" fmla="*/ 434730 h 509406"/>
                <a:gd name="connsiteX449" fmla="*/ 644178 w 2377881"/>
                <a:gd name="connsiteY449" fmla="*/ 436540 h 509406"/>
                <a:gd name="connsiteX450" fmla="*/ 643607 w 2377881"/>
                <a:gd name="connsiteY450" fmla="*/ 438254 h 509406"/>
                <a:gd name="connsiteX451" fmla="*/ 636082 w 2377881"/>
                <a:gd name="connsiteY451" fmla="*/ 445493 h 509406"/>
                <a:gd name="connsiteX452" fmla="*/ 631224 w 2377881"/>
                <a:gd name="connsiteY452" fmla="*/ 454065 h 509406"/>
                <a:gd name="connsiteX453" fmla="*/ 630843 w 2377881"/>
                <a:gd name="connsiteY453" fmla="*/ 456161 h 509406"/>
                <a:gd name="connsiteX454" fmla="*/ 626081 w 2377881"/>
                <a:gd name="connsiteY454" fmla="*/ 457018 h 509406"/>
                <a:gd name="connsiteX455" fmla="*/ 626081 w 2377881"/>
                <a:gd name="connsiteY455" fmla="*/ 449493 h 509406"/>
                <a:gd name="connsiteX456" fmla="*/ 625795 w 2377881"/>
                <a:gd name="connsiteY456" fmla="*/ 446255 h 509406"/>
                <a:gd name="connsiteX457" fmla="*/ 618270 w 2377881"/>
                <a:gd name="connsiteY457" fmla="*/ 452732 h 509406"/>
                <a:gd name="connsiteX458" fmla="*/ 623604 w 2377881"/>
                <a:gd name="connsiteY458" fmla="*/ 456828 h 509406"/>
                <a:gd name="connsiteX459" fmla="*/ 619318 w 2377881"/>
                <a:gd name="connsiteY459" fmla="*/ 457209 h 509406"/>
                <a:gd name="connsiteX460" fmla="*/ 618175 w 2377881"/>
                <a:gd name="connsiteY460" fmla="*/ 456352 h 509406"/>
                <a:gd name="connsiteX461" fmla="*/ 613603 w 2377881"/>
                <a:gd name="connsiteY461" fmla="*/ 452923 h 509406"/>
                <a:gd name="connsiteX462" fmla="*/ 605983 w 2377881"/>
                <a:gd name="connsiteY462" fmla="*/ 443588 h 509406"/>
                <a:gd name="connsiteX463" fmla="*/ 611507 w 2377881"/>
                <a:gd name="connsiteY463" fmla="*/ 443969 h 509406"/>
                <a:gd name="connsiteX464" fmla="*/ 616365 w 2377881"/>
                <a:gd name="connsiteY464" fmla="*/ 440159 h 509406"/>
                <a:gd name="connsiteX465" fmla="*/ 616651 w 2377881"/>
                <a:gd name="connsiteY465" fmla="*/ 435015 h 509406"/>
                <a:gd name="connsiteX466" fmla="*/ 628081 w 2377881"/>
                <a:gd name="connsiteY466" fmla="*/ 436825 h 509406"/>
                <a:gd name="connsiteX467" fmla="*/ 635891 w 2377881"/>
                <a:gd name="connsiteY467" fmla="*/ 433682 h 509406"/>
                <a:gd name="connsiteX468" fmla="*/ 978982 w 2377881"/>
                <a:gd name="connsiteY468" fmla="*/ 433300 h 509406"/>
                <a:gd name="connsiteX469" fmla="*/ 979077 w 2377881"/>
                <a:gd name="connsiteY469" fmla="*/ 433777 h 509406"/>
                <a:gd name="connsiteX470" fmla="*/ 979458 w 2377881"/>
                <a:gd name="connsiteY470" fmla="*/ 435777 h 509406"/>
                <a:gd name="connsiteX471" fmla="*/ 975267 w 2377881"/>
                <a:gd name="connsiteY471" fmla="*/ 441397 h 509406"/>
                <a:gd name="connsiteX472" fmla="*/ 974124 w 2377881"/>
                <a:gd name="connsiteY472" fmla="*/ 442254 h 509406"/>
                <a:gd name="connsiteX473" fmla="*/ 968028 w 2377881"/>
                <a:gd name="connsiteY473" fmla="*/ 441206 h 509406"/>
                <a:gd name="connsiteX474" fmla="*/ 967171 w 2377881"/>
                <a:gd name="connsiteY474" fmla="*/ 440254 h 509406"/>
                <a:gd name="connsiteX475" fmla="*/ 969647 w 2377881"/>
                <a:gd name="connsiteY475" fmla="*/ 437301 h 509406"/>
                <a:gd name="connsiteX476" fmla="*/ 970981 w 2377881"/>
                <a:gd name="connsiteY476" fmla="*/ 437587 h 509406"/>
                <a:gd name="connsiteX477" fmla="*/ 975172 w 2377881"/>
                <a:gd name="connsiteY477" fmla="*/ 434634 h 509406"/>
                <a:gd name="connsiteX478" fmla="*/ 975172 w 2377881"/>
                <a:gd name="connsiteY478" fmla="*/ 433967 h 509406"/>
                <a:gd name="connsiteX479" fmla="*/ 978982 w 2377881"/>
                <a:gd name="connsiteY479" fmla="*/ 433300 h 509406"/>
                <a:gd name="connsiteX480" fmla="*/ 1182531 w 2377881"/>
                <a:gd name="connsiteY480" fmla="*/ 433015 h 509406"/>
                <a:gd name="connsiteX481" fmla="*/ 1187294 w 2377881"/>
                <a:gd name="connsiteY481" fmla="*/ 436254 h 509406"/>
                <a:gd name="connsiteX482" fmla="*/ 1188246 w 2377881"/>
                <a:gd name="connsiteY482" fmla="*/ 437492 h 509406"/>
                <a:gd name="connsiteX483" fmla="*/ 1193771 w 2377881"/>
                <a:gd name="connsiteY483" fmla="*/ 441016 h 509406"/>
                <a:gd name="connsiteX484" fmla="*/ 1198914 w 2377881"/>
                <a:gd name="connsiteY484" fmla="*/ 442159 h 509406"/>
                <a:gd name="connsiteX485" fmla="*/ 1199105 w 2377881"/>
                <a:gd name="connsiteY485" fmla="*/ 443683 h 509406"/>
                <a:gd name="connsiteX486" fmla="*/ 1201105 w 2377881"/>
                <a:gd name="connsiteY486" fmla="*/ 450065 h 509406"/>
                <a:gd name="connsiteX487" fmla="*/ 1200438 w 2377881"/>
                <a:gd name="connsiteY487" fmla="*/ 450732 h 509406"/>
                <a:gd name="connsiteX488" fmla="*/ 1198533 w 2377881"/>
                <a:gd name="connsiteY488" fmla="*/ 452922 h 509406"/>
                <a:gd name="connsiteX489" fmla="*/ 1191389 w 2377881"/>
                <a:gd name="connsiteY489" fmla="*/ 453113 h 509406"/>
                <a:gd name="connsiteX490" fmla="*/ 1188341 w 2377881"/>
                <a:gd name="connsiteY490" fmla="*/ 449017 h 509406"/>
                <a:gd name="connsiteX491" fmla="*/ 1185675 w 2377881"/>
                <a:gd name="connsiteY491" fmla="*/ 450446 h 509406"/>
                <a:gd name="connsiteX492" fmla="*/ 1185008 w 2377881"/>
                <a:gd name="connsiteY492" fmla="*/ 450827 h 509406"/>
                <a:gd name="connsiteX493" fmla="*/ 1183103 w 2377881"/>
                <a:gd name="connsiteY493" fmla="*/ 448350 h 509406"/>
                <a:gd name="connsiteX494" fmla="*/ 1183865 w 2377881"/>
                <a:gd name="connsiteY494" fmla="*/ 447969 h 509406"/>
                <a:gd name="connsiteX495" fmla="*/ 1185770 w 2377881"/>
                <a:gd name="connsiteY495" fmla="*/ 446921 h 509406"/>
                <a:gd name="connsiteX496" fmla="*/ 1188056 w 2377881"/>
                <a:gd name="connsiteY496" fmla="*/ 442921 h 509406"/>
                <a:gd name="connsiteX497" fmla="*/ 1183293 w 2377881"/>
                <a:gd name="connsiteY497" fmla="*/ 433872 h 509406"/>
                <a:gd name="connsiteX498" fmla="*/ 1182531 w 2377881"/>
                <a:gd name="connsiteY498" fmla="*/ 433015 h 509406"/>
                <a:gd name="connsiteX499" fmla="*/ 1372840 w 2377881"/>
                <a:gd name="connsiteY499" fmla="*/ 432824 h 509406"/>
                <a:gd name="connsiteX500" fmla="*/ 1375983 w 2377881"/>
                <a:gd name="connsiteY500" fmla="*/ 433681 h 509406"/>
                <a:gd name="connsiteX501" fmla="*/ 1377889 w 2377881"/>
                <a:gd name="connsiteY501" fmla="*/ 436444 h 509406"/>
                <a:gd name="connsiteX502" fmla="*/ 1373888 w 2377881"/>
                <a:gd name="connsiteY502" fmla="*/ 440254 h 509406"/>
                <a:gd name="connsiteX503" fmla="*/ 1374017 w 2377881"/>
                <a:gd name="connsiteY503" fmla="*/ 444507 h 509406"/>
                <a:gd name="connsiteX504" fmla="*/ 1373019 w 2377881"/>
                <a:gd name="connsiteY504" fmla="*/ 439111 h 509406"/>
                <a:gd name="connsiteX505" fmla="*/ 1371983 w 2377881"/>
                <a:gd name="connsiteY505" fmla="*/ 433777 h 509406"/>
                <a:gd name="connsiteX506" fmla="*/ 187836 w 2377881"/>
                <a:gd name="connsiteY506" fmla="*/ 432824 h 509406"/>
                <a:gd name="connsiteX507" fmla="*/ 189169 w 2377881"/>
                <a:gd name="connsiteY507" fmla="*/ 432919 h 509406"/>
                <a:gd name="connsiteX508" fmla="*/ 198123 w 2377881"/>
                <a:gd name="connsiteY508" fmla="*/ 435872 h 509406"/>
                <a:gd name="connsiteX509" fmla="*/ 198980 w 2377881"/>
                <a:gd name="connsiteY509" fmla="*/ 441492 h 509406"/>
                <a:gd name="connsiteX510" fmla="*/ 197171 w 2377881"/>
                <a:gd name="connsiteY510" fmla="*/ 442730 h 509406"/>
                <a:gd name="connsiteX511" fmla="*/ 190408 w 2377881"/>
                <a:gd name="connsiteY511" fmla="*/ 443111 h 509406"/>
                <a:gd name="connsiteX512" fmla="*/ 187836 w 2377881"/>
                <a:gd name="connsiteY512" fmla="*/ 432824 h 509406"/>
                <a:gd name="connsiteX513" fmla="*/ 946216 w 2377881"/>
                <a:gd name="connsiteY513" fmla="*/ 432348 h 509406"/>
                <a:gd name="connsiteX514" fmla="*/ 946406 w 2377881"/>
                <a:gd name="connsiteY514" fmla="*/ 445397 h 509406"/>
                <a:gd name="connsiteX515" fmla="*/ 942882 w 2377881"/>
                <a:gd name="connsiteY515" fmla="*/ 448731 h 509406"/>
                <a:gd name="connsiteX516" fmla="*/ 938405 w 2377881"/>
                <a:gd name="connsiteY516" fmla="*/ 443492 h 509406"/>
                <a:gd name="connsiteX517" fmla="*/ 946120 w 2377881"/>
                <a:gd name="connsiteY517" fmla="*/ 440730 h 509406"/>
                <a:gd name="connsiteX518" fmla="*/ 945739 w 2377881"/>
                <a:gd name="connsiteY518" fmla="*/ 440349 h 509406"/>
                <a:gd name="connsiteX519" fmla="*/ 944215 w 2377881"/>
                <a:gd name="connsiteY519" fmla="*/ 438730 h 509406"/>
                <a:gd name="connsiteX520" fmla="*/ 942310 w 2377881"/>
                <a:gd name="connsiteY520" fmla="*/ 434158 h 509406"/>
                <a:gd name="connsiteX521" fmla="*/ 943358 w 2377881"/>
                <a:gd name="connsiteY521" fmla="*/ 433681 h 509406"/>
                <a:gd name="connsiteX522" fmla="*/ 675135 w 2377881"/>
                <a:gd name="connsiteY522" fmla="*/ 432253 h 509406"/>
                <a:gd name="connsiteX523" fmla="*/ 679326 w 2377881"/>
                <a:gd name="connsiteY523" fmla="*/ 437777 h 509406"/>
                <a:gd name="connsiteX524" fmla="*/ 678278 w 2377881"/>
                <a:gd name="connsiteY524" fmla="*/ 442064 h 509406"/>
                <a:gd name="connsiteX525" fmla="*/ 669896 w 2377881"/>
                <a:gd name="connsiteY525" fmla="*/ 436158 h 509406"/>
                <a:gd name="connsiteX526" fmla="*/ 666848 w 2377881"/>
                <a:gd name="connsiteY526" fmla="*/ 438254 h 509406"/>
                <a:gd name="connsiteX527" fmla="*/ 663229 w 2377881"/>
                <a:gd name="connsiteY527" fmla="*/ 440730 h 509406"/>
                <a:gd name="connsiteX528" fmla="*/ 656275 w 2377881"/>
                <a:gd name="connsiteY528" fmla="*/ 450636 h 509406"/>
                <a:gd name="connsiteX529" fmla="*/ 656371 w 2377881"/>
                <a:gd name="connsiteY529" fmla="*/ 448255 h 509406"/>
                <a:gd name="connsiteX530" fmla="*/ 658656 w 2377881"/>
                <a:gd name="connsiteY530" fmla="*/ 439682 h 509406"/>
                <a:gd name="connsiteX531" fmla="*/ 662847 w 2377881"/>
                <a:gd name="connsiteY531" fmla="*/ 435587 h 509406"/>
                <a:gd name="connsiteX532" fmla="*/ 672754 w 2377881"/>
                <a:gd name="connsiteY532" fmla="*/ 432634 h 509406"/>
                <a:gd name="connsiteX533" fmla="*/ 990889 w 2377881"/>
                <a:gd name="connsiteY533" fmla="*/ 431967 h 509406"/>
                <a:gd name="connsiteX534" fmla="*/ 998889 w 2377881"/>
                <a:gd name="connsiteY534" fmla="*/ 432157 h 509406"/>
                <a:gd name="connsiteX535" fmla="*/ 993746 w 2377881"/>
                <a:gd name="connsiteY535" fmla="*/ 434062 h 509406"/>
                <a:gd name="connsiteX536" fmla="*/ 997080 w 2377881"/>
                <a:gd name="connsiteY536" fmla="*/ 437682 h 509406"/>
                <a:gd name="connsiteX537" fmla="*/ 999652 w 2377881"/>
                <a:gd name="connsiteY537" fmla="*/ 442825 h 509406"/>
                <a:gd name="connsiteX538" fmla="*/ 990603 w 2377881"/>
                <a:gd name="connsiteY538" fmla="*/ 436634 h 509406"/>
                <a:gd name="connsiteX539" fmla="*/ 990889 w 2377881"/>
                <a:gd name="connsiteY539" fmla="*/ 431967 h 509406"/>
                <a:gd name="connsiteX540" fmla="*/ 54962 w 2377881"/>
                <a:gd name="connsiteY540" fmla="*/ 431300 h 509406"/>
                <a:gd name="connsiteX541" fmla="*/ 55819 w 2377881"/>
                <a:gd name="connsiteY541" fmla="*/ 434443 h 509406"/>
                <a:gd name="connsiteX542" fmla="*/ 55153 w 2377881"/>
                <a:gd name="connsiteY542" fmla="*/ 434539 h 509406"/>
                <a:gd name="connsiteX543" fmla="*/ 53152 w 2377881"/>
                <a:gd name="connsiteY543" fmla="*/ 435015 h 509406"/>
                <a:gd name="connsiteX544" fmla="*/ 56581 w 2377881"/>
                <a:gd name="connsiteY544" fmla="*/ 437872 h 509406"/>
                <a:gd name="connsiteX545" fmla="*/ 60867 w 2377881"/>
                <a:gd name="connsiteY545" fmla="*/ 436539 h 509406"/>
                <a:gd name="connsiteX546" fmla="*/ 65820 w 2377881"/>
                <a:gd name="connsiteY546" fmla="*/ 435015 h 509406"/>
                <a:gd name="connsiteX547" fmla="*/ 70392 w 2377881"/>
                <a:gd name="connsiteY547" fmla="*/ 438634 h 509406"/>
                <a:gd name="connsiteX548" fmla="*/ 69440 w 2377881"/>
                <a:gd name="connsiteY548" fmla="*/ 444159 h 509406"/>
                <a:gd name="connsiteX549" fmla="*/ 71059 w 2377881"/>
                <a:gd name="connsiteY549" fmla="*/ 447778 h 509406"/>
                <a:gd name="connsiteX550" fmla="*/ 71345 w 2377881"/>
                <a:gd name="connsiteY550" fmla="*/ 448921 h 509406"/>
                <a:gd name="connsiteX551" fmla="*/ 68583 w 2377881"/>
                <a:gd name="connsiteY551" fmla="*/ 449493 h 509406"/>
                <a:gd name="connsiteX552" fmla="*/ 68297 w 2377881"/>
                <a:gd name="connsiteY552" fmla="*/ 449683 h 509406"/>
                <a:gd name="connsiteX553" fmla="*/ 64296 w 2377881"/>
                <a:gd name="connsiteY553" fmla="*/ 451779 h 509406"/>
                <a:gd name="connsiteX554" fmla="*/ 52771 w 2377881"/>
                <a:gd name="connsiteY554" fmla="*/ 450159 h 509406"/>
                <a:gd name="connsiteX555" fmla="*/ 51342 w 2377881"/>
                <a:gd name="connsiteY555" fmla="*/ 447302 h 509406"/>
                <a:gd name="connsiteX556" fmla="*/ 50104 w 2377881"/>
                <a:gd name="connsiteY556" fmla="*/ 444921 h 509406"/>
                <a:gd name="connsiteX557" fmla="*/ 43532 w 2377881"/>
                <a:gd name="connsiteY557" fmla="*/ 434158 h 509406"/>
                <a:gd name="connsiteX558" fmla="*/ 48485 w 2377881"/>
                <a:gd name="connsiteY558" fmla="*/ 432633 h 509406"/>
                <a:gd name="connsiteX559" fmla="*/ 54295 w 2377881"/>
                <a:gd name="connsiteY559" fmla="*/ 431395 h 509406"/>
                <a:gd name="connsiteX560" fmla="*/ 748668 w 2377881"/>
                <a:gd name="connsiteY560" fmla="*/ 430824 h 509406"/>
                <a:gd name="connsiteX561" fmla="*/ 752764 w 2377881"/>
                <a:gd name="connsiteY561" fmla="*/ 430919 h 509406"/>
                <a:gd name="connsiteX562" fmla="*/ 760479 w 2377881"/>
                <a:gd name="connsiteY562" fmla="*/ 438158 h 509406"/>
                <a:gd name="connsiteX563" fmla="*/ 760955 w 2377881"/>
                <a:gd name="connsiteY563" fmla="*/ 438444 h 509406"/>
                <a:gd name="connsiteX564" fmla="*/ 766003 w 2377881"/>
                <a:gd name="connsiteY564" fmla="*/ 440730 h 509406"/>
                <a:gd name="connsiteX565" fmla="*/ 767051 w 2377881"/>
                <a:gd name="connsiteY565" fmla="*/ 440635 h 509406"/>
                <a:gd name="connsiteX566" fmla="*/ 775814 w 2377881"/>
                <a:gd name="connsiteY566" fmla="*/ 441492 h 509406"/>
                <a:gd name="connsiteX567" fmla="*/ 776005 w 2377881"/>
                <a:gd name="connsiteY567" fmla="*/ 444921 h 509406"/>
                <a:gd name="connsiteX568" fmla="*/ 770957 w 2377881"/>
                <a:gd name="connsiteY568" fmla="*/ 445969 h 509406"/>
                <a:gd name="connsiteX569" fmla="*/ 768480 w 2377881"/>
                <a:gd name="connsiteY569" fmla="*/ 451874 h 509406"/>
                <a:gd name="connsiteX570" fmla="*/ 766480 w 2377881"/>
                <a:gd name="connsiteY570" fmla="*/ 453303 h 509406"/>
                <a:gd name="connsiteX571" fmla="*/ 758479 w 2377881"/>
                <a:gd name="connsiteY571" fmla="*/ 448064 h 509406"/>
                <a:gd name="connsiteX572" fmla="*/ 763622 w 2377881"/>
                <a:gd name="connsiteY572" fmla="*/ 441206 h 509406"/>
                <a:gd name="connsiteX573" fmla="*/ 754669 w 2377881"/>
                <a:gd name="connsiteY573" fmla="*/ 439301 h 509406"/>
                <a:gd name="connsiteX574" fmla="*/ 755716 w 2377881"/>
                <a:gd name="connsiteY574" fmla="*/ 438920 h 509406"/>
                <a:gd name="connsiteX575" fmla="*/ 756478 w 2377881"/>
                <a:gd name="connsiteY575" fmla="*/ 435015 h 509406"/>
                <a:gd name="connsiteX576" fmla="*/ 749525 w 2377881"/>
                <a:gd name="connsiteY576" fmla="*/ 431300 h 509406"/>
                <a:gd name="connsiteX577" fmla="*/ 929833 w 2377881"/>
                <a:gd name="connsiteY577" fmla="*/ 430157 h 509406"/>
                <a:gd name="connsiteX578" fmla="*/ 931833 w 2377881"/>
                <a:gd name="connsiteY578" fmla="*/ 432348 h 509406"/>
                <a:gd name="connsiteX579" fmla="*/ 934309 w 2377881"/>
                <a:gd name="connsiteY579" fmla="*/ 440920 h 509406"/>
                <a:gd name="connsiteX580" fmla="*/ 928499 w 2377881"/>
                <a:gd name="connsiteY580" fmla="*/ 447302 h 509406"/>
                <a:gd name="connsiteX581" fmla="*/ 919165 w 2377881"/>
                <a:gd name="connsiteY581" fmla="*/ 444349 h 509406"/>
                <a:gd name="connsiteX582" fmla="*/ 916498 w 2377881"/>
                <a:gd name="connsiteY582" fmla="*/ 446921 h 509406"/>
                <a:gd name="connsiteX583" fmla="*/ 911926 w 2377881"/>
                <a:gd name="connsiteY583" fmla="*/ 454922 h 509406"/>
                <a:gd name="connsiteX584" fmla="*/ 909640 w 2377881"/>
                <a:gd name="connsiteY584" fmla="*/ 446540 h 509406"/>
                <a:gd name="connsiteX585" fmla="*/ 909259 w 2377881"/>
                <a:gd name="connsiteY585" fmla="*/ 445968 h 509406"/>
                <a:gd name="connsiteX586" fmla="*/ 905639 w 2377881"/>
                <a:gd name="connsiteY586" fmla="*/ 439873 h 509406"/>
                <a:gd name="connsiteX587" fmla="*/ 916974 w 2377881"/>
                <a:gd name="connsiteY587" fmla="*/ 437586 h 509406"/>
                <a:gd name="connsiteX588" fmla="*/ 925927 w 2377881"/>
                <a:gd name="connsiteY588" fmla="*/ 440825 h 509406"/>
                <a:gd name="connsiteX589" fmla="*/ 924594 w 2377881"/>
                <a:gd name="connsiteY589" fmla="*/ 433967 h 509406"/>
                <a:gd name="connsiteX590" fmla="*/ 929261 w 2377881"/>
                <a:gd name="connsiteY590" fmla="*/ 430538 h 509406"/>
                <a:gd name="connsiteX591" fmla="*/ 695899 w 2377881"/>
                <a:gd name="connsiteY591" fmla="*/ 430157 h 509406"/>
                <a:gd name="connsiteX592" fmla="*/ 701328 w 2377881"/>
                <a:gd name="connsiteY592" fmla="*/ 431777 h 509406"/>
                <a:gd name="connsiteX593" fmla="*/ 709520 w 2377881"/>
                <a:gd name="connsiteY593" fmla="*/ 431586 h 509406"/>
                <a:gd name="connsiteX594" fmla="*/ 716854 w 2377881"/>
                <a:gd name="connsiteY594" fmla="*/ 431586 h 509406"/>
                <a:gd name="connsiteX595" fmla="*/ 717711 w 2377881"/>
                <a:gd name="connsiteY595" fmla="*/ 434920 h 509406"/>
                <a:gd name="connsiteX596" fmla="*/ 717044 w 2377881"/>
                <a:gd name="connsiteY596" fmla="*/ 434920 h 509406"/>
                <a:gd name="connsiteX597" fmla="*/ 712853 w 2377881"/>
                <a:gd name="connsiteY597" fmla="*/ 435110 h 509406"/>
                <a:gd name="connsiteX598" fmla="*/ 704757 w 2377881"/>
                <a:gd name="connsiteY598" fmla="*/ 438920 h 509406"/>
                <a:gd name="connsiteX599" fmla="*/ 705805 w 2377881"/>
                <a:gd name="connsiteY599" fmla="*/ 439111 h 509406"/>
                <a:gd name="connsiteX600" fmla="*/ 711711 w 2377881"/>
                <a:gd name="connsiteY600" fmla="*/ 440063 h 509406"/>
                <a:gd name="connsiteX601" fmla="*/ 709139 w 2377881"/>
                <a:gd name="connsiteY601" fmla="*/ 449112 h 509406"/>
                <a:gd name="connsiteX602" fmla="*/ 699423 w 2377881"/>
                <a:gd name="connsiteY602" fmla="*/ 448255 h 509406"/>
                <a:gd name="connsiteX603" fmla="*/ 699614 w 2377881"/>
                <a:gd name="connsiteY603" fmla="*/ 451112 h 509406"/>
                <a:gd name="connsiteX604" fmla="*/ 698947 w 2377881"/>
                <a:gd name="connsiteY604" fmla="*/ 454732 h 509406"/>
                <a:gd name="connsiteX605" fmla="*/ 691613 w 2377881"/>
                <a:gd name="connsiteY605" fmla="*/ 456065 h 509406"/>
                <a:gd name="connsiteX606" fmla="*/ 695709 w 2377881"/>
                <a:gd name="connsiteY606" fmla="*/ 452636 h 509406"/>
                <a:gd name="connsiteX607" fmla="*/ 691422 w 2377881"/>
                <a:gd name="connsiteY607" fmla="*/ 449207 h 509406"/>
                <a:gd name="connsiteX608" fmla="*/ 698280 w 2377881"/>
                <a:gd name="connsiteY608" fmla="*/ 444159 h 509406"/>
                <a:gd name="connsiteX609" fmla="*/ 697328 w 2377881"/>
                <a:gd name="connsiteY609" fmla="*/ 441397 h 509406"/>
                <a:gd name="connsiteX610" fmla="*/ 697042 w 2377881"/>
                <a:gd name="connsiteY610" fmla="*/ 439206 h 509406"/>
                <a:gd name="connsiteX611" fmla="*/ 698280 w 2377881"/>
                <a:gd name="connsiteY611" fmla="*/ 437206 h 509406"/>
                <a:gd name="connsiteX612" fmla="*/ 695042 w 2377881"/>
                <a:gd name="connsiteY612" fmla="*/ 432634 h 509406"/>
                <a:gd name="connsiteX613" fmla="*/ 695899 w 2377881"/>
                <a:gd name="connsiteY613" fmla="*/ 430157 h 509406"/>
                <a:gd name="connsiteX614" fmla="*/ 778004 w 2377881"/>
                <a:gd name="connsiteY614" fmla="*/ 429681 h 509406"/>
                <a:gd name="connsiteX615" fmla="*/ 790863 w 2377881"/>
                <a:gd name="connsiteY615" fmla="*/ 432539 h 509406"/>
                <a:gd name="connsiteX616" fmla="*/ 789529 w 2377881"/>
                <a:gd name="connsiteY616" fmla="*/ 432539 h 509406"/>
                <a:gd name="connsiteX617" fmla="*/ 779338 w 2377881"/>
                <a:gd name="connsiteY617" fmla="*/ 431205 h 509406"/>
                <a:gd name="connsiteX618" fmla="*/ 776099 w 2377881"/>
                <a:gd name="connsiteY618" fmla="*/ 432253 h 509406"/>
                <a:gd name="connsiteX619" fmla="*/ 778004 w 2377881"/>
                <a:gd name="connsiteY619" fmla="*/ 429681 h 509406"/>
                <a:gd name="connsiteX620" fmla="*/ 536736 w 2377881"/>
                <a:gd name="connsiteY620" fmla="*/ 424633 h 509406"/>
                <a:gd name="connsiteX621" fmla="*/ 545309 w 2377881"/>
                <a:gd name="connsiteY621" fmla="*/ 429967 h 509406"/>
                <a:gd name="connsiteX622" fmla="*/ 541403 w 2377881"/>
                <a:gd name="connsiteY622" fmla="*/ 433681 h 509406"/>
                <a:gd name="connsiteX623" fmla="*/ 540927 w 2377881"/>
                <a:gd name="connsiteY623" fmla="*/ 434158 h 509406"/>
                <a:gd name="connsiteX624" fmla="*/ 543975 w 2377881"/>
                <a:gd name="connsiteY624" fmla="*/ 436444 h 509406"/>
                <a:gd name="connsiteX625" fmla="*/ 550642 w 2377881"/>
                <a:gd name="connsiteY625" fmla="*/ 432062 h 509406"/>
                <a:gd name="connsiteX626" fmla="*/ 552167 w 2377881"/>
                <a:gd name="connsiteY626" fmla="*/ 434634 h 509406"/>
                <a:gd name="connsiteX627" fmla="*/ 553691 w 2377881"/>
                <a:gd name="connsiteY627" fmla="*/ 437206 h 509406"/>
                <a:gd name="connsiteX628" fmla="*/ 556167 w 2377881"/>
                <a:gd name="connsiteY628" fmla="*/ 441016 h 509406"/>
                <a:gd name="connsiteX629" fmla="*/ 560739 w 2377881"/>
                <a:gd name="connsiteY629" fmla="*/ 432824 h 509406"/>
                <a:gd name="connsiteX630" fmla="*/ 569121 w 2377881"/>
                <a:gd name="connsiteY630" fmla="*/ 434539 h 509406"/>
                <a:gd name="connsiteX631" fmla="*/ 569597 w 2377881"/>
                <a:gd name="connsiteY631" fmla="*/ 436444 h 509406"/>
                <a:gd name="connsiteX632" fmla="*/ 569883 w 2377881"/>
                <a:gd name="connsiteY632" fmla="*/ 437396 h 509406"/>
                <a:gd name="connsiteX633" fmla="*/ 573788 w 2377881"/>
                <a:gd name="connsiteY633" fmla="*/ 439968 h 509406"/>
                <a:gd name="connsiteX634" fmla="*/ 571026 w 2377881"/>
                <a:gd name="connsiteY634" fmla="*/ 444254 h 509406"/>
                <a:gd name="connsiteX635" fmla="*/ 571693 w 2377881"/>
                <a:gd name="connsiteY635" fmla="*/ 447302 h 509406"/>
                <a:gd name="connsiteX636" fmla="*/ 572836 w 2377881"/>
                <a:gd name="connsiteY636" fmla="*/ 447397 h 509406"/>
                <a:gd name="connsiteX637" fmla="*/ 574931 w 2377881"/>
                <a:gd name="connsiteY637" fmla="*/ 447588 h 509406"/>
                <a:gd name="connsiteX638" fmla="*/ 579599 w 2377881"/>
                <a:gd name="connsiteY638" fmla="*/ 444254 h 509406"/>
                <a:gd name="connsiteX639" fmla="*/ 578075 w 2377881"/>
                <a:gd name="connsiteY639" fmla="*/ 437206 h 509406"/>
                <a:gd name="connsiteX640" fmla="*/ 576836 w 2377881"/>
                <a:gd name="connsiteY640" fmla="*/ 431014 h 509406"/>
                <a:gd name="connsiteX641" fmla="*/ 580551 w 2377881"/>
                <a:gd name="connsiteY641" fmla="*/ 434158 h 509406"/>
                <a:gd name="connsiteX642" fmla="*/ 584837 w 2377881"/>
                <a:gd name="connsiteY642" fmla="*/ 434062 h 509406"/>
                <a:gd name="connsiteX643" fmla="*/ 595505 w 2377881"/>
                <a:gd name="connsiteY643" fmla="*/ 439111 h 509406"/>
                <a:gd name="connsiteX644" fmla="*/ 600744 w 2377881"/>
                <a:gd name="connsiteY644" fmla="*/ 444445 h 509406"/>
                <a:gd name="connsiteX645" fmla="*/ 604173 w 2377881"/>
                <a:gd name="connsiteY645" fmla="*/ 446826 h 509406"/>
                <a:gd name="connsiteX646" fmla="*/ 598458 w 2377881"/>
                <a:gd name="connsiteY646" fmla="*/ 451493 h 509406"/>
                <a:gd name="connsiteX647" fmla="*/ 591981 w 2377881"/>
                <a:gd name="connsiteY647" fmla="*/ 446635 h 509406"/>
                <a:gd name="connsiteX648" fmla="*/ 590267 w 2377881"/>
                <a:gd name="connsiteY648" fmla="*/ 449302 h 509406"/>
                <a:gd name="connsiteX649" fmla="*/ 589028 w 2377881"/>
                <a:gd name="connsiteY649" fmla="*/ 451303 h 509406"/>
                <a:gd name="connsiteX650" fmla="*/ 583790 w 2377881"/>
                <a:gd name="connsiteY650" fmla="*/ 452827 h 509406"/>
                <a:gd name="connsiteX651" fmla="*/ 574931 w 2377881"/>
                <a:gd name="connsiteY651" fmla="*/ 453779 h 509406"/>
                <a:gd name="connsiteX652" fmla="*/ 562834 w 2377881"/>
                <a:gd name="connsiteY652" fmla="*/ 451874 h 509406"/>
                <a:gd name="connsiteX653" fmla="*/ 557501 w 2377881"/>
                <a:gd name="connsiteY653" fmla="*/ 451779 h 509406"/>
                <a:gd name="connsiteX654" fmla="*/ 546642 w 2377881"/>
                <a:gd name="connsiteY654" fmla="*/ 451684 h 509406"/>
                <a:gd name="connsiteX655" fmla="*/ 541975 w 2377881"/>
                <a:gd name="connsiteY655" fmla="*/ 452255 h 509406"/>
                <a:gd name="connsiteX656" fmla="*/ 533688 w 2377881"/>
                <a:gd name="connsiteY656" fmla="*/ 455494 h 509406"/>
                <a:gd name="connsiteX657" fmla="*/ 525306 w 2377881"/>
                <a:gd name="connsiteY657" fmla="*/ 455779 h 509406"/>
                <a:gd name="connsiteX658" fmla="*/ 520829 w 2377881"/>
                <a:gd name="connsiteY658" fmla="*/ 456637 h 509406"/>
                <a:gd name="connsiteX659" fmla="*/ 524496 w 2377881"/>
                <a:gd name="connsiteY659" fmla="*/ 444413 h 509406"/>
                <a:gd name="connsiteX660" fmla="*/ 517305 w 2377881"/>
                <a:gd name="connsiteY660" fmla="*/ 453684 h 509406"/>
                <a:gd name="connsiteX661" fmla="*/ 510162 w 2377881"/>
                <a:gd name="connsiteY661" fmla="*/ 456351 h 509406"/>
                <a:gd name="connsiteX662" fmla="*/ 506542 w 2377881"/>
                <a:gd name="connsiteY662" fmla="*/ 455018 h 509406"/>
                <a:gd name="connsiteX663" fmla="*/ 500827 w 2377881"/>
                <a:gd name="connsiteY663" fmla="*/ 454161 h 509406"/>
                <a:gd name="connsiteX664" fmla="*/ 491969 w 2377881"/>
                <a:gd name="connsiteY664" fmla="*/ 454161 h 509406"/>
                <a:gd name="connsiteX665" fmla="*/ 487397 w 2377881"/>
                <a:gd name="connsiteY665" fmla="*/ 452446 h 509406"/>
                <a:gd name="connsiteX666" fmla="*/ 483206 w 2377881"/>
                <a:gd name="connsiteY666" fmla="*/ 454542 h 509406"/>
                <a:gd name="connsiteX667" fmla="*/ 475110 w 2377881"/>
                <a:gd name="connsiteY667" fmla="*/ 451303 h 509406"/>
                <a:gd name="connsiteX668" fmla="*/ 470157 w 2377881"/>
                <a:gd name="connsiteY668" fmla="*/ 452351 h 509406"/>
                <a:gd name="connsiteX669" fmla="*/ 468252 w 2377881"/>
                <a:gd name="connsiteY669" fmla="*/ 452732 h 509406"/>
                <a:gd name="connsiteX670" fmla="*/ 469585 w 2377881"/>
                <a:gd name="connsiteY670" fmla="*/ 463495 h 509406"/>
                <a:gd name="connsiteX671" fmla="*/ 475491 w 2377881"/>
                <a:gd name="connsiteY671" fmla="*/ 472163 h 509406"/>
                <a:gd name="connsiteX672" fmla="*/ 478729 w 2377881"/>
                <a:gd name="connsiteY672" fmla="*/ 472639 h 509406"/>
                <a:gd name="connsiteX673" fmla="*/ 480634 w 2377881"/>
                <a:gd name="connsiteY673" fmla="*/ 472925 h 509406"/>
                <a:gd name="connsiteX674" fmla="*/ 479682 w 2377881"/>
                <a:gd name="connsiteY674" fmla="*/ 474449 h 509406"/>
                <a:gd name="connsiteX675" fmla="*/ 461013 w 2377881"/>
                <a:gd name="connsiteY675" fmla="*/ 472925 h 509406"/>
                <a:gd name="connsiteX676" fmla="*/ 459870 w 2377881"/>
                <a:gd name="connsiteY676" fmla="*/ 472639 h 509406"/>
                <a:gd name="connsiteX677" fmla="*/ 455393 w 2377881"/>
                <a:gd name="connsiteY677" fmla="*/ 471687 h 509406"/>
                <a:gd name="connsiteX678" fmla="*/ 448630 w 2377881"/>
                <a:gd name="connsiteY678" fmla="*/ 467686 h 509406"/>
                <a:gd name="connsiteX679" fmla="*/ 453297 w 2377881"/>
                <a:gd name="connsiteY679" fmla="*/ 463114 h 509406"/>
                <a:gd name="connsiteX680" fmla="*/ 454917 w 2377881"/>
                <a:gd name="connsiteY680" fmla="*/ 461590 h 509406"/>
                <a:gd name="connsiteX681" fmla="*/ 447678 w 2377881"/>
                <a:gd name="connsiteY681" fmla="*/ 454065 h 509406"/>
                <a:gd name="connsiteX682" fmla="*/ 445106 w 2377881"/>
                <a:gd name="connsiteY682" fmla="*/ 453780 h 509406"/>
                <a:gd name="connsiteX683" fmla="*/ 440629 w 2377881"/>
                <a:gd name="connsiteY683" fmla="*/ 451494 h 509406"/>
                <a:gd name="connsiteX684" fmla="*/ 436343 w 2377881"/>
                <a:gd name="connsiteY684" fmla="*/ 450255 h 509406"/>
                <a:gd name="connsiteX685" fmla="*/ 436819 w 2377881"/>
                <a:gd name="connsiteY685" fmla="*/ 453684 h 509406"/>
                <a:gd name="connsiteX686" fmla="*/ 437010 w 2377881"/>
                <a:gd name="connsiteY686" fmla="*/ 454161 h 509406"/>
                <a:gd name="connsiteX687" fmla="*/ 432723 w 2377881"/>
                <a:gd name="connsiteY687" fmla="*/ 455685 h 509406"/>
                <a:gd name="connsiteX688" fmla="*/ 428532 w 2377881"/>
                <a:gd name="connsiteY688" fmla="*/ 450255 h 509406"/>
                <a:gd name="connsiteX689" fmla="*/ 425008 w 2377881"/>
                <a:gd name="connsiteY689" fmla="*/ 452732 h 509406"/>
                <a:gd name="connsiteX690" fmla="*/ 422055 w 2377881"/>
                <a:gd name="connsiteY690" fmla="*/ 454827 h 509406"/>
                <a:gd name="connsiteX691" fmla="*/ 413578 w 2377881"/>
                <a:gd name="connsiteY691" fmla="*/ 453494 h 509406"/>
                <a:gd name="connsiteX692" fmla="*/ 413483 w 2377881"/>
                <a:gd name="connsiteY692" fmla="*/ 453684 h 509406"/>
                <a:gd name="connsiteX693" fmla="*/ 412054 w 2377881"/>
                <a:gd name="connsiteY693" fmla="*/ 457399 h 509406"/>
                <a:gd name="connsiteX694" fmla="*/ 403958 w 2377881"/>
                <a:gd name="connsiteY694" fmla="*/ 453970 h 509406"/>
                <a:gd name="connsiteX695" fmla="*/ 396338 w 2377881"/>
                <a:gd name="connsiteY695" fmla="*/ 455113 h 509406"/>
                <a:gd name="connsiteX696" fmla="*/ 394338 w 2377881"/>
                <a:gd name="connsiteY696" fmla="*/ 456351 h 509406"/>
                <a:gd name="connsiteX697" fmla="*/ 392242 w 2377881"/>
                <a:gd name="connsiteY697" fmla="*/ 457685 h 509406"/>
                <a:gd name="connsiteX698" fmla="*/ 387575 w 2377881"/>
                <a:gd name="connsiteY698" fmla="*/ 460161 h 509406"/>
                <a:gd name="connsiteX699" fmla="*/ 384527 w 2377881"/>
                <a:gd name="connsiteY699" fmla="*/ 469877 h 509406"/>
                <a:gd name="connsiteX700" fmla="*/ 383860 w 2377881"/>
                <a:gd name="connsiteY700" fmla="*/ 473687 h 509406"/>
                <a:gd name="connsiteX701" fmla="*/ 383574 w 2377881"/>
                <a:gd name="connsiteY701" fmla="*/ 475020 h 509406"/>
                <a:gd name="connsiteX702" fmla="*/ 379098 w 2377881"/>
                <a:gd name="connsiteY702" fmla="*/ 478640 h 509406"/>
                <a:gd name="connsiteX703" fmla="*/ 379764 w 2377881"/>
                <a:gd name="connsiteY703" fmla="*/ 476830 h 509406"/>
                <a:gd name="connsiteX704" fmla="*/ 381098 w 2377881"/>
                <a:gd name="connsiteY704" fmla="*/ 475211 h 509406"/>
                <a:gd name="connsiteX705" fmla="*/ 376907 w 2377881"/>
                <a:gd name="connsiteY705" fmla="*/ 470353 h 509406"/>
                <a:gd name="connsiteX706" fmla="*/ 373764 w 2377881"/>
                <a:gd name="connsiteY706" fmla="*/ 461400 h 509406"/>
                <a:gd name="connsiteX707" fmla="*/ 358809 w 2377881"/>
                <a:gd name="connsiteY707" fmla="*/ 467400 h 509406"/>
                <a:gd name="connsiteX708" fmla="*/ 359762 w 2377881"/>
                <a:gd name="connsiteY708" fmla="*/ 472734 h 509406"/>
                <a:gd name="connsiteX709" fmla="*/ 359095 w 2377881"/>
                <a:gd name="connsiteY709" fmla="*/ 472258 h 509406"/>
                <a:gd name="connsiteX710" fmla="*/ 357571 w 2377881"/>
                <a:gd name="connsiteY710" fmla="*/ 471210 h 509406"/>
                <a:gd name="connsiteX711" fmla="*/ 353190 w 2377881"/>
                <a:gd name="connsiteY711" fmla="*/ 466448 h 509406"/>
                <a:gd name="connsiteX712" fmla="*/ 347665 w 2377881"/>
                <a:gd name="connsiteY712" fmla="*/ 464543 h 509406"/>
                <a:gd name="connsiteX713" fmla="*/ 343284 w 2377881"/>
                <a:gd name="connsiteY713" fmla="*/ 469782 h 509406"/>
                <a:gd name="connsiteX714" fmla="*/ 342807 w 2377881"/>
                <a:gd name="connsiteY714" fmla="*/ 469591 h 509406"/>
                <a:gd name="connsiteX715" fmla="*/ 339474 w 2377881"/>
                <a:gd name="connsiteY715" fmla="*/ 468448 h 509406"/>
                <a:gd name="connsiteX716" fmla="*/ 329663 w 2377881"/>
                <a:gd name="connsiteY716" fmla="*/ 464352 h 509406"/>
                <a:gd name="connsiteX717" fmla="*/ 330425 w 2377881"/>
                <a:gd name="connsiteY717" fmla="*/ 459590 h 509406"/>
                <a:gd name="connsiteX718" fmla="*/ 335283 w 2377881"/>
                <a:gd name="connsiteY718" fmla="*/ 463590 h 509406"/>
                <a:gd name="connsiteX719" fmla="*/ 342045 w 2377881"/>
                <a:gd name="connsiteY719" fmla="*/ 461876 h 509406"/>
                <a:gd name="connsiteX720" fmla="*/ 350999 w 2377881"/>
                <a:gd name="connsiteY720" fmla="*/ 458637 h 509406"/>
                <a:gd name="connsiteX721" fmla="*/ 354142 w 2377881"/>
                <a:gd name="connsiteY721" fmla="*/ 460161 h 509406"/>
                <a:gd name="connsiteX722" fmla="*/ 360619 w 2377881"/>
                <a:gd name="connsiteY722" fmla="*/ 458637 h 509406"/>
                <a:gd name="connsiteX723" fmla="*/ 364810 w 2377881"/>
                <a:gd name="connsiteY723" fmla="*/ 458256 h 509406"/>
                <a:gd name="connsiteX724" fmla="*/ 367096 w 2377881"/>
                <a:gd name="connsiteY724" fmla="*/ 458637 h 509406"/>
                <a:gd name="connsiteX725" fmla="*/ 372335 w 2377881"/>
                <a:gd name="connsiteY725" fmla="*/ 457018 h 509406"/>
                <a:gd name="connsiteX726" fmla="*/ 367954 w 2377881"/>
                <a:gd name="connsiteY726" fmla="*/ 452160 h 509406"/>
                <a:gd name="connsiteX727" fmla="*/ 360333 w 2377881"/>
                <a:gd name="connsiteY727" fmla="*/ 446731 h 509406"/>
                <a:gd name="connsiteX728" fmla="*/ 367382 w 2377881"/>
                <a:gd name="connsiteY728" fmla="*/ 447017 h 509406"/>
                <a:gd name="connsiteX729" fmla="*/ 370335 w 2377881"/>
                <a:gd name="connsiteY729" fmla="*/ 443874 h 509406"/>
                <a:gd name="connsiteX730" fmla="*/ 365191 w 2377881"/>
                <a:gd name="connsiteY730" fmla="*/ 444064 h 509406"/>
                <a:gd name="connsiteX731" fmla="*/ 364905 w 2377881"/>
                <a:gd name="connsiteY731" fmla="*/ 444350 h 509406"/>
                <a:gd name="connsiteX732" fmla="*/ 365191 w 2377881"/>
                <a:gd name="connsiteY732" fmla="*/ 441207 h 509406"/>
                <a:gd name="connsiteX733" fmla="*/ 376526 w 2377881"/>
                <a:gd name="connsiteY733" fmla="*/ 433682 h 509406"/>
                <a:gd name="connsiteX734" fmla="*/ 390813 w 2377881"/>
                <a:gd name="connsiteY734" fmla="*/ 433968 h 509406"/>
                <a:gd name="connsiteX735" fmla="*/ 395862 w 2377881"/>
                <a:gd name="connsiteY735" fmla="*/ 436444 h 509406"/>
                <a:gd name="connsiteX736" fmla="*/ 397767 w 2377881"/>
                <a:gd name="connsiteY736" fmla="*/ 436635 h 509406"/>
                <a:gd name="connsiteX737" fmla="*/ 402148 w 2377881"/>
                <a:gd name="connsiteY737" fmla="*/ 432920 h 509406"/>
                <a:gd name="connsiteX738" fmla="*/ 404339 w 2377881"/>
                <a:gd name="connsiteY738" fmla="*/ 432444 h 509406"/>
                <a:gd name="connsiteX739" fmla="*/ 408530 w 2377881"/>
                <a:gd name="connsiteY739" fmla="*/ 433396 h 509406"/>
                <a:gd name="connsiteX740" fmla="*/ 414721 w 2377881"/>
                <a:gd name="connsiteY740" fmla="*/ 436920 h 509406"/>
                <a:gd name="connsiteX741" fmla="*/ 414912 w 2377881"/>
                <a:gd name="connsiteY741" fmla="*/ 438159 h 509406"/>
                <a:gd name="connsiteX742" fmla="*/ 415959 w 2377881"/>
                <a:gd name="connsiteY742" fmla="*/ 440826 h 509406"/>
                <a:gd name="connsiteX743" fmla="*/ 419198 w 2377881"/>
                <a:gd name="connsiteY743" fmla="*/ 440540 h 509406"/>
                <a:gd name="connsiteX744" fmla="*/ 419865 w 2377881"/>
                <a:gd name="connsiteY744" fmla="*/ 435111 h 509406"/>
                <a:gd name="connsiteX745" fmla="*/ 431485 w 2377881"/>
                <a:gd name="connsiteY745" fmla="*/ 433110 h 509406"/>
                <a:gd name="connsiteX746" fmla="*/ 440153 w 2377881"/>
                <a:gd name="connsiteY746" fmla="*/ 435301 h 509406"/>
                <a:gd name="connsiteX747" fmla="*/ 441010 w 2377881"/>
                <a:gd name="connsiteY747" fmla="*/ 434730 h 509406"/>
                <a:gd name="connsiteX748" fmla="*/ 447011 w 2377881"/>
                <a:gd name="connsiteY748" fmla="*/ 430253 h 509406"/>
                <a:gd name="connsiteX749" fmla="*/ 455679 w 2377881"/>
                <a:gd name="connsiteY749" fmla="*/ 433777 h 509406"/>
                <a:gd name="connsiteX750" fmla="*/ 456155 w 2377881"/>
                <a:gd name="connsiteY750" fmla="*/ 432253 h 509406"/>
                <a:gd name="connsiteX751" fmla="*/ 456822 w 2377881"/>
                <a:gd name="connsiteY751" fmla="*/ 430348 h 509406"/>
                <a:gd name="connsiteX752" fmla="*/ 464061 w 2377881"/>
                <a:gd name="connsiteY752" fmla="*/ 432825 h 509406"/>
                <a:gd name="connsiteX753" fmla="*/ 473681 w 2377881"/>
                <a:gd name="connsiteY753" fmla="*/ 433491 h 509406"/>
                <a:gd name="connsiteX754" fmla="*/ 486254 w 2377881"/>
                <a:gd name="connsiteY754" fmla="*/ 433587 h 509406"/>
                <a:gd name="connsiteX755" fmla="*/ 486349 w 2377881"/>
                <a:gd name="connsiteY755" fmla="*/ 438444 h 509406"/>
                <a:gd name="connsiteX756" fmla="*/ 486635 w 2377881"/>
                <a:gd name="connsiteY756" fmla="*/ 438159 h 509406"/>
                <a:gd name="connsiteX757" fmla="*/ 489492 w 2377881"/>
                <a:gd name="connsiteY757" fmla="*/ 434920 h 509406"/>
                <a:gd name="connsiteX758" fmla="*/ 490064 w 2377881"/>
                <a:gd name="connsiteY758" fmla="*/ 434253 h 509406"/>
                <a:gd name="connsiteX759" fmla="*/ 495874 w 2377881"/>
                <a:gd name="connsiteY759" fmla="*/ 432253 h 509406"/>
                <a:gd name="connsiteX760" fmla="*/ 507876 w 2377881"/>
                <a:gd name="connsiteY760" fmla="*/ 434539 h 509406"/>
                <a:gd name="connsiteX761" fmla="*/ 513210 w 2377881"/>
                <a:gd name="connsiteY761" fmla="*/ 437968 h 509406"/>
                <a:gd name="connsiteX762" fmla="*/ 506066 w 2377881"/>
                <a:gd name="connsiteY762" fmla="*/ 428157 h 509406"/>
                <a:gd name="connsiteX763" fmla="*/ 510257 w 2377881"/>
                <a:gd name="connsiteY763" fmla="*/ 426443 h 509406"/>
                <a:gd name="connsiteX764" fmla="*/ 520163 w 2377881"/>
                <a:gd name="connsiteY764" fmla="*/ 432634 h 509406"/>
                <a:gd name="connsiteX765" fmla="*/ 523687 w 2377881"/>
                <a:gd name="connsiteY765" fmla="*/ 432825 h 509406"/>
                <a:gd name="connsiteX766" fmla="*/ 524354 w 2377881"/>
                <a:gd name="connsiteY766" fmla="*/ 432920 h 509406"/>
                <a:gd name="connsiteX767" fmla="*/ 528736 w 2377881"/>
                <a:gd name="connsiteY767" fmla="*/ 437778 h 509406"/>
                <a:gd name="connsiteX768" fmla="*/ 529783 w 2377881"/>
                <a:gd name="connsiteY768" fmla="*/ 439492 h 509406"/>
                <a:gd name="connsiteX769" fmla="*/ 529783 w 2377881"/>
                <a:gd name="connsiteY769" fmla="*/ 439396 h 509406"/>
                <a:gd name="connsiteX770" fmla="*/ 528735 w 2377881"/>
                <a:gd name="connsiteY770" fmla="*/ 437682 h 509406"/>
                <a:gd name="connsiteX771" fmla="*/ 527687 w 2377881"/>
                <a:gd name="connsiteY771" fmla="*/ 434729 h 509406"/>
                <a:gd name="connsiteX772" fmla="*/ 531783 w 2377881"/>
                <a:gd name="connsiteY772" fmla="*/ 432157 h 509406"/>
                <a:gd name="connsiteX773" fmla="*/ 533307 w 2377881"/>
                <a:gd name="connsiteY773" fmla="*/ 431491 h 509406"/>
                <a:gd name="connsiteX774" fmla="*/ 537784 w 2377881"/>
                <a:gd name="connsiteY774" fmla="*/ 430729 h 509406"/>
                <a:gd name="connsiteX775" fmla="*/ 540832 w 2377881"/>
                <a:gd name="connsiteY775" fmla="*/ 427585 h 509406"/>
                <a:gd name="connsiteX776" fmla="*/ 906211 w 2377881"/>
                <a:gd name="connsiteY776" fmla="*/ 424348 h 509406"/>
                <a:gd name="connsiteX777" fmla="*/ 913736 w 2377881"/>
                <a:gd name="connsiteY777" fmla="*/ 427205 h 509406"/>
                <a:gd name="connsiteX778" fmla="*/ 906687 w 2377881"/>
                <a:gd name="connsiteY778" fmla="*/ 435873 h 509406"/>
                <a:gd name="connsiteX779" fmla="*/ 902496 w 2377881"/>
                <a:gd name="connsiteY779" fmla="*/ 436825 h 509406"/>
                <a:gd name="connsiteX780" fmla="*/ 901639 w 2377881"/>
                <a:gd name="connsiteY780" fmla="*/ 437016 h 509406"/>
                <a:gd name="connsiteX781" fmla="*/ 900687 w 2377881"/>
                <a:gd name="connsiteY781" fmla="*/ 433015 h 509406"/>
                <a:gd name="connsiteX782" fmla="*/ 901639 w 2377881"/>
                <a:gd name="connsiteY782" fmla="*/ 432825 h 509406"/>
                <a:gd name="connsiteX783" fmla="*/ 904020 w 2377881"/>
                <a:gd name="connsiteY783" fmla="*/ 432444 h 509406"/>
                <a:gd name="connsiteX784" fmla="*/ 909354 w 2377881"/>
                <a:gd name="connsiteY784" fmla="*/ 430825 h 509406"/>
                <a:gd name="connsiteX785" fmla="*/ 905259 w 2377881"/>
                <a:gd name="connsiteY785" fmla="*/ 427777 h 509406"/>
                <a:gd name="connsiteX786" fmla="*/ 906211 w 2377881"/>
                <a:gd name="connsiteY786" fmla="*/ 424348 h 509406"/>
                <a:gd name="connsiteX787" fmla="*/ 102396 w 2377881"/>
                <a:gd name="connsiteY787" fmla="*/ 423490 h 509406"/>
                <a:gd name="connsiteX788" fmla="*/ 90014 w 2377881"/>
                <a:gd name="connsiteY788" fmla="*/ 427014 h 509406"/>
                <a:gd name="connsiteX789" fmla="*/ 87632 w 2377881"/>
                <a:gd name="connsiteY789" fmla="*/ 426538 h 509406"/>
                <a:gd name="connsiteX790" fmla="*/ 84965 w 2377881"/>
                <a:gd name="connsiteY790" fmla="*/ 427871 h 509406"/>
                <a:gd name="connsiteX791" fmla="*/ 85251 w 2377881"/>
                <a:gd name="connsiteY791" fmla="*/ 429681 h 509406"/>
                <a:gd name="connsiteX792" fmla="*/ 96491 w 2377881"/>
                <a:gd name="connsiteY792" fmla="*/ 432443 h 509406"/>
                <a:gd name="connsiteX793" fmla="*/ 99634 w 2377881"/>
                <a:gd name="connsiteY793" fmla="*/ 429205 h 509406"/>
                <a:gd name="connsiteX794" fmla="*/ 100777 w 2377881"/>
                <a:gd name="connsiteY794" fmla="*/ 426347 h 509406"/>
                <a:gd name="connsiteX795" fmla="*/ 102301 w 2377881"/>
                <a:gd name="connsiteY795" fmla="*/ 426347 h 509406"/>
                <a:gd name="connsiteX796" fmla="*/ 102396 w 2377881"/>
                <a:gd name="connsiteY796" fmla="*/ 423490 h 509406"/>
                <a:gd name="connsiteX797" fmla="*/ 949073 w 2377881"/>
                <a:gd name="connsiteY797" fmla="*/ 420823 h 509406"/>
                <a:gd name="connsiteX798" fmla="*/ 950407 w 2377881"/>
                <a:gd name="connsiteY798" fmla="*/ 423681 h 509406"/>
                <a:gd name="connsiteX799" fmla="*/ 938310 w 2377881"/>
                <a:gd name="connsiteY799" fmla="*/ 427777 h 509406"/>
                <a:gd name="connsiteX800" fmla="*/ 936310 w 2377881"/>
                <a:gd name="connsiteY800" fmla="*/ 423490 h 509406"/>
                <a:gd name="connsiteX801" fmla="*/ 942692 w 2377881"/>
                <a:gd name="connsiteY801" fmla="*/ 424157 h 509406"/>
                <a:gd name="connsiteX802" fmla="*/ 944025 w 2377881"/>
                <a:gd name="connsiteY802" fmla="*/ 424252 h 509406"/>
                <a:gd name="connsiteX803" fmla="*/ 949073 w 2377881"/>
                <a:gd name="connsiteY803" fmla="*/ 420823 h 509406"/>
                <a:gd name="connsiteX804" fmla="*/ 1018130 w 2377881"/>
                <a:gd name="connsiteY804" fmla="*/ 420156 h 509406"/>
                <a:gd name="connsiteX805" fmla="*/ 1025369 w 2377881"/>
                <a:gd name="connsiteY805" fmla="*/ 424156 h 509406"/>
                <a:gd name="connsiteX806" fmla="*/ 1026036 w 2377881"/>
                <a:gd name="connsiteY806" fmla="*/ 424537 h 509406"/>
                <a:gd name="connsiteX807" fmla="*/ 1031275 w 2377881"/>
                <a:gd name="connsiteY807" fmla="*/ 429300 h 509406"/>
                <a:gd name="connsiteX808" fmla="*/ 1035466 w 2377881"/>
                <a:gd name="connsiteY808" fmla="*/ 431396 h 509406"/>
                <a:gd name="connsiteX809" fmla="*/ 1035275 w 2377881"/>
                <a:gd name="connsiteY809" fmla="*/ 434062 h 509406"/>
                <a:gd name="connsiteX810" fmla="*/ 1034608 w 2377881"/>
                <a:gd name="connsiteY810" fmla="*/ 434634 h 509406"/>
                <a:gd name="connsiteX811" fmla="*/ 1014892 w 2377881"/>
                <a:gd name="connsiteY811" fmla="*/ 426824 h 509406"/>
                <a:gd name="connsiteX812" fmla="*/ 1018130 w 2377881"/>
                <a:gd name="connsiteY812" fmla="*/ 420156 h 509406"/>
                <a:gd name="connsiteX813" fmla="*/ 1513716 w 2377881"/>
                <a:gd name="connsiteY813" fmla="*/ 418061 h 509406"/>
                <a:gd name="connsiteX814" fmla="*/ 1514192 w 2377881"/>
                <a:gd name="connsiteY814" fmla="*/ 418061 h 509406"/>
                <a:gd name="connsiteX815" fmla="*/ 1515049 w 2377881"/>
                <a:gd name="connsiteY815" fmla="*/ 426824 h 509406"/>
                <a:gd name="connsiteX816" fmla="*/ 1518478 w 2377881"/>
                <a:gd name="connsiteY816" fmla="*/ 429967 h 509406"/>
                <a:gd name="connsiteX817" fmla="*/ 1519145 w 2377881"/>
                <a:gd name="connsiteY817" fmla="*/ 430539 h 509406"/>
                <a:gd name="connsiteX818" fmla="*/ 1509906 w 2377881"/>
                <a:gd name="connsiteY818" fmla="*/ 433301 h 509406"/>
                <a:gd name="connsiteX819" fmla="*/ 1508572 w 2377881"/>
                <a:gd name="connsiteY819" fmla="*/ 428062 h 509406"/>
                <a:gd name="connsiteX820" fmla="*/ 1512573 w 2377881"/>
                <a:gd name="connsiteY820" fmla="*/ 418156 h 509406"/>
                <a:gd name="connsiteX821" fmla="*/ 1044038 w 2377881"/>
                <a:gd name="connsiteY821" fmla="*/ 417299 h 509406"/>
                <a:gd name="connsiteX822" fmla="*/ 1045372 w 2377881"/>
                <a:gd name="connsiteY822" fmla="*/ 423490 h 509406"/>
                <a:gd name="connsiteX823" fmla="*/ 1046419 w 2377881"/>
                <a:gd name="connsiteY823" fmla="*/ 423014 h 509406"/>
                <a:gd name="connsiteX824" fmla="*/ 1047467 w 2377881"/>
                <a:gd name="connsiteY824" fmla="*/ 422633 h 509406"/>
                <a:gd name="connsiteX825" fmla="*/ 1051563 w 2377881"/>
                <a:gd name="connsiteY825" fmla="*/ 424347 h 509406"/>
                <a:gd name="connsiteX826" fmla="*/ 1052325 w 2377881"/>
                <a:gd name="connsiteY826" fmla="*/ 426729 h 509406"/>
                <a:gd name="connsiteX827" fmla="*/ 1042609 w 2377881"/>
                <a:gd name="connsiteY827" fmla="*/ 427205 h 509406"/>
                <a:gd name="connsiteX828" fmla="*/ 1035942 w 2377881"/>
                <a:gd name="connsiteY828" fmla="*/ 424728 h 509406"/>
                <a:gd name="connsiteX829" fmla="*/ 1036132 w 2377881"/>
                <a:gd name="connsiteY829" fmla="*/ 424252 h 509406"/>
                <a:gd name="connsiteX830" fmla="*/ 1038038 w 2377881"/>
                <a:gd name="connsiteY830" fmla="*/ 418156 h 509406"/>
                <a:gd name="connsiteX831" fmla="*/ 310612 w 2377881"/>
                <a:gd name="connsiteY831" fmla="*/ 416536 h 509406"/>
                <a:gd name="connsiteX832" fmla="*/ 308326 w 2377881"/>
                <a:gd name="connsiteY832" fmla="*/ 426823 h 509406"/>
                <a:gd name="connsiteX833" fmla="*/ 315375 w 2377881"/>
                <a:gd name="connsiteY833" fmla="*/ 418156 h 509406"/>
                <a:gd name="connsiteX834" fmla="*/ 310612 w 2377881"/>
                <a:gd name="connsiteY834" fmla="*/ 416536 h 509406"/>
                <a:gd name="connsiteX835" fmla="*/ 1254826 w 2377881"/>
                <a:gd name="connsiteY835" fmla="*/ 415775 h 509406"/>
                <a:gd name="connsiteX836" fmla="*/ 1261684 w 2377881"/>
                <a:gd name="connsiteY836" fmla="*/ 418632 h 509406"/>
                <a:gd name="connsiteX837" fmla="*/ 1264923 w 2377881"/>
                <a:gd name="connsiteY837" fmla="*/ 427681 h 509406"/>
                <a:gd name="connsiteX838" fmla="*/ 1261017 w 2377881"/>
                <a:gd name="connsiteY838" fmla="*/ 426157 h 509406"/>
                <a:gd name="connsiteX839" fmla="*/ 1253588 w 2377881"/>
                <a:gd name="connsiteY839" fmla="*/ 423014 h 509406"/>
                <a:gd name="connsiteX840" fmla="*/ 1252636 w 2377881"/>
                <a:gd name="connsiteY840" fmla="*/ 416061 h 509406"/>
                <a:gd name="connsiteX841" fmla="*/ 1253778 w 2377881"/>
                <a:gd name="connsiteY841" fmla="*/ 415965 h 509406"/>
                <a:gd name="connsiteX842" fmla="*/ 1177483 w 2377881"/>
                <a:gd name="connsiteY842" fmla="*/ 415775 h 509406"/>
                <a:gd name="connsiteX843" fmla="*/ 1178435 w 2377881"/>
                <a:gd name="connsiteY843" fmla="*/ 415965 h 509406"/>
                <a:gd name="connsiteX844" fmla="*/ 1180245 w 2377881"/>
                <a:gd name="connsiteY844" fmla="*/ 418061 h 509406"/>
                <a:gd name="connsiteX845" fmla="*/ 1176530 w 2377881"/>
                <a:gd name="connsiteY845" fmla="*/ 422538 h 509406"/>
                <a:gd name="connsiteX846" fmla="*/ 1174816 w 2377881"/>
                <a:gd name="connsiteY846" fmla="*/ 422538 h 509406"/>
                <a:gd name="connsiteX847" fmla="*/ 1169006 w 2377881"/>
                <a:gd name="connsiteY847" fmla="*/ 430158 h 509406"/>
                <a:gd name="connsiteX848" fmla="*/ 1165195 w 2377881"/>
                <a:gd name="connsiteY848" fmla="*/ 429967 h 509406"/>
                <a:gd name="connsiteX849" fmla="*/ 1165100 w 2377881"/>
                <a:gd name="connsiteY849" fmla="*/ 429586 h 509406"/>
                <a:gd name="connsiteX850" fmla="*/ 1165576 w 2377881"/>
                <a:gd name="connsiteY850" fmla="*/ 426919 h 509406"/>
                <a:gd name="connsiteX851" fmla="*/ 1171006 w 2377881"/>
                <a:gd name="connsiteY851" fmla="*/ 424919 h 509406"/>
                <a:gd name="connsiteX852" fmla="*/ 1177483 w 2377881"/>
                <a:gd name="connsiteY852" fmla="*/ 415775 h 509406"/>
                <a:gd name="connsiteX853" fmla="*/ 1327216 w 2377881"/>
                <a:gd name="connsiteY853" fmla="*/ 415584 h 509406"/>
                <a:gd name="connsiteX854" fmla="*/ 1329883 w 2377881"/>
                <a:gd name="connsiteY854" fmla="*/ 418632 h 509406"/>
                <a:gd name="connsiteX855" fmla="*/ 1331311 w 2377881"/>
                <a:gd name="connsiteY855" fmla="*/ 420251 h 509406"/>
                <a:gd name="connsiteX856" fmla="*/ 1331788 w 2377881"/>
                <a:gd name="connsiteY856" fmla="*/ 424061 h 509406"/>
                <a:gd name="connsiteX857" fmla="*/ 1325310 w 2377881"/>
                <a:gd name="connsiteY857" fmla="*/ 420442 h 509406"/>
                <a:gd name="connsiteX858" fmla="*/ 1327216 w 2377881"/>
                <a:gd name="connsiteY858" fmla="*/ 415584 h 509406"/>
                <a:gd name="connsiteX859" fmla="*/ 160213 w 2377881"/>
                <a:gd name="connsiteY859" fmla="*/ 415298 h 509406"/>
                <a:gd name="connsiteX860" fmla="*/ 157260 w 2377881"/>
                <a:gd name="connsiteY860" fmla="*/ 416822 h 509406"/>
                <a:gd name="connsiteX861" fmla="*/ 156498 w 2377881"/>
                <a:gd name="connsiteY861" fmla="*/ 417203 h 509406"/>
                <a:gd name="connsiteX862" fmla="*/ 151831 w 2377881"/>
                <a:gd name="connsiteY862" fmla="*/ 417965 h 509406"/>
                <a:gd name="connsiteX863" fmla="*/ 149354 w 2377881"/>
                <a:gd name="connsiteY863" fmla="*/ 417584 h 509406"/>
                <a:gd name="connsiteX864" fmla="*/ 145258 w 2377881"/>
                <a:gd name="connsiteY864" fmla="*/ 418346 h 509406"/>
                <a:gd name="connsiteX865" fmla="*/ 138496 w 2377881"/>
                <a:gd name="connsiteY865" fmla="*/ 420251 h 509406"/>
                <a:gd name="connsiteX866" fmla="*/ 129257 w 2377881"/>
                <a:gd name="connsiteY866" fmla="*/ 423394 h 509406"/>
                <a:gd name="connsiteX867" fmla="*/ 133543 w 2377881"/>
                <a:gd name="connsiteY867" fmla="*/ 432538 h 509406"/>
                <a:gd name="connsiteX868" fmla="*/ 143544 w 2377881"/>
                <a:gd name="connsiteY868" fmla="*/ 426919 h 509406"/>
                <a:gd name="connsiteX869" fmla="*/ 152021 w 2377881"/>
                <a:gd name="connsiteY869" fmla="*/ 428538 h 509406"/>
                <a:gd name="connsiteX870" fmla="*/ 151259 w 2377881"/>
                <a:gd name="connsiteY870" fmla="*/ 426538 h 509406"/>
                <a:gd name="connsiteX871" fmla="*/ 159070 w 2377881"/>
                <a:gd name="connsiteY871" fmla="*/ 420632 h 509406"/>
                <a:gd name="connsiteX872" fmla="*/ 162403 w 2377881"/>
                <a:gd name="connsiteY872" fmla="*/ 417013 h 509406"/>
                <a:gd name="connsiteX873" fmla="*/ 161165 w 2377881"/>
                <a:gd name="connsiteY873" fmla="*/ 416060 h 509406"/>
                <a:gd name="connsiteX874" fmla="*/ 1356362 w 2377881"/>
                <a:gd name="connsiteY874" fmla="*/ 414155 h 509406"/>
                <a:gd name="connsiteX875" fmla="*/ 1360839 w 2377881"/>
                <a:gd name="connsiteY875" fmla="*/ 419013 h 509406"/>
                <a:gd name="connsiteX876" fmla="*/ 1364744 w 2377881"/>
                <a:gd name="connsiteY876" fmla="*/ 422061 h 509406"/>
                <a:gd name="connsiteX877" fmla="*/ 1355791 w 2377881"/>
                <a:gd name="connsiteY877" fmla="*/ 421204 h 509406"/>
                <a:gd name="connsiteX878" fmla="*/ 1355505 w 2377881"/>
                <a:gd name="connsiteY878" fmla="*/ 421013 h 509406"/>
                <a:gd name="connsiteX879" fmla="*/ 1349123 w 2377881"/>
                <a:gd name="connsiteY879" fmla="*/ 430157 h 509406"/>
                <a:gd name="connsiteX880" fmla="*/ 1351124 w 2377881"/>
                <a:gd name="connsiteY880" fmla="*/ 433586 h 509406"/>
                <a:gd name="connsiteX881" fmla="*/ 1353886 w 2377881"/>
                <a:gd name="connsiteY881" fmla="*/ 438158 h 509406"/>
                <a:gd name="connsiteX882" fmla="*/ 1347885 w 2377881"/>
                <a:gd name="connsiteY882" fmla="*/ 433300 h 509406"/>
                <a:gd name="connsiteX883" fmla="*/ 1347980 w 2377881"/>
                <a:gd name="connsiteY883" fmla="*/ 430538 h 509406"/>
                <a:gd name="connsiteX884" fmla="*/ 1344361 w 2377881"/>
                <a:gd name="connsiteY884" fmla="*/ 422347 h 509406"/>
                <a:gd name="connsiteX885" fmla="*/ 1344647 w 2377881"/>
                <a:gd name="connsiteY885" fmla="*/ 419394 h 509406"/>
                <a:gd name="connsiteX886" fmla="*/ 1344933 w 2377881"/>
                <a:gd name="connsiteY886" fmla="*/ 417775 h 509406"/>
                <a:gd name="connsiteX887" fmla="*/ 1356362 w 2377881"/>
                <a:gd name="connsiteY887" fmla="*/ 414155 h 509406"/>
                <a:gd name="connsiteX888" fmla="*/ 353951 w 2377881"/>
                <a:gd name="connsiteY888" fmla="*/ 413774 h 509406"/>
                <a:gd name="connsiteX889" fmla="*/ 345379 w 2377881"/>
                <a:gd name="connsiteY889" fmla="*/ 415012 h 509406"/>
                <a:gd name="connsiteX890" fmla="*/ 347379 w 2377881"/>
                <a:gd name="connsiteY890" fmla="*/ 419394 h 509406"/>
                <a:gd name="connsiteX891" fmla="*/ 349951 w 2377881"/>
                <a:gd name="connsiteY891" fmla="*/ 418537 h 509406"/>
                <a:gd name="connsiteX892" fmla="*/ 349951 w 2377881"/>
                <a:gd name="connsiteY892" fmla="*/ 418822 h 509406"/>
                <a:gd name="connsiteX893" fmla="*/ 354332 w 2377881"/>
                <a:gd name="connsiteY893" fmla="*/ 422156 h 509406"/>
                <a:gd name="connsiteX894" fmla="*/ 357571 w 2377881"/>
                <a:gd name="connsiteY894" fmla="*/ 421394 h 509406"/>
                <a:gd name="connsiteX895" fmla="*/ 357475 w 2377881"/>
                <a:gd name="connsiteY895" fmla="*/ 419489 h 509406"/>
                <a:gd name="connsiteX896" fmla="*/ 353951 w 2377881"/>
                <a:gd name="connsiteY896" fmla="*/ 413774 h 509406"/>
                <a:gd name="connsiteX897" fmla="*/ 399195 w 2377881"/>
                <a:gd name="connsiteY897" fmla="*/ 413488 h 509406"/>
                <a:gd name="connsiteX898" fmla="*/ 397100 w 2377881"/>
                <a:gd name="connsiteY898" fmla="*/ 413584 h 509406"/>
                <a:gd name="connsiteX899" fmla="*/ 394623 w 2377881"/>
                <a:gd name="connsiteY899" fmla="*/ 413679 h 509406"/>
                <a:gd name="connsiteX900" fmla="*/ 389289 w 2377881"/>
                <a:gd name="connsiteY900" fmla="*/ 420918 h 509406"/>
                <a:gd name="connsiteX901" fmla="*/ 393575 w 2377881"/>
                <a:gd name="connsiteY901" fmla="*/ 423585 h 509406"/>
                <a:gd name="connsiteX902" fmla="*/ 394147 w 2377881"/>
                <a:gd name="connsiteY902" fmla="*/ 422632 h 509406"/>
                <a:gd name="connsiteX903" fmla="*/ 401862 w 2377881"/>
                <a:gd name="connsiteY903" fmla="*/ 414822 h 509406"/>
                <a:gd name="connsiteX904" fmla="*/ 402719 w 2377881"/>
                <a:gd name="connsiteY904" fmla="*/ 414346 h 509406"/>
                <a:gd name="connsiteX905" fmla="*/ 399195 w 2377881"/>
                <a:gd name="connsiteY905" fmla="*/ 413488 h 509406"/>
                <a:gd name="connsiteX906" fmla="*/ 418912 w 2377881"/>
                <a:gd name="connsiteY906" fmla="*/ 413393 h 509406"/>
                <a:gd name="connsiteX907" fmla="*/ 405862 w 2377881"/>
                <a:gd name="connsiteY907" fmla="*/ 416346 h 509406"/>
                <a:gd name="connsiteX908" fmla="*/ 407577 w 2377881"/>
                <a:gd name="connsiteY908" fmla="*/ 421204 h 509406"/>
                <a:gd name="connsiteX909" fmla="*/ 410816 w 2377881"/>
                <a:gd name="connsiteY909" fmla="*/ 418537 h 509406"/>
                <a:gd name="connsiteX910" fmla="*/ 417674 w 2377881"/>
                <a:gd name="connsiteY910" fmla="*/ 416917 h 509406"/>
                <a:gd name="connsiteX911" fmla="*/ 418435 w 2377881"/>
                <a:gd name="connsiteY911" fmla="*/ 417298 h 509406"/>
                <a:gd name="connsiteX912" fmla="*/ 418912 w 2377881"/>
                <a:gd name="connsiteY912" fmla="*/ 413393 h 509406"/>
                <a:gd name="connsiteX913" fmla="*/ 204409 w 2377881"/>
                <a:gd name="connsiteY913" fmla="*/ 412441 h 509406"/>
                <a:gd name="connsiteX914" fmla="*/ 203170 w 2377881"/>
                <a:gd name="connsiteY914" fmla="*/ 413107 h 509406"/>
                <a:gd name="connsiteX915" fmla="*/ 194408 w 2377881"/>
                <a:gd name="connsiteY915" fmla="*/ 418251 h 509406"/>
                <a:gd name="connsiteX916" fmla="*/ 193169 w 2377881"/>
                <a:gd name="connsiteY916" fmla="*/ 420632 h 509406"/>
                <a:gd name="connsiteX917" fmla="*/ 194122 w 2377881"/>
                <a:gd name="connsiteY917" fmla="*/ 421966 h 509406"/>
                <a:gd name="connsiteX918" fmla="*/ 198313 w 2377881"/>
                <a:gd name="connsiteY918" fmla="*/ 422823 h 509406"/>
                <a:gd name="connsiteX919" fmla="*/ 198979 w 2377881"/>
                <a:gd name="connsiteY919" fmla="*/ 422823 h 509406"/>
                <a:gd name="connsiteX920" fmla="*/ 207742 w 2377881"/>
                <a:gd name="connsiteY920" fmla="*/ 415393 h 509406"/>
                <a:gd name="connsiteX921" fmla="*/ 208219 w 2377881"/>
                <a:gd name="connsiteY921" fmla="*/ 415203 h 509406"/>
                <a:gd name="connsiteX922" fmla="*/ 204409 w 2377881"/>
                <a:gd name="connsiteY922" fmla="*/ 412441 h 509406"/>
                <a:gd name="connsiteX923" fmla="*/ 1225870 w 2377881"/>
                <a:gd name="connsiteY923" fmla="*/ 411870 h 509406"/>
                <a:gd name="connsiteX924" fmla="*/ 1226346 w 2377881"/>
                <a:gd name="connsiteY924" fmla="*/ 412632 h 509406"/>
                <a:gd name="connsiteX925" fmla="*/ 1229203 w 2377881"/>
                <a:gd name="connsiteY925" fmla="*/ 418918 h 509406"/>
                <a:gd name="connsiteX926" fmla="*/ 1231108 w 2377881"/>
                <a:gd name="connsiteY926" fmla="*/ 421966 h 509406"/>
                <a:gd name="connsiteX927" fmla="*/ 1237585 w 2377881"/>
                <a:gd name="connsiteY927" fmla="*/ 420442 h 509406"/>
                <a:gd name="connsiteX928" fmla="*/ 1234918 w 2377881"/>
                <a:gd name="connsiteY928" fmla="*/ 428158 h 509406"/>
                <a:gd name="connsiteX929" fmla="*/ 1228822 w 2377881"/>
                <a:gd name="connsiteY929" fmla="*/ 428062 h 509406"/>
                <a:gd name="connsiteX930" fmla="*/ 1225584 w 2377881"/>
                <a:gd name="connsiteY930" fmla="*/ 419585 h 509406"/>
                <a:gd name="connsiteX931" fmla="*/ 1225870 w 2377881"/>
                <a:gd name="connsiteY931" fmla="*/ 411870 h 509406"/>
                <a:gd name="connsiteX932" fmla="*/ 336425 w 2377881"/>
                <a:gd name="connsiteY932" fmla="*/ 411869 h 509406"/>
                <a:gd name="connsiteX933" fmla="*/ 332996 w 2377881"/>
                <a:gd name="connsiteY933" fmla="*/ 413298 h 509406"/>
                <a:gd name="connsiteX934" fmla="*/ 333282 w 2377881"/>
                <a:gd name="connsiteY934" fmla="*/ 413488 h 509406"/>
                <a:gd name="connsiteX935" fmla="*/ 332901 w 2377881"/>
                <a:gd name="connsiteY935" fmla="*/ 416441 h 509406"/>
                <a:gd name="connsiteX936" fmla="*/ 326043 w 2377881"/>
                <a:gd name="connsiteY936" fmla="*/ 418156 h 509406"/>
                <a:gd name="connsiteX937" fmla="*/ 324709 w 2377881"/>
                <a:gd name="connsiteY937" fmla="*/ 420632 h 509406"/>
                <a:gd name="connsiteX938" fmla="*/ 327186 w 2377881"/>
                <a:gd name="connsiteY938" fmla="*/ 422156 h 509406"/>
                <a:gd name="connsiteX939" fmla="*/ 331091 w 2377881"/>
                <a:gd name="connsiteY939" fmla="*/ 421489 h 509406"/>
                <a:gd name="connsiteX940" fmla="*/ 337664 w 2377881"/>
                <a:gd name="connsiteY940" fmla="*/ 414536 h 509406"/>
                <a:gd name="connsiteX941" fmla="*/ 336616 w 2377881"/>
                <a:gd name="connsiteY941" fmla="*/ 412250 h 509406"/>
                <a:gd name="connsiteX942" fmla="*/ 1167672 w 2377881"/>
                <a:gd name="connsiteY942" fmla="*/ 409774 h 509406"/>
                <a:gd name="connsiteX943" fmla="*/ 1169006 w 2377881"/>
                <a:gd name="connsiteY943" fmla="*/ 409774 h 509406"/>
                <a:gd name="connsiteX944" fmla="*/ 1172720 w 2377881"/>
                <a:gd name="connsiteY944" fmla="*/ 411393 h 509406"/>
                <a:gd name="connsiteX945" fmla="*/ 1171292 w 2377881"/>
                <a:gd name="connsiteY945" fmla="*/ 413679 h 509406"/>
                <a:gd name="connsiteX946" fmla="*/ 1163767 w 2377881"/>
                <a:gd name="connsiteY946" fmla="*/ 414537 h 509406"/>
                <a:gd name="connsiteX947" fmla="*/ 1154528 w 2377881"/>
                <a:gd name="connsiteY947" fmla="*/ 424728 h 509406"/>
                <a:gd name="connsiteX948" fmla="*/ 1150813 w 2377881"/>
                <a:gd name="connsiteY948" fmla="*/ 422538 h 509406"/>
                <a:gd name="connsiteX949" fmla="*/ 1149003 w 2377881"/>
                <a:gd name="connsiteY949" fmla="*/ 421490 h 509406"/>
                <a:gd name="connsiteX950" fmla="*/ 1141574 w 2377881"/>
                <a:gd name="connsiteY950" fmla="*/ 434444 h 509406"/>
                <a:gd name="connsiteX951" fmla="*/ 1132620 w 2377881"/>
                <a:gd name="connsiteY951" fmla="*/ 435015 h 509406"/>
                <a:gd name="connsiteX952" fmla="*/ 1132239 w 2377881"/>
                <a:gd name="connsiteY952" fmla="*/ 435015 h 509406"/>
                <a:gd name="connsiteX953" fmla="*/ 1133573 w 2377881"/>
                <a:gd name="connsiteY953" fmla="*/ 441302 h 509406"/>
                <a:gd name="connsiteX954" fmla="*/ 1132906 w 2377881"/>
                <a:gd name="connsiteY954" fmla="*/ 446636 h 509406"/>
                <a:gd name="connsiteX955" fmla="*/ 1128239 w 2377881"/>
                <a:gd name="connsiteY955" fmla="*/ 450922 h 509406"/>
                <a:gd name="connsiteX956" fmla="*/ 1128905 w 2377881"/>
                <a:gd name="connsiteY956" fmla="*/ 453398 h 509406"/>
                <a:gd name="connsiteX957" fmla="*/ 1122047 w 2377881"/>
                <a:gd name="connsiteY957" fmla="*/ 452922 h 509406"/>
                <a:gd name="connsiteX958" fmla="*/ 1121190 w 2377881"/>
                <a:gd name="connsiteY958" fmla="*/ 452446 h 509406"/>
                <a:gd name="connsiteX959" fmla="*/ 1117761 w 2377881"/>
                <a:gd name="connsiteY959" fmla="*/ 450446 h 509406"/>
                <a:gd name="connsiteX960" fmla="*/ 1129477 w 2377881"/>
                <a:gd name="connsiteY960" fmla="*/ 445397 h 509406"/>
                <a:gd name="connsiteX961" fmla="*/ 1129096 w 2377881"/>
                <a:gd name="connsiteY961" fmla="*/ 444636 h 509406"/>
                <a:gd name="connsiteX962" fmla="*/ 1125667 w 2377881"/>
                <a:gd name="connsiteY962" fmla="*/ 439016 h 509406"/>
                <a:gd name="connsiteX963" fmla="*/ 1127953 w 2377881"/>
                <a:gd name="connsiteY963" fmla="*/ 436349 h 509406"/>
                <a:gd name="connsiteX964" fmla="*/ 1121857 w 2377881"/>
                <a:gd name="connsiteY964" fmla="*/ 433491 h 509406"/>
                <a:gd name="connsiteX965" fmla="*/ 1115570 w 2377881"/>
                <a:gd name="connsiteY965" fmla="*/ 439682 h 509406"/>
                <a:gd name="connsiteX966" fmla="*/ 1113475 w 2377881"/>
                <a:gd name="connsiteY966" fmla="*/ 440254 h 509406"/>
                <a:gd name="connsiteX967" fmla="*/ 1113380 w 2377881"/>
                <a:gd name="connsiteY967" fmla="*/ 439778 h 509406"/>
                <a:gd name="connsiteX968" fmla="*/ 1106903 w 2377881"/>
                <a:gd name="connsiteY968" fmla="*/ 434825 h 509406"/>
                <a:gd name="connsiteX969" fmla="*/ 1106045 w 2377881"/>
                <a:gd name="connsiteY969" fmla="*/ 435587 h 509406"/>
                <a:gd name="connsiteX970" fmla="*/ 1109855 w 2377881"/>
                <a:gd name="connsiteY970" fmla="*/ 441397 h 509406"/>
                <a:gd name="connsiteX971" fmla="*/ 1110046 w 2377881"/>
                <a:gd name="connsiteY971" fmla="*/ 441683 h 509406"/>
                <a:gd name="connsiteX972" fmla="*/ 1109475 w 2377881"/>
                <a:gd name="connsiteY972" fmla="*/ 443112 h 509406"/>
                <a:gd name="connsiteX973" fmla="*/ 1101759 w 2377881"/>
                <a:gd name="connsiteY973" fmla="*/ 437492 h 509406"/>
                <a:gd name="connsiteX974" fmla="*/ 1100140 w 2377881"/>
                <a:gd name="connsiteY974" fmla="*/ 435587 h 509406"/>
                <a:gd name="connsiteX975" fmla="*/ 1092615 w 2377881"/>
                <a:gd name="connsiteY975" fmla="*/ 432634 h 509406"/>
                <a:gd name="connsiteX976" fmla="*/ 1084233 w 2377881"/>
                <a:gd name="connsiteY976" fmla="*/ 431396 h 509406"/>
                <a:gd name="connsiteX977" fmla="*/ 1082614 w 2377881"/>
                <a:gd name="connsiteY977" fmla="*/ 430443 h 509406"/>
                <a:gd name="connsiteX978" fmla="*/ 1076232 w 2377881"/>
                <a:gd name="connsiteY978" fmla="*/ 430824 h 509406"/>
                <a:gd name="connsiteX979" fmla="*/ 1078518 w 2377881"/>
                <a:gd name="connsiteY979" fmla="*/ 426443 h 509406"/>
                <a:gd name="connsiteX980" fmla="*/ 1071755 w 2377881"/>
                <a:gd name="connsiteY980" fmla="*/ 427014 h 509406"/>
                <a:gd name="connsiteX981" fmla="*/ 1066802 w 2377881"/>
                <a:gd name="connsiteY981" fmla="*/ 425681 h 509406"/>
                <a:gd name="connsiteX982" fmla="*/ 1061945 w 2377881"/>
                <a:gd name="connsiteY982" fmla="*/ 427491 h 509406"/>
                <a:gd name="connsiteX983" fmla="*/ 1058801 w 2377881"/>
                <a:gd name="connsiteY983" fmla="*/ 422538 h 509406"/>
                <a:gd name="connsiteX984" fmla="*/ 1071089 w 2377881"/>
                <a:gd name="connsiteY984" fmla="*/ 423395 h 509406"/>
                <a:gd name="connsiteX985" fmla="*/ 1075946 w 2377881"/>
                <a:gd name="connsiteY985" fmla="*/ 422156 h 509406"/>
                <a:gd name="connsiteX986" fmla="*/ 1077375 w 2377881"/>
                <a:gd name="connsiteY986" fmla="*/ 421775 h 509406"/>
                <a:gd name="connsiteX987" fmla="*/ 1083090 w 2377881"/>
                <a:gd name="connsiteY987" fmla="*/ 417108 h 509406"/>
                <a:gd name="connsiteX988" fmla="*/ 1085757 w 2377881"/>
                <a:gd name="connsiteY988" fmla="*/ 419490 h 509406"/>
                <a:gd name="connsiteX989" fmla="*/ 1086900 w 2377881"/>
                <a:gd name="connsiteY989" fmla="*/ 420537 h 509406"/>
                <a:gd name="connsiteX990" fmla="*/ 1092044 w 2377881"/>
                <a:gd name="connsiteY990" fmla="*/ 421395 h 509406"/>
                <a:gd name="connsiteX991" fmla="*/ 1101378 w 2377881"/>
                <a:gd name="connsiteY991" fmla="*/ 419585 h 509406"/>
                <a:gd name="connsiteX992" fmla="*/ 1102712 w 2377881"/>
                <a:gd name="connsiteY992" fmla="*/ 420728 h 509406"/>
                <a:gd name="connsiteX993" fmla="*/ 1107855 w 2377881"/>
                <a:gd name="connsiteY993" fmla="*/ 421299 h 509406"/>
                <a:gd name="connsiteX994" fmla="*/ 1108522 w 2377881"/>
                <a:gd name="connsiteY994" fmla="*/ 420347 h 509406"/>
                <a:gd name="connsiteX995" fmla="*/ 1110998 w 2377881"/>
                <a:gd name="connsiteY995" fmla="*/ 417108 h 509406"/>
                <a:gd name="connsiteX996" fmla="*/ 1124334 w 2377881"/>
                <a:gd name="connsiteY996" fmla="*/ 418061 h 509406"/>
                <a:gd name="connsiteX997" fmla="*/ 1130715 w 2377881"/>
                <a:gd name="connsiteY997" fmla="*/ 420918 h 509406"/>
                <a:gd name="connsiteX998" fmla="*/ 1130620 w 2377881"/>
                <a:gd name="connsiteY998" fmla="*/ 431300 h 509406"/>
                <a:gd name="connsiteX999" fmla="*/ 1136335 w 2377881"/>
                <a:gd name="connsiteY999" fmla="*/ 422538 h 509406"/>
                <a:gd name="connsiteX1000" fmla="*/ 1141669 w 2377881"/>
                <a:gd name="connsiteY1000" fmla="*/ 418823 h 509406"/>
                <a:gd name="connsiteX1001" fmla="*/ 1149003 w 2377881"/>
                <a:gd name="connsiteY1001" fmla="*/ 418346 h 509406"/>
                <a:gd name="connsiteX1002" fmla="*/ 1156909 w 2377881"/>
                <a:gd name="connsiteY1002" fmla="*/ 410822 h 509406"/>
                <a:gd name="connsiteX1003" fmla="*/ 1160147 w 2377881"/>
                <a:gd name="connsiteY1003" fmla="*/ 412917 h 509406"/>
                <a:gd name="connsiteX1004" fmla="*/ 1162814 w 2377881"/>
                <a:gd name="connsiteY1004" fmla="*/ 414632 h 509406"/>
                <a:gd name="connsiteX1005" fmla="*/ 1167672 w 2377881"/>
                <a:gd name="connsiteY1005" fmla="*/ 409774 h 509406"/>
                <a:gd name="connsiteX1006" fmla="*/ 1213201 w 2377881"/>
                <a:gd name="connsiteY1006" fmla="*/ 409679 h 509406"/>
                <a:gd name="connsiteX1007" fmla="*/ 1217869 w 2377881"/>
                <a:gd name="connsiteY1007" fmla="*/ 413299 h 509406"/>
                <a:gd name="connsiteX1008" fmla="*/ 1218821 w 2377881"/>
                <a:gd name="connsiteY1008" fmla="*/ 429491 h 509406"/>
                <a:gd name="connsiteX1009" fmla="*/ 1212249 w 2377881"/>
                <a:gd name="connsiteY1009" fmla="*/ 430444 h 509406"/>
                <a:gd name="connsiteX1010" fmla="*/ 1207201 w 2377881"/>
                <a:gd name="connsiteY1010" fmla="*/ 430729 h 509406"/>
                <a:gd name="connsiteX1011" fmla="*/ 1205772 w 2377881"/>
                <a:gd name="connsiteY1011" fmla="*/ 431110 h 509406"/>
                <a:gd name="connsiteX1012" fmla="*/ 1201009 w 2377881"/>
                <a:gd name="connsiteY1012" fmla="*/ 429015 h 509406"/>
                <a:gd name="connsiteX1013" fmla="*/ 1183483 w 2377881"/>
                <a:gd name="connsiteY1013" fmla="*/ 425014 h 509406"/>
                <a:gd name="connsiteX1014" fmla="*/ 1184531 w 2377881"/>
                <a:gd name="connsiteY1014" fmla="*/ 423871 h 509406"/>
                <a:gd name="connsiteX1015" fmla="*/ 1196723 w 2377881"/>
                <a:gd name="connsiteY1015" fmla="*/ 420347 h 509406"/>
                <a:gd name="connsiteX1016" fmla="*/ 1198342 w 2377881"/>
                <a:gd name="connsiteY1016" fmla="*/ 421300 h 509406"/>
                <a:gd name="connsiteX1017" fmla="*/ 1204248 w 2377881"/>
                <a:gd name="connsiteY1017" fmla="*/ 424729 h 509406"/>
                <a:gd name="connsiteX1018" fmla="*/ 1205772 w 2377881"/>
                <a:gd name="connsiteY1018" fmla="*/ 420347 h 509406"/>
                <a:gd name="connsiteX1019" fmla="*/ 1209201 w 2377881"/>
                <a:gd name="connsiteY1019" fmla="*/ 424919 h 509406"/>
                <a:gd name="connsiteX1020" fmla="*/ 1214725 w 2377881"/>
                <a:gd name="connsiteY1020" fmla="*/ 424252 h 509406"/>
                <a:gd name="connsiteX1021" fmla="*/ 1211487 w 2377881"/>
                <a:gd name="connsiteY1021" fmla="*/ 421204 h 509406"/>
                <a:gd name="connsiteX1022" fmla="*/ 1215773 w 2377881"/>
                <a:gd name="connsiteY1022" fmla="*/ 417013 h 509406"/>
                <a:gd name="connsiteX1023" fmla="*/ 1211392 w 2377881"/>
                <a:gd name="connsiteY1023" fmla="*/ 411679 h 509406"/>
                <a:gd name="connsiteX1024" fmla="*/ 1212154 w 2377881"/>
                <a:gd name="connsiteY1024" fmla="*/ 409965 h 509406"/>
                <a:gd name="connsiteX1025" fmla="*/ 1275972 w 2377881"/>
                <a:gd name="connsiteY1025" fmla="*/ 409489 h 509406"/>
                <a:gd name="connsiteX1026" fmla="*/ 1281401 w 2377881"/>
                <a:gd name="connsiteY1026" fmla="*/ 420823 h 509406"/>
                <a:gd name="connsiteX1027" fmla="*/ 1275305 w 2377881"/>
                <a:gd name="connsiteY1027" fmla="*/ 424919 h 509406"/>
                <a:gd name="connsiteX1028" fmla="*/ 1272638 w 2377881"/>
                <a:gd name="connsiteY1028" fmla="*/ 418347 h 509406"/>
                <a:gd name="connsiteX1029" fmla="*/ 1276639 w 2377881"/>
                <a:gd name="connsiteY1029" fmla="*/ 413680 h 509406"/>
                <a:gd name="connsiteX1030" fmla="*/ 1275972 w 2377881"/>
                <a:gd name="connsiteY1030" fmla="*/ 409489 h 509406"/>
                <a:gd name="connsiteX1031" fmla="*/ 848109 w 2377881"/>
                <a:gd name="connsiteY1031" fmla="*/ 409298 h 509406"/>
                <a:gd name="connsiteX1032" fmla="*/ 850585 w 2377881"/>
                <a:gd name="connsiteY1032" fmla="*/ 416251 h 509406"/>
                <a:gd name="connsiteX1033" fmla="*/ 847156 w 2377881"/>
                <a:gd name="connsiteY1033" fmla="*/ 417966 h 509406"/>
                <a:gd name="connsiteX1034" fmla="*/ 849633 w 2377881"/>
                <a:gd name="connsiteY1034" fmla="*/ 414156 h 509406"/>
                <a:gd name="connsiteX1035" fmla="*/ 848109 w 2377881"/>
                <a:gd name="connsiteY1035" fmla="*/ 409298 h 509406"/>
                <a:gd name="connsiteX1036" fmla="*/ 1471234 w 2377881"/>
                <a:gd name="connsiteY1036" fmla="*/ 409107 h 509406"/>
                <a:gd name="connsiteX1037" fmla="*/ 1473234 w 2377881"/>
                <a:gd name="connsiteY1037" fmla="*/ 409488 h 509406"/>
                <a:gd name="connsiteX1038" fmla="*/ 1475044 w 2377881"/>
                <a:gd name="connsiteY1038" fmla="*/ 409869 h 509406"/>
                <a:gd name="connsiteX1039" fmla="*/ 1478759 w 2377881"/>
                <a:gd name="connsiteY1039" fmla="*/ 411203 h 509406"/>
                <a:gd name="connsiteX1040" fmla="*/ 1475044 w 2377881"/>
                <a:gd name="connsiteY1040" fmla="*/ 415203 h 509406"/>
                <a:gd name="connsiteX1041" fmla="*/ 1477330 w 2377881"/>
                <a:gd name="connsiteY1041" fmla="*/ 417489 h 509406"/>
                <a:gd name="connsiteX1042" fmla="*/ 1468948 w 2377881"/>
                <a:gd name="connsiteY1042" fmla="*/ 414537 h 509406"/>
                <a:gd name="connsiteX1043" fmla="*/ 1471234 w 2377881"/>
                <a:gd name="connsiteY1043" fmla="*/ 409107 h 509406"/>
                <a:gd name="connsiteX1044" fmla="*/ 1202724 w 2377881"/>
                <a:gd name="connsiteY1044" fmla="*/ 407869 h 509406"/>
                <a:gd name="connsiteX1045" fmla="*/ 1203200 w 2377881"/>
                <a:gd name="connsiteY1045" fmla="*/ 411203 h 509406"/>
                <a:gd name="connsiteX1046" fmla="*/ 1198342 w 2377881"/>
                <a:gd name="connsiteY1046" fmla="*/ 414441 h 509406"/>
                <a:gd name="connsiteX1047" fmla="*/ 1202724 w 2377881"/>
                <a:gd name="connsiteY1047" fmla="*/ 407869 h 509406"/>
                <a:gd name="connsiteX1048" fmla="*/ 1317596 w 2377881"/>
                <a:gd name="connsiteY1048" fmla="*/ 406631 h 509406"/>
                <a:gd name="connsiteX1049" fmla="*/ 1321311 w 2377881"/>
                <a:gd name="connsiteY1049" fmla="*/ 406631 h 509406"/>
                <a:gd name="connsiteX1050" fmla="*/ 1325978 w 2377881"/>
                <a:gd name="connsiteY1050" fmla="*/ 409108 h 509406"/>
                <a:gd name="connsiteX1051" fmla="*/ 1318834 w 2377881"/>
                <a:gd name="connsiteY1051" fmla="*/ 411679 h 509406"/>
                <a:gd name="connsiteX1052" fmla="*/ 1318453 w 2377881"/>
                <a:gd name="connsiteY1052" fmla="*/ 419871 h 509406"/>
                <a:gd name="connsiteX1053" fmla="*/ 1312453 w 2377881"/>
                <a:gd name="connsiteY1053" fmla="*/ 424633 h 509406"/>
                <a:gd name="connsiteX1054" fmla="*/ 1309119 w 2377881"/>
                <a:gd name="connsiteY1054" fmla="*/ 424348 h 509406"/>
                <a:gd name="connsiteX1055" fmla="*/ 1305309 w 2377881"/>
                <a:gd name="connsiteY1055" fmla="*/ 423966 h 509406"/>
                <a:gd name="connsiteX1056" fmla="*/ 1296260 w 2377881"/>
                <a:gd name="connsiteY1056" fmla="*/ 422347 h 509406"/>
                <a:gd name="connsiteX1057" fmla="*/ 1295784 w 2377881"/>
                <a:gd name="connsiteY1057" fmla="*/ 418156 h 509406"/>
                <a:gd name="connsiteX1058" fmla="*/ 1296736 w 2377881"/>
                <a:gd name="connsiteY1058" fmla="*/ 417966 h 509406"/>
                <a:gd name="connsiteX1059" fmla="*/ 1301499 w 2377881"/>
                <a:gd name="connsiteY1059" fmla="*/ 416918 h 509406"/>
                <a:gd name="connsiteX1060" fmla="*/ 1312167 w 2377881"/>
                <a:gd name="connsiteY1060" fmla="*/ 419871 h 509406"/>
                <a:gd name="connsiteX1061" fmla="*/ 1311786 w 2377881"/>
                <a:gd name="connsiteY1061" fmla="*/ 416537 h 509406"/>
                <a:gd name="connsiteX1062" fmla="*/ 1312167 w 2377881"/>
                <a:gd name="connsiteY1062" fmla="*/ 409774 h 509406"/>
                <a:gd name="connsiteX1063" fmla="*/ 1317596 w 2377881"/>
                <a:gd name="connsiteY1063" fmla="*/ 406631 h 509406"/>
                <a:gd name="connsiteX1064" fmla="*/ 1711074 w 2377881"/>
                <a:gd name="connsiteY1064" fmla="*/ 406154 h 509406"/>
                <a:gd name="connsiteX1065" fmla="*/ 1711264 w 2377881"/>
                <a:gd name="connsiteY1065" fmla="*/ 406535 h 509406"/>
                <a:gd name="connsiteX1066" fmla="*/ 1713074 w 2377881"/>
                <a:gd name="connsiteY1066" fmla="*/ 412155 h 509406"/>
                <a:gd name="connsiteX1067" fmla="*/ 1713265 w 2377881"/>
                <a:gd name="connsiteY1067" fmla="*/ 413298 h 509406"/>
                <a:gd name="connsiteX1068" fmla="*/ 1710217 w 2377881"/>
                <a:gd name="connsiteY1068" fmla="*/ 415775 h 509406"/>
                <a:gd name="connsiteX1069" fmla="*/ 1709264 w 2377881"/>
                <a:gd name="connsiteY1069" fmla="*/ 415298 h 509406"/>
                <a:gd name="connsiteX1070" fmla="*/ 1701358 w 2377881"/>
                <a:gd name="connsiteY1070" fmla="*/ 410917 h 509406"/>
                <a:gd name="connsiteX1071" fmla="*/ 1700787 w 2377881"/>
                <a:gd name="connsiteY1071" fmla="*/ 410536 h 509406"/>
                <a:gd name="connsiteX1072" fmla="*/ 1703930 w 2377881"/>
                <a:gd name="connsiteY1072" fmla="*/ 408917 h 509406"/>
                <a:gd name="connsiteX1073" fmla="*/ 1706597 w 2377881"/>
                <a:gd name="connsiteY1073" fmla="*/ 408155 h 509406"/>
                <a:gd name="connsiteX1074" fmla="*/ 1711074 w 2377881"/>
                <a:gd name="connsiteY1074" fmla="*/ 406154 h 509406"/>
                <a:gd name="connsiteX1075" fmla="*/ 1507810 w 2377881"/>
                <a:gd name="connsiteY1075" fmla="*/ 404821 h 509406"/>
                <a:gd name="connsiteX1076" fmla="*/ 1510954 w 2377881"/>
                <a:gd name="connsiteY1076" fmla="*/ 405678 h 509406"/>
                <a:gd name="connsiteX1077" fmla="*/ 1512192 w 2377881"/>
                <a:gd name="connsiteY1077" fmla="*/ 406059 h 509406"/>
                <a:gd name="connsiteX1078" fmla="*/ 1504096 w 2377881"/>
                <a:gd name="connsiteY1078" fmla="*/ 408441 h 509406"/>
                <a:gd name="connsiteX1079" fmla="*/ 1507810 w 2377881"/>
                <a:gd name="connsiteY1079" fmla="*/ 404821 h 509406"/>
                <a:gd name="connsiteX1080" fmla="*/ 1436087 w 2377881"/>
                <a:gd name="connsiteY1080" fmla="*/ 404440 h 509406"/>
                <a:gd name="connsiteX1081" fmla="*/ 1440183 w 2377881"/>
                <a:gd name="connsiteY1081" fmla="*/ 406154 h 509406"/>
                <a:gd name="connsiteX1082" fmla="*/ 1446850 w 2377881"/>
                <a:gd name="connsiteY1082" fmla="*/ 405487 h 509406"/>
                <a:gd name="connsiteX1083" fmla="*/ 1447231 w 2377881"/>
                <a:gd name="connsiteY1083" fmla="*/ 407392 h 509406"/>
                <a:gd name="connsiteX1084" fmla="*/ 1445612 w 2377881"/>
                <a:gd name="connsiteY1084" fmla="*/ 408821 h 509406"/>
                <a:gd name="connsiteX1085" fmla="*/ 1435896 w 2377881"/>
                <a:gd name="connsiteY1085" fmla="*/ 407392 h 509406"/>
                <a:gd name="connsiteX1086" fmla="*/ 1436087 w 2377881"/>
                <a:gd name="connsiteY1086" fmla="*/ 404440 h 509406"/>
                <a:gd name="connsiteX1087" fmla="*/ 1548291 w 2377881"/>
                <a:gd name="connsiteY1087" fmla="*/ 404059 h 509406"/>
                <a:gd name="connsiteX1088" fmla="*/ 1548481 w 2377881"/>
                <a:gd name="connsiteY1088" fmla="*/ 406726 h 509406"/>
                <a:gd name="connsiteX1089" fmla="*/ 1539718 w 2377881"/>
                <a:gd name="connsiteY1089" fmla="*/ 409488 h 509406"/>
                <a:gd name="connsiteX1090" fmla="*/ 1537623 w 2377881"/>
                <a:gd name="connsiteY1090" fmla="*/ 409583 h 509406"/>
                <a:gd name="connsiteX1091" fmla="*/ 1536670 w 2377881"/>
                <a:gd name="connsiteY1091" fmla="*/ 405773 h 509406"/>
                <a:gd name="connsiteX1092" fmla="*/ 1537718 w 2377881"/>
                <a:gd name="connsiteY1092" fmla="*/ 405011 h 509406"/>
                <a:gd name="connsiteX1093" fmla="*/ 1548291 w 2377881"/>
                <a:gd name="connsiteY1093" fmla="*/ 404059 h 509406"/>
                <a:gd name="connsiteX1094" fmla="*/ 1909860 w 2377881"/>
                <a:gd name="connsiteY1094" fmla="*/ 403964 h 509406"/>
                <a:gd name="connsiteX1095" fmla="*/ 1910050 w 2377881"/>
                <a:gd name="connsiteY1095" fmla="*/ 408250 h 509406"/>
                <a:gd name="connsiteX1096" fmla="*/ 1897287 w 2377881"/>
                <a:gd name="connsiteY1096" fmla="*/ 414537 h 509406"/>
                <a:gd name="connsiteX1097" fmla="*/ 1894525 w 2377881"/>
                <a:gd name="connsiteY1097" fmla="*/ 408536 h 509406"/>
                <a:gd name="connsiteX1098" fmla="*/ 1895191 w 2377881"/>
                <a:gd name="connsiteY1098" fmla="*/ 408060 h 509406"/>
                <a:gd name="connsiteX1099" fmla="*/ 1898430 w 2377881"/>
                <a:gd name="connsiteY1099" fmla="*/ 407964 h 509406"/>
                <a:gd name="connsiteX1100" fmla="*/ 1901573 w 2377881"/>
                <a:gd name="connsiteY1100" fmla="*/ 410155 h 509406"/>
                <a:gd name="connsiteX1101" fmla="*/ 1909860 w 2377881"/>
                <a:gd name="connsiteY1101" fmla="*/ 403964 h 509406"/>
                <a:gd name="connsiteX1102" fmla="*/ 1633254 w 2377881"/>
                <a:gd name="connsiteY1102" fmla="*/ 403964 h 509406"/>
                <a:gd name="connsiteX1103" fmla="*/ 1638302 w 2377881"/>
                <a:gd name="connsiteY1103" fmla="*/ 406060 h 509406"/>
                <a:gd name="connsiteX1104" fmla="*/ 1638969 w 2377881"/>
                <a:gd name="connsiteY1104" fmla="*/ 406631 h 509406"/>
                <a:gd name="connsiteX1105" fmla="*/ 1629444 w 2377881"/>
                <a:gd name="connsiteY1105" fmla="*/ 413394 h 509406"/>
                <a:gd name="connsiteX1106" fmla="*/ 1626491 w 2377881"/>
                <a:gd name="connsiteY1106" fmla="*/ 416632 h 509406"/>
                <a:gd name="connsiteX1107" fmla="*/ 1626110 w 2377881"/>
                <a:gd name="connsiteY1107" fmla="*/ 417109 h 509406"/>
                <a:gd name="connsiteX1108" fmla="*/ 1623634 w 2377881"/>
                <a:gd name="connsiteY1108" fmla="*/ 416823 h 509406"/>
                <a:gd name="connsiteX1109" fmla="*/ 1622110 w 2377881"/>
                <a:gd name="connsiteY1109" fmla="*/ 407393 h 509406"/>
                <a:gd name="connsiteX1110" fmla="*/ 1627158 w 2377881"/>
                <a:gd name="connsiteY1110" fmla="*/ 405679 h 509406"/>
                <a:gd name="connsiteX1111" fmla="*/ 1633254 w 2377881"/>
                <a:gd name="connsiteY1111" fmla="*/ 403964 h 509406"/>
                <a:gd name="connsiteX1112" fmla="*/ 1427896 w 2377881"/>
                <a:gd name="connsiteY1112" fmla="*/ 403582 h 509406"/>
                <a:gd name="connsiteX1113" fmla="*/ 1427800 w 2377881"/>
                <a:gd name="connsiteY1113" fmla="*/ 404821 h 509406"/>
                <a:gd name="connsiteX1114" fmla="*/ 1427514 w 2377881"/>
                <a:gd name="connsiteY1114" fmla="*/ 408440 h 509406"/>
                <a:gd name="connsiteX1115" fmla="*/ 1432944 w 2377881"/>
                <a:gd name="connsiteY1115" fmla="*/ 410345 h 509406"/>
                <a:gd name="connsiteX1116" fmla="*/ 1430753 w 2377881"/>
                <a:gd name="connsiteY1116" fmla="*/ 414346 h 509406"/>
                <a:gd name="connsiteX1117" fmla="*/ 1430467 w 2377881"/>
                <a:gd name="connsiteY1117" fmla="*/ 413393 h 509406"/>
                <a:gd name="connsiteX1118" fmla="*/ 1423514 w 2377881"/>
                <a:gd name="connsiteY1118" fmla="*/ 410059 h 509406"/>
                <a:gd name="connsiteX1119" fmla="*/ 1421990 w 2377881"/>
                <a:gd name="connsiteY1119" fmla="*/ 410821 h 509406"/>
                <a:gd name="connsiteX1120" fmla="*/ 1417418 w 2377881"/>
                <a:gd name="connsiteY1120" fmla="*/ 412345 h 509406"/>
                <a:gd name="connsiteX1121" fmla="*/ 1410274 w 2377881"/>
                <a:gd name="connsiteY1121" fmla="*/ 411869 h 509406"/>
                <a:gd name="connsiteX1122" fmla="*/ 1409512 w 2377881"/>
                <a:gd name="connsiteY1122" fmla="*/ 418156 h 509406"/>
                <a:gd name="connsiteX1123" fmla="*/ 1403035 w 2377881"/>
                <a:gd name="connsiteY1123" fmla="*/ 418727 h 509406"/>
                <a:gd name="connsiteX1124" fmla="*/ 1403226 w 2377881"/>
                <a:gd name="connsiteY1124" fmla="*/ 418060 h 509406"/>
                <a:gd name="connsiteX1125" fmla="*/ 1403702 w 2377881"/>
                <a:gd name="connsiteY1125" fmla="*/ 416155 h 509406"/>
                <a:gd name="connsiteX1126" fmla="*/ 1408274 w 2377881"/>
                <a:gd name="connsiteY1126" fmla="*/ 408440 h 509406"/>
                <a:gd name="connsiteX1127" fmla="*/ 1421609 w 2377881"/>
                <a:gd name="connsiteY1127" fmla="*/ 405202 h 509406"/>
                <a:gd name="connsiteX1128" fmla="*/ 1427896 w 2377881"/>
                <a:gd name="connsiteY1128" fmla="*/ 403582 h 509406"/>
                <a:gd name="connsiteX1129" fmla="*/ 1607156 w 2377881"/>
                <a:gd name="connsiteY1129" fmla="*/ 403392 h 509406"/>
                <a:gd name="connsiteX1130" fmla="*/ 1609537 w 2377881"/>
                <a:gd name="connsiteY1130" fmla="*/ 403487 h 509406"/>
                <a:gd name="connsiteX1131" fmla="*/ 1610680 w 2377881"/>
                <a:gd name="connsiteY1131" fmla="*/ 406059 h 509406"/>
                <a:gd name="connsiteX1132" fmla="*/ 1609632 w 2377881"/>
                <a:gd name="connsiteY1132" fmla="*/ 407393 h 509406"/>
                <a:gd name="connsiteX1133" fmla="*/ 1596107 w 2377881"/>
                <a:gd name="connsiteY1133" fmla="*/ 415965 h 509406"/>
                <a:gd name="connsiteX1134" fmla="*/ 1587153 w 2377881"/>
                <a:gd name="connsiteY1134" fmla="*/ 417108 h 509406"/>
                <a:gd name="connsiteX1135" fmla="*/ 1580200 w 2377881"/>
                <a:gd name="connsiteY1135" fmla="*/ 409679 h 509406"/>
                <a:gd name="connsiteX1136" fmla="*/ 1582771 w 2377881"/>
                <a:gd name="connsiteY1136" fmla="*/ 408059 h 509406"/>
                <a:gd name="connsiteX1137" fmla="*/ 1586200 w 2377881"/>
                <a:gd name="connsiteY1137" fmla="*/ 411107 h 509406"/>
                <a:gd name="connsiteX1138" fmla="*/ 1592392 w 2377881"/>
                <a:gd name="connsiteY1138" fmla="*/ 412060 h 509406"/>
                <a:gd name="connsiteX1139" fmla="*/ 1594582 w 2377881"/>
                <a:gd name="connsiteY1139" fmla="*/ 407583 h 509406"/>
                <a:gd name="connsiteX1140" fmla="*/ 1595344 w 2377881"/>
                <a:gd name="connsiteY1140" fmla="*/ 407583 h 509406"/>
                <a:gd name="connsiteX1141" fmla="*/ 1607156 w 2377881"/>
                <a:gd name="connsiteY1141" fmla="*/ 403392 h 509406"/>
                <a:gd name="connsiteX1142" fmla="*/ 320804 w 2377881"/>
                <a:gd name="connsiteY1142" fmla="*/ 402725 h 509406"/>
                <a:gd name="connsiteX1143" fmla="*/ 304993 w 2377881"/>
                <a:gd name="connsiteY1143" fmla="*/ 404440 h 509406"/>
                <a:gd name="connsiteX1144" fmla="*/ 300516 w 2377881"/>
                <a:gd name="connsiteY1144" fmla="*/ 406059 h 509406"/>
                <a:gd name="connsiteX1145" fmla="*/ 301373 w 2377881"/>
                <a:gd name="connsiteY1145" fmla="*/ 407202 h 509406"/>
                <a:gd name="connsiteX1146" fmla="*/ 302516 w 2377881"/>
                <a:gd name="connsiteY1146" fmla="*/ 408726 h 509406"/>
                <a:gd name="connsiteX1147" fmla="*/ 307183 w 2377881"/>
                <a:gd name="connsiteY1147" fmla="*/ 407964 h 509406"/>
                <a:gd name="connsiteX1148" fmla="*/ 308517 w 2377881"/>
                <a:gd name="connsiteY1148" fmla="*/ 407678 h 509406"/>
                <a:gd name="connsiteX1149" fmla="*/ 313756 w 2377881"/>
                <a:gd name="connsiteY1149" fmla="*/ 406440 h 509406"/>
                <a:gd name="connsiteX1150" fmla="*/ 320804 w 2377881"/>
                <a:gd name="connsiteY1150" fmla="*/ 402725 h 509406"/>
                <a:gd name="connsiteX1151" fmla="*/ 900210 w 2377881"/>
                <a:gd name="connsiteY1151" fmla="*/ 402631 h 509406"/>
                <a:gd name="connsiteX1152" fmla="*/ 903067 w 2377881"/>
                <a:gd name="connsiteY1152" fmla="*/ 407298 h 509406"/>
                <a:gd name="connsiteX1153" fmla="*/ 893447 w 2377881"/>
                <a:gd name="connsiteY1153" fmla="*/ 409584 h 509406"/>
                <a:gd name="connsiteX1154" fmla="*/ 892780 w 2377881"/>
                <a:gd name="connsiteY1154" fmla="*/ 410155 h 509406"/>
                <a:gd name="connsiteX1155" fmla="*/ 884017 w 2377881"/>
                <a:gd name="connsiteY1155" fmla="*/ 408250 h 509406"/>
                <a:gd name="connsiteX1156" fmla="*/ 884303 w 2377881"/>
                <a:gd name="connsiteY1156" fmla="*/ 406345 h 509406"/>
                <a:gd name="connsiteX1157" fmla="*/ 886018 w 2377881"/>
                <a:gd name="connsiteY1157" fmla="*/ 406250 h 509406"/>
                <a:gd name="connsiteX1158" fmla="*/ 892304 w 2377881"/>
                <a:gd name="connsiteY1158" fmla="*/ 406155 h 509406"/>
                <a:gd name="connsiteX1159" fmla="*/ 894018 w 2377881"/>
                <a:gd name="connsiteY1159" fmla="*/ 404440 h 509406"/>
                <a:gd name="connsiteX1160" fmla="*/ 900210 w 2377881"/>
                <a:gd name="connsiteY1160" fmla="*/ 402631 h 509406"/>
                <a:gd name="connsiteX1161" fmla="*/ 1375222 w 2377881"/>
                <a:gd name="connsiteY1161" fmla="*/ 402250 h 509406"/>
                <a:gd name="connsiteX1162" fmla="*/ 1376175 w 2377881"/>
                <a:gd name="connsiteY1162" fmla="*/ 403107 h 509406"/>
                <a:gd name="connsiteX1163" fmla="*/ 1379889 w 2377881"/>
                <a:gd name="connsiteY1163" fmla="*/ 406250 h 509406"/>
                <a:gd name="connsiteX1164" fmla="*/ 1370936 w 2377881"/>
                <a:gd name="connsiteY1164" fmla="*/ 414061 h 509406"/>
                <a:gd name="connsiteX1165" fmla="*/ 1368936 w 2377881"/>
                <a:gd name="connsiteY1165" fmla="*/ 413680 h 509406"/>
                <a:gd name="connsiteX1166" fmla="*/ 1367793 w 2377881"/>
                <a:gd name="connsiteY1166" fmla="*/ 413489 h 509406"/>
                <a:gd name="connsiteX1167" fmla="*/ 1368269 w 2377881"/>
                <a:gd name="connsiteY1167" fmla="*/ 410060 h 509406"/>
                <a:gd name="connsiteX1168" fmla="*/ 1369603 w 2377881"/>
                <a:gd name="connsiteY1168" fmla="*/ 409679 h 509406"/>
                <a:gd name="connsiteX1169" fmla="*/ 1370650 w 2377881"/>
                <a:gd name="connsiteY1169" fmla="*/ 409298 h 509406"/>
                <a:gd name="connsiteX1170" fmla="*/ 1371889 w 2377881"/>
                <a:gd name="connsiteY1170" fmla="*/ 406060 h 509406"/>
                <a:gd name="connsiteX1171" fmla="*/ 1371603 w 2377881"/>
                <a:gd name="connsiteY1171" fmla="*/ 404631 h 509406"/>
                <a:gd name="connsiteX1172" fmla="*/ 1371317 w 2377881"/>
                <a:gd name="connsiteY1172" fmla="*/ 403583 h 509406"/>
                <a:gd name="connsiteX1173" fmla="*/ 1375222 w 2377881"/>
                <a:gd name="connsiteY1173" fmla="*/ 402250 h 509406"/>
                <a:gd name="connsiteX1174" fmla="*/ 1821754 w 2377881"/>
                <a:gd name="connsiteY1174" fmla="*/ 401868 h 509406"/>
                <a:gd name="connsiteX1175" fmla="*/ 1823564 w 2377881"/>
                <a:gd name="connsiteY1175" fmla="*/ 403297 h 509406"/>
                <a:gd name="connsiteX1176" fmla="*/ 1824802 w 2377881"/>
                <a:gd name="connsiteY1176" fmla="*/ 404345 h 509406"/>
                <a:gd name="connsiteX1177" fmla="*/ 1826517 w 2377881"/>
                <a:gd name="connsiteY1177" fmla="*/ 407393 h 509406"/>
                <a:gd name="connsiteX1178" fmla="*/ 1822897 w 2377881"/>
                <a:gd name="connsiteY1178" fmla="*/ 406250 h 509406"/>
                <a:gd name="connsiteX1179" fmla="*/ 1816801 w 2377881"/>
                <a:gd name="connsiteY1179" fmla="*/ 407583 h 509406"/>
                <a:gd name="connsiteX1180" fmla="*/ 1810800 w 2377881"/>
                <a:gd name="connsiteY1180" fmla="*/ 406250 h 509406"/>
                <a:gd name="connsiteX1181" fmla="*/ 1812039 w 2377881"/>
                <a:gd name="connsiteY1181" fmla="*/ 402821 h 509406"/>
                <a:gd name="connsiteX1182" fmla="*/ 1821754 w 2377881"/>
                <a:gd name="connsiteY1182" fmla="*/ 401868 h 509406"/>
                <a:gd name="connsiteX1183" fmla="*/ 1798227 w 2377881"/>
                <a:gd name="connsiteY1183" fmla="*/ 401582 h 509406"/>
                <a:gd name="connsiteX1184" fmla="*/ 1803561 w 2377881"/>
                <a:gd name="connsiteY1184" fmla="*/ 402249 h 509406"/>
                <a:gd name="connsiteX1185" fmla="*/ 1808228 w 2377881"/>
                <a:gd name="connsiteY1185" fmla="*/ 406250 h 509406"/>
                <a:gd name="connsiteX1186" fmla="*/ 1806704 w 2377881"/>
                <a:gd name="connsiteY1186" fmla="*/ 410441 h 509406"/>
                <a:gd name="connsiteX1187" fmla="*/ 1793750 w 2377881"/>
                <a:gd name="connsiteY1187" fmla="*/ 413203 h 509406"/>
                <a:gd name="connsiteX1188" fmla="*/ 1793560 w 2377881"/>
                <a:gd name="connsiteY1188" fmla="*/ 408059 h 509406"/>
                <a:gd name="connsiteX1189" fmla="*/ 1801561 w 2377881"/>
                <a:gd name="connsiteY1189" fmla="*/ 406726 h 509406"/>
                <a:gd name="connsiteX1190" fmla="*/ 1801085 w 2377881"/>
                <a:gd name="connsiteY1190" fmla="*/ 406345 h 509406"/>
                <a:gd name="connsiteX1191" fmla="*/ 1800132 w 2377881"/>
                <a:gd name="connsiteY1191" fmla="*/ 405488 h 509406"/>
                <a:gd name="connsiteX1192" fmla="*/ 1798227 w 2377881"/>
                <a:gd name="connsiteY1192" fmla="*/ 401582 h 509406"/>
                <a:gd name="connsiteX1193" fmla="*/ 290419 w 2377881"/>
                <a:gd name="connsiteY1193" fmla="*/ 400915 h 509406"/>
                <a:gd name="connsiteX1194" fmla="*/ 280418 w 2377881"/>
                <a:gd name="connsiteY1194" fmla="*/ 405868 h 509406"/>
                <a:gd name="connsiteX1195" fmla="*/ 272417 w 2377881"/>
                <a:gd name="connsiteY1195" fmla="*/ 403582 h 509406"/>
                <a:gd name="connsiteX1196" fmla="*/ 268988 w 2377881"/>
                <a:gd name="connsiteY1196" fmla="*/ 402630 h 509406"/>
                <a:gd name="connsiteX1197" fmla="*/ 265274 w 2377881"/>
                <a:gd name="connsiteY1197" fmla="*/ 407107 h 509406"/>
                <a:gd name="connsiteX1198" fmla="*/ 257177 w 2377881"/>
                <a:gd name="connsiteY1198" fmla="*/ 409202 h 509406"/>
                <a:gd name="connsiteX1199" fmla="*/ 246890 w 2377881"/>
                <a:gd name="connsiteY1199" fmla="*/ 406154 h 509406"/>
                <a:gd name="connsiteX1200" fmla="*/ 234032 w 2377881"/>
                <a:gd name="connsiteY1200" fmla="*/ 411393 h 509406"/>
                <a:gd name="connsiteX1201" fmla="*/ 232031 w 2377881"/>
                <a:gd name="connsiteY1201" fmla="*/ 413107 h 509406"/>
                <a:gd name="connsiteX1202" fmla="*/ 226792 w 2377881"/>
                <a:gd name="connsiteY1202" fmla="*/ 413203 h 509406"/>
                <a:gd name="connsiteX1203" fmla="*/ 221744 w 2377881"/>
                <a:gd name="connsiteY1203" fmla="*/ 408631 h 509406"/>
                <a:gd name="connsiteX1204" fmla="*/ 220696 w 2377881"/>
                <a:gd name="connsiteY1204" fmla="*/ 407964 h 509406"/>
                <a:gd name="connsiteX1205" fmla="*/ 217172 w 2377881"/>
                <a:gd name="connsiteY1205" fmla="*/ 409012 h 509406"/>
                <a:gd name="connsiteX1206" fmla="*/ 213267 w 2377881"/>
                <a:gd name="connsiteY1206" fmla="*/ 411298 h 509406"/>
                <a:gd name="connsiteX1207" fmla="*/ 213076 w 2377881"/>
                <a:gd name="connsiteY1207" fmla="*/ 417394 h 509406"/>
                <a:gd name="connsiteX1208" fmla="*/ 219268 w 2377881"/>
                <a:gd name="connsiteY1208" fmla="*/ 417775 h 509406"/>
                <a:gd name="connsiteX1209" fmla="*/ 229459 w 2377881"/>
                <a:gd name="connsiteY1209" fmla="*/ 418822 h 509406"/>
                <a:gd name="connsiteX1210" fmla="*/ 233555 w 2377881"/>
                <a:gd name="connsiteY1210" fmla="*/ 419965 h 509406"/>
                <a:gd name="connsiteX1211" fmla="*/ 236889 w 2377881"/>
                <a:gd name="connsiteY1211" fmla="*/ 418060 h 509406"/>
                <a:gd name="connsiteX1212" fmla="*/ 239651 w 2377881"/>
                <a:gd name="connsiteY1212" fmla="*/ 416632 h 509406"/>
                <a:gd name="connsiteX1213" fmla="*/ 245652 w 2377881"/>
                <a:gd name="connsiteY1213" fmla="*/ 416822 h 509406"/>
                <a:gd name="connsiteX1214" fmla="*/ 260797 w 2377881"/>
                <a:gd name="connsiteY1214" fmla="*/ 417679 h 509406"/>
                <a:gd name="connsiteX1215" fmla="*/ 262321 w 2377881"/>
                <a:gd name="connsiteY1215" fmla="*/ 417203 h 509406"/>
                <a:gd name="connsiteX1216" fmla="*/ 266798 w 2377881"/>
                <a:gd name="connsiteY1216" fmla="*/ 415870 h 509406"/>
                <a:gd name="connsiteX1217" fmla="*/ 272703 w 2377881"/>
                <a:gd name="connsiteY1217" fmla="*/ 411964 h 509406"/>
                <a:gd name="connsiteX1218" fmla="*/ 271750 w 2377881"/>
                <a:gd name="connsiteY1218" fmla="*/ 411298 h 509406"/>
                <a:gd name="connsiteX1219" fmla="*/ 270226 w 2377881"/>
                <a:gd name="connsiteY1219" fmla="*/ 410250 h 509406"/>
                <a:gd name="connsiteX1220" fmla="*/ 273465 w 2377881"/>
                <a:gd name="connsiteY1220" fmla="*/ 410821 h 509406"/>
                <a:gd name="connsiteX1221" fmla="*/ 286038 w 2377881"/>
                <a:gd name="connsiteY1221" fmla="*/ 410250 h 509406"/>
                <a:gd name="connsiteX1222" fmla="*/ 286133 w 2377881"/>
                <a:gd name="connsiteY1222" fmla="*/ 408916 h 509406"/>
                <a:gd name="connsiteX1223" fmla="*/ 286705 w 2377881"/>
                <a:gd name="connsiteY1223" fmla="*/ 404059 h 509406"/>
                <a:gd name="connsiteX1224" fmla="*/ 1753841 w 2377881"/>
                <a:gd name="connsiteY1224" fmla="*/ 399487 h 509406"/>
                <a:gd name="connsiteX1225" fmla="*/ 1760318 w 2377881"/>
                <a:gd name="connsiteY1225" fmla="*/ 404345 h 509406"/>
                <a:gd name="connsiteX1226" fmla="*/ 1760127 w 2377881"/>
                <a:gd name="connsiteY1226" fmla="*/ 405583 h 509406"/>
                <a:gd name="connsiteX1227" fmla="*/ 1757365 w 2377881"/>
                <a:gd name="connsiteY1227" fmla="*/ 410822 h 509406"/>
                <a:gd name="connsiteX1228" fmla="*/ 1754127 w 2377881"/>
                <a:gd name="connsiteY1228" fmla="*/ 411679 h 509406"/>
                <a:gd name="connsiteX1229" fmla="*/ 1744411 w 2377881"/>
                <a:gd name="connsiteY1229" fmla="*/ 410441 h 509406"/>
                <a:gd name="connsiteX1230" fmla="*/ 1746126 w 2377881"/>
                <a:gd name="connsiteY1230" fmla="*/ 418918 h 509406"/>
                <a:gd name="connsiteX1231" fmla="*/ 1742982 w 2377881"/>
                <a:gd name="connsiteY1231" fmla="*/ 419775 h 509406"/>
                <a:gd name="connsiteX1232" fmla="*/ 1742506 w 2377881"/>
                <a:gd name="connsiteY1232" fmla="*/ 419109 h 509406"/>
                <a:gd name="connsiteX1233" fmla="*/ 1742316 w 2377881"/>
                <a:gd name="connsiteY1233" fmla="*/ 416061 h 509406"/>
                <a:gd name="connsiteX1234" fmla="*/ 1741935 w 2377881"/>
                <a:gd name="connsiteY1234" fmla="*/ 413108 h 509406"/>
                <a:gd name="connsiteX1235" fmla="*/ 1739173 w 2377881"/>
                <a:gd name="connsiteY1235" fmla="*/ 408250 h 509406"/>
                <a:gd name="connsiteX1236" fmla="*/ 1744125 w 2377881"/>
                <a:gd name="connsiteY1236" fmla="*/ 404154 h 509406"/>
                <a:gd name="connsiteX1237" fmla="*/ 1748698 w 2377881"/>
                <a:gd name="connsiteY1237" fmla="*/ 406250 h 509406"/>
                <a:gd name="connsiteX1238" fmla="*/ 1750031 w 2377881"/>
                <a:gd name="connsiteY1238" fmla="*/ 405393 h 509406"/>
                <a:gd name="connsiteX1239" fmla="*/ 1752412 w 2377881"/>
                <a:gd name="connsiteY1239" fmla="*/ 402630 h 509406"/>
                <a:gd name="connsiteX1240" fmla="*/ 1013081 w 2377881"/>
                <a:gd name="connsiteY1240" fmla="*/ 399487 h 509406"/>
                <a:gd name="connsiteX1241" fmla="*/ 1013653 w 2377881"/>
                <a:gd name="connsiteY1241" fmla="*/ 403868 h 509406"/>
                <a:gd name="connsiteX1242" fmla="*/ 1013843 w 2377881"/>
                <a:gd name="connsiteY1242" fmla="*/ 405678 h 509406"/>
                <a:gd name="connsiteX1243" fmla="*/ 1014700 w 2377881"/>
                <a:gd name="connsiteY1243" fmla="*/ 409107 h 509406"/>
                <a:gd name="connsiteX1244" fmla="*/ 1007652 w 2377881"/>
                <a:gd name="connsiteY1244" fmla="*/ 401868 h 509406"/>
                <a:gd name="connsiteX1245" fmla="*/ 1013081 w 2377881"/>
                <a:gd name="connsiteY1245" fmla="*/ 399487 h 509406"/>
                <a:gd name="connsiteX1246" fmla="*/ 1705929 w 2377881"/>
                <a:gd name="connsiteY1246" fmla="*/ 398534 h 509406"/>
                <a:gd name="connsiteX1247" fmla="*/ 1707148 w 2377881"/>
                <a:gd name="connsiteY1247" fmla="*/ 398737 h 509406"/>
                <a:gd name="connsiteX1248" fmla="*/ 1702501 w 2377881"/>
                <a:gd name="connsiteY1248" fmla="*/ 401487 h 509406"/>
                <a:gd name="connsiteX1249" fmla="*/ 1705929 w 2377881"/>
                <a:gd name="connsiteY1249" fmla="*/ 398534 h 509406"/>
                <a:gd name="connsiteX1250" fmla="*/ 2233996 w 2377881"/>
                <a:gd name="connsiteY1250" fmla="*/ 396439 h 509406"/>
                <a:gd name="connsiteX1251" fmla="*/ 2231234 w 2377881"/>
                <a:gd name="connsiteY1251" fmla="*/ 400821 h 509406"/>
                <a:gd name="connsiteX1252" fmla="*/ 2230567 w 2377881"/>
                <a:gd name="connsiteY1252" fmla="*/ 406727 h 509406"/>
                <a:gd name="connsiteX1253" fmla="*/ 2228948 w 2377881"/>
                <a:gd name="connsiteY1253" fmla="*/ 406250 h 509406"/>
                <a:gd name="connsiteX1254" fmla="*/ 2227519 w 2377881"/>
                <a:gd name="connsiteY1254" fmla="*/ 405679 h 509406"/>
                <a:gd name="connsiteX1255" fmla="*/ 2227519 w 2377881"/>
                <a:gd name="connsiteY1255" fmla="*/ 401774 h 509406"/>
                <a:gd name="connsiteX1256" fmla="*/ 2233996 w 2377881"/>
                <a:gd name="connsiteY1256" fmla="*/ 396439 h 509406"/>
                <a:gd name="connsiteX1257" fmla="*/ 1777938 w 2377881"/>
                <a:gd name="connsiteY1257" fmla="*/ 396133 h 509406"/>
                <a:gd name="connsiteX1258" fmla="*/ 1778034 w 2377881"/>
                <a:gd name="connsiteY1258" fmla="*/ 398153 h 509406"/>
                <a:gd name="connsiteX1259" fmla="*/ 1775748 w 2377881"/>
                <a:gd name="connsiteY1259" fmla="*/ 401487 h 509406"/>
                <a:gd name="connsiteX1260" fmla="*/ 1711549 w 2377881"/>
                <a:gd name="connsiteY1260" fmla="*/ 395867 h 509406"/>
                <a:gd name="connsiteX1261" fmla="*/ 1714121 w 2377881"/>
                <a:gd name="connsiteY1261" fmla="*/ 396343 h 509406"/>
                <a:gd name="connsiteX1262" fmla="*/ 1720788 w 2377881"/>
                <a:gd name="connsiteY1262" fmla="*/ 397105 h 509406"/>
                <a:gd name="connsiteX1263" fmla="*/ 1724885 w 2377881"/>
                <a:gd name="connsiteY1263" fmla="*/ 398725 h 509406"/>
                <a:gd name="connsiteX1264" fmla="*/ 1728027 w 2377881"/>
                <a:gd name="connsiteY1264" fmla="*/ 400725 h 509406"/>
                <a:gd name="connsiteX1265" fmla="*/ 1733457 w 2377881"/>
                <a:gd name="connsiteY1265" fmla="*/ 406821 h 509406"/>
                <a:gd name="connsiteX1266" fmla="*/ 1728123 w 2377881"/>
                <a:gd name="connsiteY1266" fmla="*/ 407202 h 509406"/>
                <a:gd name="connsiteX1267" fmla="*/ 1721170 w 2377881"/>
                <a:gd name="connsiteY1267" fmla="*/ 403106 h 509406"/>
                <a:gd name="connsiteX1268" fmla="*/ 1716407 w 2377881"/>
                <a:gd name="connsiteY1268" fmla="*/ 405963 h 509406"/>
                <a:gd name="connsiteX1269" fmla="*/ 1716407 w 2377881"/>
                <a:gd name="connsiteY1269" fmla="*/ 405202 h 509406"/>
                <a:gd name="connsiteX1270" fmla="*/ 1709930 w 2377881"/>
                <a:gd name="connsiteY1270" fmla="*/ 399201 h 509406"/>
                <a:gd name="connsiteX1271" fmla="*/ 1707148 w 2377881"/>
                <a:gd name="connsiteY1271" fmla="*/ 398737 h 509406"/>
                <a:gd name="connsiteX1272" fmla="*/ 1707168 w 2377881"/>
                <a:gd name="connsiteY1272" fmla="*/ 398725 h 509406"/>
                <a:gd name="connsiteX1273" fmla="*/ 1862712 w 2377881"/>
                <a:gd name="connsiteY1273" fmla="*/ 395106 h 509406"/>
                <a:gd name="connsiteX1274" fmla="*/ 1865951 w 2377881"/>
                <a:gd name="connsiteY1274" fmla="*/ 399297 h 509406"/>
                <a:gd name="connsiteX1275" fmla="*/ 1867760 w 2377881"/>
                <a:gd name="connsiteY1275" fmla="*/ 400725 h 509406"/>
                <a:gd name="connsiteX1276" fmla="*/ 1868903 w 2377881"/>
                <a:gd name="connsiteY1276" fmla="*/ 400344 h 509406"/>
                <a:gd name="connsiteX1277" fmla="*/ 1872332 w 2377881"/>
                <a:gd name="connsiteY1277" fmla="*/ 403488 h 509406"/>
                <a:gd name="connsiteX1278" fmla="*/ 1873475 w 2377881"/>
                <a:gd name="connsiteY1278" fmla="*/ 410441 h 509406"/>
                <a:gd name="connsiteX1279" fmla="*/ 1869475 w 2377881"/>
                <a:gd name="connsiteY1279" fmla="*/ 409488 h 509406"/>
                <a:gd name="connsiteX1280" fmla="*/ 1867665 w 2377881"/>
                <a:gd name="connsiteY1280" fmla="*/ 409107 h 509406"/>
                <a:gd name="connsiteX1281" fmla="*/ 1861760 w 2377881"/>
                <a:gd name="connsiteY1281" fmla="*/ 411489 h 509406"/>
                <a:gd name="connsiteX1282" fmla="*/ 1860711 w 2377881"/>
                <a:gd name="connsiteY1282" fmla="*/ 413203 h 509406"/>
                <a:gd name="connsiteX1283" fmla="*/ 1860235 w 2377881"/>
                <a:gd name="connsiteY1283" fmla="*/ 414060 h 509406"/>
                <a:gd name="connsiteX1284" fmla="*/ 1858616 w 2377881"/>
                <a:gd name="connsiteY1284" fmla="*/ 415394 h 509406"/>
                <a:gd name="connsiteX1285" fmla="*/ 1849948 w 2377881"/>
                <a:gd name="connsiteY1285" fmla="*/ 412822 h 509406"/>
                <a:gd name="connsiteX1286" fmla="*/ 1848520 w 2377881"/>
                <a:gd name="connsiteY1286" fmla="*/ 413775 h 509406"/>
                <a:gd name="connsiteX1287" fmla="*/ 1847853 w 2377881"/>
                <a:gd name="connsiteY1287" fmla="*/ 413013 h 509406"/>
                <a:gd name="connsiteX1288" fmla="*/ 1844043 w 2377881"/>
                <a:gd name="connsiteY1288" fmla="*/ 408345 h 509406"/>
                <a:gd name="connsiteX1289" fmla="*/ 1837756 w 2377881"/>
                <a:gd name="connsiteY1289" fmla="*/ 414727 h 509406"/>
                <a:gd name="connsiteX1290" fmla="*/ 1837280 w 2377881"/>
                <a:gd name="connsiteY1290" fmla="*/ 415013 h 509406"/>
                <a:gd name="connsiteX1291" fmla="*/ 1833946 w 2377881"/>
                <a:gd name="connsiteY1291" fmla="*/ 415870 h 509406"/>
                <a:gd name="connsiteX1292" fmla="*/ 1832518 w 2377881"/>
                <a:gd name="connsiteY1292" fmla="*/ 414441 h 509406"/>
                <a:gd name="connsiteX1293" fmla="*/ 1832327 w 2377881"/>
                <a:gd name="connsiteY1293" fmla="*/ 412441 h 509406"/>
                <a:gd name="connsiteX1294" fmla="*/ 1840900 w 2377881"/>
                <a:gd name="connsiteY1294" fmla="*/ 402535 h 509406"/>
                <a:gd name="connsiteX1295" fmla="*/ 1846138 w 2377881"/>
                <a:gd name="connsiteY1295" fmla="*/ 407012 h 509406"/>
                <a:gd name="connsiteX1296" fmla="*/ 1849567 w 2377881"/>
                <a:gd name="connsiteY1296" fmla="*/ 405107 h 509406"/>
                <a:gd name="connsiteX1297" fmla="*/ 1851186 w 2377881"/>
                <a:gd name="connsiteY1297" fmla="*/ 403202 h 509406"/>
                <a:gd name="connsiteX1298" fmla="*/ 1855282 w 2377881"/>
                <a:gd name="connsiteY1298" fmla="*/ 401106 h 509406"/>
                <a:gd name="connsiteX1299" fmla="*/ 1861664 w 2377881"/>
                <a:gd name="connsiteY1299" fmla="*/ 405774 h 509406"/>
                <a:gd name="connsiteX1300" fmla="*/ 1860902 w 2377881"/>
                <a:gd name="connsiteY1300" fmla="*/ 402345 h 509406"/>
                <a:gd name="connsiteX1301" fmla="*/ 1860711 w 2377881"/>
                <a:gd name="connsiteY1301" fmla="*/ 401678 h 509406"/>
                <a:gd name="connsiteX1302" fmla="*/ 1858997 w 2377881"/>
                <a:gd name="connsiteY1302" fmla="*/ 395677 h 509406"/>
                <a:gd name="connsiteX1303" fmla="*/ 2142651 w 2377881"/>
                <a:gd name="connsiteY1303" fmla="*/ 395010 h 509406"/>
                <a:gd name="connsiteX1304" fmla="*/ 2148652 w 2377881"/>
                <a:gd name="connsiteY1304" fmla="*/ 403487 h 509406"/>
                <a:gd name="connsiteX1305" fmla="*/ 2143699 w 2377881"/>
                <a:gd name="connsiteY1305" fmla="*/ 399773 h 509406"/>
                <a:gd name="connsiteX1306" fmla="*/ 2136555 w 2377881"/>
                <a:gd name="connsiteY1306" fmla="*/ 399201 h 509406"/>
                <a:gd name="connsiteX1307" fmla="*/ 2135222 w 2377881"/>
                <a:gd name="connsiteY1307" fmla="*/ 399487 h 509406"/>
                <a:gd name="connsiteX1308" fmla="*/ 2130078 w 2377881"/>
                <a:gd name="connsiteY1308" fmla="*/ 401106 h 509406"/>
                <a:gd name="connsiteX1309" fmla="*/ 2134555 w 2377881"/>
                <a:gd name="connsiteY1309" fmla="*/ 397867 h 509406"/>
                <a:gd name="connsiteX1310" fmla="*/ 2139413 w 2377881"/>
                <a:gd name="connsiteY1310" fmla="*/ 396153 h 509406"/>
                <a:gd name="connsiteX1311" fmla="*/ 2296004 w 2377881"/>
                <a:gd name="connsiteY1311" fmla="*/ 394915 h 509406"/>
                <a:gd name="connsiteX1312" fmla="*/ 2297147 w 2377881"/>
                <a:gd name="connsiteY1312" fmla="*/ 398821 h 509406"/>
                <a:gd name="connsiteX1313" fmla="*/ 2296194 w 2377881"/>
                <a:gd name="connsiteY1313" fmla="*/ 407107 h 509406"/>
                <a:gd name="connsiteX1314" fmla="*/ 2291050 w 2377881"/>
                <a:gd name="connsiteY1314" fmla="*/ 404155 h 509406"/>
                <a:gd name="connsiteX1315" fmla="*/ 2291241 w 2377881"/>
                <a:gd name="connsiteY1315" fmla="*/ 396820 h 509406"/>
                <a:gd name="connsiteX1316" fmla="*/ 2296004 w 2377881"/>
                <a:gd name="connsiteY1316" fmla="*/ 394915 h 509406"/>
                <a:gd name="connsiteX1317" fmla="*/ 2343629 w 2377881"/>
                <a:gd name="connsiteY1317" fmla="*/ 394534 h 509406"/>
                <a:gd name="connsiteX1318" fmla="*/ 2350106 w 2377881"/>
                <a:gd name="connsiteY1318" fmla="*/ 398725 h 509406"/>
                <a:gd name="connsiteX1319" fmla="*/ 2345439 w 2377881"/>
                <a:gd name="connsiteY1319" fmla="*/ 397868 h 509406"/>
                <a:gd name="connsiteX1320" fmla="*/ 2331247 w 2377881"/>
                <a:gd name="connsiteY1320" fmla="*/ 399106 h 509406"/>
                <a:gd name="connsiteX1321" fmla="*/ 2331628 w 2377881"/>
                <a:gd name="connsiteY1321" fmla="*/ 396344 h 509406"/>
                <a:gd name="connsiteX1322" fmla="*/ 2343629 w 2377881"/>
                <a:gd name="connsiteY1322" fmla="*/ 394534 h 509406"/>
                <a:gd name="connsiteX1323" fmla="*/ 2354106 w 2377881"/>
                <a:gd name="connsiteY1323" fmla="*/ 393963 h 509406"/>
                <a:gd name="connsiteX1324" fmla="*/ 2367822 w 2377881"/>
                <a:gd name="connsiteY1324" fmla="*/ 395868 h 509406"/>
                <a:gd name="connsiteX1325" fmla="*/ 2360869 w 2377881"/>
                <a:gd name="connsiteY1325" fmla="*/ 397963 h 509406"/>
                <a:gd name="connsiteX1326" fmla="*/ 2356392 w 2377881"/>
                <a:gd name="connsiteY1326" fmla="*/ 396915 h 509406"/>
                <a:gd name="connsiteX1327" fmla="*/ 2355154 w 2377881"/>
                <a:gd name="connsiteY1327" fmla="*/ 396630 h 509406"/>
                <a:gd name="connsiteX1328" fmla="*/ 2354106 w 2377881"/>
                <a:gd name="connsiteY1328" fmla="*/ 393963 h 509406"/>
                <a:gd name="connsiteX1329" fmla="*/ 1777726 w 2377881"/>
                <a:gd name="connsiteY1329" fmla="*/ 391653 h 509406"/>
                <a:gd name="connsiteX1330" fmla="*/ 1779177 w 2377881"/>
                <a:gd name="connsiteY1330" fmla="*/ 393105 h 509406"/>
                <a:gd name="connsiteX1331" fmla="*/ 1777938 w 2377881"/>
                <a:gd name="connsiteY1331" fmla="*/ 396133 h 509406"/>
                <a:gd name="connsiteX1332" fmla="*/ 489587 w 2377881"/>
                <a:gd name="connsiteY1332" fmla="*/ 390819 h 509406"/>
                <a:gd name="connsiteX1333" fmla="*/ 487206 w 2377881"/>
                <a:gd name="connsiteY1333" fmla="*/ 393486 h 509406"/>
                <a:gd name="connsiteX1334" fmla="*/ 488158 w 2377881"/>
                <a:gd name="connsiteY1334" fmla="*/ 397201 h 509406"/>
                <a:gd name="connsiteX1335" fmla="*/ 487111 w 2377881"/>
                <a:gd name="connsiteY1335" fmla="*/ 397486 h 509406"/>
                <a:gd name="connsiteX1336" fmla="*/ 496636 w 2377881"/>
                <a:gd name="connsiteY1336" fmla="*/ 400058 h 509406"/>
                <a:gd name="connsiteX1337" fmla="*/ 493969 w 2377881"/>
                <a:gd name="connsiteY1337" fmla="*/ 394343 h 509406"/>
                <a:gd name="connsiteX1338" fmla="*/ 492159 w 2377881"/>
                <a:gd name="connsiteY1338" fmla="*/ 392248 h 509406"/>
                <a:gd name="connsiteX1339" fmla="*/ 489587 w 2377881"/>
                <a:gd name="connsiteY1339" fmla="*/ 390819 h 509406"/>
                <a:gd name="connsiteX1340" fmla="*/ 1673069 w 2377881"/>
                <a:gd name="connsiteY1340" fmla="*/ 390152 h 509406"/>
                <a:gd name="connsiteX1341" fmla="*/ 1678688 w 2377881"/>
                <a:gd name="connsiteY1341" fmla="*/ 399010 h 509406"/>
                <a:gd name="connsiteX1342" fmla="*/ 1678308 w 2377881"/>
                <a:gd name="connsiteY1342" fmla="*/ 398153 h 509406"/>
                <a:gd name="connsiteX1343" fmla="*/ 1672783 w 2377881"/>
                <a:gd name="connsiteY1343" fmla="*/ 395867 h 509406"/>
                <a:gd name="connsiteX1344" fmla="*/ 1670306 w 2377881"/>
                <a:gd name="connsiteY1344" fmla="*/ 397486 h 509406"/>
                <a:gd name="connsiteX1345" fmla="*/ 1672212 w 2377881"/>
                <a:gd name="connsiteY1345" fmla="*/ 402535 h 509406"/>
                <a:gd name="connsiteX1346" fmla="*/ 1669354 w 2377881"/>
                <a:gd name="connsiteY1346" fmla="*/ 403201 h 509406"/>
                <a:gd name="connsiteX1347" fmla="*/ 1668021 w 2377881"/>
                <a:gd name="connsiteY1347" fmla="*/ 402439 h 509406"/>
                <a:gd name="connsiteX1348" fmla="*/ 1664687 w 2377881"/>
                <a:gd name="connsiteY1348" fmla="*/ 400534 h 509406"/>
                <a:gd name="connsiteX1349" fmla="*/ 1666115 w 2377881"/>
                <a:gd name="connsiteY1349" fmla="*/ 392438 h 509406"/>
                <a:gd name="connsiteX1350" fmla="*/ 1673069 w 2377881"/>
                <a:gd name="connsiteY1350" fmla="*/ 390152 h 509406"/>
                <a:gd name="connsiteX1351" fmla="*/ 2087215 w 2377881"/>
                <a:gd name="connsiteY1351" fmla="*/ 389581 h 509406"/>
                <a:gd name="connsiteX1352" fmla="*/ 2100074 w 2377881"/>
                <a:gd name="connsiteY1352" fmla="*/ 392343 h 509406"/>
                <a:gd name="connsiteX1353" fmla="*/ 2101884 w 2377881"/>
                <a:gd name="connsiteY1353" fmla="*/ 394534 h 509406"/>
                <a:gd name="connsiteX1354" fmla="*/ 2092073 w 2377881"/>
                <a:gd name="connsiteY1354" fmla="*/ 393296 h 509406"/>
                <a:gd name="connsiteX1355" fmla="*/ 2087215 w 2377881"/>
                <a:gd name="connsiteY1355" fmla="*/ 389581 h 509406"/>
                <a:gd name="connsiteX1356" fmla="*/ 462822 w 2377881"/>
                <a:gd name="connsiteY1356" fmla="*/ 389295 h 509406"/>
                <a:gd name="connsiteX1357" fmla="*/ 459202 w 2377881"/>
                <a:gd name="connsiteY1357" fmla="*/ 390152 h 509406"/>
                <a:gd name="connsiteX1358" fmla="*/ 461393 w 2377881"/>
                <a:gd name="connsiteY1358" fmla="*/ 398439 h 509406"/>
                <a:gd name="connsiteX1359" fmla="*/ 456154 w 2377881"/>
                <a:gd name="connsiteY1359" fmla="*/ 400249 h 509406"/>
                <a:gd name="connsiteX1360" fmla="*/ 454726 w 2377881"/>
                <a:gd name="connsiteY1360" fmla="*/ 400725 h 509406"/>
                <a:gd name="connsiteX1361" fmla="*/ 454821 w 2377881"/>
                <a:gd name="connsiteY1361" fmla="*/ 404059 h 509406"/>
                <a:gd name="connsiteX1362" fmla="*/ 463393 w 2377881"/>
                <a:gd name="connsiteY1362" fmla="*/ 403963 h 509406"/>
                <a:gd name="connsiteX1363" fmla="*/ 467394 w 2377881"/>
                <a:gd name="connsiteY1363" fmla="*/ 403582 h 509406"/>
                <a:gd name="connsiteX1364" fmla="*/ 472347 w 2377881"/>
                <a:gd name="connsiteY1364" fmla="*/ 402916 h 509406"/>
                <a:gd name="connsiteX1365" fmla="*/ 473966 w 2377881"/>
                <a:gd name="connsiteY1365" fmla="*/ 402058 h 509406"/>
                <a:gd name="connsiteX1366" fmla="*/ 473871 w 2377881"/>
                <a:gd name="connsiteY1366" fmla="*/ 400153 h 509406"/>
                <a:gd name="connsiteX1367" fmla="*/ 470633 w 2377881"/>
                <a:gd name="connsiteY1367" fmla="*/ 398629 h 509406"/>
                <a:gd name="connsiteX1368" fmla="*/ 467203 w 2377881"/>
                <a:gd name="connsiteY1368" fmla="*/ 391771 h 509406"/>
                <a:gd name="connsiteX1369" fmla="*/ 464060 w 2377881"/>
                <a:gd name="connsiteY1369" fmla="*/ 389962 h 509406"/>
                <a:gd name="connsiteX1370" fmla="*/ 1095568 w 2377881"/>
                <a:gd name="connsiteY1370" fmla="*/ 388533 h 509406"/>
                <a:gd name="connsiteX1371" fmla="*/ 1101093 w 2377881"/>
                <a:gd name="connsiteY1371" fmla="*/ 395010 h 509406"/>
                <a:gd name="connsiteX1372" fmla="*/ 1099092 w 2377881"/>
                <a:gd name="connsiteY1372" fmla="*/ 393867 h 509406"/>
                <a:gd name="connsiteX1373" fmla="*/ 1088234 w 2377881"/>
                <a:gd name="connsiteY1373" fmla="*/ 391486 h 509406"/>
                <a:gd name="connsiteX1374" fmla="*/ 1091568 w 2377881"/>
                <a:gd name="connsiteY1374" fmla="*/ 388724 h 509406"/>
                <a:gd name="connsiteX1375" fmla="*/ 1093568 w 2377881"/>
                <a:gd name="connsiteY1375" fmla="*/ 388628 h 509406"/>
                <a:gd name="connsiteX1376" fmla="*/ 1774129 w 2377881"/>
                <a:gd name="connsiteY1376" fmla="*/ 388057 h 509406"/>
                <a:gd name="connsiteX1377" fmla="*/ 1777725 w 2377881"/>
                <a:gd name="connsiteY1377" fmla="*/ 391641 h 509406"/>
                <a:gd name="connsiteX1378" fmla="*/ 1777726 w 2377881"/>
                <a:gd name="connsiteY1378" fmla="*/ 391653 h 509406"/>
                <a:gd name="connsiteX1379" fmla="*/ 1777653 w 2377881"/>
                <a:gd name="connsiteY1379" fmla="*/ 391581 h 509406"/>
                <a:gd name="connsiteX1380" fmla="*/ 10385 w 2377881"/>
                <a:gd name="connsiteY1380" fmla="*/ 383675 h 509406"/>
                <a:gd name="connsiteX1381" fmla="*/ 18577 w 2377881"/>
                <a:gd name="connsiteY1381" fmla="*/ 384247 h 509406"/>
                <a:gd name="connsiteX1382" fmla="*/ 19624 w 2377881"/>
                <a:gd name="connsiteY1382" fmla="*/ 385104 h 509406"/>
                <a:gd name="connsiteX1383" fmla="*/ 18005 w 2377881"/>
                <a:gd name="connsiteY1383" fmla="*/ 387104 h 509406"/>
                <a:gd name="connsiteX1384" fmla="*/ 16767 w 2377881"/>
                <a:gd name="connsiteY1384" fmla="*/ 386914 h 509406"/>
                <a:gd name="connsiteX1385" fmla="*/ 12576 w 2377881"/>
                <a:gd name="connsiteY1385" fmla="*/ 389105 h 509406"/>
                <a:gd name="connsiteX1386" fmla="*/ 12004 w 2377881"/>
                <a:gd name="connsiteY1386" fmla="*/ 391867 h 509406"/>
                <a:gd name="connsiteX1387" fmla="*/ 2574 w 2377881"/>
                <a:gd name="connsiteY1387" fmla="*/ 393867 h 509406"/>
                <a:gd name="connsiteX1388" fmla="*/ 2479 w 2377881"/>
                <a:gd name="connsiteY1388" fmla="*/ 393296 h 509406"/>
                <a:gd name="connsiteX1389" fmla="*/ 2955 w 2377881"/>
                <a:gd name="connsiteY1389" fmla="*/ 391486 h 509406"/>
                <a:gd name="connsiteX1390" fmla="*/ 10385 w 2377881"/>
                <a:gd name="connsiteY1390" fmla="*/ 383675 h 509406"/>
                <a:gd name="connsiteX1391" fmla="*/ 675896 w 2377881"/>
                <a:gd name="connsiteY1391" fmla="*/ 378627 h 509406"/>
                <a:gd name="connsiteX1392" fmla="*/ 673039 w 2377881"/>
                <a:gd name="connsiteY1392" fmla="*/ 379484 h 509406"/>
                <a:gd name="connsiteX1393" fmla="*/ 670372 w 2377881"/>
                <a:gd name="connsiteY1393" fmla="*/ 386818 h 509406"/>
                <a:gd name="connsiteX1394" fmla="*/ 669991 w 2377881"/>
                <a:gd name="connsiteY1394" fmla="*/ 388057 h 509406"/>
                <a:gd name="connsiteX1395" fmla="*/ 671324 w 2377881"/>
                <a:gd name="connsiteY1395" fmla="*/ 390533 h 509406"/>
                <a:gd name="connsiteX1396" fmla="*/ 672182 w 2377881"/>
                <a:gd name="connsiteY1396" fmla="*/ 390819 h 509406"/>
                <a:gd name="connsiteX1397" fmla="*/ 677516 w 2377881"/>
                <a:gd name="connsiteY1397" fmla="*/ 384723 h 509406"/>
                <a:gd name="connsiteX1398" fmla="*/ 680564 w 2377881"/>
                <a:gd name="connsiteY1398" fmla="*/ 384532 h 509406"/>
                <a:gd name="connsiteX1399" fmla="*/ 684469 w 2377881"/>
                <a:gd name="connsiteY1399" fmla="*/ 385009 h 509406"/>
                <a:gd name="connsiteX1400" fmla="*/ 683231 w 2377881"/>
                <a:gd name="connsiteY1400" fmla="*/ 383485 h 509406"/>
                <a:gd name="connsiteX1401" fmla="*/ 682278 w 2377881"/>
                <a:gd name="connsiteY1401" fmla="*/ 380056 h 509406"/>
                <a:gd name="connsiteX1402" fmla="*/ 675896 w 2377881"/>
                <a:gd name="connsiteY1402" fmla="*/ 378627 h 509406"/>
                <a:gd name="connsiteX1403" fmla="*/ 1291116 w 2377881"/>
                <a:gd name="connsiteY1403" fmla="*/ 374912 h 509406"/>
                <a:gd name="connsiteX1404" fmla="*/ 1288068 w 2377881"/>
                <a:gd name="connsiteY1404" fmla="*/ 387009 h 509406"/>
                <a:gd name="connsiteX1405" fmla="*/ 1283020 w 2377881"/>
                <a:gd name="connsiteY1405" fmla="*/ 386438 h 509406"/>
                <a:gd name="connsiteX1406" fmla="*/ 1281115 w 2377881"/>
                <a:gd name="connsiteY1406" fmla="*/ 385390 h 509406"/>
                <a:gd name="connsiteX1407" fmla="*/ 1281877 w 2377881"/>
                <a:gd name="connsiteY1407" fmla="*/ 382723 h 509406"/>
                <a:gd name="connsiteX1408" fmla="*/ 1286259 w 2377881"/>
                <a:gd name="connsiteY1408" fmla="*/ 375579 h 509406"/>
                <a:gd name="connsiteX1409" fmla="*/ 1285973 w 2377881"/>
                <a:gd name="connsiteY1409" fmla="*/ 375389 h 509406"/>
                <a:gd name="connsiteX1410" fmla="*/ 1291116 w 2377881"/>
                <a:gd name="connsiteY1410" fmla="*/ 374912 h 509406"/>
                <a:gd name="connsiteX1411" fmla="*/ 727141 w 2377881"/>
                <a:gd name="connsiteY1411" fmla="*/ 374245 h 509406"/>
                <a:gd name="connsiteX1412" fmla="*/ 732570 w 2377881"/>
                <a:gd name="connsiteY1412" fmla="*/ 388342 h 509406"/>
                <a:gd name="connsiteX1413" fmla="*/ 739714 w 2377881"/>
                <a:gd name="connsiteY1413" fmla="*/ 395105 h 509406"/>
                <a:gd name="connsiteX1414" fmla="*/ 743048 w 2377881"/>
                <a:gd name="connsiteY1414" fmla="*/ 394819 h 509406"/>
                <a:gd name="connsiteX1415" fmla="*/ 743619 w 2377881"/>
                <a:gd name="connsiteY1415" fmla="*/ 394724 h 509406"/>
                <a:gd name="connsiteX1416" fmla="*/ 741619 w 2377881"/>
                <a:gd name="connsiteY1416" fmla="*/ 391295 h 509406"/>
                <a:gd name="connsiteX1417" fmla="*/ 741047 w 2377881"/>
                <a:gd name="connsiteY1417" fmla="*/ 390628 h 509406"/>
                <a:gd name="connsiteX1418" fmla="*/ 740285 w 2377881"/>
                <a:gd name="connsiteY1418" fmla="*/ 389771 h 509406"/>
                <a:gd name="connsiteX1419" fmla="*/ 742952 w 2377881"/>
                <a:gd name="connsiteY1419" fmla="*/ 387009 h 509406"/>
                <a:gd name="connsiteX1420" fmla="*/ 744286 w 2377881"/>
                <a:gd name="connsiteY1420" fmla="*/ 387390 h 509406"/>
                <a:gd name="connsiteX1421" fmla="*/ 746953 w 2377881"/>
                <a:gd name="connsiteY1421" fmla="*/ 389485 h 509406"/>
                <a:gd name="connsiteX1422" fmla="*/ 747429 w 2377881"/>
                <a:gd name="connsiteY1422" fmla="*/ 391676 h 509406"/>
                <a:gd name="connsiteX1423" fmla="*/ 751906 w 2377881"/>
                <a:gd name="connsiteY1423" fmla="*/ 390819 h 509406"/>
                <a:gd name="connsiteX1424" fmla="*/ 751049 w 2377881"/>
                <a:gd name="connsiteY1424" fmla="*/ 384532 h 509406"/>
                <a:gd name="connsiteX1425" fmla="*/ 749715 w 2377881"/>
                <a:gd name="connsiteY1425" fmla="*/ 383389 h 509406"/>
                <a:gd name="connsiteX1426" fmla="*/ 745524 w 2377881"/>
                <a:gd name="connsiteY1426" fmla="*/ 382723 h 509406"/>
                <a:gd name="connsiteX1427" fmla="*/ 740571 w 2377881"/>
                <a:gd name="connsiteY1427" fmla="*/ 383389 h 509406"/>
                <a:gd name="connsiteX1428" fmla="*/ 741714 w 2377881"/>
                <a:gd name="connsiteY1428" fmla="*/ 378436 h 509406"/>
                <a:gd name="connsiteX1429" fmla="*/ 738285 w 2377881"/>
                <a:gd name="connsiteY1429" fmla="*/ 376246 h 509406"/>
                <a:gd name="connsiteX1430" fmla="*/ 737237 w 2377881"/>
                <a:gd name="connsiteY1430" fmla="*/ 376817 h 509406"/>
                <a:gd name="connsiteX1431" fmla="*/ 731617 w 2377881"/>
                <a:gd name="connsiteY1431" fmla="*/ 375007 h 509406"/>
                <a:gd name="connsiteX1432" fmla="*/ 727522 w 2377881"/>
                <a:gd name="connsiteY1432" fmla="*/ 374245 h 509406"/>
                <a:gd name="connsiteX1433" fmla="*/ 477659 w 2377881"/>
                <a:gd name="connsiteY1433" fmla="*/ 372641 h 509406"/>
                <a:gd name="connsiteX1434" fmla="*/ 477586 w 2377881"/>
                <a:gd name="connsiteY1434" fmla="*/ 373769 h 509406"/>
                <a:gd name="connsiteX1435" fmla="*/ 476537 w 2377881"/>
                <a:gd name="connsiteY1435" fmla="*/ 372797 h 509406"/>
                <a:gd name="connsiteX1436" fmla="*/ 752192 w 2377881"/>
                <a:gd name="connsiteY1436" fmla="*/ 371102 h 509406"/>
                <a:gd name="connsiteX1437" fmla="*/ 748762 w 2377881"/>
                <a:gd name="connsiteY1437" fmla="*/ 371864 h 509406"/>
                <a:gd name="connsiteX1438" fmla="*/ 748572 w 2377881"/>
                <a:gd name="connsiteY1438" fmla="*/ 375769 h 509406"/>
                <a:gd name="connsiteX1439" fmla="*/ 752573 w 2377881"/>
                <a:gd name="connsiteY1439" fmla="*/ 379675 h 509406"/>
                <a:gd name="connsiteX1440" fmla="*/ 752953 w 2377881"/>
                <a:gd name="connsiteY1440" fmla="*/ 381389 h 509406"/>
                <a:gd name="connsiteX1441" fmla="*/ 757525 w 2377881"/>
                <a:gd name="connsiteY1441" fmla="*/ 381484 h 509406"/>
                <a:gd name="connsiteX1442" fmla="*/ 756764 w 2377881"/>
                <a:gd name="connsiteY1442" fmla="*/ 380722 h 509406"/>
                <a:gd name="connsiteX1443" fmla="*/ 756764 w 2377881"/>
                <a:gd name="connsiteY1443" fmla="*/ 377674 h 509406"/>
                <a:gd name="connsiteX1444" fmla="*/ 760097 w 2377881"/>
                <a:gd name="connsiteY1444" fmla="*/ 374626 h 509406"/>
                <a:gd name="connsiteX1445" fmla="*/ 760669 w 2377881"/>
                <a:gd name="connsiteY1445" fmla="*/ 373293 h 509406"/>
                <a:gd name="connsiteX1446" fmla="*/ 752192 w 2377881"/>
                <a:gd name="connsiteY1446" fmla="*/ 371102 h 509406"/>
                <a:gd name="connsiteX1447" fmla="*/ 1721462 w 2377881"/>
                <a:gd name="connsiteY1447" fmla="*/ 370503 h 509406"/>
                <a:gd name="connsiteX1448" fmla="*/ 1723742 w 2377881"/>
                <a:gd name="connsiteY1448" fmla="*/ 370912 h 509406"/>
                <a:gd name="connsiteX1449" fmla="*/ 1721456 w 2377881"/>
                <a:gd name="connsiteY1449" fmla="*/ 370721 h 509406"/>
                <a:gd name="connsiteX1450" fmla="*/ 1505429 w 2377881"/>
                <a:gd name="connsiteY1450" fmla="*/ 370055 h 509406"/>
                <a:gd name="connsiteX1451" fmla="*/ 1504381 w 2377881"/>
                <a:gd name="connsiteY1451" fmla="*/ 379770 h 509406"/>
                <a:gd name="connsiteX1452" fmla="*/ 1500857 w 2377881"/>
                <a:gd name="connsiteY1452" fmla="*/ 378723 h 509406"/>
                <a:gd name="connsiteX1453" fmla="*/ 1505429 w 2377881"/>
                <a:gd name="connsiteY1453" fmla="*/ 370055 h 509406"/>
                <a:gd name="connsiteX1454" fmla="*/ 1534290 w 2377881"/>
                <a:gd name="connsiteY1454" fmla="*/ 369864 h 509406"/>
                <a:gd name="connsiteX1455" fmla="*/ 1536099 w 2377881"/>
                <a:gd name="connsiteY1455" fmla="*/ 371959 h 509406"/>
                <a:gd name="connsiteX1456" fmla="*/ 1535242 w 2377881"/>
                <a:gd name="connsiteY1456" fmla="*/ 373579 h 509406"/>
                <a:gd name="connsiteX1457" fmla="*/ 1528098 w 2377881"/>
                <a:gd name="connsiteY1457" fmla="*/ 379294 h 509406"/>
                <a:gd name="connsiteX1458" fmla="*/ 1523622 w 2377881"/>
                <a:gd name="connsiteY1458" fmla="*/ 380151 h 509406"/>
                <a:gd name="connsiteX1459" fmla="*/ 1519716 w 2377881"/>
                <a:gd name="connsiteY1459" fmla="*/ 380151 h 509406"/>
                <a:gd name="connsiteX1460" fmla="*/ 1519336 w 2377881"/>
                <a:gd name="connsiteY1460" fmla="*/ 373102 h 509406"/>
                <a:gd name="connsiteX1461" fmla="*/ 1525146 w 2377881"/>
                <a:gd name="connsiteY1461" fmla="*/ 370912 h 509406"/>
                <a:gd name="connsiteX1462" fmla="*/ 1528384 w 2377881"/>
                <a:gd name="connsiteY1462" fmla="*/ 370721 h 509406"/>
                <a:gd name="connsiteX1463" fmla="*/ 1534290 w 2377881"/>
                <a:gd name="connsiteY1463" fmla="*/ 369864 h 509406"/>
                <a:gd name="connsiteX1464" fmla="*/ 471490 w 2377881"/>
                <a:gd name="connsiteY1464" fmla="*/ 369578 h 509406"/>
                <a:gd name="connsiteX1465" fmla="*/ 473681 w 2377881"/>
                <a:gd name="connsiteY1465" fmla="*/ 370150 h 509406"/>
                <a:gd name="connsiteX1466" fmla="*/ 476537 w 2377881"/>
                <a:gd name="connsiteY1466" fmla="*/ 372797 h 509406"/>
                <a:gd name="connsiteX1467" fmla="*/ 470918 w 2377881"/>
                <a:gd name="connsiteY1467" fmla="*/ 373579 h 509406"/>
                <a:gd name="connsiteX1468" fmla="*/ 469299 w 2377881"/>
                <a:gd name="connsiteY1468" fmla="*/ 371388 h 509406"/>
                <a:gd name="connsiteX1469" fmla="*/ 471490 w 2377881"/>
                <a:gd name="connsiteY1469" fmla="*/ 369578 h 509406"/>
                <a:gd name="connsiteX1470" fmla="*/ 1136335 w 2377881"/>
                <a:gd name="connsiteY1470" fmla="*/ 369197 h 509406"/>
                <a:gd name="connsiteX1471" fmla="*/ 1134430 w 2377881"/>
                <a:gd name="connsiteY1471" fmla="*/ 372912 h 509406"/>
                <a:gd name="connsiteX1472" fmla="*/ 1139573 w 2377881"/>
                <a:gd name="connsiteY1472" fmla="*/ 375198 h 509406"/>
                <a:gd name="connsiteX1473" fmla="*/ 1140621 w 2377881"/>
                <a:gd name="connsiteY1473" fmla="*/ 372626 h 509406"/>
                <a:gd name="connsiteX1474" fmla="*/ 1136335 w 2377881"/>
                <a:gd name="connsiteY1474" fmla="*/ 369197 h 509406"/>
                <a:gd name="connsiteX1475" fmla="*/ 28196 w 2377881"/>
                <a:gd name="connsiteY1475" fmla="*/ 365578 h 509406"/>
                <a:gd name="connsiteX1476" fmla="*/ 34197 w 2377881"/>
                <a:gd name="connsiteY1476" fmla="*/ 366054 h 509406"/>
                <a:gd name="connsiteX1477" fmla="*/ 34483 w 2377881"/>
                <a:gd name="connsiteY1477" fmla="*/ 365673 h 509406"/>
                <a:gd name="connsiteX1478" fmla="*/ 37054 w 2377881"/>
                <a:gd name="connsiteY1478" fmla="*/ 369578 h 509406"/>
                <a:gd name="connsiteX1479" fmla="*/ 36293 w 2377881"/>
                <a:gd name="connsiteY1479" fmla="*/ 369578 h 509406"/>
                <a:gd name="connsiteX1480" fmla="*/ 30387 w 2377881"/>
                <a:gd name="connsiteY1480" fmla="*/ 369769 h 509406"/>
                <a:gd name="connsiteX1481" fmla="*/ 31911 w 2377881"/>
                <a:gd name="connsiteY1481" fmla="*/ 372436 h 509406"/>
                <a:gd name="connsiteX1482" fmla="*/ 25815 w 2377881"/>
                <a:gd name="connsiteY1482" fmla="*/ 367102 h 509406"/>
                <a:gd name="connsiteX1483" fmla="*/ 26101 w 2377881"/>
                <a:gd name="connsiteY1483" fmla="*/ 366245 h 509406"/>
                <a:gd name="connsiteX1484" fmla="*/ 28196 w 2377881"/>
                <a:gd name="connsiteY1484" fmla="*/ 365578 h 509406"/>
                <a:gd name="connsiteX1485" fmla="*/ 1682308 w 2377881"/>
                <a:gd name="connsiteY1485" fmla="*/ 364530 h 509406"/>
                <a:gd name="connsiteX1486" fmla="*/ 1683355 w 2377881"/>
                <a:gd name="connsiteY1486" fmla="*/ 365101 h 509406"/>
                <a:gd name="connsiteX1487" fmla="*/ 1690214 w 2377881"/>
                <a:gd name="connsiteY1487" fmla="*/ 373483 h 509406"/>
                <a:gd name="connsiteX1488" fmla="*/ 1682308 w 2377881"/>
                <a:gd name="connsiteY1488" fmla="*/ 364530 h 509406"/>
                <a:gd name="connsiteX1489" fmla="*/ 1902717 w 2377881"/>
                <a:gd name="connsiteY1489" fmla="*/ 363578 h 509406"/>
                <a:gd name="connsiteX1490" fmla="*/ 1916909 w 2377881"/>
                <a:gd name="connsiteY1490" fmla="*/ 367388 h 509406"/>
                <a:gd name="connsiteX1491" fmla="*/ 1904812 w 2377881"/>
                <a:gd name="connsiteY1491" fmla="*/ 366150 h 509406"/>
                <a:gd name="connsiteX1492" fmla="*/ 1896145 w 2377881"/>
                <a:gd name="connsiteY1492" fmla="*/ 367102 h 509406"/>
                <a:gd name="connsiteX1493" fmla="*/ 1902717 w 2377881"/>
                <a:gd name="connsiteY1493" fmla="*/ 363578 h 509406"/>
                <a:gd name="connsiteX1494" fmla="*/ 1718503 w 2377881"/>
                <a:gd name="connsiteY1494" fmla="*/ 363292 h 509406"/>
                <a:gd name="connsiteX1495" fmla="*/ 1720313 w 2377881"/>
                <a:gd name="connsiteY1495" fmla="*/ 363673 h 509406"/>
                <a:gd name="connsiteX1496" fmla="*/ 1721551 w 2377881"/>
                <a:gd name="connsiteY1496" fmla="*/ 367197 h 509406"/>
                <a:gd name="connsiteX1497" fmla="*/ 1721462 w 2377881"/>
                <a:gd name="connsiteY1497" fmla="*/ 370503 h 509406"/>
                <a:gd name="connsiteX1498" fmla="*/ 1713645 w 2377881"/>
                <a:gd name="connsiteY1498" fmla="*/ 369102 h 509406"/>
                <a:gd name="connsiteX1499" fmla="*/ 1708502 w 2377881"/>
                <a:gd name="connsiteY1499" fmla="*/ 369769 h 509406"/>
                <a:gd name="connsiteX1500" fmla="*/ 1708883 w 2377881"/>
                <a:gd name="connsiteY1500" fmla="*/ 369388 h 509406"/>
                <a:gd name="connsiteX1501" fmla="*/ 1710502 w 2377881"/>
                <a:gd name="connsiteY1501" fmla="*/ 367483 h 509406"/>
                <a:gd name="connsiteX1502" fmla="*/ 1718503 w 2377881"/>
                <a:gd name="connsiteY1502" fmla="*/ 363292 h 509406"/>
                <a:gd name="connsiteX1503" fmla="*/ 1818230 w 2377881"/>
                <a:gd name="connsiteY1503" fmla="*/ 361863 h 509406"/>
                <a:gd name="connsiteX1504" fmla="*/ 1817563 w 2377881"/>
                <a:gd name="connsiteY1504" fmla="*/ 366530 h 509406"/>
                <a:gd name="connsiteX1505" fmla="*/ 1814896 w 2377881"/>
                <a:gd name="connsiteY1505" fmla="*/ 365864 h 509406"/>
                <a:gd name="connsiteX1506" fmla="*/ 1809181 w 2377881"/>
                <a:gd name="connsiteY1506" fmla="*/ 364244 h 509406"/>
                <a:gd name="connsiteX1507" fmla="*/ 1818230 w 2377881"/>
                <a:gd name="connsiteY1507" fmla="*/ 361863 h 509406"/>
                <a:gd name="connsiteX1508" fmla="*/ 2328865 w 2377881"/>
                <a:gd name="connsiteY1508" fmla="*/ 359196 h 509406"/>
                <a:gd name="connsiteX1509" fmla="*/ 2329246 w 2377881"/>
                <a:gd name="connsiteY1509" fmla="*/ 359291 h 509406"/>
                <a:gd name="connsiteX1510" fmla="*/ 2333913 w 2377881"/>
                <a:gd name="connsiteY1510" fmla="*/ 360720 h 509406"/>
                <a:gd name="connsiteX1511" fmla="*/ 2341915 w 2377881"/>
                <a:gd name="connsiteY1511" fmla="*/ 365292 h 509406"/>
                <a:gd name="connsiteX1512" fmla="*/ 2335533 w 2377881"/>
                <a:gd name="connsiteY1512" fmla="*/ 364911 h 509406"/>
                <a:gd name="connsiteX1513" fmla="*/ 2331913 w 2377881"/>
                <a:gd name="connsiteY1513" fmla="*/ 365292 h 509406"/>
                <a:gd name="connsiteX1514" fmla="*/ 2330866 w 2377881"/>
                <a:gd name="connsiteY1514" fmla="*/ 365482 h 509406"/>
                <a:gd name="connsiteX1515" fmla="*/ 2328961 w 2377881"/>
                <a:gd name="connsiteY1515" fmla="*/ 365768 h 509406"/>
                <a:gd name="connsiteX1516" fmla="*/ 2325150 w 2377881"/>
                <a:gd name="connsiteY1516" fmla="*/ 364340 h 509406"/>
                <a:gd name="connsiteX1517" fmla="*/ 2329056 w 2377881"/>
                <a:gd name="connsiteY1517" fmla="*/ 361768 h 509406"/>
                <a:gd name="connsiteX1518" fmla="*/ 2328865 w 2377881"/>
                <a:gd name="connsiteY1518" fmla="*/ 359196 h 509406"/>
                <a:gd name="connsiteX1519" fmla="*/ 225554 w 2377881"/>
                <a:gd name="connsiteY1519" fmla="*/ 358910 h 509406"/>
                <a:gd name="connsiteX1520" fmla="*/ 219553 w 2377881"/>
                <a:gd name="connsiteY1520" fmla="*/ 364435 h 509406"/>
                <a:gd name="connsiteX1521" fmla="*/ 220411 w 2377881"/>
                <a:gd name="connsiteY1521" fmla="*/ 369578 h 509406"/>
                <a:gd name="connsiteX1522" fmla="*/ 224221 w 2377881"/>
                <a:gd name="connsiteY1522" fmla="*/ 365959 h 509406"/>
                <a:gd name="connsiteX1523" fmla="*/ 227459 w 2377881"/>
                <a:gd name="connsiteY1523" fmla="*/ 361863 h 509406"/>
                <a:gd name="connsiteX1524" fmla="*/ 230317 w 2377881"/>
                <a:gd name="connsiteY1524" fmla="*/ 359005 h 509406"/>
                <a:gd name="connsiteX1525" fmla="*/ 225935 w 2377881"/>
                <a:gd name="connsiteY1525" fmla="*/ 358910 h 509406"/>
                <a:gd name="connsiteX1526" fmla="*/ 1021082 w 2377881"/>
                <a:gd name="connsiteY1526" fmla="*/ 358720 h 509406"/>
                <a:gd name="connsiteX1527" fmla="*/ 1014129 w 2377881"/>
                <a:gd name="connsiteY1527" fmla="*/ 362530 h 509406"/>
                <a:gd name="connsiteX1528" fmla="*/ 1009462 w 2377881"/>
                <a:gd name="connsiteY1528" fmla="*/ 361291 h 509406"/>
                <a:gd name="connsiteX1529" fmla="*/ 1004033 w 2377881"/>
                <a:gd name="connsiteY1529" fmla="*/ 359482 h 509406"/>
                <a:gd name="connsiteX1530" fmla="*/ 1000794 w 2377881"/>
                <a:gd name="connsiteY1530" fmla="*/ 359767 h 509406"/>
                <a:gd name="connsiteX1531" fmla="*/ 1001270 w 2377881"/>
                <a:gd name="connsiteY1531" fmla="*/ 363292 h 509406"/>
                <a:gd name="connsiteX1532" fmla="*/ 1003842 w 2377881"/>
                <a:gd name="connsiteY1532" fmla="*/ 365387 h 509406"/>
                <a:gd name="connsiteX1533" fmla="*/ 1008033 w 2377881"/>
                <a:gd name="connsiteY1533" fmla="*/ 365768 h 509406"/>
                <a:gd name="connsiteX1534" fmla="*/ 1016891 w 2377881"/>
                <a:gd name="connsiteY1534" fmla="*/ 370435 h 509406"/>
                <a:gd name="connsiteX1535" fmla="*/ 1018987 w 2377881"/>
                <a:gd name="connsiteY1535" fmla="*/ 365387 h 509406"/>
                <a:gd name="connsiteX1536" fmla="*/ 1016701 w 2377881"/>
                <a:gd name="connsiteY1536" fmla="*/ 365387 h 509406"/>
                <a:gd name="connsiteX1537" fmla="*/ 1016415 w 2377881"/>
                <a:gd name="connsiteY1537" fmla="*/ 365387 h 509406"/>
                <a:gd name="connsiteX1538" fmla="*/ 1018225 w 2377881"/>
                <a:gd name="connsiteY1538" fmla="*/ 363577 h 509406"/>
                <a:gd name="connsiteX1539" fmla="*/ 1021082 w 2377881"/>
                <a:gd name="connsiteY1539" fmla="*/ 358720 h 509406"/>
                <a:gd name="connsiteX1540" fmla="*/ 2163416 w 2377881"/>
                <a:gd name="connsiteY1540" fmla="*/ 357577 h 509406"/>
                <a:gd name="connsiteX1541" fmla="*/ 2164178 w 2377881"/>
                <a:gd name="connsiteY1541" fmla="*/ 357768 h 509406"/>
                <a:gd name="connsiteX1542" fmla="*/ 2169988 w 2377881"/>
                <a:gd name="connsiteY1542" fmla="*/ 359292 h 509406"/>
                <a:gd name="connsiteX1543" fmla="*/ 2162844 w 2377881"/>
                <a:gd name="connsiteY1543" fmla="*/ 365864 h 509406"/>
                <a:gd name="connsiteX1544" fmla="*/ 2159606 w 2377881"/>
                <a:gd name="connsiteY1544" fmla="*/ 365578 h 509406"/>
                <a:gd name="connsiteX1545" fmla="*/ 2157606 w 2377881"/>
                <a:gd name="connsiteY1545" fmla="*/ 365388 h 509406"/>
                <a:gd name="connsiteX1546" fmla="*/ 2146938 w 2377881"/>
                <a:gd name="connsiteY1546" fmla="*/ 366626 h 509406"/>
                <a:gd name="connsiteX1547" fmla="*/ 2144557 w 2377881"/>
                <a:gd name="connsiteY1547" fmla="*/ 365578 h 509406"/>
                <a:gd name="connsiteX1548" fmla="*/ 2142080 w 2377881"/>
                <a:gd name="connsiteY1548" fmla="*/ 364530 h 509406"/>
                <a:gd name="connsiteX1549" fmla="*/ 2144080 w 2377881"/>
                <a:gd name="connsiteY1549" fmla="*/ 358815 h 509406"/>
                <a:gd name="connsiteX1550" fmla="*/ 2149319 w 2377881"/>
                <a:gd name="connsiteY1550" fmla="*/ 360054 h 509406"/>
                <a:gd name="connsiteX1551" fmla="*/ 2153605 w 2377881"/>
                <a:gd name="connsiteY1551" fmla="*/ 361101 h 509406"/>
                <a:gd name="connsiteX1552" fmla="*/ 2163416 w 2377881"/>
                <a:gd name="connsiteY1552" fmla="*/ 357577 h 509406"/>
                <a:gd name="connsiteX1553" fmla="*/ 1778415 w 2377881"/>
                <a:gd name="connsiteY1553" fmla="*/ 357006 h 509406"/>
                <a:gd name="connsiteX1554" fmla="*/ 1782987 w 2377881"/>
                <a:gd name="connsiteY1554" fmla="*/ 359673 h 509406"/>
                <a:gd name="connsiteX1555" fmla="*/ 1786035 w 2377881"/>
                <a:gd name="connsiteY1555" fmla="*/ 367674 h 509406"/>
                <a:gd name="connsiteX1556" fmla="*/ 1779081 w 2377881"/>
                <a:gd name="connsiteY1556" fmla="*/ 365388 h 509406"/>
                <a:gd name="connsiteX1557" fmla="*/ 1778415 w 2377881"/>
                <a:gd name="connsiteY1557" fmla="*/ 363197 h 509406"/>
                <a:gd name="connsiteX1558" fmla="*/ 1777748 w 2377881"/>
                <a:gd name="connsiteY1558" fmla="*/ 361292 h 509406"/>
                <a:gd name="connsiteX1559" fmla="*/ 1778415 w 2377881"/>
                <a:gd name="connsiteY1559" fmla="*/ 357006 h 509406"/>
                <a:gd name="connsiteX1560" fmla="*/ 2203897 w 2377881"/>
                <a:gd name="connsiteY1560" fmla="*/ 356815 h 509406"/>
                <a:gd name="connsiteX1561" fmla="*/ 2211803 w 2377881"/>
                <a:gd name="connsiteY1561" fmla="*/ 361196 h 509406"/>
                <a:gd name="connsiteX1562" fmla="*/ 2213136 w 2377881"/>
                <a:gd name="connsiteY1562" fmla="*/ 361006 h 509406"/>
                <a:gd name="connsiteX1563" fmla="*/ 2214850 w 2377881"/>
                <a:gd name="connsiteY1563" fmla="*/ 360720 h 509406"/>
                <a:gd name="connsiteX1564" fmla="*/ 2211707 w 2377881"/>
                <a:gd name="connsiteY1564" fmla="*/ 364054 h 509406"/>
                <a:gd name="connsiteX1565" fmla="*/ 2206659 w 2377881"/>
                <a:gd name="connsiteY1565" fmla="*/ 364530 h 509406"/>
                <a:gd name="connsiteX1566" fmla="*/ 2203897 w 2377881"/>
                <a:gd name="connsiteY1566" fmla="*/ 356815 h 509406"/>
                <a:gd name="connsiteX1567" fmla="*/ 143357 w 2377881"/>
                <a:gd name="connsiteY1567" fmla="*/ 356379 h 509406"/>
                <a:gd name="connsiteX1568" fmla="*/ 143830 w 2377881"/>
                <a:gd name="connsiteY1568" fmla="*/ 356529 h 509406"/>
                <a:gd name="connsiteX1569" fmla="*/ 143830 w 2377881"/>
                <a:gd name="connsiteY1569" fmla="*/ 356708 h 509406"/>
                <a:gd name="connsiteX1570" fmla="*/ 2195229 w 2377881"/>
                <a:gd name="connsiteY1570" fmla="*/ 356148 h 509406"/>
                <a:gd name="connsiteX1571" fmla="*/ 2191419 w 2377881"/>
                <a:gd name="connsiteY1571" fmla="*/ 360053 h 509406"/>
                <a:gd name="connsiteX1572" fmla="*/ 2188085 w 2377881"/>
                <a:gd name="connsiteY1572" fmla="*/ 363482 h 509406"/>
                <a:gd name="connsiteX1573" fmla="*/ 2186847 w 2377881"/>
                <a:gd name="connsiteY1573" fmla="*/ 365006 h 509406"/>
                <a:gd name="connsiteX1574" fmla="*/ 2181703 w 2377881"/>
                <a:gd name="connsiteY1574" fmla="*/ 364625 h 509406"/>
                <a:gd name="connsiteX1575" fmla="*/ 2180370 w 2377881"/>
                <a:gd name="connsiteY1575" fmla="*/ 365864 h 509406"/>
                <a:gd name="connsiteX1576" fmla="*/ 2179513 w 2377881"/>
                <a:gd name="connsiteY1576" fmla="*/ 366721 h 509406"/>
                <a:gd name="connsiteX1577" fmla="*/ 2175893 w 2377881"/>
                <a:gd name="connsiteY1577" fmla="*/ 366340 h 509406"/>
                <a:gd name="connsiteX1578" fmla="*/ 2177417 w 2377881"/>
                <a:gd name="connsiteY1578" fmla="*/ 361768 h 509406"/>
                <a:gd name="connsiteX1579" fmla="*/ 2184370 w 2377881"/>
                <a:gd name="connsiteY1579" fmla="*/ 358529 h 509406"/>
                <a:gd name="connsiteX1580" fmla="*/ 2195229 w 2377881"/>
                <a:gd name="connsiteY1580" fmla="*/ 356148 h 509406"/>
                <a:gd name="connsiteX1581" fmla="*/ 2366679 w 2377881"/>
                <a:gd name="connsiteY1581" fmla="*/ 355481 h 509406"/>
                <a:gd name="connsiteX1582" fmla="*/ 2368775 w 2377881"/>
                <a:gd name="connsiteY1582" fmla="*/ 358338 h 509406"/>
                <a:gd name="connsiteX1583" fmla="*/ 2366203 w 2377881"/>
                <a:gd name="connsiteY1583" fmla="*/ 358910 h 509406"/>
                <a:gd name="connsiteX1584" fmla="*/ 2361250 w 2377881"/>
                <a:gd name="connsiteY1584" fmla="*/ 361006 h 509406"/>
                <a:gd name="connsiteX1585" fmla="*/ 2358678 w 2377881"/>
                <a:gd name="connsiteY1585" fmla="*/ 365673 h 509406"/>
                <a:gd name="connsiteX1586" fmla="*/ 2358107 w 2377881"/>
                <a:gd name="connsiteY1586" fmla="*/ 365482 h 509406"/>
                <a:gd name="connsiteX1587" fmla="*/ 2354772 w 2377881"/>
                <a:gd name="connsiteY1587" fmla="*/ 364530 h 509406"/>
                <a:gd name="connsiteX1588" fmla="*/ 2352487 w 2377881"/>
                <a:gd name="connsiteY1588" fmla="*/ 363101 h 509406"/>
                <a:gd name="connsiteX1589" fmla="*/ 2362107 w 2377881"/>
                <a:gd name="connsiteY1589" fmla="*/ 356148 h 509406"/>
                <a:gd name="connsiteX1590" fmla="*/ 2365441 w 2377881"/>
                <a:gd name="connsiteY1590" fmla="*/ 355672 h 509406"/>
                <a:gd name="connsiteX1591" fmla="*/ 1424847 w 2377881"/>
                <a:gd name="connsiteY1591" fmla="*/ 355195 h 509406"/>
                <a:gd name="connsiteX1592" fmla="*/ 1423609 w 2377881"/>
                <a:gd name="connsiteY1592" fmla="*/ 355386 h 509406"/>
                <a:gd name="connsiteX1593" fmla="*/ 1420180 w 2377881"/>
                <a:gd name="connsiteY1593" fmla="*/ 356053 h 509406"/>
                <a:gd name="connsiteX1594" fmla="*/ 1412274 w 2377881"/>
                <a:gd name="connsiteY1594" fmla="*/ 360434 h 509406"/>
                <a:gd name="connsiteX1595" fmla="*/ 1413608 w 2377881"/>
                <a:gd name="connsiteY1595" fmla="*/ 364911 h 509406"/>
                <a:gd name="connsiteX1596" fmla="*/ 1416275 w 2377881"/>
                <a:gd name="connsiteY1596" fmla="*/ 364244 h 509406"/>
                <a:gd name="connsiteX1597" fmla="*/ 1416370 w 2377881"/>
                <a:gd name="connsiteY1597" fmla="*/ 363577 h 509406"/>
                <a:gd name="connsiteX1598" fmla="*/ 1416275 w 2377881"/>
                <a:gd name="connsiteY1598" fmla="*/ 361482 h 509406"/>
                <a:gd name="connsiteX1599" fmla="*/ 1425418 w 2377881"/>
                <a:gd name="connsiteY1599" fmla="*/ 359196 h 509406"/>
                <a:gd name="connsiteX1600" fmla="*/ 1426466 w 2377881"/>
                <a:gd name="connsiteY1600" fmla="*/ 358815 h 509406"/>
                <a:gd name="connsiteX1601" fmla="*/ 1424847 w 2377881"/>
                <a:gd name="connsiteY1601" fmla="*/ 355195 h 509406"/>
                <a:gd name="connsiteX1602" fmla="*/ 1137859 w 2377881"/>
                <a:gd name="connsiteY1602" fmla="*/ 355005 h 509406"/>
                <a:gd name="connsiteX1603" fmla="*/ 1136811 w 2377881"/>
                <a:gd name="connsiteY1603" fmla="*/ 359577 h 509406"/>
                <a:gd name="connsiteX1604" fmla="*/ 1130429 w 2377881"/>
                <a:gd name="connsiteY1604" fmla="*/ 359386 h 509406"/>
                <a:gd name="connsiteX1605" fmla="*/ 1130048 w 2377881"/>
                <a:gd name="connsiteY1605" fmla="*/ 359386 h 509406"/>
                <a:gd name="connsiteX1606" fmla="*/ 1131572 w 2377881"/>
                <a:gd name="connsiteY1606" fmla="*/ 363673 h 509406"/>
                <a:gd name="connsiteX1607" fmla="*/ 1132429 w 2377881"/>
                <a:gd name="connsiteY1607" fmla="*/ 363387 h 509406"/>
                <a:gd name="connsiteX1608" fmla="*/ 1136525 w 2377881"/>
                <a:gd name="connsiteY1608" fmla="*/ 362149 h 509406"/>
                <a:gd name="connsiteX1609" fmla="*/ 1137859 w 2377881"/>
                <a:gd name="connsiteY1609" fmla="*/ 355005 h 509406"/>
                <a:gd name="connsiteX1610" fmla="*/ 98586 w 2377881"/>
                <a:gd name="connsiteY1610" fmla="*/ 354815 h 509406"/>
                <a:gd name="connsiteX1611" fmla="*/ 94205 w 2377881"/>
                <a:gd name="connsiteY1611" fmla="*/ 361196 h 509406"/>
                <a:gd name="connsiteX1612" fmla="*/ 89347 w 2377881"/>
                <a:gd name="connsiteY1612" fmla="*/ 356815 h 509406"/>
                <a:gd name="connsiteX1613" fmla="*/ 98586 w 2377881"/>
                <a:gd name="connsiteY1613" fmla="*/ 354815 h 509406"/>
                <a:gd name="connsiteX1614" fmla="*/ 140020 w 2377881"/>
                <a:gd name="connsiteY1614" fmla="*/ 354052 h 509406"/>
                <a:gd name="connsiteX1615" fmla="*/ 143357 w 2377881"/>
                <a:gd name="connsiteY1615" fmla="*/ 356379 h 509406"/>
                <a:gd name="connsiteX1616" fmla="*/ 141734 w 2377881"/>
                <a:gd name="connsiteY1616" fmla="*/ 355862 h 509406"/>
                <a:gd name="connsiteX1617" fmla="*/ 140115 w 2377881"/>
                <a:gd name="connsiteY1617" fmla="*/ 355767 h 509406"/>
                <a:gd name="connsiteX1618" fmla="*/ 137067 w 2377881"/>
                <a:gd name="connsiteY1618" fmla="*/ 354338 h 509406"/>
                <a:gd name="connsiteX1619" fmla="*/ 137162 w 2377881"/>
                <a:gd name="connsiteY1619" fmla="*/ 354338 h 509406"/>
                <a:gd name="connsiteX1620" fmla="*/ 1752221 w 2377881"/>
                <a:gd name="connsiteY1620" fmla="*/ 353195 h 509406"/>
                <a:gd name="connsiteX1621" fmla="*/ 1745554 w 2377881"/>
                <a:gd name="connsiteY1621" fmla="*/ 353767 h 509406"/>
                <a:gd name="connsiteX1622" fmla="*/ 1742506 w 2377881"/>
                <a:gd name="connsiteY1622" fmla="*/ 354529 h 509406"/>
                <a:gd name="connsiteX1623" fmla="*/ 1739458 w 2377881"/>
                <a:gd name="connsiteY1623" fmla="*/ 361006 h 509406"/>
                <a:gd name="connsiteX1624" fmla="*/ 1746982 w 2377881"/>
                <a:gd name="connsiteY1624" fmla="*/ 364816 h 509406"/>
                <a:gd name="connsiteX1625" fmla="*/ 1754031 w 2377881"/>
                <a:gd name="connsiteY1625" fmla="*/ 357481 h 509406"/>
                <a:gd name="connsiteX1626" fmla="*/ 1754888 w 2377881"/>
                <a:gd name="connsiteY1626" fmla="*/ 358053 h 509406"/>
                <a:gd name="connsiteX1627" fmla="*/ 1760031 w 2377881"/>
                <a:gd name="connsiteY1627" fmla="*/ 358339 h 509406"/>
                <a:gd name="connsiteX1628" fmla="*/ 1757841 w 2377881"/>
                <a:gd name="connsiteY1628" fmla="*/ 354243 h 509406"/>
                <a:gd name="connsiteX1629" fmla="*/ 1752221 w 2377881"/>
                <a:gd name="connsiteY1629" fmla="*/ 353195 h 509406"/>
                <a:gd name="connsiteX1630" fmla="*/ 744762 w 2377881"/>
                <a:gd name="connsiteY1630" fmla="*/ 352148 h 509406"/>
                <a:gd name="connsiteX1631" fmla="*/ 748477 w 2377881"/>
                <a:gd name="connsiteY1631" fmla="*/ 357577 h 509406"/>
                <a:gd name="connsiteX1632" fmla="*/ 743619 w 2377881"/>
                <a:gd name="connsiteY1632" fmla="*/ 357101 h 509406"/>
                <a:gd name="connsiteX1633" fmla="*/ 739714 w 2377881"/>
                <a:gd name="connsiteY1633" fmla="*/ 356720 h 509406"/>
                <a:gd name="connsiteX1634" fmla="*/ 738476 w 2377881"/>
                <a:gd name="connsiteY1634" fmla="*/ 353767 h 509406"/>
                <a:gd name="connsiteX1635" fmla="*/ 741428 w 2377881"/>
                <a:gd name="connsiteY1635" fmla="*/ 353005 h 509406"/>
                <a:gd name="connsiteX1636" fmla="*/ 1479140 w 2377881"/>
                <a:gd name="connsiteY1636" fmla="*/ 351862 h 509406"/>
                <a:gd name="connsiteX1637" fmla="*/ 1477616 w 2377881"/>
                <a:gd name="connsiteY1637" fmla="*/ 353576 h 509406"/>
                <a:gd name="connsiteX1638" fmla="*/ 1464757 w 2377881"/>
                <a:gd name="connsiteY1638" fmla="*/ 357958 h 509406"/>
                <a:gd name="connsiteX1639" fmla="*/ 1460756 w 2377881"/>
                <a:gd name="connsiteY1639" fmla="*/ 355100 h 509406"/>
                <a:gd name="connsiteX1640" fmla="*/ 1458851 w 2377881"/>
                <a:gd name="connsiteY1640" fmla="*/ 356148 h 509406"/>
                <a:gd name="connsiteX1641" fmla="*/ 1458851 w 2377881"/>
                <a:gd name="connsiteY1641" fmla="*/ 358148 h 509406"/>
                <a:gd name="connsiteX1642" fmla="*/ 1471805 w 2377881"/>
                <a:gd name="connsiteY1642" fmla="*/ 360148 h 509406"/>
                <a:gd name="connsiteX1643" fmla="*/ 1475234 w 2377881"/>
                <a:gd name="connsiteY1643" fmla="*/ 358148 h 509406"/>
                <a:gd name="connsiteX1644" fmla="*/ 1479140 w 2377881"/>
                <a:gd name="connsiteY1644" fmla="*/ 351862 h 509406"/>
                <a:gd name="connsiteX1645" fmla="*/ 790482 w 2377881"/>
                <a:gd name="connsiteY1645" fmla="*/ 351005 h 509406"/>
                <a:gd name="connsiteX1646" fmla="*/ 793435 w 2377881"/>
                <a:gd name="connsiteY1646" fmla="*/ 352053 h 509406"/>
                <a:gd name="connsiteX1647" fmla="*/ 792673 w 2377881"/>
                <a:gd name="connsiteY1647" fmla="*/ 354625 h 509406"/>
                <a:gd name="connsiteX1648" fmla="*/ 788292 w 2377881"/>
                <a:gd name="connsiteY1648" fmla="*/ 358244 h 509406"/>
                <a:gd name="connsiteX1649" fmla="*/ 784005 w 2377881"/>
                <a:gd name="connsiteY1649" fmla="*/ 359197 h 509406"/>
                <a:gd name="connsiteX1650" fmla="*/ 780576 w 2377881"/>
                <a:gd name="connsiteY1650" fmla="*/ 358816 h 509406"/>
                <a:gd name="connsiteX1651" fmla="*/ 786386 w 2377881"/>
                <a:gd name="connsiteY1651" fmla="*/ 351862 h 509406"/>
                <a:gd name="connsiteX1652" fmla="*/ 1091472 w 2377881"/>
                <a:gd name="connsiteY1652" fmla="*/ 351004 h 509406"/>
                <a:gd name="connsiteX1653" fmla="*/ 1092520 w 2377881"/>
                <a:gd name="connsiteY1653" fmla="*/ 359863 h 509406"/>
                <a:gd name="connsiteX1654" fmla="*/ 1095473 w 2377881"/>
                <a:gd name="connsiteY1654" fmla="*/ 360339 h 509406"/>
                <a:gd name="connsiteX1655" fmla="*/ 1098997 w 2377881"/>
                <a:gd name="connsiteY1655" fmla="*/ 360815 h 509406"/>
                <a:gd name="connsiteX1656" fmla="*/ 1106236 w 2377881"/>
                <a:gd name="connsiteY1656" fmla="*/ 362625 h 509406"/>
                <a:gd name="connsiteX1657" fmla="*/ 1108617 w 2377881"/>
                <a:gd name="connsiteY1657" fmla="*/ 361291 h 509406"/>
                <a:gd name="connsiteX1658" fmla="*/ 1110046 w 2377881"/>
                <a:gd name="connsiteY1658" fmla="*/ 355576 h 509406"/>
                <a:gd name="connsiteX1659" fmla="*/ 1098806 w 2377881"/>
                <a:gd name="connsiteY1659" fmla="*/ 353386 h 509406"/>
                <a:gd name="connsiteX1660" fmla="*/ 1095092 w 2377881"/>
                <a:gd name="connsiteY1660" fmla="*/ 353862 h 509406"/>
                <a:gd name="connsiteX1661" fmla="*/ 1345694 w 2377881"/>
                <a:gd name="connsiteY1661" fmla="*/ 347004 h 509406"/>
                <a:gd name="connsiteX1662" fmla="*/ 1337693 w 2377881"/>
                <a:gd name="connsiteY1662" fmla="*/ 350242 h 509406"/>
                <a:gd name="connsiteX1663" fmla="*/ 1337408 w 2377881"/>
                <a:gd name="connsiteY1663" fmla="*/ 350338 h 509406"/>
                <a:gd name="connsiteX1664" fmla="*/ 1341979 w 2377881"/>
                <a:gd name="connsiteY1664" fmla="*/ 351100 h 509406"/>
                <a:gd name="connsiteX1665" fmla="*/ 1344075 w 2377881"/>
                <a:gd name="connsiteY1665" fmla="*/ 350909 h 509406"/>
                <a:gd name="connsiteX1666" fmla="*/ 1346075 w 2377881"/>
                <a:gd name="connsiteY1666" fmla="*/ 350719 h 509406"/>
                <a:gd name="connsiteX1667" fmla="*/ 1349790 w 2377881"/>
                <a:gd name="connsiteY1667" fmla="*/ 352147 h 509406"/>
                <a:gd name="connsiteX1668" fmla="*/ 1353219 w 2377881"/>
                <a:gd name="connsiteY1668" fmla="*/ 354624 h 509406"/>
                <a:gd name="connsiteX1669" fmla="*/ 1349504 w 2377881"/>
                <a:gd name="connsiteY1669" fmla="*/ 348433 h 509406"/>
                <a:gd name="connsiteX1670" fmla="*/ 1650875 w 2377881"/>
                <a:gd name="connsiteY1670" fmla="*/ 346051 h 509406"/>
                <a:gd name="connsiteX1671" fmla="*/ 1636969 w 2377881"/>
                <a:gd name="connsiteY1671" fmla="*/ 349861 h 509406"/>
                <a:gd name="connsiteX1672" fmla="*/ 1638969 w 2377881"/>
                <a:gd name="connsiteY1672" fmla="*/ 350909 h 509406"/>
                <a:gd name="connsiteX1673" fmla="*/ 1654304 w 2377881"/>
                <a:gd name="connsiteY1673" fmla="*/ 351195 h 509406"/>
                <a:gd name="connsiteX1674" fmla="*/ 1655066 w 2377881"/>
                <a:gd name="connsiteY1674" fmla="*/ 347575 h 509406"/>
                <a:gd name="connsiteX1675" fmla="*/ 1650875 w 2377881"/>
                <a:gd name="connsiteY1675" fmla="*/ 346051 h 509406"/>
                <a:gd name="connsiteX1676" fmla="*/ 1020403 w 2377881"/>
                <a:gd name="connsiteY1676" fmla="*/ 345629 h 509406"/>
                <a:gd name="connsiteX1677" fmla="*/ 1019844 w 2377881"/>
                <a:gd name="connsiteY1677" fmla="*/ 346242 h 509406"/>
                <a:gd name="connsiteX1678" fmla="*/ 1018225 w 2377881"/>
                <a:gd name="connsiteY1678" fmla="*/ 347480 h 509406"/>
                <a:gd name="connsiteX1679" fmla="*/ 1015367 w 2377881"/>
                <a:gd name="connsiteY1679" fmla="*/ 349766 h 509406"/>
                <a:gd name="connsiteX1680" fmla="*/ 1004985 w 2377881"/>
                <a:gd name="connsiteY1680" fmla="*/ 345766 h 509406"/>
                <a:gd name="connsiteX1681" fmla="*/ 1238252 w 2377881"/>
                <a:gd name="connsiteY1681" fmla="*/ 344623 h 509406"/>
                <a:gd name="connsiteX1682" fmla="*/ 1230823 w 2377881"/>
                <a:gd name="connsiteY1682" fmla="*/ 348814 h 509406"/>
                <a:gd name="connsiteX1683" fmla="*/ 1227870 w 2377881"/>
                <a:gd name="connsiteY1683" fmla="*/ 348528 h 509406"/>
                <a:gd name="connsiteX1684" fmla="*/ 1223965 w 2377881"/>
                <a:gd name="connsiteY1684" fmla="*/ 348147 h 509406"/>
                <a:gd name="connsiteX1685" fmla="*/ 1218535 w 2377881"/>
                <a:gd name="connsiteY1685" fmla="*/ 355481 h 509406"/>
                <a:gd name="connsiteX1686" fmla="*/ 1223203 w 2377881"/>
                <a:gd name="connsiteY1686" fmla="*/ 357386 h 509406"/>
                <a:gd name="connsiteX1687" fmla="*/ 1229299 w 2377881"/>
                <a:gd name="connsiteY1687" fmla="*/ 360053 h 509406"/>
                <a:gd name="connsiteX1688" fmla="*/ 1234061 w 2377881"/>
                <a:gd name="connsiteY1688" fmla="*/ 363387 h 509406"/>
                <a:gd name="connsiteX1689" fmla="*/ 1235776 w 2377881"/>
                <a:gd name="connsiteY1689" fmla="*/ 363482 h 509406"/>
                <a:gd name="connsiteX1690" fmla="*/ 1237109 w 2377881"/>
                <a:gd name="connsiteY1690" fmla="*/ 363577 h 509406"/>
                <a:gd name="connsiteX1691" fmla="*/ 1235204 w 2377881"/>
                <a:gd name="connsiteY1691" fmla="*/ 359291 h 509406"/>
                <a:gd name="connsiteX1692" fmla="*/ 1232823 w 2377881"/>
                <a:gd name="connsiteY1692" fmla="*/ 356719 h 509406"/>
                <a:gd name="connsiteX1693" fmla="*/ 1232537 w 2377881"/>
                <a:gd name="connsiteY1693" fmla="*/ 356434 h 509406"/>
                <a:gd name="connsiteX1694" fmla="*/ 1235109 w 2377881"/>
                <a:gd name="connsiteY1694" fmla="*/ 355386 h 509406"/>
                <a:gd name="connsiteX1695" fmla="*/ 1239776 w 2377881"/>
                <a:gd name="connsiteY1695" fmla="*/ 354433 h 509406"/>
                <a:gd name="connsiteX1696" fmla="*/ 1240919 w 2377881"/>
                <a:gd name="connsiteY1696" fmla="*/ 346337 h 509406"/>
                <a:gd name="connsiteX1697" fmla="*/ 1239109 w 2377881"/>
                <a:gd name="connsiteY1697" fmla="*/ 345194 h 509406"/>
                <a:gd name="connsiteX1698" fmla="*/ 1947988 w 2377881"/>
                <a:gd name="connsiteY1698" fmla="*/ 341213 h 509406"/>
                <a:gd name="connsiteX1699" fmla="*/ 1952437 w 2377881"/>
                <a:gd name="connsiteY1699" fmla="*/ 341860 h 509406"/>
                <a:gd name="connsiteX1700" fmla="*/ 1947960 w 2377881"/>
                <a:gd name="connsiteY1700" fmla="*/ 341384 h 509406"/>
                <a:gd name="connsiteX1701" fmla="*/ 364429 w 2377881"/>
                <a:gd name="connsiteY1701" fmla="*/ 340527 h 509406"/>
                <a:gd name="connsiteX1702" fmla="*/ 361190 w 2377881"/>
                <a:gd name="connsiteY1702" fmla="*/ 341289 h 509406"/>
                <a:gd name="connsiteX1703" fmla="*/ 360524 w 2377881"/>
                <a:gd name="connsiteY1703" fmla="*/ 341956 h 509406"/>
                <a:gd name="connsiteX1704" fmla="*/ 358142 w 2377881"/>
                <a:gd name="connsiteY1704" fmla="*/ 348337 h 509406"/>
                <a:gd name="connsiteX1705" fmla="*/ 352332 w 2377881"/>
                <a:gd name="connsiteY1705" fmla="*/ 347385 h 509406"/>
                <a:gd name="connsiteX1706" fmla="*/ 349951 w 2377881"/>
                <a:gd name="connsiteY1706" fmla="*/ 347004 h 509406"/>
                <a:gd name="connsiteX1707" fmla="*/ 349570 w 2377881"/>
                <a:gd name="connsiteY1707" fmla="*/ 348718 h 509406"/>
                <a:gd name="connsiteX1708" fmla="*/ 358904 w 2377881"/>
                <a:gd name="connsiteY1708" fmla="*/ 352433 h 509406"/>
                <a:gd name="connsiteX1709" fmla="*/ 363191 w 2377881"/>
                <a:gd name="connsiteY1709" fmla="*/ 347861 h 509406"/>
                <a:gd name="connsiteX1710" fmla="*/ 364905 w 2377881"/>
                <a:gd name="connsiteY1710" fmla="*/ 340527 h 509406"/>
                <a:gd name="connsiteX1711" fmla="*/ 1100330 w 2377881"/>
                <a:gd name="connsiteY1711" fmla="*/ 339574 h 509406"/>
                <a:gd name="connsiteX1712" fmla="*/ 1100330 w 2377881"/>
                <a:gd name="connsiteY1712" fmla="*/ 339578 h 509406"/>
                <a:gd name="connsiteX1713" fmla="*/ 1089567 w 2377881"/>
                <a:gd name="connsiteY1713" fmla="*/ 340051 h 509406"/>
                <a:gd name="connsiteX1714" fmla="*/ 1084995 w 2377881"/>
                <a:gd name="connsiteY1714" fmla="*/ 342241 h 509406"/>
                <a:gd name="connsiteX1715" fmla="*/ 1096616 w 2377881"/>
                <a:gd name="connsiteY1715" fmla="*/ 346623 h 509406"/>
                <a:gd name="connsiteX1716" fmla="*/ 1097663 w 2377881"/>
                <a:gd name="connsiteY1716" fmla="*/ 346813 h 509406"/>
                <a:gd name="connsiteX1717" fmla="*/ 1100330 w 2377881"/>
                <a:gd name="connsiteY1717" fmla="*/ 342527 h 509406"/>
                <a:gd name="connsiteX1718" fmla="*/ 1100330 w 2377881"/>
                <a:gd name="connsiteY1718" fmla="*/ 340813 h 509406"/>
                <a:gd name="connsiteX1719" fmla="*/ 1100330 w 2377881"/>
                <a:gd name="connsiteY1719" fmla="*/ 339578 h 509406"/>
                <a:gd name="connsiteX1720" fmla="*/ 1100426 w 2377881"/>
                <a:gd name="connsiteY1720" fmla="*/ 339574 h 509406"/>
                <a:gd name="connsiteX1721" fmla="*/ 1401225 w 2377881"/>
                <a:gd name="connsiteY1721" fmla="*/ 339384 h 509406"/>
                <a:gd name="connsiteX1722" fmla="*/ 1413322 w 2377881"/>
                <a:gd name="connsiteY1722" fmla="*/ 348242 h 509406"/>
                <a:gd name="connsiteX1723" fmla="*/ 1418370 w 2377881"/>
                <a:gd name="connsiteY1723" fmla="*/ 346147 h 509406"/>
                <a:gd name="connsiteX1724" fmla="*/ 1423704 w 2377881"/>
                <a:gd name="connsiteY1724" fmla="*/ 344051 h 509406"/>
                <a:gd name="connsiteX1725" fmla="*/ 1428752 w 2377881"/>
                <a:gd name="connsiteY1725" fmla="*/ 346432 h 509406"/>
                <a:gd name="connsiteX1726" fmla="*/ 1423990 w 2377881"/>
                <a:gd name="connsiteY1726" fmla="*/ 340908 h 509406"/>
                <a:gd name="connsiteX1727" fmla="*/ 1415417 w 2377881"/>
                <a:gd name="connsiteY1727" fmla="*/ 340527 h 509406"/>
                <a:gd name="connsiteX1728" fmla="*/ 1413322 w 2377881"/>
                <a:gd name="connsiteY1728" fmla="*/ 340432 h 509406"/>
                <a:gd name="connsiteX1729" fmla="*/ 1407226 w 2377881"/>
                <a:gd name="connsiteY1729" fmla="*/ 341289 h 509406"/>
                <a:gd name="connsiteX1730" fmla="*/ 1074994 w 2377881"/>
                <a:gd name="connsiteY1730" fmla="*/ 338812 h 509406"/>
                <a:gd name="connsiteX1731" fmla="*/ 1073089 w 2377881"/>
                <a:gd name="connsiteY1731" fmla="*/ 344146 h 509406"/>
                <a:gd name="connsiteX1732" fmla="*/ 1074899 w 2377881"/>
                <a:gd name="connsiteY1732" fmla="*/ 345480 h 509406"/>
                <a:gd name="connsiteX1733" fmla="*/ 1076518 w 2377881"/>
                <a:gd name="connsiteY1733" fmla="*/ 346623 h 509406"/>
                <a:gd name="connsiteX1734" fmla="*/ 1082042 w 2377881"/>
                <a:gd name="connsiteY1734" fmla="*/ 343765 h 509406"/>
                <a:gd name="connsiteX1735" fmla="*/ 1074994 w 2377881"/>
                <a:gd name="connsiteY1735" fmla="*/ 338812 h 509406"/>
                <a:gd name="connsiteX1736" fmla="*/ 1502952 w 2377881"/>
                <a:gd name="connsiteY1736" fmla="*/ 338717 h 509406"/>
                <a:gd name="connsiteX1737" fmla="*/ 1505143 w 2377881"/>
                <a:gd name="connsiteY1737" fmla="*/ 346051 h 509406"/>
                <a:gd name="connsiteX1738" fmla="*/ 1508667 w 2377881"/>
                <a:gd name="connsiteY1738" fmla="*/ 348147 h 509406"/>
                <a:gd name="connsiteX1739" fmla="*/ 1517620 w 2377881"/>
                <a:gd name="connsiteY1739" fmla="*/ 347671 h 509406"/>
                <a:gd name="connsiteX1740" fmla="*/ 1512763 w 2377881"/>
                <a:gd name="connsiteY1740" fmla="*/ 343670 h 509406"/>
                <a:gd name="connsiteX1741" fmla="*/ 1511620 w 2377881"/>
                <a:gd name="connsiteY1741" fmla="*/ 342622 h 509406"/>
                <a:gd name="connsiteX1742" fmla="*/ 1508572 w 2377881"/>
                <a:gd name="connsiteY1742" fmla="*/ 340813 h 509406"/>
                <a:gd name="connsiteX1743" fmla="*/ 1502952 w 2377881"/>
                <a:gd name="connsiteY1743" fmla="*/ 338717 h 509406"/>
                <a:gd name="connsiteX1744" fmla="*/ 938786 w 2377881"/>
                <a:gd name="connsiteY1744" fmla="*/ 338622 h 509406"/>
                <a:gd name="connsiteX1745" fmla="*/ 937929 w 2377881"/>
                <a:gd name="connsiteY1745" fmla="*/ 339384 h 509406"/>
                <a:gd name="connsiteX1746" fmla="*/ 937167 w 2377881"/>
                <a:gd name="connsiteY1746" fmla="*/ 339955 h 509406"/>
                <a:gd name="connsiteX1747" fmla="*/ 929166 w 2377881"/>
                <a:gd name="connsiteY1747" fmla="*/ 339574 h 509406"/>
                <a:gd name="connsiteX1748" fmla="*/ 917926 w 2377881"/>
                <a:gd name="connsiteY1748" fmla="*/ 341194 h 509406"/>
                <a:gd name="connsiteX1749" fmla="*/ 912211 w 2377881"/>
                <a:gd name="connsiteY1749" fmla="*/ 340908 h 509406"/>
                <a:gd name="connsiteX1750" fmla="*/ 911354 w 2377881"/>
                <a:gd name="connsiteY1750" fmla="*/ 344051 h 509406"/>
                <a:gd name="connsiteX1751" fmla="*/ 912497 w 2377881"/>
                <a:gd name="connsiteY1751" fmla="*/ 344337 h 509406"/>
                <a:gd name="connsiteX1752" fmla="*/ 914021 w 2377881"/>
                <a:gd name="connsiteY1752" fmla="*/ 344813 h 509406"/>
                <a:gd name="connsiteX1753" fmla="*/ 924308 w 2377881"/>
                <a:gd name="connsiteY1753" fmla="*/ 343765 h 509406"/>
                <a:gd name="connsiteX1754" fmla="*/ 927642 w 2377881"/>
                <a:gd name="connsiteY1754" fmla="*/ 343384 h 509406"/>
                <a:gd name="connsiteX1755" fmla="*/ 931738 w 2377881"/>
                <a:gd name="connsiteY1755" fmla="*/ 343099 h 509406"/>
                <a:gd name="connsiteX1756" fmla="*/ 940310 w 2377881"/>
                <a:gd name="connsiteY1756" fmla="*/ 339860 h 509406"/>
                <a:gd name="connsiteX1757" fmla="*/ 938786 w 2377881"/>
                <a:gd name="connsiteY1757" fmla="*/ 338622 h 509406"/>
                <a:gd name="connsiteX1758" fmla="*/ 904306 w 2377881"/>
                <a:gd name="connsiteY1758" fmla="*/ 338431 h 509406"/>
                <a:gd name="connsiteX1759" fmla="*/ 902496 w 2377881"/>
                <a:gd name="connsiteY1759" fmla="*/ 339670 h 509406"/>
                <a:gd name="connsiteX1760" fmla="*/ 902020 w 2377881"/>
                <a:gd name="connsiteY1760" fmla="*/ 344908 h 509406"/>
                <a:gd name="connsiteX1761" fmla="*/ 900686 w 2377881"/>
                <a:gd name="connsiteY1761" fmla="*/ 346813 h 509406"/>
                <a:gd name="connsiteX1762" fmla="*/ 899448 w 2377881"/>
                <a:gd name="connsiteY1762" fmla="*/ 348718 h 509406"/>
                <a:gd name="connsiteX1763" fmla="*/ 896758 w 2377881"/>
                <a:gd name="connsiteY1763" fmla="*/ 351226 h 509406"/>
                <a:gd name="connsiteX1764" fmla="*/ 896329 w 2377881"/>
                <a:gd name="connsiteY1764" fmla="*/ 351207 h 509406"/>
                <a:gd name="connsiteX1765" fmla="*/ 895542 w 2377881"/>
                <a:gd name="connsiteY1765" fmla="*/ 350840 h 509406"/>
                <a:gd name="connsiteX1766" fmla="*/ 896043 w 2377881"/>
                <a:gd name="connsiteY1766" fmla="*/ 346039 h 509406"/>
                <a:gd name="connsiteX1767" fmla="*/ 892304 w 2377881"/>
                <a:gd name="connsiteY1767" fmla="*/ 340622 h 509406"/>
                <a:gd name="connsiteX1768" fmla="*/ 888875 w 2377881"/>
                <a:gd name="connsiteY1768" fmla="*/ 340527 h 509406"/>
                <a:gd name="connsiteX1769" fmla="*/ 877159 w 2377881"/>
                <a:gd name="connsiteY1769" fmla="*/ 342337 h 509406"/>
                <a:gd name="connsiteX1770" fmla="*/ 868682 w 2377881"/>
                <a:gd name="connsiteY1770" fmla="*/ 341575 h 509406"/>
                <a:gd name="connsiteX1771" fmla="*/ 867730 w 2377881"/>
                <a:gd name="connsiteY1771" fmla="*/ 341479 h 509406"/>
                <a:gd name="connsiteX1772" fmla="*/ 863062 w 2377881"/>
                <a:gd name="connsiteY1772" fmla="*/ 341765 h 509406"/>
                <a:gd name="connsiteX1773" fmla="*/ 859348 w 2377881"/>
                <a:gd name="connsiteY1773" fmla="*/ 346337 h 509406"/>
                <a:gd name="connsiteX1774" fmla="*/ 857824 w 2377881"/>
                <a:gd name="connsiteY1774" fmla="*/ 351862 h 509406"/>
                <a:gd name="connsiteX1775" fmla="*/ 850585 w 2377881"/>
                <a:gd name="connsiteY1775" fmla="*/ 351385 h 509406"/>
                <a:gd name="connsiteX1776" fmla="*/ 847251 w 2377881"/>
                <a:gd name="connsiteY1776" fmla="*/ 350814 h 509406"/>
                <a:gd name="connsiteX1777" fmla="*/ 845346 w 2377881"/>
                <a:gd name="connsiteY1777" fmla="*/ 348814 h 509406"/>
                <a:gd name="connsiteX1778" fmla="*/ 847251 w 2377881"/>
                <a:gd name="connsiteY1778" fmla="*/ 346813 h 509406"/>
                <a:gd name="connsiteX1779" fmla="*/ 849061 w 2377881"/>
                <a:gd name="connsiteY1779" fmla="*/ 346337 h 509406"/>
                <a:gd name="connsiteX1780" fmla="*/ 846965 w 2377881"/>
                <a:gd name="connsiteY1780" fmla="*/ 340813 h 509406"/>
                <a:gd name="connsiteX1781" fmla="*/ 843441 w 2377881"/>
                <a:gd name="connsiteY1781" fmla="*/ 343289 h 509406"/>
                <a:gd name="connsiteX1782" fmla="*/ 840202 w 2377881"/>
                <a:gd name="connsiteY1782" fmla="*/ 350433 h 509406"/>
                <a:gd name="connsiteX1783" fmla="*/ 845060 w 2377881"/>
                <a:gd name="connsiteY1783" fmla="*/ 353767 h 509406"/>
                <a:gd name="connsiteX1784" fmla="*/ 854014 w 2377881"/>
                <a:gd name="connsiteY1784" fmla="*/ 355481 h 509406"/>
                <a:gd name="connsiteX1785" fmla="*/ 854109 w 2377881"/>
                <a:gd name="connsiteY1785" fmla="*/ 355386 h 509406"/>
                <a:gd name="connsiteX1786" fmla="*/ 859157 w 2377881"/>
                <a:gd name="connsiteY1786" fmla="*/ 357386 h 509406"/>
                <a:gd name="connsiteX1787" fmla="*/ 863348 w 2377881"/>
                <a:gd name="connsiteY1787" fmla="*/ 353386 h 509406"/>
                <a:gd name="connsiteX1788" fmla="*/ 867730 w 2377881"/>
                <a:gd name="connsiteY1788" fmla="*/ 349766 h 509406"/>
                <a:gd name="connsiteX1789" fmla="*/ 877921 w 2377881"/>
                <a:gd name="connsiteY1789" fmla="*/ 351290 h 509406"/>
                <a:gd name="connsiteX1790" fmla="*/ 879636 w 2377881"/>
                <a:gd name="connsiteY1790" fmla="*/ 351100 h 509406"/>
                <a:gd name="connsiteX1791" fmla="*/ 885827 w 2377881"/>
                <a:gd name="connsiteY1791" fmla="*/ 352433 h 509406"/>
                <a:gd name="connsiteX1792" fmla="*/ 882779 w 2377881"/>
                <a:gd name="connsiteY1792" fmla="*/ 346718 h 509406"/>
                <a:gd name="connsiteX1793" fmla="*/ 882398 w 2377881"/>
                <a:gd name="connsiteY1793" fmla="*/ 346242 h 509406"/>
                <a:gd name="connsiteX1794" fmla="*/ 887923 w 2377881"/>
                <a:gd name="connsiteY1794" fmla="*/ 347290 h 509406"/>
                <a:gd name="connsiteX1795" fmla="*/ 895542 w 2377881"/>
                <a:gd name="connsiteY1795" fmla="*/ 350840 h 509406"/>
                <a:gd name="connsiteX1796" fmla="*/ 895366 w 2377881"/>
                <a:gd name="connsiteY1796" fmla="*/ 352523 h 509406"/>
                <a:gd name="connsiteX1797" fmla="*/ 895257 w 2377881"/>
                <a:gd name="connsiteY1797" fmla="*/ 352624 h 509406"/>
                <a:gd name="connsiteX1798" fmla="*/ 894400 w 2377881"/>
                <a:gd name="connsiteY1798" fmla="*/ 351957 h 509406"/>
                <a:gd name="connsiteX1799" fmla="*/ 889256 w 2377881"/>
                <a:gd name="connsiteY1799" fmla="*/ 351957 h 509406"/>
                <a:gd name="connsiteX1800" fmla="*/ 892400 w 2377881"/>
                <a:gd name="connsiteY1800" fmla="*/ 355100 h 509406"/>
                <a:gd name="connsiteX1801" fmla="*/ 895067 w 2377881"/>
                <a:gd name="connsiteY1801" fmla="*/ 355386 h 509406"/>
                <a:gd name="connsiteX1802" fmla="*/ 895366 w 2377881"/>
                <a:gd name="connsiteY1802" fmla="*/ 352523 h 509406"/>
                <a:gd name="connsiteX1803" fmla="*/ 896758 w 2377881"/>
                <a:gd name="connsiteY1803" fmla="*/ 351226 h 509406"/>
                <a:gd name="connsiteX1804" fmla="*/ 902591 w 2377881"/>
                <a:gd name="connsiteY1804" fmla="*/ 351481 h 509406"/>
                <a:gd name="connsiteX1805" fmla="*/ 903163 w 2377881"/>
                <a:gd name="connsiteY1805" fmla="*/ 348909 h 509406"/>
                <a:gd name="connsiteX1806" fmla="*/ 907163 w 2377881"/>
                <a:gd name="connsiteY1806" fmla="*/ 339670 h 509406"/>
                <a:gd name="connsiteX1807" fmla="*/ 904306 w 2377881"/>
                <a:gd name="connsiteY1807" fmla="*/ 338431 h 509406"/>
                <a:gd name="connsiteX1808" fmla="*/ 292325 w 2377881"/>
                <a:gd name="connsiteY1808" fmla="*/ 338431 h 509406"/>
                <a:gd name="connsiteX1809" fmla="*/ 288324 w 2377881"/>
                <a:gd name="connsiteY1809" fmla="*/ 341003 h 509406"/>
                <a:gd name="connsiteX1810" fmla="*/ 284514 w 2377881"/>
                <a:gd name="connsiteY1810" fmla="*/ 342432 h 509406"/>
                <a:gd name="connsiteX1811" fmla="*/ 278037 w 2377881"/>
                <a:gd name="connsiteY1811" fmla="*/ 341289 h 509406"/>
                <a:gd name="connsiteX1812" fmla="*/ 282514 w 2377881"/>
                <a:gd name="connsiteY1812" fmla="*/ 347480 h 509406"/>
                <a:gd name="connsiteX1813" fmla="*/ 285466 w 2377881"/>
                <a:gd name="connsiteY1813" fmla="*/ 346718 h 509406"/>
                <a:gd name="connsiteX1814" fmla="*/ 290896 w 2377881"/>
                <a:gd name="connsiteY1814" fmla="*/ 344718 h 509406"/>
                <a:gd name="connsiteX1815" fmla="*/ 293563 w 2377881"/>
                <a:gd name="connsiteY1815" fmla="*/ 341003 h 509406"/>
                <a:gd name="connsiteX1816" fmla="*/ 292325 w 2377881"/>
                <a:gd name="connsiteY1816" fmla="*/ 338431 h 509406"/>
                <a:gd name="connsiteX1817" fmla="*/ 1450565 w 2377881"/>
                <a:gd name="connsiteY1817" fmla="*/ 336622 h 509406"/>
                <a:gd name="connsiteX1818" fmla="*/ 1445516 w 2377881"/>
                <a:gd name="connsiteY1818" fmla="*/ 339193 h 509406"/>
                <a:gd name="connsiteX1819" fmla="*/ 1438849 w 2377881"/>
                <a:gd name="connsiteY1819" fmla="*/ 338241 h 509406"/>
                <a:gd name="connsiteX1820" fmla="*/ 1433705 w 2377881"/>
                <a:gd name="connsiteY1820" fmla="*/ 343289 h 509406"/>
                <a:gd name="connsiteX1821" fmla="*/ 1436563 w 2377881"/>
                <a:gd name="connsiteY1821" fmla="*/ 343956 h 509406"/>
                <a:gd name="connsiteX1822" fmla="*/ 1441992 w 2377881"/>
                <a:gd name="connsiteY1822" fmla="*/ 344623 h 509406"/>
                <a:gd name="connsiteX1823" fmla="*/ 1444659 w 2377881"/>
                <a:gd name="connsiteY1823" fmla="*/ 348718 h 509406"/>
                <a:gd name="connsiteX1824" fmla="*/ 1446659 w 2377881"/>
                <a:gd name="connsiteY1824" fmla="*/ 348718 h 509406"/>
                <a:gd name="connsiteX1825" fmla="*/ 1447231 w 2377881"/>
                <a:gd name="connsiteY1825" fmla="*/ 348718 h 509406"/>
                <a:gd name="connsiteX1826" fmla="*/ 1454279 w 2377881"/>
                <a:gd name="connsiteY1826" fmla="*/ 340336 h 509406"/>
                <a:gd name="connsiteX1827" fmla="*/ 1458184 w 2377881"/>
                <a:gd name="connsiteY1827" fmla="*/ 341003 h 509406"/>
                <a:gd name="connsiteX1828" fmla="*/ 1458756 w 2377881"/>
                <a:gd name="connsiteY1828" fmla="*/ 341384 h 509406"/>
                <a:gd name="connsiteX1829" fmla="*/ 1462947 w 2377881"/>
                <a:gd name="connsiteY1829" fmla="*/ 343861 h 509406"/>
                <a:gd name="connsiteX1830" fmla="*/ 1474758 w 2377881"/>
                <a:gd name="connsiteY1830" fmla="*/ 336812 h 509406"/>
                <a:gd name="connsiteX1831" fmla="*/ 1465138 w 2377881"/>
                <a:gd name="connsiteY1831" fmla="*/ 337955 h 509406"/>
                <a:gd name="connsiteX1832" fmla="*/ 1457042 w 2377881"/>
                <a:gd name="connsiteY1832" fmla="*/ 336812 h 509406"/>
                <a:gd name="connsiteX1833" fmla="*/ 1450565 w 2377881"/>
                <a:gd name="connsiteY1833" fmla="*/ 336622 h 509406"/>
                <a:gd name="connsiteX1834" fmla="*/ 1131668 w 2377881"/>
                <a:gd name="connsiteY1834" fmla="*/ 336145 h 509406"/>
                <a:gd name="connsiteX1835" fmla="*/ 1122809 w 2377881"/>
                <a:gd name="connsiteY1835" fmla="*/ 338431 h 509406"/>
                <a:gd name="connsiteX1836" fmla="*/ 1118047 w 2377881"/>
                <a:gd name="connsiteY1836" fmla="*/ 336431 h 509406"/>
                <a:gd name="connsiteX1837" fmla="*/ 1108045 w 2377881"/>
                <a:gd name="connsiteY1837" fmla="*/ 336241 h 509406"/>
                <a:gd name="connsiteX1838" fmla="*/ 1107379 w 2377881"/>
                <a:gd name="connsiteY1838" fmla="*/ 336241 h 509406"/>
                <a:gd name="connsiteX1839" fmla="*/ 1105855 w 2377881"/>
                <a:gd name="connsiteY1839" fmla="*/ 339670 h 509406"/>
                <a:gd name="connsiteX1840" fmla="*/ 1123667 w 2377881"/>
                <a:gd name="connsiteY1840" fmla="*/ 341384 h 509406"/>
                <a:gd name="connsiteX1841" fmla="*/ 1129572 w 2377881"/>
                <a:gd name="connsiteY1841" fmla="*/ 340813 h 509406"/>
                <a:gd name="connsiteX1842" fmla="*/ 1131668 w 2377881"/>
                <a:gd name="connsiteY1842" fmla="*/ 336145 h 509406"/>
                <a:gd name="connsiteX1843" fmla="*/ 1149289 w 2377881"/>
                <a:gd name="connsiteY1843" fmla="*/ 335860 h 509406"/>
                <a:gd name="connsiteX1844" fmla="*/ 1145669 w 2377881"/>
                <a:gd name="connsiteY1844" fmla="*/ 336336 h 509406"/>
                <a:gd name="connsiteX1845" fmla="*/ 1142526 w 2377881"/>
                <a:gd name="connsiteY1845" fmla="*/ 336717 h 509406"/>
                <a:gd name="connsiteX1846" fmla="*/ 1144050 w 2377881"/>
                <a:gd name="connsiteY1846" fmla="*/ 343956 h 509406"/>
                <a:gd name="connsiteX1847" fmla="*/ 1152146 w 2377881"/>
                <a:gd name="connsiteY1847" fmla="*/ 344051 h 509406"/>
                <a:gd name="connsiteX1848" fmla="*/ 1149289 w 2377881"/>
                <a:gd name="connsiteY1848" fmla="*/ 335860 h 509406"/>
                <a:gd name="connsiteX1849" fmla="*/ 963837 w 2377881"/>
                <a:gd name="connsiteY1849" fmla="*/ 334145 h 509406"/>
                <a:gd name="connsiteX1850" fmla="*/ 961456 w 2377881"/>
                <a:gd name="connsiteY1850" fmla="*/ 336526 h 509406"/>
                <a:gd name="connsiteX1851" fmla="*/ 970409 w 2377881"/>
                <a:gd name="connsiteY1851" fmla="*/ 344337 h 509406"/>
                <a:gd name="connsiteX1852" fmla="*/ 963646 w 2377881"/>
                <a:gd name="connsiteY1852" fmla="*/ 344527 h 509406"/>
                <a:gd name="connsiteX1853" fmla="*/ 961646 w 2377881"/>
                <a:gd name="connsiteY1853" fmla="*/ 347575 h 509406"/>
                <a:gd name="connsiteX1854" fmla="*/ 960217 w 2377881"/>
                <a:gd name="connsiteY1854" fmla="*/ 349671 h 509406"/>
                <a:gd name="connsiteX1855" fmla="*/ 970695 w 2377881"/>
                <a:gd name="connsiteY1855" fmla="*/ 352433 h 509406"/>
                <a:gd name="connsiteX1856" fmla="*/ 972409 w 2377881"/>
                <a:gd name="connsiteY1856" fmla="*/ 352528 h 509406"/>
                <a:gd name="connsiteX1857" fmla="*/ 973838 w 2377881"/>
                <a:gd name="connsiteY1857" fmla="*/ 352624 h 509406"/>
                <a:gd name="connsiteX1858" fmla="*/ 975934 w 2377881"/>
                <a:gd name="connsiteY1858" fmla="*/ 351004 h 509406"/>
                <a:gd name="connsiteX1859" fmla="*/ 980792 w 2377881"/>
                <a:gd name="connsiteY1859" fmla="*/ 344146 h 509406"/>
                <a:gd name="connsiteX1860" fmla="*/ 974600 w 2377881"/>
                <a:gd name="connsiteY1860" fmla="*/ 339574 h 509406"/>
                <a:gd name="connsiteX1861" fmla="*/ 973648 w 2377881"/>
                <a:gd name="connsiteY1861" fmla="*/ 338908 h 509406"/>
                <a:gd name="connsiteX1862" fmla="*/ 968981 w 2377881"/>
                <a:gd name="connsiteY1862" fmla="*/ 334145 h 509406"/>
                <a:gd name="connsiteX1863" fmla="*/ 966218 w 2377881"/>
                <a:gd name="connsiteY1863" fmla="*/ 334145 h 509406"/>
                <a:gd name="connsiteX1864" fmla="*/ 1589820 w 2377881"/>
                <a:gd name="connsiteY1864" fmla="*/ 334050 h 509406"/>
                <a:gd name="connsiteX1865" fmla="*/ 1573532 w 2377881"/>
                <a:gd name="connsiteY1865" fmla="*/ 335002 h 509406"/>
                <a:gd name="connsiteX1866" fmla="*/ 1574009 w 2377881"/>
                <a:gd name="connsiteY1866" fmla="*/ 340432 h 509406"/>
                <a:gd name="connsiteX1867" fmla="*/ 1579914 w 2377881"/>
                <a:gd name="connsiteY1867" fmla="*/ 341098 h 509406"/>
                <a:gd name="connsiteX1868" fmla="*/ 1582200 w 2377881"/>
                <a:gd name="connsiteY1868" fmla="*/ 339670 h 509406"/>
                <a:gd name="connsiteX1869" fmla="*/ 1584200 w 2377881"/>
                <a:gd name="connsiteY1869" fmla="*/ 338336 h 509406"/>
                <a:gd name="connsiteX1870" fmla="*/ 1590582 w 2377881"/>
                <a:gd name="connsiteY1870" fmla="*/ 339289 h 509406"/>
                <a:gd name="connsiteX1871" fmla="*/ 1596107 w 2377881"/>
                <a:gd name="connsiteY1871" fmla="*/ 337860 h 509406"/>
                <a:gd name="connsiteX1872" fmla="*/ 1589820 w 2377881"/>
                <a:gd name="connsiteY1872" fmla="*/ 334050 h 509406"/>
                <a:gd name="connsiteX1873" fmla="*/ 950597 w 2377881"/>
                <a:gd name="connsiteY1873" fmla="*/ 333097 h 509406"/>
                <a:gd name="connsiteX1874" fmla="*/ 950692 w 2377881"/>
                <a:gd name="connsiteY1874" fmla="*/ 340592 h 509406"/>
                <a:gd name="connsiteX1875" fmla="*/ 945644 w 2377881"/>
                <a:gd name="connsiteY1875" fmla="*/ 336526 h 509406"/>
                <a:gd name="connsiteX1876" fmla="*/ 946144 w 2377881"/>
                <a:gd name="connsiteY1876" fmla="*/ 339324 h 509406"/>
                <a:gd name="connsiteX1877" fmla="*/ 947810 w 2377881"/>
                <a:gd name="connsiteY1877" fmla="*/ 342000 h 509406"/>
                <a:gd name="connsiteX1878" fmla="*/ 947073 w 2377881"/>
                <a:gd name="connsiteY1878" fmla="*/ 342337 h 509406"/>
                <a:gd name="connsiteX1879" fmla="*/ 944501 w 2377881"/>
                <a:gd name="connsiteY1879" fmla="*/ 342908 h 509406"/>
                <a:gd name="connsiteX1880" fmla="*/ 942215 w 2377881"/>
                <a:gd name="connsiteY1880" fmla="*/ 343384 h 509406"/>
                <a:gd name="connsiteX1881" fmla="*/ 935834 w 2377881"/>
                <a:gd name="connsiteY1881" fmla="*/ 343289 h 509406"/>
                <a:gd name="connsiteX1882" fmla="*/ 932976 w 2377881"/>
                <a:gd name="connsiteY1882" fmla="*/ 345861 h 509406"/>
                <a:gd name="connsiteX1883" fmla="*/ 922784 w 2377881"/>
                <a:gd name="connsiteY1883" fmla="*/ 348718 h 509406"/>
                <a:gd name="connsiteX1884" fmla="*/ 917165 w 2377881"/>
                <a:gd name="connsiteY1884" fmla="*/ 351671 h 509406"/>
                <a:gd name="connsiteX1885" fmla="*/ 914974 w 2377881"/>
                <a:gd name="connsiteY1885" fmla="*/ 353957 h 509406"/>
                <a:gd name="connsiteX1886" fmla="*/ 913640 w 2377881"/>
                <a:gd name="connsiteY1886" fmla="*/ 355576 h 509406"/>
                <a:gd name="connsiteX1887" fmla="*/ 911259 w 2377881"/>
                <a:gd name="connsiteY1887" fmla="*/ 366816 h 509406"/>
                <a:gd name="connsiteX1888" fmla="*/ 913545 w 2377881"/>
                <a:gd name="connsiteY1888" fmla="*/ 367483 h 509406"/>
                <a:gd name="connsiteX1889" fmla="*/ 915259 w 2377881"/>
                <a:gd name="connsiteY1889" fmla="*/ 367959 h 509406"/>
                <a:gd name="connsiteX1890" fmla="*/ 920593 w 2377881"/>
                <a:gd name="connsiteY1890" fmla="*/ 363673 h 509406"/>
                <a:gd name="connsiteX1891" fmla="*/ 917355 w 2377881"/>
                <a:gd name="connsiteY1891" fmla="*/ 363482 h 509406"/>
                <a:gd name="connsiteX1892" fmla="*/ 915545 w 2377881"/>
                <a:gd name="connsiteY1892" fmla="*/ 359958 h 509406"/>
                <a:gd name="connsiteX1893" fmla="*/ 918117 w 2377881"/>
                <a:gd name="connsiteY1893" fmla="*/ 357862 h 509406"/>
                <a:gd name="connsiteX1894" fmla="*/ 927166 w 2377881"/>
                <a:gd name="connsiteY1894" fmla="*/ 353386 h 509406"/>
                <a:gd name="connsiteX1895" fmla="*/ 934881 w 2377881"/>
                <a:gd name="connsiteY1895" fmla="*/ 356434 h 509406"/>
                <a:gd name="connsiteX1896" fmla="*/ 932024 w 2377881"/>
                <a:gd name="connsiteY1896" fmla="*/ 361672 h 509406"/>
                <a:gd name="connsiteX1897" fmla="*/ 927833 w 2377881"/>
                <a:gd name="connsiteY1897" fmla="*/ 365101 h 509406"/>
                <a:gd name="connsiteX1898" fmla="*/ 934881 w 2377881"/>
                <a:gd name="connsiteY1898" fmla="*/ 368149 h 509406"/>
                <a:gd name="connsiteX1899" fmla="*/ 941549 w 2377881"/>
                <a:gd name="connsiteY1899" fmla="*/ 349480 h 509406"/>
                <a:gd name="connsiteX1900" fmla="*/ 944216 w 2377881"/>
                <a:gd name="connsiteY1900" fmla="*/ 351100 h 509406"/>
                <a:gd name="connsiteX1901" fmla="*/ 950692 w 2377881"/>
                <a:gd name="connsiteY1901" fmla="*/ 349861 h 509406"/>
                <a:gd name="connsiteX1902" fmla="*/ 951931 w 2377881"/>
                <a:gd name="connsiteY1902" fmla="*/ 348623 h 509406"/>
                <a:gd name="connsiteX1903" fmla="*/ 947810 w 2377881"/>
                <a:gd name="connsiteY1903" fmla="*/ 342000 h 509406"/>
                <a:gd name="connsiteX1904" fmla="*/ 950693 w 2377881"/>
                <a:gd name="connsiteY1904" fmla="*/ 340681 h 509406"/>
                <a:gd name="connsiteX1905" fmla="*/ 950692 w 2377881"/>
                <a:gd name="connsiteY1905" fmla="*/ 340592 h 509406"/>
                <a:gd name="connsiteX1906" fmla="*/ 952502 w 2377881"/>
                <a:gd name="connsiteY1906" fmla="*/ 342051 h 509406"/>
                <a:gd name="connsiteX1907" fmla="*/ 957550 w 2377881"/>
                <a:gd name="connsiteY1907" fmla="*/ 338050 h 509406"/>
                <a:gd name="connsiteX1908" fmla="*/ 953741 w 2377881"/>
                <a:gd name="connsiteY1908" fmla="*/ 335288 h 509406"/>
                <a:gd name="connsiteX1909" fmla="*/ 1665377 w 2377881"/>
                <a:gd name="connsiteY1909" fmla="*/ 332216 h 509406"/>
                <a:gd name="connsiteX1910" fmla="*/ 1664305 w 2377881"/>
                <a:gd name="connsiteY1910" fmla="*/ 335383 h 509406"/>
                <a:gd name="connsiteX1911" fmla="*/ 1670878 w 2377881"/>
                <a:gd name="connsiteY1911" fmla="*/ 335288 h 509406"/>
                <a:gd name="connsiteX1912" fmla="*/ 1673450 w 2377881"/>
                <a:gd name="connsiteY1912" fmla="*/ 337955 h 509406"/>
                <a:gd name="connsiteX1913" fmla="*/ 1675164 w 2377881"/>
                <a:gd name="connsiteY1913" fmla="*/ 337288 h 509406"/>
                <a:gd name="connsiteX1914" fmla="*/ 1675164 w 2377881"/>
                <a:gd name="connsiteY1914" fmla="*/ 335288 h 509406"/>
                <a:gd name="connsiteX1915" fmla="*/ 1671164 w 2377881"/>
                <a:gd name="connsiteY1915" fmla="*/ 332907 h 509406"/>
                <a:gd name="connsiteX1916" fmla="*/ 1665377 w 2377881"/>
                <a:gd name="connsiteY1916" fmla="*/ 332216 h 509406"/>
                <a:gd name="connsiteX1917" fmla="*/ 1379603 w 2377881"/>
                <a:gd name="connsiteY1917" fmla="*/ 331859 h 509406"/>
                <a:gd name="connsiteX1918" fmla="*/ 1379032 w 2377881"/>
                <a:gd name="connsiteY1918" fmla="*/ 332050 h 509406"/>
                <a:gd name="connsiteX1919" fmla="*/ 1377603 w 2377881"/>
                <a:gd name="connsiteY1919" fmla="*/ 338336 h 509406"/>
                <a:gd name="connsiteX1920" fmla="*/ 1378556 w 2377881"/>
                <a:gd name="connsiteY1920" fmla="*/ 339193 h 509406"/>
                <a:gd name="connsiteX1921" fmla="*/ 1382746 w 2377881"/>
                <a:gd name="connsiteY1921" fmla="*/ 345766 h 509406"/>
                <a:gd name="connsiteX1922" fmla="*/ 1385509 w 2377881"/>
                <a:gd name="connsiteY1922" fmla="*/ 344146 h 509406"/>
                <a:gd name="connsiteX1923" fmla="*/ 1384080 w 2377881"/>
                <a:gd name="connsiteY1923" fmla="*/ 339289 h 509406"/>
                <a:gd name="connsiteX1924" fmla="*/ 1382175 w 2377881"/>
                <a:gd name="connsiteY1924" fmla="*/ 338050 h 509406"/>
                <a:gd name="connsiteX1925" fmla="*/ 1379508 w 2377881"/>
                <a:gd name="connsiteY1925" fmla="*/ 334621 h 509406"/>
                <a:gd name="connsiteX1926" fmla="*/ 1379603 w 2377881"/>
                <a:gd name="connsiteY1926" fmla="*/ 331859 h 509406"/>
                <a:gd name="connsiteX1927" fmla="*/ 603601 w 2377881"/>
                <a:gd name="connsiteY1927" fmla="*/ 330145 h 509406"/>
                <a:gd name="connsiteX1928" fmla="*/ 600173 w 2377881"/>
                <a:gd name="connsiteY1928" fmla="*/ 333002 h 509406"/>
                <a:gd name="connsiteX1929" fmla="*/ 600363 w 2377881"/>
                <a:gd name="connsiteY1929" fmla="*/ 333193 h 509406"/>
                <a:gd name="connsiteX1930" fmla="*/ 597029 w 2377881"/>
                <a:gd name="connsiteY1930" fmla="*/ 332240 h 509406"/>
                <a:gd name="connsiteX1931" fmla="*/ 589504 w 2377881"/>
                <a:gd name="connsiteY1931" fmla="*/ 332431 h 509406"/>
                <a:gd name="connsiteX1932" fmla="*/ 591505 w 2377881"/>
                <a:gd name="connsiteY1932" fmla="*/ 336145 h 509406"/>
                <a:gd name="connsiteX1933" fmla="*/ 592076 w 2377881"/>
                <a:gd name="connsiteY1933" fmla="*/ 341670 h 509406"/>
                <a:gd name="connsiteX1934" fmla="*/ 595315 w 2377881"/>
                <a:gd name="connsiteY1934" fmla="*/ 344432 h 509406"/>
                <a:gd name="connsiteX1935" fmla="*/ 590743 w 2377881"/>
                <a:gd name="connsiteY1935" fmla="*/ 347194 h 509406"/>
                <a:gd name="connsiteX1936" fmla="*/ 597791 w 2377881"/>
                <a:gd name="connsiteY1936" fmla="*/ 345861 h 509406"/>
                <a:gd name="connsiteX1937" fmla="*/ 598363 w 2377881"/>
                <a:gd name="connsiteY1937" fmla="*/ 336431 h 509406"/>
                <a:gd name="connsiteX1938" fmla="*/ 599982 w 2377881"/>
                <a:gd name="connsiteY1938" fmla="*/ 338431 h 509406"/>
                <a:gd name="connsiteX1939" fmla="*/ 603792 w 2377881"/>
                <a:gd name="connsiteY1939" fmla="*/ 342337 h 509406"/>
                <a:gd name="connsiteX1940" fmla="*/ 604840 w 2377881"/>
                <a:gd name="connsiteY1940" fmla="*/ 342051 h 509406"/>
                <a:gd name="connsiteX1941" fmla="*/ 606364 w 2377881"/>
                <a:gd name="connsiteY1941" fmla="*/ 341575 h 509406"/>
                <a:gd name="connsiteX1942" fmla="*/ 602363 w 2377881"/>
                <a:gd name="connsiteY1942" fmla="*/ 337003 h 509406"/>
                <a:gd name="connsiteX1943" fmla="*/ 603411 w 2377881"/>
                <a:gd name="connsiteY1943" fmla="*/ 334812 h 509406"/>
                <a:gd name="connsiteX1944" fmla="*/ 605030 w 2377881"/>
                <a:gd name="connsiteY1944" fmla="*/ 333383 h 509406"/>
                <a:gd name="connsiteX1945" fmla="*/ 603601 w 2377881"/>
                <a:gd name="connsiteY1945" fmla="*/ 330145 h 509406"/>
                <a:gd name="connsiteX1946" fmla="*/ 154022 w 2377881"/>
                <a:gd name="connsiteY1946" fmla="*/ 330145 h 509406"/>
                <a:gd name="connsiteX1947" fmla="*/ 161928 w 2377881"/>
                <a:gd name="connsiteY1947" fmla="*/ 330335 h 509406"/>
                <a:gd name="connsiteX1948" fmla="*/ 179549 w 2377881"/>
                <a:gd name="connsiteY1948" fmla="*/ 334621 h 509406"/>
                <a:gd name="connsiteX1949" fmla="*/ 183359 w 2377881"/>
                <a:gd name="connsiteY1949" fmla="*/ 333764 h 509406"/>
                <a:gd name="connsiteX1950" fmla="*/ 189169 w 2377881"/>
                <a:gd name="connsiteY1950" fmla="*/ 332526 h 509406"/>
                <a:gd name="connsiteX1951" fmla="*/ 190789 w 2377881"/>
                <a:gd name="connsiteY1951" fmla="*/ 338812 h 509406"/>
                <a:gd name="connsiteX1952" fmla="*/ 181454 w 2377881"/>
                <a:gd name="connsiteY1952" fmla="*/ 338908 h 509406"/>
                <a:gd name="connsiteX1953" fmla="*/ 175358 w 2377881"/>
                <a:gd name="connsiteY1953" fmla="*/ 342622 h 509406"/>
                <a:gd name="connsiteX1954" fmla="*/ 174215 w 2377881"/>
                <a:gd name="connsiteY1954" fmla="*/ 345289 h 509406"/>
                <a:gd name="connsiteX1955" fmla="*/ 167833 w 2377881"/>
                <a:gd name="connsiteY1955" fmla="*/ 343956 h 509406"/>
                <a:gd name="connsiteX1956" fmla="*/ 158118 w 2377881"/>
                <a:gd name="connsiteY1956" fmla="*/ 340622 h 509406"/>
                <a:gd name="connsiteX1957" fmla="*/ 159165 w 2377881"/>
                <a:gd name="connsiteY1957" fmla="*/ 335193 h 509406"/>
                <a:gd name="connsiteX1958" fmla="*/ 151927 w 2377881"/>
                <a:gd name="connsiteY1958" fmla="*/ 337098 h 509406"/>
                <a:gd name="connsiteX1959" fmla="*/ 151927 w 2377881"/>
                <a:gd name="connsiteY1959" fmla="*/ 336526 h 509406"/>
                <a:gd name="connsiteX1960" fmla="*/ 151736 w 2377881"/>
                <a:gd name="connsiteY1960" fmla="*/ 334526 h 509406"/>
                <a:gd name="connsiteX1961" fmla="*/ 154022 w 2377881"/>
                <a:gd name="connsiteY1961" fmla="*/ 330145 h 509406"/>
                <a:gd name="connsiteX1962" fmla="*/ 345474 w 2377881"/>
                <a:gd name="connsiteY1962" fmla="*/ 329954 h 509406"/>
                <a:gd name="connsiteX1963" fmla="*/ 342712 w 2377881"/>
                <a:gd name="connsiteY1963" fmla="*/ 330716 h 509406"/>
                <a:gd name="connsiteX1964" fmla="*/ 341569 w 2377881"/>
                <a:gd name="connsiteY1964" fmla="*/ 333288 h 509406"/>
                <a:gd name="connsiteX1965" fmla="*/ 340807 w 2377881"/>
                <a:gd name="connsiteY1965" fmla="*/ 338336 h 509406"/>
                <a:gd name="connsiteX1966" fmla="*/ 344521 w 2377881"/>
                <a:gd name="connsiteY1966" fmla="*/ 339098 h 509406"/>
                <a:gd name="connsiteX1967" fmla="*/ 345093 w 2377881"/>
                <a:gd name="connsiteY1967" fmla="*/ 338146 h 509406"/>
                <a:gd name="connsiteX1968" fmla="*/ 347379 w 2377881"/>
                <a:gd name="connsiteY1968" fmla="*/ 334145 h 509406"/>
                <a:gd name="connsiteX1969" fmla="*/ 349951 w 2377881"/>
                <a:gd name="connsiteY1969" fmla="*/ 330811 h 509406"/>
                <a:gd name="connsiteX1970" fmla="*/ 345474 w 2377881"/>
                <a:gd name="connsiteY1970" fmla="*/ 329954 h 509406"/>
                <a:gd name="connsiteX1971" fmla="*/ 1203200 w 2377881"/>
                <a:gd name="connsiteY1971" fmla="*/ 329668 h 509406"/>
                <a:gd name="connsiteX1972" fmla="*/ 1194056 w 2377881"/>
                <a:gd name="connsiteY1972" fmla="*/ 336431 h 509406"/>
                <a:gd name="connsiteX1973" fmla="*/ 1190723 w 2377881"/>
                <a:gd name="connsiteY1973" fmla="*/ 335955 h 509406"/>
                <a:gd name="connsiteX1974" fmla="*/ 1183102 w 2377881"/>
                <a:gd name="connsiteY1974" fmla="*/ 335002 h 509406"/>
                <a:gd name="connsiteX1975" fmla="*/ 1174720 w 2377881"/>
                <a:gd name="connsiteY1975" fmla="*/ 345480 h 509406"/>
                <a:gd name="connsiteX1976" fmla="*/ 1177768 w 2377881"/>
                <a:gd name="connsiteY1976" fmla="*/ 343480 h 509406"/>
                <a:gd name="connsiteX1977" fmla="*/ 1183007 w 2377881"/>
                <a:gd name="connsiteY1977" fmla="*/ 341194 h 509406"/>
                <a:gd name="connsiteX1978" fmla="*/ 1184626 w 2377881"/>
                <a:gd name="connsiteY1978" fmla="*/ 340622 h 509406"/>
                <a:gd name="connsiteX1979" fmla="*/ 1186532 w 2377881"/>
                <a:gd name="connsiteY1979" fmla="*/ 349766 h 509406"/>
                <a:gd name="connsiteX1980" fmla="*/ 1187770 w 2377881"/>
                <a:gd name="connsiteY1980" fmla="*/ 352814 h 509406"/>
                <a:gd name="connsiteX1981" fmla="*/ 1186151 w 2377881"/>
                <a:gd name="connsiteY1981" fmla="*/ 356910 h 509406"/>
                <a:gd name="connsiteX1982" fmla="*/ 1179197 w 2377881"/>
                <a:gd name="connsiteY1982" fmla="*/ 363006 h 509406"/>
                <a:gd name="connsiteX1983" fmla="*/ 1177578 w 2377881"/>
                <a:gd name="connsiteY1983" fmla="*/ 364530 h 509406"/>
                <a:gd name="connsiteX1984" fmla="*/ 1190246 w 2377881"/>
                <a:gd name="connsiteY1984" fmla="*/ 368721 h 509406"/>
                <a:gd name="connsiteX1985" fmla="*/ 1195390 w 2377881"/>
                <a:gd name="connsiteY1985" fmla="*/ 368340 h 509406"/>
                <a:gd name="connsiteX1986" fmla="*/ 1195199 w 2377881"/>
                <a:gd name="connsiteY1986" fmla="*/ 368245 h 509406"/>
                <a:gd name="connsiteX1987" fmla="*/ 1191770 w 2377881"/>
                <a:gd name="connsiteY1987" fmla="*/ 366816 h 509406"/>
                <a:gd name="connsiteX1988" fmla="*/ 1183102 w 2377881"/>
                <a:gd name="connsiteY1988" fmla="*/ 364625 h 509406"/>
                <a:gd name="connsiteX1989" fmla="*/ 1182912 w 2377881"/>
                <a:gd name="connsiteY1989" fmla="*/ 364149 h 509406"/>
                <a:gd name="connsiteX1990" fmla="*/ 1182721 w 2377881"/>
                <a:gd name="connsiteY1990" fmla="*/ 363577 h 509406"/>
                <a:gd name="connsiteX1991" fmla="*/ 1187960 w 2377881"/>
                <a:gd name="connsiteY1991" fmla="*/ 360625 h 509406"/>
                <a:gd name="connsiteX1992" fmla="*/ 1194151 w 2377881"/>
                <a:gd name="connsiteY1992" fmla="*/ 353767 h 509406"/>
                <a:gd name="connsiteX1993" fmla="*/ 1195580 w 2377881"/>
                <a:gd name="connsiteY1993" fmla="*/ 353862 h 509406"/>
                <a:gd name="connsiteX1994" fmla="*/ 1196533 w 2377881"/>
                <a:gd name="connsiteY1994" fmla="*/ 353957 h 509406"/>
                <a:gd name="connsiteX1995" fmla="*/ 1197961 w 2377881"/>
                <a:gd name="connsiteY1995" fmla="*/ 352052 h 509406"/>
                <a:gd name="connsiteX1996" fmla="*/ 1197390 w 2377881"/>
                <a:gd name="connsiteY1996" fmla="*/ 351290 h 509406"/>
                <a:gd name="connsiteX1997" fmla="*/ 1195104 w 2377881"/>
                <a:gd name="connsiteY1997" fmla="*/ 350909 h 509406"/>
                <a:gd name="connsiteX1998" fmla="*/ 1190627 w 2377881"/>
                <a:gd name="connsiteY1998" fmla="*/ 348718 h 509406"/>
                <a:gd name="connsiteX1999" fmla="*/ 1193866 w 2377881"/>
                <a:gd name="connsiteY1999" fmla="*/ 344242 h 509406"/>
                <a:gd name="connsiteX2000" fmla="*/ 1197866 w 2377881"/>
                <a:gd name="connsiteY2000" fmla="*/ 342432 h 509406"/>
                <a:gd name="connsiteX2001" fmla="*/ 1205772 w 2377881"/>
                <a:gd name="connsiteY2001" fmla="*/ 337765 h 509406"/>
                <a:gd name="connsiteX2002" fmla="*/ 1209296 w 2377881"/>
                <a:gd name="connsiteY2002" fmla="*/ 340813 h 509406"/>
                <a:gd name="connsiteX2003" fmla="*/ 1210630 w 2377881"/>
                <a:gd name="connsiteY2003" fmla="*/ 340432 h 509406"/>
                <a:gd name="connsiteX2004" fmla="*/ 1216440 w 2377881"/>
                <a:gd name="connsiteY2004" fmla="*/ 339289 h 509406"/>
                <a:gd name="connsiteX2005" fmla="*/ 1217202 w 2377881"/>
                <a:gd name="connsiteY2005" fmla="*/ 339193 h 509406"/>
                <a:gd name="connsiteX2006" fmla="*/ 1221107 w 2377881"/>
                <a:gd name="connsiteY2006" fmla="*/ 343003 h 509406"/>
                <a:gd name="connsiteX2007" fmla="*/ 1224536 w 2377881"/>
                <a:gd name="connsiteY2007" fmla="*/ 341194 h 509406"/>
                <a:gd name="connsiteX2008" fmla="*/ 1226156 w 2377881"/>
                <a:gd name="connsiteY2008" fmla="*/ 340336 h 509406"/>
                <a:gd name="connsiteX2009" fmla="*/ 1233871 w 2377881"/>
                <a:gd name="connsiteY2009" fmla="*/ 341575 h 509406"/>
                <a:gd name="connsiteX2010" fmla="*/ 1241110 w 2377881"/>
                <a:gd name="connsiteY2010" fmla="*/ 338527 h 509406"/>
                <a:gd name="connsiteX2011" fmla="*/ 1243205 w 2377881"/>
                <a:gd name="connsiteY2011" fmla="*/ 339955 h 509406"/>
                <a:gd name="connsiteX2012" fmla="*/ 1244443 w 2377881"/>
                <a:gd name="connsiteY2012" fmla="*/ 340813 h 509406"/>
                <a:gd name="connsiteX2013" fmla="*/ 1249301 w 2377881"/>
                <a:gd name="connsiteY2013" fmla="*/ 337574 h 509406"/>
                <a:gd name="connsiteX2014" fmla="*/ 1244253 w 2377881"/>
                <a:gd name="connsiteY2014" fmla="*/ 331192 h 509406"/>
                <a:gd name="connsiteX2015" fmla="*/ 1235204 w 2377881"/>
                <a:gd name="connsiteY2015" fmla="*/ 333669 h 509406"/>
                <a:gd name="connsiteX2016" fmla="*/ 1223012 w 2377881"/>
                <a:gd name="connsiteY2016" fmla="*/ 335860 h 509406"/>
                <a:gd name="connsiteX2017" fmla="*/ 1216250 w 2377881"/>
                <a:gd name="connsiteY2017" fmla="*/ 336241 h 509406"/>
                <a:gd name="connsiteX2018" fmla="*/ 1205296 w 2377881"/>
                <a:gd name="connsiteY2018" fmla="*/ 332431 h 509406"/>
                <a:gd name="connsiteX2019" fmla="*/ 1964248 w 2377881"/>
                <a:gd name="connsiteY2019" fmla="*/ 328811 h 509406"/>
                <a:gd name="connsiteX2020" fmla="*/ 1970915 w 2377881"/>
                <a:gd name="connsiteY2020" fmla="*/ 330431 h 509406"/>
                <a:gd name="connsiteX2021" fmla="*/ 1974249 w 2377881"/>
                <a:gd name="connsiteY2021" fmla="*/ 330240 h 509406"/>
                <a:gd name="connsiteX2022" fmla="*/ 1977488 w 2377881"/>
                <a:gd name="connsiteY2022" fmla="*/ 329954 h 509406"/>
                <a:gd name="connsiteX2023" fmla="*/ 1981583 w 2377881"/>
                <a:gd name="connsiteY2023" fmla="*/ 336146 h 509406"/>
                <a:gd name="connsiteX2024" fmla="*/ 1979488 w 2377881"/>
                <a:gd name="connsiteY2024" fmla="*/ 337193 h 509406"/>
                <a:gd name="connsiteX2025" fmla="*/ 1978535 w 2377881"/>
                <a:gd name="connsiteY2025" fmla="*/ 337670 h 509406"/>
                <a:gd name="connsiteX2026" fmla="*/ 1965963 w 2377881"/>
                <a:gd name="connsiteY2026" fmla="*/ 340813 h 509406"/>
                <a:gd name="connsiteX2027" fmla="*/ 1960438 w 2377881"/>
                <a:gd name="connsiteY2027" fmla="*/ 340527 h 509406"/>
                <a:gd name="connsiteX2028" fmla="*/ 1955676 w 2377881"/>
                <a:gd name="connsiteY2028" fmla="*/ 341384 h 509406"/>
                <a:gd name="connsiteX2029" fmla="*/ 1953866 w 2377881"/>
                <a:gd name="connsiteY2029" fmla="*/ 336431 h 509406"/>
                <a:gd name="connsiteX2030" fmla="*/ 1958438 w 2377881"/>
                <a:gd name="connsiteY2030" fmla="*/ 332336 h 509406"/>
                <a:gd name="connsiteX2031" fmla="*/ 1964248 w 2377881"/>
                <a:gd name="connsiteY2031" fmla="*/ 328907 h 509406"/>
                <a:gd name="connsiteX2032" fmla="*/ 1867570 w 2377881"/>
                <a:gd name="connsiteY2032" fmla="*/ 328621 h 509406"/>
                <a:gd name="connsiteX2033" fmla="*/ 1874999 w 2377881"/>
                <a:gd name="connsiteY2033" fmla="*/ 328716 h 509406"/>
                <a:gd name="connsiteX2034" fmla="*/ 1874523 w 2377881"/>
                <a:gd name="connsiteY2034" fmla="*/ 330240 h 509406"/>
                <a:gd name="connsiteX2035" fmla="*/ 1874142 w 2377881"/>
                <a:gd name="connsiteY2035" fmla="*/ 331478 h 509406"/>
                <a:gd name="connsiteX2036" fmla="*/ 1873380 w 2377881"/>
                <a:gd name="connsiteY2036" fmla="*/ 334622 h 509406"/>
                <a:gd name="connsiteX2037" fmla="*/ 1870808 w 2377881"/>
                <a:gd name="connsiteY2037" fmla="*/ 335193 h 509406"/>
                <a:gd name="connsiteX2038" fmla="*/ 1866236 w 2377881"/>
                <a:gd name="connsiteY2038" fmla="*/ 334717 h 509406"/>
                <a:gd name="connsiteX2039" fmla="*/ 1864902 w 2377881"/>
                <a:gd name="connsiteY2039" fmla="*/ 332526 h 509406"/>
                <a:gd name="connsiteX2040" fmla="*/ 1867570 w 2377881"/>
                <a:gd name="connsiteY2040" fmla="*/ 328621 h 509406"/>
                <a:gd name="connsiteX2041" fmla="*/ 260607 w 2377881"/>
                <a:gd name="connsiteY2041" fmla="*/ 328240 h 509406"/>
                <a:gd name="connsiteX2042" fmla="*/ 266322 w 2377881"/>
                <a:gd name="connsiteY2042" fmla="*/ 337955 h 509406"/>
                <a:gd name="connsiteX2043" fmla="*/ 261750 w 2377881"/>
                <a:gd name="connsiteY2043" fmla="*/ 334526 h 509406"/>
                <a:gd name="connsiteX2044" fmla="*/ 259654 w 2377881"/>
                <a:gd name="connsiteY2044" fmla="*/ 333002 h 509406"/>
                <a:gd name="connsiteX2045" fmla="*/ 253272 w 2377881"/>
                <a:gd name="connsiteY2045" fmla="*/ 335669 h 509406"/>
                <a:gd name="connsiteX2046" fmla="*/ 242795 w 2377881"/>
                <a:gd name="connsiteY2046" fmla="*/ 336145 h 509406"/>
                <a:gd name="connsiteX2047" fmla="*/ 246510 w 2377881"/>
                <a:gd name="connsiteY2047" fmla="*/ 330335 h 509406"/>
                <a:gd name="connsiteX2048" fmla="*/ 260607 w 2377881"/>
                <a:gd name="connsiteY2048" fmla="*/ 328240 h 509406"/>
                <a:gd name="connsiteX2049" fmla="*/ 1611823 w 2377881"/>
                <a:gd name="connsiteY2049" fmla="*/ 328144 h 509406"/>
                <a:gd name="connsiteX2050" fmla="*/ 1611061 w 2377881"/>
                <a:gd name="connsiteY2050" fmla="*/ 328621 h 509406"/>
                <a:gd name="connsiteX2051" fmla="*/ 1611727 w 2377881"/>
                <a:gd name="connsiteY2051" fmla="*/ 333288 h 509406"/>
                <a:gd name="connsiteX2052" fmla="*/ 1609442 w 2377881"/>
                <a:gd name="connsiteY2052" fmla="*/ 338717 h 509406"/>
                <a:gd name="connsiteX2053" fmla="*/ 1611251 w 2377881"/>
                <a:gd name="connsiteY2053" fmla="*/ 336431 h 509406"/>
                <a:gd name="connsiteX2054" fmla="*/ 1620871 w 2377881"/>
                <a:gd name="connsiteY2054" fmla="*/ 342051 h 509406"/>
                <a:gd name="connsiteX2055" fmla="*/ 1625634 w 2377881"/>
                <a:gd name="connsiteY2055" fmla="*/ 343003 h 509406"/>
                <a:gd name="connsiteX2056" fmla="*/ 1636969 w 2377881"/>
                <a:gd name="connsiteY2056" fmla="*/ 332240 h 509406"/>
                <a:gd name="connsiteX2057" fmla="*/ 1633730 w 2377881"/>
                <a:gd name="connsiteY2057" fmla="*/ 330716 h 509406"/>
                <a:gd name="connsiteX2058" fmla="*/ 1625825 w 2377881"/>
                <a:gd name="connsiteY2058" fmla="*/ 331192 h 509406"/>
                <a:gd name="connsiteX2059" fmla="*/ 1624301 w 2377881"/>
                <a:gd name="connsiteY2059" fmla="*/ 332145 h 509406"/>
                <a:gd name="connsiteX2060" fmla="*/ 1617347 w 2377881"/>
                <a:gd name="connsiteY2060" fmla="*/ 332050 h 509406"/>
                <a:gd name="connsiteX2061" fmla="*/ 1617061 w 2377881"/>
                <a:gd name="connsiteY2061" fmla="*/ 331669 h 509406"/>
                <a:gd name="connsiteX2062" fmla="*/ 1615061 w 2377881"/>
                <a:gd name="connsiteY2062" fmla="*/ 328240 h 509406"/>
                <a:gd name="connsiteX2063" fmla="*/ 1611823 w 2377881"/>
                <a:gd name="connsiteY2063" fmla="*/ 328144 h 509406"/>
                <a:gd name="connsiteX2064" fmla="*/ 1047848 w 2377881"/>
                <a:gd name="connsiteY2064" fmla="*/ 328144 h 509406"/>
                <a:gd name="connsiteX2065" fmla="*/ 1046228 w 2377881"/>
                <a:gd name="connsiteY2065" fmla="*/ 338336 h 509406"/>
                <a:gd name="connsiteX2066" fmla="*/ 1039751 w 2377881"/>
                <a:gd name="connsiteY2066" fmla="*/ 341194 h 509406"/>
                <a:gd name="connsiteX2067" fmla="*/ 1035370 w 2377881"/>
                <a:gd name="connsiteY2067" fmla="*/ 340432 h 509406"/>
                <a:gd name="connsiteX2068" fmla="*/ 1034608 w 2377881"/>
                <a:gd name="connsiteY2068" fmla="*/ 340336 h 509406"/>
                <a:gd name="connsiteX2069" fmla="*/ 1026797 w 2377881"/>
                <a:gd name="connsiteY2069" fmla="*/ 344623 h 509406"/>
                <a:gd name="connsiteX2070" fmla="*/ 1026511 w 2377881"/>
                <a:gd name="connsiteY2070" fmla="*/ 345575 h 509406"/>
                <a:gd name="connsiteX2071" fmla="*/ 1020403 w 2377881"/>
                <a:gd name="connsiteY2071" fmla="*/ 345629 h 509406"/>
                <a:gd name="connsiteX2072" fmla="*/ 1023749 w 2377881"/>
                <a:gd name="connsiteY2072" fmla="*/ 341956 h 509406"/>
                <a:gd name="connsiteX2073" fmla="*/ 1021368 w 2377881"/>
                <a:gd name="connsiteY2073" fmla="*/ 341384 h 509406"/>
                <a:gd name="connsiteX2074" fmla="*/ 1010033 w 2377881"/>
                <a:gd name="connsiteY2074" fmla="*/ 343670 h 509406"/>
                <a:gd name="connsiteX2075" fmla="*/ 1006414 w 2377881"/>
                <a:gd name="connsiteY2075" fmla="*/ 336336 h 509406"/>
                <a:gd name="connsiteX2076" fmla="*/ 1006604 w 2377881"/>
                <a:gd name="connsiteY2076" fmla="*/ 333764 h 509406"/>
                <a:gd name="connsiteX2077" fmla="*/ 1006700 w 2377881"/>
                <a:gd name="connsiteY2077" fmla="*/ 332621 h 509406"/>
                <a:gd name="connsiteX2078" fmla="*/ 996984 w 2377881"/>
                <a:gd name="connsiteY2078" fmla="*/ 331764 h 509406"/>
                <a:gd name="connsiteX2079" fmla="*/ 993460 w 2377881"/>
                <a:gd name="connsiteY2079" fmla="*/ 332240 h 509406"/>
                <a:gd name="connsiteX2080" fmla="*/ 992317 w 2377881"/>
                <a:gd name="connsiteY2080" fmla="*/ 334812 h 509406"/>
                <a:gd name="connsiteX2081" fmla="*/ 994889 w 2377881"/>
                <a:gd name="connsiteY2081" fmla="*/ 336241 h 509406"/>
                <a:gd name="connsiteX2082" fmla="*/ 996317 w 2377881"/>
                <a:gd name="connsiteY2082" fmla="*/ 336050 h 509406"/>
                <a:gd name="connsiteX2083" fmla="*/ 1000223 w 2377881"/>
                <a:gd name="connsiteY2083" fmla="*/ 336812 h 509406"/>
                <a:gd name="connsiteX2084" fmla="*/ 996984 w 2377881"/>
                <a:gd name="connsiteY2084" fmla="*/ 340146 h 509406"/>
                <a:gd name="connsiteX2085" fmla="*/ 995079 w 2377881"/>
                <a:gd name="connsiteY2085" fmla="*/ 340813 h 509406"/>
                <a:gd name="connsiteX2086" fmla="*/ 990507 w 2377881"/>
                <a:gd name="connsiteY2086" fmla="*/ 342432 h 509406"/>
                <a:gd name="connsiteX2087" fmla="*/ 984983 w 2377881"/>
                <a:gd name="connsiteY2087" fmla="*/ 336526 h 509406"/>
                <a:gd name="connsiteX2088" fmla="*/ 984030 w 2377881"/>
                <a:gd name="connsiteY2088" fmla="*/ 336622 h 509406"/>
                <a:gd name="connsiteX2089" fmla="*/ 983173 w 2377881"/>
                <a:gd name="connsiteY2089" fmla="*/ 336717 h 509406"/>
                <a:gd name="connsiteX2090" fmla="*/ 980982 w 2377881"/>
                <a:gd name="connsiteY2090" fmla="*/ 343765 h 509406"/>
                <a:gd name="connsiteX2091" fmla="*/ 984220 w 2377881"/>
                <a:gd name="connsiteY2091" fmla="*/ 346051 h 509406"/>
                <a:gd name="connsiteX2092" fmla="*/ 986983 w 2377881"/>
                <a:gd name="connsiteY2092" fmla="*/ 347956 h 509406"/>
                <a:gd name="connsiteX2093" fmla="*/ 992412 w 2377881"/>
                <a:gd name="connsiteY2093" fmla="*/ 347861 h 509406"/>
                <a:gd name="connsiteX2094" fmla="*/ 997270 w 2377881"/>
                <a:gd name="connsiteY2094" fmla="*/ 349004 h 509406"/>
                <a:gd name="connsiteX2095" fmla="*/ 1000699 w 2377881"/>
                <a:gd name="connsiteY2095" fmla="*/ 349766 h 509406"/>
                <a:gd name="connsiteX2096" fmla="*/ 1022987 w 2377881"/>
                <a:gd name="connsiteY2096" fmla="*/ 350052 h 509406"/>
                <a:gd name="connsiteX2097" fmla="*/ 1023940 w 2377881"/>
                <a:gd name="connsiteY2097" fmla="*/ 350623 h 509406"/>
                <a:gd name="connsiteX2098" fmla="*/ 1028321 w 2377881"/>
                <a:gd name="connsiteY2098" fmla="*/ 349099 h 509406"/>
                <a:gd name="connsiteX2099" fmla="*/ 1031369 w 2377881"/>
                <a:gd name="connsiteY2099" fmla="*/ 347099 h 509406"/>
                <a:gd name="connsiteX2100" fmla="*/ 1039370 w 2377881"/>
                <a:gd name="connsiteY2100" fmla="*/ 348623 h 509406"/>
                <a:gd name="connsiteX2101" fmla="*/ 1040704 w 2377881"/>
                <a:gd name="connsiteY2101" fmla="*/ 348814 h 509406"/>
                <a:gd name="connsiteX2102" fmla="*/ 1042514 w 2377881"/>
                <a:gd name="connsiteY2102" fmla="*/ 345766 h 509406"/>
                <a:gd name="connsiteX2103" fmla="*/ 1041942 w 2377881"/>
                <a:gd name="connsiteY2103" fmla="*/ 344623 h 509406"/>
                <a:gd name="connsiteX2104" fmla="*/ 1041751 w 2377881"/>
                <a:gd name="connsiteY2104" fmla="*/ 343670 h 509406"/>
                <a:gd name="connsiteX2105" fmla="*/ 1044418 w 2377881"/>
                <a:gd name="connsiteY2105" fmla="*/ 342527 h 509406"/>
                <a:gd name="connsiteX2106" fmla="*/ 1051276 w 2377881"/>
                <a:gd name="connsiteY2106" fmla="*/ 343765 h 509406"/>
                <a:gd name="connsiteX2107" fmla="*/ 1051372 w 2377881"/>
                <a:gd name="connsiteY2107" fmla="*/ 344051 h 509406"/>
                <a:gd name="connsiteX2108" fmla="*/ 1053943 w 2377881"/>
                <a:gd name="connsiteY2108" fmla="*/ 348718 h 509406"/>
                <a:gd name="connsiteX2109" fmla="*/ 1057373 w 2377881"/>
                <a:gd name="connsiteY2109" fmla="*/ 348909 h 509406"/>
                <a:gd name="connsiteX2110" fmla="*/ 1060897 w 2377881"/>
                <a:gd name="connsiteY2110" fmla="*/ 342337 h 509406"/>
                <a:gd name="connsiteX2111" fmla="*/ 1062897 w 2377881"/>
                <a:gd name="connsiteY2111" fmla="*/ 342718 h 509406"/>
                <a:gd name="connsiteX2112" fmla="*/ 1065183 w 2377881"/>
                <a:gd name="connsiteY2112" fmla="*/ 343099 h 509406"/>
                <a:gd name="connsiteX2113" fmla="*/ 1064707 w 2377881"/>
                <a:gd name="connsiteY2113" fmla="*/ 341194 h 509406"/>
                <a:gd name="connsiteX2114" fmla="*/ 1063373 w 2377881"/>
                <a:gd name="connsiteY2114" fmla="*/ 338908 h 509406"/>
                <a:gd name="connsiteX2115" fmla="*/ 1057658 w 2377881"/>
                <a:gd name="connsiteY2115" fmla="*/ 338527 h 509406"/>
                <a:gd name="connsiteX2116" fmla="*/ 1053562 w 2377881"/>
                <a:gd name="connsiteY2116" fmla="*/ 338908 h 509406"/>
                <a:gd name="connsiteX2117" fmla="*/ 1050895 w 2377881"/>
                <a:gd name="connsiteY2117" fmla="*/ 334050 h 509406"/>
                <a:gd name="connsiteX2118" fmla="*/ 1053277 w 2377881"/>
                <a:gd name="connsiteY2118" fmla="*/ 329002 h 509406"/>
                <a:gd name="connsiteX2119" fmla="*/ 1047848 w 2377881"/>
                <a:gd name="connsiteY2119" fmla="*/ 328144 h 509406"/>
                <a:gd name="connsiteX2120" fmla="*/ 2109313 w 2377881"/>
                <a:gd name="connsiteY2120" fmla="*/ 327478 h 509406"/>
                <a:gd name="connsiteX2121" fmla="*/ 2110933 w 2377881"/>
                <a:gd name="connsiteY2121" fmla="*/ 327764 h 509406"/>
                <a:gd name="connsiteX2122" fmla="*/ 2112552 w 2377881"/>
                <a:gd name="connsiteY2122" fmla="*/ 328049 h 509406"/>
                <a:gd name="connsiteX2123" fmla="*/ 2112362 w 2377881"/>
                <a:gd name="connsiteY2123" fmla="*/ 334526 h 509406"/>
                <a:gd name="connsiteX2124" fmla="*/ 2110552 w 2377881"/>
                <a:gd name="connsiteY2124" fmla="*/ 337384 h 509406"/>
                <a:gd name="connsiteX2125" fmla="*/ 2107408 w 2377881"/>
                <a:gd name="connsiteY2125" fmla="*/ 338241 h 509406"/>
                <a:gd name="connsiteX2126" fmla="*/ 2106646 w 2377881"/>
                <a:gd name="connsiteY2126" fmla="*/ 338051 h 509406"/>
                <a:gd name="connsiteX2127" fmla="*/ 2106170 w 2377881"/>
                <a:gd name="connsiteY2127" fmla="*/ 332907 h 509406"/>
                <a:gd name="connsiteX2128" fmla="*/ 2109313 w 2377881"/>
                <a:gd name="connsiteY2128" fmla="*/ 327478 h 509406"/>
                <a:gd name="connsiteX2129" fmla="*/ 1646780 w 2377881"/>
                <a:gd name="connsiteY2129" fmla="*/ 327382 h 509406"/>
                <a:gd name="connsiteX2130" fmla="*/ 1646113 w 2377881"/>
                <a:gd name="connsiteY2130" fmla="*/ 327859 h 509406"/>
                <a:gd name="connsiteX2131" fmla="*/ 1644779 w 2377881"/>
                <a:gd name="connsiteY2131" fmla="*/ 331002 h 509406"/>
                <a:gd name="connsiteX2132" fmla="*/ 1645541 w 2377881"/>
                <a:gd name="connsiteY2132" fmla="*/ 331859 h 509406"/>
                <a:gd name="connsiteX2133" fmla="*/ 1645637 w 2377881"/>
                <a:gd name="connsiteY2133" fmla="*/ 333764 h 509406"/>
                <a:gd name="connsiteX2134" fmla="*/ 1644970 w 2377881"/>
                <a:gd name="connsiteY2134" fmla="*/ 334812 h 509406"/>
                <a:gd name="connsiteX2135" fmla="*/ 1645731 w 2377881"/>
                <a:gd name="connsiteY2135" fmla="*/ 338146 h 509406"/>
                <a:gd name="connsiteX2136" fmla="*/ 1647065 w 2377881"/>
                <a:gd name="connsiteY2136" fmla="*/ 339193 h 509406"/>
                <a:gd name="connsiteX2137" fmla="*/ 1655447 w 2377881"/>
                <a:gd name="connsiteY2137" fmla="*/ 341098 h 509406"/>
                <a:gd name="connsiteX2138" fmla="*/ 1657733 w 2377881"/>
                <a:gd name="connsiteY2138" fmla="*/ 340336 h 509406"/>
                <a:gd name="connsiteX2139" fmla="*/ 1659638 w 2377881"/>
                <a:gd name="connsiteY2139" fmla="*/ 339384 h 509406"/>
                <a:gd name="connsiteX2140" fmla="*/ 1658876 w 2377881"/>
                <a:gd name="connsiteY2140" fmla="*/ 336622 h 509406"/>
                <a:gd name="connsiteX2141" fmla="*/ 1657733 w 2377881"/>
                <a:gd name="connsiteY2141" fmla="*/ 335860 h 509406"/>
                <a:gd name="connsiteX2142" fmla="*/ 1655447 w 2377881"/>
                <a:gd name="connsiteY2142" fmla="*/ 333859 h 509406"/>
                <a:gd name="connsiteX2143" fmla="*/ 1652018 w 2377881"/>
                <a:gd name="connsiteY2143" fmla="*/ 329287 h 509406"/>
                <a:gd name="connsiteX2144" fmla="*/ 1646780 w 2377881"/>
                <a:gd name="connsiteY2144" fmla="*/ 327382 h 509406"/>
                <a:gd name="connsiteX2145" fmla="*/ 212029 w 2377881"/>
                <a:gd name="connsiteY2145" fmla="*/ 326239 h 509406"/>
                <a:gd name="connsiteX2146" fmla="*/ 213363 w 2377881"/>
                <a:gd name="connsiteY2146" fmla="*/ 326906 h 509406"/>
                <a:gd name="connsiteX2147" fmla="*/ 221649 w 2377881"/>
                <a:gd name="connsiteY2147" fmla="*/ 333669 h 509406"/>
                <a:gd name="connsiteX2148" fmla="*/ 227555 w 2377881"/>
                <a:gd name="connsiteY2148" fmla="*/ 335002 h 509406"/>
                <a:gd name="connsiteX2149" fmla="*/ 226603 w 2377881"/>
                <a:gd name="connsiteY2149" fmla="*/ 337288 h 509406"/>
                <a:gd name="connsiteX2150" fmla="*/ 225364 w 2377881"/>
                <a:gd name="connsiteY2150" fmla="*/ 338336 h 509406"/>
                <a:gd name="connsiteX2151" fmla="*/ 220602 w 2377881"/>
                <a:gd name="connsiteY2151" fmla="*/ 339384 h 509406"/>
                <a:gd name="connsiteX2152" fmla="*/ 212029 w 2377881"/>
                <a:gd name="connsiteY2152" fmla="*/ 326239 h 509406"/>
                <a:gd name="connsiteX2153" fmla="*/ 437009 w 2377881"/>
                <a:gd name="connsiteY2153" fmla="*/ 326049 h 509406"/>
                <a:gd name="connsiteX2154" fmla="*/ 434342 w 2377881"/>
                <a:gd name="connsiteY2154" fmla="*/ 327478 h 509406"/>
                <a:gd name="connsiteX2155" fmla="*/ 432628 w 2377881"/>
                <a:gd name="connsiteY2155" fmla="*/ 334240 h 509406"/>
                <a:gd name="connsiteX2156" fmla="*/ 429866 w 2377881"/>
                <a:gd name="connsiteY2156" fmla="*/ 342622 h 509406"/>
                <a:gd name="connsiteX2157" fmla="*/ 431675 w 2377881"/>
                <a:gd name="connsiteY2157" fmla="*/ 342527 h 509406"/>
                <a:gd name="connsiteX2158" fmla="*/ 433009 w 2377881"/>
                <a:gd name="connsiteY2158" fmla="*/ 342051 h 509406"/>
                <a:gd name="connsiteX2159" fmla="*/ 437962 w 2377881"/>
                <a:gd name="connsiteY2159" fmla="*/ 329097 h 509406"/>
                <a:gd name="connsiteX2160" fmla="*/ 438057 w 2377881"/>
                <a:gd name="connsiteY2160" fmla="*/ 328144 h 509406"/>
                <a:gd name="connsiteX2161" fmla="*/ 437009 w 2377881"/>
                <a:gd name="connsiteY2161" fmla="*/ 326049 h 509406"/>
                <a:gd name="connsiteX2162" fmla="*/ 449677 w 2377881"/>
                <a:gd name="connsiteY2162" fmla="*/ 325668 h 509406"/>
                <a:gd name="connsiteX2163" fmla="*/ 443962 w 2377881"/>
                <a:gd name="connsiteY2163" fmla="*/ 335098 h 509406"/>
                <a:gd name="connsiteX2164" fmla="*/ 443296 w 2377881"/>
                <a:gd name="connsiteY2164" fmla="*/ 337574 h 509406"/>
                <a:gd name="connsiteX2165" fmla="*/ 443105 w 2377881"/>
                <a:gd name="connsiteY2165" fmla="*/ 338336 h 509406"/>
                <a:gd name="connsiteX2166" fmla="*/ 446725 w 2377881"/>
                <a:gd name="connsiteY2166" fmla="*/ 339670 h 509406"/>
                <a:gd name="connsiteX2167" fmla="*/ 454726 w 2377881"/>
                <a:gd name="connsiteY2167" fmla="*/ 329859 h 509406"/>
                <a:gd name="connsiteX2168" fmla="*/ 455202 w 2377881"/>
                <a:gd name="connsiteY2168" fmla="*/ 327478 h 509406"/>
                <a:gd name="connsiteX2169" fmla="*/ 453773 w 2377881"/>
                <a:gd name="connsiteY2169" fmla="*/ 327001 h 509406"/>
                <a:gd name="connsiteX2170" fmla="*/ 1103569 w 2377881"/>
                <a:gd name="connsiteY2170" fmla="*/ 325287 h 509406"/>
                <a:gd name="connsiteX2171" fmla="*/ 1102045 w 2377881"/>
                <a:gd name="connsiteY2171" fmla="*/ 325954 h 509406"/>
                <a:gd name="connsiteX2172" fmla="*/ 1096234 w 2377881"/>
                <a:gd name="connsiteY2172" fmla="*/ 325954 h 509406"/>
                <a:gd name="connsiteX2173" fmla="*/ 1095853 w 2377881"/>
                <a:gd name="connsiteY2173" fmla="*/ 325668 h 509406"/>
                <a:gd name="connsiteX2174" fmla="*/ 1092425 w 2377881"/>
                <a:gd name="connsiteY2174" fmla="*/ 330621 h 509406"/>
                <a:gd name="connsiteX2175" fmla="*/ 1106426 w 2377881"/>
                <a:gd name="connsiteY2175" fmla="*/ 331859 h 509406"/>
                <a:gd name="connsiteX2176" fmla="*/ 1109951 w 2377881"/>
                <a:gd name="connsiteY2176" fmla="*/ 331288 h 509406"/>
                <a:gd name="connsiteX2177" fmla="*/ 1103569 w 2377881"/>
                <a:gd name="connsiteY2177" fmla="*/ 325287 h 509406"/>
                <a:gd name="connsiteX2178" fmla="*/ 1724123 w 2377881"/>
                <a:gd name="connsiteY2178" fmla="*/ 325096 h 509406"/>
                <a:gd name="connsiteX2179" fmla="*/ 1713264 w 2377881"/>
                <a:gd name="connsiteY2179" fmla="*/ 327859 h 509406"/>
                <a:gd name="connsiteX2180" fmla="*/ 1708882 w 2377881"/>
                <a:gd name="connsiteY2180" fmla="*/ 328906 h 509406"/>
                <a:gd name="connsiteX2181" fmla="*/ 1699072 w 2377881"/>
                <a:gd name="connsiteY2181" fmla="*/ 326716 h 509406"/>
                <a:gd name="connsiteX2182" fmla="*/ 1692404 w 2377881"/>
                <a:gd name="connsiteY2182" fmla="*/ 330240 h 509406"/>
                <a:gd name="connsiteX2183" fmla="*/ 1686785 w 2377881"/>
                <a:gd name="connsiteY2183" fmla="*/ 330716 h 509406"/>
                <a:gd name="connsiteX2184" fmla="*/ 1688880 w 2377881"/>
                <a:gd name="connsiteY2184" fmla="*/ 336526 h 509406"/>
                <a:gd name="connsiteX2185" fmla="*/ 1691357 w 2377881"/>
                <a:gd name="connsiteY2185" fmla="*/ 336336 h 509406"/>
                <a:gd name="connsiteX2186" fmla="*/ 1693166 w 2377881"/>
                <a:gd name="connsiteY2186" fmla="*/ 336241 h 509406"/>
                <a:gd name="connsiteX2187" fmla="*/ 1702215 w 2377881"/>
                <a:gd name="connsiteY2187" fmla="*/ 337669 h 509406"/>
                <a:gd name="connsiteX2188" fmla="*/ 1704882 w 2377881"/>
                <a:gd name="connsiteY2188" fmla="*/ 338336 h 509406"/>
                <a:gd name="connsiteX2189" fmla="*/ 1706787 w 2377881"/>
                <a:gd name="connsiteY2189" fmla="*/ 338812 h 509406"/>
                <a:gd name="connsiteX2190" fmla="*/ 1717646 w 2377881"/>
                <a:gd name="connsiteY2190" fmla="*/ 334145 h 509406"/>
                <a:gd name="connsiteX2191" fmla="*/ 1718407 w 2377881"/>
                <a:gd name="connsiteY2191" fmla="*/ 334336 h 509406"/>
                <a:gd name="connsiteX2192" fmla="*/ 1725456 w 2377881"/>
                <a:gd name="connsiteY2192" fmla="*/ 335669 h 509406"/>
                <a:gd name="connsiteX2193" fmla="*/ 1732409 w 2377881"/>
                <a:gd name="connsiteY2193" fmla="*/ 335098 h 509406"/>
                <a:gd name="connsiteX2194" fmla="*/ 1736124 w 2377881"/>
                <a:gd name="connsiteY2194" fmla="*/ 338431 h 509406"/>
                <a:gd name="connsiteX2195" fmla="*/ 1740125 w 2377881"/>
                <a:gd name="connsiteY2195" fmla="*/ 342051 h 509406"/>
                <a:gd name="connsiteX2196" fmla="*/ 1751079 w 2377881"/>
                <a:gd name="connsiteY2196" fmla="*/ 346623 h 509406"/>
                <a:gd name="connsiteX2197" fmla="*/ 1753841 w 2377881"/>
                <a:gd name="connsiteY2197" fmla="*/ 336145 h 509406"/>
                <a:gd name="connsiteX2198" fmla="*/ 1754793 w 2377881"/>
                <a:gd name="connsiteY2198" fmla="*/ 332716 h 509406"/>
                <a:gd name="connsiteX2199" fmla="*/ 1753364 w 2377881"/>
                <a:gd name="connsiteY2199" fmla="*/ 331478 h 509406"/>
                <a:gd name="connsiteX2200" fmla="*/ 1753078 w 2377881"/>
                <a:gd name="connsiteY2200" fmla="*/ 327001 h 509406"/>
                <a:gd name="connsiteX2201" fmla="*/ 1747649 w 2377881"/>
                <a:gd name="connsiteY2201" fmla="*/ 326430 h 509406"/>
                <a:gd name="connsiteX2202" fmla="*/ 1747078 w 2377881"/>
                <a:gd name="connsiteY2202" fmla="*/ 326811 h 509406"/>
                <a:gd name="connsiteX2203" fmla="*/ 1724123 w 2377881"/>
                <a:gd name="connsiteY2203" fmla="*/ 325096 h 509406"/>
                <a:gd name="connsiteX2204" fmla="*/ 1878332 w 2377881"/>
                <a:gd name="connsiteY2204" fmla="*/ 324706 h 509406"/>
                <a:gd name="connsiteX2205" fmla="*/ 1878713 w 2377881"/>
                <a:gd name="connsiteY2205" fmla="*/ 324715 h 509406"/>
                <a:gd name="connsiteX2206" fmla="*/ 1878332 w 2377881"/>
                <a:gd name="connsiteY2206" fmla="*/ 324715 h 509406"/>
                <a:gd name="connsiteX2207" fmla="*/ 375001 w 2377881"/>
                <a:gd name="connsiteY2207" fmla="*/ 323858 h 509406"/>
                <a:gd name="connsiteX2208" fmla="*/ 372144 w 2377881"/>
                <a:gd name="connsiteY2208" fmla="*/ 328430 h 509406"/>
                <a:gd name="connsiteX2209" fmla="*/ 376144 w 2377881"/>
                <a:gd name="connsiteY2209" fmla="*/ 332050 h 509406"/>
                <a:gd name="connsiteX2210" fmla="*/ 379383 w 2377881"/>
                <a:gd name="connsiteY2210" fmla="*/ 334050 h 509406"/>
                <a:gd name="connsiteX2211" fmla="*/ 381098 w 2377881"/>
                <a:gd name="connsiteY2211" fmla="*/ 334240 h 509406"/>
                <a:gd name="connsiteX2212" fmla="*/ 382336 w 2377881"/>
                <a:gd name="connsiteY2212" fmla="*/ 329478 h 509406"/>
                <a:gd name="connsiteX2213" fmla="*/ 382336 w 2377881"/>
                <a:gd name="connsiteY2213" fmla="*/ 328144 h 509406"/>
                <a:gd name="connsiteX2214" fmla="*/ 382336 w 2377881"/>
                <a:gd name="connsiteY2214" fmla="*/ 326811 h 509406"/>
                <a:gd name="connsiteX2215" fmla="*/ 375001 w 2377881"/>
                <a:gd name="connsiteY2215" fmla="*/ 323858 h 509406"/>
                <a:gd name="connsiteX2216" fmla="*/ 566835 w 2377881"/>
                <a:gd name="connsiteY2216" fmla="*/ 323001 h 509406"/>
                <a:gd name="connsiteX2217" fmla="*/ 566740 w 2377881"/>
                <a:gd name="connsiteY2217" fmla="*/ 327287 h 509406"/>
                <a:gd name="connsiteX2218" fmla="*/ 569883 w 2377881"/>
                <a:gd name="connsiteY2218" fmla="*/ 327954 h 509406"/>
                <a:gd name="connsiteX2219" fmla="*/ 572359 w 2377881"/>
                <a:gd name="connsiteY2219" fmla="*/ 328430 h 509406"/>
                <a:gd name="connsiteX2220" fmla="*/ 575503 w 2377881"/>
                <a:gd name="connsiteY2220" fmla="*/ 327859 h 509406"/>
                <a:gd name="connsiteX2221" fmla="*/ 574455 w 2377881"/>
                <a:gd name="connsiteY2221" fmla="*/ 326525 h 509406"/>
                <a:gd name="connsiteX2222" fmla="*/ 573121 w 2377881"/>
                <a:gd name="connsiteY2222" fmla="*/ 324906 h 509406"/>
                <a:gd name="connsiteX2223" fmla="*/ 566835 w 2377881"/>
                <a:gd name="connsiteY2223" fmla="*/ 323001 h 509406"/>
                <a:gd name="connsiteX2224" fmla="*/ 1794417 w 2377881"/>
                <a:gd name="connsiteY2224" fmla="*/ 322239 h 509406"/>
                <a:gd name="connsiteX2225" fmla="*/ 1787273 w 2377881"/>
                <a:gd name="connsiteY2225" fmla="*/ 327763 h 509406"/>
                <a:gd name="connsiteX2226" fmla="*/ 1783082 w 2377881"/>
                <a:gd name="connsiteY2226" fmla="*/ 326335 h 509406"/>
                <a:gd name="connsiteX2227" fmla="*/ 1779748 w 2377881"/>
                <a:gd name="connsiteY2227" fmla="*/ 323572 h 509406"/>
                <a:gd name="connsiteX2228" fmla="*/ 1767747 w 2377881"/>
                <a:gd name="connsiteY2228" fmla="*/ 326049 h 509406"/>
                <a:gd name="connsiteX2229" fmla="*/ 1766509 w 2377881"/>
                <a:gd name="connsiteY2229" fmla="*/ 325287 h 509406"/>
                <a:gd name="connsiteX2230" fmla="*/ 1761746 w 2377881"/>
                <a:gd name="connsiteY2230" fmla="*/ 325382 h 509406"/>
                <a:gd name="connsiteX2231" fmla="*/ 1760413 w 2377881"/>
                <a:gd name="connsiteY2231" fmla="*/ 326525 h 509406"/>
                <a:gd name="connsiteX2232" fmla="*/ 1759841 w 2377881"/>
                <a:gd name="connsiteY2232" fmla="*/ 329192 h 509406"/>
                <a:gd name="connsiteX2233" fmla="*/ 1768700 w 2377881"/>
                <a:gd name="connsiteY2233" fmla="*/ 334431 h 509406"/>
                <a:gd name="connsiteX2234" fmla="*/ 1784988 w 2377881"/>
                <a:gd name="connsiteY2234" fmla="*/ 342527 h 509406"/>
                <a:gd name="connsiteX2235" fmla="*/ 1789179 w 2377881"/>
                <a:gd name="connsiteY2235" fmla="*/ 342337 h 509406"/>
                <a:gd name="connsiteX2236" fmla="*/ 1790893 w 2377881"/>
                <a:gd name="connsiteY2236" fmla="*/ 340241 h 509406"/>
                <a:gd name="connsiteX2237" fmla="*/ 1788893 w 2377881"/>
                <a:gd name="connsiteY2237" fmla="*/ 338336 h 509406"/>
                <a:gd name="connsiteX2238" fmla="*/ 1786225 w 2377881"/>
                <a:gd name="connsiteY2238" fmla="*/ 337955 h 509406"/>
                <a:gd name="connsiteX2239" fmla="*/ 1782701 w 2377881"/>
                <a:gd name="connsiteY2239" fmla="*/ 335860 h 509406"/>
                <a:gd name="connsiteX2240" fmla="*/ 1797370 w 2377881"/>
                <a:gd name="connsiteY2240" fmla="*/ 330907 h 509406"/>
                <a:gd name="connsiteX2241" fmla="*/ 1794417 w 2377881"/>
                <a:gd name="connsiteY2241" fmla="*/ 322239 h 509406"/>
                <a:gd name="connsiteX2242" fmla="*/ 1823468 w 2377881"/>
                <a:gd name="connsiteY2242" fmla="*/ 321572 h 509406"/>
                <a:gd name="connsiteX2243" fmla="*/ 1819182 w 2377881"/>
                <a:gd name="connsiteY2243" fmla="*/ 328335 h 509406"/>
                <a:gd name="connsiteX2244" fmla="*/ 1817372 w 2377881"/>
                <a:gd name="connsiteY2244" fmla="*/ 333383 h 509406"/>
                <a:gd name="connsiteX2245" fmla="*/ 1815372 w 2377881"/>
                <a:gd name="connsiteY2245" fmla="*/ 334431 h 509406"/>
                <a:gd name="connsiteX2246" fmla="*/ 1814229 w 2377881"/>
                <a:gd name="connsiteY2246" fmla="*/ 337098 h 509406"/>
                <a:gd name="connsiteX2247" fmla="*/ 1815848 w 2377881"/>
                <a:gd name="connsiteY2247" fmla="*/ 338336 h 509406"/>
                <a:gd name="connsiteX2248" fmla="*/ 1818991 w 2377881"/>
                <a:gd name="connsiteY2248" fmla="*/ 338812 h 509406"/>
                <a:gd name="connsiteX2249" fmla="*/ 1827373 w 2377881"/>
                <a:gd name="connsiteY2249" fmla="*/ 339289 h 509406"/>
                <a:gd name="connsiteX2250" fmla="*/ 1827945 w 2377881"/>
                <a:gd name="connsiteY2250" fmla="*/ 338622 h 509406"/>
                <a:gd name="connsiteX2251" fmla="*/ 1830803 w 2377881"/>
                <a:gd name="connsiteY2251" fmla="*/ 334526 h 509406"/>
                <a:gd name="connsiteX2252" fmla="*/ 1835946 w 2377881"/>
                <a:gd name="connsiteY2252" fmla="*/ 336145 h 509406"/>
                <a:gd name="connsiteX2253" fmla="*/ 1839185 w 2377881"/>
                <a:gd name="connsiteY2253" fmla="*/ 336050 h 509406"/>
                <a:gd name="connsiteX2254" fmla="*/ 1849567 w 2377881"/>
                <a:gd name="connsiteY2254" fmla="*/ 337955 h 509406"/>
                <a:gd name="connsiteX2255" fmla="*/ 1852805 w 2377881"/>
                <a:gd name="connsiteY2255" fmla="*/ 335383 h 509406"/>
                <a:gd name="connsiteX2256" fmla="*/ 1856330 w 2377881"/>
                <a:gd name="connsiteY2256" fmla="*/ 332526 h 509406"/>
                <a:gd name="connsiteX2257" fmla="*/ 1861568 w 2377881"/>
                <a:gd name="connsiteY2257" fmla="*/ 335860 h 509406"/>
                <a:gd name="connsiteX2258" fmla="*/ 1865855 w 2377881"/>
                <a:gd name="connsiteY2258" fmla="*/ 334717 h 509406"/>
                <a:gd name="connsiteX2259" fmla="*/ 1868426 w 2377881"/>
                <a:gd name="connsiteY2259" fmla="*/ 335288 h 509406"/>
                <a:gd name="connsiteX2260" fmla="*/ 1872712 w 2377881"/>
                <a:gd name="connsiteY2260" fmla="*/ 335288 h 509406"/>
                <a:gd name="connsiteX2261" fmla="*/ 1876999 w 2377881"/>
                <a:gd name="connsiteY2261" fmla="*/ 331383 h 509406"/>
                <a:gd name="connsiteX2262" fmla="*/ 1883095 w 2377881"/>
                <a:gd name="connsiteY2262" fmla="*/ 322048 h 509406"/>
                <a:gd name="connsiteX2263" fmla="*/ 1882237 w 2377881"/>
                <a:gd name="connsiteY2263" fmla="*/ 321763 h 509406"/>
                <a:gd name="connsiteX2264" fmla="*/ 1878332 w 2377881"/>
                <a:gd name="connsiteY2264" fmla="*/ 324239 h 509406"/>
                <a:gd name="connsiteX2265" fmla="*/ 1878332 w 2377881"/>
                <a:gd name="connsiteY2265" fmla="*/ 324706 h 509406"/>
                <a:gd name="connsiteX2266" fmla="*/ 1870617 w 2377881"/>
                <a:gd name="connsiteY2266" fmla="*/ 324525 h 509406"/>
                <a:gd name="connsiteX2267" fmla="*/ 1867855 w 2377881"/>
                <a:gd name="connsiteY2267" fmla="*/ 323763 h 509406"/>
                <a:gd name="connsiteX2268" fmla="*/ 1861568 w 2377881"/>
                <a:gd name="connsiteY2268" fmla="*/ 322239 h 509406"/>
                <a:gd name="connsiteX2269" fmla="*/ 1857282 w 2377881"/>
                <a:gd name="connsiteY2269" fmla="*/ 325954 h 509406"/>
                <a:gd name="connsiteX2270" fmla="*/ 1857187 w 2377881"/>
                <a:gd name="connsiteY2270" fmla="*/ 325954 h 509406"/>
                <a:gd name="connsiteX2271" fmla="*/ 1856901 w 2377881"/>
                <a:gd name="connsiteY2271" fmla="*/ 329859 h 509406"/>
                <a:gd name="connsiteX2272" fmla="*/ 1850424 w 2377881"/>
                <a:gd name="connsiteY2272" fmla="*/ 329002 h 509406"/>
                <a:gd name="connsiteX2273" fmla="*/ 1846709 w 2377881"/>
                <a:gd name="connsiteY2273" fmla="*/ 325382 h 509406"/>
                <a:gd name="connsiteX2274" fmla="*/ 1845280 w 2377881"/>
                <a:gd name="connsiteY2274" fmla="*/ 325763 h 509406"/>
                <a:gd name="connsiteX2275" fmla="*/ 1843757 w 2377881"/>
                <a:gd name="connsiteY2275" fmla="*/ 326239 h 509406"/>
                <a:gd name="connsiteX2276" fmla="*/ 1836708 w 2377881"/>
                <a:gd name="connsiteY2276" fmla="*/ 329287 h 509406"/>
                <a:gd name="connsiteX2277" fmla="*/ 1826421 w 2377881"/>
                <a:gd name="connsiteY2277" fmla="*/ 327573 h 509406"/>
                <a:gd name="connsiteX2278" fmla="*/ 1828802 w 2377881"/>
                <a:gd name="connsiteY2278" fmla="*/ 325287 h 509406"/>
                <a:gd name="connsiteX2279" fmla="*/ 1830612 w 2377881"/>
                <a:gd name="connsiteY2279" fmla="*/ 323572 h 509406"/>
                <a:gd name="connsiteX2280" fmla="*/ 1823468 w 2377881"/>
                <a:gd name="connsiteY2280" fmla="*/ 321572 h 509406"/>
                <a:gd name="connsiteX2281" fmla="*/ 1069850 w 2377881"/>
                <a:gd name="connsiteY2281" fmla="*/ 320620 h 509406"/>
                <a:gd name="connsiteX2282" fmla="*/ 1067374 w 2377881"/>
                <a:gd name="connsiteY2282" fmla="*/ 323191 h 509406"/>
                <a:gd name="connsiteX2283" fmla="*/ 1067850 w 2377881"/>
                <a:gd name="connsiteY2283" fmla="*/ 323191 h 509406"/>
                <a:gd name="connsiteX2284" fmla="*/ 1072136 w 2377881"/>
                <a:gd name="connsiteY2284" fmla="*/ 327859 h 509406"/>
                <a:gd name="connsiteX2285" fmla="*/ 1071946 w 2377881"/>
                <a:gd name="connsiteY2285" fmla="*/ 329192 h 509406"/>
                <a:gd name="connsiteX2286" fmla="*/ 1075660 w 2377881"/>
                <a:gd name="connsiteY2286" fmla="*/ 328144 h 509406"/>
                <a:gd name="connsiteX2287" fmla="*/ 1069850 w 2377881"/>
                <a:gd name="connsiteY2287" fmla="*/ 320620 h 509406"/>
                <a:gd name="connsiteX2288" fmla="*/ 233270 w 2377881"/>
                <a:gd name="connsiteY2288" fmla="*/ 317381 h 509406"/>
                <a:gd name="connsiteX2289" fmla="*/ 235651 w 2377881"/>
                <a:gd name="connsiteY2289" fmla="*/ 317381 h 509406"/>
                <a:gd name="connsiteX2290" fmla="*/ 243462 w 2377881"/>
                <a:gd name="connsiteY2290" fmla="*/ 319572 h 509406"/>
                <a:gd name="connsiteX2291" fmla="*/ 244891 w 2377881"/>
                <a:gd name="connsiteY2291" fmla="*/ 319858 h 509406"/>
                <a:gd name="connsiteX2292" fmla="*/ 240890 w 2377881"/>
                <a:gd name="connsiteY2292" fmla="*/ 326906 h 509406"/>
                <a:gd name="connsiteX2293" fmla="*/ 242033 w 2377881"/>
                <a:gd name="connsiteY2293" fmla="*/ 330907 h 509406"/>
                <a:gd name="connsiteX2294" fmla="*/ 239557 w 2377881"/>
                <a:gd name="connsiteY2294" fmla="*/ 331859 h 509406"/>
                <a:gd name="connsiteX2295" fmla="*/ 238890 w 2377881"/>
                <a:gd name="connsiteY2295" fmla="*/ 331955 h 509406"/>
                <a:gd name="connsiteX2296" fmla="*/ 234127 w 2377881"/>
                <a:gd name="connsiteY2296" fmla="*/ 326621 h 509406"/>
                <a:gd name="connsiteX2297" fmla="*/ 231841 w 2377881"/>
                <a:gd name="connsiteY2297" fmla="*/ 324716 h 509406"/>
                <a:gd name="connsiteX2298" fmla="*/ 229841 w 2377881"/>
                <a:gd name="connsiteY2298" fmla="*/ 323573 h 509406"/>
                <a:gd name="connsiteX2299" fmla="*/ 228603 w 2377881"/>
                <a:gd name="connsiteY2299" fmla="*/ 323096 h 509406"/>
                <a:gd name="connsiteX2300" fmla="*/ 228793 w 2377881"/>
                <a:gd name="connsiteY2300" fmla="*/ 326716 h 509406"/>
                <a:gd name="connsiteX2301" fmla="*/ 226222 w 2377881"/>
                <a:gd name="connsiteY2301" fmla="*/ 327573 h 509406"/>
                <a:gd name="connsiteX2302" fmla="*/ 222031 w 2377881"/>
                <a:gd name="connsiteY2302" fmla="*/ 323096 h 509406"/>
                <a:gd name="connsiteX2303" fmla="*/ 224031 w 2377881"/>
                <a:gd name="connsiteY2303" fmla="*/ 321572 h 509406"/>
                <a:gd name="connsiteX2304" fmla="*/ 228603 w 2377881"/>
                <a:gd name="connsiteY2304" fmla="*/ 320810 h 509406"/>
                <a:gd name="connsiteX2305" fmla="*/ 233270 w 2377881"/>
                <a:gd name="connsiteY2305" fmla="*/ 317381 h 509406"/>
                <a:gd name="connsiteX2306" fmla="*/ 1913146 w 2377881"/>
                <a:gd name="connsiteY2306" fmla="*/ 317155 h 509406"/>
                <a:gd name="connsiteX2307" fmla="*/ 1906526 w 2377881"/>
                <a:gd name="connsiteY2307" fmla="*/ 317191 h 509406"/>
                <a:gd name="connsiteX2308" fmla="*/ 1907098 w 2377881"/>
                <a:gd name="connsiteY2308" fmla="*/ 322239 h 509406"/>
                <a:gd name="connsiteX2309" fmla="*/ 1907098 w 2377881"/>
                <a:gd name="connsiteY2309" fmla="*/ 322525 h 509406"/>
                <a:gd name="connsiteX2310" fmla="*/ 1902145 w 2377881"/>
                <a:gd name="connsiteY2310" fmla="*/ 322620 h 509406"/>
                <a:gd name="connsiteX2311" fmla="*/ 1903479 w 2377881"/>
                <a:gd name="connsiteY2311" fmla="*/ 319381 h 509406"/>
                <a:gd name="connsiteX2312" fmla="*/ 1901859 w 2377881"/>
                <a:gd name="connsiteY2312" fmla="*/ 321953 h 509406"/>
                <a:gd name="connsiteX2313" fmla="*/ 1898144 w 2377881"/>
                <a:gd name="connsiteY2313" fmla="*/ 330049 h 509406"/>
                <a:gd name="connsiteX2314" fmla="*/ 1891191 w 2377881"/>
                <a:gd name="connsiteY2314" fmla="*/ 321572 h 509406"/>
                <a:gd name="connsiteX2315" fmla="*/ 1886905 w 2377881"/>
                <a:gd name="connsiteY2315" fmla="*/ 322810 h 509406"/>
                <a:gd name="connsiteX2316" fmla="*/ 1890905 w 2377881"/>
                <a:gd name="connsiteY2316" fmla="*/ 326620 h 509406"/>
                <a:gd name="connsiteX2317" fmla="*/ 1886714 w 2377881"/>
                <a:gd name="connsiteY2317" fmla="*/ 332431 h 509406"/>
                <a:gd name="connsiteX2318" fmla="*/ 1894906 w 2377881"/>
                <a:gd name="connsiteY2318" fmla="*/ 334907 h 509406"/>
                <a:gd name="connsiteX2319" fmla="*/ 1898144 w 2377881"/>
                <a:gd name="connsiteY2319" fmla="*/ 333859 h 509406"/>
                <a:gd name="connsiteX2320" fmla="*/ 1909098 w 2377881"/>
                <a:gd name="connsiteY2320" fmla="*/ 334240 h 509406"/>
                <a:gd name="connsiteX2321" fmla="*/ 1910622 w 2377881"/>
                <a:gd name="connsiteY2321" fmla="*/ 333002 h 509406"/>
                <a:gd name="connsiteX2322" fmla="*/ 1919575 w 2377881"/>
                <a:gd name="connsiteY2322" fmla="*/ 335383 h 509406"/>
                <a:gd name="connsiteX2323" fmla="*/ 1921290 w 2377881"/>
                <a:gd name="connsiteY2323" fmla="*/ 332431 h 509406"/>
                <a:gd name="connsiteX2324" fmla="*/ 1915194 w 2377881"/>
                <a:gd name="connsiteY2324" fmla="*/ 320048 h 509406"/>
                <a:gd name="connsiteX2325" fmla="*/ 1913146 w 2377881"/>
                <a:gd name="connsiteY2325" fmla="*/ 317155 h 509406"/>
                <a:gd name="connsiteX2326" fmla="*/ 421960 w 2377881"/>
                <a:gd name="connsiteY2326" fmla="*/ 315381 h 509406"/>
                <a:gd name="connsiteX2327" fmla="*/ 419959 w 2377881"/>
                <a:gd name="connsiteY2327" fmla="*/ 317381 h 509406"/>
                <a:gd name="connsiteX2328" fmla="*/ 419769 w 2377881"/>
                <a:gd name="connsiteY2328" fmla="*/ 320524 h 509406"/>
                <a:gd name="connsiteX2329" fmla="*/ 419674 w 2377881"/>
                <a:gd name="connsiteY2329" fmla="*/ 320810 h 509406"/>
                <a:gd name="connsiteX2330" fmla="*/ 417388 w 2377881"/>
                <a:gd name="connsiteY2330" fmla="*/ 319286 h 509406"/>
                <a:gd name="connsiteX2331" fmla="*/ 412054 w 2377881"/>
                <a:gd name="connsiteY2331" fmla="*/ 315571 h 509406"/>
                <a:gd name="connsiteX2332" fmla="*/ 410053 w 2377881"/>
                <a:gd name="connsiteY2332" fmla="*/ 315857 h 509406"/>
                <a:gd name="connsiteX2333" fmla="*/ 409768 w 2377881"/>
                <a:gd name="connsiteY2333" fmla="*/ 315857 h 509406"/>
                <a:gd name="connsiteX2334" fmla="*/ 412149 w 2377881"/>
                <a:gd name="connsiteY2334" fmla="*/ 318619 h 509406"/>
                <a:gd name="connsiteX2335" fmla="*/ 410911 w 2377881"/>
                <a:gd name="connsiteY2335" fmla="*/ 325763 h 509406"/>
                <a:gd name="connsiteX2336" fmla="*/ 412340 w 2377881"/>
                <a:gd name="connsiteY2336" fmla="*/ 325668 h 509406"/>
                <a:gd name="connsiteX2337" fmla="*/ 423103 w 2377881"/>
                <a:gd name="connsiteY2337" fmla="*/ 324811 h 509406"/>
                <a:gd name="connsiteX2338" fmla="*/ 429484 w 2377881"/>
                <a:gd name="connsiteY2338" fmla="*/ 331097 h 509406"/>
                <a:gd name="connsiteX2339" fmla="*/ 424532 w 2377881"/>
                <a:gd name="connsiteY2339" fmla="*/ 320048 h 509406"/>
                <a:gd name="connsiteX2340" fmla="*/ 424912 w 2377881"/>
                <a:gd name="connsiteY2340" fmla="*/ 316429 h 509406"/>
                <a:gd name="connsiteX2341" fmla="*/ 421960 w 2377881"/>
                <a:gd name="connsiteY2341" fmla="*/ 315381 h 509406"/>
                <a:gd name="connsiteX2342" fmla="*/ 1705549 w 2377881"/>
                <a:gd name="connsiteY2342" fmla="*/ 313762 h 509406"/>
                <a:gd name="connsiteX2343" fmla="*/ 1693547 w 2377881"/>
                <a:gd name="connsiteY2343" fmla="*/ 316238 h 509406"/>
                <a:gd name="connsiteX2344" fmla="*/ 1693356 w 2377881"/>
                <a:gd name="connsiteY2344" fmla="*/ 318048 h 509406"/>
                <a:gd name="connsiteX2345" fmla="*/ 1702405 w 2377881"/>
                <a:gd name="connsiteY2345" fmla="*/ 319286 h 509406"/>
                <a:gd name="connsiteX2346" fmla="*/ 1704501 w 2377881"/>
                <a:gd name="connsiteY2346" fmla="*/ 319286 h 509406"/>
                <a:gd name="connsiteX2347" fmla="*/ 1706596 w 2377881"/>
                <a:gd name="connsiteY2347" fmla="*/ 314238 h 509406"/>
                <a:gd name="connsiteX2348" fmla="*/ 2323436 w 2377881"/>
                <a:gd name="connsiteY2348" fmla="*/ 311191 h 509406"/>
                <a:gd name="connsiteX2349" fmla="*/ 2334866 w 2377881"/>
                <a:gd name="connsiteY2349" fmla="*/ 316906 h 509406"/>
                <a:gd name="connsiteX2350" fmla="*/ 2335342 w 2377881"/>
                <a:gd name="connsiteY2350" fmla="*/ 320049 h 509406"/>
                <a:gd name="connsiteX2351" fmla="*/ 2325626 w 2377881"/>
                <a:gd name="connsiteY2351" fmla="*/ 313762 h 509406"/>
                <a:gd name="connsiteX2352" fmla="*/ 2323436 w 2377881"/>
                <a:gd name="connsiteY2352" fmla="*/ 311191 h 509406"/>
                <a:gd name="connsiteX2353" fmla="*/ 2293527 w 2377881"/>
                <a:gd name="connsiteY2353" fmla="*/ 310333 h 509406"/>
                <a:gd name="connsiteX2354" fmla="*/ 2301909 w 2377881"/>
                <a:gd name="connsiteY2354" fmla="*/ 310428 h 509406"/>
                <a:gd name="connsiteX2355" fmla="*/ 2302481 w 2377881"/>
                <a:gd name="connsiteY2355" fmla="*/ 314524 h 509406"/>
                <a:gd name="connsiteX2356" fmla="*/ 2297337 w 2377881"/>
                <a:gd name="connsiteY2356" fmla="*/ 314714 h 509406"/>
                <a:gd name="connsiteX2357" fmla="*/ 2294099 w 2377881"/>
                <a:gd name="connsiteY2357" fmla="*/ 315572 h 509406"/>
                <a:gd name="connsiteX2358" fmla="*/ 2293527 w 2377881"/>
                <a:gd name="connsiteY2358" fmla="*/ 310333 h 509406"/>
                <a:gd name="connsiteX2359" fmla="*/ 2004443 w 2377881"/>
                <a:gd name="connsiteY2359" fmla="*/ 306999 h 509406"/>
                <a:gd name="connsiteX2360" fmla="*/ 2002919 w 2377881"/>
                <a:gd name="connsiteY2360" fmla="*/ 309952 h 509406"/>
                <a:gd name="connsiteX2361" fmla="*/ 2008158 w 2377881"/>
                <a:gd name="connsiteY2361" fmla="*/ 312714 h 509406"/>
                <a:gd name="connsiteX2362" fmla="*/ 2020064 w 2377881"/>
                <a:gd name="connsiteY2362" fmla="*/ 314047 h 509406"/>
                <a:gd name="connsiteX2363" fmla="*/ 2016540 w 2377881"/>
                <a:gd name="connsiteY2363" fmla="*/ 312809 h 509406"/>
                <a:gd name="connsiteX2364" fmla="*/ 2010635 w 2377881"/>
                <a:gd name="connsiteY2364" fmla="*/ 308809 h 509406"/>
                <a:gd name="connsiteX2365" fmla="*/ 2004443 w 2377881"/>
                <a:gd name="connsiteY2365" fmla="*/ 306999 h 509406"/>
                <a:gd name="connsiteX2366" fmla="*/ 2342486 w 2377881"/>
                <a:gd name="connsiteY2366" fmla="*/ 304522 h 509406"/>
                <a:gd name="connsiteX2367" fmla="*/ 2344486 w 2377881"/>
                <a:gd name="connsiteY2367" fmla="*/ 304713 h 509406"/>
                <a:gd name="connsiteX2368" fmla="*/ 2349058 w 2377881"/>
                <a:gd name="connsiteY2368" fmla="*/ 304999 h 509406"/>
                <a:gd name="connsiteX2369" fmla="*/ 2348391 w 2377881"/>
                <a:gd name="connsiteY2369" fmla="*/ 311285 h 509406"/>
                <a:gd name="connsiteX2370" fmla="*/ 2345438 w 2377881"/>
                <a:gd name="connsiteY2370" fmla="*/ 312047 h 509406"/>
                <a:gd name="connsiteX2371" fmla="*/ 2335913 w 2377881"/>
                <a:gd name="connsiteY2371" fmla="*/ 312428 h 509406"/>
                <a:gd name="connsiteX2372" fmla="*/ 2333532 w 2377881"/>
                <a:gd name="connsiteY2372" fmla="*/ 311857 h 509406"/>
                <a:gd name="connsiteX2373" fmla="*/ 2333818 w 2377881"/>
                <a:gd name="connsiteY2373" fmla="*/ 308142 h 509406"/>
                <a:gd name="connsiteX2374" fmla="*/ 2342486 w 2377881"/>
                <a:gd name="connsiteY2374" fmla="*/ 304522 h 509406"/>
                <a:gd name="connsiteX2375" fmla="*/ 1749459 w 2377881"/>
                <a:gd name="connsiteY2375" fmla="*/ 304332 h 509406"/>
                <a:gd name="connsiteX2376" fmla="*/ 1742982 w 2377881"/>
                <a:gd name="connsiteY2376" fmla="*/ 311571 h 509406"/>
                <a:gd name="connsiteX2377" fmla="*/ 1745935 w 2377881"/>
                <a:gd name="connsiteY2377" fmla="*/ 313285 h 509406"/>
                <a:gd name="connsiteX2378" fmla="*/ 1747078 w 2377881"/>
                <a:gd name="connsiteY2378" fmla="*/ 313000 h 509406"/>
                <a:gd name="connsiteX2379" fmla="*/ 1753745 w 2377881"/>
                <a:gd name="connsiteY2379" fmla="*/ 310904 h 509406"/>
                <a:gd name="connsiteX2380" fmla="*/ 1753745 w 2377881"/>
                <a:gd name="connsiteY2380" fmla="*/ 306713 h 509406"/>
                <a:gd name="connsiteX2381" fmla="*/ 2217708 w 2377881"/>
                <a:gd name="connsiteY2381" fmla="*/ 301474 h 509406"/>
                <a:gd name="connsiteX2382" fmla="*/ 2211707 w 2377881"/>
                <a:gd name="connsiteY2382" fmla="*/ 306237 h 509406"/>
                <a:gd name="connsiteX2383" fmla="*/ 2218565 w 2377881"/>
                <a:gd name="connsiteY2383" fmla="*/ 305189 h 509406"/>
                <a:gd name="connsiteX2384" fmla="*/ 2221042 w 2377881"/>
                <a:gd name="connsiteY2384" fmla="*/ 308618 h 509406"/>
                <a:gd name="connsiteX2385" fmla="*/ 2222185 w 2377881"/>
                <a:gd name="connsiteY2385" fmla="*/ 316429 h 509406"/>
                <a:gd name="connsiteX2386" fmla="*/ 2232853 w 2377881"/>
                <a:gd name="connsiteY2386" fmla="*/ 313381 h 509406"/>
                <a:gd name="connsiteX2387" fmla="*/ 2228472 w 2377881"/>
                <a:gd name="connsiteY2387" fmla="*/ 302046 h 509406"/>
                <a:gd name="connsiteX2388" fmla="*/ 2217708 w 2377881"/>
                <a:gd name="connsiteY2388" fmla="*/ 301474 h 509406"/>
                <a:gd name="connsiteX2389" fmla="*/ 2193134 w 2377881"/>
                <a:gd name="connsiteY2389" fmla="*/ 301284 h 509406"/>
                <a:gd name="connsiteX2390" fmla="*/ 2194181 w 2377881"/>
                <a:gd name="connsiteY2390" fmla="*/ 306713 h 509406"/>
                <a:gd name="connsiteX2391" fmla="*/ 2199515 w 2377881"/>
                <a:gd name="connsiteY2391" fmla="*/ 309190 h 509406"/>
                <a:gd name="connsiteX2392" fmla="*/ 2197991 w 2377881"/>
                <a:gd name="connsiteY2392" fmla="*/ 313190 h 509406"/>
                <a:gd name="connsiteX2393" fmla="*/ 2207993 w 2377881"/>
                <a:gd name="connsiteY2393" fmla="*/ 314047 h 509406"/>
                <a:gd name="connsiteX2394" fmla="*/ 2211231 w 2377881"/>
                <a:gd name="connsiteY2394" fmla="*/ 315190 h 509406"/>
                <a:gd name="connsiteX2395" fmla="*/ 2211803 w 2377881"/>
                <a:gd name="connsiteY2395" fmla="*/ 315381 h 509406"/>
                <a:gd name="connsiteX2396" fmla="*/ 2209802 w 2377881"/>
                <a:gd name="connsiteY2396" fmla="*/ 311857 h 509406"/>
                <a:gd name="connsiteX2397" fmla="*/ 2207612 w 2377881"/>
                <a:gd name="connsiteY2397" fmla="*/ 311095 h 509406"/>
                <a:gd name="connsiteX2398" fmla="*/ 2206278 w 2377881"/>
                <a:gd name="connsiteY2398" fmla="*/ 309475 h 509406"/>
                <a:gd name="connsiteX2399" fmla="*/ 2205135 w 2377881"/>
                <a:gd name="connsiteY2399" fmla="*/ 307380 h 509406"/>
                <a:gd name="connsiteX2400" fmla="*/ 2197705 w 2377881"/>
                <a:gd name="connsiteY2400" fmla="*/ 304903 h 509406"/>
                <a:gd name="connsiteX2401" fmla="*/ 2197039 w 2377881"/>
                <a:gd name="connsiteY2401" fmla="*/ 304332 h 509406"/>
                <a:gd name="connsiteX2402" fmla="*/ 1731552 w 2377881"/>
                <a:gd name="connsiteY2402" fmla="*/ 300427 h 509406"/>
                <a:gd name="connsiteX2403" fmla="*/ 1729361 w 2377881"/>
                <a:gd name="connsiteY2403" fmla="*/ 300617 h 509406"/>
                <a:gd name="connsiteX2404" fmla="*/ 1724980 w 2377881"/>
                <a:gd name="connsiteY2404" fmla="*/ 306237 h 509406"/>
                <a:gd name="connsiteX2405" fmla="*/ 1725361 w 2377881"/>
                <a:gd name="connsiteY2405" fmla="*/ 307285 h 509406"/>
                <a:gd name="connsiteX2406" fmla="*/ 1725170 w 2377881"/>
                <a:gd name="connsiteY2406" fmla="*/ 310333 h 509406"/>
                <a:gd name="connsiteX2407" fmla="*/ 1727932 w 2377881"/>
                <a:gd name="connsiteY2407" fmla="*/ 312428 h 509406"/>
                <a:gd name="connsiteX2408" fmla="*/ 1729266 w 2377881"/>
                <a:gd name="connsiteY2408" fmla="*/ 312047 h 509406"/>
                <a:gd name="connsiteX2409" fmla="*/ 1731171 w 2377881"/>
                <a:gd name="connsiteY2409" fmla="*/ 311571 h 509406"/>
                <a:gd name="connsiteX2410" fmla="*/ 1732029 w 2377881"/>
                <a:gd name="connsiteY2410" fmla="*/ 306808 h 509406"/>
                <a:gd name="connsiteX2411" fmla="*/ 1735457 w 2377881"/>
                <a:gd name="connsiteY2411" fmla="*/ 304808 h 509406"/>
                <a:gd name="connsiteX2412" fmla="*/ 1737648 w 2377881"/>
                <a:gd name="connsiteY2412" fmla="*/ 303475 h 509406"/>
                <a:gd name="connsiteX2413" fmla="*/ 1731552 w 2377881"/>
                <a:gd name="connsiteY2413" fmla="*/ 300427 h 509406"/>
                <a:gd name="connsiteX2414" fmla="*/ 1886333 w 2377881"/>
                <a:gd name="connsiteY2414" fmla="*/ 298426 h 509406"/>
                <a:gd name="connsiteX2415" fmla="*/ 1885190 w 2377881"/>
                <a:gd name="connsiteY2415" fmla="*/ 302141 h 509406"/>
                <a:gd name="connsiteX2416" fmla="*/ 1891953 w 2377881"/>
                <a:gd name="connsiteY2416" fmla="*/ 303570 h 509406"/>
                <a:gd name="connsiteX2417" fmla="*/ 1886333 w 2377881"/>
                <a:gd name="connsiteY2417" fmla="*/ 298426 h 509406"/>
                <a:gd name="connsiteX2418" fmla="*/ 190883 w 2377881"/>
                <a:gd name="connsiteY2418" fmla="*/ 292902 h 509406"/>
                <a:gd name="connsiteX2419" fmla="*/ 185549 w 2377881"/>
                <a:gd name="connsiteY2419" fmla="*/ 297188 h 509406"/>
                <a:gd name="connsiteX2420" fmla="*/ 190026 w 2377881"/>
                <a:gd name="connsiteY2420" fmla="*/ 299093 h 509406"/>
                <a:gd name="connsiteX2421" fmla="*/ 191741 w 2377881"/>
                <a:gd name="connsiteY2421" fmla="*/ 298522 h 509406"/>
                <a:gd name="connsiteX2422" fmla="*/ 193074 w 2377881"/>
                <a:gd name="connsiteY2422" fmla="*/ 298045 h 509406"/>
                <a:gd name="connsiteX2423" fmla="*/ 194217 w 2377881"/>
                <a:gd name="connsiteY2423" fmla="*/ 294997 h 509406"/>
                <a:gd name="connsiteX2424" fmla="*/ 193169 w 2377881"/>
                <a:gd name="connsiteY2424" fmla="*/ 294331 h 509406"/>
                <a:gd name="connsiteX2425" fmla="*/ 439867 w 2377881"/>
                <a:gd name="connsiteY2425" fmla="*/ 290140 h 509406"/>
                <a:gd name="connsiteX2426" fmla="*/ 433390 w 2377881"/>
                <a:gd name="connsiteY2426" fmla="*/ 297283 h 509406"/>
                <a:gd name="connsiteX2427" fmla="*/ 439581 w 2377881"/>
                <a:gd name="connsiteY2427" fmla="*/ 293473 h 509406"/>
                <a:gd name="connsiteX2428" fmla="*/ 439771 w 2377881"/>
                <a:gd name="connsiteY2428" fmla="*/ 290806 h 509406"/>
                <a:gd name="connsiteX2429" fmla="*/ 4574 w 2377881"/>
                <a:gd name="connsiteY2429" fmla="*/ 286045 h 509406"/>
                <a:gd name="connsiteX2430" fmla="*/ 8289 w 2377881"/>
                <a:gd name="connsiteY2430" fmla="*/ 287092 h 509406"/>
                <a:gd name="connsiteX2431" fmla="*/ 14099 w 2377881"/>
                <a:gd name="connsiteY2431" fmla="*/ 292236 h 509406"/>
                <a:gd name="connsiteX2432" fmla="*/ 8479 w 2377881"/>
                <a:gd name="connsiteY2432" fmla="*/ 291855 h 509406"/>
                <a:gd name="connsiteX2433" fmla="*/ 7432 w 2377881"/>
                <a:gd name="connsiteY2433" fmla="*/ 291188 h 509406"/>
                <a:gd name="connsiteX2434" fmla="*/ 2955 w 2377881"/>
                <a:gd name="connsiteY2434" fmla="*/ 290045 h 509406"/>
                <a:gd name="connsiteX2435" fmla="*/ 2 w 2377881"/>
                <a:gd name="connsiteY2435" fmla="*/ 287854 h 509406"/>
                <a:gd name="connsiteX2436" fmla="*/ 4574 w 2377881"/>
                <a:gd name="connsiteY2436" fmla="*/ 286045 h 509406"/>
                <a:gd name="connsiteX2437" fmla="*/ 422436 w 2377881"/>
                <a:gd name="connsiteY2437" fmla="*/ 285949 h 509406"/>
                <a:gd name="connsiteX2438" fmla="*/ 418245 w 2377881"/>
                <a:gd name="connsiteY2438" fmla="*/ 286615 h 509406"/>
                <a:gd name="connsiteX2439" fmla="*/ 419293 w 2377881"/>
                <a:gd name="connsiteY2439" fmla="*/ 291759 h 509406"/>
                <a:gd name="connsiteX2440" fmla="*/ 418340 w 2377881"/>
                <a:gd name="connsiteY2440" fmla="*/ 292521 h 509406"/>
                <a:gd name="connsiteX2441" fmla="*/ 417483 w 2377881"/>
                <a:gd name="connsiteY2441" fmla="*/ 295188 h 509406"/>
                <a:gd name="connsiteX2442" fmla="*/ 420531 w 2377881"/>
                <a:gd name="connsiteY2442" fmla="*/ 296236 h 509406"/>
                <a:gd name="connsiteX2443" fmla="*/ 423008 w 2377881"/>
                <a:gd name="connsiteY2443" fmla="*/ 294521 h 509406"/>
                <a:gd name="connsiteX2444" fmla="*/ 427865 w 2377881"/>
                <a:gd name="connsiteY2444" fmla="*/ 287473 h 509406"/>
                <a:gd name="connsiteX2445" fmla="*/ 427008 w 2377881"/>
                <a:gd name="connsiteY2445" fmla="*/ 286615 h 509406"/>
                <a:gd name="connsiteX2446" fmla="*/ 422436 w 2377881"/>
                <a:gd name="connsiteY2446" fmla="*/ 285949 h 509406"/>
                <a:gd name="connsiteX2447" fmla="*/ 321566 w 2377881"/>
                <a:gd name="connsiteY2447" fmla="*/ 285472 h 509406"/>
                <a:gd name="connsiteX2448" fmla="*/ 320709 w 2377881"/>
                <a:gd name="connsiteY2448" fmla="*/ 291759 h 509406"/>
                <a:gd name="connsiteX2449" fmla="*/ 325376 w 2377881"/>
                <a:gd name="connsiteY2449" fmla="*/ 292426 h 509406"/>
                <a:gd name="connsiteX2450" fmla="*/ 325471 w 2377881"/>
                <a:gd name="connsiteY2450" fmla="*/ 286234 h 509406"/>
                <a:gd name="connsiteX2451" fmla="*/ 323566 w 2377881"/>
                <a:gd name="connsiteY2451" fmla="*/ 285853 h 509406"/>
                <a:gd name="connsiteX2452" fmla="*/ 403291 w 2377881"/>
                <a:gd name="connsiteY2452" fmla="*/ 284901 h 509406"/>
                <a:gd name="connsiteX2453" fmla="*/ 397197 w 2377881"/>
                <a:gd name="connsiteY2453" fmla="*/ 289297 h 509406"/>
                <a:gd name="connsiteX2454" fmla="*/ 397100 w 2377881"/>
                <a:gd name="connsiteY2454" fmla="*/ 289282 h 509406"/>
                <a:gd name="connsiteX2455" fmla="*/ 395766 w 2377881"/>
                <a:gd name="connsiteY2455" fmla="*/ 290330 h 509406"/>
                <a:gd name="connsiteX2456" fmla="*/ 397197 w 2377881"/>
                <a:gd name="connsiteY2456" fmla="*/ 289297 h 509406"/>
                <a:gd name="connsiteX2457" fmla="*/ 401386 w 2377881"/>
                <a:gd name="connsiteY2457" fmla="*/ 289949 h 509406"/>
                <a:gd name="connsiteX2458" fmla="*/ 404434 w 2377881"/>
                <a:gd name="connsiteY2458" fmla="*/ 290425 h 509406"/>
                <a:gd name="connsiteX2459" fmla="*/ 403291 w 2377881"/>
                <a:gd name="connsiteY2459" fmla="*/ 284901 h 509406"/>
                <a:gd name="connsiteX2460" fmla="*/ 369191 w 2377881"/>
                <a:gd name="connsiteY2460" fmla="*/ 284425 h 509406"/>
                <a:gd name="connsiteX2461" fmla="*/ 369096 w 2377881"/>
                <a:gd name="connsiteY2461" fmla="*/ 284615 h 509406"/>
                <a:gd name="connsiteX2462" fmla="*/ 367191 w 2377881"/>
                <a:gd name="connsiteY2462" fmla="*/ 291283 h 509406"/>
                <a:gd name="connsiteX2463" fmla="*/ 358047 w 2377881"/>
                <a:gd name="connsiteY2463" fmla="*/ 292902 h 509406"/>
                <a:gd name="connsiteX2464" fmla="*/ 361762 w 2377881"/>
                <a:gd name="connsiteY2464" fmla="*/ 293664 h 509406"/>
                <a:gd name="connsiteX2465" fmla="*/ 363381 w 2377881"/>
                <a:gd name="connsiteY2465" fmla="*/ 294045 h 509406"/>
                <a:gd name="connsiteX2466" fmla="*/ 371953 w 2377881"/>
                <a:gd name="connsiteY2466" fmla="*/ 293283 h 509406"/>
                <a:gd name="connsiteX2467" fmla="*/ 378621 w 2377881"/>
                <a:gd name="connsiteY2467" fmla="*/ 290521 h 509406"/>
                <a:gd name="connsiteX2468" fmla="*/ 369191 w 2377881"/>
                <a:gd name="connsiteY2468" fmla="*/ 284425 h 509406"/>
                <a:gd name="connsiteX2469" fmla="*/ 177548 w 2377881"/>
                <a:gd name="connsiteY2469" fmla="*/ 281186 h 509406"/>
                <a:gd name="connsiteX2470" fmla="*/ 173452 w 2377881"/>
                <a:gd name="connsiteY2470" fmla="*/ 286615 h 509406"/>
                <a:gd name="connsiteX2471" fmla="*/ 173833 w 2377881"/>
                <a:gd name="connsiteY2471" fmla="*/ 287758 h 509406"/>
                <a:gd name="connsiteX2472" fmla="*/ 174405 w 2377881"/>
                <a:gd name="connsiteY2472" fmla="*/ 289759 h 509406"/>
                <a:gd name="connsiteX2473" fmla="*/ 174024 w 2377881"/>
                <a:gd name="connsiteY2473" fmla="*/ 299188 h 509406"/>
                <a:gd name="connsiteX2474" fmla="*/ 172976 w 2377881"/>
                <a:gd name="connsiteY2474" fmla="*/ 302332 h 509406"/>
                <a:gd name="connsiteX2475" fmla="*/ 175929 w 2377881"/>
                <a:gd name="connsiteY2475" fmla="*/ 300903 h 509406"/>
                <a:gd name="connsiteX2476" fmla="*/ 181263 w 2377881"/>
                <a:gd name="connsiteY2476" fmla="*/ 293473 h 509406"/>
                <a:gd name="connsiteX2477" fmla="*/ 180596 w 2377881"/>
                <a:gd name="connsiteY2477" fmla="*/ 282901 h 509406"/>
                <a:gd name="connsiteX2478" fmla="*/ 179358 w 2377881"/>
                <a:gd name="connsiteY2478" fmla="*/ 282234 h 509406"/>
                <a:gd name="connsiteX2479" fmla="*/ 2328484 w 2377881"/>
                <a:gd name="connsiteY2479" fmla="*/ 269375 h 509406"/>
                <a:gd name="connsiteX2480" fmla="*/ 2324674 w 2377881"/>
                <a:gd name="connsiteY2480" fmla="*/ 270518 h 509406"/>
                <a:gd name="connsiteX2481" fmla="*/ 2328674 w 2377881"/>
                <a:gd name="connsiteY2481" fmla="*/ 277662 h 509406"/>
                <a:gd name="connsiteX2482" fmla="*/ 2336294 w 2377881"/>
                <a:gd name="connsiteY2482" fmla="*/ 277567 h 509406"/>
                <a:gd name="connsiteX2483" fmla="*/ 2333818 w 2377881"/>
                <a:gd name="connsiteY2483" fmla="*/ 275185 h 509406"/>
                <a:gd name="connsiteX2484" fmla="*/ 2332008 w 2377881"/>
                <a:gd name="connsiteY2484" fmla="*/ 273471 h 509406"/>
                <a:gd name="connsiteX2485" fmla="*/ 2328484 w 2377881"/>
                <a:gd name="connsiteY2485" fmla="*/ 269375 h 509406"/>
                <a:gd name="connsiteX2486" fmla="*/ 2325341 w 2377881"/>
                <a:gd name="connsiteY2486" fmla="*/ 258040 h 509406"/>
                <a:gd name="connsiteX2487" fmla="*/ 2328960 w 2377881"/>
                <a:gd name="connsiteY2487" fmla="*/ 264613 h 509406"/>
                <a:gd name="connsiteX2488" fmla="*/ 2335818 w 2377881"/>
                <a:gd name="connsiteY2488" fmla="*/ 265660 h 509406"/>
                <a:gd name="connsiteX2489" fmla="*/ 2336961 w 2377881"/>
                <a:gd name="connsiteY2489" fmla="*/ 264327 h 509406"/>
                <a:gd name="connsiteX2490" fmla="*/ 2338961 w 2377881"/>
                <a:gd name="connsiteY2490" fmla="*/ 262136 h 509406"/>
                <a:gd name="connsiteX2491" fmla="*/ 2336199 w 2377881"/>
                <a:gd name="connsiteY2491" fmla="*/ 258040 h 509406"/>
                <a:gd name="connsiteX2492" fmla="*/ 2325341 w 2377881"/>
                <a:gd name="connsiteY2492" fmla="*/ 258040 h 509406"/>
                <a:gd name="connsiteX2493" fmla="*/ 2285240 w 2377881"/>
                <a:gd name="connsiteY2493" fmla="*/ 257278 h 509406"/>
                <a:gd name="connsiteX2494" fmla="*/ 2280573 w 2377881"/>
                <a:gd name="connsiteY2494" fmla="*/ 258326 h 509406"/>
                <a:gd name="connsiteX2495" fmla="*/ 2278382 w 2377881"/>
                <a:gd name="connsiteY2495" fmla="*/ 266232 h 509406"/>
                <a:gd name="connsiteX2496" fmla="*/ 2281907 w 2377881"/>
                <a:gd name="connsiteY2496" fmla="*/ 263755 h 509406"/>
                <a:gd name="connsiteX2497" fmla="*/ 2282764 w 2377881"/>
                <a:gd name="connsiteY2497" fmla="*/ 262993 h 509406"/>
                <a:gd name="connsiteX2498" fmla="*/ 2286288 w 2377881"/>
                <a:gd name="connsiteY2498" fmla="*/ 267946 h 509406"/>
                <a:gd name="connsiteX2499" fmla="*/ 2286478 w 2377881"/>
                <a:gd name="connsiteY2499" fmla="*/ 268232 h 509406"/>
                <a:gd name="connsiteX2500" fmla="*/ 2289527 w 2377881"/>
                <a:gd name="connsiteY2500" fmla="*/ 272328 h 509406"/>
                <a:gd name="connsiteX2501" fmla="*/ 2298575 w 2377881"/>
                <a:gd name="connsiteY2501" fmla="*/ 263374 h 509406"/>
                <a:gd name="connsiteX2502" fmla="*/ 2295051 w 2377881"/>
                <a:gd name="connsiteY2502" fmla="*/ 263089 h 509406"/>
                <a:gd name="connsiteX2503" fmla="*/ 2286193 w 2377881"/>
                <a:gd name="connsiteY2503" fmla="*/ 257755 h 509406"/>
                <a:gd name="connsiteX2504" fmla="*/ 27720 w 2377881"/>
                <a:gd name="connsiteY2504" fmla="*/ 253373 h 509406"/>
                <a:gd name="connsiteX2505" fmla="*/ 22100 w 2377881"/>
                <a:gd name="connsiteY2505" fmla="*/ 256421 h 509406"/>
                <a:gd name="connsiteX2506" fmla="*/ 23910 w 2377881"/>
                <a:gd name="connsiteY2506" fmla="*/ 258326 h 509406"/>
                <a:gd name="connsiteX2507" fmla="*/ 25243 w 2377881"/>
                <a:gd name="connsiteY2507" fmla="*/ 259755 h 509406"/>
                <a:gd name="connsiteX2508" fmla="*/ 30768 w 2377881"/>
                <a:gd name="connsiteY2508" fmla="*/ 261184 h 509406"/>
                <a:gd name="connsiteX2509" fmla="*/ 31054 w 2377881"/>
                <a:gd name="connsiteY2509" fmla="*/ 254897 h 509406"/>
                <a:gd name="connsiteX2510" fmla="*/ 29434 w 2377881"/>
                <a:gd name="connsiteY2510" fmla="*/ 254135 h 509406"/>
                <a:gd name="connsiteX2511" fmla="*/ 2289813 w 2377881"/>
                <a:gd name="connsiteY2511" fmla="*/ 250039 h 509406"/>
                <a:gd name="connsiteX2512" fmla="*/ 2288574 w 2377881"/>
                <a:gd name="connsiteY2512" fmla="*/ 253183 h 509406"/>
                <a:gd name="connsiteX2513" fmla="*/ 2299147 w 2377881"/>
                <a:gd name="connsiteY2513" fmla="*/ 258802 h 509406"/>
                <a:gd name="connsiteX2514" fmla="*/ 2299052 w 2377881"/>
                <a:gd name="connsiteY2514" fmla="*/ 253849 h 509406"/>
                <a:gd name="connsiteX2515" fmla="*/ 2289813 w 2377881"/>
                <a:gd name="connsiteY2515" fmla="*/ 250039 h 509406"/>
                <a:gd name="connsiteX2516" fmla="*/ 70106 w 2377881"/>
                <a:gd name="connsiteY2516" fmla="*/ 227084 h 509406"/>
                <a:gd name="connsiteX2517" fmla="*/ 69916 w 2377881"/>
                <a:gd name="connsiteY2517" fmla="*/ 227179 h 509406"/>
                <a:gd name="connsiteX2518" fmla="*/ 63058 w 2377881"/>
                <a:gd name="connsiteY2518" fmla="*/ 231085 h 509406"/>
                <a:gd name="connsiteX2519" fmla="*/ 55247 w 2377881"/>
                <a:gd name="connsiteY2519" fmla="*/ 229370 h 509406"/>
                <a:gd name="connsiteX2520" fmla="*/ 52009 w 2377881"/>
                <a:gd name="connsiteY2520" fmla="*/ 230037 h 509406"/>
                <a:gd name="connsiteX2521" fmla="*/ 51914 w 2377881"/>
                <a:gd name="connsiteY2521" fmla="*/ 231180 h 509406"/>
                <a:gd name="connsiteX2522" fmla="*/ 57819 w 2377881"/>
                <a:gd name="connsiteY2522" fmla="*/ 233466 h 509406"/>
                <a:gd name="connsiteX2523" fmla="*/ 70011 w 2377881"/>
                <a:gd name="connsiteY2523" fmla="*/ 233275 h 509406"/>
                <a:gd name="connsiteX2524" fmla="*/ 69535 w 2377881"/>
                <a:gd name="connsiteY2524" fmla="*/ 230227 h 509406"/>
                <a:gd name="connsiteX2525" fmla="*/ 69344 w 2377881"/>
                <a:gd name="connsiteY2525" fmla="*/ 229370 h 509406"/>
                <a:gd name="connsiteX2526" fmla="*/ 70106 w 2377881"/>
                <a:gd name="connsiteY2526" fmla="*/ 227084 h 509406"/>
                <a:gd name="connsiteX2527" fmla="*/ 41245 w 2377881"/>
                <a:gd name="connsiteY2527" fmla="*/ 220798 h 509406"/>
                <a:gd name="connsiteX2528" fmla="*/ 43055 w 2377881"/>
                <a:gd name="connsiteY2528" fmla="*/ 231275 h 509406"/>
                <a:gd name="connsiteX2529" fmla="*/ 43722 w 2377881"/>
                <a:gd name="connsiteY2529" fmla="*/ 234418 h 509406"/>
                <a:gd name="connsiteX2530" fmla="*/ 46675 w 2377881"/>
                <a:gd name="connsiteY2530" fmla="*/ 235466 h 509406"/>
                <a:gd name="connsiteX2531" fmla="*/ 48675 w 2377881"/>
                <a:gd name="connsiteY2531" fmla="*/ 233561 h 509406"/>
                <a:gd name="connsiteX2532" fmla="*/ 49437 w 2377881"/>
                <a:gd name="connsiteY2532" fmla="*/ 229180 h 509406"/>
                <a:gd name="connsiteX2533" fmla="*/ 41245 w 2377881"/>
                <a:gd name="connsiteY2533" fmla="*/ 220798 h 509406"/>
                <a:gd name="connsiteX2534" fmla="*/ 2234853 w 2377881"/>
                <a:gd name="connsiteY2534" fmla="*/ 184698 h 509406"/>
                <a:gd name="connsiteX2535" fmla="*/ 2226947 w 2377881"/>
                <a:gd name="connsiteY2535" fmla="*/ 186127 h 509406"/>
                <a:gd name="connsiteX2536" fmla="*/ 2221899 w 2377881"/>
                <a:gd name="connsiteY2536" fmla="*/ 188603 h 509406"/>
                <a:gd name="connsiteX2537" fmla="*/ 2217898 w 2377881"/>
                <a:gd name="connsiteY2537" fmla="*/ 196128 h 509406"/>
                <a:gd name="connsiteX2538" fmla="*/ 2225423 w 2377881"/>
                <a:gd name="connsiteY2538" fmla="*/ 195652 h 509406"/>
                <a:gd name="connsiteX2539" fmla="*/ 2230662 w 2377881"/>
                <a:gd name="connsiteY2539" fmla="*/ 193842 h 509406"/>
                <a:gd name="connsiteX2540" fmla="*/ 2232567 w 2377881"/>
                <a:gd name="connsiteY2540" fmla="*/ 193842 h 509406"/>
                <a:gd name="connsiteX2541" fmla="*/ 2237044 w 2377881"/>
                <a:gd name="connsiteY2541" fmla="*/ 193175 h 509406"/>
                <a:gd name="connsiteX2542" fmla="*/ 2234853 w 2377881"/>
                <a:gd name="connsiteY2542" fmla="*/ 184698 h 509406"/>
                <a:gd name="connsiteX2543" fmla="*/ 198408 w 2377881"/>
                <a:gd name="connsiteY2543" fmla="*/ 177173 h 509406"/>
                <a:gd name="connsiteX2544" fmla="*/ 192217 w 2377881"/>
                <a:gd name="connsiteY2544" fmla="*/ 182602 h 509406"/>
                <a:gd name="connsiteX2545" fmla="*/ 187359 w 2377881"/>
                <a:gd name="connsiteY2545" fmla="*/ 185269 h 509406"/>
                <a:gd name="connsiteX2546" fmla="*/ 186311 w 2377881"/>
                <a:gd name="connsiteY2546" fmla="*/ 186984 h 509406"/>
                <a:gd name="connsiteX2547" fmla="*/ 185359 w 2377881"/>
                <a:gd name="connsiteY2547" fmla="*/ 191842 h 509406"/>
                <a:gd name="connsiteX2548" fmla="*/ 190407 w 2377881"/>
                <a:gd name="connsiteY2548" fmla="*/ 195747 h 509406"/>
                <a:gd name="connsiteX2549" fmla="*/ 192788 w 2377881"/>
                <a:gd name="connsiteY2549" fmla="*/ 197652 h 509406"/>
                <a:gd name="connsiteX2550" fmla="*/ 201456 w 2377881"/>
                <a:gd name="connsiteY2550" fmla="*/ 196414 h 509406"/>
                <a:gd name="connsiteX2551" fmla="*/ 203170 w 2377881"/>
                <a:gd name="connsiteY2551" fmla="*/ 193461 h 509406"/>
                <a:gd name="connsiteX2552" fmla="*/ 203361 w 2377881"/>
                <a:gd name="connsiteY2552" fmla="*/ 193080 h 509406"/>
                <a:gd name="connsiteX2553" fmla="*/ 199265 w 2377881"/>
                <a:gd name="connsiteY2553" fmla="*/ 192127 h 509406"/>
                <a:gd name="connsiteX2554" fmla="*/ 194408 w 2377881"/>
                <a:gd name="connsiteY2554" fmla="*/ 181555 h 509406"/>
                <a:gd name="connsiteX2555" fmla="*/ 202123 w 2377881"/>
                <a:gd name="connsiteY2555" fmla="*/ 178888 h 509406"/>
                <a:gd name="connsiteX2556" fmla="*/ 203933 w 2377881"/>
                <a:gd name="connsiteY2556" fmla="*/ 178316 h 509406"/>
                <a:gd name="connsiteX2557" fmla="*/ 207933 w 2377881"/>
                <a:gd name="connsiteY2557" fmla="*/ 177745 h 509406"/>
                <a:gd name="connsiteX2558" fmla="*/ 198408 w 2377881"/>
                <a:gd name="connsiteY2558" fmla="*/ 177173 h 509406"/>
                <a:gd name="connsiteX2559" fmla="*/ 75665 w 2377881"/>
                <a:gd name="connsiteY2559" fmla="*/ 169789 h 509406"/>
                <a:gd name="connsiteX2560" fmla="*/ 77155 w 2377881"/>
                <a:gd name="connsiteY2560" fmla="*/ 171172 h 509406"/>
                <a:gd name="connsiteX2561" fmla="*/ 79250 w 2377881"/>
                <a:gd name="connsiteY2561" fmla="*/ 173078 h 509406"/>
                <a:gd name="connsiteX2562" fmla="*/ 81346 w 2377881"/>
                <a:gd name="connsiteY2562" fmla="*/ 176125 h 509406"/>
                <a:gd name="connsiteX2563" fmla="*/ 73821 w 2377881"/>
                <a:gd name="connsiteY2563" fmla="*/ 180412 h 509406"/>
                <a:gd name="connsiteX2564" fmla="*/ 70868 w 2377881"/>
                <a:gd name="connsiteY2564" fmla="*/ 180983 h 509406"/>
                <a:gd name="connsiteX2565" fmla="*/ 67820 w 2377881"/>
                <a:gd name="connsiteY2565" fmla="*/ 181745 h 509406"/>
                <a:gd name="connsiteX2566" fmla="*/ 62105 w 2377881"/>
                <a:gd name="connsiteY2566" fmla="*/ 180983 h 509406"/>
                <a:gd name="connsiteX2567" fmla="*/ 71821 w 2377881"/>
                <a:gd name="connsiteY2567" fmla="*/ 174506 h 509406"/>
                <a:gd name="connsiteX2568" fmla="*/ 73059 w 2377881"/>
                <a:gd name="connsiteY2568" fmla="*/ 172982 h 509406"/>
                <a:gd name="connsiteX2569" fmla="*/ 2263809 w 2377881"/>
                <a:gd name="connsiteY2569" fmla="*/ 168315 h 509406"/>
                <a:gd name="connsiteX2570" fmla="*/ 2258380 w 2377881"/>
                <a:gd name="connsiteY2570" fmla="*/ 170887 h 509406"/>
                <a:gd name="connsiteX2571" fmla="*/ 2257714 w 2377881"/>
                <a:gd name="connsiteY2571" fmla="*/ 170717 h 509406"/>
                <a:gd name="connsiteX2572" fmla="*/ 76869 w 2377881"/>
                <a:gd name="connsiteY2572" fmla="*/ 168315 h 509406"/>
                <a:gd name="connsiteX2573" fmla="*/ 75665 w 2377881"/>
                <a:gd name="connsiteY2573" fmla="*/ 169789 h 509406"/>
                <a:gd name="connsiteX2574" fmla="*/ 74488 w 2377881"/>
                <a:gd name="connsiteY2574" fmla="*/ 168696 h 509406"/>
                <a:gd name="connsiteX2575" fmla="*/ 76869 w 2377881"/>
                <a:gd name="connsiteY2575" fmla="*/ 168315 h 509406"/>
                <a:gd name="connsiteX2576" fmla="*/ 2195610 w 2377881"/>
                <a:gd name="connsiteY2576" fmla="*/ 161076 h 509406"/>
                <a:gd name="connsiteX2577" fmla="*/ 2194563 w 2377881"/>
                <a:gd name="connsiteY2577" fmla="*/ 162314 h 509406"/>
                <a:gd name="connsiteX2578" fmla="*/ 2194943 w 2377881"/>
                <a:gd name="connsiteY2578" fmla="*/ 165743 h 509406"/>
                <a:gd name="connsiteX2579" fmla="*/ 2189895 w 2377881"/>
                <a:gd name="connsiteY2579" fmla="*/ 168029 h 509406"/>
                <a:gd name="connsiteX2580" fmla="*/ 2189229 w 2377881"/>
                <a:gd name="connsiteY2580" fmla="*/ 168410 h 509406"/>
                <a:gd name="connsiteX2581" fmla="*/ 2192181 w 2377881"/>
                <a:gd name="connsiteY2581" fmla="*/ 170410 h 509406"/>
                <a:gd name="connsiteX2582" fmla="*/ 2201611 w 2377881"/>
                <a:gd name="connsiteY2582" fmla="*/ 162695 h 509406"/>
                <a:gd name="connsiteX2583" fmla="*/ 2195610 w 2377881"/>
                <a:gd name="connsiteY2583" fmla="*/ 161076 h 509406"/>
                <a:gd name="connsiteX2584" fmla="*/ 178215 w 2377881"/>
                <a:gd name="connsiteY2584" fmla="*/ 146312 h 509406"/>
                <a:gd name="connsiteX2585" fmla="*/ 179549 w 2377881"/>
                <a:gd name="connsiteY2585" fmla="*/ 146503 h 509406"/>
                <a:gd name="connsiteX2586" fmla="*/ 175929 w 2377881"/>
                <a:gd name="connsiteY2586" fmla="*/ 151361 h 509406"/>
                <a:gd name="connsiteX2587" fmla="*/ 176406 w 2377881"/>
                <a:gd name="connsiteY2587" fmla="*/ 153837 h 509406"/>
                <a:gd name="connsiteX2588" fmla="*/ 172500 w 2377881"/>
                <a:gd name="connsiteY2588" fmla="*/ 153742 h 509406"/>
                <a:gd name="connsiteX2589" fmla="*/ 178215 w 2377881"/>
                <a:gd name="connsiteY2589" fmla="*/ 146312 h 509406"/>
                <a:gd name="connsiteX2590" fmla="*/ 2259237 w 2377881"/>
                <a:gd name="connsiteY2590" fmla="*/ 120500 h 509406"/>
                <a:gd name="connsiteX2591" fmla="*/ 2260284 w 2377881"/>
                <a:gd name="connsiteY2591" fmla="*/ 123072 h 509406"/>
                <a:gd name="connsiteX2592" fmla="*/ 2257713 w 2377881"/>
                <a:gd name="connsiteY2592" fmla="*/ 125644 h 509406"/>
                <a:gd name="connsiteX2593" fmla="*/ 2255903 w 2377881"/>
                <a:gd name="connsiteY2593" fmla="*/ 134597 h 509406"/>
                <a:gd name="connsiteX2594" fmla="*/ 2272858 w 2377881"/>
                <a:gd name="connsiteY2594" fmla="*/ 133645 h 509406"/>
                <a:gd name="connsiteX2595" fmla="*/ 2275143 w 2377881"/>
                <a:gd name="connsiteY2595" fmla="*/ 138026 h 509406"/>
                <a:gd name="connsiteX2596" fmla="*/ 2266857 w 2377881"/>
                <a:gd name="connsiteY2596" fmla="*/ 137074 h 509406"/>
                <a:gd name="connsiteX2597" fmla="*/ 2266190 w 2377881"/>
                <a:gd name="connsiteY2597" fmla="*/ 137645 h 509406"/>
                <a:gd name="connsiteX2598" fmla="*/ 2265904 w 2377881"/>
                <a:gd name="connsiteY2598" fmla="*/ 140407 h 509406"/>
                <a:gd name="connsiteX2599" fmla="*/ 2267904 w 2377881"/>
                <a:gd name="connsiteY2599" fmla="*/ 142884 h 509406"/>
                <a:gd name="connsiteX2600" fmla="*/ 2266571 w 2377881"/>
                <a:gd name="connsiteY2600" fmla="*/ 145360 h 509406"/>
                <a:gd name="connsiteX2601" fmla="*/ 2265714 w 2377881"/>
                <a:gd name="connsiteY2601" fmla="*/ 145646 h 509406"/>
                <a:gd name="connsiteX2602" fmla="*/ 2260475 w 2377881"/>
                <a:gd name="connsiteY2602" fmla="*/ 143360 h 509406"/>
                <a:gd name="connsiteX2603" fmla="*/ 2258665 w 2377881"/>
                <a:gd name="connsiteY2603" fmla="*/ 142979 h 509406"/>
                <a:gd name="connsiteX2604" fmla="*/ 2255427 w 2377881"/>
                <a:gd name="connsiteY2604" fmla="*/ 142312 h 509406"/>
                <a:gd name="connsiteX2605" fmla="*/ 2249045 w 2377881"/>
                <a:gd name="connsiteY2605" fmla="*/ 133168 h 509406"/>
                <a:gd name="connsiteX2606" fmla="*/ 2254665 w 2377881"/>
                <a:gd name="connsiteY2606" fmla="*/ 122119 h 509406"/>
                <a:gd name="connsiteX2607" fmla="*/ 2255903 w 2377881"/>
                <a:gd name="connsiteY2607" fmla="*/ 120881 h 509406"/>
                <a:gd name="connsiteX2608" fmla="*/ 2259237 w 2377881"/>
                <a:gd name="connsiteY2608" fmla="*/ 120500 h 509406"/>
                <a:gd name="connsiteX2609" fmla="*/ 266035 w 2377881"/>
                <a:gd name="connsiteY2609" fmla="*/ 117832 h 509406"/>
                <a:gd name="connsiteX2610" fmla="*/ 258796 w 2377881"/>
                <a:gd name="connsiteY2610" fmla="*/ 118213 h 509406"/>
                <a:gd name="connsiteX2611" fmla="*/ 258320 w 2377881"/>
                <a:gd name="connsiteY2611" fmla="*/ 118213 h 509406"/>
                <a:gd name="connsiteX2612" fmla="*/ 259082 w 2377881"/>
                <a:gd name="connsiteY2612" fmla="*/ 121357 h 509406"/>
                <a:gd name="connsiteX2613" fmla="*/ 259844 w 2377881"/>
                <a:gd name="connsiteY2613" fmla="*/ 121452 h 509406"/>
                <a:gd name="connsiteX2614" fmla="*/ 260701 w 2377881"/>
                <a:gd name="connsiteY2614" fmla="*/ 121547 h 509406"/>
                <a:gd name="connsiteX2615" fmla="*/ 264131 w 2377881"/>
                <a:gd name="connsiteY2615" fmla="*/ 124595 h 509406"/>
                <a:gd name="connsiteX2616" fmla="*/ 267083 w 2377881"/>
                <a:gd name="connsiteY2616" fmla="*/ 124500 h 509406"/>
                <a:gd name="connsiteX2617" fmla="*/ 270608 w 2377881"/>
                <a:gd name="connsiteY2617" fmla="*/ 124309 h 509406"/>
                <a:gd name="connsiteX2618" fmla="*/ 266035 w 2377881"/>
                <a:gd name="connsiteY2618" fmla="*/ 117832 h 509406"/>
                <a:gd name="connsiteX2619" fmla="*/ 223554 w 2377881"/>
                <a:gd name="connsiteY2619" fmla="*/ 110022 h 509406"/>
                <a:gd name="connsiteX2620" fmla="*/ 215743 w 2377881"/>
                <a:gd name="connsiteY2620" fmla="*/ 114880 h 509406"/>
                <a:gd name="connsiteX2621" fmla="*/ 220887 w 2377881"/>
                <a:gd name="connsiteY2621" fmla="*/ 116499 h 509406"/>
                <a:gd name="connsiteX2622" fmla="*/ 222887 w 2377881"/>
                <a:gd name="connsiteY2622" fmla="*/ 116213 h 509406"/>
                <a:gd name="connsiteX2623" fmla="*/ 230221 w 2377881"/>
                <a:gd name="connsiteY2623" fmla="*/ 115356 h 509406"/>
                <a:gd name="connsiteX2624" fmla="*/ 223554 w 2377881"/>
                <a:gd name="connsiteY2624" fmla="*/ 110022 h 509406"/>
                <a:gd name="connsiteX2625" fmla="*/ 252796 w 2377881"/>
                <a:gd name="connsiteY2625" fmla="*/ 107831 h 509406"/>
                <a:gd name="connsiteX2626" fmla="*/ 250033 w 2377881"/>
                <a:gd name="connsiteY2626" fmla="*/ 109165 h 509406"/>
                <a:gd name="connsiteX2627" fmla="*/ 251081 w 2377881"/>
                <a:gd name="connsiteY2627" fmla="*/ 111736 h 509406"/>
                <a:gd name="connsiteX2628" fmla="*/ 260225 w 2377881"/>
                <a:gd name="connsiteY2628" fmla="*/ 113927 h 509406"/>
                <a:gd name="connsiteX2629" fmla="*/ 263654 w 2377881"/>
                <a:gd name="connsiteY2629" fmla="*/ 114213 h 509406"/>
                <a:gd name="connsiteX2630" fmla="*/ 270036 w 2377881"/>
                <a:gd name="connsiteY2630" fmla="*/ 112403 h 509406"/>
                <a:gd name="connsiteX2631" fmla="*/ 258320 w 2377881"/>
                <a:gd name="connsiteY2631" fmla="*/ 108593 h 509406"/>
                <a:gd name="connsiteX2632" fmla="*/ 283752 w 2377881"/>
                <a:gd name="connsiteY2632" fmla="*/ 102783 h 509406"/>
                <a:gd name="connsiteX2633" fmla="*/ 280133 w 2377881"/>
                <a:gd name="connsiteY2633" fmla="*/ 102878 h 509406"/>
                <a:gd name="connsiteX2634" fmla="*/ 276799 w 2377881"/>
                <a:gd name="connsiteY2634" fmla="*/ 103450 h 509406"/>
                <a:gd name="connsiteX2635" fmla="*/ 276608 w 2377881"/>
                <a:gd name="connsiteY2635" fmla="*/ 109260 h 509406"/>
                <a:gd name="connsiteX2636" fmla="*/ 276323 w 2377881"/>
                <a:gd name="connsiteY2636" fmla="*/ 116975 h 509406"/>
                <a:gd name="connsiteX2637" fmla="*/ 278132 w 2377881"/>
                <a:gd name="connsiteY2637" fmla="*/ 118880 h 509406"/>
                <a:gd name="connsiteX2638" fmla="*/ 282228 w 2377881"/>
                <a:gd name="connsiteY2638" fmla="*/ 119928 h 509406"/>
                <a:gd name="connsiteX2639" fmla="*/ 285848 w 2377881"/>
                <a:gd name="connsiteY2639" fmla="*/ 115070 h 509406"/>
                <a:gd name="connsiteX2640" fmla="*/ 285371 w 2377881"/>
                <a:gd name="connsiteY2640" fmla="*/ 114213 h 509406"/>
                <a:gd name="connsiteX2641" fmla="*/ 284704 w 2377881"/>
                <a:gd name="connsiteY2641" fmla="*/ 108498 h 509406"/>
                <a:gd name="connsiteX2642" fmla="*/ 285848 w 2377881"/>
                <a:gd name="connsiteY2642" fmla="*/ 106117 h 509406"/>
                <a:gd name="connsiteX2643" fmla="*/ 283752 w 2377881"/>
                <a:gd name="connsiteY2643" fmla="*/ 102783 h 509406"/>
                <a:gd name="connsiteX2644" fmla="*/ 243366 w 2377881"/>
                <a:gd name="connsiteY2644" fmla="*/ 86781 h 509406"/>
                <a:gd name="connsiteX2645" fmla="*/ 234603 w 2377881"/>
                <a:gd name="connsiteY2645" fmla="*/ 91734 h 509406"/>
                <a:gd name="connsiteX2646" fmla="*/ 234317 w 2377881"/>
                <a:gd name="connsiteY2646" fmla="*/ 93639 h 509406"/>
                <a:gd name="connsiteX2647" fmla="*/ 233269 w 2377881"/>
                <a:gd name="connsiteY2647" fmla="*/ 95258 h 509406"/>
                <a:gd name="connsiteX2648" fmla="*/ 237175 w 2377881"/>
                <a:gd name="connsiteY2648" fmla="*/ 98782 h 509406"/>
                <a:gd name="connsiteX2649" fmla="*/ 237175 w 2377881"/>
                <a:gd name="connsiteY2649" fmla="*/ 96020 h 509406"/>
                <a:gd name="connsiteX2650" fmla="*/ 241556 w 2377881"/>
                <a:gd name="connsiteY2650" fmla="*/ 95068 h 509406"/>
                <a:gd name="connsiteX2651" fmla="*/ 243747 w 2377881"/>
                <a:gd name="connsiteY2651" fmla="*/ 95544 h 509406"/>
                <a:gd name="connsiteX2652" fmla="*/ 250415 w 2377881"/>
                <a:gd name="connsiteY2652" fmla="*/ 93067 h 509406"/>
                <a:gd name="connsiteX2653" fmla="*/ 249557 w 2377881"/>
                <a:gd name="connsiteY2653" fmla="*/ 91829 h 509406"/>
                <a:gd name="connsiteX2654" fmla="*/ 243366 w 2377881"/>
                <a:gd name="connsiteY2654" fmla="*/ 86781 h 509406"/>
                <a:gd name="connsiteX2655" fmla="*/ 261464 w 2377881"/>
                <a:gd name="connsiteY2655" fmla="*/ 86686 h 509406"/>
                <a:gd name="connsiteX2656" fmla="*/ 261178 w 2377881"/>
                <a:gd name="connsiteY2656" fmla="*/ 87067 h 509406"/>
                <a:gd name="connsiteX2657" fmla="*/ 255844 w 2377881"/>
                <a:gd name="connsiteY2657" fmla="*/ 91448 h 509406"/>
                <a:gd name="connsiteX2658" fmla="*/ 255272 w 2377881"/>
                <a:gd name="connsiteY2658" fmla="*/ 96115 h 509406"/>
                <a:gd name="connsiteX2659" fmla="*/ 259368 w 2377881"/>
                <a:gd name="connsiteY2659" fmla="*/ 96592 h 509406"/>
                <a:gd name="connsiteX2660" fmla="*/ 260701 w 2377881"/>
                <a:gd name="connsiteY2660" fmla="*/ 96211 h 509406"/>
                <a:gd name="connsiteX2661" fmla="*/ 268226 w 2377881"/>
                <a:gd name="connsiteY2661" fmla="*/ 96211 h 509406"/>
                <a:gd name="connsiteX2662" fmla="*/ 265369 w 2377881"/>
                <a:gd name="connsiteY2662" fmla="*/ 91734 h 509406"/>
                <a:gd name="connsiteX2663" fmla="*/ 263083 w 2377881"/>
                <a:gd name="connsiteY2663" fmla="*/ 90210 h 509406"/>
                <a:gd name="connsiteX2664" fmla="*/ 263464 w 2377881"/>
                <a:gd name="connsiteY2664" fmla="*/ 89257 h 509406"/>
                <a:gd name="connsiteX2665" fmla="*/ 263750 w 2377881"/>
                <a:gd name="connsiteY2665" fmla="*/ 88495 h 509406"/>
                <a:gd name="connsiteX2666" fmla="*/ 261464 w 2377881"/>
                <a:gd name="connsiteY2666" fmla="*/ 86686 h 509406"/>
                <a:gd name="connsiteX2667" fmla="*/ 2053211 w 2377881"/>
                <a:gd name="connsiteY2667" fmla="*/ 78208 h 509406"/>
                <a:gd name="connsiteX2668" fmla="*/ 2046925 w 2377881"/>
                <a:gd name="connsiteY2668" fmla="*/ 79923 h 509406"/>
                <a:gd name="connsiteX2669" fmla="*/ 2054735 w 2377881"/>
                <a:gd name="connsiteY2669" fmla="*/ 82209 h 509406"/>
                <a:gd name="connsiteX2670" fmla="*/ 2053211 w 2377881"/>
                <a:gd name="connsiteY2670" fmla="*/ 78208 h 509406"/>
                <a:gd name="connsiteX2671" fmla="*/ 2078453 w 2377881"/>
                <a:gd name="connsiteY2671" fmla="*/ 69731 h 509406"/>
                <a:gd name="connsiteX2672" fmla="*/ 2074738 w 2377881"/>
                <a:gd name="connsiteY2672" fmla="*/ 72017 h 509406"/>
                <a:gd name="connsiteX2673" fmla="*/ 2069975 w 2377881"/>
                <a:gd name="connsiteY2673" fmla="*/ 72779 h 509406"/>
                <a:gd name="connsiteX2674" fmla="*/ 2069689 w 2377881"/>
                <a:gd name="connsiteY2674" fmla="*/ 74589 h 509406"/>
                <a:gd name="connsiteX2675" fmla="*/ 2072357 w 2377881"/>
                <a:gd name="connsiteY2675" fmla="*/ 76018 h 509406"/>
                <a:gd name="connsiteX2676" fmla="*/ 2081405 w 2377881"/>
                <a:gd name="connsiteY2676" fmla="*/ 73732 h 509406"/>
                <a:gd name="connsiteX2677" fmla="*/ 2081786 w 2377881"/>
                <a:gd name="connsiteY2677" fmla="*/ 73732 h 509406"/>
                <a:gd name="connsiteX2678" fmla="*/ 2079119 w 2377881"/>
                <a:gd name="connsiteY2678" fmla="*/ 71922 h 509406"/>
                <a:gd name="connsiteX2679" fmla="*/ 2078453 w 2377881"/>
                <a:gd name="connsiteY2679" fmla="*/ 69731 h 509406"/>
                <a:gd name="connsiteX2680" fmla="*/ 313375 w 2377881"/>
                <a:gd name="connsiteY2680" fmla="*/ 68398 h 509406"/>
                <a:gd name="connsiteX2681" fmla="*/ 306898 w 2377881"/>
                <a:gd name="connsiteY2681" fmla="*/ 74494 h 509406"/>
                <a:gd name="connsiteX2682" fmla="*/ 311946 w 2377881"/>
                <a:gd name="connsiteY2682" fmla="*/ 75541 h 509406"/>
                <a:gd name="connsiteX2683" fmla="*/ 313375 w 2377881"/>
                <a:gd name="connsiteY2683" fmla="*/ 68398 h 509406"/>
                <a:gd name="connsiteX2684" fmla="*/ 439962 w 2377881"/>
                <a:gd name="connsiteY2684" fmla="*/ 57444 h 509406"/>
                <a:gd name="connsiteX2685" fmla="*/ 435961 w 2377881"/>
                <a:gd name="connsiteY2685" fmla="*/ 58587 h 509406"/>
                <a:gd name="connsiteX2686" fmla="*/ 433771 w 2377881"/>
                <a:gd name="connsiteY2686" fmla="*/ 64778 h 509406"/>
                <a:gd name="connsiteX2687" fmla="*/ 438628 w 2377881"/>
                <a:gd name="connsiteY2687" fmla="*/ 62111 h 509406"/>
                <a:gd name="connsiteX2688" fmla="*/ 441962 w 2377881"/>
                <a:gd name="connsiteY2688" fmla="*/ 61254 h 509406"/>
                <a:gd name="connsiteX2689" fmla="*/ 442915 w 2377881"/>
                <a:gd name="connsiteY2689" fmla="*/ 58587 h 509406"/>
                <a:gd name="connsiteX2690" fmla="*/ 439962 w 2377881"/>
                <a:gd name="connsiteY2690" fmla="*/ 57444 h 509406"/>
                <a:gd name="connsiteX2691" fmla="*/ 514353 w 2377881"/>
                <a:gd name="connsiteY2691" fmla="*/ 40299 h 509406"/>
                <a:gd name="connsiteX2692" fmla="*/ 518734 w 2377881"/>
                <a:gd name="connsiteY2692" fmla="*/ 40394 h 509406"/>
                <a:gd name="connsiteX2693" fmla="*/ 523307 w 2377881"/>
                <a:gd name="connsiteY2693" fmla="*/ 40489 h 509406"/>
                <a:gd name="connsiteX2694" fmla="*/ 535784 w 2377881"/>
                <a:gd name="connsiteY2694" fmla="*/ 45252 h 509406"/>
                <a:gd name="connsiteX2695" fmla="*/ 534927 w 2377881"/>
                <a:gd name="connsiteY2695" fmla="*/ 46204 h 509406"/>
                <a:gd name="connsiteX2696" fmla="*/ 532832 w 2377881"/>
                <a:gd name="connsiteY2696" fmla="*/ 48681 h 509406"/>
                <a:gd name="connsiteX2697" fmla="*/ 532546 w 2377881"/>
                <a:gd name="connsiteY2697" fmla="*/ 53158 h 509406"/>
                <a:gd name="connsiteX2698" fmla="*/ 531974 w 2377881"/>
                <a:gd name="connsiteY2698" fmla="*/ 48586 h 509406"/>
                <a:gd name="connsiteX2699" fmla="*/ 527878 w 2377881"/>
                <a:gd name="connsiteY2699" fmla="*/ 48967 h 509406"/>
                <a:gd name="connsiteX2700" fmla="*/ 524926 w 2377881"/>
                <a:gd name="connsiteY2700" fmla="*/ 49253 h 509406"/>
                <a:gd name="connsiteX2701" fmla="*/ 520068 w 2377881"/>
                <a:gd name="connsiteY2701" fmla="*/ 48014 h 509406"/>
                <a:gd name="connsiteX2702" fmla="*/ 514353 w 2377881"/>
                <a:gd name="connsiteY2702" fmla="*/ 40299 h 509406"/>
                <a:gd name="connsiteX2703" fmla="*/ 1565246 w 2377881"/>
                <a:gd name="connsiteY2703" fmla="*/ 3247 h 509406"/>
                <a:gd name="connsiteX2704" fmla="*/ 1567913 w 2377881"/>
                <a:gd name="connsiteY2704" fmla="*/ 4580 h 509406"/>
                <a:gd name="connsiteX2705" fmla="*/ 1569628 w 2377881"/>
                <a:gd name="connsiteY2705" fmla="*/ 6009 h 509406"/>
                <a:gd name="connsiteX2706" fmla="*/ 1580391 w 2377881"/>
                <a:gd name="connsiteY2706" fmla="*/ 3437 h 509406"/>
                <a:gd name="connsiteX2707" fmla="*/ 1580105 w 2377881"/>
                <a:gd name="connsiteY2707" fmla="*/ 8390 h 509406"/>
                <a:gd name="connsiteX2708" fmla="*/ 1580010 w 2377881"/>
                <a:gd name="connsiteY2708" fmla="*/ 10391 h 509406"/>
                <a:gd name="connsiteX2709" fmla="*/ 1576295 w 2377881"/>
                <a:gd name="connsiteY2709" fmla="*/ 17630 h 509406"/>
                <a:gd name="connsiteX2710" fmla="*/ 1574580 w 2377881"/>
                <a:gd name="connsiteY2710" fmla="*/ 12772 h 509406"/>
                <a:gd name="connsiteX2711" fmla="*/ 1572675 w 2377881"/>
                <a:gd name="connsiteY2711" fmla="*/ 7438 h 509406"/>
                <a:gd name="connsiteX2712" fmla="*/ 1561817 w 2377881"/>
                <a:gd name="connsiteY2712" fmla="*/ 12200 h 509406"/>
                <a:gd name="connsiteX2713" fmla="*/ 1556483 w 2377881"/>
                <a:gd name="connsiteY2713" fmla="*/ 10105 h 509406"/>
                <a:gd name="connsiteX2714" fmla="*/ 1554292 w 2377881"/>
                <a:gd name="connsiteY2714" fmla="*/ 8105 h 509406"/>
                <a:gd name="connsiteX2715" fmla="*/ 1553816 w 2377881"/>
                <a:gd name="connsiteY2715" fmla="*/ 7724 h 509406"/>
                <a:gd name="connsiteX2716" fmla="*/ 1561436 w 2377881"/>
                <a:gd name="connsiteY2716" fmla="*/ 4009 h 509406"/>
                <a:gd name="connsiteX2717" fmla="*/ 2200659 w 2377881"/>
                <a:gd name="connsiteY2717" fmla="*/ 2961 h 509406"/>
                <a:gd name="connsiteX2718" fmla="*/ 2206183 w 2377881"/>
                <a:gd name="connsiteY2718" fmla="*/ 5152 h 509406"/>
                <a:gd name="connsiteX2719" fmla="*/ 2206183 w 2377881"/>
                <a:gd name="connsiteY2719" fmla="*/ 5724 h 509406"/>
                <a:gd name="connsiteX2720" fmla="*/ 2208755 w 2377881"/>
                <a:gd name="connsiteY2720" fmla="*/ 5533 h 509406"/>
                <a:gd name="connsiteX2721" fmla="*/ 2213136 w 2377881"/>
                <a:gd name="connsiteY2721" fmla="*/ 3342 h 509406"/>
                <a:gd name="connsiteX2722" fmla="*/ 2211708 w 2377881"/>
                <a:gd name="connsiteY2722" fmla="*/ 10772 h 509406"/>
                <a:gd name="connsiteX2723" fmla="*/ 2208565 w 2377881"/>
                <a:gd name="connsiteY2723" fmla="*/ 12105 h 509406"/>
                <a:gd name="connsiteX2724" fmla="*/ 2206088 w 2377881"/>
                <a:gd name="connsiteY2724" fmla="*/ 13248 h 509406"/>
                <a:gd name="connsiteX2725" fmla="*/ 2202659 w 2377881"/>
                <a:gd name="connsiteY2725" fmla="*/ 7914 h 509406"/>
                <a:gd name="connsiteX2726" fmla="*/ 2198564 w 2377881"/>
                <a:gd name="connsiteY2726" fmla="*/ 5628 h 509406"/>
                <a:gd name="connsiteX2727" fmla="*/ 2200659 w 2377881"/>
                <a:gd name="connsiteY2727" fmla="*/ 2961 h 509406"/>
                <a:gd name="connsiteX2728" fmla="*/ 2164178 w 2377881"/>
                <a:gd name="connsiteY2728" fmla="*/ 865 h 509406"/>
                <a:gd name="connsiteX2729" fmla="*/ 2177132 w 2377881"/>
                <a:gd name="connsiteY2729" fmla="*/ 3056 h 509406"/>
                <a:gd name="connsiteX2730" fmla="*/ 2178655 w 2377881"/>
                <a:gd name="connsiteY2730" fmla="*/ 2770 h 509406"/>
                <a:gd name="connsiteX2731" fmla="*/ 2180941 w 2377881"/>
                <a:gd name="connsiteY2731" fmla="*/ 2389 h 509406"/>
                <a:gd name="connsiteX2732" fmla="*/ 2183989 w 2377881"/>
                <a:gd name="connsiteY2732" fmla="*/ 4199 h 509406"/>
                <a:gd name="connsiteX2733" fmla="*/ 2183704 w 2377881"/>
                <a:gd name="connsiteY2733" fmla="*/ 4961 h 509406"/>
                <a:gd name="connsiteX2734" fmla="*/ 2183418 w 2377881"/>
                <a:gd name="connsiteY2734" fmla="*/ 5818 h 509406"/>
                <a:gd name="connsiteX2735" fmla="*/ 2187514 w 2377881"/>
                <a:gd name="connsiteY2735" fmla="*/ 7819 h 509406"/>
                <a:gd name="connsiteX2736" fmla="*/ 2188371 w 2377881"/>
                <a:gd name="connsiteY2736" fmla="*/ 7152 h 509406"/>
                <a:gd name="connsiteX2737" fmla="*/ 2193800 w 2377881"/>
                <a:gd name="connsiteY2737" fmla="*/ 7247 h 509406"/>
                <a:gd name="connsiteX2738" fmla="*/ 2195800 w 2377881"/>
                <a:gd name="connsiteY2738" fmla="*/ 11438 h 509406"/>
                <a:gd name="connsiteX2739" fmla="*/ 2195896 w 2377881"/>
                <a:gd name="connsiteY2739" fmla="*/ 15248 h 509406"/>
                <a:gd name="connsiteX2740" fmla="*/ 2198563 w 2377881"/>
                <a:gd name="connsiteY2740" fmla="*/ 16772 h 509406"/>
                <a:gd name="connsiteX2741" fmla="*/ 2198277 w 2377881"/>
                <a:gd name="connsiteY2741" fmla="*/ 22011 h 509406"/>
                <a:gd name="connsiteX2742" fmla="*/ 2189323 w 2377881"/>
                <a:gd name="connsiteY2742" fmla="*/ 37822 h 509406"/>
                <a:gd name="connsiteX2743" fmla="*/ 2199611 w 2377881"/>
                <a:gd name="connsiteY2743" fmla="*/ 37632 h 509406"/>
                <a:gd name="connsiteX2744" fmla="*/ 2200182 w 2377881"/>
                <a:gd name="connsiteY2744" fmla="*/ 37632 h 509406"/>
                <a:gd name="connsiteX2745" fmla="*/ 2199134 w 2377881"/>
                <a:gd name="connsiteY2745" fmla="*/ 45919 h 509406"/>
                <a:gd name="connsiteX2746" fmla="*/ 2188943 w 2377881"/>
                <a:gd name="connsiteY2746" fmla="*/ 54205 h 509406"/>
                <a:gd name="connsiteX2747" fmla="*/ 2187514 w 2377881"/>
                <a:gd name="connsiteY2747" fmla="*/ 57158 h 509406"/>
                <a:gd name="connsiteX2748" fmla="*/ 2181608 w 2377881"/>
                <a:gd name="connsiteY2748" fmla="*/ 63349 h 509406"/>
                <a:gd name="connsiteX2749" fmla="*/ 2177894 w 2377881"/>
                <a:gd name="connsiteY2749" fmla="*/ 61730 h 509406"/>
                <a:gd name="connsiteX2750" fmla="*/ 2177036 w 2377881"/>
                <a:gd name="connsiteY2750" fmla="*/ 61349 h 509406"/>
                <a:gd name="connsiteX2751" fmla="*/ 2172655 w 2377881"/>
                <a:gd name="connsiteY2751" fmla="*/ 65731 h 509406"/>
                <a:gd name="connsiteX2752" fmla="*/ 2179989 w 2377881"/>
                <a:gd name="connsiteY2752" fmla="*/ 72779 h 509406"/>
                <a:gd name="connsiteX2753" fmla="*/ 2181990 w 2377881"/>
                <a:gd name="connsiteY2753" fmla="*/ 67064 h 509406"/>
                <a:gd name="connsiteX2754" fmla="*/ 2185228 w 2377881"/>
                <a:gd name="connsiteY2754" fmla="*/ 67445 h 509406"/>
                <a:gd name="connsiteX2755" fmla="*/ 2192371 w 2377881"/>
                <a:gd name="connsiteY2755" fmla="*/ 71065 h 509406"/>
                <a:gd name="connsiteX2756" fmla="*/ 2197134 w 2377881"/>
                <a:gd name="connsiteY2756" fmla="*/ 70684 h 509406"/>
                <a:gd name="connsiteX2757" fmla="*/ 2200849 w 2377881"/>
                <a:gd name="connsiteY2757" fmla="*/ 76780 h 509406"/>
                <a:gd name="connsiteX2758" fmla="*/ 2200563 w 2377881"/>
                <a:gd name="connsiteY2758" fmla="*/ 76970 h 509406"/>
                <a:gd name="connsiteX2759" fmla="*/ 2201040 w 2377881"/>
                <a:gd name="connsiteY2759" fmla="*/ 81352 h 509406"/>
                <a:gd name="connsiteX2760" fmla="*/ 2202182 w 2377881"/>
                <a:gd name="connsiteY2760" fmla="*/ 81542 h 509406"/>
                <a:gd name="connsiteX2761" fmla="*/ 2206659 w 2377881"/>
                <a:gd name="connsiteY2761" fmla="*/ 79161 h 509406"/>
                <a:gd name="connsiteX2762" fmla="*/ 2206469 w 2377881"/>
                <a:gd name="connsiteY2762" fmla="*/ 79923 h 509406"/>
                <a:gd name="connsiteX2763" fmla="*/ 2203897 w 2377881"/>
                <a:gd name="connsiteY2763" fmla="*/ 85352 h 509406"/>
                <a:gd name="connsiteX2764" fmla="*/ 2202659 w 2377881"/>
                <a:gd name="connsiteY2764" fmla="*/ 87352 h 509406"/>
                <a:gd name="connsiteX2765" fmla="*/ 2209802 w 2377881"/>
                <a:gd name="connsiteY2765" fmla="*/ 93544 h 509406"/>
                <a:gd name="connsiteX2766" fmla="*/ 2204373 w 2377881"/>
                <a:gd name="connsiteY2766" fmla="*/ 94210 h 509406"/>
                <a:gd name="connsiteX2767" fmla="*/ 2198563 w 2377881"/>
                <a:gd name="connsiteY2767" fmla="*/ 90877 h 509406"/>
                <a:gd name="connsiteX2768" fmla="*/ 2198563 w 2377881"/>
                <a:gd name="connsiteY2768" fmla="*/ 90686 h 509406"/>
                <a:gd name="connsiteX2769" fmla="*/ 2196086 w 2377881"/>
                <a:gd name="connsiteY2769" fmla="*/ 92305 h 509406"/>
                <a:gd name="connsiteX2770" fmla="*/ 2198754 w 2377881"/>
                <a:gd name="connsiteY2770" fmla="*/ 100687 h 509406"/>
                <a:gd name="connsiteX2771" fmla="*/ 2203611 w 2377881"/>
                <a:gd name="connsiteY2771" fmla="*/ 98687 h 509406"/>
                <a:gd name="connsiteX2772" fmla="*/ 2215898 w 2377881"/>
                <a:gd name="connsiteY2772" fmla="*/ 100402 h 509406"/>
                <a:gd name="connsiteX2773" fmla="*/ 2216279 w 2377881"/>
                <a:gd name="connsiteY2773" fmla="*/ 101068 h 509406"/>
                <a:gd name="connsiteX2774" fmla="*/ 2220661 w 2377881"/>
                <a:gd name="connsiteY2774" fmla="*/ 103259 h 509406"/>
                <a:gd name="connsiteX2775" fmla="*/ 2211803 w 2377881"/>
                <a:gd name="connsiteY2775" fmla="*/ 112213 h 509406"/>
                <a:gd name="connsiteX2776" fmla="*/ 2202659 w 2377881"/>
                <a:gd name="connsiteY2776" fmla="*/ 110974 h 509406"/>
                <a:gd name="connsiteX2777" fmla="*/ 2201516 w 2377881"/>
                <a:gd name="connsiteY2777" fmla="*/ 110784 h 509406"/>
                <a:gd name="connsiteX2778" fmla="*/ 2202373 w 2377881"/>
                <a:gd name="connsiteY2778" fmla="*/ 111736 h 509406"/>
                <a:gd name="connsiteX2779" fmla="*/ 2205516 w 2377881"/>
                <a:gd name="connsiteY2779" fmla="*/ 115832 h 509406"/>
                <a:gd name="connsiteX2780" fmla="*/ 2208850 w 2377881"/>
                <a:gd name="connsiteY2780" fmla="*/ 118594 h 509406"/>
                <a:gd name="connsiteX2781" fmla="*/ 2212088 w 2377881"/>
                <a:gd name="connsiteY2781" fmla="*/ 125357 h 509406"/>
                <a:gd name="connsiteX2782" fmla="*/ 2219613 w 2377881"/>
                <a:gd name="connsiteY2782" fmla="*/ 123166 h 509406"/>
                <a:gd name="connsiteX2783" fmla="*/ 2221042 w 2377881"/>
                <a:gd name="connsiteY2783" fmla="*/ 121357 h 509406"/>
                <a:gd name="connsiteX2784" fmla="*/ 2226090 w 2377881"/>
                <a:gd name="connsiteY2784" fmla="*/ 119642 h 509406"/>
                <a:gd name="connsiteX2785" fmla="*/ 2230948 w 2377881"/>
                <a:gd name="connsiteY2785" fmla="*/ 122690 h 509406"/>
                <a:gd name="connsiteX2786" fmla="*/ 2241330 w 2377881"/>
                <a:gd name="connsiteY2786" fmla="*/ 119356 h 509406"/>
                <a:gd name="connsiteX2787" fmla="*/ 2247236 w 2377881"/>
                <a:gd name="connsiteY2787" fmla="*/ 128405 h 509406"/>
                <a:gd name="connsiteX2788" fmla="*/ 2243331 w 2377881"/>
                <a:gd name="connsiteY2788" fmla="*/ 132501 h 509406"/>
                <a:gd name="connsiteX2789" fmla="*/ 2244759 w 2377881"/>
                <a:gd name="connsiteY2789" fmla="*/ 134692 h 509406"/>
                <a:gd name="connsiteX2790" fmla="*/ 2242473 w 2377881"/>
                <a:gd name="connsiteY2790" fmla="*/ 138121 h 509406"/>
                <a:gd name="connsiteX2791" fmla="*/ 2237997 w 2377881"/>
                <a:gd name="connsiteY2791" fmla="*/ 138025 h 509406"/>
                <a:gd name="connsiteX2792" fmla="*/ 2232853 w 2377881"/>
                <a:gd name="connsiteY2792" fmla="*/ 146122 h 509406"/>
                <a:gd name="connsiteX2793" fmla="*/ 2234758 w 2377881"/>
                <a:gd name="connsiteY2793" fmla="*/ 147931 h 509406"/>
                <a:gd name="connsiteX2794" fmla="*/ 2231900 w 2377881"/>
                <a:gd name="connsiteY2794" fmla="*/ 149551 h 509406"/>
                <a:gd name="connsiteX2795" fmla="*/ 2225233 w 2377881"/>
                <a:gd name="connsiteY2795" fmla="*/ 149551 h 509406"/>
                <a:gd name="connsiteX2796" fmla="*/ 2217898 w 2377881"/>
                <a:gd name="connsiteY2796" fmla="*/ 148503 h 509406"/>
                <a:gd name="connsiteX2797" fmla="*/ 2216470 w 2377881"/>
                <a:gd name="connsiteY2797" fmla="*/ 147646 h 509406"/>
                <a:gd name="connsiteX2798" fmla="*/ 2212279 w 2377881"/>
                <a:gd name="connsiteY2798" fmla="*/ 148598 h 509406"/>
                <a:gd name="connsiteX2799" fmla="*/ 2221804 w 2377881"/>
                <a:gd name="connsiteY2799" fmla="*/ 152789 h 509406"/>
                <a:gd name="connsiteX2800" fmla="*/ 2226757 w 2377881"/>
                <a:gd name="connsiteY2800" fmla="*/ 152980 h 509406"/>
                <a:gd name="connsiteX2801" fmla="*/ 2227805 w 2377881"/>
                <a:gd name="connsiteY2801" fmla="*/ 153075 h 509406"/>
                <a:gd name="connsiteX2802" fmla="*/ 2228186 w 2377881"/>
                <a:gd name="connsiteY2802" fmla="*/ 156218 h 509406"/>
                <a:gd name="connsiteX2803" fmla="*/ 2219708 w 2377881"/>
                <a:gd name="connsiteY2803" fmla="*/ 157266 h 509406"/>
                <a:gd name="connsiteX2804" fmla="*/ 2219613 w 2377881"/>
                <a:gd name="connsiteY2804" fmla="*/ 159933 h 509406"/>
                <a:gd name="connsiteX2805" fmla="*/ 2219518 w 2377881"/>
                <a:gd name="connsiteY2805" fmla="*/ 164886 h 509406"/>
                <a:gd name="connsiteX2806" fmla="*/ 2213041 w 2377881"/>
                <a:gd name="connsiteY2806" fmla="*/ 161457 h 509406"/>
                <a:gd name="connsiteX2807" fmla="*/ 2208850 w 2377881"/>
                <a:gd name="connsiteY2807" fmla="*/ 158599 h 509406"/>
                <a:gd name="connsiteX2808" fmla="*/ 2207326 w 2377881"/>
                <a:gd name="connsiteY2808" fmla="*/ 159933 h 509406"/>
                <a:gd name="connsiteX2809" fmla="*/ 2206754 w 2377881"/>
                <a:gd name="connsiteY2809" fmla="*/ 164886 h 509406"/>
                <a:gd name="connsiteX2810" fmla="*/ 2207612 w 2377881"/>
                <a:gd name="connsiteY2810" fmla="*/ 167553 h 509406"/>
                <a:gd name="connsiteX2811" fmla="*/ 2221137 w 2377881"/>
                <a:gd name="connsiteY2811" fmla="*/ 168791 h 509406"/>
                <a:gd name="connsiteX2812" fmla="*/ 2219232 w 2377881"/>
                <a:gd name="connsiteY2812" fmla="*/ 171744 h 509406"/>
                <a:gd name="connsiteX2813" fmla="*/ 2216565 w 2377881"/>
                <a:gd name="connsiteY2813" fmla="*/ 175744 h 509406"/>
                <a:gd name="connsiteX2814" fmla="*/ 2221994 w 2377881"/>
                <a:gd name="connsiteY2814" fmla="*/ 182126 h 509406"/>
                <a:gd name="connsiteX2815" fmla="*/ 2222852 w 2377881"/>
                <a:gd name="connsiteY2815" fmla="*/ 179935 h 509406"/>
                <a:gd name="connsiteX2816" fmla="*/ 2228662 w 2377881"/>
                <a:gd name="connsiteY2816" fmla="*/ 166315 h 509406"/>
                <a:gd name="connsiteX2817" fmla="*/ 2232567 w 2377881"/>
                <a:gd name="connsiteY2817" fmla="*/ 166886 h 509406"/>
                <a:gd name="connsiteX2818" fmla="*/ 2234758 w 2377881"/>
                <a:gd name="connsiteY2818" fmla="*/ 167648 h 509406"/>
                <a:gd name="connsiteX2819" fmla="*/ 2253522 w 2377881"/>
                <a:gd name="connsiteY2819" fmla="*/ 169648 h 509406"/>
                <a:gd name="connsiteX2820" fmla="*/ 2257714 w 2377881"/>
                <a:gd name="connsiteY2820" fmla="*/ 170717 h 509406"/>
                <a:gd name="connsiteX2821" fmla="*/ 2250760 w 2377881"/>
                <a:gd name="connsiteY2821" fmla="*/ 173458 h 509406"/>
                <a:gd name="connsiteX2822" fmla="*/ 2246855 w 2377881"/>
                <a:gd name="connsiteY2822" fmla="*/ 173554 h 509406"/>
                <a:gd name="connsiteX2823" fmla="*/ 2242568 w 2377881"/>
                <a:gd name="connsiteY2823" fmla="*/ 172696 h 509406"/>
                <a:gd name="connsiteX2824" fmla="*/ 2235520 w 2377881"/>
                <a:gd name="connsiteY2824" fmla="*/ 174697 h 509406"/>
                <a:gd name="connsiteX2825" fmla="*/ 2237615 w 2377881"/>
                <a:gd name="connsiteY2825" fmla="*/ 178030 h 509406"/>
                <a:gd name="connsiteX2826" fmla="*/ 2244759 w 2377881"/>
                <a:gd name="connsiteY2826" fmla="*/ 176887 h 509406"/>
                <a:gd name="connsiteX2827" fmla="*/ 2251046 w 2377881"/>
                <a:gd name="connsiteY2827" fmla="*/ 178983 h 509406"/>
                <a:gd name="connsiteX2828" fmla="*/ 2255332 w 2377881"/>
                <a:gd name="connsiteY2828" fmla="*/ 178411 h 509406"/>
                <a:gd name="connsiteX2829" fmla="*/ 2259809 w 2377881"/>
                <a:gd name="connsiteY2829" fmla="*/ 177840 h 509406"/>
                <a:gd name="connsiteX2830" fmla="*/ 2269714 w 2377881"/>
                <a:gd name="connsiteY2830" fmla="*/ 184031 h 509406"/>
                <a:gd name="connsiteX2831" fmla="*/ 2279716 w 2377881"/>
                <a:gd name="connsiteY2831" fmla="*/ 196795 h 509406"/>
                <a:gd name="connsiteX2832" fmla="*/ 2286574 w 2377881"/>
                <a:gd name="connsiteY2832" fmla="*/ 193842 h 509406"/>
                <a:gd name="connsiteX2833" fmla="*/ 2289241 w 2377881"/>
                <a:gd name="connsiteY2833" fmla="*/ 194032 h 509406"/>
                <a:gd name="connsiteX2834" fmla="*/ 2293337 w 2377881"/>
                <a:gd name="connsiteY2834" fmla="*/ 194794 h 509406"/>
                <a:gd name="connsiteX2835" fmla="*/ 2308957 w 2377881"/>
                <a:gd name="connsiteY2835" fmla="*/ 196318 h 509406"/>
                <a:gd name="connsiteX2836" fmla="*/ 2312672 w 2377881"/>
                <a:gd name="connsiteY2836" fmla="*/ 196985 h 509406"/>
                <a:gd name="connsiteX2837" fmla="*/ 2313244 w 2377881"/>
                <a:gd name="connsiteY2837" fmla="*/ 197080 h 509406"/>
                <a:gd name="connsiteX2838" fmla="*/ 2320197 w 2377881"/>
                <a:gd name="connsiteY2838" fmla="*/ 195842 h 509406"/>
                <a:gd name="connsiteX2839" fmla="*/ 2321816 w 2377881"/>
                <a:gd name="connsiteY2839" fmla="*/ 197557 h 509406"/>
                <a:gd name="connsiteX2840" fmla="*/ 2323722 w 2377881"/>
                <a:gd name="connsiteY2840" fmla="*/ 199557 h 509406"/>
                <a:gd name="connsiteX2841" fmla="*/ 2327436 w 2377881"/>
                <a:gd name="connsiteY2841" fmla="*/ 205558 h 509406"/>
                <a:gd name="connsiteX2842" fmla="*/ 2326484 w 2377881"/>
                <a:gd name="connsiteY2842" fmla="*/ 210130 h 509406"/>
                <a:gd name="connsiteX2843" fmla="*/ 2332770 w 2377881"/>
                <a:gd name="connsiteY2843" fmla="*/ 211558 h 509406"/>
                <a:gd name="connsiteX2844" fmla="*/ 2347439 w 2377881"/>
                <a:gd name="connsiteY2844" fmla="*/ 207939 h 509406"/>
                <a:gd name="connsiteX2845" fmla="*/ 2343819 w 2377881"/>
                <a:gd name="connsiteY2845" fmla="*/ 203653 h 509406"/>
                <a:gd name="connsiteX2846" fmla="*/ 2339247 w 2377881"/>
                <a:gd name="connsiteY2846" fmla="*/ 207748 h 509406"/>
                <a:gd name="connsiteX2847" fmla="*/ 2336771 w 2377881"/>
                <a:gd name="connsiteY2847" fmla="*/ 207463 h 509406"/>
                <a:gd name="connsiteX2848" fmla="*/ 2334770 w 2377881"/>
                <a:gd name="connsiteY2848" fmla="*/ 207272 h 509406"/>
                <a:gd name="connsiteX2849" fmla="*/ 2328770 w 2377881"/>
                <a:gd name="connsiteY2849" fmla="*/ 201652 h 509406"/>
                <a:gd name="connsiteX2850" fmla="*/ 2330484 w 2377881"/>
                <a:gd name="connsiteY2850" fmla="*/ 199176 h 509406"/>
                <a:gd name="connsiteX2851" fmla="*/ 2333723 w 2377881"/>
                <a:gd name="connsiteY2851" fmla="*/ 197080 h 509406"/>
                <a:gd name="connsiteX2852" fmla="*/ 2336294 w 2377881"/>
                <a:gd name="connsiteY2852" fmla="*/ 196223 h 509406"/>
                <a:gd name="connsiteX2853" fmla="*/ 2342962 w 2377881"/>
                <a:gd name="connsiteY2853" fmla="*/ 196890 h 509406"/>
                <a:gd name="connsiteX2854" fmla="*/ 2348010 w 2377881"/>
                <a:gd name="connsiteY2854" fmla="*/ 200319 h 509406"/>
                <a:gd name="connsiteX2855" fmla="*/ 2358678 w 2377881"/>
                <a:gd name="connsiteY2855" fmla="*/ 197938 h 509406"/>
                <a:gd name="connsiteX2856" fmla="*/ 2365060 w 2377881"/>
                <a:gd name="connsiteY2856" fmla="*/ 202319 h 509406"/>
                <a:gd name="connsiteX2857" fmla="*/ 2358773 w 2377881"/>
                <a:gd name="connsiteY2857" fmla="*/ 212987 h 509406"/>
                <a:gd name="connsiteX2858" fmla="*/ 2354487 w 2377881"/>
                <a:gd name="connsiteY2858" fmla="*/ 215464 h 509406"/>
                <a:gd name="connsiteX2859" fmla="*/ 2353440 w 2377881"/>
                <a:gd name="connsiteY2859" fmla="*/ 218226 h 509406"/>
                <a:gd name="connsiteX2860" fmla="*/ 2349915 w 2377881"/>
                <a:gd name="connsiteY2860" fmla="*/ 222417 h 509406"/>
                <a:gd name="connsiteX2861" fmla="*/ 2351344 w 2377881"/>
                <a:gd name="connsiteY2861" fmla="*/ 227941 h 509406"/>
                <a:gd name="connsiteX2862" fmla="*/ 2343724 w 2377881"/>
                <a:gd name="connsiteY2862" fmla="*/ 227560 h 509406"/>
                <a:gd name="connsiteX2863" fmla="*/ 2343438 w 2377881"/>
                <a:gd name="connsiteY2863" fmla="*/ 230513 h 509406"/>
                <a:gd name="connsiteX2864" fmla="*/ 2348867 w 2377881"/>
                <a:gd name="connsiteY2864" fmla="*/ 232323 h 509406"/>
                <a:gd name="connsiteX2865" fmla="*/ 2351058 w 2377881"/>
                <a:gd name="connsiteY2865" fmla="*/ 233656 h 509406"/>
                <a:gd name="connsiteX2866" fmla="*/ 2353725 w 2377881"/>
                <a:gd name="connsiteY2866" fmla="*/ 235276 h 509406"/>
                <a:gd name="connsiteX2867" fmla="*/ 2365060 w 2377881"/>
                <a:gd name="connsiteY2867" fmla="*/ 230418 h 509406"/>
                <a:gd name="connsiteX2868" fmla="*/ 2367727 w 2377881"/>
                <a:gd name="connsiteY2868" fmla="*/ 232513 h 509406"/>
                <a:gd name="connsiteX2869" fmla="*/ 2372966 w 2377881"/>
                <a:gd name="connsiteY2869" fmla="*/ 234609 h 509406"/>
                <a:gd name="connsiteX2870" fmla="*/ 2374585 w 2377881"/>
                <a:gd name="connsiteY2870" fmla="*/ 234609 h 509406"/>
                <a:gd name="connsiteX2871" fmla="*/ 2377823 w 2377881"/>
                <a:gd name="connsiteY2871" fmla="*/ 234799 h 509406"/>
                <a:gd name="connsiteX2872" fmla="*/ 2374680 w 2377881"/>
                <a:gd name="connsiteY2872" fmla="*/ 242991 h 509406"/>
                <a:gd name="connsiteX2873" fmla="*/ 2367060 w 2377881"/>
                <a:gd name="connsiteY2873" fmla="*/ 241753 h 509406"/>
                <a:gd name="connsiteX2874" fmla="*/ 2360964 w 2377881"/>
                <a:gd name="connsiteY2874" fmla="*/ 240705 h 509406"/>
                <a:gd name="connsiteX2875" fmla="*/ 2358487 w 2377881"/>
                <a:gd name="connsiteY2875" fmla="*/ 241181 h 509406"/>
                <a:gd name="connsiteX2876" fmla="*/ 2356011 w 2377881"/>
                <a:gd name="connsiteY2876" fmla="*/ 246515 h 509406"/>
                <a:gd name="connsiteX2877" fmla="*/ 2353916 w 2377881"/>
                <a:gd name="connsiteY2877" fmla="*/ 249373 h 509406"/>
                <a:gd name="connsiteX2878" fmla="*/ 2348962 w 2377881"/>
                <a:gd name="connsiteY2878" fmla="*/ 252230 h 509406"/>
                <a:gd name="connsiteX2879" fmla="*/ 2346200 w 2377881"/>
                <a:gd name="connsiteY2879" fmla="*/ 254135 h 509406"/>
                <a:gd name="connsiteX2880" fmla="*/ 2355154 w 2377881"/>
                <a:gd name="connsiteY2880" fmla="*/ 263946 h 509406"/>
                <a:gd name="connsiteX2881" fmla="*/ 2354773 w 2377881"/>
                <a:gd name="connsiteY2881" fmla="*/ 281853 h 509406"/>
                <a:gd name="connsiteX2882" fmla="*/ 2353630 w 2377881"/>
                <a:gd name="connsiteY2882" fmla="*/ 285663 h 509406"/>
                <a:gd name="connsiteX2883" fmla="*/ 2357535 w 2377881"/>
                <a:gd name="connsiteY2883" fmla="*/ 289473 h 509406"/>
                <a:gd name="connsiteX2884" fmla="*/ 2358773 w 2377881"/>
                <a:gd name="connsiteY2884" fmla="*/ 289378 h 509406"/>
                <a:gd name="connsiteX2885" fmla="*/ 2360488 w 2377881"/>
                <a:gd name="connsiteY2885" fmla="*/ 292045 h 509406"/>
                <a:gd name="connsiteX2886" fmla="*/ 2351725 w 2377881"/>
                <a:gd name="connsiteY2886" fmla="*/ 295474 h 509406"/>
                <a:gd name="connsiteX2887" fmla="*/ 2348486 w 2377881"/>
                <a:gd name="connsiteY2887" fmla="*/ 296712 h 509406"/>
                <a:gd name="connsiteX2888" fmla="*/ 2345057 w 2377881"/>
                <a:gd name="connsiteY2888" fmla="*/ 298045 h 509406"/>
                <a:gd name="connsiteX2889" fmla="*/ 2344105 w 2377881"/>
                <a:gd name="connsiteY2889" fmla="*/ 292426 h 509406"/>
                <a:gd name="connsiteX2890" fmla="*/ 2342200 w 2377881"/>
                <a:gd name="connsiteY2890" fmla="*/ 291092 h 509406"/>
                <a:gd name="connsiteX2891" fmla="*/ 2333247 w 2377881"/>
                <a:gd name="connsiteY2891" fmla="*/ 292807 h 509406"/>
                <a:gd name="connsiteX2892" fmla="*/ 2331055 w 2377881"/>
                <a:gd name="connsiteY2892" fmla="*/ 293759 h 509406"/>
                <a:gd name="connsiteX2893" fmla="*/ 2327913 w 2377881"/>
                <a:gd name="connsiteY2893" fmla="*/ 302046 h 509406"/>
                <a:gd name="connsiteX2894" fmla="*/ 2316578 w 2377881"/>
                <a:gd name="connsiteY2894" fmla="*/ 304427 h 509406"/>
                <a:gd name="connsiteX2895" fmla="*/ 2317435 w 2377881"/>
                <a:gd name="connsiteY2895" fmla="*/ 298712 h 509406"/>
                <a:gd name="connsiteX2896" fmla="*/ 2317435 w 2377881"/>
                <a:gd name="connsiteY2896" fmla="*/ 298617 h 509406"/>
                <a:gd name="connsiteX2897" fmla="*/ 2311625 w 2377881"/>
                <a:gd name="connsiteY2897" fmla="*/ 297855 h 509406"/>
                <a:gd name="connsiteX2898" fmla="*/ 2302004 w 2377881"/>
                <a:gd name="connsiteY2898" fmla="*/ 299569 h 509406"/>
                <a:gd name="connsiteX2899" fmla="*/ 2296956 w 2377881"/>
                <a:gd name="connsiteY2899" fmla="*/ 302713 h 509406"/>
                <a:gd name="connsiteX2900" fmla="*/ 2289813 w 2377881"/>
                <a:gd name="connsiteY2900" fmla="*/ 302236 h 509406"/>
                <a:gd name="connsiteX2901" fmla="*/ 2277716 w 2377881"/>
                <a:gd name="connsiteY2901" fmla="*/ 302617 h 509406"/>
                <a:gd name="connsiteX2902" fmla="*/ 2272191 w 2377881"/>
                <a:gd name="connsiteY2902" fmla="*/ 302236 h 509406"/>
                <a:gd name="connsiteX2903" fmla="*/ 2270572 w 2377881"/>
                <a:gd name="connsiteY2903" fmla="*/ 303189 h 509406"/>
                <a:gd name="connsiteX2904" fmla="*/ 2269619 w 2377881"/>
                <a:gd name="connsiteY2904" fmla="*/ 303760 h 509406"/>
                <a:gd name="connsiteX2905" fmla="*/ 2267048 w 2377881"/>
                <a:gd name="connsiteY2905" fmla="*/ 300808 h 509406"/>
                <a:gd name="connsiteX2906" fmla="*/ 2267428 w 2377881"/>
                <a:gd name="connsiteY2906" fmla="*/ 299569 h 509406"/>
                <a:gd name="connsiteX2907" fmla="*/ 2267619 w 2377881"/>
                <a:gd name="connsiteY2907" fmla="*/ 299093 h 509406"/>
                <a:gd name="connsiteX2908" fmla="*/ 2263714 w 2377881"/>
                <a:gd name="connsiteY2908" fmla="*/ 297760 h 509406"/>
                <a:gd name="connsiteX2909" fmla="*/ 2261714 w 2377881"/>
                <a:gd name="connsiteY2909" fmla="*/ 297950 h 509406"/>
                <a:gd name="connsiteX2910" fmla="*/ 2261428 w 2377881"/>
                <a:gd name="connsiteY2910" fmla="*/ 297950 h 509406"/>
                <a:gd name="connsiteX2911" fmla="*/ 2261999 w 2377881"/>
                <a:gd name="connsiteY2911" fmla="*/ 299855 h 509406"/>
                <a:gd name="connsiteX2912" fmla="*/ 2256189 w 2377881"/>
                <a:gd name="connsiteY2912" fmla="*/ 303094 h 509406"/>
                <a:gd name="connsiteX2913" fmla="*/ 2252950 w 2377881"/>
                <a:gd name="connsiteY2913" fmla="*/ 303760 h 509406"/>
                <a:gd name="connsiteX2914" fmla="*/ 2250379 w 2377881"/>
                <a:gd name="connsiteY2914" fmla="*/ 298617 h 509406"/>
                <a:gd name="connsiteX2915" fmla="*/ 2250664 w 2377881"/>
                <a:gd name="connsiteY2915" fmla="*/ 297760 h 509406"/>
                <a:gd name="connsiteX2916" fmla="*/ 2245997 w 2377881"/>
                <a:gd name="connsiteY2916" fmla="*/ 297569 h 509406"/>
                <a:gd name="connsiteX2917" fmla="*/ 2245426 w 2377881"/>
                <a:gd name="connsiteY2917" fmla="*/ 298903 h 509406"/>
                <a:gd name="connsiteX2918" fmla="*/ 2243902 w 2377881"/>
                <a:gd name="connsiteY2918" fmla="*/ 302617 h 509406"/>
                <a:gd name="connsiteX2919" fmla="*/ 2254284 w 2377881"/>
                <a:gd name="connsiteY2919" fmla="*/ 309285 h 509406"/>
                <a:gd name="connsiteX2920" fmla="*/ 2263142 w 2377881"/>
                <a:gd name="connsiteY2920" fmla="*/ 308332 h 509406"/>
                <a:gd name="connsiteX2921" fmla="*/ 2272096 w 2377881"/>
                <a:gd name="connsiteY2921" fmla="*/ 310618 h 509406"/>
                <a:gd name="connsiteX2922" fmla="*/ 2272667 w 2377881"/>
                <a:gd name="connsiteY2922" fmla="*/ 313285 h 509406"/>
                <a:gd name="connsiteX2923" fmla="*/ 2281145 w 2377881"/>
                <a:gd name="connsiteY2923" fmla="*/ 310428 h 509406"/>
                <a:gd name="connsiteX2924" fmla="*/ 2284479 w 2377881"/>
                <a:gd name="connsiteY2924" fmla="*/ 316238 h 509406"/>
                <a:gd name="connsiteX2925" fmla="*/ 2282954 w 2377881"/>
                <a:gd name="connsiteY2925" fmla="*/ 318619 h 509406"/>
                <a:gd name="connsiteX2926" fmla="*/ 2281525 w 2377881"/>
                <a:gd name="connsiteY2926" fmla="*/ 318715 h 509406"/>
                <a:gd name="connsiteX2927" fmla="*/ 2276287 w 2377881"/>
                <a:gd name="connsiteY2927" fmla="*/ 320524 h 509406"/>
                <a:gd name="connsiteX2928" fmla="*/ 2260952 w 2377881"/>
                <a:gd name="connsiteY2928" fmla="*/ 317667 h 509406"/>
                <a:gd name="connsiteX2929" fmla="*/ 2260094 w 2377881"/>
                <a:gd name="connsiteY2929" fmla="*/ 317000 h 509406"/>
                <a:gd name="connsiteX2930" fmla="*/ 2251427 w 2377881"/>
                <a:gd name="connsiteY2930" fmla="*/ 319191 h 509406"/>
                <a:gd name="connsiteX2931" fmla="*/ 2244950 w 2377881"/>
                <a:gd name="connsiteY2931" fmla="*/ 317095 h 509406"/>
                <a:gd name="connsiteX2932" fmla="*/ 2241997 w 2377881"/>
                <a:gd name="connsiteY2932" fmla="*/ 316333 h 509406"/>
                <a:gd name="connsiteX2933" fmla="*/ 2235329 w 2377881"/>
                <a:gd name="connsiteY2933" fmla="*/ 316143 h 509406"/>
                <a:gd name="connsiteX2934" fmla="*/ 2230757 w 2377881"/>
                <a:gd name="connsiteY2934" fmla="*/ 318524 h 509406"/>
                <a:gd name="connsiteX2935" fmla="*/ 2229138 w 2377881"/>
                <a:gd name="connsiteY2935" fmla="*/ 318715 h 509406"/>
                <a:gd name="connsiteX2936" fmla="*/ 2224185 w 2377881"/>
                <a:gd name="connsiteY2936" fmla="*/ 319191 h 509406"/>
                <a:gd name="connsiteX2937" fmla="*/ 2209136 w 2377881"/>
                <a:gd name="connsiteY2937" fmla="*/ 320048 h 509406"/>
                <a:gd name="connsiteX2938" fmla="*/ 2193991 w 2377881"/>
                <a:gd name="connsiteY2938" fmla="*/ 319762 h 509406"/>
                <a:gd name="connsiteX2939" fmla="*/ 2184942 w 2377881"/>
                <a:gd name="connsiteY2939" fmla="*/ 315095 h 509406"/>
                <a:gd name="connsiteX2940" fmla="*/ 2177894 w 2377881"/>
                <a:gd name="connsiteY2940" fmla="*/ 322144 h 509406"/>
                <a:gd name="connsiteX2941" fmla="*/ 2165892 w 2377881"/>
                <a:gd name="connsiteY2941" fmla="*/ 322144 h 509406"/>
                <a:gd name="connsiteX2942" fmla="*/ 2156843 w 2377881"/>
                <a:gd name="connsiteY2942" fmla="*/ 321001 h 509406"/>
                <a:gd name="connsiteX2943" fmla="*/ 2154271 w 2377881"/>
                <a:gd name="connsiteY2943" fmla="*/ 319286 h 509406"/>
                <a:gd name="connsiteX2944" fmla="*/ 2150938 w 2377881"/>
                <a:gd name="connsiteY2944" fmla="*/ 321191 h 509406"/>
                <a:gd name="connsiteX2945" fmla="*/ 2150557 w 2377881"/>
                <a:gd name="connsiteY2945" fmla="*/ 321858 h 509406"/>
                <a:gd name="connsiteX2946" fmla="*/ 2149128 w 2377881"/>
                <a:gd name="connsiteY2946" fmla="*/ 324525 h 509406"/>
                <a:gd name="connsiteX2947" fmla="*/ 2142747 w 2377881"/>
                <a:gd name="connsiteY2947" fmla="*/ 323572 h 509406"/>
                <a:gd name="connsiteX2948" fmla="*/ 2142747 w 2377881"/>
                <a:gd name="connsiteY2948" fmla="*/ 321096 h 509406"/>
                <a:gd name="connsiteX2949" fmla="*/ 2140746 w 2377881"/>
                <a:gd name="connsiteY2949" fmla="*/ 320620 h 509406"/>
                <a:gd name="connsiteX2950" fmla="*/ 2138936 w 2377881"/>
                <a:gd name="connsiteY2950" fmla="*/ 321191 h 509406"/>
                <a:gd name="connsiteX2951" fmla="*/ 2133031 w 2377881"/>
                <a:gd name="connsiteY2951" fmla="*/ 317572 h 509406"/>
                <a:gd name="connsiteX2952" fmla="*/ 2125411 w 2377881"/>
                <a:gd name="connsiteY2952" fmla="*/ 320239 h 509406"/>
                <a:gd name="connsiteX2953" fmla="*/ 2122458 w 2377881"/>
                <a:gd name="connsiteY2953" fmla="*/ 329287 h 509406"/>
                <a:gd name="connsiteX2954" fmla="*/ 2114743 w 2377881"/>
                <a:gd name="connsiteY2954" fmla="*/ 324525 h 509406"/>
                <a:gd name="connsiteX2955" fmla="*/ 2120839 w 2377881"/>
                <a:gd name="connsiteY2955" fmla="*/ 325573 h 509406"/>
                <a:gd name="connsiteX2956" fmla="*/ 2121982 w 2377881"/>
                <a:gd name="connsiteY2956" fmla="*/ 322906 h 509406"/>
                <a:gd name="connsiteX2957" fmla="*/ 2113981 w 2377881"/>
                <a:gd name="connsiteY2957" fmla="*/ 322620 h 509406"/>
                <a:gd name="connsiteX2958" fmla="*/ 2111314 w 2377881"/>
                <a:gd name="connsiteY2958" fmla="*/ 323382 h 509406"/>
                <a:gd name="connsiteX2959" fmla="*/ 2109599 w 2377881"/>
                <a:gd name="connsiteY2959" fmla="*/ 323858 h 509406"/>
                <a:gd name="connsiteX2960" fmla="*/ 2095502 w 2377881"/>
                <a:gd name="connsiteY2960" fmla="*/ 325954 h 509406"/>
                <a:gd name="connsiteX2961" fmla="*/ 2088168 w 2377881"/>
                <a:gd name="connsiteY2961" fmla="*/ 321953 h 509406"/>
                <a:gd name="connsiteX2962" fmla="*/ 2084644 w 2377881"/>
                <a:gd name="connsiteY2962" fmla="*/ 320048 h 509406"/>
                <a:gd name="connsiteX2963" fmla="*/ 2071880 w 2377881"/>
                <a:gd name="connsiteY2963" fmla="*/ 324430 h 509406"/>
                <a:gd name="connsiteX2964" fmla="*/ 2072642 w 2377881"/>
                <a:gd name="connsiteY2964" fmla="*/ 330907 h 509406"/>
                <a:gd name="connsiteX2965" fmla="*/ 2069594 w 2377881"/>
                <a:gd name="connsiteY2965" fmla="*/ 336812 h 509406"/>
                <a:gd name="connsiteX2966" fmla="*/ 2066927 w 2377881"/>
                <a:gd name="connsiteY2966" fmla="*/ 335955 h 509406"/>
                <a:gd name="connsiteX2967" fmla="*/ 2063784 w 2377881"/>
                <a:gd name="connsiteY2967" fmla="*/ 335002 h 509406"/>
                <a:gd name="connsiteX2968" fmla="*/ 2064737 w 2377881"/>
                <a:gd name="connsiteY2968" fmla="*/ 329002 h 509406"/>
                <a:gd name="connsiteX2969" fmla="*/ 2063022 w 2377881"/>
                <a:gd name="connsiteY2969" fmla="*/ 321382 h 509406"/>
                <a:gd name="connsiteX2970" fmla="*/ 2054926 w 2377881"/>
                <a:gd name="connsiteY2970" fmla="*/ 323382 h 509406"/>
                <a:gd name="connsiteX2971" fmla="*/ 2045687 w 2377881"/>
                <a:gd name="connsiteY2971" fmla="*/ 323858 h 509406"/>
                <a:gd name="connsiteX2972" fmla="*/ 2031209 w 2377881"/>
                <a:gd name="connsiteY2972" fmla="*/ 325954 h 509406"/>
                <a:gd name="connsiteX2973" fmla="*/ 2033304 w 2377881"/>
                <a:gd name="connsiteY2973" fmla="*/ 330145 h 509406"/>
                <a:gd name="connsiteX2974" fmla="*/ 2033875 w 2377881"/>
                <a:gd name="connsiteY2974" fmla="*/ 329954 h 509406"/>
                <a:gd name="connsiteX2975" fmla="*/ 2036733 w 2377881"/>
                <a:gd name="connsiteY2975" fmla="*/ 328811 h 509406"/>
                <a:gd name="connsiteX2976" fmla="*/ 2044067 w 2377881"/>
                <a:gd name="connsiteY2976" fmla="*/ 328049 h 509406"/>
                <a:gd name="connsiteX2977" fmla="*/ 2049020 w 2377881"/>
                <a:gd name="connsiteY2977" fmla="*/ 327097 h 509406"/>
                <a:gd name="connsiteX2978" fmla="*/ 2051592 w 2377881"/>
                <a:gd name="connsiteY2978" fmla="*/ 330907 h 509406"/>
                <a:gd name="connsiteX2979" fmla="*/ 2041305 w 2377881"/>
                <a:gd name="connsiteY2979" fmla="*/ 336145 h 509406"/>
                <a:gd name="connsiteX2980" fmla="*/ 2037971 w 2377881"/>
                <a:gd name="connsiteY2980" fmla="*/ 336241 h 509406"/>
                <a:gd name="connsiteX2981" fmla="*/ 2035114 w 2377881"/>
                <a:gd name="connsiteY2981" fmla="*/ 336336 h 509406"/>
                <a:gd name="connsiteX2982" fmla="*/ 2030161 w 2377881"/>
                <a:gd name="connsiteY2982" fmla="*/ 332145 h 509406"/>
                <a:gd name="connsiteX2983" fmla="*/ 2029018 w 2377881"/>
                <a:gd name="connsiteY2983" fmla="*/ 332526 h 509406"/>
                <a:gd name="connsiteX2984" fmla="*/ 2021874 w 2377881"/>
                <a:gd name="connsiteY2984" fmla="*/ 334145 h 509406"/>
                <a:gd name="connsiteX2985" fmla="*/ 2019398 w 2377881"/>
                <a:gd name="connsiteY2985" fmla="*/ 334050 h 509406"/>
                <a:gd name="connsiteX2986" fmla="*/ 2018826 w 2377881"/>
                <a:gd name="connsiteY2986" fmla="*/ 333383 h 509406"/>
                <a:gd name="connsiteX2987" fmla="*/ 2018921 w 2377881"/>
                <a:gd name="connsiteY2987" fmla="*/ 330049 h 509406"/>
                <a:gd name="connsiteX2988" fmla="*/ 2019398 w 2377881"/>
                <a:gd name="connsiteY2988" fmla="*/ 330049 h 509406"/>
                <a:gd name="connsiteX2989" fmla="*/ 2022541 w 2377881"/>
                <a:gd name="connsiteY2989" fmla="*/ 329764 h 509406"/>
                <a:gd name="connsiteX2990" fmla="*/ 2018445 w 2377881"/>
                <a:gd name="connsiteY2990" fmla="*/ 321572 h 509406"/>
                <a:gd name="connsiteX2991" fmla="*/ 2015587 w 2377881"/>
                <a:gd name="connsiteY2991" fmla="*/ 322810 h 509406"/>
                <a:gd name="connsiteX2992" fmla="*/ 2009301 w 2377881"/>
                <a:gd name="connsiteY2992" fmla="*/ 321763 h 509406"/>
                <a:gd name="connsiteX2993" fmla="*/ 2002919 w 2377881"/>
                <a:gd name="connsiteY2993" fmla="*/ 319477 h 509406"/>
                <a:gd name="connsiteX2994" fmla="*/ 1993871 w 2377881"/>
                <a:gd name="connsiteY2994" fmla="*/ 325192 h 509406"/>
                <a:gd name="connsiteX2995" fmla="*/ 1989680 w 2377881"/>
                <a:gd name="connsiteY2995" fmla="*/ 324906 h 509406"/>
                <a:gd name="connsiteX2996" fmla="*/ 1987775 w 2377881"/>
                <a:gd name="connsiteY2996" fmla="*/ 324715 h 509406"/>
                <a:gd name="connsiteX2997" fmla="*/ 1961200 w 2377881"/>
                <a:gd name="connsiteY2997" fmla="*/ 327573 h 509406"/>
                <a:gd name="connsiteX2998" fmla="*/ 1949865 w 2377881"/>
                <a:gd name="connsiteY2998" fmla="*/ 325954 h 509406"/>
                <a:gd name="connsiteX2999" fmla="*/ 1947484 w 2377881"/>
                <a:gd name="connsiteY2999" fmla="*/ 325573 h 509406"/>
                <a:gd name="connsiteX3000" fmla="*/ 1938340 w 2377881"/>
                <a:gd name="connsiteY3000" fmla="*/ 327478 h 509406"/>
                <a:gd name="connsiteX3001" fmla="*/ 1936339 w 2377881"/>
                <a:gd name="connsiteY3001" fmla="*/ 327668 h 509406"/>
                <a:gd name="connsiteX3002" fmla="*/ 1929577 w 2377881"/>
                <a:gd name="connsiteY3002" fmla="*/ 326144 h 509406"/>
                <a:gd name="connsiteX3003" fmla="*/ 1927957 w 2377881"/>
                <a:gd name="connsiteY3003" fmla="*/ 327001 h 509406"/>
                <a:gd name="connsiteX3004" fmla="*/ 1928053 w 2377881"/>
                <a:gd name="connsiteY3004" fmla="*/ 329002 h 509406"/>
                <a:gd name="connsiteX3005" fmla="*/ 1931005 w 2377881"/>
                <a:gd name="connsiteY3005" fmla="*/ 330716 h 509406"/>
                <a:gd name="connsiteX3006" fmla="*/ 1942340 w 2377881"/>
                <a:gd name="connsiteY3006" fmla="*/ 330907 h 509406"/>
                <a:gd name="connsiteX3007" fmla="*/ 1946055 w 2377881"/>
                <a:gd name="connsiteY3007" fmla="*/ 331002 h 509406"/>
                <a:gd name="connsiteX3008" fmla="*/ 1947484 w 2377881"/>
                <a:gd name="connsiteY3008" fmla="*/ 331002 h 509406"/>
                <a:gd name="connsiteX3009" fmla="*/ 1950341 w 2377881"/>
                <a:gd name="connsiteY3009" fmla="*/ 331764 h 509406"/>
                <a:gd name="connsiteX3010" fmla="*/ 1948722 w 2377881"/>
                <a:gd name="connsiteY3010" fmla="*/ 336622 h 509406"/>
                <a:gd name="connsiteX3011" fmla="*/ 1948532 w 2377881"/>
                <a:gd name="connsiteY3011" fmla="*/ 337860 h 509406"/>
                <a:gd name="connsiteX3012" fmla="*/ 1947988 w 2377881"/>
                <a:gd name="connsiteY3012" fmla="*/ 341213 h 509406"/>
                <a:gd name="connsiteX3013" fmla="*/ 1947198 w 2377881"/>
                <a:gd name="connsiteY3013" fmla="*/ 341098 h 509406"/>
                <a:gd name="connsiteX3014" fmla="*/ 1935768 w 2377881"/>
                <a:gd name="connsiteY3014" fmla="*/ 341765 h 509406"/>
                <a:gd name="connsiteX3015" fmla="*/ 1927863 w 2377881"/>
                <a:gd name="connsiteY3015" fmla="*/ 342908 h 509406"/>
                <a:gd name="connsiteX3016" fmla="*/ 1925291 w 2377881"/>
                <a:gd name="connsiteY3016" fmla="*/ 347956 h 509406"/>
                <a:gd name="connsiteX3017" fmla="*/ 1925291 w 2377881"/>
                <a:gd name="connsiteY3017" fmla="*/ 347671 h 509406"/>
                <a:gd name="connsiteX3018" fmla="*/ 1922338 w 2377881"/>
                <a:gd name="connsiteY3018" fmla="*/ 341384 h 509406"/>
                <a:gd name="connsiteX3019" fmla="*/ 1921100 w 2377881"/>
                <a:gd name="connsiteY3019" fmla="*/ 340908 h 509406"/>
                <a:gd name="connsiteX3020" fmla="*/ 1918242 w 2377881"/>
                <a:gd name="connsiteY3020" fmla="*/ 345004 h 509406"/>
                <a:gd name="connsiteX3021" fmla="*/ 1914813 w 2377881"/>
                <a:gd name="connsiteY3021" fmla="*/ 344623 h 509406"/>
                <a:gd name="connsiteX3022" fmla="*/ 1904145 w 2377881"/>
                <a:gd name="connsiteY3022" fmla="*/ 346528 h 509406"/>
                <a:gd name="connsiteX3023" fmla="*/ 1899382 w 2377881"/>
                <a:gd name="connsiteY3023" fmla="*/ 342622 h 509406"/>
                <a:gd name="connsiteX3024" fmla="*/ 1896620 w 2377881"/>
                <a:gd name="connsiteY3024" fmla="*/ 339574 h 509406"/>
                <a:gd name="connsiteX3025" fmla="*/ 1893001 w 2377881"/>
                <a:gd name="connsiteY3025" fmla="*/ 344146 h 509406"/>
                <a:gd name="connsiteX3026" fmla="*/ 1889572 w 2377881"/>
                <a:gd name="connsiteY3026" fmla="*/ 345575 h 509406"/>
                <a:gd name="connsiteX3027" fmla="*/ 1886333 w 2377881"/>
                <a:gd name="connsiteY3027" fmla="*/ 343194 h 509406"/>
                <a:gd name="connsiteX3028" fmla="*/ 1882142 w 2377881"/>
                <a:gd name="connsiteY3028" fmla="*/ 345861 h 509406"/>
                <a:gd name="connsiteX3029" fmla="*/ 1874904 w 2377881"/>
                <a:gd name="connsiteY3029" fmla="*/ 347099 h 509406"/>
                <a:gd name="connsiteX3030" fmla="*/ 1875665 w 2377881"/>
                <a:gd name="connsiteY3030" fmla="*/ 344527 h 509406"/>
                <a:gd name="connsiteX3031" fmla="*/ 1865473 w 2377881"/>
                <a:gd name="connsiteY3031" fmla="*/ 341384 h 509406"/>
                <a:gd name="connsiteX3032" fmla="*/ 1860997 w 2377881"/>
                <a:gd name="connsiteY3032" fmla="*/ 344623 h 509406"/>
                <a:gd name="connsiteX3033" fmla="*/ 1856234 w 2377881"/>
                <a:gd name="connsiteY3033" fmla="*/ 344146 h 509406"/>
                <a:gd name="connsiteX3034" fmla="*/ 1851853 w 2377881"/>
                <a:gd name="connsiteY3034" fmla="*/ 346909 h 509406"/>
                <a:gd name="connsiteX3035" fmla="*/ 1850519 w 2377881"/>
                <a:gd name="connsiteY3035" fmla="*/ 349766 h 509406"/>
                <a:gd name="connsiteX3036" fmla="*/ 1846614 w 2377881"/>
                <a:gd name="connsiteY3036" fmla="*/ 349385 h 509406"/>
                <a:gd name="connsiteX3037" fmla="*/ 1839851 w 2377881"/>
                <a:gd name="connsiteY3037" fmla="*/ 352528 h 509406"/>
                <a:gd name="connsiteX3038" fmla="*/ 1831850 w 2377881"/>
                <a:gd name="connsiteY3038" fmla="*/ 349099 h 509406"/>
                <a:gd name="connsiteX3039" fmla="*/ 1816896 w 2377881"/>
                <a:gd name="connsiteY3039" fmla="*/ 351385 h 509406"/>
                <a:gd name="connsiteX3040" fmla="*/ 1810514 w 2377881"/>
                <a:gd name="connsiteY3040" fmla="*/ 351290 h 509406"/>
                <a:gd name="connsiteX3041" fmla="*/ 1806133 w 2377881"/>
                <a:gd name="connsiteY3041" fmla="*/ 351195 h 509406"/>
                <a:gd name="connsiteX3042" fmla="*/ 1796894 w 2377881"/>
                <a:gd name="connsiteY3042" fmla="*/ 352528 h 509406"/>
                <a:gd name="connsiteX3043" fmla="*/ 1789179 w 2377881"/>
                <a:gd name="connsiteY3043" fmla="*/ 347004 h 509406"/>
                <a:gd name="connsiteX3044" fmla="*/ 1787559 w 2377881"/>
                <a:gd name="connsiteY3044" fmla="*/ 350814 h 509406"/>
                <a:gd name="connsiteX3045" fmla="*/ 1787083 w 2377881"/>
                <a:gd name="connsiteY3045" fmla="*/ 352052 h 509406"/>
                <a:gd name="connsiteX3046" fmla="*/ 1787559 w 2377881"/>
                <a:gd name="connsiteY3046" fmla="*/ 354814 h 509406"/>
                <a:gd name="connsiteX3047" fmla="*/ 1786035 w 2377881"/>
                <a:gd name="connsiteY3047" fmla="*/ 355291 h 509406"/>
                <a:gd name="connsiteX3048" fmla="*/ 1782320 w 2377881"/>
                <a:gd name="connsiteY3048" fmla="*/ 356338 h 509406"/>
                <a:gd name="connsiteX3049" fmla="*/ 1773653 w 2377881"/>
                <a:gd name="connsiteY3049" fmla="*/ 352909 h 509406"/>
                <a:gd name="connsiteX3050" fmla="*/ 1764699 w 2377881"/>
                <a:gd name="connsiteY3050" fmla="*/ 356529 h 509406"/>
                <a:gd name="connsiteX3051" fmla="*/ 1764889 w 2377881"/>
                <a:gd name="connsiteY3051" fmla="*/ 363482 h 509406"/>
                <a:gd name="connsiteX3052" fmla="*/ 1770319 w 2377881"/>
                <a:gd name="connsiteY3052" fmla="*/ 366149 h 509406"/>
                <a:gd name="connsiteX3053" fmla="*/ 1765080 w 2377881"/>
                <a:gd name="connsiteY3053" fmla="*/ 369578 h 509406"/>
                <a:gd name="connsiteX3054" fmla="*/ 1762889 w 2377881"/>
                <a:gd name="connsiteY3054" fmla="*/ 369102 h 509406"/>
                <a:gd name="connsiteX3055" fmla="*/ 1757746 w 2377881"/>
                <a:gd name="connsiteY3055" fmla="*/ 368054 h 509406"/>
                <a:gd name="connsiteX3056" fmla="*/ 1753460 w 2377881"/>
                <a:gd name="connsiteY3056" fmla="*/ 364625 h 509406"/>
                <a:gd name="connsiteX3057" fmla="*/ 1741077 w 2377881"/>
                <a:gd name="connsiteY3057" fmla="*/ 371197 h 509406"/>
                <a:gd name="connsiteX3058" fmla="*/ 1733552 w 2377881"/>
                <a:gd name="connsiteY3058" fmla="*/ 366054 h 509406"/>
                <a:gd name="connsiteX3059" fmla="*/ 1726504 w 2377881"/>
                <a:gd name="connsiteY3059" fmla="*/ 367387 h 509406"/>
                <a:gd name="connsiteX3060" fmla="*/ 1726789 w 2377881"/>
                <a:gd name="connsiteY3060" fmla="*/ 361387 h 509406"/>
                <a:gd name="connsiteX3061" fmla="*/ 1727838 w 2377881"/>
                <a:gd name="connsiteY3061" fmla="*/ 361577 h 509406"/>
                <a:gd name="connsiteX3062" fmla="*/ 1728885 w 2377881"/>
                <a:gd name="connsiteY3062" fmla="*/ 361863 h 509406"/>
                <a:gd name="connsiteX3063" fmla="*/ 1733552 w 2377881"/>
                <a:gd name="connsiteY3063" fmla="*/ 360625 h 509406"/>
                <a:gd name="connsiteX3064" fmla="*/ 1729647 w 2377881"/>
                <a:gd name="connsiteY3064" fmla="*/ 355291 h 509406"/>
                <a:gd name="connsiteX3065" fmla="*/ 1727647 w 2377881"/>
                <a:gd name="connsiteY3065" fmla="*/ 355100 h 509406"/>
                <a:gd name="connsiteX3066" fmla="*/ 1723360 w 2377881"/>
                <a:gd name="connsiteY3066" fmla="*/ 359101 h 509406"/>
                <a:gd name="connsiteX3067" fmla="*/ 1719169 w 2377881"/>
                <a:gd name="connsiteY3067" fmla="*/ 357196 h 509406"/>
                <a:gd name="connsiteX3068" fmla="*/ 1719169 w 2377881"/>
                <a:gd name="connsiteY3068" fmla="*/ 356148 h 509406"/>
                <a:gd name="connsiteX3069" fmla="*/ 1707073 w 2377881"/>
                <a:gd name="connsiteY3069" fmla="*/ 359386 h 509406"/>
                <a:gd name="connsiteX3070" fmla="*/ 1700500 w 2377881"/>
                <a:gd name="connsiteY3070" fmla="*/ 361291 h 509406"/>
                <a:gd name="connsiteX3071" fmla="*/ 1695833 w 2377881"/>
                <a:gd name="connsiteY3071" fmla="*/ 362625 h 509406"/>
                <a:gd name="connsiteX3072" fmla="*/ 1692500 w 2377881"/>
                <a:gd name="connsiteY3072" fmla="*/ 362339 h 509406"/>
                <a:gd name="connsiteX3073" fmla="*/ 1685737 w 2377881"/>
                <a:gd name="connsiteY3073" fmla="*/ 355291 h 509406"/>
                <a:gd name="connsiteX3074" fmla="*/ 1679260 w 2377881"/>
                <a:gd name="connsiteY3074" fmla="*/ 355386 h 509406"/>
                <a:gd name="connsiteX3075" fmla="*/ 1677069 w 2377881"/>
                <a:gd name="connsiteY3075" fmla="*/ 355386 h 509406"/>
                <a:gd name="connsiteX3076" fmla="*/ 1672307 w 2377881"/>
                <a:gd name="connsiteY3076" fmla="*/ 359672 h 509406"/>
                <a:gd name="connsiteX3077" fmla="*/ 1670592 w 2377881"/>
                <a:gd name="connsiteY3077" fmla="*/ 360434 h 509406"/>
                <a:gd name="connsiteX3078" fmla="*/ 1664972 w 2377881"/>
                <a:gd name="connsiteY3078" fmla="*/ 358339 h 509406"/>
                <a:gd name="connsiteX3079" fmla="*/ 1660496 w 2377881"/>
                <a:gd name="connsiteY3079" fmla="*/ 357481 h 509406"/>
                <a:gd name="connsiteX3080" fmla="*/ 1650971 w 2377881"/>
                <a:gd name="connsiteY3080" fmla="*/ 357386 h 509406"/>
                <a:gd name="connsiteX3081" fmla="*/ 1648399 w 2377881"/>
                <a:gd name="connsiteY3081" fmla="*/ 357386 h 509406"/>
                <a:gd name="connsiteX3082" fmla="*/ 1645731 w 2377881"/>
                <a:gd name="connsiteY3082" fmla="*/ 357481 h 509406"/>
                <a:gd name="connsiteX3083" fmla="*/ 1642493 w 2377881"/>
                <a:gd name="connsiteY3083" fmla="*/ 360244 h 509406"/>
                <a:gd name="connsiteX3084" fmla="*/ 1637540 w 2377881"/>
                <a:gd name="connsiteY3084" fmla="*/ 363863 h 509406"/>
                <a:gd name="connsiteX3085" fmla="*/ 1643636 w 2377881"/>
                <a:gd name="connsiteY3085" fmla="*/ 371483 h 509406"/>
                <a:gd name="connsiteX3086" fmla="*/ 1641255 w 2377881"/>
                <a:gd name="connsiteY3086" fmla="*/ 376341 h 509406"/>
                <a:gd name="connsiteX3087" fmla="*/ 1639731 w 2377881"/>
                <a:gd name="connsiteY3087" fmla="*/ 373102 h 509406"/>
                <a:gd name="connsiteX3088" fmla="*/ 1639064 w 2377881"/>
                <a:gd name="connsiteY3088" fmla="*/ 371483 h 509406"/>
                <a:gd name="connsiteX3089" fmla="*/ 1636588 w 2377881"/>
                <a:gd name="connsiteY3089" fmla="*/ 369864 h 509406"/>
                <a:gd name="connsiteX3090" fmla="*/ 1635731 w 2377881"/>
                <a:gd name="connsiteY3090" fmla="*/ 369864 h 509406"/>
                <a:gd name="connsiteX3091" fmla="*/ 1633635 w 2377881"/>
                <a:gd name="connsiteY3091" fmla="*/ 373960 h 509406"/>
                <a:gd name="connsiteX3092" fmla="*/ 1628587 w 2377881"/>
                <a:gd name="connsiteY3092" fmla="*/ 375960 h 509406"/>
                <a:gd name="connsiteX3093" fmla="*/ 1627920 w 2377881"/>
                <a:gd name="connsiteY3093" fmla="*/ 371959 h 509406"/>
                <a:gd name="connsiteX3094" fmla="*/ 1631254 w 2377881"/>
                <a:gd name="connsiteY3094" fmla="*/ 367387 h 509406"/>
                <a:gd name="connsiteX3095" fmla="*/ 1632016 w 2377881"/>
                <a:gd name="connsiteY3095" fmla="*/ 357196 h 509406"/>
                <a:gd name="connsiteX3096" fmla="*/ 1631063 w 2377881"/>
                <a:gd name="connsiteY3096" fmla="*/ 357196 h 509406"/>
                <a:gd name="connsiteX3097" fmla="*/ 1630301 w 2377881"/>
                <a:gd name="connsiteY3097" fmla="*/ 359577 h 509406"/>
                <a:gd name="connsiteX3098" fmla="*/ 1629349 w 2377881"/>
                <a:gd name="connsiteY3098" fmla="*/ 361291 h 509406"/>
                <a:gd name="connsiteX3099" fmla="*/ 1626301 w 2377881"/>
                <a:gd name="connsiteY3099" fmla="*/ 363482 h 509406"/>
                <a:gd name="connsiteX3100" fmla="*/ 1625920 w 2377881"/>
                <a:gd name="connsiteY3100" fmla="*/ 366244 h 509406"/>
                <a:gd name="connsiteX3101" fmla="*/ 1620967 w 2377881"/>
                <a:gd name="connsiteY3101" fmla="*/ 373388 h 509406"/>
                <a:gd name="connsiteX3102" fmla="*/ 1618300 w 2377881"/>
                <a:gd name="connsiteY3102" fmla="*/ 373864 h 509406"/>
                <a:gd name="connsiteX3103" fmla="*/ 1616014 w 2377881"/>
                <a:gd name="connsiteY3103" fmla="*/ 372245 h 509406"/>
                <a:gd name="connsiteX3104" fmla="*/ 1617443 w 2377881"/>
                <a:gd name="connsiteY3104" fmla="*/ 369864 h 509406"/>
                <a:gd name="connsiteX3105" fmla="*/ 1621157 w 2377881"/>
                <a:gd name="connsiteY3105" fmla="*/ 369673 h 509406"/>
                <a:gd name="connsiteX3106" fmla="*/ 1622205 w 2377881"/>
                <a:gd name="connsiteY3106" fmla="*/ 369102 h 509406"/>
                <a:gd name="connsiteX3107" fmla="*/ 1619157 w 2377881"/>
                <a:gd name="connsiteY3107" fmla="*/ 362149 h 509406"/>
                <a:gd name="connsiteX3108" fmla="*/ 1596773 w 2377881"/>
                <a:gd name="connsiteY3108" fmla="*/ 363863 h 509406"/>
                <a:gd name="connsiteX3109" fmla="*/ 1590868 w 2377881"/>
                <a:gd name="connsiteY3109" fmla="*/ 363006 h 509406"/>
                <a:gd name="connsiteX3110" fmla="*/ 1590487 w 2377881"/>
                <a:gd name="connsiteY3110" fmla="*/ 362911 h 509406"/>
                <a:gd name="connsiteX3111" fmla="*/ 1591121 w 2377881"/>
                <a:gd name="connsiteY3111" fmla="*/ 361801 h 509406"/>
                <a:gd name="connsiteX3112" fmla="*/ 1596011 w 2377881"/>
                <a:gd name="connsiteY3112" fmla="*/ 361577 h 509406"/>
                <a:gd name="connsiteX3113" fmla="*/ 1591710 w 2377881"/>
                <a:gd name="connsiteY3113" fmla="*/ 360771 h 509406"/>
                <a:gd name="connsiteX3114" fmla="*/ 1593535 w 2377881"/>
                <a:gd name="connsiteY3114" fmla="*/ 357577 h 509406"/>
                <a:gd name="connsiteX3115" fmla="*/ 1581533 w 2377881"/>
                <a:gd name="connsiteY3115" fmla="*/ 350719 h 509406"/>
                <a:gd name="connsiteX3116" fmla="*/ 1580771 w 2377881"/>
                <a:gd name="connsiteY3116" fmla="*/ 351100 h 509406"/>
                <a:gd name="connsiteX3117" fmla="*/ 1580009 w 2377881"/>
                <a:gd name="connsiteY3117" fmla="*/ 351576 h 509406"/>
                <a:gd name="connsiteX3118" fmla="*/ 1584867 w 2377881"/>
                <a:gd name="connsiteY3118" fmla="*/ 359482 h 509406"/>
                <a:gd name="connsiteX3119" fmla="*/ 1589915 w 2377881"/>
                <a:gd name="connsiteY3119" fmla="*/ 360434 h 509406"/>
                <a:gd name="connsiteX3120" fmla="*/ 1591710 w 2377881"/>
                <a:gd name="connsiteY3120" fmla="*/ 360771 h 509406"/>
                <a:gd name="connsiteX3121" fmla="*/ 1591121 w 2377881"/>
                <a:gd name="connsiteY3121" fmla="*/ 361801 h 509406"/>
                <a:gd name="connsiteX3122" fmla="*/ 1585629 w 2377881"/>
                <a:gd name="connsiteY3122" fmla="*/ 362053 h 509406"/>
                <a:gd name="connsiteX3123" fmla="*/ 1567532 w 2377881"/>
                <a:gd name="connsiteY3123" fmla="*/ 367102 h 509406"/>
                <a:gd name="connsiteX3124" fmla="*/ 1562198 w 2377881"/>
                <a:gd name="connsiteY3124" fmla="*/ 371769 h 509406"/>
                <a:gd name="connsiteX3125" fmla="*/ 1561340 w 2377881"/>
                <a:gd name="connsiteY3125" fmla="*/ 366435 h 509406"/>
                <a:gd name="connsiteX3126" fmla="*/ 1558673 w 2377881"/>
                <a:gd name="connsiteY3126" fmla="*/ 362149 h 509406"/>
                <a:gd name="connsiteX3127" fmla="*/ 1558007 w 2377881"/>
                <a:gd name="connsiteY3127" fmla="*/ 361577 h 509406"/>
                <a:gd name="connsiteX3128" fmla="*/ 1555149 w 2377881"/>
                <a:gd name="connsiteY3128" fmla="*/ 362815 h 509406"/>
                <a:gd name="connsiteX3129" fmla="*/ 1555244 w 2377881"/>
                <a:gd name="connsiteY3129" fmla="*/ 363482 h 509406"/>
                <a:gd name="connsiteX3130" fmla="*/ 1555911 w 2377881"/>
                <a:gd name="connsiteY3130" fmla="*/ 367197 h 509406"/>
                <a:gd name="connsiteX3131" fmla="*/ 1549339 w 2377881"/>
                <a:gd name="connsiteY3131" fmla="*/ 358815 h 509406"/>
                <a:gd name="connsiteX3132" fmla="*/ 1555149 w 2377881"/>
                <a:gd name="connsiteY3132" fmla="*/ 354910 h 509406"/>
                <a:gd name="connsiteX3133" fmla="*/ 1557816 w 2377881"/>
                <a:gd name="connsiteY3133" fmla="*/ 353195 h 509406"/>
                <a:gd name="connsiteX3134" fmla="*/ 1564007 w 2377881"/>
                <a:gd name="connsiteY3134" fmla="*/ 353671 h 509406"/>
                <a:gd name="connsiteX3135" fmla="*/ 1559721 w 2377881"/>
                <a:gd name="connsiteY3135" fmla="*/ 350242 h 509406"/>
                <a:gd name="connsiteX3136" fmla="*/ 1556197 w 2377881"/>
                <a:gd name="connsiteY3136" fmla="*/ 349576 h 509406"/>
                <a:gd name="connsiteX3137" fmla="*/ 1550386 w 2377881"/>
                <a:gd name="connsiteY3137" fmla="*/ 348909 h 509406"/>
                <a:gd name="connsiteX3138" fmla="*/ 1548767 w 2377881"/>
                <a:gd name="connsiteY3138" fmla="*/ 353386 h 509406"/>
                <a:gd name="connsiteX3139" fmla="*/ 1548005 w 2377881"/>
                <a:gd name="connsiteY3139" fmla="*/ 356053 h 509406"/>
                <a:gd name="connsiteX3140" fmla="*/ 1544195 w 2377881"/>
                <a:gd name="connsiteY3140" fmla="*/ 350623 h 509406"/>
                <a:gd name="connsiteX3141" fmla="*/ 1544481 w 2377881"/>
                <a:gd name="connsiteY3141" fmla="*/ 340336 h 509406"/>
                <a:gd name="connsiteX3142" fmla="*/ 1554292 w 2377881"/>
                <a:gd name="connsiteY3142" fmla="*/ 342337 h 509406"/>
                <a:gd name="connsiteX3143" fmla="*/ 1555435 w 2377881"/>
                <a:gd name="connsiteY3143" fmla="*/ 342432 h 509406"/>
                <a:gd name="connsiteX3144" fmla="*/ 1559150 w 2377881"/>
                <a:gd name="connsiteY3144" fmla="*/ 339670 h 509406"/>
                <a:gd name="connsiteX3145" fmla="*/ 1560007 w 2377881"/>
                <a:gd name="connsiteY3145" fmla="*/ 335955 h 509406"/>
                <a:gd name="connsiteX3146" fmla="*/ 1558673 w 2377881"/>
                <a:gd name="connsiteY3146" fmla="*/ 335288 h 509406"/>
                <a:gd name="connsiteX3147" fmla="*/ 1545529 w 2377881"/>
                <a:gd name="connsiteY3147" fmla="*/ 335669 h 509406"/>
                <a:gd name="connsiteX3148" fmla="*/ 1540385 w 2377881"/>
                <a:gd name="connsiteY3148" fmla="*/ 336336 h 509406"/>
                <a:gd name="connsiteX3149" fmla="*/ 1537242 w 2377881"/>
                <a:gd name="connsiteY3149" fmla="*/ 336717 h 509406"/>
                <a:gd name="connsiteX3150" fmla="*/ 1533146 w 2377881"/>
                <a:gd name="connsiteY3150" fmla="*/ 348052 h 509406"/>
                <a:gd name="connsiteX3151" fmla="*/ 1533337 w 2377881"/>
                <a:gd name="connsiteY3151" fmla="*/ 350433 h 509406"/>
                <a:gd name="connsiteX3152" fmla="*/ 1534575 w 2377881"/>
                <a:gd name="connsiteY3152" fmla="*/ 353005 h 509406"/>
                <a:gd name="connsiteX3153" fmla="*/ 1537433 w 2377881"/>
                <a:gd name="connsiteY3153" fmla="*/ 353957 h 509406"/>
                <a:gd name="connsiteX3154" fmla="*/ 1544957 w 2377881"/>
                <a:gd name="connsiteY3154" fmla="*/ 358243 h 509406"/>
                <a:gd name="connsiteX3155" fmla="*/ 1545243 w 2377881"/>
                <a:gd name="connsiteY3155" fmla="*/ 359863 h 509406"/>
                <a:gd name="connsiteX3156" fmla="*/ 1545529 w 2377881"/>
                <a:gd name="connsiteY3156" fmla="*/ 361006 h 509406"/>
                <a:gd name="connsiteX3157" fmla="*/ 1543814 w 2377881"/>
                <a:gd name="connsiteY3157" fmla="*/ 365863 h 509406"/>
                <a:gd name="connsiteX3158" fmla="*/ 1535909 w 2377881"/>
                <a:gd name="connsiteY3158" fmla="*/ 366721 h 509406"/>
                <a:gd name="connsiteX3159" fmla="*/ 1529432 w 2377881"/>
                <a:gd name="connsiteY3159" fmla="*/ 362339 h 509406"/>
                <a:gd name="connsiteX3160" fmla="*/ 1522383 w 2377881"/>
                <a:gd name="connsiteY3160" fmla="*/ 366244 h 509406"/>
                <a:gd name="connsiteX3161" fmla="*/ 1512953 w 2377881"/>
                <a:gd name="connsiteY3161" fmla="*/ 363101 h 509406"/>
                <a:gd name="connsiteX3162" fmla="*/ 1506857 w 2377881"/>
                <a:gd name="connsiteY3162" fmla="*/ 365482 h 509406"/>
                <a:gd name="connsiteX3163" fmla="*/ 1506191 w 2377881"/>
                <a:gd name="connsiteY3163" fmla="*/ 365863 h 509406"/>
                <a:gd name="connsiteX3164" fmla="*/ 1504095 w 2377881"/>
                <a:gd name="connsiteY3164" fmla="*/ 366911 h 509406"/>
                <a:gd name="connsiteX3165" fmla="*/ 1498856 w 2377881"/>
                <a:gd name="connsiteY3165" fmla="*/ 365197 h 509406"/>
                <a:gd name="connsiteX3166" fmla="*/ 1493141 w 2377881"/>
                <a:gd name="connsiteY3166" fmla="*/ 364149 h 509406"/>
                <a:gd name="connsiteX3167" fmla="*/ 1483711 w 2377881"/>
                <a:gd name="connsiteY3167" fmla="*/ 367768 h 509406"/>
                <a:gd name="connsiteX3168" fmla="*/ 1473043 w 2377881"/>
                <a:gd name="connsiteY3168" fmla="*/ 362530 h 509406"/>
                <a:gd name="connsiteX3169" fmla="*/ 1469424 w 2377881"/>
                <a:gd name="connsiteY3169" fmla="*/ 365482 h 509406"/>
                <a:gd name="connsiteX3170" fmla="*/ 1469043 w 2377881"/>
                <a:gd name="connsiteY3170" fmla="*/ 365863 h 509406"/>
                <a:gd name="connsiteX3171" fmla="*/ 1460661 w 2377881"/>
                <a:gd name="connsiteY3171" fmla="*/ 367292 h 509406"/>
                <a:gd name="connsiteX3172" fmla="*/ 1456565 w 2377881"/>
                <a:gd name="connsiteY3172" fmla="*/ 375007 h 509406"/>
                <a:gd name="connsiteX3173" fmla="*/ 1451517 w 2377881"/>
                <a:gd name="connsiteY3173" fmla="*/ 374436 h 509406"/>
                <a:gd name="connsiteX3174" fmla="*/ 1443707 w 2377881"/>
                <a:gd name="connsiteY3174" fmla="*/ 378627 h 509406"/>
                <a:gd name="connsiteX3175" fmla="*/ 1443135 w 2377881"/>
                <a:gd name="connsiteY3175" fmla="*/ 377960 h 509406"/>
                <a:gd name="connsiteX3176" fmla="*/ 1441135 w 2377881"/>
                <a:gd name="connsiteY3176" fmla="*/ 375579 h 509406"/>
                <a:gd name="connsiteX3177" fmla="*/ 1441040 w 2377881"/>
                <a:gd name="connsiteY3177" fmla="*/ 372531 h 509406"/>
                <a:gd name="connsiteX3178" fmla="*/ 1431991 w 2377881"/>
                <a:gd name="connsiteY3178" fmla="*/ 367673 h 509406"/>
                <a:gd name="connsiteX3179" fmla="*/ 1420656 w 2377881"/>
                <a:gd name="connsiteY3179" fmla="*/ 365482 h 509406"/>
                <a:gd name="connsiteX3180" fmla="*/ 1418370 w 2377881"/>
                <a:gd name="connsiteY3180" fmla="*/ 369292 h 509406"/>
                <a:gd name="connsiteX3181" fmla="*/ 1416941 w 2377881"/>
                <a:gd name="connsiteY3181" fmla="*/ 370054 h 509406"/>
                <a:gd name="connsiteX3182" fmla="*/ 1413798 w 2377881"/>
                <a:gd name="connsiteY3182" fmla="*/ 373674 h 509406"/>
                <a:gd name="connsiteX3183" fmla="*/ 1409607 w 2377881"/>
                <a:gd name="connsiteY3183" fmla="*/ 371769 h 509406"/>
                <a:gd name="connsiteX3184" fmla="*/ 1409607 w 2377881"/>
                <a:gd name="connsiteY3184" fmla="*/ 370721 h 509406"/>
                <a:gd name="connsiteX3185" fmla="*/ 1404654 w 2377881"/>
                <a:gd name="connsiteY3185" fmla="*/ 370054 h 509406"/>
                <a:gd name="connsiteX3186" fmla="*/ 1394462 w 2377881"/>
                <a:gd name="connsiteY3186" fmla="*/ 369578 h 509406"/>
                <a:gd name="connsiteX3187" fmla="*/ 1391033 w 2377881"/>
                <a:gd name="connsiteY3187" fmla="*/ 372721 h 509406"/>
                <a:gd name="connsiteX3188" fmla="*/ 1386747 w 2377881"/>
                <a:gd name="connsiteY3188" fmla="*/ 376436 h 509406"/>
                <a:gd name="connsiteX3189" fmla="*/ 1382842 w 2377881"/>
                <a:gd name="connsiteY3189" fmla="*/ 379008 h 509406"/>
                <a:gd name="connsiteX3190" fmla="*/ 1376460 w 2377881"/>
                <a:gd name="connsiteY3190" fmla="*/ 379198 h 509406"/>
                <a:gd name="connsiteX3191" fmla="*/ 1376651 w 2377881"/>
                <a:gd name="connsiteY3191" fmla="*/ 382437 h 509406"/>
                <a:gd name="connsiteX3192" fmla="*/ 1375793 w 2377881"/>
                <a:gd name="connsiteY3192" fmla="*/ 382437 h 509406"/>
                <a:gd name="connsiteX3193" fmla="*/ 1370745 w 2377881"/>
                <a:gd name="connsiteY3193" fmla="*/ 382246 h 509406"/>
                <a:gd name="connsiteX3194" fmla="*/ 1365601 w 2377881"/>
                <a:gd name="connsiteY3194" fmla="*/ 374055 h 509406"/>
                <a:gd name="connsiteX3195" fmla="*/ 1362839 w 2377881"/>
                <a:gd name="connsiteY3195" fmla="*/ 373579 h 509406"/>
                <a:gd name="connsiteX3196" fmla="*/ 1361410 w 2377881"/>
                <a:gd name="connsiteY3196" fmla="*/ 380818 h 509406"/>
                <a:gd name="connsiteX3197" fmla="*/ 1360458 w 2377881"/>
                <a:gd name="connsiteY3197" fmla="*/ 387866 h 509406"/>
                <a:gd name="connsiteX3198" fmla="*/ 1348647 w 2377881"/>
                <a:gd name="connsiteY3198" fmla="*/ 381580 h 509406"/>
                <a:gd name="connsiteX3199" fmla="*/ 1345854 w 2377881"/>
                <a:gd name="connsiteY3199" fmla="*/ 377695 h 509406"/>
                <a:gd name="connsiteX3200" fmla="*/ 1344802 w 2377881"/>
                <a:gd name="connsiteY3200" fmla="*/ 379616 h 509406"/>
                <a:gd name="connsiteX3201" fmla="*/ 1340742 w 2377881"/>
                <a:gd name="connsiteY3201" fmla="*/ 379199 h 509406"/>
                <a:gd name="connsiteX3202" fmla="*/ 1340742 w 2377881"/>
                <a:gd name="connsiteY3202" fmla="*/ 373388 h 509406"/>
                <a:gd name="connsiteX3203" fmla="*/ 1342732 w 2377881"/>
                <a:gd name="connsiteY3203" fmla="*/ 374351 h 509406"/>
                <a:gd name="connsiteX3204" fmla="*/ 1341218 w 2377881"/>
                <a:gd name="connsiteY3204" fmla="*/ 373007 h 509406"/>
                <a:gd name="connsiteX3205" fmla="*/ 1337503 w 2377881"/>
                <a:gd name="connsiteY3205" fmla="*/ 374150 h 509406"/>
                <a:gd name="connsiteX3206" fmla="*/ 1336265 w 2377881"/>
                <a:gd name="connsiteY3206" fmla="*/ 374245 h 509406"/>
                <a:gd name="connsiteX3207" fmla="*/ 1332264 w 2377881"/>
                <a:gd name="connsiteY3207" fmla="*/ 374436 h 509406"/>
                <a:gd name="connsiteX3208" fmla="*/ 1333598 w 2377881"/>
                <a:gd name="connsiteY3208" fmla="*/ 370150 h 509406"/>
                <a:gd name="connsiteX3209" fmla="*/ 1330168 w 2377881"/>
                <a:gd name="connsiteY3209" fmla="*/ 369769 h 509406"/>
                <a:gd name="connsiteX3210" fmla="*/ 1326644 w 2377881"/>
                <a:gd name="connsiteY3210" fmla="*/ 372626 h 509406"/>
                <a:gd name="connsiteX3211" fmla="*/ 1320643 w 2377881"/>
                <a:gd name="connsiteY3211" fmla="*/ 372626 h 509406"/>
                <a:gd name="connsiteX3212" fmla="*/ 1324549 w 2377881"/>
                <a:gd name="connsiteY3212" fmla="*/ 379294 h 509406"/>
                <a:gd name="connsiteX3213" fmla="*/ 1320739 w 2377881"/>
                <a:gd name="connsiteY3213" fmla="*/ 382056 h 509406"/>
                <a:gd name="connsiteX3214" fmla="*/ 1319596 w 2377881"/>
                <a:gd name="connsiteY3214" fmla="*/ 381389 h 509406"/>
                <a:gd name="connsiteX3215" fmla="*/ 1310261 w 2377881"/>
                <a:gd name="connsiteY3215" fmla="*/ 376150 h 509406"/>
                <a:gd name="connsiteX3216" fmla="*/ 1297117 w 2377881"/>
                <a:gd name="connsiteY3216" fmla="*/ 386723 h 509406"/>
                <a:gd name="connsiteX3217" fmla="*/ 1297593 w 2377881"/>
                <a:gd name="connsiteY3217" fmla="*/ 379960 h 509406"/>
                <a:gd name="connsiteX3218" fmla="*/ 1301689 w 2377881"/>
                <a:gd name="connsiteY3218" fmla="*/ 375103 h 509406"/>
                <a:gd name="connsiteX3219" fmla="*/ 1299689 w 2377881"/>
                <a:gd name="connsiteY3219" fmla="*/ 371007 h 509406"/>
                <a:gd name="connsiteX3220" fmla="*/ 1285210 w 2377881"/>
                <a:gd name="connsiteY3220" fmla="*/ 371674 h 509406"/>
                <a:gd name="connsiteX3221" fmla="*/ 1276162 w 2377881"/>
                <a:gd name="connsiteY3221" fmla="*/ 383104 h 509406"/>
                <a:gd name="connsiteX3222" fmla="*/ 1275685 w 2377881"/>
                <a:gd name="connsiteY3222" fmla="*/ 383961 h 509406"/>
                <a:gd name="connsiteX3223" fmla="*/ 1275114 w 2377881"/>
                <a:gd name="connsiteY3223" fmla="*/ 385009 h 509406"/>
                <a:gd name="connsiteX3224" fmla="*/ 1272447 w 2377881"/>
                <a:gd name="connsiteY3224" fmla="*/ 385866 h 509406"/>
                <a:gd name="connsiteX3225" fmla="*/ 1266827 w 2377881"/>
                <a:gd name="connsiteY3225" fmla="*/ 381865 h 509406"/>
                <a:gd name="connsiteX3226" fmla="*/ 1265208 w 2377881"/>
                <a:gd name="connsiteY3226" fmla="*/ 380532 h 509406"/>
                <a:gd name="connsiteX3227" fmla="*/ 1263875 w 2377881"/>
                <a:gd name="connsiteY3227" fmla="*/ 379484 h 509406"/>
                <a:gd name="connsiteX3228" fmla="*/ 1258636 w 2377881"/>
                <a:gd name="connsiteY3228" fmla="*/ 379579 h 509406"/>
                <a:gd name="connsiteX3229" fmla="*/ 1250635 w 2377881"/>
                <a:gd name="connsiteY3229" fmla="*/ 384151 h 509406"/>
                <a:gd name="connsiteX3230" fmla="*/ 1249777 w 2377881"/>
                <a:gd name="connsiteY3230" fmla="*/ 381008 h 509406"/>
                <a:gd name="connsiteX3231" fmla="*/ 1250635 w 2377881"/>
                <a:gd name="connsiteY3231" fmla="*/ 380532 h 509406"/>
                <a:gd name="connsiteX3232" fmla="*/ 1251492 w 2377881"/>
                <a:gd name="connsiteY3232" fmla="*/ 380056 h 509406"/>
                <a:gd name="connsiteX3233" fmla="*/ 1250349 w 2377881"/>
                <a:gd name="connsiteY3233" fmla="*/ 376531 h 509406"/>
                <a:gd name="connsiteX3234" fmla="*/ 1249206 w 2377881"/>
                <a:gd name="connsiteY3234" fmla="*/ 376531 h 509406"/>
                <a:gd name="connsiteX3235" fmla="*/ 1245110 w 2377881"/>
                <a:gd name="connsiteY3235" fmla="*/ 376627 h 509406"/>
                <a:gd name="connsiteX3236" fmla="*/ 1241872 w 2377881"/>
                <a:gd name="connsiteY3236" fmla="*/ 384532 h 509406"/>
                <a:gd name="connsiteX3237" fmla="*/ 1244062 w 2377881"/>
                <a:gd name="connsiteY3237" fmla="*/ 388533 h 509406"/>
                <a:gd name="connsiteX3238" fmla="*/ 1245586 w 2377881"/>
                <a:gd name="connsiteY3238" fmla="*/ 396534 h 509406"/>
                <a:gd name="connsiteX3239" fmla="*/ 1239300 w 2377881"/>
                <a:gd name="connsiteY3239" fmla="*/ 401773 h 509406"/>
                <a:gd name="connsiteX3240" fmla="*/ 1238443 w 2377881"/>
                <a:gd name="connsiteY3240" fmla="*/ 401487 h 509406"/>
                <a:gd name="connsiteX3241" fmla="*/ 1237681 w 2377881"/>
                <a:gd name="connsiteY3241" fmla="*/ 401201 h 509406"/>
                <a:gd name="connsiteX3242" fmla="*/ 1238252 w 2377881"/>
                <a:gd name="connsiteY3242" fmla="*/ 394057 h 509406"/>
                <a:gd name="connsiteX3243" fmla="*/ 1235109 w 2377881"/>
                <a:gd name="connsiteY3243" fmla="*/ 393391 h 509406"/>
                <a:gd name="connsiteX3244" fmla="*/ 1232347 w 2377881"/>
                <a:gd name="connsiteY3244" fmla="*/ 392819 h 509406"/>
                <a:gd name="connsiteX3245" fmla="*/ 1235109 w 2377881"/>
                <a:gd name="connsiteY3245" fmla="*/ 389390 h 509406"/>
                <a:gd name="connsiteX3246" fmla="*/ 1236633 w 2377881"/>
                <a:gd name="connsiteY3246" fmla="*/ 389009 h 509406"/>
                <a:gd name="connsiteX3247" fmla="*/ 1237395 w 2377881"/>
                <a:gd name="connsiteY3247" fmla="*/ 388819 h 509406"/>
                <a:gd name="connsiteX3248" fmla="*/ 1234823 w 2377881"/>
                <a:gd name="connsiteY3248" fmla="*/ 386342 h 509406"/>
                <a:gd name="connsiteX3249" fmla="*/ 1234728 w 2377881"/>
                <a:gd name="connsiteY3249" fmla="*/ 385390 h 509406"/>
                <a:gd name="connsiteX3250" fmla="*/ 1234633 w 2377881"/>
                <a:gd name="connsiteY3250" fmla="*/ 383580 h 509406"/>
                <a:gd name="connsiteX3251" fmla="*/ 1230061 w 2377881"/>
                <a:gd name="connsiteY3251" fmla="*/ 377770 h 509406"/>
                <a:gd name="connsiteX3252" fmla="*/ 1227965 w 2377881"/>
                <a:gd name="connsiteY3252" fmla="*/ 378913 h 509406"/>
                <a:gd name="connsiteX3253" fmla="*/ 1219964 w 2377881"/>
                <a:gd name="connsiteY3253" fmla="*/ 380246 h 509406"/>
                <a:gd name="connsiteX3254" fmla="*/ 1217774 w 2377881"/>
                <a:gd name="connsiteY3254" fmla="*/ 379198 h 509406"/>
                <a:gd name="connsiteX3255" fmla="*/ 1209296 w 2377881"/>
                <a:gd name="connsiteY3255" fmla="*/ 376341 h 509406"/>
                <a:gd name="connsiteX3256" fmla="*/ 1213201 w 2377881"/>
                <a:gd name="connsiteY3256" fmla="*/ 379484 h 509406"/>
                <a:gd name="connsiteX3257" fmla="*/ 1213773 w 2377881"/>
                <a:gd name="connsiteY3257" fmla="*/ 379865 h 509406"/>
                <a:gd name="connsiteX3258" fmla="*/ 1205772 w 2377881"/>
                <a:gd name="connsiteY3258" fmla="*/ 385771 h 509406"/>
                <a:gd name="connsiteX3259" fmla="*/ 1203581 w 2377881"/>
                <a:gd name="connsiteY3259" fmla="*/ 383675 h 509406"/>
                <a:gd name="connsiteX3260" fmla="*/ 1193104 w 2377881"/>
                <a:gd name="connsiteY3260" fmla="*/ 382437 h 509406"/>
                <a:gd name="connsiteX3261" fmla="*/ 1183865 w 2377881"/>
                <a:gd name="connsiteY3261" fmla="*/ 380722 h 509406"/>
                <a:gd name="connsiteX3262" fmla="*/ 1181388 w 2377881"/>
                <a:gd name="connsiteY3262" fmla="*/ 379008 h 509406"/>
                <a:gd name="connsiteX3263" fmla="*/ 1171292 w 2377881"/>
                <a:gd name="connsiteY3263" fmla="*/ 382151 h 509406"/>
                <a:gd name="connsiteX3264" fmla="*/ 1174530 w 2377881"/>
                <a:gd name="connsiteY3264" fmla="*/ 388723 h 509406"/>
                <a:gd name="connsiteX3265" fmla="*/ 1169101 w 2377881"/>
                <a:gd name="connsiteY3265" fmla="*/ 384723 h 509406"/>
                <a:gd name="connsiteX3266" fmla="*/ 1165291 w 2377881"/>
                <a:gd name="connsiteY3266" fmla="*/ 377484 h 509406"/>
                <a:gd name="connsiteX3267" fmla="*/ 1157004 w 2377881"/>
                <a:gd name="connsiteY3267" fmla="*/ 379675 h 509406"/>
                <a:gd name="connsiteX3268" fmla="*/ 1156051 w 2377881"/>
                <a:gd name="connsiteY3268" fmla="*/ 378722 h 509406"/>
                <a:gd name="connsiteX3269" fmla="*/ 1152718 w 2377881"/>
                <a:gd name="connsiteY3269" fmla="*/ 378817 h 509406"/>
                <a:gd name="connsiteX3270" fmla="*/ 1151956 w 2377881"/>
                <a:gd name="connsiteY3270" fmla="*/ 380532 h 509406"/>
                <a:gd name="connsiteX3271" fmla="*/ 1154337 w 2377881"/>
                <a:gd name="connsiteY3271" fmla="*/ 382723 h 509406"/>
                <a:gd name="connsiteX3272" fmla="*/ 1161481 w 2377881"/>
                <a:gd name="connsiteY3272" fmla="*/ 388247 h 509406"/>
                <a:gd name="connsiteX3273" fmla="*/ 1150908 w 2377881"/>
                <a:gd name="connsiteY3273" fmla="*/ 396058 h 509406"/>
                <a:gd name="connsiteX3274" fmla="*/ 1145669 w 2377881"/>
                <a:gd name="connsiteY3274" fmla="*/ 396629 h 509406"/>
                <a:gd name="connsiteX3275" fmla="*/ 1131477 w 2377881"/>
                <a:gd name="connsiteY3275" fmla="*/ 392438 h 509406"/>
                <a:gd name="connsiteX3276" fmla="*/ 1127667 w 2377881"/>
                <a:gd name="connsiteY3276" fmla="*/ 389676 h 509406"/>
                <a:gd name="connsiteX3277" fmla="*/ 1119285 w 2377881"/>
                <a:gd name="connsiteY3277" fmla="*/ 396724 h 509406"/>
                <a:gd name="connsiteX3278" fmla="*/ 1118142 w 2377881"/>
                <a:gd name="connsiteY3278" fmla="*/ 395962 h 509406"/>
                <a:gd name="connsiteX3279" fmla="*/ 1116237 w 2377881"/>
                <a:gd name="connsiteY3279" fmla="*/ 394724 h 509406"/>
                <a:gd name="connsiteX3280" fmla="*/ 1110617 w 2377881"/>
                <a:gd name="connsiteY3280" fmla="*/ 393772 h 509406"/>
                <a:gd name="connsiteX3281" fmla="*/ 1110712 w 2377881"/>
                <a:gd name="connsiteY3281" fmla="*/ 393295 h 509406"/>
                <a:gd name="connsiteX3282" fmla="*/ 1112332 w 2377881"/>
                <a:gd name="connsiteY3282" fmla="*/ 391009 h 509406"/>
                <a:gd name="connsiteX3283" fmla="*/ 1130334 w 2377881"/>
                <a:gd name="connsiteY3283" fmla="*/ 388438 h 509406"/>
                <a:gd name="connsiteX3284" fmla="*/ 1130715 w 2377881"/>
                <a:gd name="connsiteY3284" fmla="*/ 388438 h 509406"/>
                <a:gd name="connsiteX3285" fmla="*/ 1128143 w 2377881"/>
                <a:gd name="connsiteY3285" fmla="*/ 384628 h 509406"/>
                <a:gd name="connsiteX3286" fmla="*/ 1118904 w 2377881"/>
                <a:gd name="connsiteY3286" fmla="*/ 381770 h 509406"/>
                <a:gd name="connsiteX3287" fmla="*/ 1115475 w 2377881"/>
                <a:gd name="connsiteY3287" fmla="*/ 384151 h 509406"/>
                <a:gd name="connsiteX3288" fmla="*/ 1112236 w 2377881"/>
                <a:gd name="connsiteY3288" fmla="*/ 378722 h 509406"/>
                <a:gd name="connsiteX3289" fmla="*/ 1114618 w 2377881"/>
                <a:gd name="connsiteY3289" fmla="*/ 373007 h 509406"/>
                <a:gd name="connsiteX3290" fmla="*/ 1110712 w 2377881"/>
                <a:gd name="connsiteY3290" fmla="*/ 372055 h 509406"/>
                <a:gd name="connsiteX3291" fmla="*/ 1107379 w 2377881"/>
                <a:gd name="connsiteY3291" fmla="*/ 371197 h 509406"/>
                <a:gd name="connsiteX3292" fmla="*/ 1100044 w 2377881"/>
                <a:gd name="connsiteY3292" fmla="*/ 374436 h 509406"/>
                <a:gd name="connsiteX3293" fmla="*/ 1100426 w 2377881"/>
                <a:gd name="connsiteY3293" fmla="*/ 375103 h 509406"/>
                <a:gd name="connsiteX3294" fmla="*/ 1101759 w 2377881"/>
                <a:gd name="connsiteY3294" fmla="*/ 377389 h 509406"/>
                <a:gd name="connsiteX3295" fmla="*/ 1099283 w 2377881"/>
                <a:gd name="connsiteY3295" fmla="*/ 381008 h 509406"/>
                <a:gd name="connsiteX3296" fmla="*/ 1096425 w 2377881"/>
                <a:gd name="connsiteY3296" fmla="*/ 380437 h 509406"/>
                <a:gd name="connsiteX3297" fmla="*/ 1092710 w 2377881"/>
                <a:gd name="connsiteY3297" fmla="*/ 378722 h 509406"/>
                <a:gd name="connsiteX3298" fmla="*/ 1090139 w 2377881"/>
                <a:gd name="connsiteY3298" fmla="*/ 373293 h 509406"/>
                <a:gd name="connsiteX3299" fmla="*/ 1088234 w 2377881"/>
                <a:gd name="connsiteY3299" fmla="*/ 372055 h 509406"/>
                <a:gd name="connsiteX3300" fmla="*/ 1086995 w 2377881"/>
                <a:gd name="connsiteY3300" fmla="*/ 372055 h 509406"/>
                <a:gd name="connsiteX3301" fmla="*/ 1084614 w 2377881"/>
                <a:gd name="connsiteY3301" fmla="*/ 373102 h 509406"/>
                <a:gd name="connsiteX3302" fmla="*/ 1081376 w 2377881"/>
                <a:gd name="connsiteY3302" fmla="*/ 378627 h 509406"/>
                <a:gd name="connsiteX3303" fmla="*/ 1081947 w 2377881"/>
                <a:gd name="connsiteY3303" fmla="*/ 389866 h 509406"/>
                <a:gd name="connsiteX3304" fmla="*/ 1074994 w 2377881"/>
                <a:gd name="connsiteY3304" fmla="*/ 397486 h 509406"/>
                <a:gd name="connsiteX3305" fmla="*/ 1069184 w 2377881"/>
                <a:gd name="connsiteY3305" fmla="*/ 395867 h 509406"/>
                <a:gd name="connsiteX3306" fmla="*/ 1066040 w 2377881"/>
                <a:gd name="connsiteY3306" fmla="*/ 395010 h 509406"/>
                <a:gd name="connsiteX3307" fmla="*/ 1059754 w 2377881"/>
                <a:gd name="connsiteY3307" fmla="*/ 399487 h 509406"/>
                <a:gd name="connsiteX3308" fmla="*/ 1057753 w 2377881"/>
                <a:gd name="connsiteY3308" fmla="*/ 399106 h 509406"/>
                <a:gd name="connsiteX3309" fmla="*/ 1052991 w 2377881"/>
                <a:gd name="connsiteY3309" fmla="*/ 398820 h 509406"/>
                <a:gd name="connsiteX3310" fmla="*/ 1052515 w 2377881"/>
                <a:gd name="connsiteY3310" fmla="*/ 399296 h 509406"/>
                <a:gd name="connsiteX3311" fmla="*/ 1049943 w 2377881"/>
                <a:gd name="connsiteY3311" fmla="*/ 395391 h 509406"/>
                <a:gd name="connsiteX3312" fmla="*/ 1050705 w 2377881"/>
                <a:gd name="connsiteY3312" fmla="*/ 395296 h 509406"/>
                <a:gd name="connsiteX3313" fmla="*/ 1053467 w 2377881"/>
                <a:gd name="connsiteY3313" fmla="*/ 391962 h 509406"/>
                <a:gd name="connsiteX3314" fmla="*/ 1052610 w 2377881"/>
                <a:gd name="connsiteY3314" fmla="*/ 390914 h 509406"/>
                <a:gd name="connsiteX3315" fmla="*/ 1046609 w 2377881"/>
                <a:gd name="connsiteY3315" fmla="*/ 392819 h 509406"/>
                <a:gd name="connsiteX3316" fmla="*/ 1044514 w 2377881"/>
                <a:gd name="connsiteY3316" fmla="*/ 399010 h 509406"/>
                <a:gd name="connsiteX3317" fmla="*/ 1043657 w 2377881"/>
                <a:gd name="connsiteY3317" fmla="*/ 399106 h 509406"/>
                <a:gd name="connsiteX3318" fmla="*/ 1041656 w 2377881"/>
                <a:gd name="connsiteY3318" fmla="*/ 399296 h 509406"/>
                <a:gd name="connsiteX3319" fmla="*/ 1041751 w 2377881"/>
                <a:gd name="connsiteY3319" fmla="*/ 394915 h 509406"/>
                <a:gd name="connsiteX3320" fmla="*/ 1041085 w 2377881"/>
                <a:gd name="connsiteY3320" fmla="*/ 394057 h 509406"/>
                <a:gd name="connsiteX3321" fmla="*/ 1037560 w 2377881"/>
                <a:gd name="connsiteY3321" fmla="*/ 394724 h 509406"/>
                <a:gd name="connsiteX3322" fmla="*/ 1035084 w 2377881"/>
                <a:gd name="connsiteY3322" fmla="*/ 397105 h 509406"/>
                <a:gd name="connsiteX3323" fmla="*/ 1032608 w 2377881"/>
                <a:gd name="connsiteY3323" fmla="*/ 393962 h 509406"/>
                <a:gd name="connsiteX3324" fmla="*/ 1034608 w 2377881"/>
                <a:gd name="connsiteY3324" fmla="*/ 392724 h 509406"/>
                <a:gd name="connsiteX3325" fmla="*/ 1035751 w 2377881"/>
                <a:gd name="connsiteY3325" fmla="*/ 390057 h 509406"/>
                <a:gd name="connsiteX3326" fmla="*/ 1032989 w 2377881"/>
                <a:gd name="connsiteY3326" fmla="*/ 388723 h 509406"/>
                <a:gd name="connsiteX3327" fmla="*/ 1028321 w 2377881"/>
                <a:gd name="connsiteY3327" fmla="*/ 389581 h 509406"/>
                <a:gd name="connsiteX3328" fmla="*/ 1021559 w 2377881"/>
                <a:gd name="connsiteY3328" fmla="*/ 390247 h 509406"/>
                <a:gd name="connsiteX3329" fmla="*/ 1013272 w 2377881"/>
                <a:gd name="connsiteY3329" fmla="*/ 391295 h 509406"/>
                <a:gd name="connsiteX3330" fmla="*/ 1005747 w 2377881"/>
                <a:gd name="connsiteY3330" fmla="*/ 389104 h 509406"/>
                <a:gd name="connsiteX3331" fmla="*/ 1005652 w 2377881"/>
                <a:gd name="connsiteY3331" fmla="*/ 388819 h 509406"/>
                <a:gd name="connsiteX3332" fmla="*/ 1000889 w 2377881"/>
                <a:gd name="connsiteY3332" fmla="*/ 385485 h 509406"/>
                <a:gd name="connsiteX3333" fmla="*/ 990983 w 2377881"/>
                <a:gd name="connsiteY3333" fmla="*/ 388533 h 509406"/>
                <a:gd name="connsiteX3334" fmla="*/ 991555 w 2377881"/>
                <a:gd name="connsiteY3334" fmla="*/ 389485 h 509406"/>
                <a:gd name="connsiteX3335" fmla="*/ 992412 w 2377881"/>
                <a:gd name="connsiteY3335" fmla="*/ 390819 h 509406"/>
                <a:gd name="connsiteX3336" fmla="*/ 987935 w 2377881"/>
                <a:gd name="connsiteY3336" fmla="*/ 393486 h 509406"/>
                <a:gd name="connsiteX3337" fmla="*/ 970981 w 2377881"/>
                <a:gd name="connsiteY3337" fmla="*/ 396534 h 509406"/>
                <a:gd name="connsiteX3338" fmla="*/ 965361 w 2377881"/>
                <a:gd name="connsiteY3338" fmla="*/ 397010 h 509406"/>
                <a:gd name="connsiteX3339" fmla="*/ 960789 w 2377881"/>
                <a:gd name="connsiteY3339" fmla="*/ 397391 h 509406"/>
                <a:gd name="connsiteX3340" fmla="*/ 953169 w 2377881"/>
                <a:gd name="connsiteY3340" fmla="*/ 390533 h 509406"/>
                <a:gd name="connsiteX3341" fmla="*/ 948311 w 2377881"/>
                <a:gd name="connsiteY3341" fmla="*/ 396058 h 509406"/>
                <a:gd name="connsiteX3342" fmla="*/ 946978 w 2377881"/>
                <a:gd name="connsiteY3342" fmla="*/ 395296 h 509406"/>
                <a:gd name="connsiteX3343" fmla="*/ 942787 w 2377881"/>
                <a:gd name="connsiteY3343" fmla="*/ 396439 h 509406"/>
                <a:gd name="connsiteX3344" fmla="*/ 940786 w 2377881"/>
                <a:gd name="connsiteY3344" fmla="*/ 397677 h 509406"/>
                <a:gd name="connsiteX3345" fmla="*/ 934024 w 2377881"/>
                <a:gd name="connsiteY3345" fmla="*/ 399201 h 509406"/>
                <a:gd name="connsiteX3346" fmla="*/ 929071 w 2377881"/>
                <a:gd name="connsiteY3346" fmla="*/ 394819 h 509406"/>
                <a:gd name="connsiteX3347" fmla="*/ 933548 w 2377881"/>
                <a:gd name="connsiteY3347" fmla="*/ 393962 h 509406"/>
                <a:gd name="connsiteX3348" fmla="*/ 938310 w 2377881"/>
                <a:gd name="connsiteY3348" fmla="*/ 394343 h 509406"/>
                <a:gd name="connsiteX3349" fmla="*/ 937834 w 2377881"/>
                <a:gd name="connsiteY3349" fmla="*/ 394057 h 509406"/>
                <a:gd name="connsiteX3350" fmla="*/ 935071 w 2377881"/>
                <a:gd name="connsiteY3350" fmla="*/ 392152 h 509406"/>
                <a:gd name="connsiteX3351" fmla="*/ 927737 w 2377881"/>
                <a:gd name="connsiteY3351" fmla="*/ 390343 h 509406"/>
                <a:gd name="connsiteX3352" fmla="*/ 924118 w 2377881"/>
                <a:gd name="connsiteY3352" fmla="*/ 395867 h 509406"/>
                <a:gd name="connsiteX3353" fmla="*/ 922213 w 2377881"/>
                <a:gd name="connsiteY3353" fmla="*/ 399963 h 509406"/>
                <a:gd name="connsiteX3354" fmla="*/ 918689 w 2377881"/>
                <a:gd name="connsiteY3354" fmla="*/ 401773 h 509406"/>
                <a:gd name="connsiteX3355" fmla="*/ 919165 w 2377881"/>
                <a:gd name="connsiteY3355" fmla="*/ 395105 h 509406"/>
                <a:gd name="connsiteX3356" fmla="*/ 916784 w 2377881"/>
                <a:gd name="connsiteY3356" fmla="*/ 393486 h 509406"/>
                <a:gd name="connsiteX3357" fmla="*/ 912878 w 2377881"/>
                <a:gd name="connsiteY3357" fmla="*/ 397391 h 509406"/>
                <a:gd name="connsiteX3358" fmla="*/ 910687 w 2377881"/>
                <a:gd name="connsiteY3358" fmla="*/ 396724 h 509406"/>
                <a:gd name="connsiteX3359" fmla="*/ 908020 w 2377881"/>
                <a:gd name="connsiteY3359" fmla="*/ 395486 h 509406"/>
                <a:gd name="connsiteX3360" fmla="*/ 899067 w 2377881"/>
                <a:gd name="connsiteY3360" fmla="*/ 397391 h 509406"/>
                <a:gd name="connsiteX3361" fmla="*/ 897638 w 2377881"/>
                <a:gd name="connsiteY3361" fmla="*/ 396629 h 509406"/>
                <a:gd name="connsiteX3362" fmla="*/ 884017 w 2377881"/>
                <a:gd name="connsiteY3362" fmla="*/ 399677 h 509406"/>
                <a:gd name="connsiteX3363" fmla="*/ 880589 w 2377881"/>
                <a:gd name="connsiteY3363" fmla="*/ 399487 h 509406"/>
                <a:gd name="connsiteX3364" fmla="*/ 874492 w 2377881"/>
                <a:gd name="connsiteY3364" fmla="*/ 399201 h 509406"/>
                <a:gd name="connsiteX3365" fmla="*/ 870873 w 2377881"/>
                <a:gd name="connsiteY3365" fmla="*/ 398248 h 509406"/>
                <a:gd name="connsiteX3366" fmla="*/ 865063 w 2377881"/>
                <a:gd name="connsiteY3366" fmla="*/ 408631 h 509406"/>
                <a:gd name="connsiteX3367" fmla="*/ 856109 w 2377881"/>
                <a:gd name="connsiteY3367" fmla="*/ 398058 h 509406"/>
                <a:gd name="connsiteX3368" fmla="*/ 852109 w 2377881"/>
                <a:gd name="connsiteY3368" fmla="*/ 399391 h 509406"/>
                <a:gd name="connsiteX3369" fmla="*/ 850680 w 2377881"/>
                <a:gd name="connsiteY3369" fmla="*/ 399868 h 509406"/>
                <a:gd name="connsiteX3370" fmla="*/ 847346 w 2377881"/>
                <a:gd name="connsiteY3370" fmla="*/ 401773 h 509406"/>
                <a:gd name="connsiteX3371" fmla="*/ 841631 w 2377881"/>
                <a:gd name="connsiteY3371" fmla="*/ 399010 h 509406"/>
                <a:gd name="connsiteX3372" fmla="*/ 841631 w 2377881"/>
                <a:gd name="connsiteY3372" fmla="*/ 404344 h 509406"/>
                <a:gd name="connsiteX3373" fmla="*/ 840012 w 2377881"/>
                <a:gd name="connsiteY3373" fmla="*/ 410059 h 509406"/>
                <a:gd name="connsiteX3374" fmla="*/ 835345 w 2377881"/>
                <a:gd name="connsiteY3374" fmla="*/ 409202 h 509406"/>
                <a:gd name="connsiteX3375" fmla="*/ 831059 w 2377881"/>
                <a:gd name="connsiteY3375" fmla="*/ 408440 h 509406"/>
                <a:gd name="connsiteX3376" fmla="*/ 823058 w 2377881"/>
                <a:gd name="connsiteY3376" fmla="*/ 404630 h 509406"/>
                <a:gd name="connsiteX3377" fmla="*/ 821819 w 2377881"/>
                <a:gd name="connsiteY3377" fmla="*/ 400344 h 509406"/>
                <a:gd name="connsiteX3378" fmla="*/ 820867 w 2377881"/>
                <a:gd name="connsiteY3378" fmla="*/ 399582 h 509406"/>
                <a:gd name="connsiteX3379" fmla="*/ 815818 w 2377881"/>
                <a:gd name="connsiteY3379" fmla="*/ 397486 h 509406"/>
                <a:gd name="connsiteX3380" fmla="*/ 815818 w 2377881"/>
                <a:gd name="connsiteY3380" fmla="*/ 401582 h 509406"/>
                <a:gd name="connsiteX3381" fmla="*/ 815152 w 2377881"/>
                <a:gd name="connsiteY3381" fmla="*/ 405487 h 509406"/>
                <a:gd name="connsiteX3382" fmla="*/ 811818 w 2377881"/>
                <a:gd name="connsiteY3382" fmla="*/ 403582 h 509406"/>
                <a:gd name="connsiteX3383" fmla="*/ 810294 w 2377881"/>
                <a:gd name="connsiteY3383" fmla="*/ 402154 h 509406"/>
                <a:gd name="connsiteX3384" fmla="*/ 804008 w 2377881"/>
                <a:gd name="connsiteY3384" fmla="*/ 400725 h 509406"/>
                <a:gd name="connsiteX3385" fmla="*/ 796768 w 2377881"/>
                <a:gd name="connsiteY3385" fmla="*/ 407488 h 509406"/>
                <a:gd name="connsiteX3386" fmla="*/ 791911 w 2377881"/>
                <a:gd name="connsiteY3386" fmla="*/ 406440 h 509406"/>
                <a:gd name="connsiteX3387" fmla="*/ 792101 w 2377881"/>
                <a:gd name="connsiteY3387" fmla="*/ 405964 h 509406"/>
                <a:gd name="connsiteX3388" fmla="*/ 793530 w 2377881"/>
                <a:gd name="connsiteY3388" fmla="*/ 402439 h 509406"/>
                <a:gd name="connsiteX3389" fmla="*/ 788386 w 2377881"/>
                <a:gd name="connsiteY3389" fmla="*/ 402630 h 509406"/>
                <a:gd name="connsiteX3390" fmla="*/ 783719 w 2377881"/>
                <a:gd name="connsiteY3390" fmla="*/ 407297 h 509406"/>
                <a:gd name="connsiteX3391" fmla="*/ 779338 w 2377881"/>
                <a:gd name="connsiteY3391" fmla="*/ 407964 h 509406"/>
                <a:gd name="connsiteX3392" fmla="*/ 775051 w 2377881"/>
                <a:gd name="connsiteY3392" fmla="*/ 409393 h 509406"/>
                <a:gd name="connsiteX3393" fmla="*/ 770575 w 2377881"/>
                <a:gd name="connsiteY3393" fmla="*/ 413679 h 509406"/>
                <a:gd name="connsiteX3394" fmla="*/ 771527 w 2377881"/>
                <a:gd name="connsiteY3394" fmla="*/ 406535 h 509406"/>
                <a:gd name="connsiteX3395" fmla="*/ 773527 w 2377881"/>
                <a:gd name="connsiteY3395" fmla="*/ 405487 h 509406"/>
                <a:gd name="connsiteX3396" fmla="*/ 775528 w 2377881"/>
                <a:gd name="connsiteY3396" fmla="*/ 404535 h 509406"/>
                <a:gd name="connsiteX3397" fmla="*/ 774194 w 2377881"/>
                <a:gd name="connsiteY3397" fmla="*/ 400915 h 509406"/>
                <a:gd name="connsiteX3398" fmla="*/ 773337 w 2377881"/>
                <a:gd name="connsiteY3398" fmla="*/ 395962 h 509406"/>
                <a:gd name="connsiteX3399" fmla="*/ 774670 w 2377881"/>
                <a:gd name="connsiteY3399" fmla="*/ 393105 h 509406"/>
                <a:gd name="connsiteX3400" fmla="*/ 772575 w 2377881"/>
                <a:gd name="connsiteY3400" fmla="*/ 390438 h 509406"/>
                <a:gd name="connsiteX3401" fmla="*/ 766193 w 2377881"/>
                <a:gd name="connsiteY3401" fmla="*/ 393010 h 509406"/>
                <a:gd name="connsiteX3402" fmla="*/ 766003 w 2377881"/>
                <a:gd name="connsiteY3402" fmla="*/ 406726 h 509406"/>
                <a:gd name="connsiteX3403" fmla="*/ 758383 w 2377881"/>
                <a:gd name="connsiteY3403" fmla="*/ 407392 h 509406"/>
                <a:gd name="connsiteX3404" fmla="*/ 751239 w 2377881"/>
                <a:gd name="connsiteY3404" fmla="*/ 408059 h 509406"/>
                <a:gd name="connsiteX3405" fmla="*/ 737333 w 2377881"/>
                <a:gd name="connsiteY3405" fmla="*/ 411774 h 509406"/>
                <a:gd name="connsiteX3406" fmla="*/ 730284 w 2377881"/>
                <a:gd name="connsiteY3406" fmla="*/ 408916 h 509406"/>
                <a:gd name="connsiteX3407" fmla="*/ 729522 w 2377881"/>
                <a:gd name="connsiteY3407" fmla="*/ 410821 h 509406"/>
                <a:gd name="connsiteX3408" fmla="*/ 733999 w 2377881"/>
                <a:gd name="connsiteY3408" fmla="*/ 414346 h 509406"/>
                <a:gd name="connsiteX3409" fmla="*/ 736666 w 2377881"/>
                <a:gd name="connsiteY3409" fmla="*/ 416632 h 509406"/>
                <a:gd name="connsiteX3410" fmla="*/ 736570 w 2377881"/>
                <a:gd name="connsiteY3410" fmla="*/ 419394 h 509406"/>
                <a:gd name="connsiteX3411" fmla="*/ 733237 w 2377881"/>
                <a:gd name="connsiteY3411" fmla="*/ 419965 h 509406"/>
                <a:gd name="connsiteX3412" fmla="*/ 730379 w 2377881"/>
                <a:gd name="connsiteY3412" fmla="*/ 417965 h 509406"/>
                <a:gd name="connsiteX3413" fmla="*/ 724474 w 2377881"/>
                <a:gd name="connsiteY3413" fmla="*/ 420823 h 509406"/>
                <a:gd name="connsiteX3414" fmla="*/ 723331 w 2377881"/>
                <a:gd name="connsiteY3414" fmla="*/ 420442 h 509406"/>
                <a:gd name="connsiteX3415" fmla="*/ 719235 w 2377881"/>
                <a:gd name="connsiteY3415" fmla="*/ 417870 h 509406"/>
                <a:gd name="connsiteX3416" fmla="*/ 721521 w 2377881"/>
                <a:gd name="connsiteY3416" fmla="*/ 416060 h 509406"/>
                <a:gd name="connsiteX3417" fmla="*/ 723045 w 2377881"/>
                <a:gd name="connsiteY3417" fmla="*/ 415774 h 509406"/>
                <a:gd name="connsiteX3418" fmla="*/ 722569 w 2377881"/>
                <a:gd name="connsiteY3418" fmla="*/ 408631 h 509406"/>
                <a:gd name="connsiteX3419" fmla="*/ 719997 w 2377881"/>
                <a:gd name="connsiteY3419" fmla="*/ 405583 h 509406"/>
                <a:gd name="connsiteX3420" fmla="*/ 717616 w 2377881"/>
                <a:gd name="connsiteY3420" fmla="*/ 405868 h 509406"/>
                <a:gd name="connsiteX3421" fmla="*/ 717425 w 2377881"/>
                <a:gd name="connsiteY3421" fmla="*/ 407297 h 509406"/>
                <a:gd name="connsiteX3422" fmla="*/ 718283 w 2377881"/>
                <a:gd name="connsiteY3422" fmla="*/ 408059 h 509406"/>
                <a:gd name="connsiteX3423" fmla="*/ 718378 w 2377881"/>
                <a:gd name="connsiteY3423" fmla="*/ 409297 h 509406"/>
                <a:gd name="connsiteX3424" fmla="*/ 715711 w 2377881"/>
                <a:gd name="connsiteY3424" fmla="*/ 411869 h 509406"/>
                <a:gd name="connsiteX3425" fmla="*/ 714853 w 2377881"/>
                <a:gd name="connsiteY3425" fmla="*/ 411393 h 509406"/>
                <a:gd name="connsiteX3426" fmla="*/ 712567 w 2377881"/>
                <a:gd name="connsiteY3426" fmla="*/ 410155 h 509406"/>
                <a:gd name="connsiteX3427" fmla="*/ 707043 w 2377881"/>
                <a:gd name="connsiteY3427" fmla="*/ 408440 h 509406"/>
                <a:gd name="connsiteX3428" fmla="*/ 697994 w 2377881"/>
                <a:gd name="connsiteY3428" fmla="*/ 408916 h 509406"/>
                <a:gd name="connsiteX3429" fmla="*/ 693994 w 2377881"/>
                <a:gd name="connsiteY3429" fmla="*/ 407869 h 509406"/>
                <a:gd name="connsiteX3430" fmla="*/ 690850 w 2377881"/>
                <a:gd name="connsiteY3430" fmla="*/ 409964 h 509406"/>
                <a:gd name="connsiteX3431" fmla="*/ 690184 w 2377881"/>
                <a:gd name="connsiteY3431" fmla="*/ 410440 h 509406"/>
                <a:gd name="connsiteX3432" fmla="*/ 683231 w 2377881"/>
                <a:gd name="connsiteY3432" fmla="*/ 412155 h 509406"/>
                <a:gd name="connsiteX3433" fmla="*/ 680944 w 2377881"/>
                <a:gd name="connsiteY3433" fmla="*/ 411107 h 509406"/>
                <a:gd name="connsiteX3434" fmla="*/ 670943 w 2377881"/>
                <a:gd name="connsiteY3434" fmla="*/ 412155 h 509406"/>
                <a:gd name="connsiteX3435" fmla="*/ 660942 w 2377881"/>
                <a:gd name="connsiteY3435" fmla="*/ 412441 h 509406"/>
                <a:gd name="connsiteX3436" fmla="*/ 656179 w 2377881"/>
                <a:gd name="connsiteY3436" fmla="*/ 412441 h 509406"/>
                <a:gd name="connsiteX3437" fmla="*/ 647893 w 2377881"/>
                <a:gd name="connsiteY3437" fmla="*/ 412726 h 509406"/>
                <a:gd name="connsiteX3438" fmla="*/ 641797 w 2377881"/>
                <a:gd name="connsiteY3438" fmla="*/ 411964 h 509406"/>
                <a:gd name="connsiteX3439" fmla="*/ 639892 w 2377881"/>
                <a:gd name="connsiteY3439" fmla="*/ 415679 h 509406"/>
                <a:gd name="connsiteX3440" fmla="*/ 640082 w 2377881"/>
                <a:gd name="connsiteY3440" fmla="*/ 418251 h 509406"/>
                <a:gd name="connsiteX3441" fmla="*/ 636844 w 2377881"/>
                <a:gd name="connsiteY3441" fmla="*/ 416346 h 509406"/>
                <a:gd name="connsiteX3442" fmla="*/ 635510 w 2377881"/>
                <a:gd name="connsiteY3442" fmla="*/ 413679 h 509406"/>
                <a:gd name="connsiteX3443" fmla="*/ 632176 w 2377881"/>
                <a:gd name="connsiteY3443" fmla="*/ 409202 h 509406"/>
                <a:gd name="connsiteX3444" fmla="*/ 628843 w 2377881"/>
                <a:gd name="connsiteY3444" fmla="*/ 413012 h 509406"/>
                <a:gd name="connsiteX3445" fmla="*/ 620270 w 2377881"/>
                <a:gd name="connsiteY3445" fmla="*/ 410726 h 509406"/>
                <a:gd name="connsiteX3446" fmla="*/ 607602 w 2377881"/>
                <a:gd name="connsiteY3446" fmla="*/ 408059 h 509406"/>
                <a:gd name="connsiteX3447" fmla="*/ 618175 w 2377881"/>
                <a:gd name="connsiteY3447" fmla="*/ 405868 h 509406"/>
                <a:gd name="connsiteX3448" fmla="*/ 620080 w 2377881"/>
                <a:gd name="connsiteY3448" fmla="*/ 405487 h 509406"/>
                <a:gd name="connsiteX3449" fmla="*/ 622175 w 2377881"/>
                <a:gd name="connsiteY3449" fmla="*/ 402154 h 509406"/>
                <a:gd name="connsiteX3450" fmla="*/ 613889 w 2377881"/>
                <a:gd name="connsiteY3450" fmla="*/ 399772 h 509406"/>
                <a:gd name="connsiteX3451" fmla="*/ 607507 w 2377881"/>
                <a:gd name="connsiteY3451" fmla="*/ 398058 h 509406"/>
                <a:gd name="connsiteX3452" fmla="*/ 595410 w 2377881"/>
                <a:gd name="connsiteY3452" fmla="*/ 401582 h 509406"/>
                <a:gd name="connsiteX3453" fmla="*/ 590267 w 2377881"/>
                <a:gd name="connsiteY3453" fmla="*/ 398534 h 509406"/>
                <a:gd name="connsiteX3454" fmla="*/ 586933 w 2377881"/>
                <a:gd name="connsiteY3454" fmla="*/ 406440 h 509406"/>
                <a:gd name="connsiteX3455" fmla="*/ 591219 w 2377881"/>
                <a:gd name="connsiteY3455" fmla="*/ 405773 h 509406"/>
                <a:gd name="connsiteX3456" fmla="*/ 595791 w 2377881"/>
                <a:gd name="connsiteY3456" fmla="*/ 405011 h 509406"/>
                <a:gd name="connsiteX3457" fmla="*/ 600649 w 2377881"/>
                <a:gd name="connsiteY3457" fmla="*/ 407011 h 509406"/>
                <a:gd name="connsiteX3458" fmla="*/ 609412 w 2377881"/>
                <a:gd name="connsiteY3458" fmla="*/ 401773 h 509406"/>
                <a:gd name="connsiteX3459" fmla="*/ 601982 w 2377881"/>
                <a:gd name="connsiteY3459" fmla="*/ 408250 h 509406"/>
                <a:gd name="connsiteX3460" fmla="*/ 602554 w 2377881"/>
                <a:gd name="connsiteY3460" fmla="*/ 413584 h 509406"/>
                <a:gd name="connsiteX3461" fmla="*/ 597696 w 2377881"/>
                <a:gd name="connsiteY3461" fmla="*/ 416251 h 509406"/>
                <a:gd name="connsiteX3462" fmla="*/ 595696 w 2377881"/>
                <a:gd name="connsiteY3462" fmla="*/ 417013 h 509406"/>
                <a:gd name="connsiteX3463" fmla="*/ 589600 w 2377881"/>
                <a:gd name="connsiteY3463" fmla="*/ 416727 h 509406"/>
                <a:gd name="connsiteX3464" fmla="*/ 581980 w 2377881"/>
                <a:gd name="connsiteY3464" fmla="*/ 415965 h 509406"/>
                <a:gd name="connsiteX3465" fmla="*/ 573121 w 2377881"/>
                <a:gd name="connsiteY3465" fmla="*/ 419965 h 509406"/>
                <a:gd name="connsiteX3466" fmla="*/ 571407 w 2377881"/>
                <a:gd name="connsiteY3466" fmla="*/ 422823 h 509406"/>
                <a:gd name="connsiteX3467" fmla="*/ 570931 w 2377881"/>
                <a:gd name="connsiteY3467" fmla="*/ 422347 h 509406"/>
                <a:gd name="connsiteX3468" fmla="*/ 565025 w 2377881"/>
                <a:gd name="connsiteY3468" fmla="*/ 416441 h 509406"/>
                <a:gd name="connsiteX3469" fmla="*/ 563025 w 2377881"/>
                <a:gd name="connsiteY3469" fmla="*/ 414822 h 509406"/>
                <a:gd name="connsiteX3470" fmla="*/ 553500 w 2377881"/>
                <a:gd name="connsiteY3470" fmla="*/ 417203 h 509406"/>
                <a:gd name="connsiteX3471" fmla="*/ 548833 w 2377881"/>
                <a:gd name="connsiteY3471" fmla="*/ 416346 h 509406"/>
                <a:gd name="connsiteX3472" fmla="*/ 544070 w 2377881"/>
                <a:gd name="connsiteY3472" fmla="*/ 415489 h 509406"/>
                <a:gd name="connsiteX3473" fmla="*/ 544070 w 2377881"/>
                <a:gd name="connsiteY3473" fmla="*/ 413012 h 509406"/>
                <a:gd name="connsiteX3474" fmla="*/ 536545 w 2377881"/>
                <a:gd name="connsiteY3474" fmla="*/ 419965 h 509406"/>
                <a:gd name="connsiteX3475" fmla="*/ 532735 w 2377881"/>
                <a:gd name="connsiteY3475" fmla="*/ 420156 h 509406"/>
                <a:gd name="connsiteX3476" fmla="*/ 532735 w 2377881"/>
                <a:gd name="connsiteY3476" fmla="*/ 418060 h 509406"/>
                <a:gd name="connsiteX3477" fmla="*/ 532735 w 2377881"/>
                <a:gd name="connsiteY3477" fmla="*/ 416822 h 509406"/>
                <a:gd name="connsiteX3478" fmla="*/ 524449 w 2377881"/>
                <a:gd name="connsiteY3478" fmla="*/ 413584 h 509406"/>
                <a:gd name="connsiteX3479" fmla="*/ 515495 w 2377881"/>
                <a:gd name="connsiteY3479" fmla="*/ 418537 h 509406"/>
                <a:gd name="connsiteX3480" fmla="*/ 514448 w 2377881"/>
                <a:gd name="connsiteY3480" fmla="*/ 418727 h 509406"/>
                <a:gd name="connsiteX3481" fmla="*/ 510257 w 2377881"/>
                <a:gd name="connsiteY3481" fmla="*/ 420442 h 509406"/>
                <a:gd name="connsiteX3482" fmla="*/ 507018 w 2377881"/>
                <a:gd name="connsiteY3482" fmla="*/ 421204 h 509406"/>
                <a:gd name="connsiteX3483" fmla="*/ 499208 w 2377881"/>
                <a:gd name="connsiteY3483" fmla="*/ 423299 h 509406"/>
                <a:gd name="connsiteX3484" fmla="*/ 495016 w 2377881"/>
                <a:gd name="connsiteY3484" fmla="*/ 423013 h 509406"/>
                <a:gd name="connsiteX3485" fmla="*/ 489778 w 2377881"/>
                <a:gd name="connsiteY3485" fmla="*/ 422632 h 509406"/>
                <a:gd name="connsiteX3486" fmla="*/ 480919 w 2377881"/>
                <a:gd name="connsiteY3486" fmla="*/ 421013 h 509406"/>
                <a:gd name="connsiteX3487" fmla="*/ 475776 w 2377881"/>
                <a:gd name="connsiteY3487" fmla="*/ 421204 h 509406"/>
                <a:gd name="connsiteX3488" fmla="*/ 470823 w 2377881"/>
                <a:gd name="connsiteY3488" fmla="*/ 422537 h 509406"/>
                <a:gd name="connsiteX3489" fmla="*/ 464156 w 2377881"/>
                <a:gd name="connsiteY3489" fmla="*/ 425204 h 509406"/>
                <a:gd name="connsiteX3490" fmla="*/ 459012 w 2377881"/>
                <a:gd name="connsiteY3490" fmla="*/ 426538 h 509406"/>
                <a:gd name="connsiteX3491" fmla="*/ 452344 w 2377881"/>
                <a:gd name="connsiteY3491" fmla="*/ 424633 h 509406"/>
                <a:gd name="connsiteX3492" fmla="*/ 449868 w 2377881"/>
                <a:gd name="connsiteY3492" fmla="*/ 424252 h 509406"/>
                <a:gd name="connsiteX3493" fmla="*/ 446058 w 2377881"/>
                <a:gd name="connsiteY3493" fmla="*/ 426347 h 509406"/>
                <a:gd name="connsiteX3494" fmla="*/ 446820 w 2377881"/>
                <a:gd name="connsiteY3494" fmla="*/ 427681 h 509406"/>
                <a:gd name="connsiteX3495" fmla="*/ 434818 w 2377881"/>
                <a:gd name="connsiteY3495" fmla="*/ 429490 h 509406"/>
                <a:gd name="connsiteX3496" fmla="*/ 430532 w 2377881"/>
                <a:gd name="connsiteY3496" fmla="*/ 424442 h 509406"/>
                <a:gd name="connsiteX3497" fmla="*/ 428151 w 2377881"/>
                <a:gd name="connsiteY3497" fmla="*/ 425490 h 509406"/>
                <a:gd name="connsiteX3498" fmla="*/ 415197 w 2377881"/>
                <a:gd name="connsiteY3498" fmla="*/ 425299 h 509406"/>
                <a:gd name="connsiteX3499" fmla="*/ 414721 w 2377881"/>
                <a:gd name="connsiteY3499" fmla="*/ 425109 h 509406"/>
                <a:gd name="connsiteX3500" fmla="*/ 411196 w 2377881"/>
                <a:gd name="connsiteY3500" fmla="*/ 429586 h 509406"/>
                <a:gd name="connsiteX3501" fmla="*/ 407767 w 2377881"/>
                <a:gd name="connsiteY3501" fmla="*/ 428538 h 509406"/>
                <a:gd name="connsiteX3502" fmla="*/ 401767 w 2377881"/>
                <a:gd name="connsiteY3502" fmla="*/ 425014 h 509406"/>
                <a:gd name="connsiteX3503" fmla="*/ 397481 w 2377881"/>
                <a:gd name="connsiteY3503" fmla="*/ 425490 h 509406"/>
                <a:gd name="connsiteX3504" fmla="*/ 395290 w 2377881"/>
                <a:gd name="connsiteY3504" fmla="*/ 428443 h 509406"/>
                <a:gd name="connsiteX3505" fmla="*/ 391099 w 2377881"/>
                <a:gd name="connsiteY3505" fmla="*/ 429300 h 509406"/>
                <a:gd name="connsiteX3506" fmla="*/ 379288 w 2377881"/>
                <a:gd name="connsiteY3506" fmla="*/ 431205 h 509406"/>
                <a:gd name="connsiteX3507" fmla="*/ 371763 w 2377881"/>
                <a:gd name="connsiteY3507" fmla="*/ 428538 h 509406"/>
                <a:gd name="connsiteX3508" fmla="*/ 369286 w 2377881"/>
                <a:gd name="connsiteY3508" fmla="*/ 424918 h 509406"/>
                <a:gd name="connsiteX3509" fmla="*/ 365667 w 2377881"/>
                <a:gd name="connsiteY3509" fmla="*/ 429681 h 509406"/>
                <a:gd name="connsiteX3510" fmla="*/ 360333 w 2377881"/>
                <a:gd name="connsiteY3510" fmla="*/ 434634 h 509406"/>
                <a:gd name="connsiteX3511" fmla="*/ 361190 w 2377881"/>
                <a:gd name="connsiteY3511" fmla="*/ 434920 h 509406"/>
                <a:gd name="connsiteX3512" fmla="*/ 361857 w 2377881"/>
                <a:gd name="connsiteY3512" fmla="*/ 435205 h 509406"/>
                <a:gd name="connsiteX3513" fmla="*/ 359476 w 2377881"/>
                <a:gd name="connsiteY3513" fmla="*/ 437491 h 509406"/>
                <a:gd name="connsiteX3514" fmla="*/ 357952 w 2377881"/>
                <a:gd name="connsiteY3514" fmla="*/ 438730 h 509406"/>
                <a:gd name="connsiteX3515" fmla="*/ 356142 w 2377881"/>
                <a:gd name="connsiteY3515" fmla="*/ 442063 h 509406"/>
                <a:gd name="connsiteX3516" fmla="*/ 359571 w 2377881"/>
                <a:gd name="connsiteY3516" fmla="*/ 444159 h 509406"/>
                <a:gd name="connsiteX3517" fmla="*/ 359190 w 2377881"/>
                <a:gd name="connsiteY3517" fmla="*/ 451684 h 509406"/>
                <a:gd name="connsiteX3518" fmla="*/ 356333 w 2377881"/>
                <a:gd name="connsiteY3518" fmla="*/ 454922 h 509406"/>
                <a:gd name="connsiteX3519" fmla="*/ 351951 w 2377881"/>
                <a:gd name="connsiteY3519" fmla="*/ 451303 h 509406"/>
                <a:gd name="connsiteX3520" fmla="*/ 349760 w 2377881"/>
                <a:gd name="connsiteY3520" fmla="*/ 445588 h 509406"/>
                <a:gd name="connsiteX3521" fmla="*/ 344712 w 2377881"/>
                <a:gd name="connsiteY3521" fmla="*/ 447207 h 509406"/>
                <a:gd name="connsiteX3522" fmla="*/ 344807 w 2377881"/>
                <a:gd name="connsiteY3522" fmla="*/ 447874 h 509406"/>
                <a:gd name="connsiteX3523" fmla="*/ 344521 w 2377881"/>
                <a:gd name="connsiteY3523" fmla="*/ 451303 h 509406"/>
                <a:gd name="connsiteX3524" fmla="*/ 340331 w 2377881"/>
                <a:gd name="connsiteY3524" fmla="*/ 454065 h 509406"/>
                <a:gd name="connsiteX3525" fmla="*/ 335758 w 2377881"/>
                <a:gd name="connsiteY3525" fmla="*/ 455208 h 509406"/>
                <a:gd name="connsiteX3526" fmla="*/ 324995 w 2377881"/>
                <a:gd name="connsiteY3526" fmla="*/ 448540 h 509406"/>
                <a:gd name="connsiteX3527" fmla="*/ 322995 w 2377881"/>
                <a:gd name="connsiteY3527" fmla="*/ 447207 h 509406"/>
                <a:gd name="connsiteX3528" fmla="*/ 320423 w 2377881"/>
                <a:gd name="connsiteY3528" fmla="*/ 451874 h 509406"/>
                <a:gd name="connsiteX3529" fmla="*/ 323281 w 2377881"/>
                <a:gd name="connsiteY3529" fmla="*/ 451684 h 509406"/>
                <a:gd name="connsiteX3530" fmla="*/ 323757 w 2377881"/>
                <a:gd name="connsiteY3530" fmla="*/ 451684 h 509406"/>
                <a:gd name="connsiteX3531" fmla="*/ 320518 w 2377881"/>
                <a:gd name="connsiteY3531" fmla="*/ 453208 h 509406"/>
                <a:gd name="connsiteX3532" fmla="*/ 310803 w 2377881"/>
                <a:gd name="connsiteY3532" fmla="*/ 449493 h 509406"/>
                <a:gd name="connsiteX3533" fmla="*/ 311946 w 2377881"/>
                <a:gd name="connsiteY3533" fmla="*/ 444540 h 509406"/>
                <a:gd name="connsiteX3534" fmla="*/ 311089 w 2377881"/>
                <a:gd name="connsiteY3534" fmla="*/ 443397 h 509406"/>
                <a:gd name="connsiteX3535" fmla="*/ 309946 w 2377881"/>
                <a:gd name="connsiteY3535" fmla="*/ 439968 h 509406"/>
                <a:gd name="connsiteX3536" fmla="*/ 315089 w 2377881"/>
                <a:gd name="connsiteY3536" fmla="*/ 440444 h 509406"/>
                <a:gd name="connsiteX3537" fmla="*/ 318328 w 2377881"/>
                <a:gd name="connsiteY3537" fmla="*/ 444349 h 509406"/>
                <a:gd name="connsiteX3538" fmla="*/ 332044 w 2377881"/>
                <a:gd name="connsiteY3538" fmla="*/ 445397 h 509406"/>
                <a:gd name="connsiteX3539" fmla="*/ 331949 w 2377881"/>
                <a:gd name="connsiteY3539" fmla="*/ 444826 h 509406"/>
                <a:gd name="connsiteX3540" fmla="*/ 331186 w 2377881"/>
                <a:gd name="connsiteY3540" fmla="*/ 441492 h 509406"/>
                <a:gd name="connsiteX3541" fmla="*/ 327472 w 2377881"/>
                <a:gd name="connsiteY3541" fmla="*/ 434729 h 509406"/>
                <a:gd name="connsiteX3542" fmla="*/ 327281 w 2377881"/>
                <a:gd name="connsiteY3542" fmla="*/ 433110 h 509406"/>
                <a:gd name="connsiteX3543" fmla="*/ 332520 w 2377881"/>
                <a:gd name="connsiteY3543" fmla="*/ 435301 h 509406"/>
                <a:gd name="connsiteX3544" fmla="*/ 336044 w 2377881"/>
                <a:gd name="connsiteY3544" fmla="*/ 441206 h 509406"/>
                <a:gd name="connsiteX3545" fmla="*/ 336901 w 2377881"/>
                <a:gd name="connsiteY3545" fmla="*/ 440730 h 509406"/>
                <a:gd name="connsiteX3546" fmla="*/ 342807 w 2377881"/>
                <a:gd name="connsiteY3546" fmla="*/ 436920 h 509406"/>
                <a:gd name="connsiteX3547" fmla="*/ 343188 w 2377881"/>
                <a:gd name="connsiteY3547" fmla="*/ 436729 h 509406"/>
                <a:gd name="connsiteX3548" fmla="*/ 344617 w 2377881"/>
                <a:gd name="connsiteY3548" fmla="*/ 438444 h 509406"/>
                <a:gd name="connsiteX3549" fmla="*/ 344426 w 2377881"/>
                <a:gd name="connsiteY3549" fmla="*/ 438920 h 509406"/>
                <a:gd name="connsiteX3550" fmla="*/ 343188 w 2377881"/>
                <a:gd name="connsiteY3550" fmla="*/ 442825 h 509406"/>
                <a:gd name="connsiteX3551" fmla="*/ 350141 w 2377881"/>
                <a:gd name="connsiteY3551" fmla="*/ 438349 h 509406"/>
                <a:gd name="connsiteX3552" fmla="*/ 350999 w 2377881"/>
                <a:gd name="connsiteY3552" fmla="*/ 436253 h 509406"/>
                <a:gd name="connsiteX3553" fmla="*/ 351760 w 2377881"/>
                <a:gd name="connsiteY3553" fmla="*/ 434443 h 509406"/>
                <a:gd name="connsiteX3554" fmla="*/ 350713 w 2377881"/>
                <a:gd name="connsiteY3554" fmla="*/ 432824 h 509406"/>
                <a:gd name="connsiteX3555" fmla="*/ 348617 w 2377881"/>
                <a:gd name="connsiteY3555" fmla="*/ 432443 h 509406"/>
                <a:gd name="connsiteX3556" fmla="*/ 346045 w 2377881"/>
                <a:gd name="connsiteY3556" fmla="*/ 431967 h 509406"/>
                <a:gd name="connsiteX3557" fmla="*/ 340807 w 2377881"/>
                <a:gd name="connsiteY3557" fmla="*/ 430348 h 509406"/>
                <a:gd name="connsiteX3558" fmla="*/ 339664 w 2377881"/>
                <a:gd name="connsiteY3558" fmla="*/ 434253 h 509406"/>
                <a:gd name="connsiteX3559" fmla="*/ 338521 w 2377881"/>
                <a:gd name="connsiteY3559" fmla="*/ 432919 h 509406"/>
                <a:gd name="connsiteX3560" fmla="*/ 331567 w 2377881"/>
                <a:gd name="connsiteY3560" fmla="*/ 427871 h 509406"/>
                <a:gd name="connsiteX3561" fmla="*/ 319852 w 2377881"/>
                <a:gd name="connsiteY3561" fmla="*/ 429586 h 509406"/>
                <a:gd name="connsiteX3562" fmla="*/ 318042 w 2377881"/>
                <a:gd name="connsiteY3562" fmla="*/ 428633 h 509406"/>
                <a:gd name="connsiteX3563" fmla="*/ 313851 w 2377881"/>
                <a:gd name="connsiteY3563" fmla="*/ 429967 h 509406"/>
                <a:gd name="connsiteX3564" fmla="*/ 309469 w 2377881"/>
                <a:gd name="connsiteY3564" fmla="*/ 432919 h 509406"/>
                <a:gd name="connsiteX3565" fmla="*/ 298992 w 2377881"/>
                <a:gd name="connsiteY3565" fmla="*/ 439587 h 509406"/>
                <a:gd name="connsiteX3566" fmla="*/ 293467 w 2377881"/>
                <a:gd name="connsiteY3566" fmla="*/ 445588 h 509406"/>
                <a:gd name="connsiteX3567" fmla="*/ 291848 w 2377881"/>
                <a:gd name="connsiteY3567" fmla="*/ 444635 h 509406"/>
                <a:gd name="connsiteX3568" fmla="*/ 293563 w 2377881"/>
                <a:gd name="connsiteY3568" fmla="*/ 441111 h 509406"/>
                <a:gd name="connsiteX3569" fmla="*/ 294610 w 2377881"/>
                <a:gd name="connsiteY3569" fmla="*/ 440920 h 509406"/>
                <a:gd name="connsiteX3570" fmla="*/ 297087 w 2377881"/>
                <a:gd name="connsiteY3570" fmla="*/ 435110 h 509406"/>
                <a:gd name="connsiteX3571" fmla="*/ 297658 w 2377881"/>
                <a:gd name="connsiteY3571" fmla="*/ 435110 h 509406"/>
                <a:gd name="connsiteX3572" fmla="*/ 300516 w 2377881"/>
                <a:gd name="connsiteY3572" fmla="*/ 431491 h 509406"/>
                <a:gd name="connsiteX3573" fmla="*/ 293944 w 2377881"/>
                <a:gd name="connsiteY3573" fmla="*/ 431872 h 509406"/>
                <a:gd name="connsiteX3574" fmla="*/ 290896 w 2377881"/>
                <a:gd name="connsiteY3574" fmla="*/ 433777 h 509406"/>
                <a:gd name="connsiteX3575" fmla="*/ 287467 w 2377881"/>
                <a:gd name="connsiteY3575" fmla="*/ 430252 h 509406"/>
                <a:gd name="connsiteX3576" fmla="*/ 288324 w 2377881"/>
                <a:gd name="connsiteY3576" fmla="*/ 427966 h 509406"/>
                <a:gd name="connsiteX3577" fmla="*/ 288610 w 2377881"/>
                <a:gd name="connsiteY3577" fmla="*/ 427109 h 509406"/>
                <a:gd name="connsiteX3578" fmla="*/ 283657 w 2377881"/>
                <a:gd name="connsiteY3578" fmla="*/ 433015 h 509406"/>
                <a:gd name="connsiteX3579" fmla="*/ 277561 w 2377881"/>
                <a:gd name="connsiteY3579" fmla="*/ 435015 h 509406"/>
                <a:gd name="connsiteX3580" fmla="*/ 276132 w 2377881"/>
                <a:gd name="connsiteY3580" fmla="*/ 435491 h 509406"/>
                <a:gd name="connsiteX3581" fmla="*/ 272798 w 2377881"/>
                <a:gd name="connsiteY3581" fmla="*/ 435205 h 509406"/>
                <a:gd name="connsiteX3582" fmla="*/ 271846 w 2377881"/>
                <a:gd name="connsiteY3582" fmla="*/ 435205 h 509406"/>
                <a:gd name="connsiteX3583" fmla="*/ 261368 w 2377881"/>
                <a:gd name="connsiteY3583" fmla="*/ 432919 h 509406"/>
                <a:gd name="connsiteX3584" fmla="*/ 257653 w 2377881"/>
                <a:gd name="connsiteY3584" fmla="*/ 433015 h 509406"/>
                <a:gd name="connsiteX3585" fmla="*/ 256225 w 2377881"/>
                <a:gd name="connsiteY3585" fmla="*/ 429109 h 509406"/>
                <a:gd name="connsiteX3586" fmla="*/ 261273 w 2377881"/>
                <a:gd name="connsiteY3586" fmla="*/ 426633 h 509406"/>
                <a:gd name="connsiteX3587" fmla="*/ 267941 w 2377881"/>
                <a:gd name="connsiteY3587" fmla="*/ 429490 h 509406"/>
                <a:gd name="connsiteX3588" fmla="*/ 273370 w 2377881"/>
                <a:gd name="connsiteY3588" fmla="*/ 430633 h 509406"/>
                <a:gd name="connsiteX3589" fmla="*/ 275370 w 2377881"/>
                <a:gd name="connsiteY3589" fmla="*/ 429871 h 509406"/>
                <a:gd name="connsiteX3590" fmla="*/ 278132 w 2377881"/>
                <a:gd name="connsiteY3590" fmla="*/ 423775 h 509406"/>
                <a:gd name="connsiteX3591" fmla="*/ 274894 w 2377881"/>
                <a:gd name="connsiteY3591" fmla="*/ 421489 h 509406"/>
                <a:gd name="connsiteX3592" fmla="*/ 273560 w 2377881"/>
                <a:gd name="connsiteY3592" fmla="*/ 422918 h 509406"/>
                <a:gd name="connsiteX3593" fmla="*/ 270989 w 2377881"/>
                <a:gd name="connsiteY3593" fmla="*/ 423680 h 509406"/>
                <a:gd name="connsiteX3594" fmla="*/ 261749 w 2377881"/>
                <a:gd name="connsiteY3594" fmla="*/ 422918 h 509406"/>
                <a:gd name="connsiteX3595" fmla="*/ 251558 w 2377881"/>
                <a:gd name="connsiteY3595" fmla="*/ 424442 h 509406"/>
                <a:gd name="connsiteX3596" fmla="*/ 247748 w 2377881"/>
                <a:gd name="connsiteY3596" fmla="*/ 424633 h 509406"/>
                <a:gd name="connsiteX3597" fmla="*/ 245747 w 2377881"/>
                <a:gd name="connsiteY3597" fmla="*/ 430824 h 509406"/>
                <a:gd name="connsiteX3598" fmla="*/ 250319 w 2377881"/>
                <a:gd name="connsiteY3598" fmla="*/ 432348 h 509406"/>
                <a:gd name="connsiteX3599" fmla="*/ 251653 w 2377881"/>
                <a:gd name="connsiteY3599" fmla="*/ 436539 h 509406"/>
                <a:gd name="connsiteX3600" fmla="*/ 245557 w 2377881"/>
                <a:gd name="connsiteY3600" fmla="*/ 438730 h 509406"/>
                <a:gd name="connsiteX3601" fmla="*/ 230221 w 2377881"/>
                <a:gd name="connsiteY3601" fmla="*/ 433015 h 509406"/>
                <a:gd name="connsiteX3602" fmla="*/ 229841 w 2377881"/>
                <a:gd name="connsiteY3602" fmla="*/ 432348 h 509406"/>
                <a:gd name="connsiteX3603" fmla="*/ 224411 w 2377881"/>
                <a:gd name="connsiteY3603" fmla="*/ 434062 h 509406"/>
                <a:gd name="connsiteX3604" fmla="*/ 228031 w 2377881"/>
                <a:gd name="connsiteY3604" fmla="*/ 437015 h 509406"/>
                <a:gd name="connsiteX3605" fmla="*/ 227459 w 2377881"/>
                <a:gd name="connsiteY3605" fmla="*/ 437110 h 509406"/>
                <a:gd name="connsiteX3606" fmla="*/ 223268 w 2377881"/>
                <a:gd name="connsiteY3606" fmla="*/ 437587 h 509406"/>
                <a:gd name="connsiteX3607" fmla="*/ 203933 w 2377881"/>
                <a:gd name="connsiteY3607" fmla="*/ 441682 h 509406"/>
                <a:gd name="connsiteX3608" fmla="*/ 201932 w 2377881"/>
                <a:gd name="connsiteY3608" fmla="*/ 435110 h 509406"/>
                <a:gd name="connsiteX3609" fmla="*/ 201837 w 2377881"/>
                <a:gd name="connsiteY3609" fmla="*/ 434824 h 509406"/>
                <a:gd name="connsiteX3610" fmla="*/ 200313 w 2377881"/>
                <a:gd name="connsiteY3610" fmla="*/ 433491 h 509406"/>
                <a:gd name="connsiteX3611" fmla="*/ 201551 w 2377881"/>
                <a:gd name="connsiteY3611" fmla="*/ 433015 h 509406"/>
                <a:gd name="connsiteX3612" fmla="*/ 203933 w 2377881"/>
                <a:gd name="connsiteY3612" fmla="*/ 432062 h 509406"/>
                <a:gd name="connsiteX3613" fmla="*/ 206123 w 2377881"/>
                <a:gd name="connsiteY3613" fmla="*/ 428252 h 509406"/>
                <a:gd name="connsiteX3614" fmla="*/ 191455 w 2377881"/>
                <a:gd name="connsiteY3614" fmla="*/ 428919 h 509406"/>
                <a:gd name="connsiteX3615" fmla="*/ 188121 w 2377881"/>
                <a:gd name="connsiteY3615" fmla="*/ 428728 h 509406"/>
                <a:gd name="connsiteX3616" fmla="*/ 185549 w 2377881"/>
                <a:gd name="connsiteY3616" fmla="*/ 428633 h 509406"/>
                <a:gd name="connsiteX3617" fmla="*/ 179549 w 2377881"/>
                <a:gd name="connsiteY3617" fmla="*/ 421013 h 509406"/>
                <a:gd name="connsiteX3618" fmla="*/ 180215 w 2377881"/>
                <a:gd name="connsiteY3618" fmla="*/ 416536 h 509406"/>
                <a:gd name="connsiteX3619" fmla="*/ 187359 w 2377881"/>
                <a:gd name="connsiteY3619" fmla="*/ 424537 h 509406"/>
                <a:gd name="connsiteX3620" fmla="*/ 188216 w 2377881"/>
                <a:gd name="connsiteY3620" fmla="*/ 424537 h 509406"/>
                <a:gd name="connsiteX3621" fmla="*/ 190598 w 2377881"/>
                <a:gd name="connsiteY3621" fmla="*/ 422918 h 509406"/>
                <a:gd name="connsiteX3622" fmla="*/ 191359 w 2377881"/>
                <a:gd name="connsiteY3622" fmla="*/ 420156 h 509406"/>
                <a:gd name="connsiteX3623" fmla="*/ 187168 w 2377881"/>
                <a:gd name="connsiteY3623" fmla="*/ 414346 h 509406"/>
                <a:gd name="connsiteX3624" fmla="*/ 177548 w 2377881"/>
                <a:gd name="connsiteY3624" fmla="*/ 411298 h 509406"/>
                <a:gd name="connsiteX3625" fmla="*/ 172691 w 2377881"/>
                <a:gd name="connsiteY3625" fmla="*/ 414346 h 509406"/>
                <a:gd name="connsiteX3626" fmla="*/ 171262 w 2377881"/>
                <a:gd name="connsiteY3626" fmla="*/ 414250 h 509406"/>
                <a:gd name="connsiteX3627" fmla="*/ 167737 w 2377881"/>
                <a:gd name="connsiteY3627" fmla="*/ 415774 h 509406"/>
                <a:gd name="connsiteX3628" fmla="*/ 168976 w 2377881"/>
                <a:gd name="connsiteY3628" fmla="*/ 418060 h 509406"/>
                <a:gd name="connsiteX3629" fmla="*/ 169642 w 2377881"/>
                <a:gd name="connsiteY3629" fmla="*/ 424918 h 509406"/>
                <a:gd name="connsiteX3630" fmla="*/ 171738 w 2377881"/>
                <a:gd name="connsiteY3630" fmla="*/ 424252 h 509406"/>
                <a:gd name="connsiteX3631" fmla="*/ 172691 w 2377881"/>
                <a:gd name="connsiteY3631" fmla="*/ 423966 h 509406"/>
                <a:gd name="connsiteX3632" fmla="*/ 174881 w 2377881"/>
                <a:gd name="connsiteY3632" fmla="*/ 424823 h 509406"/>
                <a:gd name="connsiteX3633" fmla="*/ 171357 w 2377881"/>
                <a:gd name="connsiteY3633" fmla="*/ 428157 h 509406"/>
                <a:gd name="connsiteX3634" fmla="*/ 160308 w 2377881"/>
                <a:gd name="connsiteY3634" fmla="*/ 427490 h 509406"/>
                <a:gd name="connsiteX3635" fmla="*/ 160403 w 2377881"/>
                <a:gd name="connsiteY3635" fmla="*/ 434539 h 509406"/>
                <a:gd name="connsiteX3636" fmla="*/ 156593 w 2377881"/>
                <a:gd name="connsiteY3636" fmla="*/ 434348 h 509406"/>
                <a:gd name="connsiteX3637" fmla="*/ 155994 w 2377881"/>
                <a:gd name="connsiteY3637" fmla="*/ 434180 h 509406"/>
                <a:gd name="connsiteX3638" fmla="*/ 157355 w 2377881"/>
                <a:gd name="connsiteY3638" fmla="*/ 437206 h 509406"/>
                <a:gd name="connsiteX3639" fmla="*/ 167071 w 2377881"/>
                <a:gd name="connsiteY3639" fmla="*/ 443588 h 509406"/>
                <a:gd name="connsiteX3640" fmla="*/ 159546 w 2377881"/>
                <a:gd name="connsiteY3640" fmla="*/ 443207 h 509406"/>
                <a:gd name="connsiteX3641" fmla="*/ 158308 w 2377881"/>
                <a:gd name="connsiteY3641" fmla="*/ 443207 h 509406"/>
                <a:gd name="connsiteX3642" fmla="*/ 153164 w 2377881"/>
                <a:gd name="connsiteY3642" fmla="*/ 447017 h 509406"/>
                <a:gd name="connsiteX3643" fmla="*/ 151640 w 2377881"/>
                <a:gd name="connsiteY3643" fmla="*/ 436825 h 509406"/>
                <a:gd name="connsiteX3644" fmla="*/ 152212 w 2377881"/>
                <a:gd name="connsiteY3644" fmla="*/ 436444 h 509406"/>
                <a:gd name="connsiteX3645" fmla="*/ 152879 w 2377881"/>
                <a:gd name="connsiteY3645" fmla="*/ 434063 h 509406"/>
                <a:gd name="connsiteX3646" fmla="*/ 154327 w 2377881"/>
                <a:gd name="connsiteY3646" fmla="*/ 433713 h 509406"/>
                <a:gd name="connsiteX3647" fmla="*/ 154212 w 2377881"/>
                <a:gd name="connsiteY3647" fmla="*/ 433681 h 509406"/>
                <a:gd name="connsiteX3648" fmla="*/ 147735 w 2377881"/>
                <a:gd name="connsiteY3648" fmla="*/ 434729 h 509406"/>
                <a:gd name="connsiteX3649" fmla="*/ 141258 w 2377881"/>
                <a:gd name="connsiteY3649" fmla="*/ 437587 h 509406"/>
                <a:gd name="connsiteX3650" fmla="*/ 140306 w 2377881"/>
                <a:gd name="connsiteY3650" fmla="*/ 446731 h 509406"/>
                <a:gd name="connsiteX3651" fmla="*/ 133828 w 2377881"/>
                <a:gd name="connsiteY3651" fmla="*/ 445778 h 509406"/>
                <a:gd name="connsiteX3652" fmla="*/ 128209 w 2377881"/>
                <a:gd name="connsiteY3652" fmla="*/ 447207 h 509406"/>
                <a:gd name="connsiteX3653" fmla="*/ 121160 w 2377881"/>
                <a:gd name="connsiteY3653" fmla="*/ 443683 h 509406"/>
                <a:gd name="connsiteX3654" fmla="*/ 121160 w 2377881"/>
                <a:gd name="connsiteY3654" fmla="*/ 442635 h 509406"/>
                <a:gd name="connsiteX3655" fmla="*/ 114969 w 2377881"/>
                <a:gd name="connsiteY3655" fmla="*/ 433586 h 509406"/>
                <a:gd name="connsiteX3656" fmla="*/ 102586 w 2377881"/>
                <a:gd name="connsiteY3656" fmla="*/ 438825 h 509406"/>
                <a:gd name="connsiteX3657" fmla="*/ 104015 w 2377881"/>
                <a:gd name="connsiteY3657" fmla="*/ 441778 h 509406"/>
                <a:gd name="connsiteX3658" fmla="*/ 111254 w 2377881"/>
                <a:gd name="connsiteY3658" fmla="*/ 447112 h 509406"/>
                <a:gd name="connsiteX3659" fmla="*/ 112683 w 2377881"/>
                <a:gd name="connsiteY3659" fmla="*/ 451207 h 509406"/>
                <a:gd name="connsiteX3660" fmla="*/ 109730 w 2377881"/>
                <a:gd name="connsiteY3660" fmla="*/ 452827 h 509406"/>
                <a:gd name="connsiteX3661" fmla="*/ 100110 w 2377881"/>
                <a:gd name="connsiteY3661" fmla="*/ 446540 h 509406"/>
                <a:gd name="connsiteX3662" fmla="*/ 95919 w 2377881"/>
                <a:gd name="connsiteY3662" fmla="*/ 445683 h 509406"/>
                <a:gd name="connsiteX3663" fmla="*/ 92871 w 2377881"/>
                <a:gd name="connsiteY3663" fmla="*/ 447874 h 509406"/>
                <a:gd name="connsiteX3664" fmla="*/ 91537 w 2377881"/>
                <a:gd name="connsiteY3664" fmla="*/ 449112 h 509406"/>
                <a:gd name="connsiteX3665" fmla="*/ 87632 w 2377881"/>
                <a:gd name="connsiteY3665" fmla="*/ 450445 h 509406"/>
                <a:gd name="connsiteX3666" fmla="*/ 87823 w 2377881"/>
                <a:gd name="connsiteY3666" fmla="*/ 450255 h 509406"/>
                <a:gd name="connsiteX3667" fmla="*/ 85251 w 2377881"/>
                <a:gd name="connsiteY3667" fmla="*/ 438158 h 509406"/>
                <a:gd name="connsiteX3668" fmla="*/ 82584 w 2377881"/>
                <a:gd name="connsiteY3668" fmla="*/ 434920 h 509406"/>
                <a:gd name="connsiteX3669" fmla="*/ 79155 w 2377881"/>
                <a:gd name="connsiteY3669" fmla="*/ 433110 h 509406"/>
                <a:gd name="connsiteX3670" fmla="*/ 78583 w 2377881"/>
                <a:gd name="connsiteY3670" fmla="*/ 437110 h 509406"/>
                <a:gd name="connsiteX3671" fmla="*/ 79060 w 2377881"/>
                <a:gd name="connsiteY3671" fmla="*/ 437587 h 509406"/>
                <a:gd name="connsiteX3672" fmla="*/ 76774 w 2377881"/>
                <a:gd name="connsiteY3672" fmla="*/ 439492 h 509406"/>
                <a:gd name="connsiteX3673" fmla="*/ 76202 w 2377881"/>
                <a:gd name="connsiteY3673" fmla="*/ 439111 h 509406"/>
                <a:gd name="connsiteX3674" fmla="*/ 72583 w 2377881"/>
                <a:gd name="connsiteY3674" fmla="*/ 436158 h 509406"/>
                <a:gd name="connsiteX3675" fmla="*/ 71249 w 2377881"/>
                <a:gd name="connsiteY3675" fmla="*/ 432729 h 509406"/>
                <a:gd name="connsiteX3676" fmla="*/ 62867 w 2377881"/>
                <a:gd name="connsiteY3676" fmla="*/ 423871 h 509406"/>
                <a:gd name="connsiteX3677" fmla="*/ 59343 w 2377881"/>
                <a:gd name="connsiteY3677" fmla="*/ 425585 h 509406"/>
                <a:gd name="connsiteX3678" fmla="*/ 54771 w 2377881"/>
                <a:gd name="connsiteY3678" fmla="*/ 426538 h 509406"/>
                <a:gd name="connsiteX3679" fmla="*/ 49246 w 2377881"/>
                <a:gd name="connsiteY3679" fmla="*/ 426633 h 509406"/>
                <a:gd name="connsiteX3680" fmla="*/ 40102 w 2377881"/>
                <a:gd name="connsiteY3680" fmla="*/ 430443 h 509406"/>
                <a:gd name="connsiteX3681" fmla="*/ 39245 w 2377881"/>
                <a:gd name="connsiteY3681" fmla="*/ 429776 h 509406"/>
                <a:gd name="connsiteX3682" fmla="*/ 34768 w 2377881"/>
                <a:gd name="connsiteY3682" fmla="*/ 431205 h 509406"/>
                <a:gd name="connsiteX3683" fmla="*/ 34864 w 2377881"/>
                <a:gd name="connsiteY3683" fmla="*/ 434539 h 509406"/>
                <a:gd name="connsiteX3684" fmla="*/ 37721 w 2377881"/>
                <a:gd name="connsiteY3684" fmla="*/ 436253 h 509406"/>
                <a:gd name="connsiteX3685" fmla="*/ 40579 w 2377881"/>
                <a:gd name="connsiteY3685" fmla="*/ 439682 h 509406"/>
                <a:gd name="connsiteX3686" fmla="*/ 35816 w 2377881"/>
                <a:gd name="connsiteY3686" fmla="*/ 444921 h 509406"/>
                <a:gd name="connsiteX3687" fmla="*/ 33911 w 2377881"/>
                <a:gd name="connsiteY3687" fmla="*/ 444635 h 509406"/>
                <a:gd name="connsiteX3688" fmla="*/ 29530 w 2377881"/>
                <a:gd name="connsiteY3688" fmla="*/ 443206 h 509406"/>
                <a:gd name="connsiteX3689" fmla="*/ 25815 w 2377881"/>
                <a:gd name="connsiteY3689" fmla="*/ 438634 h 509406"/>
                <a:gd name="connsiteX3690" fmla="*/ 27244 w 2377881"/>
                <a:gd name="connsiteY3690" fmla="*/ 432348 h 509406"/>
                <a:gd name="connsiteX3691" fmla="*/ 29434 w 2377881"/>
                <a:gd name="connsiteY3691" fmla="*/ 430824 h 509406"/>
                <a:gd name="connsiteX3692" fmla="*/ 28673 w 2377881"/>
                <a:gd name="connsiteY3692" fmla="*/ 425204 h 509406"/>
                <a:gd name="connsiteX3693" fmla="*/ 26672 w 2377881"/>
                <a:gd name="connsiteY3693" fmla="*/ 424061 h 509406"/>
                <a:gd name="connsiteX3694" fmla="*/ 23815 w 2377881"/>
                <a:gd name="connsiteY3694" fmla="*/ 422156 h 509406"/>
                <a:gd name="connsiteX3695" fmla="*/ 14385 w 2377881"/>
                <a:gd name="connsiteY3695" fmla="*/ 422347 h 509406"/>
                <a:gd name="connsiteX3696" fmla="*/ 12290 w 2377881"/>
                <a:gd name="connsiteY3696" fmla="*/ 419108 h 509406"/>
                <a:gd name="connsiteX3697" fmla="*/ 8194 w 2377881"/>
                <a:gd name="connsiteY3697" fmla="*/ 414441 h 509406"/>
                <a:gd name="connsiteX3698" fmla="*/ 13623 w 2377881"/>
                <a:gd name="connsiteY3698" fmla="*/ 417203 h 509406"/>
                <a:gd name="connsiteX3699" fmla="*/ 19243 w 2377881"/>
                <a:gd name="connsiteY3699" fmla="*/ 420061 h 509406"/>
                <a:gd name="connsiteX3700" fmla="*/ 34102 w 2377881"/>
                <a:gd name="connsiteY3700" fmla="*/ 415298 h 509406"/>
                <a:gd name="connsiteX3701" fmla="*/ 35340 w 2377881"/>
                <a:gd name="connsiteY3701" fmla="*/ 416536 h 509406"/>
                <a:gd name="connsiteX3702" fmla="*/ 39150 w 2377881"/>
                <a:gd name="connsiteY3702" fmla="*/ 416727 h 509406"/>
                <a:gd name="connsiteX3703" fmla="*/ 46008 w 2377881"/>
                <a:gd name="connsiteY3703" fmla="*/ 416727 h 509406"/>
                <a:gd name="connsiteX3704" fmla="*/ 48675 w 2377881"/>
                <a:gd name="connsiteY3704" fmla="*/ 416917 h 509406"/>
                <a:gd name="connsiteX3705" fmla="*/ 68106 w 2377881"/>
                <a:gd name="connsiteY3705" fmla="*/ 417965 h 509406"/>
                <a:gd name="connsiteX3706" fmla="*/ 70964 w 2377881"/>
                <a:gd name="connsiteY3706" fmla="*/ 419870 h 509406"/>
                <a:gd name="connsiteX3707" fmla="*/ 72964 w 2377881"/>
                <a:gd name="connsiteY3707" fmla="*/ 419965 h 509406"/>
                <a:gd name="connsiteX3708" fmla="*/ 76393 w 2377881"/>
                <a:gd name="connsiteY3708" fmla="*/ 417679 h 509406"/>
                <a:gd name="connsiteX3709" fmla="*/ 77917 w 2377881"/>
                <a:gd name="connsiteY3709" fmla="*/ 412155 h 509406"/>
                <a:gd name="connsiteX3710" fmla="*/ 85251 w 2377881"/>
                <a:gd name="connsiteY3710" fmla="*/ 408440 h 509406"/>
                <a:gd name="connsiteX3711" fmla="*/ 89061 w 2377881"/>
                <a:gd name="connsiteY3711" fmla="*/ 409583 h 509406"/>
                <a:gd name="connsiteX3712" fmla="*/ 85537 w 2377881"/>
                <a:gd name="connsiteY3712" fmla="*/ 405392 h 509406"/>
                <a:gd name="connsiteX3713" fmla="*/ 78583 w 2377881"/>
                <a:gd name="connsiteY3713" fmla="*/ 397296 h 509406"/>
                <a:gd name="connsiteX3714" fmla="*/ 83822 w 2377881"/>
                <a:gd name="connsiteY3714" fmla="*/ 398344 h 509406"/>
                <a:gd name="connsiteX3715" fmla="*/ 86108 w 2377881"/>
                <a:gd name="connsiteY3715" fmla="*/ 400344 h 509406"/>
                <a:gd name="connsiteX3716" fmla="*/ 87537 w 2377881"/>
                <a:gd name="connsiteY3716" fmla="*/ 399963 h 509406"/>
                <a:gd name="connsiteX3717" fmla="*/ 88680 w 2377881"/>
                <a:gd name="connsiteY3717" fmla="*/ 399677 h 509406"/>
                <a:gd name="connsiteX3718" fmla="*/ 92585 w 2377881"/>
                <a:gd name="connsiteY3718" fmla="*/ 401677 h 509406"/>
                <a:gd name="connsiteX3719" fmla="*/ 92681 w 2377881"/>
                <a:gd name="connsiteY3719" fmla="*/ 403201 h 509406"/>
                <a:gd name="connsiteX3720" fmla="*/ 104491 w 2377881"/>
                <a:gd name="connsiteY3720" fmla="*/ 411298 h 509406"/>
                <a:gd name="connsiteX3721" fmla="*/ 110778 w 2377881"/>
                <a:gd name="connsiteY3721" fmla="*/ 407678 h 509406"/>
                <a:gd name="connsiteX3722" fmla="*/ 114874 w 2377881"/>
                <a:gd name="connsiteY3722" fmla="*/ 405202 h 509406"/>
                <a:gd name="connsiteX3723" fmla="*/ 118493 w 2377881"/>
                <a:gd name="connsiteY3723" fmla="*/ 405297 h 509406"/>
                <a:gd name="connsiteX3724" fmla="*/ 116969 w 2377881"/>
                <a:gd name="connsiteY3724" fmla="*/ 400249 h 509406"/>
                <a:gd name="connsiteX3725" fmla="*/ 115445 w 2377881"/>
                <a:gd name="connsiteY3725" fmla="*/ 395962 h 509406"/>
                <a:gd name="connsiteX3726" fmla="*/ 115255 w 2377881"/>
                <a:gd name="connsiteY3726" fmla="*/ 393010 h 509406"/>
                <a:gd name="connsiteX3727" fmla="*/ 120874 w 2377881"/>
                <a:gd name="connsiteY3727" fmla="*/ 399868 h 509406"/>
                <a:gd name="connsiteX3728" fmla="*/ 121256 w 2377881"/>
                <a:gd name="connsiteY3728" fmla="*/ 403582 h 509406"/>
                <a:gd name="connsiteX3729" fmla="*/ 123827 w 2377881"/>
                <a:gd name="connsiteY3729" fmla="*/ 405106 h 509406"/>
                <a:gd name="connsiteX3730" fmla="*/ 126208 w 2377881"/>
                <a:gd name="connsiteY3730" fmla="*/ 403487 h 509406"/>
                <a:gd name="connsiteX3731" fmla="*/ 126494 w 2377881"/>
                <a:gd name="connsiteY3731" fmla="*/ 401487 h 509406"/>
                <a:gd name="connsiteX3732" fmla="*/ 130018 w 2377881"/>
                <a:gd name="connsiteY3732" fmla="*/ 396629 h 509406"/>
                <a:gd name="connsiteX3733" fmla="*/ 139925 w 2377881"/>
                <a:gd name="connsiteY3733" fmla="*/ 397867 h 509406"/>
                <a:gd name="connsiteX3734" fmla="*/ 149545 w 2377881"/>
                <a:gd name="connsiteY3734" fmla="*/ 403106 h 509406"/>
                <a:gd name="connsiteX3735" fmla="*/ 160594 w 2377881"/>
                <a:gd name="connsiteY3735" fmla="*/ 402249 h 509406"/>
                <a:gd name="connsiteX3736" fmla="*/ 162023 w 2377881"/>
                <a:gd name="connsiteY3736" fmla="*/ 403011 h 509406"/>
                <a:gd name="connsiteX3737" fmla="*/ 163832 w 2377881"/>
                <a:gd name="connsiteY3737" fmla="*/ 403963 h 509406"/>
                <a:gd name="connsiteX3738" fmla="*/ 167166 w 2377881"/>
                <a:gd name="connsiteY3738" fmla="*/ 407488 h 509406"/>
                <a:gd name="connsiteX3739" fmla="*/ 167452 w 2377881"/>
                <a:gd name="connsiteY3739" fmla="*/ 407297 h 509406"/>
                <a:gd name="connsiteX3740" fmla="*/ 179263 w 2377881"/>
                <a:gd name="connsiteY3740" fmla="*/ 405011 h 509406"/>
                <a:gd name="connsiteX3741" fmla="*/ 180215 w 2377881"/>
                <a:gd name="connsiteY3741" fmla="*/ 404916 h 509406"/>
                <a:gd name="connsiteX3742" fmla="*/ 182977 w 2377881"/>
                <a:gd name="connsiteY3742" fmla="*/ 403773 h 509406"/>
                <a:gd name="connsiteX3743" fmla="*/ 183930 w 2377881"/>
                <a:gd name="connsiteY3743" fmla="*/ 404725 h 509406"/>
                <a:gd name="connsiteX3744" fmla="*/ 187264 w 2377881"/>
                <a:gd name="connsiteY3744" fmla="*/ 404916 h 509406"/>
                <a:gd name="connsiteX3745" fmla="*/ 196598 w 2377881"/>
                <a:gd name="connsiteY3745" fmla="*/ 403487 h 509406"/>
                <a:gd name="connsiteX3746" fmla="*/ 197456 w 2377881"/>
                <a:gd name="connsiteY3746" fmla="*/ 399963 h 509406"/>
                <a:gd name="connsiteX3747" fmla="*/ 189074 w 2377881"/>
                <a:gd name="connsiteY3747" fmla="*/ 398153 h 509406"/>
                <a:gd name="connsiteX3748" fmla="*/ 184120 w 2377881"/>
                <a:gd name="connsiteY3748" fmla="*/ 394629 h 509406"/>
                <a:gd name="connsiteX3749" fmla="*/ 180977 w 2377881"/>
                <a:gd name="connsiteY3749" fmla="*/ 392724 h 509406"/>
                <a:gd name="connsiteX3750" fmla="*/ 187168 w 2377881"/>
                <a:gd name="connsiteY3750" fmla="*/ 387961 h 509406"/>
                <a:gd name="connsiteX3751" fmla="*/ 190788 w 2377881"/>
                <a:gd name="connsiteY3751" fmla="*/ 389390 h 509406"/>
                <a:gd name="connsiteX3752" fmla="*/ 193074 w 2377881"/>
                <a:gd name="connsiteY3752" fmla="*/ 390343 h 509406"/>
                <a:gd name="connsiteX3753" fmla="*/ 202504 w 2377881"/>
                <a:gd name="connsiteY3753" fmla="*/ 389771 h 509406"/>
                <a:gd name="connsiteX3754" fmla="*/ 203551 w 2377881"/>
                <a:gd name="connsiteY3754" fmla="*/ 393391 h 509406"/>
                <a:gd name="connsiteX3755" fmla="*/ 206600 w 2377881"/>
                <a:gd name="connsiteY3755" fmla="*/ 397010 h 509406"/>
                <a:gd name="connsiteX3756" fmla="*/ 209171 w 2377881"/>
                <a:gd name="connsiteY3756" fmla="*/ 397486 h 509406"/>
                <a:gd name="connsiteX3757" fmla="*/ 217172 w 2377881"/>
                <a:gd name="connsiteY3757" fmla="*/ 399391 h 509406"/>
                <a:gd name="connsiteX3758" fmla="*/ 218601 w 2377881"/>
                <a:gd name="connsiteY3758" fmla="*/ 398248 h 509406"/>
                <a:gd name="connsiteX3759" fmla="*/ 219649 w 2377881"/>
                <a:gd name="connsiteY3759" fmla="*/ 397486 h 509406"/>
                <a:gd name="connsiteX3760" fmla="*/ 218791 w 2377881"/>
                <a:gd name="connsiteY3760" fmla="*/ 395105 h 509406"/>
                <a:gd name="connsiteX3761" fmla="*/ 217553 w 2377881"/>
                <a:gd name="connsiteY3761" fmla="*/ 393581 h 509406"/>
                <a:gd name="connsiteX3762" fmla="*/ 222030 w 2377881"/>
                <a:gd name="connsiteY3762" fmla="*/ 386723 h 509406"/>
                <a:gd name="connsiteX3763" fmla="*/ 226411 w 2377881"/>
                <a:gd name="connsiteY3763" fmla="*/ 392438 h 509406"/>
                <a:gd name="connsiteX3764" fmla="*/ 239080 w 2377881"/>
                <a:gd name="connsiteY3764" fmla="*/ 393962 h 509406"/>
                <a:gd name="connsiteX3765" fmla="*/ 233460 w 2377881"/>
                <a:gd name="connsiteY3765" fmla="*/ 390628 h 509406"/>
                <a:gd name="connsiteX3766" fmla="*/ 231745 w 2377881"/>
                <a:gd name="connsiteY3766" fmla="*/ 388819 h 509406"/>
                <a:gd name="connsiteX3767" fmla="*/ 239556 w 2377881"/>
                <a:gd name="connsiteY3767" fmla="*/ 386247 h 509406"/>
                <a:gd name="connsiteX3768" fmla="*/ 244795 w 2377881"/>
                <a:gd name="connsiteY3768" fmla="*/ 385009 h 509406"/>
                <a:gd name="connsiteX3769" fmla="*/ 244604 w 2377881"/>
                <a:gd name="connsiteY3769" fmla="*/ 385199 h 509406"/>
                <a:gd name="connsiteX3770" fmla="*/ 237841 w 2377881"/>
                <a:gd name="connsiteY3770" fmla="*/ 391962 h 509406"/>
                <a:gd name="connsiteX3771" fmla="*/ 251843 w 2377881"/>
                <a:gd name="connsiteY3771" fmla="*/ 395772 h 509406"/>
                <a:gd name="connsiteX3772" fmla="*/ 253843 w 2377881"/>
                <a:gd name="connsiteY3772" fmla="*/ 390724 h 509406"/>
                <a:gd name="connsiteX3773" fmla="*/ 252986 w 2377881"/>
                <a:gd name="connsiteY3773" fmla="*/ 390724 h 509406"/>
                <a:gd name="connsiteX3774" fmla="*/ 251081 w 2377881"/>
                <a:gd name="connsiteY3774" fmla="*/ 390247 h 509406"/>
                <a:gd name="connsiteX3775" fmla="*/ 248319 w 2377881"/>
                <a:gd name="connsiteY3775" fmla="*/ 387771 h 509406"/>
                <a:gd name="connsiteX3776" fmla="*/ 253462 w 2377881"/>
                <a:gd name="connsiteY3776" fmla="*/ 387390 h 509406"/>
                <a:gd name="connsiteX3777" fmla="*/ 260797 w 2377881"/>
                <a:gd name="connsiteY3777" fmla="*/ 388247 h 509406"/>
                <a:gd name="connsiteX3778" fmla="*/ 261083 w 2377881"/>
                <a:gd name="connsiteY3778" fmla="*/ 387009 h 509406"/>
                <a:gd name="connsiteX3779" fmla="*/ 269083 w 2377881"/>
                <a:gd name="connsiteY3779" fmla="*/ 390343 h 509406"/>
                <a:gd name="connsiteX3780" fmla="*/ 267274 w 2377881"/>
                <a:gd name="connsiteY3780" fmla="*/ 390819 h 509406"/>
                <a:gd name="connsiteX3781" fmla="*/ 265369 w 2377881"/>
                <a:gd name="connsiteY3781" fmla="*/ 392819 h 509406"/>
                <a:gd name="connsiteX3782" fmla="*/ 267178 w 2377881"/>
                <a:gd name="connsiteY3782" fmla="*/ 394819 h 509406"/>
                <a:gd name="connsiteX3783" fmla="*/ 270131 w 2377881"/>
                <a:gd name="connsiteY3783" fmla="*/ 394057 h 509406"/>
                <a:gd name="connsiteX3784" fmla="*/ 280799 w 2377881"/>
                <a:gd name="connsiteY3784" fmla="*/ 389676 h 509406"/>
                <a:gd name="connsiteX3785" fmla="*/ 286466 w 2377881"/>
                <a:gd name="connsiteY3785" fmla="*/ 389148 h 509406"/>
                <a:gd name="connsiteX3786" fmla="*/ 286609 w 2377881"/>
                <a:gd name="connsiteY3786" fmla="*/ 389485 h 509406"/>
                <a:gd name="connsiteX3787" fmla="*/ 287070 w 2377881"/>
                <a:gd name="connsiteY3787" fmla="*/ 389091 h 509406"/>
                <a:gd name="connsiteX3788" fmla="*/ 292039 w 2377881"/>
                <a:gd name="connsiteY3788" fmla="*/ 388628 h 509406"/>
                <a:gd name="connsiteX3789" fmla="*/ 292039 w 2377881"/>
                <a:gd name="connsiteY3789" fmla="*/ 384818 h 509406"/>
                <a:gd name="connsiteX3790" fmla="*/ 291848 w 2377881"/>
                <a:gd name="connsiteY3790" fmla="*/ 385009 h 509406"/>
                <a:gd name="connsiteX3791" fmla="*/ 287070 w 2377881"/>
                <a:gd name="connsiteY3791" fmla="*/ 389091 h 509406"/>
                <a:gd name="connsiteX3792" fmla="*/ 286466 w 2377881"/>
                <a:gd name="connsiteY3792" fmla="*/ 389148 h 509406"/>
                <a:gd name="connsiteX3793" fmla="*/ 283181 w 2377881"/>
                <a:gd name="connsiteY3793" fmla="*/ 381389 h 509406"/>
                <a:gd name="connsiteX3794" fmla="*/ 285752 w 2377881"/>
                <a:gd name="connsiteY3794" fmla="*/ 381294 h 509406"/>
                <a:gd name="connsiteX3795" fmla="*/ 294134 w 2377881"/>
                <a:gd name="connsiteY3795" fmla="*/ 382437 h 509406"/>
                <a:gd name="connsiteX3796" fmla="*/ 297182 w 2377881"/>
                <a:gd name="connsiteY3796" fmla="*/ 383294 h 509406"/>
                <a:gd name="connsiteX3797" fmla="*/ 307279 w 2377881"/>
                <a:gd name="connsiteY3797" fmla="*/ 383485 h 509406"/>
                <a:gd name="connsiteX3798" fmla="*/ 316708 w 2377881"/>
                <a:gd name="connsiteY3798" fmla="*/ 381199 h 509406"/>
                <a:gd name="connsiteX3799" fmla="*/ 316899 w 2377881"/>
                <a:gd name="connsiteY3799" fmla="*/ 381199 h 509406"/>
                <a:gd name="connsiteX3800" fmla="*/ 323948 w 2377881"/>
                <a:gd name="connsiteY3800" fmla="*/ 381008 h 509406"/>
                <a:gd name="connsiteX3801" fmla="*/ 325567 w 2377881"/>
                <a:gd name="connsiteY3801" fmla="*/ 381484 h 509406"/>
                <a:gd name="connsiteX3802" fmla="*/ 329472 w 2377881"/>
                <a:gd name="connsiteY3802" fmla="*/ 381580 h 509406"/>
                <a:gd name="connsiteX3803" fmla="*/ 331663 w 2377881"/>
                <a:gd name="connsiteY3803" fmla="*/ 376627 h 509406"/>
                <a:gd name="connsiteX3804" fmla="*/ 332044 w 2377881"/>
                <a:gd name="connsiteY3804" fmla="*/ 376912 h 509406"/>
                <a:gd name="connsiteX3805" fmla="*/ 342902 w 2377881"/>
                <a:gd name="connsiteY3805" fmla="*/ 385866 h 509406"/>
                <a:gd name="connsiteX3806" fmla="*/ 351856 w 2377881"/>
                <a:gd name="connsiteY3806" fmla="*/ 388533 h 509406"/>
                <a:gd name="connsiteX3807" fmla="*/ 353189 w 2377881"/>
                <a:gd name="connsiteY3807" fmla="*/ 388342 h 509406"/>
                <a:gd name="connsiteX3808" fmla="*/ 353475 w 2377881"/>
                <a:gd name="connsiteY3808" fmla="*/ 384437 h 509406"/>
                <a:gd name="connsiteX3809" fmla="*/ 352618 w 2377881"/>
                <a:gd name="connsiteY3809" fmla="*/ 384532 h 509406"/>
                <a:gd name="connsiteX3810" fmla="*/ 347284 w 2377881"/>
                <a:gd name="connsiteY3810" fmla="*/ 385009 h 509406"/>
                <a:gd name="connsiteX3811" fmla="*/ 342616 w 2377881"/>
                <a:gd name="connsiteY3811" fmla="*/ 376531 h 509406"/>
                <a:gd name="connsiteX3812" fmla="*/ 347569 w 2377881"/>
                <a:gd name="connsiteY3812" fmla="*/ 373102 h 509406"/>
                <a:gd name="connsiteX3813" fmla="*/ 355570 w 2377881"/>
                <a:gd name="connsiteY3813" fmla="*/ 379198 h 509406"/>
                <a:gd name="connsiteX3814" fmla="*/ 359095 w 2377881"/>
                <a:gd name="connsiteY3814" fmla="*/ 379770 h 509406"/>
                <a:gd name="connsiteX3815" fmla="*/ 369763 w 2377881"/>
                <a:gd name="connsiteY3815" fmla="*/ 376150 h 509406"/>
                <a:gd name="connsiteX3816" fmla="*/ 370715 w 2377881"/>
                <a:gd name="connsiteY3816" fmla="*/ 375484 h 509406"/>
                <a:gd name="connsiteX3817" fmla="*/ 376049 w 2377881"/>
                <a:gd name="connsiteY3817" fmla="*/ 372817 h 509406"/>
                <a:gd name="connsiteX3818" fmla="*/ 376240 w 2377881"/>
                <a:gd name="connsiteY3818" fmla="*/ 377865 h 509406"/>
                <a:gd name="connsiteX3819" fmla="*/ 374335 w 2377881"/>
                <a:gd name="connsiteY3819" fmla="*/ 378151 h 509406"/>
                <a:gd name="connsiteX3820" fmla="*/ 373287 w 2377881"/>
                <a:gd name="connsiteY3820" fmla="*/ 378341 h 509406"/>
                <a:gd name="connsiteX3821" fmla="*/ 370620 w 2377881"/>
                <a:gd name="connsiteY3821" fmla="*/ 382151 h 509406"/>
                <a:gd name="connsiteX3822" fmla="*/ 373954 w 2377881"/>
                <a:gd name="connsiteY3822" fmla="*/ 388438 h 509406"/>
                <a:gd name="connsiteX3823" fmla="*/ 381098 w 2377881"/>
                <a:gd name="connsiteY3823" fmla="*/ 385294 h 509406"/>
                <a:gd name="connsiteX3824" fmla="*/ 382050 w 2377881"/>
                <a:gd name="connsiteY3824" fmla="*/ 377103 h 509406"/>
                <a:gd name="connsiteX3825" fmla="*/ 382717 w 2377881"/>
                <a:gd name="connsiteY3825" fmla="*/ 376341 h 509406"/>
                <a:gd name="connsiteX3826" fmla="*/ 385098 w 2377881"/>
                <a:gd name="connsiteY3826" fmla="*/ 376150 h 509406"/>
                <a:gd name="connsiteX3827" fmla="*/ 386432 w 2377881"/>
                <a:gd name="connsiteY3827" fmla="*/ 377389 h 509406"/>
                <a:gd name="connsiteX3828" fmla="*/ 384336 w 2377881"/>
                <a:gd name="connsiteY3828" fmla="*/ 382913 h 509406"/>
                <a:gd name="connsiteX3829" fmla="*/ 385669 w 2377881"/>
                <a:gd name="connsiteY3829" fmla="*/ 384437 h 509406"/>
                <a:gd name="connsiteX3830" fmla="*/ 388146 w 2377881"/>
                <a:gd name="connsiteY3830" fmla="*/ 385294 h 509406"/>
                <a:gd name="connsiteX3831" fmla="*/ 393385 w 2377881"/>
                <a:gd name="connsiteY3831" fmla="*/ 384723 h 509406"/>
                <a:gd name="connsiteX3832" fmla="*/ 392908 w 2377881"/>
                <a:gd name="connsiteY3832" fmla="*/ 384151 h 509406"/>
                <a:gd name="connsiteX3833" fmla="*/ 394051 w 2377881"/>
                <a:gd name="connsiteY3833" fmla="*/ 380341 h 509406"/>
                <a:gd name="connsiteX3834" fmla="*/ 397004 w 2377881"/>
                <a:gd name="connsiteY3834" fmla="*/ 382532 h 509406"/>
                <a:gd name="connsiteX3835" fmla="*/ 397576 w 2377881"/>
                <a:gd name="connsiteY3835" fmla="*/ 383675 h 509406"/>
                <a:gd name="connsiteX3836" fmla="*/ 404434 w 2377881"/>
                <a:gd name="connsiteY3836" fmla="*/ 383389 h 509406"/>
                <a:gd name="connsiteX3837" fmla="*/ 407006 w 2377881"/>
                <a:gd name="connsiteY3837" fmla="*/ 381484 h 509406"/>
                <a:gd name="connsiteX3838" fmla="*/ 407958 w 2377881"/>
                <a:gd name="connsiteY3838" fmla="*/ 380722 h 509406"/>
                <a:gd name="connsiteX3839" fmla="*/ 404815 w 2377881"/>
                <a:gd name="connsiteY3839" fmla="*/ 376912 h 509406"/>
                <a:gd name="connsiteX3840" fmla="*/ 399766 w 2377881"/>
                <a:gd name="connsiteY3840" fmla="*/ 374245 h 509406"/>
                <a:gd name="connsiteX3841" fmla="*/ 402338 w 2377881"/>
                <a:gd name="connsiteY3841" fmla="*/ 368435 h 509406"/>
                <a:gd name="connsiteX3842" fmla="*/ 402719 w 2377881"/>
                <a:gd name="connsiteY3842" fmla="*/ 369197 h 509406"/>
                <a:gd name="connsiteX3843" fmla="*/ 405291 w 2377881"/>
                <a:gd name="connsiteY3843" fmla="*/ 373864 h 509406"/>
                <a:gd name="connsiteX3844" fmla="*/ 413864 w 2377881"/>
                <a:gd name="connsiteY3844" fmla="*/ 372150 h 509406"/>
                <a:gd name="connsiteX3845" fmla="*/ 413578 w 2377881"/>
                <a:gd name="connsiteY3845" fmla="*/ 371578 h 509406"/>
                <a:gd name="connsiteX3846" fmla="*/ 415864 w 2377881"/>
                <a:gd name="connsiteY3846" fmla="*/ 369864 h 509406"/>
                <a:gd name="connsiteX3847" fmla="*/ 420055 w 2377881"/>
                <a:gd name="connsiteY3847" fmla="*/ 371197 h 509406"/>
                <a:gd name="connsiteX3848" fmla="*/ 423008 w 2377881"/>
                <a:gd name="connsiteY3848" fmla="*/ 377770 h 509406"/>
                <a:gd name="connsiteX3849" fmla="*/ 420626 w 2377881"/>
                <a:gd name="connsiteY3849" fmla="*/ 379008 h 509406"/>
                <a:gd name="connsiteX3850" fmla="*/ 420341 w 2377881"/>
                <a:gd name="connsiteY3850" fmla="*/ 380913 h 509406"/>
                <a:gd name="connsiteX3851" fmla="*/ 421865 w 2377881"/>
                <a:gd name="connsiteY3851" fmla="*/ 382246 h 509406"/>
                <a:gd name="connsiteX3852" fmla="*/ 428437 w 2377881"/>
                <a:gd name="connsiteY3852" fmla="*/ 380151 h 509406"/>
                <a:gd name="connsiteX3853" fmla="*/ 430532 w 2377881"/>
                <a:gd name="connsiteY3853" fmla="*/ 377103 h 509406"/>
                <a:gd name="connsiteX3854" fmla="*/ 431770 w 2377881"/>
                <a:gd name="connsiteY3854" fmla="*/ 374722 h 509406"/>
                <a:gd name="connsiteX3855" fmla="*/ 437200 w 2377881"/>
                <a:gd name="connsiteY3855" fmla="*/ 369769 h 509406"/>
                <a:gd name="connsiteX3856" fmla="*/ 443296 w 2377881"/>
                <a:gd name="connsiteY3856" fmla="*/ 370531 h 509406"/>
                <a:gd name="connsiteX3857" fmla="*/ 440724 w 2377881"/>
                <a:gd name="connsiteY3857" fmla="*/ 371674 h 509406"/>
                <a:gd name="connsiteX3858" fmla="*/ 437962 w 2377881"/>
                <a:gd name="connsiteY3858" fmla="*/ 377960 h 509406"/>
                <a:gd name="connsiteX3859" fmla="*/ 439581 w 2377881"/>
                <a:gd name="connsiteY3859" fmla="*/ 380151 h 509406"/>
                <a:gd name="connsiteX3860" fmla="*/ 440152 w 2377881"/>
                <a:gd name="connsiteY3860" fmla="*/ 381008 h 509406"/>
                <a:gd name="connsiteX3861" fmla="*/ 444058 w 2377881"/>
                <a:gd name="connsiteY3861" fmla="*/ 380722 h 509406"/>
                <a:gd name="connsiteX3862" fmla="*/ 445010 w 2377881"/>
                <a:gd name="connsiteY3862" fmla="*/ 380056 h 509406"/>
                <a:gd name="connsiteX3863" fmla="*/ 445772 w 2377881"/>
                <a:gd name="connsiteY3863" fmla="*/ 379484 h 509406"/>
                <a:gd name="connsiteX3864" fmla="*/ 449582 w 2377881"/>
                <a:gd name="connsiteY3864" fmla="*/ 382246 h 509406"/>
                <a:gd name="connsiteX3865" fmla="*/ 450630 w 2377881"/>
                <a:gd name="connsiteY3865" fmla="*/ 382246 h 509406"/>
                <a:gd name="connsiteX3866" fmla="*/ 457107 w 2377881"/>
                <a:gd name="connsiteY3866" fmla="*/ 380246 h 509406"/>
                <a:gd name="connsiteX3867" fmla="*/ 458345 w 2377881"/>
                <a:gd name="connsiteY3867" fmla="*/ 379389 h 509406"/>
                <a:gd name="connsiteX3868" fmla="*/ 459583 w 2377881"/>
                <a:gd name="connsiteY3868" fmla="*/ 373293 h 509406"/>
                <a:gd name="connsiteX3869" fmla="*/ 467680 w 2377881"/>
                <a:gd name="connsiteY3869" fmla="*/ 366530 h 509406"/>
                <a:gd name="connsiteX3870" fmla="*/ 465108 w 2377881"/>
                <a:gd name="connsiteY3870" fmla="*/ 373579 h 509406"/>
                <a:gd name="connsiteX3871" fmla="*/ 476538 w 2377881"/>
                <a:gd name="connsiteY3871" fmla="*/ 379198 h 509406"/>
                <a:gd name="connsiteX3872" fmla="*/ 480919 w 2377881"/>
                <a:gd name="connsiteY3872" fmla="*/ 382246 h 509406"/>
                <a:gd name="connsiteX3873" fmla="*/ 483206 w 2377881"/>
                <a:gd name="connsiteY3873" fmla="*/ 383770 h 509406"/>
                <a:gd name="connsiteX3874" fmla="*/ 482825 w 2377881"/>
                <a:gd name="connsiteY3874" fmla="*/ 373388 h 509406"/>
                <a:gd name="connsiteX3875" fmla="*/ 487682 w 2377881"/>
                <a:gd name="connsiteY3875" fmla="*/ 374245 h 509406"/>
                <a:gd name="connsiteX3876" fmla="*/ 487396 w 2377881"/>
                <a:gd name="connsiteY3876" fmla="*/ 377293 h 509406"/>
                <a:gd name="connsiteX3877" fmla="*/ 490540 w 2377881"/>
                <a:gd name="connsiteY3877" fmla="*/ 378151 h 509406"/>
                <a:gd name="connsiteX3878" fmla="*/ 491778 w 2377881"/>
                <a:gd name="connsiteY3878" fmla="*/ 377008 h 509406"/>
                <a:gd name="connsiteX3879" fmla="*/ 497017 w 2377881"/>
                <a:gd name="connsiteY3879" fmla="*/ 375579 h 509406"/>
                <a:gd name="connsiteX3880" fmla="*/ 498826 w 2377881"/>
                <a:gd name="connsiteY3880" fmla="*/ 376055 h 509406"/>
                <a:gd name="connsiteX3881" fmla="*/ 504446 w 2377881"/>
                <a:gd name="connsiteY3881" fmla="*/ 377674 h 509406"/>
                <a:gd name="connsiteX3882" fmla="*/ 530259 w 2377881"/>
                <a:gd name="connsiteY3882" fmla="*/ 372626 h 509406"/>
                <a:gd name="connsiteX3883" fmla="*/ 530926 w 2377881"/>
                <a:gd name="connsiteY3883" fmla="*/ 373388 h 509406"/>
                <a:gd name="connsiteX3884" fmla="*/ 532450 w 2377881"/>
                <a:gd name="connsiteY3884" fmla="*/ 375103 h 509406"/>
                <a:gd name="connsiteX3885" fmla="*/ 538641 w 2377881"/>
                <a:gd name="connsiteY3885" fmla="*/ 376246 h 509406"/>
                <a:gd name="connsiteX3886" fmla="*/ 538832 w 2377881"/>
                <a:gd name="connsiteY3886" fmla="*/ 376055 h 509406"/>
                <a:gd name="connsiteX3887" fmla="*/ 546261 w 2377881"/>
                <a:gd name="connsiteY3887" fmla="*/ 374817 h 509406"/>
                <a:gd name="connsiteX3888" fmla="*/ 547785 w 2377881"/>
                <a:gd name="connsiteY3888" fmla="*/ 373388 h 509406"/>
                <a:gd name="connsiteX3889" fmla="*/ 551690 w 2377881"/>
                <a:gd name="connsiteY3889" fmla="*/ 366340 h 509406"/>
                <a:gd name="connsiteX3890" fmla="*/ 553405 w 2377881"/>
                <a:gd name="connsiteY3890" fmla="*/ 365863 h 509406"/>
                <a:gd name="connsiteX3891" fmla="*/ 554357 w 2377881"/>
                <a:gd name="connsiteY3891" fmla="*/ 365578 h 509406"/>
                <a:gd name="connsiteX3892" fmla="*/ 559406 w 2377881"/>
                <a:gd name="connsiteY3892" fmla="*/ 369769 h 509406"/>
                <a:gd name="connsiteX3893" fmla="*/ 565787 w 2377881"/>
                <a:gd name="connsiteY3893" fmla="*/ 375007 h 509406"/>
                <a:gd name="connsiteX3894" fmla="*/ 576932 w 2377881"/>
                <a:gd name="connsiteY3894" fmla="*/ 372245 h 509406"/>
                <a:gd name="connsiteX3895" fmla="*/ 583313 w 2377881"/>
                <a:gd name="connsiteY3895" fmla="*/ 375865 h 509406"/>
                <a:gd name="connsiteX3896" fmla="*/ 591124 w 2377881"/>
                <a:gd name="connsiteY3896" fmla="*/ 371864 h 509406"/>
                <a:gd name="connsiteX3897" fmla="*/ 592457 w 2377881"/>
                <a:gd name="connsiteY3897" fmla="*/ 369388 h 509406"/>
                <a:gd name="connsiteX3898" fmla="*/ 591219 w 2377881"/>
                <a:gd name="connsiteY3898" fmla="*/ 367864 h 509406"/>
                <a:gd name="connsiteX3899" fmla="*/ 584456 w 2377881"/>
                <a:gd name="connsiteY3899" fmla="*/ 368911 h 509406"/>
                <a:gd name="connsiteX3900" fmla="*/ 580456 w 2377881"/>
                <a:gd name="connsiteY3900" fmla="*/ 360720 h 509406"/>
                <a:gd name="connsiteX3901" fmla="*/ 582837 w 2377881"/>
                <a:gd name="connsiteY3901" fmla="*/ 359386 h 509406"/>
                <a:gd name="connsiteX3902" fmla="*/ 583885 w 2377881"/>
                <a:gd name="connsiteY3902" fmla="*/ 359005 h 509406"/>
                <a:gd name="connsiteX3903" fmla="*/ 584837 w 2377881"/>
                <a:gd name="connsiteY3903" fmla="*/ 358624 h 509406"/>
                <a:gd name="connsiteX3904" fmla="*/ 587409 w 2377881"/>
                <a:gd name="connsiteY3904" fmla="*/ 358624 h 509406"/>
                <a:gd name="connsiteX3905" fmla="*/ 590076 w 2377881"/>
                <a:gd name="connsiteY3905" fmla="*/ 364149 h 509406"/>
                <a:gd name="connsiteX3906" fmla="*/ 606935 w 2377881"/>
                <a:gd name="connsiteY3906" fmla="*/ 362815 h 509406"/>
                <a:gd name="connsiteX3907" fmla="*/ 621223 w 2377881"/>
                <a:gd name="connsiteY3907" fmla="*/ 363482 h 509406"/>
                <a:gd name="connsiteX3908" fmla="*/ 612079 w 2377881"/>
                <a:gd name="connsiteY3908" fmla="*/ 365959 h 509406"/>
                <a:gd name="connsiteX3909" fmla="*/ 610555 w 2377881"/>
                <a:gd name="connsiteY3909" fmla="*/ 367102 h 509406"/>
                <a:gd name="connsiteX3910" fmla="*/ 607221 w 2377881"/>
                <a:gd name="connsiteY3910" fmla="*/ 369483 h 509406"/>
                <a:gd name="connsiteX3911" fmla="*/ 603697 w 2377881"/>
                <a:gd name="connsiteY3911" fmla="*/ 371197 h 509406"/>
                <a:gd name="connsiteX3912" fmla="*/ 605411 w 2377881"/>
                <a:gd name="connsiteY3912" fmla="*/ 372721 h 509406"/>
                <a:gd name="connsiteX3913" fmla="*/ 612174 w 2377881"/>
                <a:gd name="connsiteY3913" fmla="*/ 375484 h 509406"/>
                <a:gd name="connsiteX3914" fmla="*/ 625700 w 2377881"/>
                <a:gd name="connsiteY3914" fmla="*/ 373960 h 509406"/>
                <a:gd name="connsiteX3915" fmla="*/ 628652 w 2377881"/>
                <a:gd name="connsiteY3915" fmla="*/ 371674 h 509406"/>
                <a:gd name="connsiteX3916" fmla="*/ 633605 w 2377881"/>
                <a:gd name="connsiteY3916" fmla="*/ 368245 h 509406"/>
                <a:gd name="connsiteX3917" fmla="*/ 634558 w 2377881"/>
                <a:gd name="connsiteY3917" fmla="*/ 366149 h 509406"/>
                <a:gd name="connsiteX3918" fmla="*/ 641987 w 2377881"/>
                <a:gd name="connsiteY3918" fmla="*/ 361387 h 509406"/>
                <a:gd name="connsiteX3919" fmla="*/ 645416 w 2377881"/>
                <a:gd name="connsiteY3919" fmla="*/ 361482 h 509406"/>
                <a:gd name="connsiteX3920" fmla="*/ 645702 w 2377881"/>
                <a:gd name="connsiteY3920" fmla="*/ 361482 h 509406"/>
                <a:gd name="connsiteX3921" fmla="*/ 643225 w 2377881"/>
                <a:gd name="connsiteY3921" fmla="*/ 363673 h 509406"/>
                <a:gd name="connsiteX3922" fmla="*/ 636749 w 2377881"/>
                <a:gd name="connsiteY3922" fmla="*/ 365673 h 509406"/>
                <a:gd name="connsiteX3923" fmla="*/ 645511 w 2377881"/>
                <a:gd name="connsiteY3923" fmla="*/ 371864 h 509406"/>
                <a:gd name="connsiteX3924" fmla="*/ 667705 w 2377881"/>
                <a:gd name="connsiteY3924" fmla="*/ 374722 h 509406"/>
                <a:gd name="connsiteX3925" fmla="*/ 669705 w 2377881"/>
                <a:gd name="connsiteY3925" fmla="*/ 370245 h 509406"/>
                <a:gd name="connsiteX3926" fmla="*/ 664561 w 2377881"/>
                <a:gd name="connsiteY3926" fmla="*/ 365482 h 509406"/>
                <a:gd name="connsiteX3927" fmla="*/ 660656 w 2377881"/>
                <a:gd name="connsiteY3927" fmla="*/ 363101 h 509406"/>
                <a:gd name="connsiteX3928" fmla="*/ 659990 w 2377881"/>
                <a:gd name="connsiteY3928" fmla="*/ 362434 h 509406"/>
                <a:gd name="connsiteX3929" fmla="*/ 662657 w 2377881"/>
                <a:gd name="connsiteY3929" fmla="*/ 359577 h 509406"/>
                <a:gd name="connsiteX3930" fmla="*/ 664085 w 2377881"/>
                <a:gd name="connsiteY3930" fmla="*/ 359672 h 509406"/>
                <a:gd name="connsiteX3931" fmla="*/ 665228 w 2377881"/>
                <a:gd name="connsiteY3931" fmla="*/ 359767 h 509406"/>
                <a:gd name="connsiteX3932" fmla="*/ 669610 w 2377881"/>
                <a:gd name="connsiteY3932" fmla="*/ 358815 h 509406"/>
                <a:gd name="connsiteX3933" fmla="*/ 673229 w 2377881"/>
                <a:gd name="connsiteY3933" fmla="*/ 359577 h 509406"/>
                <a:gd name="connsiteX3934" fmla="*/ 672086 w 2377881"/>
                <a:gd name="connsiteY3934" fmla="*/ 366435 h 509406"/>
                <a:gd name="connsiteX3935" fmla="*/ 673515 w 2377881"/>
                <a:gd name="connsiteY3935" fmla="*/ 367197 h 509406"/>
                <a:gd name="connsiteX3936" fmla="*/ 675134 w 2377881"/>
                <a:gd name="connsiteY3936" fmla="*/ 368149 h 509406"/>
                <a:gd name="connsiteX3937" fmla="*/ 679992 w 2377881"/>
                <a:gd name="connsiteY3937" fmla="*/ 365768 h 509406"/>
                <a:gd name="connsiteX3938" fmla="*/ 679516 w 2377881"/>
                <a:gd name="connsiteY3938" fmla="*/ 363958 h 509406"/>
                <a:gd name="connsiteX3939" fmla="*/ 679420 w 2377881"/>
                <a:gd name="connsiteY3939" fmla="*/ 360910 h 509406"/>
                <a:gd name="connsiteX3940" fmla="*/ 680278 w 2377881"/>
                <a:gd name="connsiteY3940" fmla="*/ 360434 h 509406"/>
                <a:gd name="connsiteX3941" fmla="*/ 682659 w 2377881"/>
                <a:gd name="connsiteY3941" fmla="*/ 361196 h 509406"/>
                <a:gd name="connsiteX3942" fmla="*/ 690374 w 2377881"/>
                <a:gd name="connsiteY3942" fmla="*/ 364625 h 509406"/>
                <a:gd name="connsiteX3943" fmla="*/ 693517 w 2377881"/>
                <a:gd name="connsiteY3943" fmla="*/ 364054 h 509406"/>
                <a:gd name="connsiteX3944" fmla="*/ 695518 w 2377881"/>
                <a:gd name="connsiteY3944" fmla="*/ 363673 h 509406"/>
                <a:gd name="connsiteX3945" fmla="*/ 703138 w 2377881"/>
                <a:gd name="connsiteY3945" fmla="*/ 362815 h 509406"/>
                <a:gd name="connsiteX3946" fmla="*/ 711139 w 2377881"/>
                <a:gd name="connsiteY3946" fmla="*/ 364911 h 509406"/>
                <a:gd name="connsiteX3947" fmla="*/ 717140 w 2377881"/>
                <a:gd name="connsiteY3947" fmla="*/ 371388 h 509406"/>
                <a:gd name="connsiteX3948" fmla="*/ 722474 w 2377881"/>
                <a:gd name="connsiteY3948" fmla="*/ 368340 h 509406"/>
                <a:gd name="connsiteX3949" fmla="*/ 718949 w 2377881"/>
                <a:gd name="connsiteY3949" fmla="*/ 361577 h 509406"/>
                <a:gd name="connsiteX3950" fmla="*/ 720378 w 2377881"/>
                <a:gd name="connsiteY3950" fmla="*/ 354624 h 509406"/>
                <a:gd name="connsiteX3951" fmla="*/ 726474 w 2377881"/>
                <a:gd name="connsiteY3951" fmla="*/ 357577 h 509406"/>
                <a:gd name="connsiteX3952" fmla="*/ 726855 w 2377881"/>
                <a:gd name="connsiteY3952" fmla="*/ 357005 h 509406"/>
                <a:gd name="connsiteX3953" fmla="*/ 727236 w 2377881"/>
                <a:gd name="connsiteY3953" fmla="*/ 356338 h 509406"/>
                <a:gd name="connsiteX3954" fmla="*/ 728093 w 2377881"/>
                <a:gd name="connsiteY3954" fmla="*/ 357196 h 509406"/>
                <a:gd name="connsiteX3955" fmla="*/ 727712 w 2377881"/>
                <a:gd name="connsiteY3955" fmla="*/ 362720 h 509406"/>
                <a:gd name="connsiteX3956" fmla="*/ 730475 w 2377881"/>
                <a:gd name="connsiteY3956" fmla="*/ 365006 h 509406"/>
                <a:gd name="connsiteX3957" fmla="*/ 731427 w 2377881"/>
                <a:gd name="connsiteY3957" fmla="*/ 364530 h 509406"/>
                <a:gd name="connsiteX3958" fmla="*/ 734189 w 2377881"/>
                <a:gd name="connsiteY3958" fmla="*/ 362339 h 509406"/>
                <a:gd name="connsiteX3959" fmla="*/ 739809 w 2377881"/>
                <a:gd name="connsiteY3959" fmla="*/ 363768 h 509406"/>
                <a:gd name="connsiteX3960" fmla="*/ 742190 w 2377881"/>
                <a:gd name="connsiteY3960" fmla="*/ 364149 h 509406"/>
                <a:gd name="connsiteX3961" fmla="*/ 745905 w 2377881"/>
                <a:gd name="connsiteY3961" fmla="*/ 363958 h 509406"/>
                <a:gd name="connsiteX3962" fmla="*/ 749525 w 2377881"/>
                <a:gd name="connsiteY3962" fmla="*/ 362053 h 509406"/>
                <a:gd name="connsiteX3963" fmla="*/ 751144 w 2377881"/>
                <a:gd name="connsiteY3963" fmla="*/ 366625 h 509406"/>
                <a:gd name="connsiteX3964" fmla="*/ 757240 w 2377881"/>
                <a:gd name="connsiteY3964" fmla="*/ 364530 h 509406"/>
                <a:gd name="connsiteX3965" fmla="*/ 757716 w 2377881"/>
                <a:gd name="connsiteY3965" fmla="*/ 365006 h 509406"/>
                <a:gd name="connsiteX3966" fmla="*/ 767146 w 2377881"/>
                <a:gd name="connsiteY3966" fmla="*/ 368721 h 509406"/>
                <a:gd name="connsiteX3967" fmla="*/ 763431 w 2377881"/>
                <a:gd name="connsiteY3967" fmla="*/ 364339 h 509406"/>
                <a:gd name="connsiteX3968" fmla="*/ 762098 w 2377881"/>
                <a:gd name="connsiteY3968" fmla="*/ 362911 h 509406"/>
                <a:gd name="connsiteX3969" fmla="*/ 761621 w 2377881"/>
                <a:gd name="connsiteY3969" fmla="*/ 354529 h 509406"/>
                <a:gd name="connsiteX3970" fmla="*/ 763526 w 2377881"/>
                <a:gd name="connsiteY3970" fmla="*/ 353005 h 509406"/>
                <a:gd name="connsiteX3971" fmla="*/ 766860 w 2377881"/>
                <a:gd name="connsiteY3971" fmla="*/ 352814 h 509406"/>
                <a:gd name="connsiteX3972" fmla="*/ 767812 w 2377881"/>
                <a:gd name="connsiteY3972" fmla="*/ 355481 h 509406"/>
                <a:gd name="connsiteX3973" fmla="*/ 767336 w 2377881"/>
                <a:gd name="connsiteY3973" fmla="*/ 357577 h 509406"/>
                <a:gd name="connsiteX3974" fmla="*/ 769146 w 2377881"/>
                <a:gd name="connsiteY3974" fmla="*/ 361672 h 509406"/>
                <a:gd name="connsiteX3975" fmla="*/ 770670 w 2377881"/>
                <a:gd name="connsiteY3975" fmla="*/ 362625 h 509406"/>
                <a:gd name="connsiteX3976" fmla="*/ 776099 w 2377881"/>
                <a:gd name="connsiteY3976" fmla="*/ 362244 h 509406"/>
                <a:gd name="connsiteX3977" fmla="*/ 778004 w 2377881"/>
                <a:gd name="connsiteY3977" fmla="*/ 361482 h 509406"/>
                <a:gd name="connsiteX3978" fmla="*/ 785815 w 2377881"/>
                <a:gd name="connsiteY3978" fmla="*/ 365292 h 509406"/>
                <a:gd name="connsiteX3979" fmla="*/ 783529 w 2377881"/>
                <a:gd name="connsiteY3979" fmla="*/ 373579 h 509406"/>
                <a:gd name="connsiteX3980" fmla="*/ 780671 w 2377881"/>
                <a:gd name="connsiteY3980" fmla="*/ 370626 h 509406"/>
                <a:gd name="connsiteX3981" fmla="*/ 770003 w 2377881"/>
                <a:gd name="connsiteY3981" fmla="*/ 371007 h 509406"/>
                <a:gd name="connsiteX3982" fmla="*/ 765717 w 2377881"/>
                <a:gd name="connsiteY3982" fmla="*/ 372531 h 509406"/>
                <a:gd name="connsiteX3983" fmla="*/ 762574 w 2377881"/>
                <a:gd name="connsiteY3983" fmla="*/ 374341 h 509406"/>
                <a:gd name="connsiteX3984" fmla="*/ 771337 w 2377881"/>
                <a:gd name="connsiteY3984" fmla="*/ 377103 h 509406"/>
                <a:gd name="connsiteX3985" fmla="*/ 775337 w 2377881"/>
                <a:gd name="connsiteY3985" fmla="*/ 375865 h 509406"/>
                <a:gd name="connsiteX3986" fmla="*/ 786767 w 2377881"/>
                <a:gd name="connsiteY3986" fmla="*/ 379579 h 509406"/>
                <a:gd name="connsiteX3987" fmla="*/ 788196 w 2377881"/>
                <a:gd name="connsiteY3987" fmla="*/ 379389 h 509406"/>
                <a:gd name="connsiteX3988" fmla="*/ 800388 w 2377881"/>
                <a:gd name="connsiteY3988" fmla="*/ 373674 h 509406"/>
                <a:gd name="connsiteX3989" fmla="*/ 806293 w 2377881"/>
                <a:gd name="connsiteY3989" fmla="*/ 373769 h 509406"/>
                <a:gd name="connsiteX3990" fmla="*/ 812390 w 2377881"/>
                <a:gd name="connsiteY3990" fmla="*/ 373960 h 509406"/>
                <a:gd name="connsiteX3991" fmla="*/ 814580 w 2377881"/>
                <a:gd name="connsiteY3991" fmla="*/ 370626 h 509406"/>
                <a:gd name="connsiteX3992" fmla="*/ 813533 w 2377881"/>
                <a:gd name="connsiteY3992" fmla="*/ 370054 h 509406"/>
                <a:gd name="connsiteX3993" fmla="*/ 811246 w 2377881"/>
                <a:gd name="connsiteY3993" fmla="*/ 369578 h 509406"/>
                <a:gd name="connsiteX3994" fmla="*/ 801912 w 2377881"/>
                <a:gd name="connsiteY3994" fmla="*/ 370816 h 509406"/>
                <a:gd name="connsiteX3995" fmla="*/ 794673 w 2377881"/>
                <a:gd name="connsiteY3995" fmla="*/ 363958 h 509406"/>
                <a:gd name="connsiteX3996" fmla="*/ 796102 w 2377881"/>
                <a:gd name="connsiteY3996" fmla="*/ 359482 h 509406"/>
                <a:gd name="connsiteX3997" fmla="*/ 808389 w 2377881"/>
                <a:gd name="connsiteY3997" fmla="*/ 363768 h 509406"/>
                <a:gd name="connsiteX3998" fmla="*/ 816104 w 2377881"/>
                <a:gd name="connsiteY3998" fmla="*/ 359005 h 509406"/>
                <a:gd name="connsiteX3999" fmla="*/ 818200 w 2377881"/>
                <a:gd name="connsiteY3999" fmla="*/ 359291 h 509406"/>
                <a:gd name="connsiteX4000" fmla="*/ 825248 w 2377881"/>
                <a:gd name="connsiteY4000" fmla="*/ 360434 h 509406"/>
                <a:gd name="connsiteX4001" fmla="*/ 833440 w 2377881"/>
                <a:gd name="connsiteY4001" fmla="*/ 354338 h 509406"/>
                <a:gd name="connsiteX4002" fmla="*/ 836011 w 2377881"/>
                <a:gd name="connsiteY4002" fmla="*/ 348433 h 509406"/>
                <a:gd name="connsiteX4003" fmla="*/ 838393 w 2377881"/>
                <a:gd name="connsiteY4003" fmla="*/ 344908 h 509406"/>
                <a:gd name="connsiteX4004" fmla="*/ 839155 w 2377881"/>
                <a:gd name="connsiteY4004" fmla="*/ 343765 h 509406"/>
                <a:gd name="connsiteX4005" fmla="*/ 825534 w 2377881"/>
                <a:gd name="connsiteY4005" fmla="*/ 346813 h 509406"/>
                <a:gd name="connsiteX4006" fmla="*/ 820771 w 2377881"/>
                <a:gd name="connsiteY4006" fmla="*/ 338241 h 509406"/>
                <a:gd name="connsiteX4007" fmla="*/ 817533 w 2377881"/>
                <a:gd name="connsiteY4007" fmla="*/ 338908 h 509406"/>
                <a:gd name="connsiteX4008" fmla="*/ 815818 w 2377881"/>
                <a:gd name="connsiteY4008" fmla="*/ 340527 h 509406"/>
                <a:gd name="connsiteX4009" fmla="*/ 812199 w 2377881"/>
                <a:gd name="connsiteY4009" fmla="*/ 342337 h 509406"/>
                <a:gd name="connsiteX4010" fmla="*/ 811913 w 2377881"/>
                <a:gd name="connsiteY4010" fmla="*/ 341384 h 509406"/>
                <a:gd name="connsiteX4011" fmla="*/ 810484 w 2377881"/>
                <a:gd name="connsiteY4011" fmla="*/ 337098 h 509406"/>
                <a:gd name="connsiteX4012" fmla="*/ 805055 w 2377881"/>
                <a:gd name="connsiteY4012" fmla="*/ 336526 h 509406"/>
                <a:gd name="connsiteX4013" fmla="*/ 791053 w 2377881"/>
                <a:gd name="connsiteY4013" fmla="*/ 342622 h 509406"/>
                <a:gd name="connsiteX4014" fmla="*/ 784767 w 2377881"/>
                <a:gd name="connsiteY4014" fmla="*/ 342241 h 509406"/>
                <a:gd name="connsiteX4015" fmla="*/ 778671 w 2377881"/>
                <a:gd name="connsiteY4015" fmla="*/ 341860 h 509406"/>
                <a:gd name="connsiteX4016" fmla="*/ 757335 w 2377881"/>
                <a:gd name="connsiteY4016" fmla="*/ 341479 h 509406"/>
                <a:gd name="connsiteX4017" fmla="*/ 755716 w 2377881"/>
                <a:gd name="connsiteY4017" fmla="*/ 343575 h 509406"/>
                <a:gd name="connsiteX4018" fmla="*/ 744191 w 2377881"/>
                <a:gd name="connsiteY4018" fmla="*/ 348909 h 509406"/>
                <a:gd name="connsiteX4019" fmla="*/ 739714 w 2377881"/>
                <a:gd name="connsiteY4019" fmla="*/ 350623 h 509406"/>
                <a:gd name="connsiteX4020" fmla="*/ 745905 w 2377881"/>
                <a:gd name="connsiteY4020" fmla="*/ 345575 h 509406"/>
                <a:gd name="connsiteX4021" fmla="*/ 749429 w 2377881"/>
                <a:gd name="connsiteY4021" fmla="*/ 344146 h 509406"/>
                <a:gd name="connsiteX4022" fmla="*/ 752477 w 2377881"/>
                <a:gd name="connsiteY4022" fmla="*/ 342908 h 509406"/>
                <a:gd name="connsiteX4023" fmla="*/ 753430 w 2377881"/>
                <a:gd name="connsiteY4023" fmla="*/ 337479 h 509406"/>
                <a:gd name="connsiteX4024" fmla="*/ 751620 w 2377881"/>
                <a:gd name="connsiteY4024" fmla="*/ 338050 h 509406"/>
                <a:gd name="connsiteX4025" fmla="*/ 746762 w 2377881"/>
                <a:gd name="connsiteY4025" fmla="*/ 339479 h 509406"/>
                <a:gd name="connsiteX4026" fmla="*/ 732856 w 2377881"/>
                <a:gd name="connsiteY4026" fmla="*/ 343861 h 509406"/>
                <a:gd name="connsiteX4027" fmla="*/ 716759 w 2377881"/>
                <a:gd name="connsiteY4027" fmla="*/ 339574 h 509406"/>
                <a:gd name="connsiteX4028" fmla="*/ 716663 w 2377881"/>
                <a:gd name="connsiteY4028" fmla="*/ 342241 h 509406"/>
                <a:gd name="connsiteX4029" fmla="*/ 716568 w 2377881"/>
                <a:gd name="connsiteY4029" fmla="*/ 343480 h 509406"/>
                <a:gd name="connsiteX4030" fmla="*/ 711329 w 2377881"/>
                <a:gd name="connsiteY4030" fmla="*/ 345099 h 509406"/>
                <a:gd name="connsiteX4031" fmla="*/ 703900 w 2377881"/>
                <a:gd name="connsiteY4031" fmla="*/ 353290 h 509406"/>
                <a:gd name="connsiteX4032" fmla="*/ 703804 w 2377881"/>
                <a:gd name="connsiteY4032" fmla="*/ 355386 h 509406"/>
                <a:gd name="connsiteX4033" fmla="*/ 701042 w 2377881"/>
                <a:gd name="connsiteY4033" fmla="*/ 358910 h 509406"/>
                <a:gd name="connsiteX4034" fmla="*/ 696089 w 2377881"/>
                <a:gd name="connsiteY4034" fmla="*/ 358053 h 509406"/>
                <a:gd name="connsiteX4035" fmla="*/ 701137 w 2377881"/>
                <a:gd name="connsiteY4035" fmla="*/ 352814 h 509406"/>
                <a:gd name="connsiteX4036" fmla="*/ 694756 w 2377881"/>
                <a:gd name="connsiteY4036" fmla="*/ 348814 h 509406"/>
                <a:gd name="connsiteX4037" fmla="*/ 694089 w 2377881"/>
                <a:gd name="connsiteY4037" fmla="*/ 348337 h 509406"/>
                <a:gd name="connsiteX4038" fmla="*/ 678659 w 2377881"/>
                <a:gd name="connsiteY4038" fmla="*/ 345575 h 509406"/>
                <a:gd name="connsiteX4039" fmla="*/ 675039 w 2377881"/>
                <a:gd name="connsiteY4039" fmla="*/ 343670 h 509406"/>
                <a:gd name="connsiteX4040" fmla="*/ 672277 w 2377881"/>
                <a:gd name="connsiteY4040" fmla="*/ 349195 h 509406"/>
                <a:gd name="connsiteX4041" fmla="*/ 670372 w 2377881"/>
                <a:gd name="connsiteY4041" fmla="*/ 346623 h 509406"/>
                <a:gd name="connsiteX4042" fmla="*/ 667800 w 2377881"/>
                <a:gd name="connsiteY4042" fmla="*/ 345385 h 509406"/>
                <a:gd name="connsiteX4043" fmla="*/ 666276 w 2377881"/>
                <a:gd name="connsiteY4043" fmla="*/ 348242 h 509406"/>
                <a:gd name="connsiteX4044" fmla="*/ 666371 w 2377881"/>
                <a:gd name="connsiteY4044" fmla="*/ 349385 h 509406"/>
                <a:gd name="connsiteX4045" fmla="*/ 662752 w 2377881"/>
                <a:gd name="connsiteY4045" fmla="*/ 353005 h 509406"/>
                <a:gd name="connsiteX4046" fmla="*/ 652846 w 2377881"/>
                <a:gd name="connsiteY4046" fmla="*/ 348052 h 509406"/>
                <a:gd name="connsiteX4047" fmla="*/ 644750 w 2377881"/>
                <a:gd name="connsiteY4047" fmla="*/ 349671 h 509406"/>
                <a:gd name="connsiteX4048" fmla="*/ 636939 w 2377881"/>
                <a:gd name="connsiteY4048" fmla="*/ 348433 h 509406"/>
                <a:gd name="connsiteX4049" fmla="*/ 631795 w 2377881"/>
                <a:gd name="connsiteY4049" fmla="*/ 348337 h 509406"/>
                <a:gd name="connsiteX4050" fmla="*/ 629128 w 2377881"/>
                <a:gd name="connsiteY4050" fmla="*/ 346813 h 509406"/>
                <a:gd name="connsiteX4051" fmla="*/ 625700 w 2377881"/>
                <a:gd name="connsiteY4051" fmla="*/ 345575 h 509406"/>
                <a:gd name="connsiteX4052" fmla="*/ 618460 w 2377881"/>
                <a:gd name="connsiteY4052" fmla="*/ 346242 h 509406"/>
                <a:gd name="connsiteX4053" fmla="*/ 613126 w 2377881"/>
                <a:gd name="connsiteY4053" fmla="*/ 344527 h 509406"/>
                <a:gd name="connsiteX4054" fmla="*/ 610174 w 2377881"/>
                <a:gd name="connsiteY4054" fmla="*/ 347956 h 509406"/>
                <a:gd name="connsiteX4055" fmla="*/ 603125 w 2377881"/>
                <a:gd name="connsiteY4055" fmla="*/ 347385 h 509406"/>
                <a:gd name="connsiteX4056" fmla="*/ 585218 w 2377881"/>
                <a:gd name="connsiteY4056" fmla="*/ 349671 h 509406"/>
                <a:gd name="connsiteX4057" fmla="*/ 577027 w 2377881"/>
                <a:gd name="connsiteY4057" fmla="*/ 350623 h 509406"/>
                <a:gd name="connsiteX4058" fmla="*/ 564263 w 2377881"/>
                <a:gd name="connsiteY4058" fmla="*/ 347290 h 509406"/>
                <a:gd name="connsiteX4059" fmla="*/ 560834 w 2377881"/>
                <a:gd name="connsiteY4059" fmla="*/ 346432 h 509406"/>
                <a:gd name="connsiteX4060" fmla="*/ 551690 w 2377881"/>
                <a:gd name="connsiteY4060" fmla="*/ 353576 h 509406"/>
                <a:gd name="connsiteX4061" fmla="*/ 542737 w 2377881"/>
                <a:gd name="connsiteY4061" fmla="*/ 355100 h 509406"/>
                <a:gd name="connsiteX4062" fmla="*/ 537974 w 2377881"/>
                <a:gd name="connsiteY4062" fmla="*/ 354910 h 509406"/>
                <a:gd name="connsiteX4063" fmla="*/ 533307 w 2377881"/>
                <a:gd name="connsiteY4063" fmla="*/ 358910 h 509406"/>
                <a:gd name="connsiteX4064" fmla="*/ 526544 w 2377881"/>
                <a:gd name="connsiteY4064" fmla="*/ 355005 h 509406"/>
                <a:gd name="connsiteX4065" fmla="*/ 520543 w 2377881"/>
                <a:gd name="connsiteY4065" fmla="*/ 355195 h 509406"/>
                <a:gd name="connsiteX4066" fmla="*/ 514257 w 2377881"/>
                <a:gd name="connsiteY4066" fmla="*/ 356624 h 509406"/>
                <a:gd name="connsiteX4067" fmla="*/ 505113 w 2377881"/>
                <a:gd name="connsiteY4067" fmla="*/ 355481 h 509406"/>
                <a:gd name="connsiteX4068" fmla="*/ 505494 w 2377881"/>
                <a:gd name="connsiteY4068" fmla="*/ 360053 h 509406"/>
                <a:gd name="connsiteX4069" fmla="*/ 505780 w 2377881"/>
                <a:gd name="connsiteY4069" fmla="*/ 363387 h 509406"/>
                <a:gd name="connsiteX4070" fmla="*/ 500541 w 2377881"/>
                <a:gd name="connsiteY4070" fmla="*/ 365578 h 509406"/>
                <a:gd name="connsiteX4071" fmla="*/ 497112 w 2377881"/>
                <a:gd name="connsiteY4071" fmla="*/ 368340 h 509406"/>
                <a:gd name="connsiteX4072" fmla="*/ 491778 w 2377881"/>
                <a:gd name="connsiteY4072" fmla="*/ 365387 h 509406"/>
                <a:gd name="connsiteX4073" fmla="*/ 492731 w 2377881"/>
                <a:gd name="connsiteY4073" fmla="*/ 363196 h 509406"/>
                <a:gd name="connsiteX4074" fmla="*/ 491778 w 2377881"/>
                <a:gd name="connsiteY4074" fmla="*/ 359577 h 509406"/>
                <a:gd name="connsiteX4075" fmla="*/ 482158 w 2377881"/>
                <a:gd name="connsiteY4075" fmla="*/ 363292 h 509406"/>
                <a:gd name="connsiteX4076" fmla="*/ 486634 w 2377881"/>
                <a:gd name="connsiteY4076" fmla="*/ 370721 h 509406"/>
                <a:gd name="connsiteX4077" fmla="*/ 485301 w 2377881"/>
                <a:gd name="connsiteY4077" fmla="*/ 371578 h 509406"/>
                <a:gd name="connsiteX4078" fmla="*/ 477659 w 2377881"/>
                <a:gd name="connsiteY4078" fmla="*/ 372641 h 509406"/>
                <a:gd name="connsiteX4079" fmla="*/ 478062 w 2377881"/>
                <a:gd name="connsiteY4079" fmla="*/ 366435 h 509406"/>
                <a:gd name="connsiteX4080" fmla="*/ 464441 w 2377881"/>
                <a:gd name="connsiteY4080" fmla="*/ 359958 h 509406"/>
                <a:gd name="connsiteX4081" fmla="*/ 464727 w 2377881"/>
                <a:gd name="connsiteY4081" fmla="*/ 355195 h 509406"/>
                <a:gd name="connsiteX4082" fmla="*/ 464822 w 2377881"/>
                <a:gd name="connsiteY4082" fmla="*/ 354433 h 509406"/>
                <a:gd name="connsiteX4083" fmla="*/ 463679 w 2377881"/>
                <a:gd name="connsiteY4083" fmla="*/ 353195 h 509406"/>
                <a:gd name="connsiteX4084" fmla="*/ 459393 w 2377881"/>
                <a:gd name="connsiteY4084" fmla="*/ 358529 h 509406"/>
                <a:gd name="connsiteX4085" fmla="*/ 453107 w 2377881"/>
                <a:gd name="connsiteY4085" fmla="*/ 362625 h 509406"/>
                <a:gd name="connsiteX4086" fmla="*/ 448153 w 2377881"/>
                <a:gd name="connsiteY4086" fmla="*/ 363006 h 509406"/>
                <a:gd name="connsiteX4087" fmla="*/ 433675 w 2377881"/>
                <a:gd name="connsiteY4087" fmla="*/ 363196 h 509406"/>
                <a:gd name="connsiteX4088" fmla="*/ 430532 w 2377881"/>
                <a:gd name="connsiteY4088" fmla="*/ 361482 h 509406"/>
                <a:gd name="connsiteX4089" fmla="*/ 418054 w 2377881"/>
                <a:gd name="connsiteY4089" fmla="*/ 365197 h 509406"/>
                <a:gd name="connsiteX4090" fmla="*/ 415197 w 2377881"/>
                <a:gd name="connsiteY4090" fmla="*/ 362530 h 509406"/>
                <a:gd name="connsiteX4091" fmla="*/ 412625 w 2377881"/>
                <a:gd name="connsiteY4091" fmla="*/ 362053 h 509406"/>
                <a:gd name="connsiteX4092" fmla="*/ 408625 w 2377881"/>
                <a:gd name="connsiteY4092" fmla="*/ 364435 h 509406"/>
                <a:gd name="connsiteX4093" fmla="*/ 394528 w 2377881"/>
                <a:gd name="connsiteY4093" fmla="*/ 366911 h 509406"/>
                <a:gd name="connsiteX4094" fmla="*/ 392051 w 2377881"/>
                <a:gd name="connsiteY4094" fmla="*/ 366625 h 509406"/>
                <a:gd name="connsiteX4095" fmla="*/ 389384 w 2377881"/>
                <a:gd name="connsiteY4095" fmla="*/ 366244 h 509406"/>
                <a:gd name="connsiteX4096" fmla="*/ 374335 w 2377881"/>
                <a:gd name="connsiteY4096" fmla="*/ 368911 h 509406"/>
                <a:gd name="connsiteX4097" fmla="*/ 373573 w 2377881"/>
                <a:gd name="connsiteY4097" fmla="*/ 368816 h 509406"/>
                <a:gd name="connsiteX4098" fmla="*/ 369286 w 2377881"/>
                <a:gd name="connsiteY4098" fmla="*/ 369197 h 509406"/>
                <a:gd name="connsiteX4099" fmla="*/ 363286 w 2377881"/>
                <a:gd name="connsiteY4099" fmla="*/ 370626 h 509406"/>
                <a:gd name="connsiteX4100" fmla="*/ 355380 w 2377881"/>
                <a:gd name="connsiteY4100" fmla="*/ 364435 h 509406"/>
                <a:gd name="connsiteX4101" fmla="*/ 352903 w 2377881"/>
                <a:gd name="connsiteY4101" fmla="*/ 366911 h 509406"/>
                <a:gd name="connsiteX4102" fmla="*/ 350332 w 2377881"/>
                <a:gd name="connsiteY4102" fmla="*/ 369578 h 509406"/>
                <a:gd name="connsiteX4103" fmla="*/ 345760 w 2377881"/>
                <a:gd name="connsiteY4103" fmla="*/ 365387 h 509406"/>
                <a:gd name="connsiteX4104" fmla="*/ 344902 w 2377881"/>
                <a:gd name="connsiteY4104" fmla="*/ 365482 h 509406"/>
                <a:gd name="connsiteX4105" fmla="*/ 342712 w 2377881"/>
                <a:gd name="connsiteY4105" fmla="*/ 367197 h 509406"/>
                <a:gd name="connsiteX4106" fmla="*/ 343474 w 2377881"/>
                <a:gd name="connsiteY4106" fmla="*/ 373483 h 509406"/>
                <a:gd name="connsiteX4107" fmla="*/ 334330 w 2377881"/>
                <a:gd name="connsiteY4107" fmla="*/ 371102 h 509406"/>
                <a:gd name="connsiteX4108" fmla="*/ 336520 w 2377881"/>
                <a:gd name="connsiteY4108" fmla="*/ 365387 h 509406"/>
                <a:gd name="connsiteX4109" fmla="*/ 336044 w 2377881"/>
                <a:gd name="connsiteY4109" fmla="*/ 365387 h 509406"/>
                <a:gd name="connsiteX4110" fmla="*/ 328519 w 2377881"/>
                <a:gd name="connsiteY4110" fmla="*/ 365673 h 509406"/>
                <a:gd name="connsiteX4111" fmla="*/ 324138 w 2377881"/>
                <a:gd name="connsiteY4111" fmla="*/ 372055 h 509406"/>
                <a:gd name="connsiteX4112" fmla="*/ 316994 w 2377881"/>
                <a:gd name="connsiteY4112" fmla="*/ 368435 h 509406"/>
                <a:gd name="connsiteX4113" fmla="*/ 310708 w 2377881"/>
                <a:gd name="connsiteY4113" fmla="*/ 373960 h 509406"/>
                <a:gd name="connsiteX4114" fmla="*/ 310327 w 2377881"/>
                <a:gd name="connsiteY4114" fmla="*/ 373579 h 509406"/>
                <a:gd name="connsiteX4115" fmla="*/ 309374 w 2377881"/>
                <a:gd name="connsiteY4115" fmla="*/ 372626 h 509406"/>
                <a:gd name="connsiteX4116" fmla="*/ 306612 w 2377881"/>
                <a:gd name="connsiteY4116" fmla="*/ 371007 h 509406"/>
                <a:gd name="connsiteX4117" fmla="*/ 305659 w 2377881"/>
                <a:gd name="connsiteY4117" fmla="*/ 371197 h 509406"/>
                <a:gd name="connsiteX4118" fmla="*/ 300707 w 2377881"/>
                <a:gd name="connsiteY4118" fmla="*/ 371578 h 509406"/>
                <a:gd name="connsiteX4119" fmla="*/ 296420 w 2377881"/>
                <a:gd name="connsiteY4119" fmla="*/ 371483 h 509406"/>
                <a:gd name="connsiteX4120" fmla="*/ 286133 w 2377881"/>
                <a:gd name="connsiteY4120" fmla="*/ 372055 h 509406"/>
                <a:gd name="connsiteX4121" fmla="*/ 283752 w 2377881"/>
                <a:gd name="connsiteY4121" fmla="*/ 372531 h 509406"/>
                <a:gd name="connsiteX4122" fmla="*/ 275846 w 2377881"/>
                <a:gd name="connsiteY4122" fmla="*/ 371674 h 509406"/>
                <a:gd name="connsiteX4123" fmla="*/ 273084 w 2377881"/>
                <a:gd name="connsiteY4123" fmla="*/ 376150 h 509406"/>
                <a:gd name="connsiteX4124" fmla="*/ 272703 w 2377881"/>
                <a:gd name="connsiteY4124" fmla="*/ 375960 h 509406"/>
                <a:gd name="connsiteX4125" fmla="*/ 266512 w 2377881"/>
                <a:gd name="connsiteY4125" fmla="*/ 371674 h 509406"/>
                <a:gd name="connsiteX4126" fmla="*/ 250986 w 2377881"/>
                <a:gd name="connsiteY4126" fmla="*/ 375865 h 509406"/>
                <a:gd name="connsiteX4127" fmla="*/ 249271 w 2377881"/>
                <a:gd name="connsiteY4127" fmla="*/ 374722 h 509406"/>
                <a:gd name="connsiteX4128" fmla="*/ 244700 w 2377881"/>
                <a:gd name="connsiteY4128" fmla="*/ 376817 h 509406"/>
                <a:gd name="connsiteX4129" fmla="*/ 244604 w 2377881"/>
                <a:gd name="connsiteY4129" fmla="*/ 378817 h 509406"/>
                <a:gd name="connsiteX4130" fmla="*/ 241747 w 2377881"/>
                <a:gd name="connsiteY4130" fmla="*/ 380151 h 509406"/>
                <a:gd name="connsiteX4131" fmla="*/ 241175 w 2377881"/>
                <a:gd name="connsiteY4131" fmla="*/ 380246 h 509406"/>
                <a:gd name="connsiteX4132" fmla="*/ 236984 w 2377881"/>
                <a:gd name="connsiteY4132" fmla="*/ 375579 h 509406"/>
                <a:gd name="connsiteX4133" fmla="*/ 226507 w 2377881"/>
                <a:gd name="connsiteY4133" fmla="*/ 370626 h 509406"/>
                <a:gd name="connsiteX4134" fmla="*/ 219839 w 2377881"/>
                <a:gd name="connsiteY4134" fmla="*/ 375293 h 509406"/>
                <a:gd name="connsiteX4135" fmla="*/ 213839 w 2377881"/>
                <a:gd name="connsiteY4135" fmla="*/ 381389 h 509406"/>
                <a:gd name="connsiteX4136" fmla="*/ 213839 w 2377881"/>
                <a:gd name="connsiteY4136" fmla="*/ 381199 h 509406"/>
                <a:gd name="connsiteX4137" fmla="*/ 210409 w 2377881"/>
                <a:gd name="connsiteY4137" fmla="*/ 378341 h 509406"/>
                <a:gd name="connsiteX4138" fmla="*/ 208600 w 2377881"/>
                <a:gd name="connsiteY4138" fmla="*/ 382627 h 509406"/>
                <a:gd name="connsiteX4139" fmla="*/ 208314 w 2377881"/>
                <a:gd name="connsiteY4139" fmla="*/ 383199 h 509406"/>
                <a:gd name="connsiteX4140" fmla="*/ 208124 w 2377881"/>
                <a:gd name="connsiteY4140" fmla="*/ 380246 h 509406"/>
                <a:gd name="connsiteX4141" fmla="*/ 209266 w 2377881"/>
                <a:gd name="connsiteY4141" fmla="*/ 369578 h 509406"/>
                <a:gd name="connsiteX4142" fmla="*/ 211838 w 2377881"/>
                <a:gd name="connsiteY4142" fmla="*/ 367673 h 509406"/>
                <a:gd name="connsiteX4143" fmla="*/ 212886 w 2377881"/>
                <a:gd name="connsiteY4143" fmla="*/ 366911 h 509406"/>
                <a:gd name="connsiteX4144" fmla="*/ 207171 w 2377881"/>
                <a:gd name="connsiteY4144" fmla="*/ 364435 h 509406"/>
                <a:gd name="connsiteX4145" fmla="*/ 205171 w 2377881"/>
                <a:gd name="connsiteY4145" fmla="*/ 365768 h 509406"/>
                <a:gd name="connsiteX4146" fmla="*/ 196693 w 2377881"/>
                <a:gd name="connsiteY4146" fmla="*/ 365768 h 509406"/>
                <a:gd name="connsiteX4147" fmla="*/ 191074 w 2377881"/>
                <a:gd name="connsiteY4147" fmla="*/ 366625 h 509406"/>
                <a:gd name="connsiteX4148" fmla="*/ 191455 w 2377881"/>
                <a:gd name="connsiteY4148" fmla="*/ 371293 h 509406"/>
                <a:gd name="connsiteX4149" fmla="*/ 192407 w 2377881"/>
                <a:gd name="connsiteY4149" fmla="*/ 372721 h 509406"/>
                <a:gd name="connsiteX4150" fmla="*/ 193455 w 2377881"/>
                <a:gd name="connsiteY4150" fmla="*/ 377103 h 509406"/>
                <a:gd name="connsiteX4151" fmla="*/ 183454 w 2377881"/>
                <a:gd name="connsiteY4151" fmla="*/ 381008 h 509406"/>
                <a:gd name="connsiteX4152" fmla="*/ 187168 w 2377881"/>
                <a:gd name="connsiteY4152" fmla="*/ 377865 h 509406"/>
                <a:gd name="connsiteX4153" fmla="*/ 190693 w 2377881"/>
                <a:gd name="connsiteY4153" fmla="*/ 374817 h 509406"/>
                <a:gd name="connsiteX4154" fmla="*/ 183263 w 2377881"/>
                <a:gd name="connsiteY4154" fmla="*/ 375484 h 509406"/>
                <a:gd name="connsiteX4155" fmla="*/ 182025 w 2377881"/>
                <a:gd name="connsiteY4155" fmla="*/ 378627 h 509406"/>
                <a:gd name="connsiteX4156" fmla="*/ 173738 w 2377881"/>
                <a:gd name="connsiteY4156" fmla="*/ 377579 h 509406"/>
                <a:gd name="connsiteX4157" fmla="*/ 165737 w 2377881"/>
                <a:gd name="connsiteY4157" fmla="*/ 374722 h 509406"/>
                <a:gd name="connsiteX4158" fmla="*/ 161832 w 2377881"/>
                <a:gd name="connsiteY4158" fmla="*/ 376436 h 509406"/>
                <a:gd name="connsiteX4159" fmla="*/ 155069 w 2377881"/>
                <a:gd name="connsiteY4159" fmla="*/ 377484 h 509406"/>
                <a:gd name="connsiteX4160" fmla="*/ 146401 w 2377881"/>
                <a:gd name="connsiteY4160" fmla="*/ 384342 h 509406"/>
                <a:gd name="connsiteX4161" fmla="*/ 142306 w 2377881"/>
                <a:gd name="connsiteY4161" fmla="*/ 384723 h 509406"/>
                <a:gd name="connsiteX4162" fmla="*/ 134305 w 2377881"/>
                <a:gd name="connsiteY4162" fmla="*/ 386723 h 509406"/>
                <a:gd name="connsiteX4163" fmla="*/ 130209 w 2377881"/>
                <a:gd name="connsiteY4163" fmla="*/ 382723 h 509406"/>
                <a:gd name="connsiteX4164" fmla="*/ 126494 w 2377881"/>
                <a:gd name="connsiteY4164" fmla="*/ 382342 h 509406"/>
                <a:gd name="connsiteX4165" fmla="*/ 121160 w 2377881"/>
                <a:gd name="connsiteY4165" fmla="*/ 384437 h 509406"/>
                <a:gd name="connsiteX4166" fmla="*/ 123637 w 2377881"/>
                <a:gd name="connsiteY4166" fmla="*/ 390438 h 509406"/>
                <a:gd name="connsiteX4167" fmla="*/ 120303 w 2377881"/>
                <a:gd name="connsiteY4167" fmla="*/ 388914 h 509406"/>
                <a:gd name="connsiteX4168" fmla="*/ 112874 w 2377881"/>
                <a:gd name="connsiteY4168" fmla="*/ 389771 h 509406"/>
                <a:gd name="connsiteX4169" fmla="*/ 106111 w 2377881"/>
                <a:gd name="connsiteY4169" fmla="*/ 388152 h 509406"/>
                <a:gd name="connsiteX4170" fmla="*/ 98776 w 2377881"/>
                <a:gd name="connsiteY4170" fmla="*/ 384818 h 509406"/>
                <a:gd name="connsiteX4171" fmla="*/ 97062 w 2377881"/>
                <a:gd name="connsiteY4171" fmla="*/ 384342 h 509406"/>
                <a:gd name="connsiteX4172" fmla="*/ 93538 w 2377881"/>
                <a:gd name="connsiteY4172" fmla="*/ 387676 h 509406"/>
                <a:gd name="connsiteX4173" fmla="*/ 96491 w 2377881"/>
                <a:gd name="connsiteY4173" fmla="*/ 393295 h 509406"/>
                <a:gd name="connsiteX4174" fmla="*/ 92014 w 2377881"/>
                <a:gd name="connsiteY4174" fmla="*/ 394153 h 509406"/>
                <a:gd name="connsiteX4175" fmla="*/ 88108 w 2377881"/>
                <a:gd name="connsiteY4175" fmla="*/ 392057 h 509406"/>
                <a:gd name="connsiteX4176" fmla="*/ 82203 w 2377881"/>
                <a:gd name="connsiteY4176" fmla="*/ 390724 h 509406"/>
                <a:gd name="connsiteX4177" fmla="*/ 77536 w 2377881"/>
                <a:gd name="connsiteY4177" fmla="*/ 390819 h 509406"/>
                <a:gd name="connsiteX4178" fmla="*/ 74678 w 2377881"/>
                <a:gd name="connsiteY4178" fmla="*/ 390914 h 509406"/>
                <a:gd name="connsiteX4179" fmla="*/ 65915 w 2377881"/>
                <a:gd name="connsiteY4179" fmla="*/ 393295 h 509406"/>
                <a:gd name="connsiteX4180" fmla="*/ 65534 w 2377881"/>
                <a:gd name="connsiteY4180" fmla="*/ 392914 h 509406"/>
                <a:gd name="connsiteX4181" fmla="*/ 60010 w 2377881"/>
                <a:gd name="connsiteY4181" fmla="*/ 393772 h 509406"/>
                <a:gd name="connsiteX4182" fmla="*/ 53628 w 2377881"/>
                <a:gd name="connsiteY4182" fmla="*/ 394057 h 509406"/>
                <a:gd name="connsiteX4183" fmla="*/ 52866 w 2377881"/>
                <a:gd name="connsiteY4183" fmla="*/ 393486 h 509406"/>
                <a:gd name="connsiteX4184" fmla="*/ 49818 w 2377881"/>
                <a:gd name="connsiteY4184" fmla="*/ 395486 h 509406"/>
                <a:gd name="connsiteX4185" fmla="*/ 45246 w 2377881"/>
                <a:gd name="connsiteY4185" fmla="*/ 401296 h 509406"/>
                <a:gd name="connsiteX4186" fmla="*/ 44008 w 2377881"/>
                <a:gd name="connsiteY4186" fmla="*/ 397486 h 509406"/>
                <a:gd name="connsiteX4187" fmla="*/ 43150 w 2377881"/>
                <a:gd name="connsiteY4187" fmla="*/ 394819 h 509406"/>
                <a:gd name="connsiteX4188" fmla="*/ 32959 w 2377881"/>
                <a:gd name="connsiteY4188" fmla="*/ 395486 h 509406"/>
                <a:gd name="connsiteX4189" fmla="*/ 29816 w 2377881"/>
                <a:gd name="connsiteY4189" fmla="*/ 395581 h 509406"/>
                <a:gd name="connsiteX4190" fmla="*/ 21433 w 2377881"/>
                <a:gd name="connsiteY4190" fmla="*/ 395296 h 509406"/>
                <a:gd name="connsiteX4191" fmla="*/ 20957 w 2377881"/>
                <a:gd name="connsiteY4191" fmla="*/ 395772 h 509406"/>
                <a:gd name="connsiteX4192" fmla="*/ 16861 w 2377881"/>
                <a:gd name="connsiteY4192" fmla="*/ 392629 h 509406"/>
                <a:gd name="connsiteX4193" fmla="*/ 25434 w 2377881"/>
                <a:gd name="connsiteY4193" fmla="*/ 388247 h 509406"/>
                <a:gd name="connsiteX4194" fmla="*/ 27625 w 2377881"/>
                <a:gd name="connsiteY4194" fmla="*/ 386342 h 509406"/>
                <a:gd name="connsiteX4195" fmla="*/ 28006 w 2377881"/>
                <a:gd name="connsiteY4195" fmla="*/ 381961 h 509406"/>
                <a:gd name="connsiteX4196" fmla="*/ 34292 w 2377881"/>
                <a:gd name="connsiteY4196" fmla="*/ 379103 h 509406"/>
                <a:gd name="connsiteX4197" fmla="*/ 38769 w 2377881"/>
                <a:gd name="connsiteY4197" fmla="*/ 378055 h 509406"/>
                <a:gd name="connsiteX4198" fmla="*/ 43532 w 2377881"/>
                <a:gd name="connsiteY4198" fmla="*/ 371388 h 509406"/>
                <a:gd name="connsiteX4199" fmla="*/ 48199 w 2377881"/>
                <a:gd name="connsiteY4199" fmla="*/ 369388 h 509406"/>
                <a:gd name="connsiteX4200" fmla="*/ 39245 w 2377881"/>
                <a:gd name="connsiteY4200" fmla="*/ 358434 h 509406"/>
                <a:gd name="connsiteX4201" fmla="*/ 46389 w 2377881"/>
                <a:gd name="connsiteY4201" fmla="*/ 356243 h 509406"/>
                <a:gd name="connsiteX4202" fmla="*/ 53818 w 2377881"/>
                <a:gd name="connsiteY4202" fmla="*/ 354243 h 509406"/>
                <a:gd name="connsiteX4203" fmla="*/ 53628 w 2377881"/>
                <a:gd name="connsiteY4203" fmla="*/ 356529 h 509406"/>
                <a:gd name="connsiteX4204" fmla="*/ 53533 w 2377881"/>
                <a:gd name="connsiteY4204" fmla="*/ 358339 h 509406"/>
                <a:gd name="connsiteX4205" fmla="*/ 56390 w 2377881"/>
                <a:gd name="connsiteY4205" fmla="*/ 364816 h 509406"/>
                <a:gd name="connsiteX4206" fmla="*/ 58581 w 2377881"/>
                <a:gd name="connsiteY4206" fmla="*/ 367006 h 509406"/>
                <a:gd name="connsiteX4207" fmla="*/ 60772 w 2377881"/>
                <a:gd name="connsiteY4207" fmla="*/ 369197 h 509406"/>
                <a:gd name="connsiteX4208" fmla="*/ 66868 w 2377881"/>
                <a:gd name="connsiteY4208" fmla="*/ 368911 h 509406"/>
                <a:gd name="connsiteX4209" fmla="*/ 70964 w 2377881"/>
                <a:gd name="connsiteY4209" fmla="*/ 363768 h 509406"/>
                <a:gd name="connsiteX4210" fmla="*/ 71344 w 2377881"/>
                <a:gd name="connsiteY4210" fmla="*/ 363482 h 509406"/>
                <a:gd name="connsiteX4211" fmla="*/ 73535 w 2377881"/>
                <a:gd name="connsiteY4211" fmla="*/ 361768 h 509406"/>
                <a:gd name="connsiteX4212" fmla="*/ 71344 w 2377881"/>
                <a:gd name="connsiteY4212" fmla="*/ 370340 h 509406"/>
                <a:gd name="connsiteX4213" fmla="*/ 69630 w 2377881"/>
                <a:gd name="connsiteY4213" fmla="*/ 373198 h 509406"/>
                <a:gd name="connsiteX4214" fmla="*/ 65820 w 2377881"/>
                <a:gd name="connsiteY4214" fmla="*/ 379484 h 509406"/>
                <a:gd name="connsiteX4215" fmla="*/ 71154 w 2377881"/>
                <a:gd name="connsiteY4215" fmla="*/ 382532 h 509406"/>
                <a:gd name="connsiteX4216" fmla="*/ 79345 w 2377881"/>
                <a:gd name="connsiteY4216" fmla="*/ 368721 h 509406"/>
                <a:gd name="connsiteX4217" fmla="*/ 80203 w 2377881"/>
                <a:gd name="connsiteY4217" fmla="*/ 365197 h 509406"/>
                <a:gd name="connsiteX4218" fmla="*/ 82489 w 2377881"/>
                <a:gd name="connsiteY4218" fmla="*/ 366244 h 509406"/>
                <a:gd name="connsiteX4219" fmla="*/ 83060 w 2377881"/>
                <a:gd name="connsiteY4219" fmla="*/ 369673 h 509406"/>
                <a:gd name="connsiteX4220" fmla="*/ 90966 w 2377881"/>
                <a:gd name="connsiteY4220" fmla="*/ 365673 h 509406"/>
                <a:gd name="connsiteX4221" fmla="*/ 108492 w 2377881"/>
                <a:gd name="connsiteY4221" fmla="*/ 363958 h 509406"/>
                <a:gd name="connsiteX4222" fmla="*/ 113921 w 2377881"/>
                <a:gd name="connsiteY4222" fmla="*/ 366054 h 509406"/>
                <a:gd name="connsiteX4223" fmla="*/ 118493 w 2377881"/>
                <a:gd name="connsiteY4223" fmla="*/ 364149 h 509406"/>
                <a:gd name="connsiteX4224" fmla="*/ 118303 w 2377881"/>
                <a:gd name="connsiteY4224" fmla="*/ 358624 h 509406"/>
                <a:gd name="connsiteX4225" fmla="*/ 117350 w 2377881"/>
                <a:gd name="connsiteY4225" fmla="*/ 358243 h 509406"/>
                <a:gd name="connsiteX4226" fmla="*/ 117541 w 2377881"/>
                <a:gd name="connsiteY4226" fmla="*/ 355481 h 509406"/>
                <a:gd name="connsiteX4227" fmla="*/ 125827 w 2377881"/>
                <a:gd name="connsiteY4227" fmla="*/ 357005 h 509406"/>
                <a:gd name="connsiteX4228" fmla="*/ 138972 w 2377881"/>
                <a:gd name="connsiteY4228" fmla="*/ 359577 h 509406"/>
                <a:gd name="connsiteX4229" fmla="*/ 143830 w 2377881"/>
                <a:gd name="connsiteY4229" fmla="*/ 359196 h 509406"/>
                <a:gd name="connsiteX4230" fmla="*/ 143830 w 2377881"/>
                <a:gd name="connsiteY4230" fmla="*/ 356708 h 509406"/>
                <a:gd name="connsiteX4231" fmla="*/ 146306 w 2377881"/>
                <a:gd name="connsiteY4231" fmla="*/ 358434 h 509406"/>
                <a:gd name="connsiteX4232" fmla="*/ 147735 w 2377881"/>
                <a:gd name="connsiteY4232" fmla="*/ 359386 h 509406"/>
                <a:gd name="connsiteX4233" fmla="*/ 150021 w 2377881"/>
                <a:gd name="connsiteY4233" fmla="*/ 360815 h 509406"/>
                <a:gd name="connsiteX4234" fmla="*/ 165547 w 2377881"/>
                <a:gd name="connsiteY4234" fmla="*/ 356338 h 509406"/>
                <a:gd name="connsiteX4235" fmla="*/ 160308 w 2377881"/>
                <a:gd name="connsiteY4235" fmla="*/ 350909 h 509406"/>
                <a:gd name="connsiteX4236" fmla="*/ 161165 w 2377881"/>
                <a:gd name="connsiteY4236" fmla="*/ 349576 h 509406"/>
                <a:gd name="connsiteX4237" fmla="*/ 163642 w 2377881"/>
                <a:gd name="connsiteY4237" fmla="*/ 349576 h 509406"/>
                <a:gd name="connsiteX4238" fmla="*/ 170690 w 2377881"/>
                <a:gd name="connsiteY4238" fmla="*/ 353862 h 509406"/>
                <a:gd name="connsiteX4239" fmla="*/ 173548 w 2377881"/>
                <a:gd name="connsiteY4239" fmla="*/ 346718 h 509406"/>
                <a:gd name="connsiteX4240" fmla="*/ 175453 w 2377881"/>
                <a:gd name="connsiteY4240" fmla="*/ 348909 h 509406"/>
                <a:gd name="connsiteX4241" fmla="*/ 176119 w 2377881"/>
                <a:gd name="connsiteY4241" fmla="*/ 349099 h 509406"/>
                <a:gd name="connsiteX4242" fmla="*/ 181739 w 2377881"/>
                <a:gd name="connsiteY4242" fmla="*/ 350433 h 509406"/>
                <a:gd name="connsiteX4243" fmla="*/ 185264 w 2377881"/>
                <a:gd name="connsiteY4243" fmla="*/ 358624 h 509406"/>
                <a:gd name="connsiteX4244" fmla="*/ 188026 w 2377881"/>
                <a:gd name="connsiteY4244" fmla="*/ 358243 h 509406"/>
                <a:gd name="connsiteX4245" fmla="*/ 192217 w 2377881"/>
                <a:gd name="connsiteY4245" fmla="*/ 357100 h 509406"/>
                <a:gd name="connsiteX4246" fmla="*/ 198313 w 2377881"/>
                <a:gd name="connsiteY4246" fmla="*/ 356624 h 509406"/>
                <a:gd name="connsiteX4247" fmla="*/ 200789 w 2377881"/>
                <a:gd name="connsiteY4247" fmla="*/ 355957 h 509406"/>
                <a:gd name="connsiteX4248" fmla="*/ 208790 w 2377881"/>
                <a:gd name="connsiteY4248" fmla="*/ 353767 h 509406"/>
                <a:gd name="connsiteX4249" fmla="*/ 211838 w 2377881"/>
                <a:gd name="connsiteY4249" fmla="*/ 342241 h 509406"/>
                <a:gd name="connsiteX4250" fmla="*/ 215934 w 2377881"/>
                <a:gd name="connsiteY4250" fmla="*/ 342527 h 509406"/>
                <a:gd name="connsiteX4251" fmla="*/ 216886 w 2377881"/>
                <a:gd name="connsiteY4251" fmla="*/ 351576 h 509406"/>
                <a:gd name="connsiteX4252" fmla="*/ 230317 w 2377881"/>
                <a:gd name="connsiteY4252" fmla="*/ 348909 h 509406"/>
                <a:gd name="connsiteX4253" fmla="*/ 234222 w 2377881"/>
                <a:gd name="connsiteY4253" fmla="*/ 346623 h 509406"/>
                <a:gd name="connsiteX4254" fmla="*/ 234412 w 2377881"/>
                <a:gd name="connsiteY4254" fmla="*/ 344718 h 509406"/>
                <a:gd name="connsiteX4255" fmla="*/ 232889 w 2377881"/>
                <a:gd name="connsiteY4255" fmla="*/ 343670 h 509406"/>
                <a:gd name="connsiteX4256" fmla="*/ 226983 w 2377881"/>
                <a:gd name="connsiteY4256" fmla="*/ 343670 h 509406"/>
                <a:gd name="connsiteX4257" fmla="*/ 232222 w 2377881"/>
                <a:gd name="connsiteY4257" fmla="*/ 340241 h 509406"/>
                <a:gd name="connsiteX4258" fmla="*/ 240604 w 2377881"/>
                <a:gd name="connsiteY4258" fmla="*/ 345670 h 509406"/>
                <a:gd name="connsiteX4259" fmla="*/ 245461 w 2377881"/>
                <a:gd name="connsiteY4259" fmla="*/ 352433 h 509406"/>
                <a:gd name="connsiteX4260" fmla="*/ 261749 w 2377881"/>
                <a:gd name="connsiteY4260" fmla="*/ 348337 h 509406"/>
                <a:gd name="connsiteX4261" fmla="*/ 261178 w 2377881"/>
                <a:gd name="connsiteY4261" fmla="*/ 347194 h 509406"/>
                <a:gd name="connsiteX4262" fmla="*/ 260225 w 2377881"/>
                <a:gd name="connsiteY4262" fmla="*/ 345385 h 509406"/>
                <a:gd name="connsiteX4263" fmla="*/ 270798 w 2377881"/>
                <a:gd name="connsiteY4263" fmla="*/ 339479 h 509406"/>
                <a:gd name="connsiteX4264" fmla="*/ 286514 w 2377881"/>
                <a:gd name="connsiteY4264" fmla="*/ 338241 h 509406"/>
                <a:gd name="connsiteX4265" fmla="*/ 291277 w 2377881"/>
                <a:gd name="connsiteY4265" fmla="*/ 331859 h 509406"/>
                <a:gd name="connsiteX4266" fmla="*/ 297658 w 2377881"/>
                <a:gd name="connsiteY4266" fmla="*/ 330907 h 509406"/>
                <a:gd name="connsiteX4267" fmla="*/ 299373 w 2377881"/>
                <a:gd name="connsiteY4267" fmla="*/ 329287 h 509406"/>
                <a:gd name="connsiteX4268" fmla="*/ 302611 w 2377881"/>
                <a:gd name="connsiteY4268" fmla="*/ 328621 h 509406"/>
                <a:gd name="connsiteX4269" fmla="*/ 318423 w 2377881"/>
                <a:gd name="connsiteY4269" fmla="*/ 332621 h 509406"/>
                <a:gd name="connsiteX4270" fmla="*/ 321757 w 2377881"/>
                <a:gd name="connsiteY4270" fmla="*/ 331764 h 509406"/>
                <a:gd name="connsiteX4271" fmla="*/ 321947 w 2377881"/>
                <a:gd name="connsiteY4271" fmla="*/ 329859 h 509406"/>
                <a:gd name="connsiteX4272" fmla="*/ 321757 w 2377881"/>
                <a:gd name="connsiteY4272" fmla="*/ 329478 h 509406"/>
                <a:gd name="connsiteX4273" fmla="*/ 314041 w 2377881"/>
                <a:gd name="connsiteY4273" fmla="*/ 328525 h 509406"/>
                <a:gd name="connsiteX4274" fmla="*/ 310803 w 2377881"/>
                <a:gd name="connsiteY4274" fmla="*/ 328430 h 509406"/>
                <a:gd name="connsiteX4275" fmla="*/ 304135 w 2377881"/>
                <a:gd name="connsiteY4275" fmla="*/ 326525 h 509406"/>
                <a:gd name="connsiteX4276" fmla="*/ 300897 w 2377881"/>
                <a:gd name="connsiteY4276" fmla="*/ 326335 h 509406"/>
                <a:gd name="connsiteX4277" fmla="*/ 295468 w 2377881"/>
                <a:gd name="connsiteY4277" fmla="*/ 320239 h 509406"/>
                <a:gd name="connsiteX4278" fmla="*/ 284800 w 2377881"/>
                <a:gd name="connsiteY4278" fmla="*/ 321763 h 509406"/>
                <a:gd name="connsiteX4279" fmla="*/ 280704 w 2377881"/>
                <a:gd name="connsiteY4279" fmla="*/ 318143 h 509406"/>
                <a:gd name="connsiteX4280" fmla="*/ 280133 w 2377881"/>
                <a:gd name="connsiteY4280" fmla="*/ 309285 h 509406"/>
                <a:gd name="connsiteX4281" fmla="*/ 279751 w 2377881"/>
                <a:gd name="connsiteY4281" fmla="*/ 309571 h 509406"/>
                <a:gd name="connsiteX4282" fmla="*/ 272798 w 2377881"/>
                <a:gd name="connsiteY4282" fmla="*/ 315476 h 509406"/>
                <a:gd name="connsiteX4283" fmla="*/ 268131 w 2377881"/>
                <a:gd name="connsiteY4283" fmla="*/ 315857 h 509406"/>
                <a:gd name="connsiteX4284" fmla="*/ 259558 w 2377881"/>
                <a:gd name="connsiteY4284" fmla="*/ 323001 h 509406"/>
                <a:gd name="connsiteX4285" fmla="*/ 254701 w 2377881"/>
                <a:gd name="connsiteY4285" fmla="*/ 318905 h 509406"/>
                <a:gd name="connsiteX4286" fmla="*/ 252986 w 2377881"/>
                <a:gd name="connsiteY4286" fmla="*/ 317476 h 509406"/>
                <a:gd name="connsiteX4287" fmla="*/ 246414 w 2377881"/>
                <a:gd name="connsiteY4287" fmla="*/ 314143 h 509406"/>
                <a:gd name="connsiteX4288" fmla="*/ 245081 w 2377881"/>
                <a:gd name="connsiteY4288" fmla="*/ 314524 h 509406"/>
                <a:gd name="connsiteX4289" fmla="*/ 239080 w 2377881"/>
                <a:gd name="connsiteY4289" fmla="*/ 316143 h 509406"/>
                <a:gd name="connsiteX4290" fmla="*/ 234698 w 2377881"/>
                <a:gd name="connsiteY4290" fmla="*/ 311095 h 509406"/>
                <a:gd name="connsiteX4291" fmla="*/ 230221 w 2377881"/>
                <a:gd name="connsiteY4291" fmla="*/ 314333 h 509406"/>
                <a:gd name="connsiteX4292" fmla="*/ 227935 w 2377881"/>
                <a:gd name="connsiteY4292" fmla="*/ 315571 h 509406"/>
                <a:gd name="connsiteX4293" fmla="*/ 220125 w 2377881"/>
                <a:gd name="connsiteY4293" fmla="*/ 317857 h 509406"/>
                <a:gd name="connsiteX4294" fmla="*/ 217744 w 2377881"/>
                <a:gd name="connsiteY4294" fmla="*/ 317953 h 509406"/>
                <a:gd name="connsiteX4295" fmla="*/ 210505 w 2377881"/>
                <a:gd name="connsiteY4295" fmla="*/ 314428 h 509406"/>
                <a:gd name="connsiteX4296" fmla="*/ 204790 w 2377881"/>
                <a:gd name="connsiteY4296" fmla="*/ 314333 h 509406"/>
                <a:gd name="connsiteX4297" fmla="*/ 203361 w 2377881"/>
                <a:gd name="connsiteY4297" fmla="*/ 312809 h 509406"/>
                <a:gd name="connsiteX4298" fmla="*/ 186311 w 2377881"/>
                <a:gd name="connsiteY4298" fmla="*/ 309952 h 509406"/>
                <a:gd name="connsiteX4299" fmla="*/ 181834 w 2377881"/>
                <a:gd name="connsiteY4299" fmla="*/ 306332 h 509406"/>
                <a:gd name="connsiteX4300" fmla="*/ 179834 w 2377881"/>
                <a:gd name="connsiteY4300" fmla="*/ 304713 h 509406"/>
                <a:gd name="connsiteX4301" fmla="*/ 171833 w 2377881"/>
                <a:gd name="connsiteY4301" fmla="*/ 308523 h 509406"/>
                <a:gd name="connsiteX4302" fmla="*/ 160784 w 2377881"/>
                <a:gd name="connsiteY4302" fmla="*/ 315381 h 509406"/>
                <a:gd name="connsiteX4303" fmla="*/ 155069 w 2377881"/>
                <a:gd name="connsiteY4303" fmla="*/ 316048 h 509406"/>
                <a:gd name="connsiteX4304" fmla="*/ 149735 w 2377881"/>
                <a:gd name="connsiteY4304" fmla="*/ 311761 h 509406"/>
                <a:gd name="connsiteX4305" fmla="*/ 141544 w 2377881"/>
                <a:gd name="connsiteY4305" fmla="*/ 310428 h 509406"/>
                <a:gd name="connsiteX4306" fmla="*/ 140972 w 2377881"/>
                <a:gd name="connsiteY4306" fmla="*/ 310333 h 509406"/>
                <a:gd name="connsiteX4307" fmla="*/ 137258 w 2377881"/>
                <a:gd name="connsiteY4307" fmla="*/ 311380 h 509406"/>
                <a:gd name="connsiteX4308" fmla="*/ 135733 w 2377881"/>
                <a:gd name="connsiteY4308" fmla="*/ 313095 h 509406"/>
                <a:gd name="connsiteX4309" fmla="*/ 132400 w 2377881"/>
                <a:gd name="connsiteY4309" fmla="*/ 313666 h 509406"/>
                <a:gd name="connsiteX4310" fmla="*/ 131161 w 2377881"/>
                <a:gd name="connsiteY4310" fmla="*/ 311095 h 509406"/>
                <a:gd name="connsiteX4311" fmla="*/ 134209 w 2377881"/>
                <a:gd name="connsiteY4311" fmla="*/ 308237 h 509406"/>
                <a:gd name="connsiteX4312" fmla="*/ 131066 w 2377881"/>
                <a:gd name="connsiteY4312" fmla="*/ 303284 h 509406"/>
                <a:gd name="connsiteX4313" fmla="*/ 126780 w 2377881"/>
                <a:gd name="connsiteY4313" fmla="*/ 307285 h 509406"/>
                <a:gd name="connsiteX4314" fmla="*/ 126685 w 2377881"/>
                <a:gd name="connsiteY4314" fmla="*/ 304522 h 509406"/>
                <a:gd name="connsiteX4315" fmla="*/ 123637 w 2377881"/>
                <a:gd name="connsiteY4315" fmla="*/ 299569 h 509406"/>
                <a:gd name="connsiteX4316" fmla="*/ 113921 w 2377881"/>
                <a:gd name="connsiteY4316" fmla="*/ 302236 h 509406"/>
                <a:gd name="connsiteX4317" fmla="*/ 107920 w 2377881"/>
                <a:gd name="connsiteY4317" fmla="*/ 309666 h 509406"/>
                <a:gd name="connsiteX4318" fmla="*/ 103158 w 2377881"/>
                <a:gd name="connsiteY4318" fmla="*/ 312333 h 509406"/>
                <a:gd name="connsiteX4319" fmla="*/ 98776 w 2377881"/>
                <a:gd name="connsiteY4319" fmla="*/ 313666 h 509406"/>
                <a:gd name="connsiteX4320" fmla="*/ 85537 w 2377881"/>
                <a:gd name="connsiteY4320" fmla="*/ 314428 h 509406"/>
                <a:gd name="connsiteX4321" fmla="*/ 80489 w 2377881"/>
                <a:gd name="connsiteY4321" fmla="*/ 315381 h 509406"/>
                <a:gd name="connsiteX4322" fmla="*/ 76107 w 2377881"/>
                <a:gd name="connsiteY4322" fmla="*/ 313857 h 509406"/>
                <a:gd name="connsiteX4323" fmla="*/ 74107 w 2377881"/>
                <a:gd name="connsiteY4323" fmla="*/ 307856 h 509406"/>
                <a:gd name="connsiteX4324" fmla="*/ 71059 w 2377881"/>
                <a:gd name="connsiteY4324" fmla="*/ 306999 h 509406"/>
                <a:gd name="connsiteX4325" fmla="*/ 67725 w 2377881"/>
                <a:gd name="connsiteY4325" fmla="*/ 307666 h 509406"/>
                <a:gd name="connsiteX4326" fmla="*/ 73154 w 2377881"/>
                <a:gd name="connsiteY4326" fmla="*/ 303475 h 509406"/>
                <a:gd name="connsiteX4327" fmla="*/ 73916 w 2377881"/>
                <a:gd name="connsiteY4327" fmla="*/ 302713 h 509406"/>
                <a:gd name="connsiteX4328" fmla="*/ 75250 w 2377881"/>
                <a:gd name="connsiteY4328" fmla="*/ 301379 h 509406"/>
                <a:gd name="connsiteX4329" fmla="*/ 74011 w 2377881"/>
                <a:gd name="connsiteY4329" fmla="*/ 295474 h 509406"/>
                <a:gd name="connsiteX4330" fmla="*/ 73726 w 2377881"/>
                <a:gd name="connsiteY4330" fmla="*/ 295664 h 509406"/>
                <a:gd name="connsiteX4331" fmla="*/ 64986 w 2377881"/>
                <a:gd name="connsiteY4331" fmla="*/ 299691 h 509406"/>
                <a:gd name="connsiteX4332" fmla="*/ 66296 w 2377881"/>
                <a:gd name="connsiteY4332" fmla="*/ 299665 h 509406"/>
                <a:gd name="connsiteX4333" fmla="*/ 66010 w 2377881"/>
                <a:gd name="connsiteY4333" fmla="*/ 304427 h 509406"/>
                <a:gd name="connsiteX4334" fmla="*/ 58105 w 2377881"/>
                <a:gd name="connsiteY4334" fmla="*/ 305761 h 509406"/>
                <a:gd name="connsiteX4335" fmla="*/ 54009 w 2377881"/>
                <a:gd name="connsiteY4335" fmla="*/ 299284 h 509406"/>
                <a:gd name="connsiteX4336" fmla="*/ 56771 w 2377881"/>
                <a:gd name="connsiteY4336" fmla="*/ 299855 h 509406"/>
                <a:gd name="connsiteX4337" fmla="*/ 63757 w 2377881"/>
                <a:gd name="connsiteY4337" fmla="*/ 299716 h 509406"/>
                <a:gd name="connsiteX4338" fmla="*/ 59283 w 2377881"/>
                <a:gd name="connsiteY4338" fmla="*/ 292199 h 509406"/>
                <a:gd name="connsiteX4339" fmla="*/ 57057 w 2377881"/>
                <a:gd name="connsiteY4339" fmla="*/ 288901 h 509406"/>
                <a:gd name="connsiteX4340" fmla="*/ 52866 w 2377881"/>
                <a:gd name="connsiteY4340" fmla="*/ 292997 h 509406"/>
                <a:gd name="connsiteX4341" fmla="*/ 48866 w 2377881"/>
                <a:gd name="connsiteY4341" fmla="*/ 295378 h 509406"/>
                <a:gd name="connsiteX4342" fmla="*/ 43722 w 2377881"/>
                <a:gd name="connsiteY4342" fmla="*/ 295283 h 509406"/>
                <a:gd name="connsiteX4343" fmla="*/ 42293 w 2377881"/>
                <a:gd name="connsiteY4343" fmla="*/ 295283 h 509406"/>
                <a:gd name="connsiteX4344" fmla="*/ 38102 w 2377881"/>
                <a:gd name="connsiteY4344" fmla="*/ 294331 h 509406"/>
                <a:gd name="connsiteX4345" fmla="*/ 31244 w 2377881"/>
                <a:gd name="connsiteY4345" fmla="*/ 295855 h 509406"/>
                <a:gd name="connsiteX4346" fmla="*/ 29530 w 2377881"/>
                <a:gd name="connsiteY4346" fmla="*/ 299093 h 509406"/>
                <a:gd name="connsiteX4347" fmla="*/ 27244 w 2377881"/>
                <a:gd name="connsiteY4347" fmla="*/ 299284 h 509406"/>
                <a:gd name="connsiteX4348" fmla="*/ 26577 w 2377881"/>
                <a:gd name="connsiteY4348" fmla="*/ 299188 h 509406"/>
                <a:gd name="connsiteX4349" fmla="*/ 25243 w 2377881"/>
                <a:gd name="connsiteY4349" fmla="*/ 295378 h 509406"/>
                <a:gd name="connsiteX4350" fmla="*/ 28768 w 2377881"/>
                <a:gd name="connsiteY4350" fmla="*/ 288235 h 509406"/>
                <a:gd name="connsiteX4351" fmla="*/ 30101 w 2377881"/>
                <a:gd name="connsiteY4351" fmla="*/ 278233 h 509406"/>
                <a:gd name="connsiteX4352" fmla="*/ 31911 w 2377881"/>
                <a:gd name="connsiteY4352" fmla="*/ 274233 h 509406"/>
                <a:gd name="connsiteX4353" fmla="*/ 31625 w 2377881"/>
                <a:gd name="connsiteY4353" fmla="*/ 274233 h 509406"/>
                <a:gd name="connsiteX4354" fmla="*/ 28291 w 2377881"/>
                <a:gd name="connsiteY4354" fmla="*/ 274614 h 509406"/>
                <a:gd name="connsiteX4355" fmla="*/ 20100 w 2377881"/>
                <a:gd name="connsiteY4355" fmla="*/ 269470 h 509406"/>
                <a:gd name="connsiteX4356" fmla="*/ 18576 w 2377881"/>
                <a:gd name="connsiteY4356" fmla="*/ 270709 h 509406"/>
                <a:gd name="connsiteX4357" fmla="*/ 17719 w 2377881"/>
                <a:gd name="connsiteY4357" fmla="*/ 271375 h 509406"/>
                <a:gd name="connsiteX4358" fmla="*/ 16576 w 2377881"/>
                <a:gd name="connsiteY4358" fmla="*/ 276805 h 509406"/>
                <a:gd name="connsiteX4359" fmla="*/ 12099 w 2377881"/>
                <a:gd name="connsiteY4359" fmla="*/ 274328 h 509406"/>
                <a:gd name="connsiteX4360" fmla="*/ 12480 w 2377881"/>
                <a:gd name="connsiteY4360" fmla="*/ 272328 h 509406"/>
                <a:gd name="connsiteX4361" fmla="*/ 12480 w 2377881"/>
                <a:gd name="connsiteY4361" fmla="*/ 268137 h 509406"/>
                <a:gd name="connsiteX4362" fmla="*/ 9813 w 2377881"/>
                <a:gd name="connsiteY4362" fmla="*/ 262898 h 509406"/>
                <a:gd name="connsiteX4363" fmla="*/ 8194 w 2377881"/>
                <a:gd name="connsiteY4363" fmla="*/ 261755 h 509406"/>
                <a:gd name="connsiteX4364" fmla="*/ 2479 w 2377881"/>
                <a:gd name="connsiteY4364" fmla="*/ 260231 h 509406"/>
                <a:gd name="connsiteX4365" fmla="*/ 5336 w 2377881"/>
                <a:gd name="connsiteY4365" fmla="*/ 247563 h 509406"/>
                <a:gd name="connsiteX4366" fmla="*/ 15242 w 2377881"/>
                <a:gd name="connsiteY4366" fmla="*/ 247087 h 509406"/>
                <a:gd name="connsiteX4367" fmla="*/ 19052 w 2377881"/>
                <a:gd name="connsiteY4367" fmla="*/ 246896 h 509406"/>
                <a:gd name="connsiteX4368" fmla="*/ 22005 w 2377881"/>
                <a:gd name="connsiteY4368" fmla="*/ 243086 h 509406"/>
                <a:gd name="connsiteX4369" fmla="*/ 20005 w 2377881"/>
                <a:gd name="connsiteY4369" fmla="*/ 239562 h 509406"/>
                <a:gd name="connsiteX4370" fmla="*/ 22195 w 2377881"/>
                <a:gd name="connsiteY4370" fmla="*/ 238133 h 509406"/>
                <a:gd name="connsiteX4371" fmla="*/ 23910 w 2377881"/>
                <a:gd name="connsiteY4371" fmla="*/ 236990 h 509406"/>
                <a:gd name="connsiteX4372" fmla="*/ 30958 w 2377881"/>
                <a:gd name="connsiteY4372" fmla="*/ 239752 h 509406"/>
                <a:gd name="connsiteX4373" fmla="*/ 32673 w 2377881"/>
                <a:gd name="connsiteY4373" fmla="*/ 237847 h 509406"/>
                <a:gd name="connsiteX4374" fmla="*/ 30673 w 2377881"/>
                <a:gd name="connsiteY4374" fmla="*/ 234704 h 509406"/>
                <a:gd name="connsiteX4375" fmla="*/ 33244 w 2377881"/>
                <a:gd name="connsiteY4375" fmla="*/ 233371 h 509406"/>
                <a:gd name="connsiteX4376" fmla="*/ 34197 w 2377881"/>
                <a:gd name="connsiteY4376" fmla="*/ 233847 h 509406"/>
                <a:gd name="connsiteX4377" fmla="*/ 32197 w 2377881"/>
                <a:gd name="connsiteY4377" fmla="*/ 229180 h 509406"/>
                <a:gd name="connsiteX4378" fmla="*/ 29149 w 2377881"/>
                <a:gd name="connsiteY4378" fmla="*/ 228513 h 509406"/>
                <a:gd name="connsiteX4379" fmla="*/ 28101 w 2377881"/>
                <a:gd name="connsiteY4379" fmla="*/ 228322 h 509406"/>
                <a:gd name="connsiteX4380" fmla="*/ 26101 w 2377881"/>
                <a:gd name="connsiteY4380" fmla="*/ 228132 h 509406"/>
                <a:gd name="connsiteX4381" fmla="*/ 25053 w 2377881"/>
                <a:gd name="connsiteY4381" fmla="*/ 224417 h 509406"/>
                <a:gd name="connsiteX4382" fmla="*/ 20862 w 2377881"/>
                <a:gd name="connsiteY4382" fmla="*/ 221655 h 509406"/>
                <a:gd name="connsiteX4383" fmla="*/ 18100 w 2377881"/>
                <a:gd name="connsiteY4383" fmla="*/ 218416 h 509406"/>
                <a:gd name="connsiteX4384" fmla="*/ 15623 w 2377881"/>
                <a:gd name="connsiteY4384" fmla="*/ 226132 h 509406"/>
                <a:gd name="connsiteX4385" fmla="*/ 9146 w 2377881"/>
                <a:gd name="connsiteY4385" fmla="*/ 227370 h 509406"/>
                <a:gd name="connsiteX4386" fmla="*/ 5146 w 2377881"/>
                <a:gd name="connsiteY4386" fmla="*/ 223274 h 509406"/>
                <a:gd name="connsiteX4387" fmla="*/ 5812 w 2377881"/>
                <a:gd name="connsiteY4387" fmla="*/ 222512 h 509406"/>
                <a:gd name="connsiteX4388" fmla="*/ 8099 w 2377881"/>
                <a:gd name="connsiteY4388" fmla="*/ 222322 h 509406"/>
                <a:gd name="connsiteX4389" fmla="*/ 9241 w 2377881"/>
                <a:gd name="connsiteY4389" fmla="*/ 222798 h 509406"/>
                <a:gd name="connsiteX4390" fmla="*/ 11908 w 2377881"/>
                <a:gd name="connsiteY4390" fmla="*/ 220036 h 509406"/>
                <a:gd name="connsiteX4391" fmla="*/ 17814 w 2377881"/>
                <a:gd name="connsiteY4391" fmla="*/ 212130 h 509406"/>
                <a:gd name="connsiteX4392" fmla="*/ 23624 w 2377881"/>
                <a:gd name="connsiteY4392" fmla="*/ 207844 h 509406"/>
                <a:gd name="connsiteX4393" fmla="*/ 21243 w 2377881"/>
                <a:gd name="connsiteY4393" fmla="*/ 205558 h 509406"/>
                <a:gd name="connsiteX4394" fmla="*/ 21529 w 2377881"/>
                <a:gd name="connsiteY4394" fmla="*/ 205558 h 509406"/>
                <a:gd name="connsiteX4395" fmla="*/ 29339 w 2377881"/>
                <a:gd name="connsiteY4395" fmla="*/ 200890 h 509406"/>
                <a:gd name="connsiteX4396" fmla="*/ 30292 w 2377881"/>
                <a:gd name="connsiteY4396" fmla="*/ 200033 h 509406"/>
                <a:gd name="connsiteX4397" fmla="*/ 30673 w 2377881"/>
                <a:gd name="connsiteY4397" fmla="*/ 194890 h 509406"/>
                <a:gd name="connsiteX4398" fmla="*/ 37531 w 2377881"/>
                <a:gd name="connsiteY4398" fmla="*/ 195080 h 509406"/>
                <a:gd name="connsiteX4399" fmla="*/ 38483 w 2377881"/>
                <a:gd name="connsiteY4399" fmla="*/ 202033 h 509406"/>
                <a:gd name="connsiteX4400" fmla="*/ 44198 w 2377881"/>
                <a:gd name="connsiteY4400" fmla="*/ 205748 h 509406"/>
                <a:gd name="connsiteX4401" fmla="*/ 44579 w 2377881"/>
                <a:gd name="connsiteY4401" fmla="*/ 203653 h 509406"/>
                <a:gd name="connsiteX4402" fmla="*/ 43055 w 2377881"/>
                <a:gd name="connsiteY4402" fmla="*/ 197557 h 509406"/>
                <a:gd name="connsiteX4403" fmla="*/ 47818 w 2377881"/>
                <a:gd name="connsiteY4403" fmla="*/ 187079 h 509406"/>
                <a:gd name="connsiteX4404" fmla="*/ 53818 w 2377881"/>
                <a:gd name="connsiteY4404" fmla="*/ 190508 h 509406"/>
                <a:gd name="connsiteX4405" fmla="*/ 56104 w 2377881"/>
                <a:gd name="connsiteY4405" fmla="*/ 191842 h 509406"/>
                <a:gd name="connsiteX4406" fmla="*/ 60391 w 2377881"/>
                <a:gd name="connsiteY4406" fmla="*/ 184126 h 509406"/>
                <a:gd name="connsiteX4407" fmla="*/ 65725 w 2377881"/>
                <a:gd name="connsiteY4407" fmla="*/ 187365 h 509406"/>
                <a:gd name="connsiteX4408" fmla="*/ 68011 w 2377881"/>
                <a:gd name="connsiteY4408" fmla="*/ 189079 h 509406"/>
                <a:gd name="connsiteX4409" fmla="*/ 69535 w 2377881"/>
                <a:gd name="connsiteY4409" fmla="*/ 190222 h 509406"/>
                <a:gd name="connsiteX4410" fmla="*/ 73535 w 2377881"/>
                <a:gd name="connsiteY4410" fmla="*/ 185269 h 509406"/>
                <a:gd name="connsiteX4411" fmla="*/ 74392 w 2377881"/>
                <a:gd name="connsiteY4411" fmla="*/ 185174 h 509406"/>
                <a:gd name="connsiteX4412" fmla="*/ 77726 w 2377881"/>
                <a:gd name="connsiteY4412" fmla="*/ 184984 h 509406"/>
                <a:gd name="connsiteX4413" fmla="*/ 82489 w 2377881"/>
                <a:gd name="connsiteY4413" fmla="*/ 186793 h 509406"/>
                <a:gd name="connsiteX4414" fmla="*/ 77726 w 2377881"/>
                <a:gd name="connsiteY4414" fmla="*/ 191365 h 509406"/>
                <a:gd name="connsiteX4415" fmla="*/ 79726 w 2377881"/>
                <a:gd name="connsiteY4415" fmla="*/ 197652 h 509406"/>
                <a:gd name="connsiteX4416" fmla="*/ 84870 w 2377881"/>
                <a:gd name="connsiteY4416" fmla="*/ 194223 h 509406"/>
                <a:gd name="connsiteX4417" fmla="*/ 85918 w 2377881"/>
                <a:gd name="connsiteY4417" fmla="*/ 195271 h 509406"/>
                <a:gd name="connsiteX4418" fmla="*/ 97348 w 2377881"/>
                <a:gd name="connsiteY4418" fmla="*/ 194699 h 509406"/>
                <a:gd name="connsiteX4419" fmla="*/ 97729 w 2377881"/>
                <a:gd name="connsiteY4419" fmla="*/ 194128 h 509406"/>
                <a:gd name="connsiteX4420" fmla="*/ 96109 w 2377881"/>
                <a:gd name="connsiteY4420" fmla="*/ 189746 h 509406"/>
                <a:gd name="connsiteX4421" fmla="*/ 94871 w 2377881"/>
                <a:gd name="connsiteY4421" fmla="*/ 182126 h 509406"/>
                <a:gd name="connsiteX4422" fmla="*/ 99634 w 2377881"/>
                <a:gd name="connsiteY4422" fmla="*/ 180221 h 509406"/>
                <a:gd name="connsiteX4423" fmla="*/ 102110 w 2377881"/>
                <a:gd name="connsiteY4423" fmla="*/ 184222 h 509406"/>
                <a:gd name="connsiteX4424" fmla="*/ 110397 w 2377881"/>
                <a:gd name="connsiteY4424" fmla="*/ 178602 h 509406"/>
                <a:gd name="connsiteX4425" fmla="*/ 110683 w 2377881"/>
                <a:gd name="connsiteY4425" fmla="*/ 176602 h 509406"/>
                <a:gd name="connsiteX4426" fmla="*/ 112683 w 2377881"/>
                <a:gd name="connsiteY4426" fmla="*/ 174601 h 509406"/>
                <a:gd name="connsiteX4427" fmla="*/ 113635 w 2377881"/>
                <a:gd name="connsiteY4427" fmla="*/ 174506 h 509406"/>
                <a:gd name="connsiteX4428" fmla="*/ 125923 w 2377881"/>
                <a:gd name="connsiteY4428" fmla="*/ 181174 h 509406"/>
                <a:gd name="connsiteX4429" fmla="*/ 130876 w 2377881"/>
                <a:gd name="connsiteY4429" fmla="*/ 180126 h 509406"/>
                <a:gd name="connsiteX4430" fmla="*/ 133448 w 2377881"/>
                <a:gd name="connsiteY4430" fmla="*/ 179554 h 509406"/>
                <a:gd name="connsiteX4431" fmla="*/ 132114 w 2377881"/>
                <a:gd name="connsiteY4431" fmla="*/ 182507 h 509406"/>
                <a:gd name="connsiteX4432" fmla="*/ 137067 w 2377881"/>
                <a:gd name="connsiteY4432" fmla="*/ 186222 h 509406"/>
                <a:gd name="connsiteX4433" fmla="*/ 138400 w 2377881"/>
                <a:gd name="connsiteY4433" fmla="*/ 183936 h 509406"/>
                <a:gd name="connsiteX4434" fmla="*/ 139829 w 2377881"/>
                <a:gd name="connsiteY4434" fmla="*/ 181555 h 509406"/>
                <a:gd name="connsiteX4435" fmla="*/ 141449 w 2377881"/>
                <a:gd name="connsiteY4435" fmla="*/ 175744 h 509406"/>
                <a:gd name="connsiteX4436" fmla="*/ 153355 w 2377881"/>
                <a:gd name="connsiteY4436" fmla="*/ 181078 h 509406"/>
                <a:gd name="connsiteX4437" fmla="*/ 154593 w 2377881"/>
                <a:gd name="connsiteY4437" fmla="*/ 180602 h 509406"/>
                <a:gd name="connsiteX4438" fmla="*/ 156784 w 2377881"/>
                <a:gd name="connsiteY4438" fmla="*/ 179840 h 509406"/>
                <a:gd name="connsiteX4439" fmla="*/ 157165 w 2377881"/>
                <a:gd name="connsiteY4439" fmla="*/ 179650 h 509406"/>
                <a:gd name="connsiteX4440" fmla="*/ 162118 w 2377881"/>
                <a:gd name="connsiteY4440" fmla="*/ 182126 h 509406"/>
                <a:gd name="connsiteX4441" fmla="*/ 159927 w 2377881"/>
                <a:gd name="connsiteY4441" fmla="*/ 194604 h 509406"/>
                <a:gd name="connsiteX4442" fmla="*/ 160117 w 2377881"/>
                <a:gd name="connsiteY4442" fmla="*/ 194604 h 509406"/>
                <a:gd name="connsiteX4443" fmla="*/ 162118 w 2377881"/>
                <a:gd name="connsiteY4443" fmla="*/ 194985 h 509406"/>
                <a:gd name="connsiteX4444" fmla="*/ 169642 w 2377881"/>
                <a:gd name="connsiteY4444" fmla="*/ 191270 h 509406"/>
                <a:gd name="connsiteX4445" fmla="*/ 169738 w 2377881"/>
                <a:gd name="connsiteY4445" fmla="*/ 189175 h 509406"/>
                <a:gd name="connsiteX4446" fmla="*/ 169833 w 2377881"/>
                <a:gd name="connsiteY4446" fmla="*/ 186889 h 509406"/>
                <a:gd name="connsiteX4447" fmla="*/ 174024 w 2377881"/>
                <a:gd name="connsiteY4447" fmla="*/ 181269 h 509406"/>
                <a:gd name="connsiteX4448" fmla="*/ 167547 w 2377881"/>
                <a:gd name="connsiteY4448" fmla="*/ 176506 h 509406"/>
                <a:gd name="connsiteX4449" fmla="*/ 165833 w 2377881"/>
                <a:gd name="connsiteY4449" fmla="*/ 173649 h 509406"/>
                <a:gd name="connsiteX4450" fmla="*/ 171983 w 2377881"/>
                <a:gd name="connsiteY4450" fmla="*/ 167235 h 509406"/>
                <a:gd name="connsiteX4451" fmla="*/ 167833 w 2377881"/>
                <a:gd name="connsiteY4451" fmla="*/ 168506 h 509406"/>
                <a:gd name="connsiteX4452" fmla="*/ 157641 w 2377881"/>
                <a:gd name="connsiteY4452" fmla="*/ 175745 h 509406"/>
                <a:gd name="connsiteX4453" fmla="*/ 152784 w 2377881"/>
                <a:gd name="connsiteY4453" fmla="*/ 176697 h 509406"/>
                <a:gd name="connsiteX4454" fmla="*/ 151069 w 2377881"/>
                <a:gd name="connsiteY4454" fmla="*/ 177078 h 509406"/>
                <a:gd name="connsiteX4455" fmla="*/ 148307 w 2377881"/>
                <a:gd name="connsiteY4455" fmla="*/ 173173 h 509406"/>
                <a:gd name="connsiteX4456" fmla="*/ 154212 w 2377881"/>
                <a:gd name="connsiteY4456" fmla="*/ 169839 h 509406"/>
                <a:gd name="connsiteX4457" fmla="*/ 165738 w 2377881"/>
                <a:gd name="connsiteY4457" fmla="*/ 165553 h 509406"/>
                <a:gd name="connsiteX4458" fmla="*/ 172199 w 2377881"/>
                <a:gd name="connsiteY4458" fmla="*/ 167009 h 509406"/>
                <a:gd name="connsiteX4459" fmla="*/ 172500 w 2377881"/>
                <a:gd name="connsiteY4459" fmla="*/ 166696 h 509406"/>
                <a:gd name="connsiteX4460" fmla="*/ 172500 w 2377881"/>
                <a:gd name="connsiteY4460" fmla="*/ 166029 h 509406"/>
                <a:gd name="connsiteX4461" fmla="*/ 172500 w 2377881"/>
                <a:gd name="connsiteY4461" fmla="*/ 164981 h 509406"/>
                <a:gd name="connsiteX4462" fmla="*/ 177358 w 2377881"/>
                <a:gd name="connsiteY4462" fmla="*/ 161933 h 509406"/>
                <a:gd name="connsiteX4463" fmla="*/ 184025 w 2377881"/>
                <a:gd name="connsiteY4463" fmla="*/ 159742 h 509406"/>
                <a:gd name="connsiteX4464" fmla="*/ 189740 w 2377881"/>
                <a:gd name="connsiteY4464" fmla="*/ 159457 h 509406"/>
                <a:gd name="connsiteX4465" fmla="*/ 191645 w 2377881"/>
                <a:gd name="connsiteY4465" fmla="*/ 160409 h 509406"/>
                <a:gd name="connsiteX4466" fmla="*/ 190788 w 2377881"/>
                <a:gd name="connsiteY4466" fmla="*/ 154408 h 509406"/>
                <a:gd name="connsiteX4467" fmla="*/ 190312 w 2377881"/>
                <a:gd name="connsiteY4467" fmla="*/ 150122 h 509406"/>
                <a:gd name="connsiteX4468" fmla="*/ 190026 w 2377881"/>
                <a:gd name="connsiteY4468" fmla="*/ 147360 h 509406"/>
                <a:gd name="connsiteX4469" fmla="*/ 184692 w 2377881"/>
                <a:gd name="connsiteY4469" fmla="*/ 146503 h 509406"/>
                <a:gd name="connsiteX4470" fmla="*/ 184216 w 2377881"/>
                <a:gd name="connsiteY4470" fmla="*/ 144883 h 509406"/>
                <a:gd name="connsiteX4471" fmla="*/ 184216 w 2377881"/>
                <a:gd name="connsiteY4471" fmla="*/ 144788 h 509406"/>
                <a:gd name="connsiteX4472" fmla="*/ 181168 w 2377881"/>
                <a:gd name="connsiteY4472" fmla="*/ 141264 h 509406"/>
                <a:gd name="connsiteX4473" fmla="*/ 180215 w 2377881"/>
                <a:gd name="connsiteY4473" fmla="*/ 139454 h 509406"/>
                <a:gd name="connsiteX4474" fmla="*/ 182596 w 2377881"/>
                <a:gd name="connsiteY4474" fmla="*/ 135644 h 509406"/>
                <a:gd name="connsiteX4475" fmla="*/ 184120 w 2377881"/>
                <a:gd name="connsiteY4475" fmla="*/ 134596 h 509406"/>
                <a:gd name="connsiteX4476" fmla="*/ 187931 w 2377881"/>
                <a:gd name="connsiteY4476" fmla="*/ 134025 h 509406"/>
                <a:gd name="connsiteX4477" fmla="*/ 194026 w 2377881"/>
                <a:gd name="connsiteY4477" fmla="*/ 135930 h 509406"/>
                <a:gd name="connsiteX4478" fmla="*/ 205457 w 2377881"/>
                <a:gd name="connsiteY4478" fmla="*/ 125357 h 509406"/>
                <a:gd name="connsiteX4479" fmla="*/ 205837 w 2377881"/>
                <a:gd name="connsiteY4479" fmla="*/ 126976 h 509406"/>
                <a:gd name="connsiteX4480" fmla="*/ 211457 w 2377881"/>
                <a:gd name="connsiteY4480" fmla="*/ 129167 h 509406"/>
                <a:gd name="connsiteX4481" fmla="*/ 221458 w 2377881"/>
                <a:gd name="connsiteY4481" fmla="*/ 126119 h 509406"/>
                <a:gd name="connsiteX4482" fmla="*/ 227174 w 2377881"/>
                <a:gd name="connsiteY4482" fmla="*/ 128405 h 509406"/>
                <a:gd name="connsiteX4483" fmla="*/ 233555 w 2377881"/>
                <a:gd name="connsiteY4483" fmla="*/ 132120 h 509406"/>
                <a:gd name="connsiteX4484" fmla="*/ 236794 w 2377881"/>
                <a:gd name="connsiteY4484" fmla="*/ 131358 h 509406"/>
                <a:gd name="connsiteX4485" fmla="*/ 248224 w 2377881"/>
                <a:gd name="connsiteY4485" fmla="*/ 123833 h 509406"/>
                <a:gd name="connsiteX4486" fmla="*/ 252129 w 2377881"/>
                <a:gd name="connsiteY4486" fmla="*/ 121833 h 509406"/>
                <a:gd name="connsiteX4487" fmla="*/ 249367 w 2377881"/>
                <a:gd name="connsiteY4487" fmla="*/ 117356 h 509406"/>
                <a:gd name="connsiteX4488" fmla="*/ 243747 w 2377881"/>
                <a:gd name="connsiteY4488" fmla="*/ 114689 h 509406"/>
                <a:gd name="connsiteX4489" fmla="*/ 242128 w 2377881"/>
                <a:gd name="connsiteY4489" fmla="*/ 111355 h 509406"/>
                <a:gd name="connsiteX4490" fmla="*/ 237460 w 2377881"/>
                <a:gd name="connsiteY4490" fmla="*/ 107355 h 509406"/>
                <a:gd name="connsiteX4491" fmla="*/ 235936 w 2377881"/>
                <a:gd name="connsiteY4491" fmla="*/ 107069 h 509406"/>
                <a:gd name="connsiteX4492" fmla="*/ 233460 w 2377881"/>
                <a:gd name="connsiteY4492" fmla="*/ 110879 h 509406"/>
                <a:gd name="connsiteX4493" fmla="*/ 235556 w 2377881"/>
                <a:gd name="connsiteY4493" fmla="*/ 112879 h 509406"/>
                <a:gd name="connsiteX4494" fmla="*/ 234984 w 2377881"/>
                <a:gd name="connsiteY4494" fmla="*/ 115165 h 509406"/>
                <a:gd name="connsiteX4495" fmla="*/ 236032 w 2377881"/>
                <a:gd name="connsiteY4495" fmla="*/ 115832 h 509406"/>
                <a:gd name="connsiteX4496" fmla="*/ 236794 w 2377881"/>
                <a:gd name="connsiteY4496" fmla="*/ 116308 h 509406"/>
                <a:gd name="connsiteX4497" fmla="*/ 235270 w 2377881"/>
                <a:gd name="connsiteY4497" fmla="*/ 118404 h 509406"/>
                <a:gd name="connsiteX4498" fmla="*/ 234508 w 2377881"/>
                <a:gd name="connsiteY4498" fmla="*/ 118594 h 509406"/>
                <a:gd name="connsiteX4499" fmla="*/ 231079 w 2377881"/>
                <a:gd name="connsiteY4499" fmla="*/ 119452 h 509406"/>
                <a:gd name="connsiteX4500" fmla="*/ 221840 w 2377881"/>
                <a:gd name="connsiteY4500" fmla="*/ 124309 h 509406"/>
                <a:gd name="connsiteX4501" fmla="*/ 219173 w 2377881"/>
                <a:gd name="connsiteY4501" fmla="*/ 122976 h 509406"/>
                <a:gd name="connsiteX4502" fmla="*/ 214791 w 2377881"/>
                <a:gd name="connsiteY4502" fmla="*/ 122214 h 509406"/>
                <a:gd name="connsiteX4503" fmla="*/ 209171 w 2377881"/>
                <a:gd name="connsiteY4503" fmla="*/ 122595 h 509406"/>
                <a:gd name="connsiteX4504" fmla="*/ 211267 w 2377881"/>
                <a:gd name="connsiteY4504" fmla="*/ 116594 h 509406"/>
                <a:gd name="connsiteX4505" fmla="*/ 211171 w 2377881"/>
                <a:gd name="connsiteY4505" fmla="*/ 116118 h 509406"/>
                <a:gd name="connsiteX4506" fmla="*/ 209743 w 2377881"/>
                <a:gd name="connsiteY4506" fmla="*/ 113546 h 509406"/>
                <a:gd name="connsiteX4507" fmla="*/ 207361 w 2377881"/>
                <a:gd name="connsiteY4507" fmla="*/ 113641 h 509406"/>
                <a:gd name="connsiteX4508" fmla="*/ 205742 w 2377881"/>
                <a:gd name="connsiteY4508" fmla="*/ 114689 h 509406"/>
                <a:gd name="connsiteX4509" fmla="*/ 196789 w 2377881"/>
                <a:gd name="connsiteY4509" fmla="*/ 108403 h 509406"/>
                <a:gd name="connsiteX4510" fmla="*/ 190883 w 2377881"/>
                <a:gd name="connsiteY4510" fmla="*/ 109641 h 509406"/>
                <a:gd name="connsiteX4511" fmla="*/ 186311 w 2377881"/>
                <a:gd name="connsiteY4511" fmla="*/ 110593 h 509406"/>
                <a:gd name="connsiteX4512" fmla="*/ 172405 w 2377881"/>
                <a:gd name="connsiteY4512" fmla="*/ 111355 h 509406"/>
                <a:gd name="connsiteX4513" fmla="*/ 169738 w 2377881"/>
                <a:gd name="connsiteY4513" fmla="*/ 110212 h 509406"/>
                <a:gd name="connsiteX4514" fmla="*/ 166975 w 2377881"/>
                <a:gd name="connsiteY4514" fmla="*/ 109069 h 509406"/>
                <a:gd name="connsiteX4515" fmla="*/ 165928 w 2377881"/>
                <a:gd name="connsiteY4515" fmla="*/ 102497 h 509406"/>
                <a:gd name="connsiteX4516" fmla="*/ 172119 w 2377881"/>
                <a:gd name="connsiteY4516" fmla="*/ 104783 h 509406"/>
                <a:gd name="connsiteX4517" fmla="*/ 173929 w 2377881"/>
                <a:gd name="connsiteY4517" fmla="*/ 105450 h 509406"/>
                <a:gd name="connsiteX4518" fmla="*/ 181263 w 2377881"/>
                <a:gd name="connsiteY4518" fmla="*/ 99830 h 509406"/>
                <a:gd name="connsiteX4519" fmla="*/ 192502 w 2377881"/>
                <a:gd name="connsiteY4519" fmla="*/ 104116 h 509406"/>
                <a:gd name="connsiteX4520" fmla="*/ 198217 w 2377881"/>
                <a:gd name="connsiteY4520" fmla="*/ 99925 h 509406"/>
                <a:gd name="connsiteX4521" fmla="*/ 199170 w 2377881"/>
                <a:gd name="connsiteY4521" fmla="*/ 99259 h 509406"/>
                <a:gd name="connsiteX4522" fmla="*/ 198122 w 2377881"/>
                <a:gd name="connsiteY4522" fmla="*/ 96973 h 509406"/>
                <a:gd name="connsiteX4523" fmla="*/ 191169 w 2377881"/>
                <a:gd name="connsiteY4523" fmla="*/ 95449 h 509406"/>
                <a:gd name="connsiteX4524" fmla="*/ 194408 w 2377881"/>
                <a:gd name="connsiteY4524" fmla="*/ 90781 h 509406"/>
                <a:gd name="connsiteX4525" fmla="*/ 194884 w 2377881"/>
                <a:gd name="connsiteY4525" fmla="*/ 85066 h 509406"/>
                <a:gd name="connsiteX4526" fmla="*/ 196408 w 2377881"/>
                <a:gd name="connsiteY4526" fmla="*/ 85828 h 509406"/>
                <a:gd name="connsiteX4527" fmla="*/ 198979 w 2377881"/>
                <a:gd name="connsiteY4527" fmla="*/ 87067 h 509406"/>
                <a:gd name="connsiteX4528" fmla="*/ 202504 w 2377881"/>
                <a:gd name="connsiteY4528" fmla="*/ 91829 h 509406"/>
                <a:gd name="connsiteX4529" fmla="*/ 202408 w 2377881"/>
                <a:gd name="connsiteY4529" fmla="*/ 92305 h 509406"/>
                <a:gd name="connsiteX4530" fmla="*/ 202313 w 2377881"/>
                <a:gd name="connsiteY4530" fmla="*/ 93067 h 509406"/>
                <a:gd name="connsiteX4531" fmla="*/ 205075 w 2377881"/>
                <a:gd name="connsiteY4531" fmla="*/ 93829 h 509406"/>
                <a:gd name="connsiteX4532" fmla="*/ 205933 w 2377881"/>
                <a:gd name="connsiteY4532" fmla="*/ 93067 h 509406"/>
                <a:gd name="connsiteX4533" fmla="*/ 206123 w 2377881"/>
                <a:gd name="connsiteY4533" fmla="*/ 90019 h 509406"/>
                <a:gd name="connsiteX4534" fmla="*/ 206695 w 2377881"/>
                <a:gd name="connsiteY4534" fmla="*/ 87352 h 509406"/>
                <a:gd name="connsiteX4535" fmla="*/ 209838 w 2377881"/>
                <a:gd name="connsiteY4535" fmla="*/ 91258 h 509406"/>
                <a:gd name="connsiteX4536" fmla="*/ 206885 w 2377881"/>
                <a:gd name="connsiteY4536" fmla="*/ 97544 h 509406"/>
                <a:gd name="connsiteX4537" fmla="*/ 210028 w 2377881"/>
                <a:gd name="connsiteY4537" fmla="*/ 98306 h 509406"/>
                <a:gd name="connsiteX4538" fmla="*/ 214696 w 2377881"/>
                <a:gd name="connsiteY4538" fmla="*/ 95925 h 509406"/>
                <a:gd name="connsiteX4539" fmla="*/ 214791 w 2377881"/>
                <a:gd name="connsiteY4539" fmla="*/ 94972 h 509406"/>
                <a:gd name="connsiteX4540" fmla="*/ 214982 w 2377881"/>
                <a:gd name="connsiteY4540" fmla="*/ 93448 h 509406"/>
                <a:gd name="connsiteX4541" fmla="*/ 218478 w 2377881"/>
                <a:gd name="connsiteY4541" fmla="*/ 91547 h 509406"/>
                <a:gd name="connsiteX4542" fmla="*/ 223649 w 2377881"/>
                <a:gd name="connsiteY4542" fmla="*/ 94877 h 509406"/>
                <a:gd name="connsiteX4543" fmla="*/ 220328 w 2377881"/>
                <a:gd name="connsiteY4543" fmla="*/ 90541 h 509406"/>
                <a:gd name="connsiteX4544" fmla="*/ 224792 w 2377881"/>
                <a:gd name="connsiteY4544" fmla="*/ 88114 h 509406"/>
                <a:gd name="connsiteX4545" fmla="*/ 219649 w 2377881"/>
                <a:gd name="connsiteY4545" fmla="*/ 86305 h 509406"/>
                <a:gd name="connsiteX4546" fmla="*/ 216601 w 2377881"/>
                <a:gd name="connsiteY4546" fmla="*/ 87352 h 509406"/>
                <a:gd name="connsiteX4547" fmla="*/ 217744 w 2377881"/>
                <a:gd name="connsiteY4547" fmla="*/ 90305 h 509406"/>
                <a:gd name="connsiteX4548" fmla="*/ 220220 w 2377881"/>
                <a:gd name="connsiteY4548" fmla="*/ 90400 h 509406"/>
                <a:gd name="connsiteX4549" fmla="*/ 220328 w 2377881"/>
                <a:gd name="connsiteY4549" fmla="*/ 90541 h 509406"/>
                <a:gd name="connsiteX4550" fmla="*/ 218478 w 2377881"/>
                <a:gd name="connsiteY4550" fmla="*/ 91547 h 509406"/>
                <a:gd name="connsiteX4551" fmla="*/ 218029 w 2377881"/>
                <a:gd name="connsiteY4551" fmla="*/ 91258 h 509406"/>
                <a:gd name="connsiteX4552" fmla="*/ 210505 w 2377881"/>
                <a:gd name="connsiteY4552" fmla="*/ 87352 h 509406"/>
                <a:gd name="connsiteX4553" fmla="*/ 214124 w 2377881"/>
                <a:gd name="connsiteY4553" fmla="*/ 83638 h 509406"/>
                <a:gd name="connsiteX4554" fmla="*/ 224125 w 2377881"/>
                <a:gd name="connsiteY4554" fmla="*/ 79542 h 509406"/>
                <a:gd name="connsiteX4555" fmla="*/ 219458 w 2377881"/>
                <a:gd name="connsiteY4555" fmla="*/ 78494 h 509406"/>
                <a:gd name="connsiteX4556" fmla="*/ 217458 w 2377881"/>
                <a:gd name="connsiteY4556" fmla="*/ 77923 h 509406"/>
                <a:gd name="connsiteX4557" fmla="*/ 211362 w 2377881"/>
                <a:gd name="connsiteY4557" fmla="*/ 74779 h 509406"/>
                <a:gd name="connsiteX4558" fmla="*/ 210981 w 2377881"/>
                <a:gd name="connsiteY4558" fmla="*/ 74494 h 509406"/>
                <a:gd name="connsiteX4559" fmla="*/ 213172 w 2377881"/>
                <a:gd name="connsiteY4559" fmla="*/ 72684 h 509406"/>
                <a:gd name="connsiteX4560" fmla="*/ 214029 w 2377881"/>
                <a:gd name="connsiteY4560" fmla="*/ 72874 h 509406"/>
                <a:gd name="connsiteX4561" fmla="*/ 216982 w 2377881"/>
                <a:gd name="connsiteY4561" fmla="*/ 73446 h 509406"/>
                <a:gd name="connsiteX4562" fmla="*/ 229364 w 2377881"/>
                <a:gd name="connsiteY4562" fmla="*/ 68969 h 509406"/>
                <a:gd name="connsiteX4563" fmla="*/ 234412 w 2377881"/>
                <a:gd name="connsiteY4563" fmla="*/ 70398 h 509406"/>
                <a:gd name="connsiteX4564" fmla="*/ 238508 w 2377881"/>
                <a:gd name="connsiteY4564" fmla="*/ 71636 h 509406"/>
                <a:gd name="connsiteX4565" fmla="*/ 244985 w 2377881"/>
                <a:gd name="connsiteY4565" fmla="*/ 72589 h 509406"/>
                <a:gd name="connsiteX4566" fmla="*/ 245938 w 2377881"/>
                <a:gd name="connsiteY4566" fmla="*/ 76399 h 509406"/>
                <a:gd name="connsiteX4567" fmla="*/ 253272 w 2377881"/>
                <a:gd name="connsiteY4567" fmla="*/ 68874 h 509406"/>
                <a:gd name="connsiteX4568" fmla="*/ 260130 w 2377881"/>
                <a:gd name="connsiteY4568" fmla="*/ 67064 h 509406"/>
                <a:gd name="connsiteX4569" fmla="*/ 262892 w 2377881"/>
                <a:gd name="connsiteY4569" fmla="*/ 67445 h 509406"/>
                <a:gd name="connsiteX4570" fmla="*/ 270798 w 2377881"/>
                <a:gd name="connsiteY4570" fmla="*/ 69445 h 509406"/>
                <a:gd name="connsiteX4571" fmla="*/ 271179 w 2377881"/>
                <a:gd name="connsiteY4571" fmla="*/ 69541 h 509406"/>
                <a:gd name="connsiteX4572" fmla="*/ 272893 w 2377881"/>
                <a:gd name="connsiteY4572" fmla="*/ 72208 h 509406"/>
                <a:gd name="connsiteX4573" fmla="*/ 276227 w 2377881"/>
                <a:gd name="connsiteY4573" fmla="*/ 77256 h 509406"/>
                <a:gd name="connsiteX4574" fmla="*/ 282990 w 2377881"/>
                <a:gd name="connsiteY4574" fmla="*/ 75256 h 509406"/>
                <a:gd name="connsiteX4575" fmla="*/ 286133 w 2377881"/>
                <a:gd name="connsiteY4575" fmla="*/ 75732 h 509406"/>
                <a:gd name="connsiteX4576" fmla="*/ 285562 w 2377881"/>
                <a:gd name="connsiteY4576" fmla="*/ 67255 h 509406"/>
                <a:gd name="connsiteX4577" fmla="*/ 288705 w 2377881"/>
                <a:gd name="connsiteY4577" fmla="*/ 62111 h 509406"/>
                <a:gd name="connsiteX4578" fmla="*/ 297277 w 2377881"/>
                <a:gd name="connsiteY4578" fmla="*/ 61444 h 509406"/>
                <a:gd name="connsiteX4579" fmla="*/ 298897 w 2377881"/>
                <a:gd name="connsiteY4579" fmla="*/ 61159 h 509406"/>
                <a:gd name="connsiteX4580" fmla="*/ 316994 w 2377881"/>
                <a:gd name="connsiteY4580" fmla="*/ 58587 h 509406"/>
                <a:gd name="connsiteX4581" fmla="*/ 327376 w 2377881"/>
                <a:gd name="connsiteY4581" fmla="*/ 59920 h 509406"/>
                <a:gd name="connsiteX4582" fmla="*/ 329377 w 2377881"/>
                <a:gd name="connsiteY4582" fmla="*/ 61825 h 509406"/>
                <a:gd name="connsiteX4583" fmla="*/ 333853 w 2377881"/>
                <a:gd name="connsiteY4583" fmla="*/ 57063 h 509406"/>
                <a:gd name="connsiteX4584" fmla="*/ 334711 w 2377881"/>
                <a:gd name="connsiteY4584" fmla="*/ 56968 h 509406"/>
                <a:gd name="connsiteX4585" fmla="*/ 341188 w 2377881"/>
                <a:gd name="connsiteY4585" fmla="*/ 56015 h 509406"/>
                <a:gd name="connsiteX4586" fmla="*/ 355190 w 2377881"/>
                <a:gd name="connsiteY4586" fmla="*/ 56396 h 509406"/>
                <a:gd name="connsiteX4587" fmla="*/ 360714 w 2377881"/>
                <a:gd name="connsiteY4587" fmla="*/ 60587 h 509406"/>
                <a:gd name="connsiteX4588" fmla="*/ 369477 w 2377881"/>
                <a:gd name="connsiteY4588" fmla="*/ 53158 h 509406"/>
                <a:gd name="connsiteX4589" fmla="*/ 371191 w 2377881"/>
                <a:gd name="connsiteY4589" fmla="*/ 51729 h 509406"/>
                <a:gd name="connsiteX4590" fmla="*/ 375573 w 2377881"/>
                <a:gd name="connsiteY4590" fmla="*/ 53348 h 509406"/>
                <a:gd name="connsiteX4591" fmla="*/ 381478 w 2377881"/>
                <a:gd name="connsiteY4591" fmla="*/ 52205 h 509406"/>
                <a:gd name="connsiteX4592" fmla="*/ 386241 w 2377881"/>
                <a:gd name="connsiteY4592" fmla="*/ 51348 h 509406"/>
                <a:gd name="connsiteX4593" fmla="*/ 394528 w 2377881"/>
                <a:gd name="connsiteY4593" fmla="*/ 49824 h 509406"/>
                <a:gd name="connsiteX4594" fmla="*/ 401005 w 2377881"/>
                <a:gd name="connsiteY4594" fmla="*/ 48967 h 509406"/>
                <a:gd name="connsiteX4595" fmla="*/ 412340 w 2377881"/>
                <a:gd name="connsiteY4595" fmla="*/ 48586 h 509406"/>
                <a:gd name="connsiteX4596" fmla="*/ 419388 w 2377881"/>
                <a:gd name="connsiteY4596" fmla="*/ 48300 h 509406"/>
                <a:gd name="connsiteX4597" fmla="*/ 427103 w 2377881"/>
                <a:gd name="connsiteY4597" fmla="*/ 46490 h 509406"/>
                <a:gd name="connsiteX4598" fmla="*/ 431580 w 2377881"/>
                <a:gd name="connsiteY4598" fmla="*/ 45347 h 509406"/>
                <a:gd name="connsiteX4599" fmla="*/ 435771 w 2377881"/>
                <a:gd name="connsiteY4599" fmla="*/ 49252 h 509406"/>
                <a:gd name="connsiteX4600" fmla="*/ 440438 w 2377881"/>
                <a:gd name="connsiteY4600" fmla="*/ 49062 h 509406"/>
                <a:gd name="connsiteX4601" fmla="*/ 442343 w 2377881"/>
                <a:gd name="connsiteY4601" fmla="*/ 50586 h 509406"/>
                <a:gd name="connsiteX4602" fmla="*/ 448630 w 2377881"/>
                <a:gd name="connsiteY4602" fmla="*/ 44776 h 509406"/>
                <a:gd name="connsiteX4603" fmla="*/ 457774 w 2377881"/>
                <a:gd name="connsiteY4603" fmla="*/ 45252 h 509406"/>
                <a:gd name="connsiteX4604" fmla="*/ 460250 w 2377881"/>
                <a:gd name="connsiteY4604" fmla="*/ 44585 h 509406"/>
                <a:gd name="connsiteX4605" fmla="*/ 474538 w 2377881"/>
                <a:gd name="connsiteY4605" fmla="*/ 42394 h 509406"/>
                <a:gd name="connsiteX4606" fmla="*/ 495588 w 2377881"/>
                <a:gd name="connsiteY4606" fmla="*/ 40680 h 509406"/>
                <a:gd name="connsiteX4607" fmla="*/ 497207 w 2377881"/>
                <a:gd name="connsiteY4607" fmla="*/ 41442 h 509406"/>
                <a:gd name="connsiteX4608" fmla="*/ 505113 w 2377881"/>
                <a:gd name="connsiteY4608" fmla="*/ 46300 h 509406"/>
                <a:gd name="connsiteX4609" fmla="*/ 513971 w 2377881"/>
                <a:gd name="connsiteY4609" fmla="*/ 44490 h 509406"/>
                <a:gd name="connsiteX4610" fmla="*/ 514352 w 2377881"/>
                <a:gd name="connsiteY4610" fmla="*/ 44395 h 509406"/>
                <a:gd name="connsiteX4611" fmla="*/ 513400 w 2377881"/>
                <a:gd name="connsiteY4611" fmla="*/ 47538 h 509406"/>
                <a:gd name="connsiteX4612" fmla="*/ 516162 w 2377881"/>
                <a:gd name="connsiteY4612" fmla="*/ 54491 h 509406"/>
                <a:gd name="connsiteX4613" fmla="*/ 529973 w 2377881"/>
                <a:gd name="connsiteY4613" fmla="*/ 52777 h 509406"/>
                <a:gd name="connsiteX4614" fmla="*/ 530831 w 2377881"/>
                <a:gd name="connsiteY4614" fmla="*/ 52777 h 509406"/>
                <a:gd name="connsiteX4615" fmla="*/ 531688 w 2377881"/>
                <a:gd name="connsiteY4615" fmla="*/ 52777 h 509406"/>
                <a:gd name="connsiteX4616" fmla="*/ 540260 w 2377881"/>
                <a:gd name="connsiteY4616" fmla="*/ 57444 h 509406"/>
                <a:gd name="connsiteX4617" fmla="*/ 543213 w 2377881"/>
                <a:gd name="connsiteY4617" fmla="*/ 53824 h 509406"/>
                <a:gd name="connsiteX4618" fmla="*/ 545690 w 2377881"/>
                <a:gd name="connsiteY4618" fmla="*/ 50872 h 509406"/>
                <a:gd name="connsiteX4619" fmla="*/ 538260 w 2377881"/>
                <a:gd name="connsiteY4619" fmla="*/ 44490 h 509406"/>
                <a:gd name="connsiteX4620" fmla="*/ 545023 w 2377881"/>
                <a:gd name="connsiteY4620" fmla="*/ 41728 h 509406"/>
                <a:gd name="connsiteX4621" fmla="*/ 549309 w 2377881"/>
                <a:gd name="connsiteY4621" fmla="*/ 38203 h 509406"/>
                <a:gd name="connsiteX4622" fmla="*/ 554738 w 2377881"/>
                <a:gd name="connsiteY4622" fmla="*/ 39727 h 509406"/>
                <a:gd name="connsiteX4623" fmla="*/ 556929 w 2377881"/>
                <a:gd name="connsiteY4623" fmla="*/ 40394 h 509406"/>
                <a:gd name="connsiteX4624" fmla="*/ 560358 w 2377881"/>
                <a:gd name="connsiteY4624" fmla="*/ 37441 h 509406"/>
                <a:gd name="connsiteX4625" fmla="*/ 565501 w 2377881"/>
                <a:gd name="connsiteY4625" fmla="*/ 36870 h 509406"/>
                <a:gd name="connsiteX4626" fmla="*/ 574931 w 2377881"/>
                <a:gd name="connsiteY4626" fmla="*/ 34012 h 509406"/>
                <a:gd name="connsiteX4627" fmla="*/ 590267 w 2377881"/>
                <a:gd name="connsiteY4627" fmla="*/ 34489 h 509406"/>
                <a:gd name="connsiteX4628" fmla="*/ 592934 w 2377881"/>
                <a:gd name="connsiteY4628" fmla="*/ 32869 h 509406"/>
                <a:gd name="connsiteX4629" fmla="*/ 596172 w 2377881"/>
                <a:gd name="connsiteY4629" fmla="*/ 31917 h 509406"/>
                <a:gd name="connsiteX4630" fmla="*/ 599410 w 2377881"/>
                <a:gd name="connsiteY4630" fmla="*/ 36108 h 509406"/>
                <a:gd name="connsiteX4631" fmla="*/ 613222 w 2377881"/>
                <a:gd name="connsiteY4631" fmla="*/ 36394 h 509406"/>
                <a:gd name="connsiteX4632" fmla="*/ 614746 w 2377881"/>
                <a:gd name="connsiteY4632" fmla="*/ 35917 h 509406"/>
                <a:gd name="connsiteX4633" fmla="*/ 643892 w 2377881"/>
                <a:gd name="connsiteY4633" fmla="*/ 32012 h 509406"/>
                <a:gd name="connsiteX4634" fmla="*/ 648655 w 2377881"/>
                <a:gd name="connsiteY4634" fmla="*/ 33060 h 509406"/>
                <a:gd name="connsiteX4635" fmla="*/ 661228 w 2377881"/>
                <a:gd name="connsiteY4635" fmla="*/ 31726 h 509406"/>
                <a:gd name="connsiteX4636" fmla="*/ 663990 w 2377881"/>
                <a:gd name="connsiteY4636" fmla="*/ 31250 h 509406"/>
                <a:gd name="connsiteX4637" fmla="*/ 666562 w 2377881"/>
                <a:gd name="connsiteY4637" fmla="*/ 30869 h 509406"/>
                <a:gd name="connsiteX4638" fmla="*/ 677706 w 2377881"/>
                <a:gd name="connsiteY4638" fmla="*/ 26964 h 509406"/>
                <a:gd name="connsiteX4639" fmla="*/ 681325 w 2377881"/>
                <a:gd name="connsiteY4639" fmla="*/ 28774 h 509406"/>
                <a:gd name="connsiteX4640" fmla="*/ 692184 w 2377881"/>
                <a:gd name="connsiteY4640" fmla="*/ 29155 h 509406"/>
                <a:gd name="connsiteX4641" fmla="*/ 704757 w 2377881"/>
                <a:gd name="connsiteY4641" fmla="*/ 28964 h 509406"/>
                <a:gd name="connsiteX4642" fmla="*/ 716282 w 2377881"/>
                <a:gd name="connsiteY4642" fmla="*/ 27631 h 509406"/>
                <a:gd name="connsiteX4643" fmla="*/ 723998 w 2377881"/>
                <a:gd name="connsiteY4643" fmla="*/ 27916 h 509406"/>
                <a:gd name="connsiteX4644" fmla="*/ 734951 w 2377881"/>
                <a:gd name="connsiteY4644" fmla="*/ 25821 h 509406"/>
                <a:gd name="connsiteX4645" fmla="*/ 739428 w 2377881"/>
                <a:gd name="connsiteY4645" fmla="*/ 26583 h 509406"/>
                <a:gd name="connsiteX4646" fmla="*/ 739809 w 2377881"/>
                <a:gd name="connsiteY4646" fmla="*/ 29726 h 509406"/>
                <a:gd name="connsiteX4647" fmla="*/ 740381 w 2377881"/>
                <a:gd name="connsiteY4647" fmla="*/ 29440 h 509406"/>
                <a:gd name="connsiteX4648" fmla="*/ 742476 w 2377881"/>
                <a:gd name="connsiteY4648" fmla="*/ 28393 h 509406"/>
                <a:gd name="connsiteX4649" fmla="*/ 747048 w 2377881"/>
                <a:gd name="connsiteY4649" fmla="*/ 26488 h 509406"/>
                <a:gd name="connsiteX4650" fmla="*/ 747524 w 2377881"/>
                <a:gd name="connsiteY4650" fmla="*/ 26964 h 509406"/>
                <a:gd name="connsiteX4651" fmla="*/ 746667 w 2377881"/>
                <a:gd name="connsiteY4651" fmla="*/ 31536 h 509406"/>
                <a:gd name="connsiteX4652" fmla="*/ 748953 w 2377881"/>
                <a:gd name="connsiteY4652" fmla="*/ 32488 h 509406"/>
                <a:gd name="connsiteX4653" fmla="*/ 750667 w 2377881"/>
                <a:gd name="connsiteY4653" fmla="*/ 27916 h 509406"/>
                <a:gd name="connsiteX4654" fmla="*/ 750858 w 2377881"/>
                <a:gd name="connsiteY4654" fmla="*/ 27916 h 509406"/>
                <a:gd name="connsiteX4655" fmla="*/ 753239 w 2377881"/>
                <a:gd name="connsiteY4655" fmla="*/ 28012 h 509406"/>
                <a:gd name="connsiteX4656" fmla="*/ 760002 w 2377881"/>
                <a:gd name="connsiteY4656" fmla="*/ 26678 h 509406"/>
                <a:gd name="connsiteX4657" fmla="*/ 764669 w 2377881"/>
                <a:gd name="connsiteY4657" fmla="*/ 30107 h 509406"/>
                <a:gd name="connsiteX4658" fmla="*/ 770670 w 2377881"/>
                <a:gd name="connsiteY4658" fmla="*/ 26678 h 509406"/>
                <a:gd name="connsiteX4659" fmla="*/ 777337 w 2377881"/>
                <a:gd name="connsiteY4659" fmla="*/ 25916 h 509406"/>
                <a:gd name="connsiteX4660" fmla="*/ 782100 w 2377881"/>
                <a:gd name="connsiteY4660" fmla="*/ 25535 h 509406"/>
                <a:gd name="connsiteX4661" fmla="*/ 787815 w 2377881"/>
                <a:gd name="connsiteY4661" fmla="*/ 25154 h 509406"/>
                <a:gd name="connsiteX4662" fmla="*/ 791244 w 2377881"/>
                <a:gd name="connsiteY4662" fmla="*/ 26869 h 509406"/>
                <a:gd name="connsiteX4663" fmla="*/ 797340 w 2377881"/>
                <a:gd name="connsiteY4663" fmla="*/ 24297 h 509406"/>
                <a:gd name="connsiteX4664" fmla="*/ 816961 w 2377881"/>
                <a:gd name="connsiteY4664" fmla="*/ 25154 h 509406"/>
                <a:gd name="connsiteX4665" fmla="*/ 822581 w 2377881"/>
                <a:gd name="connsiteY4665" fmla="*/ 25249 h 509406"/>
                <a:gd name="connsiteX4666" fmla="*/ 832583 w 2377881"/>
                <a:gd name="connsiteY4666" fmla="*/ 24392 h 509406"/>
                <a:gd name="connsiteX4667" fmla="*/ 842393 w 2377881"/>
                <a:gd name="connsiteY4667" fmla="*/ 25249 h 509406"/>
                <a:gd name="connsiteX4668" fmla="*/ 845536 w 2377881"/>
                <a:gd name="connsiteY4668" fmla="*/ 25059 h 509406"/>
                <a:gd name="connsiteX4669" fmla="*/ 858681 w 2377881"/>
                <a:gd name="connsiteY4669" fmla="*/ 22868 h 509406"/>
                <a:gd name="connsiteX4670" fmla="*/ 860967 w 2377881"/>
                <a:gd name="connsiteY4670" fmla="*/ 23630 h 509406"/>
                <a:gd name="connsiteX4671" fmla="*/ 864301 w 2377881"/>
                <a:gd name="connsiteY4671" fmla="*/ 24678 h 509406"/>
                <a:gd name="connsiteX4672" fmla="*/ 873064 w 2377881"/>
                <a:gd name="connsiteY4672" fmla="*/ 24583 h 509406"/>
                <a:gd name="connsiteX4673" fmla="*/ 885637 w 2377881"/>
                <a:gd name="connsiteY4673" fmla="*/ 24297 h 509406"/>
                <a:gd name="connsiteX4674" fmla="*/ 888304 w 2377881"/>
                <a:gd name="connsiteY4674" fmla="*/ 23440 h 509406"/>
                <a:gd name="connsiteX4675" fmla="*/ 894876 w 2377881"/>
                <a:gd name="connsiteY4675" fmla="*/ 25154 h 509406"/>
                <a:gd name="connsiteX4676" fmla="*/ 897067 w 2377881"/>
                <a:gd name="connsiteY4676" fmla="*/ 23249 h 509406"/>
                <a:gd name="connsiteX4677" fmla="*/ 897638 w 2377881"/>
                <a:gd name="connsiteY4677" fmla="*/ 22678 h 509406"/>
                <a:gd name="connsiteX4678" fmla="*/ 904306 w 2377881"/>
                <a:gd name="connsiteY4678" fmla="*/ 20963 h 509406"/>
                <a:gd name="connsiteX4679" fmla="*/ 917545 w 2377881"/>
                <a:gd name="connsiteY4679" fmla="*/ 26297 h 509406"/>
                <a:gd name="connsiteX4680" fmla="*/ 928214 w 2377881"/>
                <a:gd name="connsiteY4680" fmla="*/ 26011 h 509406"/>
                <a:gd name="connsiteX4681" fmla="*/ 932785 w 2377881"/>
                <a:gd name="connsiteY4681" fmla="*/ 24297 h 509406"/>
                <a:gd name="connsiteX4682" fmla="*/ 934881 w 2377881"/>
                <a:gd name="connsiteY4682" fmla="*/ 26964 h 509406"/>
                <a:gd name="connsiteX4683" fmla="*/ 935071 w 2377881"/>
                <a:gd name="connsiteY4683" fmla="*/ 26773 h 509406"/>
                <a:gd name="connsiteX4684" fmla="*/ 944882 w 2377881"/>
                <a:gd name="connsiteY4684" fmla="*/ 23059 h 509406"/>
                <a:gd name="connsiteX4685" fmla="*/ 948978 w 2377881"/>
                <a:gd name="connsiteY4685" fmla="*/ 22963 h 509406"/>
                <a:gd name="connsiteX4686" fmla="*/ 958693 w 2377881"/>
                <a:gd name="connsiteY4686" fmla="*/ 19915 h 509406"/>
                <a:gd name="connsiteX4687" fmla="*/ 958693 w 2377881"/>
                <a:gd name="connsiteY4687" fmla="*/ 20106 h 509406"/>
                <a:gd name="connsiteX4688" fmla="*/ 964123 w 2377881"/>
                <a:gd name="connsiteY4688" fmla="*/ 22201 h 509406"/>
                <a:gd name="connsiteX4689" fmla="*/ 964599 w 2377881"/>
                <a:gd name="connsiteY4689" fmla="*/ 21916 h 509406"/>
                <a:gd name="connsiteX4690" fmla="*/ 972695 w 2377881"/>
                <a:gd name="connsiteY4690" fmla="*/ 22297 h 509406"/>
                <a:gd name="connsiteX4691" fmla="*/ 989554 w 2377881"/>
                <a:gd name="connsiteY4691" fmla="*/ 21154 h 509406"/>
                <a:gd name="connsiteX4692" fmla="*/ 997936 w 2377881"/>
                <a:gd name="connsiteY4692" fmla="*/ 23916 h 509406"/>
                <a:gd name="connsiteX4693" fmla="*/ 1003175 w 2377881"/>
                <a:gd name="connsiteY4693" fmla="*/ 23059 h 509406"/>
                <a:gd name="connsiteX4694" fmla="*/ 1017177 w 2377881"/>
                <a:gd name="connsiteY4694" fmla="*/ 22582 h 509406"/>
                <a:gd name="connsiteX4695" fmla="*/ 1041751 w 2377881"/>
                <a:gd name="connsiteY4695" fmla="*/ 21820 h 509406"/>
                <a:gd name="connsiteX4696" fmla="*/ 1045847 w 2377881"/>
                <a:gd name="connsiteY4696" fmla="*/ 19820 h 509406"/>
                <a:gd name="connsiteX4697" fmla="*/ 1046419 w 2377881"/>
                <a:gd name="connsiteY4697" fmla="*/ 20106 h 509406"/>
                <a:gd name="connsiteX4698" fmla="*/ 1053086 w 2377881"/>
                <a:gd name="connsiteY4698" fmla="*/ 21630 h 509406"/>
                <a:gd name="connsiteX4699" fmla="*/ 1065754 w 2377881"/>
                <a:gd name="connsiteY4699" fmla="*/ 23344 h 509406"/>
                <a:gd name="connsiteX4700" fmla="*/ 1068517 w 2377881"/>
                <a:gd name="connsiteY4700" fmla="*/ 25059 h 509406"/>
                <a:gd name="connsiteX4701" fmla="*/ 1077661 w 2377881"/>
                <a:gd name="connsiteY4701" fmla="*/ 22201 h 509406"/>
                <a:gd name="connsiteX4702" fmla="*/ 1079947 w 2377881"/>
                <a:gd name="connsiteY4702" fmla="*/ 23535 h 509406"/>
                <a:gd name="connsiteX4703" fmla="*/ 1099568 w 2377881"/>
                <a:gd name="connsiteY4703" fmla="*/ 21439 h 509406"/>
                <a:gd name="connsiteX4704" fmla="*/ 1106141 w 2377881"/>
                <a:gd name="connsiteY4704" fmla="*/ 21344 h 509406"/>
                <a:gd name="connsiteX4705" fmla="*/ 1122238 w 2377881"/>
                <a:gd name="connsiteY4705" fmla="*/ 22392 h 509406"/>
                <a:gd name="connsiteX4706" fmla="*/ 1125762 w 2377881"/>
                <a:gd name="connsiteY4706" fmla="*/ 23440 h 509406"/>
                <a:gd name="connsiteX4707" fmla="*/ 1132906 w 2377881"/>
                <a:gd name="connsiteY4707" fmla="*/ 22011 h 509406"/>
                <a:gd name="connsiteX4708" fmla="*/ 1136906 w 2377881"/>
                <a:gd name="connsiteY4708" fmla="*/ 27440 h 509406"/>
                <a:gd name="connsiteX4709" fmla="*/ 1137001 w 2377881"/>
                <a:gd name="connsiteY4709" fmla="*/ 28393 h 509406"/>
                <a:gd name="connsiteX4710" fmla="*/ 1137097 w 2377881"/>
                <a:gd name="connsiteY4710" fmla="*/ 29536 h 509406"/>
                <a:gd name="connsiteX4711" fmla="*/ 1139954 w 2377881"/>
                <a:gd name="connsiteY4711" fmla="*/ 31060 h 509406"/>
                <a:gd name="connsiteX4712" fmla="*/ 1143098 w 2377881"/>
                <a:gd name="connsiteY4712" fmla="*/ 24297 h 509406"/>
                <a:gd name="connsiteX4713" fmla="*/ 1144812 w 2377881"/>
                <a:gd name="connsiteY4713" fmla="*/ 22201 h 509406"/>
                <a:gd name="connsiteX4714" fmla="*/ 1152908 w 2377881"/>
                <a:gd name="connsiteY4714" fmla="*/ 20296 h 509406"/>
                <a:gd name="connsiteX4715" fmla="*/ 1161576 w 2377881"/>
                <a:gd name="connsiteY4715" fmla="*/ 19058 h 509406"/>
                <a:gd name="connsiteX4716" fmla="*/ 1164243 w 2377881"/>
                <a:gd name="connsiteY4716" fmla="*/ 18677 h 509406"/>
                <a:gd name="connsiteX4717" fmla="*/ 1173101 w 2377881"/>
                <a:gd name="connsiteY4717" fmla="*/ 19153 h 509406"/>
                <a:gd name="connsiteX4718" fmla="*/ 1185008 w 2377881"/>
                <a:gd name="connsiteY4718" fmla="*/ 18201 h 509406"/>
                <a:gd name="connsiteX4719" fmla="*/ 1188722 w 2377881"/>
                <a:gd name="connsiteY4719" fmla="*/ 20392 h 509406"/>
                <a:gd name="connsiteX4720" fmla="*/ 1193390 w 2377881"/>
                <a:gd name="connsiteY4720" fmla="*/ 23154 h 509406"/>
                <a:gd name="connsiteX4721" fmla="*/ 1199485 w 2377881"/>
                <a:gd name="connsiteY4721" fmla="*/ 20868 h 509406"/>
                <a:gd name="connsiteX4722" fmla="*/ 1200628 w 2377881"/>
                <a:gd name="connsiteY4722" fmla="*/ 20963 h 509406"/>
                <a:gd name="connsiteX4723" fmla="*/ 1206629 w 2377881"/>
                <a:gd name="connsiteY4723" fmla="*/ 21344 h 509406"/>
                <a:gd name="connsiteX4724" fmla="*/ 1205772 w 2377881"/>
                <a:gd name="connsiteY4724" fmla="*/ 15915 h 509406"/>
                <a:gd name="connsiteX4725" fmla="*/ 1213583 w 2377881"/>
                <a:gd name="connsiteY4725" fmla="*/ 18201 h 509406"/>
                <a:gd name="connsiteX4726" fmla="*/ 1216440 w 2377881"/>
                <a:gd name="connsiteY4726" fmla="*/ 19153 h 509406"/>
                <a:gd name="connsiteX4727" fmla="*/ 1219869 w 2377881"/>
                <a:gd name="connsiteY4727" fmla="*/ 20296 h 509406"/>
                <a:gd name="connsiteX4728" fmla="*/ 1226441 w 2377881"/>
                <a:gd name="connsiteY4728" fmla="*/ 18296 h 509406"/>
                <a:gd name="connsiteX4729" fmla="*/ 1226727 w 2377881"/>
                <a:gd name="connsiteY4729" fmla="*/ 17915 h 509406"/>
                <a:gd name="connsiteX4730" fmla="*/ 1227489 w 2377881"/>
                <a:gd name="connsiteY4730" fmla="*/ 17058 h 509406"/>
                <a:gd name="connsiteX4731" fmla="*/ 1234442 w 2377881"/>
                <a:gd name="connsiteY4731" fmla="*/ 13057 h 509406"/>
                <a:gd name="connsiteX4732" fmla="*/ 1235966 w 2377881"/>
                <a:gd name="connsiteY4732" fmla="*/ 16677 h 509406"/>
                <a:gd name="connsiteX4733" fmla="*/ 1236252 w 2377881"/>
                <a:gd name="connsiteY4733" fmla="*/ 17344 h 509406"/>
                <a:gd name="connsiteX4734" fmla="*/ 1243586 w 2377881"/>
                <a:gd name="connsiteY4734" fmla="*/ 19058 h 509406"/>
                <a:gd name="connsiteX4735" fmla="*/ 1252159 w 2377881"/>
                <a:gd name="connsiteY4735" fmla="*/ 20392 h 509406"/>
                <a:gd name="connsiteX4736" fmla="*/ 1257969 w 2377881"/>
                <a:gd name="connsiteY4736" fmla="*/ 22678 h 509406"/>
                <a:gd name="connsiteX4737" fmla="*/ 1262351 w 2377881"/>
                <a:gd name="connsiteY4737" fmla="*/ 20963 h 509406"/>
                <a:gd name="connsiteX4738" fmla="*/ 1268637 w 2377881"/>
                <a:gd name="connsiteY4738" fmla="*/ 18106 h 509406"/>
                <a:gd name="connsiteX4739" fmla="*/ 1269875 w 2377881"/>
                <a:gd name="connsiteY4739" fmla="*/ 17725 h 509406"/>
                <a:gd name="connsiteX4740" fmla="*/ 1275971 w 2377881"/>
                <a:gd name="connsiteY4740" fmla="*/ 18201 h 509406"/>
                <a:gd name="connsiteX4741" fmla="*/ 1283496 w 2377881"/>
                <a:gd name="connsiteY4741" fmla="*/ 21725 h 509406"/>
                <a:gd name="connsiteX4742" fmla="*/ 1292068 w 2377881"/>
                <a:gd name="connsiteY4742" fmla="*/ 21058 h 509406"/>
                <a:gd name="connsiteX4743" fmla="*/ 1296831 w 2377881"/>
                <a:gd name="connsiteY4743" fmla="*/ 21439 h 509406"/>
                <a:gd name="connsiteX4744" fmla="*/ 1300736 w 2377881"/>
                <a:gd name="connsiteY4744" fmla="*/ 18010 h 509406"/>
                <a:gd name="connsiteX4745" fmla="*/ 1307594 w 2377881"/>
                <a:gd name="connsiteY4745" fmla="*/ 19439 h 509406"/>
                <a:gd name="connsiteX4746" fmla="*/ 1313595 w 2377881"/>
                <a:gd name="connsiteY4746" fmla="*/ 20011 h 509406"/>
                <a:gd name="connsiteX4747" fmla="*/ 1325406 w 2377881"/>
                <a:gd name="connsiteY4747" fmla="*/ 18391 h 509406"/>
                <a:gd name="connsiteX4748" fmla="*/ 1333312 w 2377881"/>
                <a:gd name="connsiteY4748" fmla="*/ 24583 h 509406"/>
                <a:gd name="connsiteX4749" fmla="*/ 1343218 w 2377881"/>
                <a:gd name="connsiteY4749" fmla="*/ 19820 h 509406"/>
                <a:gd name="connsiteX4750" fmla="*/ 1343884 w 2377881"/>
                <a:gd name="connsiteY4750" fmla="*/ 19439 h 509406"/>
                <a:gd name="connsiteX4751" fmla="*/ 1347504 w 2377881"/>
                <a:gd name="connsiteY4751" fmla="*/ 17534 h 509406"/>
                <a:gd name="connsiteX4752" fmla="*/ 1359220 w 2377881"/>
                <a:gd name="connsiteY4752" fmla="*/ 19915 h 509406"/>
                <a:gd name="connsiteX4753" fmla="*/ 1362458 w 2377881"/>
                <a:gd name="connsiteY4753" fmla="*/ 19534 h 509406"/>
                <a:gd name="connsiteX4754" fmla="*/ 1367507 w 2377881"/>
                <a:gd name="connsiteY4754" fmla="*/ 19630 h 509406"/>
                <a:gd name="connsiteX4755" fmla="*/ 1373317 w 2377881"/>
                <a:gd name="connsiteY4755" fmla="*/ 20582 h 509406"/>
                <a:gd name="connsiteX4756" fmla="*/ 1378746 w 2377881"/>
                <a:gd name="connsiteY4756" fmla="*/ 19725 h 509406"/>
                <a:gd name="connsiteX4757" fmla="*/ 1379032 w 2377881"/>
                <a:gd name="connsiteY4757" fmla="*/ 20773 h 509406"/>
                <a:gd name="connsiteX4758" fmla="*/ 1379318 w 2377881"/>
                <a:gd name="connsiteY4758" fmla="*/ 21725 h 509406"/>
                <a:gd name="connsiteX4759" fmla="*/ 1388176 w 2377881"/>
                <a:gd name="connsiteY4759" fmla="*/ 20487 h 509406"/>
                <a:gd name="connsiteX4760" fmla="*/ 1391700 w 2377881"/>
                <a:gd name="connsiteY4760" fmla="*/ 18487 h 509406"/>
                <a:gd name="connsiteX4761" fmla="*/ 1391414 w 2377881"/>
                <a:gd name="connsiteY4761" fmla="*/ 15343 h 509406"/>
                <a:gd name="connsiteX4762" fmla="*/ 1394748 w 2377881"/>
                <a:gd name="connsiteY4762" fmla="*/ 18201 h 509406"/>
                <a:gd name="connsiteX4763" fmla="*/ 1406464 w 2377881"/>
                <a:gd name="connsiteY4763" fmla="*/ 19534 h 509406"/>
                <a:gd name="connsiteX4764" fmla="*/ 1412845 w 2377881"/>
                <a:gd name="connsiteY4764" fmla="*/ 21344 h 509406"/>
                <a:gd name="connsiteX4765" fmla="*/ 1420275 w 2377881"/>
                <a:gd name="connsiteY4765" fmla="*/ 20868 h 509406"/>
                <a:gd name="connsiteX4766" fmla="*/ 1441135 w 2377881"/>
                <a:gd name="connsiteY4766" fmla="*/ 19439 h 509406"/>
                <a:gd name="connsiteX4767" fmla="*/ 1443421 w 2377881"/>
                <a:gd name="connsiteY4767" fmla="*/ 20582 h 509406"/>
                <a:gd name="connsiteX4768" fmla="*/ 1449041 w 2377881"/>
                <a:gd name="connsiteY4768" fmla="*/ 18296 h 509406"/>
                <a:gd name="connsiteX4769" fmla="*/ 1449136 w 2377881"/>
                <a:gd name="connsiteY4769" fmla="*/ 18010 h 509406"/>
                <a:gd name="connsiteX4770" fmla="*/ 1460470 w 2377881"/>
                <a:gd name="connsiteY4770" fmla="*/ 19249 h 509406"/>
                <a:gd name="connsiteX4771" fmla="*/ 1464090 w 2377881"/>
                <a:gd name="connsiteY4771" fmla="*/ 19344 h 509406"/>
                <a:gd name="connsiteX4772" fmla="*/ 1476949 w 2377881"/>
                <a:gd name="connsiteY4772" fmla="*/ 20296 h 509406"/>
                <a:gd name="connsiteX4773" fmla="*/ 1478377 w 2377881"/>
                <a:gd name="connsiteY4773" fmla="*/ 20677 h 509406"/>
                <a:gd name="connsiteX4774" fmla="*/ 1480187 w 2377881"/>
                <a:gd name="connsiteY4774" fmla="*/ 19249 h 509406"/>
                <a:gd name="connsiteX4775" fmla="*/ 1479901 w 2377881"/>
                <a:gd name="connsiteY4775" fmla="*/ 18201 h 509406"/>
                <a:gd name="connsiteX4776" fmla="*/ 1481807 w 2377881"/>
                <a:gd name="connsiteY4776" fmla="*/ 17344 h 509406"/>
                <a:gd name="connsiteX4777" fmla="*/ 1485902 w 2377881"/>
                <a:gd name="connsiteY4777" fmla="*/ 19344 h 509406"/>
                <a:gd name="connsiteX4778" fmla="*/ 1493236 w 2377881"/>
                <a:gd name="connsiteY4778" fmla="*/ 20106 h 509406"/>
                <a:gd name="connsiteX4779" fmla="*/ 1497904 w 2377881"/>
                <a:gd name="connsiteY4779" fmla="*/ 19344 h 509406"/>
                <a:gd name="connsiteX4780" fmla="*/ 1504667 w 2377881"/>
                <a:gd name="connsiteY4780" fmla="*/ 19725 h 509406"/>
                <a:gd name="connsiteX4781" fmla="*/ 1506000 w 2377881"/>
                <a:gd name="connsiteY4781" fmla="*/ 21439 h 509406"/>
                <a:gd name="connsiteX4782" fmla="*/ 1512668 w 2377881"/>
                <a:gd name="connsiteY4782" fmla="*/ 22868 h 509406"/>
                <a:gd name="connsiteX4783" fmla="*/ 1513525 w 2377881"/>
                <a:gd name="connsiteY4783" fmla="*/ 22201 h 509406"/>
                <a:gd name="connsiteX4784" fmla="*/ 1529336 w 2377881"/>
                <a:gd name="connsiteY4784" fmla="*/ 19344 h 509406"/>
                <a:gd name="connsiteX4785" fmla="*/ 1541528 w 2377881"/>
                <a:gd name="connsiteY4785" fmla="*/ 19630 h 509406"/>
                <a:gd name="connsiteX4786" fmla="*/ 1550196 w 2377881"/>
                <a:gd name="connsiteY4786" fmla="*/ 19630 h 509406"/>
                <a:gd name="connsiteX4787" fmla="*/ 1556959 w 2377881"/>
                <a:gd name="connsiteY4787" fmla="*/ 21439 h 509406"/>
                <a:gd name="connsiteX4788" fmla="*/ 1559626 w 2377881"/>
                <a:gd name="connsiteY4788" fmla="*/ 20773 h 509406"/>
                <a:gd name="connsiteX4789" fmla="*/ 1563245 w 2377881"/>
                <a:gd name="connsiteY4789" fmla="*/ 16867 h 509406"/>
                <a:gd name="connsiteX4790" fmla="*/ 1565817 w 2377881"/>
                <a:gd name="connsiteY4790" fmla="*/ 13153 h 509406"/>
                <a:gd name="connsiteX4791" fmla="*/ 1566769 w 2377881"/>
                <a:gd name="connsiteY4791" fmla="*/ 13915 h 509406"/>
                <a:gd name="connsiteX4792" fmla="*/ 1568675 w 2377881"/>
                <a:gd name="connsiteY4792" fmla="*/ 15439 h 509406"/>
                <a:gd name="connsiteX4793" fmla="*/ 1576009 w 2377881"/>
                <a:gd name="connsiteY4793" fmla="*/ 20106 h 509406"/>
                <a:gd name="connsiteX4794" fmla="*/ 1588868 w 2377881"/>
                <a:gd name="connsiteY4794" fmla="*/ 17439 h 509406"/>
                <a:gd name="connsiteX4795" fmla="*/ 1599059 w 2377881"/>
                <a:gd name="connsiteY4795" fmla="*/ 21439 h 509406"/>
                <a:gd name="connsiteX4796" fmla="*/ 1607251 w 2377881"/>
                <a:gd name="connsiteY4796" fmla="*/ 21820 h 509406"/>
                <a:gd name="connsiteX4797" fmla="*/ 1609823 w 2377881"/>
                <a:gd name="connsiteY4797" fmla="*/ 19725 h 509406"/>
                <a:gd name="connsiteX4798" fmla="*/ 1611537 w 2377881"/>
                <a:gd name="connsiteY4798" fmla="*/ 18296 h 509406"/>
                <a:gd name="connsiteX4799" fmla="*/ 1620967 w 2377881"/>
                <a:gd name="connsiteY4799" fmla="*/ 20963 h 509406"/>
                <a:gd name="connsiteX4800" fmla="*/ 1627444 w 2377881"/>
                <a:gd name="connsiteY4800" fmla="*/ 20011 h 509406"/>
                <a:gd name="connsiteX4801" fmla="*/ 1637921 w 2377881"/>
                <a:gd name="connsiteY4801" fmla="*/ 20011 h 509406"/>
                <a:gd name="connsiteX4802" fmla="*/ 1652494 w 2377881"/>
                <a:gd name="connsiteY4802" fmla="*/ 22678 h 509406"/>
                <a:gd name="connsiteX4803" fmla="*/ 1662686 w 2377881"/>
                <a:gd name="connsiteY4803" fmla="*/ 19344 h 509406"/>
                <a:gd name="connsiteX4804" fmla="*/ 1662782 w 2377881"/>
                <a:gd name="connsiteY4804" fmla="*/ 19439 h 509406"/>
                <a:gd name="connsiteX4805" fmla="*/ 1670973 w 2377881"/>
                <a:gd name="connsiteY4805" fmla="*/ 19534 h 509406"/>
                <a:gd name="connsiteX4806" fmla="*/ 1673926 w 2377881"/>
                <a:gd name="connsiteY4806" fmla="*/ 20011 h 509406"/>
                <a:gd name="connsiteX4807" fmla="*/ 1679641 w 2377881"/>
                <a:gd name="connsiteY4807" fmla="*/ 18010 h 509406"/>
                <a:gd name="connsiteX4808" fmla="*/ 1684498 w 2377881"/>
                <a:gd name="connsiteY4808" fmla="*/ 19249 h 509406"/>
                <a:gd name="connsiteX4809" fmla="*/ 1693356 w 2377881"/>
                <a:gd name="connsiteY4809" fmla="*/ 20487 h 509406"/>
                <a:gd name="connsiteX4810" fmla="*/ 1709264 w 2377881"/>
                <a:gd name="connsiteY4810" fmla="*/ 18010 h 509406"/>
                <a:gd name="connsiteX4811" fmla="*/ 1709835 w 2377881"/>
                <a:gd name="connsiteY4811" fmla="*/ 17344 h 509406"/>
                <a:gd name="connsiteX4812" fmla="*/ 1720884 w 2377881"/>
                <a:gd name="connsiteY4812" fmla="*/ 16486 h 509406"/>
                <a:gd name="connsiteX4813" fmla="*/ 1725075 w 2377881"/>
                <a:gd name="connsiteY4813" fmla="*/ 18963 h 509406"/>
                <a:gd name="connsiteX4814" fmla="*/ 1728409 w 2377881"/>
                <a:gd name="connsiteY4814" fmla="*/ 20963 h 509406"/>
                <a:gd name="connsiteX4815" fmla="*/ 1732029 w 2377881"/>
                <a:gd name="connsiteY4815" fmla="*/ 16391 h 509406"/>
                <a:gd name="connsiteX4816" fmla="*/ 1737743 w 2377881"/>
                <a:gd name="connsiteY4816" fmla="*/ 21820 h 509406"/>
                <a:gd name="connsiteX4817" fmla="*/ 1739744 w 2377881"/>
                <a:gd name="connsiteY4817" fmla="*/ 19630 h 509406"/>
                <a:gd name="connsiteX4818" fmla="*/ 1746601 w 2377881"/>
                <a:gd name="connsiteY4818" fmla="*/ 17439 h 509406"/>
                <a:gd name="connsiteX4819" fmla="*/ 1754984 w 2377881"/>
                <a:gd name="connsiteY4819" fmla="*/ 21249 h 509406"/>
                <a:gd name="connsiteX4820" fmla="*/ 1765461 w 2377881"/>
                <a:gd name="connsiteY4820" fmla="*/ 20487 h 509406"/>
                <a:gd name="connsiteX4821" fmla="*/ 1767652 w 2377881"/>
                <a:gd name="connsiteY4821" fmla="*/ 18391 h 509406"/>
                <a:gd name="connsiteX4822" fmla="*/ 1778415 w 2377881"/>
                <a:gd name="connsiteY4822" fmla="*/ 20011 h 509406"/>
                <a:gd name="connsiteX4823" fmla="*/ 1784511 w 2377881"/>
                <a:gd name="connsiteY4823" fmla="*/ 16772 h 509406"/>
                <a:gd name="connsiteX4824" fmla="*/ 1784797 w 2377881"/>
                <a:gd name="connsiteY4824" fmla="*/ 17058 h 509406"/>
                <a:gd name="connsiteX4825" fmla="*/ 1785654 w 2377881"/>
                <a:gd name="connsiteY4825" fmla="*/ 18106 h 509406"/>
                <a:gd name="connsiteX4826" fmla="*/ 1791464 w 2377881"/>
                <a:gd name="connsiteY4826" fmla="*/ 18582 h 509406"/>
                <a:gd name="connsiteX4827" fmla="*/ 1793941 w 2377881"/>
                <a:gd name="connsiteY4827" fmla="*/ 18201 h 509406"/>
                <a:gd name="connsiteX4828" fmla="*/ 1799941 w 2377881"/>
                <a:gd name="connsiteY4828" fmla="*/ 18963 h 509406"/>
                <a:gd name="connsiteX4829" fmla="*/ 1807276 w 2377881"/>
                <a:gd name="connsiteY4829" fmla="*/ 18391 h 509406"/>
                <a:gd name="connsiteX4830" fmla="*/ 1812896 w 2377881"/>
                <a:gd name="connsiteY4830" fmla="*/ 18582 h 509406"/>
                <a:gd name="connsiteX4831" fmla="*/ 1816991 w 2377881"/>
                <a:gd name="connsiteY4831" fmla="*/ 18010 h 509406"/>
                <a:gd name="connsiteX4832" fmla="*/ 1823468 w 2377881"/>
                <a:gd name="connsiteY4832" fmla="*/ 16582 h 509406"/>
                <a:gd name="connsiteX4833" fmla="*/ 1827373 w 2377881"/>
                <a:gd name="connsiteY4833" fmla="*/ 17915 h 509406"/>
                <a:gd name="connsiteX4834" fmla="*/ 1842899 w 2377881"/>
                <a:gd name="connsiteY4834" fmla="*/ 19344 h 509406"/>
                <a:gd name="connsiteX4835" fmla="*/ 1846138 w 2377881"/>
                <a:gd name="connsiteY4835" fmla="*/ 16963 h 509406"/>
                <a:gd name="connsiteX4836" fmla="*/ 1848043 w 2377881"/>
                <a:gd name="connsiteY4836" fmla="*/ 17915 h 509406"/>
                <a:gd name="connsiteX4837" fmla="*/ 1847090 w 2377881"/>
                <a:gd name="connsiteY4837" fmla="*/ 20677 h 509406"/>
                <a:gd name="connsiteX4838" fmla="*/ 1846329 w 2377881"/>
                <a:gd name="connsiteY4838" fmla="*/ 21249 h 509406"/>
                <a:gd name="connsiteX4839" fmla="*/ 1844614 w 2377881"/>
                <a:gd name="connsiteY4839" fmla="*/ 23059 h 509406"/>
                <a:gd name="connsiteX4840" fmla="*/ 1856139 w 2377881"/>
                <a:gd name="connsiteY4840" fmla="*/ 21249 h 509406"/>
                <a:gd name="connsiteX4841" fmla="*/ 1870903 w 2377881"/>
                <a:gd name="connsiteY4841" fmla="*/ 10009 h 509406"/>
                <a:gd name="connsiteX4842" fmla="*/ 1880809 w 2377881"/>
                <a:gd name="connsiteY4842" fmla="*/ 14010 h 509406"/>
                <a:gd name="connsiteX4843" fmla="*/ 1885095 w 2377881"/>
                <a:gd name="connsiteY4843" fmla="*/ 14010 h 509406"/>
                <a:gd name="connsiteX4844" fmla="*/ 1898335 w 2377881"/>
                <a:gd name="connsiteY4844" fmla="*/ 14772 h 509406"/>
                <a:gd name="connsiteX4845" fmla="*/ 1898811 w 2377881"/>
                <a:gd name="connsiteY4845" fmla="*/ 15153 h 509406"/>
                <a:gd name="connsiteX4846" fmla="*/ 1913384 w 2377881"/>
                <a:gd name="connsiteY4846" fmla="*/ 13724 h 509406"/>
                <a:gd name="connsiteX4847" fmla="*/ 1919575 w 2377881"/>
                <a:gd name="connsiteY4847" fmla="*/ 12676 h 509406"/>
                <a:gd name="connsiteX4848" fmla="*/ 1927576 w 2377881"/>
                <a:gd name="connsiteY4848" fmla="*/ 10771 h 509406"/>
                <a:gd name="connsiteX4849" fmla="*/ 1934244 w 2377881"/>
                <a:gd name="connsiteY4849" fmla="*/ 12581 h 509406"/>
                <a:gd name="connsiteX4850" fmla="*/ 1936911 w 2377881"/>
                <a:gd name="connsiteY4850" fmla="*/ 12295 h 509406"/>
                <a:gd name="connsiteX4851" fmla="*/ 1948341 w 2377881"/>
                <a:gd name="connsiteY4851" fmla="*/ 9533 h 509406"/>
                <a:gd name="connsiteX4852" fmla="*/ 1962533 w 2377881"/>
                <a:gd name="connsiteY4852" fmla="*/ 9914 h 509406"/>
                <a:gd name="connsiteX4853" fmla="*/ 1967296 w 2377881"/>
                <a:gd name="connsiteY4853" fmla="*/ 10486 h 509406"/>
                <a:gd name="connsiteX4854" fmla="*/ 1969963 w 2377881"/>
                <a:gd name="connsiteY4854" fmla="*/ 10771 h 509406"/>
                <a:gd name="connsiteX4855" fmla="*/ 1979393 w 2377881"/>
                <a:gd name="connsiteY4855" fmla="*/ 7914 h 509406"/>
                <a:gd name="connsiteX4856" fmla="*/ 1980250 w 2377881"/>
                <a:gd name="connsiteY4856" fmla="*/ 8581 h 509406"/>
                <a:gd name="connsiteX4857" fmla="*/ 1994728 w 2377881"/>
                <a:gd name="connsiteY4857" fmla="*/ 10771 h 509406"/>
                <a:gd name="connsiteX4858" fmla="*/ 1999109 w 2377881"/>
                <a:gd name="connsiteY4858" fmla="*/ 11914 h 509406"/>
                <a:gd name="connsiteX4859" fmla="*/ 2014349 w 2377881"/>
                <a:gd name="connsiteY4859" fmla="*/ 11914 h 509406"/>
                <a:gd name="connsiteX4860" fmla="*/ 2018350 w 2377881"/>
                <a:gd name="connsiteY4860" fmla="*/ 11819 h 509406"/>
                <a:gd name="connsiteX4861" fmla="*/ 2023684 w 2377881"/>
                <a:gd name="connsiteY4861" fmla="*/ 11438 h 509406"/>
                <a:gd name="connsiteX4862" fmla="*/ 2037019 w 2377881"/>
                <a:gd name="connsiteY4862" fmla="*/ 8962 h 509406"/>
                <a:gd name="connsiteX4863" fmla="*/ 2038828 w 2377881"/>
                <a:gd name="connsiteY4863" fmla="*/ 9343 h 509406"/>
                <a:gd name="connsiteX4864" fmla="*/ 2046448 w 2377881"/>
                <a:gd name="connsiteY4864" fmla="*/ 8390 h 509406"/>
                <a:gd name="connsiteX4865" fmla="*/ 2048735 w 2377881"/>
                <a:gd name="connsiteY4865" fmla="*/ 8676 h 509406"/>
                <a:gd name="connsiteX4866" fmla="*/ 2056831 w 2377881"/>
                <a:gd name="connsiteY4866" fmla="*/ 9057 h 509406"/>
                <a:gd name="connsiteX4867" fmla="*/ 2066641 w 2377881"/>
                <a:gd name="connsiteY4867" fmla="*/ 6676 h 509406"/>
                <a:gd name="connsiteX4868" fmla="*/ 2077881 w 2377881"/>
                <a:gd name="connsiteY4868" fmla="*/ 8866 h 509406"/>
                <a:gd name="connsiteX4869" fmla="*/ 2080739 w 2377881"/>
                <a:gd name="connsiteY4869" fmla="*/ 7247 h 509406"/>
                <a:gd name="connsiteX4870" fmla="*/ 2087406 w 2377881"/>
                <a:gd name="connsiteY4870" fmla="*/ 5533 h 509406"/>
                <a:gd name="connsiteX4871" fmla="*/ 2088739 w 2377881"/>
                <a:gd name="connsiteY4871" fmla="*/ 4390 h 509406"/>
                <a:gd name="connsiteX4872" fmla="*/ 2090073 w 2377881"/>
                <a:gd name="connsiteY4872" fmla="*/ 2770 h 509406"/>
                <a:gd name="connsiteX4873" fmla="*/ 2090644 w 2377881"/>
                <a:gd name="connsiteY4873" fmla="*/ 3913 h 509406"/>
                <a:gd name="connsiteX4874" fmla="*/ 2093502 w 2377881"/>
                <a:gd name="connsiteY4874" fmla="*/ 6199 h 509406"/>
                <a:gd name="connsiteX4875" fmla="*/ 2099407 w 2377881"/>
                <a:gd name="connsiteY4875" fmla="*/ 5914 h 509406"/>
                <a:gd name="connsiteX4876" fmla="*/ 2100170 w 2377881"/>
                <a:gd name="connsiteY4876" fmla="*/ 6771 h 509406"/>
                <a:gd name="connsiteX4877" fmla="*/ 2105790 w 2377881"/>
                <a:gd name="connsiteY4877" fmla="*/ 4199 h 509406"/>
                <a:gd name="connsiteX4878" fmla="*/ 2109981 w 2377881"/>
                <a:gd name="connsiteY4878" fmla="*/ 3723 h 509406"/>
                <a:gd name="connsiteX4879" fmla="*/ 2119315 w 2377881"/>
                <a:gd name="connsiteY4879" fmla="*/ 8200 h 509406"/>
                <a:gd name="connsiteX4880" fmla="*/ 2125220 w 2377881"/>
                <a:gd name="connsiteY4880" fmla="*/ 13343 h 509406"/>
                <a:gd name="connsiteX4881" fmla="*/ 2127602 w 2377881"/>
                <a:gd name="connsiteY4881" fmla="*/ 12391 h 509406"/>
                <a:gd name="connsiteX4882" fmla="*/ 2129221 w 2377881"/>
                <a:gd name="connsiteY4882" fmla="*/ 7914 h 509406"/>
                <a:gd name="connsiteX4883" fmla="*/ 2129316 w 2377881"/>
                <a:gd name="connsiteY4883" fmla="*/ 7628 h 509406"/>
                <a:gd name="connsiteX4884" fmla="*/ 2138936 w 2377881"/>
                <a:gd name="connsiteY4884" fmla="*/ 4961 h 509406"/>
                <a:gd name="connsiteX4885" fmla="*/ 2143603 w 2377881"/>
                <a:gd name="connsiteY4885" fmla="*/ 4199 h 509406"/>
                <a:gd name="connsiteX4886" fmla="*/ 2148652 w 2377881"/>
                <a:gd name="connsiteY4886" fmla="*/ 3437 h 509406"/>
                <a:gd name="connsiteX4887" fmla="*/ 2164178 w 2377881"/>
                <a:gd name="connsiteY4887" fmla="*/ 865 h 509406"/>
                <a:gd name="connsiteX4888" fmla="*/ 1888906 w 2377881"/>
                <a:gd name="connsiteY4888" fmla="*/ 8 h 509406"/>
                <a:gd name="connsiteX4889" fmla="*/ 1898335 w 2377881"/>
                <a:gd name="connsiteY4889" fmla="*/ 6295 h 509406"/>
                <a:gd name="connsiteX4890" fmla="*/ 1892716 w 2377881"/>
                <a:gd name="connsiteY4890" fmla="*/ 4675 h 509406"/>
                <a:gd name="connsiteX4891" fmla="*/ 1887858 w 2377881"/>
                <a:gd name="connsiteY4891" fmla="*/ 3247 h 509406"/>
                <a:gd name="connsiteX4892" fmla="*/ 1882714 w 2377881"/>
                <a:gd name="connsiteY4892" fmla="*/ 8581 h 509406"/>
                <a:gd name="connsiteX4893" fmla="*/ 1881666 w 2377881"/>
                <a:gd name="connsiteY4893" fmla="*/ 9057 h 509406"/>
                <a:gd name="connsiteX4894" fmla="*/ 1881286 w 2377881"/>
                <a:gd name="connsiteY4894" fmla="*/ 9247 h 509406"/>
                <a:gd name="connsiteX4895" fmla="*/ 1878809 w 2377881"/>
                <a:gd name="connsiteY4895" fmla="*/ 7342 h 509406"/>
                <a:gd name="connsiteX4896" fmla="*/ 1883095 w 2377881"/>
                <a:gd name="connsiteY4896" fmla="*/ 1532 h 509406"/>
                <a:gd name="connsiteX4897" fmla="*/ 1885572 w 2377881"/>
                <a:gd name="connsiteY4897" fmla="*/ 865 h 509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Lst>
              <a:rect l="l" t="t" r="r" b="b"/>
              <a:pathLst>
                <a:path w="2377881" h="509406">
                  <a:moveTo>
                    <a:pt x="327282" y="501500"/>
                  </a:moveTo>
                  <a:cubicBezTo>
                    <a:pt x="333282" y="499309"/>
                    <a:pt x="337188" y="499690"/>
                    <a:pt x="335854" y="502452"/>
                  </a:cubicBezTo>
                  <a:lnTo>
                    <a:pt x="335759" y="504452"/>
                  </a:lnTo>
                  <a:lnTo>
                    <a:pt x="335664" y="505976"/>
                  </a:lnTo>
                  <a:cubicBezTo>
                    <a:pt x="335949" y="508167"/>
                    <a:pt x="335378" y="509120"/>
                    <a:pt x="334330" y="507977"/>
                  </a:cubicBezTo>
                  <a:cubicBezTo>
                    <a:pt x="333378" y="506834"/>
                    <a:pt x="330330" y="504643"/>
                    <a:pt x="329377" y="504929"/>
                  </a:cubicBezTo>
                  <a:cubicBezTo>
                    <a:pt x="328425" y="505310"/>
                    <a:pt x="325567" y="505691"/>
                    <a:pt x="324710" y="505024"/>
                  </a:cubicBezTo>
                  <a:lnTo>
                    <a:pt x="324805" y="504929"/>
                  </a:lnTo>
                  <a:close/>
                  <a:moveTo>
                    <a:pt x="442915" y="497880"/>
                  </a:moveTo>
                  <a:cubicBezTo>
                    <a:pt x="444153" y="497308"/>
                    <a:pt x="446820" y="497880"/>
                    <a:pt x="446058" y="500261"/>
                  </a:cubicBezTo>
                  <a:cubicBezTo>
                    <a:pt x="445296" y="502642"/>
                    <a:pt x="444915" y="509310"/>
                    <a:pt x="444153" y="509405"/>
                  </a:cubicBezTo>
                  <a:cubicBezTo>
                    <a:pt x="443486" y="509500"/>
                    <a:pt x="439486" y="504833"/>
                    <a:pt x="437200" y="504071"/>
                  </a:cubicBezTo>
                  <a:cubicBezTo>
                    <a:pt x="434914" y="503309"/>
                    <a:pt x="433580" y="502261"/>
                    <a:pt x="434247" y="501785"/>
                  </a:cubicBezTo>
                  <a:cubicBezTo>
                    <a:pt x="434914" y="501309"/>
                    <a:pt x="437390" y="500928"/>
                    <a:pt x="438343" y="502261"/>
                  </a:cubicBezTo>
                  <a:cubicBezTo>
                    <a:pt x="439295" y="503595"/>
                    <a:pt x="444915" y="500547"/>
                    <a:pt x="444058" y="500261"/>
                  </a:cubicBezTo>
                  <a:cubicBezTo>
                    <a:pt x="443105" y="499880"/>
                    <a:pt x="441676" y="498451"/>
                    <a:pt x="442915" y="497880"/>
                  </a:cubicBezTo>
                  <a:close/>
                  <a:moveTo>
                    <a:pt x="340521" y="488927"/>
                  </a:moveTo>
                  <a:cubicBezTo>
                    <a:pt x="339569" y="489118"/>
                    <a:pt x="343569" y="489689"/>
                    <a:pt x="349380" y="490165"/>
                  </a:cubicBezTo>
                  <a:lnTo>
                    <a:pt x="350449" y="489633"/>
                  </a:lnTo>
                  <a:lnTo>
                    <a:pt x="349284" y="491309"/>
                  </a:lnTo>
                  <a:cubicBezTo>
                    <a:pt x="345951" y="489308"/>
                    <a:pt x="341474" y="488737"/>
                    <a:pt x="340521" y="488927"/>
                  </a:cubicBezTo>
                  <a:close/>
                  <a:moveTo>
                    <a:pt x="361381" y="481498"/>
                  </a:moveTo>
                  <a:cubicBezTo>
                    <a:pt x="361762" y="481450"/>
                    <a:pt x="360190" y="483736"/>
                    <a:pt x="357809" y="485974"/>
                  </a:cubicBezTo>
                  <a:lnTo>
                    <a:pt x="350449" y="489633"/>
                  </a:lnTo>
                  <a:lnTo>
                    <a:pt x="352332" y="486927"/>
                  </a:lnTo>
                  <a:cubicBezTo>
                    <a:pt x="353952" y="484641"/>
                    <a:pt x="357952" y="483403"/>
                    <a:pt x="360905" y="481784"/>
                  </a:cubicBezTo>
                  <a:close/>
                  <a:moveTo>
                    <a:pt x="420436" y="479973"/>
                  </a:moveTo>
                  <a:cubicBezTo>
                    <a:pt x="421675" y="480640"/>
                    <a:pt x="423580" y="480830"/>
                    <a:pt x="425104" y="480735"/>
                  </a:cubicBezTo>
                  <a:lnTo>
                    <a:pt x="432248" y="480449"/>
                  </a:lnTo>
                  <a:cubicBezTo>
                    <a:pt x="432152" y="483688"/>
                    <a:pt x="428152" y="485307"/>
                    <a:pt x="423389" y="484164"/>
                  </a:cubicBezTo>
                  <a:lnTo>
                    <a:pt x="419103" y="482830"/>
                  </a:lnTo>
                  <a:cubicBezTo>
                    <a:pt x="418341" y="482545"/>
                    <a:pt x="417389" y="481306"/>
                    <a:pt x="417484" y="480544"/>
                  </a:cubicBezTo>
                  <a:cubicBezTo>
                    <a:pt x="417674" y="478163"/>
                    <a:pt x="418817" y="479116"/>
                    <a:pt x="420436" y="479973"/>
                  </a:cubicBezTo>
                  <a:close/>
                  <a:moveTo>
                    <a:pt x="399576" y="473496"/>
                  </a:moveTo>
                  <a:cubicBezTo>
                    <a:pt x="401290" y="473020"/>
                    <a:pt x="409672" y="477973"/>
                    <a:pt x="409577" y="479592"/>
                  </a:cubicBezTo>
                  <a:lnTo>
                    <a:pt x="409482" y="480830"/>
                  </a:lnTo>
                  <a:cubicBezTo>
                    <a:pt x="408720" y="482069"/>
                    <a:pt x="406910" y="482640"/>
                    <a:pt x="405481" y="482069"/>
                  </a:cubicBezTo>
                  <a:lnTo>
                    <a:pt x="404529" y="481211"/>
                  </a:lnTo>
                  <a:cubicBezTo>
                    <a:pt x="403195" y="479973"/>
                    <a:pt x="402529" y="478068"/>
                    <a:pt x="401005" y="477401"/>
                  </a:cubicBezTo>
                  <a:lnTo>
                    <a:pt x="399766" y="476735"/>
                  </a:lnTo>
                  <a:cubicBezTo>
                    <a:pt x="397099" y="477401"/>
                    <a:pt x="394718" y="477973"/>
                    <a:pt x="394432" y="477973"/>
                  </a:cubicBezTo>
                  <a:lnTo>
                    <a:pt x="394242" y="477592"/>
                  </a:lnTo>
                  <a:cubicBezTo>
                    <a:pt x="393956" y="477020"/>
                    <a:pt x="393956" y="475877"/>
                    <a:pt x="394337" y="475687"/>
                  </a:cubicBezTo>
                  <a:cubicBezTo>
                    <a:pt x="395956" y="474830"/>
                    <a:pt x="397766" y="473972"/>
                    <a:pt x="399576" y="473496"/>
                  </a:cubicBezTo>
                  <a:close/>
                  <a:moveTo>
                    <a:pt x="624843" y="467972"/>
                  </a:moveTo>
                  <a:cubicBezTo>
                    <a:pt x="626176" y="466734"/>
                    <a:pt x="628177" y="467305"/>
                    <a:pt x="629320" y="469210"/>
                  </a:cubicBezTo>
                  <a:cubicBezTo>
                    <a:pt x="630558" y="471115"/>
                    <a:pt x="630367" y="475592"/>
                    <a:pt x="626081" y="474449"/>
                  </a:cubicBezTo>
                  <a:lnTo>
                    <a:pt x="622557" y="474830"/>
                  </a:lnTo>
                  <a:lnTo>
                    <a:pt x="618842" y="475211"/>
                  </a:lnTo>
                  <a:cubicBezTo>
                    <a:pt x="614651" y="477211"/>
                    <a:pt x="611508" y="477116"/>
                    <a:pt x="611794" y="475211"/>
                  </a:cubicBezTo>
                  <a:cubicBezTo>
                    <a:pt x="612079" y="473211"/>
                    <a:pt x="610079" y="469877"/>
                    <a:pt x="612365" y="470448"/>
                  </a:cubicBezTo>
                  <a:cubicBezTo>
                    <a:pt x="614651" y="471020"/>
                    <a:pt x="622366" y="471877"/>
                    <a:pt x="623128" y="470353"/>
                  </a:cubicBezTo>
                  <a:lnTo>
                    <a:pt x="623986" y="469115"/>
                  </a:lnTo>
                  <a:close/>
                  <a:moveTo>
                    <a:pt x="971267" y="463972"/>
                  </a:moveTo>
                  <a:cubicBezTo>
                    <a:pt x="973743" y="464638"/>
                    <a:pt x="980887" y="462924"/>
                    <a:pt x="981935" y="463972"/>
                  </a:cubicBezTo>
                  <a:lnTo>
                    <a:pt x="981744" y="464162"/>
                  </a:lnTo>
                  <a:cubicBezTo>
                    <a:pt x="980315" y="465686"/>
                    <a:pt x="978887" y="467591"/>
                    <a:pt x="976886" y="468163"/>
                  </a:cubicBezTo>
                  <a:cubicBezTo>
                    <a:pt x="975077" y="468734"/>
                    <a:pt x="971838" y="469401"/>
                    <a:pt x="971362" y="465781"/>
                  </a:cubicBezTo>
                  <a:lnTo>
                    <a:pt x="971171" y="464638"/>
                  </a:lnTo>
                  <a:cubicBezTo>
                    <a:pt x="968695" y="463591"/>
                    <a:pt x="968790" y="463305"/>
                    <a:pt x="971267" y="463972"/>
                  </a:cubicBezTo>
                  <a:close/>
                  <a:moveTo>
                    <a:pt x="481206" y="462448"/>
                  </a:moveTo>
                  <a:cubicBezTo>
                    <a:pt x="483778" y="463210"/>
                    <a:pt x="488540" y="467591"/>
                    <a:pt x="487016" y="470925"/>
                  </a:cubicBezTo>
                  <a:lnTo>
                    <a:pt x="483301" y="470163"/>
                  </a:lnTo>
                  <a:lnTo>
                    <a:pt x="481206" y="469687"/>
                  </a:lnTo>
                  <a:cubicBezTo>
                    <a:pt x="478730" y="468925"/>
                    <a:pt x="476634" y="465305"/>
                    <a:pt x="476634" y="463876"/>
                  </a:cubicBezTo>
                  <a:cubicBezTo>
                    <a:pt x="476634" y="462352"/>
                    <a:pt x="478730" y="461686"/>
                    <a:pt x="481206" y="462448"/>
                  </a:cubicBezTo>
                  <a:close/>
                  <a:moveTo>
                    <a:pt x="517210" y="462447"/>
                  </a:moveTo>
                  <a:cubicBezTo>
                    <a:pt x="519877" y="462352"/>
                    <a:pt x="522640" y="465114"/>
                    <a:pt x="522925" y="466257"/>
                  </a:cubicBezTo>
                  <a:cubicBezTo>
                    <a:pt x="523116" y="467400"/>
                    <a:pt x="522354" y="467972"/>
                    <a:pt x="521116" y="467496"/>
                  </a:cubicBezTo>
                  <a:cubicBezTo>
                    <a:pt x="519877" y="467019"/>
                    <a:pt x="513782" y="468734"/>
                    <a:pt x="509686" y="472163"/>
                  </a:cubicBezTo>
                  <a:lnTo>
                    <a:pt x="515306" y="476259"/>
                  </a:lnTo>
                  <a:cubicBezTo>
                    <a:pt x="515591" y="476449"/>
                    <a:pt x="515210" y="477592"/>
                    <a:pt x="514829" y="478068"/>
                  </a:cubicBezTo>
                  <a:lnTo>
                    <a:pt x="514067" y="478926"/>
                  </a:lnTo>
                  <a:cubicBezTo>
                    <a:pt x="512448" y="480164"/>
                    <a:pt x="510829" y="480259"/>
                    <a:pt x="510352" y="479116"/>
                  </a:cubicBezTo>
                  <a:cubicBezTo>
                    <a:pt x="509972" y="477973"/>
                    <a:pt x="506923" y="475878"/>
                    <a:pt x="504733" y="476830"/>
                  </a:cubicBezTo>
                  <a:cubicBezTo>
                    <a:pt x="502447" y="477783"/>
                    <a:pt x="503780" y="481783"/>
                    <a:pt x="502732" y="482069"/>
                  </a:cubicBezTo>
                  <a:cubicBezTo>
                    <a:pt x="501590" y="482355"/>
                    <a:pt x="499208" y="480640"/>
                    <a:pt x="500447" y="477402"/>
                  </a:cubicBezTo>
                  <a:cubicBezTo>
                    <a:pt x="501590" y="474163"/>
                    <a:pt x="509590" y="470544"/>
                    <a:pt x="509495" y="465400"/>
                  </a:cubicBezTo>
                  <a:lnTo>
                    <a:pt x="515210" y="463209"/>
                  </a:lnTo>
                  <a:close/>
                  <a:moveTo>
                    <a:pt x="870588" y="462066"/>
                  </a:moveTo>
                  <a:cubicBezTo>
                    <a:pt x="871635" y="462257"/>
                    <a:pt x="873350" y="462828"/>
                    <a:pt x="873350" y="463400"/>
                  </a:cubicBezTo>
                  <a:cubicBezTo>
                    <a:pt x="873540" y="465400"/>
                    <a:pt x="874112" y="468829"/>
                    <a:pt x="872969" y="469305"/>
                  </a:cubicBezTo>
                  <a:lnTo>
                    <a:pt x="870016" y="470639"/>
                  </a:lnTo>
                  <a:cubicBezTo>
                    <a:pt x="868492" y="472829"/>
                    <a:pt x="863730" y="473306"/>
                    <a:pt x="862206" y="472734"/>
                  </a:cubicBezTo>
                  <a:cubicBezTo>
                    <a:pt x="860777" y="472163"/>
                    <a:pt x="863920" y="469972"/>
                    <a:pt x="869254" y="467781"/>
                  </a:cubicBezTo>
                  <a:lnTo>
                    <a:pt x="868587" y="462923"/>
                  </a:lnTo>
                  <a:cubicBezTo>
                    <a:pt x="868587" y="462638"/>
                    <a:pt x="870016" y="461971"/>
                    <a:pt x="870588" y="462066"/>
                  </a:cubicBezTo>
                  <a:close/>
                  <a:moveTo>
                    <a:pt x="685231" y="462066"/>
                  </a:moveTo>
                  <a:cubicBezTo>
                    <a:pt x="685993" y="461971"/>
                    <a:pt x="688088" y="464066"/>
                    <a:pt x="687898" y="464257"/>
                  </a:cubicBezTo>
                  <a:lnTo>
                    <a:pt x="685421" y="467210"/>
                  </a:lnTo>
                  <a:cubicBezTo>
                    <a:pt x="688279" y="467876"/>
                    <a:pt x="690565" y="469305"/>
                    <a:pt x="690565" y="469686"/>
                  </a:cubicBezTo>
                  <a:cubicBezTo>
                    <a:pt x="690565" y="470067"/>
                    <a:pt x="690374" y="471115"/>
                    <a:pt x="690184" y="471877"/>
                  </a:cubicBezTo>
                  <a:lnTo>
                    <a:pt x="689707" y="472067"/>
                  </a:lnTo>
                  <a:cubicBezTo>
                    <a:pt x="687421" y="472829"/>
                    <a:pt x="680659" y="469972"/>
                    <a:pt x="680278" y="468067"/>
                  </a:cubicBezTo>
                  <a:cubicBezTo>
                    <a:pt x="679706" y="465495"/>
                    <a:pt x="681897" y="462542"/>
                    <a:pt x="685231" y="462066"/>
                  </a:cubicBezTo>
                  <a:close/>
                  <a:moveTo>
                    <a:pt x="571312" y="461114"/>
                  </a:moveTo>
                  <a:cubicBezTo>
                    <a:pt x="572836" y="461685"/>
                    <a:pt x="575122" y="467781"/>
                    <a:pt x="574932" y="469686"/>
                  </a:cubicBezTo>
                  <a:cubicBezTo>
                    <a:pt x="574741" y="471686"/>
                    <a:pt x="572170" y="469972"/>
                    <a:pt x="569217" y="466067"/>
                  </a:cubicBezTo>
                  <a:lnTo>
                    <a:pt x="564359" y="465209"/>
                  </a:lnTo>
                  <a:cubicBezTo>
                    <a:pt x="562930" y="464924"/>
                    <a:pt x="560359" y="464162"/>
                    <a:pt x="560073" y="464543"/>
                  </a:cubicBezTo>
                  <a:lnTo>
                    <a:pt x="557120" y="468353"/>
                  </a:lnTo>
                  <a:cubicBezTo>
                    <a:pt x="554834" y="466067"/>
                    <a:pt x="552548" y="465114"/>
                    <a:pt x="551977" y="466257"/>
                  </a:cubicBezTo>
                  <a:cubicBezTo>
                    <a:pt x="551405" y="467400"/>
                    <a:pt x="552929" y="470448"/>
                    <a:pt x="554167" y="471591"/>
                  </a:cubicBezTo>
                  <a:cubicBezTo>
                    <a:pt x="555406" y="472734"/>
                    <a:pt x="558263" y="476830"/>
                    <a:pt x="556930" y="478068"/>
                  </a:cubicBezTo>
                  <a:lnTo>
                    <a:pt x="555501" y="478449"/>
                  </a:lnTo>
                  <a:lnTo>
                    <a:pt x="553691" y="478925"/>
                  </a:lnTo>
                  <a:cubicBezTo>
                    <a:pt x="551024" y="478925"/>
                    <a:pt x="549119" y="476735"/>
                    <a:pt x="549405" y="474068"/>
                  </a:cubicBezTo>
                  <a:lnTo>
                    <a:pt x="548548" y="472353"/>
                  </a:lnTo>
                  <a:lnTo>
                    <a:pt x="547786" y="470924"/>
                  </a:lnTo>
                  <a:cubicBezTo>
                    <a:pt x="545595" y="469781"/>
                    <a:pt x="543595" y="468162"/>
                    <a:pt x="543499" y="467305"/>
                  </a:cubicBezTo>
                  <a:cubicBezTo>
                    <a:pt x="543404" y="466448"/>
                    <a:pt x="540737" y="464352"/>
                    <a:pt x="537880" y="465590"/>
                  </a:cubicBezTo>
                  <a:cubicBezTo>
                    <a:pt x="535022" y="466829"/>
                    <a:pt x="533212" y="474734"/>
                    <a:pt x="533212" y="476354"/>
                  </a:cubicBezTo>
                  <a:lnTo>
                    <a:pt x="530164" y="476830"/>
                  </a:lnTo>
                  <a:lnTo>
                    <a:pt x="527974" y="477211"/>
                  </a:lnTo>
                  <a:cubicBezTo>
                    <a:pt x="525688" y="479211"/>
                    <a:pt x="523211" y="478354"/>
                    <a:pt x="522544" y="475306"/>
                  </a:cubicBezTo>
                  <a:lnTo>
                    <a:pt x="521497" y="472639"/>
                  </a:lnTo>
                  <a:lnTo>
                    <a:pt x="521211" y="471877"/>
                  </a:lnTo>
                  <a:cubicBezTo>
                    <a:pt x="519496" y="471496"/>
                    <a:pt x="519115" y="470734"/>
                    <a:pt x="520449" y="470258"/>
                  </a:cubicBezTo>
                  <a:lnTo>
                    <a:pt x="521497" y="470448"/>
                  </a:lnTo>
                  <a:cubicBezTo>
                    <a:pt x="524830" y="470924"/>
                    <a:pt x="525973" y="468734"/>
                    <a:pt x="527688" y="467400"/>
                  </a:cubicBezTo>
                  <a:cubicBezTo>
                    <a:pt x="532260" y="463685"/>
                    <a:pt x="537594" y="462066"/>
                    <a:pt x="544261" y="461876"/>
                  </a:cubicBezTo>
                  <a:lnTo>
                    <a:pt x="552453" y="461590"/>
                  </a:lnTo>
                  <a:cubicBezTo>
                    <a:pt x="561597" y="460828"/>
                    <a:pt x="570074" y="460542"/>
                    <a:pt x="571312" y="461114"/>
                  </a:cubicBezTo>
                  <a:close/>
                  <a:moveTo>
                    <a:pt x="701804" y="461019"/>
                  </a:moveTo>
                  <a:cubicBezTo>
                    <a:pt x="702281" y="460733"/>
                    <a:pt x="704471" y="460638"/>
                    <a:pt x="705710" y="461590"/>
                  </a:cubicBezTo>
                  <a:lnTo>
                    <a:pt x="705995" y="462543"/>
                  </a:lnTo>
                  <a:lnTo>
                    <a:pt x="706377" y="464162"/>
                  </a:lnTo>
                  <a:cubicBezTo>
                    <a:pt x="706186" y="466257"/>
                    <a:pt x="697994" y="467972"/>
                    <a:pt x="694851" y="467972"/>
                  </a:cubicBezTo>
                  <a:cubicBezTo>
                    <a:pt x="691613" y="467972"/>
                    <a:pt x="690470" y="466257"/>
                    <a:pt x="692279" y="464162"/>
                  </a:cubicBezTo>
                  <a:lnTo>
                    <a:pt x="692565" y="464257"/>
                  </a:lnTo>
                  <a:lnTo>
                    <a:pt x="696566" y="465686"/>
                  </a:lnTo>
                  <a:cubicBezTo>
                    <a:pt x="699042" y="463400"/>
                    <a:pt x="701423" y="461304"/>
                    <a:pt x="701804" y="461019"/>
                  </a:cubicBezTo>
                  <a:close/>
                  <a:moveTo>
                    <a:pt x="418627" y="460733"/>
                  </a:moveTo>
                  <a:cubicBezTo>
                    <a:pt x="422627" y="461495"/>
                    <a:pt x="424723" y="463019"/>
                    <a:pt x="423294" y="463972"/>
                  </a:cubicBezTo>
                  <a:cubicBezTo>
                    <a:pt x="421865" y="465019"/>
                    <a:pt x="417389" y="467115"/>
                    <a:pt x="416817" y="466448"/>
                  </a:cubicBezTo>
                  <a:cubicBezTo>
                    <a:pt x="416246" y="465782"/>
                    <a:pt x="413007" y="464258"/>
                    <a:pt x="412721" y="467115"/>
                  </a:cubicBezTo>
                  <a:lnTo>
                    <a:pt x="412150" y="468544"/>
                  </a:lnTo>
                  <a:cubicBezTo>
                    <a:pt x="411864" y="469210"/>
                    <a:pt x="410721" y="470163"/>
                    <a:pt x="409864" y="470258"/>
                  </a:cubicBezTo>
                  <a:cubicBezTo>
                    <a:pt x="409007" y="470258"/>
                    <a:pt x="407292" y="469496"/>
                    <a:pt x="407197" y="468925"/>
                  </a:cubicBezTo>
                  <a:lnTo>
                    <a:pt x="406911" y="466258"/>
                  </a:lnTo>
                  <a:cubicBezTo>
                    <a:pt x="407006" y="463305"/>
                    <a:pt x="414626" y="459971"/>
                    <a:pt x="418627" y="460733"/>
                  </a:cubicBezTo>
                  <a:close/>
                  <a:moveTo>
                    <a:pt x="432103" y="460002"/>
                  </a:moveTo>
                  <a:lnTo>
                    <a:pt x="433580" y="460066"/>
                  </a:lnTo>
                  <a:lnTo>
                    <a:pt x="438343" y="460257"/>
                  </a:lnTo>
                  <a:cubicBezTo>
                    <a:pt x="443486" y="461114"/>
                    <a:pt x="447296" y="464067"/>
                    <a:pt x="446725" y="466924"/>
                  </a:cubicBezTo>
                  <a:lnTo>
                    <a:pt x="445677" y="468829"/>
                  </a:lnTo>
                  <a:lnTo>
                    <a:pt x="444439" y="470925"/>
                  </a:lnTo>
                  <a:cubicBezTo>
                    <a:pt x="441867" y="472639"/>
                    <a:pt x="438914" y="474735"/>
                    <a:pt x="437866" y="475687"/>
                  </a:cubicBezTo>
                  <a:cubicBezTo>
                    <a:pt x="436819" y="476544"/>
                    <a:pt x="431770" y="475306"/>
                    <a:pt x="429866" y="471401"/>
                  </a:cubicBezTo>
                  <a:lnTo>
                    <a:pt x="437200" y="469687"/>
                  </a:lnTo>
                  <a:lnTo>
                    <a:pt x="439009" y="469306"/>
                  </a:lnTo>
                  <a:cubicBezTo>
                    <a:pt x="440248" y="465400"/>
                    <a:pt x="438724" y="462162"/>
                    <a:pt x="435676" y="462162"/>
                  </a:cubicBezTo>
                  <a:close/>
                  <a:moveTo>
                    <a:pt x="794864" y="459685"/>
                  </a:moveTo>
                  <a:cubicBezTo>
                    <a:pt x="796483" y="460257"/>
                    <a:pt x="794673" y="461876"/>
                    <a:pt x="790768" y="463400"/>
                  </a:cubicBezTo>
                  <a:lnTo>
                    <a:pt x="788196" y="464162"/>
                  </a:lnTo>
                  <a:cubicBezTo>
                    <a:pt x="785244" y="464924"/>
                    <a:pt x="785434" y="466353"/>
                    <a:pt x="786863" y="467972"/>
                  </a:cubicBezTo>
                  <a:cubicBezTo>
                    <a:pt x="787815" y="469020"/>
                    <a:pt x="789911" y="469972"/>
                    <a:pt x="786577" y="470448"/>
                  </a:cubicBezTo>
                  <a:cubicBezTo>
                    <a:pt x="785625" y="470544"/>
                    <a:pt x="783720" y="469782"/>
                    <a:pt x="783624" y="469305"/>
                  </a:cubicBezTo>
                  <a:cubicBezTo>
                    <a:pt x="783339" y="467305"/>
                    <a:pt x="782672" y="463876"/>
                    <a:pt x="783815" y="463305"/>
                  </a:cubicBezTo>
                  <a:lnTo>
                    <a:pt x="786672" y="461971"/>
                  </a:lnTo>
                  <a:cubicBezTo>
                    <a:pt x="788292" y="459685"/>
                    <a:pt x="793245" y="459114"/>
                    <a:pt x="794864" y="459685"/>
                  </a:cubicBezTo>
                  <a:close/>
                  <a:moveTo>
                    <a:pt x="759431" y="459304"/>
                  </a:moveTo>
                  <a:lnTo>
                    <a:pt x="761145" y="459970"/>
                  </a:lnTo>
                  <a:lnTo>
                    <a:pt x="764765" y="461399"/>
                  </a:lnTo>
                  <a:cubicBezTo>
                    <a:pt x="762955" y="462828"/>
                    <a:pt x="763717" y="464161"/>
                    <a:pt x="766384" y="464352"/>
                  </a:cubicBezTo>
                  <a:lnTo>
                    <a:pt x="769242" y="463971"/>
                  </a:lnTo>
                  <a:lnTo>
                    <a:pt x="774576" y="463304"/>
                  </a:lnTo>
                  <a:cubicBezTo>
                    <a:pt x="775052" y="466066"/>
                    <a:pt x="775052" y="468543"/>
                    <a:pt x="774480" y="468924"/>
                  </a:cubicBezTo>
                  <a:cubicBezTo>
                    <a:pt x="773909" y="469305"/>
                    <a:pt x="771051" y="470543"/>
                    <a:pt x="769432" y="470734"/>
                  </a:cubicBezTo>
                  <a:cubicBezTo>
                    <a:pt x="767813" y="470924"/>
                    <a:pt x="762384" y="467971"/>
                    <a:pt x="761050" y="467305"/>
                  </a:cubicBezTo>
                  <a:cubicBezTo>
                    <a:pt x="759717" y="466733"/>
                    <a:pt x="755335" y="461685"/>
                    <a:pt x="755049" y="460351"/>
                  </a:cubicBezTo>
                  <a:cubicBezTo>
                    <a:pt x="754763" y="459018"/>
                    <a:pt x="756764" y="458542"/>
                    <a:pt x="759431" y="459304"/>
                  </a:cubicBezTo>
                  <a:close/>
                  <a:moveTo>
                    <a:pt x="604935" y="457209"/>
                  </a:moveTo>
                  <a:lnTo>
                    <a:pt x="605507" y="459780"/>
                  </a:lnTo>
                  <a:lnTo>
                    <a:pt x="606269" y="463114"/>
                  </a:lnTo>
                  <a:cubicBezTo>
                    <a:pt x="605983" y="466638"/>
                    <a:pt x="601983" y="469115"/>
                    <a:pt x="597411" y="468639"/>
                  </a:cubicBezTo>
                  <a:lnTo>
                    <a:pt x="593505" y="468448"/>
                  </a:lnTo>
                  <a:lnTo>
                    <a:pt x="592458" y="468353"/>
                  </a:lnTo>
                  <a:cubicBezTo>
                    <a:pt x="591315" y="468924"/>
                    <a:pt x="587409" y="469115"/>
                    <a:pt x="583790" y="468829"/>
                  </a:cubicBezTo>
                  <a:cubicBezTo>
                    <a:pt x="580170" y="468543"/>
                    <a:pt x="579313" y="474639"/>
                    <a:pt x="575789" y="471401"/>
                  </a:cubicBezTo>
                  <a:lnTo>
                    <a:pt x="581123" y="467972"/>
                  </a:lnTo>
                  <a:lnTo>
                    <a:pt x="582552" y="466924"/>
                  </a:lnTo>
                  <a:cubicBezTo>
                    <a:pt x="581790" y="463209"/>
                    <a:pt x="582647" y="460447"/>
                    <a:pt x="584456" y="460638"/>
                  </a:cubicBezTo>
                  <a:cubicBezTo>
                    <a:pt x="586266" y="460828"/>
                    <a:pt x="591981" y="462828"/>
                    <a:pt x="593410" y="463686"/>
                  </a:cubicBezTo>
                  <a:cubicBezTo>
                    <a:pt x="594839" y="464543"/>
                    <a:pt x="599220" y="465305"/>
                    <a:pt x="599792" y="463305"/>
                  </a:cubicBezTo>
                  <a:cubicBezTo>
                    <a:pt x="600363" y="461304"/>
                    <a:pt x="601221" y="456732"/>
                    <a:pt x="604935" y="457209"/>
                  </a:cubicBezTo>
                  <a:close/>
                  <a:moveTo>
                    <a:pt x="427484" y="457209"/>
                  </a:moveTo>
                  <a:lnTo>
                    <a:pt x="432103" y="460002"/>
                  </a:lnTo>
                  <a:lnTo>
                    <a:pt x="429199" y="459876"/>
                  </a:lnTo>
                  <a:cubicBezTo>
                    <a:pt x="429770" y="457590"/>
                    <a:pt x="429008" y="456352"/>
                    <a:pt x="427484" y="457209"/>
                  </a:cubicBezTo>
                  <a:close/>
                  <a:moveTo>
                    <a:pt x="841631" y="457018"/>
                  </a:moveTo>
                  <a:lnTo>
                    <a:pt x="844012" y="457875"/>
                  </a:lnTo>
                  <a:cubicBezTo>
                    <a:pt x="844774" y="458161"/>
                    <a:pt x="845441" y="459875"/>
                    <a:pt x="845060" y="460447"/>
                  </a:cubicBezTo>
                  <a:cubicBezTo>
                    <a:pt x="844393" y="461590"/>
                    <a:pt x="843060" y="462733"/>
                    <a:pt x="841726" y="463495"/>
                  </a:cubicBezTo>
                  <a:lnTo>
                    <a:pt x="840583" y="464352"/>
                  </a:lnTo>
                  <a:cubicBezTo>
                    <a:pt x="838869" y="464733"/>
                    <a:pt x="838583" y="465781"/>
                    <a:pt x="840012" y="466734"/>
                  </a:cubicBezTo>
                  <a:lnTo>
                    <a:pt x="839917" y="467496"/>
                  </a:lnTo>
                  <a:cubicBezTo>
                    <a:pt x="839821" y="468543"/>
                    <a:pt x="838678" y="469496"/>
                    <a:pt x="837631" y="470258"/>
                  </a:cubicBezTo>
                  <a:cubicBezTo>
                    <a:pt x="837440" y="470353"/>
                    <a:pt x="835154" y="469400"/>
                    <a:pt x="835059" y="468829"/>
                  </a:cubicBezTo>
                  <a:lnTo>
                    <a:pt x="834773" y="466734"/>
                  </a:lnTo>
                  <a:cubicBezTo>
                    <a:pt x="834868" y="464447"/>
                    <a:pt x="838012" y="460066"/>
                    <a:pt x="841631" y="457018"/>
                  </a:cubicBezTo>
                  <a:close/>
                  <a:moveTo>
                    <a:pt x="896305" y="454161"/>
                  </a:moveTo>
                  <a:cubicBezTo>
                    <a:pt x="896495" y="455875"/>
                    <a:pt x="894400" y="463400"/>
                    <a:pt x="893733" y="466448"/>
                  </a:cubicBezTo>
                  <a:lnTo>
                    <a:pt x="887161" y="464162"/>
                  </a:lnTo>
                  <a:lnTo>
                    <a:pt x="886113" y="463781"/>
                  </a:lnTo>
                  <a:cubicBezTo>
                    <a:pt x="884875" y="463591"/>
                    <a:pt x="885542" y="461590"/>
                    <a:pt x="887637" y="459400"/>
                  </a:cubicBezTo>
                  <a:cubicBezTo>
                    <a:pt x="889733" y="457209"/>
                    <a:pt x="896114" y="452446"/>
                    <a:pt x="896305" y="454161"/>
                  </a:cubicBezTo>
                  <a:close/>
                  <a:moveTo>
                    <a:pt x="1022892" y="453684"/>
                  </a:moveTo>
                  <a:lnTo>
                    <a:pt x="1026131" y="454256"/>
                  </a:lnTo>
                  <a:cubicBezTo>
                    <a:pt x="1029941" y="455685"/>
                    <a:pt x="1033084" y="458066"/>
                    <a:pt x="1033084" y="459685"/>
                  </a:cubicBezTo>
                  <a:cubicBezTo>
                    <a:pt x="1033084" y="461304"/>
                    <a:pt x="1032037" y="465781"/>
                    <a:pt x="1030798" y="466257"/>
                  </a:cubicBezTo>
                  <a:cubicBezTo>
                    <a:pt x="1029560" y="466734"/>
                    <a:pt x="1025750" y="467115"/>
                    <a:pt x="1025369" y="465972"/>
                  </a:cubicBezTo>
                  <a:lnTo>
                    <a:pt x="1025750" y="465210"/>
                  </a:lnTo>
                  <a:lnTo>
                    <a:pt x="1026607" y="463114"/>
                  </a:lnTo>
                  <a:cubicBezTo>
                    <a:pt x="1028227" y="460447"/>
                    <a:pt x="1027846" y="458161"/>
                    <a:pt x="1025655" y="457971"/>
                  </a:cubicBezTo>
                  <a:cubicBezTo>
                    <a:pt x="1023464" y="457875"/>
                    <a:pt x="1018416" y="456923"/>
                    <a:pt x="1018606" y="456066"/>
                  </a:cubicBezTo>
                  <a:lnTo>
                    <a:pt x="1018987" y="455780"/>
                  </a:lnTo>
                  <a:cubicBezTo>
                    <a:pt x="1020225" y="454923"/>
                    <a:pt x="1021845" y="453494"/>
                    <a:pt x="1022892" y="453684"/>
                  </a:cubicBezTo>
                  <a:close/>
                  <a:moveTo>
                    <a:pt x="637796" y="449493"/>
                  </a:moveTo>
                  <a:cubicBezTo>
                    <a:pt x="639892" y="449493"/>
                    <a:pt x="644749" y="452160"/>
                    <a:pt x="642940" y="455399"/>
                  </a:cubicBezTo>
                  <a:cubicBezTo>
                    <a:pt x="641130" y="458637"/>
                    <a:pt x="644845" y="467972"/>
                    <a:pt x="647798" y="466924"/>
                  </a:cubicBezTo>
                  <a:lnTo>
                    <a:pt x="650369" y="466638"/>
                  </a:lnTo>
                  <a:lnTo>
                    <a:pt x="652369" y="466448"/>
                  </a:lnTo>
                  <a:cubicBezTo>
                    <a:pt x="655417" y="467305"/>
                    <a:pt x="656846" y="466638"/>
                    <a:pt x="655608" y="464828"/>
                  </a:cubicBezTo>
                  <a:lnTo>
                    <a:pt x="655132" y="463400"/>
                  </a:lnTo>
                  <a:lnTo>
                    <a:pt x="654656" y="461876"/>
                  </a:lnTo>
                  <a:cubicBezTo>
                    <a:pt x="654465" y="458637"/>
                    <a:pt x="655417" y="457303"/>
                    <a:pt x="656846" y="458827"/>
                  </a:cubicBezTo>
                  <a:cubicBezTo>
                    <a:pt x="658275" y="460352"/>
                    <a:pt x="664371" y="463495"/>
                    <a:pt x="667609" y="462828"/>
                  </a:cubicBezTo>
                  <a:cubicBezTo>
                    <a:pt x="670848" y="462161"/>
                    <a:pt x="676563" y="468543"/>
                    <a:pt x="675134" y="469877"/>
                  </a:cubicBezTo>
                  <a:cubicBezTo>
                    <a:pt x="673706" y="471305"/>
                    <a:pt x="666466" y="467781"/>
                    <a:pt x="663609" y="467114"/>
                  </a:cubicBezTo>
                  <a:lnTo>
                    <a:pt x="660751" y="468448"/>
                  </a:lnTo>
                  <a:lnTo>
                    <a:pt x="658084" y="469781"/>
                  </a:lnTo>
                  <a:cubicBezTo>
                    <a:pt x="654656" y="470829"/>
                    <a:pt x="652274" y="472448"/>
                    <a:pt x="652750" y="473401"/>
                  </a:cubicBezTo>
                  <a:lnTo>
                    <a:pt x="653131" y="474353"/>
                  </a:lnTo>
                  <a:lnTo>
                    <a:pt x="653417" y="475020"/>
                  </a:lnTo>
                  <a:cubicBezTo>
                    <a:pt x="653512" y="475877"/>
                    <a:pt x="652369" y="476544"/>
                    <a:pt x="650750" y="476544"/>
                  </a:cubicBezTo>
                  <a:lnTo>
                    <a:pt x="650274" y="475973"/>
                  </a:lnTo>
                  <a:lnTo>
                    <a:pt x="648750" y="474163"/>
                  </a:lnTo>
                  <a:cubicBezTo>
                    <a:pt x="647416" y="471877"/>
                    <a:pt x="645416" y="470639"/>
                    <a:pt x="644464" y="471401"/>
                  </a:cubicBezTo>
                  <a:cubicBezTo>
                    <a:pt x="643416" y="472163"/>
                    <a:pt x="639701" y="472829"/>
                    <a:pt x="638368" y="470924"/>
                  </a:cubicBezTo>
                  <a:cubicBezTo>
                    <a:pt x="636939" y="469115"/>
                    <a:pt x="640082" y="461971"/>
                    <a:pt x="640940" y="460066"/>
                  </a:cubicBezTo>
                  <a:cubicBezTo>
                    <a:pt x="641701" y="458066"/>
                    <a:pt x="640940" y="451970"/>
                    <a:pt x="639415" y="451589"/>
                  </a:cubicBezTo>
                  <a:cubicBezTo>
                    <a:pt x="637510" y="451398"/>
                    <a:pt x="633700" y="449874"/>
                    <a:pt x="633796" y="449779"/>
                  </a:cubicBezTo>
                  <a:cubicBezTo>
                    <a:pt x="633891" y="449588"/>
                    <a:pt x="635606" y="449493"/>
                    <a:pt x="637796" y="449493"/>
                  </a:cubicBezTo>
                  <a:close/>
                  <a:moveTo>
                    <a:pt x="920593" y="449207"/>
                  </a:moveTo>
                  <a:lnTo>
                    <a:pt x="920784" y="449398"/>
                  </a:lnTo>
                  <a:cubicBezTo>
                    <a:pt x="922784" y="451683"/>
                    <a:pt x="925261" y="449683"/>
                    <a:pt x="927356" y="450064"/>
                  </a:cubicBezTo>
                  <a:lnTo>
                    <a:pt x="929928" y="450636"/>
                  </a:lnTo>
                  <a:cubicBezTo>
                    <a:pt x="932785" y="451493"/>
                    <a:pt x="934500" y="453112"/>
                    <a:pt x="933928" y="454065"/>
                  </a:cubicBezTo>
                  <a:cubicBezTo>
                    <a:pt x="933262" y="455017"/>
                    <a:pt x="929833" y="455684"/>
                    <a:pt x="927833" y="452922"/>
                  </a:cubicBezTo>
                  <a:lnTo>
                    <a:pt x="923642" y="453779"/>
                  </a:lnTo>
                  <a:cubicBezTo>
                    <a:pt x="922403" y="454065"/>
                    <a:pt x="920498" y="454827"/>
                    <a:pt x="920212" y="454541"/>
                  </a:cubicBezTo>
                  <a:lnTo>
                    <a:pt x="919069" y="453303"/>
                  </a:lnTo>
                  <a:cubicBezTo>
                    <a:pt x="918308" y="451683"/>
                    <a:pt x="918974" y="449874"/>
                    <a:pt x="920593" y="449207"/>
                  </a:cubicBezTo>
                  <a:close/>
                  <a:moveTo>
                    <a:pt x="873445" y="447969"/>
                  </a:moveTo>
                  <a:lnTo>
                    <a:pt x="877636" y="451303"/>
                  </a:lnTo>
                  <a:cubicBezTo>
                    <a:pt x="878112" y="451684"/>
                    <a:pt x="880398" y="450541"/>
                    <a:pt x="881827" y="449969"/>
                  </a:cubicBezTo>
                  <a:lnTo>
                    <a:pt x="885923" y="448445"/>
                  </a:lnTo>
                  <a:cubicBezTo>
                    <a:pt x="889066" y="450827"/>
                    <a:pt x="890686" y="453398"/>
                    <a:pt x="889542" y="454160"/>
                  </a:cubicBezTo>
                  <a:cubicBezTo>
                    <a:pt x="888304" y="454922"/>
                    <a:pt x="883161" y="456161"/>
                    <a:pt x="880208" y="455399"/>
                  </a:cubicBezTo>
                  <a:cubicBezTo>
                    <a:pt x="877255" y="454637"/>
                    <a:pt x="871350" y="450636"/>
                    <a:pt x="873445" y="447969"/>
                  </a:cubicBezTo>
                  <a:close/>
                  <a:moveTo>
                    <a:pt x="957455" y="447874"/>
                  </a:moveTo>
                  <a:cubicBezTo>
                    <a:pt x="957932" y="447969"/>
                    <a:pt x="958694" y="449207"/>
                    <a:pt x="959075" y="450541"/>
                  </a:cubicBezTo>
                  <a:cubicBezTo>
                    <a:pt x="959456" y="451874"/>
                    <a:pt x="964123" y="449779"/>
                    <a:pt x="964885" y="448922"/>
                  </a:cubicBezTo>
                  <a:cubicBezTo>
                    <a:pt x="965647" y="448160"/>
                    <a:pt x="970028" y="448255"/>
                    <a:pt x="971171" y="449112"/>
                  </a:cubicBezTo>
                  <a:cubicBezTo>
                    <a:pt x="972314" y="449970"/>
                    <a:pt x="971267" y="451303"/>
                    <a:pt x="968790" y="452065"/>
                  </a:cubicBezTo>
                  <a:cubicBezTo>
                    <a:pt x="966314" y="452827"/>
                    <a:pt x="958027" y="454351"/>
                    <a:pt x="956789" y="453303"/>
                  </a:cubicBezTo>
                  <a:cubicBezTo>
                    <a:pt x="955455" y="452255"/>
                    <a:pt x="957074" y="447874"/>
                    <a:pt x="957455" y="447874"/>
                  </a:cubicBezTo>
                  <a:close/>
                  <a:moveTo>
                    <a:pt x="1040800" y="447112"/>
                  </a:moveTo>
                  <a:cubicBezTo>
                    <a:pt x="1042133" y="447684"/>
                    <a:pt x="1047181" y="452351"/>
                    <a:pt x="1048610" y="453970"/>
                  </a:cubicBezTo>
                  <a:cubicBezTo>
                    <a:pt x="1050039" y="455685"/>
                    <a:pt x="1049372" y="456732"/>
                    <a:pt x="1047086" y="456351"/>
                  </a:cubicBezTo>
                  <a:cubicBezTo>
                    <a:pt x="1044896" y="455970"/>
                    <a:pt x="1042609" y="460638"/>
                    <a:pt x="1041371" y="460447"/>
                  </a:cubicBezTo>
                  <a:cubicBezTo>
                    <a:pt x="1040038" y="460257"/>
                    <a:pt x="1037371" y="458161"/>
                    <a:pt x="1039847" y="456637"/>
                  </a:cubicBezTo>
                  <a:cubicBezTo>
                    <a:pt x="1042324" y="455113"/>
                    <a:pt x="1038895" y="448827"/>
                    <a:pt x="1039180" y="447684"/>
                  </a:cubicBezTo>
                  <a:lnTo>
                    <a:pt x="1039942" y="447398"/>
                  </a:lnTo>
                  <a:close/>
                  <a:moveTo>
                    <a:pt x="1374017" y="444507"/>
                  </a:moveTo>
                  <a:lnTo>
                    <a:pt x="1374269" y="445873"/>
                  </a:lnTo>
                  <a:cubicBezTo>
                    <a:pt x="1374222" y="447445"/>
                    <a:pt x="1374150" y="447588"/>
                    <a:pt x="1374079" y="446564"/>
                  </a:cubicBezTo>
                  <a:close/>
                  <a:moveTo>
                    <a:pt x="1105093" y="444445"/>
                  </a:moveTo>
                  <a:cubicBezTo>
                    <a:pt x="1109475" y="445778"/>
                    <a:pt x="1113666" y="454065"/>
                    <a:pt x="1109856" y="451588"/>
                  </a:cubicBezTo>
                  <a:lnTo>
                    <a:pt x="1105379" y="451207"/>
                  </a:lnTo>
                  <a:lnTo>
                    <a:pt x="1097759" y="450541"/>
                  </a:lnTo>
                  <a:cubicBezTo>
                    <a:pt x="1095568" y="453684"/>
                    <a:pt x="1092997" y="455303"/>
                    <a:pt x="1092235" y="454065"/>
                  </a:cubicBezTo>
                  <a:cubicBezTo>
                    <a:pt x="1091568" y="452922"/>
                    <a:pt x="1095188" y="447112"/>
                    <a:pt x="1095854" y="445302"/>
                  </a:cubicBezTo>
                  <a:cubicBezTo>
                    <a:pt x="1096521" y="443492"/>
                    <a:pt x="1100712" y="443111"/>
                    <a:pt x="1105093" y="444445"/>
                  </a:cubicBezTo>
                  <a:close/>
                  <a:moveTo>
                    <a:pt x="667800" y="442921"/>
                  </a:moveTo>
                  <a:cubicBezTo>
                    <a:pt x="669705" y="442921"/>
                    <a:pt x="675325" y="444731"/>
                    <a:pt x="679326" y="445683"/>
                  </a:cubicBezTo>
                  <a:cubicBezTo>
                    <a:pt x="683326" y="446636"/>
                    <a:pt x="685898" y="454351"/>
                    <a:pt x="682755" y="452541"/>
                  </a:cubicBezTo>
                  <a:lnTo>
                    <a:pt x="680088" y="451589"/>
                  </a:lnTo>
                  <a:cubicBezTo>
                    <a:pt x="677230" y="450636"/>
                    <a:pt x="673992" y="449493"/>
                    <a:pt x="671039" y="449779"/>
                  </a:cubicBezTo>
                  <a:lnTo>
                    <a:pt x="668277" y="450160"/>
                  </a:lnTo>
                  <a:cubicBezTo>
                    <a:pt x="664657" y="452351"/>
                    <a:pt x="662181" y="452160"/>
                    <a:pt x="662752" y="449874"/>
                  </a:cubicBezTo>
                  <a:lnTo>
                    <a:pt x="663323" y="449779"/>
                  </a:lnTo>
                  <a:lnTo>
                    <a:pt x="670563" y="449112"/>
                  </a:lnTo>
                  <a:cubicBezTo>
                    <a:pt x="667229" y="445683"/>
                    <a:pt x="665990" y="442921"/>
                    <a:pt x="667800" y="442921"/>
                  </a:cubicBezTo>
                  <a:close/>
                  <a:moveTo>
                    <a:pt x="860967" y="442540"/>
                  </a:moveTo>
                  <a:cubicBezTo>
                    <a:pt x="861824" y="441016"/>
                    <a:pt x="864968" y="442730"/>
                    <a:pt x="867920" y="446350"/>
                  </a:cubicBezTo>
                  <a:lnTo>
                    <a:pt x="862110" y="449588"/>
                  </a:lnTo>
                  <a:lnTo>
                    <a:pt x="861253" y="450064"/>
                  </a:lnTo>
                  <a:cubicBezTo>
                    <a:pt x="862301" y="453112"/>
                    <a:pt x="860777" y="453970"/>
                    <a:pt x="857919" y="451969"/>
                  </a:cubicBezTo>
                  <a:cubicBezTo>
                    <a:pt x="855061" y="449969"/>
                    <a:pt x="851537" y="443111"/>
                    <a:pt x="853347" y="444826"/>
                  </a:cubicBezTo>
                  <a:lnTo>
                    <a:pt x="854490" y="445302"/>
                  </a:lnTo>
                  <a:lnTo>
                    <a:pt x="856109" y="446064"/>
                  </a:lnTo>
                  <a:cubicBezTo>
                    <a:pt x="858110" y="446540"/>
                    <a:pt x="860015" y="445778"/>
                    <a:pt x="860300" y="444349"/>
                  </a:cubicBezTo>
                  <a:lnTo>
                    <a:pt x="860681" y="443111"/>
                  </a:lnTo>
                  <a:close/>
                  <a:moveTo>
                    <a:pt x="1357410" y="441492"/>
                  </a:moveTo>
                  <a:cubicBezTo>
                    <a:pt x="1357505" y="441492"/>
                    <a:pt x="1358076" y="443207"/>
                    <a:pt x="1358172" y="444159"/>
                  </a:cubicBezTo>
                  <a:cubicBezTo>
                    <a:pt x="1358172" y="444350"/>
                    <a:pt x="1357124" y="444731"/>
                    <a:pt x="1356457" y="444826"/>
                  </a:cubicBezTo>
                  <a:lnTo>
                    <a:pt x="1354933" y="445016"/>
                  </a:lnTo>
                  <a:cubicBezTo>
                    <a:pt x="1353409" y="445969"/>
                    <a:pt x="1350171" y="445683"/>
                    <a:pt x="1347599" y="444540"/>
                  </a:cubicBezTo>
                  <a:cubicBezTo>
                    <a:pt x="1345027" y="443302"/>
                    <a:pt x="1343503" y="440921"/>
                    <a:pt x="1350838" y="442254"/>
                  </a:cubicBezTo>
                  <a:close/>
                  <a:moveTo>
                    <a:pt x="58391" y="440539"/>
                  </a:moveTo>
                  <a:lnTo>
                    <a:pt x="55914" y="441111"/>
                  </a:lnTo>
                  <a:lnTo>
                    <a:pt x="53819" y="441587"/>
                  </a:lnTo>
                  <a:cubicBezTo>
                    <a:pt x="54581" y="444826"/>
                    <a:pt x="56581" y="447397"/>
                    <a:pt x="58200" y="447302"/>
                  </a:cubicBezTo>
                  <a:cubicBezTo>
                    <a:pt x="59820" y="447207"/>
                    <a:pt x="63820" y="443016"/>
                    <a:pt x="63820" y="441778"/>
                  </a:cubicBezTo>
                  <a:cubicBezTo>
                    <a:pt x="63820" y="440539"/>
                    <a:pt x="61344" y="439968"/>
                    <a:pt x="58391" y="440539"/>
                  </a:cubicBezTo>
                  <a:close/>
                  <a:moveTo>
                    <a:pt x="1224823" y="439397"/>
                  </a:moveTo>
                  <a:cubicBezTo>
                    <a:pt x="1225775" y="438634"/>
                    <a:pt x="1236253" y="438634"/>
                    <a:pt x="1236443" y="439397"/>
                  </a:cubicBezTo>
                  <a:cubicBezTo>
                    <a:pt x="1236634" y="440158"/>
                    <a:pt x="1234538" y="440730"/>
                    <a:pt x="1231871" y="440730"/>
                  </a:cubicBezTo>
                  <a:cubicBezTo>
                    <a:pt x="1229204" y="440730"/>
                    <a:pt x="1223965" y="440158"/>
                    <a:pt x="1224823" y="439397"/>
                  </a:cubicBezTo>
                  <a:close/>
                  <a:moveTo>
                    <a:pt x="811627" y="438825"/>
                  </a:moveTo>
                  <a:cubicBezTo>
                    <a:pt x="811723" y="439778"/>
                    <a:pt x="812961" y="441778"/>
                    <a:pt x="814390" y="441112"/>
                  </a:cubicBezTo>
                  <a:lnTo>
                    <a:pt x="815533" y="441207"/>
                  </a:lnTo>
                  <a:lnTo>
                    <a:pt x="816104" y="441302"/>
                  </a:lnTo>
                  <a:cubicBezTo>
                    <a:pt x="816485" y="442540"/>
                    <a:pt x="815914" y="444731"/>
                    <a:pt x="814961" y="446160"/>
                  </a:cubicBezTo>
                  <a:cubicBezTo>
                    <a:pt x="814009" y="447589"/>
                    <a:pt x="809341" y="449589"/>
                    <a:pt x="807817" y="446445"/>
                  </a:cubicBezTo>
                  <a:lnTo>
                    <a:pt x="806293" y="444064"/>
                  </a:lnTo>
                  <a:lnTo>
                    <a:pt x="805912" y="443493"/>
                  </a:lnTo>
                  <a:cubicBezTo>
                    <a:pt x="804388" y="443302"/>
                    <a:pt x="802198" y="443683"/>
                    <a:pt x="800959" y="444255"/>
                  </a:cubicBezTo>
                  <a:cubicBezTo>
                    <a:pt x="799816" y="444826"/>
                    <a:pt x="797245" y="441016"/>
                    <a:pt x="796101" y="440731"/>
                  </a:cubicBezTo>
                  <a:cubicBezTo>
                    <a:pt x="794959" y="440540"/>
                    <a:pt x="796578" y="439683"/>
                    <a:pt x="799626" y="438921"/>
                  </a:cubicBezTo>
                  <a:cubicBezTo>
                    <a:pt x="802674" y="438159"/>
                    <a:pt x="811532" y="437778"/>
                    <a:pt x="811627" y="438825"/>
                  </a:cubicBezTo>
                  <a:close/>
                  <a:moveTo>
                    <a:pt x="822010" y="437968"/>
                  </a:moveTo>
                  <a:cubicBezTo>
                    <a:pt x="822772" y="437396"/>
                    <a:pt x="824582" y="438158"/>
                    <a:pt x="826201" y="439682"/>
                  </a:cubicBezTo>
                  <a:cubicBezTo>
                    <a:pt x="827821" y="441206"/>
                    <a:pt x="832583" y="446064"/>
                    <a:pt x="833059" y="447588"/>
                  </a:cubicBezTo>
                  <a:cubicBezTo>
                    <a:pt x="833536" y="449017"/>
                    <a:pt x="831154" y="451874"/>
                    <a:pt x="826487" y="449779"/>
                  </a:cubicBezTo>
                  <a:lnTo>
                    <a:pt x="823915" y="447207"/>
                  </a:lnTo>
                  <a:lnTo>
                    <a:pt x="822106" y="445302"/>
                  </a:lnTo>
                  <a:cubicBezTo>
                    <a:pt x="820677" y="442445"/>
                    <a:pt x="821248" y="438539"/>
                    <a:pt x="822010" y="437968"/>
                  </a:cubicBezTo>
                  <a:close/>
                  <a:moveTo>
                    <a:pt x="1300165" y="436729"/>
                  </a:moveTo>
                  <a:cubicBezTo>
                    <a:pt x="1301784" y="437968"/>
                    <a:pt x="1303023" y="443016"/>
                    <a:pt x="1301880" y="444349"/>
                  </a:cubicBezTo>
                  <a:cubicBezTo>
                    <a:pt x="1300737" y="445778"/>
                    <a:pt x="1297213" y="446731"/>
                    <a:pt x="1298546" y="444159"/>
                  </a:cubicBezTo>
                  <a:lnTo>
                    <a:pt x="1298737" y="441778"/>
                  </a:lnTo>
                  <a:lnTo>
                    <a:pt x="1298927" y="439492"/>
                  </a:lnTo>
                  <a:cubicBezTo>
                    <a:pt x="1297974" y="436729"/>
                    <a:pt x="1298451" y="435396"/>
                    <a:pt x="1300165" y="436729"/>
                  </a:cubicBezTo>
                  <a:close/>
                  <a:moveTo>
                    <a:pt x="1043847" y="436253"/>
                  </a:moveTo>
                  <a:cubicBezTo>
                    <a:pt x="1045276" y="435491"/>
                    <a:pt x="1053467" y="435682"/>
                    <a:pt x="1053563" y="436444"/>
                  </a:cubicBezTo>
                  <a:cubicBezTo>
                    <a:pt x="1053753" y="437206"/>
                    <a:pt x="1055753" y="440730"/>
                    <a:pt x="1056706" y="443302"/>
                  </a:cubicBezTo>
                  <a:lnTo>
                    <a:pt x="1053467" y="444540"/>
                  </a:lnTo>
                  <a:lnTo>
                    <a:pt x="1050896" y="445492"/>
                  </a:lnTo>
                  <a:cubicBezTo>
                    <a:pt x="1048229" y="443873"/>
                    <a:pt x="1044704" y="440158"/>
                    <a:pt x="1043466" y="439301"/>
                  </a:cubicBezTo>
                  <a:cubicBezTo>
                    <a:pt x="1042228" y="438444"/>
                    <a:pt x="1042418" y="437110"/>
                    <a:pt x="1043847" y="436253"/>
                  </a:cubicBezTo>
                  <a:close/>
                  <a:moveTo>
                    <a:pt x="725617" y="435873"/>
                  </a:moveTo>
                  <a:cubicBezTo>
                    <a:pt x="726284" y="435587"/>
                    <a:pt x="728379" y="435492"/>
                    <a:pt x="728760" y="436254"/>
                  </a:cubicBezTo>
                  <a:cubicBezTo>
                    <a:pt x="729141" y="437111"/>
                    <a:pt x="728951" y="439683"/>
                    <a:pt x="729046" y="441588"/>
                  </a:cubicBezTo>
                  <a:lnTo>
                    <a:pt x="730380" y="442540"/>
                  </a:lnTo>
                  <a:cubicBezTo>
                    <a:pt x="731046" y="443017"/>
                    <a:pt x="733618" y="442636"/>
                    <a:pt x="734475" y="441874"/>
                  </a:cubicBezTo>
                  <a:cubicBezTo>
                    <a:pt x="739047" y="438445"/>
                    <a:pt x="741047" y="437968"/>
                    <a:pt x="744953" y="440064"/>
                  </a:cubicBezTo>
                  <a:lnTo>
                    <a:pt x="747239" y="441397"/>
                  </a:lnTo>
                  <a:cubicBezTo>
                    <a:pt x="749906" y="443112"/>
                    <a:pt x="750192" y="445493"/>
                    <a:pt x="748001" y="446636"/>
                  </a:cubicBezTo>
                  <a:cubicBezTo>
                    <a:pt x="745810" y="447779"/>
                    <a:pt x="749715" y="453494"/>
                    <a:pt x="746667" y="452923"/>
                  </a:cubicBezTo>
                  <a:cubicBezTo>
                    <a:pt x="743714" y="452256"/>
                    <a:pt x="737142" y="450351"/>
                    <a:pt x="737809" y="449779"/>
                  </a:cubicBezTo>
                  <a:lnTo>
                    <a:pt x="738190" y="449589"/>
                  </a:lnTo>
                  <a:lnTo>
                    <a:pt x="740381" y="448636"/>
                  </a:lnTo>
                  <a:cubicBezTo>
                    <a:pt x="742762" y="447684"/>
                    <a:pt x="742857" y="446446"/>
                    <a:pt x="740571" y="445779"/>
                  </a:cubicBezTo>
                  <a:lnTo>
                    <a:pt x="738476" y="445207"/>
                  </a:lnTo>
                  <a:lnTo>
                    <a:pt x="735713" y="444445"/>
                  </a:lnTo>
                  <a:cubicBezTo>
                    <a:pt x="732570" y="445017"/>
                    <a:pt x="726570" y="444826"/>
                    <a:pt x="722283" y="444160"/>
                  </a:cubicBezTo>
                  <a:lnTo>
                    <a:pt x="720378" y="445588"/>
                  </a:lnTo>
                  <a:cubicBezTo>
                    <a:pt x="714663" y="449779"/>
                    <a:pt x="716854" y="444160"/>
                    <a:pt x="715711" y="443398"/>
                  </a:cubicBezTo>
                  <a:cubicBezTo>
                    <a:pt x="711901" y="440921"/>
                    <a:pt x="716663" y="440159"/>
                    <a:pt x="717806" y="439207"/>
                  </a:cubicBezTo>
                  <a:lnTo>
                    <a:pt x="719426" y="437873"/>
                  </a:lnTo>
                  <a:cubicBezTo>
                    <a:pt x="722188" y="437111"/>
                    <a:pt x="724950" y="436159"/>
                    <a:pt x="725617" y="435873"/>
                  </a:cubicBezTo>
                  <a:close/>
                  <a:moveTo>
                    <a:pt x="1209963" y="435301"/>
                  </a:moveTo>
                  <a:cubicBezTo>
                    <a:pt x="1212726" y="435301"/>
                    <a:pt x="1219012" y="435492"/>
                    <a:pt x="1219012" y="435682"/>
                  </a:cubicBezTo>
                  <a:cubicBezTo>
                    <a:pt x="1219012" y="435872"/>
                    <a:pt x="1217964" y="436539"/>
                    <a:pt x="1216726" y="436634"/>
                  </a:cubicBezTo>
                  <a:cubicBezTo>
                    <a:pt x="1215488" y="436825"/>
                    <a:pt x="1211297" y="439301"/>
                    <a:pt x="1211297" y="441778"/>
                  </a:cubicBezTo>
                  <a:lnTo>
                    <a:pt x="1211106" y="444064"/>
                  </a:lnTo>
                  <a:cubicBezTo>
                    <a:pt x="1211011" y="445207"/>
                    <a:pt x="1216250" y="445778"/>
                    <a:pt x="1211773" y="447207"/>
                  </a:cubicBezTo>
                  <a:cubicBezTo>
                    <a:pt x="1211106" y="447398"/>
                    <a:pt x="1209106" y="446064"/>
                    <a:pt x="1208725" y="445207"/>
                  </a:cubicBezTo>
                  <a:lnTo>
                    <a:pt x="1207392" y="442254"/>
                  </a:lnTo>
                  <a:cubicBezTo>
                    <a:pt x="1206058" y="438444"/>
                    <a:pt x="1207201" y="435301"/>
                    <a:pt x="1209963" y="435301"/>
                  </a:cubicBezTo>
                  <a:close/>
                  <a:moveTo>
                    <a:pt x="1152242" y="435301"/>
                  </a:moveTo>
                  <a:cubicBezTo>
                    <a:pt x="1153861" y="435015"/>
                    <a:pt x="1155576" y="435396"/>
                    <a:pt x="1156052" y="436063"/>
                  </a:cubicBezTo>
                  <a:lnTo>
                    <a:pt x="1155957" y="436634"/>
                  </a:lnTo>
                  <a:lnTo>
                    <a:pt x="1155481" y="439206"/>
                  </a:lnTo>
                  <a:cubicBezTo>
                    <a:pt x="1154433" y="442826"/>
                    <a:pt x="1151290" y="445302"/>
                    <a:pt x="1148527" y="444826"/>
                  </a:cubicBezTo>
                  <a:lnTo>
                    <a:pt x="1146527" y="443873"/>
                  </a:lnTo>
                  <a:cubicBezTo>
                    <a:pt x="1143955" y="442635"/>
                    <a:pt x="1144432" y="440540"/>
                    <a:pt x="1147480" y="439587"/>
                  </a:cubicBezTo>
                  <a:lnTo>
                    <a:pt x="1148718" y="439206"/>
                  </a:lnTo>
                  <a:cubicBezTo>
                    <a:pt x="1150432" y="439587"/>
                    <a:pt x="1151766" y="438730"/>
                    <a:pt x="1151575" y="437111"/>
                  </a:cubicBezTo>
                  <a:lnTo>
                    <a:pt x="1152052" y="435872"/>
                  </a:lnTo>
                  <a:close/>
                  <a:moveTo>
                    <a:pt x="1007366" y="435111"/>
                  </a:moveTo>
                  <a:cubicBezTo>
                    <a:pt x="1008509" y="435111"/>
                    <a:pt x="1011652" y="436635"/>
                    <a:pt x="1011176" y="438445"/>
                  </a:cubicBezTo>
                  <a:cubicBezTo>
                    <a:pt x="1010700" y="440255"/>
                    <a:pt x="1014700" y="445017"/>
                    <a:pt x="1014415" y="446446"/>
                  </a:cubicBezTo>
                  <a:cubicBezTo>
                    <a:pt x="1014033" y="447779"/>
                    <a:pt x="1015176" y="452065"/>
                    <a:pt x="1015081" y="452828"/>
                  </a:cubicBezTo>
                  <a:cubicBezTo>
                    <a:pt x="1014986" y="453494"/>
                    <a:pt x="1012986" y="455018"/>
                    <a:pt x="1010985" y="454637"/>
                  </a:cubicBezTo>
                  <a:lnTo>
                    <a:pt x="1009366" y="453970"/>
                  </a:lnTo>
                  <a:lnTo>
                    <a:pt x="1008318" y="453494"/>
                  </a:lnTo>
                  <a:cubicBezTo>
                    <a:pt x="1007366" y="452542"/>
                    <a:pt x="1004794" y="452637"/>
                    <a:pt x="1002794" y="453780"/>
                  </a:cubicBezTo>
                  <a:cubicBezTo>
                    <a:pt x="1000699" y="454923"/>
                    <a:pt x="999270" y="460733"/>
                    <a:pt x="998603" y="461019"/>
                  </a:cubicBezTo>
                  <a:cubicBezTo>
                    <a:pt x="997936" y="461305"/>
                    <a:pt x="996222" y="461305"/>
                    <a:pt x="996317" y="460543"/>
                  </a:cubicBezTo>
                  <a:lnTo>
                    <a:pt x="996317" y="459781"/>
                  </a:lnTo>
                  <a:lnTo>
                    <a:pt x="996222" y="458066"/>
                  </a:lnTo>
                  <a:cubicBezTo>
                    <a:pt x="996031" y="455780"/>
                    <a:pt x="997841" y="453113"/>
                    <a:pt x="1000127" y="452161"/>
                  </a:cubicBezTo>
                  <a:cubicBezTo>
                    <a:pt x="1002413" y="451208"/>
                    <a:pt x="1009652" y="446065"/>
                    <a:pt x="1008985" y="443779"/>
                  </a:cubicBezTo>
                  <a:cubicBezTo>
                    <a:pt x="1008318" y="441493"/>
                    <a:pt x="1006223" y="435111"/>
                    <a:pt x="1007366" y="435111"/>
                  </a:cubicBezTo>
                  <a:close/>
                  <a:moveTo>
                    <a:pt x="781529" y="434920"/>
                  </a:moveTo>
                  <a:cubicBezTo>
                    <a:pt x="783338" y="434920"/>
                    <a:pt x="787815" y="435682"/>
                    <a:pt x="787720" y="436539"/>
                  </a:cubicBezTo>
                  <a:lnTo>
                    <a:pt x="787529" y="436539"/>
                  </a:lnTo>
                  <a:lnTo>
                    <a:pt x="784862" y="436825"/>
                  </a:lnTo>
                  <a:cubicBezTo>
                    <a:pt x="784101" y="438635"/>
                    <a:pt x="784101" y="441206"/>
                    <a:pt x="784958" y="442445"/>
                  </a:cubicBezTo>
                  <a:lnTo>
                    <a:pt x="785243" y="443683"/>
                  </a:lnTo>
                  <a:lnTo>
                    <a:pt x="785529" y="444826"/>
                  </a:lnTo>
                  <a:cubicBezTo>
                    <a:pt x="785148" y="446160"/>
                    <a:pt x="783148" y="446826"/>
                    <a:pt x="781052" y="446255"/>
                  </a:cubicBezTo>
                  <a:lnTo>
                    <a:pt x="781052" y="445778"/>
                  </a:lnTo>
                  <a:lnTo>
                    <a:pt x="781052" y="443207"/>
                  </a:lnTo>
                  <a:cubicBezTo>
                    <a:pt x="779433" y="440921"/>
                    <a:pt x="778576" y="437396"/>
                    <a:pt x="778481" y="436539"/>
                  </a:cubicBezTo>
                  <a:cubicBezTo>
                    <a:pt x="778385" y="435682"/>
                    <a:pt x="779719" y="434920"/>
                    <a:pt x="781529" y="434920"/>
                  </a:cubicBezTo>
                  <a:close/>
                  <a:moveTo>
                    <a:pt x="1068231" y="434825"/>
                  </a:moveTo>
                  <a:cubicBezTo>
                    <a:pt x="1069565" y="435015"/>
                    <a:pt x="1070994" y="435682"/>
                    <a:pt x="1071946" y="436539"/>
                  </a:cubicBezTo>
                  <a:cubicBezTo>
                    <a:pt x="1072232" y="436825"/>
                    <a:pt x="1071375" y="438349"/>
                    <a:pt x="1070517" y="438921"/>
                  </a:cubicBezTo>
                  <a:lnTo>
                    <a:pt x="1069660" y="439492"/>
                  </a:lnTo>
                  <a:cubicBezTo>
                    <a:pt x="1068327" y="439683"/>
                    <a:pt x="1066327" y="441207"/>
                    <a:pt x="1065088" y="442921"/>
                  </a:cubicBezTo>
                  <a:cubicBezTo>
                    <a:pt x="1064040" y="444540"/>
                    <a:pt x="1058516" y="446350"/>
                    <a:pt x="1057754" y="445207"/>
                  </a:cubicBezTo>
                  <a:cubicBezTo>
                    <a:pt x="1056992" y="444064"/>
                    <a:pt x="1059278" y="441588"/>
                    <a:pt x="1062707" y="439683"/>
                  </a:cubicBezTo>
                  <a:lnTo>
                    <a:pt x="1064040" y="437206"/>
                  </a:lnTo>
                  <a:cubicBezTo>
                    <a:pt x="1065183" y="435206"/>
                    <a:pt x="1066040" y="434444"/>
                    <a:pt x="1068231" y="434825"/>
                  </a:cubicBezTo>
                  <a:close/>
                  <a:moveTo>
                    <a:pt x="1264828" y="434063"/>
                  </a:moveTo>
                  <a:cubicBezTo>
                    <a:pt x="1267113" y="434539"/>
                    <a:pt x="1273495" y="437302"/>
                    <a:pt x="1273876" y="439207"/>
                  </a:cubicBezTo>
                  <a:cubicBezTo>
                    <a:pt x="1274257" y="441207"/>
                    <a:pt x="1274638" y="447208"/>
                    <a:pt x="1273590" y="447017"/>
                  </a:cubicBezTo>
                  <a:cubicBezTo>
                    <a:pt x="1272543" y="446827"/>
                    <a:pt x="1269780" y="444445"/>
                    <a:pt x="1268638" y="442731"/>
                  </a:cubicBezTo>
                  <a:cubicBezTo>
                    <a:pt x="1267495" y="441112"/>
                    <a:pt x="1258541" y="437111"/>
                    <a:pt x="1259303" y="435778"/>
                  </a:cubicBezTo>
                  <a:cubicBezTo>
                    <a:pt x="1260065" y="434444"/>
                    <a:pt x="1262541" y="433682"/>
                    <a:pt x="1264828" y="434063"/>
                  </a:cubicBezTo>
                  <a:close/>
                  <a:moveTo>
                    <a:pt x="836583" y="434062"/>
                  </a:moveTo>
                  <a:cubicBezTo>
                    <a:pt x="838870" y="434443"/>
                    <a:pt x="845537" y="437015"/>
                    <a:pt x="846299" y="439111"/>
                  </a:cubicBezTo>
                  <a:cubicBezTo>
                    <a:pt x="847061" y="441206"/>
                    <a:pt x="841917" y="443206"/>
                    <a:pt x="839155" y="438253"/>
                  </a:cubicBezTo>
                  <a:lnTo>
                    <a:pt x="832297" y="437587"/>
                  </a:lnTo>
                  <a:lnTo>
                    <a:pt x="832202" y="437587"/>
                  </a:lnTo>
                  <a:cubicBezTo>
                    <a:pt x="832297" y="435301"/>
                    <a:pt x="834298" y="433777"/>
                    <a:pt x="836583" y="434062"/>
                  </a:cubicBezTo>
                  <a:close/>
                  <a:moveTo>
                    <a:pt x="1019463" y="433872"/>
                  </a:moveTo>
                  <a:cubicBezTo>
                    <a:pt x="1021559" y="434444"/>
                    <a:pt x="1020511" y="445112"/>
                    <a:pt x="1018415" y="444159"/>
                  </a:cubicBezTo>
                  <a:lnTo>
                    <a:pt x="1018129" y="443207"/>
                  </a:lnTo>
                  <a:cubicBezTo>
                    <a:pt x="1017558" y="441302"/>
                    <a:pt x="1018225" y="439111"/>
                    <a:pt x="1017844" y="437111"/>
                  </a:cubicBezTo>
                  <a:lnTo>
                    <a:pt x="1017653" y="435682"/>
                  </a:lnTo>
                  <a:cubicBezTo>
                    <a:pt x="1016510" y="434158"/>
                    <a:pt x="1017368" y="433301"/>
                    <a:pt x="1019463" y="433872"/>
                  </a:cubicBezTo>
                  <a:close/>
                  <a:moveTo>
                    <a:pt x="635891" y="433682"/>
                  </a:moveTo>
                  <a:lnTo>
                    <a:pt x="641892" y="434730"/>
                  </a:lnTo>
                  <a:cubicBezTo>
                    <a:pt x="642844" y="434920"/>
                    <a:pt x="643702" y="435778"/>
                    <a:pt x="644178" y="436540"/>
                  </a:cubicBezTo>
                  <a:cubicBezTo>
                    <a:pt x="644464" y="436921"/>
                    <a:pt x="643702" y="438254"/>
                    <a:pt x="643607" y="438254"/>
                  </a:cubicBezTo>
                  <a:cubicBezTo>
                    <a:pt x="636368" y="437206"/>
                    <a:pt x="641702" y="444540"/>
                    <a:pt x="636082" y="445493"/>
                  </a:cubicBezTo>
                  <a:cubicBezTo>
                    <a:pt x="633129" y="446065"/>
                    <a:pt x="631605" y="450541"/>
                    <a:pt x="631224" y="454065"/>
                  </a:cubicBezTo>
                  <a:lnTo>
                    <a:pt x="630843" y="456161"/>
                  </a:lnTo>
                  <a:cubicBezTo>
                    <a:pt x="628843" y="458161"/>
                    <a:pt x="626652" y="458638"/>
                    <a:pt x="626081" y="457018"/>
                  </a:cubicBezTo>
                  <a:cubicBezTo>
                    <a:pt x="625414" y="455494"/>
                    <a:pt x="624747" y="450351"/>
                    <a:pt x="626081" y="449493"/>
                  </a:cubicBezTo>
                  <a:cubicBezTo>
                    <a:pt x="627509" y="448636"/>
                    <a:pt x="629033" y="446255"/>
                    <a:pt x="625795" y="446255"/>
                  </a:cubicBezTo>
                  <a:cubicBezTo>
                    <a:pt x="622556" y="446255"/>
                    <a:pt x="616746" y="451780"/>
                    <a:pt x="618270" y="452732"/>
                  </a:cubicBezTo>
                  <a:cubicBezTo>
                    <a:pt x="619794" y="453685"/>
                    <a:pt x="623699" y="456637"/>
                    <a:pt x="623604" y="456828"/>
                  </a:cubicBezTo>
                  <a:cubicBezTo>
                    <a:pt x="623414" y="457114"/>
                    <a:pt x="621318" y="457495"/>
                    <a:pt x="619318" y="457209"/>
                  </a:cubicBezTo>
                  <a:lnTo>
                    <a:pt x="618175" y="456352"/>
                  </a:lnTo>
                  <a:lnTo>
                    <a:pt x="613603" y="452923"/>
                  </a:lnTo>
                  <a:cubicBezTo>
                    <a:pt x="608078" y="448351"/>
                    <a:pt x="604649" y="444160"/>
                    <a:pt x="605983" y="443588"/>
                  </a:cubicBezTo>
                  <a:cubicBezTo>
                    <a:pt x="607316" y="443112"/>
                    <a:pt x="610650" y="442921"/>
                    <a:pt x="611507" y="443969"/>
                  </a:cubicBezTo>
                  <a:cubicBezTo>
                    <a:pt x="612269" y="445017"/>
                    <a:pt x="617318" y="441302"/>
                    <a:pt x="616365" y="440159"/>
                  </a:cubicBezTo>
                  <a:cubicBezTo>
                    <a:pt x="615317" y="439016"/>
                    <a:pt x="613984" y="435015"/>
                    <a:pt x="616651" y="435015"/>
                  </a:cubicBezTo>
                  <a:cubicBezTo>
                    <a:pt x="619318" y="435015"/>
                    <a:pt x="626652" y="435778"/>
                    <a:pt x="628081" y="436825"/>
                  </a:cubicBezTo>
                  <a:cubicBezTo>
                    <a:pt x="629510" y="437778"/>
                    <a:pt x="634082" y="437587"/>
                    <a:pt x="635891" y="433682"/>
                  </a:cubicBezTo>
                  <a:close/>
                  <a:moveTo>
                    <a:pt x="978982" y="433300"/>
                  </a:moveTo>
                  <a:lnTo>
                    <a:pt x="979077" y="433777"/>
                  </a:lnTo>
                  <a:lnTo>
                    <a:pt x="979458" y="435777"/>
                  </a:lnTo>
                  <a:cubicBezTo>
                    <a:pt x="979363" y="438349"/>
                    <a:pt x="977458" y="440920"/>
                    <a:pt x="975267" y="441397"/>
                  </a:cubicBezTo>
                  <a:lnTo>
                    <a:pt x="974124" y="442254"/>
                  </a:lnTo>
                  <a:cubicBezTo>
                    <a:pt x="971362" y="444254"/>
                    <a:pt x="969457" y="442921"/>
                    <a:pt x="968028" y="441206"/>
                  </a:cubicBezTo>
                  <a:lnTo>
                    <a:pt x="967171" y="440254"/>
                  </a:lnTo>
                  <a:cubicBezTo>
                    <a:pt x="966885" y="438825"/>
                    <a:pt x="968028" y="437491"/>
                    <a:pt x="969647" y="437301"/>
                  </a:cubicBezTo>
                  <a:lnTo>
                    <a:pt x="970981" y="437587"/>
                  </a:lnTo>
                  <a:cubicBezTo>
                    <a:pt x="974695" y="438349"/>
                    <a:pt x="975172" y="437968"/>
                    <a:pt x="975172" y="434634"/>
                  </a:cubicBezTo>
                  <a:lnTo>
                    <a:pt x="975172" y="433967"/>
                  </a:lnTo>
                  <a:cubicBezTo>
                    <a:pt x="975553" y="433300"/>
                    <a:pt x="977362" y="433015"/>
                    <a:pt x="978982" y="433300"/>
                  </a:cubicBezTo>
                  <a:close/>
                  <a:moveTo>
                    <a:pt x="1182531" y="433015"/>
                  </a:moveTo>
                  <a:cubicBezTo>
                    <a:pt x="1183769" y="433015"/>
                    <a:pt x="1187484" y="434444"/>
                    <a:pt x="1187294" y="436254"/>
                  </a:cubicBezTo>
                  <a:lnTo>
                    <a:pt x="1188246" y="437492"/>
                  </a:lnTo>
                  <a:cubicBezTo>
                    <a:pt x="1189484" y="439016"/>
                    <a:pt x="1191675" y="440159"/>
                    <a:pt x="1193771" y="441016"/>
                  </a:cubicBezTo>
                  <a:cubicBezTo>
                    <a:pt x="1195104" y="441683"/>
                    <a:pt x="1198247" y="436063"/>
                    <a:pt x="1198914" y="442159"/>
                  </a:cubicBezTo>
                  <a:lnTo>
                    <a:pt x="1199105" y="443683"/>
                  </a:lnTo>
                  <a:cubicBezTo>
                    <a:pt x="1199009" y="445302"/>
                    <a:pt x="1199962" y="448160"/>
                    <a:pt x="1201105" y="450065"/>
                  </a:cubicBezTo>
                  <a:lnTo>
                    <a:pt x="1200438" y="450732"/>
                  </a:lnTo>
                  <a:lnTo>
                    <a:pt x="1198533" y="452922"/>
                  </a:lnTo>
                  <a:cubicBezTo>
                    <a:pt x="1194914" y="453303"/>
                    <a:pt x="1191675" y="453398"/>
                    <a:pt x="1191389" y="453113"/>
                  </a:cubicBezTo>
                  <a:cubicBezTo>
                    <a:pt x="1191104" y="452827"/>
                    <a:pt x="1189675" y="450636"/>
                    <a:pt x="1188341" y="449017"/>
                  </a:cubicBezTo>
                  <a:lnTo>
                    <a:pt x="1185675" y="450446"/>
                  </a:lnTo>
                  <a:lnTo>
                    <a:pt x="1185008" y="450827"/>
                  </a:lnTo>
                  <a:cubicBezTo>
                    <a:pt x="1183960" y="450732"/>
                    <a:pt x="1183103" y="449684"/>
                    <a:pt x="1183103" y="448350"/>
                  </a:cubicBezTo>
                  <a:lnTo>
                    <a:pt x="1183865" y="447969"/>
                  </a:lnTo>
                  <a:lnTo>
                    <a:pt x="1185770" y="446921"/>
                  </a:lnTo>
                  <a:cubicBezTo>
                    <a:pt x="1188437" y="445969"/>
                    <a:pt x="1189484" y="444255"/>
                    <a:pt x="1188056" y="442921"/>
                  </a:cubicBezTo>
                  <a:cubicBezTo>
                    <a:pt x="1186722" y="441397"/>
                    <a:pt x="1185008" y="434348"/>
                    <a:pt x="1183293" y="433872"/>
                  </a:cubicBezTo>
                  <a:cubicBezTo>
                    <a:pt x="1181579" y="433396"/>
                    <a:pt x="1181293" y="433015"/>
                    <a:pt x="1182531" y="433015"/>
                  </a:cubicBezTo>
                  <a:close/>
                  <a:moveTo>
                    <a:pt x="1372840" y="432824"/>
                  </a:moveTo>
                  <a:cubicBezTo>
                    <a:pt x="1373031" y="432538"/>
                    <a:pt x="1375222" y="433110"/>
                    <a:pt x="1375983" y="433681"/>
                  </a:cubicBezTo>
                  <a:cubicBezTo>
                    <a:pt x="1376936" y="434348"/>
                    <a:pt x="1378174" y="436158"/>
                    <a:pt x="1377889" y="436444"/>
                  </a:cubicBezTo>
                  <a:lnTo>
                    <a:pt x="1373888" y="440254"/>
                  </a:lnTo>
                  <a:lnTo>
                    <a:pt x="1374017" y="444507"/>
                  </a:lnTo>
                  <a:lnTo>
                    <a:pt x="1373019" y="439111"/>
                  </a:lnTo>
                  <a:cubicBezTo>
                    <a:pt x="1372388" y="436634"/>
                    <a:pt x="1371793" y="434396"/>
                    <a:pt x="1371983" y="433777"/>
                  </a:cubicBezTo>
                  <a:close/>
                  <a:moveTo>
                    <a:pt x="187836" y="432824"/>
                  </a:moveTo>
                  <a:lnTo>
                    <a:pt x="189169" y="432919"/>
                  </a:lnTo>
                  <a:cubicBezTo>
                    <a:pt x="192217" y="433110"/>
                    <a:pt x="195361" y="434443"/>
                    <a:pt x="198123" y="435872"/>
                  </a:cubicBezTo>
                  <a:cubicBezTo>
                    <a:pt x="200695" y="437206"/>
                    <a:pt x="202505" y="439206"/>
                    <a:pt x="198980" y="441492"/>
                  </a:cubicBezTo>
                  <a:lnTo>
                    <a:pt x="197171" y="442730"/>
                  </a:lnTo>
                  <a:cubicBezTo>
                    <a:pt x="194884" y="444730"/>
                    <a:pt x="191836" y="444826"/>
                    <a:pt x="190408" y="443111"/>
                  </a:cubicBezTo>
                  <a:cubicBezTo>
                    <a:pt x="188979" y="441397"/>
                    <a:pt x="186312" y="434920"/>
                    <a:pt x="187836" y="432824"/>
                  </a:cubicBezTo>
                  <a:close/>
                  <a:moveTo>
                    <a:pt x="946216" y="432348"/>
                  </a:moveTo>
                  <a:cubicBezTo>
                    <a:pt x="948502" y="434348"/>
                    <a:pt x="946311" y="442445"/>
                    <a:pt x="946406" y="445397"/>
                  </a:cubicBezTo>
                  <a:cubicBezTo>
                    <a:pt x="946501" y="448350"/>
                    <a:pt x="944882" y="449779"/>
                    <a:pt x="942882" y="448731"/>
                  </a:cubicBezTo>
                  <a:cubicBezTo>
                    <a:pt x="940786" y="447588"/>
                    <a:pt x="936310" y="443683"/>
                    <a:pt x="938405" y="443492"/>
                  </a:cubicBezTo>
                  <a:cubicBezTo>
                    <a:pt x="940501" y="443302"/>
                    <a:pt x="945835" y="441778"/>
                    <a:pt x="946120" y="440730"/>
                  </a:cubicBezTo>
                  <a:lnTo>
                    <a:pt x="945739" y="440349"/>
                  </a:lnTo>
                  <a:lnTo>
                    <a:pt x="944215" y="438730"/>
                  </a:lnTo>
                  <a:cubicBezTo>
                    <a:pt x="942310" y="437111"/>
                    <a:pt x="941453" y="435015"/>
                    <a:pt x="942310" y="434158"/>
                  </a:cubicBezTo>
                  <a:lnTo>
                    <a:pt x="943358" y="433681"/>
                  </a:lnTo>
                  <a:close/>
                  <a:moveTo>
                    <a:pt x="675135" y="432253"/>
                  </a:moveTo>
                  <a:cubicBezTo>
                    <a:pt x="676659" y="433968"/>
                    <a:pt x="678564" y="436444"/>
                    <a:pt x="679326" y="437777"/>
                  </a:cubicBezTo>
                  <a:cubicBezTo>
                    <a:pt x="680088" y="439016"/>
                    <a:pt x="680564" y="442445"/>
                    <a:pt x="678278" y="442064"/>
                  </a:cubicBezTo>
                  <a:cubicBezTo>
                    <a:pt x="675992" y="441683"/>
                    <a:pt x="671611" y="437968"/>
                    <a:pt x="669896" y="436158"/>
                  </a:cubicBezTo>
                  <a:lnTo>
                    <a:pt x="666848" y="438254"/>
                  </a:lnTo>
                  <a:lnTo>
                    <a:pt x="663229" y="440730"/>
                  </a:lnTo>
                  <a:cubicBezTo>
                    <a:pt x="661228" y="444445"/>
                    <a:pt x="657323" y="449874"/>
                    <a:pt x="656275" y="450636"/>
                  </a:cubicBezTo>
                  <a:cubicBezTo>
                    <a:pt x="655228" y="451494"/>
                    <a:pt x="655228" y="450446"/>
                    <a:pt x="656371" y="448255"/>
                  </a:cubicBezTo>
                  <a:cubicBezTo>
                    <a:pt x="657513" y="446159"/>
                    <a:pt x="655037" y="437492"/>
                    <a:pt x="658656" y="439682"/>
                  </a:cubicBezTo>
                  <a:lnTo>
                    <a:pt x="662847" y="435587"/>
                  </a:lnTo>
                  <a:cubicBezTo>
                    <a:pt x="664848" y="433682"/>
                    <a:pt x="669324" y="433301"/>
                    <a:pt x="672754" y="432634"/>
                  </a:cubicBezTo>
                  <a:close/>
                  <a:moveTo>
                    <a:pt x="990889" y="431967"/>
                  </a:moveTo>
                  <a:cubicBezTo>
                    <a:pt x="992984" y="431014"/>
                    <a:pt x="1000795" y="431776"/>
                    <a:pt x="998889" y="432157"/>
                  </a:cubicBezTo>
                  <a:cubicBezTo>
                    <a:pt x="996984" y="432538"/>
                    <a:pt x="993270" y="433681"/>
                    <a:pt x="993746" y="434062"/>
                  </a:cubicBezTo>
                  <a:cubicBezTo>
                    <a:pt x="994222" y="434443"/>
                    <a:pt x="996127" y="436444"/>
                    <a:pt x="997080" y="437682"/>
                  </a:cubicBezTo>
                  <a:cubicBezTo>
                    <a:pt x="998032" y="438920"/>
                    <a:pt x="1000414" y="442921"/>
                    <a:pt x="999652" y="442825"/>
                  </a:cubicBezTo>
                  <a:cubicBezTo>
                    <a:pt x="998699" y="442635"/>
                    <a:pt x="992508" y="438158"/>
                    <a:pt x="990603" y="436634"/>
                  </a:cubicBezTo>
                  <a:cubicBezTo>
                    <a:pt x="988698" y="435015"/>
                    <a:pt x="988793" y="432919"/>
                    <a:pt x="990889" y="431967"/>
                  </a:cubicBezTo>
                  <a:close/>
                  <a:moveTo>
                    <a:pt x="54962" y="431300"/>
                  </a:moveTo>
                  <a:cubicBezTo>
                    <a:pt x="55819" y="431776"/>
                    <a:pt x="56200" y="433205"/>
                    <a:pt x="55819" y="434443"/>
                  </a:cubicBezTo>
                  <a:lnTo>
                    <a:pt x="55153" y="434539"/>
                  </a:lnTo>
                  <a:lnTo>
                    <a:pt x="53152" y="435015"/>
                  </a:lnTo>
                  <a:cubicBezTo>
                    <a:pt x="50295" y="434920"/>
                    <a:pt x="51914" y="436158"/>
                    <a:pt x="56581" y="437872"/>
                  </a:cubicBezTo>
                  <a:lnTo>
                    <a:pt x="60867" y="436539"/>
                  </a:lnTo>
                  <a:lnTo>
                    <a:pt x="65820" y="435015"/>
                  </a:lnTo>
                  <a:cubicBezTo>
                    <a:pt x="65725" y="431491"/>
                    <a:pt x="67821" y="433110"/>
                    <a:pt x="70392" y="438634"/>
                  </a:cubicBezTo>
                  <a:lnTo>
                    <a:pt x="69440" y="444159"/>
                  </a:lnTo>
                  <a:cubicBezTo>
                    <a:pt x="69249" y="445302"/>
                    <a:pt x="70773" y="446540"/>
                    <a:pt x="71059" y="447778"/>
                  </a:cubicBezTo>
                  <a:lnTo>
                    <a:pt x="71345" y="448921"/>
                  </a:lnTo>
                  <a:cubicBezTo>
                    <a:pt x="71154" y="450255"/>
                    <a:pt x="69916" y="450541"/>
                    <a:pt x="68583" y="449493"/>
                  </a:cubicBezTo>
                  <a:lnTo>
                    <a:pt x="68297" y="449683"/>
                  </a:lnTo>
                  <a:lnTo>
                    <a:pt x="64296" y="451779"/>
                  </a:lnTo>
                  <a:cubicBezTo>
                    <a:pt x="59344" y="454636"/>
                    <a:pt x="54200" y="453970"/>
                    <a:pt x="52771" y="450159"/>
                  </a:cubicBezTo>
                  <a:lnTo>
                    <a:pt x="51342" y="447302"/>
                  </a:lnTo>
                  <a:lnTo>
                    <a:pt x="50104" y="444921"/>
                  </a:lnTo>
                  <a:cubicBezTo>
                    <a:pt x="48199" y="442444"/>
                    <a:pt x="45246" y="437682"/>
                    <a:pt x="43532" y="434158"/>
                  </a:cubicBezTo>
                  <a:lnTo>
                    <a:pt x="48485" y="432633"/>
                  </a:lnTo>
                  <a:cubicBezTo>
                    <a:pt x="50390" y="432062"/>
                    <a:pt x="52295" y="431681"/>
                    <a:pt x="54295" y="431395"/>
                  </a:cubicBezTo>
                  <a:close/>
                  <a:moveTo>
                    <a:pt x="748668" y="430824"/>
                  </a:moveTo>
                  <a:cubicBezTo>
                    <a:pt x="747811" y="429871"/>
                    <a:pt x="749716" y="429871"/>
                    <a:pt x="752764" y="430919"/>
                  </a:cubicBezTo>
                  <a:cubicBezTo>
                    <a:pt x="755812" y="431967"/>
                    <a:pt x="760289" y="437396"/>
                    <a:pt x="760479" y="438158"/>
                  </a:cubicBezTo>
                  <a:lnTo>
                    <a:pt x="760955" y="438444"/>
                  </a:lnTo>
                  <a:cubicBezTo>
                    <a:pt x="762574" y="439396"/>
                    <a:pt x="764384" y="440825"/>
                    <a:pt x="766003" y="440730"/>
                  </a:cubicBezTo>
                  <a:lnTo>
                    <a:pt x="767051" y="440635"/>
                  </a:lnTo>
                  <a:cubicBezTo>
                    <a:pt x="768290" y="438730"/>
                    <a:pt x="774481" y="439777"/>
                    <a:pt x="775814" y="441492"/>
                  </a:cubicBezTo>
                  <a:cubicBezTo>
                    <a:pt x="777148" y="443206"/>
                    <a:pt x="777243" y="444730"/>
                    <a:pt x="776005" y="444921"/>
                  </a:cubicBezTo>
                  <a:cubicBezTo>
                    <a:pt x="774671" y="445111"/>
                    <a:pt x="771147" y="445778"/>
                    <a:pt x="770957" y="445969"/>
                  </a:cubicBezTo>
                  <a:cubicBezTo>
                    <a:pt x="770766" y="446159"/>
                    <a:pt x="769623" y="448826"/>
                    <a:pt x="768480" y="451874"/>
                  </a:cubicBezTo>
                  <a:lnTo>
                    <a:pt x="766480" y="453303"/>
                  </a:lnTo>
                  <a:cubicBezTo>
                    <a:pt x="763717" y="455303"/>
                    <a:pt x="756574" y="450636"/>
                    <a:pt x="758479" y="448064"/>
                  </a:cubicBezTo>
                  <a:lnTo>
                    <a:pt x="763622" y="441206"/>
                  </a:lnTo>
                  <a:cubicBezTo>
                    <a:pt x="757336" y="440444"/>
                    <a:pt x="753335" y="439587"/>
                    <a:pt x="754669" y="439301"/>
                  </a:cubicBezTo>
                  <a:lnTo>
                    <a:pt x="755716" y="438920"/>
                  </a:lnTo>
                  <a:cubicBezTo>
                    <a:pt x="758288" y="437968"/>
                    <a:pt x="758383" y="436348"/>
                    <a:pt x="756478" y="435015"/>
                  </a:cubicBezTo>
                  <a:cubicBezTo>
                    <a:pt x="754383" y="433586"/>
                    <a:pt x="751716" y="432538"/>
                    <a:pt x="749525" y="431300"/>
                  </a:cubicBezTo>
                  <a:close/>
                  <a:moveTo>
                    <a:pt x="929833" y="430157"/>
                  </a:moveTo>
                  <a:cubicBezTo>
                    <a:pt x="931547" y="430443"/>
                    <a:pt x="932404" y="431395"/>
                    <a:pt x="931833" y="432348"/>
                  </a:cubicBezTo>
                  <a:cubicBezTo>
                    <a:pt x="931261" y="433300"/>
                    <a:pt x="935071" y="439682"/>
                    <a:pt x="934309" y="440920"/>
                  </a:cubicBezTo>
                  <a:cubicBezTo>
                    <a:pt x="933547" y="442158"/>
                    <a:pt x="930118" y="446254"/>
                    <a:pt x="928499" y="447302"/>
                  </a:cubicBezTo>
                  <a:cubicBezTo>
                    <a:pt x="926880" y="448350"/>
                    <a:pt x="920593" y="445207"/>
                    <a:pt x="919165" y="444349"/>
                  </a:cubicBezTo>
                  <a:cubicBezTo>
                    <a:pt x="917736" y="443492"/>
                    <a:pt x="914974" y="443873"/>
                    <a:pt x="916498" y="446921"/>
                  </a:cubicBezTo>
                  <a:cubicBezTo>
                    <a:pt x="917926" y="449969"/>
                    <a:pt x="912497" y="456922"/>
                    <a:pt x="911926" y="454922"/>
                  </a:cubicBezTo>
                  <a:cubicBezTo>
                    <a:pt x="911354" y="452922"/>
                    <a:pt x="909735" y="447302"/>
                    <a:pt x="909640" y="446540"/>
                  </a:cubicBezTo>
                  <a:lnTo>
                    <a:pt x="909259" y="445968"/>
                  </a:lnTo>
                  <a:lnTo>
                    <a:pt x="905639" y="439873"/>
                  </a:lnTo>
                  <a:cubicBezTo>
                    <a:pt x="909640" y="439396"/>
                    <a:pt x="914688" y="438349"/>
                    <a:pt x="916974" y="437586"/>
                  </a:cubicBezTo>
                  <a:cubicBezTo>
                    <a:pt x="919260" y="436825"/>
                    <a:pt x="924880" y="440825"/>
                    <a:pt x="925927" y="440825"/>
                  </a:cubicBezTo>
                  <a:cubicBezTo>
                    <a:pt x="926975" y="440825"/>
                    <a:pt x="927642" y="437777"/>
                    <a:pt x="924594" y="433967"/>
                  </a:cubicBezTo>
                  <a:lnTo>
                    <a:pt x="929261" y="430538"/>
                  </a:lnTo>
                  <a:close/>
                  <a:moveTo>
                    <a:pt x="695899" y="430157"/>
                  </a:moveTo>
                  <a:cubicBezTo>
                    <a:pt x="696470" y="431110"/>
                    <a:pt x="699423" y="432634"/>
                    <a:pt x="701328" y="431777"/>
                  </a:cubicBezTo>
                  <a:cubicBezTo>
                    <a:pt x="703233" y="430919"/>
                    <a:pt x="708472" y="430157"/>
                    <a:pt x="709520" y="431586"/>
                  </a:cubicBezTo>
                  <a:cubicBezTo>
                    <a:pt x="710472" y="433015"/>
                    <a:pt x="716283" y="431205"/>
                    <a:pt x="716854" y="431586"/>
                  </a:cubicBezTo>
                  <a:cubicBezTo>
                    <a:pt x="717426" y="431967"/>
                    <a:pt x="718378" y="433777"/>
                    <a:pt x="717711" y="434920"/>
                  </a:cubicBezTo>
                  <a:lnTo>
                    <a:pt x="717044" y="434920"/>
                  </a:lnTo>
                  <a:lnTo>
                    <a:pt x="712853" y="435110"/>
                  </a:lnTo>
                  <a:cubicBezTo>
                    <a:pt x="707329" y="435015"/>
                    <a:pt x="703710" y="436730"/>
                    <a:pt x="704757" y="438920"/>
                  </a:cubicBezTo>
                  <a:lnTo>
                    <a:pt x="705805" y="439111"/>
                  </a:lnTo>
                  <a:lnTo>
                    <a:pt x="711711" y="440063"/>
                  </a:lnTo>
                  <a:cubicBezTo>
                    <a:pt x="711329" y="443778"/>
                    <a:pt x="710186" y="447874"/>
                    <a:pt x="709139" y="449112"/>
                  </a:cubicBezTo>
                  <a:cubicBezTo>
                    <a:pt x="707901" y="449969"/>
                    <a:pt x="700280" y="447017"/>
                    <a:pt x="699423" y="448255"/>
                  </a:cubicBezTo>
                  <a:cubicBezTo>
                    <a:pt x="698566" y="449588"/>
                    <a:pt x="698661" y="450827"/>
                    <a:pt x="699614" y="451112"/>
                  </a:cubicBezTo>
                  <a:cubicBezTo>
                    <a:pt x="700471" y="451398"/>
                    <a:pt x="701043" y="453208"/>
                    <a:pt x="698947" y="454732"/>
                  </a:cubicBezTo>
                  <a:cubicBezTo>
                    <a:pt x="696852" y="456256"/>
                    <a:pt x="689708" y="456637"/>
                    <a:pt x="691613" y="456065"/>
                  </a:cubicBezTo>
                  <a:cubicBezTo>
                    <a:pt x="693518" y="455494"/>
                    <a:pt x="697613" y="453303"/>
                    <a:pt x="695709" y="452636"/>
                  </a:cubicBezTo>
                  <a:cubicBezTo>
                    <a:pt x="693899" y="451874"/>
                    <a:pt x="690660" y="449874"/>
                    <a:pt x="691422" y="449207"/>
                  </a:cubicBezTo>
                  <a:cubicBezTo>
                    <a:pt x="692184" y="448541"/>
                    <a:pt x="695994" y="446159"/>
                    <a:pt x="698280" y="444159"/>
                  </a:cubicBezTo>
                  <a:lnTo>
                    <a:pt x="697328" y="441397"/>
                  </a:lnTo>
                  <a:cubicBezTo>
                    <a:pt x="697137" y="440730"/>
                    <a:pt x="696756" y="439778"/>
                    <a:pt x="697042" y="439206"/>
                  </a:cubicBezTo>
                  <a:lnTo>
                    <a:pt x="698280" y="437206"/>
                  </a:lnTo>
                  <a:cubicBezTo>
                    <a:pt x="697137" y="435491"/>
                    <a:pt x="695709" y="433491"/>
                    <a:pt x="695042" y="432634"/>
                  </a:cubicBezTo>
                  <a:cubicBezTo>
                    <a:pt x="694470" y="431777"/>
                    <a:pt x="695232" y="429205"/>
                    <a:pt x="695899" y="430157"/>
                  </a:cubicBezTo>
                  <a:close/>
                  <a:moveTo>
                    <a:pt x="778004" y="429681"/>
                  </a:moveTo>
                  <a:cubicBezTo>
                    <a:pt x="782005" y="428443"/>
                    <a:pt x="792768" y="430634"/>
                    <a:pt x="790863" y="432539"/>
                  </a:cubicBezTo>
                  <a:lnTo>
                    <a:pt x="789529" y="432539"/>
                  </a:lnTo>
                  <a:cubicBezTo>
                    <a:pt x="786100" y="432444"/>
                    <a:pt x="782005" y="430253"/>
                    <a:pt x="779338" y="431205"/>
                  </a:cubicBezTo>
                  <a:lnTo>
                    <a:pt x="776099" y="432253"/>
                  </a:lnTo>
                  <a:cubicBezTo>
                    <a:pt x="773146" y="432063"/>
                    <a:pt x="774004" y="430824"/>
                    <a:pt x="778004" y="429681"/>
                  </a:cubicBezTo>
                  <a:close/>
                  <a:moveTo>
                    <a:pt x="536736" y="424633"/>
                  </a:moveTo>
                  <a:cubicBezTo>
                    <a:pt x="540260" y="422823"/>
                    <a:pt x="544070" y="425204"/>
                    <a:pt x="545309" y="429967"/>
                  </a:cubicBezTo>
                  <a:lnTo>
                    <a:pt x="541403" y="433681"/>
                  </a:lnTo>
                  <a:lnTo>
                    <a:pt x="540927" y="434158"/>
                  </a:lnTo>
                  <a:cubicBezTo>
                    <a:pt x="541879" y="435682"/>
                    <a:pt x="543213" y="436729"/>
                    <a:pt x="543975" y="436444"/>
                  </a:cubicBezTo>
                  <a:cubicBezTo>
                    <a:pt x="544737" y="436158"/>
                    <a:pt x="548166" y="433681"/>
                    <a:pt x="550642" y="432062"/>
                  </a:cubicBezTo>
                  <a:lnTo>
                    <a:pt x="552167" y="434634"/>
                  </a:lnTo>
                  <a:lnTo>
                    <a:pt x="553691" y="437206"/>
                  </a:lnTo>
                  <a:cubicBezTo>
                    <a:pt x="554834" y="441682"/>
                    <a:pt x="555976" y="443397"/>
                    <a:pt x="556167" y="441016"/>
                  </a:cubicBezTo>
                  <a:cubicBezTo>
                    <a:pt x="556358" y="438634"/>
                    <a:pt x="558643" y="433205"/>
                    <a:pt x="560739" y="432824"/>
                  </a:cubicBezTo>
                  <a:cubicBezTo>
                    <a:pt x="562834" y="432443"/>
                    <a:pt x="569121" y="432824"/>
                    <a:pt x="569121" y="434539"/>
                  </a:cubicBezTo>
                  <a:lnTo>
                    <a:pt x="569597" y="436444"/>
                  </a:lnTo>
                  <a:lnTo>
                    <a:pt x="569883" y="437396"/>
                  </a:lnTo>
                  <a:cubicBezTo>
                    <a:pt x="571217" y="438253"/>
                    <a:pt x="572931" y="439396"/>
                    <a:pt x="573788" y="439968"/>
                  </a:cubicBezTo>
                  <a:cubicBezTo>
                    <a:pt x="574550" y="440539"/>
                    <a:pt x="571407" y="443683"/>
                    <a:pt x="571026" y="444254"/>
                  </a:cubicBezTo>
                  <a:cubicBezTo>
                    <a:pt x="570645" y="444826"/>
                    <a:pt x="570454" y="446731"/>
                    <a:pt x="571693" y="447302"/>
                  </a:cubicBezTo>
                  <a:lnTo>
                    <a:pt x="572836" y="447397"/>
                  </a:lnTo>
                  <a:lnTo>
                    <a:pt x="574931" y="447588"/>
                  </a:lnTo>
                  <a:cubicBezTo>
                    <a:pt x="577503" y="447493"/>
                    <a:pt x="579599" y="445969"/>
                    <a:pt x="579599" y="444254"/>
                  </a:cubicBezTo>
                  <a:cubicBezTo>
                    <a:pt x="579599" y="442540"/>
                    <a:pt x="578932" y="437491"/>
                    <a:pt x="578075" y="437206"/>
                  </a:cubicBezTo>
                  <a:cubicBezTo>
                    <a:pt x="577312" y="436920"/>
                    <a:pt x="575408" y="433586"/>
                    <a:pt x="576836" y="431014"/>
                  </a:cubicBezTo>
                  <a:lnTo>
                    <a:pt x="580551" y="434158"/>
                  </a:lnTo>
                  <a:cubicBezTo>
                    <a:pt x="581218" y="434729"/>
                    <a:pt x="583504" y="434443"/>
                    <a:pt x="584837" y="434062"/>
                  </a:cubicBezTo>
                  <a:cubicBezTo>
                    <a:pt x="592838" y="432062"/>
                    <a:pt x="594458" y="432824"/>
                    <a:pt x="595505" y="439111"/>
                  </a:cubicBezTo>
                  <a:cubicBezTo>
                    <a:pt x="595791" y="441016"/>
                    <a:pt x="595791" y="441016"/>
                    <a:pt x="600744" y="444445"/>
                  </a:cubicBezTo>
                  <a:lnTo>
                    <a:pt x="604173" y="446826"/>
                  </a:lnTo>
                  <a:cubicBezTo>
                    <a:pt x="601982" y="449112"/>
                    <a:pt x="599410" y="451207"/>
                    <a:pt x="598458" y="451493"/>
                  </a:cubicBezTo>
                  <a:cubicBezTo>
                    <a:pt x="597506" y="451779"/>
                    <a:pt x="593791" y="448445"/>
                    <a:pt x="591981" y="446635"/>
                  </a:cubicBezTo>
                  <a:lnTo>
                    <a:pt x="590267" y="449302"/>
                  </a:lnTo>
                  <a:lnTo>
                    <a:pt x="589028" y="451303"/>
                  </a:lnTo>
                  <a:cubicBezTo>
                    <a:pt x="587790" y="453589"/>
                    <a:pt x="585504" y="454255"/>
                    <a:pt x="583790" y="452827"/>
                  </a:cubicBezTo>
                  <a:cubicBezTo>
                    <a:pt x="582075" y="451398"/>
                    <a:pt x="575598" y="453684"/>
                    <a:pt x="574931" y="453779"/>
                  </a:cubicBezTo>
                  <a:cubicBezTo>
                    <a:pt x="574265" y="453874"/>
                    <a:pt x="568740" y="452827"/>
                    <a:pt x="562834" y="451874"/>
                  </a:cubicBezTo>
                  <a:lnTo>
                    <a:pt x="557501" y="451779"/>
                  </a:lnTo>
                  <a:cubicBezTo>
                    <a:pt x="553976" y="451684"/>
                    <a:pt x="550547" y="454827"/>
                    <a:pt x="546642" y="451684"/>
                  </a:cubicBezTo>
                  <a:cubicBezTo>
                    <a:pt x="545975" y="451112"/>
                    <a:pt x="543403" y="451684"/>
                    <a:pt x="541975" y="452255"/>
                  </a:cubicBezTo>
                  <a:cubicBezTo>
                    <a:pt x="539117" y="453303"/>
                    <a:pt x="535498" y="456065"/>
                    <a:pt x="533688" y="455494"/>
                  </a:cubicBezTo>
                  <a:cubicBezTo>
                    <a:pt x="530354" y="454351"/>
                    <a:pt x="528259" y="455113"/>
                    <a:pt x="525306" y="455779"/>
                  </a:cubicBezTo>
                  <a:lnTo>
                    <a:pt x="520829" y="456637"/>
                  </a:lnTo>
                  <a:lnTo>
                    <a:pt x="524496" y="444413"/>
                  </a:lnTo>
                  <a:lnTo>
                    <a:pt x="517305" y="453684"/>
                  </a:lnTo>
                  <a:cubicBezTo>
                    <a:pt x="515591" y="454732"/>
                    <a:pt x="510733" y="457018"/>
                    <a:pt x="510162" y="456351"/>
                  </a:cubicBezTo>
                  <a:cubicBezTo>
                    <a:pt x="509590" y="455685"/>
                    <a:pt x="507399" y="454351"/>
                    <a:pt x="506542" y="455018"/>
                  </a:cubicBezTo>
                  <a:cubicBezTo>
                    <a:pt x="505685" y="455685"/>
                    <a:pt x="502065" y="456066"/>
                    <a:pt x="500827" y="454161"/>
                  </a:cubicBezTo>
                  <a:cubicBezTo>
                    <a:pt x="499494" y="452256"/>
                    <a:pt x="492731" y="455113"/>
                    <a:pt x="491969" y="454161"/>
                  </a:cubicBezTo>
                  <a:cubicBezTo>
                    <a:pt x="491207" y="453208"/>
                    <a:pt x="487683" y="450541"/>
                    <a:pt x="487397" y="452446"/>
                  </a:cubicBezTo>
                  <a:cubicBezTo>
                    <a:pt x="487111" y="454351"/>
                    <a:pt x="484825" y="457113"/>
                    <a:pt x="483206" y="454542"/>
                  </a:cubicBezTo>
                  <a:cubicBezTo>
                    <a:pt x="481587" y="451875"/>
                    <a:pt x="476538" y="448255"/>
                    <a:pt x="475110" y="451303"/>
                  </a:cubicBezTo>
                  <a:lnTo>
                    <a:pt x="470157" y="452351"/>
                  </a:lnTo>
                  <a:lnTo>
                    <a:pt x="468252" y="452732"/>
                  </a:lnTo>
                  <a:cubicBezTo>
                    <a:pt x="467109" y="457304"/>
                    <a:pt x="467775" y="462162"/>
                    <a:pt x="469585" y="463495"/>
                  </a:cubicBezTo>
                  <a:cubicBezTo>
                    <a:pt x="471490" y="464829"/>
                    <a:pt x="476157" y="470163"/>
                    <a:pt x="475491" y="472163"/>
                  </a:cubicBezTo>
                  <a:lnTo>
                    <a:pt x="478729" y="472639"/>
                  </a:lnTo>
                  <a:lnTo>
                    <a:pt x="480634" y="472925"/>
                  </a:lnTo>
                  <a:cubicBezTo>
                    <a:pt x="484444" y="473211"/>
                    <a:pt x="483968" y="473877"/>
                    <a:pt x="479682" y="474449"/>
                  </a:cubicBezTo>
                  <a:cubicBezTo>
                    <a:pt x="475395" y="475020"/>
                    <a:pt x="462251" y="473115"/>
                    <a:pt x="461013" y="472925"/>
                  </a:cubicBezTo>
                  <a:lnTo>
                    <a:pt x="459870" y="472639"/>
                  </a:lnTo>
                  <a:lnTo>
                    <a:pt x="455393" y="471687"/>
                  </a:lnTo>
                  <a:cubicBezTo>
                    <a:pt x="453297" y="474449"/>
                    <a:pt x="450249" y="472639"/>
                    <a:pt x="448630" y="467686"/>
                  </a:cubicBezTo>
                  <a:lnTo>
                    <a:pt x="453297" y="463114"/>
                  </a:lnTo>
                  <a:lnTo>
                    <a:pt x="454917" y="461590"/>
                  </a:lnTo>
                  <a:cubicBezTo>
                    <a:pt x="453012" y="458923"/>
                    <a:pt x="449773" y="455589"/>
                    <a:pt x="447678" y="454065"/>
                  </a:cubicBezTo>
                  <a:lnTo>
                    <a:pt x="445106" y="453780"/>
                  </a:lnTo>
                  <a:cubicBezTo>
                    <a:pt x="443106" y="453589"/>
                    <a:pt x="440915" y="454256"/>
                    <a:pt x="440629" y="451494"/>
                  </a:cubicBezTo>
                  <a:cubicBezTo>
                    <a:pt x="440439" y="448922"/>
                    <a:pt x="438057" y="449017"/>
                    <a:pt x="436343" y="450255"/>
                  </a:cubicBezTo>
                  <a:cubicBezTo>
                    <a:pt x="435771" y="450636"/>
                    <a:pt x="436533" y="452541"/>
                    <a:pt x="436819" y="453684"/>
                  </a:cubicBezTo>
                  <a:lnTo>
                    <a:pt x="437010" y="454161"/>
                  </a:lnTo>
                  <a:cubicBezTo>
                    <a:pt x="437581" y="454923"/>
                    <a:pt x="434057" y="455685"/>
                    <a:pt x="432723" y="455685"/>
                  </a:cubicBezTo>
                  <a:cubicBezTo>
                    <a:pt x="431390" y="455685"/>
                    <a:pt x="429485" y="453208"/>
                    <a:pt x="428532" y="450255"/>
                  </a:cubicBezTo>
                  <a:lnTo>
                    <a:pt x="425008" y="452732"/>
                  </a:lnTo>
                  <a:lnTo>
                    <a:pt x="422055" y="454827"/>
                  </a:lnTo>
                  <a:cubicBezTo>
                    <a:pt x="418627" y="454161"/>
                    <a:pt x="414912" y="453589"/>
                    <a:pt x="413578" y="453494"/>
                  </a:cubicBezTo>
                  <a:lnTo>
                    <a:pt x="413483" y="453684"/>
                  </a:lnTo>
                  <a:lnTo>
                    <a:pt x="412054" y="457399"/>
                  </a:lnTo>
                  <a:cubicBezTo>
                    <a:pt x="408720" y="456256"/>
                    <a:pt x="405101" y="454732"/>
                    <a:pt x="403958" y="453970"/>
                  </a:cubicBezTo>
                  <a:cubicBezTo>
                    <a:pt x="402720" y="453208"/>
                    <a:pt x="397767" y="452732"/>
                    <a:pt x="396338" y="455113"/>
                  </a:cubicBezTo>
                  <a:lnTo>
                    <a:pt x="394338" y="456351"/>
                  </a:lnTo>
                  <a:lnTo>
                    <a:pt x="392242" y="457685"/>
                  </a:lnTo>
                  <a:cubicBezTo>
                    <a:pt x="389289" y="458256"/>
                    <a:pt x="387194" y="459304"/>
                    <a:pt x="387575" y="460161"/>
                  </a:cubicBezTo>
                  <a:cubicBezTo>
                    <a:pt x="387956" y="460923"/>
                    <a:pt x="387004" y="466162"/>
                    <a:pt x="384527" y="469877"/>
                  </a:cubicBezTo>
                  <a:lnTo>
                    <a:pt x="383860" y="473687"/>
                  </a:lnTo>
                  <a:lnTo>
                    <a:pt x="383574" y="475020"/>
                  </a:lnTo>
                  <a:cubicBezTo>
                    <a:pt x="383670" y="476544"/>
                    <a:pt x="381670" y="478164"/>
                    <a:pt x="379098" y="478640"/>
                  </a:cubicBezTo>
                  <a:lnTo>
                    <a:pt x="379764" y="476830"/>
                  </a:lnTo>
                  <a:cubicBezTo>
                    <a:pt x="379955" y="476259"/>
                    <a:pt x="381193" y="475401"/>
                    <a:pt x="381098" y="475211"/>
                  </a:cubicBezTo>
                  <a:lnTo>
                    <a:pt x="376907" y="470353"/>
                  </a:lnTo>
                  <a:cubicBezTo>
                    <a:pt x="379860" y="464352"/>
                    <a:pt x="378431" y="460352"/>
                    <a:pt x="373764" y="461400"/>
                  </a:cubicBezTo>
                  <a:cubicBezTo>
                    <a:pt x="369096" y="462447"/>
                    <a:pt x="357666" y="466162"/>
                    <a:pt x="358809" y="467400"/>
                  </a:cubicBezTo>
                  <a:cubicBezTo>
                    <a:pt x="359953" y="468734"/>
                    <a:pt x="361667" y="472353"/>
                    <a:pt x="359762" y="472734"/>
                  </a:cubicBezTo>
                  <a:lnTo>
                    <a:pt x="359095" y="472258"/>
                  </a:lnTo>
                  <a:lnTo>
                    <a:pt x="357571" y="471210"/>
                  </a:lnTo>
                  <a:cubicBezTo>
                    <a:pt x="356428" y="469686"/>
                    <a:pt x="354428" y="467591"/>
                    <a:pt x="353190" y="466448"/>
                  </a:cubicBezTo>
                  <a:cubicBezTo>
                    <a:pt x="351952" y="465400"/>
                    <a:pt x="348332" y="463114"/>
                    <a:pt x="347665" y="464543"/>
                  </a:cubicBezTo>
                  <a:cubicBezTo>
                    <a:pt x="346998" y="465972"/>
                    <a:pt x="344427" y="469591"/>
                    <a:pt x="343284" y="469782"/>
                  </a:cubicBezTo>
                  <a:lnTo>
                    <a:pt x="342807" y="469591"/>
                  </a:lnTo>
                  <a:lnTo>
                    <a:pt x="339474" y="468448"/>
                  </a:lnTo>
                  <a:cubicBezTo>
                    <a:pt x="335854" y="467210"/>
                    <a:pt x="331473" y="465400"/>
                    <a:pt x="329663" y="464352"/>
                  </a:cubicBezTo>
                  <a:cubicBezTo>
                    <a:pt x="327853" y="463400"/>
                    <a:pt x="328425" y="459114"/>
                    <a:pt x="330425" y="459590"/>
                  </a:cubicBezTo>
                  <a:cubicBezTo>
                    <a:pt x="332425" y="460066"/>
                    <a:pt x="333568" y="463590"/>
                    <a:pt x="335283" y="463590"/>
                  </a:cubicBezTo>
                  <a:cubicBezTo>
                    <a:pt x="336997" y="463590"/>
                    <a:pt x="341855" y="462828"/>
                    <a:pt x="342045" y="461876"/>
                  </a:cubicBezTo>
                  <a:cubicBezTo>
                    <a:pt x="342236" y="460923"/>
                    <a:pt x="346617" y="457875"/>
                    <a:pt x="350999" y="458637"/>
                  </a:cubicBezTo>
                  <a:lnTo>
                    <a:pt x="354142" y="460161"/>
                  </a:lnTo>
                  <a:cubicBezTo>
                    <a:pt x="357666" y="461876"/>
                    <a:pt x="359953" y="463686"/>
                    <a:pt x="360619" y="458637"/>
                  </a:cubicBezTo>
                  <a:cubicBezTo>
                    <a:pt x="360619" y="458352"/>
                    <a:pt x="363477" y="457971"/>
                    <a:pt x="364810" y="458256"/>
                  </a:cubicBezTo>
                  <a:lnTo>
                    <a:pt x="367096" y="458637"/>
                  </a:lnTo>
                  <a:cubicBezTo>
                    <a:pt x="369382" y="459495"/>
                    <a:pt x="371763" y="458733"/>
                    <a:pt x="372335" y="457018"/>
                  </a:cubicBezTo>
                  <a:cubicBezTo>
                    <a:pt x="372906" y="455304"/>
                    <a:pt x="369001" y="452160"/>
                    <a:pt x="367954" y="452160"/>
                  </a:cubicBezTo>
                  <a:cubicBezTo>
                    <a:pt x="366811" y="452256"/>
                    <a:pt x="362048" y="449970"/>
                    <a:pt x="360333" y="446731"/>
                  </a:cubicBezTo>
                  <a:lnTo>
                    <a:pt x="367382" y="447017"/>
                  </a:lnTo>
                  <a:cubicBezTo>
                    <a:pt x="370430" y="447112"/>
                    <a:pt x="371478" y="445588"/>
                    <a:pt x="370335" y="443874"/>
                  </a:cubicBezTo>
                  <a:cubicBezTo>
                    <a:pt x="369096" y="441969"/>
                    <a:pt x="366811" y="442540"/>
                    <a:pt x="365191" y="444064"/>
                  </a:cubicBezTo>
                  <a:lnTo>
                    <a:pt x="364905" y="444350"/>
                  </a:lnTo>
                  <a:cubicBezTo>
                    <a:pt x="364429" y="444731"/>
                    <a:pt x="364524" y="443302"/>
                    <a:pt x="365191" y="441207"/>
                  </a:cubicBezTo>
                  <a:cubicBezTo>
                    <a:pt x="365858" y="439111"/>
                    <a:pt x="372906" y="433777"/>
                    <a:pt x="376526" y="433682"/>
                  </a:cubicBezTo>
                  <a:cubicBezTo>
                    <a:pt x="380145" y="433587"/>
                    <a:pt x="390623" y="432825"/>
                    <a:pt x="390813" y="433968"/>
                  </a:cubicBezTo>
                  <a:cubicBezTo>
                    <a:pt x="391004" y="435111"/>
                    <a:pt x="393480" y="437397"/>
                    <a:pt x="395862" y="436444"/>
                  </a:cubicBezTo>
                  <a:lnTo>
                    <a:pt x="397767" y="436635"/>
                  </a:lnTo>
                  <a:cubicBezTo>
                    <a:pt x="401958" y="437111"/>
                    <a:pt x="400910" y="434253"/>
                    <a:pt x="402148" y="432920"/>
                  </a:cubicBezTo>
                  <a:cubicBezTo>
                    <a:pt x="402529" y="432539"/>
                    <a:pt x="403672" y="432253"/>
                    <a:pt x="404339" y="432444"/>
                  </a:cubicBezTo>
                  <a:lnTo>
                    <a:pt x="408530" y="433396"/>
                  </a:lnTo>
                  <a:cubicBezTo>
                    <a:pt x="413102" y="434539"/>
                    <a:pt x="415864" y="436158"/>
                    <a:pt x="414721" y="436920"/>
                  </a:cubicBezTo>
                  <a:lnTo>
                    <a:pt x="414912" y="438159"/>
                  </a:lnTo>
                  <a:cubicBezTo>
                    <a:pt x="414626" y="438921"/>
                    <a:pt x="415197" y="440349"/>
                    <a:pt x="415959" y="440826"/>
                  </a:cubicBezTo>
                  <a:cubicBezTo>
                    <a:pt x="416721" y="441207"/>
                    <a:pt x="419198" y="440730"/>
                    <a:pt x="419198" y="440540"/>
                  </a:cubicBezTo>
                  <a:lnTo>
                    <a:pt x="419865" y="435111"/>
                  </a:lnTo>
                  <a:cubicBezTo>
                    <a:pt x="425389" y="434444"/>
                    <a:pt x="430628" y="433587"/>
                    <a:pt x="431485" y="433110"/>
                  </a:cubicBezTo>
                  <a:cubicBezTo>
                    <a:pt x="432342" y="432634"/>
                    <a:pt x="437486" y="434349"/>
                    <a:pt x="440153" y="435301"/>
                  </a:cubicBezTo>
                  <a:lnTo>
                    <a:pt x="441010" y="434730"/>
                  </a:lnTo>
                  <a:lnTo>
                    <a:pt x="447011" y="430253"/>
                  </a:lnTo>
                  <a:cubicBezTo>
                    <a:pt x="451773" y="433777"/>
                    <a:pt x="455583" y="435396"/>
                    <a:pt x="455679" y="433777"/>
                  </a:cubicBezTo>
                  <a:lnTo>
                    <a:pt x="456155" y="432253"/>
                  </a:lnTo>
                  <a:lnTo>
                    <a:pt x="456822" y="430348"/>
                  </a:lnTo>
                  <a:cubicBezTo>
                    <a:pt x="458917" y="430920"/>
                    <a:pt x="462251" y="432063"/>
                    <a:pt x="464061" y="432825"/>
                  </a:cubicBezTo>
                  <a:cubicBezTo>
                    <a:pt x="465966" y="433587"/>
                    <a:pt x="470823" y="435682"/>
                    <a:pt x="473681" y="433491"/>
                  </a:cubicBezTo>
                  <a:cubicBezTo>
                    <a:pt x="476538" y="431301"/>
                    <a:pt x="486825" y="432253"/>
                    <a:pt x="486254" y="433587"/>
                  </a:cubicBezTo>
                  <a:cubicBezTo>
                    <a:pt x="485682" y="434920"/>
                    <a:pt x="485016" y="438730"/>
                    <a:pt x="486349" y="438444"/>
                  </a:cubicBezTo>
                  <a:lnTo>
                    <a:pt x="486635" y="438159"/>
                  </a:lnTo>
                  <a:cubicBezTo>
                    <a:pt x="487683" y="437111"/>
                    <a:pt x="488540" y="435968"/>
                    <a:pt x="489492" y="434920"/>
                  </a:cubicBezTo>
                  <a:lnTo>
                    <a:pt x="490064" y="434253"/>
                  </a:lnTo>
                  <a:cubicBezTo>
                    <a:pt x="490731" y="433587"/>
                    <a:pt x="493303" y="432729"/>
                    <a:pt x="495874" y="432253"/>
                  </a:cubicBezTo>
                  <a:cubicBezTo>
                    <a:pt x="498351" y="431777"/>
                    <a:pt x="506447" y="432063"/>
                    <a:pt x="507876" y="434539"/>
                  </a:cubicBezTo>
                  <a:cubicBezTo>
                    <a:pt x="509209" y="437111"/>
                    <a:pt x="514067" y="440540"/>
                    <a:pt x="513210" y="437968"/>
                  </a:cubicBezTo>
                  <a:cubicBezTo>
                    <a:pt x="512353" y="435396"/>
                    <a:pt x="505685" y="429110"/>
                    <a:pt x="506066" y="428157"/>
                  </a:cubicBezTo>
                  <a:cubicBezTo>
                    <a:pt x="506447" y="427205"/>
                    <a:pt x="508828" y="425205"/>
                    <a:pt x="510257" y="426443"/>
                  </a:cubicBezTo>
                  <a:cubicBezTo>
                    <a:pt x="511686" y="427586"/>
                    <a:pt x="516258" y="432634"/>
                    <a:pt x="520163" y="432634"/>
                  </a:cubicBezTo>
                  <a:lnTo>
                    <a:pt x="523687" y="432825"/>
                  </a:lnTo>
                  <a:lnTo>
                    <a:pt x="524354" y="432920"/>
                  </a:lnTo>
                  <a:cubicBezTo>
                    <a:pt x="525021" y="433968"/>
                    <a:pt x="527021" y="436254"/>
                    <a:pt x="528736" y="437778"/>
                  </a:cubicBezTo>
                  <a:lnTo>
                    <a:pt x="529783" y="439492"/>
                  </a:lnTo>
                  <a:lnTo>
                    <a:pt x="529783" y="439396"/>
                  </a:lnTo>
                  <a:lnTo>
                    <a:pt x="528735" y="437682"/>
                  </a:lnTo>
                  <a:cubicBezTo>
                    <a:pt x="527020" y="436063"/>
                    <a:pt x="526544" y="434729"/>
                    <a:pt x="527687" y="434729"/>
                  </a:cubicBezTo>
                  <a:cubicBezTo>
                    <a:pt x="528830" y="434729"/>
                    <a:pt x="532069" y="433586"/>
                    <a:pt x="531783" y="432157"/>
                  </a:cubicBezTo>
                  <a:cubicBezTo>
                    <a:pt x="531402" y="430729"/>
                    <a:pt x="531688" y="428443"/>
                    <a:pt x="533307" y="431491"/>
                  </a:cubicBezTo>
                  <a:lnTo>
                    <a:pt x="537784" y="430729"/>
                  </a:lnTo>
                  <a:cubicBezTo>
                    <a:pt x="540546" y="430252"/>
                    <a:pt x="542260" y="428633"/>
                    <a:pt x="540832" y="427585"/>
                  </a:cubicBezTo>
                  <a:close/>
                  <a:moveTo>
                    <a:pt x="906211" y="424348"/>
                  </a:moveTo>
                  <a:cubicBezTo>
                    <a:pt x="910783" y="424729"/>
                    <a:pt x="914117" y="425967"/>
                    <a:pt x="913736" y="427205"/>
                  </a:cubicBezTo>
                  <a:cubicBezTo>
                    <a:pt x="913355" y="428443"/>
                    <a:pt x="911259" y="434635"/>
                    <a:pt x="906687" y="435873"/>
                  </a:cubicBezTo>
                  <a:lnTo>
                    <a:pt x="902496" y="436825"/>
                  </a:lnTo>
                  <a:lnTo>
                    <a:pt x="901639" y="437016"/>
                  </a:lnTo>
                  <a:cubicBezTo>
                    <a:pt x="900401" y="436254"/>
                    <a:pt x="900020" y="434444"/>
                    <a:pt x="900687" y="433015"/>
                  </a:cubicBezTo>
                  <a:lnTo>
                    <a:pt x="901639" y="432825"/>
                  </a:lnTo>
                  <a:lnTo>
                    <a:pt x="904020" y="432444"/>
                  </a:lnTo>
                  <a:cubicBezTo>
                    <a:pt x="906973" y="432634"/>
                    <a:pt x="909354" y="431872"/>
                    <a:pt x="909354" y="430825"/>
                  </a:cubicBezTo>
                  <a:cubicBezTo>
                    <a:pt x="909354" y="429777"/>
                    <a:pt x="907545" y="427491"/>
                    <a:pt x="905259" y="427777"/>
                  </a:cubicBezTo>
                  <a:cubicBezTo>
                    <a:pt x="903068" y="427967"/>
                    <a:pt x="901639" y="423967"/>
                    <a:pt x="906211" y="424348"/>
                  </a:cubicBezTo>
                  <a:close/>
                  <a:moveTo>
                    <a:pt x="102396" y="423490"/>
                  </a:moveTo>
                  <a:cubicBezTo>
                    <a:pt x="100396" y="422156"/>
                    <a:pt x="92395" y="426538"/>
                    <a:pt x="90014" y="427014"/>
                  </a:cubicBezTo>
                  <a:lnTo>
                    <a:pt x="87632" y="426538"/>
                  </a:lnTo>
                  <a:cubicBezTo>
                    <a:pt x="86870" y="426347"/>
                    <a:pt x="85632" y="427204"/>
                    <a:pt x="84965" y="427871"/>
                  </a:cubicBezTo>
                  <a:cubicBezTo>
                    <a:pt x="84584" y="428252"/>
                    <a:pt x="84870" y="429586"/>
                    <a:pt x="85251" y="429681"/>
                  </a:cubicBezTo>
                  <a:cubicBezTo>
                    <a:pt x="88966" y="430729"/>
                    <a:pt x="92681" y="431967"/>
                    <a:pt x="96491" y="432443"/>
                  </a:cubicBezTo>
                  <a:cubicBezTo>
                    <a:pt x="97348" y="432538"/>
                    <a:pt x="99919" y="429395"/>
                    <a:pt x="99634" y="429205"/>
                  </a:cubicBezTo>
                  <a:cubicBezTo>
                    <a:pt x="97824" y="427490"/>
                    <a:pt x="97157" y="426538"/>
                    <a:pt x="100777" y="426347"/>
                  </a:cubicBezTo>
                  <a:lnTo>
                    <a:pt x="102301" y="426347"/>
                  </a:lnTo>
                  <a:cubicBezTo>
                    <a:pt x="104396" y="426157"/>
                    <a:pt x="104396" y="424918"/>
                    <a:pt x="102396" y="423490"/>
                  </a:cubicBezTo>
                  <a:close/>
                  <a:moveTo>
                    <a:pt x="949073" y="420823"/>
                  </a:moveTo>
                  <a:cubicBezTo>
                    <a:pt x="949454" y="421300"/>
                    <a:pt x="950407" y="423205"/>
                    <a:pt x="950407" y="423681"/>
                  </a:cubicBezTo>
                  <a:cubicBezTo>
                    <a:pt x="950502" y="424157"/>
                    <a:pt x="941358" y="426253"/>
                    <a:pt x="938310" y="427777"/>
                  </a:cubicBezTo>
                  <a:cubicBezTo>
                    <a:pt x="935357" y="429301"/>
                    <a:pt x="934405" y="427396"/>
                    <a:pt x="936310" y="423490"/>
                  </a:cubicBezTo>
                  <a:lnTo>
                    <a:pt x="942692" y="424157"/>
                  </a:lnTo>
                  <a:lnTo>
                    <a:pt x="944025" y="424252"/>
                  </a:lnTo>
                  <a:cubicBezTo>
                    <a:pt x="946406" y="421966"/>
                    <a:pt x="948692" y="420347"/>
                    <a:pt x="949073" y="420823"/>
                  </a:cubicBezTo>
                  <a:close/>
                  <a:moveTo>
                    <a:pt x="1018130" y="420156"/>
                  </a:moveTo>
                  <a:lnTo>
                    <a:pt x="1025369" y="424156"/>
                  </a:lnTo>
                  <a:lnTo>
                    <a:pt x="1026036" y="424537"/>
                  </a:lnTo>
                  <a:cubicBezTo>
                    <a:pt x="1028322" y="423395"/>
                    <a:pt x="1030703" y="425490"/>
                    <a:pt x="1031275" y="429300"/>
                  </a:cubicBezTo>
                  <a:lnTo>
                    <a:pt x="1035466" y="431396"/>
                  </a:lnTo>
                  <a:cubicBezTo>
                    <a:pt x="1035942" y="431681"/>
                    <a:pt x="1035942" y="433491"/>
                    <a:pt x="1035275" y="434062"/>
                  </a:cubicBezTo>
                  <a:lnTo>
                    <a:pt x="1034608" y="434634"/>
                  </a:lnTo>
                  <a:cubicBezTo>
                    <a:pt x="1033370" y="434634"/>
                    <a:pt x="1020321" y="427681"/>
                    <a:pt x="1014892" y="426824"/>
                  </a:cubicBezTo>
                  <a:cubicBezTo>
                    <a:pt x="1009463" y="425966"/>
                    <a:pt x="1010891" y="422918"/>
                    <a:pt x="1018130" y="420156"/>
                  </a:cubicBezTo>
                  <a:close/>
                  <a:moveTo>
                    <a:pt x="1513716" y="418061"/>
                  </a:moveTo>
                  <a:lnTo>
                    <a:pt x="1514192" y="418061"/>
                  </a:lnTo>
                  <a:cubicBezTo>
                    <a:pt x="1514764" y="418728"/>
                    <a:pt x="1515145" y="422633"/>
                    <a:pt x="1515049" y="426824"/>
                  </a:cubicBezTo>
                  <a:lnTo>
                    <a:pt x="1518478" y="429967"/>
                  </a:lnTo>
                  <a:lnTo>
                    <a:pt x="1519145" y="430539"/>
                  </a:lnTo>
                  <a:cubicBezTo>
                    <a:pt x="1519907" y="431301"/>
                    <a:pt x="1512668" y="434063"/>
                    <a:pt x="1509906" y="433301"/>
                  </a:cubicBezTo>
                  <a:cubicBezTo>
                    <a:pt x="1507144" y="432634"/>
                    <a:pt x="1506572" y="430253"/>
                    <a:pt x="1508572" y="428062"/>
                  </a:cubicBezTo>
                  <a:cubicBezTo>
                    <a:pt x="1510668" y="425871"/>
                    <a:pt x="1511525" y="418537"/>
                    <a:pt x="1512573" y="418156"/>
                  </a:cubicBezTo>
                  <a:close/>
                  <a:moveTo>
                    <a:pt x="1044038" y="417299"/>
                  </a:moveTo>
                  <a:cubicBezTo>
                    <a:pt x="1043657" y="421299"/>
                    <a:pt x="1044229" y="424062"/>
                    <a:pt x="1045372" y="423490"/>
                  </a:cubicBezTo>
                  <a:lnTo>
                    <a:pt x="1046419" y="423014"/>
                  </a:lnTo>
                  <a:lnTo>
                    <a:pt x="1047467" y="422633"/>
                  </a:lnTo>
                  <a:cubicBezTo>
                    <a:pt x="1048896" y="422157"/>
                    <a:pt x="1050706" y="422919"/>
                    <a:pt x="1051563" y="424347"/>
                  </a:cubicBezTo>
                  <a:cubicBezTo>
                    <a:pt x="1052325" y="425776"/>
                    <a:pt x="1053468" y="428157"/>
                    <a:pt x="1052325" y="426729"/>
                  </a:cubicBezTo>
                  <a:cubicBezTo>
                    <a:pt x="1051182" y="425300"/>
                    <a:pt x="1044133" y="427491"/>
                    <a:pt x="1042609" y="427205"/>
                  </a:cubicBezTo>
                  <a:cubicBezTo>
                    <a:pt x="1041085" y="426919"/>
                    <a:pt x="1036514" y="425490"/>
                    <a:pt x="1035942" y="424728"/>
                  </a:cubicBezTo>
                  <a:lnTo>
                    <a:pt x="1036132" y="424252"/>
                  </a:lnTo>
                  <a:cubicBezTo>
                    <a:pt x="1036799" y="422157"/>
                    <a:pt x="1033942" y="418728"/>
                    <a:pt x="1038038" y="418156"/>
                  </a:cubicBezTo>
                  <a:close/>
                  <a:moveTo>
                    <a:pt x="310612" y="416536"/>
                  </a:moveTo>
                  <a:cubicBezTo>
                    <a:pt x="308612" y="417679"/>
                    <a:pt x="307279" y="424823"/>
                    <a:pt x="308326" y="426823"/>
                  </a:cubicBezTo>
                  <a:cubicBezTo>
                    <a:pt x="309469" y="428728"/>
                    <a:pt x="316042" y="420156"/>
                    <a:pt x="315375" y="418156"/>
                  </a:cubicBezTo>
                  <a:cubicBezTo>
                    <a:pt x="314708" y="416060"/>
                    <a:pt x="312517" y="415393"/>
                    <a:pt x="310612" y="416536"/>
                  </a:cubicBezTo>
                  <a:close/>
                  <a:moveTo>
                    <a:pt x="1254826" y="415775"/>
                  </a:moveTo>
                  <a:cubicBezTo>
                    <a:pt x="1256064" y="416156"/>
                    <a:pt x="1259112" y="417490"/>
                    <a:pt x="1261684" y="418632"/>
                  </a:cubicBezTo>
                  <a:cubicBezTo>
                    <a:pt x="1264351" y="419871"/>
                    <a:pt x="1265113" y="427205"/>
                    <a:pt x="1264923" y="427681"/>
                  </a:cubicBezTo>
                  <a:cubicBezTo>
                    <a:pt x="1264732" y="428253"/>
                    <a:pt x="1262922" y="427586"/>
                    <a:pt x="1261017" y="426157"/>
                  </a:cubicBezTo>
                  <a:cubicBezTo>
                    <a:pt x="1259112" y="424824"/>
                    <a:pt x="1251873" y="424538"/>
                    <a:pt x="1253588" y="423014"/>
                  </a:cubicBezTo>
                  <a:cubicBezTo>
                    <a:pt x="1255207" y="421395"/>
                    <a:pt x="1251492" y="416823"/>
                    <a:pt x="1252636" y="416061"/>
                  </a:cubicBezTo>
                  <a:lnTo>
                    <a:pt x="1253778" y="415965"/>
                  </a:lnTo>
                  <a:close/>
                  <a:moveTo>
                    <a:pt x="1177483" y="415775"/>
                  </a:moveTo>
                  <a:lnTo>
                    <a:pt x="1178435" y="415965"/>
                  </a:lnTo>
                  <a:cubicBezTo>
                    <a:pt x="1179197" y="416061"/>
                    <a:pt x="1180245" y="417299"/>
                    <a:pt x="1180245" y="418061"/>
                  </a:cubicBezTo>
                  <a:cubicBezTo>
                    <a:pt x="1180340" y="420061"/>
                    <a:pt x="1181674" y="422538"/>
                    <a:pt x="1176530" y="422538"/>
                  </a:cubicBezTo>
                  <a:lnTo>
                    <a:pt x="1174816" y="422538"/>
                  </a:lnTo>
                  <a:cubicBezTo>
                    <a:pt x="1172815" y="425871"/>
                    <a:pt x="1169672" y="429872"/>
                    <a:pt x="1169006" y="430158"/>
                  </a:cubicBezTo>
                  <a:cubicBezTo>
                    <a:pt x="1168339" y="430539"/>
                    <a:pt x="1166624" y="430443"/>
                    <a:pt x="1165195" y="429967"/>
                  </a:cubicBezTo>
                  <a:lnTo>
                    <a:pt x="1165100" y="429586"/>
                  </a:lnTo>
                  <a:cubicBezTo>
                    <a:pt x="1164910" y="428729"/>
                    <a:pt x="1165005" y="427110"/>
                    <a:pt x="1165576" y="426919"/>
                  </a:cubicBezTo>
                  <a:lnTo>
                    <a:pt x="1171006" y="424919"/>
                  </a:lnTo>
                  <a:cubicBezTo>
                    <a:pt x="1173387" y="420538"/>
                    <a:pt x="1176244" y="416442"/>
                    <a:pt x="1177483" y="415775"/>
                  </a:cubicBezTo>
                  <a:close/>
                  <a:moveTo>
                    <a:pt x="1327216" y="415584"/>
                  </a:moveTo>
                  <a:lnTo>
                    <a:pt x="1329883" y="418632"/>
                  </a:lnTo>
                  <a:lnTo>
                    <a:pt x="1331311" y="420251"/>
                  </a:lnTo>
                  <a:cubicBezTo>
                    <a:pt x="1332740" y="421394"/>
                    <a:pt x="1332931" y="423109"/>
                    <a:pt x="1331788" y="424061"/>
                  </a:cubicBezTo>
                  <a:cubicBezTo>
                    <a:pt x="1330549" y="425014"/>
                    <a:pt x="1327216" y="421204"/>
                    <a:pt x="1325310" y="420442"/>
                  </a:cubicBezTo>
                  <a:cubicBezTo>
                    <a:pt x="1323406" y="419680"/>
                    <a:pt x="1324263" y="417489"/>
                    <a:pt x="1327216" y="415584"/>
                  </a:cubicBezTo>
                  <a:close/>
                  <a:moveTo>
                    <a:pt x="160213" y="415298"/>
                  </a:moveTo>
                  <a:cubicBezTo>
                    <a:pt x="158879" y="414250"/>
                    <a:pt x="157641" y="414917"/>
                    <a:pt x="157260" y="416822"/>
                  </a:cubicBezTo>
                  <a:lnTo>
                    <a:pt x="156498" y="417203"/>
                  </a:lnTo>
                  <a:cubicBezTo>
                    <a:pt x="155165" y="417870"/>
                    <a:pt x="153259" y="418156"/>
                    <a:pt x="151831" y="417965"/>
                  </a:cubicBezTo>
                  <a:lnTo>
                    <a:pt x="149354" y="417584"/>
                  </a:lnTo>
                  <a:cubicBezTo>
                    <a:pt x="146116" y="416441"/>
                    <a:pt x="144306" y="416822"/>
                    <a:pt x="145258" y="418346"/>
                  </a:cubicBezTo>
                  <a:cubicBezTo>
                    <a:pt x="146211" y="419870"/>
                    <a:pt x="139639" y="422537"/>
                    <a:pt x="138496" y="420251"/>
                  </a:cubicBezTo>
                  <a:cubicBezTo>
                    <a:pt x="137353" y="417965"/>
                    <a:pt x="129257" y="420823"/>
                    <a:pt x="129257" y="423394"/>
                  </a:cubicBezTo>
                  <a:cubicBezTo>
                    <a:pt x="129257" y="425966"/>
                    <a:pt x="131161" y="433300"/>
                    <a:pt x="133543" y="432538"/>
                  </a:cubicBezTo>
                  <a:cubicBezTo>
                    <a:pt x="135829" y="431872"/>
                    <a:pt x="142306" y="428443"/>
                    <a:pt x="143544" y="426919"/>
                  </a:cubicBezTo>
                  <a:cubicBezTo>
                    <a:pt x="144877" y="425299"/>
                    <a:pt x="151831" y="427395"/>
                    <a:pt x="152021" y="428538"/>
                  </a:cubicBezTo>
                  <a:cubicBezTo>
                    <a:pt x="152212" y="429586"/>
                    <a:pt x="151831" y="428728"/>
                    <a:pt x="151259" y="426538"/>
                  </a:cubicBezTo>
                  <a:cubicBezTo>
                    <a:pt x="150592" y="424347"/>
                    <a:pt x="157355" y="420442"/>
                    <a:pt x="159070" y="420632"/>
                  </a:cubicBezTo>
                  <a:cubicBezTo>
                    <a:pt x="160784" y="420918"/>
                    <a:pt x="163737" y="418156"/>
                    <a:pt x="162403" y="417013"/>
                  </a:cubicBezTo>
                  <a:lnTo>
                    <a:pt x="161165" y="416060"/>
                  </a:lnTo>
                  <a:close/>
                  <a:moveTo>
                    <a:pt x="1356362" y="414155"/>
                  </a:moveTo>
                  <a:lnTo>
                    <a:pt x="1360839" y="419013"/>
                  </a:lnTo>
                  <a:lnTo>
                    <a:pt x="1364744" y="422061"/>
                  </a:lnTo>
                  <a:cubicBezTo>
                    <a:pt x="1361696" y="425014"/>
                    <a:pt x="1361030" y="424918"/>
                    <a:pt x="1355791" y="421204"/>
                  </a:cubicBezTo>
                  <a:lnTo>
                    <a:pt x="1355505" y="421013"/>
                  </a:lnTo>
                  <a:cubicBezTo>
                    <a:pt x="1355029" y="420632"/>
                    <a:pt x="1352171" y="424728"/>
                    <a:pt x="1349123" y="430157"/>
                  </a:cubicBezTo>
                  <a:lnTo>
                    <a:pt x="1351124" y="433586"/>
                  </a:lnTo>
                  <a:lnTo>
                    <a:pt x="1353886" y="438158"/>
                  </a:lnTo>
                  <a:cubicBezTo>
                    <a:pt x="1350552" y="438825"/>
                    <a:pt x="1347885" y="436634"/>
                    <a:pt x="1347885" y="433300"/>
                  </a:cubicBezTo>
                  <a:lnTo>
                    <a:pt x="1347980" y="430538"/>
                  </a:lnTo>
                  <a:cubicBezTo>
                    <a:pt x="1347980" y="427395"/>
                    <a:pt x="1348457" y="424252"/>
                    <a:pt x="1344361" y="422347"/>
                  </a:cubicBezTo>
                  <a:cubicBezTo>
                    <a:pt x="1341980" y="421204"/>
                    <a:pt x="1344456" y="420346"/>
                    <a:pt x="1344647" y="419394"/>
                  </a:cubicBezTo>
                  <a:lnTo>
                    <a:pt x="1344933" y="417775"/>
                  </a:lnTo>
                  <a:cubicBezTo>
                    <a:pt x="1344075" y="415298"/>
                    <a:pt x="1349219" y="413679"/>
                    <a:pt x="1356362" y="414155"/>
                  </a:cubicBezTo>
                  <a:close/>
                  <a:moveTo>
                    <a:pt x="353951" y="413774"/>
                  </a:moveTo>
                  <a:cubicBezTo>
                    <a:pt x="352618" y="412631"/>
                    <a:pt x="347284" y="412060"/>
                    <a:pt x="345379" y="415012"/>
                  </a:cubicBezTo>
                  <a:cubicBezTo>
                    <a:pt x="343474" y="418060"/>
                    <a:pt x="346426" y="420156"/>
                    <a:pt x="347379" y="419394"/>
                  </a:cubicBezTo>
                  <a:cubicBezTo>
                    <a:pt x="348332" y="418632"/>
                    <a:pt x="349475" y="418251"/>
                    <a:pt x="349951" y="418537"/>
                  </a:cubicBezTo>
                  <a:lnTo>
                    <a:pt x="349951" y="418822"/>
                  </a:lnTo>
                  <a:cubicBezTo>
                    <a:pt x="350236" y="421013"/>
                    <a:pt x="350808" y="422918"/>
                    <a:pt x="354332" y="422156"/>
                  </a:cubicBezTo>
                  <a:cubicBezTo>
                    <a:pt x="355475" y="421966"/>
                    <a:pt x="357571" y="421585"/>
                    <a:pt x="357571" y="421394"/>
                  </a:cubicBezTo>
                  <a:lnTo>
                    <a:pt x="357475" y="419489"/>
                  </a:lnTo>
                  <a:cubicBezTo>
                    <a:pt x="356904" y="417489"/>
                    <a:pt x="355285" y="414917"/>
                    <a:pt x="353951" y="413774"/>
                  </a:cubicBezTo>
                  <a:close/>
                  <a:moveTo>
                    <a:pt x="399195" y="413488"/>
                  </a:moveTo>
                  <a:lnTo>
                    <a:pt x="397100" y="413584"/>
                  </a:lnTo>
                  <a:lnTo>
                    <a:pt x="394623" y="413679"/>
                  </a:lnTo>
                  <a:cubicBezTo>
                    <a:pt x="391670" y="413012"/>
                    <a:pt x="389289" y="418251"/>
                    <a:pt x="389289" y="420918"/>
                  </a:cubicBezTo>
                  <a:cubicBezTo>
                    <a:pt x="389289" y="423585"/>
                    <a:pt x="391194" y="424728"/>
                    <a:pt x="393575" y="423585"/>
                  </a:cubicBezTo>
                  <a:lnTo>
                    <a:pt x="394147" y="422632"/>
                  </a:lnTo>
                  <a:cubicBezTo>
                    <a:pt x="397290" y="417775"/>
                    <a:pt x="398814" y="416346"/>
                    <a:pt x="401862" y="414822"/>
                  </a:cubicBezTo>
                  <a:lnTo>
                    <a:pt x="402719" y="414346"/>
                  </a:lnTo>
                  <a:cubicBezTo>
                    <a:pt x="403005" y="412726"/>
                    <a:pt x="401386" y="412345"/>
                    <a:pt x="399195" y="413488"/>
                  </a:cubicBezTo>
                  <a:close/>
                  <a:moveTo>
                    <a:pt x="418912" y="413393"/>
                  </a:moveTo>
                  <a:cubicBezTo>
                    <a:pt x="416626" y="412631"/>
                    <a:pt x="406910" y="416155"/>
                    <a:pt x="405862" y="416346"/>
                  </a:cubicBezTo>
                  <a:cubicBezTo>
                    <a:pt x="404815" y="416536"/>
                    <a:pt x="405577" y="418727"/>
                    <a:pt x="407577" y="421204"/>
                  </a:cubicBezTo>
                  <a:lnTo>
                    <a:pt x="410816" y="418537"/>
                  </a:lnTo>
                  <a:cubicBezTo>
                    <a:pt x="411482" y="417965"/>
                    <a:pt x="414340" y="415108"/>
                    <a:pt x="417674" y="416917"/>
                  </a:cubicBezTo>
                  <a:lnTo>
                    <a:pt x="418435" y="417298"/>
                  </a:lnTo>
                  <a:cubicBezTo>
                    <a:pt x="421007" y="415965"/>
                    <a:pt x="421198" y="414155"/>
                    <a:pt x="418912" y="413393"/>
                  </a:cubicBezTo>
                  <a:close/>
                  <a:moveTo>
                    <a:pt x="204409" y="412441"/>
                  </a:moveTo>
                  <a:lnTo>
                    <a:pt x="203170" y="413107"/>
                  </a:lnTo>
                  <a:cubicBezTo>
                    <a:pt x="200218" y="414727"/>
                    <a:pt x="200313" y="419775"/>
                    <a:pt x="194408" y="418251"/>
                  </a:cubicBezTo>
                  <a:cubicBezTo>
                    <a:pt x="194312" y="418251"/>
                    <a:pt x="192788" y="420156"/>
                    <a:pt x="193169" y="420632"/>
                  </a:cubicBezTo>
                  <a:lnTo>
                    <a:pt x="194122" y="421966"/>
                  </a:lnTo>
                  <a:cubicBezTo>
                    <a:pt x="195646" y="423299"/>
                    <a:pt x="197551" y="423680"/>
                    <a:pt x="198313" y="422823"/>
                  </a:cubicBezTo>
                  <a:lnTo>
                    <a:pt x="198979" y="422823"/>
                  </a:lnTo>
                  <a:cubicBezTo>
                    <a:pt x="204599" y="422537"/>
                    <a:pt x="203742" y="417013"/>
                    <a:pt x="207742" y="415393"/>
                  </a:cubicBezTo>
                  <a:lnTo>
                    <a:pt x="208219" y="415203"/>
                  </a:lnTo>
                  <a:cubicBezTo>
                    <a:pt x="207838" y="413488"/>
                    <a:pt x="206123" y="412155"/>
                    <a:pt x="204409" y="412441"/>
                  </a:cubicBezTo>
                  <a:close/>
                  <a:moveTo>
                    <a:pt x="1225870" y="411870"/>
                  </a:moveTo>
                  <a:lnTo>
                    <a:pt x="1226346" y="412632"/>
                  </a:lnTo>
                  <a:cubicBezTo>
                    <a:pt x="1227679" y="414537"/>
                    <a:pt x="1228251" y="416823"/>
                    <a:pt x="1229203" y="418918"/>
                  </a:cubicBezTo>
                  <a:cubicBezTo>
                    <a:pt x="1229680" y="419966"/>
                    <a:pt x="1230823" y="421966"/>
                    <a:pt x="1231108" y="421966"/>
                  </a:cubicBezTo>
                  <a:lnTo>
                    <a:pt x="1237585" y="420442"/>
                  </a:lnTo>
                  <a:cubicBezTo>
                    <a:pt x="1239205" y="424729"/>
                    <a:pt x="1238062" y="428158"/>
                    <a:pt x="1234918" y="428158"/>
                  </a:cubicBezTo>
                  <a:cubicBezTo>
                    <a:pt x="1231870" y="428158"/>
                    <a:pt x="1226727" y="428158"/>
                    <a:pt x="1228822" y="428062"/>
                  </a:cubicBezTo>
                  <a:cubicBezTo>
                    <a:pt x="1230918" y="427967"/>
                    <a:pt x="1226536" y="421585"/>
                    <a:pt x="1225584" y="419585"/>
                  </a:cubicBezTo>
                  <a:cubicBezTo>
                    <a:pt x="1224631" y="417585"/>
                    <a:pt x="1223774" y="411584"/>
                    <a:pt x="1225870" y="411870"/>
                  </a:cubicBezTo>
                  <a:close/>
                  <a:moveTo>
                    <a:pt x="336425" y="411869"/>
                  </a:moveTo>
                  <a:cubicBezTo>
                    <a:pt x="334711" y="411964"/>
                    <a:pt x="333091" y="412631"/>
                    <a:pt x="332996" y="413298"/>
                  </a:cubicBezTo>
                  <a:lnTo>
                    <a:pt x="333282" y="413488"/>
                  </a:lnTo>
                  <a:cubicBezTo>
                    <a:pt x="335377" y="414727"/>
                    <a:pt x="334520" y="415870"/>
                    <a:pt x="332901" y="416441"/>
                  </a:cubicBezTo>
                  <a:cubicBezTo>
                    <a:pt x="330710" y="417203"/>
                    <a:pt x="328234" y="417394"/>
                    <a:pt x="326043" y="418156"/>
                  </a:cubicBezTo>
                  <a:cubicBezTo>
                    <a:pt x="325281" y="418441"/>
                    <a:pt x="324519" y="419870"/>
                    <a:pt x="324709" y="420632"/>
                  </a:cubicBezTo>
                  <a:cubicBezTo>
                    <a:pt x="324805" y="421299"/>
                    <a:pt x="326424" y="422347"/>
                    <a:pt x="327186" y="422156"/>
                  </a:cubicBezTo>
                  <a:lnTo>
                    <a:pt x="331091" y="421489"/>
                  </a:lnTo>
                  <a:cubicBezTo>
                    <a:pt x="335568" y="420442"/>
                    <a:pt x="338616" y="417298"/>
                    <a:pt x="337664" y="414536"/>
                  </a:cubicBezTo>
                  <a:lnTo>
                    <a:pt x="336616" y="412250"/>
                  </a:lnTo>
                  <a:close/>
                  <a:moveTo>
                    <a:pt x="1167672" y="409774"/>
                  </a:moveTo>
                  <a:lnTo>
                    <a:pt x="1169006" y="409774"/>
                  </a:lnTo>
                  <a:cubicBezTo>
                    <a:pt x="1170339" y="409774"/>
                    <a:pt x="1171768" y="410631"/>
                    <a:pt x="1172720" y="411393"/>
                  </a:cubicBezTo>
                  <a:cubicBezTo>
                    <a:pt x="1173006" y="411584"/>
                    <a:pt x="1171959" y="413679"/>
                    <a:pt x="1171292" y="413679"/>
                  </a:cubicBezTo>
                  <a:lnTo>
                    <a:pt x="1163767" y="414537"/>
                  </a:lnTo>
                  <a:cubicBezTo>
                    <a:pt x="1162434" y="419775"/>
                    <a:pt x="1158338" y="424347"/>
                    <a:pt x="1154528" y="424728"/>
                  </a:cubicBezTo>
                  <a:lnTo>
                    <a:pt x="1150813" y="422538"/>
                  </a:lnTo>
                  <a:lnTo>
                    <a:pt x="1149003" y="421490"/>
                  </a:lnTo>
                  <a:cubicBezTo>
                    <a:pt x="1143860" y="423395"/>
                    <a:pt x="1140526" y="429205"/>
                    <a:pt x="1141574" y="434444"/>
                  </a:cubicBezTo>
                  <a:lnTo>
                    <a:pt x="1132620" y="435015"/>
                  </a:lnTo>
                  <a:lnTo>
                    <a:pt x="1132239" y="435015"/>
                  </a:lnTo>
                  <a:cubicBezTo>
                    <a:pt x="1131953" y="436444"/>
                    <a:pt x="1132525" y="439301"/>
                    <a:pt x="1133573" y="441302"/>
                  </a:cubicBezTo>
                  <a:cubicBezTo>
                    <a:pt x="1134620" y="443302"/>
                    <a:pt x="1135097" y="447683"/>
                    <a:pt x="1132906" y="446636"/>
                  </a:cubicBezTo>
                  <a:cubicBezTo>
                    <a:pt x="1130810" y="445588"/>
                    <a:pt x="1127381" y="450636"/>
                    <a:pt x="1128239" y="450922"/>
                  </a:cubicBezTo>
                  <a:cubicBezTo>
                    <a:pt x="1129096" y="451303"/>
                    <a:pt x="1130429" y="452827"/>
                    <a:pt x="1128905" y="453398"/>
                  </a:cubicBezTo>
                  <a:cubicBezTo>
                    <a:pt x="1127381" y="454065"/>
                    <a:pt x="1122333" y="454637"/>
                    <a:pt x="1122047" y="452922"/>
                  </a:cubicBezTo>
                  <a:lnTo>
                    <a:pt x="1121190" y="452446"/>
                  </a:lnTo>
                  <a:lnTo>
                    <a:pt x="1117761" y="450446"/>
                  </a:lnTo>
                  <a:cubicBezTo>
                    <a:pt x="1119666" y="449303"/>
                    <a:pt x="1127286" y="446064"/>
                    <a:pt x="1129477" y="445397"/>
                  </a:cubicBezTo>
                  <a:cubicBezTo>
                    <a:pt x="1131763" y="444731"/>
                    <a:pt x="1131572" y="444350"/>
                    <a:pt x="1129096" y="444636"/>
                  </a:cubicBezTo>
                  <a:cubicBezTo>
                    <a:pt x="1126619" y="444826"/>
                    <a:pt x="1124810" y="439492"/>
                    <a:pt x="1125667" y="439016"/>
                  </a:cubicBezTo>
                  <a:cubicBezTo>
                    <a:pt x="1126524" y="438540"/>
                    <a:pt x="1128429" y="436920"/>
                    <a:pt x="1127953" y="436349"/>
                  </a:cubicBezTo>
                  <a:cubicBezTo>
                    <a:pt x="1127477" y="435777"/>
                    <a:pt x="1124143" y="434253"/>
                    <a:pt x="1121857" y="433491"/>
                  </a:cubicBezTo>
                  <a:cubicBezTo>
                    <a:pt x="1119571" y="432729"/>
                    <a:pt x="1115761" y="439301"/>
                    <a:pt x="1115570" y="439682"/>
                  </a:cubicBezTo>
                  <a:cubicBezTo>
                    <a:pt x="1115380" y="440064"/>
                    <a:pt x="1114237" y="440635"/>
                    <a:pt x="1113475" y="440254"/>
                  </a:cubicBezTo>
                  <a:lnTo>
                    <a:pt x="1113380" y="439778"/>
                  </a:lnTo>
                  <a:cubicBezTo>
                    <a:pt x="1112618" y="436825"/>
                    <a:pt x="1110998" y="434729"/>
                    <a:pt x="1106903" y="434825"/>
                  </a:cubicBezTo>
                  <a:cubicBezTo>
                    <a:pt x="1106617" y="434825"/>
                    <a:pt x="1106141" y="435206"/>
                    <a:pt x="1106045" y="435587"/>
                  </a:cubicBezTo>
                  <a:cubicBezTo>
                    <a:pt x="1104331" y="438730"/>
                    <a:pt x="1108331" y="439587"/>
                    <a:pt x="1109855" y="441397"/>
                  </a:cubicBezTo>
                  <a:lnTo>
                    <a:pt x="1110046" y="441683"/>
                  </a:lnTo>
                  <a:cubicBezTo>
                    <a:pt x="1111570" y="442921"/>
                    <a:pt x="1111379" y="443588"/>
                    <a:pt x="1109475" y="443112"/>
                  </a:cubicBezTo>
                  <a:cubicBezTo>
                    <a:pt x="1107569" y="442730"/>
                    <a:pt x="1103378" y="439587"/>
                    <a:pt x="1101759" y="437492"/>
                  </a:cubicBezTo>
                  <a:lnTo>
                    <a:pt x="1100140" y="435587"/>
                  </a:lnTo>
                  <a:cubicBezTo>
                    <a:pt x="1098330" y="433587"/>
                    <a:pt x="1096044" y="432444"/>
                    <a:pt x="1092615" y="432634"/>
                  </a:cubicBezTo>
                  <a:cubicBezTo>
                    <a:pt x="1089853" y="432824"/>
                    <a:pt x="1087091" y="433110"/>
                    <a:pt x="1084233" y="431396"/>
                  </a:cubicBezTo>
                  <a:lnTo>
                    <a:pt x="1082614" y="430443"/>
                  </a:lnTo>
                  <a:cubicBezTo>
                    <a:pt x="1077947" y="431777"/>
                    <a:pt x="1075089" y="431967"/>
                    <a:pt x="1076232" y="430824"/>
                  </a:cubicBezTo>
                  <a:cubicBezTo>
                    <a:pt x="1077375" y="429776"/>
                    <a:pt x="1080328" y="425967"/>
                    <a:pt x="1078518" y="426443"/>
                  </a:cubicBezTo>
                  <a:cubicBezTo>
                    <a:pt x="1076709" y="427014"/>
                    <a:pt x="1072518" y="427586"/>
                    <a:pt x="1071755" y="427014"/>
                  </a:cubicBezTo>
                  <a:cubicBezTo>
                    <a:pt x="1070993" y="426443"/>
                    <a:pt x="1067469" y="424728"/>
                    <a:pt x="1066802" y="425681"/>
                  </a:cubicBezTo>
                  <a:cubicBezTo>
                    <a:pt x="1066136" y="426633"/>
                    <a:pt x="1063469" y="428062"/>
                    <a:pt x="1061945" y="427491"/>
                  </a:cubicBezTo>
                  <a:cubicBezTo>
                    <a:pt x="1060516" y="426919"/>
                    <a:pt x="1057277" y="423966"/>
                    <a:pt x="1058801" y="422538"/>
                  </a:cubicBezTo>
                  <a:cubicBezTo>
                    <a:pt x="1060326" y="421109"/>
                    <a:pt x="1068326" y="420537"/>
                    <a:pt x="1071089" y="423395"/>
                  </a:cubicBezTo>
                  <a:lnTo>
                    <a:pt x="1075946" y="422156"/>
                  </a:lnTo>
                  <a:lnTo>
                    <a:pt x="1077375" y="421775"/>
                  </a:lnTo>
                  <a:cubicBezTo>
                    <a:pt x="1078709" y="421109"/>
                    <a:pt x="1081280" y="419013"/>
                    <a:pt x="1083090" y="417108"/>
                  </a:cubicBezTo>
                  <a:lnTo>
                    <a:pt x="1085757" y="419490"/>
                  </a:lnTo>
                  <a:lnTo>
                    <a:pt x="1086900" y="420537"/>
                  </a:lnTo>
                  <a:cubicBezTo>
                    <a:pt x="1088043" y="422061"/>
                    <a:pt x="1090329" y="422442"/>
                    <a:pt x="1092044" y="421395"/>
                  </a:cubicBezTo>
                  <a:cubicBezTo>
                    <a:pt x="1093758" y="420347"/>
                    <a:pt x="1099664" y="418442"/>
                    <a:pt x="1101378" y="419585"/>
                  </a:cubicBezTo>
                  <a:lnTo>
                    <a:pt x="1102712" y="420728"/>
                  </a:lnTo>
                  <a:cubicBezTo>
                    <a:pt x="1104331" y="422061"/>
                    <a:pt x="1106331" y="423299"/>
                    <a:pt x="1107855" y="421299"/>
                  </a:cubicBezTo>
                  <a:lnTo>
                    <a:pt x="1108522" y="420347"/>
                  </a:lnTo>
                  <a:cubicBezTo>
                    <a:pt x="1107379" y="418156"/>
                    <a:pt x="1108522" y="416632"/>
                    <a:pt x="1110998" y="417108"/>
                  </a:cubicBezTo>
                  <a:cubicBezTo>
                    <a:pt x="1113475" y="417489"/>
                    <a:pt x="1121952" y="418918"/>
                    <a:pt x="1124334" y="418061"/>
                  </a:cubicBezTo>
                  <a:cubicBezTo>
                    <a:pt x="1126715" y="417203"/>
                    <a:pt x="1133001" y="417966"/>
                    <a:pt x="1130715" y="420918"/>
                  </a:cubicBezTo>
                  <a:cubicBezTo>
                    <a:pt x="1128429" y="423871"/>
                    <a:pt x="1128239" y="432063"/>
                    <a:pt x="1130620" y="431300"/>
                  </a:cubicBezTo>
                  <a:cubicBezTo>
                    <a:pt x="1133001" y="430539"/>
                    <a:pt x="1135287" y="423871"/>
                    <a:pt x="1136335" y="422538"/>
                  </a:cubicBezTo>
                  <a:cubicBezTo>
                    <a:pt x="1137383" y="421204"/>
                    <a:pt x="1140621" y="418442"/>
                    <a:pt x="1141669" y="418823"/>
                  </a:cubicBezTo>
                  <a:cubicBezTo>
                    <a:pt x="1142621" y="419204"/>
                    <a:pt x="1146812" y="419299"/>
                    <a:pt x="1149003" y="418346"/>
                  </a:cubicBezTo>
                  <a:cubicBezTo>
                    <a:pt x="1151289" y="417394"/>
                    <a:pt x="1155480" y="412917"/>
                    <a:pt x="1156909" y="410822"/>
                  </a:cubicBezTo>
                  <a:lnTo>
                    <a:pt x="1160147" y="412917"/>
                  </a:lnTo>
                  <a:lnTo>
                    <a:pt x="1162814" y="414632"/>
                  </a:lnTo>
                  <a:cubicBezTo>
                    <a:pt x="1164148" y="412822"/>
                    <a:pt x="1166339" y="410631"/>
                    <a:pt x="1167672" y="409774"/>
                  </a:cubicBezTo>
                  <a:close/>
                  <a:moveTo>
                    <a:pt x="1213201" y="409679"/>
                  </a:moveTo>
                  <a:cubicBezTo>
                    <a:pt x="1214440" y="409774"/>
                    <a:pt x="1216535" y="411394"/>
                    <a:pt x="1217869" y="413299"/>
                  </a:cubicBezTo>
                  <a:cubicBezTo>
                    <a:pt x="1219202" y="415204"/>
                    <a:pt x="1220250" y="424443"/>
                    <a:pt x="1218821" y="429491"/>
                  </a:cubicBezTo>
                  <a:lnTo>
                    <a:pt x="1212249" y="430444"/>
                  </a:lnTo>
                  <a:cubicBezTo>
                    <a:pt x="1210630" y="430634"/>
                    <a:pt x="1208725" y="430348"/>
                    <a:pt x="1207201" y="430729"/>
                  </a:cubicBezTo>
                  <a:lnTo>
                    <a:pt x="1205772" y="431110"/>
                  </a:lnTo>
                  <a:cubicBezTo>
                    <a:pt x="1203867" y="432539"/>
                    <a:pt x="1201771" y="431587"/>
                    <a:pt x="1201009" y="429015"/>
                  </a:cubicBezTo>
                  <a:cubicBezTo>
                    <a:pt x="1200343" y="426538"/>
                    <a:pt x="1185198" y="426634"/>
                    <a:pt x="1183483" y="425014"/>
                  </a:cubicBezTo>
                  <a:cubicBezTo>
                    <a:pt x="1181769" y="423395"/>
                    <a:pt x="1182245" y="422919"/>
                    <a:pt x="1184531" y="423871"/>
                  </a:cubicBezTo>
                  <a:cubicBezTo>
                    <a:pt x="1186817" y="424824"/>
                    <a:pt x="1194056" y="420442"/>
                    <a:pt x="1196723" y="420347"/>
                  </a:cubicBezTo>
                  <a:lnTo>
                    <a:pt x="1198342" y="421300"/>
                  </a:lnTo>
                  <a:lnTo>
                    <a:pt x="1204248" y="424729"/>
                  </a:lnTo>
                  <a:cubicBezTo>
                    <a:pt x="1204915" y="420823"/>
                    <a:pt x="1205581" y="418823"/>
                    <a:pt x="1205772" y="420347"/>
                  </a:cubicBezTo>
                  <a:cubicBezTo>
                    <a:pt x="1205962" y="421871"/>
                    <a:pt x="1207677" y="425395"/>
                    <a:pt x="1209201" y="424919"/>
                  </a:cubicBezTo>
                  <a:cubicBezTo>
                    <a:pt x="1210725" y="424443"/>
                    <a:pt x="1213487" y="424443"/>
                    <a:pt x="1214725" y="424252"/>
                  </a:cubicBezTo>
                  <a:cubicBezTo>
                    <a:pt x="1215964" y="424062"/>
                    <a:pt x="1215583" y="422347"/>
                    <a:pt x="1211487" y="421204"/>
                  </a:cubicBezTo>
                  <a:lnTo>
                    <a:pt x="1215773" y="417013"/>
                  </a:lnTo>
                  <a:cubicBezTo>
                    <a:pt x="1216249" y="416537"/>
                    <a:pt x="1212820" y="413584"/>
                    <a:pt x="1211392" y="411679"/>
                  </a:cubicBezTo>
                  <a:cubicBezTo>
                    <a:pt x="1211106" y="411298"/>
                    <a:pt x="1211677" y="410060"/>
                    <a:pt x="1212154" y="409965"/>
                  </a:cubicBezTo>
                  <a:close/>
                  <a:moveTo>
                    <a:pt x="1275972" y="409489"/>
                  </a:moveTo>
                  <a:cubicBezTo>
                    <a:pt x="1277591" y="408727"/>
                    <a:pt x="1283116" y="417109"/>
                    <a:pt x="1281401" y="420823"/>
                  </a:cubicBezTo>
                  <a:cubicBezTo>
                    <a:pt x="1279591" y="424443"/>
                    <a:pt x="1276924" y="426348"/>
                    <a:pt x="1275305" y="424919"/>
                  </a:cubicBezTo>
                  <a:cubicBezTo>
                    <a:pt x="1273686" y="423490"/>
                    <a:pt x="1271019" y="419204"/>
                    <a:pt x="1272638" y="418347"/>
                  </a:cubicBezTo>
                  <a:cubicBezTo>
                    <a:pt x="1274257" y="417490"/>
                    <a:pt x="1277591" y="414537"/>
                    <a:pt x="1276639" y="413680"/>
                  </a:cubicBezTo>
                  <a:cubicBezTo>
                    <a:pt x="1275686" y="412822"/>
                    <a:pt x="1274448" y="410060"/>
                    <a:pt x="1275972" y="409489"/>
                  </a:cubicBezTo>
                  <a:close/>
                  <a:moveTo>
                    <a:pt x="848109" y="409298"/>
                  </a:moveTo>
                  <a:cubicBezTo>
                    <a:pt x="849919" y="408346"/>
                    <a:pt x="853728" y="414823"/>
                    <a:pt x="850585" y="416251"/>
                  </a:cubicBezTo>
                  <a:cubicBezTo>
                    <a:pt x="847442" y="417680"/>
                    <a:pt x="845918" y="418347"/>
                    <a:pt x="847156" y="417966"/>
                  </a:cubicBezTo>
                  <a:cubicBezTo>
                    <a:pt x="848394" y="417490"/>
                    <a:pt x="851252" y="415204"/>
                    <a:pt x="849633" y="414156"/>
                  </a:cubicBezTo>
                  <a:cubicBezTo>
                    <a:pt x="848013" y="413108"/>
                    <a:pt x="846299" y="410251"/>
                    <a:pt x="848109" y="409298"/>
                  </a:cubicBezTo>
                  <a:close/>
                  <a:moveTo>
                    <a:pt x="1471234" y="409107"/>
                  </a:moveTo>
                  <a:lnTo>
                    <a:pt x="1473234" y="409488"/>
                  </a:lnTo>
                  <a:lnTo>
                    <a:pt x="1475044" y="409869"/>
                  </a:lnTo>
                  <a:cubicBezTo>
                    <a:pt x="1479045" y="409679"/>
                    <a:pt x="1480664" y="410346"/>
                    <a:pt x="1478759" y="411203"/>
                  </a:cubicBezTo>
                  <a:cubicBezTo>
                    <a:pt x="1476854" y="412155"/>
                    <a:pt x="1473616" y="414632"/>
                    <a:pt x="1475044" y="415203"/>
                  </a:cubicBezTo>
                  <a:cubicBezTo>
                    <a:pt x="1476473" y="415775"/>
                    <a:pt x="1479331" y="417489"/>
                    <a:pt x="1477330" y="417489"/>
                  </a:cubicBezTo>
                  <a:cubicBezTo>
                    <a:pt x="1475330" y="417489"/>
                    <a:pt x="1469615" y="416156"/>
                    <a:pt x="1468948" y="414537"/>
                  </a:cubicBezTo>
                  <a:cubicBezTo>
                    <a:pt x="1468282" y="412917"/>
                    <a:pt x="1468282" y="407774"/>
                    <a:pt x="1471234" y="409107"/>
                  </a:cubicBezTo>
                  <a:close/>
                  <a:moveTo>
                    <a:pt x="1202724" y="407869"/>
                  </a:moveTo>
                  <a:cubicBezTo>
                    <a:pt x="1204533" y="407869"/>
                    <a:pt x="1204724" y="409393"/>
                    <a:pt x="1203200" y="411203"/>
                  </a:cubicBezTo>
                  <a:cubicBezTo>
                    <a:pt x="1201676" y="413108"/>
                    <a:pt x="1197961" y="416251"/>
                    <a:pt x="1198342" y="414441"/>
                  </a:cubicBezTo>
                  <a:cubicBezTo>
                    <a:pt x="1198723" y="412632"/>
                    <a:pt x="1200914" y="407869"/>
                    <a:pt x="1202724" y="407869"/>
                  </a:cubicBezTo>
                  <a:close/>
                  <a:moveTo>
                    <a:pt x="1317596" y="406631"/>
                  </a:moveTo>
                  <a:lnTo>
                    <a:pt x="1321311" y="406631"/>
                  </a:lnTo>
                  <a:cubicBezTo>
                    <a:pt x="1324930" y="407965"/>
                    <a:pt x="1327026" y="409108"/>
                    <a:pt x="1325978" y="409108"/>
                  </a:cubicBezTo>
                  <a:cubicBezTo>
                    <a:pt x="1324930" y="409108"/>
                    <a:pt x="1320930" y="410536"/>
                    <a:pt x="1318834" y="411679"/>
                  </a:cubicBezTo>
                  <a:cubicBezTo>
                    <a:pt x="1316739" y="412822"/>
                    <a:pt x="1317977" y="418252"/>
                    <a:pt x="1318453" y="419871"/>
                  </a:cubicBezTo>
                  <a:cubicBezTo>
                    <a:pt x="1318930" y="421395"/>
                    <a:pt x="1316263" y="425681"/>
                    <a:pt x="1312453" y="424633"/>
                  </a:cubicBezTo>
                  <a:lnTo>
                    <a:pt x="1309119" y="424348"/>
                  </a:lnTo>
                  <a:lnTo>
                    <a:pt x="1305309" y="423966"/>
                  </a:lnTo>
                  <a:cubicBezTo>
                    <a:pt x="1300927" y="424157"/>
                    <a:pt x="1296831" y="423395"/>
                    <a:pt x="1296260" y="422347"/>
                  </a:cubicBezTo>
                  <a:cubicBezTo>
                    <a:pt x="1295689" y="421300"/>
                    <a:pt x="1294927" y="418442"/>
                    <a:pt x="1295784" y="418156"/>
                  </a:cubicBezTo>
                  <a:lnTo>
                    <a:pt x="1296736" y="417966"/>
                  </a:lnTo>
                  <a:lnTo>
                    <a:pt x="1301499" y="416918"/>
                  </a:lnTo>
                  <a:cubicBezTo>
                    <a:pt x="1304166" y="419776"/>
                    <a:pt x="1308928" y="421109"/>
                    <a:pt x="1312167" y="419871"/>
                  </a:cubicBezTo>
                  <a:lnTo>
                    <a:pt x="1311786" y="416537"/>
                  </a:lnTo>
                  <a:cubicBezTo>
                    <a:pt x="1311500" y="414346"/>
                    <a:pt x="1315215" y="412822"/>
                    <a:pt x="1312167" y="409774"/>
                  </a:cubicBezTo>
                  <a:cubicBezTo>
                    <a:pt x="1309690" y="407298"/>
                    <a:pt x="1311976" y="406631"/>
                    <a:pt x="1317596" y="406631"/>
                  </a:cubicBezTo>
                  <a:close/>
                  <a:moveTo>
                    <a:pt x="1711074" y="406154"/>
                  </a:moveTo>
                  <a:lnTo>
                    <a:pt x="1711264" y="406535"/>
                  </a:lnTo>
                  <a:cubicBezTo>
                    <a:pt x="1712026" y="408345"/>
                    <a:pt x="1712693" y="410250"/>
                    <a:pt x="1713074" y="412155"/>
                  </a:cubicBezTo>
                  <a:lnTo>
                    <a:pt x="1713265" y="413298"/>
                  </a:lnTo>
                  <a:cubicBezTo>
                    <a:pt x="1712979" y="414632"/>
                    <a:pt x="1711646" y="415775"/>
                    <a:pt x="1710217" y="415775"/>
                  </a:cubicBezTo>
                  <a:lnTo>
                    <a:pt x="1709264" y="415298"/>
                  </a:lnTo>
                  <a:cubicBezTo>
                    <a:pt x="1706502" y="413965"/>
                    <a:pt x="1703835" y="412536"/>
                    <a:pt x="1701358" y="410917"/>
                  </a:cubicBezTo>
                  <a:lnTo>
                    <a:pt x="1700787" y="410536"/>
                  </a:lnTo>
                  <a:cubicBezTo>
                    <a:pt x="1701263" y="409202"/>
                    <a:pt x="1703264" y="408726"/>
                    <a:pt x="1703930" y="408917"/>
                  </a:cubicBezTo>
                  <a:cubicBezTo>
                    <a:pt x="1704597" y="409107"/>
                    <a:pt x="1705836" y="408821"/>
                    <a:pt x="1706597" y="408155"/>
                  </a:cubicBezTo>
                  <a:cubicBezTo>
                    <a:pt x="1707455" y="407488"/>
                    <a:pt x="1710312" y="405869"/>
                    <a:pt x="1711074" y="406154"/>
                  </a:cubicBezTo>
                  <a:close/>
                  <a:moveTo>
                    <a:pt x="1507810" y="404821"/>
                  </a:moveTo>
                  <a:lnTo>
                    <a:pt x="1510954" y="405678"/>
                  </a:lnTo>
                  <a:lnTo>
                    <a:pt x="1512192" y="406059"/>
                  </a:lnTo>
                  <a:cubicBezTo>
                    <a:pt x="1512954" y="409965"/>
                    <a:pt x="1506096" y="409393"/>
                    <a:pt x="1504096" y="408441"/>
                  </a:cubicBezTo>
                  <a:cubicBezTo>
                    <a:pt x="1502190" y="407488"/>
                    <a:pt x="1503810" y="405773"/>
                    <a:pt x="1507810" y="404821"/>
                  </a:cubicBezTo>
                  <a:close/>
                  <a:moveTo>
                    <a:pt x="1436087" y="404440"/>
                  </a:moveTo>
                  <a:cubicBezTo>
                    <a:pt x="1437801" y="403106"/>
                    <a:pt x="1441040" y="402344"/>
                    <a:pt x="1440183" y="406154"/>
                  </a:cubicBezTo>
                  <a:lnTo>
                    <a:pt x="1446850" y="405487"/>
                  </a:lnTo>
                  <a:cubicBezTo>
                    <a:pt x="1446945" y="405487"/>
                    <a:pt x="1447517" y="407011"/>
                    <a:pt x="1447231" y="407392"/>
                  </a:cubicBezTo>
                  <a:lnTo>
                    <a:pt x="1445612" y="408821"/>
                  </a:lnTo>
                  <a:cubicBezTo>
                    <a:pt x="1443040" y="408916"/>
                    <a:pt x="1437515" y="407583"/>
                    <a:pt x="1435896" y="407392"/>
                  </a:cubicBezTo>
                  <a:cubicBezTo>
                    <a:pt x="1434277" y="407107"/>
                    <a:pt x="1434372" y="405868"/>
                    <a:pt x="1436087" y="404440"/>
                  </a:cubicBezTo>
                  <a:close/>
                  <a:moveTo>
                    <a:pt x="1548291" y="404059"/>
                  </a:moveTo>
                  <a:cubicBezTo>
                    <a:pt x="1548958" y="404535"/>
                    <a:pt x="1548862" y="406535"/>
                    <a:pt x="1548481" y="406726"/>
                  </a:cubicBezTo>
                  <a:cubicBezTo>
                    <a:pt x="1545624" y="407869"/>
                    <a:pt x="1542671" y="409297"/>
                    <a:pt x="1539718" y="409488"/>
                  </a:cubicBezTo>
                  <a:lnTo>
                    <a:pt x="1537623" y="409583"/>
                  </a:lnTo>
                  <a:cubicBezTo>
                    <a:pt x="1534670" y="407964"/>
                    <a:pt x="1534289" y="406249"/>
                    <a:pt x="1536670" y="405773"/>
                  </a:cubicBezTo>
                  <a:lnTo>
                    <a:pt x="1537718" y="405011"/>
                  </a:lnTo>
                  <a:cubicBezTo>
                    <a:pt x="1541623" y="402154"/>
                    <a:pt x="1545433" y="401677"/>
                    <a:pt x="1548291" y="404059"/>
                  </a:cubicBezTo>
                  <a:close/>
                  <a:moveTo>
                    <a:pt x="1909860" y="403964"/>
                  </a:moveTo>
                  <a:cubicBezTo>
                    <a:pt x="1912146" y="403488"/>
                    <a:pt x="1912241" y="405393"/>
                    <a:pt x="1910050" y="408250"/>
                  </a:cubicBezTo>
                  <a:cubicBezTo>
                    <a:pt x="1907860" y="411108"/>
                    <a:pt x="1898239" y="415584"/>
                    <a:pt x="1897287" y="414537"/>
                  </a:cubicBezTo>
                  <a:cubicBezTo>
                    <a:pt x="1896335" y="413489"/>
                    <a:pt x="1894525" y="409679"/>
                    <a:pt x="1894525" y="408536"/>
                  </a:cubicBezTo>
                  <a:lnTo>
                    <a:pt x="1895191" y="408060"/>
                  </a:lnTo>
                  <a:cubicBezTo>
                    <a:pt x="1895858" y="407583"/>
                    <a:pt x="1897763" y="407488"/>
                    <a:pt x="1898430" y="407964"/>
                  </a:cubicBezTo>
                  <a:lnTo>
                    <a:pt x="1901573" y="410155"/>
                  </a:lnTo>
                  <a:cubicBezTo>
                    <a:pt x="1903573" y="408060"/>
                    <a:pt x="1907574" y="404440"/>
                    <a:pt x="1909860" y="403964"/>
                  </a:cubicBezTo>
                  <a:close/>
                  <a:moveTo>
                    <a:pt x="1633254" y="403964"/>
                  </a:moveTo>
                  <a:cubicBezTo>
                    <a:pt x="1634968" y="403964"/>
                    <a:pt x="1637064" y="405012"/>
                    <a:pt x="1638302" y="406060"/>
                  </a:cubicBezTo>
                  <a:lnTo>
                    <a:pt x="1638969" y="406631"/>
                  </a:lnTo>
                  <a:cubicBezTo>
                    <a:pt x="1638397" y="408250"/>
                    <a:pt x="1634111" y="411298"/>
                    <a:pt x="1629444" y="413394"/>
                  </a:cubicBezTo>
                  <a:lnTo>
                    <a:pt x="1626491" y="416632"/>
                  </a:lnTo>
                  <a:lnTo>
                    <a:pt x="1626110" y="417109"/>
                  </a:lnTo>
                  <a:cubicBezTo>
                    <a:pt x="1625348" y="417490"/>
                    <a:pt x="1624300" y="417394"/>
                    <a:pt x="1623634" y="416823"/>
                  </a:cubicBezTo>
                  <a:cubicBezTo>
                    <a:pt x="1622967" y="416251"/>
                    <a:pt x="1621633" y="411489"/>
                    <a:pt x="1622110" y="407393"/>
                  </a:cubicBezTo>
                  <a:lnTo>
                    <a:pt x="1627158" y="405679"/>
                  </a:lnTo>
                  <a:cubicBezTo>
                    <a:pt x="1629158" y="405012"/>
                    <a:pt x="1631254" y="403964"/>
                    <a:pt x="1633254" y="403964"/>
                  </a:cubicBezTo>
                  <a:close/>
                  <a:moveTo>
                    <a:pt x="1427896" y="403582"/>
                  </a:moveTo>
                  <a:lnTo>
                    <a:pt x="1427800" y="404821"/>
                  </a:lnTo>
                  <a:lnTo>
                    <a:pt x="1427514" y="408440"/>
                  </a:lnTo>
                  <a:cubicBezTo>
                    <a:pt x="1430563" y="407964"/>
                    <a:pt x="1432944" y="408821"/>
                    <a:pt x="1432944" y="410345"/>
                  </a:cubicBezTo>
                  <a:cubicBezTo>
                    <a:pt x="1432944" y="411869"/>
                    <a:pt x="1431991" y="415203"/>
                    <a:pt x="1430753" y="414346"/>
                  </a:cubicBezTo>
                  <a:lnTo>
                    <a:pt x="1430467" y="413393"/>
                  </a:lnTo>
                  <a:cubicBezTo>
                    <a:pt x="1429229" y="409774"/>
                    <a:pt x="1427038" y="408440"/>
                    <a:pt x="1423514" y="410059"/>
                  </a:cubicBezTo>
                  <a:lnTo>
                    <a:pt x="1421990" y="410821"/>
                  </a:lnTo>
                  <a:cubicBezTo>
                    <a:pt x="1420942" y="412441"/>
                    <a:pt x="1418847" y="413203"/>
                    <a:pt x="1417418" y="412345"/>
                  </a:cubicBezTo>
                  <a:cubicBezTo>
                    <a:pt x="1415989" y="411583"/>
                    <a:pt x="1410941" y="410250"/>
                    <a:pt x="1410274" y="411869"/>
                  </a:cubicBezTo>
                  <a:cubicBezTo>
                    <a:pt x="1409607" y="413393"/>
                    <a:pt x="1411036" y="417584"/>
                    <a:pt x="1409512" y="418156"/>
                  </a:cubicBezTo>
                  <a:cubicBezTo>
                    <a:pt x="1407988" y="418822"/>
                    <a:pt x="1402845" y="419870"/>
                    <a:pt x="1403035" y="418727"/>
                  </a:cubicBezTo>
                  <a:lnTo>
                    <a:pt x="1403226" y="418060"/>
                  </a:lnTo>
                  <a:lnTo>
                    <a:pt x="1403702" y="416155"/>
                  </a:lnTo>
                  <a:cubicBezTo>
                    <a:pt x="1404273" y="414060"/>
                    <a:pt x="1406274" y="410536"/>
                    <a:pt x="1408274" y="408440"/>
                  </a:cubicBezTo>
                  <a:cubicBezTo>
                    <a:pt x="1410274" y="406345"/>
                    <a:pt x="1420275" y="406249"/>
                    <a:pt x="1421609" y="405202"/>
                  </a:cubicBezTo>
                  <a:cubicBezTo>
                    <a:pt x="1422942" y="404154"/>
                    <a:pt x="1427419" y="402058"/>
                    <a:pt x="1427896" y="403582"/>
                  </a:cubicBezTo>
                  <a:close/>
                  <a:moveTo>
                    <a:pt x="1607156" y="403392"/>
                  </a:moveTo>
                  <a:cubicBezTo>
                    <a:pt x="1607156" y="403297"/>
                    <a:pt x="1609156" y="403202"/>
                    <a:pt x="1609537" y="403487"/>
                  </a:cubicBezTo>
                  <a:cubicBezTo>
                    <a:pt x="1610203" y="404249"/>
                    <a:pt x="1611061" y="405583"/>
                    <a:pt x="1610680" y="406059"/>
                  </a:cubicBezTo>
                  <a:lnTo>
                    <a:pt x="1609632" y="407393"/>
                  </a:lnTo>
                  <a:cubicBezTo>
                    <a:pt x="1607822" y="408536"/>
                    <a:pt x="1598583" y="413965"/>
                    <a:pt x="1596107" y="415965"/>
                  </a:cubicBezTo>
                  <a:cubicBezTo>
                    <a:pt x="1593630" y="417966"/>
                    <a:pt x="1589629" y="418537"/>
                    <a:pt x="1587153" y="417108"/>
                  </a:cubicBezTo>
                  <a:cubicBezTo>
                    <a:pt x="1584676" y="415775"/>
                    <a:pt x="1580009" y="410155"/>
                    <a:pt x="1580200" y="409679"/>
                  </a:cubicBezTo>
                  <a:cubicBezTo>
                    <a:pt x="1580390" y="409202"/>
                    <a:pt x="1581628" y="407964"/>
                    <a:pt x="1582771" y="408059"/>
                  </a:cubicBezTo>
                  <a:cubicBezTo>
                    <a:pt x="1583819" y="408155"/>
                    <a:pt x="1585439" y="409869"/>
                    <a:pt x="1586200" y="411107"/>
                  </a:cubicBezTo>
                  <a:cubicBezTo>
                    <a:pt x="1586962" y="412441"/>
                    <a:pt x="1592201" y="413108"/>
                    <a:pt x="1592392" y="412060"/>
                  </a:cubicBezTo>
                  <a:cubicBezTo>
                    <a:pt x="1592582" y="411012"/>
                    <a:pt x="1593820" y="407964"/>
                    <a:pt x="1594582" y="407583"/>
                  </a:cubicBezTo>
                  <a:lnTo>
                    <a:pt x="1595344" y="407583"/>
                  </a:lnTo>
                  <a:cubicBezTo>
                    <a:pt x="1599916" y="407393"/>
                    <a:pt x="1605441" y="408917"/>
                    <a:pt x="1607156" y="403392"/>
                  </a:cubicBezTo>
                  <a:close/>
                  <a:moveTo>
                    <a:pt x="320804" y="402725"/>
                  </a:moveTo>
                  <a:cubicBezTo>
                    <a:pt x="318804" y="401487"/>
                    <a:pt x="308231" y="404821"/>
                    <a:pt x="304993" y="404440"/>
                  </a:cubicBezTo>
                  <a:cubicBezTo>
                    <a:pt x="301754" y="404059"/>
                    <a:pt x="299754" y="404821"/>
                    <a:pt x="300516" y="406059"/>
                  </a:cubicBezTo>
                  <a:lnTo>
                    <a:pt x="301373" y="407202"/>
                  </a:lnTo>
                  <a:lnTo>
                    <a:pt x="302516" y="408726"/>
                  </a:lnTo>
                  <a:cubicBezTo>
                    <a:pt x="303945" y="410440"/>
                    <a:pt x="306041" y="410059"/>
                    <a:pt x="307183" y="407964"/>
                  </a:cubicBezTo>
                  <a:lnTo>
                    <a:pt x="308517" y="407678"/>
                  </a:lnTo>
                  <a:lnTo>
                    <a:pt x="313756" y="406440"/>
                  </a:lnTo>
                  <a:cubicBezTo>
                    <a:pt x="319661" y="405583"/>
                    <a:pt x="322900" y="403963"/>
                    <a:pt x="320804" y="402725"/>
                  </a:cubicBezTo>
                  <a:close/>
                  <a:moveTo>
                    <a:pt x="900210" y="402631"/>
                  </a:moveTo>
                  <a:cubicBezTo>
                    <a:pt x="901543" y="403202"/>
                    <a:pt x="904496" y="405964"/>
                    <a:pt x="903067" y="407298"/>
                  </a:cubicBezTo>
                  <a:cubicBezTo>
                    <a:pt x="901734" y="408631"/>
                    <a:pt x="896495" y="410441"/>
                    <a:pt x="893447" y="409584"/>
                  </a:cubicBezTo>
                  <a:lnTo>
                    <a:pt x="892780" y="410155"/>
                  </a:lnTo>
                  <a:cubicBezTo>
                    <a:pt x="888208" y="413965"/>
                    <a:pt x="886303" y="410632"/>
                    <a:pt x="884017" y="408250"/>
                  </a:cubicBezTo>
                  <a:cubicBezTo>
                    <a:pt x="883636" y="407869"/>
                    <a:pt x="884017" y="406917"/>
                    <a:pt x="884303" y="406345"/>
                  </a:cubicBezTo>
                  <a:cubicBezTo>
                    <a:pt x="884398" y="406155"/>
                    <a:pt x="885732" y="405964"/>
                    <a:pt x="886018" y="406250"/>
                  </a:cubicBezTo>
                  <a:cubicBezTo>
                    <a:pt x="888208" y="408346"/>
                    <a:pt x="890209" y="408060"/>
                    <a:pt x="892304" y="406155"/>
                  </a:cubicBezTo>
                  <a:lnTo>
                    <a:pt x="894018" y="404440"/>
                  </a:lnTo>
                  <a:cubicBezTo>
                    <a:pt x="896019" y="402821"/>
                    <a:pt x="898781" y="402059"/>
                    <a:pt x="900210" y="402631"/>
                  </a:cubicBezTo>
                  <a:close/>
                  <a:moveTo>
                    <a:pt x="1375222" y="402250"/>
                  </a:moveTo>
                  <a:lnTo>
                    <a:pt x="1376175" y="403107"/>
                  </a:lnTo>
                  <a:lnTo>
                    <a:pt x="1379889" y="406250"/>
                  </a:lnTo>
                  <a:cubicBezTo>
                    <a:pt x="1377984" y="410346"/>
                    <a:pt x="1373984" y="413870"/>
                    <a:pt x="1370936" y="414061"/>
                  </a:cubicBezTo>
                  <a:lnTo>
                    <a:pt x="1368936" y="413680"/>
                  </a:lnTo>
                  <a:lnTo>
                    <a:pt x="1367793" y="413489"/>
                  </a:lnTo>
                  <a:cubicBezTo>
                    <a:pt x="1366745" y="412346"/>
                    <a:pt x="1367031" y="410822"/>
                    <a:pt x="1368269" y="410060"/>
                  </a:cubicBezTo>
                  <a:lnTo>
                    <a:pt x="1369603" y="409679"/>
                  </a:lnTo>
                  <a:lnTo>
                    <a:pt x="1370650" y="409298"/>
                  </a:lnTo>
                  <a:cubicBezTo>
                    <a:pt x="1372650" y="409203"/>
                    <a:pt x="1373222" y="407774"/>
                    <a:pt x="1371889" y="406060"/>
                  </a:cubicBezTo>
                  <a:lnTo>
                    <a:pt x="1371603" y="404631"/>
                  </a:lnTo>
                  <a:lnTo>
                    <a:pt x="1371317" y="403583"/>
                  </a:lnTo>
                  <a:cubicBezTo>
                    <a:pt x="1371984" y="402250"/>
                    <a:pt x="1373794" y="401678"/>
                    <a:pt x="1375222" y="402250"/>
                  </a:cubicBezTo>
                  <a:close/>
                  <a:moveTo>
                    <a:pt x="1821754" y="401868"/>
                  </a:moveTo>
                  <a:cubicBezTo>
                    <a:pt x="1822421" y="402249"/>
                    <a:pt x="1822993" y="402821"/>
                    <a:pt x="1823564" y="403297"/>
                  </a:cubicBezTo>
                  <a:lnTo>
                    <a:pt x="1824802" y="404345"/>
                  </a:lnTo>
                  <a:cubicBezTo>
                    <a:pt x="1826231" y="405488"/>
                    <a:pt x="1826707" y="407107"/>
                    <a:pt x="1826517" y="407393"/>
                  </a:cubicBezTo>
                  <a:cubicBezTo>
                    <a:pt x="1826326" y="407678"/>
                    <a:pt x="1824707" y="407202"/>
                    <a:pt x="1822897" y="406250"/>
                  </a:cubicBezTo>
                  <a:cubicBezTo>
                    <a:pt x="1821183" y="405392"/>
                    <a:pt x="1816420" y="405011"/>
                    <a:pt x="1816801" y="407583"/>
                  </a:cubicBezTo>
                  <a:cubicBezTo>
                    <a:pt x="1817182" y="410155"/>
                    <a:pt x="1809753" y="410346"/>
                    <a:pt x="1810800" y="406250"/>
                  </a:cubicBezTo>
                  <a:lnTo>
                    <a:pt x="1812039" y="402821"/>
                  </a:lnTo>
                  <a:cubicBezTo>
                    <a:pt x="1812705" y="401011"/>
                    <a:pt x="1818897" y="400439"/>
                    <a:pt x="1821754" y="401868"/>
                  </a:cubicBezTo>
                  <a:close/>
                  <a:moveTo>
                    <a:pt x="1798227" y="401582"/>
                  </a:moveTo>
                  <a:cubicBezTo>
                    <a:pt x="1799465" y="400058"/>
                    <a:pt x="1804990" y="400439"/>
                    <a:pt x="1803561" y="402249"/>
                  </a:cubicBezTo>
                  <a:cubicBezTo>
                    <a:pt x="1802132" y="404059"/>
                    <a:pt x="1808323" y="405964"/>
                    <a:pt x="1808228" y="406250"/>
                  </a:cubicBezTo>
                  <a:cubicBezTo>
                    <a:pt x="1808133" y="406535"/>
                    <a:pt x="1807371" y="408821"/>
                    <a:pt x="1806704" y="410441"/>
                  </a:cubicBezTo>
                  <a:cubicBezTo>
                    <a:pt x="1806037" y="412155"/>
                    <a:pt x="1795274" y="414632"/>
                    <a:pt x="1793750" y="413203"/>
                  </a:cubicBezTo>
                  <a:cubicBezTo>
                    <a:pt x="1792226" y="411679"/>
                    <a:pt x="1792131" y="409393"/>
                    <a:pt x="1793560" y="408059"/>
                  </a:cubicBezTo>
                  <a:cubicBezTo>
                    <a:pt x="1794988" y="406726"/>
                    <a:pt x="1800703" y="408250"/>
                    <a:pt x="1801561" y="406726"/>
                  </a:cubicBezTo>
                  <a:lnTo>
                    <a:pt x="1801085" y="406345"/>
                  </a:lnTo>
                  <a:lnTo>
                    <a:pt x="1800132" y="405488"/>
                  </a:lnTo>
                  <a:cubicBezTo>
                    <a:pt x="1797846" y="404916"/>
                    <a:pt x="1796988" y="403202"/>
                    <a:pt x="1798227" y="401582"/>
                  </a:cubicBezTo>
                  <a:close/>
                  <a:moveTo>
                    <a:pt x="290419" y="400915"/>
                  </a:moveTo>
                  <a:cubicBezTo>
                    <a:pt x="287181" y="399963"/>
                    <a:pt x="282704" y="402249"/>
                    <a:pt x="280418" y="405868"/>
                  </a:cubicBezTo>
                  <a:lnTo>
                    <a:pt x="272417" y="403582"/>
                  </a:lnTo>
                  <a:lnTo>
                    <a:pt x="268988" y="402630"/>
                  </a:lnTo>
                  <a:cubicBezTo>
                    <a:pt x="268512" y="405297"/>
                    <a:pt x="266798" y="407297"/>
                    <a:pt x="265274" y="407107"/>
                  </a:cubicBezTo>
                  <a:cubicBezTo>
                    <a:pt x="263750" y="406916"/>
                    <a:pt x="258606" y="408916"/>
                    <a:pt x="257177" y="409202"/>
                  </a:cubicBezTo>
                  <a:cubicBezTo>
                    <a:pt x="255749" y="409488"/>
                    <a:pt x="249652" y="407107"/>
                    <a:pt x="246890" y="406154"/>
                  </a:cubicBezTo>
                  <a:cubicBezTo>
                    <a:pt x="244128" y="405106"/>
                    <a:pt x="236317" y="409583"/>
                    <a:pt x="234032" y="411393"/>
                  </a:cubicBezTo>
                  <a:lnTo>
                    <a:pt x="232031" y="413107"/>
                  </a:lnTo>
                  <a:cubicBezTo>
                    <a:pt x="228888" y="415679"/>
                    <a:pt x="229174" y="415774"/>
                    <a:pt x="226792" y="413203"/>
                  </a:cubicBezTo>
                  <a:cubicBezTo>
                    <a:pt x="225268" y="411583"/>
                    <a:pt x="223649" y="409964"/>
                    <a:pt x="221744" y="408631"/>
                  </a:cubicBezTo>
                  <a:lnTo>
                    <a:pt x="220696" y="407964"/>
                  </a:lnTo>
                  <a:cubicBezTo>
                    <a:pt x="218887" y="407869"/>
                    <a:pt x="217267" y="408345"/>
                    <a:pt x="217172" y="409012"/>
                  </a:cubicBezTo>
                  <a:cubicBezTo>
                    <a:pt x="216982" y="409678"/>
                    <a:pt x="215077" y="411488"/>
                    <a:pt x="213267" y="411298"/>
                  </a:cubicBezTo>
                  <a:cubicBezTo>
                    <a:pt x="211457" y="411107"/>
                    <a:pt x="212410" y="416155"/>
                    <a:pt x="213076" y="417394"/>
                  </a:cubicBezTo>
                  <a:cubicBezTo>
                    <a:pt x="213458" y="418727"/>
                    <a:pt x="218029" y="418822"/>
                    <a:pt x="219268" y="417775"/>
                  </a:cubicBezTo>
                  <a:cubicBezTo>
                    <a:pt x="220506" y="416727"/>
                    <a:pt x="225078" y="417203"/>
                    <a:pt x="229459" y="418822"/>
                  </a:cubicBezTo>
                  <a:lnTo>
                    <a:pt x="233555" y="419965"/>
                  </a:lnTo>
                  <a:cubicBezTo>
                    <a:pt x="234317" y="420156"/>
                    <a:pt x="236413" y="419013"/>
                    <a:pt x="236889" y="418060"/>
                  </a:cubicBezTo>
                  <a:cubicBezTo>
                    <a:pt x="237556" y="416822"/>
                    <a:pt x="237270" y="416536"/>
                    <a:pt x="239651" y="416632"/>
                  </a:cubicBezTo>
                  <a:lnTo>
                    <a:pt x="245652" y="416822"/>
                  </a:lnTo>
                  <a:cubicBezTo>
                    <a:pt x="252224" y="417394"/>
                    <a:pt x="258987" y="417775"/>
                    <a:pt x="260797" y="417679"/>
                  </a:cubicBezTo>
                  <a:lnTo>
                    <a:pt x="262321" y="417203"/>
                  </a:lnTo>
                  <a:lnTo>
                    <a:pt x="266798" y="415870"/>
                  </a:lnTo>
                  <a:cubicBezTo>
                    <a:pt x="272417" y="413965"/>
                    <a:pt x="275084" y="412250"/>
                    <a:pt x="272703" y="411964"/>
                  </a:cubicBezTo>
                  <a:lnTo>
                    <a:pt x="271750" y="411298"/>
                  </a:lnTo>
                  <a:lnTo>
                    <a:pt x="270226" y="410250"/>
                  </a:lnTo>
                  <a:cubicBezTo>
                    <a:pt x="269179" y="409202"/>
                    <a:pt x="270608" y="409393"/>
                    <a:pt x="273465" y="410821"/>
                  </a:cubicBezTo>
                  <a:cubicBezTo>
                    <a:pt x="276323" y="412250"/>
                    <a:pt x="286038" y="411774"/>
                    <a:pt x="286038" y="410250"/>
                  </a:cubicBezTo>
                  <a:lnTo>
                    <a:pt x="286133" y="408916"/>
                  </a:lnTo>
                  <a:cubicBezTo>
                    <a:pt x="286228" y="407202"/>
                    <a:pt x="285562" y="404916"/>
                    <a:pt x="286705" y="404059"/>
                  </a:cubicBezTo>
                  <a:close/>
                  <a:moveTo>
                    <a:pt x="1753841" y="399487"/>
                  </a:moveTo>
                  <a:cubicBezTo>
                    <a:pt x="1756413" y="400630"/>
                    <a:pt x="1759366" y="402821"/>
                    <a:pt x="1760318" y="404345"/>
                  </a:cubicBezTo>
                  <a:lnTo>
                    <a:pt x="1760127" y="405583"/>
                  </a:lnTo>
                  <a:cubicBezTo>
                    <a:pt x="1759747" y="407393"/>
                    <a:pt x="1758604" y="409203"/>
                    <a:pt x="1757365" y="410822"/>
                  </a:cubicBezTo>
                  <a:cubicBezTo>
                    <a:pt x="1756889" y="411489"/>
                    <a:pt x="1755175" y="411870"/>
                    <a:pt x="1754127" y="411679"/>
                  </a:cubicBezTo>
                  <a:lnTo>
                    <a:pt x="1744411" y="410441"/>
                  </a:lnTo>
                  <a:cubicBezTo>
                    <a:pt x="1745459" y="414727"/>
                    <a:pt x="1746221" y="418537"/>
                    <a:pt x="1746126" y="418918"/>
                  </a:cubicBezTo>
                  <a:cubicBezTo>
                    <a:pt x="1746030" y="419299"/>
                    <a:pt x="1744507" y="420061"/>
                    <a:pt x="1742982" y="419775"/>
                  </a:cubicBezTo>
                  <a:lnTo>
                    <a:pt x="1742506" y="419109"/>
                  </a:lnTo>
                  <a:cubicBezTo>
                    <a:pt x="1741935" y="418346"/>
                    <a:pt x="1742411" y="417108"/>
                    <a:pt x="1742316" y="416061"/>
                  </a:cubicBezTo>
                  <a:lnTo>
                    <a:pt x="1741935" y="413108"/>
                  </a:lnTo>
                  <a:cubicBezTo>
                    <a:pt x="1739363" y="411774"/>
                    <a:pt x="1738125" y="409584"/>
                    <a:pt x="1739173" y="408250"/>
                  </a:cubicBezTo>
                  <a:cubicBezTo>
                    <a:pt x="1740220" y="406917"/>
                    <a:pt x="1743840" y="403297"/>
                    <a:pt x="1744125" y="404154"/>
                  </a:cubicBezTo>
                  <a:cubicBezTo>
                    <a:pt x="1744507" y="405012"/>
                    <a:pt x="1746888" y="406726"/>
                    <a:pt x="1748698" y="406250"/>
                  </a:cubicBezTo>
                  <a:lnTo>
                    <a:pt x="1750031" y="405393"/>
                  </a:lnTo>
                  <a:cubicBezTo>
                    <a:pt x="1751079" y="404726"/>
                    <a:pt x="1751936" y="403678"/>
                    <a:pt x="1752412" y="402630"/>
                  </a:cubicBezTo>
                  <a:close/>
                  <a:moveTo>
                    <a:pt x="1013081" y="399487"/>
                  </a:moveTo>
                  <a:lnTo>
                    <a:pt x="1013653" y="403868"/>
                  </a:lnTo>
                  <a:lnTo>
                    <a:pt x="1013843" y="405678"/>
                  </a:lnTo>
                  <a:cubicBezTo>
                    <a:pt x="1016510" y="408250"/>
                    <a:pt x="1016986" y="409869"/>
                    <a:pt x="1014700" y="409107"/>
                  </a:cubicBezTo>
                  <a:cubicBezTo>
                    <a:pt x="1012510" y="408345"/>
                    <a:pt x="1007652" y="403201"/>
                    <a:pt x="1007652" y="401868"/>
                  </a:cubicBezTo>
                  <a:cubicBezTo>
                    <a:pt x="1007652" y="400534"/>
                    <a:pt x="1010128" y="399391"/>
                    <a:pt x="1013081" y="399487"/>
                  </a:cubicBezTo>
                  <a:close/>
                  <a:moveTo>
                    <a:pt x="1705929" y="398534"/>
                  </a:moveTo>
                  <a:lnTo>
                    <a:pt x="1707148" y="398737"/>
                  </a:lnTo>
                  <a:lnTo>
                    <a:pt x="1702501" y="401487"/>
                  </a:lnTo>
                  <a:cubicBezTo>
                    <a:pt x="1704025" y="402915"/>
                    <a:pt x="1705549" y="401582"/>
                    <a:pt x="1705929" y="398534"/>
                  </a:cubicBezTo>
                  <a:close/>
                  <a:moveTo>
                    <a:pt x="2233996" y="396439"/>
                  </a:moveTo>
                  <a:cubicBezTo>
                    <a:pt x="2234092" y="397011"/>
                    <a:pt x="2232949" y="399773"/>
                    <a:pt x="2231234" y="400821"/>
                  </a:cubicBezTo>
                  <a:cubicBezTo>
                    <a:pt x="2229520" y="401869"/>
                    <a:pt x="2232377" y="407203"/>
                    <a:pt x="2230567" y="406727"/>
                  </a:cubicBezTo>
                  <a:lnTo>
                    <a:pt x="2228948" y="406250"/>
                  </a:lnTo>
                  <a:lnTo>
                    <a:pt x="2227519" y="405679"/>
                  </a:lnTo>
                  <a:cubicBezTo>
                    <a:pt x="2225900" y="405203"/>
                    <a:pt x="2225900" y="403393"/>
                    <a:pt x="2227519" y="401774"/>
                  </a:cubicBezTo>
                  <a:cubicBezTo>
                    <a:pt x="2229138" y="400154"/>
                    <a:pt x="2233901" y="395773"/>
                    <a:pt x="2233996" y="396439"/>
                  </a:cubicBezTo>
                  <a:close/>
                  <a:moveTo>
                    <a:pt x="1777938" y="396133"/>
                  </a:moveTo>
                  <a:lnTo>
                    <a:pt x="1778034" y="398153"/>
                  </a:lnTo>
                  <a:cubicBezTo>
                    <a:pt x="1777177" y="401392"/>
                    <a:pt x="1776129" y="402820"/>
                    <a:pt x="1775748" y="401487"/>
                  </a:cubicBezTo>
                  <a:close/>
                  <a:moveTo>
                    <a:pt x="1711549" y="395867"/>
                  </a:moveTo>
                  <a:cubicBezTo>
                    <a:pt x="1712026" y="395581"/>
                    <a:pt x="1713645" y="395867"/>
                    <a:pt x="1714121" y="396343"/>
                  </a:cubicBezTo>
                  <a:cubicBezTo>
                    <a:pt x="1716121" y="398058"/>
                    <a:pt x="1717836" y="399963"/>
                    <a:pt x="1720788" y="397105"/>
                  </a:cubicBezTo>
                  <a:cubicBezTo>
                    <a:pt x="1721074" y="396820"/>
                    <a:pt x="1723646" y="397962"/>
                    <a:pt x="1724885" y="398725"/>
                  </a:cubicBezTo>
                  <a:lnTo>
                    <a:pt x="1728027" y="400725"/>
                  </a:lnTo>
                  <a:cubicBezTo>
                    <a:pt x="1731742" y="403297"/>
                    <a:pt x="1734219" y="405963"/>
                    <a:pt x="1733457" y="406821"/>
                  </a:cubicBezTo>
                  <a:cubicBezTo>
                    <a:pt x="1732695" y="407583"/>
                    <a:pt x="1729361" y="408821"/>
                    <a:pt x="1728123" y="407202"/>
                  </a:cubicBezTo>
                  <a:cubicBezTo>
                    <a:pt x="1726789" y="405583"/>
                    <a:pt x="1722122" y="401868"/>
                    <a:pt x="1721170" y="403106"/>
                  </a:cubicBezTo>
                  <a:cubicBezTo>
                    <a:pt x="1720122" y="404344"/>
                    <a:pt x="1716979" y="406821"/>
                    <a:pt x="1716407" y="405963"/>
                  </a:cubicBezTo>
                  <a:lnTo>
                    <a:pt x="1716407" y="405202"/>
                  </a:lnTo>
                  <a:cubicBezTo>
                    <a:pt x="1716503" y="401487"/>
                    <a:pt x="1714407" y="399772"/>
                    <a:pt x="1709930" y="399201"/>
                  </a:cubicBezTo>
                  <a:lnTo>
                    <a:pt x="1707148" y="398737"/>
                  </a:lnTo>
                  <a:lnTo>
                    <a:pt x="1707168" y="398725"/>
                  </a:lnTo>
                  <a:close/>
                  <a:moveTo>
                    <a:pt x="1862712" y="395106"/>
                  </a:moveTo>
                  <a:cubicBezTo>
                    <a:pt x="1866998" y="394439"/>
                    <a:pt x="1865474" y="397487"/>
                    <a:pt x="1865951" y="399297"/>
                  </a:cubicBezTo>
                  <a:cubicBezTo>
                    <a:pt x="1866141" y="399868"/>
                    <a:pt x="1867474" y="400821"/>
                    <a:pt x="1867760" y="400725"/>
                  </a:cubicBezTo>
                  <a:lnTo>
                    <a:pt x="1868903" y="400344"/>
                  </a:lnTo>
                  <a:cubicBezTo>
                    <a:pt x="1869951" y="400535"/>
                    <a:pt x="1871475" y="401964"/>
                    <a:pt x="1872332" y="403488"/>
                  </a:cubicBezTo>
                  <a:cubicBezTo>
                    <a:pt x="1873189" y="405012"/>
                    <a:pt x="1876428" y="407583"/>
                    <a:pt x="1873475" y="410441"/>
                  </a:cubicBezTo>
                  <a:lnTo>
                    <a:pt x="1869475" y="409488"/>
                  </a:lnTo>
                  <a:lnTo>
                    <a:pt x="1867665" y="409107"/>
                  </a:lnTo>
                  <a:cubicBezTo>
                    <a:pt x="1865855" y="408631"/>
                    <a:pt x="1863188" y="409679"/>
                    <a:pt x="1861760" y="411489"/>
                  </a:cubicBezTo>
                  <a:lnTo>
                    <a:pt x="1860711" y="413203"/>
                  </a:lnTo>
                  <a:lnTo>
                    <a:pt x="1860235" y="414060"/>
                  </a:lnTo>
                  <a:cubicBezTo>
                    <a:pt x="1859664" y="416442"/>
                    <a:pt x="1858997" y="417108"/>
                    <a:pt x="1858616" y="415394"/>
                  </a:cubicBezTo>
                  <a:cubicBezTo>
                    <a:pt x="1858521" y="413584"/>
                    <a:pt x="1850615" y="411108"/>
                    <a:pt x="1849948" y="412822"/>
                  </a:cubicBezTo>
                  <a:cubicBezTo>
                    <a:pt x="1849282" y="414537"/>
                    <a:pt x="1848615" y="414918"/>
                    <a:pt x="1848520" y="413775"/>
                  </a:cubicBezTo>
                  <a:lnTo>
                    <a:pt x="1847853" y="413013"/>
                  </a:lnTo>
                  <a:lnTo>
                    <a:pt x="1844043" y="408345"/>
                  </a:lnTo>
                  <a:cubicBezTo>
                    <a:pt x="1840518" y="410917"/>
                    <a:pt x="1837756" y="413775"/>
                    <a:pt x="1837756" y="414727"/>
                  </a:cubicBezTo>
                  <a:lnTo>
                    <a:pt x="1837280" y="415013"/>
                  </a:lnTo>
                  <a:cubicBezTo>
                    <a:pt x="1836327" y="415489"/>
                    <a:pt x="1835089" y="415870"/>
                    <a:pt x="1833946" y="415870"/>
                  </a:cubicBezTo>
                  <a:cubicBezTo>
                    <a:pt x="1833470" y="415870"/>
                    <a:pt x="1832518" y="415013"/>
                    <a:pt x="1832518" y="414441"/>
                  </a:cubicBezTo>
                  <a:lnTo>
                    <a:pt x="1832327" y="412441"/>
                  </a:lnTo>
                  <a:cubicBezTo>
                    <a:pt x="1832422" y="410060"/>
                    <a:pt x="1836232" y="405583"/>
                    <a:pt x="1840900" y="402535"/>
                  </a:cubicBezTo>
                  <a:lnTo>
                    <a:pt x="1846138" y="407012"/>
                  </a:lnTo>
                  <a:cubicBezTo>
                    <a:pt x="1846329" y="407202"/>
                    <a:pt x="1848805" y="406059"/>
                    <a:pt x="1849567" y="405107"/>
                  </a:cubicBezTo>
                  <a:lnTo>
                    <a:pt x="1851186" y="403202"/>
                  </a:lnTo>
                  <a:cubicBezTo>
                    <a:pt x="1853187" y="399963"/>
                    <a:pt x="1854997" y="399011"/>
                    <a:pt x="1855282" y="401106"/>
                  </a:cubicBezTo>
                  <a:cubicBezTo>
                    <a:pt x="1855568" y="403202"/>
                    <a:pt x="1858616" y="406917"/>
                    <a:pt x="1861664" y="405774"/>
                  </a:cubicBezTo>
                  <a:lnTo>
                    <a:pt x="1860902" y="402345"/>
                  </a:lnTo>
                  <a:lnTo>
                    <a:pt x="1860711" y="401678"/>
                  </a:lnTo>
                  <a:cubicBezTo>
                    <a:pt x="1860807" y="400916"/>
                    <a:pt x="1860044" y="398154"/>
                    <a:pt x="1858997" y="395677"/>
                  </a:cubicBezTo>
                  <a:close/>
                  <a:moveTo>
                    <a:pt x="2142651" y="395010"/>
                  </a:moveTo>
                  <a:cubicBezTo>
                    <a:pt x="2148366" y="396439"/>
                    <a:pt x="2151034" y="400344"/>
                    <a:pt x="2148652" y="403487"/>
                  </a:cubicBezTo>
                  <a:lnTo>
                    <a:pt x="2143699" y="399773"/>
                  </a:lnTo>
                  <a:cubicBezTo>
                    <a:pt x="2142270" y="398725"/>
                    <a:pt x="2138841" y="398820"/>
                    <a:pt x="2136555" y="399201"/>
                  </a:cubicBezTo>
                  <a:lnTo>
                    <a:pt x="2135222" y="399487"/>
                  </a:lnTo>
                  <a:cubicBezTo>
                    <a:pt x="2133698" y="401582"/>
                    <a:pt x="2131317" y="402344"/>
                    <a:pt x="2130078" y="401106"/>
                  </a:cubicBezTo>
                  <a:cubicBezTo>
                    <a:pt x="2128840" y="399868"/>
                    <a:pt x="2129602" y="397201"/>
                    <a:pt x="2134555" y="397867"/>
                  </a:cubicBezTo>
                  <a:lnTo>
                    <a:pt x="2139413" y="396153"/>
                  </a:lnTo>
                  <a:close/>
                  <a:moveTo>
                    <a:pt x="2296004" y="394915"/>
                  </a:moveTo>
                  <a:cubicBezTo>
                    <a:pt x="2295527" y="395868"/>
                    <a:pt x="2295623" y="398535"/>
                    <a:pt x="2297147" y="398821"/>
                  </a:cubicBezTo>
                  <a:cubicBezTo>
                    <a:pt x="2298671" y="399106"/>
                    <a:pt x="2298289" y="407107"/>
                    <a:pt x="2296194" y="407107"/>
                  </a:cubicBezTo>
                  <a:cubicBezTo>
                    <a:pt x="2294004" y="407107"/>
                    <a:pt x="2291717" y="405774"/>
                    <a:pt x="2291050" y="404155"/>
                  </a:cubicBezTo>
                  <a:cubicBezTo>
                    <a:pt x="2290384" y="402535"/>
                    <a:pt x="2289907" y="397678"/>
                    <a:pt x="2291241" y="396820"/>
                  </a:cubicBezTo>
                  <a:cubicBezTo>
                    <a:pt x="2292575" y="395963"/>
                    <a:pt x="2296480" y="393963"/>
                    <a:pt x="2296004" y="394915"/>
                  </a:cubicBezTo>
                  <a:close/>
                  <a:moveTo>
                    <a:pt x="2343629" y="394534"/>
                  </a:moveTo>
                  <a:cubicBezTo>
                    <a:pt x="2345344" y="395581"/>
                    <a:pt x="2350201" y="398534"/>
                    <a:pt x="2350106" y="398725"/>
                  </a:cubicBezTo>
                  <a:cubicBezTo>
                    <a:pt x="2350011" y="398915"/>
                    <a:pt x="2347915" y="398725"/>
                    <a:pt x="2345439" y="397868"/>
                  </a:cubicBezTo>
                  <a:cubicBezTo>
                    <a:pt x="2342962" y="397010"/>
                    <a:pt x="2333247" y="399677"/>
                    <a:pt x="2331247" y="399106"/>
                  </a:cubicBezTo>
                  <a:cubicBezTo>
                    <a:pt x="2329151" y="398534"/>
                    <a:pt x="2329342" y="397296"/>
                    <a:pt x="2331628" y="396344"/>
                  </a:cubicBezTo>
                  <a:cubicBezTo>
                    <a:pt x="2333913" y="395391"/>
                    <a:pt x="2341819" y="393486"/>
                    <a:pt x="2343629" y="394534"/>
                  </a:cubicBezTo>
                  <a:close/>
                  <a:moveTo>
                    <a:pt x="2354106" y="393963"/>
                  </a:moveTo>
                  <a:cubicBezTo>
                    <a:pt x="2354678" y="393582"/>
                    <a:pt x="2365060" y="393486"/>
                    <a:pt x="2367822" y="395868"/>
                  </a:cubicBezTo>
                  <a:cubicBezTo>
                    <a:pt x="2370584" y="398249"/>
                    <a:pt x="2367441" y="399201"/>
                    <a:pt x="2360869" y="397963"/>
                  </a:cubicBezTo>
                  <a:lnTo>
                    <a:pt x="2356392" y="396915"/>
                  </a:lnTo>
                  <a:lnTo>
                    <a:pt x="2355154" y="396630"/>
                  </a:lnTo>
                  <a:cubicBezTo>
                    <a:pt x="2354011" y="395677"/>
                    <a:pt x="2353535" y="394534"/>
                    <a:pt x="2354106" y="393963"/>
                  </a:cubicBezTo>
                  <a:close/>
                  <a:moveTo>
                    <a:pt x="1777726" y="391653"/>
                  </a:moveTo>
                  <a:lnTo>
                    <a:pt x="1779177" y="393105"/>
                  </a:lnTo>
                  <a:lnTo>
                    <a:pt x="1777938" y="396133"/>
                  </a:lnTo>
                  <a:close/>
                  <a:moveTo>
                    <a:pt x="489587" y="390819"/>
                  </a:moveTo>
                  <a:cubicBezTo>
                    <a:pt x="488540" y="391581"/>
                    <a:pt x="487016" y="392724"/>
                    <a:pt x="487206" y="393486"/>
                  </a:cubicBezTo>
                  <a:lnTo>
                    <a:pt x="488158" y="397201"/>
                  </a:lnTo>
                  <a:cubicBezTo>
                    <a:pt x="484825" y="397582"/>
                    <a:pt x="484349" y="397677"/>
                    <a:pt x="487111" y="397486"/>
                  </a:cubicBezTo>
                  <a:cubicBezTo>
                    <a:pt x="489873" y="397296"/>
                    <a:pt x="496159" y="400534"/>
                    <a:pt x="496636" y="400058"/>
                  </a:cubicBezTo>
                  <a:cubicBezTo>
                    <a:pt x="497112" y="399582"/>
                    <a:pt x="495778" y="396724"/>
                    <a:pt x="493969" y="394343"/>
                  </a:cubicBezTo>
                  <a:lnTo>
                    <a:pt x="492159" y="392248"/>
                  </a:lnTo>
                  <a:cubicBezTo>
                    <a:pt x="491587" y="391581"/>
                    <a:pt x="489778" y="390628"/>
                    <a:pt x="489587" y="390819"/>
                  </a:cubicBezTo>
                  <a:close/>
                  <a:moveTo>
                    <a:pt x="1673069" y="390152"/>
                  </a:moveTo>
                  <a:cubicBezTo>
                    <a:pt x="1677736" y="390628"/>
                    <a:pt x="1682403" y="399201"/>
                    <a:pt x="1678688" y="399010"/>
                  </a:cubicBezTo>
                  <a:lnTo>
                    <a:pt x="1678308" y="398153"/>
                  </a:lnTo>
                  <a:cubicBezTo>
                    <a:pt x="1677165" y="395391"/>
                    <a:pt x="1676593" y="393391"/>
                    <a:pt x="1672783" y="395867"/>
                  </a:cubicBezTo>
                  <a:lnTo>
                    <a:pt x="1670306" y="397486"/>
                  </a:lnTo>
                  <a:cubicBezTo>
                    <a:pt x="1671164" y="399772"/>
                    <a:pt x="1672021" y="402058"/>
                    <a:pt x="1672212" y="402535"/>
                  </a:cubicBezTo>
                  <a:cubicBezTo>
                    <a:pt x="1672402" y="403011"/>
                    <a:pt x="1671259" y="403868"/>
                    <a:pt x="1669354" y="403201"/>
                  </a:cubicBezTo>
                  <a:lnTo>
                    <a:pt x="1668021" y="402439"/>
                  </a:lnTo>
                  <a:lnTo>
                    <a:pt x="1664687" y="400534"/>
                  </a:lnTo>
                  <a:cubicBezTo>
                    <a:pt x="1666115" y="398058"/>
                    <a:pt x="1667068" y="394153"/>
                    <a:pt x="1666115" y="392438"/>
                  </a:cubicBezTo>
                  <a:cubicBezTo>
                    <a:pt x="1665258" y="390724"/>
                    <a:pt x="1668307" y="389676"/>
                    <a:pt x="1673069" y="390152"/>
                  </a:cubicBezTo>
                  <a:close/>
                  <a:moveTo>
                    <a:pt x="2087215" y="389581"/>
                  </a:moveTo>
                  <a:cubicBezTo>
                    <a:pt x="2087978" y="388152"/>
                    <a:pt x="2097883" y="391962"/>
                    <a:pt x="2100074" y="392343"/>
                  </a:cubicBezTo>
                  <a:cubicBezTo>
                    <a:pt x="2102265" y="392724"/>
                    <a:pt x="2103027" y="393677"/>
                    <a:pt x="2101884" y="394534"/>
                  </a:cubicBezTo>
                  <a:cubicBezTo>
                    <a:pt x="2100741" y="395296"/>
                    <a:pt x="2093788" y="393677"/>
                    <a:pt x="2092073" y="393296"/>
                  </a:cubicBezTo>
                  <a:cubicBezTo>
                    <a:pt x="2090359" y="393010"/>
                    <a:pt x="2086453" y="391010"/>
                    <a:pt x="2087215" y="389581"/>
                  </a:cubicBezTo>
                  <a:close/>
                  <a:moveTo>
                    <a:pt x="462822" y="389295"/>
                  </a:moveTo>
                  <a:cubicBezTo>
                    <a:pt x="461108" y="389009"/>
                    <a:pt x="459488" y="389390"/>
                    <a:pt x="459202" y="390152"/>
                  </a:cubicBezTo>
                  <a:cubicBezTo>
                    <a:pt x="458917" y="390914"/>
                    <a:pt x="460250" y="395010"/>
                    <a:pt x="461393" y="398439"/>
                  </a:cubicBezTo>
                  <a:lnTo>
                    <a:pt x="456154" y="400249"/>
                  </a:lnTo>
                  <a:lnTo>
                    <a:pt x="454726" y="400725"/>
                  </a:lnTo>
                  <a:cubicBezTo>
                    <a:pt x="453392" y="403678"/>
                    <a:pt x="453487" y="405202"/>
                    <a:pt x="454821" y="404059"/>
                  </a:cubicBezTo>
                  <a:cubicBezTo>
                    <a:pt x="456250" y="403011"/>
                    <a:pt x="462346" y="403201"/>
                    <a:pt x="463393" y="403963"/>
                  </a:cubicBezTo>
                  <a:cubicBezTo>
                    <a:pt x="464346" y="404725"/>
                    <a:pt x="466156" y="404535"/>
                    <a:pt x="467394" y="403582"/>
                  </a:cubicBezTo>
                  <a:lnTo>
                    <a:pt x="472347" y="402916"/>
                  </a:lnTo>
                  <a:cubicBezTo>
                    <a:pt x="472918" y="402820"/>
                    <a:pt x="473776" y="402439"/>
                    <a:pt x="473966" y="402058"/>
                  </a:cubicBezTo>
                  <a:cubicBezTo>
                    <a:pt x="474252" y="401487"/>
                    <a:pt x="474252" y="400249"/>
                    <a:pt x="473871" y="400153"/>
                  </a:cubicBezTo>
                  <a:lnTo>
                    <a:pt x="470633" y="398629"/>
                  </a:lnTo>
                  <a:cubicBezTo>
                    <a:pt x="466823" y="397105"/>
                    <a:pt x="465299" y="394057"/>
                    <a:pt x="467203" y="391771"/>
                  </a:cubicBezTo>
                  <a:lnTo>
                    <a:pt x="464060" y="389962"/>
                  </a:lnTo>
                  <a:close/>
                  <a:moveTo>
                    <a:pt x="1095568" y="388533"/>
                  </a:moveTo>
                  <a:cubicBezTo>
                    <a:pt x="1096902" y="389771"/>
                    <a:pt x="1099759" y="393867"/>
                    <a:pt x="1101093" y="395010"/>
                  </a:cubicBezTo>
                  <a:cubicBezTo>
                    <a:pt x="1102426" y="396248"/>
                    <a:pt x="1101569" y="395677"/>
                    <a:pt x="1099092" y="393867"/>
                  </a:cubicBezTo>
                  <a:cubicBezTo>
                    <a:pt x="1096616" y="392057"/>
                    <a:pt x="1088329" y="392057"/>
                    <a:pt x="1088234" y="391486"/>
                  </a:cubicBezTo>
                  <a:cubicBezTo>
                    <a:pt x="1088044" y="391009"/>
                    <a:pt x="1089377" y="389200"/>
                    <a:pt x="1091568" y="388724"/>
                  </a:cubicBezTo>
                  <a:lnTo>
                    <a:pt x="1093568" y="388628"/>
                  </a:lnTo>
                  <a:close/>
                  <a:moveTo>
                    <a:pt x="1774129" y="388057"/>
                  </a:moveTo>
                  <a:cubicBezTo>
                    <a:pt x="1775891" y="387724"/>
                    <a:pt x="1777082" y="389438"/>
                    <a:pt x="1777725" y="391641"/>
                  </a:cubicBezTo>
                  <a:lnTo>
                    <a:pt x="1777726" y="391653"/>
                  </a:lnTo>
                  <a:lnTo>
                    <a:pt x="1777653" y="391581"/>
                  </a:lnTo>
                  <a:close/>
                  <a:moveTo>
                    <a:pt x="10385" y="383675"/>
                  </a:moveTo>
                  <a:cubicBezTo>
                    <a:pt x="10290" y="381770"/>
                    <a:pt x="15624" y="381770"/>
                    <a:pt x="18577" y="384247"/>
                  </a:cubicBezTo>
                  <a:lnTo>
                    <a:pt x="19624" y="385104"/>
                  </a:lnTo>
                  <a:cubicBezTo>
                    <a:pt x="20005" y="386533"/>
                    <a:pt x="19338" y="387485"/>
                    <a:pt x="18005" y="387104"/>
                  </a:cubicBezTo>
                  <a:lnTo>
                    <a:pt x="16767" y="386914"/>
                  </a:lnTo>
                  <a:cubicBezTo>
                    <a:pt x="14481" y="386438"/>
                    <a:pt x="13052" y="386723"/>
                    <a:pt x="12576" y="389105"/>
                  </a:cubicBezTo>
                  <a:lnTo>
                    <a:pt x="12004" y="391867"/>
                  </a:lnTo>
                  <a:cubicBezTo>
                    <a:pt x="7432" y="393581"/>
                    <a:pt x="3241" y="394439"/>
                    <a:pt x="2574" y="393867"/>
                  </a:cubicBezTo>
                  <a:lnTo>
                    <a:pt x="2479" y="393296"/>
                  </a:lnTo>
                  <a:cubicBezTo>
                    <a:pt x="2384" y="392724"/>
                    <a:pt x="2574" y="391581"/>
                    <a:pt x="2955" y="391486"/>
                  </a:cubicBezTo>
                  <a:cubicBezTo>
                    <a:pt x="7718" y="390248"/>
                    <a:pt x="10766" y="388438"/>
                    <a:pt x="10385" y="383675"/>
                  </a:cubicBezTo>
                  <a:close/>
                  <a:moveTo>
                    <a:pt x="675896" y="378627"/>
                  </a:moveTo>
                  <a:lnTo>
                    <a:pt x="673039" y="379484"/>
                  </a:lnTo>
                  <a:cubicBezTo>
                    <a:pt x="672658" y="382342"/>
                    <a:pt x="671419" y="385580"/>
                    <a:pt x="670372" y="386818"/>
                  </a:cubicBezTo>
                  <a:lnTo>
                    <a:pt x="669991" y="388057"/>
                  </a:lnTo>
                  <a:cubicBezTo>
                    <a:pt x="669800" y="388819"/>
                    <a:pt x="670562" y="390247"/>
                    <a:pt x="671324" y="390533"/>
                  </a:cubicBezTo>
                  <a:lnTo>
                    <a:pt x="672182" y="390819"/>
                  </a:lnTo>
                  <a:cubicBezTo>
                    <a:pt x="673610" y="390343"/>
                    <a:pt x="676849" y="386342"/>
                    <a:pt x="677516" y="384723"/>
                  </a:cubicBezTo>
                  <a:cubicBezTo>
                    <a:pt x="678277" y="383104"/>
                    <a:pt x="679611" y="383104"/>
                    <a:pt x="680564" y="384532"/>
                  </a:cubicBezTo>
                  <a:cubicBezTo>
                    <a:pt x="681516" y="385961"/>
                    <a:pt x="686945" y="386818"/>
                    <a:pt x="684469" y="385009"/>
                  </a:cubicBezTo>
                  <a:lnTo>
                    <a:pt x="683231" y="383485"/>
                  </a:lnTo>
                  <a:cubicBezTo>
                    <a:pt x="682564" y="382627"/>
                    <a:pt x="688088" y="380532"/>
                    <a:pt x="682278" y="380056"/>
                  </a:cubicBezTo>
                  <a:cubicBezTo>
                    <a:pt x="680087" y="379865"/>
                    <a:pt x="677611" y="378151"/>
                    <a:pt x="675896" y="378627"/>
                  </a:cubicBezTo>
                  <a:close/>
                  <a:moveTo>
                    <a:pt x="1291116" y="374912"/>
                  </a:moveTo>
                  <a:cubicBezTo>
                    <a:pt x="1292259" y="376055"/>
                    <a:pt x="1291116" y="382532"/>
                    <a:pt x="1288068" y="387009"/>
                  </a:cubicBezTo>
                  <a:lnTo>
                    <a:pt x="1283020" y="386438"/>
                  </a:lnTo>
                  <a:cubicBezTo>
                    <a:pt x="1282258" y="386342"/>
                    <a:pt x="1281115" y="385771"/>
                    <a:pt x="1281115" y="385390"/>
                  </a:cubicBezTo>
                  <a:cubicBezTo>
                    <a:pt x="1281115" y="384437"/>
                    <a:pt x="1281401" y="382723"/>
                    <a:pt x="1281877" y="382723"/>
                  </a:cubicBezTo>
                  <a:cubicBezTo>
                    <a:pt x="1287592" y="381961"/>
                    <a:pt x="1289211" y="379770"/>
                    <a:pt x="1286259" y="375579"/>
                  </a:cubicBezTo>
                  <a:lnTo>
                    <a:pt x="1285973" y="375389"/>
                  </a:lnTo>
                  <a:cubicBezTo>
                    <a:pt x="1287592" y="374055"/>
                    <a:pt x="1289973" y="373865"/>
                    <a:pt x="1291116" y="374912"/>
                  </a:cubicBezTo>
                  <a:close/>
                  <a:moveTo>
                    <a:pt x="727141" y="374245"/>
                  </a:moveTo>
                  <a:cubicBezTo>
                    <a:pt x="727045" y="375865"/>
                    <a:pt x="732951" y="384723"/>
                    <a:pt x="732570" y="388342"/>
                  </a:cubicBezTo>
                  <a:cubicBezTo>
                    <a:pt x="732189" y="391962"/>
                    <a:pt x="735427" y="395010"/>
                    <a:pt x="739714" y="395105"/>
                  </a:cubicBezTo>
                  <a:lnTo>
                    <a:pt x="743048" y="394819"/>
                  </a:lnTo>
                  <a:lnTo>
                    <a:pt x="743619" y="394724"/>
                  </a:lnTo>
                  <a:cubicBezTo>
                    <a:pt x="744000" y="393010"/>
                    <a:pt x="743143" y="391390"/>
                    <a:pt x="741619" y="391295"/>
                  </a:cubicBezTo>
                  <a:lnTo>
                    <a:pt x="741047" y="390628"/>
                  </a:lnTo>
                  <a:lnTo>
                    <a:pt x="740285" y="389771"/>
                  </a:lnTo>
                  <a:cubicBezTo>
                    <a:pt x="740095" y="388342"/>
                    <a:pt x="741333" y="387104"/>
                    <a:pt x="742952" y="387009"/>
                  </a:cubicBezTo>
                  <a:lnTo>
                    <a:pt x="744286" y="387390"/>
                  </a:lnTo>
                  <a:cubicBezTo>
                    <a:pt x="745334" y="387676"/>
                    <a:pt x="746762" y="388723"/>
                    <a:pt x="746953" y="389485"/>
                  </a:cubicBezTo>
                  <a:lnTo>
                    <a:pt x="747429" y="391676"/>
                  </a:lnTo>
                  <a:cubicBezTo>
                    <a:pt x="749620" y="392057"/>
                    <a:pt x="751620" y="391676"/>
                    <a:pt x="751906" y="390819"/>
                  </a:cubicBezTo>
                  <a:cubicBezTo>
                    <a:pt x="752287" y="389962"/>
                    <a:pt x="751715" y="386247"/>
                    <a:pt x="751049" y="384532"/>
                  </a:cubicBezTo>
                  <a:lnTo>
                    <a:pt x="749715" y="383389"/>
                  </a:lnTo>
                  <a:cubicBezTo>
                    <a:pt x="748858" y="382723"/>
                    <a:pt x="746858" y="382532"/>
                    <a:pt x="745524" y="382723"/>
                  </a:cubicBezTo>
                  <a:lnTo>
                    <a:pt x="740571" y="383389"/>
                  </a:lnTo>
                  <a:cubicBezTo>
                    <a:pt x="741238" y="381199"/>
                    <a:pt x="741714" y="379008"/>
                    <a:pt x="741714" y="378436"/>
                  </a:cubicBezTo>
                  <a:cubicBezTo>
                    <a:pt x="741714" y="377960"/>
                    <a:pt x="740095" y="376436"/>
                    <a:pt x="738285" y="376246"/>
                  </a:cubicBezTo>
                  <a:lnTo>
                    <a:pt x="737237" y="376817"/>
                  </a:lnTo>
                  <a:cubicBezTo>
                    <a:pt x="733903" y="378817"/>
                    <a:pt x="731999" y="379008"/>
                    <a:pt x="731617" y="375007"/>
                  </a:cubicBezTo>
                  <a:cubicBezTo>
                    <a:pt x="731522" y="374626"/>
                    <a:pt x="728950" y="374245"/>
                    <a:pt x="727522" y="374245"/>
                  </a:cubicBezTo>
                  <a:close/>
                  <a:moveTo>
                    <a:pt x="477659" y="372641"/>
                  </a:moveTo>
                  <a:lnTo>
                    <a:pt x="477586" y="373769"/>
                  </a:lnTo>
                  <a:lnTo>
                    <a:pt x="476537" y="372797"/>
                  </a:lnTo>
                  <a:close/>
                  <a:moveTo>
                    <a:pt x="752192" y="371102"/>
                  </a:moveTo>
                  <a:lnTo>
                    <a:pt x="748762" y="371864"/>
                  </a:lnTo>
                  <a:cubicBezTo>
                    <a:pt x="746762" y="372340"/>
                    <a:pt x="746667" y="375674"/>
                    <a:pt x="748572" y="375769"/>
                  </a:cubicBezTo>
                  <a:cubicBezTo>
                    <a:pt x="752382" y="375960"/>
                    <a:pt x="752096" y="377484"/>
                    <a:pt x="752573" y="379675"/>
                  </a:cubicBezTo>
                  <a:lnTo>
                    <a:pt x="752953" y="381389"/>
                  </a:lnTo>
                  <a:cubicBezTo>
                    <a:pt x="754573" y="383104"/>
                    <a:pt x="756668" y="383104"/>
                    <a:pt x="757525" y="381484"/>
                  </a:cubicBezTo>
                  <a:lnTo>
                    <a:pt x="756764" y="380722"/>
                  </a:lnTo>
                  <a:cubicBezTo>
                    <a:pt x="755430" y="379484"/>
                    <a:pt x="754859" y="378817"/>
                    <a:pt x="756764" y="377674"/>
                  </a:cubicBezTo>
                  <a:cubicBezTo>
                    <a:pt x="758097" y="376817"/>
                    <a:pt x="759621" y="375865"/>
                    <a:pt x="760097" y="374626"/>
                  </a:cubicBezTo>
                  <a:lnTo>
                    <a:pt x="760669" y="373293"/>
                  </a:lnTo>
                  <a:cubicBezTo>
                    <a:pt x="760478" y="371388"/>
                    <a:pt x="756573" y="370435"/>
                    <a:pt x="752192" y="371102"/>
                  </a:cubicBezTo>
                  <a:close/>
                  <a:moveTo>
                    <a:pt x="1721462" y="370503"/>
                  </a:moveTo>
                  <a:lnTo>
                    <a:pt x="1723742" y="370912"/>
                  </a:lnTo>
                  <a:cubicBezTo>
                    <a:pt x="1725457" y="370531"/>
                    <a:pt x="1724409" y="370436"/>
                    <a:pt x="1721456" y="370721"/>
                  </a:cubicBezTo>
                  <a:close/>
                  <a:moveTo>
                    <a:pt x="1505429" y="370055"/>
                  </a:moveTo>
                  <a:cubicBezTo>
                    <a:pt x="1506477" y="369960"/>
                    <a:pt x="1507620" y="378056"/>
                    <a:pt x="1504381" y="379770"/>
                  </a:cubicBezTo>
                  <a:cubicBezTo>
                    <a:pt x="1501143" y="381485"/>
                    <a:pt x="1499619" y="381009"/>
                    <a:pt x="1500857" y="378723"/>
                  </a:cubicBezTo>
                  <a:cubicBezTo>
                    <a:pt x="1502095" y="376437"/>
                    <a:pt x="1504476" y="370150"/>
                    <a:pt x="1505429" y="370055"/>
                  </a:cubicBezTo>
                  <a:close/>
                  <a:moveTo>
                    <a:pt x="1534290" y="369864"/>
                  </a:moveTo>
                  <a:cubicBezTo>
                    <a:pt x="1534861" y="369864"/>
                    <a:pt x="1535719" y="371197"/>
                    <a:pt x="1536099" y="371959"/>
                  </a:cubicBezTo>
                  <a:cubicBezTo>
                    <a:pt x="1536290" y="372436"/>
                    <a:pt x="1535528" y="373579"/>
                    <a:pt x="1535242" y="373579"/>
                  </a:cubicBezTo>
                  <a:cubicBezTo>
                    <a:pt x="1530289" y="373388"/>
                    <a:pt x="1527622" y="374912"/>
                    <a:pt x="1528098" y="379294"/>
                  </a:cubicBezTo>
                  <a:cubicBezTo>
                    <a:pt x="1528098" y="379484"/>
                    <a:pt x="1525241" y="380151"/>
                    <a:pt x="1523622" y="380151"/>
                  </a:cubicBezTo>
                  <a:lnTo>
                    <a:pt x="1519716" y="380151"/>
                  </a:lnTo>
                  <a:cubicBezTo>
                    <a:pt x="1521050" y="378722"/>
                    <a:pt x="1520574" y="374341"/>
                    <a:pt x="1519336" y="373102"/>
                  </a:cubicBezTo>
                  <a:cubicBezTo>
                    <a:pt x="1518097" y="371864"/>
                    <a:pt x="1520669" y="370912"/>
                    <a:pt x="1525146" y="370912"/>
                  </a:cubicBezTo>
                  <a:lnTo>
                    <a:pt x="1528384" y="370721"/>
                  </a:lnTo>
                  <a:cubicBezTo>
                    <a:pt x="1530384" y="370626"/>
                    <a:pt x="1532289" y="369864"/>
                    <a:pt x="1534290" y="369864"/>
                  </a:cubicBezTo>
                  <a:close/>
                  <a:moveTo>
                    <a:pt x="471490" y="369578"/>
                  </a:moveTo>
                  <a:cubicBezTo>
                    <a:pt x="471966" y="369388"/>
                    <a:pt x="473204" y="369769"/>
                    <a:pt x="473681" y="370150"/>
                  </a:cubicBezTo>
                  <a:lnTo>
                    <a:pt x="476537" y="372797"/>
                  </a:lnTo>
                  <a:lnTo>
                    <a:pt x="470918" y="373579"/>
                  </a:lnTo>
                  <a:cubicBezTo>
                    <a:pt x="470347" y="373579"/>
                    <a:pt x="469204" y="372055"/>
                    <a:pt x="469299" y="371388"/>
                  </a:cubicBezTo>
                  <a:cubicBezTo>
                    <a:pt x="469394" y="370721"/>
                    <a:pt x="470633" y="369959"/>
                    <a:pt x="471490" y="369578"/>
                  </a:cubicBezTo>
                  <a:close/>
                  <a:moveTo>
                    <a:pt x="1136335" y="369197"/>
                  </a:moveTo>
                  <a:cubicBezTo>
                    <a:pt x="1133668" y="370435"/>
                    <a:pt x="1132810" y="372055"/>
                    <a:pt x="1134430" y="372912"/>
                  </a:cubicBezTo>
                  <a:cubicBezTo>
                    <a:pt x="1136144" y="373769"/>
                    <a:pt x="1140050" y="375579"/>
                    <a:pt x="1139573" y="375198"/>
                  </a:cubicBezTo>
                  <a:cubicBezTo>
                    <a:pt x="1139002" y="374817"/>
                    <a:pt x="1139002" y="373198"/>
                    <a:pt x="1140621" y="372626"/>
                  </a:cubicBezTo>
                  <a:cubicBezTo>
                    <a:pt x="1142335" y="372055"/>
                    <a:pt x="1139002" y="367959"/>
                    <a:pt x="1136335" y="369197"/>
                  </a:cubicBezTo>
                  <a:close/>
                  <a:moveTo>
                    <a:pt x="28196" y="365578"/>
                  </a:moveTo>
                  <a:cubicBezTo>
                    <a:pt x="30196" y="364911"/>
                    <a:pt x="31530" y="369388"/>
                    <a:pt x="34197" y="366054"/>
                  </a:cubicBezTo>
                  <a:lnTo>
                    <a:pt x="34483" y="365673"/>
                  </a:lnTo>
                  <a:cubicBezTo>
                    <a:pt x="36674" y="366149"/>
                    <a:pt x="37817" y="367959"/>
                    <a:pt x="37054" y="369578"/>
                  </a:cubicBezTo>
                  <a:lnTo>
                    <a:pt x="36293" y="369578"/>
                  </a:lnTo>
                  <a:lnTo>
                    <a:pt x="30387" y="369769"/>
                  </a:lnTo>
                  <a:cubicBezTo>
                    <a:pt x="31054" y="373293"/>
                    <a:pt x="31816" y="374436"/>
                    <a:pt x="31911" y="372436"/>
                  </a:cubicBezTo>
                  <a:cubicBezTo>
                    <a:pt x="32006" y="370436"/>
                    <a:pt x="26006" y="368150"/>
                    <a:pt x="25815" y="367102"/>
                  </a:cubicBezTo>
                  <a:lnTo>
                    <a:pt x="26101" y="366245"/>
                  </a:lnTo>
                  <a:cubicBezTo>
                    <a:pt x="26196" y="365864"/>
                    <a:pt x="27434" y="365768"/>
                    <a:pt x="28196" y="365578"/>
                  </a:cubicBezTo>
                  <a:close/>
                  <a:moveTo>
                    <a:pt x="1682308" y="364530"/>
                  </a:moveTo>
                  <a:cubicBezTo>
                    <a:pt x="1680117" y="362625"/>
                    <a:pt x="1680689" y="362815"/>
                    <a:pt x="1683355" y="365101"/>
                  </a:cubicBezTo>
                  <a:cubicBezTo>
                    <a:pt x="1686118" y="367387"/>
                    <a:pt x="1692024" y="373483"/>
                    <a:pt x="1690214" y="373483"/>
                  </a:cubicBezTo>
                  <a:cubicBezTo>
                    <a:pt x="1688404" y="373483"/>
                    <a:pt x="1684404" y="366530"/>
                    <a:pt x="1682308" y="364530"/>
                  </a:cubicBezTo>
                  <a:close/>
                  <a:moveTo>
                    <a:pt x="1902717" y="363578"/>
                  </a:moveTo>
                  <a:cubicBezTo>
                    <a:pt x="1907289" y="363102"/>
                    <a:pt x="1919576" y="365769"/>
                    <a:pt x="1916909" y="367388"/>
                  </a:cubicBezTo>
                  <a:cubicBezTo>
                    <a:pt x="1914242" y="369007"/>
                    <a:pt x="1905765" y="366150"/>
                    <a:pt x="1904812" y="366150"/>
                  </a:cubicBezTo>
                  <a:cubicBezTo>
                    <a:pt x="1903955" y="365959"/>
                    <a:pt x="1897192" y="368531"/>
                    <a:pt x="1896145" y="367102"/>
                  </a:cubicBezTo>
                  <a:cubicBezTo>
                    <a:pt x="1895192" y="365674"/>
                    <a:pt x="1898145" y="364150"/>
                    <a:pt x="1902717" y="363578"/>
                  </a:cubicBezTo>
                  <a:close/>
                  <a:moveTo>
                    <a:pt x="1718503" y="363292"/>
                  </a:moveTo>
                  <a:lnTo>
                    <a:pt x="1720313" y="363673"/>
                  </a:lnTo>
                  <a:cubicBezTo>
                    <a:pt x="1721075" y="363768"/>
                    <a:pt x="1721551" y="365959"/>
                    <a:pt x="1721551" y="367197"/>
                  </a:cubicBezTo>
                  <a:lnTo>
                    <a:pt x="1721462" y="370503"/>
                  </a:lnTo>
                  <a:lnTo>
                    <a:pt x="1713645" y="369102"/>
                  </a:lnTo>
                  <a:cubicBezTo>
                    <a:pt x="1712884" y="369960"/>
                    <a:pt x="1709454" y="371579"/>
                    <a:pt x="1708502" y="369769"/>
                  </a:cubicBezTo>
                  <a:lnTo>
                    <a:pt x="1708883" y="369388"/>
                  </a:lnTo>
                  <a:lnTo>
                    <a:pt x="1710502" y="367483"/>
                  </a:lnTo>
                  <a:cubicBezTo>
                    <a:pt x="1712693" y="365673"/>
                    <a:pt x="1716313" y="363768"/>
                    <a:pt x="1718503" y="363292"/>
                  </a:cubicBezTo>
                  <a:close/>
                  <a:moveTo>
                    <a:pt x="1818230" y="361863"/>
                  </a:moveTo>
                  <a:cubicBezTo>
                    <a:pt x="1821373" y="363768"/>
                    <a:pt x="1819754" y="369293"/>
                    <a:pt x="1817563" y="366530"/>
                  </a:cubicBezTo>
                  <a:lnTo>
                    <a:pt x="1814896" y="365864"/>
                  </a:lnTo>
                  <a:lnTo>
                    <a:pt x="1809181" y="364244"/>
                  </a:lnTo>
                  <a:cubicBezTo>
                    <a:pt x="1810991" y="361006"/>
                    <a:pt x="1815086" y="359958"/>
                    <a:pt x="1818230" y="361863"/>
                  </a:cubicBezTo>
                  <a:close/>
                  <a:moveTo>
                    <a:pt x="2328865" y="359196"/>
                  </a:moveTo>
                  <a:lnTo>
                    <a:pt x="2329246" y="359291"/>
                  </a:lnTo>
                  <a:lnTo>
                    <a:pt x="2333913" y="360720"/>
                  </a:lnTo>
                  <a:cubicBezTo>
                    <a:pt x="2339248" y="362435"/>
                    <a:pt x="2342772" y="364530"/>
                    <a:pt x="2341915" y="365292"/>
                  </a:cubicBezTo>
                  <a:cubicBezTo>
                    <a:pt x="2341057" y="365959"/>
                    <a:pt x="2336485" y="365673"/>
                    <a:pt x="2335533" y="364911"/>
                  </a:cubicBezTo>
                  <a:cubicBezTo>
                    <a:pt x="2334580" y="364149"/>
                    <a:pt x="2332961" y="364340"/>
                    <a:pt x="2331913" y="365292"/>
                  </a:cubicBezTo>
                  <a:lnTo>
                    <a:pt x="2330866" y="365482"/>
                  </a:lnTo>
                  <a:lnTo>
                    <a:pt x="2328961" y="365768"/>
                  </a:lnTo>
                  <a:cubicBezTo>
                    <a:pt x="2325150" y="365673"/>
                    <a:pt x="2323436" y="365006"/>
                    <a:pt x="2325150" y="364340"/>
                  </a:cubicBezTo>
                  <a:cubicBezTo>
                    <a:pt x="2326770" y="363673"/>
                    <a:pt x="2329532" y="362149"/>
                    <a:pt x="2329056" y="361768"/>
                  </a:cubicBezTo>
                  <a:cubicBezTo>
                    <a:pt x="2328579" y="361387"/>
                    <a:pt x="2328008" y="359768"/>
                    <a:pt x="2328865" y="359196"/>
                  </a:cubicBezTo>
                  <a:close/>
                  <a:moveTo>
                    <a:pt x="225554" y="358910"/>
                  </a:moveTo>
                  <a:cubicBezTo>
                    <a:pt x="220411" y="358434"/>
                    <a:pt x="221744" y="362815"/>
                    <a:pt x="219553" y="364435"/>
                  </a:cubicBezTo>
                  <a:cubicBezTo>
                    <a:pt x="218601" y="365101"/>
                    <a:pt x="219363" y="369292"/>
                    <a:pt x="220411" y="369578"/>
                  </a:cubicBezTo>
                  <a:cubicBezTo>
                    <a:pt x="224221" y="370721"/>
                    <a:pt x="223744" y="368054"/>
                    <a:pt x="224221" y="365959"/>
                  </a:cubicBezTo>
                  <a:cubicBezTo>
                    <a:pt x="224602" y="364435"/>
                    <a:pt x="226126" y="363101"/>
                    <a:pt x="227459" y="361863"/>
                  </a:cubicBezTo>
                  <a:lnTo>
                    <a:pt x="230317" y="359005"/>
                  </a:lnTo>
                  <a:cubicBezTo>
                    <a:pt x="228698" y="355862"/>
                    <a:pt x="226697" y="355767"/>
                    <a:pt x="225935" y="358910"/>
                  </a:cubicBezTo>
                  <a:close/>
                  <a:moveTo>
                    <a:pt x="1021082" y="358720"/>
                  </a:moveTo>
                  <a:cubicBezTo>
                    <a:pt x="1020320" y="357672"/>
                    <a:pt x="1017177" y="359386"/>
                    <a:pt x="1014129" y="362530"/>
                  </a:cubicBezTo>
                  <a:lnTo>
                    <a:pt x="1009462" y="361291"/>
                  </a:lnTo>
                  <a:cubicBezTo>
                    <a:pt x="1007652" y="360815"/>
                    <a:pt x="1005937" y="359863"/>
                    <a:pt x="1004033" y="359482"/>
                  </a:cubicBezTo>
                  <a:cubicBezTo>
                    <a:pt x="1002985" y="359291"/>
                    <a:pt x="1000794" y="359577"/>
                    <a:pt x="1000794" y="359767"/>
                  </a:cubicBezTo>
                  <a:cubicBezTo>
                    <a:pt x="1000603" y="360910"/>
                    <a:pt x="1000699" y="362244"/>
                    <a:pt x="1001270" y="363292"/>
                  </a:cubicBezTo>
                  <a:cubicBezTo>
                    <a:pt x="1001746" y="364149"/>
                    <a:pt x="1002890" y="365387"/>
                    <a:pt x="1003842" y="365387"/>
                  </a:cubicBezTo>
                  <a:lnTo>
                    <a:pt x="1008033" y="365768"/>
                  </a:lnTo>
                  <a:cubicBezTo>
                    <a:pt x="1011367" y="367959"/>
                    <a:pt x="1015367" y="370054"/>
                    <a:pt x="1016891" y="370435"/>
                  </a:cubicBezTo>
                  <a:cubicBezTo>
                    <a:pt x="1018415" y="370816"/>
                    <a:pt x="1019844" y="366911"/>
                    <a:pt x="1018987" y="365387"/>
                  </a:cubicBezTo>
                  <a:lnTo>
                    <a:pt x="1016701" y="365387"/>
                  </a:lnTo>
                  <a:lnTo>
                    <a:pt x="1016415" y="365387"/>
                  </a:lnTo>
                  <a:cubicBezTo>
                    <a:pt x="1016129" y="364530"/>
                    <a:pt x="1016891" y="363673"/>
                    <a:pt x="1018225" y="363577"/>
                  </a:cubicBezTo>
                  <a:cubicBezTo>
                    <a:pt x="1019463" y="363482"/>
                    <a:pt x="1021749" y="359863"/>
                    <a:pt x="1021082" y="358720"/>
                  </a:cubicBezTo>
                  <a:close/>
                  <a:moveTo>
                    <a:pt x="2163416" y="357577"/>
                  </a:moveTo>
                  <a:lnTo>
                    <a:pt x="2164178" y="357768"/>
                  </a:lnTo>
                  <a:lnTo>
                    <a:pt x="2169988" y="359292"/>
                  </a:lnTo>
                  <a:cubicBezTo>
                    <a:pt x="2169321" y="363959"/>
                    <a:pt x="2166178" y="366912"/>
                    <a:pt x="2162844" y="365864"/>
                  </a:cubicBezTo>
                  <a:lnTo>
                    <a:pt x="2159606" y="365578"/>
                  </a:lnTo>
                  <a:lnTo>
                    <a:pt x="2157606" y="365388"/>
                  </a:lnTo>
                  <a:cubicBezTo>
                    <a:pt x="2154272" y="365483"/>
                    <a:pt x="2149509" y="366054"/>
                    <a:pt x="2146938" y="366626"/>
                  </a:cubicBezTo>
                  <a:lnTo>
                    <a:pt x="2144557" y="365578"/>
                  </a:lnTo>
                  <a:lnTo>
                    <a:pt x="2142080" y="364530"/>
                  </a:lnTo>
                  <a:cubicBezTo>
                    <a:pt x="2137889" y="363102"/>
                    <a:pt x="2138746" y="360435"/>
                    <a:pt x="2144080" y="358815"/>
                  </a:cubicBezTo>
                  <a:lnTo>
                    <a:pt x="2149319" y="360054"/>
                  </a:lnTo>
                  <a:lnTo>
                    <a:pt x="2153605" y="361101"/>
                  </a:lnTo>
                  <a:cubicBezTo>
                    <a:pt x="2158177" y="359006"/>
                    <a:pt x="2162654" y="357387"/>
                    <a:pt x="2163416" y="357577"/>
                  </a:cubicBezTo>
                  <a:close/>
                  <a:moveTo>
                    <a:pt x="1778415" y="357006"/>
                  </a:moveTo>
                  <a:cubicBezTo>
                    <a:pt x="1779558" y="357577"/>
                    <a:pt x="1781844" y="359196"/>
                    <a:pt x="1782987" y="359673"/>
                  </a:cubicBezTo>
                  <a:cubicBezTo>
                    <a:pt x="1784130" y="360054"/>
                    <a:pt x="1788797" y="365864"/>
                    <a:pt x="1786035" y="367674"/>
                  </a:cubicBezTo>
                  <a:cubicBezTo>
                    <a:pt x="1783272" y="369484"/>
                    <a:pt x="1780129" y="368436"/>
                    <a:pt x="1779081" y="365388"/>
                  </a:cubicBezTo>
                  <a:lnTo>
                    <a:pt x="1778415" y="363197"/>
                  </a:lnTo>
                  <a:lnTo>
                    <a:pt x="1777748" y="361292"/>
                  </a:lnTo>
                  <a:cubicBezTo>
                    <a:pt x="1776891" y="358435"/>
                    <a:pt x="1777272" y="356434"/>
                    <a:pt x="1778415" y="357006"/>
                  </a:cubicBezTo>
                  <a:close/>
                  <a:moveTo>
                    <a:pt x="2203897" y="356815"/>
                  </a:moveTo>
                  <a:cubicBezTo>
                    <a:pt x="2205040" y="355005"/>
                    <a:pt x="2210183" y="360720"/>
                    <a:pt x="2211803" y="361196"/>
                  </a:cubicBezTo>
                  <a:lnTo>
                    <a:pt x="2213136" y="361006"/>
                  </a:lnTo>
                  <a:lnTo>
                    <a:pt x="2214850" y="360720"/>
                  </a:lnTo>
                  <a:cubicBezTo>
                    <a:pt x="2216374" y="359768"/>
                    <a:pt x="2213422" y="362720"/>
                    <a:pt x="2211707" y="364054"/>
                  </a:cubicBezTo>
                  <a:cubicBezTo>
                    <a:pt x="2210088" y="365387"/>
                    <a:pt x="2207802" y="365578"/>
                    <a:pt x="2206659" y="364530"/>
                  </a:cubicBezTo>
                  <a:cubicBezTo>
                    <a:pt x="2205516" y="363482"/>
                    <a:pt x="2202754" y="358529"/>
                    <a:pt x="2203897" y="356815"/>
                  </a:cubicBezTo>
                  <a:close/>
                  <a:moveTo>
                    <a:pt x="143357" y="356379"/>
                  </a:moveTo>
                  <a:lnTo>
                    <a:pt x="143830" y="356529"/>
                  </a:lnTo>
                  <a:lnTo>
                    <a:pt x="143830" y="356708"/>
                  </a:lnTo>
                  <a:close/>
                  <a:moveTo>
                    <a:pt x="2195229" y="356148"/>
                  </a:moveTo>
                  <a:lnTo>
                    <a:pt x="2191419" y="360053"/>
                  </a:lnTo>
                  <a:lnTo>
                    <a:pt x="2188085" y="363482"/>
                  </a:lnTo>
                  <a:cubicBezTo>
                    <a:pt x="2192181" y="363863"/>
                    <a:pt x="2188275" y="367292"/>
                    <a:pt x="2186847" y="365006"/>
                  </a:cubicBezTo>
                  <a:cubicBezTo>
                    <a:pt x="2185323" y="362720"/>
                    <a:pt x="2183037" y="362530"/>
                    <a:pt x="2181703" y="364625"/>
                  </a:cubicBezTo>
                  <a:lnTo>
                    <a:pt x="2180370" y="365864"/>
                  </a:lnTo>
                  <a:lnTo>
                    <a:pt x="2179513" y="366721"/>
                  </a:lnTo>
                  <a:cubicBezTo>
                    <a:pt x="2177988" y="367292"/>
                    <a:pt x="2176369" y="367102"/>
                    <a:pt x="2175893" y="366340"/>
                  </a:cubicBezTo>
                  <a:cubicBezTo>
                    <a:pt x="2175417" y="365578"/>
                    <a:pt x="2176369" y="363101"/>
                    <a:pt x="2177417" y="361768"/>
                  </a:cubicBezTo>
                  <a:cubicBezTo>
                    <a:pt x="2178465" y="360434"/>
                    <a:pt x="2182656" y="357767"/>
                    <a:pt x="2184370" y="358529"/>
                  </a:cubicBezTo>
                  <a:cubicBezTo>
                    <a:pt x="2186085" y="359291"/>
                    <a:pt x="2191895" y="354529"/>
                    <a:pt x="2195229" y="356148"/>
                  </a:cubicBezTo>
                  <a:close/>
                  <a:moveTo>
                    <a:pt x="2366679" y="355481"/>
                  </a:moveTo>
                  <a:cubicBezTo>
                    <a:pt x="2368394" y="356529"/>
                    <a:pt x="2369060" y="358053"/>
                    <a:pt x="2368775" y="358338"/>
                  </a:cubicBezTo>
                  <a:cubicBezTo>
                    <a:pt x="2368489" y="358624"/>
                    <a:pt x="2367346" y="358910"/>
                    <a:pt x="2366203" y="358910"/>
                  </a:cubicBezTo>
                  <a:cubicBezTo>
                    <a:pt x="2365155" y="358910"/>
                    <a:pt x="2361535" y="359862"/>
                    <a:pt x="2361250" y="361006"/>
                  </a:cubicBezTo>
                  <a:cubicBezTo>
                    <a:pt x="2360964" y="362149"/>
                    <a:pt x="2359630" y="365292"/>
                    <a:pt x="2358678" y="365673"/>
                  </a:cubicBezTo>
                  <a:lnTo>
                    <a:pt x="2358107" y="365482"/>
                  </a:lnTo>
                  <a:lnTo>
                    <a:pt x="2354772" y="364530"/>
                  </a:lnTo>
                  <a:cubicBezTo>
                    <a:pt x="2351154" y="363387"/>
                    <a:pt x="2350105" y="362720"/>
                    <a:pt x="2352487" y="363101"/>
                  </a:cubicBezTo>
                  <a:cubicBezTo>
                    <a:pt x="2354868" y="363482"/>
                    <a:pt x="2358678" y="357291"/>
                    <a:pt x="2362107" y="356148"/>
                  </a:cubicBezTo>
                  <a:lnTo>
                    <a:pt x="2365441" y="355672"/>
                  </a:lnTo>
                  <a:close/>
                  <a:moveTo>
                    <a:pt x="1424847" y="355195"/>
                  </a:moveTo>
                  <a:lnTo>
                    <a:pt x="1423609" y="355386"/>
                  </a:lnTo>
                  <a:lnTo>
                    <a:pt x="1420180" y="356053"/>
                  </a:lnTo>
                  <a:cubicBezTo>
                    <a:pt x="1415893" y="357291"/>
                    <a:pt x="1412369" y="359196"/>
                    <a:pt x="1412274" y="360434"/>
                  </a:cubicBezTo>
                  <a:cubicBezTo>
                    <a:pt x="1412179" y="361577"/>
                    <a:pt x="1413036" y="364720"/>
                    <a:pt x="1413608" y="364911"/>
                  </a:cubicBezTo>
                  <a:cubicBezTo>
                    <a:pt x="1414179" y="365101"/>
                    <a:pt x="1415989" y="365006"/>
                    <a:pt x="1416275" y="364244"/>
                  </a:cubicBezTo>
                  <a:lnTo>
                    <a:pt x="1416370" y="363577"/>
                  </a:lnTo>
                  <a:cubicBezTo>
                    <a:pt x="1416465" y="362815"/>
                    <a:pt x="1416084" y="361482"/>
                    <a:pt x="1416275" y="361482"/>
                  </a:cubicBezTo>
                  <a:cubicBezTo>
                    <a:pt x="1419323" y="360625"/>
                    <a:pt x="1422466" y="360148"/>
                    <a:pt x="1425418" y="359196"/>
                  </a:cubicBezTo>
                  <a:lnTo>
                    <a:pt x="1426466" y="358815"/>
                  </a:lnTo>
                  <a:cubicBezTo>
                    <a:pt x="1427228" y="357481"/>
                    <a:pt x="1426466" y="355862"/>
                    <a:pt x="1424847" y="355195"/>
                  </a:cubicBezTo>
                  <a:close/>
                  <a:moveTo>
                    <a:pt x="1137859" y="355005"/>
                  </a:moveTo>
                  <a:cubicBezTo>
                    <a:pt x="1136240" y="354052"/>
                    <a:pt x="1135668" y="356148"/>
                    <a:pt x="1136811" y="359577"/>
                  </a:cubicBezTo>
                  <a:lnTo>
                    <a:pt x="1130429" y="359386"/>
                  </a:lnTo>
                  <a:lnTo>
                    <a:pt x="1130048" y="359386"/>
                  </a:lnTo>
                  <a:cubicBezTo>
                    <a:pt x="1129572" y="361196"/>
                    <a:pt x="1130239" y="363101"/>
                    <a:pt x="1131572" y="363673"/>
                  </a:cubicBezTo>
                  <a:lnTo>
                    <a:pt x="1132429" y="363387"/>
                  </a:lnTo>
                  <a:lnTo>
                    <a:pt x="1136525" y="362149"/>
                  </a:lnTo>
                  <a:cubicBezTo>
                    <a:pt x="1141097" y="360339"/>
                    <a:pt x="1139573" y="355957"/>
                    <a:pt x="1137859" y="355005"/>
                  </a:cubicBezTo>
                  <a:close/>
                  <a:moveTo>
                    <a:pt x="98586" y="354815"/>
                  </a:moveTo>
                  <a:cubicBezTo>
                    <a:pt x="100968" y="356148"/>
                    <a:pt x="98301" y="362435"/>
                    <a:pt x="94205" y="361196"/>
                  </a:cubicBezTo>
                  <a:cubicBezTo>
                    <a:pt x="90109" y="359958"/>
                    <a:pt x="87918" y="358053"/>
                    <a:pt x="89347" y="356815"/>
                  </a:cubicBezTo>
                  <a:cubicBezTo>
                    <a:pt x="90776" y="355577"/>
                    <a:pt x="96205" y="353576"/>
                    <a:pt x="98586" y="354815"/>
                  </a:cubicBezTo>
                  <a:close/>
                  <a:moveTo>
                    <a:pt x="140020" y="354052"/>
                  </a:moveTo>
                  <a:lnTo>
                    <a:pt x="143357" y="356379"/>
                  </a:lnTo>
                  <a:lnTo>
                    <a:pt x="141734" y="355862"/>
                  </a:lnTo>
                  <a:lnTo>
                    <a:pt x="140115" y="355767"/>
                  </a:lnTo>
                  <a:cubicBezTo>
                    <a:pt x="138210" y="355862"/>
                    <a:pt x="136876" y="355195"/>
                    <a:pt x="137067" y="354338"/>
                  </a:cubicBezTo>
                  <a:lnTo>
                    <a:pt x="137162" y="354338"/>
                  </a:lnTo>
                  <a:close/>
                  <a:moveTo>
                    <a:pt x="1752221" y="353195"/>
                  </a:moveTo>
                  <a:cubicBezTo>
                    <a:pt x="1749840" y="354719"/>
                    <a:pt x="1747554" y="353290"/>
                    <a:pt x="1745554" y="353767"/>
                  </a:cubicBezTo>
                  <a:lnTo>
                    <a:pt x="1742506" y="354529"/>
                  </a:lnTo>
                  <a:cubicBezTo>
                    <a:pt x="1739648" y="356243"/>
                    <a:pt x="1738219" y="359101"/>
                    <a:pt x="1739458" y="361006"/>
                  </a:cubicBezTo>
                  <a:cubicBezTo>
                    <a:pt x="1740601" y="362815"/>
                    <a:pt x="1745554" y="367006"/>
                    <a:pt x="1746982" y="364816"/>
                  </a:cubicBezTo>
                  <a:cubicBezTo>
                    <a:pt x="1748411" y="362625"/>
                    <a:pt x="1752793" y="357291"/>
                    <a:pt x="1754031" y="357481"/>
                  </a:cubicBezTo>
                  <a:lnTo>
                    <a:pt x="1754888" y="358053"/>
                  </a:lnTo>
                  <a:cubicBezTo>
                    <a:pt x="1756603" y="359386"/>
                    <a:pt x="1758698" y="360339"/>
                    <a:pt x="1760031" y="358339"/>
                  </a:cubicBezTo>
                  <a:cubicBezTo>
                    <a:pt x="1760604" y="357481"/>
                    <a:pt x="1759175" y="355100"/>
                    <a:pt x="1757841" y="354243"/>
                  </a:cubicBezTo>
                  <a:cubicBezTo>
                    <a:pt x="1756413" y="353290"/>
                    <a:pt x="1753269" y="352528"/>
                    <a:pt x="1752221" y="353195"/>
                  </a:cubicBezTo>
                  <a:close/>
                  <a:moveTo>
                    <a:pt x="744762" y="352148"/>
                  </a:moveTo>
                  <a:cubicBezTo>
                    <a:pt x="748763" y="351671"/>
                    <a:pt x="750382" y="354053"/>
                    <a:pt x="748477" y="357577"/>
                  </a:cubicBezTo>
                  <a:lnTo>
                    <a:pt x="743619" y="357101"/>
                  </a:lnTo>
                  <a:lnTo>
                    <a:pt x="739714" y="356720"/>
                  </a:lnTo>
                  <a:cubicBezTo>
                    <a:pt x="735523" y="355386"/>
                    <a:pt x="734952" y="354148"/>
                    <a:pt x="738476" y="353767"/>
                  </a:cubicBezTo>
                  <a:lnTo>
                    <a:pt x="741428" y="353005"/>
                  </a:lnTo>
                  <a:close/>
                  <a:moveTo>
                    <a:pt x="1479140" y="351862"/>
                  </a:moveTo>
                  <a:cubicBezTo>
                    <a:pt x="1478473" y="351385"/>
                    <a:pt x="1477806" y="352147"/>
                    <a:pt x="1477616" y="353576"/>
                  </a:cubicBezTo>
                  <a:cubicBezTo>
                    <a:pt x="1477425" y="355005"/>
                    <a:pt x="1469043" y="356434"/>
                    <a:pt x="1464757" y="357958"/>
                  </a:cubicBezTo>
                  <a:lnTo>
                    <a:pt x="1460756" y="355100"/>
                  </a:lnTo>
                  <a:cubicBezTo>
                    <a:pt x="1460566" y="355005"/>
                    <a:pt x="1459232" y="355576"/>
                    <a:pt x="1458851" y="356148"/>
                  </a:cubicBezTo>
                  <a:cubicBezTo>
                    <a:pt x="1458470" y="356719"/>
                    <a:pt x="1458661" y="357481"/>
                    <a:pt x="1458851" y="358148"/>
                  </a:cubicBezTo>
                  <a:cubicBezTo>
                    <a:pt x="1458946" y="358529"/>
                    <a:pt x="1471424" y="360434"/>
                    <a:pt x="1471805" y="360148"/>
                  </a:cubicBezTo>
                  <a:lnTo>
                    <a:pt x="1475234" y="358148"/>
                  </a:lnTo>
                  <a:cubicBezTo>
                    <a:pt x="1478949" y="355957"/>
                    <a:pt x="1479806" y="352338"/>
                    <a:pt x="1479140" y="351862"/>
                  </a:cubicBezTo>
                  <a:close/>
                  <a:moveTo>
                    <a:pt x="790482" y="351005"/>
                  </a:moveTo>
                  <a:cubicBezTo>
                    <a:pt x="791339" y="350815"/>
                    <a:pt x="793149" y="351481"/>
                    <a:pt x="793435" y="352053"/>
                  </a:cubicBezTo>
                  <a:cubicBezTo>
                    <a:pt x="793816" y="352720"/>
                    <a:pt x="793340" y="354434"/>
                    <a:pt x="792673" y="354625"/>
                  </a:cubicBezTo>
                  <a:cubicBezTo>
                    <a:pt x="790482" y="355291"/>
                    <a:pt x="787529" y="355101"/>
                    <a:pt x="788292" y="358244"/>
                  </a:cubicBezTo>
                  <a:cubicBezTo>
                    <a:pt x="788292" y="358339"/>
                    <a:pt x="785434" y="359387"/>
                    <a:pt x="784005" y="359197"/>
                  </a:cubicBezTo>
                  <a:lnTo>
                    <a:pt x="780576" y="358816"/>
                  </a:lnTo>
                  <a:cubicBezTo>
                    <a:pt x="779243" y="356244"/>
                    <a:pt x="781910" y="353101"/>
                    <a:pt x="786386" y="351862"/>
                  </a:cubicBezTo>
                  <a:close/>
                  <a:moveTo>
                    <a:pt x="1091472" y="351004"/>
                  </a:moveTo>
                  <a:cubicBezTo>
                    <a:pt x="1089567" y="353671"/>
                    <a:pt x="1090043" y="357672"/>
                    <a:pt x="1092520" y="359863"/>
                  </a:cubicBezTo>
                  <a:lnTo>
                    <a:pt x="1095473" y="360339"/>
                  </a:lnTo>
                  <a:lnTo>
                    <a:pt x="1098997" y="360815"/>
                  </a:lnTo>
                  <a:cubicBezTo>
                    <a:pt x="1100235" y="363292"/>
                    <a:pt x="1103474" y="364149"/>
                    <a:pt x="1106236" y="362625"/>
                  </a:cubicBezTo>
                  <a:lnTo>
                    <a:pt x="1108617" y="361291"/>
                  </a:lnTo>
                  <a:cubicBezTo>
                    <a:pt x="1110903" y="360053"/>
                    <a:pt x="1111856" y="355862"/>
                    <a:pt x="1110046" y="355576"/>
                  </a:cubicBezTo>
                  <a:cubicBezTo>
                    <a:pt x="1106236" y="354910"/>
                    <a:pt x="1103283" y="351004"/>
                    <a:pt x="1098806" y="353386"/>
                  </a:cubicBezTo>
                  <a:cubicBezTo>
                    <a:pt x="1097568" y="354052"/>
                    <a:pt x="1096996" y="355386"/>
                    <a:pt x="1095092" y="353862"/>
                  </a:cubicBezTo>
                  <a:close/>
                  <a:moveTo>
                    <a:pt x="1345694" y="347004"/>
                  </a:moveTo>
                  <a:cubicBezTo>
                    <a:pt x="1343980" y="346337"/>
                    <a:pt x="1340360" y="349004"/>
                    <a:pt x="1337693" y="350242"/>
                  </a:cubicBezTo>
                  <a:lnTo>
                    <a:pt x="1337408" y="350338"/>
                  </a:lnTo>
                  <a:cubicBezTo>
                    <a:pt x="1337693" y="351290"/>
                    <a:pt x="1339693" y="351671"/>
                    <a:pt x="1341979" y="351100"/>
                  </a:cubicBezTo>
                  <a:lnTo>
                    <a:pt x="1344075" y="350909"/>
                  </a:lnTo>
                  <a:lnTo>
                    <a:pt x="1346075" y="350719"/>
                  </a:lnTo>
                  <a:cubicBezTo>
                    <a:pt x="1348552" y="350814"/>
                    <a:pt x="1350266" y="351481"/>
                    <a:pt x="1349790" y="352147"/>
                  </a:cubicBezTo>
                  <a:cubicBezTo>
                    <a:pt x="1349218" y="352909"/>
                    <a:pt x="1351885" y="354624"/>
                    <a:pt x="1353219" y="354624"/>
                  </a:cubicBezTo>
                  <a:cubicBezTo>
                    <a:pt x="1354552" y="354624"/>
                    <a:pt x="1352838" y="351862"/>
                    <a:pt x="1349504" y="348433"/>
                  </a:cubicBezTo>
                  <a:close/>
                  <a:moveTo>
                    <a:pt x="1650875" y="346051"/>
                  </a:moveTo>
                  <a:cubicBezTo>
                    <a:pt x="1649351" y="346623"/>
                    <a:pt x="1639826" y="349671"/>
                    <a:pt x="1636969" y="349861"/>
                  </a:cubicBezTo>
                  <a:cubicBezTo>
                    <a:pt x="1634111" y="350052"/>
                    <a:pt x="1634968" y="350528"/>
                    <a:pt x="1638969" y="350909"/>
                  </a:cubicBezTo>
                  <a:cubicBezTo>
                    <a:pt x="1642969" y="351290"/>
                    <a:pt x="1654019" y="351862"/>
                    <a:pt x="1654304" y="351195"/>
                  </a:cubicBezTo>
                  <a:cubicBezTo>
                    <a:pt x="1654590" y="350528"/>
                    <a:pt x="1655638" y="348242"/>
                    <a:pt x="1655066" y="347575"/>
                  </a:cubicBezTo>
                  <a:cubicBezTo>
                    <a:pt x="1654590" y="346909"/>
                    <a:pt x="1652494" y="345480"/>
                    <a:pt x="1650875" y="346051"/>
                  </a:cubicBezTo>
                  <a:close/>
                  <a:moveTo>
                    <a:pt x="1020403" y="345629"/>
                  </a:moveTo>
                  <a:lnTo>
                    <a:pt x="1019844" y="346242"/>
                  </a:lnTo>
                  <a:lnTo>
                    <a:pt x="1018225" y="347480"/>
                  </a:lnTo>
                  <a:lnTo>
                    <a:pt x="1015367" y="349766"/>
                  </a:lnTo>
                  <a:cubicBezTo>
                    <a:pt x="1011557" y="349099"/>
                    <a:pt x="1006033" y="346623"/>
                    <a:pt x="1004985" y="345766"/>
                  </a:cubicBezTo>
                  <a:close/>
                  <a:moveTo>
                    <a:pt x="1238252" y="344623"/>
                  </a:moveTo>
                  <a:cubicBezTo>
                    <a:pt x="1236538" y="345004"/>
                    <a:pt x="1233204" y="346909"/>
                    <a:pt x="1230823" y="348814"/>
                  </a:cubicBezTo>
                  <a:lnTo>
                    <a:pt x="1227870" y="348528"/>
                  </a:lnTo>
                  <a:lnTo>
                    <a:pt x="1223965" y="348147"/>
                  </a:lnTo>
                  <a:cubicBezTo>
                    <a:pt x="1221488" y="350147"/>
                    <a:pt x="1219107" y="353481"/>
                    <a:pt x="1218535" y="355481"/>
                  </a:cubicBezTo>
                  <a:cubicBezTo>
                    <a:pt x="1217964" y="357481"/>
                    <a:pt x="1223393" y="359291"/>
                    <a:pt x="1223203" y="357386"/>
                  </a:cubicBezTo>
                  <a:cubicBezTo>
                    <a:pt x="1222917" y="355576"/>
                    <a:pt x="1229299" y="358243"/>
                    <a:pt x="1229299" y="360053"/>
                  </a:cubicBezTo>
                  <a:cubicBezTo>
                    <a:pt x="1229299" y="361958"/>
                    <a:pt x="1231394" y="363387"/>
                    <a:pt x="1234061" y="363387"/>
                  </a:cubicBezTo>
                  <a:lnTo>
                    <a:pt x="1235776" y="363482"/>
                  </a:lnTo>
                  <a:lnTo>
                    <a:pt x="1237109" y="363577"/>
                  </a:lnTo>
                  <a:cubicBezTo>
                    <a:pt x="1238728" y="364054"/>
                    <a:pt x="1237871" y="362149"/>
                    <a:pt x="1235204" y="359291"/>
                  </a:cubicBezTo>
                  <a:lnTo>
                    <a:pt x="1232823" y="356719"/>
                  </a:lnTo>
                  <a:lnTo>
                    <a:pt x="1232537" y="356434"/>
                  </a:lnTo>
                  <a:cubicBezTo>
                    <a:pt x="1232823" y="355481"/>
                    <a:pt x="1233966" y="355005"/>
                    <a:pt x="1235109" y="355386"/>
                  </a:cubicBezTo>
                  <a:cubicBezTo>
                    <a:pt x="1236252" y="355767"/>
                    <a:pt x="1239205" y="355672"/>
                    <a:pt x="1239776" y="354433"/>
                  </a:cubicBezTo>
                  <a:cubicBezTo>
                    <a:pt x="1240252" y="353195"/>
                    <a:pt x="1241491" y="348433"/>
                    <a:pt x="1240919" y="346337"/>
                  </a:cubicBezTo>
                  <a:lnTo>
                    <a:pt x="1239109" y="345194"/>
                  </a:lnTo>
                  <a:close/>
                  <a:moveTo>
                    <a:pt x="1947988" y="341213"/>
                  </a:moveTo>
                  <a:lnTo>
                    <a:pt x="1952437" y="341860"/>
                  </a:lnTo>
                  <a:cubicBezTo>
                    <a:pt x="1953103" y="341098"/>
                    <a:pt x="1951104" y="340908"/>
                    <a:pt x="1947960" y="341384"/>
                  </a:cubicBezTo>
                  <a:close/>
                  <a:moveTo>
                    <a:pt x="364429" y="340527"/>
                  </a:moveTo>
                  <a:cubicBezTo>
                    <a:pt x="363286" y="340527"/>
                    <a:pt x="361762" y="340717"/>
                    <a:pt x="361190" y="341289"/>
                  </a:cubicBezTo>
                  <a:lnTo>
                    <a:pt x="360524" y="341956"/>
                  </a:lnTo>
                  <a:cubicBezTo>
                    <a:pt x="360619" y="343194"/>
                    <a:pt x="359571" y="346051"/>
                    <a:pt x="358142" y="348337"/>
                  </a:cubicBezTo>
                  <a:lnTo>
                    <a:pt x="352332" y="347385"/>
                  </a:lnTo>
                  <a:lnTo>
                    <a:pt x="349951" y="347004"/>
                  </a:lnTo>
                  <a:cubicBezTo>
                    <a:pt x="347189" y="348052"/>
                    <a:pt x="346903" y="348814"/>
                    <a:pt x="349570" y="348718"/>
                  </a:cubicBezTo>
                  <a:cubicBezTo>
                    <a:pt x="352141" y="348528"/>
                    <a:pt x="357666" y="352719"/>
                    <a:pt x="358904" y="352433"/>
                  </a:cubicBezTo>
                  <a:cubicBezTo>
                    <a:pt x="360142" y="352147"/>
                    <a:pt x="362428" y="349480"/>
                    <a:pt x="363191" y="347861"/>
                  </a:cubicBezTo>
                  <a:cubicBezTo>
                    <a:pt x="363952" y="346242"/>
                    <a:pt x="365381" y="341289"/>
                    <a:pt x="364905" y="340527"/>
                  </a:cubicBezTo>
                  <a:close/>
                  <a:moveTo>
                    <a:pt x="1100330" y="339574"/>
                  </a:moveTo>
                  <a:lnTo>
                    <a:pt x="1100330" y="339578"/>
                  </a:lnTo>
                  <a:lnTo>
                    <a:pt x="1089567" y="340051"/>
                  </a:lnTo>
                  <a:lnTo>
                    <a:pt x="1084995" y="342241"/>
                  </a:lnTo>
                  <a:cubicBezTo>
                    <a:pt x="1083566" y="343003"/>
                    <a:pt x="1086424" y="344718"/>
                    <a:pt x="1096616" y="346623"/>
                  </a:cubicBezTo>
                  <a:lnTo>
                    <a:pt x="1097663" y="346813"/>
                  </a:lnTo>
                  <a:cubicBezTo>
                    <a:pt x="1099092" y="346432"/>
                    <a:pt x="1100330" y="344527"/>
                    <a:pt x="1100330" y="342527"/>
                  </a:cubicBezTo>
                  <a:lnTo>
                    <a:pt x="1100330" y="340813"/>
                  </a:lnTo>
                  <a:lnTo>
                    <a:pt x="1100330" y="339578"/>
                  </a:lnTo>
                  <a:lnTo>
                    <a:pt x="1100426" y="339574"/>
                  </a:lnTo>
                  <a:close/>
                  <a:moveTo>
                    <a:pt x="1401225" y="339384"/>
                  </a:moveTo>
                  <a:cubicBezTo>
                    <a:pt x="1399796" y="343384"/>
                    <a:pt x="1405321" y="347385"/>
                    <a:pt x="1413322" y="348242"/>
                  </a:cubicBezTo>
                  <a:lnTo>
                    <a:pt x="1418370" y="346147"/>
                  </a:lnTo>
                  <a:lnTo>
                    <a:pt x="1423704" y="344051"/>
                  </a:lnTo>
                  <a:cubicBezTo>
                    <a:pt x="1425418" y="346528"/>
                    <a:pt x="1427609" y="347671"/>
                    <a:pt x="1428752" y="346432"/>
                  </a:cubicBezTo>
                  <a:cubicBezTo>
                    <a:pt x="1429800" y="345194"/>
                    <a:pt x="1425037" y="341384"/>
                    <a:pt x="1423990" y="340908"/>
                  </a:cubicBezTo>
                  <a:cubicBezTo>
                    <a:pt x="1422942" y="340432"/>
                    <a:pt x="1417608" y="341098"/>
                    <a:pt x="1415417" y="340527"/>
                  </a:cubicBezTo>
                  <a:lnTo>
                    <a:pt x="1413322" y="340432"/>
                  </a:lnTo>
                  <a:cubicBezTo>
                    <a:pt x="1411321" y="340336"/>
                    <a:pt x="1408845" y="341765"/>
                    <a:pt x="1407226" y="341289"/>
                  </a:cubicBezTo>
                  <a:close/>
                  <a:moveTo>
                    <a:pt x="1074994" y="338812"/>
                  </a:moveTo>
                  <a:cubicBezTo>
                    <a:pt x="1073089" y="338812"/>
                    <a:pt x="1072232" y="341194"/>
                    <a:pt x="1073089" y="344146"/>
                  </a:cubicBezTo>
                  <a:lnTo>
                    <a:pt x="1074899" y="345480"/>
                  </a:lnTo>
                  <a:lnTo>
                    <a:pt x="1076518" y="346623"/>
                  </a:lnTo>
                  <a:cubicBezTo>
                    <a:pt x="1079566" y="346623"/>
                    <a:pt x="1082042" y="345289"/>
                    <a:pt x="1082042" y="343765"/>
                  </a:cubicBezTo>
                  <a:cubicBezTo>
                    <a:pt x="1082042" y="342241"/>
                    <a:pt x="1076899" y="338812"/>
                    <a:pt x="1074994" y="338812"/>
                  </a:cubicBezTo>
                  <a:close/>
                  <a:moveTo>
                    <a:pt x="1502952" y="338717"/>
                  </a:moveTo>
                  <a:cubicBezTo>
                    <a:pt x="1500761" y="338717"/>
                    <a:pt x="1501809" y="342051"/>
                    <a:pt x="1505143" y="346051"/>
                  </a:cubicBezTo>
                  <a:lnTo>
                    <a:pt x="1508667" y="348147"/>
                  </a:lnTo>
                  <a:cubicBezTo>
                    <a:pt x="1510667" y="349290"/>
                    <a:pt x="1516668" y="349004"/>
                    <a:pt x="1517620" y="347671"/>
                  </a:cubicBezTo>
                  <a:cubicBezTo>
                    <a:pt x="1520287" y="344146"/>
                    <a:pt x="1514477" y="345099"/>
                    <a:pt x="1512763" y="343670"/>
                  </a:cubicBezTo>
                  <a:lnTo>
                    <a:pt x="1511620" y="342622"/>
                  </a:lnTo>
                  <a:cubicBezTo>
                    <a:pt x="1509524" y="342051"/>
                    <a:pt x="1508191" y="341194"/>
                    <a:pt x="1508572" y="340813"/>
                  </a:cubicBezTo>
                  <a:cubicBezTo>
                    <a:pt x="1509048" y="340336"/>
                    <a:pt x="1505143" y="338717"/>
                    <a:pt x="1502952" y="338717"/>
                  </a:cubicBezTo>
                  <a:close/>
                  <a:moveTo>
                    <a:pt x="938786" y="338622"/>
                  </a:moveTo>
                  <a:lnTo>
                    <a:pt x="937929" y="339384"/>
                  </a:lnTo>
                  <a:lnTo>
                    <a:pt x="937167" y="339955"/>
                  </a:lnTo>
                  <a:cubicBezTo>
                    <a:pt x="935834" y="340146"/>
                    <a:pt x="932214" y="339955"/>
                    <a:pt x="929166" y="339574"/>
                  </a:cubicBezTo>
                  <a:cubicBezTo>
                    <a:pt x="926118" y="339193"/>
                    <a:pt x="918117" y="339479"/>
                    <a:pt x="917926" y="341194"/>
                  </a:cubicBezTo>
                  <a:cubicBezTo>
                    <a:pt x="917641" y="342908"/>
                    <a:pt x="912878" y="340622"/>
                    <a:pt x="912211" y="340908"/>
                  </a:cubicBezTo>
                  <a:cubicBezTo>
                    <a:pt x="911545" y="341194"/>
                    <a:pt x="910497" y="342908"/>
                    <a:pt x="911354" y="344051"/>
                  </a:cubicBezTo>
                  <a:lnTo>
                    <a:pt x="912497" y="344337"/>
                  </a:lnTo>
                  <a:lnTo>
                    <a:pt x="914021" y="344813"/>
                  </a:lnTo>
                  <a:cubicBezTo>
                    <a:pt x="915926" y="344623"/>
                    <a:pt x="920498" y="344146"/>
                    <a:pt x="924308" y="343765"/>
                  </a:cubicBezTo>
                  <a:lnTo>
                    <a:pt x="927642" y="343384"/>
                  </a:lnTo>
                  <a:lnTo>
                    <a:pt x="931738" y="343099"/>
                  </a:lnTo>
                  <a:cubicBezTo>
                    <a:pt x="936595" y="342241"/>
                    <a:pt x="940501" y="340813"/>
                    <a:pt x="940310" y="339860"/>
                  </a:cubicBezTo>
                  <a:cubicBezTo>
                    <a:pt x="940120" y="338908"/>
                    <a:pt x="939262" y="337479"/>
                    <a:pt x="938786" y="338622"/>
                  </a:cubicBezTo>
                  <a:close/>
                  <a:moveTo>
                    <a:pt x="904306" y="338431"/>
                  </a:moveTo>
                  <a:lnTo>
                    <a:pt x="902496" y="339670"/>
                  </a:lnTo>
                  <a:cubicBezTo>
                    <a:pt x="900782" y="341289"/>
                    <a:pt x="900591" y="343575"/>
                    <a:pt x="902020" y="344908"/>
                  </a:cubicBezTo>
                  <a:lnTo>
                    <a:pt x="900686" y="346813"/>
                  </a:lnTo>
                  <a:lnTo>
                    <a:pt x="899448" y="348718"/>
                  </a:lnTo>
                  <a:lnTo>
                    <a:pt x="896758" y="351226"/>
                  </a:lnTo>
                  <a:lnTo>
                    <a:pt x="896329" y="351207"/>
                  </a:lnTo>
                  <a:lnTo>
                    <a:pt x="895542" y="350840"/>
                  </a:lnTo>
                  <a:lnTo>
                    <a:pt x="896043" y="346039"/>
                  </a:lnTo>
                  <a:cubicBezTo>
                    <a:pt x="895543" y="343360"/>
                    <a:pt x="894257" y="341336"/>
                    <a:pt x="892304" y="340622"/>
                  </a:cubicBezTo>
                  <a:lnTo>
                    <a:pt x="888875" y="340527"/>
                  </a:lnTo>
                  <a:cubicBezTo>
                    <a:pt x="884970" y="340432"/>
                    <a:pt x="881065" y="342051"/>
                    <a:pt x="877159" y="342337"/>
                  </a:cubicBezTo>
                  <a:cubicBezTo>
                    <a:pt x="874397" y="342527"/>
                    <a:pt x="871540" y="341860"/>
                    <a:pt x="868682" y="341575"/>
                  </a:cubicBezTo>
                  <a:lnTo>
                    <a:pt x="867730" y="341479"/>
                  </a:lnTo>
                  <a:cubicBezTo>
                    <a:pt x="866777" y="341384"/>
                    <a:pt x="864682" y="341575"/>
                    <a:pt x="863062" y="341765"/>
                  </a:cubicBezTo>
                  <a:cubicBezTo>
                    <a:pt x="861443" y="341956"/>
                    <a:pt x="858491" y="344908"/>
                    <a:pt x="859348" y="346337"/>
                  </a:cubicBezTo>
                  <a:cubicBezTo>
                    <a:pt x="860300" y="347766"/>
                    <a:pt x="857919" y="351671"/>
                    <a:pt x="857824" y="351862"/>
                  </a:cubicBezTo>
                  <a:cubicBezTo>
                    <a:pt x="857728" y="352052"/>
                    <a:pt x="854490" y="351766"/>
                    <a:pt x="850585" y="351385"/>
                  </a:cubicBezTo>
                  <a:lnTo>
                    <a:pt x="847251" y="350814"/>
                  </a:lnTo>
                  <a:cubicBezTo>
                    <a:pt x="846394" y="350623"/>
                    <a:pt x="845346" y="349480"/>
                    <a:pt x="845346" y="348814"/>
                  </a:cubicBezTo>
                  <a:cubicBezTo>
                    <a:pt x="845346" y="348147"/>
                    <a:pt x="846394" y="347004"/>
                    <a:pt x="847251" y="346813"/>
                  </a:cubicBezTo>
                  <a:lnTo>
                    <a:pt x="849061" y="346337"/>
                  </a:lnTo>
                  <a:cubicBezTo>
                    <a:pt x="851442" y="346242"/>
                    <a:pt x="850490" y="343765"/>
                    <a:pt x="846965" y="340813"/>
                  </a:cubicBezTo>
                  <a:lnTo>
                    <a:pt x="843441" y="343289"/>
                  </a:lnTo>
                  <a:cubicBezTo>
                    <a:pt x="841345" y="344718"/>
                    <a:pt x="840965" y="347956"/>
                    <a:pt x="840202" y="350433"/>
                  </a:cubicBezTo>
                  <a:cubicBezTo>
                    <a:pt x="839155" y="353767"/>
                    <a:pt x="843536" y="352528"/>
                    <a:pt x="845060" y="353767"/>
                  </a:cubicBezTo>
                  <a:cubicBezTo>
                    <a:pt x="847537" y="355672"/>
                    <a:pt x="849632" y="359672"/>
                    <a:pt x="854014" y="355481"/>
                  </a:cubicBezTo>
                  <a:lnTo>
                    <a:pt x="854109" y="355386"/>
                  </a:lnTo>
                  <a:cubicBezTo>
                    <a:pt x="854966" y="355862"/>
                    <a:pt x="857252" y="356815"/>
                    <a:pt x="859157" y="357386"/>
                  </a:cubicBezTo>
                  <a:cubicBezTo>
                    <a:pt x="861062" y="358053"/>
                    <a:pt x="863348" y="354624"/>
                    <a:pt x="863348" y="353386"/>
                  </a:cubicBezTo>
                  <a:cubicBezTo>
                    <a:pt x="863348" y="352147"/>
                    <a:pt x="865349" y="348147"/>
                    <a:pt x="867730" y="349766"/>
                  </a:cubicBezTo>
                  <a:cubicBezTo>
                    <a:pt x="870111" y="351290"/>
                    <a:pt x="876112" y="353005"/>
                    <a:pt x="877921" y="351290"/>
                  </a:cubicBezTo>
                  <a:lnTo>
                    <a:pt x="879636" y="351100"/>
                  </a:lnTo>
                  <a:cubicBezTo>
                    <a:pt x="881636" y="350909"/>
                    <a:pt x="883446" y="354624"/>
                    <a:pt x="885827" y="352433"/>
                  </a:cubicBezTo>
                  <a:cubicBezTo>
                    <a:pt x="888780" y="349576"/>
                    <a:pt x="884113" y="348528"/>
                    <a:pt x="882779" y="346718"/>
                  </a:cubicBezTo>
                  <a:lnTo>
                    <a:pt x="882398" y="346242"/>
                  </a:lnTo>
                  <a:cubicBezTo>
                    <a:pt x="881827" y="345194"/>
                    <a:pt x="884303" y="345670"/>
                    <a:pt x="887923" y="347290"/>
                  </a:cubicBezTo>
                  <a:lnTo>
                    <a:pt x="895542" y="350840"/>
                  </a:lnTo>
                  <a:lnTo>
                    <a:pt x="895366" y="352523"/>
                  </a:lnTo>
                  <a:lnTo>
                    <a:pt x="895257" y="352624"/>
                  </a:lnTo>
                  <a:lnTo>
                    <a:pt x="894400" y="351957"/>
                  </a:lnTo>
                  <a:cubicBezTo>
                    <a:pt x="892590" y="350528"/>
                    <a:pt x="890304" y="350052"/>
                    <a:pt x="889256" y="351957"/>
                  </a:cubicBezTo>
                  <a:cubicBezTo>
                    <a:pt x="888209" y="353671"/>
                    <a:pt x="889447" y="354910"/>
                    <a:pt x="892400" y="355100"/>
                  </a:cubicBezTo>
                  <a:lnTo>
                    <a:pt x="895067" y="355386"/>
                  </a:lnTo>
                  <a:lnTo>
                    <a:pt x="895366" y="352523"/>
                  </a:lnTo>
                  <a:lnTo>
                    <a:pt x="896758" y="351226"/>
                  </a:lnTo>
                  <a:lnTo>
                    <a:pt x="902591" y="351481"/>
                  </a:lnTo>
                  <a:lnTo>
                    <a:pt x="903163" y="348909"/>
                  </a:lnTo>
                  <a:lnTo>
                    <a:pt x="907163" y="339670"/>
                  </a:lnTo>
                  <a:cubicBezTo>
                    <a:pt x="906211" y="339193"/>
                    <a:pt x="904592" y="338241"/>
                    <a:pt x="904306" y="338431"/>
                  </a:cubicBezTo>
                  <a:close/>
                  <a:moveTo>
                    <a:pt x="292325" y="338431"/>
                  </a:moveTo>
                  <a:cubicBezTo>
                    <a:pt x="289848" y="337860"/>
                    <a:pt x="288419" y="338622"/>
                    <a:pt x="288324" y="341003"/>
                  </a:cubicBezTo>
                  <a:cubicBezTo>
                    <a:pt x="288324" y="341575"/>
                    <a:pt x="285657" y="342622"/>
                    <a:pt x="284514" y="342432"/>
                  </a:cubicBezTo>
                  <a:lnTo>
                    <a:pt x="278037" y="341289"/>
                  </a:lnTo>
                  <a:cubicBezTo>
                    <a:pt x="276418" y="345575"/>
                    <a:pt x="278513" y="348337"/>
                    <a:pt x="282514" y="347480"/>
                  </a:cubicBezTo>
                  <a:lnTo>
                    <a:pt x="285466" y="346718"/>
                  </a:lnTo>
                  <a:cubicBezTo>
                    <a:pt x="287371" y="346242"/>
                    <a:pt x="288991" y="344908"/>
                    <a:pt x="290896" y="344718"/>
                  </a:cubicBezTo>
                  <a:cubicBezTo>
                    <a:pt x="294229" y="344432"/>
                    <a:pt x="293753" y="342622"/>
                    <a:pt x="293563" y="341003"/>
                  </a:cubicBezTo>
                  <a:cubicBezTo>
                    <a:pt x="293467" y="340051"/>
                    <a:pt x="292991" y="338527"/>
                    <a:pt x="292325" y="338431"/>
                  </a:cubicBezTo>
                  <a:close/>
                  <a:moveTo>
                    <a:pt x="1450565" y="336622"/>
                  </a:moveTo>
                  <a:cubicBezTo>
                    <a:pt x="1449707" y="337765"/>
                    <a:pt x="1446564" y="339955"/>
                    <a:pt x="1445516" y="339193"/>
                  </a:cubicBezTo>
                  <a:cubicBezTo>
                    <a:pt x="1444468" y="338336"/>
                    <a:pt x="1440468" y="337193"/>
                    <a:pt x="1438849" y="338241"/>
                  </a:cubicBezTo>
                  <a:cubicBezTo>
                    <a:pt x="1437229" y="339289"/>
                    <a:pt x="1433801" y="343003"/>
                    <a:pt x="1433705" y="343289"/>
                  </a:cubicBezTo>
                  <a:cubicBezTo>
                    <a:pt x="1433610" y="343575"/>
                    <a:pt x="1434848" y="344337"/>
                    <a:pt x="1436563" y="343956"/>
                  </a:cubicBezTo>
                  <a:cubicBezTo>
                    <a:pt x="1438277" y="343670"/>
                    <a:pt x="1442373" y="343670"/>
                    <a:pt x="1441992" y="344623"/>
                  </a:cubicBezTo>
                  <a:cubicBezTo>
                    <a:pt x="1441611" y="345670"/>
                    <a:pt x="1442468" y="348337"/>
                    <a:pt x="1444659" y="348718"/>
                  </a:cubicBezTo>
                  <a:lnTo>
                    <a:pt x="1446659" y="348718"/>
                  </a:lnTo>
                  <a:lnTo>
                    <a:pt x="1447231" y="348718"/>
                  </a:lnTo>
                  <a:cubicBezTo>
                    <a:pt x="1447898" y="347385"/>
                    <a:pt x="1451898" y="341289"/>
                    <a:pt x="1454279" y="340336"/>
                  </a:cubicBezTo>
                  <a:cubicBezTo>
                    <a:pt x="1456756" y="339384"/>
                    <a:pt x="1458470" y="339670"/>
                    <a:pt x="1458184" y="341003"/>
                  </a:cubicBezTo>
                  <a:lnTo>
                    <a:pt x="1458756" y="341384"/>
                  </a:lnTo>
                  <a:lnTo>
                    <a:pt x="1462947" y="343861"/>
                  </a:lnTo>
                  <a:cubicBezTo>
                    <a:pt x="1470472" y="341289"/>
                    <a:pt x="1475806" y="338146"/>
                    <a:pt x="1474758" y="336812"/>
                  </a:cubicBezTo>
                  <a:cubicBezTo>
                    <a:pt x="1473710" y="335479"/>
                    <a:pt x="1466852" y="337669"/>
                    <a:pt x="1465138" y="337955"/>
                  </a:cubicBezTo>
                  <a:cubicBezTo>
                    <a:pt x="1463423" y="338146"/>
                    <a:pt x="1458566" y="337574"/>
                    <a:pt x="1457042" y="336812"/>
                  </a:cubicBezTo>
                  <a:cubicBezTo>
                    <a:pt x="1455518" y="336145"/>
                    <a:pt x="1451422" y="335574"/>
                    <a:pt x="1450565" y="336622"/>
                  </a:cubicBezTo>
                  <a:close/>
                  <a:moveTo>
                    <a:pt x="1131668" y="336145"/>
                  </a:moveTo>
                  <a:cubicBezTo>
                    <a:pt x="1130525" y="335669"/>
                    <a:pt x="1125286" y="336145"/>
                    <a:pt x="1122809" y="338431"/>
                  </a:cubicBezTo>
                  <a:lnTo>
                    <a:pt x="1118047" y="336431"/>
                  </a:lnTo>
                  <a:cubicBezTo>
                    <a:pt x="1115380" y="335288"/>
                    <a:pt x="1111379" y="336145"/>
                    <a:pt x="1108045" y="336241"/>
                  </a:cubicBezTo>
                  <a:lnTo>
                    <a:pt x="1107379" y="336241"/>
                  </a:lnTo>
                  <a:cubicBezTo>
                    <a:pt x="1106331" y="336717"/>
                    <a:pt x="1105664" y="338336"/>
                    <a:pt x="1105855" y="339670"/>
                  </a:cubicBezTo>
                  <a:cubicBezTo>
                    <a:pt x="1105855" y="341003"/>
                    <a:pt x="1121571" y="340717"/>
                    <a:pt x="1123667" y="341384"/>
                  </a:cubicBezTo>
                  <a:cubicBezTo>
                    <a:pt x="1125762" y="342146"/>
                    <a:pt x="1128429" y="341860"/>
                    <a:pt x="1129572" y="340813"/>
                  </a:cubicBezTo>
                  <a:cubicBezTo>
                    <a:pt x="1130715" y="339765"/>
                    <a:pt x="1132810" y="336622"/>
                    <a:pt x="1131668" y="336145"/>
                  </a:cubicBezTo>
                  <a:close/>
                  <a:moveTo>
                    <a:pt x="1149289" y="335860"/>
                  </a:moveTo>
                  <a:lnTo>
                    <a:pt x="1145669" y="336336"/>
                  </a:lnTo>
                  <a:lnTo>
                    <a:pt x="1142526" y="336717"/>
                  </a:lnTo>
                  <a:cubicBezTo>
                    <a:pt x="1139097" y="338146"/>
                    <a:pt x="1142050" y="342718"/>
                    <a:pt x="1144050" y="343956"/>
                  </a:cubicBezTo>
                  <a:cubicBezTo>
                    <a:pt x="1146050" y="345194"/>
                    <a:pt x="1149765" y="345289"/>
                    <a:pt x="1152146" y="344051"/>
                  </a:cubicBezTo>
                  <a:cubicBezTo>
                    <a:pt x="1154623" y="342813"/>
                    <a:pt x="1153766" y="336050"/>
                    <a:pt x="1149289" y="335860"/>
                  </a:cubicBezTo>
                  <a:close/>
                  <a:moveTo>
                    <a:pt x="963837" y="334145"/>
                  </a:moveTo>
                  <a:cubicBezTo>
                    <a:pt x="961360" y="334145"/>
                    <a:pt x="960313" y="335193"/>
                    <a:pt x="961456" y="336526"/>
                  </a:cubicBezTo>
                  <a:cubicBezTo>
                    <a:pt x="962503" y="337860"/>
                    <a:pt x="969742" y="343003"/>
                    <a:pt x="970409" y="344337"/>
                  </a:cubicBezTo>
                  <a:cubicBezTo>
                    <a:pt x="971076" y="345670"/>
                    <a:pt x="968028" y="345766"/>
                    <a:pt x="963646" y="344527"/>
                  </a:cubicBezTo>
                  <a:lnTo>
                    <a:pt x="961646" y="347575"/>
                  </a:lnTo>
                  <a:lnTo>
                    <a:pt x="960217" y="349671"/>
                  </a:lnTo>
                  <a:cubicBezTo>
                    <a:pt x="959075" y="352528"/>
                    <a:pt x="963742" y="353767"/>
                    <a:pt x="970695" y="352433"/>
                  </a:cubicBezTo>
                  <a:lnTo>
                    <a:pt x="972409" y="352528"/>
                  </a:lnTo>
                  <a:lnTo>
                    <a:pt x="973838" y="352624"/>
                  </a:lnTo>
                  <a:cubicBezTo>
                    <a:pt x="975458" y="352243"/>
                    <a:pt x="976315" y="351576"/>
                    <a:pt x="975934" y="351004"/>
                  </a:cubicBezTo>
                  <a:cubicBezTo>
                    <a:pt x="975458" y="350433"/>
                    <a:pt x="977172" y="346718"/>
                    <a:pt x="980792" y="344146"/>
                  </a:cubicBezTo>
                  <a:lnTo>
                    <a:pt x="974600" y="339574"/>
                  </a:lnTo>
                  <a:lnTo>
                    <a:pt x="973648" y="338908"/>
                  </a:lnTo>
                  <a:cubicBezTo>
                    <a:pt x="972791" y="338146"/>
                    <a:pt x="970695" y="335955"/>
                    <a:pt x="968981" y="334145"/>
                  </a:cubicBezTo>
                  <a:lnTo>
                    <a:pt x="966218" y="334145"/>
                  </a:lnTo>
                  <a:close/>
                  <a:moveTo>
                    <a:pt x="1589820" y="334050"/>
                  </a:moveTo>
                  <a:cubicBezTo>
                    <a:pt x="1585915" y="333574"/>
                    <a:pt x="1575151" y="335574"/>
                    <a:pt x="1573532" y="335002"/>
                  </a:cubicBezTo>
                  <a:cubicBezTo>
                    <a:pt x="1572008" y="334526"/>
                    <a:pt x="1573532" y="339193"/>
                    <a:pt x="1574009" y="340432"/>
                  </a:cubicBezTo>
                  <a:cubicBezTo>
                    <a:pt x="1574485" y="341575"/>
                    <a:pt x="1577723" y="343289"/>
                    <a:pt x="1579914" y="341098"/>
                  </a:cubicBezTo>
                  <a:lnTo>
                    <a:pt x="1582200" y="339670"/>
                  </a:lnTo>
                  <a:lnTo>
                    <a:pt x="1584200" y="338336"/>
                  </a:lnTo>
                  <a:cubicBezTo>
                    <a:pt x="1586867" y="337384"/>
                    <a:pt x="1589725" y="337860"/>
                    <a:pt x="1590582" y="339289"/>
                  </a:cubicBezTo>
                  <a:cubicBezTo>
                    <a:pt x="1591630" y="340622"/>
                    <a:pt x="1595726" y="339479"/>
                    <a:pt x="1596107" y="337860"/>
                  </a:cubicBezTo>
                  <a:cubicBezTo>
                    <a:pt x="1596487" y="336145"/>
                    <a:pt x="1593725" y="334431"/>
                    <a:pt x="1589820" y="334050"/>
                  </a:cubicBezTo>
                  <a:close/>
                  <a:moveTo>
                    <a:pt x="950597" y="333097"/>
                  </a:moveTo>
                  <a:lnTo>
                    <a:pt x="950692" y="340592"/>
                  </a:lnTo>
                  <a:lnTo>
                    <a:pt x="945644" y="336526"/>
                  </a:lnTo>
                  <a:cubicBezTo>
                    <a:pt x="944739" y="336002"/>
                    <a:pt x="945001" y="337122"/>
                    <a:pt x="946144" y="339324"/>
                  </a:cubicBezTo>
                  <a:lnTo>
                    <a:pt x="947810" y="342000"/>
                  </a:lnTo>
                  <a:lnTo>
                    <a:pt x="947073" y="342337"/>
                  </a:lnTo>
                  <a:lnTo>
                    <a:pt x="944501" y="342908"/>
                  </a:lnTo>
                  <a:lnTo>
                    <a:pt x="942215" y="343384"/>
                  </a:lnTo>
                  <a:cubicBezTo>
                    <a:pt x="940406" y="346147"/>
                    <a:pt x="937548" y="346147"/>
                    <a:pt x="935834" y="343289"/>
                  </a:cubicBezTo>
                  <a:lnTo>
                    <a:pt x="932976" y="345861"/>
                  </a:lnTo>
                  <a:cubicBezTo>
                    <a:pt x="929928" y="348528"/>
                    <a:pt x="926690" y="349004"/>
                    <a:pt x="922784" y="348718"/>
                  </a:cubicBezTo>
                  <a:cubicBezTo>
                    <a:pt x="920308" y="348528"/>
                    <a:pt x="917926" y="349861"/>
                    <a:pt x="917165" y="351671"/>
                  </a:cubicBezTo>
                  <a:cubicBezTo>
                    <a:pt x="916784" y="352528"/>
                    <a:pt x="915641" y="353100"/>
                    <a:pt x="914974" y="353957"/>
                  </a:cubicBezTo>
                  <a:lnTo>
                    <a:pt x="913640" y="355576"/>
                  </a:lnTo>
                  <a:cubicBezTo>
                    <a:pt x="912402" y="357481"/>
                    <a:pt x="911259" y="362530"/>
                    <a:pt x="911259" y="366816"/>
                  </a:cubicBezTo>
                  <a:lnTo>
                    <a:pt x="913545" y="367483"/>
                  </a:lnTo>
                  <a:lnTo>
                    <a:pt x="915259" y="367959"/>
                  </a:lnTo>
                  <a:cubicBezTo>
                    <a:pt x="917545" y="367292"/>
                    <a:pt x="919927" y="365387"/>
                    <a:pt x="920593" y="363673"/>
                  </a:cubicBezTo>
                  <a:lnTo>
                    <a:pt x="917355" y="363482"/>
                  </a:lnTo>
                  <a:cubicBezTo>
                    <a:pt x="914117" y="363292"/>
                    <a:pt x="914021" y="361196"/>
                    <a:pt x="915545" y="359958"/>
                  </a:cubicBezTo>
                  <a:lnTo>
                    <a:pt x="918117" y="357862"/>
                  </a:lnTo>
                  <a:cubicBezTo>
                    <a:pt x="921546" y="356053"/>
                    <a:pt x="925642" y="354052"/>
                    <a:pt x="927166" y="353386"/>
                  </a:cubicBezTo>
                  <a:cubicBezTo>
                    <a:pt x="928785" y="352719"/>
                    <a:pt x="933928" y="355195"/>
                    <a:pt x="934881" y="356434"/>
                  </a:cubicBezTo>
                  <a:cubicBezTo>
                    <a:pt x="935929" y="357672"/>
                    <a:pt x="932976" y="361672"/>
                    <a:pt x="932024" y="361672"/>
                  </a:cubicBezTo>
                  <a:cubicBezTo>
                    <a:pt x="930976" y="361672"/>
                    <a:pt x="927737" y="363196"/>
                    <a:pt x="927833" y="365101"/>
                  </a:cubicBezTo>
                  <a:cubicBezTo>
                    <a:pt x="927928" y="367006"/>
                    <a:pt x="931261" y="370340"/>
                    <a:pt x="934881" y="368149"/>
                  </a:cubicBezTo>
                  <a:cubicBezTo>
                    <a:pt x="938500" y="365959"/>
                    <a:pt x="940025" y="353386"/>
                    <a:pt x="941549" y="349480"/>
                  </a:cubicBezTo>
                  <a:lnTo>
                    <a:pt x="944216" y="351100"/>
                  </a:lnTo>
                  <a:cubicBezTo>
                    <a:pt x="948121" y="353481"/>
                    <a:pt x="949168" y="351385"/>
                    <a:pt x="950692" y="349861"/>
                  </a:cubicBezTo>
                  <a:lnTo>
                    <a:pt x="951931" y="348623"/>
                  </a:lnTo>
                  <a:lnTo>
                    <a:pt x="947810" y="342000"/>
                  </a:lnTo>
                  <a:lnTo>
                    <a:pt x="950693" y="340681"/>
                  </a:lnTo>
                  <a:lnTo>
                    <a:pt x="950692" y="340592"/>
                  </a:lnTo>
                  <a:lnTo>
                    <a:pt x="952502" y="342051"/>
                  </a:lnTo>
                  <a:cubicBezTo>
                    <a:pt x="953359" y="343003"/>
                    <a:pt x="958122" y="342337"/>
                    <a:pt x="957550" y="338050"/>
                  </a:cubicBezTo>
                  <a:lnTo>
                    <a:pt x="953741" y="335288"/>
                  </a:lnTo>
                  <a:close/>
                  <a:moveTo>
                    <a:pt x="1665377" y="332216"/>
                  </a:moveTo>
                  <a:cubicBezTo>
                    <a:pt x="1664258" y="332978"/>
                    <a:pt x="1663925" y="334383"/>
                    <a:pt x="1664305" y="335383"/>
                  </a:cubicBezTo>
                  <a:cubicBezTo>
                    <a:pt x="1665068" y="337384"/>
                    <a:pt x="1668020" y="337288"/>
                    <a:pt x="1670878" y="335288"/>
                  </a:cubicBezTo>
                  <a:lnTo>
                    <a:pt x="1673450" y="337955"/>
                  </a:lnTo>
                  <a:cubicBezTo>
                    <a:pt x="1673545" y="338050"/>
                    <a:pt x="1674973" y="337669"/>
                    <a:pt x="1675164" y="337288"/>
                  </a:cubicBezTo>
                  <a:cubicBezTo>
                    <a:pt x="1675450" y="336717"/>
                    <a:pt x="1675545" y="335574"/>
                    <a:pt x="1675164" y="335288"/>
                  </a:cubicBezTo>
                  <a:lnTo>
                    <a:pt x="1671164" y="332907"/>
                  </a:lnTo>
                  <a:cubicBezTo>
                    <a:pt x="1668402" y="331335"/>
                    <a:pt x="1666497" y="331454"/>
                    <a:pt x="1665377" y="332216"/>
                  </a:cubicBezTo>
                  <a:close/>
                  <a:moveTo>
                    <a:pt x="1379603" y="331859"/>
                  </a:moveTo>
                  <a:lnTo>
                    <a:pt x="1379032" y="332050"/>
                  </a:lnTo>
                  <a:cubicBezTo>
                    <a:pt x="1373888" y="333383"/>
                    <a:pt x="1373698" y="334812"/>
                    <a:pt x="1377603" y="338336"/>
                  </a:cubicBezTo>
                  <a:lnTo>
                    <a:pt x="1378556" y="339193"/>
                  </a:lnTo>
                  <a:cubicBezTo>
                    <a:pt x="1379032" y="340622"/>
                    <a:pt x="1380937" y="343575"/>
                    <a:pt x="1382746" y="345766"/>
                  </a:cubicBezTo>
                  <a:lnTo>
                    <a:pt x="1385509" y="344146"/>
                  </a:lnTo>
                  <a:cubicBezTo>
                    <a:pt x="1388557" y="342337"/>
                    <a:pt x="1385890" y="340622"/>
                    <a:pt x="1384080" y="339289"/>
                  </a:cubicBezTo>
                  <a:lnTo>
                    <a:pt x="1382175" y="338050"/>
                  </a:lnTo>
                  <a:cubicBezTo>
                    <a:pt x="1380175" y="336717"/>
                    <a:pt x="1378936" y="335193"/>
                    <a:pt x="1379508" y="334621"/>
                  </a:cubicBezTo>
                  <a:cubicBezTo>
                    <a:pt x="1379984" y="334050"/>
                    <a:pt x="1380365" y="332431"/>
                    <a:pt x="1379603" y="331859"/>
                  </a:cubicBezTo>
                  <a:close/>
                  <a:moveTo>
                    <a:pt x="603601" y="330145"/>
                  </a:moveTo>
                  <a:cubicBezTo>
                    <a:pt x="600934" y="329478"/>
                    <a:pt x="599887" y="330811"/>
                    <a:pt x="600173" y="333002"/>
                  </a:cubicBezTo>
                  <a:lnTo>
                    <a:pt x="600363" y="333193"/>
                  </a:lnTo>
                  <a:cubicBezTo>
                    <a:pt x="599506" y="333859"/>
                    <a:pt x="598077" y="333478"/>
                    <a:pt x="597029" y="332240"/>
                  </a:cubicBezTo>
                  <a:cubicBezTo>
                    <a:pt x="596077" y="331002"/>
                    <a:pt x="591791" y="329954"/>
                    <a:pt x="589504" y="332431"/>
                  </a:cubicBezTo>
                  <a:lnTo>
                    <a:pt x="591505" y="336145"/>
                  </a:lnTo>
                  <a:cubicBezTo>
                    <a:pt x="592552" y="338050"/>
                    <a:pt x="589219" y="339193"/>
                    <a:pt x="592076" y="341670"/>
                  </a:cubicBezTo>
                  <a:lnTo>
                    <a:pt x="595315" y="344432"/>
                  </a:lnTo>
                  <a:cubicBezTo>
                    <a:pt x="590457" y="345861"/>
                    <a:pt x="588457" y="347099"/>
                    <a:pt x="590743" y="347194"/>
                  </a:cubicBezTo>
                  <a:cubicBezTo>
                    <a:pt x="593029" y="347290"/>
                    <a:pt x="597791" y="348433"/>
                    <a:pt x="597791" y="345861"/>
                  </a:cubicBezTo>
                  <a:cubicBezTo>
                    <a:pt x="597791" y="343289"/>
                    <a:pt x="598077" y="336431"/>
                    <a:pt x="598363" y="336431"/>
                  </a:cubicBezTo>
                  <a:cubicBezTo>
                    <a:pt x="598649" y="336431"/>
                    <a:pt x="599696" y="337288"/>
                    <a:pt x="599982" y="338431"/>
                  </a:cubicBezTo>
                  <a:cubicBezTo>
                    <a:pt x="600268" y="339574"/>
                    <a:pt x="602268" y="342527"/>
                    <a:pt x="603792" y="342337"/>
                  </a:cubicBezTo>
                  <a:lnTo>
                    <a:pt x="604840" y="342051"/>
                  </a:lnTo>
                  <a:lnTo>
                    <a:pt x="606364" y="341575"/>
                  </a:lnTo>
                  <a:cubicBezTo>
                    <a:pt x="608554" y="340717"/>
                    <a:pt x="606745" y="338717"/>
                    <a:pt x="602363" y="337003"/>
                  </a:cubicBezTo>
                  <a:lnTo>
                    <a:pt x="603411" y="334812"/>
                  </a:lnTo>
                  <a:cubicBezTo>
                    <a:pt x="603697" y="334240"/>
                    <a:pt x="605125" y="333764"/>
                    <a:pt x="605030" y="333383"/>
                  </a:cubicBezTo>
                  <a:cubicBezTo>
                    <a:pt x="604840" y="332240"/>
                    <a:pt x="604459" y="330335"/>
                    <a:pt x="603601" y="330145"/>
                  </a:cubicBezTo>
                  <a:close/>
                  <a:moveTo>
                    <a:pt x="154022" y="330145"/>
                  </a:moveTo>
                  <a:cubicBezTo>
                    <a:pt x="155260" y="330335"/>
                    <a:pt x="159261" y="330049"/>
                    <a:pt x="161928" y="330335"/>
                  </a:cubicBezTo>
                  <a:cubicBezTo>
                    <a:pt x="164595" y="330621"/>
                    <a:pt x="175167" y="332145"/>
                    <a:pt x="179549" y="334621"/>
                  </a:cubicBezTo>
                  <a:lnTo>
                    <a:pt x="183359" y="333764"/>
                  </a:lnTo>
                  <a:lnTo>
                    <a:pt x="189169" y="332526"/>
                  </a:lnTo>
                  <a:cubicBezTo>
                    <a:pt x="192598" y="335574"/>
                    <a:pt x="193360" y="338431"/>
                    <a:pt x="190789" y="338812"/>
                  </a:cubicBezTo>
                  <a:cubicBezTo>
                    <a:pt x="188217" y="339193"/>
                    <a:pt x="182978" y="338336"/>
                    <a:pt x="181454" y="338908"/>
                  </a:cubicBezTo>
                  <a:cubicBezTo>
                    <a:pt x="180025" y="339384"/>
                    <a:pt x="175549" y="341479"/>
                    <a:pt x="175358" y="342622"/>
                  </a:cubicBezTo>
                  <a:cubicBezTo>
                    <a:pt x="175167" y="343765"/>
                    <a:pt x="174691" y="344908"/>
                    <a:pt x="174215" y="345289"/>
                  </a:cubicBezTo>
                  <a:cubicBezTo>
                    <a:pt x="173739" y="345670"/>
                    <a:pt x="170405" y="345480"/>
                    <a:pt x="167833" y="343956"/>
                  </a:cubicBezTo>
                  <a:cubicBezTo>
                    <a:pt x="165262" y="342432"/>
                    <a:pt x="156784" y="341670"/>
                    <a:pt x="158118" y="340622"/>
                  </a:cubicBezTo>
                  <a:cubicBezTo>
                    <a:pt x="159356" y="339479"/>
                    <a:pt x="160785" y="336241"/>
                    <a:pt x="159165" y="335193"/>
                  </a:cubicBezTo>
                  <a:cubicBezTo>
                    <a:pt x="157546" y="334145"/>
                    <a:pt x="152593" y="337669"/>
                    <a:pt x="151927" y="337098"/>
                  </a:cubicBezTo>
                  <a:lnTo>
                    <a:pt x="151927" y="336526"/>
                  </a:lnTo>
                  <a:lnTo>
                    <a:pt x="151736" y="334526"/>
                  </a:lnTo>
                  <a:cubicBezTo>
                    <a:pt x="151831" y="331954"/>
                    <a:pt x="152784" y="329954"/>
                    <a:pt x="154022" y="330145"/>
                  </a:cubicBezTo>
                  <a:close/>
                  <a:moveTo>
                    <a:pt x="345474" y="329954"/>
                  </a:moveTo>
                  <a:lnTo>
                    <a:pt x="342712" y="330716"/>
                  </a:lnTo>
                  <a:cubicBezTo>
                    <a:pt x="339854" y="332050"/>
                    <a:pt x="339283" y="333193"/>
                    <a:pt x="341569" y="333288"/>
                  </a:cubicBezTo>
                  <a:cubicBezTo>
                    <a:pt x="343759" y="333478"/>
                    <a:pt x="340521" y="337765"/>
                    <a:pt x="340807" y="338336"/>
                  </a:cubicBezTo>
                  <a:cubicBezTo>
                    <a:pt x="341092" y="338908"/>
                    <a:pt x="343188" y="339860"/>
                    <a:pt x="344521" y="339098"/>
                  </a:cubicBezTo>
                  <a:lnTo>
                    <a:pt x="345093" y="338146"/>
                  </a:lnTo>
                  <a:cubicBezTo>
                    <a:pt x="345855" y="336812"/>
                    <a:pt x="343950" y="334336"/>
                    <a:pt x="347379" y="334145"/>
                  </a:cubicBezTo>
                  <a:cubicBezTo>
                    <a:pt x="350427" y="333955"/>
                    <a:pt x="351094" y="332526"/>
                    <a:pt x="349951" y="330811"/>
                  </a:cubicBezTo>
                  <a:cubicBezTo>
                    <a:pt x="349379" y="330049"/>
                    <a:pt x="346808" y="329668"/>
                    <a:pt x="345474" y="329954"/>
                  </a:cubicBezTo>
                  <a:close/>
                  <a:moveTo>
                    <a:pt x="1203200" y="329668"/>
                  </a:moveTo>
                  <a:cubicBezTo>
                    <a:pt x="1200724" y="330811"/>
                    <a:pt x="1196628" y="333764"/>
                    <a:pt x="1194056" y="336431"/>
                  </a:cubicBezTo>
                  <a:lnTo>
                    <a:pt x="1190723" y="335955"/>
                  </a:lnTo>
                  <a:lnTo>
                    <a:pt x="1183102" y="335002"/>
                  </a:lnTo>
                  <a:cubicBezTo>
                    <a:pt x="1177578" y="338812"/>
                    <a:pt x="1173768" y="343575"/>
                    <a:pt x="1174720" y="345480"/>
                  </a:cubicBezTo>
                  <a:lnTo>
                    <a:pt x="1177768" y="343480"/>
                  </a:lnTo>
                  <a:cubicBezTo>
                    <a:pt x="1179293" y="342432"/>
                    <a:pt x="1181198" y="341860"/>
                    <a:pt x="1183007" y="341194"/>
                  </a:cubicBezTo>
                  <a:lnTo>
                    <a:pt x="1184626" y="340622"/>
                  </a:lnTo>
                  <a:cubicBezTo>
                    <a:pt x="1186151" y="342337"/>
                    <a:pt x="1186912" y="346432"/>
                    <a:pt x="1186532" y="349766"/>
                  </a:cubicBezTo>
                  <a:lnTo>
                    <a:pt x="1187770" y="352814"/>
                  </a:lnTo>
                  <a:cubicBezTo>
                    <a:pt x="1188246" y="353957"/>
                    <a:pt x="1186341" y="356910"/>
                    <a:pt x="1186151" y="356910"/>
                  </a:cubicBezTo>
                  <a:cubicBezTo>
                    <a:pt x="1179102" y="355576"/>
                    <a:pt x="1181388" y="360910"/>
                    <a:pt x="1179197" y="363006"/>
                  </a:cubicBezTo>
                  <a:lnTo>
                    <a:pt x="1177578" y="364530"/>
                  </a:lnTo>
                  <a:cubicBezTo>
                    <a:pt x="1178816" y="365482"/>
                    <a:pt x="1187293" y="368149"/>
                    <a:pt x="1190246" y="368721"/>
                  </a:cubicBezTo>
                  <a:cubicBezTo>
                    <a:pt x="1193294" y="369197"/>
                    <a:pt x="1195580" y="369007"/>
                    <a:pt x="1195390" y="368340"/>
                  </a:cubicBezTo>
                  <a:lnTo>
                    <a:pt x="1195199" y="368245"/>
                  </a:lnTo>
                  <a:lnTo>
                    <a:pt x="1191770" y="366816"/>
                  </a:lnTo>
                  <a:cubicBezTo>
                    <a:pt x="1187770" y="366054"/>
                    <a:pt x="1183865" y="365006"/>
                    <a:pt x="1183102" y="364625"/>
                  </a:cubicBezTo>
                  <a:lnTo>
                    <a:pt x="1182912" y="364149"/>
                  </a:lnTo>
                  <a:lnTo>
                    <a:pt x="1182721" y="363577"/>
                  </a:lnTo>
                  <a:cubicBezTo>
                    <a:pt x="1183007" y="362815"/>
                    <a:pt x="1185293" y="361482"/>
                    <a:pt x="1187960" y="360625"/>
                  </a:cubicBezTo>
                  <a:cubicBezTo>
                    <a:pt x="1190532" y="359767"/>
                    <a:pt x="1192532" y="353671"/>
                    <a:pt x="1194151" y="353767"/>
                  </a:cubicBezTo>
                  <a:lnTo>
                    <a:pt x="1195580" y="353862"/>
                  </a:lnTo>
                  <a:lnTo>
                    <a:pt x="1196533" y="353957"/>
                  </a:lnTo>
                  <a:cubicBezTo>
                    <a:pt x="1197485" y="354052"/>
                    <a:pt x="1198152" y="353195"/>
                    <a:pt x="1197961" y="352052"/>
                  </a:cubicBezTo>
                  <a:lnTo>
                    <a:pt x="1197390" y="351290"/>
                  </a:lnTo>
                  <a:cubicBezTo>
                    <a:pt x="1197104" y="350909"/>
                    <a:pt x="1195866" y="351004"/>
                    <a:pt x="1195104" y="350909"/>
                  </a:cubicBezTo>
                  <a:cubicBezTo>
                    <a:pt x="1193199" y="350719"/>
                    <a:pt x="1190532" y="351481"/>
                    <a:pt x="1190627" y="348718"/>
                  </a:cubicBezTo>
                  <a:cubicBezTo>
                    <a:pt x="1190723" y="346718"/>
                    <a:pt x="1190723" y="345670"/>
                    <a:pt x="1193866" y="344242"/>
                  </a:cubicBezTo>
                  <a:lnTo>
                    <a:pt x="1197866" y="342432"/>
                  </a:lnTo>
                  <a:cubicBezTo>
                    <a:pt x="1201962" y="338622"/>
                    <a:pt x="1205486" y="336431"/>
                    <a:pt x="1205772" y="337765"/>
                  </a:cubicBezTo>
                  <a:cubicBezTo>
                    <a:pt x="1206058" y="339003"/>
                    <a:pt x="1207868" y="341670"/>
                    <a:pt x="1209296" y="340813"/>
                  </a:cubicBezTo>
                  <a:lnTo>
                    <a:pt x="1210630" y="340432"/>
                  </a:lnTo>
                  <a:cubicBezTo>
                    <a:pt x="1212535" y="339860"/>
                    <a:pt x="1214535" y="339574"/>
                    <a:pt x="1216440" y="339289"/>
                  </a:cubicBezTo>
                  <a:lnTo>
                    <a:pt x="1217202" y="339193"/>
                  </a:lnTo>
                  <a:cubicBezTo>
                    <a:pt x="1218059" y="339384"/>
                    <a:pt x="1219869" y="341098"/>
                    <a:pt x="1221107" y="343003"/>
                  </a:cubicBezTo>
                  <a:lnTo>
                    <a:pt x="1224536" y="341194"/>
                  </a:lnTo>
                  <a:lnTo>
                    <a:pt x="1226156" y="340336"/>
                  </a:lnTo>
                  <a:cubicBezTo>
                    <a:pt x="1228918" y="340813"/>
                    <a:pt x="1232347" y="341289"/>
                    <a:pt x="1233871" y="341575"/>
                  </a:cubicBezTo>
                  <a:cubicBezTo>
                    <a:pt x="1235395" y="341765"/>
                    <a:pt x="1239681" y="339384"/>
                    <a:pt x="1241110" y="338527"/>
                  </a:cubicBezTo>
                  <a:lnTo>
                    <a:pt x="1243205" y="339955"/>
                  </a:lnTo>
                  <a:lnTo>
                    <a:pt x="1244443" y="340813"/>
                  </a:lnTo>
                  <a:cubicBezTo>
                    <a:pt x="1247110" y="340622"/>
                    <a:pt x="1249301" y="339193"/>
                    <a:pt x="1249301" y="337574"/>
                  </a:cubicBezTo>
                  <a:cubicBezTo>
                    <a:pt x="1249301" y="335955"/>
                    <a:pt x="1247015" y="331383"/>
                    <a:pt x="1244253" y="331192"/>
                  </a:cubicBezTo>
                  <a:cubicBezTo>
                    <a:pt x="1241491" y="331097"/>
                    <a:pt x="1234728" y="333193"/>
                    <a:pt x="1235204" y="333669"/>
                  </a:cubicBezTo>
                  <a:cubicBezTo>
                    <a:pt x="1235681" y="334145"/>
                    <a:pt x="1231013" y="336050"/>
                    <a:pt x="1223012" y="335860"/>
                  </a:cubicBezTo>
                  <a:lnTo>
                    <a:pt x="1216250" y="336241"/>
                  </a:lnTo>
                  <a:cubicBezTo>
                    <a:pt x="1211582" y="336431"/>
                    <a:pt x="1207772" y="335669"/>
                    <a:pt x="1205296" y="332431"/>
                  </a:cubicBezTo>
                  <a:close/>
                  <a:moveTo>
                    <a:pt x="1964248" y="328811"/>
                  </a:moveTo>
                  <a:cubicBezTo>
                    <a:pt x="1965201" y="328621"/>
                    <a:pt x="1968249" y="329383"/>
                    <a:pt x="1970915" y="330431"/>
                  </a:cubicBezTo>
                  <a:lnTo>
                    <a:pt x="1974249" y="330240"/>
                  </a:lnTo>
                  <a:lnTo>
                    <a:pt x="1977488" y="329954"/>
                  </a:lnTo>
                  <a:cubicBezTo>
                    <a:pt x="1982822" y="331669"/>
                    <a:pt x="1984631" y="334431"/>
                    <a:pt x="1981583" y="336146"/>
                  </a:cubicBezTo>
                  <a:lnTo>
                    <a:pt x="1979488" y="337193"/>
                  </a:lnTo>
                  <a:lnTo>
                    <a:pt x="1978535" y="337670"/>
                  </a:lnTo>
                  <a:cubicBezTo>
                    <a:pt x="1977392" y="338051"/>
                    <a:pt x="1971677" y="339384"/>
                    <a:pt x="1965963" y="340813"/>
                  </a:cubicBezTo>
                  <a:lnTo>
                    <a:pt x="1960438" y="340527"/>
                  </a:lnTo>
                  <a:cubicBezTo>
                    <a:pt x="1958914" y="340432"/>
                    <a:pt x="1958628" y="343385"/>
                    <a:pt x="1955676" y="341384"/>
                  </a:cubicBezTo>
                  <a:cubicBezTo>
                    <a:pt x="1953199" y="339670"/>
                    <a:pt x="1953199" y="337955"/>
                    <a:pt x="1953866" y="336431"/>
                  </a:cubicBezTo>
                  <a:cubicBezTo>
                    <a:pt x="1954628" y="334812"/>
                    <a:pt x="1956532" y="332907"/>
                    <a:pt x="1958438" y="332336"/>
                  </a:cubicBezTo>
                  <a:cubicBezTo>
                    <a:pt x="1960914" y="331574"/>
                    <a:pt x="1964724" y="333002"/>
                    <a:pt x="1964248" y="328907"/>
                  </a:cubicBezTo>
                  <a:close/>
                  <a:moveTo>
                    <a:pt x="1867570" y="328621"/>
                  </a:moveTo>
                  <a:cubicBezTo>
                    <a:pt x="1870332" y="328526"/>
                    <a:pt x="1875666" y="327097"/>
                    <a:pt x="1874999" y="328716"/>
                  </a:cubicBezTo>
                  <a:lnTo>
                    <a:pt x="1874523" y="330240"/>
                  </a:lnTo>
                  <a:lnTo>
                    <a:pt x="1874142" y="331478"/>
                  </a:lnTo>
                  <a:cubicBezTo>
                    <a:pt x="1873856" y="332907"/>
                    <a:pt x="1873570" y="334336"/>
                    <a:pt x="1873380" y="334622"/>
                  </a:cubicBezTo>
                  <a:cubicBezTo>
                    <a:pt x="1873189" y="334907"/>
                    <a:pt x="1871951" y="335479"/>
                    <a:pt x="1870808" y="335193"/>
                  </a:cubicBezTo>
                  <a:cubicBezTo>
                    <a:pt x="1869760" y="334907"/>
                    <a:pt x="1866427" y="335003"/>
                    <a:pt x="1866236" y="334717"/>
                  </a:cubicBezTo>
                  <a:cubicBezTo>
                    <a:pt x="1866045" y="334431"/>
                    <a:pt x="1865474" y="333383"/>
                    <a:pt x="1864902" y="332526"/>
                  </a:cubicBezTo>
                  <a:cubicBezTo>
                    <a:pt x="1864331" y="331669"/>
                    <a:pt x="1864807" y="328716"/>
                    <a:pt x="1867570" y="328621"/>
                  </a:cubicBezTo>
                  <a:close/>
                  <a:moveTo>
                    <a:pt x="260607" y="328240"/>
                  </a:moveTo>
                  <a:cubicBezTo>
                    <a:pt x="263178" y="329478"/>
                    <a:pt x="268417" y="335193"/>
                    <a:pt x="266322" y="337955"/>
                  </a:cubicBezTo>
                  <a:lnTo>
                    <a:pt x="261750" y="334526"/>
                  </a:lnTo>
                  <a:lnTo>
                    <a:pt x="259654" y="333002"/>
                  </a:lnTo>
                  <a:cubicBezTo>
                    <a:pt x="255844" y="332145"/>
                    <a:pt x="252987" y="333383"/>
                    <a:pt x="253272" y="335669"/>
                  </a:cubicBezTo>
                  <a:cubicBezTo>
                    <a:pt x="253653" y="338051"/>
                    <a:pt x="243652" y="338622"/>
                    <a:pt x="242795" y="336145"/>
                  </a:cubicBezTo>
                  <a:cubicBezTo>
                    <a:pt x="241938" y="333669"/>
                    <a:pt x="243557" y="331097"/>
                    <a:pt x="246510" y="330335"/>
                  </a:cubicBezTo>
                  <a:cubicBezTo>
                    <a:pt x="249462" y="329573"/>
                    <a:pt x="258035" y="327002"/>
                    <a:pt x="260607" y="328240"/>
                  </a:cubicBezTo>
                  <a:close/>
                  <a:moveTo>
                    <a:pt x="1611823" y="328144"/>
                  </a:moveTo>
                  <a:lnTo>
                    <a:pt x="1611061" y="328621"/>
                  </a:lnTo>
                  <a:cubicBezTo>
                    <a:pt x="1610966" y="329764"/>
                    <a:pt x="1611251" y="331859"/>
                    <a:pt x="1611727" y="333288"/>
                  </a:cubicBezTo>
                  <a:cubicBezTo>
                    <a:pt x="1612204" y="334717"/>
                    <a:pt x="1609632" y="338336"/>
                    <a:pt x="1609442" y="338717"/>
                  </a:cubicBezTo>
                  <a:cubicBezTo>
                    <a:pt x="1609251" y="339098"/>
                    <a:pt x="1609918" y="338431"/>
                    <a:pt x="1611251" y="336431"/>
                  </a:cubicBezTo>
                  <a:cubicBezTo>
                    <a:pt x="1612490" y="334621"/>
                    <a:pt x="1620871" y="339574"/>
                    <a:pt x="1620871" y="342051"/>
                  </a:cubicBezTo>
                  <a:cubicBezTo>
                    <a:pt x="1620871" y="344527"/>
                    <a:pt x="1623062" y="345004"/>
                    <a:pt x="1625634" y="343003"/>
                  </a:cubicBezTo>
                  <a:cubicBezTo>
                    <a:pt x="1628301" y="341003"/>
                    <a:pt x="1635159" y="334431"/>
                    <a:pt x="1636969" y="332240"/>
                  </a:cubicBezTo>
                  <a:lnTo>
                    <a:pt x="1633730" y="330716"/>
                  </a:lnTo>
                  <a:cubicBezTo>
                    <a:pt x="1630968" y="329383"/>
                    <a:pt x="1628587" y="329383"/>
                    <a:pt x="1625825" y="331192"/>
                  </a:cubicBezTo>
                  <a:lnTo>
                    <a:pt x="1624301" y="332145"/>
                  </a:lnTo>
                  <a:cubicBezTo>
                    <a:pt x="1621634" y="332050"/>
                    <a:pt x="1618490" y="331954"/>
                    <a:pt x="1617347" y="332050"/>
                  </a:cubicBezTo>
                  <a:lnTo>
                    <a:pt x="1617061" y="331669"/>
                  </a:lnTo>
                  <a:cubicBezTo>
                    <a:pt x="1616204" y="330621"/>
                    <a:pt x="1616109" y="329192"/>
                    <a:pt x="1615061" y="328240"/>
                  </a:cubicBezTo>
                  <a:cubicBezTo>
                    <a:pt x="1614585" y="327763"/>
                    <a:pt x="1612490" y="327763"/>
                    <a:pt x="1611823" y="328144"/>
                  </a:cubicBezTo>
                  <a:close/>
                  <a:moveTo>
                    <a:pt x="1047848" y="328144"/>
                  </a:moveTo>
                  <a:cubicBezTo>
                    <a:pt x="1046609" y="329573"/>
                    <a:pt x="1047657" y="337193"/>
                    <a:pt x="1046228" y="338336"/>
                  </a:cubicBezTo>
                  <a:cubicBezTo>
                    <a:pt x="1044800" y="339479"/>
                    <a:pt x="1040513" y="341956"/>
                    <a:pt x="1039751" y="341194"/>
                  </a:cubicBezTo>
                  <a:cubicBezTo>
                    <a:pt x="1038989" y="340432"/>
                    <a:pt x="1036322" y="339384"/>
                    <a:pt x="1035370" y="340432"/>
                  </a:cubicBezTo>
                  <a:lnTo>
                    <a:pt x="1034608" y="340336"/>
                  </a:lnTo>
                  <a:cubicBezTo>
                    <a:pt x="1030321" y="339860"/>
                    <a:pt x="1028035" y="341194"/>
                    <a:pt x="1026797" y="344623"/>
                  </a:cubicBezTo>
                  <a:lnTo>
                    <a:pt x="1026511" y="345575"/>
                  </a:lnTo>
                  <a:lnTo>
                    <a:pt x="1020403" y="345629"/>
                  </a:lnTo>
                  <a:lnTo>
                    <a:pt x="1023749" y="341956"/>
                  </a:lnTo>
                  <a:cubicBezTo>
                    <a:pt x="1024035" y="341003"/>
                    <a:pt x="1023273" y="339765"/>
                    <a:pt x="1021368" y="341384"/>
                  </a:cubicBezTo>
                  <a:cubicBezTo>
                    <a:pt x="1019368" y="343003"/>
                    <a:pt x="1011462" y="344242"/>
                    <a:pt x="1010033" y="343670"/>
                  </a:cubicBezTo>
                  <a:cubicBezTo>
                    <a:pt x="1008604" y="343099"/>
                    <a:pt x="1005271" y="339098"/>
                    <a:pt x="1006414" y="336336"/>
                  </a:cubicBezTo>
                  <a:lnTo>
                    <a:pt x="1006604" y="333764"/>
                  </a:lnTo>
                  <a:lnTo>
                    <a:pt x="1006700" y="332621"/>
                  </a:lnTo>
                  <a:cubicBezTo>
                    <a:pt x="1005175" y="331288"/>
                    <a:pt x="1000794" y="330811"/>
                    <a:pt x="996984" y="331764"/>
                  </a:cubicBezTo>
                  <a:lnTo>
                    <a:pt x="993460" y="332240"/>
                  </a:lnTo>
                  <a:cubicBezTo>
                    <a:pt x="992888" y="332335"/>
                    <a:pt x="992126" y="333955"/>
                    <a:pt x="992317" y="334812"/>
                  </a:cubicBezTo>
                  <a:cubicBezTo>
                    <a:pt x="992507" y="335479"/>
                    <a:pt x="994126" y="336336"/>
                    <a:pt x="994889" y="336241"/>
                  </a:cubicBezTo>
                  <a:lnTo>
                    <a:pt x="996317" y="336050"/>
                  </a:lnTo>
                  <a:cubicBezTo>
                    <a:pt x="997746" y="335193"/>
                    <a:pt x="999460" y="335574"/>
                    <a:pt x="1000223" y="336812"/>
                  </a:cubicBezTo>
                  <a:cubicBezTo>
                    <a:pt x="1000984" y="338050"/>
                    <a:pt x="1000508" y="341194"/>
                    <a:pt x="996984" y="340146"/>
                  </a:cubicBezTo>
                  <a:lnTo>
                    <a:pt x="995079" y="340813"/>
                  </a:lnTo>
                  <a:lnTo>
                    <a:pt x="990507" y="342432"/>
                  </a:lnTo>
                  <a:cubicBezTo>
                    <a:pt x="988507" y="339860"/>
                    <a:pt x="986030" y="337288"/>
                    <a:pt x="984983" y="336526"/>
                  </a:cubicBezTo>
                  <a:lnTo>
                    <a:pt x="984030" y="336622"/>
                  </a:lnTo>
                  <a:lnTo>
                    <a:pt x="983173" y="336717"/>
                  </a:lnTo>
                  <a:cubicBezTo>
                    <a:pt x="982411" y="337669"/>
                    <a:pt x="981458" y="340908"/>
                    <a:pt x="980982" y="343765"/>
                  </a:cubicBezTo>
                  <a:lnTo>
                    <a:pt x="984220" y="346051"/>
                  </a:lnTo>
                  <a:lnTo>
                    <a:pt x="986983" y="347956"/>
                  </a:lnTo>
                  <a:cubicBezTo>
                    <a:pt x="989174" y="350719"/>
                    <a:pt x="991650" y="350623"/>
                    <a:pt x="992412" y="347861"/>
                  </a:cubicBezTo>
                  <a:lnTo>
                    <a:pt x="997270" y="349004"/>
                  </a:lnTo>
                  <a:lnTo>
                    <a:pt x="1000699" y="349766"/>
                  </a:lnTo>
                  <a:cubicBezTo>
                    <a:pt x="1012986" y="348242"/>
                    <a:pt x="1022987" y="348337"/>
                    <a:pt x="1022987" y="350052"/>
                  </a:cubicBezTo>
                  <a:lnTo>
                    <a:pt x="1023940" y="350623"/>
                  </a:lnTo>
                  <a:cubicBezTo>
                    <a:pt x="1025654" y="351576"/>
                    <a:pt x="1027654" y="351671"/>
                    <a:pt x="1028321" y="349099"/>
                  </a:cubicBezTo>
                  <a:cubicBezTo>
                    <a:pt x="1028512" y="348242"/>
                    <a:pt x="1030417" y="347004"/>
                    <a:pt x="1031369" y="347099"/>
                  </a:cubicBezTo>
                  <a:cubicBezTo>
                    <a:pt x="1034036" y="347290"/>
                    <a:pt x="1036608" y="348242"/>
                    <a:pt x="1039370" y="348623"/>
                  </a:cubicBezTo>
                  <a:lnTo>
                    <a:pt x="1040704" y="348814"/>
                  </a:lnTo>
                  <a:cubicBezTo>
                    <a:pt x="1042323" y="348433"/>
                    <a:pt x="1043180" y="347004"/>
                    <a:pt x="1042514" y="345766"/>
                  </a:cubicBezTo>
                  <a:lnTo>
                    <a:pt x="1041942" y="344623"/>
                  </a:lnTo>
                  <a:lnTo>
                    <a:pt x="1041751" y="343670"/>
                  </a:lnTo>
                  <a:cubicBezTo>
                    <a:pt x="1041466" y="343003"/>
                    <a:pt x="1042609" y="342527"/>
                    <a:pt x="1044418" y="342527"/>
                  </a:cubicBezTo>
                  <a:cubicBezTo>
                    <a:pt x="1046228" y="342527"/>
                    <a:pt x="1050895" y="343099"/>
                    <a:pt x="1051276" y="343765"/>
                  </a:cubicBezTo>
                  <a:lnTo>
                    <a:pt x="1051372" y="344051"/>
                  </a:lnTo>
                  <a:cubicBezTo>
                    <a:pt x="1052039" y="345670"/>
                    <a:pt x="1049657" y="348528"/>
                    <a:pt x="1053943" y="348718"/>
                  </a:cubicBezTo>
                  <a:lnTo>
                    <a:pt x="1057373" y="348909"/>
                  </a:lnTo>
                  <a:cubicBezTo>
                    <a:pt x="1056896" y="346813"/>
                    <a:pt x="1058516" y="343861"/>
                    <a:pt x="1060897" y="342337"/>
                  </a:cubicBezTo>
                  <a:lnTo>
                    <a:pt x="1062897" y="342718"/>
                  </a:lnTo>
                  <a:lnTo>
                    <a:pt x="1065183" y="343099"/>
                  </a:lnTo>
                  <a:cubicBezTo>
                    <a:pt x="1067469" y="343003"/>
                    <a:pt x="1067183" y="342146"/>
                    <a:pt x="1064707" y="341194"/>
                  </a:cubicBezTo>
                  <a:lnTo>
                    <a:pt x="1063373" y="338908"/>
                  </a:lnTo>
                  <a:cubicBezTo>
                    <a:pt x="1062992" y="338146"/>
                    <a:pt x="1059563" y="338336"/>
                    <a:pt x="1057658" y="338527"/>
                  </a:cubicBezTo>
                  <a:lnTo>
                    <a:pt x="1053562" y="338908"/>
                  </a:lnTo>
                  <a:cubicBezTo>
                    <a:pt x="1050895" y="337384"/>
                    <a:pt x="1049752" y="335193"/>
                    <a:pt x="1050895" y="334050"/>
                  </a:cubicBezTo>
                  <a:cubicBezTo>
                    <a:pt x="1052039" y="332907"/>
                    <a:pt x="1054039" y="329859"/>
                    <a:pt x="1053277" y="329002"/>
                  </a:cubicBezTo>
                  <a:cubicBezTo>
                    <a:pt x="1052515" y="328144"/>
                    <a:pt x="1049181" y="326716"/>
                    <a:pt x="1047848" y="328144"/>
                  </a:cubicBezTo>
                  <a:close/>
                  <a:moveTo>
                    <a:pt x="2109313" y="327478"/>
                  </a:moveTo>
                  <a:lnTo>
                    <a:pt x="2110933" y="327764"/>
                  </a:lnTo>
                  <a:lnTo>
                    <a:pt x="2112552" y="328049"/>
                  </a:lnTo>
                  <a:cubicBezTo>
                    <a:pt x="2114266" y="327954"/>
                    <a:pt x="2114171" y="330812"/>
                    <a:pt x="2112362" y="334526"/>
                  </a:cubicBezTo>
                  <a:lnTo>
                    <a:pt x="2110552" y="337384"/>
                  </a:lnTo>
                  <a:cubicBezTo>
                    <a:pt x="2110170" y="337955"/>
                    <a:pt x="2108361" y="338432"/>
                    <a:pt x="2107408" y="338241"/>
                  </a:cubicBezTo>
                  <a:lnTo>
                    <a:pt x="2106646" y="338051"/>
                  </a:lnTo>
                  <a:cubicBezTo>
                    <a:pt x="2106170" y="337003"/>
                    <a:pt x="2105979" y="334622"/>
                    <a:pt x="2106170" y="332907"/>
                  </a:cubicBezTo>
                  <a:cubicBezTo>
                    <a:pt x="2106361" y="331193"/>
                    <a:pt x="2106932" y="326525"/>
                    <a:pt x="2109313" y="327478"/>
                  </a:cubicBezTo>
                  <a:close/>
                  <a:moveTo>
                    <a:pt x="1646780" y="327382"/>
                  </a:moveTo>
                  <a:lnTo>
                    <a:pt x="1646113" y="327859"/>
                  </a:lnTo>
                  <a:cubicBezTo>
                    <a:pt x="1645160" y="328525"/>
                    <a:pt x="1644303" y="330430"/>
                    <a:pt x="1644779" y="331002"/>
                  </a:cubicBezTo>
                  <a:lnTo>
                    <a:pt x="1645541" y="331859"/>
                  </a:lnTo>
                  <a:cubicBezTo>
                    <a:pt x="1647446" y="332240"/>
                    <a:pt x="1647446" y="333097"/>
                    <a:pt x="1645637" y="333764"/>
                  </a:cubicBezTo>
                  <a:lnTo>
                    <a:pt x="1644970" y="334812"/>
                  </a:lnTo>
                  <a:cubicBezTo>
                    <a:pt x="1644398" y="335669"/>
                    <a:pt x="1644875" y="337479"/>
                    <a:pt x="1645731" y="338146"/>
                  </a:cubicBezTo>
                  <a:lnTo>
                    <a:pt x="1647065" y="339193"/>
                  </a:lnTo>
                  <a:cubicBezTo>
                    <a:pt x="1649066" y="339765"/>
                    <a:pt x="1652780" y="340622"/>
                    <a:pt x="1655447" y="341098"/>
                  </a:cubicBezTo>
                  <a:lnTo>
                    <a:pt x="1657733" y="340336"/>
                  </a:lnTo>
                  <a:cubicBezTo>
                    <a:pt x="1658495" y="340146"/>
                    <a:pt x="1659638" y="339670"/>
                    <a:pt x="1659638" y="339384"/>
                  </a:cubicBezTo>
                  <a:cubicBezTo>
                    <a:pt x="1659734" y="338431"/>
                    <a:pt x="1659638" y="337193"/>
                    <a:pt x="1658876" y="336622"/>
                  </a:cubicBezTo>
                  <a:lnTo>
                    <a:pt x="1657733" y="335860"/>
                  </a:lnTo>
                  <a:cubicBezTo>
                    <a:pt x="1656019" y="335479"/>
                    <a:pt x="1654971" y="334526"/>
                    <a:pt x="1655447" y="333859"/>
                  </a:cubicBezTo>
                  <a:cubicBezTo>
                    <a:pt x="1656019" y="333193"/>
                    <a:pt x="1653161" y="330145"/>
                    <a:pt x="1652018" y="329287"/>
                  </a:cubicBezTo>
                  <a:cubicBezTo>
                    <a:pt x="1650875" y="328525"/>
                    <a:pt x="1648494" y="327668"/>
                    <a:pt x="1646780" y="327382"/>
                  </a:cubicBezTo>
                  <a:close/>
                  <a:moveTo>
                    <a:pt x="212029" y="326239"/>
                  </a:moveTo>
                  <a:cubicBezTo>
                    <a:pt x="212601" y="324810"/>
                    <a:pt x="213267" y="325096"/>
                    <a:pt x="213363" y="326906"/>
                  </a:cubicBezTo>
                  <a:cubicBezTo>
                    <a:pt x="213553" y="328716"/>
                    <a:pt x="219364" y="332716"/>
                    <a:pt x="221649" y="333669"/>
                  </a:cubicBezTo>
                  <a:cubicBezTo>
                    <a:pt x="223936" y="334621"/>
                    <a:pt x="228507" y="332431"/>
                    <a:pt x="227555" y="335002"/>
                  </a:cubicBezTo>
                  <a:lnTo>
                    <a:pt x="226603" y="337288"/>
                  </a:lnTo>
                  <a:cubicBezTo>
                    <a:pt x="226412" y="337669"/>
                    <a:pt x="225840" y="338146"/>
                    <a:pt x="225364" y="338336"/>
                  </a:cubicBezTo>
                  <a:lnTo>
                    <a:pt x="220602" y="339384"/>
                  </a:lnTo>
                  <a:cubicBezTo>
                    <a:pt x="215554" y="334812"/>
                    <a:pt x="211458" y="327763"/>
                    <a:pt x="212029" y="326239"/>
                  </a:cubicBezTo>
                  <a:close/>
                  <a:moveTo>
                    <a:pt x="437009" y="326049"/>
                  </a:moveTo>
                  <a:cubicBezTo>
                    <a:pt x="436628" y="325954"/>
                    <a:pt x="435200" y="326525"/>
                    <a:pt x="434342" y="327478"/>
                  </a:cubicBezTo>
                  <a:cubicBezTo>
                    <a:pt x="433580" y="328430"/>
                    <a:pt x="432818" y="332526"/>
                    <a:pt x="432628" y="334240"/>
                  </a:cubicBezTo>
                  <a:cubicBezTo>
                    <a:pt x="432437" y="336050"/>
                    <a:pt x="430151" y="341575"/>
                    <a:pt x="429866" y="342622"/>
                  </a:cubicBezTo>
                  <a:cubicBezTo>
                    <a:pt x="429580" y="343670"/>
                    <a:pt x="430151" y="344813"/>
                    <a:pt x="431675" y="342527"/>
                  </a:cubicBezTo>
                  <a:lnTo>
                    <a:pt x="433009" y="342051"/>
                  </a:lnTo>
                  <a:cubicBezTo>
                    <a:pt x="440724" y="339003"/>
                    <a:pt x="437390" y="333574"/>
                    <a:pt x="437962" y="329097"/>
                  </a:cubicBezTo>
                  <a:lnTo>
                    <a:pt x="438057" y="328144"/>
                  </a:lnTo>
                  <a:cubicBezTo>
                    <a:pt x="437771" y="327097"/>
                    <a:pt x="437295" y="326144"/>
                    <a:pt x="437009" y="326049"/>
                  </a:cubicBezTo>
                  <a:close/>
                  <a:moveTo>
                    <a:pt x="449677" y="325668"/>
                  </a:moveTo>
                  <a:cubicBezTo>
                    <a:pt x="447963" y="328240"/>
                    <a:pt x="445391" y="332526"/>
                    <a:pt x="443962" y="335098"/>
                  </a:cubicBezTo>
                  <a:lnTo>
                    <a:pt x="443296" y="337574"/>
                  </a:lnTo>
                  <a:lnTo>
                    <a:pt x="443105" y="338336"/>
                  </a:lnTo>
                  <a:cubicBezTo>
                    <a:pt x="444439" y="339479"/>
                    <a:pt x="446058" y="340051"/>
                    <a:pt x="446725" y="339670"/>
                  </a:cubicBezTo>
                  <a:cubicBezTo>
                    <a:pt x="447391" y="339193"/>
                    <a:pt x="451964" y="330335"/>
                    <a:pt x="454726" y="329859"/>
                  </a:cubicBezTo>
                  <a:cubicBezTo>
                    <a:pt x="457393" y="329383"/>
                    <a:pt x="457678" y="328335"/>
                    <a:pt x="455202" y="327478"/>
                  </a:cubicBezTo>
                  <a:lnTo>
                    <a:pt x="453773" y="327001"/>
                  </a:lnTo>
                  <a:close/>
                  <a:moveTo>
                    <a:pt x="1103569" y="325287"/>
                  </a:moveTo>
                  <a:lnTo>
                    <a:pt x="1102045" y="325954"/>
                  </a:lnTo>
                  <a:cubicBezTo>
                    <a:pt x="1099759" y="326906"/>
                    <a:pt x="1098520" y="327954"/>
                    <a:pt x="1096234" y="325954"/>
                  </a:cubicBezTo>
                  <a:lnTo>
                    <a:pt x="1095853" y="325668"/>
                  </a:lnTo>
                  <a:cubicBezTo>
                    <a:pt x="1092615" y="327478"/>
                    <a:pt x="1091091" y="329668"/>
                    <a:pt x="1092425" y="330621"/>
                  </a:cubicBezTo>
                  <a:cubicBezTo>
                    <a:pt x="1093853" y="331669"/>
                    <a:pt x="1103664" y="331288"/>
                    <a:pt x="1106426" y="331859"/>
                  </a:cubicBezTo>
                  <a:cubicBezTo>
                    <a:pt x="1109189" y="332431"/>
                    <a:pt x="1110808" y="332145"/>
                    <a:pt x="1109951" y="331288"/>
                  </a:cubicBezTo>
                  <a:cubicBezTo>
                    <a:pt x="1109093" y="330430"/>
                    <a:pt x="1106141" y="327001"/>
                    <a:pt x="1103569" y="325287"/>
                  </a:cubicBezTo>
                  <a:close/>
                  <a:moveTo>
                    <a:pt x="1724123" y="325096"/>
                  </a:moveTo>
                  <a:lnTo>
                    <a:pt x="1713264" y="327859"/>
                  </a:lnTo>
                  <a:lnTo>
                    <a:pt x="1708882" y="328906"/>
                  </a:lnTo>
                  <a:cubicBezTo>
                    <a:pt x="1705073" y="326335"/>
                    <a:pt x="1700691" y="325287"/>
                    <a:pt x="1699072" y="326716"/>
                  </a:cubicBezTo>
                  <a:cubicBezTo>
                    <a:pt x="1697453" y="328049"/>
                    <a:pt x="1693071" y="330811"/>
                    <a:pt x="1692404" y="330240"/>
                  </a:cubicBezTo>
                  <a:cubicBezTo>
                    <a:pt x="1691642" y="329668"/>
                    <a:pt x="1687928" y="328906"/>
                    <a:pt x="1686785" y="330716"/>
                  </a:cubicBezTo>
                  <a:cubicBezTo>
                    <a:pt x="1685546" y="332621"/>
                    <a:pt x="1684689" y="338050"/>
                    <a:pt x="1688880" y="336526"/>
                  </a:cubicBezTo>
                  <a:lnTo>
                    <a:pt x="1691357" y="336336"/>
                  </a:lnTo>
                  <a:lnTo>
                    <a:pt x="1693166" y="336241"/>
                  </a:lnTo>
                  <a:cubicBezTo>
                    <a:pt x="1695452" y="336336"/>
                    <a:pt x="1699548" y="337003"/>
                    <a:pt x="1702215" y="337669"/>
                  </a:cubicBezTo>
                  <a:lnTo>
                    <a:pt x="1704882" y="338336"/>
                  </a:lnTo>
                  <a:lnTo>
                    <a:pt x="1706787" y="338812"/>
                  </a:lnTo>
                  <a:cubicBezTo>
                    <a:pt x="1711550" y="337288"/>
                    <a:pt x="1716407" y="335193"/>
                    <a:pt x="1717646" y="334145"/>
                  </a:cubicBezTo>
                  <a:lnTo>
                    <a:pt x="1718407" y="334336"/>
                  </a:lnTo>
                  <a:lnTo>
                    <a:pt x="1725456" y="335669"/>
                  </a:lnTo>
                  <a:cubicBezTo>
                    <a:pt x="1725456" y="331288"/>
                    <a:pt x="1728504" y="331002"/>
                    <a:pt x="1732409" y="335098"/>
                  </a:cubicBezTo>
                  <a:lnTo>
                    <a:pt x="1736124" y="338431"/>
                  </a:lnTo>
                  <a:lnTo>
                    <a:pt x="1740125" y="342051"/>
                  </a:lnTo>
                  <a:cubicBezTo>
                    <a:pt x="1745268" y="345480"/>
                    <a:pt x="1750221" y="347575"/>
                    <a:pt x="1751079" y="346623"/>
                  </a:cubicBezTo>
                  <a:cubicBezTo>
                    <a:pt x="1751840" y="345575"/>
                    <a:pt x="1752221" y="336336"/>
                    <a:pt x="1753841" y="336145"/>
                  </a:cubicBezTo>
                  <a:cubicBezTo>
                    <a:pt x="1755555" y="335955"/>
                    <a:pt x="1755936" y="334431"/>
                    <a:pt x="1754793" y="332716"/>
                  </a:cubicBezTo>
                  <a:lnTo>
                    <a:pt x="1753364" y="331478"/>
                  </a:lnTo>
                  <a:cubicBezTo>
                    <a:pt x="1751935" y="330240"/>
                    <a:pt x="1756603" y="328621"/>
                    <a:pt x="1753078" y="327001"/>
                  </a:cubicBezTo>
                  <a:cubicBezTo>
                    <a:pt x="1751173" y="326049"/>
                    <a:pt x="1749840" y="324906"/>
                    <a:pt x="1747649" y="326430"/>
                  </a:cubicBezTo>
                  <a:lnTo>
                    <a:pt x="1747078" y="326811"/>
                  </a:lnTo>
                  <a:cubicBezTo>
                    <a:pt x="1745935" y="326811"/>
                    <a:pt x="1735648" y="326049"/>
                    <a:pt x="1724123" y="325096"/>
                  </a:cubicBezTo>
                  <a:close/>
                  <a:moveTo>
                    <a:pt x="1878332" y="324706"/>
                  </a:moveTo>
                  <a:lnTo>
                    <a:pt x="1878713" y="324715"/>
                  </a:lnTo>
                  <a:lnTo>
                    <a:pt x="1878332" y="324715"/>
                  </a:lnTo>
                  <a:close/>
                  <a:moveTo>
                    <a:pt x="375001" y="323858"/>
                  </a:moveTo>
                  <a:cubicBezTo>
                    <a:pt x="372716" y="323858"/>
                    <a:pt x="371382" y="325954"/>
                    <a:pt x="372144" y="328430"/>
                  </a:cubicBezTo>
                  <a:lnTo>
                    <a:pt x="376144" y="332050"/>
                  </a:lnTo>
                  <a:cubicBezTo>
                    <a:pt x="377002" y="332907"/>
                    <a:pt x="378145" y="333955"/>
                    <a:pt x="379383" y="334050"/>
                  </a:cubicBezTo>
                  <a:lnTo>
                    <a:pt x="381098" y="334240"/>
                  </a:lnTo>
                  <a:cubicBezTo>
                    <a:pt x="382526" y="333002"/>
                    <a:pt x="383098" y="330907"/>
                    <a:pt x="382336" y="329478"/>
                  </a:cubicBezTo>
                  <a:lnTo>
                    <a:pt x="382336" y="328144"/>
                  </a:lnTo>
                  <a:lnTo>
                    <a:pt x="382336" y="326811"/>
                  </a:lnTo>
                  <a:cubicBezTo>
                    <a:pt x="383288" y="325192"/>
                    <a:pt x="377287" y="323858"/>
                    <a:pt x="375001" y="323858"/>
                  </a:cubicBezTo>
                  <a:close/>
                  <a:moveTo>
                    <a:pt x="566835" y="323001"/>
                  </a:moveTo>
                  <a:cubicBezTo>
                    <a:pt x="564835" y="324049"/>
                    <a:pt x="561977" y="327573"/>
                    <a:pt x="566740" y="327287"/>
                  </a:cubicBezTo>
                  <a:lnTo>
                    <a:pt x="569883" y="327954"/>
                  </a:lnTo>
                  <a:lnTo>
                    <a:pt x="572359" y="328430"/>
                  </a:lnTo>
                  <a:cubicBezTo>
                    <a:pt x="574741" y="330145"/>
                    <a:pt x="576074" y="329859"/>
                    <a:pt x="575503" y="327859"/>
                  </a:cubicBezTo>
                  <a:lnTo>
                    <a:pt x="574455" y="326525"/>
                  </a:lnTo>
                  <a:lnTo>
                    <a:pt x="573121" y="324906"/>
                  </a:lnTo>
                  <a:cubicBezTo>
                    <a:pt x="571693" y="322715"/>
                    <a:pt x="568835" y="321858"/>
                    <a:pt x="566835" y="323001"/>
                  </a:cubicBezTo>
                  <a:close/>
                  <a:moveTo>
                    <a:pt x="1794417" y="322239"/>
                  </a:moveTo>
                  <a:lnTo>
                    <a:pt x="1787273" y="327763"/>
                  </a:lnTo>
                  <a:cubicBezTo>
                    <a:pt x="1786797" y="328144"/>
                    <a:pt x="1784130" y="327192"/>
                    <a:pt x="1783082" y="326335"/>
                  </a:cubicBezTo>
                  <a:lnTo>
                    <a:pt x="1779748" y="323572"/>
                  </a:lnTo>
                  <a:cubicBezTo>
                    <a:pt x="1775653" y="324430"/>
                    <a:pt x="1770319" y="325573"/>
                    <a:pt x="1767747" y="326049"/>
                  </a:cubicBezTo>
                  <a:lnTo>
                    <a:pt x="1766509" y="325287"/>
                  </a:lnTo>
                  <a:cubicBezTo>
                    <a:pt x="1764509" y="324049"/>
                    <a:pt x="1763556" y="323763"/>
                    <a:pt x="1761746" y="325382"/>
                  </a:cubicBezTo>
                  <a:lnTo>
                    <a:pt x="1760413" y="326525"/>
                  </a:lnTo>
                  <a:cubicBezTo>
                    <a:pt x="1757650" y="327763"/>
                    <a:pt x="1757460" y="329002"/>
                    <a:pt x="1759841" y="329192"/>
                  </a:cubicBezTo>
                  <a:cubicBezTo>
                    <a:pt x="1762223" y="329383"/>
                    <a:pt x="1766509" y="332335"/>
                    <a:pt x="1768700" y="334431"/>
                  </a:cubicBezTo>
                  <a:cubicBezTo>
                    <a:pt x="1770985" y="336526"/>
                    <a:pt x="1780415" y="342527"/>
                    <a:pt x="1784988" y="342527"/>
                  </a:cubicBezTo>
                  <a:lnTo>
                    <a:pt x="1789179" y="342337"/>
                  </a:lnTo>
                  <a:cubicBezTo>
                    <a:pt x="1789845" y="342337"/>
                    <a:pt x="1790988" y="340908"/>
                    <a:pt x="1790893" y="340241"/>
                  </a:cubicBezTo>
                  <a:cubicBezTo>
                    <a:pt x="1790893" y="339574"/>
                    <a:pt x="1789750" y="338431"/>
                    <a:pt x="1788893" y="338336"/>
                  </a:cubicBezTo>
                  <a:lnTo>
                    <a:pt x="1786225" y="337955"/>
                  </a:lnTo>
                  <a:cubicBezTo>
                    <a:pt x="1782796" y="337860"/>
                    <a:pt x="1781177" y="336907"/>
                    <a:pt x="1782701" y="335860"/>
                  </a:cubicBezTo>
                  <a:cubicBezTo>
                    <a:pt x="1784416" y="334907"/>
                    <a:pt x="1795274" y="330716"/>
                    <a:pt x="1797370" y="330907"/>
                  </a:cubicBezTo>
                  <a:cubicBezTo>
                    <a:pt x="1799465" y="331097"/>
                    <a:pt x="1798131" y="327192"/>
                    <a:pt x="1794417" y="322239"/>
                  </a:cubicBezTo>
                  <a:close/>
                  <a:moveTo>
                    <a:pt x="1823468" y="321572"/>
                  </a:moveTo>
                  <a:cubicBezTo>
                    <a:pt x="1821563" y="323001"/>
                    <a:pt x="1817468" y="327859"/>
                    <a:pt x="1819182" y="328335"/>
                  </a:cubicBezTo>
                  <a:cubicBezTo>
                    <a:pt x="1820992" y="328811"/>
                    <a:pt x="1819849" y="332716"/>
                    <a:pt x="1817372" y="333383"/>
                  </a:cubicBezTo>
                  <a:lnTo>
                    <a:pt x="1815372" y="334431"/>
                  </a:lnTo>
                  <a:cubicBezTo>
                    <a:pt x="1814610" y="334812"/>
                    <a:pt x="1814324" y="336145"/>
                    <a:pt x="1814229" y="337098"/>
                  </a:cubicBezTo>
                  <a:cubicBezTo>
                    <a:pt x="1814229" y="337479"/>
                    <a:pt x="1815182" y="338241"/>
                    <a:pt x="1815848" y="338336"/>
                  </a:cubicBezTo>
                  <a:lnTo>
                    <a:pt x="1818991" y="338812"/>
                  </a:lnTo>
                  <a:cubicBezTo>
                    <a:pt x="1822516" y="339479"/>
                    <a:pt x="1826230" y="339670"/>
                    <a:pt x="1827373" y="339289"/>
                  </a:cubicBezTo>
                  <a:lnTo>
                    <a:pt x="1827945" y="338622"/>
                  </a:lnTo>
                  <a:cubicBezTo>
                    <a:pt x="1829088" y="337288"/>
                    <a:pt x="1829469" y="335002"/>
                    <a:pt x="1830803" y="334526"/>
                  </a:cubicBezTo>
                  <a:cubicBezTo>
                    <a:pt x="1832041" y="334145"/>
                    <a:pt x="1834232" y="336145"/>
                    <a:pt x="1835946" y="336145"/>
                  </a:cubicBezTo>
                  <a:lnTo>
                    <a:pt x="1839185" y="336050"/>
                  </a:lnTo>
                  <a:cubicBezTo>
                    <a:pt x="1842804" y="335383"/>
                    <a:pt x="1847376" y="336241"/>
                    <a:pt x="1849567" y="337955"/>
                  </a:cubicBezTo>
                  <a:lnTo>
                    <a:pt x="1852805" y="335383"/>
                  </a:lnTo>
                  <a:lnTo>
                    <a:pt x="1856330" y="332526"/>
                  </a:lnTo>
                  <a:cubicBezTo>
                    <a:pt x="1858616" y="335288"/>
                    <a:pt x="1860997" y="336812"/>
                    <a:pt x="1861568" y="335860"/>
                  </a:cubicBezTo>
                  <a:cubicBezTo>
                    <a:pt x="1862140" y="334907"/>
                    <a:pt x="1865759" y="334431"/>
                    <a:pt x="1865855" y="334717"/>
                  </a:cubicBezTo>
                  <a:cubicBezTo>
                    <a:pt x="1866045" y="335002"/>
                    <a:pt x="1867283" y="335574"/>
                    <a:pt x="1868426" y="335288"/>
                  </a:cubicBezTo>
                  <a:cubicBezTo>
                    <a:pt x="1869569" y="335002"/>
                    <a:pt x="1872617" y="335669"/>
                    <a:pt x="1872712" y="335288"/>
                  </a:cubicBezTo>
                  <a:cubicBezTo>
                    <a:pt x="1872903" y="335002"/>
                    <a:pt x="1874904" y="332907"/>
                    <a:pt x="1876999" y="331383"/>
                  </a:cubicBezTo>
                  <a:cubicBezTo>
                    <a:pt x="1879094" y="329859"/>
                    <a:pt x="1883285" y="323763"/>
                    <a:pt x="1883095" y="322048"/>
                  </a:cubicBezTo>
                  <a:lnTo>
                    <a:pt x="1882237" y="321763"/>
                  </a:lnTo>
                  <a:cubicBezTo>
                    <a:pt x="1880047" y="321001"/>
                    <a:pt x="1878332" y="321858"/>
                    <a:pt x="1878332" y="324239"/>
                  </a:cubicBezTo>
                  <a:lnTo>
                    <a:pt x="1878332" y="324706"/>
                  </a:lnTo>
                  <a:lnTo>
                    <a:pt x="1870617" y="324525"/>
                  </a:lnTo>
                  <a:lnTo>
                    <a:pt x="1867855" y="323763"/>
                  </a:lnTo>
                  <a:cubicBezTo>
                    <a:pt x="1865759" y="323191"/>
                    <a:pt x="1863473" y="321953"/>
                    <a:pt x="1861568" y="322239"/>
                  </a:cubicBezTo>
                  <a:cubicBezTo>
                    <a:pt x="1859854" y="322429"/>
                    <a:pt x="1861568" y="326620"/>
                    <a:pt x="1857282" y="325954"/>
                  </a:cubicBezTo>
                  <a:lnTo>
                    <a:pt x="1857187" y="325954"/>
                  </a:lnTo>
                  <a:cubicBezTo>
                    <a:pt x="1856901" y="327001"/>
                    <a:pt x="1856710" y="328716"/>
                    <a:pt x="1856901" y="329859"/>
                  </a:cubicBezTo>
                  <a:cubicBezTo>
                    <a:pt x="1857091" y="331002"/>
                    <a:pt x="1850519" y="330430"/>
                    <a:pt x="1850424" y="329002"/>
                  </a:cubicBezTo>
                  <a:cubicBezTo>
                    <a:pt x="1850329" y="327573"/>
                    <a:pt x="1848519" y="324334"/>
                    <a:pt x="1846709" y="325382"/>
                  </a:cubicBezTo>
                  <a:lnTo>
                    <a:pt x="1845280" y="325763"/>
                  </a:lnTo>
                  <a:lnTo>
                    <a:pt x="1843757" y="326239"/>
                  </a:lnTo>
                  <a:cubicBezTo>
                    <a:pt x="1842138" y="326430"/>
                    <a:pt x="1838899" y="327763"/>
                    <a:pt x="1836708" y="329287"/>
                  </a:cubicBezTo>
                  <a:cubicBezTo>
                    <a:pt x="1834517" y="330811"/>
                    <a:pt x="1826802" y="330145"/>
                    <a:pt x="1826421" y="327573"/>
                  </a:cubicBezTo>
                  <a:lnTo>
                    <a:pt x="1828802" y="325287"/>
                  </a:lnTo>
                  <a:lnTo>
                    <a:pt x="1830612" y="323572"/>
                  </a:lnTo>
                  <a:cubicBezTo>
                    <a:pt x="1828612" y="321001"/>
                    <a:pt x="1825373" y="320143"/>
                    <a:pt x="1823468" y="321572"/>
                  </a:cubicBezTo>
                  <a:close/>
                  <a:moveTo>
                    <a:pt x="1069850" y="320620"/>
                  </a:moveTo>
                  <a:cubicBezTo>
                    <a:pt x="1067850" y="320143"/>
                    <a:pt x="1066707" y="321286"/>
                    <a:pt x="1067374" y="323191"/>
                  </a:cubicBezTo>
                  <a:lnTo>
                    <a:pt x="1067850" y="323191"/>
                  </a:lnTo>
                  <a:cubicBezTo>
                    <a:pt x="1071660" y="323382"/>
                    <a:pt x="1072517" y="325001"/>
                    <a:pt x="1072136" y="327859"/>
                  </a:cubicBezTo>
                  <a:lnTo>
                    <a:pt x="1071946" y="329192"/>
                  </a:lnTo>
                  <a:cubicBezTo>
                    <a:pt x="1072517" y="331097"/>
                    <a:pt x="1074232" y="330526"/>
                    <a:pt x="1075660" y="328144"/>
                  </a:cubicBezTo>
                  <a:cubicBezTo>
                    <a:pt x="1077184" y="325573"/>
                    <a:pt x="1071851" y="321001"/>
                    <a:pt x="1069850" y="320620"/>
                  </a:cubicBezTo>
                  <a:close/>
                  <a:moveTo>
                    <a:pt x="233270" y="317381"/>
                  </a:moveTo>
                  <a:cubicBezTo>
                    <a:pt x="233747" y="317000"/>
                    <a:pt x="235366" y="317096"/>
                    <a:pt x="235651" y="317381"/>
                  </a:cubicBezTo>
                  <a:cubicBezTo>
                    <a:pt x="237652" y="319858"/>
                    <a:pt x="240795" y="319096"/>
                    <a:pt x="243462" y="319572"/>
                  </a:cubicBezTo>
                  <a:lnTo>
                    <a:pt x="244891" y="319858"/>
                  </a:lnTo>
                  <a:cubicBezTo>
                    <a:pt x="246224" y="321287"/>
                    <a:pt x="244414" y="324525"/>
                    <a:pt x="240890" y="326906"/>
                  </a:cubicBezTo>
                  <a:lnTo>
                    <a:pt x="242033" y="330907"/>
                  </a:lnTo>
                  <a:cubicBezTo>
                    <a:pt x="242128" y="331097"/>
                    <a:pt x="240509" y="331764"/>
                    <a:pt x="239557" y="331859"/>
                  </a:cubicBezTo>
                  <a:lnTo>
                    <a:pt x="238890" y="331955"/>
                  </a:lnTo>
                  <a:cubicBezTo>
                    <a:pt x="238033" y="331574"/>
                    <a:pt x="235937" y="329192"/>
                    <a:pt x="234127" y="326621"/>
                  </a:cubicBezTo>
                  <a:lnTo>
                    <a:pt x="231841" y="324716"/>
                  </a:lnTo>
                  <a:cubicBezTo>
                    <a:pt x="231270" y="324239"/>
                    <a:pt x="230603" y="323858"/>
                    <a:pt x="229841" y="323573"/>
                  </a:cubicBezTo>
                  <a:lnTo>
                    <a:pt x="228603" y="323096"/>
                  </a:lnTo>
                  <a:cubicBezTo>
                    <a:pt x="228127" y="324430"/>
                    <a:pt x="228127" y="326335"/>
                    <a:pt x="228793" y="326716"/>
                  </a:cubicBezTo>
                  <a:cubicBezTo>
                    <a:pt x="229365" y="327192"/>
                    <a:pt x="228222" y="327573"/>
                    <a:pt x="226222" y="327573"/>
                  </a:cubicBezTo>
                  <a:cubicBezTo>
                    <a:pt x="224222" y="327573"/>
                    <a:pt x="220126" y="325573"/>
                    <a:pt x="222031" y="323096"/>
                  </a:cubicBezTo>
                  <a:lnTo>
                    <a:pt x="224031" y="321572"/>
                  </a:lnTo>
                  <a:cubicBezTo>
                    <a:pt x="224983" y="320810"/>
                    <a:pt x="227365" y="321477"/>
                    <a:pt x="228603" y="320810"/>
                  </a:cubicBezTo>
                  <a:cubicBezTo>
                    <a:pt x="230317" y="319953"/>
                    <a:pt x="231556" y="318429"/>
                    <a:pt x="233270" y="317381"/>
                  </a:cubicBezTo>
                  <a:close/>
                  <a:moveTo>
                    <a:pt x="1913146" y="317155"/>
                  </a:moveTo>
                  <a:cubicBezTo>
                    <a:pt x="1911360" y="316309"/>
                    <a:pt x="1908812" y="315952"/>
                    <a:pt x="1906526" y="317191"/>
                  </a:cubicBezTo>
                  <a:lnTo>
                    <a:pt x="1907098" y="322239"/>
                  </a:lnTo>
                  <a:lnTo>
                    <a:pt x="1907098" y="322525"/>
                  </a:lnTo>
                  <a:cubicBezTo>
                    <a:pt x="1903479" y="323382"/>
                    <a:pt x="1901192" y="323477"/>
                    <a:pt x="1902145" y="322620"/>
                  </a:cubicBezTo>
                  <a:cubicBezTo>
                    <a:pt x="1903097" y="321763"/>
                    <a:pt x="1904145" y="319953"/>
                    <a:pt x="1903479" y="319381"/>
                  </a:cubicBezTo>
                  <a:cubicBezTo>
                    <a:pt x="1902812" y="318905"/>
                    <a:pt x="1901192" y="319286"/>
                    <a:pt x="1901859" y="321953"/>
                  </a:cubicBezTo>
                  <a:cubicBezTo>
                    <a:pt x="1902526" y="324525"/>
                    <a:pt x="1900144" y="330811"/>
                    <a:pt x="1898144" y="330049"/>
                  </a:cubicBezTo>
                  <a:cubicBezTo>
                    <a:pt x="1896144" y="329192"/>
                    <a:pt x="1892429" y="321477"/>
                    <a:pt x="1891191" y="321572"/>
                  </a:cubicBezTo>
                  <a:cubicBezTo>
                    <a:pt x="1889953" y="321667"/>
                    <a:pt x="1886428" y="322334"/>
                    <a:pt x="1886905" y="322810"/>
                  </a:cubicBezTo>
                  <a:cubicBezTo>
                    <a:pt x="1887476" y="323287"/>
                    <a:pt x="1889572" y="325192"/>
                    <a:pt x="1890905" y="326620"/>
                  </a:cubicBezTo>
                  <a:cubicBezTo>
                    <a:pt x="1892239" y="328049"/>
                    <a:pt x="1886714" y="331573"/>
                    <a:pt x="1886714" y="332431"/>
                  </a:cubicBezTo>
                  <a:cubicBezTo>
                    <a:pt x="1886714" y="333383"/>
                    <a:pt x="1890429" y="334431"/>
                    <a:pt x="1894906" y="334907"/>
                  </a:cubicBezTo>
                  <a:lnTo>
                    <a:pt x="1898144" y="333859"/>
                  </a:lnTo>
                  <a:cubicBezTo>
                    <a:pt x="1902145" y="332526"/>
                    <a:pt x="1905002" y="337765"/>
                    <a:pt x="1909098" y="334240"/>
                  </a:cubicBezTo>
                  <a:lnTo>
                    <a:pt x="1910622" y="333002"/>
                  </a:lnTo>
                  <a:cubicBezTo>
                    <a:pt x="1914146" y="333669"/>
                    <a:pt x="1918147" y="334717"/>
                    <a:pt x="1919575" y="335383"/>
                  </a:cubicBezTo>
                  <a:cubicBezTo>
                    <a:pt x="1921004" y="336050"/>
                    <a:pt x="1923195" y="335479"/>
                    <a:pt x="1921290" y="332431"/>
                  </a:cubicBezTo>
                  <a:cubicBezTo>
                    <a:pt x="1919385" y="329383"/>
                    <a:pt x="1913670" y="321477"/>
                    <a:pt x="1915194" y="320048"/>
                  </a:cubicBezTo>
                  <a:cubicBezTo>
                    <a:pt x="1915956" y="319333"/>
                    <a:pt x="1914932" y="318000"/>
                    <a:pt x="1913146" y="317155"/>
                  </a:cubicBezTo>
                  <a:close/>
                  <a:moveTo>
                    <a:pt x="421960" y="315381"/>
                  </a:moveTo>
                  <a:cubicBezTo>
                    <a:pt x="421198" y="315476"/>
                    <a:pt x="420245" y="316619"/>
                    <a:pt x="419959" y="317381"/>
                  </a:cubicBezTo>
                  <a:cubicBezTo>
                    <a:pt x="419578" y="318334"/>
                    <a:pt x="419959" y="319477"/>
                    <a:pt x="419769" y="320524"/>
                  </a:cubicBezTo>
                  <a:lnTo>
                    <a:pt x="419674" y="320810"/>
                  </a:lnTo>
                  <a:cubicBezTo>
                    <a:pt x="418626" y="321096"/>
                    <a:pt x="417674" y="320429"/>
                    <a:pt x="417388" y="319286"/>
                  </a:cubicBezTo>
                  <a:cubicBezTo>
                    <a:pt x="417197" y="318143"/>
                    <a:pt x="414530" y="315286"/>
                    <a:pt x="412054" y="315571"/>
                  </a:cubicBezTo>
                  <a:lnTo>
                    <a:pt x="410053" y="315857"/>
                  </a:lnTo>
                  <a:lnTo>
                    <a:pt x="409768" y="315857"/>
                  </a:lnTo>
                  <a:cubicBezTo>
                    <a:pt x="409577" y="316238"/>
                    <a:pt x="410625" y="317476"/>
                    <a:pt x="412149" y="318619"/>
                  </a:cubicBezTo>
                  <a:cubicBezTo>
                    <a:pt x="413673" y="319667"/>
                    <a:pt x="410816" y="324620"/>
                    <a:pt x="410911" y="325763"/>
                  </a:cubicBezTo>
                  <a:lnTo>
                    <a:pt x="412340" y="325668"/>
                  </a:lnTo>
                  <a:lnTo>
                    <a:pt x="423103" y="324811"/>
                  </a:lnTo>
                  <a:cubicBezTo>
                    <a:pt x="424912" y="329192"/>
                    <a:pt x="427865" y="332050"/>
                    <a:pt x="429484" y="331097"/>
                  </a:cubicBezTo>
                  <a:cubicBezTo>
                    <a:pt x="431199" y="330145"/>
                    <a:pt x="426913" y="323096"/>
                    <a:pt x="424532" y="320048"/>
                  </a:cubicBezTo>
                  <a:lnTo>
                    <a:pt x="424912" y="316429"/>
                  </a:lnTo>
                  <a:cubicBezTo>
                    <a:pt x="424912" y="316143"/>
                    <a:pt x="422912" y="315190"/>
                    <a:pt x="421960" y="315381"/>
                  </a:cubicBezTo>
                  <a:close/>
                  <a:moveTo>
                    <a:pt x="1705549" y="313762"/>
                  </a:moveTo>
                  <a:cubicBezTo>
                    <a:pt x="1700691" y="311666"/>
                    <a:pt x="1697548" y="315190"/>
                    <a:pt x="1693547" y="316238"/>
                  </a:cubicBezTo>
                  <a:cubicBezTo>
                    <a:pt x="1693262" y="316333"/>
                    <a:pt x="1692976" y="317667"/>
                    <a:pt x="1693356" y="318048"/>
                  </a:cubicBezTo>
                  <a:cubicBezTo>
                    <a:pt x="1695833" y="320620"/>
                    <a:pt x="1699357" y="319381"/>
                    <a:pt x="1702405" y="319286"/>
                  </a:cubicBezTo>
                  <a:lnTo>
                    <a:pt x="1704501" y="319286"/>
                  </a:lnTo>
                  <a:cubicBezTo>
                    <a:pt x="1707168" y="317953"/>
                    <a:pt x="1708121" y="315667"/>
                    <a:pt x="1706596" y="314238"/>
                  </a:cubicBezTo>
                  <a:close/>
                  <a:moveTo>
                    <a:pt x="2323436" y="311191"/>
                  </a:moveTo>
                  <a:cubicBezTo>
                    <a:pt x="2324103" y="310714"/>
                    <a:pt x="2331056" y="315763"/>
                    <a:pt x="2334866" y="316906"/>
                  </a:cubicBezTo>
                  <a:cubicBezTo>
                    <a:pt x="2338676" y="318049"/>
                    <a:pt x="2338866" y="319477"/>
                    <a:pt x="2335342" y="320049"/>
                  </a:cubicBezTo>
                  <a:cubicBezTo>
                    <a:pt x="2331818" y="320620"/>
                    <a:pt x="2326484" y="314143"/>
                    <a:pt x="2325626" y="313762"/>
                  </a:cubicBezTo>
                  <a:cubicBezTo>
                    <a:pt x="2324770" y="313286"/>
                    <a:pt x="2322674" y="311762"/>
                    <a:pt x="2323436" y="311191"/>
                  </a:cubicBezTo>
                  <a:close/>
                  <a:moveTo>
                    <a:pt x="2293527" y="310333"/>
                  </a:moveTo>
                  <a:cubicBezTo>
                    <a:pt x="2294670" y="309380"/>
                    <a:pt x="2300671" y="309380"/>
                    <a:pt x="2301909" y="310428"/>
                  </a:cubicBezTo>
                  <a:cubicBezTo>
                    <a:pt x="2303052" y="311476"/>
                    <a:pt x="2303338" y="313286"/>
                    <a:pt x="2302481" y="314524"/>
                  </a:cubicBezTo>
                  <a:cubicBezTo>
                    <a:pt x="2301624" y="315667"/>
                    <a:pt x="2297814" y="314048"/>
                    <a:pt x="2297337" y="314714"/>
                  </a:cubicBezTo>
                  <a:cubicBezTo>
                    <a:pt x="2296861" y="315381"/>
                    <a:pt x="2294766" y="316429"/>
                    <a:pt x="2294099" y="315572"/>
                  </a:cubicBezTo>
                  <a:cubicBezTo>
                    <a:pt x="2293432" y="314619"/>
                    <a:pt x="2292480" y="311285"/>
                    <a:pt x="2293527" y="310333"/>
                  </a:cubicBezTo>
                  <a:close/>
                  <a:moveTo>
                    <a:pt x="2004443" y="306999"/>
                  </a:moveTo>
                  <a:cubicBezTo>
                    <a:pt x="2004063" y="306999"/>
                    <a:pt x="2002729" y="309856"/>
                    <a:pt x="2002919" y="309952"/>
                  </a:cubicBezTo>
                  <a:lnTo>
                    <a:pt x="2008158" y="312714"/>
                  </a:lnTo>
                  <a:cubicBezTo>
                    <a:pt x="2014349" y="315571"/>
                    <a:pt x="2019683" y="316143"/>
                    <a:pt x="2020064" y="314047"/>
                  </a:cubicBezTo>
                  <a:lnTo>
                    <a:pt x="2016540" y="312809"/>
                  </a:lnTo>
                  <a:cubicBezTo>
                    <a:pt x="2014254" y="311952"/>
                    <a:pt x="2011396" y="310523"/>
                    <a:pt x="2010635" y="308809"/>
                  </a:cubicBezTo>
                  <a:cubicBezTo>
                    <a:pt x="2009206" y="305665"/>
                    <a:pt x="2006539" y="307189"/>
                    <a:pt x="2004443" y="306999"/>
                  </a:cubicBezTo>
                  <a:close/>
                  <a:moveTo>
                    <a:pt x="2342486" y="304522"/>
                  </a:moveTo>
                  <a:lnTo>
                    <a:pt x="2344486" y="304713"/>
                  </a:lnTo>
                  <a:lnTo>
                    <a:pt x="2349058" y="304999"/>
                  </a:lnTo>
                  <a:cubicBezTo>
                    <a:pt x="2347248" y="306523"/>
                    <a:pt x="2346963" y="309380"/>
                    <a:pt x="2348391" y="311285"/>
                  </a:cubicBezTo>
                  <a:lnTo>
                    <a:pt x="2345438" y="312047"/>
                  </a:lnTo>
                  <a:cubicBezTo>
                    <a:pt x="2342486" y="312809"/>
                    <a:pt x="2338771" y="313095"/>
                    <a:pt x="2335913" y="312428"/>
                  </a:cubicBezTo>
                  <a:lnTo>
                    <a:pt x="2333532" y="311857"/>
                  </a:lnTo>
                  <a:cubicBezTo>
                    <a:pt x="2331532" y="309666"/>
                    <a:pt x="2331627" y="307952"/>
                    <a:pt x="2333818" y="308142"/>
                  </a:cubicBezTo>
                  <a:cubicBezTo>
                    <a:pt x="2336009" y="308237"/>
                    <a:pt x="2340390" y="303951"/>
                    <a:pt x="2342486" y="304522"/>
                  </a:cubicBezTo>
                  <a:close/>
                  <a:moveTo>
                    <a:pt x="1749459" y="304332"/>
                  </a:moveTo>
                  <a:cubicBezTo>
                    <a:pt x="1746888" y="306999"/>
                    <a:pt x="1743553" y="310809"/>
                    <a:pt x="1742982" y="311571"/>
                  </a:cubicBezTo>
                  <a:cubicBezTo>
                    <a:pt x="1742315" y="312428"/>
                    <a:pt x="1743744" y="313190"/>
                    <a:pt x="1745935" y="313285"/>
                  </a:cubicBezTo>
                  <a:lnTo>
                    <a:pt x="1747078" y="313000"/>
                  </a:lnTo>
                  <a:cubicBezTo>
                    <a:pt x="1749364" y="312428"/>
                    <a:pt x="1751650" y="311761"/>
                    <a:pt x="1753745" y="310904"/>
                  </a:cubicBezTo>
                  <a:cubicBezTo>
                    <a:pt x="1755841" y="310047"/>
                    <a:pt x="1755746" y="307761"/>
                    <a:pt x="1753745" y="306713"/>
                  </a:cubicBezTo>
                  <a:close/>
                  <a:moveTo>
                    <a:pt x="2217708" y="301474"/>
                  </a:moveTo>
                  <a:cubicBezTo>
                    <a:pt x="2215898" y="302713"/>
                    <a:pt x="2211517" y="305951"/>
                    <a:pt x="2211707" y="306237"/>
                  </a:cubicBezTo>
                  <a:cubicBezTo>
                    <a:pt x="2211898" y="306427"/>
                    <a:pt x="2216660" y="305761"/>
                    <a:pt x="2218565" y="305189"/>
                  </a:cubicBezTo>
                  <a:cubicBezTo>
                    <a:pt x="2220470" y="304618"/>
                    <a:pt x="2221613" y="306142"/>
                    <a:pt x="2221042" y="308618"/>
                  </a:cubicBezTo>
                  <a:cubicBezTo>
                    <a:pt x="2220470" y="311095"/>
                    <a:pt x="2220280" y="317476"/>
                    <a:pt x="2222185" y="316429"/>
                  </a:cubicBezTo>
                  <a:cubicBezTo>
                    <a:pt x="2224090" y="315286"/>
                    <a:pt x="2230281" y="315571"/>
                    <a:pt x="2232853" y="313381"/>
                  </a:cubicBezTo>
                  <a:cubicBezTo>
                    <a:pt x="2235425" y="311190"/>
                    <a:pt x="2231138" y="302236"/>
                    <a:pt x="2228472" y="302046"/>
                  </a:cubicBezTo>
                  <a:cubicBezTo>
                    <a:pt x="2225804" y="301855"/>
                    <a:pt x="2219613" y="300236"/>
                    <a:pt x="2217708" y="301474"/>
                  </a:cubicBezTo>
                  <a:close/>
                  <a:moveTo>
                    <a:pt x="2193134" y="301284"/>
                  </a:moveTo>
                  <a:cubicBezTo>
                    <a:pt x="2191895" y="304046"/>
                    <a:pt x="2192371" y="306523"/>
                    <a:pt x="2194181" y="306713"/>
                  </a:cubicBezTo>
                  <a:cubicBezTo>
                    <a:pt x="2196086" y="306904"/>
                    <a:pt x="2200563" y="308332"/>
                    <a:pt x="2199515" y="309190"/>
                  </a:cubicBezTo>
                  <a:cubicBezTo>
                    <a:pt x="2198468" y="310047"/>
                    <a:pt x="2196658" y="312714"/>
                    <a:pt x="2197991" y="313190"/>
                  </a:cubicBezTo>
                  <a:cubicBezTo>
                    <a:pt x="2199230" y="313666"/>
                    <a:pt x="2204468" y="314809"/>
                    <a:pt x="2207993" y="314047"/>
                  </a:cubicBezTo>
                  <a:lnTo>
                    <a:pt x="2211231" y="315190"/>
                  </a:lnTo>
                  <a:lnTo>
                    <a:pt x="2211803" y="315381"/>
                  </a:lnTo>
                  <a:cubicBezTo>
                    <a:pt x="2212946" y="314524"/>
                    <a:pt x="2212088" y="312904"/>
                    <a:pt x="2209802" y="311857"/>
                  </a:cubicBezTo>
                  <a:lnTo>
                    <a:pt x="2207612" y="311095"/>
                  </a:lnTo>
                  <a:cubicBezTo>
                    <a:pt x="2207040" y="310904"/>
                    <a:pt x="2206564" y="310142"/>
                    <a:pt x="2206278" y="309475"/>
                  </a:cubicBezTo>
                  <a:lnTo>
                    <a:pt x="2205135" y="307380"/>
                  </a:lnTo>
                  <a:cubicBezTo>
                    <a:pt x="2203992" y="305094"/>
                    <a:pt x="2200658" y="303951"/>
                    <a:pt x="2197705" y="304903"/>
                  </a:cubicBezTo>
                  <a:lnTo>
                    <a:pt x="2197039" y="304332"/>
                  </a:lnTo>
                  <a:close/>
                  <a:moveTo>
                    <a:pt x="1731552" y="300427"/>
                  </a:moveTo>
                  <a:lnTo>
                    <a:pt x="1729361" y="300617"/>
                  </a:lnTo>
                  <a:cubicBezTo>
                    <a:pt x="1726218" y="300903"/>
                    <a:pt x="1723932" y="303570"/>
                    <a:pt x="1724980" y="306237"/>
                  </a:cubicBezTo>
                  <a:lnTo>
                    <a:pt x="1725361" y="307285"/>
                  </a:lnTo>
                  <a:cubicBezTo>
                    <a:pt x="1725361" y="308332"/>
                    <a:pt x="1725266" y="309761"/>
                    <a:pt x="1725170" y="310333"/>
                  </a:cubicBezTo>
                  <a:cubicBezTo>
                    <a:pt x="1725075" y="310999"/>
                    <a:pt x="1726313" y="312523"/>
                    <a:pt x="1727932" y="312428"/>
                  </a:cubicBezTo>
                  <a:lnTo>
                    <a:pt x="1729266" y="312047"/>
                  </a:lnTo>
                  <a:lnTo>
                    <a:pt x="1731171" y="311571"/>
                  </a:lnTo>
                  <a:cubicBezTo>
                    <a:pt x="1733076" y="310714"/>
                    <a:pt x="1733457" y="308618"/>
                    <a:pt x="1732029" y="306808"/>
                  </a:cubicBezTo>
                  <a:lnTo>
                    <a:pt x="1735457" y="304808"/>
                  </a:lnTo>
                  <a:lnTo>
                    <a:pt x="1737648" y="303475"/>
                  </a:lnTo>
                  <a:cubicBezTo>
                    <a:pt x="1736696" y="301951"/>
                    <a:pt x="1734028" y="300617"/>
                    <a:pt x="1731552" y="300427"/>
                  </a:cubicBezTo>
                  <a:close/>
                  <a:moveTo>
                    <a:pt x="1886333" y="298426"/>
                  </a:moveTo>
                  <a:cubicBezTo>
                    <a:pt x="1884238" y="299093"/>
                    <a:pt x="1883666" y="300808"/>
                    <a:pt x="1885190" y="302141"/>
                  </a:cubicBezTo>
                  <a:cubicBezTo>
                    <a:pt x="1886714" y="303475"/>
                    <a:pt x="1891286" y="305475"/>
                    <a:pt x="1891953" y="303570"/>
                  </a:cubicBezTo>
                  <a:cubicBezTo>
                    <a:pt x="1892715" y="301665"/>
                    <a:pt x="1888429" y="297760"/>
                    <a:pt x="1886333" y="298426"/>
                  </a:cubicBezTo>
                  <a:close/>
                  <a:moveTo>
                    <a:pt x="190883" y="292902"/>
                  </a:moveTo>
                  <a:cubicBezTo>
                    <a:pt x="188026" y="291378"/>
                    <a:pt x="185549" y="295283"/>
                    <a:pt x="185549" y="297188"/>
                  </a:cubicBezTo>
                  <a:cubicBezTo>
                    <a:pt x="185549" y="298998"/>
                    <a:pt x="187550" y="299855"/>
                    <a:pt x="190026" y="299093"/>
                  </a:cubicBezTo>
                  <a:lnTo>
                    <a:pt x="191741" y="298522"/>
                  </a:lnTo>
                  <a:lnTo>
                    <a:pt x="193074" y="298045"/>
                  </a:lnTo>
                  <a:cubicBezTo>
                    <a:pt x="194503" y="297474"/>
                    <a:pt x="195074" y="296140"/>
                    <a:pt x="194217" y="294997"/>
                  </a:cubicBezTo>
                  <a:lnTo>
                    <a:pt x="193169" y="294331"/>
                  </a:lnTo>
                  <a:close/>
                  <a:moveTo>
                    <a:pt x="439867" y="290140"/>
                  </a:moveTo>
                  <a:cubicBezTo>
                    <a:pt x="436628" y="289092"/>
                    <a:pt x="431675" y="295950"/>
                    <a:pt x="433390" y="297283"/>
                  </a:cubicBezTo>
                  <a:cubicBezTo>
                    <a:pt x="435104" y="298617"/>
                    <a:pt x="437962" y="296902"/>
                    <a:pt x="439581" y="293473"/>
                  </a:cubicBezTo>
                  <a:lnTo>
                    <a:pt x="439771" y="290806"/>
                  </a:lnTo>
                  <a:close/>
                  <a:moveTo>
                    <a:pt x="4574" y="286045"/>
                  </a:moveTo>
                  <a:lnTo>
                    <a:pt x="8289" y="287092"/>
                  </a:lnTo>
                  <a:cubicBezTo>
                    <a:pt x="13051" y="289188"/>
                    <a:pt x="15623" y="291474"/>
                    <a:pt x="14099" y="292236"/>
                  </a:cubicBezTo>
                  <a:cubicBezTo>
                    <a:pt x="12575" y="292998"/>
                    <a:pt x="9051" y="293189"/>
                    <a:pt x="8479" y="291855"/>
                  </a:cubicBezTo>
                  <a:lnTo>
                    <a:pt x="7432" y="291188"/>
                  </a:lnTo>
                  <a:cubicBezTo>
                    <a:pt x="6193" y="290426"/>
                    <a:pt x="4288" y="290617"/>
                    <a:pt x="2955" y="290045"/>
                  </a:cubicBezTo>
                  <a:cubicBezTo>
                    <a:pt x="1716" y="289569"/>
                    <a:pt x="2" y="288616"/>
                    <a:pt x="2" y="287854"/>
                  </a:cubicBezTo>
                  <a:cubicBezTo>
                    <a:pt x="-93" y="284997"/>
                    <a:pt x="3145" y="285568"/>
                    <a:pt x="4574" y="286045"/>
                  </a:cubicBezTo>
                  <a:close/>
                  <a:moveTo>
                    <a:pt x="422436" y="285949"/>
                  </a:moveTo>
                  <a:lnTo>
                    <a:pt x="418245" y="286615"/>
                  </a:lnTo>
                  <a:cubicBezTo>
                    <a:pt x="420436" y="288997"/>
                    <a:pt x="420912" y="291378"/>
                    <a:pt x="419293" y="291759"/>
                  </a:cubicBezTo>
                  <a:lnTo>
                    <a:pt x="418340" y="292521"/>
                  </a:lnTo>
                  <a:cubicBezTo>
                    <a:pt x="417578" y="293092"/>
                    <a:pt x="417102" y="294521"/>
                    <a:pt x="417483" y="295188"/>
                  </a:cubicBezTo>
                  <a:cubicBezTo>
                    <a:pt x="417864" y="295855"/>
                    <a:pt x="420150" y="296521"/>
                    <a:pt x="420531" y="296236"/>
                  </a:cubicBezTo>
                  <a:lnTo>
                    <a:pt x="423008" y="294521"/>
                  </a:lnTo>
                  <a:cubicBezTo>
                    <a:pt x="425484" y="292330"/>
                    <a:pt x="427579" y="289092"/>
                    <a:pt x="427865" y="287473"/>
                  </a:cubicBezTo>
                  <a:lnTo>
                    <a:pt x="427008" y="286615"/>
                  </a:lnTo>
                  <a:cubicBezTo>
                    <a:pt x="426151" y="285853"/>
                    <a:pt x="423865" y="285663"/>
                    <a:pt x="422436" y="285949"/>
                  </a:cubicBezTo>
                  <a:close/>
                  <a:moveTo>
                    <a:pt x="321566" y="285472"/>
                  </a:moveTo>
                  <a:cubicBezTo>
                    <a:pt x="317947" y="283853"/>
                    <a:pt x="319375" y="289663"/>
                    <a:pt x="320709" y="291759"/>
                  </a:cubicBezTo>
                  <a:cubicBezTo>
                    <a:pt x="322042" y="293854"/>
                    <a:pt x="324138" y="294140"/>
                    <a:pt x="325376" y="292426"/>
                  </a:cubicBezTo>
                  <a:cubicBezTo>
                    <a:pt x="326615" y="290711"/>
                    <a:pt x="328043" y="286044"/>
                    <a:pt x="325471" y="286234"/>
                  </a:cubicBezTo>
                  <a:lnTo>
                    <a:pt x="323566" y="285853"/>
                  </a:lnTo>
                  <a:close/>
                  <a:moveTo>
                    <a:pt x="403291" y="284901"/>
                  </a:moveTo>
                  <a:lnTo>
                    <a:pt x="397197" y="289297"/>
                  </a:lnTo>
                  <a:lnTo>
                    <a:pt x="397100" y="289282"/>
                  </a:lnTo>
                  <a:cubicBezTo>
                    <a:pt x="395861" y="292711"/>
                    <a:pt x="395194" y="293188"/>
                    <a:pt x="395766" y="290330"/>
                  </a:cubicBezTo>
                  <a:lnTo>
                    <a:pt x="397197" y="289297"/>
                  </a:lnTo>
                  <a:lnTo>
                    <a:pt x="401386" y="289949"/>
                  </a:lnTo>
                  <a:lnTo>
                    <a:pt x="404434" y="290425"/>
                  </a:lnTo>
                  <a:cubicBezTo>
                    <a:pt x="404434" y="288330"/>
                    <a:pt x="403862" y="285853"/>
                    <a:pt x="403291" y="284901"/>
                  </a:cubicBezTo>
                  <a:close/>
                  <a:moveTo>
                    <a:pt x="369191" y="284425"/>
                  </a:moveTo>
                  <a:lnTo>
                    <a:pt x="369096" y="284615"/>
                  </a:lnTo>
                  <a:lnTo>
                    <a:pt x="367191" y="291283"/>
                  </a:lnTo>
                  <a:cubicBezTo>
                    <a:pt x="362428" y="288235"/>
                    <a:pt x="358333" y="288997"/>
                    <a:pt x="358047" y="292902"/>
                  </a:cubicBezTo>
                  <a:lnTo>
                    <a:pt x="361762" y="293664"/>
                  </a:lnTo>
                  <a:lnTo>
                    <a:pt x="363381" y="294045"/>
                  </a:lnTo>
                  <a:cubicBezTo>
                    <a:pt x="366239" y="291568"/>
                    <a:pt x="370144" y="291187"/>
                    <a:pt x="371953" y="293283"/>
                  </a:cubicBezTo>
                  <a:cubicBezTo>
                    <a:pt x="373763" y="295283"/>
                    <a:pt x="379954" y="292140"/>
                    <a:pt x="378621" y="290521"/>
                  </a:cubicBezTo>
                  <a:cubicBezTo>
                    <a:pt x="377192" y="288901"/>
                    <a:pt x="371477" y="284615"/>
                    <a:pt x="369191" y="284425"/>
                  </a:cubicBezTo>
                  <a:close/>
                  <a:moveTo>
                    <a:pt x="177548" y="281186"/>
                  </a:moveTo>
                  <a:cubicBezTo>
                    <a:pt x="176215" y="282615"/>
                    <a:pt x="174310" y="285091"/>
                    <a:pt x="173452" y="286615"/>
                  </a:cubicBezTo>
                  <a:lnTo>
                    <a:pt x="173833" y="287758"/>
                  </a:lnTo>
                  <a:lnTo>
                    <a:pt x="174405" y="289759"/>
                  </a:lnTo>
                  <a:cubicBezTo>
                    <a:pt x="174500" y="292140"/>
                    <a:pt x="174881" y="297569"/>
                    <a:pt x="174024" y="299188"/>
                  </a:cubicBezTo>
                  <a:cubicBezTo>
                    <a:pt x="173167" y="300808"/>
                    <a:pt x="172691" y="302141"/>
                    <a:pt x="172976" y="302332"/>
                  </a:cubicBezTo>
                  <a:cubicBezTo>
                    <a:pt x="173167" y="302427"/>
                    <a:pt x="174786" y="301951"/>
                    <a:pt x="175929" y="300903"/>
                  </a:cubicBezTo>
                  <a:cubicBezTo>
                    <a:pt x="177072" y="299855"/>
                    <a:pt x="180596" y="295569"/>
                    <a:pt x="181263" y="293473"/>
                  </a:cubicBezTo>
                  <a:cubicBezTo>
                    <a:pt x="181930" y="291378"/>
                    <a:pt x="181168" y="284520"/>
                    <a:pt x="180596" y="282901"/>
                  </a:cubicBezTo>
                  <a:lnTo>
                    <a:pt x="179358" y="282234"/>
                  </a:lnTo>
                  <a:close/>
                  <a:moveTo>
                    <a:pt x="2328484" y="269375"/>
                  </a:moveTo>
                  <a:cubicBezTo>
                    <a:pt x="2328103" y="269280"/>
                    <a:pt x="2325531" y="269661"/>
                    <a:pt x="2324674" y="270518"/>
                  </a:cubicBezTo>
                  <a:cubicBezTo>
                    <a:pt x="2323816" y="271471"/>
                    <a:pt x="2326864" y="276709"/>
                    <a:pt x="2328674" y="277662"/>
                  </a:cubicBezTo>
                  <a:cubicBezTo>
                    <a:pt x="2330484" y="278614"/>
                    <a:pt x="2333913" y="278614"/>
                    <a:pt x="2336294" y="277567"/>
                  </a:cubicBezTo>
                  <a:lnTo>
                    <a:pt x="2333818" y="275185"/>
                  </a:lnTo>
                  <a:lnTo>
                    <a:pt x="2332008" y="273471"/>
                  </a:lnTo>
                  <a:cubicBezTo>
                    <a:pt x="2330484" y="271280"/>
                    <a:pt x="2328865" y="269470"/>
                    <a:pt x="2328484" y="269375"/>
                  </a:cubicBezTo>
                  <a:close/>
                  <a:moveTo>
                    <a:pt x="2325341" y="258040"/>
                  </a:moveTo>
                  <a:cubicBezTo>
                    <a:pt x="2325436" y="259945"/>
                    <a:pt x="2327913" y="264708"/>
                    <a:pt x="2328960" y="264613"/>
                  </a:cubicBezTo>
                  <a:cubicBezTo>
                    <a:pt x="2330008" y="264517"/>
                    <a:pt x="2333437" y="265470"/>
                    <a:pt x="2335818" y="265660"/>
                  </a:cubicBezTo>
                  <a:lnTo>
                    <a:pt x="2336961" y="264327"/>
                  </a:lnTo>
                  <a:lnTo>
                    <a:pt x="2338961" y="262136"/>
                  </a:lnTo>
                  <a:cubicBezTo>
                    <a:pt x="2340580" y="259564"/>
                    <a:pt x="2339342" y="257755"/>
                    <a:pt x="2336199" y="258040"/>
                  </a:cubicBezTo>
                  <a:cubicBezTo>
                    <a:pt x="2333056" y="258326"/>
                    <a:pt x="2325245" y="256135"/>
                    <a:pt x="2325341" y="258040"/>
                  </a:cubicBezTo>
                  <a:close/>
                  <a:moveTo>
                    <a:pt x="2285240" y="257278"/>
                  </a:moveTo>
                  <a:cubicBezTo>
                    <a:pt x="2283907" y="256802"/>
                    <a:pt x="2281811" y="257278"/>
                    <a:pt x="2280573" y="258326"/>
                  </a:cubicBezTo>
                  <a:cubicBezTo>
                    <a:pt x="2279335" y="259374"/>
                    <a:pt x="2277049" y="264041"/>
                    <a:pt x="2278382" y="266232"/>
                  </a:cubicBezTo>
                  <a:lnTo>
                    <a:pt x="2281907" y="263755"/>
                  </a:lnTo>
                  <a:lnTo>
                    <a:pt x="2282764" y="262993"/>
                  </a:lnTo>
                  <a:cubicBezTo>
                    <a:pt x="2286098" y="264613"/>
                    <a:pt x="2287621" y="266803"/>
                    <a:pt x="2286288" y="267946"/>
                  </a:cubicBezTo>
                  <a:lnTo>
                    <a:pt x="2286478" y="268232"/>
                  </a:lnTo>
                  <a:lnTo>
                    <a:pt x="2289527" y="272328"/>
                  </a:lnTo>
                  <a:cubicBezTo>
                    <a:pt x="2294575" y="270232"/>
                    <a:pt x="2298671" y="266232"/>
                    <a:pt x="2298575" y="263374"/>
                  </a:cubicBezTo>
                  <a:lnTo>
                    <a:pt x="2295051" y="263089"/>
                  </a:lnTo>
                  <a:cubicBezTo>
                    <a:pt x="2290574" y="262708"/>
                    <a:pt x="2289241" y="259374"/>
                    <a:pt x="2286193" y="257755"/>
                  </a:cubicBezTo>
                  <a:close/>
                  <a:moveTo>
                    <a:pt x="27720" y="253373"/>
                  </a:moveTo>
                  <a:cubicBezTo>
                    <a:pt x="26101" y="253659"/>
                    <a:pt x="23624" y="255088"/>
                    <a:pt x="22100" y="256421"/>
                  </a:cubicBezTo>
                  <a:lnTo>
                    <a:pt x="23910" y="258326"/>
                  </a:lnTo>
                  <a:lnTo>
                    <a:pt x="25243" y="259755"/>
                  </a:lnTo>
                  <a:cubicBezTo>
                    <a:pt x="26767" y="262231"/>
                    <a:pt x="29244" y="262898"/>
                    <a:pt x="30768" y="261184"/>
                  </a:cubicBezTo>
                  <a:cubicBezTo>
                    <a:pt x="32292" y="259469"/>
                    <a:pt x="34007" y="254897"/>
                    <a:pt x="31054" y="254897"/>
                  </a:cubicBezTo>
                  <a:lnTo>
                    <a:pt x="29434" y="254135"/>
                  </a:lnTo>
                  <a:close/>
                  <a:moveTo>
                    <a:pt x="2289813" y="250039"/>
                  </a:moveTo>
                  <a:cubicBezTo>
                    <a:pt x="2286669" y="249658"/>
                    <a:pt x="2286098" y="251087"/>
                    <a:pt x="2288574" y="253183"/>
                  </a:cubicBezTo>
                  <a:cubicBezTo>
                    <a:pt x="2291050" y="255278"/>
                    <a:pt x="2298004" y="259660"/>
                    <a:pt x="2299147" y="258802"/>
                  </a:cubicBezTo>
                  <a:cubicBezTo>
                    <a:pt x="2300290" y="257945"/>
                    <a:pt x="2299623" y="253183"/>
                    <a:pt x="2299052" y="253849"/>
                  </a:cubicBezTo>
                  <a:cubicBezTo>
                    <a:pt x="2298671" y="254516"/>
                    <a:pt x="2292955" y="250325"/>
                    <a:pt x="2289813" y="250039"/>
                  </a:cubicBezTo>
                  <a:close/>
                  <a:moveTo>
                    <a:pt x="70106" y="227084"/>
                  </a:moveTo>
                  <a:lnTo>
                    <a:pt x="69916" y="227179"/>
                  </a:lnTo>
                  <a:cubicBezTo>
                    <a:pt x="67630" y="228513"/>
                    <a:pt x="65534" y="230704"/>
                    <a:pt x="63058" y="231085"/>
                  </a:cubicBezTo>
                  <a:cubicBezTo>
                    <a:pt x="60676" y="231466"/>
                    <a:pt x="57914" y="229846"/>
                    <a:pt x="55247" y="229370"/>
                  </a:cubicBezTo>
                  <a:cubicBezTo>
                    <a:pt x="54199" y="229180"/>
                    <a:pt x="52009" y="229751"/>
                    <a:pt x="52009" y="230037"/>
                  </a:cubicBezTo>
                  <a:lnTo>
                    <a:pt x="51914" y="231180"/>
                  </a:lnTo>
                  <a:cubicBezTo>
                    <a:pt x="52485" y="232513"/>
                    <a:pt x="55057" y="233466"/>
                    <a:pt x="57819" y="233466"/>
                  </a:cubicBezTo>
                  <a:cubicBezTo>
                    <a:pt x="60486" y="233466"/>
                    <a:pt x="67725" y="235561"/>
                    <a:pt x="70011" y="233275"/>
                  </a:cubicBezTo>
                  <a:lnTo>
                    <a:pt x="69535" y="230227"/>
                  </a:lnTo>
                  <a:lnTo>
                    <a:pt x="69344" y="229370"/>
                  </a:lnTo>
                  <a:cubicBezTo>
                    <a:pt x="70297" y="228322"/>
                    <a:pt x="70678" y="227275"/>
                    <a:pt x="70106" y="227084"/>
                  </a:cubicBezTo>
                  <a:close/>
                  <a:moveTo>
                    <a:pt x="41245" y="220798"/>
                  </a:moveTo>
                  <a:cubicBezTo>
                    <a:pt x="41341" y="222036"/>
                    <a:pt x="41912" y="227846"/>
                    <a:pt x="43055" y="231275"/>
                  </a:cubicBezTo>
                  <a:lnTo>
                    <a:pt x="43722" y="234418"/>
                  </a:lnTo>
                  <a:cubicBezTo>
                    <a:pt x="43817" y="234990"/>
                    <a:pt x="45722" y="235561"/>
                    <a:pt x="46675" y="235466"/>
                  </a:cubicBezTo>
                  <a:cubicBezTo>
                    <a:pt x="47437" y="235371"/>
                    <a:pt x="48580" y="234323"/>
                    <a:pt x="48675" y="233561"/>
                  </a:cubicBezTo>
                  <a:lnTo>
                    <a:pt x="49437" y="229180"/>
                  </a:lnTo>
                  <a:cubicBezTo>
                    <a:pt x="44865" y="223274"/>
                    <a:pt x="41150" y="219464"/>
                    <a:pt x="41245" y="220798"/>
                  </a:cubicBezTo>
                  <a:close/>
                  <a:moveTo>
                    <a:pt x="2234853" y="184698"/>
                  </a:moveTo>
                  <a:cubicBezTo>
                    <a:pt x="2233996" y="182983"/>
                    <a:pt x="2227138" y="184698"/>
                    <a:pt x="2226947" y="186127"/>
                  </a:cubicBezTo>
                  <a:cubicBezTo>
                    <a:pt x="2226757" y="187555"/>
                    <a:pt x="2222947" y="189365"/>
                    <a:pt x="2221899" y="188603"/>
                  </a:cubicBezTo>
                  <a:cubicBezTo>
                    <a:pt x="2220946" y="187841"/>
                    <a:pt x="2219137" y="191175"/>
                    <a:pt x="2217898" y="196128"/>
                  </a:cubicBezTo>
                  <a:lnTo>
                    <a:pt x="2225423" y="195652"/>
                  </a:lnTo>
                  <a:cubicBezTo>
                    <a:pt x="2227233" y="195556"/>
                    <a:pt x="2228948" y="193842"/>
                    <a:pt x="2230662" y="193842"/>
                  </a:cubicBezTo>
                  <a:lnTo>
                    <a:pt x="2232567" y="193842"/>
                  </a:lnTo>
                  <a:cubicBezTo>
                    <a:pt x="2235234" y="195080"/>
                    <a:pt x="2237234" y="194794"/>
                    <a:pt x="2237044" y="193175"/>
                  </a:cubicBezTo>
                  <a:cubicBezTo>
                    <a:pt x="2236854" y="191556"/>
                    <a:pt x="2235710" y="186508"/>
                    <a:pt x="2234853" y="184698"/>
                  </a:cubicBezTo>
                  <a:close/>
                  <a:moveTo>
                    <a:pt x="198408" y="177173"/>
                  </a:moveTo>
                  <a:cubicBezTo>
                    <a:pt x="195646" y="177173"/>
                    <a:pt x="192883" y="179650"/>
                    <a:pt x="192217" y="182602"/>
                  </a:cubicBezTo>
                  <a:lnTo>
                    <a:pt x="187359" y="185269"/>
                  </a:lnTo>
                  <a:cubicBezTo>
                    <a:pt x="186787" y="185650"/>
                    <a:pt x="186121" y="186889"/>
                    <a:pt x="186311" y="186984"/>
                  </a:cubicBezTo>
                  <a:cubicBezTo>
                    <a:pt x="190026" y="189175"/>
                    <a:pt x="183740" y="190127"/>
                    <a:pt x="185359" y="191842"/>
                  </a:cubicBezTo>
                  <a:cubicBezTo>
                    <a:pt x="186787" y="193270"/>
                    <a:pt x="188788" y="194413"/>
                    <a:pt x="190407" y="195747"/>
                  </a:cubicBezTo>
                  <a:lnTo>
                    <a:pt x="192788" y="197652"/>
                  </a:lnTo>
                  <a:cubicBezTo>
                    <a:pt x="195550" y="199938"/>
                    <a:pt x="199456" y="199366"/>
                    <a:pt x="201456" y="196414"/>
                  </a:cubicBezTo>
                  <a:lnTo>
                    <a:pt x="203170" y="193461"/>
                  </a:lnTo>
                  <a:lnTo>
                    <a:pt x="203361" y="193080"/>
                  </a:lnTo>
                  <a:cubicBezTo>
                    <a:pt x="202599" y="192127"/>
                    <a:pt x="200789" y="191746"/>
                    <a:pt x="199265" y="192127"/>
                  </a:cubicBezTo>
                  <a:cubicBezTo>
                    <a:pt x="197741" y="192604"/>
                    <a:pt x="193455" y="188413"/>
                    <a:pt x="194408" y="181555"/>
                  </a:cubicBezTo>
                  <a:lnTo>
                    <a:pt x="202123" y="178888"/>
                  </a:lnTo>
                  <a:lnTo>
                    <a:pt x="203933" y="178316"/>
                  </a:lnTo>
                  <a:cubicBezTo>
                    <a:pt x="206123" y="178221"/>
                    <a:pt x="207933" y="177935"/>
                    <a:pt x="207933" y="177745"/>
                  </a:cubicBezTo>
                  <a:cubicBezTo>
                    <a:pt x="208124" y="177649"/>
                    <a:pt x="201170" y="177173"/>
                    <a:pt x="198408" y="177173"/>
                  </a:cubicBezTo>
                  <a:close/>
                  <a:moveTo>
                    <a:pt x="75665" y="169789"/>
                  </a:moveTo>
                  <a:lnTo>
                    <a:pt x="77155" y="171172"/>
                  </a:lnTo>
                  <a:lnTo>
                    <a:pt x="79250" y="173078"/>
                  </a:lnTo>
                  <a:cubicBezTo>
                    <a:pt x="82203" y="174792"/>
                    <a:pt x="83060" y="176221"/>
                    <a:pt x="81346" y="176125"/>
                  </a:cubicBezTo>
                  <a:cubicBezTo>
                    <a:pt x="79536" y="176125"/>
                    <a:pt x="77059" y="180221"/>
                    <a:pt x="73821" y="180412"/>
                  </a:cubicBezTo>
                  <a:lnTo>
                    <a:pt x="70868" y="180983"/>
                  </a:lnTo>
                  <a:lnTo>
                    <a:pt x="67820" y="181745"/>
                  </a:lnTo>
                  <a:cubicBezTo>
                    <a:pt x="64486" y="182317"/>
                    <a:pt x="61915" y="181936"/>
                    <a:pt x="62105" y="180983"/>
                  </a:cubicBezTo>
                  <a:cubicBezTo>
                    <a:pt x="62296" y="180031"/>
                    <a:pt x="71440" y="176697"/>
                    <a:pt x="71821" y="174506"/>
                  </a:cubicBezTo>
                  <a:lnTo>
                    <a:pt x="73059" y="172982"/>
                  </a:lnTo>
                  <a:close/>
                  <a:moveTo>
                    <a:pt x="2263809" y="168315"/>
                  </a:moveTo>
                  <a:lnTo>
                    <a:pt x="2258380" y="170887"/>
                  </a:lnTo>
                  <a:lnTo>
                    <a:pt x="2257714" y="170717"/>
                  </a:lnTo>
                  <a:close/>
                  <a:moveTo>
                    <a:pt x="76869" y="168315"/>
                  </a:moveTo>
                  <a:lnTo>
                    <a:pt x="75665" y="169789"/>
                  </a:lnTo>
                  <a:lnTo>
                    <a:pt x="74488" y="168696"/>
                  </a:lnTo>
                  <a:cubicBezTo>
                    <a:pt x="71916" y="169363"/>
                    <a:pt x="73059" y="169268"/>
                    <a:pt x="76869" y="168315"/>
                  </a:cubicBezTo>
                  <a:close/>
                  <a:moveTo>
                    <a:pt x="2195610" y="161076"/>
                  </a:moveTo>
                  <a:lnTo>
                    <a:pt x="2194563" y="162314"/>
                  </a:lnTo>
                  <a:cubicBezTo>
                    <a:pt x="2193896" y="163076"/>
                    <a:pt x="2195515" y="165172"/>
                    <a:pt x="2194943" y="165743"/>
                  </a:cubicBezTo>
                  <a:cubicBezTo>
                    <a:pt x="2193705" y="166886"/>
                    <a:pt x="2191515" y="167172"/>
                    <a:pt x="2189895" y="168029"/>
                  </a:cubicBezTo>
                  <a:lnTo>
                    <a:pt x="2189229" y="168410"/>
                  </a:lnTo>
                  <a:cubicBezTo>
                    <a:pt x="2188752" y="169172"/>
                    <a:pt x="2190086" y="170125"/>
                    <a:pt x="2192181" y="170410"/>
                  </a:cubicBezTo>
                  <a:cubicBezTo>
                    <a:pt x="2194277" y="170887"/>
                    <a:pt x="2202373" y="164791"/>
                    <a:pt x="2201611" y="162695"/>
                  </a:cubicBezTo>
                  <a:cubicBezTo>
                    <a:pt x="2200944" y="160695"/>
                    <a:pt x="2198277" y="159933"/>
                    <a:pt x="2195610" y="161076"/>
                  </a:cubicBezTo>
                  <a:close/>
                  <a:moveTo>
                    <a:pt x="178215" y="146312"/>
                  </a:moveTo>
                  <a:cubicBezTo>
                    <a:pt x="180502" y="145741"/>
                    <a:pt x="181073" y="145836"/>
                    <a:pt x="179549" y="146503"/>
                  </a:cubicBezTo>
                  <a:cubicBezTo>
                    <a:pt x="177930" y="147265"/>
                    <a:pt x="175548" y="150884"/>
                    <a:pt x="175929" y="151361"/>
                  </a:cubicBezTo>
                  <a:cubicBezTo>
                    <a:pt x="176406" y="151742"/>
                    <a:pt x="177072" y="153266"/>
                    <a:pt x="176406" y="153837"/>
                  </a:cubicBezTo>
                  <a:cubicBezTo>
                    <a:pt x="175739" y="154408"/>
                    <a:pt x="173262" y="154885"/>
                    <a:pt x="172500" y="153742"/>
                  </a:cubicBezTo>
                  <a:cubicBezTo>
                    <a:pt x="171738" y="152408"/>
                    <a:pt x="175929" y="146884"/>
                    <a:pt x="178215" y="146312"/>
                  </a:cubicBezTo>
                  <a:close/>
                  <a:moveTo>
                    <a:pt x="2259237" y="120500"/>
                  </a:moveTo>
                  <a:cubicBezTo>
                    <a:pt x="2259999" y="120881"/>
                    <a:pt x="2260761" y="122691"/>
                    <a:pt x="2260284" y="123072"/>
                  </a:cubicBezTo>
                  <a:lnTo>
                    <a:pt x="2257713" y="125644"/>
                  </a:lnTo>
                  <a:cubicBezTo>
                    <a:pt x="2253998" y="128882"/>
                    <a:pt x="2253236" y="132978"/>
                    <a:pt x="2255903" y="134597"/>
                  </a:cubicBezTo>
                  <a:cubicBezTo>
                    <a:pt x="2258570" y="136407"/>
                    <a:pt x="2270476" y="132787"/>
                    <a:pt x="2272858" y="133645"/>
                  </a:cubicBezTo>
                  <a:cubicBezTo>
                    <a:pt x="2275239" y="134502"/>
                    <a:pt x="2276286" y="136502"/>
                    <a:pt x="2275143" y="138026"/>
                  </a:cubicBezTo>
                  <a:cubicBezTo>
                    <a:pt x="2274001" y="139550"/>
                    <a:pt x="2268286" y="137169"/>
                    <a:pt x="2266857" y="137074"/>
                  </a:cubicBezTo>
                  <a:lnTo>
                    <a:pt x="2266190" y="137645"/>
                  </a:lnTo>
                  <a:cubicBezTo>
                    <a:pt x="2265523" y="138217"/>
                    <a:pt x="2265618" y="139550"/>
                    <a:pt x="2265904" y="140407"/>
                  </a:cubicBezTo>
                  <a:cubicBezTo>
                    <a:pt x="2266285" y="141360"/>
                    <a:pt x="2267714" y="141931"/>
                    <a:pt x="2267904" y="142884"/>
                  </a:cubicBezTo>
                  <a:cubicBezTo>
                    <a:pt x="2268095" y="143646"/>
                    <a:pt x="2267333" y="145075"/>
                    <a:pt x="2266571" y="145360"/>
                  </a:cubicBezTo>
                  <a:lnTo>
                    <a:pt x="2265714" y="145646"/>
                  </a:lnTo>
                  <a:cubicBezTo>
                    <a:pt x="2264380" y="145075"/>
                    <a:pt x="2261999" y="144122"/>
                    <a:pt x="2260475" y="143360"/>
                  </a:cubicBezTo>
                  <a:lnTo>
                    <a:pt x="2258665" y="142979"/>
                  </a:lnTo>
                  <a:lnTo>
                    <a:pt x="2255427" y="142312"/>
                  </a:lnTo>
                  <a:cubicBezTo>
                    <a:pt x="2252760" y="139741"/>
                    <a:pt x="2249807" y="135645"/>
                    <a:pt x="2249045" y="133168"/>
                  </a:cubicBezTo>
                  <a:cubicBezTo>
                    <a:pt x="2248188" y="130692"/>
                    <a:pt x="2253712" y="123739"/>
                    <a:pt x="2254665" y="122119"/>
                  </a:cubicBezTo>
                  <a:lnTo>
                    <a:pt x="2255903" y="120881"/>
                  </a:lnTo>
                  <a:cubicBezTo>
                    <a:pt x="2256475" y="120310"/>
                    <a:pt x="2258475" y="120119"/>
                    <a:pt x="2259237" y="120500"/>
                  </a:cubicBezTo>
                  <a:close/>
                  <a:moveTo>
                    <a:pt x="266035" y="117832"/>
                  </a:moveTo>
                  <a:lnTo>
                    <a:pt x="258796" y="118213"/>
                  </a:lnTo>
                  <a:lnTo>
                    <a:pt x="258320" y="118213"/>
                  </a:lnTo>
                  <a:cubicBezTo>
                    <a:pt x="257844" y="119642"/>
                    <a:pt x="258225" y="121071"/>
                    <a:pt x="259082" y="121357"/>
                  </a:cubicBezTo>
                  <a:lnTo>
                    <a:pt x="259844" y="121452"/>
                  </a:lnTo>
                  <a:lnTo>
                    <a:pt x="260701" y="121547"/>
                  </a:lnTo>
                  <a:cubicBezTo>
                    <a:pt x="261749" y="121357"/>
                    <a:pt x="263273" y="122785"/>
                    <a:pt x="264131" y="124595"/>
                  </a:cubicBezTo>
                  <a:lnTo>
                    <a:pt x="267083" y="124500"/>
                  </a:lnTo>
                  <a:lnTo>
                    <a:pt x="270608" y="124309"/>
                  </a:lnTo>
                  <a:cubicBezTo>
                    <a:pt x="276037" y="124405"/>
                    <a:pt x="274036" y="121452"/>
                    <a:pt x="266035" y="117832"/>
                  </a:cubicBezTo>
                  <a:close/>
                  <a:moveTo>
                    <a:pt x="223554" y="110022"/>
                  </a:moveTo>
                  <a:cubicBezTo>
                    <a:pt x="221840" y="111260"/>
                    <a:pt x="216982" y="114213"/>
                    <a:pt x="215743" y="114880"/>
                  </a:cubicBezTo>
                  <a:cubicBezTo>
                    <a:pt x="214410" y="115642"/>
                    <a:pt x="219077" y="118499"/>
                    <a:pt x="220887" y="116499"/>
                  </a:cubicBezTo>
                  <a:lnTo>
                    <a:pt x="222887" y="116213"/>
                  </a:lnTo>
                  <a:lnTo>
                    <a:pt x="230221" y="115356"/>
                  </a:lnTo>
                  <a:cubicBezTo>
                    <a:pt x="228316" y="111165"/>
                    <a:pt x="225364" y="108784"/>
                    <a:pt x="223554" y="110022"/>
                  </a:cubicBezTo>
                  <a:close/>
                  <a:moveTo>
                    <a:pt x="252796" y="107831"/>
                  </a:moveTo>
                  <a:cubicBezTo>
                    <a:pt x="251939" y="107736"/>
                    <a:pt x="250224" y="108498"/>
                    <a:pt x="250033" y="109165"/>
                  </a:cubicBezTo>
                  <a:cubicBezTo>
                    <a:pt x="249748" y="109927"/>
                    <a:pt x="250415" y="111546"/>
                    <a:pt x="251081" y="111736"/>
                  </a:cubicBezTo>
                  <a:cubicBezTo>
                    <a:pt x="254034" y="112689"/>
                    <a:pt x="257082" y="113641"/>
                    <a:pt x="260225" y="113927"/>
                  </a:cubicBezTo>
                  <a:lnTo>
                    <a:pt x="263654" y="114213"/>
                  </a:lnTo>
                  <a:cubicBezTo>
                    <a:pt x="267178" y="115165"/>
                    <a:pt x="270036" y="113356"/>
                    <a:pt x="270036" y="112403"/>
                  </a:cubicBezTo>
                  <a:cubicBezTo>
                    <a:pt x="270036" y="111451"/>
                    <a:pt x="264797" y="109736"/>
                    <a:pt x="258320" y="108593"/>
                  </a:cubicBezTo>
                  <a:close/>
                  <a:moveTo>
                    <a:pt x="283752" y="102783"/>
                  </a:moveTo>
                  <a:cubicBezTo>
                    <a:pt x="282418" y="100973"/>
                    <a:pt x="281466" y="102688"/>
                    <a:pt x="280133" y="102878"/>
                  </a:cubicBezTo>
                  <a:lnTo>
                    <a:pt x="276799" y="103450"/>
                  </a:lnTo>
                  <a:cubicBezTo>
                    <a:pt x="275656" y="105450"/>
                    <a:pt x="275560" y="108117"/>
                    <a:pt x="276608" y="109260"/>
                  </a:cubicBezTo>
                  <a:cubicBezTo>
                    <a:pt x="277656" y="110498"/>
                    <a:pt x="274799" y="114499"/>
                    <a:pt x="276323" y="116975"/>
                  </a:cubicBezTo>
                  <a:lnTo>
                    <a:pt x="278132" y="118880"/>
                  </a:lnTo>
                  <a:cubicBezTo>
                    <a:pt x="278894" y="119642"/>
                    <a:pt x="281561" y="120309"/>
                    <a:pt x="282228" y="119928"/>
                  </a:cubicBezTo>
                  <a:cubicBezTo>
                    <a:pt x="284038" y="118785"/>
                    <a:pt x="287086" y="117547"/>
                    <a:pt x="285848" y="115070"/>
                  </a:cubicBezTo>
                  <a:lnTo>
                    <a:pt x="285371" y="114213"/>
                  </a:lnTo>
                  <a:cubicBezTo>
                    <a:pt x="282895" y="113737"/>
                    <a:pt x="282609" y="111165"/>
                    <a:pt x="284704" y="108498"/>
                  </a:cubicBezTo>
                  <a:lnTo>
                    <a:pt x="285848" y="106117"/>
                  </a:lnTo>
                  <a:cubicBezTo>
                    <a:pt x="286228" y="105355"/>
                    <a:pt x="284609" y="103831"/>
                    <a:pt x="283752" y="102783"/>
                  </a:cubicBezTo>
                  <a:close/>
                  <a:moveTo>
                    <a:pt x="243366" y="86781"/>
                  </a:moveTo>
                  <a:cubicBezTo>
                    <a:pt x="238889" y="85733"/>
                    <a:pt x="237651" y="90115"/>
                    <a:pt x="234603" y="91734"/>
                  </a:cubicBezTo>
                  <a:cubicBezTo>
                    <a:pt x="234127" y="91924"/>
                    <a:pt x="234698" y="93163"/>
                    <a:pt x="234317" y="93639"/>
                  </a:cubicBezTo>
                  <a:lnTo>
                    <a:pt x="233269" y="95258"/>
                  </a:lnTo>
                  <a:cubicBezTo>
                    <a:pt x="232984" y="97068"/>
                    <a:pt x="234698" y="98687"/>
                    <a:pt x="237175" y="98782"/>
                  </a:cubicBezTo>
                  <a:lnTo>
                    <a:pt x="237175" y="96020"/>
                  </a:lnTo>
                  <a:cubicBezTo>
                    <a:pt x="237175" y="95639"/>
                    <a:pt x="240127" y="94877"/>
                    <a:pt x="241556" y="95068"/>
                  </a:cubicBezTo>
                  <a:lnTo>
                    <a:pt x="243747" y="95544"/>
                  </a:lnTo>
                  <a:cubicBezTo>
                    <a:pt x="246985" y="96877"/>
                    <a:pt x="250033" y="95734"/>
                    <a:pt x="250415" y="93067"/>
                  </a:cubicBezTo>
                  <a:lnTo>
                    <a:pt x="249557" y="91829"/>
                  </a:lnTo>
                  <a:cubicBezTo>
                    <a:pt x="248033" y="89829"/>
                    <a:pt x="245842" y="87448"/>
                    <a:pt x="243366" y="86781"/>
                  </a:cubicBezTo>
                  <a:close/>
                  <a:moveTo>
                    <a:pt x="261464" y="86686"/>
                  </a:moveTo>
                  <a:lnTo>
                    <a:pt x="261178" y="87067"/>
                  </a:lnTo>
                  <a:cubicBezTo>
                    <a:pt x="259844" y="88972"/>
                    <a:pt x="259463" y="91258"/>
                    <a:pt x="255844" y="91448"/>
                  </a:cubicBezTo>
                  <a:cubicBezTo>
                    <a:pt x="255463" y="91448"/>
                    <a:pt x="255082" y="94496"/>
                    <a:pt x="255272" y="96115"/>
                  </a:cubicBezTo>
                  <a:cubicBezTo>
                    <a:pt x="255272" y="96401"/>
                    <a:pt x="258130" y="96973"/>
                    <a:pt x="259368" y="96592"/>
                  </a:cubicBezTo>
                  <a:lnTo>
                    <a:pt x="260701" y="96211"/>
                  </a:lnTo>
                  <a:cubicBezTo>
                    <a:pt x="262035" y="96115"/>
                    <a:pt x="265369" y="96211"/>
                    <a:pt x="268226" y="96211"/>
                  </a:cubicBezTo>
                  <a:cubicBezTo>
                    <a:pt x="270893" y="96306"/>
                    <a:pt x="267274" y="90686"/>
                    <a:pt x="265369" y="91734"/>
                  </a:cubicBezTo>
                  <a:cubicBezTo>
                    <a:pt x="263559" y="92782"/>
                    <a:pt x="262511" y="92115"/>
                    <a:pt x="263083" y="90210"/>
                  </a:cubicBezTo>
                  <a:lnTo>
                    <a:pt x="263464" y="89257"/>
                  </a:lnTo>
                  <a:lnTo>
                    <a:pt x="263750" y="88495"/>
                  </a:lnTo>
                  <a:cubicBezTo>
                    <a:pt x="264131" y="87733"/>
                    <a:pt x="263083" y="86876"/>
                    <a:pt x="261464" y="86686"/>
                  </a:cubicBezTo>
                  <a:close/>
                  <a:moveTo>
                    <a:pt x="2053211" y="78208"/>
                  </a:moveTo>
                  <a:cubicBezTo>
                    <a:pt x="2050449" y="76780"/>
                    <a:pt x="2046354" y="78780"/>
                    <a:pt x="2046925" y="79923"/>
                  </a:cubicBezTo>
                  <a:cubicBezTo>
                    <a:pt x="2047496" y="81256"/>
                    <a:pt x="2052830" y="82971"/>
                    <a:pt x="2054735" y="82209"/>
                  </a:cubicBezTo>
                  <a:cubicBezTo>
                    <a:pt x="2056640" y="81447"/>
                    <a:pt x="2055879" y="79637"/>
                    <a:pt x="2053211" y="78208"/>
                  </a:cubicBezTo>
                  <a:close/>
                  <a:moveTo>
                    <a:pt x="2078453" y="69731"/>
                  </a:moveTo>
                  <a:cubicBezTo>
                    <a:pt x="2078834" y="68683"/>
                    <a:pt x="2077786" y="68398"/>
                    <a:pt x="2074738" y="72017"/>
                  </a:cubicBezTo>
                  <a:lnTo>
                    <a:pt x="2069975" y="72779"/>
                  </a:lnTo>
                  <a:cubicBezTo>
                    <a:pt x="2069689" y="72874"/>
                    <a:pt x="2069309" y="74208"/>
                    <a:pt x="2069689" y="74589"/>
                  </a:cubicBezTo>
                  <a:cubicBezTo>
                    <a:pt x="2070356" y="75256"/>
                    <a:pt x="2071594" y="76208"/>
                    <a:pt x="2072357" y="76018"/>
                  </a:cubicBezTo>
                  <a:cubicBezTo>
                    <a:pt x="2075405" y="75446"/>
                    <a:pt x="2078453" y="74589"/>
                    <a:pt x="2081405" y="73732"/>
                  </a:cubicBezTo>
                  <a:lnTo>
                    <a:pt x="2081786" y="73732"/>
                  </a:lnTo>
                  <a:cubicBezTo>
                    <a:pt x="2081786" y="73065"/>
                    <a:pt x="2079976" y="72017"/>
                    <a:pt x="2079119" y="71922"/>
                  </a:cubicBezTo>
                  <a:cubicBezTo>
                    <a:pt x="2078357" y="71731"/>
                    <a:pt x="2078071" y="70779"/>
                    <a:pt x="2078453" y="69731"/>
                  </a:cubicBezTo>
                  <a:close/>
                  <a:moveTo>
                    <a:pt x="313375" y="68398"/>
                  </a:moveTo>
                  <a:cubicBezTo>
                    <a:pt x="311375" y="68302"/>
                    <a:pt x="306898" y="72589"/>
                    <a:pt x="306898" y="74494"/>
                  </a:cubicBezTo>
                  <a:cubicBezTo>
                    <a:pt x="306898" y="76303"/>
                    <a:pt x="309184" y="76780"/>
                    <a:pt x="311946" y="75541"/>
                  </a:cubicBezTo>
                  <a:cubicBezTo>
                    <a:pt x="314708" y="74208"/>
                    <a:pt x="315280" y="68398"/>
                    <a:pt x="313375" y="68398"/>
                  </a:cubicBezTo>
                  <a:close/>
                  <a:moveTo>
                    <a:pt x="439962" y="57444"/>
                  </a:moveTo>
                  <a:lnTo>
                    <a:pt x="435961" y="58587"/>
                  </a:lnTo>
                  <a:cubicBezTo>
                    <a:pt x="430342" y="60492"/>
                    <a:pt x="429389" y="63254"/>
                    <a:pt x="433771" y="64778"/>
                  </a:cubicBezTo>
                  <a:lnTo>
                    <a:pt x="438628" y="62111"/>
                  </a:lnTo>
                  <a:cubicBezTo>
                    <a:pt x="439581" y="61635"/>
                    <a:pt x="441200" y="61825"/>
                    <a:pt x="441962" y="61254"/>
                  </a:cubicBezTo>
                  <a:cubicBezTo>
                    <a:pt x="442724" y="60682"/>
                    <a:pt x="443296" y="59349"/>
                    <a:pt x="442915" y="58587"/>
                  </a:cubicBezTo>
                  <a:cubicBezTo>
                    <a:pt x="442629" y="57920"/>
                    <a:pt x="440819" y="57253"/>
                    <a:pt x="439962" y="57444"/>
                  </a:cubicBezTo>
                  <a:close/>
                  <a:moveTo>
                    <a:pt x="514353" y="40299"/>
                  </a:moveTo>
                  <a:lnTo>
                    <a:pt x="518734" y="40394"/>
                  </a:lnTo>
                  <a:lnTo>
                    <a:pt x="523307" y="40489"/>
                  </a:lnTo>
                  <a:cubicBezTo>
                    <a:pt x="528450" y="40489"/>
                    <a:pt x="534070" y="42585"/>
                    <a:pt x="535784" y="45252"/>
                  </a:cubicBezTo>
                  <a:lnTo>
                    <a:pt x="534927" y="46204"/>
                  </a:lnTo>
                  <a:lnTo>
                    <a:pt x="532832" y="48681"/>
                  </a:lnTo>
                  <a:cubicBezTo>
                    <a:pt x="533117" y="51157"/>
                    <a:pt x="533022" y="53158"/>
                    <a:pt x="532546" y="53158"/>
                  </a:cubicBezTo>
                  <a:cubicBezTo>
                    <a:pt x="532069" y="53158"/>
                    <a:pt x="531307" y="51157"/>
                    <a:pt x="531974" y="48586"/>
                  </a:cubicBezTo>
                  <a:lnTo>
                    <a:pt x="527878" y="48967"/>
                  </a:lnTo>
                  <a:lnTo>
                    <a:pt x="524926" y="49253"/>
                  </a:lnTo>
                  <a:cubicBezTo>
                    <a:pt x="521878" y="50205"/>
                    <a:pt x="519687" y="49634"/>
                    <a:pt x="520068" y="48014"/>
                  </a:cubicBezTo>
                  <a:cubicBezTo>
                    <a:pt x="520449" y="46395"/>
                    <a:pt x="514924" y="42680"/>
                    <a:pt x="514353" y="40299"/>
                  </a:cubicBezTo>
                  <a:close/>
                  <a:moveTo>
                    <a:pt x="1565246" y="3247"/>
                  </a:moveTo>
                  <a:cubicBezTo>
                    <a:pt x="1566008" y="3056"/>
                    <a:pt x="1567151" y="4009"/>
                    <a:pt x="1567913" y="4580"/>
                  </a:cubicBezTo>
                  <a:lnTo>
                    <a:pt x="1569628" y="6009"/>
                  </a:lnTo>
                  <a:cubicBezTo>
                    <a:pt x="1571818" y="5533"/>
                    <a:pt x="1576581" y="4390"/>
                    <a:pt x="1580391" y="3437"/>
                  </a:cubicBezTo>
                  <a:lnTo>
                    <a:pt x="1580105" y="8390"/>
                  </a:lnTo>
                  <a:lnTo>
                    <a:pt x="1580010" y="10391"/>
                  </a:lnTo>
                  <a:cubicBezTo>
                    <a:pt x="1581724" y="13058"/>
                    <a:pt x="1580010" y="16296"/>
                    <a:pt x="1576295" y="17630"/>
                  </a:cubicBezTo>
                  <a:lnTo>
                    <a:pt x="1574580" y="12772"/>
                  </a:lnTo>
                  <a:lnTo>
                    <a:pt x="1572675" y="7438"/>
                  </a:lnTo>
                  <a:cubicBezTo>
                    <a:pt x="1565437" y="6771"/>
                    <a:pt x="1561245" y="10581"/>
                    <a:pt x="1561817" y="12200"/>
                  </a:cubicBezTo>
                  <a:cubicBezTo>
                    <a:pt x="1562388" y="13820"/>
                    <a:pt x="1560007" y="12867"/>
                    <a:pt x="1556483" y="10105"/>
                  </a:cubicBezTo>
                  <a:lnTo>
                    <a:pt x="1554292" y="8105"/>
                  </a:lnTo>
                  <a:lnTo>
                    <a:pt x="1553816" y="7724"/>
                  </a:lnTo>
                  <a:cubicBezTo>
                    <a:pt x="1553911" y="6771"/>
                    <a:pt x="1557340" y="5057"/>
                    <a:pt x="1561436" y="4009"/>
                  </a:cubicBezTo>
                  <a:close/>
                  <a:moveTo>
                    <a:pt x="2200659" y="2961"/>
                  </a:moveTo>
                  <a:cubicBezTo>
                    <a:pt x="2202659" y="2866"/>
                    <a:pt x="2205993" y="1628"/>
                    <a:pt x="2206183" y="5152"/>
                  </a:cubicBezTo>
                  <a:lnTo>
                    <a:pt x="2206183" y="5724"/>
                  </a:lnTo>
                  <a:cubicBezTo>
                    <a:pt x="2206946" y="6581"/>
                    <a:pt x="2208089" y="6486"/>
                    <a:pt x="2208755" y="5533"/>
                  </a:cubicBezTo>
                  <a:cubicBezTo>
                    <a:pt x="2209517" y="4485"/>
                    <a:pt x="2212184" y="2485"/>
                    <a:pt x="2213136" y="3342"/>
                  </a:cubicBezTo>
                  <a:cubicBezTo>
                    <a:pt x="2214089" y="4104"/>
                    <a:pt x="2214470" y="8391"/>
                    <a:pt x="2211708" y="10772"/>
                  </a:cubicBezTo>
                  <a:lnTo>
                    <a:pt x="2208565" y="12105"/>
                  </a:lnTo>
                  <a:lnTo>
                    <a:pt x="2206088" y="13248"/>
                  </a:lnTo>
                  <a:cubicBezTo>
                    <a:pt x="2202278" y="13534"/>
                    <a:pt x="2200754" y="11058"/>
                    <a:pt x="2202659" y="7914"/>
                  </a:cubicBezTo>
                  <a:lnTo>
                    <a:pt x="2198564" y="5628"/>
                  </a:lnTo>
                  <a:cubicBezTo>
                    <a:pt x="2198468" y="5628"/>
                    <a:pt x="2199897" y="2961"/>
                    <a:pt x="2200659" y="2961"/>
                  </a:cubicBezTo>
                  <a:close/>
                  <a:moveTo>
                    <a:pt x="2164178" y="865"/>
                  </a:moveTo>
                  <a:cubicBezTo>
                    <a:pt x="2167225" y="389"/>
                    <a:pt x="2175607" y="3532"/>
                    <a:pt x="2177132" y="3056"/>
                  </a:cubicBezTo>
                  <a:lnTo>
                    <a:pt x="2178655" y="2770"/>
                  </a:lnTo>
                  <a:lnTo>
                    <a:pt x="2180941" y="2389"/>
                  </a:lnTo>
                  <a:cubicBezTo>
                    <a:pt x="2184275" y="2008"/>
                    <a:pt x="2185609" y="2866"/>
                    <a:pt x="2183989" y="4199"/>
                  </a:cubicBezTo>
                  <a:lnTo>
                    <a:pt x="2183704" y="4961"/>
                  </a:lnTo>
                  <a:lnTo>
                    <a:pt x="2183418" y="5818"/>
                  </a:lnTo>
                  <a:cubicBezTo>
                    <a:pt x="2183799" y="6866"/>
                    <a:pt x="2185609" y="7819"/>
                    <a:pt x="2187514" y="7819"/>
                  </a:cubicBezTo>
                  <a:lnTo>
                    <a:pt x="2188371" y="7152"/>
                  </a:lnTo>
                  <a:cubicBezTo>
                    <a:pt x="2191991" y="4294"/>
                    <a:pt x="2191895" y="4104"/>
                    <a:pt x="2193800" y="7247"/>
                  </a:cubicBezTo>
                  <a:cubicBezTo>
                    <a:pt x="2194657" y="8676"/>
                    <a:pt x="2196372" y="10867"/>
                    <a:pt x="2195800" y="11438"/>
                  </a:cubicBezTo>
                  <a:cubicBezTo>
                    <a:pt x="2194277" y="13057"/>
                    <a:pt x="2193610" y="14010"/>
                    <a:pt x="2195896" y="15248"/>
                  </a:cubicBezTo>
                  <a:lnTo>
                    <a:pt x="2198563" y="16772"/>
                  </a:lnTo>
                  <a:cubicBezTo>
                    <a:pt x="2201611" y="18582"/>
                    <a:pt x="2201420" y="20963"/>
                    <a:pt x="2198277" y="22011"/>
                  </a:cubicBezTo>
                  <a:cubicBezTo>
                    <a:pt x="2195134" y="23059"/>
                    <a:pt x="2187323" y="31441"/>
                    <a:pt x="2189323" y="37822"/>
                  </a:cubicBezTo>
                  <a:lnTo>
                    <a:pt x="2199611" y="37632"/>
                  </a:lnTo>
                  <a:lnTo>
                    <a:pt x="2200182" y="37632"/>
                  </a:lnTo>
                  <a:cubicBezTo>
                    <a:pt x="2200849" y="39346"/>
                    <a:pt x="2200373" y="43061"/>
                    <a:pt x="2199134" y="45919"/>
                  </a:cubicBezTo>
                  <a:cubicBezTo>
                    <a:pt x="2197896" y="48776"/>
                    <a:pt x="2189800" y="53920"/>
                    <a:pt x="2188943" y="54205"/>
                  </a:cubicBezTo>
                  <a:cubicBezTo>
                    <a:pt x="2188085" y="54396"/>
                    <a:pt x="2187037" y="55920"/>
                    <a:pt x="2187514" y="57158"/>
                  </a:cubicBezTo>
                  <a:cubicBezTo>
                    <a:pt x="2187895" y="58396"/>
                    <a:pt x="2185799" y="62492"/>
                    <a:pt x="2181608" y="63349"/>
                  </a:cubicBezTo>
                  <a:lnTo>
                    <a:pt x="2177894" y="61730"/>
                  </a:lnTo>
                  <a:lnTo>
                    <a:pt x="2177036" y="61349"/>
                  </a:lnTo>
                  <a:cubicBezTo>
                    <a:pt x="2175036" y="62492"/>
                    <a:pt x="2173036" y="64492"/>
                    <a:pt x="2172655" y="65731"/>
                  </a:cubicBezTo>
                  <a:cubicBezTo>
                    <a:pt x="2172274" y="66969"/>
                    <a:pt x="2174655" y="71731"/>
                    <a:pt x="2179989" y="72779"/>
                  </a:cubicBezTo>
                  <a:lnTo>
                    <a:pt x="2181990" y="67064"/>
                  </a:lnTo>
                  <a:cubicBezTo>
                    <a:pt x="2181990" y="66969"/>
                    <a:pt x="2185132" y="67255"/>
                    <a:pt x="2185228" y="67445"/>
                  </a:cubicBezTo>
                  <a:cubicBezTo>
                    <a:pt x="2185704" y="71255"/>
                    <a:pt x="2188847" y="71350"/>
                    <a:pt x="2192371" y="71065"/>
                  </a:cubicBezTo>
                  <a:lnTo>
                    <a:pt x="2197134" y="70684"/>
                  </a:lnTo>
                  <a:cubicBezTo>
                    <a:pt x="2199420" y="73732"/>
                    <a:pt x="2201040" y="76494"/>
                    <a:pt x="2200849" y="76780"/>
                  </a:cubicBezTo>
                  <a:lnTo>
                    <a:pt x="2200563" y="76970"/>
                  </a:lnTo>
                  <a:cubicBezTo>
                    <a:pt x="2198754" y="78589"/>
                    <a:pt x="2196848" y="80590"/>
                    <a:pt x="2201040" y="81352"/>
                  </a:cubicBezTo>
                  <a:lnTo>
                    <a:pt x="2202182" y="81542"/>
                  </a:lnTo>
                  <a:cubicBezTo>
                    <a:pt x="2204088" y="79542"/>
                    <a:pt x="2206183" y="78399"/>
                    <a:pt x="2206659" y="79161"/>
                  </a:cubicBezTo>
                  <a:lnTo>
                    <a:pt x="2206469" y="79923"/>
                  </a:lnTo>
                  <a:cubicBezTo>
                    <a:pt x="2205897" y="81828"/>
                    <a:pt x="2205040" y="83638"/>
                    <a:pt x="2203897" y="85352"/>
                  </a:cubicBezTo>
                  <a:lnTo>
                    <a:pt x="2202659" y="87352"/>
                  </a:lnTo>
                  <a:cubicBezTo>
                    <a:pt x="2203897" y="88972"/>
                    <a:pt x="2207135" y="91734"/>
                    <a:pt x="2209802" y="93544"/>
                  </a:cubicBezTo>
                  <a:lnTo>
                    <a:pt x="2204373" y="94210"/>
                  </a:lnTo>
                  <a:cubicBezTo>
                    <a:pt x="2201420" y="94591"/>
                    <a:pt x="2198087" y="94782"/>
                    <a:pt x="2198563" y="90877"/>
                  </a:cubicBezTo>
                  <a:lnTo>
                    <a:pt x="2198563" y="90686"/>
                  </a:lnTo>
                  <a:cubicBezTo>
                    <a:pt x="2197991" y="90305"/>
                    <a:pt x="2196944" y="91067"/>
                    <a:pt x="2196086" y="92305"/>
                  </a:cubicBezTo>
                  <a:cubicBezTo>
                    <a:pt x="2195229" y="93544"/>
                    <a:pt x="2195610" y="98782"/>
                    <a:pt x="2198754" y="100687"/>
                  </a:cubicBezTo>
                  <a:lnTo>
                    <a:pt x="2203611" y="98687"/>
                  </a:lnTo>
                  <a:cubicBezTo>
                    <a:pt x="2206754" y="97449"/>
                    <a:pt x="2212660" y="95068"/>
                    <a:pt x="2215898" y="100402"/>
                  </a:cubicBezTo>
                  <a:lnTo>
                    <a:pt x="2216279" y="101068"/>
                  </a:lnTo>
                  <a:cubicBezTo>
                    <a:pt x="2219994" y="101735"/>
                    <a:pt x="2221899" y="102783"/>
                    <a:pt x="2220661" y="103259"/>
                  </a:cubicBezTo>
                  <a:cubicBezTo>
                    <a:pt x="2219327" y="103831"/>
                    <a:pt x="2214660" y="108688"/>
                    <a:pt x="2211803" y="112213"/>
                  </a:cubicBezTo>
                  <a:lnTo>
                    <a:pt x="2202659" y="110974"/>
                  </a:lnTo>
                  <a:lnTo>
                    <a:pt x="2201516" y="110784"/>
                  </a:lnTo>
                  <a:cubicBezTo>
                    <a:pt x="2200182" y="111070"/>
                    <a:pt x="2200563" y="111546"/>
                    <a:pt x="2202373" y="111736"/>
                  </a:cubicBezTo>
                  <a:cubicBezTo>
                    <a:pt x="2204182" y="111927"/>
                    <a:pt x="2204754" y="115927"/>
                    <a:pt x="2205516" y="115832"/>
                  </a:cubicBezTo>
                  <a:cubicBezTo>
                    <a:pt x="2206278" y="115737"/>
                    <a:pt x="2208850" y="116975"/>
                    <a:pt x="2208850" y="118594"/>
                  </a:cubicBezTo>
                  <a:cubicBezTo>
                    <a:pt x="2208850" y="120214"/>
                    <a:pt x="2210278" y="124881"/>
                    <a:pt x="2212088" y="125357"/>
                  </a:cubicBezTo>
                  <a:cubicBezTo>
                    <a:pt x="2213898" y="125833"/>
                    <a:pt x="2219041" y="125357"/>
                    <a:pt x="2219613" y="123166"/>
                  </a:cubicBezTo>
                  <a:lnTo>
                    <a:pt x="2221042" y="121357"/>
                  </a:lnTo>
                  <a:cubicBezTo>
                    <a:pt x="2221899" y="120309"/>
                    <a:pt x="2225328" y="119166"/>
                    <a:pt x="2226090" y="119642"/>
                  </a:cubicBezTo>
                  <a:lnTo>
                    <a:pt x="2230948" y="122690"/>
                  </a:lnTo>
                  <a:cubicBezTo>
                    <a:pt x="2235805" y="120880"/>
                    <a:pt x="2240473" y="119356"/>
                    <a:pt x="2241330" y="119356"/>
                  </a:cubicBezTo>
                  <a:cubicBezTo>
                    <a:pt x="2242188" y="119356"/>
                    <a:pt x="2246379" y="123452"/>
                    <a:pt x="2247236" y="128405"/>
                  </a:cubicBezTo>
                  <a:lnTo>
                    <a:pt x="2243331" y="132501"/>
                  </a:lnTo>
                  <a:cubicBezTo>
                    <a:pt x="2243140" y="132787"/>
                    <a:pt x="2244378" y="133834"/>
                    <a:pt x="2244759" y="134692"/>
                  </a:cubicBezTo>
                  <a:cubicBezTo>
                    <a:pt x="2245616" y="136501"/>
                    <a:pt x="2245712" y="138216"/>
                    <a:pt x="2242473" y="138121"/>
                  </a:cubicBezTo>
                  <a:lnTo>
                    <a:pt x="2237997" y="138025"/>
                  </a:lnTo>
                  <a:cubicBezTo>
                    <a:pt x="2236091" y="140883"/>
                    <a:pt x="2233806" y="144502"/>
                    <a:pt x="2232853" y="146122"/>
                  </a:cubicBezTo>
                  <a:lnTo>
                    <a:pt x="2234758" y="147931"/>
                  </a:lnTo>
                  <a:cubicBezTo>
                    <a:pt x="2235425" y="148598"/>
                    <a:pt x="2235805" y="151741"/>
                    <a:pt x="2231900" y="149551"/>
                  </a:cubicBezTo>
                  <a:cubicBezTo>
                    <a:pt x="2230281" y="148693"/>
                    <a:pt x="2226471" y="148598"/>
                    <a:pt x="2225233" y="149551"/>
                  </a:cubicBezTo>
                  <a:cubicBezTo>
                    <a:pt x="2221709" y="152122"/>
                    <a:pt x="2220185" y="149932"/>
                    <a:pt x="2217898" y="148503"/>
                  </a:cubicBezTo>
                  <a:lnTo>
                    <a:pt x="2216470" y="147646"/>
                  </a:lnTo>
                  <a:cubicBezTo>
                    <a:pt x="2214374" y="147265"/>
                    <a:pt x="2212469" y="147646"/>
                    <a:pt x="2212279" y="148598"/>
                  </a:cubicBezTo>
                  <a:cubicBezTo>
                    <a:pt x="2212088" y="149551"/>
                    <a:pt x="2216089" y="152884"/>
                    <a:pt x="2221804" y="152789"/>
                  </a:cubicBezTo>
                  <a:lnTo>
                    <a:pt x="2226757" y="152980"/>
                  </a:lnTo>
                  <a:lnTo>
                    <a:pt x="2227805" y="153075"/>
                  </a:lnTo>
                  <a:cubicBezTo>
                    <a:pt x="2228852" y="154313"/>
                    <a:pt x="2229043" y="155742"/>
                    <a:pt x="2228186" y="156218"/>
                  </a:cubicBezTo>
                  <a:cubicBezTo>
                    <a:pt x="2227329" y="156790"/>
                    <a:pt x="2223328" y="157171"/>
                    <a:pt x="2219708" y="157266"/>
                  </a:cubicBezTo>
                  <a:lnTo>
                    <a:pt x="2219613" y="159933"/>
                  </a:lnTo>
                  <a:lnTo>
                    <a:pt x="2219518" y="164886"/>
                  </a:lnTo>
                  <a:cubicBezTo>
                    <a:pt x="2215517" y="163933"/>
                    <a:pt x="2212564" y="162409"/>
                    <a:pt x="2213041" y="161457"/>
                  </a:cubicBezTo>
                  <a:cubicBezTo>
                    <a:pt x="2213517" y="160504"/>
                    <a:pt x="2212374" y="157742"/>
                    <a:pt x="2208850" y="158599"/>
                  </a:cubicBezTo>
                  <a:lnTo>
                    <a:pt x="2207326" y="159933"/>
                  </a:lnTo>
                  <a:cubicBezTo>
                    <a:pt x="2206183" y="160885"/>
                    <a:pt x="2206278" y="163267"/>
                    <a:pt x="2206754" y="164886"/>
                  </a:cubicBezTo>
                  <a:lnTo>
                    <a:pt x="2207612" y="167553"/>
                  </a:lnTo>
                  <a:cubicBezTo>
                    <a:pt x="2210945" y="167743"/>
                    <a:pt x="2217041" y="168220"/>
                    <a:pt x="2221137" y="168791"/>
                  </a:cubicBezTo>
                  <a:lnTo>
                    <a:pt x="2219232" y="171744"/>
                  </a:lnTo>
                  <a:lnTo>
                    <a:pt x="2216565" y="175744"/>
                  </a:lnTo>
                  <a:cubicBezTo>
                    <a:pt x="2219232" y="178602"/>
                    <a:pt x="2221613" y="181555"/>
                    <a:pt x="2221994" y="182126"/>
                  </a:cubicBezTo>
                  <a:cubicBezTo>
                    <a:pt x="2222280" y="182793"/>
                    <a:pt x="2222947" y="182507"/>
                    <a:pt x="2222852" y="179935"/>
                  </a:cubicBezTo>
                  <a:cubicBezTo>
                    <a:pt x="2222661" y="177364"/>
                    <a:pt x="2227519" y="168696"/>
                    <a:pt x="2228662" y="166315"/>
                  </a:cubicBezTo>
                  <a:lnTo>
                    <a:pt x="2232567" y="166886"/>
                  </a:lnTo>
                  <a:cubicBezTo>
                    <a:pt x="2233329" y="166981"/>
                    <a:pt x="2233996" y="167648"/>
                    <a:pt x="2234758" y="167648"/>
                  </a:cubicBezTo>
                  <a:cubicBezTo>
                    <a:pt x="2244950" y="167267"/>
                    <a:pt x="2246950" y="167648"/>
                    <a:pt x="2253522" y="169648"/>
                  </a:cubicBezTo>
                  <a:lnTo>
                    <a:pt x="2257714" y="170717"/>
                  </a:lnTo>
                  <a:lnTo>
                    <a:pt x="2250760" y="173458"/>
                  </a:lnTo>
                  <a:lnTo>
                    <a:pt x="2246855" y="173554"/>
                  </a:lnTo>
                  <a:cubicBezTo>
                    <a:pt x="2245426" y="173649"/>
                    <a:pt x="2243616" y="173363"/>
                    <a:pt x="2242568" y="172696"/>
                  </a:cubicBezTo>
                  <a:cubicBezTo>
                    <a:pt x="2238663" y="170125"/>
                    <a:pt x="2237044" y="173173"/>
                    <a:pt x="2235520" y="174697"/>
                  </a:cubicBezTo>
                  <a:cubicBezTo>
                    <a:pt x="2234186" y="176125"/>
                    <a:pt x="2234567" y="178507"/>
                    <a:pt x="2237615" y="178030"/>
                  </a:cubicBezTo>
                  <a:lnTo>
                    <a:pt x="2244759" y="176887"/>
                  </a:lnTo>
                  <a:cubicBezTo>
                    <a:pt x="2243902" y="180793"/>
                    <a:pt x="2246759" y="181650"/>
                    <a:pt x="2251046" y="178983"/>
                  </a:cubicBezTo>
                  <a:lnTo>
                    <a:pt x="2255332" y="178411"/>
                  </a:lnTo>
                  <a:lnTo>
                    <a:pt x="2259809" y="177840"/>
                  </a:lnTo>
                  <a:cubicBezTo>
                    <a:pt x="2265238" y="179173"/>
                    <a:pt x="2269714" y="182031"/>
                    <a:pt x="2269714" y="184031"/>
                  </a:cubicBezTo>
                  <a:cubicBezTo>
                    <a:pt x="2269714" y="186127"/>
                    <a:pt x="2273334" y="193842"/>
                    <a:pt x="2279716" y="196795"/>
                  </a:cubicBezTo>
                  <a:lnTo>
                    <a:pt x="2286574" y="193842"/>
                  </a:lnTo>
                  <a:cubicBezTo>
                    <a:pt x="2287241" y="193556"/>
                    <a:pt x="2288384" y="193842"/>
                    <a:pt x="2289241" y="194032"/>
                  </a:cubicBezTo>
                  <a:lnTo>
                    <a:pt x="2293337" y="194794"/>
                  </a:lnTo>
                  <a:cubicBezTo>
                    <a:pt x="2297718" y="195461"/>
                    <a:pt x="2304672" y="196128"/>
                    <a:pt x="2308957" y="196318"/>
                  </a:cubicBezTo>
                  <a:lnTo>
                    <a:pt x="2312672" y="196985"/>
                  </a:lnTo>
                  <a:lnTo>
                    <a:pt x="2313244" y="197080"/>
                  </a:lnTo>
                  <a:cubicBezTo>
                    <a:pt x="2314006" y="196509"/>
                    <a:pt x="2317149" y="195937"/>
                    <a:pt x="2320197" y="195842"/>
                  </a:cubicBezTo>
                  <a:lnTo>
                    <a:pt x="2321816" y="197557"/>
                  </a:lnTo>
                  <a:lnTo>
                    <a:pt x="2323722" y="199557"/>
                  </a:lnTo>
                  <a:cubicBezTo>
                    <a:pt x="2325626" y="201938"/>
                    <a:pt x="2327341" y="204605"/>
                    <a:pt x="2327436" y="205558"/>
                  </a:cubicBezTo>
                  <a:cubicBezTo>
                    <a:pt x="2327531" y="206510"/>
                    <a:pt x="2326864" y="209368"/>
                    <a:pt x="2326484" y="210130"/>
                  </a:cubicBezTo>
                  <a:cubicBezTo>
                    <a:pt x="2326103" y="210892"/>
                    <a:pt x="2328770" y="212606"/>
                    <a:pt x="2332770" y="211558"/>
                  </a:cubicBezTo>
                  <a:cubicBezTo>
                    <a:pt x="2336771" y="210511"/>
                    <a:pt x="2347915" y="208891"/>
                    <a:pt x="2347439" y="207939"/>
                  </a:cubicBezTo>
                  <a:cubicBezTo>
                    <a:pt x="2346963" y="207082"/>
                    <a:pt x="2344962" y="204415"/>
                    <a:pt x="2343819" y="203653"/>
                  </a:cubicBezTo>
                  <a:cubicBezTo>
                    <a:pt x="2342772" y="202891"/>
                    <a:pt x="2340104" y="206129"/>
                    <a:pt x="2339247" y="207748"/>
                  </a:cubicBezTo>
                  <a:lnTo>
                    <a:pt x="2336771" y="207463"/>
                  </a:lnTo>
                  <a:lnTo>
                    <a:pt x="2334770" y="207272"/>
                  </a:lnTo>
                  <a:cubicBezTo>
                    <a:pt x="2332580" y="206986"/>
                    <a:pt x="2329817" y="204510"/>
                    <a:pt x="2328770" y="201652"/>
                  </a:cubicBezTo>
                  <a:lnTo>
                    <a:pt x="2330484" y="199176"/>
                  </a:lnTo>
                  <a:cubicBezTo>
                    <a:pt x="2331151" y="198223"/>
                    <a:pt x="2332484" y="197461"/>
                    <a:pt x="2333723" y="197080"/>
                  </a:cubicBezTo>
                  <a:lnTo>
                    <a:pt x="2336294" y="196223"/>
                  </a:lnTo>
                  <a:cubicBezTo>
                    <a:pt x="2339628" y="195461"/>
                    <a:pt x="2342581" y="195747"/>
                    <a:pt x="2342962" y="196890"/>
                  </a:cubicBezTo>
                  <a:cubicBezTo>
                    <a:pt x="2343248" y="198128"/>
                    <a:pt x="2345914" y="201176"/>
                    <a:pt x="2348010" y="200319"/>
                  </a:cubicBezTo>
                  <a:cubicBezTo>
                    <a:pt x="2350010" y="199462"/>
                    <a:pt x="2356773" y="197557"/>
                    <a:pt x="2358678" y="197938"/>
                  </a:cubicBezTo>
                  <a:cubicBezTo>
                    <a:pt x="2360583" y="198319"/>
                    <a:pt x="2365917" y="199462"/>
                    <a:pt x="2365060" y="202319"/>
                  </a:cubicBezTo>
                  <a:cubicBezTo>
                    <a:pt x="2364203" y="205177"/>
                    <a:pt x="2360107" y="212511"/>
                    <a:pt x="2358773" y="212987"/>
                  </a:cubicBezTo>
                  <a:cubicBezTo>
                    <a:pt x="2357535" y="213463"/>
                    <a:pt x="2354106" y="214987"/>
                    <a:pt x="2354487" y="215464"/>
                  </a:cubicBezTo>
                  <a:cubicBezTo>
                    <a:pt x="2354868" y="215845"/>
                    <a:pt x="2354868" y="217464"/>
                    <a:pt x="2353440" y="218226"/>
                  </a:cubicBezTo>
                  <a:cubicBezTo>
                    <a:pt x="2352011" y="218988"/>
                    <a:pt x="2348962" y="221655"/>
                    <a:pt x="2349915" y="222417"/>
                  </a:cubicBezTo>
                  <a:cubicBezTo>
                    <a:pt x="2350868" y="223179"/>
                    <a:pt x="2352391" y="226417"/>
                    <a:pt x="2351344" y="227941"/>
                  </a:cubicBezTo>
                  <a:cubicBezTo>
                    <a:pt x="2350201" y="229465"/>
                    <a:pt x="2344391" y="227275"/>
                    <a:pt x="2343724" y="227560"/>
                  </a:cubicBezTo>
                  <a:cubicBezTo>
                    <a:pt x="2343057" y="227941"/>
                    <a:pt x="2341819" y="229846"/>
                    <a:pt x="2343438" y="230513"/>
                  </a:cubicBezTo>
                  <a:cubicBezTo>
                    <a:pt x="2345057" y="231275"/>
                    <a:pt x="2348486" y="232609"/>
                    <a:pt x="2348867" y="232323"/>
                  </a:cubicBezTo>
                  <a:lnTo>
                    <a:pt x="2351058" y="233656"/>
                  </a:lnTo>
                  <a:lnTo>
                    <a:pt x="2353725" y="235276"/>
                  </a:lnTo>
                  <a:cubicBezTo>
                    <a:pt x="2359154" y="234323"/>
                    <a:pt x="2364203" y="232132"/>
                    <a:pt x="2365060" y="230418"/>
                  </a:cubicBezTo>
                  <a:lnTo>
                    <a:pt x="2367727" y="232513"/>
                  </a:lnTo>
                  <a:cubicBezTo>
                    <a:pt x="2369060" y="233561"/>
                    <a:pt x="2371251" y="234704"/>
                    <a:pt x="2372966" y="234609"/>
                  </a:cubicBezTo>
                  <a:lnTo>
                    <a:pt x="2374585" y="234609"/>
                  </a:lnTo>
                  <a:cubicBezTo>
                    <a:pt x="2376681" y="233180"/>
                    <a:pt x="2378204" y="233275"/>
                    <a:pt x="2377823" y="234799"/>
                  </a:cubicBezTo>
                  <a:cubicBezTo>
                    <a:pt x="2377537" y="236323"/>
                    <a:pt x="2375823" y="241372"/>
                    <a:pt x="2374680" y="242991"/>
                  </a:cubicBezTo>
                  <a:cubicBezTo>
                    <a:pt x="2373537" y="244610"/>
                    <a:pt x="2367536" y="242515"/>
                    <a:pt x="2367060" y="241753"/>
                  </a:cubicBezTo>
                  <a:cubicBezTo>
                    <a:pt x="2366584" y="240991"/>
                    <a:pt x="2363250" y="239752"/>
                    <a:pt x="2360964" y="240705"/>
                  </a:cubicBezTo>
                  <a:lnTo>
                    <a:pt x="2358487" y="241181"/>
                  </a:lnTo>
                  <a:cubicBezTo>
                    <a:pt x="2355630" y="241753"/>
                    <a:pt x="2351248" y="242896"/>
                    <a:pt x="2356011" y="246515"/>
                  </a:cubicBezTo>
                  <a:cubicBezTo>
                    <a:pt x="2356202" y="246706"/>
                    <a:pt x="2354868" y="248611"/>
                    <a:pt x="2353916" y="249373"/>
                  </a:cubicBezTo>
                  <a:cubicBezTo>
                    <a:pt x="2352487" y="250516"/>
                    <a:pt x="2350487" y="251087"/>
                    <a:pt x="2348962" y="252230"/>
                  </a:cubicBezTo>
                  <a:lnTo>
                    <a:pt x="2346200" y="254135"/>
                  </a:lnTo>
                  <a:cubicBezTo>
                    <a:pt x="2348391" y="257374"/>
                    <a:pt x="2352391" y="261755"/>
                    <a:pt x="2355154" y="263946"/>
                  </a:cubicBezTo>
                  <a:cubicBezTo>
                    <a:pt x="2357916" y="266137"/>
                    <a:pt x="2356392" y="277757"/>
                    <a:pt x="2354773" y="281853"/>
                  </a:cubicBezTo>
                  <a:lnTo>
                    <a:pt x="2353630" y="285663"/>
                  </a:lnTo>
                  <a:cubicBezTo>
                    <a:pt x="2352963" y="287949"/>
                    <a:pt x="2353630" y="289759"/>
                    <a:pt x="2357535" y="289473"/>
                  </a:cubicBezTo>
                  <a:lnTo>
                    <a:pt x="2358773" y="289378"/>
                  </a:lnTo>
                  <a:cubicBezTo>
                    <a:pt x="2360202" y="290330"/>
                    <a:pt x="2360964" y="291568"/>
                    <a:pt x="2360488" y="292045"/>
                  </a:cubicBezTo>
                  <a:cubicBezTo>
                    <a:pt x="2360012" y="292521"/>
                    <a:pt x="2355439" y="294331"/>
                    <a:pt x="2351725" y="295474"/>
                  </a:cubicBezTo>
                  <a:lnTo>
                    <a:pt x="2348486" y="296712"/>
                  </a:lnTo>
                  <a:lnTo>
                    <a:pt x="2345057" y="298045"/>
                  </a:lnTo>
                  <a:cubicBezTo>
                    <a:pt x="2344295" y="295950"/>
                    <a:pt x="2343819" y="293473"/>
                    <a:pt x="2344105" y="292426"/>
                  </a:cubicBezTo>
                  <a:lnTo>
                    <a:pt x="2342200" y="291092"/>
                  </a:lnTo>
                  <a:cubicBezTo>
                    <a:pt x="2337723" y="288139"/>
                    <a:pt x="2335342" y="291759"/>
                    <a:pt x="2333247" y="292807"/>
                  </a:cubicBezTo>
                  <a:lnTo>
                    <a:pt x="2331055" y="293759"/>
                  </a:lnTo>
                  <a:cubicBezTo>
                    <a:pt x="2329912" y="297093"/>
                    <a:pt x="2328484" y="300808"/>
                    <a:pt x="2327913" y="302046"/>
                  </a:cubicBezTo>
                  <a:cubicBezTo>
                    <a:pt x="2327341" y="303284"/>
                    <a:pt x="2321530" y="303570"/>
                    <a:pt x="2316578" y="304427"/>
                  </a:cubicBezTo>
                  <a:lnTo>
                    <a:pt x="2317435" y="298712"/>
                  </a:lnTo>
                  <a:lnTo>
                    <a:pt x="2317435" y="298617"/>
                  </a:lnTo>
                  <a:cubicBezTo>
                    <a:pt x="2316482" y="298426"/>
                    <a:pt x="2313911" y="298045"/>
                    <a:pt x="2311625" y="297855"/>
                  </a:cubicBezTo>
                  <a:cubicBezTo>
                    <a:pt x="2309339" y="297664"/>
                    <a:pt x="2302862" y="298426"/>
                    <a:pt x="2302004" y="299569"/>
                  </a:cubicBezTo>
                  <a:cubicBezTo>
                    <a:pt x="2301242" y="300712"/>
                    <a:pt x="2297718" y="303856"/>
                    <a:pt x="2296956" y="302713"/>
                  </a:cubicBezTo>
                  <a:cubicBezTo>
                    <a:pt x="2296290" y="301570"/>
                    <a:pt x="2292670" y="300903"/>
                    <a:pt x="2289813" y="302236"/>
                  </a:cubicBezTo>
                  <a:cubicBezTo>
                    <a:pt x="2286860" y="303570"/>
                    <a:pt x="2278287" y="303379"/>
                    <a:pt x="2277716" y="302617"/>
                  </a:cubicBezTo>
                  <a:cubicBezTo>
                    <a:pt x="2277049" y="301855"/>
                    <a:pt x="2273525" y="300427"/>
                    <a:pt x="2272191" y="302236"/>
                  </a:cubicBezTo>
                  <a:lnTo>
                    <a:pt x="2270572" y="303189"/>
                  </a:lnTo>
                  <a:lnTo>
                    <a:pt x="2269619" y="303760"/>
                  </a:lnTo>
                  <a:cubicBezTo>
                    <a:pt x="2267810" y="303475"/>
                    <a:pt x="2266572" y="302141"/>
                    <a:pt x="2267048" y="300808"/>
                  </a:cubicBezTo>
                  <a:lnTo>
                    <a:pt x="2267428" y="299569"/>
                  </a:lnTo>
                  <a:lnTo>
                    <a:pt x="2267619" y="299093"/>
                  </a:lnTo>
                  <a:cubicBezTo>
                    <a:pt x="2267905" y="298236"/>
                    <a:pt x="2266190" y="297664"/>
                    <a:pt x="2263714" y="297760"/>
                  </a:cubicBezTo>
                  <a:lnTo>
                    <a:pt x="2261714" y="297950"/>
                  </a:lnTo>
                  <a:lnTo>
                    <a:pt x="2261428" y="297950"/>
                  </a:lnTo>
                  <a:cubicBezTo>
                    <a:pt x="2261714" y="297855"/>
                    <a:pt x="2261904" y="298712"/>
                    <a:pt x="2261999" y="299855"/>
                  </a:cubicBezTo>
                  <a:cubicBezTo>
                    <a:pt x="2262095" y="300998"/>
                    <a:pt x="2259523" y="303379"/>
                    <a:pt x="2256189" y="303094"/>
                  </a:cubicBezTo>
                  <a:lnTo>
                    <a:pt x="2252950" y="303760"/>
                  </a:lnTo>
                  <a:cubicBezTo>
                    <a:pt x="2250284" y="304332"/>
                    <a:pt x="2249236" y="301760"/>
                    <a:pt x="2250379" y="298617"/>
                  </a:cubicBezTo>
                  <a:lnTo>
                    <a:pt x="2250664" y="297760"/>
                  </a:lnTo>
                  <a:cubicBezTo>
                    <a:pt x="2250188" y="296140"/>
                    <a:pt x="2248093" y="296045"/>
                    <a:pt x="2245997" y="297569"/>
                  </a:cubicBezTo>
                  <a:lnTo>
                    <a:pt x="2245426" y="298903"/>
                  </a:lnTo>
                  <a:lnTo>
                    <a:pt x="2243902" y="302617"/>
                  </a:lnTo>
                  <a:cubicBezTo>
                    <a:pt x="2248188" y="305570"/>
                    <a:pt x="2252856" y="308618"/>
                    <a:pt x="2254284" y="309285"/>
                  </a:cubicBezTo>
                  <a:cubicBezTo>
                    <a:pt x="2255713" y="309952"/>
                    <a:pt x="2261332" y="309190"/>
                    <a:pt x="2263142" y="308332"/>
                  </a:cubicBezTo>
                  <a:cubicBezTo>
                    <a:pt x="2264857" y="307570"/>
                    <a:pt x="2272953" y="309190"/>
                    <a:pt x="2272096" y="310618"/>
                  </a:cubicBezTo>
                  <a:cubicBezTo>
                    <a:pt x="2271239" y="312047"/>
                    <a:pt x="2270572" y="314714"/>
                    <a:pt x="2272667" y="313285"/>
                  </a:cubicBezTo>
                  <a:cubicBezTo>
                    <a:pt x="2274763" y="311857"/>
                    <a:pt x="2280764" y="309285"/>
                    <a:pt x="2281145" y="310428"/>
                  </a:cubicBezTo>
                  <a:cubicBezTo>
                    <a:pt x="2281621" y="311666"/>
                    <a:pt x="2283716" y="315381"/>
                    <a:pt x="2284479" y="316238"/>
                  </a:cubicBezTo>
                  <a:cubicBezTo>
                    <a:pt x="2285240" y="317095"/>
                    <a:pt x="2286098" y="320048"/>
                    <a:pt x="2282954" y="318619"/>
                  </a:cubicBezTo>
                  <a:lnTo>
                    <a:pt x="2281525" y="318715"/>
                  </a:lnTo>
                  <a:cubicBezTo>
                    <a:pt x="2279716" y="318810"/>
                    <a:pt x="2276858" y="320905"/>
                    <a:pt x="2276287" y="320524"/>
                  </a:cubicBezTo>
                  <a:cubicBezTo>
                    <a:pt x="2271715" y="317286"/>
                    <a:pt x="2265619" y="319762"/>
                    <a:pt x="2260952" y="317667"/>
                  </a:cubicBezTo>
                  <a:cubicBezTo>
                    <a:pt x="2260571" y="317476"/>
                    <a:pt x="2260285" y="316905"/>
                    <a:pt x="2260094" y="317000"/>
                  </a:cubicBezTo>
                  <a:cubicBezTo>
                    <a:pt x="2257141" y="317667"/>
                    <a:pt x="2253522" y="317762"/>
                    <a:pt x="2251427" y="319191"/>
                  </a:cubicBezTo>
                  <a:cubicBezTo>
                    <a:pt x="2246950" y="322429"/>
                    <a:pt x="2247140" y="317667"/>
                    <a:pt x="2244950" y="317095"/>
                  </a:cubicBezTo>
                  <a:lnTo>
                    <a:pt x="2241997" y="316333"/>
                  </a:lnTo>
                  <a:cubicBezTo>
                    <a:pt x="2238568" y="315000"/>
                    <a:pt x="2235615" y="314905"/>
                    <a:pt x="2235329" y="316143"/>
                  </a:cubicBezTo>
                  <a:cubicBezTo>
                    <a:pt x="2235139" y="317381"/>
                    <a:pt x="2232853" y="319477"/>
                    <a:pt x="2230757" y="318524"/>
                  </a:cubicBezTo>
                  <a:lnTo>
                    <a:pt x="2229138" y="318715"/>
                  </a:lnTo>
                  <a:lnTo>
                    <a:pt x="2224185" y="319191"/>
                  </a:lnTo>
                  <a:cubicBezTo>
                    <a:pt x="2218851" y="318905"/>
                    <a:pt x="2212088" y="319286"/>
                    <a:pt x="2209136" y="320048"/>
                  </a:cubicBezTo>
                  <a:cubicBezTo>
                    <a:pt x="2206278" y="320810"/>
                    <a:pt x="2195991" y="321572"/>
                    <a:pt x="2193991" y="319762"/>
                  </a:cubicBezTo>
                  <a:cubicBezTo>
                    <a:pt x="2191991" y="317953"/>
                    <a:pt x="2185609" y="313762"/>
                    <a:pt x="2184942" y="315095"/>
                  </a:cubicBezTo>
                  <a:cubicBezTo>
                    <a:pt x="2184275" y="316429"/>
                    <a:pt x="2180275" y="321477"/>
                    <a:pt x="2177894" y="322144"/>
                  </a:cubicBezTo>
                  <a:cubicBezTo>
                    <a:pt x="2175513" y="322906"/>
                    <a:pt x="2167225" y="321572"/>
                    <a:pt x="2165892" y="322144"/>
                  </a:cubicBezTo>
                  <a:cubicBezTo>
                    <a:pt x="2164654" y="322810"/>
                    <a:pt x="2159415" y="322906"/>
                    <a:pt x="2156843" y="321001"/>
                  </a:cubicBezTo>
                  <a:lnTo>
                    <a:pt x="2154271" y="319286"/>
                  </a:lnTo>
                  <a:cubicBezTo>
                    <a:pt x="2153986" y="319096"/>
                    <a:pt x="2151509" y="320239"/>
                    <a:pt x="2150938" y="321191"/>
                  </a:cubicBezTo>
                  <a:lnTo>
                    <a:pt x="2150557" y="321858"/>
                  </a:lnTo>
                  <a:cubicBezTo>
                    <a:pt x="2151509" y="323287"/>
                    <a:pt x="2150938" y="324525"/>
                    <a:pt x="2149128" y="324525"/>
                  </a:cubicBezTo>
                  <a:cubicBezTo>
                    <a:pt x="2147414" y="324525"/>
                    <a:pt x="2141222" y="324144"/>
                    <a:pt x="2142747" y="323572"/>
                  </a:cubicBezTo>
                  <a:cubicBezTo>
                    <a:pt x="2144270" y="323096"/>
                    <a:pt x="2145985" y="321382"/>
                    <a:pt x="2142747" y="321096"/>
                  </a:cubicBezTo>
                  <a:lnTo>
                    <a:pt x="2140746" y="320620"/>
                  </a:lnTo>
                  <a:lnTo>
                    <a:pt x="2138936" y="321191"/>
                  </a:lnTo>
                  <a:cubicBezTo>
                    <a:pt x="2137698" y="320334"/>
                    <a:pt x="2135031" y="318715"/>
                    <a:pt x="2133031" y="317572"/>
                  </a:cubicBezTo>
                  <a:cubicBezTo>
                    <a:pt x="2131030" y="316429"/>
                    <a:pt x="2124173" y="317572"/>
                    <a:pt x="2125411" y="320239"/>
                  </a:cubicBezTo>
                  <a:cubicBezTo>
                    <a:pt x="2126554" y="322906"/>
                    <a:pt x="2124268" y="329764"/>
                    <a:pt x="2122458" y="329287"/>
                  </a:cubicBezTo>
                  <a:cubicBezTo>
                    <a:pt x="2120553" y="328906"/>
                    <a:pt x="2115410" y="326335"/>
                    <a:pt x="2114743" y="324525"/>
                  </a:cubicBezTo>
                  <a:cubicBezTo>
                    <a:pt x="2114076" y="322715"/>
                    <a:pt x="2120267" y="325477"/>
                    <a:pt x="2120839" y="325573"/>
                  </a:cubicBezTo>
                  <a:cubicBezTo>
                    <a:pt x="2121505" y="325573"/>
                    <a:pt x="2123030" y="324430"/>
                    <a:pt x="2121982" y="322906"/>
                  </a:cubicBezTo>
                  <a:cubicBezTo>
                    <a:pt x="2120934" y="321477"/>
                    <a:pt x="2116267" y="319858"/>
                    <a:pt x="2113981" y="322620"/>
                  </a:cubicBezTo>
                  <a:lnTo>
                    <a:pt x="2111314" y="323382"/>
                  </a:lnTo>
                  <a:lnTo>
                    <a:pt x="2109599" y="323858"/>
                  </a:lnTo>
                  <a:cubicBezTo>
                    <a:pt x="2106551" y="321667"/>
                    <a:pt x="2100265" y="322620"/>
                    <a:pt x="2095502" y="325954"/>
                  </a:cubicBezTo>
                  <a:lnTo>
                    <a:pt x="2088168" y="321953"/>
                  </a:lnTo>
                  <a:lnTo>
                    <a:pt x="2084644" y="320048"/>
                  </a:lnTo>
                  <a:cubicBezTo>
                    <a:pt x="2078262" y="320905"/>
                    <a:pt x="2072547" y="322906"/>
                    <a:pt x="2071880" y="324430"/>
                  </a:cubicBezTo>
                  <a:cubicBezTo>
                    <a:pt x="2071214" y="325954"/>
                    <a:pt x="2071690" y="330240"/>
                    <a:pt x="2072642" y="330907"/>
                  </a:cubicBezTo>
                  <a:cubicBezTo>
                    <a:pt x="2073595" y="331478"/>
                    <a:pt x="2073880" y="335002"/>
                    <a:pt x="2069594" y="336812"/>
                  </a:cubicBezTo>
                  <a:lnTo>
                    <a:pt x="2066927" y="335955"/>
                  </a:lnTo>
                  <a:lnTo>
                    <a:pt x="2063784" y="335002"/>
                  </a:lnTo>
                  <a:cubicBezTo>
                    <a:pt x="2061213" y="331478"/>
                    <a:pt x="2061689" y="328811"/>
                    <a:pt x="2064737" y="329002"/>
                  </a:cubicBezTo>
                  <a:cubicBezTo>
                    <a:pt x="2067785" y="329192"/>
                    <a:pt x="2064831" y="321763"/>
                    <a:pt x="2063022" y="321382"/>
                  </a:cubicBezTo>
                  <a:cubicBezTo>
                    <a:pt x="2061213" y="321001"/>
                    <a:pt x="2055688" y="323096"/>
                    <a:pt x="2054926" y="323382"/>
                  </a:cubicBezTo>
                  <a:cubicBezTo>
                    <a:pt x="2054164" y="323668"/>
                    <a:pt x="2049687" y="323668"/>
                    <a:pt x="2045687" y="323858"/>
                  </a:cubicBezTo>
                  <a:cubicBezTo>
                    <a:pt x="2041686" y="323953"/>
                    <a:pt x="2031209" y="324906"/>
                    <a:pt x="2031209" y="325954"/>
                  </a:cubicBezTo>
                  <a:cubicBezTo>
                    <a:pt x="2031209" y="327001"/>
                    <a:pt x="2032161" y="329764"/>
                    <a:pt x="2033304" y="330145"/>
                  </a:cubicBezTo>
                  <a:lnTo>
                    <a:pt x="2033875" y="329954"/>
                  </a:lnTo>
                  <a:lnTo>
                    <a:pt x="2036733" y="328811"/>
                  </a:lnTo>
                  <a:cubicBezTo>
                    <a:pt x="2040067" y="328621"/>
                    <a:pt x="2043400" y="328240"/>
                    <a:pt x="2044067" y="328049"/>
                  </a:cubicBezTo>
                  <a:cubicBezTo>
                    <a:pt x="2044829" y="327859"/>
                    <a:pt x="2047687" y="326906"/>
                    <a:pt x="2049020" y="327097"/>
                  </a:cubicBezTo>
                  <a:cubicBezTo>
                    <a:pt x="2050354" y="327287"/>
                    <a:pt x="2052735" y="329668"/>
                    <a:pt x="2051592" y="330907"/>
                  </a:cubicBezTo>
                  <a:cubicBezTo>
                    <a:pt x="2050449" y="332145"/>
                    <a:pt x="2044448" y="336241"/>
                    <a:pt x="2041305" y="336145"/>
                  </a:cubicBezTo>
                  <a:lnTo>
                    <a:pt x="2037971" y="336241"/>
                  </a:lnTo>
                  <a:lnTo>
                    <a:pt x="2035114" y="336336"/>
                  </a:lnTo>
                  <a:cubicBezTo>
                    <a:pt x="2034161" y="334526"/>
                    <a:pt x="2031875" y="332716"/>
                    <a:pt x="2030161" y="332145"/>
                  </a:cubicBezTo>
                  <a:lnTo>
                    <a:pt x="2029018" y="332526"/>
                  </a:lnTo>
                  <a:cubicBezTo>
                    <a:pt x="2026922" y="333288"/>
                    <a:pt x="2023398" y="334336"/>
                    <a:pt x="2021874" y="334145"/>
                  </a:cubicBezTo>
                  <a:cubicBezTo>
                    <a:pt x="2021017" y="334050"/>
                    <a:pt x="2019778" y="334431"/>
                    <a:pt x="2019398" y="334050"/>
                  </a:cubicBezTo>
                  <a:lnTo>
                    <a:pt x="2018826" y="333383"/>
                  </a:lnTo>
                  <a:cubicBezTo>
                    <a:pt x="2018445" y="332335"/>
                    <a:pt x="2018540" y="330811"/>
                    <a:pt x="2018921" y="330049"/>
                  </a:cubicBezTo>
                  <a:lnTo>
                    <a:pt x="2019398" y="330049"/>
                  </a:lnTo>
                  <a:lnTo>
                    <a:pt x="2022541" y="329764"/>
                  </a:lnTo>
                  <a:cubicBezTo>
                    <a:pt x="2024350" y="327763"/>
                    <a:pt x="2022446" y="324049"/>
                    <a:pt x="2018445" y="321572"/>
                  </a:cubicBezTo>
                  <a:lnTo>
                    <a:pt x="2015587" y="322810"/>
                  </a:lnTo>
                  <a:cubicBezTo>
                    <a:pt x="2012444" y="324144"/>
                    <a:pt x="2011016" y="323477"/>
                    <a:pt x="2009301" y="321763"/>
                  </a:cubicBezTo>
                  <a:cubicBezTo>
                    <a:pt x="2005967" y="318905"/>
                    <a:pt x="2003110" y="317857"/>
                    <a:pt x="2002919" y="319477"/>
                  </a:cubicBezTo>
                  <a:cubicBezTo>
                    <a:pt x="2002729" y="321096"/>
                    <a:pt x="1998443" y="325192"/>
                    <a:pt x="1993871" y="325192"/>
                  </a:cubicBezTo>
                  <a:lnTo>
                    <a:pt x="1989680" y="324906"/>
                  </a:lnTo>
                  <a:lnTo>
                    <a:pt x="1987775" y="324715"/>
                  </a:lnTo>
                  <a:cubicBezTo>
                    <a:pt x="1985584" y="325192"/>
                    <a:pt x="1973678" y="326525"/>
                    <a:pt x="1961200" y="327573"/>
                  </a:cubicBezTo>
                  <a:lnTo>
                    <a:pt x="1949865" y="325954"/>
                  </a:lnTo>
                  <a:lnTo>
                    <a:pt x="1947484" y="325573"/>
                  </a:lnTo>
                  <a:cubicBezTo>
                    <a:pt x="1944626" y="326716"/>
                    <a:pt x="1940530" y="327573"/>
                    <a:pt x="1938340" y="327478"/>
                  </a:cubicBezTo>
                  <a:lnTo>
                    <a:pt x="1936339" y="327668"/>
                  </a:lnTo>
                  <a:cubicBezTo>
                    <a:pt x="1934149" y="327859"/>
                    <a:pt x="1931863" y="326620"/>
                    <a:pt x="1929577" y="326144"/>
                  </a:cubicBezTo>
                  <a:cubicBezTo>
                    <a:pt x="1929100" y="326049"/>
                    <a:pt x="1928148" y="326620"/>
                    <a:pt x="1927957" y="327001"/>
                  </a:cubicBezTo>
                  <a:cubicBezTo>
                    <a:pt x="1927672" y="327573"/>
                    <a:pt x="1927672" y="328716"/>
                    <a:pt x="1928053" y="329002"/>
                  </a:cubicBezTo>
                  <a:lnTo>
                    <a:pt x="1931005" y="330716"/>
                  </a:lnTo>
                  <a:cubicBezTo>
                    <a:pt x="1934435" y="332431"/>
                    <a:pt x="1939578" y="332526"/>
                    <a:pt x="1942340" y="330907"/>
                  </a:cubicBezTo>
                  <a:lnTo>
                    <a:pt x="1946055" y="331002"/>
                  </a:lnTo>
                  <a:lnTo>
                    <a:pt x="1947484" y="331002"/>
                  </a:lnTo>
                  <a:cubicBezTo>
                    <a:pt x="1949103" y="330716"/>
                    <a:pt x="1950341" y="331097"/>
                    <a:pt x="1950341" y="331764"/>
                  </a:cubicBezTo>
                  <a:cubicBezTo>
                    <a:pt x="1950246" y="332431"/>
                    <a:pt x="1949389" y="335193"/>
                    <a:pt x="1948722" y="336622"/>
                  </a:cubicBezTo>
                  <a:lnTo>
                    <a:pt x="1948532" y="337860"/>
                  </a:lnTo>
                  <a:lnTo>
                    <a:pt x="1947988" y="341213"/>
                  </a:lnTo>
                  <a:lnTo>
                    <a:pt x="1947198" y="341098"/>
                  </a:lnTo>
                  <a:cubicBezTo>
                    <a:pt x="1945579" y="339098"/>
                    <a:pt x="1937578" y="342241"/>
                    <a:pt x="1935768" y="341765"/>
                  </a:cubicBezTo>
                  <a:cubicBezTo>
                    <a:pt x="1933958" y="341289"/>
                    <a:pt x="1927863" y="341194"/>
                    <a:pt x="1927863" y="342908"/>
                  </a:cubicBezTo>
                  <a:cubicBezTo>
                    <a:pt x="1927863" y="344623"/>
                    <a:pt x="1926719" y="348623"/>
                    <a:pt x="1925291" y="347956"/>
                  </a:cubicBezTo>
                  <a:lnTo>
                    <a:pt x="1925291" y="347671"/>
                  </a:lnTo>
                  <a:cubicBezTo>
                    <a:pt x="1925481" y="345194"/>
                    <a:pt x="1925481" y="342718"/>
                    <a:pt x="1922338" y="341384"/>
                  </a:cubicBezTo>
                  <a:lnTo>
                    <a:pt x="1921100" y="340908"/>
                  </a:lnTo>
                  <a:cubicBezTo>
                    <a:pt x="1919385" y="341098"/>
                    <a:pt x="1918147" y="343003"/>
                    <a:pt x="1918242" y="345004"/>
                  </a:cubicBezTo>
                  <a:lnTo>
                    <a:pt x="1914813" y="344623"/>
                  </a:lnTo>
                  <a:cubicBezTo>
                    <a:pt x="1910908" y="344242"/>
                    <a:pt x="1907669" y="345575"/>
                    <a:pt x="1904145" y="346528"/>
                  </a:cubicBezTo>
                  <a:cubicBezTo>
                    <a:pt x="1903193" y="346813"/>
                    <a:pt x="1900811" y="344146"/>
                    <a:pt x="1899382" y="342622"/>
                  </a:cubicBezTo>
                  <a:lnTo>
                    <a:pt x="1896620" y="339574"/>
                  </a:lnTo>
                  <a:cubicBezTo>
                    <a:pt x="1895287" y="341289"/>
                    <a:pt x="1893572" y="343384"/>
                    <a:pt x="1893001" y="344146"/>
                  </a:cubicBezTo>
                  <a:cubicBezTo>
                    <a:pt x="1892334" y="344908"/>
                    <a:pt x="1890048" y="346337"/>
                    <a:pt x="1889572" y="345575"/>
                  </a:cubicBezTo>
                  <a:cubicBezTo>
                    <a:pt x="1889000" y="344718"/>
                    <a:pt x="1887095" y="342908"/>
                    <a:pt x="1886333" y="343194"/>
                  </a:cubicBezTo>
                  <a:cubicBezTo>
                    <a:pt x="1885571" y="343480"/>
                    <a:pt x="1883190" y="345099"/>
                    <a:pt x="1882142" y="345861"/>
                  </a:cubicBezTo>
                  <a:cubicBezTo>
                    <a:pt x="1881094" y="346623"/>
                    <a:pt x="1873855" y="348147"/>
                    <a:pt x="1874904" y="347099"/>
                  </a:cubicBezTo>
                  <a:cubicBezTo>
                    <a:pt x="1875951" y="346051"/>
                    <a:pt x="1877285" y="343861"/>
                    <a:pt x="1875665" y="344527"/>
                  </a:cubicBezTo>
                  <a:cubicBezTo>
                    <a:pt x="1873951" y="345194"/>
                    <a:pt x="1867664" y="344337"/>
                    <a:pt x="1865473" y="341384"/>
                  </a:cubicBezTo>
                  <a:lnTo>
                    <a:pt x="1860997" y="344623"/>
                  </a:lnTo>
                  <a:cubicBezTo>
                    <a:pt x="1860235" y="345194"/>
                    <a:pt x="1857853" y="344432"/>
                    <a:pt x="1856234" y="344146"/>
                  </a:cubicBezTo>
                  <a:cubicBezTo>
                    <a:pt x="1852139" y="343480"/>
                    <a:pt x="1852234" y="343480"/>
                    <a:pt x="1851853" y="346909"/>
                  </a:cubicBezTo>
                  <a:cubicBezTo>
                    <a:pt x="1851757" y="347956"/>
                    <a:pt x="1850805" y="349766"/>
                    <a:pt x="1850519" y="349766"/>
                  </a:cubicBezTo>
                  <a:lnTo>
                    <a:pt x="1846614" y="349385"/>
                  </a:lnTo>
                  <a:cubicBezTo>
                    <a:pt x="1843661" y="351290"/>
                    <a:pt x="1840613" y="352719"/>
                    <a:pt x="1839851" y="352528"/>
                  </a:cubicBezTo>
                  <a:cubicBezTo>
                    <a:pt x="1839089" y="352338"/>
                    <a:pt x="1834708" y="350433"/>
                    <a:pt x="1831850" y="349099"/>
                  </a:cubicBezTo>
                  <a:cubicBezTo>
                    <a:pt x="1828993" y="347766"/>
                    <a:pt x="1819277" y="347385"/>
                    <a:pt x="1816896" y="351385"/>
                  </a:cubicBezTo>
                  <a:lnTo>
                    <a:pt x="1810514" y="351290"/>
                  </a:lnTo>
                  <a:lnTo>
                    <a:pt x="1806133" y="351195"/>
                  </a:lnTo>
                  <a:cubicBezTo>
                    <a:pt x="1801085" y="353100"/>
                    <a:pt x="1796894" y="353671"/>
                    <a:pt x="1796894" y="352528"/>
                  </a:cubicBezTo>
                  <a:cubicBezTo>
                    <a:pt x="1796894" y="351385"/>
                    <a:pt x="1793464" y="347671"/>
                    <a:pt x="1789179" y="347004"/>
                  </a:cubicBezTo>
                  <a:lnTo>
                    <a:pt x="1787559" y="350814"/>
                  </a:lnTo>
                  <a:lnTo>
                    <a:pt x="1787083" y="352052"/>
                  </a:lnTo>
                  <a:cubicBezTo>
                    <a:pt x="1789940" y="353290"/>
                    <a:pt x="1790226" y="354529"/>
                    <a:pt x="1787559" y="354814"/>
                  </a:cubicBezTo>
                  <a:lnTo>
                    <a:pt x="1786035" y="355291"/>
                  </a:lnTo>
                  <a:lnTo>
                    <a:pt x="1782320" y="356338"/>
                  </a:lnTo>
                  <a:cubicBezTo>
                    <a:pt x="1779558" y="354243"/>
                    <a:pt x="1775653" y="352719"/>
                    <a:pt x="1773653" y="352909"/>
                  </a:cubicBezTo>
                  <a:cubicBezTo>
                    <a:pt x="1771652" y="353100"/>
                    <a:pt x="1765366" y="354814"/>
                    <a:pt x="1764699" y="356529"/>
                  </a:cubicBezTo>
                  <a:cubicBezTo>
                    <a:pt x="1764032" y="358148"/>
                    <a:pt x="1763270" y="363292"/>
                    <a:pt x="1764889" y="363482"/>
                  </a:cubicBezTo>
                  <a:cubicBezTo>
                    <a:pt x="1766414" y="363673"/>
                    <a:pt x="1770605" y="365101"/>
                    <a:pt x="1770319" y="366149"/>
                  </a:cubicBezTo>
                  <a:cubicBezTo>
                    <a:pt x="1770033" y="367197"/>
                    <a:pt x="1767366" y="369769"/>
                    <a:pt x="1765080" y="369578"/>
                  </a:cubicBezTo>
                  <a:lnTo>
                    <a:pt x="1762889" y="369102"/>
                  </a:lnTo>
                  <a:lnTo>
                    <a:pt x="1757746" y="368054"/>
                  </a:lnTo>
                  <a:cubicBezTo>
                    <a:pt x="1757269" y="364149"/>
                    <a:pt x="1755364" y="362625"/>
                    <a:pt x="1753460" y="364625"/>
                  </a:cubicBezTo>
                  <a:cubicBezTo>
                    <a:pt x="1751650" y="366625"/>
                    <a:pt x="1744316" y="371483"/>
                    <a:pt x="1741077" y="371197"/>
                  </a:cubicBezTo>
                  <a:cubicBezTo>
                    <a:pt x="1737743" y="370912"/>
                    <a:pt x="1735076" y="364625"/>
                    <a:pt x="1733552" y="366054"/>
                  </a:cubicBezTo>
                  <a:cubicBezTo>
                    <a:pt x="1732029" y="367483"/>
                    <a:pt x="1726694" y="368816"/>
                    <a:pt x="1726504" y="367387"/>
                  </a:cubicBezTo>
                  <a:cubicBezTo>
                    <a:pt x="1726313" y="365959"/>
                    <a:pt x="1726123" y="361672"/>
                    <a:pt x="1726789" y="361387"/>
                  </a:cubicBezTo>
                  <a:lnTo>
                    <a:pt x="1727838" y="361577"/>
                  </a:lnTo>
                  <a:lnTo>
                    <a:pt x="1728885" y="361863"/>
                  </a:lnTo>
                  <a:cubicBezTo>
                    <a:pt x="1729933" y="362815"/>
                    <a:pt x="1732029" y="362244"/>
                    <a:pt x="1733552" y="360625"/>
                  </a:cubicBezTo>
                  <a:cubicBezTo>
                    <a:pt x="1735076" y="359005"/>
                    <a:pt x="1732029" y="354433"/>
                    <a:pt x="1729647" y="355291"/>
                  </a:cubicBezTo>
                  <a:lnTo>
                    <a:pt x="1727647" y="355100"/>
                  </a:lnTo>
                  <a:cubicBezTo>
                    <a:pt x="1723170" y="354624"/>
                    <a:pt x="1725266" y="358339"/>
                    <a:pt x="1723360" y="359101"/>
                  </a:cubicBezTo>
                  <a:cubicBezTo>
                    <a:pt x="1721265" y="359863"/>
                    <a:pt x="1719169" y="359767"/>
                    <a:pt x="1719169" y="357196"/>
                  </a:cubicBezTo>
                  <a:lnTo>
                    <a:pt x="1719169" y="356148"/>
                  </a:lnTo>
                  <a:cubicBezTo>
                    <a:pt x="1719169" y="354814"/>
                    <a:pt x="1713740" y="356243"/>
                    <a:pt x="1707073" y="359386"/>
                  </a:cubicBezTo>
                  <a:lnTo>
                    <a:pt x="1700500" y="361291"/>
                  </a:lnTo>
                  <a:lnTo>
                    <a:pt x="1695833" y="362625"/>
                  </a:lnTo>
                  <a:cubicBezTo>
                    <a:pt x="1690880" y="362911"/>
                    <a:pt x="1689451" y="362815"/>
                    <a:pt x="1692500" y="362339"/>
                  </a:cubicBezTo>
                  <a:cubicBezTo>
                    <a:pt x="1695643" y="361863"/>
                    <a:pt x="1693071" y="355576"/>
                    <a:pt x="1685737" y="355291"/>
                  </a:cubicBezTo>
                  <a:lnTo>
                    <a:pt x="1679260" y="355386"/>
                  </a:lnTo>
                  <a:lnTo>
                    <a:pt x="1677069" y="355386"/>
                  </a:lnTo>
                  <a:cubicBezTo>
                    <a:pt x="1677545" y="358720"/>
                    <a:pt x="1675450" y="360720"/>
                    <a:pt x="1672307" y="359672"/>
                  </a:cubicBezTo>
                  <a:lnTo>
                    <a:pt x="1670592" y="360434"/>
                  </a:lnTo>
                  <a:cubicBezTo>
                    <a:pt x="1666687" y="362149"/>
                    <a:pt x="1666973" y="358720"/>
                    <a:pt x="1664972" y="358339"/>
                  </a:cubicBezTo>
                  <a:cubicBezTo>
                    <a:pt x="1663448" y="358053"/>
                    <a:pt x="1661163" y="357005"/>
                    <a:pt x="1660496" y="357481"/>
                  </a:cubicBezTo>
                  <a:cubicBezTo>
                    <a:pt x="1657066" y="359767"/>
                    <a:pt x="1654114" y="357672"/>
                    <a:pt x="1650971" y="357386"/>
                  </a:cubicBezTo>
                  <a:cubicBezTo>
                    <a:pt x="1650113" y="357291"/>
                    <a:pt x="1649256" y="357386"/>
                    <a:pt x="1648399" y="357386"/>
                  </a:cubicBezTo>
                  <a:lnTo>
                    <a:pt x="1645731" y="357481"/>
                  </a:lnTo>
                  <a:cubicBezTo>
                    <a:pt x="1645160" y="359291"/>
                    <a:pt x="1643732" y="360529"/>
                    <a:pt x="1642493" y="360244"/>
                  </a:cubicBezTo>
                  <a:cubicBezTo>
                    <a:pt x="1641255" y="359958"/>
                    <a:pt x="1637445" y="361577"/>
                    <a:pt x="1637540" y="363863"/>
                  </a:cubicBezTo>
                  <a:cubicBezTo>
                    <a:pt x="1637635" y="366149"/>
                    <a:pt x="1644112" y="370150"/>
                    <a:pt x="1643636" y="371483"/>
                  </a:cubicBezTo>
                  <a:cubicBezTo>
                    <a:pt x="1643160" y="372817"/>
                    <a:pt x="1641636" y="376341"/>
                    <a:pt x="1641255" y="376341"/>
                  </a:cubicBezTo>
                  <a:cubicBezTo>
                    <a:pt x="1640874" y="376341"/>
                    <a:pt x="1639826" y="374817"/>
                    <a:pt x="1639731" y="373102"/>
                  </a:cubicBezTo>
                  <a:lnTo>
                    <a:pt x="1639064" y="371483"/>
                  </a:lnTo>
                  <a:cubicBezTo>
                    <a:pt x="1638778" y="370816"/>
                    <a:pt x="1637445" y="369959"/>
                    <a:pt x="1636588" y="369864"/>
                  </a:cubicBezTo>
                  <a:lnTo>
                    <a:pt x="1635731" y="369864"/>
                  </a:lnTo>
                  <a:cubicBezTo>
                    <a:pt x="1634873" y="370721"/>
                    <a:pt x="1633921" y="372531"/>
                    <a:pt x="1633635" y="373960"/>
                  </a:cubicBezTo>
                  <a:cubicBezTo>
                    <a:pt x="1633444" y="375388"/>
                    <a:pt x="1629253" y="377008"/>
                    <a:pt x="1628587" y="375960"/>
                  </a:cubicBezTo>
                  <a:cubicBezTo>
                    <a:pt x="1627920" y="374817"/>
                    <a:pt x="1626968" y="371959"/>
                    <a:pt x="1627920" y="371959"/>
                  </a:cubicBezTo>
                  <a:cubicBezTo>
                    <a:pt x="1628873" y="372055"/>
                    <a:pt x="1630492" y="369864"/>
                    <a:pt x="1631254" y="367387"/>
                  </a:cubicBezTo>
                  <a:cubicBezTo>
                    <a:pt x="1632016" y="365006"/>
                    <a:pt x="1632968" y="357958"/>
                    <a:pt x="1632016" y="357196"/>
                  </a:cubicBezTo>
                  <a:lnTo>
                    <a:pt x="1631063" y="357196"/>
                  </a:lnTo>
                  <a:cubicBezTo>
                    <a:pt x="1628301" y="357291"/>
                    <a:pt x="1628777" y="358243"/>
                    <a:pt x="1630301" y="359577"/>
                  </a:cubicBezTo>
                  <a:cubicBezTo>
                    <a:pt x="1630492" y="359767"/>
                    <a:pt x="1629920" y="360815"/>
                    <a:pt x="1629349" y="361291"/>
                  </a:cubicBezTo>
                  <a:cubicBezTo>
                    <a:pt x="1628396" y="362149"/>
                    <a:pt x="1626396" y="362720"/>
                    <a:pt x="1626301" y="363482"/>
                  </a:cubicBezTo>
                  <a:lnTo>
                    <a:pt x="1625920" y="366244"/>
                  </a:lnTo>
                  <a:cubicBezTo>
                    <a:pt x="1626015" y="369292"/>
                    <a:pt x="1623824" y="372531"/>
                    <a:pt x="1620967" y="373388"/>
                  </a:cubicBezTo>
                  <a:lnTo>
                    <a:pt x="1618300" y="373864"/>
                  </a:lnTo>
                  <a:cubicBezTo>
                    <a:pt x="1617633" y="373960"/>
                    <a:pt x="1616109" y="372912"/>
                    <a:pt x="1616014" y="372245"/>
                  </a:cubicBezTo>
                  <a:cubicBezTo>
                    <a:pt x="1615918" y="371483"/>
                    <a:pt x="1616681" y="370245"/>
                    <a:pt x="1617443" y="369864"/>
                  </a:cubicBezTo>
                  <a:cubicBezTo>
                    <a:pt x="1618490" y="369483"/>
                    <a:pt x="1620205" y="370150"/>
                    <a:pt x="1621157" y="369673"/>
                  </a:cubicBezTo>
                  <a:lnTo>
                    <a:pt x="1622205" y="369102"/>
                  </a:lnTo>
                  <a:cubicBezTo>
                    <a:pt x="1622872" y="367864"/>
                    <a:pt x="1621538" y="364816"/>
                    <a:pt x="1619157" y="362149"/>
                  </a:cubicBezTo>
                  <a:cubicBezTo>
                    <a:pt x="1616871" y="359577"/>
                    <a:pt x="1603441" y="361482"/>
                    <a:pt x="1596773" y="363863"/>
                  </a:cubicBezTo>
                  <a:lnTo>
                    <a:pt x="1590868" y="363006"/>
                  </a:lnTo>
                  <a:lnTo>
                    <a:pt x="1590487" y="362911"/>
                  </a:lnTo>
                  <a:lnTo>
                    <a:pt x="1591121" y="361801"/>
                  </a:lnTo>
                  <a:lnTo>
                    <a:pt x="1596011" y="361577"/>
                  </a:lnTo>
                  <a:lnTo>
                    <a:pt x="1591710" y="360771"/>
                  </a:lnTo>
                  <a:lnTo>
                    <a:pt x="1593535" y="357577"/>
                  </a:lnTo>
                  <a:cubicBezTo>
                    <a:pt x="1591725" y="356529"/>
                    <a:pt x="1582962" y="351100"/>
                    <a:pt x="1581533" y="350719"/>
                  </a:cubicBezTo>
                  <a:lnTo>
                    <a:pt x="1580771" y="351100"/>
                  </a:lnTo>
                  <a:lnTo>
                    <a:pt x="1580009" y="351576"/>
                  </a:lnTo>
                  <a:cubicBezTo>
                    <a:pt x="1579819" y="352814"/>
                    <a:pt x="1582105" y="356338"/>
                    <a:pt x="1584867" y="359482"/>
                  </a:cubicBezTo>
                  <a:lnTo>
                    <a:pt x="1589915" y="360434"/>
                  </a:lnTo>
                  <a:lnTo>
                    <a:pt x="1591710" y="360771"/>
                  </a:lnTo>
                  <a:lnTo>
                    <a:pt x="1591121" y="361801"/>
                  </a:lnTo>
                  <a:lnTo>
                    <a:pt x="1585629" y="362053"/>
                  </a:lnTo>
                  <a:cubicBezTo>
                    <a:pt x="1579533" y="363387"/>
                    <a:pt x="1566960" y="366625"/>
                    <a:pt x="1567532" y="367102"/>
                  </a:cubicBezTo>
                  <a:cubicBezTo>
                    <a:pt x="1568103" y="367578"/>
                    <a:pt x="1566293" y="370245"/>
                    <a:pt x="1562198" y="371769"/>
                  </a:cubicBezTo>
                  <a:lnTo>
                    <a:pt x="1561340" y="366435"/>
                  </a:lnTo>
                  <a:cubicBezTo>
                    <a:pt x="1561054" y="364911"/>
                    <a:pt x="1559816" y="363387"/>
                    <a:pt x="1558673" y="362149"/>
                  </a:cubicBezTo>
                  <a:lnTo>
                    <a:pt x="1558007" y="361577"/>
                  </a:lnTo>
                  <a:cubicBezTo>
                    <a:pt x="1556483" y="361482"/>
                    <a:pt x="1555244" y="361958"/>
                    <a:pt x="1555149" y="362815"/>
                  </a:cubicBezTo>
                  <a:lnTo>
                    <a:pt x="1555244" y="363482"/>
                  </a:lnTo>
                  <a:lnTo>
                    <a:pt x="1555911" y="367197"/>
                  </a:lnTo>
                  <a:cubicBezTo>
                    <a:pt x="1552196" y="368435"/>
                    <a:pt x="1549243" y="364625"/>
                    <a:pt x="1549339" y="358815"/>
                  </a:cubicBezTo>
                  <a:lnTo>
                    <a:pt x="1555149" y="354910"/>
                  </a:lnTo>
                  <a:lnTo>
                    <a:pt x="1557816" y="353195"/>
                  </a:lnTo>
                  <a:cubicBezTo>
                    <a:pt x="1560388" y="353957"/>
                    <a:pt x="1563245" y="354148"/>
                    <a:pt x="1564007" y="353671"/>
                  </a:cubicBezTo>
                  <a:cubicBezTo>
                    <a:pt x="1564769" y="353195"/>
                    <a:pt x="1563912" y="351100"/>
                    <a:pt x="1559721" y="350242"/>
                  </a:cubicBezTo>
                  <a:lnTo>
                    <a:pt x="1556197" y="349576"/>
                  </a:lnTo>
                  <a:cubicBezTo>
                    <a:pt x="1554196" y="349195"/>
                    <a:pt x="1551720" y="348337"/>
                    <a:pt x="1550386" y="348909"/>
                  </a:cubicBezTo>
                  <a:cubicBezTo>
                    <a:pt x="1549243" y="349385"/>
                    <a:pt x="1549243" y="351766"/>
                    <a:pt x="1548767" y="353386"/>
                  </a:cubicBezTo>
                  <a:lnTo>
                    <a:pt x="1548005" y="356053"/>
                  </a:lnTo>
                  <a:cubicBezTo>
                    <a:pt x="1545529" y="355481"/>
                    <a:pt x="1543814" y="353100"/>
                    <a:pt x="1544195" y="350623"/>
                  </a:cubicBezTo>
                  <a:cubicBezTo>
                    <a:pt x="1544576" y="348242"/>
                    <a:pt x="1542576" y="341479"/>
                    <a:pt x="1544481" y="340336"/>
                  </a:cubicBezTo>
                  <a:cubicBezTo>
                    <a:pt x="1546386" y="339193"/>
                    <a:pt x="1552958" y="342051"/>
                    <a:pt x="1554292" y="342337"/>
                  </a:cubicBezTo>
                  <a:lnTo>
                    <a:pt x="1555435" y="342432"/>
                  </a:lnTo>
                  <a:cubicBezTo>
                    <a:pt x="1558102" y="342718"/>
                    <a:pt x="1559340" y="341860"/>
                    <a:pt x="1559150" y="339670"/>
                  </a:cubicBezTo>
                  <a:cubicBezTo>
                    <a:pt x="1559054" y="338431"/>
                    <a:pt x="1563341" y="337765"/>
                    <a:pt x="1560007" y="335955"/>
                  </a:cubicBezTo>
                  <a:lnTo>
                    <a:pt x="1558673" y="335288"/>
                  </a:lnTo>
                  <a:cubicBezTo>
                    <a:pt x="1557149" y="334717"/>
                    <a:pt x="1551244" y="334907"/>
                    <a:pt x="1545529" y="335669"/>
                  </a:cubicBezTo>
                  <a:lnTo>
                    <a:pt x="1540385" y="336336"/>
                  </a:lnTo>
                  <a:lnTo>
                    <a:pt x="1537242" y="336717"/>
                  </a:lnTo>
                  <a:cubicBezTo>
                    <a:pt x="1537909" y="338812"/>
                    <a:pt x="1536099" y="343861"/>
                    <a:pt x="1533146" y="348052"/>
                  </a:cubicBezTo>
                  <a:lnTo>
                    <a:pt x="1533337" y="350433"/>
                  </a:lnTo>
                  <a:cubicBezTo>
                    <a:pt x="1533432" y="351290"/>
                    <a:pt x="1533908" y="352719"/>
                    <a:pt x="1534575" y="353005"/>
                  </a:cubicBezTo>
                  <a:lnTo>
                    <a:pt x="1537433" y="353957"/>
                  </a:lnTo>
                  <a:cubicBezTo>
                    <a:pt x="1540766" y="354624"/>
                    <a:pt x="1544100" y="356624"/>
                    <a:pt x="1544957" y="358243"/>
                  </a:cubicBezTo>
                  <a:lnTo>
                    <a:pt x="1545243" y="359863"/>
                  </a:lnTo>
                  <a:lnTo>
                    <a:pt x="1545529" y="361006"/>
                  </a:lnTo>
                  <a:cubicBezTo>
                    <a:pt x="1545243" y="362339"/>
                    <a:pt x="1544481" y="364530"/>
                    <a:pt x="1543814" y="365863"/>
                  </a:cubicBezTo>
                  <a:cubicBezTo>
                    <a:pt x="1543148" y="367197"/>
                    <a:pt x="1537814" y="368530"/>
                    <a:pt x="1535909" y="366721"/>
                  </a:cubicBezTo>
                  <a:cubicBezTo>
                    <a:pt x="1534003" y="364911"/>
                    <a:pt x="1529051" y="361006"/>
                    <a:pt x="1529432" y="362339"/>
                  </a:cubicBezTo>
                  <a:cubicBezTo>
                    <a:pt x="1529812" y="363768"/>
                    <a:pt x="1524859" y="367006"/>
                    <a:pt x="1522383" y="366244"/>
                  </a:cubicBezTo>
                  <a:cubicBezTo>
                    <a:pt x="1519907" y="365482"/>
                    <a:pt x="1513620" y="362244"/>
                    <a:pt x="1512953" y="363101"/>
                  </a:cubicBezTo>
                  <a:cubicBezTo>
                    <a:pt x="1512286" y="363958"/>
                    <a:pt x="1508953" y="365863"/>
                    <a:pt x="1506857" y="365482"/>
                  </a:cubicBezTo>
                  <a:lnTo>
                    <a:pt x="1506191" y="365863"/>
                  </a:lnTo>
                  <a:lnTo>
                    <a:pt x="1504095" y="366911"/>
                  </a:lnTo>
                  <a:cubicBezTo>
                    <a:pt x="1501809" y="366721"/>
                    <a:pt x="1499428" y="365959"/>
                    <a:pt x="1498856" y="365197"/>
                  </a:cubicBezTo>
                  <a:cubicBezTo>
                    <a:pt x="1498285" y="364339"/>
                    <a:pt x="1495237" y="363196"/>
                    <a:pt x="1493141" y="364149"/>
                  </a:cubicBezTo>
                  <a:cubicBezTo>
                    <a:pt x="1491046" y="365101"/>
                    <a:pt x="1485235" y="367292"/>
                    <a:pt x="1483711" y="367768"/>
                  </a:cubicBezTo>
                  <a:cubicBezTo>
                    <a:pt x="1482187" y="368245"/>
                    <a:pt x="1476092" y="364530"/>
                    <a:pt x="1473043" y="362530"/>
                  </a:cubicBezTo>
                  <a:lnTo>
                    <a:pt x="1469424" y="365482"/>
                  </a:lnTo>
                  <a:lnTo>
                    <a:pt x="1469043" y="365863"/>
                  </a:lnTo>
                  <a:cubicBezTo>
                    <a:pt x="1466567" y="364816"/>
                    <a:pt x="1462757" y="365387"/>
                    <a:pt x="1460661" y="367292"/>
                  </a:cubicBezTo>
                  <a:cubicBezTo>
                    <a:pt x="1458566" y="369102"/>
                    <a:pt x="1456851" y="375674"/>
                    <a:pt x="1456565" y="375007"/>
                  </a:cubicBezTo>
                  <a:cubicBezTo>
                    <a:pt x="1456279" y="374341"/>
                    <a:pt x="1453612" y="373102"/>
                    <a:pt x="1451517" y="374436"/>
                  </a:cubicBezTo>
                  <a:cubicBezTo>
                    <a:pt x="1449421" y="375865"/>
                    <a:pt x="1443897" y="379103"/>
                    <a:pt x="1443707" y="378627"/>
                  </a:cubicBezTo>
                  <a:lnTo>
                    <a:pt x="1443135" y="377960"/>
                  </a:lnTo>
                  <a:lnTo>
                    <a:pt x="1441135" y="375579"/>
                  </a:lnTo>
                  <a:cubicBezTo>
                    <a:pt x="1442564" y="373102"/>
                    <a:pt x="1442468" y="371674"/>
                    <a:pt x="1441040" y="372531"/>
                  </a:cubicBezTo>
                  <a:cubicBezTo>
                    <a:pt x="1439611" y="373388"/>
                    <a:pt x="1434753" y="369102"/>
                    <a:pt x="1431991" y="367673"/>
                  </a:cubicBezTo>
                  <a:cubicBezTo>
                    <a:pt x="1429133" y="366340"/>
                    <a:pt x="1420370" y="364530"/>
                    <a:pt x="1420656" y="365482"/>
                  </a:cubicBezTo>
                  <a:cubicBezTo>
                    <a:pt x="1420942" y="366435"/>
                    <a:pt x="1420370" y="369388"/>
                    <a:pt x="1418370" y="369292"/>
                  </a:cubicBezTo>
                  <a:lnTo>
                    <a:pt x="1416941" y="370054"/>
                  </a:lnTo>
                  <a:cubicBezTo>
                    <a:pt x="1415512" y="370816"/>
                    <a:pt x="1415227" y="373007"/>
                    <a:pt x="1413798" y="373674"/>
                  </a:cubicBezTo>
                  <a:cubicBezTo>
                    <a:pt x="1411893" y="374626"/>
                    <a:pt x="1409702" y="374436"/>
                    <a:pt x="1409607" y="371769"/>
                  </a:cubicBezTo>
                  <a:lnTo>
                    <a:pt x="1409607" y="370721"/>
                  </a:lnTo>
                  <a:cubicBezTo>
                    <a:pt x="1409607" y="369388"/>
                    <a:pt x="1407416" y="369102"/>
                    <a:pt x="1404654" y="370054"/>
                  </a:cubicBezTo>
                  <a:cubicBezTo>
                    <a:pt x="1401892" y="371007"/>
                    <a:pt x="1394653" y="368435"/>
                    <a:pt x="1394462" y="369578"/>
                  </a:cubicBezTo>
                  <a:cubicBezTo>
                    <a:pt x="1394176" y="370721"/>
                    <a:pt x="1392462" y="373198"/>
                    <a:pt x="1391033" y="372721"/>
                  </a:cubicBezTo>
                  <a:cubicBezTo>
                    <a:pt x="1389700" y="372245"/>
                    <a:pt x="1387033" y="375388"/>
                    <a:pt x="1386747" y="376436"/>
                  </a:cubicBezTo>
                  <a:cubicBezTo>
                    <a:pt x="1386461" y="377484"/>
                    <a:pt x="1384556" y="379198"/>
                    <a:pt x="1382842" y="379008"/>
                  </a:cubicBezTo>
                  <a:cubicBezTo>
                    <a:pt x="1381127" y="378817"/>
                    <a:pt x="1375698" y="378532"/>
                    <a:pt x="1376460" y="379198"/>
                  </a:cubicBezTo>
                  <a:cubicBezTo>
                    <a:pt x="1377222" y="379865"/>
                    <a:pt x="1377698" y="381770"/>
                    <a:pt x="1376651" y="382437"/>
                  </a:cubicBezTo>
                  <a:lnTo>
                    <a:pt x="1375793" y="382437"/>
                  </a:lnTo>
                  <a:lnTo>
                    <a:pt x="1370745" y="382246"/>
                  </a:lnTo>
                  <a:cubicBezTo>
                    <a:pt x="1368078" y="378246"/>
                    <a:pt x="1365697" y="374531"/>
                    <a:pt x="1365601" y="374055"/>
                  </a:cubicBezTo>
                  <a:cubicBezTo>
                    <a:pt x="1365506" y="373579"/>
                    <a:pt x="1363982" y="372436"/>
                    <a:pt x="1362839" y="373579"/>
                  </a:cubicBezTo>
                  <a:cubicBezTo>
                    <a:pt x="1361696" y="374722"/>
                    <a:pt x="1360268" y="378817"/>
                    <a:pt x="1361410" y="380818"/>
                  </a:cubicBezTo>
                  <a:cubicBezTo>
                    <a:pt x="1362553" y="382818"/>
                    <a:pt x="1363411" y="388152"/>
                    <a:pt x="1360458" y="387866"/>
                  </a:cubicBezTo>
                  <a:cubicBezTo>
                    <a:pt x="1357601" y="387580"/>
                    <a:pt x="1349600" y="384437"/>
                    <a:pt x="1348647" y="381580"/>
                  </a:cubicBezTo>
                  <a:lnTo>
                    <a:pt x="1345854" y="377695"/>
                  </a:lnTo>
                  <a:lnTo>
                    <a:pt x="1344802" y="379616"/>
                  </a:lnTo>
                  <a:cubicBezTo>
                    <a:pt x="1343052" y="380437"/>
                    <a:pt x="1340933" y="380628"/>
                    <a:pt x="1340742" y="379199"/>
                  </a:cubicBezTo>
                  <a:cubicBezTo>
                    <a:pt x="1340361" y="376341"/>
                    <a:pt x="1340361" y="373674"/>
                    <a:pt x="1340742" y="373388"/>
                  </a:cubicBezTo>
                  <a:lnTo>
                    <a:pt x="1342732" y="374351"/>
                  </a:lnTo>
                  <a:lnTo>
                    <a:pt x="1341218" y="373007"/>
                  </a:lnTo>
                  <a:cubicBezTo>
                    <a:pt x="1340932" y="373293"/>
                    <a:pt x="1338932" y="374150"/>
                    <a:pt x="1337503" y="374150"/>
                  </a:cubicBezTo>
                  <a:lnTo>
                    <a:pt x="1336265" y="374245"/>
                  </a:lnTo>
                  <a:lnTo>
                    <a:pt x="1332264" y="374436"/>
                  </a:lnTo>
                  <a:cubicBezTo>
                    <a:pt x="1333693" y="372721"/>
                    <a:pt x="1334264" y="370816"/>
                    <a:pt x="1333598" y="370150"/>
                  </a:cubicBezTo>
                  <a:cubicBezTo>
                    <a:pt x="1332931" y="369483"/>
                    <a:pt x="1330359" y="368435"/>
                    <a:pt x="1330168" y="369769"/>
                  </a:cubicBezTo>
                  <a:cubicBezTo>
                    <a:pt x="1329978" y="371102"/>
                    <a:pt x="1328168" y="373483"/>
                    <a:pt x="1326644" y="372626"/>
                  </a:cubicBezTo>
                  <a:cubicBezTo>
                    <a:pt x="1325120" y="371769"/>
                    <a:pt x="1321025" y="370912"/>
                    <a:pt x="1320643" y="372626"/>
                  </a:cubicBezTo>
                  <a:cubicBezTo>
                    <a:pt x="1320262" y="374341"/>
                    <a:pt x="1323692" y="378532"/>
                    <a:pt x="1324549" y="379294"/>
                  </a:cubicBezTo>
                  <a:cubicBezTo>
                    <a:pt x="1325406" y="380056"/>
                    <a:pt x="1322453" y="382056"/>
                    <a:pt x="1320739" y="382056"/>
                  </a:cubicBezTo>
                  <a:lnTo>
                    <a:pt x="1319596" y="381389"/>
                  </a:lnTo>
                  <a:lnTo>
                    <a:pt x="1310261" y="376150"/>
                  </a:lnTo>
                  <a:cubicBezTo>
                    <a:pt x="1304642" y="382437"/>
                    <a:pt x="1298736" y="387199"/>
                    <a:pt x="1297117" y="386723"/>
                  </a:cubicBezTo>
                  <a:cubicBezTo>
                    <a:pt x="1295498" y="386247"/>
                    <a:pt x="1297879" y="381008"/>
                    <a:pt x="1297593" y="379960"/>
                  </a:cubicBezTo>
                  <a:cubicBezTo>
                    <a:pt x="1297307" y="378817"/>
                    <a:pt x="1298831" y="375484"/>
                    <a:pt x="1301689" y="375103"/>
                  </a:cubicBezTo>
                  <a:cubicBezTo>
                    <a:pt x="1304546" y="374722"/>
                    <a:pt x="1303499" y="369388"/>
                    <a:pt x="1299689" y="371007"/>
                  </a:cubicBezTo>
                  <a:cubicBezTo>
                    <a:pt x="1295878" y="372626"/>
                    <a:pt x="1286353" y="368435"/>
                    <a:pt x="1285210" y="371674"/>
                  </a:cubicBezTo>
                  <a:cubicBezTo>
                    <a:pt x="1284068" y="374912"/>
                    <a:pt x="1276352" y="382056"/>
                    <a:pt x="1276162" y="383104"/>
                  </a:cubicBezTo>
                  <a:lnTo>
                    <a:pt x="1275685" y="383961"/>
                  </a:lnTo>
                  <a:lnTo>
                    <a:pt x="1275114" y="385009"/>
                  </a:lnTo>
                  <a:cubicBezTo>
                    <a:pt x="1274066" y="385961"/>
                    <a:pt x="1272923" y="386342"/>
                    <a:pt x="1272447" y="385866"/>
                  </a:cubicBezTo>
                  <a:cubicBezTo>
                    <a:pt x="1271971" y="385390"/>
                    <a:pt x="1268923" y="383104"/>
                    <a:pt x="1266827" y="381865"/>
                  </a:cubicBezTo>
                  <a:lnTo>
                    <a:pt x="1265208" y="380532"/>
                  </a:lnTo>
                  <a:lnTo>
                    <a:pt x="1263875" y="379484"/>
                  </a:lnTo>
                  <a:cubicBezTo>
                    <a:pt x="1262636" y="377865"/>
                    <a:pt x="1260255" y="377960"/>
                    <a:pt x="1258636" y="379579"/>
                  </a:cubicBezTo>
                  <a:cubicBezTo>
                    <a:pt x="1256921" y="381199"/>
                    <a:pt x="1251587" y="385009"/>
                    <a:pt x="1250635" y="384151"/>
                  </a:cubicBezTo>
                  <a:cubicBezTo>
                    <a:pt x="1249587" y="383294"/>
                    <a:pt x="1248349" y="381199"/>
                    <a:pt x="1249777" y="381008"/>
                  </a:cubicBezTo>
                  <a:lnTo>
                    <a:pt x="1250635" y="380532"/>
                  </a:lnTo>
                  <a:lnTo>
                    <a:pt x="1251492" y="380056"/>
                  </a:lnTo>
                  <a:cubicBezTo>
                    <a:pt x="1252159" y="379198"/>
                    <a:pt x="1251683" y="377579"/>
                    <a:pt x="1250349" y="376531"/>
                  </a:cubicBezTo>
                  <a:lnTo>
                    <a:pt x="1249206" y="376531"/>
                  </a:lnTo>
                  <a:lnTo>
                    <a:pt x="1245110" y="376627"/>
                  </a:lnTo>
                  <a:cubicBezTo>
                    <a:pt x="1241872" y="380627"/>
                    <a:pt x="1240443" y="384247"/>
                    <a:pt x="1241872" y="384532"/>
                  </a:cubicBezTo>
                  <a:cubicBezTo>
                    <a:pt x="1243396" y="384818"/>
                    <a:pt x="1245777" y="386914"/>
                    <a:pt x="1244062" y="388533"/>
                  </a:cubicBezTo>
                  <a:cubicBezTo>
                    <a:pt x="1242348" y="390152"/>
                    <a:pt x="1246539" y="395296"/>
                    <a:pt x="1245586" y="396534"/>
                  </a:cubicBezTo>
                  <a:cubicBezTo>
                    <a:pt x="1244634" y="397772"/>
                    <a:pt x="1240634" y="401201"/>
                    <a:pt x="1239300" y="401773"/>
                  </a:cubicBezTo>
                  <a:lnTo>
                    <a:pt x="1238443" y="401487"/>
                  </a:lnTo>
                  <a:lnTo>
                    <a:pt x="1237681" y="401201"/>
                  </a:lnTo>
                  <a:cubicBezTo>
                    <a:pt x="1237395" y="399963"/>
                    <a:pt x="1237681" y="396820"/>
                    <a:pt x="1238252" y="394057"/>
                  </a:cubicBezTo>
                  <a:lnTo>
                    <a:pt x="1235109" y="393391"/>
                  </a:lnTo>
                  <a:lnTo>
                    <a:pt x="1232347" y="392819"/>
                  </a:lnTo>
                  <a:cubicBezTo>
                    <a:pt x="1232251" y="391295"/>
                    <a:pt x="1233585" y="389771"/>
                    <a:pt x="1235109" y="389390"/>
                  </a:cubicBezTo>
                  <a:lnTo>
                    <a:pt x="1236633" y="389009"/>
                  </a:lnTo>
                  <a:lnTo>
                    <a:pt x="1237395" y="388819"/>
                  </a:lnTo>
                  <a:cubicBezTo>
                    <a:pt x="1238728" y="388533"/>
                    <a:pt x="1237585" y="387390"/>
                    <a:pt x="1234823" y="386342"/>
                  </a:cubicBezTo>
                  <a:lnTo>
                    <a:pt x="1234728" y="385390"/>
                  </a:lnTo>
                  <a:lnTo>
                    <a:pt x="1234633" y="383580"/>
                  </a:lnTo>
                  <a:cubicBezTo>
                    <a:pt x="1236252" y="381103"/>
                    <a:pt x="1234157" y="378436"/>
                    <a:pt x="1230061" y="377770"/>
                  </a:cubicBezTo>
                  <a:lnTo>
                    <a:pt x="1227965" y="378913"/>
                  </a:lnTo>
                  <a:cubicBezTo>
                    <a:pt x="1225108" y="380437"/>
                    <a:pt x="1222441" y="381389"/>
                    <a:pt x="1219964" y="380246"/>
                  </a:cubicBezTo>
                  <a:lnTo>
                    <a:pt x="1217774" y="379198"/>
                  </a:lnTo>
                  <a:cubicBezTo>
                    <a:pt x="1216250" y="376817"/>
                    <a:pt x="1212440" y="375579"/>
                    <a:pt x="1209296" y="376341"/>
                  </a:cubicBezTo>
                  <a:lnTo>
                    <a:pt x="1213201" y="379484"/>
                  </a:lnTo>
                  <a:lnTo>
                    <a:pt x="1213773" y="379865"/>
                  </a:lnTo>
                  <a:cubicBezTo>
                    <a:pt x="1212344" y="381865"/>
                    <a:pt x="1208820" y="384532"/>
                    <a:pt x="1205772" y="385771"/>
                  </a:cubicBezTo>
                  <a:lnTo>
                    <a:pt x="1203581" y="383675"/>
                  </a:lnTo>
                  <a:cubicBezTo>
                    <a:pt x="1200248" y="380627"/>
                    <a:pt x="1197581" y="380341"/>
                    <a:pt x="1193104" y="382437"/>
                  </a:cubicBezTo>
                  <a:cubicBezTo>
                    <a:pt x="1190723" y="383580"/>
                    <a:pt x="1186912" y="382913"/>
                    <a:pt x="1183865" y="380722"/>
                  </a:cubicBezTo>
                  <a:lnTo>
                    <a:pt x="1181388" y="379008"/>
                  </a:lnTo>
                  <a:cubicBezTo>
                    <a:pt x="1176435" y="378341"/>
                    <a:pt x="1171958" y="379770"/>
                    <a:pt x="1171292" y="382151"/>
                  </a:cubicBezTo>
                  <a:cubicBezTo>
                    <a:pt x="1170625" y="384628"/>
                    <a:pt x="1176244" y="388628"/>
                    <a:pt x="1174530" y="388723"/>
                  </a:cubicBezTo>
                  <a:cubicBezTo>
                    <a:pt x="1172816" y="388819"/>
                    <a:pt x="1168434" y="387104"/>
                    <a:pt x="1169101" y="384723"/>
                  </a:cubicBezTo>
                  <a:cubicBezTo>
                    <a:pt x="1169768" y="382437"/>
                    <a:pt x="1167482" y="376055"/>
                    <a:pt x="1165291" y="377484"/>
                  </a:cubicBezTo>
                  <a:cubicBezTo>
                    <a:pt x="1163100" y="378913"/>
                    <a:pt x="1157576" y="381103"/>
                    <a:pt x="1157004" y="379675"/>
                  </a:cubicBezTo>
                  <a:lnTo>
                    <a:pt x="1156051" y="378722"/>
                  </a:lnTo>
                  <a:cubicBezTo>
                    <a:pt x="1155575" y="378246"/>
                    <a:pt x="1153766" y="378532"/>
                    <a:pt x="1152718" y="378817"/>
                  </a:cubicBezTo>
                  <a:cubicBezTo>
                    <a:pt x="1152242" y="378913"/>
                    <a:pt x="1151765" y="380246"/>
                    <a:pt x="1151956" y="380532"/>
                  </a:cubicBezTo>
                  <a:lnTo>
                    <a:pt x="1154337" y="382723"/>
                  </a:lnTo>
                  <a:cubicBezTo>
                    <a:pt x="1157194" y="385009"/>
                    <a:pt x="1160433" y="387485"/>
                    <a:pt x="1161481" y="388247"/>
                  </a:cubicBezTo>
                  <a:cubicBezTo>
                    <a:pt x="1162528" y="389009"/>
                    <a:pt x="1156337" y="393200"/>
                    <a:pt x="1150908" y="396058"/>
                  </a:cubicBezTo>
                  <a:lnTo>
                    <a:pt x="1145669" y="396629"/>
                  </a:lnTo>
                  <a:cubicBezTo>
                    <a:pt x="1141002" y="397105"/>
                    <a:pt x="1135763" y="395486"/>
                    <a:pt x="1131477" y="392438"/>
                  </a:cubicBezTo>
                  <a:lnTo>
                    <a:pt x="1127667" y="389676"/>
                  </a:lnTo>
                  <a:cubicBezTo>
                    <a:pt x="1123952" y="392057"/>
                    <a:pt x="1120237" y="395200"/>
                    <a:pt x="1119285" y="396724"/>
                  </a:cubicBezTo>
                  <a:lnTo>
                    <a:pt x="1118142" y="395962"/>
                  </a:lnTo>
                  <a:lnTo>
                    <a:pt x="1116237" y="394724"/>
                  </a:lnTo>
                  <a:cubicBezTo>
                    <a:pt x="1113760" y="394915"/>
                    <a:pt x="1111189" y="394438"/>
                    <a:pt x="1110617" y="393772"/>
                  </a:cubicBezTo>
                  <a:lnTo>
                    <a:pt x="1110712" y="393295"/>
                  </a:lnTo>
                  <a:cubicBezTo>
                    <a:pt x="1110903" y="392438"/>
                    <a:pt x="1111570" y="391105"/>
                    <a:pt x="1112332" y="391009"/>
                  </a:cubicBezTo>
                  <a:cubicBezTo>
                    <a:pt x="1118333" y="390057"/>
                    <a:pt x="1124333" y="389295"/>
                    <a:pt x="1130334" y="388438"/>
                  </a:cubicBezTo>
                  <a:lnTo>
                    <a:pt x="1130715" y="388438"/>
                  </a:lnTo>
                  <a:cubicBezTo>
                    <a:pt x="1131477" y="387676"/>
                    <a:pt x="1130334" y="385961"/>
                    <a:pt x="1128143" y="384628"/>
                  </a:cubicBezTo>
                  <a:cubicBezTo>
                    <a:pt x="1125952" y="383294"/>
                    <a:pt x="1119190" y="380532"/>
                    <a:pt x="1118904" y="381770"/>
                  </a:cubicBezTo>
                  <a:cubicBezTo>
                    <a:pt x="1118618" y="383104"/>
                    <a:pt x="1116713" y="385485"/>
                    <a:pt x="1115475" y="384151"/>
                  </a:cubicBezTo>
                  <a:cubicBezTo>
                    <a:pt x="1114237" y="382723"/>
                    <a:pt x="1111475" y="378913"/>
                    <a:pt x="1112236" y="378722"/>
                  </a:cubicBezTo>
                  <a:cubicBezTo>
                    <a:pt x="1112999" y="378532"/>
                    <a:pt x="1114903" y="375674"/>
                    <a:pt x="1114618" y="373007"/>
                  </a:cubicBezTo>
                  <a:lnTo>
                    <a:pt x="1110712" y="372055"/>
                  </a:lnTo>
                  <a:lnTo>
                    <a:pt x="1107379" y="371197"/>
                  </a:lnTo>
                  <a:cubicBezTo>
                    <a:pt x="1104045" y="371864"/>
                    <a:pt x="1100807" y="373293"/>
                    <a:pt x="1100044" y="374436"/>
                  </a:cubicBezTo>
                  <a:lnTo>
                    <a:pt x="1100426" y="375103"/>
                  </a:lnTo>
                  <a:lnTo>
                    <a:pt x="1101759" y="377389"/>
                  </a:lnTo>
                  <a:cubicBezTo>
                    <a:pt x="1103759" y="379770"/>
                    <a:pt x="1102616" y="381389"/>
                    <a:pt x="1099283" y="381008"/>
                  </a:cubicBezTo>
                  <a:lnTo>
                    <a:pt x="1096425" y="380437"/>
                  </a:lnTo>
                  <a:cubicBezTo>
                    <a:pt x="1095092" y="380151"/>
                    <a:pt x="1093282" y="379675"/>
                    <a:pt x="1092710" y="378722"/>
                  </a:cubicBezTo>
                  <a:cubicBezTo>
                    <a:pt x="1091472" y="377103"/>
                    <a:pt x="1091091" y="375103"/>
                    <a:pt x="1090139" y="373293"/>
                  </a:cubicBezTo>
                  <a:cubicBezTo>
                    <a:pt x="1089853" y="372721"/>
                    <a:pt x="1088900" y="372436"/>
                    <a:pt x="1088234" y="372055"/>
                  </a:cubicBezTo>
                  <a:cubicBezTo>
                    <a:pt x="1087948" y="371864"/>
                    <a:pt x="1087281" y="371864"/>
                    <a:pt x="1086995" y="372055"/>
                  </a:cubicBezTo>
                  <a:lnTo>
                    <a:pt x="1084614" y="373102"/>
                  </a:lnTo>
                  <a:cubicBezTo>
                    <a:pt x="1081947" y="374341"/>
                    <a:pt x="1080518" y="376817"/>
                    <a:pt x="1081376" y="378627"/>
                  </a:cubicBezTo>
                  <a:cubicBezTo>
                    <a:pt x="1082233" y="380437"/>
                    <a:pt x="1081947" y="387104"/>
                    <a:pt x="1081947" y="389866"/>
                  </a:cubicBezTo>
                  <a:cubicBezTo>
                    <a:pt x="1081947" y="392629"/>
                    <a:pt x="1082137" y="398058"/>
                    <a:pt x="1074994" y="397486"/>
                  </a:cubicBezTo>
                  <a:lnTo>
                    <a:pt x="1069184" y="395867"/>
                  </a:lnTo>
                  <a:lnTo>
                    <a:pt x="1066040" y="395010"/>
                  </a:lnTo>
                  <a:cubicBezTo>
                    <a:pt x="1064993" y="396534"/>
                    <a:pt x="1062135" y="398534"/>
                    <a:pt x="1059754" y="399487"/>
                  </a:cubicBezTo>
                  <a:lnTo>
                    <a:pt x="1057753" y="399106"/>
                  </a:lnTo>
                  <a:cubicBezTo>
                    <a:pt x="1056134" y="398820"/>
                    <a:pt x="1055182" y="396629"/>
                    <a:pt x="1052991" y="398820"/>
                  </a:cubicBezTo>
                  <a:lnTo>
                    <a:pt x="1052515" y="399296"/>
                  </a:lnTo>
                  <a:cubicBezTo>
                    <a:pt x="1050419" y="398820"/>
                    <a:pt x="1049276" y="397010"/>
                    <a:pt x="1049943" y="395391"/>
                  </a:cubicBezTo>
                  <a:lnTo>
                    <a:pt x="1050705" y="395296"/>
                  </a:lnTo>
                  <a:cubicBezTo>
                    <a:pt x="1053753" y="395105"/>
                    <a:pt x="1054801" y="393581"/>
                    <a:pt x="1053467" y="391962"/>
                  </a:cubicBezTo>
                  <a:lnTo>
                    <a:pt x="1052610" y="390914"/>
                  </a:lnTo>
                  <a:cubicBezTo>
                    <a:pt x="1049371" y="390628"/>
                    <a:pt x="1046704" y="391486"/>
                    <a:pt x="1046609" y="392819"/>
                  </a:cubicBezTo>
                  <a:cubicBezTo>
                    <a:pt x="1046514" y="394153"/>
                    <a:pt x="1045276" y="398153"/>
                    <a:pt x="1044514" y="399010"/>
                  </a:cubicBezTo>
                  <a:lnTo>
                    <a:pt x="1043657" y="399106"/>
                  </a:lnTo>
                  <a:lnTo>
                    <a:pt x="1041656" y="399296"/>
                  </a:lnTo>
                  <a:cubicBezTo>
                    <a:pt x="1041942" y="397963"/>
                    <a:pt x="1041942" y="396058"/>
                    <a:pt x="1041751" y="394915"/>
                  </a:cubicBezTo>
                  <a:lnTo>
                    <a:pt x="1041085" y="394057"/>
                  </a:lnTo>
                  <a:cubicBezTo>
                    <a:pt x="1039466" y="392057"/>
                    <a:pt x="1038418" y="393867"/>
                    <a:pt x="1037560" y="394724"/>
                  </a:cubicBezTo>
                  <a:lnTo>
                    <a:pt x="1035084" y="397105"/>
                  </a:lnTo>
                  <a:cubicBezTo>
                    <a:pt x="1030893" y="396534"/>
                    <a:pt x="1029750" y="395105"/>
                    <a:pt x="1032608" y="393962"/>
                  </a:cubicBezTo>
                  <a:lnTo>
                    <a:pt x="1034608" y="392724"/>
                  </a:lnTo>
                  <a:cubicBezTo>
                    <a:pt x="1035370" y="392248"/>
                    <a:pt x="1035941" y="390819"/>
                    <a:pt x="1035751" y="390057"/>
                  </a:cubicBezTo>
                  <a:cubicBezTo>
                    <a:pt x="1035560" y="389390"/>
                    <a:pt x="1033941" y="388723"/>
                    <a:pt x="1032989" y="388723"/>
                  </a:cubicBezTo>
                  <a:cubicBezTo>
                    <a:pt x="1031465" y="388723"/>
                    <a:pt x="1029845" y="389295"/>
                    <a:pt x="1028321" y="389581"/>
                  </a:cubicBezTo>
                  <a:cubicBezTo>
                    <a:pt x="1026035" y="389962"/>
                    <a:pt x="1022511" y="391105"/>
                    <a:pt x="1021559" y="390247"/>
                  </a:cubicBezTo>
                  <a:cubicBezTo>
                    <a:pt x="1017749" y="387104"/>
                    <a:pt x="1015843" y="389295"/>
                    <a:pt x="1013272" y="391295"/>
                  </a:cubicBezTo>
                  <a:cubicBezTo>
                    <a:pt x="1011843" y="392438"/>
                    <a:pt x="1006604" y="390914"/>
                    <a:pt x="1005747" y="389104"/>
                  </a:cubicBezTo>
                  <a:lnTo>
                    <a:pt x="1005652" y="388819"/>
                  </a:lnTo>
                  <a:cubicBezTo>
                    <a:pt x="1006700" y="388152"/>
                    <a:pt x="1004509" y="386628"/>
                    <a:pt x="1000889" y="385485"/>
                  </a:cubicBezTo>
                  <a:cubicBezTo>
                    <a:pt x="997270" y="384247"/>
                    <a:pt x="988602" y="387961"/>
                    <a:pt x="990983" y="388533"/>
                  </a:cubicBezTo>
                  <a:lnTo>
                    <a:pt x="991555" y="389485"/>
                  </a:lnTo>
                  <a:lnTo>
                    <a:pt x="992412" y="390819"/>
                  </a:lnTo>
                  <a:cubicBezTo>
                    <a:pt x="992317" y="392629"/>
                    <a:pt x="990317" y="393867"/>
                    <a:pt x="987935" y="393486"/>
                  </a:cubicBezTo>
                  <a:cubicBezTo>
                    <a:pt x="985554" y="393200"/>
                    <a:pt x="976410" y="393486"/>
                    <a:pt x="970981" y="396534"/>
                  </a:cubicBezTo>
                  <a:lnTo>
                    <a:pt x="965361" y="397010"/>
                  </a:lnTo>
                  <a:lnTo>
                    <a:pt x="960789" y="397391"/>
                  </a:lnTo>
                  <a:cubicBezTo>
                    <a:pt x="957550" y="391200"/>
                    <a:pt x="954121" y="388152"/>
                    <a:pt x="953169" y="390533"/>
                  </a:cubicBezTo>
                  <a:cubicBezTo>
                    <a:pt x="952217" y="393010"/>
                    <a:pt x="949168" y="397867"/>
                    <a:pt x="948311" y="396058"/>
                  </a:cubicBezTo>
                  <a:lnTo>
                    <a:pt x="946978" y="395296"/>
                  </a:lnTo>
                  <a:cubicBezTo>
                    <a:pt x="946311" y="394915"/>
                    <a:pt x="943930" y="395677"/>
                    <a:pt x="942787" y="396439"/>
                  </a:cubicBezTo>
                  <a:lnTo>
                    <a:pt x="940786" y="397677"/>
                  </a:lnTo>
                  <a:cubicBezTo>
                    <a:pt x="938786" y="399487"/>
                    <a:pt x="935738" y="400153"/>
                    <a:pt x="934024" y="399201"/>
                  </a:cubicBezTo>
                  <a:cubicBezTo>
                    <a:pt x="932309" y="398248"/>
                    <a:pt x="928499" y="395391"/>
                    <a:pt x="929071" y="394819"/>
                  </a:cubicBezTo>
                  <a:cubicBezTo>
                    <a:pt x="929737" y="394248"/>
                    <a:pt x="932785" y="393010"/>
                    <a:pt x="933548" y="393962"/>
                  </a:cubicBezTo>
                  <a:cubicBezTo>
                    <a:pt x="934309" y="394915"/>
                    <a:pt x="937643" y="396439"/>
                    <a:pt x="938310" y="394343"/>
                  </a:cubicBezTo>
                  <a:lnTo>
                    <a:pt x="937834" y="394057"/>
                  </a:lnTo>
                  <a:lnTo>
                    <a:pt x="935071" y="392152"/>
                  </a:lnTo>
                  <a:cubicBezTo>
                    <a:pt x="931738" y="390247"/>
                    <a:pt x="928499" y="389485"/>
                    <a:pt x="927737" y="390343"/>
                  </a:cubicBezTo>
                  <a:cubicBezTo>
                    <a:pt x="926975" y="391200"/>
                    <a:pt x="924880" y="394629"/>
                    <a:pt x="924118" y="395867"/>
                  </a:cubicBezTo>
                  <a:cubicBezTo>
                    <a:pt x="923356" y="397105"/>
                    <a:pt x="922879" y="399201"/>
                    <a:pt x="922213" y="399963"/>
                  </a:cubicBezTo>
                  <a:cubicBezTo>
                    <a:pt x="921546" y="400725"/>
                    <a:pt x="920784" y="403011"/>
                    <a:pt x="918689" y="401773"/>
                  </a:cubicBezTo>
                  <a:cubicBezTo>
                    <a:pt x="916593" y="400534"/>
                    <a:pt x="919355" y="395677"/>
                    <a:pt x="919165" y="395105"/>
                  </a:cubicBezTo>
                  <a:cubicBezTo>
                    <a:pt x="918974" y="394534"/>
                    <a:pt x="917641" y="393200"/>
                    <a:pt x="916784" y="393486"/>
                  </a:cubicBezTo>
                  <a:cubicBezTo>
                    <a:pt x="915926" y="393772"/>
                    <a:pt x="914021" y="395962"/>
                    <a:pt x="912878" y="397391"/>
                  </a:cubicBezTo>
                  <a:lnTo>
                    <a:pt x="910687" y="396724"/>
                  </a:lnTo>
                  <a:cubicBezTo>
                    <a:pt x="909735" y="396439"/>
                    <a:pt x="908306" y="395296"/>
                    <a:pt x="908020" y="395486"/>
                  </a:cubicBezTo>
                  <a:cubicBezTo>
                    <a:pt x="905449" y="397296"/>
                    <a:pt x="903639" y="399772"/>
                    <a:pt x="899067" y="397391"/>
                  </a:cubicBezTo>
                  <a:lnTo>
                    <a:pt x="897638" y="396629"/>
                  </a:lnTo>
                  <a:cubicBezTo>
                    <a:pt x="893638" y="397867"/>
                    <a:pt x="887446" y="399201"/>
                    <a:pt x="884017" y="399677"/>
                  </a:cubicBezTo>
                  <a:lnTo>
                    <a:pt x="880589" y="399487"/>
                  </a:lnTo>
                  <a:lnTo>
                    <a:pt x="874492" y="399201"/>
                  </a:lnTo>
                  <a:cubicBezTo>
                    <a:pt x="872016" y="395677"/>
                    <a:pt x="870397" y="395200"/>
                    <a:pt x="870873" y="398248"/>
                  </a:cubicBezTo>
                  <a:cubicBezTo>
                    <a:pt x="871349" y="401201"/>
                    <a:pt x="868492" y="408821"/>
                    <a:pt x="865063" y="408631"/>
                  </a:cubicBezTo>
                  <a:cubicBezTo>
                    <a:pt x="861729" y="408535"/>
                    <a:pt x="856204" y="400725"/>
                    <a:pt x="856109" y="398058"/>
                  </a:cubicBezTo>
                  <a:lnTo>
                    <a:pt x="852109" y="399391"/>
                  </a:lnTo>
                  <a:lnTo>
                    <a:pt x="850680" y="399868"/>
                  </a:lnTo>
                  <a:cubicBezTo>
                    <a:pt x="849727" y="402058"/>
                    <a:pt x="848203" y="402916"/>
                    <a:pt x="847346" y="401773"/>
                  </a:cubicBezTo>
                  <a:cubicBezTo>
                    <a:pt x="846489" y="400725"/>
                    <a:pt x="842869" y="398248"/>
                    <a:pt x="841631" y="399010"/>
                  </a:cubicBezTo>
                  <a:cubicBezTo>
                    <a:pt x="840298" y="399868"/>
                    <a:pt x="840965" y="403773"/>
                    <a:pt x="841631" y="404344"/>
                  </a:cubicBezTo>
                  <a:cubicBezTo>
                    <a:pt x="842393" y="404821"/>
                    <a:pt x="842489" y="407964"/>
                    <a:pt x="840012" y="410059"/>
                  </a:cubicBezTo>
                  <a:lnTo>
                    <a:pt x="835345" y="409202"/>
                  </a:lnTo>
                  <a:lnTo>
                    <a:pt x="831059" y="408440"/>
                  </a:lnTo>
                  <a:cubicBezTo>
                    <a:pt x="826963" y="406630"/>
                    <a:pt x="823343" y="404916"/>
                    <a:pt x="823058" y="404630"/>
                  </a:cubicBezTo>
                  <a:cubicBezTo>
                    <a:pt x="822772" y="404249"/>
                    <a:pt x="822010" y="401963"/>
                    <a:pt x="821819" y="400344"/>
                  </a:cubicBezTo>
                  <a:lnTo>
                    <a:pt x="820867" y="399582"/>
                  </a:lnTo>
                  <a:cubicBezTo>
                    <a:pt x="819533" y="398439"/>
                    <a:pt x="816961" y="397010"/>
                    <a:pt x="815818" y="397486"/>
                  </a:cubicBezTo>
                  <a:cubicBezTo>
                    <a:pt x="813533" y="398248"/>
                    <a:pt x="814009" y="400153"/>
                    <a:pt x="815818" y="401582"/>
                  </a:cubicBezTo>
                  <a:cubicBezTo>
                    <a:pt x="817628" y="403011"/>
                    <a:pt x="817819" y="404725"/>
                    <a:pt x="815152" y="405487"/>
                  </a:cubicBezTo>
                  <a:cubicBezTo>
                    <a:pt x="814390" y="405678"/>
                    <a:pt x="812770" y="404440"/>
                    <a:pt x="811818" y="403582"/>
                  </a:cubicBezTo>
                  <a:lnTo>
                    <a:pt x="810294" y="402154"/>
                  </a:lnTo>
                  <a:cubicBezTo>
                    <a:pt x="808770" y="400344"/>
                    <a:pt x="805912" y="399677"/>
                    <a:pt x="804008" y="400725"/>
                  </a:cubicBezTo>
                  <a:cubicBezTo>
                    <a:pt x="802102" y="401773"/>
                    <a:pt x="797626" y="407488"/>
                    <a:pt x="796768" y="407488"/>
                  </a:cubicBezTo>
                  <a:cubicBezTo>
                    <a:pt x="795911" y="407583"/>
                    <a:pt x="792006" y="407202"/>
                    <a:pt x="791911" y="406440"/>
                  </a:cubicBezTo>
                  <a:lnTo>
                    <a:pt x="792101" y="405964"/>
                  </a:lnTo>
                  <a:cubicBezTo>
                    <a:pt x="792577" y="404725"/>
                    <a:pt x="794006" y="403106"/>
                    <a:pt x="793530" y="402439"/>
                  </a:cubicBezTo>
                  <a:cubicBezTo>
                    <a:pt x="792101" y="400630"/>
                    <a:pt x="790006" y="401106"/>
                    <a:pt x="788386" y="402630"/>
                  </a:cubicBezTo>
                  <a:cubicBezTo>
                    <a:pt x="786767" y="404154"/>
                    <a:pt x="784005" y="405583"/>
                    <a:pt x="783719" y="407297"/>
                  </a:cubicBezTo>
                  <a:cubicBezTo>
                    <a:pt x="782767" y="411964"/>
                    <a:pt x="780576" y="407583"/>
                    <a:pt x="779338" y="407964"/>
                  </a:cubicBezTo>
                  <a:lnTo>
                    <a:pt x="775051" y="409393"/>
                  </a:lnTo>
                  <a:cubicBezTo>
                    <a:pt x="773337" y="413012"/>
                    <a:pt x="771337" y="414917"/>
                    <a:pt x="770575" y="413679"/>
                  </a:cubicBezTo>
                  <a:cubicBezTo>
                    <a:pt x="769813" y="412441"/>
                    <a:pt x="769336" y="407773"/>
                    <a:pt x="771527" y="406535"/>
                  </a:cubicBezTo>
                  <a:lnTo>
                    <a:pt x="773527" y="405487"/>
                  </a:lnTo>
                  <a:cubicBezTo>
                    <a:pt x="774194" y="405106"/>
                    <a:pt x="775528" y="404725"/>
                    <a:pt x="775528" y="404535"/>
                  </a:cubicBezTo>
                  <a:cubicBezTo>
                    <a:pt x="775242" y="403297"/>
                    <a:pt x="774480" y="402154"/>
                    <a:pt x="774194" y="400915"/>
                  </a:cubicBezTo>
                  <a:cubicBezTo>
                    <a:pt x="773718" y="399296"/>
                    <a:pt x="773337" y="397677"/>
                    <a:pt x="773337" y="395962"/>
                  </a:cubicBezTo>
                  <a:cubicBezTo>
                    <a:pt x="773337" y="395010"/>
                    <a:pt x="775051" y="393581"/>
                    <a:pt x="774670" y="393105"/>
                  </a:cubicBezTo>
                  <a:lnTo>
                    <a:pt x="772575" y="390438"/>
                  </a:lnTo>
                  <a:cubicBezTo>
                    <a:pt x="768479" y="391200"/>
                    <a:pt x="765622" y="392343"/>
                    <a:pt x="766193" y="393010"/>
                  </a:cubicBezTo>
                  <a:cubicBezTo>
                    <a:pt x="766765" y="393772"/>
                    <a:pt x="766955" y="400630"/>
                    <a:pt x="766003" y="406726"/>
                  </a:cubicBezTo>
                  <a:lnTo>
                    <a:pt x="758383" y="407392"/>
                  </a:lnTo>
                  <a:lnTo>
                    <a:pt x="751239" y="408059"/>
                  </a:lnTo>
                  <a:cubicBezTo>
                    <a:pt x="744667" y="411869"/>
                    <a:pt x="738380" y="413584"/>
                    <a:pt x="737333" y="411774"/>
                  </a:cubicBezTo>
                  <a:cubicBezTo>
                    <a:pt x="736285" y="410059"/>
                    <a:pt x="731808" y="406630"/>
                    <a:pt x="730284" y="408916"/>
                  </a:cubicBezTo>
                  <a:lnTo>
                    <a:pt x="729522" y="410821"/>
                  </a:lnTo>
                  <a:cubicBezTo>
                    <a:pt x="728189" y="414155"/>
                    <a:pt x="732379" y="413298"/>
                    <a:pt x="733999" y="414346"/>
                  </a:cubicBezTo>
                  <a:cubicBezTo>
                    <a:pt x="734951" y="415012"/>
                    <a:pt x="736094" y="415679"/>
                    <a:pt x="736666" y="416632"/>
                  </a:cubicBezTo>
                  <a:cubicBezTo>
                    <a:pt x="737142" y="417394"/>
                    <a:pt x="737142" y="418822"/>
                    <a:pt x="736570" y="419394"/>
                  </a:cubicBezTo>
                  <a:cubicBezTo>
                    <a:pt x="735904" y="419965"/>
                    <a:pt x="733808" y="420346"/>
                    <a:pt x="733237" y="419965"/>
                  </a:cubicBezTo>
                  <a:lnTo>
                    <a:pt x="730379" y="417965"/>
                  </a:lnTo>
                  <a:cubicBezTo>
                    <a:pt x="728284" y="419680"/>
                    <a:pt x="725712" y="420918"/>
                    <a:pt x="724474" y="420823"/>
                  </a:cubicBezTo>
                  <a:lnTo>
                    <a:pt x="723331" y="420442"/>
                  </a:lnTo>
                  <a:cubicBezTo>
                    <a:pt x="721616" y="419870"/>
                    <a:pt x="718664" y="420537"/>
                    <a:pt x="719235" y="417870"/>
                  </a:cubicBezTo>
                  <a:cubicBezTo>
                    <a:pt x="719330" y="417203"/>
                    <a:pt x="720568" y="416251"/>
                    <a:pt x="721521" y="416060"/>
                  </a:cubicBezTo>
                  <a:lnTo>
                    <a:pt x="723045" y="415774"/>
                  </a:lnTo>
                  <a:cubicBezTo>
                    <a:pt x="725902" y="415870"/>
                    <a:pt x="725712" y="412631"/>
                    <a:pt x="722569" y="408631"/>
                  </a:cubicBezTo>
                  <a:lnTo>
                    <a:pt x="719997" y="405583"/>
                  </a:lnTo>
                  <a:cubicBezTo>
                    <a:pt x="719807" y="405297"/>
                    <a:pt x="718378" y="405583"/>
                    <a:pt x="717616" y="405868"/>
                  </a:cubicBezTo>
                  <a:cubicBezTo>
                    <a:pt x="717330" y="405964"/>
                    <a:pt x="717330" y="406821"/>
                    <a:pt x="717425" y="407297"/>
                  </a:cubicBezTo>
                  <a:cubicBezTo>
                    <a:pt x="717520" y="407583"/>
                    <a:pt x="718283" y="407773"/>
                    <a:pt x="718283" y="408059"/>
                  </a:cubicBezTo>
                  <a:lnTo>
                    <a:pt x="718378" y="409297"/>
                  </a:lnTo>
                  <a:cubicBezTo>
                    <a:pt x="718283" y="410631"/>
                    <a:pt x="717044" y="411774"/>
                    <a:pt x="715711" y="411869"/>
                  </a:cubicBezTo>
                  <a:lnTo>
                    <a:pt x="714853" y="411393"/>
                  </a:lnTo>
                  <a:lnTo>
                    <a:pt x="712567" y="410155"/>
                  </a:lnTo>
                  <a:cubicBezTo>
                    <a:pt x="709900" y="408345"/>
                    <a:pt x="707424" y="407583"/>
                    <a:pt x="707043" y="408440"/>
                  </a:cubicBezTo>
                  <a:cubicBezTo>
                    <a:pt x="706662" y="409297"/>
                    <a:pt x="702281" y="410440"/>
                    <a:pt x="697994" y="408916"/>
                  </a:cubicBezTo>
                  <a:lnTo>
                    <a:pt x="693994" y="407869"/>
                  </a:lnTo>
                  <a:cubicBezTo>
                    <a:pt x="693327" y="407678"/>
                    <a:pt x="691898" y="409202"/>
                    <a:pt x="690850" y="409964"/>
                  </a:cubicBezTo>
                  <a:lnTo>
                    <a:pt x="690184" y="410440"/>
                  </a:lnTo>
                  <a:cubicBezTo>
                    <a:pt x="689517" y="411012"/>
                    <a:pt x="686374" y="411774"/>
                    <a:pt x="683231" y="412155"/>
                  </a:cubicBezTo>
                  <a:lnTo>
                    <a:pt x="680944" y="411107"/>
                  </a:lnTo>
                  <a:cubicBezTo>
                    <a:pt x="677134" y="409297"/>
                    <a:pt x="674849" y="413298"/>
                    <a:pt x="670943" y="412155"/>
                  </a:cubicBezTo>
                  <a:cubicBezTo>
                    <a:pt x="667991" y="411298"/>
                    <a:pt x="663895" y="411488"/>
                    <a:pt x="660942" y="412441"/>
                  </a:cubicBezTo>
                  <a:cubicBezTo>
                    <a:pt x="658846" y="413203"/>
                    <a:pt x="658180" y="413203"/>
                    <a:pt x="656179" y="412441"/>
                  </a:cubicBezTo>
                  <a:cubicBezTo>
                    <a:pt x="653798" y="411583"/>
                    <a:pt x="649226" y="411488"/>
                    <a:pt x="647893" y="412726"/>
                  </a:cubicBezTo>
                  <a:cubicBezTo>
                    <a:pt x="644654" y="415584"/>
                    <a:pt x="643987" y="411488"/>
                    <a:pt x="641797" y="411964"/>
                  </a:cubicBezTo>
                  <a:cubicBezTo>
                    <a:pt x="638653" y="412536"/>
                    <a:pt x="638939" y="413965"/>
                    <a:pt x="639892" y="415679"/>
                  </a:cubicBezTo>
                  <a:cubicBezTo>
                    <a:pt x="640463" y="416632"/>
                    <a:pt x="643225" y="417489"/>
                    <a:pt x="640082" y="418251"/>
                  </a:cubicBezTo>
                  <a:cubicBezTo>
                    <a:pt x="639320" y="418441"/>
                    <a:pt x="637320" y="417203"/>
                    <a:pt x="636844" y="416346"/>
                  </a:cubicBezTo>
                  <a:lnTo>
                    <a:pt x="635510" y="413679"/>
                  </a:lnTo>
                  <a:cubicBezTo>
                    <a:pt x="634082" y="409583"/>
                    <a:pt x="632558" y="407583"/>
                    <a:pt x="632176" y="409202"/>
                  </a:cubicBezTo>
                  <a:cubicBezTo>
                    <a:pt x="631795" y="410821"/>
                    <a:pt x="629986" y="413869"/>
                    <a:pt x="628843" y="413012"/>
                  </a:cubicBezTo>
                  <a:cubicBezTo>
                    <a:pt x="627795" y="412155"/>
                    <a:pt x="622651" y="410155"/>
                    <a:pt x="620270" y="410726"/>
                  </a:cubicBezTo>
                  <a:cubicBezTo>
                    <a:pt x="617984" y="411298"/>
                    <a:pt x="611698" y="412822"/>
                    <a:pt x="607602" y="408059"/>
                  </a:cubicBezTo>
                  <a:lnTo>
                    <a:pt x="618175" y="405868"/>
                  </a:lnTo>
                  <a:lnTo>
                    <a:pt x="620080" y="405487"/>
                  </a:lnTo>
                  <a:cubicBezTo>
                    <a:pt x="622461" y="405392"/>
                    <a:pt x="623414" y="403868"/>
                    <a:pt x="622175" y="402154"/>
                  </a:cubicBezTo>
                  <a:cubicBezTo>
                    <a:pt x="620937" y="400439"/>
                    <a:pt x="614079" y="400820"/>
                    <a:pt x="613889" y="399772"/>
                  </a:cubicBezTo>
                  <a:cubicBezTo>
                    <a:pt x="613603" y="398629"/>
                    <a:pt x="610459" y="396534"/>
                    <a:pt x="607507" y="398058"/>
                  </a:cubicBezTo>
                  <a:cubicBezTo>
                    <a:pt x="604554" y="399582"/>
                    <a:pt x="596172" y="402630"/>
                    <a:pt x="595410" y="401582"/>
                  </a:cubicBezTo>
                  <a:cubicBezTo>
                    <a:pt x="594648" y="400534"/>
                    <a:pt x="591219" y="397582"/>
                    <a:pt x="590267" y="398534"/>
                  </a:cubicBezTo>
                  <a:cubicBezTo>
                    <a:pt x="589314" y="399391"/>
                    <a:pt x="587504" y="403773"/>
                    <a:pt x="586933" y="406440"/>
                  </a:cubicBezTo>
                  <a:lnTo>
                    <a:pt x="591219" y="405773"/>
                  </a:lnTo>
                  <a:lnTo>
                    <a:pt x="595791" y="405011"/>
                  </a:lnTo>
                  <a:cubicBezTo>
                    <a:pt x="596172" y="407583"/>
                    <a:pt x="598363" y="408440"/>
                    <a:pt x="600649" y="407011"/>
                  </a:cubicBezTo>
                  <a:cubicBezTo>
                    <a:pt x="602935" y="405487"/>
                    <a:pt x="609221" y="401773"/>
                    <a:pt x="609412" y="401773"/>
                  </a:cubicBezTo>
                  <a:cubicBezTo>
                    <a:pt x="609602" y="401868"/>
                    <a:pt x="606935" y="405011"/>
                    <a:pt x="601982" y="408250"/>
                  </a:cubicBezTo>
                  <a:lnTo>
                    <a:pt x="602554" y="413584"/>
                  </a:lnTo>
                  <a:cubicBezTo>
                    <a:pt x="602649" y="414346"/>
                    <a:pt x="599506" y="415584"/>
                    <a:pt x="597696" y="416251"/>
                  </a:cubicBezTo>
                  <a:lnTo>
                    <a:pt x="595696" y="417013"/>
                  </a:lnTo>
                  <a:cubicBezTo>
                    <a:pt x="593124" y="417489"/>
                    <a:pt x="590362" y="417298"/>
                    <a:pt x="589600" y="416727"/>
                  </a:cubicBezTo>
                  <a:cubicBezTo>
                    <a:pt x="588838" y="416155"/>
                    <a:pt x="584551" y="415012"/>
                    <a:pt x="581980" y="415965"/>
                  </a:cubicBezTo>
                  <a:cubicBezTo>
                    <a:pt x="579408" y="416917"/>
                    <a:pt x="572741" y="419299"/>
                    <a:pt x="573121" y="419965"/>
                  </a:cubicBezTo>
                  <a:cubicBezTo>
                    <a:pt x="573502" y="420632"/>
                    <a:pt x="572931" y="422442"/>
                    <a:pt x="571407" y="422823"/>
                  </a:cubicBezTo>
                  <a:lnTo>
                    <a:pt x="570931" y="422347"/>
                  </a:lnTo>
                  <a:cubicBezTo>
                    <a:pt x="568740" y="420537"/>
                    <a:pt x="567216" y="418156"/>
                    <a:pt x="565025" y="416441"/>
                  </a:cubicBezTo>
                  <a:lnTo>
                    <a:pt x="563025" y="414822"/>
                  </a:lnTo>
                  <a:cubicBezTo>
                    <a:pt x="560167" y="413488"/>
                    <a:pt x="555881" y="414536"/>
                    <a:pt x="553500" y="417203"/>
                  </a:cubicBezTo>
                  <a:lnTo>
                    <a:pt x="548833" y="416346"/>
                  </a:lnTo>
                  <a:lnTo>
                    <a:pt x="544070" y="415489"/>
                  </a:lnTo>
                  <a:cubicBezTo>
                    <a:pt x="544546" y="412441"/>
                    <a:pt x="544546" y="411393"/>
                    <a:pt x="544070" y="413012"/>
                  </a:cubicBezTo>
                  <a:cubicBezTo>
                    <a:pt x="543594" y="414727"/>
                    <a:pt x="537784" y="418727"/>
                    <a:pt x="536545" y="419965"/>
                  </a:cubicBezTo>
                  <a:cubicBezTo>
                    <a:pt x="535307" y="421204"/>
                    <a:pt x="531592" y="423299"/>
                    <a:pt x="532735" y="420156"/>
                  </a:cubicBezTo>
                  <a:lnTo>
                    <a:pt x="532735" y="418060"/>
                  </a:lnTo>
                  <a:lnTo>
                    <a:pt x="532735" y="416822"/>
                  </a:lnTo>
                  <a:cubicBezTo>
                    <a:pt x="531402" y="415489"/>
                    <a:pt x="527592" y="413965"/>
                    <a:pt x="524449" y="413584"/>
                  </a:cubicBezTo>
                  <a:cubicBezTo>
                    <a:pt x="521210" y="413107"/>
                    <a:pt x="516829" y="419203"/>
                    <a:pt x="515495" y="418537"/>
                  </a:cubicBezTo>
                  <a:lnTo>
                    <a:pt x="514448" y="418727"/>
                  </a:lnTo>
                  <a:cubicBezTo>
                    <a:pt x="513019" y="418918"/>
                    <a:pt x="511685" y="420156"/>
                    <a:pt x="510257" y="420442"/>
                  </a:cubicBezTo>
                  <a:lnTo>
                    <a:pt x="507018" y="421204"/>
                  </a:lnTo>
                  <a:cubicBezTo>
                    <a:pt x="507685" y="423109"/>
                    <a:pt x="504160" y="424061"/>
                    <a:pt x="499208" y="423299"/>
                  </a:cubicBezTo>
                  <a:lnTo>
                    <a:pt x="495016" y="423013"/>
                  </a:lnTo>
                  <a:lnTo>
                    <a:pt x="489778" y="422632"/>
                  </a:lnTo>
                  <a:cubicBezTo>
                    <a:pt x="486349" y="420251"/>
                    <a:pt x="482443" y="419584"/>
                    <a:pt x="480919" y="421013"/>
                  </a:cubicBezTo>
                  <a:cubicBezTo>
                    <a:pt x="479395" y="422442"/>
                    <a:pt x="476157" y="424252"/>
                    <a:pt x="475776" y="421204"/>
                  </a:cubicBezTo>
                  <a:lnTo>
                    <a:pt x="470823" y="422537"/>
                  </a:lnTo>
                  <a:cubicBezTo>
                    <a:pt x="468537" y="423204"/>
                    <a:pt x="464346" y="420727"/>
                    <a:pt x="464156" y="425204"/>
                  </a:cubicBezTo>
                  <a:cubicBezTo>
                    <a:pt x="464156" y="425776"/>
                    <a:pt x="460726" y="426728"/>
                    <a:pt x="459012" y="426538"/>
                  </a:cubicBezTo>
                  <a:cubicBezTo>
                    <a:pt x="456726" y="426347"/>
                    <a:pt x="454631" y="425014"/>
                    <a:pt x="452344" y="424633"/>
                  </a:cubicBezTo>
                  <a:lnTo>
                    <a:pt x="449868" y="424252"/>
                  </a:lnTo>
                  <a:cubicBezTo>
                    <a:pt x="446153" y="424347"/>
                    <a:pt x="444439" y="425299"/>
                    <a:pt x="446058" y="426347"/>
                  </a:cubicBezTo>
                  <a:cubicBezTo>
                    <a:pt x="447677" y="427395"/>
                    <a:pt x="449773" y="429014"/>
                    <a:pt x="446820" y="427681"/>
                  </a:cubicBezTo>
                  <a:cubicBezTo>
                    <a:pt x="443867" y="426347"/>
                    <a:pt x="436057" y="430157"/>
                    <a:pt x="434818" y="429490"/>
                  </a:cubicBezTo>
                  <a:cubicBezTo>
                    <a:pt x="433485" y="428824"/>
                    <a:pt x="430818" y="425680"/>
                    <a:pt x="430532" y="424442"/>
                  </a:cubicBezTo>
                  <a:lnTo>
                    <a:pt x="428151" y="425490"/>
                  </a:lnTo>
                  <a:cubicBezTo>
                    <a:pt x="423960" y="427300"/>
                    <a:pt x="419483" y="427490"/>
                    <a:pt x="415197" y="425299"/>
                  </a:cubicBezTo>
                  <a:lnTo>
                    <a:pt x="414721" y="425109"/>
                  </a:lnTo>
                  <a:cubicBezTo>
                    <a:pt x="413959" y="425109"/>
                    <a:pt x="412435" y="427109"/>
                    <a:pt x="411196" y="429586"/>
                  </a:cubicBezTo>
                  <a:lnTo>
                    <a:pt x="407767" y="428538"/>
                  </a:lnTo>
                  <a:cubicBezTo>
                    <a:pt x="405577" y="427871"/>
                    <a:pt x="403958" y="425871"/>
                    <a:pt x="401767" y="425014"/>
                  </a:cubicBezTo>
                  <a:cubicBezTo>
                    <a:pt x="400719" y="424537"/>
                    <a:pt x="398624" y="424918"/>
                    <a:pt x="397481" y="425490"/>
                  </a:cubicBezTo>
                  <a:cubicBezTo>
                    <a:pt x="396433" y="426061"/>
                    <a:pt x="396242" y="428252"/>
                    <a:pt x="395290" y="428443"/>
                  </a:cubicBezTo>
                  <a:lnTo>
                    <a:pt x="391099" y="429300"/>
                  </a:lnTo>
                  <a:cubicBezTo>
                    <a:pt x="386336" y="429776"/>
                    <a:pt x="381098" y="430633"/>
                    <a:pt x="379288" y="431205"/>
                  </a:cubicBezTo>
                  <a:cubicBezTo>
                    <a:pt x="377573" y="431776"/>
                    <a:pt x="371953" y="429395"/>
                    <a:pt x="371763" y="428538"/>
                  </a:cubicBezTo>
                  <a:cubicBezTo>
                    <a:pt x="371573" y="427681"/>
                    <a:pt x="370049" y="424442"/>
                    <a:pt x="369286" y="424918"/>
                  </a:cubicBezTo>
                  <a:cubicBezTo>
                    <a:pt x="368525" y="425395"/>
                    <a:pt x="366619" y="428062"/>
                    <a:pt x="365667" y="429681"/>
                  </a:cubicBezTo>
                  <a:cubicBezTo>
                    <a:pt x="364810" y="431300"/>
                    <a:pt x="359000" y="434062"/>
                    <a:pt x="360333" y="434634"/>
                  </a:cubicBezTo>
                  <a:lnTo>
                    <a:pt x="361190" y="434920"/>
                  </a:lnTo>
                  <a:lnTo>
                    <a:pt x="361857" y="435205"/>
                  </a:lnTo>
                  <a:cubicBezTo>
                    <a:pt x="362809" y="435491"/>
                    <a:pt x="361666" y="436539"/>
                    <a:pt x="359476" y="437491"/>
                  </a:cubicBezTo>
                  <a:lnTo>
                    <a:pt x="357952" y="438730"/>
                  </a:lnTo>
                  <a:cubicBezTo>
                    <a:pt x="356904" y="439587"/>
                    <a:pt x="355856" y="441873"/>
                    <a:pt x="356142" y="442063"/>
                  </a:cubicBezTo>
                  <a:lnTo>
                    <a:pt x="359571" y="444159"/>
                  </a:lnTo>
                  <a:cubicBezTo>
                    <a:pt x="359095" y="447207"/>
                    <a:pt x="358904" y="450636"/>
                    <a:pt x="359190" y="451684"/>
                  </a:cubicBezTo>
                  <a:cubicBezTo>
                    <a:pt x="359476" y="452827"/>
                    <a:pt x="358523" y="455494"/>
                    <a:pt x="356333" y="454922"/>
                  </a:cubicBezTo>
                  <a:cubicBezTo>
                    <a:pt x="354142" y="454351"/>
                    <a:pt x="349856" y="452160"/>
                    <a:pt x="351951" y="451303"/>
                  </a:cubicBezTo>
                  <a:cubicBezTo>
                    <a:pt x="353951" y="450445"/>
                    <a:pt x="351284" y="445588"/>
                    <a:pt x="349760" y="445588"/>
                  </a:cubicBezTo>
                  <a:cubicBezTo>
                    <a:pt x="348236" y="445588"/>
                    <a:pt x="343759" y="446350"/>
                    <a:pt x="344712" y="447207"/>
                  </a:cubicBezTo>
                  <a:lnTo>
                    <a:pt x="344807" y="447874"/>
                  </a:lnTo>
                  <a:cubicBezTo>
                    <a:pt x="344998" y="449017"/>
                    <a:pt x="345283" y="450922"/>
                    <a:pt x="344521" y="451303"/>
                  </a:cubicBezTo>
                  <a:cubicBezTo>
                    <a:pt x="342998" y="452065"/>
                    <a:pt x="340616" y="451398"/>
                    <a:pt x="340331" y="454065"/>
                  </a:cubicBezTo>
                  <a:cubicBezTo>
                    <a:pt x="340140" y="456541"/>
                    <a:pt x="337759" y="456351"/>
                    <a:pt x="335758" y="455208"/>
                  </a:cubicBezTo>
                  <a:cubicBezTo>
                    <a:pt x="332139" y="453017"/>
                    <a:pt x="328519" y="450922"/>
                    <a:pt x="324995" y="448540"/>
                  </a:cubicBezTo>
                  <a:lnTo>
                    <a:pt x="322995" y="447207"/>
                  </a:lnTo>
                  <a:cubicBezTo>
                    <a:pt x="321281" y="448064"/>
                    <a:pt x="320137" y="450160"/>
                    <a:pt x="320423" y="451874"/>
                  </a:cubicBezTo>
                  <a:lnTo>
                    <a:pt x="323281" y="451684"/>
                  </a:lnTo>
                  <a:lnTo>
                    <a:pt x="323757" y="451684"/>
                  </a:lnTo>
                  <a:cubicBezTo>
                    <a:pt x="325186" y="453112"/>
                    <a:pt x="323757" y="453779"/>
                    <a:pt x="320518" y="453208"/>
                  </a:cubicBezTo>
                  <a:cubicBezTo>
                    <a:pt x="317280" y="452636"/>
                    <a:pt x="309469" y="450255"/>
                    <a:pt x="310803" y="449493"/>
                  </a:cubicBezTo>
                  <a:cubicBezTo>
                    <a:pt x="312136" y="448731"/>
                    <a:pt x="313851" y="445873"/>
                    <a:pt x="311946" y="444540"/>
                  </a:cubicBezTo>
                  <a:lnTo>
                    <a:pt x="311089" y="443397"/>
                  </a:lnTo>
                  <a:cubicBezTo>
                    <a:pt x="310327" y="442349"/>
                    <a:pt x="309374" y="440539"/>
                    <a:pt x="309946" y="439968"/>
                  </a:cubicBezTo>
                  <a:cubicBezTo>
                    <a:pt x="311565" y="438063"/>
                    <a:pt x="313756" y="438920"/>
                    <a:pt x="315089" y="440444"/>
                  </a:cubicBezTo>
                  <a:lnTo>
                    <a:pt x="318328" y="444349"/>
                  </a:lnTo>
                  <a:cubicBezTo>
                    <a:pt x="323852" y="445873"/>
                    <a:pt x="330043" y="446350"/>
                    <a:pt x="332044" y="445397"/>
                  </a:cubicBezTo>
                  <a:lnTo>
                    <a:pt x="331949" y="444826"/>
                  </a:lnTo>
                  <a:lnTo>
                    <a:pt x="331186" y="441492"/>
                  </a:lnTo>
                  <a:cubicBezTo>
                    <a:pt x="329758" y="437872"/>
                    <a:pt x="328139" y="434824"/>
                    <a:pt x="327472" y="434729"/>
                  </a:cubicBezTo>
                  <a:cubicBezTo>
                    <a:pt x="326900" y="434634"/>
                    <a:pt x="326138" y="433300"/>
                    <a:pt x="327281" y="433110"/>
                  </a:cubicBezTo>
                  <a:cubicBezTo>
                    <a:pt x="328424" y="433015"/>
                    <a:pt x="332520" y="433777"/>
                    <a:pt x="332520" y="435301"/>
                  </a:cubicBezTo>
                  <a:cubicBezTo>
                    <a:pt x="332520" y="436825"/>
                    <a:pt x="334139" y="441111"/>
                    <a:pt x="336044" y="441206"/>
                  </a:cubicBezTo>
                  <a:lnTo>
                    <a:pt x="336901" y="440730"/>
                  </a:lnTo>
                  <a:cubicBezTo>
                    <a:pt x="338997" y="439682"/>
                    <a:pt x="340711" y="438158"/>
                    <a:pt x="342807" y="436920"/>
                  </a:cubicBezTo>
                  <a:lnTo>
                    <a:pt x="343188" y="436729"/>
                  </a:lnTo>
                  <a:cubicBezTo>
                    <a:pt x="344236" y="437110"/>
                    <a:pt x="344807" y="437872"/>
                    <a:pt x="344617" y="438444"/>
                  </a:cubicBezTo>
                  <a:lnTo>
                    <a:pt x="344426" y="438920"/>
                  </a:lnTo>
                  <a:lnTo>
                    <a:pt x="343188" y="442825"/>
                  </a:lnTo>
                  <a:cubicBezTo>
                    <a:pt x="347379" y="443016"/>
                    <a:pt x="350522" y="441016"/>
                    <a:pt x="350141" y="438349"/>
                  </a:cubicBezTo>
                  <a:lnTo>
                    <a:pt x="350999" y="436253"/>
                  </a:lnTo>
                  <a:lnTo>
                    <a:pt x="351760" y="434443"/>
                  </a:lnTo>
                  <a:cubicBezTo>
                    <a:pt x="354904" y="432062"/>
                    <a:pt x="354427" y="431300"/>
                    <a:pt x="350713" y="432824"/>
                  </a:cubicBezTo>
                  <a:lnTo>
                    <a:pt x="348617" y="432443"/>
                  </a:lnTo>
                  <a:lnTo>
                    <a:pt x="346045" y="431967"/>
                  </a:lnTo>
                  <a:cubicBezTo>
                    <a:pt x="343378" y="430062"/>
                    <a:pt x="340997" y="429395"/>
                    <a:pt x="340807" y="430348"/>
                  </a:cubicBezTo>
                  <a:cubicBezTo>
                    <a:pt x="340616" y="431300"/>
                    <a:pt x="339854" y="434158"/>
                    <a:pt x="339664" y="434253"/>
                  </a:cubicBezTo>
                  <a:cubicBezTo>
                    <a:pt x="339473" y="434348"/>
                    <a:pt x="338807" y="433777"/>
                    <a:pt x="338521" y="432919"/>
                  </a:cubicBezTo>
                  <a:cubicBezTo>
                    <a:pt x="338235" y="432062"/>
                    <a:pt x="334806" y="428443"/>
                    <a:pt x="331567" y="427871"/>
                  </a:cubicBezTo>
                  <a:cubicBezTo>
                    <a:pt x="328329" y="427300"/>
                    <a:pt x="320709" y="431395"/>
                    <a:pt x="319852" y="429586"/>
                  </a:cubicBezTo>
                  <a:lnTo>
                    <a:pt x="318042" y="428633"/>
                  </a:lnTo>
                  <a:cubicBezTo>
                    <a:pt x="317470" y="428252"/>
                    <a:pt x="314994" y="429109"/>
                    <a:pt x="313851" y="429967"/>
                  </a:cubicBezTo>
                  <a:lnTo>
                    <a:pt x="309469" y="432919"/>
                  </a:lnTo>
                  <a:cubicBezTo>
                    <a:pt x="303754" y="435205"/>
                    <a:pt x="298992" y="438158"/>
                    <a:pt x="298992" y="439587"/>
                  </a:cubicBezTo>
                  <a:cubicBezTo>
                    <a:pt x="298897" y="440920"/>
                    <a:pt x="296325" y="445397"/>
                    <a:pt x="293467" y="445588"/>
                  </a:cubicBezTo>
                  <a:lnTo>
                    <a:pt x="291848" y="444635"/>
                  </a:lnTo>
                  <a:cubicBezTo>
                    <a:pt x="290229" y="443683"/>
                    <a:pt x="290419" y="441682"/>
                    <a:pt x="293563" y="441111"/>
                  </a:cubicBezTo>
                  <a:lnTo>
                    <a:pt x="294610" y="440920"/>
                  </a:lnTo>
                  <a:cubicBezTo>
                    <a:pt x="295468" y="439587"/>
                    <a:pt x="296611" y="437015"/>
                    <a:pt x="297087" y="435110"/>
                  </a:cubicBezTo>
                  <a:lnTo>
                    <a:pt x="297658" y="435110"/>
                  </a:lnTo>
                  <a:cubicBezTo>
                    <a:pt x="301183" y="435015"/>
                    <a:pt x="302802" y="433681"/>
                    <a:pt x="300516" y="431491"/>
                  </a:cubicBezTo>
                  <a:cubicBezTo>
                    <a:pt x="299659" y="430633"/>
                    <a:pt x="295468" y="430919"/>
                    <a:pt x="293944" y="431872"/>
                  </a:cubicBezTo>
                  <a:lnTo>
                    <a:pt x="290896" y="433777"/>
                  </a:lnTo>
                  <a:cubicBezTo>
                    <a:pt x="286991" y="434062"/>
                    <a:pt x="285466" y="432538"/>
                    <a:pt x="287467" y="430252"/>
                  </a:cubicBezTo>
                  <a:lnTo>
                    <a:pt x="288324" y="427966"/>
                  </a:lnTo>
                  <a:lnTo>
                    <a:pt x="288610" y="427109"/>
                  </a:lnTo>
                  <a:cubicBezTo>
                    <a:pt x="286419" y="425490"/>
                    <a:pt x="284133" y="428157"/>
                    <a:pt x="283657" y="433015"/>
                  </a:cubicBezTo>
                  <a:lnTo>
                    <a:pt x="277561" y="435015"/>
                  </a:lnTo>
                  <a:lnTo>
                    <a:pt x="276132" y="435491"/>
                  </a:lnTo>
                  <a:cubicBezTo>
                    <a:pt x="275275" y="437396"/>
                    <a:pt x="273751" y="437206"/>
                    <a:pt x="272798" y="435205"/>
                  </a:cubicBezTo>
                  <a:lnTo>
                    <a:pt x="271846" y="435205"/>
                  </a:lnTo>
                  <a:cubicBezTo>
                    <a:pt x="268036" y="435110"/>
                    <a:pt x="265559" y="431395"/>
                    <a:pt x="261368" y="432919"/>
                  </a:cubicBezTo>
                  <a:cubicBezTo>
                    <a:pt x="260225" y="433396"/>
                    <a:pt x="258987" y="436920"/>
                    <a:pt x="257653" y="433015"/>
                  </a:cubicBezTo>
                  <a:cubicBezTo>
                    <a:pt x="257177" y="431681"/>
                    <a:pt x="255653" y="429776"/>
                    <a:pt x="256225" y="429109"/>
                  </a:cubicBezTo>
                  <a:cubicBezTo>
                    <a:pt x="257177" y="427871"/>
                    <a:pt x="259463" y="427395"/>
                    <a:pt x="261273" y="426633"/>
                  </a:cubicBezTo>
                  <a:lnTo>
                    <a:pt x="267941" y="429490"/>
                  </a:lnTo>
                  <a:cubicBezTo>
                    <a:pt x="269750" y="429967"/>
                    <a:pt x="272036" y="431110"/>
                    <a:pt x="273370" y="430633"/>
                  </a:cubicBezTo>
                  <a:lnTo>
                    <a:pt x="275370" y="429871"/>
                  </a:lnTo>
                  <a:cubicBezTo>
                    <a:pt x="276799" y="427966"/>
                    <a:pt x="278132" y="425299"/>
                    <a:pt x="278132" y="423775"/>
                  </a:cubicBezTo>
                  <a:cubicBezTo>
                    <a:pt x="278227" y="422347"/>
                    <a:pt x="276703" y="419013"/>
                    <a:pt x="274894" y="421489"/>
                  </a:cubicBezTo>
                  <a:lnTo>
                    <a:pt x="273560" y="422918"/>
                  </a:lnTo>
                  <a:cubicBezTo>
                    <a:pt x="273084" y="423394"/>
                    <a:pt x="271084" y="423775"/>
                    <a:pt x="270989" y="423680"/>
                  </a:cubicBezTo>
                  <a:cubicBezTo>
                    <a:pt x="268512" y="419394"/>
                    <a:pt x="265083" y="425395"/>
                    <a:pt x="261749" y="422918"/>
                  </a:cubicBezTo>
                  <a:cubicBezTo>
                    <a:pt x="258511" y="420442"/>
                    <a:pt x="255082" y="424347"/>
                    <a:pt x="251558" y="424442"/>
                  </a:cubicBezTo>
                  <a:lnTo>
                    <a:pt x="247748" y="424633"/>
                  </a:lnTo>
                  <a:cubicBezTo>
                    <a:pt x="243366" y="424918"/>
                    <a:pt x="242509" y="427681"/>
                    <a:pt x="245747" y="430824"/>
                  </a:cubicBezTo>
                  <a:lnTo>
                    <a:pt x="250319" y="432348"/>
                  </a:lnTo>
                  <a:cubicBezTo>
                    <a:pt x="252224" y="433015"/>
                    <a:pt x="253653" y="434824"/>
                    <a:pt x="251653" y="436539"/>
                  </a:cubicBezTo>
                  <a:cubicBezTo>
                    <a:pt x="250129" y="437968"/>
                    <a:pt x="248414" y="440444"/>
                    <a:pt x="245557" y="438730"/>
                  </a:cubicBezTo>
                  <a:cubicBezTo>
                    <a:pt x="240985" y="435872"/>
                    <a:pt x="233555" y="438349"/>
                    <a:pt x="230221" y="433015"/>
                  </a:cubicBezTo>
                  <a:lnTo>
                    <a:pt x="229841" y="432348"/>
                  </a:lnTo>
                  <a:cubicBezTo>
                    <a:pt x="225268" y="432634"/>
                    <a:pt x="222792" y="433396"/>
                    <a:pt x="224411" y="434062"/>
                  </a:cubicBezTo>
                  <a:cubicBezTo>
                    <a:pt x="226031" y="434729"/>
                    <a:pt x="228602" y="436348"/>
                    <a:pt x="228031" y="437015"/>
                  </a:cubicBezTo>
                  <a:lnTo>
                    <a:pt x="227459" y="437110"/>
                  </a:lnTo>
                  <a:lnTo>
                    <a:pt x="223268" y="437587"/>
                  </a:lnTo>
                  <a:cubicBezTo>
                    <a:pt x="218791" y="438444"/>
                    <a:pt x="210124" y="440254"/>
                    <a:pt x="203933" y="441682"/>
                  </a:cubicBezTo>
                  <a:lnTo>
                    <a:pt x="201932" y="435110"/>
                  </a:lnTo>
                  <a:lnTo>
                    <a:pt x="201837" y="434824"/>
                  </a:lnTo>
                  <a:cubicBezTo>
                    <a:pt x="199837" y="434920"/>
                    <a:pt x="199170" y="434348"/>
                    <a:pt x="200313" y="433491"/>
                  </a:cubicBezTo>
                  <a:lnTo>
                    <a:pt x="201551" y="433015"/>
                  </a:lnTo>
                  <a:lnTo>
                    <a:pt x="203933" y="432062"/>
                  </a:lnTo>
                  <a:cubicBezTo>
                    <a:pt x="207171" y="431014"/>
                    <a:pt x="208124" y="429300"/>
                    <a:pt x="206123" y="428252"/>
                  </a:cubicBezTo>
                  <a:cubicBezTo>
                    <a:pt x="204123" y="427204"/>
                    <a:pt x="195074" y="428728"/>
                    <a:pt x="191455" y="428919"/>
                  </a:cubicBezTo>
                  <a:lnTo>
                    <a:pt x="188121" y="428728"/>
                  </a:lnTo>
                  <a:lnTo>
                    <a:pt x="185549" y="428633"/>
                  </a:lnTo>
                  <a:cubicBezTo>
                    <a:pt x="183740" y="425490"/>
                    <a:pt x="181073" y="422061"/>
                    <a:pt x="179549" y="421013"/>
                  </a:cubicBezTo>
                  <a:cubicBezTo>
                    <a:pt x="178025" y="419965"/>
                    <a:pt x="176977" y="416441"/>
                    <a:pt x="180215" y="416536"/>
                  </a:cubicBezTo>
                  <a:cubicBezTo>
                    <a:pt x="183454" y="416632"/>
                    <a:pt x="186407" y="423680"/>
                    <a:pt x="187359" y="424537"/>
                  </a:cubicBezTo>
                  <a:lnTo>
                    <a:pt x="188216" y="424537"/>
                  </a:lnTo>
                  <a:cubicBezTo>
                    <a:pt x="189074" y="424537"/>
                    <a:pt x="190407" y="423585"/>
                    <a:pt x="190598" y="422918"/>
                  </a:cubicBezTo>
                  <a:lnTo>
                    <a:pt x="191359" y="420156"/>
                  </a:lnTo>
                  <a:cubicBezTo>
                    <a:pt x="191931" y="416822"/>
                    <a:pt x="190026" y="414155"/>
                    <a:pt x="187168" y="414346"/>
                  </a:cubicBezTo>
                  <a:cubicBezTo>
                    <a:pt x="184311" y="414536"/>
                    <a:pt x="178406" y="410250"/>
                    <a:pt x="177548" y="411298"/>
                  </a:cubicBezTo>
                  <a:cubicBezTo>
                    <a:pt x="176691" y="412345"/>
                    <a:pt x="173643" y="415393"/>
                    <a:pt x="172691" y="414346"/>
                  </a:cubicBezTo>
                  <a:lnTo>
                    <a:pt x="171262" y="414250"/>
                  </a:lnTo>
                  <a:cubicBezTo>
                    <a:pt x="170119" y="414155"/>
                    <a:pt x="167642" y="415679"/>
                    <a:pt x="167737" y="415774"/>
                  </a:cubicBezTo>
                  <a:lnTo>
                    <a:pt x="168976" y="418060"/>
                  </a:lnTo>
                  <a:cubicBezTo>
                    <a:pt x="168404" y="420537"/>
                    <a:pt x="168690" y="423585"/>
                    <a:pt x="169642" y="424918"/>
                  </a:cubicBezTo>
                  <a:lnTo>
                    <a:pt x="171738" y="424252"/>
                  </a:lnTo>
                  <a:lnTo>
                    <a:pt x="172691" y="423966"/>
                  </a:lnTo>
                  <a:cubicBezTo>
                    <a:pt x="173929" y="423013"/>
                    <a:pt x="174881" y="423394"/>
                    <a:pt x="174881" y="424823"/>
                  </a:cubicBezTo>
                  <a:cubicBezTo>
                    <a:pt x="174881" y="426252"/>
                    <a:pt x="173262" y="429300"/>
                    <a:pt x="171357" y="428157"/>
                  </a:cubicBezTo>
                  <a:cubicBezTo>
                    <a:pt x="169452" y="427109"/>
                    <a:pt x="162118" y="425966"/>
                    <a:pt x="160308" y="427490"/>
                  </a:cubicBezTo>
                  <a:cubicBezTo>
                    <a:pt x="158403" y="429014"/>
                    <a:pt x="161260" y="434443"/>
                    <a:pt x="160403" y="434539"/>
                  </a:cubicBezTo>
                  <a:cubicBezTo>
                    <a:pt x="159546" y="434634"/>
                    <a:pt x="156974" y="434729"/>
                    <a:pt x="156593" y="434348"/>
                  </a:cubicBezTo>
                  <a:lnTo>
                    <a:pt x="155994" y="434180"/>
                  </a:lnTo>
                  <a:lnTo>
                    <a:pt x="157355" y="437206"/>
                  </a:lnTo>
                  <a:cubicBezTo>
                    <a:pt x="157546" y="438539"/>
                    <a:pt x="165356" y="439777"/>
                    <a:pt x="167071" y="443588"/>
                  </a:cubicBezTo>
                  <a:lnTo>
                    <a:pt x="159546" y="443207"/>
                  </a:lnTo>
                  <a:cubicBezTo>
                    <a:pt x="159165" y="443207"/>
                    <a:pt x="158594" y="443111"/>
                    <a:pt x="158308" y="443207"/>
                  </a:cubicBezTo>
                  <a:cubicBezTo>
                    <a:pt x="155927" y="444064"/>
                    <a:pt x="157165" y="449493"/>
                    <a:pt x="153164" y="447017"/>
                  </a:cubicBezTo>
                  <a:cubicBezTo>
                    <a:pt x="149831" y="444921"/>
                    <a:pt x="147545" y="440730"/>
                    <a:pt x="151640" y="436825"/>
                  </a:cubicBezTo>
                  <a:lnTo>
                    <a:pt x="152212" y="436444"/>
                  </a:lnTo>
                  <a:cubicBezTo>
                    <a:pt x="152021" y="435587"/>
                    <a:pt x="152307" y="434444"/>
                    <a:pt x="152879" y="434063"/>
                  </a:cubicBezTo>
                  <a:lnTo>
                    <a:pt x="154327" y="433713"/>
                  </a:lnTo>
                  <a:lnTo>
                    <a:pt x="154212" y="433681"/>
                  </a:lnTo>
                  <a:cubicBezTo>
                    <a:pt x="153641" y="434062"/>
                    <a:pt x="150116" y="434920"/>
                    <a:pt x="147735" y="434729"/>
                  </a:cubicBezTo>
                  <a:cubicBezTo>
                    <a:pt x="145354" y="434539"/>
                    <a:pt x="139925" y="436920"/>
                    <a:pt x="141258" y="437587"/>
                  </a:cubicBezTo>
                  <a:cubicBezTo>
                    <a:pt x="142591" y="438349"/>
                    <a:pt x="143734" y="443206"/>
                    <a:pt x="140306" y="446731"/>
                  </a:cubicBezTo>
                  <a:lnTo>
                    <a:pt x="133828" y="445778"/>
                  </a:lnTo>
                  <a:cubicBezTo>
                    <a:pt x="132114" y="445492"/>
                    <a:pt x="130114" y="446731"/>
                    <a:pt x="128209" y="447207"/>
                  </a:cubicBezTo>
                  <a:cubicBezTo>
                    <a:pt x="123541" y="448445"/>
                    <a:pt x="122684" y="448064"/>
                    <a:pt x="121160" y="443683"/>
                  </a:cubicBezTo>
                  <a:cubicBezTo>
                    <a:pt x="121065" y="443397"/>
                    <a:pt x="121351" y="442730"/>
                    <a:pt x="121160" y="442635"/>
                  </a:cubicBezTo>
                  <a:cubicBezTo>
                    <a:pt x="116969" y="440444"/>
                    <a:pt x="120112" y="433777"/>
                    <a:pt x="114969" y="433586"/>
                  </a:cubicBezTo>
                  <a:cubicBezTo>
                    <a:pt x="110873" y="433491"/>
                    <a:pt x="106587" y="436825"/>
                    <a:pt x="102586" y="438825"/>
                  </a:cubicBezTo>
                  <a:cubicBezTo>
                    <a:pt x="100300" y="439968"/>
                    <a:pt x="100872" y="440254"/>
                    <a:pt x="104015" y="441778"/>
                  </a:cubicBezTo>
                  <a:cubicBezTo>
                    <a:pt x="106777" y="443111"/>
                    <a:pt x="109159" y="445111"/>
                    <a:pt x="111254" y="447112"/>
                  </a:cubicBezTo>
                  <a:cubicBezTo>
                    <a:pt x="112302" y="448159"/>
                    <a:pt x="113159" y="450922"/>
                    <a:pt x="112683" y="451207"/>
                  </a:cubicBezTo>
                  <a:lnTo>
                    <a:pt x="109730" y="452827"/>
                  </a:lnTo>
                  <a:cubicBezTo>
                    <a:pt x="108778" y="450826"/>
                    <a:pt x="104396" y="448064"/>
                    <a:pt x="100110" y="446540"/>
                  </a:cubicBezTo>
                  <a:lnTo>
                    <a:pt x="95919" y="445683"/>
                  </a:lnTo>
                  <a:cubicBezTo>
                    <a:pt x="95157" y="445492"/>
                    <a:pt x="93728" y="447016"/>
                    <a:pt x="92871" y="447874"/>
                  </a:cubicBezTo>
                  <a:lnTo>
                    <a:pt x="91537" y="449112"/>
                  </a:lnTo>
                  <a:cubicBezTo>
                    <a:pt x="90204" y="450636"/>
                    <a:pt x="88490" y="451303"/>
                    <a:pt x="87632" y="450445"/>
                  </a:cubicBezTo>
                  <a:lnTo>
                    <a:pt x="87823" y="450255"/>
                  </a:lnTo>
                  <a:cubicBezTo>
                    <a:pt x="92109" y="445492"/>
                    <a:pt x="90680" y="441587"/>
                    <a:pt x="85251" y="438158"/>
                  </a:cubicBezTo>
                  <a:cubicBezTo>
                    <a:pt x="84013" y="437396"/>
                    <a:pt x="83632" y="435872"/>
                    <a:pt x="82584" y="434920"/>
                  </a:cubicBezTo>
                  <a:cubicBezTo>
                    <a:pt x="81632" y="434062"/>
                    <a:pt x="79917" y="432824"/>
                    <a:pt x="79155" y="433110"/>
                  </a:cubicBezTo>
                  <a:cubicBezTo>
                    <a:pt x="76583" y="433967"/>
                    <a:pt x="76964" y="435491"/>
                    <a:pt x="78583" y="437110"/>
                  </a:cubicBezTo>
                  <a:lnTo>
                    <a:pt x="79060" y="437587"/>
                  </a:lnTo>
                  <a:cubicBezTo>
                    <a:pt x="78869" y="438539"/>
                    <a:pt x="77821" y="439396"/>
                    <a:pt x="76774" y="439492"/>
                  </a:cubicBezTo>
                  <a:lnTo>
                    <a:pt x="76202" y="439111"/>
                  </a:lnTo>
                  <a:cubicBezTo>
                    <a:pt x="74869" y="438253"/>
                    <a:pt x="73059" y="437396"/>
                    <a:pt x="72583" y="436158"/>
                  </a:cubicBezTo>
                  <a:lnTo>
                    <a:pt x="71249" y="432729"/>
                  </a:lnTo>
                  <a:cubicBezTo>
                    <a:pt x="70201" y="428538"/>
                    <a:pt x="66391" y="424537"/>
                    <a:pt x="62867" y="423871"/>
                  </a:cubicBezTo>
                  <a:lnTo>
                    <a:pt x="59343" y="425585"/>
                  </a:lnTo>
                  <a:cubicBezTo>
                    <a:pt x="58009" y="426252"/>
                    <a:pt x="56295" y="426538"/>
                    <a:pt x="54771" y="426538"/>
                  </a:cubicBezTo>
                  <a:lnTo>
                    <a:pt x="49246" y="426633"/>
                  </a:lnTo>
                  <a:cubicBezTo>
                    <a:pt x="46103" y="428538"/>
                    <a:pt x="42008" y="430252"/>
                    <a:pt x="40102" y="430443"/>
                  </a:cubicBezTo>
                  <a:lnTo>
                    <a:pt x="39245" y="429776"/>
                  </a:lnTo>
                  <a:cubicBezTo>
                    <a:pt x="36292" y="427585"/>
                    <a:pt x="35626" y="430348"/>
                    <a:pt x="34768" y="431205"/>
                  </a:cubicBezTo>
                  <a:cubicBezTo>
                    <a:pt x="34102" y="431872"/>
                    <a:pt x="34102" y="434062"/>
                    <a:pt x="34864" y="434539"/>
                  </a:cubicBezTo>
                  <a:lnTo>
                    <a:pt x="37721" y="436253"/>
                  </a:lnTo>
                  <a:cubicBezTo>
                    <a:pt x="41245" y="437777"/>
                    <a:pt x="42484" y="439301"/>
                    <a:pt x="40579" y="439682"/>
                  </a:cubicBezTo>
                  <a:cubicBezTo>
                    <a:pt x="38578" y="440063"/>
                    <a:pt x="37435" y="444635"/>
                    <a:pt x="35816" y="444921"/>
                  </a:cubicBezTo>
                  <a:lnTo>
                    <a:pt x="33911" y="444635"/>
                  </a:lnTo>
                  <a:cubicBezTo>
                    <a:pt x="32387" y="444445"/>
                    <a:pt x="30958" y="443206"/>
                    <a:pt x="29530" y="443206"/>
                  </a:cubicBezTo>
                  <a:cubicBezTo>
                    <a:pt x="24291" y="443587"/>
                    <a:pt x="24577" y="439587"/>
                    <a:pt x="25815" y="438634"/>
                  </a:cubicBezTo>
                  <a:cubicBezTo>
                    <a:pt x="28577" y="436444"/>
                    <a:pt x="24862" y="433967"/>
                    <a:pt x="27244" y="432348"/>
                  </a:cubicBezTo>
                  <a:lnTo>
                    <a:pt x="29434" y="430824"/>
                  </a:lnTo>
                  <a:cubicBezTo>
                    <a:pt x="32006" y="429300"/>
                    <a:pt x="31720" y="426823"/>
                    <a:pt x="28673" y="425204"/>
                  </a:cubicBezTo>
                  <a:lnTo>
                    <a:pt x="26672" y="424061"/>
                  </a:lnTo>
                  <a:cubicBezTo>
                    <a:pt x="25624" y="423490"/>
                    <a:pt x="24862" y="422347"/>
                    <a:pt x="23815" y="422156"/>
                  </a:cubicBezTo>
                  <a:cubicBezTo>
                    <a:pt x="20671" y="421489"/>
                    <a:pt x="17338" y="427014"/>
                    <a:pt x="14385" y="422347"/>
                  </a:cubicBezTo>
                  <a:lnTo>
                    <a:pt x="12290" y="419108"/>
                  </a:lnTo>
                  <a:cubicBezTo>
                    <a:pt x="8289" y="419203"/>
                    <a:pt x="6384" y="417108"/>
                    <a:pt x="8194" y="414441"/>
                  </a:cubicBezTo>
                  <a:lnTo>
                    <a:pt x="13623" y="417203"/>
                  </a:lnTo>
                  <a:lnTo>
                    <a:pt x="19243" y="420061"/>
                  </a:lnTo>
                  <a:cubicBezTo>
                    <a:pt x="25243" y="416060"/>
                    <a:pt x="31911" y="413965"/>
                    <a:pt x="34102" y="415298"/>
                  </a:cubicBezTo>
                  <a:lnTo>
                    <a:pt x="35340" y="416536"/>
                  </a:lnTo>
                  <a:cubicBezTo>
                    <a:pt x="36769" y="417870"/>
                    <a:pt x="37340" y="417489"/>
                    <a:pt x="39150" y="416727"/>
                  </a:cubicBezTo>
                  <a:cubicBezTo>
                    <a:pt x="40960" y="415965"/>
                    <a:pt x="43722" y="416632"/>
                    <a:pt x="46008" y="416727"/>
                  </a:cubicBezTo>
                  <a:cubicBezTo>
                    <a:pt x="46960" y="416727"/>
                    <a:pt x="48294" y="417298"/>
                    <a:pt x="48675" y="416917"/>
                  </a:cubicBezTo>
                  <a:cubicBezTo>
                    <a:pt x="55724" y="410250"/>
                    <a:pt x="61819" y="415965"/>
                    <a:pt x="68106" y="417965"/>
                  </a:cubicBezTo>
                  <a:cubicBezTo>
                    <a:pt x="69249" y="418346"/>
                    <a:pt x="69916" y="419870"/>
                    <a:pt x="70964" y="419870"/>
                  </a:cubicBezTo>
                  <a:lnTo>
                    <a:pt x="72964" y="419965"/>
                  </a:lnTo>
                  <a:cubicBezTo>
                    <a:pt x="75154" y="419489"/>
                    <a:pt x="76774" y="418441"/>
                    <a:pt x="76393" y="417679"/>
                  </a:cubicBezTo>
                  <a:cubicBezTo>
                    <a:pt x="76107" y="416822"/>
                    <a:pt x="76393" y="413393"/>
                    <a:pt x="77917" y="412155"/>
                  </a:cubicBezTo>
                  <a:cubicBezTo>
                    <a:pt x="79441" y="410917"/>
                    <a:pt x="84299" y="408059"/>
                    <a:pt x="85251" y="408440"/>
                  </a:cubicBezTo>
                  <a:cubicBezTo>
                    <a:pt x="86203" y="408821"/>
                    <a:pt x="88870" y="409774"/>
                    <a:pt x="89061" y="409583"/>
                  </a:cubicBezTo>
                  <a:cubicBezTo>
                    <a:pt x="89251" y="409393"/>
                    <a:pt x="87918" y="407297"/>
                    <a:pt x="85537" y="405392"/>
                  </a:cubicBezTo>
                  <a:cubicBezTo>
                    <a:pt x="83156" y="403487"/>
                    <a:pt x="76869" y="397296"/>
                    <a:pt x="78583" y="397296"/>
                  </a:cubicBezTo>
                  <a:cubicBezTo>
                    <a:pt x="80298" y="397296"/>
                    <a:pt x="84013" y="397772"/>
                    <a:pt x="83822" y="398344"/>
                  </a:cubicBezTo>
                  <a:cubicBezTo>
                    <a:pt x="83632" y="398915"/>
                    <a:pt x="84489" y="400534"/>
                    <a:pt x="86108" y="400344"/>
                  </a:cubicBezTo>
                  <a:lnTo>
                    <a:pt x="87537" y="399963"/>
                  </a:lnTo>
                  <a:lnTo>
                    <a:pt x="88680" y="399677"/>
                  </a:lnTo>
                  <a:cubicBezTo>
                    <a:pt x="90394" y="398915"/>
                    <a:pt x="92109" y="399772"/>
                    <a:pt x="92585" y="401677"/>
                  </a:cubicBezTo>
                  <a:lnTo>
                    <a:pt x="92681" y="403201"/>
                  </a:lnTo>
                  <a:cubicBezTo>
                    <a:pt x="93157" y="409202"/>
                    <a:pt x="100110" y="409297"/>
                    <a:pt x="104491" y="411298"/>
                  </a:cubicBezTo>
                  <a:cubicBezTo>
                    <a:pt x="106873" y="412345"/>
                    <a:pt x="111731" y="412536"/>
                    <a:pt x="110778" y="407678"/>
                  </a:cubicBezTo>
                  <a:cubicBezTo>
                    <a:pt x="110302" y="405106"/>
                    <a:pt x="112683" y="405106"/>
                    <a:pt x="114874" y="405202"/>
                  </a:cubicBezTo>
                  <a:lnTo>
                    <a:pt x="118493" y="405297"/>
                  </a:lnTo>
                  <a:cubicBezTo>
                    <a:pt x="118112" y="403201"/>
                    <a:pt x="117445" y="400915"/>
                    <a:pt x="116969" y="400249"/>
                  </a:cubicBezTo>
                  <a:cubicBezTo>
                    <a:pt x="116493" y="399582"/>
                    <a:pt x="115731" y="397010"/>
                    <a:pt x="115445" y="395962"/>
                  </a:cubicBezTo>
                  <a:cubicBezTo>
                    <a:pt x="115159" y="394915"/>
                    <a:pt x="113826" y="393010"/>
                    <a:pt x="115255" y="393010"/>
                  </a:cubicBezTo>
                  <a:cubicBezTo>
                    <a:pt x="116588" y="393010"/>
                    <a:pt x="120874" y="396153"/>
                    <a:pt x="120874" y="399868"/>
                  </a:cubicBezTo>
                  <a:lnTo>
                    <a:pt x="121256" y="403582"/>
                  </a:lnTo>
                  <a:cubicBezTo>
                    <a:pt x="121351" y="404154"/>
                    <a:pt x="122875" y="405106"/>
                    <a:pt x="123827" y="405106"/>
                  </a:cubicBezTo>
                  <a:cubicBezTo>
                    <a:pt x="124684" y="405106"/>
                    <a:pt x="126113" y="404154"/>
                    <a:pt x="126208" y="403487"/>
                  </a:cubicBezTo>
                  <a:lnTo>
                    <a:pt x="126494" y="401487"/>
                  </a:lnTo>
                  <a:cubicBezTo>
                    <a:pt x="126399" y="399391"/>
                    <a:pt x="127923" y="397201"/>
                    <a:pt x="130018" y="396629"/>
                  </a:cubicBezTo>
                  <a:cubicBezTo>
                    <a:pt x="132019" y="396058"/>
                    <a:pt x="138686" y="396058"/>
                    <a:pt x="139925" y="397867"/>
                  </a:cubicBezTo>
                  <a:cubicBezTo>
                    <a:pt x="141163" y="399677"/>
                    <a:pt x="146878" y="404154"/>
                    <a:pt x="149545" y="403106"/>
                  </a:cubicBezTo>
                  <a:cubicBezTo>
                    <a:pt x="152212" y="402058"/>
                    <a:pt x="159641" y="400630"/>
                    <a:pt x="160594" y="402249"/>
                  </a:cubicBezTo>
                  <a:lnTo>
                    <a:pt x="162023" y="403011"/>
                  </a:lnTo>
                  <a:lnTo>
                    <a:pt x="163832" y="403963"/>
                  </a:lnTo>
                  <a:cubicBezTo>
                    <a:pt x="164690" y="405392"/>
                    <a:pt x="166214" y="407011"/>
                    <a:pt x="167166" y="407488"/>
                  </a:cubicBezTo>
                  <a:lnTo>
                    <a:pt x="167452" y="407297"/>
                  </a:lnTo>
                  <a:cubicBezTo>
                    <a:pt x="171071" y="405202"/>
                    <a:pt x="175167" y="405297"/>
                    <a:pt x="179263" y="405011"/>
                  </a:cubicBezTo>
                  <a:lnTo>
                    <a:pt x="180215" y="404916"/>
                  </a:lnTo>
                  <a:cubicBezTo>
                    <a:pt x="181263" y="402630"/>
                    <a:pt x="182501" y="402058"/>
                    <a:pt x="182977" y="403773"/>
                  </a:cubicBezTo>
                  <a:lnTo>
                    <a:pt x="183930" y="404725"/>
                  </a:lnTo>
                  <a:cubicBezTo>
                    <a:pt x="184406" y="405202"/>
                    <a:pt x="186121" y="405106"/>
                    <a:pt x="187264" y="404916"/>
                  </a:cubicBezTo>
                  <a:lnTo>
                    <a:pt x="196598" y="403487"/>
                  </a:lnTo>
                  <a:cubicBezTo>
                    <a:pt x="198884" y="401773"/>
                    <a:pt x="199265" y="400153"/>
                    <a:pt x="197456" y="399963"/>
                  </a:cubicBezTo>
                  <a:cubicBezTo>
                    <a:pt x="195646" y="399772"/>
                    <a:pt x="190788" y="397486"/>
                    <a:pt x="189074" y="398153"/>
                  </a:cubicBezTo>
                  <a:cubicBezTo>
                    <a:pt x="187359" y="398820"/>
                    <a:pt x="184787" y="394438"/>
                    <a:pt x="184120" y="394629"/>
                  </a:cubicBezTo>
                  <a:cubicBezTo>
                    <a:pt x="183454" y="394819"/>
                    <a:pt x="180977" y="393581"/>
                    <a:pt x="180977" y="392724"/>
                  </a:cubicBezTo>
                  <a:cubicBezTo>
                    <a:pt x="180977" y="391867"/>
                    <a:pt x="183740" y="388533"/>
                    <a:pt x="187168" y="387961"/>
                  </a:cubicBezTo>
                  <a:lnTo>
                    <a:pt x="190788" y="389390"/>
                  </a:lnTo>
                  <a:lnTo>
                    <a:pt x="193074" y="390343"/>
                  </a:lnTo>
                  <a:cubicBezTo>
                    <a:pt x="195360" y="391581"/>
                    <a:pt x="199551" y="391295"/>
                    <a:pt x="202504" y="389771"/>
                  </a:cubicBezTo>
                  <a:lnTo>
                    <a:pt x="203551" y="393391"/>
                  </a:lnTo>
                  <a:cubicBezTo>
                    <a:pt x="204028" y="395010"/>
                    <a:pt x="203551" y="396343"/>
                    <a:pt x="206600" y="397010"/>
                  </a:cubicBezTo>
                  <a:lnTo>
                    <a:pt x="209171" y="397486"/>
                  </a:lnTo>
                  <a:cubicBezTo>
                    <a:pt x="211933" y="399677"/>
                    <a:pt x="215553" y="400534"/>
                    <a:pt x="217172" y="399391"/>
                  </a:cubicBezTo>
                  <a:lnTo>
                    <a:pt x="218601" y="398248"/>
                  </a:lnTo>
                  <a:lnTo>
                    <a:pt x="219649" y="397486"/>
                  </a:lnTo>
                  <a:cubicBezTo>
                    <a:pt x="220316" y="395867"/>
                    <a:pt x="219934" y="394819"/>
                    <a:pt x="218791" y="395105"/>
                  </a:cubicBezTo>
                  <a:cubicBezTo>
                    <a:pt x="217744" y="395486"/>
                    <a:pt x="215743" y="395200"/>
                    <a:pt x="217553" y="393581"/>
                  </a:cubicBezTo>
                  <a:cubicBezTo>
                    <a:pt x="219363" y="391962"/>
                    <a:pt x="221077" y="386628"/>
                    <a:pt x="222030" y="386723"/>
                  </a:cubicBezTo>
                  <a:cubicBezTo>
                    <a:pt x="222983" y="386914"/>
                    <a:pt x="225173" y="389866"/>
                    <a:pt x="226411" y="392438"/>
                  </a:cubicBezTo>
                  <a:cubicBezTo>
                    <a:pt x="227650" y="395010"/>
                    <a:pt x="240223" y="394819"/>
                    <a:pt x="239080" y="393962"/>
                  </a:cubicBezTo>
                  <a:cubicBezTo>
                    <a:pt x="237937" y="393105"/>
                    <a:pt x="234412" y="390819"/>
                    <a:pt x="233460" y="390628"/>
                  </a:cubicBezTo>
                  <a:cubicBezTo>
                    <a:pt x="232412" y="390438"/>
                    <a:pt x="229650" y="389009"/>
                    <a:pt x="231745" y="388819"/>
                  </a:cubicBezTo>
                  <a:cubicBezTo>
                    <a:pt x="233841" y="388628"/>
                    <a:pt x="239366" y="387295"/>
                    <a:pt x="239556" y="386247"/>
                  </a:cubicBezTo>
                  <a:cubicBezTo>
                    <a:pt x="239746" y="385294"/>
                    <a:pt x="242414" y="383104"/>
                    <a:pt x="244795" y="385009"/>
                  </a:cubicBezTo>
                  <a:lnTo>
                    <a:pt x="244604" y="385199"/>
                  </a:lnTo>
                  <a:lnTo>
                    <a:pt x="237841" y="391962"/>
                  </a:lnTo>
                  <a:cubicBezTo>
                    <a:pt x="244700" y="395296"/>
                    <a:pt x="250986" y="397010"/>
                    <a:pt x="251843" y="395772"/>
                  </a:cubicBezTo>
                  <a:cubicBezTo>
                    <a:pt x="252700" y="394534"/>
                    <a:pt x="254415" y="391105"/>
                    <a:pt x="253843" y="390724"/>
                  </a:cubicBezTo>
                  <a:lnTo>
                    <a:pt x="252986" y="390724"/>
                  </a:lnTo>
                  <a:lnTo>
                    <a:pt x="251081" y="390247"/>
                  </a:lnTo>
                  <a:cubicBezTo>
                    <a:pt x="248986" y="389866"/>
                    <a:pt x="247748" y="388723"/>
                    <a:pt x="248319" y="387771"/>
                  </a:cubicBezTo>
                  <a:cubicBezTo>
                    <a:pt x="248891" y="386818"/>
                    <a:pt x="251748" y="385675"/>
                    <a:pt x="253462" y="387390"/>
                  </a:cubicBezTo>
                  <a:cubicBezTo>
                    <a:pt x="255082" y="389104"/>
                    <a:pt x="261940" y="389676"/>
                    <a:pt x="260797" y="388247"/>
                  </a:cubicBezTo>
                  <a:cubicBezTo>
                    <a:pt x="259749" y="386818"/>
                    <a:pt x="258701" y="384818"/>
                    <a:pt x="261083" y="387009"/>
                  </a:cubicBezTo>
                  <a:cubicBezTo>
                    <a:pt x="263464" y="389200"/>
                    <a:pt x="271274" y="390247"/>
                    <a:pt x="269083" y="390343"/>
                  </a:cubicBezTo>
                  <a:lnTo>
                    <a:pt x="267274" y="390819"/>
                  </a:lnTo>
                  <a:cubicBezTo>
                    <a:pt x="266416" y="391009"/>
                    <a:pt x="265369" y="392152"/>
                    <a:pt x="265369" y="392819"/>
                  </a:cubicBezTo>
                  <a:cubicBezTo>
                    <a:pt x="265369" y="393486"/>
                    <a:pt x="266893" y="394915"/>
                    <a:pt x="267178" y="394819"/>
                  </a:cubicBezTo>
                  <a:lnTo>
                    <a:pt x="270131" y="394057"/>
                  </a:lnTo>
                  <a:cubicBezTo>
                    <a:pt x="273179" y="392724"/>
                    <a:pt x="277942" y="390819"/>
                    <a:pt x="280799" y="389676"/>
                  </a:cubicBezTo>
                  <a:lnTo>
                    <a:pt x="286466" y="389148"/>
                  </a:lnTo>
                  <a:lnTo>
                    <a:pt x="286609" y="389485"/>
                  </a:lnTo>
                  <a:lnTo>
                    <a:pt x="287070" y="389091"/>
                  </a:lnTo>
                  <a:lnTo>
                    <a:pt x="292039" y="388628"/>
                  </a:lnTo>
                  <a:cubicBezTo>
                    <a:pt x="292991" y="388057"/>
                    <a:pt x="294610" y="386437"/>
                    <a:pt x="292039" y="384818"/>
                  </a:cubicBezTo>
                  <a:lnTo>
                    <a:pt x="291848" y="385009"/>
                  </a:lnTo>
                  <a:lnTo>
                    <a:pt x="287070" y="389091"/>
                  </a:lnTo>
                  <a:lnTo>
                    <a:pt x="286466" y="389148"/>
                  </a:lnTo>
                  <a:lnTo>
                    <a:pt x="283181" y="381389"/>
                  </a:lnTo>
                  <a:lnTo>
                    <a:pt x="285752" y="381294"/>
                  </a:lnTo>
                  <a:cubicBezTo>
                    <a:pt x="288515" y="381199"/>
                    <a:pt x="291467" y="381675"/>
                    <a:pt x="294134" y="382437"/>
                  </a:cubicBezTo>
                  <a:lnTo>
                    <a:pt x="297182" y="383294"/>
                  </a:lnTo>
                  <a:cubicBezTo>
                    <a:pt x="300421" y="384723"/>
                    <a:pt x="304993" y="384818"/>
                    <a:pt x="307279" y="383485"/>
                  </a:cubicBezTo>
                  <a:cubicBezTo>
                    <a:pt x="309565" y="382151"/>
                    <a:pt x="316518" y="379579"/>
                    <a:pt x="316708" y="381199"/>
                  </a:cubicBezTo>
                  <a:lnTo>
                    <a:pt x="316899" y="381199"/>
                  </a:lnTo>
                  <a:cubicBezTo>
                    <a:pt x="319280" y="381199"/>
                    <a:pt x="321852" y="380437"/>
                    <a:pt x="323948" y="381008"/>
                  </a:cubicBezTo>
                  <a:lnTo>
                    <a:pt x="325567" y="381484"/>
                  </a:lnTo>
                  <a:cubicBezTo>
                    <a:pt x="327567" y="382818"/>
                    <a:pt x="329282" y="382818"/>
                    <a:pt x="329472" y="381580"/>
                  </a:cubicBezTo>
                  <a:cubicBezTo>
                    <a:pt x="329662" y="380341"/>
                    <a:pt x="330806" y="376627"/>
                    <a:pt x="331663" y="376627"/>
                  </a:cubicBezTo>
                  <a:lnTo>
                    <a:pt x="332044" y="376912"/>
                  </a:lnTo>
                  <a:cubicBezTo>
                    <a:pt x="335758" y="379865"/>
                    <a:pt x="339664" y="382627"/>
                    <a:pt x="342902" y="385866"/>
                  </a:cubicBezTo>
                  <a:cubicBezTo>
                    <a:pt x="345379" y="388342"/>
                    <a:pt x="348332" y="389104"/>
                    <a:pt x="351856" y="388533"/>
                  </a:cubicBezTo>
                  <a:lnTo>
                    <a:pt x="353189" y="388342"/>
                  </a:lnTo>
                  <a:cubicBezTo>
                    <a:pt x="354523" y="387485"/>
                    <a:pt x="354618" y="385771"/>
                    <a:pt x="353475" y="384437"/>
                  </a:cubicBezTo>
                  <a:lnTo>
                    <a:pt x="352618" y="384532"/>
                  </a:lnTo>
                  <a:lnTo>
                    <a:pt x="347284" y="385009"/>
                  </a:lnTo>
                  <a:cubicBezTo>
                    <a:pt x="343759" y="381580"/>
                    <a:pt x="341664" y="377674"/>
                    <a:pt x="342616" y="376531"/>
                  </a:cubicBezTo>
                  <a:cubicBezTo>
                    <a:pt x="343569" y="375293"/>
                    <a:pt x="347284" y="371674"/>
                    <a:pt x="347569" y="373102"/>
                  </a:cubicBezTo>
                  <a:cubicBezTo>
                    <a:pt x="347855" y="374531"/>
                    <a:pt x="351570" y="378055"/>
                    <a:pt x="355570" y="379198"/>
                  </a:cubicBezTo>
                  <a:lnTo>
                    <a:pt x="359095" y="379770"/>
                  </a:lnTo>
                  <a:cubicBezTo>
                    <a:pt x="363476" y="380437"/>
                    <a:pt x="366715" y="378436"/>
                    <a:pt x="369763" y="376150"/>
                  </a:cubicBezTo>
                  <a:lnTo>
                    <a:pt x="370715" y="375484"/>
                  </a:lnTo>
                  <a:cubicBezTo>
                    <a:pt x="372144" y="375103"/>
                    <a:pt x="374620" y="373864"/>
                    <a:pt x="376049" y="372817"/>
                  </a:cubicBezTo>
                  <a:cubicBezTo>
                    <a:pt x="377573" y="371769"/>
                    <a:pt x="377668" y="376912"/>
                    <a:pt x="376240" y="377865"/>
                  </a:cubicBezTo>
                  <a:lnTo>
                    <a:pt x="374335" y="378151"/>
                  </a:lnTo>
                  <a:lnTo>
                    <a:pt x="373287" y="378341"/>
                  </a:lnTo>
                  <a:cubicBezTo>
                    <a:pt x="372144" y="378817"/>
                    <a:pt x="371001" y="380532"/>
                    <a:pt x="370620" y="382151"/>
                  </a:cubicBezTo>
                  <a:cubicBezTo>
                    <a:pt x="370239" y="383770"/>
                    <a:pt x="372620" y="388628"/>
                    <a:pt x="373954" y="388438"/>
                  </a:cubicBezTo>
                  <a:cubicBezTo>
                    <a:pt x="375287" y="388247"/>
                    <a:pt x="379669" y="386628"/>
                    <a:pt x="381098" y="385294"/>
                  </a:cubicBezTo>
                  <a:cubicBezTo>
                    <a:pt x="382431" y="383866"/>
                    <a:pt x="381859" y="378151"/>
                    <a:pt x="382050" y="377103"/>
                  </a:cubicBezTo>
                  <a:lnTo>
                    <a:pt x="382717" y="376341"/>
                  </a:lnTo>
                  <a:cubicBezTo>
                    <a:pt x="383002" y="375960"/>
                    <a:pt x="384336" y="375960"/>
                    <a:pt x="385098" y="376150"/>
                  </a:cubicBezTo>
                  <a:cubicBezTo>
                    <a:pt x="385669" y="376246"/>
                    <a:pt x="386527" y="377008"/>
                    <a:pt x="386432" y="377389"/>
                  </a:cubicBezTo>
                  <a:cubicBezTo>
                    <a:pt x="385860" y="379294"/>
                    <a:pt x="384908" y="381103"/>
                    <a:pt x="384336" y="382913"/>
                  </a:cubicBezTo>
                  <a:cubicBezTo>
                    <a:pt x="384241" y="383294"/>
                    <a:pt x="385003" y="384247"/>
                    <a:pt x="385669" y="384437"/>
                  </a:cubicBezTo>
                  <a:lnTo>
                    <a:pt x="388146" y="385294"/>
                  </a:lnTo>
                  <a:cubicBezTo>
                    <a:pt x="391956" y="386342"/>
                    <a:pt x="394337" y="386152"/>
                    <a:pt x="393385" y="384723"/>
                  </a:cubicBezTo>
                  <a:lnTo>
                    <a:pt x="392908" y="384151"/>
                  </a:lnTo>
                  <a:cubicBezTo>
                    <a:pt x="391384" y="382437"/>
                    <a:pt x="391099" y="380913"/>
                    <a:pt x="394051" y="380341"/>
                  </a:cubicBezTo>
                  <a:cubicBezTo>
                    <a:pt x="394909" y="380246"/>
                    <a:pt x="396623" y="381580"/>
                    <a:pt x="397004" y="382532"/>
                  </a:cubicBezTo>
                  <a:lnTo>
                    <a:pt x="397576" y="383675"/>
                  </a:lnTo>
                  <a:cubicBezTo>
                    <a:pt x="397385" y="385104"/>
                    <a:pt x="400433" y="385009"/>
                    <a:pt x="404434" y="383389"/>
                  </a:cubicBezTo>
                  <a:lnTo>
                    <a:pt x="407006" y="381484"/>
                  </a:lnTo>
                  <a:lnTo>
                    <a:pt x="407958" y="380722"/>
                  </a:lnTo>
                  <a:cubicBezTo>
                    <a:pt x="407386" y="378532"/>
                    <a:pt x="405958" y="376722"/>
                    <a:pt x="404815" y="376912"/>
                  </a:cubicBezTo>
                  <a:cubicBezTo>
                    <a:pt x="403672" y="377008"/>
                    <a:pt x="399766" y="376055"/>
                    <a:pt x="399766" y="374245"/>
                  </a:cubicBezTo>
                  <a:cubicBezTo>
                    <a:pt x="399766" y="372531"/>
                    <a:pt x="400909" y="368054"/>
                    <a:pt x="402338" y="368435"/>
                  </a:cubicBezTo>
                  <a:lnTo>
                    <a:pt x="402719" y="369197"/>
                  </a:lnTo>
                  <a:lnTo>
                    <a:pt x="405291" y="373864"/>
                  </a:lnTo>
                  <a:cubicBezTo>
                    <a:pt x="410720" y="373483"/>
                    <a:pt x="414530" y="372721"/>
                    <a:pt x="413864" y="372150"/>
                  </a:cubicBezTo>
                  <a:lnTo>
                    <a:pt x="413578" y="371578"/>
                  </a:lnTo>
                  <a:cubicBezTo>
                    <a:pt x="412149" y="369197"/>
                    <a:pt x="415102" y="369578"/>
                    <a:pt x="415864" y="369864"/>
                  </a:cubicBezTo>
                  <a:lnTo>
                    <a:pt x="420055" y="371197"/>
                  </a:lnTo>
                  <a:cubicBezTo>
                    <a:pt x="425293" y="373293"/>
                    <a:pt x="426627" y="376246"/>
                    <a:pt x="423008" y="377770"/>
                  </a:cubicBezTo>
                  <a:lnTo>
                    <a:pt x="420626" y="379008"/>
                  </a:lnTo>
                  <a:cubicBezTo>
                    <a:pt x="420150" y="379198"/>
                    <a:pt x="420150" y="380341"/>
                    <a:pt x="420341" y="380913"/>
                  </a:cubicBezTo>
                  <a:cubicBezTo>
                    <a:pt x="420531" y="381484"/>
                    <a:pt x="421483" y="382342"/>
                    <a:pt x="421865" y="382246"/>
                  </a:cubicBezTo>
                  <a:cubicBezTo>
                    <a:pt x="424150" y="381675"/>
                    <a:pt x="426436" y="381103"/>
                    <a:pt x="428437" y="380151"/>
                  </a:cubicBezTo>
                  <a:cubicBezTo>
                    <a:pt x="429484" y="379579"/>
                    <a:pt x="430056" y="378246"/>
                    <a:pt x="430532" y="377103"/>
                  </a:cubicBezTo>
                  <a:lnTo>
                    <a:pt x="431770" y="374722"/>
                  </a:lnTo>
                  <a:cubicBezTo>
                    <a:pt x="433104" y="371864"/>
                    <a:pt x="435581" y="369673"/>
                    <a:pt x="437200" y="369769"/>
                  </a:cubicBezTo>
                  <a:cubicBezTo>
                    <a:pt x="438914" y="369864"/>
                    <a:pt x="443296" y="370340"/>
                    <a:pt x="443296" y="370531"/>
                  </a:cubicBezTo>
                  <a:cubicBezTo>
                    <a:pt x="443296" y="370721"/>
                    <a:pt x="442153" y="371388"/>
                    <a:pt x="440724" y="371674"/>
                  </a:cubicBezTo>
                  <a:cubicBezTo>
                    <a:pt x="439295" y="371959"/>
                    <a:pt x="436247" y="375103"/>
                    <a:pt x="437962" y="377960"/>
                  </a:cubicBezTo>
                  <a:lnTo>
                    <a:pt x="439581" y="380151"/>
                  </a:lnTo>
                  <a:lnTo>
                    <a:pt x="440152" y="381008"/>
                  </a:lnTo>
                  <a:cubicBezTo>
                    <a:pt x="441295" y="381675"/>
                    <a:pt x="443010" y="381484"/>
                    <a:pt x="444058" y="380722"/>
                  </a:cubicBezTo>
                  <a:lnTo>
                    <a:pt x="445010" y="380056"/>
                  </a:lnTo>
                  <a:lnTo>
                    <a:pt x="445772" y="379484"/>
                  </a:lnTo>
                  <a:cubicBezTo>
                    <a:pt x="446629" y="378913"/>
                    <a:pt x="448344" y="380151"/>
                    <a:pt x="449582" y="382246"/>
                  </a:cubicBezTo>
                  <a:lnTo>
                    <a:pt x="450630" y="382246"/>
                  </a:lnTo>
                  <a:cubicBezTo>
                    <a:pt x="452821" y="382246"/>
                    <a:pt x="455488" y="381484"/>
                    <a:pt x="457107" y="380246"/>
                  </a:cubicBezTo>
                  <a:lnTo>
                    <a:pt x="458345" y="379389"/>
                  </a:lnTo>
                  <a:cubicBezTo>
                    <a:pt x="458631" y="377484"/>
                    <a:pt x="459107" y="374722"/>
                    <a:pt x="459583" y="373293"/>
                  </a:cubicBezTo>
                  <a:cubicBezTo>
                    <a:pt x="459965" y="371864"/>
                    <a:pt x="467870" y="366054"/>
                    <a:pt x="467680" y="366530"/>
                  </a:cubicBezTo>
                  <a:cubicBezTo>
                    <a:pt x="467489" y="367006"/>
                    <a:pt x="464727" y="371674"/>
                    <a:pt x="465108" y="373579"/>
                  </a:cubicBezTo>
                  <a:cubicBezTo>
                    <a:pt x="465489" y="375484"/>
                    <a:pt x="471680" y="379675"/>
                    <a:pt x="476538" y="379198"/>
                  </a:cubicBezTo>
                  <a:lnTo>
                    <a:pt x="480919" y="382246"/>
                  </a:lnTo>
                  <a:lnTo>
                    <a:pt x="483206" y="383770"/>
                  </a:lnTo>
                  <a:cubicBezTo>
                    <a:pt x="482729" y="381484"/>
                    <a:pt x="482539" y="376817"/>
                    <a:pt x="482825" y="373388"/>
                  </a:cubicBezTo>
                  <a:lnTo>
                    <a:pt x="487682" y="374245"/>
                  </a:lnTo>
                  <a:cubicBezTo>
                    <a:pt x="492445" y="375103"/>
                    <a:pt x="486539" y="376436"/>
                    <a:pt x="487396" y="377293"/>
                  </a:cubicBezTo>
                  <a:cubicBezTo>
                    <a:pt x="487968" y="377960"/>
                    <a:pt x="490254" y="378436"/>
                    <a:pt x="490540" y="378151"/>
                  </a:cubicBezTo>
                  <a:lnTo>
                    <a:pt x="491778" y="377008"/>
                  </a:lnTo>
                  <a:cubicBezTo>
                    <a:pt x="492921" y="375103"/>
                    <a:pt x="495302" y="374531"/>
                    <a:pt x="497017" y="375579"/>
                  </a:cubicBezTo>
                  <a:lnTo>
                    <a:pt x="498826" y="376055"/>
                  </a:lnTo>
                  <a:lnTo>
                    <a:pt x="504446" y="377674"/>
                  </a:lnTo>
                  <a:cubicBezTo>
                    <a:pt x="510542" y="376246"/>
                    <a:pt x="522163" y="373960"/>
                    <a:pt x="530259" y="372626"/>
                  </a:cubicBezTo>
                  <a:lnTo>
                    <a:pt x="530926" y="373388"/>
                  </a:lnTo>
                  <a:lnTo>
                    <a:pt x="532450" y="375103"/>
                  </a:lnTo>
                  <a:cubicBezTo>
                    <a:pt x="534450" y="375007"/>
                    <a:pt x="537212" y="375484"/>
                    <a:pt x="538641" y="376246"/>
                  </a:cubicBezTo>
                  <a:lnTo>
                    <a:pt x="538832" y="376055"/>
                  </a:lnTo>
                  <a:cubicBezTo>
                    <a:pt x="541117" y="374150"/>
                    <a:pt x="544737" y="376246"/>
                    <a:pt x="546261" y="374817"/>
                  </a:cubicBezTo>
                  <a:lnTo>
                    <a:pt x="547785" y="373388"/>
                  </a:lnTo>
                  <a:cubicBezTo>
                    <a:pt x="548547" y="371007"/>
                    <a:pt x="550261" y="367768"/>
                    <a:pt x="551690" y="366340"/>
                  </a:cubicBezTo>
                  <a:lnTo>
                    <a:pt x="553405" y="365863"/>
                  </a:lnTo>
                  <a:lnTo>
                    <a:pt x="554357" y="365578"/>
                  </a:lnTo>
                  <a:cubicBezTo>
                    <a:pt x="555976" y="366721"/>
                    <a:pt x="558262" y="368626"/>
                    <a:pt x="559406" y="369769"/>
                  </a:cubicBezTo>
                  <a:cubicBezTo>
                    <a:pt x="560549" y="371007"/>
                    <a:pt x="565120" y="374150"/>
                    <a:pt x="565787" y="375007"/>
                  </a:cubicBezTo>
                  <a:cubicBezTo>
                    <a:pt x="566454" y="375865"/>
                    <a:pt x="572169" y="375484"/>
                    <a:pt x="576932" y="372245"/>
                  </a:cubicBezTo>
                  <a:lnTo>
                    <a:pt x="583313" y="375865"/>
                  </a:lnTo>
                  <a:cubicBezTo>
                    <a:pt x="588171" y="378627"/>
                    <a:pt x="586075" y="370245"/>
                    <a:pt x="591124" y="371864"/>
                  </a:cubicBezTo>
                  <a:cubicBezTo>
                    <a:pt x="591219" y="371864"/>
                    <a:pt x="592267" y="370340"/>
                    <a:pt x="592457" y="369388"/>
                  </a:cubicBezTo>
                  <a:cubicBezTo>
                    <a:pt x="592552" y="368911"/>
                    <a:pt x="591505" y="367768"/>
                    <a:pt x="591219" y="367864"/>
                  </a:cubicBezTo>
                  <a:lnTo>
                    <a:pt x="584456" y="368911"/>
                  </a:lnTo>
                  <a:cubicBezTo>
                    <a:pt x="582361" y="364625"/>
                    <a:pt x="580551" y="361006"/>
                    <a:pt x="580456" y="360720"/>
                  </a:cubicBezTo>
                  <a:cubicBezTo>
                    <a:pt x="580360" y="360434"/>
                    <a:pt x="581408" y="359577"/>
                    <a:pt x="582837" y="359386"/>
                  </a:cubicBezTo>
                  <a:lnTo>
                    <a:pt x="583885" y="359005"/>
                  </a:lnTo>
                  <a:lnTo>
                    <a:pt x="584837" y="358624"/>
                  </a:lnTo>
                  <a:cubicBezTo>
                    <a:pt x="586933" y="357196"/>
                    <a:pt x="588076" y="357196"/>
                    <a:pt x="587409" y="358624"/>
                  </a:cubicBezTo>
                  <a:cubicBezTo>
                    <a:pt x="586742" y="360053"/>
                    <a:pt x="587314" y="363863"/>
                    <a:pt x="590076" y="364149"/>
                  </a:cubicBezTo>
                  <a:cubicBezTo>
                    <a:pt x="592838" y="364530"/>
                    <a:pt x="602459" y="363101"/>
                    <a:pt x="606935" y="362815"/>
                  </a:cubicBezTo>
                  <a:cubicBezTo>
                    <a:pt x="611412" y="362625"/>
                    <a:pt x="621890" y="362434"/>
                    <a:pt x="621223" y="363482"/>
                  </a:cubicBezTo>
                  <a:cubicBezTo>
                    <a:pt x="620461" y="364530"/>
                    <a:pt x="615412" y="366244"/>
                    <a:pt x="612079" y="365959"/>
                  </a:cubicBezTo>
                  <a:lnTo>
                    <a:pt x="610555" y="367102"/>
                  </a:lnTo>
                  <a:lnTo>
                    <a:pt x="607221" y="369483"/>
                  </a:lnTo>
                  <a:cubicBezTo>
                    <a:pt x="604459" y="368054"/>
                    <a:pt x="602840" y="368816"/>
                    <a:pt x="603697" y="371197"/>
                  </a:cubicBezTo>
                  <a:lnTo>
                    <a:pt x="605411" y="372721"/>
                  </a:lnTo>
                  <a:cubicBezTo>
                    <a:pt x="607126" y="374245"/>
                    <a:pt x="611317" y="376055"/>
                    <a:pt x="612174" y="375484"/>
                  </a:cubicBezTo>
                  <a:cubicBezTo>
                    <a:pt x="616556" y="372531"/>
                    <a:pt x="621318" y="374912"/>
                    <a:pt x="625700" y="373960"/>
                  </a:cubicBezTo>
                  <a:cubicBezTo>
                    <a:pt x="626842" y="373674"/>
                    <a:pt x="627604" y="372340"/>
                    <a:pt x="628652" y="371674"/>
                  </a:cubicBezTo>
                  <a:cubicBezTo>
                    <a:pt x="630271" y="370531"/>
                    <a:pt x="632939" y="369673"/>
                    <a:pt x="633605" y="368245"/>
                  </a:cubicBezTo>
                  <a:lnTo>
                    <a:pt x="634558" y="366149"/>
                  </a:lnTo>
                  <a:cubicBezTo>
                    <a:pt x="634367" y="363577"/>
                    <a:pt x="637701" y="361387"/>
                    <a:pt x="641987" y="361387"/>
                  </a:cubicBezTo>
                  <a:lnTo>
                    <a:pt x="645416" y="361482"/>
                  </a:lnTo>
                  <a:lnTo>
                    <a:pt x="645702" y="361482"/>
                  </a:lnTo>
                  <a:cubicBezTo>
                    <a:pt x="646178" y="362625"/>
                    <a:pt x="645131" y="363673"/>
                    <a:pt x="643225" y="363673"/>
                  </a:cubicBezTo>
                  <a:cubicBezTo>
                    <a:pt x="641320" y="363673"/>
                    <a:pt x="636749" y="364625"/>
                    <a:pt x="636749" y="365673"/>
                  </a:cubicBezTo>
                  <a:cubicBezTo>
                    <a:pt x="636749" y="366816"/>
                    <a:pt x="640654" y="371197"/>
                    <a:pt x="645511" y="371864"/>
                  </a:cubicBezTo>
                  <a:cubicBezTo>
                    <a:pt x="650369" y="372531"/>
                    <a:pt x="665228" y="372150"/>
                    <a:pt x="667705" y="374722"/>
                  </a:cubicBezTo>
                  <a:lnTo>
                    <a:pt x="669705" y="370245"/>
                  </a:lnTo>
                  <a:cubicBezTo>
                    <a:pt x="670753" y="367864"/>
                    <a:pt x="667705" y="366244"/>
                    <a:pt x="664561" y="365482"/>
                  </a:cubicBezTo>
                  <a:cubicBezTo>
                    <a:pt x="663037" y="365101"/>
                    <a:pt x="661704" y="364149"/>
                    <a:pt x="660656" y="363101"/>
                  </a:cubicBezTo>
                  <a:lnTo>
                    <a:pt x="659990" y="362434"/>
                  </a:lnTo>
                  <a:cubicBezTo>
                    <a:pt x="659799" y="361291"/>
                    <a:pt x="661037" y="359958"/>
                    <a:pt x="662657" y="359577"/>
                  </a:cubicBezTo>
                  <a:lnTo>
                    <a:pt x="664085" y="359672"/>
                  </a:lnTo>
                  <a:lnTo>
                    <a:pt x="665228" y="359767"/>
                  </a:lnTo>
                  <a:cubicBezTo>
                    <a:pt x="666371" y="359863"/>
                    <a:pt x="668371" y="359386"/>
                    <a:pt x="669610" y="358815"/>
                  </a:cubicBezTo>
                  <a:cubicBezTo>
                    <a:pt x="670943" y="358243"/>
                    <a:pt x="674372" y="358339"/>
                    <a:pt x="673229" y="359577"/>
                  </a:cubicBezTo>
                  <a:cubicBezTo>
                    <a:pt x="672086" y="360815"/>
                    <a:pt x="670372" y="365292"/>
                    <a:pt x="672086" y="366435"/>
                  </a:cubicBezTo>
                  <a:lnTo>
                    <a:pt x="673515" y="367197"/>
                  </a:lnTo>
                  <a:lnTo>
                    <a:pt x="675134" y="368149"/>
                  </a:lnTo>
                  <a:cubicBezTo>
                    <a:pt x="677134" y="369007"/>
                    <a:pt x="679230" y="367959"/>
                    <a:pt x="679992" y="365768"/>
                  </a:cubicBezTo>
                  <a:lnTo>
                    <a:pt x="679516" y="363958"/>
                  </a:lnTo>
                  <a:cubicBezTo>
                    <a:pt x="679230" y="362815"/>
                    <a:pt x="677325" y="362149"/>
                    <a:pt x="679420" y="360910"/>
                  </a:cubicBezTo>
                  <a:lnTo>
                    <a:pt x="680278" y="360434"/>
                  </a:lnTo>
                  <a:cubicBezTo>
                    <a:pt x="681325" y="359672"/>
                    <a:pt x="682468" y="360053"/>
                    <a:pt x="682659" y="361196"/>
                  </a:cubicBezTo>
                  <a:cubicBezTo>
                    <a:pt x="682850" y="362434"/>
                    <a:pt x="686659" y="365387"/>
                    <a:pt x="690374" y="364625"/>
                  </a:cubicBezTo>
                  <a:lnTo>
                    <a:pt x="693517" y="364054"/>
                  </a:lnTo>
                  <a:lnTo>
                    <a:pt x="695518" y="363673"/>
                  </a:lnTo>
                  <a:cubicBezTo>
                    <a:pt x="697613" y="363482"/>
                    <a:pt x="701042" y="363101"/>
                    <a:pt x="703138" y="362815"/>
                  </a:cubicBezTo>
                  <a:cubicBezTo>
                    <a:pt x="705138" y="362530"/>
                    <a:pt x="710282" y="363101"/>
                    <a:pt x="711139" y="364911"/>
                  </a:cubicBezTo>
                  <a:cubicBezTo>
                    <a:pt x="711901" y="366816"/>
                    <a:pt x="715901" y="371674"/>
                    <a:pt x="717140" y="371388"/>
                  </a:cubicBezTo>
                  <a:cubicBezTo>
                    <a:pt x="718378" y="371102"/>
                    <a:pt x="721902" y="369388"/>
                    <a:pt x="722474" y="368340"/>
                  </a:cubicBezTo>
                  <a:cubicBezTo>
                    <a:pt x="723140" y="367292"/>
                    <a:pt x="721807" y="363101"/>
                    <a:pt x="718949" y="361577"/>
                  </a:cubicBezTo>
                  <a:cubicBezTo>
                    <a:pt x="716092" y="360053"/>
                    <a:pt x="718664" y="353576"/>
                    <a:pt x="720378" y="354624"/>
                  </a:cubicBezTo>
                  <a:cubicBezTo>
                    <a:pt x="722092" y="355672"/>
                    <a:pt x="726093" y="358243"/>
                    <a:pt x="726474" y="357577"/>
                  </a:cubicBezTo>
                  <a:lnTo>
                    <a:pt x="726855" y="357005"/>
                  </a:lnTo>
                  <a:lnTo>
                    <a:pt x="727236" y="356338"/>
                  </a:lnTo>
                  <a:cubicBezTo>
                    <a:pt x="727617" y="355576"/>
                    <a:pt x="727998" y="355957"/>
                    <a:pt x="728093" y="357196"/>
                  </a:cubicBezTo>
                  <a:cubicBezTo>
                    <a:pt x="728093" y="358434"/>
                    <a:pt x="727712" y="362053"/>
                    <a:pt x="727712" y="362720"/>
                  </a:cubicBezTo>
                  <a:cubicBezTo>
                    <a:pt x="727808" y="363387"/>
                    <a:pt x="729046" y="365101"/>
                    <a:pt x="730475" y="365006"/>
                  </a:cubicBezTo>
                  <a:lnTo>
                    <a:pt x="731427" y="364530"/>
                  </a:lnTo>
                  <a:cubicBezTo>
                    <a:pt x="732475" y="364054"/>
                    <a:pt x="733237" y="363101"/>
                    <a:pt x="734189" y="362339"/>
                  </a:cubicBezTo>
                  <a:cubicBezTo>
                    <a:pt x="737142" y="360053"/>
                    <a:pt x="739333" y="359767"/>
                    <a:pt x="739809" y="363768"/>
                  </a:cubicBezTo>
                  <a:cubicBezTo>
                    <a:pt x="739809" y="363958"/>
                    <a:pt x="741428" y="364149"/>
                    <a:pt x="742190" y="364149"/>
                  </a:cubicBezTo>
                  <a:lnTo>
                    <a:pt x="745905" y="363958"/>
                  </a:lnTo>
                  <a:cubicBezTo>
                    <a:pt x="748191" y="361482"/>
                    <a:pt x="749810" y="360625"/>
                    <a:pt x="749525" y="362053"/>
                  </a:cubicBezTo>
                  <a:cubicBezTo>
                    <a:pt x="749239" y="363482"/>
                    <a:pt x="749429" y="367673"/>
                    <a:pt x="751144" y="366625"/>
                  </a:cubicBezTo>
                  <a:cubicBezTo>
                    <a:pt x="752858" y="365578"/>
                    <a:pt x="756954" y="363863"/>
                    <a:pt x="757240" y="364530"/>
                  </a:cubicBezTo>
                  <a:lnTo>
                    <a:pt x="757716" y="365006"/>
                  </a:lnTo>
                  <a:cubicBezTo>
                    <a:pt x="760764" y="368054"/>
                    <a:pt x="765908" y="370150"/>
                    <a:pt x="767146" y="368721"/>
                  </a:cubicBezTo>
                  <a:cubicBezTo>
                    <a:pt x="770289" y="365101"/>
                    <a:pt x="764860" y="365863"/>
                    <a:pt x="763431" y="364339"/>
                  </a:cubicBezTo>
                  <a:lnTo>
                    <a:pt x="762098" y="362911"/>
                  </a:lnTo>
                  <a:cubicBezTo>
                    <a:pt x="761717" y="360720"/>
                    <a:pt x="761431" y="356910"/>
                    <a:pt x="761621" y="354529"/>
                  </a:cubicBezTo>
                  <a:lnTo>
                    <a:pt x="763526" y="353005"/>
                  </a:lnTo>
                  <a:cubicBezTo>
                    <a:pt x="764193" y="352528"/>
                    <a:pt x="766098" y="352433"/>
                    <a:pt x="766860" y="352814"/>
                  </a:cubicBezTo>
                  <a:cubicBezTo>
                    <a:pt x="767622" y="353290"/>
                    <a:pt x="768098" y="354719"/>
                    <a:pt x="767812" y="355481"/>
                  </a:cubicBezTo>
                  <a:lnTo>
                    <a:pt x="767336" y="357577"/>
                  </a:lnTo>
                  <a:cubicBezTo>
                    <a:pt x="766384" y="359101"/>
                    <a:pt x="767241" y="360910"/>
                    <a:pt x="769146" y="361672"/>
                  </a:cubicBezTo>
                  <a:lnTo>
                    <a:pt x="770670" y="362625"/>
                  </a:lnTo>
                  <a:cubicBezTo>
                    <a:pt x="772861" y="364054"/>
                    <a:pt x="774099" y="363006"/>
                    <a:pt x="776099" y="362244"/>
                  </a:cubicBezTo>
                  <a:lnTo>
                    <a:pt x="778004" y="361482"/>
                  </a:lnTo>
                  <a:cubicBezTo>
                    <a:pt x="780767" y="361863"/>
                    <a:pt x="784291" y="363577"/>
                    <a:pt x="785815" y="365292"/>
                  </a:cubicBezTo>
                  <a:cubicBezTo>
                    <a:pt x="787339" y="367102"/>
                    <a:pt x="786386" y="373102"/>
                    <a:pt x="783529" y="373579"/>
                  </a:cubicBezTo>
                  <a:lnTo>
                    <a:pt x="780671" y="370626"/>
                  </a:lnTo>
                  <a:cubicBezTo>
                    <a:pt x="776766" y="366530"/>
                    <a:pt x="776004" y="366625"/>
                    <a:pt x="770003" y="371007"/>
                  </a:cubicBezTo>
                  <a:cubicBezTo>
                    <a:pt x="768860" y="371864"/>
                    <a:pt x="766955" y="371864"/>
                    <a:pt x="765717" y="372531"/>
                  </a:cubicBezTo>
                  <a:lnTo>
                    <a:pt x="762574" y="374341"/>
                  </a:lnTo>
                  <a:cubicBezTo>
                    <a:pt x="763050" y="377198"/>
                    <a:pt x="766955" y="378436"/>
                    <a:pt x="771337" y="377103"/>
                  </a:cubicBezTo>
                  <a:lnTo>
                    <a:pt x="775337" y="375865"/>
                  </a:lnTo>
                  <a:lnTo>
                    <a:pt x="786767" y="379579"/>
                  </a:lnTo>
                  <a:lnTo>
                    <a:pt x="788196" y="379389"/>
                  </a:lnTo>
                  <a:cubicBezTo>
                    <a:pt x="789720" y="379198"/>
                    <a:pt x="795244" y="376531"/>
                    <a:pt x="800388" y="373674"/>
                  </a:cubicBezTo>
                  <a:lnTo>
                    <a:pt x="806293" y="373769"/>
                  </a:lnTo>
                  <a:lnTo>
                    <a:pt x="812390" y="373960"/>
                  </a:lnTo>
                  <a:cubicBezTo>
                    <a:pt x="814580" y="373007"/>
                    <a:pt x="815533" y="371483"/>
                    <a:pt x="814580" y="370626"/>
                  </a:cubicBezTo>
                  <a:lnTo>
                    <a:pt x="813533" y="370054"/>
                  </a:lnTo>
                  <a:cubicBezTo>
                    <a:pt x="812961" y="369673"/>
                    <a:pt x="811913" y="369483"/>
                    <a:pt x="811246" y="369578"/>
                  </a:cubicBezTo>
                  <a:lnTo>
                    <a:pt x="801912" y="370816"/>
                  </a:lnTo>
                  <a:cubicBezTo>
                    <a:pt x="798769" y="367578"/>
                    <a:pt x="795530" y="364530"/>
                    <a:pt x="794673" y="363958"/>
                  </a:cubicBezTo>
                  <a:cubicBezTo>
                    <a:pt x="793816" y="363482"/>
                    <a:pt x="793149" y="360720"/>
                    <a:pt x="796102" y="359482"/>
                  </a:cubicBezTo>
                  <a:cubicBezTo>
                    <a:pt x="798959" y="358243"/>
                    <a:pt x="806770" y="363387"/>
                    <a:pt x="808389" y="363768"/>
                  </a:cubicBezTo>
                  <a:cubicBezTo>
                    <a:pt x="810008" y="364149"/>
                    <a:pt x="813628" y="360529"/>
                    <a:pt x="816104" y="359005"/>
                  </a:cubicBezTo>
                  <a:lnTo>
                    <a:pt x="818200" y="359291"/>
                  </a:lnTo>
                  <a:lnTo>
                    <a:pt x="825248" y="360434"/>
                  </a:lnTo>
                  <a:cubicBezTo>
                    <a:pt x="830868" y="359005"/>
                    <a:pt x="834583" y="356243"/>
                    <a:pt x="833440" y="354338"/>
                  </a:cubicBezTo>
                  <a:cubicBezTo>
                    <a:pt x="832392" y="352433"/>
                    <a:pt x="832297" y="347575"/>
                    <a:pt x="836011" y="348433"/>
                  </a:cubicBezTo>
                  <a:lnTo>
                    <a:pt x="838393" y="344908"/>
                  </a:lnTo>
                  <a:lnTo>
                    <a:pt x="839155" y="343765"/>
                  </a:lnTo>
                  <a:cubicBezTo>
                    <a:pt x="840107" y="342432"/>
                    <a:pt x="833916" y="343765"/>
                    <a:pt x="825534" y="346813"/>
                  </a:cubicBezTo>
                  <a:lnTo>
                    <a:pt x="820771" y="338241"/>
                  </a:lnTo>
                  <a:cubicBezTo>
                    <a:pt x="820676" y="338050"/>
                    <a:pt x="818104" y="338336"/>
                    <a:pt x="817533" y="338908"/>
                  </a:cubicBezTo>
                  <a:lnTo>
                    <a:pt x="815818" y="340527"/>
                  </a:lnTo>
                  <a:cubicBezTo>
                    <a:pt x="814104" y="342718"/>
                    <a:pt x="812485" y="343575"/>
                    <a:pt x="812199" y="342337"/>
                  </a:cubicBezTo>
                  <a:lnTo>
                    <a:pt x="811913" y="341384"/>
                  </a:lnTo>
                  <a:lnTo>
                    <a:pt x="810484" y="337098"/>
                  </a:lnTo>
                  <a:cubicBezTo>
                    <a:pt x="806579" y="335383"/>
                    <a:pt x="804103" y="335098"/>
                    <a:pt x="805055" y="336526"/>
                  </a:cubicBezTo>
                  <a:cubicBezTo>
                    <a:pt x="806008" y="337860"/>
                    <a:pt x="797626" y="342527"/>
                    <a:pt x="791053" y="342622"/>
                  </a:cubicBezTo>
                  <a:lnTo>
                    <a:pt x="784767" y="342241"/>
                  </a:lnTo>
                  <a:lnTo>
                    <a:pt x="778671" y="341860"/>
                  </a:lnTo>
                  <a:cubicBezTo>
                    <a:pt x="772003" y="341003"/>
                    <a:pt x="762383" y="340813"/>
                    <a:pt x="757335" y="341479"/>
                  </a:cubicBezTo>
                  <a:lnTo>
                    <a:pt x="755716" y="343575"/>
                  </a:lnTo>
                  <a:cubicBezTo>
                    <a:pt x="752668" y="347575"/>
                    <a:pt x="748191" y="347290"/>
                    <a:pt x="744191" y="348909"/>
                  </a:cubicBezTo>
                  <a:lnTo>
                    <a:pt x="739714" y="350623"/>
                  </a:lnTo>
                  <a:cubicBezTo>
                    <a:pt x="738761" y="348623"/>
                    <a:pt x="741524" y="346337"/>
                    <a:pt x="745905" y="345575"/>
                  </a:cubicBezTo>
                  <a:lnTo>
                    <a:pt x="749429" y="344146"/>
                  </a:lnTo>
                  <a:lnTo>
                    <a:pt x="752477" y="342908"/>
                  </a:lnTo>
                  <a:cubicBezTo>
                    <a:pt x="756001" y="340146"/>
                    <a:pt x="756383" y="337765"/>
                    <a:pt x="753430" y="337479"/>
                  </a:cubicBezTo>
                  <a:lnTo>
                    <a:pt x="751620" y="338050"/>
                  </a:lnTo>
                  <a:lnTo>
                    <a:pt x="746762" y="339479"/>
                  </a:lnTo>
                  <a:cubicBezTo>
                    <a:pt x="741619" y="341384"/>
                    <a:pt x="735332" y="343384"/>
                    <a:pt x="732856" y="343861"/>
                  </a:cubicBezTo>
                  <a:cubicBezTo>
                    <a:pt x="730284" y="344337"/>
                    <a:pt x="718949" y="340051"/>
                    <a:pt x="716759" y="339574"/>
                  </a:cubicBezTo>
                  <a:lnTo>
                    <a:pt x="716663" y="342241"/>
                  </a:lnTo>
                  <a:lnTo>
                    <a:pt x="716568" y="343480"/>
                  </a:lnTo>
                  <a:cubicBezTo>
                    <a:pt x="716568" y="345099"/>
                    <a:pt x="714187" y="345861"/>
                    <a:pt x="711329" y="345099"/>
                  </a:cubicBezTo>
                  <a:cubicBezTo>
                    <a:pt x="708376" y="344337"/>
                    <a:pt x="704090" y="351004"/>
                    <a:pt x="703900" y="353290"/>
                  </a:cubicBezTo>
                  <a:lnTo>
                    <a:pt x="703804" y="355386"/>
                  </a:lnTo>
                  <a:cubicBezTo>
                    <a:pt x="703709" y="357005"/>
                    <a:pt x="704281" y="359482"/>
                    <a:pt x="701042" y="358910"/>
                  </a:cubicBezTo>
                  <a:lnTo>
                    <a:pt x="696089" y="358053"/>
                  </a:lnTo>
                  <a:cubicBezTo>
                    <a:pt x="698851" y="356815"/>
                    <a:pt x="701137" y="354529"/>
                    <a:pt x="701137" y="352814"/>
                  </a:cubicBezTo>
                  <a:cubicBezTo>
                    <a:pt x="701137" y="351100"/>
                    <a:pt x="698280" y="347004"/>
                    <a:pt x="694756" y="348814"/>
                  </a:cubicBezTo>
                  <a:lnTo>
                    <a:pt x="694089" y="348337"/>
                  </a:lnTo>
                  <a:cubicBezTo>
                    <a:pt x="689326" y="345099"/>
                    <a:pt x="683040" y="347956"/>
                    <a:pt x="678659" y="345575"/>
                  </a:cubicBezTo>
                  <a:lnTo>
                    <a:pt x="675039" y="343670"/>
                  </a:lnTo>
                  <a:cubicBezTo>
                    <a:pt x="675229" y="345480"/>
                    <a:pt x="673991" y="347956"/>
                    <a:pt x="672277" y="349195"/>
                  </a:cubicBezTo>
                  <a:lnTo>
                    <a:pt x="670372" y="346623"/>
                  </a:lnTo>
                  <a:cubicBezTo>
                    <a:pt x="669610" y="345670"/>
                    <a:pt x="670181" y="343575"/>
                    <a:pt x="667800" y="345385"/>
                  </a:cubicBezTo>
                  <a:cubicBezTo>
                    <a:pt x="666943" y="346051"/>
                    <a:pt x="666181" y="347385"/>
                    <a:pt x="666276" y="348242"/>
                  </a:cubicBezTo>
                  <a:lnTo>
                    <a:pt x="666371" y="349385"/>
                  </a:lnTo>
                  <a:cubicBezTo>
                    <a:pt x="667419" y="350814"/>
                    <a:pt x="665800" y="352433"/>
                    <a:pt x="662752" y="353005"/>
                  </a:cubicBezTo>
                  <a:cubicBezTo>
                    <a:pt x="659704" y="353576"/>
                    <a:pt x="654370" y="349004"/>
                    <a:pt x="652846" y="348052"/>
                  </a:cubicBezTo>
                  <a:cubicBezTo>
                    <a:pt x="651417" y="347194"/>
                    <a:pt x="646559" y="346813"/>
                    <a:pt x="644750" y="349671"/>
                  </a:cubicBezTo>
                  <a:lnTo>
                    <a:pt x="636939" y="348433"/>
                  </a:lnTo>
                  <a:cubicBezTo>
                    <a:pt x="635320" y="348147"/>
                    <a:pt x="633510" y="348528"/>
                    <a:pt x="631795" y="348337"/>
                  </a:cubicBezTo>
                  <a:cubicBezTo>
                    <a:pt x="630843" y="348147"/>
                    <a:pt x="629319" y="347480"/>
                    <a:pt x="629128" y="346813"/>
                  </a:cubicBezTo>
                  <a:cubicBezTo>
                    <a:pt x="628652" y="344908"/>
                    <a:pt x="628938" y="343384"/>
                    <a:pt x="625700" y="345575"/>
                  </a:cubicBezTo>
                  <a:cubicBezTo>
                    <a:pt x="624080" y="346623"/>
                    <a:pt x="620842" y="346432"/>
                    <a:pt x="618460" y="346242"/>
                  </a:cubicBezTo>
                  <a:cubicBezTo>
                    <a:pt x="616556" y="346051"/>
                    <a:pt x="614746" y="344242"/>
                    <a:pt x="613126" y="344527"/>
                  </a:cubicBezTo>
                  <a:cubicBezTo>
                    <a:pt x="611888" y="344718"/>
                    <a:pt x="610936" y="348052"/>
                    <a:pt x="610174" y="347956"/>
                  </a:cubicBezTo>
                  <a:lnTo>
                    <a:pt x="603125" y="347385"/>
                  </a:lnTo>
                  <a:cubicBezTo>
                    <a:pt x="599125" y="351576"/>
                    <a:pt x="591124" y="352624"/>
                    <a:pt x="585218" y="349671"/>
                  </a:cubicBezTo>
                  <a:lnTo>
                    <a:pt x="577027" y="350623"/>
                  </a:lnTo>
                  <a:cubicBezTo>
                    <a:pt x="570454" y="351385"/>
                    <a:pt x="569311" y="351195"/>
                    <a:pt x="564263" y="347290"/>
                  </a:cubicBezTo>
                  <a:cubicBezTo>
                    <a:pt x="563501" y="346718"/>
                    <a:pt x="561977" y="346718"/>
                    <a:pt x="560834" y="346432"/>
                  </a:cubicBezTo>
                  <a:cubicBezTo>
                    <a:pt x="560834" y="346432"/>
                    <a:pt x="551785" y="353576"/>
                    <a:pt x="551690" y="353576"/>
                  </a:cubicBezTo>
                  <a:cubicBezTo>
                    <a:pt x="549214" y="355767"/>
                    <a:pt x="547118" y="359101"/>
                    <a:pt x="542737" y="355100"/>
                  </a:cubicBezTo>
                  <a:cubicBezTo>
                    <a:pt x="541975" y="354338"/>
                    <a:pt x="538736" y="354243"/>
                    <a:pt x="537974" y="354910"/>
                  </a:cubicBezTo>
                  <a:lnTo>
                    <a:pt x="533307" y="358910"/>
                  </a:lnTo>
                  <a:cubicBezTo>
                    <a:pt x="531688" y="355672"/>
                    <a:pt x="528640" y="353957"/>
                    <a:pt x="526544" y="355005"/>
                  </a:cubicBezTo>
                  <a:cubicBezTo>
                    <a:pt x="524449" y="356148"/>
                    <a:pt x="520448" y="356910"/>
                    <a:pt x="520543" y="355195"/>
                  </a:cubicBezTo>
                  <a:cubicBezTo>
                    <a:pt x="520639" y="353576"/>
                    <a:pt x="514733" y="356338"/>
                    <a:pt x="514257" y="356624"/>
                  </a:cubicBezTo>
                  <a:cubicBezTo>
                    <a:pt x="513781" y="356815"/>
                    <a:pt x="509399" y="356243"/>
                    <a:pt x="505113" y="355481"/>
                  </a:cubicBezTo>
                  <a:lnTo>
                    <a:pt x="505494" y="360053"/>
                  </a:lnTo>
                  <a:lnTo>
                    <a:pt x="505780" y="363387"/>
                  </a:lnTo>
                  <a:cubicBezTo>
                    <a:pt x="503208" y="363577"/>
                    <a:pt x="500827" y="364625"/>
                    <a:pt x="500541" y="365578"/>
                  </a:cubicBezTo>
                  <a:cubicBezTo>
                    <a:pt x="500255" y="366530"/>
                    <a:pt x="498445" y="368911"/>
                    <a:pt x="497112" y="368340"/>
                  </a:cubicBezTo>
                  <a:cubicBezTo>
                    <a:pt x="495874" y="367768"/>
                    <a:pt x="492254" y="365863"/>
                    <a:pt x="491778" y="365387"/>
                  </a:cubicBezTo>
                  <a:cubicBezTo>
                    <a:pt x="491302" y="364911"/>
                    <a:pt x="491302" y="363387"/>
                    <a:pt x="492731" y="363196"/>
                  </a:cubicBezTo>
                  <a:cubicBezTo>
                    <a:pt x="494159" y="363006"/>
                    <a:pt x="495112" y="361101"/>
                    <a:pt x="491778" y="359577"/>
                  </a:cubicBezTo>
                  <a:cubicBezTo>
                    <a:pt x="488444" y="358053"/>
                    <a:pt x="480443" y="361482"/>
                    <a:pt x="482158" y="363292"/>
                  </a:cubicBezTo>
                  <a:cubicBezTo>
                    <a:pt x="483872" y="365101"/>
                    <a:pt x="488635" y="369483"/>
                    <a:pt x="486634" y="370721"/>
                  </a:cubicBezTo>
                  <a:lnTo>
                    <a:pt x="485301" y="371578"/>
                  </a:lnTo>
                  <a:lnTo>
                    <a:pt x="477659" y="372641"/>
                  </a:lnTo>
                  <a:lnTo>
                    <a:pt x="478062" y="366435"/>
                  </a:lnTo>
                  <a:cubicBezTo>
                    <a:pt x="476443" y="365006"/>
                    <a:pt x="466346" y="362911"/>
                    <a:pt x="464441" y="359958"/>
                  </a:cubicBezTo>
                  <a:lnTo>
                    <a:pt x="464727" y="355195"/>
                  </a:lnTo>
                  <a:lnTo>
                    <a:pt x="464822" y="354433"/>
                  </a:lnTo>
                  <a:cubicBezTo>
                    <a:pt x="465203" y="353576"/>
                    <a:pt x="464632" y="353005"/>
                    <a:pt x="463679" y="353195"/>
                  </a:cubicBezTo>
                  <a:cubicBezTo>
                    <a:pt x="462632" y="353290"/>
                    <a:pt x="460536" y="356053"/>
                    <a:pt x="459393" y="358529"/>
                  </a:cubicBezTo>
                  <a:cubicBezTo>
                    <a:pt x="458250" y="361006"/>
                    <a:pt x="454250" y="365578"/>
                    <a:pt x="453107" y="362625"/>
                  </a:cubicBezTo>
                  <a:lnTo>
                    <a:pt x="448153" y="363006"/>
                  </a:lnTo>
                  <a:cubicBezTo>
                    <a:pt x="443391" y="363387"/>
                    <a:pt x="438533" y="365863"/>
                    <a:pt x="433675" y="363196"/>
                  </a:cubicBezTo>
                  <a:lnTo>
                    <a:pt x="430532" y="361482"/>
                  </a:lnTo>
                  <a:cubicBezTo>
                    <a:pt x="427199" y="362530"/>
                    <a:pt x="421579" y="364149"/>
                    <a:pt x="418054" y="365197"/>
                  </a:cubicBezTo>
                  <a:lnTo>
                    <a:pt x="415197" y="362530"/>
                  </a:lnTo>
                  <a:cubicBezTo>
                    <a:pt x="414721" y="362053"/>
                    <a:pt x="413101" y="361768"/>
                    <a:pt x="412625" y="362053"/>
                  </a:cubicBezTo>
                  <a:lnTo>
                    <a:pt x="408625" y="364435"/>
                  </a:lnTo>
                  <a:cubicBezTo>
                    <a:pt x="403576" y="366054"/>
                    <a:pt x="397290" y="367197"/>
                    <a:pt x="394528" y="366911"/>
                  </a:cubicBezTo>
                  <a:lnTo>
                    <a:pt x="392051" y="366625"/>
                  </a:lnTo>
                  <a:cubicBezTo>
                    <a:pt x="391099" y="366530"/>
                    <a:pt x="389956" y="365959"/>
                    <a:pt x="389384" y="366244"/>
                  </a:cubicBezTo>
                  <a:cubicBezTo>
                    <a:pt x="385098" y="368149"/>
                    <a:pt x="377954" y="369673"/>
                    <a:pt x="374335" y="368911"/>
                  </a:cubicBezTo>
                  <a:lnTo>
                    <a:pt x="373573" y="368816"/>
                  </a:lnTo>
                  <a:cubicBezTo>
                    <a:pt x="372430" y="367673"/>
                    <a:pt x="370525" y="367864"/>
                    <a:pt x="369286" y="369197"/>
                  </a:cubicBezTo>
                  <a:cubicBezTo>
                    <a:pt x="368048" y="370531"/>
                    <a:pt x="363286" y="373388"/>
                    <a:pt x="363286" y="370626"/>
                  </a:cubicBezTo>
                  <a:cubicBezTo>
                    <a:pt x="363286" y="367768"/>
                    <a:pt x="359761" y="362625"/>
                    <a:pt x="355380" y="364435"/>
                  </a:cubicBezTo>
                  <a:lnTo>
                    <a:pt x="352903" y="366911"/>
                  </a:lnTo>
                  <a:lnTo>
                    <a:pt x="350332" y="369578"/>
                  </a:lnTo>
                  <a:cubicBezTo>
                    <a:pt x="348903" y="368054"/>
                    <a:pt x="346808" y="366149"/>
                    <a:pt x="345760" y="365387"/>
                  </a:cubicBezTo>
                  <a:lnTo>
                    <a:pt x="344902" y="365482"/>
                  </a:lnTo>
                  <a:cubicBezTo>
                    <a:pt x="344045" y="365578"/>
                    <a:pt x="342616" y="366721"/>
                    <a:pt x="342712" y="367197"/>
                  </a:cubicBezTo>
                  <a:lnTo>
                    <a:pt x="343474" y="373483"/>
                  </a:lnTo>
                  <a:cubicBezTo>
                    <a:pt x="337378" y="373198"/>
                    <a:pt x="333282" y="372055"/>
                    <a:pt x="334330" y="371102"/>
                  </a:cubicBezTo>
                  <a:cubicBezTo>
                    <a:pt x="335377" y="370150"/>
                    <a:pt x="337283" y="366530"/>
                    <a:pt x="336520" y="365387"/>
                  </a:cubicBezTo>
                  <a:lnTo>
                    <a:pt x="336044" y="365387"/>
                  </a:lnTo>
                  <a:lnTo>
                    <a:pt x="328519" y="365673"/>
                  </a:lnTo>
                  <a:cubicBezTo>
                    <a:pt x="327186" y="370340"/>
                    <a:pt x="325186" y="373198"/>
                    <a:pt x="324138" y="372055"/>
                  </a:cubicBezTo>
                  <a:cubicBezTo>
                    <a:pt x="323090" y="370816"/>
                    <a:pt x="318994" y="368149"/>
                    <a:pt x="316994" y="368435"/>
                  </a:cubicBezTo>
                  <a:cubicBezTo>
                    <a:pt x="315089" y="368721"/>
                    <a:pt x="312232" y="373483"/>
                    <a:pt x="310708" y="373960"/>
                  </a:cubicBezTo>
                  <a:lnTo>
                    <a:pt x="310327" y="373579"/>
                  </a:lnTo>
                  <a:lnTo>
                    <a:pt x="309374" y="372626"/>
                  </a:lnTo>
                  <a:cubicBezTo>
                    <a:pt x="308803" y="371197"/>
                    <a:pt x="307660" y="370435"/>
                    <a:pt x="306612" y="371007"/>
                  </a:cubicBezTo>
                  <a:lnTo>
                    <a:pt x="305659" y="371197"/>
                  </a:lnTo>
                  <a:cubicBezTo>
                    <a:pt x="304040" y="371483"/>
                    <a:pt x="302326" y="371769"/>
                    <a:pt x="300707" y="371578"/>
                  </a:cubicBezTo>
                  <a:lnTo>
                    <a:pt x="296420" y="371483"/>
                  </a:lnTo>
                  <a:cubicBezTo>
                    <a:pt x="291086" y="370912"/>
                    <a:pt x="286419" y="371102"/>
                    <a:pt x="286133" y="372055"/>
                  </a:cubicBezTo>
                  <a:cubicBezTo>
                    <a:pt x="285848" y="373007"/>
                    <a:pt x="284419" y="374531"/>
                    <a:pt x="283752" y="372531"/>
                  </a:cubicBezTo>
                  <a:cubicBezTo>
                    <a:pt x="283085" y="370626"/>
                    <a:pt x="276037" y="370626"/>
                    <a:pt x="275846" y="371674"/>
                  </a:cubicBezTo>
                  <a:cubicBezTo>
                    <a:pt x="275656" y="372721"/>
                    <a:pt x="274132" y="375769"/>
                    <a:pt x="273084" y="376150"/>
                  </a:cubicBezTo>
                  <a:lnTo>
                    <a:pt x="272703" y="375960"/>
                  </a:lnTo>
                  <a:lnTo>
                    <a:pt x="266512" y="371674"/>
                  </a:lnTo>
                  <a:cubicBezTo>
                    <a:pt x="259082" y="373293"/>
                    <a:pt x="252129" y="375198"/>
                    <a:pt x="250986" y="375865"/>
                  </a:cubicBezTo>
                  <a:lnTo>
                    <a:pt x="249271" y="374722"/>
                  </a:lnTo>
                  <a:cubicBezTo>
                    <a:pt x="246509" y="372912"/>
                    <a:pt x="244700" y="373864"/>
                    <a:pt x="244700" y="376817"/>
                  </a:cubicBezTo>
                  <a:cubicBezTo>
                    <a:pt x="244700" y="377484"/>
                    <a:pt x="245081" y="378436"/>
                    <a:pt x="244604" y="378817"/>
                  </a:cubicBezTo>
                  <a:cubicBezTo>
                    <a:pt x="243937" y="379484"/>
                    <a:pt x="242794" y="379960"/>
                    <a:pt x="241747" y="380151"/>
                  </a:cubicBezTo>
                  <a:lnTo>
                    <a:pt x="241175" y="380246"/>
                  </a:lnTo>
                  <a:cubicBezTo>
                    <a:pt x="240413" y="379675"/>
                    <a:pt x="238508" y="377674"/>
                    <a:pt x="236984" y="375579"/>
                  </a:cubicBezTo>
                  <a:cubicBezTo>
                    <a:pt x="235460" y="373579"/>
                    <a:pt x="227650" y="369864"/>
                    <a:pt x="226507" y="370626"/>
                  </a:cubicBezTo>
                  <a:cubicBezTo>
                    <a:pt x="225364" y="371388"/>
                    <a:pt x="222316" y="374245"/>
                    <a:pt x="219839" y="375293"/>
                  </a:cubicBezTo>
                  <a:cubicBezTo>
                    <a:pt x="217363" y="376341"/>
                    <a:pt x="214791" y="381675"/>
                    <a:pt x="213839" y="381389"/>
                  </a:cubicBezTo>
                  <a:lnTo>
                    <a:pt x="213839" y="381199"/>
                  </a:lnTo>
                  <a:cubicBezTo>
                    <a:pt x="214029" y="379103"/>
                    <a:pt x="212981" y="377484"/>
                    <a:pt x="210409" y="378341"/>
                  </a:cubicBezTo>
                  <a:cubicBezTo>
                    <a:pt x="209266" y="378722"/>
                    <a:pt x="209171" y="381103"/>
                    <a:pt x="208600" y="382627"/>
                  </a:cubicBezTo>
                  <a:lnTo>
                    <a:pt x="208314" y="383199"/>
                  </a:lnTo>
                  <a:cubicBezTo>
                    <a:pt x="207838" y="383866"/>
                    <a:pt x="207742" y="382532"/>
                    <a:pt x="208124" y="380246"/>
                  </a:cubicBezTo>
                  <a:cubicBezTo>
                    <a:pt x="208504" y="377960"/>
                    <a:pt x="206314" y="371578"/>
                    <a:pt x="209266" y="369578"/>
                  </a:cubicBezTo>
                  <a:lnTo>
                    <a:pt x="211838" y="367673"/>
                  </a:lnTo>
                  <a:lnTo>
                    <a:pt x="212886" y="366911"/>
                  </a:lnTo>
                  <a:cubicBezTo>
                    <a:pt x="214029" y="365387"/>
                    <a:pt x="211457" y="364339"/>
                    <a:pt x="207171" y="364435"/>
                  </a:cubicBezTo>
                  <a:lnTo>
                    <a:pt x="205171" y="365768"/>
                  </a:lnTo>
                  <a:cubicBezTo>
                    <a:pt x="201837" y="368054"/>
                    <a:pt x="199837" y="368149"/>
                    <a:pt x="196693" y="365768"/>
                  </a:cubicBezTo>
                  <a:cubicBezTo>
                    <a:pt x="195836" y="365101"/>
                    <a:pt x="192026" y="365673"/>
                    <a:pt x="191074" y="366625"/>
                  </a:cubicBezTo>
                  <a:cubicBezTo>
                    <a:pt x="190216" y="367578"/>
                    <a:pt x="190598" y="369959"/>
                    <a:pt x="191455" y="371293"/>
                  </a:cubicBezTo>
                  <a:lnTo>
                    <a:pt x="192407" y="372721"/>
                  </a:lnTo>
                  <a:cubicBezTo>
                    <a:pt x="194217" y="373674"/>
                    <a:pt x="194598" y="375674"/>
                    <a:pt x="193455" y="377103"/>
                  </a:cubicBezTo>
                  <a:cubicBezTo>
                    <a:pt x="192217" y="378532"/>
                    <a:pt x="186692" y="381580"/>
                    <a:pt x="183454" y="381008"/>
                  </a:cubicBezTo>
                  <a:lnTo>
                    <a:pt x="187168" y="377865"/>
                  </a:lnTo>
                  <a:lnTo>
                    <a:pt x="190693" y="374817"/>
                  </a:lnTo>
                  <a:cubicBezTo>
                    <a:pt x="186787" y="373293"/>
                    <a:pt x="183454" y="373579"/>
                    <a:pt x="183263" y="375484"/>
                  </a:cubicBezTo>
                  <a:cubicBezTo>
                    <a:pt x="182977" y="377389"/>
                    <a:pt x="182216" y="380627"/>
                    <a:pt x="182025" y="378627"/>
                  </a:cubicBezTo>
                  <a:cubicBezTo>
                    <a:pt x="181834" y="376627"/>
                    <a:pt x="175167" y="378913"/>
                    <a:pt x="173738" y="377579"/>
                  </a:cubicBezTo>
                  <a:cubicBezTo>
                    <a:pt x="172309" y="376150"/>
                    <a:pt x="167071" y="373293"/>
                    <a:pt x="165737" y="374722"/>
                  </a:cubicBezTo>
                  <a:cubicBezTo>
                    <a:pt x="164404" y="376150"/>
                    <a:pt x="161165" y="378436"/>
                    <a:pt x="161832" y="376436"/>
                  </a:cubicBezTo>
                  <a:cubicBezTo>
                    <a:pt x="162499" y="374436"/>
                    <a:pt x="155069" y="375769"/>
                    <a:pt x="155069" y="377484"/>
                  </a:cubicBezTo>
                  <a:cubicBezTo>
                    <a:pt x="155069" y="379103"/>
                    <a:pt x="151164" y="384437"/>
                    <a:pt x="146401" y="384342"/>
                  </a:cubicBezTo>
                  <a:lnTo>
                    <a:pt x="142306" y="384723"/>
                  </a:lnTo>
                  <a:cubicBezTo>
                    <a:pt x="139543" y="384913"/>
                    <a:pt x="137067" y="386247"/>
                    <a:pt x="134305" y="386723"/>
                  </a:cubicBezTo>
                  <a:cubicBezTo>
                    <a:pt x="130209" y="387390"/>
                    <a:pt x="132495" y="383008"/>
                    <a:pt x="130209" y="382723"/>
                  </a:cubicBezTo>
                  <a:lnTo>
                    <a:pt x="126494" y="382342"/>
                  </a:lnTo>
                  <a:cubicBezTo>
                    <a:pt x="122208" y="383199"/>
                    <a:pt x="119827" y="384151"/>
                    <a:pt x="121160" y="384437"/>
                  </a:cubicBezTo>
                  <a:cubicBezTo>
                    <a:pt x="122494" y="384723"/>
                    <a:pt x="124970" y="387676"/>
                    <a:pt x="123637" y="390438"/>
                  </a:cubicBezTo>
                  <a:lnTo>
                    <a:pt x="120303" y="388914"/>
                  </a:lnTo>
                  <a:cubicBezTo>
                    <a:pt x="116969" y="387390"/>
                    <a:pt x="116112" y="392438"/>
                    <a:pt x="112874" y="389771"/>
                  </a:cubicBezTo>
                  <a:cubicBezTo>
                    <a:pt x="111445" y="388533"/>
                    <a:pt x="108206" y="388914"/>
                    <a:pt x="106111" y="388152"/>
                  </a:cubicBezTo>
                  <a:cubicBezTo>
                    <a:pt x="103539" y="387199"/>
                    <a:pt x="101348" y="385580"/>
                    <a:pt x="98776" y="384818"/>
                  </a:cubicBezTo>
                  <a:lnTo>
                    <a:pt x="97062" y="384342"/>
                  </a:lnTo>
                  <a:cubicBezTo>
                    <a:pt x="93824" y="384723"/>
                    <a:pt x="92299" y="386247"/>
                    <a:pt x="93538" y="387676"/>
                  </a:cubicBezTo>
                  <a:cubicBezTo>
                    <a:pt x="94776" y="389104"/>
                    <a:pt x="97157" y="392724"/>
                    <a:pt x="96491" y="393295"/>
                  </a:cubicBezTo>
                  <a:cubicBezTo>
                    <a:pt x="95824" y="393772"/>
                    <a:pt x="92776" y="395010"/>
                    <a:pt x="92014" y="394153"/>
                  </a:cubicBezTo>
                  <a:cubicBezTo>
                    <a:pt x="91252" y="393295"/>
                    <a:pt x="88490" y="391200"/>
                    <a:pt x="88108" y="392057"/>
                  </a:cubicBezTo>
                  <a:cubicBezTo>
                    <a:pt x="87727" y="392914"/>
                    <a:pt x="84679" y="393105"/>
                    <a:pt x="82203" y="390724"/>
                  </a:cubicBezTo>
                  <a:lnTo>
                    <a:pt x="77536" y="390819"/>
                  </a:lnTo>
                  <a:lnTo>
                    <a:pt x="74678" y="390914"/>
                  </a:lnTo>
                  <a:cubicBezTo>
                    <a:pt x="71916" y="391486"/>
                    <a:pt x="68011" y="392533"/>
                    <a:pt x="65915" y="393295"/>
                  </a:cubicBezTo>
                  <a:lnTo>
                    <a:pt x="65534" y="392914"/>
                  </a:lnTo>
                  <a:cubicBezTo>
                    <a:pt x="62772" y="389962"/>
                    <a:pt x="61343" y="392533"/>
                    <a:pt x="60010" y="393772"/>
                  </a:cubicBezTo>
                  <a:cubicBezTo>
                    <a:pt x="57819" y="395581"/>
                    <a:pt x="56104" y="395962"/>
                    <a:pt x="53628" y="394057"/>
                  </a:cubicBezTo>
                  <a:lnTo>
                    <a:pt x="52866" y="393486"/>
                  </a:lnTo>
                  <a:cubicBezTo>
                    <a:pt x="50961" y="393772"/>
                    <a:pt x="49532" y="394629"/>
                    <a:pt x="49818" y="395486"/>
                  </a:cubicBezTo>
                  <a:cubicBezTo>
                    <a:pt x="50104" y="396248"/>
                    <a:pt x="48389" y="400058"/>
                    <a:pt x="45246" y="401296"/>
                  </a:cubicBezTo>
                  <a:lnTo>
                    <a:pt x="44008" y="397486"/>
                  </a:lnTo>
                  <a:lnTo>
                    <a:pt x="43150" y="394819"/>
                  </a:lnTo>
                  <a:cubicBezTo>
                    <a:pt x="41150" y="395200"/>
                    <a:pt x="36483" y="395486"/>
                    <a:pt x="32959" y="395486"/>
                  </a:cubicBezTo>
                  <a:lnTo>
                    <a:pt x="29816" y="395581"/>
                  </a:lnTo>
                  <a:cubicBezTo>
                    <a:pt x="27053" y="395677"/>
                    <a:pt x="24577" y="392057"/>
                    <a:pt x="21433" y="395296"/>
                  </a:cubicBezTo>
                  <a:lnTo>
                    <a:pt x="20957" y="395772"/>
                  </a:lnTo>
                  <a:cubicBezTo>
                    <a:pt x="18004" y="394534"/>
                    <a:pt x="16099" y="393105"/>
                    <a:pt x="16861" y="392629"/>
                  </a:cubicBezTo>
                  <a:cubicBezTo>
                    <a:pt x="17528" y="392152"/>
                    <a:pt x="22291" y="389866"/>
                    <a:pt x="25434" y="388247"/>
                  </a:cubicBezTo>
                  <a:lnTo>
                    <a:pt x="27625" y="386342"/>
                  </a:lnTo>
                  <a:cubicBezTo>
                    <a:pt x="28673" y="385390"/>
                    <a:pt x="24577" y="383389"/>
                    <a:pt x="28006" y="381961"/>
                  </a:cubicBezTo>
                  <a:cubicBezTo>
                    <a:pt x="30196" y="381103"/>
                    <a:pt x="32006" y="379675"/>
                    <a:pt x="34292" y="379103"/>
                  </a:cubicBezTo>
                  <a:lnTo>
                    <a:pt x="38769" y="378055"/>
                  </a:lnTo>
                  <a:cubicBezTo>
                    <a:pt x="40293" y="374817"/>
                    <a:pt x="42484" y="371864"/>
                    <a:pt x="43532" y="371388"/>
                  </a:cubicBezTo>
                  <a:cubicBezTo>
                    <a:pt x="44579" y="370912"/>
                    <a:pt x="47818" y="371007"/>
                    <a:pt x="48199" y="369388"/>
                  </a:cubicBezTo>
                  <a:cubicBezTo>
                    <a:pt x="48580" y="367864"/>
                    <a:pt x="37626" y="358053"/>
                    <a:pt x="39245" y="358434"/>
                  </a:cubicBezTo>
                  <a:cubicBezTo>
                    <a:pt x="40865" y="358815"/>
                    <a:pt x="45627" y="358243"/>
                    <a:pt x="46389" y="356243"/>
                  </a:cubicBezTo>
                  <a:cubicBezTo>
                    <a:pt x="47151" y="354338"/>
                    <a:pt x="51437" y="350909"/>
                    <a:pt x="53818" y="354243"/>
                  </a:cubicBezTo>
                  <a:lnTo>
                    <a:pt x="53628" y="356529"/>
                  </a:lnTo>
                  <a:lnTo>
                    <a:pt x="53533" y="358339"/>
                  </a:lnTo>
                  <a:cubicBezTo>
                    <a:pt x="50390" y="360625"/>
                    <a:pt x="51628" y="363482"/>
                    <a:pt x="56390" y="364816"/>
                  </a:cubicBezTo>
                  <a:lnTo>
                    <a:pt x="58581" y="367006"/>
                  </a:lnTo>
                  <a:lnTo>
                    <a:pt x="60772" y="369197"/>
                  </a:lnTo>
                  <a:cubicBezTo>
                    <a:pt x="64106" y="370912"/>
                    <a:pt x="66868" y="370816"/>
                    <a:pt x="66868" y="368911"/>
                  </a:cubicBezTo>
                  <a:cubicBezTo>
                    <a:pt x="66868" y="367006"/>
                    <a:pt x="68677" y="362815"/>
                    <a:pt x="70964" y="363768"/>
                  </a:cubicBezTo>
                  <a:lnTo>
                    <a:pt x="71344" y="363482"/>
                  </a:lnTo>
                  <a:lnTo>
                    <a:pt x="73535" y="361768"/>
                  </a:lnTo>
                  <a:cubicBezTo>
                    <a:pt x="74107" y="363196"/>
                    <a:pt x="73059" y="367102"/>
                    <a:pt x="71344" y="370340"/>
                  </a:cubicBezTo>
                  <a:lnTo>
                    <a:pt x="69630" y="373198"/>
                  </a:lnTo>
                  <a:lnTo>
                    <a:pt x="65820" y="379484"/>
                  </a:lnTo>
                  <a:cubicBezTo>
                    <a:pt x="67153" y="383580"/>
                    <a:pt x="69535" y="385009"/>
                    <a:pt x="71154" y="382532"/>
                  </a:cubicBezTo>
                  <a:cubicBezTo>
                    <a:pt x="72773" y="380056"/>
                    <a:pt x="76393" y="371483"/>
                    <a:pt x="79345" y="368721"/>
                  </a:cubicBezTo>
                  <a:lnTo>
                    <a:pt x="80203" y="365197"/>
                  </a:lnTo>
                  <a:cubicBezTo>
                    <a:pt x="80679" y="363196"/>
                    <a:pt x="82203" y="364720"/>
                    <a:pt x="82489" y="366244"/>
                  </a:cubicBezTo>
                  <a:lnTo>
                    <a:pt x="83060" y="369673"/>
                  </a:lnTo>
                  <a:cubicBezTo>
                    <a:pt x="85918" y="368816"/>
                    <a:pt x="89442" y="367006"/>
                    <a:pt x="90966" y="365673"/>
                  </a:cubicBezTo>
                  <a:cubicBezTo>
                    <a:pt x="92395" y="364339"/>
                    <a:pt x="102682" y="365197"/>
                    <a:pt x="108492" y="363958"/>
                  </a:cubicBezTo>
                  <a:lnTo>
                    <a:pt x="113921" y="366054"/>
                  </a:lnTo>
                  <a:cubicBezTo>
                    <a:pt x="115350" y="366625"/>
                    <a:pt x="118398" y="367006"/>
                    <a:pt x="118493" y="364149"/>
                  </a:cubicBezTo>
                  <a:cubicBezTo>
                    <a:pt x="118589" y="362339"/>
                    <a:pt x="122779" y="360434"/>
                    <a:pt x="118303" y="358624"/>
                  </a:cubicBezTo>
                  <a:lnTo>
                    <a:pt x="117350" y="358243"/>
                  </a:lnTo>
                  <a:cubicBezTo>
                    <a:pt x="115541" y="356243"/>
                    <a:pt x="115636" y="355005"/>
                    <a:pt x="117541" y="355481"/>
                  </a:cubicBezTo>
                  <a:cubicBezTo>
                    <a:pt x="119446" y="355957"/>
                    <a:pt x="123446" y="357100"/>
                    <a:pt x="125827" y="357005"/>
                  </a:cubicBezTo>
                  <a:cubicBezTo>
                    <a:pt x="128209" y="356815"/>
                    <a:pt x="133924" y="360815"/>
                    <a:pt x="138972" y="359577"/>
                  </a:cubicBezTo>
                  <a:lnTo>
                    <a:pt x="143830" y="359196"/>
                  </a:lnTo>
                  <a:lnTo>
                    <a:pt x="143830" y="356708"/>
                  </a:lnTo>
                  <a:lnTo>
                    <a:pt x="146306" y="358434"/>
                  </a:lnTo>
                  <a:lnTo>
                    <a:pt x="147735" y="359386"/>
                  </a:lnTo>
                  <a:lnTo>
                    <a:pt x="150021" y="360815"/>
                  </a:lnTo>
                  <a:cubicBezTo>
                    <a:pt x="153069" y="359482"/>
                    <a:pt x="160022" y="357481"/>
                    <a:pt x="165547" y="356338"/>
                  </a:cubicBezTo>
                  <a:lnTo>
                    <a:pt x="160308" y="350909"/>
                  </a:lnTo>
                  <a:cubicBezTo>
                    <a:pt x="160117" y="350719"/>
                    <a:pt x="160689" y="349671"/>
                    <a:pt x="161165" y="349576"/>
                  </a:cubicBezTo>
                  <a:cubicBezTo>
                    <a:pt x="161927" y="349385"/>
                    <a:pt x="163070" y="349290"/>
                    <a:pt x="163642" y="349576"/>
                  </a:cubicBezTo>
                  <a:lnTo>
                    <a:pt x="170690" y="353862"/>
                  </a:lnTo>
                  <a:cubicBezTo>
                    <a:pt x="171738" y="350338"/>
                    <a:pt x="173071" y="347099"/>
                    <a:pt x="173548" y="346718"/>
                  </a:cubicBezTo>
                  <a:cubicBezTo>
                    <a:pt x="174024" y="346337"/>
                    <a:pt x="175358" y="346909"/>
                    <a:pt x="175453" y="348909"/>
                  </a:cubicBezTo>
                  <a:lnTo>
                    <a:pt x="176119" y="349099"/>
                  </a:lnTo>
                  <a:lnTo>
                    <a:pt x="181739" y="350433"/>
                  </a:lnTo>
                  <a:cubicBezTo>
                    <a:pt x="183168" y="354624"/>
                    <a:pt x="184787" y="358339"/>
                    <a:pt x="185264" y="358624"/>
                  </a:cubicBezTo>
                  <a:cubicBezTo>
                    <a:pt x="185740" y="359005"/>
                    <a:pt x="187073" y="358910"/>
                    <a:pt x="188026" y="358243"/>
                  </a:cubicBezTo>
                  <a:cubicBezTo>
                    <a:pt x="188883" y="357577"/>
                    <a:pt x="191645" y="356338"/>
                    <a:pt x="192217" y="357100"/>
                  </a:cubicBezTo>
                  <a:cubicBezTo>
                    <a:pt x="192788" y="357767"/>
                    <a:pt x="196122" y="358339"/>
                    <a:pt x="198313" y="356624"/>
                  </a:cubicBezTo>
                  <a:lnTo>
                    <a:pt x="200789" y="355957"/>
                  </a:lnTo>
                  <a:lnTo>
                    <a:pt x="208790" y="353767"/>
                  </a:lnTo>
                  <a:cubicBezTo>
                    <a:pt x="210219" y="347671"/>
                    <a:pt x="211648" y="342527"/>
                    <a:pt x="211838" y="342241"/>
                  </a:cubicBezTo>
                  <a:cubicBezTo>
                    <a:pt x="212124" y="341956"/>
                    <a:pt x="214219" y="341860"/>
                    <a:pt x="215934" y="342527"/>
                  </a:cubicBezTo>
                  <a:cubicBezTo>
                    <a:pt x="217649" y="343194"/>
                    <a:pt x="215267" y="351195"/>
                    <a:pt x="216886" y="351576"/>
                  </a:cubicBezTo>
                  <a:cubicBezTo>
                    <a:pt x="218506" y="352052"/>
                    <a:pt x="226126" y="351195"/>
                    <a:pt x="230317" y="348909"/>
                  </a:cubicBezTo>
                  <a:lnTo>
                    <a:pt x="234222" y="346623"/>
                  </a:lnTo>
                  <a:cubicBezTo>
                    <a:pt x="234698" y="346337"/>
                    <a:pt x="234603" y="345289"/>
                    <a:pt x="234412" y="344718"/>
                  </a:cubicBezTo>
                  <a:cubicBezTo>
                    <a:pt x="234222" y="344337"/>
                    <a:pt x="233460" y="343670"/>
                    <a:pt x="232889" y="343670"/>
                  </a:cubicBezTo>
                  <a:lnTo>
                    <a:pt x="226983" y="343670"/>
                  </a:lnTo>
                  <a:cubicBezTo>
                    <a:pt x="226888" y="341194"/>
                    <a:pt x="229174" y="339670"/>
                    <a:pt x="232222" y="340241"/>
                  </a:cubicBezTo>
                  <a:cubicBezTo>
                    <a:pt x="235270" y="340813"/>
                    <a:pt x="241651" y="344813"/>
                    <a:pt x="240604" y="345670"/>
                  </a:cubicBezTo>
                  <a:cubicBezTo>
                    <a:pt x="239651" y="346528"/>
                    <a:pt x="241080" y="350242"/>
                    <a:pt x="245461" y="352433"/>
                  </a:cubicBezTo>
                  <a:cubicBezTo>
                    <a:pt x="249843" y="354624"/>
                    <a:pt x="262511" y="349385"/>
                    <a:pt x="261749" y="348337"/>
                  </a:cubicBezTo>
                  <a:lnTo>
                    <a:pt x="261178" y="347194"/>
                  </a:lnTo>
                  <a:lnTo>
                    <a:pt x="260225" y="345385"/>
                  </a:lnTo>
                  <a:cubicBezTo>
                    <a:pt x="262130" y="343194"/>
                    <a:pt x="266893" y="340622"/>
                    <a:pt x="270798" y="339479"/>
                  </a:cubicBezTo>
                  <a:cubicBezTo>
                    <a:pt x="274608" y="338336"/>
                    <a:pt x="285657" y="340336"/>
                    <a:pt x="286514" y="338241"/>
                  </a:cubicBezTo>
                  <a:cubicBezTo>
                    <a:pt x="287371" y="336241"/>
                    <a:pt x="290515" y="330811"/>
                    <a:pt x="291277" y="331859"/>
                  </a:cubicBezTo>
                  <a:cubicBezTo>
                    <a:pt x="291943" y="332907"/>
                    <a:pt x="295563" y="333574"/>
                    <a:pt x="297658" y="330907"/>
                  </a:cubicBezTo>
                  <a:lnTo>
                    <a:pt x="299373" y="329287"/>
                  </a:lnTo>
                  <a:cubicBezTo>
                    <a:pt x="300040" y="328716"/>
                    <a:pt x="302611" y="328525"/>
                    <a:pt x="302611" y="328621"/>
                  </a:cubicBezTo>
                  <a:cubicBezTo>
                    <a:pt x="305564" y="336145"/>
                    <a:pt x="313089" y="331669"/>
                    <a:pt x="318423" y="332621"/>
                  </a:cubicBezTo>
                  <a:cubicBezTo>
                    <a:pt x="319471" y="332812"/>
                    <a:pt x="320804" y="332240"/>
                    <a:pt x="321757" y="331764"/>
                  </a:cubicBezTo>
                  <a:cubicBezTo>
                    <a:pt x="322233" y="331478"/>
                    <a:pt x="322138" y="330430"/>
                    <a:pt x="321947" y="329859"/>
                  </a:cubicBezTo>
                  <a:lnTo>
                    <a:pt x="321757" y="329478"/>
                  </a:lnTo>
                  <a:cubicBezTo>
                    <a:pt x="320995" y="329097"/>
                    <a:pt x="317470" y="328716"/>
                    <a:pt x="314041" y="328525"/>
                  </a:cubicBezTo>
                  <a:lnTo>
                    <a:pt x="310803" y="328430"/>
                  </a:lnTo>
                  <a:cubicBezTo>
                    <a:pt x="308612" y="328335"/>
                    <a:pt x="306421" y="326716"/>
                    <a:pt x="304135" y="326525"/>
                  </a:cubicBezTo>
                  <a:lnTo>
                    <a:pt x="300897" y="326335"/>
                  </a:lnTo>
                  <a:cubicBezTo>
                    <a:pt x="299468" y="324430"/>
                    <a:pt x="297087" y="321763"/>
                    <a:pt x="295468" y="320239"/>
                  </a:cubicBezTo>
                  <a:cubicBezTo>
                    <a:pt x="293849" y="318810"/>
                    <a:pt x="286324" y="321667"/>
                    <a:pt x="284800" y="321763"/>
                  </a:cubicBezTo>
                  <a:cubicBezTo>
                    <a:pt x="283276" y="321953"/>
                    <a:pt x="279847" y="320429"/>
                    <a:pt x="280704" y="318143"/>
                  </a:cubicBezTo>
                  <a:cubicBezTo>
                    <a:pt x="281561" y="315857"/>
                    <a:pt x="281466" y="309571"/>
                    <a:pt x="280133" y="309285"/>
                  </a:cubicBezTo>
                  <a:lnTo>
                    <a:pt x="279751" y="309571"/>
                  </a:lnTo>
                  <a:cubicBezTo>
                    <a:pt x="277370" y="311571"/>
                    <a:pt x="275275" y="315286"/>
                    <a:pt x="272798" y="315476"/>
                  </a:cubicBezTo>
                  <a:lnTo>
                    <a:pt x="268131" y="315857"/>
                  </a:lnTo>
                  <a:cubicBezTo>
                    <a:pt x="265654" y="318334"/>
                    <a:pt x="261749" y="321572"/>
                    <a:pt x="259558" y="323001"/>
                  </a:cubicBezTo>
                  <a:lnTo>
                    <a:pt x="254701" y="318905"/>
                  </a:lnTo>
                  <a:lnTo>
                    <a:pt x="252986" y="317476"/>
                  </a:lnTo>
                  <a:cubicBezTo>
                    <a:pt x="250986" y="315952"/>
                    <a:pt x="248033" y="314428"/>
                    <a:pt x="246414" y="314143"/>
                  </a:cubicBezTo>
                  <a:lnTo>
                    <a:pt x="245081" y="314524"/>
                  </a:lnTo>
                  <a:lnTo>
                    <a:pt x="239080" y="316143"/>
                  </a:lnTo>
                  <a:cubicBezTo>
                    <a:pt x="236984" y="313666"/>
                    <a:pt x="235079" y="311380"/>
                    <a:pt x="234698" y="311095"/>
                  </a:cubicBezTo>
                  <a:cubicBezTo>
                    <a:pt x="234412" y="310809"/>
                    <a:pt x="231841" y="311857"/>
                    <a:pt x="230221" y="314333"/>
                  </a:cubicBezTo>
                  <a:lnTo>
                    <a:pt x="227935" y="315571"/>
                  </a:lnTo>
                  <a:cubicBezTo>
                    <a:pt x="225745" y="316810"/>
                    <a:pt x="222030" y="315286"/>
                    <a:pt x="220125" y="317857"/>
                  </a:cubicBezTo>
                  <a:cubicBezTo>
                    <a:pt x="219839" y="318238"/>
                    <a:pt x="218315" y="318238"/>
                    <a:pt x="217744" y="317953"/>
                  </a:cubicBezTo>
                  <a:cubicBezTo>
                    <a:pt x="215267" y="316905"/>
                    <a:pt x="212981" y="315571"/>
                    <a:pt x="210505" y="314428"/>
                  </a:cubicBezTo>
                  <a:cubicBezTo>
                    <a:pt x="208790" y="313571"/>
                    <a:pt x="207266" y="316810"/>
                    <a:pt x="204790" y="314333"/>
                  </a:cubicBezTo>
                  <a:lnTo>
                    <a:pt x="203361" y="312809"/>
                  </a:lnTo>
                  <a:cubicBezTo>
                    <a:pt x="199932" y="312333"/>
                    <a:pt x="192312" y="310999"/>
                    <a:pt x="186311" y="309952"/>
                  </a:cubicBezTo>
                  <a:lnTo>
                    <a:pt x="181834" y="306332"/>
                  </a:lnTo>
                  <a:lnTo>
                    <a:pt x="179834" y="304713"/>
                  </a:lnTo>
                  <a:cubicBezTo>
                    <a:pt x="175167" y="304999"/>
                    <a:pt x="171452" y="306713"/>
                    <a:pt x="171833" y="308523"/>
                  </a:cubicBezTo>
                  <a:cubicBezTo>
                    <a:pt x="172119" y="310237"/>
                    <a:pt x="167261" y="315476"/>
                    <a:pt x="160784" y="315381"/>
                  </a:cubicBezTo>
                  <a:lnTo>
                    <a:pt x="155069" y="316048"/>
                  </a:lnTo>
                  <a:cubicBezTo>
                    <a:pt x="150307" y="316619"/>
                    <a:pt x="153069" y="311952"/>
                    <a:pt x="149735" y="311761"/>
                  </a:cubicBezTo>
                  <a:cubicBezTo>
                    <a:pt x="146973" y="311571"/>
                    <a:pt x="144116" y="311095"/>
                    <a:pt x="141544" y="310428"/>
                  </a:cubicBezTo>
                  <a:lnTo>
                    <a:pt x="140972" y="310333"/>
                  </a:lnTo>
                  <a:cubicBezTo>
                    <a:pt x="140686" y="308047"/>
                    <a:pt x="139067" y="308523"/>
                    <a:pt x="137258" y="311380"/>
                  </a:cubicBezTo>
                  <a:lnTo>
                    <a:pt x="135733" y="313095"/>
                  </a:lnTo>
                  <a:cubicBezTo>
                    <a:pt x="135257" y="313666"/>
                    <a:pt x="133257" y="314047"/>
                    <a:pt x="132400" y="313666"/>
                  </a:cubicBezTo>
                  <a:cubicBezTo>
                    <a:pt x="131638" y="313285"/>
                    <a:pt x="130781" y="311476"/>
                    <a:pt x="131161" y="311095"/>
                  </a:cubicBezTo>
                  <a:lnTo>
                    <a:pt x="134209" y="308237"/>
                  </a:lnTo>
                  <a:cubicBezTo>
                    <a:pt x="133543" y="304332"/>
                    <a:pt x="132114" y="302046"/>
                    <a:pt x="131066" y="303284"/>
                  </a:cubicBezTo>
                  <a:cubicBezTo>
                    <a:pt x="130018" y="304522"/>
                    <a:pt x="127066" y="307380"/>
                    <a:pt x="126780" y="307285"/>
                  </a:cubicBezTo>
                  <a:cubicBezTo>
                    <a:pt x="126494" y="307189"/>
                    <a:pt x="126113" y="305761"/>
                    <a:pt x="126685" y="304522"/>
                  </a:cubicBezTo>
                  <a:cubicBezTo>
                    <a:pt x="127256" y="303284"/>
                    <a:pt x="126590" y="299569"/>
                    <a:pt x="123637" y="299569"/>
                  </a:cubicBezTo>
                  <a:cubicBezTo>
                    <a:pt x="120684" y="299569"/>
                    <a:pt x="113635" y="300712"/>
                    <a:pt x="113921" y="302236"/>
                  </a:cubicBezTo>
                  <a:cubicBezTo>
                    <a:pt x="114207" y="303665"/>
                    <a:pt x="108968" y="308618"/>
                    <a:pt x="107920" y="309666"/>
                  </a:cubicBezTo>
                  <a:cubicBezTo>
                    <a:pt x="106777" y="310714"/>
                    <a:pt x="103539" y="313000"/>
                    <a:pt x="103158" y="312333"/>
                  </a:cubicBezTo>
                  <a:cubicBezTo>
                    <a:pt x="102777" y="311666"/>
                    <a:pt x="100300" y="311476"/>
                    <a:pt x="98776" y="313666"/>
                  </a:cubicBezTo>
                  <a:cubicBezTo>
                    <a:pt x="97252" y="315857"/>
                    <a:pt x="87061" y="315476"/>
                    <a:pt x="85537" y="314428"/>
                  </a:cubicBezTo>
                  <a:cubicBezTo>
                    <a:pt x="84108" y="313381"/>
                    <a:pt x="80869" y="312428"/>
                    <a:pt x="80489" y="315381"/>
                  </a:cubicBezTo>
                  <a:lnTo>
                    <a:pt x="76107" y="313857"/>
                  </a:lnTo>
                  <a:cubicBezTo>
                    <a:pt x="72964" y="312714"/>
                    <a:pt x="72202" y="310999"/>
                    <a:pt x="74107" y="307856"/>
                  </a:cubicBezTo>
                  <a:cubicBezTo>
                    <a:pt x="75535" y="305475"/>
                    <a:pt x="73154" y="306618"/>
                    <a:pt x="71059" y="306999"/>
                  </a:cubicBezTo>
                  <a:lnTo>
                    <a:pt x="67725" y="307666"/>
                  </a:lnTo>
                  <a:cubicBezTo>
                    <a:pt x="68582" y="305380"/>
                    <a:pt x="71059" y="303475"/>
                    <a:pt x="73154" y="303475"/>
                  </a:cubicBezTo>
                  <a:lnTo>
                    <a:pt x="73916" y="302713"/>
                  </a:lnTo>
                  <a:lnTo>
                    <a:pt x="75250" y="301379"/>
                  </a:lnTo>
                  <a:cubicBezTo>
                    <a:pt x="75726" y="299379"/>
                    <a:pt x="75250" y="296712"/>
                    <a:pt x="74011" y="295474"/>
                  </a:cubicBezTo>
                  <a:lnTo>
                    <a:pt x="73726" y="295664"/>
                  </a:lnTo>
                  <a:lnTo>
                    <a:pt x="64986" y="299691"/>
                  </a:lnTo>
                  <a:lnTo>
                    <a:pt x="66296" y="299665"/>
                  </a:lnTo>
                  <a:cubicBezTo>
                    <a:pt x="67725" y="300998"/>
                    <a:pt x="67534" y="303189"/>
                    <a:pt x="66010" y="304427"/>
                  </a:cubicBezTo>
                  <a:cubicBezTo>
                    <a:pt x="64486" y="305666"/>
                    <a:pt x="59343" y="307475"/>
                    <a:pt x="58105" y="305761"/>
                  </a:cubicBezTo>
                  <a:cubicBezTo>
                    <a:pt x="56771" y="304046"/>
                    <a:pt x="53723" y="299474"/>
                    <a:pt x="54009" y="299284"/>
                  </a:cubicBezTo>
                  <a:cubicBezTo>
                    <a:pt x="54295" y="299093"/>
                    <a:pt x="55724" y="299093"/>
                    <a:pt x="56771" y="299855"/>
                  </a:cubicBezTo>
                  <a:lnTo>
                    <a:pt x="63757" y="299716"/>
                  </a:lnTo>
                  <a:lnTo>
                    <a:pt x="59283" y="292199"/>
                  </a:lnTo>
                  <a:cubicBezTo>
                    <a:pt x="58033" y="290163"/>
                    <a:pt x="57200" y="288901"/>
                    <a:pt x="57057" y="288901"/>
                  </a:cubicBezTo>
                  <a:cubicBezTo>
                    <a:pt x="56866" y="288901"/>
                    <a:pt x="54104" y="290711"/>
                    <a:pt x="52866" y="292997"/>
                  </a:cubicBezTo>
                  <a:cubicBezTo>
                    <a:pt x="51628" y="295283"/>
                    <a:pt x="48580" y="298617"/>
                    <a:pt x="48866" y="295378"/>
                  </a:cubicBezTo>
                  <a:lnTo>
                    <a:pt x="43722" y="295283"/>
                  </a:lnTo>
                  <a:lnTo>
                    <a:pt x="42293" y="295283"/>
                  </a:lnTo>
                  <a:cubicBezTo>
                    <a:pt x="40769" y="296236"/>
                    <a:pt x="38864" y="295759"/>
                    <a:pt x="38102" y="294331"/>
                  </a:cubicBezTo>
                  <a:cubicBezTo>
                    <a:pt x="37340" y="292902"/>
                    <a:pt x="33244" y="291664"/>
                    <a:pt x="31244" y="295855"/>
                  </a:cubicBezTo>
                  <a:lnTo>
                    <a:pt x="29530" y="299093"/>
                  </a:lnTo>
                  <a:cubicBezTo>
                    <a:pt x="29339" y="299379"/>
                    <a:pt x="27910" y="299474"/>
                    <a:pt x="27244" y="299284"/>
                  </a:cubicBezTo>
                  <a:lnTo>
                    <a:pt x="26577" y="299188"/>
                  </a:lnTo>
                  <a:cubicBezTo>
                    <a:pt x="26101" y="298617"/>
                    <a:pt x="25434" y="296902"/>
                    <a:pt x="25243" y="295378"/>
                  </a:cubicBezTo>
                  <a:cubicBezTo>
                    <a:pt x="25053" y="293854"/>
                    <a:pt x="25720" y="289282"/>
                    <a:pt x="28768" y="288235"/>
                  </a:cubicBezTo>
                  <a:cubicBezTo>
                    <a:pt x="31911" y="287187"/>
                    <a:pt x="29434" y="279091"/>
                    <a:pt x="30101" y="278233"/>
                  </a:cubicBezTo>
                  <a:cubicBezTo>
                    <a:pt x="30768" y="277281"/>
                    <a:pt x="32292" y="274614"/>
                    <a:pt x="31911" y="274233"/>
                  </a:cubicBezTo>
                  <a:lnTo>
                    <a:pt x="31625" y="274233"/>
                  </a:lnTo>
                  <a:lnTo>
                    <a:pt x="28291" y="274614"/>
                  </a:lnTo>
                  <a:cubicBezTo>
                    <a:pt x="25243" y="273280"/>
                    <a:pt x="21624" y="270899"/>
                    <a:pt x="20100" y="269470"/>
                  </a:cubicBezTo>
                  <a:lnTo>
                    <a:pt x="18576" y="270709"/>
                  </a:lnTo>
                  <a:lnTo>
                    <a:pt x="17719" y="271375"/>
                  </a:lnTo>
                  <a:cubicBezTo>
                    <a:pt x="18385" y="273852"/>
                    <a:pt x="17814" y="276328"/>
                    <a:pt x="16576" y="276805"/>
                  </a:cubicBezTo>
                  <a:cubicBezTo>
                    <a:pt x="15337" y="277281"/>
                    <a:pt x="11337" y="276995"/>
                    <a:pt x="12099" y="274328"/>
                  </a:cubicBezTo>
                  <a:lnTo>
                    <a:pt x="12480" y="272328"/>
                  </a:lnTo>
                  <a:cubicBezTo>
                    <a:pt x="12670" y="270994"/>
                    <a:pt x="12861" y="269470"/>
                    <a:pt x="12480" y="268137"/>
                  </a:cubicBezTo>
                  <a:cubicBezTo>
                    <a:pt x="11908" y="266232"/>
                    <a:pt x="11432" y="264041"/>
                    <a:pt x="9813" y="262898"/>
                  </a:cubicBezTo>
                  <a:lnTo>
                    <a:pt x="8194" y="261755"/>
                  </a:lnTo>
                  <a:cubicBezTo>
                    <a:pt x="5146" y="261469"/>
                    <a:pt x="2574" y="260803"/>
                    <a:pt x="2479" y="260231"/>
                  </a:cubicBezTo>
                  <a:cubicBezTo>
                    <a:pt x="2383" y="259755"/>
                    <a:pt x="3717" y="253564"/>
                    <a:pt x="5336" y="247563"/>
                  </a:cubicBezTo>
                  <a:lnTo>
                    <a:pt x="15242" y="247087"/>
                  </a:lnTo>
                  <a:lnTo>
                    <a:pt x="19052" y="246896"/>
                  </a:lnTo>
                  <a:cubicBezTo>
                    <a:pt x="22672" y="244991"/>
                    <a:pt x="24005" y="243181"/>
                    <a:pt x="22005" y="243086"/>
                  </a:cubicBezTo>
                  <a:cubicBezTo>
                    <a:pt x="20005" y="242896"/>
                    <a:pt x="16766" y="241086"/>
                    <a:pt x="20005" y="239562"/>
                  </a:cubicBezTo>
                  <a:lnTo>
                    <a:pt x="22195" y="238133"/>
                  </a:lnTo>
                  <a:lnTo>
                    <a:pt x="23910" y="236990"/>
                  </a:lnTo>
                  <a:cubicBezTo>
                    <a:pt x="25910" y="237181"/>
                    <a:pt x="29053" y="238419"/>
                    <a:pt x="30958" y="239752"/>
                  </a:cubicBezTo>
                  <a:lnTo>
                    <a:pt x="32673" y="237847"/>
                  </a:lnTo>
                  <a:cubicBezTo>
                    <a:pt x="33054" y="237466"/>
                    <a:pt x="30958" y="235847"/>
                    <a:pt x="30673" y="234704"/>
                  </a:cubicBezTo>
                  <a:cubicBezTo>
                    <a:pt x="30387" y="233466"/>
                    <a:pt x="30577" y="232037"/>
                    <a:pt x="33244" y="233371"/>
                  </a:cubicBezTo>
                  <a:lnTo>
                    <a:pt x="34197" y="233847"/>
                  </a:lnTo>
                  <a:cubicBezTo>
                    <a:pt x="37531" y="232799"/>
                    <a:pt x="36578" y="230608"/>
                    <a:pt x="32197" y="229180"/>
                  </a:cubicBezTo>
                  <a:lnTo>
                    <a:pt x="29149" y="228513"/>
                  </a:lnTo>
                  <a:lnTo>
                    <a:pt x="28101" y="228322"/>
                  </a:lnTo>
                  <a:cubicBezTo>
                    <a:pt x="26672" y="228989"/>
                    <a:pt x="25815" y="228894"/>
                    <a:pt x="26101" y="228132"/>
                  </a:cubicBezTo>
                  <a:cubicBezTo>
                    <a:pt x="26482" y="227275"/>
                    <a:pt x="26386" y="224703"/>
                    <a:pt x="25053" y="224417"/>
                  </a:cubicBezTo>
                  <a:cubicBezTo>
                    <a:pt x="23815" y="224036"/>
                    <a:pt x="20481" y="222417"/>
                    <a:pt x="20862" y="221655"/>
                  </a:cubicBezTo>
                  <a:cubicBezTo>
                    <a:pt x="21243" y="220893"/>
                    <a:pt x="20386" y="218607"/>
                    <a:pt x="18100" y="218416"/>
                  </a:cubicBezTo>
                  <a:cubicBezTo>
                    <a:pt x="15814" y="218226"/>
                    <a:pt x="16766" y="225560"/>
                    <a:pt x="15623" y="226132"/>
                  </a:cubicBezTo>
                  <a:cubicBezTo>
                    <a:pt x="14575" y="226703"/>
                    <a:pt x="10480" y="227751"/>
                    <a:pt x="9146" y="227370"/>
                  </a:cubicBezTo>
                  <a:cubicBezTo>
                    <a:pt x="7813" y="226989"/>
                    <a:pt x="4955" y="224322"/>
                    <a:pt x="5146" y="223274"/>
                  </a:cubicBezTo>
                  <a:lnTo>
                    <a:pt x="5812" y="222512"/>
                  </a:lnTo>
                  <a:cubicBezTo>
                    <a:pt x="6098" y="222131"/>
                    <a:pt x="7527" y="222036"/>
                    <a:pt x="8099" y="222322"/>
                  </a:cubicBezTo>
                  <a:lnTo>
                    <a:pt x="9241" y="222798"/>
                  </a:lnTo>
                  <a:cubicBezTo>
                    <a:pt x="11051" y="224131"/>
                    <a:pt x="12290" y="222893"/>
                    <a:pt x="11908" y="220036"/>
                  </a:cubicBezTo>
                  <a:cubicBezTo>
                    <a:pt x="11527" y="217178"/>
                    <a:pt x="15337" y="210796"/>
                    <a:pt x="17814" y="212130"/>
                  </a:cubicBezTo>
                  <a:cubicBezTo>
                    <a:pt x="20291" y="213463"/>
                    <a:pt x="24386" y="208034"/>
                    <a:pt x="23624" y="207844"/>
                  </a:cubicBezTo>
                  <a:cubicBezTo>
                    <a:pt x="22862" y="207653"/>
                    <a:pt x="20862" y="206320"/>
                    <a:pt x="21243" y="205558"/>
                  </a:cubicBezTo>
                  <a:lnTo>
                    <a:pt x="21529" y="205558"/>
                  </a:lnTo>
                  <a:cubicBezTo>
                    <a:pt x="25720" y="205843"/>
                    <a:pt x="27244" y="202795"/>
                    <a:pt x="29339" y="200890"/>
                  </a:cubicBezTo>
                  <a:lnTo>
                    <a:pt x="30292" y="200033"/>
                  </a:lnTo>
                  <a:cubicBezTo>
                    <a:pt x="29530" y="197557"/>
                    <a:pt x="29720" y="195271"/>
                    <a:pt x="30673" y="194890"/>
                  </a:cubicBezTo>
                  <a:cubicBezTo>
                    <a:pt x="31530" y="194509"/>
                    <a:pt x="35816" y="194128"/>
                    <a:pt x="37531" y="195080"/>
                  </a:cubicBezTo>
                  <a:cubicBezTo>
                    <a:pt x="39150" y="196128"/>
                    <a:pt x="37054" y="200986"/>
                    <a:pt x="38483" y="202033"/>
                  </a:cubicBezTo>
                  <a:cubicBezTo>
                    <a:pt x="39912" y="203176"/>
                    <a:pt x="43817" y="205939"/>
                    <a:pt x="44198" y="205748"/>
                  </a:cubicBezTo>
                  <a:cubicBezTo>
                    <a:pt x="44579" y="205558"/>
                    <a:pt x="45056" y="204415"/>
                    <a:pt x="44579" y="203653"/>
                  </a:cubicBezTo>
                  <a:cubicBezTo>
                    <a:pt x="44103" y="202891"/>
                    <a:pt x="43341" y="199271"/>
                    <a:pt x="43055" y="197557"/>
                  </a:cubicBezTo>
                  <a:cubicBezTo>
                    <a:pt x="42769" y="195842"/>
                    <a:pt x="42674" y="189651"/>
                    <a:pt x="47818" y="187079"/>
                  </a:cubicBezTo>
                  <a:lnTo>
                    <a:pt x="53818" y="190508"/>
                  </a:lnTo>
                  <a:lnTo>
                    <a:pt x="56104" y="191842"/>
                  </a:lnTo>
                  <a:cubicBezTo>
                    <a:pt x="57819" y="187936"/>
                    <a:pt x="59724" y="184603"/>
                    <a:pt x="60391" y="184126"/>
                  </a:cubicBezTo>
                  <a:cubicBezTo>
                    <a:pt x="61058" y="183650"/>
                    <a:pt x="63534" y="185079"/>
                    <a:pt x="65725" y="187365"/>
                  </a:cubicBezTo>
                  <a:lnTo>
                    <a:pt x="68011" y="189079"/>
                  </a:lnTo>
                  <a:lnTo>
                    <a:pt x="69535" y="190222"/>
                  </a:lnTo>
                  <a:cubicBezTo>
                    <a:pt x="70868" y="188413"/>
                    <a:pt x="72678" y="186222"/>
                    <a:pt x="73535" y="185269"/>
                  </a:cubicBezTo>
                  <a:lnTo>
                    <a:pt x="74392" y="185174"/>
                  </a:lnTo>
                  <a:lnTo>
                    <a:pt x="77726" y="184984"/>
                  </a:lnTo>
                  <a:cubicBezTo>
                    <a:pt x="81441" y="185841"/>
                    <a:pt x="83632" y="186603"/>
                    <a:pt x="82489" y="186793"/>
                  </a:cubicBezTo>
                  <a:cubicBezTo>
                    <a:pt x="81346" y="186984"/>
                    <a:pt x="77726" y="189270"/>
                    <a:pt x="77726" y="191365"/>
                  </a:cubicBezTo>
                  <a:cubicBezTo>
                    <a:pt x="77726" y="193461"/>
                    <a:pt x="78583" y="199462"/>
                    <a:pt x="79726" y="197652"/>
                  </a:cubicBezTo>
                  <a:cubicBezTo>
                    <a:pt x="80774" y="195842"/>
                    <a:pt x="84108" y="192604"/>
                    <a:pt x="84870" y="194223"/>
                  </a:cubicBezTo>
                  <a:lnTo>
                    <a:pt x="85918" y="195271"/>
                  </a:lnTo>
                  <a:cubicBezTo>
                    <a:pt x="88204" y="197652"/>
                    <a:pt x="95538" y="197271"/>
                    <a:pt x="97348" y="194699"/>
                  </a:cubicBezTo>
                  <a:lnTo>
                    <a:pt x="97729" y="194128"/>
                  </a:lnTo>
                  <a:cubicBezTo>
                    <a:pt x="97633" y="193366"/>
                    <a:pt x="96967" y="191365"/>
                    <a:pt x="96109" y="189746"/>
                  </a:cubicBezTo>
                  <a:cubicBezTo>
                    <a:pt x="95252" y="188127"/>
                    <a:pt x="93824" y="182983"/>
                    <a:pt x="94871" y="182126"/>
                  </a:cubicBezTo>
                  <a:cubicBezTo>
                    <a:pt x="95919" y="181269"/>
                    <a:pt x="100015" y="178888"/>
                    <a:pt x="99634" y="180221"/>
                  </a:cubicBezTo>
                  <a:cubicBezTo>
                    <a:pt x="99253" y="181555"/>
                    <a:pt x="100015" y="184698"/>
                    <a:pt x="102110" y="184222"/>
                  </a:cubicBezTo>
                  <a:cubicBezTo>
                    <a:pt x="104206" y="183745"/>
                    <a:pt x="110492" y="180507"/>
                    <a:pt x="110397" y="178602"/>
                  </a:cubicBezTo>
                  <a:lnTo>
                    <a:pt x="110683" y="176602"/>
                  </a:lnTo>
                  <a:cubicBezTo>
                    <a:pt x="110778" y="175840"/>
                    <a:pt x="111826" y="174697"/>
                    <a:pt x="112683" y="174601"/>
                  </a:cubicBezTo>
                  <a:lnTo>
                    <a:pt x="113635" y="174506"/>
                  </a:lnTo>
                  <a:cubicBezTo>
                    <a:pt x="114778" y="175173"/>
                    <a:pt x="120303" y="178221"/>
                    <a:pt x="125923" y="181174"/>
                  </a:cubicBezTo>
                  <a:lnTo>
                    <a:pt x="130876" y="180126"/>
                  </a:lnTo>
                  <a:lnTo>
                    <a:pt x="133448" y="179554"/>
                  </a:lnTo>
                  <a:cubicBezTo>
                    <a:pt x="135067" y="180697"/>
                    <a:pt x="134400" y="182031"/>
                    <a:pt x="132114" y="182507"/>
                  </a:cubicBezTo>
                  <a:cubicBezTo>
                    <a:pt x="129733" y="182983"/>
                    <a:pt x="132685" y="187651"/>
                    <a:pt x="137067" y="186222"/>
                  </a:cubicBezTo>
                  <a:lnTo>
                    <a:pt x="138400" y="183936"/>
                  </a:lnTo>
                  <a:lnTo>
                    <a:pt x="139829" y="181555"/>
                  </a:lnTo>
                  <a:cubicBezTo>
                    <a:pt x="138686" y="177459"/>
                    <a:pt x="139448" y="174887"/>
                    <a:pt x="141449" y="175744"/>
                  </a:cubicBezTo>
                  <a:cubicBezTo>
                    <a:pt x="143449" y="176602"/>
                    <a:pt x="150783" y="180031"/>
                    <a:pt x="153355" y="181078"/>
                  </a:cubicBezTo>
                  <a:lnTo>
                    <a:pt x="154593" y="180602"/>
                  </a:lnTo>
                  <a:cubicBezTo>
                    <a:pt x="155355" y="180316"/>
                    <a:pt x="156022" y="180126"/>
                    <a:pt x="156784" y="179840"/>
                  </a:cubicBezTo>
                  <a:lnTo>
                    <a:pt x="157165" y="179650"/>
                  </a:lnTo>
                  <a:cubicBezTo>
                    <a:pt x="157450" y="179364"/>
                    <a:pt x="159736" y="180412"/>
                    <a:pt x="162118" y="182126"/>
                  </a:cubicBezTo>
                  <a:cubicBezTo>
                    <a:pt x="164594" y="183745"/>
                    <a:pt x="159832" y="194128"/>
                    <a:pt x="159927" y="194604"/>
                  </a:cubicBezTo>
                  <a:lnTo>
                    <a:pt x="160117" y="194604"/>
                  </a:lnTo>
                  <a:lnTo>
                    <a:pt x="162118" y="194985"/>
                  </a:lnTo>
                  <a:cubicBezTo>
                    <a:pt x="164308" y="195271"/>
                    <a:pt x="167642" y="193651"/>
                    <a:pt x="169642" y="191270"/>
                  </a:cubicBezTo>
                  <a:lnTo>
                    <a:pt x="169738" y="189175"/>
                  </a:lnTo>
                  <a:lnTo>
                    <a:pt x="169833" y="186889"/>
                  </a:lnTo>
                  <a:cubicBezTo>
                    <a:pt x="170785" y="184793"/>
                    <a:pt x="172691" y="182221"/>
                    <a:pt x="174024" y="181269"/>
                  </a:cubicBezTo>
                  <a:cubicBezTo>
                    <a:pt x="175358" y="180316"/>
                    <a:pt x="168500" y="176506"/>
                    <a:pt x="167547" y="176506"/>
                  </a:cubicBezTo>
                  <a:cubicBezTo>
                    <a:pt x="166594" y="176506"/>
                    <a:pt x="163832" y="175173"/>
                    <a:pt x="165833" y="173649"/>
                  </a:cubicBezTo>
                  <a:lnTo>
                    <a:pt x="171983" y="167235"/>
                  </a:lnTo>
                  <a:lnTo>
                    <a:pt x="167833" y="168506"/>
                  </a:lnTo>
                  <a:cubicBezTo>
                    <a:pt x="165261" y="168506"/>
                    <a:pt x="157832" y="171744"/>
                    <a:pt x="157641" y="175745"/>
                  </a:cubicBezTo>
                  <a:lnTo>
                    <a:pt x="152784" y="176697"/>
                  </a:lnTo>
                  <a:lnTo>
                    <a:pt x="151069" y="177078"/>
                  </a:lnTo>
                  <a:cubicBezTo>
                    <a:pt x="147830" y="175173"/>
                    <a:pt x="146592" y="173459"/>
                    <a:pt x="148307" y="173173"/>
                  </a:cubicBezTo>
                  <a:cubicBezTo>
                    <a:pt x="150021" y="172887"/>
                    <a:pt x="154498" y="171077"/>
                    <a:pt x="154212" y="169839"/>
                  </a:cubicBezTo>
                  <a:cubicBezTo>
                    <a:pt x="153831" y="168410"/>
                    <a:pt x="162023" y="165172"/>
                    <a:pt x="165738" y="165553"/>
                  </a:cubicBezTo>
                  <a:lnTo>
                    <a:pt x="172199" y="167009"/>
                  </a:lnTo>
                  <a:lnTo>
                    <a:pt x="172500" y="166696"/>
                  </a:lnTo>
                  <a:lnTo>
                    <a:pt x="172500" y="166029"/>
                  </a:lnTo>
                  <a:cubicBezTo>
                    <a:pt x="172500" y="165648"/>
                    <a:pt x="172309" y="165172"/>
                    <a:pt x="172500" y="164981"/>
                  </a:cubicBezTo>
                  <a:cubicBezTo>
                    <a:pt x="174024" y="163838"/>
                    <a:pt x="175548" y="162219"/>
                    <a:pt x="177358" y="161933"/>
                  </a:cubicBezTo>
                  <a:cubicBezTo>
                    <a:pt x="179834" y="161552"/>
                    <a:pt x="182406" y="161838"/>
                    <a:pt x="184025" y="159742"/>
                  </a:cubicBezTo>
                  <a:cubicBezTo>
                    <a:pt x="185740" y="157456"/>
                    <a:pt x="187264" y="158314"/>
                    <a:pt x="189740" y="159457"/>
                  </a:cubicBezTo>
                  <a:lnTo>
                    <a:pt x="191645" y="160409"/>
                  </a:lnTo>
                  <a:cubicBezTo>
                    <a:pt x="194789" y="160028"/>
                    <a:pt x="194408" y="157361"/>
                    <a:pt x="190788" y="154408"/>
                  </a:cubicBezTo>
                  <a:lnTo>
                    <a:pt x="190312" y="150122"/>
                  </a:lnTo>
                  <a:lnTo>
                    <a:pt x="190026" y="147360"/>
                  </a:lnTo>
                  <a:cubicBezTo>
                    <a:pt x="187550" y="148693"/>
                    <a:pt x="185168" y="148312"/>
                    <a:pt x="184692" y="146503"/>
                  </a:cubicBezTo>
                  <a:lnTo>
                    <a:pt x="184216" y="144883"/>
                  </a:lnTo>
                  <a:lnTo>
                    <a:pt x="184216" y="144788"/>
                  </a:lnTo>
                  <a:cubicBezTo>
                    <a:pt x="183549" y="144788"/>
                    <a:pt x="182216" y="143264"/>
                    <a:pt x="181168" y="141264"/>
                  </a:cubicBezTo>
                  <a:lnTo>
                    <a:pt x="180215" y="139454"/>
                  </a:lnTo>
                  <a:cubicBezTo>
                    <a:pt x="179834" y="138787"/>
                    <a:pt x="181549" y="136311"/>
                    <a:pt x="182596" y="135644"/>
                  </a:cubicBezTo>
                  <a:lnTo>
                    <a:pt x="184120" y="134596"/>
                  </a:lnTo>
                  <a:cubicBezTo>
                    <a:pt x="185930" y="132977"/>
                    <a:pt x="187645" y="132787"/>
                    <a:pt x="187931" y="134025"/>
                  </a:cubicBezTo>
                  <a:cubicBezTo>
                    <a:pt x="188121" y="135263"/>
                    <a:pt x="191169" y="137835"/>
                    <a:pt x="194026" y="135930"/>
                  </a:cubicBezTo>
                  <a:cubicBezTo>
                    <a:pt x="196884" y="134025"/>
                    <a:pt x="203075" y="126405"/>
                    <a:pt x="205457" y="125357"/>
                  </a:cubicBezTo>
                  <a:lnTo>
                    <a:pt x="205837" y="126976"/>
                  </a:lnTo>
                  <a:cubicBezTo>
                    <a:pt x="206695" y="130405"/>
                    <a:pt x="207552" y="131072"/>
                    <a:pt x="211457" y="129167"/>
                  </a:cubicBezTo>
                  <a:cubicBezTo>
                    <a:pt x="214410" y="127643"/>
                    <a:pt x="217934" y="126691"/>
                    <a:pt x="221458" y="126119"/>
                  </a:cubicBezTo>
                  <a:cubicBezTo>
                    <a:pt x="223459" y="125738"/>
                    <a:pt x="226221" y="125071"/>
                    <a:pt x="227174" y="128405"/>
                  </a:cubicBezTo>
                  <a:cubicBezTo>
                    <a:pt x="227554" y="129929"/>
                    <a:pt x="231174" y="131167"/>
                    <a:pt x="233555" y="132120"/>
                  </a:cubicBezTo>
                  <a:cubicBezTo>
                    <a:pt x="234317" y="132406"/>
                    <a:pt x="236603" y="131929"/>
                    <a:pt x="236794" y="131358"/>
                  </a:cubicBezTo>
                  <a:cubicBezTo>
                    <a:pt x="238699" y="126786"/>
                    <a:pt x="244033" y="125929"/>
                    <a:pt x="248224" y="123833"/>
                  </a:cubicBezTo>
                  <a:lnTo>
                    <a:pt x="252129" y="121833"/>
                  </a:lnTo>
                  <a:cubicBezTo>
                    <a:pt x="251558" y="118118"/>
                    <a:pt x="250415" y="116118"/>
                    <a:pt x="249367" y="117356"/>
                  </a:cubicBezTo>
                  <a:cubicBezTo>
                    <a:pt x="248414" y="118594"/>
                    <a:pt x="244890" y="118594"/>
                    <a:pt x="243747" y="114689"/>
                  </a:cubicBezTo>
                  <a:lnTo>
                    <a:pt x="242128" y="111355"/>
                  </a:lnTo>
                  <a:cubicBezTo>
                    <a:pt x="241270" y="109736"/>
                    <a:pt x="239270" y="107641"/>
                    <a:pt x="237460" y="107355"/>
                  </a:cubicBezTo>
                  <a:lnTo>
                    <a:pt x="235936" y="107069"/>
                  </a:lnTo>
                  <a:cubicBezTo>
                    <a:pt x="233555" y="108879"/>
                    <a:pt x="232412" y="110593"/>
                    <a:pt x="233460" y="110879"/>
                  </a:cubicBezTo>
                  <a:cubicBezTo>
                    <a:pt x="234508" y="111260"/>
                    <a:pt x="236508" y="112498"/>
                    <a:pt x="235556" y="112879"/>
                  </a:cubicBezTo>
                  <a:cubicBezTo>
                    <a:pt x="234603" y="113260"/>
                    <a:pt x="232793" y="114880"/>
                    <a:pt x="234984" y="115165"/>
                  </a:cubicBezTo>
                  <a:lnTo>
                    <a:pt x="236032" y="115832"/>
                  </a:lnTo>
                  <a:lnTo>
                    <a:pt x="236794" y="116308"/>
                  </a:lnTo>
                  <a:cubicBezTo>
                    <a:pt x="236984" y="117547"/>
                    <a:pt x="236317" y="118499"/>
                    <a:pt x="235270" y="118404"/>
                  </a:cubicBezTo>
                  <a:lnTo>
                    <a:pt x="234508" y="118594"/>
                  </a:lnTo>
                  <a:lnTo>
                    <a:pt x="231079" y="119452"/>
                  </a:lnTo>
                  <a:cubicBezTo>
                    <a:pt x="227364" y="120595"/>
                    <a:pt x="223268" y="122785"/>
                    <a:pt x="221840" y="124309"/>
                  </a:cubicBezTo>
                  <a:lnTo>
                    <a:pt x="219173" y="122976"/>
                  </a:lnTo>
                  <a:cubicBezTo>
                    <a:pt x="217934" y="122404"/>
                    <a:pt x="216220" y="122023"/>
                    <a:pt x="214791" y="122214"/>
                  </a:cubicBezTo>
                  <a:lnTo>
                    <a:pt x="209171" y="122595"/>
                  </a:lnTo>
                  <a:cubicBezTo>
                    <a:pt x="209648" y="119928"/>
                    <a:pt x="210600" y="117166"/>
                    <a:pt x="211267" y="116594"/>
                  </a:cubicBezTo>
                  <a:lnTo>
                    <a:pt x="211171" y="116118"/>
                  </a:lnTo>
                  <a:cubicBezTo>
                    <a:pt x="211076" y="115165"/>
                    <a:pt x="210505" y="114213"/>
                    <a:pt x="209743" y="113546"/>
                  </a:cubicBezTo>
                  <a:cubicBezTo>
                    <a:pt x="209362" y="113165"/>
                    <a:pt x="207838" y="113260"/>
                    <a:pt x="207361" y="113641"/>
                  </a:cubicBezTo>
                  <a:lnTo>
                    <a:pt x="205742" y="114689"/>
                  </a:lnTo>
                  <a:cubicBezTo>
                    <a:pt x="203837" y="116308"/>
                    <a:pt x="199837" y="113451"/>
                    <a:pt x="196789" y="108403"/>
                  </a:cubicBezTo>
                  <a:lnTo>
                    <a:pt x="190883" y="109641"/>
                  </a:lnTo>
                  <a:lnTo>
                    <a:pt x="186311" y="110593"/>
                  </a:lnTo>
                  <a:cubicBezTo>
                    <a:pt x="181168" y="113451"/>
                    <a:pt x="174881" y="113832"/>
                    <a:pt x="172405" y="111355"/>
                  </a:cubicBezTo>
                  <a:lnTo>
                    <a:pt x="169738" y="110212"/>
                  </a:lnTo>
                  <a:lnTo>
                    <a:pt x="166975" y="109069"/>
                  </a:lnTo>
                  <a:cubicBezTo>
                    <a:pt x="162689" y="108784"/>
                    <a:pt x="162308" y="105831"/>
                    <a:pt x="165928" y="102497"/>
                  </a:cubicBezTo>
                  <a:lnTo>
                    <a:pt x="172119" y="104783"/>
                  </a:lnTo>
                  <a:lnTo>
                    <a:pt x="173929" y="105450"/>
                  </a:lnTo>
                  <a:cubicBezTo>
                    <a:pt x="177262" y="103354"/>
                    <a:pt x="180596" y="100783"/>
                    <a:pt x="181263" y="99830"/>
                  </a:cubicBezTo>
                  <a:cubicBezTo>
                    <a:pt x="182025" y="98878"/>
                    <a:pt x="188883" y="101926"/>
                    <a:pt x="192502" y="104116"/>
                  </a:cubicBezTo>
                  <a:lnTo>
                    <a:pt x="198217" y="99925"/>
                  </a:lnTo>
                  <a:lnTo>
                    <a:pt x="199170" y="99259"/>
                  </a:lnTo>
                  <a:cubicBezTo>
                    <a:pt x="200599" y="98116"/>
                    <a:pt x="200123" y="97068"/>
                    <a:pt x="198122" y="96973"/>
                  </a:cubicBezTo>
                  <a:cubicBezTo>
                    <a:pt x="196122" y="96782"/>
                    <a:pt x="189835" y="95925"/>
                    <a:pt x="191169" y="95449"/>
                  </a:cubicBezTo>
                  <a:cubicBezTo>
                    <a:pt x="192502" y="94972"/>
                    <a:pt x="195265" y="92496"/>
                    <a:pt x="194408" y="90781"/>
                  </a:cubicBezTo>
                  <a:cubicBezTo>
                    <a:pt x="193550" y="89162"/>
                    <a:pt x="192502" y="84209"/>
                    <a:pt x="194884" y="85066"/>
                  </a:cubicBezTo>
                  <a:lnTo>
                    <a:pt x="196408" y="85828"/>
                  </a:lnTo>
                  <a:lnTo>
                    <a:pt x="198979" y="87067"/>
                  </a:lnTo>
                  <a:cubicBezTo>
                    <a:pt x="200980" y="89162"/>
                    <a:pt x="202599" y="91258"/>
                    <a:pt x="202504" y="91829"/>
                  </a:cubicBezTo>
                  <a:lnTo>
                    <a:pt x="202408" y="92305"/>
                  </a:lnTo>
                  <a:lnTo>
                    <a:pt x="202313" y="93067"/>
                  </a:lnTo>
                  <a:cubicBezTo>
                    <a:pt x="202123" y="93829"/>
                    <a:pt x="203361" y="94210"/>
                    <a:pt x="205075" y="93829"/>
                  </a:cubicBezTo>
                  <a:lnTo>
                    <a:pt x="205933" y="93067"/>
                  </a:lnTo>
                  <a:cubicBezTo>
                    <a:pt x="206600" y="92401"/>
                    <a:pt x="205837" y="91067"/>
                    <a:pt x="206123" y="90019"/>
                  </a:cubicBezTo>
                  <a:lnTo>
                    <a:pt x="206695" y="87352"/>
                  </a:lnTo>
                  <a:cubicBezTo>
                    <a:pt x="209171" y="87924"/>
                    <a:pt x="210600" y="89638"/>
                    <a:pt x="209838" y="91258"/>
                  </a:cubicBezTo>
                  <a:cubicBezTo>
                    <a:pt x="209076" y="92877"/>
                    <a:pt x="206885" y="97258"/>
                    <a:pt x="206885" y="97544"/>
                  </a:cubicBezTo>
                  <a:cubicBezTo>
                    <a:pt x="206885" y="97830"/>
                    <a:pt x="208219" y="98306"/>
                    <a:pt x="210028" y="98306"/>
                  </a:cubicBezTo>
                  <a:cubicBezTo>
                    <a:pt x="211743" y="98306"/>
                    <a:pt x="215458" y="97258"/>
                    <a:pt x="214696" y="95925"/>
                  </a:cubicBezTo>
                  <a:lnTo>
                    <a:pt x="214791" y="94972"/>
                  </a:lnTo>
                  <a:lnTo>
                    <a:pt x="214982" y="93448"/>
                  </a:lnTo>
                  <a:lnTo>
                    <a:pt x="218478" y="91547"/>
                  </a:lnTo>
                  <a:lnTo>
                    <a:pt x="223649" y="94877"/>
                  </a:lnTo>
                  <a:lnTo>
                    <a:pt x="220328" y="90541"/>
                  </a:lnTo>
                  <a:lnTo>
                    <a:pt x="224792" y="88114"/>
                  </a:lnTo>
                  <a:lnTo>
                    <a:pt x="219649" y="86305"/>
                  </a:lnTo>
                  <a:cubicBezTo>
                    <a:pt x="218887" y="86019"/>
                    <a:pt x="216696" y="86876"/>
                    <a:pt x="216601" y="87352"/>
                  </a:cubicBezTo>
                  <a:cubicBezTo>
                    <a:pt x="216506" y="88305"/>
                    <a:pt x="217267" y="90305"/>
                    <a:pt x="217744" y="90305"/>
                  </a:cubicBezTo>
                  <a:lnTo>
                    <a:pt x="220220" y="90400"/>
                  </a:lnTo>
                  <a:lnTo>
                    <a:pt x="220328" y="90541"/>
                  </a:lnTo>
                  <a:lnTo>
                    <a:pt x="218478" y="91547"/>
                  </a:lnTo>
                  <a:lnTo>
                    <a:pt x="218029" y="91258"/>
                  </a:lnTo>
                  <a:cubicBezTo>
                    <a:pt x="215267" y="90115"/>
                    <a:pt x="210981" y="87924"/>
                    <a:pt x="210505" y="87352"/>
                  </a:cubicBezTo>
                  <a:cubicBezTo>
                    <a:pt x="210124" y="86781"/>
                    <a:pt x="211362" y="84590"/>
                    <a:pt x="214124" y="83638"/>
                  </a:cubicBezTo>
                  <a:cubicBezTo>
                    <a:pt x="216886" y="82685"/>
                    <a:pt x="224221" y="79828"/>
                    <a:pt x="224125" y="79542"/>
                  </a:cubicBezTo>
                  <a:cubicBezTo>
                    <a:pt x="224030" y="79256"/>
                    <a:pt x="221935" y="78494"/>
                    <a:pt x="219458" y="78494"/>
                  </a:cubicBezTo>
                  <a:lnTo>
                    <a:pt x="217458" y="77923"/>
                  </a:lnTo>
                  <a:cubicBezTo>
                    <a:pt x="215267" y="77256"/>
                    <a:pt x="213267" y="76018"/>
                    <a:pt x="211362" y="74779"/>
                  </a:cubicBezTo>
                  <a:lnTo>
                    <a:pt x="210981" y="74494"/>
                  </a:lnTo>
                  <a:cubicBezTo>
                    <a:pt x="211171" y="73541"/>
                    <a:pt x="212124" y="72684"/>
                    <a:pt x="213172" y="72684"/>
                  </a:cubicBezTo>
                  <a:lnTo>
                    <a:pt x="214029" y="72874"/>
                  </a:lnTo>
                  <a:lnTo>
                    <a:pt x="216982" y="73446"/>
                  </a:lnTo>
                  <a:cubicBezTo>
                    <a:pt x="220316" y="73636"/>
                    <a:pt x="225840" y="71541"/>
                    <a:pt x="229364" y="68969"/>
                  </a:cubicBezTo>
                  <a:lnTo>
                    <a:pt x="234412" y="70398"/>
                  </a:lnTo>
                  <a:lnTo>
                    <a:pt x="238508" y="71636"/>
                  </a:lnTo>
                  <a:cubicBezTo>
                    <a:pt x="243557" y="70969"/>
                    <a:pt x="246509" y="71446"/>
                    <a:pt x="244985" y="72589"/>
                  </a:cubicBezTo>
                  <a:cubicBezTo>
                    <a:pt x="243557" y="73827"/>
                    <a:pt x="242509" y="76684"/>
                    <a:pt x="245938" y="76399"/>
                  </a:cubicBezTo>
                  <a:cubicBezTo>
                    <a:pt x="249367" y="76113"/>
                    <a:pt x="252986" y="69160"/>
                    <a:pt x="253272" y="68874"/>
                  </a:cubicBezTo>
                  <a:cubicBezTo>
                    <a:pt x="253653" y="68588"/>
                    <a:pt x="257082" y="67540"/>
                    <a:pt x="260130" y="67064"/>
                  </a:cubicBezTo>
                  <a:lnTo>
                    <a:pt x="262892" y="67445"/>
                  </a:lnTo>
                  <a:cubicBezTo>
                    <a:pt x="265559" y="67826"/>
                    <a:pt x="268226" y="68779"/>
                    <a:pt x="270798" y="69445"/>
                  </a:cubicBezTo>
                  <a:lnTo>
                    <a:pt x="271179" y="69541"/>
                  </a:lnTo>
                  <a:cubicBezTo>
                    <a:pt x="272132" y="69636"/>
                    <a:pt x="272893" y="70874"/>
                    <a:pt x="272893" y="72208"/>
                  </a:cubicBezTo>
                  <a:cubicBezTo>
                    <a:pt x="272893" y="73636"/>
                    <a:pt x="274417" y="78208"/>
                    <a:pt x="276227" y="77256"/>
                  </a:cubicBezTo>
                  <a:cubicBezTo>
                    <a:pt x="278037" y="76303"/>
                    <a:pt x="282609" y="74684"/>
                    <a:pt x="282990" y="75256"/>
                  </a:cubicBezTo>
                  <a:cubicBezTo>
                    <a:pt x="283371" y="75922"/>
                    <a:pt x="285657" y="77542"/>
                    <a:pt x="286133" y="75732"/>
                  </a:cubicBezTo>
                  <a:cubicBezTo>
                    <a:pt x="286609" y="73827"/>
                    <a:pt x="285657" y="69445"/>
                    <a:pt x="285562" y="67255"/>
                  </a:cubicBezTo>
                  <a:cubicBezTo>
                    <a:pt x="285466" y="65064"/>
                    <a:pt x="287371" y="61063"/>
                    <a:pt x="288705" y="62111"/>
                  </a:cubicBezTo>
                  <a:cubicBezTo>
                    <a:pt x="290039" y="63159"/>
                    <a:pt x="295373" y="64111"/>
                    <a:pt x="297277" y="61444"/>
                  </a:cubicBezTo>
                  <a:lnTo>
                    <a:pt x="298897" y="61159"/>
                  </a:lnTo>
                  <a:cubicBezTo>
                    <a:pt x="304898" y="60016"/>
                    <a:pt x="311470" y="60492"/>
                    <a:pt x="316994" y="58587"/>
                  </a:cubicBezTo>
                  <a:cubicBezTo>
                    <a:pt x="321566" y="56968"/>
                    <a:pt x="324138" y="56872"/>
                    <a:pt x="327376" y="59920"/>
                  </a:cubicBezTo>
                  <a:lnTo>
                    <a:pt x="329377" y="61825"/>
                  </a:lnTo>
                  <a:cubicBezTo>
                    <a:pt x="331091" y="60111"/>
                    <a:pt x="333091" y="57920"/>
                    <a:pt x="333853" y="57063"/>
                  </a:cubicBezTo>
                  <a:lnTo>
                    <a:pt x="334711" y="56968"/>
                  </a:lnTo>
                  <a:lnTo>
                    <a:pt x="341188" y="56015"/>
                  </a:lnTo>
                  <a:cubicBezTo>
                    <a:pt x="348617" y="55063"/>
                    <a:pt x="354904" y="55253"/>
                    <a:pt x="355190" y="56396"/>
                  </a:cubicBezTo>
                  <a:cubicBezTo>
                    <a:pt x="355475" y="57539"/>
                    <a:pt x="358142" y="60492"/>
                    <a:pt x="360714" y="60587"/>
                  </a:cubicBezTo>
                  <a:cubicBezTo>
                    <a:pt x="363191" y="60682"/>
                    <a:pt x="367382" y="54682"/>
                    <a:pt x="369477" y="53158"/>
                  </a:cubicBezTo>
                  <a:lnTo>
                    <a:pt x="371191" y="51729"/>
                  </a:lnTo>
                  <a:cubicBezTo>
                    <a:pt x="373763" y="49538"/>
                    <a:pt x="374430" y="52586"/>
                    <a:pt x="375573" y="53348"/>
                  </a:cubicBezTo>
                  <a:cubicBezTo>
                    <a:pt x="378431" y="55348"/>
                    <a:pt x="380335" y="56396"/>
                    <a:pt x="381478" y="52205"/>
                  </a:cubicBezTo>
                  <a:cubicBezTo>
                    <a:pt x="382050" y="49919"/>
                    <a:pt x="384050" y="50395"/>
                    <a:pt x="386241" y="51348"/>
                  </a:cubicBezTo>
                  <a:cubicBezTo>
                    <a:pt x="389194" y="52586"/>
                    <a:pt x="393004" y="55634"/>
                    <a:pt x="394528" y="49824"/>
                  </a:cubicBezTo>
                  <a:cubicBezTo>
                    <a:pt x="394718" y="49157"/>
                    <a:pt x="398909" y="48681"/>
                    <a:pt x="401005" y="48967"/>
                  </a:cubicBezTo>
                  <a:cubicBezTo>
                    <a:pt x="407101" y="49824"/>
                    <a:pt x="408339" y="49919"/>
                    <a:pt x="412340" y="48586"/>
                  </a:cubicBezTo>
                  <a:cubicBezTo>
                    <a:pt x="414625" y="47824"/>
                    <a:pt x="416435" y="46490"/>
                    <a:pt x="419388" y="48300"/>
                  </a:cubicBezTo>
                  <a:cubicBezTo>
                    <a:pt x="420721" y="49062"/>
                    <a:pt x="424436" y="47157"/>
                    <a:pt x="427103" y="46490"/>
                  </a:cubicBezTo>
                  <a:lnTo>
                    <a:pt x="431580" y="45347"/>
                  </a:lnTo>
                  <a:cubicBezTo>
                    <a:pt x="432818" y="48300"/>
                    <a:pt x="434723" y="50014"/>
                    <a:pt x="435771" y="49252"/>
                  </a:cubicBezTo>
                  <a:cubicBezTo>
                    <a:pt x="436724" y="48490"/>
                    <a:pt x="440152" y="47347"/>
                    <a:pt x="440438" y="49062"/>
                  </a:cubicBezTo>
                  <a:cubicBezTo>
                    <a:pt x="440629" y="50681"/>
                    <a:pt x="441772" y="52967"/>
                    <a:pt x="442343" y="50586"/>
                  </a:cubicBezTo>
                  <a:cubicBezTo>
                    <a:pt x="442915" y="48300"/>
                    <a:pt x="447582" y="43537"/>
                    <a:pt x="448630" y="44776"/>
                  </a:cubicBezTo>
                  <a:cubicBezTo>
                    <a:pt x="449773" y="45919"/>
                    <a:pt x="455107" y="47538"/>
                    <a:pt x="457774" y="45252"/>
                  </a:cubicBezTo>
                  <a:lnTo>
                    <a:pt x="460250" y="44585"/>
                  </a:lnTo>
                  <a:cubicBezTo>
                    <a:pt x="464822" y="43347"/>
                    <a:pt x="469775" y="42966"/>
                    <a:pt x="474538" y="42394"/>
                  </a:cubicBezTo>
                  <a:cubicBezTo>
                    <a:pt x="481491" y="41442"/>
                    <a:pt x="488920" y="44204"/>
                    <a:pt x="495588" y="40680"/>
                  </a:cubicBezTo>
                  <a:cubicBezTo>
                    <a:pt x="495874" y="40585"/>
                    <a:pt x="497207" y="41156"/>
                    <a:pt x="497207" y="41442"/>
                  </a:cubicBezTo>
                  <a:cubicBezTo>
                    <a:pt x="496731" y="46109"/>
                    <a:pt x="502636" y="44490"/>
                    <a:pt x="505113" y="46300"/>
                  </a:cubicBezTo>
                  <a:cubicBezTo>
                    <a:pt x="506351" y="47252"/>
                    <a:pt x="510923" y="45157"/>
                    <a:pt x="513971" y="44490"/>
                  </a:cubicBezTo>
                  <a:lnTo>
                    <a:pt x="514352" y="44395"/>
                  </a:lnTo>
                  <a:cubicBezTo>
                    <a:pt x="514828" y="44395"/>
                    <a:pt x="514352" y="45823"/>
                    <a:pt x="513400" y="47538"/>
                  </a:cubicBezTo>
                  <a:cubicBezTo>
                    <a:pt x="512352" y="49252"/>
                    <a:pt x="512542" y="54110"/>
                    <a:pt x="516162" y="54491"/>
                  </a:cubicBezTo>
                  <a:cubicBezTo>
                    <a:pt x="519782" y="54872"/>
                    <a:pt x="529021" y="52777"/>
                    <a:pt x="529973" y="52777"/>
                  </a:cubicBezTo>
                  <a:lnTo>
                    <a:pt x="530831" y="52777"/>
                  </a:lnTo>
                  <a:lnTo>
                    <a:pt x="531688" y="52777"/>
                  </a:lnTo>
                  <a:cubicBezTo>
                    <a:pt x="532640" y="52777"/>
                    <a:pt x="536545" y="54872"/>
                    <a:pt x="540260" y="57444"/>
                  </a:cubicBezTo>
                  <a:lnTo>
                    <a:pt x="543213" y="53824"/>
                  </a:lnTo>
                  <a:lnTo>
                    <a:pt x="545690" y="50872"/>
                  </a:lnTo>
                  <a:cubicBezTo>
                    <a:pt x="541879" y="48967"/>
                    <a:pt x="538450" y="46109"/>
                    <a:pt x="538260" y="44490"/>
                  </a:cubicBezTo>
                  <a:cubicBezTo>
                    <a:pt x="537974" y="42871"/>
                    <a:pt x="540736" y="39727"/>
                    <a:pt x="545023" y="41728"/>
                  </a:cubicBezTo>
                  <a:lnTo>
                    <a:pt x="549309" y="38203"/>
                  </a:lnTo>
                  <a:cubicBezTo>
                    <a:pt x="549881" y="37727"/>
                    <a:pt x="552928" y="39061"/>
                    <a:pt x="554738" y="39727"/>
                  </a:cubicBezTo>
                  <a:lnTo>
                    <a:pt x="556929" y="40394"/>
                  </a:lnTo>
                  <a:cubicBezTo>
                    <a:pt x="558262" y="39156"/>
                    <a:pt x="559786" y="37822"/>
                    <a:pt x="560358" y="37441"/>
                  </a:cubicBezTo>
                  <a:cubicBezTo>
                    <a:pt x="560929" y="37060"/>
                    <a:pt x="563787" y="36394"/>
                    <a:pt x="565501" y="36870"/>
                  </a:cubicBezTo>
                  <a:cubicBezTo>
                    <a:pt x="567216" y="37346"/>
                    <a:pt x="573312" y="35155"/>
                    <a:pt x="574931" y="34012"/>
                  </a:cubicBezTo>
                  <a:cubicBezTo>
                    <a:pt x="576550" y="32869"/>
                    <a:pt x="585504" y="35251"/>
                    <a:pt x="590267" y="34489"/>
                  </a:cubicBezTo>
                  <a:lnTo>
                    <a:pt x="592934" y="32869"/>
                  </a:lnTo>
                  <a:cubicBezTo>
                    <a:pt x="593791" y="32298"/>
                    <a:pt x="595982" y="31726"/>
                    <a:pt x="596172" y="31917"/>
                  </a:cubicBezTo>
                  <a:lnTo>
                    <a:pt x="599410" y="36108"/>
                  </a:lnTo>
                  <a:cubicBezTo>
                    <a:pt x="605125" y="36013"/>
                    <a:pt x="611317" y="36203"/>
                    <a:pt x="613222" y="36394"/>
                  </a:cubicBezTo>
                  <a:lnTo>
                    <a:pt x="614746" y="35917"/>
                  </a:lnTo>
                  <a:cubicBezTo>
                    <a:pt x="625604" y="32488"/>
                    <a:pt x="636082" y="30298"/>
                    <a:pt x="643892" y="32012"/>
                  </a:cubicBezTo>
                  <a:lnTo>
                    <a:pt x="648655" y="33060"/>
                  </a:lnTo>
                  <a:cubicBezTo>
                    <a:pt x="652465" y="31631"/>
                    <a:pt x="658084" y="31060"/>
                    <a:pt x="661228" y="31726"/>
                  </a:cubicBezTo>
                  <a:lnTo>
                    <a:pt x="663990" y="31250"/>
                  </a:lnTo>
                  <a:lnTo>
                    <a:pt x="666562" y="30869"/>
                  </a:lnTo>
                  <a:cubicBezTo>
                    <a:pt x="669038" y="29059"/>
                    <a:pt x="674086" y="27250"/>
                    <a:pt x="677706" y="26964"/>
                  </a:cubicBezTo>
                  <a:lnTo>
                    <a:pt x="681325" y="28774"/>
                  </a:lnTo>
                  <a:cubicBezTo>
                    <a:pt x="684088" y="30202"/>
                    <a:pt x="689326" y="30393"/>
                    <a:pt x="692184" y="29155"/>
                  </a:cubicBezTo>
                  <a:cubicBezTo>
                    <a:pt x="696851" y="27154"/>
                    <a:pt x="700090" y="27440"/>
                    <a:pt x="704757" y="28964"/>
                  </a:cubicBezTo>
                  <a:cubicBezTo>
                    <a:pt x="707900" y="29917"/>
                    <a:pt x="712377" y="27440"/>
                    <a:pt x="716282" y="27631"/>
                  </a:cubicBezTo>
                  <a:lnTo>
                    <a:pt x="723998" y="27916"/>
                  </a:lnTo>
                  <a:cubicBezTo>
                    <a:pt x="728760" y="26869"/>
                    <a:pt x="733713" y="25916"/>
                    <a:pt x="734951" y="25821"/>
                  </a:cubicBezTo>
                  <a:cubicBezTo>
                    <a:pt x="736190" y="25726"/>
                    <a:pt x="740190" y="25916"/>
                    <a:pt x="739428" y="26583"/>
                  </a:cubicBezTo>
                  <a:cubicBezTo>
                    <a:pt x="738666" y="27250"/>
                    <a:pt x="738380" y="29059"/>
                    <a:pt x="739809" y="29726"/>
                  </a:cubicBezTo>
                  <a:lnTo>
                    <a:pt x="740381" y="29440"/>
                  </a:lnTo>
                  <a:lnTo>
                    <a:pt x="742476" y="28393"/>
                  </a:lnTo>
                  <a:cubicBezTo>
                    <a:pt x="744476" y="26869"/>
                    <a:pt x="746572" y="25916"/>
                    <a:pt x="747048" y="26488"/>
                  </a:cubicBezTo>
                  <a:lnTo>
                    <a:pt x="747524" y="26964"/>
                  </a:lnTo>
                  <a:cubicBezTo>
                    <a:pt x="749239" y="28774"/>
                    <a:pt x="743048" y="30012"/>
                    <a:pt x="746667" y="31536"/>
                  </a:cubicBezTo>
                  <a:lnTo>
                    <a:pt x="748953" y="32488"/>
                  </a:lnTo>
                  <a:cubicBezTo>
                    <a:pt x="749620" y="30393"/>
                    <a:pt x="750382" y="28297"/>
                    <a:pt x="750667" y="27916"/>
                  </a:cubicBezTo>
                  <a:lnTo>
                    <a:pt x="750858" y="27916"/>
                  </a:lnTo>
                  <a:lnTo>
                    <a:pt x="753239" y="28012"/>
                  </a:lnTo>
                  <a:cubicBezTo>
                    <a:pt x="755906" y="28202"/>
                    <a:pt x="758954" y="27631"/>
                    <a:pt x="760002" y="26678"/>
                  </a:cubicBezTo>
                  <a:cubicBezTo>
                    <a:pt x="761145" y="25726"/>
                    <a:pt x="764288" y="26297"/>
                    <a:pt x="764669" y="30107"/>
                  </a:cubicBezTo>
                  <a:lnTo>
                    <a:pt x="770670" y="26678"/>
                  </a:lnTo>
                  <a:cubicBezTo>
                    <a:pt x="772384" y="25726"/>
                    <a:pt x="776004" y="25154"/>
                    <a:pt x="777337" y="25916"/>
                  </a:cubicBezTo>
                  <a:cubicBezTo>
                    <a:pt x="779624" y="27250"/>
                    <a:pt x="780671" y="27250"/>
                    <a:pt x="782100" y="25535"/>
                  </a:cubicBezTo>
                  <a:cubicBezTo>
                    <a:pt x="783910" y="23440"/>
                    <a:pt x="785053" y="23821"/>
                    <a:pt x="787815" y="25154"/>
                  </a:cubicBezTo>
                  <a:lnTo>
                    <a:pt x="791244" y="26869"/>
                  </a:lnTo>
                  <a:cubicBezTo>
                    <a:pt x="791625" y="24011"/>
                    <a:pt x="794387" y="22868"/>
                    <a:pt x="797340" y="24297"/>
                  </a:cubicBezTo>
                  <a:cubicBezTo>
                    <a:pt x="800293" y="25726"/>
                    <a:pt x="812104" y="27535"/>
                    <a:pt x="816961" y="25154"/>
                  </a:cubicBezTo>
                  <a:lnTo>
                    <a:pt x="822581" y="25249"/>
                  </a:lnTo>
                  <a:cubicBezTo>
                    <a:pt x="825915" y="25345"/>
                    <a:pt x="829249" y="24392"/>
                    <a:pt x="832583" y="24392"/>
                  </a:cubicBezTo>
                  <a:cubicBezTo>
                    <a:pt x="835821" y="24392"/>
                    <a:pt x="839155" y="25440"/>
                    <a:pt x="842393" y="25249"/>
                  </a:cubicBezTo>
                  <a:lnTo>
                    <a:pt x="845536" y="25059"/>
                  </a:lnTo>
                  <a:cubicBezTo>
                    <a:pt x="848680" y="24202"/>
                    <a:pt x="854585" y="23154"/>
                    <a:pt x="858681" y="22868"/>
                  </a:cubicBezTo>
                  <a:lnTo>
                    <a:pt x="860967" y="23630"/>
                  </a:lnTo>
                  <a:lnTo>
                    <a:pt x="864301" y="24678"/>
                  </a:lnTo>
                  <a:cubicBezTo>
                    <a:pt x="867063" y="23916"/>
                    <a:pt x="870968" y="23916"/>
                    <a:pt x="873064" y="24583"/>
                  </a:cubicBezTo>
                  <a:cubicBezTo>
                    <a:pt x="875159" y="25345"/>
                    <a:pt x="883065" y="24011"/>
                    <a:pt x="885637" y="24297"/>
                  </a:cubicBezTo>
                  <a:lnTo>
                    <a:pt x="888304" y="23440"/>
                  </a:lnTo>
                  <a:cubicBezTo>
                    <a:pt x="889923" y="22963"/>
                    <a:pt x="892590" y="24773"/>
                    <a:pt x="894876" y="25154"/>
                  </a:cubicBezTo>
                  <a:cubicBezTo>
                    <a:pt x="895352" y="25249"/>
                    <a:pt x="896305" y="23916"/>
                    <a:pt x="897067" y="23249"/>
                  </a:cubicBezTo>
                  <a:lnTo>
                    <a:pt x="897638" y="22678"/>
                  </a:lnTo>
                  <a:cubicBezTo>
                    <a:pt x="898305" y="22011"/>
                    <a:pt x="901258" y="21249"/>
                    <a:pt x="904306" y="20963"/>
                  </a:cubicBezTo>
                  <a:cubicBezTo>
                    <a:pt x="907354" y="20677"/>
                    <a:pt x="915355" y="25630"/>
                    <a:pt x="917545" y="26297"/>
                  </a:cubicBezTo>
                  <a:cubicBezTo>
                    <a:pt x="919736" y="26964"/>
                    <a:pt x="927261" y="26773"/>
                    <a:pt x="928214" y="26011"/>
                  </a:cubicBezTo>
                  <a:cubicBezTo>
                    <a:pt x="929261" y="25249"/>
                    <a:pt x="932500" y="23535"/>
                    <a:pt x="932785" y="24297"/>
                  </a:cubicBezTo>
                  <a:cubicBezTo>
                    <a:pt x="932976" y="24964"/>
                    <a:pt x="934024" y="26678"/>
                    <a:pt x="934881" y="26964"/>
                  </a:cubicBezTo>
                  <a:lnTo>
                    <a:pt x="935071" y="26773"/>
                  </a:lnTo>
                  <a:cubicBezTo>
                    <a:pt x="937739" y="24392"/>
                    <a:pt x="940501" y="23154"/>
                    <a:pt x="944882" y="23059"/>
                  </a:cubicBezTo>
                  <a:lnTo>
                    <a:pt x="948978" y="22963"/>
                  </a:lnTo>
                  <a:cubicBezTo>
                    <a:pt x="953359" y="21154"/>
                    <a:pt x="957741" y="19725"/>
                    <a:pt x="958693" y="19915"/>
                  </a:cubicBezTo>
                  <a:lnTo>
                    <a:pt x="958693" y="20106"/>
                  </a:lnTo>
                  <a:cubicBezTo>
                    <a:pt x="958884" y="23630"/>
                    <a:pt x="960408" y="24583"/>
                    <a:pt x="964123" y="22201"/>
                  </a:cubicBezTo>
                  <a:lnTo>
                    <a:pt x="964599" y="21916"/>
                  </a:lnTo>
                  <a:cubicBezTo>
                    <a:pt x="965266" y="21820"/>
                    <a:pt x="968885" y="22011"/>
                    <a:pt x="972695" y="22297"/>
                  </a:cubicBezTo>
                  <a:cubicBezTo>
                    <a:pt x="976410" y="22582"/>
                    <a:pt x="987650" y="20201"/>
                    <a:pt x="989554" y="21154"/>
                  </a:cubicBezTo>
                  <a:cubicBezTo>
                    <a:pt x="991459" y="22201"/>
                    <a:pt x="997270" y="24583"/>
                    <a:pt x="997936" y="23916"/>
                  </a:cubicBezTo>
                  <a:cubicBezTo>
                    <a:pt x="998699" y="23344"/>
                    <a:pt x="1002223" y="21916"/>
                    <a:pt x="1003175" y="23059"/>
                  </a:cubicBezTo>
                  <a:cubicBezTo>
                    <a:pt x="1004128" y="24202"/>
                    <a:pt x="1011462" y="25059"/>
                    <a:pt x="1017177" y="22582"/>
                  </a:cubicBezTo>
                  <a:cubicBezTo>
                    <a:pt x="1022892" y="20106"/>
                    <a:pt x="1040990" y="22392"/>
                    <a:pt x="1041751" y="21820"/>
                  </a:cubicBezTo>
                  <a:cubicBezTo>
                    <a:pt x="1042514" y="21154"/>
                    <a:pt x="1045276" y="19534"/>
                    <a:pt x="1045847" y="19820"/>
                  </a:cubicBezTo>
                  <a:lnTo>
                    <a:pt x="1046419" y="20106"/>
                  </a:lnTo>
                  <a:cubicBezTo>
                    <a:pt x="1048419" y="20963"/>
                    <a:pt x="1048705" y="24106"/>
                    <a:pt x="1053086" y="21630"/>
                  </a:cubicBezTo>
                  <a:cubicBezTo>
                    <a:pt x="1055658" y="20201"/>
                    <a:pt x="1061468" y="22582"/>
                    <a:pt x="1065754" y="23344"/>
                  </a:cubicBezTo>
                  <a:cubicBezTo>
                    <a:pt x="1066802" y="23535"/>
                    <a:pt x="1067850" y="25154"/>
                    <a:pt x="1068517" y="25059"/>
                  </a:cubicBezTo>
                  <a:cubicBezTo>
                    <a:pt x="1071565" y="24297"/>
                    <a:pt x="1072136" y="19058"/>
                    <a:pt x="1077661" y="22201"/>
                  </a:cubicBezTo>
                  <a:lnTo>
                    <a:pt x="1079947" y="23535"/>
                  </a:lnTo>
                  <a:cubicBezTo>
                    <a:pt x="1083566" y="23344"/>
                    <a:pt x="1092329" y="22392"/>
                    <a:pt x="1099568" y="21439"/>
                  </a:cubicBezTo>
                  <a:lnTo>
                    <a:pt x="1106141" y="21344"/>
                  </a:lnTo>
                  <a:cubicBezTo>
                    <a:pt x="1111379" y="21249"/>
                    <a:pt x="1116618" y="20773"/>
                    <a:pt x="1122238" y="22392"/>
                  </a:cubicBezTo>
                  <a:lnTo>
                    <a:pt x="1125762" y="23440"/>
                  </a:lnTo>
                  <a:cubicBezTo>
                    <a:pt x="1131382" y="20868"/>
                    <a:pt x="1134620" y="20201"/>
                    <a:pt x="1132906" y="22011"/>
                  </a:cubicBezTo>
                  <a:cubicBezTo>
                    <a:pt x="1131191" y="23725"/>
                    <a:pt x="1137573" y="26297"/>
                    <a:pt x="1136906" y="27440"/>
                  </a:cubicBezTo>
                  <a:lnTo>
                    <a:pt x="1137001" y="28393"/>
                  </a:lnTo>
                  <a:lnTo>
                    <a:pt x="1137097" y="29536"/>
                  </a:lnTo>
                  <a:cubicBezTo>
                    <a:pt x="1137954" y="30679"/>
                    <a:pt x="1139192" y="31441"/>
                    <a:pt x="1139954" y="31060"/>
                  </a:cubicBezTo>
                  <a:cubicBezTo>
                    <a:pt x="1140716" y="30679"/>
                    <a:pt x="1142431" y="27154"/>
                    <a:pt x="1143098" y="24297"/>
                  </a:cubicBezTo>
                  <a:lnTo>
                    <a:pt x="1144812" y="22201"/>
                  </a:lnTo>
                  <a:cubicBezTo>
                    <a:pt x="1146431" y="20296"/>
                    <a:pt x="1148336" y="17248"/>
                    <a:pt x="1152908" y="20296"/>
                  </a:cubicBezTo>
                  <a:cubicBezTo>
                    <a:pt x="1154432" y="21249"/>
                    <a:pt x="1158623" y="19534"/>
                    <a:pt x="1161576" y="19058"/>
                  </a:cubicBezTo>
                  <a:lnTo>
                    <a:pt x="1164243" y="18677"/>
                  </a:lnTo>
                  <a:cubicBezTo>
                    <a:pt x="1167386" y="18963"/>
                    <a:pt x="1171387" y="19153"/>
                    <a:pt x="1173101" y="19153"/>
                  </a:cubicBezTo>
                  <a:cubicBezTo>
                    <a:pt x="1174816" y="19058"/>
                    <a:pt x="1181102" y="19344"/>
                    <a:pt x="1185008" y="18201"/>
                  </a:cubicBezTo>
                  <a:lnTo>
                    <a:pt x="1188722" y="20392"/>
                  </a:lnTo>
                  <a:lnTo>
                    <a:pt x="1193390" y="23154"/>
                  </a:lnTo>
                  <a:cubicBezTo>
                    <a:pt x="1195580" y="19820"/>
                    <a:pt x="1198247" y="18772"/>
                    <a:pt x="1199485" y="20868"/>
                  </a:cubicBezTo>
                  <a:lnTo>
                    <a:pt x="1200628" y="20963"/>
                  </a:lnTo>
                  <a:lnTo>
                    <a:pt x="1206629" y="21344"/>
                  </a:lnTo>
                  <a:cubicBezTo>
                    <a:pt x="1205962" y="17725"/>
                    <a:pt x="1205582" y="15248"/>
                    <a:pt x="1205772" y="15915"/>
                  </a:cubicBezTo>
                  <a:cubicBezTo>
                    <a:pt x="1205962" y="16582"/>
                    <a:pt x="1209868" y="18677"/>
                    <a:pt x="1213583" y="18201"/>
                  </a:cubicBezTo>
                  <a:lnTo>
                    <a:pt x="1216440" y="19153"/>
                  </a:lnTo>
                  <a:lnTo>
                    <a:pt x="1219869" y="20296"/>
                  </a:lnTo>
                  <a:cubicBezTo>
                    <a:pt x="1222726" y="19249"/>
                    <a:pt x="1225679" y="18296"/>
                    <a:pt x="1226441" y="18296"/>
                  </a:cubicBezTo>
                  <a:lnTo>
                    <a:pt x="1226727" y="17915"/>
                  </a:lnTo>
                  <a:lnTo>
                    <a:pt x="1227489" y="17058"/>
                  </a:lnTo>
                  <a:cubicBezTo>
                    <a:pt x="1228156" y="16010"/>
                    <a:pt x="1231204" y="14200"/>
                    <a:pt x="1234442" y="13057"/>
                  </a:cubicBezTo>
                  <a:lnTo>
                    <a:pt x="1235966" y="16677"/>
                  </a:lnTo>
                  <a:lnTo>
                    <a:pt x="1236252" y="17344"/>
                  </a:lnTo>
                  <a:cubicBezTo>
                    <a:pt x="1237871" y="18391"/>
                    <a:pt x="1241205" y="18868"/>
                    <a:pt x="1243586" y="19058"/>
                  </a:cubicBezTo>
                  <a:cubicBezTo>
                    <a:pt x="1245968" y="19249"/>
                    <a:pt x="1251778" y="21249"/>
                    <a:pt x="1252159" y="20392"/>
                  </a:cubicBezTo>
                  <a:cubicBezTo>
                    <a:pt x="1252540" y="19534"/>
                    <a:pt x="1255493" y="19820"/>
                    <a:pt x="1257969" y="22678"/>
                  </a:cubicBezTo>
                  <a:lnTo>
                    <a:pt x="1262351" y="20963"/>
                  </a:lnTo>
                  <a:cubicBezTo>
                    <a:pt x="1264541" y="20201"/>
                    <a:pt x="1266351" y="18772"/>
                    <a:pt x="1268637" y="18106"/>
                  </a:cubicBezTo>
                  <a:lnTo>
                    <a:pt x="1269875" y="17725"/>
                  </a:lnTo>
                  <a:cubicBezTo>
                    <a:pt x="1271494" y="18106"/>
                    <a:pt x="1274257" y="18391"/>
                    <a:pt x="1275971" y="18201"/>
                  </a:cubicBezTo>
                  <a:cubicBezTo>
                    <a:pt x="1277686" y="18010"/>
                    <a:pt x="1282448" y="20487"/>
                    <a:pt x="1283496" y="21725"/>
                  </a:cubicBezTo>
                  <a:cubicBezTo>
                    <a:pt x="1284449" y="22868"/>
                    <a:pt x="1289306" y="23821"/>
                    <a:pt x="1292068" y="21058"/>
                  </a:cubicBezTo>
                  <a:lnTo>
                    <a:pt x="1296831" y="21439"/>
                  </a:lnTo>
                  <a:cubicBezTo>
                    <a:pt x="1297974" y="21535"/>
                    <a:pt x="1299212" y="18201"/>
                    <a:pt x="1300736" y="18010"/>
                  </a:cubicBezTo>
                  <a:cubicBezTo>
                    <a:pt x="1302832" y="17725"/>
                    <a:pt x="1305213" y="19249"/>
                    <a:pt x="1307594" y="19439"/>
                  </a:cubicBezTo>
                  <a:lnTo>
                    <a:pt x="1313595" y="20011"/>
                  </a:lnTo>
                  <a:cubicBezTo>
                    <a:pt x="1319310" y="17248"/>
                    <a:pt x="1324549" y="16486"/>
                    <a:pt x="1325406" y="18391"/>
                  </a:cubicBezTo>
                  <a:cubicBezTo>
                    <a:pt x="1326168" y="20296"/>
                    <a:pt x="1330550" y="24964"/>
                    <a:pt x="1333312" y="24583"/>
                  </a:cubicBezTo>
                  <a:cubicBezTo>
                    <a:pt x="1336074" y="24202"/>
                    <a:pt x="1342265" y="19725"/>
                    <a:pt x="1343218" y="19820"/>
                  </a:cubicBezTo>
                  <a:lnTo>
                    <a:pt x="1343884" y="19439"/>
                  </a:lnTo>
                  <a:lnTo>
                    <a:pt x="1347504" y="17534"/>
                  </a:lnTo>
                  <a:cubicBezTo>
                    <a:pt x="1350361" y="19344"/>
                    <a:pt x="1355695" y="20392"/>
                    <a:pt x="1359220" y="19915"/>
                  </a:cubicBezTo>
                  <a:lnTo>
                    <a:pt x="1362458" y="19534"/>
                  </a:lnTo>
                  <a:cubicBezTo>
                    <a:pt x="1364077" y="19344"/>
                    <a:pt x="1365887" y="19344"/>
                    <a:pt x="1367507" y="19630"/>
                  </a:cubicBezTo>
                  <a:lnTo>
                    <a:pt x="1373317" y="20582"/>
                  </a:lnTo>
                  <a:cubicBezTo>
                    <a:pt x="1375984" y="18677"/>
                    <a:pt x="1378365" y="18296"/>
                    <a:pt x="1378746" y="19725"/>
                  </a:cubicBezTo>
                  <a:lnTo>
                    <a:pt x="1379032" y="20773"/>
                  </a:lnTo>
                  <a:lnTo>
                    <a:pt x="1379318" y="21725"/>
                  </a:lnTo>
                  <a:cubicBezTo>
                    <a:pt x="1379699" y="23154"/>
                    <a:pt x="1383699" y="22582"/>
                    <a:pt x="1388176" y="20487"/>
                  </a:cubicBezTo>
                  <a:lnTo>
                    <a:pt x="1391700" y="18487"/>
                  </a:lnTo>
                  <a:cubicBezTo>
                    <a:pt x="1392652" y="17915"/>
                    <a:pt x="1386842" y="16486"/>
                    <a:pt x="1391414" y="15343"/>
                  </a:cubicBezTo>
                  <a:cubicBezTo>
                    <a:pt x="1394367" y="14581"/>
                    <a:pt x="1394272" y="18106"/>
                    <a:pt x="1394748" y="18201"/>
                  </a:cubicBezTo>
                  <a:cubicBezTo>
                    <a:pt x="1398463" y="18963"/>
                    <a:pt x="1401511" y="24202"/>
                    <a:pt x="1406464" y="19534"/>
                  </a:cubicBezTo>
                  <a:cubicBezTo>
                    <a:pt x="1406940" y="19058"/>
                    <a:pt x="1410750" y="21439"/>
                    <a:pt x="1412845" y="21344"/>
                  </a:cubicBezTo>
                  <a:lnTo>
                    <a:pt x="1420275" y="20868"/>
                  </a:lnTo>
                  <a:cubicBezTo>
                    <a:pt x="1428467" y="20106"/>
                    <a:pt x="1437801" y="19534"/>
                    <a:pt x="1441135" y="19439"/>
                  </a:cubicBezTo>
                  <a:lnTo>
                    <a:pt x="1443421" y="20582"/>
                  </a:lnTo>
                  <a:cubicBezTo>
                    <a:pt x="1447517" y="22582"/>
                    <a:pt x="1448564" y="21630"/>
                    <a:pt x="1449041" y="18296"/>
                  </a:cubicBezTo>
                  <a:lnTo>
                    <a:pt x="1449136" y="18010"/>
                  </a:lnTo>
                  <a:cubicBezTo>
                    <a:pt x="1451326" y="17915"/>
                    <a:pt x="1456470" y="18487"/>
                    <a:pt x="1460470" y="19249"/>
                  </a:cubicBezTo>
                  <a:lnTo>
                    <a:pt x="1464090" y="19344"/>
                  </a:lnTo>
                  <a:cubicBezTo>
                    <a:pt x="1468757" y="19439"/>
                    <a:pt x="1473996" y="19439"/>
                    <a:pt x="1476949" y="20296"/>
                  </a:cubicBezTo>
                  <a:lnTo>
                    <a:pt x="1478377" y="20677"/>
                  </a:lnTo>
                  <a:cubicBezTo>
                    <a:pt x="1479997" y="20963"/>
                    <a:pt x="1480854" y="20296"/>
                    <a:pt x="1480187" y="19249"/>
                  </a:cubicBezTo>
                  <a:lnTo>
                    <a:pt x="1479901" y="18201"/>
                  </a:lnTo>
                  <a:cubicBezTo>
                    <a:pt x="1479806" y="18010"/>
                    <a:pt x="1481426" y="17153"/>
                    <a:pt x="1481807" y="17344"/>
                  </a:cubicBezTo>
                  <a:cubicBezTo>
                    <a:pt x="1483235" y="17820"/>
                    <a:pt x="1484759" y="18391"/>
                    <a:pt x="1485902" y="19344"/>
                  </a:cubicBezTo>
                  <a:cubicBezTo>
                    <a:pt x="1488188" y="21154"/>
                    <a:pt x="1490093" y="22868"/>
                    <a:pt x="1493236" y="20106"/>
                  </a:cubicBezTo>
                  <a:cubicBezTo>
                    <a:pt x="1494094" y="19344"/>
                    <a:pt x="1496475" y="19915"/>
                    <a:pt x="1497904" y="19344"/>
                  </a:cubicBezTo>
                  <a:cubicBezTo>
                    <a:pt x="1500380" y="18582"/>
                    <a:pt x="1502476" y="16867"/>
                    <a:pt x="1504667" y="19725"/>
                  </a:cubicBezTo>
                  <a:lnTo>
                    <a:pt x="1506000" y="21439"/>
                  </a:lnTo>
                  <a:cubicBezTo>
                    <a:pt x="1508191" y="22963"/>
                    <a:pt x="1511239" y="23630"/>
                    <a:pt x="1512668" y="22868"/>
                  </a:cubicBezTo>
                  <a:lnTo>
                    <a:pt x="1513525" y="22201"/>
                  </a:lnTo>
                  <a:cubicBezTo>
                    <a:pt x="1518097" y="18772"/>
                    <a:pt x="1523145" y="17820"/>
                    <a:pt x="1529336" y="19344"/>
                  </a:cubicBezTo>
                  <a:cubicBezTo>
                    <a:pt x="1533146" y="20296"/>
                    <a:pt x="1536956" y="22773"/>
                    <a:pt x="1541528" y="19630"/>
                  </a:cubicBezTo>
                  <a:cubicBezTo>
                    <a:pt x="1543338" y="18391"/>
                    <a:pt x="1547815" y="18677"/>
                    <a:pt x="1550196" y="19630"/>
                  </a:cubicBezTo>
                  <a:cubicBezTo>
                    <a:pt x="1552482" y="20487"/>
                    <a:pt x="1554387" y="22106"/>
                    <a:pt x="1556959" y="21439"/>
                  </a:cubicBezTo>
                  <a:lnTo>
                    <a:pt x="1559626" y="20773"/>
                  </a:lnTo>
                  <a:cubicBezTo>
                    <a:pt x="1562007" y="19630"/>
                    <a:pt x="1563626" y="17915"/>
                    <a:pt x="1563245" y="16867"/>
                  </a:cubicBezTo>
                  <a:cubicBezTo>
                    <a:pt x="1562959" y="15820"/>
                    <a:pt x="1563721" y="13153"/>
                    <a:pt x="1565817" y="13153"/>
                  </a:cubicBezTo>
                  <a:lnTo>
                    <a:pt x="1566769" y="13915"/>
                  </a:lnTo>
                  <a:lnTo>
                    <a:pt x="1568675" y="15439"/>
                  </a:lnTo>
                  <a:cubicBezTo>
                    <a:pt x="1570199" y="17629"/>
                    <a:pt x="1573532" y="19725"/>
                    <a:pt x="1576009" y="20106"/>
                  </a:cubicBezTo>
                  <a:cubicBezTo>
                    <a:pt x="1578485" y="20487"/>
                    <a:pt x="1586486" y="18201"/>
                    <a:pt x="1588868" y="17439"/>
                  </a:cubicBezTo>
                  <a:cubicBezTo>
                    <a:pt x="1591153" y="16677"/>
                    <a:pt x="1597916" y="20296"/>
                    <a:pt x="1599059" y="21439"/>
                  </a:cubicBezTo>
                  <a:cubicBezTo>
                    <a:pt x="1600202" y="22582"/>
                    <a:pt x="1605632" y="20773"/>
                    <a:pt x="1607251" y="21820"/>
                  </a:cubicBezTo>
                  <a:lnTo>
                    <a:pt x="1609823" y="19725"/>
                  </a:lnTo>
                  <a:lnTo>
                    <a:pt x="1611537" y="18296"/>
                  </a:lnTo>
                  <a:cubicBezTo>
                    <a:pt x="1614871" y="19820"/>
                    <a:pt x="1619157" y="21058"/>
                    <a:pt x="1620967" y="20963"/>
                  </a:cubicBezTo>
                  <a:cubicBezTo>
                    <a:pt x="1622872" y="20868"/>
                    <a:pt x="1626301" y="18391"/>
                    <a:pt x="1627444" y="20011"/>
                  </a:cubicBezTo>
                  <a:cubicBezTo>
                    <a:pt x="1628587" y="21630"/>
                    <a:pt x="1635254" y="20677"/>
                    <a:pt x="1637921" y="20011"/>
                  </a:cubicBezTo>
                  <a:cubicBezTo>
                    <a:pt x="1640588" y="19439"/>
                    <a:pt x="1649637" y="22582"/>
                    <a:pt x="1652494" y="22678"/>
                  </a:cubicBezTo>
                  <a:cubicBezTo>
                    <a:pt x="1655352" y="22773"/>
                    <a:pt x="1661257" y="20106"/>
                    <a:pt x="1662686" y="19344"/>
                  </a:cubicBezTo>
                  <a:lnTo>
                    <a:pt x="1662782" y="19439"/>
                  </a:lnTo>
                  <a:cubicBezTo>
                    <a:pt x="1665639" y="22201"/>
                    <a:pt x="1668496" y="19153"/>
                    <a:pt x="1670973" y="19534"/>
                  </a:cubicBezTo>
                  <a:lnTo>
                    <a:pt x="1673926" y="20011"/>
                  </a:lnTo>
                  <a:cubicBezTo>
                    <a:pt x="1676974" y="21820"/>
                    <a:pt x="1679641" y="20963"/>
                    <a:pt x="1679641" y="18010"/>
                  </a:cubicBezTo>
                  <a:lnTo>
                    <a:pt x="1684498" y="19249"/>
                  </a:lnTo>
                  <a:cubicBezTo>
                    <a:pt x="1687356" y="20011"/>
                    <a:pt x="1690499" y="19915"/>
                    <a:pt x="1693356" y="20487"/>
                  </a:cubicBezTo>
                  <a:cubicBezTo>
                    <a:pt x="1699357" y="21535"/>
                    <a:pt x="1704787" y="22678"/>
                    <a:pt x="1709264" y="18010"/>
                  </a:cubicBezTo>
                  <a:lnTo>
                    <a:pt x="1709835" y="17344"/>
                  </a:lnTo>
                  <a:cubicBezTo>
                    <a:pt x="1711264" y="17248"/>
                    <a:pt x="1716312" y="16867"/>
                    <a:pt x="1720884" y="16486"/>
                  </a:cubicBezTo>
                  <a:lnTo>
                    <a:pt x="1725075" y="18963"/>
                  </a:lnTo>
                  <a:lnTo>
                    <a:pt x="1728409" y="20963"/>
                  </a:lnTo>
                  <a:cubicBezTo>
                    <a:pt x="1729742" y="17534"/>
                    <a:pt x="1731362" y="15439"/>
                    <a:pt x="1732029" y="16391"/>
                  </a:cubicBezTo>
                  <a:cubicBezTo>
                    <a:pt x="1732790" y="17344"/>
                    <a:pt x="1736029" y="20582"/>
                    <a:pt x="1737743" y="21820"/>
                  </a:cubicBezTo>
                  <a:lnTo>
                    <a:pt x="1739744" y="19630"/>
                  </a:lnTo>
                  <a:lnTo>
                    <a:pt x="1746601" y="17439"/>
                  </a:lnTo>
                  <a:cubicBezTo>
                    <a:pt x="1749364" y="18677"/>
                    <a:pt x="1752221" y="19915"/>
                    <a:pt x="1754984" y="21249"/>
                  </a:cubicBezTo>
                  <a:cubicBezTo>
                    <a:pt x="1758698" y="23154"/>
                    <a:pt x="1761841" y="23916"/>
                    <a:pt x="1765461" y="20487"/>
                  </a:cubicBezTo>
                  <a:lnTo>
                    <a:pt x="1767652" y="18391"/>
                  </a:lnTo>
                  <a:cubicBezTo>
                    <a:pt x="1771938" y="18772"/>
                    <a:pt x="1776700" y="19534"/>
                    <a:pt x="1778415" y="20011"/>
                  </a:cubicBezTo>
                  <a:cubicBezTo>
                    <a:pt x="1780034" y="20487"/>
                    <a:pt x="1783368" y="16963"/>
                    <a:pt x="1784511" y="16772"/>
                  </a:cubicBezTo>
                  <a:lnTo>
                    <a:pt x="1784797" y="17058"/>
                  </a:lnTo>
                  <a:lnTo>
                    <a:pt x="1785654" y="18106"/>
                  </a:lnTo>
                  <a:cubicBezTo>
                    <a:pt x="1786321" y="19630"/>
                    <a:pt x="1788893" y="19820"/>
                    <a:pt x="1791464" y="18582"/>
                  </a:cubicBezTo>
                  <a:lnTo>
                    <a:pt x="1793941" y="18201"/>
                  </a:lnTo>
                  <a:cubicBezTo>
                    <a:pt x="1795846" y="17915"/>
                    <a:pt x="1798227" y="19439"/>
                    <a:pt x="1799941" y="18963"/>
                  </a:cubicBezTo>
                  <a:cubicBezTo>
                    <a:pt x="1802418" y="18296"/>
                    <a:pt x="1804228" y="15248"/>
                    <a:pt x="1807276" y="18391"/>
                  </a:cubicBezTo>
                  <a:cubicBezTo>
                    <a:pt x="1808800" y="19915"/>
                    <a:pt x="1810991" y="15534"/>
                    <a:pt x="1812896" y="18582"/>
                  </a:cubicBezTo>
                  <a:cubicBezTo>
                    <a:pt x="1813086" y="18868"/>
                    <a:pt x="1816896" y="18391"/>
                    <a:pt x="1816991" y="18010"/>
                  </a:cubicBezTo>
                  <a:cubicBezTo>
                    <a:pt x="1817848" y="12867"/>
                    <a:pt x="1820039" y="15343"/>
                    <a:pt x="1823468" y="16582"/>
                  </a:cubicBezTo>
                  <a:lnTo>
                    <a:pt x="1827373" y="17915"/>
                  </a:lnTo>
                  <a:cubicBezTo>
                    <a:pt x="1832613" y="17534"/>
                    <a:pt x="1839566" y="18201"/>
                    <a:pt x="1842899" y="19344"/>
                  </a:cubicBezTo>
                  <a:lnTo>
                    <a:pt x="1846138" y="16963"/>
                  </a:lnTo>
                  <a:cubicBezTo>
                    <a:pt x="1846329" y="16867"/>
                    <a:pt x="1848043" y="17629"/>
                    <a:pt x="1848043" y="17915"/>
                  </a:cubicBezTo>
                  <a:cubicBezTo>
                    <a:pt x="1848043" y="18868"/>
                    <a:pt x="1847852" y="20106"/>
                    <a:pt x="1847090" y="20677"/>
                  </a:cubicBezTo>
                  <a:lnTo>
                    <a:pt x="1846329" y="21249"/>
                  </a:lnTo>
                  <a:cubicBezTo>
                    <a:pt x="1844709" y="21439"/>
                    <a:pt x="1843947" y="22201"/>
                    <a:pt x="1844614" y="23059"/>
                  </a:cubicBezTo>
                  <a:cubicBezTo>
                    <a:pt x="1845280" y="23821"/>
                    <a:pt x="1851567" y="24297"/>
                    <a:pt x="1856139" y="21249"/>
                  </a:cubicBezTo>
                  <a:cubicBezTo>
                    <a:pt x="1860711" y="18201"/>
                    <a:pt x="1870617" y="8581"/>
                    <a:pt x="1870903" y="10009"/>
                  </a:cubicBezTo>
                  <a:cubicBezTo>
                    <a:pt x="1871189" y="11343"/>
                    <a:pt x="1875856" y="14105"/>
                    <a:pt x="1880809" y="14010"/>
                  </a:cubicBezTo>
                  <a:lnTo>
                    <a:pt x="1885095" y="14010"/>
                  </a:lnTo>
                  <a:cubicBezTo>
                    <a:pt x="1889572" y="14010"/>
                    <a:pt x="1893954" y="11438"/>
                    <a:pt x="1898335" y="14772"/>
                  </a:cubicBezTo>
                  <a:lnTo>
                    <a:pt x="1898811" y="15153"/>
                  </a:lnTo>
                  <a:cubicBezTo>
                    <a:pt x="1899859" y="14962"/>
                    <a:pt x="1906431" y="14391"/>
                    <a:pt x="1913384" y="13724"/>
                  </a:cubicBezTo>
                  <a:lnTo>
                    <a:pt x="1919575" y="12676"/>
                  </a:lnTo>
                  <a:cubicBezTo>
                    <a:pt x="1922243" y="12200"/>
                    <a:pt x="1924910" y="10867"/>
                    <a:pt x="1927576" y="10771"/>
                  </a:cubicBezTo>
                  <a:cubicBezTo>
                    <a:pt x="1929767" y="10771"/>
                    <a:pt x="1932148" y="12772"/>
                    <a:pt x="1934244" y="12581"/>
                  </a:cubicBezTo>
                  <a:lnTo>
                    <a:pt x="1936911" y="12295"/>
                  </a:lnTo>
                  <a:cubicBezTo>
                    <a:pt x="1940054" y="10771"/>
                    <a:pt x="1945198" y="9533"/>
                    <a:pt x="1948341" y="9533"/>
                  </a:cubicBezTo>
                  <a:cubicBezTo>
                    <a:pt x="1951484" y="9628"/>
                    <a:pt x="1959866" y="12581"/>
                    <a:pt x="1962533" y="9914"/>
                  </a:cubicBezTo>
                  <a:lnTo>
                    <a:pt x="1967296" y="10486"/>
                  </a:lnTo>
                  <a:lnTo>
                    <a:pt x="1969963" y="10771"/>
                  </a:lnTo>
                  <a:cubicBezTo>
                    <a:pt x="1973011" y="9724"/>
                    <a:pt x="1977202" y="8485"/>
                    <a:pt x="1979393" y="7914"/>
                  </a:cubicBezTo>
                  <a:lnTo>
                    <a:pt x="1980250" y="8581"/>
                  </a:lnTo>
                  <a:cubicBezTo>
                    <a:pt x="1984726" y="11724"/>
                    <a:pt x="1990156" y="9533"/>
                    <a:pt x="1994728" y="10771"/>
                  </a:cubicBezTo>
                  <a:lnTo>
                    <a:pt x="1999109" y="11914"/>
                  </a:lnTo>
                  <a:cubicBezTo>
                    <a:pt x="2003491" y="10962"/>
                    <a:pt x="2010444" y="11057"/>
                    <a:pt x="2014349" y="11914"/>
                  </a:cubicBezTo>
                  <a:lnTo>
                    <a:pt x="2018350" y="11819"/>
                  </a:lnTo>
                  <a:cubicBezTo>
                    <a:pt x="2020160" y="11819"/>
                    <a:pt x="2021969" y="13057"/>
                    <a:pt x="2023684" y="11438"/>
                  </a:cubicBezTo>
                  <a:lnTo>
                    <a:pt x="2037019" y="8962"/>
                  </a:lnTo>
                  <a:cubicBezTo>
                    <a:pt x="2037590" y="9057"/>
                    <a:pt x="2038257" y="9247"/>
                    <a:pt x="2038828" y="9343"/>
                  </a:cubicBezTo>
                  <a:cubicBezTo>
                    <a:pt x="2038924" y="9343"/>
                    <a:pt x="2046258" y="8390"/>
                    <a:pt x="2046448" y="8390"/>
                  </a:cubicBezTo>
                  <a:lnTo>
                    <a:pt x="2048735" y="8676"/>
                  </a:lnTo>
                  <a:cubicBezTo>
                    <a:pt x="2051401" y="8390"/>
                    <a:pt x="2055021" y="8581"/>
                    <a:pt x="2056831" y="9057"/>
                  </a:cubicBezTo>
                  <a:cubicBezTo>
                    <a:pt x="2058641" y="9533"/>
                    <a:pt x="2065022" y="7342"/>
                    <a:pt x="2066641" y="6676"/>
                  </a:cubicBezTo>
                  <a:cubicBezTo>
                    <a:pt x="2068261" y="6009"/>
                    <a:pt x="2075023" y="8104"/>
                    <a:pt x="2077881" y="8866"/>
                  </a:cubicBezTo>
                  <a:lnTo>
                    <a:pt x="2080739" y="7247"/>
                  </a:lnTo>
                  <a:cubicBezTo>
                    <a:pt x="2082548" y="6199"/>
                    <a:pt x="2085977" y="6676"/>
                    <a:pt x="2087406" y="5533"/>
                  </a:cubicBezTo>
                  <a:lnTo>
                    <a:pt x="2088739" y="4390"/>
                  </a:lnTo>
                  <a:cubicBezTo>
                    <a:pt x="2089501" y="2008"/>
                    <a:pt x="2090073" y="1342"/>
                    <a:pt x="2090073" y="2770"/>
                  </a:cubicBezTo>
                  <a:lnTo>
                    <a:pt x="2090644" y="3913"/>
                  </a:lnTo>
                  <a:cubicBezTo>
                    <a:pt x="2091121" y="4866"/>
                    <a:pt x="2092359" y="6009"/>
                    <a:pt x="2093502" y="6199"/>
                  </a:cubicBezTo>
                  <a:cubicBezTo>
                    <a:pt x="2095312" y="6580"/>
                    <a:pt x="2096741" y="2866"/>
                    <a:pt x="2099407" y="5914"/>
                  </a:cubicBezTo>
                  <a:lnTo>
                    <a:pt x="2100170" y="6771"/>
                  </a:lnTo>
                  <a:cubicBezTo>
                    <a:pt x="2103027" y="6580"/>
                    <a:pt x="2105599" y="5437"/>
                    <a:pt x="2105790" y="4199"/>
                  </a:cubicBezTo>
                  <a:cubicBezTo>
                    <a:pt x="2106075" y="2961"/>
                    <a:pt x="2108075" y="1913"/>
                    <a:pt x="2109981" y="3723"/>
                  </a:cubicBezTo>
                  <a:cubicBezTo>
                    <a:pt x="2111885" y="5533"/>
                    <a:pt x="2117886" y="9247"/>
                    <a:pt x="2119315" y="8200"/>
                  </a:cubicBezTo>
                  <a:cubicBezTo>
                    <a:pt x="2120744" y="7152"/>
                    <a:pt x="2124363" y="11343"/>
                    <a:pt x="2125220" y="13343"/>
                  </a:cubicBezTo>
                  <a:lnTo>
                    <a:pt x="2127602" y="12391"/>
                  </a:lnTo>
                  <a:cubicBezTo>
                    <a:pt x="2128745" y="11914"/>
                    <a:pt x="2128745" y="9533"/>
                    <a:pt x="2129221" y="7914"/>
                  </a:cubicBezTo>
                  <a:lnTo>
                    <a:pt x="2129316" y="7628"/>
                  </a:lnTo>
                  <a:cubicBezTo>
                    <a:pt x="2129507" y="7247"/>
                    <a:pt x="2133793" y="6104"/>
                    <a:pt x="2138936" y="4961"/>
                  </a:cubicBezTo>
                  <a:lnTo>
                    <a:pt x="2143603" y="4199"/>
                  </a:lnTo>
                  <a:lnTo>
                    <a:pt x="2148652" y="3437"/>
                  </a:lnTo>
                  <a:cubicBezTo>
                    <a:pt x="2154176" y="2485"/>
                    <a:pt x="2161130" y="1342"/>
                    <a:pt x="2164178" y="865"/>
                  </a:cubicBezTo>
                  <a:close/>
                  <a:moveTo>
                    <a:pt x="1888906" y="8"/>
                  </a:moveTo>
                  <a:cubicBezTo>
                    <a:pt x="1893287" y="-182"/>
                    <a:pt x="1897478" y="2675"/>
                    <a:pt x="1898335" y="6295"/>
                  </a:cubicBezTo>
                  <a:lnTo>
                    <a:pt x="1892716" y="4675"/>
                  </a:lnTo>
                  <a:lnTo>
                    <a:pt x="1887858" y="3247"/>
                  </a:lnTo>
                  <a:cubicBezTo>
                    <a:pt x="1886143" y="5533"/>
                    <a:pt x="1883762" y="8009"/>
                    <a:pt x="1882714" y="8581"/>
                  </a:cubicBezTo>
                  <a:lnTo>
                    <a:pt x="1881666" y="9057"/>
                  </a:lnTo>
                  <a:lnTo>
                    <a:pt x="1881286" y="9247"/>
                  </a:lnTo>
                  <a:cubicBezTo>
                    <a:pt x="1880333" y="9152"/>
                    <a:pt x="1879190" y="8295"/>
                    <a:pt x="1878809" y="7342"/>
                  </a:cubicBezTo>
                  <a:cubicBezTo>
                    <a:pt x="1878428" y="6390"/>
                    <a:pt x="1880904" y="3247"/>
                    <a:pt x="1883095" y="1532"/>
                  </a:cubicBezTo>
                  <a:lnTo>
                    <a:pt x="1885572" y="865"/>
                  </a:lnTo>
                  <a:close/>
                </a:path>
              </a:pathLst>
            </a:custGeom>
            <a:solidFill>
              <a:srgbClr val="DE532E"/>
            </a:solidFill>
            <a:ln w="9525" cap="flat">
              <a:noFill/>
              <a:prstDash val="solid"/>
              <a:miter/>
            </a:ln>
          </p:spPr>
          <p:txBody>
            <a:bodyPr wrap="square" rtlCol="0" anchor="ctr">
              <a:noAutofit/>
            </a:bodyPr>
            <a:lstStyle/>
            <a:p>
              <a:endParaRPr lang="zh-CN" altLang="en-US"/>
            </a:p>
          </p:txBody>
        </p:sp>
        <p:sp>
          <p:nvSpPr>
            <p:cNvPr id="67" name="文本框 66">
              <a:extLst>
                <a:ext uri="{FF2B5EF4-FFF2-40B4-BE49-F238E27FC236}">
                  <a16:creationId xmlns:a16="http://schemas.microsoft.com/office/drawing/2014/main" id="{68D9CC10-2EB3-4F99-A839-C6BD168D8066}"/>
                </a:ext>
              </a:extLst>
            </p:cNvPr>
            <p:cNvSpPr txBox="1"/>
            <p:nvPr/>
          </p:nvSpPr>
          <p:spPr>
            <a:xfrm>
              <a:off x="7420032" y="3345225"/>
              <a:ext cx="461665" cy="784830"/>
            </a:xfrm>
            <a:prstGeom prst="rect">
              <a:avLst/>
            </a:prstGeom>
            <a:noFill/>
          </p:spPr>
          <p:txBody>
            <a:bodyPr vert="eaVert" wrap="none" rtlCol="0">
              <a:spAutoFit/>
            </a:bodyPr>
            <a:lstStyle/>
            <a:p>
              <a:r>
                <a:rPr lang="zh-CN" altLang="en-US" dirty="0">
                  <a:solidFill>
                    <a:schemeClr val="bg1"/>
                  </a:solidFill>
                </a:rPr>
                <a:t>清明节</a:t>
              </a:r>
            </a:p>
          </p:txBody>
        </p:sp>
      </p:grpSp>
    </p:spTree>
    <p:extLst>
      <p:ext uri="{BB962C8B-B14F-4D97-AF65-F5344CB8AC3E}">
        <p14:creationId xmlns:p14="http://schemas.microsoft.com/office/powerpoint/2010/main" val="2602307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a:extLst>
              <a:ext uri="{FF2B5EF4-FFF2-40B4-BE49-F238E27FC236}">
                <a16:creationId xmlns:a16="http://schemas.microsoft.com/office/drawing/2014/main" id="{D16B205A-6291-4051-B905-7C8F76B7D898}"/>
              </a:ext>
            </a:extLst>
          </p:cNvPr>
          <p:cNvGrpSpPr/>
          <p:nvPr/>
        </p:nvGrpSpPr>
        <p:grpSpPr>
          <a:xfrm>
            <a:off x="166831" y="97647"/>
            <a:ext cx="2282040" cy="1752278"/>
            <a:chOff x="3185062" y="1443579"/>
            <a:chExt cx="1366041" cy="1048924"/>
          </a:xfrm>
        </p:grpSpPr>
        <p:sp>
          <p:nvSpPr>
            <p:cNvPr id="10" name="任意多边形: 形状 9">
              <a:extLst>
                <a:ext uri="{FF2B5EF4-FFF2-40B4-BE49-F238E27FC236}">
                  <a16:creationId xmlns:a16="http://schemas.microsoft.com/office/drawing/2014/main" id="{8C48C477-1238-46C2-9EB5-18CD918298A3}"/>
                </a:ext>
              </a:extLst>
            </p:cNvPr>
            <p:cNvSpPr>
              <a:spLocks/>
            </p:cNvSpPr>
            <p:nvPr/>
          </p:nvSpPr>
          <p:spPr bwMode="auto">
            <a:xfrm>
              <a:off x="3185062" y="1443579"/>
              <a:ext cx="1366041" cy="1048924"/>
            </a:xfrm>
            <a:custGeom>
              <a:avLst/>
              <a:gdLst>
                <a:gd name="connsiteX0" fmla="*/ 284162 w 533400"/>
                <a:gd name="connsiteY0" fmla="*/ 407988 h 409575"/>
                <a:gd name="connsiteX1" fmla="*/ 285750 w 533400"/>
                <a:gd name="connsiteY1" fmla="*/ 407988 h 409575"/>
                <a:gd name="connsiteX2" fmla="*/ 285750 w 533400"/>
                <a:gd name="connsiteY2" fmla="*/ 409575 h 409575"/>
                <a:gd name="connsiteX3" fmla="*/ 288925 w 533400"/>
                <a:gd name="connsiteY3" fmla="*/ 401637 h 409575"/>
                <a:gd name="connsiteX4" fmla="*/ 288925 w 533400"/>
                <a:gd name="connsiteY4" fmla="*/ 404813 h 409575"/>
                <a:gd name="connsiteX5" fmla="*/ 285750 w 533400"/>
                <a:gd name="connsiteY5" fmla="*/ 407988 h 409575"/>
                <a:gd name="connsiteX6" fmla="*/ 290512 w 533400"/>
                <a:gd name="connsiteY6" fmla="*/ 398463 h 409575"/>
                <a:gd name="connsiteX7" fmla="*/ 288925 w 533400"/>
                <a:gd name="connsiteY7" fmla="*/ 401637 h 409575"/>
                <a:gd name="connsiteX8" fmla="*/ 288925 w 533400"/>
                <a:gd name="connsiteY8" fmla="*/ 400050 h 409575"/>
                <a:gd name="connsiteX9" fmla="*/ 295275 w 533400"/>
                <a:gd name="connsiteY9" fmla="*/ 388938 h 409575"/>
                <a:gd name="connsiteX10" fmla="*/ 293687 w 533400"/>
                <a:gd name="connsiteY10" fmla="*/ 395288 h 409575"/>
                <a:gd name="connsiteX11" fmla="*/ 290512 w 533400"/>
                <a:gd name="connsiteY11" fmla="*/ 398463 h 409575"/>
                <a:gd name="connsiteX12" fmla="*/ 290512 w 533400"/>
                <a:gd name="connsiteY12" fmla="*/ 398463 h 409575"/>
                <a:gd name="connsiteX13" fmla="*/ 182562 w 533400"/>
                <a:gd name="connsiteY13" fmla="*/ 379413 h 409575"/>
                <a:gd name="connsiteX14" fmla="*/ 184150 w 533400"/>
                <a:gd name="connsiteY14" fmla="*/ 379413 h 409575"/>
                <a:gd name="connsiteX15" fmla="*/ 187325 w 533400"/>
                <a:gd name="connsiteY15" fmla="*/ 379413 h 409575"/>
                <a:gd name="connsiteX16" fmla="*/ 184150 w 533400"/>
                <a:gd name="connsiteY16" fmla="*/ 382588 h 409575"/>
                <a:gd name="connsiteX17" fmla="*/ 182562 w 533400"/>
                <a:gd name="connsiteY17" fmla="*/ 384175 h 409575"/>
                <a:gd name="connsiteX18" fmla="*/ 180975 w 533400"/>
                <a:gd name="connsiteY18" fmla="*/ 382588 h 409575"/>
                <a:gd name="connsiteX19" fmla="*/ 182562 w 533400"/>
                <a:gd name="connsiteY19" fmla="*/ 382588 h 409575"/>
                <a:gd name="connsiteX20" fmla="*/ 277812 w 533400"/>
                <a:gd name="connsiteY20" fmla="*/ 377825 h 409575"/>
                <a:gd name="connsiteX21" fmla="*/ 279400 w 533400"/>
                <a:gd name="connsiteY21" fmla="*/ 377825 h 409575"/>
                <a:gd name="connsiteX22" fmla="*/ 279400 w 533400"/>
                <a:gd name="connsiteY22" fmla="*/ 379413 h 409575"/>
                <a:gd name="connsiteX23" fmla="*/ 274637 w 533400"/>
                <a:gd name="connsiteY23" fmla="*/ 382588 h 409575"/>
                <a:gd name="connsiteX24" fmla="*/ 273050 w 533400"/>
                <a:gd name="connsiteY24" fmla="*/ 387350 h 409575"/>
                <a:gd name="connsiteX25" fmla="*/ 271462 w 533400"/>
                <a:gd name="connsiteY25" fmla="*/ 387350 h 409575"/>
                <a:gd name="connsiteX26" fmla="*/ 268287 w 533400"/>
                <a:gd name="connsiteY26" fmla="*/ 388938 h 409575"/>
                <a:gd name="connsiteX27" fmla="*/ 266700 w 533400"/>
                <a:gd name="connsiteY27" fmla="*/ 392113 h 409575"/>
                <a:gd name="connsiteX28" fmla="*/ 266700 w 533400"/>
                <a:gd name="connsiteY28" fmla="*/ 388938 h 409575"/>
                <a:gd name="connsiteX29" fmla="*/ 268287 w 533400"/>
                <a:gd name="connsiteY29" fmla="*/ 387350 h 409575"/>
                <a:gd name="connsiteX30" fmla="*/ 268287 w 533400"/>
                <a:gd name="connsiteY30" fmla="*/ 384175 h 409575"/>
                <a:gd name="connsiteX31" fmla="*/ 271462 w 533400"/>
                <a:gd name="connsiteY31" fmla="*/ 384175 h 409575"/>
                <a:gd name="connsiteX32" fmla="*/ 273050 w 533400"/>
                <a:gd name="connsiteY32" fmla="*/ 384175 h 409575"/>
                <a:gd name="connsiteX33" fmla="*/ 273050 w 533400"/>
                <a:gd name="connsiteY33" fmla="*/ 382588 h 409575"/>
                <a:gd name="connsiteX34" fmla="*/ 274637 w 533400"/>
                <a:gd name="connsiteY34" fmla="*/ 379413 h 409575"/>
                <a:gd name="connsiteX35" fmla="*/ 192087 w 533400"/>
                <a:gd name="connsiteY35" fmla="*/ 377825 h 409575"/>
                <a:gd name="connsiteX36" fmla="*/ 188912 w 533400"/>
                <a:gd name="connsiteY36" fmla="*/ 379413 h 409575"/>
                <a:gd name="connsiteX37" fmla="*/ 187325 w 533400"/>
                <a:gd name="connsiteY37" fmla="*/ 379413 h 409575"/>
                <a:gd name="connsiteX38" fmla="*/ 252412 w 533400"/>
                <a:gd name="connsiteY38" fmla="*/ 376238 h 409575"/>
                <a:gd name="connsiteX39" fmla="*/ 252412 w 533400"/>
                <a:gd name="connsiteY39" fmla="*/ 377825 h 409575"/>
                <a:gd name="connsiteX40" fmla="*/ 250825 w 533400"/>
                <a:gd name="connsiteY40" fmla="*/ 379413 h 409575"/>
                <a:gd name="connsiteX41" fmla="*/ 247650 w 533400"/>
                <a:gd name="connsiteY41" fmla="*/ 379413 h 409575"/>
                <a:gd name="connsiteX42" fmla="*/ 250825 w 533400"/>
                <a:gd name="connsiteY42" fmla="*/ 377825 h 409575"/>
                <a:gd name="connsiteX43" fmla="*/ 257175 w 533400"/>
                <a:gd name="connsiteY43" fmla="*/ 373063 h 409575"/>
                <a:gd name="connsiteX44" fmla="*/ 257175 w 533400"/>
                <a:gd name="connsiteY44" fmla="*/ 376238 h 409575"/>
                <a:gd name="connsiteX45" fmla="*/ 255587 w 533400"/>
                <a:gd name="connsiteY45" fmla="*/ 376238 h 409575"/>
                <a:gd name="connsiteX46" fmla="*/ 252412 w 533400"/>
                <a:gd name="connsiteY46" fmla="*/ 376238 h 409575"/>
                <a:gd name="connsiteX47" fmla="*/ 333375 w 533400"/>
                <a:gd name="connsiteY47" fmla="*/ 371475 h 409575"/>
                <a:gd name="connsiteX48" fmla="*/ 331787 w 533400"/>
                <a:gd name="connsiteY48" fmla="*/ 376238 h 409575"/>
                <a:gd name="connsiteX49" fmla="*/ 330200 w 533400"/>
                <a:gd name="connsiteY49" fmla="*/ 376238 h 409575"/>
                <a:gd name="connsiteX50" fmla="*/ 331787 w 533400"/>
                <a:gd name="connsiteY50" fmla="*/ 373063 h 409575"/>
                <a:gd name="connsiteX51" fmla="*/ 198437 w 533400"/>
                <a:gd name="connsiteY51" fmla="*/ 371475 h 409575"/>
                <a:gd name="connsiteX52" fmla="*/ 200025 w 533400"/>
                <a:gd name="connsiteY52" fmla="*/ 371475 h 409575"/>
                <a:gd name="connsiteX53" fmla="*/ 203200 w 533400"/>
                <a:gd name="connsiteY53" fmla="*/ 371475 h 409575"/>
                <a:gd name="connsiteX54" fmla="*/ 203200 w 533400"/>
                <a:gd name="connsiteY54" fmla="*/ 373063 h 409575"/>
                <a:gd name="connsiteX55" fmla="*/ 198437 w 533400"/>
                <a:gd name="connsiteY55" fmla="*/ 376238 h 409575"/>
                <a:gd name="connsiteX56" fmla="*/ 193675 w 533400"/>
                <a:gd name="connsiteY56" fmla="*/ 377825 h 409575"/>
                <a:gd name="connsiteX57" fmla="*/ 192087 w 533400"/>
                <a:gd name="connsiteY57" fmla="*/ 377825 h 409575"/>
                <a:gd name="connsiteX58" fmla="*/ 196850 w 533400"/>
                <a:gd name="connsiteY58" fmla="*/ 376238 h 409575"/>
                <a:gd name="connsiteX59" fmla="*/ 198437 w 533400"/>
                <a:gd name="connsiteY59" fmla="*/ 373063 h 409575"/>
                <a:gd name="connsiteX60" fmla="*/ 203200 w 533400"/>
                <a:gd name="connsiteY60" fmla="*/ 368300 h 409575"/>
                <a:gd name="connsiteX61" fmla="*/ 204787 w 533400"/>
                <a:gd name="connsiteY61" fmla="*/ 368300 h 409575"/>
                <a:gd name="connsiteX62" fmla="*/ 207962 w 533400"/>
                <a:gd name="connsiteY62" fmla="*/ 368300 h 409575"/>
                <a:gd name="connsiteX63" fmla="*/ 204787 w 533400"/>
                <a:gd name="connsiteY63" fmla="*/ 371475 h 409575"/>
                <a:gd name="connsiteX64" fmla="*/ 203200 w 533400"/>
                <a:gd name="connsiteY64" fmla="*/ 371475 h 409575"/>
                <a:gd name="connsiteX65" fmla="*/ 193675 w 533400"/>
                <a:gd name="connsiteY65" fmla="*/ 363538 h 409575"/>
                <a:gd name="connsiteX66" fmla="*/ 196850 w 533400"/>
                <a:gd name="connsiteY66" fmla="*/ 366713 h 409575"/>
                <a:gd name="connsiteX67" fmla="*/ 193675 w 533400"/>
                <a:gd name="connsiteY67" fmla="*/ 366713 h 409575"/>
                <a:gd name="connsiteX68" fmla="*/ 231775 w 533400"/>
                <a:gd name="connsiteY68" fmla="*/ 360363 h 409575"/>
                <a:gd name="connsiteX69" fmla="*/ 234950 w 533400"/>
                <a:gd name="connsiteY69" fmla="*/ 360363 h 409575"/>
                <a:gd name="connsiteX70" fmla="*/ 236537 w 533400"/>
                <a:gd name="connsiteY70" fmla="*/ 360363 h 409575"/>
                <a:gd name="connsiteX71" fmla="*/ 234950 w 533400"/>
                <a:gd name="connsiteY71" fmla="*/ 361950 h 409575"/>
                <a:gd name="connsiteX72" fmla="*/ 234950 w 533400"/>
                <a:gd name="connsiteY72" fmla="*/ 363538 h 409575"/>
                <a:gd name="connsiteX73" fmla="*/ 231775 w 533400"/>
                <a:gd name="connsiteY73" fmla="*/ 363538 h 409575"/>
                <a:gd name="connsiteX74" fmla="*/ 231775 w 533400"/>
                <a:gd name="connsiteY74" fmla="*/ 361950 h 409575"/>
                <a:gd name="connsiteX75" fmla="*/ 211137 w 533400"/>
                <a:gd name="connsiteY75" fmla="*/ 357188 h 409575"/>
                <a:gd name="connsiteX76" fmla="*/ 214312 w 533400"/>
                <a:gd name="connsiteY76" fmla="*/ 357188 h 409575"/>
                <a:gd name="connsiteX77" fmla="*/ 211137 w 533400"/>
                <a:gd name="connsiteY77" fmla="*/ 360363 h 409575"/>
                <a:gd name="connsiteX78" fmla="*/ 220662 w 533400"/>
                <a:gd name="connsiteY78" fmla="*/ 352425 h 409575"/>
                <a:gd name="connsiteX79" fmla="*/ 223837 w 533400"/>
                <a:gd name="connsiteY79" fmla="*/ 352425 h 409575"/>
                <a:gd name="connsiteX80" fmla="*/ 220662 w 533400"/>
                <a:gd name="connsiteY80" fmla="*/ 355600 h 409575"/>
                <a:gd name="connsiteX81" fmla="*/ 219074 w 533400"/>
                <a:gd name="connsiteY81" fmla="*/ 355600 h 409575"/>
                <a:gd name="connsiteX82" fmla="*/ 215900 w 533400"/>
                <a:gd name="connsiteY82" fmla="*/ 357188 h 409575"/>
                <a:gd name="connsiteX83" fmla="*/ 214312 w 533400"/>
                <a:gd name="connsiteY83" fmla="*/ 357188 h 409575"/>
                <a:gd name="connsiteX84" fmla="*/ 215900 w 533400"/>
                <a:gd name="connsiteY84" fmla="*/ 355600 h 409575"/>
                <a:gd name="connsiteX85" fmla="*/ 136525 w 533400"/>
                <a:gd name="connsiteY85" fmla="*/ 317500 h 409575"/>
                <a:gd name="connsiteX86" fmla="*/ 139700 w 533400"/>
                <a:gd name="connsiteY86" fmla="*/ 317500 h 409575"/>
                <a:gd name="connsiteX87" fmla="*/ 141287 w 533400"/>
                <a:gd name="connsiteY87" fmla="*/ 317500 h 409575"/>
                <a:gd name="connsiteX88" fmla="*/ 139700 w 533400"/>
                <a:gd name="connsiteY88" fmla="*/ 319088 h 409575"/>
                <a:gd name="connsiteX89" fmla="*/ 136525 w 533400"/>
                <a:gd name="connsiteY89" fmla="*/ 320675 h 409575"/>
                <a:gd name="connsiteX90" fmla="*/ 134937 w 533400"/>
                <a:gd name="connsiteY90" fmla="*/ 320675 h 409575"/>
                <a:gd name="connsiteX91" fmla="*/ 134937 w 533400"/>
                <a:gd name="connsiteY91" fmla="*/ 319088 h 409575"/>
                <a:gd name="connsiteX92" fmla="*/ 136525 w 533400"/>
                <a:gd name="connsiteY92" fmla="*/ 319088 h 409575"/>
                <a:gd name="connsiteX93" fmla="*/ 34925 w 533400"/>
                <a:gd name="connsiteY93" fmla="*/ 303213 h 409575"/>
                <a:gd name="connsiteX94" fmla="*/ 38100 w 533400"/>
                <a:gd name="connsiteY94" fmla="*/ 304801 h 409575"/>
                <a:gd name="connsiteX95" fmla="*/ 39688 w 533400"/>
                <a:gd name="connsiteY95" fmla="*/ 304801 h 409575"/>
                <a:gd name="connsiteX96" fmla="*/ 42863 w 533400"/>
                <a:gd name="connsiteY96" fmla="*/ 304801 h 409575"/>
                <a:gd name="connsiteX97" fmla="*/ 42863 w 533400"/>
                <a:gd name="connsiteY97" fmla="*/ 307976 h 409575"/>
                <a:gd name="connsiteX98" fmla="*/ 39688 w 533400"/>
                <a:gd name="connsiteY98" fmla="*/ 307976 h 409575"/>
                <a:gd name="connsiteX99" fmla="*/ 38100 w 533400"/>
                <a:gd name="connsiteY99" fmla="*/ 307976 h 409575"/>
                <a:gd name="connsiteX100" fmla="*/ 34925 w 533400"/>
                <a:gd name="connsiteY100" fmla="*/ 307976 h 409575"/>
                <a:gd name="connsiteX101" fmla="*/ 33338 w 533400"/>
                <a:gd name="connsiteY101" fmla="*/ 309563 h 409575"/>
                <a:gd name="connsiteX102" fmla="*/ 31750 w 533400"/>
                <a:gd name="connsiteY102" fmla="*/ 309563 h 409575"/>
                <a:gd name="connsiteX103" fmla="*/ 28575 w 533400"/>
                <a:gd name="connsiteY103" fmla="*/ 309563 h 409575"/>
                <a:gd name="connsiteX104" fmla="*/ 26988 w 533400"/>
                <a:gd name="connsiteY104" fmla="*/ 312738 h 409575"/>
                <a:gd name="connsiteX105" fmla="*/ 23813 w 533400"/>
                <a:gd name="connsiteY105" fmla="*/ 312738 h 409575"/>
                <a:gd name="connsiteX106" fmla="*/ 23813 w 533400"/>
                <a:gd name="connsiteY106" fmla="*/ 314326 h 409575"/>
                <a:gd name="connsiteX107" fmla="*/ 22225 w 533400"/>
                <a:gd name="connsiteY107" fmla="*/ 314326 h 409575"/>
                <a:gd name="connsiteX108" fmla="*/ 19050 w 533400"/>
                <a:gd name="connsiteY108" fmla="*/ 317501 h 409575"/>
                <a:gd name="connsiteX109" fmla="*/ 12700 w 533400"/>
                <a:gd name="connsiteY109" fmla="*/ 317501 h 409575"/>
                <a:gd name="connsiteX110" fmla="*/ 7938 w 533400"/>
                <a:gd name="connsiteY110" fmla="*/ 317501 h 409575"/>
                <a:gd name="connsiteX111" fmla="*/ 1588 w 533400"/>
                <a:gd name="connsiteY111" fmla="*/ 319088 h 409575"/>
                <a:gd name="connsiteX112" fmla="*/ 0 w 533400"/>
                <a:gd name="connsiteY112" fmla="*/ 317501 h 409575"/>
                <a:gd name="connsiteX113" fmla="*/ 1588 w 533400"/>
                <a:gd name="connsiteY113" fmla="*/ 314326 h 409575"/>
                <a:gd name="connsiteX114" fmla="*/ 3175 w 533400"/>
                <a:gd name="connsiteY114" fmla="*/ 314326 h 409575"/>
                <a:gd name="connsiteX115" fmla="*/ 6350 w 533400"/>
                <a:gd name="connsiteY115" fmla="*/ 314326 h 409575"/>
                <a:gd name="connsiteX116" fmla="*/ 7938 w 533400"/>
                <a:gd name="connsiteY116" fmla="*/ 314326 h 409575"/>
                <a:gd name="connsiteX117" fmla="*/ 11113 w 533400"/>
                <a:gd name="connsiteY117" fmla="*/ 312738 h 409575"/>
                <a:gd name="connsiteX118" fmla="*/ 12700 w 533400"/>
                <a:gd name="connsiteY118" fmla="*/ 309563 h 409575"/>
                <a:gd name="connsiteX119" fmla="*/ 15875 w 533400"/>
                <a:gd name="connsiteY119" fmla="*/ 309563 h 409575"/>
                <a:gd name="connsiteX120" fmla="*/ 19050 w 533400"/>
                <a:gd name="connsiteY120" fmla="*/ 309563 h 409575"/>
                <a:gd name="connsiteX121" fmla="*/ 23813 w 533400"/>
                <a:gd name="connsiteY121" fmla="*/ 307976 h 409575"/>
                <a:gd name="connsiteX122" fmla="*/ 26988 w 533400"/>
                <a:gd name="connsiteY122" fmla="*/ 304801 h 409575"/>
                <a:gd name="connsiteX123" fmla="*/ 28575 w 533400"/>
                <a:gd name="connsiteY123" fmla="*/ 304801 h 409575"/>
                <a:gd name="connsiteX124" fmla="*/ 31750 w 533400"/>
                <a:gd name="connsiteY124" fmla="*/ 304801 h 409575"/>
                <a:gd name="connsiteX125" fmla="*/ 85725 w 533400"/>
                <a:gd name="connsiteY125" fmla="*/ 302578 h 409575"/>
                <a:gd name="connsiteX126" fmla="*/ 85725 w 533400"/>
                <a:gd name="connsiteY126" fmla="*/ 303213 h 409575"/>
                <a:gd name="connsiteX127" fmla="*/ 82550 w 533400"/>
                <a:gd name="connsiteY127" fmla="*/ 303213 h 409575"/>
                <a:gd name="connsiteX128" fmla="*/ 85725 w 533400"/>
                <a:gd name="connsiteY128" fmla="*/ 301626 h 409575"/>
                <a:gd name="connsiteX129" fmla="*/ 90488 w 533400"/>
                <a:gd name="connsiteY129" fmla="*/ 301626 h 409575"/>
                <a:gd name="connsiteX130" fmla="*/ 85725 w 533400"/>
                <a:gd name="connsiteY130" fmla="*/ 302578 h 409575"/>
                <a:gd name="connsiteX131" fmla="*/ 92075 w 533400"/>
                <a:gd name="connsiteY131" fmla="*/ 298450 h 409575"/>
                <a:gd name="connsiteX132" fmla="*/ 93663 w 533400"/>
                <a:gd name="connsiteY132" fmla="*/ 298450 h 409575"/>
                <a:gd name="connsiteX133" fmla="*/ 96838 w 533400"/>
                <a:gd name="connsiteY133" fmla="*/ 298450 h 409575"/>
                <a:gd name="connsiteX134" fmla="*/ 92075 w 533400"/>
                <a:gd name="connsiteY134" fmla="*/ 301626 h 409575"/>
                <a:gd name="connsiteX135" fmla="*/ 90488 w 533400"/>
                <a:gd name="connsiteY135" fmla="*/ 301626 h 409575"/>
                <a:gd name="connsiteX136" fmla="*/ 38100 w 533400"/>
                <a:gd name="connsiteY136" fmla="*/ 265113 h 409575"/>
                <a:gd name="connsiteX137" fmla="*/ 39687 w 533400"/>
                <a:gd name="connsiteY137" fmla="*/ 265113 h 409575"/>
                <a:gd name="connsiteX138" fmla="*/ 42862 w 533400"/>
                <a:gd name="connsiteY138" fmla="*/ 265113 h 409575"/>
                <a:gd name="connsiteX139" fmla="*/ 46037 w 533400"/>
                <a:gd name="connsiteY139" fmla="*/ 265113 h 409575"/>
                <a:gd name="connsiteX140" fmla="*/ 44450 w 533400"/>
                <a:gd name="connsiteY140" fmla="*/ 266700 h 409575"/>
                <a:gd name="connsiteX141" fmla="*/ 39687 w 533400"/>
                <a:gd name="connsiteY141" fmla="*/ 266700 h 409575"/>
                <a:gd name="connsiteX142" fmla="*/ 38100 w 533400"/>
                <a:gd name="connsiteY142" fmla="*/ 266700 h 409575"/>
                <a:gd name="connsiteX143" fmla="*/ 34925 w 533400"/>
                <a:gd name="connsiteY143" fmla="*/ 266700 h 409575"/>
                <a:gd name="connsiteX144" fmla="*/ 53975 w 533400"/>
                <a:gd name="connsiteY144" fmla="*/ 261938 h 409575"/>
                <a:gd name="connsiteX145" fmla="*/ 58737 w 533400"/>
                <a:gd name="connsiteY145" fmla="*/ 261938 h 409575"/>
                <a:gd name="connsiteX146" fmla="*/ 50800 w 533400"/>
                <a:gd name="connsiteY146" fmla="*/ 265113 h 409575"/>
                <a:gd name="connsiteX147" fmla="*/ 49212 w 533400"/>
                <a:gd name="connsiteY147" fmla="*/ 265113 h 409575"/>
                <a:gd name="connsiteX148" fmla="*/ 61912 w 533400"/>
                <a:gd name="connsiteY148" fmla="*/ 260350 h 409575"/>
                <a:gd name="connsiteX149" fmla="*/ 65087 w 533400"/>
                <a:gd name="connsiteY149" fmla="*/ 260350 h 409575"/>
                <a:gd name="connsiteX150" fmla="*/ 66675 w 533400"/>
                <a:gd name="connsiteY150" fmla="*/ 260350 h 409575"/>
                <a:gd name="connsiteX151" fmla="*/ 69850 w 533400"/>
                <a:gd name="connsiteY151" fmla="*/ 260350 h 409575"/>
                <a:gd name="connsiteX152" fmla="*/ 71437 w 533400"/>
                <a:gd name="connsiteY152" fmla="*/ 260350 h 409575"/>
                <a:gd name="connsiteX153" fmla="*/ 65087 w 533400"/>
                <a:gd name="connsiteY153" fmla="*/ 261938 h 409575"/>
                <a:gd name="connsiteX154" fmla="*/ 60325 w 533400"/>
                <a:gd name="connsiteY154" fmla="*/ 261938 h 409575"/>
                <a:gd name="connsiteX155" fmla="*/ 517524 w 533400"/>
                <a:gd name="connsiteY155" fmla="*/ 198438 h 409575"/>
                <a:gd name="connsiteX156" fmla="*/ 519112 w 533400"/>
                <a:gd name="connsiteY156" fmla="*/ 198438 h 409575"/>
                <a:gd name="connsiteX157" fmla="*/ 517524 w 533400"/>
                <a:gd name="connsiteY157" fmla="*/ 201613 h 409575"/>
                <a:gd name="connsiteX158" fmla="*/ 514350 w 533400"/>
                <a:gd name="connsiteY158" fmla="*/ 201613 h 409575"/>
                <a:gd name="connsiteX159" fmla="*/ 501650 w 533400"/>
                <a:gd name="connsiteY159" fmla="*/ 176213 h 409575"/>
                <a:gd name="connsiteX160" fmla="*/ 501650 w 533400"/>
                <a:gd name="connsiteY160" fmla="*/ 179388 h 409575"/>
                <a:gd name="connsiteX161" fmla="*/ 498475 w 533400"/>
                <a:gd name="connsiteY161" fmla="*/ 179388 h 409575"/>
                <a:gd name="connsiteX162" fmla="*/ 501650 w 533400"/>
                <a:gd name="connsiteY162" fmla="*/ 174625 h 409575"/>
                <a:gd name="connsiteX163" fmla="*/ 503237 w 533400"/>
                <a:gd name="connsiteY163" fmla="*/ 174625 h 409575"/>
                <a:gd name="connsiteX164" fmla="*/ 501650 w 533400"/>
                <a:gd name="connsiteY164" fmla="*/ 176213 h 409575"/>
                <a:gd name="connsiteX165" fmla="*/ 123825 w 533400"/>
                <a:gd name="connsiteY165" fmla="*/ 171450 h 409575"/>
                <a:gd name="connsiteX166" fmla="*/ 125412 w 533400"/>
                <a:gd name="connsiteY166" fmla="*/ 171450 h 409575"/>
                <a:gd name="connsiteX167" fmla="*/ 128588 w 533400"/>
                <a:gd name="connsiteY167" fmla="*/ 171450 h 409575"/>
                <a:gd name="connsiteX168" fmla="*/ 130175 w 533400"/>
                <a:gd name="connsiteY168" fmla="*/ 171450 h 409575"/>
                <a:gd name="connsiteX169" fmla="*/ 133350 w 533400"/>
                <a:gd name="connsiteY169" fmla="*/ 171450 h 409575"/>
                <a:gd name="connsiteX170" fmla="*/ 133350 w 533400"/>
                <a:gd name="connsiteY170" fmla="*/ 174625 h 409575"/>
                <a:gd name="connsiteX171" fmla="*/ 130175 w 533400"/>
                <a:gd name="connsiteY171" fmla="*/ 174625 h 409575"/>
                <a:gd name="connsiteX172" fmla="*/ 128588 w 533400"/>
                <a:gd name="connsiteY172" fmla="*/ 174625 h 409575"/>
                <a:gd name="connsiteX173" fmla="*/ 80962 w 533400"/>
                <a:gd name="connsiteY173" fmla="*/ 158750 h 409575"/>
                <a:gd name="connsiteX174" fmla="*/ 82550 w 533400"/>
                <a:gd name="connsiteY174" fmla="*/ 158750 h 409575"/>
                <a:gd name="connsiteX175" fmla="*/ 85725 w 533400"/>
                <a:gd name="connsiteY175" fmla="*/ 158750 h 409575"/>
                <a:gd name="connsiteX176" fmla="*/ 87312 w 533400"/>
                <a:gd name="connsiteY176" fmla="*/ 160338 h 409575"/>
                <a:gd name="connsiteX177" fmla="*/ 92075 w 533400"/>
                <a:gd name="connsiteY177" fmla="*/ 163513 h 409575"/>
                <a:gd name="connsiteX178" fmla="*/ 93662 w 533400"/>
                <a:gd name="connsiteY178" fmla="*/ 163513 h 409575"/>
                <a:gd name="connsiteX179" fmla="*/ 96837 w 533400"/>
                <a:gd name="connsiteY179" fmla="*/ 163513 h 409575"/>
                <a:gd name="connsiteX180" fmla="*/ 98425 w 533400"/>
                <a:gd name="connsiteY180" fmla="*/ 163513 h 409575"/>
                <a:gd name="connsiteX181" fmla="*/ 103187 w 533400"/>
                <a:gd name="connsiteY181" fmla="*/ 163513 h 409575"/>
                <a:gd name="connsiteX182" fmla="*/ 107950 w 533400"/>
                <a:gd name="connsiteY182" fmla="*/ 165100 h 409575"/>
                <a:gd name="connsiteX183" fmla="*/ 112712 w 533400"/>
                <a:gd name="connsiteY183" fmla="*/ 165100 h 409575"/>
                <a:gd name="connsiteX184" fmla="*/ 114300 w 533400"/>
                <a:gd name="connsiteY184" fmla="*/ 165100 h 409575"/>
                <a:gd name="connsiteX185" fmla="*/ 117475 w 533400"/>
                <a:gd name="connsiteY185" fmla="*/ 165100 h 409575"/>
                <a:gd name="connsiteX186" fmla="*/ 119062 w 533400"/>
                <a:gd name="connsiteY186" fmla="*/ 165100 h 409575"/>
                <a:gd name="connsiteX187" fmla="*/ 122237 w 533400"/>
                <a:gd name="connsiteY187" fmla="*/ 168276 h 409575"/>
                <a:gd name="connsiteX188" fmla="*/ 123825 w 533400"/>
                <a:gd name="connsiteY188" fmla="*/ 168276 h 409575"/>
                <a:gd name="connsiteX189" fmla="*/ 123825 w 533400"/>
                <a:gd name="connsiteY189" fmla="*/ 169863 h 409575"/>
                <a:gd name="connsiteX190" fmla="*/ 122237 w 533400"/>
                <a:gd name="connsiteY190" fmla="*/ 169863 h 409575"/>
                <a:gd name="connsiteX191" fmla="*/ 119062 w 533400"/>
                <a:gd name="connsiteY191" fmla="*/ 169863 h 409575"/>
                <a:gd name="connsiteX192" fmla="*/ 119062 w 533400"/>
                <a:gd name="connsiteY192" fmla="*/ 171451 h 409575"/>
                <a:gd name="connsiteX193" fmla="*/ 117475 w 533400"/>
                <a:gd name="connsiteY193" fmla="*/ 171451 h 409575"/>
                <a:gd name="connsiteX194" fmla="*/ 119062 w 533400"/>
                <a:gd name="connsiteY194" fmla="*/ 174626 h 409575"/>
                <a:gd name="connsiteX195" fmla="*/ 122237 w 533400"/>
                <a:gd name="connsiteY195" fmla="*/ 174626 h 409575"/>
                <a:gd name="connsiteX196" fmla="*/ 117475 w 533400"/>
                <a:gd name="connsiteY196" fmla="*/ 176213 h 409575"/>
                <a:gd name="connsiteX197" fmla="*/ 114300 w 533400"/>
                <a:gd name="connsiteY197" fmla="*/ 176213 h 409575"/>
                <a:gd name="connsiteX198" fmla="*/ 114300 w 533400"/>
                <a:gd name="connsiteY198" fmla="*/ 179388 h 409575"/>
                <a:gd name="connsiteX199" fmla="*/ 112712 w 533400"/>
                <a:gd name="connsiteY199" fmla="*/ 179388 h 409575"/>
                <a:gd name="connsiteX200" fmla="*/ 112712 w 533400"/>
                <a:gd name="connsiteY200" fmla="*/ 176213 h 409575"/>
                <a:gd name="connsiteX201" fmla="*/ 109537 w 533400"/>
                <a:gd name="connsiteY201" fmla="*/ 176213 h 409575"/>
                <a:gd name="connsiteX202" fmla="*/ 107950 w 533400"/>
                <a:gd name="connsiteY202" fmla="*/ 176213 h 409575"/>
                <a:gd name="connsiteX203" fmla="*/ 103187 w 533400"/>
                <a:gd name="connsiteY203" fmla="*/ 176213 h 409575"/>
                <a:gd name="connsiteX204" fmla="*/ 101600 w 533400"/>
                <a:gd name="connsiteY204" fmla="*/ 174626 h 409575"/>
                <a:gd name="connsiteX205" fmla="*/ 98425 w 533400"/>
                <a:gd name="connsiteY205" fmla="*/ 174626 h 409575"/>
                <a:gd name="connsiteX206" fmla="*/ 98425 w 533400"/>
                <a:gd name="connsiteY206" fmla="*/ 171451 h 409575"/>
                <a:gd name="connsiteX207" fmla="*/ 101600 w 533400"/>
                <a:gd name="connsiteY207" fmla="*/ 171451 h 409575"/>
                <a:gd name="connsiteX208" fmla="*/ 98425 w 533400"/>
                <a:gd name="connsiteY208" fmla="*/ 169863 h 409575"/>
                <a:gd name="connsiteX209" fmla="*/ 96837 w 533400"/>
                <a:gd name="connsiteY209" fmla="*/ 168276 h 409575"/>
                <a:gd name="connsiteX210" fmla="*/ 92075 w 533400"/>
                <a:gd name="connsiteY210" fmla="*/ 165100 h 409575"/>
                <a:gd name="connsiteX211" fmla="*/ 87312 w 533400"/>
                <a:gd name="connsiteY211" fmla="*/ 163513 h 409575"/>
                <a:gd name="connsiteX212" fmla="*/ 82550 w 533400"/>
                <a:gd name="connsiteY212" fmla="*/ 160338 h 409575"/>
                <a:gd name="connsiteX213" fmla="*/ 80962 w 533400"/>
                <a:gd name="connsiteY213" fmla="*/ 160338 h 409575"/>
                <a:gd name="connsiteX214" fmla="*/ 517525 w 533400"/>
                <a:gd name="connsiteY214" fmla="*/ 155575 h 409575"/>
                <a:gd name="connsiteX215" fmla="*/ 519112 w 533400"/>
                <a:gd name="connsiteY215" fmla="*/ 155575 h 409575"/>
                <a:gd name="connsiteX216" fmla="*/ 519112 w 533400"/>
                <a:gd name="connsiteY216" fmla="*/ 158750 h 409575"/>
                <a:gd name="connsiteX217" fmla="*/ 517525 w 533400"/>
                <a:gd name="connsiteY217" fmla="*/ 160338 h 409575"/>
                <a:gd name="connsiteX218" fmla="*/ 512762 w 533400"/>
                <a:gd name="connsiteY218" fmla="*/ 165100 h 409575"/>
                <a:gd name="connsiteX219" fmla="*/ 511175 w 533400"/>
                <a:gd name="connsiteY219" fmla="*/ 168275 h 409575"/>
                <a:gd name="connsiteX220" fmla="*/ 508000 w 533400"/>
                <a:gd name="connsiteY220" fmla="*/ 169863 h 409575"/>
                <a:gd name="connsiteX221" fmla="*/ 503237 w 533400"/>
                <a:gd name="connsiteY221" fmla="*/ 174625 h 409575"/>
                <a:gd name="connsiteX222" fmla="*/ 503237 w 533400"/>
                <a:gd name="connsiteY222" fmla="*/ 171450 h 409575"/>
                <a:gd name="connsiteX223" fmla="*/ 506412 w 533400"/>
                <a:gd name="connsiteY223" fmla="*/ 171450 h 409575"/>
                <a:gd name="connsiteX224" fmla="*/ 506412 w 533400"/>
                <a:gd name="connsiteY224" fmla="*/ 169863 h 409575"/>
                <a:gd name="connsiteX225" fmla="*/ 508000 w 533400"/>
                <a:gd name="connsiteY225" fmla="*/ 168275 h 409575"/>
                <a:gd name="connsiteX226" fmla="*/ 508000 w 533400"/>
                <a:gd name="connsiteY226" fmla="*/ 165100 h 409575"/>
                <a:gd name="connsiteX227" fmla="*/ 511175 w 533400"/>
                <a:gd name="connsiteY227" fmla="*/ 163513 h 409575"/>
                <a:gd name="connsiteX228" fmla="*/ 512762 w 533400"/>
                <a:gd name="connsiteY228" fmla="*/ 163513 h 409575"/>
                <a:gd name="connsiteX229" fmla="*/ 512762 w 533400"/>
                <a:gd name="connsiteY229" fmla="*/ 160338 h 409575"/>
                <a:gd name="connsiteX230" fmla="*/ 512762 w 533400"/>
                <a:gd name="connsiteY230" fmla="*/ 158750 h 409575"/>
                <a:gd name="connsiteX231" fmla="*/ 514350 w 533400"/>
                <a:gd name="connsiteY231" fmla="*/ 158750 h 409575"/>
                <a:gd name="connsiteX232" fmla="*/ 74612 w 533400"/>
                <a:gd name="connsiteY232" fmla="*/ 155575 h 409575"/>
                <a:gd name="connsiteX233" fmla="*/ 76200 w 533400"/>
                <a:gd name="connsiteY233" fmla="*/ 155575 h 409575"/>
                <a:gd name="connsiteX234" fmla="*/ 77787 w 533400"/>
                <a:gd name="connsiteY234" fmla="*/ 155575 h 409575"/>
                <a:gd name="connsiteX235" fmla="*/ 77787 w 533400"/>
                <a:gd name="connsiteY235" fmla="*/ 158750 h 409575"/>
                <a:gd name="connsiteX236" fmla="*/ 76200 w 533400"/>
                <a:gd name="connsiteY236" fmla="*/ 158750 h 409575"/>
                <a:gd name="connsiteX237" fmla="*/ 74612 w 533400"/>
                <a:gd name="connsiteY237" fmla="*/ 158750 h 409575"/>
                <a:gd name="connsiteX238" fmla="*/ 508000 w 533400"/>
                <a:gd name="connsiteY238" fmla="*/ 147638 h 409575"/>
                <a:gd name="connsiteX239" fmla="*/ 508000 w 533400"/>
                <a:gd name="connsiteY239" fmla="*/ 149226 h 409575"/>
                <a:gd name="connsiteX240" fmla="*/ 506412 w 533400"/>
                <a:gd name="connsiteY240" fmla="*/ 149226 h 409575"/>
                <a:gd name="connsiteX241" fmla="*/ 511175 w 533400"/>
                <a:gd name="connsiteY241" fmla="*/ 139700 h 409575"/>
                <a:gd name="connsiteX242" fmla="*/ 512762 w 533400"/>
                <a:gd name="connsiteY242" fmla="*/ 142875 h 409575"/>
                <a:gd name="connsiteX243" fmla="*/ 514350 w 533400"/>
                <a:gd name="connsiteY243" fmla="*/ 142875 h 409575"/>
                <a:gd name="connsiteX244" fmla="*/ 517525 w 533400"/>
                <a:gd name="connsiteY244" fmla="*/ 144463 h 409575"/>
                <a:gd name="connsiteX245" fmla="*/ 514350 w 533400"/>
                <a:gd name="connsiteY245" fmla="*/ 144463 h 409575"/>
                <a:gd name="connsiteX246" fmla="*/ 512762 w 533400"/>
                <a:gd name="connsiteY246" fmla="*/ 144463 h 409575"/>
                <a:gd name="connsiteX247" fmla="*/ 512762 w 533400"/>
                <a:gd name="connsiteY247" fmla="*/ 147638 h 409575"/>
                <a:gd name="connsiteX248" fmla="*/ 511175 w 533400"/>
                <a:gd name="connsiteY248" fmla="*/ 147638 h 409575"/>
                <a:gd name="connsiteX249" fmla="*/ 508000 w 533400"/>
                <a:gd name="connsiteY249" fmla="*/ 147638 h 409575"/>
                <a:gd name="connsiteX250" fmla="*/ 508000 w 533400"/>
                <a:gd name="connsiteY250" fmla="*/ 144463 h 409575"/>
                <a:gd name="connsiteX251" fmla="*/ 508000 w 533400"/>
                <a:gd name="connsiteY251" fmla="*/ 142875 h 409575"/>
                <a:gd name="connsiteX252" fmla="*/ 511175 w 533400"/>
                <a:gd name="connsiteY252" fmla="*/ 142875 h 409575"/>
                <a:gd name="connsiteX253" fmla="*/ 481012 w 533400"/>
                <a:gd name="connsiteY253" fmla="*/ 136525 h 409575"/>
                <a:gd name="connsiteX254" fmla="*/ 481012 w 533400"/>
                <a:gd name="connsiteY254" fmla="*/ 138113 h 409575"/>
                <a:gd name="connsiteX255" fmla="*/ 479425 w 533400"/>
                <a:gd name="connsiteY255" fmla="*/ 138113 h 409575"/>
                <a:gd name="connsiteX256" fmla="*/ 487363 w 533400"/>
                <a:gd name="connsiteY256" fmla="*/ 120650 h 409575"/>
                <a:gd name="connsiteX257" fmla="*/ 490538 w 533400"/>
                <a:gd name="connsiteY257" fmla="*/ 120650 h 409575"/>
                <a:gd name="connsiteX258" fmla="*/ 490538 w 533400"/>
                <a:gd name="connsiteY258" fmla="*/ 122238 h 409575"/>
                <a:gd name="connsiteX259" fmla="*/ 487363 w 533400"/>
                <a:gd name="connsiteY259" fmla="*/ 122238 h 409575"/>
                <a:gd name="connsiteX260" fmla="*/ 447675 w 533400"/>
                <a:gd name="connsiteY260" fmla="*/ 100013 h 409575"/>
                <a:gd name="connsiteX261" fmla="*/ 449262 w 533400"/>
                <a:gd name="connsiteY261" fmla="*/ 100013 h 409575"/>
                <a:gd name="connsiteX262" fmla="*/ 447675 w 533400"/>
                <a:gd name="connsiteY262" fmla="*/ 101600 h 409575"/>
                <a:gd name="connsiteX263" fmla="*/ 455612 w 533400"/>
                <a:gd name="connsiteY263" fmla="*/ 90488 h 409575"/>
                <a:gd name="connsiteX264" fmla="*/ 454025 w 533400"/>
                <a:gd name="connsiteY264" fmla="*/ 93663 h 409575"/>
                <a:gd name="connsiteX265" fmla="*/ 454025 w 533400"/>
                <a:gd name="connsiteY265" fmla="*/ 95250 h 409575"/>
                <a:gd name="connsiteX266" fmla="*/ 450850 w 533400"/>
                <a:gd name="connsiteY266" fmla="*/ 96838 h 409575"/>
                <a:gd name="connsiteX267" fmla="*/ 449262 w 533400"/>
                <a:gd name="connsiteY267" fmla="*/ 100013 h 409575"/>
                <a:gd name="connsiteX268" fmla="*/ 449262 w 533400"/>
                <a:gd name="connsiteY268" fmla="*/ 96838 h 409575"/>
                <a:gd name="connsiteX269" fmla="*/ 450850 w 533400"/>
                <a:gd name="connsiteY269" fmla="*/ 95250 h 409575"/>
                <a:gd name="connsiteX270" fmla="*/ 450850 w 533400"/>
                <a:gd name="connsiteY270" fmla="*/ 93663 h 409575"/>
                <a:gd name="connsiteX271" fmla="*/ 523875 w 533400"/>
                <a:gd name="connsiteY271" fmla="*/ 84138 h 409575"/>
                <a:gd name="connsiteX272" fmla="*/ 527050 w 533400"/>
                <a:gd name="connsiteY272" fmla="*/ 84138 h 409575"/>
                <a:gd name="connsiteX273" fmla="*/ 528637 w 533400"/>
                <a:gd name="connsiteY273" fmla="*/ 84138 h 409575"/>
                <a:gd name="connsiteX274" fmla="*/ 530225 w 533400"/>
                <a:gd name="connsiteY274" fmla="*/ 84138 h 409575"/>
                <a:gd name="connsiteX275" fmla="*/ 530225 w 533400"/>
                <a:gd name="connsiteY275" fmla="*/ 85726 h 409575"/>
                <a:gd name="connsiteX276" fmla="*/ 533400 w 533400"/>
                <a:gd name="connsiteY276" fmla="*/ 88901 h 409575"/>
                <a:gd name="connsiteX277" fmla="*/ 533400 w 533400"/>
                <a:gd name="connsiteY277" fmla="*/ 90489 h 409575"/>
                <a:gd name="connsiteX278" fmla="*/ 533400 w 533400"/>
                <a:gd name="connsiteY278" fmla="*/ 93664 h 409575"/>
                <a:gd name="connsiteX279" fmla="*/ 533400 w 533400"/>
                <a:gd name="connsiteY279" fmla="*/ 95251 h 409575"/>
                <a:gd name="connsiteX280" fmla="*/ 530225 w 533400"/>
                <a:gd name="connsiteY280" fmla="*/ 95251 h 409575"/>
                <a:gd name="connsiteX281" fmla="*/ 528637 w 533400"/>
                <a:gd name="connsiteY281" fmla="*/ 95251 h 409575"/>
                <a:gd name="connsiteX282" fmla="*/ 527050 w 533400"/>
                <a:gd name="connsiteY282" fmla="*/ 93664 h 409575"/>
                <a:gd name="connsiteX283" fmla="*/ 523875 w 533400"/>
                <a:gd name="connsiteY283" fmla="*/ 93664 h 409575"/>
                <a:gd name="connsiteX284" fmla="*/ 523875 w 533400"/>
                <a:gd name="connsiteY284" fmla="*/ 90489 h 409575"/>
                <a:gd name="connsiteX285" fmla="*/ 523875 w 533400"/>
                <a:gd name="connsiteY285" fmla="*/ 88901 h 409575"/>
                <a:gd name="connsiteX286" fmla="*/ 522287 w 533400"/>
                <a:gd name="connsiteY286" fmla="*/ 88901 h 409575"/>
                <a:gd name="connsiteX287" fmla="*/ 522287 w 533400"/>
                <a:gd name="connsiteY287" fmla="*/ 85726 h 409575"/>
                <a:gd name="connsiteX288" fmla="*/ 523875 w 533400"/>
                <a:gd name="connsiteY288" fmla="*/ 85726 h 409575"/>
                <a:gd name="connsiteX289" fmla="*/ 463550 w 533400"/>
                <a:gd name="connsiteY289" fmla="*/ 84137 h 409575"/>
                <a:gd name="connsiteX290" fmla="*/ 463550 w 533400"/>
                <a:gd name="connsiteY290" fmla="*/ 85725 h 409575"/>
                <a:gd name="connsiteX291" fmla="*/ 460375 w 533400"/>
                <a:gd name="connsiteY291" fmla="*/ 88900 h 409575"/>
                <a:gd name="connsiteX292" fmla="*/ 458787 w 533400"/>
                <a:gd name="connsiteY292" fmla="*/ 88900 h 409575"/>
                <a:gd name="connsiteX293" fmla="*/ 455612 w 533400"/>
                <a:gd name="connsiteY293" fmla="*/ 90488 h 409575"/>
                <a:gd name="connsiteX294" fmla="*/ 460375 w 533400"/>
                <a:gd name="connsiteY294" fmla="*/ 85725 h 409575"/>
                <a:gd name="connsiteX295" fmla="*/ 122237 w 533400"/>
                <a:gd name="connsiteY295" fmla="*/ 80962 h 409575"/>
                <a:gd name="connsiteX296" fmla="*/ 123825 w 533400"/>
                <a:gd name="connsiteY296" fmla="*/ 84137 h 409575"/>
                <a:gd name="connsiteX297" fmla="*/ 125412 w 533400"/>
                <a:gd name="connsiteY297" fmla="*/ 84137 h 409575"/>
                <a:gd name="connsiteX298" fmla="*/ 128587 w 533400"/>
                <a:gd name="connsiteY298" fmla="*/ 84137 h 409575"/>
                <a:gd name="connsiteX299" fmla="*/ 133350 w 533400"/>
                <a:gd name="connsiteY299" fmla="*/ 85725 h 409575"/>
                <a:gd name="connsiteX300" fmla="*/ 134937 w 533400"/>
                <a:gd name="connsiteY300" fmla="*/ 88900 h 409575"/>
                <a:gd name="connsiteX301" fmla="*/ 134937 w 533400"/>
                <a:gd name="connsiteY301" fmla="*/ 90488 h 409575"/>
                <a:gd name="connsiteX302" fmla="*/ 141287 w 533400"/>
                <a:gd name="connsiteY302" fmla="*/ 93663 h 409575"/>
                <a:gd name="connsiteX303" fmla="*/ 136525 w 533400"/>
                <a:gd name="connsiteY303" fmla="*/ 93663 h 409575"/>
                <a:gd name="connsiteX304" fmla="*/ 134937 w 533400"/>
                <a:gd name="connsiteY304" fmla="*/ 93663 h 409575"/>
                <a:gd name="connsiteX305" fmla="*/ 133350 w 533400"/>
                <a:gd name="connsiteY305" fmla="*/ 93663 h 409575"/>
                <a:gd name="connsiteX306" fmla="*/ 130175 w 533400"/>
                <a:gd name="connsiteY306" fmla="*/ 93663 h 409575"/>
                <a:gd name="connsiteX307" fmla="*/ 123825 w 533400"/>
                <a:gd name="connsiteY307" fmla="*/ 88900 h 409575"/>
                <a:gd name="connsiteX308" fmla="*/ 123825 w 533400"/>
                <a:gd name="connsiteY308" fmla="*/ 85725 h 409575"/>
                <a:gd name="connsiteX309" fmla="*/ 122237 w 533400"/>
                <a:gd name="connsiteY309" fmla="*/ 84137 h 409575"/>
                <a:gd name="connsiteX310" fmla="*/ 119062 w 533400"/>
                <a:gd name="connsiteY310" fmla="*/ 84137 h 409575"/>
                <a:gd name="connsiteX311" fmla="*/ 230187 w 533400"/>
                <a:gd name="connsiteY311" fmla="*/ 52388 h 409575"/>
                <a:gd name="connsiteX312" fmla="*/ 231775 w 533400"/>
                <a:gd name="connsiteY312" fmla="*/ 52388 h 409575"/>
                <a:gd name="connsiteX313" fmla="*/ 231775 w 533400"/>
                <a:gd name="connsiteY313" fmla="*/ 53976 h 409575"/>
                <a:gd name="connsiteX314" fmla="*/ 230187 w 533400"/>
                <a:gd name="connsiteY314" fmla="*/ 53976 h 409575"/>
                <a:gd name="connsiteX315" fmla="*/ 230187 w 533400"/>
                <a:gd name="connsiteY315" fmla="*/ 49213 h 409575"/>
                <a:gd name="connsiteX316" fmla="*/ 231775 w 533400"/>
                <a:gd name="connsiteY316" fmla="*/ 49213 h 409575"/>
                <a:gd name="connsiteX317" fmla="*/ 230187 w 533400"/>
                <a:gd name="connsiteY317" fmla="*/ 52388 h 409575"/>
                <a:gd name="connsiteX318" fmla="*/ 192087 w 533400"/>
                <a:gd name="connsiteY318" fmla="*/ 46038 h 409575"/>
                <a:gd name="connsiteX319" fmla="*/ 193674 w 533400"/>
                <a:gd name="connsiteY319" fmla="*/ 46038 h 409575"/>
                <a:gd name="connsiteX320" fmla="*/ 196850 w 533400"/>
                <a:gd name="connsiteY320" fmla="*/ 47625 h 409575"/>
                <a:gd name="connsiteX321" fmla="*/ 198437 w 533400"/>
                <a:gd name="connsiteY321" fmla="*/ 47625 h 409575"/>
                <a:gd name="connsiteX322" fmla="*/ 198437 w 533400"/>
                <a:gd name="connsiteY322" fmla="*/ 49213 h 409575"/>
                <a:gd name="connsiteX323" fmla="*/ 196850 w 533400"/>
                <a:gd name="connsiteY323" fmla="*/ 49213 h 409575"/>
                <a:gd name="connsiteX324" fmla="*/ 193674 w 533400"/>
                <a:gd name="connsiteY324" fmla="*/ 49213 h 409575"/>
                <a:gd name="connsiteX325" fmla="*/ 192087 w 533400"/>
                <a:gd name="connsiteY325" fmla="*/ 49213 h 409575"/>
                <a:gd name="connsiteX326" fmla="*/ 192087 w 533400"/>
                <a:gd name="connsiteY326" fmla="*/ 47625 h 409575"/>
                <a:gd name="connsiteX327" fmla="*/ 203200 w 533400"/>
                <a:gd name="connsiteY327" fmla="*/ 42863 h 409575"/>
                <a:gd name="connsiteX328" fmla="*/ 204788 w 533400"/>
                <a:gd name="connsiteY328" fmla="*/ 42863 h 409575"/>
                <a:gd name="connsiteX329" fmla="*/ 207963 w 533400"/>
                <a:gd name="connsiteY329" fmla="*/ 42863 h 409575"/>
                <a:gd name="connsiteX330" fmla="*/ 209550 w 533400"/>
                <a:gd name="connsiteY330" fmla="*/ 42863 h 409575"/>
                <a:gd name="connsiteX331" fmla="*/ 209550 w 533400"/>
                <a:gd name="connsiteY331" fmla="*/ 46038 h 409575"/>
                <a:gd name="connsiteX332" fmla="*/ 211138 w 533400"/>
                <a:gd name="connsiteY332" fmla="*/ 49213 h 409575"/>
                <a:gd name="connsiteX333" fmla="*/ 211138 w 533400"/>
                <a:gd name="connsiteY333" fmla="*/ 52388 h 409575"/>
                <a:gd name="connsiteX334" fmla="*/ 211138 w 533400"/>
                <a:gd name="connsiteY334" fmla="*/ 53976 h 409575"/>
                <a:gd name="connsiteX335" fmla="*/ 209550 w 533400"/>
                <a:gd name="connsiteY335" fmla="*/ 53976 h 409575"/>
                <a:gd name="connsiteX336" fmla="*/ 207963 w 533400"/>
                <a:gd name="connsiteY336" fmla="*/ 52388 h 409575"/>
                <a:gd name="connsiteX337" fmla="*/ 204788 w 533400"/>
                <a:gd name="connsiteY337" fmla="*/ 49213 h 409575"/>
                <a:gd name="connsiteX338" fmla="*/ 203200 w 533400"/>
                <a:gd name="connsiteY338" fmla="*/ 49213 h 409575"/>
                <a:gd name="connsiteX339" fmla="*/ 203200 w 533400"/>
                <a:gd name="connsiteY339" fmla="*/ 47625 h 409575"/>
                <a:gd name="connsiteX340" fmla="*/ 203200 w 533400"/>
                <a:gd name="connsiteY340" fmla="*/ 46038 h 409575"/>
                <a:gd name="connsiteX341" fmla="*/ 220662 w 533400"/>
                <a:gd name="connsiteY341" fmla="*/ 31750 h 409575"/>
                <a:gd name="connsiteX342" fmla="*/ 223837 w 533400"/>
                <a:gd name="connsiteY342" fmla="*/ 31750 h 409575"/>
                <a:gd name="connsiteX343" fmla="*/ 225424 w 533400"/>
                <a:gd name="connsiteY343" fmla="*/ 31750 h 409575"/>
                <a:gd name="connsiteX344" fmla="*/ 225424 w 533400"/>
                <a:gd name="connsiteY344" fmla="*/ 33337 h 409575"/>
                <a:gd name="connsiteX345" fmla="*/ 227012 w 533400"/>
                <a:gd name="connsiteY345" fmla="*/ 36512 h 409575"/>
                <a:gd name="connsiteX346" fmla="*/ 230187 w 533400"/>
                <a:gd name="connsiteY346" fmla="*/ 38100 h 409575"/>
                <a:gd name="connsiteX347" fmla="*/ 227012 w 533400"/>
                <a:gd name="connsiteY347" fmla="*/ 41275 h 409575"/>
                <a:gd name="connsiteX348" fmla="*/ 225424 w 533400"/>
                <a:gd name="connsiteY348" fmla="*/ 41275 h 409575"/>
                <a:gd name="connsiteX349" fmla="*/ 223837 w 533400"/>
                <a:gd name="connsiteY349" fmla="*/ 42863 h 409575"/>
                <a:gd name="connsiteX350" fmla="*/ 223837 w 533400"/>
                <a:gd name="connsiteY350" fmla="*/ 41275 h 409575"/>
                <a:gd name="connsiteX351" fmla="*/ 220662 w 533400"/>
                <a:gd name="connsiteY351" fmla="*/ 41275 h 409575"/>
                <a:gd name="connsiteX352" fmla="*/ 220662 w 533400"/>
                <a:gd name="connsiteY352" fmla="*/ 38100 h 409575"/>
                <a:gd name="connsiteX353" fmla="*/ 220662 w 533400"/>
                <a:gd name="connsiteY353" fmla="*/ 36512 h 409575"/>
                <a:gd name="connsiteX354" fmla="*/ 255587 w 533400"/>
                <a:gd name="connsiteY354" fmla="*/ 19050 h 409575"/>
                <a:gd name="connsiteX355" fmla="*/ 257175 w 533400"/>
                <a:gd name="connsiteY355" fmla="*/ 19050 h 409575"/>
                <a:gd name="connsiteX356" fmla="*/ 257175 w 533400"/>
                <a:gd name="connsiteY356" fmla="*/ 20637 h 409575"/>
                <a:gd name="connsiteX357" fmla="*/ 258762 w 533400"/>
                <a:gd name="connsiteY357" fmla="*/ 22225 h 409575"/>
                <a:gd name="connsiteX358" fmla="*/ 261937 w 533400"/>
                <a:gd name="connsiteY358" fmla="*/ 25400 h 409575"/>
                <a:gd name="connsiteX359" fmla="*/ 263525 w 533400"/>
                <a:gd name="connsiteY359" fmla="*/ 30162 h 409575"/>
                <a:gd name="connsiteX360" fmla="*/ 261937 w 533400"/>
                <a:gd name="connsiteY360" fmla="*/ 26987 h 409575"/>
                <a:gd name="connsiteX361" fmla="*/ 258762 w 533400"/>
                <a:gd name="connsiteY361" fmla="*/ 25400 h 409575"/>
                <a:gd name="connsiteX362" fmla="*/ 257175 w 533400"/>
                <a:gd name="connsiteY362" fmla="*/ 22225 h 409575"/>
                <a:gd name="connsiteX363" fmla="*/ 257175 w 533400"/>
                <a:gd name="connsiteY363" fmla="*/ 20638 h 409575"/>
                <a:gd name="connsiteX364" fmla="*/ 255587 w 533400"/>
                <a:gd name="connsiteY364" fmla="*/ 20638 h 409575"/>
                <a:gd name="connsiteX365" fmla="*/ 247650 w 533400"/>
                <a:gd name="connsiteY365" fmla="*/ 9525 h 409575"/>
                <a:gd name="connsiteX366" fmla="*/ 250825 w 533400"/>
                <a:gd name="connsiteY366" fmla="*/ 9525 h 409575"/>
                <a:gd name="connsiteX367" fmla="*/ 250825 w 533400"/>
                <a:gd name="connsiteY367" fmla="*/ 11113 h 409575"/>
                <a:gd name="connsiteX368" fmla="*/ 247650 w 533400"/>
                <a:gd name="connsiteY368" fmla="*/ 11113 h 409575"/>
                <a:gd name="connsiteX369" fmla="*/ 273050 w 533400"/>
                <a:gd name="connsiteY369" fmla="*/ 9525 h 409575"/>
                <a:gd name="connsiteX370" fmla="*/ 274637 w 533400"/>
                <a:gd name="connsiteY370" fmla="*/ 9525 h 409575"/>
                <a:gd name="connsiteX371" fmla="*/ 274637 w 533400"/>
                <a:gd name="connsiteY371" fmla="*/ 11112 h 409575"/>
                <a:gd name="connsiteX372" fmla="*/ 274637 w 533400"/>
                <a:gd name="connsiteY372" fmla="*/ 14287 h 409575"/>
                <a:gd name="connsiteX373" fmla="*/ 277812 w 533400"/>
                <a:gd name="connsiteY373" fmla="*/ 14287 h 409575"/>
                <a:gd name="connsiteX374" fmla="*/ 279400 w 533400"/>
                <a:gd name="connsiteY374" fmla="*/ 15875 h 409575"/>
                <a:gd name="connsiteX375" fmla="*/ 279400 w 533400"/>
                <a:gd name="connsiteY375" fmla="*/ 19050 h 409575"/>
                <a:gd name="connsiteX376" fmla="*/ 279400 w 533400"/>
                <a:gd name="connsiteY376" fmla="*/ 20637 h 409575"/>
                <a:gd name="connsiteX377" fmla="*/ 282575 w 533400"/>
                <a:gd name="connsiteY377" fmla="*/ 22225 h 409575"/>
                <a:gd name="connsiteX378" fmla="*/ 284162 w 533400"/>
                <a:gd name="connsiteY378" fmla="*/ 26987 h 409575"/>
                <a:gd name="connsiteX379" fmla="*/ 282575 w 533400"/>
                <a:gd name="connsiteY379" fmla="*/ 26987 h 409575"/>
                <a:gd name="connsiteX380" fmla="*/ 282575 w 533400"/>
                <a:gd name="connsiteY380" fmla="*/ 25400 h 409575"/>
                <a:gd name="connsiteX381" fmla="*/ 279400 w 533400"/>
                <a:gd name="connsiteY381" fmla="*/ 22225 h 409575"/>
                <a:gd name="connsiteX382" fmla="*/ 274637 w 533400"/>
                <a:gd name="connsiteY382" fmla="*/ 15875 h 409575"/>
                <a:gd name="connsiteX383" fmla="*/ 246062 w 533400"/>
                <a:gd name="connsiteY383" fmla="*/ 6350 h 409575"/>
                <a:gd name="connsiteX384" fmla="*/ 247650 w 533400"/>
                <a:gd name="connsiteY384" fmla="*/ 9525 h 409575"/>
                <a:gd name="connsiteX385" fmla="*/ 246062 w 533400"/>
                <a:gd name="connsiteY385" fmla="*/ 9525 h 409575"/>
                <a:gd name="connsiteX386" fmla="*/ 271462 w 533400"/>
                <a:gd name="connsiteY386" fmla="*/ 6350 h 409575"/>
                <a:gd name="connsiteX387" fmla="*/ 273050 w 533400"/>
                <a:gd name="connsiteY387" fmla="*/ 6350 h 409575"/>
                <a:gd name="connsiteX388" fmla="*/ 273050 w 533400"/>
                <a:gd name="connsiteY388" fmla="*/ 9525 h 409575"/>
                <a:gd name="connsiteX389" fmla="*/ 271462 w 533400"/>
                <a:gd name="connsiteY389" fmla="*/ 9525 h 409575"/>
                <a:gd name="connsiteX390" fmla="*/ 242887 w 533400"/>
                <a:gd name="connsiteY390" fmla="*/ 4763 h 409575"/>
                <a:gd name="connsiteX391" fmla="*/ 246062 w 533400"/>
                <a:gd name="connsiteY391" fmla="*/ 4763 h 409575"/>
                <a:gd name="connsiteX392" fmla="*/ 246062 w 533400"/>
                <a:gd name="connsiteY392" fmla="*/ 6350 h 409575"/>
                <a:gd name="connsiteX393" fmla="*/ 242887 w 533400"/>
                <a:gd name="connsiteY393" fmla="*/ 6350 h 409575"/>
                <a:gd name="connsiteX394" fmla="*/ 220662 w 533400"/>
                <a:gd name="connsiteY394" fmla="*/ 0 h 409575"/>
                <a:gd name="connsiteX395" fmla="*/ 223837 w 533400"/>
                <a:gd name="connsiteY395" fmla="*/ 0 h 409575"/>
                <a:gd name="connsiteX396" fmla="*/ 225425 w 533400"/>
                <a:gd name="connsiteY396" fmla="*/ 3175 h 409575"/>
                <a:gd name="connsiteX397" fmla="*/ 225425 w 533400"/>
                <a:gd name="connsiteY397" fmla="*/ 4762 h 409575"/>
                <a:gd name="connsiteX398" fmla="*/ 227012 w 533400"/>
                <a:gd name="connsiteY398" fmla="*/ 6350 h 409575"/>
                <a:gd name="connsiteX399" fmla="*/ 230187 w 533400"/>
                <a:gd name="connsiteY399" fmla="*/ 9525 h 409575"/>
                <a:gd name="connsiteX400" fmla="*/ 231775 w 533400"/>
                <a:gd name="connsiteY400" fmla="*/ 15875 h 409575"/>
                <a:gd name="connsiteX401" fmla="*/ 236537 w 533400"/>
                <a:gd name="connsiteY401" fmla="*/ 20637 h 409575"/>
                <a:gd name="connsiteX402" fmla="*/ 242887 w 533400"/>
                <a:gd name="connsiteY402" fmla="*/ 31750 h 409575"/>
                <a:gd name="connsiteX403" fmla="*/ 242887 w 533400"/>
                <a:gd name="connsiteY403" fmla="*/ 33337 h 409575"/>
                <a:gd name="connsiteX404" fmla="*/ 246062 w 533400"/>
                <a:gd name="connsiteY404" fmla="*/ 33337 h 409575"/>
                <a:gd name="connsiteX405" fmla="*/ 246062 w 533400"/>
                <a:gd name="connsiteY405" fmla="*/ 36512 h 409575"/>
                <a:gd name="connsiteX406" fmla="*/ 250825 w 533400"/>
                <a:gd name="connsiteY406" fmla="*/ 36512 h 409575"/>
                <a:gd name="connsiteX407" fmla="*/ 250825 w 533400"/>
                <a:gd name="connsiteY407" fmla="*/ 38100 h 409575"/>
                <a:gd name="connsiteX408" fmla="*/ 252412 w 533400"/>
                <a:gd name="connsiteY408" fmla="*/ 41275 h 409575"/>
                <a:gd name="connsiteX409" fmla="*/ 255587 w 533400"/>
                <a:gd name="connsiteY409" fmla="*/ 42862 h 409575"/>
                <a:gd name="connsiteX410" fmla="*/ 257175 w 533400"/>
                <a:gd name="connsiteY410" fmla="*/ 42862 h 409575"/>
                <a:gd name="connsiteX411" fmla="*/ 258762 w 533400"/>
                <a:gd name="connsiteY411" fmla="*/ 46037 h 409575"/>
                <a:gd name="connsiteX412" fmla="*/ 261937 w 533400"/>
                <a:gd name="connsiteY412" fmla="*/ 46037 h 409575"/>
                <a:gd name="connsiteX413" fmla="*/ 263525 w 533400"/>
                <a:gd name="connsiteY413" fmla="*/ 46037 h 409575"/>
                <a:gd name="connsiteX414" fmla="*/ 266700 w 533400"/>
                <a:gd name="connsiteY414" fmla="*/ 47625 h 409575"/>
                <a:gd name="connsiteX415" fmla="*/ 268287 w 533400"/>
                <a:gd name="connsiteY415" fmla="*/ 47625 h 409575"/>
                <a:gd name="connsiteX416" fmla="*/ 271462 w 533400"/>
                <a:gd name="connsiteY416" fmla="*/ 46037 h 409575"/>
                <a:gd name="connsiteX417" fmla="*/ 273050 w 533400"/>
                <a:gd name="connsiteY417" fmla="*/ 46037 h 409575"/>
                <a:gd name="connsiteX418" fmla="*/ 273050 w 533400"/>
                <a:gd name="connsiteY418" fmla="*/ 42862 h 409575"/>
                <a:gd name="connsiteX419" fmla="*/ 273050 w 533400"/>
                <a:gd name="connsiteY419" fmla="*/ 41275 h 409575"/>
                <a:gd name="connsiteX420" fmla="*/ 271462 w 533400"/>
                <a:gd name="connsiteY420" fmla="*/ 38100 h 409575"/>
                <a:gd name="connsiteX421" fmla="*/ 268287 w 533400"/>
                <a:gd name="connsiteY421" fmla="*/ 36512 h 409575"/>
                <a:gd name="connsiteX422" fmla="*/ 266700 w 533400"/>
                <a:gd name="connsiteY422" fmla="*/ 31750 h 409575"/>
                <a:gd name="connsiteX423" fmla="*/ 268287 w 533400"/>
                <a:gd name="connsiteY423" fmla="*/ 33337 h 409575"/>
                <a:gd name="connsiteX424" fmla="*/ 271462 w 533400"/>
                <a:gd name="connsiteY424" fmla="*/ 36512 h 409575"/>
                <a:gd name="connsiteX425" fmla="*/ 273050 w 533400"/>
                <a:gd name="connsiteY425" fmla="*/ 38100 h 409575"/>
                <a:gd name="connsiteX426" fmla="*/ 274637 w 533400"/>
                <a:gd name="connsiteY426" fmla="*/ 41275 h 409575"/>
                <a:gd name="connsiteX427" fmla="*/ 274637 w 533400"/>
                <a:gd name="connsiteY427" fmla="*/ 38100 h 409575"/>
                <a:gd name="connsiteX428" fmla="*/ 277812 w 533400"/>
                <a:gd name="connsiteY428" fmla="*/ 38100 h 409575"/>
                <a:gd name="connsiteX429" fmla="*/ 279400 w 533400"/>
                <a:gd name="connsiteY429" fmla="*/ 38100 h 409575"/>
                <a:gd name="connsiteX430" fmla="*/ 282575 w 533400"/>
                <a:gd name="connsiteY430" fmla="*/ 38100 h 409575"/>
                <a:gd name="connsiteX431" fmla="*/ 284162 w 533400"/>
                <a:gd name="connsiteY431" fmla="*/ 36512 h 409575"/>
                <a:gd name="connsiteX432" fmla="*/ 285750 w 533400"/>
                <a:gd name="connsiteY432" fmla="*/ 36512 h 409575"/>
                <a:gd name="connsiteX433" fmla="*/ 285750 w 533400"/>
                <a:gd name="connsiteY433" fmla="*/ 33337 h 409575"/>
                <a:gd name="connsiteX434" fmla="*/ 285750 w 533400"/>
                <a:gd name="connsiteY434" fmla="*/ 31750 h 409575"/>
                <a:gd name="connsiteX435" fmla="*/ 284162 w 533400"/>
                <a:gd name="connsiteY435" fmla="*/ 30162 h 409575"/>
                <a:gd name="connsiteX436" fmla="*/ 284162 w 533400"/>
                <a:gd name="connsiteY436" fmla="*/ 26987 h 409575"/>
                <a:gd name="connsiteX437" fmla="*/ 285750 w 533400"/>
                <a:gd name="connsiteY437" fmla="*/ 30162 h 409575"/>
                <a:gd name="connsiteX438" fmla="*/ 288925 w 533400"/>
                <a:gd name="connsiteY438" fmla="*/ 30162 h 409575"/>
                <a:gd name="connsiteX439" fmla="*/ 290512 w 533400"/>
                <a:gd name="connsiteY439" fmla="*/ 30162 h 409575"/>
                <a:gd name="connsiteX440" fmla="*/ 298450 w 533400"/>
                <a:gd name="connsiteY440" fmla="*/ 25400 h 409575"/>
                <a:gd name="connsiteX441" fmla="*/ 304800 w 533400"/>
                <a:gd name="connsiteY441" fmla="*/ 20637 h 409575"/>
                <a:gd name="connsiteX442" fmla="*/ 306387 w 533400"/>
                <a:gd name="connsiteY442" fmla="*/ 20637 h 409575"/>
                <a:gd name="connsiteX443" fmla="*/ 309562 w 533400"/>
                <a:gd name="connsiteY443" fmla="*/ 20637 h 409575"/>
                <a:gd name="connsiteX444" fmla="*/ 311150 w 533400"/>
                <a:gd name="connsiteY444" fmla="*/ 20637 h 409575"/>
                <a:gd name="connsiteX445" fmla="*/ 314325 w 533400"/>
                <a:gd name="connsiteY445" fmla="*/ 19050 h 409575"/>
                <a:gd name="connsiteX446" fmla="*/ 315912 w 533400"/>
                <a:gd name="connsiteY446" fmla="*/ 19050 h 409575"/>
                <a:gd name="connsiteX447" fmla="*/ 317500 w 533400"/>
                <a:gd name="connsiteY447" fmla="*/ 19050 h 409575"/>
                <a:gd name="connsiteX448" fmla="*/ 320675 w 533400"/>
                <a:gd name="connsiteY448" fmla="*/ 19050 h 409575"/>
                <a:gd name="connsiteX449" fmla="*/ 322262 w 533400"/>
                <a:gd name="connsiteY449" fmla="*/ 15875 h 409575"/>
                <a:gd name="connsiteX450" fmla="*/ 325437 w 533400"/>
                <a:gd name="connsiteY450" fmla="*/ 15875 h 409575"/>
                <a:gd name="connsiteX451" fmla="*/ 327025 w 533400"/>
                <a:gd name="connsiteY451" fmla="*/ 15875 h 409575"/>
                <a:gd name="connsiteX452" fmla="*/ 330200 w 533400"/>
                <a:gd name="connsiteY452" fmla="*/ 15875 h 409575"/>
                <a:gd name="connsiteX453" fmla="*/ 331787 w 533400"/>
                <a:gd name="connsiteY453" fmla="*/ 15875 h 409575"/>
                <a:gd name="connsiteX454" fmla="*/ 333375 w 533400"/>
                <a:gd name="connsiteY454" fmla="*/ 15875 h 409575"/>
                <a:gd name="connsiteX455" fmla="*/ 336550 w 533400"/>
                <a:gd name="connsiteY455" fmla="*/ 19050 h 409575"/>
                <a:gd name="connsiteX456" fmla="*/ 338137 w 533400"/>
                <a:gd name="connsiteY456" fmla="*/ 20637 h 409575"/>
                <a:gd name="connsiteX457" fmla="*/ 341312 w 533400"/>
                <a:gd name="connsiteY457" fmla="*/ 20637 h 409575"/>
                <a:gd name="connsiteX458" fmla="*/ 342900 w 533400"/>
                <a:gd name="connsiteY458" fmla="*/ 22225 h 409575"/>
                <a:gd name="connsiteX459" fmla="*/ 346075 w 533400"/>
                <a:gd name="connsiteY459" fmla="*/ 25400 h 409575"/>
                <a:gd name="connsiteX460" fmla="*/ 347662 w 533400"/>
                <a:gd name="connsiteY460" fmla="*/ 26987 h 409575"/>
                <a:gd name="connsiteX461" fmla="*/ 349250 w 533400"/>
                <a:gd name="connsiteY461" fmla="*/ 30162 h 409575"/>
                <a:gd name="connsiteX462" fmla="*/ 349250 w 533400"/>
                <a:gd name="connsiteY462" fmla="*/ 31750 h 409575"/>
                <a:gd name="connsiteX463" fmla="*/ 352425 w 533400"/>
                <a:gd name="connsiteY463" fmla="*/ 36512 h 409575"/>
                <a:gd name="connsiteX464" fmla="*/ 352425 w 533400"/>
                <a:gd name="connsiteY464" fmla="*/ 38100 h 409575"/>
                <a:gd name="connsiteX465" fmla="*/ 352425 w 533400"/>
                <a:gd name="connsiteY465" fmla="*/ 41275 h 409575"/>
                <a:gd name="connsiteX466" fmla="*/ 354012 w 533400"/>
                <a:gd name="connsiteY466" fmla="*/ 41275 h 409575"/>
                <a:gd name="connsiteX467" fmla="*/ 357187 w 533400"/>
                <a:gd name="connsiteY467" fmla="*/ 42862 h 409575"/>
                <a:gd name="connsiteX468" fmla="*/ 361950 w 533400"/>
                <a:gd name="connsiteY468" fmla="*/ 46037 h 409575"/>
                <a:gd name="connsiteX469" fmla="*/ 363537 w 533400"/>
                <a:gd name="connsiteY469" fmla="*/ 47625 h 409575"/>
                <a:gd name="connsiteX470" fmla="*/ 365125 w 533400"/>
                <a:gd name="connsiteY470" fmla="*/ 47625 h 409575"/>
                <a:gd name="connsiteX471" fmla="*/ 368300 w 533400"/>
                <a:gd name="connsiteY471" fmla="*/ 47625 h 409575"/>
                <a:gd name="connsiteX472" fmla="*/ 369887 w 533400"/>
                <a:gd name="connsiteY472" fmla="*/ 46037 h 409575"/>
                <a:gd name="connsiteX473" fmla="*/ 373062 w 533400"/>
                <a:gd name="connsiteY473" fmla="*/ 46037 h 409575"/>
                <a:gd name="connsiteX474" fmla="*/ 373062 w 533400"/>
                <a:gd name="connsiteY474" fmla="*/ 47625 h 409575"/>
                <a:gd name="connsiteX475" fmla="*/ 374650 w 533400"/>
                <a:gd name="connsiteY475" fmla="*/ 49212 h 409575"/>
                <a:gd name="connsiteX476" fmla="*/ 376237 w 533400"/>
                <a:gd name="connsiteY476" fmla="*/ 49212 h 409575"/>
                <a:gd name="connsiteX477" fmla="*/ 379412 w 533400"/>
                <a:gd name="connsiteY477" fmla="*/ 49212 h 409575"/>
                <a:gd name="connsiteX478" fmla="*/ 379412 w 533400"/>
                <a:gd name="connsiteY478" fmla="*/ 47625 h 409575"/>
                <a:gd name="connsiteX479" fmla="*/ 381000 w 533400"/>
                <a:gd name="connsiteY479" fmla="*/ 47625 h 409575"/>
                <a:gd name="connsiteX480" fmla="*/ 385762 w 533400"/>
                <a:gd name="connsiteY480" fmla="*/ 47625 h 409575"/>
                <a:gd name="connsiteX481" fmla="*/ 392112 w 533400"/>
                <a:gd name="connsiteY481" fmla="*/ 47625 h 409575"/>
                <a:gd name="connsiteX482" fmla="*/ 395287 w 533400"/>
                <a:gd name="connsiteY482" fmla="*/ 49212 h 409575"/>
                <a:gd name="connsiteX483" fmla="*/ 396875 w 533400"/>
                <a:gd name="connsiteY483" fmla="*/ 49212 h 409575"/>
                <a:gd name="connsiteX484" fmla="*/ 400050 w 533400"/>
                <a:gd name="connsiteY484" fmla="*/ 49212 h 409575"/>
                <a:gd name="connsiteX485" fmla="*/ 401637 w 533400"/>
                <a:gd name="connsiteY485" fmla="*/ 49212 h 409575"/>
                <a:gd name="connsiteX486" fmla="*/ 401637 w 533400"/>
                <a:gd name="connsiteY486" fmla="*/ 52387 h 409575"/>
                <a:gd name="connsiteX487" fmla="*/ 406400 w 533400"/>
                <a:gd name="connsiteY487" fmla="*/ 57150 h 409575"/>
                <a:gd name="connsiteX488" fmla="*/ 406400 w 533400"/>
                <a:gd name="connsiteY488" fmla="*/ 58737 h 409575"/>
                <a:gd name="connsiteX489" fmla="*/ 407987 w 533400"/>
                <a:gd name="connsiteY489" fmla="*/ 61912 h 409575"/>
                <a:gd name="connsiteX490" fmla="*/ 411162 w 533400"/>
                <a:gd name="connsiteY490" fmla="*/ 61912 h 409575"/>
                <a:gd name="connsiteX491" fmla="*/ 412750 w 533400"/>
                <a:gd name="connsiteY491" fmla="*/ 63500 h 409575"/>
                <a:gd name="connsiteX492" fmla="*/ 415925 w 533400"/>
                <a:gd name="connsiteY492" fmla="*/ 63500 h 409575"/>
                <a:gd name="connsiteX493" fmla="*/ 417512 w 533400"/>
                <a:gd name="connsiteY493" fmla="*/ 63500 h 409575"/>
                <a:gd name="connsiteX494" fmla="*/ 422275 w 533400"/>
                <a:gd name="connsiteY494" fmla="*/ 63500 h 409575"/>
                <a:gd name="connsiteX495" fmla="*/ 423862 w 533400"/>
                <a:gd name="connsiteY495" fmla="*/ 63500 h 409575"/>
                <a:gd name="connsiteX496" fmla="*/ 427037 w 533400"/>
                <a:gd name="connsiteY496" fmla="*/ 65087 h 409575"/>
                <a:gd name="connsiteX497" fmla="*/ 428625 w 533400"/>
                <a:gd name="connsiteY497" fmla="*/ 65087 h 409575"/>
                <a:gd name="connsiteX498" fmla="*/ 428625 w 533400"/>
                <a:gd name="connsiteY498" fmla="*/ 68262 h 409575"/>
                <a:gd name="connsiteX499" fmla="*/ 431800 w 533400"/>
                <a:gd name="connsiteY499" fmla="*/ 69850 h 409575"/>
                <a:gd name="connsiteX500" fmla="*/ 431800 w 533400"/>
                <a:gd name="connsiteY500" fmla="*/ 73025 h 409575"/>
                <a:gd name="connsiteX501" fmla="*/ 428625 w 533400"/>
                <a:gd name="connsiteY501" fmla="*/ 74612 h 409575"/>
                <a:gd name="connsiteX502" fmla="*/ 428625 w 533400"/>
                <a:gd name="connsiteY502" fmla="*/ 77787 h 409575"/>
                <a:gd name="connsiteX503" fmla="*/ 428625 w 533400"/>
                <a:gd name="connsiteY503" fmla="*/ 79375 h 409575"/>
                <a:gd name="connsiteX504" fmla="*/ 431800 w 533400"/>
                <a:gd name="connsiteY504" fmla="*/ 80962 h 409575"/>
                <a:gd name="connsiteX505" fmla="*/ 431800 w 533400"/>
                <a:gd name="connsiteY505" fmla="*/ 84137 h 409575"/>
                <a:gd name="connsiteX506" fmla="*/ 433387 w 533400"/>
                <a:gd name="connsiteY506" fmla="*/ 85725 h 409575"/>
                <a:gd name="connsiteX507" fmla="*/ 433387 w 533400"/>
                <a:gd name="connsiteY507" fmla="*/ 88900 h 409575"/>
                <a:gd name="connsiteX508" fmla="*/ 433387 w 533400"/>
                <a:gd name="connsiteY508" fmla="*/ 90488 h 409575"/>
                <a:gd name="connsiteX509" fmla="*/ 436562 w 533400"/>
                <a:gd name="connsiteY509" fmla="*/ 93663 h 409575"/>
                <a:gd name="connsiteX510" fmla="*/ 436562 w 533400"/>
                <a:gd name="connsiteY510" fmla="*/ 95250 h 409575"/>
                <a:gd name="connsiteX511" fmla="*/ 438150 w 533400"/>
                <a:gd name="connsiteY511" fmla="*/ 96838 h 409575"/>
                <a:gd name="connsiteX512" fmla="*/ 439737 w 533400"/>
                <a:gd name="connsiteY512" fmla="*/ 100013 h 409575"/>
                <a:gd name="connsiteX513" fmla="*/ 442912 w 533400"/>
                <a:gd name="connsiteY513" fmla="*/ 100013 h 409575"/>
                <a:gd name="connsiteX514" fmla="*/ 444500 w 533400"/>
                <a:gd name="connsiteY514" fmla="*/ 101600 h 409575"/>
                <a:gd name="connsiteX515" fmla="*/ 447675 w 533400"/>
                <a:gd name="connsiteY515" fmla="*/ 101600 h 409575"/>
                <a:gd name="connsiteX516" fmla="*/ 447675 w 533400"/>
                <a:gd name="connsiteY516" fmla="*/ 104775 h 409575"/>
                <a:gd name="connsiteX517" fmla="*/ 449262 w 533400"/>
                <a:gd name="connsiteY517" fmla="*/ 104775 h 409575"/>
                <a:gd name="connsiteX518" fmla="*/ 449262 w 533400"/>
                <a:gd name="connsiteY518" fmla="*/ 106363 h 409575"/>
                <a:gd name="connsiteX519" fmla="*/ 454025 w 533400"/>
                <a:gd name="connsiteY519" fmla="*/ 107950 h 409575"/>
                <a:gd name="connsiteX520" fmla="*/ 455612 w 533400"/>
                <a:gd name="connsiteY520" fmla="*/ 111125 h 409575"/>
                <a:gd name="connsiteX521" fmla="*/ 455612 w 533400"/>
                <a:gd name="connsiteY521" fmla="*/ 112713 h 409575"/>
                <a:gd name="connsiteX522" fmla="*/ 455612 w 533400"/>
                <a:gd name="connsiteY522" fmla="*/ 115888 h 409575"/>
                <a:gd name="connsiteX523" fmla="*/ 458787 w 533400"/>
                <a:gd name="connsiteY523" fmla="*/ 117475 h 409575"/>
                <a:gd name="connsiteX524" fmla="*/ 458787 w 533400"/>
                <a:gd name="connsiteY524" fmla="*/ 120650 h 409575"/>
                <a:gd name="connsiteX525" fmla="*/ 463550 w 533400"/>
                <a:gd name="connsiteY525" fmla="*/ 122238 h 409575"/>
                <a:gd name="connsiteX526" fmla="*/ 465137 w 533400"/>
                <a:gd name="connsiteY526" fmla="*/ 123825 h 409575"/>
                <a:gd name="connsiteX527" fmla="*/ 466725 w 533400"/>
                <a:gd name="connsiteY527" fmla="*/ 123825 h 409575"/>
                <a:gd name="connsiteX528" fmla="*/ 466725 w 533400"/>
                <a:gd name="connsiteY528" fmla="*/ 127000 h 409575"/>
                <a:gd name="connsiteX529" fmla="*/ 466725 w 533400"/>
                <a:gd name="connsiteY529" fmla="*/ 128588 h 409575"/>
                <a:gd name="connsiteX530" fmla="*/ 469900 w 533400"/>
                <a:gd name="connsiteY530" fmla="*/ 131763 h 409575"/>
                <a:gd name="connsiteX531" fmla="*/ 469900 w 533400"/>
                <a:gd name="connsiteY531" fmla="*/ 133350 h 409575"/>
                <a:gd name="connsiteX532" fmla="*/ 471487 w 533400"/>
                <a:gd name="connsiteY532" fmla="*/ 136525 h 409575"/>
                <a:gd name="connsiteX533" fmla="*/ 474662 w 533400"/>
                <a:gd name="connsiteY533" fmla="*/ 136525 h 409575"/>
                <a:gd name="connsiteX534" fmla="*/ 476250 w 533400"/>
                <a:gd name="connsiteY534" fmla="*/ 136525 h 409575"/>
                <a:gd name="connsiteX535" fmla="*/ 476250 w 533400"/>
                <a:gd name="connsiteY535" fmla="*/ 138113 h 409575"/>
                <a:gd name="connsiteX536" fmla="*/ 479425 w 533400"/>
                <a:gd name="connsiteY536" fmla="*/ 138113 h 409575"/>
                <a:gd name="connsiteX537" fmla="*/ 481012 w 533400"/>
                <a:gd name="connsiteY537" fmla="*/ 139700 h 409575"/>
                <a:gd name="connsiteX538" fmla="*/ 482600 w 533400"/>
                <a:gd name="connsiteY538" fmla="*/ 139700 h 409575"/>
                <a:gd name="connsiteX539" fmla="*/ 482600 w 533400"/>
                <a:gd name="connsiteY539" fmla="*/ 142875 h 409575"/>
                <a:gd name="connsiteX540" fmla="*/ 482600 w 533400"/>
                <a:gd name="connsiteY540" fmla="*/ 144463 h 409575"/>
                <a:gd name="connsiteX541" fmla="*/ 482600 w 533400"/>
                <a:gd name="connsiteY541" fmla="*/ 147638 h 409575"/>
                <a:gd name="connsiteX542" fmla="*/ 482600 w 533400"/>
                <a:gd name="connsiteY542" fmla="*/ 149225 h 409575"/>
                <a:gd name="connsiteX543" fmla="*/ 485775 w 533400"/>
                <a:gd name="connsiteY543" fmla="*/ 147638 h 409575"/>
                <a:gd name="connsiteX544" fmla="*/ 487362 w 533400"/>
                <a:gd name="connsiteY544" fmla="*/ 147638 h 409575"/>
                <a:gd name="connsiteX545" fmla="*/ 490537 w 533400"/>
                <a:gd name="connsiteY545" fmla="*/ 144463 h 409575"/>
                <a:gd name="connsiteX546" fmla="*/ 492125 w 533400"/>
                <a:gd name="connsiteY546" fmla="*/ 144463 h 409575"/>
                <a:gd name="connsiteX547" fmla="*/ 490537 w 533400"/>
                <a:gd name="connsiteY547" fmla="*/ 147638 h 409575"/>
                <a:gd name="connsiteX548" fmla="*/ 487362 w 533400"/>
                <a:gd name="connsiteY548" fmla="*/ 149225 h 409575"/>
                <a:gd name="connsiteX549" fmla="*/ 485775 w 533400"/>
                <a:gd name="connsiteY549" fmla="*/ 149225 h 409575"/>
                <a:gd name="connsiteX550" fmla="*/ 487362 w 533400"/>
                <a:gd name="connsiteY550" fmla="*/ 152400 h 409575"/>
                <a:gd name="connsiteX551" fmla="*/ 485775 w 533400"/>
                <a:gd name="connsiteY551" fmla="*/ 153988 h 409575"/>
                <a:gd name="connsiteX552" fmla="*/ 482600 w 533400"/>
                <a:gd name="connsiteY552" fmla="*/ 155575 h 409575"/>
                <a:gd name="connsiteX553" fmla="*/ 485775 w 533400"/>
                <a:gd name="connsiteY553" fmla="*/ 158750 h 409575"/>
                <a:gd name="connsiteX554" fmla="*/ 487362 w 533400"/>
                <a:gd name="connsiteY554" fmla="*/ 158750 h 409575"/>
                <a:gd name="connsiteX555" fmla="*/ 490537 w 533400"/>
                <a:gd name="connsiteY555" fmla="*/ 155575 h 409575"/>
                <a:gd name="connsiteX556" fmla="*/ 492125 w 533400"/>
                <a:gd name="connsiteY556" fmla="*/ 155575 h 409575"/>
                <a:gd name="connsiteX557" fmla="*/ 495300 w 533400"/>
                <a:gd name="connsiteY557" fmla="*/ 155575 h 409575"/>
                <a:gd name="connsiteX558" fmla="*/ 492125 w 533400"/>
                <a:gd name="connsiteY558" fmla="*/ 158750 h 409575"/>
                <a:gd name="connsiteX559" fmla="*/ 490537 w 533400"/>
                <a:gd name="connsiteY559" fmla="*/ 158750 h 409575"/>
                <a:gd name="connsiteX560" fmla="*/ 490537 w 533400"/>
                <a:gd name="connsiteY560" fmla="*/ 160338 h 409575"/>
                <a:gd name="connsiteX561" fmla="*/ 487362 w 533400"/>
                <a:gd name="connsiteY561" fmla="*/ 160338 h 409575"/>
                <a:gd name="connsiteX562" fmla="*/ 487362 w 533400"/>
                <a:gd name="connsiteY562" fmla="*/ 163513 h 409575"/>
                <a:gd name="connsiteX563" fmla="*/ 485775 w 533400"/>
                <a:gd name="connsiteY563" fmla="*/ 165100 h 409575"/>
                <a:gd name="connsiteX564" fmla="*/ 485775 w 533400"/>
                <a:gd name="connsiteY564" fmla="*/ 168275 h 409575"/>
                <a:gd name="connsiteX565" fmla="*/ 485775 w 533400"/>
                <a:gd name="connsiteY565" fmla="*/ 169863 h 409575"/>
                <a:gd name="connsiteX566" fmla="*/ 487362 w 533400"/>
                <a:gd name="connsiteY566" fmla="*/ 171450 h 409575"/>
                <a:gd name="connsiteX567" fmla="*/ 487362 w 533400"/>
                <a:gd name="connsiteY567" fmla="*/ 174625 h 409575"/>
                <a:gd name="connsiteX568" fmla="*/ 487362 w 533400"/>
                <a:gd name="connsiteY568" fmla="*/ 176213 h 409575"/>
                <a:gd name="connsiteX569" fmla="*/ 487362 w 533400"/>
                <a:gd name="connsiteY569" fmla="*/ 180975 h 409575"/>
                <a:gd name="connsiteX570" fmla="*/ 487362 w 533400"/>
                <a:gd name="connsiteY570" fmla="*/ 184150 h 409575"/>
                <a:gd name="connsiteX571" fmla="*/ 487362 w 533400"/>
                <a:gd name="connsiteY571" fmla="*/ 185738 h 409575"/>
                <a:gd name="connsiteX572" fmla="*/ 490537 w 533400"/>
                <a:gd name="connsiteY572" fmla="*/ 185738 h 409575"/>
                <a:gd name="connsiteX573" fmla="*/ 490537 w 533400"/>
                <a:gd name="connsiteY573" fmla="*/ 184150 h 409575"/>
                <a:gd name="connsiteX574" fmla="*/ 492125 w 533400"/>
                <a:gd name="connsiteY574" fmla="*/ 184150 h 409575"/>
                <a:gd name="connsiteX575" fmla="*/ 495300 w 533400"/>
                <a:gd name="connsiteY575" fmla="*/ 180975 h 409575"/>
                <a:gd name="connsiteX576" fmla="*/ 496887 w 533400"/>
                <a:gd name="connsiteY576" fmla="*/ 179388 h 409575"/>
                <a:gd name="connsiteX577" fmla="*/ 498475 w 533400"/>
                <a:gd name="connsiteY577" fmla="*/ 179388 h 409575"/>
                <a:gd name="connsiteX578" fmla="*/ 498475 w 533400"/>
                <a:gd name="connsiteY578" fmla="*/ 180975 h 409575"/>
                <a:gd name="connsiteX579" fmla="*/ 496887 w 533400"/>
                <a:gd name="connsiteY579" fmla="*/ 184150 h 409575"/>
                <a:gd name="connsiteX580" fmla="*/ 496887 w 533400"/>
                <a:gd name="connsiteY580" fmla="*/ 185738 h 409575"/>
                <a:gd name="connsiteX581" fmla="*/ 496887 w 533400"/>
                <a:gd name="connsiteY581" fmla="*/ 187325 h 409575"/>
                <a:gd name="connsiteX582" fmla="*/ 498475 w 533400"/>
                <a:gd name="connsiteY582" fmla="*/ 187325 h 409575"/>
                <a:gd name="connsiteX583" fmla="*/ 501650 w 533400"/>
                <a:gd name="connsiteY583" fmla="*/ 187325 h 409575"/>
                <a:gd name="connsiteX584" fmla="*/ 503237 w 533400"/>
                <a:gd name="connsiteY584" fmla="*/ 187325 h 409575"/>
                <a:gd name="connsiteX585" fmla="*/ 503237 w 533400"/>
                <a:gd name="connsiteY585" fmla="*/ 190500 h 409575"/>
                <a:gd name="connsiteX586" fmla="*/ 503237 w 533400"/>
                <a:gd name="connsiteY586" fmla="*/ 192088 h 409575"/>
                <a:gd name="connsiteX587" fmla="*/ 501650 w 533400"/>
                <a:gd name="connsiteY587" fmla="*/ 192088 h 409575"/>
                <a:gd name="connsiteX588" fmla="*/ 501650 w 533400"/>
                <a:gd name="connsiteY588" fmla="*/ 195263 h 409575"/>
                <a:gd name="connsiteX589" fmla="*/ 501650 w 533400"/>
                <a:gd name="connsiteY589" fmla="*/ 196850 h 409575"/>
                <a:gd name="connsiteX590" fmla="*/ 503237 w 533400"/>
                <a:gd name="connsiteY590" fmla="*/ 198438 h 409575"/>
                <a:gd name="connsiteX591" fmla="*/ 503237 w 533400"/>
                <a:gd name="connsiteY591" fmla="*/ 201613 h 409575"/>
                <a:gd name="connsiteX592" fmla="*/ 506412 w 533400"/>
                <a:gd name="connsiteY592" fmla="*/ 201613 h 409575"/>
                <a:gd name="connsiteX593" fmla="*/ 508000 w 533400"/>
                <a:gd name="connsiteY593" fmla="*/ 201613 h 409575"/>
                <a:gd name="connsiteX594" fmla="*/ 511175 w 533400"/>
                <a:gd name="connsiteY594" fmla="*/ 201613 h 409575"/>
                <a:gd name="connsiteX595" fmla="*/ 511175 w 533400"/>
                <a:gd name="connsiteY595" fmla="*/ 203200 h 409575"/>
                <a:gd name="connsiteX596" fmla="*/ 508000 w 533400"/>
                <a:gd name="connsiteY596" fmla="*/ 203200 h 409575"/>
                <a:gd name="connsiteX597" fmla="*/ 506412 w 533400"/>
                <a:gd name="connsiteY597" fmla="*/ 203200 h 409575"/>
                <a:gd name="connsiteX598" fmla="*/ 503237 w 533400"/>
                <a:gd name="connsiteY598" fmla="*/ 206375 h 409575"/>
                <a:gd name="connsiteX599" fmla="*/ 503237 w 533400"/>
                <a:gd name="connsiteY599" fmla="*/ 207963 h 409575"/>
                <a:gd name="connsiteX600" fmla="*/ 503237 w 533400"/>
                <a:gd name="connsiteY600" fmla="*/ 211138 h 409575"/>
                <a:gd name="connsiteX601" fmla="*/ 503237 w 533400"/>
                <a:gd name="connsiteY601" fmla="*/ 212725 h 409575"/>
                <a:gd name="connsiteX602" fmla="*/ 503237 w 533400"/>
                <a:gd name="connsiteY602" fmla="*/ 214313 h 409575"/>
                <a:gd name="connsiteX603" fmla="*/ 503237 w 533400"/>
                <a:gd name="connsiteY603" fmla="*/ 217488 h 409575"/>
                <a:gd name="connsiteX604" fmla="*/ 503237 w 533400"/>
                <a:gd name="connsiteY604" fmla="*/ 219075 h 409575"/>
                <a:gd name="connsiteX605" fmla="*/ 506412 w 533400"/>
                <a:gd name="connsiteY605" fmla="*/ 219075 h 409575"/>
                <a:gd name="connsiteX606" fmla="*/ 506412 w 533400"/>
                <a:gd name="connsiteY606" fmla="*/ 222250 h 409575"/>
                <a:gd name="connsiteX607" fmla="*/ 506412 w 533400"/>
                <a:gd name="connsiteY607" fmla="*/ 223838 h 409575"/>
                <a:gd name="connsiteX608" fmla="*/ 506412 w 533400"/>
                <a:gd name="connsiteY608" fmla="*/ 227013 h 409575"/>
                <a:gd name="connsiteX609" fmla="*/ 506412 w 533400"/>
                <a:gd name="connsiteY609" fmla="*/ 228600 h 409575"/>
                <a:gd name="connsiteX610" fmla="*/ 503237 w 533400"/>
                <a:gd name="connsiteY610" fmla="*/ 228600 h 409575"/>
                <a:gd name="connsiteX611" fmla="*/ 506412 w 533400"/>
                <a:gd name="connsiteY611" fmla="*/ 230188 h 409575"/>
                <a:gd name="connsiteX612" fmla="*/ 506412 w 533400"/>
                <a:gd name="connsiteY612" fmla="*/ 233363 h 409575"/>
                <a:gd name="connsiteX613" fmla="*/ 506412 w 533400"/>
                <a:gd name="connsiteY613" fmla="*/ 234950 h 409575"/>
                <a:gd name="connsiteX614" fmla="*/ 503237 w 533400"/>
                <a:gd name="connsiteY614" fmla="*/ 234950 h 409575"/>
                <a:gd name="connsiteX615" fmla="*/ 503237 w 533400"/>
                <a:gd name="connsiteY615" fmla="*/ 238125 h 409575"/>
                <a:gd name="connsiteX616" fmla="*/ 503237 w 533400"/>
                <a:gd name="connsiteY616" fmla="*/ 239713 h 409575"/>
                <a:gd name="connsiteX617" fmla="*/ 503237 w 533400"/>
                <a:gd name="connsiteY617" fmla="*/ 242888 h 409575"/>
                <a:gd name="connsiteX618" fmla="*/ 506412 w 533400"/>
                <a:gd name="connsiteY618" fmla="*/ 244475 h 409575"/>
                <a:gd name="connsiteX619" fmla="*/ 506412 w 533400"/>
                <a:gd name="connsiteY619" fmla="*/ 246063 h 409575"/>
                <a:gd name="connsiteX620" fmla="*/ 508000 w 533400"/>
                <a:gd name="connsiteY620" fmla="*/ 249238 h 409575"/>
                <a:gd name="connsiteX621" fmla="*/ 508000 w 533400"/>
                <a:gd name="connsiteY621" fmla="*/ 246063 h 409575"/>
                <a:gd name="connsiteX622" fmla="*/ 511175 w 533400"/>
                <a:gd name="connsiteY622" fmla="*/ 246063 h 409575"/>
                <a:gd name="connsiteX623" fmla="*/ 511175 w 533400"/>
                <a:gd name="connsiteY623" fmla="*/ 244475 h 409575"/>
                <a:gd name="connsiteX624" fmla="*/ 512762 w 533400"/>
                <a:gd name="connsiteY624" fmla="*/ 244475 h 409575"/>
                <a:gd name="connsiteX625" fmla="*/ 514350 w 533400"/>
                <a:gd name="connsiteY625" fmla="*/ 246063 h 409575"/>
                <a:gd name="connsiteX626" fmla="*/ 514350 w 533400"/>
                <a:gd name="connsiteY626" fmla="*/ 249238 h 409575"/>
                <a:gd name="connsiteX627" fmla="*/ 514350 w 533400"/>
                <a:gd name="connsiteY627" fmla="*/ 250825 h 409575"/>
                <a:gd name="connsiteX628" fmla="*/ 517525 w 533400"/>
                <a:gd name="connsiteY628" fmla="*/ 254000 h 409575"/>
                <a:gd name="connsiteX629" fmla="*/ 517525 w 533400"/>
                <a:gd name="connsiteY629" fmla="*/ 255588 h 409575"/>
                <a:gd name="connsiteX630" fmla="*/ 517525 w 533400"/>
                <a:gd name="connsiteY630" fmla="*/ 258763 h 409575"/>
                <a:gd name="connsiteX631" fmla="*/ 517525 w 533400"/>
                <a:gd name="connsiteY631" fmla="*/ 260350 h 409575"/>
                <a:gd name="connsiteX632" fmla="*/ 519112 w 533400"/>
                <a:gd name="connsiteY632" fmla="*/ 261938 h 409575"/>
                <a:gd name="connsiteX633" fmla="*/ 519112 w 533400"/>
                <a:gd name="connsiteY633" fmla="*/ 265113 h 409575"/>
                <a:gd name="connsiteX634" fmla="*/ 517525 w 533400"/>
                <a:gd name="connsiteY634" fmla="*/ 265113 h 409575"/>
                <a:gd name="connsiteX635" fmla="*/ 517525 w 533400"/>
                <a:gd name="connsiteY635" fmla="*/ 266700 h 409575"/>
                <a:gd name="connsiteX636" fmla="*/ 517525 w 533400"/>
                <a:gd name="connsiteY636" fmla="*/ 269875 h 409575"/>
                <a:gd name="connsiteX637" fmla="*/ 517525 w 533400"/>
                <a:gd name="connsiteY637" fmla="*/ 271463 h 409575"/>
                <a:gd name="connsiteX638" fmla="*/ 517525 w 533400"/>
                <a:gd name="connsiteY638" fmla="*/ 273050 h 409575"/>
                <a:gd name="connsiteX639" fmla="*/ 517525 w 533400"/>
                <a:gd name="connsiteY639" fmla="*/ 276225 h 409575"/>
                <a:gd name="connsiteX640" fmla="*/ 514350 w 533400"/>
                <a:gd name="connsiteY640" fmla="*/ 276225 h 409575"/>
                <a:gd name="connsiteX641" fmla="*/ 512762 w 533400"/>
                <a:gd name="connsiteY641" fmla="*/ 273050 h 409575"/>
                <a:gd name="connsiteX642" fmla="*/ 512762 w 533400"/>
                <a:gd name="connsiteY642" fmla="*/ 271463 h 409575"/>
                <a:gd name="connsiteX643" fmla="*/ 511175 w 533400"/>
                <a:gd name="connsiteY643" fmla="*/ 269875 h 409575"/>
                <a:gd name="connsiteX644" fmla="*/ 511175 w 533400"/>
                <a:gd name="connsiteY644" fmla="*/ 271463 h 409575"/>
                <a:gd name="connsiteX645" fmla="*/ 511175 w 533400"/>
                <a:gd name="connsiteY645" fmla="*/ 273050 h 409575"/>
                <a:gd name="connsiteX646" fmla="*/ 512762 w 533400"/>
                <a:gd name="connsiteY646" fmla="*/ 276225 h 409575"/>
                <a:gd name="connsiteX647" fmla="*/ 517525 w 533400"/>
                <a:gd name="connsiteY647" fmla="*/ 277813 h 409575"/>
                <a:gd name="connsiteX648" fmla="*/ 519112 w 533400"/>
                <a:gd name="connsiteY648" fmla="*/ 277813 h 409575"/>
                <a:gd name="connsiteX649" fmla="*/ 519112 w 533400"/>
                <a:gd name="connsiteY649" fmla="*/ 276225 h 409575"/>
                <a:gd name="connsiteX650" fmla="*/ 522288 w 533400"/>
                <a:gd name="connsiteY650" fmla="*/ 276225 h 409575"/>
                <a:gd name="connsiteX651" fmla="*/ 522288 w 533400"/>
                <a:gd name="connsiteY651" fmla="*/ 277813 h 409575"/>
                <a:gd name="connsiteX652" fmla="*/ 522288 w 533400"/>
                <a:gd name="connsiteY652" fmla="*/ 280988 h 409575"/>
                <a:gd name="connsiteX653" fmla="*/ 522288 w 533400"/>
                <a:gd name="connsiteY653" fmla="*/ 282575 h 409575"/>
                <a:gd name="connsiteX654" fmla="*/ 523875 w 533400"/>
                <a:gd name="connsiteY654" fmla="*/ 285750 h 409575"/>
                <a:gd name="connsiteX655" fmla="*/ 523875 w 533400"/>
                <a:gd name="connsiteY655" fmla="*/ 287338 h 409575"/>
                <a:gd name="connsiteX656" fmla="*/ 523875 w 533400"/>
                <a:gd name="connsiteY656" fmla="*/ 288925 h 409575"/>
                <a:gd name="connsiteX657" fmla="*/ 523875 w 533400"/>
                <a:gd name="connsiteY657" fmla="*/ 292100 h 409575"/>
                <a:gd name="connsiteX658" fmla="*/ 523875 w 533400"/>
                <a:gd name="connsiteY658" fmla="*/ 293688 h 409575"/>
                <a:gd name="connsiteX659" fmla="*/ 522288 w 533400"/>
                <a:gd name="connsiteY659" fmla="*/ 292100 h 409575"/>
                <a:gd name="connsiteX660" fmla="*/ 522288 w 533400"/>
                <a:gd name="connsiteY660" fmla="*/ 293688 h 409575"/>
                <a:gd name="connsiteX661" fmla="*/ 519112 w 533400"/>
                <a:gd name="connsiteY661" fmla="*/ 293688 h 409575"/>
                <a:gd name="connsiteX662" fmla="*/ 517525 w 533400"/>
                <a:gd name="connsiteY662" fmla="*/ 296863 h 409575"/>
                <a:gd name="connsiteX663" fmla="*/ 519112 w 533400"/>
                <a:gd name="connsiteY663" fmla="*/ 296863 h 409575"/>
                <a:gd name="connsiteX664" fmla="*/ 522288 w 533400"/>
                <a:gd name="connsiteY664" fmla="*/ 296863 h 409575"/>
                <a:gd name="connsiteX665" fmla="*/ 523875 w 533400"/>
                <a:gd name="connsiteY665" fmla="*/ 296863 h 409575"/>
                <a:gd name="connsiteX666" fmla="*/ 522288 w 533400"/>
                <a:gd name="connsiteY666" fmla="*/ 298450 h 409575"/>
                <a:gd name="connsiteX667" fmla="*/ 519112 w 533400"/>
                <a:gd name="connsiteY667" fmla="*/ 301625 h 409575"/>
                <a:gd name="connsiteX668" fmla="*/ 517525 w 533400"/>
                <a:gd name="connsiteY668" fmla="*/ 303213 h 409575"/>
                <a:gd name="connsiteX669" fmla="*/ 514350 w 533400"/>
                <a:gd name="connsiteY669" fmla="*/ 303213 h 409575"/>
                <a:gd name="connsiteX670" fmla="*/ 514350 w 533400"/>
                <a:gd name="connsiteY670" fmla="*/ 304800 h 409575"/>
                <a:gd name="connsiteX671" fmla="*/ 512762 w 533400"/>
                <a:gd name="connsiteY671" fmla="*/ 309563 h 409575"/>
                <a:gd name="connsiteX672" fmla="*/ 512762 w 533400"/>
                <a:gd name="connsiteY672" fmla="*/ 312738 h 409575"/>
                <a:gd name="connsiteX673" fmla="*/ 511175 w 533400"/>
                <a:gd name="connsiteY673" fmla="*/ 312738 h 409575"/>
                <a:gd name="connsiteX674" fmla="*/ 511175 w 533400"/>
                <a:gd name="connsiteY674" fmla="*/ 314325 h 409575"/>
                <a:gd name="connsiteX675" fmla="*/ 508000 w 533400"/>
                <a:gd name="connsiteY675" fmla="*/ 317500 h 409575"/>
                <a:gd name="connsiteX676" fmla="*/ 508000 w 533400"/>
                <a:gd name="connsiteY676" fmla="*/ 319088 h 409575"/>
                <a:gd name="connsiteX677" fmla="*/ 498475 w 533400"/>
                <a:gd name="connsiteY677" fmla="*/ 319088 h 409575"/>
                <a:gd name="connsiteX678" fmla="*/ 498475 w 533400"/>
                <a:gd name="connsiteY678" fmla="*/ 317500 h 409575"/>
                <a:gd name="connsiteX679" fmla="*/ 496887 w 533400"/>
                <a:gd name="connsiteY679" fmla="*/ 317500 h 409575"/>
                <a:gd name="connsiteX680" fmla="*/ 496887 w 533400"/>
                <a:gd name="connsiteY680" fmla="*/ 319088 h 409575"/>
                <a:gd name="connsiteX681" fmla="*/ 496887 w 533400"/>
                <a:gd name="connsiteY681" fmla="*/ 320675 h 409575"/>
                <a:gd name="connsiteX682" fmla="*/ 498475 w 533400"/>
                <a:gd name="connsiteY682" fmla="*/ 320675 h 409575"/>
                <a:gd name="connsiteX683" fmla="*/ 501650 w 533400"/>
                <a:gd name="connsiteY683" fmla="*/ 323850 h 409575"/>
                <a:gd name="connsiteX684" fmla="*/ 501650 w 533400"/>
                <a:gd name="connsiteY684" fmla="*/ 325438 h 409575"/>
                <a:gd name="connsiteX685" fmla="*/ 503237 w 533400"/>
                <a:gd name="connsiteY685" fmla="*/ 328613 h 409575"/>
                <a:gd name="connsiteX686" fmla="*/ 503237 w 533400"/>
                <a:gd name="connsiteY686" fmla="*/ 330200 h 409575"/>
                <a:gd name="connsiteX687" fmla="*/ 508000 w 533400"/>
                <a:gd name="connsiteY687" fmla="*/ 333375 h 409575"/>
                <a:gd name="connsiteX688" fmla="*/ 512762 w 533400"/>
                <a:gd name="connsiteY688" fmla="*/ 334963 h 409575"/>
                <a:gd name="connsiteX689" fmla="*/ 512762 w 533400"/>
                <a:gd name="connsiteY689" fmla="*/ 336550 h 409575"/>
                <a:gd name="connsiteX690" fmla="*/ 512762 w 533400"/>
                <a:gd name="connsiteY690" fmla="*/ 339725 h 409575"/>
                <a:gd name="connsiteX691" fmla="*/ 511175 w 533400"/>
                <a:gd name="connsiteY691" fmla="*/ 339725 h 409575"/>
                <a:gd name="connsiteX692" fmla="*/ 508000 w 533400"/>
                <a:gd name="connsiteY692" fmla="*/ 339725 h 409575"/>
                <a:gd name="connsiteX693" fmla="*/ 508000 w 533400"/>
                <a:gd name="connsiteY693" fmla="*/ 336550 h 409575"/>
                <a:gd name="connsiteX694" fmla="*/ 506412 w 533400"/>
                <a:gd name="connsiteY694" fmla="*/ 336550 h 409575"/>
                <a:gd name="connsiteX695" fmla="*/ 503237 w 533400"/>
                <a:gd name="connsiteY695" fmla="*/ 339725 h 409575"/>
                <a:gd name="connsiteX696" fmla="*/ 501650 w 533400"/>
                <a:gd name="connsiteY696" fmla="*/ 339725 h 409575"/>
                <a:gd name="connsiteX697" fmla="*/ 501650 w 533400"/>
                <a:gd name="connsiteY697" fmla="*/ 336550 h 409575"/>
                <a:gd name="connsiteX698" fmla="*/ 498475 w 533400"/>
                <a:gd name="connsiteY698" fmla="*/ 334963 h 409575"/>
                <a:gd name="connsiteX699" fmla="*/ 498475 w 533400"/>
                <a:gd name="connsiteY699" fmla="*/ 333375 h 409575"/>
                <a:gd name="connsiteX700" fmla="*/ 496887 w 533400"/>
                <a:gd name="connsiteY700" fmla="*/ 333375 h 409575"/>
                <a:gd name="connsiteX701" fmla="*/ 495300 w 533400"/>
                <a:gd name="connsiteY701" fmla="*/ 333375 h 409575"/>
                <a:gd name="connsiteX702" fmla="*/ 490537 w 533400"/>
                <a:gd name="connsiteY702" fmla="*/ 328613 h 409575"/>
                <a:gd name="connsiteX703" fmla="*/ 487362 w 533400"/>
                <a:gd name="connsiteY703" fmla="*/ 325438 h 409575"/>
                <a:gd name="connsiteX704" fmla="*/ 485775 w 533400"/>
                <a:gd name="connsiteY704" fmla="*/ 325438 h 409575"/>
                <a:gd name="connsiteX705" fmla="*/ 482600 w 533400"/>
                <a:gd name="connsiteY705" fmla="*/ 323850 h 409575"/>
                <a:gd name="connsiteX706" fmla="*/ 482600 w 533400"/>
                <a:gd name="connsiteY706" fmla="*/ 325438 h 409575"/>
                <a:gd name="connsiteX707" fmla="*/ 481012 w 533400"/>
                <a:gd name="connsiteY707" fmla="*/ 328613 h 409575"/>
                <a:gd name="connsiteX708" fmla="*/ 479425 w 533400"/>
                <a:gd name="connsiteY708" fmla="*/ 330200 h 409575"/>
                <a:gd name="connsiteX709" fmla="*/ 476250 w 533400"/>
                <a:gd name="connsiteY709" fmla="*/ 330200 h 409575"/>
                <a:gd name="connsiteX710" fmla="*/ 476250 w 533400"/>
                <a:gd name="connsiteY710" fmla="*/ 333375 h 409575"/>
                <a:gd name="connsiteX711" fmla="*/ 474662 w 533400"/>
                <a:gd name="connsiteY711" fmla="*/ 333375 h 409575"/>
                <a:gd name="connsiteX712" fmla="*/ 471487 w 533400"/>
                <a:gd name="connsiteY712" fmla="*/ 333375 h 409575"/>
                <a:gd name="connsiteX713" fmla="*/ 471487 w 533400"/>
                <a:gd name="connsiteY713" fmla="*/ 334963 h 409575"/>
                <a:gd name="connsiteX714" fmla="*/ 471487 w 533400"/>
                <a:gd name="connsiteY714" fmla="*/ 336550 h 409575"/>
                <a:gd name="connsiteX715" fmla="*/ 474662 w 533400"/>
                <a:gd name="connsiteY715" fmla="*/ 339725 h 409575"/>
                <a:gd name="connsiteX716" fmla="*/ 474662 w 533400"/>
                <a:gd name="connsiteY716" fmla="*/ 341313 h 409575"/>
                <a:gd name="connsiteX717" fmla="*/ 474662 w 533400"/>
                <a:gd name="connsiteY717" fmla="*/ 344488 h 409575"/>
                <a:gd name="connsiteX718" fmla="*/ 471487 w 533400"/>
                <a:gd name="connsiteY718" fmla="*/ 344488 h 409575"/>
                <a:gd name="connsiteX719" fmla="*/ 469900 w 533400"/>
                <a:gd name="connsiteY719" fmla="*/ 346075 h 409575"/>
                <a:gd name="connsiteX720" fmla="*/ 466725 w 533400"/>
                <a:gd name="connsiteY720" fmla="*/ 346075 h 409575"/>
                <a:gd name="connsiteX721" fmla="*/ 466725 w 533400"/>
                <a:gd name="connsiteY721" fmla="*/ 344488 h 409575"/>
                <a:gd name="connsiteX722" fmla="*/ 465137 w 533400"/>
                <a:gd name="connsiteY722" fmla="*/ 341313 h 409575"/>
                <a:gd name="connsiteX723" fmla="*/ 465137 w 533400"/>
                <a:gd name="connsiteY723" fmla="*/ 344488 h 409575"/>
                <a:gd name="connsiteX724" fmla="*/ 465137 w 533400"/>
                <a:gd name="connsiteY724" fmla="*/ 346075 h 409575"/>
                <a:gd name="connsiteX725" fmla="*/ 465137 w 533400"/>
                <a:gd name="connsiteY725" fmla="*/ 347663 h 409575"/>
                <a:gd name="connsiteX726" fmla="*/ 466725 w 533400"/>
                <a:gd name="connsiteY726" fmla="*/ 350838 h 409575"/>
                <a:gd name="connsiteX727" fmla="*/ 469900 w 533400"/>
                <a:gd name="connsiteY727" fmla="*/ 350838 h 409575"/>
                <a:gd name="connsiteX728" fmla="*/ 471487 w 533400"/>
                <a:gd name="connsiteY728" fmla="*/ 352425 h 409575"/>
                <a:gd name="connsiteX729" fmla="*/ 471487 w 533400"/>
                <a:gd name="connsiteY729" fmla="*/ 355600 h 409575"/>
                <a:gd name="connsiteX730" fmla="*/ 471487 w 533400"/>
                <a:gd name="connsiteY730" fmla="*/ 360363 h 409575"/>
                <a:gd name="connsiteX731" fmla="*/ 471487 w 533400"/>
                <a:gd name="connsiteY731" fmla="*/ 361950 h 409575"/>
                <a:gd name="connsiteX732" fmla="*/ 471487 w 533400"/>
                <a:gd name="connsiteY732" fmla="*/ 363538 h 409575"/>
                <a:gd name="connsiteX733" fmla="*/ 471487 w 533400"/>
                <a:gd name="connsiteY733" fmla="*/ 366713 h 409575"/>
                <a:gd name="connsiteX734" fmla="*/ 471487 w 533400"/>
                <a:gd name="connsiteY734" fmla="*/ 368300 h 409575"/>
                <a:gd name="connsiteX735" fmla="*/ 471487 w 533400"/>
                <a:gd name="connsiteY735" fmla="*/ 371475 h 409575"/>
                <a:gd name="connsiteX736" fmla="*/ 469900 w 533400"/>
                <a:gd name="connsiteY736" fmla="*/ 371475 h 409575"/>
                <a:gd name="connsiteX737" fmla="*/ 469900 w 533400"/>
                <a:gd name="connsiteY737" fmla="*/ 368300 h 409575"/>
                <a:gd name="connsiteX738" fmla="*/ 469900 w 533400"/>
                <a:gd name="connsiteY738" fmla="*/ 366713 h 409575"/>
                <a:gd name="connsiteX739" fmla="*/ 469900 w 533400"/>
                <a:gd name="connsiteY739" fmla="*/ 363538 h 409575"/>
                <a:gd name="connsiteX740" fmla="*/ 469900 w 533400"/>
                <a:gd name="connsiteY740" fmla="*/ 361950 h 409575"/>
                <a:gd name="connsiteX741" fmla="*/ 469900 w 533400"/>
                <a:gd name="connsiteY741" fmla="*/ 360363 h 409575"/>
                <a:gd name="connsiteX742" fmla="*/ 466725 w 533400"/>
                <a:gd name="connsiteY742" fmla="*/ 360363 h 409575"/>
                <a:gd name="connsiteX743" fmla="*/ 466725 w 533400"/>
                <a:gd name="connsiteY743" fmla="*/ 355600 h 409575"/>
                <a:gd name="connsiteX744" fmla="*/ 465137 w 533400"/>
                <a:gd name="connsiteY744" fmla="*/ 352425 h 409575"/>
                <a:gd name="connsiteX745" fmla="*/ 465137 w 533400"/>
                <a:gd name="connsiteY745" fmla="*/ 350838 h 409575"/>
                <a:gd name="connsiteX746" fmla="*/ 463550 w 533400"/>
                <a:gd name="connsiteY746" fmla="*/ 350838 h 409575"/>
                <a:gd name="connsiteX747" fmla="*/ 463550 w 533400"/>
                <a:gd name="connsiteY747" fmla="*/ 347663 h 409575"/>
                <a:gd name="connsiteX748" fmla="*/ 463550 w 533400"/>
                <a:gd name="connsiteY748" fmla="*/ 346075 h 409575"/>
                <a:gd name="connsiteX749" fmla="*/ 460375 w 533400"/>
                <a:gd name="connsiteY749" fmla="*/ 344488 h 409575"/>
                <a:gd name="connsiteX750" fmla="*/ 460375 w 533400"/>
                <a:gd name="connsiteY750" fmla="*/ 341313 h 409575"/>
                <a:gd name="connsiteX751" fmla="*/ 458787 w 533400"/>
                <a:gd name="connsiteY751" fmla="*/ 341313 h 409575"/>
                <a:gd name="connsiteX752" fmla="*/ 455612 w 533400"/>
                <a:gd name="connsiteY752" fmla="*/ 339725 h 409575"/>
                <a:gd name="connsiteX753" fmla="*/ 454025 w 533400"/>
                <a:gd name="connsiteY753" fmla="*/ 336550 h 409575"/>
                <a:gd name="connsiteX754" fmla="*/ 450850 w 533400"/>
                <a:gd name="connsiteY754" fmla="*/ 344488 h 409575"/>
                <a:gd name="connsiteX755" fmla="*/ 450850 w 533400"/>
                <a:gd name="connsiteY755" fmla="*/ 346075 h 409575"/>
                <a:gd name="connsiteX756" fmla="*/ 449262 w 533400"/>
                <a:gd name="connsiteY756" fmla="*/ 347663 h 409575"/>
                <a:gd name="connsiteX757" fmla="*/ 449262 w 533400"/>
                <a:gd name="connsiteY757" fmla="*/ 350838 h 409575"/>
                <a:gd name="connsiteX758" fmla="*/ 449262 w 533400"/>
                <a:gd name="connsiteY758" fmla="*/ 352425 h 409575"/>
                <a:gd name="connsiteX759" fmla="*/ 449262 w 533400"/>
                <a:gd name="connsiteY759" fmla="*/ 355600 h 409575"/>
                <a:gd name="connsiteX760" fmla="*/ 449262 w 533400"/>
                <a:gd name="connsiteY760" fmla="*/ 357188 h 409575"/>
                <a:gd name="connsiteX761" fmla="*/ 450850 w 533400"/>
                <a:gd name="connsiteY761" fmla="*/ 360363 h 409575"/>
                <a:gd name="connsiteX762" fmla="*/ 449262 w 533400"/>
                <a:gd name="connsiteY762" fmla="*/ 360363 h 409575"/>
                <a:gd name="connsiteX763" fmla="*/ 449262 w 533400"/>
                <a:gd name="connsiteY763" fmla="*/ 361950 h 409575"/>
                <a:gd name="connsiteX764" fmla="*/ 447675 w 533400"/>
                <a:gd name="connsiteY764" fmla="*/ 363538 h 409575"/>
                <a:gd name="connsiteX765" fmla="*/ 444500 w 533400"/>
                <a:gd name="connsiteY765" fmla="*/ 363538 h 409575"/>
                <a:gd name="connsiteX766" fmla="*/ 442912 w 533400"/>
                <a:gd name="connsiteY766" fmla="*/ 368300 h 409575"/>
                <a:gd name="connsiteX767" fmla="*/ 439737 w 533400"/>
                <a:gd name="connsiteY767" fmla="*/ 368300 h 409575"/>
                <a:gd name="connsiteX768" fmla="*/ 438150 w 533400"/>
                <a:gd name="connsiteY768" fmla="*/ 371475 h 409575"/>
                <a:gd name="connsiteX769" fmla="*/ 436562 w 533400"/>
                <a:gd name="connsiteY769" fmla="*/ 371475 h 409575"/>
                <a:gd name="connsiteX770" fmla="*/ 431800 w 533400"/>
                <a:gd name="connsiteY770" fmla="*/ 371475 h 409575"/>
                <a:gd name="connsiteX771" fmla="*/ 431800 w 533400"/>
                <a:gd name="connsiteY771" fmla="*/ 373063 h 409575"/>
                <a:gd name="connsiteX772" fmla="*/ 431800 w 533400"/>
                <a:gd name="connsiteY772" fmla="*/ 376238 h 409575"/>
                <a:gd name="connsiteX773" fmla="*/ 428625 w 533400"/>
                <a:gd name="connsiteY773" fmla="*/ 376238 h 409575"/>
                <a:gd name="connsiteX774" fmla="*/ 428625 w 533400"/>
                <a:gd name="connsiteY774" fmla="*/ 373063 h 409575"/>
                <a:gd name="connsiteX775" fmla="*/ 427037 w 533400"/>
                <a:gd name="connsiteY775" fmla="*/ 373063 h 409575"/>
                <a:gd name="connsiteX776" fmla="*/ 423862 w 533400"/>
                <a:gd name="connsiteY776" fmla="*/ 376238 h 409575"/>
                <a:gd name="connsiteX777" fmla="*/ 423862 w 533400"/>
                <a:gd name="connsiteY777" fmla="*/ 377825 h 409575"/>
                <a:gd name="connsiteX778" fmla="*/ 423862 w 533400"/>
                <a:gd name="connsiteY778" fmla="*/ 379413 h 409575"/>
                <a:gd name="connsiteX779" fmla="*/ 422275 w 533400"/>
                <a:gd name="connsiteY779" fmla="*/ 382588 h 409575"/>
                <a:gd name="connsiteX780" fmla="*/ 422275 w 533400"/>
                <a:gd name="connsiteY780" fmla="*/ 384175 h 409575"/>
                <a:gd name="connsiteX781" fmla="*/ 417512 w 533400"/>
                <a:gd name="connsiteY781" fmla="*/ 384175 h 409575"/>
                <a:gd name="connsiteX782" fmla="*/ 415925 w 533400"/>
                <a:gd name="connsiteY782" fmla="*/ 384175 h 409575"/>
                <a:gd name="connsiteX783" fmla="*/ 412750 w 533400"/>
                <a:gd name="connsiteY783" fmla="*/ 384175 h 409575"/>
                <a:gd name="connsiteX784" fmla="*/ 412750 w 533400"/>
                <a:gd name="connsiteY784" fmla="*/ 382588 h 409575"/>
                <a:gd name="connsiteX785" fmla="*/ 411162 w 533400"/>
                <a:gd name="connsiteY785" fmla="*/ 382588 h 409575"/>
                <a:gd name="connsiteX786" fmla="*/ 407988 w 533400"/>
                <a:gd name="connsiteY786" fmla="*/ 382588 h 409575"/>
                <a:gd name="connsiteX787" fmla="*/ 407988 w 533400"/>
                <a:gd name="connsiteY787" fmla="*/ 384175 h 409575"/>
                <a:gd name="connsiteX788" fmla="*/ 411163 w 533400"/>
                <a:gd name="connsiteY788" fmla="*/ 384175 h 409575"/>
                <a:gd name="connsiteX789" fmla="*/ 411163 w 533400"/>
                <a:gd name="connsiteY789" fmla="*/ 387351 h 409575"/>
                <a:gd name="connsiteX790" fmla="*/ 407988 w 533400"/>
                <a:gd name="connsiteY790" fmla="*/ 388938 h 409575"/>
                <a:gd name="connsiteX791" fmla="*/ 406400 w 533400"/>
                <a:gd name="connsiteY791" fmla="*/ 388938 h 409575"/>
                <a:gd name="connsiteX792" fmla="*/ 404813 w 533400"/>
                <a:gd name="connsiteY792" fmla="*/ 392113 h 409575"/>
                <a:gd name="connsiteX793" fmla="*/ 401638 w 533400"/>
                <a:gd name="connsiteY793" fmla="*/ 392113 h 409575"/>
                <a:gd name="connsiteX794" fmla="*/ 400050 w 533400"/>
                <a:gd name="connsiteY794" fmla="*/ 392113 h 409575"/>
                <a:gd name="connsiteX795" fmla="*/ 396875 w 533400"/>
                <a:gd name="connsiteY795" fmla="*/ 392113 h 409575"/>
                <a:gd name="connsiteX796" fmla="*/ 396875 w 533400"/>
                <a:gd name="connsiteY796" fmla="*/ 388938 h 409575"/>
                <a:gd name="connsiteX797" fmla="*/ 396875 w 533400"/>
                <a:gd name="connsiteY797" fmla="*/ 387351 h 409575"/>
                <a:gd name="connsiteX798" fmla="*/ 396875 w 533400"/>
                <a:gd name="connsiteY798" fmla="*/ 384175 h 409575"/>
                <a:gd name="connsiteX799" fmla="*/ 396875 w 533400"/>
                <a:gd name="connsiteY799" fmla="*/ 379413 h 409575"/>
                <a:gd name="connsiteX800" fmla="*/ 400050 w 533400"/>
                <a:gd name="connsiteY800" fmla="*/ 377825 h 409575"/>
                <a:gd name="connsiteX801" fmla="*/ 401638 w 533400"/>
                <a:gd name="connsiteY801" fmla="*/ 377825 h 409575"/>
                <a:gd name="connsiteX802" fmla="*/ 401638 w 533400"/>
                <a:gd name="connsiteY802" fmla="*/ 379413 h 409575"/>
                <a:gd name="connsiteX803" fmla="*/ 404813 w 533400"/>
                <a:gd name="connsiteY803" fmla="*/ 379413 h 409575"/>
                <a:gd name="connsiteX804" fmla="*/ 404813 w 533400"/>
                <a:gd name="connsiteY804" fmla="*/ 382588 h 409575"/>
                <a:gd name="connsiteX805" fmla="*/ 406400 w 533400"/>
                <a:gd name="connsiteY805" fmla="*/ 382588 h 409575"/>
                <a:gd name="connsiteX806" fmla="*/ 407987 w 533400"/>
                <a:gd name="connsiteY806" fmla="*/ 382588 h 409575"/>
                <a:gd name="connsiteX807" fmla="*/ 407987 w 533400"/>
                <a:gd name="connsiteY807" fmla="*/ 379413 h 409575"/>
                <a:gd name="connsiteX808" fmla="*/ 406400 w 533400"/>
                <a:gd name="connsiteY808" fmla="*/ 379413 h 409575"/>
                <a:gd name="connsiteX809" fmla="*/ 404812 w 533400"/>
                <a:gd name="connsiteY809" fmla="*/ 377825 h 409575"/>
                <a:gd name="connsiteX810" fmla="*/ 401637 w 533400"/>
                <a:gd name="connsiteY810" fmla="*/ 376238 h 409575"/>
                <a:gd name="connsiteX811" fmla="*/ 401637 w 533400"/>
                <a:gd name="connsiteY811" fmla="*/ 373063 h 409575"/>
                <a:gd name="connsiteX812" fmla="*/ 400050 w 533400"/>
                <a:gd name="connsiteY812" fmla="*/ 373063 h 409575"/>
                <a:gd name="connsiteX813" fmla="*/ 396875 w 533400"/>
                <a:gd name="connsiteY813" fmla="*/ 373063 h 409575"/>
                <a:gd name="connsiteX814" fmla="*/ 400050 w 533400"/>
                <a:gd name="connsiteY814" fmla="*/ 376238 h 409575"/>
                <a:gd name="connsiteX815" fmla="*/ 396875 w 533400"/>
                <a:gd name="connsiteY815" fmla="*/ 376238 h 409575"/>
                <a:gd name="connsiteX816" fmla="*/ 396875 w 533400"/>
                <a:gd name="connsiteY816" fmla="*/ 377825 h 409575"/>
                <a:gd name="connsiteX817" fmla="*/ 395287 w 533400"/>
                <a:gd name="connsiteY817" fmla="*/ 377825 h 409575"/>
                <a:gd name="connsiteX818" fmla="*/ 392112 w 533400"/>
                <a:gd name="connsiteY818" fmla="*/ 376238 h 409575"/>
                <a:gd name="connsiteX819" fmla="*/ 388937 w 533400"/>
                <a:gd name="connsiteY819" fmla="*/ 376238 h 409575"/>
                <a:gd name="connsiteX820" fmla="*/ 385762 w 533400"/>
                <a:gd name="connsiteY820" fmla="*/ 373063 h 409575"/>
                <a:gd name="connsiteX821" fmla="*/ 384175 w 533400"/>
                <a:gd name="connsiteY821" fmla="*/ 373063 h 409575"/>
                <a:gd name="connsiteX822" fmla="*/ 384175 w 533400"/>
                <a:gd name="connsiteY822" fmla="*/ 371475 h 409575"/>
                <a:gd name="connsiteX823" fmla="*/ 381000 w 533400"/>
                <a:gd name="connsiteY823" fmla="*/ 368300 h 409575"/>
                <a:gd name="connsiteX824" fmla="*/ 379412 w 533400"/>
                <a:gd name="connsiteY824" fmla="*/ 366713 h 409575"/>
                <a:gd name="connsiteX825" fmla="*/ 376237 w 533400"/>
                <a:gd name="connsiteY825" fmla="*/ 363538 h 409575"/>
                <a:gd name="connsiteX826" fmla="*/ 374650 w 533400"/>
                <a:gd name="connsiteY826" fmla="*/ 361950 h 409575"/>
                <a:gd name="connsiteX827" fmla="*/ 373062 w 533400"/>
                <a:gd name="connsiteY827" fmla="*/ 360363 h 409575"/>
                <a:gd name="connsiteX828" fmla="*/ 369887 w 533400"/>
                <a:gd name="connsiteY828" fmla="*/ 360363 h 409575"/>
                <a:gd name="connsiteX829" fmla="*/ 369887 w 533400"/>
                <a:gd name="connsiteY829" fmla="*/ 357188 h 409575"/>
                <a:gd name="connsiteX830" fmla="*/ 368300 w 533400"/>
                <a:gd name="connsiteY830" fmla="*/ 357188 h 409575"/>
                <a:gd name="connsiteX831" fmla="*/ 365125 w 533400"/>
                <a:gd name="connsiteY831" fmla="*/ 357188 h 409575"/>
                <a:gd name="connsiteX832" fmla="*/ 363537 w 533400"/>
                <a:gd name="connsiteY832" fmla="*/ 357188 h 409575"/>
                <a:gd name="connsiteX833" fmla="*/ 361950 w 533400"/>
                <a:gd name="connsiteY833" fmla="*/ 357188 h 409575"/>
                <a:gd name="connsiteX834" fmla="*/ 358775 w 533400"/>
                <a:gd name="connsiteY834" fmla="*/ 357188 h 409575"/>
                <a:gd name="connsiteX835" fmla="*/ 358775 w 533400"/>
                <a:gd name="connsiteY835" fmla="*/ 360363 h 409575"/>
                <a:gd name="connsiteX836" fmla="*/ 358775 w 533400"/>
                <a:gd name="connsiteY836" fmla="*/ 361950 h 409575"/>
                <a:gd name="connsiteX837" fmla="*/ 358775 w 533400"/>
                <a:gd name="connsiteY837" fmla="*/ 363538 h 409575"/>
                <a:gd name="connsiteX838" fmla="*/ 357187 w 533400"/>
                <a:gd name="connsiteY838" fmla="*/ 366713 h 409575"/>
                <a:gd name="connsiteX839" fmla="*/ 358775 w 533400"/>
                <a:gd name="connsiteY839" fmla="*/ 366713 h 409575"/>
                <a:gd name="connsiteX840" fmla="*/ 358775 w 533400"/>
                <a:gd name="connsiteY840" fmla="*/ 368300 h 409575"/>
                <a:gd name="connsiteX841" fmla="*/ 357187 w 533400"/>
                <a:gd name="connsiteY841" fmla="*/ 368300 h 409575"/>
                <a:gd name="connsiteX842" fmla="*/ 357187 w 533400"/>
                <a:gd name="connsiteY842" fmla="*/ 371475 h 409575"/>
                <a:gd name="connsiteX843" fmla="*/ 357187 w 533400"/>
                <a:gd name="connsiteY843" fmla="*/ 373063 h 409575"/>
                <a:gd name="connsiteX844" fmla="*/ 354012 w 533400"/>
                <a:gd name="connsiteY844" fmla="*/ 373063 h 409575"/>
                <a:gd name="connsiteX845" fmla="*/ 354012 w 533400"/>
                <a:gd name="connsiteY845" fmla="*/ 371475 h 409575"/>
                <a:gd name="connsiteX846" fmla="*/ 352425 w 533400"/>
                <a:gd name="connsiteY846" fmla="*/ 371475 h 409575"/>
                <a:gd name="connsiteX847" fmla="*/ 349250 w 533400"/>
                <a:gd name="connsiteY847" fmla="*/ 368300 h 409575"/>
                <a:gd name="connsiteX848" fmla="*/ 347662 w 533400"/>
                <a:gd name="connsiteY848" fmla="*/ 368300 h 409575"/>
                <a:gd name="connsiteX849" fmla="*/ 346075 w 533400"/>
                <a:gd name="connsiteY849" fmla="*/ 371475 h 409575"/>
                <a:gd name="connsiteX850" fmla="*/ 342900 w 533400"/>
                <a:gd name="connsiteY850" fmla="*/ 368300 h 409575"/>
                <a:gd name="connsiteX851" fmla="*/ 341312 w 533400"/>
                <a:gd name="connsiteY851" fmla="*/ 368300 h 409575"/>
                <a:gd name="connsiteX852" fmla="*/ 338137 w 533400"/>
                <a:gd name="connsiteY852" fmla="*/ 368300 h 409575"/>
                <a:gd name="connsiteX853" fmla="*/ 336550 w 533400"/>
                <a:gd name="connsiteY853" fmla="*/ 371475 h 409575"/>
                <a:gd name="connsiteX854" fmla="*/ 333375 w 533400"/>
                <a:gd name="connsiteY854" fmla="*/ 371475 h 409575"/>
                <a:gd name="connsiteX855" fmla="*/ 333375 w 533400"/>
                <a:gd name="connsiteY855" fmla="*/ 368300 h 409575"/>
                <a:gd name="connsiteX856" fmla="*/ 331787 w 533400"/>
                <a:gd name="connsiteY856" fmla="*/ 368300 h 409575"/>
                <a:gd name="connsiteX857" fmla="*/ 330200 w 533400"/>
                <a:gd name="connsiteY857" fmla="*/ 368300 h 409575"/>
                <a:gd name="connsiteX858" fmla="*/ 327025 w 533400"/>
                <a:gd name="connsiteY858" fmla="*/ 368300 h 409575"/>
                <a:gd name="connsiteX859" fmla="*/ 325437 w 533400"/>
                <a:gd name="connsiteY859" fmla="*/ 368300 h 409575"/>
                <a:gd name="connsiteX860" fmla="*/ 320675 w 533400"/>
                <a:gd name="connsiteY860" fmla="*/ 371475 h 409575"/>
                <a:gd name="connsiteX861" fmla="*/ 317500 w 533400"/>
                <a:gd name="connsiteY861" fmla="*/ 371475 h 409575"/>
                <a:gd name="connsiteX862" fmla="*/ 315912 w 533400"/>
                <a:gd name="connsiteY862" fmla="*/ 371475 h 409575"/>
                <a:gd name="connsiteX863" fmla="*/ 314325 w 533400"/>
                <a:gd name="connsiteY863" fmla="*/ 371475 h 409575"/>
                <a:gd name="connsiteX864" fmla="*/ 314325 w 533400"/>
                <a:gd name="connsiteY864" fmla="*/ 373063 h 409575"/>
                <a:gd name="connsiteX865" fmla="*/ 309562 w 533400"/>
                <a:gd name="connsiteY865" fmla="*/ 376238 h 409575"/>
                <a:gd name="connsiteX866" fmla="*/ 306387 w 533400"/>
                <a:gd name="connsiteY866" fmla="*/ 377825 h 409575"/>
                <a:gd name="connsiteX867" fmla="*/ 306387 w 533400"/>
                <a:gd name="connsiteY867" fmla="*/ 379413 h 409575"/>
                <a:gd name="connsiteX868" fmla="*/ 304800 w 533400"/>
                <a:gd name="connsiteY868" fmla="*/ 382588 h 409575"/>
                <a:gd name="connsiteX869" fmla="*/ 300037 w 533400"/>
                <a:gd name="connsiteY869" fmla="*/ 384175 h 409575"/>
                <a:gd name="connsiteX870" fmla="*/ 298450 w 533400"/>
                <a:gd name="connsiteY870" fmla="*/ 387350 h 409575"/>
                <a:gd name="connsiteX871" fmla="*/ 298450 w 533400"/>
                <a:gd name="connsiteY871" fmla="*/ 388938 h 409575"/>
                <a:gd name="connsiteX872" fmla="*/ 295275 w 533400"/>
                <a:gd name="connsiteY872" fmla="*/ 388938 h 409575"/>
                <a:gd name="connsiteX873" fmla="*/ 298450 w 533400"/>
                <a:gd name="connsiteY873" fmla="*/ 384175 h 409575"/>
                <a:gd name="connsiteX874" fmla="*/ 298450 w 533400"/>
                <a:gd name="connsiteY874" fmla="*/ 379413 h 409575"/>
                <a:gd name="connsiteX875" fmla="*/ 295275 w 533400"/>
                <a:gd name="connsiteY875" fmla="*/ 377825 h 409575"/>
                <a:gd name="connsiteX876" fmla="*/ 295275 w 533400"/>
                <a:gd name="connsiteY876" fmla="*/ 376238 h 409575"/>
                <a:gd name="connsiteX877" fmla="*/ 293687 w 533400"/>
                <a:gd name="connsiteY877" fmla="*/ 373063 h 409575"/>
                <a:gd name="connsiteX878" fmla="*/ 290512 w 533400"/>
                <a:gd name="connsiteY878" fmla="*/ 373063 h 409575"/>
                <a:gd name="connsiteX879" fmla="*/ 290512 w 533400"/>
                <a:gd name="connsiteY879" fmla="*/ 376238 h 409575"/>
                <a:gd name="connsiteX880" fmla="*/ 288925 w 533400"/>
                <a:gd name="connsiteY880" fmla="*/ 376238 h 409575"/>
                <a:gd name="connsiteX881" fmla="*/ 285750 w 533400"/>
                <a:gd name="connsiteY881" fmla="*/ 376238 h 409575"/>
                <a:gd name="connsiteX882" fmla="*/ 285750 w 533400"/>
                <a:gd name="connsiteY882" fmla="*/ 377825 h 409575"/>
                <a:gd name="connsiteX883" fmla="*/ 284162 w 533400"/>
                <a:gd name="connsiteY883" fmla="*/ 377825 h 409575"/>
                <a:gd name="connsiteX884" fmla="*/ 282575 w 533400"/>
                <a:gd name="connsiteY884" fmla="*/ 377825 h 409575"/>
                <a:gd name="connsiteX885" fmla="*/ 279400 w 533400"/>
                <a:gd name="connsiteY885" fmla="*/ 377825 h 409575"/>
                <a:gd name="connsiteX886" fmla="*/ 279400 w 533400"/>
                <a:gd name="connsiteY886" fmla="*/ 376238 h 409575"/>
                <a:gd name="connsiteX887" fmla="*/ 282575 w 533400"/>
                <a:gd name="connsiteY887" fmla="*/ 376238 h 409575"/>
                <a:gd name="connsiteX888" fmla="*/ 284162 w 533400"/>
                <a:gd name="connsiteY888" fmla="*/ 371475 h 409575"/>
                <a:gd name="connsiteX889" fmla="*/ 285750 w 533400"/>
                <a:gd name="connsiteY889" fmla="*/ 368300 h 409575"/>
                <a:gd name="connsiteX890" fmla="*/ 284162 w 533400"/>
                <a:gd name="connsiteY890" fmla="*/ 368300 h 409575"/>
                <a:gd name="connsiteX891" fmla="*/ 284162 w 533400"/>
                <a:gd name="connsiteY891" fmla="*/ 366713 h 409575"/>
                <a:gd name="connsiteX892" fmla="*/ 284162 w 533400"/>
                <a:gd name="connsiteY892" fmla="*/ 361950 h 409575"/>
                <a:gd name="connsiteX893" fmla="*/ 282575 w 533400"/>
                <a:gd name="connsiteY893" fmla="*/ 360363 h 409575"/>
                <a:gd name="connsiteX894" fmla="*/ 279400 w 533400"/>
                <a:gd name="connsiteY894" fmla="*/ 357188 h 409575"/>
                <a:gd name="connsiteX895" fmla="*/ 277812 w 533400"/>
                <a:gd name="connsiteY895" fmla="*/ 360363 h 409575"/>
                <a:gd name="connsiteX896" fmla="*/ 274637 w 533400"/>
                <a:gd name="connsiteY896" fmla="*/ 360363 h 409575"/>
                <a:gd name="connsiteX897" fmla="*/ 273050 w 533400"/>
                <a:gd name="connsiteY897" fmla="*/ 361950 h 409575"/>
                <a:gd name="connsiteX898" fmla="*/ 271462 w 533400"/>
                <a:gd name="connsiteY898" fmla="*/ 363538 h 409575"/>
                <a:gd name="connsiteX899" fmla="*/ 266700 w 533400"/>
                <a:gd name="connsiteY899" fmla="*/ 366713 h 409575"/>
                <a:gd name="connsiteX900" fmla="*/ 263525 w 533400"/>
                <a:gd name="connsiteY900" fmla="*/ 368300 h 409575"/>
                <a:gd name="connsiteX901" fmla="*/ 261937 w 533400"/>
                <a:gd name="connsiteY901" fmla="*/ 371475 h 409575"/>
                <a:gd name="connsiteX902" fmla="*/ 258762 w 533400"/>
                <a:gd name="connsiteY902" fmla="*/ 371475 h 409575"/>
                <a:gd name="connsiteX903" fmla="*/ 258762 w 533400"/>
                <a:gd name="connsiteY903" fmla="*/ 368300 h 409575"/>
                <a:gd name="connsiteX904" fmla="*/ 261937 w 533400"/>
                <a:gd name="connsiteY904" fmla="*/ 366713 h 409575"/>
                <a:gd name="connsiteX905" fmla="*/ 261937 w 533400"/>
                <a:gd name="connsiteY905" fmla="*/ 361950 h 409575"/>
                <a:gd name="connsiteX906" fmla="*/ 258762 w 533400"/>
                <a:gd name="connsiteY906" fmla="*/ 361950 h 409575"/>
                <a:gd name="connsiteX907" fmla="*/ 258762 w 533400"/>
                <a:gd name="connsiteY907" fmla="*/ 363538 h 409575"/>
                <a:gd name="connsiteX908" fmla="*/ 257175 w 533400"/>
                <a:gd name="connsiteY908" fmla="*/ 363538 h 409575"/>
                <a:gd name="connsiteX909" fmla="*/ 255587 w 533400"/>
                <a:gd name="connsiteY909" fmla="*/ 363538 h 409575"/>
                <a:gd name="connsiteX910" fmla="*/ 252412 w 533400"/>
                <a:gd name="connsiteY910" fmla="*/ 366713 h 409575"/>
                <a:gd name="connsiteX911" fmla="*/ 252412 w 533400"/>
                <a:gd name="connsiteY911" fmla="*/ 368300 h 409575"/>
                <a:gd name="connsiteX912" fmla="*/ 250825 w 533400"/>
                <a:gd name="connsiteY912" fmla="*/ 371475 h 409575"/>
                <a:gd name="connsiteX913" fmla="*/ 250825 w 533400"/>
                <a:gd name="connsiteY913" fmla="*/ 368300 h 409575"/>
                <a:gd name="connsiteX914" fmla="*/ 250825 w 533400"/>
                <a:gd name="connsiteY914" fmla="*/ 366713 h 409575"/>
                <a:gd name="connsiteX915" fmla="*/ 252412 w 533400"/>
                <a:gd name="connsiteY915" fmla="*/ 363538 h 409575"/>
                <a:gd name="connsiteX916" fmla="*/ 252412 w 533400"/>
                <a:gd name="connsiteY916" fmla="*/ 361950 h 409575"/>
                <a:gd name="connsiteX917" fmla="*/ 255587 w 533400"/>
                <a:gd name="connsiteY917" fmla="*/ 360363 h 409575"/>
                <a:gd name="connsiteX918" fmla="*/ 252412 w 533400"/>
                <a:gd name="connsiteY918" fmla="*/ 360363 h 409575"/>
                <a:gd name="connsiteX919" fmla="*/ 252412 w 533400"/>
                <a:gd name="connsiteY919" fmla="*/ 357188 h 409575"/>
                <a:gd name="connsiteX920" fmla="*/ 250825 w 533400"/>
                <a:gd name="connsiteY920" fmla="*/ 357188 h 409575"/>
                <a:gd name="connsiteX921" fmla="*/ 247650 w 533400"/>
                <a:gd name="connsiteY921" fmla="*/ 360363 h 409575"/>
                <a:gd name="connsiteX922" fmla="*/ 246062 w 533400"/>
                <a:gd name="connsiteY922" fmla="*/ 360363 h 409575"/>
                <a:gd name="connsiteX923" fmla="*/ 246062 w 533400"/>
                <a:gd name="connsiteY923" fmla="*/ 361950 h 409575"/>
                <a:gd name="connsiteX924" fmla="*/ 242887 w 533400"/>
                <a:gd name="connsiteY924" fmla="*/ 361950 h 409575"/>
                <a:gd name="connsiteX925" fmla="*/ 239712 w 533400"/>
                <a:gd name="connsiteY925" fmla="*/ 360363 h 409575"/>
                <a:gd name="connsiteX926" fmla="*/ 236537 w 533400"/>
                <a:gd name="connsiteY926" fmla="*/ 360363 h 409575"/>
                <a:gd name="connsiteX927" fmla="*/ 236537 w 533400"/>
                <a:gd name="connsiteY927" fmla="*/ 357188 h 409575"/>
                <a:gd name="connsiteX928" fmla="*/ 239712 w 533400"/>
                <a:gd name="connsiteY928" fmla="*/ 357188 h 409575"/>
                <a:gd name="connsiteX929" fmla="*/ 239712 w 533400"/>
                <a:gd name="connsiteY929" fmla="*/ 355600 h 409575"/>
                <a:gd name="connsiteX930" fmla="*/ 236537 w 533400"/>
                <a:gd name="connsiteY930" fmla="*/ 355600 h 409575"/>
                <a:gd name="connsiteX931" fmla="*/ 234950 w 533400"/>
                <a:gd name="connsiteY931" fmla="*/ 355600 h 409575"/>
                <a:gd name="connsiteX932" fmla="*/ 231775 w 533400"/>
                <a:gd name="connsiteY932" fmla="*/ 355600 h 409575"/>
                <a:gd name="connsiteX933" fmla="*/ 230187 w 533400"/>
                <a:gd name="connsiteY933" fmla="*/ 355600 h 409575"/>
                <a:gd name="connsiteX934" fmla="*/ 227012 w 533400"/>
                <a:gd name="connsiteY934" fmla="*/ 357188 h 409575"/>
                <a:gd name="connsiteX935" fmla="*/ 225425 w 533400"/>
                <a:gd name="connsiteY935" fmla="*/ 360363 h 409575"/>
                <a:gd name="connsiteX936" fmla="*/ 223837 w 533400"/>
                <a:gd name="connsiteY936" fmla="*/ 360363 h 409575"/>
                <a:gd name="connsiteX937" fmla="*/ 220662 w 533400"/>
                <a:gd name="connsiteY937" fmla="*/ 361950 h 409575"/>
                <a:gd name="connsiteX938" fmla="*/ 219075 w 533400"/>
                <a:gd name="connsiteY938" fmla="*/ 361950 h 409575"/>
                <a:gd name="connsiteX939" fmla="*/ 214312 w 533400"/>
                <a:gd name="connsiteY939" fmla="*/ 366713 h 409575"/>
                <a:gd name="connsiteX940" fmla="*/ 209550 w 533400"/>
                <a:gd name="connsiteY940" fmla="*/ 368300 h 409575"/>
                <a:gd name="connsiteX941" fmla="*/ 207962 w 533400"/>
                <a:gd name="connsiteY941" fmla="*/ 368300 h 409575"/>
                <a:gd name="connsiteX942" fmla="*/ 209550 w 533400"/>
                <a:gd name="connsiteY942" fmla="*/ 366713 h 409575"/>
                <a:gd name="connsiteX943" fmla="*/ 207962 w 533400"/>
                <a:gd name="connsiteY943" fmla="*/ 366713 h 409575"/>
                <a:gd name="connsiteX944" fmla="*/ 207962 w 533400"/>
                <a:gd name="connsiteY944" fmla="*/ 363538 h 409575"/>
                <a:gd name="connsiteX945" fmla="*/ 209550 w 533400"/>
                <a:gd name="connsiteY945" fmla="*/ 363538 h 409575"/>
                <a:gd name="connsiteX946" fmla="*/ 211137 w 533400"/>
                <a:gd name="connsiteY946" fmla="*/ 361950 h 409575"/>
                <a:gd name="connsiteX947" fmla="*/ 214312 w 533400"/>
                <a:gd name="connsiteY947" fmla="*/ 361950 h 409575"/>
                <a:gd name="connsiteX948" fmla="*/ 214312 w 533400"/>
                <a:gd name="connsiteY948" fmla="*/ 360363 h 409575"/>
                <a:gd name="connsiteX949" fmla="*/ 215900 w 533400"/>
                <a:gd name="connsiteY949" fmla="*/ 360363 h 409575"/>
                <a:gd name="connsiteX950" fmla="*/ 219075 w 533400"/>
                <a:gd name="connsiteY950" fmla="*/ 357188 h 409575"/>
                <a:gd name="connsiteX951" fmla="*/ 220662 w 533400"/>
                <a:gd name="connsiteY951" fmla="*/ 357188 h 409575"/>
                <a:gd name="connsiteX952" fmla="*/ 220662 w 533400"/>
                <a:gd name="connsiteY952" fmla="*/ 355600 h 409575"/>
                <a:gd name="connsiteX953" fmla="*/ 223837 w 533400"/>
                <a:gd name="connsiteY953" fmla="*/ 355600 h 409575"/>
                <a:gd name="connsiteX954" fmla="*/ 225425 w 533400"/>
                <a:gd name="connsiteY954" fmla="*/ 355600 h 409575"/>
                <a:gd name="connsiteX955" fmla="*/ 227012 w 533400"/>
                <a:gd name="connsiteY955" fmla="*/ 352425 h 409575"/>
                <a:gd name="connsiteX956" fmla="*/ 231775 w 533400"/>
                <a:gd name="connsiteY956" fmla="*/ 347663 h 409575"/>
                <a:gd name="connsiteX957" fmla="*/ 230187 w 533400"/>
                <a:gd name="connsiteY957" fmla="*/ 346075 h 409575"/>
                <a:gd name="connsiteX958" fmla="*/ 227012 w 533400"/>
                <a:gd name="connsiteY958" fmla="*/ 346075 h 409575"/>
                <a:gd name="connsiteX959" fmla="*/ 227012 w 533400"/>
                <a:gd name="connsiteY959" fmla="*/ 344488 h 409575"/>
                <a:gd name="connsiteX960" fmla="*/ 223837 w 533400"/>
                <a:gd name="connsiteY960" fmla="*/ 346075 h 409575"/>
                <a:gd name="connsiteX961" fmla="*/ 220662 w 533400"/>
                <a:gd name="connsiteY961" fmla="*/ 347663 h 409575"/>
                <a:gd name="connsiteX962" fmla="*/ 219075 w 533400"/>
                <a:gd name="connsiteY962" fmla="*/ 347663 h 409575"/>
                <a:gd name="connsiteX963" fmla="*/ 215900 w 533400"/>
                <a:gd name="connsiteY963" fmla="*/ 347663 h 409575"/>
                <a:gd name="connsiteX964" fmla="*/ 215900 w 533400"/>
                <a:gd name="connsiteY964" fmla="*/ 350838 h 409575"/>
                <a:gd name="connsiteX965" fmla="*/ 214312 w 533400"/>
                <a:gd name="connsiteY965" fmla="*/ 350838 h 409575"/>
                <a:gd name="connsiteX966" fmla="*/ 211137 w 533400"/>
                <a:gd name="connsiteY966" fmla="*/ 352425 h 409575"/>
                <a:gd name="connsiteX967" fmla="*/ 207962 w 533400"/>
                <a:gd name="connsiteY967" fmla="*/ 352425 h 409575"/>
                <a:gd name="connsiteX968" fmla="*/ 203200 w 533400"/>
                <a:gd name="connsiteY968" fmla="*/ 355600 h 409575"/>
                <a:gd name="connsiteX969" fmla="*/ 198437 w 533400"/>
                <a:gd name="connsiteY969" fmla="*/ 360363 h 409575"/>
                <a:gd name="connsiteX970" fmla="*/ 193675 w 533400"/>
                <a:gd name="connsiteY970" fmla="*/ 363538 h 409575"/>
                <a:gd name="connsiteX971" fmla="*/ 192087 w 533400"/>
                <a:gd name="connsiteY971" fmla="*/ 363538 h 409575"/>
                <a:gd name="connsiteX972" fmla="*/ 192087 w 533400"/>
                <a:gd name="connsiteY972" fmla="*/ 366713 h 409575"/>
                <a:gd name="connsiteX973" fmla="*/ 188912 w 533400"/>
                <a:gd name="connsiteY973" fmla="*/ 368300 h 409575"/>
                <a:gd name="connsiteX974" fmla="*/ 188912 w 533400"/>
                <a:gd name="connsiteY974" fmla="*/ 371475 h 409575"/>
                <a:gd name="connsiteX975" fmla="*/ 187325 w 533400"/>
                <a:gd name="connsiteY975" fmla="*/ 371475 h 409575"/>
                <a:gd name="connsiteX976" fmla="*/ 184150 w 533400"/>
                <a:gd name="connsiteY976" fmla="*/ 371475 h 409575"/>
                <a:gd name="connsiteX977" fmla="*/ 187325 w 533400"/>
                <a:gd name="connsiteY977" fmla="*/ 366713 h 409575"/>
                <a:gd name="connsiteX978" fmla="*/ 188912 w 533400"/>
                <a:gd name="connsiteY978" fmla="*/ 361950 h 409575"/>
                <a:gd name="connsiteX979" fmla="*/ 192087 w 533400"/>
                <a:gd name="connsiteY979" fmla="*/ 360363 h 409575"/>
                <a:gd name="connsiteX980" fmla="*/ 193675 w 533400"/>
                <a:gd name="connsiteY980" fmla="*/ 357188 h 409575"/>
                <a:gd name="connsiteX981" fmla="*/ 196850 w 533400"/>
                <a:gd name="connsiteY981" fmla="*/ 357188 h 409575"/>
                <a:gd name="connsiteX982" fmla="*/ 198437 w 533400"/>
                <a:gd name="connsiteY982" fmla="*/ 355600 h 409575"/>
                <a:gd name="connsiteX983" fmla="*/ 198437 w 533400"/>
                <a:gd name="connsiteY983" fmla="*/ 352425 h 409575"/>
                <a:gd name="connsiteX984" fmla="*/ 198437 w 533400"/>
                <a:gd name="connsiteY984" fmla="*/ 350838 h 409575"/>
                <a:gd name="connsiteX985" fmla="*/ 198437 w 533400"/>
                <a:gd name="connsiteY985" fmla="*/ 347663 h 409575"/>
                <a:gd name="connsiteX986" fmla="*/ 196850 w 533400"/>
                <a:gd name="connsiteY986" fmla="*/ 347663 h 409575"/>
                <a:gd name="connsiteX987" fmla="*/ 198438 w 533400"/>
                <a:gd name="connsiteY987" fmla="*/ 346075 h 409575"/>
                <a:gd name="connsiteX988" fmla="*/ 198438 w 533400"/>
                <a:gd name="connsiteY988" fmla="*/ 347663 h 409575"/>
                <a:gd name="connsiteX989" fmla="*/ 200025 w 533400"/>
                <a:gd name="connsiteY989" fmla="*/ 347663 h 409575"/>
                <a:gd name="connsiteX990" fmla="*/ 200025 w 533400"/>
                <a:gd name="connsiteY990" fmla="*/ 346075 h 409575"/>
                <a:gd name="connsiteX991" fmla="*/ 200025 w 533400"/>
                <a:gd name="connsiteY991" fmla="*/ 344488 h 409575"/>
                <a:gd name="connsiteX992" fmla="*/ 200025 w 533400"/>
                <a:gd name="connsiteY992" fmla="*/ 341313 h 409575"/>
                <a:gd name="connsiteX993" fmla="*/ 200025 w 533400"/>
                <a:gd name="connsiteY993" fmla="*/ 339725 h 409575"/>
                <a:gd name="connsiteX994" fmla="*/ 200025 w 533400"/>
                <a:gd name="connsiteY994" fmla="*/ 336550 h 409575"/>
                <a:gd name="connsiteX995" fmla="*/ 200025 w 533400"/>
                <a:gd name="connsiteY995" fmla="*/ 334963 h 409575"/>
                <a:gd name="connsiteX996" fmla="*/ 198437 w 533400"/>
                <a:gd name="connsiteY996" fmla="*/ 334963 h 409575"/>
                <a:gd name="connsiteX997" fmla="*/ 198437 w 533400"/>
                <a:gd name="connsiteY997" fmla="*/ 333375 h 409575"/>
                <a:gd name="connsiteX998" fmla="*/ 198437 w 533400"/>
                <a:gd name="connsiteY998" fmla="*/ 330200 h 409575"/>
                <a:gd name="connsiteX999" fmla="*/ 198437 w 533400"/>
                <a:gd name="connsiteY999" fmla="*/ 328613 h 409575"/>
                <a:gd name="connsiteX1000" fmla="*/ 196850 w 533400"/>
                <a:gd name="connsiteY1000" fmla="*/ 328613 h 409575"/>
                <a:gd name="connsiteX1001" fmla="*/ 193675 w 533400"/>
                <a:gd name="connsiteY1001" fmla="*/ 330200 h 409575"/>
                <a:gd name="connsiteX1002" fmla="*/ 192087 w 533400"/>
                <a:gd name="connsiteY1002" fmla="*/ 330200 h 409575"/>
                <a:gd name="connsiteX1003" fmla="*/ 192087 w 533400"/>
                <a:gd name="connsiteY1003" fmla="*/ 328613 h 409575"/>
                <a:gd name="connsiteX1004" fmla="*/ 193675 w 533400"/>
                <a:gd name="connsiteY1004" fmla="*/ 328613 h 409575"/>
                <a:gd name="connsiteX1005" fmla="*/ 196850 w 533400"/>
                <a:gd name="connsiteY1005" fmla="*/ 325438 h 409575"/>
                <a:gd name="connsiteX1006" fmla="*/ 196850 w 533400"/>
                <a:gd name="connsiteY1006" fmla="*/ 323850 h 409575"/>
                <a:gd name="connsiteX1007" fmla="*/ 193675 w 533400"/>
                <a:gd name="connsiteY1007" fmla="*/ 323850 h 409575"/>
                <a:gd name="connsiteX1008" fmla="*/ 193675 w 533400"/>
                <a:gd name="connsiteY1008" fmla="*/ 320675 h 409575"/>
                <a:gd name="connsiteX1009" fmla="*/ 192087 w 533400"/>
                <a:gd name="connsiteY1009" fmla="*/ 319088 h 409575"/>
                <a:gd name="connsiteX1010" fmla="*/ 188912 w 533400"/>
                <a:gd name="connsiteY1010" fmla="*/ 320675 h 409575"/>
                <a:gd name="connsiteX1011" fmla="*/ 184150 w 533400"/>
                <a:gd name="connsiteY1011" fmla="*/ 320675 h 409575"/>
                <a:gd name="connsiteX1012" fmla="*/ 182562 w 533400"/>
                <a:gd name="connsiteY1012" fmla="*/ 320675 h 409575"/>
                <a:gd name="connsiteX1013" fmla="*/ 180975 w 533400"/>
                <a:gd name="connsiteY1013" fmla="*/ 320675 h 409575"/>
                <a:gd name="connsiteX1014" fmla="*/ 177800 w 533400"/>
                <a:gd name="connsiteY1014" fmla="*/ 320675 h 409575"/>
                <a:gd name="connsiteX1015" fmla="*/ 177800 w 533400"/>
                <a:gd name="connsiteY1015" fmla="*/ 319088 h 409575"/>
                <a:gd name="connsiteX1016" fmla="*/ 176212 w 533400"/>
                <a:gd name="connsiteY1016" fmla="*/ 319088 h 409575"/>
                <a:gd name="connsiteX1017" fmla="*/ 173037 w 533400"/>
                <a:gd name="connsiteY1017" fmla="*/ 319088 h 409575"/>
                <a:gd name="connsiteX1018" fmla="*/ 171450 w 533400"/>
                <a:gd name="connsiteY1018" fmla="*/ 319088 h 409575"/>
                <a:gd name="connsiteX1019" fmla="*/ 166687 w 533400"/>
                <a:gd name="connsiteY1019" fmla="*/ 319088 h 409575"/>
                <a:gd name="connsiteX1020" fmla="*/ 165100 w 533400"/>
                <a:gd name="connsiteY1020" fmla="*/ 320675 h 409575"/>
                <a:gd name="connsiteX1021" fmla="*/ 161925 w 533400"/>
                <a:gd name="connsiteY1021" fmla="*/ 320675 h 409575"/>
                <a:gd name="connsiteX1022" fmla="*/ 160337 w 533400"/>
                <a:gd name="connsiteY1022" fmla="*/ 323850 h 409575"/>
                <a:gd name="connsiteX1023" fmla="*/ 157162 w 533400"/>
                <a:gd name="connsiteY1023" fmla="*/ 323850 h 409575"/>
                <a:gd name="connsiteX1024" fmla="*/ 155575 w 533400"/>
                <a:gd name="connsiteY1024" fmla="*/ 325438 h 409575"/>
                <a:gd name="connsiteX1025" fmla="*/ 146050 w 533400"/>
                <a:gd name="connsiteY1025" fmla="*/ 330200 h 409575"/>
                <a:gd name="connsiteX1026" fmla="*/ 141287 w 533400"/>
                <a:gd name="connsiteY1026" fmla="*/ 333375 h 409575"/>
                <a:gd name="connsiteX1027" fmla="*/ 139700 w 533400"/>
                <a:gd name="connsiteY1027" fmla="*/ 336550 h 409575"/>
                <a:gd name="connsiteX1028" fmla="*/ 136525 w 533400"/>
                <a:gd name="connsiteY1028" fmla="*/ 336550 h 409575"/>
                <a:gd name="connsiteX1029" fmla="*/ 134937 w 533400"/>
                <a:gd name="connsiteY1029" fmla="*/ 336550 h 409575"/>
                <a:gd name="connsiteX1030" fmla="*/ 134937 w 533400"/>
                <a:gd name="connsiteY1030" fmla="*/ 339725 h 409575"/>
                <a:gd name="connsiteX1031" fmla="*/ 133350 w 533400"/>
                <a:gd name="connsiteY1031" fmla="*/ 339725 h 409575"/>
                <a:gd name="connsiteX1032" fmla="*/ 133350 w 533400"/>
                <a:gd name="connsiteY1032" fmla="*/ 336550 h 409575"/>
                <a:gd name="connsiteX1033" fmla="*/ 133350 w 533400"/>
                <a:gd name="connsiteY1033" fmla="*/ 334963 h 409575"/>
                <a:gd name="connsiteX1034" fmla="*/ 134937 w 533400"/>
                <a:gd name="connsiteY1034" fmla="*/ 334963 h 409575"/>
                <a:gd name="connsiteX1035" fmla="*/ 136525 w 533400"/>
                <a:gd name="connsiteY1035" fmla="*/ 334963 h 409575"/>
                <a:gd name="connsiteX1036" fmla="*/ 136525 w 533400"/>
                <a:gd name="connsiteY1036" fmla="*/ 333375 h 409575"/>
                <a:gd name="connsiteX1037" fmla="*/ 139700 w 533400"/>
                <a:gd name="connsiteY1037" fmla="*/ 333375 h 409575"/>
                <a:gd name="connsiteX1038" fmla="*/ 139700 w 533400"/>
                <a:gd name="connsiteY1038" fmla="*/ 330200 h 409575"/>
                <a:gd name="connsiteX1039" fmla="*/ 141287 w 533400"/>
                <a:gd name="connsiteY1039" fmla="*/ 330200 h 409575"/>
                <a:gd name="connsiteX1040" fmla="*/ 146050 w 533400"/>
                <a:gd name="connsiteY1040" fmla="*/ 325438 h 409575"/>
                <a:gd name="connsiteX1041" fmla="*/ 149225 w 533400"/>
                <a:gd name="connsiteY1041" fmla="*/ 323850 h 409575"/>
                <a:gd name="connsiteX1042" fmla="*/ 150812 w 533400"/>
                <a:gd name="connsiteY1042" fmla="*/ 323850 h 409575"/>
                <a:gd name="connsiteX1043" fmla="*/ 152400 w 533400"/>
                <a:gd name="connsiteY1043" fmla="*/ 320675 h 409575"/>
                <a:gd name="connsiteX1044" fmla="*/ 155575 w 533400"/>
                <a:gd name="connsiteY1044" fmla="*/ 320675 h 409575"/>
                <a:gd name="connsiteX1045" fmla="*/ 157162 w 533400"/>
                <a:gd name="connsiteY1045" fmla="*/ 320675 h 409575"/>
                <a:gd name="connsiteX1046" fmla="*/ 157162 w 533400"/>
                <a:gd name="connsiteY1046" fmla="*/ 319088 h 409575"/>
                <a:gd name="connsiteX1047" fmla="*/ 160337 w 533400"/>
                <a:gd name="connsiteY1047" fmla="*/ 319088 h 409575"/>
                <a:gd name="connsiteX1048" fmla="*/ 161925 w 533400"/>
                <a:gd name="connsiteY1048" fmla="*/ 317500 h 409575"/>
                <a:gd name="connsiteX1049" fmla="*/ 166687 w 533400"/>
                <a:gd name="connsiteY1049" fmla="*/ 314325 h 409575"/>
                <a:gd name="connsiteX1050" fmla="*/ 168275 w 533400"/>
                <a:gd name="connsiteY1050" fmla="*/ 314325 h 409575"/>
                <a:gd name="connsiteX1051" fmla="*/ 173037 w 533400"/>
                <a:gd name="connsiteY1051" fmla="*/ 312738 h 409575"/>
                <a:gd name="connsiteX1052" fmla="*/ 173037 w 533400"/>
                <a:gd name="connsiteY1052" fmla="*/ 309563 h 409575"/>
                <a:gd name="connsiteX1053" fmla="*/ 176212 w 533400"/>
                <a:gd name="connsiteY1053" fmla="*/ 309563 h 409575"/>
                <a:gd name="connsiteX1054" fmla="*/ 176212 w 533400"/>
                <a:gd name="connsiteY1054" fmla="*/ 307975 h 409575"/>
                <a:gd name="connsiteX1055" fmla="*/ 177800 w 533400"/>
                <a:gd name="connsiteY1055" fmla="*/ 304800 h 409575"/>
                <a:gd name="connsiteX1056" fmla="*/ 176212 w 533400"/>
                <a:gd name="connsiteY1056" fmla="*/ 304800 h 409575"/>
                <a:gd name="connsiteX1057" fmla="*/ 176212 w 533400"/>
                <a:gd name="connsiteY1057" fmla="*/ 303213 h 409575"/>
                <a:gd name="connsiteX1058" fmla="*/ 173037 w 533400"/>
                <a:gd name="connsiteY1058" fmla="*/ 303213 h 409575"/>
                <a:gd name="connsiteX1059" fmla="*/ 168275 w 533400"/>
                <a:gd name="connsiteY1059" fmla="*/ 303213 h 409575"/>
                <a:gd name="connsiteX1060" fmla="*/ 166687 w 533400"/>
                <a:gd name="connsiteY1060" fmla="*/ 304800 h 409575"/>
                <a:gd name="connsiteX1061" fmla="*/ 165100 w 533400"/>
                <a:gd name="connsiteY1061" fmla="*/ 307975 h 409575"/>
                <a:gd name="connsiteX1062" fmla="*/ 161925 w 533400"/>
                <a:gd name="connsiteY1062" fmla="*/ 309563 h 409575"/>
                <a:gd name="connsiteX1063" fmla="*/ 149225 w 533400"/>
                <a:gd name="connsiteY1063" fmla="*/ 314325 h 409575"/>
                <a:gd name="connsiteX1064" fmla="*/ 141287 w 533400"/>
                <a:gd name="connsiteY1064" fmla="*/ 317500 h 409575"/>
                <a:gd name="connsiteX1065" fmla="*/ 144462 w 533400"/>
                <a:gd name="connsiteY1065" fmla="*/ 314325 h 409575"/>
                <a:gd name="connsiteX1066" fmla="*/ 149225 w 533400"/>
                <a:gd name="connsiteY1066" fmla="*/ 312738 h 409575"/>
                <a:gd name="connsiteX1067" fmla="*/ 150812 w 533400"/>
                <a:gd name="connsiteY1067" fmla="*/ 312738 h 409575"/>
                <a:gd name="connsiteX1068" fmla="*/ 150812 w 533400"/>
                <a:gd name="connsiteY1068" fmla="*/ 309563 h 409575"/>
                <a:gd name="connsiteX1069" fmla="*/ 152400 w 533400"/>
                <a:gd name="connsiteY1069" fmla="*/ 309563 h 409575"/>
                <a:gd name="connsiteX1070" fmla="*/ 152400 w 533400"/>
                <a:gd name="connsiteY1070" fmla="*/ 307975 h 409575"/>
                <a:gd name="connsiteX1071" fmla="*/ 152400 w 533400"/>
                <a:gd name="connsiteY1071" fmla="*/ 304800 h 409575"/>
                <a:gd name="connsiteX1072" fmla="*/ 155575 w 533400"/>
                <a:gd name="connsiteY1072" fmla="*/ 304800 h 409575"/>
                <a:gd name="connsiteX1073" fmla="*/ 155575 w 533400"/>
                <a:gd name="connsiteY1073" fmla="*/ 303213 h 409575"/>
                <a:gd name="connsiteX1074" fmla="*/ 155575 w 533400"/>
                <a:gd name="connsiteY1074" fmla="*/ 301625 h 409575"/>
                <a:gd name="connsiteX1075" fmla="*/ 152400 w 533400"/>
                <a:gd name="connsiteY1075" fmla="*/ 298450 h 409575"/>
                <a:gd name="connsiteX1076" fmla="*/ 150812 w 533400"/>
                <a:gd name="connsiteY1076" fmla="*/ 298450 h 409575"/>
                <a:gd name="connsiteX1077" fmla="*/ 149225 w 533400"/>
                <a:gd name="connsiteY1077" fmla="*/ 298450 h 409575"/>
                <a:gd name="connsiteX1078" fmla="*/ 144462 w 533400"/>
                <a:gd name="connsiteY1078" fmla="*/ 298450 h 409575"/>
                <a:gd name="connsiteX1079" fmla="*/ 139700 w 533400"/>
                <a:gd name="connsiteY1079" fmla="*/ 301625 h 409575"/>
                <a:gd name="connsiteX1080" fmla="*/ 136525 w 533400"/>
                <a:gd name="connsiteY1080" fmla="*/ 301625 h 409575"/>
                <a:gd name="connsiteX1081" fmla="*/ 134937 w 533400"/>
                <a:gd name="connsiteY1081" fmla="*/ 298450 h 409575"/>
                <a:gd name="connsiteX1082" fmla="*/ 133350 w 533400"/>
                <a:gd name="connsiteY1082" fmla="*/ 301625 h 409575"/>
                <a:gd name="connsiteX1083" fmla="*/ 130175 w 533400"/>
                <a:gd name="connsiteY1083" fmla="*/ 301625 h 409575"/>
                <a:gd name="connsiteX1084" fmla="*/ 128587 w 533400"/>
                <a:gd name="connsiteY1084" fmla="*/ 303213 h 409575"/>
                <a:gd name="connsiteX1085" fmla="*/ 125412 w 533400"/>
                <a:gd name="connsiteY1085" fmla="*/ 303213 h 409575"/>
                <a:gd name="connsiteX1086" fmla="*/ 123825 w 533400"/>
                <a:gd name="connsiteY1086" fmla="*/ 304800 h 409575"/>
                <a:gd name="connsiteX1087" fmla="*/ 119062 w 533400"/>
                <a:gd name="connsiteY1087" fmla="*/ 304800 h 409575"/>
                <a:gd name="connsiteX1088" fmla="*/ 119062 w 533400"/>
                <a:gd name="connsiteY1088" fmla="*/ 303213 h 409575"/>
                <a:gd name="connsiteX1089" fmla="*/ 122237 w 533400"/>
                <a:gd name="connsiteY1089" fmla="*/ 303213 h 409575"/>
                <a:gd name="connsiteX1090" fmla="*/ 123825 w 533400"/>
                <a:gd name="connsiteY1090" fmla="*/ 303213 h 409575"/>
                <a:gd name="connsiteX1091" fmla="*/ 125412 w 533400"/>
                <a:gd name="connsiteY1091" fmla="*/ 301625 h 409575"/>
                <a:gd name="connsiteX1092" fmla="*/ 128587 w 533400"/>
                <a:gd name="connsiteY1092" fmla="*/ 301625 h 409575"/>
                <a:gd name="connsiteX1093" fmla="*/ 130175 w 533400"/>
                <a:gd name="connsiteY1093" fmla="*/ 298450 h 409575"/>
                <a:gd name="connsiteX1094" fmla="*/ 133350 w 533400"/>
                <a:gd name="connsiteY1094" fmla="*/ 296863 h 409575"/>
                <a:gd name="connsiteX1095" fmla="*/ 134937 w 533400"/>
                <a:gd name="connsiteY1095" fmla="*/ 296863 h 409575"/>
                <a:gd name="connsiteX1096" fmla="*/ 136525 w 533400"/>
                <a:gd name="connsiteY1096" fmla="*/ 296863 h 409575"/>
                <a:gd name="connsiteX1097" fmla="*/ 141287 w 533400"/>
                <a:gd name="connsiteY1097" fmla="*/ 293688 h 409575"/>
                <a:gd name="connsiteX1098" fmla="*/ 144462 w 533400"/>
                <a:gd name="connsiteY1098" fmla="*/ 292100 h 409575"/>
                <a:gd name="connsiteX1099" fmla="*/ 146050 w 533400"/>
                <a:gd name="connsiteY1099" fmla="*/ 292100 h 409575"/>
                <a:gd name="connsiteX1100" fmla="*/ 149225 w 533400"/>
                <a:gd name="connsiteY1100" fmla="*/ 292100 h 409575"/>
                <a:gd name="connsiteX1101" fmla="*/ 149225 w 533400"/>
                <a:gd name="connsiteY1101" fmla="*/ 288925 h 409575"/>
                <a:gd name="connsiteX1102" fmla="*/ 150812 w 533400"/>
                <a:gd name="connsiteY1102" fmla="*/ 288925 h 409575"/>
                <a:gd name="connsiteX1103" fmla="*/ 152400 w 533400"/>
                <a:gd name="connsiteY1103" fmla="*/ 288925 h 409575"/>
                <a:gd name="connsiteX1104" fmla="*/ 155575 w 533400"/>
                <a:gd name="connsiteY1104" fmla="*/ 292100 h 409575"/>
                <a:gd name="connsiteX1105" fmla="*/ 155575 w 533400"/>
                <a:gd name="connsiteY1105" fmla="*/ 288925 h 409575"/>
                <a:gd name="connsiteX1106" fmla="*/ 157162 w 533400"/>
                <a:gd name="connsiteY1106" fmla="*/ 288925 h 409575"/>
                <a:gd name="connsiteX1107" fmla="*/ 160337 w 533400"/>
                <a:gd name="connsiteY1107" fmla="*/ 288925 h 409575"/>
                <a:gd name="connsiteX1108" fmla="*/ 160337 w 533400"/>
                <a:gd name="connsiteY1108" fmla="*/ 287338 h 409575"/>
                <a:gd name="connsiteX1109" fmla="*/ 161925 w 533400"/>
                <a:gd name="connsiteY1109" fmla="*/ 287338 h 409575"/>
                <a:gd name="connsiteX1110" fmla="*/ 161925 w 533400"/>
                <a:gd name="connsiteY1110" fmla="*/ 285750 h 409575"/>
                <a:gd name="connsiteX1111" fmla="*/ 160337 w 533400"/>
                <a:gd name="connsiteY1111" fmla="*/ 285750 h 409575"/>
                <a:gd name="connsiteX1112" fmla="*/ 160337 w 533400"/>
                <a:gd name="connsiteY1112" fmla="*/ 282575 h 409575"/>
                <a:gd name="connsiteX1113" fmla="*/ 157162 w 533400"/>
                <a:gd name="connsiteY1113" fmla="*/ 280988 h 409575"/>
                <a:gd name="connsiteX1114" fmla="*/ 157162 w 533400"/>
                <a:gd name="connsiteY1114" fmla="*/ 277813 h 409575"/>
                <a:gd name="connsiteX1115" fmla="*/ 152400 w 533400"/>
                <a:gd name="connsiteY1115" fmla="*/ 277813 h 409575"/>
                <a:gd name="connsiteX1116" fmla="*/ 150812 w 533400"/>
                <a:gd name="connsiteY1116" fmla="*/ 277813 h 409575"/>
                <a:gd name="connsiteX1117" fmla="*/ 144462 w 533400"/>
                <a:gd name="connsiteY1117" fmla="*/ 280988 h 409575"/>
                <a:gd name="connsiteX1118" fmla="*/ 123825 w 533400"/>
                <a:gd name="connsiteY1118" fmla="*/ 285750 h 409575"/>
                <a:gd name="connsiteX1119" fmla="*/ 122237 w 533400"/>
                <a:gd name="connsiteY1119" fmla="*/ 285750 h 409575"/>
                <a:gd name="connsiteX1120" fmla="*/ 117475 w 533400"/>
                <a:gd name="connsiteY1120" fmla="*/ 287338 h 409575"/>
                <a:gd name="connsiteX1121" fmla="*/ 109537 w 533400"/>
                <a:gd name="connsiteY1121" fmla="*/ 287338 h 409575"/>
                <a:gd name="connsiteX1122" fmla="*/ 106362 w 533400"/>
                <a:gd name="connsiteY1122" fmla="*/ 287338 h 409575"/>
                <a:gd name="connsiteX1123" fmla="*/ 103187 w 533400"/>
                <a:gd name="connsiteY1123" fmla="*/ 288925 h 409575"/>
                <a:gd name="connsiteX1124" fmla="*/ 98425 w 533400"/>
                <a:gd name="connsiteY1124" fmla="*/ 288925 h 409575"/>
                <a:gd name="connsiteX1125" fmla="*/ 96837 w 533400"/>
                <a:gd name="connsiteY1125" fmla="*/ 292100 h 409575"/>
                <a:gd name="connsiteX1126" fmla="*/ 93662 w 533400"/>
                <a:gd name="connsiteY1126" fmla="*/ 292100 h 409575"/>
                <a:gd name="connsiteX1127" fmla="*/ 93662 w 533400"/>
                <a:gd name="connsiteY1127" fmla="*/ 293688 h 409575"/>
                <a:gd name="connsiteX1128" fmla="*/ 92075 w 533400"/>
                <a:gd name="connsiteY1128" fmla="*/ 293688 h 409575"/>
                <a:gd name="connsiteX1129" fmla="*/ 90487 w 533400"/>
                <a:gd name="connsiteY1129" fmla="*/ 293688 h 409575"/>
                <a:gd name="connsiteX1130" fmla="*/ 87312 w 533400"/>
                <a:gd name="connsiteY1130" fmla="*/ 293688 h 409575"/>
                <a:gd name="connsiteX1131" fmla="*/ 85725 w 533400"/>
                <a:gd name="connsiteY1131" fmla="*/ 293688 h 409575"/>
                <a:gd name="connsiteX1132" fmla="*/ 85725 w 533400"/>
                <a:gd name="connsiteY1132" fmla="*/ 296863 h 409575"/>
                <a:gd name="connsiteX1133" fmla="*/ 80962 w 533400"/>
                <a:gd name="connsiteY1133" fmla="*/ 296863 h 409575"/>
                <a:gd name="connsiteX1134" fmla="*/ 76200 w 533400"/>
                <a:gd name="connsiteY1134" fmla="*/ 298450 h 409575"/>
                <a:gd name="connsiteX1135" fmla="*/ 74612 w 533400"/>
                <a:gd name="connsiteY1135" fmla="*/ 298450 h 409575"/>
                <a:gd name="connsiteX1136" fmla="*/ 71437 w 533400"/>
                <a:gd name="connsiteY1136" fmla="*/ 301625 h 409575"/>
                <a:gd name="connsiteX1137" fmla="*/ 69850 w 533400"/>
                <a:gd name="connsiteY1137" fmla="*/ 301625 h 409575"/>
                <a:gd name="connsiteX1138" fmla="*/ 66675 w 533400"/>
                <a:gd name="connsiteY1138" fmla="*/ 301625 h 409575"/>
                <a:gd name="connsiteX1139" fmla="*/ 65087 w 533400"/>
                <a:gd name="connsiteY1139" fmla="*/ 301625 h 409575"/>
                <a:gd name="connsiteX1140" fmla="*/ 61912 w 533400"/>
                <a:gd name="connsiteY1140" fmla="*/ 303213 h 409575"/>
                <a:gd name="connsiteX1141" fmla="*/ 53975 w 533400"/>
                <a:gd name="connsiteY1141" fmla="*/ 303213 h 409575"/>
                <a:gd name="connsiteX1142" fmla="*/ 53975 w 533400"/>
                <a:gd name="connsiteY1142" fmla="*/ 301625 h 409575"/>
                <a:gd name="connsiteX1143" fmla="*/ 50800 w 533400"/>
                <a:gd name="connsiteY1143" fmla="*/ 301625 h 409575"/>
                <a:gd name="connsiteX1144" fmla="*/ 49212 w 533400"/>
                <a:gd name="connsiteY1144" fmla="*/ 301625 h 409575"/>
                <a:gd name="connsiteX1145" fmla="*/ 53975 w 533400"/>
                <a:gd name="connsiteY1145" fmla="*/ 298450 h 409575"/>
                <a:gd name="connsiteX1146" fmla="*/ 55562 w 533400"/>
                <a:gd name="connsiteY1146" fmla="*/ 298450 h 409575"/>
                <a:gd name="connsiteX1147" fmla="*/ 58737 w 533400"/>
                <a:gd name="connsiteY1147" fmla="*/ 298450 h 409575"/>
                <a:gd name="connsiteX1148" fmla="*/ 61912 w 533400"/>
                <a:gd name="connsiteY1148" fmla="*/ 296863 h 409575"/>
                <a:gd name="connsiteX1149" fmla="*/ 65087 w 533400"/>
                <a:gd name="connsiteY1149" fmla="*/ 296863 h 409575"/>
                <a:gd name="connsiteX1150" fmla="*/ 66675 w 533400"/>
                <a:gd name="connsiteY1150" fmla="*/ 296863 h 409575"/>
                <a:gd name="connsiteX1151" fmla="*/ 69850 w 533400"/>
                <a:gd name="connsiteY1151" fmla="*/ 296863 h 409575"/>
                <a:gd name="connsiteX1152" fmla="*/ 71437 w 533400"/>
                <a:gd name="connsiteY1152" fmla="*/ 296863 h 409575"/>
                <a:gd name="connsiteX1153" fmla="*/ 76200 w 533400"/>
                <a:gd name="connsiteY1153" fmla="*/ 293688 h 409575"/>
                <a:gd name="connsiteX1154" fmla="*/ 82550 w 533400"/>
                <a:gd name="connsiteY1154" fmla="*/ 292100 h 409575"/>
                <a:gd name="connsiteX1155" fmla="*/ 87312 w 533400"/>
                <a:gd name="connsiteY1155" fmla="*/ 288925 h 409575"/>
                <a:gd name="connsiteX1156" fmla="*/ 98425 w 533400"/>
                <a:gd name="connsiteY1156" fmla="*/ 285750 h 409575"/>
                <a:gd name="connsiteX1157" fmla="*/ 106362 w 533400"/>
                <a:gd name="connsiteY1157" fmla="*/ 282575 h 409575"/>
                <a:gd name="connsiteX1158" fmla="*/ 114300 w 533400"/>
                <a:gd name="connsiteY1158" fmla="*/ 280988 h 409575"/>
                <a:gd name="connsiteX1159" fmla="*/ 117475 w 533400"/>
                <a:gd name="connsiteY1159" fmla="*/ 280988 h 409575"/>
                <a:gd name="connsiteX1160" fmla="*/ 117475 w 533400"/>
                <a:gd name="connsiteY1160" fmla="*/ 277813 h 409575"/>
                <a:gd name="connsiteX1161" fmla="*/ 119062 w 533400"/>
                <a:gd name="connsiteY1161" fmla="*/ 277813 h 409575"/>
                <a:gd name="connsiteX1162" fmla="*/ 122237 w 533400"/>
                <a:gd name="connsiteY1162" fmla="*/ 276225 h 409575"/>
                <a:gd name="connsiteX1163" fmla="*/ 123825 w 533400"/>
                <a:gd name="connsiteY1163" fmla="*/ 276225 h 409575"/>
                <a:gd name="connsiteX1164" fmla="*/ 123825 w 533400"/>
                <a:gd name="connsiteY1164" fmla="*/ 273050 h 409575"/>
                <a:gd name="connsiteX1165" fmla="*/ 130175 w 533400"/>
                <a:gd name="connsiteY1165" fmla="*/ 269875 h 409575"/>
                <a:gd name="connsiteX1166" fmla="*/ 133350 w 533400"/>
                <a:gd name="connsiteY1166" fmla="*/ 266700 h 409575"/>
                <a:gd name="connsiteX1167" fmla="*/ 136525 w 533400"/>
                <a:gd name="connsiteY1167" fmla="*/ 261938 h 409575"/>
                <a:gd name="connsiteX1168" fmla="*/ 136525 w 533400"/>
                <a:gd name="connsiteY1168" fmla="*/ 260350 h 409575"/>
                <a:gd name="connsiteX1169" fmla="*/ 134937 w 533400"/>
                <a:gd name="connsiteY1169" fmla="*/ 258763 h 409575"/>
                <a:gd name="connsiteX1170" fmla="*/ 133350 w 533400"/>
                <a:gd name="connsiteY1170" fmla="*/ 258763 h 409575"/>
                <a:gd name="connsiteX1171" fmla="*/ 130175 w 533400"/>
                <a:gd name="connsiteY1171" fmla="*/ 258763 h 409575"/>
                <a:gd name="connsiteX1172" fmla="*/ 128587 w 533400"/>
                <a:gd name="connsiteY1172" fmla="*/ 258763 h 409575"/>
                <a:gd name="connsiteX1173" fmla="*/ 122237 w 533400"/>
                <a:gd name="connsiteY1173" fmla="*/ 258763 h 409575"/>
                <a:gd name="connsiteX1174" fmla="*/ 119062 w 533400"/>
                <a:gd name="connsiteY1174" fmla="*/ 258763 h 409575"/>
                <a:gd name="connsiteX1175" fmla="*/ 117475 w 533400"/>
                <a:gd name="connsiteY1175" fmla="*/ 255588 h 409575"/>
                <a:gd name="connsiteX1176" fmla="*/ 114300 w 533400"/>
                <a:gd name="connsiteY1176" fmla="*/ 255588 h 409575"/>
                <a:gd name="connsiteX1177" fmla="*/ 112712 w 533400"/>
                <a:gd name="connsiteY1177" fmla="*/ 255588 h 409575"/>
                <a:gd name="connsiteX1178" fmla="*/ 109537 w 533400"/>
                <a:gd name="connsiteY1178" fmla="*/ 255588 h 409575"/>
                <a:gd name="connsiteX1179" fmla="*/ 107950 w 533400"/>
                <a:gd name="connsiteY1179" fmla="*/ 255588 h 409575"/>
                <a:gd name="connsiteX1180" fmla="*/ 103187 w 533400"/>
                <a:gd name="connsiteY1180" fmla="*/ 255588 h 409575"/>
                <a:gd name="connsiteX1181" fmla="*/ 98425 w 533400"/>
                <a:gd name="connsiteY1181" fmla="*/ 258763 h 409575"/>
                <a:gd name="connsiteX1182" fmla="*/ 96837 w 533400"/>
                <a:gd name="connsiteY1182" fmla="*/ 258763 h 409575"/>
                <a:gd name="connsiteX1183" fmla="*/ 93662 w 533400"/>
                <a:gd name="connsiteY1183" fmla="*/ 258763 h 409575"/>
                <a:gd name="connsiteX1184" fmla="*/ 93662 w 533400"/>
                <a:gd name="connsiteY1184" fmla="*/ 255588 h 409575"/>
                <a:gd name="connsiteX1185" fmla="*/ 85725 w 533400"/>
                <a:gd name="connsiteY1185" fmla="*/ 258763 h 409575"/>
                <a:gd name="connsiteX1186" fmla="*/ 80962 w 533400"/>
                <a:gd name="connsiteY1186" fmla="*/ 260350 h 409575"/>
                <a:gd name="connsiteX1187" fmla="*/ 77787 w 533400"/>
                <a:gd name="connsiteY1187" fmla="*/ 260350 h 409575"/>
                <a:gd name="connsiteX1188" fmla="*/ 71437 w 533400"/>
                <a:gd name="connsiteY1188" fmla="*/ 260350 h 409575"/>
                <a:gd name="connsiteX1189" fmla="*/ 74612 w 533400"/>
                <a:gd name="connsiteY1189" fmla="*/ 258763 h 409575"/>
                <a:gd name="connsiteX1190" fmla="*/ 76200 w 533400"/>
                <a:gd name="connsiteY1190" fmla="*/ 258763 h 409575"/>
                <a:gd name="connsiteX1191" fmla="*/ 77787 w 533400"/>
                <a:gd name="connsiteY1191" fmla="*/ 258763 h 409575"/>
                <a:gd name="connsiteX1192" fmla="*/ 80962 w 533400"/>
                <a:gd name="connsiteY1192" fmla="*/ 258763 h 409575"/>
                <a:gd name="connsiteX1193" fmla="*/ 82550 w 533400"/>
                <a:gd name="connsiteY1193" fmla="*/ 255588 h 409575"/>
                <a:gd name="connsiteX1194" fmla="*/ 87312 w 533400"/>
                <a:gd name="connsiteY1194" fmla="*/ 254000 h 409575"/>
                <a:gd name="connsiteX1195" fmla="*/ 90487 w 533400"/>
                <a:gd name="connsiteY1195" fmla="*/ 254000 h 409575"/>
                <a:gd name="connsiteX1196" fmla="*/ 92075 w 533400"/>
                <a:gd name="connsiteY1196" fmla="*/ 250825 h 409575"/>
                <a:gd name="connsiteX1197" fmla="*/ 93662 w 533400"/>
                <a:gd name="connsiteY1197" fmla="*/ 250825 h 409575"/>
                <a:gd name="connsiteX1198" fmla="*/ 93662 w 533400"/>
                <a:gd name="connsiteY1198" fmla="*/ 249238 h 409575"/>
                <a:gd name="connsiteX1199" fmla="*/ 96837 w 533400"/>
                <a:gd name="connsiteY1199" fmla="*/ 246063 h 409575"/>
                <a:gd name="connsiteX1200" fmla="*/ 98425 w 533400"/>
                <a:gd name="connsiteY1200" fmla="*/ 246063 h 409575"/>
                <a:gd name="connsiteX1201" fmla="*/ 109537 w 533400"/>
                <a:gd name="connsiteY1201" fmla="*/ 242888 h 409575"/>
                <a:gd name="connsiteX1202" fmla="*/ 114300 w 533400"/>
                <a:gd name="connsiteY1202" fmla="*/ 242888 h 409575"/>
                <a:gd name="connsiteX1203" fmla="*/ 119062 w 533400"/>
                <a:gd name="connsiteY1203" fmla="*/ 239713 h 409575"/>
                <a:gd name="connsiteX1204" fmla="*/ 123825 w 533400"/>
                <a:gd name="connsiteY1204" fmla="*/ 238125 h 409575"/>
                <a:gd name="connsiteX1205" fmla="*/ 125412 w 533400"/>
                <a:gd name="connsiteY1205" fmla="*/ 233363 h 409575"/>
                <a:gd name="connsiteX1206" fmla="*/ 128587 w 533400"/>
                <a:gd name="connsiteY1206" fmla="*/ 228600 h 409575"/>
                <a:gd name="connsiteX1207" fmla="*/ 130175 w 533400"/>
                <a:gd name="connsiteY1207" fmla="*/ 227013 h 409575"/>
                <a:gd name="connsiteX1208" fmla="*/ 130175 w 533400"/>
                <a:gd name="connsiteY1208" fmla="*/ 222250 h 409575"/>
                <a:gd name="connsiteX1209" fmla="*/ 128587 w 533400"/>
                <a:gd name="connsiteY1209" fmla="*/ 219075 h 409575"/>
                <a:gd name="connsiteX1210" fmla="*/ 125412 w 533400"/>
                <a:gd name="connsiteY1210" fmla="*/ 217488 h 409575"/>
                <a:gd name="connsiteX1211" fmla="*/ 123825 w 533400"/>
                <a:gd name="connsiteY1211" fmla="*/ 214313 h 409575"/>
                <a:gd name="connsiteX1212" fmla="*/ 122237 w 533400"/>
                <a:gd name="connsiteY1212" fmla="*/ 214313 h 409575"/>
                <a:gd name="connsiteX1213" fmla="*/ 119062 w 533400"/>
                <a:gd name="connsiteY1213" fmla="*/ 212725 h 409575"/>
                <a:gd name="connsiteX1214" fmla="*/ 119062 w 533400"/>
                <a:gd name="connsiteY1214" fmla="*/ 211138 h 409575"/>
                <a:gd name="connsiteX1215" fmla="*/ 122237 w 533400"/>
                <a:gd name="connsiteY1215" fmla="*/ 207963 h 409575"/>
                <a:gd name="connsiteX1216" fmla="*/ 125412 w 533400"/>
                <a:gd name="connsiteY1216" fmla="*/ 207963 h 409575"/>
                <a:gd name="connsiteX1217" fmla="*/ 128587 w 533400"/>
                <a:gd name="connsiteY1217" fmla="*/ 207963 h 409575"/>
                <a:gd name="connsiteX1218" fmla="*/ 128587 w 533400"/>
                <a:gd name="connsiteY1218" fmla="*/ 206375 h 409575"/>
                <a:gd name="connsiteX1219" fmla="*/ 128587 w 533400"/>
                <a:gd name="connsiteY1219" fmla="*/ 203200 h 409575"/>
                <a:gd name="connsiteX1220" fmla="*/ 128587 w 533400"/>
                <a:gd name="connsiteY1220" fmla="*/ 201613 h 409575"/>
                <a:gd name="connsiteX1221" fmla="*/ 128587 w 533400"/>
                <a:gd name="connsiteY1221" fmla="*/ 198438 h 409575"/>
                <a:gd name="connsiteX1222" fmla="*/ 125412 w 533400"/>
                <a:gd name="connsiteY1222" fmla="*/ 196850 h 409575"/>
                <a:gd name="connsiteX1223" fmla="*/ 125412 w 533400"/>
                <a:gd name="connsiteY1223" fmla="*/ 195263 h 409575"/>
                <a:gd name="connsiteX1224" fmla="*/ 125412 w 533400"/>
                <a:gd name="connsiteY1224" fmla="*/ 192088 h 409575"/>
                <a:gd name="connsiteX1225" fmla="*/ 125412 w 533400"/>
                <a:gd name="connsiteY1225" fmla="*/ 190500 h 409575"/>
                <a:gd name="connsiteX1226" fmla="*/ 125412 w 533400"/>
                <a:gd name="connsiteY1226" fmla="*/ 187325 h 409575"/>
                <a:gd name="connsiteX1227" fmla="*/ 123825 w 533400"/>
                <a:gd name="connsiteY1227" fmla="*/ 187325 h 409575"/>
                <a:gd name="connsiteX1228" fmla="*/ 123825 w 533400"/>
                <a:gd name="connsiteY1228" fmla="*/ 185738 h 409575"/>
                <a:gd name="connsiteX1229" fmla="*/ 123825 w 533400"/>
                <a:gd name="connsiteY1229" fmla="*/ 184150 h 409575"/>
                <a:gd name="connsiteX1230" fmla="*/ 125412 w 533400"/>
                <a:gd name="connsiteY1230" fmla="*/ 180975 h 409575"/>
                <a:gd name="connsiteX1231" fmla="*/ 125412 w 533400"/>
                <a:gd name="connsiteY1231" fmla="*/ 179388 h 409575"/>
                <a:gd name="connsiteX1232" fmla="*/ 123825 w 533400"/>
                <a:gd name="connsiteY1232" fmla="*/ 179388 h 409575"/>
                <a:gd name="connsiteX1233" fmla="*/ 123825 w 533400"/>
                <a:gd name="connsiteY1233" fmla="*/ 176213 h 409575"/>
                <a:gd name="connsiteX1234" fmla="*/ 125412 w 533400"/>
                <a:gd name="connsiteY1234" fmla="*/ 176213 h 409575"/>
                <a:gd name="connsiteX1235" fmla="*/ 128587 w 533400"/>
                <a:gd name="connsiteY1235" fmla="*/ 176213 h 409575"/>
                <a:gd name="connsiteX1236" fmla="*/ 128587 w 533400"/>
                <a:gd name="connsiteY1236" fmla="*/ 179388 h 409575"/>
                <a:gd name="connsiteX1237" fmla="*/ 128587 w 533400"/>
                <a:gd name="connsiteY1237" fmla="*/ 180975 h 409575"/>
                <a:gd name="connsiteX1238" fmla="*/ 130175 w 533400"/>
                <a:gd name="connsiteY1238" fmla="*/ 180975 h 409575"/>
                <a:gd name="connsiteX1239" fmla="*/ 130175 w 533400"/>
                <a:gd name="connsiteY1239" fmla="*/ 179388 h 409575"/>
                <a:gd name="connsiteX1240" fmla="*/ 133350 w 533400"/>
                <a:gd name="connsiteY1240" fmla="*/ 179388 h 409575"/>
                <a:gd name="connsiteX1241" fmla="*/ 134937 w 533400"/>
                <a:gd name="connsiteY1241" fmla="*/ 179388 h 409575"/>
                <a:gd name="connsiteX1242" fmla="*/ 136525 w 533400"/>
                <a:gd name="connsiteY1242" fmla="*/ 179388 h 409575"/>
                <a:gd name="connsiteX1243" fmla="*/ 136525 w 533400"/>
                <a:gd name="connsiteY1243" fmla="*/ 174625 h 409575"/>
                <a:gd name="connsiteX1244" fmla="*/ 134937 w 533400"/>
                <a:gd name="connsiteY1244" fmla="*/ 171450 h 409575"/>
                <a:gd name="connsiteX1245" fmla="*/ 134937 w 533400"/>
                <a:gd name="connsiteY1245" fmla="*/ 169863 h 409575"/>
                <a:gd name="connsiteX1246" fmla="*/ 133350 w 533400"/>
                <a:gd name="connsiteY1246" fmla="*/ 168275 h 409575"/>
                <a:gd name="connsiteX1247" fmla="*/ 133350 w 533400"/>
                <a:gd name="connsiteY1247" fmla="*/ 165100 h 409575"/>
                <a:gd name="connsiteX1248" fmla="*/ 133350 w 533400"/>
                <a:gd name="connsiteY1248" fmla="*/ 163513 h 409575"/>
                <a:gd name="connsiteX1249" fmla="*/ 130175 w 533400"/>
                <a:gd name="connsiteY1249" fmla="*/ 163513 h 409575"/>
                <a:gd name="connsiteX1250" fmla="*/ 128587 w 533400"/>
                <a:gd name="connsiteY1250" fmla="*/ 163513 h 409575"/>
                <a:gd name="connsiteX1251" fmla="*/ 125412 w 533400"/>
                <a:gd name="connsiteY1251" fmla="*/ 163513 h 409575"/>
                <a:gd name="connsiteX1252" fmla="*/ 125412 w 533400"/>
                <a:gd name="connsiteY1252" fmla="*/ 160338 h 409575"/>
                <a:gd name="connsiteX1253" fmla="*/ 128587 w 533400"/>
                <a:gd name="connsiteY1253" fmla="*/ 158750 h 409575"/>
                <a:gd name="connsiteX1254" fmla="*/ 128587 w 533400"/>
                <a:gd name="connsiteY1254" fmla="*/ 155575 h 409575"/>
                <a:gd name="connsiteX1255" fmla="*/ 128587 w 533400"/>
                <a:gd name="connsiteY1255" fmla="*/ 153988 h 409575"/>
                <a:gd name="connsiteX1256" fmla="*/ 130175 w 533400"/>
                <a:gd name="connsiteY1256" fmla="*/ 155575 h 409575"/>
                <a:gd name="connsiteX1257" fmla="*/ 133350 w 533400"/>
                <a:gd name="connsiteY1257" fmla="*/ 155575 h 409575"/>
                <a:gd name="connsiteX1258" fmla="*/ 133350 w 533400"/>
                <a:gd name="connsiteY1258" fmla="*/ 153988 h 409575"/>
                <a:gd name="connsiteX1259" fmla="*/ 134937 w 533400"/>
                <a:gd name="connsiteY1259" fmla="*/ 152400 h 409575"/>
                <a:gd name="connsiteX1260" fmla="*/ 134937 w 533400"/>
                <a:gd name="connsiteY1260" fmla="*/ 149225 h 409575"/>
                <a:gd name="connsiteX1261" fmla="*/ 134937 w 533400"/>
                <a:gd name="connsiteY1261" fmla="*/ 147638 h 409575"/>
                <a:gd name="connsiteX1262" fmla="*/ 136525 w 533400"/>
                <a:gd name="connsiteY1262" fmla="*/ 147638 h 409575"/>
                <a:gd name="connsiteX1263" fmla="*/ 136525 w 533400"/>
                <a:gd name="connsiteY1263" fmla="*/ 144463 h 409575"/>
                <a:gd name="connsiteX1264" fmla="*/ 139700 w 533400"/>
                <a:gd name="connsiteY1264" fmla="*/ 142875 h 409575"/>
                <a:gd name="connsiteX1265" fmla="*/ 139700 w 533400"/>
                <a:gd name="connsiteY1265" fmla="*/ 139700 h 409575"/>
                <a:gd name="connsiteX1266" fmla="*/ 139700 w 533400"/>
                <a:gd name="connsiteY1266" fmla="*/ 138113 h 409575"/>
                <a:gd name="connsiteX1267" fmla="*/ 139700 w 533400"/>
                <a:gd name="connsiteY1267" fmla="*/ 136525 h 409575"/>
                <a:gd name="connsiteX1268" fmla="*/ 139700 w 533400"/>
                <a:gd name="connsiteY1268" fmla="*/ 131763 h 409575"/>
                <a:gd name="connsiteX1269" fmla="*/ 139700 w 533400"/>
                <a:gd name="connsiteY1269" fmla="*/ 128588 h 409575"/>
                <a:gd name="connsiteX1270" fmla="*/ 139700 w 533400"/>
                <a:gd name="connsiteY1270" fmla="*/ 127000 h 409575"/>
                <a:gd name="connsiteX1271" fmla="*/ 141287 w 533400"/>
                <a:gd name="connsiteY1271" fmla="*/ 123825 h 409575"/>
                <a:gd name="connsiteX1272" fmla="*/ 141287 w 533400"/>
                <a:gd name="connsiteY1272" fmla="*/ 122238 h 409575"/>
                <a:gd name="connsiteX1273" fmla="*/ 144462 w 533400"/>
                <a:gd name="connsiteY1273" fmla="*/ 120650 h 409575"/>
                <a:gd name="connsiteX1274" fmla="*/ 144462 w 533400"/>
                <a:gd name="connsiteY1274" fmla="*/ 115888 h 409575"/>
                <a:gd name="connsiteX1275" fmla="*/ 141287 w 533400"/>
                <a:gd name="connsiteY1275" fmla="*/ 115888 h 409575"/>
                <a:gd name="connsiteX1276" fmla="*/ 141287 w 533400"/>
                <a:gd name="connsiteY1276" fmla="*/ 112713 h 409575"/>
                <a:gd name="connsiteX1277" fmla="*/ 144462 w 533400"/>
                <a:gd name="connsiteY1277" fmla="*/ 111125 h 409575"/>
                <a:gd name="connsiteX1278" fmla="*/ 144462 w 533400"/>
                <a:gd name="connsiteY1278" fmla="*/ 107950 h 409575"/>
                <a:gd name="connsiteX1279" fmla="*/ 144462 w 533400"/>
                <a:gd name="connsiteY1279" fmla="*/ 106363 h 409575"/>
                <a:gd name="connsiteX1280" fmla="*/ 146050 w 533400"/>
                <a:gd name="connsiteY1280" fmla="*/ 106363 h 409575"/>
                <a:gd name="connsiteX1281" fmla="*/ 149225 w 533400"/>
                <a:gd name="connsiteY1281" fmla="*/ 106363 h 409575"/>
                <a:gd name="connsiteX1282" fmla="*/ 149225 w 533400"/>
                <a:gd name="connsiteY1282" fmla="*/ 104775 h 409575"/>
                <a:gd name="connsiteX1283" fmla="*/ 150812 w 533400"/>
                <a:gd name="connsiteY1283" fmla="*/ 104775 h 409575"/>
                <a:gd name="connsiteX1284" fmla="*/ 149225 w 533400"/>
                <a:gd name="connsiteY1284" fmla="*/ 100013 h 409575"/>
                <a:gd name="connsiteX1285" fmla="*/ 150812 w 533400"/>
                <a:gd name="connsiteY1285" fmla="*/ 100013 h 409575"/>
                <a:gd name="connsiteX1286" fmla="*/ 144462 w 533400"/>
                <a:gd name="connsiteY1286" fmla="*/ 95250 h 409575"/>
                <a:gd name="connsiteX1287" fmla="*/ 152400 w 533400"/>
                <a:gd name="connsiteY1287" fmla="*/ 100013 h 409575"/>
                <a:gd name="connsiteX1288" fmla="*/ 155575 w 533400"/>
                <a:gd name="connsiteY1288" fmla="*/ 100013 h 409575"/>
                <a:gd name="connsiteX1289" fmla="*/ 155575 w 533400"/>
                <a:gd name="connsiteY1289" fmla="*/ 96838 h 409575"/>
                <a:gd name="connsiteX1290" fmla="*/ 157162 w 533400"/>
                <a:gd name="connsiteY1290" fmla="*/ 95250 h 409575"/>
                <a:gd name="connsiteX1291" fmla="*/ 160337 w 533400"/>
                <a:gd name="connsiteY1291" fmla="*/ 95250 h 409575"/>
                <a:gd name="connsiteX1292" fmla="*/ 160337 w 533400"/>
                <a:gd name="connsiteY1292" fmla="*/ 93663 h 409575"/>
                <a:gd name="connsiteX1293" fmla="*/ 161925 w 533400"/>
                <a:gd name="connsiteY1293" fmla="*/ 93663 h 409575"/>
                <a:gd name="connsiteX1294" fmla="*/ 165100 w 533400"/>
                <a:gd name="connsiteY1294" fmla="*/ 93663 h 409575"/>
                <a:gd name="connsiteX1295" fmla="*/ 166687 w 533400"/>
                <a:gd name="connsiteY1295" fmla="*/ 93663 h 409575"/>
                <a:gd name="connsiteX1296" fmla="*/ 168275 w 533400"/>
                <a:gd name="connsiteY1296" fmla="*/ 93663 h 409575"/>
                <a:gd name="connsiteX1297" fmla="*/ 168275 w 533400"/>
                <a:gd name="connsiteY1297" fmla="*/ 90488 h 409575"/>
                <a:gd name="connsiteX1298" fmla="*/ 168275 w 533400"/>
                <a:gd name="connsiteY1298" fmla="*/ 88900 h 409575"/>
                <a:gd name="connsiteX1299" fmla="*/ 166687 w 533400"/>
                <a:gd name="connsiteY1299" fmla="*/ 85725 h 409575"/>
                <a:gd name="connsiteX1300" fmla="*/ 166687 w 533400"/>
                <a:gd name="connsiteY1300" fmla="*/ 84137 h 409575"/>
                <a:gd name="connsiteX1301" fmla="*/ 166687 w 533400"/>
                <a:gd name="connsiteY1301" fmla="*/ 80962 h 409575"/>
                <a:gd name="connsiteX1302" fmla="*/ 168275 w 533400"/>
                <a:gd name="connsiteY1302" fmla="*/ 84137 h 409575"/>
                <a:gd name="connsiteX1303" fmla="*/ 171450 w 533400"/>
                <a:gd name="connsiteY1303" fmla="*/ 84137 h 409575"/>
                <a:gd name="connsiteX1304" fmla="*/ 173037 w 533400"/>
                <a:gd name="connsiteY1304" fmla="*/ 80962 h 409575"/>
                <a:gd name="connsiteX1305" fmla="*/ 173037 w 533400"/>
                <a:gd name="connsiteY1305" fmla="*/ 79375 h 409575"/>
                <a:gd name="connsiteX1306" fmla="*/ 173037 w 533400"/>
                <a:gd name="connsiteY1306" fmla="*/ 77787 h 409575"/>
                <a:gd name="connsiteX1307" fmla="*/ 173037 w 533400"/>
                <a:gd name="connsiteY1307" fmla="*/ 74612 h 409575"/>
                <a:gd name="connsiteX1308" fmla="*/ 173037 w 533400"/>
                <a:gd name="connsiteY1308" fmla="*/ 73025 h 409575"/>
                <a:gd name="connsiteX1309" fmla="*/ 171450 w 533400"/>
                <a:gd name="connsiteY1309" fmla="*/ 73025 h 409575"/>
                <a:gd name="connsiteX1310" fmla="*/ 168275 w 533400"/>
                <a:gd name="connsiteY1310" fmla="*/ 69850 h 409575"/>
                <a:gd name="connsiteX1311" fmla="*/ 166687 w 533400"/>
                <a:gd name="connsiteY1311" fmla="*/ 69850 h 409575"/>
                <a:gd name="connsiteX1312" fmla="*/ 165100 w 533400"/>
                <a:gd name="connsiteY1312" fmla="*/ 68262 h 409575"/>
                <a:gd name="connsiteX1313" fmla="*/ 161925 w 533400"/>
                <a:gd name="connsiteY1313" fmla="*/ 65087 h 409575"/>
                <a:gd name="connsiteX1314" fmla="*/ 157162 w 533400"/>
                <a:gd name="connsiteY1314" fmla="*/ 63500 h 409575"/>
                <a:gd name="connsiteX1315" fmla="*/ 155575 w 533400"/>
                <a:gd name="connsiteY1315" fmla="*/ 61912 h 409575"/>
                <a:gd name="connsiteX1316" fmla="*/ 152400 w 533400"/>
                <a:gd name="connsiteY1316" fmla="*/ 58737 h 409575"/>
                <a:gd name="connsiteX1317" fmla="*/ 150812 w 533400"/>
                <a:gd name="connsiteY1317" fmla="*/ 57150 h 409575"/>
                <a:gd name="connsiteX1318" fmla="*/ 150812 w 533400"/>
                <a:gd name="connsiteY1318" fmla="*/ 52387 h 409575"/>
                <a:gd name="connsiteX1319" fmla="*/ 149225 w 533400"/>
                <a:gd name="connsiteY1319" fmla="*/ 52387 h 409575"/>
                <a:gd name="connsiteX1320" fmla="*/ 149225 w 533400"/>
                <a:gd name="connsiteY1320" fmla="*/ 49212 h 409575"/>
                <a:gd name="connsiteX1321" fmla="*/ 149225 w 533400"/>
                <a:gd name="connsiteY1321" fmla="*/ 47625 h 409575"/>
                <a:gd name="connsiteX1322" fmla="*/ 150812 w 533400"/>
                <a:gd name="connsiteY1322" fmla="*/ 49212 h 409575"/>
                <a:gd name="connsiteX1323" fmla="*/ 152400 w 533400"/>
                <a:gd name="connsiteY1323" fmla="*/ 52387 h 409575"/>
                <a:gd name="connsiteX1324" fmla="*/ 157162 w 533400"/>
                <a:gd name="connsiteY1324" fmla="*/ 52387 h 409575"/>
                <a:gd name="connsiteX1325" fmla="*/ 160337 w 533400"/>
                <a:gd name="connsiteY1325" fmla="*/ 53975 h 409575"/>
                <a:gd name="connsiteX1326" fmla="*/ 161925 w 533400"/>
                <a:gd name="connsiteY1326" fmla="*/ 53975 h 409575"/>
                <a:gd name="connsiteX1327" fmla="*/ 161925 w 533400"/>
                <a:gd name="connsiteY1327" fmla="*/ 57150 h 409575"/>
                <a:gd name="connsiteX1328" fmla="*/ 166687 w 533400"/>
                <a:gd name="connsiteY1328" fmla="*/ 58737 h 409575"/>
                <a:gd name="connsiteX1329" fmla="*/ 166687 w 533400"/>
                <a:gd name="connsiteY1329" fmla="*/ 61912 h 409575"/>
                <a:gd name="connsiteX1330" fmla="*/ 168275 w 533400"/>
                <a:gd name="connsiteY1330" fmla="*/ 61912 h 409575"/>
                <a:gd name="connsiteX1331" fmla="*/ 171450 w 533400"/>
                <a:gd name="connsiteY1331" fmla="*/ 61912 h 409575"/>
                <a:gd name="connsiteX1332" fmla="*/ 173037 w 533400"/>
                <a:gd name="connsiteY1332" fmla="*/ 61912 h 409575"/>
                <a:gd name="connsiteX1333" fmla="*/ 177800 w 533400"/>
                <a:gd name="connsiteY1333" fmla="*/ 63500 h 409575"/>
                <a:gd name="connsiteX1334" fmla="*/ 180975 w 533400"/>
                <a:gd name="connsiteY1334" fmla="*/ 65087 h 409575"/>
                <a:gd name="connsiteX1335" fmla="*/ 184150 w 533400"/>
                <a:gd name="connsiteY1335" fmla="*/ 65087 h 409575"/>
                <a:gd name="connsiteX1336" fmla="*/ 188912 w 533400"/>
                <a:gd name="connsiteY1336" fmla="*/ 65087 h 409575"/>
                <a:gd name="connsiteX1337" fmla="*/ 192087 w 533400"/>
                <a:gd name="connsiteY1337" fmla="*/ 65087 h 409575"/>
                <a:gd name="connsiteX1338" fmla="*/ 193675 w 533400"/>
                <a:gd name="connsiteY1338" fmla="*/ 65087 h 409575"/>
                <a:gd name="connsiteX1339" fmla="*/ 196850 w 533400"/>
                <a:gd name="connsiteY1339" fmla="*/ 65087 h 409575"/>
                <a:gd name="connsiteX1340" fmla="*/ 198437 w 533400"/>
                <a:gd name="connsiteY1340" fmla="*/ 68262 h 409575"/>
                <a:gd name="connsiteX1341" fmla="*/ 203200 w 533400"/>
                <a:gd name="connsiteY1341" fmla="*/ 68262 h 409575"/>
                <a:gd name="connsiteX1342" fmla="*/ 204787 w 533400"/>
                <a:gd name="connsiteY1342" fmla="*/ 68262 h 409575"/>
                <a:gd name="connsiteX1343" fmla="*/ 207962 w 533400"/>
                <a:gd name="connsiteY1343" fmla="*/ 68262 h 409575"/>
                <a:gd name="connsiteX1344" fmla="*/ 209550 w 533400"/>
                <a:gd name="connsiteY1344" fmla="*/ 68262 h 409575"/>
                <a:gd name="connsiteX1345" fmla="*/ 211137 w 533400"/>
                <a:gd name="connsiteY1345" fmla="*/ 68262 h 409575"/>
                <a:gd name="connsiteX1346" fmla="*/ 214312 w 533400"/>
                <a:gd name="connsiteY1346" fmla="*/ 68262 h 409575"/>
                <a:gd name="connsiteX1347" fmla="*/ 219075 w 533400"/>
                <a:gd name="connsiteY1347" fmla="*/ 69850 h 409575"/>
                <a:gd name="connsiteX1348" fmla="*/ 220662 w 533400"/>
                <a:gd name="connsiteY1348" fmla="*/ 69850 h 409575"/>
                <a:gd name="connsiteX1349" fmla="*/ 223837 w 533400"/>
                <a:gd name="connsiteY1349" fmla="*/ 73025 h 409575"/>
                <a:gd name="connsiteX1350" fmla="*/ 227012 w 533400"/>
                <a:gd name="connsiteY1350" fmla="*/ 74612 h 409575"/>
                <a:gd name="connsiteX1351" fmla="*/ 230187 w 533400"/>
                <a:gd name="connsiteY1351" fmla="*/ 74612 h 409575"/>
                <a:gd name="connsiteX1352" fmla="*/ 231775 w 533400"/>
                <a:gd name="connsiteY1352" fmla="*/ 73025 h 409575"/>
                <a:gd name="connsiteX1353" fmla="*/ 234950 w 533400"/>
                <a:gd name="connsiteY1353" fmla="*/ 73025 h 409575"/>
                <a:gd name="connsiteX1354" fmla="*/ 234950 w 533400"/>
                <a:gd name="connsiteY1354" fmla="*/ 69850 h 409575"/>
                <a:gd name="connsiteX1355" fmla="*/ 234950 w 533400"/>
                <a:gd name="connsiteY1355" fmla="*/ 68262 h 409575"/>
                <a:gd name="connsiteX1356" fmla="*/ 234950 w 533400"/>
                <a:gd name="connsiteY1356" fmla="*/ 65087 h 409575"/>
                <a:gd name="connsiteX1357" fmla="*/ 231775 w 533400"/>
                <a:gd name="connsiteY1357" fmla="*/ 63500 h 409575"/>
                <a:gd name="connsiteX1358" fmla="*/ 230187 w 533400"/>
                <a:gd name="connsiteY1358" fmla="*/ 61912 h 409575"/>
                <a:gd name="connsiteX1359" fmla="*/ 230187 w 533400"/>
                <a:gd name="connsiteY1359" fmla="*/ 58737 h 409575"/>
                <a:gd name="connsiteX1360" fmla="*/ 231775 w 533400"/>
                <a:gd name="connsiteY1360" fmla="*/ 58737 h 409575"/>
                <a:gd name="connsiteX1361" fmla="*/ 234950 w 533400"/>
                <a:gd name="connsiteY1361" fmla="*/ 58737 h 409575"/>
                <a:gd name="connsiteX1362" fmla="*/ 234950 w 533400"/>
                <a:gd name="connsiteY1362" fmla="*/ 61912 h 409575"/>
                <a:gd name="connsiteX1363" fmla="*/ 236537 w 533400"/>
                <a:gd name="connsiteY1363" fmla="*/ 63500 h 409575"/>
                <a:gd name="connsiteX1364" fmla="*/ 236537 w 533400"/>
                <a:gd name="connsiteY1364" fmla="*/ 65087 h 409575"/>
                <a:gd name="connsiteX1365" fmla="*/ 239712 w 533400"/>
                <a:gd name="connsiteY1365" fmla="*/ 68262 h 409575"/>
                <a:gd name="connsiteX1366" fmla="*/ 241300 w 533400"/>
                <a:gd name="connsiteY1366" fmla="*/ 68262 h 409575"/>
                <a:gd name="connsiteX1367" fmla="*/ 241300 w 533400"/>
                <a:gd name="connsiteY1367" fmla="*/ 69850 h 409575"/>
                <a:gd name="connsiteX1368" fmla="*/ 242887 w 533400"/>
                <a:gd name="connsiteY1368" fmla="*/ 73025 h 409575"/>
                <a:gd name="connsiteX1369" fmla="*/ 242887 w 533400"/>
                <a:gd name="connsiteY1369" fmla="*/ 74612 h 409575"/>
                <a:gd name="connsiteX1370" fmla="*/ 246062 w 533400"/>
                <a:gd name="connsiteY1370" fmla="*/ 74612 h 409575"/>
                <a:gd name="connsiteX1371" fmla="*/ 246062 w 533400"/>
                <a:gd name="connsiteY1371" fmla="*/ 77787 h 409575"/>
                <a:gd name="connsiteX1372" fmla="*/ 247650 w 533400"/>
                <a:gd name="connsiteY1372" fmla="*/ 77787 h 409575"/>
                <a:gd name="connsiteX1373" fmla="*/ 250825 w 533400"/>
                <a:gd name="connsiteY1373" fmla="*/ 74612 h 409575"/>
                <a:gd name="connsiteX1374" fmla="*/ 250825 w 533400"/>
                <a:gd name="connsiteY1374" fmla="*/ 73025 h 409575"/>
                <a:gd name="connsiteX1375" fmla="*/ 250825 w 533400"/>
                <a:gd name="connsiteY1375" fmla="*/ 69850 h 409575"/>
                <a:gd name="connsiteX1376" fmla="*/ 250825 w 533400"/>
                <a:gd name="connsiteY1376" fmla="*/ 65087 h 409575"/>
                <a:gd name="connsiteX1377" fmla="*/ 252412 w 533400"/>
                <a:gd name="connsiteY1377" fmla="*/ 63500 h 409575"/>
                <a:gd name="connsiteX1378" fmla="*/ 250825 w 533400"/>
                <a:gd name="connsiteY1378" fmla="*/ 58737 h 409575"/>
                <a:gd name="connsiteX1379" fmla="*/ 250825 w 533400"/>
                <a:gd name="connsiteY1379" fmla="*/ 53975 h 409575"/>
                <a:gd name="connsiteX1380" fmla="*/ 247650 w 533400"/>
                <a:gd name="connsiteY1380" fmla="*/ 52387 h 409575"/>
                <a:gd name="connsiteX1381" fmla="*/ 246062 w 533400"/>
                <a:gd name="connsiteY1381" fmla="*/ 49212 h 409575"/>
                <a:gd name="connsiteX1382" fmla="*/ 246062 w 533400"/>
                <a:gd name="connsiteY1382" fmla="*/ 47625 h 409575"/>
                <a:gd name="connsiteX1383" fmla="*/ 246062 w 533400"/>
                <a:gd name="connsiteY1383" fmla="*/ 46037 h 409575"/>
                <a:gd name="connsiteX1384" fmla="*/ 242887 w 533400"/>
                <a:gd name="connsiteY1384" fmla="*/ 42862 h 409575"/>
                <a:gd name="connsiteX1385" fmla="*/ 242887 w 533400"/>
                <a:gd name="connsiteY1385" fmla="*/ 38100 h 409575"/>
                <a:gd name="connsiteX1386" fmla="*/ 236537 w 533400"/>
                <a:gd name="connsiteY1386" fmla="*/ 30162 h 409575"/>
                <a:gd name="connsiteX1387" fmla="*/ 236537 w 533400"/>
                <a:gd name="connsiteY1387" fmla="*/ 26987 h 409575"/>
                <a:gd name="connsiteX1388" fmla="*/ 234950 w 533400"/>
                <a:gd name="connsiteY1388" fmla="*/ 22225 h 409575"/>
                <a:gd name="connsiteX1389" fmla="*/ 231775 w 533400"/>
                <a:gd name="connsiteY1389" fmla="*/ 19050 h 409575"/>
                <a:gd name="connsiteX1390" fmla="*/ 230187 w 533400"/>
                <a:gd name="connsiteY1390" fmla="*/ 14287 h 409575"/>
                <a:gd name="connsiteX1391" fmla="*/ 225425 w 533400"/>
                <a:gd name="connsiteY1391" fmla="*/ 11112 h 409575"/>
                <a:gd name="connsiteX1392" fmla="*/ 225425 w 533400"/>
                <a:gd name="connsiteY1392" fmla="*/ 9525 h 409575"/>
                <a:gd name="connsiteX1393" fmla="*/ 225425 w 533400"/>
                <a:gd name="connsiteY1393" fmla="*/ 6350 h 409575"/>
                <a:gd name="connsiteX1394" fmla="*/ 223837 w 533400"/>
                <a:gd name="connsiteY1394" fmla="*/ 4762 h 409575"/>
                <a:gd name="connsiteX1395" fmla="*/ 220662 w 533400"/>
                <a:gd name="connsiteY1395" fmla="*/ 3175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Lst>
              <a:rect l="l" t="t" r="r" b="b"/>
              <a:pathLst>
                <a:path w="533400" h="409575">
                  <a:moveTo>
                    <a:pt x="284162" y="407988"/>
                  </a:moveTo>
                  <a:lnTo>
                    <a:pt x="285750" y="407988"/>
                  </a:lnTo>
                  <a:lnTo>
                    <a:pt x="285750" y="409575"/>
                  </a:lnTo>
                  <a:close/>
                  <a:moveTo>
                    <a:pt x="288925" y="401637"/>
                  </a:moveTo>
                  <a:lnTo>
                    <a:pt x="288925" y="404813"/>
                  </a:lnTo>
                  <a:lnTo>
                    <a:pt x="285750" y="407988"/>
                  </a:lnTo>
                  <a:close/>
                  <a:moveTo>
                    <a:pt x="290512" y="398463"/>
                  </a:moveTo>
                  <a:lnTo>
                    <a:pt x="288925" y="401637"/>
                  </a:lnTo>
                  <a:lnTo>
                    <a:pt x="288925" y="400050"/>
                  </a:lnTo>
                  <a:close/>
                  <a:moveTo>
                    <a:pt x="295275" y="388938"/>
                  </a:moveTo>
                  <a:lnTo>
                    <a:pt x="293687" y="395288"/>
                  </a:lnTo>
                  <a:lnTo>
                    <a:pt x="290512" y="398463"/>
                  </a:lnTo>
                  <a:lnTo>
                    <a:pt x="290512" y="398463"/>
                  </a:lnTo>
                  <a:close/>
                  <a:moveTo>
                    <a:pt x="182562" y="379413"/>
                  </a:moveTo>
                  <a:lnTo>
                    <a:pt x="184150" y="379413"/>
                  </a:lnTo>
                  <a:lnTo>
                    <a:pt x="187325" y="379413"/>
                  </a:lnTo>
                  <a:lnTo>
                    <a:pt x="184150" y="382588"/>
                  </a:lnTo>
                  <a:lnTo>
                    <a:pt x="182562" y="384175"/>
                  </a:lnTo>
                  <a:lnTo>
                    <a:pt x="180975" y="382588"/>
                  </a:lnTo>
                  <a:lnTo>
                    <a:pt x="182562" y="382588"/>
                  </a:lnTo>
                  <a:close/>
                  <a:moveTo>
                    <a:pt x="277812" y="377825"/>
                  </a:moveTo>
                  <a:lnTo>
                    <a:pt x="279400" y="377825"/>
                  </a:lnTo>
                  <a:lnTo>
                    <a:pt x="279400" y="379413"/>
                  </a:lnTo>
                  <a:lnTo>
                    <a:pt x="274637" y="382588"/>
                  </a:lnTo>
                  <a:lnTo>
                    <a:pt x="273050" y="387350"/>
                  </a:lnTo>
                  <a:lnTo>
                    <a:pt x="271462" y="387350"/>
                  </a:lnTo>
                  <a:lnTo>
                    <a:pt x="268287" y="388938"/>
                  </a:lnTo>
                  <a:lnTo>
                    <a:pt x="266700" y="392113"/>
                  </a:lnTo>
                  <a:lnTo>
                    <a:pt x="266700" y="388938"/>
                  </a:lnTo>
                  <a:lnTo>
                    <a:pt x="268287" y="387350"/>
                  </a:lnTo>
                  <a:lnTo>
                    <a:pt x="268287" y="384175"/>
                  </a:lnTo>
                  <a:lnTo>
                    <a:pt x="271462" y="384175"/>
                  </a:lnTo>
                  <a:lnTo>
                    <a:pt x="273050" y="384175"/>
                  </a:lnTo>
                  <a:lnTo>
                    <a:pt x="273050" y="382588"/>
                  </a:lnTo>
                  <a:lnTo>
                    <a:pt x="274637" y="379413"/>
                  </a:lnTo>
                  <a:close/>
                  <a:moveTo>
                    <a:pt x="192087" y="377825"/>
                  </a:moveTo>
                  <a:lnTo>
                    <a:pt x="188912" y="379413"/>
                  </a:lnTo>
                  <a:lnTo>
                    <a:pt x="187325" y="379413"/>
                  </a:lnTo>
                  <a:close/>
                  <a:moveTo>
                    <a:pt x="252412" y="376238"/>
                  </a:moveTo>
                  <a:lnTo>
                    <a:pt x="252412" y="377825"/>
                  </a:lnTo>
                  <a:lnTo>
                    <a:pt x="250825" y="379413"/>
                  </a:lnTo>
                  <a:lnTo>
                    <a:pt x="247650" y="379413"/>
                  </a:lnTo>
                  <a:lnTo>
                    <a:pt x="250825" y="377825"/>
                  </a:lnTo>
                  <a:close/>
                  <a:moveTo>
                    <a:pt x="257175" y="373063"/>
                  </a:moveTo>
                  <a:lnTo>
                    <a:pt x="257175" y="376238"/>
                  </a:lnTo>
                  <a:lnTo>
                    <a:pt x="255587" y="376238"/>
                  </a:lnTo>
                  <a:lnTo>
                    <a:pt x="252412" y="376238"/>
                  </a:lnTo>
                  <a:close/>
                  <a:moveTo>
                    <a:pt x="333375" y="371475"/>
                  </a:moveTo>
                  <a:lnTo>
                    <a:pt x="331787" y="376238"/>
                  </a:lnTo>
                  <a:lnTo>
                    <a:pt x="330200" y="376238"/>
                  </a:lnTo>
                  <a:lnTo>
                    <a:pt x="331787" y="373063"/>
                  </a:lnTo>
                  <a:close/>
                  <a:moveTo>
                    <a:pt x="198437" y="371475"/>
                  </a:moveTo>
                  <a:lnTo>
                    <a:pt x="200025" y="371475"/>
                  </a:lnTo>
                  <a:lnTo>
                    <a:pt x="203200" y="371475"/>
                  </a:lnTo>
                  <a:lnTo>
                    <a:pt x="203200" y="373063"/>
                  </a:lnTo>
                  <a:lnTo>
                    <a:pt x="198437" y="376238"/>
                  </a:lnTo>
                  <a:lnTo>
                    <a:pt x="193675" y="377825"/>
                  </a:lnTo>
                  <a:lnTo>
                    <a:pt x="192087" y="377825"/>
                  </a:lnTo>
                  <a:lnTo>
                    <a:pt x="196850" y="376238"/>
                  </a:lnTo>
                  <a:lnTo>
                    <a:pt x="198437" y="373063"/>
                  </a:lnTo>
                  <a:close/>
                  <a:moveTo>
                    <a:pt x="203200" y="368300"/>
                  </a:moveTo>
                  <a:lnTo>
                    <a:pt x="204787" y="368300"/>
                  </a:lnTo>
                  <a:lnTo>
                    <a:pt x="207962" y="368300"/>
                  </a:lnTo>
                  <a:lnTo>
                    <a:pt x="204787" y="371475"/>
                  </a:lnTo>
                  <a:lnTo>
                    <a:pt x="203200" y="371475"/>
                  </a:lnTo>
                  <a:close/>
                  <a:moveTo>
                    <a:pt x="193675" y="363538"/>
                  </a:moveTo>
                  <a:lnTo>
                    <a:pt x="196850" y="366713"/>
                  </a:lnTo>
                  <a:lnTo>
                    <a:pt x="193675" y="366713"/>
                  </a:lnTo>
                  <a:close/>
                  <a:moveTo>
                    <a:pt x="231775" y="360363"/>
                  </a:moveTo>
                  <a:lnTo>
                    <a:pt x="234950" y="360363"/>
                  </a:lnTo>
                  <a:lnTo>
                    <a:pt x="236537" y="360363"/>
                  </a:lnTo>
                  <a:lnTo>
                    <a:pt x="234950" y="361950"/>
                  </a:lnTo>
                  <a:lnTo>
                    <a:pt x="234950" y="363538"/>
                  </a:lnTo>
                  <a:lnTo>
                    <a:pt x="231775" y="363538"/>
                  </a:lnTo>
                  <a:lnTo>
                    <a:pt x="231775" y="361950"/>
                  </a:lnTo>
                  <a:close/>
                  <a:moveTo>
                    <a:pt x="211137" y="357188"/>
                  </a:moveTo>
                  <a:lnTo>
                    <a:pt x="214312" y="357188"/>
                  </a:lnTo>
                  <a:lnTo>
                    <a:pt x="211137" y="360363"/>
                  </a:lnTo>
                  <a:close/>
                  <a:moveTo>
                    <a:pt x="220662" y="352425"/>
                  </a:moveTo>
                  <a:lnTo>
                    <a:pt x="223837" y="352425"/>
                  </a:lnTo>
                  <a:lnTo>
                    <a:pt x="220662" y="355600"/>
                  </a:lnTo>
                  <a:lnTo>
                    <a:pt x="219074" y="355600"/>
                  </a:lnTo>
                  <a:lnTo>
                    <a:pt x="215900" y="357188"/>
                  </a:lnTo>
                  <a:lnTo>
                    <a:pt x="214312" y="357188"/>
                  </a:lnTo>
                  <a:lnTo>
                    <a:pt x="215900" y="355600"/>
                  </a:lnTo>
                  <a:close/>
                  <a:moveTo>
                    <a:pt x="136525" y="317500"/>
                  </a:moveTo>
                  <a:lnTo>
                    <a:pt x="139700" y="317500"/>
                  </a:lnTo>
                  <a:lnTo>
                    <a:pt x="141287" y="317500"/>
                  </a:lnTo>
                  <a:lnTo>
                    <a:pt x="139700" y="319088"/>
                  </a:lnTo>
                  <a:lnTo>
                    <a:pt x="136525" y="320675"/>
                  </a:lnTo>
                  <a:lnTo>
                    <a:pt x="134937" y="320675"/>
                  </a:lnTo>
                  <a:lnTo>
                    <a:pt x="134937" y="319088"/>
                  </a:lnTo>
                  <a:lnTo>
                    <a:pt x="136525" y="319088"/>
                  </a:lnTo>
                  <a:close/>
                  <a:moveTo>
                    <a:pt x="34925" y="303213"/>
                  </a:moveTo>
                  <a:lnTo>
                    <a:pt x="38100" y="304801"/>
                  </a:lnTo>
                  <a:lnTo>
                    <a:pt x="39688" y="304801"/>
                  </a:lnTo>
                  <a:lnTo>
                    <a:pt x="42863" y="304801"/>
                  </a:lnTo>
                  <a:lnTo>
                    <a:pt x="42863" y="307976"/>
                  </a:lnTo>
                  <a:lnTo>
                    <a:pt x="39688" y="307976"/>
                  </a:lnTo>
                  <a:lnTo>
                    <a:pt x="38100" y="307976"/>
                  </a:lnTo>
                  <a:lnTo>
                    <a:pt x="34925" y="307976"/>
                  </a:lnTo>
                  <a:lnTo>
                    <a:pt x="33338" y="309563"/>
                  </a:lnTo>
                  <a:lnTo>
                    <a:pt x="31750" y="309563"/>
                  </a:lnTo>
                  <a:lnTo>
                    <a:pt x="28575" y="309563"/>
                  </a:lnTo>
                  <a:lnTo>
                    <a:pt x="26988" y="312738"/>
                  </a:lnTo>
                  <a:lnTo>
                    <a:pt x="23813" y="312738"/>
                  </a:lnTo>
                  <a:lnTo>
                    <a:pt x="23813" y="314326"/>
                  </a:lnTo>
                  <a:lnTo>
                    <a:pt x="22225" y="314326"/>
                  </a:lnTo>
                  <a:lnTo>
                    <a:pt x="19050" y="317501"/>
                  </a:lnTo>
                  <a:lnTo>
                    <a:pt x="12700" y="317501"/>
                  </a:lnTo>
                  <a:lnTo>
                    <a:pt x="7938" y="317501"/>
                  </a:lnTo>
                  <a:lnTo>
                    <a:pt x="1588" y="319088"/>
                  </a:lnTo>
                  <a:lnTo>
                    <a:pt x="0" y="317501"/>
                  </a:lnTo>
                  <a:lnTo>
                    <a:pt x="1588" y="314326"/>
                  </a:lnTo>
                  <a:lnTo>
                    <a:pt x="3175" y="314326"/>
                  </a:lnTo>
                  <a:lnTo>
                    <a:pt x="6350" y="314326"/>
                  </a:lnTo>
                  <a:lnTo>
                    <a:pt x="7938" y="314326"/>
                  </a:lnTo>
                  <a:lnTo>
                    <a:pt x="11113" y="312738"/>
                  </a:lnTo>
                  <a:lnTo>
                    <a:pt x="12700" y="309563"/>
                  </a:lnTo>
                  <a:lnTo>
                    <a:pt x="15875" y="309563"/>
                  </a:lnTo>
                  <a:lnTo>
                    <a:pt x="19050" y="309563"/>
                  </a:lnTo>
                  <a:lnTo>
                    <a:pt x="23813" y="307976"/>
                  </a:lnTo>
                  <a:lnTo>
                    <a:pt x="26988" y="304801"/>
                  </a:lnTo>
                  <a:lnTo>
                    <a:pt x="28575" y="304801"/>
                  </a:lnTo>
                  <a:lnTo>
                    <a:pt x="31750" y="304801"/>
                  </a:lnTo>
                  <a:close/>
                  <a:moveTo>
                    <a:pt x="85725" y="302578"/>
                  </a:moveTo>
                  <a:lnTo>
                    <a:pt x="85725" y="303213"/>
                  </a:lnTo>
                  <a:lnTo>
                    <a:pt x="82550" y="303213"/>
                  </a:lnTo>
                  <a:close/>
                  <a:moveTo>
                    <a:pt x="85725" y="301626"/>
                  </a:moveTo>
                  <a:lnTo>
                    <a:pt x="90488" y="301626"/>
                  </a:lnTo>
                  <a:lnTo>
                    <a:pt x="85725" y="302578"/>
                  </a:lnTo>
                  <a:close/>
                  <a:moveTo>
                    <a:pt x="92075" y="298450"/>
                  </a:moveTo>
                  <a:lnTo>
                    <a:pt x="93663" y="298450"/>
                  </a:lnTo>
                  <a:lnTo>
                    <a:pt x="96838" y="298450"/>
                  </a:lnTo>
                  <a:lnTo>
                    <a:pt x="92075" y="301626"/>
                  </a:lnTo>
                  <a:lnTo>
                    <a:pt x="90488" y="301626"/>
                  </a:lnTo>
                  <a:close/>
                  <a:moveTo>
                    <a:pt x="38100" y="265113"/>
                  </a:moveTo>
                  <a:lnTo>
                    <a:pt x="39687" y="265113"/>
                  </a:lnTo>
                  <a:lnTo>
                    <a:pt x="42862" y="265113"/>
                  </a:lnTo>
                  <a:lnTo>
                    <a:pt x="46037" y="265113"/>
                  </a:lnTo>
                  <a:lnTo>
                    <a:pt x="44450" y="266700"/>
                  </a:lnTo>
                  <a:lnTo>
                    <a:pt x="39687" y="266700"/>
                  </a:lnTo>
                  <a:lnTo>
                    <a:pt x="38100" y="266700"/>
                  </a:lnTo>
                  <a:lnTo>
                    <a:pt x="34925" y="266700"/>
                  </a:lnTo>
                  <a:close/>
                  <a:moveTo>
                    <a:pt x="53975" y="261938"/>
                  </a:moveTo>
                  <a:lnTo>
                    <a:pt x="58737" y="261938"/>
                  </a:lnTo>
                  <a:lnTo>
                    <a:pt x="50800" y="265113"/>
                  </a:lnTo>
                  <a:lnTo>
                    <a:pt x="49212" y="265113"/>
                  </a:lnTo>
                  <a:close/>
                  <a:moveTo>
                    <a:pt x="61912" y="260350"/>
                  </a:moveTo>
                  <a:lnTo>
                    <a:pt x="65087" y="260350"/>
                  </a:lnTo>
                  <a:lnTo>
                    <a:pt x="66675" y="260350"/>
                  </a:lnTo>
                  <a:lnTo>
                    <a:pt x="69850" y="260350"/>
                  </a:lnTo>
                  <a:lnTo>
                    <a:pt x="71437" y="260350"/>
                  </a:lnTo>
                  <a:lnTo>
                    <a:pt x="65087" y="261938"/>
                  </a:lnTo>
                  <a:lnTo>
                    <a:pt x="60325" y="261938"/>
                  </a:lnTo>
                  <a:close/>
                  <a:moveTo>
                    <a:pt x="517524" y="198438"/>
                  </a:moveTo>
                  <a:lnTo>
                    <a:pt x="519112" y="198438"/>
                  </a:lnTo>
                  <a:lnTo>
                    <a:pt x="517524" y="201613"/>
                  </a:lnTo>
                  <a:lnTo>
                    <a:pt x="514350" y="201613"/>
                  </a:lnTo>
                  <a:close/>
                  <a:moveTo>
                    <a:pt x="501650" y="176213"/>
                  </a:moveTo>
                  <a:lnTo>
                    <a:pt x="501650" y="179388"/>
                  </a:lnTo>
                  <a:lnTo>
                    <a:pt x="498475" y="179388"/>
                  </a:lnTo>
                  <a:close/>
                  <a:moveTo>
                    <a:pt x="501650" y="174625"/>
                  </a:moveTo>
                  <a:lnTo>
                    <a:pt x="503237" y="174625"/>
                  </a:lnTo>
                  <a:lnTo>
                    <a:pt x="501650" y="176213"/>
                  </a:lnTo>
                  <a:close/>
                  <a:moveTo>
                    <a:pt x="123825" y="171450"/>
                  </a:moveTo>
                  <a:lnTo>
                    <a:pt x="125412" y="171450"/>
                  </a:lnTo>
                  <a:lnTo>
                    <a:pt x="128588" y="171450"/>
                  </a:lnTo>
                  <a:lnTo>
                    <a:pt x="130175" y="171450"/>
                  </a:lnTo>
                  <a:lnTo>
                    <a:pt x="133350" y="171450"/>
                  </a:lnTo>
                  <a:lnTo>
                    <a:pt x="133350" y="174625"/>
                  </a:lnTo>
                  <a:lnTo>
                    <a:pt x="130175" y="174625"/>
                  </a:lnTo>
                  <a:lnTo>
                    <a:pt x="128588" y="174625"/>
                  </a:lnTo>
                  <a:close/>
                  <a:moveTo>
                    <a:pt x="80962" y="158750"/>
                  </a:moveTo>
                  <a:lnTo>
                    <a:pt x="82550" y="158750"/>
                  </a:lnTo>
                  <a:lnTo>
                    <a:pt x="85725" y="158750"/>
                  </a:lnTo>
                  <a:lnTo>
                    <a:pt x="87312" y="160338"/>
                  </a:lnTo>
                  <a:lnTo>
                    <a:pt x="92075" y="163513"/>
                  </a:lnTo>
                  <a:lnTo>
                    <a:pt x="93662" y="163513"/>
                  </a:lnTo>
                  <a:lnTo>
                    <a:pt x="96837" y="163513"/>
                  </a:lnTo>
                  <a:lnTo>
                    <a:pt x="98425" y="163513"/>
                  </a:lnTo>
                  <a:lnTo>
                    <a:pt x="103187" y="163513"/>
                  </a:lnTo>
                  <a:lnTo>
                    <a:pt x="107950" y="165100"/>
                  </a:lnTo>
                  <a:lnTo>
                    <a:pt x="112712" y="165100"/>
                  </a:lnTo>
                  <a:lnTo>
                    <a:pt x="114300" y="165100"/>
                  </a:lnTo>
                  <a:lnTo>
                    <a:pt x="117475" y="165100"/>
                  </a:lnTo>
                  <a:lnTo>
                    <a:pt x="119062" y="165100"/>
                  </a:lnTo>
                  <a:lnTo>
                    <a:pt x="122237" y="168276"/>
                  </a:lnTo>
                  <a:lnTo>
                    <a:pt x="123825" y="168276"/>
                  </a:lnTo>
                  <a:lnTo>
                    <a:pt x="123825" y="169863"/>
                  </a:lnTo>
                  <a:lnTo>
                    <a:pt x="122237" y="169863"/>
                  </a:lnTo>
                  <a:lnTo>
                    <a:pt x="119062" y="169863"/>
                  </a:lnTo>
                  <a:lnTo>
                    <a:pt x="119062" y="171451"/>
                  </a:lnTo>
                  <a:lnTo>
                    <a:pt x="117475" y="171451"/>
                  </a:lnTo>
                  <a:lnTo>
                    <a:pt x="119062" y="174626"/>
                  </a:lnTo>
                  <a:lnTo>
                    <a:pt x="122237" y="174626"/>
                  </a:lnTo>
                  <a:lnTo>
                    <a:pt x="117475" y="176213"/>
                  </a:lnTo>
                  <a:lnTo>
                    <a:pt x="114300" y="176213"/>
                  </a:lnTo>
                  <a:lnTo>
                    <a:pt x="114300" y="179388"/>
                  </a:lnTo>
                  <a:lnTo>
                    <a:pt x="112712" y="179388"/>
                  </a:lnTo>
                  <a:lnTo>
                    <a:pt x="112712" y="176213"/>
                  </a:lnTo>
                  <a:lnTo>
                    <a:pt x="109537" y="176213"/>
                  </a:lnTo>
                  <a:lnTo>
                    <a:pt x="107950" y="176213"/>
                  </a:lnTo>
                  <a:lnTo>
                    <a:pt x="103187" y="176213"/>
                  </a:lnTo>
                  <a:lnTo>
                    <a:pt x="101600" y="174626"/>
                  </a:lnTo>
                  <a:lnTo>
                    <a:pt x="98425" y="174626"/>
                  </a:lnTo>
                  <a:lnTo>
                    <a:pt x="98425" y="171451"/>
                  </a:lnTo>
                  <a:lnTo>
                    <a:pt x="101600" y="171451"/>
                  </a:lnTo>
                  <a:lnTo>
                    <a:pt x="98425" y="169863"/>
                  </a:lnTo>
                  <a:lnTo>
                    <a:pt x="96837" y="168276"/>
                  </a:lnTo>
                  <a:lnTo>
                    <a:pt x="92075" y="165100"/>
                  </a:lnTo>
                  <a:lnTo>
                    <a:pt x="87312" y="163513"/>
                  </a:lnTo>
                  <a:lnTo>
                    <a:pt x="82550" y="160338"/>
                  </a:lnTo>
                  <a:lnTo>
                    <a:pt x="80962" y="160338"/>
                  </a:lnTo>
                  <a:close/>
                  <a:moveTo>
                    <a:pt x="517525" y="155575"/>
                  </a:moveTo>
                  <a:lnTo>
                    <a:pt x="519112" y="155575"/>
                  </a:lnTo>
                  <a:lnTo>
                    <a:pt x="519112" y="158750"/>
                  </a:lnTo>
                  <a:lnTo>
                    <a:pt x="517525" y="160338"/>
                  </a:lnTo>
                  <a:lnTo>
                    <a:pt x="512762" y="165100"/>
                  </a:lnTo>
                  <a:lnTo>
                    <a:pt x="511175" y="168275"/>
                  </a:lnTo>
                  <a:lnTo>
                    <a:pt x="508000" y="169863"/>
                  </a:lnTo>
                  <a:lnTo>
                    <a:pt x="503237" y="174625"/>
                  </a:lnTo>
                  <a:lnTo>
                    <a:pt x="503237" y="171450"/>
                  </a:lnTo>
                  <a:lnTo>
                    <a:pt x="506412" y="171450"/>
                  </a:lnTo>
                  <a:lnTo>
                    <a:pt x="506412" y="169863"/>
                  </a:lnTo>
                  <a:lnTo>
                    <a:pt x="508000" y="168275"/>
                  </a:lnTo>
                  <a:lnTo>
                    <a:pt x="508000" y="165100"/>
                  </a:lnTo>
                  <a:lnTo>
                    <a:pt x="511175" y="163513"/>
                  </a:lnTo>
                  <a:lnTo>
                    <a:pt x="512762" y="163513"/>
                  </a:lnTo>
                  <a:lnTo>
                    <a:pt x="512762" y="160338"/>
                  </a:lnTo>
                  <a:lnTo>
                    <a:pt x="512762" y="158750"/>
                  </a:lnTo>
                  <a:lnTo>
                    <a:pt x="514350" y="158750"/>
                  </a:lnTo>
                  <a:close/>
                  <a:moveTo>
                    <a:pt x="74612" y="155575"/>
                  </a:moveTo>
                  <a:lnTo>
                    <a:pt x="76200" y="155575"/>
                  </a:lnTo>
                  <a:lnTo>
                    <a:pt x="77787" y="155575"/>
                  </a:lnTo>
                  <a:lnTo>
                    <a:pt x="77787" y="158750"/>
                  </a:lnTo>
                  <a:lnTo>
                    <a:pt x="76200" y="158750"/>
                  </a:lnTo>
                  <a:lnTo>
                    <a:pt x="74612" y="158750"/>
                  </a:lnTo>
                  <a:close/>
                  <a:moveTo>
                    <a:pt x="508000" y="147638"/>
                  </a:moveTo>
                  <a:lnTo>
                    <a:pt x="508000" y="149226"/>
                  </a:lnTo>
                  <a:lnTo>
                    <a:pt x="506412" y="149226"/>
                  </a:lnTo>
                  <a:close/>
                  <a:moveTo>
                    <a:pt x="511175" y="139700"/>
                  </a:moveTo>
                  <a:lnTo>
                    <a:pt x="512762" y="142875"/>
                  </a:lnTo>
                  <a:lnTo>
                    <a:pt x="514350" y="142875"/>
                  </a:lnTo>
                  <a:lnTo>
                    <a:pt x="517525" y="144463"/>
                  </a:lnTo>
                  <a:lnTo>
                    <a:pt x="514350" y="144463"/>
                  </a:lnTo>
                  <a:lnTo>
                    <a:pt x="512762" y="144463"/>
                  </a:lnTo>
                  <a:lnTo>
                    <a:pt x="512762" y="147638"/>
                  </a:lnTo>
                  <a:lnTo>
                    <a:pt x="511175" y="147638"/>
                  </a:lnTo>
                  <a:lnTo>
                    <a:pt x="508000" y="147638"/>
                  </a:lnTo>
                  <a:lnTo>
                    <a:pt x="508000" y="144463"/>
                  </a:lnTo>
                  <a:lnTo>
                    <a:pt x="508000" y="142875"/>
                  </a:lnTo>
                  <a:lnTo>
                    <a:pt x="511175" y="142875"/>
                  </a:lnTo>
                  <a:close/>
                  <a:moveTo>
                    <a:pt x="481012" y="136525"/>
                  </a:moveTo>
                  <a:lnTo>
                    <a:pt x="481012" y="138113"/>
                  </a:lnTo>
                  <a:lnTo>
                    <a:pt x="479425" y="138113"/>
                  </a:lnTo>
                  <a:close/>
                  <a:moveTo>
                    <a:pt x="487363" y="120650"/>
                  </a:moveTo>
                  <a:lnTo>
                    <a:pt x="490538" y="120650"/>
                  </a:lnTo>
                  <a:lnTo>
                    <a:pt x="490538" y="122238"/>
                  </a:lnTo>
                  <a:lnTo>
                    <a:pt x="487363" y="122238"/>
                  </a:lnTo>
                  <a:close/>
                  <a:moveTo>
                    <a:pt x="447675" y="100013"/>
                  </a:moveTo>
                  <a:lnTo>
                    <a:pt x="449262" y="100013"/>
                  </a:lnTo>
                  <a:lnTo>
                    <a:pt x="447675" y="101600"/>
                  </a:lnTo>
                  <a:close/>
                  <a:moveTo>
                    <a:pt x="455612" y="90488"/>
                  </a:moveTo>
                  <a:lnTo>
                    <a:pt x="454025" y="93663"/>
                  </a:lnTo>
                  <a:lnTo>
                    <a:pt x="454025" y="95250"/>
                  </a:lnTo>
                  <a:lnTo>
                    <a:pt x="450850" y="96838"/>
                  </a:lnTo>
                  <a:lnTo>
                    <a:pt x="449262" y="100013"/>
                  </a:lnTo>
                  <a:lnTo>
                    <a:pt x="449262" y="96838"/>
                  </a:lnTo>
                  <a:lnTo>
                    <a:pt x="450850" y="95250"/>
                  </a:lnTo>
                  <a:lnTo>
                    <a:pt x="450850" y="93663"/>
                  </a:lnTo>
                  <a:close/>
                  <a:moveTo>
                    <a:pt x="523875" y="84138"/>
                  </a:moveTo>
                  <a:lnTo>
                    <a:pt x="527050" y="84138"/>
                  </a:lnTo>
                  <a:lnTo>
                    <a:pt x="528637" y="84138"/>
                  </a:lnTo>
                  <a:lnTo>
                    <a:pt x="530225" y="84138"/>
                  </a:lnTo>
                  <a:lnTo>
                    <a:pt x="530225" y="85726"/>
                  </a:lnTo>
                  <a:lnTo>
                    <a:pt x="533400" y="88901"/>
                  </a:lnTo>
                  <a:lnTo>
                    <a:pt x="533400" y="90489"/>
                  </a:lnTo>
                  <a:lnTo>
                    <a:pt x="533400" y="93664"/>
                  </a:lnTo>
                  <a:lnTo>
                    <a:pt x="533400" y="95251"/>
                  </a:lnTo>
                  <a:lnTo>
                    <a:pt x="530225" y="95251"/>
                  </a:lnTo>
                  <a:lnTo>
                    <a:pt x="528637" y="95251"/>
                  </a:lnTo>
                  <a:lnTo>
                    <a:pt x="527050" y="93664"/>
                  </a:lnTo>
                  <a:lnTo>
                    <a:pt x="523875" y="93664"/>
                  </a:lnTo>
                  <a:lnTo>
                    <a:pt x="523875" y="90489"/>
                  </a:lnTo>
                  <a:lnTo>
                    <a:pt x="523875" y="88901"/>
                  </a:lnTo>
                  <a:lnTo>
                    <a:pt x="522287" y="88901"/>
                  </a:lnTo>
                  <a:lnTo>
                    <a:pt x="522287" y="85726"/>
                  </a:lnTo>
                  <a:lnTo>
                    <a:pt x="523875" y="85726"/>
                  </a:lnTo>
                  <a:close/>
                  <a:moveTo>
                    <a:pt x="463550" y="84137"/>
                  </a:moveTo>
                  <a:lnTo>
                    <a:pt x="463550" y="85725"/>
                  </a:lnTo>
                  <a:lnTo>
                    <a:pt x="460375" y="88900"/>
                  </a:lnTo>
                  <a:lnTo>
                    <a:pt x="458787" y="88900"/>
                  </a:lnTo>
                  <a:lnTo>
                    <a:pt x="455612" y="90488"/>
                  </a:lnTo>
                  <a:lnTo>
                    <a:pt x="460375" y="85725"/>
                  </a:lnTo>
                  <a:close/>
                  <a:moveTo>
                    <a:pt x="122237" y="80962"/>
                  </a:moveTo>
                  <a:lnTo>
                    <a:pt x="123825" y="84137"/>
                  </a:lnTo>
                  <a:lnTo>
                    <a:pt x="125412" y="84137"/>
                  </a:lnTo>
                  <a:lnTo>
                    <a:pt x="128587" y="84137"/>
                  </a:lnTo>
                  <a:lnTo>
                    <a:pt x="133350" y="85725"/>
                  </a:lnTo>
                  <a:lnTo>
                    <a:pt x="134937" y="88900"/>
                  </a:lnTo>
                  <a:lnTo>
                    <a:pt x="134937" y="90488"/>
                  </a:lnTo>
                  <a:lnTo>
                    <a:pt x="141287" y="93663"/>
                  </a:lnTo>
                  <a:lnTo>
                    <a:pt x="136525" y="93663"/>
                  </a:lnTo>
                  <a:lnTo>
                    <a:pt x="134937" y="93663"/>
                  </a:lnTo>
                  <a:lnTo>
                    <a:pt x="133350" y="93663"/>
                  </a:lnTo>
                  <a:lnTo>
                    <a:pt x="130175" y="93663"/>
                  </a:lnTo>
                  <a:lnTo>
                    <a:pt x="123825" y="88900"/>
                  </a:lnTo>
                  <a:lnTo>
                    <a:pt x="123825" y="85725"/>
                  </a:lnTo>
                  <a:lnTo>
                    <a:pt x="122237" y="84137"/>
                  </a:lnTo>
                  <a:lnTo>
                    <a:pt x="119062" y="84137"/>
                  </a:lnTo>
                  <a:close/>
                  <a:moveTo>
                    <a:pt x="230187" y="52388"/>
                  </a:moveTo>
                  <a:lnTo>
                    <a:pt x="231775" y="52388"/>
                  </a:lnTo>
                  <a:lnTo>
                    <a:pt x="231775" y="53976"/>
                  </a:lnTo>
                  <a:lnTo>
                    <a:pt x="230187" y="53976"/>
                  </a:lnTo>
                  <a:close/>
                  <a:moveTo>
                    <a:pt x="230187" y="49213"/>
                  </a:moveTo>
                  <a:lnTo>
                    <a:pt x="231775" y="49213"/>
                  </a:lnTo>
                  <a:lnTo>
                    <a:pt x="230187" y="52388"/>
                  </a:lnTo>
                  <a:close/>
                  <a:moveTo>
                    <a:pt x="192087" y="46038"/>
                  </a:moveTo>
                  <a:lnTo>
                    <a:pt x="193674" y="46038"/>
                  </a:lnTo>
                  <a:lnTo>
                    <a:pt x="196850" y="47625"/>
                  </a:lnTo>
                  <a:lnTo>
                    <a:pt x="198437" y="47625"/>
                  </a:lnTo>
                  <a:lnTo>
                    <a:pt x="198437" y="49213"/>
                  </a:lnTo>
                  <a:lnTo>
                    <a:pt x="196850" y="49213"/>
                  </a:lnTo>
                  <a:lnTo>
                    <a:pt x="193674" y="49213"/>
                  </a:lnTo>
                  <a:lnTo>
                    <a:pt x="192087" y="49213"/>
                  </a:lnTo>
                  <a:lnTo>
                    <a:pt x="192087" y="47625"/>
                  </a:lnTo>
                  <a:close/>
                  <a:moveTo>
                    <a:pt x="203200" y="42863"/>
                  </a:moveTo>
                  <a:lnTo>
                    <a:pt x="204788" y="42863"/>
                  </a:lnTo>
                  <a:lnTo>
                    <a:pt x="207963" y="42863"/>
                  </a:lnTo>
                  <a:lnTo>
                    <a:pt x="209550" y="42863"/>
                  </a:lnTo>
                  <a:lnTo>
                    <a:pt x="209550" y="46038"/>
                  </a:lnTo>
                  <a:lnTo>
                    <a:pt x="211138" y="49213"/>
                  </a:lnTo>
                  <a:lnTo>
                    <a:pt x="211138" y="52388"/>
                  </a:lnTo>
                  <a:lnTo>
                    <a:pt x="211138" y="53976"/>
                  </a:lnTo>
                  <a:lnTo>
                    <a:pt x="209550" y="53976"/>
                  </a:lnTo>
                  <a:lnTo>
                    <a:pt x="207963" y="52388"/>
                  </a:lnTo>
                  <a:lnTo>
                    <a:pt x="204788" y="49213"/>
                  </a:lnTo>
                  <a:lnTo>
                    <a:pt x="203200" y="49213"/>
                  </a:lnTo>
                  <a:lnTo>
                    <a:pt x="203200" y="47625"/>
                  </a:lnTo>
                  <a:lnTo>
                    <a:pt x="203200" y="46038"/>
                  </a:lnTo>
                  <a:close/>
                  <a:moveTo>
                    <a:pt x="220662" y="31750"/>
                  </a:moveTo>
                  <a:lnTo>
                    <a:pt x="223837" y="31750"/>
                  </a:lnTo>
                  <a:lnTo>
                    <a:pt x="225424" y="31750"/>
                  </a:lnTo>
                  <a:lnTo>
                    <a:pt x="225424" y="33337"/>
                  </a:lnTo>
                  <a:lnTo>
                    <a:pt x="227012" y="36512"/>
                  </a:lnTo>
                  <a:lnTo>
                    <a:pt x="230187" y="38100"/>
                  </a:lnTo>
                  <a:lnTo>
                    <a:pt x="227012" y="41275"/>
                  </a:lnTo>
                  <a:lnTo>
                    <a:pt x="225424" y="41275"/>
                  </a:lnTo>
                  <a:lnTo>
                    <a:pt x="223837" y="42863"/>
                  </a:lnTo>
                  <a:lnTo>
                    <a:pt x="223837" y="41275"/>
                  </a:lnTo>
                  <a:lnTo>
                    <a:pt x="220662" y="41275"/>
                  </a:lnTo>
                  <a:lnTo>
                    <a:pt x="220662" y="38100"/>
                  </a:lnTo>
                  <a:lnTo>
                    <a:pt x="220662" y="36512"/>
                  </a:lnTo>
                  <a:close/>
                  <a:moveTo>
                    <a:pt x="255587" y="19050"/>
                  </a:moveTo>
                  <a:lnTo>
                    <a:pt x="257175" y="19050"/>
                  </a:lnTo>
                  <a:lnTo>
                    <a:pt x="257175" y="20637"/>
                  </a:lnTo>
                  <a:lnTo>
                    <a:pt x="258762" y="22225"/>
                  </a:lnTo>
                  <a:lnTo>
                    <a:pt x="261937" y="25400"/>
                  </a:lnTo>
                  <a:lnTo>
                    <a:pt x="263525" y="30162"/>
                  </a:lnTo>
                  <a:lnTo>
                    <a:pt x="261937" y="26987"/>
                  </a:lnTo>
                  <a:lnTo>
                    <a:pt x="258762" y="25400"/>
                  </a:lnTo>
                  <a:lnTo>
                    <a:pt x="257175" y="22225"/>
                  </a:lnTo>
                  <a:lnTo>
                    <a:pt x="257175" y="20638"/>
                  </a:lnTo>
                  <a:lnTo>
                    <a:pt x="255587" y="20638"/>
                  </a:lnTo>
                  <a:close/>
                  <a:moveTo>
                    <a:pt x="247650" y="9525"/>
                  </a:moveTo>
                  <a:lnTo>
                    <a:pt x="250825" y="9525"/>
                  </a:lnTo>
                  <a:lnTo>
                    <a:pt x="250825" y="11113"/>
                  </a:lnTo>
                  <a:lnTo>
                    <a:pt x="247650" y="11113"/>
                  </a:lnTo>
                  <a:close/>
                  <a:moveTo>
                    <a:pt x="273050" y="9525"/>
                  </a:moveTo>
                  <a:lnTo>
                    <a:pt x="274637" y="9525"/>
                  </a:lnTo>
                  <a:lnTo>
                    <a:pt x="274637" y="11112"/>
                  </a:lnTo>
                  <a:lnTo>
                    <a:pt x="274637" y="14287"/>
                  </a:lnTo>
                  <a:lnTo>
                    <a:pt x="277812" y="14287"/>
                  </a:lnTo>
                  <a:lnTo>
                    <a:pt x="279400" y="15875"/>
                  </a:lnTo>
                  <a:lnTo>
                    <a:pt x="279400" y="19050"/>
                  </a:lnTo>
                  <a:lnTo>
                    <a:pt x="279400" y="20637"/>
                  </a:lnTo>
                  <a:lnTo>
                    <a:pt x="282575" y="22225"/>
                  </a:lnTo>
                  <a:lnTo>
                    <a:pt x="284162" y="26987"/>
                  </a:lnTo>
                  <a:lnTo>
                    <a:pt x="282575" y="26987"/>
                  </a:lnTo>
                  <a:lnTo>
                    <a:pt x="282575" y="25400"/>
                  </a:lnTo>
                  <a:lnTo>
                    <a:pt x="279400" y="22225"/>
                  </a:lnTo>
                  <a:lnTo>
                    <a:pt x="274637" y="15875"/>
                  </a:lnTo>
                  <a:close/>
                  <a:moveTo>
                    <a:pt x="246062" y="6350"/>
                  </a:moveTo>
                  <a:lnTo>
                    <a:pt x="247650" y="9525"/>
                  </a:lnTo>
                  <a:lnTo>
                    <a:pt x="246062" y="9525"/>
                  </a:lnTo>
                  <a:close/>
                  <a:moveTo>
                    <a:pt x="271462" y="6350"/>
                  </a:moveTo>
                  <a:lnTo>
                    <a:pt x="273050" y="6350"/>
                  </a:lnTo>
                  <a:lnTo>
                    <a:pt x="273050" y="9525"/>
                  </a:lnTo>
                  <a:lnTo>
                    <a:pt x="271462" y="9525"/>
                  </a:lnTo>
                  <a:close/>
                  <a:moveTo>
                    <a:pt x="242887" y="4763"/>
                  </a:moveTo>
                  <a:lnTo>
                    <a:pt x="246062" y="4763"/>
                  </a:lnTo>
                  <a:lnTo>
                    <a:pt x="246062" y="6350"/>
                  </a:lnTo>
                  <a:lnTo>
                    <a:pt x="242887" y="6350"/>
                  </a:lnTo>
                  <a:close/>
                  <a:moveTo>
                    <a:pt x="220662" y="0"/>
                  </a:moveTo>
                  <a:lnTo>
                    <a:pt x="223837" y="0"/>
                  </a:lnTo>
                  <a:lnTo>
                    <a:pt x="225425" y="3175"/>
                  </a:lnTo>
                  <a:lnTo>
                    <a:pt x="225425" y="4762"/>
                  </a:lnTo>
                  <a:lnTo>
                    <a:pt x="227012" y="6350"/>
                  </a:lnTo>
                  <a:lnTo>
                    <a:pt x="230187" y="9525"/>
                  </a:lnTo>
                  <a:lnTo>
                    <a:pt x="231775" y="15875"/>
                  </a:lnTo>
                  <a:lnTo>
                    <a:pt x="236537" y="20637"/>
                  </a:lnTo>
                  <a:lnTo>
                    <a:pt x="242887" y="31750"/>
                  </a:lnTo>
                  <a:lnTo>
                    <a:pt x="242887" y="33337"/>
                  </a:lnTo>
                  <a:lnTo>
                    <a:pt x="246062" y="33337"/>
                  </a:lnTo>
                  <a:lnTo>
                    <a:pt x="246062" y="36512"/>
                  </a:lnTo>
                  <a:lnTo>
                    <a:pt x="250825" y="36512"/>
                  </a:lnTo>
                  <a:lnTo>
                    <a:pt x="250825" y="38100"/>
                  </a:lnTo>
                  <a:lnTo>
                    <a:pt x="252412" y="41275"/>
                  </a:lnTo>
                  <a:lnTo>
                    <a:pt x="255587" y="42862"/>
                  </a:lnTo>
                  <a:lnTo>
                    <a:pt x="257175" y="42862"/>
                  </a:lnTo>
                  <a:lnTo>
                    <a:pt x="258762" y="46037"/>
                  </a:lnTo>
                  <a:lnTo>
                    <a:pt x="261937" y="46037"/>
                  </a:lnTo>
                  <a:lnTo>
                    <a:pt x="263525" y="46037"/>
                  </a:lnTo>
                  <a:lnTo>
                    <a:pt x="266700" y="47625"/>
                  </a:lnTo>
                  <a:lnTo>
                    <a:pt x="268287" y="47625"/>
                  </a:lnTo>
                  <a:lnTo>
                    <a:pt x="271462" y="46037"/>
                  </a:lnTo>
                  <a:lnTo>
                    <a:pt x="273050" y="46037"/>
                  </a:lnTo>
                  <a:lnTo>
                    <a:pt x="273050" y="42862"/>
                  </a:lnTo>
                  <a:lnTo>
                    <a:pt x="273050" y="41275"/>
                  </a:lnTo>
                  <a:lnTo>
                    <a:pt x="271462" y="38100"/>
                  </a:lnTo>
                  <a:lnTo>
                    <a:pt x="268287" y="36512"/>
                  </a:lnTo>
                  <a:lnTo>
                    <a:pt x="266700" y="31750"/>
                  </a:lnTo>
                  <a:lnTo>
                    <a:pt x="268287" y="33337"/>
                  </a:lnTo>
                  <a:lnTo>
                    <a:pt x="271462" y="36512"/>
                  </a:lnTo>
                  <a:lnTo>
                    <a:pt x="273050" y="38100"/>
                  </a:lnTo>
                  <a:lnTo>
                    <a:pt x="274637" y="41275"/>
                  </a:lnTo>
                  <a:lnTo>
                    <a:pt x="274637" y="38100"/>
                  </a:lnTo>
                  <a:lnTo>
                    <a:pt x="277812" y="38100"/>
                  </a:lnTo>
                  <a:lnTo>
                    <a:pt x="279400" y="38100"/>
                  </a:lnTo>
                  <a:lnTo>
                    <a:pt x="282575" y="38100"/>
                  </a:lnTo>
                  <a:lnTo>
                    <a:pt x="284162" y="36512"/>
                  </a:lnTo>
                  <a:lnTo>
                    <a:pt x="285750" y="36512"/>
                  </a:lnTo>
                  <a:lnTo>
                    <a:pt x="285750" y="33337"/>
                  </a:lnTo>
                  <a:lnTo>
                    <a:pt x="285750" y="31750"/>
                  </a:lnTo>
                  <a:lnTo>
                    <a:pt x="284162" y="30162"/>
                  </a:lnTo>
                  <a:lnTo>
                    <a:pt x="284162" y="26987"/>
                  </a:lnTo>
                  <a:lnTo>
                    <a:pt x="285750" y="30162"/>
                  </a:lnTo>
                  <a:lnTo>
                    <a:pt x="288925" y="30162"/>
                  </a:lnTo>
                  <a:lnTo>
                    <a:pt x="290512" y="30162"/>
                  </a:lnTo>
                  <a:lnTo>
                    <a:pt x="298450" y="25400"/>
                  </a:lnTo>
                  <a:lnTo>
                    <a:pt x="304800" y="20637"/>
                  </a:lnTo>
                  <a:lnTo>
                    <a:pt x="306387" y="20637"/>
                  </a:lnTo>
                  <a:lnTo>
                    <a:pt x="309562" y="20637"/>
                  </a:lnTo>
                  <a:lnTo>
                    <a:pt x="311150" y="20637"/>
                  </a:lnTo>
                  <a:lnTo>
                    <a:pt x="314325" y="19050"/>
                  </a:lnTo>
                  <a:lnTo>
                    <a:pt x="315912" y="19050"/>
                  </a:lnTo>
                  <a:lnTo>
                    <a:pt x="317500" y="19050"/>
                  </a:lnTo>
                  <a:lnTo>
                    <a:pt x="320675" y="19050"/>
                  </a:lnTo>
                  <a:lnTo>
                    <a:pt x="322262" y="15875"/>
                  </a:lnTo>
                  <a:lnTo>
                    <a:pt x="325437" y="15875"/>
                  </a:lnTo>
                  <a:lnTo>
                    <a:pt x="327025" y="15875"/>
                  </a:lnTo>
                  <a:lnTo>
                    <a:pt x="330200" y="15875"/>
                  </a:lnTo>
                  <a:lnTo>
                    <a:pt x="331787" y="15875"/>
                  </a:lnTo>
                  <a:lnTo>
                    <a:pt x="333375" y="15875"/>
                  </a:lnTo>
                  <a:lnTo>
                    <a:pt x="336550" y="19050"/>
                  </a:lnTo>
                  <a:lnTo>
                    <a:pt x="338137" y="20637"/>
                  </a:lnTo>
                  <a:lnTo>
                    <a:pt x="341312" y="20637"/>
                  </a:lnTo>
                  <a:lnTo>
                    <a:pt x="342900" y="22225"/>
                  </a:lnTo>
                  <a:lnTo>
                    <a:pt x="346075" y="25400"/>
                  </a:lnTo>
                  <a:lnTo>
                    <a:pt x="347662" y="26987"/>
                  </a:lnTo>
                  <a:lnTo>
                    <a:pt x="349250" y="30162"/>
                  </a:lnTo>
                  <a:lnTo>
                    <a:pt x="349250" y="31750"/>
                  </a:lnTo>
                  <a:lnTo>
                    <a:pt x="352425" y="36512"/>
                  </a:lnTo>
                  <a:lnTo>
                    <a:pt x="352425" y="38100"/>
                  </a:lnTo>
                  <a:lnTo>
                    <a:pt x="352425" y="41275"/>
                  </a:lnTo>
                  <a:lnTo>
                    <a:pt x="354012" y="41275"/>
                  </a:lnTo>
                  <a:lnTo>
                    <a:pt x="357187" y="42862"/>
                  </a:lnTo>
                  <a:lnTo>
                    <a:pt x="361950" y="46037"/>
                  </a:lnTo>
                  <a:lnTo>
                    <a:pt x="363537" y="47625"/>
                  </a:lnTo>
                  <a:lnTo>
                    <a:pt x="365125" y="47625"/>
                  </a:lnTo>
                  <a:lnTo>
                    <a:pt x="368300" y="47625"/>
                  </a:lnTo>
                  <a:lnTo>
                    <a:pt x="369887" y="46037"/>
                  </a:lnTo>
                  <a:lnTo>
                    <a:pt x="373062" y="46037"/>
                  </a:lnTo>
                  <a:lnTo>
                    <a:pt x="373062" y="47625"/>
                  </a:lnTo>
                  <a:lnTo>
                    <a:pt x="374650" y="49212"/>
                  </a:lnTo>
                  <a:lnTo>
                    <a:pt x="376237" y="49212"/>
                  </a:lnTo>
                  <a:lnTo>
                    <a:pt x="379412" y="49212"/>
                  </a:lnTo>
                  <a:lnTo>
                    <a:pt x="379412" y="47625"/>
                  </a:lnTo>
                  <a:lnTo>
                    <a:pt x="381000" y="47625"/>
                  </a:lnTo>
                  <a:lnTo>
                    <a:pt x="385762" y="47625"/>
                  </a:lnTo>
                  <a:lnTo>
                    <a:pt x="392112" y="47625"/>
                  </a:lnTo>
                  <a:lnTo>
                    <a:pt x="395287" y="49212"/>
                  </a:lnTo>
                  <a:lnTo>
                    <a:pt x="396875" y="49212"/>
                  </a:lnTo>
                  <a:lnTo>
                    <a:pt x="400050" y="49212"/>
                  </a:lnTo>
                  <a:lnTo>
                    <a:pt x="401637" y="49212"/>
                  </a:lnTo>
                  <a:lnTo>
                    <a:pt x="401637" y="52387"/>
                  </a:lnTo>
                  <a:lnTo>
                    <a:pt x="406400" y="57150"/>
                  </a:lnTo>
                  <a:lnTo>
                    <a:pt x="406400" y="58737"/>
                  </a:lnTo>
                  <a:lnTo>
                    <a:pt x="407987" y="61912"/>
                  </a:lnTo>
                  <a:lnTo>
                    <a:pt x="411162" y="61912"/>
                  </a:lnTo>
                  <a:lnTo>
                    <a:pt x="412750" y="63500"/>
                  </a:lnTo>
                  <a:lnTo>
                    <a:pt x="415925" y="63500"/>
                  </a:lnTo>
                  <a:lnTo>
                    <a:pt x="417512" y="63500"/>
                  </a:lnTo>
                  <a:lnTo>
                    <a:pt x="422275" y="63500"/>
                  </a:lnTo>
                  <a:lnTo>
                    <a:pt x="423862" y="63500"/>
                  </a:lnTo>
                  <a:lnTo>
                    <a:pt x="427037" y="65087"/>
                  </a:lnTo>
                  <a:lnTo>
                    <a:pt x="428625" y="65087"/>
                  </a:lnTo>
                  <a:lnTo>
                    <a:pt x="428625" y="68262"/>
                  </a:lnTo>
                  <a:lnTo>
                    <a:pt x="431800" y="69850"/>
                  </a:lnTo>
                  <a:lnTo>
                    <a:pt x="431800" y="73025"/>
                  </a:lnTo>
                  <a:lnTo>
                    <a:pt x="428625" y="74612"/>
                  </a:lnTo>
                  <a:lnTo>
                    <a:pt x="428625" y="77787"/>
                  </a:lnTo>
                  <a:lnTo>
                    <a:pt x="428625" y="79375"/>
                  </a:lnTo>
                  <a:lnTo>
                    <a:pt x="431800" y="80962"/>
                  </a:lnTo>
                  <a:lnTo>
                    <a:pt x="431800" y="84137"/>
                  </a:lnTo>
                  <a:lnTo>
                    <a:pt x="433387" y="85725"/>
                  </a:lnTo>
                  <a:lnTo>
                    <a:pt x="433387" y="88900"/>
                  </a:lnTo>
                  <a:lnTo>
                    <a:pt x="433387" y="90488"/>
                  </a:lnTo>
                  <a:lnTo>
                    <a:pt x="436562" y="93663"/>
                  </a:lnTo>
                  <a:lnTo>
                    <a:pt x="436562" y="95250"/>
                  </a:lnTo>
                  <a:lnTo>
                    <a:pt x="438150" y="96838"/>
                  </a:lnTo>
                  <a:lnTo>
                    <a:pt x="439737" y="100013"/>
                  </a:lnTo>
                  <a:lnTo>
                    <a:pt x="442912" y="100013"/>
                  </a:lnTo>
                  <a:lnTo>
                    <a:pt x="444500" y="101600"/>
                  </a:lnTo>
                  <a:lnTo>
                    <a:pt x="447675" y="101600"/>
                  </a:lnTo>
                  <a:lnTo>
                    <a:pt x="447675" y="104775"/>
                  </a:lnTo>
                  <a:lnTo>
                    <a:pt x="449262" y="104775"/>
                  </a:lnTo>
                  <a:lnTo>
                    <a:pt x="449262" y="106363"/>
                  </a:lnTo>
                  <a:lnTo>
                    <a:pt x="454025" y="107950"/>
                  </a:lnTo>
                  <a:lnTo>
                    <a:pt x="455612" y="111125"/>
                  </a:lnTo>
                  <a:lnTo>
                    <a:pt x="455612" y="112713"/>
                  </a:lnTo>
                  <a:lnTo>
                    <a:pt x="455612" y="115888"/>
                  </a:lnTo>
                  <a:lnTo>
                    <a:pt x="458787" y="117475"/>
                  </a:lnTo>
                  <a:lnTo>
                    <a:pt x="458787" y="120650"/>
                  </a:lnTo>
                  <a:lnTo>
                    <a:pt x="463550" y="122238"/>
                  </a:lnTo>
                  <a:lnTo>
                    <a:pt x="465137" y="123825"/>
                  </a:lnTo>
                  <a:lnTo>
                    <a:pt x="466725" y="123825"/>
                  </a:lnTo>
                  <a:lnTo>
                    <a:pt x="466725" y="127000"/>
                  </a:lnTo>
                  <a:lnTo>
                    <a:pt x="466725" y="128588"/>
                  </a:lnTo>
                  <a:lnTo>
                    <a:pt x="469900" y="131763"/>
                  </a:lnTo>
                  <a:lnTo>
                    <a:pt x="469900" y="133350"/>
                  </a:lnTo>
                  <a:lnTo>
                    <a:pt x="471487" y="136525"/>
                  </a:lnTo>
                  <a:lnTo>
                    <a:pt x="474662" y="136525"/>
                  </a:lnTo>
                  <a:lnTo>
                    <a:pt x="476250" y="136525"/>
                  </a:lnTo>
                  <a:lnTo>
                    <a:pt x="476250" y="138113"/>
                  </a:lnTo>
                  <a:lnTo>
                    <a:pt x="479425" y="138113"/>
                  </a:lnTo>
                  <a:lnTo>
                    <a:pt x="481012" y="139700"/>
                  </a:lnTo>
                  <a:lnTo>
                    <a:pt x="482600" y="139700"/>
                  </a:lnTo>
                  <a:lnTo>
                    <a:pt x="482600" y="142875"/>
                  </a:lnTo>
                  <a:lnTo>
                    <a:pt x="482600" y="144463"/>
                  </a:lnTo>
                  <a:lnTo>
                    <a:pt x="482600" y="147638"/>
                  </a:lnTo>
                  <a:lnTo>
                    <a:pt x="482600" y="149225"/>
                  </a:lnTo>
                  <a:lnTo>
                    <a:pt x="485775" y="147638"/>
                  </a:lnTo>
                  <a:lnTo>
                    <a:pt x="487362" y="147638"/>
                  </a:lnTo>
                  <a:lnTo>
                    <a:pt x="490537" y="144463"/>
                  </a:lnTo>
                  <a:lnTo>
                    <a:pt x="492125" y="144463"/>
                  </a:lnTo>
                  <a:lnTo>
                    <a:pt x="490537" y="147638"/>
                  </a:lnTo>
                  <a:lnTo>
                    <a:pt x="487362" y="149225"/>
                  </a:lnTo>
                  <a:lnTo>
                    <a:pt x="485775" y="149225"/>
                  </a:lnTo>
                  <a:lnTo>
                    <a:pt x="487362" y="152400"/>
                  </a:lnTo>
                  <a:lnTo>
                    <a:pt x="485775" y="153988"/>
                  </a:lnTo>
                  <a:lnTo>
                    <a:pt x="482600" y="155575"/>
                  </a:lnTo>
                  <a:lnTo>
                    <a:pt x="485775" y="158750"/>
                  </a:lnTo>
                  <a:lnTo>
                    <a:pt x="487362" y="158750"/>
                  </a:lnTo>
                  <a:lnTo>
                    <a:pt x="490537" y="155575"/>
                  </a:lnTo>
                  <a:lnTo>
                    <a:pt x="492125" y="155575"/>
                  </a:lnTo>
                  <a:lnTo>
                    <a:pt x="495300" y="155575"/>
                  </a:lnTo>
                  <a:lnTo>
                    <a:pt x="492125" y="158750"/>
                  </a:lnTo>
                  <a:lnTo>
                    <a:pt x="490537" y="158750"/>
                  </a:lnTo>
                  <a:lnTo>
                    <a:pt x="490537" y="160338"/>
                  </a:lnTo>
                  <a:lnTo>
                    <a:pt x="487362" y="160338"/>
                  </a:lnTo>
                  <a:lnTo>
                    <a:pt x="487362" y="163513"/>
                  </a:lnTo>
                  <a:lnTo>
                    <a:pt x="485775" y="165100"/>
                  </a:lnTo>
                  <a:lnTo>
                    <a:pt x="485775" y="168275"/>
                  </a:lnTo>
                  <a:lnTo>
                    <a:pt x="485775" y="169863"/>
                  </a:lnTo>
                  <a:lnTo>
                    <a:pt x="487362" y="171450"/>
                  </a:lnTo>
                  <a:lnTo>
                    <a:pt x="487362" y="174625"/>
                  </a:lnTo>
                  <a:lnTo>
                    <a:pt x="487362" y="176213"/>
                  </a:lnTo>
                  <a:lnTo>
                    <a:pt x="487362" y="180975"/>
                  </a:lnTo>
                  <a:lnTo>
                    <a:pt x="487362" y="184150"/>
                  </a:lnTo>
                  <a:lnTo>
                    <a:pt x="487362" y="185738"/>
                  </a:lnTo>
                  <a:lnTo>
                    <a:pt x="490537" y="185738"/>
                  </a:lnTo>
                  <a:lnTo>
                    <a:pt x="490537" y="184150"/>
                  </a:lnTo>
                  <a:lnTo>
                    <a:pt x="492125" y="184150"/>
                  </a:lnTo>
                  <a:lnTo>
                    <a:pt x="495300" y="180975"/>
                  </a:lnTo>
                  <a:lnTo>
                    <a:pt x="496887" y="179388"/>
                  </a:lnTo>
                  <a:lnTo>
                    <a:pt x="498475" y="179388"/>
                  </a:lnTo>
                  <a:lnTo>
                    <a:pt x="498475" y="180975"/>
                  </a:lnTo>
                  <a:lnTo>
                    <a:pt x="496887" y="184150"/>
                  </a:lnTo>
                  <a:lnTo>
                    <a:pt x="496887" y="185738"/>
                  </a:lnTo>
                  <a:lnTo>
                    <a:pt x="496887" y="187325"/>
                  </a:lnTo>
                  <a:lnTo>
                    <a:pt x="498475" y="187325"/>
                  </a:lnTo>
                  <a:lnTo>
                    <a:pt x="501650" y="187325"/>
                  </a:lnTo>
                  <a:lnTo>
                    <a:pt x="503237" y="187325"/>
                  </a:lnTo>
                  <a:lnTo>
                    <a:pt x="503237" y="190500"/>
                  </a:lnTo>
                  <a:lnTo>
                    <a:pt x="503237" y="192088"/>
                  </a:lnTo>
                  <a:lnTo>
                    <a:pt x="501650" y="192088"/>
                  </a:lnTo>
                  <a:lnTo>
                    <a:pt x="501650" y="195263"/>
                  </a:lnTo>
                  <a:lnTo>
                    <a:pt x="501650" y="196850"/>
                  </a:lnTo>
                  <a:lnTo>
                    <a:pt x="503237" y="198438"/>
                  </a:lnTo>
                  <a:lnTo>
                    <a:pt x="503237" y="201613"/>
                  </a:lnTo>
                  <a:lnTo>
                    <a:pt x="506412" y="201613"/>
                  </a:lnTo>
                  <a:lnTo>
                    <a:pt x="508000" y="201613"/>
                  </a:lnTo>
                  <a:lnTo>
                    <a:pt x="511175" y="201613"/>
                  </a:lnTo>
                  <a:lnTo>
                    <a:pt x="511175" y="203200"/>
                  </a:lnTo>
                  <a:lnTo>
                    <a:pt x="508000" y="203200"/>
                  </a:lnTo>
                  <a:lnTo>
                    <a:pt x="506412" y="203200"/>
                  </a:lnTo>
                  <a:lnTo>
                    <a:pt x="503237" y="206375"/>
                  </a:lnTo>
                  <a:lnTo>
                    <a:pt x="503237" y="207963"/>
                  </a:lnTo>
                  <a:lnTo>
                    <a:pt x="503237" y="211138"/>
                  </a:lnTo>
                  <a:lnTo>
                    <a:pt x="503237" y="212725"/>
                  </a:lnTo>
                  <a:lnTo>
                    <a:pt x="503237" y="214313"/>
                  </a:lnTo>
                  <a:lnTo>
                    <a:pt x="503237" y="217488"/>
                  </a:lnTo>
                  <a:lnTo>
                    <a:pt x="503237" y="219075"/>
                  </a:lnTo>
                  <a:lnTo>
                    <a:pt x="506412" y="219075"/>
                  </a:lnTo>
                  <a:lnTo>
                    <a:pt x="506412" y="222250"/>
                  </a:lnTo>
                  <a:lnTo>
                    <a:pt x="506412" y="223838"/>
                  </a:lnTo>
                  <a:lnTo>
                    <a:pt x="506412" y="227013"/>
                  </a:lnTo>
                  <a:lnTo>
                    <a:pt x="506412" y="228600"/>
                  </a:lnTo>
                  <a:lnTo>
                    <a:pt x="503237" y="228600"/>
                  </a:lnTo>
                  <a:lnTo>
                    <a:pt x="506412" y="230188"/>
                  </a:lnTo>
                  <a:lnTo>
                    <a:pt x="506412" y="233363"/>
                  </a:lnTo>
                  <a:lnTo>
                    <a:pt x="506412" y="234950"/>
                  </a:lnTo>
                  <a:lnTo>
                    <a:pt x="503237" y="234950"/>
                  </a:lnTo>
                  <a:lnTo>
                    <a:pt x="503237" y="238125"/>
                  </a:lnTo>
                  <a:lnTo>
                    <a:pt x="503237" y="239713"/>
                  </a:lnTo>
                  <a:lnTo>
                    <a:pt x="503237" y="242888"/>
                  </a:lnTo>
                  <a:lnTo>
                    <a:pt x="506412" y="244475"/>
                  </a:lnTo>
                  <a:lnTo>
                    <a:pt x="506412" y="246063"/>
                  </a:lnTo>
                  <a:lnTo>
                    <a:pt x="508000" y="249238"/>
                  </a:lnTo>
                  <a:lnTo>
                    <a:pt x="508000" y="246063"/>
                  </a:lnTo>
                  <a:lnTo>
                    <a:pt x="511175" y="246063"/>
                  </a:lnTo>
                  <a:lnTo>
                    <a:pt x="511175" y="244475"/>
                  </a:lnTo>
                  <a:lnTo>
                    <a:pt x="512762" y="244475"/>
                  </a:lnTo>
                  <a:lnTo>
                    <a:pt x="514350" y="246063"/>
                  </a:lnTo>
                  <a:lnTo>
                    <a:pt x="514350" y="249238"/>
                  </a:lnTo>
                  <a:lnTo>
                    <a:pt x="514350" y="250825"/>
                  </a:lnTo>
                  <a:lnTo>
                    <a:pt x="517525" y="254000"/>
                  </a:lnTo>
                  <a:lnTo>
                    <a:pt x="517525" y="255588"/>
                  </a:lnTo>
                  <a:lnTo>
                    <a:pt x="517525" y="258763"/>
                  </a:lnTo>
                  <a:lnTo>
                    <a:pt x="517525" y="260350"/>
                  </a:lnTo>
                  <a:lnTo>
                    <a:pt x="519112" y="261938"/>
                  </a:lnTo>
                  <a:lnTo>
                    <a:pt x="519112" y="265113"/>
                  </a:lnTo>
                  <a:lnTo>
                    <a:pt x="517525" y="265113"/>
                  </a:lnTo>
                  <a:lnTo>
                    <a:pt x="517525" y="266700"/>
                  </a:lnTo>
                  <a:lnTo>
                    <a:pt x="517525" y="269875"/>
                  </a:lnTo>
                  <a:lnTo>
                    <a:pt x="517525" y="271463"/>
                  </a:lnTo>
                  <a:lnTo>
                    <a:pt x="517525" y="273050"/>
                  </a:lnTo>
                  <a:lnTo>
                    <a:pt x="517525" y="276225"/>
                  </a:lnTo>
                  <a:lnTo>
                    <a:pt x="514350" y="276225"/>
                  </a:lnTo>
                  <a:lnTo>
                    <a:pt x="512762" y="273050"/>
                  </a:lnTo>
                  <a:lnTo>
                    <a:pt x="512762" y="271463"/>
                  </a:lnTo>
                  <a:lnTo>
                    <a:pt x="511175" y="269875"/>
                  </a:lnTo>
                  <a:lnTo>
                    <a:pt x="511175" y="271463"/>
                  </a:lnTo>
                  <a:lnTo>
                    <a:pt x="511175" y="273050"/>
                  </a:lnTo>
                  <a:lnTo>
                    <a:pt x="512762" y="276225"/>
                  </a:lnTo>
                  <a:lnTo>
                    <a:pt x="517525" y="277813"/>
                  </a:lnTo>
                  <a:lnTo>
                    <a:pt x="519112" y="277813"/>
                  </a:lnTo>
                  <a:lnTo>
                    <a:pt x="519112" y="276225"/>
                  </a:lnTo>
                  <a:lnTo>
                    <a:pt x="522288" y="276225"/>
                  </a:lnTo>
                  <a:lnTo>
                    <a:pt x="522288" y="277813"/>
                  </a:lnTo>
                  <a:lnTo>
                    <a:pt x="522288" y="280988"/>
                  </a:lnTo>
                  <a:lnTo>
                    <a:pt x="522288" y="282575"/>
                  </a:lnTo>
                  <a:lnTo>
                    <a:pt x="523875" y="285750"/>
                  </a:lnTo>
                  <a:lnTo>
                    <a:pt x="523875" y="287338"/>
                  </a:lnTo>
                  <a:lnTo>
                    <a:pt x="523875" y="288925"/>
                  </a:lnTo>
                  <a:lnTo>
                    <a:pt x="523875" y="292100"/>
                  </a:lnTo>
                  <a:lnTo>
                    <a:pt x="523875" y="293688"/>
                  </a:lnTo>
                  <a:lnTo>
                    <a:pt x="522288" y="292100"/>
                  </a:lnTo>
                  <a:lnTo>
                    <a:pt x="522288" y="293688"/>
                  </a:lnTo>
                  <a:lnTo>
                    <a:pt x="519112" y="293688"/>
                  </a:lnTo>
                  <a:lnTo>
                    <a:pt x="517525" y="296863"/>
                  </a:lnTo>
                  <a:lnTo>
                    <a:pt x="519112" y="296863"/>
                  </a:lnTo>
                  <a:lnTo>
                    <a:pt x="522288" y="296863"/>
                  </a:lnTo>
                  <a:lnTo>
                    <a:pt x="523875" y="296863"/>
                  </a:lnTo>
                  <a:lnTo>
                    <a:pt x="522288" y="298450"/>
                  </a:lnTo>
                  <a:lnTo>
                    <a:pt x="519112" y="301625"/>
                  </a:lnTo>
                  <a:lnTo>
                    <a:pt x="517525" y="303213"/>
                  </a:lnTo>
                  <a:lnTo>
                    <a:pt x="514350" y="303213"/>
                  </a:lnTo>
                  <a:lnTo>
                    <a:pt x="514350" y="304800"/>
                  </a:lnTo>
                  <a:lnTo>
                    <a:pt x="512762" y="309563"/>
                  </a:lnTo>
                  <a:lnTo>
                    <a:pt x="512762" y="312738"/>
                  </a:lnTo>
                  <a:lnTo>
                    <a:pt x="511175" y="312738"/>
                  </a:lnTo>
                  <a:lnTo>
                    <a:pt x="511175" y="314325"/>
                  </a:lnTo>
                  <a:lnTo>
                    <a:pt x="508000" y="317500"/>
                  </a:lnTo>
                  <a:lnTo>
                    <a:pt x="508000" y="319088"/>
                  </a:lnTo>
                  <a:lnTo>
                    <a:pt x="498475" y="319088"/>
                  </a:lnTo>
                  <a:lnTo>
                    <a:pt x="498475" y="317500"/>
                  </a:lnTo>
                  <a:lnTo>
                    <a:pt x="496887" y="317500"/>
                  </a:lnTo>
                  <a:lnTo>
                    <a:pt x="496887" y="319088"/>
                  </a:lnTo>
                  <a:lnTo>
                    <a:pt x="496887" y="320675"/>
                  </a:lnTo>
                  <a:lnTo>
                    <a:pt x="498475" y="320675"/>
                  </a:lnTo>
                  <a:lnTo>
                    <a:pt x="501650" y="323850"/>
                  </a:lnTo>
                  <a:lnTo>
                    <a:pt x="501650" y="325438"/>
                  </a:lnTo>
                  <a:lnTo>
                    <a:pt x="503237" y="328613"/>
                  </a:lnTo>
                  <a:lnTo>
                    <a:pt x="503237" y="330200"/>
                  </a:lnTo>
                  <a:lnTo>
                    <a:pt x="508000" y="333375"/>
                  </a:lnTo>
                  <a:lnTo>
                    <a:pt x="512762" y="334963"/>
                  </a:lnTo>
                  <a:lnTo>
                    <a:pt x="512762" y="336550"/>
                  </a:lnTo>
                  <a:lnTo>
                    <a:pt x="512762" y="339725"/>
                  </a:lnTo>
                  <a:lnTo>
                    <a:pt x="511175" y="339725"/>
                  </a:lnTo>
                  <a:lnTo>
                    <a:pt x="508000" y="339725"/>
                  </a:lnTo>
                  <a:lnTo>
                    <a:pt x="508000" y="336550"/>
                  </a:lnTo>
                  <a:lnTo>
                    <a:pt x="506412" y="336550"/>
                  </a:lnTo>
                  <a:lnTo>
                    <a:pt x="503237" y="339725"/>
                  </a:lnTo>
                  <a:lnTo>
                    <a:pt x="501650" y="339725"/>
                  </a:lnTo>
                  <a:lnTo>
                    <a:pt x="501650" y="336550"/>
                  </a:lnTo>
                  <a:lnTo>
                    <a:pt x="498475" y="334963"/>
                  </a:lnTo>
                  <a:lnTo>
                    <a:pt x="498475" y="333375"/>
                  </a:lnTo>
                  <a:lnTo>
                    <a:pt x="496887" y="333375"/>
                  </a:lnTo>
                  <a:lnTo>
                    <a:pt x="495300" y="333375"/>
                  </a:lnTo>
                  <a:lnTo>
                    <a:pt x="490537" y="328613"/>
                  </a:lnTo>
                  <a:lnTo>
                    <a:pt x="487362" y="325438"/>
                  </a:lnTo>
                  <a:lnTo>
                    <a:pt x="485775" y="325438"/>
                  </a:lnTo>
                  <a:lnTo>
                    <a:pt x="482600" y="323850"/>
                  </a:lnTo>
                  <a:lnTo>
                    <a:pt x="482600" y="325438"/>
                  </a:lnTo>
                  <a:lnTo>
                    <a:pt x="481012" y="328613"/>
                  </a:lnTo>
                  <a:lnTo>
                    <a:pt x="479425" y="330200"/>
                  </a:lnTo>
                  <a:lnTo>
                    <a:pt x="476250" y="330200"/>
                  </a:lnTo>
                  <a:lnTo>
                    <a:pt x="476250" y="333375"/>
                  </a:lnTo>
                  <a:lnTo>
                    <a:pt x="474662" y="333375"/>
                  </a:lnTo>
                  <a:lnTo>
                    <a:pt x="471487" y="333375"/>
                  </a:lnTo>
                  <a:lnTo>
                    <a:pt x="471487" y="334963"/>
                  </a:lnTo>
                  <a:lnTo>
                    <a:pt x="471487" y="336550"/>
                  </a:lnTo>
                  <a:lnTo>
                    <a:pt x="474662" y="339725"/>
                  </a:lnTo>
                  <a:lnTo>
                    <a:pt x="474662" y="341313"/>
                  </a:lnTo>
                  <a:lnTo>
                    <a:pt x="474662" y="344488"/>
                  </a:lnTo>
                  <a:lnTo>
                    <a:pt x="471487" y="344488"/>
                  </a:lnTo>
                  <a:lnTo>
                    <a:pt x="469900" y="346075"/>
                  </a:lnTo>
                  <a:lnTo>
                    <a:pt x="466725" y="346075"/>
                  </a:lnTo>
                  <a:lnTo>
                    <a:pt x="466725" y="344488"/>
                  </a:lnTo>
                  <a:lnTo>
                    <a:pt x="465137" y="341313"/>
                  </a:lnTo>
                  <a:lnTo>
                    <a:pt x="465137" y="344488"/>
                  </a:lnTo>
                  <a:lnTo>
                    <a:pt x="465137" y="346075"/>
                  </a:lnTo>
                  <a:lnTo>
                    <a:pt x="465137" y="347663"/>
                  </a:lnTo>
                  <a:lnTo>
                    <a:pt x="466725" y="350838"/>
                  </a:lnTo>
                  <a:lnTo>
                    <a:pt x="469900" y="350838"/>
                  </a:lnTo>
                  <a:lnTo>
                    <a:pt x="471487" y="352425"/>
                  </a:lnTo>
                  <a:lnTo>
                    <a:pt x="471487" y="355600"/>
                  </a:lnTo>
                  <a:lnTo>
                    <a:pt x="471487" y="360363"/>
                  </a:lnTo>
                  <a:lnTo>
                    <a:pt x="471487" y="361950"/>
                  </a:lnTo>
                  <a:lnTo>
                    <a:pt x="471487" y="363538"/>
                  </a:lnTo>
                  <a:lnTo>
                    <a:pt x="471487" y="366713"/>
                  </a:lnTo>
                  <a:lnTo>
                    <a:pt x="471487" y="368300"/>
                  </a:lnTo>
                  <a:lnTo>
                    <a:pt x="471487" y="371475"/>
                  </a:lnTo>
                  <a:lnTo>
                    <a:pt x="469900" y="371475"/>
                  </a:lnTo>
                  <a:lnTo>
                    <a:pt x="469900" y="368300"/>
                  </a:lnTo>
                  <a:lnTo>
                    <a:pt x="469900" y="366713"/>
                  </a:lnTo>
                  <a:lnTo>
                    <a:pt x="469900" y="363538"/>
                  </a:lnTo>
                  <a:lnTo>
                    <a:pt x="469900" y="361950"/>
                  </a:lnTo>
                  <a:lnTo>
                    <a:pt x="469900" y="360363"/>
                  </a:lnTo>
                  <a:lnTo>
                    <a:pt x="466725" y="360363"/>
                  </a:lnTo>
                  <a:lnTo>
                    <a:pt x="466725" y="355600"/>
                  </a:lnTo>
                  <a:lnTo>
                    <a:pt x="465137" y="352425"/>
                  </a:lnTo>
                  <a:lnTo>
                    <a:pt x="465137" y="350838"/>
                  </a:lnTo>
                  <a:lnTo>
                    <a:pt x="463550" y="350838"/>
                  </a:lnTo>
                  <a:lnTo>
                    <a:pt x="463550" y="347663"/>
                  </a:lnTo>
                  <a:lnTo>
                    <a:pt x="463550" y="346075"/>
                  </a:lnTo>
                  <a:lnTo>
                    <a:pt x="460375" y="344488"/>
                  </a:lnTo>
                  <a:lnTo>
                    <a:pt x="460375" y="341313"/>
                  </a:lnTo>
                  <a:lnTo>
                    <a:pt x="458787" y="341313"/>
                  </a:lnTo>
                  <a:lnTo>
                    <a:pt x="455612" y="339725"/>
                  </a:lnTo>
                  <a:lnTo>
                    <a:pt x="454025" y="336550"/>
                  </a:lnTo>
                  <a:lnTo>
                    <a:pt x="450850" y="344488"/>
                  </a:lnTo>
                  <a:lnTo>
                    <a:pt x="450850" y="346075"/>
                  </a:lnTo>
                  <a:lnTo>
                    <a:pt x="449262" y="347663"/>
                  </a:lnTo>
                  <a:lnTo>
                    <a:pt x="449262" y="350838"/>
                  </a:lnTo>
                  <a:lnTo>
                    <a:pt x="449262" y="352425"/>
                  </a:lnTo>
                  <a:lnTo>
                    <a:pt x="449262" y="355600"/>
                  </a:lnTo>
                  <a:lnTo>
                    <a:pt x="449262" y="357188"/>
                  </a:lnTo>
                  <a:lnTo>
                    <a:pt x="450850" y="360363"/>
                  </a:lnTo>
                  <a:lnTo>
                    <a:pt x="449262" y="360363"/>
                  </a:lnTo>
                  <a:lnTo>
                    <a:pt x="449262" y="361950"/>
                  </a:lnTo>
                  <a:lnTo>
                    <a:pt x="447675" y="363538"/>
                  </a:lnTo>
                  <a:lnTo>
                    <a:pt x="444500" y="363538"/>
                  </a:lnTo>
                  <a:lnTo>
                    <a:pt x="442912" y="368300"/>
                  </a:lnTo>
                  <a:lnTo>
                    <a:pt x="439737" y="368300"/>
                  </a:lnTo>
                  <a:lnTo>
                    <a:pt x="438150" y="371475"/>
                  </a:lnTo>
                  <a:lnTo>
                    <a:pt x="436562" y="371475"/>
                  </a:lnTo>
                  <a:lnTo>
                    <a:pt x="431800" y="371475"/>
                  </a:lnTo>
                  <a:lnTo>
                    <a:pt x="431800" y="373063"/>
                  </a:lnTo>
                  <a:lnTo>
                    <a:pt x="431800" y="376238"/>
                  </a:lnTo>
                  <a:lnTo>
                    <a:pt x="428625" y="376238"/>
                  </a:lnTo>
                  <a:lnTo>
                    <a:pt x="428625" y="373063"/>
                  </a:lnTo>
                  <a:lnTo>
                    <a:pt x="427037" y="373063"/>
                  </a:lnTo>
                  <a:lnTo>
                    <a:pt x="423862" y="376238"/>
                  </a:lnTo>
                  <a:lnTo>
                    <a:pt x="423862" y="377825"/>
                  </a:lnTo>
                  <a:lnTo>
                    <a:pt x="423862" y="379413"/>
                  </a:lnTo>
                  <a:lnTo>
                    <a:pt x="422275" y="382588"/>
                  </a:lnTo>
                  <a:lnTo>
                    <a:pt x="422275" y="384175"/>
                  </a:lnTo>
                  <a:lnTo>
                    <a:pt x="417512" y="384175"/>
                  </a:lnTo>
                  <a:lnTo>
                    <a:pt x="415925" y="384175"/>
                  </a:lnTo>
                  <a:lnTo>
                    <a:pt x="412750" y="384175"/>
                  </a:lnTo>
                  <a:lnTo>
                    <a:pt x="412750" y="382588"/>
                  </a:lnTo>
                  <a:lnTo>
                    <a:pt x="411162" y="382588"/>
                  </a:lnTo>
                  <a:lnTo>
                    <a:pt x="407988" y="382588"/>
                  </a:lnTo>
                  <a:lnTo>
                    <a:pt x="407988" y="384175"/>
                  </a:lnTo>
                  <a:lnTo>
                    <a:pt x="411163" y="384175"/>
                  </a:lnTo>
                  <a:lnTo>
                    <a:pt x="411163" y="387351"/>
                  </a:lnTo>
                  <a:lnTo>
                    <a:pt x="407988" y="388938"/>
                  </a:lnTo>
                  <a:lnTo>
                    <a:pt x="406400" y="388938"/>
                  </a:lnTo>
                  <a:lnTo>
                    <a:pt x="404813" y="392113"/>
                  </a:lnTo>
                  <a:lnTo>
                    <a:pt x="401638" y="392113"/>
                  </a:lnTo>
                  <a:lnTo>
                    <a:pt x="400050" y="392113"/>
                  </a:lnTo>
                  <a:lnTo>
                    <a:pt x="396875" y="392113"/>
                  </a:lnTo>
                  <a:lnTo>
                    <a:pt x="396875" y="388938"/>
                  </a:lnTo>
                  <a:lnTo>
                    <a:pt x="396875" y="387351"/>
                  </a:lnTo>
                  <a:lnTo>
                    <a:pt x="396875" y="384175"/>
                  </a:lnTo>
                  <a:lnTo>
                    <a:pt x="396875" y="379413"/>
                  </a:lnTo>
                  <a:lnTo>
                    <a:pt x="400050" y="377825"/>
                  </a:lnTo>
                  <a:lnTo>
                    <a:pt x="401638" y="377825"/>
                  </a:lnTo>
                  <a:lnTo>
                    <a:pt x="401638" y="379413"/>
                  </a:lnTo>
                  <a:lnTo>
                    <a:pt x="404813" y="379413"/>
                  </a:lnTo>
                  <a:lnTo>
                    <a:pt x="404813" y="382588"/>
                  </a:lnTo>
                  <a:lnTo>
                    <a:pt x="406400" y="382588"/>
                  </a:lnTo>
                  <a:lnTo>
                    <a:pt x="407987" y="382588"/>
                  </a:lnTo>
                  <a:lnTo>
                    <a:pt x="407987" y="379413"/>
                  </a:lnTo>
                  <a:lnTo>
                    <a:pt x="406400" y="379413"/>
                  </a:lnTo>
                  <a:lnTo>
                    <a:pt x="404812" y="377825"/>
                  </a:lnTo>
                  <a:lnTo>
                    <a:pt x="401637" y="376238"/>
                  </a:lnTo>
                  <a:lnTo>
                    <a:pt x="401637" y="373063"/>
                  </a:lnTo>
                  <a:lnTo>
                    <a:pt x="400050" y="373063"/>
                  </a:lnTo>
                  <a:lnTo>
                    <a:pt x="396875" y="373063"/>
                  </a:lnTo>
                  <a:lnTo>
                    <a:pt x="400050" y="376238"/>
                  </a:lnTo>
                  <a:lnTo>
                    <a:pt x="396875" y="376238"/>
                  </a:lnTo>
                  <a:lnTo>
                    <a:pt x="396875" y="377825"/>
                  </a:lnTo>
                  <a:lnTo>
                    <a:pt x="395287" y="377825"/>
                  </a:lnTo>
                  <a:lnTo>
                    <a:pt x="392112" y="376238"/>
                  </a:lnTo>
                  <a:lnTo>
                    <a:pt x="388937" y="376238"/>
                  </a:lnTo>
                  <a:lnTo>
                    <a:pt x="385762" y="373063"/>
                  </a:lnTo>
                  <a:lnTo>
                    <a:pt x="384175" y="373063"/>
                  </a:lnTo>
                  <a:lnTo>
                    <a:pt x="384175" y="371475"/>
                  </a:lnTo>
                  <a:lnTo>
                    <a:pt x="381000" y="368300"/>
                  </a:lnTo>
                  <a:lnTo>
                    <a:pt x="379412" y="366713"/>
                  </a:lnTo>
                  <a:lnTo>
                    <a:pt x="376237" y="363538"/>
                  </a:lnTo>
                  <a:lnTo>
                    <a:pt x="374650" y="361950"/>
                  </a:lnTo>
                  <a:lnTo>
                    <a:pt x="373062" y="360363"/>
                  </a:lnTo>
                  <a:lnTo>
                    <a:pt x="369887" y="360363"/>
                  </a:lnTo>
                  <a:lnTo>
                    <a:pt x="369887" y="357188"/>
                  </a:lnTo>
                  <a:lnTo>
                    <a:pt x="368300" y="357188"/>
                  </a:lnTo>
                  <a:lnTo>
                    <a:pt x="365125" y="357188"/>
                  </a:lnTo>
                  <a:lnTo>
                    <a:pt x="363537" y="357188"/>
                  </a:lnTo>
                  <a:lnTo>
                    <a:pt x="361950" y="357188"/>
                  </a:lnTo>
                  <a:lnTo>
                    <a:pt x="358775" y="357188"/>
                  </a:lnTo>
                  <a:lnTo>
                    <a:pt x="358775" y="360363"/>
                  </a:lnTo>
                  <a:lnTo>
                    <a:pt x="358775" y="361950"/>
                  </a:lnTo>
                  <a:lnTo>
                    <a:pt x="358775" y="363538"/>
                  </a:lnTo>
                  <a:lnTo>
                    <a:pt x="357187" y="366713"/>
                  </a:lnTo>
                  <a:lnTo>
                    <a:pt x="358775" y="366713"/>
                  </a:lnTo>
                  <a:lnTo>
                    <a:pt x="358775" y="368300"/>
                  </a:lnTo>
                  <a:lnTo>
                    <a:pt x="357187" y="368300"/>
                  </a:lnTo>
                  <a:lnTo>
                    <a:pt x="357187" y="371475"/>
                  </a:lnTo>
                  <a:lnTo>
                    <a:pt x="357187" y="373063"/>
                  </a:lnTo>
                  <a:lnTo>
                    <a:pt x="354012" y="373063"/>
                  </a:lnTo>
                  <a:lnTo>
                    <a:pt x="354012" y="371475"/>
                  </a:lnTo>
                  <a:lnTo>
                    <a:pt x="352425" y="371475"/>
                  </a:lnTo>
                  <a:lnTo>
                    <a:pt x="349250" y="368300"/>
                  </a:lnTo>
                  <a:lnTo>
                    <a:pt x="347662" y="368300"/>
                  </a:lnTo>
                  <a:lnTo>
                    <a:pt x="346075" y="371475"/>
                  </a:lnTo>
                  <a:lnTo>
                    <a:pt x="342900" y="368300"/>
                  </a:lnTo>
                  <a:lnTo>
                    <a:pt x="341312" y="368300"/>
                  </a:lnTo>
                  <a:lnTo>
                    <a:pt x="338137" y="368300"/>
                  </a:lnTo>
                  <a:lnTo>
                    <a:pt x="336550" y="371475"/>
                  </a:lnTo>
                  <a:lnTo>
                    <a:pt x="333375" y="371475"/>
                  </a:lnTo>
                  <a:lnTo>
                    <a:pt x="333375" y="368300"/>
                  </a:lnTo>
                  <a:lnTo>
                    <a:pt x="331787" y="368300"/>
                  </a:lnTo>
                  <a:lnTo>
                    <a:pt x="330200" y="368300"/>
                  </a:lnTo>
                  <a:lnTo>
                    <a:pt x="327025" y="368300"/>
                  </a:lnTo>
                  <a:lnTo>
                    <a:pt x="325437" y="368300"/>
                  </a:lnTo>
                  <a:lnTo>
                    <a:pt x="320675" y="371475"/>
                  </a:lnTo>
                  <a:lnTo>
                    <a:pt x="317500" y="371475"/>
                  </a:lnTo>
                  <a:lnTo>
                    <a:pt x="315912" y="371475"/>
                  </a:lnTo>
                  <a:lnTo>
                    <a:pt x="314325" y="371475"/>
                  </a:lnTo>
                  <a:lnTo>
                    <a:pt x="314325" y="373063"/>
                  </a:lnTo>
                  <a:lnTo>
                    <a:pt x="309562" y="376238"/>
                  </a:lnTo>
                  <a:lnTo>
                    <a:pt x="306387" y="377825"/>
                  </a:lnTo>
                  <a:lnTo>
                    <a:pt x="306387" y="379413"/>
                  </a:lnTo>
                  <a:lnTo>
                    <a:pt x="304800" y="382588"/>
                  </a:lnTo>
                  <a:lnTo>
                    <a:pt x="300037" y="384175"/>
                  </a:lnTo>
                  <a:lnTo>
                    <a:pt x="298450" y="387350"/>
                  </a:lnTo>
                  <a:lnTo>
                    <a:pt x="298450" y="388938"/>
                  </a:lnTo>
                  <a:lnTo>
                    <a:pt x="295275" y="388938"/>
                  </a:lnTo>
                  <a:lnTo>
                    <a:pt x="298450" y="384175"/>
                  </a:lnTo>
                  <a:lnTo>
                    <a:pt x="298450" y="379413"/>
                  </a:lnTo>
                  <a:lnTo>
                    <a:pt x="295275" y="377825"/>
                  </a:lnTo>
                  <a:lnTo>
                    <a:pt x="295275" y="376238"/>
                  </a:lnTo>
                  <a:lnTo>
                    <a:pt x="293687" y="373063"/>
                  </a:lnTo>
                  <a:lnTo>
                    <a:pt x="290512" y="373063"/>
                  </a:lnTo>
                  <a:lnTo>
                    <a:pt x="290512" y="376238"/>
                  </a:lnTo>
                  <a:lnTo>
                    <a:pt x="288925" y="376238"/>
                  </a:lnTo>
                  <a:lnTo>
                    <a:pt x="285750" y="376238"/>
                  </a:lnTo>
                  <a:lnTo>
                    <a:pt x="285750" y="377825"/>
                  </a:lnTo>
                  <a:lnTo>
                    <a:pt x="284162" y="377825"/>
                  </a:lnTo>
                  <a:lnTo>
                    <a:pt x="282575" y="377825"/>
                  </a:lnTo>
                  <a:lnTo>
                    <a:pt x="279400" y="377825"/>
                  </a:lnTo>
                  <a:lnTo>
                    <a:pt x="279400" y="376238"/>
                  </a:lnTo>
                  <a:lnTo>
                    <a:pt x="282575" y="376238"/>
                  </a:lnTo>
                  <a:lnTo>
                    <a:pt x="284162" y="371475"/>
                  </a:lnTo>
                  <a:lnTo>
                    <a:pt x="285750" y="368300"/>
                  </a:lnTo>
                  <a:lnTo>
                    <a:pt x="284162" y="368300"/>
                  </a:lnTo>
                  <a:lnTo>
                    <a:pt x="284162" y="366713"/>
                  </a:lnTo>
                  <a:lnTo>
                    <a:pt x="284162" y="361950"/>
                  </a:lnTo>
                  <a:lnTo>
                    <a:pt x="282575" y="360363"/>
                  </a:lnTo>
                  <a:lnTo>
                    <a:pt x="279400" y="357188"/>
                  </a:lnTo>
                  <a:lnTo>
                    <a:pt x="277812" y="360363"/>
                  </a:lnTo>
                  <a:lnTo>
                    <a:pt x="274637" y="360363"/>
                  </a:lnTo>
                  <a:lnTo>
                    <a:pt x="273050" y="361950"/>
                  </a:lnTo>
                  <a:lnTo>
                    <a:pt x="271462" y="363538"/>
                  </a:lnTo>
                  <a:lnTo>
                    <a:pt x="266700" y="366713"/>
                  </a:lnTo>
                  <a:lnTo>
                    <a:pt x="263525" y="368300"/>
                  </a:lnTo>
                  <a:lnTo>
                    <a:pt x="261937" y="371475"/>
                  </a:lnTo>
                  <a:lnTo>
                    <a:pt x="258762" y="371475"/>
                  </a:lnTo>
                  <a:lnTo>
                    <a:pt x="258762" y="368300"/>
                  </a:lnTo>
                  <a:lnTo>
                    <a:pt x="261937" y="366713"/>
                  </a:lnTo>
                  <a:lnTo>
                    <a:pt x="261937" y="361950"/>
                  </a:lnTo>
                  <a:lnTo>
                    <a:pt x="258762" y="361950"/>
                  </a:lnTo>
                  <a:lnTo>
                    <a:pt x="258762" y="363538"/>
                  </a:lnTo>
                  <a:lnTo>
                    <a:pt x="257175" y="363538"/>
                  </a:lnTo>
                  <a:lnTo>
                    <a:pt x="255587" y="363538"/>
                  </a:lnTo>
                  <a:lnTo>
                    <a:pt x="252412" y="366713"/>
                  </a:lnTo>
                  <a:lnTo>
                    <a:pt x="252412" y="368300"/>
                  </a:lnTo>
                  <a:lnTo>
                    <a:pt x="250825" y="371475"/>
                  </a:lnTo>
                  <a:lnTo>
                    <a:pt x="250825" y="368300"/>
                  </a:lnTo>
                  <a:lnTo>
                    <a:pt x="250825" y="366713"/>
                  </a:lnTo>
                  <a:lnTo>
                    <a:pt x="252412" y="363538"/>
                  </a:lnTo>
                  <a:lnTo>
                    <a:pt x="252412" y="361950"/>
                  </a:lnTo>
                  <a:lnTo>
                    <a:pt x="255587" y="360363"/>
                  </a:lnTo>
                  <a:lnTo>
                    <a:pt x="252412" y="360363"/>
                  </a:lnTo>
                  <a:lnTo>
                    <a:pt x="252412" y="357188"/>
                  </a:lnTo>
                  <a:lnTo>
                    <a:pt x="250825" y="357188"/>
                  </a:lnTo>
                  <a:lnTo>
                    <a:pt x="247650" y="360363"/>
                  </a:lnTo>
                  <a:lnTo>
                    <a:pt x="246062" y="360363"/>
                  </a:lnTo>
                  <a:lnTo>
                    <a:pt x="246062" y="361950"/>
                  </a:lnTo>
                  <a:lnTo>
                    <a:pt x="242887" y="361950"/>
                  </a:lnTo>
                  <a:lnTo>
                    <a:pt x="239712" y="360363"/>
                  </a:lnTo>
                  <a:lnTo>
                    <a:pt x="236537" y="360363"/>
                  </a:lnTo>
                  <a:lnTo>
                    <a:pt x="236537" y="357188"/>
                  </a:lnTo>
                  <a:lnTo>
                    <a:pt x="239712" y="357188"/>
                  </a:lnTo>
                  <a:lnTo>
                    <a:pt x="239712" y="355600"/>
                  </a:lnTo>
                  <a:lnTo>
                    <a:pt x="236537" y="355600"/>
                  </a:lnTo>
                  <a:lnTo>
                    <a:pt x="234950" y="355600"/>
                  </a:lnTo>
                  <a:lnTo>
                    <a:pt x="231775" y="355600"/>
                  </a:lnTo>
                  <a:lnTo>
                    <a:pt x="230187" y="355600"/>
                  </a:lnTo>
                  <a:lnTo>
                    <a:pt x="227012" y="357188"/>
                  </a:lnTo>
                  <a:lnTo>
                    <a:pt x="225425" y="360363"/>
                  </a:lnTo>
                  <a:lnTo>
                    <a:pt x="223837" y="360363"/>
                  </a:lnTo>
                  <a:lnTo>
                    <a:pt x="220662" y="361950"/>
                  </a:lnTo>
                  <a:lnTo>
                    <a:pt x="219075" y="361950"/>
                  </a:lnTo>
                  <a:lnTo>
                    <a:pt x="214312" y="366713"/>
                  </a:lnTo>
                  <a:lnTo>
                    <a:pt x="209550" y="368300"/>
                  </a:lnTo>
                  <a:lnTo>
                    <a:pt x="207962" y="368300"/>
                  </a:lnTo>
                  <a:lnTo>
                    <a:pt x="209550" y="366713"/>
                  </a:lnTo>
                  <a:lnTo>
                    <a:pt x="207962" y="366713"/>
                  </a:lnTo>
                  <a:lnTo>
                    <a:pt x="207962" y="363538"/>
                  </a:lnTo>
                  <a:lnTo>
                    <a:pt x="209550" y="363538"/>
                  </a:lnTo>
                  <a:lnTo>
                    <a:pt x="211137" y="361950"/>
                  </a:lnTo>
                  <a:lnTo>
                    <a:pt x="214312" y="361950"/>
                  </a:lnTo>
                  <a:lnTo>
                    <a:pt x="214312" y="360363"/>
                  </a:lnTo>
                  <a:lnTo>
                    <a:pt x="215900" y="360363"/>
                  </a:lnTo>
                  <a:lnTo>
                    <a:pt x="219075" y="357188"/>
                  </a:lnTo>
                  <a:lnTo>
                    <a:pt x="220662" y="357188"/>
                  </a:lnTo>
                  <a:lnTo>
                    <a:pt x="220662" y="355600"/>
                  </a:lnTo>
                  <a:lnTo>
                    <a:pt x="223837" y="355600"/>
                  </a:lnTo>
                  <a:lnTo>
                    <a:pt x="225425" y="355600"/>
                  </a:lnTo>
                  <a:lnTo>
                    <a:pt x="227012" y="352425"/>
                  </a:lnTo>
                  <a:lnTo>
                    <a:pt x="231775" y="347663"/>
                  </a:lnTo>
                  <a:lnTo>
                    <a:pt x="230187" y="346075"/>
                  </a:lnTo>
                  <a:lnTo>
                    <a:pt x="227012" y="346075"/>
                  </a:lnTo>
                  <a:lnTo>
                    <a:pt x="227012" y="344488"/>
                  </a:lnTo>
                  <a:lnTo>
                    <a:pt x="223837" y="346075"/>
                  </a:lnTo>
                  <a:lnTo>
                    <a:pt x="220662" y="347663"/>
                  </a:lnTo>
                  <a:lnTo>
                    <a:pt x="219075" y="347663"/>
                  </a:lnTo>
                  <a:lnTo>
                    <a:pt x="215900" y="347663"/>
                  </a:lnTo>
                  <a:lnTo>
                    <a:pt x="215900" y="350838"/>
                  </a:lnTo>
                  <a:lnTo>
                    <a:pt x="214312" y="350838"/>
                  </a:lnTo>
                  <a:lnTo>
                    <a:pt x="211137" y="352425"/>
                  </a:lnTo>
                  <a:lnTo>
                    <a:pt x="207962" y="352425"/>
                  </a:lnTo>
                  <a:lnTo>
                    <a:pt x="203200" y="355600"/>
                  </a:lnTo>
                  <a:lnTo>
                    <a:pt x="198437" y="360363"/>
                  </a:lnTo>
                  <a:lnTo>
                    <a:pt x="193675" y="363538"/>
                  </a:lnTo>
                  <a:lnTo>
                    <a:pt x="192087" y="363538"/>
                  </a:lnTo>
                  <a:lnTo>
                    <a:pt x="192087" y="366713"/>
                  </a:lnTo>
                  <a:lnTo>
                    <a:pt x="188912" y="368300"/>
                  </a:lnTo>
                  <a:lnTo>
                    <a:pt x="188912" y="371475"/>
                  </a:lnTo>
                  <a:lnTo>
                    <a:pt x="187325" y="371475"/>
                  </a:lnTo>
                  <a:lnTo>
                    <a:pt x="184150" y="371475"/>
                  </a:lnTo>
                  <a:lnTo>
                    <a:pt x="187325" y="366713"/>
                  </a:lnTo>
                  <a:lnTo>
                    <a:pt x="188912" y="361950"/>
                  </a:lnTo>
                  <a:lnTo>
                    <a:pt x="192087" y="360363"/>
                  </a:lnTo>
                  <a:lnTo>
                    <a:pt x="193675" y="357188"/>
                  </a:lnTo>
                  <a:lnTo>
                    <a:pt x="196850" y="357188"/>
                  </a:lnTo>
                  <a:lnTo>
                    <a:pt x="198437" y="355600"/>
                  </a:lnTo>
                  <a:lnTo>
                    <a:pt x="198437" y="352425"/>
                  </a:lnTo>
                  <a:lnTo>
                    <a:pt x="198437" y="350838"/>
                  </a:lnTo>
                  <a:lnTo>
                    <a:pt x="198437" y="347663"/>
                  </a:lnTo>
                  <a:lnTo>
                    <a:pt x="196850" y="347663"/>
                  </a:lnTo>
                  <a:lnTo>
                    <a:pt x="198438" y="346075"/>
                  </a:lnTo>
                  <a:lnTo>
                    <a:pt x="198438" y="347663"/>
                  </a:lnTo>
                  <a:lnTo>
                    <a:pt x="200025" y="347663"/>
                  </a:lnTo>
                  <a:lnTo>
                    <a:pt x="200025" y="346075"/>
                  </a:lnTo>
                  <a:lnTo>
                    <a:pt x="200025" y="344488"/>
                  </a:lnTo>
                  <a:lnTo>
                    <a:pt x="200025" y="341313"/>
                  </a:lnTo>
                  <a:lnTo>
                    <a:pt x="200025" y="339725"/>
                  </a:lnTo>
                  <a:lnTo>
                    <a:pt x="200025" y="336550"/>
                  </a:lnTo>
                  <a:lnTo>
                    <a:pt x="200025" y="334963"/>
                  </a:lnTo>
                  <a:lnTo>
                    <a:pt x="198437" y="334963"/>
                  </a:lnTo>
                  <a:lnTo>
                    <a:pt x="198437" y="333375"/>
                  </a:lnTo>
                  <a:lnTo>
                    <a:pt x="198437" y="330200"/>
                  </a:lnTo>
                  <a:lnTo>
                    <a:pt x="198437" y="328613"/>
                  </a:lnTo>
                  <a:lnTo>
                    <a:pt x="196850" y="328613"/>
                  </a:lnTo>
                  <a:lnTo>
                    <a:pt x="193675" y="330200"/>
                  </a:lnTo>
                  <a:lnTo>
                    <a:pt x="192087" y="330200"/>
                  </a:lnTo>
                  <a:lnTo>
                    <a:pt x="192087" y="328613"/>
                  </a:lnTo>
                  <a:lnTo>
                    <a:pt x="193675" y="328613"/>
                  </a:lnTo>
                  <a:lnTo>
                    <a:pt x="196850" y="325438"/>
                  </a:lnTo>
                  <a:lnTo>
                    <a:pt x="196850" y="323850"/>
                  </a:lnTo>
                  <a:lnTo>
                    <a:pt x="193675" y="323850"/>
                  </a:lnTo>
                  <a:lnTo>
                    <a:pt x="193675" y="320675"/>
                  </a:lnTo>
                  <a:lnTo>
                    <a:pt x="192087" y="319088"/>
                  </a:lnTo>
                  <a:lnTo>
                    <a:pt x="188912" y="320675"/>
                  </a:lnTo>
                  <a:lnTo>
                    <a:pt x="184150" y="320675"/>
                  </a:lnTo>
                  <a:lnTo>
                    <a:pt x="182562" y="320675"/>
                  </a:lnTo>
                  <a:lnTo>
                    <a:pt x="180975" y="320675"/>
                  </a:lnTo>
                  <a:lnTo>
                    <a:pt x="177800" y="320675"/>
                  </a:lnTo>
                  <a:lnTo>
                    <a:pt x="177800" y="319088"/>
                  </a:lnTo>
                  <a:lnTo>
                    <a:pt x="176212" y="319088"/>
                  </a:lnTo>
                  <a:lnTo>
                    <a:pt x="173037" y="319088"/>
                  </a:lnTo>
                  <a:lnTo>
                    <a:pt x="171450" y="319088"/>
                  </a:lnTo>
                  <a:lnTo>
                    <a:pt x="166687" y="319088"/>
                  </a:lnTo>
                  <a:lnTo>
                    <a:pt x="165100" y="320675"/>
                  </a:lnTo>
                  <a:lnTo>
                    <a:pt x="161925" y="320675"/>
                  </a:lnTo>
                  <a:lnTo>
                    <a:pt x="160337" y="323850"/>
                  </a:lnTo>
                  <a:lnTo>
                    <a:pt x="157162" y="323850"/>
                  </a:lnTo>
                  <a:lnTo>
                    <a:pt x="155575" y="325438"/>
                  </a:lnTo>
                  <a:lnTo>
                    <a:pt x="146050" y="330200"/>
                  </a:lnTo>
                  <a:lnTo>
                    <a:pt x="141287" y="333375"/>
                  </a:lnTo>
                  <a:lnTo>
                    <a:pt x="139700" y="336550"/>
                  </a:lnTo>
                  <a:lnTo>
                    <a:pt x="136525" y="336550"/>
                  </a:lnTo>
                  <a:lnTo>
                    <a:pt x="134937" y="336550"/>
                  </a:lnTo>
                  <a:lnTo>
                    <a:pt x="134937" y="339725"/>
                  </a:lnTo>
                  <a:lnTo>
                    <a:pt x="133350" y="339725"/>
                  </a:lnTo>
                  <a:lnTo>
                    <a:pt x="133350" y="336550"/>
                  </a:lnTo>
                  <a:lnTo>
                    <a:pt x="133350" y="334963"/>
                  </a:lnTo>
                  <a:lnTo>
                    <a:pt x="134937" y="334963"/>
                  </a:lnTo>
                  <a:lnTo>
                    <a:pt x="136525" y="334963"/>
                  </a:lnTo>
                  <a:lnTo>
                    <a:pt x="136525" y="333375"/>
                  </a:lnTo>
                  <a:lnTo>
                    <a:pt x="139700" y="333375"/>
                  </a:lnTo>
                  <a:lnTo>
                    <a:pt x="139700" y="330200"/>
                  </a:lnTo>
                  <a:lnTo>
                    <a:pt x="141287" y="330200"/>
                  </a:lnTo>
                  <a:lnTo>
                    <a:pt x="146050" y="325438"/>
                  </a:lnTo>
                  <a:lnTo>
                    <a:pt x="149225" y="323850"/>
                  </a:lnTo>
                  <a:lnTo>
                    <a:pt x="150812" y="323850"/>
                  </a:lnTo>
                  <a:lnTo>
                    <a:pt x="152400" y="320675"/>
                  </a:lnTo>
                  <a:lnTo>
                    <a:pt x="155575" y="320675"/>
                  </a:lnTo>
                  <a:lnTo>
                    <a:pt x="157162" y="320675"/>
                  </a:lnTo>
                  <a:lnTo>
                    <a:pt x="157162" y="319088"/>
                  </a:lnTo>
                  <a:lnTo>
                    <a:pt x="160337" y="319088"/>
                  </a:lnTo>
                  <a:lnTo>
                    <a:pt x="161925" y="317500"/>
                  </a:lnTo>
                  <a:lnTo>
                    <a:pt x="166687" y="314325"/>
                  </a:lnTo>
                  <a:lnTo>
                    <a:pt x="168275" y="314325"/>
                  </a:lnTo>
                  <a:lnTo>
                    <a:pt x="173037" y="312738"/>
                  </a:lnTo>
                  <a:lnTo>
                    <a:pt x="173037" y="309563"/>
                  </a:lnTo>
                  <a:lnTo>
                    <a:pt x="176212" y="309563"/>
                  </a:lnTo>
                  <a:lnTo>
                    <a:pt x="176212" y="307975"/>
                  </a:lnTo>
                  <a:lnTo>
                    <a:pt x="177800" y="304800"/>
                  </a:lnTo>
                  <a:lnTo>
                    <a:pt x="176212" y="304800"/>
                  </a:lnTo>
                  <a:lnTo>
                    <a:pt x="176212" y="303213"/>
                  </a:lnTo>
                  <a:lnTo>
                    <a:pt x="173037" y="303213"/>
                  </a:lnTo>
                  <a:lnTo>
                    <a:pt x="168275" y="303213"/>
                  </a:lnTo>
                  <a:lnTo>
                    <a:pt x="166687" y="304800"/>
                  </a:lnTo>
                  <a:lnTo>
                    <a:pt x="165100" y="307975"/>
                  </a:lnTo>
                  <a:lnTo>
                    <a:pt x="161925" y="309563"/>
                  </a:lnTo>
                  <a:lnTo>
                    <a:pt x="149225" y="314325"/>
                  </a:lnTo>
                  <a:lnTo>
                    <a:pt x="141287" y="317500"/>
                  </a:lnTo>
                  <a:lnTo>
                    <a:pt x="144462" y="314325"/>
                  </a:lnTo>
                  <a:lnTo>
                    <a:pt x="149225" y="312738"/>
                  </a:lnTo>
                  <a:lnTo>
                    <a:pt x="150812" y="312738"/>
                  </a:lnTo>
                  <a:lnTo>
                    <a:pt x="150812" y="309563"/>
                  </a:lnTo>
                  <a:lnTo>
                    <a:pt x="152400" y="309563"/>
                  </a:lnTo>
                  <a:lnTo>
                    <a:pt x="152400" y="307975"/>
                  </a:lnTo>
                  <a:lnTo>
                    <a:pt x="152400" y="304800"/>
                  </a:lnTo>
                  <a:lnTo>
                    <a:pt x="155575" y="304800"/>
                  </a:lnTo>
                  <a:lnTo>
                    <a:pt x="155575" y="303213"/>
                  </a:lnTo>
                  <a:lnTo>
                    <a:pt x="155575" y="301625"/>
                  </a:lnTo>
                  <a:lnTo>
                    <a:pt x="152400" y="298450"/>
                  </a:lnTo>
                  <a:lnTo>
                    <a:pt x="150812" y="298450"/>
                  </a:lnTo>
                  <a:lnTo>
                    <a:pt x="149225" y="298450"/>
                  </a:lnTo>
                  <a:lnTo>
                    <a:pt x="144462" y="298450"/>
                  </a:lnTo>
                  <a:lnTo>
                    <a:pt x="139700" y="301625"/>
                  </a:lnTo>
                  <a:lnTo>
                    <a:pt x="136525" y="301625"/>
                  </a:lnTo>
                  <a:lnTo>
                    <a:pt x="134937" y="298450"/>
                  </a:lnTo>
                  <a:lnTo>
                    <a:pt x="133350" y="301625"/>
                  </a:lnTo>
                  <a:lnTo>
                    <a:pt x="130175" y="301625"/>
                  </a:lnTo>
                  <a:lnTo>
                    <a:pt x="128587" y="303213"/>
                  </a:lnTo>
                  <a:lnTo>
                    <a:pt x="125412" y="303213"/>
                  </a:lnTo>
                  <a:lnTo>
                    <a:pt x="123825" y="304800"/>
                  </a:lnTo>
                  <a:lnTo>
                    <a:pt x="119062" y="304800"/>
                  </a:lnTo>
                  <a:lnTo>
                    <a:pt x="119062" y="303213"/>
                  </a:lnTo>
                  <a:lnTo>
                    <a:pt x="122237" y="303213"/>
                  </a:lnTo>
                  <a:lnTo>
                    <a:pt x="123825" y="303213"/>
                  </a:lnTo>
                  <a:lnTo>
                    <a:pt x="125412" y="301625"/>
                  </a:lnTo>
                  <a:lnTo>
                    <a:pt x="128587" y="301625"/>
                  </a:lnTo>
                  <a:lnTo>
                    <a:pt x="130175" y="298450"/>
                  </a:lnTo>
                  <a:lnTo>
                    <a:pt x="133350" y="296863"/>
                  </a:lnTo>
                  <a:lnTo>
                    <a:pt x="134937" y="296863"/>
                  </a:lnTo>
                  <a:lnTo>
                    <a:pt x="136525" y="296863"/>
                  </a:lnTo>
                  <a:lnTo>
                    <a:pt x="141287" y="293688"/>
                  </a:lnTo>
                  <a:lnTo>
                    <a:pt x="144462" y="292100"/>
                  </a:lnTo>
                  <a:lnTo>
                    <a:pt x="146050" y="292100"/>
                  </a:lnTo>
                  <a:lnTo>
                    <a:pt x="149225" y="292100"/>
                  </a:lnTo>
                  <a:lnTo>
                    <a:pt x="149225" y="288925"/>
                  </a:lnTo>
                  <a:lnTo>
                    <a:pt x="150812" y="288925"/>
                  </a:lnTo>
                  <a:lnTo>
                    <a:pt x="152400" y="288925"/>
                  </a:lnTo>
                  <a:lnTo>
                    <a:pt x="155575" y="292100"/>
                  </a:lnTo>
                  <a:lnTo>
                    <a:pt x="155575" y="288925"/>
                  </a:lnTo>
                  <a:lnTo>
                    <a:pt x="157162" y="288925"/>
                  </a:lnTo>
                  <a:lnTo>
                    <a:pt x="160337" y="288925"/>
                  </a:lnTo>
                  <a:lnTo>
                    <a:pt x="160337" y="287338"/>
                  </a:lnTo>
                  <a:lnTo>
                    <a:pt x="161925" y="287338"/>
                  </a:lnTo>
                  <a:lnTo>
                    <a:pt x="161925" y="285750"/>
                  </a:lnTo>
                  <a:lnTo>
                    <a:pt x="160337" y="285750"/>
                  </a:lnTo>
                  <a:lnTo>
                    <a:pt x="160337" y="282575"/>
                  </a:lnTo>
                  <a:lnTo>
                    <a:pt x="157162" y="280988"/>
                  </a:lnTo>
                  <a:lnTo>
                    <a:pt x="157162" y="277813"/>
                  </a:lnTo>
                  <a:lnTo>
                    <a:pt x="152400" y="277813"/>
                  </a:lnTo>
                  <a:lnTo>
                    <a:pt x="150812" y="277813"/>
                  </a:lnTo>
                  <a:lnTo>
                    <a:pt x="144462" y="280988"/>
                  </a:lnTo>
                  <a:lnTo>
                    <a:pt x="123825" y="285750"/>
                  </a:lnTo>
                  <a:lnTo>
                    <a:pt x="122237" y="285750"/>
                  </a:lnTo>
                  <a:lnTo>
                    <a:pt x="117475" y="287338"/>
                  </a:lnTo>
                  <a:lnTo>
                    <a:pt x="109537" y="287338"/>
                  </a:lnTo>
                  <a:lnTo>
                    <a:pt x="106362" y="287338"/>
                  </a:lnTo>
                  <a:lnTo>
                    <a:pt x="103187" y="288925"/>
                  </a:lnTo>
                  <a:lnTo>
                    <a:pt x="98425" y="288925"/>
                  </a:lnTo>
                  <a:lnTo>
                    <a:pt x="96837" y="292100"/>
                  </a:lnTo>
                  <a:lnTo>
                    <a:pt x="93662" y="292100"/>
                  </a:lnTo>
                  <a:lnTo>
                    <a:pt x="93662" y="293688"/>
                  </a:lnTo>
                  <a:lnTo>
                    <a:pt x="92075" y="293688"/>
                  </a:lnTo>
                  <a:lnTo>
                    <a:pt x="90487" y="293688"/>
                  </a:lnTo>
                  <a:lnTo>
                    <a:pt x="87312" y="293688"/>
                  </a:lnTo>
                  <a:lnTo>
                    <a:pt x="85725" y="293688"/>
                  </a:lnTo>
                  <a:lnTo>
                    <a:pt x="85725" y="296863"/>
                  </a:lnTo>
                  <a:lnTo>
                    <a:pt x="80962" y="296863"/>
                  </a:lnTo>
                  <a:lnTo>
                    <a:pt x="76200" y="298450"/>
                  </a:lnTo>
                  <a:lnTo>
                    <a:pt x="74612" y="298450"/>
                  </a:lnTo>
                  <a:lnTo>
                    <a:pt x="71437" y="301625"/>
                  </a:lnTo>
                  <a:lnTo>
                    <a:pt x="69850" y="301625"/>
                  </a:lnTo>
                  <a:lnTo>
                    <a:pt x="66675" y="301625"/>
                  </a:lnTo>
                  <a:lnTo>
                    <a:pt x="65087" y="301625"/>
                  </a:lnTo>
                  <a:lnTo>
                    <a:pt x="61912" y="303213"/>
                  </a:lnTo>
                  <a:lnTo>
                    <a:pt x="53975" y="303213"/>
                  </a:lnTo>
                  <a:lnTo>
                    <a:pt x="53975" y="301625"/>
                  </a:lnTo>
                  <a:lnTo>
                    <a:pt x="50800" y="301625"/>
                  </a:lnTo>
                  <a:lnTo>
                    <a:pt x="49212" y="301625"/>
                  </a:lnTo>
                  <a:lnTo>
                    <a:pt x="53975" y="298450"/>
                  </a:lnTo>
                  <a:lnTo>
                    <a:pt x="55562" y="298450"/>
                  </a:lnTo>
                  <a:lnTo>
                    <a:pt x="58737" y="298450"/>
                  </a:lnTo>
                  <a:lnTo>
                    <a:pt x="61912" y="296863"/>
                  </a:lnTo>
                  <a:lnTo>
                    <a:pt x="65087" y="296863"/>
                  </a:lnTo>
                  <a:lnTo>
                    <a:pt x="66675" y="296863"/>
                  </a:lnTo>
                  <a:lnTo>
                    <a:pt x="69850" y="296863"/>
                  </a:lnTo>
                  <a:lnTo>
                    <a:pt x="71437" y="296863"/>
                  </a:lnTo>
                  <a:lnTo>
                    <a:pt x="76200" y="293688"/>
                  </a:lnTo>
                  <a:lnTo>
                    <a:pt x="82550" y="292100"/>
                  </a:lnTo>
                  <a:lnTo>
                    <a:pt x="87312" y="288925"/>
                  </a:lnTo>
                  <a:lnTo>
                    <a:pt x="98425" y="285750"/>
                  </a:lnTo>
                  <a:lnTo>
                    <a:pt x="106362" y="282575"/>
                  </a:lnTo>
                  <a:lnTo>
                    <a:pt x="114300" y="280988"/>
                  </a:lnTo>
                  <a:lnTo>
                    <a:pt x="117475" y="280988"/>
                  </a:lnTo>
                  <a:lnTo>
                    <a:pt x="117475" y="277813"/>
                  </a:lnTo>
                  <a:lnTo>
                    <a:pt x="119062" y="277813"/>
                  </a:lnTo>
                  <a:lnTo>
                    <a:pt x="122237" y="276225"/>
                  </a:lnTo>
                  <a:lnTo>
                    <a:pt x="123825" y="276225"/>
                  </a:lnTo>
                  <a:lnTo>
                    <a:pt x="123825" y="273050"/>
                  </a:lnTo>
                  <a:lnTo>
                    <a:pt x="130175" y="269875"/>
                  </a:lnTo>
                  <a:lnTo>
                    <a:pt x="133350" y="266700"/>
                  </a:lnTo>
                  <a:lnTo>
                    <a:pt x="136525" y="261938"/>
                  </a:lnTo>
                  <a:lnTo>
                    <a:pt x="136525" y="260350"/>
                  </a:lnTo>
                  <a:lnTo>
                    <a:pt x="134937" y="258763"/>
                  </a:lnTo>
                  <a:lnTo>
                    <a:pt x="133350" y="258763"/>
                  </a:lnTo>
                  <a:lnTo>
                    <a:pt x="130175" y="258763"/>
                  </a:lnTo>
                  <a:lnTo>
                    <a:pt x="128587" y="258763"/>
                  </a:lnTo>
                  <a:lnTo>
                    <a:pt x="122237" y="258763"/>
                  </a:lnTo>
                  <a:lnTo>
                    <a:pt x="119062" y="258763"/>
                  </a:lnTo>
                  <a:lnTo>
                    <a:pt x="117475" y="255588"/>
                  </a:lnTo>
                  <a:lnTo>
                    <a:pt x="114300" y="255588"/>
                  </a:lnTo>
                  <a:lnTo>
                    <a:pt x="112712" y="255588"/>
                  </a:lnTo>
                  <a:lnTo>
                    <a:pt x="109537" y="255588"/>
                  </a:lnTo>
                  <a:lnTo>
                    <a:pt x="107950" y="255588"/>
                  </a:lnTo>
                  <a:lnTo>
                    <a:pt x="103187" y="255588"/>
                  </a:lnTo>
                  <a:lnTo>
                    <a:pt x="98425" y="258763"/>
                  </a:lnTo>
                  <a:lnTo>
                    <a:pt x="96837" y="258763"/>
                  </a:lnTo>
                  <a:lnTo>
                    <a:pt x="93662" y="258763"/>
                  </a:lnTo>
                  <a:lnTo>
                    <a:pt x="93662" y="255588"/>
                  </a:lnTo>
                  <a:lnTo>
                    <a:pt x="85725" y="258763"/>
                  </a:lnTo>
                  <a:lnTo>
                    <a:pt x="80962" y="260350"/>
                  </a:lnTo>
                  <a:lnTo>
                    <a:pt x="77787" y="260350"/>
                  </a:lnTo>
                  <a:lnTo>
                    <a:pt x="71437" y="260350"/>
                  </a:lnTo>
                  <a:lnTo>
                    <a:pt x="74612" y="258763"/>
                  </a:lnTo>
                  <a:lnTo>
                    <a:pt x="76200" y="258763"/>
                  </a:lnTo>
                  <a:lnTo>
                    <a:pt x="77787" y="258763"/>
                  </a:lnTo>
                  <a:lnTo>
                    <a:pt x="80962" y="258763"/>
                  </a:lnTo>
                  <a:lnTo>
                    <a:pt x="82550" y="255588"/>
                  </a:lnTo>
                  <a:lnTo>
                    <a:pt x="87312" y="254000"/>
                  </a:lnTo>
                  <a:lnTo>
                    <a:pt x="90487" y="254000"/>
                  </a:lnTo>
                  <a:lnTo>
                    <a:pt x="92075" y="250825"/>
                  </a:lnTo>
                  <a:lnTo>
                    <a:pt x="93662" y="250825"/>
                  </a:lnTo>
                  <a:lnTo>
                    <a:pt x="93662" y="249238"/>
                  </a:lnTo>
                  <a:lnTo>
                    <a:pt x="96837" y="246063"/>
                  </a:lnTo>
                  <a:lnTo>
                    <a:pt x="98425" y="246063"/>
                  </a:lnTo>
                  <a:lnTo>
                    <a:pt x="109537" y="242888"/>
                  </a:lnTo>
                  <a:lnTo>
                    <a:pt x="114300" y="242888"/>
                  </a:lnTo>
                  <a:lnTo>
                    <a:pt x="119062" y="239713"/>
                  </a:lnTo>
                  <a:lnTo>
                    <a:pt x="123825" y="238125"/>
                  </a:lnTo>
                  <a:lnTo>
                    <a:pt x="125412" y="233363"/>
                  </a:lnTo>
                  <a:lnTo>
                    <a:pt x="128587" y="228600"/>
                  </a:lnTo>
                  <a:lnTo>
                    <a:pt x="130175" y="227013"/>
                  </a:lnTo>
                  <a:lnTo>
                    <a:pt x="130175" y="222250"/>
                  </a:lnTo>
                  <a:lnTo>
                    <a:pt x="128587" y="219075"/>
                  </a:lnTo>
                  <a:lnTo>
                    <a:pt x="125412" y="217488"/>
                  </a:lnTo>
                  <a:lnTo>
                    <a:pt x="123825" y="214313"/>
                  </a:lnTo>
                  <a:lnTo>
                    <a:pt x="122237" y="214313"/>
                  </a:lnTo>
                  <a:lnTo>
                    <a:pt x="119062" y="212725"/>
                  </a:lnTo>
                  <a:lnTo>
                    <a:pt x="119062" y="211138"/>
                  </a:lnTo>
                  <a:lnTo>
                    <a:pt x="122237" y="207963"/>
                  </a:lnTo>
                  <a:lnTo>
                    <a:pt x="125412" y="207963"/>
                  </a:lnTo>
                  <a:lnTo>
                    <a:pt x="128587" y="207963"/>
                  </a:lnTo>
                  <a:lnTo>
                    <a:pt x="128587" y="206375"/>
                  </a:lnTo>
                  <a:lnTo>
                    <a:pt x="128587" y="203200"/>
                  </a:lnTo>
                  <a:lnTo>
                    <a:pt x="128587" y="201613"/>
                  </a:lnTo>
                  <a:lnTo>
                    <a:pt x="128587" y="198438"/>
                  </a:lnTo>
                  <a:lnTo>
                    <a:pt x="125412" y="196850"/>
                  </a:lnTo>
                  <a:lnTo>
                    <a:pt x="125412" y="195263"/>
                  </a:lnTo>
                  <a:lnTo>
                    <a:pt x="125412" y="192088"/>
                  </a:lnTo>
                  <a:lnTo>
                    <a:pt x="125412" y="190500"/>
                  </a:lnTo>
                  <a:lnTo>
                    <a:pt x="125412" y="187325"/>
                  </a:lnTo>
                  <a:lnTo>
                    <a:pt x="123825" y="187325"/>
                  </a:lnTo>
                  <a:lnTo>
                    <a:pt x="123825" y="185738"/>
                  </a:lnTo>
                  <a:lnTo>
                    <a:pt x="123825" y="184150"/>
                  </a:lnTo>
                  <a:lnTo>
                    <a:pt x="125412" y="180975"/>
                  </a:lnTo>
                  <a:lnTo>
                    <a:pt x="125412" y="179388"/>
                  </a:lnTo>
                  <a:lnTo>
                    <a:pt x="123825" y="179388"/>
                  </a:lnTo>
                  <a:lnTo>
                    <a:pt x="123825" y="176213"/>
                  </a:lnTo>
                  <a:lnTo>
                    <a:pt x="125412" y="176213"/>
                  </a:lnTo>
                  <a:lnTo>
                    <a:pt x="128587" y="176213"/>
                  </a:lnTo>
                  <a:lnTo>
                    <a:pt x="128587" y="179388"/>
                  </a:lnTo>
                  <a:lnTo>
                    <a:pt x="128587" y="180975"/>
                  </a:lnTo>
                  <a:lnTo>
                    <a:pt x="130175" y="180975"/>
                  </a:lnTo>
                  <a:lnTo>
                    <a:pt x="130175" y="179388"/>
                  </a:lnTo>
                  <a:lnTo>
                    <a:pt x="133350" y="179388"/>
                  </a:lnTo>
                  <a:lnTo>
                    <a:pt x="134937" y="179388"/>
                  </a:lnTo>
                  <a:lnTo>
                    <a:pt x="136525" y="179388"/>
                  </a:lnTo>
                  <a:lnTo>
                    <a:pt x="136525" y="174625"/>
                  </a:lnTo>
                  <a:lnTo>
                    <a:pt x="134937" y="171450"/>
                  </a:lnTo>
                  <a:lnTo>
                    <a:pt x="134937" y="169863"/>
                  </a:lnTo>
                  <a:lnTo>
                    <a:pt x="133350" y="168275"/>
                  </a:lnTo>
                  <a:lnTo>
                    <a:pt x="133350" y="165100"/>
                  </a:lnTo>
                  <a:lnTo>
                    <a:pt x="133350" y="163513"/>
                  </a:lnTo>
                  <a:lnTo>
                    <a:pt x="130175" y="163513"/>
                  </a:lnTo>
                  <a:lnTo>
                    <a:pt x="128587" y="163513"/>
                  </a:lnTo>
                  <a:lnTo>
                    <a:pt x="125412" y="163513"/>
                  </a:lnTo>
                  <a:lnTo>
                    <a:pt x="125412" y="160338"/>
                  </a:lnTo>
                  <a:lnTo>
                    <a:pt x="128587" y="158750"/>
                  </a:lnTo>
                  <a:lnTo>
                    <a:pt x="128587" y="155575"/>
                  </a:lnTo>
                  <a:lnTo>
                    <a:pt x="128587" y="153988"/>
                  </a:lnTo>
                  <a:lnTo>
                    <a:pt x="130175" y="155575"/>
                  </a:lnTo>
                  <a:lnTo>
                    <a:pt x="133350" y="155575"/>
                  </a:lnTo>
                  <a:lnTo>
                    <a:pt x="133350" y="153988"/>
                  </a:lnTo>
                  <a:lnTo>
                    <a:pt x="134937" y="152400"/>
                  </a:lnTo>
                  <a:lnTo>
                    <a:pt x="134937" y="149225"/>
                  </a:lnTo>
                  <a:lnTo>
                    <a:pt x="134937" y="147638"/>
                  </a:lnTo>
                  <a:lnTo>
                    <a:pt x="136525" y="147638"/>
                  </a:lnTo>
                  <a:lnTo>
                    <a:pt x="136525" y="144463"/>
                  </a:lnTo>
                  <a:lnTo>
                    <a:pt x="139700" y="142875"/>
                  </a:lnTo>
                  <a:lnTo>
                    <a:pt x="139700" y="139700"/>
                  </a:lnTo>
                  <a:lnTo>
                    <a:pt x="139700" y="138113"/>
                  </a:lnTo>
                  <a:lnTo>
                    <a:pt x="139700" y="136525"/>
                  </a:lnTo>
                  <a:lnTo>
                    <a:pt x="139700" y="131763"/>
                  </a:lnTo>
                  <a:lnTo>
                    <a:pt x="139700" y="128588"/>
                  </a:lnTo>
                  <a:lnTo>
                    <a:pt x="139700" y="127000"/>
                  </a:lnTo>
                  <a:lnTo>
                    <a:pt x="141287" y="123825"/>
                  </a:lnTo>
                  <a:lnTo>
                    <a:pt x="141287" y="122238"/>
                  </a:lnTo>
                  <a:lnTo>
                    <a:pt x="144462" y="120650"/>
                  </a:lnTo>
                  <a:lnTo>
                    <a:pt x="144462" y="115888"/>
                  </a:lnTo>
                  <a:lnTo>
                    <a:pt x="141287" y="115888"/>
                  </a:lnTo>
                  <a:lnTo>
                    <a:pt x="141287" y="112713"/>
                  </a:lnTo>
                  <a:lnTo>
                    <a:pt x="144462" y="111125"/>
                  </a:lnTo>
                  <a:lnTo>
                    <a:pt x="144462" y="107950"/>
                  </a:lnTo>
                  <a:lnTo>
                    <a:pt x="144462" y="106363"/>
                  </a:lnTo>
                  <a:lnTo>
                    <a:pt x="146050" y="106363"/>
                  </a:lnTo>
                  <a:lnTo>
                    <a:pt x="149225" y="106363"/>
                  </a:lnTo>
                  <a:lnTo>
                    <a:pt x="149225" y="104775"/>
                  </a:lnTo>
                  <a:lnTo>
                    <a:pt x="150812" y="104775"/>
                  </a:lnTo>
                  <a:lnTo>
                    <a:pt x="149225" y="100013"/>
                  </a:lnTo>
                  <a:lnTo>
                    <a:pt x="150812" y="100013"/>
                  </a:lnTo>
                  <a:lnTo>
                    <a:pt x="144462" y="95250"/>
                  </a:lnTo>
                  <a:lnTo>
                    <a:pt x="152400" y="100013"/>
                  </a:lnTo>
                  <a:lnTo>
                    <a:pt x="155575" y="100013"/>
                  </a:lnTo>
                  <a:lnTo>
                    <a:pt x="155575" y="96838"/>
                  </a:lnTo>
                  <a:lnTo>
                    <a:pt x="157162" y="95250"/>
                  </a:lnTo>
                  <a:lnTo>
                    <a:pt x="160337" y="95250"/>
                  </a:lnTo>
                  <a:lnTo>
                    <a:pt x="160337" y="93663"/>
                  </a:lnTo>
                  <a:lnTo>
                    <a:pt x="161925" y="93663"/>
                  </a:lnTo>
                  <a:lnTo>
                    <a:pt x="165100" y="93663"/>
                  </a:lnTo>
                  <a:lnTo>
                    <a:pt x="166687" y="93663"/>
                  </a:lnTo>
                  <a:lnTo>
                    <a:pt x="168275" y="93663"/>
                  </a:lnTo>
                  <a:lnTo>
                    <a:pt x="168275" y="90488"/>
                  </a:lnTo>
                  <a:lnTo>
                    <a:pt x="168275" y="88900"/>
                  </a:lnTo>
                  <a:lnTo>
                    <a:pt x="166687" y="85725"/>
                  </a:lnTo>
                  <a:lnTo>
                    <a:pt x="166687" y="84137"/>
                  </a:lnTo>
                  <a:lnTo>
                    <a:pt x="166687" y="80962"/>
                  </a:lnTo>
                  <a:lnTo>
                    <a:pt x="168275" y="84137"/>
                  </a:lnTo>
                  <a:lnTo>
                    <a:pt x="171450" y="84137"/>
                  </a:lnTo>
                  <a:lnTo>
                    <a:pt x="173037" y="80962"/>
                  </a:lnTo>
                  <a:lnTo>
                    <a:pt x="173037" y="79375"/>
                  </a:lnTo>
                  <a:lnTo>
                    <a:pt x="173037" y="77787"/>
                  </a:lnTo>
                  <a:lnTo>
                    <a:pt x="173037" y="74612"/>
                  </a:lnTo>
                  <a:lnTo>
                    <a:pt x="173037" y="73025"/>
                  </a:lnTo>
                  <a:lnTo>
                    <a:pt x="171450" y="73025"/>
                  </a:lnTo>
                  <a:lnTo>
                    <a:pt x="168275" y="69850"/>
                  </a:lnTo>
                  <a:lnTo>
                    <a:pt x="166687" y="69850"/>
                  </a:lnTo>
                  <a:lnTo>
                    <a:pt x="165100" y="68262"/>
                  </a:lnTo>
                  <a:lnTo>
                    <a:pt x="161925" y="65087"/>
                  </a:lnTo>
                  <a:lnTo>
                    <a:pt x="157162" y="63500"/>
                  </a:lnTo>
                  <a:lnTo>
                    <a:pt x="155575" y="61912"/>
                  </a:lnTo>
                  <a:lnTo>
                    <a:pt x="152400" y="58737"/>
                  </a:lnTo>
                  <a:lnTo>
                    <a:pt x="150812" y="57150"/>
                  </a:lnTo>
                  <a:lnTo>
                    <a:pt x="150812" y="52387"/>
                  </a:lnTo>
                  <a:lnTo>
                    <a:pt x="149225" y="52387"/>
                  </a:lnTo>
                  <a:lnTo>
                    <a:pt x="149225" y="49212"/>
                  </a:lnTo>
                  <a:lnTo>
                    <a:pt x="149225" y="47625"/>
                  </a:lnTo>
                  <a:lnTo>
                    <a:pt x="150812" y="49212"/>
                  </a:lnTo>
                  <a:lnTo>
                    <a:pt x="152400" y="52387"/>
                  </a:lnTo>
                  <a:lnTo>
                    <a:pt x="157162" y="52387"/>
                  </a:lnTo>
                  <a:lnTo>
                    <a:pt x="160337" y="53975"/>
                  </a:lnTo>
                  <a:lnTo>
                    <a:pt x="161925" y="53975"/>
                  </a:lnTo>
                  <a:lnTo>
                    <a:pt x="161925" y="57150"/>
                  </a:lnTo>
                  <a:lnTo>
                    <a:pt x="166687" y="58737"/>
                  </a:lnTo>
                  <a:lnTo>
                    <a:pt x="166687" y="61912"/>
                  </a:lnTo>
                  <a:lnTo>
                    <a:pt x="168275" y="61912"/>
                  </a:lnTo>
                  <a:lnTo>
                    <a:pt x="171450" y="61912"/>
                  </a:lnTo>
                  <a:lnTo>
                    <a:pt x="173037" y="61912"/>
                  </a:lnTo>
                  <a:lnTo>
                    <a:pt x="177800" y="63500"/>
                  </a:lnTo>
                  <a:lnTo>
                    <a:pt x="180975" y="65087"/>
                  </a:lnTo>
                  <a:lnTo>
                    <a:pt x="184150" y="65087"/>
                  </a:lnTo>
                  <a:lnTo>
                    <a:pt x="188912" y="65087"/>
                  </a:lnTo>
                  <a:lnTo>
                    <a:pt x="192087" y="65087"/>
                  </a:lnTo>
                  <a:lnTo>
                    <a:pt x="193675" y="65087"/>
                  </a:lnTo>
                  <a:lnTo>
                    <a:pt x="196850" y="65087"/>
                  </a:lnTo>
                  <a:lnTo>
                    <a:pt x="198437" y="68262"/>
                  </a:lnTo>
                  <a:lnTo>
                    <a:pt x="203200" y="68262"/>
                  </a:lnTo>
                  <a:lnTo>
                    <a:pt x="204787" y="68262"/>
                  </a:lnTo>
                  <a:lnTo>
                    <a:pt x="207962" y="68262"/>
                  </a:lnTo>
                  <a:lnTo>
                    <a:pt x="209550" y="68262"/>
                  </a:lnTo>
                  <a:lnTo>
                    <a:pt x="211137" y="68262"/>
                  </a:lnTo>
                  <a:lnTo>
                    <a:pt x="214312" y="68262"/>
                  </a:lnTo>
                  <a:lnTo>
                    <a:pt x="219075" y="69850"/>
                  </a:lnTo>
                  <a:lnTo>
                    <a:pt x="220662" y="69850"/>
                  </a:lnTo>
                  <a:lnTo>
                    <a:pt x="223837" y="73025"/>
                  </a:lnTo>
                  <a:lnTo>
                    <a:pt x="227012" y="74612"/>
                  </a:lnTo>
                  <a:lnTo>
                    <a:pt x="230187" y="74612"/>
                  </a:lnTo>
                  <a:lnTo>
                    <a:pt x="231775" y="73025"/>
                  </a:lnTo>
                  <a:lnTo>
                    <a:pt x="234950" y="73025"/>
                  </a:lnTo>
                  <a:lnTo>
                    <a:pt x="234950" y="69850"/>
                  </a:lnTo>
                  <a:lnTo>
                    <a:pt x="234950" y="68262"/>
                  </a:lnTo>
                  <a:lnTo>
                    <a:pt x="234950" y="65087"/>
                  </a:lnTo>
                  <a:lnTo>
                    <a:pt x="231775" y="63500"/>
                  </a:lnTo>
                  <a:lnTo>
                    <a:pt x="230187" y="61912"/>
                  </a:lnTo>
                  <a:lnTo>
                    <a:pt x="230187" y="58737"/>
                  </a:lnTo>
                  <a:lnTo>
                    <a:pt x="231775" y="58737"/>
                  </a:lnTo>
                  <a:lnTo>
                    <a:pt x="234950" y="58737"/>
                  </a:lnTo>
                  <a:lnTo>
                    <a:pt x="234950" y="61912"/>
                  </a:lnTo>
                  <a:lnTo>
                    <a:pt x="236537" y="63500"/>
                  </a:lnTo>
                  <a:lnTo>
                    <a:pt x="236537" y="65087"/>
                  </a:lnTo>
                  <a:lnTo>
                    <a:pt x="239712" y="68262"/>
                  </a:lnTo>
                  <a:lnTo>
                    <a:pt x="241300" y="68262"/>
                  </a:lnTo>
                  <a:lnTo>
                    <a:pt x="241300" y="69850"/>
                  </a:lnTo>
                  <a:lnTo>
                    <a:pt x="242887" y="73025"/>
                  </a:lnTo>
                  <a:lnTo>
                    <a:pt x="242887" y="74612"/>
                  </a:lnTo>
                  <a:lnTo>
                    <a:pt x="246062" y="74612"/>
                  </a:lnTo>
                  <a:lnTo>
                    <a:pt x="246062" y="77787"/>
                  </a:lnTo>
                  <a:lnTo>
                    <a:pt x="247650" y="77787"/>
                  </a:lnTo>
                  <a:lnTo>
                    <a:pt x="250825" y="74612"/>
                  </a:lnTo>
                  <a:lnTo>
                    <a:pt x="250825" y="73025"/>
                  </a:lnTo>
                  <a:lnTo>
                    <a:pt x="250825" y="69850"/>
                  </a:lnTo>
                  <a:lnTo>
                    <a:pt x="250825" y="65087"/>
                  </a:lnTo>
                  <a:lnTo>
                    <a:pt x="252412" y="63500"/>
                  </a:lnTo>
                  <a:lnTo>
                    <a:pt x="250825" y="58737"/>
                  </a:lnTo>
                  <a:lnTo>
                    <a:pt x="250825" y="53975"/>
                  </a:lnTo>
                  <a:lnTo>
                    <a:pt x="247650" y="52387"/>
                  </a:lnTo>
                  <a:lnTo>
                    <a:pt x="246062" y="49212"/>
                  </a:lnTo>
                  <a:lnTo>
                    <a:pt x="246062" y="47625"/>
                  </a:lnTo>
                  <a:lnTo>
                    <a:pt x="246062" y="46037"/>
                  </a:lnTo>
                  <a:lnTo>
                    <a:pt x="242887" y="42862"/>
                  </a:lnTo>
                  <a:lnTo>
                    <a:pt x="242887" y="38100"/>
                  </a:lnTo>
                  <a:lnTo>
                    <a:pt x="236537" y="30162"/>
                  </a:lnTo>
                  <a:lnTo>
                    <a:pt x="236537" y="26987"/>
                  </a:lnTo>
                  <a:lnTo>
                    <a:pt x="234950" y="22225"/>
                  </a:lnTo>
                  <a:lnTo>
                    <a:pt x="231775" y="19050"/>
                  </a:lnTo>
                  <a:lnTo>
                    <a:pt x="230187" y="14287"/>
                  </a:lnTo>
                  <a:lnTo>
                    <a:pt x="225425" y="11112"/>
                  </a:lnTo>
                  <a:lnTo>
                    <a:pt x="225425" y="9525"/>
                  </a:lnTo>
                  <a:lnTo>
                    <a:pt x="225425" y="6350"/>
                  </a:lnTo>
                  <a:lnTo>
                    <a:pt x="223837" y="4762"/>
                  </a:lnTo>
                  <a:lnTo>
                    <a:pt x="220662" y="3175"/>
                  </a:lnTo>
                  <a:close/>
                </a:path>
              </a:pathLst>
            </a:custGeom>
            <a:blipFill dpi="0" rotWithShape="1">
              <a:blip r:embed="rId3"/>
              <a:srcRect/>
              <a:tile tx="450850" ty="-15875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sz="3600"/>
            </a:p>
          </p:txBody>
        </p:sp>
        <p:sp>
          <p:nvSpPr>
            <p:cNvPr id="11" name="文本框 10">
              <a:extLst>
                <a:ext uri="{FF2B5EF4-FFF2-40B4-BE49-F238E27FC236}">
                  <a16:creationId xmlns:a16="http://schemas.microsoft.com/office/drawing/2014/main" id="{93DAB95E-2482-4593-8B8C-86ED01BBDE59}"/>
                </a:ext>
              </a:extLst>
            </p:cNvPr>
            <p:cNvSpPr txBox="1"/>
            <p:nvPr/>
          </p:nvSpPr>
          <p:spPr>
            <a:xfrm>
              <a:off x="3683233" y="1598655"/>
              <a:ext cx="617192" cy="663253"/>
            </a:xfrm>
            <a:prstGeom prst="rect">
              <a:avLst/>
            </a:prstGeom>
            <a:noFill/>
          </p:spPr>
          <p:txBody>
            <a:bodyPr wrap="none" rtlCol="0">
              <a:spAutoFit/>
            </a:bodyPr>
            <a:lstStyle/>
            <a:p>
              <a:r>
                <a:rPr lang="zh-CN" altLang="en-US" sz="6600" dirty="0">
                  <a:solidFill>
                    <a:schemeClr val="bg1"/>
                  </a:solidFill>
                  <a:latin typeface="Berlin Sans FB Demi" panose="020E0802020502020306" pitchFamily="34" charset="0"/>
                  <a:ea typeface="庞门正道真贵楷体" panose="02010600030101010101" pitchFamily="2" charset="-122"/>
                </a:rPr>
                <a:t>贰</a:t>
              </a:r>
            </a:p>
          </p:txBody>
        </p:sp>
      </p:grpSp>
      <p:sp>
        <p:nvSpPr>
          <p:cNvPr id="12" name="文本框 11">
            <a:extLst>
              <a:ext uri="{FF2B5EF4-FFF2-40B4-BE49-F238E27FC236}">
                <a16:creationId xmlns:a16="http://schemas.microsoft.com/office/drawing/2014/main" id="{FE8CFD9B-0A07-4226-BB7B-99F56542D335}"/>
              </a:ext>
            </a:extLst>
          </p:cNvPr>
          <p:cNvSpPr txBox="1"/>
          <p:nvPr/>
        </p:nvSpPr>
        <p:spPr>
          <a:xfrm>
            <a:off x="2375722" y="573513"/>
            <a:ext cx="3407892" cy="584775"/>
          </a:xfrm>
          <a:prstGeom prst="rect">
            <a:avLst/>
          </a:prstGeom>
          <a:noFill/>
        </p:spPr>
        <p:txBody>
          <a:bodyPr vert="horz" wrap="square" rtlCol="0">
            <a:spAutoFit/>
          </a:bodyPr>
          <a:lstStyle/>
          <a:p>
            <a:pPr algn="ctr"/>
            <a:r>
              <a:rPr lang="zh-CN" altLang="en-US" sz="3200" spc="600" dirty="0">
                <a:solidFill>
                  <a:schemeClr val="tx1">
                    <a:lumMod val="95000"/>
                    <a:lumOff val="5000"/>
                  </a:schemeClr>
                </a:solidFill>
                <a:latin typeface="庞门正道真贵楷体" panose="02010600030101010101" pitchFamily="2" charset="-122"/>
                <a:ea typeface="庞门正道真贵楷体" panose="02010600030101010101" pitchFamily="2" charset="-122"/>
                <a:cs typeface="+mn-ea"/>
                <a:sym typeface="+mn-lt"/>
              </a:rPr>
              <a:t>清明节的民俗</a:t>
            </a:r>
          </a:p>
        </p:txBody>
      </p:sp>
      <p:sp>
        <p:nvSpPr>
          <p:cNvPr id="15" name="文本框 14">
            <a:extLst>
              <a:ext uri="{FF2B5EF4-FFF2-40B4-BE49-F238E27FC236}">
                <a16:creationId xmlns:a16="http://schemas.microsoft.com/office/drawing/2014/main" id="{1003BB96-1BF2-423A-96D6-BEA0F1E2933D}"/>
              </a:ext>
            </a:extLst>
          </p:cNvPr>
          <p:cNvSpPr txBox="1"/>
          <p:nvPr/>
        </p:nvSpPr>
        <p:spPr>
          <a:xfrm>
            <a:off x="5783614" y="1971704"/>
            <a:ext cx="5817836" cy="1300677"/>
          </a:xfrm>
          <a:prstGeom prst="rect">
            <a:avLst/>
          </a:prstGeom>
          <a:noFill/>
        </p:spPr>
        <p:txBody>
          <a:bodyPr wrap="square">
            <a:spAutoFit/>
          </a:bodyPr>
          <a:lstStyle/>
          <a:p>
            <a:pPr algn="just">
              <a:lnSpc>
                <a:spcPct val="150000"/>
              </a:lnSpc>
            </a:pPr>
            <a:r>
              <a:rPr lang="zh-CN" altLang="en-US" b="0" i="0" dirty="0">
                <a:solidFill>
                  <a:srgbClr val="000000"/>
                </a:solidFill>
                <a:effectLst/>
                <a:latin typeface="-apple-system-font"/>
              </a:rPr>
              <a:t>清明前后，春阳照临，春雨飞洒，种植树苗成活率高，成长快。因此，自古以来，我国就有清明植树的习惯。有人还把清明节叫作“植树节”。植树风俗一直流传至今。</a:t>
            </a:r>
          </a:p>
        </p:txBody>
      </p:sp>
      <p:sp>
        <p:nvSpPr>
          <p:cNvPr id="16" name="文本框 15">
            <a:extLst>
              <a:ext uri="{FF2B5EF4-FFF2-40B4-BE49-F238E27FC236}">
                <a16:creationId xmlns:a16="http://schemas.microsoft.com/office/drawing/2014/main" id="{11113277-EB95-4AC5-A9E3-374DF83E56D8}"/>
              </a:ext>
            </a:extLst>
          </p:cNvPr>
          <p:cNvSpPr txBox="1"/>
          <p:nvPr/>
        </p:nvSpPr>
        <p:spPr>
          <a:xfrm>
            <a:off x="949117" y="3810763"/>
            <a:ext cx="6096000" cy="2131674"/>
          </a:xfrm>
          <a:prstGeom prst="rect">
            <a:avLst/>
          </a:prstGeom>
          <a:noFill/>
        </p:spPr>
        <p:txBody>
          <a:bodyPr wrap="square">
            <a:spAutoFit/>
          </a:bodyPr>
          <a:lstStyle/>
          <a:p>
            <a:pPr algn="just">
              <a:lnSpc>
                <a:spcPct val="150000"/>
              </a:lnSpc>
            </a:pPr>
            <a:r>
              <a:rPr lang="zh-CN" altLang="en-US" b="0" i="0" dirty="0">
                <a:solidFill>
                  <a:srgbClr val="000000"/>
                </a:solidFill>
                <a:effectLst/>
                <a:latin typeface="-apple-system-font"/>
              </a:rPr>
              <a:t>风筝也是清明时节人们所喜爱的活动。每逢清明时节，人们不仅白天放，夜间也放。夜里在风筝下或风稳拉线上挂上一串串彩色的小灯笼，像闪烁的明星，被称为“神灯”。过去，有的人把风筝放上蓝天后，便剪断牵线，任凭清风把它们送往天涯海角，据说这样能除病消灾，给自己带来好运。</a:t>
            </a:r>
          </a:p>
        </p:txBody>
      </p:sp>
      <p:grpSp>
        <p:nvGrpSpPr>
          <p:cNvPr id="18" name="组合 17">
            <a:extLst>
              <a:ext uri="{FF2B5EF4-FFF2-40B4-BE49-F238E27FC236}">
                <a16:creationId xmlns:a16="http://schemas.microsoft.com/office/drawing/2014/main" id="{4CDCACA2-37BF-4E7E-9424-25BB1A7E82D0}"/>
              </a:ext>
            </a:extLst>
          </p:cNvPr>
          <p:cNvGrpSpPr/>
          <p:nvPr/>
        </p:nvGrpSpPr>
        <p:grpSpPr>
          <a:xfrm>
            <a:off x="949117" y="3257551"/>
            <a:ext cx="2237909" cy="585623"/>
            <a:chOff x="3361402" y="2183603"/>
            <a:chExt cx="2237909" cy="585623"/>
          </a:xfrm>
        </p:grpSpPr>
        <p:sp>
          <p:nvSpPr>
            <p:cNvPr id="19" name="任意多边形: 形状 18">
              <a:extLst>
                <a:ext uri="{FF2B5EF4-FFF2-40B4-BE49-F238E27FC236}">
                  <a16:creationId xmlns:a16="http://schemas.microsoft.com/office/drawing/2014/main" id="{7B539C55-DB5B-41AB-9451-075F7497E401}"/>
                </a:ext>
              </a:extLst>
            </p:cNvPr>
            <p:cNvSpPr/>
            <p:nvPr/>
          </p:nvSpPr>
          <p:spPr>
            <a:xfrm rot="184391">
              <a:off x="3361402" y="2183603"/>
              <a:ext cx="2237909" cy="585623"/>
            </a:xfrm>
            <a:custGeom>
              <a:avLst/>
              <a:gdLst>
                <a:gd name="connsiteX0" fmla="*/ 327282 w 2377881"/>
                <a:gd name="connsiteY0" fmla="*/ 501500 h 509406"/>
                <a:gd name="connsiteX1" fmla="*/ 335854 w 2377881"/>
                <a:gd name="connsiteY1" fmla="*/ 502452 h 509406"/>
                <a:gd name="connsiteX2" fmla="*/ 335759 w 2377881"/>
                <a:gd name="connsiteY2" fmla="*/ 504452 h 509406"/>
                <a:gd name="connsiteX3" fmla="*/ 335664 w 2377881"/>
                <a:gd name="connsiteY3" fmla="*/ 505976 h 509406"/>
                <a:gd name="connsiteX4" fmla="*/ 334330 w 2377881"/>
                <a:gd name="connsiteY4" fmla="*/ 507977 h 509406"/>
                <a:gd name="connsiteX5" fmla="*/ 329377 w 2377881"/>
                <a:gd name="connsiteY5" fmla="*/ 504929 h 509406"/>
                <a:gd name="connsiteX6" fmla="*/ 324710 w 2377881"/>
                <a:gd name="connsiteY6" fmla="*/ 505024 h 509406"/>
                <a:gd name="connsiteX7" fmla="*/ 324805 w 2377881"/>
                <a:gd name="connsiteY7" fmla="*/ 504929 h 509406"/>
                <a:gd name="connsiteX8" fmla="*/ 442915 w 2377881"/>
                <a:gd name="connsiteY8" fmla="*/ 497880 h 509406"/>
                <a:gd name="connsiteX9" fmla="*/ 446058 w 2377881"/>
                <a:gd name="connsiteY9" fmla="*/ 500261 h 509406"/>
                <a:gd name="connsiteX10" fmla="*/ 444153 w 2377881"/>
                <a:gd name="connsiteY10" fmla="*/ 509405 h 509406"/>
                <a:gd name="connsiteX11" fmla="*/ 437200 w 2377881"/>
                <a:gd name="connsiteY11" fmla="*/ 504071 h 509406"/>
                <a:gd name="connsiteX12" fmla="*/ 434247 w 2377881"/>
                <a:gd name="connsiteY12" fmla="*/ 501785 h 509406"/>
                <a:gd name="connsiteX13" fmla="*/ 438343 w 2377881"/>
                <a:gd name="connsiteY13" fmla="*/ 502261 h 509406"/>
                <a:gd name="connsiteX14" fmla="*/ 444058 w 2377881"/>
                <a:gd name="connsiteY14" fmla="*/ 500261 h 509406"/>
                <a:gd name="connsiteX15" fmla="*/ 442915 w 2377881"/>
                <a:gd name="connsiteY15" fmla="*/ 497880 h 509406"/>
                <a:gd name="connsiteX16" fmla="*/ 340521 w 2377881"/>
                <a:gd name="connsiteY16" fmla="*/ 488927 h 509406"/>
                <a:gd name="connsiteX17" fmla="*/ 349380 w 2377881"/>
                <a:gd name="connsiteY17" fmla="*/ 490165 h 509406"/>
                <a:gd name="connsiteX18" fmla="*/ 350449 w 2377881"/>
                <a:gd name="connsiteY18" fmla="*/ 489633 h 509406"/>
                <a:gd name="connsiteX19" fmla="*/ 349284 w 2377881"/>
                <a:gd name="connsiteY19" fmla="*/ 491309 h 509406"/>
                <a:gd name="connsiteX20" fmla="*/ 340521 w 2377881"/>
                <a:gd name="connsiteY20" fmla="*/ 488927 h 509406"/>
                <a:gd name="connsiteX21" fmla="*/ 361381 w 2377881"/>
                <a:gd name="connsiteY21" fmla="*/ 481498 h 509406"/>
                <a:gd name="connsiteX22" fmla="*/ 357809 w 2377881"/>
                <a:gd name="connsiteY22" fmla="*/ 485974 h 509406"/>
                <a:gd name="connsiteX23" fmla="*/ 350449 w 2377881"/>
                <a:gd name="connsiteY23" fmla="*/ 489633 h 509406"/>
                <a:gd name="connsiteX24" fmla="*/ 352332 w 2377881"/>
                <a:gd name="connsiteY24" fmla="*/ 486927 h 509406"/>
                <a:gd name="connsiteX25" fmla="*/ 360905 w 2377881"/>
                <a:gd name="connsiteY25" fmla="*/ 481784 h 509406"/>
                <a:gd name="connsiteX26" fmla="*/ 420436 w 2377881"/>
                <a:gd name="connsiteY26" fmla="*/ 479973 h 509406"/>
                <a:gd name="connsiteX27" fmla="*/ 425104 w 2377881"/>
                <a:gd name="connsiteY27" fmla="*/ 480735 h 509406"/>
                <a:gd name="connsiteX28" fmla="*/ 432248 w 2377881"/>
                <a:gd name="connsiteY28" fmla="*/ 480449 h 509406"/>
                <a:gd name="connsiteX29" fmla="*/ 423389 w 2377881"/>
                <a:gd name="connsiteY29" fmla="*/ 484164 h 509406"/>
                <a:gd name="connsiteX30" fmla="*/ 419103 w 2377881"/>
                <a:gd name="connsiteY30" fmla="*/ 482830 h 509406"/>
                <a:gd name="connsiteX31" fmla="*/ 417484 w 2377881"/>
                <a:gd name="connsiteY31" fmla="*/ 480544 h 509406"/>
                <a:gd name="connsiteX32" fmla="*/ 420436 w 2377881"/>
                <a:gd name="connsiteY32" fmla="*/ 479973 h 509406"/>
                <a:gd name="connsiteX33" fmla="*/ 399576 w 2377881"/>
                <a:gd name="connsiteY33" fmla="*/ 473496 h 509406"/>
                <a:gd name="connsiteX34" fmla="*/ 409577 w 2377881"/>
                <a:gd name="connsiteY34" fmla="*/ 479592 h 509406"/>
                <a:gd name="connsiteX35" fmla="*/ 409482 w 2377881"/>
                <a:gd name="connsiteY35" fmla="*/ 480830 h 509406"/>
                <a:gd name="connsiteX36" fmla="*/ 405481 w 2377881"/>
                <a:gd name="connsiteY36" fmla="*/ 482069 h 509406"/>
                <a:gd name="connsiteX37" fmla="*/ 404529 w 2377881"/>
                <a:gd name="connsiteY37" fmla="*/ 481211 h 509406"/>
                <a:gd name="connsiteX38" fmla="*/ 401005 w 2377881"/>
                <a:gd name="connsiteY38" fmla="*/ 477401 h 509406"/>
                <a:gd name="connsiteX39" fmla="*/ 399766 w 2377881"/>
                <a:gd name="connsiteY39" fmla="*/ 476735 h 509406"/>
                <a:gd name="connsiteX40" fmla="*/ 394432 w 2377881"/>
                <a:gd name="connsiteY40" fmla="*/ 477973 h 509406"/>
                <a:gd name="connsiteX41" fmla="*/ 394242 w 2377881"/>
                <a:gd name="connsiteY41" fmla="*/ 477592 h 509406"/>
                <a:gd name="connsiteX42" fmla="*/ 394337 w 2377881"/>
                <a:gd name="connsiteY42" fmla="*/ 475687 h 509406"/>
                <a:gd name="connsiteX43" fmla="*/ 399576 w 2377881"/>
                <a:gd name="connsiteY43" fmla="*/ 473496 h 509406"/>
                <a:gd name="connsiteX44" fmla="*/ 624843 w 2377881"/>
                <a:gd name="connsiteY44" fmla="*/ 467972 h 509406"/>
                <a:gd name="connsiteX45" fmla="*/ 629320 w 2377881"/>
                <a:gd name="connsiteY45" fmla="*/ 469210 h 509406"/>
                <a:gd name="connsiteX46" fmla="*/ 626081 w 2377881"/>
                <a:gd name="connsiteY46" fmla="*/ 474449 h 509406"/>
                <a:gd name="connsiteX47" fmla="*/ 622557 w 2377881"/>
                <a:gd name="connsiteY47" fmla="*/ 474830 h 509406"/>
                <a:gd name="connsiteX48" fmla="*/ 618842 w 2377881"/>
                <a:gd name="connsiteY48" fmla="*/ 475211 h 509406"/>
                <a:gd name="connsiteX49" fmla="*/ 611794 w 2377881"/>
                <a:gd name="connsiteY49" fmla="*/ 475211 h 509406"/>
                <a:gd name="connsiteX50" fmla="*/ 612365 w 2377881"/>
                <a:gd name="connsiteY50" fmla="*/ 470448 h 509406"/>
                <a:gd name="connsiteX51" fmla="*/ 623128 w 2377881"/>
                <a:gd name="connsiteY51" fmla="*/ 470353 h 509406"/>
                <a:gd name="connsiteX52" fmla="*/ 623986 w 2377881"/>
                <a:gd name="connsiteY52" fmla="*/ 469115 h 509406"/>
                <a:gd name="connsiteX53" fmla="*/ 971267 w 2377881"/>
                <a:gd name="connsiteY53" fmla="*/ 463972 h 509406"/>
                <a:gd name="connsiteX54" fmla="*/ 981935 w 2377881"/>
                <a:gd name="connsiteY54" fmla="*/ 463972 h 509406"/>
                <a:gd name="connsiteX55" fmla="*/ 981744 w 2377881"/>
                <a:gd name="connsiteY55" fmla="*/ 464162 h 509406"/>
                <a:gd name="connsiteX56" fmla="*/ 976886 w 2377881"/>
                <a:gd name="connsiteY56" fmla="*/ 468163 h 509406"/>
                <a:gd name="connsiteX57" fmla="*/ 971362 w 2377881"/>
                <a:gd name="connsiteY57" fmla="*/ 465781 h 509406"/>
                <a:gd name="connsiteX58" fmla="*/ 971171 w 2377881"/>
                <a:gd name="connsiteY58" fmla="*/ 464638 h 509406"/>
                <a:gd name="connsiteX59" fmla="*/ 971267 w 2377881"/>
                <a:gd name="connsiteY59" fmla="*/ 463972 h 509406"/>
                <a:gd name="connsiteX60" fmla="*/ 481206 w 2377881"/>
                <a:gd name="connsiteY60" fmla="*/ 462448 h 509406"/>
                <a:gd name="connsiteX61" fmla="*/ 487016 w 2377881"/>
                <a:gd name="connsiteY61" fmla="*/ 470925 h 509406"/>
                <a:gd name="connsiteX62" fmla="*/ 483301 w 2377881"/>
                <a:gd name="connsiteY62" fmla="*/ 470163 h 509406"/>
                <a:gd name="connsiteX63" fmla="*/ 481206 w 2377881"/>
                <a:gd name="connsiteY63" fmla="*/ 469687 h 509406"/>
                <a:gd name="connsiteX64" fmla="*/ 476634 w 2377881"/>
                <a:gd name="connsiteY64" fmla="*/ 463876 h 509406"/>
                <a:gd name="connsiteX65" fmla="*/ 481206 w 2377881"/>
                <a:gd name="connsiteY65" fmla="*/ 462448 h 509406"/>
                <a:gd name="connsiteX66" fmla="*/ 517210 w 2377881"/>
                <a:gd name="connsiteY66" fmla="*/ 462447 h 509406"/>
                <a:gd name="connsiteX67" fmla="*/ 522925 w 2377881"/>
                <a:gd name="connsiteY67" fmla="*/ 466257 h 509406"/>
                <a:gd name="connsiteX68" fmla="*/ 521116 w 2377881"/>
                <a:gd name="connsiteY68" fmla="*/ 467496 h 509406"/>
                <a:gd name="connsiteX69" fmla="*/ 509686 w 2377881"/>
                <a:gd name="connsiteY69" fmla="*/ 472163 h 509406"/>
                <a:gd name="connsiteX70" fmla="*/ 515306 w 2377881"/>
                <a:gd name="connsiteY70" fmla="*/ 476259 h 509406"/>
                <a:gd name="connsiteX71" fmla="*/ 514829 w 2377881"/>
                <a:gd name="connsiteY71" fmla="*/ 478068 h 509406"/>
                <a:gd name="connsiteX72" fmla="*/ 514067 w 2377881"/>
                <a:gd name="connsiteY72" fmla="*/ 478926 h 509406"/>
                <a:gd name="connsiteX73" fmla="*/ 510352 w 2377881"/>
                <a:gd name="connsiteY73" fmla="*/ 479116 h 509406"/>
                <a:gd name="connsiteX74" fmla="*/ 504733 w 2377881"/>
                <a:gd name="connsiteY74" fmla="*/ 476830 h 509406"/>
                <a:gd name="connsiteX75" fmla="*/ 502732 w 2377881"/>
                <a:gd name="connsiteY75" fmla="*/ 482069 h 509406"/>
                <a:gd name="connsiteX76" fmla="*/ 500447 w 2377881"/>
                <a:gd name="connsiteY76" fmla="*/ 477402 h 509406"/>
                <a:gd name="connsiteX77" fmla="*/ 509495 w 2377881"/>
                <a:gd name="connsiteY77" fmla="*/ 465400 h 509406"/>
                <a:gd name="connsiteX78" fmla="*/ 515210 w 2377881"/>
                <a:gd name="connsiteY78" fmla="*/ 463209 h 509406"/>
                <a:gd name="connsiteX79" fmla="*/ 870588 w 2377881"/>
                <a:gd name="connsiteY79" fmla="*/ 462066 h 509406"/>
                <a:gd name="connsiteX80" fmla="*/ 873350 w 2377881"/>
                <a:gd name="connsiteY80" fmla="*/ 463400 h 509406"/>
                <a:gd name="connsiteX81" fmla="*/ 872969 w 2377881"/>
                <a:gd name="connsiteY81" fmla="*/ 469305 h 509406"/>
                <a:gd name="connsiteX82" fmla="*/ 870016 w 2377881"/>
                <a:gd name="connsiteY82" fmla="*/ 470639 h 509406"/>
                <a:gd name="connsiteX83" fmla="*/ 862206 w 2377881"/>
                <a:gd name="connsiteY83" fmla="*/ 472734 h 509406"/>
                <a:gd name="connsiteX84" fmla="*/ 869254 w 2377881"/>
                <a:gd name="connsiteY84" fmla="*/ 467781 h 509406"/>
                <a:gd name="connsiteX85" fmla="*/ 868587 w 2377881"/>
                <a:gd name="connsiteY85" fmla="*/ 462923 h 509406"/>
                <a:gd name="connsiteX86" fmla="*/ 870588 w 2377881"/>
                <a:gd name="connsiteY86" fmla="*/ 462066 h 509406"/>
                <a:gd name="connsiteX87" fmla="*/ 685231 w 2377881"/>
                <a:gd name="connsiteY87" fmla="*/ 462066 h 509406"/>
                <a:gd name="connsiteX88" fmla="*/ 687898 w 2377881"/>
                <a:gd name="connsiteY88" fmla="*/ 464257 h 509406"/>
                <a:gd name="connsiteX89" fmla="*/ 685421 w 2377881"/>
                <a:gd name="connsiteY89" fmla="*/ 467210 h 509406"/>
                <a:gd name="connsiteX90" fmla="*/ 690565 w 2377881"/>
                <a:gd name="connsiteY90" fmla="*/ 469686 h 509406"/>
                <a:gd name="connsiteX91" fmla="*/ 690184 w 2377881"/>
                <a:gd name="connsiteY91" fmla="*/ 471877 h 509406"/>
                <a:gd name="connsiteX92" fmla="*/ 689707 w 2377881"/>
                <a:gd name="connsiteY92" fmla="*/ 472067 h 509406"/>
                <a:gd name="connsiteX93" fmla="*/ 680278 w 2377881"/>
                <a:gd name="connsiteY93" fmla="*/ 468067 h 509406"/>
                <a:gd name="connsiteX94" fmla="*/ 685231 w 2377881"/>
                <a:gd name="connsiteY94" fmla="*/ 462066 h 509406"/>
                <a:gd name="connsiteX95" fmla="*/ 571312 w 2377881"/>
                <a:gd name="connsiteY95" fmla="*/ 461114 h 509406"/>
                <a:gd name="connsiteX96" fmla="*/ 574932 w 2377881"/>
                <a:gd name="connsiteY96" fmla="*/ 469686 h 509406"/>
                <a:gd name="connsiteX97" fmla="*/ 569217 w 2377881"/>
                <a:gd name="connsiteY97" fmla="*/ 466067 h 509406"/>
                <a:gd name="connsiteX98" fmla="*/ 564359 w 2377881"/>
                <a:gd name="connsiteY98" fmla="*/ 465209 h 509406"/>
                <a:gd name="connsiteX99" fmla="*/ 560073 w 2377881"/>
                <a:gd name="connsiteY99" fmla="*/ 464543 h 509406"/>
                <a:gd name="connsiteX100" fmla="*/ 557120 w 2377881"/>
                <a:gd name="connsiteY100" fmla="*/ 468353 h 509406"/>
                <a:gd name="connsiteX101" fmla="*/ 551977 w 2377881"/>
                <a:gd name="connsiteY101" fmla="*/ 466257 h 509406"/>
                <a:gd name="connsiteX102" fmla="*/ 554167 w 2377881"/>
                <a:gd name="connsiteY102" fmla="*/ 471591 h 509406"/>
                <a:gd name="connsiteX103" fmla="*/ 556930 w 2377881"/>
                <a:gd name="connsiteY103" fmla="*/ 478068 h 509406"/>
                <a:gd name="connsiteX104" fmla="*/ 555501 w 2377881"/>
                <a:gd name="connsiteY104" fmla="*/ 478449 h 509406"/>
                <a:gd name="connsiteX105" fmla="*/ 553691 w 2377881"/>
                <a:gd name="connsiteY105" fmla="*/ 478925 h 509406"/>
                <a:gd name="connsiteX106" fmla="*/ 549405 w 2377881"/>
                <a:gd name="connsiteY106" fmla="*/ 474068 h 509406"/>
                <a:gd name="connsiteX107" fmla="*/ 548548 w 2377881"/>
                <a:gd name="connsiteY107" fmla="*/ 472353 h 509406"/>
                <a:gd name="connsiteX108" fmla="*/ 547786 w 2377881"/>
                <a:gd name="connsiteY108" fmla="*/ 470924 h 509406"/>
                <a:gd name="connsiteX109" fmla="*/ 543499 w 2377881"/>
                <a:gd name="connsiteY109" fmla="*/ 467305 h 509406"/>
                <a:gd name="connsiteX110" fmla="*/ 537880 w 2377881"/>
                <a:gd name="connsiteY110" fmla="*/ 465590 h 509406"/>
                <a:gd name="connsiteX111" fmla="*/ 533212 w 2377881"/>
                <a:gd name="connsiteY111" fmla="*/ 476354 h 509406"/>
                <a:gd name="connsiteX112" fmla="*/ 530164 w 2377881"/>
                <a:gd name="connsiteY112" fmla="*/ 476830 h 509406"/>
                <a:gd name="connsiteX113" fmla="*/ 527974 w 2377881"/>
                <a:gd name="connsiteY113" fmla="*/ 477211 h 509406"/>
                <a:gd name="connsiteX114" fmla="*/ 522544 w 2377881"/>
                <a:gd name="connsiteY114" fmla="*/ 475306 h 509406"/>
                <a:gd name="connsiteX115" fmla="*/ 521497 w 2377881"/>
                <a:gd name="connsiteY115" fmla="*/ 472639 h 509406"/>
                <a:gd name="connsiteX116" fmla="*/ 521211 w 2377881"/>
                <a:gd name="connsiteY116" fmla="*/ 471877 h 509406"/>
                <a:gd name="connsiteX117" fmla="*/ 520449 w 2377881"/>
                <a:gd name="connsiteY117" fmla="*/ 470258 h 509406"/>
                <a:gd name="connsiteX118" fmla="*/ 521497 w 2377881"/>
                <a:gd name="connsiteY118" fmla="*/ 470448 h 509406"/>
                <a:gd name="connsiteX119" fmla="*/ 527688 w 2377881"/>
                <a:gd name="connsiteY119" fmla="*/ 467400 h 509406"/>
                <a:gd name="connsiteX120" fmla="*/ 544261 w 2377881"/>
                <a:gd name="connsiteY120" fmla="*/ 461876 h 509406"/>
                <a:gd name="connsiteX121" fmla="*/ 552453 w 2377881"/>
                <a:gd name="connsiteY121" fmla="*/ 461590 h 509406"/>
                <a:gd name="connsiteX122" fmla="*/ 571312 w 2377881"/>
                <a:gd name="connsiteY122" fmla="*/ 461114 h 509406"/>
                <a:gd name="connsiteX123" fmla="*/ 701804 w 2377881"/>
                <a:gd name="connsiteY123" fmla="*/ 461019 h 509406"/>
                <a:gd name="connsiteX124" fmla="*/ 705710 w 2377881"/>
                <a:gd name="connsiteY124" fmla="*/ 461590 h 509406"/>
                <a:gd name="connsiteX125" fmla="*/ 705995 w 2377881"/>
                <a:gd name="connsiteY125" fmla="*/ 462543 h 509406"/>
                <a:gd name="connsiteX126" fmla="*/ 706377 w 2377881"/>
                <a:gd name="connsiteY126" fmla="*/ 464162 h 509406"/>
                <a:gd name="connsiteX127" fmla="*/ 694851 w 2377881"/>
                <a:gd name="connsiteY127" fmla="*/ 467972 h 509406"/>
                <a:gd name="connsiteX128" fmla="*/ 692279 w 2377881"/>
                <a:gd name="connsiteY128" fmla="*/ 464162 h 509406"/>
                <a:gd name="connsiteX129" fmla="*/ 692565 w 2377881"/>
                <a:gd name="connsiteY129" fmla="*/ 464257 h 509406"/>
                <a:gd name="connsiteX130" fmla="*/ 696566 w 2377881"/>
                <a:gd name="connsiteY130" fmla="*/ 465686 h 509406"/>
                <a:gd name="connsiteX131" fmla="*/ 701804 w 2377881"/>
                <a:gd name="connsiteY131" fmla="*/ 461019 h 509406"/>
                <a:gd name="connsiteX132" fmla="*/ 418627 w 2377881"/>
                <a:gd name="connsiteY132" fmla="*/ 460733 h 509406"/>
                <a:gd name="connsiteX133" fmla="*/ 423294 w 2377881"/>
                <a:gd name="connsiteY133" fmla="*/ 463972 h 509406"/>
                <a:gd name="connsiteX134" fmla="*/ 416817 w 2377881"/>
                <a:gd name="connsiteY134" fmla="*/ 466448 h 509406"/>
                <a:gd name="connsiteX135" fmla="*/ 412721 w 2377881"/>
                <a:gd name="connsiteY135" fmla="*/ 467115 h 509406"/>
                <a:gd name="connsiteX136" fmla="*/ 412150 w 2377881"/>
                <a:gd name="connsiteY136" fmla="*/ 468544 h 509406"/>
                <a:gd name="connsiteX137" fmla="*/ 409864 w 2377881"/>
                <a:gd name="connsiteY137" fmla="*/ 470258 h 509406"/>
                <a:gd name="connsiteX138" fmla="*/ 407197 w 2377881"/>
                <a:gd name="connsiteY138" fmla="*/ 468925 h 509406"/>
                <a:gd name="connsiteX139" fmla="*/ 406911 w 2377881"/>
                <a:gd name="connsiteY139" fmla="*/ 466258 h 509406"/>
                <a:gd name="connsiteX140" fmla="*/ 418627 w 2377881"/>
                <a:gd name="connsiteY140" fmla="*/ 460733 h 509406"/>
                <a:gd name="connsiteX141" fmla="*/ 432103 w 2377881"/>
                <a:gd name="connsiteY141" fmla="*/ 460002 h 509406"/>
                <a:gd name="connsiteX142" fmla="*/ 433580 w 2377881"/>
                <a:gd name="connsiteY142" fmla="*/ 460066 h 509406"/>
                <a:gd name="connsiteX143" fmla="*/ 438343 w 2377881"/>
                <a:gd name="connsiteY143" fmla="*/ 460257 h 509406"/>
                <a:gd name="connsiteX144" fmla="*/ 446725 w 2377881"/>
                <a:gd name="connsiteY144" fmla="*/ 466924 h 509406"/>
                <a:gd name="connsiteX145" fmla="*/ 445677 w 2377881"/>
                <a:gd name="connsiteY145" fmla="*/ 468829 h 509406"/>
                <a:gd name="connsiteX146" fmla="*/ 444439 w 2377881"/>
                <a:gd name="connsiteY146" fmla="*/ 470925 h 509406"/>
                <a:gd name="connsiteX147" fmla="*/ 437866 w 2377881"/>
                <a:gd name="connsiteY147" fmla="*/ 475687 h 509406"/>
                <a:gd name="connsiteX148" fmla="*/ 429866 w 2377881"/>
                <a:gd name="connsiteY148" fmla="*/ 471401 h 509406"/>
                <a:gd name="connsiteX149" fmla="*/ 437200 w 2377881"/>
                <a:gd name="connsiteY149" fmla="*/ 469687 h 509406"/>
                <a:gd name="connsiteX150" fmla="*/ 439009 w 2377881"/>
                <a:gd name="connsiteY150" fmla="*/ 469306 h 509406"/>
                <a:gd name="connsiteX151" fmla="*/ 435676 w 2377881"/>
                <a:gd name="connsiteY151" fmla="*/ 462162 h 509406"/>
                <a:gd name="connsiteX152" fmla="*/ 794864 w 2377881"/>
                <a:gd name="connsiteY152" fmla="*/ 459685 h 509406"/>
                <a:gd name="connsiteX153" fmla="*/ 790768 w 2377881"/>
                <a:gd name="connsiteY153" fmla="*/ 463400 h 509406"/>
                <a:gd name="connsiteX154" fmla="*/ 788196 w 2377881"/>
                <a:gd name="connsiteY154" fmla="*/ 464162 h 509406"/>
                <a:gd name="connsiteX155" fmla="*/ 786863 w 2377881"/>
                <a:gd name="connsiteY155" fmla="*/ 467972 h 509406"/>
                <a:gd name="connsiteX156" fmla="*/ 786577 w 2377881"/>
                <a:gd name="connsiteY156" fmla="*/ 470448 h 509406"/>
                <a:gd name="connsiteX157" fmla="*/ 783624 w 2377881"/>
                <a:gd name="connsiteY157" fmla="*/ 469305 h 509406"/>
                <a:gd name="connsiteX158" fmla="*/ 783815 w 2377881"/>
                <a:gd name="connsiteY158" fmla="*/ 463305 h 509406"/>
                <a:gd name="connsiteX159" fmla="*/ 786672 w 2377881"/>
                <a:gd name="connsiteY159" fmla="*/ 461971 h 509406"/>
                <a:gd name="connsiteX160" fmla="*/ 794864 w 2377881"/>
                <a:gd name="connsiteY160" fmla="*/ 459685 h 509406"/>
                <a:gd name="connsiteX161" fmla="*/ 759431 w 2377881"/>
                <a:gd name="connsiteY161" fmla="*/ 459304 h 509406"/>
                <a:gd name="connsiteX162" fmla="*/ 761145 w 2377881"/>
                <a:gd name="connsiteY162" fmla="*/ 459970 h 509406"/>
                <a:gd name="connsiteX163" fmla="*/ 764765 w 2377881"/>
                <a:gd name="connsiteY163" fmla="*/ 461399 h 509406"/>
                <a:gd name="connsiteX164" fmla="*/ 766384 w 2377881"/>
                <a:gd name="connsiteY164" fmla="*/ 464352 h 509406"/>
                <a:gd name="connsiteX165" fmla="*/ 769242 w 2377881"/>
                <a:gd name="connsiteY165" fmla="*/ 463971 h 509406"/>
                <a:gd name="connsiteX166" fmla="*/ 774576 w 2377881"/>
                <a:gd name="connsiteY166" fmla="*/ 463304 h 509406"/>
                <a:gd name="connsiteX167" fmla="*/ 774480 w 2377881"/>
                <a:gd name="connsiteY167" fmla="*/ 468924 h 509406"/>
                <a:gd name="connsiteX168" fmla="*/ 769432 w 2377881"/>
                <a:gd name="connsiteY168" fmla="*/ 470734 h 509406"/>
                <a:gd name="connsiteX169" fmla="*/ 761050 w 2377881"/>
                <a:gd name="connsiteY169" fmla="*/ 467305 h 509406"/>
                <a:gd name="connsiteX170" fmla="*/ 755049 w 2377881"/>
                <a:gd name="connsiteY170" fmla="*/ 460351 h 509406"/>
                <a:gd name="connsiteX171" fmla="*/ 759431 w 2377881"/>
                <a:gd name="connsiteY171" fmla="*/ 459304 h 509406"/>
                <a:gd name="connsiteX172" fmla="*/ 604935 w 2377881"/>
                <a:gd name="connsiteY172" fmla="*/ 457209 h 509406"/>
                <a:gd name="connsiteX173" fmla="*/ 605507 w 2377881"/>
                <a:gd name="connsiteY173" fmla="*/ 459780 h 509406"/>
                <a:gd name="connsiteX174" fmla="*/ 606269 w 2377881"/>
                <a:gd name="connsiteY174" fmla="*/ 463114 h 509406"/>
                <a:gd name="connsiteX175" fmla="*/ 597411 w 2377881"/>
                <a:gd name="connsiteY175" fmla="*/ 468639 h 509406"/>
                <a:gd name="connsiteX176" fmla="*/ 593505 w 2377881"/>
                <a:gd name="connsiteY176" fmla="*/ 468448 h 509406"/>
                <a:gd name="connsiteX177" fmla="*/ 592458 w 2377881"/>
                <a:gd name="connsiteY177" fmla="*/ 468353 h 509406"/>
                <a:gd name="connsiteX178" fmla="*/ 583790 w 2377881"/>
                <a:gd name="connsiteY178" fmla="*/ 468829 h 509406"/>
                <a:gd name="connsiteX179" fmla="*/ 575789 w 2377881"/>
                <a:gd name="connsiteY179" fmla="*/ 471401 h 509406"/>
                <a:gd name="connsiteX180" fmla="*/ 581123 w 2377881"/>
                <a:gd name="connsiteY180" fmla="*/ 467972 h 509406"/>
                <a:gd name="connsiteX181" fmla="*/ 582552 w 2377881"/>
                <a:gd name="connsiteY181" fmla="*/ 466924 h 509406"/>
                <a:gd name="connsiteX182" fmla="*/ 584456 w 2377881"/>
                <a:gd name="connsiteY182" fmla="*/ 460638 h 509406"/>
                <a:gd name="connsiteX183" fmla="*/ 593410 w 2377881"/>
                <a:gd name="connsiteY183" fmla="*/ 463686 h 509406"/>
                <a:gd name="connsiteX184" fmla="*/ 599792 w 2377881"/>
                <a:gd name="connsiteY184" fmla="*/ 463305 h 509406"/>
                <a:gd name="connsiteX185" fmla="*/ 604935 w 2377881"/>
                <a:gd name="connsiteY185" fmla="*/ 457209 h 509406"/>
                <a:gd name="connsiteX186" fmla="*/ 427484 w 2377881"/>
                <a:gd name="connsiteY186" fmla="*/ 457209 h 509406"/>
                <a:gd name="connsiteX187" fmla="*/ 432103 w 2377881"/>
                <a:gd name="connsiteY187" fmla="*/ 460002 h 509406"/>
                <a:gd name="connsiteX188" fmla="*/ 429199 w 2377881"/>
                <a:gd name="connsiteY188" fmla="*/ 459876 h 509406"/>
                <a:gd name="connsiteX189" fmla="*/ 427484 w 2377881"/>
                <a:gd name="connsiteY189" fmla="*/ 457209 h 509406"/>
                <a:gd name="connsiteX190" fmla="*/ 841631 w 2377881"/>
                <a:gd name="connsiteY190" fmla="*/ 457018 h 509406"/>
                <a:gd name="connsiteX191" fmla="*/ 844012 w 2377881"/>
                <a:gd name="connsiteY191" fmla="*/ 457875 h 509406"/>
                <a:gd name="connsiteX192" fmla="*/ 845060 w 2377881"/>
                <a:gd name="connsiteY192" fmla="*/ 460447 h 509406"/>
                <a:gd name="connsiteX193" fmla="*/ 841726 w 2377881"/>
                <a:gd name="connsiteY193" fmla="*/ 463495 h 509406"/>
                <a:gd name="connsiteX194" fmla="*/ 840583 w 2377881"/>
                <a:gd name="connsiteY194" fmla="*/ 464352 h 509406"/>
                <a:gd name="connsiteX195" fmla="*/ 840012 w 2377881"/>
                <a:gd name="connsiteY195" fmla="*/ 466734 h 509406"/>
                <a:gd name="connsiteX196" fmla="*/ 839917 w 2377881"/>
                <a:gd name="connsiteY196" fmla="*/ 467496 h 509406"/>
                <a:gd name="connsiteX197" fmla="*/ 837631 w 2377881"/>
                <a:gd name="connsiteY197" fmla="*/ 470258 h 509406"/>
                <a:gd name="connsiteX198" fmla="*/ 835059 w 2377881"/>
                <a:gd name="connsiteY198" fmla="*/ 468829 h 509406"/>
                <a:gd name="connsiteX199" fmla="*/ 834773 w 2377881"/>
                <a:gd name="connsiteY199" fmla="*/ 466734 h 509406"/>
                <a:gd name="connsiteX200" fmla="*/ 841631 w 2377881"/>
                <a:gd name="connsiteY200" fmla="*/ 457018 h 509406"/>
                <a:gd name="connsiteX201" fmla="*/ 896305 w 2377881"/>
                <a:gd name="connsiteY201" fmla="*/ 454161 h 509406"/>
                <a:gd name="connsiteX202" fmla="*/ 893733 w 2377881"/>
                <a:gd name="connsiteY202" fmla="*/ 466448 h 509406"/>
                <a:gd name="connsiteX203" fmla="*/ 887161 w 2377881"/>
                <a:gd name="connsiteY203" fmla="*/ 464162 h 509406"/>
                <a:gd name="connsiteX204" fmla="*/ 886113 w 2377881"/>
                <a:gd name="connsiteY204" fmla="*/ 463781 h 509406"/>
                <a:gd name="connsiteX205" fmla="*/ 887637 w 2377881"/>
                <a:gd name="connsiteY205" fmla="*/ 459400 h 509406"/>
                <a:gd name="connsiteX206" fmla="*/ 896305 w 2377881"/>
                <a:gd name="connsiteY206" fmla="*/ 454161 h 509406"/>
                <a:gd name="connsiteX207" fmla="*/ 1022892 w 2377881"/>
                <a:gd name="connsiteY207" fmla="*/ 453684 h 509406"/>
                <a:gd name="connsiteX208" fmla="*/ 1026131 w 2377881"/>
                <a:gd name="connsiteY208" fmla="*/ 454256 h 509406"/>
                <a:gd name="connsiteX209" fmla="*/ 1033084 w 2377881"/>
                <a:gd name="connsiteY209" fmla="*/ 459685 h 509406"/>
                <a:gd name="connsiteX210" fmla="*/ 1030798 w 2377881"/>
                <a:gd name="connsiteY210" fmla="*/ 466257 h 509406"/>
                <a:gd name="connsiteX211" fmla="*/ 1025369 w 2377881"/>
                <a:gd name="connsiteY211" fmla="*/ 465972 h 509406"/>
                <a:gd name="connsiteX212" fmla="*/ 1025750 w 2377881"/>
                <a:gd name="connsiteY212" fmla="*/ 465210 h 509406"/>
                <a:gd name="connsiteX213" fmla="*/ 1026607 w 2377881"/>
                <a:gd name="connsiteY213" fmla="*/ 463114 h 509406"/>
                <a:gd name="connsiteX214" fmla="*/ 1025655 w 2377881"/>
                <a:gd name="connsiteY214" fmla="*/ 457971 h 509406"/>
                <a:gd name="connsiteX215" fmla="*/ 1018606 w 2377881"/>
                <a:gd name="connsiteY215" fmla="*/ 456066 h 509406"/>
                <a:gd name="connsiteX216" fmla="*/ 1018987 w 2377881"/>
                <a:gd name="connsiteY216" fmla="*/ 455780 h 509406"/>
                <a:gd name="connsiteX217" fmla="*/ 1022892 w 2377881"/>
                <a:gd name="connsiteY217" fmla="*/ 453684 h 509406"/>
                <a:gd name="connsiteX218" fmla="*/ 637796 w 2377881"/>
                <a:gd name="connsiteY218" fmla="*/ 449493 h 509406"/>
                <a:gd name="connsiteX219" fmla="*/ 642940 w 2377881"/>
                <a:gd name="connsiteY219" fmla="*/ 455399 h 509406"/>
                <a:gd name="connsiteX220" fmla="*/ 647798 w 2377881"/>
                <a:gd name="connsiteY220" fmla="*/ 466924 h 509406"/>
                <a:gd name="connsiteX221" fmla="*/ 650369 w 2377881"/>
                <a:gd name="connsiteY221" fmla="*/ 466638 h 509406"/>
                <a:gd name="connsiteX222" fmla="*/ 652369 w 2377881"/>
                <a:gd name="connsiteY222" fmla="*/ 466448 h 509406"/>
                <a:gd name="connsiteX223" fmla="*/ 655608 w 2377881"/>
                <a:gd name="connsiteY223" fmla="*/ 464828 h 509406"/>
                <a:gd name="connsiteX224" fmla="*/ 655132 w 2377881"/>
                <a:gd name="connsiteY224" fmla="*/ 463400 h 509406"/>
                <a:gd name="connsiteX225" fmla="*/ 654656 w 2377881"/>
                <a:gd name="connsiteY225" fmla="*/ 461876 h 509406"/>
                <a:gd name="connsiteX226" fmla="*/ 656846 w 2377881"/>
                <a:gd name="connsiteY226" fmla="*/ 458827 h 509406"/>
                <a:gd name="connsiteX227" fmla="*/ 667609 w 2377881"/>
                <a:gd name="connsiteY227" fmla="*/ 462828 h 509406"/>
                <a:gd name="connsiteX228" fmla="*/ 675134 w 2377881"/>
                <a:gd name="connsiteY228" fmla="*/ 469877 h 509406"/>
                <a:gd name="connsiteX229" fmla="*/ 663609 w 2377881"/>
                <a:gd name="connsiteY229" fmla="*/ 467114 h 509406"/>
                <a:gd name="connsiteX230" fmla="*/ 660751 w 2377881"/>
                <a:gd name="connsiteY230" fmla="*/ 468448 h 509406"/>
                <a:gd name="connsiteX231" fmla="*/ 658084 w 2377881"/>
                <a:gd name="connsiteY231" fmla="*/ 469781 h 509406"/>
                <a:gd name="connsiteX232" fmla="*/ 652750 w 2377881"/>
                <a:gd name="connsiteY232" fmla="*/ 473401 h 509406"/>
                <a:gd name="connsiteX233" fmla="*/ 653131 w 2377881"/>
                <a:gd name="connsiteY233" fmla="*/ 474353 h 509406"/>
                <a:gd name="connsiteX234" fmla="*/ 653417 w 2377881"/>
                <a:gd name="connsiteY234" fmla="*/ 475020 h 509406"/>
                <a:gd name="connsiteX235" fmla="*/ 650750 w 2377881"/>
                <a:gd name="connsiteY235" fmla="*/ 476544 h 509406"/>
                <a:gd name="connsiteX236" fmla="*/ 650274 w 2377881"/>
                <a:gd name="connsiteY236" fmla="*/ 475973 h 509406"/>
                <a:gd name="connsiteX237" fmla="*/ 648750 w 2377881"/>
                <a:gd name="connsiteY237" fmla="*/ 474163 h 509406"/>
                <a:gd name="connsiteX238" fmla="*/ 644464 w 2377881"/>
                <a:gd name="connsiteY238" fmla="*/ 471401 h 509406"/>
                <a:gd name="connsiteX239" fmla="*/ 638368 w 2377881"/>
                <a:gd name="connsiteY239" fmla="*/ 470924 h 509406"/>
                <a:gd name="connsiteX240" fmla="*/ 640940 w 2377881"/>
                <a:gd name="connsiteY240" fmla="*/ 460066 h 509406"/>
                <a:gd name="connsiteX241" fmla="*/ 639415 w 2377881"/>
                <a:gd name="connsiteY241" fmla="*/ 451589 h 509406"/>
                <a:gd name="connsiteX242" fmla="*/ 633796 w 2377881"/>
                <a:gd name="connsiteY242" fmla="*/ 449779 h 509406"/>
                <a:gd name="connsiteX243" fmla="*/ 637796 w 2377881"/>
                <a:gd name="connsiteY243" fmla="*/ 449493 h 509406"/>
                <a:gd name="connsiteX244" fmla="*/ 920593 w 2377881"/>
                <a:gd name="connsiteY244" fmla="*/ 449207 h 509406"/>
                <a:gd name="connsiteX245" fmla="*/ 920784 w 2377881"/>
                <a:gd name="connsiteY245" fmla="*/ 449398 h 509406"/>
                <a:gd name="connsiteX246" fmla="*/ 927356 w 2377881"/>
                <a:gd name="connsiteY246" fmla="*/ 450064 h 509406"/>
                <a:gd name="connsiteX247" fmla="*/ 929928 w 2377881"/>
                <a:gd name="connsiteY247" fmla="*/ 450636 h 509406"/>
                <a:gd name="connsiteX248" fmla="*/ 933928 w 2377881"/>
                <a:gd name="connsiteY248" fmla="*/ 454065 h 509406"/>
                <a:gd name="connsiteX249" fmla="*/ 927833 w 2377881"/>
                <a:gd name="connsiteY249" fmla="*/ 452922 h 509406"/>
                <a:gd name="connsiteX250" fmla="*/ 923642 w 2377881"/>
                <a:gd name="connsiteY250" fmla="*/ 453779 h 509406"/>
                <a:gd name="connsiteX251" fmla="*/ 920212 w 2377881"/>
                <a:gd name="connsiteY251" fmla="*/ 454541 h 509406"/>
                <a:gd name="connsiteX252" fmla="*/ 919069 w 2377881"/>
                <a:gd name="connsiteY252" fmla="*/ 453303 h 509406"/>
                <a:gd name="connsiteX253" fmla="*/ 920593 w 2377881"/>
                <a:gd name="connsiteY253" fmla="*/ 449207 h 509406"/>
                <a:gd name="connsiteX254" fmla="*/ 873445 w 2377881"/>
                <a:gd name="connsiteY254" fmla="*/ 447969 h 509406"/>
                <a:gd name="connsiteX255" fmla="*/ 877636 w 2377881"/>
                <a:gd name="connsiteY255" fmla="*/ 451303 h 509406"/>
                <a:gd name="connsiteX256" fmla="*/ 881827 w 2377881"/>
                <a:gd name="connsiteY256" fmla="*/ 449969 h 509406"/>
                <a:gd name="connsiteX257" fmla="*/ 885923 w 2377881"/>
                <a:gd name="connsiteY257" fmla="*/ 448445 h 509406"/>
                <a:gd name="connsiteX258" fmla="*/ 889542 w 2377881"/>
                <a:gd name="connsiteY258" fmla="*/ 454160 h 509406"/>
                <a:gd name="connsiteX259" fmla="*/ 880208 w 2377881"/>
                <a:gd name="connsiteY259" fmla="*/ 455399 h 509406"/>
                <a:gd name="connsiteX260" fmla="*/ 873445 w 2377881"/>
                <a:gd name="connsiteY260" fmla="*/ 447969 h 509406"/>
                <a:gd name="connsiteX261" fmla="*/ 957455 w 2377881"/>
                <a:gd name="connsiteY261" fmla="*/ 447874 h 509406"/>
                <a:gd name="connsiteX262" fmla="*/ 959075 w 2377881"/>
                <a:gd name="connsiteY262" fmla="*/ 450541 h 509406"/>
                <a:gd name="connsiteX263" fmla="*/ 964885 w 2377881"/>
                <a:gd name="connsiteY263" fmla="*/ 448922 h 509406"/>
                <a:gd name="connsiteX264" fmla="*/ 971171 w 2377881"/>
                <a:gd name="connsiteY264" fmla="*/ 449112 h 509406"/>
                <a:gd name="connsiteX265" fmla="*/ 968790 w 2377881"/>
                <a:gd name="connsiteY265" fmla="*/ 452065 h 509406"/>
                <a:gd name="connsiteX266" fmla="*/ 956789 w 2377881"/>
                <a:gd name="connsiteY266" fmla="*/ 453303 h 509406"/>
                <a:gd name="connsiteX267" fmla="*/ 957455 w 2377881"/>
                <a:gd name="connsiteY267" fmla="*/ 447874 h 509406"/>
                <a:gd name="connsiteX268" fmla="*/ 1040800 w 2377881"/>
                <a:gd name="connsiteY268" fmla="*/ 447112 h 509406"/>
                <a:gd name="connsiteX269" fmla="*/ 1048610 w 2377881"/>
                <a:gd name="connsiteY269" fmla="*/ 453970 h 509406"/>
                <a:gd name="connsiteX270" fmla="*/ 1047086 w 2377881"/>
                <a:gd name="connsiteY270" fmla="*/ 456351 h 509406"/>
                <a:gd name="connsiteX271" fmla="*/ 1041371 w 2377881"/>
                <a:gd name="connsiteY271" fmla="*/ 460447 h 509406"/>
                <a:gd name="connsiteX272" fmla="*/ 1039847 w 2377881"/>
                <a:gd name="connsiteY272" fmla="*/ 456637 h 509406"/>
                <a:gd name="connsiteX273" fmla="*/ 1039180 w 2377881"/>
                <a:gd name="connsiteY273" fmla="*/ 447684 h 509406"/>
                <a:gd name="connsiteX274" fmla="*/ 1039942 w 2377881"/>
                <a:gd name="connsiteY274" fmla="*/ 447398 h 509406"/>
                <a:gd name="connsiteX275" fmla="*/ 1374017 w 2377881"/>
                <a:gd name="connsiteY275" fmla="*/ 444507 h 509406"/>
                <a:gd name="connsiteX276" fmla="*/ 1374269 w 2377881"/>
                <a:gd name="connsiteY276" fmla="*/ 445873 h 509406"/>
                <a:gd name="connsiteX277" fmla="*/ 1374079 w 2377881"/>
                <a:gd name="connsiteY277" fmla="*/ 446564 h 509406"/>
                <a:gd name="connsiteX278" fmla="*/ 1105093 w 2377881"/>
                <a:gd name="connsiteY278" fmla="*/ 444445 h 509406"/>
                <a:gd name="connsiteX279" fmla="*/ 1109856 w 2377881"/>
                <a:gd name="connsiteY279" fmla="*/ 451588 h 509406"/>
                <a:gd name="connsiteX280" fmla="*/ 1105379 w 2377881"/>
                <a:gd name="connsiteY280" fmla="*/ 451207 h 509406"/>
                <a:gd name="connsiteX281" fmla="*/ 1097759 w 2377881"/>
                <a:gd name="connsiteY281" fmla="*/ 450541 h 509406"/>
                <a:gd name="connsiteX282" fmla="*/ 1092235 w 2377881"/>
                <a:gd name="connsiteY282" fmla="*/ 454065 h 509406"/>
                <a:gd name="connsiteX283" fmla="*/ 1095854 w 2377881"/>
                <a:gd name="connsiteY283" fmla="*/ 445302 h 509406"/>
                <a:gd name="connsiteX284" fmla="*/ 1105093 w 2377881"/>
                <a:gd name="connsiteY284" fmla="*/ 444445 h 509406"/>
                <a:gd name="connsiteX285" fmla="*/ 667800 w 2377881"/>
                <a:gd name="connsiteY285" fmla="*/ 442921 h 509406"/>
                <a:gd name="connsiteX286" fmla="*/ 679326 w 2377881"/>
                <a:gd name="connsiteY286" fmla="*/ 445683 h 509406"/>
                <a:gd name="connsiteX287" fmla="*/ 682755 w 2377881"/>
                <a:gd name="connsiteY287" fmla="*/ 452541 h 509406"/>
                <a:gd name="connsiteX288" fmla="*/ 680088 w 2377881"/>
                <a:gd name="connsiteY288" fmla="*/ 451589 h 509406"/>
                <a:gd name="connsiteX289" fmla="*/ 671039 w 2377881"/>
                <a:gd name="connsiteY289" fmla="*/ 449779 h 509406"/>
                <a:gd name="connsiteX290" fmla="*/ 668277 w 2377881"/>
                <a:gd name="connsiteY290" fmla="*/ 450160 h 509406"/>
                <a:gd name="connsiteX291" fmla="*/ 662752 w 2377881"/>
                <a:gd name="connsiteY291" fmla="*/ 449874 h 509406"/>
                <a:gd name="connsiteX292" fmla="*/ 663323 w 2377881"/>
                <a:gd name="connsiteY292" fmla="*/ 449779 h 509406"/>
                <a:gd name="connsiteX293" fmla="*/ 670563 w 2377881"/>
                <a:gd name="connsiteY293" fmla="*/ 449112 h 509406"/>
                <a:gd name="connsiteX294" fmla="*/ 667800 w 2377881"/>
                <a:gd name="connsiteY294" fmla="*/ 442921 h 509406"/>
                <a:gd name="connsiteX295" fmla="*/ 860967 w 2377881"/>
                <a:gd name="connsiteY295" fmla="*/ 442540 h 509406"/>
                <a:gd name="connsiteX296" fmla="*/ 867920 w 2377881"/>
                <a:gd name="connsiteY296" fmla="*/ 446350 h 509406"/>
                <a:gd name="connsiteX297" fmla="*/ 862110 w 2377881"/>
                <a:gd name="connsiteY297" fmla="*/ 449588 h 509406"/>
                <a:gd name="connsiteX298" fmla="*/ 861253 w 2377881"/>
                <a:gd name="connsiteY298" fmla="*/ 450064 h 509406"/>
                <a:gd name="connsiteX299" fmla="*/ 857919 w 2377881"/>
                <a:gd name="connsiteY299" fmla="*/ 451969 h 509406"/>
                <a:gd name="connsiteX300" fmla="*/ 853347 w 2377881"/>
                <a:gd name="connsiteY300" fmla="*/ 444826 h 509406"/>
                <a:gd name="connsiteX301" fmla="*/ 854490 w 2377881"/>
                <a:gd name="connsiteY301" fmla="*/ 445302 h 509406"/>
                <a:gd name="connsiteX302" fmla="*/ 856109 w 2377881"/>
                <a:gd name="connsiteY302" fmla="*/ 446064 h 509406"/>
                <a:gd name="connsiteX303" fmla="*/ 860300 w 2377881"/>
                <a:gd name="connsiteY303" fmla="*/ 444349 h 509406"/>
                <a:gd name="connsiteX304" fmla="*/ 860681 w 2377881"/>
                <a:gd name="connsiteY304" fmla="*/ 443111 h 509406"/>
                <a:gd name="connsiteX305" fmla="*/ 1357410 w 2377881"/>
                <a:gd name="connsiteY305" fmla="*/ 441492 h 509406"/>
                <a:gd name="connsiteX306" fmla="*/ 1358172 w 2377881"/>
                <a:gd name="connsiteY306" fmla="*/ 444159 h 509406"/>
                <a:gd name="connsiteX307" fmla="*/ 1356457 w 2377881"/>
                <a:gd name="connsiteY307" fmla="*/ 444826 h 509406"/>
                <a:gd name="connsiteX308" fmla="*/ 1354933 w 2377881"/>
                <a:gd name="connsiteY308" fmla="*/ 445016 h 509406"/>
                <a:gd name="connsiteX309" fmla="*/ 1347599 w 2377881"/>
                <a:gd name="connsiteY309" fmla="*/ 444540 h 509406"/>
                <a:gd name="connsiteX310" fmla="*/ 1350838 w 2377881"/>
                <a:gd name="connsiteY310" fmla="*/ 442254 h 509406"/>
                <a:gd name="connsiteX311" fmla="*/ 58391 w 2377881"/>
                <a:gd name="connsiteY311" fmla="*/ 440539 h 509406"/>
                <a:gd name="connsiteX312" fmla="*/ 55914 w 2377881"/>
                <a:gd name="connsiteY312" fmla="*/ 441111 h 509406"/>
                <a:gd name="connsiteX313" fmla="*/ 53819 w 2377881"/>
                <a:gd name="connsiteY313" fmla="*/ 441587 h 509406"/>
                <a:gd name="connsiteX314" fmla="*/ 58200 w 2377881"/>
                <a:gd name="connsiteY314" fmla="*/ 447302 h 509406"/>
                <a:gd name="connsiteX315" fmla="*/ 63820 w 2377881"/>
                <a:gd name="connsiteY315" fmla="*/ 441778 h 509406"/>
                <a:gd name="connsiteX316" fmla="*/ 58391 w 2377881"/>
                <a:gd name="connsiteY316" fmla="*/ 440539 h 509406"/>
                <a:gd name="connsiteX317" fmla="*/ 1224823 w 2377881"/>
                <a:gd name="connsiteY317" fmla="*/ 439397 h 509406"/>
                <a:gd name="connsiteX318" fmla="*/ 1236443 w 2377881"/>
                <a:gd name="connsiteY318" fmla="*/ 439397 h 509406"/>
                <a:gd name="connsiteX319" fmla="*/ 1231871 w 2377881"/>
                <a:gd name="connsiteY319" fmla="*/ 440730 h 509406"/>
                <a:gd name="connsiteX320" fmla="*/ 1224823 w 2377881"/>
                <a:gd name="connsiteY320" fmla="*/ 439397 h 509406"/>
                <a:gd name="connsiteX321" fmla="*/ 811627 w 2377881"/>
                <a:gd name="connsiteY321" fmla="*/ 438825 h 509406"/>
                <a:gd name="connsiteX322" fmla="*/ 814390 w 2377881"/>
                <a:gd name="connsiteY322" fmla="*/ 441112 h 509406"/>
                <a:gd name="connsiteX323" fmla="*/ 815533 w 2377881"/>
                <a:gd name="connsiteY323" fmla="*/ 441207 h 509406"/>
                <a:gd name="connsiteX324" fmla="*/ 816104 w 2377881"/>
                <a:gd name="connsiteY324" fmla="*/ 441302 h 509406"/>
                <a:gd name="connsiteX325" fmla="*/ 814961 w 2377881"/>
                <a:gd name="connsiteY325" fmla="*/ 446160 h 509406"/>
                <a:gd name="connsiteX326" fmla="*/ 807817 w 2377881"/>
                <a:gd name="connsiteY326" fmla="*/ 446445 h 509406"/>
                <a:gd name="connsiteX327" fmla="*/ 806293 w 2377881"/>
                <a:gd name="connsiteY327" fmla="*/ 444064 h 509406"/>
                <a:gd name="connsiteX328" fmla="*/ 805912 w 2377881"/>
                <a:gd name="connsiteY328" fmla="*/ 443493 h 509406"/>
                <a:gd name="connsiteX329" fmla="*/ 800959 w 2377881"/>
                <a:gd name="connsiteY329" fmla="*/ 444255 h 509406"/>
                <a:gd name="connsiteX330" fmla="*/ 796101 w 2377881"/>
                <a:gd name="connsiteY330" fmla="*/ 440731 h 509406"/>
                <a:gd name="connsiteX331" fmla="*/ 799626 w 2377881"/>
                <a:gd name="connsiteY331" fmla="*/ 438921 h 509406"/>
                <a:gd name="connsiteX332" fmla="*/ 811627 w 2377881"/>
                <a:gd name="connsiteY332" fmla="*/ 438825 h 509406"/>
                <a:gd name="connsiteX333" fmla="*/ 822010 w 2377881"/>
                <a:gd name="connsiteY333" fmla="*/ 437968 h 509406"/>
                <a:gd name="connsiteX334" fmla="*/ 826201 w 2377881"/>
                <a:gd name="connsiteY334" fmla="*/ 439682 h 509406"/>
                <a:gd name="connsiteX335" fmla="*/ 833059 w 2377881"/>
                <a:gd name="connsiteY335" fmla="*/ 447588 h 509406"/>
                <a:gd name="connsiteX336" fmla="*/ 826487 w 2377881"/>
                <a:gd name="connsiteY336" fmla="*/ 449779 h 509406"/>
                <a:gd name="connsiteX337" fmla="*/ 823915 w 2377881"/>
                <a:gd name="connsiteY337" fmla="*/ 447207 h 509406"/>
                <a:gd name="connsiteX338" fmla="*/ 822106 w 2377881"/>
                <a:gd name="connsiteY338" fmla="*/ 445302 h 509406"/>
                <a:gd name="connsiteX339" fmla="*/ 822010 w 2377881"/>
                <a:gd name="connsiteY339" fmla="*/ 437968 h 509406"/>
                <a:gd name="connsiteX340" fmla="*/ 1300165 w 2377881"/>
                <a:gd name="connsiteY340" fmla="*/ 436729 h 509406"/>
                <a:gd name="connsiteX341" fmla="*/ 1301880 w 2377881"/>
                <a:gd name="connsiteY341" fmla="*/ 444349 h 509406"/>
                <a:gd name="connsiteX342" fmla="*/ 1298546 w 2377881"/>
                <a:gd name="connsiteY342" fmla="*/ 444159 h 509406"/>
                <a:gd name="connsiteX343" fmla="*/ 1298737 w 2377881"/>
                <a:gd name="connsiteY343" fmla="*/ 441778 h 509406"/>
                <a:gd name="connsiteX344" fmla="*/ 1298927 w 2377881"/>
                <a:gd name="connsiteY344" fmla="*/ 439492 h 509406"/>
                <a:gd name="connsiteX345" fmla="*/ 1300165 w 2377881"/>
                <a:gd name="connsiteY345" fmla="*/ 436729 h 509406"/>
                <a:gd name="connsiteX346" fmla="*/ 1043847 w 2377881"/>
                <a:gd name="connsiteY346" fmla="*/ 436253 h 509406"/>
                <a:gd name="connsiteX347" fmla="*/ 1053563 w 2377881"/>
                <a:gd name="connsiteY347" fmla="*/ 436444 h 509406"/>
                <a:gd name="connsiteX348" fmla="*/ 1056706 w 2377881"/>
                <a:gd name="connsiteY348" fmla="*/ 443302 h 509406"/>
                <a:gd name="connsiteX349" fmla="*/ 1053467 w 2377881"/>
                <a:gd name="connsiteY349" fmla="*/ 444540 h 509406"/>
                <a:gd name="connsiteX350" fmla="*/ 1050896 w 2377881"/>
                <a:gd name="connsiteY350" fmla="*/ 445492 h 509406"/>
                <a:gd name="connsiteX351" fmla="*/ 1043466 w 2377881"/>
                <a:gd name="connsiteY351" fmla="*/ 439301 h 509406"/>
                <a:gd name="connsiteX352" fmla="*/ 1043847 w 2377881"/>
                <a:gd name="connsiteY352" fmla="*/ 436253 h 509406"/>
                <a:gd name="connsiteX353" fmla="*/ 725617 w 2377881"/>
                <a:gd name="connsiteY353" fmla="*/ 435873 h 509406"/>
                <a:gd name="connsiteX354" fmla="*/ 728760 w 2377881"/>
                <a:gd name="connsiteY354" fmla="*/ 436254 h 509406"/>
                <a:gd name="connsiteX355" fmla="*/ 729046 w 2377881"/>
                <a:gd name="connsiteY355" fmla="*/ 441588 h 509406"/>
                <a:gd name="connsiteX356" fmla="*/ 730380 w 2377881"/>
                <a:gd name="connsiteY356" fmla="*/ 442540 h 509406"/>
                <a:gd name="connsiteX357" fmla="*/ 734475 w 2377881"/>
                <a:gd name="connsiteY357" fmla="*/ 441874 h 509406"/>
                <a:gd name="connsiteX358" fmla="*/ 744953 w 2377881"/>
                <a:gd name="connsiteY358" fmla="*/ 440064 h 509406"/>
                <a:gd name="connsiteX359" fmla="*/ 747239 w 2377881"/>
                <a:gd name="connsiteY359" fmla="*/ 441397 h 509406"/>
                <a:gd name="connsiteX360" fmla="*/ 748001 w 2377881"/>
                <a:gd name="connsiteY360" fmla="*/ 446636 h 509406"/>
                <a:gd name="connsiteX361" fmla="*/ 746667 w 2377881"/>
                <a:gd name="connsiteY361" fmla="*/ 452923 h 509406"/>
                <a:gd name="connsiteX362" fmla="*/ 737809 w 2377881"/>
                <a:gd name="connsiteY362" fmla="*/ 449779 h 509406"/>
                <a:gd name="connsiteX363" fmla="*/ 738190 w 2377881"/>
                <a:gd name="connsiteY363" fmla="*/ 449589 h 509406"/>
                <a:gd name="connsiteX364" fmla="*/ 740381 w 2377881"/>
                <a:gd name="connsiteY364" fmla="*/ 448636 h 509406"/>
                <a:gd name="connsiteX365" fmla="*/ 740571 w 2377881"/>
                <a:gd name="connsiteY365" fmla="*/ 445779 h 509406"/>
                <a:gd name="connsiteX366" fmla="*/ 738476 w 2377881"/>
                <a:gd name="connsiteY366" fmla="*/ 445207 h 509406"/>
                <a:gd name="connsiteX367" fmla="*/ 735713 w 2377881"/>
                <a:gd name="connsiteY367" fmla="*/ 444445 h 509406"/>
                <a:gd name="connsiteX368" fmla="*/ 722283 w 2377881"/>
                <a:gd name="connsiteY368" fmla="*/ 444160 h 509406"/>
                <a:gd name="connsiteX369" fmla="*/ 720378 w 2377881"/>
                <a:gd name="connsiteY369" fmla="*/ 445588 h 509406"/>
                <a:gd name="connsiteX370" fmla="*/ 715711 w 2377881"/>
                <a:gd name="connsiteY370" fmla="*/ 443398 h 509406"/>
                <a:gd name="connsiteX371" fmla="*/ 717806 w 2377881"/>
                <a:gd name="connsiteY371" fmla="*/ 439207 h 509406"/>
                <a:gd name="connsiteX372" fmla="*/ 719426 w 2377881"/>
                <a:gd name="connsiteY372" fmla="*/ 437873 h 509406"/>
                <a:gd name="connsiteX373" fmla="*/ 725617 w 2377881"/>
                <a:gd name="connsiteY373" fmla="*/ 435873 h 509406"/>
                <a:gd name="connsiteX374" fmla="*/ 1209963 w 2377881"/>
                <a:gd name="connsiteY374" fmla="*/ 435301 h 509406"/>
                <a:gd name="connsiteX375" fmla="*/ 1219012 w 2377881"/>
                <a:gd name="connsiteY375" fmla="*/ 435682 h 509406"/>
                <a:gd name="connsiteX376" fmla="*/ 1216726 w 2377881"/>
                <a:gd name="connsiteY376" fmla="*/ 436634 h 509406"/>
                <a:gd name="connsiteX377" fmla="*/ 1211297 w 2377881"/>
                <a:gd name="connsiteY377" fmla="*/ 441778 h 509406"/>
                <a:gd name="connsiteX378" fmla="*/ 1211106 w 2377881"/>
                <a:gd name="connsiteY378" fmla="*/ 444064 h 509406"/>
                <a:gd name="connsiteX379" fmla="*/ 1211773 w 2377881"/>
                <a:gd name="connsiteY379" fmla="*/ 447207 h 509406"/>
                <a:gd name="connsiteX380" fmla="*/ 1208725 w 2377881"/>
                <a:gd name="connsiteY380" fmla="*/ 445207 h 509406"/>
                <a:gd name="connsiteX381" fmla="*/ 1207392 w 2377881"/>
                <a:gd name="connsiteY381" fmla="*/ 442254 h 509406"/>
                <a:gd name="connsiteX382" fmla="*/ 1209963 w 2377881"/>
                <a:gd name="connsiteY382" fmla="*/ 435301 h 509406"/>
                <a:gd name="connsiteX383" fmla="*/ 1152242 w 2377881"/>
                <a:gd name="connsiteY383" fmla="*/ 435301 h 509406"/>
                <a:gd name="connsiteX384" fmla="*/ 1156052 w 2377881"/>
                <a:gd name="connsiteY384" fmla="*/ 436063 h 509406"/>
                <a:gd name="connsiteX385" fmla="*/ 1155957 w 2377881"/>
                <a:gd name="connsiteY385" fmla="*/ 436634 h 509406"/>
                <a:gd name="connsiteX386" fmla="*/ 1155481 w 2377881"/>
                <a:gd name="connsiteY386" fmla="*/ 439206 h 509406"/>
                <a:gd name="connsiteX387" fmla="*/ 1148527 w 2377881"/>
                <a:gd name="connsiteY387" fmla="*/ 444826 h 509406"/>
                <a:gd name="connsiteX388" fmla="*/ 1146527 w 2377881"/>
                <a:gd name="connsiteY388" fmla="*/ 443873 h 509406"/>
                <a:gd name="connsiteX389" fmla="*/ 1147480 w 2377881"/>
                <a:gd name="connsiteY389" fmla="*/ 439587 h 509406"/>
                <a:gd name="connsiteX390" fmla="*/ 1148718 w 2377881"/>
                <a:gd name="connsiteY390" fmla="*/ 439206 h 509406"/>
                <a:gd name="connsiteX391" fmla="*/ 1151575 w 2377881"/>
                <a:gd name="connsiteY391" fmla="*/ 437111 h 509406"/>
                <a:gd name="connsiteX392" fmla="*/ 1152052 w 2377881"/>
                <a:gd name="connsiteY392" fmla="*/ 435872 h 509406"/>
                <a:gd name="connsiteX393" fmla="*/ 1007366 w 2377881"/>
                <a:gd name="connsiteY393" fmla="*/ 435111 h 509406"/>
                <a:gd name="connsiteX394" fmla="*/ 1011176 w 2377881"/>
                <a:gd name="connsiteY394" fmla="*/ 438445 h 509406"/>
                <a:gd name="connsiteX395" fmla="*/ 1014415 w 2377881"/>
                <a:gd name="connsiteY395" fmla="*/ 446446 h 509406"/>
                <a:gd name="connsiteX396" fmla="*/ 1015081 w 2377881"/>
                <a:gd name="connsiteY396" fmla="*/ 452828 h 509406"/>
                <a:gd name="connsiteX397" fmla="*/ 1010985 w 2377881"/>
                <a:gd name="connsiteY397" fmla="*/ 454637 h 509406"/>
                <a:gd name="connsiteX398" fmla="*/ 1009366 w 2377881"/>
                <a:gd name="connsiteY398" fmla="*/ 453970 h 509406"/>
                <a:gd name="connsiteX399" fmla="*/ 1008318 w 2377881"/>
                <a:gd name="connsiteY399" fmla="*/ 453494 h 509406"/>
                <a:gd name="connsiteX400" fmla="*/ 1002794 w 2377881"/>
                <a:gd name="connsiteY400" fmla="*/ 453780 h 509406"/>
                <a:gd name="connsiteX401" fmla="*/ 998603 w 2377881"/>
                <a:gd name="connsiteY401" fmla="*/ 461019 h 509406"/>
                <a:gd name="connsiteX402" fmla="*/ 996317 w 2377881"/>
                <a:gd name="connsiteY402" fmla="*/ 460543 h 509406"/>
                <a:gd name="connsiteX403" fmla="*/ 996317 w 2377881"/>
                <a:gd name="connsiteY403" fmla="*/ 459781 h 509406"/>
                <a:gd name="connsiteX404" fmla="*/ 996222 w 2377881"/>
                <a:gd name="connsiteY404" fmla="*/ 458066 h 509406"/>
                <a:gd name="connsiteX405" fmla="*/ 1000127 w 2377881"/>
                <a:gd name="connsiteY405" fmla="*/ 452161 h 509406"/>
                <a:gd name="connsiteX406" fmla="*/ 1008985 w 2377881"/>
                <a:gd name="connsiteY406" fmla="*/ 443779 h 509406"/>
                <a:gd name="connsiteX407" fmla="*/ 1007366 w 2377881"/>
                <a:gd name="connsiteY407" fmla="*/ 435111 h 509406"/>
                <a:gd name="connsiteX408" fmla="*/ 781529 w 2377881"/>
                <a:gd name="connsiteY408" fmla="*/ 434920 h 509406"/>
                <a:gd name="connsiteX409" fmla="*/ 787720 w 2377881"/>
                <a:gd name="connsiteY409" fmla="*/ 436539 h 509406"/>
                <a:gd name="connsiteX410" fmla="*/ 787529 w 2377881"/>
                <a:gd name="connsiteY410" fmla="*/ 436539 h 509406"/>
                <a:gd name="connsiteX411" fmla="*/ 784862 w 2377881"/>
                <a:gd name="connsiteY411" fmla="*/ 436825 h 509406"/>
                <a:gd name="connsiteX412" fmla="*/ 784958 w 2377881"/>
                <a:gd name="connsiteY412" fmla="*/ 442445 h 509406"/>
                <a:gd name="connsiteX413" fmla="*/ 785243 w 2377881"/>
                <a:gd name="connsiteY413" fmla="*/ 443683 h 509406"/>
                <a:gd name="connsiteX414" fmla="*/ 785529 w 2377881"/>
                <a:gd name="connsiteY414" fmla="*/ 444826 h 509406"/>
                <a:gd name="connsiteX415" fmla="*/ 781052 w 2377881"/>
                <a:gd name="connsiteY415" fmla="*/ 446255 h 509406"/>
                <a:gd name="connsiteX416" fmla="*/ 781052 w 2377881"/>
                <a:gd name="connsiteY416" fmla="*/ 445778 h 509406"/>
                <a:gd name="connsiteX417" fmla="*/ 781052 w 2377881"/>
                <a:gd name="connsiteY417" fmla="*/ 443207 h 509406"/>
                <a:gd name="connsiteX418" fmla="*/ 778481 w 2377881"/>
                <a:gd name="connsiteY418" fmla="*/ 436539 h 509406"/>
                <a:gd name="connsiteX419" fmla="*/ 781529 w 2377881"/>
                <a:gd name="connsiteY419" fmla="*/ 434920 h 509406"/>
                <a:gd name="connsiteX420" fmla="*/ 1068231 w 2377881"/>
                <a:gd name="connsiteY420" fmla="*/ 434825 h 509406"/>
                <a:gd name="connsiteX421" fmla="*/ 1071946 w 2377881"/>
                <a:gd name="connsiteY421" fmla="*/ 436539 h 509406"/>
                <a:gd name="connsiteX422" fmla="*/ 1070517 w 2377881"/>
                <a:gd name="connsiteY422" fmla="*/ 438921 h 509406"/>
                <a:gd name="connsiteX423" fmla="*/ 1069660 w 2377881"/>
                <a:gd name="connsiteY423" fmla="*/ 439492 h 509406"/>
                <a:gd name="connsiteX424" fmla="*/ 1065088 w 2377881"/>
                <a:gd name="connsiteY424" fmla="*/ 442921 h 509406"/>
                <a:gd name="connsiteX425" fmla="*/ 1057754 w 2377881"/>
                <a:gd name="connsiteY425" fmla="*/ 445207 h 509406"/>
                <a:gd name="connsiteX426" fmla="*/ 1062707 w 2377881"/>
                <a:gd name="connsiteY426" fmla="*/ 439683 h 509406"/>
                <a:gd name="connsiteX427" fmla="*/ 1064040 w 2377881"/>
                <a:gd name="connsiteY427" fmla="*/ 437206 h 509406"/>
                <a:gd name="connsiteX428" fmla="*/ 1068231 w 2377881"/>
                <a:gd name="connsiteY428" fmla="*/ 434825 h 509406"/>
                <a:gd name="connsiteX429" fmla="*/ 1264828 w 2377881"/>
                <a:gd name="connsiteY429" fmla="*/ 434063 h 509406"/>
                <a:gd name="connsiteX430" fmla="*/ 1273876 w 2377881"/>
                <a:gd name="connsiteY430" fmla="*/ 439207 h 509406"/>
                <a:gd name="connsiteX431" fmla="*/ 1273590 w 2377881"/>
                <a:gd name="connsiteY431" fmla="*/ 447017 h 509406"/>
                <a:gd name="connsiteX432" fmla="*/ 1268638 w 2377881"/>
                <a:gd name="connsiteY432" fmla="*/ 442731 h 509406"/>
                <a:gd name="connsiteX433" fmla="*/ 1259303 w 2377881"/>
                <a:gd name="connsiteY433" fmla="*/ 435778 h 509406"/>
                <a:gd name="connsiteX434" fmla="*/ 1264828 w 2377881"/>
                <a:gd name="connsiteY434" fmla="*/ 434063 h 509406"/>
                <a:gd name="connsiteX435" fmla="*/ 836583 w 2377881"/>
                <a:gd name="connsiteY435" fmla="*/ 434062 h 509406"/>
                <a:gd name="connsiteX436" fmla="*/ 846299 w 2377881"/>
                <a:gd name="connsiteY436" fmla="*/ 439111 h 509406"/>
                <a:gd name="connsiteX437" fmla="*/ 839155 w 2377881"/>
                <a:gd name="connsiteY437" fmla="*/ 438253 h 509406"/>
                <a:gd name="connsiteX438" fmla="*/ 832297 w 2377881"/>
                <a:gd name="connsiteY438" fmla="*/ 437587 h 509406"/>
                <a:gd name="connsiteX439" fmla="*/ 832202 w 2377881"/>
                <a:gd name="connsiteY439" fmla="*/ 437587 h 509406"/>
                <a:gd name="connsiteX440" fmla="*/ 836583 w 2377881"/>
                <a:gd name="connsiteY440" fmla="*/ 434062 h 509406"/>
                <a:gd name="connsiteX441" fmla="*/ 1019463 w 2377881"/>
                <a:gd name="connsiteY441" fmla="*/ 433872 h 509406"/>
                <a:gd name="connsiteX442" fmla="*/ 1018415 w 2377881"/>
                <a:gd name="connsiteY442" fmla="*/ 444159 h 509406"/>
                <a:gd name="connsiteX443" fmla="*/ 1018129 w 2377881"/>
                <a:gd name="connsiteY443" fmla="*/ 443207 h 509406"/>
                <a:gd name="connsiteX444" fmla="*/ 1017844 w 2377881"/>
                <a:gd name="connsiteY444" fmla="*/ 437111 h 509406"/>
                <a:gd name="connsiteX445" fmla="*/ 1017653 w 2377881"/>
                <a:gd name="connsiteY445" fmla="*/ 435682 h 509406"/>
                <a:gd name="connsiteX446" fmla="*/ 1019463 w 2377881"/>
                <a:gd name="connsiteY446" fmla="*/ 433872 h 509406"/>
                <a:gd name="connsiteX447" fmla="*/ 635891 w 2377881"/>
                <a:gd name="connsiteY447" fmla="*/ 433682 h 509406"/>
                <a:gd name="connsiteX448" fmla="*/ 641892 w 2377881"/>
                <a:gd name="connsiteY448" fmla="*/ 434730 h 509406"/>
                <a:gd name="connsiteX449" fmla="*/ 644178 w 2377881"/>
                <a:gd name="connsiteY449" fmla="*/ 436540 h 509406"/>
                <a:gd name="connsiteX450" fmla="*/ 643607 w 2377881"/>
                <a:gd name="connsiteY450" fmla="*/ 438254 h 509406"/>
                <a:gd name="connsiteX451" fmla="*/ 636082 w 2377881"/>
                <a:gd name="connsiteY451" fmla="*/ 445493 h 509406"/>
                <a:gd name="connsiteX452" fmla="*/ 631224 w 2377881"/>
                <a:gd name="connsiteY452" fmla="*/ 454065 h 509406"/>
                <a:gd name="connsiteX453" fmla="*/ 630843 w 2377881"/>
                <a:gd name="connsiteY453" fmla="*/ 456161 h 509406"/>
                <a:gd name="connsiteX454" fmla="*/ 626081 w 2377881"/>
                <a:gd name="connsiteY454" fmla="*/ 457018 h 509406"/>
                <a:gd name="connsiteX455" fmla="*/ 626081 w 2377881"/>
                <a:gd name="connsiteY455" fmla="*/ 449493 h 509406"/>
                <a:gd name="connsiteX456" fmla="*/ 625795 w 2377881"/>
                <a:gd name="connsiteY456" fmla="*/ 446255 h 509406"/>
                <a:gd name="connsiteX457" fmla="*/ 618270 w 2377881"/>
                <a:gd name="connsiteY457" fmla="*/ 452732 h 509406"/>
                <a:gd name="connsiteX458" fmla="*/ 623604 w 2377881"/>
                <a:gd name="connsiteY458" fmla="*/ 456828 h 509406"/>
                <a:gd name="connsiteX459" fmla="*/ 619318 w 2377881"/>
                <a:gd name="connsiteY459" fmla="*/ 457209 h 509406"/>
                <a:gd name="connsiteX460" fmla="*/ 618175 w 2377881"/>
                <a:gd name="connsiteY460" fmla="*/ 456352 h 509406"/>
                <a:gd name="connsiteX461" fmla="*/ 613603 w 2377881"/>
                <a:gd name="connsiteY461" fmla="*/ 452923 h 509406"/>
                <a:gd name="connsiteX462" fmla="*/ 605983 w 2377881"/>
                <a:gd name="connsiteY462" fmla="*/ 443588 h 509406"/>
                <a:gd name="connsiteX463" fmla="*/ 611507 w 2377881"/>
                <a:gd name="connsiteY463" fmla="*/ 443969 h 509406"/>
                <a:gd name="connsiteX464" fmla="*/ 616365 w 2377881"/>
                <a:gd name="connsiteY464" fmla="*/ 440159 h 509406"/>
                <a:gd name="connsiteX465" fmla="*/ 616651 w 2377881"/>
                <a:gd name="connsiteY465" fmla="*/ 435015 h 509406"/>
                <a:gd name="connsiteX466" fmla="*/ 628081 w 2377881"/>
                <a:gd name="connsiteY466" fmla="*/ 436825 h 509406"/>
                <a:gd name="connsiteX467" fmla="*/ 635891 w 2377881"/>
                <a:gd name="connsiteY467" fmla="*/ 433682 h 509406"/>
                <a:gd name="connsiteX468" fmla="*/ 978982 w 2377881"/>
                <a:gd name="connsiteY468" fmla="*/ 433300 h 509406"/>
                <a:gd name="connsiteX469" fmla="*/ 979077 w 2377881"/>
                <a:gd name="connsiteY469" fmla="*/ 433777 h 509406"/>
                <a:gd name="connsiteX470" fmla="*/ 979458 w 2377881"/>
                <a:gd name="connsiteY470" fmla="*/ 435777 h 509406"/>
                <a:gd name="connsiteX471" fmla="*/ 975267 w 2377881"/>
                <a:gd name="connsiteY471" fmla="*/ 441397 h 509406"/>
                <a:gd name="connsiteX472" fmla="*/ 974124 w 2377881"/>
                <a:gd name="connsiteY472" fmla="*/ 442254 h 509406"/>
                <a:gd name="connsiteX473" fmla="*/ 968028 w 2377881"/>
                <a:gd name="connsiteY473" fmla="*/ 441206 h 509406"/>
                <a:gd name="connsiteX474" fmla="*/ 967171 w 2377881"/>
                <a:gd name="connsiteY474" fmla="*/ 440254 h 509406"/>
                <a:gd name="connsiteX475" fmla="*/ 969647 w 2377881"/>
                <a:gd name="connsiteY475" fmla="*/ 437301 h 509406"/>
                <a:gd name="connsiteX476" fmla="*/ 970981 w 2377881"/>
                <a:gd name="connsiteY476" fmla="*/ 437587 h 509406"/>
                <a:gd name="connsiteX477" fmla="*/ 975172 w 2377881"/>
                <a:gd name="connsiteY477" fmla="*/ 434634 h 509406"/>
                <a:gd name="connsiteX478" fmla="*/ 975172 w 2377881"/>
                <a:gd name="connsiteY478" fmla="*/ 433967 h 509406"/>
                <a:gd name="connsiteX479" fmla="*/ 978982 w 2377881"/>
                <a:gd name="connsiteY479" fmla="*/ 433300 h 509406"/>
                <a:gd name="connsiteX480" fmla="*/ 1182531 w 2377881"/>
                <a:gd name="connsiteY480" fmla="*/ 433015 h 509406"/>
                <a:gd name="connsiteX481" fmla="*/ 1187294 w 2377881"/>
                <a:gd name="connsiteY481" fmla="*/ 436254 h 509406"/>
                <a:gd name="connsiteX482" fmla="*/ 1188246 w 2377881"/>
                <a:gd name="connsiteY482" fmla="*/ 437492 h 509406"/>
                <a:gd name="connsiteX483" fmla="*/ 1193771 w 2377881"/>
                <a:gd name="connsiteY483" fmla="*/ 441016 h 509406"/>
                <a:gd name="connsiteX484" fmla="*/ 1198914 w 2377881"/>
                <a:gd name="connsiteY484" fmla="*/ 442159 h 509406"/>
                <a:gd name="connsiteX485" fmla="*/ 1199105 w 2377881"/>
                <a:gd name="connsiteY485" fmla="*/ 443683 h 509406"/>
                <a:gd name="connsiteX486" fmla="*/ 1201105 w 2377881"/>
                <a:gd name="connsiteY486" fmla="*/ 450065 h 509406"/>
                <a:gd name="connsiteX487" fmla="*/ 1200438 w 2377881"/>
                <a:gd name="connsiteY487" fmla="*/ 450732 h 509406"/>
                <a:gd name="connsiteX488" fmla="*/ 1198533 w 2377881"/>
                <a:gd name="connsiteY488" fmla="*/ 452922 h 509406"/>
                <a:gd name="connsiteX489" fmla="*/ 1191389 w 2377881"/>
                <a:gd name="connsiteY489" fmla="*/ 453113 h 509406"/>
                <a:gd name="connsiteX490" fmla="*/ 1188341 w 2377881"/>
                <a:gd name="connsiteY490" fmla="*/ 449017 h 509406"/>
                <a:gd name="connsiteX491" fmla="*/ 1185675 w 2377881"/>
                <a:gd name="connsiteY491" fmla="*/ 450446 h 509406"/>
                <a:gd name="connsiteX492" fmla="*/ 1185008 w 2377881"/>
                <a:gd name="connsiteY492" fmla="*/ 450827 h 509406"/>
                <a:gd name="connsiteX493" fmla="*/ 1183103 w 2377881"/>
                <a:gd name="connsiteY493" fmla="*/ 448350 h 509406"/>
                <a:gd name="connsiteX494" fmla="*/ 1183865 w 2377881"/>
                <a:gd name="connsiteY494" fmla="*/ 447969 h 509406"/>
                <a:gd name="connsiteX495" fmla="*/ 1185770 w 2377881"/>
                <a:gd name="connsiteY495" fmla="*/ 446921 h 509406"/>
                <a:gd name="connsiteX496" fmla="*/ 1188056 w 2377881"/>
                <a:gd name="connsiteY496" fmla="*/ 442921 h 509406"/>
                <a:gd name="connsiteX497" fmla="*/ 1183293 w 2377881"/>
                <a:gd name="connsiteY497" fmla="*/ 433872 h 509406"/>
                <a:gd name="connsiteX498" fmla="*/ 1182531 w 2377881"/>
                <a:gd name="connsiteY498" fmla="*/ 433015 h 509406"/>
                <a:gd name="connsiteX499" fmla="*/ 1372840 w 2377881"/>
                <a:gd name="connsiteY499" fmla="*/ 432824 h 509406"/>
                <a:gd name="connsiteX500" fmla="*/ 1375983 w 2377881"/>
                <a:gd name="connsiteY500" fmla="*/ 433681 h 509406"/>
                <a:gd name="connsiteX501" fmla="*/ 1377889 w 2377881"/>
                <a:gd name="connsiteY501" fmla="*/ 436444 h 509406"/>
                <a:gd name="connsiteX502" fmla="*/ 1373888 w 2377881"/>
                <a:gd name="connsiteY502" fmla="*/ 440254 h 509406"/>
                <a:gd name="connsiteX503" fmla="*/ 1374017 w 2377881"/>
                <a:gd name="connsiteY503" fmla="*/ 444507 h 509406"/>
                <a:gd name="connsiteX504" fmla="*/ 1373019 w 2377881"/>
                <a:gd name="connsiteY504" fmla="*/ 439111 h 509406"/>
                <a:gd name="connsiteX505" fmla="*/ 1371983 w 2377881"/>
                <a:gd name="connsiteY505" fmla="*/ 433777 h 509406"/>
                <a:gd name="connsiteX506" fmla="*/ 187836 w 2377881"/>
                <a:gd name="connsiteY506" fmla="*/ 432824 h 509406"/>
                <a:gd name="connsiteX507" fmla="*/ 189169 w 2377881"/>
                <a:gd name="connsiteY507" fmla="*/ 432919 h 509406"/>
                <a:gd name="connsiteX508" fmla="*/ 198123 w 2377881"/>
                <a:gd name="connsiteY508" fmla="*/ 435872 h 509406"/>
                <a:gd name="connsiteX509" fmla="*/ 198980 w 2377881"/>
                <a:gd name="connsiteY509" fmla="*/ 441492 h 509406"/>
                <a:gd name="connsiteX510" fmla="*/ 197171 w 2377881"/>
                <a:gd name="connsiteY510" fmla="*/ 442730 h 509406"/>
                <a:gd name="connsiteX511" fmla="*/ 190408 w 2377881"/>
                <a:gd name="connsiteY511" fmla="*/ 443111 h 509406"/>
                <a:gd name="connsiteX512" fmla="*/ 187836 w 2377881"/>
                <a:gd name="connsiteY512" fmla="*/ 432824 h 509406"/>
                <a:gd name="connsiteX513" fmla="*/ 946216 w 2377881"/>
                <a:gd name="connsiteY513" fmla="*/ 432348 h 509406"/>
                <a:gd name="connsiteX514" fmla="*/ 946406 w 2377881"/>
                <a:gd name="connsiteY514" fmla="*/ 445397 h 509406"/>
                <a:gd name="connsiteX515" fmla="*/ 942882 w 2377881"/>
                <a:gd name="connsiteY515" fmla="*/ 448731 h 509406"/>
                <a:gd name="connsiteX516" fmla="*/ 938405 w 2377881"/>
                <a:gd name="connsiteY516" fmla="*/ 443492 h 509406"/>
                <a:gd name="connsiteX517" fmla="*/ 946120 w 2377881"/>
                <a:gd name="connsiteY517" fmla="*/ 440730 h 509406"/>
                <a:gd name="connsiteX518" fmla="*/ 945739 w 2377881"/>
                <a:gd name="connsiteY518" fmla="*/ 440349 h 509406"/>
                <a:gd name="connsiteX519" fmla="*/ 944215 w 2377881"/>
                <a:gd name="connsiteY519" fmla="*/ 438730 h 509406"/>
                <a:gd name="connsiteX520" fmla="*/ 942310 w 2377881"/>
                <a:gd name="connsiteY520" fmla="*/ 434158 h 509406"/>
                <a:gd name="connsiteX521" fmla="*/ 943358 w 2377881"/>
                <a:gd name="connsiteY521" fmla="*/ 433681 h 509406"/>
                <a:gd name="connsiteX522" fmla="*/ 675135 w 2377881"/>
                <a:gd name="connsiteY522" fmla="*/ 432253 h 509406"/>
                <a:gd name="connsiteX523" fmla="*/ 679326 w 2377881"/>
                <a:gd name="connsiteY523" fmla="*/ 437777 h 509406"/>
                <a:gd name="connsiteX524" fmla="*/ 678278 w 2377881"/>
                <a:gd name="connsiteY524" fmla="*/ 442064 h 509406"/>
                <a:gd name="connsiteX525" fmla="*/ 669896 w 2377881"/>
                <a:gd name="connsiteY525" fmla="*/ 436158 h 509406"/>
                <a:gd name="connsiteX526" fmla="*/ 666848 w 2377881"/>
                <a:gd name="connsiteY526" fmla="*/ 438254 h 509406"/>
                <a:gd name="connsiteX527" fmla="*/ 663229 w 2377881"/>
                <a:gd name="connsiteY527" fmla="*/ 440730 h 509406"/>
                <a:gd name="connsiteX528" fmla="*/ 656275 w 2377881"/>
                <a:gd name="connsiteY528" fmla="*/ 450636 h 509406"/>
                <a:gd name="connsiteX529" fmla="*/ 656371 w 2377881"/>
                <a:gd name="connsiteY529" fmla="*/ 448255 h 509406"/>
                <a:gd name="connsiteX530" fmla="*/ 658656 w 2377881"/>
                <a:gd name="connsiteY530" fmla="*/ 439682 h 509406"/>
                <a:gd name="connsiteX531" fmla="*/ 662847 w 2377881"/>
                <a:gd name="connsiteY531" fmla="*/ 435587 h 509406"/>
                <a:gd name="connsiteX532" fmla="*/ 672754 w 2377881"/>
                <a:gd name="connsiteY532" fmla="*/ 432634 h 509406"/>
                <a:gd name="connsiteX533" fmla="*/ 990889 w 2377881"/>
                <a:gd name="connsiteY533" fmla="*/ 431967 h 509406"/>
                <a:gd name="connsiteX534" fmla="*/ 998889 w 2377881"/>
                <a:gd name="connsiteY534" fmla="*/ 432157 h 509406"/>
                <a:gd name="connsiteX535" fmla="*/ 993746 w 2377881"/>
                <a:gd name="connsiteY535" fmla="*/ 434062 h 509406"/>
                <a:gd name="connsiteX536" fmla="*/ 997080 w 2377881"/>
                <a:gd name="connsiteY536" fmla="*/ 437682 h 509406"/>
                <a:gd name="connsiteX537" fmla="*/ 999652 w 2377881"/>
                <a:gd name="connsiteY537" fmla="*/ 442825 h 509406"/>
                <a:gd name="connsiteX538" fmla="*/ 990603 w 2377881"/>
                <a:gd name="connsiteY538" fmla="*/ 436634 h 509406"/>
                <a:gd name="connsiteX539" fmla="*/ 990889 w 2377881"/>
                <a:gd name="connsiteY539" fmla="*/ 431967 h 509406"/>
                <a:gd name="connsiteX540" fmla="*/ 54962 w 2377881"/>
                <a:gd name="connsiteY540" fmla="*/ 431300 h 509406"/>
                <a:gd name="connsiteX541" fmla="*/ 55819 w 2377881"/>
                <a:gd name="connsiteY541" fmla="*/ 434443 h 509406"/>
                <a:gd name="connsiteX542" fmla="*/ 55153 w 2377881"/>
                <a:gd name="connsiteY542" fmla="*/ 434539 h 509406"/>
                <a:gd name="connsiteX543" fmla="*/ 53152 w 2377881"/>
                <a:gd name="connsiteY543" fmla="*/ 435015 h 509406"/>
                <a:gd name="connsiteX544" fmla="*/ 56581 w 2377881"/>
                <a:gd name="connsiteY544" fmla="*/ 437872 h 509406"/>
                <a:gd name="connsiteX545" fmla="*/ 60867 w 2377881"/>
                <a:gd name="connsiteY545" fmla="*/ 436539 h 509406"/>
                <a:gd name="connsiteX546" fmla="*/ 65820 w 2377881"/>
                <a:gd name="connsiteY546" fmla="*/ 435015 h 509406"/>
                <a:gd name="connsiteX547" fmla="*/ 70392 w 2377881"/>
                <a:gd name="connsiteY547" fmla="*/ 438634 h 509406"/>
                <a:gd name="connsiteX548" fmla="*/ 69440 w 2377881"/>
                <a:gd name="connsiteY548" fmla="*/ 444159 h 509406"/>
                <a:gd name="connsiteX549" fmla="*/ 71059 w 2377881"/>
                <a:gd name="connsiteY549" fmla="*/ 447778 h 509406"/>
                <a:gd name="connsiteX550" fmla="*/ 71345 w 2377881"/>
                <a:gd name="connsiteY550" fmla="*/ 448921 h 509406"/>
                <a:gd name="connsiteX551" fmla="*/ 68583 w 2377881"/>
                <a:gd name="connsiteY551" fmla="*/ 449493 h 509406"/>
                <a:gd name="connsiteX552" fmla="*/ 68297 w 2377881"/>
                <a:gd name="connsiteY552" fmla="*/ 449683 h 509406"/>
                <a:gd name="connsiteX553" fmla="*/ 64296 w 2377881"/>
                <a:gd name="connsiteY553" fmla="*/ 451779 h 509406"/>
                <a:gd name="connsiteX554" fmla="*/ 52771 w 2377881"/>
                <a:gd name="connsiteY554" fmla="*/ 450159 h 509406"/>
                <a:gd name="connsiteX555" fmla="*/ 51342 w 2377881"/>
                <a:gd name="connsiteY555" fmla="*/ 447302 h 509406"/>
                <a:gd name="connsiteX556" fmla="*/ 50104 w 2377881"/>
                <a:gd name="connsiteY556" fmla="*/ 444921 h 509406"/>
                <a:gd name="connsiteX557" fmla="*/ 43532 w 2377881"/>
                <a:gd name="connsiteY557" fmla="*/ 434158 h 509406"/>
                <a:gd name="connsiteX558" fmla="*/ 48485 w 2377881"/>
                <a:gd name="connsiteY558" fmla="*/ 432633 h 509406"/>
                <a:gd name="connsiteX559" fmla="*/ 54295 w 2377881"/>
                <a:gd name="connsiteY559" fmla="*/ 431395 h 509406"/>
                <a:gd name="connsiteX560" fmla="*/ 748668 w 2377881"/>
                <a:gd name="connsiteY560" fmla="*/ 430824 h 509406"/>
                <a:gd name="connsiteX561" fmla="*/ 752764 w 2377881"/>
                <a:gd name="connsiteY561" fmla="*/ 430919 h 509406"/>
                <a:gd name="connsiteX562" fmla="*/ 760479 w 2377881"/>
                <a:gd name="connsiteY562" fmla="*/ 438158 h 509406"/>
                <a:gd name="connsiteX563" fmla="*/ 760955 w 2377881"/>
                <a:gd name="connsiteY563" fmla="*/ 438444 h 509406"/>
                <a:gd name="connsiteX564" fmla="*/ 766003 w 2377881"/>
                <a:gd name="connsiteY564" fmla="*/ 440730 h 509406"/>
                <a:gd name="connsiteX565" fmla="*/ 767051 w 2377881"/>
                <a:gd name="connsiteY565" fmla="*/ 440635 h 509406"/>
                <a:gd name="connsiteX566" fmla="*/ 775814 w 2377881"/>
                <a:gd name="connsiteY566" fmla="*/ 441492 h 509406"/>
                <a:gd name="connsiteX567" fmla="*/ 776005 w 2377881"/>
                <a:gd name="connsiteY567" fmla="*/ 444921 h 509406"/>
                <a:gd name="connsiteX568" fmla="*/ 770957 w 2377881"/>
                <a:gd name="connsiteY568" fmla="*/ 445969 h 509406"/>
                <a:gd name="connsiteX569" fmla="*/ 768480 w 2377881"/>
                <a:gd name="connsiteY569" fmla="*/ 451874 h 509406"/>
                <a:gd name="connsiteX570" fmla="*/ 766480 w 2377881"/>
                <a:gd name="connsiteY570" fmla="*/ 453303 h 509406"/>
                <a:gd name="connsiteX571" fmla="*/ 758479 w 2377881"/>
                <a:gd name="connsiteY571" fmla="*/ 448064 h 509406"/>
                <a:gd name="connsiteX572" fmla="*/ 763622 w 2377881"/>
                <a:gd name="connsiteY572" fmla="*/ 441206 h 509406"/>
                <a:gd name="connsiteX573" fmla="*/ 754669 w 2377881"/>
                <a:gd name="connsiteY573" fmla="*/ 439301 h 509406"/>
                <a:gd name="connsiteX574" fmla="*/ 755716 w 2377881"/>
                <a:gd name="connsiteY574" fmla="*/ 438920 h 509406"/>
                <a:gd name="connsiteX575" fmla="*/ 756478 w 2377881"/>
                <a:gd name="connsiteY575" fmla="*/ 435015 h 509406"/>
                <a:gd name="connsiteX576" fmla="*/ 749525 w 2377881"/>
                <a:gd name="connsiteY576" fmla="*/ 431300 h 509406"/>
                <a:gd name="connsiteX577" fmla="*/ 929833 w 2377881"/>
                <a:gd name="connsiteY577" fmla="*/ 430157 h 509406"/>
                <a:gd name="connsiteX578" fmla="*/ 931833 w 2377881"/>
                <a:gd name="connsiteY578" fmla="*/ 432348 h 509406"/>
                <a:gd name="connsiteX579" fmla="*/ 934309 w 2377881"/>
                <a:gd name="connsiteY579" fmla="*/ 440920 h 509406"/>
                <a:gd name="connsiteX580" fmla="*/ 928499 w 2377881"/>
                <a:gd name="connsiteY580" fmla="*/ 447302 h 509406"/>
                <a:gd name="connsiteX581" fmla="*/ 919165 w 2377881"/>
                <a:gd name="connsiteY581" fmla="*/ 444349 h 509406"/>
                <a:gd name="connsiteX582" fmla="*/ 916498 w 2377881"/>
                <a:gd name="connsiteY582" fmla="*/ 446921 h 509406"/>
                <a:gd name="connsiteX583" fmla="*/ 911926 w 2377881"/>
                <a:gd name="connsiteY583" fmla="*/ 454922 h 509406"/>
                <a:gd name="connsiteX584" fmla="*/ 909640 w 2377881"/>
                <a:gd name="connsiteY584" fmla="*/ 446540 h 509406"/>
                <a:gd name="connsiteX585" fmla="*/ 909259 w 2377881"/>
                <a:gd name="connsiteY585" fmla="*/ 445968 h 509406"/>
                <a:gd name="connsiteX586" fmla="*/ 905639 w 2377881"/>
                <a:gd name="connsiteY586" fmla="*/ 439873 h 509406"/>
                <a:gd name="connsiteX587" fmla="*/ 916974 w 2377881"/>
                <a:gd name="connsiteY587" fmla="*/ 437586 h 509406"/>
                <a:gd name="connsiteX588" fmla="*/ 925927 w 2377881"/>
                <a:gd name="connsiteY588" fmla="*/ 440825 h 509406"/>
                <a:gd name="connsiteX589" fmla="*/ 924594 w 2377881"/>
                <a:gd name="connsiteY589" fmla="*/ 433967 h 509406"/>
                <a:gd name="connsiteX590" fmla="*/ 929261 w 2377881"/>
                <a:gd name="connsiteY590" fmla="*/ 430538 h 509406"/>
                <a:gd name="connsiteX591" fmla="*/ 695899 w 2377881"/>
                <a:gd name="connsiteY591" fmla="*/ 430157 h 509406"/>
                <a:gd name="connsiteX592" fmla="*/ 701328 w 2377881"/>
                <a:gd name="connsiteY592" fmla="*/ 431777 h 509406"/>
                <a:gd name="connsiteX593" fmla="*/ 709520 w 2377881"/>
                <a:gd name="connsiteY593" fmla="*/ 431586 h 509406"/>
                <a:gd name="connsiteX594" fmla="*/ 716854 w 2377881"/>
                <a:gd name="connsiteY594" fmla="*/ 431586 h 509406"/>
                <a:gd name="connsiteX595" fmla="*/ 717711 w 2377881"/>
                <a:gd name="connsiteY595" fmla="*/ 434920 h 509406"/>
                <a:gd name="connsiteX596" fmla="*/ 717044 w 2377881"/>
                <a:gd name="connsiteY596" fmla="*/ 434920 h 509406"/>
                <a:gd name="connsiteX597" fmla="*/ 712853 w 2377881"/>
                <a:gd name="connsiteY597" fmla="*/ 435110 h 509406"/>
                <a:gd name="connsiteX598" fmla="*/ 704757 w 2377881"/>
                <a:gd name="connsiteY598" fmla="*/ 438920 h 509406"/>
                <a:gd name="connsiteX599" fmla="*/ 705805 w 2377881"/>
                <a:gd name="connsiteY599" fmla="*/ 439111 h 509406"/>
                <a:gd name="connsiteX600" fmla="*/ 711711 w 2377881"/>
                <a:gd name="connsiteY600" fmla="*/ 440063 h 509406"/>
                <a:gd name="connsiteX601" fmla="*/ 709139 w 2377881"/>
                <a:gd name="connsiteY601" fmla="*/ 449112 h 509406"/>
                <a:gd name="connsiteX602" fmla="*/ 699423 w 2377881"/>
                <a:gd name="connsiteY602" fmla="*/ 448255 h 509406"/>
                <a:gd name="connsiteX603" fmla="*/ 699614 w 2377881"/>
                <a:gd name="connsiteY603" fmla="*/ 451112 h 509406"/>
                <a:gd name="connsiteX604" fmla="*/ 698947 w 2377881"/>
                <a:gd name="connsiteY604" fmla="*/ 454732 h 509406"/>
                <a:gd name="connsiteX605" fmla="*/ 691613 w 2377881"/>
                <a:gd name="connsiteY605" fmla="*/ 456065 h 509406"/>
                <a:gd name="connsiteX606" fmla="*/ 695709 w 2377881"/>
                <a:gd name="connsiteY606" fmla="*/ 452636 h 509406"/>
                <a:gd name="connsiteX607" fmla="*/ 691422 w 2377881"/>
                <a:gd name="connsiteY607" fmla="*/ 449207 h 509406"/>
                <a:gd name="connsiteX608" fmla="*/ 698280 w 2377881"/>
                <a:gd name="connsiteY608" fmla="*/ 444159 h 509406"/>
                <a:gd name="connsiteX609" fmla="*/ 697328 w 2377881"/>
                <a:gd name="connsiteY609" fmla="*/ 441397 h 509406"/>
                <a:gd name="connsiteX610" fmla="*/ 697042 w 2377881"/>
                <a:gd name="connsiteY610" fmla="*/ 439206 h 509406"/>
                <a:gd name="connsiteX611" fmla="*/ 698280 w 2377881"/>
                <a:gd name="connsiteY611" fmla="*/ 437206 h 509406"/>
                <a:gd name="connsiteX612" fmla="*/ 695042 w 2377881"/>
                <a:gd name="connsiteY612" fmla="*/ 432634 h 509406"/>
                <a:gd name="connsiteX613" fmla="*/ 695899 w 2377881"/>
                <a:gd name="connsiteY613" fmla="*/ 430157 h 509406"/>
                <a:gd name="connsiteX614" fmla="*/ 778004 w 2377881"/>
                <a:gd name="connsiteY614" fmla="*/ 429681 h 509406"/>
                <a:gd name="connsiteX615" fmla="*/ 790863 w 2377881"/>
                <a:gd name="connsiteY615" fmla="*/ 432539 h 509406"/>
                <a:gd name="connsiteX616" fmla="*/ 789529 w 2377881"/>
                <a:gd name="connsiteY616" fmla="*/ 432539 h 509406"/>
                <a:gd name="connsiteX617" fmla="*/ 779338 w 2377881"/>
                <a:gd name="connsiteY617" fmla="*/ 431205 h 509406"/>
                <a:gd name="connsiteX618" fmla="*/ 776099 w 2377881"/>
                <a:gd name="connsiteY618" fmla="*/ 432253 h 509406"/>
                <a:gd name="connsiteX619" fmla="*/ 778004 w 2377881"/>
                <a:gd name="connsiteY619" fmla="*/ 429681 h 509406"/>
                <a:gd name="connsiteX620" fmla="*/ 536736 w 2377881"/>
                <a:gd name="connsiteY620" fmla="*/ 424633 h 509406"/>
                <a:gd name="connsiteX621" fmla="*/ 545309 w 2377881"/>
                <a:gd name="connsiteY621" fmla="*/ 429967 h 509406"/>
                <a:gd name="connsiteX622" fmla="*/ 541403 w 2377881"/>
                <a:gd name="connsiteY622" fmla="*/ 433681 h 509406"/>
                <a:gd name="connsiteX623" fmla="*/ 540927 w 2377881"/>
                <a:gd name="connsiteY623" fmla="*/ 434158 h 509406"/>
                <a:gd name="connsiteX624" fmla="*/ 543975 w 2377881"/>
                <a:gd name="connsiteY624" fmla="*/ 436444 h 509406"/>
                <a:gd name="connsiteX625" fmla="*/ 550642 w 2377881"/>
                <a:gd name="connsiteY625" fmla="*/ 432062 h 509406"/>
                <a:gd name="connsiteX626" fmla="*/ 552167 w 2377881"/>
                <a:gd name="connsiteY626" fmla="*/ 434634 h 509406"/>
                <a:gd name="connsiteX627" fmla="*/ 553691 w 2377881"/>
                <a:gd name="connsiteY627" fmla="*/ 437206 h 509406"/>
                <a:gd name="connsiteX628" fmla="*/ 556167 w 2377881"/>
                <a:gd name="connsiteY628" fmla="*/ 441016 h 509406"/>
                <a:gd name="connsiteX629" fmla="*/ 560739 w 2377881"/>
                <a:gd name="connsiteY629" fmla="*/ 432824 h 509406"/>
                <a:gd name="connsiteX630" fmla="*/ 569121 w 2377881"/>
                <a:gd name="connsiteY630" fmla="*/ 434539 h 509406"/>
                <a:gd name="connsiteX631" fmla="*/ 569597 w 2377881"/>
                <a:gd name="connsiteY631" fmla="*/ 436444 h 509406"/>
                <a:gd name="connsiteX632" fmla="*/ 569883 w 2377881"/>
                <a:gd name="connsiteY632" fmla="*/ 437396 h 509406"/>
                <a:gd name="connsiteX633" fmla="*/ 573788 w 2377881"/>
                <a:gd name="connsiteY633" fmla="*/ 439968 h 509406"/>
                <a:gd name="connsiteX634" fmla="*/ 571026 w 2377881"/>
                <a:gd name="connsiteY634" fmla="*/ 444254 h 509406"/>
                <a:gd name="connsiteX635" fmla="*/ 571693 w 2377881"/>
                <a:gd name="connsiteY635" fmla="*/ 447302 h 509406"/>
                <a:gd name="connsiteX636" fmla="*/ 572836 w 2377881"/>
                <a:gd name="connsiteY636" fmla="*/ 447397 h 509406"/>
                <a:gd name="connsiteX637" fmla="*/ 574931 w 2377881"/>
                <a:gd name="connsiteY637" fmla="*/ 447588 h 509406"/>
                <a:gd name="connsiteX638" fmla="*/ 579599 w 2377881"/>
                <a:gd name="connsiteY638" fmla="*/ 444254 h 509406"/>
                <a:gd name="connsiteX639" fmla="*/ 578075 w 2377881"/>
                <a:gd name="connsiteY639" fmla="*/ 437206 h 509406"/>
                <a:gd name="connsiteX640" fmla="*/ 576836 w 2377881"/>
                <a:gd name="connsiteY640" fmla="*/ 431014 h 509406"/>
                <a:gd name="connsiteX641" fmla="*/ 580551 w 2377881"/>
                <a:gd name="connsiteY641" fmla="*/ 434158 h 509406"/>
                <a:gd name="connsiteX642" fmla="*/ 584837 w 2377881"/>
                <a:gd name="connsiteY642" fmla="*/ 434062 h 509406"/>
                <a:gd name="connsiteX643" fmla="*/ 595505 w 2377881"/>
                <a:gd name="connsiteY643" fmla="*/ 439111 h 509406"/>
                <a:gd name="connsiteX644" fmla="*/ 600744 w 2377881"/>
                <a:gd name="connsiteY644" fmla="*/ 444445 h 509406"/>
                <a:gd name="connsiteX645" fmla="*/ 604173 w 2377881"/>
                <a:gd name="connsiteY645" fmla="*/ 446826 h 509406"/>
                <a:gd name="connsiteX646" fmla="*/ 598458 w 2377881"/>
                <a:gd name="connsiteY646" fmla="*/ 451493 h 509406"/>
                <a:gd name="connsiteX647" fmla="*/ 591981 w 2377881"/>
                <a:gd name="connsiteY647" fmla="*/ 446635 h 509406"/>
                <a:gd name="connsiteX648" fmla="*/ 590267 w 2377881"/>
                <a:gd name="connsiteY648" fmla="*/ 449302 h 509406"/>
                <a:gd name="connsiteX649" fmla="*/ 589028 w 2377881"/>
                <a:gd name="connsiteY649" fmla="*/ 451303 h 509406"/>
                <a:gd name="connsiteX650" fmla="*/ 583790 w 2377881"/>
                <a:gd name="connsiteY650" fmla="*/ 452827 h 509406"/>
                <a:gd name="connsiteX651" fmla="*/ 574931 w 2377881"/>
                <a:gd name="connsiteY651" fmla="*/ 453779 h 509406"/>
                <a:gd name="connsiteX652" fmla="*/ 562834 w 2377881"/>
                <a:gd name="connsiteY652" fmla="*/ 451874 h 509406"/>
                <a:gd name="connsiteX653" fmla="*/ 557501 w 2377881"/>
                <a:gd name="connsiteY653" fmla="*/ 451779 h 509406"/>
                <a:gd name="connsiteX654" fmla="*/ 546642 w 2377881"/>
                <a:gd name="connsiteY654" fmla="*/ 451684 h 509406"/>
                <a:gd name="connsiteX655" fmla="*/ 541975 w 2377881"/>
                <a:gd name="connsiteY655" fmla="*/ 452255 h 509406"/>
                <a:gd name="connsiteX656" fmla="*/ 533688 w 2377881"/>
                <a:gd name="connsiteY656" fmla="*/ 455494 h 509406"/>
                <a:gd name="connsiteX657" fmla="*/ 525306 w 2377881"/>
                <a:gd name="connsiteY657" fmla="*/ 455779 h 509406"/>
                <a:gd name="connsiteX658" fmla="*/ 520829 w 2377881"/>
                <a:gd name="connsiteY658" fmla="*/ 456637 h 509406"/>
                <a:gd name="connsiteX659" fmla="*/ 524496 w 2377881"/>
                <a:gd name="connsiteY659" fmla="*/ 444413 h 509406"/>
                <a:gd name="connsiteX660" fmla="*/ 517305 w 2377881"/>
                <a:gd name="connsiteY660" fmla="*/ 453684 h 509406"/>
                <a:gd name="connsiteX661" fmla="*/ 510162 w 2377881"/>
                <a:gd name="connsiteY661" fmla="*/ 456351 h 509406"/>
                <a:gd name="connsiteX662" fmla="*/ 506542 w 2377881"/>
                <a:gd name="connsiteY662" fmla="*/ 455018 h 509406"/>
                <a:gd name="connsiteX663" fmla="*/ 500827 w 2377881"/>
                <a:gd name="connsiteY663" fmla="*/ 454161 h 509406"/>
                <a:gd name="connsiteX664" fmla="*/ 491969 w 2377881"/>
                <a:gd name="connsiteY664" fmla="*/ 454161 h 509406"/>
                <a:gd name="connsiteX665" fmla="*/ 487397 w 2377881"/>
                <a:gd name="connsiteY665" fmla="*/ 452446 h 509406"/>
                <a:gd name="connsiteX666" fmla="*/ 483206 w 2377881"/>
                <a:gd name="connsiteY666" fmla="*/ 454542 h 509406"/>
                <a:gd name="connsiteX667" fmla="*/ 475110 w 2377881"/>
                <a:gd name="connsiteY667" fmla="*/ 451303 h 509406"/>
                <a:gd name="connsiteX668" fmla="*/ 470157 w 2377881"/>
                <a:gd name="connsiteY668" fmla="*/ 452351 h 509406"/>
                <a:gd name="connsiteX669" fmla="*/ 468252 w 2377881"/>
                <a:gd name="connsiteY669" fmla="*/ 452732 h 509406"/>
                <a:gd name="connsiteX670" fmla="*/ 469585 w 2377881"/>
                <a:gd name="connsiteY670" fmla="*/ 463495 h 509406"/>
                <a:gd name="connsiteX671" fmla="*/ 475491 w 2377881"/>
                <a:gd name="connsiteY671" fmla="*/ 472163 h 509406"/>
                <a:gd name="connsiteX672" fmla="*/ 478729 w 2377881"/>
                <a:gd name="connsiteY672" fmla="*/ 472639 h 509406"/>
                <a:gd name="connsiteX673" fmla="*/ 480634 w 2377881"/>
                <a:gd name="connsiteY673" fmla="*/ 472925 h 509406"/>
                <a:gd name="connsiteX674" fmla="*/ 479682 w 2377881"/>
                <a:gd name="connsiteY674" fmla="*/ 474449 h 509406"/>
                <a:gd name="connsiteX675" fmla="*/ 461013 w 2377881"/>
                <a:gd name="connsiteY675" fmla="*/ 472925 h 509406"/>
                <a:gd name="connsiteX676" fmla="*/ 459870 w 2377881"/>
                <a:gd name="connsiteY676" fmla="*/ 472639 h 509406"/>
                <a:gd name="connsiteX677" fmla="*/ 455393 w 2377881"/>
                <a:gd name="connsiteY677" fmla="*/ 471687 h 509406"/>
                <a:gd name="connsiteX678" fmla="*/ 448630 w 2377881"/>
                <a:gd name="connsiteY678" fmla="*/ 467686 h 509406"/>
                <a:gd name="connsiteX679" fmla="*/ 453297 w 2377881"/>
                <a:gd name="connsiteY679" fmla="*/ 463114 h 509406"/>
                <a:gd name="connsiteX680" fmla="*/ 454917 w 2377881"/>
                <a:gd name="connsiteY680" fmla="*/ 461590 h 509406"/>
                <a:gd name="connsiteX681" fmla="*/ 447678 w 2377881"/>
                <a:gd name="connsiteY681" fmla="*/ 454065 h 509406"/>
                <a:gd name="connsiteX682" fmla="*/ 445106 w 2377881"/>
                <a:gd name="connsiteY682" fmla="*/ 453780 h 509406"/>
                <a:gd name="connsiteX683" fmla="*/ 440629 w 2377881"/>
                <a:gd name="connsiteY683" fmla="*/ 451494 h 509406"/>
                <a:gd name="connsiteX684" fmla="*/ 436343 w 2377881"/>
                <a:gd name="connsiteY684" fmla="*/ 450255 h 509406"/>
                <a:gd name="connsiteX685" fmla="*/ 436819 w 2377881"/>
                <a:gd name="connsiteY685" fmla="*/ 453684 h 509406"/>
                <a:gd name="connsiteX686" fmla="*/ 437010 w 2377881"/>
                <a:gd name="connsiteY686" fmla="*/ 454161 h 509406"/>
                <a:gd name="connsiteX687" fmla="*/ 432723 w 2377881"/>
                <a:gd name="connsiteY687" fmla="*/ 455685 h 509406"/>
                <a:gd name="connsiteX688" fmla="*/ 428532 w 2377881"/>
                <a:gd name="connsiteY688" fmla="*/ 450255 h 509406"/>
                <a:gd name="connsiteX689" fmla="*/ 425008 w 2377881"/>
                <a:gd name="connsiteY689" fmla="*/ 452732 h 509406"/>
                <a:gd name="connsiteX690" fmla="*/ 422055 w 2377881"/>
                <a:gd name="connsiteY690" fmla="*/ 454827 h 509406"/>
                <a:gd name="connsiteX691" fmla="*/ 413578 w 2377881"/>
                <a:gd name="connsiteY691" fmla="*/ 453494 h 509406"/>
                <a:gd name="connsiteX692" fmla="*/ 413483 w 2377881"/>
                <a:gd name="connsiteY692" fmla="*/ 453684 h 509406"/>
                <a:gd name="connsiteX693" fmla="*/ 412054 w 2377881"/>
                <a:gd name="connsiteY693" fmla="*/ 457399 h 509406"/>
                <a:gd name="connsiteX694" fmla="*/ 403958 w 2377881"/>
                <a:gd name="connsiteY694" fmla="*/ 453970 h 509406"/>
                <a:gd name="connsiteX695" fmla="*/ 396338 w 2377881"/>
                <a:gd name="connsiteY695" fmla="*/ 455113 h 509406"/>
                <a:gd name="connsiteX696" fmla="*/ 394338 w 2377881"/>
                <a:gd name="connsiteY696" fmla="*/ 456351 h 509406"/>
                <a:gd name="connsiteX697" fmla="*/ 392242 w 2377881"/>
                <a:gd name="connsiteY697" fmla="*/ 457685 h 509406"/>
                <a:gd name="connsiteX698" fmla="*/ 387575 w 2377881"/>
                <a:gd name="connsiteY698" fmla="*/ 460161 h 509406"/>
                <a:gd name="connsiteX699" fmla="*/ 384527 w 2377881"/>
                <a:gd name="connsiteY699" fmla="*/ 469877 h 509406"/>
                <a:gd name="connsiteX700" fmla="*/ 383860 w 2377881"/>
                <a:gd name="connsiteY700" fmla="*/ 473687 h 509406"/>
                <a:gd name="connsiteX701" fmla="*/ 383574 w 2377881"/>
                <a:gd name="connsiteY701" fmla="*/ 475020 h 509406"/>
                <a:gd name="connsiteX702" fmla="*/ 379098 w 2377881"/>
                <a:gd name="connsiteY702" fmla="*/ 478640 h 509406"/>
                <a:gd name="connsiteX703" fmla="*/ 379764 w 2377881"/>
                <a:gd name="connsiteY703" fmla="*/ 476830 h 509406"/>
                <a:gd name="connsiteX704" fmla="*/ 381098 w 2377881"/>
                <a:gd name="connsiteY704" fmla="*/ 475211 h 509406"/>
                <a:gd name="connsiteX705" fmla="*/ 376907 w 2377881"/>
                <a:gd name="connsiteY705" fmla="*/ 470353 h 509406"/>
                <a:gd name="connsiteX706" fmla="*/ 373764 w 2377881"/>
                <a:gd name="connsiteY706" fmla="*/ 461400 h 509406"/>
                <a:gd name="connsiteX707" fmla="*/ 358809 w 2377881"/>
                <a:gd name="connsiteY707" fmla="*/ 467400 h 509406"/>
                <a:gd name="connsiteX708" fmla="*/ 359762 w 2377881"/>
                <a:gd name="connsiteY708" fmla="*/ 472734 h 509406"/>
                <a:gd name="connsiteX709" fmla="*/ 359095 w 2377881"/>
                <a:gd name="connsiteY709" fmla="*/ 472258 h 509406"/>
                <a:gd name="connsiteX710" fmla="*/ 357571 w 2377881"/>
                <a:gd name="connsiteY710" fmla="*/ 471210 h 509406"/>
                <a:gd name="connsiteX711" fmla="*/ 353190 w 2377881"/>
                <a:gd name="connsiteY711" fmla="*/ 466448 h 509406"/>
                <a:gd name="connsiteX712" fmla="*/ 347665 w 2377881"/>
                <a:gd name="connsiteY712" fmla="*/ 464543 h 509406"/>
                <a:gd name="connsiteX713" fmla="*/ 343284 w 2377881"/>
                <a:gd name="connsiteY713" fmla="*/ 469782 h 509406"/>
                <a:gd name="connsiteX714" fmla="*/ 342807 w 2377881"/>
                <a:gd name="connsiteY714" fmla="*/ 469591 h 509406"/>
                <a:gd name="connsiteX715" fmla="*/ 339474 w 2377881"/>
                <a:gd name="connsiteY715" fmla="*/ 468448 h 509406"/>
                <a:gd name="connsiteX716" fmla="*/ 329663 w 2377881"/>
                <a:gd name="connsiteY716" fmla="*/ 464352 h 509406"/>
                <a:gd name="connsiteX717" fmla="*/ 330425 w 2377881"/>
                <a:gd name="connsiteY717" fmla="*/ 459590 h 509406"/>
                <a:gd name="connsiteX718" fmla="*/ 335283 w 2377881"/>
                <a:gd name="connsiteY718" fmla="*/ 463590 h 509406"/>
                <a:gd name="connsiteX719" fmla="*/ 342045 w 2377881"/>
                <a:gd name="connsiteY719" fmla="*/ 461876 h 509406"/>
                <a:gd name="connsiteX720" fmla="*/ 350999 w 2377881"/>
                <a:gd name="connsiteY720" fmla="*/ 458637 h 509406"/>
                <a:gd name="connsiteX721" fmla="*/ 354142 w 2377881"/>
                <a:gd name="connsiteY721" fmla="*/ 460161 h 509406"/>
                <a:gd name="connsiteX722" fmla="*/ 360619 w 2377881"/>
                <a:gd name="connsiteY722" fmla="*/ 458637 h 509406"/>
                <a:gd name="connsiteX723" fmla="*/ 364810 w 2377881"/>
                <a:gd name="connsiteY723" fmla="*/ 458256 h 509406"/>
                <a:gd name="connsiteX724" fmla="*/ 367096 w 2377881"/>
                <a:gd name="connsiteY724" fmla="*/ 458637 h 509406"/>
                <a:gd name="connsiteX725" fmla="*/ 372335 w 2377881"/>
                <a:gd name="connsiteY725" fmla="*/ 457018 h 509406"/>
                <a:gd name="connsiteX726" fmla="*/ 367954 w 2377881"/>
                <a:gd name="connsiteY726" fmla="*/ 452160 h 509406"/>
                <a:gd name="connsiteX727" fmla="*/ 360333 w 2377881"/>
                <a:gd name="connsiteY727" fmla="*/ 446731 h 509406"/>
                <a:gd name="connsiteX728" fmla="*/ 367382 w 2377881"/>
                <a:gd name="connsiteY728" fmla="*/ 447017 h 509406"/>
                <a:gd name="connsiteX729" fmla="*/ 370335 w 2377881"/>
                <a:gd name="connsiteY729" fmla="*/ 443874 h 509406"/>
                <a:gd name="connsiteX730" fmla="*/ 365191 w 2377881"/>
                <a:gd name="connsiteY730" fmla="*/ 444064 h 509406"/>
                <a:gd name="connsiteX731" fmla="*/ 364905 w 2377881"/>
                <a:gd name="connsiteY731" fmla="*/ 444350 h 509406"/>
                <a:gd name="connsiteX732" fmla="*/ 365191 w 2377881"/>
                <a:gd name="connsiteY732" fmla="*/ 441207 h 509406"/>
                <a:gd name="connsiteX733" fmla="*/ 376526 w 2377881"/>
                <a:gd name="connsiteY733" fmla="*/ 433682 h 509406"/>
                <a:gd name="connsiteX734" fmla="*/ 390813 w 2377881"/>
                <a:gd name="connsiteY734" fmla="*/ 433968 h 509406"/>
                <a:gd name="connsiteX735" fmla="*/ 395862 w 2377881"/>
                <a:gd name="connsiteY735" fmla="*/ 436444 h 509406"/>
                <a:gd name="connsiteX736" fmla="*/ 397767 w 2377881"/>
                <a:gd name="connsiteY736" fmla="*/ 436635 h 509406"/>
                <a:gd name="connsiteX737" fmla="*/ 402148 w 2377881"/>
                <a:gd name="connsiteY737" fmla="*/ 432920 h 509406"/>
                <a:gd name="connsiteX738" fmla="*/ 404339 w 2377881"/>
                <a:gd name="connsiteY738" fmla="*/ 432444 h 509406"/>
                <a:gd name="connsiteX739" fmla="*/ 408530 w 2377881"/>
                <a:gd name="connsiteY739" fmla="*/ 433396 h 509406"/>
                <a:gd name="connsiteX740" fmla="*/ 414721 w 2377881"/>
                <a:gd name="connsiteY740" fmla="*/ 436920 h 509406"/>
                <a:gd name="connsiteX741" fmla="*/ 414912 w 2377881"/>
                <a:gd name="connsiteY741" fmla="*/ 438159 h 509406"/>
                <a:gd name="connsiteX742" fmla="*/ 415959 w 2377881"/>
                <a:gd name="connsiteY742" fmla="*/ 440826 h 509406"/>
                <a:gd name="connsiteX743" fmla="*/ 419198 w 2377881"/>
                <a:gd name="connsiteY743" fmla="*/ 440540 h 509406"/>
                <a:gd name="connsiteX744" fmla="*/ 419865 w 2377881"/>
                <a:gd name="connsiteY744" fmla="*/ 435111 h 509406"/>
                <a:gd name="connsiteX745" fmla="*/ 431485 w 2377881"/>
                <a:gd name="connsiteY745" fmla="*/ 433110 h 509406"/>
                <a:gd name="connsiteX746" fmla="*/ 440153 w 2377881"/>
                <a:gd name="connsiteY746" fmla="*/ 435301 h 509406"/>
                <a:gd name="connsiteX747" fmla="*/ 441010 w 2377881"/>
                <a:gd name="connsiteY747" fmla="*/ 434730 h 509406"/>
                <a:gd name="connsiteX748" fmla="*/ 447011 w 2377881"/>
                <a:gd name="connsiteY748" fmla="*/ 430253 h 509406"/>
                <a:gd name="connsiteX749" fmla="*/ 455679 w 2377881"/>
                <a:gd name="connsiteY749" fmla="*/ 433777 h 509406"/>
                <a:gd name="connsiteX750" fmla="*/ 456155 w 2377881"/>
                <a:gd name="connsiteY750" fmla="*/ 432253 h 509406"/>
                <a:gd name="connsiteX751" fmla="*/ 456822 w 2377881"/>
                <a:gd name="connsiteY751" fmla="*/ 430348 h 509406"/>
                <a:gd name="connsiteX752" fmla="*/ 464061 w 2377881"/>
                <a:gd name="connsiteY752" fmla="*/ 432825 h 509406"/>
                <a:gd name="connsiteX753" fmla="*/ 473681 w 2377881"/>
                <a:gd name="connsiteY753" fmla="*/ 433491 h 509406"/>
                <a:gd name="connsiteX754" fmla="*/ 486254 w 2377881"/>
                <a:gd name="connsiteY754" fmla="*/ 433587 h 509406"/>
                <a:gd name="connsiteX755" fmla="*/ 486349 w 2377881"/>
                <a:gd name="connsiteY755" fmla="*/ 438444 h 509406"/>
                <a:gd name="connsiteX756" fmla="*/ 486635 w 2377881"/>
                <a:gd name="connsiteY756" fmla="*/ 438159 h 509406"/>
                <a:gd name="connsiteX757" fmla="*/ 489492 w 2377881"/>
                <a:gd name="connsiteY757" fmla="*/ 434920 h 509406"/>
                <a:gd name="connsiteX758" fmla="*/ 490064 w 2377881"/>
                <a:gd name="connsiteY758" fmla="*/ 434253 h 509406"/>
                <a:gd name="connsiteX759" fmla="*/ 495874 w 2377881"/>
                <a:gd name="connsiteY759" fmla="*/ 432253 h 509406"/>
                <a:gd name="connsiteX760" fmla="*/ 507876 w 2377881"/>
                <a:gd name="connsiteY760" fmla="*/ 434539 h 509406"/>
                <a:gd name="connsiteX761" fmla="*/ 513210 w 2377881"/>
                <a:gd name="connsiteY761" fmla="*/ 437968 h 509406"/>
                <a:gd name="connsiteX762" fmla="*/ 506066 w 2377881"/>
                <a:gd name="connsiteY762" fmla="*/ 428157 h 509406"/>
                <a:gd name="connsiteX763" fmla="*/ 510257 w 2377881"/>
                <a:gd name="connsiteY763" fmla="*/ 426443 h 509406"/>
                <a:gd name="connsiteX764" fmla="*/ 520163 w 2377881"/>
                <a:gd name="connsiteY764" fmla="*/ 432634 h 509406"/>
                <a:gd name="connsiteX765" fmla="*/ 523687 w 2377881"/>
                <a:gd name="connsiteY765" fmla="*/ 432825 h 509406"/>
                <a:gd name="connsiteX766" fmla="*/ 524354 w 2377881"/>
                <a:gd name="connsiteY766" fmla="*/ 432920 h 509406"/>
                <a:gd name="connsiteX767" fmla="*/ 528736 w 2377881"/>
                <a:gd name="connsiteY767" fmla="*/ 437778 h 509406"/>
                <a:gd name="connsiteX768" fmla="*/ 529783 w 2377881"/>
                <a:gd name="connsiteY768" fmla="*/ 439492 h 509406"/>
                <a:gd name="connsiteX769" fmla="*/ 529783 w 2377881"/>
                <a:gd name="connsiteY769" fmla="*/ 439396 h 509406"/>
                <a:gd name="connsiteX770" fmla="*/ 528735 w 2377881"/>
                <a:gd name="connsiteY770" fmla="*/ 437682 h 509406"/>
                <a:gd name="connsiteX771" fmla="*/ 527687 w 2377881"/>
                <a:gd name="connsiteY771" fmla="*/ 434729 h 509406"/>
                <a:gd name="connsiteX772" fmla="*/ 531783 w 2377881"/>
                <a:gd name="connsiteY772" fmla="*/ 432157 h 509406"/>
                <a:gd name="connsiteX773" fmla="*/ 533307 w 2377881"/>
                <a:gd name="connsiteY773" fmla="*/ 431491 h 509406"/>
                <a:gd name="connsiteX774" fmla="*/ 537784 w 2377881"/>
                <a:gd name="connsiteY774" fmla="*/ 430729 h 509406"/>
                <a:gd name="connsiteX775" fmla="*/ 540832 w 2377881"/>
                <a:gd name="connsiteY775" fmla="*/ 427585 h 509406"/>
                <a:gd name="connsiteX776" fmla="*/ 906211 w 2377881"/>
                <a:gd name="connsiteY776" fmla="*/ 424348 h 509406"/>
                <a:gd name="connsiteX777" fmla="*/ 913736 w 2377881"/>
                <a:gd name="connsiteY777" fmla="*/ 427205 h 509406"/>
                <a:gd name="connsiteX778" fmla="*/ 906687 w 2377881"/>
                <a:gd name="connsiteY778" fmla="*/ 435873 h 509406"/>
                <a:gd name="connsiteX779" fmla="*/ 902496 w 2377881"/>
                <a:gd name="connsiteY779" fmla="*/ 436825 h 509406"/>
                <a:gd name="connsiteX780" fmla="*/ 901639 w 2377881"/>
                <a:gd name="connsiteY780" fmla="*/ 437016 h 509406"/>
                <a:gd name="connsiteX781" fmla="*/ 900687 w 2377881"/>
                <a:gd name="connsiteY781" fmla="*/ 433015 h 509406"/>
                <a:gd name="connsiteX782" fmla="*/ 901639 w 2377881"/>
                <a:gd name="connsiteY782" fmla="*/ 432825 h 509406"/>
                <a:gd name="connsiteX783" fmla="*/ 904020 w 2377881"/>
                <a:gd name="connsiteY783" fmla="*/ 432444 h 509406"/>
                <a:gd name="connsiteX784" fmla="*/ 909354 w 2377881"/>
                <a:gd name="connsiteY784" fmla="*/ 430825 h 509406"/>
                <a:gd name="connsiteX785" fmla="*/ 905259 w 2377881"/>
                <a:gd name="connsiteY785" fmla="*/ 427777 h 509406"/>
                <a:gd name="connsiteX786" fmla="*/ 906211 w 2377881"/>
                <a:gd name="connsiteY786" fmla="*/ 424348 h 509406"/>
                <a:gd name="connsiteX787" fmla="*/ 102396 w 2377881"/>
                <a:gd name="connsiteY787" fmla="*/ 423490 h 509406"/>
                <a:gd name="connsiteX788" fmla="*/ 90014 w 2377881"/>
                <a:gd name="connsiteY788" fmla="*/ 427014 h 509406"/>
                <a:gd name="connsiteX789" fmla="*/ 87632 w 2377881"/>
                <a:gd name="connsiteY789" fmla="*/ 426538 h 509406"/>
                <a:gd name="connsiteX790" fmla="*/ 84965 w 2377881"/>
                <a:gd name="connsiteY790" fmla="*/ 427871 h 509406"/>
                <a:gd name="connsiteX791" fmla="*/ 85251 w 2377881"/>
                <a:gd name="connsiteY791" fmla="*/ 429681 h 509406"/>
                <a:gd name="connsiteX792" fmla="*/ 96491 w 2377881"/>
                <a:gd name="connsiteY792" fmla="*/ 432443 h 509406"/>
                <a:gd name="connsiteX793" fmla="*/ 99634 w 2377881"/>
                <a:gd name="connsiteY793" fmla="*/ 429205 h 509406"/>
                <a:gd name="connsiteX794" fmla="*/ 100777 w 2377881"/>
                <a:gd name="connsiteY794" fmla="*/ 426347 h 509406"/>
                <a:gd name="connsiteX795" fmla="*/ 102301 w 2377881"/>
                <a:gd name="connsiteY795" fmla="*/ 426347 h 509406"/>
                <a:gd name="connsiteX796" fmla="*/ 102396 w 2377881"/>
                <a:gd name="connsiteY796" fmla="*/ 423490 h 509406"/>
                <a:gd name="connsiteX797" fmla="*/ 949073 w 2377881"/>
                <a:gd name="connsiteY797" fmla="*/ 420823 h 509406"/>
                <a:gd name="connsiteX798" fmla="*/ 950407 w 2377881"/>
                <a:gd name="connsiteY798" fmla="*/ 423681 h 509406"/>
                <a:gd name="connsiteX799" fmla="*/ 938310 w 2377881"/>
                <a:gd name="connsiteY799" fmla="*/ 427777 h 509406"/>
                <a:gd name="connsiteX800" fmla="*/ 936310 w 2377881"/>
                <a:gd name="connsiteY800" fmla="*/ 423490 h 509406"/>
                <a:gd name="connsiteX801" fmla="*/ 942692 w 2377881"/>
                <a:gd name="connsiteY801" fmla="*/ 424157 h 509406"/>
                <a:gd name="connsiteX802" fmla="*/ 944025 w 2377881"/>
                <a:gd name="connsiteY802" fmla="*/ 424252 h 509406"/>
                <a:gd name="connsiteX803" fmla="*/ 949073 w 2377881"/>
                <a:gd name="connsiteY803" fmla="*/ 420823 h 509406"/>
                <a:gd name="connsiteX804" fmla="*/ 1018130 w 2377881"/>
                <a:gd name="connsiteY804" fmla="*/ 420156 h 509406"/>
                <a:gd name="connsiteX805" fmla="*/ 1025369 w 2377881"/>
                <a:gd name="connsiteY805" fmla="*/ 424156 h 509406"/>
                <a:gd name="connsiteX806" fmla="*/ 1026036 w 2377881"/>
                <a:gd name="connsiteY806" fmla="*/ 424537 h 509406"/>
                <a:gd name="connsiteX807" fmla="*/ 1031275 w 2377881"/>
                <a:gd name="connsiteY807" fmla="*/ 429300 h 509406"/>
                <a:gd name="connsiteX808" fmla="*/ 1035466 w 2377881"/>
                <a:gd name="connsiteY808" fmla="*/ 431396 h 509406"/>
                <a:gd name="connsiteX809" fmla="*/ 1035275 w 2377881"/>
                <a:gd name="connsiteY809" fmla="*/ 434062 h 509406"/>
                <a:gd name="connsiteX810" fmla="*/ 1034608 w 2377881"/>
                <a:gd name="connsiteY810" fmla="*/ 434634 h 509406"/>
                <a:gd name="connsiteX811" fmla="*/ 1014892 w 2377881"/>
                <a:gd name="connsiteY811" fmla="*/ 426824 h 509406"/>
                <a:gd name="connsiteX812" fmla="*/ 1018130 w 2377881"/>
                <a:gd name="connsiteY812" fmla="*/ 420156 h 509406"/>
                <a:gd name="connsiteX813" fmla="*/ 1513716 w 2377881"/>
                <a:gd name="connsiteY813" fmla="*/ 418061 h 509406"/>
                <a:gd name="connsiteX814" fmla="*/ 1514192 w 2377881"/>
                <a:gd name="connsiteY814" fmla="*/ 418061 h 509406"/>
                <a:gd name="connsiteX815" fmla="*/ 1515049 w 2377881"/>
                <a:gd name="connsiteY815" fmla="*/ 426824 h 509406"/>
                <a:gd name="connsiteX816" fmla="*/ 1518478 w 2377881"/>
                <a:gd name="connsiteY816" fmla="*/ 429967 h 509406"/>
                <a:gd name="connsiteX817" fmla="*/ 1519145 w 2377881"/>
                <a:gd name="connsiteY817" fmla="*/ 430539 h 509406"/>
                <a:gd name="connsiteX818" fmla="*/ 1509906 w 2377881"/>
                <a:gd name="connsiteY818" fmla="*/ 433301 h 509406"/>
                <a:gd name="connsiteX819" fmla="*/ 1508572 w 2377881"/>
                <a:gd name="connsiteY819" fmla="*/ 428062 h 509406"/>
                <a:gd name="connsiteX820" fmla="*/ 1512573 w 2377881"/>
                <a:gd name="connsiteY820" fmla="*/ 418156 h 509406"/>
                <a:gd name="connsiteX821" fmla="*/ 1044038 w 2377881"/>
                <a:gd name="connsiteY821" fmla="*/ 417299 h 509406"/>
                <a:gd name="connsiteX822" fmla="*/ 1045372 w 2377881"/>
                <a:gd name="connsiteY822" fmla="*/ 423490 h 509406"/>
                <a:gd name="connsiteX823" fmla="*/ 1046419 w 2377881"/>
                <a:gd name="connsiteY823" fmla="*/ 423014 h 509406"/>
                <a:gd name="connsiteX824" fmla="*/ 1047467 w 2377881"/>
                <a:gd name="connsiteY824" fmla="*/ 422633 h 509406"/>
                <a:gd name="connsiteX825" fmla="*/ 1051563 w 2377881"/>
                <a:gd name="connsiteY825" fmla="*/ 424347 h 509406"/>
                <a:gd name="connsiteX826" fmla="*/ 1052325 w 2377881"/>
                <a:gd name="connsiteY826" fmla="*/ 426729 h 509406"/>
                <a:gd name="connsiteX827" fmla="*/ 1042609 w 2377881"/>
                <a:gd name="connsiteY827" fmla="*/ 427205 h 509406"/>
                <a:gd name="connsiteX828" fmla="*/ 1035942 w 2377881"/>
                <a:gd name="connsiteY828" fmla="*/ 424728 h 509406"/>
                <a:gd name="connsiteX829" fmla="*/ 1036132 w 2377881"/>
                <a:gd name="connsiteY829" fmla="*/ 424252 h 509406"/>
                <a:gd name="connsiteX830" fmla="*/ 1038038 w 2377881"/>
                <a:gd name="connsiteY830" fmla="*/ 418156 h 509406"/>
                <a:gd name="connsiteX831" fmla="*/ 310612 w 2377881"/>
                <a:gd name="connsiteY831" fmla="*/ 416536 h 509406"/>
                <a:gd name="connsiteX832" fmla="*/ 308326 w 2377881"/>
                <a:gd name="connsiteY832" fmla="*/ 426823 h 509406"/>
                <a:gd name="connsiteX833" fmla="*/ 315375 w 2377881"/>
                <a:gd name="connsiteY833" fmla="*/ 418156 h 509406"/>
                <a:gd name="connsiteX834" fmla="*/ 310612 w 2377881"/>
                <a:gd name="connsiteY834" fmla="*/ 416536 h 509406"/>
                <a:gd name="connsiteX835" fmla="*/ 1254826 w 2377881"/>
                <a:gd name="connsiteY835" fmla="*/ 415775 h 509406"/>
                <a:gd name="connsiteX836" fmla="*/ 1261684 w 2377881"/>
                <a:gd name="connsiteY836" fmla="*/ 418632 h 509406"/>
                <a:gd name="connsiteX837" fmla="*/ 1264923 w 2377881"/>
                <a:gd name="connsiteY837" fmla="*/ 427681 h 509406"/>
                <a:gd name="connsiteX838" fmla="*/ 1261017 w 2377881"/>
                <a:gd name="connsiteY838" fmla="*/ 426157 h 509406"/>
                <a:gd name="connsiteX839" fmla="*/ 1253588 w 2377881"/>
                <a:gd name="connsiteY839" fmla="*/ 423014 h 509406"/>
                <a:gd name="connsiteX840" fmla="*/ 1252636 w 2377881"/>
                <a:gd name="connsiteY840" fmla="*/ 416061 h 509406"/>
                <a:gd name="connsiteX841" fmla="*/ 1253778 w 2377881"/>
                <a:gd name="connsiteY841" fmla="*/ 415965 h 509406"/>
                <a:gd name="connsiteX842" fmla="*/ 1177483 w 2377881"/>
                <a:gd name="connsiteY842" fmla="*/ 415775 h 509406"/>
                <a:gd name="connsiteX843" fmla="*/ 1178435 w 2377881"/>
                <a:gd name="connsiteY843" fmla="*/ 415965 h 509406"/>
                <a:gd name="connsiteX844" fmla="*/ 1180245 w 2377881"/>
                <a:gd name="connsiteY844" fmla="*/ 418061 h 509406"/>
                <a:gd name="connsiteX845" fmla="*/ 1176530 w 2377881"/>
                <a:gd name="connsiteY845" fmla="*/ 422538 h 509406"/>
                <a:gd name="connsiteX846" fmla="*/ 1174816 w 2377881"/>
                <a:gd name="connsiteY846" fmla="*/ 422538 h 509406"/>
                <a:gd name="connsiteX847" fmla="*/ 1169006 w 2377881"/>
                <a:gd name="connsiteY847" fmla="*/ 430158 h 509406"/>
                <a:gd name="connsiteX848" fmla="*/ 1165195 w 2377881"/>
                <a:gd name="connsiteY848" fmla="*/ 429967 h 509406"/>
                <a:gd name="connsiteX849" fmla="*/ 1165100 w 2377881"/>
                <a:gd name="connsiteY849" fmla="*/ 429586 h 509406"/>
                <a:gd name="connsiteX850" fmla="*/ 1165576 w 2377881"/>
                <a:gd name="connsiteY850" fmla="*/ 426919 h 509406"/>
                <a:gd name="connsiteX851" fmla="*/ 1171006 w 2377881"/>
                <a:gd name="connsiteY851" fmla="*/ 424919 h 509406"/>
                <a:gd name="connsiteX852" fmla="*/ 1177483 w 2377881"/>
                <a:gd name="connsiteY852" fmla="*/ 415775 h 509406"/>
                <a:gd name="connsiteX853" fmla="*/ 1327216 w 2377881"/>
                <a:gd name="connsiteY853" fmla="*/ 415584 h 509406"/>
                <a:gd name="connsiteX854" fmla="*/ 1329883 w 2377881"/>
                <a:gd name="connsiteY854" fmla="*/ 418632 h 509406"/>
                <a:gd name="connsiteX855" fmla="*/ 1331311 w 2377881"/>
                <a:gd name="connsiteY855" fmla="*/ 420251 h 509406"/>
                <a:gd name="connsiteX856" fmla="*/ 1331788 w 2377881"/>
                <a:gd name="connsiteY856" fmla="*/ 424061 h 509406"/>
                <a:gd name="connsiteX857" fmla="*/ 1325310 w 2377881"/>
                <a:gd name="connsiteY857" fmla="*/ 420442 h 509406"/>
                <a:gd name="connsiteX858" fmla="*/ 1327216 w 2377881"/>
                <a:gd name="connsiteY858" fmla="*/ 415584 h 509406"/>
                <a:gd name="connsiteX859" fmla="*/ 160213 w 2377881"/>
                <a:gd name="connsiteY859" fmla="*/ 415298 h 509406"/>
                <a:gd name="connsiteX860" fmla="*/ 157260 w 2377881"/>
                <a:gd name="connsiteY860" fmla="*/ 416822 h 509406"/>
                <a:gd name="connsiteX861" fmla="*/ 156498 w 2377881"/>
                <a:gd name="connsiteY861" fmla="*/ 417203 h 509406"/>
                <a:gd name="connsiteX862" fmla="*/ 151831 w 2377881"/>
                <a:gd name="connsiteY862" fmla="*/ 417965 h 509406"/>
                <a:gd name="connsiteX863" fmla="*/ 149354 w 2377881"/>
                <a:gd name="connsiteY863" fmla="*/ 417584 h 509406"/>
                <a:gd name="connsiteX864" fmla="*/ 145258 w 2377881"/>
                <a:gd name="connsiteY864" fmla="*/ 418346 h 509406"/>
                <a:gd name="connsiteX865" fmla="*/ 138496 w 2377881"/>
                <a:gd name="connsiteY865" fmla="*/ 420251 h 509406"/>
                <a:gd name="connsiteX866" fmla="*/ 129257 w 2377881"/>
                <a:gd name="connsiteY866" fmla="*/ 423394 h 509406"/>
                <a:gd name="connsiteX867" fmla="*/ 133543 w 2377881"/>
                <a:gd name="connsiteY867" fmla="*/ 432538 h 509406"/>
                <a:gd name="connsiteX868" fmla="*/ 143544 w 2377881"/>
                <a:gd name="connsiteY868" fmla="*/ 426919 h 509406"/>
                <a:gd name="connsiteX869" fmla="*/ 152021 w 2377881"/>
                <a:gd name="connsiteY869" fmla="*/ 428538 h 509406"/>
                <a:gd name="connsiteX870" fmla="*/ 151259 w 2377881"/>
                <a:gd name="connsiteY870" fmla="*/ 426538 h 509406"/>
                <a:gd name="connsiteX871" fmla="*/ 159070 w 2377881"/>
                <a:gd name="connsiteY871" fmla="*/ 420632 h 509406"/>
                <a:gd name="connsiteX872" fmla="*/ 162403 w 2377881"/>
                <a:gd name="connsiteY872" fmla="*/ 417013 h 509406"/>
                <a:gd name="connsiteX873" fmla="*/ 161165 w 2377881"/>
                <a:gd name="connsiteY873" fmla="*/ 416060 h 509406"/>
                <a:gd name="connsiteX874" fmla="*/ 1356362 w 2377881"/>
                <a:gd name="connsiteY874" fmla="*/ 414155 h 509406"/>
                <a:gd name="connsiteX875" fmla="*/ 1360839 w 2377881"/>
                <a:gd name="connsiteY875" fmla="*/ 419013 h 509406"/>
                <a:gd name="connsiteX876" fmla="*/ 1364744 w 2377881"/>
                <a:gd name="connsiteY876" fmla="*/ 422061 h 509406"/>
                <a:gd name="connsiteX877" fmla="*/ 1355791 w 2377881"/>
                <a:gd name="connsiteY877" fmla="*/ 421204 h 509406"/>
                <a:gd name="connsiteX878" fmla="*/ 1355505 w 2377881"/>
                <a:gd name="connsiteY878" fmla="*/ 421013 h 509406"/>
                <a:gd name="connsiteX879" fmla="*/ 1349123 w 2377881"/>
                <a:gd name="connsiteY879" fmla="*/ 430157 h 509406"/>
                <a:gd name="connsiteX880" fmla="*/ 1351124 w 2377881"/>
                <a:gd name="connsiteY880" fmla="*/ 433586 h 509406"/>
                <a:gd name="connsiteX881" fmla="*/ 1353886 w 2377881"/>
                <a:gd name="connsiteY881" fmla="*/ 438158 h 509406"/>
                <a:gd name="connsiteX882" fmla="*/ 1347885 w 2377881"/>
                <a:gd name="connsiteY882" fmla="*/ 433300 h 509406"/>
                <a:gd name="connsiteX883" fmla="*/ 1347980 w 2377881"/>
                <a:gd name="connsiteY883" fmla="*/ 430538 h 509406"/>
                <a:gd name="connsiteX884" fmla="*/ 1344361 w 2377881"/>
                <a:gd name="connsiteY884" fmla="*/ 422347 h 509406"/>
                <a:gd name="connsiteX885" fmla="*/ 1344647 w 2377881"/>
                <a:gd name="connsiteY885" fmla="*/ 419394 h 509406"/>
                <a:gd name="connsiteX886" fmla="*/ 1344933 w 2377881"/>
                <a:gd name="connsiteY886" fmla="*/ 417775 h 509406"/>
                <a:gd name="connsiteX887" fmla="*/ 1356362 w 2377881"/>
                <a:gd name="connsiteY887" fmla="*/ 414155 h 509406"/>
                <a:gd name="connsiteX888" fmla="*/ 353951 w 2377881"/>
                <a:gd name="connsiteY888" fmla="*/ 413774 h 509406"/>
                <a:gd name="connsiteX889" fmla="*/ 345379 w 2377881"/>
                <a:gd name="connsiteY889" fmla="*/ 415012 h 509406"/>
                <a:gd name="connsiteX890" fmla="*/ 347379 w 2377881"/>
                <a:gd name="connsiteY890" fmla="*/ 419394 h 509406"/>
                <a:gd name="connsiteX891" fmla="*/ 349951 w 2377881"/>
                <a:gd name="connsiteY891" fmla="*/ 418537 h 509406"/>
                <a:gd name="connsiteX892" fmla="*/ 349951 w 2377881"/>
                <a:gd name="connsiteY892" fmla="*/ 418822 h 509406"/>
                <a:gd name="connsiteX893" fmla="*/ 354332 w 2377881"/>
                <a:gd name="connsiteY893" fmla="*/ 422156 h 509406"/>
                <a:gd name="connsiteX894" fmla="*/ 357571 w 2377881"/>
                <a:gd name="connsiteY894" fmla="*/ 421394 h 509406"/>
                <a:gd name="connsiteX895" fmla="*/ 357475 w 2377881"/>
                <a:gd name="connsiteY895" fmla="*/ 419489 h 509406"/>
                <a:gd name="connsiteX896" fmla="*/ 353951 w 2377881"/>
                <a:gd name="connsiteY896" fmla="*/ 413774 h 509406"/>
                <a:gd name="connsiteX897" fmla="*/ 399195 w 2377881"/>
                <a:gd name="connsiteY897" fmla="*/ 413488 h 509406"/>
                <a:gd name="connsiteX898" fmla="*/ 397100 w 2377881"/>
                <a:gd name="connsiteY898" fmla="*/ 413584 h 509406"/>
                <a:gd name="connsiteX899" fmla="*/ 394623 w 2377881"/>
                <a:gd name="connsiteY899" fmla="*/ 413679 h 509406"/>
                <a:gd name="connsiteX900" fmla="*/ 389289 w 2377881"/>
                <a:gd name="connsiteY900" fmla="*/ 420918 h 509406"/>
                <a:gd name="connsiteX901" fmla="*/ 393575 w 2377881"/>
                <a:gd name="connsiteY901" fmla="*/ 423585 h 509406"/>
                <a:gd name="connsiteX902" fmla="*/ 394147 w 2377881"/>
                <a:gd name="connsiteY902" fmla="*/ 422632 h 509406"/>
                <a:gd name="connsiteX903" fmla="*/ 401862 w 2377881"/>
                <a:gd name="connsiteY903" fmla="*/ 414822 h 509406"/>
                <a:gd name="connsiteX904" fmla="*/ 402719 w 2377881"/>
                <a:gd name="connsiteY904" fmla="*/ 414346 h 509406"/>
                <a:gd name="connsiteX905" fmla="*/ 399195 w 2377881"/>
                <a:gd name="connsiteY905" fmla="*/ 413488 h 509406"/>
                <a:gd name="connsiteX906" fmla="*/ 418912 w 2377881"/>
                <a:gd name="connsiteY906" fmla="*/ 413393 h 509406"/>
                <a:gd name="connsiteX907" fmla="*/ 405862 w 2377881"/>
                <a:gd name="connsiteY907" fmla="*/ 416346 h 509406"/>
                <a:gd name="connsiteX908" fmla="*/ 407577 w 2377881"/>
                <a:gd name="connsiteY908" fmla="*/ 421204 h 509406"/>
                <a:gd name="connsiteX909" fmla="*/ 410816 w 2377881"/>
                <a:gd name="connsiteY909" fmla="*/ 418537 h 509406"/>
                <a:gd name="connsiteX910" fmla="*/ 417674 w 2377881"/>
                <a:gd name="connsiteY910" fmla="*/ 416917 h 509406"/>
                <a:gd name="connsiteX911" fmla="*/ 418435 w 2377881"/>
                <a:gd name="connsiteY911" fmla="*/ 417298 h 509406"/>
                <a:gd name="connsiteX912" fmla="*/ 418912 w 2377881"/>
                <a:gd name="connsiteY912" fmla="*/ 413393 h 509406"/>
                <a:gd name="connsiteX913" fmla="*/ 204409 w 2377881"/>
                <a:gd name="connsiteY913" fmla="*/ 412441 h 509406"/>
                <a:gd name="connsiteX914" fmla="*/ 203170 w 2377881"/>
                <a:gd name="connsiteY914" fmla="*/ 413107 h 509406"/>
                <a:gd name="connsiteX915" fmla="*/ 194408 w 2377881"/>
                <a:gd name="connsiteY915" fmla="*/ 418251 h 509406"/>
                <a:gd name="connsiteX916" fmla="*/ 193169 w 2377881"/>
                <a:gd name="connsiteY916" fmla="*/ 420632 h 509406"/>
                <a:gd name="connsiteX917" fmla="*/ 194122 w 2377881"/>
                <a:gd name="connsiteY917" fmla="*/ 421966 h 509406"/>
                <a:gd name="connsiteX918" fmla="*/ 198313 w 2377881"/>
                <a:gd name="connsiteY918" fmla="*/ 422823 h 509406"/>
                <a:gd name="connsiteX919" fmla="*/ 198979 w 2377881"/>
                <a:gd name="connsiteY919" fmla="*/ 422823 h 509406"/>
                <a:gd name="connsiteX920" fmla="*/ 207742 w 2377881"/>
                <a:gd name="connsiteY920" fmla="*/ 415393 h 509406"/>
                <a:gd name="connsiteX921" fmla="*/ 208219 w 2377881"/>
                <a:gd name="connsiteY921" fmla="*/ 415203 h 509406"/>
                <a:gd name="connsiteX922" fmla="*/ 204409 w 2377881"/>
                <a:gd name="connsiteY922" fmla="*/ 412441 h 509406"/>
                <a:gd name="connsiteX923" fmla="*/ 1225870 w 2377881"/>
                <a:gd name="connsiteY923" fmla="*/ 411870 h 509406"/>
                <a:gd name="connsiteX924" fmla="*/ 1226346 w 2377881"/>
                <a:gd name="connsiteY924" fmla="*/ 412632 h 509406"/>
                <a:gd name="connsiteX925" fmla="*/ 1229203 w 2377881"/>
                <a:gd name="connsiteY925" fmla="*/ 418918 h 509406"/>
                <a:gd name="connsiteX926" fmla="*/ 1231108 w 2377881"/>
                <a:gd name="connsiteY926" fmla="*/ 421966 h 509406"/>
                <a:gd name="connsiteX927" fmla="*/ 1237585 w 2377881"/>
                <a:gd name="connsiteY927" fmla="*/ 420442 h 509406"/>
                <a:gd name="connsiteX928" fmla="*/ 1234918 w 2377881"/>
                <a:gd name="connsiteY928" fmla="*/ 428158 h 509406"/>
                <a:gd name="connsiteX929" fmla="*/ 1228822 w 2377881"/>
                <a:gd name="connsiteY929" fmla="*/ 428062 h 509406"/>
                <a:gd name="connsiteX930" fmla="*/ 1225584 w 2377881"/>
                <a:gd name="connsiteY930" fmla="*/ 419585 h 509406"/>
                <a:gd name="connsiteX931" fmla="*/ 1225870 w 2377881"/>
                <a:gd name="connsiteY931" fmla="*/ 411870 h 509406"/>
                <a:gd name="connsiteX932" fmla="*/ 336425 w 2377881"/>
                <a:gd name="connsiteY932" fmla="*/ 411869 h 509406"/>
                <a:gd name="connsiteX933" fmla="*/ 332996 w 2377881"/>
                <a:gd name="connsiteY933" fmla="*/ 413298 h 509406"/>
                <a:gd name="connsiteX934" fmla="*/ 333282 w 2377881"/>
                <a:gd name="connsiteY934" fmla="*/ 413488 h 509406"/>
                <a:gd name="connsiteX935" fmla="*/ 332901 w 2377881"/>
                <a:gd name="connsiteY935" fmla="*/ 416441 h 509406"/>
                <a:gd name="connsiteX936" fmla="*/ 326043 w 2377881"/>
                <a:gd name="connsiteY936" fmla="*/ 418156 h 509406"/>
                <a:gd name="connsiteX937" fmla="*/ 324709 w 2377881"/>
                <a:gd name="connsiteY937" fmla="*/ 420632 h 509406"/>
                <a:gd name="connsiteX938" fmla="*/ 327186 w 2377881"/>
                <a:gd name="connsiteY938" fmla="*/ 422156 h 509406"/>
                <a:gd name="connsiteX939" fmla="*/ 331091 w 2377881"/>
                <a:gd name="connsiteY939" fmla="*/ 421489 h 509406"/>
                <a:gd name="connsiteX940" fmla="*/ 337664 w 2377881"/>
                <a:gd name="connsiteY940" fmla="*/ 414536 h 509406"/>
                <a:gd name="connsiteX941" fmla="*/ 336616 w 2377881"/>
                <a:gd name="connsiteY941" fmla="*/ 412250 h 509406"/>
                <a:gd name="connsiteX942" fmla="*/ 1167672 w 2377881"/>
                <a:gd name="connsiteY942" fmla="*/ 409774 h 509406"/>
                <a:gd name="connsiteX943" fmla="*/ 1169006 w 2377881"/>
                <a:gd name="connsiteY943" fmla="*/ 409774 h 509406"/>
                <a:gd name="connsiteX944" fmla="*/ 1172720 w 2377881"/>
                <a:gd name="connsiteY944" fmla="*/ 411393 h 509406"/>
                <a:gd name="connsiteX945" fmla="*/ 1171292 w 2377881"/>
                <a:gd name="connsiteY945" fmla="*/ 413679 h 509406"/>
                <a:gd name="connsiteX946" fmla="*/ 1163767 w 2377881"/>
                <a:gd name="connsiteY946" fmla="*/ 414537 h 509406"/>
                <a:gd name="connsiteX947" fmla="*/ 1154528 w 2377881"/>
                <a:gd name="connsiteY947" fmla="*/ 424728 h 509406"/>
                <a:gd name="connsiteX948" fmla="*/ 1150813 w 2377881"/>
                <a:gd name="connsiteY948" fmla="*/ 422538 h 509406"/>
                <a:gd name="connsiteX949" fmla="*/ 1149003 w 2377881"/>
                <a:gd name="connsiteY949" fmla="*/ 421490 h 509406"/>
                <a:gd name="connsiteX950" fmla="*/ 1141574 w 2377881"/>
                <a:gd name="connsiteY950" fmla="*/ 434444 h 509406"/>
                <a:gd name="connsiteX951" fmla="*/ 1132620 w 2377881"/>
                <a:gd name="connsiteY951" fmla="*/ 435015 h 509406"/>
                <a:gd name="connsiteX952" fmla="*/ 1132239 w 2377881"/>
                <a:gd name="connsiteY952" fmla="*/ 435015 h 509406"/>
                <a:gd name="connsiteX953" fmla="*/ 1133573 w 2377881"/>
                <a:gd name="connsiteY953" fmla="*/ 441302 h 509406"/>
                <a:gd name="connsiteX954" fmla="*/ 1132906 w 2377881"/>
                <a:gd name="connsiteY954" fmla="*/ 446636 h 509406"/>
                <a:gd name="connsiteX955" fmla="*/ 1128239 w 2377881"/>
                <a:gd name="connsiteY955" fmla="*/ 450922 h 509406"/>
                <a:gd name="connsiteX956" fmla="*/ 1128905 w 2377881"/>
                <a:gd name="connsiteY956" fmla="*/ 453398 h 509406"/>
                <a:gd name="connsiteX957" fmla="*/ 1122047 w 2377881"/>
                <a:gd name="connsiteY957" fmla="*/ 452922 h 509406"/>
                <a:gd name="connsiteX958" fmla="*/ 1121190 w 2377881"/>
                <a:gd name="connsiteY958" fmla="*/ 452446 h 509406"/>
                <a:gd name="connsiteX959" fmla="*/ 1117761 w 2377881"/>
                <a:gd name="connsiteY959" fmla="*/ 450446 h 509406"/>
                <a:gd name="connsiteX960" fmla="*/ 1129477 w 2377881"/>
                <a:gd name="connsiteY960" fmla="*/ 445397 h 509406"/>
                <a:gd name="connsiteX961" fmla="*/ 1129096 w 2377881"/>
                <a:gd name="connsiteY961" fmla="*/ 444636 h 509406"/>
                <a:gd name="connsiteX962" fmla="*/ 1125667 w 2377881"/>
                <a:gd name="connsiteY962" fmla="*/ 439016 h 509406"/>
                <a:gd name="connsiteX963" fmla="*/ 1127953 w 2377881"/>
                <a:gd name="connsiteY963" fmla="*/ 436349 h 509406"/>
                <a:gd name="connsiteX964" fmla="*/ 1121857 w 2377881"/>
                <a:gd name="connsiteY964" fmla="*/ 433491 h 509406"/>
                <a:gd name="connsiteX965" fmla="*/ 1115570 w 2377881"/>
                <a:gd name="connsiteY965" fmla="*/ 439682 h 509406"/>
                <a:gd name="connsiteX966" fmla="*/ 1113475 w 2377881"/>
                <a:gd name="connsiteY966" fmla="*/ 440254 h 509406"/>
                <a:gd name="connsiteX967" fmla="*/ 1113380 w 2377881"/>
                <a:gd name="connsiteY967" fmla="*/ 439778 h 509406"/>
                <a:gd name="connsiteX968" fmla="*/ 1106903 w 2377881"/>
                <a:gd name="connsiteY968" fmla="*/ 434825 h 509406"/>
                <a:gd name="connsiteX969" fmla="*/ 1106045 w 2377881"/>
                <a:gd name="connsiteY969" fmla="*/ 435587 h 509406"/>
                <a:gd name="connsiteX970" fmla="*/ 1109855 w 2377881"/>
                <a:gd name="connsiteY970" fmla="*/ 441397 h 509406"/>
                <a:gd name="connsiteX971" fmla="*/ 1110046 w 2377881"/>
                <a:gd name="connsiteY971" fmla="*/ 441683 h 509406"/>
                <a:gd name="connsiteX972" fmla="*/ 1109475 w 2377881"/>
                <a:gd name="connsiteY972" fmla="*/ 443112 h 509406"/>
                <a:gd name="connsiteX973" fmla="*/ 1101759 w 2377881"/>
                <a:gd name="connsiteY973" fmla="*/ 437492 h 509406"/>
                <a:gd name="connsiteX974" fmla="*/ 1100140 w 2377881"/>
                <a:gd name="connsiteY974" fmla="*/ 435587 h 509406"/>
                <a:gd name="connsiteX975" fmla="*/ 1092615 w 2377881"/>
                <a:gd name="connsiteY975" fmla="*/ 432634 h 509406"/>
                <a:gd name="connsiteX976" fmla="*/ 1084233 w 2377881"/>
                <a:gd name="connsiteY976" fmla="*/ 431396 h 509406"/>
                <a:gd name="connsiteX977" fmla="*/ 1082614 w 2377881"/>
                <a:gd name="connsiteY977" fmla="*/ 430443 h 509406"/>
                <a:gd name="connsiteX978" fmla="*/ 1076232 w 2377881"/>
                <a:gd name="connsiteY978" fmla="*/ 430824 h 509406"/>
                <a:gd name="connsiteX979" fmla="*/ 1078518 w 2377881"/>
                <a:gd name="connsiteY979" fmla="*/ 426443 h 509406"/>
                <a:gd name="connsiteX980" fmla="*/ 1071755 w 2377881"/>
                <a:gd name="connsiteY980" fmla="*/ 427014 h 509406"/>
                <a:gd name="connsiteX981" fmla="*/ 1066802 w 2377881"/>
                <a:gd name="connsiteY981" fmla="*/ 425681 h 509406"/>
                <a:gd name="connsiteX982" fmla="*/ 1061945 w 2377881"/>
                <a:gd name="connsiteY982" fmla="*/ 427491 h 509406"/>
                <a:gd name="connsiteX983" fmla="*/ 1058801 w 2377881"/>
                <a:gd name="connsiteY983" fmla="*/ 422538 h 509406"/>
                <a:gd name="connsiteX984" fmla="*/ 1071089 w 2377881"/>
                <a:gd name="connsiteY984" fmla="*/ 423395 h 509406"/>
                <a:gd name="connsiteX985" fmla="*/ 1075946 w 2377881"/>
                <a:gd name="connsiteY985" fmla="*/ 422156 h 509406"/>
                <a:gd name="connsiteX986" fmla="*/ 1077375 w 2377881"/>
                <a:gd name="connsiteY986" fmla="*/ 421775 h 509406"/>
                <a:gd name="connsiteX987" fmla="*/ 1083090 w 2377881"/>
                <a:gd name="connsiteY987" fmla="*/ 417108 h 509406"/>
                <a:gd name="connsiteX988" fmla="*/ 1085757 w 2377881"/>
                <a:gd name="connsiteY988" fmla="*/ 419490 h 509406"/>
                <a:gd name="connsiteX989" fmla="*/ 1086900 w 2377881"/>
                <a:gd name="connsiteY989" fmla="*/ 420537 h 509406"/>
                <a:gd name="connsiteX990" fmla="*/ 1092044 w 2377881"/>
                <a:gd name="connsiteY990" fmla="*/ 421395 h 509406"/>
                <a:gd name="connsiteX991" fmla="*/ 1101378 w 2377881"/>
                <a:gd name="connsiteY991" fmla="*/ 419585 h 509406"/>
                <a:gd name="connsiteX992" fmla="*/ 1102712 w 2377881"/>
                <a:gd name="connsiteY992" fmla="*/ 420728 h 509406"/>
                <a:gd name="connsiteX993" fmla="*/ 1107855 w 2377881"/>
                <a:gd name="connsiteY993" fmla="*/ 421299 h 509406"/>
                <a:gd name="connsiteX994" fmla="*/ 1108522 w 2377881"/>
                <a:gd name="connsiteY994" fmla="*/ 420347 h 509406"/>
                <a:gd name="connsiteX995" fmla="*/ 1110998 w 2377881"/>
                <a:gd name="connsiteY995" fmla="*/ 417108 h 509406"/>
                <a:gd name="connsiteX996" fmla="*/ 1124334 w 2377881"/>
                <a:gd name="connsiteY996" fmla="*/ 418061 h 509406"/>
                <a:gd name="connsiteX997" fmla="*/ 1130715 w 2377881"/>
                <a:gd name="connsiteY997" fmla="*/ 420918 h 509406"/>
                <a:gd name="connsiteX998" fmla="*/ 1130620 w 2377881"/>
                <a:gd name="connsiteY998" fmla="*/ 431300 h 509406"/>
                <a:gd name="connsiteX999" fmla="*/ 1136335 w 2377881"/>
                <a:gd name="connsiteY999" fmla="*/ 422538 h 509406"/>
                <a:gd name="connsiteX1000" fmla="*/ 1141669 w 2377881"/>
                <a:gd name="connsiteY1000" fmla="*/ 418823 h 509406"/>
                <a:gd name="connsiteX1001" fmla="*/ 1149003 w 2377881"/>
                <a:gd name="connsiteY1001" fmla="*/ 418346 h 509406"/>
                <a:gd name="connsiteX1002" fmla="*/ 1156909 w 2377881"/>
                <a:gd name="connsiteY1002" fmla="*/ 410822 h 509406"/>
                <a:gd name="connsiteX1003" fmla="*/ 1160147 w 2377881"/>
                <a:gd name="connsiteY1003" fmla="*/ 412917 h 509406"/>
                <a:gd name="connsiteX1004" fmla="*/ 1162814 w 2377881"/>
                <a:gd name="connsiteY1004" fmla="*/ 414632 h 509406"/>
                <a:gd name="connsiteX1005" fmla="*/ 1167672 w 2377881"/>
                <a:gd name="connsiteY1005" fmla="*/ 409774 h 509406"/>
                <a:gd name="connsiteX1006" fmla="*/ 1213201 w 2377881"/>
                <a:gd name="connsiteY1006" fmla="*/ 409679 h 509406"/>
                <a:gd name="connsiteX1007" fmla="*/ 1217869 w 2377881"/>
                <a:gd name="connsiteY1007" fmla="*/ 413299 h 509406"/>
                <a:gd name="connsiteX1008" fmla="*/ 1218821 w 2377881"/>
                <a:gd name="connsiteY1008" fmla="*/ 429491 h 509406"/>
                <a:gd name="connsiteX1009" fmla="*/ 1212249 w 2377881"/>
                <a:gd name="connsiteY1009" fmla="*/ 430444 h 509406"/>
                <a:gd name="connsiteX1010" fmla="*/ 1207201 w 2377881"/>
                <a:gd name="connsiteY1010" fmla="*/ 430729 h 509406"/>
                <a:gd name="connsiteX1011" fmla="*/ 1205772 w 2377881"/>
                <a:gd name="connsiteY1011" fmla="*/ 431110 h 509406"/>
                <a:gd name="connsiteX1012" fmla="*/ 1201009 w 2377881"/>
                <a:gd name="connsiteY1012" fmla="*/ 429015 h 509406"/>
                <a:gd name="connsiteX1013" fmla="*/ 1183483 w 2377881"/>
                <a:gd name="connsiteY1013" fmla="*/ 425014 h 509406"/>
                <a:gd name="connsiteX1014" fmla="*/ 1184531 w 2377881"/>
                <a:gd name="connsiteY1014" fmla="*/ 423871 h 509406"/>
                <a:gd name="connsiteX1015" fmla="*/ 1196723 w 2377881"/>
                <a:gd name="connsiteY1015" fmla="*/ 420347 h 509406"/>
                <a:gd name="connsiteX1016" fmla="*/ 1198342 w 2377881"/>
                <a:gd name="connsiteY1016" fmla="*/ 421300 h 509406"/>
                <a:gd name="connsiteX1017" fmla="*/ 1204248 w 2377881"/>
                <a:gd name="connsiteY1017" fmla="*/ 424729 h 509406"/>
                <a:gd name="connsiteX1018" fmla="*/ 1205772 w 2377881"/>
                <a:gd name="connsiteY1018" fmla="*/ 420347 h 509406"/>
                <a:gd name="connsiteX1019" fmla="*/ 1209201 w 2377881"/>
                <a:gd name="connsiteY1019" fmla="*/ 424919 h 509406"/>
                <a:gd name="connsiteX1020" fmla="*/ 1214725 w 2377881"/>
                <a:gd name="connsiteY1020" fmla="*/ 424252 h 509406"/>
                <a:gd name="connsiteX1021" fmla="*/ 1211487 w 2377881"/>
                <a:gd name="connsiteY1021" fmla="*/ 421204 h 509406"/>
                <a:gd name="connsiteX1022" fmla="*/ 1215773 w 2377881"/>
                <a:gd name="connsiteY1022" fmla="*/ 417013 h 509406"/>
                <a:gd name="connsiteX1023" fmla="*/ 1211392 w 2377881"/>
                <a:gd name="connsiteY1023" fmla="*/ 411679 h 509406"/>
                <a:gd name="connsiteX1024" fmla="*/ 1212154 w 2377881"/>
                <a:gd name="connsiteY1024" fmla="*/ 409965 h 509406"/>
                <a:gd name="connsiteX1025" fmla="*/ 1275972 w 2377881"/>
                <a:gd name="connsiteY1025" fmla="*/ 409489 h 509406"/>
                <a:gd name="connsiteX1026" fmla="*/ 1281401 w 2377881"/>
                <a:gd name="connsiteY1026" fmla="*/ 420823 h 509406"/>
                <a:gd name="connsiteX1027" fmla="*/ 1275305 w 2377881"/>
                <a:gd name="connsiteY1027" fmla="*/ 424919 h 509406"/>
                <a:gd name="connsiteX1028" fmla="*/ 1272638 w 2377881"/>
                <a:gd name="connsiteY1028" fmla="*/ 418347 h 509406"/>
                <a:gd name="connsiteX1029" fmla="*/ 1276639 w 2377881"/>
                <a:gd name="connsiteY1029" fmla="*/ 413680 h 509406"/>
                <a:gd name="connsiteX1030" fmla="*/ 1275972 w 2377881"/>
                <a:gd name="connsiteY1030" fmla="*/ 409489 h 509406"/>
                <a:gd name="connsiteX1031" fmla="*/ 848109 w 2377881"/>
                <a:gd name="connsiteY1031" fmla="*/ 409298 h 509406"/>
                <a:gd name="connsiteX1032" fmla="*/ 850585 w 2377881"/>
                <a:gd name="connsiteY1032" fmla="*/ 416251 h 509406"/>
                <a:gd name="connsiteX1033" fmla="*/ 847156 w 2377881"/>
                <a:gd name="connsiteY1033" fmla="*/ 417966 h 509406"/>
                <a:gd name="connsiteX1034" fmla="*/ 849633 w 2377881"/>
                <a:gd name="connsiteY1034" fmla="*/ 414156 h 509406"/>
                <a:gd name="connsiteX1035" fmla="*/ 848109 w 2377881"/>
                <a:gd name="connsiteY1035" fmla="*/ 409298 h 509406"/>
                <a:gd name="connsiteX1036" fmla="*/ 1471234 w 2377881"/>
                <a:gd name="connsiteY1036" fmla="*/ 409107 h 509406"/>
                <a:gd name="connsiteX1037" fmla="*/ 1473234 w 2377881"/>
                <a:gd name="connsiteY1037" fmla="*/ 409488 h 509406"/>
                <a:gd name="connsiteX1038" fmla="*/ 1475044 w 2377881"/>
                <a:gd name="connsiteY1038" fmla="*/ 409869 h 509406"/>
                <a:gd name="connsiteX1039" fmla="*/ 1478759 w 2377881"/>
                <a:gd name="connsiteY1039" fmla="*/ 411203 h 509406"/>
                <a:gd name="connsiteX1040" fmla="*/ 1475044 w 2377881"/>
                <a:gd name="connsiteY1040" fmla="*/ 415203 h 509406"/>
                <a:gd name="connsiteX1041" fmla="*/ 1477330 w 2377881"/>
                <a:gd name="connsiteY1041" fmla="*/ 417489 h 509406"/>
                <a:gd name="connsiteX1042" fmla="*/ 1468948 w 2377881"/>
                <a:gd name="connsiteY1042" fmla="*/ 414537 h 509406"/>
                <a:gd name="connsiteX1043" fmla="*/ 1471234 w 2377881"/>
                <a:gd name="connsiteY1043" fmla="*/ 409107 h 509406"/>
                <a:gd name="connsiteX1044" fmla="*/ 1202724 w 2377881"/>
                <a:gd name="connsiteY1044" fmla="*/ 407869 h 509406"/>
                <a:gd name="connsiteX1045" fmla="*/ 1203200 w 2377881"/>
                <a:gd name="connsiteY1045" fmla="*/ 411203 h 509406"/>
                <a:gd name="connsiteX1046" fmla="*/ 1198342 w 2377881"/>
                <a:gd name="connsiteY1046" fmla="*/ 414441 h 509406"/>
                <a:gd name="connsiteX1047" fmla="*/ 1202724 w 2377881"/>
                <a:gd name="connsiteY1047" fmla="*/ 407869 h 509406"/>
                <a:gd name="connsiteX1048" fmla="*/ 1317596 w 2377881"/>
                <a:gd name="connsiteY1048" fmla="*/ 406631 h 509406"/>
                <a:gd name="connsiteX1049" fmla="*/ 1321311 w 2377881"/>
                <a:gd name="connsiteY1049" fmla="*/ 406631 h 509406"/>
                <a:gd name="connsiteX1050" fmla="*/ 1325978 w 2377881"/>
                <a:gd name="connsiteY1050" fmla="*/ 409108 h 509406"/>
                <a:gd name="connsiteX1051" fmla="*/ 1318834 w 2377881"/>
                <a:gd name="connsiteY1051" fmla="*/ 411679 h 509406"/>
                <a:gd name="connsiteX1052" fmla="*/ 1318453 w 2377881"/>
                <a:gd name="connsiteY1052" fmla="*/ 419871 h 509406"/>
                <a:gd name="connsiteX1053" fmla="*/ 1312453 w 2377881"/>
                <a:gd name="connsiteY1053" fmla="*/ 424633 h 509406"/>
                <a:gd name="connsiteX1054" fmla="*/ 1309119 w 2377881"/>
                <a:gd name="connsiteY1054" fmla="*/ 424348 h 509406"/>
                <a:gd name="connsiteX1055" fmla="*/ 1305309 w 2377881"/>
                <a:gd name="connsiteY1055" fmla="*/ 423966 h 509406"/>
                <a:gd name="connsiteX1056" fmla="*/ 1296260 w 2377881"/>
                <a:gd name="connsiteY1056" fmla="*/ 422347 h 509406"/>
                <a:gd name="connsiteX1057" fmla="*/ 1295784 w 2377881"/>
                <a:gd name="connsiteY1057" fmla="*/ 418156 h 509406"/>
                <a:gd name="connsiteX1058" fmla="*/ 1296736 w 2377881"/>
                <a:gd name="connsiteY1058" fmla="*/ 417966 h 509406"/>
                <a:gd name="connsiteX1059" fmla="*/ 1301499 w 2377881"/>
                <a:gd name="connsiteY1059" fmla="*/ 416918 h 509406"/>
                <a:gd name="connsiteX1060" fmla="*/ 1312167 w 2377881"/>
                <a:gd name="connsiteY1060" fmla="*/ 419871 h 509406"/>
                <a:gd name="connsiteX1061" fmla="*/ 1311786 w 2377881"/>
                <a:gd name="connsiteY1061" fmla="*/ 416537 h 509406"/>
                <a:gd name="connsiteX1062" fmla="*/ 1312167 w 2377881"/>
                <a:gd name="connsiteY1062" fmla="*/ 409774 h 509406"/>
                <a:gd name="connsiteX1063" fmla="*/ 1317596 w 2377881"/>
                <a:gd name="connsiteY1063" fmla="*/ 406631 h 509406"/>
                <a:gd name="connsiteX1064" fmla="*/ 1711074 w 2377881"/>
                <a:gd name="connsiteY1064" fmla="*/ 406154 h 509406"/>
                <a:gd name="connsiteX1065" fmla="*/ 1711264 w 2377881"/>
                <a:gd name="connsiteY1065" fmla="*/ 406535 h 509406"/>
                <a:gd name="connsiteX1066" fmla="*/ 1713074 w 2377881"/>
                <a:gd name="connsiteY1066" fmla="*/ 412155 h 509406"/>
                <a:gd name="connsiteX1067" fmla="*/ 1713265 w 2377881"/>
                <a:gd name="connsiteY1067" fmla="*/ 413298 h 509406"/>
                <a:gd name="connsiteX1068" fmla="*/ 1710217 w 2377881"/>
                <a:gd name="connsiteY1068" fmla="*/ 415775 h 509406"/>
                <a:gd name="connsiteX1069" fmla="*/ 1709264 w 2377881"/>
                <a:gd name="connsiteY1069" fmla="*/ 415298 h 509406"/>
                <a:gd name="connsiteX1070" fmla="*/ 1701358 w 2377881"/>
                <a:gd name="connsiteY1070" fmla="*/ 410917 h 509406"/>
                <a:gd name="connsiteX1071" fmla="*/ 1700787 w 2377881"/>
                <a:gd name="connsiteY1071" fmla="*/ 410536 h 509406"/>
                <a:gd name="connsiteX1072" fmla="*/ 1703930 w 2377881"/>
                <a:gd name="connsiteY1072" fmla="*/ 408917 h 509406"/>
                <a:gd name="connsiteX1073" fmla="*/ 1706597 w 2377881"/>
                <a:gd name="connsiteY1073" fmla="*/ 408155 h 509406"/>
                <a:gd name="connsiteX1074" fmla="*/ 1711074 w 2377881"/>
                <a:gd name="connsiteY1074" fmla="*/ 406154 h 509406"/>
                <a:gd name="connsiteX1075" fmla="*/ 1507810 w 2377881"/>
                <a:gd name="connsiteY1075" fmla="*/ 404821 h 509406"/>
                <a:gd name="connsiteX1076" fmla="*/ 1510954 w 2377881"/>
                <a:gd name="connsiteY1076" fmla="*/ 405678 h 509406"/>
                <a:gd name="connsiteX1077" fmla="*/ 1512192 w 2377881"/>
                <a:gd name="connsiteY1077" fmla="*/ 406059 h 509406"/>
                <a:gd name="connsiteX1078" fmla="*/ 1504096 w 2377881"/>
                <a:gd name="connsiteY1078" fmla="*/ 408441 h 509406"/>
                <a:gd name="connsiteX1079" fmla="*/ 1507810 w 2377881"/>
                <a:gd name="connsiteY1079" fmla="*/ 404821 h 509406"/>
                <a:gd name="connsiteX1080" fmla="*/ 1436087 w 2377881"/>
                <a:gd name="connsiteY1080" fmla="*/ 404440 h 509406"/>
                <a:gd name="connsiteX1081" fmla="*/ 1440183 w 2377881"/>
                <a:gd name="connsiteY1081" fmla="*/ 406154 h 509406"/>
                <a:gd name="connsiteX1082" fmla="*/ 1446850 w 2377881"/>
                <a:gd name="connsiteY1082" fmla="*/ 405487 h 509406"/>
                <a:gd name="connsiteX1083" fmla="*/ 1447231 w 2377881"/>
                <a:gd name="connsiteY1083" fmla="*/ 407392 h 509406"/>
                <a:gd name="connsiteX1084" fmla="*/ 1445612 w 2377881"/>
                <a:gd name="connsiteY1084" fmla="*/ 408821 h 509406"/>
                <a:gd name="connsiteX1085" fmla="*/ 1435896 w 2377881"/>
                <a:gd name="connsiteY1085" fmla="*/ 407392 h 509406"/>
                <a:gd name="connsiteX1086" fmla="*/ 1436087 w 2377881"/>
                <a:gd name="connsiteY1086" fmla="*/ 404440 h 509406"/>
                <a:gd name="connsiteX1087" fmla="*/ 1548291 w 2377881"/>
                <a:gd name="connsiteY1087" fmla="*/ 404059 h 509406"/>
                <a:gd name="connsiteX1088" fmla="*/ 1548481 w 2377881"/>
                <a:gd name="connsiteY1088" fmla="*/ 406726 h 509406"/>
                <a:gd name="connsiteX1089" fmla="*/ 1539718 w 2377881"/>
                <a:gd name="connsiteY1089" fmla="*/ 409488 h 509406"/>
                <a:gd name="connsiteX1090" fmla="*/ 1537623 w 2377881"/>
                <a:gd name="connsiteY1090" fmla="*/ 409583 h 509406"/>
                <a:gd name="connsiteX1091" fmla="*/ 1536670 w 2377881"/>
                <a:gd name="connsiteY1091" fmla="*/ 405773 h 509406"/>
                <a:gd name="connsiteX1092" fmla="*/ 1537718 w 2377881"/>
                <a:gd name="connsiteY1092" fmla="*/ 405011 h 509406"/>
                <a:gd name="connsiteX1093" fmla="*/ 1548291 w 2377881"/>
                <a:gd name="connsiteY1093" fmla="*/ 404059 h 509406"/>
                <a:gd name="connsiteX1094" fmla="*/ 1909860 w 2377881"/>
                <a:gd name="connsiteY1094" fmla="*/ 403964 h 509406"/>
                <a:gd name="connsiteX1095" fmla="*/ 1910050 w 2377881"/>
                <a:gd name="connsiteY1095" fmla="*/ 408250 h 509406"/>
                <a:gd name="connsiteX1096" fmla="*/ 1897287 w 2377881"/>
                <a:gd name="connsiteY1096" fmla="*/ 414537 h 509406"/>
                <a:gd name="connsiteX1097" fmla="*/ 1894525 w 2377881"/>
                <a:gd name="connsiteY1097" fmla="*/ 408536 h 509406"/>
                <a:gd name="connsiteX1098" fmla="*/ 1895191 w 2377881"/>
                <a:gd name="connsiteY1098" fmla="*/ 408060 h 509406"/>
                <a:gd name="connsiteX1099" fmla="*/ 1898430 w 2377881"/>
                <a:gd name="connsiteY1099" fmla="*/ 407964 h 509406"/>
                <a:gd name="connsiteX1100" fmla="*/ 1901573 w 2377881"/>
                <a:gd name="connsiteY1100" fmla="*/ 410155 h 509406"/>
                <a:gd name="connsiteX1101" fmla="*/ 1909860 w 2377881"/>
                <a:gd name="connsiteY1101" fmla="*/ 403964 h 509406"/>
                <a:gd name="connsiteX1102" fmla="*/ 1633254 w 2377881"/>
                <a:gd name="connsiteY1102" fmla="*/ 403964 h 509406"/>
                <a:gd name="connsiteX1103" fmla="*/ 1638302 w 2377881"/>
                <a:gd name="connsiteY1103" fmla="*/ 406060 h 509406"/>
                <a:gd name="connsiteX1104" fmla="*/ 1638969 w 2377881"/>
                <a:gd name="connsiteY1104" fmla="*/ 406631 h 509406"/>
                <a:gd name="connsiteX1105" fmla="*/ 1629444 w 2377881"/>
                <a:gd name="connsiteY1105" fmla="*/ 413394 h 509406"/>
                <a:gd name="connsiteX1106" fmla="*/ 1626491 w 2377881"/>
                <a:gd name="connsiteY1106" fmla="*/ 416632 h 509406"/>
                <a:gd name="connsiteX1107" fmla="*/ 1626110 w 2377881"/>
                <a:gd name="connsiteY1107" fmla="*/ 417109 h 509406"/>
                <a:gd name="connsiteX1108" fmla="*/ 1623634 w 2377881"/>
                <a:gd name="connsiteY1108" fmla="*/ 416823 h 509406"/>
                <a:gd name="connsiteX1109" fmla="*/ 1622110 w 2377881"/>
                <a:gd name="connsiteY1109" fmla="*/ 407393 h 509406"/>
                <a:gd name="connsiteX1110" fmla="*/ 1627158 w 2377881"/>
                <a:gd name="connsiteY1110" fmla="*/ 405679 h 509406"/>
                <a:gd name="connsiteX1111" fmla="*/ 1633254 w 2377881"/>
                <a:gd name="connsiteY1111" fmla="*/ 403964 h 509406"/>
                <a:gd name="connsiteX1112" fmla="*/ 1427896 w 2377881"/>
                <a:gd name="connsiteY1112" fmla="*/ 403582 h 509406"/>
                <a:gd name="connsiteX1113" fmla="*/ 1427800 w 2377881"/>
                <a:gd name="connsiteY1113" fmla="*/ 404821 h 509406"/>
                <a:gd name="connsiteX1114" fmla="*/ 1427514 w 2377881"/>
                <a:gd name="connsiteY1114" fmla="*/ 408440 h 509406"/>
                <a:gd name="connsiteX1115" fmla="*/ 1432944 w 2377881"/>
                <a:gd name="connsiteY1115" fmla="*/ 410345 h 509406"/>
                <a:gd name="connsiteX1116" fmla="*/ 1430753 w 2377881"/>
                <a:gd name="connsiteY1116" fmla="*/ 414346 h 509406"/>
                <a:gd name="connsiteX1117" fmla="*/ 1430467 w 2377881"/>
                <a:gd name="connsiteY1117" fmla="*/ 413393 h 509406"/>
                <a:gd name="connsiteX1118" fmla="*/ 1423514 w 2377881"/>
                <a:gd name="connsiteY1118" fmla="*/ 410059 h 509406"/>
                <a:gd name="connsiteX1119" fmla="*/ 1421990 w 2377881"/>
                <a:gd name="connsiteY1119" fmla="*/ 410821 h 509406"/>
                <a:gd name="connsiteX1120" fmla="*/ 1417418 w 2377881"/>
                <a:gd name="connsiteY1120" fmla="*/ 412345 h 509406"/>
                <a:gd name="connsiteX1121" fmla="*/ 1410274 w 2377881"/>
                <a:gd name="connsiteY1121" fmla="*/ 411869 h 509406"/>
                <a:gd name="connsiteX1122" fmla="*/ 1409512 w 2377881"/>
                <a:gd name="connsiteY1122" fmla="*/ 418156 h 509406"/>
                <a:gd name="connsiteX1123" fmla="*/ 1403035 w 2377881"/>
                <a:gd name="connsiteY1123" fmla="*/ 418727 h 509406"/>
                <a:gd name="connsiteX1124" fmla="*/ 1403226 w 2377881"/>
                <a:gd name="connsiteY1124" fmla="*/ 418060 h 509406"/>
                <a:gd name="connsiteX1125" fmla="*/ 1403702 w 2377881"/>
                <a:gd name="connsiteY1125" fmla="*/ 416155 h 509406"/>
                <a:gd name="connsiteX1126" fmla="*/ 1408274 w 2377881"/>
                <a:gd name="connsiteY1126" fmla="*/ 408440 h 509406"/>
                <a:gd name="connsiteX1127" fmla="*/ 1421609 w 2377881"/>
                <a:gd name="connsiteY1127" fmla="*/ 405202 h 509406"/>
                <a:gd name="connsiteX1128" fmla="*/ 1427896 w 2377881"/>
                <a:gd name="connsiteY1128" fmla="*/ 403582 h 509406"/>
                <a:gd name="connsiteX1129" fmla="*/ 1607156 w 2377881"/>
                <a:gd name="connsiteY1129" fmla="*/ 403392 h 509406"/>
                <a:gd name="connsiteX1130" fmla="*/ 1609537 w 2377881"/>
                <a:gd name="connsiteY1130" fmla="*/ 403487 h 509406"/>
                <a:gd name="connsiteX1131" fmla="*/ 1610680 w 2377881"/>
                <a:gd name="connsiteY1131" fmla="*/ 406059 h 509406"/>
                <a:gd name="connsiteX1132" fmla="*/ 1609632 w 2377881"/>
                <a:gd name="connsiteY1132" fmla="*/ 407393 h 509406"/>
                <a:gd name="connsiteX1133" fmla="*/ 1596107 w 2377881"/>
                <a:gd name="connsiteY1133" fmla="*/ 415965 h 509406"/>
                <a:gd name="connsiteX1134" fmla="*/ 1587153 w 2377881"/>
                <a:gd name="connsiteY1134" fmla="*/ 417108 h 509406"/>
                <a:gd name="connsiteX1135" fmla="*/ 1580200 w 2377881"/>
                <a:gd name="connsiteY1135" fmla="*/ 409679 h 509406"/>
                <a:gd name="connsiteX1136" fmla="*/ 1582771 w 2377881"/>
                <a:gd name="connsiteY1136" fmla="*/ 408059 h 509406"/>
                <a:gd name="connsiteX1137" fmla="*/ 1586200 w 2377881"/>
                <a:gd name="connsiteY1137" fmla="*/ 411107 h 509406"/>
                <a:gd name="connsiteX1138" fmla="*/ 1592392 w 2377881"/>
                <a:gd name="connsiteY1138" fmla="*/ 412060 h 509406"/>
                <a:gd name="connsiteX1139" fmla="*/ 1594582 w 2377881"/>
                <a:gd name="connsiteY1139" fmla="*/ 407583 h 509406"/>
                <a:gd name="connsiteX1140" fmla="*/ 1595344 w 2377881"/>
                <a:gd name="connsiteY1140" fmla="*/ 407583 h 509406"/>
                <a:gd name="connsiteX1141" fmla="*/ 1607156 w 2377881"/>
                <a:gd name="connsiteY1141" fmla="*/ 403392 h 509406"/>
                <a:gd name="connsiteX1142" fmla="*/ 320804 w 2377881"/>
                <a:gd name="connsiteY1142" fmla="*/ 402725 h 509406"/>
                <a:gd name="connsiteX1143" fmla="*/ 304993 w 2377881"/>
                <a:gd name="connsiteY1143" fmla="*/ 404440 h 509406"/>
                <a:gd name="connsiteX1144" fmla="*/ 300516 w 2377881"/>
                <a:gd name="connsiteY1144" fmla="*/ 406059 h 509406"/>
                <a:gd name="connsiteX1145" fmla="*/ 301373 w 2377881"/>
                <a:gd name="connsiteY1145" fmla="*/ 407202 h 509406"/>
                <a:gd name="connsiteX1146" fmla="*/ 302516 w 2377881"/>
                <a:gd name="connsiteY1146" fmla="*/ 408726 h 509406"/>
                <a:gd name="connsiteX1147" fmla="*/ 307183 w 2377881"/>
                <a:gd name="connsiteY1147" fmla="*/ 407964 h 509406"/>
                <a:gd name="connsiteX1148" fmla="*/ 308517 w 2377881"/>
                <a:gd name="connsiteY1148" fmla="*/ 407678 h 509406"/>
                <a:gd name="connsiteX1149" fmla="*/ 313756 w 2377881"/>
                <a:gd name="connsiteY1149" fmla="*/ 406440 h 509406"/>
                <a:gd name="connsiteX1150" fmla="*/ 320804 w 2377881"/>
                <a:gd name="connsiteY1150" fmla="*/ 402725 h 509406"/>
                <a:gd name="connsiteX1151" fmla="*/ 900210 w 2377881"/>
                <a:gd name="connsiteY1151" fmla="*/ 402631 h 509406"/>
                <a:gd name="connsiteX1152" fmla="*/ 903067 w 2377881"/>
                <a:gd name="connsiteY1152" fmla="*/ 407298 h 509406"/>
                <a:gd name="connsiteX1153" fmla="*/ 893447 w 2377881"/>
                <a:gd name="connsiteY1153" fmla="*/ 409584 h 509406"/>
                <a:gd name="connsiteX1154" fmla="*/ 892780 w 2377881"/>
                <a:gd name="connsiteY1154" fmla="*/ 410155 h 509406"/>
                <a:gd name="connsiteX1155" fmla="*/ 884017 w 2377881"/>
                <a:gd name="connsiteY1155" fmla="*/ 408250 h 509406"/>
                <a:gd name="connsiteX1156" fmla="*/ 884303 w 2377881"/>
                <a:gd name="connsiteY1156" fmla="*/ 406345 h 509406"/>
                <a:gd name="connsiteX1157" fmla="*/ 886018 w 2377881"/>
                <a:gd name="connsiteY1157" fmla="*/ 406250 h 509406"/>
                <a:gd name="connsiteX1158" fmla="*/ 892304 w 2377881"/>
                <a:gd name="connsiteY1158" fmla="*/ 406155 h 509406"/>
                <a:gd name="connsiteX1159" fmla="*/ 894018 w 2377881"/>
                <a:gd name="connsiteY1159" fmla="*/ 404440 h 509406"/>
                <a:gd name="connsiteX1160" fmla="*/ 900210 w 2377881"/>
                <a:gd name="connsiteY1160" fmla="*/ 402631 h 509406"/>
                <a:gd name="connsiteX1161" fmla="*/ 1375222 w 2377881"/>
                <a:gd name="connsiteY1161" fmla="*/ 402250 h 509406"/>
                <a:gd name="connsiteX1162" fmla="*/ 1376175 w 2377881"/>
                <a:gd name="connsiteY1162" fmla="*/ 403107 h 509406"/>
                <a:gd name="connsiteX1163" fmla="*/ 1379889 w 2377881"/>
                <a:gd name="connsiteY1163" fmla="*/ 406250 h 509406"/>
                <a:gd name="connsiteX1164" fmla="*/ 1370936 w 2377881"/>
                <a:gd name="connsiteY1164" fmla="*/ 414061 h 509406"/>
                <a:gd name="connsiteX1165" fmla="*/ 1368936 w 2377881"/>
                <a:gd name="connsiteY1165" fmla="*/ 413680 h 509406"/>
                <a:gd name="connsiteX1166" fmla="*/ 1367793 w 2377881"/>
                <a:gd name="connsiteY1166" fmla="*/ 413489 h 509406"/>
                <a:gd name="connsiteX1167" fmla="*/ 1368269 w 2377881"/>
                <a:gd name="connsiteY1167" fmla="*/ 410060 h 509406"/>
                <a:gd name="connsiteX1168" fmla="*/ 1369603 w 2377881"/>
                <a:gd name="connsiteY1168" fmla="*/ 409679 h 509406"/>
                <a:gd name="connsiteX1169" fmla="*/ 1370650 w 2377881"/>
                <a:gd name="connsiteY1169" fmla="*/ 409298 h 509406"/>
                <a:gd name="connsiteX1170" fmla="*/ 1371889 w 2377881"/>
                <a:gd name="connsiteY1170" fmla="*/ 406060 h 509406"/>
                <a:gd name="connsiteX1171" fmla="*/ 1371603 w 2377881"/>
                <a:gd name="connsiteY1171" fmla="*/ 404631 h 509406"/>
                <a:gd name="connsiteX1172" fmla="*/ 1371317 w 2377881"/>
                <a:gd name="connsiteY1172" fmla="*/ 403583 h 509406"/>
                <a:gd name="connsiteX1173" fmla="*/ 1375222 w 2377881"/>
                <a:gd name="connsiteY1173" fmla="*/ 402250 h 509406"/>
                <a:gd name="connsiteX1174" fmla="*/ 1821754 w 2377881"/>
                <a:gd name="connsiteY1174" fmla="*/ 401868 h 509406"/>
                <a:gd name="connsiteX1175" fmla="*/ 1823564 w 2377881"/>
                <a:gd name="connsiteY1175" fmla="*/ 403297 h 509406"/>
                <a:gd name="connsiteX1176" fmla="*/ 1824802 w 2377881"/>
                <a:gd name="connsiteY1176" fmla="*/ 404345 h 509406"/>
                <a:gd name="connsiteX1177" fmla="*/ 1826517 w 2377881"/>
                <a:gd name="connsiteY1177" fmla="*/ 407393 h 509406"/>
                <a:gd name="connsiteX1178" fmla="*/ 1822897 w 2377881"/>
                <a:gd name="connsiteY1178" fmla="*/ 406250 h 509406"/>
                <a:gd name="connsiteX1179" fmla="*/ 1816801 w 2377881"/>
                <a:gd name="connsiteY1179" fmla="*/ 407583 h 509406"/>
                <a:gd name="connsiteX1180" fmla="*/ 1810800 w 2377881"/>
                <a:gd name="connsiteY1180" fmla="*/ 406250 h 509406"/>
                <a:gd name="connsiteX1181" fmla="*/ 1812039 w 2377881"/>
                <a:gd name="connsiteY1181" fmla="*/ 402821 h 509406"/>
                <a:gd name="connsiteX1182" fmla="*/ 1821754 w 2377881"/>
                <a:gd name="connsiteY1182" fmla="*/ 401868 h 509406"/>
                <a:gd name="connsiteX1183" fmla="*/ 1798227 w 2377881"/>
                <a:gd name="connsiteY1183" fmla="*/ 401582 h 509406"/>
                <a:gd name="connsiteX1184" fmla="*/ 1803561 w 2377881"/>
                <a:gd name="connsiteY1184" fmla="*/ 402249 h 509406"/>
                <a:gd name="connsiteX1185" fmla="*/ 1808228 w 2377881"/>
                <a:gd name="connsiteY1185" fmla="*/ 406250 h 509406"/>
                <a:gd name="connsiteX1186" fmla="*/ 1806704 w 2377881"/>
                <a:gd name="connsiteY1186" fmla="*/ 410441 h 509406"/>
                <a:gd name="connsiteX1187" fmla="*/ 1793750 w 2377881"/>
                <a:gd name="connsiteY1187" fmla="*/ 413203 h 509406"/>
                <a:gd name="connsiteX1188" fmla="*/ 1793560 w 2377881"/>
                <a:gd name="connsiteY1188" fmla="*/ 408059 h 509406"/>
                <a:gd name="connsiteX1189" fmla="*/ 1801561 w 2377881"/>
                <a:gd name="connsiteY1189" fmla="*/ 406726 h 509406"/>
                <a:gd name="connsiteX1190" fmla="*/ 1801085 w 2377881"/>
                <a:gd name="connsiteY1190" fmla="*/ 406345 h 509406"/>
                <a:gd name="connsiteX1191" fmla="*/ 1800132 w 2377881"/>
                <a:gd name="connsiteY1191" fmla="*/ 405488 h 509406"/>
                <a:gd name="connsiteX1192" fmla="*/ 1798227 w 2377881"/>
                <a:gd name="connsiteY1192" fmla="*/ 401582 h 509406"/>
                <a:gd name="connsiteX1193" fmla="*/ 290419 w 2377881"/>
                <a:gd name="connsiteY1193" fmla="*/ 400915 h 509406"/>
                <a:gd name="connsiteX1194" fmla="*/ 280418 w 2377881"/>
                <a:gd name="connsiteY1194" fmla="*/ 405868 h 509406"/>
                <a:gd name="connsiteX1195" fmla="*/ 272417 w 2377881"/>
                <a:gd name="connsiteY1195" fmla="*/ 403582 h 509406"/>
                <a:gd name="connsiteX1196" fmla="*/ 268988 w 2377881"/>
                <a:gd name="connsiteY1196" fmla="*/ 402630 h 509406"/>
                <a:gd name="connsiteX1197" fmla="*/ 265274 w 2377881"/>
                <a:gd name="connsiteY1197" fmla="*/ 407107 h 509406"/>
                <a:gd name="connsiteX1198" fmla="*/ 257177 w 2377881"/>
                <a:gd name="connsiteY1198" fmla="*/ 409202 h 509406"/>
                <a:gd name="connsiteX1199" fmla="*/ 246890 w 2377881"/>
                <a:gd name="connsiteY1199" fmla="*/ 406154 h 509406"/>
                <a:gd name="connsiteX1200" fmla="*/ 234032 w 2377881"/>
                <a:gd name="connsiteY1200" fmla="*/ 411393 h 509406"/>
                <a:gd name="connsiteX1201" fmla="*/ 232031 w 2377881"/>
                <a:gd name="connsiteY1201" fmla="*/ 413107 h 509406"/>
                <a:gd name="connsiteX1202" fmla="*/ 226792 w 2377881"/>
                <a:gd name="connsiteY1202" fmla="*/ 413203 h 509406"/>
                <a:gd name="connsiteX1203" fmla="*/ 221744 w 2377881"/>
                <a:gd name="connsiteY1203" fmla="*/ 408631 h 509406"/>
                <a:gd name="connsiteX1204" fmla="*/ 220696 w 2377881"/>
                <a:gd name="connsiteY1204" fmla="*/ 407964 h 509406"/>
                <a:gd name="connsiteX1205" fmla="*/ 217172 w 2377881"/>
                <a:gd name="connsiteY1205" fmla="*/ 409012 h 509406"/>
                <a:gd name="connsiteX1206" fmla="*/ 213267 w 2377881"/>
                <a:gd name="connsiteY1206" fmla="*/ 411298 h 509406"/>
                <a:gd name="connsiteX1207" fmla="*/ 213076 w 2377881"/>
                <a:gd name="connsiteY1207" fmla="*/ 417394 h 509406"/>
                <a:gd name="connsiteX1208" fmla="*/ 219268 w 2377881"/>
                <a:gd name="connsiteY1208" fmla="*/ 417775 h 509406"/>
                <a:gd name="connsiteX1209" fmla="*/ 229459 w 2377881"/>
                <a:gd name="connsiteY1209" fmla="*/ 418822 h 509406"/>
                <a:gd name="connsiteX1210" fmla="*/ 233555 w 2377881"/>
                <a:gd name="connsiteY1210" fmla="*/ 419965 h 509406"/>
                <a:gd name="connsiteX1211" fmla="*/ 236889 w 2377881"/>
                <a:gd name="connsiteY1211" fmla="*/ 418060 h 509406"/>
                <a:gd name="connsiteX1212" fmla="*/ 239651 w 2377881"/>
                <a:gd name="connsiteY1212" fmla="*/ 416632 h 509406"/>
                <a:gd name="connsiteX1213" fmla="*/ 245652 w 2377881"/>
                <a:gd name="connsiteY1213" fmla="*/ 416822 h 509406"/>
                <a:gd name="connsiteX1214" fmla="*/ 260797 w 2377881"/>
                <a:gd name="connsiteY1214" fmla="*/ 417679 h 509406"/>
                <a:gd name="connsiteX1215" fmla="*/ 262321 w 2377881"/>
                <a:gd name="connsiteY1215" fmla="*/ 417203 h 509406"/>
                <a:gd name="connsiteX1216" fmla="*/ 266798 w 2377881"/>
                <a:gd name="connsiteY1216" fmla="*/ 415870 h 509406"/>
                <a:gd name="connsiteX1217" fmla="*/ 272703 w 2377881"/>
                <a:gd name="connsiteY1217" fmla="*/ 411964 h 509406"/>
                <a:gd name="connsiteX1218" fmla="*/ 271750 w 2377881"/>
                <a:gd name="connsiteY1218" fmla="*/ 411298 h 509406"/>
                <a:gd name="connsiteX1219" fmla="*/ 270226 w 2377881"/>
                <a:gd name="connsiteY1219" fmla="*/ 410250 h 509406"/>
                <a:gd name="connsiteX1220" fmla="*/ 273465 w 2377881"/>
                <a:gd name="connsiteY1220" fmla="*/ 410821 h 509406"/>
                <a:gd name="connsiteX1221" fmla="*/ 286038 w 2377881"/>
                <a:gd name="connsiteY1221" fmla="*/ 410250 h 509406"/>
                <a:gd name="connsiteX1222" fmla="*/ 286133 w 2377881"/>
                <a:gd name="connsiteY1222" fmla="*/ 408916 h 509406"/>
                <a:gd name="connsiteX1223" fmla="*/ 286705 w 2377881"/>
                <a:gd name="connsiteY1223" fmla="*/ 404059 h 509406"/>
                <a:gd name="connsiteX1224" fmla="*/ 1753841 w 2377881"/>
                <a:gd name="connsiteY1224" fmla="*/ 399487 h 509406"/>
                <a:gd name="connsiteX1225" fmla="*/ 1760318 w 2377881"/>
                <a:gd name="connsiteY1225" fmla="*/ 404345 h 509406"/>
                <a:gd name="connsiteX1226" fmla="*/ 1760127 w 2377881"/>
                <a:gd name="connsiteY1226" fmla="*/ 405583 h 509406"/>
                <a:gd name="connsiteX1227" fmla="*/ 1757365 w 2377881"/>
                <a:gd name="connsiteY1227" fmla="*/ 410822 h 509406"/>
                <a:gd name="connsiteX1228" fmla="*/ 1754127 w 2377881"/>
                <a:gd name="connsiteY1228" fmla="*/ 411679 h 509406"/>
                <a:gd name="connsiteX1229" fmla="*/ 1744411 w 2377881"/>
                <a:gd name="connsiteY1229" fmla="*/ 410441 h 509406"/>
                <a:gd name="connsiteX1230" fmla="*/ 1746126 w 2377881"/>
                <a:gd name="connsiteY1230" fmla="*/ 418918 h 509406"/>
                <a:gd name="connsiteX1231" fmla="*/ 1742982 w 2377881"/>
                <a:gd name="connsiteY1231" fmla="*/ 419775 h 509406"/>
                <a:gd name="connsiteX1232" fmla="*/ 1742506 w 2377881"/>
                <a:gd name="connsiteY1232" fmla="*/ 419109 h 509406"/>
                <a:gd name="connsiteX1233" fmla="*/ 1742316 w 2377881"/>
                <a:gd name="connsiteY1233" fmla="*/ 416061 h 509406"/>
                <a:gd name="connsiteX1234" fmla="*/ 1741935 w 2377881"/>
                <a:gd name="connsiteY1234" fmla="*/ 413108 h 509406"/>
                <a:gd name="connsiteX1235" fmla="*/ 1739173 w 2377881"/>
                <a:gd name="connsiteY1235" fmla="*/ 408250 h 509406"/>
                <a:gd name="connsiteX1236" fmla="*/ 1744125 w 2377881"/>
                <a:gd name="connsiteY1236" fmla="*/ 404154 h 509406"/>
                <a:gd name="connsiteX1237" fmla="*/ 1748698 w 2377881"/>
                <a:gd name="connsiteY1237" fmla="*/ 406250 h 509406"/>
                <a:gd name="connsiteX1238" fmla="*/ 1750031 w 2377881"/>
                <a:gd name="connsiteY1238" fmla="*/ 405393 h 509406"/>
                <a:gd name="connsiteX1239" fmla="*/ 1752412 w 2377881"/>
                <a:gd name="connsiteY1239" fmla="*/ 402630 h 509406"/>
                <a:gd name="connsiteX1240" fmla="*/ 1013081 w 2377881"/>
                <a:gd name="connsiteY1240" fmla="*/ 399487 h 509406"/>
                <a:gd name="connsiteX1241" fmla="*/ 1013653 w 2377881"/>
                <a:gd name="connsiteY1241" fmla="*/ 403868 h 509406"/>
                <a:gd name="connsiteX1242" fmla="*/ 1013843 w 2377881"/>
                <a:gd name="connsiteY1242" fmla="*/ 405678 h 509406"/>
                <a:gd name="connsiteX1243" fmla="*/ 1014700 w 2377881"/>
                <a:gd name="connsiteY1243" fmla="*/ 409107 h 509406"/>
                <a:gd name="connsiteX1244" fmla="*/ 1007652 w 2377881"/>
                <a:gd name="connsiteY1244" fmla="*/ 401868 h 509406"/>
                <a:gd name="connsiteX1245" fmla="*/ 1013081 w 2377881"/>
                <a:gd name="connsiteY1245" fmla="*/ 399487 h 509406"/>
                <a:gd name="connsiteX1246" fmla="*/ 1705929 w 2377881"/>
                <a:gd name="connsiteY1246" fmla="*/ 398534 h 509406"/>
                <a:gd name="connsiteX1247" fmla="*/ 1707148 w 2377881"/>
                <a:gd name="connsiteY1247" fmla="*/ 398737 h 509406"/>
                <a:gd name="connsiteX1248" fmla="*/ 1702501 w 2377881"/>
                <a:gd name="connsiteY1248" fmla="*/ 401487 h 509406"/>
                <a:gd name="connsiteX1249" fmla="*/ 1705929 w 2377881"/>
                <a:gd name="connsiteY1249" fmla="*/ 398534 h 509406"/>
                <a:gd name="connsiteX1250" fmla="*/ 2233996 w 2377881"/>
                <a:gd name="connsiteY1250" fmla="*/ 396439 h 509406"/>
                <a:gd name="connsiteX1251" fmla="*/ 2231234 w 2377881"/>
                <a:gd name="connsiteY1251" fmla="*/ 400821 h 509406"/>
                <a:gd name="connsiteX1252" fmla="*/ 2230567 w 2377881"/>
                <a:gd name="connsiteY1252" fmla="*/ 406727 h 509406"/>
                <a:gd name="connsiteX1253" fmla="*/ 2228948 w 2377881"/>
                <a:gd name="connsiteY1253" fmla="*/ 406250 h 509406"/>
                <a:gd name="connsiteX1254" fmla="*/ 2227519 w 2377881"/>
                <a:gd name="connsiteY1254" fmla="*/ 405679 h 509406"/>
                <a:gd name="connsiteX1255" fmla="*/ 2227519 w 2377881"/>
                <a:gd name="connsiteY1255" fmla="*/ 401774 h 509406"/>
                <a:gd name="connsiteX1256" fmla="*/ 2233996 w 2377881"/>
                <a:gd name="connsiteY1256" fmla="*/ 396439 h 509406"/>
                <a:gd name="connsiteX1257" fmla="*/ 1777938 w 2377881"/>
                <a:gd name="connsiteY1257" fmla="*/ 396133 h 509406"/>
                <a:gd name="connsiteX1258" fmla="*/ 1778034 w 2377881"/>
                <a:gd name="connsiteY1258" fmla="*/ 398153 h 509406"/>
                <a:gd name="connsiteX1259" fmla="*/ 1775748 w 2377881"/>
                <a:gd name="connsiteY1259" fmla="*/ 401487 h 509406"/>
                <a:gd name="connsiteX1260" fmla="*/ 1711549 w 2377881"/>
                <a:gd name="connsiteY1260" fmla="*/ 395867 h 509406"/>
                <a:gd name="connsiteX1261" fmla="*/ 1714121 w 2377881"/>
                <a:gd name="connsiteY1261" fmla="*/ 396343 h 509406"/>
                <a:gd name="connsiteX1262" fmla="*/ 1720788 w 2377881"/>
                <a:gd name="connsiteY1262" fmla="*/ 397105 h 509406"/>
                <a:gd name="connsiteX1263" fmla="*/ 1724885 w 2377881"/>
                <a:gd name="connsiteY1263" fmla="*/ 398725 h 509406"/>
                <a:gd name="connsiteX1264" fmla="*/ 1728027 w 2377881"/>
                <a:gd name="connsiteY1264" fmla="*/ 400725 h 509406"/>
                <a:gd name="connsiteX1265" fmla="*/ 1733457 w 2377881"/>
                <a:gd name="connsiteY1265" fmla="*/ 406821 h 509406"/>
                <a:gd name="connsiteX1266" fmla="*/ 1728123 w 2377881"/>
                <a:gd name="connsiteY1266" fmla="*/ 407202 h 509406"/>
                <a:gd name="connsiteX1267" fmla="*/ 1721170 w 2377881"/>
                <a:gd name="connsiteY1267" fmla="*/ 403106 h 509406"/>
                <a:gd name="connsiteX1268" fmla="*/ 1716407 w 2377881"/>
                <a:gd name="connsiteY1268" fmla="*/ 405963 h 509406"/>
                <a:gd name="connsiteX1269" fmla="*/ 1716407 w 2377881"/>
                <a:gd name="connsiteY1269" fmla="*/ 405202 h 509406"/>
                <a:gd name="connsiteX1270" fmla="*/ 1709930 w 2377881"/>
                <a:gd name="connsiteY1270" fmla="*/ 399201 h 509406"/>
                <a:gd name="connsiteX1271" fmla="*/ 1707148 w 2377881"/>
                <a:gd name="connsiteY1271" fmla="*/ 398737 h 509406"/>
                <a:gd name="connsiteX1272" fmla="*/ 1707168 w 2377881"/>
                <a:gd name="connsiteY1272" fmla="*/ 398725 h 509406"/>
                <a:gd name="connsiteX1273" fmla="*/ 1862712 w 2377881"/>
                <a:gd name="connsiteY1273" fmla="*/ 395106 h 509406"/>
                <a:gd name="connsiteX1274" fmla="*/ 1865951 w 2377881"/>
                <a:gd name="connsiteY1274" fmla="*/ 399297 h 509406"/>
                <a:gd name="connsiteX1275" fmla="*/ 1867760 w 2377881"/>
                <a:gd name="connsiteY1275" fmla="*/ 400725 h 509406"/>
                <a:gd name="connsiteX1276" fmla="*/ 1868903 w 2377881"/>
                <a:gd name="connsiteY1276" fmla="*/ 400344 h 509406"/>
                <a:gd name="connsiteX1277" fmla="*/ 1872332 w 2377881"/>
                <a:gd name="connsiteY1277" fmla="*/ 403488 h 509406"/>
                <a:gd name="connsiteX1278" fmla="*/ 1873475 w 2377881"/>
                <a:gd name="connsiteY1278" fmla="*/ 410441 h 509406"/>
                <a:gd name="connsiteX1279" fmla="*/ 1869475 w 2377881"/>
                <a:gd name="connsiteY1279" fmla="*/ 409488 h 509406"/>
                <a:gd name="connsiteX1280" fmla="*/ 1867665 w 2377881"/>
                <a:gd name="connsiteY1280" fmla="*/ 409107 h 509406"/>
                <a:gd name="connsiteX1281" fmla="*/ 1861760 w 2377881"/>
                <a:gd name="connsiteY1281" fmla="*/ 411489 h 509406"/>
                <a:gd name="connsiteX1282" fmla="*/ 1860711 w 2377881"/>
                <a:gd name="connsiteY1282" fmla="*/ 413203 h 509406"/>
                <a:gd name="connsiteX1283" fmla="*/ 1860235 w 2377881"/>
                <a:gd name="connsiteY1283" fmla="*/ 414060 h 509406"/>
                <a:gd name="connsiteX1284" fmla="*/ 1858616 w 2377881"/>
                <a:gd name="connsiteY1284" fmla="*/ 415394 h 509406"/>
                <a:gd name="connsiteX1285" fmla="*/ 1849948 w 2377881"/>
                <a:gd name="connsiteY1285" fmla="*/ 412822 h 509406"/>
                <a:gd name="connsiteX1286" fmla="*/ 1848520 w 2377881"/>
                <a:gd name="connsiteY1286" fmla="*/ 413775 h 509406"/>
                <a:gd name="connsiteX1287" fmla="*/ 1847853 w 2377881"/>
                <a:gd name="connsiteY1287" fmla="*/ 413013 h 509406"/>
                <a:gd name="connsiteX1288" fmla="*/ 1844043 w 2377881"/>
                <a:gd name="connsiteY1288" fmla="*/ 408345 h 509406"/>
                <a:gd name="connsiteX1289" fmla="*/ 1837756 w 2377881"/>
                <a:gd name="connsiteY1289" fmla="*/ 414727 h 509406"/>
                <a:gd name="connsiteX1290" fmla="*/ 1837280 w 2377881"/>
                <a:gd name="connsiteY1290" fmla="*/ 415013 h 509406"/>
                <a:gd name="connsiteX1291" fmla="*/ 1833946 w 2377881"/>
                <a:gd name="connsiteY1291" fmla="*/ 415870 h 509406"/>
                <a:gd name="connsiteX1292" fmla="*/ 1832518 w 2377881"/>
                <a:gd name="connsiteY1292" fmla="*/ 414441 h 509406"/>
                <a:gd name="connsiteX1293" fmla="*/ 1832327 w 2377881"/>
                <a:gd name="connsiteY1293" fmla="*/ 412441 h 509406"/>
                <a:gd name="connsiteX1294" fmla="*/ 1840900 w 2377881"/>
                <a:gd name="connsiteY1294" fmla="*/ 402535 h 509406"/>
                <a:gd name="connsiteX1295" fmla="*/ 1846138 w 2377881"/>
                <a:gd name="connsiteY1295" fmla="*/ 407012 h 509406"/>
                <a:gd name="connsiteX1296" fmla="*/ 1849567 w 2377881"/>
                <a:gd name="connsiteY1296" fmla="*/ 405107 h 509406"/>
                <a:gd name="connsiteX1297" fmla="*/ 1851186 w 2377881"/>
                <a:gd name="connsiteY1297" fmla="*/ 403202 h 509406"/>
                <a:gd name="connsiteX1298" fmla="*/ 1855282 w 2377881"/>
                <a:gd name="connsiteY1298" fmla="*/ 401106 h 509406"/>
                <a:gd name="connsiteX1299" fmla="*/ 1861664 w 2377881"/>
                <a:gd name="connsiteY1299" fmla="*/ 405774 h 509406"/>
                <a:gd name="connsiteX1300" fmla="*/ 1860902 w 2377881"/>
                <a:gd name="connsiteY1300" fmla="*/ 402345 h 509406"/>
                <a:gd name="connsiteX1301" fmla="*/ 1860711 w 2377881"/>
                <a:gd name="connsiteY1301" fmla="*/ 401678 h 509406"/>
                <a:gd name="connsiteX1302" fmla="*/ 1858997 w 2377881"/>
                <a:gd name="connsiteY1302" fmla="*/ 395677 h 509406"/>
                <a:gd name="connsiteX1303" fmla="*/ 2142651 w 2377881"/>
                <a:gd name="connsiteY1303" fmla="*/ 395010 h 509406"/>
                <a:gd name="connsiteX1304" fmla="*/ 2148652 w 2377881"/>
                <a:gd name="connsiteY1304" fmla="*/ 403487 h 509406"/>
                <a:gd name="connsiteX1305" fmla="*/ 2143699 w 2377881"/>
                <a:gd name="connsiteY1305" fmla="*/ 399773 h 509406"/>
                <a:gd name="connsiteX1306" fmla="*/ 2136555 w 2377881"/>
                <a:gd name="connsiteY1306" fmla="*/ 399201 h 509406"/>
                <a:gd name="connsiteX1307" fmla="*/ 2135222 w 2377881"/>
                <a:gd name="connsiteY1307" fmla="*/ 399487 h 509406"/>
                <a:gd name="connsiteX1308" fmla="*/ 2130078 w 2377881"/>
                <a:gd name="connsiteY1308" fmla="*/ 401106 h 509406"/>
                <a:gd name="connsiteX1309" fmla="*/ 2134555 w 2377881"/>
                <a:gd name="connsiteY1309" fmla="*/ 397867 h 509406"/>
                <a:gd name="connsiteX1310" fmla="*/ 2139413 w 2377881"/>
                <a:gd name="connsiteY1310" fmla="*/ 396153 h 509406"/>
                <a:gd name="connsiteX1311" fmla="*/ 2296004 w 2377881"/>
                <a:gd name="connsiteY1311" fmla="*/ 394915 h 509406"/>
                <a:gd name="connsiteX1312" fmla="*/ 2297147 w 2377881"/>
                <a:gd name="connsiteY1312" fmla="*/ 398821 h 509406"/>
                <a:gd name="connsiteX1313" fmla="*/ 2296194 w 2377881"/>
                <a:gd name="connsiteY1313" fmla="*/ 407107 h 509406"/>
                <a:gd name="connsiteX1314" fmla="*/ 2291050 w 2377881"/>
                <a:gd name="connsiteY1314" fmla="*/ 404155 h 509406"/>
                <a:gd name="connsiteX1315" fmla="*/ 2291241 w 2377881"/>
                <a:gd name="connsiteY1315" fmla="*/ 396820 h 509406"/>
                <a:gd name="connsiteX1316" fmla="*/ 2296004 w 2377881"/>
                <a:gd name="connsiteY1316" fmla="*/ 394915 h 509406"/>
                <a:gd name="connsiteX1317" fmla="*/ 2343629 w 2377881"/>
                <a:gd name="connsiteY1317" fmla="*/ 394534 h 509406"/>
                <a:gd name="connsiteX1318" fmla="*/ 2350106 w 2377881"/>
                <a:gd name="connsiteY1318" fmla="*/ 398725 h 509406"/>
                <a:gd name="connsiteX1319" fmla="*/ 2345439 w 2377881"/>
                <a:gd name="connsiteY1319" fmla="*/ 397868 h 509406"/>
                <a:gd name="connsiteX1320" fmla="*/ 2331247 w 2377881"/>
                <a:gd name="connsiteY1320" fmla="*/ 399106 h 509406"/>
                <a:gd name="connsiteX1321" fmla="*/ 2331628 w 2377881"/>
                <a:gd name="connsiteY1321" fmla="*/ 396344 h 509406"/>
                <a:gd name="connsiteX1322" fmla="*/ 2343629 w 2377881"/>
                <a:gd name="connsiteY1322" fmla="*/ 394534 h 509406"/>
                <a:gd name="connsiteX1323" fmla="*/ 2354106 w 2377881"/>
                <a:gd name="connsiteY1323" fmla="*/ 393963 h 509406"/>
                <a:gd name="connsiteX1324" fmla="*/ 2367822 w 2377881"/>
                <a:gd name="connsiteY1324" fmla="*/ 395868 h 509406"/>
                <a:gd name="connsiteX1325" fmla="*/ 2360869 w 2377881"/>
                <a:gd name="connsiteY1325" fmla="*/ 397963 h 509406"/>
                <a:gd name="connsiteX1326" fmla="*/ 2356392 w 2377881"/>
                <a:gd name="connsiteY1326" fmla="*/ 396915 h 509406"/>
                <a:gd name="connsiteX1327" fmla="*/ 2355154 w 2377881"/>
                <a:gd name="connsiteY1327" fmla="*/ 396630 h 509406"/>
                <a:gd name="connsiteX1328" fmla="*/ 2354106 w 2377881"/>
                <a:gd name="connsiteY1328" fmla="*/ 393963 h 509406"/>
                <a:gd name="connsiteX1329" fmla="*/ 1777726 w 2377881"/>
                <a:gd name="connsiteY1329" fmla="*/ 391653 h 509406"/>
                <a:gd name="connsiteX1330" fmla="*/ 1779177 w 2377881"/>
                <a:gd name="connsiteY1330" fmla="*/ 393105 h 509406"/>
                <a:gd name="connsiteX1331" fmla="*/ 1777938 w 2377881"/>
                <a:gd name="connsiteY1331" fmla="*/ 396133 h 509406"/>
                <a:gd name="connsiteX1332" fmla="*/ 489587 w 2377881"/>
                <a:gd name="connsiteY1332" fmla="*/ 390819 h 509406"/>
                <a:gd name="connsiteX1333" fmla="*/ 487206 w 2377881"/>
                <a:gd name="connsiteY1333" fmla="*/ 393486 h 509406"/>
                <a:gd name="connsiteX1334" fmla="*/ 488158 w 2377881"/>
                <a:gd name="connsiteY1334" fmla="*/ 397201 h 509406"/>
                <a:gd name="connsiteX1335" fmla="*/ 487111 w 2377881"/>
                <a:gd name="connsiteY1335" fmla="*/ 397486 h 509406"/>
                <a:gd name="connsiteX1336" fmla="*/ 496636 w 2377881"/>
                <a:gd name="connsiteY1336" fmla="*/ 400058 h 509406"/>
                <a:gd name="connsiteX1337" fmla="*/ 493969 w 2377881"/>
                <a:gd name="connsiteY1337" fmla="*/ 394343 h 509406"/>
                <a:gd name="connsiteX1338" fmla="*/ 492159 w 2377881"/>
                <a:gd name="connsiteY1338" fmla="*/ 392248 h 509406"/>
                <a:gd name="connsiteX1339" fmla="*/ 489587 w 2377881"/>
                <a:gd name="connsiteY1339" fmla="*/ 390819 h 509406"/>
                <a:gd name="connsiteX1340" fmla="*/ 1673069 w 2377881"/>
                <a:gd name="connsiteY1340" fmla="*/ 390152 h 509406"/>
                <a:gd name="connsiteX1341" fmla="*/ 1678688 w 2377881"/>
                <a:gd name="connsiteY1341" fmla="*/ 399010 h 509406"/>
                <a:gd name="connsiteX1342" fmla="*/ 1678308 w 2377881"/>
                <a:gd name="connsiteY1342" fmla="*/ 398153 h 509406"/>
                <a:gd name="connsiteX1343" fmla="*/ 1672783 w 2377881"/>
                <a:gd name="connsiteY1343" fmla="*/ 395867 h 509406"/>
                <a:gd name="connsiteX1344" fmla="*/ 1670306 w 2377881"/>
                <a:gd name="connsiteY1344" fmla="*/ 397486 h 509406"/>
                <a:gd name="connsiteX1345" fmla="*/ 1672212 w 2377881"/>
                <a:gd name="connsiteY1345" fmla="*/ 402535 h 509406"/>
                <a:gd name="connsiteX1346" fmla="*/ 1669354 w 2377881"/>
                <a:gd name="connsiteY1346" fmla="*/ 403201 h 509406"/>
                <a:gd name="connsiteX1347" fmla="*/ 1668021 w 2377881"/>
                <a:gd name="connsiteY1347" fmla="*/ 402439 h 509406"/>
                <a:gd name="connsiteX1348" fmla="*/ 1664687 w 2377881"/>
                <a:gd name="connsiteY1348" fmla="*/ 400534 h 509406"/>
                <a:gd name="connsiteX1349" fmla="*/ 1666115 w 2377881"/>
                <a:gd name="connsiteY1349" fmla="*/ 392438 h 509406"/>
                <a:gd name="connsiteX1350" fmla="*/ 1673069 w 2377881"/>
                <a:gd name="connsiteY1350" fmla="*/ 390152 h 509406"/>
                <a:gd name="connsiteX1351" fmla="*/ 2087215 w 2377881"/>
                <a:gd name="connsiteY1351" fmla="*/ 389581 h 509406"/>
                <a:gd name="connsiteX1352" fmla="*/ 2100074 w 2377881"/>
                <a:gd name="connsiteY1352" fmla="*/ 392343 h 509406"/>
                <a:gd name="connsiteX1353" fmla="*/ 2101884 w 2377881"/>
                <a:gd name="connsiteY1353" fmla="*/ 394534 h 509406"/>
                <a:gd name="connsiteX1354" fmla="*/ 2092073 w 2377881"/>
                <a:gd name="connsiteY1354" fmla="*/ 393296 h 509406"/>
                <a:gd name="connsiteX1355" fmla="*/ 2087215 w 2377881"/>
                <a:gd name="connsiteY1355" fmla="*/ 389581 h 509406"/>
                <a:gd name="connsiteX1356" fmla="*/ 462822 w 2377881"/>
                <a:gd name="connsiteY1356" fmla="*/ 389295 h 509406"/>
                <a:gd name="connsiteX1357" fmla="*/ 459202 w 2377881"/>
                <a:gd name="connsiteY1357" fmla="*/ 390152 h 509406"/>
                <a:gd name="connsiteX1358" fmla="*/ 461393 w 2377881"/>
                <a:gd name="connsiteY1358" fmla="*/ 398439 h 509406"/>
                <a:gd name="connsiteX1359" fmla="*/ 456154 w 2377881"/>
                <a:gd name="connsiteY1359" fmla="*/ 400249 h 509406"/>
                <a:gd name="connsiteX1360" fmla="*/ 454726 w 2377881"/>
                <a:gd name="connsiteY1360" fmla="*/ 400725 h 509406"/>
                <a:gd name="connsiteX1361" fmla="*/ 454821 w 2377881"/>
                <a:gd name="connsiteY1361" fmla="*/ 404059 h 509406"/>
                <a:gd name="connsiteX1362" fmla="*/ 463393 w 2377881"/>
                <a:gd name="connsiteY1362" fmla="*/ 403963 h 509406"/>
                <a:gd name="connsiteX1363" fmla="*/ 467394 w 2377881"/>
                <a:gd name="connsiteY1363" fmla="*/ 403582 h 509406"/>
                <a:gd name="connsiteX1364" fmla="*/ 472347 w 2377881"/>
                <a:gd name="connsiteY1364" fmla="*/ 402916 h 509406"/>
                <a:gd name="connsiteX1365" fmla="*/ 473966 w 2377881"/>
                <a:gd name="connsiteY1365" fmla="*/ 402058 h 509406"/>
                <a:gd name="connsiteX1366" fmla="*/ 473871 w 2377881"/>
                <a:gd name="connsiteY1366" fmla="*/ 400153 h 509406"/>
                <a:gd name="connsiteX1367" fmla="*/ 470633 w 2377881"/>
                <a:gd name="connsiteY1367" fmla="*/ 398629 h 509406"/>
                <a:gd name="connsiteX1368" fmla="*/ 467203 w 2377881"/>
                <a:gd name="connsiteY1368" fmla="*/ 391771 h 509406"/>
                <a:gd name="connsiteX1369" fmla="*/ 464060 w 2377881"/>
                <a:gd name="connsiteY1369" fmla="*/ 389962 h 509406"/>
                <a:gd name="connsiteX1370" fmla="*/ 1095568 w 2377881"/>
                <a:gd name="connsiteY1370" fmla="*/ 388533 h 509406"/>
                <a:gd name="connsiteX1371" fmla="*/ 1101093 w 2377881"/>
                <a:gd name="connsiteY1371" fmla="*/ 395010 h 509406"/>
                <a:gd name="connsiteX1372" fmla="*/ 1099092 w 2377881"/>
                <a:gd name="connsiteY1372" fmla="*/ 393867 h 509406"/>
                <a:gd name="connsiteX1373" fmla="*/ 1088234 w 2377881"/>
                <a:gd name="connsiteY1373" fmla="*/ 391486 h 509406"/>
                <a:gd name="connsiteX1374" fmla="*/ 1091568 w 2377881"/>
                <a:gd name="connsiteY1374" fmla="*/ 388724 h 509406"/>
                <a:gd name="connsiteX1375" fmla="*/ 1093568 w 2377881"/>
                <a:gd name="connsiteY1375" fmla="*/ 388628 h 509406"/>
                <a:gd name="connsiteX1376" fmla="*/ 1774129 w 2377881"/>
                <a:gd name="connsiteY1376" fmla="*/ 388057 h 509406"/>
                <a:gd name="connsiteX1377" fmla="*/ 1777725 w 2377881"/>
                <a:gd name="connsiteY1377" fmla="*/ 391641 h 509406"/>
                <a:gd name="connsiteX1378" fmla="*/ 1777726 w 2377881"/>
                <a:gd name="connsiteY1378" fmla="*/ 391653 h 509406"/>
                <a:gd name="connsiteX1379" fmla="*/ 1777653 w 2377881"/>
                <a:gd name="connsiteY1379" fmla="*/ 391581 h 509406"/>
                <a:gd name="connsiteX1380" fmla="*/ 10385 w 2377881"/>
                <a:gd name="connsiteY1380" fmla="*/ 383675 h 509406"/>
                <a:gd name="connsiteX1381" fmla="*/ 18577 w 2377881"/>
                <a:gd name="connsiteY1381" fmla="*/ 384247 h 509406"/>
                <a:gd name="connsiteX1382" fmla="*/ 19624 w 2377881"/>
                <a:gd name="connsiteY1382" fmla="*/ 385104 h 509406"/>
                <a:gd name="connsiteX1383" fmla="*/ 18005 w 2377881"/>
                <a:gd name="connsiteY1383" fmla="*/ 387104 h 509406"/>
                <a:gd name="connsiteX1384" fmla="*/ 16767 w 2377881"/>
                <a:gd name="connsiteY1384" fmla="*/ 386914 h 509406"/>
                <a:gd name="connsiteX1385" fmla="*/ 12576 w 2377881"/>
                <a:gd name="connsiteY1385" fmla="*/ 389105 h 509406"/>
                <a:gd name="connsiteX1386" fmla="*/ 12004 w 2377881"/>
                <a:gd name="connsiteY1386" fmla="*/ 391867 h 509406"/>
                <a:gd name="connsiteX1387" fmla="*/ 2574 w 2377881"/>
                <a:gd name="connsiteY1387" fmla="*/ 393867 h 509406"/>
                <a:gd name="connsiteX1388" fmla="*/ 2479 w 2377881"/>
                <a:gd name="connsiteY1388" fmla="*/ 393296 h 509406"/>
                <a:gd name="connsiteX1389" fmla="*/ 2955 w 2377881"/>
                <a:gd name="connsiteY1389" fmla="*/ 391486 h 509406"/>
                <a:gd name="connsiteX1390" fmla="*/ 10385 w 2377881"/>
                <a:gd name="connsiteY1390" fmla="*/ 383675 h 509406"/>
                <a:gd name="connsiteX1391" fmla="*/ 675896 w 2377881"/>
                <a:gd name="connsiteY1391" fmla="*/ 378627 h 509406"/>
                <a:gd name="connsiteX1392" fmla="*/ 673039 w 2377881"/>
                <a:gd name="connsiteY1392" fmla="*/ 379484 h 509406"/>
                <a:gd name="connsiteX1393" fmla="*/ 670372 w 2377881"/>
                <a:gd name="connsiteY1393" fmla="*/ 386818 h 509406"/>
                <a:gd name="connsiteX1394" fmla="*/ 669991 w 2377881"/>
                <a:gd name="connsiteY1394" fmla="*/ 388057 h 509406"/>
                <a:gd name="connsiteX1395" fmla="*/ 671324 w 2377881"/>
                <a:gd name="connsiteY1395" fmla="*/ 390533 h 509406"/>
                <a:gd name="connsiteX1396" fmla="*/ 672182 w 2377881"/>
                <a:gd name="connsiteY1396" fmla="*/ 390819 h 509406"/>
                <a:gd name="connsiteX1397" fmla="*/ 677516 w 2377881"/>
                <a:gd name="connsiteY1397" fmla="*/ 384723 h 509406"/>
                <a:gd name="connsiteX1398" fmla="*/ 680564 w 2377881"/>
                <a:gd name="connsiteY1398" fmla="*/ 384532 h 509406"/>
                <a:gd name="connsiteX1399" fmla="*/ 684469 w 2377881"/>
                <a:gd name="connsiteY1399" fmla="*/ 385009 h 509406"/>
                <a:gd name="connsiteX1400" fmla="*/ 683231 w 2377881"/>
                <a:gd name="connsiteY1400" fmla="*/ 383485 h 509406"/>
                <a:gd name="connsiteX1401" fmla="*/ 682278 w 2377881"/>
                <a:gd name="connsiteY1401" fmla="*/ 380056 h 509406"/>
                <a:gd name="connsiteX1402" fmla="*/ 675896 w 2377881"/>
                <a:gd name="connsiteY1402" fmla="*/ 378627 h 509406"/>
                <a:gd name="connsiteX1403" fmla="*/ 1291116 w 2377881"/>
                <a:gd name="connsiteY1403" fmla="*/ 374912 h 509406"/>
                <a:gd name="connsiteX1404" fmla="*/ 1288068 w 2377881"/>
                <a:gd name="connsiteY1404" fmla="*/ 387009 h 509406"/>
                <a:gd name="connsiteX1405" fmla="*/ 1283020 w 2377881"/>
                <a:gd name="connsiteY1405" fmla="*/ 386438 h 509406"/>
                <a:gd name="connsiteX1406" fmla="*/ 1281115 w 2377881"/>
                <a:gd name="connsiteY1406" fmla="*/ 385390 h 509406"/>
                <a:gd name="connsiteX1407" fmla="*/ 1281877 w 2377881"/>
                <a:gd name="connsiteY1407" fmla="*/ 382723 h 509406"/>
                <a:gd name="connsiteX1408" fmla="*/ 1286259 w 2377881"/>
                <a:gd name="connsiteY1408" fmla="*/ 375579 h 509406"/>
                <a:gd name="connsiteX1409" fmla="*/ 1285973 w 2377881"/>
                <a:gd name="connsiteY1409" fmla="*/ 375389 h 509406"/>
                <a:gd name="connsiteX1410" fmla="*/ 1291116 w 2377881"/>
                <a:gd name="connsiteY1410" fmla="*/ 374912 h 509406"/>
                <a:gd name="connsiteX1411" fmla="*/ 727141 w 2377881"/>
                <a:gd name="connsiteY1411" fmla="*/ 374245 h 509406"/>
                <a:gd name="connsiteX1412" fmla="*/ 732570 w 2377881"/>
                <a:gd name="connsiteY1412" fmla="*/ 388342 h 509406"/>
                <a:gd name="connsiteX1413" fmla="*/ 739714 w 2377881"/>
                <a:gd name="connsiteY1413" fmla="*/ 395105 h 509406"/>
                <a:gd name="connsiteX1414" fmla="*/ 743048 w 2377881"/>
                <a:gd name="connsiteY1414" fmla="*/ 394819 h 509406"/>
                <a:gd name="connsiteX1415" fmla="*/ 743619 w 2377881"/>
                <a:gd name="connsiteY1415" fmla="*/ 394724 h 509406"/>
                <a:gd name="connsiteX1416" fmla="*/ 741619 w 2377881"/>
                <a:gd name="connsiteY1416" fmla="*/ 391295 h 509406"/>
                <a:gd name="connsiteX1417" fmla="*/ 741047 w 2377881"/>
                <a:gd name="connsiteY1417" fmla="*/ 390628 h 509406"/>
                <a:gd name="connsiteX1418" fmla="*/ 740285 w 2377881"/>
                <a:gd name="connsiteY1418" fmla="*/ 389771 h 509406"/>
                <a:gd name="connsiteX1419" fmla="*/ 742952 w 2377881"/>
                <a:gd name="connsiteY1419" fmla="*/ 387009 h 509406"/>
                <a:gd name="connsiteX1420" fmla="*/ 744286 w 2377881"/>
                <a:gd name="connsiteY1420" fmla="*/ 387390 h 509406"/>
                <a:gd name="connsiteX1421" fmla="*/ 746953 w 2377881"/>
                <a:gd name="connsiteY1421" fmla="*/ 389485 h 509406"/>
                <a:gd name="connsiteX1422" fmla="*/ 747429 w 2377881"/>
                <a:gd name="connsiteY1422" fmla="*/ 391676 h 509406"/>
                <a:gd name="connsiteX1423" fmla="*/ 751906 w 2377881"/>
                <a:gd name="connsiteY1423" fmla="*/ 390819 h 509406"/>
                <a:gd name="connsiteX1424" fmla="*/ 751049 w 2377881"/>
                <a:gd name="connsiteY1424" fmla="*/ 384532 h 509406"/>
                <a:gd name="connsiteX1425" fmla="*/ 749715 w 2377881"/>
                <a:gd name="connsiteY1425" fmla="*/ 383389 h 509406"/>
                <a:gd name="connsiteX1426" fmla="*/ 745524 w 2377881"/>
                <a:gd name="connsiteY1426" fmla="*/ 382723 h 509406"/>
                <a:gd name="connsiteX1427" fmla="*/ 740571 w 2377881"/>
                <a:gd name="connsiteY1427" fmla="*/ 383389 h 509406"/>
                <a:gd name="connsiteX1428" fmla="*/ 741714 w 2377881"/>
                <a:gd name="connsiteY1428" fmla="*/ 378436 h 509406"/>
                <a:gd name="connsiteX1429" fmla="*/ 738285 w 2377881"/>
                <a:gd name="connsiteY1429" fmla="*/ 376246 h 509406"/>
                <a:gd name="connsiteX1430" fmla="*/ 737237 w 2377881"/>
                <a:gd name="connsiteY1430" fmla="*/ 376817 h 509406"/>
                <a:gd name="connsiteX1431" fmla="*/ 731617 w 2377881"/>
                <a:gd name="connsiteY1431" fmla="*/ 375007 h 509406"/>
                <a:gd name="connsiteX1432" fmla="*/ 727522 w 2377881"/>
                <a:gd name="connsiteY1432" fmla="*/ 374245 h 509406"/>
                <a:gd name="connsiteX1433" fmla="*/ 477659 w 2377881"/>
                <a:gd name="connsiteY1433" fmla="*/ 372641 h 509406"/>
                <a:gd name="connsiteX1434" fmla="*/ 477586 w 2377881"/>
                <a:gd name="connsiteY1434" fmla="*/ 373769 h 509406"/>
                <a:gd name="connsiteX1435" fmla="*/ 476537 w 2377881"/>
                <a:gd name="connsiteY1435" fmla="*/ 372797 h 509406"/>
                <a:gd name="connsiteX1436" fmla="*/ 752192 w 2377881"/>
                <a:gd name="connsiteY1436" fmla="*/ 371102 h 509406"/>
                <a:gd name="connsiteX1437" fmla="*/ 748762 w 2377881"/>
                <a:gd name="connsiteY1437" fmla="*/ 371864 h 509406"/>
                <a:gd name="connsiteX1438" fmla="*/ 748572 w 2377881"/>
                <a:gd name="connsiteY1438" fmla="*/ 375769 h 509406"/>
                <a:gd name="connsiteX1439" fmla="*/ 752573 w 2377881"/>
                <a:gd name="connsiteY1439" fmla="*/ 379675 h 509406"/>
                <a:gd name="connsiteX1440" fmla="*/ 752953 w 2377881"/>
                <a:gd name="connsiteY1440" fmla="*/ 381389 h 509406"/>
                <a:gd name="connsiteX1441" fmla="*/ 757525 w 2377881"/>
                <a:gd name="connsiteY1441" fmla="*/ 381484 h 509406"/>
                <a:gd name="connsiteX1442" fmla="*/ 756764 w 2377881"/>
                <a:gd name="connsiteY1442" fmla="*/ 380722 h 509406"/>
                <a:gd name="connsiteX1443" fmla="*/ 756764 w 2377881"/>
                <a:gd name="connsiteY1443" fmla="*/ 377674 h 509406"/>
                <a:gd name="connsiteX1444" fmla="*/ 760097 w 2377881"/>
                <a:gd name="connsiteY1444" fmla="*/ 374626 h 509406"/>
                <a:gd name="connsiteX1445" fmla="*/ 760669 w 2377881"/>
                <a:gd name="connsiteY1445" fmla="*/ 373293 h 509406"/>
                <a:gd name="connsiteX1446" fmla="*/ 752192 w 2377881"/>
                <a:gd name="connsiteY1446" fmla="*/ 371102 h 509406"/>
                <a:gd name="connsiteX1447" fmla="*/ 1721462 w 2377881"/>
                <a:gd name="connsiteY1447" fmla="*/ 370503 h 509406"/>
                <a:gd name="connsiteX1448" fmla="*/ 1723742 w 2377881"/>
                <a:gd name="connsiteY1448" fmla="*/ 370912 h 509406"/>
                <a:gd name="connsiteX1449" fmla="*/ 1721456 w 2377881"/>
                <a:gd name="connsiteY1449" fmla="*/ 370721 h 509406"/>
                <a:gd name="connsiteX1450" fmla="*/ 1505429 w 2377881"/>
                <a:gd name="connsiteY1450" fmla="*/ 370055 h 509406"/>
                <a:gd name="connsiteX1451" fmla="*/ 1504381 w 2377881"/>
                <a:gd name="connsiteY1451" fmla="*/ 379770 h 509406"/>
                <a:gd name="connsiteX1452" fmla="*/ 1500857 w 2377881"/>
                <a:gd name="connsiteY1452" fmla="*/ 378723 h 509406"/>
                <a:gd name="connsiteX1453" fmla="*/ 1505429 w 2377881"/>
                <a:gd name="connsiteY1453" fmla="*/ 370055 h 509406"/>
                <a:gd name="connsiteX1454" fmla="*/ 1534290 w 2377881"/>
                <a:gd name="connsiteY1454" fmla="*/ 369864 h 509406"/>
                <a:gd name="connsiteX1455" fmla="*/ 1536099 w 2377881"/>
                <a:gd name="connsiteY1455" fmla="*/ 371959 h 509406"/>
                <a:gd name="connsiteX1456" fmla="*/ 1535242 w 2377881"/>
                <a:gd name="connsiteY1456" fmla="*/ 373579 h 509406"/>
                <a:gd name="connsiteX1457" fmla="*/ 1528098 w 2377881"/>
                <a:gd name="connsiteY1457" fmla="*/ 379294 h 509406"/>
                <a:gd name="connsiteX1458" fmla="*/ 1523622 w 2377881"/>
                <a:gd name="connsiteY1458" fmla="*/ 380151 h 509406"/>
                <a:gd name="connsiteX1459" fmla="*/ 1519716 w 2377881"/>
                <a:gd name="connsiteY1459" fmla="*/ 380151 h 509406"/>
                <a:gd name="connsiteX1460" fmla="*/ 1519336 w 2377881"/>
                <a:gd name="connsiteY1460" fmla="*/ 373102 h 509406"/>
                <a:gd name="connsiteX1461" fmla="*/ 1525146 w 2377881"/>
                <a:gd name="connsiteY1461" fmla="*/ 370912 h 509406"/>
                <a:gd name="connsiteX1462" fmla="*/ 1528384 w 2377881"/>
                <a:gd name="connsiteY1462" fmla="*/ 370721 h 509406"/>
                <a:gd name="connsiteX1463" fmla="*/ 1534290 w 2377881"/>
                <a:gd name="connsiteY1463" fmla="*/ 369864 h 509406"/>
                <a:gd name="connsiteX1464" fmla="*/ 471490 w 2377881"/>
                <a:gd name="connsiteY1464" fmla="*/ 369578 h 509406"/>
                <a:gd name="connsiteX1465" fmla="*/ 473681 w 2377881"/>
                <a:gd name="connsiteY1465" fmla="*/ 370150 h 509406"/>
                <a:gd name="connsiteX1466" fmla="*/ 476537 w 2377881"/>
                <a:gd name="connsiteY1466" fmla="*/ 372797 h 509406"/>
                <a:gd name="connsiteX1467" fmla="*/ 470918 w 2377881"/>
                <a:gd name="connsiteY1467" fmla="*/ 373579 h 509406"/>
                <a:gd name="connsiteX1468" fmla="*/ 469299 w 2377881"/>
                <a:gd name="connsiteY1468" fmla="*/ 371388 h 509406"/>
                <a:gd name="connsiteX1469" fmla="*/ 471490 w 2377881"/>
                <a:gd name="connsiteY1469" fmla="*/ 369578 h 509406"/>
                <a:gd name="connsiteX1470" fmla="*/ 1136335 w 2377881"/>
                <a:gd name="connsiteY1470" fmla="*/ 369197 h 509406"/>
                <a:gd name="connsiteX1471" fmla="*/ 1134430 w 2377881"/>
                <a:gd name="connsiteY1471" fmla="*/ 372912 h 509406"/>
                <a:gd name="connsiteX1472" fmla="*/ 1139573 w 2377881"/>
                <a:gd name="connsiteY1472" fmla="*/ 375198 h 509406"/>
                <a:gd name="connsiteX1473" fmla="*/ 1140621 w 2377881"/>
                <a:gd name="connsiteY1473" fmla="*/ 372626 h 509406"/>
                <a:gd name="connsiteX1474" fmla="*/ 1136335 w 2377881"/>
                <a:gd name="connsiteY1474" fmla="*/ 369197 h 509406"/>
                <a:gd name="connsiteX1475" fmla="*/ 28196 w 2377881"/>
                <a:gd name="connsiteY1475" fmla="*/ 365578 h 509406"/>
                <a:gd name="connsiteX1476" fmla="*/ 34197 w 2377881"/>
                <a:gd name="connsiteY1476" fmla="*/ 366054 h 509406"/>
                <a:gd name="connsiteX1477" fmla="*/ 34483 w 2377881"/>
                <a:gd name="connsiteY1477" fmla="*/ 365673 h 509406"/>
                <a:gd name="connsiteX1478" fmla="*/ 37054 w 2377881"/>
                <a:gd name="connsiteY1478" fmla="*/ 369578 h 509406"/>
                <a:gd name="connsiteX1479" fmla="*/ 36293 w 2377881"/>
                <a:gd name="connsiteY1479" fmla="*/ 369578 h 509406"/>
                <a:gd name="connsiteX1480" fmla="*/ 30387 w 2377881"/>
                <a:gd name="connsiteY1480" fmla="*/ 369769 h 509406"/>
                <a:gd name="connsiteX1481" fmla="*/ 31911 w 2377881"/>
                <a:gd name="connsiteY1481" fmla="*/ 372436 h 509406"/>
                <a:gd name="connsiteX1482" fmla="*/ 25815 w 2377881"/>
                <a:gd name="connsiteY1482" fmla="*/ 367102 h 509406"/>
                <a:gd name="connsiteX1483" fmla="*/ 26101 w 2377881"/>
                <a:gd name="connsiteY1483" fmla="*/ 366245 h 509406"/>
                <a:gd name="connsiteX1484" fmla="*/ 28196 w 2377881"/>
                <a:gd name="connsiteY1484" fmla="*/ 365578 h 509406"/>
                <a:gd name="connsiteX1485" fmla="*/ 1682308 w 2377881"/>
                <a:gd name="connsiteY1485" fmla="*/ 364530 h 509406"/>
                <a:gd name="connsiteX1486" fmla="*/ 1683355 w 2377881"/>
                <a:gd name="connsiteY1486" fmla="*/ 365101 h 509406"/>
                <a:gd name="connsiteX1487" fmla="*/ 1690214 w 2377881"/>
                <a:gd name="connsiteY1487" fmla="*/ 373483 h 509406"/>
                <a:gd name="connsiteX1488" fmla="*/ 1682308 w 2377881"/>
                <a:gd name="connsiteY1488" fmla="*/ 364530 h 509406"/>
                <a:gd name="connsiteX1489" fmla="*/ 1902717 w 2377881"/>
                <a:gd name="connsiteY1489" fmla="*/ 363578 h 509406"/>
                <a:gd name="connsiteX1490" fmla="*/ 1916909 w 2377881"/>
                <a:gd name="connsiteY1490" fmla="*/ 367388 h 509406"/>
                <a:gd name="connsiteX1491" fmla="*/ 1904812 w 2377881"/>
                <a:gd name="connsiteY1491" fmla="*/ 366150 h 509406"/>
                <a:gd name="connsiteX1492" fmla="*/ 1896145 w 2377881"/>
                <a:gd name="connsiteY1492" fmla="*/ 367102 h 509406"/>
                <a:gd name="connsiteX1493" fmla="*/ 1902717 w 2377881"/>
                <a:gd name="connsiteY1493" fmla="*/ 363578 h 509406"/>
                <a:gd name="connsiteX1494" fmla="*/ 1718503 w 2377881"/>
                <a:gd name="connsiteY1494" fmla="*/ 363292 h 509406"/>
                <a:gd name="connsiteX1495" fmla="*/ 1720313 w 2377881"/>
                <a:gd name="connsiteY1495" fmla="*/ 363673 h 509406"/>
                <a:gd name="connsiteX1496" fmla="*/ 1721551 w 2377881"/>
                <a:gd name="connsiteY1496" fmla="*/ 367197 h 509406"/>
                <a:gd name="connsiteX1497" fmla="*/ 1721462 w 2377881"/>
                <a:gd name="connsiteY1497" fmla="*/ 370503 h 509406"/>
                <a:gd name="connsiteX1498" fmla="*/ 1713645 w 2377881"/>
                <a:gd name="connsiteY1498" fmla="*/ 369102 h 509406"/>
                <a:gd name="connsiteX1499" fmla="*/ 1708502 w 2377881"/>
                <a:gd name="connsiteY1499" fmla="*/ 369769 h 509406"/>
                <a:gd name="connsiteX1500" fmla="*/ 1708883 w 2377881"/>
                <a:gd name="connsiteY1500" fmla="*/ 369388 h 509406"/>
                <a:gd name="connsiteX1501" fmla="*/ 1710502 w 2377881"/>
                <a:gd name="connsiteY1501" fmla="*/ 367483 h 509406"/>
                <a:gd name="connsiteX1502" fmla="*/ 1718503 w 2377881"/>
                <a:gd name="connsiteY1502" fmla="*/ 363292 h 509406"/>
                <a:gd name="connsiteX1503" fmla="*/ 1818230 w 2377881"/>
                <a:gd name="connsiteY1503" fmla="*/ 361863 h 509406"/>
                <a:gd name="connsiteX1504" fmla="*/ 1817563 w 2377881"/>
                <a:gd name="connsiteY1504" fmla="*/ 366530 h 509406"/>
                <a:gd name="connsiteX1505" fmla="*/ 1814896 w 2377881"/>
                <a:gd name="connsiteY1505" fmla="*/ 365864 h 509406"/>
                <a:gd name="connsiteX1506" fmla="*/ 1809181 w 2377881"/>
                <a:gd name="connsiteY1506" fmla="*/ 364244 h 509406"/>
                <a:gd name="connsiteX1507" fmla="*/ 1818230 w 2377881"/>
                <a:gd name="connsiteY1507" fmla="*/ 361863 h 509406"/>
                <a:gd name="connsiteX1508" fmla="*/ 2328865 w 2377881"/>
                <a:gd name="connsiteY1508" fmla="*/ 359196 h 509406"/>
                <a:gd name="connsiteX1509" fmla="*/ 2329246 w 2377881"/>
                <a:gd name="connsiteY1509" fmla="*/ 359291 h 509406"/>
                <a:gd name="connsiteX1510" fmla="*/ 2333913 w 2377881"/>
                <a:gd name="connsiteY1510" fmla="*/ 360720 h 509406"/>
                <a:gd name="connsiteX1511" fmla="*/ 2341915 w 2377881"/>
                <a:gd name="connsiteY1511" fmla="*/ 365292 h 509406"/>
                <a:gd name="connsiteX1512" fmla="*/ 2335533 w 2377881"/>
                <a:gd name="connsiteY1512" fmla="*/ 364911 h 509406"/>
                <a:gd name="connsiteX1513" fmla="*/ 2331913 w 2377881"/>
                <a:gd name="connsiteY1513" fmla="*/ 365292 h 509406"/>
                <a:gd name="connsiteX1514" fmla="*/ 2330866 w 2377881"/>
                <a:gd name="connsiteY1514" fmla="*/ 365482 h 509406"/>
                <a:gd name="connsiteX1515" fmla="*/ 2328961 w 2377881"/>
                <a:gd name="connsiteY1515" fmla="*/ 365768 h 509406"/>
                <a:gd name="connsiteX1516" fmla="*/ 2325150 w 2377881"/>
                <a:gd name="connsiteY1516" fmla="*/ 364340 h 509406"/>
                <a:gd name="connsiteX1517" fmla="*/ 2329056 w 2377881"/>
                <a:gd name="connsiteY1517" fmla="*/ 361768 h 509406"/>
                <a:gd name="connsiteX1518" fmla="*/ 2328865 w 2377881"/>
                <a:gd name="connsiteY1518" fmla="*/ 359196 h 509406"/>
                <a:gd name="connsiteX1519" fmla="*/ 225554 w 2377881"/>
                <a:gd name="connsiteY1519" fmla="*/ 358910 h 509406"/>
                <a:gd name="connsiteX1520" fmla="*/ 219553 w 2377881"/>
                <a:gd name="connsiteY1520" fmla="*/ 364435 h 509406"/>
                <a:gd name="connsiteX1521" fmla="*/ 220411 w 2377881"/>
                <a:gd name="connsiteY1521" fmla="*/ 369578 h 509406"/>
                <a:gd name="connsiteX1522" fmla="*/ 224221 w 2377881"/>
                <a:gd name="connsiteY1522" fmla="*/ 365959 h 509406"/>
                <a:gd name="connsiteX1523" fmla="*/ 227459 w 2377881"/>
                <a:gd name="connsiteY1523" fmla="*/ 361863 h 509406"/>
                <a:gd name="connsiteX1524" fmla="*/ 230317 w 2377881"/>
                <a:gd name="connsiteY1524" fmla="*/ 359005 h 509406"/>
                <a:gd name="connsiteX1525" fmla="*/ 225935 w 2377881"/>
                <a:gd name="connsiteY1525" fmla="*/ 358910 h 509406"/>
                <a:gd name="connsiteX1526" fmla="*/ 1021082 w 2377881"/>
                <a:gd name="connsiteY1526" fmla="*/ 358720 h 509406"/>
                <a:gd name="connsiteX1527" fmla="*/ 1014129 w 2377881"/>
                <a:gd name="connsiteY1527" fmla="*/ 362530 h 509406"/>
                <a:gd name="connsiteX1528" fmla="*/ 1009462 w 2377881"/>
                <a:gd name="connsiteY1528" fmla="*/ 361291 h 509406"/>
                <a:gd name="connsiteX1529" fmla="*/ 1004033 w 2377881"/>
                <a:gd name="connsiteY1529" fmla="*/ 359482 h 509406"/>
                <a:gd name="connsiteX1530" fmla="*/ 1000794 w 2377881"/>
                <a:gd name="connsiteY1530" fmla="*/ 359767 h 509406"/>
                <a:gd name="connsiteX1531" fmla="*/ 1001270 w 2377881"/>
                <a:gd name="connsiteY1531" fmla="*/ 363292 h 509406"/>
                <a:gd name="connsiteX1532" fmla="*/ 1003842 w 2377881"/>
                <a:gd name="connsiteY1532" fmla="*/ 365387 h 509406"/>
                <a:gd name="connsiteX1533" fmla="*/ 1008033 w 2377881"/>
                <a:gd name="connsiteY1533" fmla="*/ 365768 h 509406"/>
                <a:gd name="connsiteX1534" fmla="*/ 1016891 w 2377881"/>
                <a:gd name="connsiteY1534" fmla="*/ 370435 h 509406"/>
                <a:gd name="connsiteX1535" fmla="*/ 1018987 w 2377881"/>
                <a:gd name="connsiteY1535" fmla="*/ 365387 h 509406"/>
                <a:gd name="connsiteX1536" fmla="*/ 1016701 w 2377881"/>
                <a:gd name="connsiteY1536" fmla="*/ 365387 h 509406"/>
                <a:gd name="connsiteX1537" fmla="*/ 1016415 w 2377881"/>
                <a:gd name="connsiteY1537" fmla="*/ 365387 h 509406"/>
                <a:gd name="connsiteX1538" fmla="*/ 1018225 w 2377881"/>
                <a:gd name="connsiteY1538" fmla="*/ 363577 h 509406"/>
                <a:gd name="connsiteX1539" fmla="*/ 1021082 w 2377881"/>
                <a:gd name="connsiteY1539" fmla="*/ 358720 h 509406"/>
                <a:gd name="connsiteX1540" fmla="*/ 2163416 w 2377881"/>
                <a:gd name="connsiteY1540" fmla="*/ 357577 h 509406"/>
                <a:gd name="connsiteX1541" fmla="*/ 2164178 w 2377881"/>
                <a:gd name="connsiteY1541" fmla="*/ 357768 h 509406"/>
                <a:gd name="connsiteX1542" fmla="*/ 2169988 w 2377881"/>
                <a:gd name="connsiteY1542" fmla="*/ 359292 h 509406"/>
                <a:gd name="connsiteX1543" fmla="*/ 2162844 w 2377881"/>
                <a:gd name="connsiteY1543" fmla="*/ 365864 h 509406"/>
                <a:gd name="connsiteX1544" fmla="*/ 2159606 w 2377881"/>
                <a:gd name="connsiteY1544" fmla="*/ 365578 h 509406"/>
                <a:gd name="connsiteX1545" fmla="*/ 2157606 w 2377881"/>
                <a:gd name="connsiteY1545" fmla="*/ 365388 h 509406"/>
                <a:gd name="connsiteX1546" fmla="*/ 2146938 w 2377881"/>
                <a:gd name="connsiteY1546" fmla="*/ 366626 h 509406"/>
                <a:gd name="connsiteX1547" fmla="*/ 2144557 w 2377881"/>
                <a:gd name="connsiteY1547" fmla="*/ 365578 h 509406"/>
                <a:gd name="connsiteX1548" fmla="*/ 2142080 w 2377881"/>
                <a:gd name="connsiteY1548" fmla="*/ 364530 h 509406"/>
                <a:gd name="connsiteX1549" fmla="*/ 2144080 w 2377881"/>
                <a:gd name="connsiteY1549" fmla="*/ 358815 h 509406"/>
                <a:gd name="connsiteX1550" fmla="*/ 2149319 w 2377881"/>
                <a:gd name="connsiteY1550" fmla="*/ 360054 h 509406"/>
                <a:gd name="connsiteX1551" fmla="*/ 2153605 w 2377881"/>
                <a:gd name="connsiteY1551" fmla="*/ 361101 h 509406"/>
                <a:gd name="connsiteX1552" fmla="*/ 2163416 w 2377881"/>
                <a:gd name="connsiteY1552" fmla="*/ 357577 h 509406"/>
                <a:gd name="connsiteX1553" fmla="*/ 1778415 w 2377881"/>
                <a:gd name="connsiteY1553" fmla="*/ 357006 h 509406"/>
                <a:gd name="connsiteX1554" fmla="*/ 1782987 w 2377881"/>
                <a:gd name="connsiteY1554" fmla="*/ 359673 h 509406"/>
                <a:gd name="connsiteX1555" fmla="*/ 1786035 w 2377881"/>
                <a:gd name="connsiteY1555" fmla="*/ 367674 h 509406"/>
                <a:gd name="connsiteX1556" fmla="*/ 1779081 w 2377881"/>
                <a:gd name="connsiteY1556" fmla="*/ 365388 h 509406"/>
                <a:gd name="connsiteX1557" fmla="*/ 1778415 w 2377881"/>
                <a:gd name="connsiteY1557" fmla="*/ 363197 h 509406"/>
                <a:gd name="connsiteX1558" fmla="*/ 1777748 w 2377881"/>
                <a:gd name="connsiteY1558" fmla="*/ 361292 h 509406"/>
                <a:gd name="connsiteX1559" fmla="*/ 1778415 w 2377881"/>
                <a:gd name="connsiteY1559" fmla="*/ 357006 h 509406"/>
                <a:gd name="connsiteX1560" fmla="*/ 2203897 w 2377881"/>
                <a:gd name="connsiteY1560" fmla="*/ 356815 h 509406"/>
                <a:gd name="connsiteX1561" fmla="*/ 2211803 w 2377881"/>
                <a:gd name="connsiteY1561" fmla="*/ 361196 h 509406"/>
                <a:gd name="connsiteX1562" fmla="*/ 2213136 w 2377881"/>
                <a:gd name="connsiteY1562" fmla="*/ 361006 h 509406"/>
                <a:gd name="connsiteX1563" fmla="*/ 2214850 w 2377881"/>
                <a:gd name="connsiteY1563" fmla="*/ 360720 h 509406"/>
                <a:gd name="connsiteX1564" fmla="*/ 2211707 w 2377881"/>
                <a:gd name="connsiteY1564" fmla="*/ 364054 h 509406"/>
                <a:gd name="connsiteX1565" fmla="*/ 2206659 w 2377881"/>
                <a:gd name="connsiteY1565" fmla="*/ 364530 h 509406"/>
                <a:gd name="connsiteX1566" fmla="*/ 2203897 w 2377881"/>
                <a:gd name="connsiteY1566" fmla="*/ 356815 h 509406"/>
                <a:gd name="connsiteX1567" fmla="*/ 143357 w 2377881"/>
                <a:gd name="connsiteY1567" fmla="*/ 356379 h 509406"/>
                <a:gd name="connsiteX1568" fmla="*/ 143830 w 2377881"/>
                <a:gd name="connsiteY1568" fmla="*/ 356529 h 509406"/>
                <a:gd name="connsiteX1569" fmla="*/ 143830 w 2377881"/>
                <a:gd name="connsiteY1569" fmla="*/ 356708 h 509406"/>
                <a:gd name="connsiteX1570" fmla="*/ 2195229 w 2377881"/>
                <a:gd name="connsiteY1570" fmla="*/ 356148 h 509406"/>
                <a:gd name="connsiteX1571" fmla="*/ 2191419 w 2377881"/>
                <a:gd name="connsiteY1571" fmla="*/ 360053 h 509406"/>
                <a:gd name="connsiteX1572" fmla="*/ 2188085 w 2377881"/>
                <a:gd name="connsiteY1572" fmla="*/ 363482 h 509406"/>
                <a:gd name="connsiteX1573" fmla="*/ 2186847 w 2377881"/>
                <a:gd name="connsiteY1573" fmla="*/ 365006 h 509406"/>
                <a:gd name="connsiteX1574" fmla="*/ 2181703 w 2377881"/>
                <a:gd name="connsiteY1574" fmla="*/ 364625 h 509406"/>
                <a:gd name="connsiteX1575" fmla="*/ 2180370 w 2377881"/>
                <a:gd name="connsiteY1575" fmla="*/ 365864 h 509406"/>
                <a:gd name="connsiteX1576" fmla="*/ 2179513 w 2377881"/>
                <a:gd name="connsiteY1576" fmla="*/ 366721 h 509406"/>
                <a:gd name="connsiteX1577" fmla="*/ 2175893 w 2377881"/>
                <a:gd name="connsiteY1577" fmla="*/ 366340 h 509406"/>
                <a:gd name="connsiteX1578" fmla="*/ 2177417 w 2377881"/>
                <a:gd name="connsiteY1578" fmla="*/ 361768 h 509406"/>
                <a:gd name="connsiteX1579" fmla="*/ 2184370 w 2377881"/>
                <a:gd name="connsiteY1579" fmla="*/ 358529 h 509406"/>
                <a:gd name="connsiteX1580" fmla="*/ 2195229 w 2377881"/>
                <a:gd name="connsiteY1580" fmla="*/ 356148 h 509406"/>
                <a:gd name="connsiteX1581" fmla="*/ 2366679 w 2377881"/>
                <a:gd name="connsiteY1581" fmla="*/ 355481 h 509406"/>
                <a:gd name="connsiteX1582" fmla="*/ 2368775 w 2377881"/>
                <a:gd name="connsiteY1582" fmla="*/ 358338 h 509406"/>
                <a:gd name="connsiteX1583" fmla="*/ 2366203 w 2377881"/>
                <a:gd name="connsiteY1583" fmla="*/ 358910 h 509406"/>
                <a:gd name="connsiteX1584" fmla="*/ 2361250 w 2377881"/>
                <a:gd name="connsiteY1584" fmla="*/ 361006 h 509406"/>
                <a:gd name="connsiteX1585" fmla="*/ 2358678 w 2377881"/>
                <a:gd name="connsiteY1585" fmla="*/ 365673 h 509406"/>
                <a:gd name="connsiteX1586" fmla="*/ 2358107 w 2377881"/>
                <a:gd name="connsiteY1586" fmla="*/ 365482 h 509406"/>
                <a:gd name="connsiteX1587" fmla="*/ 2354772 w 2377881"/>
                <a:gd name="connsiteY1587" fmla="*/ 364530 h 509406"/>
                <a:gd name="connsiteX1588" fmla="*/ 2352487 w 2377881"/>
                <a:gd name="connsiteY1588" fmla="*/ 363101 h 509406"/>
                <a:gd name="connsiteX1589" fmla="*/ 2362107 w 2377881"/>
                <a:gd name="connsiteY1589" fmla="*/ 356148 h 509406"/>
                <a:gd name="connsiteX1590" fmla="*/ 2365441 w 2377881"/>
                <a:gd name="connsiteY1590" fmla="*/ 355672 h 509406"/>
                <a:gd name="connsiteX1591" fmla="*/ 1424847 w 2377881"/>
                <a:gd name="connsiteY1591" fmla="*/ 355195 h 509406"/>
                <a:gd name="connsiteX1592" fmla="*/ 1423609 w 2377881"/>
                <a:gd name="connsiteY1592" fmla="*/ 355386 h 509406"/>
                <a:gd name="connsiteX1593" fmla="*/ 1420180 w 2377881"/>
                <a:gd name="connsiteY1593" fmla="*/ 356053 h 509406"/>
                <a:gd name="connsiteX1594" fmla="*/ 1412274 w 2377881"/>
                <a:gd name="connsiteY1594" fmla="*/ 360434 h 509406"/>
                <a:gd name="connsiteX1595" fmla="*/ 1413608 w 2377881"/>
                <a:gd name="connsiteY1595" fmla="*/ 364911 h 509406"/>
                <a:gd name="connsiteX1596" fmla="*/ 1416275 w 2377881"/>
                <a:gd name="connsiteY1596" fmla="*/ 364244 h 509406"/>
                <a:gd name="connsiteX1597" fmla="*/ 1416370 w 2377881"/>
                <a:gd name="connsiteY1597" fmla="*/ 363577 h 509406"/>
                <a:gd name="connsiteX1598" fmla="*/ 1416275 w 2377881"/>
                <a:gd name="connsiteY1598" fmla="*/ 361482 h 509406"/>
                <a:gd name="connsiteX1599" fmla="*/ 1425418 w 2377881"/>
                <a:gd name="connsiteY1599" fmla="*/ 359196 h 509406"/>
                <a:gd name="connsiteX1600" fmla="*/ 1426466 w 2377881"/>
                <a:gd name="connsiteY1600" fmla="*/ 358815 h 509406"/>
                <a:gd name="connsiteX1601" fmla="*/ 1424847 w 2377881"/>
                <a:gd name="connsiteY1601" fmla="*/ 355195 h 509406"/>
                <a:gd name="connsiteX1602" fmla="*/ 1137859 w 2377881"/>
                <a:gd name="connsiteY1602" fmla="*/ 355005 h 509406"/>
                <a:gd name="connsiteX1603" fmla="*/ 1136811 w 2377881"/>
                <a:gd name="connsiteY1603" fmla="*/ 359577 h 509406"/>
                <a:gd name="connsiteX1604" fmla="*/ 1130429 w 2377881"/>
                <a:gd name="connsiteY1604" fmla="*/ 359386 h 509406"/>
                <a:gd name="connsiteX1605" fmla="*/ 1130048 w 2377881"/>
                <a:gd name="connsiteY1605" fmla="*/ 359386 h 509406"/>
                <a:gd name="connsiteX1606" fmla="*/ 1131572 w 2377881"/>
                <a:gd name="connsiteY1606" fmla="*/ 363673 h 509406"/>
                <a:gd name="connsiteX1607" fmla="*/ 1132429 w 2377881"/>
                <a:gd name="connsiteY1607" fmla="*/ 363387 h 509406"/>
                <a:gd name="connsiteX1608" fmla="*/ 1136525 w 2377881"/>
                <a:gd name="connsiteY1608" fmla="*/ 362149 h 509406"/>
                <a:gd name="connsiteX1609" fmla="*/ 1137859 w 2377881"/>
                <a:gd name="connsiteY1609" fmla="*/ 355005 h 509406"/>
                <a:gd name="connsiteX1610" fmla="*/ 98586 w 2377881"/>
                <a:gd name="connsiteY1610" fmla="*/ 354815 h 509406"/>
                <a:gd name="connsiteX1611" fmla="*/ 94205 w 2377881"/>
                <a:gd name="connsiteY1611" fmla="*/ 361196 h 509406"/>
                <a:gd name="connsiteX1612" fmla="*/ 89347 w 2377881"/>
                <a:gd name="connsiteY1612" fmla="*/ 356815 h 509406"/>
                <a:gd name="connsiteX1613" fmla="*/ 98586 w 2377881"/>
                <a:gd name="connsiteY1613" fmla="*/ 354815 h 509406"/>
                <a:gd name="connsiteX1614" fmla="*/ 140020 w 2377881"/>
                <a:gd name="connsiteY1614" fmla="*/ 354052 h 509406"/>
                <a:gd name="connsiteX1615" fmla="*/ 143357 w 2377881"/>
                <a:gd name="connsiteY1615" fmla="*/ 356379 h 509406"/>
                <a:gd name="connsiteX1616" fmla="*/ 141734 w 2377881"/>
                <a:gd name="connsiteY1616" fmla="*/ 355862 h 509406"/>
                <a:gd name="connsiteX1617" fmla="*/ 140115 w 2377881"/>
                <a:gd name="connsiteY1617" fmla="*/ 355767 h 509406"/>
                <a:gd name="connsiteX1618" fmla="*/ 137067 w 2377881"/>
                <a:gd name="connsiteY1618" fmla="*/ 354338 h 509406"/>
                <a:gd name="connsiteX1619" fmla="*/ 137162 w 2377881"/>
                <a:gd name="connsiteY1619" fmla="*/ 354338 h 509406"/>
                <a:gd name="connsiteX1620" fmla="*/ 1752221 w 2377881"/>
                <a:gd name="connsiteY1620" fmla="*/ 353195 h 509406"/>
                <a:gd name="connsiteX1621" fmla="*/ 1745554 w 2377881"/>
                <a:gd name="connsiteY1621" fmla="*/ 353767 h 509406"/>
                <a:gd name="connsiteX1622" fmla="*/ 1742506 w 2377881"/>
                <a:gd name="connsiteY1622" fmla="*/ 354529 h 509406"/>
                <a:gd name="connsiteX1623" fmla="*/ 1739458 w 2377881"/>
                <a:gd name="connsiteY1623" fmla="*/ 361006 h 509406"/>
                <a:gd name="connsiteX1624" fmla="*/ 1746982 w 2377881"/>
                <a:gd name="connsiteY1624" fmla="*/ 364816 h 509406"/>
                <a:gd name="connsiteX1625" fmla="*/ 1754031 w 2377881"/>
                <a:gd name="connsiteY1625" fmla="*/ 357481 h 509406"/>
                <a:gd name="connsiteX1626" fmla="*/ 1754888 w 2377881"/>
                <a:gd name="connsiteY1626" fmla="*/ 358053 h 509406"/>
                <a:gd name="connsiteX1627" fmla="*/ 1760031 w 2377881"/>
                <a:gd name="connsiteY1627" fmla="*/ 358339 h 509406"/>
                <a:gd name="connsiteX1628" fmla="*/ 1757841 w 2377881"/>
                <a:gd name="connsiteY1628" fmla="*/ 354243 h 509406"/>
                <a:gd name="connsiteX1629" fmla="*/ 1752221 w 2377881"/>
                <a:gd name="connsiteY1629" fmla="*/ 353195 h 509406"/>
                <a:gd name="connsiteX1630" fmla="*/ 744762 w 2377881"/>
                <a:gd name="connsiteY1630" fmla="*/ 352148 h 509406"/>
                <a:gd name="connsiteX1631" fmla="*/ 748477 w 2377881"/>
                <a:gd name="connsiteY1631" fmla="*/ 357577 h 509406"/>
                <a:gd name="connsiteX1632" fmla="*/ 743619 w 2377881"/>
                <a:gd name="connsiteY1632" fmla="*/ 357101 h 509406"/>
                <a:gd name="connsiteX1633" fmla="*/ 739714 w 2377881"/>
                <a:gd name="connsiteY1633" fmla="*/ 356720 h 509406"/>
                <a:gd name="connsiteX1634" fmla="*/ 738476 w 2377881"/>
                <a:gd name="connsiteY1634" fmla="*/ 353767 h 509406"/>
                <a:gd name="connsiteX1635" fmla="*/ 741428 w 2377881"/>
                <a:gd name="connsiteY1635" fmla="*/ 353005 h 509406"/>
                <a:gd name="connsiteX1636" fmla="*/ 1479140 w 2377881"/>
                <a:gd name="connsiteY1636" fmla="*/ 351862 h 509406"/>
                <a:gd name="connsiteX1637" fmla="*/ 1477616 w 2377881"/>
                <a:gd name="connsiteY1637" fmla="*/ 353576 h 509406"/>
                <a:gd name="connsiteX1638" fmla="*/ 1464757 w 2377881"/>
                <a:gd name="connsiteY1638" fmla="*/ 357958 h 509406"/>
                <a:gd name="connsiteX1639" fmla="*/ 1460756 w 2377881"/>
                <a:gd name="connsiteY1639" fmla="*/ 355100 h 509406"/>
                <a:gd name="connsiteX1640" fmla="*/ 1458851 w 2377881"/>
                <a:gd name="connsiteY1640" fmla="*/ 356148 h 509406"/>
                <a:gd name="connsiteX1641" fmla="*/ 1458851 w 2377881"/>
                <a:gd name="connsiteY1641" fmla="*/ 358148 h 509406"/>
                <a:gd name="connsiteX1642" fmla="*/ 1471805 w 2377881"/>
                <a:gd name="connsiteY1642" fmla="*/ 360148 h 509406"/>
                <a:gd name="connsiteX1643" fmla="*/ 1475234 w 2377881"/>
                <a:gd name="connsiteY1643" fmla="*/ 358148 h 509406"/>
                <a:gd name="connsiteX1644" fmla="*/ 1479140 w 2377881"/>
                <a:gd name="connsiteY1644" fmla="*/ 351862 h 509406"/>
                <a:gd name="connsiteX1645" fmla="*/ 790482 w 2377881"/>
                <a:gd name="connsiteY1645" fmla="*/ 351005 h 509406"/>
                <a:gd name="connsiteX1646" fmla="*/ 793435 w 2377881"/>
                <a:gd name="connsiteY1646" fmla="*/ 352053 h 509406"/>
                <a:gd name="connsiteX1647" fmla="*/ 792673 w 2377881"/>
                <a:gd name="connsiteY1647" fmla="*/ 354625 h 509406"/>
                <a:gd name="connsiteX1648" fmla="*/ 788292 w 2377881"/>
                <a:gd name="connsiteY1648" fmla="*/ 358244 h 509406"/>
                <a:gd name="connsiteX1649" fmla="*/ 784005 w 2377881"/>
                <a:gd name="connsiteY1649" fmla="*/ 359197 h 509406"/>
                <a:gd name="connsiteX1650" fmla="*/ 780576 w 2377881"/>
                <a:gd name="connsiteY1650" fmla="*/ 358816 h 509406"/>
                <a:gd name="connsiteX1651" fmla="*/ 786386 w 2377881"/>
                <a:gd name="connsiteY1651" fmla="*/ 351862 h 509406"/>
                <a:gd name="connsiteX1652" fmla="*/ 1091472 w 2377881"/>
                <a:gd name="connsiteY1652" fmla="*/ 351004 h 509406"/>
                <a:gd name="connsiteX1653" fmla="*/ 1092520 w 2377881"/>
                <a:gd name="connsiteY1653" fmla="*/ 359863 h 509406"/>
                <a:gd name="connsiteX1654" fmla="*/ 1095473 w 2377881"/>
                <a:gd name="connsiteY1654" fmla="*/ 360339 h 509406"/>
                <a:gd name="connsiteX1655" fmla="*/ 1098997 w 2377881"/>
                <a:gd name="connsiteY1655" fmla="*/ 360815 h 509406"/>
                <a:gd name="connsiteX1656" fmla="*/ 1106236 w 2377881"/>
                <a:gd name="connsiteY1656" fmla="*/ 362625 h 509406"/>
                <a:gd name="connsiteX1657" fmla="*/ 1108617 w 2377881"/>
                <a:gd name="connsiteY1657" fmla="*/ 361291 h 509406"/>
                <a:gd name="connsiteX1658" fmla="*/ 1110046 w 2377881"/>
                <a:gd name="connsiteY1658" fmla="*/ 355576 h 509406"/>
                <a:gd name="connsiteX1659" fmla="*/ 1098806 w 2377881"/>
                <a:gd name="connsiteY1659" fmla="*/ 353386 h 509406"/>
                <a:gd name="connsiteX1660" fmla="*/ 1095092 w 2377881"/>
                <a:gd name="connsiteY1660" fmla="*/ 353862 h 509406"/>
                <a:gd name="connsiteX1661" fmla="*/ 1345694 w 2377881"/>
                <a:gd name="connsiteY1661" fmla="*/ 347004 h 509406"/>
                <a:gd name="connsiteX1662" fmla="*/ 1337693 w 2377881"/>
                <a:gd name="connsiteY1662" fmla="*/ 350242 h 509406"/>
                <a:gd name="connsiteX1663" fmla="*/ 1337408 w 2377881"/>
                <a:gd name="connsiteY1663" fmla="*/ 350338 h 509406"/>
                <a:gd name="connsiteX1664" fmla="*/ 1341979 w 2377881"/>
                <a:gd name="connsiteY1664" fmla="*/ 351100 h 509406"/>
                <a:gd name="connsiteX1665" fmla="*/ 1344075 w 2377881"/>
                <a:gd name="connsiteY1665" fmla="*/ 350909 h 509406"/>
                <a:gd name="connsiteX1666" fmla="*/ 1346075 w 2377881"/>
                <a:gd name="connsiteY1666" fmla="*/ 350719 h 509406"/>
                <a:gd name="connsiteX1667" fmla="*/ 1349790 w 2377881"/>
                <a:gd name="connsiteY1667" fmla="*/ 352147 h 509406"/>
                <a:gd name="connsiteX1668" fmla="*/ 1353219 w 2377881"/>
                <a:gd name="connsiteY1668" fmla="*/ 354624 h 509406"/>
                <a:gd name="connsiteX1669" fmla="*/ 1349504 w 2377881"/>
                <a:gd name="connsiteY1669" fmla="*/ 348433 h 509406"/>
                <a:gd name="connsiteX1670" fmla="*/ 1650875 w 2377881"/>
                <a:gd name="connsiteY1670" fmla="*/ 346051 h 509406"/>
                <a:gd name="connsiteX1671" fmla="*/ 1636969 w 2377881"/>
                <a:gd name="connsiteY1671" fmla="*/ 349861 h 509406"/>
                <a:gd name="connsiteX1672" fmla="*/ 1638969 w 2377881"/>
                <a:gd name="connsiteY1672" fmla="*/ 350909 h 509406"/>
                <a:gd name="connsiteX1673" fmla="*/ 1654304 w 2377881"/>
                <a:gd name="connsiteY1673" fmla="*/ 351195 h 509406"/>
                <a:gd name="connsiteX1674" fmla="*/ 1655066 w 2377881"/>
                <a:gd name="connsiteY1674" fmla="*/ 347575 h 509406"/>
                <a:gd name="connsiteX1675" fmla="*/ 1650875 w 2377881"/>
                <a:gd name="connsiteY1675" fmla="*/ 346051 h 509406"/>
                <a:gd name="connsiteX1676" fmla="*/ 1020403 w 2377881"/>
                <a:gd name="connsiteY1676" fmla="*/ 345629 h 509406"/>
                <a:gd name="connsiteX1677" fmla="*/ 1019844 w 2377881"/>
                <a:gd name="connsiteY1677" fmla="*/ 346242 h 509406"/>
                <a:gd name="connsiteX1678" fmla="*/ 1018225 w 2377881"/>
                <a:gd name="connsiteY1678" fmla="*/ 347480 h 509406"/>
                <a:gd name="connsiteX1679" fmla="*/ 1015367 w 2377881"/>
                <a:gd name="connsiteY1679" fmla="*/ 349766 h 509406"/>
                <a:gd name="connsiteX1680" fmla="*/ 1004985 w 2377881"/>
                <a:gd name="connsiteY1680" fmla="*/ 345766 h 509406"/>
                <a:gd name="connsiteX1681" fmla="*/ 1238252 w 2377881"/>
                <a:gd name="connsiteY1681" fmla="*/ 344623 h 509406"/>
                <a:gd name="connsiteX1682" fmla="*/ 1230823 w 2377881"/>
                <a:gd name="connsiteY1682" fmla="*/ 348814 h 509406"/>
                <a:gd name="connsiteX1683" fmla="*/ 1227870 w 2377881"/>
                <a:gd name="connsiteY1683" fmla="*/ 348528 h 509406"/>
                <a:gd name="connsiteX1684" fmla="*/ 1223965 w 2377881"/>
                <a:gd name="connsiteY1684" fmla="*/ 348147 h 509406"/>
                <a:gd name="connsiteX1685" fmla="*/ 1218535 w 2377881"/>
                <a:gd name="connsiteY1685" fmla="*/ 355481 h 509406"/>
                <a:gd name="connsiteX1686" fmla="*/ 1223203 w 2377881"/>
                <a:gd name="connsiteY1686" fmla="*/ 357386 h 509406"/>
                <a:gd name="connsiteX1687" fmla="*/ 1229299 w 2377881"/>
                <a:gd name="connsiteY1687" fmla="*/ 360053 h 509406"/>
                <a:gd name="connsiteX1688" fmla="*/ 1234061 w 2377881"/>
                <a:gd name="connsiteY1688" fmla="*/ 363387 h 509406"/>
                <a:gd name="connsiteX1689" fmla="*/ 1235776 w 2377881"/>
                <a:gd name="connsiteY1689" fmla="*/ 363482 h 509406"/>
                <a:gd name="connsiteX1690" fmla="*/ 1237109 w 2377881"/>
                <a:gd name="connsiteY1690" fmla="*/ 363577 h 509406"/>
                <a:gd name="connsiteX1691" fmla="*/ 1235204 w 2377881"/>
                <a:gd name="connsiteY1691" fmla="*/ 359291 h 509406"/>
                <a:gd name="connsiteX1692" fmla="*/ 1232823 w 2377881"/>
                <a:gd name="connsiteY1692" fmla="*/ 356719 h 509406"/>
                <a:gd name="connsiteX1693" fmla="*/ 1232537 w 2377881"/>
                <a:gd name="connsiteY1693" fmla="*/ 356434 h 509406"/>
                <a:gd name="connsiteX1694" fmla="*/ 1235109 w 2377881"/>
                <a:gd name="connsiteY1694" fmla="*/ 355386 h 509406"/>
                <a:gd name="connsiteX1695" fmla="*/ 1239776 w 2377881"/>
                <a:gd name="connsiteY1695" fmla="*/ 354433 h 509406"/>
                <a:gd name="connsiteX1696" fmla="*/ 1240919 w 2377881"/>
                <a:gd name="connsiteY1696" fmla="*/ 346337 h 509406"/>
                <a:gd name="connsiteX1697" fmla="*/ 1239109 w 2377881"/>
                <a:gd name="connsiteY1697" fmla="*/ 345194 h 509406"/>
                <a:gd name="connsiteX1698" fmla="*/ 1947988 w 2377881"/>
                <a:gd name="connsiteY1698" fmla="*/ 341213 h 509406"/>
                <a:gd name="connsiteX1699" fmla="*/ 1952437 w 2377881"/>
                <a:gd name="connsiteY1699" fmla="*/ 341860 h 509406"/>
                <a:gd name="connsiteX1700" fmla="*/ 1947960 w 2377881"/>
                <a:gd name="connsiteY1700" fmla="*/ 341384 h 509406"/>
                <a:gd name="connsiteX1701" fmla="*/ 364429 w 2377881"/>
                <a:gd name="connsiteY1701" fmla="*/ 340527 h 509406"/>
                <a:gd name="connsiteX1702" fmla="*/ 361190 w 2377881"/>
                <a:gd name="connsiteY1702" fmla="*/ 341289 h 509406"/>
                <a:gd name="connsiteX1703" fmla="*/ 360524 w 2377881"/>
                <a:gd name="connsiteY1703" fmla="*/ 341956 h 509406"/>
                <a:gd name="connsiteX1704" fmla="*/ 358142 w 2377881"/>
                <a:gd name="connsiteY1704" fmla="*/ 348337 h 509406"/>
                <a:gd name="connsiteX1705" fmla="*/ 352332 w 2377881"/>
                <a:gd name="connsiteY1705" fmla="*/ 347385 h 509406"/>
                <a:gd name="connsiteX1706" fmla="*/ 349951 w 2377881"/>
                <a:gd name="connsiteY1706" fmla="*/ 347004 h 509406"/>
                <a:gd name="connsiteX1707" fmla="*/ 349570 w 2377881"/>
                <a:gd name="connsiteY1707" fmla="*/ 348718 h 509406"/>
                <a:gd name="connsiteX1708" fmla="*/ 358904 w 2377881"/>
                <a:gd name="connsiteY1708" fmla="*/ 352433 h 509406"/>
                <a:gd name="connsiteX1709" fmla="*/ 363191 w 2377881"/>
                <a:gd name="connsiteY1709" fmla="*/ 347861 h 509406"/>
                <a:gd name="connsiteX1710" fmla="*/ 364905 w 2377881"/>
                <a:gd name="connsiteY1710" fmla="*/ 340527 h 509406"/>
                <a:gd name="connsiteX1711" fmla="*/ 1100330 w 2377881"/>
                <a:gd name="connsiteY1711" fmla="*/ 339574 h 509406"/>
                <a:gd name="connsiteX1712" fmla="*/ 1100330 w 2377881"/>
                <a:gd name="connsiteY1712" fmla="*/ 339578 h 509406"/>
                <a:gd name="connsiteX1713" fmla="*/ 1089567 w 2377881"/>
                <a:gd name="connsiteY1713" fmla="*/ 340051 h 509406"/>
                <a:gd name="connsiteX1714" fmla="*/ 1084995 w 2377881"/>
                <a:gd name="connsiteY1714" fmla="*/ 342241 h 509406"/>
                <a:gd name="connsiteX1715" fmla="*/ 1096616 w 2377881"/>
                <a:gd name="connsiteY1715" fmla="*/ 346623 h 509406"/>
                <a:gd name="connsiteX1716" fmla="*/ 1097663 w 2377881"/>
                <a:gd name="connsiteY1716" fmla="*/ 346813 h 509406"/>
                <a:gd name="connsiteX1717" fmla="*/ 1100330 w 2377881"/>
                <a:gd name="connsiteY1717" fmla="*/ 342527 h 509406"/>
                <a:gd name="connsiteX1718" fmla="*/ 1100330 w 2377881"/>
                <a:gd name="connsiteY1718" fmla="*/ 340813 h 509406"/>
                <a:gd name="connsiteX1719" fmla="*/ 1100330 w 2377881"/>
                <a:gd name="connsiteY1719" fmla="*/ 339578 h 509406"/>
                <a:gd name="connsiteX1720" fmla="*/ 1100426 w 2377881"/>
                <a:gd name="connsiteY1720" fmla="*/ 339574 h 509406"/>
                <a:gd name="connsiteX1721" fmla="*/ 1401225 w 2377881"/>
                <a:gd name="connsiteY1721" fmla="*/ 339384 h 509406"/>
                <a:gd name="connsiteX1722" fmla="*/ 1413322 w 2377881"/>
                <a:gd name="connsiteY1722" fmla="*/ 348242 h 509406"/>
                <a:gd name="connsiteX1723" fmla="*/ 1418370 w 2377881"/>
                <a:gd name="connsiteY1723" fmla="*/ 346147 h 509406"/>
                <a:gd name="connsiteX1724" fmla="*/ 1423704 w 2377881"/>
                <a:gd name="connsiteY1724" fmla="*/ 344051 h 509406"/>
                <a:gd name="connsiteX1725" fmla="*/ 1428752 w 2377881"/>
                <a:gd name="connsiteY1725" fmla="*/ 346432 h 509406"/>
                <a:gd name="connsiteX1726" fmla="*/ 1423990 w 2377881"/>
                <a:gd name="connsiteY1726" fmla="*/ 340908 h 509406"/>
                <a:gd name="connsiteX1727" fmla="*/ 1415417 w 2377881"/>
                <a:gd name="connsiteY1727" fmla="*/ 340527 h 509406"/>
                <a:gd name="connsiteX1728" fmla="*/ 1413322 w 2377881"/>
                <a:gd name="connsiteY1728" fmla="*/ 340432 h 509406"/>
                <a:gd name="connsiteX1729" fmla="*/ 1407226 w 2377881"/>
                <a:gd name="connsiteY1729" fmla="*/ 341289 h 509406"/>
                <a:gd name="connsiteX1730" fmla="*/ 1074994 w 2377881"/>
                <a:gd name="connsiteY1730" fmla="*/ 338812 h 509406"/>
                <a:gd name="connsiteX1731" fmla="*/ 1073089 w 2377881"/>
                <a:gd name="connsiteY1731" fmla="*/ 344146 h 509406"/>
                <a:gd name="connsiteX1732" fmla="*/ 1074899 w 2377881"/>
                <a:gd name="connsiteY1732" fmla="*/ 345480 h 509406"/>
                <a:gd name="connsiteX1733" fmla="*/ 1076518 w 2377881"/>
                <a:gd name="connsiteY1733" fmla="*/ 346623 h 509406"/>
                <a:gd name="connsiteX1734" fmla="*/ 1082042 w 2377881"/>
                <a:gd name="connsiteY1734" fmla="*/ 343765 h 509406"/>
                <a:gd name="connsiteX1735" fmla="*/ 1074994 w 2377881"/>
                <a:gd name="connsiteY1735" fmla="*/ 338812 h 509406"/>
                <a:gd name="connsiteX1736" fmla="*/ 1502952 w 2377881"/>
                <a:gd name="connsiteY1736" fmla="*/ 338717 h 509406"/>
                <a:gd name="connsiteX1737" fmla="*/ 1505143 w 2377881"/>
                <a:gd name="connsiteY1737" fmla="*/ 346051 h 509406"/>
                <a:gd name="connsiteX1738" fmla="*/ 1508667 w 2377881"/>
                <a:gd name="connsiteY1738" fmla="*/ 348147 h 509406"/>
                <a:gd name="connsiteX1739" fmla="*/ 1517620 w 2377881"/>
                <a:gd name="connsiteY1739" fmla="*/ 347671 h 509406"/>
                <a:gd name="connsiteX1740" fmla="*/ 1512763 w 2377881"/>
                <a:gd name="connsiteY1740" fmla="*/ 343670 h 509406"/>
                <a:gd name="connsiteX1741" fmla="*/ 1511620 w 2377881"/>
                <a:gd name="connsiteY1741" fmla="*/ 342622 h 509406"/>
                <a:gd name="connsiteX1742" fmla="*/ 1508572 w 2377881"/>
                <a:gd name="connsiteY1742" fmla="*/ 340813 h 509406"/>
                <a:gd name="connsiteX1743" fmla="*/ 1502952 w 2377881"/>
                <a:gd name="connsiteY1743" fmla="*/ 338717 h 509406"/>
                <a:gd name="connsiteX1744" fmla="*/ 938786 w 2377881"/>
                <a:gd name="connsiteY1744" fmla="*/ 338622 h 509406"/>
                <a:gd name="connsiteX1745" fmla="*/ 937929 w 2377881"/>
                <a:gd name="connsiteY1745" fmla="*/ 339384 h 509406"/>
                <a:gd name="connsiteX1746" fmla="*/ 937167 w 2377881"/>
                <a:gd name="connsiteY1746" fmla="*/ 339955 h 509406"/>
                <a:gd name="connsiteX1747" fmla="*/ 929166 w 2377881"/>
                <a:gd name="connsiteY1747" fmla="*/ 339574 h 509406"/>
                <a:gd name="connsiteX1748" fmla="*/ 917926 w 2377881"/>
                <a:gd name="connsiteY1748" fmla="*/ 341194 h 509406"/>
                <a:gd name="connsiteX1749" fmla="*/ 912211 w 2377881"/>
                <a:gd name="connsiteY1749" fmla="*/ 340908 h 509406"/>
                <a:gd name="connsiteX1750" fmla="*/ 911354 w 2377881"/>
                <a:gd name="connsiteY1750" fmla="*/ 344051 h 509406"/>
                <a:gd name="connsiteX1751" fmla="*/ 912497 w 2377881"/>
                <a:gd name="connsiteY1751" fmla="*/ 344337 h 509406"/>
                <a:gd name="connsiteX1752" fmla="*/ 914021 w 2377881"/>
                <a:gd name="connsiteY1752" fmla="*/ 344813 h 509406"/>
                <a:gd name="connsiteX1753" fmla="*/ 924308 w 2377881"/>
                <a:gd name="connsiteY1753" fmla="*/ 343765 h 509406"/>
                <a:gd name="connsiteX1754" fmla="*/ 927642 w 2377881"/>
                <a:gd name="connsiteY1754" fmla="*/ 343384 h 509406"/>
                <a:gd name="connsiteX1755" fmla="*/ 931738 w 2377881"/>
                <a:gd name="connsiteY1755" fmla="*/ 343099 h 509406"/>
                <a:gd name="connsiteX1756" fmla="*/ 940310 w 2377881"/>
                <a:gd name="connsiteY1756" fmla="*/ 339860 h 509406"/>
                <a:gd name="connsiteX1757" fmla="*/ 938786 w 2377881"/>
                <a:gd name="connsiteY1757" fmla="*/ 338622 h 509406"/>
                <a:gd name="connsiteX1758" fmla="*/ 904306 w 2377881"/>
                <a:gd name="connsiteY1758" fmla="*/ 338431 h 509406"/>
                <a:gd name="connsiteX1759" fmla="*/ 902496 w 2377881"/>
                <a:gd name="connsiteY1759" fmla="*/ 339670 h 509406"/>
                <a:gd name="connsiteX1760" fmla="*/ 902020 w 2377881"/>
                <a:gd name="connsiteY1760" fmla="*/ 344908 h 509406"/>
                <a:gd name="connsiteX1761" fmla="*/ 900686 w 2377881"/>
                <a:gd name="connsiteY1761" fmla="*/ 346813 h 509406"/>
                <a:gd name="connsiteX1762" fmla="*/ 899448 w 2377881"/>
                <a:gd name="connsiteY1762" fmla="*/ 348718 h 509406"/>
                <a:gd name="connsiteX1763" fmla="*/ 896758 w 2377881"/>
                <a:gd name="connsiteY1763" fmla="*/ 351226 h 509406"/>
                <a:gd name="connsiteX1764" fmla="*/ 896329 w 2377881"/>
                <a:gd name="connsiteY1764" fmla="*/ 351207 h 509406"/>
                <a:gd name="connsiteX1765" fmla="*/ 895542 w 2377881"/>
                <a:gd name="connsiteY1765" fmla="*/ 350840 h 509406"/>
                <a:gd name="connsiteX1766" fmla="*/ 896043 w 2377881"/>
                <a:gd name="connsiteY1766" fmla="*/ 346039 h 509406"/>
                <a:gd name="connsiteX1767" fmla="*/ 892304 w 2377881"/>
                <a:gd name="connsiteY1767" fmla="*/ 340622 h 509406"/>
                <a:gd name="connsiteX1768" fmla="*/ 888875 w 2377881"/>
                <a:gd name="connsiteY1768" fmla="*/ 340527 h 509406"/>
                <a:gd name="connsiteX1769" fmla="*/ 877159 w 2377881"/>
                <a:gd name="connsiteY1769" fmla="*/ 342337 h 509406"/>
                <a:gd name="connsiteX1770" fmla="*/ 868682 w 2377881"/>
                <a:gd name="connsiteY1770" fmla="*/ 341575 h 509406"/>
                <a:gd name="connsiteX1771" fmla="*/ 867730 w 2377881"/>
                <a:gd name="connsiteY1771" fmla="*/ 341479 h 509406"/>
                <a:gd name="connsiteX1772" fmla="*/ 863062 w 2377881"/>
                <a:gd name="connsiteY1772" fmla="*/ 341765 h 509406"/>
                <a:gd name="connsiteX1773" fmla="*/ 859348 w 2377881"/>
                <a:gd name="connsiteY1773" fmla="*/ 346337 h 509406"/>
                <a:gd name="connsiteX1774" fmla="*/ 857824 w 2377881"/>
                <a:gd name="connsiteY1774" fmla="*/ 351862 h 509406"/>
                <a:gd name="connsiteX1775" fmla="*/ 850585 w 2377881"/>
                <a:gd name="connsiteY1775" fmla="*/ 351385 h 509406"/>
                <a:gd name="connsiteX1776" fmla="*/ 847251 w 2377881"/>
                <a:gd name="connsiteY1776" fmla="*/ 350814 h 509406"/>
                <a:gd name="connsiteX1777" fmla="*/ 845346 w 2377881"/>
                <a:gd name="connsiteY1777" fmla="*/ 348814 h 509406"/>
                <a:gd name="connsiteX1778" fmla="*/ 847251 w 2377881"/>
                <a:gd name="connsiteY1778" fmla="*/ 346813 h 509406"/>
                <a:gd name="connsiteX1779" fmla="*/ 849061 w 2377881"/>
                <a:gd name="connsiteY1779" fmla="*/ 346337 h 509406"/>
                <a:gd name="connsiteX1780" fmla="*/ 846965 w 2377881"/>
                <a:gd name="connsiteY1780" fmla="*/ 340813 h 509406"/>
                <a:gd name="connsiteX1781" fmla="*/ 843441 w 2377881"/>
                <a:gd name="connsiteY1781" fmla="*/ 343289 h 509406"/>
                <a:gd name="connsiteX1782" fmla="*/ 840202 w 2377881"/>
                <a:gd name="connsiteY1782" fmla="*/ 350433 h 509406"/>
                <a:gd name="connsiteX1783" fmla="*/ 845060 w 2377881"/>
                <a:gd name="connsiteY1783" fmla="*/ 353767 h 509406"/>
                <a:gd name="connsiteX1784" fmla="*/ 854014 w 2377881"/>
                <a:gd name="connsiteY1784" fmla="*/ 355481 h 509406"/>
                <a:gd name="connsiteX1785" fmla="*/ 854109 w 2377881"/>
                <a:gd name="connsiteY1785" fmla="*/ 355386 h 509406"/>
                <a:gd name="connsiteX1786" fmla="*/ 859157 w 2377881"/>
                <a:gd name="connsiteY1786" fmla="*/ 357386 h 509406"/>
                <a:gd name="connsiteX1787" fmla="*/ 863348 w 2377881"/>
                <a:gd name="connsiteY1787" fmla="*/ 353386 h 509406"/>
                <a:gd name="connsiteX1788" fmla="*/ 867730 w 2377881"/>
                <a:gd name="connsiteY1788" fmla="*/ 349766 h 509406"/>
                <a:gd name="connsiteX1789" fmla="*/ 877921 w 2377881"/>
                <a:gd name="connsiteY1789" fmla="*/ 351290 h 509406"/>
                <a:gd name="connsiteX1790" fmla="*/ 879636 w 2377881"/>
                <a:gd name="connsiteY1790" fmla="*/ 351100 h 509406"/>
                <a:gd name="connsiteX1791" fmla="*/ 885827 w 2377881"/>
                <a:gd name="connsiteY1791" fmla="*/ 352433 h 509406"/>
                <a:gd name="connsiteX1792" fmla="*/ 882779 w 2377881"/>
                <a:gd name="connsiteY1792" fmla="*/ 346718 h 509406"/>
                <a:gd name="connsiteX1793" fmla="*/ 882398 w 2377881"/>
                <a:gd name="connsiteY1793" fmla="*/ 346242 h 509406"/>
                <a:gd name="connsiteX1794" fmla="*/ 887923 w 2377881"/>
                <a:gd name="connsiteY1794" fmla="*/ 347290 h 509406"/>
                <a:gd name="connsiteX1795" fmla="*/ 895542 w 2377881"/>
                <a:gd name="connsiteY1795" fmla="*/ 350840 h 509406"/>
                <a:gd name="connsiteX1796" fmla="*/ 895366 w 2377881"/>
                <a:gd name="connsiteY1796" fmla="*/ 352523 h 509406"/>
                <a:gd name="connsiteX1797" fmla="*/ 895257 w 2377881"/>
                <a:gd name="connsiteY1797" fmla="*/ 352624 h 509406"/>
                <a:gd name="connsiteX1798" fmla="*/ 894400 w 2377881"/>
                <a:gd name="connsiteY1798" fmla="*/ 351957 h 509406"/>
                <a:gd name="connsiteX1799" fmla="*/ 889256 w 2377881"/>
                <a:gd name="connsiteY1799" fmla="*/ 351957 h 509406"/>
                <a:gd name="connsiteX1800" fmla="*/ 892400 w 2377881"/>
                <a:gd name="connsiteY1800" fmla="*/ 355100 h 509406"/>
                <a:gd name="connsiteX1801" fmla="*/ 895067 w 2377881"/>
                <a:gd name="connsiteY1801" fmla="*/ 355386 h 509406"/>
                <a:gd name="connsiteX1802" fmla="*/ 895366 w 2377881"/>
                <a:gd name="connsiteY1802" fmla="*/ 352523 h 509406"/>
                <a:gd name="connsiteX1803" fmla="*/ 896758 w 2377881"/>
                <a:gd name="connsiteY1803" fmla="*/ 351226 h 509406"/>
                <a:gd name="connsiteX1804" fmla="*/ 902591 w 2377881"/>
                <a:gd name="connsiteY1804" fmla="*/ 351481 h 509406"/>
                <a:gd name="connsiteX1805" fmla="*/ 903163 w 2377881"/>
                <a:gd name="connsiteY1805" fmla="*/ 348909 h 509406"/>
                <a:gd name="connsiteX1806" fmla="*/ 907163 w 2377881"/>
                <a:gd name="connsiteY1806" fmla="*/ 339670 h 509406"/>
                <a:gd name="connsiteX1807" fmla="*/ 904306 w 2377881"/>
                <a:gd name="connsiteY1807" fmla="*/ 338431 h 509406"/>
                <a:gd name="connsiteX1808" fmla="*/ 292325 w 2377881"/>
                <a:gd name="connsiteY1808" fmla="*/ 338431 h 509406"/>
                <a:gd name="connsiteX1809" fmla="*/ 288324 w 2377881"/>
                <a:gd name="connsiteY1809" fmla="*/ 341003 h 509406"/>
                <a:gd name="connsiteX1810" fmla="*/ 284514 w 2377881"/>
                <a:gd name="connsiteY1810" fmla="*/ 342432 h 509406"/>
                <a:gd name="connsiteX1811" fmla="*/ 278037 w 2377881"/>
                <a:gd name="connsiteY1811" fmla="*/ 341289 h 509406"/>
                <a:gd name="connsiteX1812" fmla="*/ 282514 w 2377881"/>
                <a:gd name="connsiteY1812" fmla="*/ 347480 h 509406"/>
                <a:gd name="connsiteX1813" fmla="*/ 285466 w 2377881"/>
                <a:gd name="connsiteY1813" fmla="*/ 346718 h 509406"/>
                <a:gd name="connsiteX1814" fmla="*/ 290896 w 2377881"/>
                <a:gd name="connsiteY1814" fmla="*/ 344718 h 509406"/>
                <a:gd name="connsiteX1815" fmla="*/ 293563 w 2377881"/>
                <a:gd name="connsiteY1815" fmla="*/ 341003 h 509406"/>
                <a:gd name="connsiteX1816" fmla="*/ 292325 w 2377881"/>
                <a:gd name="connsiteY1816" fmla="*/ 338431 h 509406"/>
                <a:gd name="connsiteX1817" fmla="*/ 1450565 w 2377881"/>
                <a:gd name="connsiteY1817" fmla="*/ 336622 h 509406"/>
                <a:gd name="connsiteX1818" fmla="*/ 1445516 w 2377881"/>
                <a:gd name="connsiteY1818" fmla="*/ 339193 h 509406"/>
                <a:gd name="connsiteX1819" fmla="*/ 1438849 w 2377881"/>
                <a:gd name="connsiteY1819" fmla="*/ 338241 h 509406"/>
                <a:gd name="connsiteX1820" fmla="*/ 1433705 w 2377881"/>
                <a:gd name="connsiteY1820" fmla="*/ 343289 h 509406"/>
                <a:gd name="connsiteX1821" fmla="*/ 1436563 w 2377881"/>
                <a:gd name="connsiteY1821" fmla="*/ 343956 h 509406"/>
                <a:gd name="connsiteX1822" fmla="*/ 1441992 w 2377881"/>
                <a:gd name="connsiteY1822" fmla="*/ 344623 h 509406"/>
                <a:gd name="connsiteX1823" fmla="*/ 1444659 w 2377881"/>
                <a:gd name="connsiteY1823" fmla="*/ 348718 h 509406"/>
                <a:gd name="connsiteX1824" fmla="*/ 1446659 w 2377881"/>
                <a:gd name="connsiteY1824" fmla="*/ 348718 h 509406"/>
                <a:gd name="connsiteX1825" fmla="*/ 1447231 w 2377881"/>
                <a:gd name="connsiteY1825" fmla="*/ 348718 h 509406"/>
                <a:gd name="connsiteX1826" fmla="*/ 1454279 w 2377881"/>
                <a:gd name="connsiteY1826" fmla="*/ 340336 h 509406"/>
                <a:gd name="connsiteX1827" fmla="*/ 1458184 w 2377881"/>
                <a:gd name="connsiteY1827" fmla="*/ 341003 h 509406"/>
                <a:gd name="connsiteX1828" fmla="*/ 1458756 w 2377881"/>
                <a:gd name="connsiteY1828" fmla="*/ 341384 h 509406"/>
                <a:gd name="connsiteX1829" fmla="*/ 1462947 w 2377881"/>
                <a:gd name="connsiteY1829" fmla="*/ 343861 h 509406"/>
                <a:gd name="connsiteX1830" fmla="*/ 1474758 w 2377881"/>
                <a:gd name="connsiteY1830" fmla="*/ 336812 h 509406"/>
                <a:gd name="connsiteX1831" fmla="*/ 1465138 w 2377881"/>
                <a:gd name="connsiteY1831" fmla="*/ 337955 h 509406"/>
                <a:gd name="connsiteX1832" fmla="*/ 1457042 w 2377881"/>
                <a:gd name="connsiteY1832" fmla="*/ 336812 h 509406"/>
                <a:gd name="connsiteX1833" fmla="*/ 1450565 w 2377881"/>
                <a:gd name="connsiteY1833" fmla="*/ 336622 h 509406"/>
                <a:gd name="connsiteX1834" fmla="*/ 1131668 w 2377881"/>
                <a:gd name="connsiteY1834" fmla="*/ 336145 h 509406"/>
                <a:gd name="connsiteX1835" fmla="*/ 1122809 w 2377881"/>
                <a:gd name="connsiteY1835" fmla="*/ 338431 h 509406"/>
                <a:gd name="connsiteX1836" fmla="*/ 1118047 w 2377881"/>
                <a:gd name="connsiteY1836" fmla="*/ 336431 h 509406"/>
                <a:gd name="connsiteX1837" fmla="*/ 1108045 w 2377881"/>
                <a:gd name="connsiteY1837" fmla="*/ 336241 h 509406"/>
                <a:gd name="connsiteX1838" fmla="*/ 1107379 w 2377881"/>
                <a:gd name="connsiteY1838" fmla="*/ 336241 h 509406"/>
                <a:gd name="connsiteX1839" fmla="*/ 1105855 w 2377881"/>
                <a:gd name="connsiteY1839" fmla="*/ 339670 h 509406"/>
                <a:gd name="connsiteX1840" fmla="*/ 1123667 w 2377881"/>
                <a:gd name="connsiteY1840" fmla="*/ 341384 h 509406"/>
                <a:gd name="connsiteX1841" fmla="*/ 1129572 w 2377881"/>
                <a:gd name="connsiteY1841" fmla="*/ 340813 h 509406"/>
                <a:gd name="connsiteX1842" fmla="*/ 1131668 w 2377881"/>
                <a:gd name="connsiteY1842" fmla="*/ 336145 h 509406"/>
                <a:gd name="connsiteX1843" fmla="*/ 1149289 w 2377881"/>
                <a:gd name="connsiteY1843" fmla="*/ 335860 h 509406"/>
                <a:gd name="connsiteX1844" fmla="*/ 1145669 w 2377881"/>
                <a:gd name="connsiteY1844" fmla="*/ 336336 h 509406"/>
                <a:gd name="connsiteX1845" fmla="*/ 1142526 w 2377881"/>
                <a:gd name="connsiteY1845" fmla="*/ 336717 h 509406"/>
                <a:gd name="connsiteX1846" fmla="*/ 1144050 w 2377881"/>
                <a:gd name="connsiteY1846" fmla="*/ 343956 h 509406"/>
                <a:gd name="connsiteX1847" fmla="*/ 1152146 w 2377881"/>
                <a:gd name="connsiteY1847" fmla="*/ 344051 h 509406"/>
                <a:gd name="connsiteX1848" fmla="*/ 1149289 w 2377881"/>
                <a:gd name="connsiteY1848" fmla="*/ 335860 h 509406"/>
                <a:gd name="connsiteX1849" fmla="*/ 963837 w 2377881"/>
                <a:gd name="connsiteY1849" fmla="*/ 334145 h 509406"/>
                <a:gd name="connsiteX1850" fmla="*/ 961456 w 2377881"/>
                <a:gd name="connsiteY1850" fmla="*/ 336526 h 509406"/>
                <a:gd name="connsiteX1851" fmla="*/ 970409 w 2377881"/>
                <a:gd name="connsiteY1851" fmla="*/ 344337 h 509406"/>
                <a:gd name="connsiteX1852" fmla="*/ 963646 w 2377881"/>
                <a:gd name="connsiteY1852" fmla="*/ 344527 h 509406"/>
                <a:gd name="connsiteX1853" fmla="*/ 961646 w 2377881"/>
                <a:gd name="connsiteY1853" fmla="*/ 347575 h 509406"/>
                <a:gd name="connsiteX1854" fmla="*/ 960217 w 2377881"/>
                <a:gd name="connsiteY1854" fmla="*/ 349671 h 509406"/>
                <a:gd name="connsiteX1855" fmla="*/ 970695 w 2377881"/>
                <a:gd name="connsiteY1855" fmla="*/ 352433 h 509406"/>
                <a:gd name="connsiteX1856" fmla="*/ 972409 w 2377881"/>
                <a:gd name="connsiteY1856" fmla="*/ 352528 h 509406"/>
                <a:gd name="connsiteX1857" fmla="*/ 973838 w 2377881"/>
                <a:gd name="connsiteY1857" fmla="*/ 352624 h 509406"/>
                <a:gd name="connsiteX1858" fmla="*/ 975934 w 2377881"/>
                <a:gd name="connsiteY1858" fmla="*/ 351004 h 509406"/>
                <a:gd name="connsiteX1859" fmla="*/ 980792 w 2377881"/>
                <a:gd name="connsiteY1859" fmla="*/ 344146 h 509406"/>
                <a:gd name="connsiteX1860" fmla="*/ 974600 w 2377881"/>
                <a:gd name="connsiteY1860" fmla="*/ 339574 h 509406"/>
                <a:gd name="connsiteX1861" fmla="*/ 973648 w 2377881"/>
                <a:gd name="connsiteY1861" fmla="*/ 338908 h 509406"/>
                <a:gd name="connsiteX1862" fmla="*/ 968981 w 2377881"/>
                <a:gd name="connsiteY1862" fmla="*/ 334145 h 509406"/>
                <a:gd name="connsiteX1863" fmla="*/ 966218 w 2377881"/>
                <a:gd name="connsiteY1863" fmla="*/ 334145 h 509406"/>
                <a:gd name="connsiteX1864" fmla="*/ 1589820 w 2377881"/>
                <a:gd name="connsiteY1864" fmla="*/ 334050 h 509406"/>
                <a:gd name="connsiteX1865" fmla="*/ 1573532 w 2377881"/>
                <a:gd name="connsiteY1865" fmla="*/ 335002 h 509406"/>
                <a:gd name="connsiteX1866" fmla="*/ 1574009 w 2377881"/>
                <a:gd name="connsiteY1866" fmla="*/ 340432 h 509406"/>
                <a:gd name="connsiteX1867" fmla="*/ 1579914 w 2377881"/>
                <a:gd name="connsiteY1867" fmla="*/ 341098 h 509406"/>
                <a:gd name="connsiteX1868" fmla="*/ 1582200 w 2377881"/>
                <a:gd name="connsiteY1868" fmla="*/ 339670 h 509406"/>
                <a:gd name="connsiteX1869" fmla="*/ 1584200 w 2377881"/>
                <a:gd name="connsiteY1869" fmla="*/ 338336 h 509406"/>
                <a:gd name="connsiteX1870" fmla="*/ 1590582 w 2377881"/>
                <a:gd name="connsiteY1870" fmla="*/ 339289 h 509406"/>
                <a:gd name="connsiteX1871" fmla="*/ 1596107 w 2377881"/>
                <a:gd name="connsiteY1871" fmla="*/ 337860 h 509406"/>
                <a:gd name="connsiteX1872" fmla="*/ 1589820 w 2377881"/>
                <a:gd name="connsiteY1872" fmla="*/ 334050 h 509406"/>
                <a:gd name="connsiteX1873" fmla="*/ 950597 w 2377881"/>
                <a:gd name="connsiteY1873" fmla="*/ 333097 h 509406"/>
                <a:gd name="connsiteX1874" fmla="*/ 950692 w 2377881"/>
                <a:gd name="connsiteY1874" fmla="*/ 340592 h 509406"/>
                <a:gd name="connsiteX1875" fmla="*/ 945644 w 2377881"/>
                <a:gd name="connsiteY1875" fmla="*/ 336526 h 509406"/>
                <a:gd name="connsiteX1876" fmla="*/ 946144 w 2377881"/>
                <a:gd name="connsiteY1876" fmla="*/ 339324 h 509406"/>
                <a:gd name="connsiteX1877" fmla="*/ 947810 w 2377881"/>
                <a:gd name="connsiteY1877" fmla="*/ 342000 h 509406"/>
                <a:gd name="connsiteX1878" fmla="*/ 947073 w 2377881"/>
                <a:gd name="connsiteY1878" fmla="*/ 342337 h 509406"/>
                <a:gd name="connsiteX1879" fmla="*/ 944501 w 2377881"/>
                <a:gd name="connsiteY1879" fmla="*/ 342908 h 509406"/>
                <a:gd name="connsiteX1880" fmla="*/ 942215 w 2377881"/>
                <a:gd name="connsiteY1880" fmla="*/ 343384 h 509406"/>
                <a:gd name="connsiteX1881" fmla="*/ 935834 w 2377881"/>
                <a:gd name="connsiteY1881" fmla="*/ 343289 h 509406"/>
                <a:gd name="connsiteX1882" fmla="*/ 932976 w 2377881"/>
                <a:gd name="connsiteY1882" fmla="*/ 345861 h 509406"/>
                <a:gd name="connsiteX1883" fmla="*/ 922784 w 2377881"/>
                <a:gd name="connsiteY1883" fmla="*/ 348718 h 509406"/>
                <a:gd name="connsiteX1884" fmla="*/ 917165 w 2377881"/>
                <a:gd name="connsiteY1884" fmla="*/ 351671 h 509406"/>
                <a:gd name="connsiteX1885" fmla="*/ 914974 w 2377881"/>
                <a:gd name="connsiteY1885" fmla="*/ 353957 h 509406"/>
                <a:gd name="connsiteX1886" fmla="*/ 913640 w 2377881"/>
                <a:gd name="connsiteY1886" fmla="*/ 355576 h 509406"/>
                <a:gd name="connsiteX1887" fmla="*/ 911259 w 2377881"/>
                <a:gd name="connsiteY1887" fmla="*/ 366816 h 509406"/>
                <a:gd name="connsiteX1888" fmla="*/ 913545 w 2377881"/>
                <a:gd name="connsiteY1888" fmla="*/ 367483 h 509406"/>
                <a:gd name="connsiteX1889" fmla="*/ 915259 w 2377881"/>
                <a:gd name="connsiteY1889" fmla="*/ 367959 h 509406"/>
                <a:gd name="connsiteX1890" fmla="*/ 920593 w 2377881"/>
                <a:gd name="connsiteY1890" fmla="*/ 363673 h 509406"/>
                <a:gd name="connsiteX1891" fmla="*/ 917355 w 2377881"/>
                <a:gd name="connsiteY1891" fmla="*/ 363482 h 509406"/>
                <a:gd name="connsiteX1892" fmla="*/ 915545 w 2377881"/>
                <a:gd name="connsiteY1892" fmla="*/ 359958 h 509406"/>
                <a:gd name="connsiteX1893" fmla="*/ 918117 w 2377881"/>
                <a:gd name="connsiteY1893" fmla="*/ 357862 h 509406"/>
                <a:gd name="connsiteX1894" fmla="*/ 927166 w 2377881"/>
                <a:gd name="connsiteY1894" fmla="*/ 353386 h 509406"/>
                <a:gd name="connsiteX1895" fmla="*/ 934881 w 2377881"/>
                <a:gd name="connsiteY1895" fmla="*/ 356434 h 509406"/>
                <a:gd name="connsiteX1896" fmla="*/ 932024 w 2377881"/>
                <a:gd name="connsiteY1896" fmla="*/ 361672 h 509406"/>
                <a:gd name="connsiteX1897" fmla="*/ 927833 w 2377881"/>
                <a:gd name="connsiteY1897" fmla="*/ 365101 h 509406"/>
                <a:gd name="connsiteX1898" fmla="*/ 934881 w 2377881"/>
                <a:gd name="connsiteY1898" fmla="*/ 368149 h 509406"/>
                <a:gd name="connsiteX1899" fmla="*/ 941549 w 2377881"/>
                <a:gd name="connsiteY1899" fmla="*/ 349480 h 509406"/>
                <a:gd name="connsiteX1900" fmla="*/ 944216 w 2377881"/>
                <a:gd name="connsiteY1900" fmla="*/ 351100 h 509406"/>
                <a:gd name="connsiteX1901" fmla="*/ 950692 w 2377881"/>
                <a:gd name="connsiteY1901" fmla="*/ 349861 h 509406"/>
                <a:gd name="connsiteX1902" fmla="*/ 951931 w 2377881"/>
                <a:gd name="connsiteY1902" fmla="*/ 348623 h 509406"/>
                <a:gd name="connsiteX1903" fmla="*/ 947810 w 2377881"/>
                <a:gd name="connsiteY1903" fmla="*/ 342000 h 509406"/>
                <a:gd name="connsiteX1904" fmla="*/ 950693 w 2377881"/>
                <a:gd name="connsiteY1904" fmla="*/ 340681 h 509406"/>
                <a:gd name="connsiteX1905" fmla="*/ 950692 w 2377881"/>
                <a:gd name="connsiteY1905" fmla="*/ 340592 h 509406"/>
                <a:gd name="connsiteX1906" fmla="*/ 952502 w 2377881"/>
                <a:gd name="connsiteY1906" fmla="*/ 342051 h 509406"/>
                <a:gd name="connsiteX1907" fmla="*/ 957550 w 2377881"/>
                <a:gd name="connsiteY1907" fmla="*/ 338050 h 509406"/>
                <a:gd name="connsiteX1908" fmla="*/ 953741 w 2377881"/>
                <a:gd name="connsiteY1908" fmla="*/ 335288 h 509406"/>
                <a:gd name="connsiteX1909" fmla="*/ 1665377 w 2377881"/>
                <a:gd name="connsiteY1909" fmla="*/ 332216 h 509406"/>
                <a:gd name="connsiteX1910" fmla="*/ 1664305 w 2377881"/>
                <a:gd name="connsiteY1910" fmla="*/ 335383 h 509406"/>
                <a:gd name="connsiteX1911" fmla="*/ 1670878 w 2377881"/>
                <a:gd name="connsiteY1911" fmla="*/ 335288 h 509406"/>
                <a:gd name="connsiteX1912" fmla="*/ 1673450 w 2377881"/>
                <a:gd name="connsiteY1912" fmla="*/ 337955 h 509406"/>
                <a:gd name="connsiteX1913" fmla="*/ 1675164 w 2377881"/>
                <a:gd name="connsiteY1913" fmla="*/ 337288 h 509406"/>
                <a:gd name="connsiteX1914" fmla="*/ 1675164 w 2377881"/>
                <a:gd name="connsiteY1914" fmla="*/ 335288 h 509406"/>
                <a:gd name="connsiteX1915" fmla="*/ 1671164 w 2377881"/>
                <a:gd name="connsiteY1915" fmla="*/ 332907 h 509406"/>
                <a:gd name="connsiteX1916" fmla="*/ 1665377 w 2377881"/>
                <a:gd name="connsiteY1916" fmla="*/ 332216 h 509406"/>
                <a:gd name="connsiteX1917" fmla="*/ 1379603 w 2377881"/>
                <a:gd name="connsiteY1917" fmla="*/ 331859 h 509406"/>
                <a:gd name="connsiteX1918" fmla="*/ 1379032 w 2377881"/>
                <a:gd name="connsiteY1918" fmla="*/ 332050 h 509406"/>
                <a:gd name="connsiteX1919" fmla="*/ 1377603 w 2377881"/>
                <a:gd name="connsiteY1919" fmla="*/ 338336 h 509406"/>
                <a:gd name="connsiteX1920" fmla="*/ 1378556 w 2377881"/>
                <a:gd name="connsiteY1920" fmla="*/ 339193 h 509406"/>
                <a:gd name="connsiteX1921" fmla="*/ 1382746 w 2377881"/>
                <a:gd name="connsiteY1921" fmla="*/ 345766 h 509406"/>
                <a:gd name="connsiteX1922" fmla="*/ 1385509 w 2377881"/>
                <a:gd name="connsiteY1922" fmla="*/ 344146 h 509406"/>
                <a:gd name="connsiteX1923" fmla="*/ 1384080 w 2377881"/>
                <a:gd name="connsiteY1923" fmla="*/ 339289 h 509406"/>
                <a:gd name="connsiteX1924" fmla="*/ 1382175 w 2377881"/>
                <a:gd name="connsiteY1924" fmla="*/ 338050 h 509406"/>
                <a:gd name="connsiteX1925" fmla="*/ 1379508 w 2377881"/>
                <a:gd name="connsiteY1925" fmla="*/ 334621 h 509406"/>
                <a:gd name="connsiteX1926" fmla="*/ 1379603 w 2377881"/>
                <a:gd name="connsiteY1926" fmla="*/ 331859 h 509406"/>
                <a:gd name="connsiteX1927" fmla="*/ 603601 w 2377881"/>
                <a:gd name="connsiteY1927" fmla="*/ 330145 h 509406"/>
                <a:gd name="connsiteX1928" fmla="*/ 600173 w 2377881"/>
                <a:gd name="connsiteY1928" fmla="*/ 333002 h 509406"/>
                <a:gd name="connsiteX1929" fmla="*/ 600363 w 2377881"/>
                <a:gd name="connsiteY1929" fmla="*/ 333193 h 509406"/>
                <a:gd name="connsiteX1930" fmla="*/ 597029 w 2377881"/>
                <a:gd name="connsiteY1930" fmla="*/ 332240 h 509406"/>
                <a:gd name="connsiteX1931" fmla="*/ 589504 w 2377881"/>
                <a:gd name="connsiteY1931" fmla="*/ 332431 h 509406"/>
                <a:gd name="connsiteX1932" fmla="*/ 591505 w 2377881"/>
                <a:gd name="connsiteY1932" fmla="*/ 336145 h 509406"/>
                <a:gd name="connsiteX1933" fmla="*/ 592076 w 2377881"/>
                <a:gd name="connsiteY1933" fmla="*/ 341670 h 509406"/>
                <a:gd name="connsiteX1934" fmla="*/ 595315 w 2377881"/>
                <a:gd name="connsiteY1934" fmla="*/ 344432 h 509406"/>
                <a:gd name="connsiteX1935" fmla="*/ 590743 w 2377881"/>
                <a:gd name="connsiteY1935" fmla="*/ 347194 h 509406"/>
                <a:gd name="connsiteX1936" fmla="*/ 597791 w 2377881"/>
                <a:gd name="connsiteY1936" fmla="*/ 345861 h 509406"/>
                <a:gd name="connsiteX1937" fmla="*/ 598363 w 2377881"/>
                <a:gd name="connsiteY1937" fmla="*/ 336431 h 509406"/>
                <a:gd name="connsiteX1938" fmla="*/ 599982 w 2377881"/>
                <a:gd name="connsiteY1938" fmla="*/ 338431 h 509406"/>
                <a:gd name="connsiteX1939" fmla="*/ 603792 w 2377881"/>
                <a:gd name="connsiteY1939" fmla="*/ 342337 h 509406"/>
                <a:gd name="connsiteX1940" fmla="*/ 604840 w 2377881"/>
                <a:gd name="connsiteY1940" fmla="*/ 342051 h 509406"/>
                <a:gd name="connsiteX1941" fmla="*/ 606364 w 2377881"/>
                <a:gd name="connsiteY1941" fmla="*/ 341575 h 509406"/>
                <a:gd name="connsiteX1942" fmla="*/ 602363 w 2377881"/>
                <a:gd name="connsiteY1942" fmla="*/ 337003 h 509406"/>
                <a:gd name="connsiteX1943" fmla="*/ 603411 w 2377881"/>
                <a:gd name="connsiteY1943" fmla="*/ 334812 h 509406"/>
                <a:gd name="connsiteX1944" fmla="*/ 605030 w 2377881"/>
                <a:gd name="connsiteY1944" fmla="*/ 333383 h 509406"/>
                <a:gd name="connsiteX1945" fmla="*/ 603601 w 2377881"/>
                <a:gd name="connsiteY1945" fmla="*/ 330145 h 509406"/>
                <a:gd name="connsiteX1946" fmla="*/ 154022 w 2377881"/>
                <a:gd name="connsiteY1946" fmla="*/ 330145 h 509406"/>
                <a:gd name="connsiteX1947" fmla="*/ 161928 w 2377881"/>
                <a:gd name="connsiteY1947" fmla="*/ 330335 h 509406"/>
                <a:gd name="connsiteX1948" fmla="*/ 179549 w 2377881"/>
                <a:gd name="connsiteY1948" fmla="*/ 334621 h 509406"/>
                <a:gd name="connsiteX1949" fmla="*/ 183359 w 2377881"/>
                <a:gd name="connsiteY1949" fmla="*/ 333764 h 509406"/>
                <a:gd name="connsiteX1950" fmla="*/ 189169 w 2377881"/>
                <a:gd name="connsiteY1950" fmla="*/ 332526 h 509406"/>
                <a:gd name="connsiteX1951" fmla="*/ 190789 w 2377881"/>
                <a:gd name="connsiteY1951" fmla="*/ 338812 h 509406"/>
                <a:gd name="connsiteX1952" fmla="*/ 181454 w 2377881"/>
                <a:gd name="connsiteY1952" fmla="*/ 338908 h 509406"/>
                <a:gd name="connsiteX1953" fmla="*/ 175358 w 2377881"/>
                <a:gd name="connsiteY1953" fmla="*/ 342622 h 509406"/>
                <a:gd name="connsiteX1954" fmla="*/ 174215 w 2377881"/>
                <a:gd name="connsiteY1954" fmla="*/ 345289 h 509406"/>
                <a:gd name="connsiteX1955" fmla="*/ 167833 w 2377881"/>
                <a:gd name="connsiteY1955" fmla="*/ 343956 h 509406"/>
                <a:gd name="connsiteX1956" fmla="*/ 158118 w 2377881"/>
                <a:gd name="connsiteY1956" fmla="*/ 340622 h 509406"/>
                <a:gd name="connsiteX1957" fmla="*/ 159165 w 2377881"/>
                <a:gd name="connsiteY1957" fmla="*/ 335193 h 509406"/>
                <a:gd name="connsiteX1958" fmla="*/ 151927 w 2377881"/>
                <a:gd name="connsiteY1958" fmla="*/ 337098 h 509406"/>
                <a:gd name="connsiteX1959" fmla="*/ 151927 w 2377881"/>
                <a:gd name="connsiteY1959" fmla="*/ 336526 h 509406"/>
                <a:gd name="connsiteX1960" fmla="*/ 151736 w 2377881"/>
                <a:gd name="connsiteY1960" fmla="*/ 334526 h 509406"/>
                <a:gd name="connsiteX1961" fmla="*/ 154022 w 2377881"/>
                <a:gd name="connsiteY1961" fmla="*/ 330145 h 509406"/>
                <a:gd name="connsiteX1962" fmla="*/ 345474 w 2377881"/>
                <a:gd name="connsiteY1962" fmla="*/ 329954 h 509406"/>
                <a:gd name="connsiteX1963" fmla="*/ 342712 w 2377881"/>
                <a:gd name="connsiteY1963" fmla="*/ 330716 h 509406"/>
                <a:gd name="connsiteX1964" fmla="*/ 341569 w 2377881"/>
                <a:gd name="connsiteY1964" fmla="*/ 333288 h 509406"/>
                <a:gd name="connsiteX1965" fmla="*/ 340807 w 2377881"/>
                <a:gd name="connsiteY1965" fmla="*/ 338336 h 509406"/>
                <a:gd name="connsiteX1966" fmla="*/ 344521 w 2377881"/>
                <a:gd name="connsiteY1966" fmla="*/ 339098 h 509406"/>
                <a:gd name="connsiteX1967" fmla="*/ 345093 w 2377881"/>
                <a:gd name="connsiteY1967" fmla="*/ 338146 h 509406"/>
                <a:gd name="connsiteX1968" fmla="*/ 347379 w 2377881"/>
                <a:gd name="connsiteY1968" fmla="*/ 334145 h 509406"/>
                <a:gd name="connsiteX1969" fmla="*/ 349951 w 2377881"/>
                <a:gd name="connsiteY1969" fmla="*/ 330811 h 509406"/>
                <a:gd name="connsiteX1970" fmla="*/ 345474 w 2377881"/>
                <a:gd name="connsiteY1970" fmla="*/ 329954 h 509406"/>
                <a:gd name="connsiteX1971" fmla="*/ 1203200 w 2377881"/>
                <a:gd name="connsiteY1971" fmla="*/ 329668 h 509406"/>
                <a:gd name="connsiteX1972" fmla="*/ 1194056 w 2377881"/>
                <a:gd name="connsiteY1972" fmla="*/ 336431 h 509406"/>
                <a:gd name="connsiteX1973" fmla="*/ 1190723 w 2377881"/>
                <a:gd name="connsiteY1973" fmla="*/ 335955 h 509406"/>
                <a:gd name="connsiteX1974" fmla="*/ 1183102 w 2377881"/>
                <a:gd name="connsiteY1974" fmla="*/ 335002 h 509406"/>
                <a:gd name="connsiteX1975" fmla="*/ 1174720 w 2377881"/>
                <a:gd name="connsiteY1975" fmla="*/ 345480 h 509406"/>
                <a:gd name="connsiteX1976" fmla="*/ 1177768 w 2377881"/>
                <a:gd name="connsiteY1976" fmla="*/ 343480 h 509406"/>
                <a:gd name="connsiteX1977" fmla="*/ 1183007 w 2377881"/>
                <a:gd name="connsiteY1977" fmla="*/ 341194 h 509406"/>
                <a:gd name="connsiteX1978" fmla="*/ 1184626 w 2377881"/>
                <a:gd name="connsiteY1978" fmla="*/ 340622 h 509406"/>
                <a:gd name="connsiteX1979" fmla="*/ 1186532 w 2377881"/>
                <a:gd name="connsiteY1979" fmla="*/ 349766 h 509406"/>
                <a:gd name="connsiteX1980" fmla="*/ 1187770 w 2377881"/>
                <a:gd name="connsiteY1980" fmla="*/ 352814 h 509406"/>
                <a:gd name="connsiteX1981" fmla="*/ 1186151 w 2377881"/>
                <a:gd name="connsiteY1981" fmla="*/ 356910 h 509406"/>
                <a:gd name="connsiteX1982" fmla="*/ 1179197 w 2377881"/>
                <a:gd name="connsiteY1982" fmla="*/ 363006 h 509406"/>
                <a:gd name="connsiteX1983" fmla="*/ 1177578 w 2377881"/>
                <a:gd name="connsiteY1983" fmla="*/ 364530 h 509406"/>
                <a:gd name="connsiteX1984" fmla="*/ 1190246 w 2377881"/>
                <a:gd name="connsiteY1984" fmla="*/ 368721 h 509406"/>
                <a:gd name="connsiteX1985" fmla="*/ 1195390 w 2377881"/>
                <a:gd name="connsiteY1985" fmla="*/ 368340 h 509406"/>
                <a:gd name="connsiteX1986" fmla="*/ 1195199 w 2377881"/>
                <a:gd name="connsiteY1986" fmla="*/ 368245 h 509406"/>
                <a:gd name="connsiteX1987" fmla="*/ 1191770 w 2377881"/>
                <a:gd name="connsiteY1987" fmla="*/ 366816 h 509406"/>
                <a:gd name="connsiteX1988" fmla="*/ 1183102 w 2377881"/>
                <a:gd name="connsiteY1988" fmla="*/ 364625 h 509406"/>
                <a:gd name="connsiteX1989" fmla="*/ 1182912 w 2377881"/>
                <a:gd name="connsiteY1989" fmla="*/ 364149 h 509406"/>
                <a:gd name="connsiteX1990" fmla="*/ 1182721 w 2377881"/>
                <a:gd name="connsiteY1990" fmla="*/ 363577 h 509406"/>
                <a:gd name="connsiteX1991" fmla="*/ 1187960 w 2377881"/>
                <a:gd name="connsiteY1991" fmla="*/ 360625 h 509406"/>
                <a:gd name="connsiteX1992" fmla="*/ 1194151 w 2377881"/>
                <a:gd name="connsiteY1992" fmla="*/ 353767 h 509406"/>
                <a:gd name="connsiteX1993" fmla="*/ 1195580 w 2377881"/>
                <a:gd name="connsiteY1993" fmla="*/ 353862 h 509406"/>
                <a:gd name="connsiteX1994" fmla="*/ 1196533 w 2377881"/>
                <a:gd name="connsiteY1994" fmla="*/ 353957 h 509406"/>
                <a:gd name="connsiteX1995" fmla="*/ 1197961 w 2377881"/>
                <a:gd name="connsiteY1995" fmla="*/ 352052 h 509406"/>
                <a:gd name="connsiteX1996" fmla="*/ 1197390 w 2377881"/>
                <a:gd name="connsiteY1996" fmla="*/ 351290 h 509406"/>
                <a:gd name="connsiteX1997" fmla="*/ 1195104 w 2377881"/>
                <a:gd name="connsiteY1997" fmla="*/ 350909 h 509406"/>
                <a:gd name="connsiteX1998" fmla="*/ 1190627 w 2377881"/>
                <a:gd name="connsiteY1998" fmla="*/ 348718 h 509406"/>
                <a:gd name="connsiteX1999" fmla="*/ 1193866 w 2377881"/>
                <a:gd name="connsiteY1999" fmla="*/ 344242 h 509406"/>
                <a:gd name="connsiteX2000" fmla="*/ 1197866 w 2377881"/>
                <a:gd name="connsiteY2000" fmla="*/ 342432 h 509406"/>
                <a:gd name="connsiteX2001" fmla="*/ 1205772 w 2377881"/>
                <a:gd name="connsiteY2001" fmla="*/ 337765 h 509406"/>
                <a:gd name="connsiteX2002" fmla="*/ 1209296 w 2377881"/>
                <a:gd name="connsiteY2002" fmla="*/ 340813 h 509406"/>
                <a:gd name="connsiteX2003" fmla="*/ 1210630 w 2377881"/>
                <a:gd name="connsiteY2003" fmla="*/ 340432 h 509406"/>
                <a:gd name="connsiteX2004" fmla="*/ 1216440 w 2377881"/>
                <a:gd name="connsiteY2004" fmla="*/ 339289 h 509406"/>
                <a:gd name="connsiteX2005" fmla="*/ 1217202 w 2377881"/>
                <a:gd name="connsiteY2005" fmla="*/ 339193 h 509406"/>
                <a:gd name="connsiteX2006" fmla="*/ 1221107 w 2377881"/>
                <a:gd name="connsiteY2006" fmla="*/ 343003 h 509406"/>
                <a:gd name="connsiteX2007" fmla="*/ 1224536 w 2377881"/>
                <a:gd name="connsiteY2007" fmla="*/ 341194 h 509406"/>
                <a:gd name="connsiteX2008" fmla="*/ 1226156 w 2377881"/>
                <a:gd name="connsiteY2008" fmla="*/ 340336 h 509406"/>
                <a:gd name="connsiteX2009" fmla="*/ 1233871 w 2377881"/>
                <a:gd name="connsiteY2009" fmla="*/ 341575 h 509406"/>
                <a:gd name="connsiteX2010" fmla="*/ 1241110 w 2377881"/>
                <a:gd name="connsiteY2010" fmla="*/ 338527 h 509406"/>
                <a:gd name="connsiteX2011" fmla="*/ 1243205 w 2377881"/>
                <a:gd name="connsiteY2011" fmla="*/ 339955 h 509406"/>
                <a:gd name="connsiteX2012" fmla="*/ 1244443 w 2377881"/>
                <a:gd name="connsiteY2012" fmla="*/ 340813 h 509406"/>
                <a:gd name="connsiteX2013" fmla="*/ 1249301 w 2377881"/>
                <a:gd name="connsiteY2013" fmla="*/ 337574 h 509406"/>
                <a:gd name="connsiteX2014" fmla="*/ 1244253 w 2377881"/>
                <a:gd name="connsiteY2014" fmla="*/ 331192 h 509406"/>
                <a:gd name="connsiteX2015" fmla="*/ 1235204 w 2377881"/>
                <a:gd name="connsiteY2015" fmla="*/ 333669 h 509406"/>
                <a:gd name="connsiteX2016" fmla="*/ 1223012 w 2377881"/>
                <a:gd name="connsiteY2016" fmla="*/ 335860 h 509406"/>
                <a:gd name="connsiteX2017" fmla="*/ 1216250 w 2377881"/>
                <a:gd name="connsiteY2017" fmla="*/ 336241 h 509406"/>
                <a:gd name="connsiteX2018" fmla="*/ 1205296 w 2377881"/>
                <a:gd name="connsiteY2018" fmla="*/ 332431 h 509406"/>
                <a:gd name="connsiteX2019" fmla="*/ 1964248 w 2377881"/>
                <a:gd name="connsiteY2019" fmla="*/ 328811 h 509406"/>
                <a:gd name="connsiteX2020" fmla="*/ 1970915 w 2377881"/>
                <a:gd name="connsiteY2020" fmla="*/ 330431 h 509406"/>
                <a:gd name="connsiteX2021" fmla="*/ 1974249 w 2377881"/>
                <a:gd name="connsiteY2021" fmla="*/ 330240 h 509406"/>
                <a:gd name="connsiteX2022" fmla="*/ 1977488 w 2377881"/>
                <a:gd name="connsiteY2022" fmla="*/ 329954 h 509406"/>
                <a:gd name="connsiteX2023" fmla="*/ 1981583 w 2377881"/>
                <a:gd name="connsiteY2023" fmla="*/ 336146 h 509406"/>
                <a:gd name="connsiteX2024" fmla="*/ 1979488 w 2377881"/>
                <a:gd name="connsiteY2024" fmla="*/ 337193 h 509406"/>
                <a:gd name="connsiteX2025" fmla="*/ 1978535 w 2377881"/>
                <a:gd name="connsiteY2025" fmla="*/ 337670 h 509406"/>
                <a:gd name="connsiteX2026" fmla="*/ 1965963 w 2377881"/>
                <a:gd name="connsiteY2026" fmla="*/ 340813 h 509406"/>
                <a:gd name="connsiteX2027" fmla="*/ 1960438 w 2377881"/>
                <a:gd name="connsiteY2027" fmla="*/ 340527 h 509406"/>
                <a:gd name="connsiteX2028" fmla="*/ 1955676 w 2377881"/>
                <a:gd name="connsiteY2028" fmla="*/ 341384 h 509406"/>
                <a:gd name="connsiteX2029" fmla="*/ 1953866 w 2377881"/>
                <a:gd name="connsiteY2029" fmla="*/ 336431 h 509406"/>
                <a:gd name="connsiteX2030" fmla="*/ 1958438 w 2377881"/>
                <a:gd name="connsiteY2030" fmla="*/ 332336 h 509406"/>
                <a:gd name="connsiteX2031" fmla="*/ 1964248 w 2377881"/>
                <a:gd name="connsiteY2031" fmla="*/ 328907 h 509406"/>
                <a:gd name="connsiteX2032" fmla="*/ 1867570 w 2377881"/>
                <a:gd name="connsiteY2032" fmla="*/ 328621 h 509406"/>
                <a:gd name="connsiteX2033" fmla="*/ 1874999 w 2377881"/>
                <a:gd name="connsiteY2033" fmla="*/ 328716 h 509406"/>
                <a:gd name="connsiteX2034" fmla="*/ 1874523 w 2377881"/>
                <a:gd name="connsiteY2034" fmla="*/ 330240 h 509406"/>
                <a:gd name="connsiteX2035" fmla="*/ 1874142 w 2377881"/>
                <a:gd name="connsiteY2035" fmla="*/ 331478 h 509406"/>
                <a:gd name="connsiteX2036" fmla="*/ 1873380 w 2377881"/>
                <a:gd name="connsiteY2036" fmla="*/ 334622 h 509406"/>
                <a:gd name="connsiteX2037" fmla="*/ 1870808 w 2377881"/>
                <a:gd name="connsiteY2037" fmla="*/ 335193 h 509406"/>
                <a:gd name="connsiteX2038" fmla="*/ 1866236 w 2377881"/>
                <a:gd name="connsiteY2038" fmla="*/ 334717 h 509406"/>
                <a:gd name="connsiteX2039" fmla="*/ 1864902 w 2377881"/>
                <a:gd name="connsiteY2039" fmla="*/ 332526 h 509406"/>
                <a:gd name="connsiteX2040" fmla="*/ 1867570 w 2377881"/>
                <a:gd name="connsiteY2040" fmla="*/ 328621 h 509406"/>
                <a:gd name="connsiteX2041" fmla="*/ 260607 w 2377881"/>
                <a:gd name="connsiteY2041" fmla="*/ 328240 h 509406"/>
                <a:gd name="connsiteX2042" fmla="*/ 266322 w 2377881"/>
                <a:gd name="connsiteY2042" fmla="*/ 337955 h 509406"/>
                <a:gd name="connsiteX2043" fmla="*/ 261750 w 2377881"/>
                <a:gd name="connsiteY2043" fmla="*/ 334526 h 509406"/>
                <a:gd name="connsiteX2044" fmla="*/ 259654 w 2377881"/>
                <a:gd name="connsiteY2044" fmla="*/ 333002 h 509406"/>
                <a:gd name="connsiteX2045" fmla="*/ 253272 w 2377881"/>
                <a:gd name="connsiteY2045" fmla="*/ 335669 h 509406"/>
                <a:gd name="connsiteX2046" fmla="*/ 242795 w 2377881"/>
                <a:gd name="connsiteY2046" fmla="*/ 336145 h 509406"/>
                <a:gd name="connsiteX2047" fmla="*/ 246510 w 2377881"/>
                <a:gd name="connsiteY2047" fmla="*/ 330335 h 509406"/>
                <a:gd name="connsiteX2048" fmla="*/ 260607 w 2377881"/>
                <a:gd name="connsiteY2048" fmla="*/ 328240 h 509406"/>
                <a:gd name="connsiteX2049" fmla="*/ 1611823 w 2377881"/>
                <a:gd name="connsiteY2049" fmla="*/ 328144 h 509406"/>
                <a:gd name="connsiteX2050" fmla="*/ 1611061 w 2377881"/>
                <a:gd name="connsiteY2050" fmla="*/ 328621 h 509406"/>
                <a:gd name="connsiteX2051" fmla="*/ 1611727 w 2377881"/>
                <a:gd name="connsiteY2051" fmla="*/ 333288 h 509406"/>
                <a:gd name="connsiteX2052" fmla="*/ 1609442 w 2377881"/>
                <a:gd name="connsiteY2052" fmla="*/ 338717 h 509406"/>
                <a:gd name="connsiteX2053" fmla="*/ 1611251 w 2377881"/>
                <a:gd name="connsiteY2053" fmla="*/ 336431 h 509406"/>
                <a:gd name="connsiteX2054" fmla="*/ 1620871 w 2377881"/>
                <a:gd name="connsiteY2054" fmla="*/ 342051 h 509406"/>
                <a:gd name="connsiteX2055" fmla="*/ 1625634 w 2377881"/>
                <a:gd name="connsiteY2055" fmla="*/ 343003 h 509406"/>
                <a:gd name="connsiteX2056" fmla="*/ 1636969 w 2377881"/>
                <a:gd name="connsiteY2056" fmla="*/ 332240 h 509406"/>
                <a:gd name="connsiteX2057" fmla="*/ 1633730 w 2377881"/>
                <a:gd name="connsiteY2057" fmla="*/ 330716 h 509406"/>
                <a:gd name="connsiteX2058" fmla="*/ 1625825 w 2377881"/>
                <a:gd name="connsiteY2058" fmla="*/ 331192 h 509406"/>
                <a:gd name="connsiteX2059" fmla="*/ 1624301 w 2377881"/>
                <a:gd name="connsiteY2059" fmla="*/ 332145 h 509406"/>
                <a:gd name="connsiteX2060" fmla="*/ 1617347 w 2377881"/>
                <a:gd name="connsiteY2060" fmla="*/ 332050 h 509406"/>
                <a:gd name="connsiteX2061" fmla="*/ 1617061 w 2377881"/>
                <a:gd name="connsiteY2061" fmla="*/ 331669 h 509406"/>
                <a:gd name="connsiteX2062" fmla="*/ 1615061 w 2377881"/>
                <a:gd name="connsiteY2062" fmla="*/ 328240 h 509406"/>
                <a:gd name="connsiteX2063" fmla="*/ 1611823 w 2377881"/>
                <a:gd name="connsiteY2063" fmla="*/ 328144 h 509406"/>
                <a:gd name="connsiteX2064" fmla="*/ 1047848 w 2377881"/>
                <a:gd name="connsiteY2064" fmla="*/ 328144 h 509406"/>
                <a:gd name="connsiteX2065" fmla="*/ 1046228 w 2377881"/>
                <a:gd name="connsiteY2065" fmla="*/ 338336 h 509406"/>
                <a:gd name="connsiteX2066" fmla="*/ 1039751 w 2377881"/>
                <a:gd name="connsiteY2066" fmla="*/ 341194 h 509406"/>
                <a:gd name="connsiteX2067" fmla="*/ 1035370 w 2377881"/>
                <a:gd name="connsiteY2067" fmla="*/ 340432 h 509406"/>
                <a:gd name="connsiteX2068" fmla="*/ 1034608 w 2377881"/>
                <a:gd name="connsiteY2068" fmla="*/ 340336 h 509406"/>
                <a:gd name="connsiteX2069" fmla="*/ 1026797 w 2377881"/>
                <a:gd name="connsiteY2069" fmla="*/ 344623 h 509406"/>
                <a:gd name="connsiteX2070" fmla="*/ 1026511 w 2377881"/>
                <a:gd name="connsiteY2070" fmla="*/ 345575 h 509406"/>
                <a:gd name="connsiteX2071" fmla="*/ 1020403 w 2377881"/>
                <a:gd name="connsiteY2071" fmla="*/ 345629 h 509406"/>
                <a:gd name="connsiteX2072" fmla="*/ 1023749 w 2377881"/>
                <a:gd name="connsiteY2072" fmla="*/ 341956 h 509406"/>
                <a:gd name="connsiteX2073" fmla="*/ 1021368 w 2377881"/>
                <a:gd name="connsiteY2073" fmla="*/ 341384 h 509406"/>
                <a:gd name="connsiteX2074" fmla="*/ 1010033 w 2377881"/>
                <a:gd name="connsiteY2074" fmla="*/ 343670 h 509406"/>
                <a:gd name="connsiteX2075" fmla="*/ 1006414 w 2377881"/>
                <a:gd name="connsiteY2075" fmla="*/ 336336 h 509406"/>
                <a:gd name="connsiteX2076" fmla="*/ 1006604 w 2377881"/>
                <a:gd name="connsiteY2076" fmla="*/ 333764 h 509406"/>
                <a:gd name="connsiteX2077" fmla="*/ 1006700 w 2377881"/>
                <a:gd name="connsiteY2077" fmla="*/ 332621 h 509406"/>
                <a:gd name="connsiteX2078" fmla="*/ 996984 w 2377881"/>
                <a:gd name="connsiteY2078" fmla="*/ 331764 h 509406"/>
                <a:gd name="connsiteX2079" fmla="*/ 993460 w 2377881"/>
                <a:gd name="connsiteY2079" fmla="*/ 332240 h 509406"/>
                <a:gd name="connsiteX2080" fmla="*/ 992317 w 2377881"/>
                <a:gd name="connsiteY2080" fmla="*/ 334812 h 509406"/>
                <a:gd name="connsiteX2081" fmla="*/ 994889 w 2377881"/>
                <a:gd name="connsiteY2081" fmla="*/ 336241 h 509406"/>
                <a:gd name="connsiteX2082" fmla="*/ 996317 w 2377881"/>
                <a:gd name="connsiteY2082" fmla="*/ 336050 h 509406"/>
                <a:gd name="connsiteX2083" fmla="*/ 1000223 w 2377881"/>
                <a:gd name="connsiteY2083" fmla="*/ 336812 h 509406"/>
                <a:gd name="connsiteX2084" fmla="*/ 996984 w 2377881"/>
                <a:gd name="connsiteY2084" fmla="*/ 340146 h 509406"/>
                <a:gd name="connsiteX2085" fmla="*/ 995079 w 2377881"/>
                <a:gd name="connsiteY2085" fmla="*/ 340813 h 509406"/>
                <a:gd name="connsiteX2086" fmla="*/ 990507 w 2377881"/>
                <a:gd name="connsiteY2086" fmla="*/ 342432 h 509406"/>
                <a:gd name="connsiteX2087" fmla="*/ 984983 w 2377881"/>
                <a:gd name="connsiteY2087" fmla="*/ 336526 h 509406"/>
                <a:gd name="connsiteX2088" fmla="*/ 984030 w 2377881"/>
                <a:gd name="connsiteY2088" fmla="*/ 336622 h 509406"/>
                <a:gd name="connsiteX2089" fmla="*/ 983173 w 2377881"/>
                <a:gd name="connsiteY2089" fmla="*/ 336717 h 509406"/>
                <a:gd name="connsiteX2090" fmla="*/ 980982 w 2377881"/>
                <a:gd name="connsiteY2090" fmla="*/ 343765 h 509406"/>
                <a:gd name="connsiteX2091" fmla="*/ 984220 w 2377881"/>
                <a:gd name="connsiteY2091" fmla="*/ 346051 h 509406"/>
                <a:gd name="connsiteX2092" fmla="*/ 986983 w 2377881"/>
                <a:gd name="connsiteY2092" fmla="*/ 347956 h 509406"/>
                <a:gd name="connsiteX2093" fmla="*/ 992412 w 2377881"/>
                <a:gd name="connsiteY2093" fmla="*/ 347861 h 509406"/>
                <a:gd name="connsiteX2094" fmla="*/ 997270 w 2377881"/>
                <a:gd name="connsiteY2094" fmla="*/ 349004 h 509406"/>
                <a:gd name="connsiteX2095" fmla="*/ 1000699 w 2377881"/>
                <a:gd name="connsiteY2095" fmla="*/ 349766 h 509406"/>
                <a:gd name="connsiteX2096" fmla="*/ 1022987 w 2377881"/>
                <a:gd name="connsiteY2096" fmla="*/ 350052 h 509406"/>
                <a:gd name="connsiteX2097" fmla="*/ 1023940 w 2377881"/>
                <a:gd name="connsiteY2097" fmla="*/ 350623 h 509406"/>
                <a:gd name="connsiteX2098" fmla="*/ 1028321 w 2377881"/>
                <a:gd name="connsiteY2098" fmla="*/ 349099 h 509406"/>
                <a:gd name="connsiteX2099" fmla="*/ 1031369 w 2377881"/>
                <a:gd name="connsiteY2099" fmla="*/ 347099 h 509406"/>
                <a:gd name="connsiteX2100" fmla="*/ 1039370 w 2377881"/>
                <a:gd name="connsiteY2100" fmla="*/ 348623 h 509406"/>
                <a:gd name="connsiteX2101" fmla="*/ 1040704 w 2377881"/>
                <a:gd name="connsiteY2101" fmla="*/ 348814 h 509406"/>
                <a:gd name="connsiteX2102" fmla="*/ 1042514 w 2377881"/>
                <a:gd name="connsiteY2102" fmla="*/ 345766 h 509406"/>
                <a:gd name="connsiteX2103" fmla="*/ 1041942 w 2377881"/>
                <a:gd name="connsiteY2103" fmla="*/ 344623 h 509406"/>
                <a:gd name="connsiteX2104" fmla="*/ 1041751 w 2377881"/>
                <a:gd name="connsiteY2104" fmla="*/ 343670 h 509406"/>
                <a:gd name="connsiteX2105" fmla="*/ 1044418 w 2377881"/>
                <a:gd name="connsiteY2105" fmla="*/ 342527 h 509406"/>
                <a:gd name="connsiteX2106" fmla="*/ 1051276 w 2377881"/>
                <a:gd name="connsiteY2106" fmla="*/ 343765 h 509406"/>
                <a:gd name="connsiteX2107" fmla="*/ 1051372 w 2377881"/>
                <a:gd name="connsiteY2107" fmla="*/ 344051 h 509406"/>
                <a:gd name="connsiteX2108" fmla="*/ 1053943 w 2377881"/>
                <a:gd name="connsiteY2108" fmla="*/ 348718 h 509406"/>
                <a:gd name="connsiteX2109" fmla="*/ 1057373 w 2377881"/>
                <a:gd name="connsiteY2109" fmla="*/ 348909 h 509406"/>
                <a:gd name="connsiteX2110" fmla="*/ 1060897 w 2377881"/>
                <a:gd name="connsiteY2110" fmla="*/ 342337 h 509406"/>
                <a:gd name="connsiteX2111" fmla="*/ 1062897 w 2377881"/>
                <a:gd name="connsiteY2111" fmla="*/ 342718 h 509406"/>
                <a:gd name="connsiteX2112" fmla="*/ 1065183 w 2377881"/>
                <a:gd name="connsiteY2112" fmla="*/ 343099 h 509406"/>
                <a:gd name="connsiteX2113" fmla="*/ 1064707 w 2377881"/>
                <a:gd name="connsiteY2113" fmla="*/ 341194 h 509406"/>
                <a:gd name="connsiteX2114" fmla="*/ 1063373 w 2377881"/>
                <a:gd name="connsiteY2114" fmla="*/ 338908 h 509406"/>
                <a:gd name="connsiteX2115" fmla="*/ 1057658 w 2377881"/>
                <a:gd name="connsiteY2115" fmla="*/ 338527 h 509406"/>
                <a:gd name="connsiteX2116" fmla="*/ 1053562 w 2377881"/>
                <a:gd name="connsiteY2116" fmla="*/ 338908 h 509406"/>
                <a:gd name="connsiteX2117" fmla="*/ 1050895 w 2377881"/>
                <a:gd name="connsiteY2117" fmla="*/ 334050 h 509406"/>
                <a:gd name="connsiteX2118" fmla="*/ 1053277 w 2377881"/>
                <a:gd name="connsiteY2118" fmla="*/ 329002 h 509406"/>
                <a:gd name="connsiteX2119" fmla="*/ 1047848 w 2377881"/>
                <a:gd name="connsiteY2119" fmla="*/ 328144 h 509406"/>
                <a:gd name="connsiteX2120" fmla="*/ 2109313 w 2377881"/>
                <a:gd name="connsiteY2120" fmla="*/ 327478 h 509406"/>
                <a:gd name="connsiteX2121" fmla="*/ 2110933 w 2377881"/>
                <a:gd name="connsiteY2121" fmla="*/ 327764 h 509406"/>
                <a:gd name="connsiteX2122" fmla="*/ 2112552 w 2377881"/>
                <a:gd name="connsiteY2122" fmla="*/ 328049 h 509406"/>
                <a:gd name="connsiteX2123" fmla="*/ 2112362 w 2377881"/>
                <a:gd name="connsiteY2123" fmla="*/ 334526 h 509406"/>
                <a:gd name="connsiteX2124" fmla="*/ 2110552 w 2377881"/>
                <a:gd name="connsiteY2124" fmla="*/ 337384 h 509406"/>
                <a:gd name="connsiteX2125" fmla="*/ 2107408 w 2377881"/>
                <a:gd name="connsiteY2125" fmla="*/ 338241 h 509406"/>
                <a:gd name="connsiteX2126" fmla="*/ 2106646 w 2377881"/>
                <a:gd name="connsiteY2126" fmla="*/ 338051 h 509406"/>
                <a:gd name="connsiteX2127" fmla="*/ 2106170 w 2377881"/>
                <a:gd name="connsiteY2127" fmla="*/ 332907 h 509406"/>
                <a:gd name="connsiteX2128" fmla="*/ 2109313 w 2377881"/>
                <a:gd name="connsiteY2128" fmla="*/ 327478 h 509406"/>
                <a:gd name="connsiteX2129" fmla="*/ 1646780 w 2377881"/>
                <a:gd name="connsiteY2129" fmla="*/ 327382 h 509406"/>
                <a:gd name="connsiteX2130" fmla="*/ 1646113 w 2377881"/>
                <a:gd name="connsiteY2130" fmla="*/ 327859 h 509406"/>
                <a:gd name="connsiteX2131" fmla="*/ 1644779 w 2377881"/>
                <a:gd name="connsiteY2131" fmla="*/ 331002 h 509406"/>
                <a:gd name="connsiteX2132" fmla="*/ 1645541 w 2377881"/>
                <a:gd name="connsiteY2132" fmla="*/ 331859 h 509406"/>
                <a:gd name="connsiteX2133" fmla="*/ 1645637 w 2377881"/>
                <a:gd name="connsiteY2133" fmla="*/ 333764 h 509406"/>
                <a:gd name="connsiteX2134" fmla="*/ 1644970 w 2377881"/>
                <a:gd name="connsiteY2134" fmla="*/ 334812 h 509406"/>
                <a:gd name="connsiteX2135" fmla="*/ 1645731 w 2377881"/>
                <a:gd name="connsiteY2135" fmla="*/ 338146 h 509406"/>
                <a:gd name="connsiteX2136" fmla="*/ 1647065 w 2377881"/>
                <a:gd name="connsiteY2136" fmla="*/ 339193 h 509406"/>
                <a:gd name="connsiteX2137" fmla="*/ 1655447 w 2377881"/>
                <a:gd name="connsiteY2137" fmla="*/ 341098 h 509406"/>
                <a:gd name="connsiteX2138" fmla="*/ 1657733 w 2377881"/>
                <a:gd name="connsiteY2138" fmla="*/ 340336 h 509406"/>
                <a:gd name="connsiteX2139" fmla="*/ 1659638 w 2377881"/>
                <a:gd name="connsiteY2139" fmla="*/ 339384 h 509406"/>
                <a:gd name="connsiteX2140" fmla="*/ 1658876 w 2377881"/>
                <a:gd name="connsiteY2140" fmla="*/ 336622 h 509406"/>
                <a:gd name="connsiteX2141" fmla="*/ 1657733 w 2377881"/>
                <a:gd name="connsiteY2141" fmla="*/ 335860 h 509406"/>
                <a:gd name="connsiteX2142" fmla="*/ 1655447 w 2377881"/>
                <a:gd name="connsiteY2142" fmla="*/ 333859 h 509406"/>
                <a:gd name="connsiteX2143" fmla="*/ 1652018 w 2377881"/>
                <a:gd name="connsiteY2143" fmla="*/ 329287 h 509406"/>
                <a:gd name="connsiteX2144" fmla="*/ 1646780 w 2377881"/>
                <a:gd name="connsiteY2144" fmla="*/ 327382 h 509406"/>
                <a:gd name="connsiteX2145" fmla="*/ 212029 w 2377881"/>
                <a:gd name="connsiteY2145" fmla="*/ 326239 h 509406"/>
                <a:gd name="connsiteX2146" fmla="*/ 213363 w 2377881"/>
                <a:gd name="connsiteY2146" fmla="*/ 326906 h 509406"/>
                <a:gd name="connsiteX2147" fmla="*/ 221649 w 2377881"/>
                <a:gd name="connsiteY2147" fmla="*/ 333669 h 509406"/>
                <a:gd name="connsiteX2148" fmla="*/ 227555 w 2377881"/>
                <a:gd name="connsiteY2148" fmla="*/ 335002 h 509406"/>
                <a:gd name="connsiteX2149" fmla="*/ 226603 w 2377881"/>
                <a:gd name="connsiteY2149" fmla="*/ 337288 h 509406"/>
                <a:gd name="connsiteX2150" fmla="*/ 225364 w 2377881"/>
                <a:gd name="connsiteY2150" fmla="*/ 338336 h 509406"/>
                <a:gd name="connsiteX2151" fmla="*/ 220602 w 2377881"/>
                <a:gd name="connsiteY2151" fmla="*/ 339384 h 509406"/>
                <a:gd name="connsiteX2152" fmla="*/ 212029 w 2377881"/>
                <a:gd name="connsiteY2152" fmla="*/ 326239 h 509406"/>
                <a:gd name="connsiteX2153" fmla="*/ 437009 w 2377881"/>
                <a:gd name="connsiteY2153" fmla="*/ 326049 h 509406"/>
                <a:gd name="connsiteX2154" fmla="*/ 434342 w 2377881"/>
                <a:gd name="connsiteY2154" fmla="*/ 327478 h 509406"/>
                <a:gd name="connsiteX2155" fmla="*/ 432628 w 2377881"/>
                <a:gd name="connsiteY2155" fmla="*/ 334240 h 509406"/>
                <a:gd name="connsiteX2156" fmla="*/ 429866 w 2377881"/>
                <a:gd name="connsiteY2156" fmla="*/ 342622 h 509406"/>
                <a:gd name="connsiteX2157" fmla="*/ 431675 w 2377881"/>
                <a:gd name="connsiteY2157" fmla="*/ 342527 h 509406"/>
                <a:gd name="connsiteX2158" fmla="*/ 433009 w 2377881"/>
                <a:gd name="connsiteY2158" fmla="*/ 342051 h 509406"/>
                <a:gd name="connsiteX2159" fmla="*/ 437962 w 2377881"/>
                <a:gd name="connsiteY2159" fmla="*/ 329097 h 509406"/>
                <a:gd name="connsiteX2160" fmla="*/ 438057 w 2377881"/>
                <a:gd name="connsiteY2160" fmla="*/ 328144 h 509406"/>
                <a:gd name="connsiteX2161" fmla="*/ 437009 w 2377881"/>
                <a:gd name="connsiteY2161" fmla="*/ 326049 h 509406"/>
                <a:gd name="connsiteX2162" fmla="*/ 449677 w 2377881"/>
                <a:gd name="connsiteY2162" fmla="*/ 325668 h 509406"/>
                <a:gd name="connsiteX2163" fmla="*/ 443962 w 2377881"/>
                <a:gd name="connsiteY2163" fmla="*/ 335098 h 509406"/>
                <a:gd name="connsiteX2164" fmla="*/ 443296 w 2377881"/>
                <a:gd name="connsiteY2164" fmla="*/ 337574 h 509406"/>
                <a:gd name="connsiteX2165" fmla="*/ 443105 w 2377881"/>
                <a:gd name="connsiteY2165" fmla="*/ 338336 h 509406"/>
                <a:gd name="connsiteX2166" fmla="*/ 446725 w 2377881"/>
                <a:gd name="connsiteY2166" fmla="*/ 339670 h 509406"/>
                <a:gd name="connsiteX2167" fmla="*/ 454726 w 2377881"/>
                <a:gd name="connsiteY2167" fmla="*/ 329859 h 509406"/>
                <a:gd name="connsiteX2168" fmla="*/ 455202 w 2377881"/>
                <a:gd name="connsiteY2168" fmla="*/ 327478 h 509406"/>
                <a:gd name="connsiteX2169" fmla="*/ 453773 w 2377881"/>
                <a:gd name="connsiteY2169" fmla="*/ 327001 h 509406"/>
                <a:gd name="connsiteX2170" fmla="*/ 1103569 w 2377881"/>
                <a:gd name="connsiteY2170" fmla="*/ 325287 h 509406"/>
                <a:gd name="connsiteX2171" fmla="*/ 1102045 w 2377881"/>
                <a:gd name="connsiteY2171" fmla="*/ 325954 h 509406"/>
                <a:gd name="connsiteX2172" fmla="*/ 1096234 w 2377881"/>
                <a:gd name="connsiteY2172" fmla="*/ 325954 h 509406"/>
                <a:gd name="connsiteX2173" fmla="*/ 1095853 w 2377881"/>
                <a:gd name="connsiteY2173" fmla="*/ 325668 h 509406"/>
                <a:gd name="connsiteX2174" fmla="*/ 1092425 w 2377881"/>
                <a:gd name="connsiteY2174" fmla="*/ 330621 h 509406"/>
                <a:gd name="connsiteX2175" fmla="*/ 1106426 w 2377881"/>
                <a:gd name="connsiteY2175" fmla="*/ 331859 h 509406"/>
                <a:gd name="connsiteX2176" fmla="*/ 1109951 w 2377881"/>
                <a:gd name="connsiteY2176" fmla="*/ 331288 h 509406"/>
                <a:gd name="connsiteX2177" fmla="*/ 1103569 w 2377881"/>
                <a:gd name="connsiteY2177" fmla="*/ 325287 h 509406"/>
                <a:gd name="connsiteX2178" fmla="*/ 1724123 w 2377881"/>
                <a:gd name="connsiteY2178" fmla="*/ 325096 h 509406"/>
                <a:gd name="connsiteX2179" fmla="*/ 1713264 w 2377881"/>
                <a:gd name="connsiteY2179" fmla="*/ 327859 h 509406"/>
                <a:gd name="connsiteX2180" fmla="*/ 1708882 w 2377881"/>
                <a:gd name="connsiteY2180" fmla="*/ 328906 h 509406"/>
                <a:gd name="connsiteX2181" fmla="*/ 1699072 w 2377881"/>
                <a:gd name="connsiteY2181" fmla="*/ 326716 h 509406"/>
                <a:gd name="connsiteX2182" fmla="*/ 1692404 w 2377881"/>
                <a:gd name="connsiteY2182" fmla="*/ 330240 h 509406"/>
                <a:gd name="connsiteX2183" fmla="*/ 1686785 w 2377881"/>
                <a:gd name="connsiteY2183" fmla="*/ 330716 h 509406"/>
                <a:gd name="connsiteX2184" fmla="*/ 1688880 w 2377881"/>
                <a:gd name="connsiteY2184" fmla="*/ 336526 h 509406"/>
                <a:gd name="connsiteX2185" fmla="*/ 1691357 w 2377881"/>
                <a:gd name="connsiteY2185" fmla="*/ 336336 h 509406"/>
                <a:gd name="connsiteX2186" fmla="*/ 1693166 w 2377881"/>
                <a:gd name="connsiteY2186" fmla="*/ 336241 h 509406"/>
                <a:gd name="connsiteX2187" fmla="*/ 1702215 w 2377881"/>
                <a:gd name="connsiteY2187" fmla="*/ 337669 h 509406"/>
                <a:gd name="connsiteX2188" fmla="*/ 1704882 w 2377881"/>
                <a:gd name="connsiteY2188" fmla="*/ 338336 h 509406"/>
                <a:gd name="connsiteX2189" fmla="*/ 1706787 w 2377881"/>
                <a:gd name="connsiteY2189" fmla="*/ 338812 h 509406"/>
                <a:gd name="connsiteX2190" fmla="*/ 1717646 w 2377881"/>
                <a:gd name="connsiteY2190" fmla="*/ 334145 h 509406"/>
                <a:gd name="connsiteX2191" fmla="*/ 1718407 w 2377881"/>
                <a:gd name="connsiteY2191" fmla="*/ 334336 h 509406"/>
                <a:gd name="connsiteX2192" fmla="*/ 1725456 w 2377881"/>
                <a:gd name="connsiteY2192" fmla="*/ 335669 h 509406"/>
                <a:gd name="connsiteX2193" fmla="*/ 1732409 w 2377881"/>
                <a:gd name="connsiteY2193" fmla="*/ 335098 h 509406"/>
                <a:gd name="connsiteX2194" fmla="*/ 1736124 w 2377881"/>
                <a:gd name="connsiteY2194" fmla="*/ 338431 h 509406"/>
                <a:gd name="connsiteX2195" fmla="*/ 1740125 w 2377881"/>
                <a:gd name="connsiteY2195" fmla="*/ 342051 h 509406"/>
                <a:gd name="connsiteX2196" fmla="*/ 1751079 w 2377881"/>
                <a:gd name="connsiteY2196" fmla="*/ 346623 h 509406"/>
                <a:gd name="connsiteX2197" fmla="*/ 1753841 w 2377881"/>
                <a:gd name="connsiteY2197" fmla="*/ 336145 h 509406"/>
                <a:gd name="connsiteX2198" fmla="*/ 1754793 w 2377881"/>
                <a:gd name="connsiteY2198" fmla="*/ 332716 h 509406"/>
                <a:gd name="connsiteX2199" fmla="*/ 1753364 w 2377881"/>
                <a:gd name="connsiteY2199" fmla="*/ 331478 h 509406"/>
                <a:gd name="connsiteX2200" fmla="*/ 1753078 w 2377881"/>
                <a:gd name="connsiteY2200" fmla="*/ 327001 h 509406"/>
                <a:gd name="connsiteX2201" fmla="*/ 1747649 w 2377881"/>
                <a:gd name="connsiteY2201" fmla="*/ 326430 h 509406"/>
                <a:gd name="connsiteX2202" fmla="*/ 1747078 w 2377881"/>
                <a:gd name="connsiteY2202" fmla="*/ 326811 h 509406"/>
                <a:gd name="connsiteX2203" fmla="*/ 1724123 w 2377881"/>
                <a:gd name="connsiteY2203" fmla="*/ 325096 h 509406"/>
                <a:gd name="connsiteX2204" fmla="*/ 1878332 w 2377881"/>
                <a:gd name="connsiteY2204" fmla="*/ 324706 h 509406"/>
                <a:gd name="connsiteX2205" fmla="*/ 1878713 w 2377881"/>
                <a:gd name="connsiteY2205" fmla="*/ 324715 h 509406"/>
                <a:gd name="connsiteX2206" fmla="*/ 1878332 w 2377881"/>
                <a:gd name="connsiteY2206" fmla="*/ 324715 h 509406"/>
                <a:gd name="connsiteX2207" fmla="*/ 375001 w 2377881"/>
                <a:gd name="connsiteY2207" fmla="*/ 323858 h 509406"/>
                <a:gd name="connsiteX2208" fmla="*/ 372144 w 2377881"/>
                <a:gd name="connsiteY2208" fmla="*/ 328430 h 509406"/>
                <a:gd name="connsiteX2209" fmla="*/ 376144 w 2377881"/>
                <a:gd name="connsiteY2209" fmla="*/ 332050 h 509406"/>
                <a:gd name="connsiteX2210" fmla="*/ 379383 w 2377881"/>
                <a:gd name="connsiteY2210" fmla="*/ 334050 h 509406"/>
                <a:gd name="connsiteX2211" fmla="*/ 381098 w 2377881"/>
                <a:gd name="connsiteY2211" fmla="*/ 334240 h 509406"/>
                <a:gd name="connsiteX2212" fmla="*/ 382336 w 2377881"/>
                <a:gd name="connsiteY2212" fmla="*/ 329478 h 509406"/>
                <a:gd name="connsiteX2213" fmla="*/ 382336 w 2377881"/>
                <a:gd name="connsiteY2213" fmla="*/ 328144 h 509406"/>
                <a:gd name="connsiteX2214" fmla="*/ 382336 w 2377881"/>
                <a:gd name="connsiteY2214" fmla="*/ 326811 h 509406"/>
                <a:gd name="connsiteX2215" fmla="*/ 375001 w 2377881"/>
                <a:gd name="connsiteY2215" fmla="*/ 323858 h 509406"/>
                <a:gd name="connsiteX2216" fmla="*/ 566835 w 2377881"/>
                <a:gd name="connsiteY2216" fmla="*/ 323001 h 509406"/>
                <a:gd name="connsiteX2217" fmla="*/ 566740 w 2377881"/>
                <a:gd name="connsiteY2217" fmla="*/ 327287 h 509406"/>
                <a:gd name="connsiteX2218" fmla="*/ 569883 w 2377881"/>
                <a:gd name="connsiteY2218" fmla="*/ 327954 h 509406"/>
                <a:gd name="connsiteX2219" fmla="*/ 572359 w 2377881"/>
                <a:gd name="connsiteY2219" fmla="*/ 328430 h 509406"/>
                <a:gd name="connsiteX2220" fmla="*/ 575503 w 2377881"/>
                <a:gd name="connsiteY2220" fmla="*/ 327859 h 509406"/>
                <a:gd name="connsiteX2221" fmla="*/ 574455 w 2377881"/>
                <a:gd name="connsiteY2221" fmla="*/ 326525 h 509406"/>
                <a:gd name="connsiteX2222" fmla="*/ 573121 w 2377881"/>
                <a:gd name="connsiteY2222" fmla="*/ 324906 h 509406"/>
                <a:gd name="connsiteX2223" fmla="*/ 566835 w 2377881"/>
                <a:gd name="connsiteY2223" fmla="*/ 323001 h 509406"/>
                <a:gd name="connsiteX2224" fmla="*/ 1794417 w 2377881"/>
                <a:gd name="connsiteY2224" fmla="*/ 322239 h 509406"/>
                <a:gd name="connsiteX2225" fmla="*/ 1787273 w 2377881"/>
                <a:gd name="connsiteY2225" fmla="*/ 327763 h 509406"/>
                <a:gd name="connsiteX2226" fmla="*/ 1783082 w 2377881"/>
                <a:gd name="connsiteY2226" fmla="*/ 326335 h 509406"/>
                <a:gd name="connsiteX2227" fmla="*/ 1779748 w 2377881"/>
                <a:gd name="connsiteY2227" fmla="*/ 323572 h 509406"/>
                <a:gd name="connsiteX2228" fmla="*/ 1767747 w 2377881"/>
                <a:gd name="connsiteY2228" fmla="*/ 326049 h 509406"/>
                <a:gd name="connsiteX2229" fmla="*/ 1766509 w 2377881"/>
                <a:gd name="connsiteY2229" fmla="*/ 325287 h 509406"/>
                <a:gd name="connsiteX2230" fmla="*/ 1761746 w 2377881"/>
                <a:gd name="connsiteY2230" fmla="*/ 325382 h 509406"/>
                <a:gd name="connsiteX2231" fmla="*/ 1760413 w 2377881"/>
                <a:gd name="connsiteY2231" fmla="*/ 326525 h 509406"/>
                <a:gd name="connsiteX2232" fmla="*/ 1759841 w 2377881"/>
                <a:gd name="connsiteY2232" fmla="*/ 329192 h 509406"/>
                <a:gd name="connsiteX2233" fmla="*/ 1768700 w 2377881"/>
                <a:gd name="connsiteY2233" fmla="*/ 334431 h 509406"/>
                <a:gd name="connsiteX2234" fmla="*/ 1784988 w 2377881"/>
                <a:gd name="connsiteY2234" fmla="*/ 342527 h 509406"/>
                <a:gd name="connsiteX2235" fmla="*/ 1789179 w 2377881"/>
                <a:gd name="connsiteY2235" fmla="*/ 342337 h 509406"/>
                <a:gd name="connsiteX2236" fmla="*/ 1790893 w 2377881"/>
                <a:gd name="connsiteY2236" fmla="*/ 340241 h 509406"/>
                <a:gd name="connsiteX2237" fmla="*/ 1788893 w 2377881"/>
                <a:gd name="connsiteY2237" fmla="*/ 338336 h 509406"/>
                <a:gd name="connsiteX2238" fmla="*/ 1786225 w 2377881"/>
                <a:gd name="connsiteY2238" fmla="*/ 337955 h 509406"/>
                <a:gd name="connsiteX2239" fmla="*/ 1782701 w 2377881"/>
                <a:gd name="connsiteY2239" fmla="*/ 335860 h 509406"/>
                <a:gd name="connsiteX2240" fmla="*/ 1797370 w 2377881"/>
                <a:gd name="connsiteY2240" fmla="*/ 330907 h 509406"/>
                <a:gd name="connsiteX2241" fmla="*/ 1794417 w 2377881"/>
                <a:gd name="connsiteY2241" fmla="*/ 322239 h 509406"/>
                <a:gd name="connsiteX2242" fmla="*/ 1823468 w 2377881"/>
                <a:gd name="connsiteY2242" fmla="*/ 321572 h 509406"/>
                <a:gd name="connsiteX2243" fmla="*/ 1819182 w 2377881"/>
                <a:gd name="connsiteY2243" fmla="*/ 328335 h 509406"/>
                <a:gd name="connsiteX2244" fmla="*/ 1817372 w 2377881"/>
                <a:gd name="connsiteY2244" fmla="*/ 333383 h 509406"/>
                <a:gd name="connsiteX2245" fmla="*/ 1815372 w 2377881"/>
                <a:gd name="connsiteY2245" fmla="*/ 334431 h 509406"/>
                <a:gd name="connsiteX2246" fmla="*/ 1814229 w 2377881"/>
                <a:gd name="connsiteY2246" fmla="*/ 337098 h 509406"/>
                <a:gd name="connsiteX2247" fmla="*/ 1815848 w 2377881"/>
                <a:gd name="connsiteY2247" fmla="*/ 338336 h 509406"/>
                <a:gd name="connsiteX2248" fmla="*/ 1818991 w 2377881"/>
                <a:gd name="connsiteY2248" fmla="*/ 338812 h 509406"/>
                <a:gd name="connsiteX2249" fmla="*/ 1827373 w 2377881"/>
                <a:gd name="connsiteY2249" fmla="*/ 339289 h 509406"/>
                <a:gd name="connsiteX2250" fmla="*/ 1827945 w 2377881"/>
                <a:gd name="connsiteY2250" fmla="*/ 338622 h 509406"/>
                <a:gd name="connsiteX2251" fmla="*/ 1830803 w 2377881"/>
                <a:gd name="connsiteY2251" fmla="*/ 334526 h 509406"/>
                <a:gd name="connsiteX2252" fmla="*/ 1835946 w 2377881"/>
                <a:gd name="connsiteY2252" fmla="*/ 336145 h 509406"/>
                <a:gd name="connsiteX2253" fmla="*/ 1839185 w 2377881"/>
                <a:gd name="connsiteY2253" fmla="*/ 336050 h 509406"/>
                <a:gd name="connsiteX2254" fmla="*/ 1849567 w 2377881"/>
                <a:gd name="connsiteY2254" fmla="*/ 337955 h 509406"/>
                <a:gd name="connsiteX2255" fmla="*/ 1852805 w 2377881"/>
                <a:gd name="connsiteY2255" fmla="*/ 335383 h 509406"/>
                <a:gd name="connsiteX2256" fmla="*/ 1856330 w 2377881"/>
                <a:gd name="connsiteY2256" fmla="*/ 332526 h 509406"/>
                <a:gd name="connsiteX2257" fmla="*/ 1861568 w 2377881"/>
                <a:gd name="connsiteY2257" fmla="*/ 335860 h 509406"/>
                <a:gd name="connsiteX2258" fmla="*/ 1865855 w 2377881"/>
                <a:gd name="connsiteY2258" fmla="*/ 334717 h 509406"/>
                <a:gd name="connsiteX2259" fmla="*/ 1868426 w 2377881"/>
                <a:gd name="connsiteY2259" fmla="*/ 335288 h 509406"/>
                <a:gd name="connsiteX2260" fmla="*/ 1872712 w 2377881"/>
                <a:gd name="connsiteY2260" fmla="*/ 335288 h 509406"/>
                <a:gd name="connsiteX2261" fmla="*/ 1876999 w 2377881"/>
                <a:gd name="connsiteY2261" fmla="*/ 331383 h 509406"/>
                <a:gd name="connsiteX2262" fmla="*/ 1883095 w 2377881"/>
                <a:gd name="connsiteY2262" fmla="*/ 322048 h 509406"/>
                <a:gd name="connsiteX2263" fmla="*/ 1882237 w 2377881"/>
                <a:gd name="connsiteY2263" fmla="*/ 321763 h 509406"/>
                <a:gd name="connsiteX2264" fmla="*/ 1878332 w 2377881"/>
                <a:gd name="connsiteY2264" fmla="*/ 324239 h 509406"/>
                <a:gd name="connsiteX2265" fmla="*/ 1878332 w 2377881"/>
                <a:gd name="connsiteY2265" fmla="*/ 324706 h 509406"/>
                <a:gd name="connsiteX2266" fmla="*/ 1870617 w 2377881"/>
                <a:gd name="connsiteY2266" fmla="*/ 324525 h 509406"/>
                <a:gd name="connsiteX2267" fmla="*/ 1867855 w 2377881"/>
                <a:gd name="connsiteY2267" fmla="*/ 323763 h 509406"/>
                <a:gd name="connsiteX2268" fmla="*/ 1861568 w 2377881"/>
                <a:gd name="connsiteY2268" fmla="*/ 322239 h 509406"/>
                <a:gd name="connsiteX2269" fmla="*/ 1857282 w 2377881"/>
                <a:gd name="connsiteY2269" fmla="*/ 325954 h 509406"/>
                <a:gd name="connsiteX2270" fmla="*/ 1857187 w 2377881"/>
                <a:gd name="connsiteY2270" fmla="*/ 325954 h 509406"/>
                <a:gd name="connsiteX2271" fmla="*/ 1856901 w 2377881"/>
                <a:gd name="connsiteY2271" fmla="*/ 329859 h 509406"/>
                <a:gd name="connsiteX2272" fmla="*/ 1850424 w 2377881"/>
                <a:gd name="connsiteY2272" fmla="*/ 329002 h 509406"/>
                <a:gd name="connsiteX2273" fmla="*/ 1846709 w 2377881"/>
                <a:gd name="connsiteY2273" fmla="*/ 325382 h 509406"/>
                <a:gd name="connsiteX2274" fmla="*/ 1845280 w 2377881"/>
                <a:gd name="connsiteY2274" fmla="*/ 325763 h 509406"/>
                <a:gd name="connsiteX2275" fmla="*/ 1843757 w 2377881"/>
                <a:gd name="connsiteY2275" fmla="*/ 326239 h 509406"/>
                <a:gd name="connsiteX2276" fmla="*/ 1836708 w 2377881"/>
                <a:gd name="connsiteY2276" fmla="*/ 329287 h 509406"/>
                <a:gd name="connsiteX2277" fmla="*/ 1826421 w 2377881"/>
                <a:gd name="connsiteY2277" fmla="*/ 327573 h 509406"/>
                <a:gd name="connsiteX2278" fmla="*/ 1828802 w 2377881"/>
                <a:gd name="connsiteY2278" fmla="*/ 325287 h 509406"/>
                <a:gd name="connsiteX2279" fmla="*/ 1830612 w 2377881"/>
                <a:gd name="connsiteY2279" fmla="*/ 323572 h 509406"/>
                <a:gd name="connsiteX2280" fmla="*/ 1823468 w 2377881"/>
                <a:gd name="connsiteY2280" fmla="*/ 321572 h 509406"/>
                <a:gd name="connsiteX2281" fmla="*/ 1069850 w 2377881"/>
                <a:gd name="connsiteY2281" fmla="*/ 320620 h 509406"/>
                <a:gd name="connsiteX2282" fmla="*/ 1067374 w 2377881"/>
                <a:gd name="connsiteY2282" fmla="*/ 323191 h 509406"/>
                <a:gd name="connsiteX2283" fmla="*/ 1067850 w 2377881"/>
                <a:gd name="connsiteY2283" fmla="*/ 323191 h 509406"/>
                <a:gd name="connsiteX2284" fmla="*/ 1072136 w 2377881"/>
                <a:gd name="connsiteY2284" fmla="*/ 327859 h 509406"/>
                <a:gd name="connsiteX2285" fmla="*/ 1071946 w 2377881"/>
                <a:gd name="connsiteY2285" fmla="*/ 329192 h 509406"/>
                <a:gd name="connsiteX2286" fmla="*/ 1075660 w 2377881"/>
                <a:gd name="connsiteY2286" fmla="*/ 328144 h 509406"/>
                <a:gd name="connsiteX2287" fmla="*/ 1069850 w 2377881"/>
                <a:gd name="connsiteY2287" fmla="*/ 320620 h 509406"/>
                <a:gd name="connsiteX2288" fmla="*/ 233270 w 2377881"/>
                <a:gd name="connsiteY2288" fmla="*/ 317381 h 509406"/>
                <a:gd name="connsiteX2289" fmla="*/ 235651 w 2377881"/>
                <a:gd name="connsiteY2289" fmla="*/ 317381 h 509406"/>
                <a:gd name="connsiteX2290" fmla="*/ 243462 w 2377881"/>
                <a:gd name="connsiteY2290" fmla="*/ 319572 h 509406"/>
                <a:gd name="connsiteX2291" fmla="*/ 244891 w 2377881"/>
                <a:gd name="connsiteY2291" fmla="*/ 319858 h 509406"/>
                <a:gd name="connsiteX2292" fmla="*/ 240890 w 2377881"/>
                <a:gd name="connsiteY2292" fmla="*/ 326906 h 509406"/>
                <a:gd name="connsiteX2293" fmla="*/ 242033 w 2377881"/>
                <a:gd name="connsiteY2293" fmla="*/ 330907 h 509406"/>
                <a:gd name="connsiteX2294" fmla="*/ 239557 w 2377881"/>
                <a:gd name="connsiteY2294" fmla="*/ 331859 h 509406"/>
                <a:gd name="connsiteX2295" fmla="*/ 238890 w 2377881"/>
                <a:gd name="connsiteY2295" fmla="*/ 331955 h 509406"/>
                <a:gd name="connsiteX2296" fmla="*/ 234127 w 2377881"/>
                <a:gd name="connsiteY2296" fmla="*/ 326621 h 509406"/>
                <a:gd name="connsiteX2297" fmla="*/ 231841 w 2377881"/>
                <a:gd name="connsiteY2297" fmla="*/ 324716 h 509406"/>
                <a:gd name="connsiteX2298" fmla="*/ 229841 w 2377881"/>
                <a:gd name="connsiteY2298" fmla="*/ 323573 h 509406"/>
                <a:gd name="connsiteX2299" fmla="*/ 228603 w 2377881"/>
                <a:gd name="connsiteY2299" fmla="*/ 323096 h 509406"/>
                <a:gd name="connsiteX2300" fmla="*/ 228793 w 2377881"/>
                <a:gd name="connsiteY2300" fmla="*/ 326716 h 509406"/>
                <a:gd name="connsiteX2301" fmla="*/ 226222 w 2377881"/>
                <a:gd name="connsiteY2301" fmla="*/ 327573 h 509406"/>
                <a:gd name="connsiteX2302" fmla="*/ 222031 w 2377881"/>
                <a:gd name="connsiteY2302" fmla="*/ 323096 h 509406"/>
                <a:gd name="connsiteX2303" fmla="*/ 224031 w 2377881"/>
                <a:gd name="connsiteY2303" fmla="*/ 321572 h 509406"/>
                <a:gd name="connsiteX2304" fmla="*/ 228603 w 2377881"/>
                <a:gd name="connsiteY2304" fmla="*/ 320810 h 509406"/>
                <a:gd name="connsiteX2305" fmla="*/ 233270 w 2377881"/>
                <a:gd name="connsiteY2305" fmla="*/ 317381 h 509406"/>
                <a:gd name="connsiteX2306" fmla="*/ 1913146 w 2377881"/>
                <a:gd name="connsiteY2306" fmla="*/ 317155 h 509406"/>
                <a:gd name="connsiteX2307" fmla="*/ 1906526 w 2377881"/>
                <a:gd name="connsiteY2307" fmla="*/ 317191 h 509406"/>
                <a:gd name="connsiteX2308" fmla="*/ 1907098 w 2377881"/>
                <a:gd name="connsiteY2308" fmla="*/ 322239 h 509406"/>
                <a:gd name="connsiteX2309" fmla="*/ 1907098 w 2377881"/>
                <a:gd name="connsiteY2309" fmla="*/ 322525 h 509406"/>
                <a:gd name="connsiteX2310" fmla="*/ 1902145 w 2377881"/>
                <a:gd name="connsiteY2310" fmla="*/ 322620 h 509406"/>
                <a:gd name="connsiteX2311" fmla="*/ 1903479 w 2377881"/>
                <a:gd name="connsiteY2311" fmla="*/ 319381 h 509406"/>
                <a:gd name="connsiteX2312" fmla="*/ 1901859 w 2377881"/>
                <a:gd name="connsiteY2312" fmla="*/ 321953 h 509406"/>
                <a:gd name="connsiteX2313" fmla="*/ 1898144 w 2377881"/>
                <a:gd name="connsiteY2313" fmla="*/ 330049 h 509406"/>
                <a:gd name="connsiteX2314" fmla="*/ 1891191 w 2377881"/>
                <a:gd name="connsiteY2314" fmla="*/ 321572 h 509406"/>
                <a:gd name="connsiteX2315" fmla="*/ 1886905 w 2377881"/>
                <a:gd name="connsiteY2315" fmla="*/ 322810 h 509406"/>
                <a:gd name="connsiteX2316" fmla="*/ 1890905 w 2377881"/>
                <a:gd name="connsiteY2316" fmla="*/ 326620 h 509406"/>
                <a:gd name="connsiteX2317" fmla="*/ 1886714 w 2377881"/>
                <a:gd name="connsiteY2317" fmla="*/ 332431 h 509406"/>
                <a:gd name="connsiteX2318" fmla="*/ 1894906 w 2377881"/>
                <a:gd name="connsiteY2318" fmla="*/ 334907 h 509406"/>
                <a:gd name="connsiteX2319" fmla="*/ 1898144 w 2377881"/>
                <a:gd name="connsiteY2319" fmla="*/ 333859 h 509406"/>
                <a:gd name="connsiteX2320" fmla="*/ 1909098 w 2377881"/>
                <a:gd name="connsiteY2320" fmla="*/ 334240 h 509406"/>
                <a:gd name="connsiteX2321" fmla="*/ 1910622 w 2377881"/>
                <a:gd name="connsiteY2321" fmla="*/ 333002 h 509406"/>
                <a:gd name="connsiteX2322" fmla="*/ 1919575 w 2377881"/>
                <a:gd name="connsiteY2322" fmla="*/ 335383 h 509406"/>
                <a:gd name="connsiteX2323" fmla="*/ 1921290 w 2377881"/>
                <a:gd name="connsiteY2323" fmla="*/ 332431 h 509406"/>
                <a:gd name="connsiteX2324" fmla="*/ 1915194 w 2377881"/>
                <a:gd name="connsiteY2324" fmla="*/ 320048 h 509406"/>
                <a:gd name="connsiteX2325" fmla="*/ 1913146 w 2377881"/>
                <a:gd name="connsiteY2325" fmla="*/ 317155 h 509406"/>
                <a:gd name="connsiteX2326" fmla="*/ 421960 w 2377881"/>
                <a:gd name="connsiteY2326" fmla="*/ 315381 h 509406"/>
                <a:gd name="connsiteX2327" fmla="*/ 419959 w 2377881"/>
                <a:gd name="connsiteY2327" fmla="*/ 317381 h 509406"/>
                <a:gd name="connsiteX2328" fmla="*/ 419769 w 2377881"/>
                <a:gd name="connsiteY2328" fmla="*/ 320524 h 509406"/>
                <a:gd name="connsiteX2329" fmla="*/ 419674 w 2377881"/>
                <a:gd name="connsiteY2329" fmla="*/ 320810 h 509406"/>
                <a:gd name="connsiteX2330" fmla="*/ 417388 w 2377881"/>
                <a:gd name="connsiteY2330" fmla="*/ 319286 h 509406"/>
                <a:gd name="connsiteX2331" fmla="*/ 412054 w 2377881"/>
                <a:gd name="connsiteY2331" fmla="*/ 315571 h 509406"/>
                <a:gd name="connsiteX2332" fmla="*/ 410053 w 2377881"/>
                <a:gd name="connsiteY2332" fmla="*/ 315857 h 509406"/>
                <a:gd name="connsiteX2333" fmla="*/ 409768 w 2377881"/>
                <a:gd name="connsiteY2333" fmla="*/ 315857 h 509406"/>
                <a:gd name="connsiteX2334" fmla="*/ 412149 w 2377881"/>
                <a:gd name="connsiteY2334" fmla="*/ 318619 h 509406"/>
                <a:gd name="connsiteX2335" fmla="*/ 410911 w 2377881"/>
                <a:gd name="connsiteY2335" fmla="*/ 325763 h 509406"/>
                <a:gd name="connsiteX2336" fmla="*/ 412340 w 2377881"/>
                <a:gd name="connsiteY2336" fmla="*/ 325668 h 509406"/>
                <a:gd name="connsiteX2337" fmla="*/ 423103 w 2377881"/>
                <a:gd name="connsiteY2337" fmla="*/ 324811 h 509406"/>
                <a:gd name="connsiteX2338" fmla="*/ 429484 w 2377881"/>
                <a:gd name="connsiteY2338" fmla="*/ 331097 h 509406"/>
                <a:gd name="connsiteX2339" fmla="*/ 424532 w 2377881"/>
                <a:gd name="connsiteY2339" fmla="*/ 320048 h 509406"/>
                <a:gd name="connsiteX2340" fmla="*/ 424912 w 2377881"/>
                <a:gd name="connsiteY2340" fmla="*/ 316429 h 509406"/>
                <a:gd name="connsiteX2341" fmla="*/ 421960 w 2377881"/>
                <a:gd name="connsiteY2341" fmla="*/ 315381 h 509406"/>
                <a:gd name="connsiteX2342" fmla="*/ 1705549 w 2377881"/>
                <a:gd name="connsiteY2342" fmla="*/ 313762 h 509406"/>
                <a:gd name="connsiteX2343" fmla="*/ 1693547 w 2377881"/>
                <a:gd name="connsiteY2343" fmla="*/ 316238 h 509406"/>
                <a:gd name="connsiteX2344" fmla="*/ 1693356 w 2377881"/>
                <a:gd name="connsiteY2344" fmla="*/ 318048 h 509406"/>
                <a:gd name="connsiteX2345" fmla="*/ 1702405 w 2377881"/>
                <a:gd name="connsiteY2345" fmla="*/ 319286 h 509406"/>
                <a:gd name="connsiteX2346" fmla="*/ 1704501 w 2377881"/>
                <a:gd name="connsiteY2346" fmla="*/ 319286 h 509406"/>
                <a:gd name="connsiteX2347" fmla="*/ 1706596 w 2377881"/>
                <a:gd name="connsiteY2347" fmla="*/ 314238 h 509406"/>
                <a:gd name="connsiteX2348" fmla="*/ 2323436 w 2377881"/>
                <a:gd name="connsiteY2348" fmla="*/ 311191 h 509406"/>
                <a:gd name="connsiteX2349" fmla="*/ 2334866 w 2377881"/>
                <a:gd name="connsiteY2349" fmla="*/ 316906 h 509406"/>
                <a:gd name="connsiteX2350" fmla="*/ 2335342 w 2377881"/>
                <a:gd name="connsiteY2350" fmla="*/ 320049 h 509406"/>
                <a:gd name="connsiteX2351" fmla="*/ 2325626 w 2377881"/>
                <a:gd name="connsiteY2351" fmla="*/ 313762 h 509406"/>
                <a:gd name="connsiteX2352" fmla="*/ 2323436 w 2377881"/>
                <a:gd name="connsiteY2352" fmla="*/ 311191 h 509406"/>
                <a:gd name="connsiteX2353" fmla="*/ 2293527 w 2377881"/>
                <a:gd name="connsiteY2353" fmla="*/ 310333 h 509406"/>
                <a:gd name="connsiteX2354" fmla="*/ 2301909 w 2377881"/>
                <a:gd name="connsiteY2354" fmla="*/ 310428 h 509406"/>
                <a:gd name="connsiteX2355" fmla="*/ 2302481 w 2377881"/>
                <a:gd name="connsiteY2355" fmla="*/ 314524 h 509406"/>
                <a:gd name="connsiteX2356" fmla="*/ 2297337 w 2377881"/>
                <a:gd name="connsiteY2356" fmla="*/ 314714 h 509406"/>
                <a:gd name="connsiteX2357" fmla="*/ 2294099 w 2377881"/>
                <a:gd name="connsiteY2357" fmla="*/ 315572 h 509406"/>
                <a:gd name="connsiteX2358" fmla="*/ 2293527 w 2377881"/>
                <a:gd name="connsiteY2358" fmla="*/ 310333 h 509406"/>
                <a:gd name="connsiteX2359" fmla="*/ 2004443 w 2377881"/>
                <a:gd name="connsiteY2359" fmla="*/ 306999 h 509406"/>
                <a:gd name="connsiteX2360" fmla="*/ 2002919 w 2377881"/>
                <a:gd name="connsiteY2360" fmla="*/ 309952 h 509406"/>
                <a:gd name="connsiteX2361" fmla="*/ 2008158 w 2377881"/>
                <a:gd name="connsiteY2361" fmla="*/ 312714 h 509406"/>
                <a:gd name="connsiteX2362" fmla="*/ 2020064 w 2377881"/>
                <a:gd name="connsiteY2362" fmla="*/ 314047 h 509406"/>
                <a:gd name="connsiteX2363" fmla="*/ 2016540 w 2377881"/>
                <a:gd name="connsiteY2363" fmla="*/ 312809 h 509406"/>
                <a:gd name="connsiteX2364" fmla="*/ 2010635 w 2377881"/>
                <a:gd name="connsiteY2364" fmla="*/ 308809 h 509406"/>
                <a:gd name="connsiteX2365" fmla="*/ 2004443 w 2377881"/>
                <a:gd name="connsiteY2365" fmla="*/ 306999 h 509406"/>
                <a:gd name="connsiteX2366" fmla="*/ 2342486 w 2377881"/>
                <a:gd name="connsiteY2366" fmla="*/ 304522 h 509406"/>
                <a:gd name="connsiteX2367" fmla="*/ 2344486 w 2377881"/>
                <a:gd name="connsiteY2367" fmla="*/ 304713 h 509406"/>
                <a:gd name="connsiteX2368" fmla="*/ 2349058 w 2377881"/>
                <a:gd name="connsiteY2368" fmla="*/ 304999 h 509406"/>
                <a:gd name="connsiteX2369" fmla="*/ 2348391 w 2377881"/>
                <a:gd name="connsiteY2369" fmla="*/ 311285 h 509406"/>
                <a:gd name="connsiteX2370" fmla="*/ 2345438 w 2377881"/>
                <a:gd name="connsiteY2370" fmla="*/ 312047 h 509406"/>
                <a:gd name="connsiteX2371" fmla="*/ 2335913 w 2377881"/>
                <a:gd name="connsiteY2371" fmla="*/ 312428 h 509406"/>
                <a:gd name="connsiteX2372" fmla="*/ 2333532 w 2377881"/>
                <a:gd name="connsiteY2372" fmla="*/ 311857 h 509406"/>
                <a:gd name="connsiteX2373" fmla="*/ 2333818 w 2377881"/>
                <a:gd name="connsiteY2373" fmla="*/ 308142 h 509406"/>
                <a:gd name="connsiteX2374" fmla="*/ 2342486 w 2377881"/>
                <a:gd name="connsiteY2374" fmla="*/ 304522 h 509406"/>
                <a:gd name="connsiteX2375" fmla="*/ 1749459 w 2377881"/>
                <a:gd name="connsiteY2375" fmla="*/ 304332 h 509406"/>
                <a:gd name="connsiteX2376" fmla="*/ 1742982 w 2377881"/>
                <a:gd name="connsiteY2376" fmla="*/ 311571 h 509406"/>
                <a:gd name="connsiteX2377" fmla="*/ 1745935 w 2377881"/>
                <a:gd name="connsiteY2377" fmla="*/ 313285 h 509406"/>
                <a:gd name="connsiteX2378" fmla="*/ 1747078 w 2377881"/>
                <a:gd name="connsiteY2378" fmla="*/ 313000 h 509406"/>
                <a:gd name="connsiteX2379" fmla="*/ 1753745 w 2377881"/>
                <a:gd name="connsiteY2379" fmla="*/ 310904 h 509406"/>
                <a:gd name="connsiteX2380" fmla="*/ 1753745 w 2377881"/>
                <a:gd name="connsiteY2380" fmla="*/ 306713 h 509406"/>
                <a:gd name="connsiteX2381" fmla="*/ 2217708 w 2377881"/>
                <a:gd name="connsiteY2381" fmla="*/ 301474 h 509406"/>
                <a:gd name="connsiteX2382" fmla="*/ 2211707 w 2377881"/>
                <a:gd name="connsiteY2382" fmla="*/ 306237 h 509406"/>
                <a:gd name="connsiteX2383" fmla="*/ 2218565 w 2377881"/>
                <a:gd name="connsiteY2383" fmla="*/ 305189 h 509406"/>
                <a:gd name="connsiteX2384" fmla="*/ 2221042 w 2377881"/>
                <a:gd name="connsiteY2384" fmla="*/ 308618 h 509406"/>
                <a:gd name="connsiteX2385" fmla="*/ 2222185 w 2377881"/>
                <a:gd name="connsiteY2385" fmla="*/ 316429 h 509406"/>
                <a:gd name="connsiteX2386" fmla="*/ 2232853 w 2377881"/>
                <a:gd name="connsiteY2386" fmla="*/ 313381 h 509406"/>
                <a:gd name="connsiteX2387" fmla="*/ 2228472 w 2377881"/>
                <a:gd name="connsiteY2387" fmla="*/ 302046 h 509406"/>
                <a:gd name="connsiteX2388" fmla="*/ 2217708 w 2377881"/>
                <a:gd name="connsiteY2388" fmla="*/ 301474 h 509406"/>
                <a:gd name="connsiteX2389" fmla="*/ 2193134 w 2377881"/>
                <a:gd name="connsiteY2389" fmla="*/ 301284 h 509406"/>
                <a:gd name="connsiteX2390" fmla="*/ 2194181 w 2377881"/>
                <a:gd name="connsiteY2390" fmla="*/ 306713 h 509406"/>
                <a:gd name="connsiteX2391" fmla="*/ 2199515 w 2377881"/>
                <a:gd name="connsiteY2391" fmla="*/ 309190 h 509406"/>
                <a:gd name="connsiteX2392" fmla="*/ 2197991 w 2377881"/>
                <a:gd name="connsiteY2392" fmla="*/ 313190 h 509406"/>
                <a:gd name="connsiteX2393" fmla="*/ 2207993 w 2377881"/>
                <a:gd name="connsiteY2393" fmla="*/ 314047 h 509406"/>
                <a:gd name="connsiteX2394" fmla="*/ 2211231 w 2377881"/>
                <a:gd name="connsiteY2394" fmla="*/ 315190 h 509406"/>
                <a:gd name="connsiteX2395" fmla="*/ 2211803 w 2377881"/>
                <a:gd name="connsiteY2395" fmla="*/ 315381 h 509406"/>
                <a:gd name="connsiteX2396" fmla="*/ 2209802 w 2377881"/>
                <a:gd name="connsiteY2396" fmla="*/ 311857 h 509406"/>
                <a:gd name="connsiteX2397" fmla="*/ 2207612 w 2377881"/>
                <a:gd name="connsiteY2397" fmla="*/ 311095 h 509406"/>
                <a:gd name="connsiteX2398" fmla="*/ 2206278 w 2377881"/>
                <a:gd name="connsiteY2398" fmla="*/ 309475 h 509406"/>
                <a:gd name="connsiteX2399" fmla="*/ 2205135 w 2377881"/>
                <a:gd name="connsiteY2399" fmla="*/ 307380 h 509406"/>
                <a:gd name="connsiteX2400" fmla="*/ 2197705 w 2377881"/>
                <a:gd name="connsiteY2400" fmla="*/ 304903 h 509406"/>
                <a:gd name="connsiteX2401" fmla="*/ 2197039 w 2377881"/>
                <a:gd name="connsiteY2401" fmla="*/ 304332 h 509406"/>
                <a:gd name="connsiteX2402" fmla="*/ 1731552 w 2377881"/>
                <a:gd name="connsiteY2402" fmla="*/ 300427 h 509406"/>
                <a:gd name="connsiteX2403" fmla="*/ 1729361 w 2377881"/>
                <a:gd name="connsiteY2403" fmla="*/ 300617 h 509406"/>
                <a:gd name="connsiteX2404" fmla="*/ 1724980 w 2377881"/>
                <a:gd name="connsiteY2404" fmla="*/ 306237 h 509406"/>
                <a:gd name="connsiteX2405" fmla="*/ 1725361 w 2377881"/>
                <a:gd name="connsiteY2405" fmla="*/ 307285 h 509406"/>
                <a:gd name="connsiteX2406" fmla="*/ 1725170 w 2377881"/>
                <a:gd name="connsiteY2406" fmla="*/ 310333 h 509406"/>
                <a:gd name="connsiteX2407" fmla="*/ 1727932 w 2377881"/>
                <a:gd name="connsiteY2407" fmla="*/ 312428 h 509406"/>
                <a:gd name="connsiteX2408" fmla="*/ 1729266 w 2377881"/>
                <a:gd name="connsiteY2408" fmla="*/ 312047 h 509406"/>
                <a:gd name="connsiteX2409" fmla="*/ 1731171 w 2377881"/>
                <a:gd name="connsiteY2409" fmla="*/ 311571 h 509406"/>
                <a:gd name="connsiteX2410" fmla="*/ 1732029 w 2377881"/>
                <a:gd name="connsiteY2410" fmla="*/ 306808 h 509406"/>
                <a:gd name="connsiteX2411" fmla="*/ 1735457 w 2377881"/>
                <a:gd name="connsiteY2411" fmla="*/ 304808 h 509406"/>
                <a:gd name="connsiteX2412" fmla="*/ 1737648 w 2377881"/>
                <a:gd name="connsiteY2412" fmla="*/ 303475 h 509406"/>
                <a:gd name="connsiteX2413" fmla="*/ 1731552 w 2377881"/>
                <a:gd name="connsiteY2413" fmla="*/ 300427 h 509406"/>
                <a:gd name="connsiteX2414" fmla="*/ 1886333 w 2377881"/>
                <a:gd name="connsiteY2414" fmla="*/ 298426 h 509406"/>
                <a:gd name="connsiteX2415" fmla="*/ 1885190 w 2377881"/>
                <a:gd name="connsiteY2415" fmla="*/ 302141 h 509406"/>
                <a:gd name="connsiteX2416" fmla="*/ 1891953 w 2377881"/>
                <a:gd name="connsiteY2416" fmla="*/ 303570 h 509406"/>
                <a:gd name="connsiteX2417" fmla="*/ 1886333 w 2377881"/>
                <a:gd name="connsiteY2417" fmla="*/ 298426 h 509406"/>
                <a:gd name="connsiteX2418" fmla="*/ 190883 w 2377881"/>
                <a:gd name="connsiteY2418" fmla="*/ 292902 h 509406"/>
                <a:gd name="connsiteX2419" fmla="*/ 185549 w 2377881"/>
                <a:gd name="connsiteY2419" fmla="*/ 297188 h 509406"/>
                <a:gd name="connsiteX2420" fmla="*/ 190026 w 2377881"/>
                <a:gd name="connsiteY2420" fmla="*/ 299093 h 509406"/>
                <a:gd name="connsiteX2421" fmla="*/ 191741 w 2377881"/>
                <a:gd name="connsiteY2421" fmla="*/ 298522 h 509406"/>
                <a:gd name="connsiteX2422" fmla="*/ 193074 w 2377881"/>
                <a:gd name="connsiteY2422" fmla="*/ 298045 h 509406"/>
                <a:gd name="connsiteX2423" fmla="*/ 194217 w 2377881"/>
                <a:gd name="connsiteY2423" fmla="*/ 294997 h 509406"/>
                <a:gd name="connsiteX2424" fmla="*/ 193169 w 2377881"/>
                <a:gd name="connsiteY2424" fmla="*/ 294331 h 509406"/>
                <a:gd name="connsiteX2425" fmla="*/ 439867 w 2377881"/>
                <a:gd name="connsiteY2425" fmla="*/ 290140 h 509406"/>
                <a:gd name="connsiteX2426" fmla="*/ 433390 w 2377881"/>
                <a:gd name="connsiteY2426" fmla="*/ 297283 h 509406"/>
                <a:gd name="connsiteX2427" fmla="*/ 439581 w 2377881"/>
                <a:gd name="connsiteY2427" fmla="*/ 293473 h 509406"/>
                <a:gd name="connsiteX2428" fmla="*/ 439771 w 2377881"/>
                <a:gd name="connsiteY2428" fmla="*/ 290806 h 509406"/>
                <a:gd name="connsiteX2429" fmla="*/ 4574 w 2377881"/>
                <a:gd name="connsiteY2429" fmla="*/ 286045 h 509406"/>
                <a:gd name="connsiteX2430" fmla="*/ 8289 w 2377881"/>
                <a:gd name="connsiteY2430" fmla="*/ 287092 h 509406"/>
                <a:gd name="connsiteX2431" fmla="*/ 14099 w 2377881"/>
                <a:gd name="connsiteY2431" fmla="*/ 292236 h 509406"/>
                <a:gd name="connsiteX2432" fmla="*/ 8479 w 2377881"/>
                <a:gd name="connsiteY2432" fmla="*/ 291855 h 509406"/>
                <a:gd name="connsiteX2433" fmla="*/ 7432 w 2377881"/>
                <a:gd name="connsiteY2433" fmla="*/ 291188 h 509406"/>
                <a:gd name="connsiteX2434" fmla="*/ 2955 w 2377881"/>
                <a:gd name="connsiteY2434" fmla="*/ 290045 h 509406"/>
                <a:gd name="connsiteX2435" fmla="*/ 2 w 2377881"/>
                <a:gd name="connsiteY2435" fmla="*/ 287854 h 509406"/>
                <a:gd name="connsiteX2436" fmla="*/ 4574 w 2377881"/>
                <a:gd name="connsiteY2436" fmla="*/ 286045 h 509406"/>
                <a:gd name="connsiteX2437" fmla="*/ 422436 w 2377881"/>
                <a:gd name="connsiteY2437" fmla="*/ 285949 h 509406"/>
                <a:gd name="connsiteX2438" fmla="*/ 418245 w 2377881"/>
                <a:gd name="connsiteY2438" fmla="*/ 286615 h 509406"/>
                <a:gd name="connsiteX2439" fmla="*/ 419293 w 2377881"/>
                <a:gd name="connsiteY2439" fmla="*/ 291759 h 509406"/>
                <a:gd name="connsiteX2440" fmla="*/ 418340 w 2377881"/>
                <a:gd name="connsiteY2440" fmla="*/ 292521 h 509406"/>
                <a:gd name="connsiteX2441" fmla="*/ 417483 w 2377881"/>
                <a:gd name="connsiteY2441" fmla="*/ 295188 h 509406"/>
                <a:gd name="connsiteX2442" fmla="*/ 420531 w 2377881"/>
                <a:gd name="connsiteY2442" fmla="*/ 296236 h 509406"/>
                <a:gd name="connsiteX2443" fmla="*/ 423008 w 2377881"/>
                <a:gd name="connsiteY2443" fmla="*/ 294521 h 509406"/>
                <a:gd name="connsiteX2444" fmla="*/ 427865 w 2377881"/>
                <a:gd name="connsiteY2444" fmla="*/ 287473 h 509406"/>
                <a:gd name="connsiteX2445" fmla="*/ 427008 w 2377881"/>
                <a:gd name="connsiteY2445" fmla="*/ 286615 h 509406"/>
                <a:gd name="connsiteX2446" fmla="*/ 422436 w 2377881"/>
                <a:gd name="connsiteY2446" fmla="*/ 285949 h 509406"/>
                <a:gd name="connsiteX2447" fmla="*/ 321566 w 2377881"/>
                <a:gd name="connsiteY2447" fmla="*/ 285472 h 509406"/>
                <a:gd name="connsiteX2448" fmla="*/ 320709 w 2377881"/>
                <a:gd name="connsiteY2448" fmla="*/ 291759 h 509406"/>
                <a:gd name="connsiteX2449" fmla="*/ 325376 w 2377881"/>
                <a:gd name="connsiteY2449" fmla="*/ 292426 h 509406"/>
                <a:gd name="connsiteX2450" fmla="*/ 325471 w 2377881"/>
                <a:gd name="connsiteY2450" fmla="*/ 286234 h 509406"/>
                <a:gd name="connsiteX2451" fmla="*/ 323566 w 2377881"/>
                <a:gd name="connsiteY2451" fmla="*/ 285853 h 509406"/>
                <a:gd name="connsiteX2452" fmla="*/ 403291 w 2377881"/>
                <a:gd name="connsiteY2452" fmla="*/ 284901 h 509406"/>
                <a:gd name="connsiteX2453" fmla="*/ 397197 w 2377881"/>
                <a:gd name="connsiteY2453" fmla="*/ 289297 h 509406"/>
                <a:gd name="connsiteX2454" fmla="*/ 397100 w 2377881"/>
                <a:gd name="connsiteY2454" fmla="*/ 289282 h 509406"/>
                <a:gd name="connsiteX2455" fmla="*/ 395766 w 2377881"/>
                <a:gd name="connsiteY2455" fmla="*/ 290330 h 509406"/>
                <a:gd name="connsiteX2456" fmla="*/ 397197 w 2377881"/>
                <a:gd name="connsiteY2456" fmla="*/ 289297 h 509406"/>
                <a:gd name="connsiteX2457" fmla="*/ 401386 w 2377881"/>
                <a:gd name="connsiteY2457" fmla="*/ 289949 h 509406"/>
                <a:gd name="connsiteX2458" fmla="*/ 404434 w 2377881"/>
                <a:gd name="connsiteY2458" fmla="*/ 290425 h 509406"/>
                <a:gd name="connsiteX2459" fmla="*/ 403291 w 2377881"/>
                <a:gd name="connsiteY2459" fmla="*/ 284901 h 509406"/>
                <a:gd name="connsiteX2460" fmla="*/ 369191 w 2377881"/>
                <a:gd name="connsiteY2460" fmla="*/ 284425 h 509406"/>
                <a:gd name="connsiteX2461" fmla="*/ 369096 w 2377881"/>
                <a:gd name="connsiteY2461" fmla="*/ 284615 h 509406"/>
                <a:gd name="connsiteX2462" fmla="*/ 367191 w 2377881"/>
                <a:gd name="connsiteY2462" fmla="*/ 291283 h 509406"/>
                <a:gd name="connsiteX2463" fmla="*/ 358047 w 2377881"/>
                <a:gd name="connsiteY2463" fmla="*/ 292902 h 509406"/>
                <a:gd name="connsiteX2464" fmla="*/ 361762 w 2377881"/>
                <a:gd name="connsiteY2464" fmla="*/ 293664 h 509406"/>
                <a:gd name="connsiteX2465" fmla="*/ 363381 w 2377881"/>
                <a:gd name="connsiteY2465" fmla="*/ 294045 h 509406"/>
                <a:gd name="connsiteX2466" fmla="*/ 371953 w 2377881"/>
                <a:gd name="connsiteY2466" fmla="*/ 293283 h 509406"/>
                <a:gd name="connsiteX2467" fmla="*/ 378621 w 2377881"/>
                <a:gd name="connsiteY2467" fmla="*/ 290521 h 509406"/>
                <a:gd name="connsiteX2468" fmla="*/ 369191 w 2377881"/>
                <a:gd name="connsiteY2468" fmla="*/ 284425 h 509406"/>
                <a:gd name="connsiteX2469" fmla="*/ 177548 w 2377881"/>
                <a:gd name="connsiteY2469" fmla="*/ 281186 h 509406"/>
                <a:gd name="connsiteX2470" fmla="*/ 173452 w 2377881"/>
                <a:gd name="connsiteY2470" fmla="*/ 286615 h 509406"/>
                <a:gd name="connsiteX2471" fmla="*/ 173833 w 2377881"/>
                <a:gd name="connsiteY2471" fmla="*/ 287758 h 509406"/>
                <a:gd name="connsiteX2472" fmla="*/ 174405 w 2377881"/>
                <a:gd name="connsiteY2472" fmla="*/ 289759 h 509406"/>
                <a:gd name="connsiteX2473" fmla="*/ 174024 w 2377881"/>
                <a:gd name="connsiteY2473" fmla="*/ 299188 h 509406"/>
                <a:gd name="connsiteX2474" fmla="*/ 172976 w 2377881"/>
                <a:gd name="connsiteY2474" fmla="*/ 302332 h 509406"/>
                <a:gd name="connsiteX2475" fmla="*/ 175929 w 2377881"/>
                <a:gd name="connsiteY2475" fmla="*/ 300903 h 509406"/>
                <a:gd name="connsiteX2476" fmla="*/ 181263 w 2377881"/>
                <a:gd name="connsiteY2476" fmla="*/ 293473 h 509406"/>
                <a:gd name="connsiteX2477" fmla="*/ 180596 w 2377881"/>
                <a:gd name="connsiteY2477" fmla="*/ 282901 h 509406"/>
                <a:gd name="connsiteX2478" fmla="*/ 179358 w 2377881"/>
                <a:gd name="connsiteY2478" fmla="*/ 282234 h 509406"/>
                <a:gd name="connsiteX2479" fmla="*/ 2328484 w 2377881"/>
                <a:gd name="connsiteY2479" fmla="*/ 269375 h 509406"/>
                <a:gd name="connsiteX2480" fmla="*/ 2324674 w 2377881"/>
                <a:gd name="connsiteY2480" fmla="*/ 270518 h 509406"/>
                <a:gd name="connsiteX2481" fmla="*/ 2328674 w 2377881"/>
                <a:gd name="connsiteY2481" fmla="*/ 277662 h 509406"/>
                <a:gd name="connsiteX2482" fmla="*/ 2336294 w 2377881"/>
                <a:gd name="connsiteY2482" fmla="*/ 277567 h 509406"/>
                <a:gd name="connsiteX2483" fmla="*/ 2333818 w 2377881"/>
                <a:gd name="connsiteY2483" fmla="*/ 275185 h 509406"/>
                <a:gd name="connsiteX2484" fmla="*/ 2332008 w 2377881"/>
                <a:gd name="connsiteY2484" fmla="*/ 273471 h 509406"/>
                <a:gd name="connsiteX2485" fmla="*/ 2328484 w 2377881"/>
                <a:gd name="connsiteY2485" fmla="*/ 269375 h 509406"/>
                <a:gd name="connsiteX2486" fmla="*/ 2325341 w 2377881"/>
                <a:gd name="connsiteY2486" fmla="*/ 258040 h 509406"/>
                <a:gd name="connsiteX2487" fmla="*/ 2328960 w 2377881"/>
                <a:gd name="connsiteY2487" fmla="*/ 264613 h 509406"/>
                <a:gd name="connsiteX2488" fmla="*/ 2335818 w 2377881"/>
                <a:gd name="connsiteY2488" fmla="*/ 265660 h 509406"/>
                <a:gd name="connsiteX2489" fmla="*/ 2336961 w 2377881"/>
                <a:gd name="connsiteY2489" fmla="*/ 264327 h 509406"/>
                <a:gd name="connsiteX2490" fmla="*/ 2338961 w 2377881"/>
                <a:gd name="connsiteY2490" fmla="*/ 262136 h 509406"/>
                <a:gd name="connsiteX2491" fmla="*/ 2336199 w 2377881"/>
                <a:gd name="connsiteY2491" fmla="*/ 258040 h 509406"/>
                <a:gd name="connsiteX2492" fmla="*/ 2325341 w 2377881"/>
                <a:gd name="connsiteY2492" fmla="*/ 258040 h 509406"/>
                <a:gd name="connsiteX2493" fmla="*/ 2285240 w 2377881"/>
                <a:gd name="connsiteY2493" fmla="*/ 257278 h 509406"/>
                <a:gd name="connsiteX2494" fmla="*/ 2280573 w 2377881"/>
                <a:gd name="connsiteY2494" fmla="*/ 258326 h 509406"/>
                <a:gd name="connsiteX2495" fmla="*/ 2278382 w 2377881"/>
                <a:gd name="connsiteY2495" fmla="*/ 266232 h 509406"/>
                <a:gd name="connsiteX2496" fmla="*/ 2281907 w 2377881"/>
                <a:gd name="connsiteY2496" fmla="*/ 263755 h 509406"/>
                <a:gd name="connsiteX2497" fmla="*/ 2282764 w 2377881"/>
                <a:gd name="connsiteY2497" fmla="*/ 262993 h 509406"/>
                <a:gd name="connsiteX2498" fmla="*/ 2286288 w 2377881"/>
                <a:gd name="connsiteY2498" fmla="*/ 267946 h 509406"/>
                <a:gd name="connsiteX2499" fmla="*/ 2286478 w 2377881"/>
                <a:gd name="connsiteY2499" fmla="*/ 268232 h 509406"/>
                <a:gd name="connsiteX2500" fmla="*/ 2289527 w 2377881"/>
                <a:gd name="connsiteY2500" fmla="*/ 272328 h 509406"/>
                <a:gd name="connsiteX2501" fmla="*/ 2298575 w 2377881"/>
                <a:gd name="connsiteY2501" fmla="*/ 263374 h 509406"/>
                <a:gd name="connsiteX2502" fmla="*/ 2295051 w 2377881"/>
                <a:gd name="connsiteY2502" fmla="*/ 263089 h 509406"/>
                <a:gd name="connsiteX2503" fmla="*/ 2286193 w 2377881"/>
                <a:gd name="connsiteY2503" fmla="*/ 257755 h 509406"/>
                <a:gd name="connsiteX2504" fmla="*/ 27720 w 2377881"/>
                <a:gd name="connsiteY2504" fmla="*/ 253373 h 509406"/>
                <a:gd name="connsiteX2505" fmla="*/ 22100 w 2377881"/>
                <a:gd name="connsiteY2505" fmla="*/ 256421 h 509406"/>
                <a:gd name="connsiteX2506" fmla="*/ 23910 w 2377881"/>
                <a:gd name="connsiteY2506" fmla="*/ 258326 h 509406"/>
                <a:gd name="connsiteX2507" fmla="*/ 25243 w 2377881"/>
                <a:gd name="connsiteY2507" fmla="*/ 259755 h 509406"/>
                <a:gd name="connsiteX2508" fmla="*/ 30768 w 2377881"/>
                <a:gd name="connsiteY2508" fmla="*/ 261184 h 509406"/>
                <a:gd name="connsiteX2509" fmla="*/ 31054 w 2377881"/>
                <a:gd name="connsiteY2509" fmla="*/ 254897 h 509406"/>
                <a:gd name="connsiteX2510" fmla="*/ 29434 w 2377881"/>
                <a:gd name="connsiteY2510" fmla="*/ 254135 h 509406"/>
                <a:gd name="connsiteX2511" fmla="*/ 2289813 w 2377881"/>
                <a:gd name="connsiteY2511" fmla="*/ 250039 h 509406"/>
                <a:gd name="connsiteX2512" fmla="*/ 2288574 w 2377881"/>
                <a:gd name="connsiteY2512" fmla="*/ 253183 h 509406"/>
                <a:gd name="connsiteX2513" fmla="*/ 2299147 w 2377881"/>
                <a:gd name="connsiteY2513" fmla="*/ 258802 h 509406"/>
                <a:gd name="connsiteX2514" fmla="*/ 2299052 w 2377881"/>
                <a:gd name="connsiteY2514" fmla="*/ 253849 h 509406"/>
                <a:gd name="connsiteX2515" fmla="*/ 2289813 w 2377881"/>
                <a:gd name="connsiteY2515" fmla="*/ 250039 h 509406"/>
                <a:gd name="connsiteX2516" fmla="*/ 70106 w 2377881"/>
                <a:gd name="connsiteY2516" fmla="*/ 227084 h 509406"/>
                <a:gd name="connsiteX2517" fmla="*/ 69916 w 2377881"/>
                <a:gd name="connsiteY2517" fmla="*/ 227179 h 509406"/>
                <a:gd name="connsiteX2518" fmla="*/ 63058 w 2377881"/>
                <a:gd name="connsiteY2518" fmla="*/ 231085 h 509406"/>
                <a:gd name="connsiteX2519" fmla="*/ 55247 w 2377881"/>
                <a:gd name="connsiteY2519" fmla="*/ 229370 h 509406"/>
                <a:gd name="connsiteX2520" fmla="*/ 52009 w 2377881"/>
                <a:gd name="connsiteY2520" fmla="*/ 230037 h 509406"/>
                <a:gd name="connsiteX2521" fmla="*/ 51914 w 2377881"/>
                <a:gd name="connsiteY2521" fmla="*/ 231180 h 509406"/>
                <a:gd name="connsiteX2522" fmla="*/ 57819 w 2377881"/>
                <a:gd name="connsiteY2522" fmla="*/ 233466 h 509406"/>
                <a:gd name="connsiteX2523" fmla="*/ 70011 w 2377881"/>
                <a:gd name="connsiteY2523" fmla="*/ 233275 h 509406"/>
                <a:gd name="connsiteX2524" fmla="*/ 69535 w 2377881"/>
                <a:gd name="connsiteY2524" fmla="*/ 230227 h 509406"/>
                <a:gd name="connsiteX2525" fmla="*/ 69344 w 2377881"/>
                <a:gd name="connsiteY2525" fmla="*/ 229370 h 509406"/>
                <a:gd name="connsiteX2526" fmla="*/ 70106 w 2377881"/>
                <a:gd name="connsiteY2526" fmla="*/ 227084 h 509406"/>
                <a:gd name="connsiteX2527" fmla="*/ 41245 w 2377881"/>
                <a:gd name="connsiteY2527" fmla="*/ 220798 h 509406"/>
                <a:gd name="connsiteX2528" fmla="*/ 43055 w 2377881"/>
                <a:gd name="connsiteY2528" fmla="*/ 231275 h 509406"/>
                <a:gd name="connsiteX2529" fmla="*/ 43722 w 2377881"/>
                <a:gd name="connsiteY2529" fmla="*/ 234418 h 509406"/>
                <a:gd name="connsiteX2530" fmla="*/ 46675 w 2377881"/>
                <a:gd name="connsiteY2530" fmla="*/ 235466 h 509406"/>
                <a:gd name="connsiteX2531" fmla="*/ 48675 w 2377881"/>
                <a:gd name="connsiteY2531" fmla="*/ 233561 h 509406"/>
                <a:gd name="connsiteX2532" fmla="*/ 49437 w 2377881"/>
                <a:gd name="connsiteY2532" fmla="*/ 229180 h 509406"/>
                <a:gd name="connsiteX2533" fmla="*/ 41245 w 2377881"/>
                <a:gd name="connsiteY2533" fmla="*/ 220798 h 509406"/>
                <a:gd name="connsiteX2534" fmla="*/ 2234853 w 2377881"/>
                <a:gd name="connsiteY2534" fmla="*/ 184698 h 509406"/>
                <a:gd name="connsiteX2535" fmla="*/ 2226947 w 2377881"/>
                <a:gd name="connsiteY2535" fmla="*/ 186127 h 509406"/>
                <a:gd name="connsiteX2536" fmla="*/ 2221899 w 2377881"/>
                <a:gd name="connsiteY2536" fmla="*/ 188603 h 509406"/>
                <a:gd name="connsiteX2537" fmla="*/ 2217898 w 2377881"/>
                <a:gd name="connsiteY2537" fmla="*/ 196128 h 509406"/>
                <a:gd name="connsiteX2538" fmla="*/ 2225423 w 2377881"/>
                <a:gd name="connsiteY2538" fmla="*/ 195652 h 509406"/>
                <a:gd name="connsiteX2539" fmla="*/ 2230662 w 2377881"/>
                <a:gd name="connsiteY2539" fmla="*/ 193842 h 509406"/>
                <a:gd name="connsiteX2540" fmla="*/ 2232567 w 2377881"/>
                <a:gd name="connsiteY2540" fmla="*/ 193842 h 509406"/>
                <a:gd name="connsiteX2541" fmla="*/ 2237044 w 2377881"/>
                <a:gd name="connsiteY2541" fmla="*/ 193175 h 509406"/>
                <a:gd name="connsiteX2542" fmla="*/ 2234853 w 2377881"/>
                <a:gd name="connsiteY2542" fmla="*/ 184698 h 509406"/>
                <a:gd name="connsiteX2543" fmla="*/ 198408 w 2377881"/>
                <a:gd name="connsiteY2543" fmla="*/ 177173 h 509406"/>
                <a:gd name="connsiteX2544" fmla="*/ 192217 w 2377881"/>
                <a:gd name="connsiteY2544" fmla="*/ 182602 h 509406"/>
                <a:gd name="connsiteX2545" fmla="*/ 187359 w 2377881"/>
                <a:gd name="connsiteY2545" fmla="*/ 185269 h 509406"/>
                <a:gd name="connsiteX2546" fmla="*/ 186311 w 2377881"/>
                <a:gd name="connsiteY2546" fmla="*/ 186984 h 509406"/>
                <a:gd name="connsiteX2547" fmla="*/ 185359 w 2377881"/>
                <a:gd name="connsiteY2547" fmla="*/ 191842 h 509406"/>
                <a:gd name="connsiteX2548" fmla="*/ 190407 w 2377881"/>
                <a:gd name="connsiteY2548" fmla="*/ 195747 h 509406"/>
                <a:gd name="connsiteX2549" fmla="*/ 192788 w 2377881"/>
                <a:gd name="connsiteY2549" fmla="*/ 197652 h 509406"/>
                <a:gd name="connsiteX2550" fmla="*/ 201456 w 2377881"/>
                <a:gd name="connsiteY2550" fmla="*/ 196414 h 509406"/>
                <a:gd name="connsiteX2551" fmla="*/ 203170 w 2377881"/>
                <a:gd name="connsiteY2551" fmla="*/ 193461 h 509406"/>
                <a:gd name="connsiteX2552" fmla="*/ 203361 w 2377881"/>
                <a:gd name="connsiteY2552" fmla="*/ 193080 h 509406"/>
                <a:gd name="connsiteX2553" fmla="*/ 199265 w 2377881"/>
                <a:gd name="connsiteY2553" fmla="*/ 192127 h 509406"/>
                <a:gd name="connsiteX2554" fmla="*/ 194408 w 2377881"/>
                <a:gd name="connsiteY2554" fmla="*/ 181555 h 509406"/>
                <a:gd name="connsiteX2555" fmla="*/ 202123 w 2377881"/>
                <a:gd name="connsiteY2555" fmla="*/ 178888 h 509406"/>
                <a:gd name="connsiteX2556" fmla="*/ 203933 w 2377881"/>
                <a:gd name="connsiteY2556" fmla="*/ 178316 h 509406"/>
                <a:gd name="connsiteX2557" fmla="*/ 207933 w 2377881"/>
                <a:gd name="connsiteY2557" fmla="*/ 177745 h 509406"/>
                <a:gd name="connsiteX2558" fmla="*/ 198408 w 2377881"/>
                <a:gd name="connsiteY2558" fmla="*/ 177173 h 509406"/>
                <a:gd name="connsiteX2559" fmla="*/ 75665 w 2377881"/>
                <a:gd name="connsiteY2559" fmla="*/ 169789 h 509406"/>
                <a:gd name="connsiteX2560" fmla="*/ 77155 w 2377881"/>
                <a:gd name="connsiteY2560" fmla="*/ 171172 h 509406"/>
                <a:gd name="connsiteX2561" fmla="*/ 79250 w 2377881"/>
                <a:gd name="connsiteY2561" fmla="*/ 173078 h 509406"/>
                <a:gd name="connsiteX2562" fmla="*/ 81346 w 2377881"/>
                <a:gd name="connsiteY2562" fmla="*/ 176125 h 509406"/>
                <a:gd name="connsiteX2563" fmla="*/ 73821 w 2377881"/>
                <a:gd name="connsiteY2563" fmla="*/ 180412 h 509406"/>
                <a:gd name="connsiteX2564" fmla="*/ 70868 w 2377881"/>
                <a:gd name="connsiteY2564" fmla="*/ 180983 h 509406"/>
                <a:gd name="connsiteX2565" fmla="*/ 67820 w 2377881"/>
                <a:gd name="connsiteY2565" fmla="*/ 181745 h 509406"/>
                <a:gd name="connsiteX2566" fmla="*/ 62105 w 2377881"/>
                <a:gd name="connsiteY2566" fmla="*/ 180983 h 509406"/>
                <a:gd name="connsiteX2567" fmla="*/ 71821 w 2377881"/>
                <a:gd name="connsiteY2567" fmla="*/ 174506 h 509406"/>
                <a:gd name="connsiteX2568" fmla="*/ 73059 w 2377881"/>
                <a:gd name="connsiteY2568" fmla="*/ 172982 h 509406"/>
                <a:gd name="connsiteX2569" fmla="*/ 2263809 w 2377881"/>
                <a:gd name="connsiteY2569" fmla="*/ 168315 h 509406"/>
                <a:gd name="connsiteX2570" fmla="*/ 2258380 w 2377881"/>
                <a:gd name="connsiteY2570" fmla="*/ 170887 h 509406"/>
                <a:gd name="connsiteX2571" fmla="*/ 2257714 w 2377881"/>
                <a:gd name="connsiteY2571" fmla="*/ 170717 h 509406"/>
                <a:gd name="connsiteX2572" fmla="*/ 76869 w 2377881"/>
                <a:gd name="connsiteY2572" fmla="*/ 168315 h 509406"/>
                <a:gd name="connsiteX2573" fmla="*/ 75665 w 2377881"/>
                <a:gd name="connsiteY2573" fmla="*/ 169789 h 509406"/>
                <a:gd name="connsiteX2574" fmla="*/ 74488 w 2377881"/>
                <a:gd name="connsiteY2574" fmla="*/ 168696 h 509406"/>
                <a:gd name="connsiteX2575" fmla="*/ 76869 w 2377881"/>
                <a:gd name="connsiteY2575" fmla="*/ 168315 h 509406"/>
                <a:gd name="connsiteX2576" fmla="*/ 2195610 w 2377881"/>
                <a:gd name="connsiteY2576" fmla="*/ 161076 h 509406"/>
                <a:gd name="connsiteX2577" fmla="*/ 2194563 w 2377881"/>
                <a:gd name="connsiteY2577" fmla="*/ 162314 h 509406"/>
                <a:gd name="connsiteX2578" fmla="*/ 2194943 w 2377881"/>
                <a:gd name="connsiteY2578" fmla="*/ 165743 h 509406"/>
                <a:gd name="connsiteX2579" fmla="*/ 2189895 w 2377881"/>
                <a:gd name="connsiteY2579" fmla="*/ 168029 h 509406"/>
                <a:gd name="connsiteX2580" fmla="*/ 2189229 w 2377881"/>
                <a:gd name="connsiteY2580" fmla="*/ 168410 h 509406"/>
                <a:gd name="connsiteX2581" fmla="*/ 2192181 w 2377881"/>
                <a:gd name="connsiteY2581" fmla="*/ 170410 h 509406"/>
                <a:gd name="connsiteX2582" fmla="*/ 2201611 w 2377881"/>
                <a:gd name="connsiteY2582" fmla="*/ 162695 h 509406"/>
                <a:gd name="connsiteX2583" fmla="*/ 2195610 w 2377881"/>
                <a:gd name="connsiteY2583" fmla="*/ 161076 h 509406"/>
                <a:gd name="connsiteX2584" fmla="*/ 178215 w 2377881"/>
                <a:gd name="connsiteY2584" fmla="*/ 146312 h 509406"/>
                <a:gd name="connsiteX2585" fmla="*/ 179549 w 2377881"/>
                <a:gd name="connsiteY2585" fmla="*/ 146503 h 509406"/>
                <a:gd name="connsiteX2586" fmla="*/ 175929 w 2377881"/>
                <a:gd name="connsiteY2586" fmla="*/ 151361 h 509406"/>
                <a:gd name="connsiteX2587" fmla="*/ 176406 w 2377881"/>
                <a:gd name="connsiteY2587" fmla="*/ 153837 h 509406"/>
                <a:gd name="connsiteX2588" fmla="*/ 172500 w 2377881"/>
                <a:gd name="connsiteY2588" fmla="*/ 153742 h 509406"/>
                <a:gd name="connsiteX2589" fmla="*/ 178215 w 2377881"/>
                <a:gd name="connsiteY2589" fmla="*/ 146312 h 509406"/>
                <a:gd name="connsiteX2590" fmla="*/ 2259237 w 2377881"/>
                <a:gd name="connsiteY2590" fmla="*/ 120500 h 509406"/>
                <a:gd name="connsiteX2591" fmla="*/ 2260284 w 2377881"/>
                <a:gd name="connsiteY2591" fmla="*/ 123072 h 509406"/>
                <a:gd name="connsiteX2592" fmla="*/ 2257713 w 2377881"/>
                <a:gd name="connsiteY2592" fmla="*/ 125644 h 509406"/>
                <a:gd name="connsiteX2593" fmla="*/ 2255903 w 2377881"/>
                <a:gd name="connsiteY2593" fmla="*/ 134597 h 509406"/>
                <a:gd name="connsiteX2594" fmla="*/ 2272858 w 2377881"/>
                <a:gd name="connsiteY2594" fmla="*/ 133645 h 509406"/>
                <a:gd name="connsiteX2595" fmla="*/ 2275143 w 2377881"/>
                <a:gd name="connsiteY2595" fmla="*/ 138026 h 509406"/>
                <a:gd name="connsiteX2596" fmla="*/ 2266857 w 2377881"/>
                <a:gd name="connsiteY2596" fmla="*/ 137074 h 509406"/>
                <a:gd name="connsiteX2597" fmla="*/ 2266190 w 2377881"/>
                <a:gd name="connsiteY2597" fmla="*/ 137645 h 509406"/>
                <a:gd name="connsiteX2598" fmla="*/ 2265904 w 2377881"/>
                <a:gd name="connsiteY2598" fmla="*/ 140407 h 509406"/>
                <a:gd name="connsiteX2599" fmla="*/ 2267904 w 2377881"/>
                <a:gd name="connsiteY2599" fmla="*/ 142884 h 509406"/>
                <a:gd name="connsiteX2600" fmla="*/ 2266571 w 2377881"/>
                <a:gd name="connsiteY2600" fmla="*/ 145360 h 509406"/>
                <a:gd name="connsiteX2601" fmla="*/ 2265714 w 2377881"/>
                <a:gd name="connsiteY2601" fmla="*/ 145646 h 509406"/>
                <a:gd name="connsiteX2602" fmla="*/ 2260475 w 2377881"/>
                <a:gd name="connsiteY2602" fmla="*/ 143360 h 509406"/>
                <a:gd name="connsiteX2603" fmla="*/ 2258665 w 2377881"/>
                <a:gd name="connsiteY2603" fmla="*/ 142979 h 509406"/>
                <a:gd name="connsiteX2604" fmla="*/ 2255427 w 2377881"/>
                <a:gd name="connsiteY2604" fmla="*/ 142312 h 509406"/>
                <a:gd name="connsiteX2605" fmla="*/ 2249045 w 2377881"/>
                <a:gd name="connsiteY2605" fmla="*/ 133168 h 509406"/>
                <a:gd name="connsiteX2606" fmla="*/ 2254665 w 2377881"/>
                <a:gd name="connsiteY2606" fmla="*/ 122119 h 509406"/>
                <a:gd name="connsiteX2607" fmla="*/ 2255903 w 2377881"/>
                <a:gd name="connsiteY2607" fmla="*/ 120881 h 509406"/>
                <a:gd name="connsiteX2608" fmla="*/ 2259237 w 2377881"/>
                <a:gd name="connsiteY2608" fmla="*/ 120500 h 509406"/>
                <a:gd name="connsiteX2609" fmla="*/ 266035 w 2377881"/>
                <a:gd name="connsiteY2609" fmla="*/ 117832 h 509406"/>
                <a:gd name="connsiteX2610" fmla="*/ 258796 w 2377881"/>
                <a:gd name="connsiteY2610" fmla="*/ 118213 h 509406"/>
                <a:gd name="connsiteX2611" fmla="*/ 258320 w 2377881"/>
                <a:gd name="connsiteY2611" fmla="*/ 118213 h 509406"/>
                <a:gd name="connsiteX2612" fmla="*/ 259082 w 2377881"/>
                <a:gd name="connsiteY2612" fmla="*/ 121357 h 509406"/>
                <a:gd name="connsiteX2613" fmla="*/ 259844 w 2377881"/>
                <a:gd name="connsiteY2613" fmla="*/ 121452 h 509406"/>
                <a:gd name="connsiteX2614" fmla="*/ 260701 w 2377881"/>
                <a:gd name="connsiteY2614" fmla="*/ 121547 h 509406"/>
                <a:gd name="connsiteX2615" fmla="*/ 264131 w 2377881"/>
                <a:gd name="connsiteY2615" fmla="*/ 124595 h 509406"/>
                <a:gd name="connsiteX2616" fmla="*/ 267083 w 2377881"/>
                <a:gd name="connsiteY2616" fmla="*/ 124500 h 509406"/>
                <a:gd name="connsiteX2617" fmla="*/ 270608 w 2377881"/>
                <a:gd name="connsiteY2617" fmla="*/ 124309 h 509406"/>
                <a:gd name="connsiteX2618" fmla="*/ 266035 w 2377881"/>
                <a:gd name="connsiteY2618" fmla="*/ 117832 h 509406"/>
                <a:gd name="connsiteX2619" fmla="*/ 223554 w 2377881"/>
                <a:gd name="connsiteY2619" fmla="*/ 110022 h 509406"/>
                <a:gd name="connsiteX2620" fmla="*/ 215743 w 2377881"/>
                <a:gd name="connsiteY2620" fmla="*/ 114880 h 509406"/>
                <a:gd name="connsiteX2621" fmla="*/ 220887 w 2377881"/>
                <a:gd name="connsiteY2621" fmla="*/ 116499 h 509406"/>
                <a:gd name="connsiteX2622" fmla="*/ 222887 w 2377881"/>
                <a:gd name="connsiteY2622" fmla="*/ 116213 h 509406"/>
                <a:gd name="connsiteX2623" fmla="*/ 230221 w 2377881"/>
                <a:gd name="connsiteY2623" fmla="*/ 115356 h 509406"/>
                <a:gd name="connsiteX2624" fmla="*/ 223554 w 2377881"/>
                <a:gd name="connsiteY2624" fmla="*/ 110022 h 509406"/>
                <a:gd name="connsiteX2625" fmla="*/ 252796 w 2377881"/>
                <a:gd name="connsiteY2625" fmla="*/ 107831 h 509406"/>
                <a:gd name="connsiteX2626" fmla="*/ 250033 w 2377881"/>
                <a:gd name="connsiteY2626" fmla="*/ 109165 h 509406"/>
                <a:gd name="connsiteX2627" fmla="*/ 251081 w 2377881"/>
                <a:gd name="connsiteY2627" fmla="*/ 111736 h 509406"/>
                <a:gd name="connsiteX2628" fmla="*/ 260225 w 2377881"/>
                <a:gd name="connsiteY2628" fmla="*/ 113927 h 509406"/>
                <a:gd name="connsiteX2629" fmla="*/ 263654 w 2377881"/>
                <a:gd name="connsiteY2629" fmla="*/ 114213 h 509406"/>
                <a:gd name="connsiteX2630" fmla="*/ 270036 w 2377881"/>
                <a:gd name="connsiteY2630" fmla="*/ 112403 h 509406"/>
                <a:gd name="connsiteX2631" fmla="*/ 258320 w 2377881"/>
                <a:gd name="connsiteY2631" fmla="*/ 108593 h 509406"/>
                <a:gd name="connsiteX2632" fmla="*/ 283752 w 2377881"/>
                <a:gd name="connsiteY2632" fmla="*/ 102783 h 509406"/>
                <a:gd name="connsiteX2633" fmla="*/ 280133 w 2377881"/>
                <a:gd name="connsiteY2633" fmla="*/ 102878 h 509406"/>
                <a:gd name="connsiteX2634" fmla="*/ 276799 w 2377881"/>
                <a:gd name="connsiteY2634" fmla="*/ 103450 h 509406"/>
                <a:gd name="connsiteX2635" fmla="*/ 276608 w 2377881"/>
                <a:gd name="connsiteY2635" fmla="*/ 109260 h 509406"/>
                <a:gd name="connsiteX2636" fmla="*/ 276323 w 2377881"/>
                <a:gd name="connsiteY2636" fmla="*/ 116975 h 509406"/>
                <a:gd name="connsiteX2637" fmla="*/ 278132 w 2377881"/>
                <a:gd name="connsiteY2637" fmla="*/ 118880 h 509406"/>
                <a:gd name="connsiteX2638" fmla="*/ 282228 w 2377881"/>
                <a:gd name="connsiteY2638" fmla="*/ 119928 h 509406"/>
                <a:gd name="connsiteX2639" fmla="*/ 285848 w 2377881"/>
                <a:gd name="connsiteY2639" fmla="*/ 115070 h 509406"/>
                <a:gd name="connsiteX2640" fmla="*/ 285371 w 2377881"/>
                <a:gd name="connsiteY2640" fmla="*/ 114213 h 509406"/>
                <a:gd name="connsiteX2641" fmla="*/ 284704 w 2377881"/>
                <a:gd name="connsiteY2641" fmla="*/ 108498 h 509406"/>
                <a:gd name="connsiteX2642" fmla="*/ 285848 w 2377881"/>
                <a:gd name="connsiteY2642" fmla="*/ 106117 h 509406"/>
                <a:gd name="connsiteX2643" fmla="*/ 283752 w 2377881"/>
                <a:gd name="connsiteY2643" fmla="*/ 102783 h 509406"/>
                <a:gd name="connsiteX2644" fmla="*/ 243366 w 2377881"/>
                <a:gd name="connsiteY2644" fmla="*/ 86781 h 509406"/>
                <a:gd name="connsiteX2645" fmla="*/ 234603 w 2377881"/>
                <a:gd name="connsiteY2645" fmla="*/ 91734 h 509406"/>
                <a:gd name="connsiteX2646" fmla="*/ 234317 w 2377881"/>
                <a:gd name="connsiteY2646" fmla="*/ 93639 h 509406"/>
                <a:gd name="connsiteX2647" fmla="*/ 233269 w 2377881"/>
                <a:gd name="connsiteY2647" fmla="*/ 95258 h 509406"/>
                <a:gd name="connsiteX2648" fmla="*/ 237175 w 2377881"/>
                <a:gd name="connsiteY2648" fmla="*/ 98782 h 509406"/>
                <a:gd name="connsiteX2649" fmla="*/ 237175 w 2377881"/>
                <a:gd name="connsiteY2649" fmla="*/ 96020 h 509406"/>
                <a:gd name="connsiteX2650" fmla="*/ 241556 w 2377881"/>
                <a:gd name="connsiteY2650" fmla="*/ 95068 h 509406"/>
                <a:gd name="connsiteX2651" fmla="*/ 243747 w 2377881"/>
                <a:gd name="connsiteY2651" fmla="*/ 95544 h 509406"/>
                <a:gd name="connsiteX2652" fmla="*/ 250415 w 2377881"/>
                <a:gd name="connsiteY2652" fmla="*/ 93067 h 509406"/>
                <a:gd name="connsiteX2653" fmla="*/ 249557 w 2377881"/>
                <a:gd name="connsiteY2653" fmla="*/ 91829 h 509406"/>
                <a:gd name="connsiteX2654" fmla="*/ 243366 w 2377881"/>
                <a:gd name="connsiteY2654" fmla="*/ 86781 h 509406"/>
                <a:gd name="connsiteX2655" fmla="*/ 261464 w 2377881"/>
                <a:gd name="connsiteY2655" fmla="*/ 86686 h 509406"/>
                <a:gd name="connsiteX2656" fmla="*/ 261178 w 2377881"/>
                <a:gd name="connsiteY2656" fmla="*/ 87067 h 509406"/>
                <a:gd name="connsiteX2657" fmla="*/ 255844 w 2377881"/>
                <a:gd name="connsiteY2657" fmla="*/ 91448 h 509406"/>
                <a:gd name="connsiteX2658" fmla="*/ 255272 w 2377881"/>
                <a:gd name="connsiteY2658" fmla="*/ 96115 h 509406"/>
                <a:gd name="connsiteX2659" fmla="*/ 259368 w 2377881"/>
                <a:gd name="connsiteY2659" fmla="*/ 96592 h 509406"/>
                <a:gd name="connsiteX2660" fmla="*/ 260701 w 2377881"/>
                <a:gd name="connsiteY2660" fmla="*/ 96211 h 509406"/>
                <a:gd name="connsiteX2661" fmla="*/ 268226 w 2377881"/>
                <a:gd name="connsiteY2661" fmla="*/ 96211 h 509406"/>
                <a:gd name="connsiteX2662" fmla="*/ 265369 w 2377881"/>
                <a:gd name="connsiteY2662" fmla="*/ 91734 h 509406"/>
                <a:gd name="connsiteX2663" fmla="*/ 263083 w 2377881"/>
                <a:gd name="connsiteY2663" fmla="*/ 90210 h 509406"/>
                <a:gd name="connsiteX2664" fmla="*/ 263464 w 2377881"/>
                <a:gd name="connsiteY2664" fmla="*/ 89257 h 509406"/>
                <a:gd name="connsiteX2665" fmla="*/ 263750 w 2377881"/>
                <a:gd name="connsiteY2665" fmla="*/ 88495 h 509406"/>
                <a:gd name="connsiteX2666" fmla="*/ 261464 w 2377881"/>
                <a:gd name="connsiteY2666" fmla="*/ 86686 h 509406"/>
                <a:gd name="connsiteX2667" fmla="*/ 2053211 w 2377881"/>
                <a:gd name="connsiteY2667" fmla="*/ 78208 h 509406"/>
                <a:gd name="connsiteX2668" fmla="*/ 2046925 w 2377881"/>
                <a:gd name="connsiteY2668" fmla="*/ 79923 h 509406"/>
                <a:gd name="connsiteX2669" fmla="*/ 2054735 w 2377881"/>
                <a:gd name="connsiteY2669" fmla="*/ 82209 h 509406"/>
                <a:gd name="connsiteX2670" fmla="*/ 2053211 w 2377881"/>
                <a:gd name="connsiteY2670" fmla="*/ 78208 h 509406"/>
                <a:gd name="connsiteX2671" fmla="*/ 2078453 w 2377881"/>
                <a:gd name="connsiteY2671" fmla="*/ 69731 h 509406"/>
                <a:gd name="connsiteX2672" fmla="*/ 2074738 w 2377881"/>
                <a:gd name="connsiteY2672" fmla="*/ 72017 h 509406"/>
                <a:gd name="connsiteX2673" fmla="*/ 2069975 w 2377881"/>
                <a:gd name="connsiteY2673" fmla="*/ 72779 h 509406"/>
                <a:gd name="connsiteX2674" fmla="*/ 2069689 w 2377881"/>
                <a:gd name="connsiteY2674" fmla="*/ 74589 h 509406"/>
                <a:gd name="connsiteX2675" fmla="*/ 2072357 w 2377881"/>
                <a:gd name="connsiteY2675" fmla="*/ 76018 h 509406"/>
                <a:gd name="connsiteX2676" fmla="*/ 2081405 w 2377881"/>
                <a:gd name="connsiteY2676" fmla="*/ 73732 h 509406"/>
                <a:gd name="connsiteX2677" fmla="*/ 2081786 w 2377881"/>
                <a:gd name="connsiteY2677" fmla="*/ 73732 h 509406"/>
                <a:gd name="connsiteX2678" fmla="*/ 2079119 w 2377881"/>
                <a:gd name="connsiteY2678" fmla="*/ 71922 h 509406"/>
                <a:gd name="connsiteX2679" fmla="*/ 2078453 w 2377881"/>
                <a:gd name="connsiteY2679" fmla="*/ 69731 h 509406"/>
                <a:gd name="connsiteX2680" fmla="*/ 313375 w 2377881"/>
                <a:gd name="connsiteY2680" fmla="*/ 68398 h 509406"/>
                <a:gd name="connsiteX2681" fmla="*/ 306898 w 2377881"/>
                <a:gd name="connsiteY2681" fmla="*/ 74494 h 509406"/>
                <a:gd name="connsiteX2682" fmla="*/ 311946 w 2377881"/>
                <a:gd name="connsiteY2682" fmla="*/ 75541 h 509406"/>
                <a:gd name="connsiteX2683" fmla="*/ 313375 w 2377881"/>
                <a:gd name="connsiteY2683" fmla="*/ 68398 h 509406"/>
                <a:gd name="connsiteX2684" fmla="*/ 439962 w 2377881"/>
                <a:gd name="connsiteY2684" fmla="*/ 57444 h 509406"/>
                <a:gd name="connsiteX2685" fmla="*/ 435961 w 2377881"/>
                <a:gd name="connsiteY2685" fmla="*/ 58587 h 509406"/>
                <a:gd name="connsiteX2686" fmla="*/ 433771 w 2377881"/>
                <a:gd name="connsiteY2686" fmla="*/ 64778 h 509406"/>
                <a:gd name="connsiteX2687" fmla="*/ 438628 w 2377881"/>
                <a:gd name="connsiteY2687" fmla="*/ 62111 h 509406"/>
                <a:gd name="connsiteX2688" fmla="*/ 441962 w 2377881"/>
                <a:gd name="connsiteY2688" fmla="*/ 61254 h 509406"/>
                <a:gd name="connsiteX2689" fmla="*/ 442915 w 2377881"/>
                <a:gd name="connsiteY2689" fmla="*/ 58587 h 509406"/>
                <a:gd name="connsiteX2690" fmla="*/ 439962 w 2377881"/>
                <a:gd name="connsiteY2690" fmla="*/ 57444 h 509406"/>
                <a:gd name="connsiteX2691" fmla="*/ 514353 w 2377881"/>
                <a:gd name="connsiteY2691" fmla="*/ 40299 h 509406"/>
                <a:gd name="connsiteX2692" fmla="*/ 518734 w 2377881"/>
                <a:gd name="connsiteY2692" fmla="*/ 40394 h 509406"/>
                <a:gd name="connsiteX2693" fmla="*/ 523307 w 2377881"/>
                <a:gd name="connsiteY2693" fmla="*/ 40489 h 509406"/>
                <a:gd name="connsiteX2694" fmla="*/ 535784 w 2377881"/>
                <a:gd name="connsiteY2694" fmla="*/ 45252 h 509406"/>
                <a:gd name="connsiteX2695" fmla="*/ 534927 w 2377881"/>
                <a:gd name="connsiteY2695" fmla="*/ 46204 h 509406"/>
                <a:gd name="connsiteX2696" fmla="*/ 532832 w 2377881"/>
                <a:gd name="connsiteY2696" fmla="*/ 48681 h 509406"/>
                <a:gd name="connsiteX2697" fmla="*/ 532546 w 2377881"/>
                <a:gd name="connsiteY2697" fmla="*/ 53158 h 509406"/>
                <a:gd name="connsiteX2698" fmla="*/ 531974 w 2377881"/>
                <a:gd name="connsiteY2698" fmla="*/ 48586 h 509406"/>
                <a:gd name="connsiteX2699" fmla="*/ 527878 w 2377881"/>
                <a:gd name="connsiteY2699" fmla="*/ 48967 h 509406"/>
                <a:gd name="connsiteX2700" fmla="*/ 524926 w 2377881"/>
                <a:gd name="connsiteY2700" fmla="*/ 49253 h 509406"/>
                <a:gd name="connsiteX2701" fmla="*/ 520068 w 2377881"/>
                <a:gd name="connsiteY2701" fmla="*/ 48014 h 509406"/>
                <a:gd name="connsiteX2702" fmla="*/ 514353 w 2377881"/>
                <a:gd name="connsiteY2702" fmla="*/ 40299 h 509406"/>
                <a:gd name="connsiteX2703" fmla="*/ 1565246 w 2377881"/>
                <a:gd name="connsiteY2703" fmla="*/ 3247 h 509406"/>
                <a:gd name="connsiteX2704" fmla="*/ 1567913 w 2377881"/>
                <a:gd name="connsiteY2704" fmla="*/ 4580 h 509406"/>
                <a:gd name="connsiteX2705" fmla="*/ 1569628 w 2377881"/>
                <a:gd name="connsiteY2705" fmla="*/ 6009 h 509406"/>
                <a:gd name="connsiteX2706" fmla="*/ 1580391 w 2377881"/>
                <a:gd name="connsiteY2706" fmla="*/ 3437 h 509406"/>
                <a:gd name="connsiteX2707" fmla="*/ 1580105 w 2377881"/>
                <a:gd name="connsiteY2707" fmla="*/ 8390 h 509406"/>
                <a:gd name="connsiteX2708" fmla="*/ 1580010 w 2377881"/>
                <a:gd name="connsiteY2708" fmla="*/ 10391 h 509406"/>
                <a:gd name="connsiteX2709" fmla="*/ 1576295 w 2377881"/>
                <a:gd name="connsiteY2709" fmla="*/ 17630 h 509406"/>
                <a:gd name="connsiteX2710" fmla="*/ 1574580 w 2377881"/>
                <a:gd name="connsiteY2710" fmla="*/ 12772 h 509406"/>
                <a:gd name="connsiteX2711" fmla="*/ 1572675 w 2377881"/>
                <a:gd name="connsiteY2711" fmla="*/ 7438 h 509406"/>
                <a:gd name="connsiteX2712" fmla="*/ 1561817 w 2377881"/>
                <a:gd name="connsiteY2712" fmla="*/ 12200 h 509406"/>
                <a:gd name="connsiteX2713" fmla="*/ 1556483 w 2377881"/>
                <a:gd name="connsiteY2713" fmla="*/ 10105 h 509406"/>
                <a:gd name="connsiteX2714" fmla="*/ 1554292 w 2377881"/>
                <a:gd name="connsiteY2714" fmla="*/ 8105 h 509406"/>
                <a:gd name="connsiteX2715" fmla="*/ 1553816 w 2377881"/>
                <a:gd name="connsiteY2715" fmla="*/ 7724 h 509406"/>
                <a:gd name="connsiteX2716" fmla="*/ 1561436 w 2377881"/>
                <a:gd name="connsiteY2716" fmla="*/ 4009 h 509406"/>
                <a:gd name="connsiteX2717" fmla="*/ 2200659 w 2377881"/>
                <a:gd name="connsiteY2717" fmla="*/ 2961 h 509406"/>
                <a:gd name="connsiteX2718" fmla="*/ 2206183 w 2377881"/>
                <a:gd name="connsiteY2718" fmla="*/ 5152 h 509406"/>
                <a:gd name="connsiteX2719" fmla="*/ 2206183 w 2377881"/>
                <a:gd name="connsiteY2719" fmla="*/ 5724 h 509406"/>
                <a:gd name="connsiteX2720" fmla="*/ 2208755 w 2377881"/>
                <a:gd name="connsiteY2720" fmla="*/ 5533 h 509406"/>
                <a:gd name="connsiteX2721" fmla="*/ 2213136 w 2377881"/>
                <a:gd name="connsiteY2721" fmla="*/ 3342 h 509406"/>
                <a:gd name="connsiteX2722" fmla="*/ 2211708 w 2377881"/>
                <a:gd name="connsiteY2722" fmla="*/ 10772 h 509406"/>
                <a:gd name="connsiteX2723" fmla="*/ 2208565 w 2377881"/>
                <a:gd name="connsiteY2723" fmla="*/ 12105 h 509406"/>
                <a:gd name="connsiteX2724" fmla="*/ 2206088 w 2377881"/>
                <a:gd name="connsiteY2724" fmla="*/ 13248 h 509406"/>
                <a:gd name="connsiteX2725" fmla="*/ 2202659 w 2377881"/>
                <a:gd name="connsiteY2725" fmla="*/ 7914 h 509406"/>
                <a:gd name="connsiteX2726" fmla="*/ 2198564 w 2377881"/>
                <a:gd name="connsiteY2726" fmla="*/ 5628 h 509406"/>
                <a:gd name="connsiteX2727" fmla="*/ 2200659 w 2377881"/>
                <a:gd name="connsiteY2727" fmla="*/ 2961 h 509406"/>
                <a:gd name="connsiteX2728" fmla="*/ 2164178 w 2377881"/>
                <a:gd name="connsiteY2728" fmla="*/ 865 h 509406"/>
                <a:gd name="connsiteX2729" fmla="*/ 2177132 w 2377881"/>
                <a:gd name="connsiteY2729" fmla="*/ 3056 h 509406"/>
                <a:gd name="connsiteX2730" fmla="*/ 2178655 w 2377881"/>
                <a:gd name="connsiteY2730" fmla="*/ 2770 h 509406"/>
                <a:gd name="connsiteX2731" fmla="*/ 2180941 w 2377881"/>
                <a:gd name="connsiteY2731" fmla="*/ 2389 h 509406"/>
                <a:gd name="connsiteX2732" fmla="*/ 2183989 w 2377881"/>
                <a:gd name="connsiteY2732" fmla="*/ 4199 h 509406"/>
                <a:gd name="connsiteX2733" fmla="*/ 2183704 w 2377881"/>
                <a:gd name="connsiteY2733" fmla="*/ 4961 h 509406"/>
                <a:gd name="connsiteX2734" fmla="*/ 2183418 w 2377881"/>
                <a:gd name="connsiteY2734" fmla="*/ 5818 h 509406"/>
                <a:gd name="connsiteX2735" fmla="*/ 2187514 w 2377881"/>
                <a:gd name="connsiteY2735" fmla="*/ 7819 h 509406"/>
                <a:gd name="connsiteX2736" fmla="*/ 2188371 w 2377881"/>
                <a:gd name="connsiteY2736" fmla="*/ 7152 h 509406"/>
                <a:gd name="connsiteX2737" fmla="*/ 2193800 w 2377881"/>
                <a:gd name="connsiteY2737" fmla="*/ 7247 h 509406"/>
                <a:gd name="connsiteX2738" fmla="*/ 2195800 w 2377881"/>
                <a:gd name="connsiteY2738" fmla="*/ 11438 h 509406"/>
                <a:gd name="connsiteX2739" fmla="*/ 2195896 w 2377881"/>
                <a:gd name="connsiteY2739" fmla="*/ 15248 h 509406"/>
                <a:gd name="connsiteX2740" fmla="*/ 2198563 w 2377881"/>
                <a:gd name="connsiteY2740" fmla="*/ 16772 h 509406"/>
                <a:gd name="connsiteX2741" fmla="*/ 2198277 w 2377881"/>
                <a:gd name="connsiteY2741" fmla="*/ 22011 h 509406"/>
                <a:gd name="connsiteX2742" fmla="*/ 2189323 w 2377881"/>
                <a:gd name="connsiteY2742" fmla="*/ 37822 h 509406"/>
                <a:gd name="connsiteX2743" fmla="*/ 2199611 w 2377881"/>
                <a:gd name="connsiteY2743" fmla="*/ 37632 h 509406"/>
                <a:gd name="connsiteX2744" fmla="*/ 2200182 w 2377881"/>
                <a:gd name="connsiteY2744" fmla="*/ 37632 h 509406"/>
                <a:gd name="connsiteX2745" fmla="*/ 2199134 w 2377881"/>
                <a:gd name="connsiteY2745" fmla="*/ 45919 h 509406"/>
                <a:gd name="connsiteX2746" fmla="*/ 2188943 w 2377881"/>
                <a:gd name="connsiteY2746" fmla="*/ 54205 h 509406"/>
                <a:gd name="connsiteX2747" fmla="*/ 2187514 w 2377881"/>
                <a:gd name="connsiteY2747" fmla="*/ 57158 h 509406"/>
                <a:gd name="connsiteX2748" fmla="*/ 2181608 w 2377881"/>
                <a:gd name="connsiteY2748" fmla="*/ 63349 h 509406"/>
                <a:gd name="connsiteX2749" fmla="*/ 2177894 w 2377881"/>
                <a:gd name="connsiteY2749" fmla="*/ 61730 h 509406"/>
                <a:gd name="connsiteX2750" fmla="*/ 2177036 w 2377881"/>
                <a:gd name="connsiteY2750" fmla="*/ 61349 h 509406"/>
                <a:gd name="connsiteX2751" fmla="*/ 2172655 w 2377881"/>
                <a:gd name="connsiteY2751" fmla="*/ 65731 h 509406"/>
                <a:gd name="connsiteX2752" fmla="*/ 2179989 w 2377881"/>
                <a:gd name="connsiteY2752" fmla="*/ 72779 h 509406"/>
                <a:gd name="connsiteX2753" fmla="*/ 2181990 w 2377881"/>
                <a:gd name="connsiteY2753" fmla="*/ 67064 h 509406"/>
                <a:gd name="connsiteX2754" fmla="*/ 2185228 w 2377881"/>
                <a:gd name="connsiteY2754" fmla="*/ 67445 h 509406"/>
                <a:gd name="connsiteX2755" fmla="*/ 2192371 w 2377881"/>
                <a:gd name="connsiteY2755" fmla="*/ 71065 h 509406"/>
                <a:gd name="connsiteX2756" fmla="*/ 2197134 w 2377881"/>
                <a:gd name="connsiteY2756" fmla="*/ 70684 h 509406"/>
                <a:gd name="connsiteX2757" fmla="*/ 2200849 w 2377881"/>
                <a:gd name="connsiteY2757" fmla="*/ 76780 h 509406"/>
                <a:gd name="connsiteX2758" fmla="*/ 2200563 w 2377881"/>
                <a:gd name="connsiteY2758" fmla="*/ 76970 h 509406"/>
                <a:gd name="connsiteX2759" fmla="*/ 2201040 w 2377881"/>
                <a:gd name="connsiteY2759" fmla="*/ 81352 h 509406"/>
                <a:gd name="connsiteX2760" fmla="*/ 2202182 w 2377881"/>
                <a:gd name="connsiteY2760" fmla="*/ 81542 h 509406"/>
                <a:gd name="connsiteX2761" fmla="*/ 2206659 w 2377881"/>
                <a:gd name="connsiteY2761" fmla="*/ 79161 h 509406"/>
                <a:gd name="connsiteX2762" fmla="*/ 2206469 w 2377881"/>
                <a:gd name="connsiteY2762" fmla="*/ 79923 h 509406"/>
                <a:gd name="connsiteX2763" fmla="*/ 2203897 w 2377881"/>
                <a:gd name="connsiteY2763" fmla="*/ 85352 h 509406"/>
                <a:gd name="connsiteX2764" fmla="*/ 2202659 w 2377881"/>
                <a:gd name="connsiteY2764" fmla="*/ 87352 h 509406"/>
                <a:gd name="connsiteX2765" fmla="*/ 2209802 w 2377881"/>
                <a:gd name="connsiteY2765" fmla="*/ 93544 h 509406"/>
                <a:gd name="connsiteX2766" fmla="*/ 2204373 w 2377881"/>
                <a:gd name="connsiteY2766" fmla="*/ 94210 h 509406"/>
                <a:gd name="connsiteX2767" fmla="*/ 2198563 w 2377881"/>
                <a:gd name="connsiteY2767" fmla="*/ 90877 h 509406"/>
                <a:gd name="connsiteX2768" fmla="*/ 2198563 w 2377881"/>
                <a:gd name="connsiteY2768" fmla="*/ 90686 h 509406"/>
                <a:gd name="connsiteX2769" fmla="*/ 2196086 w 2377881"/>
                <a:gd name="connsiteY2769" fmla="*/ 92305 h 509406"/>
                <a:gd name="connsiteX2770" fmla="*/ 2198754 w 2377881"/>
                <a:gd name="connsiteY2770" fmla="*/ 100687 h 509406"/>
                <a:gd name="connsiteX2771" fmla="*/ 2203611 w 2377881"/>
                <a:gd name="connsiteY2771" fmla="*/ 98687 h 509406"/>
                <a:gd name="connsiteX2772" fmla="*/ 2215898 w 2377881"/>
                <a:gd name="connsiteY2772" fmla="*/ 100402 h 509406"/>
                <a:gd name="connsiteX2773" fmla="*/ 2216279 w 2377881"/>
                <a:gd name="connsiteY2773" fmla="*/ 101068 h 509406"/>
                <a:gd name="connsiteX2774" fmla="*/ 2220661 w 2377881"/>
                <a:gd name="connsiteY2774" fmla="*/ 103259 h 509406"/>
                <a:gd name="connsiteX2775" fmla="*/ 2211803 w 2377881"/>
                <a:gd name="connsiteY2775" fmla="*/ 112213 h 509406"/>
                <a:gd name="connsiteX2776" fmla="*/ 2202659 w 2377881"/>
                <a:gd name="connsiteY2776" fmla="*/ 110974 h 509406"/>
                <a:gd name="connsiteX2777" fmla="*/ 2201516 w 2377881"/>
                <a:gd name="connsiteY2777" fmla="*/ 110784 h 509406"/>
                <a:gd name="connsiteX2778" fmla="*/ 2202373 w 2377881"/>
                <a:gd name="connsiteY2778" fmla="*/ 111736 h 509406"/>
                <a:gd name="connsiteX2779" fmla="*/ 2205516 w 2377881"/>
                <a:gd name="connsiteY2779" fmla="*/ 115832 h 509406"/>
                <a:gd name="connsiteX2780" fmla="*/ 2208850 w 2377881"/>
                <a:gd name="connsiteY2780" fmla="*/ 118594 h 509406"/>
                <a:gd name="connsiteX2781" fmla="*/ 2212088 w 2377881"/>
                <a:gd name="connsiteY2781" fmla="*/ 125357 h 509406"/>
                <a:gd name="connsiteX2782" fmla="*/ 2219613 w 2377881"/>
                <a:gd name="connsiteY2782" fmla="*/ 123166 h 509406"/>
                <a:gd name="connsiteX2783" fmla="*/ 2221042 w 2377881"/>
                <a:gd name="connsiteY2783" fmla="*/ 121357 h 509406"/>
                <a:gd name="connsiteX2784" fmla="*/ 2226090 w 2377881"/>
                <a:gd name="connsiteY2784" fmla="*/ 119642 h 509406"/>
                <a:gd name="connsiteX2785" fmla="*/ 2230948 w 2377881"/>
                <a:gd name="connsiteY2785" fmla="*/ 122690 h 509406"/>
                <a:gd name="connsiteX2786" fmla="*/ 2241330 w 2377881"/>
                <a:gd name="connsiteY2786" fmla="*/ 119356 h 509406"/>
                <a:gd name="connsiteX2787" fmla="*/ 2247236 w 2377881"/>
                <a:gd name="connsiteY2787" fmla="*/ 128405 h 509406"/>
                <a:gd name="connsiteX2788" fmla="*/ 2243331 w 2377881"/>
                <a:gd name="connsiteY2788" fmla="*/ 132501 h 509406"/>
                <a:gd name="connsiteX2789" fmla="*/ 2244759 w 2377881"/>
                <a:gd name="connsiteY2789" fmla="*/ 134692 h 509406"/>
                <a:gd name="connsiteX2790" fmla="*/ 2242473 w 2377881"/>
                <a:gd name="connsiteY2790" fmla="*/ 138121 h 509406"/>
                <a:gd name="connsiteX2791" fmla="*/ 2237997 w 2377881"/>
                <a:gd name="connsiteY2791" fmla="*/ 138025 h 509406"/>
                <a:gd name="connsiteX2792" fmla="*/ 2232853 w 2377881"/>
                <a:gd name="connsiteY2792" fmla="*/ 146122 h 509406"/>
                <a:gd name="connsiteX2793" fmla="*/ 2234758 w 2377881"/>
                <a:gd name="connsiteY2793" fmla="*/ 147931 h 509406"/>
                <a:gd name="connsiteX2794" fmla="*/ 2231900 w 2377881"/>
                <a:gd name="connsiteY2794" fmla="*/ 149551 h 509406"/>
                <a:gd name="connsiteX2795" fmla="*/ 2225233 w 2377881"/>
                <a:gd name="connsiteY2795" fmla="*/ 149551 h 509406"/>
                <a:gd name="connsiteX2796" fmla="*/ 2217898 w 2377881"/>
                <a:gd name="connsiteY2796" fmla="*/ 148503 h 509406"/>
                <a:gd name="connsiteX2797" fmla="*/ 2216470 w 2377881"/>
                <a:gd name="connsiteY2797" fmla="*/ 147646 h 509406"/>
                <a:gd name="connsiteX2798" fmla="*/ 2212279 w 2377881"/>
                <a:gd name="connsiteY2798" fmla="*/ 148598 h 509406"/>
                <a:gd name="connsiteX2799" fmla="*/ 2221804 w 2377881"/>
                <a:gd name="connsiteY2799" fmla="*/ 152789 h 509406"/>
                <a:gd name="connsiteX2800" fmla="*/ 2226757 w 2377881"/>
                <a:gd name="connsiteY2800" fmla="*/ 152980 h 509406"/>
                <a:gd name="connsiteX2801" fmla="*/ 2227805 w 2377881"/>
                <a:gd name="connsiteY2801" fmla="*/ 153075 h 509406"/>
                <a:gd name="connsiteX2802" fmla="*/ 2228186 w 2377881"/>
                <a:gd name="connsiteY2802" fmla="*/ 156218 h 509406"/>
                <a:gd name="connsiteX2803" fmla="*/ 2219708 w 2377881"/>
                <a:gd name="connsiteY2803" fmla="*/ 157266 h 509406"/>
                <a:gd name="connsiteX2804" fmla="*/ 2219613 w 2377881"/>
                <a:gd name="connsiteY2804" fmla="*/ 159933 h 509406"/>
                <a:gd name="connsiteX2805" fmla="*/ 2219518 w 2377881"/>
                <a:gd name="connsiteY2805" fmla="*/ 164886 h 509406"/>
                <a:gd name="connsiteX2806" fmla="*/ 2213041 w 2377881"/>
                <a:gd name="connsiteY2806" fmla="*/ 161457 h 509406"/>
                <a:gd name="connsiteX2807" fmla="*/ 2208850 w 2377881"/>
                <a:gd name="connsiteY2807" fmla="*/ 158599 h 509406"/>
                <a:gd name="connsiteX2808" fmla="*/ 2207326 w 2377881"/>
                <a:gd name="connsiteY2808" fmla="*/ 159933 h 509406"/>
                <a:gd name="connsiteX2809" fmla="*/ 2206754 w 2377881"/>
                <a:gd name="connsiteY2809" fmla="*/ 164886 h 509406"/>
                <a:gd name="connsiteX2810" fmla="*/ 2207612 w 2377881"/>
                <a:gd name="connsiteY2810" fmla="*/ 167553 h 509406"/>
                <a:gd name="connsiteX2811" fmla="*/ 2221137 w 2377881"/>
                <a:gd name="connsiteY2811" fmla="*/ 168791 h 509406"/>
                <a:gd name="connsiteX2812" fmla="*/ 2219232 w 2377881"/>
                <a:gd name="connsiteY2812" fmla="*/ 171744 h 509406"/>
                <a:gd name="connsiteX2813" fmla="*/ 2216565 w 2377881"/>
                <a:gd name="connsiteY2813" fmla="*/ 175744 h 509406"/>
                <a:gd name="connsiteX2814" fmla="*/ 2221994 w 2377881"/>
                <a:gd name="connsiteY2814" fmla="*/ 182126 h 509406"/>
                <a:gd name="connsiteX2815" fmla="*/ 2222852 w 2377881"/>
                <a:gd name="connsiteY2815" fmla="*/ 179935 h 509406"/>
                <a:gd name="connsiteX2816" fmla="*/ 2228662 w 2377881"/>
                <a:gd name="connsiteY2816" fmla="*/ 166315 h 509406"/>
                <a:gd name="connsiteX2817" fmla="*/ 2232567 w 2377881"/>
                <a:gd name="connsiteY2817" fmla="*/ 166886 h 509406"/>
                <a:gd name="connsiteX2818" fmla="*/ 2234758 w 2377881"/>
                <a:gd name="connsiteY2818" fmla="*/ 167648 h 509406"/>
                <a:gd name="connsiteX2819" fmla="*/ 2253522 w 2377881"/>
                <a:gd name="connsiteY2819" fmla="*/ 169648 h 509406"/>
                <a:gd name="connsiteX2820" fmla="*/ 2257714 w 2377881"/>
                <a:gd name="connsiteY2820" fmla="*/ 170717 h 509406"/>
                <a:gd name="connsiteX2821" fmla="*/ 2250760 w 2377881"/>
                <a:gd name="connsiteY2821" fmla="*/ 173458 h 509406"/>
                <a:gd name="connsiteX2822" fmla="*/ 2246855 w 2377881"/>
                <a:gd name="connsiteY2822" fmla="*/ 173554 h 509406"/>
                <a:gd name="connsiteX2823" fmla="*/ 2242568 w 2377881"/>
                <a:gd name="connsiteY2823" fmla="*/ 172696 h 509406"/>
                <a:gd name="connsiteX2824" fmla="*/ 2235520 w 2377881"/>
                <a:gd name="connsiteY2824" fmla="*/ 174697 h 509406"/>
                <a:gd name="connsiteX2825" fmla="*/ 2237615 w 2377881"/>
                <a:gd name="connsiteY2825" fmla="*/ 178030 h 509406"/>
                <a:gd name="connsiteX2826" fmla="*/ 2244759 w 2377881"/>
                <a:gd name="connsiteY2826" fmla="*/ 176887 h 509406"/>
                <a:gd name="connsiteX2827" fmla="*/ 2251046 w 2377881"/>
                <a:gd name="connsiteY2827" fmla="*/ 178983 h 509406"/>
                <a:gd name="connsiteX2828" fmla="*/ 2255332 w 2377881"/>
                <a:gd name="connsiteY2828" fmla="*/ 178411 h 509406"/>
                <a:gd name="connsiteX2829" fmla="*/ 2259809 w 2377881"/>
                <a:gd name="connsiteY2829" fmla="*/ 177840 h 509406"/>
                <a:gd name="connsiteX2830" fmla="*/ 2269714 w 2377881"/>
                <a:gd name="connsiteY2830" fmla="*/ 184031 h 509406"/>
                <a:gd name="connsiteX2831" fmla="*/ 2279716 w 2377881"/>
                <a:gd name="connsiteY2831" fmla="*/ 196795 h 509406"/>
                <a:gd name="connsiteX2832" fmla="*/ 2286574 w 2377881"/>
                <a:gd name="connsiteY2832" fmla="*/ 193842 h 509406"/>
                <a:gd name="connsiteX2833" fmla="*/ 2289241 w 2377881"/>
                <a:gd name="connsiteY2833" fmla="*/ 194032 h 509406"/>
                <a:gd name="connsiteX2834" fmla="*/ 2293337 w 2377881"/>
                <a:gd name="connsiteY2834" fmla="*/ 194794 h 509406"/>
                <a:gd name="connsiteX2835" fmla="*/ 2308957 w 2377881"/>
                <a:gd name="connsiteY2835" fmla="*/ 196318 h 509406"/>
                <a:gd name="connsiteX2836" fmla="*/ 2312672 w 2377881"/>
                <a:gd name="connsiteY2836" fmla="*/ 196985 h 509406"/>
                <a:gd name="connsiteX2837" fmla="*/ 2313244 w 2377881"/>
                <a:gd name="connsiteY2837" fmla="*/ 197080 h 509406"/>
                <a:gd name="connsiteX2838" fmla="*/ 2320197 w 2377881"/>
                <a:gd name="connsiteY2838" fmla="*/ 195842 h 509406"/>
                <a:gd name="connsiteX2839" fmla="*/ 2321816 w 2377881"/>
                <a:gd name="connsiteY2839" fmla="*/ 197557 h 509406"/>
                <a:gd name="connsiteX2840" fmla="*/ 2323722 w 2377881"/>
                <a:gd name="connsiteY2840" fmla="*/ 199557 h 509406"/>
                <a:gd name="connsiteX2841" fmla="*/ 2327436 w 2377881"/>
                <a:gd name="connsiteY2841" fmla="*/ 205558 h 509406"/>
                <a:gd name="connsiteX2842" fmla="*/ 2326484 w 2377881"/>
                <a:gd name="connsiteY2842" fmla="*/ 210130 h 509406"/>
                <a:gd name="connsiteX2843" fmla="*/ 2332770 w 2377881"/>
                <a:gd name="connsiteY2843" fmla="*/ 211558 h 509406"/>
                <a:gd name="connsiteX2844" fmla="*/ 2347439 w 2377881"/>
                <a:gd name="connsiteY2844" fmla="*/ 207939 h 509406"/>
                <a:gd name="connsiteX2845" fmla="*/ 2343819 w 2377881"/>
                <a:gd name="connsiteY2845" fmla="*/ 203653 h 509406"/>
                <a:gd name="connsiteX2846" fmla="*/ 2339247 w 2377881"/>
                <a:gd name="connsiteY2846" fmla="*/ 207748 h 509406"/>
                <a:gd name="connsiteX2847" fmla="*/ 2336771 w 2377881"/>
                <a:gd name="connsiteY2847" fmla="*/ 207463 h 509406"/>
                <a:gd name="connsiteX2848" fmla="*/ 2334770 w 2377881"/>
                <a:gd name="connsiteY2848" fmla="*/ 207272 h 509406"/>
                <a:gd name="connsiteX2849" fmla="*/ 2328770 w 2377881"/>
                <a:gd name="connsiteY2849" fmla="*/ 201652 h 509406"/>
                <a:gd name="connsiteX2850" fmla="*/ 2330484 w 2377881"/>
                <a:gd name="connsiteY2850" fmla="*/ 199176 h 509406"/>
                <a:gd name="connsiteX2851" fmla="*/ 2333723 w 2377881"/>
                <a:gd name="connsiteY2851" fmla="*/ 197080 h 509406"/>
                <a:gd name="connsiteX2852" fmla="*/ 2336294 w 2377881"/>
                <a:gd name="connsiteY2852" fmla="*/ 196223 h 509406"/>
                <a:gd name="connsiteX2853" fmla="*/ 2342962 w 2377881"/>
                <a:gd name="connsiteY2853" fmla="*/ 196890 h 509406"/>
                <a:gd name="connsiteX2854" fmla="*/ 2348010 w 2377881"/>
                <a:gd name="connsiteY2854" fmla="*/ 200319 h 509406"/>
                <a:gd name="connsiteX2855" fmla="*/ 2358678 w 2377881"/>
                <a:gd name="connsiteY2855" fmla="*/ 197938 h 509406"/>
                <a:gd name="connsiteX2856" fmla="*/ 2365060 w 2377881"/>
                <a:gd name="connsiteY2856" fmla="*/ 202319 h 509406"/>
                <a:gd name="connsiteX2857" fmla="*/ 2358773 w 2377881"/>
                <a:gd name="connsiteY2857" fmla="*/ 212987 h 509406"/>
                <a:gd name="connsiteX2858" fmla="*/ 2354487 w 2377881"/>
                <a:gd name="connsiteY2858" fmla="*/ 215464 h 509406"/>
                <a:gd name="connsiteX2859" fmla="*/ 2353440 w 2377881"/>
                <a:gd name="connsiteY2859" fmla="*/ 218226 h 509406"/>
                <a:gd name="connsiteX2860" fmla="*/ 2349915 w 2377881"/>
                <a:gd name="connsiteY2860" fmla="*/ 222417 h 509406"/>
                <a:gd name="connsiteX2861" fmla="*/ 2351344 w 2377881"/>
                <a:gd name="connsiteY2861" fmla="*/ 227941 h 509406"/>
                <a:gd name="connsiteX2862" fmla="*/ 2343724 w 2377881"/>
                <a:gd name="connsiteY2862" fmla="*/ 227560 h 509406"/>
                <a:gd name="connsiteX2863" fmla="*/ 2343438 w 2377881"/>
                <a:gd name="connsiteY2863" fmla="*/ 230513 h 509406"/>
                <a:gd name="connsiteX2864" fmla="*/ 2348867 w 2377881"/>
                <a:gd name="connsiteY2864" fmla="*/ 232323 h 509406"/>
                <a:gd name="connsiteX2865" fmla="*/ 2351058 w 2377881"/>
                <a:gd name="connsiteY2865" fmla="*/ 233656 h 509406"/>
                <a:gd name="connsiteX2866" fmla="*/ 2353725 w 2377881"/>
                <a:gd name="connsiteY2866" fmla="*/ 235276 h 509406"/>
                <a:gd name="connsiteX2867" fmla="*/ 2365060 w 2377881"/>
                <a:gd name="connsiteY2867" fmla="*/ 230418 h 509406"/>
                <a:gd name="connsiteX2868" fmla="*/ 2367727 w 2377881"/>
                <a:gd name="connsiteY2868" fmla="*/ 232513 h 509406"/>
                <a:gd name="connsiteX2869" fmla="*/ 2372966 w 2377881"/>
                <a:gd name="connsiteY2869" fmla="*/ 234609 h 509406"/>
                <a:gd name="connsiteX2870" fmla="*/ 2374585 w 2377881"/>
                <a:gd name="connsiteY2870" fmla="*/ 234609 h 509406"/>
                <a:gd name="connsiteX2871" fmla="*/ 2377823 w 2377881"/>
                <a:gd name="connsiteY2871" fmla="*/ 234799 h 509406"/>
                <a:gd name="connsiteX2872" fmla="*/ 2374680 w 2377881"/>
                <a:gd name="connsiteY2872" fmla="*/ 242991 h 509406"/>
                <a:gd name="connsiteX2873" fmla="*/ 2367060 w 2377881"/>
                <a:gd name="connsiteY2873" fmla="*/ 241753 h 509406"/>
                <a:gd name="connsiteX2874" fmla="*/ 2360964 w 2377881"/>
                <a:gd name="connsiteY2874" fmla="*/ 240705 h 509406"/>
                <a:gd name="connsiteX2875" fmla="*/ 2358487 w 2377881"/>
                <a:gd name="connsiteY2875" fmla="*/ 241181 h 509406"/>
                <a:gd name="connsiteX2876" fmla="*/ 2356011 w 2377881"/>
                <a:gd name="connsiteY2876" fmla="*/ 246515 h 509406"/>
                <a:gd name="connsiteX2877" fmla="*/ 2353916 w 2377881"/>
                <a:gd name="connsiteY2877" fmla="*/ 249373 h 509406"/>
                <a:gd name="connsiteX2878" fmla="*/ 2348962 w 2377881"/>
                <a:gd name="connsiteY2878" fmla="*/ 252230 h 509406"/>
                <a:gd name="connsiteX2879" fmla="*/ 2346200 w 2377881"/>
                <a:gd name="connsiteY2879" fmla="*/ 254135 h 509406"/>
                <a:gd name="connsiteX2880" fmla="*/ 2355154 w 2377881"/>
                <a:gd name="connsiteY2880" fmla="*/ 263946 h 509406"/>
                <a:gd name="connsiteX2881" fmla="*/ 2354773 w 2377881"/>
                <a:gd name="connsiteY2881" fmla="*/ 281853 h 509406"/>
                <a:gd name="connsiteX2882" fmla="*/ 2353630 w 2377881"/>
                <a:gd name="connsiteY2882" fmla="*/ 285663 h 509406"/>
                <a:gd name="connsiteX2883" fmla="*/ 2357535 w 2377881"/>
                <a:gd name="connsiteY2883" fmla="*/ 289473 h 509406"/>
                <a:gd name="connsiteX2884" fmla="*/ 2358773 w 2377881"/>
                <a:gd name="connsiteY2884" fmla="*/ 289378 h 509406"/>
                <a:gd name="connsiteX2885" fmla="*/ 2360488 w 2377881"/>
                <a:gd name="connsiteY2885" fmla="*/ 292045 h 509406"/>
                <a:gd name="connsiteX2886" fmla="*/ 2351725 w 2377881"/>
                <a:gd name="connsiteY2886" fmla="*/ 295474 h 509406"/>
                <a:gd name="connsiteX2887" fmla="*/ 2348486 w 2377881"/>
                <a:gd name="connsiteY2887" fmla="*/ 296712 h 509406"/>
                <a:gd name="connsiteX2888" fmla="*/ 2345057 w 2377881"/>
                <a:gd name="connsiteY2888" fmla="*/ 298045 h 509406"/>
                <a:gd name="connsiteX2889" fmla="*/ 2344105 w 2377881"/>
                <a:gd name="connsiteY2889" fmla="*/ 292426 h 509406"/>
                <a:gd name="connsiteX2890" fmla="*/ 2342200 w 2377881"/>
                <a:gd name="connsiteY2890" fmla="*/ 291092 h 509406"/>
                <a:gd name="connsiteX2891" fmla="*/ 2333247 w 2377881"/>
                <a:gd name="connsiteY2891" fmla="*/ 292807 h 509406"/>
                <a:gd name="connsiteX2892" fmla="*/ 2331055 w 2377881"/>
                <a:gd name="connsiteY2892" fmla="*/ 293759 h 509406"/>
                <a:gd name="connsiteX2893" fmla="*/ 2327913 w 2377881"/>
                <a:gd name="connsiteY2893" fmla="*/ 302046 h 509406"/>
                <a:gd name="connsiteX2894" fmla="*/ 2316578 w 2377881"/>
                <a:gd name="connsiteY2894" fmla="*/ 304427 h 509406"/>
                <a:gd name="connsiteX2895" fmla="*/ 2317435 w 2377881"/>
                <a:gd name="connsiteY2895" fmla="*/ 298712 h 509406"/>
                <a:gd name="connsiteX2896" fmla="*/ 2317435 w 2377881"/>
                <a:gd name="connsiteY2896" fmla="*/ 298617 h 509406"/>
                <a:gd name="connsiteX2897" fmla="*/ 2311625 w 2377881"/>
                <a:gd name="connsiteY2897" fmla="*/ 297855 h 509406"/>
                <a:gd name="connsiteX2898" fmla="*/ 2302004 w 2377881"/>
                <a:gd name="connsiteY2898" fmla="*/ 299569 h 509406"/>
                <a:gd name="connsiteX2899" fmla="*/ 2296956 w 2377881"/>
                <a:gd name="connsiteY2899" fmla="*/ 302713 h 509406"/>
                <a:gd name="connsiteX2900" fmla="*/ 2289813 w 2377881"/>
                <a:gd name="connsiteY2900" fmla="*/ 302236 h 509406"/>
                <a:gd name="connsiteX2901" fmla="*/ 2277716 w 2377881"/>
                <a:gd name="connsiteY2901" fmla="*/ 302617 h 509406"/>
                <a:gd name="connsiteX2902" fmla="*/ 2272191 w 2377881"/>
                <a:gd name="connsiteY2902" fmla="*/ 302236 h 509406"/>
                <a:gd name="connsiteX2903" fmla="*/ 2270572 w 2377881"/>
                <a:gd name="connsiteY2903" fmla="*/ 303189 h 509406"/>
                <a:gd name="connsiteX2904" fmla="*/ 2269619 w 2377881"/>
                <a:gd name="connsiteY2904" fmla="*/ 303760 h 509406"/>
                <a:gd name="connsiteX2905" fmla="*/ 2267048 w 2377881"/>
                <a:gd name="connsiteY2905" fmla="*/ 300808 h 509406"/>
                <a:gd name="connsiteX2906" fmla="*/ 2267428 w 2377881"/>
                <a:gd name="connsiteY2906" fmla="*/ 299569 h 509406"/>
                <a:gd name="connsiteX2907" fmla="*/ 2267619 w 2377881"/>
                <a:gd name="connsiteY2907" fmla="*/ 299093 h 509406"/>
                <a:gd name="connsiteX2908" fmla="*/ 2263714 w 2377881"/>
                <a:gd name="connsiteY2908" fmla="*/ 297760 h 509406"/>
                <a:gd name="connsiteX2909" fmla="*/ 2261714 w 2377881"/>
                <a:gd name="connsiteY2909" fmla="*/ 297950 h 509406"/>
                <a:gd name="connsiteX2910" fmla="*/ 2261428 w 2377881"/>
                <a:gd name="connsiteY2910" fmla="*/ 297950 h 509406"/>
                <a:gd name="connsiteX2911" fmla="*/ 2261999 w 2377881"/>
                <a:gd name="connsiteY2911" fmla="*/ 299855 h 509406"/>
                <a:gd name="connsiteX2912" fmla="*/ 2256189 w 2377881"/>
                <a:gd name="connsiteY2912" fmla="*/ 303094 h 509406"/>
                <a:gd name="connsiteX2913" fmla="*/ 2252950 w 2377881"/>
                <a:gd name="connsiteY2913" fmla="*/ 303760 h 509406"/>
                <a:gd name="connsiteX2914" fmla="*/ 2250379 w 2377881"/>
                <a:gd name="connsiteY2914" fmla="*/ 298617 h 509406"/>
                <a:gd name="connsiteX2915" fmla="*/ 2250664 w 2377881"/>
                <a:gd name="connsiteY2915" fmla="*/ 297760 h 509406"/>
                <a:gd name="connsiteX2916" fmla="*/ 2245997 w 2377881"/>
                <a:gd name="connsiteY2916" fmla="*/ 297569 h 509406"/>
                <a:gd name="connsiteX2917" fmla="*/ 2245426 w 2377881"/>
                <a:gd name="connsiteY2917" fmla="*/ 298903 h 509406"/>
                <a:gd name="connsiteX2918" fmla="*/ 2243902 w 2377881"/>
                <a:gd name="connsiteY2918" fmla="*/ 302617 h 509406"/>
                <a:gd name="connsiteX2919" fmla="*/ 2254284 w 2377881"/>
                <a:gd name="connsiteY2919" fmla="*/ 309285 h 509406"/>
                <a:gd name="connsiteX2920" fmla="*/ 2263142 w 2377881"/>
                <a:gd name="connsiteY2920" fmla="*/ 308332 h 509406"/>
                <a:gd name="connsiteX2921" fmla="*/ 2272096 w 2377881"/>
                <a:gd name="connsiteY2921" fmla="*/ 310618 h 509406"/>
                <a:gd name="connsiteX2922" fmla="*/ 2272667 w 2377881"/>
                <a:gd name="connsiteY2922" fmla="*/ 313285 h 509406"/>
                <a:gd name="connsiteX2923" fmla="*/ 2281145 w 2377881"/>
                <a:gd name="connsiteY2923" fmla="*/ 310428 h 509406"/>
                <a:gd name="connsiteX2924" fmla="*/ 2284479 w 2377881"/>
                <a:gd name="connsiteY2924" fmla="*/ 316238 h 509406"/>
                <a:gd name="connsiteX2925" fmla="*/ 2282954 w 2377881"/>
                <a:gd name="connsiteY2925" fmla="*/ 318619 h 509406"/>
                <a:gd name="connsiteX2926" fmla="*/ 2281525 w 2377881"/>
                <a:gd name="connsiteY2926" fmla="*/ 318715 h 509406"/>
                <a:gd name="connsiteX2927" fmla="*/ 2276287 w 2377881"/>
                <a:gd name="connsiteY2927" fmla="*/ 320524 h 509406"/>
                <a:gd name="connsiteX2928" fmla="*/ 2260952 w 2377881"/>
                <a:gd name="connsiteY2928" fmla="*/ 317667 h 509406"/>
                <a:gd name="connsiteX2929" fmla="*/ 2260094 w 2377881"/>
                <a:gd name="connsiteY2929" fmla="*/ 317000 h 509406"/>
                <a:gd name="connsiteX2930" fmla="*/ 2251427 w 2377881"/>
                <a:gd name="connsiteY2930" fmla="*/ 319191 h 509406"/>
                <a:gd name="connsiteX2931" fmla="*/ 2244950 w 2377881"/>
                <a:gd name="connsiteY2931" fmla="*/ 317095 h 509406"/>
                <a:gd name="connsiteX2932" fmla="*/ 2241997 w 2377881"/>
                <a:gd name="connsiteY2932" fmla="*/ 316333 h 509406"/>
                <a:gd name="connsiteX2933" fmla="*/ 2235329 w 2377881"/>
                <a:gd name="connsiteY2933" fmla="*/ 316143 h 509406"/>
                <a:gd name="connsiteX2934" fmla="*/ 2230757 w 2377881"/>
                <a:gd name="connsiteY2934" fmla="*/ 318524 h 509406"/>
                <a:gd name="connsiteX2935" fmla="*/ 2229138 w 2377881"/>
                <a:gd name="connsiteY2935" fmla="*/ 318715 h 509406"/>
                <a:gd name="connsiteX2936" fmla="*/ 2224185 w 2377881"/>
                <a:gd name="connsiteY2936" fmla="*/ 319191 h 509406"/>
                <a:gd name="connsiteX2937" fmla="*/ 2209136 w 2377881"/>
                <a:gd name="connsiteY2937" fmla="*/ 320048 h 509406"/>
                <a:gd name="connsiteX2938" fmla="*/ 2193991 w 2377881"/>
                <a:gd name="connsiteY2938" fmla="*/ 319762 h 509406"/>
                <a:gd name="connsiteX2939" fmla="*/ 2184942 w 2377881"/>
                <a:gd name="connsiteY2939" fmla="*/ 315095 h 509406"/>
                <a:gd name="connsiteX2940" fmla="*/ 2177894 w 2377881"/>
                <a:gd name="connsiteY2940" fmla="*/ 322144 h 509406"/>
                <a:gd name="connsiteX2941" fmla="*/ 2165892 w 2377881"/>
                <a:gd name="connsiteY2941" fmla="*/ 322144 h 509406"/>
                <a:gd name="connsiteX2942" fmla="*/ 2156843 w 2377881"/>
                <a:gd name="connsiteY2942" fmla="*/ 321001 h 509406"/>
                <a:gd name="connsiteX2943" fmla="*/ 2154271 w 2377881"/>
                <a:gd name="connsiteY2943" fmla="*/ 319286 h 509406"/>
                <a:gd name="connsiteX2944" fmla="*/ 2150938 w 2377881"/>
                <a:gd name="connsiteY2944" fmla="*/ 321191 h 509406"/>
                <a:gd name="connsiteX2945" fmla="*/ 2150557 w 2377881"/>
                <a:gd name="connsiteY2945" fmla="*/ 321858 h 509406"/>
                <a:gd name="connsiteX2946" fmla="*/ 2149128 w 2377881"/>
                <a:gd name="connsiteY2946" fmla="*/ 324525 h 509406"/>
                <a:gd name="connsiteX2947" fmla="*/ 2142747 w 2377881"/>
                <a:gd name="connsiteY2947" fmla="*/ 323572 h 509406"/>
                <a:gd name="connsiteX2948" fmla="*/ 2142747 w 2377881"/>
                <a:gd name="connsiteY2948" fmla="*/ 321096 h 509406"/>
                <a:gd name="connsiteX2949" fmla="*/ 2140746 w 2377881"/>
                <a:gd name="connsiteY2949" fmla="*/ 320620 h 509406"/>
                <a:gd name="connsiteX2950" fmla="*/ 2138936 w 2377881"/>
                <a:gd name="connsiteY2950" fmla="*/ 321191 h 509406"/>
                <a:gd name="connsiteX2951" fmla="*/ 2133031 w 2377881"/>
                <a:gd name="connsiteY2951" fmla="*/ 317572 h 509406"/>
                <a:gd name="connsiteX2952" fmla="*/ 2125411 w 2377881"/>
                <a:gd name="connsiteY2952" fmla="*/ 320239 h 509406"/>
                <a:gd name="connsiteX2953" fmla="*/ 2122458 w 2377881"/>
                <a:gd name="connsiteY2953" fmla="*/ 329287 h 509406"/>
                <a:gd name="connsiteX2954" fmla="*/ 2114743 w 2377881"/>
                <a:gd name="connsiteY2954" fmla="*/ 324525 h 509406"/>
                <a:gd name="connsiteX2955" fmla="*/ 2120839 w 2377881"/>
                <a:gd name="connsiteY2955" fmla="*/ 325573 h 509406"/>
                <a:gd name="connsiteX2956" fmla="*/ 2121982 w 2377881"/>
                <a:gd name="connsiteY2956" fmla="*/ 322906 h 509406"/>
                <a:gd name="connsiteX2957" fmla="*/ 2113981 w 2377881"/>
                <a:gd name="connsiteY2957" fmla="*/ 322620 h 509406"/>
                <a:gd name="connsiteX2958" fmla="*/ 2111314 w 2377881"/>
                <a:gd name="connsiteY2958" fmla="*/ 323382 h 509406"/>
                <a:gd name="connsiteX2959" fmla="*/ 2109599 w 2377881"/>
                <a:gd name="connsiteY2959" fmla="*/ 323858 h 509406"/>
                <a:gd name="connsiteX2960" fmla="*/ 2095502 w 2377881"/>
                <a:gd name="connsiteY2960" fmla="*/ 325954 h 509406"/>
                <a:gd name="connsiteX2961" fmla="*/ 2088168 w 2377881"/>
                <a:gd name="connsiteY2961" fmla="*/ 321953 h 509406"/>
                <a:gd name="connsiteX2962" fmla="*/ 2084644 w 2377881"/>
                <a:gd name="connsiteY2962" fmla="*/ 320048 h 509406"/>
                <a:gd name="connsiteX2963" fmla="*/ 2071880 w 2377881"/>
                <a:gd name="connsiteY2963" fmla="*/ 324430 h 509406"/>
                <a:gd name="connsiteX2964" fmla="*/ 2072642 w 2377881"/>
                <a:gd name="connsiteY2964" fmla="*/ 330907 h 509406"/>
                <a:gd name="connsiteX2965" fmla="*/ 2069594 w 2377881"/>
                <a:gd name="connsiteY2965" fmla="*/ 336812 h 509406"/>
                <a:gd name="connsiteX2966" fmla="*/ 2066927 w 2377881"/>
                <a:gd name="connsiteY2966" fmla="*/ 335955 h 509406"/>
                <a:gd name="connsiteX2967" fmla="*/ 2063784 w 2377881"/>
                <a:gd name="connsiteY2967" fmla="*/ 335002 h 509406"/>
                <a:gd name="connsiteX2968" fmla="*/ 2064737 w 2377881"/>
                <a:gd name="connsiteY2968" fmla="*/ 329002 h 509406"/>
                <a:gd name="connsiteX2969" fmla="*/ 2063022 w 2377881"/>
                <a:gd name="connsiteY2969" fmla="*/ 321382 h 509406"/>
                <a:gd name="connsiteX2970" fmla="*/ 2054926 w 2377881"/>
                <a:gd name="connsiteY2970" fmla="*/ 323382 h 509406"/>
                <a:gd name="connsiteX2971" fmla="*/ 2045687 w 2377881"/>
                <a:gd name="connsiteY2971" fmla="*/ 323858 h 509406"/>
                <a:gd name="connsiteX2972" fmla="*/ 2031209 w 2377881"/>
                <a:gd name="connsiteY2972" fmla="*/ 325954 h 509406"/>
                <a:gd name="connsiteX2973" fmla="*/ 2033304 w 2377881"/>
                <a:gd name="connsiteY2973" fmla="*/ 330145 h 509406"/>
                <a:gd name="connsiteX2974" fmla="*/ 2033875 w 2377881"/>
                <a:gd name="connsiteY2974" fmla="*/ 329954 h 509406"/>
                <a:gd name="connsiteX2975" fmla="*/ 2036733 w 2377881"/>
                <a:gd name="connsiteY2975" fmla="*/ 328811 h 509406"/>
                <a:gd name="connsiteX2976" fmla="*/ 2044067 w 2377881"/>
                <a:gd name="connsiteY2976" fmla="*/ 328049 h 509406"/>
                <a:gd name="connsiteX2977" fmla="*/ 2049020 w 2377881"/>
                <a:gd name="connsiteY2977" fmla="*/ 327097 h 509406"/>
                <a:gd name="connsiteX2978" fmla="*/ 2051592 w 2377881"/>
                <a:gd name="connsiteY2978" fmla="*/ 330907 h 509406"/>
                <a:gd name="connsiteX2979" fmla="*/ 2041305 w 2377881"/>
                <a:gd name="connsiteY2979" fmla="*/ 336145 h 509406"/>
                <a:gd name="connsiteX2980" fmla="*/ 2037971 w 2377881"/>
                <a:gd name="connsiteY2980" fmla="*/ 336241 h 509406"/>
                <a:gd name="connsiteX2981" fmla="*/ 2035114 w 2377881"/>
                <a:gd name="connsiteY2981" fmla="*/ 336336 h 509406"/>
                <a:gd name="connsiteX2982" fmla="*/ 2030161 w 2377881"/>
                <a:gd name="connsiteY2982" fmla="*/ 332145 h 509406"/>
                <a:gd name="connsiteX2983" fmla="*/ 2029018 w 2377881"/>
                <a:gd name="connsiteY2983" fmla="*/ 332526 h 509406"/>
                <a:gd name="connsiteX2984" fmla="*/ 2021874 w 2377881"/>
                <a:gd name="connsiteY2984" fmla="*/ 334145 h 509406"/>
                <a:gd name="connsiteX2985" fmla="*/ 2019398 w 2377881"/>
                <a:gd name="connsiteY2985" fmla="*/ 334050 h 509406"/>
                <a:gd name="connsiteX2986" fmla="*/ 2018826 w 2377881"/>
                <a:gd name="connsiteY2986" fmla="*/ 333383 h 509406"/>
                <a:gd name="connsiteX2987" fmla="*/ 2018921 w 2377881"/>
                <a:gd name="connsiteY2987" fmla="*/ 330049 h 509406"/>
                <a:gd name="connsiteX2988" fmla="*/ 2019398 w 2377881"/>
                <a:gd name="connsiteY2988" fmla="*/ 330049 h 509406"/>
                <a:gd name="connsiteX2989" fmla="*/ 2022541 w 2377881"/>
                <a:gd name="connsiteY2989" fmla="*/ 329764 h 509406"/>
                <a:gd name="connsiteX2990" fmla="*/ 2018445 w 2377881"/>
                <a:gd name="connsiteY2990" fmla="*/ 321572 h 509406"/>
                <a:gd name="connsiteX2991" fmla="*/ 2015587 w 2377881"/>
                <a:gd name="connsiteY2991" fmla="*/ 322810 h 509406"/>
                <a:gd name="connsiteX2992" fmla="*/ 2009301 w 2377881"/>
                <a:gd name="connsiteY2992" fmla="*/ 321763 h 509406"/>
                <a:gd name="connsiteX2993" fmla="*/ 2002919 w 2377881"/>
                <a:gd name="connsiteY2993" fmla="*/ 319477 h 509406"/>
                <a:gd name="connsiteX2994" fmla="*/ 1993871 w 2377881"/>
                <a:gd name="connsiteY2994" fmla="*/ 325192 h 509406"/>
                <a:gd name="connsiteX2995" fmla="*/ 1989680 w 2377881"/>
                <a:gd name="connsiteY2995" fmla="*/ 324906 h 509406"/>
                <a:gd name="connsiteX2996" fmla="*/ 1987775 w 2377881"/>
                <a:gd name="connsiteY2996" fmla="*/ 324715 h 509406"/>
                <a:gd name="connsiteX2997" fmla="*/ 1961200 w 2377881"/>
                <a:gd name="connsiteY2997" fmla="*/ 327573 h 509406"/>
                <a:gd name="connsiteX2998" fmla="*/ 1949865 w 2377881"/>
                <a:gd name="connsiteY2998" fmla="*/ 325954 h 509406"/>
                <a:gd name="connsiteX2999" fmla="*/ 1947484 w 2377881"/>
                <a:gd name="connsiteY2999" fmla="*/ 325573 h 509406"/>
                <a:gd name="connsiteX3000" fmla="*/ 1938340 w 2377881"/>
                <a:gd name="connsiteY3000" fmla="*/ 327478 h 509406"/>
                <a:gd name="connsiteX3001" fmla="*/ 1936339 w 2377881"/>
                <a:gd name="connsiteY3001" fmla="*/ 327668 h 509406"/>
                <a:gd name="connsiteX3002" fmla="*/ 1929577 w 2377881"/>
                <a:gd name="connsiteY3002" fmla="*/ 326144 h 509406"/>
                <a:gd name="connsiteX3003" fmla="*/ 1927957 w 2377881"/>
                <a:gd name="connsiteY3003" fmla="*/ 327001 h 509406"/>
                <a:gd name="connsiteX3004" fmla="*/ 1928053 w 2377881"/>
                <a:gd name="connsiteY3004" fmla="*/ 329002 h 509406"/>
                <a:gd name="connsiteX3005" fmla="*/ 1931005 w 2377881"/>
                <a:gd name="connsiteY3005" fmla="*/ 330716 h 509406"/>
                <a:gd name="connsiteX3006" fmla="*/ 1942340 w 2377881"/>
                <a:gd name="connsiteY3006" fmla="*/ 330907 h 509406"/>
                <a:gd name="connsiteX3007" fmla="*/ 1946055 w 2377881"/>
                <a:gd name="connsiteY3007" fmla="*/ 331002 h 509406"/>
                <a:gd name="connsiteX3008" fmla="*/ 1947484 w 2377881"/>
                <a:gd name="connsiteY3008" fmla="*/ 331002 h 509406"/>
                <a:gd name="connsiteX3009" fmla="*/ 1950341 w 2377881"/>
                <a:gd name="connsiteY3009" fmla="*/ 331764 h 509406"/>
                <a:gd name="connsiteX3010" fmla="*/ 1948722 w 2377881"/>
                <a:gd name="connsiteY3010" fmla="*/ 336622 h 509406"/>
                <a:gd name="connsiteX3011" fmla="*/ 1948532 w 2377881"/>
                <a:gd name="connsiteY3011" fmla="*/ 337860 h 509406"/>
                <a:gd name="connsiteX3012" fmla="*/ 1947988 w 2377881"/>
                <a:gd name="connsiteY3012" fmla="*/ 341213 h 509406"/>
                <a:gd name="connsiteX3013" fmla="*/ 1947198 w 2377881"/>
                <a:gd name="connsiteY3013" fmla="*/ 341098 h 509406"/>
                <a:gd name="connsiteX3014" fmla="*/ 1935768 w 2377881"/>
                <a:gd name="connsiteY3014" fmla="*/ 341765 h 509406"/>
                <a:gd name="connsiteX3015" fmla="*/ 1927863 w 2377881"/>
                <a:gd name="connsiteY3015" fmla="*/ 342908 h 509406"/>
                <a:gd name="connsiteX3016" fmla="*/ 1925291 w 2377881"/>
                <a:gd name="connsiteY3016" fmla="*/ 347956 h 509406"/>
                <a:gd name="connsiteX3017" fmla="*/ 1925291 w 2377881"/>
                <a:gd name="connsiteY3017" fmla="*/ 347671 h 509406"/>
                <a:gd name="connsiteX3018" fmla="*/ 1922338 w 2377881"/>
                <a:gd name="connsiteY3018" fmla="*/ 341384 h 509406"/>
                <a:gd name="connsiteX3019" fmla="*/ 1921100 w 2377881"/>
                <a:gd name="connsiteY3019" fmla="*/ 340908 h 509406"/>
                <a:gd name="connsiteX3020" fmla="*/ 1918242 w 2377881"/>
                <a:gd name="connsiteY3020" fmla="*/ 345004 h 509406"/>
                <a:gd name="connsiteX3021" fmla="*/ 1914813 w 2377881"/>
                <a:gd name="connsiteY3021" fmla="*/ 344623 h 509406"/>
                <a:gd name="connsiteX3022" fmla="*/ 1904145 w 2377881"/>
                <a:gd name="connsiteY3022" fmla="*/ 346528 h 509406"/>
                <a:gd name="connsiteX3023" fmla="*/ 1899382 w 2377881"/>
                <a:gd name="connsiteY3023" fmla="*/ 342622 h 509406"/>
                <a:gd name="connsiteX3024" fmla="*/ 1896620 w 2377881"/>
                <a:gd name="connsiteY3024" fmla="*/ 339574 h 509406"/>
                <a:gd name="connsiteX3025" fmla="*/ 1893001 w 2377881"/>
                <a:gd name="connsiteY3025" fmla="*/ 344146 h 509406"/>
                <a:gd name="connsiteX3026" fmla="*/ 1889572 w 2377881"/>
                <a:gd name="connsiteY3026" fmla="*/ 345575 h 509406"/>
                <a:gd name="connsiteX3027" fmla="*/ 1886333 w 2377881"/>
                <a:gd name="connsiteY3027" fmla="*/ 343194 h 509406"/>
                <a:gd name="connsiteX3028" fmla="*/ 1882142 w 2377881"/>
                <a:gd name="connsiteY3028" fmla="*/ 345861 h 509406"/>
                <a:gd name="connsiteX3029" fmla="*/ 1874904 w 2377881"/>
                <a:gd name="connsiteY3029" fmla="*/ 347099 h 509406"/>
                <a:gd name="connsiteX3030" fmla="*/ 1875665 w 2377881"/>
                <a:gd name="connsiteY3030" fmla="*/ 344527 h 509406"/>
                <a:gd name="connsiteX3031" fmla="*/ 1865473 w 2377881"/>
                <a:gd name="connsiteY3031" fmla="*/ 341384 h 509406"/>
                <a:gd name="connsiteX3032" fmla="*/ 1860997 w 2377881"/>
                <a:gd name="connsiteY3032" fmla="*/ 344623 h 509406"/>
                <a:gd name="connsiteX3033" fmla="*/ 1856234 w 2377881"/>
                <a:gd name="connsiteY3033" fmla="*/ 344146 h 509406"/>
                <a:gd name="connsiteX3034" fmla="*/ 1851853 w 2377881"/>
                <a:gd name="connsiteY3034" fmla="*/ 346909 h 509406"/>
                <a:gd name="connsiteX3035" fmla="*/ 1850519 w 2377881"/>
                <a:gd name="connsiteY3035" fmla="*/ 349766 h 509406"/>
                <a:gd name="connsiteX3036" fmla="*/ 1846614 w 2377881"/>
                <a:gd name="connsiteY3036" fmla="*/ 349385 h 509406"/>
                <a:gd name="connsiteX3037" fmla="*/ 1839851 w 2377881"/>
                <a:gd name="connsiteY3037" fmla="*/ 352528 h 509406"/>
                <a:gd name="connsiteX3038" fmla="*/ 1831850 w 2377881"/>
                <a:gd name="connsiteY3038" fmla="*/ 349099 h 509406"/>
                <a:gd name="connsiteX3039" fmla="*/ 1816896 w 2377881"/>
                <a:gd name="connsiteY3039" fmla="*/ 351385 h 509406"/>
                <a:gd name="connsiteX3040" fmla="*/ 1810514 w 2377881"/>
                <a:gd name="connsiteY3040" fmla="*/ 351290 h 509406"/>
                <a:gd name="connsiteX3041" fmla="*/ 1806133 w 2377881"/>
                <a:gd name="connsiteY3041" fmla="*/ 351195 h 509406"/>
                <a:gd name="connsiteX3042" fmla="*/ 1796894 w 2377881"/>
                <a:gd name="connsiteY3042" fmla="*/ 352528 h 509406"/>
                <a:gd name="connsiteX3043" fmla="*/ 1789179 w 2377881"/>
                <a:gd name="connsiteY3043" fmla="*/ 347004 h 509406"/>
                <a:gd name="connsiteX3044" fmla="*/ 1787559 w 2377881"/>
                <a:gd name="connsiteY3044" fmla="*/ 350814 h 509406"/>
                <a:gd name="connsiteX3045" fmla="*/ 1787083 w 2377881"/>
                <a:gd name="connsiteY3045" fmla="*/ 352052 h 509406"/>
                <a:gd name="connsiteX3046" fmla="*/ 1787559 w 2377881"/>
                <a:gd name="connsiteY3046" fmla="*/ 354814 h 509406"/>
                <a:gd name="connsiteX3047" fmla="*/ 1786035 w 2377881"/>
                <a:gd name="connsiteY3047" fmla="*/ 355291 h 509406"/>
                <a:gd name="connsiteX3048" fmla="*/ 1782320 w 2377881"/>
                <a:gd name="connsiteY3048" fmla="*/ 356338 h 509406"/>
                <a:gd name="connsiteX3049" fmla="*/ 1773653 w 2377881"/>
                <a:gd name="connsiteY3049" fmla="*/ 352909 h 509406"/>
                <a:gd name="connsiteX3050" fmla="*/ 1764699 w 2377881"/>
                <a:gd name="connsiteY3050" fmla="*/ 356529 h 509406"/>
                <a:gd name="connsiteX3051" fmla="*/ 1764889 w 2377881"/>
                <a:gd name="connsiteY3051" fmla="*/ 363482 h 509406"/>
                <a:gd name="connsiteX3052" fmla="*/ 1770319 w 2377881"/>
                <a:gd name="connsiteY3052" fmla="*/ 366149 h 509406"/>
                <a:gd name="connsiteX3053" fmla="*/ 1765080 w 2377881"/>
                <a:gd name="connsiteY3053" fmla="*/ 369578 h 509406"/>
                <a:gd name="connsiteX3054" fmla="*/ 1762889 w 2377881"/>
                <a:gd name="connsiteY3054" fmla="*/ 369102 h 509406"/>
                <a:gd name="connsiteX3055" fmla="*/ 1757746 w 2377881"/>
                <a:gd name="connsiteY3055" fmla="*/ 368054 h 509406"/>
                <a:gd name="connsiteX3056" fmla="*/ 1753460 w 2377881"/>
                <a:gd name="connsiteY3056" fmla="*/ 364625 h 509406"/>
                <a:gd name="connsiteX3057" fmla="*/ 1741077 w 2377881"/>
                <a:gd name="connsiteY3057" fmla="*/ 371197 h 509406"/>
                <a:gd name="connsiteX3058" fmla="*/ 1733552 w 2377881"/>
                <a:gd name="connsiteY3058" fmla="*/ 366054 h 509406"/>
                <a:gd name="connsiteX3059" fmla="*/ 1726504 w 2377881"/>
                <a:gd name="connsiteY3059" fmla="*/ 367387 h 509406"/>
                <a:gd name="connsiteX3060" fmla="*/ 1726789 w 2377881"/>
                <a:gd name="connsiteY3060" fmla="*/ 361387 h 509406"/>
                <a:gd name="connsiteX3061" fmla="*/ 1727838 w 2377881"/>
                <a:gd name="connsiteY3061" fmla="*/ 361577 h 509406"/>
                <a:gd name="connsiteX3062" fmla="*/ 1728885 w 2377881"/>
                <a:gd name="connsiteY3062" fmla="*/ 361863 h 509406"/>
                <a:gd name="connsiteX3063" fmla="*/ 1733552 w 2377881"/>
                <a:gd name="connsiteY3063" fmla="*/ 360625 h 509406"/>
                <a:gd name="connsiteX3064" fmla="*/ 1729647 w 2377881"/>
                <a:gd name="connsiteY3064" fmla="*/ 355291 h 509406"/>
                <a:gd name="connsiteX3065" fmla="*/ 1727647 w 2377881"/>
                <a:gd name="connsiteY3065" fmla="*/ 355100 h 509406"/>
                <a:gd name="connsiteX3066" fmla="*/ 1723360 w 2377881"/>
                <a:gd name="connsiteY3066" fmla="*/ 359101 h 509406"/>
                <a:gd name="connsiteX3067" fmla="*/ 1719169 w 2377881"/>
                <a:gd name="connsiteY3067" fmla="*/ 357196 h 509406"/>
                <a:gd name="connsiteX3068" fmla="*/ 1719169 w 2377881"/>
                <a:gd name="connsiteY3068" fmla="*/ 356148 h 509406"/>
                <a:gd name="connsiteX3069" fmla="*/ 1707073 w 2377881"/>
                <a:gd name="connsiteY3069" fmla="*/ 359386 h 509406"/>
                <a:gd name="connsiteX3070" fmla="*/ 1700500 w 2377881"/>
                <a:gd name="connsiteY3070" fmla="*/ 361291 h 509406"/>
                <a:gd name="connsiteX3071" fmla="*/ 1695833 w 2377881"/>
                <a:gd name="connsiteY3071" fmla="*/ 362625 h 509406"/>
                <a:gd name="connsiteX3072" fmla="*/ 1692500 w 2377881"/>
                <a:gd name="connsiteY3072" fmla="*/ 362339 h 509406"/>
                <a:gd name="connsiteX3073" fmla="*/ 1685737 w 2377881"/>
                <a:gd name="connsiteY3073" fmla="*/ 355291 h 509406"/>
                <a:gd name="connsiteX3074" fmla="*/ 1679260 w 2377881"/>
                <a:gd name="connsiteY3074" fmla="*/ 355386 h 509406"/>
                <a:gd name="connsiteX3075" fmla="*/ 1677069 w 2377881"/>
                <a:gd name="connsiteY3075" fmla="*/ 355386 h 509406"/>
                <a:gd name="connsiteX3076" fmla="*/ 1672307 w 2377881"/>
                <a:gd name="connsiteY3076" fmla="*/ 359672 h 509406"/>
                <a:gd name="connsiteX3077" fmla="*/ 1670592 w 2377881"/>
                <a:gd name="connsiteY3077" fmla="*/ 360434 h 509406"/>
                <a:gd name="connsiteX3078" fmla="*/ 1664972 w 2377881"/>
                <a:gd name="connsiteY3078" fmla="*/ 358339 h 509406"/>
                <a:gd name="connsiteX3079" fmla="*/ 1660496 w 2377881"/>
                <a:gd name="connsiteY3079" fmla="*/ 357481 h 509406"/>
                <a:gd name="connsiteX3080" fmla="*/ 1650971 w 2377881"/>
                <a:gd name="connsiteY3080" fmla="*/ 357386 h 509406"/>
                <a:gd name="connsiteX3081" fmla="*/ 1648399 w 2377881"/>
                <a:gd name="connsiteY3081" fmla="*/ 357386 h 509406"/>
                <a:gd name="connsiteX3082" fmla="*/ 1645731 w 2377881"/>
                <a:gd name="connsiteY3082" fmla="*/ 357481 h 509406"/>
                <a:gd name="connsiteX3083" fmla="*/ 1642493 w 2377881"/>
                <a:gd name="connsiteY3083" fmla="*/ 360244 h 509406"/>
                <a:gd name="connsiteX3084" fmla="*/ 1637540 w 2377881"/>
                <a:gd name="connsiteY3084" fmla="*/ 363863 h 509406"/>
                <a:gd name="connsiteX3085" fmla="*/ 1643636 w 2377881"/>
                <a:gd name="connsiteY3085" fmla="*/ 371483 h 509406"/>
                <a:gd name="connsiteX3086" fmla="*/ 1641255 w 2377881"/>
                <a:gd name="connsiteY3086" fmla="*/ 376341 h 509406"/>
                <a:gd name="connsiteX3087" fmla="*/ 1639731 w 2377881"/>
                <a:gd name="connsiteY3087" fmla="*/ 373102 h 509406"/>
                <a:gd name="connsiteX3088" fmla="*/ 1639064 w 2377881"/>
                <a:gd name="connsiteY3088" fmla="*/ 371483 h 509406"/>
                <a:gd name="connsiteX3089" fmla="*/ 1636588 w 2377881"/>
                <a:gd name="connsiteY3089" fmla="*/ 369864 h 509406"/>
                <a:gd name="connsiteX3090" fmla="*/ 1635731 w 2377881"/>
                <a:gd name="connsiteY3090" fmla="*/ 369864 h 509406"/>
                <a:gd name="connsiteX3091" fmla="*/ 1633635 w 2377881"/>
                <a:gd name="connsiteY3091" fmla="*/ 373960 h 509406"/>
                <a:gd name="connsiteX3092" fmla="*/ 1628587 w 2377881"/>
                <a:gd name="connsiteY3092" fmla="*/ 375960 h 509406"/>
                <a:gd name="connsiteX3093" fmla="*/ 1627920 w 2377881"/>
                <a:gd name="connsiteY3093" fmla="*/ 371959 h 509406"/>
                <a:gd name="connsiteX3094" fmla="*/ 1631254 w 2377881"/>
                <a:gd name="connsiteY3094" fmla="*/ 367387 h 509406"/>
                <a:gd name="connsiteX3095" fmla="*/ 1632016 w 2377881"/>
                <a:gd name="connsiteY3095" fmla="*/ 357196 h 509406"/>
                <a:gd name="connsiteX3096" fmla="*/ 1631063 w 2377881"/>
                <a:gd name="connsiteY3096" fmla="*/ 357196 h 509406"/>
                <a:gd name="connsiteX3097" fmla="*/ 1630301 w 2377881"/>
                <a:gd name="connsiteY3097" fmla="*/ 359577 h 509406"/>
                <a:gd name="connsiteX3098" fmla="*/ 1629349 w 2377881"/>
                <a:gd name="connsiteY3098" fmla="*/ 361291 h 509406"/>
                <a:gd name="connsiteX3099" fmla="*/ 1626301 w 2377881"/>
                <a:gd name="connsiteY3099" fmla="*/ 363482 h 509406"/>
                <a:gd name="connsiteX3100" fmla="*/ 1625920 w 2377881"/>
                <a:gd name="connsiteY3100" fmla="*/ 366244 h 509406"/>
                <a:gd name="connsiteX3101" fmla="*/ 1620967 w 2377881"/>
                <a:gd name="connsiteY3101" fmla="*/ 373388 h 509406"/>
                <a:gd name="connsiteX3102" fmla="*/ 1618300 w 2377881"/>
                <a:gd name="connsiteY3102" fmla="*/ 373864 h 509406"/>
                <a:gd name="connsiteX3103" fmla="*/ 1616014 w 2377881"/>
                <a:gd name="connsiteY3103" fmla="*/ 372245 h 509406"/>
                <a:gd name="connsiteX3104" fmla="*/ 1617443 w 2377881"/>
                <a:gd name="connsiteY3104" fmla="*/ 369864 h 509406"/>
                <a:gd name="connsiteX3105" fmla="*/ 1621157 w 2377881"/>
                <a:gd name="connsiteY3105" fmla="*/ 369673 h 509406"/>
                <a:gd name="connsiteX3106" fmla="*/ 1622205 w 2377881"/>
                <a:gd name="connsiteY3106" fmla="*/ 369102 h 509406"/>
                <a:gd name="connsiteX3107" fmla="*/ 1619157 w 2377881"/>
                <a:gd name="connsiteY3107" fmla="*/ 362149 h 509406"/>
                <a:gd name="connsiteX3108" fmla="*/ 1596773 w 2377881"/>
                <a:gd name="connsiteY3108" fmla="*/ 363863 h 509406"/>
                <a:gd name="connsiteX3109" fmla="*/ 1590868 w 2377881"/>
                <a:gd name="connsiteY3109" fmla="*/ 363006 h 509406"/>
                <a:gd name="connsiteX3110" fmla="*/ 1590487 w 2377881"/>
                <a:gd name="connsiteY3110" fmla="*/ 362911 h 509406"/>
                <a:gd name="connsiteX3111" fmla="*/ 1591121 w 2377881"/>
                <a:gd name="connsiteY3111" fmla="*/ 361801 h 509406"/>
                <a:gd name="connsiteX3112" fmla="*/ 1596011 w 2377881"/>
                <a:gd name="connsiteY3112" fmla="*/ 361577 h 509406"/>
                <a:gd name="connsiteX3113" fmla="*/ 1591710 w 2377881"/>
                <a:gd name="connsiteY3113" fmla="*/ 360771 h 509406"/>
                <a:gd name="connsiteX3114" fmla="*/ 1593535 w 2377881"/>
                <a:gd name="connsiteY3114" fmla="*/ 357577 h 509406"/>
                <a:gd name="connsiteX3115" fmla="*/ 1581533 w 2377881"/>
                <a:gd name="connsiteY3115" fmla="*/ 350719 h 509406"/>
                <a:gd name="connsiteX3116" fmla="*/ 1580771 w 2377881"/>
                <a:gd name="connsiteY3116" fmla="*/ 351100 h 509406"/>
                <a:gd name="connsiteX3117" fmla="*/ 1580009 w 2377881"/>
                <a:gd name="connsiteY3117" fmla="*/ 351576 h 509406"/>
                <a:gd name="connsiteX3118" fmla="*/ 1584867 w 2377881"/>
                <a:gd name="connsiteY3118" fmla="*/ 359482 h 509406"/>
                <a:gd name="connsiteX3119" fmla="*/ 1589915 w 2377881"/>
                <a:gd name="connsiteY3119" fmla="*/ 360434 h 509406"/>
                <a:gd name="connsiteX3120" fmla="*/ 1591710 w 2377881"/>
                <a:gd name="connsiteY3120" fmla="*/ 360771 h 509406"/>
                <a:gd name="connsiteX3121" fmla="*/ 1591121 w 2377881"/>
                <a:gd name="connsiteY3121" fmla="*/ 361801 h 509406"/>
                <a:gd name="connsiteX3122" fmla="*/ 1585629 w 2377881"/>
                <a:gd name="connsiteY3122" fmla="*/ 362053 h 509406"/>
                <a:gd name="connsiteX3123" fmla="*/ 1567532 w 2377881"/>
                <a:gd name="connsiteY3123" fmla="*/ 367102 h 509406"/>
                <a:gd name="connsiteX3124" fmla="*/ 1562198 w 2377881"/>
                <a:gd name="connsiteY3124" fmla="*/ 371769 h 509406"/>
                <a:gd name="connsiteX3125" fmla="*/ 1561340 w 2377881"/>
                <a:gd name="connsiteY3125" fmla="*/ 366435 h 509406"/>
                <a:gd name="connsiteX3126" fmla="*/ 1558673 w 2377881"/>
                <a:gd name="connsiteY3126" fmla="*/ 362149 h 509406"/>
                <a:gd name="connsiteX3127" fmla="*/ 1558007 w 2377881"/>
                <a:gd name="connsiteY3127" fmla="*/ 361577 h 509406"/>
                <a:gd name="connsiteX3128" fmla="*/ 1555149 w 2377881"/>
                <a:gd name="connsiteY3128" fmla="*/ 362815 h 509406"/>
                <a:gd name="connsiteX3129" fmla="*/ 1555244 w 2377881"/>
                <a:gd name="connsiteY3129" fmla="*/ 363482 h 509406"/>
                <a:gd name="connsiteX3130" fmla="*/ 1555911 w 2377881"/>
                <a:gd name="connsiteY3130" fmla="*/ 367197 h 509406"/>
                <a:gd name="connsiteX3131" fmla="*/ 1549339 w 2377881"/>
                <a:gd name="connsiteY3131" fmla="*/ 358815 h 509406"/>
                <a:gd name="connsiteX3132" fmla="*/ 1555149 w 2377881"/>
                <a:gd name="connsiteY3132" fmla="*/ 354910 h 509406"/>
                <a:gd name="connsiteX3133" fmla="*/ 1557816 w 2377881"/>
                <a:gd name="connsiteY3133" fmla="*/ 353195 h 509406"/>
                <a:gd name="connsiteX3134" fmla="*/ 1564007 w 2377881"/>
                <a:gd name="connsiteY3134" fmla="*/ 353671 h 509406"/>
                <a:gd name="connsiteX3135" fmla="*/ 1559721 w 2377881"/>
                <a:gd name="connsiteY3135" fmla="*/ 350242 h 509406"/>
                <a:gd name="connsiteX3136" fmla="*/ 1556197 w 2377881"/>
                <a:gd name="connsiteY3136" fmla="*/ 349576 h 509406"/>
                <a:gd name="connsiteX3137" fmla="*/ 1550386 w 2377881"/>
                <a:gd name="connsiteY3137" fmla="*/ 348909 h 509406"/>
                <a:gd name="connsiteX3138" fmla="*/ 1548767 w 2377881"/>
                <a:gd name="connsiteY3138" fmla="*/ 353386 h 509406"/>
                <a:gd name="connsiteX3139" fmla="*/ 1548005 w 2377881"/>
                <a:gd name="connsiteY3139" fmla="*/ 356053 h 509406"/>
                <a:gd name="connsiteX3140" fmla="*/ 1544195 w 2377881"/>
                <a:gd name="connsiteY3140" fmla="*/ 350623 h 509406"/>
                <a:gd name="connsiteX3141" fmla="*/ 1544481 w 2377881"/>
                <a:gd name="connsiteY3141" fmla="*/ 340336 h 509406"/>
                <a:gd name="connsiteX3142" fmla="*/ 1554292 w 2377881"/>
                <a:gd name="connsiteY3142" fmla="*/ 342337 h 509406"/>
                <a:gd name="connsiteX3143" fmla="*/ 1555435 w 2377881"/>
                <a:gd name="connsiteY3143" fmla="*/ 342432 h 509406"/>
                <a:gd name="connsiteX3144" fmla="*/ 1559150 w 2377881"/>
                <a:gd name="connsiteY3144" fmla="*/ 339670 h 509406"/>
                <a:gd name="connsiteX3145" fmla="*/ 1560007 w 2377881"/>
                <a:gd name="connsiteY3145" fmla="*/ 335955 h 509406"/>
                <a:gd name="connsiteX3146" fmla="*/ 1558673 w 2377881"/>
                <a:gd name="connsiteY3146" fmla="*/ 335288 h 509406"/>
                <a:gd name="connsiteX3147" fmla="*/ 1545529 w 2377881"/>
                <a:gd name="connsiteY3147" fmla="*/ 335669 h 509406"/>
                <a:gd name="connsiteX3148" fmla="*/ 1540385 w 2377881"/>
                <a:gd name="connsiteY3148" fmla="*/ 336336 h 509406"/>
                <a:gd name="connsiteX3149" fmla="*/ 1537242 w 2377881"/>
                <a:gd name="connsiteY3149" fmla="*/ 336717 h 509406"/>
                <a:gd name="connsiteX3150" fmla="*/ 1533146 w 2377881"/>
                <a:gd name="connsiteY3150" fmla="*/ 348052 h 509406"/>
                <a:gd name="connsiteX3151" fmla="*/ 1533337 w 2377881"/>
                <a:gd name="connsiteY3151" fmla="*/ 350433 h 509406"/>
                <a:gd name="connsiteX3152" fmla="*/ 1534575 w 2377881"/>
                <a:gd name="connsiteY3152" fmla="*/ 353005 h 509406"/>
                <a:gd name="connsiteX3153" fmla="*/ 1537433 w 2377881"/>
                <a:gd name="connsiteY3153" fmla="*/ 353957 h 509406"/>
                <a:gd name="connsiteX3154" fmla="*/ 1544957 w 2377881"/>
                <a:gd name="connsiteY3154" fmla="*/ 358243 h 509406"/>
                <a:gd name="connsiteX3155" fmla="*/ 1545243 w 2377881"/>
                <a:gd name="connsiteY3155" fmla="*/ 359863 h 509406"/>
                <a:gd name="connsiteX3156" fmla="*/ 1545529 w 2377881"/>
                <a:gd name="connsiteY3156" fmla="*/ 361006 h 509406"/>
                <a:gd name="connsiteX3157" fmla="*/ 1543814 w 2377881"/>
                <a:gd name="connsiteY3157" fmla="*/ 365863 h 509406"/>
                <a:gd name="connsiteX3158" fmla="*/ 1535909 w 2377881"/>
                <a:gd name="connsiteY3158" fmla="*/ 366721 h 509406"/>
                <a:gd name="connsiteX3159" fmla="*/ 1529432 w 2377881"/>
                <a:gd name="connsiteY3159" fmla="*/ 362339 h 509406"/>
                <a:gd name="connsiteX3160" fmla="*/ 1522383 w 2377881"/>
                <a:gd name="connsiteY3160" fmla="*/ 366244 h 509406"/>
                <a:gd name="connsiteX3161" fmla="*/ 1512953 w 2377881"/>
                <a:gd name="connsiteY3161" fmla="*/ 363101 h 509406"/>
                <a:gd name="connsiteX3162" fmla="*/ 1506857 w 2377881"/>
                <a:gd name="connsiteY3162" fmla="*/ 365482 h 509406"/>
                <a:gd name="connsiteX3163" fmla="*/ 1506191 w 2377881"/>
                <a:gd name="connsiteY3163" fmla="*/ 365863 h 509406"/>
                <a:gd name="connsiteX3164" fmla="*/ 1504095 w 2377881"/>
                <a:gd name="connsiteY3164" fmla="*/ 366911 h 509406"/>
                <a:gd name="connsiteX3165" fmla="*/ 1498856 w 2377881"/>
                <a:gd name="connsiteY3165" fmla="*/ 365197 h 509406"/>
                <a:gd name="connsiteX3166" fmla="*/ 1493141 w 2377881"/>
                <a:gd name="connsiteY3166" fmla="*/ 364149 h 509406"/>
                <a:gd name="connsiteX3167" fmla="*/ 1483711 w 2377881"/>
                <a:gd name="connsiteY3167" fmla="*/ 367768 h 509406"/>
                <a:gd name="connsiteX3168" fmla="*/ 1473043 w 2377881"/>
                <a:gd name="connsiteY3168" fmla="*/ 362530 h 509406"/>
                <a:gd name="connsiteX3169" fmla="*/ 1469424 w 2377881"/>
                <a:gd name="connsiteY3169" fmla="*/ 365482 h 509406"/>
                <a:gd name="connsiteX3170" fmla="*/ 1469043 w 2377881"/>
                <a:gd name="connsiteY3170" fmla="*/ 365863 h 509406"/>
                <a:gd name="connsiteX3171" fmla="*/ 1460661 w 2377881"/>
                <a:gd name="connsiteY3171" fmla="*/ 367292 h 509406"/>
                <a:gd name="connsiteX3172" fmla="*/ 1456565 w 2377881"/>
                <a:gd name="connsiteY3172" fmla="*/ 375007 h 509406"/>
                <a:gd name="connsiteX3173" fmla="*/ 1451517 w 2377881"/>
                <a:gd name="connsiteY3173" fmla="*/ 374436 h 509406"/>
                <a:gd name="connsiteX3174" fmla="*/ 1443707 w 2377881"/>
                <a:gd name="connsiteY3174" fmla="*/ 378627 h 509406"/>
                <a:gd name="connsiteX3175" fmla="*/ 1443135 w 2377881"/>
                <a:gd name="connsiteY3175" fmla="*/ 377960 h 509406"/>
                <a:gd name="connsiteX3176" fmla="*/ 1441135 w 2377881"/>
                <a:gd name="connsiteY3176" fmla="*/ 375579 h 509406"/>
                <a:gd name="connsiteX3177" fmla="*/ 1441040 w 2377881"/>
                <a:gd name="connsiteY3177" fmla="*/ 372531 h 509406"/>
                <a:gd name="connsiteX3178" fmla="*/ 1431991 w 2377881"/>
                <a:gd name="connsiteY3178" fmla="*/ 367673 h 509406"/>
                <a:gd name="connsiteX3179" fmla="*/ 1420656 w 2377881"/>
                <a:gd name="connsiteY3179" fmla="*/ 365482 h 509406"/>
                <a:gd name="connsiteX3180" fmla="*/ 1418370 w 2377881"/>
                <a:gd name="connsiteY3180" fmla="*/ 369292 h 509406"/>
                <a:gd name="connsiteX3181" fmla="*/ 1416941 w 2377881"/>
                <a:gd name="connsiteY3181" fmla="*/ 370054 h 509406"/>
                <a:gd name="connsiteX3182" fmla="*/ 1413798 w 2377881"/>
                <a:gd name="connsiteY3182" fmla="*/ 373674 h 509406"/>
                <a:gd name="connsiteX3183" fmla="*/ 1409607 w 2377881"/>
                <a:gd name="connsiteY3183" fmla="*/ 371769 h 509406"/>
                <a:gd name="connsiteX3184" fmla="*/ 1409607 w 2377881"/>
                <a:gd name="connsiteY3184" fmla="*/ 370721 h 509406"/>
                <a:gd name="connsiteX3185" fmla="*/ 1404654 w 2377881"/>
                <a:gd name="connsiteY3185" fmla="*/ 370054 h 509406"/>
                <a:gd name="connsiteX3186" fmla="*/ 1394462 w 2377881"/>
                <a:gd name="connsiteY3186" fmla="*/ 369578 h 509406"/>
                <a:gd name="connsiteX3187" fmla="*/ 1391033 w 2377881"/>
                <a:gd name="connsiteY3187" fmla="*/ 372721 h 509406"/>
                <a:gd name="connsiteX3188" fmla="*/ 1386747 w 2377881"/>
                <a:gd name="connsiteY3188" fmla="*/ 376436 h 509406"/>
                <a:gd name="connsiteX3189" fmla="*/ 1382842 w 2377881"/>
                <a:gd name="connsiteY3189" fmla="*/ 379008 h 509406"/>
                <a:gd name="connsiteX3190" fmla="*/ 1376460 w 2377881"/>
                <a:gd name="connsiteY3190" fmla="*/ 379198 h 509406"/>
                <a:gd name="connsiteX3191" fmla="*/ 1376651 w 2377881"/>
                <a:gd name="connsiteY3191" fmla="*/ 382437 h 509406"/>
                <a:gd name="connsiteX3192" fmla="*/ 1375793 w 2377881"/>
                <a:gd name="connsiteY3192" fmla="*/ 382437 h 509406"/>
                <a:gd name="connsiteX3193" fmla="*/ 1370745 w 2377881"/>
                <a:gd name="connsiteY3193" fmla="*/ 382246 h 509406"/>
                <a:gd name="connsiteX3194" fmla="*/ 1365601 w 2377881"/>
                <a:gd name="connsiteY3194" fmla="*/ 374055 h 509406"/>
                <a:gd name="connsiteX3195" fmla="*/ 1362839 w 2377881"/>
                <a:gd name="connsiteY3195" fmla="*/ 373579 h 509406"/>
                <a:gd name="connsiteX3196" fmla="*/ 1361410 w 2377881"/>
                <a:gd name="connsiteY3196" fmla="*/ 380818 h 509406"/>
                <a:gd name="connsiteX3197" fmla="*/ 1360458 w 2377881"/>
                <a:gd name="connsiteY3197" fmla="*/ 387866 h 509406"/>
                <a:gd name="connsiteX3198" fmla="*/ 1348647 w 2377881"/>
                <a:gd name="connsiteY3198" fmla="*/ 381580 h 509406"/>
                <a:gd name="connsiteX3199" fmla="*/ 1345854 w 2377881"/>
                <a:gd name="connsiteY3199" fmla="*/ 377695 h 509406"/>
                <a:gd name="connsiteX3200" fmla="*/ 1344802 w 2377881"/>
                <a:gd name="connsiteY3200" fmla="*/ 379616 h 509406"/>
                <a:gd name="connsiteX3201" fmla="*/ 1340742 w 2377881"/>
                <a:gd name="connsiteY3201" fmla="*/ 379199 h 509406"/>
                <a:gd name="connsiteX3202" fmla="*/ 1340742 w 2377881"/>
                <a:gd name="connsiteY3202" fmla="*/ 373388 h 509406"/>
                <a:gd name="connsiteX3203" fmla="*/ 1342732 w 2377881"/>
                <a:gd name="connsiteY3203" fmla="*/ 374351 h 509406"/>
                <a:gd name="connsiteX3204" fmla="*/ 1341218 w 2377881"/>
                <a:gd name="connsiteY3204" fmla="*/ 373007 h 509406"/>
                <a:gd name="connsiteX3205" fmla="*/ 1337503 w 2377881"/>
                <a:gd name="connsiteY3205" fmla="*/ 374150 h 509406"/>
                <a:gd name="connsiteX3206" fmla="*/ 1336265 w 2377881"/>
                <a:gd name="connsiteY3206" fmla="*/ 374245 h 509406"/>
                <a:gd name="connsiteX3207" fmla="*/ 1332264 w 2377881"/>
                <a:gd name="connsiteY3207" fmla="*/ 374436 h 509406"/>
                <a:gd name="connsiteX3208" fmla="*/ 1333598 w 2377881"/>
                <a:gd name="connsiteY3208" fmla="*/ 370150 h 509406"/>
                <a:gd name="connsiteX3209" fmla="*/ 1330168 w 2377881"/>
                <a:gd name="connsiteY3209" fmla="*/ 369769 h 509406"/>
                <a:gd name="connsiteX3210" fmla="*/ 1326644 w 2377881"/>
                <a:gd name="connsiteY3210" fmla="*/ 372626 h 509406"/>
                <a:gd name="connsiteX3211" fmla="*/ 1320643 w 2377881"/>
                <a:gd name="connsiteY3211" fmla="*/ 372626 h 509406"/>
                <a:gd name="connsiteX3212" fmla="*/ 1324549 w 2377881"/>
                <a:gd name="connsiteY3212" fmla="*/ 379294 h 509406"/>
                <a:gd name="connsiteX3213" fmla="*/ 1320739 w 2377881"/>
                <a:gd name="connsiteY3213" fmla="*/ 382056 h 509406"/>
                <a:gd name="connsiteX3214" fmla="*/ 1319596 w 2377881"/>
                <a:gd name="connsiteY3214" fmla="*/ 381389 h 509406"/>
                <a:gd name="connsiteX3215" fmla="*/ 1310261 w 2377881"/>
                <a:gd name="connsiteY3215" fmla="*/ 376150 h 509406"/>
                <a:gd name="connsiteX3216" fmla="*/ 1297117 w 2377881"/>
                <a:gd name="connsiteY3216" fmla="*/ 386723 h 509406"/>
                <a:gd name="connsiteX3217" fmla="*/ 1297593 w 2377881"/>
                <a:gd name="connsiteY3217" fmla="*/ 379960 h 509406"/>
                <a:gd name="connsiteX3218" fmla="*/ 1301689 w 2377881"/>
                <a:gd name="connsiteY3218" fmla="*/ 375103 h 509406"/>
                <a:gd name="connsiteX3219" fmla="*/ 1299689 w 2377881"/>
                <a:gd name="connsiteY3219" fmla="*/ 371007 h 509406"/>
                <a:gd name="connsiteX3220" fmla="*/ 1285210 w 2377881"/>
                <a:gd name="connsiteY3220" fmla="*/ 371674 h 509406"/>
                <a:gd name="connsiteX3221" fmla="*/ 1276162 w 2377881"/>
                <a:gd name="connsiteY3221" fmla="*/ 383104 h 509406"/>
                <a:gd name="connsiteX3222" fmla="*/ 1275685 w 2377881"/>
                <a:gd name="connsiteY3222" fmla="*/ 383961 h 509406"/>
                <a:gd name="connsiteX3223" fmla="*/ 1275114 w 2377881"/>
                <a:gd name="connsiteY3223" fmla="*/ 385009 h 509406"/>
                <a:gd name="connsiteX3224" fmla="*/ 1272447 w 2377881"/>
                <a:gd name="connsiteY3224" fmla="*/ 385866 h 509406"/>
                <a:gd name="connsiteX3225" fmla="*/ 1266827 w 2377881"/>
                <a:gd name="connsiteY3225" fmla="*/ 381865 h 509406"/>
                <a:gd name="connsiteX3226" fmla="*/ 1265208 w 2377881"/>
                <a:gd name="connsiteY3226" fmla="*/ 380532 h 509406"/>
                <a:gd name="connsiteX3227" fmla="*/ 1263875 w 2377881"/>
                <a:gd name="connsiteY3227" fmla="*/ 379484 h 509406"/>
                <a:gd name="connsiteX3228" fmla="*/ 1258636 w 2377881"/>
                <a:gd name="connsiteY3228" fmla="*/ 379579 h 509406"/>
                <a:gd name="connsiteX3229" fmla="*/ 1250635 w 2377881"/>
                <a:gd name="connsiteY3229" fmla="*/ 384151 h 509406"/>
                <a:gd name="connsiteX3230" fmla="*/ 1249777 w 2377881"/>
                <a:gd name="connsiteY3230" fmla="*/ 381008 h 509406"/>
                <a:gd name="connsiteX3231" fmla="*/ 1250635 w 2377881"/>
                <a:gd name="connsiteY3231" fmla="*/ 380532 h 509406"/>
                <a:gd name="connsiteX3232" fmla="*/ 1251492 w 2377881"/>
                <a:gd name="connsiteY3232" fmla="*/ 380056 h 509406"/>
                <a:gd name="connsiteX3233" fmla="*/ 1250349 w 2377881"/>
                <a:gd name="connsiteY3233" fmla="*/ 376531 h 509406"/>
                <a:gd name="connsiteX3234" fmla="*/ 1249206 w 2377881"/>
                <a:gd name="connsiteY3234" fmla="*/ 376531 h 509406"/>
                <a:gd name="connsiteX3235" fmla="*/ 1245110 w 2377881"/>
                <a:gd name="connsiteY3235" fmla="*/ 376627 h 509406"/>
                <a:gd name="connsiteX3236" fmla="*/ 1241872 w 2377881"/>
                <a:gd name="connsiteY3236" fmla="*/ 384532 h 509406"/>
                <a:gd name="connsiteX3237" fmla="*/ 1244062 w 2377881"/>
                <a:gd name="connsiteY3237" fmla="*/ 388533 h 509406"/>
                <a:gd name="connsiteX3238" fmla="*/ 1245586 w 2377881"/>
                <a:gd name="connsiteY3238" fmla="*/ 396534 h 509406"/>
                <a:gd name="connsiteX3239" fmla="*/ 1239300 w 2377881"/>
                <a:gd name="connsiteY3239" fmla="*/ 401773 h 509406"/>
                <a:gd name="connsiteX3240" fmla="*/ 1238443 w 2377881"/>
                <a:gd name="connsiteY3240" fmla="*/ 401487 h 509406"/>
                <a:gd name="connsiteX3241" fmla="*/ 1237681 w 2377881"/>
                <a:gd name="connsiteY3241" fmla="*/ 401201 h 509406"/>
                <a:gd name="connsiteX3242" fmla="*/ 1238252 w 2377881"/>
                <a:gd name="connsiteY3242" fmla="*/ 394057 h 509406"/>
                <a:gd name="connsiteX3243" fmla="*/ 1235109 w 2377881"/>
                <a:gd name="connsiteY3243" fmla="*/ 393391 h 509406"/>
                <a:gd name="connsiteX3244" fmla="*/ 1232347 w 2377881"/>
                <a:gd name="connsiteY3244" fmla="*/ 392819 h 509406"/>
                <a:gd name="connsiteX3245" fmla="*/ 1235109 w 2377881"/>
                <a:gd name="connsiteY3245" fmla="*/ 389390 h 509406"/>
                <a:gd name="connsiteX3246" fmla="*/ 1236633 w 2377881"/>
                <a:gd name="connsiteY3246" fmla="*/ 389009 h 509406"/>
                <a:gd name="connsiteX3247" fmla="*/ 1237395 w 2377881"/>
                <a:gd name="connsiteY3247" fmla="*/ 388819 h 509406"/>
                <a:gd name="connsiteX3248" fmla="*/ 1234823 w 2377881"/>
                <a:gd name="connsiteY3248" fmla="*/ 386342 h 509406"/>
                <a:gd name="connsiteX3249" fmla="*/ 1234728 w 2377881"/>
                <a:gd name="connsiteY3249" fmla="*/ 385390 h 509406"/>
                <a:gd name="connsiteX3250" fmla="*/ 1234633 w 2377881"/>
                <a:gd name="connsiteY3250" fmla="*/ 383580 h 509406"/>
                <a:gd name="connsiteX3251" fmla="*/ 1230061 w 2377881"/>
                <a:gd name="connsiteY3251" fmla="*/ 377770 h 509406"/>
                <a:gd name="connsiteX3252" fmla="*/ 1227965 w 2377881"/>
                <a:gd name="connsiteY3252" fmla="*/ 378913 h 509406"/>
                <a:gd name="connsiteX3253" fmla="*/ 1219964 w 2377881"/>
                <a:gd name="connsiteY3253" fmla="*/ 380246 h 509406"/>
                <a:gd name="connsiteX3254" fmla="*/ 1217774 w 2377881"/>
                <a:gd name="connsiteY3254" fmla="*/ 379198 h 509406"/>
                <a:gd name="connsiteX3255" fmla="*/ 1209296 w 2377881"/>
                <a:gd name="connsiteY3255" fmla="*/ 376341 h 509406"/>
                <a:gd name="connsiteX3256" fmla="*/ 1213201 w 2377881"/>
                <a:gd name="connsiteY3256" fmla="*/ 379484 h 509406"/>
                <a:gd name="connsiteX3257" fmla="*/ 1213773 w 2377881"/>
                <a:gd name="connsiteY3257" fmla="*/ 379865 h 509406"/>
                <a:gd name="connsiteX3258" fmla="*/ 1205772 w 2377881"/>
                <a:gd name="connsiteY3258" fmla="*/ 385771 h 509406"/>
                <a:gd name="connsiteX3259" fmla="*/ 1203581 w 2377881"/>
                <a:gd name="connsiteY3259" fmla="*/ 383675 h 509406"/>
                <a:gd name="connsiteX3260" fmla="*/ 1193104 w 2377881"/>
                <a:gd name="connsiteY3260" fmla="*/ 382437 h 509406"/>
                <a:gd name="connsiteX3261" fmla="*/ 1183865 w 2377881"/>
                <a:gd name="connsiteY3261" fmla="*/ 380722 h 509406"/>
                <a:gd name="connsiteX3262" fmla="*/ 1181388 w 2377881"/>
                <a:gd name="connsiteY3262" fmla="*/ 379008 h 509406"/>
                <a:gd name="connsiteX3263" fmla="*/ 1171292 w 2377881"/>
                <a:gd name="connsiteY3263" fmla="*/ 382151 h 509406"/>
                <a:gd name="connsiteX3264" fmla="*/ 1174530 w 2377881"/>
                <a:gd name="connsiteY3264" fmla="*/ 388723 h 509406"/>
                <a:gd name="connsiteX3265" fmla="*/ 1169101 w 2377881"/>
                <a:gd name="connsiteY3265" fmla="*/ 384723 h 509406"/>
                <a:gd name="connsiteX3266" fmla="*/ 1165291 w 2377881"/>
                <a:gd name="connsiteY3266" fmla="*/ 377484 h 509406"/>
                <a:gd name="connsiteX3267" fmla="*/ 1157004 w 2377881"/>
                <a:gd name="connsiteY3267" fmla="*/ 379675 h 509406"/>
                <a:gd name="connsiteX3268" fmla="*/ 1156051 w 2377881"/>
                <a:gd name="connsiteY3268" fmla="*/ 378722 h 509406"/>
                <a:gd name="connsiteX3269" fmla="*/ 1152718 w 2377881"/>
                <a:gd name="connsiteY3269" fmla="*/ 378817 h 509406"/>
                <a:gd name="connsiteX3270" fmla="*/ 1151956 w 2377881"/>
                <a:gd name="connsiteY3270" fmla="*/ 380532 h 509406"/>
                <a:gd name="connsiteX3271" fmla="*/ 1154337 w 2377881"/>
                <a:gd name="connsiteY3271" fmla="*/ 382723 h 509406"/>
                <a:gd name="connsiteX3272" fmla="*/ 1161481 w 2377881"/>
                <a:gd name="connsiteY3272" fmla="*/ 388247 h 509406"/>
                <a:gd name="connsiteX3273" fmla="*/ 1150908 w 2377881"/>
                <a:gd name="connsiteY3273" fmla="*/ 396058 h 509406"/>
                <a:gd name="connsiteX3274" fmla="*/ 1145669 w 2377881"/>
                <a:gd name="connsiteY3274" fmla="*/ 396629 h 509406"/>
                <a:gd name="connsiteX3275" fmla="*/ 1131477 w 2377881"/>
                <a:gd name="connsiteY3275" fmla="*/ 392438 h 509406"/>
                <a:gd name="connsiteX3276" fmla="*/ 1127667 w 2377881"/>
                <a:gd name="connsiteY3276" fmla="*/ 389676 h 509406"/>
                <a:gd name="connsiteX3277" fmla="*/ 1119285 w 2377881"/>
                <a:gd name="connsiteY3277" fmla="*/ 396724 h 509406"/>
                <a:gd name="connsiteX3278" fmla="*/ 1118142 w 2377881"/>
                <a:gd name="connsiteY3278" fmla="*/ 395962 h 509406"/>
                <a:gd name="connsiteX3279" fmla="*/ 1116237 w 2377881"/>
                <a:gd name="connsiteY3279" fmla="*/ 394724 h 509406"/>
                <a:gd name="connsiteX3280" fmla="*/ 1110617 w 2377881"/>
                <a:gd name="connsiteY3280" fmla="*/ 393772 h 509406"/>
                <a:gd name="connsiteX3281" fmla="*/ 1110712 w 2377881"/>
                <a:gd name="connsiteY3281" fmla="*/ 393295 h 509406"/>
                <a:gd name="connsiteX3282" fmla="*/ 1112332 w 2377881"/>
                <a:gd name="connsiteY3282" fmla="*/ 391009 h 509406"/>
                <a:gd name="connsiteX3283" fmla="*/ 1130334 w 2377881"/>
                <a:gd name="connsiteY3283" fmla="*/ 388438 h 509406"/>
                <a:gd name="connsiteX3284" fmla="*/ 1130715 w 2377881"/>
                <a:gd name="connsiteY3284" fmla="*/ 388438 h 509406"/>
                <a:gd name="connsiteX3285" fmla="*/ 1128143 w 2377881"/>
                <a:gd name="connsiteY3285" fmla="*/ 384628 h 509406"/>
                <a:gd name="connsiteX3286" fmla="*/ 1118904 w 2377881"/>
                <a:gd name="connsiteY3286" fmla="*/ 381770 h 509406"/>
                <a:gd name="connsiteX3287" fmla="*/ 1115475 w 2377881"/>
                <a:gd name="connsiteY3287" fmla="*/ 384151 h 509406"/>
                <a:gd name="connsiteX3288" fmla="*/ 1112236 w 2377881"/>
                <a:gd name="connsiteY3288" fmla="*/ 378722 h 509406"/>
                <a:gd name="connsiteX3289" fmla="*/ 1114618 w 2377881"/>
                <a:gd name="connsiteY3289" fmla="*/ 373007 h 509406"/>
                <a:gd name="connsiteX3290" fmla="*/ 1110712 w 2377881"/>
                <a:gd name="connsiteY3290" fmla="*/ 372055 h 509406"/>
                <a:gd name="connsiteX3291" fmla="*/ 1107379 w 2377881"/>
                <a:gd name="connsiteY3291" fmla="*/ 371197 h 509406"/>
                <a:gd name="connsiteX3292" fmla="*/ 1100044 w 2377881"/>
                <a:gd name="connsiteY3292" fmla="*/ 374436 h 509406"/>
                <a:gd name="connsiteX3293" fmla="*/ 1100426 w 2377881"/>
                <a:gd name="connsiteY3293" fmla="*/ 375103 h 509406"/>
                <a:gd name="connsiteX3294" fmla="*/ 1101759 w 2377881"/>
                <a:gd name="connsiteY3294" fmla="*/ 377389 h 509406"/>
                <a:gd name="connsiteX3295" fmla="*/ 1099283 w 2377881"/>
                <a:gd name="connsiteY3295" fmla="*/ 381008 h 509406"/>
                <a:gd name="connsiteX3296" fmla="*/ 1096425 w 2377881"/>
                <a:gd name="connsiteY3296" fmla="*/ 380437 h 509406"/>
                <a:gd name="connsiteX3297" fmla="*/ 1092710 w 2377881"/>
                <a:gd name="connsiteY3297" fmla="*/ 378722 h 509406"/>
                <a:gd name="connsiteX3298" fmla="*/ 1090139 w 2377881"/>
                <a:gd name="connsiteY3298" fmla="*/ 373293 h 509406"/>
                <a:gd name="connsiteX3299" fmla="*/ 1088234 w 2377881"/>
                <a:gd name="connsiteY3299" fmla="*/ 372055 h 509406"/>
                <a:gd name="connsiteX3300" fmla="*/ 1086995 w 2377881"/>
                <a:gd name="connsiteY3300" fmla="*/ 372055 h 509406"/>
                <a:gd name="connsiteX3301" fmla="*/ 1084614 w 2377881"/>
                <a:gd name="connsiteY3301" fmla="*/ 373102 h 509406"/>
                <a:gd name="connsiteX3302" fmla="*/ 1081376 w 2377881"/>
                <a:gd name="connsiteY3302" fmla="*/ 378627 h 509406"/>
                <a:gd name="connsiteX3303" fmla="*/ 1081947 w 2377881"/>
                <a:gd name="connsiteY3303" fmla="*/ 389866 h 509406"/>
                <a:gd name="connsiteX3304" fmla="*/ 1074994 w 2377881"/>
                <a:gd name="connsiteY3304" fmla="*/ 397486 h 509406"/>
                <a:gd name="connsiteX3305" fmla="*/ 1069184 w 2377881"/>
                <a:gd name="connsiteY3305" fmla="*/ 395867 h 509406"/>
                <a:gd name="connsiteX3306" fmla="*/ 1066040 w 2377881"/>
                <a:gd name="connsiteY3306" fmla="*/ 395010 h 509406"/>
                <a:gd name="connsiteX3307" fmla="*/ 1059754 w 2377881"/>
                <a:gd name="connsiteY3307" fmla="*/ 399487 h 509406"/>
                <a:gd name="connsiteX3308" fmla="*/ 1057753 w 2377881"/>
                <a:gd name="connsiteY3308" fmla="*/ 399106 h 509406"/>
                <a:gd name="connsiteX3309" fmla="*/ 1052991 w 2377881"/>
                <a:gd name="connsiteY3309" fmla="*/ 398820 h 509406"/>
                <a:gd name="connsiteX3310" fmla="*/ 1052515 w 2377881"/>
                <a:gd name="connsiteY3310" fmla="*/ 399296 h 509406"/>
                <a:gd name="connsiteX3311" fmla="*/ 1049943 w 2377881"/>
                <a:gd name="connsiteY3311" fmla="*/ 395391 h 509406"/>
                <a:gd name="connsiteX3312" fmla="*/ 1050705 w 2377881"/>
                <a:gd name="connsiteY3312" fmla="*/ 395296 h 509406"/>
                <a:gd name="connsiteX3313" fmla="*/ 1053467 w 2377881"/>
                <a:gd name="connsiteY3313" fmla="*/ 391962 h 509406"/>
                <a:gd name="connsiteX3314" fmla="*/ 1052610 w 2377881"/>
                <a:gd name="connsiteY3314" fmla="*/ 390914 h 509406"/>
                <a:gd name="connsiteX3315" fmla="*/ 1046609 w 2377881"/>
                <a:gd name="connsiteY3315" fmla="*/ 392819 h 509406"/>
                <a:gd name="connsiteX3316" fmla="*/ 1044514 w 2377881"/>
                <a:gd name="connsiteY3316" fmla="*/ 399010 h 509406"/>
                <a:gd name="connsiteX3317" fmla="*/ 1043657 w 2377881"/>
                <a:gd name="connsiteY3317" fmla="*/ 399106 h 509406"/>
                <a:gd name="connsiteX3318" fmla="*/ 1041656 w 2377881"/>
                <a:gd name="connsiteY3318" fmla="*/ 399296 h 509406"/>
                <a:gd name="connsiteX3319" fmla="*/ 1041751 w 2377881"/>
                <a:gd name="connsiteY3319" fmla="*/ 394915 h 509406"/>
                <a:gd name="connsiteX3320" fmla="*/ 1041085 w 2377881"/>
                <a:gd name="connsiteY3320" fmla="*/ 394057 h 509406"/>
                <a:gd name="connsiteX3321" fmla="*/ 1037560 w 2377881"/>
                <a:gd name="connsiteY3321" fmla="*/ 394724 h 509406"/>
                <a:gd name="connsiteX3322" fmla="*/ 1035084 w 2377881"/>
                <a:gd name="connsiteY3322" fmla="*/ 397105 h 509406"/>
                <a:gd name="connsiteX3323" fmla="*/ 1032608 w 2377881"/>
                <a:gd name="connsiteY3323" fmla="*/ 393962 h 509406"/>
                <a:gd name="connsiteX3324" fmla="*/ 1034608 w 2377881"/>
                <a:gd name="connsiteY3324" fmla="*/ 392724 h 509406"/>
                <a:gd name="connsiteX3325" fmla="*/ 1035751 w 2377881"/>
                <a:gd name="connsiteY3325" fmla="*/ 390057 h 509406"/>
                <a:gd name="connsiteX3326" fmla="*/ 1032989 w 2377881"/>
                <a:gd name="connsiteY3326" fmla="*/ 388723 h 509406"/>
                <a:gd name="connsiteX3327" fmla="*/ 1028321 w 2377881"/>
                <a:gd name="connsiteY3327" fmla="*/ 389581 h 509406"/>
                <a:gd name="connsiteX3328" fmla="*/ 1021559 w 2377881"/>
                <a:gd name="connsiteY3328" fmla="*/ 390247 h 509406"/>
                <a:gd name="connsiteX3329" fmla="*/ 1013272 w 2377881"/>
                <a:gd name="connsiteY3329" fmla="*/ 391295 h 509406"/>
                <a:gd name="connsiteX3330" fmla="*/ 1005747 w 2377881"/>
                <a:gd name="connsiteY3330" fmla="*/ 389104 h 509406"/>
                <a:gd name="connsiteX3331" fmla="*/ 1005652 w 2377881"/>
                <a:gd name="connsiteY3331" fmla="*/ 388819 h 509406"/>
                <a:gd name="connsiteX3332" fmla="*/ 1000889 w 2377881"/>
                <a:gd name="connsiteY3332" fmla="*/ 385485 h 509406"/>
                <a:gd name="connsiteX3333" fmla="*/ 990983 w 2377881"/>
                <a:gd name="connsiteY3333" fmla="*/ 388533 h 509406"/>
                <a:gd name="connsiteX3334" fmla="*/ 991555 w 2377881"/>
                <a:gd name="connsiteY3334" fmla="*/ 389485 h 509406"/>
                <a:gd name="connsiteX3335" fmla="*/ 992412 w 2377881"/>
                <a:gd name="connsiteY3335" fmla="*/ 390819 h 509406"/>
                <a:gd name="connsiteX3336" fmla="*/ 987935 w 2377881"/>
                <a:gd name="connsiteY3336" fmla="*/ 393486 h 509406"/>
                <a:gd name="connsiteX3337" fmla="*/ 970981 w 2377881"/>
                <a:gd name="connsiteY3337" fmla="*/ 396534 h 509406"/>
                <a:gd name="connsiteX3338" fmla="*/ 965361 w 2377881"/>
                <a:gd name="connsiteY3338" fmla="*/ 397010 h 509406"/>
                <a:gd name="connsiteX3339" fmla="*/ 960789 w 2377881"/>
                <a:gd name="connsiteY3339" fmla="*/ 397391 h 509406"/>
                <a:gd name="connsiteX3340" fmla="*/ 953169 w 2377881"/>
                <a:gd name="connsiteY3340" fmla="*/ 390533 h 509406"/>
                <a:gd name="connsiteX3341" fmla="*/ 948311 w 2377881"/>
                <a:gd name="connsiteY3341" fmla="*/ 396058 h 509406"/>
                <a:gd name="connsiteX3342" fmla="*/ 946978 w 2377881"/>
                <a:gd name="connsiteY3342" fmla="*/ 395296 h 509406"/>
                <a:gd name="connsiteX3343" fmla="*/ 942787 w 2377881"/>
                <a:gd name="connsiteY3343" fmla="*/ 396439 h 509406"/>
                <a:gd name="connsiteX3344" fmla="*/ 940786 w 2377881"/>
                <a:gd name="connsiteY3344" fmla="*/ 397677 h 509406"/>
                <a:gd name="connsiteX3345" fmla="*/ 934024 w 2377881"/>
                <a:gd name="connsiteY3345" fmla="*/ 399201 h 509406"/>
                <a:gd name="connsiteX3346" fmla="*/ 929071 w 2377881"/>
                <a:gd name="connsiteY3346" fmla="*/ 394819 h 509406"/>
                <a:gd name="connsiteX3347" fmla="*/ 933548 w 2377881"/>
                <a:gd name="connsiteY3347" fmla="*/ 393962 h 509406"/>
                <a:gd name="connsiteX3348" fmla="*/ 938310 w 2377881"/>
                <a:gd name="connsiteY3348" fmla="*/ 394343 h 509406"/>
                <a:gd name="connsiteX3349" fmla="*/ 937834 w 2377881"/>
                <a:gd name="connsiteY3349" fmla="*/ 394057 h 509406"/>
                <a:gd name="connsiteX3350" fmla="*/ 935071 w 2377881"/>
                <a:gd name="connsiteY3350" fmla="*/ 392152 h 509406"/>
                <a:gd name="connsiteX3351" fmla="*/ 927737 w 2377881"/>
                <a:gd name="connsiteY3351" fmla="*/ 390343 h 509406"/>
                <a:gd name="connsiteX3352" fmla="*/ 924118 w 2377881"/>
                <a:gd name="connsiteY3352" fmla="*/ 395867 h 509406"/>
                <a:gd name="connsiteX3353" fmla="*/ 922213 w 2377881"/>
                <a:gd name="connsiteY3353" fmla="*/ 399963 h 509406"/>
                <a:gd name="connsiteX3354" fmla="*/ 918689 w 2377881"/>
                <a:gd name="connsiteY3354" fmla="*/ 401773 h 509406"/>
                <a:gd name="connsiteX3355" fmla="*/ 919165 w 2377881"/>
                <a:gd name="connsiteY3355" fmla="*/ 395105 h 509406"/>
                <a:gd name="connsiteX3356" fmla="*/ 916784 w 2377881"/>
                <a:gd name="connsiteY3356" fmla="*/ 393486 h 509406"/>
                <a:gd name="connsiteX3357" fmla="*/ 912878 w 2377881"/>
                <a:gd name="connsiteY3357" fmla="*/ 397391 h 509406"/>
                <a:gd name="connsiteX3358" fmla="*/ 910687 w 2377881"/>
                <a:gd name="connsiteY3358" fmla="*/ 396724 h 509406"/>
                <a:gd name="connsiteX3359" fmla="*/ 908020 w 2377881"/>
                <a:gd name="connsiteY3359" fmla="*/ 395486 h 509406"/>
                <a:gd name="connsiteX3360" fmla="*/ 899067 w 2377881"/>
                <a:gd name="connsiteY3360" fmla="*/ 397391 h 509406"/>
                <a:gd name="connsiteX3361" fmla="*/ 897638 w 2377881"/>
                <a:gd name="connsiteY3361" fmla="*/ 396629 h 509406"/>
                <a:gd name="connsiteX3362" fmla="*/ 884017 w 2377881"/>
                <a:gd name="connsiteY3362" fmla="*/ 399677 h 509406"/>
                <a:gd name="connsiteX3363" fmla="*/ 880589 w 2377881"/>
                <a:gd name="connsiteY3363" fmla="*/ 399487 h 509406"/>
                <a:gd name="connsiteX3364" fmla="*/ 874492 w 2377881"/>
                <a:gd name="connsiteY3364" fmla="*/ 399201 h 509406"/>
                <a:gd name="connsiteX3365" fmla="*/ 870873 w 2377881"/>
                <a:gd name="connsiteY3365" fmla="*/ 398248 h 509406"/>
                <a:gd name="connsiteX3366" fmla="*/ 865063 w 2377881"/>
                <a:gd name="connsiteY3366" fmla="*/ 408631 h 509406"/>
                <a:gd name="connsiteX3367" fmla="*/ 856109 w 2377881"/>
                <a:gd name="connsiteY3367" fmla="*/ 398058 h 509406"/>
                <a:gd name="connsiteX3368" fmla="*/ 852109 w 2377881"/>
                <a:gd name="connsiteY3368" fmla="*/ 399391 h 509406"/>
                <a:gd name="connsiteX3369" fmla="*/ 850680 w 2377881"/>
                <a:gd name="connsiteY3369" fmla="*/ 399868 h 509406"/>
                <a:gd name="connsiteX3370" fmla="*/ 847346 w 2377881"/>
                <a:gd name="connsiteY3370" fmla="*/ 401773 h 509406"/>
                <a:gd name="connsiteX3371" fmla="*/ 841631 w 2377881"/>
                <a:gd name="connsiteY3371" fmla="*/ 399010 h 509406"/>
                <a:gd name="connsiteX3372" fmla="*/ 841631 w 2377881"/>
                <a:gd name="connsiteY3372" fmla="*/ 404344 h 509406"/>
                <a:gd name="connsiteX3373" fmla="*/ 840012 w 2377881"/>
                <a:gd name="connsiteY3373" fmla="*/ 410059 h 509406"/>
                <a:gd name="connsiteX3374" fmla="*/ 835345 w 2377881"/>
                <a:gd name="connsiteY3374" fmla="*/ 409202 h 509406"/>
                <a:gd name="connsiteX3375" fmla="*/ 831059 w 2377881"/>
                <a:gd name="connsiteY3375" fmla="*/ 408440 h 509406"/>
                <a:gd name="connsiteX3376" fmla="*/ 823058 w 2377881"/>
                <a:gd name="connsiteY3376" fmla="*/ 404630 h 509406"/>
                <a:gd name="connsiteX3377" fmla="*/ 821819 w 2377881"/>
                <a:gd name="connsiteY3377" fmla="*/ 400344 h 509406"/>
                <a:gd name="connsiteX3378" fmla="*/ 820867 w 2377881"/>
                <a:gd name="connsiteY3378" fmla="*/ 399582 h 509406"/>
                <a:gd name="connsiteX3379" fmla="*/ 815818 w 2377881"/>
                <a:gd name="connsiteY3379" fmla="*/ 397486 h 509406"/>
                <a:gd name="connsiteX3380" fmla="*/ 815818 w 2377881"/>
                <a:gd name="connsiteY3380" fmla="*/ 401582 h 509406"/>
                <a:gd name="connsiteX3381" fmla="*/ 815152 w 2377881"/>
                <a:gd name="connsiteY3381" fmla="*/ 405487 h 509406"/>
                <a:gd name="connsiteX3382" fmla="*/ 811818 w 2377881"/>
                <a:gd name="connsiteY3382" fmla="*/ 403582 h 509406"/>
                <a:gd name="connsiteX3383" fmla="*/ 810294 w 2377881"/>
                <a:gd name="connsiteY3383" fmla="*/ 402154 h 509406"/>
                <a:gd name="connsiteX3384" fmla="*/ 804008 w 2377881"/>
                <a:gd name="connsiteY3384" fmla="*/ 400725 h 509406"/>
                <a:gd name="connsiteX3385" fmla="*/ 796768 w 2377881"/>
                <a:gd name="connsiteY3385" fmla="*/ 407488 h 509406"/>
                <a:gd name="connsiteX3386" fmla="*/ 791911 w 2377881"/>
                <a:gd name="connsiteY3386" fmla="*/ 406440 h 509406"/>
                <a:gd name="connsiteX3387" fmla="*/ 792101 w 2377881"/>
                <a:gd name="connsiteY3387" fmla="*/ 405964 h 509406"/>
                <a:gd name="connsiteX3388" fmla="*/ 793530 w 2377881"/>
                <a:gd name="connsiteY3388" fmla="*/ 402439 h 509406"/>
                <a:gd name="connsiteX3389" fmla="*/ 788386 w 2377881"/>
                <a:gd name="connsiteY3389" fmla="*/ 402630 h 509406"/>
                <a:gd name="connsiteX3390" fmla="*/ 783719 w 2377881"/>
                <a:gd name="connsiteY3390" fmla="*/ 407297 h 509406"/>
                <a:gd name="connsiteX3391" fmla="*/ 779338 w 2377881"/>
                <a:gd name="connsiteY3391" fmla="*/ 407964 h 509406"/>
                <a:gd name="connsiteX3392" fmla="*/ 775051 w 2377881"/>
                <a:gd name="connsiteY3392" fmla="*/ 409393 h 509406"/>
                <a:gd name="connsiteX3393" fmla="*/ 770575 w 2377881"/>
                <a:gd name="connsiteY3393" fmla="*/ 413679 h 509406"/>
                <a:gd name="connsiteX3394" fmla="*/ 771527 w 2377881"/>
                <a:gd name="connsiteY3394" fmla="*/ 406535 h 509406"/>
                <a:gd name="connsiteX3395" fmla="*/ 773527 w 2377881"/>
                <a:gd name="connsiteY3395" fmla="*/ 405487 h 509406"/>
                <a:gd name="connsiteX3396" fmla="*/ 775528 w 2377881"/>
                <a:gd name="connsiteY3396" fmla="*/ 404535 h 509406"/>
                <a:gd name="connsiteX3397" fmla="*/ 774194 w 2377881"/>
                <a:gd name="connsiteY3397" fmla="*/ 400915 h 509406"/>
                <a:gd name="connsiteX3398" fmla="*/ 773337 w 2377881"/>
                <a:gd name="connsiteY3398" fmla="*/ 395962 h 509406"/>
                <a:gd name="connsiteX3399" fmla="*/ 774670 w 2377881"/>
                <a:gd name="connsiteY3399" fmla="*/ 393105 h 509406"/>
                <a:gd name="connsiteX3400" fmla="*/ 772575 w 2377881"/>
                <a:gd name="connsiteY3400" fmla="*/ 390438 h 509406"/>
                <a:gd name="connsiteX3401" fmla="*/ 766193 w 2377881"/>
                <a:gd name="connsiteY3401" fmla="*/ 393010 h 509406"/>
                <a:gd name="connsiteX3402" fmla="*/ 766003 w 2377881"/>
                <a:gd name="connsiteY3402" fmla="*/ 406726 h 509406"/>
                <a:gd name="connsiteX3403" fmla="*/ 758383 w 2377881"/>
                <a:gd name="connsiteY3403" fmla="*/ 407392 h 509406"/>
                <a:gd name="connsiteX3404" fmla="*/ 751239 w 2377881"/>
                <a:gd name="connsiteY3404" fmla="*/ 408059 h 509406"/>
                <a:gd name="connsiteX3405" fmla="*/ 737333 w 2377881"/>
                <a:gd name="connsiteY3405" fmla="*/ 411774 h 509406"/>
                <a:gd name="connsiteX3406" fmla="*/ 730284 w 2377881"/>
                <a:gd name="connsiteY3406" fmla="*/ 408916 h 509406"/>
                <a:gd name="connsiteX3407" fmla="*/ 729522 w 2377881"/>
                <a:gd name="connsiteY3407" fmla="*/ 410821 h 509406"/>
                <a:gd name="connsiteX3408" fmla="*/ 733999 w 2377881"/>
                <a:gd name="connsiteY3408" fmla="*/ 414346 h 509406"/>
                <a:gd name="connsiteX3409" fmla="*/ 736666 w 2377881"/>
                <a:gd name="connsiteY3409" fmla="*/ 416632 h 509406"/>
                <a:gd name="connsiteX3410" fmla="*/ 736570 w 2377881"/>
                <a:gd name="connsiteY3410" fmla="*/ 419394 h 509406"/>
                <a:gd name="connsiteX3411" fmla="*/ 733237 w 2377881"/>
                <a:gd name="connsiteY3411" fmla="*/ 419965 h 509406"/>
                <a:gd name="connsiteX3412" fmla="*/ 730379 w 2377881"/>
                <a:gd name="connsiteY3412" fmla="*/ 417965 h 509406"/>
                <a:gd name="connsiteX3413" fmla="*/ 724474 w 2377881"/>
                <a:gd name="connsiteY3413" fmla="*/ 420823 h 509406"/>
                <a:gd name="connsiteX3414" fmla="*/ 723331 w 2377881"/>
                <a:gd name="connsiteY3414" fmla="*/ 420442 h 509406"/>
                <a:gd name="connsiteX3415" fmla="*/ 719235 w 2377881"/>
                <a:gd name="connsiteY3415" fmla="*/ 417870 h 509406"/>
                <a:gd name="connsiteX3416" fmla="*/ 721521 w 2377881"/>
                <a:gd name="connsiteY3416" fmla="*/ 416060 h 509406"/>
                <a:gd name="connsiteX3417" fmla="*/ 723045 w 2377881"/>
                <a:gd name="connsiteY3417" fmla="*/ 415774 h 509406"/>
                <a:gd name="connsiteX3418" fmla="*/ 722569 w 2377881"/>
                <a:gd name="connsiteY3418" fmla="*/ 408631 h 509406"/>
                <a:gd name="connsiteX3419" fmla="*/ 719997 w 2377881"/>
                <a:gd name="connsiteY3419" fmla="*/ 405583 h 509406"/>
                <a:gd name="connsiteX3420" fmla="*/ 717616 w 2377881"/>
                <a:gd name="connsiteY3420" fmla="*/ 405868 h 509406"/>
                <a:gd name="connsiteX3421" fmla="*/ 717425 w 2377881"/>
                <a:gd name="connsiteY3421" fmla="*/ 407297 h 509406"/>
                <a:gd name="connsiteX3422" fmla="*/ 718283 w 2377881"/>
                <a:gd name="connsiteY3422" fmla="*/ 408059 h 509406"/>
                <a:gd name="connsiteX3423" fmla="*/ 718378 w 2377881"/>
                <a:gd name="connsiteY3423" fmla="*/ 409297 h 509406"/>
                <a:gd name="connsiteX3424" fmla="*/ 715711 w 2377881"/>
                <a:gd name="connsiteY3424" fmla="*/ 411869 h 509406"/>
                <a:gd name="connsiteX3425" fmla="*/ 714853 w 2377881"/>
                <a:gd name="connsiteY3425" fmla="*/ 411393 h 509406"/>
                <a:gd name="connsiteX3426" fmla="*/ 712567 w 2377881"/>
                <a:gd name="connsiteY3426" fmla="*/ 410155 h 509406"/>
                <a:gd name="connsiteX3427" fmla="*/ 707043 w 2377881"/>
                <a:gd name="connsiteY3427" fmla="*/ 408440 h 509406"/>
                <a:gd name="connsiteX3428" fmla="*/ 697994 w 2377881"/>
                <a:gd name="connsiteY3428" fmla="*/ 408916 h 509406"/>
                <a:gd name="connsiteX3429" fmla="*/ 693994 w 2377881"/>
                <a:gd name="connsiteY3429" fmla="*/ 407869 h 509406"/>
                <a:gd name="connsiteX3430" fmla="*/ 690850 w 2377881"/>
                <a:gd name="connsiteY3430" fmla="*/ 409964 h 509406"/>
                <a:gd name="connsiteX3431" fmla="*/ 690184 w 2377881"/>
                <a:gd name="connsiteY3431" fmla="*/ 410440 h 509406"/>
                <a:gd name="connsiteX3432" fmla="*/ 683231 w 2377881"/>
                <a:gd name="connsiteY3432" fmla="*/ 412155 h 509406"/>
                <a:gd name="connsiteX3433" fmla="*/ 680944 w 2377881"/>
                <a:gd name="connsiteY3433" fmla="*/ 411107 h 509406"/>
                <a:gd name="connsiteX3434" fmla="*/ 670943 w 2377881"/>
                <a:gd name="connsiteY3434" fmla="*/ 412155 h 509406"/>
                <a:gd name="connsiteX3435" fmla="*/ 660942 w 2377881"/>
                <a:gd name="connsiteY3435" fmla="*/ 412441 h 509406"/>
                <a:gd name="connsiteX3436" fmla="*/ 656179 w 2377881"/>
                <a:gd name="connsiteY3436" fmla="*/ 412441 h 509406"/>
                <a:gd name="connsiteX3437" fmla="*/ 647893 w 2377881"/>
                <a:gd name="connsiteY3437" fmla="*/ 412726 h 509406"/>
                <a:gd name="connsiteX3438" fmla="*/ 641797 w 2377881"/>
                <a:gd name="connsiteY3438" fmla="*/ 411964 h 509406"/>
                <a:gd name="connsiteX3439" fmla="*/ 639892 w 2377881"/>
                <a:gd name="connsiteY3439" fmla="*/ 415679 h 509406"/>
                <a:gd name="connsiteX3440" fmla="*/ 640082 w 2377881"/>
                <a:gd name="connsiteY3440" fmla="*/ 418251 h 509406"/>
                <a:gd name="connsiteX3441" fmla="*/ 636844 w 2377881"/>
                <a:gd name="connsiteY3441" fmla="*/ 416346 h 509406"/>
                <a:gd name="connsiteX3442" fmla="*/ 635510 w 2377881"/>
                <a:gd name="connsiteY3442" fmla="*/ 413679 h 509406"/>
                <a:gd name="connsiteX3443" fmla="*/ 632176 w 2377881"/>
                <a:gd name="connsiteY3443" fmla="*/ 409202 h 509406"/>
                <a:gd name="connsiteX3444" fmla="*/ 628843 w 2377881"/>
                <a:gd name="connsiteY3444" fmla="*/ 413012 h 509406"/>
                <a:gd name="connsiteX3445" fmla="*/ 620270 w 2377881"/>
                <a:gd name="connsiteY3445" fmla="*/ 410726 h 509406"/>
                <a:gd name="connsiteX3446" fmla="*/ 607602 w 2377881"/>
                <a:gd name="connsiteY3446" fmla="*/ 408059 h 509406"/>
                <a:gd name="connsiteX3447" fmla="*/ 618175 w 2377881"/>
                <a:gd name="connsiteY3447" fmla="*/ 405868 h 509406"/>
                <a:gd name="connsiteX3448" fmla="*/ 620080 w 2377881"/>
                <a:gd name="connsiteY3448" fmla="*/ 405487 h 509406"/>
                <a:gd name="connsiteX3449" fmla="*/ 622175 w 2377881"/>
                <a:gd name="connsiteY3449" fmla="*/ 402154 h 509406"/>
                <a:gd name="connsiteX3450" fmla="*/ 613889 w 2377881"/>
                <a:gd name="connsiteY3450" fmla="*/ 399772 h 509406"/>
                <a:gd name="connsiteX3451" fmla="*/ 607507 w 2377881"/>
                <a:gd name="connsiteY3451" fmla="*/ 398058 h 509406"/>
                <a:gd name="connsiteX3452" fmla="*/ 595410 w 2377881"/>
                <a:gd name="connsiteY3452" fmla="*/ 401582 h 509406"/>
                <a:gd name="connsiteX3453" fmla="*/ 590267 w 2377881"/>
                <a:gd name="connsiteY3453" fmla="*/ 398534 h 509406"/>
                <a:gd name="connsiteX3454" fmla="*/ 586933 w 2377881"/>
                <a:gd name="connsiteY3454" fmla="*/ 406440 h 509406"/>
                <a:gd name="connsiteX3455" fmla="*/ 591219 w 2377881"/>
                <a:gd name="connsiteY3455" fmla="*/ 405773 h 509406"/>
                <a:gd name="connsiteX3456" fmla="*/ 595791 w 2377881"/>
                <a:gd name="connsiteY3456" fmla="*/ 405011 h 509406"/>
                <a:gd name="connsiteX3457" fmla="*/ 600649 w 2377881"/>
                <a:gd name="connsiteY3457" fmla="*/ 407011 h 509406"/>
                <a:gd name="connsiteX3458" fmla="*/ 609412 w 2377881"/>
                <a:gd name="connsiteY3458" fmla="*/ 401773 h 509406"/>
                <a:gd name="connsiteX3459" fmla="*/ 601982 w 2377881"/>
                <a:gd name="connsiteY3459" fmla="*/ 408250 h 509406"/>
                <a:gd name="connsiteX3460" fmla="*/ 602554 w 2377881"/>
                <a:gd name="connsiteY3460" fmla="*/ 413584 h 509406"/>
                <a:gd name="connsiteX3461" fmla="*/ 597696 w 2377881"/>
                <a:gd name="connsiteY3461" fmla="*/ 416251 h 509406"/>
                <a:gd name="connsiteX3462" fmla="*/ 595696 w 2377881"/>
                <a:gd name="connsiteY3462" fmla="*/ 417013 h 509406"/>
                <a:gd name="connsiteX3463" fmla="*/ 589600 w 2377881"/>
                <a:gd name="connsiteY3463" fmla="*/ 416727 h 509406"/>
                <a:gd name="connsiteX3464" fmla="*/ 581980 w 2377881"/>
                <a:gd name="connsiteY3464" fmla="*/ 415965 h 509406"/>
                <a:gd name="connsiteX3465" fmla="*/ 573121 w 2377881"/>
                <a:gd name="connsiteY3465" fmla="*/ 419965 h 509406"/>
                <a:gd name="connsiteX3466" fmla="*/ 571407 w 2377881"/>
                <a:gd name="connsiteY3466" fmla="*/ 422823 h 509406"/>
                <a:gd name="connsiteX3467" fmla="*/ 570931 w 2377881"/>
                <a:gd name="connsiteY3467" fmla="*/ 422347 h 509406"/>
                <a:gd name="connsiteX3468" fmla="*/ 565025 w 2377881"/>
                <a:gd name="connsiteY3468" fmla="*/ 416441 h 509406"/>
                <a:gd name="connsiteX3469" fmla="*/ 563025 w 2377881"/>
                <a:gd name="connsiteY3469" fmla="*/ 414822 h 509406"/>
                <a:gd name="connsiteX3470" fmla="*/ 553500 w 2377881"/>
                <a:gd name="connsiteY3470" fmla="*/ 417203 h 509406"/>
                <a:gd name="connsiteX3471" fmla="*/ 548833 w 2377881"/>
                <a:gd name="connsiteY3471" fmla="*/ 416346 h 509406"/>
                <a:gd name="connsiteX3472" fmla="*/ 544070 w 2377881"/>
                <a:gd name="connsiteY3472" fmla="*/ 415489 h 509406"/>
                <a:gd name="connsiteX3473" fmla="*/ 544070 w 2377881"/>
                <a:gd name="connsiteY3473" fmla="*/ 413012 h 509406"/>
                <a:gd name="connsiteX3474" fmla="*/ 536545 w 2377881"/>
                <a:gd name="connsiteY3474" fmla="*/ 419965 h 509406"/>
                <a:gd name="connsiteX3475" fmla="*/ 532735 w 2377881"/>
                <a:gd name="connsiteY3475" fmla="*/ 420156 h 509406"/>
                <a:gd name="connsiteX3476" fmla="*/ 532735 w 2377881"/>
                <a:gd name="connsiteY3476" fmla="*/ 418060 h 509406"/>
                <a:gd name="connsiteX3477" fmla="*/ 532735 w 2377881"/>
                <a:gd name="connsiteY3477" fmla="*/ 416822 h 509406"/>
                <a:gd name="connsiteX3478" fmla="*/ 524449 w 2377881"/>
                <a:gd name="connsiteY3478" fmla="*/ 413584 h 509406"/>
                <a:gd name="connsiteX3479" fmla="*/ 515495 w 2377881"/>
                <a:gd name="connsiteY3479" fmla="*/ 418537 h 509406"/>
                <a:gd name="connsiteX3480" fmla="*/ 514448 w 2377881"/>
                <a:gd name="connsiteY3480" fmla="*/ 418727 h 509406"/>
                <a:gd name="connsiteX3481" fmla="*/ 510257 w 2377881"/>
                <a:gd name="connsiteY3481" fmla="*/ 420442 h 509406"/>
                <a:gd name="connsiteX3482" fmla="*/ 507018 w 2377881"/>
                <a:gd name="connsiteY3482" fmla="*/ 421204 h 509406"/>
                <a:gd name="connsiteX3483" fmla="*/ 499208 w 2377881"/>
                <a:gd name="connsiteY3483" fmla="*/ 423299 h 509406"/>
                <a:gd name="connsiteX3484" fmla="*/ 495016 w 2377881"/>
                <a:gd name="connsiteY3484" fmla="*/ 423013 h 509406"/>
                <a:gd name="connsiteX3485" fmla="*/ 489778 w 2377881"/>
                <a:gd name="connsiteY3485" fmla="*/ 422632 h 509406"/>
                <a:gd name="connsiteX3486" fmla="*/ 480919 w 2377881"/>
                <a:gd name="connsiteY3486" fmla="*/ 421013 h 509406"/>
                <a:gd name="connsiteX3487" fmla="*/ 475776 w 2377881"/>
                <a:gd name="connsiteY3487" fmla="*/ 421204 h 509406"/>
                <a:gd name="connsiteX3488" fmla="*/ 470823 w 2377881"/>
                <a:gd name="connsiteY3488" fmla="*/ 422537 h 509406"/>
                <a:gd name="connsiteX3489" fmla="*/ 464156 w 2377881"/>
                <a:gd name="connsiteY3489" fmla="*/ 425204 h 509406"/>
                <a:gd name="connsiteX3490" fmla="*/ 459012 w 2377881"/>
                <a:gd name="connsiteY3490" fmla="*/ 426538 h 509406"/>
                <a:gd name="connsiteX3491" fmla="*/ 452344 w 2377881"/>
                <a:gd name="connsiteY3491" fmla="*/ 424633 h 509406"/>
                <a:gd name="connsiteX3492" fmla="*/ 449868 w 2377881"/>
                <a:gd name="connsiteY3492" fmla="*/ 424252 h 509406"/>
                <a:gd name="connsiteX3493" fmla="*/ 446058 w 2377881"/>
                <a:gd name="connsiteY3493" fmla="*/ 426347 h 509406"/>
                <a:gd name="connsiteX3494" fmla="*/ 446820 w 2377881"/>
                <a:gd name="connsiteY3494" fmla="*/ 427681 h 509406"/>
                <a:gd name="connsiteX3495" fmla="*/ 434818 w 2377881"/>
                <a:gd name="connsiteY3495" fmla="*/ 429490 h 509406"/>
                <a:gd name="connsiteX3496" fmla="*/ 430532 w 2377881"/>
                <a:gd name="connsiteY3496" fmla="*/ 424442 h 509406"/>
                <a:gd name="connsiteX3497" fmla="*/ 428151 w 2377881"/>
                <a:gd name="connsiteY3497" fmla="*/ 425490 h 509406"/>
                <a:gd name="connsiteX3498" fmla="*/ 415197 w 2377881"/>
                <a:gd name="connsiteY3498" fmla="*/ 425299 h 509406"/>
                <a:gd name="connsiteX3499" fmla="*/ 414721 w 2377881"/>
                <a:gd name="connsiteY3499" fmla="*/ 425109 h 509406"/>
                <a:gd name="connsiteX3500" fmla="*/ 411196 w 2377881"/>
                <a:gd name="connsiteY3500" fmla="*/ 429586 h 509406"/>
                <a:gd name="connsiteX3501" fmla="*/ 407767 w 2377881"/>
                <a:gd name="connsiteY3501" fmla="*/ 428538 h 509406"/>
                <a:gd name="connsiteX3502" fmla="*/ 401767 w 2377881"/>
                <a:gd name="connsiteY3502" fmla="*/ 425014 h 509406"/>
                <a:gd name="connsiteX3503" fmla="*/ 397481 w 2377881"/>
                <a:gd name="connsiteY3503" fmla="*/ 425490 h 509406"/>
                <a:gd name="connsiteX3504" fmla="*/ 395290 w 2377881"/>
                <a:gd name="connsiteY3504" fmla="*/ 428443 h 509406"/>
                <a:gd name="connsiteX3505" fmla="*/ 391099 w 2377881"/>
                <a:gd name="connsiteY3505" fmla="*/ 429300 h 509406"/>
                <a:gd name="connsiteX3506" fmla="*/ 379288 w 2377881"/>
                <a:gd name="connsiteY3506" fmla="*/ 431205 h 509406"/>
                <a:gd name="connsiteX3507" fmla="*/ 371763 w 2377881"/>
                <a:gd name="connsiteY3507" fmla="*/ 428538 h 509406"/>
                <a:gd name="connsiteX3508" fmla="*/ 369286 w 2377881"/>
                <a:gd name="connsiteY3508" fmla="*/ 424918 h 509406"/>
                <a:gd name="connsiteX3509" fmla="*/ 365667 w 2377881"/>
                <a:gd name="connsiteY3509" fmla="*/ 429681 h 509406"/>
                <a:gd name="connsiteX3510" fmla="*/ 360333 w 2377881"/>
                <a:gd name="connsiteY3510" fmla="*/ 434634 h 509406"/>
                <a:gd name="connsiteX3511" fmla="*/ 361190 w 2377881"/>
                <a:gd name="connsiteY3511" fmla="*/ 434920 h 509406"/>
                <a:gd name="connsiteX3512" fmla="*/ 361857 w 2377881"/>
                <a:gd name="connsiteY3512" fmla="*/ 435205 h 509406"/>
                <a:gd name="connsiteX3513" fmla="*/ 359476 w 2377881"/>
                <a:gd name="connsiteY3513" fmla="*/ 437491 h 509406"/>
                <a:gd name="connsiteX3514" fmla="*/ 357952 w 2377881"/>
                <a:gd name="connsiteY3514" fmla="*/ 438730 h 509406"/>
                <a:gd name="connsiteX3515" fmla="*/ 356142 w 2377881"/>
                <a:gd name="connsiteY3515" fmla="*/ 442063 h 509406"/>
                <a:gd name="connsiteX3516" fmla="*/ 359571 w 2377881"/>
                <a:gd name="connsiteY3516" fmla="*/ 444159 h 509406"/>
                <a:gd name="connsiteX3517" fmla="*/ 359190 w 2377881"/>
                <a:gd name="connsiteY3517" fmla="*/ 451684 h 509406"/>
                <a:gd name="connsiteX3518" fmla="*/ 356333 w 2377881"/>
                <a:gd name="connsiteY3518" fmla="*/ 454922 h 509406"/>
                <a:gd name="connsiteX3519" fmla="*/ 351951 w 2377881"/>
                <a:gd name="connsiteY3519" fmla="*/ 451303 h 509406"/>
                <a:gd name="connsiteX3520" fmla="*/ 349760 w 2377881"/>
                <a:gd name="connsiteY3520" fmla="*/ 445588 h 509406"/>
                <a:gd name="connsiteX3521" fmla="*/ 344712 w 2377881"/>
                <a:gd name="connsiteY3521" fmla="*/ 447207 h 509406"/>
                <a:gd name="connsiteX3522" fmla="*/ 344807 w 2377881"/>
                <a:gd name="connsiteY3522" fmla="*/ 447874 h 509406"/>
                <a:gd name="connsiteX3523" fmla="*/ 344521 w 2377881"/>
                <a:gd name="connsiteY3523" fmla="*/ 451303 h 509406"/>
                <a:gd name="connsiteX3524" fmla="*/ 340331 w 2377881"/>
                <a:gd name="connsiteY3524" fmla="*/ 454065 h 509406"/>
                <a:gd name="connsiteX3525" fmla="*/ 335758 w 2377881"/>
                <a:gd name="connsiteY3525" fmla="*/ 455208 h 509406"/>
                <a:gd name="connsiteX3526" fmla="*/ 324995 w 2377881"/>
                <a:gd name="connsiteY3526" fmla="*/ 448540 h 509406"/>
                <a:gd name="connsiteX3527" fmla="*/ 322995 w 2377881"/>
                <a:gd name="connsiteY3527" fmla="*/ 447207 h 509406"/>
                <a:gd name="connsiteX3528" fmla="*/ 320423 w 2377881"/>
                <a:gd name="connsiteY3528" fmla="*/ 451874 h 509406"/>
                <a:gd name="connsiteX3529" fmla="*/ 323281 w 2377881"/>
                <a:gd name="connsiteY3529" fmla="*/ 451684 h 509406"/>
                <a:gd name="connsiteX3530" fmla="*/ 323757 w 2377881"/>
                <a:gd name="connsiteY3530" fmla="*/ 451684 h 509406"/>
                <a:gd name="connsiteX3531" fmla="*/ 320518 w 2377881"/>
                <a:gd name="connsiteY3531" fmla="*/ 453208 h 509406"/>
                <a:gd name="connsiteX3532" fmla="*/ 310803 w 2377881"/>
                <a:gd name="connsiteY3532" fmla="*/ 449493 h 509406"/>
                <a:gd name="connsiteX3533" fmla="*/ 311946 w 2377881"/>
                <a:gd name="connsiteY3533" fmla="*/ 444540 h 509406"/>
                <a:gd name="connsiteX3534" fmla="*/ 311089 w 2377881"/>
                <a:gd name="connsiteY3534" fmla="*/ 443397 h 509406"/>
                <a:gd name="connsiteX3535" fmla="*/ 309946 w 2377881"/>
                <a:gd name="connsiteY3535" fmla="*/ 439968 h 509406"/>
                <a:gd name="connsiteX3536" fmla="*/ 315089 w 2377881"/>
                <a:gd name="connsiteY3536" fmla="*/ 440444 h 509406"/>
                <a:gd name="connsiteX3537" fmla="*/ 318328 w 2377881"/>
                <a:gd name="connsiteY3537" fmla="*/ 444349 h 509406"/>
                <a:gd name="connsiteX3538" fmla="*/ 332044 w 2377881"/>
                <a:gd name="connsiteY3538" fmla="*/ 445397 h 509406"/>
                <a:gd name="connsiteX3539" fmla="*/ 331949 w 2377881"/>
                <a:gd name="connsiteY3539" fmla="*/ 444826 h 509406"/>
                <a:gd name="connsiteX3540" fmla="*/ 331186 w 2377881"/>
                <a:gd name="connsiteY3540" fmla="*/ 441492 h 509406"/>
                <a:gd name="connsiteX3541" fmla="*/ 327472 w 2377881"/>
                <a:gd name="connsiteY3541" fmla="*/ 434729 h 509406"/>
                <a:gd name="connsiteX3542" fmla="*/ 327281 w 2377881"/>
                <a:gd name="connsiteY3542" fmla="*/ 433110 h 509406"/>
                <a:gd name="connsiteX3543" fmla="*/ 332520 w 2377881"/>
                <a:gd name="connsiteY3543" fmla="*/ 435301 h 509406"/>
                <a:gd name="connsiteX3544" fmla="*/ 336044 w 2377881"/>
                <a:gd name="connsiteY3544" fmla="*/ 441206 h 509406"/>
                <a:gd name="connsiteX3545" fmla="*/ 336901 w 2377881"/>
                <a:gd name="connsiteY3545" fmla="*/ 440730 h 509406"/>
                <a:gd name="connsiteX3546" fmla="*/ 342807 w 2377881"/>
                <a:gd name="connsiteY3546" fmla="*/ 436920 h 509406"/>
                <a:gd name="connsiteX3547" fmla="*/ 343188 w 2377881"/>
                <a:gd name="connsiteY3547" fmla="*/ 436729 h 509406"/>
                <a:gd name="connsiteX3548" fmla="*/ 344617 w 2377881"/>
                <a:gd name="connsiteY3548" fmla="*/ 438444 h 509406"/>
                <a:gd name="connsiteX3549" fmla="*/ 344426 w 2377881"/>
                <a:gd name="connsiteY3549" fmla="*/ 438920 h 509406"/>
                <a:gd name="connsiteX3550" fmla="*/ 343188 w 2377881"/>
                <a:gd name="connsiteY3550" fmla="*/ 442825 h 509406"/>
                <a:gd name="connsiteX3551" fmla="*/ 350141 w 2377881"/>
                <a:gd name="connsiteY3551" fmla="*/ 438349 h 509406"/>
                <a:gd name="connsiteX3552" fmla="*/ 350999 w 2377881"/>
                <a:gd name="connsiteY3552" fmla="*/ 436253 h 509406"/>
                <a:gd name="connsiteX3553" fmla="*/ 351760 w 2377881"/>
                <a:gd name="connsiteY3553" fmla="*/ 434443 h 509406"/>
                <a:gd name="connsiteX3554" fmla="*/ 350713 w 2377881"/>
                <a:gd name="connsiteY3554" fmla="*/ 432824 h 509406"/>
                <a:gd name="connsiteX3555" fmla="*/ 348617 w 2377881"/>
                <a:gd name="connsiteY3555" fmla="*/ 432443 h 509406"/>
                <a:gd name="connsiteX3556" fmla="*/ 346045 w 2377881"/>
                <a:gd name="connsiteY3556" fmla="*/ 431967 h 509406"/>
                <a:gd name="connsiteX3557" fmla="*/ 340807 w 2377881"/>
                <a:gd name="connsiteY3557" fmla="*/ 430348 h 509406"/>
                <a:gd name="connsiteX3558" fmla="*/ 339664 w 2377881"/>
                <a:gd name="connsiteY3558" fmla="*/ 434253 h 509406"/>
                <a:gd name="connsiteX3559" fmla="*/ 338521 w 2377881"/>
                <a:gd name="connsiteY3559" fmla="*/ 432919 h 509406"/>
                <a:gd name="connsiteX3560" fmla="*/ 331567 w 2377881"/>
                <a:gd name="connsiteY3560" fmla="*/ 427871 h 509406"/>
                <a:gd name="connsiteX3561" fmla="*/ 319852 w 2377881"/>
                <a:gd name="connsiteY3561" fmla="*/ 429586 h 509406"/>
                <a:gd name="connsiteX3562" fmla="*/ 318042 w 2377881"/>
                <a:gd name="connsiteY3562" fmla="*/ 428633 h 509406"/>
                <a:gd name="connsiteX3563" fmla="*/ 313851 w 2377881"/>
                <a:gd name="connsiteY3563" fmla="*/ 429967 h 509406"/>
                <a:gd name="connsiteX3564" fmla="*/ 309469 w 2377881"/>
                <a:gd name="connsiteY3564" fmla="*/ 432919 h 509406"/>
                <a:gd name="connsiteX3565" fmla="*/ 298992 w 2377881"/>
                <a:gd name="connsiteY3565" fmla="*/ 439587 h 509406"/>
                <a:gd name="connsiteX3566" fmla="*/ 293467 w 2377881"/>
                <a:gd name="connsiteY3566" fmla="*/ 445588 h 509406"/>
                <a:gd name="connsiteX3567" fmla="*/ 291848 w 2377881"/>
                <a:gd name="connsiteY3567" fmla="*/ 444635 h 509406"/>
                <a:gd name="connsiteX3568" fmla="*/ 293563 w 2377881"/>
                <a:gd name="connsiteY3568" fmla="*/ 441111 h 509406"/>
                <a:gd name="connsiteX3569" fmla="*/ 294610 w 2377881"/>
                <a:gd name="connsiteY3569" fmla="*/ 440920 h 509406"/>
                <a:gd name="connsiteX3570" fmla="*/ 297087 w 2377881"/>
                <a:gd name="connsiteY3570" fmla="*/ 435110 h 509406"/>
                <a:gd name="connsiteX3571" fmla="*/ 297658 w 2377881"/>
                <a:gd name="connsiteY3571" fmla="*/ 435110 h 509406"/>
                <a:gd name="connsiteX3572" fmla="*/ 300516 w 2377881"/>
                <a:gd name="connsiteY3572" fmla="*/ 431491 h 509406"/>
                <a:gd name="connsiteX3573" fmla="*/ 293944 w 2377881"/>
                <a:gd name="connsiteY3573" fmla="*/ 431872 h 509406"/>
                <a:gd name="connsiteX3574" fmla="*/ 290896 w 2377881"/>
                <a:gd name="connsiteY3574" fmla="*/ 433777 h 509406"/>
                <a:gd name="connsiteX3575" fmla="*/ 287467 w 2377881"/>
                <a:gd name="connsiteY3575" fmla="*/ 430252 h 509406"/>
                <a:gd name="connsiteX3576" fmla="*/ 288324 w 2377881"/>
                <a:gd name="connsiteY3576" fmla="*/ 427966 h 509406"/>
                <a:gd name="connsiteX3577" fmla="*/ 288610 w 2377881"/>
                <a:gd name="connsiteY3577" fmla="*/ 427109 h 509406"/>
                <a:gd name="connsiteX3578" fmla="*/ 283657 w 2377881"/>
                <a:gd name="connsiteY3578" fmla="*/ 433015 h 509406"/>
                <a:gd name="connsiteX3579" fmla="*/ 277561 w 2377881"/>
                <a:gd name="connsiteY3579" fmla="*/ 435015 h 509406"/>
                <a:gd name="connsiteX3580" fmla="*/ 276132 w 2377881"/>
                <a:gd name="connsiteY3580" fmla="*/ 435491 h 509406"/>
                <a:gd name="connsiteX3581" fmla="*/ 272798 w 2377881"/>
                <a:gd name="connsiteY3581" fmla="*/ 435205 h 509406"/>
                <a:gd name="connsiteX3582" fmla="*/ 271846 w 2377881"/>
                <a:gd name="connsiteY3582" fmla="*/ 435205 h 509406"/>
                <a:gd name="connsiteX3583" fmla="*/ 261368 w 2377881"/>
                <a:gd name="connsiteY3583" fmla="*/ 432919 h 509406"/>
                <a:gd name="connsiteX3584" fmla="*/ 257653 w 2377881"/>
                <a:gd name="connsiteY3584" fmla="*/ 433015 h 509406"/>
                <a:gd name="connsiteX3585" fmla="*/ 256225 w 2377881"/>
                <a:gd name="connsiteY3585" fmla="*/ 429109 h 509406"/>
                <a:gd name="connsiteX3586" fmla="*/ 261273 w 2377881"/>
                <a:gd name="connsiteY3586" fmla="*/ 426633 h 509406"/>
                <a:gd name="connsiteX3587" fmla="*/ 267941 w 2377881"/>
                <a:gd name="connsiteY3587" fmla="*/ 429490 h 509406"/>
                <a:gd name="connsiteX3588" fmla="*/ 273370 w 2377881"/>
                <a:gd name="connsiteY3588" fmla="*/ 430633 h 509406"/>
                <a:gd name="connsiteX3589" fmla="*/ 275370 w 2377881"/>
                <a:gd name="connsiteY3589" fmla="*/ 429871 h 509406"/>
                <a:gd name="connsiteX3590" fmla="*/ 278132 w 2377881"/>
                <a:gd name="connsiteY3590" fmla="*/ 423775 h 509406"/>
                <a:gd name="connsiteX3591" fmla="*/ 274894 w 2377881"/>
                <a:gd name="connsiteY3591" fmla="*/ 421489 h 509406"/>
                <a:gd name="connsiteX3592" fmla="*/ 273560 w 2377881"/>
                <a:gd name="connsiteY3592" fmla="*/ 422918 h 509406"/>
                <a:gd name="connsiteX3593" fmla="*/ 270989 w 2377881"/>
                <a:gd name="connsiteY3593" fmla="*/ 423680 h 509406"/>
                <a:gd name="connsiteX3594" fmla="*/ 261749 w 2377881"/>
                <a:gd name="connsiteY3594" fmla="*/ 422918 h 509406"/>
                <a:gd name="connsiteX3595" fmla="*/ 251558 w 2377881"/>
                <a:gd name="connsiteY3595" fmla="*/ 424442 h 509406"/>
                <a:gd name="connsiteX3596" fmla="*/ 247748 w 2377881"/>
                <a:gd name="connsiteY3596" fmla="*/ 424633 h 509406"/>
                <a:gd name="connsiteX3597" fmla="*/ 245747 w 2377881"/>
                <a:gd name="connsiteY3597" fmla="*/ 430824 h 509406"/>
                <a:gd name="connsiteX3598" fmla="*/ 250319 w 2377881"/>
                <a:gd name="connsiteY3598" fmla="*/ 432348 h 509406"/>
                <a:gd name="connsiteX3599" fmla="*/ 251653 w 2377881"/>
                <a:gd name="connsiteY3599" fmla="*/ 436539 h 509406"/>
                <a:gd name="connsiteX3600" fmla="*/ 245557 w 2377881"/>
                <a:gd name="connsiteY3600" fmla="*/ 438730 h 509406"/>
                <a:gd name="connsiteX3601" fmla="*/ 230221 w 2377881"/>
                <a:gd name="connsiteY3601" fmla="*/ 433015 h 509406"/>
                <a:gd name="connsiteX3602" fmla="*/ 229841 w 2377881"/>
                <a:gd name="connsiteY3602" fmla="*/ 432348 h 509406"/>
                <a:gd name="connsiteX3603" fmla="*/ 224411 w 2377881"/>
                <a:gd name="connsiteY3603" fmla="*/ 434062 h 509406"/>
                <a:gd name="connsiteX3604" fmla="*/ 228031 w 2377881"/>
                <a:gd name="connsiteY3604" fmla="*/ 437015 h 509406"/>
                <a:gd name="connsiteX3605" fmla="*/ 227459 w 2377881"/>
                <a:gd name="connsiteY3605" fmla="*/ 437110 h 509406"/>
                <a:gd name="connsiteX3606" fmla="*/ 223268 w 2377881"/>
                <a:gd name="connsiteY3606" fmla="*/ 437587 h 509406"/>
                <a:gd name="connsiteX3607" fmla="*/ 203933 w 2377881"/>
                <a:gd name="connsiteY3607" fmla="*/ 441682 h 509406"/>
                <a:gd name="connsiteX3608" fmla="*/ 201932 w 2377881"/>
                <a:gd name="connsiteY3608" fmla="*/ 435110 h 509406"/>
                <a:gd name="connsiteX3609" fmla="*/ 201837 w 2377881"/>
                <a:gd name="connsiteY3609" fmla="*/ 434824 h 509406"/>
                <a:gd name="connsiteX3610" fmla="*/ 200313 w 2377881"/>
                <a:gd name="connsiteY3610" fmla="*/ 433491 h 509406"/>
                <a:gd name="connsiteX3611" fmla="*/ 201551 w 2377881"/>
                <a:gd name="connsiteY3611" fmla="*/ 433015 h 509406"/>
                <a:gd name="connsiteX3612" fmla="*/ 203933 w 2377881"/>
                <a:gd name="connsiteY3612" fmla="*/ 432062 h 509406"/>
                <a:gd name="connsiteX3613" fmla="*/ 206123 w 2377881"/>
                <a:gd name="connsiteY3613" fmla="*/ 428252 h 509406"/>
                <a:gd name="connsiteX3614" fmla="*/ 191455 w 2377881"/>
                <a:gd name="connsiteY3614" fmla="*/ 428919 h 509406"/>
                <a:gd name="connsiteX3615" fmla="*/ 188121 w 2377881"/>
                <a:gd name="connsiteY3615" fmla="*/ 428728 h 509406"/>
                <a:gd name="connsiteX3616" fmla="*/ 185549 w 2377881"/>
                <a:gd name="connsiteY3616" fmla="*/ 428633 h 509406"/>
                <a:gd name="connsiteX3617" fmla="*/ 179549 w 2377881"/>
                <a:gd name="connsiteY3617" fmla="*/ 421013 h 509406"/>
                <a:gd name="connsiteX3618" fmla="*/ 180215 w 2377881"/>
                <a:gd name="connsiteY3618" fmla="*/ 416536 h 509406"/>
                <a:gd name="connsiteX3619" fmla="*/ 187359 w 2377881"/>
                <a:gd name="connsiteY3619" fmla="*/ 424537 h 509406"/>
                <a:gd name="connsiteX3620" fmla="*/ 188216 w 2377881"/>
                <a:gd name="connsiteY3620" fmla="*/ 424537 h 509406"/>
                <a:gd name="connsiteX3621" fmla="*/ 190598 w 2377881"/>
                <a:gd name="connsiteY3621" fmla="*/ 422918 h 509406"/>
                <a:gd name="connsiteX3622" fmla="*/ 191359 w 2377881"/>
                <a:gd name="connsiteY3622" fmla="*/ 420156 h 509406"/>
                <a:gd name="connsiteX3623" fmla="*/ 187168 w 2377881"/>
                <a:gd name="connsiteY3623" fmla="*/ 414346 h 509406"/>
                <a:gd name="connsiteX3624" fmla="*/ 177548 w 2377881"/>
                <a:gd name="connsiteY3624" fmla="*/ 411298 h 509406"/>
                <a:gd name="connsiteX3625" fmla="*/ 172691 w 2377881"/>
                <a:gd name="connsiteY3625" fmla="*/ 414346 h 509406"/>
                <a:gd name="connsiteX3626" fmla="*/ 171262 w 2377881"/>
                <a:gd name="connsiteY3626" fmla="*/ 414250 h 509406"/>
                <a:gd name="connsiteX3627" fmla="*/ 167737 w 2377881"/>
                <a:gd name="connsiteY3627" fmla="*/ 415774 h 509406"/>
                <a:gd name="connsiteX3628" fmla="*/ 168976 w 2377881"/>
                <a:gd name="connsiteY3628" fmla="*/ 418060 h 509406"/>
                <a:gd name="connsiteX3629" fmla="*/ 169642 w 2377881"/>
                <a:gd name="connsiteY3629" fmla="*/ 424918 h 509406"/>
                <a:gd name="connsiteX3630" fmla="*/ 171738 w 2377881"/>
                <a:gd name="connsiteY3630" fmla="*/ 424252 h 509406"/>
                <a:gd name="connsiteX3631" fmla="*/ 172691 w 2377881"/>
                <a:gd name="connsiteY3631" fmla="*/ 423966 h 509406"/>
                <a:gd name="connsiteX3632" fmla="*/ 174881 w 2377881"/>
                <a:gd name="connsiteY3632" fmla="*/ 424823 h 509406"/>
                <a:gd name="connsiteX3633" fmla="*/ 171357 w 2377881"/>
                <a:gd name="connsiteY3633" fmla="*/ 428157 h 509406"/>
                <a:gd name="connsiteX3634" fmla="*/ 160308 w 2377881"/>
                <a:gd name="connsiteY3634" fmla="*/ 427490 h 509406"/>
                <a:gd name="connsiteX3635" fmla="*/ 160403 w 2377881"/>
                <a:gd name="connsiteY3635" fmla="*/ 434539 h 509406"/>
                <a:gd name="connsiteX3636" fmla="*/ 156593 w 2377881"/>
                <a:gd name="connsiteY3636" fmla="*/ 434348 h 509406"/>
                <a:gd name="connsiteX3637" fmla="*/ 155994 w 2377881"/>
                <a:gd name="connsiteY3637" fmla="*/ 434180 h 509406"/>
                <a:gd name="connsiteX3638" fmla="*/ 157355 w 2377881"/>
                <a:gd name="connsiteY3638" fmla="*/ 437206 h 509406"/>
                <a:gd name="connsiteX3639" fmla="*/ 167071 w 2377881"/>
                <a:gd name="connsiteY3639" fmla="*/ 443588 h 509406"/>
                <a:gd name="connsiteX3640" fmla="*/ 159546 w 2377881"/>
                <a:gd name="connsiteY3640" fmla="*/ 443207 h 509406"/>
                <a:gd name="connsiteX3641" fmla="*/ 158308 w 2377881"/>
                <a:gd name="connsiteY3641" fmla="*/ 443207 h 509406"/>
                <a:gd name="connsiteX3642" fmla="*/ 153164 w 2377881"/>
                <a:gd name="connsiteY3642" fmla="*/ 447017 h 509406"/>
                <a:gd name="connsiteX3643" fmla="*/ 151640 w 2377881"/>
                <a:gd name="connsiteY3643" fmla="*/ 436825 h 509406"/>
                <a:gd name="connsiteX3644" fmla="*/ 152212 w 2377881"/>
                <a:gd name="connsiteY3644" fmla="*/ 436444 h 509406"/>
                <a:gd name="connsiteX3645" fmla="*/ 152879 w 2377881"/>
                <a:gd name="connsiteY3645" fmla="*/ 434063 h 509406"/>
                <a:gd name="connsiteX3646" fmla="*/ 154327 w 2377881"/>
                <a:gd name="connsiteY3646" fmla="*/ 433713 h 509406"/>
                <a:gd name="connsiteX3647" fmla="*/ 154212 w 2377881"/>
                <a:gd name="connsiteY3647" fmla="*/ 433681 h 509406"/>
                <a:gd name="connsiteX3648" fmla="*/ 147735 w 2377881"/>
                <a:gd name="connsiteY3648" fmla="*/ 434729 h 509406"/>
                <a:gd name="connsiteX3649" fmla="*/ 141258 w 2377881"/>
                <a:gd name="connsiteY3649" fmla="*/ 437587 h 509406"/>
                <a:gd name="connsiteX3650" fmla="*/ 140306 w 2377881"/>
                <a:gd name="connsiteY3650" fmla="*/ 446731 h 509406"/>
                <a:gd name="connsiteX3651" fmla="*/ 133828 w 2377881"/>
                <a:gd name="connsiteY3651" fmla="*/ 445778 h 509406"/>
                <a:gd name="connsiteX3652" fmla="*/ 128209 w 2377881"/>
                <a:gd name="connsiteY3652" fmla="*/ 447207 h 509406"/>
                <a:gd name="connsiteX3653" fmla="*/ 121160 w 2377881"/>
                <a:gd name="connsiteY3653" fmla="*/ 443683 h 509406"/>
                <a:gd name="connsiteX3654" fmla="*/ 121160 w 2377881"/>
                <a:gd name="connsiteY3654" fmla="*/ 442635 h 509406"/>
                <a:gd name="connsiteX3655" fmla="*/ 114969 w 2377881"/>
                <a:gd name="connsiteY3655" fmla="*/ 433586 h 509406"/>
                <a:gd name="connsiteX3656" fmla="*/ 102586 w 2377881"/>
                <a:gd name="connsiteY3656" fmla="*/ 438825 h 509406"/>
                <a:gd name="connsiteX3657" fmla="*/ 104015 w 2377881"/>
                <a:gd name="connsiteY3657" fmla="*/ 441778 h 509406"/>
                <a:gd name="connsiteX3658" fmla="*/ 111254 w 2377881"/>
                <a:gd name="connsiteY3658" fmla="*/ 447112 h 509406"/>
                <a:gd name="connsiteX3659" fmla="*/ 112683 w 2377881"/>
                <a:gd name="connsiteY3659" fmla="*/ 451207 h 509406"/>
                <a:gd name="connsiteX3660" fmla="*/ 109730 w 2377881"/>
                <a:gd name="connsiteY3660" fmla="*/ 452827 h 509406"/>
                <a:gd name="connsiteX3661" fmla="*/ 100110 w 2377881"/>
                <a:gd name="connsiteY3661" fmla="*/ 446540 h 509406"/>
                <a:gd name="connsiteX3662" fmla="*/ 95919 w 2377881"/>
                <a:gd name="connsiteY3662" fmla="*/ 445683 h 509406"/>
                <a:gd name="connsiteX3663" fmla="*/ 92871 w 2377881"/>
                <a:gd name="connsiteY3663" fmla="*/ 447874 h 509406"/>
                <a:gd name="connsiteX3664" fmla="*/ 91537 w 2377881"/>
                <a:gd name="connsiteY3664" fmla="*/ 449112 h 509406"/>
                <a:gd name="connsiteX3665" fmla="*/ 87632 w 2377881"/>
                <a:gd name="connsiteY3665" fmla="*/ 450445 h 509406"/>
                <a:gd name="connsiteX3666" fmla="*/ 87823 w 2377881"/>
                <a:gd name="connsiteY3666" fmla="*/ 450255 h 509406"/>
                <a:gd name="connsiteX3667" fmla="*/ 85251 w 2377881"/>
                <a:gd name="connsiteY3667" fmla="*/ 438158 h 509406"/>
                <a:gd name="connsiteX3668" fmla="*/ 82584 w 2377881"/>
                <a:gd name="connsiteY3668" fmla="*/ 434920 h 509406"/>
                <a:gd name="connsiteX3669" fmla="*/ 79155 w 2377881"/>
                <a:gd name="connsiteY3669" fmla="*/ 433110 h 509406"/>
                <a:gd name="connsiteX3670" fmla="*/ 78583 w 2377881"/>
                <a:gd name="connsiteY3670" fmla="*/ 437110 h 509406"/>
                <a:gd name="connsiteX3671" fmla="*/ 79060 w 2377881"/>
                <a:gd name="connsiteY3671" fmla="*/ 437587 h 509406"/>
                <a:gd name="connsiteX3672" fmla="*/ 76774 w 2377881"/>
                <a:gd name="connsiteY3672" fmla="*/ 439492 h 509406"/>
                <a:gd name="connsiteX3673" fmla="*/ 76202 w 2377881"/>
                <a:gd name="connsiteY3673" fmla="*/ 439111 h 509406"/>
                <a:gd name="connsiteX3674" fmla="*/ 72583 w 2377881"/>
                <a:gd name="connsiteY3674" fmla="*/ 436158 h 509406"/>
                <a:gd name="connsiteX3675" fmla="*/ 71249 w 2377881"/>
                <a:gd name="connsiteY3675" fmla="*/ 432729 h 509406"/>
                <a:gd name="connsiteX3676" fmla="*/ 62867 w 2377881"/>
                <a:gd name="connsiteY3676" fmla="*/ 423871 h 509406"/>
                <a:gd name="connsiteX3677" fmla="*/ 59343 w 2377881"/>
                <a:gd name="connsiteY3677" fmla="*/ 425585 h 509406"/>
                <a:gd name="connsiteX3678" fmla="*/ 54771 w 2377881"/>
                <a:gd name="connsiteY3678" fmla="*/ 426538 h 509406"/>
                <a:gd name="connsiteX3679" fmla="*/ 49246 w 2377881"/>
                <a:gd name="connsiteY3679" fmla="*/ 426633 h 509406"/>
                <a:gd name="connsiteX3680" fmla="*/ 40102 w 2377881"/>
                <a:gd name="connsiteY3680" fmla="*/ 430443 h 509406"/>
                <a:gd name="connsiteX3681" fmla="*/ 39245 w 2377881"/>
                <a:gd name="connsiteY3681" fmla="*/ 429776 h 509406"/>
                <a:gd name="connsiteX3682" fmla="*/ 34768 w 2377881"/>
                <a:gd name="connsiteY3682" fmla="*/ 431205 h 509406"/>
                <a:gd name="connsiteX3683" fmla="*/ 34864 w 2377881"/>
                <a:gd name="connsiteY3683" fmla="*/ 434539 h 509406"/>
                <a:gd name="connsiteX3684" fmla="*/ 37721 w 2377881"/>
                <a:gd name="connsiteY3684" fmla="*/ 436253 h 509406"/>
                <a:gd name="connsiteX3685" fmla="*/ 40579 w 2377881"/>
                <a:gd name="connsiteY3685" fmla="*/ 439682 h 509406"/>
                <a:gd name="connsiteX3686" fmla="*/ 35816 w 2377881"/>
                <a:gd name="connsiteY3686" fmla="*/ 444921 h 509406"/>
                <a:gd name="connsiteX3687" fmla="*/ 33911 w 2377881"/>
                <a:gd name="connsiteY3687" fmla="*/ 444635 h 509406"/>
                <a:gd name="connsiteX3688" fmla="*/ 29530 w 2377881"/>
                <a:gd name="connsiteY3688" fmla="*/ 443206 h 509406"/>
                <a:gd name="connsiteX3689" fmla="*/ 25815 w 2377881"/>
                <a:gd name="connsiteY3689" fmla="*/ 438634 h 509406"/>
                <a:gd name="connsiteX3690" fmla="*/ 27244 w 2377881"/>
                <a:gd name="connsiteY3690" fmla="*/ 432348 h 509406"/>
                <a:gd name="connsiteX3691" fmla="*/ 29434 w 2377881"/>
                <a:gd name="connsiteY3691" fmla="*/ 430824 h 509406"/>
                <a:gd name="connsiteX3692" fmla="*/ 28673 w 2377881"/>
                <a:gd name="connsiteY3692" fmla="*/ 425204 h 509406"/>
                <a:gd name="connsiteX3693" fmla="*/ 26672 w 2377881"/>
                <a:gd name="connsiteY3693" fmla="*/ 424061 h 509406"/>
                <a:gd name="connsiteX3694" fmla="*/ 23815 w 2377881"/>
                <a:gd name="connsiteY3694" fmla="*/ 422156 h 509406"/>
                <a:gd name="connsiteX3695" fmla="*/ 14385 w 2377881"/>
                <a:gd name="connsiteY3695" fmla="*/ 422347 h 509406"/>
                <a:gd name="connsiteX3696" fmla="*/ 12290 w 2377881"/>
                <a:gd name="connsiteY3696" fmla="*/ 419108 h 509406"/>
                <a:gd name="connsiteX3697" fmla="*/ 8194 w 2377881"/>
                <a:gd name="connsiteY3697" fmla="*/ 414441 h 509406"/>
                <a:gd name="connsiteX3698" fmla="*/ 13623 w 2377881"/>
                <a:gd name="connsiteY3698" fmla="*/ 417203 h 509406"/>
                <a:gd name="connsiteX3699" fmla="*/ 19243 w 2377881"/>
                <a:gd name="connsiteY3699" fmla="*/ 420061 h 509406"/>
                <a:gd name="connsiteX3700" fmla="*/ 34102 w 2377881"/>
                <a:gd name="connsiteY3700" fmla="*/ 415298 h 509406"/>
                <a:gd name="connsiteX3701" fmla="*/ 35340 w 2377881"/>
                <a:gd name="connsiteY3701" fmla="*/ 416536 h 509406"/>
                <a:gd name="connsiteX3702" fmla="*/ 39150 w 2377881"/>
                <a:gd name="connsiteY3702" fmla="*/ 416727 h 509406"/>
                <a:gd name="connsiteX3703" fmla="*/ 46008 w 2377881"/>
                <a:gd name="connsiteY3703" fmla="*/ 416727 h 509406"/>
                <a:gd name="connsiteX3704" fmla="*/ 48675 w 2377881"/>
                <a:gd name="connsiteY3704" fmla="*/ 416917 h 509406"/>
                <a:gd name="connsiteX3705" fmla="*/ 68106 w 2377881"/>
                <a:gd name="connsiteY3705" fmla="*/ 417965 h 509406"/>
                <a:gd name="connsiteX3706" fmla="*/ 70964 w 2377881"/>
                <a:gd name="connsiteY3706" fmla="*/ 419870 h 509406"/>
                <a:gd name="connsiteX3707" fmla="*/ 72964 w 2377881"/>
                <a:gd name="connsiteY3707" fmla="*/ 419965 h 509406"/>
                <a:gd name="connsiteX3708" fmla="*/ 76393 w 2377881"/>
                <a:gd name="connsiteY3708" fmla="*/ 417679 h 509406"/>
                <a:gd name="connsiteX3709" fmla="*/ 77917 w 2377881"/>
                <a:gd name="connsiteY3709" fmla="*/ 412155 h 509406"/>
                <a:gd name="connsiteX3710" fmla="*/ 85251 w 2377881"/>
                <a:gd name="connsiteY3710" fmla="*/ 408440 h 509406"/>
                <a:gd name="connsiteX3711" fmla="*/ 89061 w 2377881"/>
                <a:gd name="connsiteY3711" fmla="*/ 409583 h 509406"/>
                <a:gd name="connsiteX3712" fmla="*/ 85537 w 2377881"/>
                <a:gd name="connsiteY3712" fmla="*/ 405392 h 509406"/>
                <a:gd name="connsiteX3713" fmla="*/ 78583 w 2377881"/>
                <a:gd name="connsiteY3713" fmla="*/ 397296 h 509406"/>
                <a:gd name="connsiteX3714" fmla="*/ 83822 w 2377881"/>
                <a:gd name="connsiteY3714" fmla="*/ 398344 h 509406"/>
                <a:gd name="connsiteX3715" fmla="*/ 86108 w 2377881"/>
                <a:gd name="connsiteY3715" fmla="*/ 400344 h 509406"/>
                <a:gd name="connsiteX3716" fmla="*/ 87537 w 2377881"/>
                <a:gd name="connsiteY3716" fmla="*/ 399963 h 509406"/>
                <a:gd name="connsiteX3717" fmla="*/ 88680 w 2377881"/>
                <a:gd name="connsiteY3717" fmla="*/ 399677 h 509406"/>
                <a:gd name="connsiteX3718" fmla="*/ 92585 w 2377881"/>
                <a:gd name="connsiteY3718" fmla="*/ 401677 h 509406"/>
                <a:gd name="connsiteX3719" fmla="*/ 92681 w 2377881"/>
                <a:gd name="connsiteY3719" fmla="*/ 403201 h 509406"/>
                <a:gd name="connsiteX3720" fmla="*/ 104491 w 2377881"/>
                <a:gd name="connsiteY3720" fmla="*/ 411298 h 509406"/>
                <a:gd name="connsiteX3721" fmla="*/ 110778 w 2377881"/>
                <a:gd name="connsiteY3721" fmla="*/ 407678 h 509406"/>
                <a:gd name="connsiteX3722" fmla="*/ 114874 w 2377881"/>
                <a:gd name="connsiteY3722" fmla="*/ 405202 h 509406"/>
                <a:gd name="connsiteX3723" fmla="*/ 118493 w 2377881"/>
                <a:gd name="connsiteY3723" fmla="*/ 405297 h 509406"/>
                <a:gd name="connsiteX3724" fmla="*/ 116969 w 2377881"/>
                <a:gd name="connsiteY3724" fmla="*/ 400249 h 509406"/>
                <a:gd name="connsiteX3725" fmla="*/ 115445 w 2377881"/>
                <a:gd name="connsiteY3725" fmla="*/ 395962 h 509406"/>
                <a:gd name="connsiteX3726" fmla="*/ 115255 w 2377881"/>
                <a:gd name="connsiteY3726" fmla="*/ 393010 h 509406"/>
                <a:gd name="connsiteX3727" fmla="*/ 120874 w 2377881"/>
                <a:gd name="connsiteY3727" fmla="*/ 399868 h 509406"/>
                <a:gd name="connsiteX3728" fmla="*/ 121256 w 2377881"/>
                <a:gd name="connsiteY3728" fmla="*/ 403582 h 509406"/>
                <a:gd name="connsiteX3729" fmla="*/ 123827 w 2377881"/>
                <a:gd name="connsiteY3729" fmla="*/ 405106 h 509406"/>
                <a:gd name="connsiteX3730" fmla="*/ 126208 w 2377881"/>
                <a:gd name="connsiteY3730" fmla="*/ 403487 h 509406"/>
                <a:gd name="connsiteX3731" fmla="*/ 126494 w 2377881"/>
                <a:gd name="connsiteY3731" fmla="*/ 401487 h 509406"/>
                <a:gd name="connsiteX3732" fmla="*/ 130018 w 2377881"/>
                <a:gd name="connsiteY3732" fmla="*/ 396629 h 509406"/>
                <a:gd name="connsiteX3733" fmla="*/ 139925 w 2377881"/>
                <a:gd name="connsiteY3733" fmla="*/ 397867 h 509406"/>
                <a:gd name="connsiteX3734" fmla="*/ 149545 w 2377881"/>
                <a:gd name="connsiteY3734" fmla="*/ 403106 h 509406"/>
                <a:gd name="connsiteX3735" fmla="*/ 160594 w 2377881"/>
                <a:gd name="connsiteY3735" fmla="*/ 402249 h 509406"/>
                <a:gd name="connsiteX3736" fmla="*/ 162023 w 2377881"/>
                <a:gd name="connsiteY3736" fmla="*/ 403011 h 509406"/>
                <a:gd name="connsiteX3737" fmla="*/ 163832 w 2377881"/>
                <a:gd name="connsiteY3737" fmla="*/ 403963 h 509406"/>
                <a:gd name="connsiteX3738" fmla="*/ 167166 w 2377881"/>
                <a:gd name="connsiteY3738" fmla="*/ 407488 h 509406"/>
                <a:gd name="connsiteX3739" fmla="*/ 167452 w 2377881"/>
                <a:gd name="connsiteY3739" fmla="*/ 407297 h 509406"/>
                <a:gd name="connsiteX3740" fmla="*/ 179263 w 2377881"/>
                <a:gd name="connsiteY3740" fmla="*/ 405011 h 509406"/>
                <a:gd name="connsiteX3741" fmla="*/ 180215 w 2377881"/>
                <a:gd name="connsiteY3741" fmla="*/ 404916 h 509406"/>
                <a:gd name="connsiteX3742" fmla="*/ 182977 w 2377881"/>
                <a:gd name="connsiteY3742" fmla="*/ 403773 h 509406"/>
                <a:gd name="connsiteX3743" fmla="*/ 183930 w 2377881"/>
                <a:gd name="connsiteY3743" fmla="*/ 404725 h 509406"/>
                <a:gd name="connsiteX3744" fmla="*/ 187264 w 2377881"/>
                <a:gd name="connsiteY3744" fmla="*/ 404916 h 509406"/>
                <a:gd name="connsiteX3745" fmla="*/ 196598 w 2377881"/>
                <a:gd name="connsiteY3745" fmla="*/ 403487 h 509406"/>
                <a:gd name="connsiteX3746" fmla="*/ 197456 w 2377881"/>
                <a:gd name="connsiteY3746" fmla="*/ 399963 h 509406"/>
                <a:gd name="connsiteX3747" fmla="*/ 189074 w 2377881"/>
                <a:gd name="connsiteY3747" fmla="*/ 398153 h 509406"/>
                <a:gd name="connsiteX3748" fmla="*/ 184120 w 2377881"/>
                <a:gd name="connsiteY3748" fmla="*/ 394629 h 509406"/>
                <a:gd name="connsiteX3749" fmla="*/ 180977 w 2377881"/>
                <a:gd name="connsiteY3749" fmla="*/ 392724 h 509406"/>
                <a:gd name="connsiteX3750" fmla="*/ 187168 w 2377881"/>
                <a:gd name="connsiteY3750" fmla="*/ 387961 h 509406"/>
                <a:gd name="connsiteX3751" fmla="*/ 190788 w 2377881"/>
                <a:gd name="connsiteY3751" fmla="*/ 389390 h 509406"/>
                <a:gd name="connsiteX3752" fmla="*/ 193074 w 2377881"/>
                <a:gd name="connsiteY3752" fmla="*/ 390343 h 509406"/>
                <a:gd name="connsiteX3753" fmla="*/ 202504 w 2377881"/>
                <a:gd name="connsiteY3753" fmla="*/ 389771 h 509406"/>
                <a:gd name="connsiteX3754" fmla="*/ 203551 w 2377881"/>
                <a:gd name="connsiteY3754" fmla="*/ 393391 h 509406"/>
                <a:gd name="connsiteX3755" fmla="*/ 206600 w 2377881"/>
                <a:gd name="connsiteY3755" fmla="*/ 397010 h 509406"/>
                <a:gd name="connsiteX3756" fmla="*/ 209171 w 2377881"/>
                <a:gd name="connsiteY3756" fmla="*/ 397486 h 509406"/>
                <a:gd name="connsiteX3757" fmla="*/ 217172 w 2377881"/>
                <a:gd name="connsiteY3757" fmla="*/ 399391 h 509406"/>
                <a:gd name="connsiteX3758" fmla="*/ 218601 w 2377881"/>
                <a:gd name="connsiteY3758" fmla="*/ 398248 h 509406"/>
                <a:gd name="connsiteX3759" fmla="*/ 219649 w 2377881"/>
                <a:gd name="connsiteY3759" fmla="*/ 397486 h 509406"/>
                <a:gd name="connsiteX3760" fmla="*/ 218791 w 2377881"/>
                <a:gd name="connsiteY3760" fmla="*/ 395105 h 509406"/>
                <a:gd name="connsiteX3761" fmla="*/ 217553 w 2377881"/>
                <a:gd name="connsiteY3761" fmla="*/ 393581 h 509406"/>
                <a:gd name="connsiteX3762" fmla="*/ 222030 w 2377881"/>
                <a:gd name="connsiteY3762" fmla="*/ 386723 h 509406"/>
                <a:gd name="connsiteX3763" fmla="*/ 226411 w 2377881"/>
                <a:gd name="connsiteY3763" fmla="*/ 392438 h 509406"/>
                <a:gd name="connsiteX3764" fmla="*/ 239080 w 2377881"/>
                <a:gd name="connsiteY3764" fmla="*/ 393962 h 509406"/>
                <a:gd name="connsiteX3765" fmla="*/ 233460 w 2377881"/>
                <a:gd name="connsiteY3765" fmla="*/ 390628 h 509406"/>
                <a:gd name="connsiteX3766" fmla="*/ 231745 w 2377881"/>
                <a:gd name="connsiteY3766" fmla="*/ 388819 h 509406"/>
                <a:gd name="connsiteX3767" fmla="*/ 239556 w 2377881"/>
                <a:gd name="connsiteY3767" fmla="*/ 386247 h 509406"/>
                <a:gd name="connsiteX3768" fmla="*/ 244795 w 2377881"/>
                <a:gd name="connsiteY3768" fmla="*/ 385009 h 509406"/>
                <a:gd name="connsiteX3769" fmla="*/ 244604 w 2377881"/>
                <a:gd name="connsiteY3769" fmla="*/ 385199 h 509406"/>
                <a:gd name="connsiteX3770" fmla="*/ 237841 w 2377881"/>
                <a:gd name="connsiteY3770" fmla="*/ 391962 h 509406"/>
                <a:gd name="connsiteX3771" fmla="*/ 251843 w 2377881"/>
                <a:gd name="connsiteY3771" fmla="*/ 395772 h 509406"/>
                <a:gd name="connsiteX3772" fmla="*/ 253843 w 2377881"/>
                <a:gd name="connsiteY3772" fmla="*/ 390724 h 509406"/>
                <a:gd name="connsiteX3773" fmla="*/ 252986 w 2377881"/>
                <a:gd name="connsiteY3773" fmla="*/ 390724 h 509406"/>
                <a:gd name="connsiteX3774" fmla="*/ 251081 w 2377881"/>
                <a:gd name="connsiteY3774" fmla="*/ 390247 h 509406"/>
                <a:gd name="connsiteX3775" fmla="*/ 248319 w 2377881"/>
                <a:gd name="connsiteY3775" fmla="*/ 387771 h 509406"/>
                <a:gd name="connsiteX3776" fmla="*/ 253462 w 2377881"/>
                <a:gd name="connsiteY3776" fmla="*/ 387390 h 509406"/>
                <a:gd name="connsiteX3777" fmla="*/ 260797 w 2377881"/>
                <a:gd name="connsiteY3777" fmla="*/ 388247 h 509406"/>
                <a:gd name="connsiteX3778" fmla="*/ 261083 w 2377881"/>
                <a:gd name="connsiteY3778" fmla="*/ 387009 h 509406"/>
                <a:gd name="connsiteX3779" fmla="*/ 269083 w 2377881"/>
                <a:gd name="connsiteY3779" fmla="*/ 390343 h 509406"/>
                <a:gd name="connsiteX3780" fmla="*/ 267274 w 2377881"/>
                <a:gd name="connsiteY3780" fmla="*/ 390819 h 509406"/>
                <a:gd name="connsiteX3781" fmla="*/ 265369 w 2377881"/>
                <a:gd name="connsiteY3781" fmla="*/ 392819 h 509406"/>
                <a:gd name="connsiteX3782" fmla="*/ 267178 w 2377881"/>
                <a:gd name="connsiteY3782" fmla="*/ 394819 h 509406"/>
                <a:gd name="connsiteX3783" fmla="*/ 270131 w 2377881"/>
                <a:gd name="connsiteY3783" fmla="*/ 394057 h 509406"/>
                <a:gd name="connsiteX3784" fmla="*/ 280799 w 2377881"/>
                <a:gd name="connsiteY3784" fmla="*/ 389676 h 509406"/>
                <a:gd name="connsiteX3785" fmla="*/ 286466 w 2377881"/>
                <a:gd name="connsiteY3785" fmla="*/ 389148 h 509406"/>
                <a:gd name="connsiteX3786" fmla="*/ 286609 w 2377881"/>
                <a:gd name="connsiteY3786" fmla="*/ 389485 h 509406"/>
                <a:gd name="connsiteX3787" fmla="*/ 287070 w 2377881"/>
                <a:gd name="connsiteY3787" fmla="*/ 389091 h 509406"/>
                <a:gd name="connsiteX3788" fmla="*/ 292039 w 2377881"/>
                <a:gd name="connsiteY3788" fmla="*/ 388628 h 509406"/>
                <a:gd name="connsiteX3789" fmla="*/ 292039 w 2377881"/>
                <a:gd name="connsiteY3789" fmla="*/ 384818 h 509406"/>
                <a:gd name="connsiteX3790" fmla="*/ 291848 w 2377881"/>
                <a:gd name="connsiteY3790" fmla="*/ 385009 h 509406"/>
                <a:gd name="connsiteX3791" fmla="*/ 287070 w 2377881"/>
                <a:gd name="connsiteY3791" fmla="*/ 389091 h 509406"/>
                <a:gd name="connsiteX3792" fmla="*/ 286466 w 2377881"/>
                <a:gd name="connsiteY3792" fmla="*/ 389148 h 509406"/>
                <a:gd name="connsiteX3793" fmla="*/ 283181 w 2377881"/>
                <a:gd name="connsiteY3793" fmla="*/ 381389 h 509406"/>
                <a:gd name="connsiteX3794" fmla="*/ 285752 w 2377881"/>
                <a:gd name="connsiteY3794" fmla="*/ 381294 h 509406"/>
                <a:gd name="connsiteX3795" fmla="*/ 294134 w 2377881"/>
                <a:gd name="connsiteY3795" fmla="*/ 382437 h 509406"/>
                <a:gd name="connsiteX3796" fmla="*/ 297182 w 2377881"/>
                <a:gd name="connsiteY3796" fmla="*/ 383294 h 509406"/>
                <a:gd name="connsiteX3797" fmla="*/ 307279 w 2377881"/>
                <a:gd name="connsiteY3797" fmla="*/ 383485 h 509406"/>
                <a:gd name="connsiteX3798" fmla="*/ 316708 w 2377881"/>
                <a:gd name="connsiteY3798" fmla="*/ 381199 h 509406"/>
                <a:gd name="connsiteX3799" fmla="*/ 316899 w 2377881"/>
                <a:gd name="connsiteY3799" fmla="*/ 381199 h 509406"/>
                <a:gd name="connsiteX3800" fmla="*/ 323948 w 2377881"/>
                <a:gd name="connsiteY3800" fmla="*/ 381008 h 509406"/>
                <a:gd name="connsiteX3801" fmla="*/ 325567 w 2377881"/>
                <a:gd name="connsiteY3801" fmla="*/ 381484 h 509406"/>
                <a:gd name="connsiteX3802" fmla="*/ 329472 w 2377881"/>
                <a:gd name="connsiteY3802" fmla="*/ 381580 h 509406"/>
                <a:gd name="connsiteX3803" fmla="*/ 331663 w 2377881"/>
                <a:gd name="connsiteY3803" fmla="*/ 376627 h 509406"/>
                <a:gd name="connsiteX3804" fmla="*/ 332044 w 2377881"/>
                <a:gd name="connsiteY3804" fmla="*/ 376912 h 509406"/>
                <a:gd name="connsiteX3805" fmla="*/ 342902 w 2377881"/>
                <a:gd name="connsiteY3805" fmla="*/ 385866 h 509406"/>
                <a:gd name="connsiteX3806" fmla="*/ 351856 w 2377881"/>
                <a:gd name="connsiteY3806" fmla="*/ 388533 h 509406"/>
                <a:gd name="connsiteX3807" fmla="*/ 353189 w 2377881"/>
                <a:gd name="connsiteY3807" fmla="*/ 388342 h 509406"/>
                <a:gd name="connsiteX3808" fmla="*/ 353475 w 2377881"/>
                <a:gd name="connsiteY3808" fmla="*/ 384437 h 509406"/>
                <a:gd name="connsiteX3809" fmla="*/ 352618 w 2377881"/>
                <a:gd name="connsiteY3809" fmla="*/ 384532 h 509406"/>
                <a:gd name="connsiteX3810" fmla="*/ 347284 w 2377881"/>
                <a:gd name="connsiteY3810" fmla="*/ 385009 h 509406"/>
                <a:gd name="connsiteX3811" fmla="*/ 342616 w 2377881"/>
                <a:gd name="connsiteY3811" fmla="*/ 376531 h 509406"/>
                <a:gd name="connsiteX3812" fmla="*/ 347569 w 2377881"/>
                <a:gd name="connsiteY3812" fmla="*/ 373102 h 509406"/>
                <a:gd name="connsiteX3813" fmla="*/ 355570 w 2377881"/>
                <a:gd name="connsiteY3813" fmla="*/ 379198 h 509406"/>
                <a:gd name="connsiteX3814" fmla="*/ 359095 w 2377881"/>
                <a:gd name="connsiteY3814" fmla="*/ 379770 h 509406"/>
                <a:gd name="connsiteX3815" fmla="*/ 369763 w 2377881"/>
                <a:gd name="connsiteY3815" fmla="*/ 376150 h 509406"/>
                <a:gd name="connsiteX3816" fmla="*/ 370715 w 2377881"/>
                <a:gd name="connsiteY3816" fmla="*/ 375484 h 509406"/>
                <a:gd name="connsiteX3817" fmla="*/ 376049 w 2377881"/>
                <a:gd name="connsiteY3817" fmla="*/ 372817 h 509406"/>
                <a:gd name="connsiteX3818" fmla="*/ 376240 w 2377881"/>
                <a:gd name="connsiteY3818" fmla="*/ 377865 h 509406"/>
                <a:gd name="connsiteX3819" fmla="*/ 374335 w 2377881"/>
                <a:gd name="connsiteY3819" fmla="*/ 378151 h 509406"/>
                <a:gd name="connsiteX3820" fmla="*/ 373287 w 2377881"/>
                <a:gd name="connsiteY3820" fmla="*/ 378341 h 509406"/>
                <a:gd name="connsiteX3821" fmla="*/ 370620 w 2377881"/>
                <a:gd name="connsiteY3821" fmla="*/ 382151 h 509406"/>
                <a:gd name="connsiteX3822" fmla="*/ 373954 w 2377881"/>
                <a:gd name="connsiteY3822" fmla="*/ 388438 h 509406"/>
                <a:gd name="connsiteX3823" fmla="*/ 381098 w 2377881"/>
                <a:gd name="connsiteY3823" fmla="*/ 385294 h 509406"/>
                <a:gd name="connsiteX3824" fmla="*/ 382050 w 2377881"/>
                <a:gd name="connsiteY3824" fmla="*/ 377103 h 509406"/>
                <a:gd name="connsiteX3825" fmla="*/ 382717 w 2377881"/>
                <a:gd name="connsiteY3825" fmla="*/ 376341 h 509406"/>
                <a:gd name="connsiteX3826" fmla="*/ 385098 w 2377881"/>
                <a:gd name="connsiteY3826" fmla="*/ 376150 h 509406"/>
                <a:gd name="connsiteX3827" fmla="*/ 386432 w 2377881"/>
                <a:gd name="connsiteY3827" fmla="*/ 377389 h 509406"/>
                <a:gd name="connsiteX3828" fmla="*/ 384336 w 2377881"/>
                <a:gd name="connsiteY3828" fmla="*/ 382913 h 509406"/>
                <a:gd name="connsiteX3829" fmla="*/ 385669 w 2377881"/>
                <a:gd name="connsiteY3829" fmla="*/ 384437 h 509406"/>
                <a:gd name="connsiteX3830" fmla="*/ 388146 w 2377881"/>
                <a:gd name="connsiteY3830" fmla="*/ 385294 h 509406"/>
                <a:gd name="connsiteX3831" fmla="*/ 393385 w 2377881"/>
                <a:gd name="connsiteY3831" fmla="*/ 384723 h 509406"/>
                <a:gd name="connsiteX3832" fmla="*/ 392908 w 2377881"/>
                <a:gd name="connsiteY3832" fmla="*/ 384151 h 509406"/>
                <a:gd name="connsiteX3833" fmla="*/ 394051 w 2377881"/>
                <a:gd name="connsiteY3833" fmla="*/ 380341 h 509406"/>
                <a:gd name="connsiteX3834" fmla="*/ 397004 w 2377881"/>
                <a:gd name="connsiteY3834" fmla="*/ 382532 h 509406"/>
                <a:gd name="connsiteX3835" fmla="*/ 397576 w 2377881"/>
                <a:gd name="connsiteY3835" fmla="*/ 383675 h 509406"/>
                <a:gd name="connsiteX3836" fmla="*/ 404434 w 2377881"/>
                <a:gd name="connsiteY3836" fmla="*/ 383389 h 509406"/>
                <a:gd name="connsiteX3837" fmla="*/ 407006 w 2377881"/>
                <a:gd name="connsiteY3837" fmla="*/ 381484 h 509406"/>
                <a:gd name="connsiteX3838" fmla="*/ 407958 w 2377881"/>
                <a:gd name="connsiteY3838" fmla="*/ 380722 h 509406"/>
                <a:gd name="connsiteX3839" fmla="*/ 404815 w 2377881"/>
                <a:gd name="connsiteY3839" fmla="*/ 376912 h 509406"/>
                <a:gd name="connsiteX3840" fmla="*/ 399766 w 2377881"/>
                <a:gd name="connsiteY3840" fmla="*/ 374245 h 509406"/>
                <a:gd name="connsiteX3841" fmla="*/ 402338 w 2377881"/>
                <a:gd name="connsiteY3841" fmla="*/ 368435 h 509406"/>
                <a:gd name="connsiteX3842" fmla="*/ 402719 w 2377881"/>
                <a:gd name="connsiteY3842" fmla="*/ 369197 h 509406"/>
                <a:gd name="connsiteX3843" fmla="*/ 405291 w 2377881"/>
                <a:gd name="connsiteY3843" fmla="*/ 373864 h 509406"/>
                <a:gd name="connsiteX3844" fmla="*/ 413864 w 2377881"/>
                <a:gd name="connsiteY3844" fmla="*/ 372150 h 509406"/>
                <a:gd name="connsiteX3845" fmla="*/ 413578 w 2377881"/>
                <a:gd name="connsiteY3845" fmla="*/ 371578 h 509406"/>
                <a:gd name="connsiteX3846" fmla="*/ 415864 w 2377881"/>
                <a:gd name="connsiteY3846" fmla="*/ 369864 h 509406"/>
                <a:gd name="connsiteX3847" fmla="*/ 420055 w 2377881"/>
                <a:gd name="connsiteY3847" fmla="*/ 371197 h 509406"/>
                <a:gd name="connsiteX3848" fmla="*/ 423008 w 2377881"/>
                <a:gd name="connsiteY3848" fmla="*/ 377770 h 509406"/>
                <a:gd name="connsiteX3849" fmla="*/ 420626 w 2377881"/>
                <a:gd name="connsiteY3849" fmla="*/ 379008 h 509406"/>
                <a:gd name="connsiteX3850" fmla="*/ 420341 w 2377881"/>
                <a:gd name="connsiteY3850" fmla="*/ 380913 h 509406"/>
                <a:gd name="connsiteX3851" fmla="*/ 421865 w 2377881"/>
                <a:gd name="connsiteY3851" fmla="*/ 382246 h 509406"/>
                <a:gd name="connsiteX3852" fmla="*/ 428437 w 2377881"/>
                <a:gd name="connsiteY3852" fmla="*/ 380151 h 509406"/>
                <a:gd name="connsiteX3853" fmla="*/ 430532 w 2377881"/>
                <a:gd name="connsiteY3853" fmla="*/ 377103 h 509406"/>
                <a:gd name="connsiteX3854" fmla="*/ 431770 w 2377881"/>
                <a:gd name="connsiteY3854" fmla="*/ 374722 h 509406"/>
                <a:gd name="connsiteX3855" fmla="*/ 437200 w 2377881"/>
                <a:gd name="connsiteY3855" fmla="*/ 369769 h 509406"/>
                <a:gd name="connsiteX3856" fmla="*/ 443296 w 2377881"/>
                <a:gd name="connsiteY3856" fmla="*/ 370531 h 509406"/>
                <a:gd name="connsiteX3857" fmla="*/ 440724 w 2377881"/>
                <a:gd name="connsiteY3857" fmla="*/ 371674 h 509406"/>
                <a:gd name="connsiteX3858" fmla="*/ 437962 w 2377881"/>
                <a:gd name="connsiteY3858" fmla="*/ 377960 h 509406"/>
                <a:gd name="connsiteX3859" fmla="*/ 439581 w 2377881"/>
                <a:gd name="connsiteY3859" fmla="*/ 380151 h 509406"/>
                <a:gd name="connsiteX3860" fmla="*/ 440152 w 2377881"/>
                <a:gd name="connsiteY3860" fmla="*/ 381008 h 509406"/>
                <a:gd name="connsiteX3861" fmla="*/ 444058 w 2377881"/>
                <a:gd name="connsiteY3861" fmla="*/ 380722 h 509406"/>
                <a:gd name="connsiteX3862" fmla="*/ 445010 w 2377881"/>
                <a:gd name="connsiteY3862" fmla="*/ 380056 h 509406"/>
                <a:gd name="connsiteX3863" fmla="*/ 445772 w 2377881"/>
                <a:gd name="connsiteY3863" fmla="*/ 379484 h 509406"/>
                <a:gd name="connsiteX3864" fmla="*/ 449582 w 2377881"/>
                <a:gd name="connsiteY3864" fmla="*/ 382246 h 509406"/>
                <a:gd name="connsiteX3865" fmla="*/ 450630 w 2377881"/>
                <a:gd name="connsiteY3865" fmla="*/ 382246 h 509406"/>
                <a:gd name="connsiteX3866" fmla="*/ 457107 w 2377881"/>
                <a:gd name="connsiteY3866" fmla="*/ 380246 h 509406"/>
                <a:gd name="connsiteX3867" fmla="*/ 458345 w 2377881"/>
                <a:gd name="connsiteY3867" fmla="*/ 379389 h 509406"/>
                <a:gd name="connsiteX3868" fmla="*/ 459583 w 2377881"/>
                <a:gd name="connsiteY3868" fmla="*/ 373293 h 509406"/>
                <a:gd name="connsiteX3869" fmla="*/ 467680 w 2377881"/>
                <a:gd name="connsiteY3869" fmla="*/ 366530 h 509406"/>
                <a:gd name="connsiteX3870" fmla="*/ 465108 w 2377881"/>
                <a:gd name="connsiteY3870" fmla="*/ 373579 h 509406"/>
                <a:gd name="connsiteX3871" fmla="*/ 476538 w 2377881"/>
                <a:gd name="connsiteY3871" fmla="*/ 379198 h 509406"/>
                <a:gd name="connsiteX3872" fmla="*/ 480919 w 2377881"/>
                <a:gd name="connsiteY3872" fmla="*/ 382246 h 509406"/>
                <a:gd name="connsiteX3873" fmla="*/ 483206 w 2377881"/>
                <a:gd name="connsiteY3873" fmla="*/ 383770 h 509406"/>
                <a:gd name="connsiteX3874" fmla="*/ 482825 w 2377881"/>
                <a:gd name="connsiteY3874" fmla="*/ 373388 h 509406"/>
                <a:gd name="connsiteX3875" fmla="*/ 487682 w 2377881"/>
                <a:gd name="connsiteY3875" fmla="*/ 374245 h 509406"/>
                <a:gd name="connsiteX3876" fmla="*/ 487396 w 2377881"/>
                <a:gd name="connsiteY3876" fmla="*/ 377293 h 509406"/>
                <a:gd name="connsiteX3877" fmla="*/ 490540 w 2377881"/>
                <a:gd name="connsiteY3877" fmla="*/ 378151 h 509406"/>
                <a:gd name="connsiteX3878" fmla="*/ 491778 w 2377881"/>
                <a:gd name="connsiteY3878" fmla="*/ 377008 h 509406"/>
                <a:gd name="connsiteX3879" fmla="*/ 497017 w 2377881"/>
                <a:gd name="connsiteY3879" fmla="*/ 375579 h 509406"/>
                <a:gd name="connsiteX3880" fmla="*/ 498826 w 2377881"/>
                <a:gd name="connsiteY3880" fmla="*/ 376055 h 509406"/>
                <a:gd name="connsiteX3881" fmla="*/ 504446 w 2377881"/>
                <a:gd name="connsiteY3881" fmla="*/ 377674 h 509406"/>
                <a:gd name="connsiteX3882" fmla="*/ 530259 w 2377881"/>
                <a:gd name="connsiteY3882" fmla="*/ 372626 h 509406"/>
                <a:gd name="connsiteX3883" fmla="*/ 530926 w 2377881"/>
                <a:gd name="connsiteY3883" fmla="*/ 373388 h 509406"/>
                <a:gd name="connsiteX3884" fmla="*/ 532450 w 2377881"/>
                <a:gd name="connsiteY3884" fmla="*/ 375103 h 509406"/>
                <a:gd name="connsiteX3885" fmla="*/ 538641 w 2377881"/>
                <a:gd name="connsiteY3885" fmla="*/ 376246 h 509406"/>
                <a:gd name="connsiteX3886" fmla="*/ 538832 w 2377881"/>
                <a:gd name="connsiteY3886" fmla="*/ 376055 h 509406"/>
                <a:gd name="connsiteX3887" fmla="*/ 546261 w 2377881"/>
                <a:gd name="connsiteY3887" fmla="*/ 374817 h 509406"/>
                <a:gd name="connsiteX3888" fmla="*/ 547785 w 2377881"/>
                <a:gd name="connsiteY3888" fmla="*/ 373388 h 509406"/>
                <a:gd name="connsiteX3889" fmla="*/ 551690 w 2377881"/>
                <a:gd name="connsiteY3889" fmla="*/ 366340 h 509406"/>
                <a:gd name="connsiteX3890" fmla="*/ 553405 w 2377881"/>
                <a:gd name="connsiteY3890" fmla="*/ 365863 h 509406"/>
                <a:gd name="connsiteX3891" fmla="*/ 554357 w 2377881"/>
                <a:gd name="connsiteY3891" fmla="*/ 365578 h 509406"/>
                <a:gd name="connsiteX3892" fmla="*/ 559406 w 2377881"/>
                <a:gd name="connsiteY3892" fmla="*/ 369769 h 509406"/>
                <a:gd name="connsiteX3893" fmla="*/ 565787 w 2377881"/>
                <a:gd name="connsiteY3893" fmla="*/ 375007 h 509406"/>
                <a:gd name="connsiteX3894" fmla="*/ 576932 w 2377881"/>
                <a:gd name="connsiteY3894" fmla="*/ 372245 h 509406"/>
                <a:gd name="connsiteX3895" fmla="*/ 583313 w 2377881"/>
                <a:gd name="connsiteY3895" fmla="*/ 375865 h 509406"/>
                <a:gd name="connsiteX3896" fmla="*/ 591124 w 2377881"/>
                <a:gd name="connsiteY3896" fmla="*/ 371864 h 509406"/>
                <a:gd name="connsiteX3897" fmla="*/ 592457 w 2377881"/>
                <a:gd name="connsiteY3897" fmla="*/ 369388 h 509406"/>
                <a:gd name="connsiteX3898" fmla="*/ 591219 w 2377881"/>
                <a:gd name="connsiteY3898" fmla="*/ 367864 h 509406"/>
                <a:gd name="connsiteX3899" fmla="*/ 584456 w 2377881"/>
                <a:gd name="connsiteY3899" fmla="*/ 368911 h 509406"/>
                <a:gd name="connsiteX3900" fmla="*/ 580456 w 2377881"/>
                <a:gd name="connsiteY3900" fmla="*/ 360720 h 509406"/>
                <a:gd name="connsiteX3901" fmla="*/ 582837 w 2377881"/>
                <a:gd name="connsiteY3901" fmla="*/ 359386 h 509406"/>
                <a:gd name="connsiteX3902" fmla="*/ 583885 w 2377881"/>
                <a:gd name="connsiteY3902" fmla="*/ 359005 h 509406"/>
                <a:gd name="connsiteX3903" fmla="*/ 584837 w 2377881"/>
                <a:gd name="connsiteY3903" fmla="*/ 358624 h 509406"/>
                <a:gd name="connsiteX3904" fmla="*/ 587409 w 2377881"/>
                <a:gd name="connsiteY3904" fmla="*/ 358624 h 509406"/>
                <a:gd name="connsiteX3905" fmla="*/ 590076 w 2377881"/>
                <a:gd name="connsiteY3905" fmla="*/ 364149 h 509406"/>
                <a:gd name="connsiteX3906" fmla="*/ 606935 w 2377881"/>
                <a:gd name="connsiteY3906" fmla="*/ 362815 h 509406"/>
                <a:gd name="connsiteX3907" fmla="*/ 621223 w 2377881"/>
                <a:gd name="connsiteY3907" fmla="*/ 363482 h 509406"/>
                <a:gd name="connsiteX3908" fmla="*/ 612079 w 2377881"/>
                <a:gd name="connsiteY3908" fmla="*/ 365959 h 509406"/>
                <a:gd name="connsiteX3909" fmla="*/ 610555 w 2377881"/>
                <a:gd name="connsiteY3909" fmla="*/ 367102 h 509406"/>
                <a:gd name="connsiteX3910" fmla="*/ 607221 w 2377881"/>
                <a:gd name="connsiteY3910" fmla="*/ 369483 h 509406"/>
                <a:gd name="connsiteX3911" fmla="*/ 603697 w 2377881"/>
                <a:gd name="connsiteY3911" fmla="*/ 371197 h 509406"/>
                <a:gd name="connsiteX3912" fmla="*/ 605411 w 2377881"/>
                <a:gd name="connsiteY3912" fmla="*/ 372721 h 509406"/>
                <a:gd name="connsiteX3913" fmla="*/ 612174 w 2377881"/>
                <a:gd name="connsiteY3913" fmla="*/ 375484 h 509406"/>
                <a:gd name="connsiteX3914" fmla="*/ 625700 w 2377881"/>
                <a:gd name="connsiteY3914" fmla="*/ 373960 h 509406"/>
                <a:gd name="connsiteX3915" fmla="*/ 628652 w 2377881"/>
                <a:gd name="connsiteY3915" fmla="*/ 371674 h 509406"/>
                <a:gd name="connsiteX3916" fmla="*/ 633605 w 2377881"/>
                <a:gd name="connsiteY3916" fmla="*/ 368245 h 509406"/>
                <a:gd name="connsiteX3917" fmla="*/ 634558 w 2377881"/>
                <a:gd name="connsiteY3917" fmla="*/ 366149 h 509406"/>
                <a:gd name="connsiteX3918" fmla="*/ 641987 w 2377881"/>
                <a:gd name="connsiteY3918" fmla="*/ 361387 h 509406"/>
                <a:gd name="connsiteX3919" fmla="*/ 645416 w 2377881"/>
                <a:gd name="connsiteY3919" fmla="*/ 361482 h 509406"/>
                <a:gd name="connsiteX3920" fmla="*/ 645702 w 2377881"/>
                <a:gd name="connsiteY3920" fmla="*/ 361482 h 509406"/>
                <a:gd name="connsiteX3921" fmla="*/ 643225 w 2377881"/>
                <a:gd name="connsiteY3921" fmla="*/ 363673 h 509406"/>
                <a:gd name="connsiteX3922" fmla="*/ 636749 w 2377881"/>
                <a:gd name="connsiteY3922" fmla="*/ 365673 h 509406"/>
                <a:gd name="connsiteX3923" fmla="*/ 645511 w 2377881"/>
                <a:gd name="connsiteY3923" fmla="*/ 371864 h 509406"/>
                <a:gd name="connsiteX3924" fmla="*/ 667705 w 2377881"/>
                <a:gd name="connsiteY3924" fmla="*/ 374722 h 509406"/>
                <a:gd name="connsiteX3925" fmla="*/ 669705 w 2377881"/>
                <a:gd name="connsiteY3925" fmla="*/ 370245 h 509406"/>
                <a:gd name="connsiteX3926" fmla="*/ 664561 w 2377881"/>
                <a:gd name="connsiteY3926" fmla="*/ 365482 h 509406"/>
                <a:gd name="connsiteX3927" fmla="*/ 660656 w 2377881"/>
                <a:gd name="connsiteY3927" fmla="*/ 363101 h 509406"/>
                <a:gd name="connsiteX3928" fmla="*/ 659990 w 2377881"/>
                <a:gd name="connsiteY3928" fmla="*/ 362434 h 509406"/>
                <a:gd name="connsiteX3929" fmla="*/ 662657 w 2377881"/>
                <a:gd name="connsiteY3929" fmla="*/ 359577 h 509406"/>
                <a:gd name="connsiteX3930" fmla="*/ 664085 w 2377881"/>
                <a:gd name="connsiteY3930" fmla="*/ 359672 h 509406"/>
                <a:gd name="connsiteX3931" fmla="*/ 665228 w 2377881"/>
                <a:gd name="connsiteY3931" fmla="*/ 359767 h 509406"/>
                <a:gd name="connsiteX3932" fmla="*/ 669610 w 2377881"/>
                <a:gd name="connsiteY3932" fmla="*/ 358815 h 509406"/>
                <a:gd name="connsiteX3933" fmla="*/ 673229 w 2377881"/>
                <a:gd name="connsiteY3933" fmla="*/ 359577 h 509406"/>
                <a:gd name="connsiteX3934" fmla="*/ 672086 w 2377881"/>
                <a:gd name="connsiteY3934" fmla="*/ 366435 h 509406"/>
                <a:gd name="connsiteX3935" fmla="*/ 673515 w 2377881"/>
                <a:gd name="connsiteY3935" fmla="*/ 367197 h 509406"/>
                <a:gd name="connsiteX3936" fmla="*/ 675134 w 2377881"/>
                <a:gd name="connsiteY3936" fmla="*/ 368149 h 509406"/>
                <a:gd name="connsiteX3937" fmla="*/ 679992 w 2377881"/>
                <a:gd name="connsiteY3937" fmla="*/ 365768 h 509406"/>
                <a:gd name="connsiteX3938" fmla="*/ 679516 w 2377881"/>
                <a:gd name="connsiteY3938" fmla="*/ 363958 h 509406"/>
                <a:gd name="connsiteX3939" fmla="*/ 679420 w 2377881"/>
                <a:gd name="connsiteY3939" fmla="*/ 360910 h 509406"/>
                <a:gd name="connsiteX3940" fmla="*/ 680278 w 2377881"/>
                <a:gd name="connsiteY3940" fmla="*/ 360434 h 509406"/>
                <a:gd name="connsiteX3941" fmla="*/ 682659 w 2377881"/>
                <a:gd name="connsiteY3941" fmla="*/ 361196 h 509406"/>
                <a:gd name="connsiteX3942" fmla="*/ 690374 w 2377881"/>
                <a:gd name="connsiteY3942" fmla="*/ 364625 h 509406"/>
                <a:gd name="connsiteX3943" fmla="*/ 693517 w 2377881"/>
                <a:gd name="connsiteY3943" fmla="*/ 364054 h 509406"/>
                <a:gd name="connsiteX3944" fmla="*/ 695518 w 2377881"/>
                <a:gd name="connsiteY3944" fmla="*/ 363673 h 509406"/>
                <a:gd name="connsiteX3945" fmla="*/ 703138 w 2377881"/>
                <a:gd name="connsiteY3945" fmla="*/ 362815 h 509406"/>
                <a:gd name="connsiteX3946" fmla="*/ 711139 w 2377881"/>
                <a:gd name="connsiteY3946" fmla="*/ 364911 h 509406"/>
                <a:gd name="connsiteX3947" fmla="*/ 717140 w 2377881"/>
                <a:gd name="connsiteY3947" fmla="*/ 371388 h 509406"/>
                <a:gd name="connsiteX3948" fmla="*/ 722474 w 2377881"/>
                <a:gd name="connsiteY3948" fmla="*/ 368340 h 509406"/>
                <a:gd name="connsiteX3949" fmla="*/ 718949 w 2377881"/>
                <a:gd name="connsiteY3949" fmla="*/ 361577 h 509406"/>
                <a:gd name="connsiteX3950" fmla="*/ 720378 w 2377881"/>
                <a:gd name="connsiteY3950" fmla="*/ 354624 h 509406"/>
                <a:gd name="connsiteX3951" fmla="*/ 726474 w 2377881"/>
                <a:gd name="connsiteY3951" fmla="*/ 357577 h 509406"/>
                <a:gd name="connsiteX3952" fmla="*/ 726855 w 2377881"/>
                <a:gd name="connsiteY3952" fmla="*/ 357005 h 509406"/>
                <a:gd name="connsiteX3953" fmla="*/ 727236 w 2377881"/>
                <a:gd name="connsiteY3953" fmla="*/ 356338 h 509406"/>
                <a:gd name="connsiteX3954" fmla="*/ 728093 w 2377881"/>
                <a:gd name="connsiteY3954" fmla="*/ 357196 h 509406"/>
                <a:gd name="connsiteX3955" fmla="*/ 727712 w 2377881"/>
                <a:gd name="connsiteY3955" fmla="*/ 362720 h 509406"/>
                <a:gd name="connsiteX3956" fmla="*/ 730475 w 2377881"/>
                <a:gd name="connsiteY3956" fmla="*/ 365006 h 509406"/>
                <a:gd name="connsiteX3957" fmla="*/ 731427 w 2377881"/>
                <a:gd name="connsiteY3957" fmla="*/ 364530 h 509406"/>
                <a:gd name="connsiteX3958" fmla="*/ 734189 w 2377881"/>
                <a:gd name="connsiteY3958" fmla="*/ 362339 h 509406"/>
                <a:gd name="connsiteX3959" fmla="*/ 739809 w 2377881"/>
                <a:gd name="connsiteY3959" fmla="*/ 363768 h 509406"/>
                <a:gd name="connsiteX3960" fmla="*/ 742190 w 2377881"/>
                <a:gd name="connsiteY3960" fmla="*/ 364149 h 509406"/>
                <a:gd name="connsiteX3961" fmla="*/ 745905 w 2377881"/>
                <a:gd name="connsiteY3961" fmla="*/ 363958 h 509406"/>
                <a:gd name="connsiteX3962" fmla="*/ 749525 w 2377881"/>
                <a:gd name="connsiteY3962" fmla="*/ 362053 h 509406"/>
                <a:gd name="connsiteX3963" fmla="*/ 751144 w 2377881"/>
                <a:gd name="connsiteY3963" fmla="*/ 366625 h 509406"/>
                <a:gd name="connsiteX3964" fmla="*/ 757240 w 2377881"/>
                <a:gd name="connsiteY3964" fmla="*/ 364530 h 509406"/>
                <a:gd name="connsiteX3965" fmla="*/ 757716 w 2377881"/>
                <a:gd name="connsiteY3965" fmla="*/ 365006 h 509406"/>
                <a:gd name="connsiteX3966" fmla="*/ 767146 w 2377881"/>
                <a:gd name="connsiteY3966" fmla="*/ 368721 h 509406"/>
                <a:gd name="connsiteX3967" fmla="*/ 763431 w 2377881"/>
                <a:gd name="connsiteY3967" fmla="*/ 364339 h 509406"/>
                <a:gd name="connsiteX3968" fmla="*/ 762098 w 2377881"/>
                <a:gd name="connsiteY3968" fmla="*/ 362911 h 509406"/>
                <a:gd name="connsiteX3969" fmla="*/ 761621 w 2377881"/>
                <a:gd name="connsiteY3969" fmla="*/ 354529 h 509406"/>
                <a:gd name="connsiteX3970" fmla="*/ 763526 w 2377881"/>
                <a:gd name="connsiteY3970" fmla="*/ 353005 h 509406"/>
                <a:gd name="connsiteX3971" fmla="*/ 766860 w 2377881"/>
                <a:gd name="connsiteY3971" fmla="*/ 352814 h 509406"/>
                <a:gd name="connsiteX3972" fmla="*/ 767812 w 2377881"/>
                <a:gd name="connsiteY3972" fmla="*/ 355481 h 509406"/>
                <a:gd name="connsiteX3973" fmla="*/ 767336 w 2377881"/>
                <a:gd name="connsiteY3973" fmla="*/ 357577 h 509406"/>
                <a:gd name="connsiteX3974" fmla="*/ 769146 w 2377881"/>
                <a:gd name="connsiteY3974" fmla="*/ 361672 h 509406"/>
                <a:gd name="connsiteX3975" fmla="*/ 770670 w 2377881"/>
                <a:gd name="connsiteY3975" fmla="*/ 362625 h 509406"/>
                <a:gd name="connsiteX3976" fmla="*/ 776099 w 2377881"/>
                <a:gd name="connsiteY3976" fmla="*/ 362244 h 509406"/>
                <a:gd name="connsiteX3977" fmla="*/ 778004 w 2377881"/>
                <a:gd name="connsiteY3977" fmla="*/ 361482 h 509406"/>
                <a:gd name="connsiteX3978" fmla="*/ 785815 w 2377881"/>
                <a:gd name="connsiteY3978" fmla="*/ 365292 h 509406"/>
                <a:gd name="connsiteX3979" fmla="*/ 783529 w 2377881"/>
                <a:gd name="connsiteY3979" fmla="*/ 373579 h 509406"/>
                <a:gd name="connsiteX3980" fmla="*/ 780671 w 2377881"/>
                <a:gd name="connsiteY3980" fmla="*/ 370626 h 509406"/>
                <a:gd name="connsiteX3981" fmla="*/ 770003 w 2377881"/>
                <a:gd name="connsiteY3981" fmla="*/ 371007 h 509406"/>
                <a:gd name="connsiteX3982" fmla="*/ 765717 w 2377881"/>
                <a:gd name="connsiteY3982" fmla="*/ 372531 h 509406"/>
                <a:gd name="connsiteX3983" fmla="*/ 762574 w 2377881"/>
                <a:gd name="connsiteY3983" fmla="*/ 374341 h 509406"/>
                <a:gd name="connsiteX3984" fmla="*/ 771337 w 2377881"/>
                <a:gd name="connsiteY3984" fmla="*/ 377103 h 509406"/>
                <a:gd name="connsiteX3985" fmla="*/ 775337 w 2377881"/>
                <a:gd name="connsiteY3985" fmla="*/ 375865 h 509406"/>
                <a:gd name="connsiteX3986" fmla="*/ 786767 w 2377881"/>
                <a:gd name="connsiteY3986" fmla="*/ 379579 h 509406"/>
                <a:gd name="connsiteX3987" fmla="*/ 788196 w 2377881"/>
                <a:gd name="connsiteY3987" fmla="*/ 379389 h 509406"/>
                <a:gd name="connsiteX3988" fmla="*/ 800388 w 2377881"/>
                <a:gd name="connsiteY3988" fmla="*/ 373674 h 509406"/>
                <a:gd name="connsiteX3989" fmla="*/ 806293 w 2377881"/>
                <a:gd name="connsiteY3989" fmla="*/ 373769 h 509406"/>
                <a:gd name="connsiteX3990" fmla="*/ 812390 w 2377881"/>
                <a:gd name="connsiteY3990" fmla="*/ 373960 h 509406"/>
                <a:gd name="connsiteX3991" fmla="*/ 814580 w 2377881"/>
                <a:gd name="connsiteY3991" fmla="*/ 370626 h 509406"/>
                <a:gd name="connsiteX3992" fmla="*/ 813533 w 2377881"/>
                <a:gd name="connsiteY3992" fmla="*/ 370054 h 509406"/>
                <a:gd name="connsiteX3993" fmla="*/ 811246 w 2377881"/>
                <a:gd name="connsiteY3993" fmla="*/ 369578 h 509406"/>
                <a:gd name="connsiteX3994" fmla="*/ 801912 w 2377881"/>
                <a:gd name="connsiteY3994" fmla="*/ 370816 h 509406"/>
                <a:gd name="connsiteX3995" fmla="*/ 794673 w 2377881"/>
                <a:gd name="connsiteY3995" fmla="*/ 363958 h 509406"/>
                <a:gd name="connsiteX3996" fmla="*/ 796102 w 2377881"/>
                <a:gd name="connsiteY3996" fmla="*/ 359482 h 509406"/>
                <a:gd name="connsiteX3997" fmla="*/ 808389 w 2377881"/>
                <a:gd name="connsiteY3997" fmla="*/ 363768 h 509406"/>
                <a:gd name="connsiteX3998" fmla="*/ 816104 w 2377881"/>
                <a:gd name="connsiteY3998" fmla="*/ 359005 h 509406"/>
                <a:gd name="connsiteX3999" fmla="*/ 818200 w 2377881"/>
                <a:gd name="connsiteY3999" fmla="*/ 359291 h 509406"/>
                <a:gd name="connsiteX4000" fmla="*/ 825248 w 2377881"/>
                <a:gd name="connsiteY4000" fmla="*/ 360434 h 509406"/>
                <a:gd name="connsiteX4001" fmla="*/ 833440 w 2377881"/>
                <a:gd name="connsiteY4001" fmla="*/ 354338 h 509406"/>
                <a:gd name="connsiteX4002" fmla="*/ 836011 w 2377881"/>
                <a:gd name="connsiteY4002" fmla="*/ 348433 h 509406"/>
                <a:gd name="connsiteX4003" fmla="*/ 838393 w 2377881"/>
                <a:gd name="connsiteY4003" fmla="*/ 344908 h 509406"/>
                <a:gd name="connsiteX4004" fmla="*/ 839155 w 2377881"/>
                <a:gd name="connsiteY4004" fmla="*/ 343765 h 509406"/>
                <a:gd name="connsiteX4005" fmla="*/ 825534 w 2377881"/>
                <a:gd name="connsiteY4005" fmla="*/ 346813 h 509406"/>
                <a:gd name="connsiteX4006" fmla="*/ 820771 w 2377881"/>
                <a:gd name="connsiteY4006" fmla="*/ 338241 h 509406"/>
                <a:gd name="connsiteX4007" fmla="*/ 817533 w 2377881"/>
                <a:gd name="connsiteY4007" fmla="*/ 338908 h 509406"/>
                <a:gd name="connsiteX4008" fmla="*/ 815818 w 2377881"/>
                <a:gd name="connsiteY4008" fmla="*/ 340527 h 509406"/>
                <a:gd name="connsiteX4009" fmla="*/ 812199 w 2377881"/>
                <a:gd name="connsiteY4009" fmla="*/ 342337 h 509406"/>
                <a:gd name="connsiteX4010" fmla="*/ 811913 w 2377881"/>
                <a:gd name="connsiteY4010" fmla="*/ 341384 h 509406"/>
                <a:gd name="connsiteX4011" fmla="*/ 810484 w 2377881"/>
                <a:gd name="connsiteY4011" fmla="*/ 337098 h 509406"/>
                <a:gd name="connsiteX4012" fmla="*/ 805055 w 2377881"/>
                <a:gd name="connsiteY4012" fmla="*/ 336526 h 509406"/>
                <a:gd name="connsiteX4013" fmla="*/ 791053 w 2377881"/>
                <a:gd name="connsiteY4013" fmla="*/ 342622 h 509406"/>
                <a:gd name="connsiteX4014" fmla="*/ 784767 w 2377881"/>
                <a:gd name="connsiteY4014" fmla="*/ 342241 h 509406"/>
                <a:gd name="connsiteX4015" fmla="*/ 778671 w 2377881"/>
                <a:gd name="connsiteY4015" fmla="*/ 341860 h 509406"/>
                <a:gd name="connsiteX4016" fmla="*/ 757335 w 2377881"/>
                <a:gd name="connsiteY4016" fmla="*/ 341479 h 509406"/>
                <a:gd name="connsiteX4017" fmla="*/ 755716 w 2377881"/>
                <a:gd name="connsiteY4017" fmla="*/ 343575 h 509406"/>
                <a:gd name="connsiteX4018" fmla="*/ 744191 w 2377881"/>
                <a:gd name="connsiteY4018" fmla="*/ 348909 h 509406"/>
                <a:gd name="connsiteX4019" fmla="*/ 739714 w 2377881"/>
                <a:gd name="connsiteY4019" fmla="*/ 350623 h 509406"/>
                <a:gd name="connsiteX4020" fmla="*/ 745905 w 2377881"/>
                <a:gd name="connsiteY4020" fmla="*/ 345575 h 509406"/>
                <a:gd name="connsiteX4021" fmla="*/ 749429 w 2377881"/>
                <a:gd name="connsiteY4021" fmla="*/ 344146 h 509406"/>
                <a:gd name="connsiteX4022" fmla="*/ 752477 w 2377881"/>
                <a:gd name="connsiteY4022" fmla="*/ 342908 h 509406"/>
                <a:gd name="connsiteX4023" fmla="*/ 753430 w 2377881"/>
                <a:gd name="connsiteY4023" fmla="*/ 337479 h 509406"/>
                <a:gd name="connsiteX4024" fmla="*/ 751620 w 2377881"/>
                <a:gd name="connsiteY4024" fmla="*/ 338050 h 509406"/>
                <a:gd name="connsiteX4025" fmla="*/ 746762 w 2377881"/>
                <a:gd name="connsiteY4025" fmla="*/ 339479 h 509406"/>
                <a:gd name="connsiteX4026" fmla="*/ 732856 w 2377881"/>
                <a:gd name="connsiteY4026" fmla="*/ 343861 h 509406"/>
                <a:gd name="connsiteX4027" fmla="*/ 716759 w 2377881"/>
                <a:gd name="connsiteY4027" fmla="*/ 339574 h 509406"/>
                <a:gd name="connsiteX4028" fmla="*/ 716663 w 2377881"/>
                <a:gd name="connsiteY4028" fmla="*/ 342241 h 509406"/>
                <a:gd name="connsiteX4029" fmla="*/ 716568 w 2377881"/>
                <a:gd name="connsiteY4029" fmla="*/ 343480 h 509406"/>
                <a:gd name="connsiteX4030" fmla="*/ 711329 w 2377881"/>
                <a:gd name="connsiteY4030" fmla="*/ 345099 h 509406"/>
                <a:gd name="connsiteX4031" fmla="*/ 703900 w 2377881"/>
                <a:gd name="connsiteY4031" fmla="*/ 353290 h 509406"/>
                <a:gd name="connsiteX4032" fmla="*/ 703804 w 2377881"/>
                <a:gd name="connsiteY4032" fmla="*/ 355386 h 509406"/>
                <a:gd name="connsiteX4033" fmla="*/ 701042 w 2377881"/>
                <a:gd name="connsiteY4033" fmla="*/ 358910 h 509406"/>
                <a:gd name="connsiteX4034" fmla="*/ 696089 w 2377881"/>
                <a:gd name="connsiteY4034" fmla="*/ 358053 h 509406"/>
                <a:gd name="connsiteX4035" fmla="*/ 701137 w 2377881"/>
                <a:gd name="connsiteY4035" fmla="*/ 352814 h 509406"/>
                <a:gd name="connsiteX4036" fmla="*/ 694756 w 2377881"/>
                <a:gd name="connsiteY4036" fmla="*/ 348814 h 509406"/>
                <a:gd name="connsiteX4037" fmla="*/ 694089 w 2377881"/>
                <a:gd name="connsiteY4037" fmla="*/ 348337 h 509406"/>
                <a:gd name="connsiteX4038" fmla="*/ 678659 w 2377881"/>
                <a:gd name="connsiteY4038" fmla="*/ 345575 h 509406"/>
                <a:gd name="connsiteX4039" fmla="*/ 675039 w 2377881"/>
                <a:gd name="connsiteY4039" fmla="*/ 343670 h 509406"/>
                <a:gd name="connsiteX4040" fmla="*/ 672277 w 2377881"/>
                <a:gd name="connsiteY4040" fmla="*/ 349195 h 509406"/>
                <a:gd name="connsiteX4041" fmla="*/ 670372 w 2377881"/>
                <a:gd name="connsiteY4041" fmla="*/ 346623 h 509406"/>
                <a:gd name="connsiteX4042" fmla="*/ 667800 w 2377881"/>
                <a:gd name="connsiteY4042" fmla="*/ 345385 h 509406"/>
                <a:gd name="connsiteX4043" fmla="*/ 666276 w 2377881"/>
                <a:gd name="connsiteY4043" fmla="*/ 348242 h 509406"/>
                <a:gd name="connsiteX4044" fmla="*/ 666371 w 2377881"/>
                <a:gd name="connsiteY4044" fmla="*/ 349385 h 509406"/>
                <a:gd name="connsiteX4045" fmla="*/ 662752 w 2377881"/>
                <a:gd name="connsiteY4045" fmla="*/ 353005 h 509406"/>
                <a:gd name="connsiteX4046" fmla="*/ 652846 w 2377881"/>
                <a:gd name="connsiteY4046" fmla="*/ 348052 h 509406"/>
                <a:gd name="connsiteX4047" fmla="*/ 644750 w 2377881"/>
                <a:gd name="connsiteY4047" fmla="*/ 349671 h 509406"/>
                <a:gd name="connsiteX4048" fmla="*/ 636939 w 2377881"/>
                <a:gd name="connsiteY4048" fmla="*/ 348433 h 509406"/>
                <a:gd name="connsiteX4049" fmla="*/ 631795 w 2377881"/>
                <a:gd name="connsiteY4049" fmla="*/ 348337 h 509406"/>
                <a:gd name="connsiteX4050" fmla="*/ 629128 w 2377881"/>
                <a:gd name="connsiteY4050" fmla="*/ 346813 h 509406"/>
                <a:gd name="connsiteX4051" fmla="*/ 625700 w 2377881"/>
                <a:gd name="connsiteY4051" fmla="*/ 345575 h 509406"/>
                <a:gd name="connsiteX4052" fmla="*/ 618460 w 2377881"/>
                <a:gd name="connsiteY4052" fmla="*/ 346242 h 509406"/>
                <a:gd name="connsiteX4053" fmla="*/ 613126 w 2377881"/>
                <a:gd name="connsiteY4053" fmla="*/ 344527 h 509406"/>
                <a:gd name="connsiteX4054" fmla="*/ 610174 w 2377881"/>
                <a:gd name="connsiteY4054" fmla="*/ 347956 h 509406"/>
                <a:gd name="connsiteX4055" fmla="*/ 603125 w 2377881"/>
                <a:gd name="connsiteY4055" fmla="*/ 347385 h 509406"/>
                <a:gd name="connsiteX4056" fmla="*/ 585218 w 2377881"/>
                <a:gd name="connsiteY4056" fmla="*/ 349671 h 509406"/>
                <a:gd name="connsiteX4057" fmla="*/ 577027 w 2377881"/>
                <a:gd name="connsiteY4057" fmla="*/ 350623 h 509406"/>
                <a:gd name="connsiteX4058" fmla="*/ 564263 w 2377881"/>
                <a:gd name="connsiteY4058" fmla="*/ 347290 h 509406"/>
                <a:gd name="connsiteX4059" fmla="*/ 560834 w 2377881"/>
                <a:gd name="connsiteY4059" fmla="*/ 346432 h 509406"/>
                <a:gd name="connsiteX4060" fmla="*/ 551690 w 2377881"/>
                <a:gd name="connsiteY4060" fmla="*/ 353576 h 509406"/>
                <a:gd name="connsiteX4061" fmla="*/ 542737 w 2377881"/>
                <a:gd name="connsiteY4061" fmla="*/ 355100 h 509406"/>
                <a:gd name="connsiteX4062" fmla="*/ 537974 w 2377881"/>
                <a:gd name="connsiteY4062" fmla="*/ 354910 h 509406"/>
                <a:gd name="connsiteX4063" fmla="*/ 533307 w 2377881"/>
                <a:gd name="connsiteY4063" fmla="*/ 358910 h 509406"/>
                <a:gd name="connsiteX4064" fmla="*/ 526544 w 2377881"/>
                <a:gd name="connsiteY4064" fmla="*/ 355005 h 509406"/>
                <a:gd name="connsiteX4065" fmla="*/ 520543 w 2377881"/>
                <a:gd name="connsiteY4065" fmla="*/ 355195 h 509406"/>
                <a:gd name="connsiteX4066" fmla="*/ 514257 w 2377881"/>
                <a:gd name="connsiteY4066" fmla="*/ 356624 h 509406"/>
                <a:gd name="connsiteX4067" fmla="*/ 505113 w 2377881"/>
                <a:gd name="connsiteY4067" fmla="*/ 355481 h 509406"/>
                <a:gd name="connsiteX4068" fmla="*/ 505494 w 2377881"/>
                <a:gd name="connsiteY4068" fmla="*/ 360053 h 509406"/>
                <a:gd name="connsiteX4069" fmla="*/ 505780 w 2377881"/>
                <a:gd name="connsiteY4069" fmla="*/ 363387 h 509406"/>
                <a:gd name="connsiteX4070" fmla="*/ 500541 w 2377881"/>
                <a:gd name="connsiteY4070" fmla="*/ 365578 h 509406"/>
                <a:gd name="connsiteX4071" fmla="*/ 497112 w 2377881"/>
                <a:gd name="connsiteY4071" fmla="*/ 368340 h 509406"/>
                <a:gd name="connsiteX4072" fmla="*/ 491778 w 2377881"/>
                <a:gd name="connsiteY4072" fmla="*/ 365387 h 509406"/>
                <a:gd name="connsiteX4073" fmla="*/ 492731 w 2377881"/>
                <a:gd name="connsiteY4073" fmla="*/ 363196 h 509406"/>
                <a:gd name="connsiteX4074" fmla="*/ 491778 w 2377881"/>
                <a:gd name="connsiteY4074" fmla="*/ 359577 h 509406"/>
                <a:gd name="connsiteX4075" fmla="*/ 482158 w 2377881"/>
                <a:gd name="connsiteY4075" fmla="*/ 363292 h 509406"/>
                <a:gd name="connsiteX4076" fmla="*/ 486634 w 2377881"/>
                <a:gd name="connsiteY4076" fmla="*/ 370721 h 509406"/>
                <a:gd name="connsiteX4077" fmla="*/ 485301 w 2377881"/>
                <a:gd name="connsiteY4077" fmla="*/ 371578 h 509406"/>
                <a:gd name="connsiteX4078" fmla="*/ 477659 w 2377881"/>
                <a:gd name="connsiteY4078" fmla="*/ 372641 h 509406"/>
                <a:gd name="connsiteX4079" fmla="*/ 478062 w 2377881"/>
                <a:gd name="connsiteY4079" fmla="*/ 366435 h 509406"/>
                <a:gd name="connsiteX4080" fmla="*/ 464441 w 2377881"/>
                <a:gd name="connsiteY4080" fmla="*/ 359958 h 509406"/>
                <a:gd name="connsiteX4081" fmla="*/ 464727 w 2377881"/>
                <a:gd name="connsiteY4081" fmla="*/ 355195 h 509406"/>
                <a:gd name="connsiteX4082" fmla="*/ 464822 w 2377881"/>
                <a:gd name="connsiteY4082" fmla="*/ 354433 h 509406"/>
                <a:gd name="connsiteX4083" fmla="*/ 463679 w 2377881"/>
                <a:gd name="connsiteY4083" fmla="*/ 353195 h 509406"/>
                <a:gd name="connsiteX4084" fmla="*/ 459393 w 2377881"/>
                <a:gd name="connsiteY4084" fmla="*/ 358529 h 509406"/>
                <a:gd name="connsiteX4085" fmla="*/ 453107 w 2377881"/>
                <a:gd name="connsiteY4085" fmla="*/ 362625 h 509406"/>
                <a:gd name="connsiteX4086" fmla="*/ 448153 w 2377881"/>
                <a:gd name="connsiteY4086" fmla="*/ 363006 h 509406"/>
                <a:gd name="connsiteX4087" fmla="*/ 433675 w 2377881"/>
                <a:gd name="connsiteY4087" fmla="*/ 363196 h 509406"/>
                <a:gd name="connsiteX4088" fmla="*/ 430532 w 2377881"/>
                <a:gd name="connsiteY4088" fmla="*/ 361482 h 509406"/>
                <a:gd name="connsiteX4089" fmla="*/ 418054 w 2377881"/>
                <a:gd name="connsiteY4089" fmla="*/ 365197 h 509406"/>
                <a:gd name="connsiteX4090" fmla="*/ 415197 w 2377881"/>
                <a:gd name="connsiteY4090" fmla="*/ 362530 h 509406"/>
                <a:gd name="connsiteX4091" fmla="*/ 412625 w 2377881"/>
                <a:gd name="connsiteY4091" fmla="*/ 362053 h 509406"/>
                <a:gd name="connsiteX4092" fmla="*/ 408625 w 2377881"/>
                <a:gd name="connsiteY4092" fmla="*/ 364435 h 509406"/>
                <a:gd name="connsiteX4093" fmla="*/ 394528 w 2377881"/>
                <a:gd name="connsiteY4093" fmla="*/ 366911 h 509406"/>
                <a:gd name="connsiteX4094" fmla="*/ 392051 w 2377881"/>
                <a:gd name="connsiteY4094" fmla="*/ 366625 h 509406"/>
                <a:gd name="connsiteX4095" fmla="*/ 389384 w 2377881"/>
                <a:gd name="connsiteY4095" fmla="*/ 366244 h 509406"/>
                <a:gd name="connsiteX4096" fmla="*/ 374335 w 2377881"/>
                <a:gd name="connsiteY4096" fmla="*/ 368911 h 509406"/>
                <a:gd name="connsiteX4097" fmla="*/ 373573 w 2377881"/>
                <a:gd name="connsiteY4097" fmla="*/ 368816 h 509406"/>
                <a:gd name="connsiteX4098" fmla="*/ 369286 w 2377881"/>
                <a:gd name="connsiteY4098" fmla="*/ 369197 h 509406"/>
                <a:gd name="connsiteX4099" fmla="*/ 363286 w 2377881"/>
                <a:gd name="connsiteY4099" fmla="*/ 370626 h 509406"/>
                <a:gd name="connsiteX4100" fmla="*/ 355380 w 2377881"/>
                <a:gd name="connsiteY4100" fmla="*/ 364435 h 509406"/>
                <a:gd name="connsiteX4101" fmla="*/ 352903 w 2377881"/>
                <a:gd name="connsiteY4101" fmla="*/ 366911 h 509406"/>
                <a:gd name="connsiteX4102" fmla="*/ 350332 w 2377881"/>
                <a:gd name="connsiteY4102" fmla="*/ 369578 h 509406"/>
                <a:gd name="connsiteX4103" fmla="*/ 345760 w 2377881"/>
                <a:gd name="connsiteY4103" fmla="*/ 365387 h 509406"/>
                <a:gd name="connsiteX4104" fmla="*/ 344902 w 2377881"/>
                <a:gd name="connsiteY4104" fmla="*/ 365482 h 509406"/>
                <a:gd name="connsiteX4105" fmla="*/ 342712 w 2377881"/>
                <a:gd name="connsiteY4105" fmla="*/ 367197 h 509406"/>
                <a:gd name="connsiteX4106" fmla="*/ 343474 w 2377881"/>
                <a:gd name="connsiteY4106" fmla="*/ 373483 h 509406"/>
                <a:gd name="connsiteX4107" fmla="*/ 334330 w 2377881"/>
                <a:gd name="connsiteY4107" fmla="*/ 371102 h 509406"/>
                <a:gd name="connsiteX4108" fmla="*/ 336520 w 2377881"/>
                <a:gd name="connsiteY4108" fmla="*/ 365387 h 509406"/>
                <a:gd name="connsiteX4109" fmla="*/ 336044 w 2377881"/>
                <a:gd name="connsiteY4109" fmla="*/ 365387 h 509406"/>
                <a:gd name="connsiteX4110" fmla="*/ 328519 w 2377881"/>
                <a:gd name="connsiteY4110" fmla="*/ 365673 h 509406"/>
                <a:gd name="connsiteX4111" fmla="*/ 324138 w 2377881"/>
                <a:gd name="connsiteY4111" fmla="*/ 372055 h 509406"/>
                <a:gd name="connsiteX4112" fmla="*/ 316994 w 2377881"/>
                <a:gd name="connsiteY4112" fmla="*/ 368435 h 509406"/>
                <a:gd name="connsiteX4113" fmla="*/ 310708 w 2377881"/>
                <a:gd name="connsiteY4113" fmla="*/ 373960 h 509406"/>
                <a:gd name="connsiteX4114" fmla="*/ 310327 w 2377881"/>
                <a:gd name="connsiteY4114" fmla="*/ 373579 h 509406"/>
                <a:gd name="connsiteX4115" fmla="*/ 309374 w 2377881"/>
                <a:gd name="connsiteY4115" fmla="*/ 372626 h 509406"/>
                <a:gd name="connsiteX4116" fmla="*/ 306612 w 2377881"/>
                <a:gd name="connsiteY4116" fmla="*/ 371007 h 509406"/>
                <a:gd name="connsiteX4117" fmla="*/ 305659 w 2377881"/>
                <a:gd name="connsiteY4117" fmla="*/ 371197 h 509406"/>
                <a:gd name="connsiteX4118" fmla="*/ 300707 w 2377881"/>
                <a:gd name="connsiteY4118" fmla="*/ 371578 h 509406"/>
                <a:gd name="connsiteX4119" fmla="*/ 296420 w 2377881"/>
                <a:gd name="connsiteY4119" fmla="*/ 371483 h 509406"/>
                <a:gd name="connsiteX4120" fmla="*/ 286133 w 2377881"/>
                <a:gd name="connsiteY4120" fmla="*/ 372055 h 509406"/>
                <a:gd name="connsiteX4121" fmla="*/ 283752 w 2377881"/>
                <a:gd name="connsiteY4121" fmla="*/ 372531 h 509406"/>
                <a:gd name="connsiteX4122" fmla="*/ 275846 w 2377881"/>
                <a:gd name="connsiteY4122" fmla="*/ 371674 h 509406"/>
                <a:gd name="connsiteX4123" fmla="*/ 273084 w 2377881"/>
                <a:gd name="connsiteY4123" fmla="*/ 376150 h 509406"/>
                <a:gd name="connsiteX4124" fmla="*/ 272703 w 2377881"/>
                <a:gd name="connsiteY4124" fmla="*/ 375960 h 509406"/>
                <a:gd name="connsiteX4125" fmla="*/ 266512 w 2377881"/>
                <a:gd name="connsiteY4125" fmla="*/ 371674 h 509406"/>
                <a:gd name="connsiteX4126" fmla="*/ 250986 w 2377881"/>
                <a:gd name="connsiteY4126" fmla="*/ 375865 h 509406"/>
                <a:gd name="connsiteX4127" fmla="*/ 249271 w 2377881"/>
                <a:gd name="connsiteY4127" fmla="*/ 374722 h 509406"/>
                <a:gd name="connsiteX4128" fmla="*/ 244700 w 2377881"/>
                <a:gd name="connsiteY4128" fmla="*/ 376817 h 509406"/>
                <a:gd name="connsiteX4129" fmla="*/ 244604 w 2377881"/>
                <a:gd name="connsiteY4129" fmla="*/ 378817 h 509406"/>
                <a:gd name="connsiteX4130" fmla="*/ 241747 w 2377881"/>
                <a:gd name="connsiteY4130" fmla="*/ 380151 h 509406"/>
                <a:gd name="connsiteX4131" fmla="*/ 241175 w 2377881"/>
                <a:gd name="connsiteY4131" fmla="*/ 380246 h 509406"/>
                <a:gd name="connsiteX4132" fmla="*/ 236984 w 2377881"/>
                <a:gd name="connsiteY4132" fmla="*/ 375579 h 509406"/>
                <a:gd name="connsiteX4133" fmla="*/ 226507 w 2377881"/>
                <a:gd name="connsiteY4133" fmla="*/ 370626 h 509406"/>
                <a:gd name="connsiteX4134" fmla="*/ 219839 w 2377881"/>
                <a:gd name="connsiteY4134" fmla="*/ 375293 h 509406"/>
                <a:gd name="connsiteX4135" fmla="*/ 213839 w 2377881"/>
                <a:gd name="connsiteY4135" fmla="*/ 381389 h 509406"/>
                <a:gd name="connsiteX4136" fmla="*/ 213839 w 2377881"/>
                <a:gd name="connsiteY4136" fmla="*/ 381199 h 509406"/>
                <a:gd name="connsiteX4137" fmla="*/ 210409 w 2377881"/>
                <a:gd name="connsiteY4137" fmla="*/ 378341 h 509406"/>
                <a:gd name="connsiteX4138" fmla="*/ 208600 w 2377881"/>
                <a:gd name="connsiteY4138" fmla="*/ 382627 h 509406"/>
                <a:gd name="connsiteX4139" fmla="*/ 208314 w 2377881"/>
                <a:gd name="connsiteY4139" fmla="*/ 383199 h 509406"/>
                <a:gd name="connsiteX4140" fmla="*/ 208124 w 2377881"/>
                <a:gd name="connsiteY4140" fmla="*/ 380246 h 509406"/>
                <a:gd name="connsiteX4141" fmla="*/ 209266 w 2377881"/>
                <a:gd name="connsiteY4141" fmla="*/ 369578 h 509406"/>
                <a:gd name="connsiteX4142" fmla="*/ 211838 w 2377881"/>
                <a:gd name="connsiteY4142" fmla="*/ 367673 h 509406"/>
                <a:gd name="connsiteX4143" fmla="*/ 212886 w 2377881"/>
                <a:gd name="connsiteY4143" fmla="*/ 366911 h 509406"/>
                <a:gd name="connsiteX4144" fmla="*/ 207171 w 2377881"/>
                <a:gd name="connsiteY4144" fmla="*/ 364435 h 509406"/>
                <a:gd name="connsiteX4145" fmla="*/ 205171 w 2377881"/>
                <a:gd name="connsiteY4145" fmla="*/ 365768 h 509406"/>
                <a:gd name="connsiteX4146" fmla="*/ 196693 w 2377881"/>
                <a:gd name="connsiteY4146" fmla="*/ 365768 h 509406"/>
                <a:gd name="connsiteX4147" fmla="*/ 191074 w 2377881"/>
                <a:gd name="connsiteY4147" fmla="*/ 366625 h 509406"/>
                <a:gd name="connsiteX4148" fmla="*/ 191455 w 2377881"/>
                <a:gd name="connsiteY4148" fmla="*/ 371293 h 509406"/>
                <a:gd name="connsiteX4149" fmla="*/ 192407 w 2377881"/>
                <a:gd name="connsiteY4149" fmla="*/ 372721 h 509406"/>
                <a:gd name="connsiteX4150" fmla="*/ 193455 w 2377881"/>
                <a:gd name="connsiteY4150" fmla="*/ 377103 h 509406"/>
                <a:gd name="connsiteX4151" fmla="*/ 183454 w 2377881"/>
                <a:gd name="connsiteY4151" fmla="*/ 381008 h 509406"/>
                <a:gd name="connsiteX4152" fmla="*/ 187168 w 2377881"/>
                <a:gd name="connsiteY4152" fmla="*/ 377865 h 509406"/>
                <a:gd name="connsiteX4153" fmla="*/ 190693 w 2377881"/>
                <a:gd name="connsiteY4153" fmla="*/ 374817 h 509406"/>
                <a:gd name="connsiteX4154" fmla="*/ 183263 w 2377881"/>
                <a:gd name="connsiteY4154" fmla="*/ 375484 h 509406"/>
                <a:gd name="connsiteX4155" fmla="*/ 182025 w 2377881"/>
                <a:gd name="connsiteY4155" fmla="*/ 378627 h 509406"/>
                <a:gd name="connsiteX4156" fmla="*/ 173738 w 2377881"/>
                <a:gd name="connsiteY4156" fmla="*/ 377579 h 509406"/>
                <a:gd name="connsiteX4157" fmla="*/ 165737 w 2377881"/>
                <a:gd name="connsiteY4157" fmla="*/ 374722 h 509406"/>
                <a:gd name="connsiteX4158" fmla="*/ 161832 w 2377881"/>
                <a:gd name="connsiteY4158" fmla="*/ 376436 h 509406"/>
                <a:gd name="connsiteX4159" fmla="*/ 155069 w 2377881"/>
                <a:gd name="connsiteY4159" fmla="*/ 377484 h 509406"/>
                <a:gd name="connsiteX4160" fmla="*/ 146401 w 2377881"/>
                <a:gd name="connsiteY4160" fmla="*/ 384342 h 509406"/>
                <a:gd name="connsiteX4161" fmla="*/ 142306 w 2377881"/>
                <a:gd name="connsiteY4161" fmla="*/ 384723 h 509406"/>
                <a:gd name="connsiteX4162" fmla="*/ 134305 w 2377881"/>
                <a:gd name="connsiteY4162" fmla="*/ 386723 h 509406"/>
                <a:gd name="connsiteX4163" fmla="*/ 130209 w 2377881"/>
                <a:gd name="connsiteY4163" fmla="*/ 382723 h 509406"/>
                <a:gd name="connsiteX4164" fmla="*/ 126494 w 2377881"/>
                <a:gd name="connsiteY4164" fmla="*/ 382342 h 509406"/>
                <a:gd name="connsiteX4165" fmla="*/ 121160 w 2377881"/>
                <a:gd name="connsiteY4165" fmla="*/ 384437 h 509406"/>
                <a:gd name="connsiteX4166" fmla="*/ 123637 w 2377881"/>
                <a:gd name="connsiteY4166" fmla="*/ 390438 h 509406"/>
                <a:gd name="connsiteX4167" fmla="*/ 120303 w 2377881"/>
                <a:gd name="connsiteY4167" fmla="*/ 388914 h 509406"/>
                <a:gd name="connsiteX4168" fmla="*/ 112874 w 2377881"/>
                <a:gd name="connsiteY4168" fmla="*/ 389771 h 509406"/>
                <a:gd name="connsiteX4169" fmla="*/ 106111 w 2377881"/>
                <a:gd name="connsiteY4169" fmla="*/ 388152 h 509406"/>
                <a:gd name="connsiteX4170" fmla="*/ 98776 w 2377881"/>
                <a:gd name="connsiteY4170" fmla="*/ 384818 h 509406"/>
                <a:gd name="connsiteX4171" fmla="*/ 97062 w 2377881"/>
                <a:gd name="connsiteY4171" fmla="*/ 384342 h 509406"/>
                <a:gd name="connsiteX4172" fmla="*/ 93538 w 2377881"/>
                <a:gd name="connsiteY4172" fmla="*/ 387676 h 509406"/>
                <a:gd name="connsiteX4173" fmla="*/ 96491 w 2377881"/>
                <a:gd name="connsiteY4173" fmla="*/ 393295 h 509406"/>
                <a:gd name="connsiteX4174" fmla="*/ 92014 w 2377881"/>
                <a:gd name="connsiteY4174" fmla="*/ 394153 h 509406"/>
                <a:gd name="connsiteX4175" fmla="*/ 88108 w 2377881"/>
                <a:gd name="connsiteY4175" fmla="*/ 392057 h 509406"/>
                <a:gd name="connsiteX4176" fmla="*/ 82203 w 2377881"/>
                <a:gd name="connsiteY4176" fmla="*/ 390724 h 509406"/>
                <a:gd name="connsiteX4177" fmla="*/ 77536 w 2377881"/>
                <a:gd name="connsiteY4177" fmla="*/ 390819 h 509406"/>
                <a:gd name="connsiteX4178" fmla="*/ 74678 w 2377881"/>
                <a:gd name="connsiteY4178" fmla="*/ 390914 h 509406"/>
                <a:gd name="connsiteX4179" fmla="*/ 65915 w 2377881"/>
                <a:gd name="connsiteY4179" fmla="*/ 393295 h 509406"/>
                <a:gd name="connsiteX4180" fmla="*/ 65534 w 2377881"/>
                <a:gd name="connsiteY4180" fmla="*/ 392914 h 509406"/>
                <a:gd name="connsiteX4181" fmla="*/ 60010 w 2377881"/>
                <a:gd name="connsiteY4181" fmla="*/ 393772 h 509406"/>
                <a:gd name="connsiteX4182" fmla="*/ 53628 w 2377881"/>
                <a:gd name="connsiteY4182" fmla="*/ 394057 h 509406"/>
                <a:gd name="connsiteX4183" fmla="*/ 52866 w 2377881"/>
                <a:gd name="connsiteY4183" fmla="*/ 393486 h 509406"/>
                <a:gd name="connsiteX4184" fmla="*/ 49818 w 2377881"/>
                <a:gd name="connsiteY4184" fmla="*/ 395486 h 509406"/>
                <a:gd name="connsiteX4185" fmla="*/ 45246 w 2377881"/>
                <a:gd name="connsiteY4185" fmla="*/ 401296 h 509406"/>
                <a:gd name="connsiteX4186" fmla="*/ 44008 w 2377881"/>
                <a:gd name="connsiteY4186" fmla="*/ 397486 h 509406"/>
                <a:gd name="connsiteX4187" fmla="*/ 43150 w 2377881"/>
                <a:gd name="connsiteY4187" fmla="*/ 394819 h 509406"/>
                <a:gd name="connsiteX4188" fmla="*/ 32959 w 2377881"/>
                <a:gd name="connsiteY4188" fmla="*/ 395486 h 509406"/>
                <a:gd name="connsiteX4189" fmla="*/ 29816 w 2377881"/>
                <a:gd name="connsiteY4189" fmla="*/ 395581 h 509406"/>
                <a:gd name="connsiteX4190" fmla="*/ 21433 w 2377881"/>
                <a:gd name="connsiteY4190" fmla="*/ 395296 h 509406"/>
                <a:gd name="connsiteX4191" fmla="*/ 20957 w 2377881"/>
                <a:gd name="connsiteY4191" fmla="*/ 395772 h 509406"/>
                <a:gd name="connsiteX4192" fmla="*/ 16861 w 2377881"/>
                <a:gd name="connsiteY4192" fmla="*/ 392629 h 509406"/>
                <a:gd name="connsiteX4193" fmla="*/ 25434 w 2377881"/>
                <a:gd name="connsiteY4193" fmla="*/ 388247 h 509406"/>
                <a:gd name="connsiteX4194" fmla="*/ 27625 w 2377881"/>
                <a:gd name="connsiteY4194" fmla="*/ 386342 h 509406"/>
                <a:gd name="connsiteX4195" fmla="*/ 28006 w 2377881"/>
                <a:gd name="connsiteY4195" fmla="*/ 381961 h 509406"/>
                <a:gd name="connsiteX4196" fmla="*/ 34292 w 2377881"/>
                <a:gd name="connsiteY4196" fmla="*/ 379103 h 509406"/>
                <a:gd name="connsiteX4197" fmla="*/ 38769 w 2377881"/>
                <a:gd name="connsiteY4197" fmla="*/ 378055 h 509406"/>
                <a:gd name="connsiteX4198" fmla="*/ 43532 w 2377881"/>
                <a:gd name="connsiteY4198" fmla="*/ 371388 h 509406"/>
                <a:gd name="connsiteX4199" fmla="*/ 48199 w 2377881"/>
                <a:gd name="connsiteY4199" fmla="*/ 369388 h 509406"/>
                <a:gd name="connsiteX4200" fmla="*/ 39245 w 2377881"/>
                <a:gd name="connsiteY4200" fmla="*/ 358434 h 509406"/>
                <a:gd name="connsiteX4201" fmla="*/ 46389 w 2377881"/>
                <a:gd name="connsiteY4201" fmla="*/ 356243 h 509406"/>
                <a:gd name="connsiteX4202" fmla="*/ 53818 w 2377881"/>
                <a:gd name="connsiteY4202" fmla="*/ 354243 h 509406"/>
                <a:gd name="connsiteX4203" fmla="*/ 53628 w 2377881"/>
                <a:gd name="connsiteY4203" fmla="*/ 356529 h 509406"/>
                <a:gd name="connsiteX4204" fmla="*/ 53533 w 2377881"/>
                <a:gd name="connsiteY4204" fmla="*/ 358339 h 509406"/>
                <a:gd name="connsiteX4205" fmla="*/ 56390 w 2377881"/>
                <a:gd name="connsiteY4205" fmla="*/ 364816 h 509406"/>
                <a:gd name="connsiteX4206" fmla="*/ 58581 w 2377881"/>
                <a:gd name="connsiteY4206" fmla="*/ 367006 h 509406"/>
                <a:gd name="connsiteX4207" fmla="*/ 60772 w 2377881"/>
                <a:gd name="connsiteY4207" fmla="*/ 369197 h 509406"/>
                <a:gd name="connsiteX4208" fmla="*/ 66868 w 2377881"/>
                <a:gd name="connsiteY4208" fmla="*/ 368911 h 509406"/>
                <a:gd name="connsiteX4209" fmla="*/ 70964 w 2377881"/>
                <a:gd name="connsiteY4209" fmla="*/ 363768 h 509406"/>
                <a:gd name="connsiteX4210" fmla="*/ 71344 w 2377881"/>
                <a:gd name="connsiteY4210" fmla="*/ 363482 h 509406"/>
                <a:gd name="connsiteX4211" fmla="*/ 73535 w 2377881"/>
                <a:gd name="connsiteY4211" fmla="*/ 361768 h 509406"/>
                <a:gd name="connsiteX4212" fmla="*/ 71344 w 2377881"/>
                <a:gd name="connsiteY4212" fmla="*/ 370340 h 509406"/>
                <a:gd name="connsiteX4213" fmla="*/ 69630 w 2377881"/>
                <a:gd name="connsiteY4213" fmla="*/ 373198 h 509406"/>
                <a:gd name="connsiteX4214" fmla="*/ 65820 w 2377881"/>
                <a:gd name="connsiteY4214" fmla="*/ 379484 h 509406"/>
                <a:gd name="connsiteX4215" fmla="*/ 71154 w 2377881"/>
                <a:gd name="connsiteY4215" fmla="*/ 382532 h 509406"/>
                <a:gd name="connsiteX4216" fmla="*/ 79345 w 2377881"/>
                <a:gd name="connsiteY4216" fmla="*/ 368721 h 509406"/>
                <a:gd name="connsiteX4217" fmla="*/ 80203 w 2377881"/>
                <a:gd name="connsiteY4217" fmla="*/ 365197 h 509406"/>
                <a:gd name="connsiteX4218" fmla="*/ 82489 w 2377881"/>
                <a:gd name="connsiteY4218" fmla="*/ 366244 h 509406"/>
                <a:gd name="connsiteX4219" fmla="*/ 83060 w 2377881"/>
                <a:gd name="connsiteY4219" fmla="*/ 369673 h 509406"/>
                <a:gd name="connsiteX4220" fmla="*/ 90966 w 2377881"/>
                <a:gd name="connsiteY4220" fmla="*/ 365673 h 509406"/>
                <a:gd name="connsiteX4221" fmla="*/ 108492 w 2377881"/>
                <a:gd name="connsiteY4221" fmla="*/ 363958 h 509406"/>
                <a:gd name="connsiteX4222" fmla="*/ 113921 w 2377881"/>
                <a:gd name="connsiteY4222" fmla="*/ 366054 h 509406"/>
                <a:gd name="connsiteX4223" fmla="*/ 118493 w 2377881"/>
                <a:gd name="connsiteY4223" fmla="*/ 364149 h 509406"/>
                <a:gd name="connsiteX4224" fmla="*/ 118303 w 2377881"/>
                <a:gd name="connsiteY4224" fmla="*/ 358624 h 509406"/>
                <a:gd name="connsiteX4225" fmla="*/ 117350 w 2377881"/>
                <a:gd name="connsiteY4225" fmla="*/ 358243 h 509406"/>
                <a:gd name="connsiteX4226" fmla="*/ 117541 w 2377881"/>
                <a:gd name="connsiteY4226" fmla="*/ 355481 h 509406"/>
                <a:gd name="connsiteX4227" fmla="*/ 125827 w 2377881"/>
                <a:gd name="connsiteY4227" fmla="*/ 357005 h 509406"/>
                <a:gd name="connsiteX4228" fmla="*/ 138972 w 2377881"/>
                <a:gd name="connsiteY4228" fmla="*/ 359577 h 509406"/>
                <a:gd name="connsiteX4229" fmla="*/ 143830 w 2377881"/>
                <a:gd name="connsiteY4229" fmla="*/ 359196 h 509406"/>
                <a:gd name="connsiteX4230" fmla="*/ 143830 w 2377881"/>
                <a:gd name="connsiteY4230" fmla="*/ 356708 h 509406"/>
                <a:gd name="connsiteX4231" fmla="*/ 146306 w 2377881"/>
                <a:gd name="connsiteY4231" fmla="*/ 358434 h 509406"/>
                <a:gd name="connsiteX4232" fmla="*/ 147735 w 2377881"/>
                <a:gd name="connsiteY4232" fmla="*/ 359386 h 509406"/>
                <a:gd name="connsiteX4233" fmla="*/ 150021 w 2377881"/>
                <a:gd name="connsiteY4233" fmla="*/ 360815 h 509406"/>
                <a:gd name="connsiteX4234" fmla="*/ 165547 w 2377881"/>
                <a:gd name="connsiteY4234" fmla="*/ 356338 h 509406"/>
                <a:gd name="connsiteX4235" fmla="*/ 160308 w 2377881"/>
                <a:gd name="connsiteY4235" fmla="*/ 350909 h 509406"/>
                <a:gd name="connsiteX4236" fmla="*/ 161165 w 2377881"/>
                <a:gd name="connsiteY4236" fmla="*/ 349576 h 509406"/>
                <a:gd name="connsiteX4237" fmla="*/ 163642 w 2377881"/>
                <a:gd name="connsiteY4237" fmla="*/ 349576 h 509406"/>
                <a:gd name="connsiteX4238" fmla="*/ 170690 w 2377881"/>
                <a:gd name="connsiteY4238" fmla="*/ 353862 h 509406"/>
                <a:gd name="connsiteX4239" fmla="*/ 173548 w 2377881"/>
                <a:gd name="connsiteY4239" fmla="*/ 346718 h 509406"/>
                <a:gd name="connsiteX4240" fmla="*/ 175453 w 2377881"/>
                <a:gd name="connsiteY4240" fmla="*/ 348909 h 509406"/>
                <a:gd name="connsiteX4241" fmla="*/ 176119 w 2377881"/>
                <a:gd name="connsiteY4241" fmla="*/ 349099 h 509406"/>
                <a:gd name="connsiteX4242" fmla="*/ 181739 w 2377881"/>
                <a:gd name="connsiteY4242" fmla="*/ 350433 h 509406"/>
                <a:gd name="connsiteX4243" fmla="*/ 185264 w 2377881"/>
                <a:gd name="connsiteY4243" fmla="*/ 358624 h 509406"/>
                <a:gd name="connsiteX4244" fmla="*/ 188026 w 2377881"/>
                <a:gd name="connsiteY4244" fmla="*/ 358243 h 509406"/>
                <a:gd name="connsiteX4245" fmla="*/ 192217 w 2377881"/>
                <a:gd name="connsiteY4245" fmla="*/ 357100 h 509406"/>
                <a:gd name="connsiteX4246" fmla="*/ 198313 w 2377881"/>
                <a:gd name="connsiteY4246" fmla="*/ 356624 h 509406"/>
                <a:gd name="connsiteX4247" fmla="*/ 200789 w 2377881"/>
                <a:gd name="connsiteY4247" fmla="*/ 355957 h 509406"/>
                <a:gd name="connsiteX4248" fmla="*/ 208790 w 2377881"/>
                <a:gd name="connsiteY4248" fmla="*/ 353767 h 509406"/>
                <a:gd name="connsiteX4249" fmla="*/ 211838 w 2377881"/>
                <a:gd name="connsiteY4249" fmla="*/ 342241 h 509406"/>
                <a:gd name="connsiteX4250" fmla="*/ 215934 w 2377881"/>
                <a:gd name="connsiteY4250" fmla="*/ 342527 h 509406"/>
                <a:gd name="connsiteX4251" fmla="*/ 216886 w 2377881"/>
                <a:gd name="connsiteY4251" fmla="*/ 351576 h 509406"/>
                <a:gd name="connsiteX4252" fmla="*/ 230317 w 2377881"/>
                <a:gd name="connsiteY4252" fmla="*/ 348909 h 509406"/>
                <a:gd name="connsiteX4253" fmla="*/ 234222 w 2377881"/>
                <a:gd name="connsiteY4253" fmla="*/ 346623 h 509406"/>
                <a:gd name="connsiteX4254" fmla="*/ 234412 w 2377881"/>
                <a:gd name="connsiteY4254" fmla="*/ 344718 h 509406"/>
                <a:gd name="connsiteX4255" fmla="*/ 232889 w 2377881"/>
                <a:gd name="connsiteY4255" fmla="*/ 343670 h 509406"/>
                <a:gd name="connsiteX4256" fmla="*/ 226983 w 2377881"/>
                <a:gd name="connsiteY4256" fmla="*/ 343670 h 509406"/>
                <a:gd name="connsiteX4257" fmla="*/ 232222 w 2377881"/>
                <a:gd name="connsiteY4257" fmla="*/ 340241 h 509406"/>
                <a:gd name="connsiteX4258" fmla="*/ 240604 w 2377881"/>
                <a:gd name="connsiteY4258" fmla="*/ 345670 h 509406"/>
                <a:gd name="connsiteX4259" fmla="*/ 245461 w 2377881"/>
                <a:gd name="connsiteY4259" fmla="*/ 352433 h 509406"/>
                <a:gd name="connsiteX4260" fmla="*/ 261749 w 2377881"/>
                <a:gd name="connsiteY4260" fmla="*/ 348337 h 509406"/>
                <a:gd name="connsiteX4261" fmla="*/ 261178 w 2377881"/>
                <a:gd name="connsiteY4261" fmla="*/ 347194 h 509406"/>
                <a:gd name="connsiteX4262" fmla="*/ 260225 w 2377881"/>
                <a:gd name="connsiteY4262" fmla="*/ 345385 h 509406"/>
                <a:gd name="connsiteX4263" fmla="*/ 270798 w 2377881"/>
                <a:gd name="connsiteY4263" fmla="*/ 339479 h 509406"/>
                <a:gd name="connsiteX4264" fmla="*/ 286514 w 2377881"/>
                <a:gd name="connsiteY4264" fmla="*/ 338241 h 509406"/>
                <a:gd name="connsiteX4265" fmla="*/ 291277 w 2377881"/>
                <a:gd name="connsiteY4265" fmla="*/ 331859 h 509406"/>
                <a:gd name="connsiteX4266" fmla="*/ 297658 w 2377881"/>
                <a:gd name="connsiteY4266" fmla="*/ 330907 h 509406"/>
                <a:gd name="connsiteX4267" fmla="*/ 299373 w 2377881"/>
                <a:gd name="connsiteY4267" fmla="*/ 329287 h 509406"/>
                <a:gd name="connsiteX4268" fmla="*/ 302611 w 2377881"/>
                <a:gd name="connsiteY4268" fmla="*/ 328621 h 509406"/>
                <a:gd name="connsiteX4269" fmla="*/ 318423 w 2377881"/>
                <a:gd name="connsiteY4269" fmla="*/ 332621 h 509406"/>
                <a:gd name="connsiteX4270" fmla="*/ 321757 w 2377881"/>
                <a:gd name="connsiteY4270" fmla="*/ 331764 h 509406"/>
                <a:gd name="connsiteX4271" fmla="*/ 321947 w 2377881"/>
                <a:gd name="connsiteY4271" fmla="*/ 329859 h 509406"/>
                <a:gd name="connsiteX4272" fmla="*/ 321757 w 2377881"/>
                <a:gd name="connsiteY4272" fmla="*/ 329478 h 509406"/>
                <a:gd name="connsiteX4273" fmla="*/ 314041 w 2377881"/>
                <a:gd name="connsiteY4273" fmla="*/ 328525 h 509406"/>
                <a:gd name="connsiteX4274" fmla="*/ 310803 w 2377881"/>
                <a:gd name="connsiteY4274" fmla="*/ 328430 h 509406"/>
                <a:gd name="connsiteX4275" fmla="*/ 304135 w 2377881"/>
                <a:gd name="connsiteY4275" fmla="*/ 326525 h 509406"/>
                <a:gd name="connsiteX4276" fmla="*/ 300897 w 2377881"/>
                <a:gd name="connsiteY4276" fmla="*/ 326335 h 509406"/>
                <a:gd name="connsiteX4277" fmla="*/ 295468 w 2377881"/>
                <a:gd name="connsiteY4277" fmla="*/ 320239 h 509406"/>
                <a:gd name="connsiteX4278" fmla="*/ 284800 w 2377881"/>
                <a:gd name="connsiteY4278" fmla="*/ 321763 h 509406"/>
                <a:gd name="connsiteX4279" fmla="*/ 280704 w 2377881"/>
                <a:gd name="connsiteY4279" fmla="*/ 318143 h 509406"/>
                <a:gd name="connsiteX4280" fmla="*/ 280133 w 2377881"/>
                <a:gd name="connsiteY4280" fmla="*/ 309285 h 509406"/>
                <a:gd name="connsiteX4281" fmla="*/ 279751 w 2377881"/>
                <a:gd name="connsiteY4281" fmla="*/ 309571 h 509406"/>
                <a:gd name="connsiteX4282" fmla="*/ 272798 w 2377881"/>
                <a:gd name="connsiteY4282" fmla="*/ 315476 h 509406"/>
                <a:gd name="connsiteX4283" fmla="*/ 268131 w 2377881"/>
                <a:gd name="connsiteY4283" fmla="*/ 315857 h 509406"/>
                <a:gd name="connsiteX4284" fmla="*/ 259558 w 2377881"/>
                <a:gd name="connsiteY4284" fmla="*/ 323001 h 509406"/>
                <a:gd name="connsiteX4285" fmla="*/ 254701 w 2377881"/>
                <a:gd name="connsiteY4285" fmla="*/ 318905 h 509406"/>
                <a:gd name="connsiteX4286" fmla="*/ 252986 w 2377881"/>
                <a:gd name="connsiteY4286" fmla="*/ 317476 h 509406"/>
                <a:gd name="connsiteX4287" fmla="*/ 246414 w 2377881"/>
                <a:gd name="connsiteY4287" fmla="*/ 314143 h 509406"/>
                <a:gd name="connsiteX4288" fmla="*/ 245081 w 2377881"/>
                <a:gd name="connsiteY4288" fmla="*/ 314524 h 509406"/>
                <a:gd name="connsiteX4289" fmla="*/ 239080 w 2377881"/>
                <a:gd name="connsiteY4289" fmla="*/ 316143 h 509406"/>
                <a:gd name="connsiteX4290" fmla="*/ 234698 w 2377881"/>
                <a:gd name="connsiteY4290" fmla="*/ 311095 h 509406"/>
                <a:gd name="connsiteX4291" fmla="*/ 230221 w 2377881"/>
                <a:gd name="connsiteY4291" fmla="*/ 314333 h 509406"/>
                <a:gd name="connsiteX4292" fmla="*/ 227935 w 2377881"/>
                <a:gd name="connsiteY4292" fmla="*/ 315571 h 509406"/>
                <a:gd name="connsiteX4293" fmla="*/ 220125 w 2377881"/>
                <a:gd name="connsiteY4293" fmla="*/ 317857 h 509406"/>
                <a:gd name="connsiteX4294" fmla="*/ 217744 w 2377881"/>
                <a:gd name="connsiteY4294" fmla="*/ 317953 h 509406"/>
                <a:gd name="connsiteX4295" fmla="*/ 210505 w 2377881"/>
                <a:gd name="connsiteY4295" fmla="*/ 314428 h 509406"/>
                <a:gd name="connsiteX4296" fmla="*/ 204790 w 2377881"/>
                <a:gd name="connsiteY4296" fmla="*/ 314333 h 509406"/>
                <a:gd name="connsiteX4297" fmla="*/ 203361 w 2377881"/>
                <a:gd name="connsiteY4297" fmla="*/ 312809 h 509406"/>
                <a:gd name="connsiteX4298" fmla="*/ 186311 w 2377881"/>
                <a:gd name="connsiteY4298" fmla="*/ 309952 h 509406"/>
                <a:gd name="connsiteX4299" fmla="*/ 181834 w 2377881"/>
                <a:gd name="connsiteY4299" fmla="*/ 306332 h 509406"/>
                <a:gd name="connsiteX4300" fmla="*/ 179834 w 2377881"/>
                <a:gd name="connsiteY4300" fmla="*/ 304713 h 509406"/>
                <a:gd name="connsiteX4301" fmla="*/ 171833 w 2377881"/>
                <a:gd name="connsiteY4301" fmla="*/ 308523 h 509406"/>
                <a:gd name="connsiteX4302" fmla="*/ 160784 w 2377881"/>
                <a:gd name="connsiteY4302" fmla="*/ 315381 h 509406"/>
                <a:gd name="connsiteX4303" fmla="*/ 155069 w 2377881"/>
                <a:gd name="connsiteY4303" fmla="*/ 316048 h 509406"/>
                <a:gd name="connsiteX4304" fmla="*/ 149735 w 2377881"/>
                <a:gd name="connsiteY4304" fmla="*/ 311761 h 509406"/>
                <a:gd name="connsiteX4305" fmla="*/ 141544 w 2377881"/>
                <a:gd name="connsiteY4305" fmla="*/ 310428 h 509406"/>
                <a:gd name="connsiteX4306" fmla="*/ 140972 w 2377881"/>
                <a:gd name="connsiteY4306" fmla="*/ 310333 h 509406"/>
                <a:gd name="connsiteX4307" fmla="*/ 137258 w 2377881"/>
                <a:gd name="connsiteY4307" fmla="*/ 311380 h 509406"/>
                <a:gd name="connsiteX4308" fmla="*/ 135733 w 2377881"/>
                <a:gd name="connsiteY4308" fmla="*/ 313095 h 509406"/>
                <a:gd name="connsiteX4309" fmla="*/ 132400 w 2377881"/>
                <a:gd name="connsiteY4309" fmla="*/ 313666 h 509406"/>
                <a:gd name="connsiteX4310" fmla="*/ 131161 w 2377881"/>
                <a:gd name="connsiteY4310" fmla="*/ 311095 h 509406"/>
                <a:gd name="connsiteX4311" fmla="*/ 134209 w 2377881"/>
                <a:gd name="connsiteY4311" fmla="*/ 308237 h 509406"/>
                <a:gd name="connsiteX4312" fmla="*/ 131066 w 2377881"/>
                <a:gd name="connsiteY4312" fmla="*/ 303284 h 509406"/>
                <a:gd name="connsiteX4313" fmla="*/ 126780 w 2377881"/>
                <a:gd name="connsiteY4313" fmla="*/ 307285 h 509406"/>
                <a:gd name="connsiteX4314" fmla="*/ 126685 w 2377881"/>
                <a:gd name="connsiteY4314" fmla="*/ 304522 h 509406"/>
                <a:gd name="connsiteX4315" fmla="*/ 123637 w 2377881"/>
                <a:gd name="connsiteY4315" fmla="*/ 299569 h 509406"/>
                <a:gd name="connsiteX4316" fmla="*/ 113921 w 2377881"/>
                <a:gd name="connsiteY4316" fmla="*/ 302236 h 509406"/>
                <a:gd name="connsiteX4317" fmla="*/ 107920 w 2377881"/>
                <a:gd name="connsiteY4317" fmla="*/ 309666 h 509406"/>
                <a:gd name="connsiteX4318" fmla="*/ 103158 w 2377881"/>
                <a:gd name="connsiteY4318" fmla="*/ 312333 h 509406"/>
                <a:gd name="connsiteX4319" fmla="*/ 98776 w 2377881"/>
                <a:gd name="connsiteY4319" fmla="*/ 313666 h 509406"/>
                <a:gd name="connsiteX4320" fmla="*/ 85537 w 2377881"/>
                <a:gd name="connsiteY4320" fmla="*/ 314428 h 509406"/>
                <a:gd name="connsiteX4321" fmla="*/ 80489 w 2377881"/>
                <a:gd name="connsiteY4321" fmla="*/ 315381 h 509406"/>
                <a:gd name="connsiteX4322" fmla="*/ 76107 w 2377881"/>
                <a:gd name="connsiteY4322" fmla="*/ 313857 h 509406"/>
                <a:gd name="connsiteX4323" fmla="*/ 74107 w 2377881"/>
                <a:gd name="connsiteY4323" fmla="*/ 307856 h 509406"/>
                <a:gd name="connsiteX4324" fmla="*/ 71059 w 2377881"/>
                <a:gd name="connsiteY4324" fmla="*/ 306999 h 509406"/>
                <a:gd name="connsiteX4325" fmla="*/ 67725 w 2377881"/>
                <a:gd name="connsiteY4325" fmla="*/ 307666 h 509406"/>
                <a:gd name="connsiteX4326" fmla="*/ 73154 w 2377881"/>
                <a:gd name="connsiteY4326" fmla="*/ 303475 h 509406"/>
                <a:gd name="connsiteX4327" fmla="*/ 73916 w 2377881"/>
                <a:gd name="connsiteY4327" fmla="*/ 302713 h 509406"/>
                <a:gd name="connsiteX4328" fmla="*/ 75250 w 2377881"/>
                <a:gd name="connsiteY4328" fmla="*/ 301379 h 509406"/>
                <a:gd name="connsiteX4329" fmla="*/ 74011 w 2377881"/>
                <a:gd name="connsiteY4329" fmla="*/ 295474 h 509406"/>
                <a:gd name="connsiteX4330" fmla="*/ 73726 w 2377881"/>
                <a:gd name="connsiteY4330" fmla="*/ 295664 h 509406"/>
                <a:gd name="connsiteX4331" fmla="*/ 64986 w 2377881"/>
                <a:gd name="connsiteY4331" fmla="*/ 299691 h 509406"/>
                <a:gd name="connsiteX4332" fmla="*/ 66296 w 2377881"/>
                <a:gd name="connsiteY4332" fmla="*/ 299665 h 509406"/>
                <a:gd name="connsiteX4333" fmla="*/ 66010 w 2377881"/>
                <a:gd name="connsiteY4333" fmla="*/ 304427 h 509406"/>
                <a:gd name="connsiteX4334" fmla="*/ 58105 w 2377881"/>
                <a:gd name="connsiteY4334" fmla="*/ 305761 h 509406"/>
                <a:gd name="connsiteX4335" fmla="*/ 54009 w 2377881"/>
                <a:gd name="connsiteY4335" fmla="*/ 299284 h 509406"/>
                <a:gd name="connsiteX4336" fmla="*/ 56771 w 2377881"/>
                <a:gd name="connsiteY4336" fmla="*/ 299855 h 509406"/>
                <a:gd name="connsiteX4337" fmla="*/ 63757 w 2377881"/>
                <a:gd name="connsiteY4337" fmla="*/ 299716 h 509406"/>
                <a:gd name="connsiteX4338" fmla="*/ 59283 w 2377881"/>
                <a:gd name="connsiteY4338" fmla="*/ 292199 h 509406"/>
                <a:gd name="connsiteX4339" fmla="*/ 57057 w 2377881"/>
                <a:gd name="connsiteY4339" fmla="*/ 288901 h 509406"/>
                <a:gd name="connsiteX4340" fmla="*/ 52866 w 2377881"/>
                <a:gd name="connsiteY4340" fmla="*/ 292997 h 509406"/>
                <a:gd name="connsiteX4341" fmla="*/ 48866 w 2377881"/>
                <a:gd name="connsiteY4341" fmla="*/ 295378 h 509406"/>
                <a:gd name="connsiteX4342" fmla="*/ 43722 w 2377881"/>
                <a:gd name="connsiteY4342" fmla="*/ 295283 h 509406"/>
                <a:gd name="connsiteX4343" fmla="*/ 42293 w 2377881"/>
                <a:gd name="connsiteY4343" fmla="*/ 295283 h 509406"/>
                <a:gd name="connsiteX4344" fmla="*/ 38102 w 2377881"/>
                <a:gd name="connsiteY4344" fmla="*/ 294331 h 509406"/>
                <a:gd name="connsiteX4345" fmla="*/ 31244 w 2377881"/>
                <a:gd name="connsiteY4345" fmla="*/ 295855 h 509406"/>
                <a:gd name="connsiteX4346" fmla="*/ 29530 w 2377881"/>
                <a:gd name="connsiteY4346" fmla="*/ 299093 h 509406"/>
                <a:gd name="connsiteX4347" fmla="*/ 27244 w 2377881"/>
                <a:gd name="connsiteY4347" fmla="*/ 299284 h 509406"/>
                <a:gd name="connsiteX4348" fmla="*/ 26577 w 2377881"/>
                <a:gd name="connsiteY4348" fmla="*/ 299188 h 509406"/>
                <a:gd name="connsiteX4349" fmla="*/ 25243 w 2377881"/>
                <a:gd name="connsiteY4349" fmla="*/ 295378 h 509406"/>
                <a:gd name="connsiteX4350" fmla="*/ 28768 w 2377881"/>
                <a:gd name="connsiteY4350" fmla="*/ 288235 h 509406"/>
                <a:gd name="connsiteX4351" fmla="*/ 30101 w 2377881"/>
                <a:gd name="connsiteY4351" fmla="*/ 278233 h 509406"/>
                <a:gd name="connsiteX4352" fmla="*/ 31911 w 2377881"/>
                <a:gd name="connsiteY4352" fmla="*/ 274233 h 509406"/>
                <a:gd name="connsiteX4353" fmla="*/ 31625 w 2377881"/>
                <a:gd name="connsiteY4353" fmla="*/ 274233 h 509406"/>
                <a:gd name="connsiteX4354" fmla="*/ 28291 w 2377881"/>
                <a:gd name="connsiteY4354" fmla="*/ 274614 h 509406"/>
                <a:gd name="connsiteX4355" fmla="*/ 20100 w 2377881"/>
                <a:gd name="connsiteY4355" fmla="*/ 269470 h 509406"/>
                <a:gd name="connsiteX4356" fmla="*/ 18576 w 2377881"/>
                <a:gd name="connsiteY4356" fmla="*/ 270709 h 509406"/>
                <a:gd name="connsiteX4357" fmla="*/ 17719 w 2377881"/>
                <a:gd name="connsiteY4357" fmla="*/ 271375 h 509406"/>
                <a:gd name="connsiteX4358" fmla="*/ 16576 w 2377881"/>
                <a:gd name="connsiteY4358" fmla="*/ 276805 h 509406"/>
                <a:gd name="connsiteX4359" fmla="*/ 12099 w 2377881"/>
                <a:gd name="connsiteY4359" fmla="*/ 274328 h 509406"/>
                <a:gd name="connsiteX4360" fmla="*/ 12480 w 2377881"/>
                <a:gd name="connsiteY4360" fmla="*/ 272328 h 509406"/>
                <a:gd name="connsiteX4361" fmla="*/ 12480 w 2377881"/>
                <a:gd name="connsiteY4361" fmla="*/ 268137 h 509406"/>
                <a:gd name="connsiteX4362" fmla="*/ 9813 w 2377881"/>
                <a:gd name="connsiteY4362" fmla="*/ 262898 h 509406"/>
                <a:gd name="connsiteX4363" fmla="*/ 8194 w 2377881"/>
                <a:gd name="connsiteY4363" fmla="*/ 261755 h 509406"/>
                <a:gd name="connsiteX4364" fmla="*/ 2479 w 2377881"/>
                <a:gd name="connsiteY4364" fmla="*/ 260231 h 509406"/>
                <a:gd name="connsiteX4365" fmla="*/ 5336 w 2377881"/>
                <a:gd name="connsiteY4365" fmla="*/ 247563 h 509406"/>
                <a:gd name="connsiteX4366" fmla="*/ 15242 w 2377881"/>
                <a:gd name="connsiteY4366" fmla="*/ 247087 h 509406"/>
                <a:gd name="connsiteX4367" fmla="*/ 19052 w 2377881"/>
                <a:gd name="connsiteY4367" fmla="*/ 246896 h 509406"/>
                <a:gd name="connsiteX4368" fmla="*/ 22005 w 2377881"/>
                <a:gd name="connsiteY4368" fmla="*/ 243086 h 509406"/>
                <a:gd name="connsiteX4369" fmla="*/ 20005 w 2377881"/>
                <a:gd name="connsiteY4369" fmla="*/ 239562 h 509406"/>
                <a:gd name="connsiteX4370" fmla="*/ 22195 w 2377881"/>
                <a:gd name="connsiteY4370" fmla="*/ 238133 h 509406"/>
                <a:gd name="connsiteX4371" fmla="*/ 23910 w 2377881"/>
                <a:gd name="connsiteY4371" fmla="*/ 236990 h 509406"/>
                <a:gd name="connsiteX4372" fmla="*/ 30958 w 2377881"/>
                <a:gd name="connsiteY4372" fmla="*/ 239752 h 509406"/>
                <a:gd name="connsiteX4373" fmla="*/ 32673 w 2377881"/>
                <a:gd name="connsiteY4373" fmla="*/ 237847 h 509406"/>
                <a:gd name="connsiteX4374" fmla="*/ 30673 w 2377881"/>
                <a:gd name="connsiteY4374" fmla="*/ 234704 h 509406"/>
                <a:gd name="connsiteX4375" fmla="*/ 33244 w 2377881"/>
                <a:gd name="connsiteY4375" fmla="*/ 233371 h 509406"/>
                <a:gd name="connsiteX4376" fmla="*/ 34197 w 2377881"/>
                <a:gd name="connsiteY4376" fmla="*/ 233847 h 509406"/>
                <a:gd name="connsiteX4377" fmla="*/ 32197 w 2377881"/>
                <a:gd name="connsiteY4377" fmla="*/ 229180 h 509406"/>
                <a:gd name="connsiteX4378" fmla="*/ 29149 w 2377881"/>
                <a:gd name="connsiteY4378" fmla="*/ 228513 h 509406"/>
                <a:gd name="connsiteX4379" fmla="*/ 28101 w 2377881"/>
                <a:gd name="connsiteY4379" fmla="*/ 228322 h 509406"/>
                <a:gd name="connsiteX4380" fmla="*/ 26101 w 2377881"/>
                <a:gd name="connsiteY4380" fmla="*/ 228132 h 509406"/>
                <a:gd name="connsiteX4381" fmla="*/ 25053 w 2377881"/>
                <a:gd name="connsiteY4381" fmla="*/ 224417 h 509406"/>
                <a:gd name="connsiteX4382" fmla="*/ 20862 w 2377881"/>
                <a:gd name="connsiteY4382" fmla="*/ 221655 h 509406"/>
                <a:gd name="connsiteX4383" fmla="*/ 18100 w 2377881"/>
                <a:gd name="connsiteY4383" fmla="*/ 218416 h 509406"/>
                <a:gd name="connsiteX4384" fmla="*/ 15623 w 2377881"/>
                <a:gd name="connsiteY4384" fmla="*/ 226132 h 509406"/>
                <a:gd name="connsiteX4385" fmla="*/ 9146 w 2377881"/>
                <a:gd name="connsiteY4385" fmla="*/ 227370 h 509406"/>
                <a:gd name="connsiteX4386" fmla="*/ 5146 w 2377881"/>
                <a:gd name="connsiteY4386" fmla="*/ 223274 h 509406"/>
                <a:gd name="connsiteX4387" fmla="*/ 5812 w 2377881"/>
                <a:gd name="connsiteY4387" fmla="*/ 222512 h 509406"/>
                <a:gd name="connsiteX4388" fmla="*/ 8099 w 2377881"/>
                <a:gd name="connsiteY4388" fmla="*/ 222322 h 509406"/>
                <a:gd name="connsiteX4389" fmla="*/ 9241 w 2377881"/>
                <a:gd name="connsiteY4389" fmla="*/ 222798 h 509406"/>
                <a:gd name="connsiteX4390" fmla="*/ 11908 w 2377881"/>
                <a:gd name="connsiteY4390" fmla="*/ 220036 h 509406"/>
                <a:gd name="connsiteX4391" fmla="*/ 17814 w 2377881"/>
                <a:gd name="connsiteY4391" fmla="*/ 212130 h 509406"/>
                <a:gd name="connsiteX4392" fmla="*/ 23624 w 2377881"/>
                <a:gd name="connsiteY4392" fmla="*/ 207844 h 509406"/>
                <a:gd name="connsiteX4393" fmla="*/ 21243 w 2377881"/>
                <a:gd name="connsiteY4393" fmla="*/ 205558 h 509406"/>
                <a:gd name="connsiteX4394" fmla="*/ 21529 w 2377881"/>
                <a:gd name="connsiteY4394" fmla="*/ 205558 h 509406"/>
                <a:gd name="connsiteX4395" fmla="*/ 29339 w 2377881"/>
                <a:gd name="connsiteY4395" fmla="*/ 200890 h 509406"/>
                <a:gd name="connsiteX4396" fmla="*/ 30292 w 2377881"/>
                <a:gd name="connsiteY4396" fmla="*/ 200033 h 509406"/>
                <a:gd name="connsiteX4397" fmla="*/ 30673 w 2377881"/>
                <a:gd name="connsiteY4397" fmla="*/ 194890 h 509406"/>
                <a:gd name="connsiteX4398" fmla="*/ 37531 w 2377881"/>
                <a:gd name="connsiteY4398" fmla="*/ 195080 h 509406"/>
                <a:gd name="connsiteX4399" fmla="*/ 38483 w 2377881"/>
                <a:gd name="connsiteY4399" fmla="*/ 202033 h 509406"/>
                <a:gd name="connsiteX4400" fmla="*/ 44198 w 2377881"/>
                <a:gd name="connsiteY4400" fmla="*/ 205748 h 509406"/>
                <a:gd name="connsiteX4401" fmla="*/ 44579 w 2377881"/>
                <a:gd name="connsiteY4401" fmla="*/ 203653 h 509406"/>
                <a:gd name="connsiteX4402" fmla="*/ 43055 w 2377881"/>
                <a:gd name="connsiteY4402" fmla="*/ 197557 h 509406"/>
                <a:gd name="connsiteX4403" fmla="*/ 47818 w 2377881"/>
                <a:gd name="connsiteY4403" fmla="*/ 187079 h 509406"/>
                <a:gd name="connsiteX4404" fmla="*/ 53818 w 2377881"/>
                <a:gd name="connsiteY4404" fmla="*/ 190508 h 509406"/>
                <a:gd name="connsiteX4405" fmla="*/ 56104 w 2377881"/>
                <a:gd name="connsiteY4405" fmla="*/ 191842 h 509406"/>
                <a:gd name="connsiteX4406" fmla="*/ 60391 w 2377881"/>
                <a:gd name="connsiteY4406" fmla="*/ 184126 h 509406"/>
                <a:gd name="connsiteX4407" fmla="*/ 65725 w 2377881"/>
                <a:gd name="connsiteY4407" fmla="*/ 187365 h 509406"/>
                <a:gd name="connsiteX4408" fmla="*/ 68011 w 2377881"/>
                <a:gd name="connsiteY4408" fmla="*/ 189079 h 509406"/>
                <a:gd name="connsiteX4409" fmla="*/ 69535 w 2377881"/>
                <a:gd name="connsiteY4409" fmla="*/ 190222 h 509406"/>
                <a:gd name="connsiteX4410" fmla="*/ 73535 w 2377881"/>
                <a:gd name="connsiteY4410" fmla="*/ 185269 h 509406"/>
                <a:gd name="connsiteX4411" fmla="*/ 74392 w 2377881"/>
                <a:gd name="connsiteY4411" fmla="*/ 185174 h 509406"/>
                <a:gd name="connsiteX4412" fmla="*/ 77726 w 2377881"/>
                <a:gd name="connsiteY4412" fmla="*/ 184984 h 509406"/>
                <a:gd name="connsiteX4413" fmla="*/ 82489 w 2377881"/>
                <a:gd name="connsiteY4413" fmla="*/ 186793 h 509406"/>
                <a:gd name="connsiteX4414" fmla="*/ 77726 w 2377881"/>
                <a:gd name="connsiteY4414" fmla="*/ 191365 h 509406"/>
                <a:gd name="connsiteX4415" fmla="*/ 79726 w 2377881"/>
                <a:gd name="connsiteY4415" fmla="*/ 197652 h 509406"/>
                <a:gd name="connsiteX4416" fmla="*/ 84870 w 2377881"/>
                <a:gd name="connsiteY4416" fmla="*/ 194223 h 509406"/>
                <a:gd name="connsiteX4417" fmla="*/ 85918 w 2377881"/>
                <a:gd name="connsiteY4417" fmla="*/ 195271 h 509406"/>
                <a:gd name="connsiteX4418" fmla="*/ 97348 w 2377881"/>
                <a:gd name="connsiteY4418" fmla="*/ 194699 h 509406"/>
                <a:gd name="connsiteX4419" fmla="*/ 97729 w 2377881"/>
                <a:gd name="connsiteY4419" fmla="*/ 194128 h 509406"/>
                <a:gd name="connsiteX4420" fmla="*/ 96109 w 2377881"/>
                <a:gd name="connsiteY4420" fmla="*/ 189746 h 509406"/>
                <a:gd name="connsiteX4421" fmla="*/ 94871 w 2377881"/>
                <a:gd name="connsiteY4421" fmla="*/ 182126 h 509406"/>
                <a:gd name="connsiteX4422" fmla="*/ 99634 w 2377881"/>
                <a:gd name="connsiteY4422" fmla="*/ 180221 h 509406"/>
                <a:gd name="connsiteX4423" fmla="*/ 102110 w 2377881"/>
                <a:gd name="connsiteY4423" fmla="*/ 184222 h 509406"/>
                <a:gd name="connsiteX4424" fmla="*/ 110397 w 2377881"/>
                <a:gd name="connsiteY4424" fmla="*/ 178602 h 509406"/>
                <a:gd name="connsiteX4425" fmla="*/ 110683 w 2377881"/>
                <a:gd name="connsiteY4425" fmla="*/ 176602 h 509406"/>
                <a:gd name="connsiteX4426" fmla="*/ 112683 w 2377881"/>
                <a:gd name="connsiteY4426" fmla="*/ 174601 h 509406"/>
                <a:gd name="connsiteX4427" fmla="*/ 113635 w 2377881"/>
                <a:gd name="connsiteY4427" fmla="*/ 174506 h 509406"/>
                <a:gd name="connsiteX4428" fmla="*/ 125923 w 2377881"/>
                <a:gd name="connsiteY4428" fmla="*/ 181174 h 509406"/>
                <a:gd name="connsiteX4429" fmla="*/ 130876 w 2377881"/>
                <a:gd name="connsiteY4429" fmla="*/ 180126 h 509406"/>
                <a:gd name="connsiteX4430" fmla="*/ 133448 w 2377881"/>
                <a:gd name="connsiteY4430" fmla="*/ 179554 h 509406"/>
                <a:gd name="connsiteX4431" fmla="*/ 132114 w 2377881"/>
                <a:gd name="connsiteY4431" fmla="*/ 182507 h 509406"/>
                <a:gd name="connsiteX4432" fmla="*/ 137067 w 2377881"/>
                <a:gd name="connsiteY4432" fmla="*/ 186222 h 509406"/>
                <a:gd name="connsiteX4433" fmla="*/ 138400 w 2377881"/>
                <a:gd name="connsiteY4433" fmla="*/ 183936 h 509406"/>
                <a:gd name="connsiteX4434" fmla="*/ 139829 w 2377881"/>
                <a:gd name="connsiteY4434" fmla="*/ 181555 h 509406"/>
                <a:gd name="connsiteX4435" fmla="*/ 141449 w 2377881"/>
                <a:gd name="connsiteY4435" fmla="*/ 175744 h 509406"/>
                <a:gd name="connsiteX4436" fmla="*/ 153355 w 2377881"/>
                <a:gd name="connsiteY4436" fmla="*/ 181078 h 509406"/>
                <a:gd name="connsiteX4437" fmla="*/ 154593 w 2377881"/>
                <a:gd name="connsiteY4437" fmla="*/ 180602 h 509406"/>
                <a:gd name="connsiteX4438" fmla="*/ 156784 w 2377881"/>
                <a:gd name="connsiteY4438" fmla="*/ 179840 h 509406"/>
                <a:gd name="connsiteX4439" fmla="*/ 157165 w 2377881"/>
                <a:gd name="connsiteY4439" fmla="*/ 179650 h 509406"/>
                <a:gd name="connsiteX4440" fmla="*/ 162118 w 2377881"/>
                <a:gd name="connsiteY4440" fmla="*/ 182126 h 509406"/>
                <a:gd name="connsiteX4441" fmla="*/ 159927 w 2377881"/>
                <a:gd name="connsiteY4441" fmla="*/ 194604 h 509406"/>
                <a:gd name="connsiteX4442" fmla="*/ 160117 w 2377881"/>
                <a:gd name="connsiteY4442" fmla="*/ 194604 h 509406"/>
                <a:gd name="connsiteX4443" fmla="*/ 162118 w 2377881"/>
                <a:gd name="connsiteY4443" fmla="*/ 194985 h 509406"/>
                <a:gd name="connsiteX4444" fmla="*/ 169642 w 2377881"/>
                <a:gd name="connsiteY4444" fmla="*/ 191270 h 509406"/>
                <a:gd name="connsiteX4445" fmla="*/ 169738 w 2377881"/>
                <a:gd name="connsiteY4445" fmla="*/ 189175 h 509406"/>
                <a:gd name="connsiteX4446" fmla="*/ 169833 w 2377881"/>
                <a:gd name="connsiteY4446" fmla="*/ 186889 h 509406"/>
                <a:gd name="connsiteX4447" fmla="*/ 174024 w 2377881"/>
                <a:gd name="connsiteY4447" fmla="*/ 181269 h 509406"/>
                <a:gd name="connsiteX4448" fmla="*/ 167547 w 2377881"/>
                <a:gd name="connsiteY4448" fmla="*/ 176506 h 509406"/>
                <a:gd name="connsiteX4449" fmla="*/ 165833 w 2377881"/>
                <a:gd name="connsiteY4449" fmla="*/ 173649 h 509406"/>
                <a:gd name="connsiteX4450" fmla="*/ 171983 w 2377881"/>
                <a:gd name="connsiteY4450" fmla="*/ 167235 h 509406"/>
                <a:gd name="connsiteX4451" fmla="*/ 167833 w 2377881"/>
                <a:gd name="connsiteY4451" fmla="*/ 168506 h 509406"/>
                <a:gd name="connsiteX4452" fmla="*/ 157641 w 2377881"/>
                <a:gd name="connsiteY4452" fmla="*/ 175745 h 509406"/>
                <a:gd name="connsiteX4453" fmla="*/ 152784 w 2377881"/>
                <a:gd name="connsiteY4453" fmla="*/ 176697 h 509406"/>
                <a:gd name="connsiteX4454" fmla="*/ 151069 w 2377881"/>
                <a:gd name="connsiteY4454" fmla="*/ 177078 h 509406"/>
                <a:gd name="connsiteX4455" fmla="*/ 148307 w 2377881"/>
                <a:gd name="connsiteY4455" fmla="*/ 173173 h 509406"/>
                <a:gd name="connsiteX4456" fmla="*/ 154212 w 2377881"/>
                <a:gd name="connsiteY4456" fmla="*/ 169839 h 509406"/>
                <a:gd name="connsiteX4457" fmla="*/ 165738 w 2377881"/>
                <a:gd name="connsiteY4457" fmla="*/ 165553 h 509406"/>
                <a:gd name="connsiteX4458" fmla="*/ 172199 w 2377881"/>
                <a:gd name="connsiteY4458" fmla="*/ 167009 h 509406"/>
                <a:gd name="connsiteX4459" fmla="*/ 172500 w 2377881"/>
                <a:gd name="connsiteY4459" fmla="*/ 166696 h 509406"/>
                <a:gd name="connsiteX4460" fmla="*/ 172500 w 2377881"/>
                <a:gd name="connsiteY4460" fmla="*/ 166029 h 509406"/>
                <a:gd name="connsiteX4461" fmla="*/ 172500 w 2377881"/>
                <a:gd name="connsiteY4461" fmla="*/ 164981 h 509406"/>
                <a:gd name="connsiteX4462" fmla="*/ 177358 w 2377881"/>
                <a:gd name="connsiteY4462" fmla="*/ 161933 h 509406"/>
                <a:gd name="connsiteX4463" fmla="*/ 184025 w 2377881"/>
                <a:gd name="connsiteY4463" fmla="*/ 159742 h 509406"/>
                <a:gd name="connsiteX4464" fmla="*/ 189740 w 2377881"/>
                <a:gd name="connsiteY4464" fmla="*/ 159457 h 509406"/>
                <a:gd name="connsiteX4465" fmla="*/ 191645 w 2377881"/>
                <a:gd name="connsiteY4465" fmla="*/ 160409 h 509406"/>
                <a:gd name="connsiteX4466" fmla="*/ 190788 w 2377881"/>
                <a:gd name="connsiteY4466" fmla="*/ 154408 h 509406"/>
                <a:gd name="connsiteX4467" fmla="*/ 190312 w 2377881"/>
                <a:gd name="connsiteY4467" fmla="*/ 150122 h 509406"/>
                <a:gd name="connsiteX4468" fmla="*/ 190026 w 2377881"/>
                <a:gd name="connsiteY4468" fmla="*/ 147360 h 509406"/>
                <a:gd name="connsiteX4469" fmla="*/ 184692 w 2377881"/>
                <a:gd name="connsiteY4469" fmla="*/ 146503 h 509406"/>
                <a:gd name="connsiteX4470" fmla="*/ 184216 w 2377881"/>
                <a:gd name="connsiteY4470" fmla="*/ 144883 h 509406"/>
                <a:gd name="connsiteX4471" fmla="*/ 184216 w 2377881"/>
                <a:gd name="connsiteY4471" fmla="*/ 144788 h 509406"/>
                <a:gd name="connsiteX4472" fmla="*/ 181168 w 2377881"/>
                <a:gd name="connsiteY4472" fmla="*/ 141264 h 509406"/>
                <a:gd name="connsiteX4473" fmla="*/ 180215 w 2377881"/>
                <a:gd name="connsiteY4473" fmla="*/ 139454 h 509406"/>
                <a:gd name="connsiteX4474" fmla="*/ 182596 w 2377881"/>
                <a:gd name="connsiteY4474" fmla="*/ 135644 h 509406"/>
                <a:gd name="connsiteX4475" fmla="*/ 184120 w 2377881"/>
                <a:gd name="connsiteY4475" fmla="*/ 134596 h 509406"/>
                <a:gd name="connsiteX4476" fmla="*/ 187931 w 2377881"/>
                <a:gd name="connsiteY4476" fmla="*/ 134025 h 509406"/>
                <a:gd name="connsiteX4477" fmla="*/ 194026 w 2377881"/>
                <a:gd name="connsiteY4477" fmla="*/ 135930 h 509406"/>
                <a:gd name="connsiteX4478" fmla="*/ 205457 w 2377881"/>
                <a:gd name="connsiteY4478" fmla="*/ 125357 h 509406"/>
                <a:gd name="connsiteX4479" fmla="*/ 205837 w 2377881"/>
                <a:gd name="connsiteY4479" fmla="*/ 126976 h 509406"/>
                <a:gd name="connsiteX4480" fmla="*/ 211457 w 2377881"/>
                <a:gd name="connsiteY4480" fmla="*/ 129167 h 509406"/>
                <a:gd name="connsiteX4481" fmla="*/ 221458 w 2377881"/>
                <a:gd name="connsiteY4481" fmla="*/ 126119 h 509406"/>
                <a:gd name="connsiteX4482" fmla="*/ 227174 w 2377881"/>
                <a:gd name="connsiteY4482" fmla="*/ 128405 h 509406"/>
                <a:gd name="connsiteX4483" fmla="*/ 233555 w 2377881"/>
                <a:gd name="connsiteY4483" fmla="*/ 132120 h 509406"/>
                <a:gd name="connsiteX4484" fmla="*/ 236794 w 2377881"/>
                <a:gd name="connsiteY4484" fmla="*/ 131358 h 509406"/>
                <a:gd name="connsiteX4485" fmla="*/ 248224 w 2377881"/>
                <a:gd name="connsiteY4485" fmla="*/ 123833 h 509406"/>
                <a:gd name="connsiteX4486" fmla="*/ 252129 w 2377881"/>
                <a:gd name="connsiteY4486" fmla="*/ 121833 h 509406"/>
                <a:gd name="connsiteX4487" fmla="*/ 249367 w 2377881"/>
                <a:gd name="connsiteY4487" fmla="*/ 117356 h 509406"/>
                <a:gd name="connsiteX4488" fmla="*/ 243747 w 2377881"/>
                <a:gd name="connsiteY4488" fmla="*/ 114689 h 509406"/>
                <a:gd name="connsiteX4489" fmla="*/ 242128 w 2377881"/>
                <a:gd name="connsiteY4489" fmla="*/ 111355 h 509406"/>
                <a:gd name="connsiteX4490" fmla="*/ 237460 w 2377881"/>
                <a:gd name="connsiteY4490" fmla="*/ 107355 h 509406"/>
                <a:gd name="connsiteX4491" fmla="*/ 235936 w 2377881"/>
                <a:gd name="connsiteY4491" fmla="*/ 107069 h 509406"/>
                <a:gd name="connsiteX4492" fmla="*/ 233460 w 2377881"/>
                <a:gd name="connsiteY4492" fmla="*/ 110879 h 509406"/>
                <a:gd name="connsiteX4493" fmla="*/ 235556 w 2377881"/>
                <a:gd name="connsiteY4493" fmla="*/ 112879 h 509406"/>
                <a:gd name="connsiteX4494" fmla="*/ 234984 w 2377881"/>
                <a:gd name="connsiteY4494" fmla="*/ 115165 h 509406"/>
                <a:gd name="connsiteX4495" fmla="*/ 236032 w 2377881"/>
                <a:gd name="connsiteY4495" fmla="*/ 115832 h 509406"/>
                <a:gd name="connsiteX4496" fmla="*/ 236794 w 2377881"/>
                <a:gd name="connsiteY4496" fmla="*/ 116308 h 509406"/>
                <a:gd name="connsiteX4497" fmla="*/ 235270 w 2377881"/>
                <a:gd name="connsiteY4497" fmla="*/ 118404 h 509406"/>
                <a:gd name="connsiteX4498" fmla="*/ 234508 w 2377881"/>
                <a:gd name="connsiteY4498" fmla="*/ 118594 h 509406"/>
                <a:gd name="connsiteX4499" fmla="*/ 231079 w 2377881"/>
                <a:gd name="connsiteY4499" fmla="*/ 119452 h 509406"/>
                <a:gd name="connsiteX4500" fmla="*/ 221840 w 2377881"/>
                <a:gd name="connsiteY4500" fmla="*/ 124309 h 509406"/>
                <a:gd name="connsiteX4501" fmla="*/ 219173 w 2377881"/>
                <a:gd name="connsiteY4501" fmla="*/ 122976 h 509406"/>
                <a:gd name="connsiteX4502" fmla="*/ 214791 w 2377881"/>
                <a:gd name="connsiteY4502" fmla="*/ 122214 h 509406"/>
                <a:gd name="connsiteX4503" fmla="*/ 209171 w 2377881"/>
                <a:gd name="connsiteY4503" fmla="*/ 122595 h 509406"/>
                <a:gd name="connsiteX4504" fmla="*/ 211267 w 2377881"/>
                <a:gd name="connsiteY4504" fmla="*/ 116594 h 509406"/>
                <a:gd name="connsiteX4505" fmla="*/ 211171 w 2377881"/>
                <a:gd name="connsiteY4505" fmla="*/ 116118 h 509406"/>
                <a:gd name="connsiteX4506" fmla="*/ 209743 w 2377881"/>
                <a:gd name="connsiteY4506" fmla="*/ 113546 h 509406"/>
                <a:gd name="connsiteX4507" fmla="*/ 207361 w 2377881"/>
                <a:gd name="connsiteY4507" fmla="*/ 113641 h 509406"/>
                <a:gd name="connsiteX4508" fmla="*/ 205742 w 2377881"/>
                <a:gd name="connsiteY4508" fmla="*/ 114689 h 509406"/>
                <a:gd name="connsiteX4509" fmla="*/ 196789 w 2377881"/>
                <a:gd name="connsiteY4509" fmla="*/ 108403 h 509406"/>
                <a:gd name="connsiteX4510" fmla="*/ 190883 w 2377881"/>
                <a:gd name="connsiteY4510" fmla="*/ 109641 h 509406"/>
                <a:gd name="connsiteX4511" fmla="*/ 186311 w 2377881"/>
                <a:gd name="connsiteY4511" fmla="*/ 110593 h 509406"/>
                <a:gd name="connsiteX4512" fmla="*/ 172405 w 2377881"/>
                <a:gd name="connsiteY4512" fmla="*/ 111355 h 509406"/>
                <a:gd name="connsiteX4513" fmla="*/ 169738 w 2377881"/>
                <a:gd name="connsiteY4513" fmla="*/ 110212 h 509406"/>
                <a:gd name="connsiteX4514" fmla="*/ 166975 w 2377881"/>
                <a:gd name="connsiteY4514" fmla="*/ 109069 h 509406"/>
                <a:gd name="connsiteX4515" fmla="*/ 165928 w 2377881"/>
                <a:gd name="connsiteY4515" fmla="*/ 102497 h 509406"/>
                <a:gd name="connsiteX4516" fmla="*/ 172119 w 2377881"/>
                <a:gd name="connsiteY4516" fmla="*/ 104783 h 509406"/>
                <a:gd name="connsiteX4517" fmla="*/ 173929 w 2377881"/>
                <a:gd name="connsiteY4517" fmla="*/ 105450 h 509406"/>
                <a:gd name="connsiteX4518" fmla="*/ 181263 w 2377881"/>
                <a:gd name="connsiteY4518" fmla="*/ 99830 h 509406"/>
                <a:gd name="connsiteX4519" fmla="*/ 192502 w 2377881"/>
                <a:gd name="connsiteY4519" fmla="*/ 104116 h 509406"/>
                <a:gd name="connsiteX4520" fmla="*/ 198217 w 2377881"/>
                <a:gd name="connsiteY4520" fmla="*/ 99925 h 509406"/>
                <a:gd name="connsiteX4521" fmla="*/ 199170 w 2377881"/>
                <a:gd name="connsiteY4521" fmla="*/ 99259 h 509406"/>
                <a:gd name="connsiteX4522" fmla="*/ 198122 w 2377881"/>
                <a:gd name="connsiteY4522" fmla="*/ 96973 h 509406"/>
                <a:gd name="connsiteX4523" fmla="*/ 191169 w 2377881"/>
                <a:gd name="connsiteY4523" fmla="*/ 95449 h 509406"/>
                <a:gd name="connsiteX4524" fmla="*/ 194408 w 2377881"/>
                <a:gd name="connsiteY4524" fmla="*/ 90781 h 509406"/>
                <a:gd name="connsiteX4525" fmla="*/ 194884 w 2377881"/>
                <a:gd name="connsiteY4525" fmla="*/ 85066 h 509406"/>
                <a:gd name="connsiteX4526" fmla="*/ 196408 w 2377881"/>
                <a:gd name="connsiteY4526" fmla="*/ 85828 h 509406"/>
                <a:gd name="connsiteX4527" fmla="*/ 198979 w 2377881"/>
                <a:gd name="connsiteY4527" fmla="*/ 87067 h 509406"/>
                <a:gd name="connsiteX4528" fmla="*/ 202504 w 2377881"/>
                <a:gd name="connsiteY4528" fmla="*/ 91829 h 509406"/>
                <a:gd name="connsiteX4529" fmla="*/ 202408 w 2377881"/>
                <a:gd name="connsiteY4529" fmla="*/ 92305 h 509406"/>
                <a:gd name="connsiteX4530" fmla="*/ 202313 w 2377881"/>
                <a:gd name="connsiteY4530" fmla="*/ 93067 h 509406"/>
                <a:gd name="connsiteX4531" fmla="*/ 205075 w 2377881"/>
                <a:gd name="connsiteY4531" fmla="*/ 93829 h 509406"/>
                <a:gd name="connsiteX4532" fmla="*/ 205933 w 2377881"/>
                <a:gd name="connsiteY4532" fmla="*/ 93067 h 509406"/>
                <a:gd name="connsiteX4533" fmla="*/ 206123 w 2377881"/>
                <a:gd name="connsiteY4533" fmla="*/ 90019 h 509406"/>
                <a:gd name="connsiteX4534" fmla="*/ 206695 w 2377881"/>
                <a:gd name="connsiteY4534" fmla="*/ 87352 h 509406"/>
                <a:gd name="connsiteX4535" fmla="*/ 209838 w 2377881"/>
                <a:gd name="connsiteY4535" fmla="*/ 91258 h 509406"/>
                <a:gd name="connsiteX4536" fmla="*/ 206885 w 2377881"/>
                <a:gd name="connsiteY4536" fmla="*/ 97544 h 509406"/>
                <a:gd name="connsiteX4537" fmla="*/ 210028 w 2377881"/>
                <a:gd name="connsiteY4537" fmla="*/ 98306 h 509406"/>
                <a:gd name="connsiteX4538" fmla="*/ 214696 w 2377881"/>
                <a:gd name="connsiteY4538" fmla="*/ 95925 h 509406"/>
                <a:gd name="connsiteX4539" fmla="*/ 214791 w 2377881"/>
                <a:gd name="connsiteY4539" fmla="*/ 94972 h 509406"/>
                <a:gd name="connsiteX4540" fmla="*/ 214982 w 2377881"/>
                <a:gd name="connsiteY4540" fmla="*/ 93448 h 509406"/>
                <a:gd name="connsiteX4541" fmla="*/ 218478 w 2377881"/>
                <a:gd name="connsiteY4541" fmla="*/ 91547 h 509406"/>
                <a:gd name="connsiteX4542" fmla="*/ 223649 w 2377881"/>
                <a:gd name="connsiteY4542" fmla="*/ 94877 h 509406"/>
                <a:gd name="connsiteX4543" fmla="*/ 220328 w 2377881"/>
                <a:gd name="connsiteY4543" fmla="*/ 90541 h 509406"/>
                <a:gd name="connsiteX4544" fmla="*/ 224792 w 2377881"/>
                <a:gd name="connsiteY4544" fmla="*/ 88114 h 509406"/>
                <a:gd name="connsiteX4545" fmla="*/ 219649 w 2377881"/>
                <a:gd name="connsiteY4545" fmla="*/ 86305 h 509406"/>
                <a:gd name="connsiteX4546" fmla="*/ 216601 w 2377881"/>
                <a:gd name="connsiteY4546" fmla="*/ 87352 h 509406"/>
                <a:gd name="connsiteX4547" fmla="*/ 217744 w 2377881"/>
                <a:gd name="connsiteY4547" fmla="*/ 90305 h 509406"/>
                <a:gd name="connsiteX4548" fmla="*/ 220220 w 2377881"/>
                <a:gd name="connsiteY4548" fmla="*/ 90400 h 509406"/>
                <a:gd name="connsiteX4549" fmla="*/ 220328 w 2377881"/>
                <a:gd name="connsiteY4549" fmla="*/ 90541 h 509406"/>
                <a:gd name="connsiteX4550" fmla="*/ 218478 w 2377881"/>
                <a:gd name="connsiteY4550" fmla="*/ 91547 h 509406"/>
                <a:gd name="connsiteX4551" fmla="*/ 218029 w 2377881"/>
                <a:gd name="connsiteY4551" fmla="*/ 91258 h 509406"/>
                <a:gd name="connsiteX4552" fmla="*/ 210505 w 2377881"/>
                <a:gd name="connsiteY4552" fmla="*/ 87352 h 509406"/>
                <a:gd name="connsiteX4553" fmla="*/ 214124 w 2377881"/>
                <a:gd name="connsiteY4553" fmla="*/ 83638 h 509406"/>
                <a:gd name="connsiteX4554" fmla="*/ 224125 w 2377881"/>
                <a:gd name="connsiteY4554" fmla="*/ 79542 h 509406"/>
                <a:gd name="connsiteX4555" fmla="*/ 219458 w 2377881"/>
                <a:gd name="connsiteY4555" fmla="*/ 78494 h 509406"/>
                <a:gd name="connsiteX4556" fmla="*/ 217458 w 2377881"/>
                <a:gd name="connsiteY4556" fmla="*/ 77923 h 509406"/>
                <a:gd name="connsiteX4557" fmla="*/ 211362 w 2377881"/>
                <a:gd name="connsiteY4557" fmla="*/ 74779 h 509406"/>
                <a:gd name="connsiteX4558" fmla="*/ 210981 w 2377881"/>
                <a:gd name="connsiteY4558" fmla="*/ 74494 h 509406"/>
                <a:gd name="connsiteX4559" fmla="*/ 213172 w 2377881"/>
                <a:gd name="connsiteY4559" fmla="*/ 72684 h 509406"/>
                <a:gd name="connsiteX4560" fmla="*/ 214029 w 2377881"/>
                <a:gd name="connsiteY4560" fmla="*/ 72874 h 509406"/>
                <a:gd name="connsiteX4561" fmla="*/ 216982 w 2377881"/>
                <a:gd name="connsiteY4561" fmla="*/ 73446 h 509406"/>
                <a:gd name="connsiteX4562" fmla="*/ 229364 w 2377881"/>
                <a:gd name="connsiteY4562" fmla="*/ 68969 h 509406"/>
                <a:gd name="connsiteX4563" fmla="*/ 234412 w 2377881"/>
                <a:gd name="connsiteY4563" fmla="*/ 70398 h 509406"/>
                <a:gd name="connsiteX4564" fmla="*/ 238508 w 2377881"/>
                <a:gd name="connsiteY4564" fmla="*/ 71636 h 509406"/>
                <a:gd name="connsiteX4565" fmla="*/ 244985 w 2377881"/>
                <a:gd name="connsiteY4565" fmla="*/ 72589 h 509406"/>
                <a:gd name="connsiteX4566" fmla="*/ 245938 w 2377881"/>
                <a:gd name="connsiteY4566" fmla="*/ 76399 h 509406"/>
                <a:gd name="connsiteX4567" fmla="*/ 253272 w 2377881"/>
                <a:gd name="connsiteY4567" fmla="*/ 68874 h 509406"/>
                <a:gd name="connsiteX4568" fmla="*/ 260130 w 2377881"/>
                <a:gd name="connsiteY4568" fmla="*/ 67064 h 509406"/>
                <a:gd name="connsiteX4569" fmla="*/ 262892 w 2377881"/>
                <a:gd name="connsiteY4569" fmla="*/ 67445 h 509406"/>
                <a:gd name="connsiteX4570" fmla="*/ 270798 w 2377881"/>
                <a:gd name="connsiteY4570" fmla="*/ 69445 h 509406"/>
                <a:gd name="connsiteX4571" fmla="*/ 271179 w 2377881"/>
                <a:gd name="connsiteY4571" fmla="*/ 69541 h 509406"/>
                <a:gd name="connsiteX4572" fmla="*/ 272893 w 2377881"/>
                <a:gd name="connsiteY4572" fmla="*/ 72208 h 509406"/>
                <a:gd name="connsiteX4573" fmla="*/ 276227 w 2377881"/>
                <a:gd name="connsiteY4573" fmla="*/ 77256 h 509406"/>
                <a:gd name="connsiteX4574" fmla="*/ 282990 w 2377881"/>
                <a:gd name="connsiteY4574" fmla="*/ 75256 h 509406"/>
                <a:gd name="connsiteX4575" fmla="*/ 286133 w 2377881"/>
                <a:gd name="connsiteY4575" fmla="*/ 75732 h 509406"/>
                <a:gd name="connsiteX4576" fmla="*/ 285562 w 2377881"/>
                <a:gd name="connsiteY4576" fmla="*/ 67255 h 509406"/>
                <a:gd name="connsiteX4577" fmla="*/ 288705 w 2377881"/>
                <a:gd name="connsiteY4577" fmla="*/ 62111 h 509406"/>
                <a:gd name="connsiteX4578" fmla="*/ 297277 w 2377881"/>
                <a:gd name="connsiteY4578" fmla="*/ 61444 h 509406"/>
                <a:gd name="connsiteX4579" fmla="*/ 298897 w 2377881"/>
                <a:gd name="connsiteY4579" fmla="*/ 61159 h 509406"/>
                <a:gd name="connsiteX4580" fmla="*/ 316994 w 2377881"/>
                <a:gd name="connsiteY4580" fmla="*/ 58587 h 509406"/>
                <a:gd name="connsiteX4581" fmla="*/ 327376 w 2377881"/>
                <a:gd name="connsiteY4581" fmla="*/ 59920 h 509406"/>
                <a:gd name="connsiteX4582" fmla="*/ 329377 w 2377881"/>
                <a:gd name="connsiteY4582" fmla="*/ 61825 h 509406"/>
                <a:gd name="connsiteX4583" fmla="*/ 333853 w 2377881"/>
                <a:gd name="connsiteY4583" fmla="*/ 57063 h 509406"/>
                <a:gd name="connsiteX4584" fmla="*/ 334711 w 2377881"/>
                <a:gd name="connsiteY4584" fmla="*/ 56968 h 509406"/>
                <a:gd name="connsiteX4585" fmla="*/ 341188 w 2377881"/>
                <a:gd name="connsiteY4585" fmla="*/ 56015 h 509406"/>
                <a:gd name="connsiteX4586" fmla="*/ 355190 w 2377881"/>
                <a:gd name="connsiteY4586" fmla="*/ 56396 h 509406"/>
                <a:gd name="connsiteX4587" fmla="*/ 360714 w 2377881"/>
                <a:gd name="connsiteY4587" fmla="*/ 60587 h 509406"/>
                <a:gd name="connsiteX4588" fmla="*/ 369477 w 2377881"/>
                <a:gd name="connsiteY4588" fmla="*/ 53158 h 509406"/>
                <a:gd name="connsiteX4589" fmla="*/ 371191 w 2377881"/>
                <a:gd name="connsiteY4589" fmla="*/ 51729 h 509406"/>
                <a:gd name="connsiteX4590" fmla="*/ 375573 w 2377881"/>
                <a:gd name="connsiteY4590" fmla="*/ 53348 h 509406"/>
                <a:gd name="connsiteX4591" fmla="*/ 381478 w 2377881"/>
                <a:gd name="connsiteY4591" fmla="*/ 52205 h 509406"/>
                <a:gd name="connsiteX4592" fmla="*/ 386241 w 2377881"/>
                <a:gd name="connsiteY4592" fmla="*/ 51348 h 509406"/>
                <a:gd name="connsiteX4593" fmla="*/ 394528 w 2377881"/>
                <a:gd name="connsiteY4593" fmla="*/ 49824 h 509406"/>
                <a:gd name="connsiteX4594" fmla="*/ 401005 w 2377881"/>
                <a:gd name="connsiteY4594" fmla="*/ 48967 h 509406"/>
                <a:gd name="connsiteX4595" fmla="*/ 412340 w 2377881"/>
                <a:gd name="connsiteY4595" fmla="*/ 48586 h 509406"/>
                <a:gd name="connsiteX4596" fmla="*/ 419388 w 2377881"/>
                <a:gd name="connsiteY4596" fmla="*/ 48300 h 509406"/>
                <a:gd name="connsiteX4597" fmla="*/ 427103 w 2377881"/>
                <a:gd name="connsiteY4597" fmla="*/ 46490 h 509406"/>
                <a:gd name="connsiteX4598" fmla="*/ 431580 w 2377881"/>
                <a:gd name="connsiteY4598" fmla="*/ 45347 h 509406"/>
                <a:gd name="connsiteX4599" fmla="*/ 435771 w 2377881"/>
                <a:gd name="connsiteY4599" fmla="*/ 49252 h 509406"/>
                <a:gd name="connsiteX4600" fmla="*/ 440438 w 2377881"/>
                <a:gd name="connsiteY4600" fmla="*/ 49062 h 509406"/>
                <a:gd name="connsiteX4601" fmla="*/ 442343 w 2377881"/>
                <a:gd name="connsiteY4601" fmla="*/ 50586 h 509406"/>
                <a:gd name="connsiteX4602" fmla="*/ 448630 w 2377881"/>
                <a:gd name="connsiteY4602" fmla="*/ 44776 h 509406"/>
                <a:gd name="connsiteX4603" fmla="*/ 457774 w 2377881"/>
                <a:gd name="connsiteY4603" fmla="*/ 45252 h 509406"/>
                <a:gd name="connsiteX4604" fmla="*/ 460250 w 2377881"/>
                <a:gd name="connsiteY4604" fmla="*/ 44585 h 509406"/>
                <a:gd name="connsiteX4605" fmla="*/ 474538 w 2377881"/>
                <a:gd name="connsiteY4605" fmla="*/ 42394 h 509406"/>
                <a:gd name="connsiteX4606" fmla="*/ 495588 w 2377881"/>
                <a:gd name="connsiteY4606" fmla="*/ 40680 h 509406"/>
                <a:gd name="connsiteX4607" fmla="*/ 497207 w 2377881"/>
                <a:gd name="connsiteY4607" fmla="*/ 41442 h 509406"/>
                <a:gd name="connsiteX4608" fmla="*/ 505113 w 2377881"/>
                <a:gd name="connsiteY4608" fmla="*/ 46300 h 509406"/>
                <a:gd name="connsiteX4609" fmla="*/ 513971 w 2377881"/>
                <a:gd name="connsiteY4609" fmla="*/ 44490 h 509406"/>
                <a:gd name="connsiteX4610" fmla="*/ 514352 w 2377881"/>
                <a:gd name="connsiteY4610" fmla="*/ 44395 h 509406"/>
                <a:gd name="connsiteX4611" fmla="*/ 513400 w 2377881"/>
                <a:gd name="connsiteY4611" fmla="*/ 47538 h 509406"/>
                <a:gd name="connsiteX4612" fmla="*/ 516162 w 2377881"/>
                <a:gd name="connsiteY4612" fmla="*/ 54491 h 509406"/>
                <a:gd name="connsiteX4613" fmla="*/ 529973 w 2377881"/>
                <a:gd name="connsiteY4613" fmla="*/ 52777 h 509406"/>
                <a:gd name="connsiteX4614" fmla="*/ 530831 w 2377881"/>
                <a:gd name="connsiteY4614" fmla="*/ 52777 h 509406"/>
                <a:gd name="connsiteX4615" fmla="*/ 531688 w 2377881"/>
                <a:gd name="connsiteY4615" fmla="*/ 52777 h 509406"/>
                <a:gd name="connsiteX4616" fmla="*/ 540260 w 2377881"/>
                <a:gd name="connsiteY4616" fmla="*/ 57444 h 509406"/>
                <a:gd name="connsiteX4617" fmla="*/ 543213 w 2377881"/>
                <a:gd name="connsiteY4617" fmla="*/ 53824 h 509406"/>
                <a:gd name="connsiteX4618" fmla="*/ 545690 w 2377881"/>
                <a:gd name="connsiteY4618" fmla="*/ 50872 h 509406"/>
                <a:gd name="connsiteX4619" fmla="*/ 538260 w 2377881"/>
                <a:gd name="connsiteY4619" fmla="*/ 44490 h 509406"/>
                <a:gd name="connsiteX4620" fmla="*/ 545023 w 2377881"/>
                <a:gd name="connsiteY4620" fmla="*/ 41728 h 509406"/>
                <a:gd name="connsiteX4621" fmla="*/ 549309 w 2377881"/>
                <a:gd name="connsiteY4621" fmla="*/ 38203 h 509406"/>
                <a:gd name="connsiteX4622" fmla="*/ 554738 w 2377881"/>
                <a:gd name="connsiteY4622" fmla="*/ 39727 h 509406"/>
                <a:gd name="connsiteX4623" fmla="*/ 556929 w 2377881"/>
                <a:gd name="connsiteY4623" fmla="*/ 40394 h 509406"/>
                <a:gd name="connsiteX4624" fmla="*/ 560358 w 2377881"/>
                <a:gd name="connsiteY4624" fmla="*/ 37441 h 509406"/>
                <a:gd name="connsiteX4625" fmla="*/ 565501 w 2377881"/>
                <a:gd name="connsiteY4625" fmla="*/ 36870 h 509406"/>
                <a:gd name="connsiteX4626" fmla="*/ 574931 w 2377881"/>
                <a:gd name="connsiteY4626" fmla="*/ 34012 h 509406"/>
                <a:gd name="connsiteX4627" fmla="*/ 590267 w 2377881"/>
                <a:gd name="connsiteY4627" fmla="*/ 34489 h 509406"/>
                <a:gd name="connsiteX4628" fmla="*/ 592934 w 2377881"/>
                <a:gd name="connsiteY4628" fmla="*/ 32869 h 509406"/>
                <a:gd name="connsiteX4629" fmla="*/ 596172 w 2377881"/>
                <a:gd name="connsiteY4629" fmla="*/ 31917 h 509406"/>
                <a:gd name="connsiteX4630" fmla="*/ 599410 w 2377881"/>
                <a:gd name="connsiteY4630" fmla="*/ 36108 h 509406"/>
                <a:gd name="connsiteX4631" fmla="*/ 613222 w 2377881"/>
                <a:gd name="connsiteY4631" fmla="*/ 36394 h 509406"/>
                <a:gd name="connsiteX4632" fmla="*/ 614746 w 2377881"/>
                <a:gd name="connsiteY4632" fmla="*/ 35917 h 509406"/>
                <a:gd name="connsiteX4633" fmla="*/ 643892 w 2377881"/>
                <a:gd name="connsiteY4633" fmla="*/ 32012 h 509406"/>
                <a:gd name="connsiteX4634" fmla="*/ 648655 w 2377881"/>
                <a:gd name="connsiteY4634" fmla="*/ 33060 h 509406"/>
                <a:gd name="connsiteX4635" fmla="*/ 661228 w 2377881"/>
                <a:gd name="connsiteY4635" fmla="*/ 31726 h 509406"/>
                <a:gd name="connsiteX4636" fmla="*/ 663990 w 2377881"/>
                <a:gd name="connsiteY4636" fmla="*/ 31250 h 509406"/>
                <a:gd name="connsiteX4637" fmla="*/ 666562 w 2377881"/>
                <a:gd name="connsiteY4637" fmla="*/ 30869 h 509406"/>
                <a:gd name="connsiteX4638" fmla="*/ 677706 w 2377881"/>
                <a:gd name="connsiteY4638" fmla="*/ 26964 h 509406"/>
                <a:gd name="connsiteX4639" fmla="*/ 681325 w 2377881"/>
                <a:gd name="connsiteY4639" fmla="*/ 28774 h 509406"/>
                <a:gd name="connsiteX4640" fmla="*/ 692184 w 2377881"/>
                <a:gd name="connsiteY4640" fmla="*/ 29155 h 509406"/>
                <a:gd name="connsiteX4641" fmla="*/ 704757 w 2377881"/>
                <a:gd name="connsiteY4641" fmla="*/ 28964 h 509406"/>
                <a:gd name="connsiteX4642" fmla="*/ 716282 w 2377881"/>
                <a:gd name="connsiteY4642" fmla="*/ 27631 h 509406"/>
                <a:gd name="connsiteX4643" fmla="*/ 723998 w 2377881"/>
                <a:gd name="connsiteY4643" fmla="*/ 27916 h 509406"/>
                <a:gd name="connsiteX4644" fmla="*/ 734951 w 2377881"/>
                <a:gd name="connsiteY4644" fmla="*/ 25821 h 509406"/>
                <a:gd name="connsiteX4645" fmla="*/ 739428 w 2377881"/>
                <a:gd name="connsiteY4645" fmla="*/ 26583 h 509406"/>
                <a:gd name="connsiteX4646" fmla="*/ 739809 w 2377881"/>
                <a:gd name="connsiteY4646" fmla="*/ 29726 h 509406"/>
                <a:gd name="connsiteX4647" fmla="*/ 740381 w 2377881"/>
                <a:gd name="connsiteY4647" fmla="*/ 29440 h 509406"/>
                <a:gd name="connsiteX4648" fmla="*/ 742476 w 2377881"/>
                <a:gd name="connsiteY4648" fmla="*/ 28393 h 509406"/>
                <a:gd name="connsiteX4649" fmla="*/ 747048 w 2377881"/>
                <a:gd name="connsiteY4649" fmla="*/ 26488 h 509406"/>
                <a:gd name="connsiteX4650" fmla="*/ 747524 w 2377881"/>
                <a:gd name="connsiteY4650" fmla="*/ 26964 h 509406"/>
                <a:gd name="connsiteX4651" fmla="*/ 746667 w 2377881"/>
                <a:gd name="connsiteY4651" fmla="*/ 31536 h 509406"/>
                <a:gd name="connsiteX4652" fmla="*/ 748953 w 2377881"/>
                <a:gd name="connsiteY4652" fmla="*/ 32488 h 509406"/>
                <a:gd name="connsiteX4653" fmla="*/ 750667 w 2377881"/>
                <a:gd name="connsiteY4653" fmla="*/ 27916 h 509406"/>
                <a:gd name="connsiteX4654" fmla="*/ 750858 w 2377881"/>
                <a:gd name="connsiteY4654" fmla="*/ 27916 h 509406"/>
                <a:gd name="connsiteX4655" fmla="*/ 753239 w 2377881"/>
                <a:gd name="connsiteY4655" fmla="*/ 28012 h 509406"/>
                <a:gd name="connsiteX4656" fmla="*/ 760002 w 2377881"/>
                <a:gd name="connsiteY4656" fmla="*/ 26678 h 509406"/>
                <a:gd name="connsiteX4657" fmla="*/ 764669 w 2377881"/>
                <a:gd name="connsiteY4657" fmla="*/ 30107 h 509406"/>
                <a:gd name="connsiteX4658" fmla="*/ 770670 w 2377881"/>
                <a:gd name="connsiteY4658" fmla="*/ 26678 h 509406"/>
                <a:gd name="connsiteX4659" fmla="*/ 777337 w 2377881"/>
                <a:gd name="connsiteY4659" fmla="*/ 25916 h 509406"/>
                <a:gd name="connsiteX4660" fmla="*/ 782100 w 2377881"/>
                <a:gd name="connsiteY4660" fmla="*/ 25535 h 509406"/>
                <a:gd name="connsiteX4661" fmla="*/ 787815 w 2377881"/>
                <a:gd name="connsiteY4661" fmla="*/ 25154 h 509406"/>
                <a:gd name="connsiteX4662" fmla="*/ 791244 w 2377881"/>
                <a:gd name="connsiteY4662" fmla="*/ 26869 h 509406"/>
                <a:gd name="connsiteX4663" fmla="*/ 797340 w 2377881"/>
                <a:gd name="connsiteY4663" fmla="*/ 24297 h 509406"/>
                <a:gd name="connsiteX4664" fmla="*/ 816961 w 2377881"/>
                <a:gd name="connsiteY4664" fmla="*/ 25154 h 509406"/>
                <a:gd name="connsiteX4665" fmla="*/ 822581 w 2377881"/>
                <a:gd name="connsiteY4665" fmla="*/ 25249 h 509406"/>
                <a:gd name="connsiteX4666" fmla="*/ 832583 w 2377881"/>
                <a:gd name="connsiteY4666" fmla="*/ 24392 h 509406"/>
                <a:gd name="connsiteX4667" fmla="*/ 842393 w 2377881"/>
                <a:gd name="connsiteY4667" fmla="*/ 25249 h 509406"/>
                <a:gd name="connsiteX4668" fmla="*/ 845536 w 2377881"/>
                <a:gd name="connsiteY4668" fmla="*/ 25059 h 509406"/>
                <a:gd name="connsiteX4669" fmla="*/ 858681 w 2377881"/>
                <a:gd name="connsiteY4669" fmla="*/ 22868 h 509406"/>
                <a:gd name="connsiteX4670" fmla="*/ 860967 w 2377881"/>
                <a:gd name="connsiteY4670" fmla="*/ 23630 h 509406"/>
                <a:gd name="connsiteX4671" fmla="*/ 864301 w 2377881"/>
                <a:gd name="connsiteY4671" fmla="*/ 24678 h 509406"/>
                <a:gd name="connsiteX4672" fmla="*/ 873064 w 2377881"/>
                <a:gd name="connsiteY4672" fmla="*/ 24583 h 509406"/>
                <a:gd name="connsiteX4673" fmla="*/ 885637 w 2377881"/>
                <a:gd name="connsiteY4673" fmla="*/ 24297 h 509406"/>
                <a:gd name="connsiteX4674" fmla="*/ 888304 w 2377881"/>
                <a:gd name="connsiteY4674" fmla="*/ 23440 h 509406"/>
                <a:gd name="connsiteX4675" fmla="*/ 894876 w 2377881"/>
                <a:gd name="connsiteY4675" fmla="*/ 25154 h 509406"/>
                <a:gd name="connsiteX4676" fmla="*/ 897067 w 2377881"/>
                <a:gd name="connsiteY4676" fmla="*/ 23249 h 509406"/>
                <a:gd name="connsiteX4677" fmla="*/ 897638 w 2377881"/>
                <a:gd name="connsiteY4677" fmla="*/ 22678 h 509406"/>
                <a:gd name="connsiteX4678" fmla="*/ 904306 w 2377881"/>
                <a:gd name="connsiteY4678" fmla="*/ 20963 h 509406"/>
                <a:gd name="connsiteX4679" fmla="*/ 917545 w 2377881"/>
                <a:gd name="connsiteY4679" fmla="*/ 26297 h 509406"/>
                <a:gd name="connsiteX4680" fmla="*/ 928214 w 2377881"/>
                <a:gd name="connsiteY4680" fmla="*/ 26011 h 509406"/>
                <a:gd name="connsiteX4681" fmla="*/ 932785 w 2377881"/>
                <a:gd name="connsiteY4681" fmla="*/ 24297 h 509406"/>
                <a:gd name="connsiteX4682" fmla="*/ 934881 w 2377881"/>
                <a:gd name="connsiteY4682" fmla="*/ 26964 h 509406"/>
                <a:gd name="connsiteX4683" fmla="*/ 935071 w 2377881"/>
                <a:gd name="connsiteY4683" fmla="*/ 26773 h 509406"/>
                <a:gd name="connsiteX4684" fmla="*/ 944882 w 2377881"/>
                <a:gd name="connsiteY4684" fmla="*/ 23059 h 509406"/>
                <a:gd name="connsiteX4685" fmla="*/ 948978 w 2377881"/>
                <a:gd name="connsiteY4685" fmla="*/ 22963 h 509406"/>
                <a:gd name="connsiteX4686" fmla="*/ 958693 w 2377881"/>
                <a:gd name="connsiteY4686" fmla="*/ 19915 h 509406"/>
                <a:gd name="connsiteX4687" fmla="*/ 958693 w 2377881"/>
                <a:gd name="connsiteY4687" fmla="*/ 20106 h 509406"/>
                <a:gd name="connsiteX4688" fmla="*/ 964123 w 2377881"/>
                <a:gd name="connsiteY4688" fmla="*/ 22201 h 509406"/>
                <a:gd name="connsiteX4689" fmla="*/ 964599 w 2377881"/>
                <a:gd name="connsiteY4689" fmla="*/ 21916 h 509406"/>
                <a:gd name="connsiteX4690" fmla="*/ 972695 w 2377881"/>
                <a:gd name="connsiteY4690" fmla="*/ 22297 h 509406"/>
                <a:gd name="connsiteX4691" fmla="*/ 989554 w 2377881"/>
                <a:gd name="connsiteY4691" fmla="*/ 21154 h 509406"/>
                <a:gd name="connsiteX4692" fmla="*/ 997936 w 2377881"/>
                <a:gd name="connsiteY4692" fmla="*/ 23916 h 509406"/>
                <a:gd name="connsiteX4693" fmla="*/ 1003175 w 2377881"/>
                <a:gd name="connsiteY4693" fmla="*/ 23059 h 509406"/>
                <a:gd name="connsiteX4694" fmla="*/ 1017177 w 2377881"/>
                <a:gd name="connsiteY4694" fmla="*/ 22582 h 509406"/>
                <a:gd name="connsiteX4695" fmla="*/ 1041751 w 2377881"/>
                <a:gd name="connsiteY4695" fmla="*/ 21820 h 509406"/>
                <a:gd name="connsiteX4696" fmla="*/ 1045847 w 2377881"/>
                <a:gd name="connsiteY4696" fmla="*/ 19820 h 509406"/>
                <a:gd name="connsiteX4697" fmla="*/ 1046419 w 2377881"/>
                <a:gd name="connsiteY4697" fmla="*/ 20106 h 509406"/>
                <a:gd name="connsiteX4698" fmla="*/ 1053086 w 2377881"/>
                <a:gd name="connsiteY4698" fmla="*/ 21630 h 509406"/>
                <a:gd name="connsiteX4699" fmla="*/ 1065754 w 2377881"/>
                <a:gd name="connsiteY4699" fmla="*/ 23344 h 509406"/>
                <a:gd name="connsiteX4700" fmla="*/ 1068517 w 2377881"/>
                <a:gd name="connsiteY4700" fmla="*/ 25059 h 509406"/>
                <a:gd name="connsiteX4701" fmla="*/ 1077661 w 2377881"/>
                <a:gd name="connsiteY4701" fmla="*/ 22201 h 509406"/>
                <a:gd name="connsiteX4702" fmla="*/ 1079947 w 2377881"/>
                <a:gd name="connsiteY4702" fmla="*/ 23535 h 509406"/>
                <a:gd name="connsiteX4703" fmla="*/ 1099568 w 2377881"/>
                <a:gd name="connsiteY4703" fmla="*/ 21439 h 509406"/>
                <a:gd name="connsiteX4704" fmla="*/ 1106141 w 2377881"/>
                <a:gd name="connsiteY4704" fmla="*/ 21344 h 509406"/>
                <a:gd name="connsiteX4705" fmla="*/ 1122238 w 2377881"/>
                <a:gd name="connsiteY4705" fmla="*/ 22392 h 509406"/>
                <a:gd name="connsiteX4706" fmla="*/ 1125762 w 2377881"/>
                <a:gd name="connsiteY4706" fmla="*/ 23440 h 509406"/>
                <a:gd name="connsiteX4707" fmla="*/ 1132906 w 2377881"/>
                <a:gd name="connsiteY4707" fmla="*/ 22011 h 509406"/>
                <a:gd name="connsiteX4708" fmla="*/ 1136906 w 2377881"/>
                <a:gd name="connsiteY4708" fmla="*/ 27440 h 509406"/>
                <a:gd name="connsiteX4709" fmla="*/ 1137001 w 2377881"/>
                <a:gd name="connsiteY4709" fmla="*/ 28393 h 509406"/>
                <a:gd name="connsiteX4710" fmla="*/ 1137097 w 2377881"/>
                <a:gd name="connsiteY4710" fmla="*/ 29536 h 509406"/>
                <a:gd name="connsiteX4711" fmla="*/ 1139954 w 2377881"/>
                <a:gd name="connsiteY4711" fmla="*/ 31060 h 509406"/>
                <a:gd name="connsiteX4712" fmla="*/ 1143098 w 2377881"/>
                <a:gd name="connsiteY4712" fmla="*/ 24297 h 509406"/>
                <a:gd name="connsiteX4713" fmla="*/ 1144812 w 2377881"/>
                <a:gd name="connsiteY4713" fmla="*/ 22201 h 509406"/>
                <a:gd name="connsiteX4714" fmla="*/ 1152908 w 2377881"/>
                <a:gd name="connsiteY4714" fmla="*/ 20296 h 509406"/>
                <a:gd name="connsiteX4715" fmla="*/ 1161576 w 2377881"/>
                <a:gd name="connsiteY4715" fmla="*/ 19058 h 509406"/>
                <a:gd name="connsiteX4716" fmla="*/ 1164243 w 2377881"/>
                <a:gd name="connsiteY4716" fmla="*/ 18677 h 509406"/>
                <a:gd name="connsiteX4717" fmla="*/ 1173101 w 2377881"/>
                <a:gd name="connsiteY4717" fmla="*/ 19153 h 509406"/>
                <a:gd name="connsiteX4718" fmla="*/ 1185008 w 2377881"/>
                <a:gd name="connsiteY4718" fmla="*/ 18201 h 509406"/>
                <a:gd name="connsiteX4719" fmla="*/ 1188722 w 2377881"/>
                <a:gd name="connsiteY4719" fmla="*/ 20392 h 509406"/>
                <a:gd name="connsiteX4720" fmla="*/ 1193390 w 2377881"/>
                <a:gd name="connsiteY4720" fmla="*/ 23154 h 509406"/>
                <a:gd name="connsiteX4721" fmla="*/ 1199485 w 2377881"/>
                <a:gd name="connsiteY4721" fmla="*/ 20868 h 509406"/>
                <a:gd name="connsiteX4722" fmla="*/ 1200628 w 2377881"/>
                <a:gd name="connsiteY4722" fmla="*/ 20963 h 509406"/>
                <a:gd name="connsiteX4723" fmla="*/ 1206629 w 2377881"/>
                <a:gd name="connsiteY4723" fmla="*/ 21344 h 509406"/>
                <a:gd name="connsiteX4724" fmla="*/ 1205772 w 2377881"/>
                <a:gd name="connsiteY4724" fmla="*/ 15915 h 509406"/>
                <a:gd name="connsiteX4725" fmla="*/ 1213583 w 2377881"/>
                <a:gd name="connsiteY4725" fmla="*/ 18201 h 509406"/>
                <a:gd name="connsiteX4726" fmla="*/ 1216440 w 2377881"/>
                <a:gd name="connsiteY4726" fmla="*/ 19153 h 509406"/>
                <a:gd name="connsiteX4727" fmla="*/ 1219869 w 2377881"/>
                <a:gd name="connsiteY4727" fmla="*/ 20296 h 509406"/>
                <a:gd name="connsiteX4728" fmla="*/ 1226441 w 2377881"/>
                <a:gd name="connsiteY4728" fmla="*/ 18296 h 509406"/>
                <a:gd name="connsiteX4729" fmla="*/ 1226727 w 2377881"/>
                <a:gd name="connsiteY4729" fmla="*/ 17915 h 509406"/>
                <a:gd name="connsiteX4730" fmla="*/ 1227489 w 2377881"/>
                <a:gd name="connsiteY4730" fmla="*/ 17058 h 509406"/>
                <a:gd name="connsiteX4731" fmla="*/ 1234442 w 2377881"/>
                <a:gd name="connsiteY4731" fmla="*/ 13057 h 509406"/>
                <a:gd name="connsiteX4732" fmla="*/ 1235966 w 2377881"/>
                <a:gd name="connsiteY4732" fmla="*/ 16677 h 509406"/>
                <a:gd name="connsiteX4733" fmla="*/ 1236252 w 2377881"/>
                <a:gd name="connsiteY4733" fmla="*/ 17344 h 509406"/>
                <a:gd name="connsiteX4734" fmla="*/ 1243586 w 2377881"/>
                <a:gd name="connsiteY4734" fmla="*/ 19058 h 509406"/>
                <a:gd name="connsiteX4735" fmla="*/ 1252159 w 2377881"/>
                <a:gd name="connsiteY4735" fmla="*/ 20392 h 509406"/>
                <a:gd name="connsiteX4736" fmla="*/ 1257969 w 2377881"/>
                <a:gd name="connsiteY4736" fmla="*/ 22678 h 509406"/>
                <a:gd name="connsiteX4737" fmla="*/ 1262351 w 2377881"/>
                <a:gd name="connsiteY4737" fmla="*/ 20963 h 509406"/>
                <a:gd name="connsiteX4738" fmla="*/ 1268637 w 2377881"/>
                <a:gd name="connsiteY4738" fmla="*/ 18106 h 509406"/>
                <a:gd name="connsiteX4739" fmla="*/ 1269875 w 2377881"/>
                <a:gd name="connsiteY4739" fmla="*/ 17725 h 509406"/>
                <a:gd name="connsiteX4740" fmla="*/ 1275971 w 2377881"/>
                <a:gd name="connsiteY4740" fmla="*/ 18201 h 509406"/>
                <a:gd name="connsiteX4741" fmla="*/ 1283496 w 2377881"/>
                <a:gd name="connsiteY4741" fmla="*/ 21725 h 509406"/>
                <a:gd name="connsiteX4742" fmla="*/ 1292068 w 2377881"/>
                <a:gd name="connsiteY4742" fmla="*/ 21058 h 509406"/>
                <a:gd name="connsiteX4743" fmla="*/ 1296831 w 2377881"/>
                <a:gd name="connsiteY4743" fmla="*/ 21439 h 509406"/>
                <a:gd name="connsiteX4744" fmla="*/ 1300736 w 2377881"/>
                <a:gd name="connsiteY4744" fmla="*/ 18010 h 509406"/>
                <a:gd name="connsiteX4745" fmla="*/ 1307594 w 2377881"/>
                <a:gd name="connsiteY4745" fmla="*/ 19439 h 509406"/>
                <a:gd name="connsiteX4746" fmla="*/ 1313595 w 2377881"/>
                <a:gd name="connsiteY4746" fmla="*/ 20011 h 509406"/>
                <a:gd name="connsiteX4747" fmla="*/ 1325406 w 2377881"/>
                <a:gd name="connsiteY4747" fmla="*/ 18391 h 509406"/>
                <a:gd name="connsiteX4748" fmla="*/ 1333312 w 2377881"/>
                <a:gd name="connsiteY4748" fmla="*/ 24583 h 509406"/>
                <a:gd name="connsiteX4749" fmla="*/ 1343218 w 2377881"/>
                <a:gd name="connsiteY4749" fmla="*/ 19820 h 509406"/>
                <a:gd name="connsiteX4750" fmla="*/ 1343884 w 2377881"/>
                <a:gd name="connsiteY4750" fmla="*/ 19439 h 509406"/>
                <a:gd name="connsiteX4751" fmla="*/ 1347504 w 2377881"/>
                <a:gd name="connsiteY4751" fmla="*/ 17534 h 509406"/>
                <a:gd name="connsiteX4752" fmla="*/ 1359220 w 2377881"/>
                <a:gd name="connsiteY4752" fmla="*/ 19915 h 509406"/>
                <a:gd name="connsiteX4753" fmla="*/ 1362458 w 2377881"/>
                <a:gd name="connsiteY4753" fmla="*/ 19534 h 509406"/>
                <a:gd name="connsiteX4754" fmla="*/ 1367507 w 2377881"/>
                <a:gd name="connsiteY4754" fmla="*/ 19630 h 509406"/>
                <a:gd name="connsiteX4755" fmla="*/ 1373317 w 2377881"/>
                <a:gd name="connsiteY4755" fmla="*/ 20582 h 509406"/>
                <a:gd name="connsiteX4756" fmla="*/ 1378746 w 2377881"/>
                <a:gd name="connsiteY4756" fmla="*/ 19725 h 509406"/>
                <a:gd name="connsiteX4757" fmla="*/ 1379032 w 2377881"/>
                <a:gd name="connsiteY4757" fmla="*/ 20773 h 509406"/>
                <a:gd name="connsiteX4758" fmla="*/ 1379318 w 2377881"/>
                <a:gd name="connsiteY4758" fmla="*/ 21725 h 509406"/>
                <a:gd name="connsiteX4759" fmla="*/ 1388176 w 2377881"/>
                <a:gd name="connsiteY4759" fmla="*/ 20487 h 509406"/>
                <a:gd name="connsiteX4760" fmla="*/ 1391700 w 2377881"/>
                <a:gd name="connsiteY4760" fmla="*/ 18487 h 509406"/>
                <a:gd name="connsiteX4761" fmla="*/ 1391414 w 2377881"/>
                <a:gd name="connsiteY4761" fmla="*/ 15343 h 509406"/>
                <a:gd name="connsiteX4762" fmla="*/ 1394748 w 2377881"/>
                <a:gd name="connsiteY4762" fmla="*/ 18201 h 509406"/>
                <a:gd name="connsiteX4763" fmla="*/ 1406464 w 2377881"/>
                <a:gd name="connsiteY4763" fmla="*/ 19534 h 509406"/>
                <a:gd name="connsiteX4764" fmla="*/ 1412845 w 2377881"/>
                <a:gd name="connsiteY4764" fmla="*/ 21344 h 509406"/>
                <a:gd name="connsiteX4765" fmla="*/ 1420275 w 2377881"/>
                <a:gd name="connsiteY4765" fmla="*/ 20868 h 509406"/>
                <a:gd name="connsiteX4766" fmla="*/ 1441135 w 2377881"/>
                <a:gd name="connsiteY4766" fmla="*/ 19439 h 509406"/>
                <a:gd name="connsiteX4767" fmla="*/ 1443421 w 2377881"/>
                <a:gd name="connsiteY4767" fmla="*/ 20582 h 509406"/>
                <a:gd name="connsiteX4768" fmla="*/ 1449041 w 2377881"/>
                <a:gd name="connsiteY4768" fmla="*/ 18296 h 509406"/>
                <a:gd name="connsiteX4769" fmla="*/ 1449136 w 2377881"/>
                <a:gd name="connsiteY4769" fmla="*/ 18010 h 509406"/>
                <a:gd name="connsiteX4770" fmla="*/ 1460470 w 2377881"/>
                <a:gd name="connsiteY4770" fmla="*/ 19249 h 509406"/>
                <a:gd name="connsiteX4771" fmla="*/ 1464090 w 2377881"/>
                <a:gd name="connsiteY4771" fmla="*/ 19344 h 509406"/>
                <a:gd name="connsiteX4772" fmla="*/ 1476949 w 2377881"/>
                <a:gd name="connsiteY4772" fmla="*/ 20296 h 509406"/>
                <a:gd name="connsiteX4773" fmla="*/ 1478377 w 2377881"/>
                <a:gd name="connsiteY4773" fmla="*/ 20677 h 509406"/>
                <a:gd name="connsiteX4774" fmla="*/ 1480187 w 2377881"/>
                <a:gd name="connsiteY4774" fmla="*/ 19249 h 509406"/>
                <a:gd name="connsiteX4775" fmla="*/ 1479901 w 2377881"/>
                <a:gd name="connsiteY4775" fmla="*/ 18201 h 509406"/>
                <a:gd name="connsiteX4776" fmla="*/ 1481807 w 2377881"/>
                <a:gd name="connsiteY4776" fmla="*/ 17344 h 509406"/>
                <a:gd name="connsiteX4777" fmla="*/ 1485902 w 2377881"/>
                <a:gd name="connsiteY4777" fmla="*/ 19344 h 509406"/>
                <a:gd name="connsiteX4778" fmla="*/ 1493236 w 2377881"/>
                <a:gd name="connsiteY4778" fmla="*/ 20106 h 509406"/>
                <a:gd name="connsiteX4779" fmla="*/ 1497904 w 2377881"/>
                <a:gd name="connsiteY4779" fmla="*/ 19344 h 509406"/>
                <a:gd name="connsiteX4780" fmla="*/ 1504667 w 2377881"/>
                <a:gd name="connsiteY4780" fmla="*/ 19725 h 509406"/>
                <a:gd name="connsiteX4781" fmla="*/ 1506000 w 2377881"/>
                <a:gd name="connsiteY4781" fmla="*/ 21439 h 509406"/>
                <a:gd name="connsiteX4782" fmla="*/ 1512668 w 2377881"/>
                <a:gd name="connsiteY4782" fmla="*/ 22868 h 509406"/>
                <a:gd name="connsiteX4783" fmla="*/ 1513525 w 2377881"/>
                <a:gd name="connsiteY4783" fmla="*/ 22201 h 509406"/>
                <a:gd name="connsiteX4784" fmla="*/ 1529336 w 2377881"/>
                <a:gd name="connsiteY4784" fmla="*/ 19344 h 509406"/>
                <a:gd name="connsiteX4785" fmla="*/ 1541528 w 2377881"/>
                <a:gd name="connsiteY4785" fmla="*/ 19630 h 509406"/>
                <a:gd name="connsiteX4786" fmla="*/ 1550196 w 2377881"/>
                <a:gd name="connsiteY4786" fmla="*/ 19630 h 509406"/>
                <a:gd name="connsiteX4787" fmla="*/ 1556959 w 2377881"/>
                <a:gd name="connsiteY4787" fmla="*/ 21439 h 509406"/>
                <a:gd name="connsiteX4788" fmla="*/ 1559626 w 2377881"/>
                <a:gd name="connsiteY4788" fmla="*/ 20773 h 509406"/>
                <a:gd name="connsiteX4789" fmla="*/ 1563245 w 2377881"/>
                <a:gd name="connsiteY4789" fmla="*/ 16867 h 509406"/>
                <a:gd name="connsiteX4790" fmla="*/ 1565817 w 2377881"/>
                <a:gd name="connsiteY4790" fmla="*/ 13153 h 509406"/>
                <a:gd name="connsiteX4791" fmla="*/ 1566769 w 2377881"/>
                <a:gd name="connsiteY4791" fmla="*/ 13915 h 509406"/>
                <a:gd name="connsiteX4792" fmla="*/ 1568675 w 2377881"/>
                <a:gd name="connsiteY4792" fmla="*/ 15439 h 509406"/>
                <a:gd name="connsiteX4793" fmla="*/ 1576009 w 2377881"/>
                <a:gd name="connsiteY4793" fmla="*/ 20106 h 509406"/>
                <a:gd name="connsiteX4794" fmla="*/ 1588868 w 2377881"/>
                <a:gd name="connsiteY4794" fmla="*/ 17439 h 509406"/>
                <a:gd name="connsiteX4795" fmla="*/ 1599059 w 2377881"/>
                <a:gd name="connsiteY4795" fmla="*/ 21439 h 509406"/>
                <a:gd name="connsiteX4796" fmla="*/ 1607251 w 2377881"/>
                <a:gd name="connsiteY4796" fmla="*/ 21820 h 509406"/>
                <a:gd name="connsiteX4797" fmla="*/ 1609823 w 2377881"/>
                <a:gd name="connsiteY4797" fmla="*/ 19725 h 509406"/>
                <a:gd name="connsiteX4798" fmla="*/ 1611537 w 2377881"/>
                <a:gd name="connsiteY4798" fmla="*/ 18296 h 509406"/>
                <a:gd name="connsiteX4799" fmla="*/ 1620967 w 2377881"/>
                <a:gd name="connsiteY4799" fmla="*/ 20963 h 509406"/>
                <a:gd name="connsiteX4800" fmla="*/ 1627444 w 2377881"/>
                <a:gd name="connsiteY4800" fmla="*/ 20011 h 509406"/>
                <a:gd name="connsiteX4801" fmla="*/ 1637921 w 2377881"/>
                <a:gd name="connsiteY4801" fmla="*/ 20011 h 509406"/>
                <a:gd name="connsiteX4802" fmla="*/ 1652494 w 2377881"/>
                <a:gd name="connsiteY4802" fmla="*/ 22678 h 509406"/>
                <a:gd name="connsiteX4803" fmla="*/ 1662686 w 2377881"/>
                <a:gd name="connsiteY4803" fmla="*/ 19344 h 509406"/>
                <a:gd name="connsiteX4804" fmla="*/ 1662782 w 2377881"/>
                <a:gd name="connsiteY4804" fmla="*/ 19439 h 509406"/>
                <a:gd name="connsiteX4805" fmla="*/ 1670973 w 2377881"/>
                <a:gd name="connsiteY4805" fmla="*/ 19534 h 509406"/>
                <a:gd name="connsiteX4806" fmla="*/ 1673926 w 2377881"/>
                <a:gd name="connsiteY4806" fmla="*/ 20011 h 509406"/>
                <a:gd name="connsiteX4807" fmla="*/ 1679641 w 2377881"/>
                <a:gd name="connsiteY4807" fmla="*/ 18010 h 509406"/>
                <a:gd name="connsiteX4808" fmla="*/ 1684498 w 2377881"/>
                <a:gd name="connsiteY4808" fmla="*/ 19249 h 509406"/>
                <a:gd name="connsiteX4809" fmla="*/ 1693356 w 2377881"/>
                <a:gd name="connsiteY4809" fmla="*/ 20487 h 509406"/>
                <a:gd name="connsiteX4810" fmla="*/ 1709264 w 2377881"/>
                <a:gd name="connsiteY4810" fmla="*/ 18010 h 509406"/>
                <a:gd name="connsiteX4811" fmla="*/ 1709835 w 2377881"/>
                <a:gd name="connsiteY4811" fmla="*/ 17344 h 509406"/>
                <a:gd name="connsiteX4812" fmla="*/ 1720884 w 2377881"/>
                <a:gd name="connsiteY4812" fmla="*/ 16486 h 509406"/>
                <a:gd name="connsiteX4813" fmla="*/ 1725075 w 2377881"/>
                <a:gd name="connsiteY4813" fmla="*/ 18963 h 509406"/>
                <a:gd name="connsiteX4814" fmla="*/ 1728409 w 2377881"/>
                <a:gd name="connsiteY4814" fmla="*/ 20963 h 509406"/>
                <a:gd name="connsiteX4815" fmla="*/ 1732029 w 2377881"/>
                <a:gd name="connsiteY4815" fmla="*/ 16391 h 509406"/>
                <a:gd name="connsiteX4816" fmla="*/ 1737743 w 2377881"/>
                <a:gd name="connsiteY4816" fmla="*/ 21820 h 509406"/>
                <a:gd name="connsiteX4817" fmla="*/ 1739744 w 2377881"/>
                <a:gd name="connsiteY4817" fmla="*/ 19630 h 509406"/>
                <a:gd name="connsiteX4818" fmla="*/ 1746601 w 2377881"/>
                <a:gd name="connsiteY4818" fmla="*/ 17439 h 509406"/>
                <a:gd name="connsiteX4819" fmla="*/ 1754984 w 2377881"/>
                <a:gd name="connsiteY4819" fmla="*/ 21249 h 509406"/>
                <a:gd name="connsiteX4820" fmla="*/ 1765461 w 2377881"/>
                <a:gd name="connsiteY4820" fmla="*/ 20487 h 509406"/>
                <a:gd name="connsiteX4821" fmla="*/ 1767652 w 2377881"/>
                <a:gd name="connsiteY4821" fmla="*/ 18391 h 509406"/>
                <a:gd name="connsiteX4822" fmla="*/ 1778415 w 2377881"/>
                <a:gd name="connsiteY4822" fmla="*/ 20011 h 509406"/>
                <a:gd name="connsiteX4823" fmla="*/ 1784511 w 2377881"/>
                <a:gd name="connsiteY4823" fmla="*/ 16772 h 509406"/>
                <a:gd name="connsiteX4824" fmla="*/ 1784797 w 2377881"/>
                <a:gd name="connsiteY4824" fmla="*/ 17058 h 509406"/>
                <a:gd name="connsiteX4825" fmla="*/ 1785654 w 2377881"/>
                <a:gd name="connsiteY4825" fmla="*/ 18106 h 509406"/>
                <a:gd name="connsiteX4826" fmla="*/ 1791464 w 2377881"/>
                <a:gd name="connsiteY4826" fmla="*/ 18582 h 509406"/>
                <a:gd name="connsiteX4827" fmla="*/ 1793941 w 2377881"/>
                <a:gd name="connsiteY4827" fmla="*/ 18201 h 509406"/>
                <a:gd name="connsiteX4828" fmla="*/ 1799941 w 2377881"/>
                <a:gd name="connsiteY4828" fmla="*/ 18963 h 509406"/>
                <a:gd name="connsiteX4829" fmla="*/ 1807276 w 2377881"/>
                <a:gd name="connsiteY4829" fmla="*/ 18391 h 509406"/>
                <a:gd name="connsiteX4830" fmla="*/ 1812896 w 2377881"/>
                <a:gd name="connsiteY4830" fmla="*/ 18582 h 509406"/>
                <a:gd name="connsiteX4831" fmla="*/ 1816991 w 2377881"/>
                <a:gd name="connsiteY4831" fmla="*/ 18010 h 509406"/>
                <a:gd name="connsiteX4832" fmla="*/ 1823468 w 2377881"/>
                <a:gd name="connsiteY4832" fmla="*/ 16582 h 509406"/>
                <a:gd name="connsiteX4833" fmla="*/ 1827373 w 2377881"/>
                <a:gd name="connsiteY4833" fmla="*/ 17915 h 509406"/>
                <a:gd name="connsiteX4834" fmla="*/ 1842899 w 2377881"/>
                <a:gd name="connsiteY4834" fmla="*/ 19344 h 509406"/>
                <a:gd name="connsiteX4835" fmla="*/ 1846138 w 2377881"/>
                <a:gd name="connsiteY4835" fmla="*/ 16963 h 509406"/>
                <a:gd name="connsiteX4836" fmla="*/ 1848043 w 2377881"/>
                <a:gd name="connsiteY4836" fmla="*/ 17915 h 509406"/>
                <a:gd name="connsiteX4837" fmla="*/ 1847090 w 2377881"/>
                <a:gd name="connsiteY4837" fmla="*/ 20677 h 509406"/>
                <a:gd name="connsiteX4838" fmla="*/ 1846329 w 2377881"/>
                <a:gd name="connsiteY4838" fmla="*/ 21249 h 509406"/>
                <a:gd name="connsiteX4839" fmla="*/ 1844614 w 2377881"/>
                <a:gd name="connsiteY4839" fmla="*/ 23059 h 509406"/>
                <a:gd name="connsiteX4840" fmla="*/ 1856139 w 2377881"/>
                <a:gd name="connsiteY4840" fmla="*/ 21249 h 509406"/>
                <a:gd name="connsiteX4841" fmla="*/ 1870903 w 2377881"/>
                <a:gd name="connsiteY4841" fmla="*/ 10009 h 509406"/>
                <a:gd name="connsiteX4842" fmla="*/ 1880809 w 2377881"/>
                <a:gd name="connsiteY4842" fmla="*/ 14010 h 509406"/>
                <a:gd name="connsiteX4843" fmla="*/ 1885095 w 2377881"/>
                <a:gd name="connsiteY4843" fmla="*/ 14010 h 509406"/>
                <a:gd name="connsiteX4844" fmla="*/ 1898335 w 2377881"/>
                <a:gd name="connsiteY4844" fmla="*/ 14772 h 509406"/>
                <a:gd name="connsiteX4845" fmla="*/ 1898811 w 2377881"/>
                <a:gd name="connsiteY4845" fmla="*/ 15153 h 509406"/>
                <a:gd name="connsiteX4846" fmla="*/ 1913384 w 2377881"/>
                <a:gd name="connsiteY4846" fmla="*/ 13724 h 509406"/>
                <a:gd name="connsiteX4847" fmla="*/ 1919575 w 2377881"/>
                <a:gd name="connsiteY4847" fmla="*/ 12676 h 509406"/>
                <a:gd name="connsiteX4848" fmla="*/ 1927576 w 2377881"/>
                <a:gd name="connsiteY4848" fmla="*/ 10771 h 509406"/>
                <a:gd name="connsiteX4849" fmla="*/ 1934244 w 2377881"/>
                <a:gd name="connsiteY4849" fmla="*/ 12581 h 509406"/>
                <a:gd name="connsiteX4850" fmla="*/ 1936911 w 2377881"/>
                <a:gd name="connsiteY4850" fmla="*/ 12295 h 509406"/>
                <a:gd name="connsiteX4851" fmla="*/ 1948341 w 2377881"/>
                <a:gd name="connsiteY4851" fmla="*/ 9533 h 509406"/>
                <a:gd name="connsiteX4852" fmla="*/ 1962533 w 2377881"/>
                <a:gd name="connsiteY4852" fmla="*/ 9914 h 509406"/>
                <a:gd name="connsiteX4853" fmla="*/ 1967296 w 2377881"/>
                <a:gd name="connsiteY4853" fmla="*/ 10486 h 509406"/>
                <a:gd name="connsiteX4854" fmla="*/ 1969963 w 2377881"/>
                <a:gd name="connsiteY4854" fmla="*/ 10771 h 509406"/>
                <a:gd name="connsiteX4855" fmla="*/ 1979393 w 2377881"/>
                <a:gd name="connsiteY4855" fmla="*/ 7914 h 509406"/>
                <a:gd name="connsiteX4856" fmla="*/ 1980250 w 2377881"/>
                <a:gd name="connsiteY4856" fmla="*/ 8581 h 509406"/>
                <a:gd name="connsiteX4857" fmla="*/ 1994728 w 2377881"/>
                <a:gd name="connsiteY4857" fmla="*/ 10771 h 509406"/>
                <a:gd name="connsiteX4858" fmla="*/ 1999109 w 2377881"/>
                <a:gd name="connsiteY4858" fmla="*/ 11914 h 509406"/>
                <a:gd name="connsiteX4859" fmla="*/ 2014349 w 2377881"/>
                <a:gd name="connsiteY4859" fmla="*/ 11914 h 509406"/>
                <a:gd name="connsiteX4860" fmla="*/ 2018350 w 2377881"/>
                <a:gd name="connsiteY4860" fmla="*/ 11819 h 509406"/>
                <a:gd name="connsiteX4861" fmla="*/ 2023684 w 2377881"/>
                <a:gd name="connsiteY4861" fmla="*/ 11438 h 509406"/>
                <a:gd name="connsiteX4862" fmla="*/ 2037019 w 2377881"/>
                <a:gd name="connsiteY4862" fmla="*/ 8962 h 509406"/>
                <a:gd name="connsiteX4863" fmla="*/ 2038828 w 2377881"/>
                <a:gd name="connsiteY4863" fmla="*/ 9343 h 509406"/>
                <a:gd name="connsiteX4864" fmla="*/ 2046448 w 2377881"/>
                <a:gd name="connsiteY4864" fmla="*/ 8390 h 509406"/>
                <a:gd name="connsiteX4865" fmla="*/ 2048735 w 2377881"/>
                <a:gd name="connsiteY4865" fmla="*/ 8676 h 509406"/>
                <a:gd name="connsiteX4866" fmla="*/ 2056831 w 2377881"/>
                <a:gd name="connsiteY4866" fmla="*/ 9057 h 509406"/>
                <a:gd name="connsiteX4867" fmla="*/ 2066641 w 2377881"/>
                <a:gd name="connsiteY4867" fmla="*/ 6676 h 509406"/>
                <a:gd name="connsiteX4868" fmla="*/ 2077881 w 2377881"/>
                <a:gd name="connsiteY4868" fmla="*/ 8866 h 509406"/>
                <a:gd name="connsiteX4869" fmla="*/ 2080739 w 2377881"/>
                <a:gd name="connsiteY4869" fmla="*/ 7247 h 509406"/>
                <a:gd name="connsiteX4870" fmla="*/ 2087406 w 2377881"/>
                <a:gd name="connsiteY4870" fmla="*/ 5533 h 509406"/>
                <a:gd name="connsiteX4871" fmla="*/ 2088739 w 2377881"/>
                <a:gd name="connsiteY4871" fmla="*/ 4390 h 509406"/>
                <a:gd name="connsiteX4872" fmla="*/ 2090073 w 2377881"/>
                <a:gd name="connsiteY4872" fmla="*/ 2770 h 509406"/>
                <a:gd name="connsiteX4873" fmla="*/ 2090644 w 2377881"/>
                <a:gd name="connsiteY4873" fmla="*/ 3913 h 509406"/>
                <a:gd name="connsiteX4874" fmla="*/ 2093502 w 2377881"/>
                <a:gd name="connsiteY4874" fmla="*/ 6199 h 509406"/>
                <a:gd name="connsiteX4875" fmla="*/ 2099407 w 2377881"/>
                <a:gd name="connsiteY4875" fmla="*/ 5914 h 509406"/>
                <a:gd name="connsiteX4876" fmla="*/ 2100170 w 2377881"/>
                <a:gd name="connsiteY4876" fmla="*/ 6771 h 509406"/>
                <a:gd name="connsiteX4877" fmla="*/ 2105790 w 2377881"/>
                <a:gd name="connsiteY4877" fmla="*/ 4199 h 509406"/>
                <a:gd name="connsiteX4878" fmla="*/ 2109981 w 2377881"/>
                <a:gd name="connsiteY4878" fmla="*/ 3723 h 509406"/>
                <a:gd name="connsiteX4879" fmla="*/ 2119315 w 2377881"/>
                <a:gd name="connsiteY4879" fmla="*/ 8200 h 509406"/>
                <a:gd name="connsiteX4880" fmla="*/ 2125220 w 2377881"/>
                <a:gd name="connsiteY4880" fmla="*/ 13343 h 509406"/>
                <a:gd name="connsiteX4881" fmla="*/ 2127602 w 2377881"/>
                <a:gd name="connsiteY4881" fmla="*/ 12391 h 509406"/>
                <a:gd name="connsiteX4882" fmla="*/ 2129221 w 2377881"/>
                <a:gd name="connsiteY4882" fmla="*/ 7914 h 509406"/>
                <a:gd name="connsiteX4883" fmla="*/ 2129316 w 2377881"/>
                <a:gd name="connsiteY4883" fmla="*/ 7628 h 509406"/>
                <a:gd name="connsiteX4884" fmla="*/ 2138936 w 2377881"/>
                <a:gd name="connsiteY4884" fmla="*/ 4961 h 509406"/>
                <a:gd name="connsiteX4885" fmla="*/ 2143603 w 2377881"/>
                <a:gd name="connsiteY4885" fmla="*/ 4199 h 509406"/>
                <a:gd name="connsiteX4886" fmla="*/ 2148652 w 2377881"/>
                <a:gd name="connsiteY4886" fmla="*/ 3437 h 509406"/>
                <a:gd name="connsiteX4887" fmla="*/ 2164178 w 2377881"/>
                <a:gd name="connsiteY4887" fmla="*/ 865 h 509406"/>
                <a:gd name="connsiteX4888" fmla="*/ 1888906 w 2377881"/>
                <a:gd name="connsiteY4888" fmla="*/ 8 h 509406"/>
                <a:gd name="connsiteX4889" fmla="*/ 1898335 w 2377881"/>
                <a:gd name="connsiteY4889" fmla="*/ 6295 h 509406"/>
                <a:gd name="connsiteX4890" fmla="*/ 1892716 w 2377881"/>
                <a:gd name="connsiteY4890" fmla="*/ 4675 h 509406"/>
                <a:gd name="connsiteX4891" fmla="*/ 1887858 w 2377881"/>
                <a:gd name="connsiteY4891" fmla="*/ 3247 h 509406"/>
                <a:gd name="connsiteX4892" fmla="*/ 1882714 w 2377881"/>
                <a:gd name="connsiteY4892" fmla="*/ 8581 h 509406"/>
                <a:gd name="connsiteX4893" fmla="*/ 1881666 w 2377881"/>
                <a:gd name="connsiteY4893" fmla="*/ 9057 h 509406"/>
                <a:gd name="connsiteX4894" fmla="*/ 1881286 w 2377881"/>
                <a:gd name="connsiteY4894" fmla="*/ 9247 h 509406"/>
                <a:gd name="connsiteX4895" fmla="*/ 1878809 w 2377881"/>
                <a:gd name="connsiteY4895" fmla="*/ 7342 h 509406"/>
                <a:gd name="connsiteX4896" fmla="*/ 1883095 w 2377881"/>
                <a:gd name="connsiteY4896" fmla="*/ 1532 h 509406"/>
                <a:gd name="connsiteX4897" fmla="*/ 1885572 w 2377881"/>
                <a:gd name="connsiteY4897" fmla="*/ 865 h 509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Lst>
              <a:rect l="l" t="t" r="r" b="b"/>
              <a:pathLst>
                <a:path w="2377881" h="509406">
                  <a:moveTo>
                    <a:pt x="327282" y="501500"/>
                  </a:moveTo>
                  <a:cubicBezTo>
                    <a:pt x="333282" y="499309"/>
                    <a:pt x="337188" y="499690"/>
                    <a:pt x="335854" y="502452"/>
                  </a:cubicBezTo>
                  <a:lnTo>
                    <a:pt x="335759" y="504452"/>
                  </a:lnTo>
                  <a:lnTo>
                    <a:pt x="335664" y="505976"/>
                  </a:lnTo>
                  <a:cubicBezTo>
                    <a:pt x="335949" y="508167"/>
                    <a:pt x="335378" y="509120"/>
                    <a:pt x="334330" y="507977"/>
                  </a:cubicBezTo>
                  <a:cubicBezTo>
                    <a:pt x="333378" y="506834"/>
                    <a:pt x="330330" y="504643"/>
                    <a:pt x="329377" y="504929"/>
                  </a:cubicBezTo>
                  <a:cubicBezTo>
                    <a:pt x="328425" y="505310"/>
                    <a:pt x="325567" y="505691"/>
                    <a:pt x="324710" y="505024"/>
                  </a:cubicBezTo>
                  <a:lnTo>
                    <a:pt x="324805" y="504929"/>
                  </a:lnTo>
                  <a:close/>
                  <a:moveTo>
                    <a:pt x="442915" y="497880"/>
                  </a:moveTo>
                  <a:cubicBezTo>
                    <a:pt x="444153" y="497308"/>
                    <a:pt x="446820" y="497880"/>
                    <a:pt x="446058" y="500261"/>
                  </a:cubicBezTo>
                  <a:cubicBezTo>
                    <a:pt x="445296" y="502642"/>
                    <a:pt x="444915" y="509310"/>
                    <a:pt x="444153" y="509405"/>
                  </a:cubicBezTo>
                  <a:cubicBezTo>
                    <a:pt x="443486" y="509500"/>
                    <a:pt x="439486" y="504833"/>
                    <a:pt x="437200" y="504071"/>
                  </a:cubicBezTo>
                  <a:cubicBezTo>
                    <a:pt x="434914" y="503309"/>
                    <a:pt x="433580" y="502261"/>
                    <a:pt x="434247" y="501785"/>
                  </a:cubicBezTo>
                  <a:cubicBezTo>
                    <a:pt x="434914" y="501309"/>
                    <a:pt x="437390" y="500928"/>
                    <a:pt x="438343" y="502261"/>
                  </a:cubicBezTo>
                  <a:cubicBezTo>
                    <a:pt x="439295" y="503595"/>
                    <a:pt x="444915" y="500547"/>
                    <a:pt x="444058" y="500261"/>
                  </a:cubicBezTo>
                  <a:cubicBezTo>
                    <a:pt x="443105" y="499880"/>
                    <a:pt x="441676" y="498451"/>
                    <a:pt x="442915" y="497880"/>
                  </a:cubicBezTo>
                  <a:close/>
                  <a:moveTo>
                    <a:pt x="340521" y="488927"/>
                  </a:moveTo>
                  <a:cubicBezTo>
                    <a:pt x="339569" y="489118"/>
                    <a:pt x="343569" y="489689"/>
                    <a:pt x="349380" y="490165"/>
                  </a:cubicBezTo>
                  <a:lnTo>
                    <a:pt x="350449" y="489633"/>
                  </a:lnTo>
                  <a:lnTo>
                    <a:pt x="349284" y="491309"/>
                  </a:lnTo>
                  <a:cubicBezTo>
                    <a:pt x="345951" y="489308"/>
                    <a:pt x="341474" y="488737"/>
                    <a:pt x="340521" y="488927"/>
                  </a:cubicBezTo>
                  <a:close/>
                  <a:moveTo>
                    <a:pt x="361381" y="481498"/>
                  </a:moveTo>
                  <a:cubicBezTo>
                    <a:pt x="361762" y="481450"/>
                    <a:pt x="360190" y="483736"/>
                    <a:pt x="357809" y="485974"/>
                  </a:cubicBezTo>
                  <a:lnTo>
                    <a:pt x="350449" y="489633"/>
                  </a:lnTo>
                  <a:lnTo>
                    <a:pt x="352332" y="486927"/>
                  </a:lnTo>
                  <a:cubicBezTo>
                    <a:pt x="353952" y="484641"/>
                    <a:pt x="357952" y="483403"/>
                    <a:pt x="360905" y="481784"/>
                  </a:cubicBezTo>
                  <a:close/>
                  <a:moveTo>
                    <a:pt x="420436" y="479973"/>
                  </a:moveTo>
                  <a:cubicBezTo>
                    <a:pt x="421675" y="480640"/>
                    <a:pt x="423580" y="480830"/>
                    <a:pt x="425104" y="480735"/>
                  </a:cubicBezTo>
                  <a:lnTo>
                    <a:pt x="432248" y="480449"/>
                  </a:lnTo>
                  <a:cubicBezTo>
                    <a:pt x="432152" y="483688"/>
                    <a:pt x="428152" y="485307"/>
                    <a:pt x="423389" y="484164"/>
                  </a:cubicBezTo>
                  <a:lnTo>
                    <a:pt x="419103" y="482830"/>
                  </a:lnTo>
                  <a:cubicBezTo>
                    <a:pt x="418341" y="482545"/>
                    <a:pt x="417389" y="481306"/>
                    <a:pt x="417484" y="480544"/>
                  </a:cubicBezTo>
                  <a:cubicBezTo>
                    <a:pt x="417674" y="478163"/>
                    <a:pt x="418817" y="479116"/>
                    <a:pt x="420436" y="479973"/>
                  </a:cubicBezTo>
                  <a:close/>
                  <a:moveTo>
                    <a:pt x="399576" y="473496"/>
                  </a:moveTo>
                  <a:cubicBezTo>
                    <a:pt x="401290" y="473020"/>
                    <a:pt x="409672" y="477973"/>
                    <a:pt x="409577" y="479592"/>
                  </a:cubicBezTo>
                  <a:lnTo>
                    <a:pt x="409482" y="480830"/>
                  </a:lnTo>
                  <a:cubicBezTo>
                    <a:pt x="408720" y="482069"/>
                    <a:pt x="406910" y="482640"/>
                    <a:pt x="405481" y="482069"/>
                  </a:cubicBezTo>
                  <a:lnTo>
                    <a:pt x="404529" y="481211"/>
                  </a:lnTo>
                  <a:cubicBezTo>
                    <a:pt x="403195" y="479973"/>
                    <a:pt x="402529" y="478068"/>
                    <a:pt x="401005" y="477401"/>
                  </a:cubicBezTo>
                  <a:lnTo>
                    <a:pt x="399766" y="476735"/>
                  </a:lnTo>
                  <a:cubicBezTo>
                    <a:pt x="397099" y="477401"/>
                    <a:pt x="394718" y="477973"/>
                    <a:pt x="394432" y="477973"/>
                  </a:cubicBezTo>
                  <a:lnTo>
                    <a:pt x="394242" y="477592"/>
                  </a:lnTo>
                  <a:cubicBezTo>
                    <a:pt x="393956" y="477020"/>
                    <a:pt x="393956" y="475877"/>
                    <a:pt x="394337" y="475687"/>
                  </a:cubicBezTo>
                  <a:cubicBezTo>
                    <a:pt x="395956" y="474830"/>
                    <a:pt x="397766" y="473972"/>
                    <a:pt x="399576" y="473496"/>
                  </a:cubicBezTo>
                  <a:close/>
                  <a:moveTo>
                    <a:pt x="624843" y="467972"/>
                  </a:moveTo>
                  <a:cubicBezTo>
                    <a:pt x="626176" y="466734"/>
                    <a:pt x="628177" y="467305"/>
                    <a:pt x="629320" y="469210"/>
                  </a:cubicBezTo>
                  <a:cubicBezTo>
                    <a:pt x="630558" y="471115"/>
                    <a:pt x="630367" y="475592"/>
                    <a:pt x="626081" y="474449"/>
                  </a:cubicBezTo>
                  <a:lnTo>
                    <a:pt x="622557" y="474830"/>
                  </a:lnTo>
                  <a:lnTo>
                    <a:pt x="618842" y="475211"/>
                  </a:lnTo>
                  <a:cubicBezTo>
                    <a:pt x="614651" y="477211"/>
                    <a:pt x="611508" y="477116"/>
                    <a:pt x="611794" y="475211"/>
                  </a:cubicBezTo>
                  <a:cubicBezTo>
                    <a:pt x="612079" y="473211"/>
                    <a:pt x="610079" y="469877"/>
                    <a:pt x="612365" y="470448"/>
                  </a:cubicBezTo>
                  <a:cubicBezTo>
                    <a:pt x="614651" y="471020"/>
                    <a:pt x="622366" y="471877"/>
                    <a:pt x="623128" y="470353"/>
                  </a:cubicBezTo>
                  <a:lnTo>
                    <a:pt x="623986" y="469115"/>
                  </a:lnTo>
                  <a:close/>
                  <a:moveTo>
                    <a:pt x="971267" y="463972"/>
                  </a:moveTo>
                  <a:cubicBezTo>
                    <a:pt x="973743" y="464638"/>
                    <a:pt x="980887" y="462924"/>
                    <a:pt x="981935" y="463972"/>
                  </a:cubicBezTo>
                  <a:lnTo>
                    <a:pt x="981744" y="464162"/>
                  </a:lnTo>
                  <a:cubicBezTo>
                    <a:pt x="980315" y="465686"/>
                    <a:pt x="978887" y="467591"/>
                    <a:pt x="976886" y="468163"/>
                  </a:cubicBezTo>
                  <a:cubicBezTo>
                    <a:pt x="975077" y="468734"/>
                    <a:pt x="971838" y="469401"/>
                    <a:pt x="971362" y="465781"/>
                  </a:cubicBezTo>
                  <a:lnTo>
                    <a:pt x="971171" y="464638"/>
                  </a:lnTo>
                  <a:cubicBezTo>
                    <a:pt x="968695" y="463591"/>
                    <a:pt x="968790" y="463305"/>
                    <a:pt x="971267" y="463972"/>
                  </a:cubicBezTo>
                  <a:close/>
                  <a:moveTo>
                    <a:pt x="481206" y="462448"/>
                  </a:moveTo>
                  <a:cubicBezTo>
                    <a:pt x="483778" y="463210"/>
                    <a:pt x="488540" y="467591"/>
                    <a:pt x="487016" y="470925"/>
                  </a:cubicBezTo>
                  <a:lnTo>
                    <a:pt x="483301" y="470163"/>
                  </a:lnTo>
                  <a:lnTo>
                    <a:pt x="481206" y="469687"/>
                  </a:lnTo>
                  <a:cubicBezTo>
                    <a:pt x="478730" y="468925"/>
                    <a:pt x="476634" y="465305"/>
                    <a:pt x="476634" y="463876"/>
                  </a:cubicBezTo>
                  <a:cubicBezTo>
                    <a:pt x="476634" y="462352"/>
                    <a:pt x="478730" y="461686"/>
                    <a:pt x="481206" y="462448"/>
                  </a:cubicBezTo>
                  <a:close/>
                  <a:moveTo>
                    <a:pt x="517210" y="462447"/>
                  </a:moveTo>
                  <a:cubicBezTo>
                    <a:pt x="519877" y="462352"/>
                    <a:pt x="522640" y="465114"/>
                    <a:pt x="522925" y="466257"/>
                  </a:cubicBezTo>
                  <a:cubicBezTo>
                    <a:pt x="523116" y="467400"/>
                    <a:pt x="522354" y="467972"/>
                    <a:pt x="521116" y="467496"/>
                  </a:cubicBezTo>
                  <a:cubicBezTo>
                    <a:pt x="519877" y="467019"/>
                    <a:pt x="513782" y="468734"/>
                    <a:pt x="509686" y="472163"/>
                  </a:cubicBezTo>
                  <a:lnTo>
                    <a:pt x="515306" y="476259"/>
                  </a:lnTo>
                  <a:cubicBezTo>
                    <a:pt x="515591" y="476449"/>
                    <a:pt x="515210" y="477592"/>
                    <a:pt x="514829" y="478068"/>
                  </a:cubicBezTo>
                  <a:lnTo>
                    <a:pt x="514067" y="478926"/>
                  </a:lnTo>
                  <a:cubicBezTo>
                    <a:pt x="512448" y="480164"/>
                    <a:pt x="510829" y="480259"/>
                    <a:pt x="510352" y="479116"/>
                  </a:cubicBezTo>
                  <a:cubicBezTo>
                    <a:pt x="509972" y="477973"/>
                    <a:pt x="506923" y="475878"/>
                    <a:pt x="504733" y="476830"/>
                  </a:cubicBezTo>
                  <a:cubicBezTo>
                    <a:pt x="502447" y="477783"/>
                    <a:pt x="503780" y="481783"/>
                    <a:pt x="502732" y="482069"/>
                  </a:cubicBezTo>
                  <a:cubicBezTo>
                    <a:pt x="501590" y="482355"/>
                    <a:pt x="499208" y="480640"/>
                    <a:pt x="500447" y="477402"/>
                  </a:cubicBezTo>
                  <a:cubicBezTo>
                    <a:pt x="501590" y="474163"/>
                    <a:pt x="509590" y="470544"/>
                    <a:pt x="509495" y="465400"/>
                  </a:cubicBezTo>
                  <a:lnTo>
                    <a:pt x="515210" y="463209"/>
                  </a:lnTo>
                  <a:close/>
                  <a:moveTo>
                    <a:pt x="870588" y="462066"/>
                  </a:moveTo>
                  <a:cubicBezTo>
                    <a:pt x="871635" y="462257"/>
                    <a:pt x="873350" y="462828"/>
                    <a:pt x="873350" y="463400"/>
                  </a:cubicBezTo>
                  <a:cubicBezTo>
                    <a:pt x="873540" y="465400"/>
                    <a:pt x="874112" y="468829"/>
                    <a:pt x="872969" y="469305"/>
                  </a:cubicBezTo>
                  <a:lnTo>
                    <a:pt x="870016" y="470639"/>
                  </a:lnTo>
                  <a:cubicBezTo>
                    <a:pt x="868492" y="472829"/>
                    <a:pt x="863730" y="473306"/>
                    <a:pt x="862206" y="472734"/>
                  </a:cubicBezTo>
                  <a:cubicBezTo>
                    <a:pt x="860777" y="472163"/>
                    <a:pt x="863920" y="469972"/>
                    <a:pt x="869254" y="467781"/>
                  </a:cubicBezTo>
                  <a:lnTo>
                    <a:pt x="868587" y="462923"/>
                  </a:lnTo>
                  <a:cubicBezTo>
                    <a:pt x="868587" y="462638"/>
                    <a:pt x="870016" y="461971"/>
                    <a:pt x="870588" y="462066"/>
                  </a:cubicBezTo>
                  <a:close/>
                  <a:moveTo>
                    <a:pt x="685231" y="462066"/>
                  </a:moveTo>
                  <a:cubicBezTo>
                    <a:pt x="685993" y="461971"/>
                    <a:pt x="688088" y="464066"/>
                    <a:pt x="687898" y="464257"/>
                  </a:cubicBezTo>
                  <a:lnTo>
                    <a:pt x="685421" y="467210"/>
                  </a:lnTo>
                  <a:cubicBezTo>
                    <a:pt x="688279" y="467876"/>
                    <a:pt x="690565" y="469305"/>
                    <a:pt x="690565" y="469686"/>
                  </a:cubicBezTo>
                  <a:cubicBezTo>
                    <a:pt x="690565" y="470067"/>
                    <a:pt x="690374" y="471115"/>
                    <a:pt x="690184" y="471877"/>
                  </a:cubicBezTo>
                  <a:lnTo>
                    <a:pt x="689707" y="472067"/>
                  </a:lnTo>
                  <a:cubicBezTo>
                    <a:pt x="687421" y="472829"/>
                    <a:pt x="680659" y="469972"/>
                    <a:pt x="680278" y="468067"/>
                  </a:cubicBezTo>
                  <a:cubicBezTo>
                    <a:pt x="679706" y="465495"/>
                    <a:pt x="681897" y="462542"/>
                    <a:pt x="685231" y="462066"/>
                  </a:cubicBezTo>
                  <a:close/>
                  <a:moveTo>
                    <a:pt x="571312" y="461114"/>
                  </a:moveTo>
                  <a:cubicBezTo>
                    <a:pt x="572836" y="461685"/>
                    <a:pt x="575122" y="467781"/>
                    <a:pt x="574932" y="469686"/>
                  </a:cubicBezTo>
                  <a:cubicBezTo>
                    <a:pt x="574741" y="471686"/>
                    <a:pt x="572170" y="469972"/>
                    <a:pt x="569217" y="466067"/>
                  </a:cubicBezTo>
                  <a:lnTo>
                    <a:pt x="564359" y="465209"/>
                  </a:lnTo>
                  <a:cubicBezTo>
                    <a:pt x="562930" y="464924"/>
                    <a:pt x="560359" y="464162"/>
                    <a:pt x="560073" y="464543"/>
                  </a:cubicBezTo>
                  <a:lnTo>
                    <a:pt x="557120" y="468353"/>
                  </a:lnTo>
                  <a:cubicBezTo>
                    <a:pt x="554834" y="466067"/>
                    <a:pt x="552548" y="465114"/>
                    <a:pt x="551977" y="466257"/>
                  </a:cubicBezTo>
                  <a:cubicBezTo>
                    <a:pt x="551405" y="467400"/>
                    <a:pt x="552929" y="470448"/>
                    <a:pt x="554167" y="471591"/>
                  </a:cubicBezTo>
                  <a:cubicBezTo>
                    <a:pt x="555406" y="472734"/>
                    <a:pt x="558263" y="476830"/>
                    <a:pt x="556930" y="478068"/>
                  </a:cubicBezTo>
                  <a:lnTo>
                    <a:pt x="555501" y="478449"/>
                  </a:lnTo>
                  <a:lnTo>
                    <a:pt x="553691" y="478925"/>
                  </a:lnTo>
                  <a:cubicBezTo>
                    <a:pt x="551024" y="478925"/>
                    <a:pt x="549119" y="476735"/>
                    <a:pt x="549405" y="474068"/>
                  </a:cubicBezTo>
                  <a:lnTo>
                    <a:pt x="548548" y="472353"/>
                  </a:lnTo>
                  <a:lnTo>
                    <a:pt x="547786" y="470924"/>
                  </a:lnTo>
                  <a:cubicBezTo>
                    <a:pt x="545595" y="469781"/>
                    <a:pt x="543595" y="468162"/>
                    <a:pt x="543499" y="467305"/>
                  </a:cubicBezTo>
                  <a:cubicBezTo>
                    <a:pt x="543404" y="466448"/>
                    <a:pt x="540737" y="464352"/>
                    <a:pt x="537880" y="465590"/>
                  </a:cubicBezTo>
                  <a:cubicBezTo>
                    <a:pt x="535022" y="466829"/>
                    <a:pt x="533212" y="474734"/>
                    <a:pt x="533212" y="476354"/>
                  </a:cubicBezTo>
                  <a:lnTo>
                    <a:pt x="530164" y="476830"/>
                  </a:lnTo>
                  <a:lnTo>
                    <a:pt x="527974" y="477211"/>
                  </a:lnTo>
                  <a:cubicBezTo>
                    <a:pt x="525688" y="479211"/>
                    <a:pt x="523211" y="478354"/>
                    <a:pt x="522544" y="475306"/>
                  </a:cubicBezTo>
                  <a:lnTo>
                    <a:pt x="521497" y="472639"/>
                  </a:lnTo>
                  <a:lnTo>
                    <a:pt x="521211" y="471877"/>
                  </a:lnTo>
                  <a:cubicBezTo>
                    <a:pt x="519496" y="471496"/>
                    <a:pt x="519115" y="470734"/>
                    <a:pt x="520449" y="470258"/>
                  </a:cubicBezTo>
                  <a:lnTo>
                    <a:pt x="521497" y="470448"/>
                  </a:lnTo>
                  <a:cubicBezTo>
                    <a:pt x="524830" y="470924"/>
                    <a:pt x="525973" y="468734"/>
                    <a:pt x="527688" y="467400"/>
                  </a:cubicBezTo>
                  <a:cubicBezTo>
                    <a:pt x="532260" y="463685"/>
                    <a:pt x="537594" y="462066"/>
                    <a:pt x="544261" y="461876"/>
                  </a:cubicBezTo>
                  <a:lnTo>
                    <a:pt x="552453" y="461590"/>
                  </a:lnTo>
                  <a:cubicBezTo>
                    <a:pt x="561597" y="460828"/>
                    <a:pt x="570074" y="460542"/>
                    <a:pt x="571312" y="461114"/>
                  </a:cubicBezTo>
                  <a:close/>
                  <a:moveTo>
                    <a:pt x="701804" y="461019"/>
                  </a:moveTo>
                  <a:cubicBezTo>
                    <a:pt x="702281" y="460733"/>
                    <a:pt x="704471" y="460638"/>
                    <a:pt x="705710" y="461590"/>
                  </a:cubicBezTo>
                  <a:lnTo>
                    <a:pt x="705995" y="462543"/>
                  </a:lnTo>
                  <a:lnTo>
                    <a:pt x="706377" y="464162"/>
                  </a:lnTo>
                  <a:cubicBezTo>
                    <a:pt x="706186" y="466257"/>
                    <a:pt x="697994" y="467972"/>
                    <a:pt x="694851" y="467972"/>
                  </a:cubicBezTo>
                  <a:cubicBezTo>
                    <a:pt x="691613" y="467972"/>
                    <a:pt x="690470" y="466257"/>
                    <a:pt x="692279" y="464162"/>
                  </a:cubicBezTo>
                  <a:lnTo>
                    <a:pt x="692565" y="464257"/>
                  </a:lnTo>
                  <a:lnTo>
                    <a:pt x="696566" y="465686"/>
                  </a:lnTo>
                  <a:cubicBezTo>
                    <a:pt x="699042" y="463400"/>
                    <a:pt x="701423" y="461304"/>
                    <a:pt x="701804" y="461019"/>
                  </a:cubicBezTo>
                  <a:close/>
                  <a:moveTo>
                    <a:pt x="418627" y="460733"/>
                  </a:moveTo>
                  <a:cubicBezTo>
                    <a:pt x="422627" y="461495"/>
                    <a:pt x="424723" y="463019"/>
                    <a:pt x="423294" y="463972"/>
                  </a:cubicBezTo>
                  <a:cubicBezTo>
                    <a:pt x="421865" y="465019"/>
                    <a:pt x="417389" y="467115"/>
                    <a:pt x="416817" y="466448"/>
                  </a:cubicBezTo>
                  <a:cubicBezTo>
                    <a:pt x="416246" y="465782"/>
                    <a:pt x="413007" y="464258"/>
                    <a:pt x="412721" y="467115"/>
                  </a:cubicBezTo>
                  <a:lnTo>
                    <a:pt x="412150" y="468544"/>
                  </a:lnTo>
                  <a:cubicBezTo>
                    <a:pt x="411864" y="469210"/>
                    <a:pt x="410721" y="470163"/>
                    <a:pt x="409864" y="470258"/>
                  </a:cubicBezTo>
                  <a:cubicBezTo>
                    <a:pt x="409007" y="470258"/>
                    <a:pt x="407292" y="469496"/>
                    <a:pt x="407197" y="468925"/>
                  </a:cubicBezTo>
                  <a:lnTo>
                    <a:pt x="406911" y="466258"/>
                  </a:lnTo>
                  <a:cubicBezTo>
                    <a:pt x="407006" y="463305"/>
                    <a:pt x="414626" y="459971"/>
                    <a:pt x="418627" y="460733"/>
                  </a:cubicBezTo>
                  <a:close/>
                  <a:moveTo>
                    <a:pt x="432103" y="460002"/>
                  </a:moveTo>
                  <a:lnTo>
                    <a:pt x="433580" y="460066"/>
                  </a:lnTo>
                  <a:lnTo>
                    <a:pt x="438343" y="460257"/>
                  </a:lnTo>
                  <a:cubicBezTo>
                    <a:pt x="443486" y="461114"/>
                    <a:pt x="447296" y="464067"/>
                    <a:pt x="446725" y="466924"/>
                  </a:cubicBezTo>
                  <a:lnTo>
                    <a:pt x="445677" y="468829"/>
                  </a:lnTo>
                  <a:lnTo>
                    <a:pt x="444439" y="470925"/>
                  </a:lnTo>
                  <a:cubicBezTo>
                    <a:pt x="441867" y="472639"/>
                    <a:pt x="438914" y="474735"/>
                    <a:pt x="437866" y="475687"/>
                  </a:cubicBezTo>
                  <a:cubicBezTo>
                    <a:pt x="436819" y="476544"/>
                    <a:pt x="431770" y="475306"/>
                    <a:pt x="429866" y="471401"/>
                  </a:cubicBezTo>
                  <a:lnTo>
                    <a:pt x="437200" y="469687"/>
                  </a:lnTo>
                  <a:lnTo>
                    <a:pt x="439009" y="469306"/>
                  </a:lnTo>
                  <a:cubicBezTo>
                    <a:pt x="440248" y="465400"/>
                    <a:pt x="438724" y="462162"/>
                    <a:pt x="435676" y="462162"/>
                  </a:cubicBezTo>
                  <a:close/>
                  <a:moveTo>
                    <a:pt x="794864" y="459685"/>
                  </a:moveTo>
                  <a:cubicBezTo>
                    <a:pt x="796483" y="460257"/>
                    <a:pt x="794673" y="461876"/>
                    <a:pt x="790768" y="463400"/>
                  </a:cubicBezTo>
                  <a:lnTo>
                    <a:pt x="788196" y="464162"/>
                  </a:lnTo>
                  <a:cubicBezTo>
                    <a:pt x="785244" y="464924"/>
                    <a:pt x="785434" y="466353"/>
                    <a:pt x="786863" y="467972"/>
                  </a:cubicBezTo>
                  <a:cubicBezTo>
                    <a:pt x="787815" y="469020"/>
                    <a:pt x="789911" y="469972"/>
                    <a:pt x="786577" y="470448"/>
                  </a:cubicBezTo>
                  <a:cubicBezTo>
                    <a:pt x="785625" y="470544"/>
                    <a:pt x="783720" y="469782"/>
                    <a:pt x="783624" y="469305"/>
                  </a:cubicBezTo>
                  <a:cubicBezTo>
                    <a:pt x="783339" y="467305"/>
                    <a:pt x="782672" y="463876"/>
                    <a:pt x="783815" y="463305"/>
                  </a:cubicBezTo>
                  <a:lnTo>
                    <a:pt x="786672" y="461971"/>
                  </a:lnTo>
                  <a:cubicBezTo>
                    <a:pt x="788292" y="459685"/>
                    <a:pt x="793245" y="459114"/>
                    <a:pt x="794864" y="459685"/>
                  </a:cubicBezTo>
                  <a:close/>
                  <a:moveTo>
                    <a:pt x="759431" y="459304"/>
                  </a:moveTo>
                  <a:lnTo>
                    <a:pt x="761145" y="459970"/>
                  </a:lnTo>
                  <a:lnTo>
                    <a:pt x="764765" y="461399"/>
                  </a:lnTo>
                  <a:cubicBezTo>
                    <a:pt x="762955" y="462828"/>
                    <a:pt x="763717" y="464161"/>
                    <a:pt x="766384" y="464352"/>
                  </a:cubicBezTo>
                  <a:lnTo>
                    <a:pt x="769242" y="463971"/>
                  </a:lnTo>
                  <a:lnTo>
                    <a:pt x="774576" y="463304"/>
                  </a:lnTo>
                  <a:cubicBezTo>
                    <a:pt x="775052" y="466066"/>
                    <a:pt x="775052" y="468543"/>
                    <a:pt x="774480" y="468924"/>
                  </a:cubicBezTo>
                  <a:cubicBezTo>
                    <a:pt x="773909" y="469305"/>
                    <a:pt x="771051" y="470543"/>
                    <a:pt x="769432" y="470734"/>
                  </a:cubicBezTo>
                  <a:cubicBezTo>
                    <a:pt x="767813" y="470924"/>
                    <a:pt x="762384" y="467971"/>
                    <a:pt x="761050" y="467305"/>
                  </a:cubicBezTo>
                  <a:cubicBezTo>
                    <a:pt x="759717" y="466733"/>
                    <a:pt x="755335" y="461685"/>
                    <a:pt x="755049" y="460351"/>
                  </a:cubicBezTo>
                  <a:cubicBezTo>
                    <a:pt x="754763" y="459018"/>
                    <a:pt x="756764" y="458542"/>
                    <a:pt x="759431" y="459304"/>
                  </a:cubicBezTo>
                  <a:close/>
                  <a:moveTo>
                    <a:pt x="604935" y="457209"/>
                  </a:moveTo>
                  <a:lnTo>
                    <a:pt x="605507" y="459780"/>
                  </a:lnTo>
                  <a:lnTo>
                    <a:pt x="606269" y="463114"/>
                  </a:lnTo>
                  <a:cubicBezTo>
                    <a:pt x="605983" y="466638"/>
                    <a:pt x="601983" y="469115"/>
                    <a:pt x="597411" y="468639"/>
                  </a:cubicBezTo>
                  <a:lnTo>
                    <a:pt x="593505" y="468448"/>
                  </a:lnTo>
                  <a:lnTo>
                    <a:pt x="592458" y="468353"/>
                  </a:lnTo>
                  <a:cubicBezTo>
                    <a:pt x="591315" y="468924"/>
                    <a:pt x="587409" y="469115"/>
                    <a:pt x="583790" y="468829"/>
                  </a:cubicBezTo>
                  <a:cubicBezTo>
                    <a:pt x="580170" y="468543"/>
                    <a:pt x="579313" y="474639"/>
                    <a:pt x="575789" y="471401"/>
                  </a:cubicBezTo>
                  <a:lnTo>
                    <a:pt x="581123" y="467972"/>
                  </a:lnTo>
                  <a:lnTo>
                    <a:pt x="582552" y="466924"/>
                  </a:lnTo>
                  <a:cubicBezTo>
                    <a:pt x="581790" y="463209"/>
                    <a:pt x="582647" y="460447"/>
                    <a:pt x="584456" y="460638"/>
                  </a:cubicBezTo>
                  <a:cubicBezTo>
                    <a:pt x="586266" y="460828"/>
                    <a:pt x="591981" y="462828"/>
                    <a:pt x="593410" y="463686"/>
                  </a:cubicBezTo>
                  <a:cubicBezTo>
                    <a:pt x="594839" y="464543"/>
                    <a:pt x="599220" y="465305"/>
                    <a:pt x="599792" y="463305"/>
                  </a:cubicBezTo>
                  <a:cubicBezTo>
                    <a:pt x="600363" y="461304"/>
                    <a:pt x="601221" y="456732"/>
                    <a:pt x="604935" y="457209"/>
                  </a:cubicBezTo>
                  <a:close/>
                  <a:moveTo>
                    <a:pt x="427484" y="457209"/>
                  </a:moveTo>
                  <a:lnTo>
                    <a:pt x="432103" y="460002"/>
                  </a:lnTo>
                  <a:lnTo>
                    <a:pt x="429199" y="459876"/>
                  </a:lnTo>
                  <a:cubicBezTo>
                    <a:pt x="429770" y="457590"/>
                    <a:pt x="429008" y="456352"/>
                    <a:pt x="427484" y="457209"/>
                  </a:cubicBezTo>
                  <a:close/>
                  <a:moveTo>
                    <a:pt x="841631" y="457018"/>
                  </a:moveTo>
                  <a:lnTo>
                    <a:pt x="844012" y="457875"/>
                  </a:lnTo>
                  <a:cubicBezTo>
                    <a:pt x="844774" y="458161"/>
                    <a:pt x="845441" y="459875"/>
                    <a:pt x="845060" y="460447"/>
                  </a:cubicBezTo>
                  <a:cubicBezTo>
                    <a:pt x="844393" y="461590"/>
                    <a:pt x="843060" y="462733"/>
                    <a:pt x="841726" y="463495"/>
                  </a:cubicBezTo>
                  <a:lnTo>
                    <a:pt x="840583" y="464352"/>
                  </a:lnTo>
                  <a:cubicBezTo>
                    <a:pt x="838869" y="464733"/>
                    <a:pt x="838583" y="465781"/>
                    <a:pt x="840012" y="466734"/>
                  </a:cubicBezTo>
                  <a:lnTo>
                    <a:pt x="839917" y="467496"/>
                  </a:lnTo>
                  <a:cubicBezTo>
                    <a:pt x="839821" y="468543"/>
                    <a:pt x="838678" y="469496"/>
                    <a:pt x="837631" y="470258"/>
                  </a:cubicBezTo>
                  <a:cubicBezTo>
                    <a:pt x="837440" y="470353"/>
                    <a:pt x="835154" y="469400"/>
                    <a:pt x="835059" y="468829"/>
                  </a:cubicBezTo>
                  <a:lnTo>
                    <a:pt x="834773" y="466734"/>
                  </a:lnTo>
                  <a:cubicBezTo>
                    <a:pt x="834868" y="464447"/>
                    <a:pt x="838012" y="460066"/>
                    <a:pt x="841631" y="457018"/>
                  </a:cubicBezTo>
                  <a:close/>
                  <a:moveTo>
                    <a:pt x="896305" y="454161"/>
                  </a:moveTo>
                  <a:cubicBezTo>
                    <a:pt x="896495" y="455875"/>
                    <a:pt x="894400" y="463400"/>
                    <a:pt x="893733" y="466448"/>
                  </a:cubicBezTo>
                  <a:lnTo>
                    <a:pt x="887161" y="464162"/>
                  </a:lnTo>
                  <a:lnTo>
                    <a:pt x="886113" y="463781"/>
                  </a:lnTo>
                  <a:cubicBezTo>
                    <a:pt x="884875" y="463591"/>
                    <a:pt x="885542" y="461590"/>
                    <a:pt x="887637" y="459400"/>
                  </a:cubicBezTo>
                  <a:cubicBezTo>
                    <a:pt x="889733" y="457209"/>
                    <a:pt x="896114" y="452446"/>
                    <a:pt x="896305" y="454161"/>
                  </a:cubicBezTo>
                  <a:close/>
                  <a:moveTo>
                    <a:pt x="1022892" y="453684"/>
                  </a:moveTo>
                  <a:lnTo>
                    <a:pt x="1026131" y="454256"/>
                  </a:lnTo>
                  <a:cubicBezTo>
                    <a:pt x="1029941" y="455685"/>
                    <a:pt x="1033084" y="458066"/>
                    <a:pt x="1033084" y="459685"/>
                  </a:cubicBezTo>
                  <a:cubicBezTo>
                    <a:pt x="1033084" y="461304"/>
                    <a:pt x="1032037" y="465781"/>
                    <a:pt x="1030798" y="466257"/>
                  </a:cubicBezTo>
                  <a:cubicBezTo>
                    <a:pt x="1029560" y="466734"/>
                    <a:pt x="1025750" y="467115"/>
                    <a:pt x="1025369" y="465972"/>
                  </a:cubicBezTo>
                  <a:lnTo>
                    <a:pt x="1025750" y="465210"/>
                  </a:lnTo>
                  <a:lnTo>
                    <a:pt x="1026607" y="463114"/>
                  </a:lnTo>
                  <a:cubicBezTo>
                    <a:pt x="1028227" y="460447"/>
                    <a:pt x="1027846" y="458161"/>
                    <a:pt x="1025655" y="457971"/>
                  </a:cubicBezTo>
                  <a:cubicBezTo>
                    <a:pt x="1023464" y="457875"/>
                    <a:pt x="1018416" y="456923"/>
                    <a:pt x="1018606" y="456066"/>
                  </a:cubicBezTo>
                  <a:lnTo>
                    <a:pt x="1018987" y="455780"/>
                  </a:lnTo>
                  <a:cubicBezTo>
                    <a:pt x="1020225" y="454923"/>
                    <a:pt x="1021845" y="453494"/>
                    <a:pt x="1022892" y="453684"/>
                  </a:cubicBezTo>
                  <a:close/>
                  <a:moveTo>
                    <a:pt x="637796" y="449493"/>
                  </a:moveTo>
                  <a:cubicBezTo>
                    <a:pt x="639892" y="449493"/>
                    <a:pt x="644749" y="452160"/>
                    <a:pt x="642940" y="455399"/>
                  </a:cubicBezTo>
                  <a:cubicBezTo>
                    <a:pt x="641130" y="458637"/>
                    <a:pt x="644845" y="467972"/>
                    <a:pt x="647798" y="466924"/>
                  </a:cubicBezTo>
                  <a:lnTo>
                    <a:pt x="650369" y="466638"/>
                  </a:lnTo>
                  <a:lnTo>
                    <a:pt x="652369" y="466448"/>
                  </a:lnTo>
                  <a:cubicBezTo>
                    <a:pt x="655417" y="467305"/>
                    <a:pt x="656846" y="466638"/>
                    <a:pt x="655608" y="464828"/>
                  </a:cubicBezTo>
                  <a:lnTo>
                    <a:pt x="655132" y="463400"/>
                  </a:lnTo>
                  <a:lnTo>
                    <a:pt x="654656" y="461876"/>
                  </a:lnTo>
                  <a:cubicBezTo>
                    <a:pt x="654465" y="458637"/>
                    <a:pt x="655417" y="457303"/>
                    <a:pt x="656846" y="458827"/>
                  </a:cubicBezTo>
                  <a:cubicBezTo>
                    <a:pt x="658275" y="460352"/>
                    <a:pt x="664371" y="463495"/>
                    <a:pt x="667609" y="462828"/>
                  </a:cubicBezTo>
                  <a:cubicBezTo>
                    <a:pt x="670848" y="462161"/>
                    <a:pt x="676563" y="468543"/>
                    <a:pt x="675134" y="469877"/>
                  </a:cubicBezTo>
                  <a:cubicBezTo>
                    <a:pt x="673706" y="471305"/>
                    <a:pt x="666466" y="467781"/>
                    <a:pt x="663609" y="467114"/>
                  </a:cubicBezTo>
                  <a:lnTo>
                    <a:pt x="660751" y="468448"/>
                  </a:lnTo>
                  <a:lnTo>
                    <a:pt x="658084" y="469781"/>
                  </a:lnTo>
                  <a:cubicBezTo>
                    <a:pt x="654656" y="470829"/>
                    <a:pt x="652274" y="472448"/>
                    <a:pt x="652750" y="473401"/>
                  </a:cubicBezTo>
                  <a:lnTo>
                    <a:pt x="653131" y="474353"/>
                  </a:lnTo>
                  <a:lnTo>
                    <a:pt x="653417" y="475020"/>
                  </a:lnTo>
                  <a:cubicBezTo>
                    <a:pt x="653512" y="475877"/>
                    <a:pt x="652369" y="476544"/>
                    <a:pt x="650750" y="476544"/>
                  </a:cubicBezTo>
                  <a:lnTo>
                    <a:pt x="650274" y="475973"/>
                  </a:lnTo>
                  <a:lnTo>
                    <a:pt x="648750" y="474163"/>
                  </a:lnTo>
                  <a:cubicBezTo>
                    <a:pt x="647416" y="471877"/>
                    <a:pt x="645416" y="470639"/>
                    <a:pt x="644464" y="471401"/>
                  </a:cubicBezTo>
                  <a:cubicBezTo>
                    <a:pt x="643416" y="472163"/>
                    <a:pt x="639701" y="472829"/>
                    <a:pt x="638368" y="470924"/>
                  </a:cubicBezTo>
                  <a:cubicBezTo>
                    <a:pt x="636939" y="469115"/>
                    <a:pt x="640082" y="461971"/>
                    <a:pt x="640940" y="460066"/>
                  </a:cubicBezTo>
                  <a:cubicBezTo>
                    <a:pt x="641701" y="458066"/>
                    <a:pt x="640940" y="451970"/>
                    <a:pt x="639415" y="451589"/>
                  </a:cubicBezTo>
                  <a:cubicBezTo>
                    <a:pt x="637510" y="451398"/>
                    <a:pt x="633700" y="449874"/>
                    <a:pt x="633796" y="449779"/>
                  </a:cubicBezTo>
                  <a:cubicBezTo>
                    <a:pt x="633891" y="449588"/>
                    <a:pt x="635606" y="449493"/>
                    <a:pt x="637796" y="449493"/>
                  </a:cubicBezTo>
                  <a:close/>
                  <a:moveTo>
                    <a:pt x="920593" y="449207"/>
                  </a:moveTo>
                  <a:lnTo>
                    <a:pt x="920784" y="449398"/>
                  </a:lnTo>
                  <a:cubicBezTo>
                    <a:pt x="922784" y="451683"/>
                    <a:pt x="925261" y="449683"/>
                    <a:pt x="927356" y="450064"/>
                  </a:cubicBezTo>
                  <a:lnTo>
                    <a:pt x="929928" y="450636"/>
                  </a:lnTo>
                  <a:cubicBezTo>
                    <a:pt x="932785" y="451493"/>
                    <a:pt x="934500" y="453112"/>
                    <a:pt x="933928" y="454065"/>
                  </a:cubicBezTo>
                  <a:cubicBezTo>
                    <a:pt x="933262" y="455017"/>
                    <a:pt x="929833" y="455684"/>
                    <a:pt x="927833" y="452922"/>
                  </a:cubicBezTo>
                  <a:lnTo>
                    <a:pt x="923642" y="453779"/>
                  </a:lnTo>
                  <a:cubicBezTo>
                    <a:pt x="922403" y="454065"/>
                    <a:pt x="920498" y="454827"/>
                    <a:pt x="920212" y="454541"/>
                  </a:cubicBezTo>
                  <a:lnTo>
                    <a:pt x="919069" y="453303"/>
                  </a:lnTo>
                  <a:cubicBezTo>
                    <a:pt x="918308" y="451683"/>
                    <a:pt x="918974" y="449874"/>
                    <a:pt x="920593" y="449207"/>
                  </a:cubicBezTo>
                  <a:close/>
                  <a:moveTo>
                    <a:pt x="873445" y="447969"/>
                  </a:moveTo>
                  <a:lnTo>
                    <a:pt x="877636" y="451303"/>
                  </a:lnTo>
                  <a:cubicBezTo>
                    <a:pt x="878112" y="451684"/>
                    <a:pt x="880398" y="450541"/>
                    <a:pt x="881827" y="449969"/>
                  </a:cubicBezTo>
                  <a:lnTo>
                    <a:pt x="885923" y="448445"/>
                  </a:lnTo>
                  <a:cubicBezTo>
                    <a:pt x="889066" y="450827"/>
                    <a:pt x="890686" y="453398"/>
                    <a:pt x="889542" y="454160"/>
                  </a:cubicBezTo>
                  <a:cubicBezTo>
                    <a:pt x="888304" y="454922"/>
                    <a:pt x="883161" y="456161"/>
                    <a:pt x="880208" y="455399"/>
                  </a:cubicBezTo>
                  <a:cubicBezTo>
                    <a:pt x="877255" y="454637"/>
                    <a:pt x="871350" y="450636"/>
                    <a:pt x="873445" y="447969"/>
                  </a:cubicBezTo>
                  <a:close/>
                  <a:moveTo>
                    <a:pt x="957455" y="447874"/>
                  </a:moveTo>
                  <a:cubicBezTo>
                    <a:pt x="957932" y="447969"/>
                    <a:pt x="958694" y="449207"/>
                    <a:pt x="959075" y="450541"/>
                  </a:cubicBezTo>
                  <a:cubicBezTo>
                    <a:pt x="959456" y="451874"/>
                    <a:pt x="964123" y="449779"/>
                    <a:pt x="964885" y="448922"/>
                  </a:cubicBezTo>
                  <a:cubicBezTo>
                    <a:pt x="965647" y="448160"/>
                    <a:pt x="970028" y="448255"/>
                    <a:pt x="971171" y="449112"/>
                  </a:cubicBezTo>
                  <a:cubicBezTo>
                    <a:pt x="972314" y="449970"/>
                    <a:pt x="971267" y="451303"/>
                    <a:pt x="968790" y="452065"/>
                  </a:cubicBezTo>
                  <a:cubicBezTo>
                    <a:pt x="966314" y="452827"/>
                    <a:pt x="958027" y="454351"/>
                    <a:pt x="956789" y="453303"/>
                  </a:cubicBezTo>
                  <a:cubicBezTo>
                    <a:pt x="955455" y="452255"/>
                    <a:pt x="957074" y="447874"/>
                    <a:pt x="957455" y="447874"/>
                  </a:cubicBezTo>
                  <a:close/>
                  <a:moveTo>
                    <a:pt x="1040800" y="447112"/>
                  </a:moveTo>
                  <a:cubicBezTo>
                    <a:pt x="1042133" y="447684"/>
                    <a:pt x="1047181" y="452351"/>
                    <a:pt x="1048610" y="453970"/>
                  </a:cubicBezTo>
                  <a:cubicBezTo>
                    <a:pt x="1050039" y="455685"/>
                    <a:pt x="1049372" y="456732"/>
                    <a:pt x="1047086" y="456351"/>
                  </a:cubicBezTo>
                  <a:cubicBezTo>
                    <a:pt x="1044896" y="455970"/>
                    <a:pt x="1042609" y="460638"/>
                    <a:pt x="1041371" y="460447"/>
                  </a:cubicBezTo>
                  <a:cubicBezTo>
                    <a:pt x="1040038" y="460257"/>
                    <a:pt x="1037371" y="458161"/>
                    <a:pt x="1039847" y="456637"/>
                  </a:cubicBezTo>
                  <a:cubicBezTo>
                    <a:pt x="1042324" y="455113"/>
                    <a:pt x="1038895" y="448827"/>
                    <a:pt x="1039180" y="447684"/>
                  </a:cubicBezTo>
                  <a:lnTo>
                    <a:pt x="1039942" y="447398"/>
                  </a:lnTo>
                  <a:close/>
                  <a:moveTo>
                    <a:pt x="1374017" y="444507"/>
                  </a:moveTo>
                  <a:lnTo>
                    <a:pt x="1374269" y="445873"/>
                  </a:lnTo>
                  <a:cubicBezTo>
                    <a:pt x="1374222" y="447445"/>
                    <a:pt x="1374150" y="447588"/>
                    <a:pt x="1374079" y="446564"/>
                  </a:cubicBezTo>
                  <a:close/>
                  <a:moveTo>
                    <a:pt x="1105093" y="444445"/>
                  </a:moveTo>
                  <a:cubicBezTo>
                    <a:pt x="1109475" y="445778"/>
                    <a:pt x="1113666" y="454065"/>
                    <a:pt x="1109856" y="451588"/>
                  </a:cubicBezTo>
                  <a:lnTo>
                    <a:pt x="1105379" y="451207"/>
                  </a:lnTo>
                  <a:lnTo>
                    <a:pt x="1097759" y="450541"/>
                  </a:lnTo>
                  <a:cubicBezTo>
                    <a:pt x="1095568" y="453684"/>
                    <a:pt x="1092997" y="455303"/>
                    <a:pt x="1092235" y="454065"/>
                  </a:cubicBezTo>
                  <a:cubicBezTo>
                    <a:pt x="1091568" y="452922"/>
                    <a:pt x="1095188" y="447112"/>
                    <a:pt x="1095854" y="445302"/>
                  </a:cubicBezTo>
                  <a:cubicBezTo>
                    <a:pt x="1096521" y="443492"/>
                    <a:pt x="1100712" y="443111"/>
                    <a:pt x="1105093" y="444445"/>
                  </a:cubicBezTo>
                  <a:close/>
                  <a:moveTo>
                    <a:pt x="667800" y="442921"/>
                  </a:moveTo>
                  <a:cubicBezTo>
                    <a:pt x="669705" y="442921"/>
                    <a:pt x="675325" y="444731"/>
                    <a:pt x="679326" y="445683"/>
                  </a:cubicBezTo>
                  <a:cubicBezTo>
                    <a:pt x="683326" y="446636"/>
                    <a:pt x="685898" y="454351"/>
                    <a:pt x="682755" y="452541"/>
                  </a:cubicBezTo>
                  <a:lnTo>
                    <a:pt x="680088" y="451589"/>
                  </a:lnTo>
                  <a:cubicBezTo>
                    <a:pt x="677230" y="450636"/>
                    <a:pt x="673992" y="449493"/>
                    <a:pt x="671039" y="449779"/>
                  </a:cubicBezTo>
                  <a:lnTo>
                    <a:pt x="668277" y="450160"/>
                  </a:lnTo>
                  <a:cubicBezTo>
                    <a:pt x="664657" y="452351"/>
                    <a:pt x="662181" y="452160"/>
                    <a:pt x="662752" y="449874"/>
                  </a:cubicBezTo>
                  <a:lnTo>
                    <a:pt x="663323" y="449779"/>
                  </a:lnTo>
                  <a:lnTo>
                    <a:pt x="670563" y="449112"/>
                  </a:lnTo>
                  <a:cubicBezTo>
                    <a:pt x="667229" y="445683"/>
                    <a:pt x="665990" y="442921"/>
                    <a:pt x="667800" y="442921"/>
                  </a:cubicBezTo>
                  <a:close/>
                  <a:moveTo>
                    <a:pt x="860967" y="442540"/>
                  </a:moveTo>
                  <a:cubicBezTo>
                    <a:pt x="861824" y="441016"/>
                    <a:pt x="864968" y="442730"/>
                    <a:pt x="867920" y="446350"/>
                  </a:cubicBezTo>
                  <a:lnTo>
                    <a:pt x="862110" y="449588"/>
                  </a:lnTo>
                  <a:lnTo>
                    <a:pt x="861253" y="450064"/>
                  </a:lnTo>
                  <a:cubicBezTo>
                    <a:pt x="862301" y="453112"/>
                    <a:pt x="860777" y="453970"/>
                    <a:pt x="857919" y="451969"/>
                  </a:cubicBezTo>
                  <a:cubicBezTo>
                    <a:pt x="855061" y="449969"/>
                    <a:pt x="851537" y="443111"/>
                    <a:pt x="853347" y="444826"/>
                  </a:cubicBezTo>
                  <a:lnTo>
                    <a:pt x="854490" y="445302"/>
                  </a:lnTo>
                  <a:lnTo>
                    <a:pt x="856109" y="446064"/>
                  </a:lnTo>
                  <a:cubicBezTo>
                    <a:pt x="858110" y="446540"/>
                    <a:pt x="860015" y="445778"/>
                    <a:pt x="860300" y="444349"/>
                  </a:cubicBezTo>
                  <a:lnTo>
                    <a:pt x="860681" y="443111"/>
                  </a:lnTo>
                  <a:close/>
                  <a:moveTo>
                    <a:pt x="1357410" y="441492"/>
                  </a:moveTo>
                  <a:cubicBezTo>
                    <a:pt x="1357505" y="441492"/>
                    <a:pt x="1358076" y="443207"/>
                    <a:pt x="1358172" y="444159"/>
                  </a:cubicBezTo>
                  <a:cubicBezTo>
                    <a:pt x="1358172" y="444350"/>
                    <a:pt x="1357124" y="444731"/>
                    <a:pt x="1356457" y="444826"/>
                  </a:cubicBezTo>
                  <a:lnTo>
                    <a:pt x="1354933" y="445016"/>
                  </a:lnTo>
                  <a:cubicBezTo>
                    <a:pt x="1353409" y="445969"/>
                    <a:pt x="1350171" y="445683"/>
                    <a:pt x="1347599" y="444540"/>
                  </a:cubicBezTo>
                  <a:cubicBezTo>
                    <a:pt x="1345027" y="443302"/>
                    <a:pt x="1343503" y="440921"/>
                    <a:pt x="1350838" y="442254"/>
                  </a:cubicBezTo>
                  <a:close/>
                  <a:moveTo>
                    <a:pt x="58391" y="440539"/>
                  </a:moveTo>
                  <a:lnTo>
                    <a:pt x="55914" y="441111"/>
                  </a:lnTo>
                  <a:lnTo>
                    <a:pt x="53819" y="441587"/>
                  </a:lnTo>
                  <a:cubicBezTo>
                    <a:pt x="54581" y="444826"/>
                    <a:pt x="56581" y="447397"/>
                    <a:pt x="58200" y="447302"/>
                  </a:cubicBezTo>
                  <a:cubicBezTo>
                    <a:pt x="59820" y="447207"/>
                    <a:pt x="63820" y="443016"/>
                    <a:pt x="63820" y="441778"/>
                  </a:cubicBezTo>
                  <a:cubicBezTo>
                    <a:pt x="63820" y="440539"/>
                    <a:pt x="61344" y="439968"/>
                    <a:pt x="58391" y="440539"/>
                  </a:cubicBezTo>
                  <a:close/>
                  <a:moveTo>
                    <a:pt x="1224823" y="439397"/>
                  </a:moveTo>
                  <a:cubicBezTo>
                    <a:pt x="1225775" y="438634"/>
                    <a:pt x="1236253" y="438634"/>
                    <a:pt x="1236443" y="439397"/>
                  </a:cubicBezTo>
                  <a:cubicBezTo>
                    <a:pt x="1236634" y="440158"/>
                    <a:pt x="1234538" y="440730"/>
                    <a:pt x="1231871" y="440730"/>
                  </a:cubicBezTo>
                  <a:cubicBezTo>
                    <a:pt x="1229204" y="440730"/>
                    <a:pt x="1223965" y="440158"/>
                    <a:pt x="1224823" y="439397"/>
                  </a:cubicBezTo>
                  <a:close/>
                  <a:moveTo>
                    <a:pt x="811627" y="438825"/>
                  </a:moveTo>
                  <a:cubicBezTo>
                    <a:pt x="811723" y="439778"/>
                    <a:pt x="812961" y="441778"/>
                    <a:pt x="814390" y="441112"/>
                  </a:cubicBezTo>
                  <a:lnTo>
                    <a:pt x="815533" y="441207"/>
                  </a:lnTo>
                  <a:lnTo>
                    <a:pt x="816104" y="441302"/>
                  </a:lnTo>
                  <a:cubicBezTo>
                    <a:pt x="816485" y="442540"/>
                    <a:pt x="815914" y="444731"/>
                    <a:pt x="814961" y="446160"/>
                  </a:cubicBezTo>
                  <a:cubicBezTo>
                    <a:pt x="814009" y="447589"/>
                    <a:pt x="809341" y="449589"/>
                    <a:pt x="807817" y="446445"/>
                  </a:cubicBezTo>
                  <a:lnTo>
                    <a:pt x="806293" y="444064"/>
                  </a:lnTo>
                  <a:lnTo>
                    <a:pt x="805912" y="443493"/>
                  </a:lnTo>
                  <a:cubicBezTo>
                    <a:pt x="804388" y="443302"/>
                    <a:pt x="802198" y="443683"/>
                    <a:pt x="800959" y="444255"/>
                  </a:cubicBezTo>
                  <a:cubicBezTo>
                    <a:pt x="799816" y="444826"/>
                    <a:pt x="797245" y="441016"/>
                    <a:pt x="796101" y="440731"/>
                  </a:cubicBezTo>
                  <a:cubicBezTo>
                    <a:pt x="794959" y="440540"/>
                    <a:pt x="796578" y="439683"/>
                    <a:pt x="799626" y="438921"/>
                  </a:cubicBezTo>
                  <a:cubicBezTo>
                    <a:pt x="802674" y="438159"/>
                    <a:pt x="811532" y="437778"/>
                    <a:pt x="811627" y="438825"/>
                  </a:cubicBezTo>
                  <a:close/>
                  <a:moveTo>
                    <a:pt x="822010" y="437968"/>
                  </a:moveTo>
                  <a:cubicBezTo>
                    <a:pt x="822772" y="437396"/>
                    <a:pt x="824582" y="438158"/>
                    <a:pt x="826201" y="439682"/>
                  </a:cubicBezTo>
                  <a:cubicBezTo>
                    <a:pt x="827821" y="441206"/>
                    <a:pt x="832583" y="446064"/>
                    <a:pt x="833059" y="447588"/>
                  </a:cubicBezTo>
                  <a:cubicBezTo>
                    <a:pt x="833536" y="449017"/>
                    <a:pt x="831154" y="451874"/>
                    <a:pt x="826487" y="449779"/>
                  </a:cubicBezTo>
                  <a:lnTo>
                    <a:pt x="823915" y="447207"/>
                  </a:lnTo>
                  <a:lnTo>
                    <a:pt x="822106" y="445302"/>
                  </a:lnTo>
                  <a:cubicBezTo>
                    <a:pt x="820677" y="442445"/>
                    <a:pt x="821248" y="438539"/>
                    <a:pt x="822010" y="437968"/>
                  </a:cubicBezTo>
                  <a:close/>
                  <a:moveTo>
                    <a:pt x="1300165" y="436729"/>
                  </a:moveTo>
                  <a:cubicBezTo>
                    <a:pt x="1301784" y="437968"/>
                    <a:pt x="1303023" y="443016"/>
                    <a:pt x="1301880" y="444349"/>
                  </a:cubicBezTo>
                  <a:cubicBezTo>
                    <a:pt x="1300737" y="445778"/>
                    <a:pt x="1297213" y="446731"/>
                    <a:pt x="1298546" y="444159"/>
                  </a:cubicBezTo>
                  <a:lnTo>
                    <a:pt x="1298737" y="441778"/>
                  </a:lnTo>
                  <a:lnTo>
                    <a:pt x="1298927" y="439492"/>
                  </a:lnTo>
                  <a:cubicBezTo>
                    <a:pt x="1297974" y="436729"/>
                    <a:pt x="1298451" y="435396"/>
                    <a:pt x="1300165" y="436729"/>
                  </a:cubicBezTo>
                  <a:close/>
                  <a:moveTo>
                    <a:pt x="1043847" y="436253"/>
                  </a:moveTo>
                  <a:cubicBezTo>
                    <a:pt x="1045276" y="435491"/>
                    <a:pt x="1053467" y="435682"/>
                    <a:pt x="1053563" y="436444"/>
                  </a:cubicBezTo>
                  <a:cubicBezTo>
                    <a:pt x="1053753" y="437206"/>
                    <a:pt x="1055753" y="440730"/>
                    <a:pt x="1056706" y="443302"/>
                  </a:cubicBezTo>
                  <a:lnTo>
                    <a:pt x="1053467" y="444540"/>
                  </a:lnTo>
                  <a:lnTo>
                    <a:pt x="1050896" y="445492"/>
                  </a:lnTo>
                  <a:cubicBezTo>
                    <a:pt x="1048229" y="443873"/>
                    <a:pt x="1044704" y="440158"/>
                    <a:pt x="1043466" y="439301"/>
                  </a:cubicBezTo>
                  <a:cubicBezTo>
                    <a:pt x="1042228" y="438444"/>
                    <a:pt x="1042418" y="437110"/>
                    <a:pt x="1043847" y="436253"/>
                  </a:cubicBezTo>
                  <a:close/>
                  <a:moveTo>
                    <a:pt x="725617" y="435873"/>
                  </a:moveTo>
                  <a:cubicBezTo>
                    <a:pt x="726284" y="435587"/>
                    <a:pt x="728379" y="435492"/>
                    <a:pt x="728760" y="436254"/>
                  </a:cubicBezTo>
                  <a:cubicBezTo>
                    <a:pt x="729141" y="437111"/>
                    <a:pt x="728951" y="439683"/>
                    <a:pt x="729046" y="441588"/>
                  </a:cubicBezTo>
                  <a:lnTo>
                    <a:pt x="730380" y="442540"/>
                  </a:lnTo>
                  <a:cubicBezTo>
                    <a:pt x="731046" y="443017"/>
                    <a:pt x="733618" y="442636"/>
                    <a:pt x="734475" y="441874"/>
                  </a:cubicBezTo>
                  <a:cubicBezTo>
                    <a:pt x="739047" y="438445"/>
                    <a:pt x="741047" y="437968"/>
                    <a:pt x="744953" y="440064"/>
                  </a:cubicBezTo>
                  <a:lnTo>
                    <a:pt x="747239" y="441397"/>
                  </a:lnTo>
                  <a:cubicBezTo>
                    <a:pt x="749906" y="443112"/>
                    <a:pt x="750192" y="445493"/>
                    <a:pt x="748001" y="446636"/>
                  </a:cubicBezTo>
                  <a:cubicBezTo>
                    <a:pt x="745810" y="447779"/>
                    <a:pt x="749715" y="453494"/>
                    <a:pt x="746667" y="452923"/>
                  </a:cubicBezTo>
                  <a:cubicBezTo>
                    <a:pt x="743714" y="452256"/>
                    <a:pt x="737142" y="450351"/>
                    <a:pt x="737809" y="449779"/>
                  </a:cubicBezTo>
                  <a:lnTo>
                    <a:pt x="738190" y="449589"/>
                  </a:lnTo>
                  <a:lnTo>
                    <a:pt x="740381" y="448636"/>
                  </a:lnTo>
                  <a:cubicBezTo>
                    <a:pt x="742762" y="447684"/>
                    <a:pt x="742857" y="446446"/>
                    <a:pt x="740571" y="445779"/>
                  </a:cubicBezTo>
                  <a:lnTo>
                    <a:pt x="738476" y="445207"/>
                  </a:lnTo>
                  <a:lnTo>
                    <a:pt x="735713" y="444445"/>
                  </a:lnTo>
                  <a:cubicBezTo>
                    <a:pt x="732570" y="445017"/>
                    <a:pt x="726570" y="444826"/>
                    <a:pt x="722283" y="444160"/>
                  </a:cubicBezTo>
                  <a:lnTo>
                    <a:pt x="720378" y="445588"/>
                  </a:lnTo>
                  <a:cubicBezTo>
                    <a:pt x="714663" y="449779"/>
                    <a:pt x="716854" y="444160"/>
                    <a:pt x="715711" y="443398"/>
                  </a:cubicBezTo>
                  <a:cubicBezTo>
                    <a:pt x="711901" y="440921"/>
                    <a:pt x="716663" y="440159"/>
                    <a:pt x="717806" y="439207"/>
                  </a:cubicBezTo>
                  <a:lnTo>
                    <a:pt x="719426" y="437873"/>
                  </a:lnTo>
                  <a:cubicBezTo>
                    <a:pt x="722188" y="437111"/>
                    <a:pt x="724950" y="436159"/>
                    <a:pt x="725617" y="435873"/>
                  </a:cubicBezTo>
                  <a:close/>
                  <a:moveTo>
                    <a:pt x="1209963" y="435301"/>
                  </a:moveTo>
                  <a:cubicBezTo>
                    <a:pt x="1212726" y="435301"/>
                    <a:pt x="1219012" y="435492"/>
                    <a:pt x="1219012" y="435682"/>
                  </a:cubicBezTo>
                  <a:cubicBezTo>
                    <a:pt x="1219012" y="435872"/>
                    <a:pt x="1217964" y="436539"/>
                    <a:pt x="1216726" y="436634"/>
                  </a:cubicBezTo>
                  <a:cubicBezTo>
                    <a:pt x="1215488" y="436825"/>
                    <a:pt x="1211297" y="439301"/>
                    <a:pt x="1211297" y="441778"/>
                  </a:cubicBezTo>
                  <a:lnTo>
                    <a:pt x="1211106" y="444064"/>
                  </a:lnTo>
                  <a:cubicBezTo>
                    <a:pt x="1211011" y="445207"/>
                    <a:pt x="1216250" y="445778"/>
                    <a:pt x="1211773" y="447207"/>
                  </a:cubicBezTo>
                  <a:cubicBezTo>
                    <a:pt x="1211106" y="447398"/>
                    <a:pt x="1209106" y="446064"/>
                    <a:pt x="1208725" y="445207"/>
                  </a:cubicBezTo>
                  <a:lnTo>
                    <a:pt x="1207392" y="442254"/>
                  </a:lnTo>
                  <a:cubicBezTo>
                    <a:pt x="1206058" y="438444"/>
                    <a:pt x="1207201" y="435301"/>
                    <a:pt x="1209963" y="435301"/>
                  </a:cubicBezTo>
                  <a:close/>
                  <a:moveTo>
                    <a:pt x="1152242" y="435301"/>
                  </a:moveTo>
                  <a:cubicBezTo>
                    <a:pt x="1153861" y="435015"/>
                    <a:pt x="1155576" y="435396"/>
                    <a:pt x="1156052" y="436063"/>
                  </a:cubicBezTo>
                  <a:lnTo>
                    <a:pt x="1155957" y="436634"/>
                  </a:lnTo>
                  <a:lnTo>
                    <a:pt x="1155481" y="439206"/>
                  </a:lnTo>
                  <a:cubicBezTo>
                    <a:pt x="1154433" y="442826"/>
                    <a:pt x="1151290" y="445302"/>
                    <a:pt x="1148527" y="444826"/>
                  </a:cubicBezTo>
                  <a:lnTo>
                    <a:pt x="1146527" y="443873"/>
                  </a:lnTo>
                  <a:cubicBezTo>
                    <a:pt x="1143955" y="442635"/>
                    <a:pt x="1144432" y="440540"/>
                    <a:pt x="1147480" y="439587"/>
                  </a:cubicBezTo>
                  <a:lnTo>
                    <a:pt x="1148718" y="439206"/>
                  </a:lnTo>
                  <a:cubicBezTo>
                    <a:pt x="1150432" y="439587"/>
                    <a:pt x="1151766" y="438730"/>
                    <a:pt x="1151575" y="437111"/>
                  </a:cubicBezTo>
                  <a:lnTo>
                    <a:pt x="1152052" y="435872"/>
                  </a:lnTo>
                  <a:close/>
                  <a:moveTo>
                    <a:pt x="1007366" y="435111"/>
                  </a:moveTo>
                  <a:cubicBezTo>
                    <a:pt x="1008509" y="435111"/>
                    <a:pt x="1011652" y="436635"/>
                    <a:pt x="1011176" y="438445"/>
                  </a:cubicBezTo>
                  <a:cubicBezTo>
                    <a:pt x="1010700" y="440255"/>
                    <a:pt x="1014700" y="445017"/>
                    <a:pt x="1014415" y="446446"/>
                  </a:cubicBezTo>
                  <a:cubicBezTo>
                    <a:pt x="1014033" y="447779"/>
                    <a:pt x="1015176" y="452065"/>
                    <a:pt x="1015081" y="452828"/>
                  </a:cubicBezTo>
                  <a:cubicBezTo>
                    <a:pt x="1014986" y="453494"/>
                    <a:pt x="1012986" y="455018"/>
                    <a:pt x="1010985" y="454637"/>
                  </a:cubicBezTo>
                  <a:lnTo>
                    <a:pt x="1009366" y="453970"/>
                  </a:lnTo>
                  <a:lnTo>
                    <a:pt x="1008318" y="453494"/>
                  </a:lnTo>
                  <a:cubicBezTo>
                    <a:pt x="1007366" y="452542"/>
                    <a:pt x="1004794" y="452637"/>
                    <a:pt x="1002794" y="453780"/>
                  </a:cubicBezTo>
                  <a:cubicBezTo>
                    <a:pt x="1000699" y="454923"/>
                    <a:pt x="999270" y="460733"/>
                    <a:pt x="998603" y="461019"/>
                  </a:cubicBezTo>
                  <a:cubicBezTo>
                    <a:pt x="997936" y="461305"/>
                    <a:pt x="996222" y="461305"/>
                    <a:pt x="996317" y="460543"/>
                  </a:cubicBezTo>
                  <a:lnTo>
                    <a:pt x="996317" y="459781"/>
                  </a:lnTo>
                  <a:lnTo>
                    <a:pt x="996222" y="458066"/>
                  </a:lnTo>
                  <a:cubicBezTo>
                    <a:pt x="996031" y="455780"/>
                    <a:pt x="997841" y="453113"/>
                    <a:pt x="1000127" y="452161"/>
                  </a:cubicBezTo>
                  <a:cubicBezTo>
                    <a:pt x="1002413" y="451208"/>
                    <a:pt x="1009652" y="446065"/>
                    <a:pt x="1008985" y="443779"/>
                  </a:cubicBezTo>
                  <a:cubicBezTo>
                    <a:pt x="1008318" y="441493"/>
                    <a:pt x="1006223" y="435111"/>
                    <a:pt x="1007366" y="435111"/>
                  </a:cubicBezTo>
                  <a:close/>
                  <a:moveTo>
                    <a:pt x="781529" y="434920"/>
                  </a:moveTo>
                  <a:cubicBezTo>
                    <a:pt x="783338" y="434920"/>
                    <a:pt x="787815" y="435682"/>
                    <a:pt x="787720" y="436539"/>
                  </a:cubicBezTo>
                  <a:lnTo>
                    <a:pt x="787529" y="436539"/>
                  </a:lnTo>
                  <a:lnTo>
                    <a:pt x="784862" y="436825"/>
                  </a:lnTo>
                  <a:cubicBezTo>
                    <a:pt x="784101" y="438635"/>
                    <a:pt x="784101" y="441206"/>
                    <a:pt x="784958" y="442445"/>
                  </a:cubicBezTo>
                  <a:lnTo>
                    <a:pt x="785243" y="443683"/>
                  </a:lnTo>
                  <a:lnTo>
                    <a:pt x="785529" y="444826"/>
                  </a:lnTo>
                  <a:cubicBezTo>
                    <a:pt x="785148" y="446160"/>
                    <a:pt x="783148" y="446826"/>
                    <a:pt x="781052" y="446255"/>
                  </a:cubicBezTo>
                  <a:lnTo>
                    <a:pt x="781052" y="445778"/>
                  </a:lnTo>
                  <a:lnTo>
                    <a:pt x="781052" y="443207"/>
                  </a:lnTo>
                  <a:cubicBezTo>
                    <a:pt x="779433" y="440921"/>
                    <a:pt x="778576" y="437396"/>
                    <a:pt x="778481" y="436539"/>
                  </a:cubicBezTo>
                  <a:cubicBezTo>
                    <a:pt x="778385" y="435682"/>
                    <a:pt x="779719" y="434920"/>
                    <a:pt x="781529" y="434920"/>
                  </a:cubicBezTo>
                  <a:close/>
                  <a:moveTo>
                    <a:pt x="1068231" y="434825"/>
                  </a:moveTo>
                  <a:cubicBezTo>
                    <a:pt x="1069565" y="435015"/>
                    <a:pt x="1070994" y="435682"/>
                    <a:pt x="1071946" y="436539"/>
                  </a:cubicBezTo>
                  <a:cubicBezTo>
                    <a:pt x="1072232" y="436825"/>
                    <a:pt x="1071375" y="438349"/>
                    <a:pt x="1070517" y="438921"/>
                  </a:cubicBezTo>
                  <a:lnTo>
                    <a:pt x="1069660" y="439492"/>
                  </a:lnTo>
                  <a:cubicBezTo>
                    <a:pt x="1068327" y="439683"/>
                    <a:pt x="1066327" y="441207"/>
                    <a:pt x="1065088" y="442921"/>
                  </a:cubicBezTo>
                  <a:cubicBezTo>
                    <a:pt x="1064040" y="444540"/>
                    <a:pt x="1058516" y="446350"/>
                    <a:pt x="1057754" y="445207"/>
                  </a:cubicBezTo>
                  <a:cubicBezTo>
                    <a:pt x="1056992" y="444064"/>
                    <a:pt x="1059278" y="441588"/>
                    <a:pt x="1062707" y="439683"/>
                  </a:cubicBezTo>
                  <a:lnTo>
                    <a:pt x="1064040" y="437206"/>
                  </a:lnTo>
                  <a:cubicBezTo>
                    <a:pt x="1065183" y="435206"/>
                    <a:pt x="1066040" y="434444"/>
                    <a:pt x="1068231" y="434825"/>
                  </a:cubicBezTo>
                  <a:close/>
                  <a:moveTo>
                    <a:pt x="1264828" y="434063"/>
                  </a:moveTo>
                  <a:cubicBezTo>
                    <a:pt x="1267113" y="434539"/>
                    <a:pt x="1273495" y="437302"/>
                    <a:pt x="1273876" y="439207"/>
                  </a:cubicBezTo>
                  <a:cubicBezTo>
                    <a:pt x="1274257" y="441207"/>
                    <a:pt x="1274638" y="447208"/>
                    <a:pt x="1273590" y="447017"/>
                  </a:cubicBezTo>
                  <a:cubicBezTo>
                    <a:pt x="1272543" y="446827"/>
                    <a:pt x="1269780" y="444445"/>
                    <a:pt x="1268638" y="442731"/>
                  </a:cubicBezTo>
                  <a:cubicBezTo>
                    <a:pt x="1267495" y="441112"/>
                    <a:pt x="1258541" y="437111"/>
                    <a:pt x="1259303" y="435778"/>
                  </a:cubicBezTo>
                  <a:cubicBezTo>
                    <a:pt x="1260065" y="434444"/>
                    <a:pt x="1262541" y="433682"/>
                    <a:pt x="1264828" y="434063"/>
                  </a:cubicBezTo>
                  <a:close/>
                  <a:moveTo>
                    <a:pt x="836583" y="434062"/>
                  </a:moveTo>
                  <a:cubicBezTo>
                    <a:pt x="838870" y="434443"/>
                    <a:pt x="845537" y="437015"/>
                    <a:pt x="846299" y="439111"/>
                  </a:cubicBezTo>
                  <a:cubicBezTo>
                    <a:pt x="847061" y="441206"/>
                    <a:pt x="841917" y="443206"/>
                    <a:pt x="839155" y="438253"/>
                  </a:cubicBezTo>
                  <a:lnTo>
                    <a:pt x="832297" y="437587"/>
                  </a:lnTo>
                  <a:lnTo>
                    <a:pt x="832202" y="437587"/>
                  </a:lnTo>
                  <a:cubicBezTo>
                    <a:pt x="832297" y="435301"/>
                    <a:pt x="834298" y="433777"/>
                    <a:pt x="836583" y="434062"/>
                  </a:cubicBezTo>
                  <a:close/>
                  <a:moveTo>
                    <a:pt x="1019463" y="433872"/>
                  </a:moveTo>
                  <a:cubicBezTo>
                    <a:pt x="1021559" y="434444"/>
                    <a:pt x="1020511" y="445112"/>
                    <a:pt x="1018415" y="444159"/>
                  </a:cubicBezTo>
                  <a:lnTo>
                    <a:pt x="1018129" y="443207"/>
                  </a:lnTo>
                  <a:cubicBezTo>
                    <a:pt x="1017558" y="441302"/>
                    <a:pt x="1018225" y="439111"/>
                    <a:pt x="1017844" y="437111"/>
                  </a:cubicBezTo>
                  <a:lnTo>
                    <a:pt x="1017653" y="435682"/>
                  </a:lnTo>
                  <a:cubicBezTo>
                    <a:pt x="1016510" y="434158"/>
                    <a:pt x="1017368" y="433301"/>
                    <a:pt x="1019463" y="433872"/>
                  </a:cubicBezTo>
                  <a:close/>
                  <a:moveTo>
                    <a:pt x="635891" y="433682"/>
                  </a:moveTo>
                  <a:lnTo>
                    <a:pt x="641892" y="434730"/>
                  </a:lnTo>
                  <a:cubicBezTo>
                    <a:pt x="642844" y="434920"/>
                    <a:pt x="643702" y="435778"/>
                    <a:pt x="644178" y="436540"/>
                  </a:cubicBezTo>
                  <a:cubicBezTo>
                    <a:pt x="644464" y="436921"/>
                    <a:pt x="643702" y="438254"/>
                    <a:pt x="643607" y="438254"/>
                  </a:cubicBezTo>
                  <a:cubicBezTo>
                    <a:pt x="636368" y="437206"/>
                    <a:pt x="641702" y="444540"/>
                    <a:pt x="636082" y="445493"/>
                  </a:cubicBezTo>
                  <a:cubicBezTo>
                    <a:pt x="633129" y="446065"/>
                    <a:pt x="631605" y="450541"/>
                    <a:pt x="631224" y="454065"/>
                  </a:cubicBezTo>
                  <a:lnTo>
                    <a:pt x="630843" y="456161"/>
                  </a:lnTo>
                  <a:cubicBezTo>
                    <a:pt x="628843" y="458161"/>
                    <a:pt x="626652" y="458638"/>
                    <a:pt x="626081" y="457018"/>
                  </a:cubicBezTo>
                  <a:cubicBezTo>
                    <a:pt x="625414" y="455494"/>
                    <a:pt x="624747" y="450351"/>
                    <a:pt x="626081" y="449493"/>
                  </a:cubicBezTo>
                  <a:cubicBezTo>
                    <a:pt x="627509" y="448636"/>
                    <a:pt x="629033" y="446255"/>
                    <a:pt x="625795" y="446255"/>
                  </a:cubicBezTo>
                  <a:cubicBezTo>
                    <a:pt x="622556" y="446255"/>
                    <a:pt x="616746" y="451780"/>
                    <a:pt x="618270" y="452732"/>
                  </a:cubicBezTo>
                  <a:cubicBezTo>
                    <a:pt x="619794" y="453685"/>
                    <a:pt x="623699" y="456637"/>
                    <a:pt x="623604" y="456828"/>
                  </a:cubicBezTo>
                  <a:cubicBezTo>
                    <a:pt x="623414" y="457114"/>
                    <a:pt x="621318" y="457495"/>
                    <a:pt x="619318" y="457209"/>
                  </a:cubicBezTo>
                  <a:lnTo>
                    <a:pt x="618175" y="456352"/>
                  </a:lnTo>
                  <a:lnTo>
                    <a:pt x="613603" y="452923"/>
                  </a:lnTo>
                  <a:cubicBezTo>
                    <a:pt x="608078" y="448351"/>
                    <a:pt x="604649" y="444160"/>
                    <a:pt x="605983" y="443588"/>
                  </a:cubicBezTo>
                  <a:cubicBezTo>
                    <a:pt x="607316" y="443112"/>
                    <a:pt x="610650" y="442921"/>
                    <a:pt x="611507" y="443969"/>
                  </a:cubicBezTo>
                  <a:cubicBezTo>
                    <a:pt x="612269" y="445017"/>
                    <a:pt x="617318" y="441302"/>
                    <a:pt x="616365" y="440159"/>
                  </a:cubicBezTo>
                  <a:cubicBezTo>
                    <a:pt x="615317" y="439016"/>
                    <a:pt x="613984" y="435015"/>
                    <a:pt x="616651" y="435015"/>
                  </a:cubicBezTo>
                  <a:cubicBezTo>
                    <a:pt x="619318" y="435015"/>
                    <a:pt x="626652" y="435778"/>
                    <a:pt x="628081" y="436825"/>
                  </a:cubicBezTo>
                  <a:cubicBezTo>
                    <a:pt x="629510" y="437778"/>
                    <a:pt x="634082" y="437587"/>
                    <a:pt x="635891" y="433682"/>
                  </a:cubicBezTo>
                  <a:close/>
                  <a:moveTo>
                    <a:pt x="978982" y="433300"/>
                  </a:moveTo>
                  <a:lnTo>
                    <a:pt x="979077" y="433777"/>
                  </a:lnTo>
                  <a:lnTo>
                    <a:pt x="979458" y="435777"/>
                  </a:lnTo>
                  <a:cubicBezTo>
                    <a:pt x="979363" y="438349"/>
                    <a:pt x="977458" y="440920"/>
                    <a:pt x="975267" y="441397"/>
                  </a:cubicBezTo>
                  <a:lnTo>
                    <a:pt x="974124" y="442254"/>
                  </a:lnTo>
                  <a:cubicBezTo>
                    <a:pt x="971362" y="444254"/>
                    <a:pt x="969457" y="442921"/>
                    <a:pt x="968028" y="441206"/>
                  </a:cubicBezTo>
                  <a:lnTo>
                    <a:pt x="967171" y="440254"/>
                  </a:lnTo>
                  <a:cubicBezTo>
                    <a:pt x="966885" y="438825"/>
                    <a:pt x="968028" y="437491"/>
                    <a:pt x="969647" y="437301"/>
                  </a:cubicBezTo>
                  <a:lnTo>
                    <a:pt x="970981" y="437587"/>
                  </a:lnTo>
                  <a:cubicBezTo>
                    <a:pt x="974695" y="438349"/>
                    <a:pt x="975172" y="437968"/>
                    <a:pt x="975172" y="434634"/>
                  </a:cubicBezTo>
                  <a:lnTo>
                    <a:pt x="975172" y="433967"/>
                  </a:lnTo>
                  <a:cubicBezTo>
                    <a:pt x="975553" y="433300"/>
                    <a:pt x="977362" y="433015"/>
                    <a:pt x="978982" y="433300"/>
                  </a:cubicBezTo>
                  <a:close/>
                  <a:moveTo>
                    <a:pt x="1182531" y="433015"/>
                  </a:moveTo>
                  <a:cubicBezTo>
                    <a:pt x="1183769" y="433015"/>
                    <a:pt x="1187484" y="434444"/>
                    <a:pt x="1187294" y="436254"/>
                  </a:cubicBezTo>
                  <a:lnTo>
                    <a:pt x="1188246" y="437492"/>
                  </a:lnTo>
                  <a:cubicBezTo>
                    <a:pt x="1189484" y="439016"/>
                    <a:pt x="1191675" y="440159"/>
                    <a:pt x="1193771" y="441016"/>
                  </a:cubicBezTo>
                  <a:cubicBezTo>
                    <a:pt x="1195104" y="441683"/>
                    <a:pt x="1198247" y="436063"/>
                    <a:pt x="1198914" y="442159"/>
                  </a:cubicBezTo>
                  <a:lnTo>
                    <a:pt x="1199105" y="443683"/>
                  </a:lnTo>
                  <a:cubicBezTo>
                    <a:pt x="1199009" y="445302"/>
                    <a:pt x="1199962" y="448160"/>
                    <a:pt x="1201105" y="450065"/>
                  </a:cubicBezTo>
                  <a:lnTo>
                    <a:pt x="1200438" y="450732"/>
                  </a:lnTo>
                  <a:lnTo>
                    <a:pt x="1198533" y="452922"/>
                  </a:lnTo>
                  <a:cubicBezTo>
                    <a:pt x="1194914" y="453303"/>
                    <a:pt x="1191675" y="453398"/>
                    <a:pt x="1191389" y="453113"/>
                  </a:cubicBezTo>
                  <a:cubicBezTo>
                    <a:pt x="1191104" y="452827"/>
                    <a:pt x="1189675" y="450636"/>
                    <a:pt x="1188341" y="449017"/>
                  </a:cubicBezTo>
                  <a:lnTo>
                    <a:pt x="1185675" y="450446"/>
                  </a:lnTo>
                  <a:lnTo>
                    <a:pt x="1185008" y="450827"/>
                  </a:lnTo>
                  <a:cubicBezTo>
                    <a:pt x="1183960" y="450732"/>
                    <a:pt x="1183103" y="449684"/>
                    <a:pt x="1183103" y="448350"/>
                  </a:cubicBezTo>
                  <a:lnTo>
                    <a:pt x="1183865" y="447969"/>
                  </a:lnTo>
                  <a:lnTo>
                    <a:pt x="1185770" y="446921"/>
                  </a:lnTo>
                  <a:cubicBezTo>
                    <a:pt x="1188437" y="445969"/>
                    <a:pt x="1189484" y="444255"/>
                    <a:pt x="1188056" y="442921"/>
                  </a:cubicBezTo>
                  <a:cubicBezTo>
                    <a:pt x="1186722" y="441397"/>
                    <a:pt x="1185008" y="434348"/>
                    <a:pt x="1183293" y="433872"/>
                  </a:cubicBezTo>
                  <a:cubicBezTo>
                    <a:pt x="1181579" y="433396"/>
                    <a:pt x="1181293" y="433015"/>
                    <a:pt x="1182531" y="433015"/>
                  </a:cubicBezTo>
                  <a:close/>
                  <a:moveTo>
                    <a:pt x="1372840" y="432824"/>
                  </a:moveTo>
                  <a:cubicBezTo>
                    <a:pt x="1373031" y="432538"/>
                    <a:pt x="1375222" y="433110"/>
                    <a:pt x="1375983" y="433681"/>
                  </a:cubicBezTo>
                  <a:cubicBezTo>
                    <a:pt x="1376936" y="434348"/>
                    <a:pt x="1378174" y="436158"/>
                    <a:pt x="1377889" y="436444"/>
                  </a:cubicBezTo>
                  <a:lnTo>
                    <a:pt x="1373888" y="440254"/>
                  </a:lnTo>
                  <a:lnTo>
                    <a:pt x="1374017" y="444507"/>
                  </a:lnTo>
                  <a:lnTo>
                    <a:pt x="1373019" y="439111"/>
                  </a:lnTo>
                  <a:cubicBezTo>
                    <a:pt x="1372388" y="436634"/>
                    <a:pt x="1371793" y="434396"/>
                    <a:pt x="1371983" y="433777"/>
                  </a:cubicBezTo>
                  <a:close/>
                  <a:moveTo>
                    <a:pt x="187836" y="432824"/>
                  </a:moveTo>
                  <a:lnTo>
                    <a:pt x="189169" y="432919"/>
                  </a:lnTo>
                  <a:cubicBezTo>
                    <a:pt x="192217" y="433110"/>
                    <a:pt x="195361" y="434443"/>
                    <a:pt x="198123" y="435872"/>
                  </a:cubicBezTo>
                  <a:cubicBezTo>
                    <a:pt x="200695" y="437206"/>
                    <a:pt x="202505" y="439206"/>
                    <a:pt x="198980" y="441492"/>
                  </a:cubicBezTo>
                  <a:lnTo>
                    <a:pt x="197171" y="442730"/>
                  </a:lnTo>
                  <a:cubicBezTo>
                    <a:pt x="194884" y="444730"/>
                    <a:pt x="191836" y="444826"/>
                    <a:pt x="190408" y="443111"/>
                  </a:cubicBezTo>
                  <a:cubicBezTo>
                    <a:pt x="188979" y="441397"/>
                    <a:pt x="186312" y="434920"/>
                    <a:pt x="187836" y="432824"/>
                  </a:cubicBezTo>
                  <a:close/>
                  <a:moveTo>
                    <a:pt x="946216" y="432348"/>
                  </a:moveTo>
                  <a:cubicBezTo>
                    <a:pt x="948502" y="434348"/>
                    <a:pt x="946311" y="442445"/>
                    <a:pt x="946406" y="445397"/>
                  </a:cubicBezTo>
                  <a:cubicBezTo>
                    <a:pt x="946501" y="448350"/>
                    <a:pt x="944882" y="449779"/>
                    <a:pt x="942882" y="448731"/>
                  </a:cubicBezTo>
                  <a:cubicBezTo>
                    <a:pt x="940786" y="447588"/>
                    <a:pt x="936310" y="443683"/>
                    <a:pt x="938405" y="443492"/>
                  </a:cubicBezTo>
                  <a:cubicBezTo>
                    <a:pt x="940501" y="443302"/>
                    <a:pt x="945835" y="441778"/>
                    <a:pt x="946120" y="440730"/>
                  </a:cubicBezTo>
                  <a:lnTo>
                    <a:pt x="945739" y="440349"/>
                  </a:lnTo>
                  <a:lnTo>
                    <a:pt x="944215" y="438730"/>
                  </a:lnTo>
                  <a:cubicBezTo>
                    <a:pt x="942310" y="437111"/>
                    <a:pt x="941453" y="435015"/>
                    <a:pt x="942310" y="434158"/>
                  </a:cubicBezTo>
                  <a:lnTo>
                    <a:pt x="943358" y="433681"/>
                  </a:lnTo>
                  <a:close/>
                  <a:moveTo>
                    <a:pt x="675135" y="432253"/>
                  </a:moveTo>
                  <a:cubicBezTo>
                    <a:pt x="676659" y="433968"/>
                    <a:pt x="678564" y="436444"/>
                    <a:pt x="679326" y="437777"/>
                  </a:cubicBezTo>
                  <a:cubicBezTo>
                    <a:pt x="680088" y="439016"/>
                    <a:pt x="680564" y="442445"/>
                    <a:pt x="678278" y="442064"/>
                  </a:cubicBezTo>
                  <a:cubicBezTo>
                    <a:pt x="675992" y="441683"/>
                    <a:pt x="671611" y="437968"/>
                    <a:pt x="669896" y="436158"/>
                  </a:cubicBezTo>
                  <a:lnTo>
                    <a:pt x="666848" y="438254"/>
                  </a:lnTo>
                  <a:lnTo>
                    <a:pt x="663229" y="440730"/>
                  </a:lnTo>
                  <a:cubicBezTo>
                    <a:pt x="661228" y="444445"/>
                    <a:pt x="657323" y="449874"/>
                    <a:pt x="656275" y="450636"/>
                  </a:cubicBezTo>
                  <a:cubicBezTo>
                    <a:pt x="655228" y="451494"/>
                    <a:pt x="655228" y="450446"/>
                    <a:pt x="656371" y="448255"/>
                  </a:cubicBezTo>
                  <a:cubicBezTo>
                    <a:pt x="657513" y="446159"/>
                    <a:pt x="655037" y="437492"/>
                    <a:pt x="658656" y="439682"/>
                  </a:cubicBezTo>
                  <a:lnTo>
                    <a:pt x="662847" y="435587"/>
                  </a:lnTo>
                  <a:cubicBezTo>
                    <a:pt x="664848" y="433682"/>
                    <a:pt x="669324" y="433301"/>
                    <a:pt x="672754" y="432634"/>
                  </a:cubicBezTo>
                  <a:close/>
                  <a:moveTo>
                    <a:pt x="990889" y="431967"/>
                  </a:moveTo>
                  <a:cubicBezTo>
                    <a:pt x="992984" y="431014"/>
                    <a:pt x="1000795" y="431776"/>
                    <a:pt x="998889" y="432157"/>
                  </a:cubicBezTo>
                  <a:cubicBezTo>
                    <a:pt x="996984" y="432538"/>
                    <a:pt x="993270" y="433681"/>
                    <a:pt x="993746" y="434062"/>
                  </a:cubicBezTo>
                  <a:cubicBezTo>
                    <a:pt x="994222" y="434443"/>
                    <a:pt x="996127" y="436444"/>
                    <a:pt x="997080" y="437682"/>
                  </a:cubicBezTo>
                  <a:cubicBezTo>
                    <a:pt x="998032" y="438920"/>
                    <a:pt x="1000414" y="442921"/>
                    <a:pt x="999652" y="442825"/>
                  </a:cubicBezTo>
                  <a:cubicBezTo>
                    <a:pt x="998699" y="442635"/>
                    <a:pt x="992508" y="438158"/>
                    <a:pt x="990603" y="436634"/>
                  </a:cubicBezTo>
                  <a:cubicBezTo>
                    <a:pt x="988698" y="435015"/>
                    <a:pt x="988793" y="432919"/>
                    <a:pt x="990889" y="431967"/>
                  </a:cubicBezTo>
                  <a:close/>
                  <a:moveTo>
                    <a:pt x="54962" y="431300"/>
                  </a:moveTo>
                  <a:cubicBezTo>
                    <a:pt x="55819" y="431776"/>
                    <a:pt x="56200" y="433205"/>
                    <a:pt x="55819" y="434443"/>
                  </a:cubicBezTo>
                  <a:lnTo>
                    <a:pt x="55153" y="434539"/>
                  </a:lnTo>
                  <a:lnTo>
                    <a:pt x="53152" y="435015"/>
                  </a:lnTo>
                  <a:cubicBezTo>
                    <a:pt x="50295" y="434920"/>
                    <a:pt x="51914" y="436158"/>
                    <a:pt x="56581" y="437872"/>
                  </a:cubicBezTo>
                  <a:lnTo>
                    <a:pt x="60867" y="436539"/>
                  </a:lnTo>
                  <a:lnTo>
                    <a:pt x="65820" y="435015"/>
                  </a:lnTo>
                  <a:cubicBezTo>
                    <a:pt x="65725" y="431491"/>
                    <a:pt x="67821" y="433110"/>
                    <a:pt x="70392" y="438634"/>
                  </a:cubicBezTo>
                  <a:lnTo>
                    <a:pt x="69440" y="444159"/>
                  </a:lnTo>
                  <a:cubicBezTo>
                    <a:pt x="69249" y="445302"/>
                    <a:pt x="70773" y="446540"/>
                    <a:pt x="71059" y="447778"/>
                  </a:cubicBezTo>
                  <a:lnTo>
                    <a:pt x="71345" y="448921"/>
                  </a:lnTo>
                  <a:cubicBezTo>
                    <a:pt x="71154" y="450255"/>
                    <a:pt x="69916" y="450541"/>
                    <a:pt x="68583" y="449493"/>
                  </a:cubicBezTo>
                  <a:lnTo>
                    <a:pt x="68297" y="449683"/>
                  </a:lnTo>
                  <a:lnTo>
                    <a:pt x="64296" y="451779"/>
                  </a:lnTo>
                  <a:cubicBezTo>
                    <a:pt x="59344" y="454636"/>
                    <a:pt x="54200" y="453970"/>
                    <a:pt x="52771" y="450159"/>
                  </a:cubicBezTo>
                  <a:lnTo>
                    <a:pt x="51342" y="447302"/>
                  </a:lnTo>
                  <a:lnTo>
                    <a:pt x="50104" y="444921"/>
                  </a:lnTo>
                  <a:cubicBezTo>
                    <a:pt x="48199" y="442444"/>
                    <a:pt x="45246" y="437682"/>
                    <a:pt x="43532" y="434158"/>
                  </a:cubicBezTo>
                  <a:lnTo>
                    <a:pt x="48485" y="432633"/>
                  </a:lnTo>
                  <a:cubicBezTo>
                    <a:pt x="50390" y="432062"/>
                    <a:pt x="52295" y="431681"/>
                    <a:pt x="54295" y="431395"/>
                  </a:cubicBezTo>
                  <a:close/>
                  <a:moveTo>
                    <a:pt x="748668" y="430824"/>
                  </a:moveTo>
                  <a:cubicBezTo>
                    <a:pt x="747811" y="429871"/>
                    <a:pt x="749716" y="429871"/>
                    <a:pt x="752764" y="430919"/>
                  </a:cubicBezTo>
                  <a:cubicBezTo>
                    <a:pt x="755812" y="431967"/>
                    <a:pt x="760289" y="437396"/>
                    <a:pt x="760479" y="438158"/>
                  </a:cubicBezTo>
                  <a:lnTo>
                    <a:pt x="760955" y="438444"/>
                  </a:lnTo>
                  <a:cubicBezTo>
                    <a:pt x="762574" y="439396"/>
                    <a:pt x="764384" y="440825"/>
                    <a:pt x="766003" y="440730"/>
                  </a:cubicBezTo>
                  <a:lnTo>
                    <a:pt x="767051" y="440635"/>
                  </a:lnTo>
                  <a:cubicBezTo>
                    <a:pt x="768290" y="438730"/>
                    <a:pt x="774481" y="439777"/>
                    <a:pt x="775814" y="441492"/>
                  </a:cubicBezTo>
                  <a:cubicBezTo>
                    <a:pt x="777148" y="443206"/>
                    <a:pt x="777243" y="444730"/>
                    <a:pt x="776005" y="444921"/>
                  </a:cubicBezTo>
                  <a:cubicBezTo>
                    <a:pt x="774671" y="445111"/>
                    <a:pt x="771147" y="445778"/>
                    <a:pt x="770957" y="445969"/>
                  </a:cubicBezTo>
                  <a:cubicBezTo>
                    <a:pt x="770766" y="446159"/>
                    <a:pt x="769623" y="448826"/>
                    <a:pt x="768480" y="451874"/>
                  </a:cubicBezTo>
                  <a:lnTo>
                    <a:pt x="766480" y="453303"/>
                  </a:lnTo>
                  <a:cubicBezTo>
                    <a:pt x="763717" y="455303"/>
                    <a:pt x="756574" y="450636"/>
                    <a:pt x="758479" y="448064"/>
                  </a:cubicBezTo>
                  <a:lnTo>
                    <a:pt x="763622" y="441206"/>
                  </a:lnTo>
                  <a:cubicBezTo>
                    <a:pt x="757336" y="440444"/>
                    <a:pt x="753335" y="439587"/>
                    <a:pt x="754669" y="439301"/>
                  </a:cubicBezTo>
                  <a:lnTo>
                    <a:pt x="755716" y="438920"/>
                  </a:lnTo>
                  <a:cubicBezTo>
                    <a:pt x="758288" y="437968"/>
                    <a:pt x="758383" y="436348"/>
                    <a:pt x="756478" y="435015"/>
                  </a:cubicBezTo>
                  <a:cubicBezTo>
                    <a:pt x="754383" y="433586"/>
                    <a:pt x="751716" y="432538"/>
                    <a:pt x="749525" y="431300"/>
                  </a:cubicBezTo>
                  <a:close/>
                  <a:moveTo>
                    <a:pt x="929833" y="430157"/>
                  </a:moveTo>
                  <a:cubicBezTo>
                    <a:pt x="931547" y="430443"/>
                    <a:pt x="932404" y="431395"/>
                    <a:pt x="931833" y="432348"/>
                  </a:cubicBezTo>
                  <a:cubicBezTo>
                    <a:pt x="931261" y="433300"/>
                    <a:pt x="935071" y="439682"/>
                    <a:pt x="934309" y="440920"/>
                  </a:cubicBezTo>
                  <a:cubicBezTo>
                    <a:pt x="933547" y="442158"/>
                    <a:pt x="930118" y="446254"/>
                    <a:pt x="928499" y="447302"/>
                  </a:cubicBezTo>
                  <a:cubicBezTo>
                    <a:pt x="926880" y="448350"/>
                    <a:pt x="920593" y="445207"/>
                    <a:pt x="919165" y="444349"/>
                  </a:cubicBezTo>
                  <a:cubicBezTo>
                    <a:pt x="917736" y="443492"/>
                    <a:pt x="914974" y="443873"/>
                    <a:pt x="916498" y="446921"/>
                  </a:cubicBezTo>
                  <a:cubicBezTo>
                    <a:pt x="917926" y="449969"/>
                    <a:pt x="912497" y="456922"/>
                    <a:pt x="911926" y="454922"/>
                  </a:cubicBezTo>
                  <a:cubicBezTo>
                    <a:pt x="911354" y="452922"/>
                    <a:pt x="909735" y="447302"/>
                    <a:pt x="909640" y="446540"/>
                  </a:cubicBezTo>
                  <a:lnTo>
                    <a:pt x="909259" y="445968"/>
                  </a:lnTo>
                  <a:lnTo>
                    <a:pt x="905639" y="439873"/>
                  </a:lnTo>
                  <a:cubicBezTo>
                    <a:pt x="909640" y="439396"/>
                    <a:pt x="914688" y="438349"/>
                    <a:pt x="916974" y="437586"/>
                  </a:cubicBezTo>
                  <a:cubicBezTo>
                    <a:pt x="919260" y="436825"/>
                    <a:pt x="924880" y="440825"/>
                    <a:pt x="925927" y="440825"/>
                  </a:cubicBezTo>
                  <a:cubicBezTo>
                    <a:pt x="926975" y="440825"/>
                    <a:pt x="927642" y="437777"/>
                    <a:pt x="924594" y="433967"/>
                  </a:cubicBezTo>
                  <a:lnTo>
                    <a:pt x="929261" y="430538"/>
                  </a:lnTo>
                  <a:close/>
                  <a:moveTo>
                    <a:pt x="695899" y="430157"/>
                  </a:moveTo>
                  <a:cubicBezTo>
                    <a:pt x="696470" y="431110"/>
                    <a:pt x="699423" y="432634"/>
                    <a:pt x="701328" y="431777"/>
                  </a:cubicBezTo>
                  <a:cubicBezTo>
                    <a:pt x="703233" y="430919"/>
                    <a:pt x="708472" y="430157"/>
                    <a:pt x="709520" y="431586"/>
                  </a:cubicBezTo>
                  <a:cubicBezTo>
                    <a:pt x="710472" y="433015"/>
                    <a:pt x="716283" y="431205"/>
                    <a:pt x="716854" y="431586"/>
                  </a:cubicBezTo>
                  <a:cubicBezTo>
                    <a:pt x="717426" y="431967"/>
                    <a:pt x="718378" y="433777"/>
                    <a:pt x="717711" y="434920"/>
                  </a:cubicBezTo>
                  <a:lnTo>
                    <a:pt x="717044" y="434920"/>
                  </a:lnTo>
                  <a:lnTo>
                    <a:pt x="712853" y="435110"/>
                  </a:lnTo>
                  <a:cubicBezTo>
                    <a:pt x="707329" y="435015"/>
                    <a:pt x="703710" y="436730"/>
                    <a:pt x="704757" y="438920"/>
                  </a:cubicBezTo>
                  <a:lnTo>
                    <a:pt x="705805" y="439111"/>
                  </a:lnTo>
                  <a:lnTo>
                    <a:pt x="711711" y="440063"/>
                  </a:lnTo>
                  <a:cubicBezTo>
                    <a:pt x="711329" y="443778"/>
                    <a:pt x="710186" y="447874"/>
                    <a:pt x="709139" y="449112"/>
                  </a:cubicBezTo>
                  <a:cubicBezTo>
                    <a:pt x="707901" y="449969"/>
                    <a:pt x="700280" y="447017"/>
                    <a:pt x="699423" y="448255"/>
                  </a:cubicBezTo>
                  <a:cubicBezTo>
                    <a:pt x="698566" y="449588"/>
                    <a:pt x="698661" y="450827"/>
                    <a:pt x="699614" y="451112"/>
                  </a:cubicBezTo>
                  <a:cubicBezTo>
                    <a:pt x="700471" y="451398"/>
                    <a:pt x="701043" y="453208"/>
                    <a:pt x="698947" y="454732"/>
                  </a:cubicBezTo>
                  <a:cubicBezTo>
                    <a:pt x="696852" y="456256"/>
                    <a:pt x="689708" y="456637"/>
                    <a:pt x="691613" y="456065"/>
                  </a:cubicBezTo>
                  <a:cubicBezTo>
                    <a:pt x="693518" y="455494"/>
                    <a:pt x="697613" y="453303"/>
                    <a:pt x="695709" y="452636"/>
                  </a:cubicBezTo>
                  <a:cubicBezTo>
                    <a:pt x="693899" y="451874"/>
                    <a:pt x="690660" y="449874"/>
                    <a:pt x="691422" y="449207"/>
                  </a:cubicBezTo>
                  <a:cubicBezTo>
                    <a:pt x="692184" y="448541"/>
                    <a:pt x="695994" y="446159"/>
                    <a:pt x="698280" y="444159"/>
                  </a:cubicBezTo>
                  <a:lnTo>
                    <a:pt x="697328" y="441397"/>
                  </a:lnTo>
                  <a:cubicBezTo>
                    <a:pt x="697137" y="440730"/>
                    <a:pt x="696756" y="439778"/>
                    <a:pt x="697042" y="439206"/>
                  </a:cubicBezTo>
                  <a:lnTo>
                    <a:pt x="698280" y="437206"/>
                  </a:lnTo>
                  <a:cubicBezTo>
                    <a:pt x="697137" y="435491"/>
                    <a:pt x="695709" y="433491"/>
                    <a:pt x="695042" y="432634"/>
                  </a:cubicBezTo>
                  <a:cubicBezTo>
                    <a:pt x="694470" y="431777"/>
                    <a:pt x="695232" y="429205"/>
                    <a:pt x="695899" y="430157"/>
                  </a:cubicBezTo>
                  <a:close/>
                  <a:moveTo>
                    <a:pt x="778004" y="429681"/>
                  </a:moveTo>
                  <a:cubicBezTo>
                    <a:pt x="782005" y="428443"/>
                    <a:pt x="792768" y="430634"/>
                    <a:pt x="790863" y="432539"/>
                  </a:cubicBezTo>
                  <a:lnTo>
                    <a:pt x="789529" y="432539"/>
                  </a:lnTo>
                  <a:cubicBezTo>
                    <a:pt x="786100" y="432444"/>
                    <a:pt x="782005" y="430253"/>
                    <a:pt x="779338" y="431205"/>
                  </a:cubicBezTo>
                  <a:lnTo>
                    <a:pt x="776099" y="432253"/>
                  </a:lnTo>
                  <a:cubicBezTo>
                    <a:pt x="773146" y="432063"/>
                    <a:pt x="774004" y="430824"/>
                    <a:pt x="778004" y="429681"/>
                  </a:cubicBezTo>
                  <a:close/>
                  <a:moveTo>
                    <a:pt x="536736" y="424633"/>
                  </a:moveTo>
                  <a:cubicBezTo>
                    <a:pt x="540260" y="422823"/>
                    <a:pt x="544070" y="425204"/>
                    <a:pt x="545309" y="429967"/>
                  </a:cubicBezTo>
                  <a:lnTo>
                    <a:pt x="541403" y="433681"/>
                  </a:lnTo>
                  <a:lnTo>
                    <a:pt x="540927" y="434158"/>
                  </a:lnTo>
                  <a:cubicBezTo>
                    <a:pt x="541879" y="435682"/>
                    <a:pt x="543213" y="436729"/>
                    <a:pt x="543975" y="436444"/>
                  </a:cubicBezTo>
                  <a:cubicBezTo>
                    <a:pt x="544737" y="436158"/>
                    <a:pt x="548166" y="433681"/>
                    <a:pt x="550642" y="432062"/>
                  </a:cubicBezTo>
                  <a:lnTo>
                    <a:pt x="552167" y="434634"/>
                  </a:lnTo>
                  <a:lnTo>
                    <a:pt x="553691" y="437206"/>
                  </a:lnTo>
                  <a:cubicBezTo>
                    <a:pt x="554834" y="441682"/>
                    <a:pt x="555976" y="443397"/>
                    <a:pt x="556167" y="441016"/>
                  </a:cubicBezTo>
                  <a:cubicBezTo>
                    <a:pt x="556358" y="438634"/>
                    <a:pt x="558643" y="433205"/>
                    <a:pt x="560739" y="432824"/>
                  </a:cubicBezTo>
                  <a:cubicBezTo>
                    <a:pt x="562834" y="432443"/>
                    <a:pt x="569121" y="432824"/>
                    <a:pt x="569121" y="434539"/>
                  </a:cubicBezTo>
                  <a:lnTo>
                    <a:pt x="569597" y="436444"/>
                  </a:lnTo>
                  <a:lnTo>
                    <a:pt x="569883" y="437396"/>
                  </a:lnTo>
                  <a:cubicBezTo>
                    <a:pt x="571217" y="438253"/>
                    <a:pt x="572931" y="439396"/>
                    <a:pt x="573788" y="439968"/>
                  </a:cubicBezTo>
                  <a:cubicBezTo>
                    <a:pt x="574550" y="440539"/>
                    <a:pt x="571407" y="443683"/>
                    <a:pt x="571026" y="444254"/>
                  </a:cubicBezTo>
                  <a:cubicBezTo>
                    <a:pt x="570645" y="444826"/>
                    <a:pt x="570454" y="446731"/>
                    <a:pt x="571693" y="447302"/>
                  </a:cubicBezTo>
                  <a:lnTo>
                    <a:pt x="572836" y="447397"/>
                  </a:lnTo>
                  <a:lnTo>
                    <a:pt x="574931" y="447588"/>
                  </a:lnTo>
                  <a:cubicBezTo>
                    <a:pt x="577503" y="447493"/>
                    <a:pt x="579599" y="445969"/>
                    <a:pt x="579599" y="444254"/>
                  </a:cubicBezTo>
                  <a:cubicBezTo>
                    <a:pt x="579599" y="442540"/>
                    <a:pt x="578932" y="437491"/>
                    <a:pt x="578075" y="437206"/>
                  </a:cubicBezTo>
                  <a:cubicBezTo>
                    <a:pt x="577312" y="436920"/>
                    <a:pt x="575408" y="433586"/>
                    <a:pt x="576836" y="431014"/>
                  </a:cubicBezTo>
                  <a:lnTo>
                    <a:pt x="580551" y="434158"/>
                  </a:lnTo>
                  <a:cubicBezTo>
                    <a:pt x="581218" y="434729"/>
                    <a:pt x="583504" y="434443"/>
                    <a:pt x="584837" y="434062"/>
                  </a:cubicBezTo>
                  <a:cubicBezTo>
                    <a:pt x="592838" y="432062"/>
                    <a:pt x="594458" y="432824"/>
                    <a:pt x="595505" y="439111"/>
                  </a:cubicBezTo>
                  <a:cubicBezTo>
                    <a:pt x="595791" y="441016"/>
                    <a:pt x="595791" y="441016"/>
                    <a:pt x="600744" y="444445"/>
                  </a:cubicBezTo>
                  <a:lnTo>
                    <a:pt x="604173" y="446826"/>
                  </a:lnTo>
                  <a:cubicBezTo>
                    <a:pt x="601982" y="449112"/>
                    <a:pt x="599410" y="451207"/>
                    <a:pt x="598458" y="451493"/>
                  </a:cubicBezTo>
                  <a:cubicBezTo>
                    <a:pt x="597506" y="451779"/>
                    <a:pt x="593791" y="448445"/>
                    <a:pt x="591981" y="446635"/>
                  </a:cubicBezTo>
                  <a:lnTo>
                    <a:pt x="590267" y="449302"/>
                  </a:lnTo>
                  <a:lnTo>
                    <a:pt x="589028" y="451303"/>
                  </a:lnTo>
                  <a:cubicBezTo>
                    <a:pt x="587790" y="453589"/>
                    <a:pt x="585504" y="454255"/>
                    <a:pt x="583790" y="452827"/>
                  </a:cubicBezTo>
                  <a:cubicBezTo>
                    <a:pt x="582075" y="451398"/>
                    <a:pt x="575598" y="453684"/>
                    <a:pt x="574931" y="453779"/>
                  </a:cubicBezTo>
                  <a:cubicBezTo>
                    <a:pt x="574265" y="453874"/>
                    <a:pt x="568740" y="452827"/>
                    <a:pt x="562834" y="451874"/>
                  </a:cubicBezTo>
                  <a:lnTo>
                    <a:pt x="557501" y="451779"/>
                  </a:lnTo>
                  <a:cubicBezTo>
                    <a:pt x="553976" y="451684"/>
                    <a:pt x="550547" y="454827"/>
                    <a:pt x="546642" y="451684"/>
                  </a:cubicBezTo>
                  <a:cubicBezTo>
                    <a:pt x="545975" y="451112"/>
                    <a:pt x="543403" y="451684"/>
                    <a:pt x="541975" y="452255"/>
                  </a:cubicBezTo>
                  <a:cubicBezTo>
                    <a:pt x="539117" y="453303"/>
                    <a:pt x="535498" y="456065"/>
                    <a:pt x="533688" y="455494"/>
                  </a:cubicBezTo>
                  <a:cubicBezTo>
                    <a:pt x="530354" y="454351"/>
                    <a:pt x="528259" y="455113"/>
                    <a:pt x="525306" y="455779"/>
                  </a:cubicBezTo>
                  <a:lnTo>
                    <a:pt x="520829" y="456637"/>
                  </a:lnTo>
                  <a:lnTo>
                    <a:pt x="524496" y="444413"/>
                  </a:lnTo>
                  <a:lnTo>
                    <a:pt x="517305" y="453684"/>
                  </a:lnTo>
                  <a:cubicBezTo>
                    <a:pt x="515591" y="454732"/>
                    <a:pt x="510733" y="457018"/>
                    <a:pt x="510162" y="456351"/>
                  </a:cubicBezTo>
                  <a:cubicBezTo>
                    <a:pt x="509590" y="455685"/>
                    <a:pt x="507399" y="454351"/>
                    <a:pt x="506542" y="455018"/>
                  </a:cubicBezTo>
                  <a:cubicBezTo>
                    <a:pt x="505685" y="455685"/>
                    <a:pt x="502065" y="456066"/>
                    <a:pt x="500827" y="454161"/>
                  </a:cubicBezTo>
                  <a:cubicBezTo>
                    <a:pt x="499494" y="452256"/>
                    <a:pt x="492731" y="455113"/>
                    <a:pt x="491969" y="454161"/>
                  </a:cubicBezTo>
                  <a:cubicBezTo>
                    <a:pt x="491207" y="453208"/>
                    <a:pt x="487683" y="450541"/>
                    <a:pt x="487397" y="452446"/>
                  </a:cubicBezTo>
                  <a:cubicBezTo>
                    <a:pt x="487111" y="454351"/>
                    <a:pt x="484825" y="457113"/>
                    <a:pt x="483206" y="454542"/>
                  </a:cubicBezTo>
                  <a:cubicBezTo>
                    <a:pt x="481587" y="451875"/>
                    <a:pt x="476538" y="448255"/>
                    <a:pt x="475110" y="451303"/>
                  </a:cubicBezTo>
                  <a:lnTo>
                    <a:pt x="470157" y="452351"/>
                  </a:lnTo>
                  <a:lnTo>
                    <a:pt x="468252" y="452732"/>
                  </a:lnTo>
                  <a:cubicBezTo>
                    <a:pt x="467109" y="457304"/>
                    <a:pt x="467775" y="462162"/>
                    <a:pt x="469585" y="463495"/>
                  </a:cubicBezTo>
                  <a:cubicBezTo>
                    <a:pt x="471490" y="464829"/>
                    <a:pt x="476157" y="470163"/>
                    <a:pt x="475491" y="472163"/>
                  </a:cubicBezTo>
                  <a:lnTo>
                    <a:pt x="478729" y="472639"/>
                  </a:lnTo>
                  <a:lnTo>
                    <a:pt x="480634" y="472925"/>
                  </a:lnTo>
                  <a:cubicBezTo>
                    <a:pt x="484444" y="473211"/>
                    <a:pt x="483968" y="473877"/>
                    <a:pt x="479682" y="474449"/>
                  </a:cubicBezTo>
                  <a:cubicBezTo>
                    <a:pt x="475395" y="475020"/>
                    <a:pt x="462251" y="473115"/>
                    <a:pt x="461013" y="472925"/>
                  </a:cubicBezTo>
                  <a:lnTo>
                    <a:pt x="459870" y="472639"/>
                  </a:lnTo>
                  <a:lnTo>
                    <a:pt x="455393" y="471687"/>
                  </a:lnTo>
                  <a:cubicBezTo>
                    <a:pt x="453297" y="474449"/>
                    <a:pt x="450249" y="472639"/>
                    <a:pt x="448630" y="467686"/>
                  </a:cubicBezTo>
                  <a:lnTo>
                    <a:pt x="453297" y="463114"/>
                  </a:lnTo>
                  <a:lnTo>
                    <a:pt x="454917" y="461590"/>
                  </a:lnTo>
                  <a:cubicBezTo>
                    <a:pt x="453012" y="458923"/>
                    <a:pt x="449773" y="455589"/>
                    <a:pt x="447678" y="454065"/>
                  </a:cubicBezTo>
                  <a:lnTo>
                    <a:pt x="445106" y="453780"/>
                  </a:lnTo>
                  <a:cubicBezTo>
                    <a:pt x="443106" y="453589"/>
                    <a:pt x="440915" y="454256"/>
                    <a:pt x="440629" y="451494"/>
                  </a:cubicBezTo>
                  <a:cubicBezTo>
                    <a:pt x="440439" y="448922"/>
                    <a:pt x="438057" y="449017"/>
                    <a:pt x="436343" y="450255"/>
                  </a:cubicBezTo>
                  <a:cubicBezTo>
                    <a:pt x="435771" y="450636"/>
                    <a:pt x="436533" y="452541"/>
                    <a:pt x="436819" y="453684"/>
                  </a:cubicBezTo>
                  <a:lnTo>
                    <a:pt x="437010" y="454161"/>
                  </a:lnTo>
                  <a:cubicBezTo>
                    <a:pt x="437581" y="454923"/>
                    <a:pt x="434057" y="455685"/>
                    <a:pt x="432723" y="455685"/>
                  </a:cubicBezTo>
                  <a:cubicBezTo>
                    <a:pt x="431390" y="455685"/>
                    <a:pt x="429485" y="453208"/>
                    <a:pt x="428532" y="450255"/>
                  </a:cubicBezTo>
                  <a:lnTo>
                    <a:pt x="425008" y="452732"/>
                  </a:lnTo>
                  <a:lnTo>
                    <a:pt x="422055" y="454827"/>
                  </a:lnTo>
                  <a:cubicBezTo>
                    <a:pt x="418627" y="454161"/>
                    <a:pt x="414912" y="453589"/>
                    <a:pt x="413578" y="453494"/>
                  </a:cubicBezTo>
                  <a:lnTo>
                    <a:pt x="413483" y="453684"/>
                  </a:lnTo>
                  <a:lnTo>
                    <a:pt x="412054" y="457399"/>
                  </a:lnTo>
                  <a:cubicBezTo>
                    <a:pt x="408720" y="456256"/>
                    <a:pt x="405101" y="454732"/>
                    <a:pt x="403958" y="453970"/>
                  </a:cubicBezTo>
                  <a:cubicBezTo>
                    <a:pt x="402720" y="453208"/>
                    <a:pt x="397767" y="452732"/>
                    <a:pt x="396338" y="455113"/>
                  </a:cubicBezTo>
                  <a:lnTo>
                    <a:pt x="394338" y="456351"/>
                  </a:lnTo>
                  <a:lnTo>
                    <a:pt x="392242" y="457685"/>
                  </a:lnTo>
                  <a:cubicBezTo>
                    <a:pt x="389289" y="458256"/>
                    <a:pt x="387194" y="459304"/>
                    <a:pt x="387575" y="460161"/>
                  </a:cubicBezTo>
                  <a:cubicBezTo>
                    <a:pt x="387956" y="460923"/>
                    <a:pt x="387004" y="466162"/>
                    <a:pt x="384527" y="469877"/>
                  </a:cubicBezTo>
                  <a:lnTo>
                    <a:pt x="383860" y="473687"/>
                  </a:lnTo>
                  <a:lnTo>
                    <a:pt x="383574" y="475020"/>
                  </a:lnTo>
                  <a:cubicBezTo>
                    <a:pt x="383670" y="476544"/>
                    <a:pt x="381670" y="478164"/>
                    <a:pt x="379098" y="478640"/>
                  </a:cubicBezTo>
                  <a:lnTo>
                    <a:pt x="379764" y="476830"/>
                  </a:lnTo>
                  <a:cubicBezTo>
                    <a:pt x="379955" y="476259"/>
                    <a:pt x="381193" y="475401"/>
                    <a:pt x="381098" y="475211"/>
                  </a:cubicBezTo>
                  <a:lnTo>
                    <a:pt x="376907" y="470353"/>
                  </a:lnTo>
                  <a:cubicBezTo>
                    <a:pt x="379860" y="464352"/>
                    <a:pt x="378431" y="460352"/>
                    <a:pt x="373764" y="461400"/>
                  </a:cubicBezTo>
                  <a:cubicBezTo>
                    <a:pt x="369096" y="462447"/>
                    <a:pt x="357666" y="466162"/>
                    <a:pt x="358809" y="467400"/>
                  </a:cubicBezTo>
                  <a:cubicBezTo>
                    <a:pt x="359953" y="468734"/>
                    <a:pt x="361667" y="472353"/>
                    <a:pt x="359762" y="472734"/>
                  </a:cubicBezTo>
                  <a:lnTo>
                    <a:pt x="359095" y="472258"/>
                  </a:lnTo>
                  <a:lnTo>
                    <a:pt x="357571" y="471210"/>
                  </a:lnTo>
                  <a:cubicBezTo>
                    <a:pt x="356428" y="469686"/>
                    <a:pt x="354428" y="467591"/>
                    <a:pt x="353190" y="466448"/>
                  </a:cubicBezTo>
                  <a:cubicBezTo>
                    <a:pt x="351952" y="465400"/>
                    <a:pt x="348332" y="463114"/>
                    <a:pt x="347665" y="464543"/>
                  </a:cubicBezTo>
                  <a:cubicBezTo>
                    <a:pt x="346998" y="465972"/>
                    <a:pt x="344427" y="469591"/>
                    <a:pt x="343284" y="469782"/>
                  </a:cubicBezTo>
                  <a:lnTo>
                    <a:pt x="342807" y="469591"/>
                  </a:lnTo>
                  <a:lnTo>
                    <a:pt x="339474" y="468448"/>
                  </a:lnTo>
                  <a:cubicBezTo>
                    <a:pt x="335854" y="467210"/>
                    <a:pt x="331473" y="465400"/>
                    <a:pt x="329663" y="464352"/>
                  </a:cubicBezTo>
                  <a:cubicBezTo>
                    <a:pt x="327853" y="463400"/>
                    <a:pt x="328425" y="459114"/>
                    <a:pt x="330425" y="459590"/>
                  </a:cubicBezTo>
                  <a:cubicBezTo>
                    <a:pt x="332425" y="460066"/>
                    <a:pt x="333568" y="463590"/>
                    <a:pt x="335283" y="463590"/>
                  </a:cubicBezTo>
                  <a:cubicBezTo>
                    <a:pt x="336997" y="463590"/>
                    <a:pt x="341855" y="462828"/>
                    <a:pt x="342045" y="461876"/>
                  </a:cubicBezTo>
                  <a:cubicBezTo>
                    <a:pt x="342236" y="460923"/>
                    <a:pt x="346617" y="457875"/>
                    <a:pt x="350999" y="458637"/>
                  </a:cubicBezTo>
                  <a:lnTo>
                    <a:pt x="354142" y="460161"/>
                  </a:lnTo>
                  <a:cubicBezTo>
                    <a:pt x="357666" y="461876"/>
                    <a:pt x="359953" y="463686"/>
                    <a:pt x="360619" y="458637"/>
                  </a:cubicBezTo>
                  <a:cubicBezTo>
                    <a:pt x="360619" y="458352"/>
                    <a:pt x="363477" y="457971"/>
                    <a:pt x="364810" y="458256"/>
                  </a:cubicBezTo>
                  <a:lnTo>
                    <a:pt x="367096" y="458637"/>
                  </a:lnTo>
                  <a:cubicBezTo>
                    <a:pt x="369382" y="459495"/>
                    <a:pt x="371763" y="458733"/>
                    <a:pt x="372335" y="457018"/>
                  </a:cubicBezTo>
                  <a:cubicBezTo>
                    <a:pt x="372906" y="455304"/>
                    <a:pt x="369001" y="452160"/>
                    <a:pt x="367954" y="452160"/>
                  </a:cubicBezTo>
                  <a:cubicBezTo>
                    <a:pt x="366811" y="452256"/>
                    <a:pt x="362048" y="449970"/>
                    <a:pt x="360333" y="446731"/>
                  </a:cubicBezTo>
                  <a:lnTo>
                    <a:pt x="367382" y="447017"/>
                  </a:lnTo>
                  <a:cubicBezTo>
                    <a:pt x="370430" y="447112"/>
                    <a:pt x="371478" y="445588"/>
                    <a:pt x="370335" y="443874"/>
                  </a:cubicBezTo>
                  <a:cubicBezTo>
                    <a:pt x="369096" y="441969"/>
                    <a:pt x="366811" y="442540"/>
                    <a:pt x="365191" y="444064"/>
                  </a:cubicBezTo>
                  <a:lnTo>
                    <a:pt x="364905" y="444350"/>
                  </a:lnTo>
                  <a:cubicBezTo>
                    <a:pt x="364429" y="444731"/>
                    <a:pt x="364524" y="443302"/>
                    <a:pt x="365191" y="441207"/>
                  </a:cubicBezTo>
                  <a:cubicBezTo>
                    <a:pt x="365858" y="439111"/>
                    <a:pt x="372906" y="433777"/>
                    <a:pt x="376526" y="433682"/>
                  </a:cubicBezTo>
                  <a:cubicBezTo>
                    <a:pt x="380145" y="433587"/>
                    <a:pt x="390623" y="432825"/>
                    <a:pt x="390813" y="433968"/>
                  </a:cubicBezTo>
                  <a:cubicBezTo>
                    <a:pt x="391004" y="435111"/>
                    <a:pt x="393480" y="437397"/>
                    <a:pt x="395862" y="436444"/>
                  </a:cubicBezTo>
                  <a:lnTo>
                    <a:pt x="397767" y="436635"/>
                  </a:lnTo>
                  <a:cubicBezTo>
                    <a:pt x="401958" y="437111"/>
                    <a:pt x="400910" y="434253"/>
                    <a:pt x="402148" y="432920"/>
                  </a:cubicBezTo>
                  <a:cubicBezTo>
                    <a:pt x="402529" y="432539"/>
                    <a:pt x="403672" y="432253"/>
                    <a:pt x="404339" y="432444"/>
                  </a:cubicBezTo>
                  <a:lnTo>
                    <a:pt x="408530" y="433396"/>
                  </a:lnTo>
                  <a:cubicBezTo>
                    <a:pt x="413102" y="434539"/>
                    <a:pt x="415864" y="436158"/>
                    <a:pt x="414721" y="436920"/>
                  </a:cubicBezTo>
                  <a:lnTo>
                    <a:pt x="414912" y="438159"/>
                  </a:lnTo>
                  <a:cubicBezTo>
                    <a:pt x="414626" y="438921"/>
                    <a:pt x="415197" y="440349"/>
                    <a:pt x="415959" y="440826"/>
                  </a:cubicBezTo>
                  <a:cubicBezTo>
                    <a:pt x="416721" y="441207"/>
                    <a:pt x="419198" y="440730"/>
                    <a:pt x="419198" y="440540"/>
                  </a:cubicBezTo>
                  <a:lnTo>
                    <a:pt x="419865" y="435111"/>
                  </a:lnTo>
                  <a:cubicBezTo>
                    <a:pt x="425389" y="434444"/>
                    <a:pt x="430628" y="433587"/>
                    <a:pt x="431485" y="433110"/>
                  </a:cubicBezTo>
                  <a:cubicBezTo>
                    <a:pt x="432342" y="432634"/>
                    <a:pt x="437486" y="434349"/>
                    <a:pt x="440153" y="435301"/>
                  </a:cubicBezTo>
                  <a:lnTo>
                    <a:pt x="441010" y="434730"/>
                  </a:lnTo>
                  <a:lnTo>
                    <a:pt x="447011" y="430253"/>
                  </a:lnTo>
                  <a:cubicBezTo>
                    <a:pt x="451773" y="433777"/>
                    <a:pt x="455583" y="435396"/>
                    <a:pt x="455679" y="433777"/>
                  </a:cubicBezTo>
                  <a:lnTo>
                    <a:pt x="456155" y="432253"/>
                  </a:lnTo>
                  <a:lnTo>
                    <a:pt x="456822" y="430348"/>
                  </a:lnTo>
                  <a:cubicBezTo>
                    <a:pt x="458917" y="430920"/>
                    <a:pt x="462251" y="432063"/>
                    <a:pt x="464061" y="432825"/>
                  </a:cubicBezTo>
                  <a:cubicBezTo>
                    <a:pt x="465966" y="433587"/>
                    <a:pt x="470823" y="435682"/>
                    <a:pt x="473681" y="433491"/>
                  </a:cubicBezTo>
                  <a:cubicBezTo>
                    <a:pt x="476538" y="431301"/>
                    <a:pt x="486825" y="432253"/>
                    <a:pt x="486254" y="433587"/>
                  </a:cubicBezTo>
                  <a:cubicBezTo>
                    <a:pt x="485682" y="434920"/>
                    <a:pt x="485016" y="438730"/>
                    <a:pt x="486349" y="438444"/>
                  </a:cubicBezTo>
                  <a:lnTo>
                    <a:pt x="486635" y="438159"/>
                  </a:lnTo>
                  <a:cubicBezTo>
                    <a:pt x="487683" y="437111"/>
                    <a:pt x="488540" y="435968"/>
                    <a:pt x="489492" y="434920"/>
                  </a:cubicBezTo>
                  <a:lnTo>
                    <a:pt x="490064" y="434253"/>
                  </a:lnTo>
                  <a:cubicBezTo>
                    <a:pt x="490731" y="433587"/>
                    <a:pt x="493303" y="432729"/>
                    <a:pt x="495874" y="432253"/>
                  </a:cubicBezTo>
                  <a:cubicBezTo>
                    <a:pt x="498351" y="431777"/>
                    <a:pt x="506447" y="432063"/>
                    <a:pt x="507876" y="434539"/>
                  </a:cubicBezTo>
                  <a:cubicBezTo>
                    <a:pt x="509209" y="437111"/>
                    <a:pt x="514067" y="440540"/>
                    <a:pt x="513210" y="437968"/>
                  </a:cubicBezTo>
                  <a:cubicBezTo>
                    <a:pt x="512353" y="435396"/>
                    <a:pt x="505685" y="429110"/>
                    <a:pt x="506066" y="428157"/>
                  </a:cubicBezTo>
                  <a:cubicBezTo>
                    <a:pt x="506447" y="427205"/>
                    <a:pt x="508828" y="425205"/>
                    <a:pt x="510257" y="426443"/>
                  </a:cubicBezTo>
                  <a:cubicBezTo>
                    <a:pt x="511686" y="427586"/>
                    <a:pt x="516258" y="432634"/>
                    <a:pt x="520163" y="432634"/>
                  </a:cubicBezTo>
                  <a:lnTo>
                    <a:pt x="523687" y="432825"/>
                  </a:lnTo>
                  <a:lnTo>
                    <a:pt x="524354" y="432920"/>
                  </a:lnTo>
                  <a:cubicBezTo>
                    <a:pt x="525021" y="433968"/>
                    <a:pt x="527021" y="436254"/>
                    <a:pt x="528736" y="437778"/>
                  </a:cubicBezTo>
                  <a:lnTo>
                    <a:pt x="529783" y="439492"/>
                  </a:lnTo>
                  <a:lnTo>
                    <a:pt x="529783" y="439396"/>
                  </a:lnTo>
                  <a:lnTo>
                    <a:pt x="528735" y="437682"/>
                  </a:lnTo>
                  <a:cubicBezTo>
                    <a:pt x="527020" y="436063"/>
                    <a:pt x="526544" y="434729"/>
                    <a:pt x="527687" y="434729"/>
                  </a:cubicBezTo>
                  <a:cubicBezTo>
                    <a:pt x="528830" y="434729"/>
                    <a:pt x="532069" y="433586"/>
                    <a:pt x="531783" y="432157"/>
                  </a:cubicBezTo>
                  <a:cubicBezTo>
                    <a:pt x="531402" y="430729"/>
                    <a:pt x="531688" y="428443"/>
                    <a:pt x="533307" y="431491"/>
                  </a:cubicBezTo>
                  <a:lnTo>
                    <a:pt x="537784" y="430729"/>
                  </a:lnTo>
                  <a:cubicBezTo>
                    <a:pt x="540546" y="430252"/>
                    <a:pt x="542260" y="428633"/>
                    <a:pt x="540832" y="427585"/>
                  </a:cubicBezTo>
                  <a:close/>
                  <a:moveTo>
                    <a:pt x="906211" y="424348"/>
                  </a:moveTo>
                  <a:cubicBezTo>
                    <a:pt x="910783" y="424729"/>
                    <a:pt x="914117" y="425967"/>
                    <a:pt x="913736" y="427205"/>
                  </a:cubicBezTo>
                  <a:cubicBezTo>
                    <a:pt x="913355" y="428443"/>
                    <a:pt x="911259" y="434635"/>
                    <a:pt x="906687" y="435873"/>
                  </a:cubicBezTo>
                  <a:lnTo>
                    <a:pt x="902496" y="436825"/>
                  </a:lnTo>
                  <a:lnTo>
                    <a:pt x="901639" y="437016"/>
                  </a:lnTo>
                  <a:cubicBezTo>
                    <a:pt x="900401" y="436254"/>
                    <a:pt x="900020" y="434444"/>
                    <a:pt x="900687" y="433015"/>
                  </a:cubicBezTo>
                  <a:lnTo>
                    <a:pt x="901639" y="432825"/>
                  </a:lnTo>
                  <a:lnTo>
                    <a:pt x="904020" y="432444"/>
                  </a:lnTo>
                  <a:cubicBezTo>
                    <a:pt x="906973" y="432634"/>
                    <a:pt x="909354" y="431872"/>
                    <a:pt x="909354" y="430825"/>
                  </a:cubicBezTo>
                  <a:cubicBezTo>
                    <a:pt x="909354" y="429777"/>
                    <a:pt x="907545" y="427491"/>
                    <a:pt x="905259" y="427777"/>
                  </a:cubicBezTo>
                  <a:cubicBezTo>
                    <a:pt x="903068" y="427967"/>
                    <a:pt x="901639" y="423967"/>
                    <a:pt x="906211" y="424348"/>
                  </a:cubicBezTo>
                  <a:close/>
                  <a:moveTo>
                    <a:pt x="102396" y="423490"/>
                  </a:moveTo>
                  <a:cubicBezTo>
                    <a:pt x="100396" y="422156"/>
                    <a:pt x="92395" y="426538"/>
                    <a:pt x="90014" y="427014"/>
                  </a:cubicBezTo>
                  <a:lnTo>
                    <a:pt x="87632" y="426538"/>
                  </a:lnTo>
                  <a:cubicBezTo>
                    <a:pt x="86870" y="426347"/>
                    <a:pt x="85632" y="427204"/>
                    <a:pt x="84965" y="427871"/>
                  </a:cubicBezTo>
                  <a:cubicBezTo>
                    <a:pt x="84584" y="428252"/>
                    <a:pt x="84870" y="429586"/>
                    <a:pt x="85251" y="429681"/>
                  </a:cubicBezTo>
                  <a:cubicBezTo>
                    <a:pt x="88966" y="430729"/>
                    <a:pt x="92681" y="431967"/>
                    <a:pt x="96491" y="432443"/>
                  </a:cubicBezTo>
                  <a:cubicBezTo>
                    <a:pt x="97348" y="432538"/>
                    <a:pt x="99919" y="429395"/>
                    <a:pt x="99634" y="429205"/>
                  </a:cubicBezTo>
                  <a:cubicBezTo>
                    <a:pt x="97824" y="427490"/>
                    <a:pt x="97157" y="426538"/>
                    <a:pt x="100777" y="426347"/>
                  </a:cubicBezTo>
                  <a:lnTo>
                    <a:pt x="102301" y="426347"/>
                  </a:lnTo>
                  <a:cubicBezTo>
                    <a:pt x="104396" y="426157"/>
                    <a:pt x="104396" y="424918"/>
                    <a:pt x="102396" y="423490"/>
                  </a:cubicBezTo>
                  <a:close/>
                  <a:moveTo>
                    <a:pt x="949073" y="420823"/>
                  </a:moveTo>
                  <a:cubicBezTo>
                    <a:pt x="949454" y="421300"/>
                    <a:pt x="950407" y="423205"/>
                    <a:pt x="950407" y="423681"/>
                  </a:cubicBezTo>
                  <a:cubicBezTo>
                    <a:pt x="950502" y="424157"/>
                    <a:pt x="941358" y="426253"/>
                    <a:pt x="938310" y="427777"/>
                  </a:cubicBezTo>
                  <a:cubicBezTo>
                    <a:pt x="935357" y="429301"/>
                    <a:pt x="934405" y="427396"/>
                    <a:pt x="936310" y="423490"/>
                  </a:cubicBezTo>
                  <a:lnTo>
                    <a:pt x="942692" y="424157"/>
                  </a:lnTo>
                  <a:lnTo>
                    <a:pt x="944025" y="424252"/>
                  </a:lnTo>
                  <a:cubicBezTo>
                    <a:pt x="946406" y="421966"/>
                    <a:pt x="948692" y="420347"/>
                    <a:pt x="949073" y="420823"/>
                  </a:cubicBezTo>
                  <a:close/>
                  <a:moveTo>
                    <a:pt x="1018130" y="420156"/>
                  </a:moveTo>
                  <a:lnTo>
                    <a:pt x="1025369" y="424156"/>
                  </a:lnTo>
                  <a:lnTo>
                    <a:pt x="1026036" y="424537"/>
                  </a:lnTo>
                  <a:cubicBezTo>
                    <a:pt x="1028322" y="423395"/>
                    <a:pt x="1030703" y="425490"/>
                    <a:pt x="1031275" y="429300"/>
                  </a:cubicBezTo>
                  <a:lnTo>
                    <a:pt x="1035466" y="431396"/>
                  </a:lnTo>
                  <a:cubicBezTo>
                    <a:pt x="1035942" y="431681"/>
                    <a:pt x="1035942" y="433491"/>
                    <a:pt x="1035275" y="434062"/>
                  </a:cubicBezTo>
                  <a:lnTo>
                    <a:pt x="1034608" y="434634"/>
                  </a:lnTo>
                  <a:cubicBezTo>
                    <a:pt x="1033370" y="434634"/>
                    <a:pt x="1020321" y="427681"/>
                    <a:pt x="1014892" y="426824"/>
                  </a:cubicBezTo>
                  <a:cubicBezTo>
                    <a:pt x="1009463" y="425966"/>
                    <a:pt x="1010891" y="422918"/>
                    <a:pt x="1018130" y="420156"/>
                  </a:cubicBezTo>
                  <a:close/>
                  <a:moveTo>
                    <a:pt x="1513716" y="418061"/>
                  </a:moveTo>
                  <a:lnTo>
                    <a:pt x="1514192" y="418061"/>
                  </a:lnTo>
                  <a:cubicBezTo>
                    <a:pt x="1514764" y="418728"/>
                    <a:pt x="1515145" y="422633"/>
                    <a:pt x="1515049" y="426824"/>
                  </a:cubicBezTo>
                  <a:lnTo>
                    <a:pt x="1518478" y="429967"/>
                  </a:lnTo>
                  <a:lnTo>
                    <a:pt x="1519145" y="430539"/>
                  </a:lnTo>
                  <a:cubicBezTo>
                    <a:pt x="1519907" y="431301"/>
                    <a:pt x="1512668" y="434063"/>
                    <a:pt x="1509906" y="433301"/>
                  </a:cubicBezTo>
                  <a:cubicBezTo>
                    <a:pt x="1507144" y="432634"/>
                    <a:pt x="1506572" y="430253"/>
                    <a:pt x="1508572" y="428062"/>
                  </a:cubicBezTo>
                  <a:cubicBezTo>
                    <a:pt x="1510668" y="425871"/>
                    <a:pt x="1511525" y="418537"/>
                    <a:pt x="1512573" y="418156"/>
                  </a:cubicBezTo>
                  <a:close/>
                  <a:moveTo>
                    <a:pt x="1044038" y="417299"/>
                  </a:moveTo>
                  <a:cubicBezTo>
                    <a:pt x="1043657" y="421299"/>
                    <a:pt x="1044229" y="424062"/>
                    <a:pt x="1045372" y="423490"/>
                  </a:cubicBezTo>
                  <a:lnTo>
                    <a:pt x="1046419" y="423014"/>
                  </a:lnTo>
                  <a:lnTo>
                    <a:pt x="1047467" y="422633"/>
                  </a:lnTo>
                  <a:cubicBezTo>
                    <a:pt x="1048896" y="422157"/>
                    <a:pt x="1050706" y="422919"/>
                    <a:pt x="1051563" y="424347"/>
                  </a:cubicBezTo>
                  <a:cubicBezTo>
                    <a:pt x="1052325" y="425776"/>
                    <a:pt x="1053468" y="428157"/>
                    <a:pt x="1052325" y="426729"/>
                  </a:cubicBezTo>
                  <a:cubicBezTo>
                    <a:pt x="1051182" y="425300"/>
                    <a:pt x="1044133" y="427491"/>
                    <a:pt x="1042609" y="427205"/>
                  </a:cubicBezTo>
                  <a:cubicBezTo>
                    <a:pt x="1041085" y="426919"/>
                    <a:pt x="1036514" y="425490"/>
                    <a:pt x="1035942" y="424728"/>
                  </a:cubicBezTo>
                  <a:lnTo>
                    <a:pt x="1036132" y="424252"/>
                  </a:lnTo>
                  <a:cubicBezTo>
                    <a:pt x="1036799" y="422157"/>
                    <a:pt x="1033942" y="418728"/>
                    <a:pt x="1038038" y="418156"/>
                  </a:cubicBezTo>
                  <a:close/>
                  <a:moveTo>
                    <a:pt x="310612" y="416536"/>
                  </a:moveTo>
                  <a:cubicBezTo>
                    <a:pt x="308612" y="417679"/>
                    <a:pt x="307279" y="424823"/>
                    <a:pt x="308326" y="426823"/>
                  </a:cubicBezTo>
                  <a:cubicBezTo>
                    <a:pt x="309469" y="428728"/>
                    <a:pt x="316042" y="420156"/>
                    <a:pt x="315375" y="418156"/>
                  </a:cubicBezTo>
                  <a:cubicBezTo>
                    <a:pt x="314708" y="416060"/>
                    <a:pt x="312517" y="415393"/>
                    <a:pt x="310612" y="416536"/>
                  </a:cubicBezTo>
                  <a:close/>
                  <a:moveTo>
                    <a:pt x="1254826" y="415775"/>
                  </a:moveTo>
                  <a:cubicBezTo>
                    <a:pt x="1256064" y="416156"/>
                    <a:pt x="1259112" y="417490"/>
                    <a:pt x="1261684" y="418632"/>
                  </a:cubicBezTo>
                  <a:cubicBezTo>
                    <a:pt x="1264351" y="419871"/>
                    <a:pt x="1265113" y="427205"/>
                    <a:pt x="1264923" y="427681"/>
                  </a:cubicBezTo>
                  <a:cubicBezTo>
                    <a:pt x="1264732" y="428253"/>
                    <a:pt x="1262922" y="427586"/>
                    <a:pt x="1261017" y="426157"/>
                  </a:cubicBezTo>
                  <a:cubicBezTo>
                    <a:pt x="1259112" y="424824"/>
                    <a:pt x="1251873" y="424538"/>
                    <a:pt x="1253588" y="423014"/>
                  </a:cubicBezTo>
                  <a:cubicBezTo>
                    <a:pt x="1255207" y="421395"/>
                    <a:pt x="1251492" y="416823"/>
                    <a:pt x="1252636" y="416061"/>
                  </a:cubicBezTo>
                  <a:lnTo>
                    <a:pt x="1253778" y="415965"/>
                  </a:lnTo>
                  <a:close/>
                  <a:moveTo>
                    <a:pt x="1177483" y="415775"/>
                  </a:moveTo>
                  <a:lnTo>
                    <a:pt x="1178435" y="415965"/>
                  </a:lnTo>
                  <a:cubicBezTo>
                    <a:pt x="1179197" y="416061"/>
                    <a:pt x="1180245" y="417299"/>
                    <a:pt x="1180245" y="418061"/>
                  </a:cubicBezTo>
                  <a:cubicBezTo>
                    <a:pt x="1180340" y="420061"/>
                    <a:pt x="1181674" y="422538"/>
                    <a:pt x="1176530" y="422538"/>
                  </a:cubicBezTo>
                  <a:lnTo>
                    <a:pt x="1174816" y="422538"/>
                  </a:lnTo>
                  <a:cubicBezTo>
                    <a:pt x="1172815" y="425871"/>
                    <a:pt x="1169672" y="429872"/>
                    <a:pt x="1169006" y="430158"/>
                  </a:cubicBezTo>
                  <a:cubicBezTo>
                    <a:pt x="1168339" y="430539"/>
                    <a:pt x="1166624" y="430443"/>
                    <a:pt x="1165195" y="429967"/>
                  </a:cubicBezTo>
                  <a:lnTo>
                    <a:pt x="1165100" y="429586"/>
                  </a:lnTo>
                  <a:cubicBezTo>
                    <a:pt x="1164910" y="428729"/>
                    <a:pt x="1165005" y="427110"/>
                    <a:pt x="1165576" y="426919"/>
                  </a:cubicBezTo>
                  <a:lnTo>
                    <a:pt x="1171006" y="424919"/>
                  </a:lnTo>
                  <a:cubicBezTo>
                    <a:pt x="1173387" y="420538"/>
                    <a:pt x="1176244" y="416442"/>
                    <a:pt x="1177483" y="415775"/>
                  </a:cubicBezTo>
                  <a:close/>
                  <a:moveTo>
                    <a:pt x="1327216" y="415584"/>
                  </a:moveTo>
                  <a:lnTo>
                    <a:pt x="1329883" y="418632"/>
                  </a:lnTo>
                  <a:lnTo>
                    <a:pt x="1331311" y="420251"/>
                  </a:lnTo>
                  <a:cubicBezTo>
                    <a:pt x="1332740" y="421394"/>
                    <a:pt x="1332931" y="423109"/>
                    <a:pt x="1331788" y="424061"/>
                  </a:cubicBezTo>
                  <a:cubicBezTo>
                    <a:pt x="1330549" y="425014"/>
                    <a:pt x="1327216" y="421204"/>
                    <a:pt x="1325310" y="420442"/>
                  </a:cubicBezTo>
                  <a:cubicBezTo>
                    <a:pt x="1323406" y="419680"/>
                    <a:pt x="1324263" y="417489"/>
                    <a:pt x="1327216" y="415584"/>
                  </a:cubicBezTo>
                  <a:close/>
                  <a:moveTo>
                    <a:pt x="160213" y="415298"/>
                  </a:moveTo>
                  <a:cubicBezTo>
                    <a:pt x="158879" y="414250"/>
                    <a:pt x="157641" y="414917"/>
                    <a:pt x="157260" y="416822"/>
                  </a:cubicBezTo>
                  <a:lnTo>
                    <a:pt x="156498" y="417203"/>
                  </a:lnTo>
                  <a:cubicBezTo>
                    <a:pt x="155165" y="417870"/>
                    <a:pt x="153259" y="418156"/>
                    <a:pt x="151831" y="417965"/>
                  </a:cubicBezTo>
                  <a:lnTo>
                    <a:pt x="149354" y="417584"/>
                  </a:lnTo>
                  <a:cubicBezTo>
                    <a:pt x="146116" y="416441"/>
                    <a:pt x="144306" y="416822"/>
                    <a:pt x="145258" y="418346"/>
                  </a:cubicBezTo>
                  <a:cubicBezTo>
                    <a:pt x="146211" y="419870"/>
                    <a:pt x="139639" y="422537"/>
                    <a:pt x="138496" y="420251"/>
                  </a:cubicBezTo>
                  <a:cubicBezTo>
                    <a:pt x="137353" y="417965"/>
                    <a:pt x="129257" y="420823"/>
                    <a:pt x="129257" y="423394"/>
                  </a:cubicBezTo>
                  <a:cubicBezTo>
                    <a:pt x="129257" y="425966"/>
                    <a:pt x="131161" y="433300"/>
                    <a:pt x="133543" y="432538"/>
                  </a:cubicBezTo>
                  <a:cubicBezTo>
                    <a:pt x="135829" y="431872"/>
                    <a:pt x="142306" y="428443"/>
                    <a:pt x="143544" y="426919"/>
                  </a:cubicBezTo>
                  <a:cubicBezTo>
                    <a:pt x="144877" y="425299"/>
                    <a:pt x="151831" y="427395"/>
                    <a:pt x="152021" y="428538"/>
                  </a:cubicBezTo>
                  <a:cubicBezTo>
                    <a:pt x="152212" y="429586"/>
                    <a:pt x="151831" y="428728"/>
                    <a:pt x="151259" y="426538"/>
                  </a:cubicBezTo>
                  <a:cubicBezTo>
                    <a:pt x="150592" y="424347"/>
                    <a:pt x="157355" y="420442"/>
                    <a:pt x="159070" y="420632"/>
                  </a:cubicBezTo>
                  <a:cubicBezTo>
                    <a:pt x="160784" y="420918"/>
                    <a:pt x="163737" y="418156"/>
                    <a:pt x="162403" y="417013"/>
                  </a:cubicBezTo>
                  <a:lnTo>
                    <a:pt x="161165" y="416060"/>
                  </a:lnTo>
                  <a:close/>
                  <a:moveTo>
                    <a:pt x="1356362" y="414155"/>
                  </a:moveTo>
                  <a:lnTo>
                    <a:pt x="1360839" y="419013"/>
                  </a:lnTo>
                  <a:lnTo>
                    <a:pt x="1364744" y="422061"/>
                  </a:lnTo>
                  <a:cubicBezTo>
                    <a:pt x="1361696" y="425014"/>
                    <a:pt x="1361030" y="424918"/>
                    <a:pt x="1355791" y="421204"/>
                  </a:cubicBezTo>
                  <a:lnTo>
                    <a:pt x="1355505" y="421013"/>
                  </a:lnTo>
                  <a:cubicBezTo>
                    <a:pt x="1355029" y="420632"/>
                    <a:pt x="1352171" y="424728"/>
                    <a:pt x="1349123" y="430157"/>
                  </a:cubicBezTo>
                  <a:lnTo>
                    <a:pt x="1351124" y="433586"/>
                  </a:lnTo>
                  <a:lnTo>
                    <a:pt x="1353886" y="438158"/>
                  </a:lnTo>
                  <a:cubicBezTo>
                    <a:pt x="1350552" y="438825"/>
                    <a:pt x="1347885" y="436634"/>
                    <a:pt x="1347885" y="433300"/>
                  </a:cubicBezTo>
                  <a:lnTo>
                    <a:pt x="1347980" y="430538"/>
                  </a:lnTo>
                  <a:cubicBezTo>
                    <a:pt x="1347980" y="427395"/>
                    <a:pt x="1348457" y="424252"/>
                    <a:pt x="1344361" y="422347"/>
                  </a:cubicBezTo>
                  <a:cubicBezTo>
                    <a:pt x="1341980" y="421204"/>
                    <a:pt x="1344456" y="420346"/>
                    <a:pt x="1344647" y="419394"/>
                  </a:cubicBezTo>
                  <a:lnTo>
                    <a:pt x="1344933" y="417775"/>
                  </a:lnTo>
                  <a:cubicBezTo>
                    <a:pt x="1344075" y="415298"/>
                    <a:pt x="1349219" y="413679"/>
                    <a:pt x="1356362" y="414155"/>
                  </a:cubicBezTo>
                  <a:close/>
                  <a:moveTo>
                    <a:pt x="353951" y="413774"/>
                  </a:moveTo>
                  <a:cubicBezTo>
                    <a:pt x="352618" y="412631"/>
                    <a:pt x="347284" y="412060"/>
                    <a:pt x="345379" y="415012"/>
                  </a:cubicBezTo>
                  <a:cubicBezTo>
                    <a:pt x="343474" y="418060"/>
                    <a:pt x="346426" y="420156"/>
                    <a:pt x="347379" y="419394"/>
                  </a:cubicBezTo>
                  <a:cubicBezTo>
                    <a:pt x="348332" y="418632"/>
                    <a:pt x="349475" y="418251"/>
                    <a:pt x="349951" y="418537"/>
                  </a:cubicBezTo>
                  <a:lnTo>
                    <a:pt x="349951" y="418822"/>
                  </a:lnTo>
                  <a:cubicBezTo>
                    <a:pt x="350236" y="421013"/>
                    <a:pt x="350808" y="422918"/>
                    <a:pt x="354332" y="422156"/>
                  </a:cubicBezTo>
                  <a:cubicBezTo>
                    <a:pt x="355475" y="421966"/>
                    <a:pt x="357571" y="421585"/>
                    <a:pt x="357571" y="421394"/>
                  </a:cubicBezTo>
                  <a:lnTo>
                    <a:pt x="357475" y="419489"/>
                  </a:lnTo>
                  <a:cubicBezTo>
                    <a:pt x="356904" y="417489"/>
                    <a:pt x="355285" y="414917"/>
                    <a:pt x="353951" y="413774"/>
                  </a:cubicBezTo>
                  <a:close/>
                  <a:moveTo>
                    <a:pt x="399195" y="413488"/>
                  </a:moveTo>
                  <a:lnTo>
                    <a:pt x="397100" y="413584"/>
                  </a:lnTo>
                  <a:lnTo>
                    <a:pt x="394623" y="413679"/>
                  </a:lnTo>
                  <a:cubicBezTo>
                    <a:pt x="391670" y="413012"/>
                    <a:pt x="389289" y="418251"/>
                    <a:pt x="389289" y="420918"/>
                  </a:cubicBezTo>
                  <a:cubicBezTo>
                    <a:pt x="389289" y="423585"/>
                    <a:pt x="391194" y="424728"/>
                    <a:pt x="393575" y="423585"/>
                  </a:cubicBezTo>
                  <a:lnTo>
                    <a:pt x="394147" y="422632"/>
                  </a:lnTo>
                  <a:cubicBezTo>
                    <a:pt x="397290" y="417775"/>
                    <a:pt x="398814" y="416346"/>
                    <a:pt x="401862" y="414822"/>
                  </a:cubicBezTo>
                  <a:lnTo>
                    <a:pt x="402719" y="414346"/>
                  </a:lnTo>
                  <a:cubicBezTo>
                    <a:pt x="403005" y="412726"/>
                    <a:pt x="401386" y="412345"/>
                    <a:pt x="399195" y="413488"/>
                  </a:cubicBezTo>
                  <a:close/>
                  <a:moveTo>
                    <a:pt x="418912" y="413393"/>
                  </a:moveTo>
                  <a:cubicBezTo>
                    <a:pt x="416626" y="412631"/>
                    <a:pt x="406910" y="416155"/>
                    <a:pt x="405862" y="416346"/>
                  </a:cubicBezTo>
                  <a:cubicBezTo>
                    <a:pt x="404815" y="416536"/>
                    <a:pt x="405577" y="418727"/>
                    <a:pt x="407577" y="421204"/>
                  </a:cubicBezTo>
                  <a:lnTo>
                    <a:pt x="410816" y="418537"/>
                  </a:lnTo>
                  <a:cubicBezTo>
                    <a:pt x="411482" y="417965"/>
                    <a:pt x="414340" y="415108"/>
                    <a:pt x="417674" y="416917"/>
                  </a:cubicBezTo>
                  <a:lnTo>
                    <a:pt x="418435" y="417298"/>
                  </a:lnTo>
                  <a:cubicBezTo>
                    <a:pt x="421007" y="415965"/>
                    <a:pt x="421198" y="414155"/>
                    <a:pt x="418912" y="413393"/>
                  </a:cubicBezTo>
                  <a:close/>
                  <a:moveTo>
                    <a:pt x="204409" y="412441"/>
                  </a:moveTo>
                  <a:lnTo>
                    <a:pt x="203170" y="413107"/>
                  </a:lnTo>
                  <a:cubicBezTo>
                    <a:pt x="200218" y="414727"/>
                    <a:pt x="200313" y="419775"/>
                    <a:pt x="194408" y="418251"/>
                  </a:cubicBezTo>
                  <a:cubicBezTo>
                    <a:pt x="194312" y="418251"/>
                    <a:pt x="192788" y="420156"/>
                    <a:pt x="193169" y="420632"/>
                  </a:cubicBezTo>
                  <a:lnTo>
                    <a:pt x="194122" y="421966"/>
                  </a:lnTo>
                  <a:cubicBezTo>
                    <a:pt x="195646" y="423299"/>
                    <a:pt x="197551" y="423680"/>
                    <a:pt x="198313" y="422823"/>
                  </a:cubicBezTo>
                  <a:lnTo>
                    <a:pt x="198979" y="422823"/>
                  </a:lnTo>
                  <a:cubicBezTo>
                    <a:pt x="204599" y="422537"/>
                    <a:pt x="203742" y="417013"/>
                    <a:pt x="207742" y="415393"/>
                  </a:cubicBezTo>
                  <a:lnTo>
                    <a:pt x="208219" y="415203"/>
                  </a:lnTo>
                  <a:cubicBezTo>
                    <a:pt x="207838" y="413488"/>
                    <a:pt x="206123" y="412155"/>
                    <a:pt x="204409" y="412441"/>
                  </a:cubicBezTo>
                  <a:close/>
                  <a:moveTo>
                    <a:pt x="1225870" y="411870"/>
                  </a:moveTo>
                  <a:lnTo>
                    <a:pt x="1226346" y="412632"/>
                  </a:lnTo>
                  <a:cubicBezTo>
                    <a:pt x="1227679" y="414537"/>
                    <a:pt x="1228251" y="416823"/>
                    <a:pt x="1229203" y="418918"/>
                  </a:cubicBezTo>
                  <a:cubicBezTo>
                    <a:pt x="1229680" y="419966"/>
                    <a:pt x="1230823" y="421966"/>
                    <a:pt x="1231108" y="421966"/>
                  </a:cubicBezTo>
                  <a:lnTo>
                    <a:pt x="1237585" y="420442"/>
                  </a:lnTo>
                  <a:cubicBezTo>
                    <a:pt x="1239205" y="424729"/>
                    <a:pt x="1238062" y="428158"/>
                    <a:pt x="1234918" y="428158"/>
                  </a:cubicBezTo>
                  <a:cubicBezTo>
                    <a:pt x="1231870" y="428158"/>
                    <a:pt x="1226727" y="428158"/>
                    <a:pt x="1228822" y="428062"/>
                  </a:cubicBezTo>
                  <a:cubicBezTo>
                    <a:pt x="1230918" y="427967"/>
                    <a:pt x="1226536" y="421585"/>
                    <a:pt x="1225584" y="419585"/>
                  </a:cubicBezTo>
                  <a:cubicBezTo>
                    <a:pt x="1224631" y="417585"/>
                    <a:pt x="1223774" y="411584"/>
                    <a:pt x="1225870" y="411870"/>
                  </a:cubicBezTo>
                  <a:close/>
                  <a:moveTo>
                    <a:pt x="336425" y="411869"/>
                  </a:moveTo>
                  <a:cubicBezTo>
                    <a:pt x="334711" y="411964"/>
                    <a:pt x="333091" y="412631"/>
                    <a:pt x="332996" y="413298"/>
                  </a:cubicBezTo>
                  <a:lnTo>
                    <a:pt x="333282" y="413488"/>
                  </a:lnTo>
                  <a:cubicBezTo>
                    <a:pt x="335377" y="414727"/>
                    <a:pt x="334520" y="415870"/>
                    <a:pt x="332901" y="416441"/>
                  </a:cubicBezTo>
                  <a:cubicBezTo>
                    <a:pt x="330710" y="417203"/>
                    <a:pt x="328234" y="417394"/>
                    <a:pt x="326043" y="418156"/>
                  </a:cubicBezTo>
                  <a:cubicBezTo>
                    <a:pt x="325281" y="418441"/>
                    <a:pt x="324519" y="419870"/>
                    <a:pt x="324709" y="420632"/>
                  </a:cubicBezTo>
                  <a:cubicBezTo>
                    <a:pt x="324805" y="421299"/>
                    <a:pt x="326424" y="422347"/>
                    <a:pt x="327186" y="422156"/>
                  </a:cubicBezTo>
                  <a:lnTo>
                    <a:pt x="331091" y="421489"/>
                  </a:lnTo>
                  <a:cubicBezTo>
                    <a:pt x="335568" y="420442"/>
                    <a:pt x="338616" y="417298"/>
                    <a:pt x="337664" y="414536"/>
                  </a:cubicBezTo>
                  <a:lnTo>
                    <a:pt x="336616" y="412250"/>
                  </a:lnTo>
                  <a:close/>
                  <a:moveTo>
                    <a:pt x="1167672" y="409774"/>
                  </a:moveTo>
                  <a:lnTo>
                    <a:pt x="1169006" y="409774"/>
                  </a:lnTo>
                  <a:cubicBezTo>
                    <a:pt x="1170339" y="409774"/>
                    <a:pt x="1171768" y="410631"/>
                    <a:pt x="1172720" y="411393"/>
                  </a:cubicBezTo>
                  <a:cubicBezTo>
                    <a:pt x="1173006" y="411584"/>
                    <a:pt x="1171959" y="413679"/>
                    <a:pt x="1171292" y="413679"/>
                  </a:cubicBezTo>
                  <a:lnTo>
                    <a:pt x="1163767" y="414537"/>
                  </a:lnTo>
                  <a:cubicBezTo>
                    <a:pt x="1162434" y="419775"/>
                    <a:pt x="1158338" y="424347"/>
                    <a:pt x="1154528" y="424728"/>
                  </a:cubicBezTo>
                  <a:lnTo>
                    <a:pt x="1150813" y="422538"/>
                  </a:lnTo>
                  <a:lnTo>
                    <a:pt x="1149003" y="421490"/>
                  </a:lnTo>
                  <a:cubicBezTo>
                    <a:pt x="1143860" y="423395"/>
                    <a:pt x="1140526" y="429205"/>
                    <a:pt x="1141574" y="434444"/>
                  </a:cubicBezTo>
                  <a:lnTo>
                    <a:pt x="1132620" y="435015"/>
                  </a:lnTo>
                  <a:lnTo>
                    <a:pt x="1132239" y="435015"/>
                  </a:lnTo>
                  <a:cubicBezTo>
                    <a:pt x="1131953" y="436444"/>
                    <a:pt x="1132525" y="439301"/>
                    <a:pt x="1133573" y="441302"/>
                  </a:cubicBezTo>
                  <a:cubicBezTo>
                    <a:pt x="1134620" y="443302"/>
                    <a:pt x="1135097" y="447683"/>
                    <a:pt x="1132906" y="446636"/>
                  </a:cubicBezTo>
                  <a:cubicBezTo>
                    <a:pt x="1130810" y="445588"/>
                    <a:pt x="1127381" y="450636"/>
                    <a:pt x="1128239" y="450922"/>
                  </a:cubicBezTo>
                  <a:cubicBezTo>
                    <a:pt x="1129096" y="451303"/>
                    <a:pt x="1130429" y="452827"/>
                    <a:pt x="1128905" y="453398"/>
                  </a:cubicBezTo>
                  <a:cubicBezTo>
                    <a:pt x="1127381" y="454065"/>
                    <a:pt x="1122333" y="454637"/>
                    <a:pt x="1122047" y="452922"/>
                  </a:cubicBezTo>
                  <a:lnTo>
                    <a:pt x="1121190" y="452446"/>
                  </a:lnTo>
                  <a:lnTo>
                    <a:pt x="1117761" y="450446"/>
                  </a:lnTo>
                  <a:cubicBezTo>
                    <a:pt x="1119666" y="449303"/>
                    <a:pt x="1127286" y="446064"/>
                    <a:pt x="1129477" y="445397"/>
                  </a:cubicBezTo>
                  <a:cubicBezTo>
                    <a:pt x="1131763" y="444731"/>
                    <a:pt x="1131572" y="444350"/>
                    <a:pt x="1129096" y="444636"/>
                  </a:cubicBezTo>
                  <a:cubicBezTo>
                    <a:pt x="1126619" y="444826"/>
                    <a:pt x="1124810" y="439492"/>
                    <a:pt x="1125667" y="439016"/>
                  </a:cubicBezTo>
                  <a:cubicBezTo>
                    <a:pt x="1126524" y="438540"/>
                    <a:pt x="1128429" y="436920"/>
                    <a:pt x="1127953" y="436349"/>
                  </a:cubicBezTo>
                  <a:cubicBezTo>
                    <a:pt x="1127477" y="435777"/>
                    <a:pt x="1124143" y="434253"/>
                    <a:pt x="1121857" y="433491"/>
                  </a:cubicBezTo>
                  <a:cubicBezTo>
                    <a:pt x="1119571" y="432729"/>
                    <a:pt x="1115761" y="439301"/>
                    <a:pt x="1115570" y="439682"/>
                  </a:cubicBezTo>
                  <a:cubicBezTo>
                    <a:pt x="1115380" y="440064"/>
                    <a:pt x="1114237" y="440635"/>
                    <a:pt x="1113475" y="440254"/>
                  </a:cubicBezTo>
                  <a:lnTo>
                    <a:pt x="1113380" y="439778"/>
                  </a:lnTo>
                  <a:cubicBezTo>
                    <a:pt x="1112618" y="436825"/>
                    <a:pt x="1110998" y="434729"/>
                    <a:pt x="1106903" y="434825"/>
                  </a:cubicBezTo>
                  <a:cubicBezTo>
                    <a:pt x="1106617" y="434825"/>
                    <a:pt x="1106141" y="435206"/>
                    <a:pt x="1106045" y="435587"/>
                  </a:cubicBezTo>
                  <a:cubicBezTo>
                    <a:pt x="1104331" y="438730"/>
                    <a:pt x="1108331" y="439587"/>
                    <a:pt x="1109855" y="441397"/>
                  </a:cubicBezTo>
                  <a:lnTo>
                    <a:pt x="1110046" y="441683"/>
                  </a:lnTo>
                  <a:cubicBezTo>
                    <a:pt x="1111570" y="442921"/>
                    <a:pt x="1111379" y="443588"/>
                    <a:pt x="1109475" y="443112"/>
                  </a:cubicBezTo>
                  <a:cubicBezTo>
                    <a:pt x="1107569" y="442730"/>
                    <a:pt x="1103378" y="439587"/>
                    <a:pt x="1101759" y="437492"/>
                  </a:cubicBezTo>
                  <a:lnTo>
                    <a:pt x="1100140" y="435587"/>
                  </a:lnTo>
                  <a:cubicBezTo>
                    <a:pt x="1098330" y="433587"/>
                    <a:pt x="1096044" y="432444"/>
                    <a:pt x="1092615" y="432634"/>
                  </a:cubicBezTo>
                  <a:cubicBezTo>
                    <a:pt x="1089853" y="432824"/>
                    <a:pt x="1087091" y="433110"/>
                    <a:pt x="1084233" y="431396"/>
                  </a:cubicBezTo>
                  <a:lnTo>
                    <a:pt x="1082614" y="430443"/>
                  </a:lnTo>
                  <a:cubicBezTo>
                    <a:pt x="1077947" y="431777"/>
                    <a:pt x="1075089" y="431967"/>
                    <a:pt x="1076232" y="430824"/>
                  </a:cubicBezTo>
                  <a:cubicBezTo>
                    <a:pt x="1077375" y="429776"/>
                    <a:pt x="1080328" y="425967"/>
                    <a:pt x="1078518" y="426443"/>
                  </a:cubicBezTo>
                  <a:cubicBezTo>
                    <a:pt x="1076709" y="427014"/>
                    <a:pt x="1072518" y="427586"/>
                    <a:pt x="1071755" y="427014"/>
                  </a:cubicBezTo>
                  <a:cubicBezTo>
                    <a:pt x="1070993" y="426443"/>
                    <a:pt x="1067469" y="424728"/>
                    <a:pt x="1066802" y="425681"/>
                  </a:cubicBezTo>
                  <a:cubicBezTo>
                    <a:pt x="1066136" y="426633"/>
                    <a:pt x="1063469" y="428062"/>
                    <a:pt x="1061945" y="427491"/>
                  </a:cubicBezTo>
                  <a:cubicBezTo>
                    <a:pt x="1060516" y="426919"/>
                    <a:pt x="1057277" y="423966"/>
                    <a:pt x="1058801" y="422538"/>
                  </a:cubicBezTo>
                  <a:cubicBezTo>
                    <a:pt x="1060326" y="421109"/>
                    <a:pt x="1068326" y="420537"/>
                    <a:pt x="1071089" y="423395"/>
                  </a:cubicBezTo>
                  <a:lnTo>
                    <a:pt x="1075946" y="422156"/>
                  </a:lnTo>
                  <a:lnTo>
                    <a:pt x="1077375" y="421775"/>
                  </a:lnTo>
                  <a:cubicBezTo>
                    <a:pt x="1078709" y="421109"/>
                    <a:pt x="1081280" y="419013"/>
                    <a:pt x="1083090" y="417108"/>
                  </a:cubicBezTo>
                  <a:lnTo>
                    <a:pt x="1085757" y="419490"/>
                  </a:lnTo>
                  <a:lnTo>
                    <a:pt x="1086900" y="420537"/>
                  </a:lnTo>
                  <a:cubicBezTo>
                    <a:pt x="1088043" y="422061"/>
                    <a:pt x="1090329" y="422442"/>
                    <a:pt x="1092044" y="421395"/>
                  </a:cubicBezTo>
                  <a:cubicBezTo>
                    <a:pt x="1093758" y="420347"/>
                    <a:pt x="1099664" y="418442"/>
                    <a:pt x="1101378" y="419585"/>
                  </a:cubicBezTo>
                  <a:lnTo>
                    <a:pt x="1102712" y="420728"/>
                  </a:lnTo>
                  <a:cubicBezTo>
                    <a:pt x="1104331" y="422061"/>
                    <a:pt x="1106331" y="423299"/>
                    <a:pt x="1107855" y="421299"/>
                  </a:cubicBezTo>
                  <a:lnTo>
                    <a:pt x="1108522" y="420347"/>
                  </a:lnTo>
                  <a:cubicBezTo>
                    <a:pt x="1107379" y="418156"/>
                    <a:pt x="1108522" y="416632"/>
                    <a:pt x="1110998" y="417108"/>
                  </a:cubicBezTo>
                  <a:cubicBezTo>
                    <a:pt x="1113475" y="417489"/>
                    <a:pt x="1121952" y="418918"/>
                    <a:pt x="1124334" y="418061"/>
                  </a:cubicBezTo>
                  <a:cubicBezTo>
                    <a:pt x="1126715" y="417203"/>
                    <a:pt x="1133001" y="417966"/>
                    <a:pt x="1130715" y="420918"/>
                  </a:cubicBezTo>
                  <a:cubicBezTo>
                    <a:pt x="1128429" y="423871"/>
                    <a:pt x="1128239" y="432063"/>
                    <a:pt x="1130620" y="431300"/>
                  </a:cubicBezTo>
                  <a:cubicBezTo>
                    <a:pt x="1133001" y="430539"/>
                    <a:pt x="1135287" y="423871"/>
                    <a:pt x="1136335" y="422538"/>
                  </a:cubicBezTo>
                  <a:cubicBezTo>
                    <a:pt x="1137383" y="421204"/>
                    <a:pt x="1140621" y="418442"/>
                    <a:pt x="1141669" y="418823"/>
                  </a:cubicBezTo>
                  <a:cubicBezTo>
                    <a:pt x="1142621" y="419204"/>
                    <a:pt x="1146812" y="419299"/>
                    <a:pt x="1149003" y="418346"/>
                  </a:cubicBezTo>
                  <a:cubicBezTo>
                    <a:pt x="1151289" y="417394"/>
                    <a:pt x="1155480" y="412917"/>
                    <a:pt x="1156909" y="410822"/>
                  </a:cubicBezTo>
                  <a:lnTo>
                    <a:pt x="1160147" y="412917"/>
                  </a:lnTo>
                  <a:lnTo>
                    <a:pt x="1162814" y="414632"/>
                  </a:lnTo>
                  <a:cubicBezTo>
                    <a:pt x="1164148" y="412822"/>
                    <a:pt x="1166339" y="410631"/>
                    <a:pt x="1167672" y="409774"/>
                  </a:cubicBezTo>
                  <a:close/>
                  <a:moveTo>
                    <a:pt x="1213201" y="409679"/>
                  </a:moveTo>
                  <a:cubicBezTo>
                    <a:pt x="1214440" y="409774"/>
                    <a:pt x="1216535" y="411394"/>
                    <a:pt x="1217869" y="413299"/>
                  </a:cubicBezTo>
                  <a:cubicBezTo>
                    <a:pt x="1219202" y="415204"/>
                    <a:pt x="1220250" y="424443"/>
                    <a:pt x="1218821" y="429491"/>
                  </a:cubicBezTo>
                  <a:lnTo>
                    <a:pt x="1212249" y="430444"/>
                  </a:lnTo>
                  <a:cubicBezTo>
                    <a:pt x="1210630" y="430634"/>
                    <a:pt x="1208725" y="430348"/>
                    <a:pt x="1207201" y="430729"/>
                  </a:cubicBezTo>
                  <a:lnTo>
                    <a:pt x="1205772" y="431110"/>
                  </a:lnTo>
                  <a:cubicBezTo>
                    <a:pt x="1203867" y="432539"/>
                    <a:pt x="1201771" y="431587"/>
                    <a:pt x="1201009" y="429015"/>
                  </a:cubicBezTo>
                  <a:cubicBezTo>
                    <a:pt x="1200343" y="426538"/>
                    <a:pt x="1185198" y="426634"/>
                    <a:pt x="1183483" y="425014"/>
                  </a:cubicBezTo>
                  <a:cubicBezTo>
                    <a:pt x="1181769" y="423395"/>
                    <a:pt x="1182245" y="422919"/>
                    <a:pt x="1184531" y="423871"/>
                  </a:cubicBezTo>
                  <a:cubicBezTo>
                    <a:pt x="1186817" y="424824"/>
                    <a:pt x="1194056" y="420442"/>
                    <a:pt x="1196723" y="420347"/>
                  </a:cubicBezTo>
                  <a:lnTo>
                    <a:pt x="1198342" y="421300"/>
                  </a:lnTo>
                  <a:lnTo>
                    <a:pt x="1204248" y="424729"/>
                  </a:lnTo>
                  <a:cubicBezTo>
                    <a:pt x="1204915" y="420823"/>
                    <a:pt x="1205581" y="418823"/>
                    <a:pt x="1205772" y="420347"/>
                  </a:cubicBezTo>
                  <a:cubicBezTo>
                    <a:pt x="1205962" y="421871"/>
                    <a:pt x="1207677" y="425395"/>
                    <a:pt x="1209201" y="424919"/>
                  </a:cubicBezTo>
                  <a:cubicBezTo>
                    <a:pt x="1210725" y="424443"/>
                    <a:pt x="1213487" y="424443"/>
                    <a:pt x="1214725" y="424252"/>
                  </a:cubicBezTo>
                  <a:cubicBezTo>
                    <a:pt x="1215964" y="424062"/>
                    <a:pt x="1215583" y="422347"/>
                    <a:pt x="1211487" y="421204"/>
                  </a:cubicBezTo>
                  <a:lnTo>
                    <a:pt x="1215773" y="417013"/>
                  </a:lnTo>
                  <a:cubicBezTo>
                    <a:pt x="1216249" y="416537"/>
                    <a:pt x="1212820" y="413584"/>
                    <a:pt x="1211392" y="411679"/>
                  </a:cubicBezTo>
                  <a:cubicBezTo>
                    <a:pt x="1211106" y="411298"/>
                    <a:pt x="1211677" y="410060"/>
                    <a:pt x="1212154" y="409965"/>
                  </a:cubicBezTo>
                  <a:close/>
                  <a:moveTo>
                    <a:pt x="1275972" y="409489"/>
                  </a:moveTo>
                  <a:cubicBezTo>
                    <a:pt x="1277591" y="408727"/>
                    <a:pt x="1283116" y="417109"/>
                    <a:pt x="1281401" y="420823"/>
                  </a:cubicBezTo>
                  <a:cubicBezTo>
                    <a:pt x="1279591" y="424443"/>
                    <a:pt x="1276924" y="426348"/>
                    <a:pt x="1275305" y="424919"/>
                  </a:cubicBezTo>
                  <a:cubicBezTo>
                    <a:pt x="1273686" y="423490"/>
                    <a:pt x="1271019" y="419204"/>
                    <a:pt x="1272638" y="418347"/>
                  </a:cubicBezTo>
                  <a:cubicBezTo>
                    <a:pt x="1274257" y="417490"/>
                    <a:pt x="1277591" y="414537"/>
                    <a:pt x="1276639" y="413680"/>
                  </a:cubicBezTo>
                  <a:cubicBezTo>
                    <a:pt x="1275686" y="412822"/>
                    <a:pt x="1274448" y="410060"/>
                    <a:pt x="1275972" y="409489"/>
                  </a:cubicBezTo>
                  <a:close/>
                  <a:moveTo>
                    <a:pt x="848109" y="409298"/>
                  </a:moveTo>
                  <a:cubicBezTo>
                    <a:pt x="849919" y="408346"/>
                    <a:pt x="853728" y="414823"/>
                    <a:pt x="850585" y="416251"/>
                  </a:cubicBezTo>
                  <a:cubicBezTo>
                    <a:pt x="847442" y="417680"/>
                    <a:pt x="845918" y="418347"/>
                    <a:pt x="847156" y="417966"/>
                  </a:cubicBezTo>
                  <a:cubicBezTo>
                    <a:pt x="848394" y="417490"/>
                    <a:pt x="851252" y="415204"/>
                    <a:pt x="849633" y="414156"/>
                  </a:cubicBezTo>
                  <a:cubicBezTo>
                    <a:pt x="848013" y="413108"/>
                    <a:pt x="846299" y="410251"/>
                    <a:pt x="848109" y="409298"/>
                  </a:cubicBezTo>
                  <a:close/>
                  <a:moveTo>
                    <a:pt x="1471234" y="409107"/>
                  </a:moveTo>
                  <a:lnTo>
                    <a:pt x="1473234" y="409488"/>
                  </a:lnTo>
                  <a:lnTo>
                    <a:pt x="1475044" y="409869"/>
                  </a:lnTo>
                  <a:cubicBezTo>
                    <a:pt x="1479045" y="409679"/>
                    <a:pt x="1480664" y="410346"/>
                    <a:pt x="1478759" y="411203"/>
                  </a:cubicBezTo>
                  <a:cubicBezTo>
                    <a:pt x="1476854" y="412155"/>
                    <a:pt x="1473616" y="414632"/>
                    <a:pt x="1475044" y="415203"/>
                  </a:cubicBezTo>
                  <a:cubicBezTo>
                    <a:pt x="1476473" y="415775"/>
                    <a:pt x="1479331" y="417489"/>
                    <a:pt x="1477330" y="417489"/>
                  </a:cubicBezTo>
                  <a:cubicBezTo>
                    <a:pt x="1475330" y="417489"/>
                    <a:pt x="1469615" y="416156"/>
                    <a:pt x="1468948" y="414537"/>
                  </a:cubicBezTo>
                  <a:cubicBezTo>
                    <a:pt x="1468282" y="412917"/>
                    <a:pt x="1468282" y="407774"/>
                    <a:pt x="1471234" y="409107"/>
                  </a:cubicBezTo>
                  <a:close/>
                  <a:moveTo>
                    <a:pt x="1202724" y="407869"/>
                  </a:moveTo>
                  <a:cubicBezTo>
                    <a:pt x="1204533" y="407869"/>
                    <a:pt x="1204724" y="409393"/>
                    <a:pt x="1203200" y="411203"/>
                  </a:cubicBezTo>
                  <a:cubicBezTo>
                    <a:pt x="1201676" y="413108"/>
                    <a:pt x="1197961" y="416251"/>
                    <a:pt x="1198342" y="414441"/>
                  </a:cubicBezTo>
                  <a:cubicBezTo>
                    <a:pt x="1198723" y="412632"/>
                    <a:pt x="1200914" y="407869"/>
                    <a:pt x="1202724" y="407869"/>
                  </a:cubicBezTo>
                  <a:close/>
                  <a:moveTo>
                    <a:pt x="1317596" y="406631"/>
                  </a:moveTo>
                  <a:lnTo>
                    <a:pt x="1321311" y="406631"/>
                  </a:lnTo>
                  <a:cubicBezTo>
                    <a:pt x="1324930" y="407965"/>
                    <a:pt x="1327026" y="409108"/>
                    <a:pt x="1325978" y="409108"/>
                  </a:cubicBezTo>
                  <a:cubicBezTo>
                    <a:pt x="1324930" y="409108"/>
                    <a:pt x="1320930" y="410536"/>
                    <a:pt x="1318834" y="411679"/>
                  </a:cubicBezTo>
                  <a:cubicBezTo>
                    <a:pt x="1316739" y="412822"/>
                    <a:pt x="1317977" y="418252"/>
                    <a:pt x="1318453" y="419871"/>
                  </a:cubicBezTo>
                  <a:cubicBezTo>
                    <a:pt x="1318930" y="421395"/>
                    <a:pt x="1316263" y="425681"/>
                    <a:pt x="1312453" y="424633"/>
                  </a:cubicBezTo>
                  <a:lnTo>
                    <a:pt x="1309119" y="424348"/>
                  </a:lnTo>
                  <a:lnTo>
                    <a:pt x="1305309" y="423966"/>
                  </a:lnTo>
                  <a:cubicBezTo>
                    <a:pt x="1300927" y="424157"/>
                    <a:pt x="1296831" y="423395"/>
                    <a:pt x="1296260" y="422347"/>
                  </a:cubicBezTo>
                  <a:cubicBezTo>
                    <a:pt x="1295689" y="421300"/>
                    <a:pt x="1294927" y="418442"/>
                    <a:pt x="1295784" y="418156"/>
                  </a:cubicBezTo>
                  <a:lnTo>
                    <a:pt x="1296736" y="417966"/>
                  </a:lnTo>
                  <a:lnTo>
                    <a:pt x="1301499" y="416918"/>
                  </a:lnTo>
                  <a:cubicBezTo>
                    <a:pt x="1304166" y="419776"/>
                    <a:pt x="1308928" y="421109"/>
                    <a:pt x="1312167" y="419871"/>
                  </a:cubicBezTo>
                  <a:lnTo>
                    <a:pt x="1311786" y="416537"/>
                  </a:lnTo>
                  <a:cubicBezTo>
                    <a:pt x="1311500" y="414346"/>
                    <a:pt x="1315215" y="412822"/>
                    <a:pt x="1312167" y="409774"/>
                  </a:cubicBezTo>
                  <a:cubicBezTo>
                    <a:pt x="1309690" y="407298"/>
                    <a:pt x="1311976" y="406631"/>
                    <a:pt x="1317596" y="406631"/>
                  </a:cubicBezTo>
                  <a:close/>
                  <a:moveTo>
                    <a:pt x="1711074" y="406154"/>
                  </a:moveTo>
                  <a:lnTo>
                    <a:pt x="1711264" y="406535"/>
                  </a:lnTo>
                  <a:cubicBezTo>
                    <a:pt x="1712026" y="408345"/>
                    <a:pt x="1712693" y="410250"/>
                    <a:pt x="1713074" y="412155"/>
                  </a:cubicBezTo>
                  <a:lnTo>
                    <a:pt x="1713265" y="413298"/>
                  </a:lnTo>
                  <a:cubicBezTo>
                    <a:pt x="1712979" y="414632"/>
                    <a:pt x="1711646" y="415775"/>
                    <a:pt x="1710217" y="415775"/>
                  </a:cubicBezTo>
                  <a:lnTo>
                    <a:pt x="1709264" y="415298"/>
                  </a:lnTo>
                  <a:cubicBezTo>
                    <a:pt x="1706502" y="413965"/>
                    <a:pt x="1703835" y="412536"/>
                    <a:pt x="1701358" y="410917"/>
                  </a:cubicBezTo>
                  <a:lnTo>
                    <a:pt x="1700787" y="410536"/>
                  </a:lnTo>
                  <a:cubicBezTo>
                    <a:pt x="1701263" y="409202"/>
                    <a:pt x="1703264" y="408726"/>
                    <a:pt x="1703930" y="408917"/>
                  </a:cubicBezTo>
                  <a:cubicBezTo>
                    <a:pt x="1704597" y="409107"/>
                    <a:pt x="1705836" y="408821"/>
                    <a:pt x="1706597" y="408155"/>
                  </a:cubicBezTo>
                  <a:cubicBezTo>
                    <a:pt x="1707455" y="407488"/>
                    <a:pt x="1710312" y="405869"/>
                    <a:pt x="1711074" y="406154"/>
                  </a:cubicBezTo>
                  <a:close/>
                  <a:moveTo>
                    <a:pt x="1507810" y="404821"/>
                  </a:moveTo>
                  <a:lnTo>
                    <a:pt x="1510954" y="405678"/>
                  </a:lnTo>
                  <a:lnTo>
                    <a:pt x="1512192" y="406059"/>
                  </a:lnTo>
                  <a:cubicBezTo>
                    <a:pt x="1512954" y="409965"/>
                    <a:pt x="1506096" y="409393"/>
                    <a:pt x="1504096" y="408441"/>
                  </a:cubicBezTo>
                  <a:cubicBezTo>
                    <a:pt x="1502190" y="407488"/>
                    <a:pt x="1503810" y="405773"/>
                    <a:pt x="1507810" y="404821"/>
                  </a:cubicBezTo>
                  <a:close/>
                  <a:moveTo>
                    <a:pt x="1436087" y="404440"/>
                  </a:moveTo>
                  <a:cubicBezTo>
                    <a:pt x="1437801" y="403106"/>
                    <a:pt x="1441040" y="402344"/>
                    <a:pt x="1440183" y="406154"/>
                  </a:cubicBezTo>
                  <a:lnTo>
                    <a:pt x="1446850" y="405487"/>
                  </a:lnTo>
                  <a:cubicBezTo>
                    <a:pt x="1446945" y="405487"/>
                    <a:pt x="1447517" y="407011"/>
                    <a:pt x="1447231" y="407392"/>
                  </a:cubicBezTo>
                  <a:lnTo>
                    <a:pt x="1445612" y="408821"/>
                  </a:lnTo>
                  <a:cubicBezTo>
                    <a:pt x="1443040" y="408916"/>
                    <a:pt x="1437515" y="407583"/>
                    <a:pt x="1435896" y="407392"/>
                  </a:cubicBezTo>
                  <a:cubicBezTo>
                    <a:pt x="1434277" y="407107"/>
                    <a:pt x="1434372" y="405868"/>
                    <a:pt x="1436087" y="404440"/>
                  </a:cubicBezTo>
                  <a:close/>
                  <a:moveTo>
                    <a:pt x="1548291" y="404059"/>
                  </a:moveTo>
                  <a:cubicBezTo>
                    <a:pt x="1548958" y="404535"/>
                    <a:pt x="1548862" y="406535"/>
                    <a:pt x="1548481" y="406726"/>
                  </a:cubicBezTo>
                  <a:cubicBezTo>
                    <a:pt x="1545624" y="407869"/>
                    <a:pt x="1542671" y="409297"/>
                    <a:pt x="1539718" y="409488"/>
                  </a:cubicBezTo>
                  <a:lnTo>
                    <a:pt x="1537623" y="409583"/>
                  </a:lnTo>
                  <a:cubicBezTo>
                    <a:pt x="1534670" y="407964"/>
                    <a:pt x="1534289" y="406249"/>
                    <a:pt x="1536670" y="405773"/>
                  </a:cubicBezTo>
                  <a:lnTo>
                    <a:pt x="1537718" y="405011"/>
                  </a:lnTo>
                  <a:cubicBezTo>
                    <a:pt x="1541623" y="402154"/>
                    <a:pt x="1545433" y="401677"/>
                    <a:pt x="1548291" y="404059"/>
                  </a:cubicBezTo>
                  <a:close/>
                  <a:moveTo>
                    <a:pt x="1909860" y="403964"/>
                  </a:moveTo>
                  <a:cubicBezTo>
                    <a:pt x="1912146" y="403488"/>
                    <a:pt x="1912241" y="405393"/>
                    <a:pt x="1910050" y="408250"/>
                  </a:cubicBezTo>
                  <a:cubicBezTo>
                    <a:pt x="1907860" y="411108"/>
                    <a:pt x="1898239" y="415584"/>
                    <a:pt x="1897287" y="414537"/>
                  </a:cubicBezTo>
                  <a:cubicBezTo>
                    <a:pt x="1896335" y="413489"/>
                    <a:pt x="1894525" y="409679"/>
                    <a:pt x="1894525" y="408536"/>
                  </a:cubicBezTo>
                  <a:lnTo>
                    <a:pt x="1895191" y="408060"/>
                  </a:lnTo>
                  <a:cubicBezTo>
                    <a:pt x="1895858" y="407583"/>
                    <a:pt x="1897763" y="407488"/>
                    <a:pt x="1898430" y="407964"/>
                  </a:cubicBezTo>
                  <a:lnTo>
                    <a:pt x="1901573" y="410155"/>
                  </a:lnTo>
                  <a:cubicBezTo>
                    <a:pt x="1903573" y="408060"/>
                    <a:pt x="1907574" y="404440"/>
                    <a:pt x="1909860" y="403964"/>
                  </a:cubicBezTo>
                  <a:close/>
                  <a:moveTo>
                    <a:pt x="1633254" y="403964"/>
                  </a:moveTo>
                  <a:cubicBezTo>
                    <a:pt x="1634968" y="403964"/>
                    <a:pt x="1637064" y="405012"/>
                    <a:pt x="1638302" y="406060"/>
                  </a:cubicBezTo>
                  <a:lnTo>
                    <a:pt x="1638969" y="406631"/>
                  </a:lnTo>
                  <a:cubicBezTo>
                    <a:pt x="1638397" y="408250"/>
                    <a:pt x="1634111" y="411298"/>
                    <a:pt x="1629444" y="413394"/>
                  </a:cubicBezTo>
                  <a:lnTo>
                    <a:pt x="1626491" y="416632"/>
                  </a:lnTo>
                  <a:lnTo>
                    <a:pt x="1626110" y="417109"/>
                  </a:lnTo>
                  <a:cubicBezTo>
                    <a:pt x="1625348" y="417490"/>
                    <a:pt x="1624300" y="417394"/>
                    <a:pt x="1623634" y="416823"/>
                  </a:cubicBezTo>
                  <a:cubicBezTo>
                    <a:pt x="1622967" y="416251"/>
                    <a:pt x="1621633" y="411489"/>
                    <a:pt x="1622110" y="407393"/>
                  </a:cubicBezTo>
                  <a:lnTo>
                    <a:pt x="1627158" y="405679"/>
                  </a:lnTo>
                  <a:cubicBezTo>
                    <a:pt x="1629158" y="405012"/>
                    <a:pt x="1631254" y="403964"/>
                    <a:pt x="1633254" y="403964"/>
                  </a:cubicBezTo>
                  <a:close/>
                  <a:moveTo>
                    <a:pt x="1427896" y="403582"/>
                  </a:moveTo>
                  <a:lnTo>
                    <a:pt x="1427800" y="404821"/>
                  </a:lnTo>
                  <a:lnTo>
                    <a:pt x="1427514" y="408440"/>
                  </a:lnTo>
                  <a:cubicBezTo>
                    <a:pt x="1430563" y="407964"/>
                    <a:pt x="1432944" y="408821"/>
                    <a:pt x="1432944" y="410345"/>
                  </a:cubicBezTo>
                  <a:cubicBezTo>
                    <a:pt x="1432944" y="411869"/>
                    <a:pt x="1431991" y="415203"/>
                    <a:pt x="1430753" y="414346"/>
                  </a:cubicBezTo>
                  <a:lnTo>
                    <a:pt x="1430467" y="413393"/>
                  </a:lnTo>
                  <a:cubicBezTo>
                    <a:pt x="1429229" y="409774"/>
                    <a:pt x="1427038" y="408440"/>
                    <a:pt x="1423514" y="410059"/>
                  </a:cubicBezTo>
                  <a:lnTo>
                    <a:pt x="1421990" y="410821"/>
                  </a:lnTo>
                  <a:cubicBezTo>
                    <a:pt x="1420942" y="412441"/>
                    <a:pt x="1418847" y="413203"/>
                    <a:pt x="1417418" y="412345"/>
                  </a:cubicBezTo>
                  <a:cubicBezTo>
                    <a:pt x="1415989" y="411583"/>
                    <a:pt x="1410941" y="410250"/>
                    <a:pt x="1410274" y="411869"/>
                  </a:cubicBezTo>
                  <a:cubicBezTo>
                    <a:pt x="1409607" y="413393"/>
                    <a:pt x="1411036" y="417584"/>
                    <a:pt x="1409512" y="418156"/>
                  </a:cubicBezTo>
                  <a:cubicBezTo>
                    <a:pt x="1407988" y="418822"/>
                    <a:pt x="1402845" y="419870"/>
                    <a:pt x="1403035" y="418727"/>
                  </a:cubicBezTo>
                  <a:lnTo>
                    <a:pt x="1403226" y="418060"/>
                  </a:lnTo>
                  <a:lnTo>
                    <a:pt x="1403702" y="416155"/>
                  </a:lnTo>
                  <a:cubicBezTo>
                    <a:pt x="1404273" y="414060"/>
                    <a:pt x="1406274" y="410536"/>
                    <a:pt x="1408274" y="408440"/>
                  </a:cubicBezTo>
                  <a:cubicBezTo>
                    <a:pt x="1410274" y="406345"/>
                    <a:pt x="1420275" y="406249"/>
                    <a:pt x="1421609" y="405202"/>
                  </a:cubicBezTo>
                  <a:cubicBezTo>
                    <a:pt x="1422942" y="404154"/>
                    <a:pt x="1427419" y="402058"/>
                    <a:pt x="1427896" y="403582"/>
                  </a:cubicBezTo>
                  <a:close/>
                  <a:moveTo>
                    <a:pt x="1607156" y="403392"/>
                  </a:moveTo>
                  <a:cubicBezTo>
                    <a:pt x="1607156" y="403297"/>
                    <a:pt x="1609156" y="403202"/>
                    <a:pt x="1609537" y="403487"/>
                  </a:cubicBezTo>
                  <a:cubicBezTo>
                    <a:pt x="1610203" y="404249"/>
                    <a:pt x="1611061" y="405583"/>
                    <a:pt x="1610680" y="406059"/>
                  </a:cubicBezTo>
                  <a:lnTo>
                    <a:pt x="1609632" y="407393"/>
                  </a:lnTo>
                  <a:cubicBezTo>
                    <a:pt x="1607822" y="408536"/>
                    <a:pt x="1598583" y="413965"/>
                    <a:pt x="1596107" y="415965"/>
                  </a:cubicBezTo>
                  <a:cubicBezTo>
                    <a:pt x="1593630" y="417966"/>
                    <a:pt x="1589629" y="418537"/>
                    <a:pt x="1587153" y="417108"/>
                  </a:cubicBezTo>
                  <a:cubicBezTo>
                    <a:pt x="1584676" y="415775"/>
                    <a:pt x="1580009" y="410155"/>
                    <a:pt x="1580200" y="409679"/>
                  </a:cubicBezTo>
                  <a:cubicBezTo>
                    <a:pt x="1580390" y="409202"/>
                    <a:pt x="1581628" y="407964"/>
                    <a:pt x="1582771" y="408059"/>
                  </a:cubicBezTo>
                  <a:cubicBezTo>
                    <a:pt x="1583819" y="408155"/>
                    <a:pt x="1585439" y="409869"/>
                    <a:pt x="1586200" y="411107"/>
                  </a:cubicBezTo>
                  <a:cubicBezTo>
                    <a:pt x="1586962" y="412441"/>
                    <a:pt x="1592201" y="413108"/>
                    <a:pt x="1592392" y="412060"/>
                  </a:cubicBezTo>
                  <a:cubicBezTo>
                    <a:pt x="1592582" y="411012"/>
                    <a:pt x="1593820" y="407964"/>
                    <a:pt x="1594582" y="407583"/>
                  </a:cubicBezTo>
                  <a:lnTo>
                    <a:pt x="1595344" y="407583"/>
                  </a:lnTo>
                  <a:cubicBezTo>
                    <a:pt x="1599916" y="407393"/>
                    <a:pt x="1605441" y="408917"/>
                    <a:pt x="1607156" y="403392"/>
                  </a:cubicBezTo>
                  <a:close/>
                  <a:moveTo>
                    <a:pt x="320804" y="402725"/>
                  </a:moveTo>
                  <a:cubicBezTo>
                    <a:pt x="318804" y="401487"/>
                    <a:pt x="308231" y="404821"/>
                    <a:pt x="304993" y="404440"/>
                  </a:cubicBezTo>
                  <a:cubicBezTo>
                    <a:pt x="301754" y="404059"/>
                    <a:pt x="299754" y="404821"/>
                    <a:pt x="300516" y="406059"/>
                  </a:cubicBezTo>
                  <a:lnTo>
                    <a:pt x="301373" y="407202"/>
                  </a:lnTo>
                  <a:lnTo>
                    <a:pt x="302516" y="408726"/>
                  </a:lnTo>
                  <a:cubicBezTo>
                    <a:pt x="303945" y="410440"/>
                    <a:pt x="306041" y="410059"/>
                    <a:pt x="307183" y="407964"/>
                  </a:cubicBezTo>
                  <a:lnTo>
                    <a:pt x="308517" y="407678"/>
                  </a:lnTo>
                  <a:lnTo>
                    <a:pt x="313756" y="406440"/>
                  </a:lnTo>
                  <a:cubicBezTo>
                    <a:pt x="319661" y="405583"/>
                    <a:pt x="322900" y="403963"/>
                    <a:pt x="320804" y="402725"/>
                  </a:cubicBezTo>
                  <a:close/>
                  <a:moveTo>
                    <a:pt x="900210" y="402631"/>
                  </a:moveTo>
                  <a:cubicBezTo>
                    <a:pt x="901543" y="403202"/>
                    <a:pt x="904496" y="405964"/>
                    <a:pt x="903067" y="407298"/>
                  </a:cubicBezTo>
                  <a:cubicBezTo>
                    <a:pt x="901734" y="408631"/>
                    <a:pt x="896495" y="410441"/>
                    <a:pt x="893447" y="409584"/>
                  </a:cubicBezTo>
                  <a:lnTo>
                    <a:pt x="892780" y="410155"/>
                  </a:lnTo>
                  <a:cubicBezTo>
                    <a:pt x="888208" y="413965"/>
                    <a:pt x="886303" y="410632"/>
                    <a:pt x="884017" y="408250"/>
                  </a:cubicBezTo>
                  <a:cubicBezTo>
                    <a:pt x="883636" y="407869"/>
                    <a:pt x="884017" y="406917"/>
                    <a:pt x="884303" y="406345"/>
                  </a:cubicBezTo>
                  <a:cubicBezTo>
                    <a:pt x="884398" y="406155"/>
                    <a:pt x="885732" y="405964"/>
                    <a:pt x="886018" y="406250"/>
                  </a:cubicBezTo>
                  <a:cubicBezTo>
                    <a:pt x="888208" y="408346"/>
                    <a:pt x="890209" y="408060"/>
                    <a:pt x="892304" y="406155"/>
                  </a:cubicBezTo>
                  <a:lnTo>
                    <a:pt x="894018" y="404440"/>
                  </a:lnTo>
                  <a:cubicBezTo>
                    <a:pt x="896019" y="402821"/>
                    <a:pt x="898781" y="402059"/>
                    <a:pt x="900210" y="402631"/>
                  </a:cubicBezTo>
                  <a:close/>
                  <a:moveTo>
                    <a:pt x="1375222" y="402250"/>
                  </a:moveTo>
                  <a:lnTo>
                    <a:pt x="1376175" y="403107"/>
                  </a:lnTo>
                  <a:lnTo>
                    <a:pt x="1379889" y="406250"/>
                  </a:lnTo>
                  <a:cubicBezTo>
                    <a:pt x="1377984" y="410346"/>
                    <a:pt x="1373984" y="413870"/>
                    <a:pt x="1370936" y="414061"/>
                  </a:cubicBezTo>
                  <a:lnTo>
                    <a:pt x="1368936" y="413680"/>
                  </a:lnTo>
                  <a:lnTo>
                    <a:pt x="1367793" y="413489"/>
                  </a:lnTo>
                  <a:cubicBezTo>
                    <a:pt x="1366745" y="412346"/>
                    <a:pt x="1367031" y="410822"/>
                    <a:pt x="1368269" y="410060"/>
                  </a:cubicBezTo>
                  <a:lnTo>
                    <a:pt x="1369603" y="409679"/>
                  </a:lnTo>
                  <a:lnTo>
                    <a:pt x="1370650" y="409298"/>
                  </a:lnTo>
                  <a:cubicBezTo>
                    <a:pt x="1372650" y="409203"/>
                    <a:pt x="1373222" y="407774"/>
                    <a:pt x="1371889" y="406060"/>
                  </a:cubicBezTo>
                  <a:lnTo>
                    <a:pt x="1371603" y="404631"/>
                  </a:lnTo>
                  <a:lnTo>
                    <a:pt x="1371317" y="403583"/>
                  </a:lnTo>
                  <a:cubicBezTo>
                    <a:pt x="1371984" y="402250"/>
                    <a:pt x="1373794" y="401678"/>
                    <a:pt x="1375222" y="402250"/>
                  </a:cubicBezTo>
                  <a:close/>
                  <a:moveTo>
                    <a:pt x="1821754" y="401868"/>
                  </a:moveTo>
                  <a:cubicBezTo>
                    <a:pt x="1822421" y="402249"/>
                    <a:pt x="1822993" y="402821"/>
                    <a:pt x="1823564" y="403297"/>
                  </a:cubicBezTo>
                  <a:lnTo>
                    <a:pt x="1824802" y="404345"/>
                  </a:lnTo>
                  <a:cubicBezTo>
                    <a:pt x="1826231" y="405488"/>
                    <a:pt x="1826707" y="407107"/>
                    <a:pt x="1826517" y="407393"/>
                  </a:cubicBezTo>
                  <a:cubicBezTo>
                    <a:pt x="1826326" y="407678"/>
                    <a:pt x="1824707" y="407202"/>
                    <a:pt x="1822897" y="406250"/>
                  </a:cubicBezTo>
                  <a:cubicBezTo>
                    <a:pt x="1821183" y="405392"/>
                    <a:pt x="1816420" y="405011"/>
                    <a:pt x="1816801" y="407583"/>
                  </a:cubicBezTo>
                  <a:cubicBezTo>
                    <a:pt x="1817182" y="410155"/>
                    <a:pt x="1809753" y="410346"/>
                    <a:pt x="1810800" y="406250"/>
                  </a:cubicBezTo>
                  <a:lnTo>
                    <a:pt x="1812039" y="402821"/>
                  </a:lnTo>
                  <a:cubicBezTo>
                    <a:pt x="1812705" y="401011"/>
                    <a:pt x="1818897" y="400439"/>
                    <a:pt x="1821754" y="401868"/>
                  </a:cubicBezTo>
                  <a:close/>
                  <a:moveTo>
                    <a:pt x="1798227" y="401582"/>
                  </a:moveTo>
                  <a:cubicBezTo>
                    <a:pt x="1799465" y="400058"/>
                    <a:pt x="1804990" y="400439"/>
                    <a:pt x="1803561" y="402249"/>
                  </a:cubicBezTo>
                  <a:cubicBezTo>
                    <a:pt x="1802132" y="404059"/>
                    <a:pt x="1808323" y="405964"/>
                    <a:pt x="1808228" y="406250"/>
                  </a:cubicBezTo>
                  <a:cubicBezTo>
                    <a:pt x="1808133" y="406535"/>
                    <a:pt x="1807371" y="408821"/>
                    <a:pt x="1806704" y="410441"/>
                  </a:cubicBezTo>
                  <a:cubicBezTo>
                    <a:pt x="1806037" y="412155"/>
                    <a:pt x="1795274" y="414632"/>
                    <a:pt x="1793750" y="413203"/>
                  </a:cubicBezTo>
                  <a:cubicBezTo>
                    <a:pt x="1792226" y="411679"/>
                    <a:pt x="1792131" y="409393"/>
                    <a:pt x="1793560" y="408059"/>
                  </a:cubicBezTo>
                  <a:cubicBezTo>
                    <a:pt x="1794988" y="406726"/>
                    <a:pt x="1800703" y="408250"/>
                    <a:pt x="1801561" y="406726"/>
                  </a:cubicBezTo>
                  <a:lnTo>
                    <a:pt x="1801085" y="406345"/>
                  </a:lnTo>
                  <a:lnTo>
                    <a:pt x="1800132" y="405488"/>
                  </a:lnTo>
                  <a:cubicBezTo>
                    <a:pt x="1797846" y="404916"/>
                    <a:pt x="1796988" y="403202"/>
                    <a:pt x="1798227" y="401582"/>
                  </a:cubicBezTo>
                  <a:close/>
                  <a:moveTo>
                    <a:pt x="290419" y="400915"/>
                  </a:moveTo>
                  <a:cubicBezTo>
                    <a:pt x="287181" y="399963"/>
                    <a:pt x="282704" y="402249"/>
                    <a:pt x="280418" y="405868"/>
                  </a:cubicBezTo>
                  <a:lnTo>
                    <a:pt x="272417" y="403582"/>
                  </a:lnTo>
                  <a:lnTo>
                    <a:pt x="268988" y="402630"/>
                  </a:lnTo>
                  <a:cubicBezTo>
                    <a:pt x="268512" y="405297"/>
                    <a:pt x="266798" y="407297"/>
                    <a:pt x="265274" y="407107"/>
                  </a:cubicBezTo>
                  <a:cubicBezTo>
                    <a:pt x="263750" y="406916"/>
                    <a:pt x="258606" y="408916"/>
                    <a:pt x="257177" y="409202"/>
                  </a:cubicBezTo>
                  <a:cubicBezTo>
                    <a:pt x="255749" y="409488"/>
                    <a:pt x="249652" y="407107"/>
                    <a:pt x="246890" y="406154"/>
                  </a:cubicBezTo>
                  <a:cubicBezTo>
                    <a:pt x="244128" y="405106"/>
                    <a:pt x="236317" y="409583"/>
                    <a:pt x="234032" y="411393"/>
                  </a:cubicBezTo>
                  <a:lnTo>
                    <a:pt x="232031" y="413107"/>
                  </a:lnTo>
                  <a:cubicBezTo>
                    <a:pt x="228888" y="415679"/>
                    <a:pt x="229174" y="415774"/>
                    <a:pt x="226792" y="413203"/>
                  </a:cubicBezTo>
                  <a:cubicBezTo>
                    <a:pt x="225268" y="411583"/>
                    <a:pt x="223649" y="409964"/>
                    <a:pt x="221744" y="408631"/>
                  </a:cubicBezTo>
                  <a:lnTo>
                    <a:pt x="220696" y="407964"/>
                  </a:lnTo>
                  <a:cubicBezTo>
                    <a:pt x="218887" y="407869"/>
                    <a:pt x="217267" y="408345"/>
                    <a:pt x="217172" y="409012"/>
                  </a:cubicBezTo>
                  <a:cubicBezTo>
                    <a:pt x="216982" y="409678"/>
                    <a:pt x="215077" y="411488"/>
                    <a:pt x="213267" y="411298"/>
                  </a:cubicBezTo>
                  <a:cubicBezTo>
                    <a:pt x="211457" y="411107"/>
                    <a:pt x="212410" y="416155"/>
                    <a:pt x="213076" y="417394"/>
                  </a:cubicBezTo>
                  <a:cubicBezTo>
                    <a:pt x="213458" y="418727"/>
                    <a:pt x="218029" y="418822"/>
                    <a:pt x="219268" y="417775"/>
                  </a:cubicBezTo>
                  <a:cubicBezTo>
                    <a:pt x="220506" y="416727"/>
                    <a:pt x="225078" y="417203"/>
                    <a:pt x="229459" y="418822"/>
                  </a:cubicBezTo>
                  <a:lnTo>
                    <a:pt x="233555" y="419965"/>
                  </a:lnTo>
                  <a:cubicBezTo>
                    <a:pt x="234317" y="420156"/>
                    <a:pt x="236413" y="419013"/>
                    <a:pt x="236889" y="418060"/>
                  </a:cubicBezTo>
                  <a:cubicBezTo>
                    <a:pt x="237556" y="416822"/>
                    <a:pt x="237270" y="416536"/>
                    <a:pt x="239651" y="416632"/>
                  </a:cubicBezTo>
                  <a:lnTo>
                    <a:pt x="245652" y="416822"/>
                  </a:lnTo>
                  <a:cubicBezTo>
                    <a:pt x="252224" y="417394"/>
                    <a:pt x="258987" y="417775"/>
                    <a:pt x="260797" y="417679"/>
                  </a:cubicBezTo>
                  <a:lnTo>
                    <a:pt x="262321" y="417203"/>
                  </a:lnTo>
                  <a:lnTo>
                    <a:pt x="266798" y="415870"/>
                  </a:lnTo>
                  <a:cubicBezTo>
                    <a:pt x="272417" y="413965"/>
                    <a:pt x="275084" y="412250"/>
                    <a:pt x="272703" y="411964"/>
                  </a:cubicBezTo>
                  <a:lnTo>
                    <a:pt x="271750" y="411298"/>
                  </a:lnTo>
                  <a:lnTo>
                    <a:pt x="270226" y="410250"/>
                  </a:lnTo>
                  <a:cubicBezTo>
                    <a:pt x="269179" y="409202"/>
                    <a:pt x="270608" y="409393"/>
                    <a:pt x="273465" y="410821"/>
                  </a:cubicBezTo>
                  <a:cubicBezTo>
                    <a:pt x="276323" y="412250"/>
                    <a:pt x="286038" y="411774"/>
                    <a:pt x="286038" y="410250"/>
                  </a:cubicBezTo>
                  <a:lnTo>
                    <a:pt x="286133" y="408916"/>
                  </a:lnTo>
                  <a:cubicBezTo>
                    <a:pt x="286228" y="407202"/>
                    <a:pt x="285562" y="404916"/>
                    <a:pt x="286705" y="404059"/>
                  </a:cubicBezTo>
                  <a:close/>
                  <a:moveTo>
                    <a:pt x="1753841" y="399487"/>
                  </a:moveTo>
                  <a:cubicBezTo>
                    <a:pt x="1756413" y="400630"/>
                    <a:pt x="1759366" y="402821"/>
                    <a:pt x="1760318" y="404345"/>
                  </a:cubicBezTo>
                  <a:lnTo>
                    <a:pt x="1760127" y="405583"/>
                  </a:lnTo>
                  <a:cubicBezTo>
                    <a:pt x="1759747" y="407393"/>
                    <a:pt x="1758604" y="409203"/>
                    <a:pt x="1757365" y="410822"/>
                  </a:cubicBezTo>
                  <a:cubicBezTo>
                    <a:pt x="1756889" y="411489"/>
                    <a:pt x="1755175" y="411870"/>
                    <a:pt x="1754127" y="411679"/>
                  </a:cubicBezTo>
                  <a:lnTo>
                    <a:pt x="1744411" y="410441"/>
                  </a:lnTo>
                  <a:cubicBezTo>
                    <a:pt x="1745459" y="414727"/>
                    <a:pt x="1746221" y="418537"/>
                    <a:pt x="1746126" y="418918"/>
                  </a:cubicBezTo>
                  <a:cubicBezTo>
                    <a:pt x="1746030" y="419299"/>
                    <a:pt x="1744507" y="420061"/>
                    <a:pt x="1742982" y="419775"/>
                  </a:cubicBezTo>
                  <a:lnTo>
                    <a:pt x="1742506" y="419109"/>
                  </a:lnTo>
                  <a:cubicBezTo>
                    <a:pt x="1741935" y="418346"/>
                    <a:pt x="1742411" y="417108"/>
                    <a:pt x="1742316" y="416061"/>
                  </a:cubicBezTo>
                  <a:lnTo>
                    <a:pt x="1741935" y="413108"/>
                  </a:lnTo>
                  <a:cubicBezTo>
                    <a:pt x="1739363" y="411774"/>
                    <a:pt x="1738125" y="409584"/>
                    <a:pt x="1739173" y="408250"/>
                  </a:cubicBezTo>
                  <a:cubicBezTo>
                    <a:pt x="1740220" y="406917"/>
                    <a:pt x="1743840" y="403297"/>
                    <a:pt x="1744125" y="404154"/>
                  </a:cubicBezTo>
                  <a:cubicBezTo>
                    <a:pt x="1744507" y="405012"/>
                    <a:pt x="1746888" y="406726"/>
                    <a:pt x="1748698" y="406250"/>
                  </a:cubicBezTo>
                  <a:lnTo>
                    <a:pt x="1750031" y="405393"/>
                  </a:lnTo>
                  <a:cubicBezTo>
                    <a:pt x="1751079" y="404726"/>
                    <a:pt x="1751936" y="403678"/>
                    <a:pt x="1752412" y="402630"/>
                  </a:cubicBezTo>
                  <a:close/>
                  <a:moveTo>
                    <a:pt x="1013081" y="399487"/>
                  </a:moveTo>
                  <a:lnTo>
                    <a:pt x="1013653" y="403868"/>
                  </a:lnTo>
                  <a:lnTo>
                    <a:pt x="1013843" y="405678"/>
                  </a:lnTo>
                  <a:cubicBezTo>
                    <a:pt x="1016510" y="408250"/>
                    <a:pt x="1016986" y="409869"/>
                    <a:pt x="1014700" y="409107"/>
                  </a:cubicBezTo>
                  <a:cubicBezTo>
                    <a:pt x="1012510" y="408345"/>
                    <a:pt x="1007652" y="403201"/>
                    <a:pt x="1007652" y="401868"/>
                  </a:cubicBezTo>
                  <a:cubicBezTo>
                    <a:pt x="1007652" y="400534"/>
                    <a:pt x="1010128" y="399391"/>
                    <a:pt x="1013081" y="399487"/>
                  </a:cubicBezTo>
                  <a:close/>
                  <a:moveTo>
                    <a:pt x="1705929" y="398534"/>
                  </a:moveTo>
                  <a:lnTo>
                    <a:pt x="1707148" y="398737"/>
                  </a:lnTo>
                  <a:lnTo>
                    <a:pt x="1702501" y="401487"/>
                  </a:lnTo>
                  <a:cubicBezTo>
                    <a:pt x="1704025" y="402915"/>
                    <a:pt x="1705549" y="401582"/>
                    <a:pt x="1705929" y="398534"/>
                  </a:cubicBezTo>
                  <a:close/>
                  <a:moveTo>
                    <a:pt x="2233996" y="396439"/>
                  </a:moveTo>
                  <a:cubicBezTo>
                    <a:pt x="2234092" y="397011"/>
                    <a:pt x="2232949" y="399773"/>
                    <a:pt x="2231234" y="400821"/>
                  </a:cubicBezTo>
                  <a:cubicBezTo>
                    <a:pt x="2229520" y="401869"/>
                    <a:pt x="2232377" y="407203"/>
                    <a:pt x="2230567" y="406727"/>
                  </a:cubicBezTo>
                  <a:lnTo>
                    <a:pt x="2228948" y="406250"/>
                  </a:lnTo>
                  <a:lnTo>
                    <a:pt x="2227519" y="405679"/>
                  </a:lnTo>
                  <a:cubicBezTo>
                    <a:pt x="2225900" y="405203"/>
                    <a:pt x="2225900" y="403393"/>
                    <a:pt x="2227519" y="401774"/>
                  </a:cubicBezTo>
                  <a:cubicBezTo>
                    <a:pt x="2229138" y="400154"/>
                    <a:pt x="2233901" y="395773"/>
                    <a:pt x="2233996" y="396439"/>
                  </a:cubicBezTo>
                  <a:close/>
                  <a:moveTo>
                    <a:pt x="1777938" y="396133"/>
                  </a:moveTo>
                  <a:lnTo>
                    <a:pt x="1778034" y="398153"/>
                  </a:lnTo>
                  <a:cubicBezTo>
                    <a:pt x="1777177" y="401392"/>
                    <a:pt x="1776129" y="402820"/>
                    <a:pt x="1775748" y="401487"/>
                  </a:cubicBezTo>
                  <a:close/>
                  <a:moveTo>
                    <a:pt x="1711549" y="395867"/>
                  </a:moveTo>
                  <a:cubicBezTo>
                    <a:pt x="1712026" y="395581"/>
                    <a:pt x="1713645" y="395867"/>
                    <a:pt x="1714121" y="396343"/>
                  </a:cubicBezTo>
                  <a:cubicBezTo>
                    <a:pt x="1716121" y="398058"/>
                    <a:pt x="1717836" y="399963"/>
                    <a:pt x="1720788" y="397105"/>
                  </a:cubicBezTo>
                  <a:cubicBezTo>
                    <a:pt x="1721074" y="396820"/>
                    <a:pt x="1723646" y="397962"/>
                    <a:pt x="1724885" y="398725"/>
                  </a:cubicBezTo>
                  <a:lnTo>
                    <a:pt x="1728027" y="400725"/>
                  </a:lnTo>
                  <a:cubicBezTo>
                    <a:pt x="1731742" y="403297"/>
                    <a:pt x="1734219" y="405963"/>
                    <a:pt x="1733457" y="406821"/>
                  </a:cubicBezTo>
                  <a:cubicBezTo>
                    <a:pt x="1732695" y="407583"/>
                    <a:pt x="1729361" y="408821"/>
                    <a:pt x="1728123" y="407202"/>
                  </a:cubicBezTo>
                  <a:cubicBezTo>
                    <a:pt x="1726789" y="405583"/>
                    <a:pt x="1722122" y="401868"/>
                    <a:pt x="1721170" y="403106"/>
                  </a:cubicBezTo>
                  <a:cubicBezTo>
                    <a:pt x="1720122" y="404344"/>
                    <a:pt x="1716979" y="406821"/>
                    <a:pt x="1716407" y="405963"/>
                  </a:cubicBezTo>
                  <a:lnTo>
                    <a:pt x="1716407" y="405202"/>
                  </a:lnTo>
                  <a:cubicBezTo>
                    <a:pt x="1716503" y="401487"/>
                    <a:pt x="1714407" y="399772"/>
                    <a:pt x="1709930" y="399201"/>
                  </a:cubicBezTo>
                  <a:lnTo>
                    <a:pt x="1707148" y="398737"/>
                  </a:lnTo>
                  <a:lnTo>
                    <a:pt x="1707168" y="398725"/>
                  </a:lnTo>
                  <a:close/>
                  <a:moveTo>
                    <a:pt x="1862712" y="395106"/>
                  </a:moveTo>
                  <a:cubicBezTo>
                    <a:pt x="1866998" y="394439"/>
                    <a:pt x="1865474" y="397487"/>
                    <a:pt x="1865951" y="399297"/>
                  </a:cubicBezTo>
                  <a:cubicBezTo>
                    <a:pt x="1866141" y="399868"/>
                    <a:pt x="1867474" y="400821"/>
                    <a:pt x="1867760" y="400725"/>
                  </a:cubicBezTo>
                  <a:lnTo>
                    <a:pt x="1868903" y="400344"/>
                  </a:lnTo>
                  <a:cubicBezTo>
                    <a:pt x="1869951" y="400535"/>
                    <a:pt x="1871475" y="401964"/>
                    <a:pt x="1872332" y="403488"/>
                  </a:cubicBezTo>
                  <a:cubicBezTo>
                    <a:pt x="1873189" y="405012"/>
                    <a:pt x="1876428" y="407583"/>
                    <a:pt x="1873475" y="410441"/>
                  </a:cubicBezTo>
                  <a:lnTo>
                    <a:pt x="1869475" y="409488"/>
                  </a:lnTo>
                  <a:lnTo>
                    <a:pt x="1867665" y="409107"/>
                  </a:lnTo>
                  <a:cubicBezTo>
                    <a:pt x="1865855" y="408631"/>
                    <a:pt x="1863188" y="409679"/>
                    <a:pt x="1861760" y="411489"/>
                  </a:cubicBezTo>
                  <a:lnTo>
                    <a:pt x="1860711" y="413203"/>
                  </a:lnTo>
                  <a:lnTo>
                    <a:pt x="1860235" y="414060"/>
                  </a:lnTo>
                  <a:cubicBezTo>
                    <a:pt x="1859664" y="416442"/>
                    <a:pt x="1858997" y="417108"/>
                    <a:pt x="1858616" y="415394"/>
                  </a:cubicBezTo>
                  <a:cubicBezTo>
                    <a:pt x="1858521" y="413584"/>
                    <a:pt x="1850615" y="411108"/>
                    <a:pt x="1849948" y="412822"/>
                  </a:cubicBezTo>
                  <a:cubicBezTo>
                    <a:pt x="1849282" y="414537"/>
                    <a:pt x="1848615" y="414918"/>
                    <a:pt x="1848520" y="413775"/>
                  </a:cubicBezTo>
                  <a:lnTo>
                    <a:pt x="1847853" y="413013"/>
                  </a:lnTo>
                  <a:lnTo>
                    <a:pt x="1844043" y="408345"/>
                  </a:lnTo>
                  <a:cubicBezTo>
                    <a:pt x="1840518" y="410917"/>
                    <a:pt x="1837756" y="413775"/>
                    <a:pt x="1837756" y="414727"/>
                  </a:cubicBezTo>
                  <a:lnTo>
                    <a:pt x="1837280" y="415013"/>
                  </a:lnTo>
                  <a:cubicBezTo>
                    <a:pt x="1836327" y="415489"/>
                    <a:pt x="1835089" y="415870"/>
                    <a:pt x="1833946" y="415870"/>
                  </a:cubicBezTo>
                  <a:cubicBezTo>
                    <a:pt x="1833470" y="415870"/>
                    <a:pt x="1832518" y="415013"/>
                    <a:pt x="1832518" y="414441"/>
                  </a:cubicBezTo>
                  <a:lnTo>
                    <a:pt x="1832327" y="412441"/>
                  </a:lnTo>
                  <a:cubicBezTo>
                    <a:pt x="1832422" y="410060"/>
                    <a:pt x="1836232" y="405583"/>
                    <a:pt x="1840900" y="402535"/>
                  </a:cubicBezTo>
                  <a:lnTo>
                    <a:pt x="1846138" y="407012"/>
                  </a:lnTo>
                  <a:cubicBezTo>
                    <a:pt x="1846329" y="407202"/>
                    <a:pt x="1848805" y="406059"/>
                    <a:pt x="1849567" y="405107"/>
                  </a:cubicBezTo>
                  <a:lnTo>
                    <a:pt x="1851186" y="403202"/>
                  </a:lnTo>
                  <a:cubicBezTo>
                    <a:pt x="1853187" y="399963"/>
                    <a:pt x="1854997" y="399011"/>
                    <a:pt x="1855282" y="401106"/>
                  </a:cubicBezTo>
                  <a:cubicBezTo>
                    <a:pt x="1855568" y="403202"/>
                    <a:pt x="1858616" y="406917"/>
                    <a:pt x="1861664" y="405774"/>
                  </a:cubicBezTo>
                  <a:lnTo>
                    <a:pt x="1860902" y="402345"/>
                  </a:lnTo>
                  <a:lnTo>
                    <a:pt x="1860711" y="401678"/>
                  </a:lnTo>
                  <a:cubicBezTo>
                    <a:pt x="1860807" y="400916"/>
                    <a:pt x="1860044" y="398154"/>
                    <a:pt x="1858997" y="395677"/>
                  </a:cubicBezTo>
                  <a:close/>
                  <a:moveTo>
                    <a:pt x="2142651" y="395010"/>
                  </a:moveTo>
                  <a:cubicBezTo>
                    <a:pt x="2148366" y="396439"/>
                    <a:pt x="2151034" y="400344"/>
                    <a:pt x="2148652" y="403487"/>
                  </a:cubicBezTo>
                  <a:lnTo>
                    <a:pt x="2143699" y="399773"/>
                  </a:lnTo>
                  <a:cubicBezTo>
                    <a:pt x="2142270" y="398725"/>
                    <a:pt x="2138841" y="398820"/>
                    <a:pt x="2136555" y="399201"/>
                  </a:cubicBezTo>
                  <a:lnTo>
                    <a:pt x="2135222" y="399487"/>
                  </a:lnTo>
                  <a:cubicBezTo>
                    <a:pt x="2133698" y="401582"/>
                    <a:pt x="2131317" y="402344"/>
                    <a:pt x="2130078" y="401106"/>
                  </a:cubicBezTo>
                  <a:cubicBezTo>
                    <a:pt x="2128840" y="399868"/>
                    <a:pt x="2129602" y="397201"/>
                    <a:pt x="2134555" y="397867"/>
                  </a:cubicBezTo>
                  <a:lnTo>
                    <a:pt x="2139413" y="396153"/>
                  </a:lnTo>
                  <a:close/>
                  <a:moveTo>
                    <a:pt x="2296004" y="394915"/>
                  </a:moveTo>
                  <a:cubicBezTo>
                    <a:pt x="2295527" y="395868"/>
                    <a:pt x="2295623" y="398535"/>
                    <a:pt x="2297147" y="398821"/>
                  </a:cubicBezTo>
                  <a:cubicBezTo>
                    <a:pt x="2298671" y="399106"/>
                    <a:pt x="2298289" y="407107"/>
                    <a:pt x="2296194" y="407107"/>
                  </a:cubicBezTo>
                  <a:cubicBezTo>
                    <a:pt x="2294004" y="407107"/>
                    <a:pt x="2291717" y="405774"/>
                    <a:pt x="2291050" y="404155"/>
                  </a:cubicBezTo>
                  <a:cubicBezTo>
                    <a:pt x="2290384" y="402535"/>
                    <a:pt x="2289907" y="397678"/>
                    <a:pt x="2291241" y="396820"/>
                  </a:cubicBezTo>
                  <a:cubicBezTo>
                    <a:pt x="2292575" y="395963"/>
                    <a:pt x="2296480" y="393963"/>
                    <a:pt x="2296004" y="394915"/>
                  </a:cubicBezTo>
                  <a:close/>
                  <a:moveTo>
                    <a:pt x="2343629" y="394534"/>
                  </a:moveTo>
                  <a:cubicBezTo>
                    <a:pt x="2345344" y="395581"/>
                    <a:pt x="2350201" y="398534"/>
                    <a:pt x="2350106" y="398725"/>
                  </a:cubicBezTo>
                  <a:cubicBezTo>
                    <a:pt x="2350011" y="398915"/>
                    <a:pt x="2347915" y="398725"/>
                    <a:pt x="2345439" y="397868"/>
                  </a:cubicBezTo>
                  <a:cubicBezTo>
                    <a:pt x="2342962" y="397010"/>
                    <a:pt x="2333247" y="399677"/>
                    <a:pt x="2331247" y="399106"/>
                  </a:cubicBezTo>
                  <a:cubicBezTo>
                    <a:pt x="2329151" y="398534"/>
                    <a:pt x="2329342" y="397296"/>
                    <a:pt x="2331628" y="396344"/>
                  </a:cubicBezTo>
                  <a:cubicBezTo>
                    <a:pt x="2333913" y="395391"/>
                    <a:pt x="2341819" y="393486"/>
                    <a:pt x="2343629" y="394534"/>
                  </a:cubicBezTo>
                  <a:close/>
                  <a:moveTo>
                    <a:pt x="2354106" y="393963"/>
                  </a:moveTo>
                  <a:cubicBezTo>
                    <a:pt x="2354678" y="393582"/>
                    <a:pt x="2365060" y="393486"/>
                    <a:pt x="2367822" y="395868"/>
                  </a:cubicBezTo>
                  <a:cubicBezTo>
                    <a:pt x="2370584" y="398249"/>
                    <a:pt x="2367441" y="399201"/>
                    <a:pt x="2360869" y="397963"/>
                  </a:cubicBezTo>
                  <a:lnTo>
                    <a:pt x="2356392" y="396915"/>
                  </a:lnTo>
                  <a:lnTo>
                    <a:pt x="2355154" y="396630"/>
                  </a:lnTo>
                  <a:cubicBezTo>
                    <a:pt x="2354011" y="395677"/>
                    <a:pt x="2353535" y="394534"/>
                    <a:pt x="2354106" y="393963"/>
                  </a:cubicBezTo>
                  <a:close/>
                  <a:moveTo>
                    <a:pt x="1777726" y="391653"/>
                  </a:moveTo>
                  <a:lnTo>
                    <a:pt x="1779177" y="393105"/>
                  </a:lnTo>
                  <a:lnTo>
                    <a:pt x="1777938" y="396133"/>
                  </a:lnTo>
                  <a:close/>
                  <a:moveTo>
                    <a:pt x="489587" y="390819"/>
                  </a:moveTo>
                  <a:cubicBezTo>
                    <a:pt x="488540" y="391581"/>
                    <a:pt x="487016" y="392724"/>
                    <a:pt x="487206" y="393486"/>
                  </a:cubicBezTo>
                  <a:lnTo>
                    <a:pt x="488158" y="397201"/>
                  </a:lnTo>
                  <a:cubicBezTo>
                    <a:pt x="484825" y="397582"/>
                    <a:pt x="484349" y="397677"/>
                    <a:pt x="487111" y="397486"/>
                  </a:cubicBezTo>
                  <a:cubicBezTo>
                    <a:pt x="489873" y="397296"/>
                    <a:pt x="496159" y="400534"/>
                    <a:pt x="496636" y="400058"/>
                  </a:cubicBezTo>
                  <a:cubicBezTo>
                    <a:pt x="497112" y="399582"/>
                    <a:pt x="495778" y="396724"/>
                    <a:pt x="493969" y="394343"/>
                  </a:cubicBezTo>
                  <a:lnTo>
                    <a:pt x="492159" y="392248"/>
                  </a:lnTo>
                  <a:cubicBezTo>
                    <a:pt x="491587" y="391581"/>
                    <a:pt x="489778" y="390628"/>
                    <a:pt x="489587" y="390819"/>
                  </a:cubicBezTo>
                  <a:close/>
                  <a:moveTo>
                    <a:pt x="1673069" y="390152"/>
                  </a:moveTo>
                  <a:cubicBezTo>
                    <a:pt x="1677736" y="390628"/>
                    <a:pt x="1682403" y="399201"/>
                    <a:pt x="1678688" y="399010"/>
                  </a:cubicBezTo>
                  <a:lnTo>
                    <a:pt x="1678308" y="398153"/>
                  </a:lnTo>
                  <a:cubicBezTo>
                    <a:pt x="1677165" y="395391"/>
                    <a:pt x="1676593" y="393391"/>
                    <a:pt x="1672783" y="395867"/>
                  </a:cubicBezTo>
                  <a:lnTo>
                    <a:pt x="1670306" y="397486"/>
                  </a:lnTo>
                  <a:cubicBezTo>
                    <a:pt x="1671164" y="399772"/>
                    <a:pt x="1672021" y="402058"/>
                    <a:pt x="1672212" y="402535"/>
                  </a:cubicBezTo>
                  <a:cubicBezTo>
                    <a:pt x="1672402" y="403011"/>
                    <a:pt x="1671259" y="403868"/>
                    <a:pt x="1669354" y="403201"/>
                  </a:cubicBezTo>
                  <a:lnTo>
                    <a:pt x="1668021" y="402439"/>
                  </a:lnTo>
                  <a:lnTo>
                    <a:pt x="1664687" y="400534"/>
                  </a:lnTo>
                  <a:cubicBezTo>
                    <a:pt x="1666115" y="398058"/>
                    <a:pt x="1667068" y="394153"/>
                    <a:pt x="1666115" y="392438"/>
                  </a:cubicBezTo>
                  <a:cubicBezTo>
                    <a:pt x="1665258" y="390724"/>
                    <a:pt x="1668307" y="389676"/>
                    <a:pt x="1673069" y="390152"/>
                  </a:cubicBezTo>
                  <a:close/>
                  <a:moveTo>
                    <a:pt x="2087215" y="389581"/>
                  </a:moveTo>
                  <a:cubicBezTo>
                    <a:pt x="2087978" y="388152"/>
                    <a:pt x="2097883" y="391962"/>
                    <a:pt x="2100074" y="392343"/>
                  </a:cubicBezTo>
                  <a:cubicBezTo>
                    <a:pt x="2102265" y="392724"/>
                    <a:pt x="2103027" y="393677"/>
                    <a:pt x="2101884" y="394534"/>
                  </a:cubicBezTo>
                  <a:cubicBezTo>
                    <a:pt x="2100741" y="395296"/>
                    <a:pt x="2093788" y="393677"/>
                    <a:pt x="2092073" y="393296"/>
                  </a:cubicBezTo>
                  <a:cubicBezTo>
                    <a:pt x="2090359" y="393010"/>
                    <a:pt x="2086453" y="391010"/>
                    <a:pt x="2087215" y="389581"/>
                  </a:cubicBezTo>
                  <a:close/>
                  <a:moveTo>
                    <a:pt x="462822" y="389295"/>
                  </a:moveTo>
                  <a:cubicBezTo>
                    <a:pt x="461108" y="389009"/>
                    <a:pt x="459488" y="389390"/>
                    <a:pt x="459202" y="390152"/>
                  </a:cubicBezTo>
                  <a:cubicBezTo>
                    <a:pt x="458917" y="390914"/>
                    <a:pt x="460250" y="395010"/>
                    <a:pt x="461393" y="398439"/>
                  </a:cubicBezTo>
                  <a:lnTo>
                    <a:pt x="456154" y="400249"/>
                  </a:lnTo>
                  <a:lnTo>
                    <a:pt x="454726" y="400725"/>
                  </a:lnTo>
                  <a:cubicBezTo>
                    <a:pt x="453392" y="403678"/>
                    <a:pt x="453487" y="405202"/>
                    <a:pt x="454821" y="404059"/>
                  </a:cubicBezTo>
                  <a:cubicBezTo>
                    <a:pt x="456250" y="403011"/>
                    <a:pt x="462346" y="403201"/>
                    <a:pt x="463393" y="403963"/>
                  </a:cubicBezTo>
                  <a:cubicBezTo>
                    <a:pt x="464346" y="404725"/>
                    <a:pt x="466156" y="404535"/>
                    <a:pt x="467394" y="403582"/>
                  </a:cubicBezTo>
                  <a:lnTo>
                    <a:pt x="472347" y="402916"/>
                  </a:lnTo>
                  <a:cubicBezTo>
                    <a:pt x="472918" y="402820"/>
                    <a:pt x="473776" y="402439"/>
                    <a:pt x="473966" y="402058"/>
                  </a:cubicBezTo>
                  <a:cubicBezTo>
                    <a:pt x="474252" y="401487"/>
                    <a:pt x="474252" y="400249"/>
                    <a:pt x="473871" y="400153"/>
                  </a:cubicBezTo>
                  <a:lnTo>
                    <a:pt x="470633" y="398629"/>
                  </a:lnTo>
                  <a:cubicBezTo>
                    <a:pt x="466823" y="397105"/>
                    <a:pt x="465299" y="394057"/>
                    <a:pt x="467203" y="391771"/>
                  </a:cubicBezTo>
                  <a:lnTo>
                    <a:pt x="464060" y="389962"/>
                  </a:lnTo>
                  <a:close/>
                  <a:moveTo>
                    <a:pt x="1095568" y="388533"/>
                  </a:moveTo>
                  <a:cubicBezTo>
                    <a:pt x="1096902" y="389771"/>
                    <a:pt x="1099759" y="393867"/>
                    <a:pt x="1101093" y="395010"/>
                  </a:cubicBezTo>
                  <a:cubicBezTo>
                    <a:pt x="1102426" y="396248"/>
                    <a:pt x="1101569" y="395677"/>
                    <a:pt x="1099092" y="393867"/>
                  </a:cubicBezTo>
                  <a:cubicBezTo>
                    <a:pt x="1096616" y="392057"/>
                    <a:pt x="1088329" y="392057"/>
                    <a:pt x="1088234" y="391486"/>
                  </a:cubicBezTo>
                  <a:cubicBezTo>
                    <a:pt x="1088044" y="391009"/>
                    <a:pt x="1089377" y="389200"/>
                    <a:pt x="1091568" y="388724"/>
                  </a:cubicBezTo>
                  <a:lnTo>
                    <a:pt x="1093568" y="388628"/>
                  </a:lnTo>
                  <a:close/>
                  <a:moveTo>
                    <a:pt x="1774129" y="388057"/>
                  </a:moveTo>
                  <a:cubicBezTo>
                    <a:pt x="1775891" y="387724"/>
                    <a:pt x="1777082" y="389438"/>
                    <a:pt x="1777725" y="391641"/>
                  </a:cubicBezTo>
                  <a:lnTo>
                    <a:pt x="1777726" y="391653"/>
                  </a:lnTo>
                  <a:lnTo>
                    <a:pt x="1777653" y="391581"/>
                  </a:lnTo>
                  <a:close/>
                  <a:moveTo>
                    <a:pt x="10385" y="383675"/>
                  </a:moveTo>
                  <a:cubicBezTo>
                    <a:pt x="10290" y="381770"/>
                    <a:pt x="15624" y="381770"/>
                    <a:pt x="18577" y="384247"/>
                  </a:cubicBezTo>
                  <a:lnTo>
                    <a:pt x="19624" y="385104"/>
                  </a:lnTo>
                  <a:cubicBezTo>
                    <a:pt x="20005" y="386533"/>
                    <a:pt x="19338" y="387485"/>
                    <a:pt x="18005" y="387104"/>
                  </a:cubicBezTo>
                  <a:lnTo>
                    <a:pt x="16767" y="386914"/>
                  </a:lnTo>
                  <a:cubicBezTo>
                    <a:pt x="14481" y="386438"/>
                    <a:pt x="13052" y="386723"/>
                    <a:pt x="12576" y="389105"/>
                  </a:cubicBezTo>
                  <a:lnTo>
                    <a:pt x="12004" y="391867"/>
                  </a:lnTo>
                  <a:cubicBezTo>
                    <a:pt x="7432" y="393581"/>
                    <a:pt x="3241" y="394439"/>
                    <a:pt x="2574" y="393867"/>
                  </a:cubicBezTo>
                  <a:lnTo>
                    <a:pt x="2479" y="393296"/>
                  </a:lnTo>
                  <a:cubicBezTo>
                    <a:pt x="2384" y="392724"/>
                    <a:pt x="2574" y="391581"/>
                    <a:pt x="2955" y="391486"/>
                  </a:cubicBezTo>
                  <a:cubicBezTo>
                    <a:pt x="7718" y="390248"/>
                    <a:pt x="10766" y="388438"/>
                    <a:pt x="10385" y="383675"/>
                  </a:cubicBezTo>
                  <a:close/>
                  <a:moveTo>
                    <a:pt x="675896" y="378627"/>
                  </a:moveTo>
                  <a:lnTo>
                    <a:pt x="673039" y="379484"/>
                  </a:lnTo>
                  <a:cubicBezTo>
                    <a:pt x="672658" y="382342"/>
                    <a:pt x="671419" y="385580"/>
                    <a:pt x="670372" y="386818"/>
                  </a:cubicBezTo>
                  <a:lnTo>
                    <a:pt x="669991" y="388057"/>
                  </a:lnTo>
                  <a:cubicBezTo>
                    <a:pt x="669800" y="388819"/>
                    <a:pt x="670562" y="390247"/>
                    <a:pt x="671324" y="390533"/>
                  </a:cubicBezTo>
                  <a:lnTo>
                    <a:pt x="672182" y="390819"/>
                  </a:lnTo>
                  <a:cubicBezTo>
                    <a:pt x="673610" y="390343"/>
                    <a:pt x="676849" y="386342"/>
                    <a:pt x="677516" y="384723"/>
                  </a:cubicBezTo>
                  <a:cubicBezTo>
                    <a:pt x="678277" y="383104"/>
                    <a:pt x="679611" y="383104"/>
                    <a:pt x="680564" y="384532"/>
                  </a:cubicBezTo>
                  <a:cubicBezTo>
                    <a:pt x="681516" y="385961"/>
                    <a:pt x="686945" y="386818"/>
                    <a:pt x="684469" y="385009"/>
                  </a:cubicBezTo>
                  <a:lnTo>
                    <a:pt x="683231" y="383485"/>
                  </a:lnTo>
                  <a:cubicBezTo>
                    <a:pt x="682564" y="382627"/>
                    <a:pt x="688088" y="380532"/>
                    <a:pt x="682278" y="380056"/>
                  </a:cubicBezTo>
                  <a:cubicBezTo>
                    <a:pt x="680087" y="379865"/>
                    <a:pt x="677611" y="378151"/>
                    <a:pt x="675896" y="378627"/>
                  </a:cubicBezTo>
                  <a:close/>
                  <a:moveTo>
                    <a:pt x="1291116" y="374912"/>
                  </a:moveTo>
                  <a:cubicBezTo>
                    <a:pt x="1292259" y="376055"/>
                    <a:pt x="1291116" y="382532"/>
                    <a:pt x="1288068" y="387009"/>
                  </a:cubicBezTo>
                  <a:lnTo>
                    <a:pt x="1283020" y="386438"/>
                  </a:lnTo>
                  <a:cubicBezTo>
                    <a:pt x="1282258" y="386342"/>
                    <a:pt x="1281115" y="385771"/>
                    <a:pt x="1281115" y="385390"/>
                  </a:cubicBezTo>
                  <a:cubicBezTo>
                    <a:pt x="1281115" y="384437"/>
                    <a:pt x="1281401" y="382723"/>
                    <a:pt x="1281877" y="382723"/>
                  </a:cubicBezTo>
                  <a:cubicBezTo>
                    <a:pt x="1287592" y="381961"/>
                    <a:pt x="1289211" y="379770"/>
                    <a:pt x="1286259" y="375579"/>
                  </a:cubicBezTo>
                  <a:lnTo>
                    <a:pt x="1285973" y="375389"/>
                  </a:lnTo>
                  <a:cubicBezTo>
                    <a:pt x="1287592" y="374055"/>
                    <a:pt x="1289973" y="373865"/>
                    <a:pt x="1291116" y="374912"/>
                  </a:cubicBezTo>
                  <a:close/>
                  <a:moveTo>
                    <a:pt x="727141" y="374245"/>
                  </a:moveTo>
                  <a:cubicBezTo>
                    <a:pt x="727045" y="375865"/>
                    <a:pt x="732951" y="384723"/>
                    <a:pt x="732570" y="388342"/>
                  </a:cubicBezTo>
                  <a:cubicBezTo>
                    <a:pt x="732189" y="391962"/>
                    <a:pt x="735427" y="395010"/>
                    <a:pt x="739714" y="395105"/>
                  </a:cubicBezTo>
                  <a:lnTo>
                    <a:pt x="743048" y="394819"/>
                  </a:lnTo>
                  <a:lnTo>
                    <a:pt x="743619" y="394724"/>
                  </a:lnTo>
                  <a:cubicBezTo>
                    <a:pt x="744000" y="393010"/>
                    <a:pt x="743143" y="391390"/>
                    <a:pt x="741619" y="391295"/>
                  </a:cubicBezTo>
                  <a:lnTo>
                    <a:pt x="741047" y="390628"/>
                  </a:lnTo>
                  <a:lnTo>
                    <a:pt x="740285" y="389771"/>
                  </a:lnTo>
                  <a:cubicBezTo>
                    <a:pt x="740095" y="388342"/>
                    <a:pt x="741333" y="387104"/>
                    <a:pt x="742952" y="387009"/>
                  </a:cubicBezTo>
                  <a:lnTo>
                    <a:pt x="744286" y="387390"/>
                  </a:lnTo>
                  <a:cubicBezTo>
                    <a:pt x="745334" y="387676"/>
                    <a:pt x="746762" y="388723"/>
                    <a:pt x="746953" y="389485"/>
                  </a:cubicBezTo>
                  <a:lnTo>
                    <a:pt x="747429" y="391676"/>
                  </a:lnTo>
                  <a:cubicBezTo>
                    <a:pt x="749620" y="392057"/>
                    <a:pt x="751620" y="391676"/>
                    <a:pt x="751906" y="390819"/>
                  </a:cubicBezTo>
                  <a:cubicBezTo>
                    <a:pt x="752287" y="389962"/>
                    <a:pt x="751715" y="386247"/>
                    <a:pt x="751049" y="384532"/>
                  </a:cubicBezTo>
                  <a:lnTo>
                    <a:pt x="749715" y="383389"/>
                  </a:lnTo>
                  <a:cubicBezTo>
                    <a:pt x="748858" y="382723"/>
                    <a:pt x="746858" y="382532"/>
                    <a:pt x="745524" y="382723"/>
                  </a:cubicBezTo>
                  <a:lnTo>
                    <a:pt x="740571" y="383389"/>
                  </a:lnTo>
                  <a:cubicBezTo>
                    <a:pt x="741238" y="381199"/>
                    <a:pt x="741714" y="379008"/>
                    <a:pt x="741714" y="378436"/>
                  </a:cubicBezTo>
                  <a:cubicBezTo>
                    <a:pt x="741714" y="377960"/>
                    <a:pt x="740095" y="376436"/>
                    <a:pt x="738285" y="376246"/>
                  </a:cubicBezTo>
                  <a:lnTo>
                    <a:pt x="737237" y="376817"/>
                  </a:lnTo>
                  <a:cubicBezTo>
                    <a:pt x="733903" y="378817"/>
                    <a:pt x="731999" y="379008"/>
                    <a:pt x="731617" y="375007"/>
                  </a:cubicBezTo>
                  <a:cubicBezTo>
                    <a:pt x="731522" y="374626"/>
                    <a:pt x="728950" y="374245"/>
                    <a:pt x="727522" y="374245"/>
                  </a:cubicBezTo>
                  <a:close/>
                  <a:moveTo>
                    <a:pt x="477659" y="372641"/>
                  </a:moveTo>
                  <a:lnTo>
                    <a:pt x="477586" y="373769"/>
                  </a:lnTo>
                  <a:lnTo>
                    <a:pt x="476537" y="372797"/>
                  </a:lnTo>
                  <a:close/>
                  <a:moveTo>
                    <a:pt x="752192" y="371102"/>
                  </a:moveTo>
                  <a:lnTo>
                    <a:pt x="748762" y="371864"/>
                  </a:lnTo>
                  <a:cubicBezTo>
                    <a:pt x="746762" y="372340"/>
                    <a:pt x="746667" y="375674"/>
                    <a:pt x="748572" y="375769"/>
                  </a:cubicBezTo>
                  <a:cubicBezTo>
                    <a:pt x="752382" y="375960"/>
                    <a:pt x="752096" y="377484"/>
                    <a:pt x="752573" y="379675"/>
                  </a:cubicBezTo>
                  <a:lnTo>
                    <a:pt x="752953" y="381389"/>
                  </a:lnTo>
                  <a:cubicBezTo>
                    <a:pt x="754573" y="383104"/>
                    <a:pt x="756668" y="383104"/>
                    <a:pt x="757525" y="381484"/>
                  </a:cubicBezTo>
                  <a:lnTo>
                    <a:pt x="756764" y="380722"/>
                  </a:lnTo>
                  <a:cubicBezTo>
                    <a:pt x="755430" y="379484"/>
                    <a:pt x="754859" y="378817"/>
                    <a:pt x="756764" y="377674"/>
                  </a:cubicBezTo>
                  <a:cubicBezTo>
                    <a:pt x="758097" y="376817"/>
                    <a:pt x="759621" y="375865"/>
                    <a:pt x="760097" y="374626"/>
                  </a:cubicBezTo>
                  <a:lnTo>
                    <a:pt x="760669" y="373293"/>
                  </a:lnTo>
                  <a:cubicBezTo>
                    <a:pt x="760478" y="371388"/>
                    <a:pt x="756573" y="370435"/>
                    <a:pt x="752192" y="371102"/>
                  </a:cubicBezTo>
                  <a:close/>
                  <a:moveTo>
                    <a:pt x="1721462" y="370503"/>
                  </a:moveTo>
                  <a:lnTo>
                    <a:pt x="1723742" y="370912"/>
                  </a:lnTo>
                  <a:cubicBezTo>
                    <a:pt x="1725457" y="370531"/>
                    <a:pt x="1724409" y="370436"/>
                    <a:pt x="1721456" y="370721"/>
                  </a:cubicBezTo>
                  <a:close/>
                  <a:moveTo>
                    <a:pt x="1505429" y="370055"/>
                  </a:moveTo>
                  <a:cubicBezTo>
                    <a:pt x="1506477" y="369960"/>
                    <a:pt x="1507620" y="378056"/>
                    <a:pt x="1504381" y="379770"/>
                  </a:cubicBezTo>
                  <a:cubicBezTo>
                    <a:pt x="1501143" y="381485"/>
                    <a:pt x="1499619" y="381009"/>
                    <a:pt x="1500857" y="378723"/>
                  </a:cubicBezTo>
                  <a:cubicBezTo>
                    <a:pt x="1502095" y="376437"/>
                    <a:pt x="1504476" y="370150"/>
                    <a:pt x="1505429" y="370055"/>
                  </a:cubicBezTo>
                  <a:close/>
                  <a:moveTo>
                    <a:pt x="1534290" y="369864"/>
                  </a:moveTo>
                  <a:cubicBezTo>
                    <a:pt x="1534861" y="369864"/>
                    <a:pt x="1535719" y="371197"/>
                    <a:pt x="1536099" y="371959"/>
                  </a:cubicBezTo>
                  <a:cubicBezTo>
                    <a:pt x="1536290" y="372436"/>
                    <a:pt x="1535528" y="373579"/>
                    <a:pt x="1535242" y="373579"/>
                  </a:cubicBezTo>
                  <a:cubicBezTo>
                    <a:pt x="1530289" y="373388"/>
                    <a:pt x="1527622" y="374912"/>
                    <a:pt x="1528098" y="379294"/>
                  </a:cubicBezTo>
                  <a:cubicBezTo>
                    <a:pt x="1528098" y="379484"/>
                    <a:pt x="1525241" y="380151"/>
                    <a:pt x="1523622" y="380151"/>
                  </a:cubicBezTo>
                  <a:lnTo>
                    <a:pt x="1519716" y="380151"/>
                  </a:lnTo>
                  <a:cubicBezTo>
                    <a:pt x="1521050" y="378722"/>
                    <a:pt x="1520574" y="374341"/>
                    <a:pt x="1519336" y="373102"/>
                  </a:cubicBezTo>
                  <a:cubicBezTo>
                    <a:pt x="1518097" y="371864"/>
                    <a:pt x="1520669" y="370912"/>
                    <a:pt x="1525146" y="370912"/>
                  </a:cubicBezTo>
                  <a:lnTo>
                    <a:pt x="1528384" y="370721"/>
                  </a:lnTo>
                  <a:cubicBezTo>
                    <a:pt x="1530384" y="370626"/>
                    <a:pt x="1532289" y="369864"/>
                    <a:pt x="1534290" y="369864"/>
                  </a:cubicBezTo>
                  <a:close/>
                  <a:moveTo>
                    <a:pt x="471490" y="369578"/>
                  </a:moveTo>
                  <a:cubicBezTo>
                    <a:pt x="471966" y="369388"/>
                    <a:pt x="473204" y="369769"/>
                    <a:pt x="473681" y="370150"/>
                  </a:cubicBezTo>
                  <a:lnTo>
                    <a:pt x="476537" y="372797"/>
                  </a:lnTo>
                  <a:lnTo>
                    <a:pt x="470918" y="373579"/>
                  </a:lnTo>
                  <a:cubicBezTo>
                    <a:pt x="470347" y="373579"/>
                    <a:pt x="469204" y="372055"/>
                    <a:pt x="469299" y="371388"/>
                  </a:cubicBezTo>
                  <a:cubicBezTo>
                    <a:pt x="469394" y="370721"/>
                    <a:pt x="470633" y="369959"/>
                    <a:pt x="471490" y="369578"/>
                  </a:cubicBezTo>
                  <a:close/>
                  <a:moveTo>
                    <a:pt x="1136335" y="369197"/>
                  </a:moveTo>
                  <a:cubicBezTo>
                    <a:pt x="1133668" y="370435"/>
                    <a:pt x="1132810" y="372055"/>
                    <a:pt x="1134430" y="372912"/>
                  </a:cubicBezTo>
                  <a:cubicBezTo>
                    <a:pt x="1136144" y="373769"/>
                    <a:pt x="1140050" y="375579"/>
                    <a:pt x="1139573" y="375198"/>
                  </a:cubicBezTo>
                  <a:cubicBezTo>
                    <a:pt x="1139002" y="374817"/>
                    <a:pt x="1139002" y="373198"/>
                    <a:pt x="1140621" y="372626"/>
                  </a:cubicBezTo>
                  <a:cubicBezTo>
                    <a:pt x="1142335" y="372055"/>
                    <a:pt x="1139002" y="367959"/>
                    <a:pt x="1136335" y="369197"/>
                  </a:cubicBezTo>
                  <a:close/>
                  <a:moveTo>
                    <a:pt x="28196" y="365578"/>
                  </a:moveTo>
                  <a:cubicBezTo>
                    <a:pt x="30196" y="364911"/>
                    <a:pt x="31530" y="369388"/>
                    <a:pt x="34197" y="366054"/>
                  </a:cubicBezTo>
                  <a:lnTo>
                    <a:pt x="34483" y="365673"/>
                  </a:lnTo>
                  <a:cubicBezTo>
                    <a:pt x="36674" y="366149"/>
                    <a:pt x="37817" y="367959"/>
                    <a:pt x="37054" y="369578"/>
                  </a:cubicBezTo>
                  <a:lnTo>
                    <a:pt x="36293" y="369578"/>
                  </a:lnTo>
                  <a:lnTo>
                    <a:pt x="30387" y="369769"/>
                  </a:lnTo>
                  <a:cubicBezTo>
                    <a:pt x="31054" y="373293"/>
                    <a:pt x="31816" y="374436"/>
                    <a:pt x="31911" y="372436"/>
                  </a:cubicBezTo>
                  <a:cubicBezTo>
                    <a:pt x="32006" y="370436"/>
                    <a:pt x="26006" y="368150"/>
                    <a:pt x="25815" y="367102"/>
                  </a:cubicBezTo>
                  <a:lnTo>
                    <a:pt x="26101" y="366245"/>
                  </a:lnTo>
                  <a:cubicBezTo>
                    <a:pt x="26196" y="365864"/>
                    <a:pt x="27434" y="365768"/>
                    <a:pt x="28196" y="365578"/>
                  </a:cubicBezTo>
                  <a:close/>
                  <a:moveTo>
                    <a:pt x="1682308" y="364530"/>
                  </a:moveTo>
                  <a:cubicBezTo>
                    <a:pt x="1680117" y="362625"/>
                    <a:pt x="1680689" y="362815"/>
                    <a:pt x="1683355" y="365101"/>
                  </a:cubicBezTo>
                  <a:cubicBezTo>
                    <a:pt x="1686118" y="367387"/>
                    <a:pt x="1692024" y="373483"/>
                    <a:pt x="1690214" y="373483"/>
                  </a:cubicBezTo>
                  <a:cubicBezTo>
                    <a:pt x="1688404" y="373483"/>
                    <a:pt x="1684404" y="366530"/>
                    <a:pt x="1682308" y="364530"/>
                  </a:cubicBezTo>
                  <a:close/>
                  <a:moveTo>
                    <a:pt x="1902717" y="363578"/>
                  </a:moveTo>
                  <a:cubicBezTo>
                    <a:pt x="1907289" y="363102"/>
                    <a:pt x="1919576" y="365769"/>
                    <a:pt x="1916909" y="367388"/>
                  </a:cubicBezTo>
                  <a:cubicBezTo>
                    <a:pt x="1914242" y="369007"/>
                    <a:pt x="1905765" y="366150"/>
                    <a:pt x="1904812" y="366150"/>
                  </a:cubicBezTo>
                  <a:cubicBezTo>
                    <a:pt x="1903955" y="365959"/>
                    <a:pt x="1897192" y="368531"/>
                    <a:pt x="1896145" y="367102"/>
                  </a:cubicBezTo>
                  <a:cubicBezTo>
                    <a:pt x="1895192" y="365674"/>
                    <a:pt x="1898145" y="364150"/>
                    <a:pt x="1902717" y="363578"/>
                  </a:cubicBezTo>
                  <a:close/>
                  <a:moveTo>
                    <a:pt x="1718503" y="363292"/>
                  </a:moveTo>
                  <a:lnTo>
                    <a:pt x="1720313" y="363673"/>
                  </a:lnTo>
                  <a:cubicBezTo>
                    <a:pt x="1721075" y="363768"/>
                    <a:pt x="1721551" y="365959"/>
                    <a:pt x="1721551" y="367197"/>
                  </a:cubicBezTo>
                  <a:lnTo>
                    <a:pt x="1721462" y="370503"/>
                  </a:lnTo>
                  <a:lnTo>
                    <a:pt x="1713645" y="369102"/>
                  </a:lnTo>
                  <a:cubicBezTo>
                    <a:pt x="1712884" y="369960"/>
                    <a:pt x="1709454" y="371579"/>
                    <a:pt x="1708502" y="369769"/>
                  </a:cubicBezTo>
                  <a:lnTo>
                    <a:pt x="1708883" y="369388"/>
                  </a:lnTo>
                  <a:lnTo>
                    <a:pt x="1710502" y="367483"/>
                  </a:lnTo>
                  <a:cubicBezTo>
                    <a:pt x="1712693" y="365673"/>
                    <a:pt x="1716313" y="363768"/>
                    <a:pt x="1718503" y="363292"/>
                  </a:cubicBezTo>
                  <a:close/>
                  <a:moveTo>
                    <a:pt x="1818230" y="361863"/>
                  </a:moveTo>
                  <a:cubicBezTo>
                    <a:pt x="1821373" y="363768"/>
                    <a:pt x="1819754" y="369293"/>
                    <a:pt x="1817563" y="366530"/>
                  </a:cubicBezTo>
                  <a:lnTo>
                    <a:pt x="1814896" y="365864"/>
                  </a:lnTo>
                  <a:lnTo>
                    <a:pt x="1809181" y="364244"/>
                  </a:lnTo>
                  <a:cubicBezTo>
                    <a:pt x="1810991" y="361006"/>
                    <a:pt x="1815086" y="359958"/>
                    <a:pt x="1818230" y="361863"/>
                  </a:cubicBezTo>
                  <a:close/>
                  <a:moveTo>
                    <a:pt x="2328865" y="359196"/>
                  </a:moveTo>
                  <a:lnTo>
                    <a:pt x="2329246" y="359291"/>
                  </a:lnTo>
                  <a:lnTo>
                    <a:pt x="2333913" y="360720"/>
                  </a:lnTo>
                  <a:cubicBezTo>
                    <a:pt x="2339248" y="362435"/>
                    <a:pt x="2342772" y="364530"/>
                    <a:pt x="2341915" y="365292"/>
                  </a:cubicBezTo>
                  <a:cubicBezTo>
                    <a:pt x="2341057" y="365959"/>
                    <a:pt x="2336485" y="365673"/>
                    <a:pt x="2335533" y="364911"/>
                  </a:cubicBezTo>
                  <a:cubicBezTo>
                    <a:pt x="2334580" y="364149"/>
                    <a:pt x="2332961" y="364340"/>
                    <a:pt x="2331913" y="365292"/>
                  </a:cubicBezTo>
                  <a:lnTo>
                    <a:pt x="2330866" y="365482"/>
                  </a:lnTo>
                  <a:lnTo>
                    <a:pt x="2328961" y="365768"/>
                  </a:lnTo>
                  <a:cubicBezTo>
                    <a:pt x="2325150" y="365673"/>
                    <a:pt x="2323436" y="365006"/>
                    <a:pt x="2325150" y="364340"/>
                  </a:cubicBezTo>
                  <a:cubicBezTo>
                    <a:pt x="2326770" y="363673"/>
                    <a:pt x="2329532" y="362149"/>
                    <a:pt x="2329056" y="361768"/>
                  </a:cubicBezTo>
                  <a:cubicBezTo>
                    <a:pt x="2328579" y="361387"/>
                    <a:pt x="2328008" y="359768"/>
                    <a:pt x="2328865" y="359196"/>
                  </a:cubicBezTo>
                  <a:close/>
                  <a:moveTo>
                    <a:pt x="225554" y="358910"/>
                  </a:moveTo>
                  <a:cubicBezTo>
                    <a:pt x="220411" y="358434"/>
                    <a:pt x="221744" y="362815"/>
                    <a:pt x="219553" y="364435"/>
                  </a:cubicBezTo>
                  <a:cubicBezTo>
                    <a:pt x="218601" y="365101"/>
                    <a:pt x="219363" y="369292"/>
                    <a:pt x="220411" y="369578"/>
                  </a:cubicBezTo>
                  <a:cubicBezTo>
                    <a:pt x="224221" y="370721"/>
                    <a:pt x="223744" y="368054"/>
                    <a:pt x="224221" y="365959"/>
                  </a:cubicBezTo>
                  <a:cubicBezTo>
                    <a:pt x="224602" y="364435"/>
                    <a:pt x="226126" y="363101"/>
                    <a:pt x="227459" y="361863"/>
                  </a:cubicBezTo>
                  <a:lnTo>
                    <a:pt x="230317" y="359005"/>
                  </a:lnTo>
                  <a:cubicBezTo>
                    <a:pt x="228698" y="355862"/>
                    <a:pt x="226697" y="355767"/>
                    <a:pt x="225935" y="358910"/>
                  </a:cubicBezTo>
                  <a:close/>
                  <a:moveTo>
                    <a:pt x="1021082" y="358720"/>
                  </a:moveTo>
                  <a:cubicBezTo>
                    <a:pt x="1020320" y="357672"/>
                    <a:pt x="1017177" y="359386"/>
                    <a:pt x="1014129" y="362530"/>
                  </a:cubicBezTo>
                  <a:lnTo>
                    <a:pt x="1009462" y="361291"/>
                  </a:lnTo>
                  <a:cubicBezTo>
                    <a:pt x="1007652" y="360815"/>
                    <a:pt x="1005937" y="359863"/>
                    <a:pt x="1004033" y="359482"/>
                  </a:cubicBezTo>
                  <a:cubicBezTo>
                    <a:pt x="1002985" y="359291"/>
                    <a:pt x="1000794" y="359577"/>
                    <a:pt x="1000794" y="359767"/>
                  </a:cubicBezTo>
                  <a:cubicBezTo>
                    <a:pt x="1000603" y="360910"/>
                    <a:pt x="1000699" y="362244"/>
                    <a:pt x="1001270" y="363292"/>
                  </a:cubicBezTo>
                  <a:cubicBezTo>
                    <a:pt x="1001746" y="364149"/>
                    <a:pt x="1002890" y="365387"/>
                    <a:pt x="1003842" y="365387"/>
                  </a:cubicBezTo>
                  <a:lnTo>
                    <a:pt x="1008033" y="365768"/>
                  </a:lnTo>
                  <a:cubicBezTo>
                    <a:pt x="1011367" y="367959"/>
                    <a:pt x="1015367" y="370054"/>
                    <a:pt x="1016891" y="370435"/>
                  </a:cubicBezTo>
                  <a:cubicBezTo>
                    <a:pt x="1018415" y="370816"/>
                    <a:pt x="1019844" y="366911"/>
                    <a:pt x="1018987" y="365387"/>
                  </a:cubicBezTo>
                  <a:lnTo>
                    <a:pt x="1016701" y="365387"/>
                  </a:lnTo>
                  <a:lnTo>
                    <a:pt x="1016415" y="365387"/>
                  </a:lnTo>
                  <a:cubicBezTo>
                    <a:pt x="1016129" y="364530"/>
                    <a:pt x="1016891" y="363673"/>
                    <a:pt x="1018225" y="363577"/>
                  </a:cubicBezTo>
                  <a:cubicBezTo>
                    <a:pt x="1019463" y="363482"/>
                    <a:pt x="1021749" y="359863"/>
                    <a:pt x="1021082" y="358720"/>
                  </a:cubicBezTo>
                  <a:close/>
                  <a:moveTo>
                    <a:pt x="2163416" y="357577"/>
                  </a:moveTo>
                  <a:lnTo>
                    <a:pt x="2164178" y="357768"/>
                  </a:lnTo>
                  <a:lnTo>
                    <a:pt x="2169988" y="359292"/>
                  </a:lnTo>
                  <a:cubicBezTo>
                    <a:pt x="2169321" y="363959"/>
                    <a:pt x="2166178" y="366912"/>
                    <a:pt x="2162844" y="365864"/>
                  </a:cubicBezTo>
                  <a:lnTo>
                    <a:pt x="2159606" y="365578"/>
                  </a:lnTo>
                  <a:lnTo>
                    <a:pt x="2157606" y="365388"/>
                  </a:lnTo>
                  <a:cubicBezTo>
                    <a:pt x="2154272" y="365483"/>
                    <a:pt x="2149509" y="366054"/>
                    <a:pt x="2146938" y="366626"/>
                  </a:cubicBezTo>
                  <a:lnTo>
                    <a:pt x="2144557" y="365578"/>
                  </a:lnTo>
                  <a:lnTo>
                    <a:pt x="2142080" y="364530"/>
                  </a:lnTo>
                  <a:cubicBezTo>
                    <a:pt x="2137889" y="363102"/>
                    <a:pt x="2138746" y="360435"/>
                    <a:pt x="2144080" y="358815"/>
                  </a:cubicBezTo>
                  <a:lnTo>
                    <a:pt x="2149319" y="360054"/>
                  </a:lnTo>
                  <a:lnTo>
                    <a:pt x="2153605" y="361101"/>
                  </a:lnTo>
                  <a:cubicBezTo>
                    <a:pt x="2158177" y="359006"/>
                    <a:pt x="2162654" y="357387"/>
                    <a:pt x="2163416" y="357577"/>
                  </a:cubicBezTo>
                  <a:close/>
                  <a:moveTo>
                    <a:pt x="1778415" y="357006"/>
                  </a:moveTo>
                  <a:cubicBezTo>
                    <a:pt x="1779558" y="357577"/>
                    <a:pt x="1781844" y="359196"/>
                    <a:pt x="1782987" y="359673"/>
                  </a:cubicBezTo>
                  <a:cubicBezTo>
                    <a:pt x="1784130" y="360054"/>
                    <a:pt x="1788797" y="365864"/>
                    <a:pt x="1786035" y="367674"/>
                  </a:cubicBezTo>
                  <a:cubicBezTo>
                    <a:pt x="1783272" y="369484"/>
                    <a:pt x="1780129" y="368436"/>
                    <a:pt x="1779081" y="365388"/>
                  </a:cubicBezTo>
                  <a:lnTo>
                    <a:pt x="1778415" y="363197"/>
                  </a:lnTo>
                  <a:lnTo>
                    <a:pt x="1777748" y="361292"/>
                  </a:lnTo>
                  <a:cubicBezTo>
                    <a:pt x="1776891" y="358435"/>
                    <a:pt x="1777272" y="356434"/>
                    <a:pt x="1778415" y="357006"/>
                  </a:cubicBezTo>
                  <a:close/>
                  <a:moveTo>
                    <a:pt x="2203897" y="356815"/>
                  </a:moveTo>
                  <a:cubicBezTo>
                    <a:pt x="2205040" y="355005"/>
                    <a:pt x="2210183" y="360720"/>
                    <a:pt x="2211803" y="361196"/>
                  </a:cubicBezTo>
                  <a:lnTo>
                    <a:pt x="2213136" y="361006"/>
                  </a:lnTo>
                  <a:lnTo>
                    <a:pt x="2214850" y="360720"/>
                  </a:lnTo>
                  <a:cubicBezTo>
                    <a:pt x="2216374" y="359768"/>
                    <a:pt x="2213422" y="362720"/>
                    <a:pt x="2211707" y="364054"/>
                  </a:cubicBezTo>
                  <a:cubicBezTo>
                    <a:pt x="2210088" y="365387"/>
                    <a:pt x="2207802" y="365578"/>
                    <a:pt x="2206659" y="364530"/>
                  </a:cubicBezTo>
                  <a:cubicBezTo>
                    <a:pt x="2205516" y="363482"/>
                    <a:pt x="2202754" y="358529"/>
                    <a:pt x="2203897" y="356815"/>
                  </a:cubicBezTo>
                  <a:close/>
                  <a:moveTo>
                    <a:pt x="143357" y="356379"/>
                  </a:moveTo>
                  <a:lnTo>
                    <a:pt x="143830" y="356529"/>
                  </a:lnTo>
                  <a:lnTo>
                    <a:pt x="143830" y="356708"/>
                  </a:lnTo>
                  <a:close/>
                  <a:moveTo>
                    <a:pt x="2195229" y="356148"/>
                  </a:moveTo>
                  <a:lnTo>
                    <a:pt x="2191419" y="360053"/>
                  </a:lnTo>
                  <a:lnTo>
                    <a:pt x="2188085" y="363482"/>
                  </a:lnTo>
                  <a:cubicBezTo>
                    <a:pt x="2192181" y="363863"/>
                    <a:pt x="2188275" y="367292"/>
                    <a:pt x="2186847" y="365006"/>
                  </a:cubicBezTo>
                  <a:cubicBezTo>
                    <a:pt x="2185323" y="362720"/>
                    <a:pt x="2183037" y="362530"/>
                    <a:pt x="2181703" y="364625"/>
                  </a:cubicBezTo>
                  <a:lnTo>
                    <a:pt x="2180370" y="365864"/>
                  </a:lnTo>
                  <a:lnTo>
                    <a:pt x="2179513" y="366721"/>
                  </a:lnTo>
                  <a:cubicBezTo>
                    <a:pt x="2177988" y="367292"/>
                    <a:pt x="2176369" y="367102"/>
                    <a:pt x="2175893" y="366340"/>
                  </a:cubicBezTo>
                  <a:cubicBezTo>
                    <a:pt x="2175417" y="365578"/>
                    <a:pt x="2176369" y="363101"/>
                    <a:pt x="2177417" y="361768"/>
                  </a:cubicBezTo>
                  <a:cubicBezTo>
                    <a:pt x="2178465" y="360434"/>
                    <a:pt x="2182656" y="357767"/>
                    <a:pt x="2184370" y="358529"/>
                  </a:cubicBezTo>
                  <a:cubicBezTo>
                    <a:pt x="2186085" y="359291"/>
                    <a:pt x="2191895" y="354529"/>
                    <a:pt x="2195229" y="356148"/>
                  </a:cubicBezTo>
                  <a:close/>
                  <a:moveTo>
                    <a:pt x="2366679" y="355481"/>
                  </a:moveTo>
                  <a:cubicBezTo>
                    <a:pt x="2368394" y="356529"/>
                    <a:pt x="2369060" y="358053"/>
                    <a:pt x="2368775" y="358338"/>
                  </a:cubicBezTo>
                  <a:cubicBezTo>
                    <a:pt x="2368489" y="358624"/>
                    <a:pt x="2367346" y="358910"/>
                    <a:pt x="2366203" y="358910"/>
                  </a:cubicBezTo>
                  <a:cubicBezTo>
                    <a:pt x="2365155" y="358910"/>
                    <a:pt x="2361535" y="359862"/>
                    <a:pt x="2361250" y="361006"/>
                  </a:cubicBezTo>
                  <a:cubicBezTo>
                    <a:pt x="2360964" y="362149"/>
                    <a:pt x="2359630" y="365292"/>
                    <a:pt x="2358678" y="365673"/>
                  </a:cubicBezTo>
                  <a:lnTo>
                    <a:pt x="2358107" y="365482"/>
                  </a:lnTo>
                  <a:lnTo>
                    <a:pt x="2354772" y="364530"/>
                  </a:lnTo>
                  <a:cubicBezTo>
                    <a:pt x="2351154" y="363387"/>
                    <a:pt x="2350105" y="362720"/>
                    <a:pt x="2352487" y="363101"/>
                  </a:cubicBezTo>
                  <a:cubicBezTo>
                    <a:pt x="2354868" y="363482"/>
                    <a:pt x="2358678" y="357291"/>
                    <a:pt x="2362107" y="356148"/>
                  </a:cubicBezTo>
                  <a:lnTo>
                    <a:pt x="2365441" y="355672"/>
                  </a:lnTo>
                  <a:close/>
                  <a:moveTo>
                    <a:pt x="1424847" y="355195"/>
                  </a:moveTo>
                  <a:lnTo>
                    <a:pt x="1423609" y="355386"/>
                  </a:lnTo>
                  <a:lnTo>
                    <a:pt x="1420180" y="356053"/>
                  </a:lnTo>
                  <a:cubicBezTo>
                    <a:pt x="1415893" y="357291"/>
                    <a:pt x="1412369" y="359196"/>
                    <a:pt x="1412274" y="360434"/>
                  </a:cubicBezTo>
                  <a:cubicBezTo>
                    <a:pt x="1412179" y="361577"/>
                    <a:pt x="1413036" y="364720"/>
                    <a:pt x="1413608" y="364911"/>
                  </a:cubicBezTo>
                  <a:cubicBezTo>
                    <a:pt x="1414179" y="365101"/>
                    <a:pt x="1415989" y="365006"/>
                    <a:pt x="1416275" y="364244"/>
                  </a:cubicBezTo>
                  <a:lnTo>
                    <a:pt x="1416370" y="363577"/>
                  </a:lnTo>
                  <a:cubicBezTo>
                    <a:pt x="1416465" y="362815"/>
                    <a:pt x="1416084" y="361482"/>
                    <a:pt x="1416275" y="361482"/>
                  </a:cubicBezTo>
                  <a:cubicBezTo>
                    <a:pt x="1419323" y="360625"/>
                    <a:pt x="1422466" y="360148"/>
                    <a:pt x="1425418" y="359196"/>
                  </a:cubicBezTo>
                  <a:lnTo>
                    <a:pt x="1426466" y="358815"/>
                  </a:lnTo>
                  <a:cubicBezTo>
                    <a:pt x="1427228" y="357481"/>
                    <a:pt x="1426466" y="355862"/>
                    <a:pt x="1424847" y="355195"/>
                  </a:cubicBezTo>
                  <a:close/>
                  <a:moveTo>
                    <a:pt x="1137859" y="355005"/>
                  </a:moveTo>
                  <a:cubicBezTo>
                    <a:pt x="1136240" y="354052"/>
                    <a:pt x="1135668" y="356148"/>
                    <a:pt x="1136811" y="359577"/>
                  </a:cubicBezTo>
                  <a:lnTo>
                    <a:pt x="1130429" y="359386"/>
                  </a:lnTo>
                  <a:lnTo>
                    <a:pt x="1130048" y="359386"/>
                  </a:lnTo>
                  <a:cubicBezTo>
                    <a:pt x="1129572" y="361196"/>
                    <a:pt x="1130239" y="363101"/>
                    <a:pt x="1131572" y="363673"/>
                  </a:cubicBezTo>
                  <a:lnTo>
                    <a:pt x="1132429" y="363387"/>
                  </a:lnTo>
                  <a:lnTo>
                    <a:pt x="1136525" y="362149"/>
                  </a:lnTo>
                  <a:cubicBezTo>
                    <a:pt x="1141097" y="360339"/>
                    <a:pt x="1139573" y="355957"/>
                    <a:pt x="1137859" y="355005"/>
                  </a:cubicBezTo>
                  <a:close/>
                  <a:moveTo>
                    <a:pt x="98586" y="354815"/>
                  </a:moveTo>
                  <a:cubicBezTo>
                    <a:pt x="100968" y="356148"/>
                    <a:pt x="98301" y="362435"/>
                    <a:pt x="94205" y="361196"/>
                  </a:cubicBezTo>
                  <a:cubicBezTo>
                    <a:pt x="90109" y="359958"/>
                    <a:pt x="87918" y="358053"/>
                    <a:pt x="89347" y="356815"/>
                  </a:cubicBezTo>
                  <a:cubicBezTo>
                    <a:pt x="90776" y="355577"/>
                    <a:pt x="96205" y="353576"/>
                    <a:pt x="98586" y="354815"/>
                  </a:cubicBezTo>
                  <a:close/>
                  <a:moveTo>
                    <a:pt x="140020" y="354052"/>
                  </a:moveTo>
                  <a:lnTo>
                    <a:pt x="143357" y="356379"/>
                  </a:lnTo>
                  <a:lnTo>
                    <a:pt x="141734" y="355862"/>
                  </a:lnTo>
                  <a:lnTo>
                    <a:pt x="140115" y="355767"/>
                  </a:lnTo>
                  <a:cubicBezTo>
                    <a:pt x="138210" y="355862"/>
                    <a:pt x="136876" y="355195"/>
                    <a:pt x="137067" y="354338"/>
                  </a:cubicBezTo>
                  <a:lnTo>
                    <a:pt x="137162" y="354338"/>
                  </a:lnTo>
                  <a:close/>
                  <a:moveTo>
                    <a:pt x="1752221" y="353195"/>
                  </a:moveTo>
                  <a:cubicBezTo>
                    <a:pt x="1749840" y="354719"/>
                    <a:pt x="1747554" y="353290"/>
                    <a:pt x="1745554" y="353767"/>
                  </a:cubicBezTo>
                  <a:lnTo>
                    <a:pt x="1742506" y="354529"/>
                  </a:lnTo>
                  <a:cubicBezTo>
                    <a:pt x="1739648" y="356243"/>
                    <a:pt x="1738219" y="359101"/>
                    <a:pt x="1739458" y="361006"/>
                  </a:cubicBezTo>
                  <a:cubicBezTo>
                    <a:pt x="1740601" y="362815"/>
                    <a:pt x="1745554" y="367006"/>
                    <a:pt x="1746982" y="364816"/>
                  </a:cubicBezTo>
                  <a:cubicBezTo>
                    <a:pt x="1748411" y="362625"/>
                    <a:pt x="1752793" y="357291"/>
                    <a:pt x="1754031" y="357481"/>
                  </a:cubicBezTo>
                  <a:lnTo>
                    <a:pt x="1754888" y="358053"/>
                  </a:lnTo>
                  <a:cubicBezTo>
                    <a:pt x="1756603" y="359386"/>
                    <a:pt x="1758698" y="360339"/>
                    <a:pt x="1760031" y="358339"/>
                  </a:cubicBezTo>
                  <a:cubicBezTo>
                    <a:pt x="1760604" y="357481"/>
                    <a:pt x="1759175" y="355100"/>
                    <a:pt x="1757841" y="354243"/>
                  </a:cubicBezTo>
                  <a:cubicBezTo>
                    <a:pt x="1756413" y="353290"/>
                    <a:pt x="1753269" y="352528"/>
                    <a:pt x="1752221" y="353195"/>
                  </a:cubicBezTo>
                  <a:close/>
                  <a:moveTo>
                    <a:pt x="744762" y="352148"/>
                  </a:moveTo>
                  <a:cubicBezTo>
                    <a:pt x="748763" y="351671"/>
                    <a:pt x="750382" y="354053"/>
                    <a:pt x="748477" y="357577"/>
                  </a:cubicBezTo>
                  <a:lnTo>
                    <a:pt x="743619" y="357101"/>
                  </a:lnTo>
                  <a:lnTo>
                    <a:pt x="739714" y="356720"/>
                  </a:lnTo>
                  <a:cubicBezTo>
                    <a:pt x="735523" y="355386"/>
                    <a:pt x="734952" y="354148"/>
                    <a:pt x="738476" y="353767"/>
                  </a:cubicBezTo>
                  <a:lnTo>
                    <a:pt x="741428" y="353005"/>
                  </a:lnTo>
                  <a:close/>
                  <a:moveTo>
                    <a:pt x="1479140" y="351862"/>
                  </a:moveTo>
                  <a:cubicBezTo>
                    <a:pt x="1478473" y="351385"/>
                    <a:pt x="1477806" y="352147"/>
                    <a:pt x="1477616" y="353576"/>
                  </a:cubicBezTo>
                  <a:cubicBezTo>
                    <a:pt x="1477425" y="355005"/>
                    <a:pt x="1469043" y="356434"/>
                    <a:pt x="1464757" y="357958"/>
                  </a:cubicBezTo>
                  <a:lnTo>
                    <a:pt x="1460756" y="355100"/>
                  </a:lnTo>
                  <a:cubicBezTo>
                    <a:pt x="1460566" y="355005"/>
                    <a:pt x="1459232" y="355576"/>
                    <a:pt x="1458851" y="356148"/>
                  </a:cubicBezTo>
                  <a:cubicBezTo>
                    <a:pt x="1458470" y="356719"/>
                    <a:pt x="1458661" y="357481"/>
                    <a:pt x="1458851" y="358148"/>
                  </a:cubicBezTo>
                  <a:cubicBezTo>
                    <a:pt x="1458946" y="358529"/>
                    <a:pt x="1471424" y="360434"/>
                    <a:pt x="1471805" y="360148"/>
                  </a:cubicBezTo>
                  <a:lnTo>
                    <a:pt x="1475234" y="358148"/>
                  </a:lnTo>
                  <a:cubicBezTo>
                    <a:pt x="1478949" y="355957"/>
                    <a:pt x="1479806" y="352338"/>
                    <a:pt x="1479140" y="351862"/>
                  </a:cubicBezTo>
                  <a:close/>
                  <a:moveTo>
                    <a:pt x="790482" y="351005"/>
                  </a:moveTo>
                  <a:cubicBezTo>
                    <a:pt x="791339" y="350815"/>
                    <a:pt x="793149" y="351481"/>
                    <a:pt x="793435" y="352053"/>
                  </a:cubicBezTo>
                  <a:cubicBezTo>
                    <a:pt x="793816" y="352720"/>
                    <a:pt x="793340" y="354434"/>
                    <a:pt x="792673" y="354625"/>
                  </a:cubicBezTo>
                  <a:cubicBezTo>
                    <a:pt x="790482" y="355291"/>
                    <a:pt x="787529" y="355101"/>
                    <a:pt x="788292" y="358244"/>
                  </a:cubicBezTo>
                  <a:cubicBezTo>
                    <a:pt x="788292" y="358339"/>
                    <a:pt x="785434" y="359387"/>
                    <a:pt x="784005" y="359197"/>
                  </a:cubicBezTo>
                  <a:lnTo>
                    <a:pt x="780576" y="358816"/>
                  </a:lnTo>
                  <a:cubicBezTo>
                    <a:pt x="779243" y="356244"/>
                    <a:pt x="781910" y="353101"/>
                    <a:pt x="786386" y="351862"/>
                  </a:cubicBezTo>
                  <a:close/>
                  <a:moveTo>
                    <a:pt x="1091472" y="351004"/>
                  </a:moveTo>
                  <a:cubicBezTo>
                    <a:pt x="1089567" y="353671"/>
                    <a:pt x="1090043" y="357672"/>
                    <a:pt x="1092520" y="359863"/>
                  </a:cubicBezTo>
                  <a:lnTo>
                    <a:pt x="1095473" y="360339"/>
                  </a:lnTo>
                  <a:lnTo>
                    <a:pt x="1098997" y="360815"/>
                  </a:lnTo>
                  <a:cubicBezTo>
                    <a:pt x="1100235" y="363292"/>
                    <a:pt x="1103474" y="364149"/>
                    <a:pt x="1106236" y="362625"/>
                  </a:cubicBezTo>
                  <a:lnTo>
                    <a:pt x="1108617" y="361291"/>
                  </a:lnTo>
                  <a:cubicBezTo>
                    <a:pt x="1110903" y="360053"/>
                    <a:pt x="1111856" y="355862"/>
                    <a:pt x="1110046" y="355576"/>
                  </a:cubicBezTo>
                  <a:cubicBezTo>
                    <a:pt x="1106236" y="354910"/>
                    <a:pt x="1103283" y="351004"/>
                    <a:pt x="1098806" y="353386"/>
                  </a:cubicBezTo>
                  <a:cubicBezTo>
                    <a:pt x="1097568" y="354052"/>
                    <a:pt x="1096996" y="355386"/>
                    <a:pt x="1095092" y="353862"/>
                  </a:cubicBezTo>
                  <a:close/>
                  <a:moveTo>
                    <a:pt x="1345694" y="347004"/>
                  </a:moveTo>
                  <a:cubicBezTo>
                    <a:pt x="1343980" y="346337"/>
                    <a:pt x="1340360" y="349004"/>
                    <a:pt x="1337693" y="350242"/>
                  </a:cubicBezTo>
                  <a:lnTo>
                    <a:pt x="1337408" y="350338"/>
                  </a:lnTo>
                  <a:cubicBezTo>
                    <a:pt x="1337693" y="351290"/>
                    <a:pt x="1339693" y="351671"/>
                    <a:pt x="1341979" y="351100"/>
                  </a:cubicBezTo>
                  <a:lnTo>
                    <a:pt x="1344075" y="350909"/>
                  </a:lnTo>
                  <a:lnTo>
                    <a:pt x="1346075" y="350719"/>
                  </a:lnTo>
                  <a:cubicBezTo>
                    <a:pt x="1348552" y="350814"/>
                    <a:pt x="1350266" y="351481"/>
                    <a:pt x="1349790" y="352147"/>
                  </a:cubicBezTo>
                  <a:cubicBezTo>
                    <a:pt x="1349218" y="352909"/>
                    <a:pt x="1351885" y="354624"/>
                    <a:pt x="1353219" y="354624"/>
                  </a:cubicBezTo>
                  <a:cubicBezTo>
                    <a:pt x="1354552" y="354624"/>
                    <a:pt x="1352838" y="351862"/>
                    <a:pt x="1349504" y="348433"/>
                  </a:cubicBezTo>
                  <a:close/>
                  <a:moveTo>
                    <a:pt x="1650875" y="346051"/>
                  </a:moveTo>
                  <a:cubicBezTo>
                    <a:pt x="1649351" y="346623"/>
                    <a:pt x="1639826" y="349671"/>
                    <a:pt x="1636969" y="349861"/>
                  </a:cubicBezTo>
                  <a:cubicBezTo>
                    <a:pt x="1634111" y="350052"/>
                    <a:pt x="1634968" y="350528"/>
                    <a:pt x="1638969" y="350909"/>
                  </a:cubicBezTo>
                  <a:cubicBezTo>
                    <a:pt x="1642969" y="351290"/>
                    <a:pt x="1654019" y="351862"/>
                    <a:pt x="1654304" y="351195"/>
                  </a:cubicBezTo>
                  <a:cubicBezTo>
                    <a:pt x="1654590" y="350528"/>
                    <a:pt x="1655638" y="348242"/>
                    <a:pt x="1655066" y="347575"/>
                  </a:cubicBezTo>
                  <a:cubicBezTo>
                    <a:pt x="1654590" y="346909"/>
                    <a:pt x="1652494" y="345480"/>
                    <a:pt x="1650875" y="346051"/>
                  </a:cubicBezTo>
                  <a:close/>
                  <a:moveTo>
                    <a:pt x="1020403" y="345629"/>
                  </a:moveTo>
                  <a:lnTo>
                    <a:pt x="1019844" y="346242"/>
                  </a:lnTo>
                  <a:lnTo>
                    <a:pt x="1018225" y="347480"/>
                  </a:lnTo>
                  <a:lnTo>
                    <a:pt x="1015367" y="349766"/>
                  </a:lnTo>
                  <a:cubicBezTo>
                    <a:pt x="1011557" y="349099"/>
                    <a:pt x="1006033" y="346623"/>
                    <a:pt x="1004985" y="345766"/>
                  </a:cubicBezTo>
                  <a:close/>
                  <a:moveTo>
                    <a:pt x="1238252" y="344623"/>
                  </a:moveTo>
                  <a:cubicBezTo>
                    <a:pt x="1236538" y="345004"/>
                    <a:pt x="1233204" y="346909"/>
                    <a:pt x="1230823" y="348814"/>
                  </a:cubicBezTo>
                  <a:lnTo>
                    <a:pt x="1227870" y="348528"/>
                  </a:lnTo>
                  <a:lnTo>
                    <a:pt x="1223965" y="348147"/>
                  </a:lnTo>
                  <a:cubicBezTo>
                    <a:pt x="1221488" y="350147"/>
                    <a:pt x="1219107" y="353481"/>
                    <a:pt x="1218535" y="355481"/>
                  </a:cubicBezTo>
                  <a:cubicBezTo>
                    <a:pt x="1217964" y="357481"/>
                    <a:pt x="1223393" y="359291"/>
                    <a:pt x="1223203" y="357386"/>
                  </a:cubicBezTo>
                  <a:cubicBezTo>
                    <a:pt x="1222917" y="355576"/>
                    <a:pt x="1229299" y="358243"/>
                    <a:pt x="1229299" y="360053"/>
                  </a:cubicBezTo>
                  <a:cubicBezTo>
                    <a:pt x="1229299" y="361958"/>
                    <a:pt x="1231394" y="363387"/>
                    <a:pt x="1234061" y="363387"/>
                  </a:cubicBezTo>
                  <a:lnTo>
                    <a:pt x="1235776" y="363482"/>
                  </a:lnTo>
                  <a:lnTo>
                    <a:pt x="1237109" y="363577"/>
                  </a:lnTo>
                  <a:cubicBezTo>
                    <a:pt x="1238728" y="364054"/>
                    <a:pt x="1237871" y="362149"/>
                    <a:pt x="1235204" y="359291"/>
                  </a:cubicBezTo>
                  <a:lnTo>
                    <a:pt x="1232823" y="356719"/>
                  </a:lnTo>
                  <a:lnTo>
                    <a:pt x="1232537" y="356434"/>
                  </a:lnTo>
                  <a:cubicBezTo>
                    <a:pt x="1232823" y="355481"/>
                    <a:pt x="1233966" y="355005"/>
                    <a:pt x="1235109" y="355386"/>
                  </a:cubicBezTo>
                  <a:cubicBezTo>
                    <a:pt x="1236252" y="355767"/>
                    <a:pt x="1239205" y="355672"/>
                    <a:pt x="1239776" y="354433"/>
                  </a:cubicBezTo>
                  <a:cubicBezTo>
                    <a:pt x="1240252" y="353195"/>
                    <a:pt x="1241491" y="348433"/>
                    <a:pt x="1240919" y="346337"/>
                  </a:cubicBezTo>
                  <a:lnTo>
                    <a:pt x="1239109" y="345194"/>
                  </a:lnTo>
                  <a:close/>
                  <a:moveTo>
                    <a:pt x="1947988" y="341213"/>
                  </a:moveTo>
                  <a:lnTo>
                    <a:pt x="1952437" y="341860"/>
                  </a:lnTo>
                  <a:cubicBezTo>
                    <a:pt x="1953103" y="341098"/>
                    <a:pt x="1951104" y="340908"/>
                    <a:pt x="1947960" y="341384"/>
                  </a:cubicBezTo>
                  <a:close/>
                  <a:moveTo>
                    <a:pt x="364429" y="340527"/>
                  </a:moveTo>
                  <a:cubicBezTo>
                    <a:pt x="363286" y="340527"/>
                    <a:pt x="361762" y="340717"/>
                    <a:pt x="361190" y="341289"/>
                  </a:cubicBezTo>
                  <a:lnTo>
                    <a:pt x="360524" y="341956"/>
                  </a:lnTo>
                  <a:cubicBezTo>
                    <a:pt x="360619" y="343194"/>
                    <a:pt x="359571" y="346051"/>
                    <a:pt x="358142" y="348337"/>
                  </a:cubicBezTo>
                  <a:lnTo>
                    <a:pt x="352332" y="347385"/>
                  </a:lnTo>
                  <a:lnTo>
                    <a:pt x="349951" y="347004"/>
                  </a:lnTo>
                  <a:cubicBezTo>
                    <a:pt x="347189" y="348052"/>
                    <a:pt x="346903" y="348814"/>
                    <a:pt x="349570" y="348718"/>
                  </a:cubicBezTo>
                  <a:cubicBezTo>
                    <a:pt x="352141" y="348528"/>
                    <a:pt x="357666" y="352719"/>
                    <a:pt x="358904" y="352433"/>
                  </a:cubicBezTo>
                  <a:cubicBezTo>
                    <a:pt x="360142" y="352147"/>
                    <a:pt x="362428" y="349480"/>
                    <a:pt x="363191" y="347861"/>
                  </a:cubicBezTo>
                  <a:cubicBezTo>
                    <a:pt x="363952" y="346242"/>
                    <a:pt x="365381" y="341289"/>
                    <a:pt x="364905" y="340527"/>
                  </a:cubicBezTo>
                  <a:close/>
                  <a:moveTo>
                    <a:pt x="1100330" y="339574"/>
                  </a:moveTo>
                  <a:lnTo>
                    <a:pt x="1100330" y="339578"/>
                  </a:lnTo>
                  <a:lnTo>
                    <a:pt x="1089567" y="340051"/>
                  </a:lnTo>
                  <a:lnTo>
                    <a:pt x="1084995" y="342241"/>
                  </a:lnTo>
                  <a:cubicBezTo>
                    <a:pt x="1083566" y="343003"/>
                    <a:pt x="1086424" y="344718"/>
                    <a:pt x="1096616" y="346623"/>
                  </a:cubicBezTo>
                  <a:lnTo>
                    <a:pt x="1097663" y="346813"/>
                  </a:lnTo>
                  <a:cubicBezTo>
                    <a:pt x="1099092" y="346432"/>
                    <a:pt x="1100330" y="344527"/>
                    <a:pt x="1100330" y="342527"/>
                  </a:cubicBezTo>
                  <a:lnTo>
                    <a:pt x="1100330" y="340813"/>
                  </a:lnTo>
                  <a:lnTo>
                    <a:pt x="1100330" y="339578"/>
                  </a:lnTo>
                  <a:lnTo>
                    <a:pt x="1100426" y="339574"/>
                  </a:lnTo>
                  <a:close/>
                  <a:moveTo>
                    <a:pt x="1401225" y="339384"/>
                  </a:moveTo>
                  <a:cubicBezTo>
                    <a:pt x="1399796" y="343384"/>
                    <a:pt x="1405321" y="347385"/>
                    <a:pt x="1413322" y="348242"/>
                  </a:cubicBezTo>
                  <a:lnTo>
                    <a:pt x="1418370" y="346147"/>
                  </a:lnTo>
                  <a:lnTo>
                    <a:pt x="1423704" y="344051"/>
                  </a:lnTo>
                  <a:cubicBezTo>
                    <a:pt x="1425418" y="346528"/>
                    <a:pt x="1427609" y="347671"/>
                    <a:pt x="1428752" y="346432"/>
                  </a:cubicBezTo>
                  <a:cubicBezTo>
                    <a:pt x="1429800" y="345194"/>
                    <a:pt x="1425037" y="341384"/>
                    <a:pt x="1423990" y="340908"/>
                  </a:cubicBezTo>
                  <a:cubicBezTo>
                    <a:pt x="1422942" y="340432"/>
                    <a:pt x="1417608" y="341098"/>
                    <a:pt x="1415417" y="340527"/>
                  </a:cubicBezTo>
                  <a:lnTo>
                    <a:pt x="1413322" y="340432"/>
                  </a:lnTo>
                  <a:cubicBezTo>
                    <a:pt x="1411321" y="340336"/>
                    <a:pt x="1408845" y="341765"/>
                    <a:pt x="1407226" y="341289"/>
                  </a:cubicBezTo>
                  <a:close/>
                  <a:moveTo>
                    <a:pt x="1074994" y="338812"/>
                  </a:moveTo>
                  <a:cubicBezTo>
                    <a:pt x="1073089" y="338812"/>
                    <a:pt x="1072232" y="341194"/>
                    <a:pt x="1073089" y="344146"/>
                  </a:cubicBezTo>
                  <a:lnTo>
                    <a:pt x="1074899" y="345480"/>
                  </a:lnTo>
                  <a:lnTo>
                    <a:pt x="1076518" y="346623"/>
                  </a:lnTo>
                  <a:cubicBezTo>
                    <a:pt x="1079566" y="346623"/>
                    <a:pt x="1082042" y="345289"/>
                    <a:pt x="1082042" y="343765"/>
                  </a:cubicBezTo>
                  <a:cubicBezTo>
                    <a:pt x="1082042" y="342241"/>
                    <a:pt x="1076899" y="338812"/>
                    <a:pt x="1074994" y="338812"/>
                  </a:cubicBezTo>
                  <a:close/>
                  <a:moveTo>
                    <a:pt x="1502952" y="338717"/>
                  </a:moveTo>
                  <a:cubicBezTo>
                    <a:pt x="1500761" y="338717"/>
                    <a:pt x="1501809" y="342051"/>
                    <a:pt x="1505143" y="346051"/>
                  </a:cubicBezTo>
                  <a:lnTo>
                    <a:pt x="1508667" y="348147"/>
                  </a:lnTo>
                  <a:cubicBezTo>
                    <a:pt x="1510667" y="349290"/>
                    <a:pt x="1516668" y="349004"/>
                    <a:pt x="1517620" y="347671"/>
                  </a:cubicBezTo>
                  <a:cubicBezTo>
                    <a:pt x="1520287" y="344146"/>
                    <a:pt x="1514477" y="345099"/>
                    <a:pt x="1512763" y="343670"/>
                  </a:cubicBezTo>
                  <a:lnTo>
                    <a:pt x="1511620" y="342622"/>
                  </a:lnTo>
                  <a:cubicBezTo>
                    <a:pt x="1509524" y="342051"/>
                    <a:pt x="1508191" y="341194"/>
                    <a:pt x="1508572" y="340813"/>
                  </a:cubicBezTo>
                  <a:cubicBezTo>
                    <a:pt x="1509048" y="340336"/>
                    <a:pt x="1505143" y="338717"/>
                    <a:pt x="1502952" y="338717"/>
                  </a:cubicBezTo>
                  <a:close/>
                  <a:moveTo>
                    <a:pt x="938786" y="338622"/>
                  </a:moveTo>
                  <a:lnTo>
                    <a:pt x="937929" y="339384"/>
                  </a:lnTo>
                  <a:lnTo>
                    <a:pt x="937167" y="339955"/>
                  </a:lnTo>
                  <a:cubicBezTo>
                    <a:pt x="935834" y="340146"/>
                    <a:pt x="932214" y="339955"/>
                    <a:pt x="929166" y="339574"/>
                  </a:cubicBezTo>
                  <a:cubicBezTo>
                    <a:pt x="926118" y="339193"/>
                    <a:pt x="918117" y="339479"/>
                    <a:pt x="917926" y="341194"/>
                  </a:cubicBezTo>
                  <a:cubicBezTo>
                    <a:pt x="917641" y="342908"/>
                    <a:pt x="912878" y="340622"/>
                    <a:pt x="912211" y="340908"/>
                  </a:cubicBezTo>
                  <a:cubicBezTo>
                    <a:pt x="911545" y="341194"/>
                    <a:pt x="910497" y="342908"/>
                    <a:pt x="911354" y="344051"/>
                  </a:cubicBezTo>
                  <a:lnTo>
                    <a:pt x="912497" y="344337"/>
                  </a:lnTo>
                  <a:lnTo>
                    <a:pt x="914021" y="344813"/>
                  </a:lnTo>
                  <a:cubicBezTo>
                    <a:pt x="915926" y="344623"/>
                    <a:pt x="920498" y="344146"/>
                    <a:pt x="924308" y="343765"/>
                  </a:cubicBezTo>
                  <a:lnTo>
                    <a:pt x="927642" y="343384"/>
                  </a:lnTo>
                  <a:lnTo>
                    <a:pt x="931738" y="343099"/>
                  </a:lnTo>
                  <a:cubicBezTo>
                    <a:pt x="936595" y="342241"/>
                    <a:pt x="940501" y="340813"/>
                    <a:pt x="940310" y="339860"/>
                  </a:cubicBezTo>
                  <a:cubicBezTo>
                    <a:pt x="940120" y="338908"/>
                    <a:pt x="939262" y="337479"/>
                    <a:pt x="938786" y="338622"/>
                  </a:cubicBezTo>
                  <a:close/>
                  <a:moveTo>
                    <a:pt x="904306" y="338431"/>
                  </a:moveTo>
                  <a:lnTo>
                    <a:pt x="902496" y="339670"/>
                  </a:lnTo>
                  <a:cubicBezTo>
                    <a:pt x="900782" y="341289"/>
                    <a:pt x="900591" y="343575"/>
                    <a:pt x="902020" y="344908"/>
                  </a:cubicBezTo>
                  <a:lnTo>
                    <a:pt x="900686" y="346813"/>
                  </a:lnTo>
                  <a:lnTo>
                    <a:pt x="899448" y="348718"/>
                  </a:lnTo>
                  <a:lnTo>
                    <a:pt x="896758" y="351226"/>
                  </a:lnTo>
                  <a:lnTo>
                    <a:pt x="896329" y="351207"/>
                  </a:lnTo>
                  <a:lnTo>
                    <a:pt x="895542" y="350840"/>
                  </a:lnTo>
                  <a:lnTo>
                    <a:pt x="896043" y="346039"/>
                  </a:lnTo>
                  <a:cubicBezTo>
                    <a:pt x="895543" y="343360"/>
                    <a:pt x="894257" y="341336"/>
                    <a:pt x="892304" y="340622"/>
                  </a:cubicBezTo>
                  <a:lnTo>
                    <a:pt x="888875" y="340527"/>
                  </a:lnTo>
                  <a:cubicBezTo>
                    <a:pt x="884970" y="340432"/>
                    <a:pt x="881065" y="342051"/>
                    <a:pt x="877159" y="342337"/>
                  </a:cubicBezTo>
                  <a:cubicBezTo>
                    <a:pt x="874397" y="342527"/>
                    <a:pt x="871540" y="341860"/>
                    <a:pt x="868682" y="341575"/>
                  </a:cubicBezTo>
                  <a:lnTo>
                    <a:pt x="867730" y="341479"/>
                  </a:lnTo>
                  <a:cubicBezTo>
                    <a:pt x="866777" y="341384"/>
                    <a:pt x="864682" y="341575"/>
                    <a:pt x="863062" y="341765"/>
                  </a:cubicBezTo>
                  <a:cubicBezTo>
                    <a:pt x="861443" y="341956"/>
                    <a:pt x="858491" y="344908"/>
                    <a:pt x="859348" y="346337"/>
                  </a:cubicBezTo>
                  <a:cubicBezTo>
                    <a:pt x="860300" y="347766"/>
                    <a:pt x="857919" y="351671"/>
                    <a:pt x="857824" y="351862"/>
                  </a:cubicBezTo>
                  <a:cubicBezTo>
                    <a:pt x="857728" y="352052"/>
                    <a:pt x="854490" y="351766"/>
                    <a:pt x="850585" y="351385"/>
                  </a:cubicBezTo>
                  <a:lnTo>
                    <a:pt x="847251" y="350814"/>
                  </a:lnTo>
                  <a:cubicBezTo>
                    <a:pt x="846394" y="350623"/>
                    <a:pt x="845346" y="349480"/>
                    <a:pt x="845346" y="348814"/>
                  </a:cubicBezTo>
                  <a:cubicBezTo>
                    <a:pt x="845346" y="348147"/>
                    <a:pt x="846394" y="347004"/>
                    <a:pt x="847251" y="346813"/>
                  </a:cubicBezTo>
                  <a:lnTo>
                    <a:pt x="849061" y="346337"/>
                  </a:lnTo>
                  <a:cubicBezTo>
                    <a:pt x="851442" y="346242"/>
                    <a:pt x="850490" y="343765"/>
                    <a:pt x="846965" y="340813"/>
                  </a:cubicBezTo>
                  <a:lnTo>
                    <a:pt x="843441" y="343289"/>
                  </a:lnTo>
                  <a:cubicBezTo>
                    <a:pt x="841345" y="344718"/>
                    <a:pt x="840965" y="347956"/>
                    <a:pt x="840202" y="350433"/>
                  </a:cubicBezTo>
                  <a:cubicBezTo>
                    <a:pt x="839155" y="353767"/>
                    <a:pt x="843536" y="352528"/>
                    <a:pt x="845060" y="353767"/>
                  </a:cubicBezTo>
                  <a:cubicBezTo>
                    <a:pt x="847537" y="355672"/>
                    <a:pt x="849632" y="359672"/>
                    <a:pt x="854014" y="355481"/>
                  </a:cubicBezTo>
                  <a:lnTo>
                    <a:pt x="854109" y="355386"/>
                  </a:lnTo>
                  <a:cubicBezTo>
                    <a:pt x="854966" y="355862"/>
                    <a:pt x="857252" y="356815"/>
                    <a:pt x="859157" y="357386"/>
                  </a:cubicBezTo>
                  <a:cubicBezTo>
                    <a:pt x="861062" y="358053"/>
                    <a:pt x="863348" y="354624"/>
                    <a:pt x="863348" y="353386"/>
                  </a:cubicBezTo>
                  <a:cubicBezTo>
                    <a:pt x="863348" y="352147"/>
                    <a:pt x="865349" y="348147"/>
                    <a:pt x="867730" y="349766"/>
                  </a:cubicBezTo>
                  <a:cubicBezTo>
                    <a:pt x="870111" y="351290"/>
                    <a:pt x="876112" y="353005"/>
                    <a:pt x="877921" y="351290"/>
                  </a:cubicBezTo>
                  <a:lnTo>
                    <a:pt x="879636" y="351100"/>
                  </a:lnTo>
                  <a:cubicBezTo>
                    <a:pt x="881636" y="350909"/>
                    <a:pt x="883446" y="354624"/>
                    <a:pt x="885827" y="352433"/>
                  </a:cubicBezTo>
                  <a:cubicBezTo>
                    <a:pt x="888780" y="349576"/>
                    <a:pt x="884113" y="348528"/>
                    <a:pt x="882779" y="346718"/>
                  </a:cubicBezTo>
                  <a:lnTo>
                    <a:pt x="882398" y="346242"/>
                  </a:lnTo>
                  <a:cubicBezTo>
                    <a:pt x="881827" y="345194"/>
                    <a:pt x="884303" y="345670"/>
                    <a:pt x="887923" y="347290"/>
                  </a:cubicBezTo>
                  <a:lnTo>
                    <a:pt x="895542" y="350840"/>
                  </a:lnTo>
                  <a:lnTo>
                    <a:pt x="895366" y="352523"/>
                  </a:lnTo>
                  <a:lnTo>
                    <a:pt x="895257" y="352624"/>
                  </a:lnTo>
                  <a:lnTo>
                    <a:pt x="894400" y="351957"/>
                  </a:lnTo>
                  <a:cubicBezTo>
                    <a:pt x="892590" y="350528"/>
                    <a:pt x="890304" y="350052"/>
                    <a:pt x="889256" y="351957"/>
                  </a:cubicBezTo>
                  <a:cubicBezTo>
                    <a:pt x="888209" y="353671"/>
                    <a:pt x="889447" y="354910"/>
                    <a:pt x="892400" y="355100"/>
                  </a:cubicBezTo>
                  <a:lnTo>
                    <a:pt x="895067" y="355386"/>
                  </a:lnTo>
                  <a:lnTo>
                    <a:pt x="895366" y="352523"/>
                  </a:lnTo>
                  <a:lnTo>
                    <a:pt x="896758" y="351226"/>
                  </a:lnTo>
                  <a:lnTo>
                    <a:pt x="902591" y="351481"/>
                  </a:lnTo>
                  <a:lnTo>
                    <a:pt x="903163" y="348909"/>
                  </a:lnTo>
                  <a:lnTo>
                    <a:pt x="907163" y="339670"/>
                  </a:lnTo>
                  <a:cubicBezTo>
                    <a:pt x="906211" y="339193"/>
                    <a:pt x="904592" y="338241"/>
                    <a:pt x="904306" y="338431"/>
                  </a:cubicBezTo>
                  <a:close/>
                  <a:moveTo>
                    <a:pt x="292325" y="338431"/>
                  </a:moveTo>
                  <a:cubicBezTo>
                    <a:pt x="289848" y="337860"/>
                    <a:pt x="288419" y="338622"/>
                    <a:pt x="288324" y="341003"/>
                  </a:cubicBezTo>
                  <a:cubicBezTo>
                    <a:pt x="288324" y="341575"/>
                    <a:pt x="285657" y="342622"/>
                    <a:pt x="284514" y="342432"/>
                  </a:cubicBezTo>
                  <a:lnTo>
                    <a:pt x="278037" y="341289"/>
                  </a:lnTo>
                  <a:cubicBezTo>
                    <a:pt x="276418" y="345575"/>
                    <a:pt x="278513" y="348337"/>
                    <a:pt x="282514" y="347480"/>
                  </a:cubicBezTo>
                  <a:lnTo>
                    <a:pt x="285466" y="346718"/>
                  </a:lnTo>
                  <a:cubicBezTo>
                    <a:pt x="287371" y="346242"/>
                    <a:pt x="288991" y="344908"/>
                    <a:pt x="290896" y="344718"/>
                  </a:cubicBezTo>
                  <a:cubicBezTo>
                    <a:pt x="294229" y="344432"/>
                    <a:pt x="293753" y="342622"/>
                    <a:pt x="293563" y="341003"/>
                  </a:cubicBezTo>
                  <a:cubicBezTo>
                    <a:pt x="293467" y="340051"/>
                    <a:pt x="292991" y="338527"/>
                    <a:pt x="292325" y="338431"/>
                  </a:cubicBezTo>
                  <a:close/>
                  <a:moveTo>
                    <a:pt x="1450565" y="336622"/>
                  </a:moveTo>
                  <a:cubicBezTo>
                    <a:pt x="1449707" y="337765"/>
                    <a:pt x="1446564" y="339955"/>
                    <a:pt x="1445516" y="339193"/>
                  </a:cubicBezTo>
                  <a:cubicBezTo>
                    <a:pt x="1444468" y="338336"/>
                    <a:pt x="1440468" y="337193"/>
                    <a:pt x="1438849" y="338241"/>
                  </a:cubicBezTo>
                  <a:cubicBezTo>
                    <a:pt x="1437229" y="339289"/>
                    <a:pt x="1433801" y="343003"/>
                    <a:pt x="1433705" y="343289"/>
                  </a:cubicBezTo>
                  <a:cubicBezTo>
                    <a:pt x="1433610" y="343575"/>
                    <a:pt x="1434848" y="344337"/>
                    <a:pt x="1436563" y="343956"/>
                  </a:cubicBezTo>
                  <a:cubicBezTo>
                    <a:pt x="1438277" y="343670"/>
                    <a:pt x="1442373" y="343670"/>
                    <a:pt x="1441992" y="344623"/>
                  </a:cubicBezTo>
                  <a:cubicBezTo>
                    <a:pt x="1441611" y="345670"/>
                    <a:pt x="1442468" y="348337"/>
                    <a:pt x="1444659" y="348718"/>
                  </a:cubicBezTo>
                  <a:lnTo>
                    <a:pt x="1446659" y="348718"/>
                  </a:lnTo>
                  <a:lnTo>
                    <a:pt x="1447231" y="348718"/>
                  </a:lnTo>
                  <a:cubicBezTo>
                    <a:pt x="1447898" y="347385"/>
                    <a:pt x="1451898" y="341289"/>
                    <a:pt x="1454279" y="340336"/>
                  </a:cubicBezTo>
                  <a:cubicBezTo>
                    <a:pt x="1456756" y="339384"/>
                    <a:pt x="1458470" y="339670"/>
                    <a:pt x="1458184" y="341003"/>
                  </a:cubicBezTo>
                  <a:lnTo>
                    <a:pt x="1458756" y="341384"/>
                  </a:lnTo>
                  <a:lnTo>
                    <a:pt x="1462947" y="343861"/>
                  </a:lnTo>
                  <a:cubicBezTo>
                    <a:pt x="1470472" y="341289"/>
                    <a:pt x="1475806" y="338146"/>
                    <a:pt x="1474758" y="336812"/>
                  </a:cubicBezTo>
                  <a:cubicBezTo>
                    <a:pt x="1473710" y="335479"/>
                    <a:pt x="1466852" y="337669"/>
                    <a:pt x="1465138" y="337955"/>
                  </a:cubicBezTo>
                  <a:cubicBezTo>
                    <a:pt x="1463423" y="338146"/>
                    <a:pt x="1458566" y="337574"/>
                    <a:pt x="1457042" y="336812"/>
                  </a:cubicBezTo>
                  <a:cubicBezTo>
                    <a:pt x="1455518" y="336145"/>
                    <a:pt x="1451422" y="335574"/>
                    <a:pt x="1450565" y="336622"/>
                  </a:cubicBezTo>
                  <a:close/>
                  <a:moveTo>
                    <a:pt x="1131668" y="336145"/>
                  </a:moveTo>
                  <a:cubicBezTo>
                    <a:pt x="1130525" y="335669"/>
                    <a:pt x="1125286" y="336145"/>
                    <a:pt x="1122809" y="338431"/>
                  </a:cubicBezTo>
                  <a:lnTo>
                    <a:pt x="1118047" y="336431"/>
                  </a:lnTo>
                  <a:cubicBezTo>
                    <a:pt x="1115380" y="335288"/>
                    <a:pt x="1111379" y="336145"/>
                    <a:pt x="1108045" y="336241"/>
                  </a:cubicBezTo>
                  <a:lnTo>
                    <a:pt x="1107379" y="336241"/>
                  </a:lnTo>
                  <a:cubicBezTo>
                    <a:pt x="1106331" y="336717"/>
                    <a:pt x="1105664" y="338336"/>
                    <a:pt x="1105855" y="339670"/>
                  </a:cubicBezTo>
                  <a:cubicBezTo>
                    <a:pt x="1105855" y="341003"/>
                    <a:pt x="1121571" y="340717"/>
                    <a:pt x="1123667" y="341384"/>
                  </a:cubicBezTo>
                  <a:cubicBezTo>
                    <a:pt x="1125762" y="342146"/>
                    <a:pt x="1128429" y="341860"/>
                    <a:pt x="1129572" y="340813"/>
                  </a:cubicBezTo>
                  <a:cubicBezTo>
                    <a:pt x="1130715" y="339765"/>
                    <a:pt x="1132810" y="336622"/>
                    <a:pt x="1131668" y="336145"/>
                  </a:cubicBezTo>
                  <a:close/>
                  <a:moveTo>
                    <a:pt x="1149289" y="335860"/>
                  </a:moveTo>
                  <a:lnTo>
                    <a:pt x="1145669" y="336336"/>
                  </a:lnTo>
                  <a:lnTo>
                    <a:pt x="1142526" y="336717"/>
                  </a:lnTo>
                  <a:cubicBezTo>
                    <a:pt x="1139097" y="338146"/>
                    <a:pt x="1142050" y="342718"/>
                    <a:pt x="1144050" y="343956"/>
                  </a:cubicBezTo>
                  <a:cubicBezTo>
                    <a:pt x="1146050" y="345194"/>
                    <a:pt x="1149765" y="345289"/>
                    <a:pt x="1152146" y="344051"/>
                  </a:cubicBezTo>
                  <a:cubicBezTo>
                    <a:pt x="1154623" y="342813"/>
                    <a:pt x="1153766" y="336050"/>
                    <a:pt x="1149289" y="335860"/>
                  </a:cubicBezTo>
                  <a:close/>
                  <a:moveTo>
                    <a:pt x="963837" y="334145"/>
                  </a:moveTo>
                  <a:cubicBezTo>
                    <a:pt x="961360" y="334145"/>
                    <a:pt x="960313" y="335193"/>
                    <a:pt x="961456" y="336526"/>
                  </a:cubicBezTo>
                  <a:cubicBezTo>
                    <a:pt x="962503" y="337860"/>
                    <a:pt x="969742" y="343003"/>
                    <a:pt x="970409" y="344337"/>
                  </a:cubicBezTo>
                  <a:cubicBezTo>
                    <a:pt x="971076" y="345670"/>
                    <a:pt x="968028" y="345766"/>
                    <a:pt x="963646" y="344527"/>
                  </a:cubicBezTo>
                  <a:lnTo>
                    <a:pt x="961646" y="347575"/>
                  </a:lnTo>
                  <a:lnTo>
                    <a:pt x="960217" y="349671"/>
                  </a:lnTo>
                  <a:cubicBezTo>
                    <a:pt x="959075" y="352528"/>
                    <a:pt x="963742" y="353767"/>
                    <a:pt x="970695" y="352433"/>
                  </a:cubicBezTo>
                  <a:lnTo>
                    <a:pt x="972409" y="352528"/>
                  </a:lnTo>
                  <a:lnTo>
                    <a:pt x="973838" y="352624"/>
                  </a:lnTo>
                  <a:cubicBezTo>
                    <a:pt x="975458" y="352243"/>
                    <a:pt x="976315" y="351576"/>
                    <a:pt x="975934" y="351004"/>
                  </a:cubicBezTo>
                  <a:cubicBezTo>
                    <a:pt x="975458" y="350433"/>
                    <a:pt x="977172" y="346718"/>
                    <a:pt x="980792" y="344146"/>
                  </a:cubicBezTo>
                  <a:lnTo>
                    <a:pt x="974600" y="339574"/>
                  </a:lnTo>
                  <a:lnTo>
                    <a:pt x="973648" y="338908"/>
                  </a:lnTo>
                  <a:cubicBezTo>
                    <a:pt x="972791" y="338146"/>
                    <a:pt x="970695" y="335955"/>
                    <a:pt x="968981" y="334145"/>
                  </a:cubicBezTo>
                  <a:lnTo>
                    <a:pt x="966218" y="334145"/>
                  </a:lnTo>
                  <a:close/>
                  <a:moveTo>
                    <a:pt x="1589820" y="334050"/>
                  </a:moveTo>
                  <a:cubicBezTo>
                    <a:pt x="1585915" y="333574"/>
                    <a:pt x="1575151" y="335574"/>
                    <a:pt x="1573532" y="335002"/>
                  </a:cubicBezTo>
                  <a:cubicBezTo>
                    <a:pt x="1572008" y="334526"/>
                    <a:pt x="1573532" y="339193"/>
                    <a:pt x="1574009" y="340432"/>
                  </a:cubicBezTo>
                  <a:cubicBezTo>
                    <a:pt x="1574485" y="341575"/>
                    <a:pt x="1577723" y="343289"/>
                    <a:pt x="1579914" y="341098"/>
                  </a:cubicBezTo>
                  <a:lnTo>
                    <a:pt x="1582200" y="339670"/>
                  </a:lnTo>
                  <a:lnTo>
                    <a:pt x="1584200" y="338336"/>
                  </a:lnTo>
                  <a:cubicBezTo>
                    <a:pt x="1586867" y="337384"/>
                    <a:pt x="1589725" y="337860"/>
                    <a:pt x="1590582" y="339289"/>
                  </a:cubicBezTo>
                  <a:cubicBezTo>
                    <a:pt x="1591630" y="340622"/>
                    <a:pt x="1595726" y="339479"/>
                    <a:pt x="1596107" y="337860"/>
                  </a:cubicBezTo>
                  <a:cubicBezTo>
                    <a:pt x="1596487" y="336145"/>
                    <a:pt x="1593725" y="334431"/>
                    <a:pt x="1589820" y="334050"/>
                  </a:cubicBezTo>
                  <a:close/>
                  <a:moveTo>
                    <a:pt x="950597" y="333097"/>
                  </a:moveTo>
                  <a:lnTo>
                    <a:pt x="950692" y="340592"/>
                  </a:lnTo>
                  <a:lnTo>
                    <a:pt x="945644" y="336526"/>
                  </a:lnTo>
                  <a:cubicBezTo>
                    <a:pt x="944739" y="336002"/>
                    <a:pt x="945001" y="337122"/>
                    <a:pt x="946144" y="339324"/>
                  </a:cubicBezTo>
                  <a:lnTo>
                    <a:pt x="947810" y="342000"/>
                  </a:lnTo>
                  <a:lnTo>
                    <a:pt x="947073" y="342337"/>
                  </a:lnTo>
                  <a:lnTo>
                    <a:pt x="944501" y="342908"/>
                  </a:lnTo>
                  <a:lnTo>
                    <a:pt x="942215" y="343384"/>
                  </a:lnTo>
                  <a:cubicBezTo>
                    <a:pt x="940406" y="346147"/>
                    <a:pt x="937548" y="346147"/>
                    <a:pt x="935834" y="343289"/>
                  </a:cubicBezTo>
                  <a:lnTo>
                    <a:pt x="932976" y="345861"/>
                  </a:lnTo>
                  <a:cubicBezTo>
                    <a:pt x="929928" y="348528"/>
                    <a:pt x="926690" y="349004"/>
                    <a:pt x="922784" y="348718"/>
                  </a:cubicBezTo>
                  <a:cubicBezTo>
                    <a:pt x="920308" y="348528"/>
                    <a:pt x="917926" y="349861"/>
                    <a:pt x="917165" y="351671"/>
                  </a:cubicBezTo>
                  <a:cubicBezTo>
                    <a:pt x="916784" y="352528"/>
                    <a:pt x="915641" y="353100"/>
                    <a:pt x="914974" y="353957"/>
                  </a:cubicBezTo>
                  <a:lnTo>
                    <a:pt x="913640" y="355576"/>
                  </a:lnTo>
                  <a:cubicBezTo>
                    <a:pt x="912402" y="357481"/>
                    <a:pt x="911259" y="362530"/>
                    <a:pt x="911259" y="366816"/>
                  </a:cubicBezTo>
                  <a:lnTo>
                    <a:pt x="913545" y="367483"/>
                  </a:lnTo>
                  <a:lnTo>
                    <a:pt x="915259" y="367959"/>
                  </a:lnTo>
                  <a:cubicBezTo>
                    <a:pt x="917545" y="367292"/>
                    <a:pt x="919927" y="365387"/>
                    <a:pt x="920593" y="363673"/>
                  </a:cubicBezTo>
                  <a:lnTo>
                    <a:pt x="917355" y="363482"/>
                  </a:lnTo>
                  <a:cubicBezTo>
                    <a:pt x="914117" y="363292"/>
                    <a:pt x="914021" y="361196"/>
                    <a:pt x="915545" y="359958"/>
                  </a:cubicBezTo>
                  <a:lnTo>
                    <a:pt x="918117" y="357862"/>
                  </a:lnTo>
                  <a:cubicBezTo>
                    <a:pt x="921546" y="356053"/>
                    <a:pt x="925642" y="354052"/>
                    <a:pt x="927166" y="353386"/>
                  </a:cubicBezTo>
                  <a:cubicBezTo>
                    <a:pt x="928785" y="352719"/>
                    <a:pt x="933928" y="355195"/>
                    <a:pt x="934881" y="356434"/>
                  </a:cubicBezTo>
                  <a:cubicBezTo>
                    <a:pt x="935929" y="357672"/>
                    <a:pt x="932976" y="361672"/>
                    <a:pt x="932024" y="361672"/>
                  </a:cubicBezTo>
                  <a:cubicBezTo>
                    <a:pt x="930976" y="361672"/>
                    <a:pt x="927737" y="363196"/>
                    <a:pt x="927833" y="365101"/>
                  </a:cubicBezTo>
                  <a:cubicBezTo>
                    <a:pt x="927928" y="367006"/>
                    <a:pt x="931261" y="370340"/>
                    <a:pt x="934881" y="368149"/>
                  </a:cubicBezTo>
                  <a:cubicBezTo>
                    <a:pt x="938500" y="365959"/>
                    <a:pt x="940025" y="353386"/>
                    <a:pt x="941549" y="349480"/>
                  </a:cubicBezTo>
                  <a:lnTo>
                    <a:pt x="944216" y="351100"/>
                  </a:lnTo>
                  <a:cubicBezTo>
                    <a:pt x="948121" y="353481"/>
                    <a:pt x="949168" y="351385"/>
                    <a:pt x="950692" y="349861"/>
                  </a:cubicBezTo>
                  <a:lnTo>
                    <a:pt x="951931" y="348623"/>
                  </a:lnTo>
                  <a:lnTo>
                    <a:pt x="947810" y="342000"/>
                  </a:lnTo>
                  <a:lnTo>
                    <a:pt x="950693" y="340681"/>
                  </a:lnTo>
                  <a:lnTo>
                    <a:pt x="950692" y="340592"/>
                  </a:lnTo>
                  <a:lnTo>
                    <a:pt x="952502" y="342051"/>
                  </a:lnTo>
                  <a:cubicBezTo>
                    <a:pt x="953359" y="343003"/>
                    <a:pt x="958122" y="342337"/>
                    <a:pt x="957550" y="338050"/>
                  </a:cubicBezTo>
                  <a:lnTo>
                    <a:pt x="953741" y="335288"/>
                  </a:lnTo>
                  <a:close/>
                  <a:moveTo>
                    <a:pt x="1665377" y="332216"/>
                  </a:moveTo>
                  <a:cubicBezTo>
                    <a:pt x="1664258" y="332978"/>
                    <a:pt x="1663925" y="334383"/>
                    <a:pt x="1664305" y="335383"/>
                  </a:cubicBezTo>
                  <a:cubicBezTo>
                    <a:pt x="1665068" y="337384"/>
                    <a:pt x="1668020" y="337288"/>
                    <a:pt x="1670878" y="335288"/>
                  </a:cubicBezTo>
                  <a:lnTo>
                    <a:pt x="1673450" y="337955"/>
                  </a:lnTo>
                  <a:cubicBezTo>
                    <a:pt x="1673545" y="338050"/>
                    <a:pt x="1674973" y="337669"/>
                    <a:pt x="1675164" y="337288"/>
                  </a:cubicBezTo>
                  <a:cubicBezTo>
                    <a:pt x="1675450" y="336717"/>
                    <a:pt x="1675545" y="335574"/>
                    <a:pt x="1675164" y="335288"/>
                  </a:cubicBezTo>
                  <a:lnTo>
                    <a:pt x="1671164" y="332907"/>
                  </a:lnTo>
                  <a:cubicBezTo>
                    <a:pt x="1668402" y="331335"/>
                    <a:pt x="1666497" y="331454"/>
                    <a:pt x="1665377" y="332216"/>
                  </a:cubicBezTo>
                  <a:close/>
                  <a:moveTo>
                    <a:pt x="1379603" y="331859"/>
                  </a:moveTo>
                  <a:lnTo>
                    <a:pt x="1379032" y="332050"/>
                  </a:lnTo>
                  <a:cubicBezTo>
                    <a:pt x="1373888" y="333383"/>
                    <a:pt x="1373698" y="334812"/>
                    <a:pt x="1377603" y="338336"/>
                  </a:cubicBezTo>
                  <a:lnTo>
                    <a:pt x="1378556" y="339193"/>
                  </a:lnTo>
                  <a:cubicBezTo>
                    <a:pt x="1379032" y="340622"/>
                    <a:pt x="1380937" y="343575"/>
                    <a:pt x="1382746" y="345766"/>
                  </a:cubicBezTo>
                  <a:lnTo>
                    <a:pt x="1385509" y="344146"/>
                  </a:lnTo>
                  <a:cubicBezTo>
                    <a:pt x="1388557" y="342337"/>
                    <a:pt x="1385890" y="340622"/>
                    <a:pt x="1384080" y="339289"/>
                  </a:cubicBezTo>
                  <a:lnTo>
                    <a:pt x="1382175" y="338050"/>
                  </a:lnTo>
                  <a:cubicBezTo>
                    <a:pt x="1380175" y="336717"/>
                    <a:pt x="1378936" y="335193"/>
                    <a:pt x="1379508" y="334621"/>
                  </a:cubicBezTo>
                  <a:cubicBezTo>
                    <a:pt x="1379984" y="334050"/>
                    <a:pt x="1380365" y="332431"/>
                    <a:pt x="1379603" y="331859"/>
                  </a:cubicBezTo>
                  <a:close/>
                  <a:moveTo>
                    <a:pt x="603601" y="330145"/>
                  </a:moveTo>
                  <a:cubicBezTo>
                    <a:pt x="600934" y="329478"/>
                    <a:pt x="599887" y="330811"/>
                    <a:pt x="600173" y="333002"/>
                  </a:cubicBezTo>
                  <a:lnTo>
                    <a:pt x="600363" y="333193"/>
                  </a:lnTo>
                  <a:cubicBezTo>
                    <a:pt x="599506" y="333859"/>
                    <a:pt x="598077" y="333478"/>
                    <a:pt x="597029" y="332240"/>
                  </a:cubicBezTo>
                  <a:cubicBezTo>
                    <a:pt x="596077" y="331002"/>
                    <a:pt x="591791" y="329954"/>
                    <a:pt x="589504" y="332431"/>
                  </a:cubicBezTo>
                  <a:lnTo>
                    <a:pt x="591505" y="336145"/>
                  </a:lnTo>
                  <a:cubicBezTo>
                    <a:pt x="592552" y="338050"/>
                    <a:pt x="589219" y="339193"/>
                    <a:pt x="592076" y="341670"/>
                  </a:cubicBezTo>
                  <a:lnTo>
                    <a:pt x="595315" y="344432"/>
                  </a:lnTo>
                  <a:cubicBezTo>
                    <a:pt x="590457" y="345861"/>
                    <a:pt x="588457" y="347099"/>
                    <a:pt x="590743" y="347194"/>
                  </a:cubicBezTo>
                  <a:cubicBezTo>
                    <a:pt x="593029" y="347290"/>
                    <a:pt x="597791" y="348433"/>
                    <a:pt x="597791" y="345861"/>
                  </a:cubicBezTo>
                  <a:cubicBezTo>
                    <a:pt x="597791" y="343289"/>
                    <a:pt x="598077" y="336431"/>
                    <a:pt x="598363" y="336431"/>
                  </a:cubicBezTo>
                  <a:cubicBezTo>
                    <a:pt x="598649" y="336431"/>
                    <a:pt x="599696" y="337288"/>
                    <a:pt x="599982" y="338431"/>
                  </a:cubicBezTo>
                  <a:cubicBezTo>
                    <a:pt x="600268" y="339574"/>
                    <a:pt x="602268" y="342527"/>
                    <a:pt x="603792" y="342337"/>
                  </a:cubicBezTo>
                  <a:lnTo>
                    <a:pt x="604840" y="342051"/>
                  </a:lnTo>
                  <a:lnTo>
                    <a:pt x="606364" y="341575"/>
                  </a:lnTo>
                  <a:cubicBezTo>
                    <a:pt x="608554" y="340717"/>
                    <a:pt x="606745" y="338717"/>
                    <a:pt x="602363" y="337003"/>
                  </a:cubicBezTo>
                  <a:lnTo>
                    <a:pt x="603411" y="334812"/>
                  </a:lnTo>
                  <a:cubicBezTo>
                    <a:pt x="603697" y="334240"/>
                    <a:pt x="605125" y="333764"/>
                    <a:pt x="605030" y="333383"/>
                  </a:cubicBezTo>
                  <a:cubicBezTo>
                    <a:pt x="604840" y="332240"/>
                    <a:pt x="604459" y="330335"/>
                    <a:pt x="603601" y="330145"/>
                  </a:cubicBezTo>
                  <a:close/>
                  <a:moveTo>
                    <a:pt x="154022" y="330145"/>
                  </a:moveTo>
                  <a:cubicBezTo>
                    <a:pt x="155260" y="330335"/>
                    <a:pt x="159261" y="330049"/>
                    <a:pt x="161928" y="330335"/>
                  </a:cubicBezTo>
                  <a:cubicBezTo>
                    <a:pt x="164595" y="330621"/>
                    <a:pt x="175167" y="332145"/>
                    <a:pt x="179549" y="334621"/>
                  </a:cubicBezTo>
                  <a:lnTo>
                    <a:pt x="183359" y="333764"/>
                  </a:lnTo>
                  <a:lnTo>
                    <a:pt x="189169" y="332526"/>
                  </a:lnTo>
                  <a:cubicBezTo>
                    <a:pt x="192598" y="335574"/>
                    <a:pt x="193360" y="338431"/>
                    <a:pt x="190789" y="338812"/>
                  </a:cubicBezTo>
                  <a:cubicBezTo>
                    <a:pt x="188217" y="339193"/>
                    <a:pt x="182978" y="338336"/>
                    <a:pt x="181454" y="338908"/>
                  </a:cubicBezTo>
                  <a:cubicBezTo>
                    <a:pt x="180025" y="339384"/>
                    <a:pt x="175549" y="341479"/>
                    <a:pt x="175358" y="342622"/>
                  </a:cubicBezTo>
                  <a:cubicBezTo>
                    <a:pt x="175167" y="343765"/>
                    <a:pt x="174691" y="344908"/>
                    <a:pt x="174215" y="345289"/>
                  </a:cubicBezTo>
                  <a:cubicBezTo>
                    <a:pt x="173739" y="345670"/>
                    <a:pt x="170405" y="345480"/>
                    <a:pt x="167833" y="343956"/>
                  </a:cubicBezTo>
                  <a:cubicBezTo>
                    <a:pt x="165262" y="342432"/>
                    <a:pt x="156784" y="341670"/>
                    <a:pt x="158118" y="340622"/>
                  </a:cubicBezTo>
                  <a:cubicBezTo>
                    <a:pt x="159356" y="339479"/>
                    <a:pt x="160785" y="336241"/>
                    <a:pt x="159165" y="335193"/>
                  </a:cubicBezTo>
                  <a:cubicBezTo>
                    <a:pt x="157546" y="334145"/>
                    <a:pt x="152593" y="337669"/>
                    <a:pt x="151927" y="337098"/>
                  </a:cubicBezTo>
                  <a:lnTo>
                    <a:pt x="151927" y="336526"/>
                  </a:lnTo>
                  <a:lnTo>
                    <a:pt x="151736" y="334526"/>
                  </a:lnTo>
                  <a:cubicBezTo>
                    <a:pt x="151831" y="331954"/>
                    <a:pt x="152784" y="329954"/>
                    <a:pt x="154022" y="330145"/>
                  </a:cubicBezTo>
                  <a:close/>
                  <a:moveTo>
                    <a:pt x="345474" y="329954"/>
                  </a:moveTo>
                  <a:lnTo>
                    <a:pt x="342712" y="330716"/>
                  </a:lnTo>
                  <a:cubicBezTo>
                    <a:pt x="339854" y="332050"/>
                    <a:pt x="339283" y="333193"/>
                    <a:pt x="341569" y="333288"/>
                  </a:cubicBezTo>
                  <a:cubicBezTo>
                    <a:pt x="343759" y="333478"/>
                    <a:pt x="340521" y="337765"/>
                    <a:pt x="340807" y="338336"/>
                  </a:cubicBezTo>
                  <a:cubicBezTo>
                    <a:pt x="341092" y="338908"/>
                    <a:pt x="343188" y="339860"/>
                    <a:pt x="344521" y="339098"/>
                  </a:cubicBezTo>
                  <a:lnTo>
                    <a:pt x="345093" y="338146"/>
                  </a:lnTo>
                  <a:cubicBezTo>
                    <a:pt x="345855" y="336812"/>
                    <a:pt x="343950" y="334336"/>
                    <a:pt x="347379" y="334145"/>
                  </a:cubicBezTo>
                  <a:cubicBezTo>
                    <a:pt x="350427" y="333955"/>
                    <a:pt x="351094" y="332526"/>
                    <a:pt x="349951" y="330811"/>
                  </a:cubicBezTo>
                  <a:cubicBezTo>
                    <a:pt x="349379" y="330049"/>
                    <a:pt x="346808" y="329668"/>
                    <a:pt x="345474" y="329954"/>
                  </a:cubicBezTo>
                  <a:close/>
                  <a:moveTo>
                    <a:pt x="1203200" y="329668"/>
                  </a:moveTo>
                  <a:cubicBezTo>
                    <a:pt x="1200724" y="330811"/>
                    <a:pt x="1196628" y="333764"/>
                    <a:pt x="1194056" y="336431"/>
                  </a:cubicBezTo>
                  <a:lnTo>
                    <a:pt x="1190723" y="335955"/>
                  </a:lnTo>
                  <a:lnTo>
                    <a:pt x="1183102" y="335002"/>
                  </a:lnTo>
                  <a:cubicBezTo>
                    <a:pt x="1177578" y="338812"/>
                    <a:pt x="1173768" y="343575"/>
                    <a:pt x="1174720" y="345480"/>
                  </a:cubicBezTo>
                  <a:lnTo>
                    <a:pt x="1177768" y="343480"/>
                  </a:lnTo>
                  <a:cubicBezTo>
                    <a:pt x="1179293" y="342432"/>
                    <a:pt x="1181198" y="341860"/>
                    <a:pt x="1183007" y="341194"/>
                  </a:cubicBezTo>
                  <a:lnTo>
                    <a:pt x="1184626" y="340622"/>
                  </a:lnTo>
                  <a:cubicBezTo>
                    <a:pt x="1186151" y="342337"/>
                    <a:pt x="1186912" y="346432"/>
                    <a:pt x="1186532" y="349766"/>
                  </a:cubicBezTo>
                  <a:lnTo>
                    <a:pt x="1187770" y="352814"/>
                  </a:lnTo>
                  <a:cubicBezTo>
                    <a:pt x="1188246" y="353957"/>
                    <a:pt x="1186341" y="356910"/>
                    <a:pt x="1186151" y="356910"/>
                  </a:cubicBezTo>
                  <a:cubicBezTo>
                    <a:pt x="1179102" y="355576"/>
                    <a:pt x="1181388" y="360910"/>
                    <a:pt x="1179197" y="363006"/>
                  </a:cubicBezTo>
                  <a:lnTo>
                    <a:pt x="1177578" y="364530"/>
                  </a:lnTo>
                  <a:cubicBezTo>
                    <a:pt x="1178816" y="365482"/>
                    <a:pt x="1187293" y="368149"/>
                    <a:pt x="1190246" y="368721"/>
                  </a:cubicBezTo>
                  <a:cubicBezTo>
                    <a:pt x="1193294" y="369197"/>
                    <a:pt x="1195580" y="369007"/>
                    <a:pt x="1195390" y="368340"/>
                  </a:cubicBezTo>
                  <a:lnTo>
                    <a:pt x="1195199" y="368245"/>
                  </a:lnTo>
                  <a:lnTo>
                    <a:pt x="1191770" y="366816"/>
                  </a:lnTo>
                  <a:cubicBezTo>
                    <a:pt x="1187770" y="366054"/>
                    <a:pt x="1183865" y="365006"/>
                    <a:pt x="1183102" y="364625"/>
                  </a:cubicBezTo>
                  <a:lnTo>
                    <a:pt x="1182912" y="364149"/>
                  </a:lnTo>
                  <a:lnTo>
                    <a:pt x="1182721" y="363577"/>
                  </a:lnTo>
                  <a:cubicBezTo>
                    <a:pt x="1183007" y="362815"/>
                    <a:pt x="1185293" y="361482"/>
                    <a:pt x="1187960" y="360625"/>
                  </a:cubicBezTo>
                  <a:cubicBezTo>
                    <a:pt x="1190532" y="359767"/>
                    <a:pt x="1192532" y="353671"/>
                    <a:pt x="1194151" y="353767"/>
                  </a:cubicBezTo>
                  <a:lnTo>
                    <a:pt x="1195580" y="353862"/>
                  </a:lnTo>
                  <a:lnTo>
                    <a:pt x="1196533" y="353957"/>
                  </a:lnTo>
                  <a:cubicBezTo>
                    <a:pt x="1197485" y="354052"/>
                    <a:pt x="1198152" y="353195"/>
                    <a:pt x="1197961" y="352052"/>
                  </a:cubicBezTo>
                  <a:lnTo>
                    <a:pt x="1197390" y="351290"/>
                  </a:lnTo>
                  <a:cubicBezTo>
                    <a:pt x="1197104" y="350909"/>
                    <a:pt x="1195866" y="351004"/>
                    <a:pt x="1195104" y="350909"/>
                  </a:cubicBezTo>
                  <a:cubicBezTo>
                    <a:pt x="1193199" y="350719"/>
                    <a:pt x="1190532" y="351481"/>
                    <a:pt x="1190627" y="348718"/>
                  </a:cubicBezTo>
                  <a:cubicBezTo>
                    <a:pt x="1190723" y="346718"/>
                    <a:pt x="1190723" y="345670"/>
                    <a:pt x="1193866" y="344242"/>
                  </a:cubicBezTo>
                  <a:lnTo>
                    <a:pt x="1197866" y="342432"/>
                  </a:lnTo>
                  <a:cubicBezTo>
                    <a:pt x="1201962" y="338622"/>
                    <a:pt x="1205486" y="336431"/>
                    <a:pt x="1205772" y="337765"/>
                  </a:cubicBezTo>
                  <a:cubicBezTo>
                    <a:pt x="1206058" y="339003"/>
                    <a:pt x="1207868" y="341670"/>
                    <a:pt x="1209296" y="340813"/>
                  </a:cubicBezTo>
                  <a:lnTo>
                    <a:pt x="1210630" y="340432"/>
                  </a:lnTo>
                  <a:cubicBezTo>
                    <a:pt x="1212535" y="339860"/>
                    <a:pt x="1214535" y="339574"/>
                    <a:pt x="1216440" y="339289"/>
                  </a:cubicBezTo>
                  <a:lnTo>
                    <a:pt x="1217202" y="339193"/>
                  </a:lnTo>
                  <a:cubicBezTo>
                    <a:pt x="1218059" y="339384"/>
                    <a:pt x="1219869" y="341098"/>
                    <a:pt x="1221107" y="343003"/>
                  </a:cubicBezTo>
                  <a:lnTo>
                    <a:pt x="1224536" y="341194"/>
                  </a:lnTo>
                  <a:lnTo>
                    <a:pt x="1226156" y="340336"/>
                  </a:lnTo>
                  <a:cubicBezTo>
                    <a:pt x="1228918" y="340813"/>
                    <a:pt x="1232347" y="341289"/>
                    <a:pt x="1233871" y="341575"/>
                  </a:cubicBezTo>
                  <a:cubicBezTo>
                    <a:pt x="1235395" y="341765"/>
                    <a:pt x="1239681" y="339384"/>
                    <a:pt x="1241110" y="338527"/>
                  </a:cubicBezTo>
                  <a:lnTo>
                    <a:pt x="1243205" y="339955"/>
                  </a:lnTo>
                  <a:lnTo>
                    <a:pt x="1244443" y="340813"/>
                  </a:lnTo>
                  <a:cubicBezTo>
                    <a:pt x="1247110" y="340622"/>
                    <a:pt x="1249301" y="339193"/>
                    <a:pt x="1249301" y="337574"/>
                  </a:cubicBezTo>
                  <a:cubicBezTo>
                    <a:pt x="1249301" y="335955"/>
                    <a:pt x="1247015" y="331383"/>
                    <a:pt x="1244253" y="331192"/>
                  </a:cubicBezTo>
                  <a:cubicBezTo>
                    <a:pt x="1241491" y="331097"/>
                    <a:pt x="1234728" y="333193"/>
                    <a:pt x="1235204" y="333669"/>
                  </a:cubicBezTo>
                  <a:cubicBezTo>
                    <a:pt x="1235681" y="334145"/>
                    <a:pt x="1231013" y="336050"/>
                    <a:pt x="1223012" y="335860"/>
                  </a:cubicBezTo>
                  <a:lnTo>
                    <a:pt x="1216250" y="336241"/>
                  </a:lnTo>
                  <a:cubicBezTo>
                    <a:pt x="1211582" y="336431"/>
                    <a:pt x="1207772" y="335669"/>
                    <a:pt x="1205296" y="332431"/>
                  </a:cubicBezTo>
                  <a:close/>
                  <a:moveTo>
                    <a:pt x="1964248" y="328811"/>
                  </a:moveTo>
                  <a:cubicBezTo>
                    <a:pt x="1965201" y="328621"/>
                    <a:pt x="1968249" y="329383"/>
                    <a:pt x="1970915" y="330431"/>
                  </a:cubicBezTo>
                  <a:lnTo>
                    <a:pt x="1974249" y="330240"/>
                  </a:lnTo>
                  <a:lnTo>
                    <a:pt x="1977488" y="329954"/>
                  </a:lnTo>
                  <a:cubicBezTo>
                    <a:pt x="1982822" y="331669"/>
                    <a:pt x="1984631" y="334431"/>
                    <a:pt x="1981583" y="336146"/>
                  </a:cubicBezTo>
                  <a:lnTo>
                    <a:pt x="1979488" y="337193"/>
                  </a:lnTo>
                  <a:lnTo>
                    <a:pt x="1978535" y="337670"/>
                  </a:lnTo>
                  <a:cubicBezTo>
                    <a:pt x="1977392" y="338051"/>
                    <a:pt x="1971677" y="339384"/>
                    <a:pt x="1965963" y="340813"/>
                  </a:cubicBezTo>
                  <a:lnTo>
                    <a:pt x="1960438" y="340527"/>
                  </a:lnTo>
                  <a:cubicBezTo>
                    <a:pt x="1958914" y="340432"/>
                    <a:pt x="1958628" y="343385"/>
                    <a:pt x="1955676" y="341384"/>
                  </a:cubicBezTo>
                  <a:cubicBezTo>
                    <a:pt x="1953199" y="339670"/>
                    <a:pt x="1953199" y="337955"/>
                    <a:pt x="1953866" y="336431"/>
                  </a:cubicBezTo>
                  <a:cubicBezTo>
                    <a:pt x="1954628" y="334812"/>
                    <a:pt x="1956532" y="332907"/>
                    <a:pt x="1958438" y="332336"/>
                  </a:cubicBezTo>
                  <a:cubicBezTo>
                    <a:pt x="1960914" y="331574"/>
                    <a:pt x="1964724" y="333002"/>
                    <a:pt x="1964248" y="328907"/>
                  </a:cubicBezTo>
                  <a:close/>
                  <a:moveTo>
                    <a:pt x="1867570" y="328621"/>
                  </a:moveTo>
                  <a:cubicBezTo>
                    <a:pt x="1870332" y="328526"/>
                    <a:pt x="1875666" y="327097"/>
                    <a:pt x="1874999" y="328716"/>
                  </a:cubicBezTo>
                  <a:lnTo>
                    <a:pt x="1874523" y="330240"/>
                  </a:lnTo>
                  <a:lnTo>
                    <a:pt x="1874142" y="331478"/>
                  </a:lnTo>
                  <a:cubicBezTo>
                    <a:pt x="1873856" y="332907"/>
                    <a:pt x="1873570" y="334336"/>
                    <a:pt x="1873380" y="334622"/>
                  </a:cubicBezTo>
                  <a:cubicBezTo>
                    <a:pt x="1873189" y="334907"/>
                    <a:pt x="1871951" y="335479"/>
                    <a:pt x="1870808" y="335193"/>
                  </a:cubicBezTo>
                  <a:cubicBezTo>
                    <a:pt x="1869760" y="334907"/>
                    <a:pt x="1866427" y="335003"/>
                    <a:pt x="1866236" y="334717"/>
                  </a:cubicBezTo>
                  <a:cubicBezTo>
                    <a:pt x="1866045" y="334431"/>
                    <a:pt x="1865474" y="333383"/>
                    <a:pt x="1864902" y="332526"/>
                  </a:cubicBezTo>
                  <a:cubicBezTo>
                    <a:pt x="1864331" y="331669"/>
                    <a:pt x="1864807" y="328716"/>
                    <a:pt x="1867570" y="328621"/>
                  </a:cubicBezTo>
                  <a:close/>
                  <a:moveTo>
                    <a:pt x="260607" y="328240"/>
                  </a:moveTo>
                  <a:cubicBezTo>
                    <a:pt x="263178" y="329478"/>
                    <a:pt x="268417" y="335193"/>
                    <a:pt x="266322" y="337955"/>
                  </a:cubicBezTo>
                  <a:lnTo>
                    <a:pt x="261750" y="334526"/>
                  </a:lnTo>
                  <a:lnTo>
                    <a:pt x="259654" y="333002"/>
                  </a:lnTo>
                  <a:cubicBezTo>
                    <a:pt x="255844" y="332145"/>
                    <a:pt x="252987" y="333383"/>
                    <a:pt x="253272" y="335669"/>
                  </a:cubicBezTo>
                  <a:cubicBezTo>
                    <a:pt x="253653" y="338051"/>
                    <a:pt x="243652" y="338622"/>
                    <a:pt x="242795" y="336145"/>
                  </a:cubicBezTo>
                  <a:cubicBezTo>
                    <a:pt x="241938" y="333669"/>
                    <a:pt x="243557" y="331097"/>
                    <a:pt x="246510" y="330335"/>
                  </a:cubicBezTo>
                  <a:cubicBezTo>
                    <a:pt x="249462" y="329573"/>
                    <a:pt x="258035" y="327002"/>
                    <a:pt x="260607" y="328240"/>
                  </a:cubicBezTo>
                  <a:close/>
                  <a:moveTo>
                    <a:pt x="1611823" y="328144"/>
                  </a:moveTo>
                  <a:lnTo>
                    <a:pt x="1611061" y="328621"/>
                  </a:lnTo>
                  <a:cubicBezTo>
                    <a:pt x="1610966" y="329764"/>
                    <a:pt x="1611251" y="331859"/>
                    <a:pt x="1611727" y="333288"/>
                  </a:cubicBezTo>
                  <a:cubicBezTo>
                    <a:pt x="1612204" y="334717"/>
                    <a:pt x="1609632" y="338336"/>
                    <a:pt x="1609442" y="338717"/>
                  </a:cubicBezTo>
                  <a:cubicBezTo>
                    <a:pt x="1609251" y="339098"/>
                    <a:pt x="1609918" y="338431"/>
                    <a:pt x="1611251" y="336431"/>
                  </a:cubicBezTo>
                  <a:cubicBezTo>
                    <a:pt x="1612490" y="334621"/>
                    <a:pt x="1620871" y="339574"/>
                    <a:pt x="1620871" y="342051"/>
                  </a:cubicBezTo>
                  <a:cubicBezTo>
                    <a:pt x="1620871" y="344527"/>
                    <a:pt x="1623062" y="345004"/>
                    <a:pt x="1625634" y="343003"/>
                  </a:cubicBezTo>
                  <a:cubicBezTo>
                    <a:pt x="1628301" y="341003"/>
                    <a:pt x="1635159" y="334431"/>
                    <a:pt x="1636969" y="332240"/>
                  </a:cubicBezTo>
                  <a:lnTo>
                    <a:pt x="1633730" y="330716"/>
                  </a:lnTo>
                  <a:cubicBezTo>
                    <a:pt x="1630968" y="329383"/>
                    <a:pt x="1628587" y="329383"/>
                    <a:pt x="1625825" y="331192"/>
                  </a:cubicBezTo>
                  <a:lnTo>
                    <a:pt x="1624301" y="332145"/>
                  </a:lnTo>
                  <a:cubicBezTo>
                    <a:pt x="1621634" y="332050"/>
                    <a:pt x="1618490" y="331954"/>
                    <a:pt x="1617347" y="332050"/>
                  </a:cubicBezTo>
                  <a:lnTo>
                    <a:pt x="1617061" y="331669"/>
                  </a:lnTo>
                  <a:cubicBezTo>
                    <a:pt x="1616204" y="330621"/>
                    <a:pt x="1616109" y="329192"/>
                    <a:pt x="1615061" y="328240"/>
                  </a:cubicBezTo>
                  <a:cubicBezTo>
                    <a:pt x="1614585" y="327763"/>
                    <a:pt x="1612490" y="327763"/>
                    <a:pt x="1611823" y="328144"/>
                  </a:cubicBezTo>
                  <a:close/>
                  <a:moveTo>
                    <a:pt x="1047848" y="328144"/>
                  </a:moveTo>
                  <a:cubicBezTo>
                    <a:pt x="1046609" y="329573"/>
                    <a:pt x="1047657" y="337193"/>
                    <a:pt x="1046228" y="338336"/>
                  </a:cubicBezTo>
                  <a:cubicBezTo>
                    <a:pt x="1044800" y="339479"/>
                    <a:pt x="1040513" y="341956"/>
                    <a:pt x="1039751" y="341194"/>
                  </a:cubicBezTo>
                  <a:cubicBezTo>
                    <a:pt x="1038989" y="340432"/>
                    <a:pt x="1036322" y="339384"/>
                    <a:pt x="1035370" y="340432"/>
                  </a:cubicBezTo>
                  <a:lnTo>
                    <a:pt x="1034608" y="340336"/>
                  </a:lnTo>
                  <a:cubicBezTo>
                    <a:pt x="1030321" y="339860"/>
                    <a:pt x="1028035" y="341194"/>
                    <a:pt x="1026797" y="344623"/>
                  </a:cubicBezTo>
                  <a:lnTo>
                    <a:pt x="1026511" y="345575"/>
                  </a:lnTo>
                  <a:lnTo>
                    <a:pt x="1020403" y="345629"/>
                  </a:lnTo>
                  <a:lnTo>
                    <a:pt x="1023749" y="341956"/>
                  </a:lnTo>
                  <a:cubicBezTo>
                    <a:pt x="1024035" y="341003"/>
                    <a:pt x="1023273" y="339765"/>
                    <a:pt x="1021368" y="341384"/>
                  </a:cubicBezTo>
                  <a:cubicBezTo>
                    <a:pt x="1019368" y="343003"/>
                    <a:pt x="1011462" y="344242"/>
                    <a:pt x="1010033" y="343670"/>
                  </a:cubicBezTo>
                  <a:cubicBezTo>
                    <a:pt x="1008604" y="343099"/>
                    <a:pt x="1005271" y="339098"/>
                    <a:pt x="1006414" y="336336"/>
                  </a:cubicBezTo>
                  <a:lnTo>
                    <a:pt x="1006604" y="333764"/>
                  </a:lnTo>
                  <a:lnTo>
                    <a:pt x="1006700" y="332621"/>
                  </a:lnTo>
                  <a:cubicBezTo>
                    <a:pt x="1005175" y="331288"/>
                    <a:pt x="1000794" y="330811"/>
                    <a:pt x="996984" y="331764"/>
                  </a:cubicBezTo>
                  <a:lnTo>
                    <a:pt x="993460" y="332240"/>
                  </a:lnTo>
                  <a:cubicBezTo>
                    <a:pt x="992888" y="332335"/>
                    <a:pt x="992126" y="333955"/>
                    <a:pt x="992317" y="334812"/>
                  </a:cubicBezTo>
                  <a:cubicBezTo>
                    <a:pt x="992507" y="335479"/>
                    <a:pt x="994126" y="336336"/>
                    <a:pt x="994889" y="336241"/>
                  </a:cubicBezTo>
                  <a:lnTo>
                    <a:pt x="996317" y="336050"/>
                  </a:lnTo>
                  <a:cubicBezTo>
                    <a:pt x="997746" y="335193"/>
                    <a:pt x="999460" y="335574"/>
                    <a:pt x="1000223" y="336812"/>
                  </a:cubicBezTo>
                  <a:cubicBezTo>
                    <a:pt x="1000984" y="338050"/>
                    <a:pt x="1000508" y="341194"/>
                    <a:pt x="996984" y="340146"/>
                  </a:cubicBezTo>
                  <a:lnTo>
                    <a:pt x="995079" y="340813"/>
                  </a:lnTo>
                  <a:lnTo>
                    <a:pt x="990507" y="342432"/>
                  </a:lnTo>
                  <a:cubicBezTo>
                    <a:pt x="988507" y="339860"/>
                    <a:pt x="986030" y="337288"/>
                    <a:pt x="984983" y="336526"/>
                  </a:cubicBezTo>
                  <a:lnTo>
                    <a:pt x="984030" y="336622"/>
                  </a:lnTo>
                  <a:lnTo>
                    <a:pt x="983173" y="336717"/>
                  </a:lnTo>
                  <a:cubicBezTo>
                    <a:pt x="982411" y="337669"/>
                    <a:pt x="981458" y="340908"/>
                    <a:pt x="980982" y="343765"/>
                  </a:cubicBezTo>
                  <a:lnTo>
                    <a:pt x="984220" y="346051"/>
                  </a:lnTo>
                  <a:lnTo>
                    <a:pt x="986983" y="347956"/>
                  </a:lnTo>
                  <a:cubicBezTo>
                    <a:pt x="989174" y="350719"/>
                    <a:pt x="991650" y="350623"/>
                    <a:pt x="992412" y="347861"/>
                  </a:cubicBezTo>
                  <a:lnTo>
                    <a:pt x="997270" y="349004"/>
                  </a:lnTo>
                  <a:lnTo>
                    <a:pt x="1000699" y="349766"/>
                  </a:lnTo>
                  <a:cubicBezTo>
                    <a:pt x="1012986" y="348242"/>
                    <a:pt x="1022987" y="348337"/>
                    <a:pt x="1022987" y="350052"/>
                  </a:cubicBezTo>
                  <a:lnTo>
                    <a:pt x="1023940" y="350623"/>
                  </a:lnTo>
                  <a:cubicBezTo>
                    <a:pt x="1025654" y="351576"/>
                    <a:pt x="1027654" y="351671"/>
                    <a:pt x="1028321" y="349099"/>
                  </a:cubicBezTo>
                  <a:cubicBezTo>
                    <a:pt x="1028512" y="348242"/>
                    <a:pt x="1030417" y="347004"/>
                    <a:pt x="1031369" y="347099"/>
                  </a:cubicBezTo>
                  <a:cubicBezTo>
                    <a:pt x="1034036" y="347290"/>
                    <a:pt x="1036608" y="348242"/>
                    <a:pt x="1039370" y="348623"/>
                  </a:cubicBezTo>
                  <a:lnTo>
                    <a:pt x="1040704" y="348814"/>
                  </a:lnTo>
                  <a:cubicBezTo>
                    <a:pt x="1042323" y="348433"/>
                    <a:pt x="1043180" y="347004"/>
                    <a:pt x="1042514" y="345766"/>
                  </a:cubicBezTo>
                  <a:lnTo>
                    <a:pt x="1041942" y="344623"/>
                  </a:lnTo>
                  <a:lnTo>
                    <a:pt x="1041751" y="343670"/>
                  </a:lnTo>
                  <a:cubicBezTo>
                    <a:pt x="1041466" y="343003"/>
                    <a:pt x="1042609" y="342527"/>
                    <a:pt x="1044418" y="342527"/>
                  </a:cubicBezTo>
                  <a:cubicBezTo>
                    <a:pt x="1046228" y="342527"/>
                    <a:pt x="1050895" y="343099"/>
                    <a:pt x="1051276" y="343765"/>
                  </a:cubicBezTo>
                  <a:lnTo>
                    <a:pt x="1051372" y="344051"/>
                  </a:lnTo>
                  <a:cubicBezTo>
                    <a:pt x="1052039" y="345670"/>
                    <a:pt x="1049657" y="348528"/>
                    <a:pt x="1053943" y="348718"/>
                  </a:cubicBezTo>
                  <a:lnTo>
                    <a:pt x="1057373" y="348909"/>
                  </a:lnTo>
                  <a:cubicBezTo>
                    <a:pt x="1056896" y="346813"/>
                    <a:pt x="1058516" y="343861"/>
                    <a:pt x="1060897" y="342337"/>
                  </a:cubicBezTo>
                  <a:lnTo>
                    <a:pt x="1062897" y="342718"/>
                  </a:lnTo>
                  <a:lnTo>
                    <a:pt x="1065183" y="343099"/>
                  </a:lnTo>
                  <a:cubicBezTo>
                    <a:pt x="1067469" y="343003"/>
                    <a:pt x="1067183" y="342146"/>
                    <a:pt x="1064707" y="341194"/>
                  </a:cubicBezTo>
                  <a:lnTo>
                    <a:pt x="1063373" y="338908"/>
                  </a:lnTo>
                  <a:cubicBezTo>
                    <a:pt x="1062992" y="338146"/>
                    <a:pt x="1059563" y="338336"/>
                    <a:pt x="1057658" y="338527"/>
                  </a:cubicBezTo>
                  <a:lnTo>
                    <a:pt x="1053562" y="338908"/>
                  </a:lnTo>
                  <a:cubicBezTo>
                    <a:pt x="1050895" y="337384"/>
                    <a:pt x="1049752" y="335193"/>
                    <a:pt x="1050895" y="334050"/>
                  </a:cubicBezTo>
                  <a:cubicBezTo>
                    <a:pt x="1052039" y="332907"/>
                    <a:pt x="1054039" y="329859"/>
                    <a:pt x="1053277" y="329002"/>
                  </a:cubicBezTo>
                  <a:cubicBezTo>
                    <a:pt x="1052515" y="328144"/>
                    <a:pt x="1049181" y="326716"/>
                    <a:pt x="1047848" y="328144"/>
                  </a:cubicBezTo>
                  <a:close/>
                  <a:moveTo>
                    <a:pt x="2109313" y="327478"/>
                  </a:moveTo>
                  <a:lnTo>
                    <a:pt x="2110933" y="327764"/>
                  </a:lnTo>
                  <a:lnTo>
                    <a:pt x="2112552" y="328049"/>
                  </a:lnTo>
                  <a:cubicBezTo>
                    <a:pt x="2114266" y="327954"/>
                    <a:pt x="2114171" y="330812"/>
                    <a:pt x="2112362" y="334526"/>
                  </a:cubicBezTo>
                  <a:lnTo>
                    <a:pt x="2110552" y="337384"/>
                  </a:lnTo>
                  <a:cubicBezTo>
                    <a:pt x="2110170" y="337955"/>
                    <a:pt x="2108361" y="338432"/>
                    <a:pt x="2107408" y="338241"/>
                  </a:cubicBezTo>
                  <a:lnTo>
                    <a:pt x="2106646" y="338051"/>
                  </a:lnTo>
                  <a:cubicBezTo>
                    <a:pt x="2106170" y="337003"/>
                    <a:pt x="2105979" y="334622"/>
                    <a:pt x="2106170" y="332907"/>
                  </a:cubicBezTo>
                  <a:cubicBezTo>
                    <a:pt x="2106361" y="331193"/>
                    <a:pt x="2106932" y="326525"/>
                    <a:pt x="2109313" y="327478"/>
                  </a:cubicBezTo>
                  <a:close/>
                  <a:moveTo>
                    <a:pt x="1646780" y="327382"/>
                  </a:moveTo>
                  <a:lnTo>
                    <a:pt x="1646113" y="327859"/>
                  </a:lnTo>
                  <a:cubicBezTo>
                    <a:pt x="1645160" y="328525"/>
                    <a:pt x="1644303" y="330430"/>
                    <a:pt x="1644779" y="331002"/>
                  </a:cubicBezTo>
                  <a:lnTo>
                    <a:pt x="1645541" y="331859"/>
                  </a:lnTo>
                  <a:cubicBezTo>
                    <a:pt x="1647446" y="332240"/>
                    <a:pt x="1647446" y="333097"/>
                    <a:pt x="1645637" y="333764"/>
                  </a:cubicBezTo>
                  <a:lnTo>
                    <a:pt x="1644970" y="334812"/>
                  </a:lnTo>
                  <a:cubicBezTo>
                    <a:pt x="1644398" y="335669"/>
                    <a:pt x="1644875" y="337479"/>
                    <a:pt x="1645731" y="338146"/>
                  </a:cubicBezTo>
                  <a:lnTo>
                    <a:pt x="1647065" y="339193"/>
                  </a:lnTo>
                  <a:cubicBezTo>
                    <a:pt x="1649066" y="339765"/>
                    <a:pt x="1652780" y="340622"/>
                    <a:pt x="1655447" y="341098"/>
                  </a:cubicBezTo>
                  <a:lnTo>
                    <a:pt x="1657733" y="340336"/>
                  </a:lnTo>
                  <a:cubicBezTo>
                    <a:pt x="1658495" y="340146"/>
                    <a:pt x="1659638" y="339670"/>
                    <a:pt x="1659638" y="339384"/>
                  </a:cubicBezTo>
                  <a:cubicBezTo>
                    <a:pt x="1659734" y="338431"/>
                    <a:pt x="1659638" y="337193"/>
                    <a:pt x="1658876" y="336622"/>
                  </a:cubicBezTo>
                  <a:lnTo>
                    <a:pt x="1657733" y="335860"/>
                  </a:lnTo>
                  <a:cubicBezTo>
                    <a:pt x="1656019" y="335479"/>
                    <a:pt x="1654971" y="334526"/>
                    <a:pt x="1655447" y="333859"/>
                  </a:cubicBezTo>
                  <a:cubicBezTo>
                    <a:pt x="1656019" y="333193"/>
                    <a:pt x="1653161" y="330145"/>
                    <a:pt x="1652018" y="329287"/>
                  </a:cubicBezTo>
                  <a:cubicBezTo>
                    <a:pt x="1650875" y="328525"/>
                    <a:pt x="1648494" y="327668"/>
                    <a:pt x="1646780" y="327382"/>
                  </a:cubicBezTo>
                  <a:close/>
                  <a:moveTo>
                    <a:pt x="212029" y="326239"/>
                  </a:moveTo>
                  <a:cubicBezTo>
                    <a:pt x="212601" y="324810"/>
                    <a:pt x="213267" y="325096"/>
                    <a:pt x="213363" y="326906"/>
                  </a:cubicBezTo>
                  <a:cubicBezTo>
                    <a:pt x="213553" y="328716"/>
                    <a:pt x="219364" y="332716"/>
                    <a:pt x="221649" y="333669"/>
                  </a:cubicBezTo>
                  <a:cubicBezTo>
                    <a:pt x="223936" y="334621"/>
                    <a:pt x="228507" y="332431"/>
                    <a:pt x="227555" y="335002"/>
                  </a:cubicBezTo>
                  <a:lnTo>
                    <a:pt x="226603" y="337288"/>
                  </a:lnTo>
                  <a:cubicBezTo>
                    <a:pt x="226412" y="337669"/>
                    <a:pt x="225840" y="338146"/>
                    <a:pt x="225364" y="338336"/>
                  </a:cubicBezTo>
                  <a:lnTo>
                    <a:pt x="220602" y="339384"/>
                  </a:lnTo>
                  <a:cubicBezTo>
                    <a:pt x="215554" y="334812"/>
                    <a:pt x="211458" y="327763"/>
                    <a:pt x="212029" y="326239"/>
                  </a:cubicBezTo>
                  <a:close/>
                  <a:moveTo>
                    <a:pt x="437009" y="326049"/>
                  </a:moveTo>
                  <a:cubicBezTo>
                    <a:pt x="436628" y="325954"/>
                    <a:pt x="435200" y="326525"/>
                    <a:pt x="434342" y="327478"/>
                  </a:cubicBezTo>
                  <a:cubicBezTo>
                    <a:pt x="433580" y="328430"/>
                    <a:pt x="432818" y="332526"/>
                    <a:pt x="432628" y="334240"/>
                  </a:cubicBezTo>
                  <a:cubicBezTo>
                    <a:pt x="432437" y="336050"/>
                    <a:pt x="430151" y="341575"/>
                    <a:pt x="429866" y="342622"/>
                  </a:cubicBezTo>
                  <a:cubicBezTo>
                    <a:pt x="429580" y="343670"/>
                    <a:pt x="430151" y="344813"/>
                    <a:pt x="431675" y="342527"/>
                  </a:cubicBezTo>
                  <a:lnTo>
                    <a:pt x="433009" y="342051"/>
                  </a:lnTo>
                  <a:cubicBezTo>
                    <a:pt x="440724" y="339003"/>
                    <a:pt x="437390" y="333574"/>
                    <a:pt x="437962" y="329097"/>
                  </a:cubicBezTo>
                  <a:lnTo>
                    <a:pt x="438057" y="328144"/>
                  </a:lnTo>
                  <a:cubicBezTo>
                    <a:pt x="437771" y="327097"/>
                    <a:pt x="437295" y="326144"/>
                    <a:pt x="437009" y="326049"/>
                  </a:cubicBezTo>
                  <a:close/>
                  <a:moveTo>
                    <a:pt x="449677" y="325668"/>
                  </a:moveTo>
                  <a:cubicBezTo>
                    <a:pt x="447963" y="328240"/>
                    <a:pt x="445391" y="332526"/>
                    <a:pt x="443962" y="335098"/>
                  </a:cubicBezTo>
                  <a:lnTo>
                    <a:pt x="443296" y="337574"/>
                  </a:lnTo>
                  <a:lnTo>
                    <a:pt x="443105" y="338336"/>
                  </a:lnTo>
                  <a:cubicBezTo>
                    <a:pt x="444439" y="339479"/>
                    <a:pt x="446058" y="340051"/>
                    <a:pt x="446725" y="339670"/>
                  </a:cubicBezTo>
                  <a:cubicBezTo>
                    <a:pt x="447391" y="339193"/>
                    <a:pt x="451964" y="330335"/>
                    <a:pt x="454726" y="329859"/>
                  </a:cubicBezTo>
                  <a:cubicBezTo>
                    <a:pt x="457393" y="329383"/>
                    <a:pt x="457678" y="328335"/>
                    <a:pt x="455202" y="327478"/>
                  </a:cubicBezTo>
                  <a:lnTo>
                    <a:pt x="453773" y="327001"/>
                  </a:lnTo>
                  <a:close/>
                  <a:moveTo>
                    <a:pt x="1103569" y="325287"/>
                  </a:moveTo>
                  <a:lnTo>
                    <a:pt x="1102045" y="325954"/>
                  </a:lnTo>
                  <a:cubicBezTo>
                    <a:pt x="1099759" y="326906"/>
                    <a:pt x="1098520" y="327954"/>
                    <a:pt x="1096234" y="325954"/>
                  </a:cubicBezTo>
                  <a:lnTo>
                    <a:pt x="1095853" y="325668"/>
                  </a:lnTo>
                  <a:cubicBezTo>
                    <a:pt x="1092615" y="327478"/>
                    <a:pt x="1091091" y="329668"/>
                    <a:pt x="1092425" y="330621"/>
                  </a:cubicBezTo>
                  <a:cubicBezTo>
                    <a:pt x="1093853" y="331669"/>
                    <a:pt x="1103664" y="331288"/>
                    <a:pt x="1106426" y="331859"/>
                  </a:cubicBezTo>
                  <a:cubicBezTo>
                    <a:pt x="1109189" y="332431"/>
                    <a:pt x="1110808" y="332145"/>
                    <a:pt x="1109951" y="331288"/>
                  </a:cubicBezTo>
                  <a:cubicBezTo>
                    <a:pt x="1109093" y="330430"/>
                    <a:pt x="1106141" y="327001"/>
                    <a:pt x="1103569" y="325287"/>
                  </a:cubicBezTo>
                  <a:close/>
                  <a:moveTo>
                    <a:pt x="1724123" y="325096"/>
                  </a:moveTo>
                  <a:lnTo>
                    <a:pt x="1713264" y="327859"/>
                  </a:lnTo>
                  <a:lnTo>
                    <a:pt x="1708882" y="328906"/>
                  </a:lnTo>
                  <a:cubicBezTo>
                    <a:pt x="1705073" y="326335"/>
                    <a:pt x="1700691" y="325287"/>
                    <a:pt x="1699072" y="326716"/>
                  </a:cubicBezTo>
                  <a:cubicBezTo>
                    <a:pt x="1697453" y="328049"/>
                    <a:pt x="1693071" y="330811"/>
                    <a:pt x="1692404" y="330240"/>
                  </a:cubicBezTo>
                  <a:cubicBezTo>
                    <a:pt x="1691642" y="329668"/>
                    <a:pt x="1687928" y="328906"/>
                    <a:pt x="1686785" y="330716"/>
                  </a:cubicBezTo>
                  <a:cubicBezTo>
                    <a:pt x="1685546" y="332621"/>
                    <a:pt x="1684689" y="338050"/>
                    <a:pt x="1688880" y="336526"/>
                  </a:cubicBezTo>
                  <a:lnTo>
                    <a:pt x="1691357" y="336336"/>
                  </a:lnTo>
                  <a:lnTo>
                    <a:pt x="1693166" y="336241"/>
                  </a:lnTo>
                  <a:cubicBezTo>
                    <a:pt x="1695452" y="336336"/>
                    <a:pt x="1699548" y="337003"/>
                    <a:pt x="1702215" y="337669"/>
                  </a:cubicBezTo>
                  <a:lnTo>
                    <a:pt x="1704882" y="338336"/>
                  </a:lnTo>
                  <a:lnTo>
                    <a:pt x="1706787" y="338812"/>
                  </a:lnTo>
                  <a:cubicBezTo>
                    <a:pt x="1711550" y="337288"/>
                    <a:pt x="1716407" y="335193"/>
                    <a:pt x="1717646" y="334145"/>
                  </a:cubicBezTo>
                  <a:lnTo>
                    <a:pt x="1718407" y="334336"/>
                  </a:lnTo>
                  <a:lnTo>
                    <a:pt x="1725456" y="335669"/>
                  </a:lnTo>
                  <a:cubicBezTo>
                    <a:pt x="1725456" y="331288"/>
                    <a:pt x="1728504" y="331002"/>
                    <a:pt x="1732409" y="335098"/>
                  </a:cubicBezTo>
                  <a:lnTo>
                    <a:pt x="1736124" y="338431"/>
                  </a:lnTo>
                  <a:lnTo>
                    <a:pt x="1740125" y="342051"/>
                  </a:lnTo>
                  <a:cubicBezTo>
                    <a:pt x="1745268" y="345480"/>
                    <a:pt x="1750221" y="347575"/>
                    <a:pt x="1751079" y="346623"/>
                  </a:cubicBezTo>
                  <a:cubicBezTo>
                    <a:pt x="1751840" y="345575"/>
                    <a:pt x="1752221" y="336336"/>
                    <a:pt x="1753841" y="336145"/>
                  </a:cubicBezTo>
                  <a:cubicBezTo>
                    <a:pt x="1755555" y="335955"/>
                    <a:pt x="1755936" y="334431"/>
                    <a:pt x="1754793" y="332716"/>
                  </a:cubicBezTo>
                  <a:lnTo>
                    <a:pt x="1753364" y="331478"/>
                  </a:lnTo>
                  <a:cubicBezTo>
                    <a:pt x="1751935" y="330240"/>
                    <a:pt x="1756603" y="328621"/>
                    <a:pt x="1753078" y="327001"/>
                  </a:cubicBezTo>
                  <a:cubicBezTo>
                    <a:pt x="1751173" y="326049"/>
                    <a:pt x="1749840" y="324906"/>
                    <a:pt x="1747649" y="326430"/>
                  </a:cubicBezTo>
                  <a:lnTo>
                    <a:pt x="1747078" y="326811"/>
                  </a:lnTo>
                  <a:cubicBezTo>
                    <a:pt x="1745935" y="326811"/>
                    <a:pt x="1735648" y="326049"/>
                    <a:pt x="1724123" y="325096"/>
                  </a:cubicBezTo>
                  <a:close/>
                  <a:moveTo>
                    <a:pt x="1878332" y="324706"/>
                  </a:moveTo>
                  <a:lnTo>
                    <a:pt x="1878713" y="324715"/>
                  </a:lnTo>
                  <a:lnTo>
                    <a:pt x="1878332" y="324715"/>
                  </a:lnTo>
                  <a:close/>
                  <a:moveTo>
                    <a:pt x="375001" y="323858"/>
                  </a:moveTo>
                  <a:cubicBezTo>
                    <a:pt x="372716" y="323858"/>
                    <a:pt x="371382" y="325954"/>
                    <a:pt x="372144" y="328430"/>
                  </a:cubicBezTo>
                  <a:lnTo>
                    <a:pt x="376144" y="332050"/>
                  </a:lnTo>
                  <a:cubicBezTo>
                    <a:pt x="377002" y="332907"/>
                    <a:pt x="378145" y="333955"/>
                    <a:pt x="379383" y="334050"/>
                  </a:cubicBezTo>
                  <a:lnTo>
                    <a:pt x="381098" y="334240"/>
                  </a:lnTo>
                  <a:cubicBezTo>
                    <a:pt x="382526" y="333002"/>
                    <a:pt x="383098" y="330907"/>
                    <a:pt x="382336" y="329478"/>
                  </a:cubicBezTo>
                  <a:lnTo>
                    <a:pt x="382336" y="328144"/>
                  </a:lnTo>
                  <a:lnTo>
                    <a:pt x="382336" y="326811"/>
                  </a:lnTo>
                  <a:cubicBezTo>
                    <a:pt x="383288" y="325192"/>
                    <a:pt x="377287" y="323858"/>
                    <a:pt x="375001" y="323858"/>
                  </a:cubicBezTo>
                  <a:close/>
                  <a:moveTo>
                    <a:pt x="566835" y="323001"/>
                  </a:moveTo>
                  <a:cubicBezTo>
                    <a:pt x="564835" y="324049"/>
                    <a:pt x="561977" y="327573"/>
                    <a:pt x="566740" y="327287"/>
                  </a:cubicBezTo>
                  <a:lnTo>
                    <a:pt x="569883" y="327954"/>
                  </a:lnTo>
                  <a:lnTo>
                    <a:pt x="572359" y="328430"/>
                  </a:lnTo>
                  <a:cubicBezTo>
                    <a:pt x="574741" y="330145"/>
                    <a:pt x="576074" y="329859"/>
                    <a:pt x="575503" y="327859"/>
                  </a:cubicBezTo>
                  <a:lnTo>
                    <a:pt x="574455" y="326525"/>
                  </a:lnTo>
                  <a:lnTo>
                    <a:pt x="573121" y="324906"/>
                  </a:lnTo>
                  <a:cubicBezTo>
                    <a:pt x="571693" y="322715"/>
                    <a:pt x="568835" y="321858"/>
                    <a:pt x="566835" y="323001"/>
                  </a:cubicBezTo>
                  <a:close/>
                  <a:moveTo>
                    <a:pt x="1794417" y="322239"/>
                  </a:moveTo>
                  <a:lnTo>
                    <a:pt x="1787273" y="327763"/>
                  </a:lnTo>
                  <a:cubicBezTo>
                    <a:pt x="1786797" y="328144"/>
                    <a:pt x="1784130" y="327192"/>
                    <a:pt x="1783082" y="326335"/>
                  </a:cubicBezTo>
                  <a:lnTo>
                    <a:pt x="1779748" y="323572"/>
                  </a:lnTo>
                  <a:cubicBezTo>
                    <a:pt x="1775653" y="324430"/>
                    <a:pt x="1770319" y="325573"/>
                    <a:pt x="1767747" y="326049"/>
                  </a:cubicBezTo>
                  <a:lnTo>
                    <a:pt x="1766509" y="325287"/>
                  </a:lnTo>
                  <a:cubicBezTo>
                    <a:pt x="1764509" y="324049"/>
                    <a:pt x="1763556" y="323763"/>
                    <a:pt x="1761746" y="325382"/>
                  </a:cubicBezTo>
                  <a:lnTo>
                    <a:pt x="1760413" y="326525"/>
                  </a:lnTo>
                  <a:cubicBezTo>
                    <a:pt x="1757650" y="327763"/>
                    <a:pt x="1757460" y="329002"/>
                    <a:pt x="1759841" y="329192"/>
                  </a:cubicBezTo>
                  <a:cubicBezTo>
                    <a:pt x="1762223" y="329383"/>
                    <a:pt x="1766509" y="332335"/>
                    <a:pt x="1768700" y="334431"/>
                  </a:cubicBezTo>
                  <a:cubicBezTo>
                    <a:pt x="1770985" y="336526"/>
                    <a:pt x="1780415" y="342527"/>
                    <a:pt x="1784988" y="342527"/>
                  </a:cubicBezTo>
                  <a:lnTo>
                    <a:pt x="1789179" y="342337"/>
                  </a:lnTo>
                  <a:cubicBezTo>
                    <a:pt x="1789845" y="342337"/>
                    <a:pt x="1790988" y="340908"/>
                    <a:pt x="1790893" y="340241"/>
                  </a:cubicBezTo>
                  <a:cubicBezTo>
                    <a:pt x="1790893" y="339574"/>
                    <a:pt x="1789750" y="338431"/>
                    <a:pt x="1788893" y="338336"/>
                  </a:cubicBezTo>
                  <a:lnTo>
                    <a:pt x="1786225" y="337955"/>
                  </a:lnTo>
                  <a:cubicBezTo>
                    <a:pt x="1782796" y="337860"/>
                    <a:pt x="1781177" y="336907"/>
                    <a:pt x="1782701" y="335860"/>
                  </a:cubicBezTo>
                  <a:cubicBezTo>
                    <a:pt x="1784416" y="334907"/>
                    <a:pt x="1795274" y="330716"/>
                    <a:pt x="1797370" y="330907"/>
                  </a:cubicBezTo>
                  <a:cubicBezTo>
                    <a:pt x="1799465" y="331097"/>
                    <a:pt x="1798131" y="327192"/>
                    <a:pt x="1794417" y="322239"/>
                  </a:cubicBezTo>
                  <a:close/>
                  <a:moveTo>
                    <a:pt x="1823468" y="321572"/>
                  </a:moveTo>
                  <a:cubicBezTo>
                    <a:pt x="1821563" y="323001"/>
                    <a:pt x="1817468" y="327859"/>
                    <a:pt x="1819182" y="328335"/>
                  </a:cubicBezTo>
                  <a:cubicBezTo>
                    <a:pt x="1820992" y="328811"/>
                    <a:pt x="1819849" y="332716"/>
                    <a:pt x="1817372" y="333383"/>
                  </a:cubicBezTo>
                  <a:lnTo>
                    <a:pt x="1815372" y="334431"/>
                  </a:lnTo>
                  <a:cubicBezTo>
                    <a:pt x="1814610" y="334812"/>
                    <a:pt x="1814324" y="336145"/>
                    <a:pt x="1814229" y="337098"/>
                  </a:cubicBezTo>
                  <a:cubicBezTo>
                    <a:pt x="1814229" y="337479"/>
                    <a:pt x="1815182" y="338241"/>
                    <a:pt x="1815848" y="338336"/>
                  </a:cubicBezTo>
                  <a:lnTo>
                    <a:pt x="1818991" y="338812"/>
                  </a:lnTo>
                  <a:cubicBezTo>
                    <a:pt x="1822516" y="339479"/>
                    <a:pt x="1826230" y="339670"/>
                    <a:pt x="1827373" y="339289"/>
                  </a:cubicBezTo>
                  <a:lnTo>
                    <a:pt x="1827945" y="338622"/>
                  </a:lnTo>
                  <a:cubicBezTo>
                    <a:pt x="1829088" y="337288"/>
                    <a:pt x="1829469" y="335002"/>
                    <a:pt x="1830803" y="334526"/>
                  </a:cubicBezTo>
                  <a:cubicBezTo>
                    <a:pt x="1832041" y="334145"/>
                    <a:pt x="1834232" y="336145"/>
                    <a:pt x="1835946" y="336145"/>
                  </a:cubicBezTo>
                  <a:lnTo>
                    <a:pt x="1839185" y="336050"/>
                  </a:lnTo>
                  <a:cubicBezTo>
                    <a:pt x="1842804" y="335383"/>
                    <a:pt x="1847376" y="336241"/>
                    <a:pt x="1849567" y="337955"/>
                  </a:cubicBezTo>
                  <a:lnTo>
                    <a:pt x="1852805" y="335383"/>
                  </a:lnTo>
                  <a:lnTo>
                    <a:pt x="1856330" y="332526"/>
                  </a:lnTo>
                  <a:cubicBezTo>
                    <a:pt x="1858616" y="335288"/>
                    <a:pt x="1860997" y="336812"/>
                    <a:pt x="1861568" y="335860"/>
                  </a:cubicBezTo>
                  <a:cubicBezTo>
                    <a:pt x="1862140" y="334907"/>
                    <a:pt x="1865759" y="334431"/>
                    <a:pt x="1865855" y="334717"/>
                  </a:cubicBezTo>
                  <a:cubicBezTo>
                    <a:pt x="1866045" y="335002"/>
                    <a:pt x="1867283" y="335574"/>
                    <a:pt x="1868426" y="335288"/>
                  </a:cubicBezTo>
                  <a:cubicBezTo>
                    <a:pt x="1869569" y="335002"/>
                    <a:pt x="1872617" y="335669"/>
                    <a:pt x="1872712" y="335288"/>
                  </a:cubicBezTo>
                  <a:cubicBezTo>
                    <a:pt x="1872903" y="335002"/>
                    <a:pt x="1874904" y="332907"/>
                    <a:pt x="1876999" y="331383"/>
                  </a:cubicBezTo>
                  <a:cubicBezTo>
                    <a:pt x="1879094" y="329859"/>
                    <a:pt x="1883285" y="323763"/>
                    <a:pt x="1883095" y="322048"/>
                  </a:cubicBezTo>
                  <a:lnTo>
                    <a:pt x="1882237" y="321763"/>
                  </a:lnTo>
                  <a:cubicBezTo>
                    <a:pt x="1880047" y="321001"/>
                    <a:pt x="1878332" y="321858"/>
                    <a:pt x="1878332" y="324239"/>
                  </a:cubicBezTo>
                  <a:lnTo>
                    <a:pt x="1878332" y="324706"/>
                  </a:lnTo>
                  <a:lnTo>
                    <a:pt x="1870617" y="324525"/>
                  </a:lnTo>
                  <a:lnTo>
                    <a:pt x="1867855" y="323763"/>
                  </a:lnTo>
                  <a:cubicBezTo>
                    <a:pt x="1865759" y="323191"/>
                    <a:pt x="1863473" y="321953"/>
                    <a:pt x="1861568" y="322239"/>
                  </a:cubicBezTo>
                  <a:cubicBezTo>
                    <a:pt x="1859854" y="322429"/>
                    <a:pt x="1861568" y="326620"/>
                    <a:pt x="1857282" y="325954"/>
                  </a:cubicBezTo>
                  <a:lnTo>
                    <a:pt x="1857187" y="325954"/>
                  </a:lnTo>
                  <a:cubicBezTo>
                    <a:pt x="1856901" y="327001"/>
                    <a:pt x="1856710" y="328716"/>
                    <a:pt x="1856901" y="329859"/>
                  </a:cubicBezTo>
                  <a:cubicBezTo>
                    <a:pt x="1857091" y="331002"/>
                    <a:pt x="1850519" y="330430"/>
                    <a:pt x="1850424" y="329002"/>
                  </a:cubicBezTo>
                  <a:cubicBezTo>
                    <a:pt x="1850329" y="327573"/>
                    <a:pt x="1848519" y="324334"/>
                    <a:pt x="1846709" y="325382"/>
                  </a:cubicBezTo>
                  <a:lnTo>
                    <a:pt x="1845280" y="325763"/>
                  </a:lnTo>
                  <a:lnTo>
                    <a:pt x="1843757" y="326239"/>
                  </a:lnTo>
                  <a:cubicBezTo>
                    <a:pt x="1842138" y="326430"/>
                    <a:pt x="1838899" y="327763"/>
                    <a:pt x="1836708" y="329287"/>
                  </a:cubicBezTo>
                  <a:cubicBezTo>
                    <a:pt x="1834517" y="330811"/>
                    <a:pt x="1826802" y="330145"/>
                    <a:pt x="1826421" y="327573"/>
                  </a:cubicBezTo>
                  <a:lnTo>
                    <a:pt x="1828802" y="325287"/>
                  </a:lnTo>
                  <a:lnTo>
                    <a:pt x="1830612" y="323572"/>
                  </a:lnTo>
                  <a:cubicBezTo>
                    <a:pt x="1828612" y="321001"/>
                    <a:pt x="1825373" y="320143"/>
                    <a:pt x="1823468" y="321572"/>
                  </a:cubicBezTo>
                  <a:close/>
                  <a:moveTo>
                    <a:pt x="1069850" y="320620"/>
                  </a:moveTo>
                  <a:cubicBezTo>
                    <a:pt x="1067850" y="320143"/>
                    <a:pt x="1066707" y="321286"/>
                    <a:pt x="1067374" y="323191"/>
                  </a:cubicBezTo>
                  <a:lnTo>
                    <a:pt x="1067850" y="323191"/>
                  </a:lnTo>
                  <a:cubicBezTo>
                    <a:pt x="1071660" y="323382"/>
                    <a:pt x="1072517" y="325001"/>
                    <a:pt x="1072136" y="327859"/>
                  </a:cubicBezTo>
                  <a:lnTo>
                    <a:pt x="1071946" y="329192"/>
                  </a:lnTo>
                  <a:cubicBezTo>
                    <a:pt x="1072517" y="331097"/>
                    <a:pt x="1074232" y="330526"/>
                    <a:pt x="1075660" y="328144"/>
                  </a:cubicBezTo>
                  <a:cubicBezTo>
                    <a:pt x="1077184" y="325573"/>
                    <a:pt x="1071851" y="321001"/>
                    <a:pt x="1069850" y="320620"/>
                  </a:cubicBezTo>
                  <a:close/>
                  <a:moveTo>
                    <a:pt x="233270" y="317381"/>
                  </a:moveTo>
                  <a:cubicBezTo>
                    <a:pt x="233747" y="317000"/>
                    <a:pt x="235366" y="317096"/>
                    <a:pt x="235651" y="317381"/>
                  </a:cubicBezTo>
                  <a:cubicBezTo>
                    <a:pt x="237652" y="319858"/>
                    <a:pt x="240795" y="319096"/>
                    <a:pt x="243462" y="319572"/>
                  </a:cubicBezTo>
                  <a:lnTo>
                    <a:pt x="244891" y="319858"/>
                  </a:lnTo>
                  <a:cubicBezTo>
                    <a:pt x="246224" y="321287"/>
                    <a:pt x="244414" y="324525"/>
                    <a:pt x="240890" y="326906"/>
                  </a:cubicBezTo>
                  <a:lnTo>
                    <a:pt x="242033" y="330907"/>
                  </a:lnTo>
                  <a:cubicBezTo>
                    <a:pt x="242128" y="331097"/>
                    <a:pt x="240509" y="331764"/>
                    <a:pt x="239557" y="331859"/>
                  </a:cubicBezTo>
                  <a:lnTo>
                    <a:pt x="238890" y="331955"/>
                  </a:lnTo>
                  <a:cubicBezTo>
                    <a:pt x="238033" y="331574"/>
                    <a:pt x="235937" y="329192"/>
                    <a:pt x="234127" y="326621"/>
                  </a:cubicBezTo>
                  <a:lnTo>
                    <a:pt x="231841" y="324716"/>
                  </a:lnTo>
                  <a:cubicBezTo>
                    <a:pt x="231270" y="324239"/>
                    <a:pt x="230603" y="323858"/>
                    <a:pt x="229841" y="323573"/>
                  </a:cubicBezTo>
                  <a:lnTo>
                    <a:pt x="228603" y="323096"/>
                  </a:lnTo>
                  <a:cubicBezTo>
                    <a:pt x="228127" y="324430"/>
                    <a:pt x="228127" y="326335"/>
                    <a:pt x="228793" y="326716"/>
                  </a:cubicBezTo>
                  <a:cubicBezTo>
                    <a:pt x="229365" y="327192"/>
                    <a:pt x="228222" y="327573"/>
                    <a:pt x="226222" y="327573"/>
                  </a:cubicBezTo>
                  <a:cubicBezTo>
                    <a:pt x="224222" y="327573"/>
                    <a:pt x="220126" y="325573"/>
                    <a:pt x="222031" y="323096"/>
                  </a:cubicBezTo>
                  <a:lnTo>
                    <a:pt x="224031" y="321572"/>
                  </a:lnTo>
                  <a:cubicBezTo>
                    <a:pt x="224983" y="320810"/>
                    <a:pt x="227365" y="321477"/>
                    <a:pt x="228603" y="320810"/>
                  </a:cubicBezTo>
                  <a:cubicBezTo>
                    <a:pt x="230317" y="319953"/>
                    <a:pt x="231556" y="318429"/>
                    <a:pt x="233270" y="317381"/>
                  </a:cubicBezTo>
                  <a:close/>
                  <a:moveTo>
                    <a:pt x="1913146" y="317155"/>
                  </a:moveTo>
                  <a:cubicBezTo>
                    <a:pt x="1911360" y="316309"/>
                    <a:pt x="1908812" y="315952"/>
                    <a:pt x="1906526" y="317191"/>
                  </a:cubicBezTo>
                  <a:lnTo>
                    <a:pt x="1907098" y="322239"/>
                  </a:lnTo>
                  <a:lnTo>
                    <a:pt x="1907098" y="322525"/>
                  </a:lnTo>
                  <a:cubicBezTo>
                    <a:pt x="1903479" y="323382"/>
                    <a:pt x="1901192" y="323477"/>
                    <a:pt x="1902145" y="322620"/>
                  </a:cubicBezTo>
                  <a:cubicBezTo>
                    <a:pt x="1903097" y="321763"/>
                    <a:pt x="1904145" y="319953"/>
                    <a:pt x="1903479" y="319381"/>
                  </a:cubicBezTo>
                  <a:cubicBezTo>
                    <a:pt x="1902812" y="318905"/>
                    <a:pt x="1901192" y="319286"/>
                    <a:pt x="1901859" y="321953"/>
                  </a:cubicBezTo>
                  <a:cubicBezTo>
                    <a:pt x="1902526" y="324525"/>
                    <a:pt x="1900144" y="330811"/>
                    <a:pt x="1898144" y="330049"/>
                  </a:cubicBezTo>
                  <a:cubicBezTo>
                    <a:pt x="1896144" y="329192"/>
                    <a:pt x="1892429" y="321477"/>
                    <a:pt x="1891191" y="321572"/>
                  </a:cubicBezTo>
                  <a:cubicBezTo>
                    <a:pt x="1889953" y="321667"/>
                    <a:pt x="1886428" y="322334"/>
                    <a:pt x="1886905" y="322810"/>
                  </a:cubicBezTo>
                  <a:cubicBezTo>
                    <a:pt x="1887476" y="323287"/>
                    <a:pt x="1889572" y="325192"/>
                    <a:pt x="1890905" y="326620"/>
                  </a:cubicBezTo>
                  <a:cubicBezTo>
                    <a:pt x="1892239" y="328049"/>
                    <a:pt x="1886714" y="331573"/>
                    <a:pt x="1886714" y="332431"/>
                  </a:cubicBezTo>
                  <a:cubicBezTo>
                    <a:pt x="1886714" y="333383"/>
                    <a:pt x="1890429" y="334431"/>
                    <a:pt x="1894906" y="334907"/>
                  </a:cubicBezTo>
                  <a:lnTo>
                    <a:pt x="1898144" y="333859"/>
                  </a:lnTo>
                  <a:cubicBezTo>
                    <a:pt x="1902145" y="332526"/>
                    <a:pt x="1905002" y="337765"/>
                    <a:pt x="1909098" y="334240"/>
                  </a:cubicBezTo>
                  <a:lnTo>
                    <a:pt x="1910622" y="333002"/>
                  </a:lnTo>
                  <a:cubicBezTo>
                    <a:pt x="1914146" y="333669"/>
                    <a:pt x="1918147" y="334717"/>
                    <a:pt x="1919575" y="335383"/>
                  </a:cubicBezTo>
                  <a:cubicBezTo>
                    <a:pt x="1921004" y="336050"/>
                    <a:pt x="1923195" y="335479"/>
                    <a:pt x="1921290" y="332431"/>
                  </a:cubicBezTo>
                  <a:cubicBezTo>
                    <a:pt x="1919385" y="329383"/>
                    <a:pt x="1913670" y="321477"/>
                    <a:pt x="1915194" y="320048"/>
                  </a:cubicBezTo>
                  <a:cubicBezTo>
                    <a:pt x="1915956" y="319333"/>
                    <a:pt x="1914932" y="318000"/>
                    <a:pt x="1913146" y="317155"/>
                  </a:cubicBezTo>
                  <a:close/>
                  <a:moveTo>
                    <a:pt x="421960" y="315381"/>
                  </a:moveTo>
                  <a:cubicBezTo>
                    <a:pt x="421198" y="315476"/>
                    <a:pt x="420245" y="316619"/>
                    <a:pt x="419959" y="317381"/>
                  </a:cubicBezTo>
                  <a:cubicBezTo>
                    <a:pt x="419578" y="318334"/>
                    <a:pt x="419959" y="319477"/>
                    <a:pt x="419769" y="320524"/>
                  </a:cubicBezTo>
                  <a:lnTo>
                    <a:pt x="419674" y="320810"/>
                  </a:lnTo>
                  <a:cubicBezTo>
                    <a:pt x="418626" y="321096"/>
                    <a:pt x="417674" y="320429"/>
                    <a:pt x="417388" y="319286"/>
                  </a:cubicBezTo>
                  <a:cubicBezTo>
                    <a:pt x="417197" y="318143"/>
                    <a:pt x="414530" y="315286"/>
                    <a:pt x="412054" y="315571"/>
                  </a:cubicBezTo>
                  <a:lnTo>
                    <a:pt x="410053" y="315857"/>
                  </a:lnTo>
                  <a:lnTo>
                    <a:pt x="409768" y="315857"/>
                  </a:lnTo>
                  <a:cubicBezTo>
                    <a:pt x="409577" y="316238"/>
                    <a:pt x="410625" y="317476"/>
                    <a:pt x="412149" y="318619"/>
                  </a:cubicBezTo>
                  <a:cubicBezTo>
                    <a:pt x="413673" y="319667"/>
                    <a:pt x="410816" y="324620"/>
                    <a:pt x="410911" y="325763"/>
                  </a:cubicBezTo>
                  <a:lnTo>
                    <a:pt x="412340" y="325668"/>
                  </a:lnTo>
                  <a:lnTo>
                    <a:pt x="423103" y="324811"/>
                  </a:lnTo>
                  <a:cubicBezTo>
                    <a:pt x="424912" y="329192"/>
                    <a:pt x="427865" y="332050"/>
                    <a:pt x="429484" y="331097"/>
                  </a:cubicBezTo>
                  <a:cubicBezTo>
                    <a:pt x="431199" y="330145"/>
                    <a:pt x="426913" y="323096"/>
                    <a:pt x="424532" y="320048"/>
                  </a:cubicBezTo>
                  <a:lnTo>
                    <a:pt x="424912" y="316429"/>
                  </a:lnTo>
                  <a:cubicBezTo>
                    <a:pt x="424912" y="316143"/>
                    <a:pt x="422912" y="315190"/>
                    <a:pt x="421960" y="315381"/>
                  </a:cubicBezTo>
                  <a:close/>
                  <a:moveTo>
                    <a:pt x="1705549" y="313762"/>
                  </a:moveTo>
                  <a:cubicBezTo>
                    <a:pt x="1700691" y="311666"/>
                    <a:pt x="1697548" y="315190"/>
                    <a:pt x="1693547" y="316238"/>
                  </a:cubicBezTo>
                  <a:cubicBezTo>
                    <a:pt x="1693262" y="316333"/>
                    <a:pt x="1692976" y="317667"/>
                    <a:pt x="1693356" y="318048"/>
                  </a:cubicBezTo>
                  <a:cubicBezTo>
                    <a:pt x="1695833" y="320620"/>
                    <a:pt x="1699357" y="319381"/>
                    <a:pt x="1702405" y="319286"/>
                  </a:cubicBezTo>
                  <a:lnTo>
                    <a:pt x="1704501" y="319286"/>
                  </a:lnTo>
                  <a:cubicBezTo>
                    <a:pt x="1707168" y="317953"/>
                    <a:pt x="1708121" y="315667"/>
                    <a:pt x="1706596" y="314238"/>
                  </a:cubicBezTo>
                  <a:close/>
                  <a:moveTo>
                    <a:pt x="2323436" y="311191"/>
                  </a:moveTo>
                  <a:cubicBezTo>
                    <a:pt x="2324103" y="310714"/>
                    <a:pt x="2331056" y="315763"/>
                    <a:pt x="2334866" y="316906"/>
                  </a:cubicBezTo>
                  <a:cubicBezTo>
                    <a:pt x="2338676" y="318049"/>
                    <a:pt x="2338866" y="319477"/>
                    <a:pt x="2335342" y="320049"/>
                  </a:cubicBezTo>
                  <a:cubicBezTo>
                    <a:pt x="2331818" y="320620"/>
                    <a:pt x="2326484" y="314143"/>
                    <a:pt x="2325626" y="313762"/>
                  </a:cubicBezTo>
                  <a:cubicBezTo>
                    <a:pt x="2324770" y="313286"/>
                    <a:pt x="2322674" y="311762"/>
                    <a:pt x="2323436" y="311191"/>
                  </a:cubicBezTo>
                  <a:close/>
                  <a:moveTo>
                    <a:pt x="2293527" y="310333"/>
                  </a:moveTo>
                  <a:cubicBezTo>
                    <a:pt x="2294670" y="309380"/>
                    <a:pt x="2300671" y="309380"/>
                    <a:pt x="2301909" y="310428"/>
                  </a:cubicBezTo>
                  <a:cubicBezTo>
                    <a:pt x="2303052" y="311476"/>
                    <a:pt x="2303338" y="313286"/>
                    <a:pt x="2302481" y="314524"/>
                  </a:cubicBezTo>
                  <a:cubicBezTo>
                    <a:pt x="2301624" y="315667"/>
                    <a:pt x="2297814" y="314048"/>
                    <a:pt x="2297337" y="314714"/>
                  </a:cubicBezTo>
                  <a:cubicBezTo>
                    <a:pt x="2296861" y="315381"/>
                    <a:pt x="2294766" y="316429"/>
                    <a:pt x="2294099" y="315572"/>
                  </a:cubicBezTo>
                  <a:cubicBezTo>
                    <a:pt x="2293432" y="314619"/>
                    <a:pt x="2292480" y="311285"/>
                    <a:pt x="2293527" y="310333"/>
                  </a:cubicBezTo>
                  <a:close/>
                  <a:moveTo>
                    <a:pt x="2004443" y="306999"/>
                  </a:moveTo>
                  <a:cubicBezTo>
                    <a:pt x="2004063" y="306999"/>
                    <a:pt x="2002729" y="309856"/>
                    <a:pt x="2002919" y="309952"/>
                  </a:cubicBezTo>
                  <a:lnTo>
                    <a:pt x="2008158" y="312714"/>
                  </a:lnTo>
                  <a:cubicBezTo>
                    <a:pt x="2014349" y="315571"/>
                    <a:pt x="2019683" y="316143"/>
                    <a:pt x="2020064" y="314047"/>
                  </a:cubicBezTo>
                  <a:lnTo>
                    <a:pt x="2016540" y="312809"/>
                  </a:lnTo>
                  <a:cubicBezTo>
                    <a:pt x="2014254" y="311952"/>
                    <a:pt x="2011396" y="310523"/>
                    <a:pt x="2010635" y="308809"/>
                  </a:cubicBezTo>
                  <a:cubicBezTo>
                    <a:pt x="2009206" y="305665"/>
                    <a:pt x="2006539" y="307189"/>
                    <a:pt x="2004443" y="306999"/>
                  </a:cubicBezTo>
                  <a:close/>
                  <a:moveTo>
                    <a:pt x="2342486" y="304522"/>
                  </a:moveTo>
                  <a:lnTo>
                    <a:pt x="2344486" y="304713"/>
                  </a:lnTo>
                  <a:lnTo>
                    <a:pt x="2349058" y="304999"/>
                  </a:lnTo>
                  <a:cubicBezTo>
                    <a:pt x="2347248" y="306523"/>
                    <a:pt x="2346963" y="309380"/>
                    <a:pt x="2348391" y="311285"/>
                  </a:cubicBezTo>
                  <a:lnTo>
                    <a:pt x="2345438" y="312047"/>
                  </a:lnTo>
                  <a:cubicBezTo>
                    <a:pt x="2342486" y="312809"/>
                    <a:pt x="2338771" y="313095"/>
                    <a:pt x="2335913" y="312428"/>
                  </a:cubicBezTo>
                  <a:lnTo>
                    <a:pt x="2333532" y="311857"/>
                  </a:lnTo>
                  <a:cubicBezTo>
                    <a:pt x="2331532" y="309666"/>
                    <a:pt x="2331627" y="307952"/>
                    <a:pt x="2333818" y="308142"/>
                  </a:cubicBezTo>
                  <a:cubicBezTo>
                    <a:pt x="2336009" y="308237"/>
                    <a:pt x="2340390" y="303951"/>
                    <a:pt x="2342486" y="304522"/>
                  </a:cubicBezTo>
                  <a:close/>
                  <a:moveTo>
                    <a:pt x="1749459" y="304332"/>
                  </a:moveTo>
                  <a:cubicBezTo>
                    <a:pt x="1746888" y="306999"/>
                    <a:pt x="1743553" y="310809"/>
                    <a:pt x="1742982" y="311571"/>
                  </a:cubicBezTo>
                  <a:cubicBezTo>
                    <a:pt x="1742315" y="312428"/>
                    <a:pt x="1743744" y="313190"/>
                    <a:pt x="1745935" y="313285"/>
                  </a:cubicBezTo>
                  <a:lnTo>
                    <a:pt x="1747078" y="313000"/>
                  </a:lnTo>
                  <a:cubicBezTo>
                    <a:pt x="1749364" y="312428"/>
                    <a:pt x="1751650" y="311761"/>
                    <a:pt x="1753745" y="310904"/>
                  </a:cubicBezTo>
                  <a:cubicBezTo>
                    <a:pt x="1755841" y="310047"/>
                    <a:pt x="1755746" y="307761"/>
                    <a:pt x="1753745" y="306713"/>
                  </a:cubicBezTo>
                  <a:close/>
                  <a:moveTo>
                    <a:pt x="2217708" y="301474"/>
                  </a:moveTo>
                  <a:cubicBezTo>
                    <a:pt x="2215898" y="302713"/>
                    <a:pt x="2211517" y="305951"/>
                    <a:pt x="2211707" y="306237"/>
                  </a:cubicBezTo>
                  <a:cubicBezTo>
                    <a:pt x="2211898" y="306427"/>
                    <a:pt x="2216660" y="305761"/>
                    <a:pt x="2218565" y="305189"/>
                  </a:cubicBezTo>
                  <a:cubicBezTo>
                    <a:pt x="2220470" y="304618"/>
                    <a:pt x="2221613" y="306142"/>
                    <a:pt x="2221042" y="308618"/>
                  </a:cubicBezTo>
                  <a:cubicBezTo>
                    <a:pt x="2220470" y="311095"/>
                    <a:pt x="2220280" y="317476"/>
                    <a:pt x="2222185" y="316429"/>
                  </a:cubicBezTo>
                  <a:cubicBezTo>
                    <a:pt x="2224090" y="315286"/>
                    <a:pt x="2230281" y="315571"/>
                    <a:pt x="2232853" y="313381"/>
                  </a:cubicBezTo>
                  <a:cubicBezTo>
                    <a:pt x="2235425" y="311190"/>
                    <a:pt x="2231138" y="302236"/>
                    <a:pt x="2228472" y="302046"/>
                  </a:cubicBezTo>
                  <a:cubicBezTo>
                    <a:pt x="2225804" y="301855"/>
                    <a:pt x="2219613" y="300236"/>
                    <a:pt x="2217708" y="301474"/>
                  </a:cubicBezTo>
                  <a:close/>
                  <a:moveTo>
                    <a:pt x="2193134" y="301284"/>
                  </a:moveTo>
                  <a:cubicBezTo>
                    <a:pt x="2191895" y="304046"/>
                    <a:pt x="2192371" y="306523"/>
                    <a:pt x="2194181" y="306713"/>
                  </a:cubicBezTo>
                  <a:cubicBezTo>
                    <a:pt x="2196086" y="306904"/>
                    <a:pt x="2200563" y="308332"/>
                    <a:pt x="2199515" y="309190"/>
                  </a:cubicBezTo>
                  <a:cubicBezTo>
                    <a:pt x="2198468" y="310047"/>
                    <a:pt x="2196658" y="312714"/>
                    <a:pt x="2197991" y="313190"/>
                  </a:cubicBezTo>
                  <a:cubicBezTo>
                    <a:pt x="2199230" y="313666"/>
                    <a:pt x="2204468" y="314809"/>
                    <a:pt x="2207993" y="314047"/>
                  </a:cubicBezTo>
                  <a:lnTo>
                    <a:pt x="2211231" y="315190"/>
                  </a:lnTo>
                  <a:lnTo>
                    <a:pt x="2211803" y="315381"/>
                  </a:lnTo>
                  <a:cubicBezTo>
                    <a:pt x="2212946" y="314524"/>
                    <a:pt x="2212088" y="312904"/>
                    <a:pt x="2209802" y="311857"/>
                  </a:cubicBezTo>
                  <a:lnTo>
                    <a:pt x="2207612" y="311095"/>
                  </a:lnTo>
                  <a:cubicBezTo>
                    <a:pt x="2207040" y="310904"/>
                    <a:pt x="2206564" y="310142"/>
                    <a:pt x="2206278" y="309475"/>
                  </a:cubicBezTo>
                  <a:lnTo>
                    <a:pt x="2205135" y="307380"/>
                  </a:lnTo>
                  <a:cubicBezTo>
                    <a:pt x="2203992" y="305094"/>
                    <a:pt x="2200658" y="303951"/>
                    <a:pt x="2197705" y="304903"/>
                  </a:cubicBezTo>
                  <a:lnTo>
                    <a:pt x="2197039" y="304332"/>
                  </a:lnTo>
                  <a:close/>
                  <a:moveTo>
                    <a:pt x="1731552" y="300427"/>
                  </a:moveTo>
                  <a:lnTo>
                    <a:pt x="1729361" y="300617"/>
                  </a:lnTo>
                  <a:cubicBezTo>
                    <a:pt x="1726218" y="300903"/>
                    <a:pt x="1723932" y="303570"/>
                    <a:pt x="1724980" y="306237"/>
                  </a:cubicBezTo>
                  <a:lnTo>
                    <a:pt x="1725361" y="307285"/>
                  </a:lnTo>
                  <a:cubicBezTo>
                    <a:pt x="1725361" y="308332"/>
                    <a:pt x="1725266" y="309761"/>
                    <a:pt x="1725170" y="310333"/>
                  </a:cubicBezTo>
                  <a:cubicBezTo>
                    <a:pt x="1725075" y="310999"/>
                    <a:pt x="1726313" y="312523"/>
                    <a:pt x="1727932" y="312428"/>
                  </a:cubicBezTo>
                  <a:lnTo>
                    <a:pt x="1729266" y="312047"/>
                  </a:lnTo>
                  <a:lnTo>
                    <a:pt x="1731171" y="311571"/>
                  </a:lnTo>
                  <a:cubicBezTo>
                    <a:pt x="1733076" y="310714"/>
                    <a:pt x="1733457" y="308618"/>
                    <a:pt x="1732029" y="306808"/>
                  </a:cubicBezTo>
                  <a:lnTo>
                    <a:pt x="1735457" y="304808"/>
                  </a:lnTo>
                  <a:lnTo>
                    <a:pt x="1737648" y="303475"/>
                  </a:lnTo>
                  <a:cubicBezTo>
                    <a:pt x="1736696" y="301951"/>
                    <a:pt x="1734028" y="300617"/>
                    <a:pt x="1731552" y="300427"/>
                  </a:cubicBezTo>
                  <a:close/>
                  <a:moveTo>
                    <a:pt x="1886333" y="298426"/>
                  </a:moveTo>
                  <a:cubicBezTo>
                    <a:pt x="1884238" y="299093"/>
                    <a:pt x="1883666" y="300808"/>
                    <a:pt x="1885190" y="302141"/>
                  </a:cubicBezTo>
                  <a:cubicBezTo>
                    <a:pt x="1886714" y="303475"/>
                    <a:pt x="1891286" y="305475"/>
                    <a:pt x="1891953" y="303570"/>
                  </a:cubicBezTo>
                  <a:cubicBezTo>
                    <a:pt x="1892715" y="301665"/>
                    <a:pt x="1888429" y="297760"/>
                    <a:pt x="1886333" y="298426"/>
                  </a:cubicBezTo>
                  <a:close/>
                  <a:moveTo>
                    <a:pt x="190883" y="292902"/>
                  </a:moveTo>
                  <a:cubicBezTo>
                    <a:pt x="188026" y="291378"/>
                    <a:pt x="185549" y="295283"/>
                    <a:pt x="185549" y="297188"/>
                  </a:cubicBezTo>
                  <a:cubicBezTo>
                    <a:pt x="185549" y="298998"/>
                    <a:pt x="187550" y="299855"/>
                    <a:pt x="190026" y="299093"/>
                  </a:cubicBezTo>
                  <a:lnTo>
                    <a:pt x="191741" y="298522"/>
                  </a:lnTo>
                  <a:lnTo>
                    <a:pt x="193074" y="298045"/>
                  </a:lnTo>
                  <a:cubicBezTo>
                    <a:pt x="194503" y="297474"/>
                    <a:pt x="195074" y="296140"/>
                    <a:pt x="194217" y="294997"/>
                  </a:cubicBezTo>
                  <a:lnTo>
                    <a:pt x="193169" y="294331"/>
                  </a:lnTo>
                  <a:close/>
                  <a:moveTo>
                    <a:pt x="439867" y="290140"/>
                  </a:moveTo>
                  <a:cubicBezTo>
                    <a:pt x="436628" y="289092"/>
                    <a:pt x="431675" y="295950"/>
                    <a:pt x="433390" y="297283"/>
                  </a:cubicBezTo>
                  <a:cubicBezTo>
                    <a:pt x="435104" y="298617"/>
                    <a:pt x="437962" y="296902"/>
                    <a:pt x="439581" y="293473"/>
                  </a:cubicBezTo>
                  <a:lnTo>
                    <a:pt x="439771" y="290806"/>
                  </a:lnTo>
                  <a:close/>
                  <a:moveTo>
                    <a:pt x="4574" y="286045"/>
                  </a:moveTo>
                  <a:lnTo>
                    <a:pt x="8289" y="287092"/>
                  </a:lnTo>
                  <a:cubicBezTo>
                    <a:pt x="13051" y="289188"/>
                    <a:pt x="15623" y="291474"/>
                    <a:pt x="14099" y="292236"/>
                  </a:cubicBezTo>
                  <a:cubicBezTo>
                    <a:pt x="12575" y="292998"/>
                    <a:pt x="9051" y="293189"/>
                    <a:pt x="8479" y="291855"/>
                  </a:cubicBezTo>
                  <a:lnTo>
                    <a:pt x="7432" y="291188"/>
                  </a:lnTo>
                  <a:cubicBezTo>
                    <a:pt x="6193" y="290426"/>
                    <a:pt x="4288" y="290617"/>
                    <a:pt x="2955" y="290045"/>
                  </a:cubicBezTo>
                  <a:cubicBezTo>
                    <a:pt x="1716" y="289569"/>
                    <a:pt x="2" y="288616"/>
                    <a:pt x="2" y="287854"/>
                  </a:cubicBezTo>
                  <a:cubicBezTo>
                    <a:pt x="-93" y="284997"/>
                    <a:pt x="3145" y="285568"/>
                    <a:pt x="4574" y="286045"/>
                  </a:cubicBezTo>
                  <a:close/>
                  <a:moveTo>
                    <a:pt x="422436" y="285949"/>
                  </a:moveTo>
                  <a:lnTo>
                    <a:pt x="418245" y="286615"/>
                  </a:lnTo>
                  <a:cubicBezTo>
                    <a:pt x="420436" y="288997"/>
                    <a:pt x="420912" y="291378"/>
                    <a:pt x="419293" y="291759"/>
                  </a:cubicBezTo>
                  <a:lnTo>
                    <a:pt x="418340" y="292521"/>
                  </a:lnTo>
                  <a:cubicBezTo>
                    <a:pt x="417578" y="293092"/>
                    <a:pt x="417102" y="294521"/>
                    <a:pt x="417483" y="295188"/>
                  </a:cubicBezTo>
                  <a:cubicBezTo>
                    <a:pt x="417864" y="295855"/>
                    <a:pt x="420150" y="296521"/>
                    <a:pt x="420531" y="296236"/>
                  </a:cubicBezTo>
                  <a:lnTo>
                    <a:pt x="423008" y="294521"/>
                  </a:lnTo>
                  <a:cubicBezTo>
                    <a:pt x="425484" y="292330"/>
                    <a:pt x="427579" y="289092"/>
                    <a:pt x="427865" y="287473"/>
                  </a:cubicBezTo>
                  <a:lnTo>
                    <a:pt x="427008" y="286615"/>
                  </a:lnTo>
                  <a:cubicBezTo>
                    <a:pt x="426151" y="285853"/>
                    <a:pt x="423865" y="285663"/>
                    <a:pt x="422436" y="285949"/>
                  </a:cubicBezTo>
                  <a:close/>
                  <a:moveTo>
                    <a:pt x="321566" y="285472"/>
                  </a:moveTo>
                  <a:cubicBezTo>
                    <a:pt x="317947" y="283853"/>
                    <a:pt x="319375" y="289663"/>
                    <a:pt x="320709" y="291759"/>
                  </a:cubicBezTo>
                  <a:cubicBezTo>
                    <a:pt x="322042" y="293854"/>
                    <a:pt x="324138" y="294140"/>
                    <a:pt x="325376" y="292426"/>
                  </a:cubicBezTo>
                  <a:cubicBezTo>
                    <a:pt x="326615" y="290711"/>
                    <a:pt x="328043" y="286044"/>
                    <a:pt x="325471" y="286234"/>
                  </a:cubicBezTo>
                  <a:lnTo>
                    <a:pt x="323566" y="285853"/>
                  </a:lnTo>
                  <a:close/>
                  <a:moveTo>
                    <a:pt x="403291" y="284901"/>
                  </a:moveTo>
                  <a:lnTo>
                    <a:pt x="397197" y="289297"/>
                  </a:lnTo>
                  <a:lnTo>
                    <a:pt x="397100" y="289282"/>
                  </a:lnTo>
                  <a:cubicBezTo>
                    <a:pt x="395861" y="292711"/>
                    <a:pt x="395194" y="293188"/>
                    <a:pt x="395766" y="290330"/>
                  </a:cubicBezTo>
                  <a:lnTo>
                    <a:pt x="397197" y="289297"/>
                  </a:lnTo>
                  <a:lnTo>
                    <a:pt x="401386" y="289949"/>
                  </a:lnTo>
                  <a:lnTo>
                    <a:pt x="404434" y="290425"/>
                  </a:lnTo>
                  <a:cubicBezTo>
                    <a:pt x="404434" y="288330"/>
                    <a:pt x="403862" y="285853"/>
                    <a:pt x="403291" y="284901"/>
                  </a:cubicBezTo>
                  <a:close/>
                  <a:moveTo>
                    <a:pt x="369191" y="284425"/>
                  </a:moveTo>
                  <a:lnTo>
                    <a:pt x="369096" y="284615"/>
                  </a:lnTo>
                  <a:lnTo>
                    <a:pt x="367191" y="291283"/>
                  </a:lnTo>
                  <a:cubicBezTo>
                    <a:pt x="362428" y="288235"/>
                    <a:pt x="358333" y="288997"/>
                    <a:pt x="358047" y="292902"/>
                  </a:cubicBezTo>
                  <a:lnTo>
                    <a:pt x="361762" y="293664"/>
                  </a:lnTo>
                  <a:lnTo>
                    <a:pt x="363381" y="294045"/>
                  </a:lnTo>
                  <a:cubicBezTo>
                    <a:pt x="366239" y="291568"/>
                    <a:pt x="370144" y="291187"/>
                    <a:pt x="371953" y="293283"/>
                  </a:cubicBezTo>
                  <a:cubicBezTo>
                    <a:pt x="373763" y="295283"/>
                    <a:pt x="379954" y="292140"/>
                    <a:pt x="378621" y="290521"/>
                  </a:cubicBezTo>
                  <a:cubicBezTo>
                    <a:pt x="377192" y="288901"/>
                    <a:pt x="371477" y="284615"/>
                    <a:pt x="369191" y="284425"/>
                  </a:cubicBezTo>
                  <a:close/>
                  <a:moveTo>
                    <a:pt x="177548" y="281186"/>
                  </a:moveTo>
                  <a:cubicBezTo>
                    <a:pt x="176215" y="282615"/>
                    <a:pt x="174310" y="285091"/>
                    <a:pt x="173452" y="286615"/>
                  </a:cubicBezTo>
                  <a:lnTo>
                    <a:pt x="173833" y="287758"/>
                  </a:lnTo>
                  <a:lnTo>
                    <a:pt x="174405" y="289759"/>
                  </a:lnTo>
                  <a:cubicBezTo>
                    <a:pt x="174500" y="292140"/>
                    <a:pt x="174881" y="297569"/>
                    <a:pt x="174024" y="299188"/>
                  </a:cubicBezTo>
                  <a:cubicBezTo>
                    <a:pt x="173167" y="300808"/>
                    <a:pt x="172691" y="302141"/>
                    <a:pt x="172976" y="302332"/>
                  </a:cubicBezTo>
                  <a:cubicBezTo>
                    <a:pt x="173167" y="302427"/>
                    <a:pt x="174786" y="301951"/>
                    <a:pt x="175929" y="300903"/>
                  </a:cubicBezTo>
                  <a:cubicBezTo>
                    <a:pt x="177072" y="299855"/>
                    <a:pt x="180596" y="295569"/>
                    <a:pt x="181263" y="293473"/>
                  </a:cubicBezTo>
                  <a:cubicBezTo>
                    <a:pt x="181930" y="291378"/>
                    <a:pt x="181168" y="284520"/>
                    <a:pt x="180596" y="282901"/>
                  </a:cubicBezTo>
                  <a:lnTo>
                    <a:pt x="179358" y="282234"/>
                  </a:lnTo>
                  <a:close/>
                  <a:moveTo>
                    <a:pt x="2328484" y="269375"/>
                  </a:moveTo>
                  <a:cubicBezTo>
                    <a:pt x="2328103" y="269280"/>
                    <a:pt x="2325531" y="269661"/>
                    <a:pt x="2324674" y="270518"/>
                  </a:cubicBezTo>
                  <a:cubicBezTo>
                    <a:pt x="2323816" y="271471"/>
                    <a:pt x="2326864" y="276709"/>
                    <a:pt x="2328674" y="277662"/>
                  </a:cubicBezTo>
                  <a:cubicBezTo>
                    <a:pt x="2330484" y="278614"/>
                    <a:pt x="2333913" y="278614"/>
                    <a:pt x="2336294" y="277567"/>
                  </a:cubicBezTo>
                  <a:lnTo>
                    <a:pt x="2333818" y="275185"/>
                  </a:lnTo>
                  <a:lnTo>
                    <a:pt x="2332008" y="273471"/>
                  </a:lnTo>
                  <a:cubicBezTo>
                    <a:pt x="2330484" y="271280"/>
                    <a:pt x="2328865" y="269470"/>
                    <a:pt x="2328484" y="269375"/>
                  </a:cubicBezTo>
                  <a:close/>
                  <a:moveTo>
                    <a:pt x="2325341" y="258040"/>
                  </a:moveTo>
                  <a:cubicBezTo>
                    <a:pt x="2325436" y="259945"/>
                    <a:pt x="2327913" y="264708"/>
                    <a:pt x="2328960" y="264613"/>
                  </a:cubicBezTo>
                  <a:cubicBezTo>
                    <a:pt x="2330008" y="264517"/>
                    <a:pt x="2333437" y="265470"/>
                    <a:pt x="2335818" y="265660"/>
                  </a:cubicBezTo>
                  <a:lnTo>
                    <a:pt x="2336961" y="264327"/>
                  </a:lnTo>
                  <a:lnTo>
                    <a:pt x="2338961" y="262136"/>
                  </a:lnTo>
                  <a:cubicBezTo>
                    <a:pt x="2340580" y="259564"/>
                    <a:pt x="2339342" y="257755"/>
                    <a:pt x="2336199" y="258040"/>
                  </a:cubicBezTo>
                  <a:cubicBezTo>
                    <a:pt x="2333056" y="258326"/>
                    <a:pt x="2325245" y="256135"/>
                    <a:pt x="2325341" y="258040"/>
                  </a:cubicBezTo>
                  <a:close/>
                  <a:moveTo>
                    <a:pt x="2285240" y="257278"/>
                  </a:moveTo>
                  <a:cubicBezTo>
                    <a:pt x="2283907" y="256802"/>
                    <a:pt x="2281811" y="257278"/>
                    <a:pt x="2280573" y="258326"/>
                  </a:cubicBezTo>
                  <a:cubicBezTo>
                    <a:pt x="2279335" y="259374"/>
                    <a:pt x="2277049" y="264041"/>
                    <a:pt x="2278382" y="266232"/>
                  </a:cubicBezTo>
                  <a:lnTo>
                    <a:pt x="2281907" y="263755"/>
                  </a:lnTo>
                  <a:lnTo>
                    <a:pt x="2282764" y="262993"/>
                  </a:lnTo>
                  <a:cubicBezTo>
                    <a:pt x="2286098" y="264613"/>
                    <a:pt x="2287621" y="266803"/>
                    <a:pt x="2286288" y="267946"/>
                  </a:cubicBezTo>
                  <a:lnTo>
                    <a:pt x="2286478" y="268232"/>
                  </a:lnTo>
                  <a:lnTo>
                    <a:pt x="2289527" y="272328"/>
                  </a:lnTo>
                  <a:cubicBezTo>
                    <a:pt x="2294575" y="270232"/>
                    <a:pt x="2298671" y="266232"/>
                    <a:pt x="2298575" y="263374"/>
                  </a:cubicBezTo>
                  <a:lnTo>
                    <a:pt x="2295051" y="263089"/>
                  </a:lnTo>
                  <a:cubicBezTo>
                    <a:pt x="2290574" y="262708"/>
                    <a:pt x="2289241" y="259374"/>
                    <a:pt x="2286193" y="257755"/>
                  </a:cubicBezTo>
                  <a:close/>
                  <a:moveTo>
                    <a:pt x="27720" y="253373"/>
                  </a:moveTo>
                  <a:cubicBezTo>
                    <a:pt x="26101" y="253659"/>
                    <a:pt x="23624" y="255088"/>
                    <a:pt x="22100" y="256421"/>
                  </a:cubicBezTo>
                  <a:lnTo>
                    <a:pt x="23910" y="258326"/>
                  </a:lnTo>
                  <a:lnTo>
                    <a:pt x="25243" y="259755"/>
                  </a:lnTo>
                  <a:cubicBezTo>
                    <a:pt x="26767" y="262231"/>
                    <a:pt x="29244" y="262898"/>
                    <a:pt x="30768" y="261184"/>
                  </a:cubicBezTo>
                  <a:cubicBezTo>
                    <a:pt x="32292" y="259469"/>
                    <a:pt x="34007" y="254897"/>
                    <a:pt x="31054" y="254897"/>
                  </a:cubicBezTo>
                  <a:lnTo>
                    <a:pt x="29434" y="254135"/>
                  </a:lnTo>
                  <a:close/>
                  <a:moveTo>
                    <a:pt x="2289813" y="250039"/>
                  </a:moveTo>
                  <a:cubicBezTo>
                    <a:pt x="2286669" y="249658"/>
                    <a:pt x="2286098" y="251087"/>
                    <a:pt x="2288574" y="253183"/>
                  </a:cubicBezTo>
                  <a:cubicBezTo>
                    <a:pt x="2291050" y="255278"/>
                    <a:pt x="2298004" y="259660"/>
                    <a:pt x="2299147" y="258802"/>
                  </a:cubicBezTo>
                  <a:cubicBezTo>
                    <a:pt x="2300290" y="257945"/>
                    <a:pt x="2299623" y="253183"/>
                    <a:pt x="2299052" y="253849"/>
                  </a:cubicBezTo>
                  <a:cubicBezTo>
                    <a:pt x="2298671" y="254516"/>
                    <a:pt x="2292955" y="250325"/>
                    <a:pt x="2289813" y="250039"/>
                  </a:cubicBezTo>
                  <a:close/>
                  <a:moveTo>
                    <a:pt x="70106" y="227084"/>
                  </a:moveTo>
                  <a:lnTo>
                    <a:pt x="69916" y="227179"/>
                  </a:lnTo>
                  <a:cubicBezTo>
                    <a:pt x="67630" y="228513"/>
                    <a:pt x="65534" y="230704"/>
                    <a:pt x="63058" y="231085"/>
                  </a:cubicBezTo>
                  <a:cubicBezTo>
                    <a:pt x="60676" y="231466"/>
                    <a:pt x="57914" y="229846"/>
                    <a:pt x="55247" y="229370"/>
                  </a:cubicBezTo>
                  <a:cubicBezTo>
                    <a:pt x="54199" y="229180"/>
                    <a:pt x="52009" y="229751"/>
                    <a:pt x="52009" y="230037"/>
                  </a:cubicBezTo>
                  <a:lnTo>
                    <a:pt x="51914" y="231180"/>
                  </a:lnTo>
                  <a:cubicBezTo>
                    <a:pt x="52485" y="232513"/>
                    <a:pt x="55057" y="233466"/>
                    <a:pt x="57819" y="233466"/>
                  </a:cubicBezTo>
                  <a:cubicBezTo>
                    <a:pt x="60486" y="233466"/>
                    <a:pt x="67725" y="235561"/>
                    <a:pt x="70011" y="233275"/>
                  </a:cubicBezTo>
                  <a:lnTo>
                    <a:pt x="69535" y="230227"/>
                  </a:lnTo>
                  <a:lnTo>
                    <a:pt x="69344" y="229370"/>
                  </a:lnTo>
                  <a:cubicBezTo>
                    <a:pt x="70297" y="228322"/>
                    <a:pt x="70678" y="227275"/>
                    <a:pt x="70106" y="227084"/>
                  </a:cubicBezTo>
                  <a:close/>
                  <a:moveTo>
                    <a:pt x="41245" y="220798"/>
                  </a:moveTo>
                  <a:cubicBezTo>
                    <a:pt x="41341" y="222036"/>
                    <a:pt x="41912" y="227846"/>
                    <a:pt x="43055" y="231275"/>
                  </a:cubicBezTo>
                  <a:lnTo>
                    <a:pt x="43722" y="234418"/>
                  </a:lnTo>
                  <a:cubicBezTo>
                    <a:pt x="43817" y="234990"/>
                    <a:pt x="45722" y="235561"/>
                    <a:pt x="46675" y="235466"/>
                  </a:cubicBezTo>
                  <a:cubicBezTo>
                    <a:pt x="47437" y="235371"/>
                    <a:pt x="48580" y="234323"/>
                    <a:pt x="48675" y="233561"/>
                  </a:cubicBezTo>
                  <a:lnTo>
                    <a:pt x="49437" y="229180"/>
                  </a:lnTo>
                  <a:cubicBezTo>
                    <a:pt x="44865" y="223274"/>
                    <a:pt x="41150" y="219464"/>
                    <a:pt x="41245" y="220798"/>
                  </a:cubicBezTo>
                  <a:close/>
                  <a:moveTo>
                    <a:pt x="2234853" y="184698"/>
                  </a:moveTo>
                  <a:cubicBezTo>
                    <a:pt x="2233996" y="182983"/>
                    <a:pt x="2227138" y="184698"/>
                    <a:pt x="2226947" y="186127"/>
                  </a:cubicBezTo>
                  <a:cubicBezTo>
                    <a:pt x="2226757" y="187555"/>
                    <a:pt x="2222947" y="189365"/>
                    <a:pt x="2221899" y="188603"/>
                  </a:cubicBezTo>
                  <a:cubicBezTo>
                    <a:pt x="2220946" y="187841"/>
                    <a:pt x="2219137" y="191175"/>
                    <a:pt x="2217898" y="196128"/>
                  </a:cubicBezTo>
                  <a:lnTo>
                    <a:pt x="2225423" y="195652"/>
                  </a:lnTo>
                  <a:cubicBezTo>
                    <a:pt x="2227233" y="195556"/>
                    <a:pt x="2228948" y="193842"/>
                    <a:pt x="2230662" y="193842"/>
                  </a:cubicBezTo>
                  <a:lnTo>
                    <a:pt x="2232567" y="193842"/>
                  </a:lnTo>
                  <a:cubicBezTo>
                    <a:pt x="2235234" y="195080"/>
                    <a:pt x="2237234" y="194794"/>
                    <a:pt x="2237044" y="193175"/>
                  </a:cubicBezTo>
                  <a:cubicBezTo>
                    <a:pt x="2236854" y="191556"/>
                    <a:pt x="2235710" y="186508"/>
                    <a:pt x="2234853" y="184698"/>
                  </a:cubicBezTo>
                  <a:close/>
                  <a:moveTo>
                    <a:pt x="198408" y="177173"/>
                  </a:moveTo>
                  <a:cubicBezTo>
                    <a:pt x="195646" y="177173"/>
                    <a:pt x="192883" y="179650"/>
                    <a:pt x="192217" y="182602"/>
                  </a:cubicBezTo>
                  <a:lnTo>
                    <a:pt x="187359" y="185269"/>
                  </a:lnTo>
                  <a:cubicBezTo>
                    <a:pt x="186787" y="185650"/>
                    <a:pt x="186121" y="186889"/>
                    <a:pt x="186311" y="186984"/>
                  </a:cubicBezTo>
                  <a:cubicBezTo>
                    <a:pt x="190026" y="189175"/>
                    <a:pt x="183740" y="190127"/>
                    <a:pt x="185359" y="191842"/>
                  </a:cubicBezTo>
                  <a:cubicBezTo>
                    <a:pt x="186787" y="193270"/>
                    <a:pt x="188788" y="194413"/>
                    <a:pt x="190407" y="195747"/>
                  </a:cubicBezTo>
                  <a:lnTo>
                    <a:pt x="192788" y="197652"/>
                  </a:lnTo>
                  <a:cubicBezTo>
                    <a:pt x="195550" y="199938"/>
                    <a:pt x="199456" y="199366"/>
                    <a:pt x="201456" y="196414"/>
                  </a:cubicBezTo>
                  <a:lnTo>
                    <a:pt x="203170" y="193461"/>
                  </a:lnTo>
                  <a:lnTo>
                    <a:pt x="203361" y="193080"/>
                  </a:lnTo>
                  <a:cubicBezTo>
                    <a:pt x="202599" y="192127"/>
                    <a:pt x="200789" y="191746"/>
                    <a:pt x="199265" y="192127"/>
                  </a:cubicBezTo>
                  <a:cubicBezTo>
                    <a:pt x="197741" y="192604"/>
                    <a:pt x="193455" y="188413"/>
                    <a:pt x="194408" y="181555"/>
                  </a:cubicBezTo>
                  <a:lnTo>
                    <a:pt x="202123" y="178888"/>
                  </a:lnTo>
                  <a:lnTo>
                    <a:pt x="203933" y="178316"/>
                  </a:lnTo>
                  <a:cubicBezTo>
                    <a:pt x="206123" y="178221"/>
                    <a:pt x="207933" y="177935"/>
                    <a:pt x="207933" y="177745"/>
                  </a:cubicBezTo>
                  <a:cubicBezTo>
                    <a:pt x="208124" y="177649"/>
                    <a:pt x="201170" y="177173"/>
                    <a:pt x="198408" y="177173"/>
                  </a:cubicBezTo>
                  <a:close/>
                  <a:moveTo>
                    <a:pt x="75665" y="169789"/>
                  </a:moveTo>
                  <a:lnTo>
                    <a:pt x="77155" y="171172"/>
                  </a:lnTo>
                  <a:lnTo>
                    <a:pt x="79250" y="173078"/>
                  </a:lnTo>
                  <a:cubicBezTo>
                    <a:pt x="82203" y="174792"/>
                    <a:pt x="83060" y="176221"/>
                    <a:pt x="81346" y="176125"/>
                  </a:cubicBezTo>
                  <a:cubicBezTo>
                    <a:pt x="79536" y="176125"/>
                    <a:pt x="77059" y="180221"/>
                    <a:pt x="73821" y="180412"/>
                  </a:cubicBezTo>
                  <a:lnTo>
                    <a:pt x="70868" y="180983"/>
                  </a:lnTo>
                  <a:lnTo>
                    <a:pt x="67820" y="181745"/>
                  </a:lnTo>
                  <a:cubicBezTo>
                    <a:pt x="64486" y="182317"/>
                    <a:pt x="61915" y="181936"/>
                    <a:pt x="62105" y="180983"/>
                  </a:cubicBezTo>
                  <a:cubicBezTo>
                    <a:pt x="62296" y="180031"/>
                    <a:pt x="71440" y="176697"/>
                    <a:pt x="71821" y="174506"/>
                  </a:cubicBezTo>
                  <a:lnTo>
                    <a:pt x="73059" y="172982"/>
                  </a:lnTo>
                  <a:close/>
                  <a:moveTo>
                    <a:pt x="2263809" y="168315"/>
                  </a:moveTo>
                  <a:lnTo>
                    <a:pt x="2258380" y="170887"/>
                  </a:lnTo>
                  <a:lnTo>
                    <a:pt x="2257714" y="170717"/>
                  </a:lnTo>
                  <a:close/>
                  <a:moveTo>
                    <a:pt x="76869" y="168315"/>
                  </a:moveTo>
                  <a:lnTo>
                    <a:pt x="75665" y="169789"/>
                  </a:lnTo>
                  <a:lnTo>
                    <a:pt x="74488" y="168696"/>
                  </a:lnTo>
                  <a:cubicBezTo>
                    <a:pt x="71916" y="169363"/>
                    <a:pt x="73059" y="169268"/>
                    <a:pt x="76869" y="168315"/>
                  </a:cubicBezTo>
                  <a:close/>
                  <a:moveTo>
                    <a:pt x="2195610" y="161076"/>
                  </a:moveTo>
                  <a:lnTo>
                    <a:pt x="2194563" y="162314"/>
                  </a:lnTo>
                  <a:cubicBezTo>
                    <a:pt x="2193896" y="163076"/>
                    <a:pt x="2195515" y="165172"/>
                    <a:pt x="2194943" y="165743"/>
                  </a:cubicBezTo>
                  <a:cubicBezTo>
                    <a:pt x="2193705" y="166886"/>
                    <a:pt x="2191515" y="167172"/>
                    <a:pt x="2189895" y="168029"/>
                  </a:cubicBezTo>
                  <a:lnTo>
                    <a:pt x="2189229" y="168410"/>
                  </a:lnTo>
                  <a:cubicBezTo>
                    <a:pt x="2188752" y="169172"/>
                    <a:pt x="2190086" y="170125"/>
                    <a:pt x="2192181" y="170410"/>
                  </a:cubicBezTo>
                  <a:cubicBezTo>
                    <a:pt x="2194277" y="170887"/>
                    <a:pt x="2202373" y="164791"/>
                    <a:pt x="2201611" y="162695"/>
                  </a:cubicBezTo>
                  <a:cubicBezTo>
                    <a:pt x="2200944" y="160695"/>
                    <a:pt x="2198277" y="159933"/>
                    <a:pt x="2195610" y="161076"/>
                  </a:cubicBezTo>
                  <a:close/>
                  <a:moveTo>
                    <a:pt x="178215" y="146312"/>
                  </a:moveTo>
                  <a:cubicBezTo>
                    <a:pt x="180502" y="145741"/>
                    <a:pt x="181073" y="145836"/>
                    <a:pt x="179549" y="146503"/>
                  </a:cubicBezTo>
                  <a:cubicBezTo>
                    <a:pt x="177930" y="147265"/>
                    <a:pt x="175548" y="150884"/>
                    <a:pt x="175929" y="151361"/>
                  </a:cubicBezTo>
                  <a:cubicBezTo>
                    <a:pt x="176406" y="151742"/>
                    <a:pt x="177072" y="153266"/>
                    <a:pt x="176406" y="153837"/>
                  </a:cubicBezTo>
                  <a:cubicBezTo>
                    <a:pt x="175739" y="154408"/>
                    <a:pt x="173262" y="154885"/>
                    <a:pt x="172500" y="153742"/>
                  </a:cubicBezTo>
                  <a:cubicBezTo>
                    <a:pt x="171738" y="152408"/>
                    <a:pt x="175929" y="146884"/>
                    <a:pt x="178215" y="146312"/>
                  </a:cubicBezTo>
                  <a:close/>
                  <a:moveTo>
                    <a:pt x="2259237" y="120500"/>
                  </a:moveTo>
                  <a:cubicBezTo>
                    <a:pt x="2259999" y="120881"/>
                    <a:pt x="2260761" y="122691"/>
                    <a:pt x="2260284" y="123072"/>
                  </a:cubicBezTo>
                  <a:lnTo>
                    <a:pt x="2257713" y="125644"/>
                  </a:lnTo>
                  <a:cubicBezTo>
                    <a:pt x="2253998" y="128882"/>
                    <a:pt x="2253236" y="132978"/>
                    <a:pt x="2255903" y="134597"/>
                  </a:cubicBezTo>
                  <a:cubicBezTo>
                    <a:pt x="2258570" y="136407"/>
                    <a:pt x="2270476" y="132787"/>
                    <a:pt x="2272858" y="133645"/>
                  </a:cubicBezTo>
                  <a:cubicBezTo>
                    <a:pt x="2275239" y="134502"/>
                    <a:pt x="2276286" y="136502"/>
                    <a:pt x="2275143" y="138026"/>
                  </a:cubicBezTo>
                  <a:cubicBezTo>
                    <a:pt x="2274001" y="139550"/>
                    <a:pt x="2268286" y="137169"/>
                    <a:pt x="2266857" y="137074"/>
                  </a:cubicBezTo>
                  <a:lnTo>
                    <a:pt x="2266190" y="137645"/>
                  </a:lnTo>
                  <a:cubicBezTo>
                    <a:pt x="2265523" y="138217"/>
                    <a:pt x="2265618" y="139550"/>
                    <a:pt x="2265904" y="140407"/>
                  </a:cubicBezTo>
                  <a:cubicBezTo>
                    <a:pt x="2266285" y="141360"/>
                    <a:pt x="2267714" y="141931"/>
                    <a:pt x="2267904" y="142884"/>
                  </a:cubicBezTo>
                  <a:cubicBezTo>
                    <a:pt x="2268095" y="143646"/>
                    <a:pt x="2267333" y="145075"/>
                    <a:pt x="2266571" y="145360"/>
                  </a:cubicBezTo>
                  <a:lnTo>
                    <a:pt x="2265714" y="145646"/>
                  </a:lnTo>
                  <a:cubicBezTo>
                    <a:pt x="2264380" y="145075"/>
                    <a:pt x="2261999" y="144122"/>
                    <a:pt x="2260475" y="143360"/>
                  </a:cubicBezTo>
                  <a:lnTo>
                    <a:pt x="2258665" y="142979"/>
                  </a:lnTo>
                  <a:lnTo>
                    <a:pt x="2255427" y="142312"/>
                  </a:lnTo>
                  <a:cubicBezTo>
                    <a:pt x="2252760" y="139741"/>
                    <a:pt x="2249807" y="135645"/>
                    <a:pt x="2249045" y="133168"/>
                  </a:cubicBezTo>
                  <a:cubicBezTo>
                    <a:pt x="2248188" y="130692"/>
                    <a:pt x="2253712" y="123739"/>
                    <a:pt x="2254665" y="122119"/>
                  </a:cubicBezTo>
                  <a:lnTo>
                    <a:pt x="2255903" y="120881"/>
                  </a:lnTo>
                  <a:cubicBezTo>
                    <a:pt x="2256475" y="120310"/>
                    <a:pt x="2258475" y="120119"/>
                    <a:pt x="2259237" y="120500"/>
                  </a:cubicBezTo>
                  <a:close/>
                  <a:moveTo>
                    <a:pt x="266035" y="117832"/>
                  </a:moveTo>
                  <a:lnTo>
                    <a:pt x="258796" y="118213"/>
                  </a:lnTo>
                  <a:lnTo>
                    <a:pt x="258320" y="118213"/>
                  </a:lnTo>
                  <a:cubicBezTo>
                    <a:pt x="257844" y="119642"/>
                    <a:pt x="258225" y="121071"/>
                    <a:pt x="259082" y="121357"/>
                  </a:cubicBezTo>
                  <a:lnTo>
                    <a:pt x="259844" y="121452"/>
                  </a:lnTo>
                  <a:lnTo>
                    <a:pt x="260701" y="121547"/>
                  </a:lnTo>
                  <a:cubicBezTo>
                    <a:pt x="261749" y="121357"/>
                    <a:pt x="263273" y="122785"/>
                    <a:pt x="264131" y="124595"/>
                  </a:cubicBezTo>
                  <a:lnTo>
                    <a:pt x="267083" y="124500"/>
                  </a:lnTo>
                  <a:lnTo>
                    <a:pt x="270608" y="124309"/>
                  </a:lnTo>
                  <a:cubicBezTo>
                    <a:pt x="276037" y="124405"/>
                    <a:pt x="274036" y="121452"/>
                    <a:pt x="266035" y="117832"/>
                  </a:cubicBezTo>
                  <a:close/>
                  <a:moveTo>
                    <a:pt x="223554" y="110022"/>
                  </a:moveTo>
                  <a:cubicBezTo>
                    <a:pt x="221840" y="111260"/>
                    <a:pt x="216982" y="114213"/>
                    <a:pt x="215743" y="114880"/>
                  </a:cubicBezTo>
                  <a:cubicBezTo>
                    <a:pt x="214410" y="115642"/>
                    <a:pt x="219077" y="118499"/>
                    <a:pt x="220887" y="116499"/>
                  </a:cubicBezTo>
                  <a:lnTo>
                    <a:pt x="222887" y="116213"/>
                  </a:lnTo>
                  <a:lnTo>
                    <a:pt x="230221" y="115356"/>
                  </a:lnTo>
                  <a:cubicBezTo>
                    <a:pt x="228316" y="111165"/>
                    <a:pt x="225364" y="108784"/>
                    <a:pt x="223554" y="110022"/>
                  </a:cubicBezTo>
                  <a:close/>
                  <a:moveTo>
                    <a:pt x="252796" y="107831"/>
                  </a:moveTo>
                  <a:cubicBezTo>
                    <a:pt x="251939" y="107736"/>
                    <a:pt x="250224" y="108498"/>
                    <a:pt x="250033" y="109165"/>
                  </a:cubicBezTo>
                  <a:cubicBezTo>
                    <a:pt x="249748" y="109927"/>
                    <a:pt x="250415" y="111546"/>
                    <a:pt x="251081" y="111736"/>
                  </a:cubicBezTo>
                  <a:cubicBezTo>
                    <a:pt x="254034" y="112689"/>
                    <a:pt x="257082" y="113641"/>
                    <a:pt x="260225" y="113927"/>
                  </a:cubicBezTo>
                  <a:lnTo>
                    <a:pt x="263654" y="114213"/>
                  </a:lnTo>
                  <a:cubicBezTo>
                    <a:pt x="267178" y="115165"/>
                    <a:pt x="270036" y="113356"/>
                    <a:pt x="270036" y="112403"/>
                  </a:cubicBezTo>
                  <a:cubicBezTo>
                    <a:pt x="270036" y="111451"/>
                    <a:pt x="264797" y="109736"/>
                    <a:pt x="258320" y="108593"/>
                  </a:cubicBezTo>
                  <a:close/>
                  <a:moveTo>
                    <a:pt x="283752" y="102783"/>
                  </a:moveTo>
                  <a:cubicBezTo>
                    <a:pt x="282418" y="100973"/>
                    <a:pt x="281466" y="102688"/>
                    <a:pt x="280133" y="102878"/>
                  </a:cubicBezTo>
                  <a:lnTo>
                    <a:pt x="276799" y="103450"/>
                  </a:lnTo>
                  <a:cubicBezTo>
                    <a:pt x="275656" y="105450"/>
                    <a:pt x="275560" y="108117"/>
                    <a:pt x="276608" y="109260"/>
                  </a:cubicBezTo>
                  <a:cubicBezTo>
                    <a:pt x="277656" y="110498"/>
                    <a:pt x="274799" y="114499"/>
                    <a:pt x="276323" y="116975"/>
                  </a:cubicBezTo>
                  <a:lnTo>
                    <a:pt x="278132" y="118880"/>
                  </a:lnTo>
                  <a:cubicBezTo>
                    <a:pt x="278894" y="119642"/>
                    <a:pt x="281561" y="120309"/>
                    <a:pt x="282228" y="119928"/>
                  </a:cubicBezTo>
                  <a:cubicBezTo>
                    <a:pt x="284038" y="118785"/>
                    <a:pt x="287086" y="117547"/>
                    <a:pt x="285848" y="115070"/>
                  </a:cubicBezTo>
                  <a:lnTo>
                    <a:pt x="285371" y="114213"/>
                  </a:lnTo>
                  <a:cubicBezTo>
                    <a:pt x="282895" y="113737"/>
                    <a:pt x="282609" y="111165"/>
                    <a:pt x="284704" y="108498"/>
                  </a:cubicBezTo>
                  <a:lnTo>
                    <a:pt x="285848" y="106117"/>
                  </a:lnTo>
                  <a:cubicBezTo>
                    <a:pt x="286228" y="105355"/>
                    <a:pt x="284609" y="103831"/>
                    <a:pt x="283752" y="102783"/>
                  </a:cubicBezTo>
                  <a:close/>
                  <a:moveTo>
                    <a:pt x="243366" y="86781"/>
                  </a:moveTo>
                  <a:cubicBezTo>
                    <a:pt x="238889" y="85733"/>
                    <a:pt x="237651" y="90115"/>
                    <a:pt x="234603" y="91734"/>
                  </a:cubicBezTo>
                  <a:cubicBezTo>
                    <a:pt x="234127" y="91924"/>
                    <a:pt x="234698" y="93163"/>
                    <a:pt x="234317" y="93639"/>
                  </a:cubicBezTo>
                  <a:lnTo>
                    <a:pt x="233269" y="95258"/>
                  </a:lnTo>
                  <a:cubicBezTo>
                    <a:pt x="232984" y="97068"/>
                    <a:pt x="234698" y="98687"/>
                    <a:pt x="237175" y="98782"/>
                  </a:cubicBezTo>
                  <a:lnTo>
                    <a:pt x="237175" y="96020"/>
                  </a:lnTo>
                  <a:cubicBezTo>
                    <a:pt x="237175" y="95639"/>
                    <a:pt x="240127" y="94877"/>
                    <a:pt x="241556" y="95068"/>
                  </a:cubicBezTo>
                  <a:lnTo>
                    <a:pt x="243747" y="95544"/>
                  </a:lnTo>
                  <a:cubicBezTo>
                    <a:pt x="246985" y="96877"/>
                    <a:pt x="250033" y="95734"/>
                    <a:pt x="250415" y="93067"/>
                  </a:cubicBezTo>
                  <a:lnTo>
                    <a:pt x="249557" y="91829"/>
                  </a:lnTo>
                  <a:cubicBezTo>
                    <a:pt x="248033" y="89829"/>
                    <a:pt x="245842" y="87448"/>
                    <a:pt x="243366" y="86781"/>
                  </a:cubicBezTo>
                  <a:close/>
                  <a:moveTo>
                    <a:pt x="261464" y="86686"/>
                  </a:moveTo>
                  <a:lnTo>
                    <a:pt x="261178" y="87067"/>
                  </a:lnTo>
                  <a:cubicBezTo>
                    <a:pt x="259844" y="88972"/>
                    <a:pt x="259463" y="91258"/>
                    <a:pt x="255844" y="91448"/>
                  </a:cubicBezTo>
                  <a:cubicBezTo>
                    <a:pt x="255463" y="91448"/>
                    <a:pt x="255082" y="94496"/>
                    <a:pt x="255272" y="96115"/>
                  </a:cubicBezTo>
                  <a:cubicBezTo>
                    <a:pt x="255272" y="96401"/>
                    <a:pt x="258130" y="96973"/>
                    <a:pt x="259368" y="96592"/>
                  </a:cubicBezTo>
                  <a:lnTo>
                    <a:pt x="260701" y="96211"/>
                  </a:lnTo>
                  <a:cubicBezTo>
                    <a:pt x="262035" y="96115"/>
                    <a:pt x="265369" y="96211"/>
                    <a:pt x="268226" y="96211"/>
                  </a:cubicBezTo>
                  <a:cubicBezTo>
                    <a:pt x="270893" y="96306"/>
                    <a:pt x="267274" y="90686"/>
                    <a:pt x="265369" y="91734"/>
                  </a:cubicBezTo>
                  <a:cubicBezTo>
                    <a:pt x="263559" y="92782"/>
                    <a:pt x="262511" y="92115"/>
                    <a:pt x="263083" y="90210"/>
                  </a:cubicBezTo>
                  <a:lnTo>
                    <a:pt x="263464" y="89257"/>
                  </a:lnTo>
                  <a:lnTo>
                    <a:pt x="263750" y="88495"/>
                  </a:lnTo>
                  <a:cubicBezTo>
                    <a:pt x="264131" y="87733"/>
                    <a:pt x="263083" y="86876"/>
                    <a:pt x="261464" y="86686"/>
                  </a:cubicBezTo>
                  <a:close/>
                  <a:moveTo>
                    <a:pt x="2053211" y="78208"/>
                  </a:moveTo>
                  <a:cubicBezTo>
                    <a:pt x="2050449" y="76780"/>
                    <a:pt x="2046354" y="78780"/>
                    <a:pt x="2046925" y="79923"/>
                  </a:cubicBezTo>
                  <a:cubicBezTo>
                    <a:pt x="2047496" y="81256"/>
                    <a:pt x="2052830" y="82971"/>
                    <a:pt x="2054735" y="82209"/>
                  </a:cubicBezTo>
                  <a:cubicBezTo>
                    <a:pt x="2056640" y="81447"/>
                    <a:pt x="2055879" y="79637"/>
                    <a:pt x="2053211" y="78208"/>
                  </a:cubicBezTo>
                  <a:close/>
                  <a:moveTo>
                    <a:pt x="2078453" y="69731"/>
                  </a:moveTo>
                  <a:cubicBezTo>
                    <a:pt x="2078834" y="68683"/>
                    <a:pt x="2077786" y="68398"/>
                    <a:pt x="2074738" y="72017"/>
                  </a:cubicBezTo>
                  <a:lnTo>
                    <a:pt x="2069975" y="72779"/>
                  </a:lnTo>
                  <a:cubicBezTo>
                    <a:pt x="2069689" y="72874"/>
                    <a:pt x="2069309" y="74208"/>
                    <a:pt x="2069689" y="74589"/>
                  </a:cubicBezTo>
                  <a:cubicBezTo>
                    <a:pt x="2070356" y="75256"/>
                    <a:pt x="2071594" y="76208"/>
                    <a:pt x="2072357" y="76018"/>
                  </a:cubicBezTo>
                  <a:cubicBezTo>
                    <a:pt x="2075405" y="75446"/>
                    <a:pt x="2078453" y="74589"/>
                    <a:pt x="2081405" y="73732"/>
                  </a:cubicBezTo>
                  <a:lnTo>
                    <a:pt x="2081786" y="73732"/>
                  </a:lnTo>
                  <a:cubicBezTo>
                    <a:pt x="2081786" y="73065"/>
                    <a:pt x="2079976" y="72017"/>
                    <a:pt x="2079119" y="71922"/>
                  </a:cubicBezTo>
                  <a:cubicBezTo>
                    <a:pt x="2078357" y="71731"/>
                    <a:pt x="2078071" y="70779"/>
                    <a:pt x="2078453" y="69731"/>
                  </a:cubicBezTo>
                  <a:close/>
                  <a:moveTo>
                    <a:pt x="313375" y="68398"/>
                  </a:moveTo>
                  <a:cubicBezTo>
                    <a:pt x="311375" y="68302"/>
                    <a:pt x="306898" y="72589"/>
                    <a:pt x="306898" y="74494"/>
                  </a:cubicBezTo>
                  <a:cubicBezTo>
                    <a:pt x="306898" y="76303"/>
                    <a:pt x="309184" y="76780"/>
                    <a:pt x="311946" y="75541"/>
                  </a:cubicBezTo>
                  <a:cubicBezTo>
                    <a:pt x="314708" y="74208"/>
                    <a:pt x="315280" y="68398"/>
                    <a:pt x="313375" y="68398"/>
                  </a:cubicBezTo>
                  <a:close/>
                  <a:moveTo>
                    <a:pt x="439962" y="57444"/>
                  </a:moveTo>
                  <a:lnTo>
                    <a:pt x="435961" y="58587"/>
                  </a:lnTo>
                  <a:cubicBezTo>
                    <a:pt x="430342" y="60492"/>
                    <a:pt x="429389" y="63254"/>
                    <a:pt x="433771" y="64778"/>
                  </a:cubicBezTo>
                  <a:lnTo>
                    <a:pt x="438628" y="62111"/>
                  </a:lnTo>
                  <a:cubicBezTo>
                    <a:pt x="439581" y="61635"/>
                    <a:pt x="441200" y="61825"/>
                    <a:pt x="441962" y="61254"/>
                  </a:cubicBezTo>
                  <a:cubicBezTo>
                    <a:pt x="442724" y="60682"/>
                    <a:pt x="443296" y="59349"/>
                    <a:pt x="442915" y="58587"/>
                  </a:cubicBezTo>
                  <a:cubicBezTo>
                    <a:pt x="442629" y="57920"/>
                    <a:pt x="440819" y="57253"/>
                    <a:pt x="439962" y="57444"/>
                  </a:cubicBezTo>
                  <a:close/>
                  <a:moveTo>
                    <a:pt x="514353" y="40299"/>
                  </a:moveTo>
                  <a:lnTo>
                    <a:pt x="518734" y="40394"/>
                  </a:lnTo>
                  <a:lnTo>
                    <a:pt x="523307" y="40489"/>
                  </a:lnTo>
                  <a:cubicBezTo>
                    <a:pt x="528450" y="40489"/>
                    <a:pt x="534070" y="42585"/>
                    <a:pt x="535784" y="45252"/>
                  </a:cubicBezTo>
                  <a:lnTo>
                    <a:pt x="534927" y="46204"/>
                  </a:lnTo>
                  <a:lnTo>
                    <a:pt x="532832" y="48681"/>
                  </a:lnTo>
                  <a:cubicBezTo>
                    <a:pt x="533117" y="51157"/>
                    <a:pt x="533022" y="53158"/>
                    <a:pt x="532546" y="53158"/>
                  </a:cubicBezTo>
                  <a:cubicBezTo>
                    <a:pt x="532069" y="53158"/>
                    <a:pt x="531307" y="51157"/>
                    <a:pt x="531974" y="48586"/>
                  </a:cubicBezTo>
                  <a:lnTo>
                    <a:pt x="527878" y="48967"/>
                  </a:lnTo>
                  <a:lnTo>
                    <a:pt x="524926" y="49253"/>
                  </a:lnTo>
                  <a:cubicBezTo>
                    <a:pt x="521878" y="50205"/>
                    <a:pt x="519687" y="49634"/>
                    <a:pt x="520068" y="48014"/>
                  </a:cubicBezTo>
                  <a:cubicBezTo>
                    <a:pt x="520449" y="46395"/>
                    <a:pt x="514924" y="42680"/>
                    <a:pt x="514353" y="40299"/>
                  </a:cubicBezTo>
                  <a:close/>
                  <a:moveTo>
                    <a:pt x="1565246" y="3247"/>
                  </a:moveTo>
                  <a:cubicBezTo>
                    <a:pt x="1566008" y="3056"/>
                    <a:pt x="1567151" y="4009"/>
                    <a:pt x="1567913" y="4580"/>
                  </a:cubicBezTo>
                  <a:lnTo>
                    <a:pt x="1569628" y="6009"/>
                  </a:lnTo>
                  <a:cubicBezTo>
                    <a:pt x="1571818" y="5533"/>
                    <a:pt x="1576581" y="4390"/>
                    <a:pt x="1580391" y="3437"/>
                  </a:cubicBezTo>
                  <a:lnTo>
                    <a:pt x="1580105" y="8390"/>
                  </a:lnTo>
                  <a:lnTo>
                    <a:pt x="1580010" y="10391"/>
                  </a:lnTo>
                  <a:cubicBezTo>
                    <a:pt x="1581724" y="13058"/>
                    <a:pt x="1580010" y="16296"/>
                    <a:pt x="1576295" y="17630"/>
                  </a:cubicBezTo>
                  <a:lnTo>
                    <a:pt x="1574580" y="12772"/>
                  </a:lnTo>
                  <a:lnTo>
                    <a:pt x="1572675" y="7438"/>
                  </a:lnTo>
                  <a:cubicBezTo>
                    <a:pt x="1565437" y="6771"/>
                    <a:pt x="1561245" y="10581"/>
                    <a:pt x="1561817" y="12200"/>
                  </a:cubicBezTo>
                  <a:cubicBezTo>
                    <a:pt x="1562388" y="13820"/>
                    <a:pt x="1560007" y="12867"/>
                    <a:pt x="1556483" y="10105"/>
                  </a:cubicBezTo>
                  <a:lnTo>
                    <a:pt x="1554292" y="8105"/>
                  </a:lnTo>
                  <a:lnTo>
                    <a:pt x="1553816" y="7724"/>
                  </a:lnTo>
                  <a:cubicBezTo>
                    <a:pt x="1553911" y="6771"/>
                    <a:pt x="1557340" y="5057"/>
                    <a:pt x="1561436" y="4009"/>
                  </a:cubicBezTo>
                  <a:close/>
                  <a:moveTo>
                    <a:pt x="2200659" y="2961"/>
                  </a:moveTo>
                  <a:cubicBezTo>
                    <a:pt x="2202659" y="2866"/>
                    <a:pt x="2205993" y="1628"/>
                    <a:pt x="2206183" y="5152"/>
                  </a:cubicBezTo>
                  <a:lnTo>
                    <a:pt x="2206183" y="5724"/>
                  </a:lnTo>
                  <a:cubicBezTo>
                    <a:pt x="2206946" y="6581"/>
                    <a:pt x="2208089" y="6486"/>
                    <a:pt x="2208755" y="5533"/>
                  </a:cubicBezTo>
                  <a:cubicBezTo>
                    <a:pt x="2209517" y="4485"/>
                    <a:pt x="2212184" y="2485"/>
                    <a:pt x="2213136" y="3342"/>
                  </a:cubicBezTo>
                  <a:cubicBezTo>
                    <a:pt x="2214089" y="4104"/>
                    <a:pt x="2214470" y="8391"/>
                    <a:pt x="2211708" y="10772"/>
                  </a:cubicBezTo>
                  <a:lnTo>
                    <a:pt x="2208565" y="12105"/>
                  </a:lnTo>
                  <a:lnTo>
                    <a:pt x="2206088" y="13248"/>
                  </a:lnTo>
                  <a:cubicBezTo>
                    <a:pt x="2202278" y="13534"/>
                    <a:pt x="2200754" y="11058"/>
                    <a:pt x="2202659" y="7914"/>
                  </a:cubicBezTo>
                  <a:lnTo>
                    <a:pt x="2198564" y="5628"/>
                  </a:lnTo>
                  <a:cubicBezTo>
                    <a:pt x="2198468" y="5628"/>
                    <a:pt x="2199897" y="2961"/>
                    <a:pt x="2200659" y="2961"/>
                  </a:cubicBezTo>
                  <a:close/>
                  <a:moveTo>
                    <a:pt x="2164178" y="865"/>
                  </a:moveTo>
                  <a:cubicBezTo>
                    <a:pt x="2167225" y="389"/>
                    <a:pt x="2175607" y="3532"/>
                    <a:pt x="2177132" y="3056"/>
                  </a:cubicBezTo>
                  <a:lnTo>
                    <a:pt x="2178655" y="2770"/>
                  </a:lnTo>
                  <a:lnTo>
                    <a:pt x="2180941" y="2389"/>
                  </a:lnTo>
                  <a:cubicBezTo>
                    <a:pt x="2184275" y="2008"/>
                    <a:pt x="2185609" y="2866"/>
                    <a:pt x="2183989" y="4199"/>
                  </a:cubicBezTo>
                  <a:lnTo>
                    <a:pt x="2183704" y="4961"/>
                  </a:lnTo>
                  <a:lnTo>
                    <a:pt x="2183418" y="5818"/>
                  </a:lnTo>
                  <a:cubicBezTo>
                    <a:pt x="2183799" y="6866"/>
                    <a:pt x="2185609" y="7819"/>
                    <a:pt x="2187514" y="7819"/>
                  </a:cubicBezTo>
                  <a:lnTo>
                    <a:pt x="2188371" y="7152"/>
                  </a:lnTo>
                  <a:cubicBezTo>
                    <a:pt x="2191991" y="4294"/>
                    <a:pt x="2191895" y="4104"/>
                    <a:pt x="2193800" y="7247"/>
                  </a:cubicBezTo>
                  <a:cubicBezTo>
                    <a:pt x="2194657" y="8676"/>
                    <a:pt x="2196372" y="10867"/>
                    <a:pt x="2195800" y="11438"/>
                  </a:cubicBezTo>
                  <a:cubicBezTo>
                    <a:pt x="2194277" y="13057"/>
                    <a:pt x="2193610" y="14010"/>
                    <a:pt x="2195896" y="15248"/>
                  </a:cubicBezTo>
                  <a:lnTo>
                    <a:pt x="2198563" y="16772"/>
                  </a:lnTo>
                  <a:cubicBezTo>
                    <a:pt x="2201611" y="18582"/>
                    <a:pt x="2201420" y="20963"/>
                    <a:pt x="2198277" y="22011"/>
                  </a:cubicBezTo>
                  <a:cubicBezTo>
                    <a:pt x="2195134" y="23059"/>
                    <a:pt x="2187323" y="31441"/>
                    <a:pt x="2189323" y="37822"/>
                  </a:cubicBezTo>
                  <a:lnTo>
                    <a:pt x="2199611" y="37632"/>
                  </a:lnTo>
                  <a:lnTo>
                    <a:pt x="2200182" y="37632"/>
                  </a:lnTo>
                  <a:cubicBezTo>
                    <a:pt x="2200849" y="39346"/>
                    <a:pt x="2200373" y="43061"/>
                    <a:pt x="2199134" y="45919"/>
                  </a:cubicBezTo>
                  <a:cubicBezTo>
                    <a:pt x="2197896" y="48776"/>
                    <a:pt x="2189800" y="53920"/>
                    <a:pt x="2188943" y="54205"/>
                  </a:cubicBezTo>
                  <a:cubicBezTo>
                    <a:pt x="2188085" y="54396"/>
                    <a:pt x="2187037" y="55920"/>
                    <a:pt x="2187514" y="57158"/>
                  </a:cubicBezTo>
                  <a:cubicBezTo>
                    <a:pt x="2187895" y="58396"/>
                    <a:pt x="2185799" y="62492"/>
                    <a:pt x="2181608" y="63349"/>
                  </a:cubicBezTo>
                  <a:lnTo>
                    <a:pt x="2177894" y="61730"/>
                  </a:lnTo>
                  <a:lnTo>
                    <a:pt x="2177036" y="61349"/>
                  </a:lnTo>
                  <a:cubicBezTo>
                    <a:pt x="2175036" y="62492"/>
                    <a:pt x="2173036" y="64492"/>
                    <a:pt x="2172655" y="65731"/>
                  </a:cubicBezTo>
                  <a:cubicBezTo>
                    <a:pt x="2172274" y="66969"/>
                    <a:pt x="2174655" y="71731"/>
                    <a:pt x="2179989" y="72779"/>
                  </a:cubicBezTo>
                  <a:lnTo>
                    <a:pt x="2181990" y="67064"/>
                  </a:lnTo>
                  <a:cubicBezTo>
                    <a:pt x="2181990" y="66969"/>
                    <a:pt x="2185132" y="67255"/>
                    <a:pt x="2185228" y="67445"/>
                  </a:cubicBezTo>
                  <a:cubicBezTo>
                    <a:pt x="2185704" y="71255"/>
                    <a:pt x="2188847" y="71350"/>
                    <a:pt x="2192371" y="71065"/>
                  </a:cubicBezTo>
                  <a:lnTo>
                    <a:pt x="2197134" y="70684"/>
                  </a:lnTo>
                  <a:cubicBezTo>
                    <a:pt x="2199420" y="73732"/>
                    <a:pt x="2201040" y="76494"/>
                    <a:pt x="2200849" y="76780"/>
                  </a:cubicBezTo>
                  <a:lnTo>
                    <a:pt x="2200563" y="76970"/>
                  </a:lnTo>
                  <a:cubicBezTo>
                    <a:pt x="2198754" y="78589"/>
                    <a:pt x="2196848" y="80590"/>
                    <a:pt x="2201040" y="81352"/>
                  </a:cubicBezTo>
                  <a:lnTo>
                    <a:pt x="2202182" y="81542"/>
                  </a:lnTo>
                  <a:cubicBezTo>
                    <a:pt x="2204088" y="79542"/>
                    <a:pt x="2206183" y="78399"/>
                    <a:pt x="2206659" y="79161"/>
                  </a:cubicBezTo>
                  <a:lnTo>
                    <a:pt x="2206469" y="79923"/>
                  </a:lnTo>
                  <a:cubicBezTo>
                    <a:pt x="2205897" y="81828"/>
                    <a:pt x="2205040" y="83638"/>
                    <a:pt x="2203897" y="85352"/>
                  </a:cubicBezTo>
                  <a:lnTo>
                    <a:pt x="2202659" y="87352"/>
                  </a:lnTo>
                  <a:cubicBezTo>
                    <a:pt x="2203897" y="88972"/>
                    <a:pt x="2207135" y="91734"/>
                    <a:pt x="2209802" y="93544"/>
                  </a:cubicBezTo>
                  <a:lnTo>
                    <a:pt x="2204373" y="94210"/>
                  </a:lnTo>
                  <a:cubicBezTo>
                    <a:pt x="2201420" y="94591"/>
                    <a:pt x="2198087" y="94782"/>
                    <a:pt x="2198563" y="90877"/>
                  </a:cubicBezTo>
                  <a:lnTo>
                    <a:pt x="2198563" y="90686"/>
                  </a:lnTo>
                  <a:cubicBezTo>
                    <a:pt x="2197991" y="90305"/>
                    <a:pt x="2196944" y="91067"/>
                    <a:pt x="2196086" y="92305"/>
                  </a:cubicBezTo>
                  <a:cubicBezTo>
                    <a:pt x="2195229" y="93544"/>
                    <a:pt x="2195610" y="98782"/>
                    <a:pt x="2198754" y="100687"/>
                  </a:cubicBezTo>
                  <a:lnTo>
                    <a:pt x="2203611" y="98687"/>
                  </a:lnTo>
                  <a:cubicBezTo>
                    <a:pt x="2206754" y="97449"/>
                    <a:pt x="2212660" y="95068"/>
                    <a:pt x="2215898" y="100402"/>
                  </a:cubicBezTo>
                  <a:lnTo>
                    <a:pt x="2216279" y="101068"/>
                  </a:lnTo>
                  <a:cubicBezTo>
                    <a:pt x="2219994" y="101735"/>
                    <a:pt x="2221899" y="102783"/>
                    <a:pt x="2220661" y="103259"/>
                  </a:cubicBezTo>
                  <a:cubicBezTo>
                    <a:pt x="2219327" y="103831"/>
                    <a:pt x="2214660" y="108688"/>
                    <a:pt x="2211803" y="112213"/>
                  </a:cubicBezTo>
                  <a:lnTo>
                    <a:pt x="2202659" y="110974"/>
                  </a:lnTo>
                  <a:lnTo>
                    <a:pt x="2201516" y="110784"/>
                  </a:lnTo>
                  <a:cubicBezTo>
                    <a:pt x="2200182" y="111070"/>
                    <a:pt x="2200563" y="111546"/>
                    <a:pt x="2202373" y="111736"/>
                  </a:cubicBezTo>
                  <a:cubicBezTo>
                    <a:pt x="2204182" y="111927"/>
                    <a:pt x="2204754" y="115927"/>
                    <a:pt x="2205516" y="115832"/>
                  </a:cubicBezTo>
                  <a:cubicBezTo>
                    <a:pt x="2206278" y="115737"/>
                    <a:pt x="2208850" y="116975"/>
                    <a:pt x="2208850" y="118594"/>
                  </a:cubicBezTo>
                  <a:cubicBezTo>
                    <a:pt x="2208850" y="120214"/>
                    <a:pt x="2210278" y="124881"/>
                    <a:pt x="2212088" y="125357"/>
                  </a:cubicBezTo>
                  <a:cubicBezTo>
                    <a:pt x="2213898" y="125833"/>
                    <a:pt x="2219041" y="125357"/>
                    <a:pt x="2219613" y="123166"/>
                  </a:cubicBezTo>
                  <a:lnTo>
                    <a:pt x="2221042" y="121357"/>
                  </a:lnTo>
                  <a:cubicBezTo>
                    <a:pt x="2221899" y="120309"/>
                    <a:pt x="2225328" y="119166"/>
                    <a:pt x="2226090" y="119642"/>
                  </a:cubicBezTo>
                  <a:lnTo>
                    <a:pt x="2230948" y="122690"/>
                  </a:lnTo>
                  <a:cubicBezTo>
                    <a:pt x="2235805" y="120880"/>
                    <a:pt x="2240473" y="119356"/>
                    <a:pt x="2241330" y="119356"/>
                  </a:cubicBezTo>
                  <a:cubicBezTo>
                    <a:pt x="2242188" y="119356"/>
                    <a:pt x="2246379" y="123452"/>
                    <a:pt x="2247236" y="128405"/>
                  </a:cubicBezTo>
                  <a:lnTo>
                    <a:pt x="2243331" y="132501"/>
                  </a:lnTo>
                  <a:cubicBezTo>
                    <a:pt x="2243140" y="132787"/>
                    <a:pt x="2244378" y="133834"/>
                    <a:pt x="2244759" y="134692"/>
                  </a:cubicBezTo>
                  <a:cubicBezTo>
                    <a:pt x="2245616" y="136501"/>
                    <a:pt x="2245712" y="138216"/>
                    <a:pt x="2242473" y="138121"/>
                  </a:cubicBezTo>
                  <a:lnTo>
                    <a:pt x="2237997" y="138025"/>
                  </a:lnTo>
                  <a:cubicBezTo>
                    <a:pt x="2236091" y="140883"/>
                    <a:pt x="2233806" y="144502"/>
                    <a:pt x="2232853" y="146122"/>
                  </a:cubicBezTo>
                  <a:lnTo>
                    <a:pt x="2234758" y="147931"/>
                  </a:lnTo>
                  <a:cubicBezTo>
                    <a:pt x="2235425" y="148598"/>
                    <a:pt x="2235805" y="151741"/>
                    <a:pt x="2231900" y="149551"/>
                  </a:cubicBezTo>
                  <a:cubicBezTo>
                    <a:pt x="2230281" y="148693"/>
                    <a:pt x="2226471" y="148598"/>
                    <a:pt x="2225233" y="149551"/>
                  </a:cubicBezTo>
                  <a:cubicBezTo>
                    <a:pt x="2221709" y="152122"/>
                    <a:pt x="2220185" y="149932"/>
                    <a:pt x="2217898" y="148503"/>
                  </a:cubicBezTo>
                  <a:lnTo>
                    <a:pt x="2216470" y="147646"/>
                  </a:lnTo>
                  <a:cubicBezTo>
                    <a:pt x="2214374" y="147265"/>
                    <a:pt x="2212469" y="147646"/>
                    <a:pt x="2212279" y="148598"/>
                  </a:cubicBezTo>
                  <a:cubicBezTo>
                    <a:pt x="2212088" y="149551"/>
                    <a:pt x="2216089" y="152884"/>
                    <a:pt x="2221804" y="152789"/>
                  </a:cubicBezTo>
                  <a:lnTo>
                    <a:pt x="2226757" y="152980"/>
                  </a:lnTo>
                  <a:lnTo>
                    <a:pt x="2227805" y="153075"/>
                  </a:lnTo>
                  <a:cubicBezTo>
                    <a:pt x="2228852" y="154313"/>
                    <a:pt x="2229043" y="155742"/>
                    <a:pt x="2228186" y="156218"/>
                  </a:cubicBezTo>
                  <a:cubicBezTo>
                    <a:pt x="2227329" y="156790"/>
                    <a:pt x="2223328" y="157171"/>
                    <a:pt x="2219708" y="157266"/>
                  </a:cubicBezTo>
                  <a:lnTo>
                    <a:pt x="2219613" y="159933"/>
                  </a:lnTo>
                  <a:lnTo>
                    <a:pt x="2219518" y="164886"/>
                  </a:lnTo>
                  <a:cubicBezTo>
                    <a:pt x="2215517" y="163933"/>
                    <a:pt x="2212564" y="162409"/>
                    <a:pt x="2213041" y="161457"/>
                  </a:cubicBezTo>
                  <a:cubicBezTo>
                    <a:pt x="2213517" y="160504"/>
                    <a:pt x="2212374" y="157742"/>
                    <a:pt x="2208850" y="158599"/>
                  </a:cubicBezTo>
                  <a:lnTo>
                    <a:pt x="2207326" y="159933"/>
                  </a:lnTo>
                  <a:cubicBezTo>
                    <a:pt x="2206183" y="160885"/>
                    <a:pt x="2206278" y="163267"/>
                    <a:pt x="2206754" y="164886"/>
                  </a:cubicBezTo>
                  <a:lnTo>
                    <a:pt x="2207612" y="167553"/>
                  </a:lnTo>
                  <a:cubicBezTo>
                    <a:pt x="2210945" y="167743"/>
                    <a:pt x="2217041" y="168220"/>
                    <a:pt x="2221137" y="168791"/>
                  </a:cubicBezTo>
                  <a:lnTo>
                    <a:pt x="2219232" y="171744"/>
                  </a:lnTo>
                  <a:lnTo>
                    <a:pt x="2216565" y="175744"/>
                  </a:lnTo>
                  <a:cubicBezTo>
                    <a:pt x="2219232" y="178602"/>
                    <a:pt x="2221613" y="181555"/>
                    <a:pt x="2221994" y="182126"/>
                  </a:cubicBezTo>
                  <a:cubicBezTo>
                    <a:pt x="2222280" y="182793"/>
                    <a:pt x="2222947" y="182507"/>
                    <a:pt x="2222852" y="179935"/>
                  </a:cubicBezTo>
                  <a:cubicBezTo>
                    <a:pt x="2222661" y="177364"/>
                    <a:pt x="2227519" y="168696"/>
                    <a:pt x="2228662" y="166315"/>
                  </a:cubicBezTo>
                  <a:lnTo>
                    <a:pt x="2232567" y="166886"/>
                  </a:lnTo>
                  <a:cubicBezTo>
                    <a:pt x="2233329" y="166981"/>
                    <a:pt x="2233996" y="167648"/>
                    <a:pt x="2234758" y="167648"/>
                  </a:cubicBezTo>
                  <a:cubicBezTo>
                    <a:pt x="2244950" y="167267"/>
                    <a:pt x="2246950" y="167648"/>
                    <a:pt x="2253522" y="169648"/>
                  </a:cubicBezTo>
                  <a:lnTo>
                    <a:pt x="2257714" y="170717"/>
                  </a:lnTo>
                  <a:lnTo>
                    <a:pt x="2250760" y="173458"/>
                  </a:lnTo>
                  <a:lnTo>
                    <a:pt x="2246855" y="173554"/>
                  </a:lnTo>
                  <a:cubicBezTo>
                    <a:pt x="2245426" y="173649"/>
                    <a:pt x="2243616" y="173363"/>
                    <a:pt x="2242568" y="172696"/>
                  </a:cubicBezTo>
                  <a:cubicBezTo>
                    <a:pt x="2238663" y="170125"/>
                    <a:pt x="2237044" y="173173"/>
                    <a:pt x="2235520" y="174697"/>
                  </a:cubicBezTo>
                  <a:cubicBezTo>
                    <a:pt x="2234186" y="176125"/>
                    <a:pt x="2234567" y="178507"/>
                    <a:pt x="2237615" y="178030"/>
                  </a:cubicBezTo>
                  <a:lnTo>
                    <a:pt x="2244759" y="176887"/>
                  </a:lnTo>
                  <a:cubicBezTo>
                    <a:pt x="2243902" y="180793"/>
                    <a:pt x="2246759" y="181650"/>
                    <a:pt x="2251046" y="178983"/>
                  </a:cubicBezTo>
                  <a:lnTo>
                    <a:pt x="2255332" y="178411"/>
                  </a:lnTo>
                  <a:lnTo>
                    <a:pt x="2259809" y="177840"/>
                  </a:lnTo>
                  <a:cubicBezTo>
                    <a:pt x="2265238" y="179173"/>
                    <a:pt x="2269714" y="182031"/>
                    <a:pt x="2269714" y="184031"/>
                  </a:cubicBezTo>
                  <a:cubicBezTo>
                    <a:pt x="2269714" y="186127"/>
                    <a:pt x="2273334" y="193842"/>
                    <a:pt x="2279716" y="196795"/>
                  </a:cubicBezTo>
                  <a:lnTo>
                    <a:pt x="2286574" y="193842"/>
                  </a:lnTo>
                  <a:cubicBezTo>
                    <a:pt x="2287241" y="193556"/>
                    <a:pt x="2288384" y="193842"/>
                    <a:pt x="2289241" y="194032"/>
                  </a:cubicBezTo>
                  <a:lnTo>
                    <a:pt x="2293337" y="194794"/>
                  </a:lnTo>
                  <a:cubicBezTo>
                    <a:pt x="2297718" y="195461"/>
                    <a:pt x="2304672" y="196128"/>
                    <a:pt x="2308957" y="196318"/>
                  </a:cubicBezTo>
                  <a:lnTo>
                    <a:pt x="2312672" y="196985"/>
                  </a:lnTo>
                  <a:lnTo>
                    <a:pt x="2313244" y="197080"/>
                  </a:lnTo>
                  <a:cubicBezTo>
                    <a:pt x="2314006" y="196509"/>
                    <a:pt x="2317149" y="195937"/>
                    <a:pt x="2320197" y="195842"/>
                  </a:cubicBezTo>
                  <a:lnTo>
                    <a:pt x="2321816" y="197557"/>
                  </a:lnTo>
                  <a:lnTo>
                    <a:pt x="2323722" y="199557"/>
                  </a:lnTo>
                  <a:cubicBezTo>
                    <a:pt x="2325626" y="201938"/>
                    <a:pt x="2327341" y="204605"/>
                    <a:pt x="2327436" y="205558"/>
                  </a:cubicBezTo>
                  <a:cubicBezTo>
                    <a:pt x="2327531" y="206510"/>
                    <a:pt x="2326864" y="209368"/>
                    <a:pt x="2326484" y="210130"/>
                  </a:cubicBezTo>
                  <a:cubicBezTo>
                    <a:pt x="2326103" y="210892"/>
                    <a:pt x="2328770" y="212606"/>
                    <a:pt x="2332770" y="211558"/>
                  </a:cubicBezTo>
                  <a:cubicBezTo>
                    <a:pt x="2336771" y="210511"/>
                    <a:pt x="2347915" y="208891"/>
                    <a:pt x="2347439" y="207939"/>
                  </a:cubicBezTo>
                  <a:cubicBezTo>
                    <a:pt x="2346963" y="207082"/>
                    <a:pt x="2344962" y="204415"/>
                    <a:pt x="2343819" y="203653"/>
                  </a:cubicBezTo>
                  <a:cubicBezTo>
                    <a:pt x="2342772" y="202891"/>
                    <a:pt x="2340104" y="206129"/>
                    <a:pt x="2339247" y="207748"/>
                  </a:cubicBezTo>
                  <a:lnTo>
                    <a:pt x="2336771" y="207463"/>
                  </a:lnTo>
                  <a:lnTo>
                    <a:pt x="2334770" y="207272"/>
                  </a:lnTo>
                  <a:cubicBezTo>
                    <a:pt x="2332580" y="206986"/>
                    <a:pt x="2329817" y="204510"/>
                    <a:pt x="2328770" y="201652"/>
                  </a:cubicBezTo>
                  <a:lnTo>
                    <a:pt x="2330484" y="199176"/>
                  </a:lnTo>
                  <a:cubicBezTo>
                    <a:pt x="2331151" y="198223"/>
                    <a:pt x="2332484" y="197461"/>
                    <a:pt x="2333723" y="197080"/>
                  </a:cubicBezTo>
                  <a:lnTo>
                    <a:pt x="2336294" y="196223"/>
                  </a:lnTo>
                  <a:cubicBezTo>
                    <a:pt x="2339628" y="195461"/>
                    <a:pt x="2342581" y="195747"/>
                    <a:pt x="2342962" y="196890"/>
                  </a:cubicBezTo>
                  <a:cubicBezTo>
                    <a:pt x="2343248" y="198128"/>
                    <a:pt x="2345914" y="201176"/>
                    <a:pt x="2348010" y="200319"/>
                  </a:cubicBezTo>
                  <a:cubicBezTo>
                    <a:pt x="2350010" y="199462"/>
                    <a:pt x="2356773" y="197557"/>
                    <a:pt x="2358678" y="197938"/>
                  </a:cubicBezTo>
                  <a:cubicBezTo>
                    <a:pt x="2360583" y="198319"/>
                    <a:pt x="2365917" y="199462"/>
                    <a:pt x="2365060" y="202319"/>
                  </a:cubicBezTo>
                  <a:cubicBezTo>
                    <a:pt x="2364203" y="205177"/>
                    <a:pt x="2360107" y="212511"/>
                    <a:pt x="2358773" y="212987"/>
                  </a:cubicBezTo>
                  <a:cubicBezTo>
                    <a:pt x="2357535" y="213463"/>
                    <a:pt x="2354106" y="214987"/>
                    <a:pt x="2354487" y="215464"/>
                  </a:cubicBezTo>
                  <a:cubicBezTo>
                    <a:pt x="2354868" y="215845"/>
                    <a:pt x="2354868" y="217464"/>
                    <a:pt x="2353440" y="218226"/>
                  </a:cubicBezTo>
                  <a:cubicBezTo>
                    <a:pt x="2352011" y="218988"/>
                    <a:pt x="2348962" y="221655"/>
                    <a:pt x="2349915" y="222417"/>
                  </a:cubicBezTo>
                  <a:cubicBezTo>
                    <a:pt x="2350868" y="223179"/>
                    <a:pt x="2352391" y="226417"/>
                    <a:pt x="2351344" y="227941"/>
                  </a:cubicBezTo>
                  <a:cubicBezTo>
                    <a:pt x="2350201" y="229465"/>
                    <a:pt x="2344391" y="227275"/>
                    <a:pt x="2343724" y="227560"/>
                  </a:cubicBezTo>
                  <a:cubicBezTo>
                    <a:pt x="2343057" y="227941"/>
                    <a:pt x="2341819" y="229846"/>
                    <a:pt x="2343438" y="230513"/>
                  </a:cubicBezTo>
                  <a:cubicBezTo>
                    <a:pt x="2345057" y="231275"/>
                    <a:pt x="2348486" y="232609"/>
                    <a:pt x="2348867" y="232323"/>
                  </a:cubicBezTo>
                  <a:lnTo>
                    <a:pt x="2351058" y="233656"/>
                  </a:lnTo>
                  <a:lnTo>
                    <a:pt x="2353725" y="235276"/>
                  </a:lnTo>
                  <a:cubicBezTo>
                    <a:pt x="2359154" y="234323"/>
                    <a:pt x="2364203" y="232132"/>
                    <a:pt x="2365060" y="230418"/>
                  </a:cubicBezTo>
                  <a:lnTo>
                    <a:pt x="2367727" y="232513"/>
                  </a:lnTo>
                  <a:cubicBezTo>
                    <a:pt x="2369060" y="233561"/>
                    <a:pt x="2371251" y="234704"/>
                    <a:pt x="2372966" y="234609"/>
                  </a:cubicBezTo>
                  <a:lnTo>
                    <a:pt x="2374585" y="234609"/>
                  </a:lnTo>
                  <a:cubicBezTo>
                    <a:pt x="2376681" y="233180"/>
                    <a:pt x="2378204" y="233275"/>
                    <a:pt x="2377823" y="234799"/>
                  </a:cubicBezTo>
                  <a:cubicBezTo>
                    <a:pt x="2377537" y="236323"/>
                    <a:pt x="2375823" y="241372"/>
                    <a:pt x="2374680" y="242991"/>
                  </a:cubicBezTo>
                  <a:cubicBezTo>
                    <a:pt x="2373537" y="244610"/>
                    <a:pt x="2367536" y="242515"/>
                    <a:pt x="2367060" y="241753"/>
                  </a:cubicBezTo>
                  <a:cubicBezTo>
                    <a:pt x="2366584" y="240991"/>
                    <a:pt x="2363250" y="239752"/>
                    <a:pt x="2360964" y="240705"/>
                  </a:cubicBezTo>
                  <a:lnTo>
                    <a:pt x="2358487" y="241181"/>
                  </a:lnTo>
                  <a:cubicBezTo>
                    <a:pt x="2355630" y="241753"/>
                    <a:pt x="2351248" y="242896"/>
                    <a:pt x="2356011" y="246515"/>
                  </a:cubicBezTo>
                  <a:cubicBezTo>
                    <a:pt x="2356202" y="246706"/>
                    <a:pt x="2354868" y="248611"/>
                    <a:pt x="2353916" y="249373"/>
                  </a:cubicBezTo>
                  <a:cubicBezTo>
                    <a:pt x="2352487" y="250516"/>
                    <a:pt x="2350487" y="251087"/>
                    <a:pt x="2348962" y="252230"/>
                  </a:cubicBezTo>
                  <a:lnTo>
                    <a:pt x="2346200" y="254135"/>
                  </a:lnTo>
                  <a:cubicBezTo>
                    <a:pt x="2348391" y="257374"/>
                    <a:pt x="2352391" y="261755"/>
                    <a:pt x="2355154" y="263946"/>
                  </a:cubicBezTo>
                  <a:cubicBezTo>
                    <a:pt x="2357916" y="266137"/>
                    <a:pt x="2356392" y="277757"/>
                    <a:pt x="2354773" y="281853"/>
                  </a:cubicBezTo>
                  <a:lnTo>
                    <a:pt x="2353630" y="285663"/>
                  </a:lnTo>
                  <a:cubicBezTo>
                    <a:pt x="2352963" y="287949"/>
                    <a:pt x="2353630" y="289759"/>
                    <a:pt x="2357535" y="289473"/>
                  </a:cubicBezTo>
                  <a:lnTo>
                    <a:pt x="2358773" y="289378"/>
                  </a:lnTo>
                  <a:cubicBezTo>
                    <a:pt x="2360202" y="290330"/>
                    <a:pt x="2360964" y="291568"/>
                    <a:pt x="2360488" y="292045"/>
                  </a:cubicBezTo>
                  <a:cubicBezTo>
                    <a:pt x="2360012" y="292521"/>
                    <a:pt x="2355439" y="294331"/>
                    <a:pt x="2351725" y="295474"/>
                  </a:cubicBezTo>
                  <a:lnTo>
                    <a:pt x="2348486" y="296712"/>
                  </a:lnTo>
                  <a:lnTo>
                    <a:pt x="2345057" y="298045"/>
                  </a:lnTo>
                  <a:cubicBezTo>
                    <a:pt x="2344295" y="295950"/>
                    <a:pt x="2343819" y="293473"/>
                    <a:pt x="2344105" y="292426"/>
                  </a:cubicBezTo>
                  <a:lnTo>
                    <a:pt x="2342200" y="291092"/>
                  </a:lnTo>
                  <a:cubicBezTo>
                    <a:pt x="2337723" y="288139"/>
                    <a:pt x="2335342" y="291759"/>
                    <a:pt x="2333247" y="292807"/>
                  </a:cubicBezTo>
                  <a:lnTo>
                    <a:pt x="2331055" y="293759"/>
                  </a:lnTo>
                  <a:cubicBezTo>
                    <a:pt x="2329912" y="297093"/>
                    <a:pt x="2328484" y="300808"/>
                    <a:pt x="2327913" y="302046"/>
                  </a:cubicBezTo>
                  <a:cubicBezTo>
                    <a:pt x="2327341" y="303284"/>
                    <a:pt x="2321530" y="303570"/>
                    <a:pt x="2316578" y="304427"/>
                  </a:cubicBezTo>
                  <a:lnTo>
                    <a:pt x="2317435" y="298712"/>
                  </a:lnTo>
                  <a:lnTo>
                    <a:pt x="2317435" y="298617"/>
                  </a:lnTo>
                  <a:cubicBezTo>
                    <a:pt x="2316482" y="298426"/>
                    <a:pt x="2313911" y="298045"/>
                    <a:pt x="2311625" y="297855"/>
                  </a:cubicBezTo>
                  <a:cubicBezTo>
                    <a:pt x="2309339" y="297664"/>
                    <a:pt x="2302862" y="298426"/>
                    <a:pt x="2302004" y="299569"/>
                  </a:cubicBezTo>
                  <a:cubicBezTo>
                    <a:pt x="2301242" y="300712"/>
                    <a:pt x="2297718" y="303856"/>
                    <a:pt x="2296956" y="302713"/>
                  </a:cubicBezTo>
                  <a:cubicBezTo>
                    <a:pt x="2296290" y="301570"/>
                    <a:pt x="2292670" y="300903"/>
                    <a:pt x="2289813" y="302236"/>
                  </a:cubicBezTo>
                  <a:cubicBezTo>
                    <a:pt x="2286860" y="303570"/>
                    <a:pt x="2278287" y="303379"/>
                    <a:pt x="2277716" y="302617"/>
                  </a:cubicBezTo>
                  <a:cubicBezTo>
                    <a:pt x="2277049" y="301855"/>
                    <a:pt x="2273525" y="300427"/>
                    <a:pt x="2272191" y="302236"/>
                  </a:cubicBezTo>
                  <a:lnTo>
                    <a:pt x="2270572" y="303189"/>
                  </a:lnTo>
                  <a:lnTo>
                    <a:pt x="2269619" y="303760"/>
                  </a:lnTo>
                  <a:cubicBezTo>
                    <a:pt x="2267810" y="303475"/>
                    <a:pt x="2266572" y="302141"/>
                    <a:pt x="2267048" y="300808"/>
                  </a:cubicBezTo>
                  <a:lnTo>
                    <a:pt x="2267428" y="299569"/>
                  </a:lnTo>
                  <a:lnTo>
                    <a:pt x="2267619" y="299093"/>
                  </a:lnTo>
                  <a:cubicBezTo>
                    <a:pt x="2267905" y="298236"/>
                    <a:pt x="2266190" y="297664"/>
                    <a:pt x="2263714" y="297760"/>
                  </a:cubicBezTo>
                  <a:lnTo>
                    <a:pt x="2261714" y="297950"/>
                  </a:lnTo>
                  <a:lnTo>
                    <a:pt x="2261428" y="297950"/>
                  </a:lnTo>
                  <a:cubicBezTo>
                    <a:pt x="2261714" y="297855"/>
                    <a:pt x="2261904" y="298712"/>
                    <a:pt x="2261999" y="299855"/>
                  </a:cubicBezTo>
                  <a:cubicBezTo>
                    <a:pt x="2262095" y="300998"/>
                    <a:pt x="2259523" y="303379"/>
                    <a:pt x="2256189" y="303094"/>
                  </a:cubicBezTo>
                  <a:lnTo>
                    <a:pt x="2252950" y="303760"/>
                  </a:lnTo>
                  <a:cubicBezTo>
                    <a:pt x="2250284" y="304332"/>
                    <a:pt x="2249236" y="301760"/>
                    <a:pt x="2250379" y="298617"/>
                  </a:cubicBezTo>
                  <a:lnTo>
                    <a:pt x="2250664" y="297760"/>
                  </a:lnTo>
                  <a:cubicBezTo>
                    <a:pt x="2250188" y="296140"/>
                    <a:pt x="2248093" y="296045"/>
                    <a:pt x="2245997" y="297569"/>
                  </a:cubicBezTo>
                  <a:lnTo>
                    <a:pt x="2245426" y="298903"/>
                  </a:lnTo>
                  <a:lnTo>
                    <a:pt x="2243902" y="302617"/>
                  </a:lnTo>
                  <a:cubicBezTo>
                    <a:pt x="2248188" y="305570"/>
                    <a:pt x="2252856" y="308618"/>
                    <a:pt x="2254284" y="309285"/>
                  </a:cubicBezTo>
                  <a:cubicBezTo>
                    <a:pt x="2255713" y="309952"/>
                    <a:pt x="2261332" y="309190"/>
                    <a:pt x="2263142" y="308332"/>
                  </a:cubicBezTo>
                  <a:cubicBezTo>
                    <a:pt x="2264857" y="307570"/>
                    <a:pt x="2272953" y="309190"/>
                    <a:pt x="2272096" y="310618"/>
                  </a:cubicBezTo>
                  <a:cubicBezTo>
                    <a:pt x="2271239" y="312047"/>
                    <a:pt x="2270572" y="314714"/>
                    <a:pt x="2272667" y="313285"/>
                  </a:cubicBezTo>
                  <a:cubicBezTo>
                    <a:pt x="2274763" y="311857"/>
                    <a:pt x="2280764" y="309285"/>
                    <a:pt x="2281145" y="310428"/>
                  </a:cubicBezTo>
                  <a:cubicBezTo>
                    <a:pt x="2281621" y="311666"/>
                    <a:pt x="2283716" y="315381"/>
                    <a:pt x="2284479" y="316238"/>
                  </a:cubicBezTo>
                  <a:cubicBezTo>
                    <a:pt x="2285240" y="317095"/>
                    <a:pt x="2286098" y="320048"/>
                    <a:pt x="2282954" y="318619"/>
                  </a:cubicBezTo>
                  <a:lnTo>
                    <a:pt x="2281525" y="318715"/>
                  </a:lnTo>
                  <a:cubicBezTo>
                    <a:pt x="2279716" y="318810"/>
                    <a:pt x="2276858" y="320905"/>
                    <a:pt x="2276287" y="320524"/>
                  </a:cubicBezTo>
                  <a:cubicBezTo>
                    <a:pt x="2271715" y="317286"/>
                    <a:pt x="2265619" y="319762"/>
                    <a:pt x="2260952" y="317667"/>
                  </a:cubicBezTo>
                  <a:cubicBezTo>
                    <a:pt x="2260571" y="317476"/>
                    <a:pt x="2260285" y="316905"/>
                    <a:pt x="2260094" y="317000"/>
                  </a:cubicBezTo>
                  <a:cubicBezTo>
                    <a:pt x="2257141" y="317667"/>
                    <a:pt x="2253522" y="317762"/>
                    <a:pt x="2251427" y="319191"/>
                  </a:cubicBezTo>
                  <a:cubicBezTo>
                    <a:pt x="2246950" y="322429"/>
                    <a:pt x="2247140" y="317667"/>
                    <a:pt x="2244950" y="317095"/>
                  </a:cubicBezTo>
                  <a:lnTo>
                    <a:pt x="2241997" y="316333"/>
                  </a:lnTo>
                  <a:cubicBezTo>
                    <a:pt x="2238568" y="315000"/>
                    <a:pt x="2235615" y="314905"/>
                    <a:pt x="2235329" y="316143"/>
                  </a:cubicBezTo>
                  <a:cubicBezTo>
                    <a:pt x="2235139" y="317381"/>
                    <a:pt x="2232853" y="319477"/>
                    <a:pt x="2230757" y="318524"/>
                  </a:cubicBezTo>
                  <a:lnTo>
                    <a:pt x="2229138" y="318715"/>
                  </a:lnTo>
                  <a:lnTo>
                    <a:pt x="2224185" y="319191"/>
                  </a:lnTo>
                  <a:cubicBezTo>
                    <a:pt x="2218851" y="318905"/>
                    <a:pt x="2212088" y="319286"/>
                    <a:pt x="2209136" y="320048"/>
                  </a:cubicBezTo>
                  <a:cubicBezTo>
                    <a:pt x="2206278" y="320810"/>
                    <a:pt x="2195991" y="321572"/>
                    <a:pt x="2193991" y="319762"/>
                  </a:cubicBezTo>
                  <a:cubicBezTo>
                    <a:pt x="2191991" y="317953"/>
                    <a:pt x="2185609" y="313762"/>
                    <a:pt x="2184942" y="315095"/>
                  </a:cubicBezTo>
                  <a:cubicBezTo>
                    <a:pt x="2184275" y="316429"/>
                    <a:pt x="2180275" y="321477"/>
                    <a:pt x="2177894" y="322144"/>
                  </a:cubicBezTo>
                  <a:cubicBezTo>
                    <a:pt x="2175513" y="322906"/>
                    <a:pt x="2167225" y="321572"/>
                    <a:pt x="2165892" y="322144"/>
                  </a:cubicBezTo>
                  <a:cubicBezTo>
                    <a:pt x="2164654" y="322810"/>
                    <a:pt x="2159415" y="322906"/>
                    <a:pt x="2156843" y="321001"/>
                  </a:cubicBezTo>
                  <a:lnTo>
                    <a:pt x="2154271" y="319286"/>
                  </a:lnTo>
                  <a:cubicBezTo>
                    <a:pt x="2153986" y="319096"/>
                    <a:pt x="2151509" y="320239"/>
                    <a:pt x="2150938" y="321191"/>
                  </a:cubicBezTo>
                  <a:lnTo>
                    <a:pt x="2150557" y="321858"/>
                  </a:lnTo>
                  <a:cubicBezTo>
                    <a:pt x="2151509" y="323287"/>
                    <a:pt x="2150938" y="324525"/>
                    <a:pt x="2149128" y="324525"/>
                  </a:cubicBezTo>
                  <a:cubicBezTo>
                    <a:pt x="2147414" y="324525"/>
                    <a:pt x="2141222" y="324144"/>
                    <a:pt x="2142747" y="323572"/>
                  </a:cubicBezTo>
                  <a:cubicBezTo>
                    <a:pt x="2144270" y="323096"/>
                    <a:pt x="2145985" y="321382"/>
                    <a:pt x="2142747" y="321096"/>
                  </a:cubicBezTo>
                  <a:lnTo>
                    <a:pt x="2140746" y="320620"/>
                  </a:lnTo>
                  <a:lnTo>
                    <a:pt x="2138936" y="321191"/>
                  </a:lnTo>
                  <a:cubicBezTo>
                    <a:pt x="2137698" y="320334"/>
                    <a:pt x="2135031" y="318715"/>
                    <a:pt x="2133031" y="317572"/>
                  </a:cubicBezTo>
                  <a:cubicBezTo>
                    <a:pt x="2131030" y="316429"/>
                    <a:pt x="2124173" y="317572"/>
                    <a:pt x="2125411" y="320239"/>
                  </a:cubicBezTo>
                  <a:cubicBezTo>
                    <a:pt x="2126554" y="322906"/>
                    <a:pt x="2124268" y="329764"/>
                    <a:pt x="2122458" y="329287"/>
                  </a:cubicBezTo>
                  <a:cubicBezTo>
                    <a:pt x="2120553" y="328906"/>
                    <a:pt x="2115410" y="326335"/>
                    <a:pt x="2114743" y="324525"/>
                  </a:cubicBezTo>
                  <a:cubicBezTo>
                    <a:pt x="2114076" y="322715"/>
                    <a:pt x="2120267" y="325477"/>
                    <a:pt x="2120839" y="325573"/>
                  </a:cubicBezTo>
                  <a:cubicBezTo>
                    <a:pt x="2121505" y="325573"/>
                    <a:pt x="2123030" y="324430"/>
                    <a:pt x="2121982" y="322906"/>
                  </a:cubicBezTo>
                  <a:cubicBezTo>
                    <a:pt x="2120934" y="321477"/>
                    <a:pt x="2116267" y="319858"/>
                    <a:pt x="2113981" y="322620"/>
                  </a:cubicBezTo>
                  <a:lnTo>
                    <a:pt x="2111314" y="323382"/>
                  </a:lnTo>
                  <a:lnTo>
                    <a:pt x="2109599" y="323858"/>
                  </a:lnTo>
                  <a:cubicBezTo>
                    <a:pt x="2106551" y="321667"/>
                    <a:pt x="2100265" y="322620"/>
                    <a:pt x="2095502" y="325954"/>
                  </a:cubicBezTo>
                  <a:lnTo>
                    <a:pt x="2088168" y="321953"/>
                  </a:lnTo>
                  <a:lnTo>
                    <a:pt x="2084644" y="320048"/>
                  </a:lnTo>
                  <a:cubicBezTo>
                    <a:pt x="2078262" y="320905"/>
                    <a:pt x="2072547" y="322906"/>
                    <a:pt x="2071880" y="324430"/>
                  </a:cubicBezTo>
                  <a:cubicBezTo>
                    <a:pt x="2071214" y="325954"/>
                    <a:pt x="2071690" y="330240"/>
                    <a:pt x="2072642" y="330907"/>
                  </a:cubicBezTo>
                  <a:cubicBezTo>
                    <a:pt x="2073595" y="331478"/>
                    <a:pt x="2073880" y="335002"/>
                    <a:pt x="2069594" y="336812"/>
                  </a:cubicBezTo>
                  <a:lnTo>
                    <a:pt x="2066927" y="335955"/>
                  </a:lnTo>
                  <a:lnTo>
                    <a:pt x="2063784" y="335002"/>
                  </a:lnTo>
                  <a:cubicBezTo>
                    <a:pt x="2061213" y="331478"/>
                    <a:pt x="2061689" y="328811"/>
                    <a:pt x="2064737" y="329002"/>
                  </a:cubicBezTo>
                  <a:cubicBezTo>
                    <a:pt x="2067785" y="329192"/>
                    <a:pt x="2064831" y="321763"/>
                    <a:pt x="2063022" y="321382"/>
                  </a:cubicBezTo>
                  <a:cubicBezTo>
                    <a:pt x="2061213" y="321001"/>
                    <a:pt x="2055688" y="323096"/>
                    <a:pt x="2054926" y="323382"/>
                  </a:cubicBezTo>
                  <a:cubicBezTo>
                    <a:pt x="2054164" y="323668"/>
                    <a:pt x="2049687" y="323668"/>
                    <a:pt x="2045687" y="323858"/>
                  </a:cubicBezTo>
                  <a:cubicBezTo>
                    <a:pt x="2041686" y="323953"/>
                    <a:pt x="2031209" y="324906"/>
                    <a:pt x="2031209" y="325954"/>
                  </a:cubicBezTo>
                  <a:cubicBezTo>
                    <a:pt x="2031209" y="327001"/>
                    <a:pt x="2032161" y="329764"/>
                    <a:pt x="2033304" y="330145"/>
                  </a:cubicBezTo>
                  <a:lnTo>
                    <a:pt x="2033875" y="329954"/>
                  </a:lnTo>
                  <a:lnTo>
                    <a:pt x="2036733" y="328811"/>
                  </a:lnTo>
                  <a:cubicBezTo>
                    <a:pt x="2040067" y="328621"/>
                    <a:pt x="2043400" y="328240"/>
                    <a:pt x="2044067" y="328049"/>
                  </a:cubicBezTo>
                  <a:cubicBezTo>
                    <a:pt x="2044829" y="327859"/>
                    <a:pt x="2047687" y="326906"/>
                    <a:pt x="2049020" y="327097"/>
                  </a:cubicBezTo>
                  <a:cubicBezTo>
                    <a:pt x="2050354" y="327287"/>
                    <a:pt x="2052735" y="329668"/>
                    <a:pt x="2051592" y="330907"/>
                  </a:cubicBezTo>
                  <a:cubicBezTo>
                    <a:pt x="2050449" y="332145"/>
                    <a:pt x="2044448" y="336241"/>
                    <a:pt x="2041305" y="336145"/>
                  </a:cubicBezTo>
                  <a:lnTo>
                    <a:pt x="2037971" y="336241"/>
                  </a:lnTo>
                  <a:lnTo>
                    <a:pt x="2035114" y="336336"/>
                  </a:lnTo>
                  <a:cubicBezTo>
                    <a:pt x="2034161" y="334526"/>
                    <a:pt x="2031875" y="332716"/>
                    <a:pt x="2030161" y="332145"/>
                  </a:cubicBezTo>
                  <a:lnTo>
                    <a:pt x="2029018" y="332526"/>
                  </a:lnTo>
                  <a:cubicBezTo>
                    <a:pt x="2026922" y="333288"/>
                    <a:pt x="2023398" y="334336"/>
                    <a:pt x="2021874" y="334145"/>
                  </a:cubicBezTo>
                  <a:cubicBezTo>
                    <a:pt x="2021017" y="334050"/>
                    <a:pt x="2019778" y="334431"/>
                    <a:pt x="2019398" y="334050"/>
                  </a:cubicBezTo>
                  <a:lnTo>
                    <a:pt x="2018826" y="333383"/>
                  </a:lnTo>
                  <a:cubicBezTo>
                    <a:pt x="2018445" y="332335"/>
                    <a:pt x="2018540" y="330811"/>
                    <a:pt x="2018921" y="330049"/>
                  </a:cubicBezTo>
                  <a:lnTo>
                    <a:pt x="2019398" y="330049"/>
                  </a:lnTo>
                  <a:lnTo>
                    <a:pt x="2022541" y="329764"/>
                  </a:lnTo>
                  <a:cubicBezTo>
                    <a:pt x="2024350" y="327763"/>
                    <a:pt x="2022446" y="324049"/>
                    <a:pt x="2018445" y="321572"/>
                  </a:cubicBezTo>
                  <a:lnTo>
                    <a:pt x="2015587" y="322810"/>
                  </a:lnTo>
                  <a:cubicBezTo>
                    <a:pt x="2012444" y="324144"/>
                    <a:pt x="2011016" y="323477"/>
                    <a:pt x="2009301" y="321763"/>
                  </a:cubicBezTo>
                  <a:cubicBezTo>
                    <a:pt x="2005967" y="318905"/>
                    <a:pt x="2003110" y="317857"/>
                    <a:pt x="2002919" y="319477"/>
                  </a:cubicBezTo>
                  <a:cubicBezTo>
                    <a:pt x="2002729" y="321096"/>
                    <a:pt x="1998443" y="325192"/>
                    <a:pt x="1993871" y="325192"/>
                  </a:cubicBezTo>
                  <a:lnTo>
                    <a:pt x="1989680" y="324906"/>
                  </a:lnTo>
                  <a:lnTo>
                    <a:pt x="1987775" y="324715"/>
                  </a:lnTo>
                  <a:cubicBezTo>
                    <a:pt x="1985584" y="325192"/>
                    <a:pt x="1973678" y="326525"/>
                    <a:pt x="1961200" y="327573"/>
                  </a:cubicBezTo>
                  <a:lnTo>
                    <a:pt x="1949865" y="325954"/>
                  </a:lnTo>
                  <a:lnTo>
                    <a:pt x="1947484" y="325573"/>
                  </a:lnTo>
                  <a:cubicBezTo>
                    <a:pt x="1944626" y="326716"/>
                    <a:pt x="1940530" y="327573"/>
                    <a:pt x="1938340" y="327478"/>
                  </a:cubicBezTo>
                  <a:lnTo>
                    <a:pt x="1936339" y="327668"/>
                  </a:lnTo>
                  <a:cubicBezTo>
                    <a:pt x="1934149" y="327859"/>
                    <a:pt x="1931863" y="326620"/>
                    <a:pt x="1929577" y="326144"/>
                  </a:cubicBezTo>
                  <a:cubicBezTo>
                    <a:pt x="1929100" y="326049"/>
                    <a:pt x="1928148" y="326620"/>
                    <a:pt x="1927957" y="327001"/>
                  </a:cubicBezTo>
                  <a:cubicBezTo>
                    <a:pt x="1927672" y="327573"/>
                    <a:pt x="1927672" y="328716"/>
                    <a:pt x="1928053" y="329002"/>
                  </a:cubicBezTo>
                  <a:lnTo>
                    <a:pt x="1931005" y="330716"/>
                  </a:lnTo>
                  <a:cubicBezTo>
                    <a:pt x="1934435" y="332431"/>
                    <a:pt x="1939578" y="332526"/>
                    <a:pt x="1942340" y="330907"/>
                  </a:cubicBezTo>
                  <a:lnTo>
                    <a:pt x="1946055" y="331002"/>
                  </a:lnTo>
                  <a:lnTo>
                    <a:pt x="1947484" y="331002"/>
                  </a:lnTo>
                  <a:cubicBezTo>
                    <a:pt x="1949103" y="330716"/>
                    <a:pt x="1950341" y="331097"/>
                    <a:pt x="1950341" y="331764"/>
                  </a:cubicBezTo>
                  <a:cubicBezTo>
                    <a:pt x="1950246" y="332431"/>
                    <a:pt x="1949389" y="335193"/>
                    <a:pt x="1948722" y="336622"/>
                  </a:cubicBezTo>
                  <a:lnTo>
                    <a:pt x="1948532" y="337860"/>
                  </a:lnTo>
                  <a:lnTo>
                    <a:pt x="1947988" y="341213"/>
                  </a:lnTo>
                  <a:lnTo>
                    <a:pt x="1947198" y="341098"/>
                  </a:lnTo>
                  <a:cubicBezTo>
                    <a:pt x="1945579" y="339098"/>
                    <a:pt x="1937578" y="342241"/>
                    <a:pt x="1935768" y="341765"/>
                  </a:cubicBezTo>
                  <a:cubicBezTo>
                    <a:pt x="1933958" y="341289"/>
                    <a:pt x="1927863" y="341194"/>
                    <a:pt x="1927863" y="342908"/>
                  </a:cubicBezTo>
                  <a:cubicBezTo>
                    <a:pt x="1927863" y="344623"/>
                    <a:pt x="1926719" y="348623"/>
                    <a:pt x="1925291" y="347956"/>
                  </a:cubicBezTo>
                  <a:lnTo>
                    <a:pt x="1925291" y="347671"/>
                  </a:lnTo>
                  <a:cubicBezTo>
                    <a:pt x="1925481" y="345194"/>
                    <a:pt x="1925481" y="342718"/>
                    <a:pt x="1922338" y="341384"/>
                  </a:cubicBezTo>
                  <a:lnTo>
                    <a:pt x="1921100" y="340908"/>
                  </a:lnTo>
                  <a:cubicBezTo>
                    <a:pt x="1919385" y="341098"/>
                    <a:pt x="1918147" y="343003"/>
                    <a:pt x="1918242" y="345004"/>
                  </a:cubicBezTo>
                  <a:lnTo>
                    <a:pt x="1914813" y="344623"/>
                  </a:lnTo>
                  <a:cubicBezTo>
                    <a:pt x="1910908" y="344242"/>
                    <a:pt x="1907669" y="345575"/>
                    <a:pt x="1904145" y="346528"/>
                  </a:cubicBezTo>
                  <a:cubicBezTo>
                    <a:pt x="1903193" y="346813"/>
                    <a:pt x="1900811" y="344146"/>
                    <a:pt x="1899382" y="342622"/>
                  </a:cubicBezTo>
                  <a:lnTo>
                    <a:pt x="1896620" y="339574"/>
                  </a:lnTo>
                  <a:cubicBezTo>
                    <a:pt x="1895287" y="341289"/>
                    <a:pt x="1893572" y="343384"/>
                    <a:pt x="1893001" y="344146"/>
                  </a:cubicBezTo>
                  <a:cubicBezTo>
                    <a:pt x="1892334" y="344908"/>
                    <a:pt x="1890048" y="346337"/>
                    <a:pt x="1889572" y="345575"/>
                  </a:cubicBezTo>
                  <a:cubicBezTo>
                    <a:pt x="1889000" y="344718"/>
                    <a:pt x="1887095" y="342908"/>
                    <a:pt x="1886333" y="343194"/>
                  </a:cubicBezTo>
                  <a:cubicBezTo>
                    <a:pt x="1885571" y="343480"/>
                    <a:pt x="1883190" y="345099"/>
                    <a:pt x="1882142" y="345861"/>
                  </a:cubicBezTo>
                  <a:cubicBezTo>
                    <a:pt x="1881094" y="346623"/>
                    <a:pt x="1873855" y="348147"/>
                    <a:pt x="1874904" y="347099"/>
                  </a:cubicBezTo>
                  <a:cubicBezTo>
                    <a:pt x="1875951" y="346051"/>
                    <a:pt x="1877285" y="343861"/>
                    <a:pt x="1875665" y="344527"/>
                  </a:cubicBezTo>
                  <a:cubicBezTo>
                    <a:pt x="1873951" y="345194"/>
                    <a:pt x="1867664" y="344337"/>
                    <a:pt x="1865473" y="341384"/>
                  </a:cubicBezTo>
                  <a:lnTo>
                    <a:pt x="1860997" y="344623"/>
                  </a:lnTo>
                  <a:cubicBezTo>
                    <a:pt x="1860235" y="345194"/>
                    <a:pt x="1857853" y="344432"/>
                    <a:pt x="1856234" y="344146"/>
                  </a:cubicBezTo>
                  <a:cubicBezTo>
                    <a:pt x="1852139" y="343480"/>
                    <a:pt x="1852234" y="343480"/>
                    <a:pt x="1851853" y="346909"/>
                  </a:cubicBezTo>
                  <a:cubicBezTo>
                    <a:pt x="1851757" y="347956"/>
                    <a:pt x="1850805" y="349766"/>
                    <a:pt x="1850519" y="349766"/>
                  </a:cubicBezTo>
                  <a:lnTo>
                    <a:pt x="1846614" y="349385"/>
                  </a:lnTo>
                  <a:cubicBezTo>
                    <a:pt x="1843661" y="351290"/>
                    <a:pt x="1840613" y="352719"/>
                    <a:pt x="1839851" y="352528"/>
                  </a:cubicBezTo>
                  <a:cubicBezTo>
                    <a:pt x="1839089" y="352338"/>
                    <a:pt x="1834708" y="350433"/>
                    <a:pt x="1831850" y="349099"/>
                  </a:cubicBezTo>
                  <a:cubicBezTo>
                    <a:pt x="1828993" y="347766"/>
                    <a:pt x="1819277" y="347385"/>
                    <a:pt x="1816896" y="351385"/>
                  </a:cubicBezTo>
                  <a:lnTo>
                    <a:pt x="1810514" y="351290"/>
                  </a:lnTo>
                  <a:lnTo>
                    <a:pt x="1806133" y="351195"/>
                  </a:lnTo>
                  <a:cubicBezTo>
                    <a:pt x="1801085" y="353100"/>
                    <a:pt x="1796894" y="353671"/>
                    <a:pt x="1796894" y="352528"/>
                  </a:cubicBezTo>
                  <a:cubicBezTo>
                    <a:pt x="1796894" y="351385"/>
                    <a:pt x="1793464" y="347671"/>
                    <a:pt x="1789179" y="347004"/>
                  </a:cubicBezTo>
                  <a:lnTo>
                    <a:pt x="1787559" y="350814"/>
                  </a:lnTo>
                  <a:lnTo>
                    <a:pt x="1787083" y="352052"/>
                  </a:lnTo>
                  <a:cubicBezTo>
                    <a:pt x="1789940" y="353290"/>
                    <a:pt x="1790226" y="354529"/>
                    <a:pt x="1787559" y="354814"/>
                  </a:cubicBezTo>
                  <a:lnTo>
                    <a:pt x="1786035" y="355291"/>
                  </a:lnTo>
                  <a:lnTo>
                    <a:pt x="1782320" y="356338"/>
                  </a:lnTo>
                  <a:cubicBezTo>
                    <a:pt x="1779558" y="354243"/>
                    <a:pt x="1775653" y="352719"/>
                    <a:pt x="1773653" y="352909"/>
                  </a:cubicBezTo>
                  <a:cubicBezTo>
                    <a:pt x="1771652" y="353100"/>
                    <a:pt x="1765366" y="354814"/>
                    <a:pt x="1764699" y="356529"/>
                  </a:cubicBezTo>
                  <a:cubicBezTo>
                    <a:pt x="1764032" y="358148"/>
                    <a:pt x="1763270" y="363292"/>
                    <a:pt x="1764889" y="363482"/>
                  </a:cubicBezTo>
                  <a:cubicBezTo>
                    <a:pt x="1766414" y="363673"/>
                    <a:pt x="1770605" y="365101"/>
                    <a:pt x="1770319" y="366149"/>
                  </a:cubicBezTo>
                  <a:cubicBezTo>
                    <a:pt x="1770033" y="367197"/>
                    <a:pt x="1767366" y="369769"/>
                    <a:pt x="1765080" y="369578"/>
                  </a:cubicBezTo>
                  <a:lnTo>
                    <a:pt x="1762889" y="369102"/>
                  </a:lnTo>
                  <a:lnTo>
                    <a:pt x="1757746" y="368054"/>
                  </a:lnTo>
                  <a:cubicBezTo>
                    <a:pt x="1757269" y="364149"/>
                    <a:pt x="1755364" y="362625"/>
                    <a:pt x="1753460" y="364625"/>
                  </a:cubicBezTo>
                  <a:cubicBezTo>
                    <a:pt x="1751650" y="366625"/>
                    <a:pt x="1744316" y="371483"/>
                    <a:pt x="1741077" y="371197"/>
                  </a:cubicBezTo>
                  <a:cubicBezTo>
                    <a:pt x="1737743" y="370912"/>
                    <a:pt x="1735076" y="364625"/>
                    <a:pt x="1733552" y="366054"/>
                  </a:cubicBezTo>
                  <a:cubicBezTo>
                    <a:pt x="1732029" y="367483"/>
                    <a:pt x="1726694" y="368816"/>
                    <a:pt x="1726504" y="367387"/>
                  </a:cubicBezTo>
                  <a:cubicBezTo>
                    <a:pt x="1726313" y="365959"/>
                    <a:pt x="1726123" y="361672"/>
                    <a:pt x="1726789" y="361387"/>
                  </a:cubicBezTo>
                  <a:lnTo>
                    <a:pt x="1727838" y="361577"/>
                  </a:lnTo>
                  <a:lnTo>
                    <a:pt x="1728885" y="361863"/>
                  </a:lnTo>
                  <a:cubicBezTo>
                    <a:pt x="1729933" y="362815"/>
                    <a:pt x="1732029" y="362244"/>
                    <a:pt x="1733552" y="360625"/>
                  </a:cubicBezTo>
                  <a:cubicBezTo>
                    <a:pt x="1735076" y="359005"/>
                    <a:pt x="1732029" y="354433"/>
                    <a:pt x="1729647" y="355291"/>
                  </a:cubicBezTo>
                  <a:lnTo>
                    <a:pt x="1727647" y="355100"/>
                  </a:lnTo>
                  <a:cubicBezTo>
                    <a:pt x="1723170" y="354624"/>
                    <a:pt x="1725266" y="358339"/>
                    <a:pt x="1723360" y="359101"/>
                  </a:cubicBezTo>
                  <a:cubicBezTo>
                    <a:pt x="1721265" y="359863"/>
                    <a:pt x="1719169" y="359767"/>
                    <a:pt x="1719169" y="357196"/>
                  </a:cubicBezTo>
                  <a:lnTo>
                    <a:pt x="1719169" y="356148"/>
                  </a:lnTo>
                  <a:cubicBezTo>
                    <a:pt x="1719169" y="354814"/>
                    <a:pt x="1713740" y="356243"/>
                    <a:pt x="1707073" y="359386"/>
                  </a:cubicBezTo>
                  <a:lnTo>
                    <a:pt x="1700500" y="361291"/>
                  </a:lnTo>
                  <a:lnTo>
                    <a:pt x="1695833" y="362625"/>
                  </a:lnTo>
                  <a:cubicBezTo>
                    <a:pt x="1690880" y="362911"/>
                    <a:pt x="1689451" y="362815"/>
                    <a:pt x="1692500" y="362339"/>
                  </a:cubicBezTo>
                  <a:cubicBezTo>
                    <a:pt x="1695643" y="361863"/>
                    <a:pt x="1693071" y="355576"/>
                    <a:pt x="1685737" y="355291"/>
                  </a:cubicBezTo>
                  <a:lnTo>
                    <a:pt x="1679260" y="355386"/>
                  </a:lnTo>
                  <a:lnTo>
                    <a:pt x="1677069" y="355386"/>
                  </a:lnTo>
                  <a:cubicBezTo>
                    <a:pt x="1677545" y="358720"/>
                    <a:pt x="1675450" y="360720"/>
                    <a:pt x="1672307" y="359672"/>
                  </a:cubicBezTo>
                  <a:lnTo>
                    <a:pt x="1670592" y="360434"/>
                  </a:lnTo>
                  <a:cubicBezTo>
                    <a:pt x="1666687" y="362149"/>
                    <a:pt x="1666973" y="358720"/>
                    <a:pt x="1664972" y="358339"/>
                  </a:cubicBezTo>
                  <a:cubicBezTo>
                    <a:pt x="1663448" y="358053"/>
                    <a:pt x="1661163" y="357005"/>
                    <a:pt x="1660496" y="357481"/>
                  </a:cubicBezTo>
                  <a:cubicBezTo>
                    <a:pt x="1657066" y="359767"/>
                    <a:pt x="1654114" y="357672"/>
                    <a:pt x="1650971" y="357386"/>
                  </a:cubicBezTo>
                  <a:cubicBezTo>
                    <a:pt x="1650113" y="357291"/>
                    <a:pt x="1649256" y="357386"/>
                    <a:pt x="1648399" y="357386"/>
                  </a:cubicBezTo>
                  <a:lnTo>
                    <a:pt x="1645731" y="357481"/>
                  </a:lnTo>
                  <a:cubicBezTo>
                    <a:pt x="1645160" y="359291"/>
                    <a:pt x="1643732" y="360529"/>
                    <a:pt x="1642493" y="360244"/>
                  </a:cubicBezTo>
                  <a:cubicBezTo>
                    <a:pt x="1641255" y="359958"/>
                    <a:pt x="1637445" y="361577"/>
                    <a:pt x="1637540" y="363863"/>
                  </a:cubicBezTo>
                  <a:cubicBezTo>
                    <a:pt x="1637635" y="366149"/>
                    <a:pt x="1644112" y="370150"/>
                    <a:pt x="1643636" y="371483"/>
                  </a:cubicBezTo>
                  <a:cubicBezTo>
                    <a:pt x="1643160" y="372817"/>
                    <a:pt x="1641636" y="376341"/>
                    <a:pt x="1641255" y="376341"/>
                  </a:cubicBezTo>
                  <a:cubicBezTo>
                    <a:pt x="1640874" y="376341"/>
                    <a:pt x="1639826" y="374817"/>
                    <a:pt x="1639731" y="373102"/>
                  </a:cubicBezTo>
                  <a:lnTo>
                    <a:pt x="1639064" y="371483"/>
                  </a:lnTo>
                  <a:cubicBezTo>
                    <a:pt x="1638778" y="370816"/>
                    <a:pt x="1637445" y="369959"/>
                    <a:pt x="1636588" y="369864"/>
                  </a:cubicBezTo>
                  <a:lnTo>
                    <a:pt x="1635731" y="369864"/>
                  </a:lnTo>
                  <a:cubicBezTo>
                    <a:pt x="1634873" y="370721"/>
                    <a:pt x="1633921" y="372531"/>
                    <a:pt x="1633635" y="373960"/>
                  </a:cubicBezTo>
                  <a:cubicBezTo>
                    <a:pt x="1633444" y="375388"/>
                    <a:pt x="1629253" y="377008"/>
                    <a:pt x="1628587" y="375960"/>
                  </a:cubicBezTo>
                  <a:cubicBezTo>
                    <a:pt x="1627920" y="374817"/>
                    <a:pt x="1626968" y="371959"/>
                    <a:pt x="1627920" y="371959"/>
                  </a:cubicBezTo>
                  <a:cubicBezTo>
                    <a:pt x="1628873" y="372055"/>
                    <a:pt x="1630492" y="369864"/>
                    <a:pt x="1631254" y="367387"/>
                  </a:cubicBezTo>
                  <a:cubicBezTo>
                    <a:pt x="1632016" y="365006"/>
                    <a:pt x="1632968" y="357958"/>
                    <a:pt x="1632016" y="357196"/>
                  </a:cubicBezTo>
                  <a:lnTo>
                    <a:pt x="1631063" y="357196"/>
                  </a:lnTo>
                  <a:cubicBezTo>
                    <a:pt x="1628301" y="357291"/>
                    <a:pt x="1628777" y="358243"/>
                    <a:pt x="1630301" y="359577"/>
                  </a:cubicBezTo>
                  <a:cubicBezTo>
                    <a:pt x="1630492" y="359767"/>
                    <a:pt x="1629920" y="360815"/>
                    <a:pt x="1629349" y="361291"/>
                  </a:cubicBezTo>
                  <a:cubicBezTo>
                    <a:pt x="1628396" y="362149"/>
                    <a:pt x="1626396" y="362720"/>
                    <a:pt x="1626301" y="363482"/>
                  </a:cubicBezTo>
                  <a:lnTo>
                    <a:pt x="1625920" y="366244"/>
                  </a:lnTo>
                  <a:cubicBezTo>
                    <a:pt x="1626015" y="369292"/>
                    <a:pt x="1623824" y="372531"/>
                    <a:pt x="1620967" y="373388"/>
                  </a:cubicBezTo>
                  <a:lnTo>
                    <a:pt x="1618300" y="373864"/>
                  </a:lnTo>
                  <a:cubicBezTo>
                    <a:pt x="1617633" y="373960"/>
                    <a:pt x="1616109" y="372912"/>
                    <a:pt x="1616014" y="372245"/>
                  </a:cubicBezTo>
                  <a:cubicBezTo>
                    <a:pt x="1615918" y="371483"/>
                    <a:pt x="1616681" y="370245"/>
                    <a:pt x="1617443" y="369864"/>
                  </a:cubicBezTo>
                  <a:cubicBezTo>
                    <a:pt x="1618490" y="369483"/>
                    <a:pt x="1620205" y="370150"/>
                    <a:pt x="1621157" y="369673"/>
                  </a:cubicBezTo>
                  <a:lnTo>
                    <a:pt x="1622205" y="369102"/>
                  </a:lnTo>
                  <a:cubicBezTo>
                    <a:pt x="1622872" y="367864"/>
                    <a:pt x="1621538" y="364816"/>
                    <a:pt x="1619157" y="362149"/>
                  </a:cubicBezTo>
                  <a:cubicBezTo>
                    <a:pt x="1616871" y="359577"/>
                    <a:pt x="1603441" y="361482"/>
                    <a:pt x="1596773" y="363863"/>
                  </a:cubicBezTo>
                  <a:lnTo>
                    <a:pt x="1590868" y="363006"/>
                  </a:lnTo>
                  <a:lnTo>
                    <a:pt x="1590487" y="362911"/>
                  </a:lnTo>
                  <a:lnTo>
                    <a:pt x="1591121" y="361801"/>
                  </a:lnTo>
                  <a:lnTo>
                    <a:pt x="1596011" y="361577"/>
                  </a:lnTo>
                  <a:lnTo>
                    <a:pt x="1591710" y="360771"/>
                  </a:lnTo>
                  <a:lnTo>
                    <a:pt x="1593535" y="357577"/>
                  </a:lnTo>
                  <a:cubicBezTo>
                    <a:pt x="1591725" y="356529"/>
                    <a:pt x="1582962" y="351100"/>
                    <a:pt x="1581533" y="350719"/>
                  </a:cubicBezTo>
                  <a:lnTo>
                    <a:pt x="1580771" y="351100"/>
                  </a:lnTo>
                  <a:lnTo>
                    <a:pt x="1580009" y="351576"/>
                  </a:lnTo>
                  <a:cubicBezTo>
                    <a:pt x="1579819" y="352814"/>
                    <a:pt x="1582105" y="356338"/>
                    <a:pt x="1584867" y="359482"/>
                  </a:cubicBezTo>
                  <a:lnTo>
                    <a:pt x="1589915" y="360434"/>
                  </a:lnTo>
                  <a:lnTo>
                    <a:pt x="1591710" y="360771"/>
                  </a:lnTo>
                  <a:lnTo>
                    <a:pt x="1591121" y="361801"/>
                  </a:lnTo>
                  <a:lnTo>
                    <a:pt x="1585629" y="362053"/>
                  </a:lnTo>
                  <a:cubicBezTo>
                    <a:pt x="1579533" y="363387"/>
                    <a:pt x="1566960" y="366625"/>
                    <a:pt x="1567532" y="367102"/>
                  </a:cubicBezTo>
                  <a:cubicBezTo>
                    <a:pt x="1568103" y="367578"/>
                    <a:pt x="1566293" y="370245"/>
                    <a:pt x="1562198" y="371769"/>
                  </a:cubicBezTo>
                  <a:lnTo>
                    <a:pt x="1561340" y="366435"/>
                  </a:lnTo>
                  <a:cubicBezTo>
                    <a:pt x="1561054" y="364911"/>
                    <a:pt x="1559816" y="363387"/>
                    <a:pt x="1558673" y="362149"/>
                  </a:cubicBezTo>
                  <a:lnTo>
                    <a:pt x="1558007" y="361577"/>
                  </a:lnTo>
                  <a:cubicBezTo>
                    <a:pt x="1556483" y="361482"/>
                    <a:pt x="1555244" y="361958"/>
                    <a:pt x="1555149" y="362815"/>
                  </a:cubicBezTo>
                  <a:lnTo>
                    <a:pt x="1555244" y="363482"/>
                  </a:lnTo>
                  <a:lnTo>
                    <a:pt x="1555911" y="367197"/>
                  </a:lnTo>
                  <a:cubicBezTo>
                    <a:pt x="1552196" y="368435"/>
                    <a:pt x="1549243" y="364625"/>
                    <a:pt x="1549339" y="358815"/>
                  </a:cubicBezTo>
                  <a:lnTo>
                    <a:pt x="1555149" y="354910"/>
                  </a:lnTo>
                  <a:lnTo>
                    <a:pt x="1557816" y="353195"/>
                  </a:lnTo>
                  <a:cubicBezTo>
                    <a:pt x="1560388" y="353957"/>
                    <a:pt x="1563245" y="354148"/>
                    <a:pt x="1564007" y="353671"/>
                  </a:cubicBezTo>
                  <a:cubicBezTo>
                    <a:pt x="1564769" y="353195"/>
                    <a:pt x="1563912" y="351100"/>
                    <a:pt x="1559721" y="350242"/>
                  </a:cubicBezTo>
                  <a:lnTo>
                    <a:pt x="1556197" y="349576"/>
                  </a:lnTo>
                  <a:cubicBezTo>
                    <a:pt x="1554196" y="349195"/>
                    <a:pt x="1551720" y="348337"/>
                    <a:pt x="1550386" y="348909"/>
                  </a:cubicBezTo>
                  <a:cubicBezTo>
                    <a:pt x="1549243" y="349385"/>
                    <a:pt x="1549243" y="351766"/>
                    <a:pt x="1548767" y="353386"/>
                  </a:cubicBezTo>
                  <a:lnTo>
                    <a:pt x="1548005" y="356053"/>
                  </a:lnTo>
                  <a:cubicBezTo>
                    <a:pt x="1545529" y="355481"/>
                    <a:pt x="1543814" y="353100"/>
                    <a:pt x="1544195" y="350623"/>
                  </a:cubicBezTo>
                  <a:cubicBezTo>
                    <a:pt x="1544576" y="348242"/>
                    <a:pt x="1542576" y="341479"/>
                    <a:pt x="1544481" y="340336"/>
                  </a:cubicBezTo>
                  <a:cubicBezTo>
                    <a:pt x="1546386" y="339193"/>
                    <a:pt x="1552958" y="342051"/>
                    <a:pt x="1554292" y="342337"/>
                  </a:cubicBezTo>
                  <a:lnTo>
                    <a:pt x="1555435" y="342432"/>
                  </a:lnTo>
                  <a:cubicBezTo>
                    <a:pt x="1558102" y="342718"/>
                    <a:pt x="1559340" y="341860"/>
                    <a:pt x="1559150" y="339670"/>
                  </a:cubicBezTo>
                  <a:cubicBezTo>
                    <a:pt x="1559054" y="338431"/>
                    <a:pt x="1563341" y="337765"/>
                    <a:pt x="1560007" y="335955"/>
                  </a:cubicBezTo>
                  <a:lnTo>
                    <a:pt x="1558673" y="335288"/>
                  </a:lnTo>
                  <a:cubicBezTo>
                    <a:pt x="1557149" y="334717"/>
                    <a:pt x="1551244" y="334907"/>
                    <a:pt x="1545529" y="335669"/>
                  </a:cubicBezTo>
                  <a:lnTo>
                    <a:pt x="1540385" y="336336"/>
                  </a:lnTo>
                  <a:lnTo>
                    <a:pt x="1537242" y="336717"/>
                  </a:lnTo>
                  <a:cubicBezTo>
                    <a:pt x="1537909" y="338812"/>
                    <a:pt x="1536099" y="343861"/>
                    <a:pt x="1533146" y="348052"/>
                  </a:cubicBezTo>
                  <a:lnTo>
                    <a:pt x="1533337" y="350433"/>
                  </a:lnTo>
                  <a:cubicBezTo>
                    <a:pt x="1533432" y="351290"/>
                    <a:pt x="1533908" y="352719"/>
                    <a:pt x="1534575" y="353005"/>
                  </a:cubicBezTo>
                  <a:lnTo>
                    <a:pt x="1537433" y="353957"/>
                  </a:lnTo>
                  <a:cubicBezTo>
                    <a:pt x="1540766" y="354624"/>
                    <a:pt x="1544100" y="356624"/>
                    <a:pt x="1544957" y="358243"/>
                  </a:cubicBezTo>
                  <a:lnTo>
                    <a:pt x="1545243" y="359863"/>
                  </a:lnTo>
                  <a:lnTo>
                    <a:pt x="1545529" y="361006"/>
                  </a:lnTo>
                  <a:cubicBezTo>
                    <a:pt x="1545243" y="362339"/>
                    <a:pt x="1544481" y="364530"/>
                    <a:pt x="1543814" y="365863"/>
                  </a:cubicBezTo>
                  <a:cubicBezTo>
                    <a:pt x="1543148" y="367197"/>
                    <a:pt x="1537814" y="368530"/>
                    <a:pt x="1535909" y="366721"/>
                  </a:cubicBezTo>
                  <a:cubicBezTo>
                    <a:pt x="1534003" y="364911"/>
                    <a:pt x="1529051" y="361006"/>
                    <a:pt x="1529432" y="362339"/>
                  </a:cubicBezTo>
                  <a:cubicBezTo>
                    <a:pt x="1529812" y="363768"/>
                    <a:pt x="1524859" y="367006"/>
                    <a:pt x="1522383" y="366244"/>
                  </a:cubicBezTo>
                  <a:cubicBezTo>
                    <a:pt x="1519907" y="365482"/>
                    <a:pt x="1513620" y="362244"/>
                    <a:pt x="1512953" y="363101"/>
                  </a:cubicBezTo>
                  <a:cubicBezTo>
                    <a:pt x="1512286" y="363958"/>
                    <a:pt x="1508953" y="365863"/>
                    <a:pt x="1506857" y="365482"/>
                  </a:cubicBezTo>
                  <a:lnTo>
                    <a:pt x="1506191" y="365863"/>
                  </a:lnTo>
                  <a:lnTo>
                    <a:pt x="1504095" y="366911"/>
                  </a:lnTo>
                  <a:cubicBezTo>
                    <a:pt x="1501809" y="366721"/>
                    <a:pt x="1499428" y="365959"/>
                    <a:pt x="1498856" y="365197"/>
                  </a:cubicBezTo>
                  <a:cubicBezTo>
                    <a:pt x="1498285" y="364339"/>
                    <a:pt x="1495237" y="363196"/>
                    <a:pt x="1493141" y="364149"/>
                  </a:cubicBezTo>
                  <a:cubicBezTo>
                    <a:pt x="1491046" y="365101"/>
                    <a:pt x="1485235" y="367292"/>
                    <a:pt x="1483711" y="367768"/>
                  </a:cubicBezTo>
                  <a:cubicBezTo>
                    <a:pt x="1482187" y="368245"/>
                    <a:pt x="1476092" y="364530"/>
                    <a:pt x="1473043" y="362530"/>
                  </a:cubicBezTo>
                  <a:lnTo>
                    <a:pt x="1469424" y="365482"/>
                  </a:lnTo>
                  <a:lnTo>
                    <a:pt x="1469043" y="365863"/>
                  </a:lnTo>
                  <a:cubicBezTo>
                    <a:pt x="1466567" y="364816"/>
                    <a:pt x="1462757" y="365387"/>
                    <a:pt x="1460661" y="367292"/>
                  </a:cubicBezTo>
                  <a:cubicBezTo>
                    <a:pt x="1458566" y="369102"/>
                    <a:pt x="1456851" y="375674"/>
                    <a:pt x="1456565" y="375007"/>
                  </a:cubicBezTo>
                  <a:cubicBezTo>
                    <a:pt x="1456279" y="374341"/>
                    <a:pt x="1453612" y="373102"/>
                    <a:pt x="1451517" y="374436"/>
                  </a:cubicBezTo>
                  <a:cubicBezTo>
                    <a:pt x="1449421" y="375865"/>
                    <a:pt x="1443897" y="379103"/>
                    <a:pt x="1443707" y="378627"/>
                  </a:cubicBezTo>
                  <a:lnTo>
                    <a:pt x="1443135" y="377960"/>
                  </a:lnTo>
                  <a:lnTo>
                    <a:pt x="1441135" y="375579"/>
                  </a:lnTo>
                  <a:cubicBezTo>
                    <a:pt x="1442564" y="373102"/>
                    <a:pt x="1442468" y="371674"/>
                    <a:pt x="1441040" y="372531"/>
                  </a:cubicBezTo>
                  <a:cubicBezTo>
                    <a:pt x="1439611" y="373388"/>
                    <a:pt x="1434753" y="369102"/>
                    <a:pt x="1431991" y="367673"/>
                  </a:cubicBezTo>
                  <a:cubicBezTo>
                    <a:pt x="1429133" y="366340"/>
                    <a:pt x="1420370" y="364530"/>
                    <a:pt x="1420656" y="365482"/>
                  </a:cubicBezTo>
                  <a:cubicBezTo>
                    <a:pt x="1420942" y="366435"/>
                    <a:pt x="1420370" y="369388"/>
                    <a:pt x="1418370" y="369292"/>
                  </a:cubicBezTo>
                  <a:lnTo>
                    <a:pt x="1416941" y="370054"/>
                  </a:lnTo>
                  <a:cubicBezTo>
                    <a:pt x="1415512" y="370816"/>
                    <a:pt x="1415227" y="373007"/>
                    <a:pt x="1413798" y="373674"/>
                  </a:cubicBezTo>
                  <a:cubicBezTo>
                    <a:pt x="1411893" y="374626"/>
                    <a:pt x="1409702" y="374436"/>
                    <a:pt x="1409607" y="371769"/>
                  </a:cubicBezTo>
                  <a:lnTo>
                    <a:pt x="1409607" y="370721"/>
                  </a:lnTo>
                  <a:cubicBezTo>
                    <a:pt x="1409607" y="369388"/>
                    <a:pt x="1407416" y="369102"/>
                    <a:pt x="1404654" y="370054"/>
                  </a:cubicBezTo>
                  <a:cubicBezTo>
                    <a:pt x="1401892" y="371007"/>
                    <a:pt x="1394653" y="368435"/>
                    <a:pt x="1394462" y="369578"/>
                  </a:cubicBezTo>
                  <a:cubicBezTo>
                    <a:pt x="1394176" y="370721"/>
                    <a:pt x="1392462" y="373198"/>
                    <a:pt x="1391033" y="372721"/>
                  </a:cubicBezTo>
                  <a:cubicBezTo>
                    <a:pt x="1389700" y="372245"/>
                    <a:pt x="1387033" y="375388"/>
                    <a:pt x="1386747" y="376436"/>
                  </a:cubicBezTo>
                  <a:cubicBezTo>
                    <a:pt x="1386461" y="377484"/>
                    <a:pt x="1384556" y="379198"/>
                    <a:pt x="1382842" y="379008"/>
                  </a:cubicBezTo>
                  <a:cubicBezTo>
                    <a:pt x="1381127" y="378817"/>
                    <a:pt x="1375698" y="378532"/>
                    <a:pt x="1376460" y="379198"/>
                  </a:cubicBezTo>
                  <a:cubicBezTo>
                    <a:pt x="1377222" y="379865"/>
                    <a:pt x="1377698" y="381770"/>
                    <a:pt x="1376651" y="382437"/>
                  </a:cubicBezTo>
                  <a:lnTo>
                    <a:pt x="1375793" y="382437"/>
                  </a:lnTo>
                  <a:lnTo>
                    <a:pt x="1370745" y="382246"/>
                  </a:lnTo>
                  <a:cubicBezTo>
                    <a:pt x="1368078" y="378246"/>
                    <a:pt x="1365697" y="374531"/>
                    <a:pt x="1365601" y="374055"/>
                  </a:cubicBezTo>
                  <a:cubicBezTo>
                    <a:pt x="1365506" y="373579"/>
                    <a:pt x="1363982" y="372436"/>
                    <a:pt x="1362839" y="373579"/>
                  </a:cubicBezTo>
                  <a:cubicBezTo>
                    <a:pt x="1361696" y="374722"/>
                    <a:pt x="1360268" y="378817"/>
                    <a:pt x="1361410" y="380818"/>
                  </a:cubicBezTo>
                  <a:cubicBezTo>
                    <a:pt x="1362553" y="382818"/>
                    <a:pt x="1363411" y="388152"/>
                    <a:pt x="1360458" y="387866"/>
                  </a:cubicBezTo>
                  <a:cubicBezTo>
                    <a:pt x="1357601" y="387580"/>
                    <a:pt x="1349600" y="384437"/>
                    <a:pt x="1348647" y="381580"/>
                  </a:cubicBezTo>
                  <a:lnTo>
                    <a:pt x="1345854" y="377695"/>
                  </a:lnTo>
                  <a:lnTo>
                    <a:pt x="1344802" y="379616"/>
                  </a:lnTo>
                  <a:cubicBezTo>
                    <a:pt x="1343052" y="380437"/>
                    <a:pt x="1340933" y="380628"/>
                    <a:pt x="1340742" y="379199"/>
                  </a:cubicBezTo>
                  <a:cubicBezTo>
                    <a:pt x="1340361" y="376341"/>
                    <a:pt x="1340361" y="373674"/>
                    <a:pt x="1340742" y="373388"/>
                  </a:cubicBezTo>
                  <a:lnTo>
                    <a:pt x="1342732" y="374351"/>
                  </a:lnTo>
                  <a:lnTo>
                    <a:pt x="1341218" y="373007"/>
                  </a:lnTo>
                  <a:cubicBezTo>
                    <a:pt x="1340932" y="373293"/>
                    <a:pt x="1338932" y="374150"/>
                    <a:pt x="1337503" y="374150"/>
                  </a:cubicBezTo>
                  <a:lnTo>
                    <a:pt x="1336265" y="374245"/>
                  </a:lnTo>
                  <a:lnTo>
                    <a:pt x="1332264" y="374436"/>
                  </a:lnTo>
                  <a:cubicBezTo>
                    <a:pt x="1333693" y="372721"/>
                    <a:pt x="1334264" y="370816"/>
                    <a:pt x="1333598" y="370150"/>
                  </a:cubicBezTo>
                  <a:cubicBezTo>
                    <a:pt x="1332931" y="369483"/>
                    <a:pt x="1330359" y="368435"/>
                    <a:pt x="1330168" y="369769"/>
                  </a:cubicBezTo>
                  <a:cubicBezTo>
                    <a:pt x="1329978" y="371102"/>
                    <a:pt x="1328168" y="373483"/>
                    <a:pt x="1326644" y="372626"/>
                  </a:cubicBezTo>
                  <a:cubicBezTo>
                    <a:pt x="1325120" y="371769"/>
                    <a:pt x="1321025" y="370912"/>
                    <a:pt x="1320643" y="372626"/>
                  </a:cubicBezTo>
                  <a:cubicBezTo>
                    <a:pt x="1320262" y="374341"/>
                    <a:pt x="1323692" y="378532"/>
                    <a:pt x="1324549" y="379294"/>
                  </a:cubicBezTo>
                  <a:cubicBezTo>
                    <a:pt x="1325406" y="380056"/>
                    <a:pt x="1322453" y="382056"/>
                    <a:pt x="1320739" y="382056"/>
                  </a:cubicBezTo>
                  <a:lnTo>
                    <a:pt x="1319596" y="381389"/>
                  </a:lnTo>
                  <a:lnTo>
                    <a:pt x="1310261" y="376150"/>
                  </a:lnTo>
                  <a:cubicBezTo>
                    <a:pt x="1304642" y="382437"/>
                    <a:pt x="1298736" y="387199"/>
                    <a:pt x="1297117" y="386723"/>
                  </a:cubicBezTo>
                  <a:cubicBezTo>
                    <a:pt x="1295498" y="386247"/>
                    <a:pt x="1297879" y="381008"/>
                    <a:pt x="1297593" y="379960"/>
                  </a:cubicBezTo>
                  <a:cubicBezTo>
                    <a:pt x="1297307" y="378817"/>
                    <a:pt x="1298831" y="375484"/>
                    <a:pt x="1301689" y="375103"/>
                  </a:cubicBezTo>
                  <a:cubicBezTo>
                    <a:pt x="1304546" y="374722"/>
                    <a:pt x="1303499" y="369388"/>
                    <a:pt x="1299689" y="371007"/>
                  </a:cubicBezTo>
                  <a:cubicBezTo>
                    <a:pt x="1295878" y="372626"/>
                    <a:pt x="1286353" y="368435"/>
                    <a:pt x="1285210" y="371674"/>
                  </a:cubicBezTo>
                  <a:cubicBezTo>
                    <a:pt x="1284068" y="374912"/>
                    <a:pt x="1276352" y="382056"/>
                    <a:pt x="1276162" y="383104"/>
                  </a:cubicBezTo>
                  <a:lnTo>
                    <a:pt x="1275685" y="383961"/>
                  </a:lnTo>
                  <a:lnTo>
                    <a:pt x="1275114" y="385009"/>
                  </a:lnTo>
                  <a:cubicBezTo>
                    <a:pt x="1274066" y="385961"/>
                    <a:pt x="1272923" y="386342"/>
                    <a:pt x="1272447" y="385866"/>
                  </a:cubicBezTo>
                  <a:cubicBezTo>
                    <a:pt x="1271971" y="385390"/>
                    <a:pt x="1268923" y="383104"/>
                    <a:pt x="1266827" y="381865"/>
                  </a:cubicBezTo>
                  <a:lnTo>
                    <a:pt x="1265208" y="380532"/>
                  </a:lnTo>
                  <a:lnTo>
                    <a:pt x="1263875" y="379484"/>
                  </a:lnTo>
                  <a:cubicBezTo>
                    <a:pt x="1262636" y="377865"/>
                    <a:pt x="1260255" y="377960"/>
                    <a:pt x="1258636" y="379579"/>
                  </a:cubicBezTo>
                  <a:cubicBezTo>
                    <a:pt x="1256921" y="381199"/>
                    <a:pt x="1251587" y="385009"/>
                    <a:pt x="1250635" y="384151"/>
                  </a:cubicBezTo>
                  <a:cubicBezTo>
                    <a:pt x="1249587" y="383294"/>
                    <a:pt x="1248349" y="381199"/>
                    <a:pt x="1249777" y="381008"/>
                  </a:cubicBezTo>
                  <a:lnTo>
                    <a:pt x="1250635" y="380532"/>
                  </a:lnTo>
                  <a:lnTo>
                    <a:pt x="1251492" y="380056"/>
                  </a:lnTo>
                  <a:cubicBezTo>
                    <a:pt x="1252159" y="379198"/>
                    <a:pt x="1251683" y="377579"/>
                    <a:pt x="1250349" y="376531"/>
                  </a:cubicBezTo>
                  <a:lnTo>
                    <a:pt x="1249206" y="376531"/>
                  </a:lnTo>
                  <a:lnTo>
                    <a:pt x="1245110" y="376627"/>
                  </a:lnTo>
                  <a:cubicBezTo>
                    <a:pt x="1241872" y="380627"/>
                    <a:pt x="1240443" y="384247"/>
                    <a:pt x="1241872" y="384532"/>
                  </a:cubicBezTo>
                  <a:cubicBezTo>
                    <a:pt x="1243396" y="384818"/>
                    <a:pt x="1245777" y="386914"/>
                    <a:pt x="1244062" y="388533"/>
                  </a:cubicBezTo>
                  <a:cubicBezTo>
                    <a:pt x="1242348" y="390152"/>
                    <a:pt x="1246539" y="395296"/>
                    <a:pt x="1245586" y="396534"/>
                  </a:cubicBezTo>
                  <a:cubicBezTo>
                    <a:pt x="1244634" y="397772"/>
                    <a:pt x="1240634" y="401201"/>
                    <a:pt x="1239300" y="401773"/>
                  </a:cubicBezTo>
                  <a:lnTo>
                    <a:pt x="1238443" y="401487"/>
                  </a:lnTo>
                  <a:lnTo>
                    <a:pt x="1237681" y="401201"/>
                  </a:lnTo>
                  <a:cubicBezTo>
                    <a:pt x="1237395" y="399963"/>
                    <a:pt x="1237681" y="396820"/>
                    <a:pt x="1238252" y="394057"/>
                  </a:cubicBezTo>
                  <a:lnTo>
                    <a:pt x="1235109" y="393391"/>
                  </a:lnTo>
                  <a:lnTo>
                    <a:pt x="1232347" y="392819"/>
                  </a:lnTo>
                  <a:cubicBezTo>
                    <a:pt x="1232251" y="391295"/>
                    <a:pt x="1233585" y="389771"/>
                    <a:pt x="1235109" y="389390"/>
                  </a:cubicBezTo>
                  <a:lnTo>
                    <a:pt x="1236633" y="389009"/>
                  </a:lnTo>
                  <a:lnTo>
                    <a:pt x="1237395" y="388819"/>
                  </a:lnTo>
                  <a:cubicBezTo>
                    <a:pt x="1238728" y="388533"/>
                    <a:pt x="1237585" y="387390"/>
                    <a:pt x="1234823" y="386342"/>
                  </a:cubicBezTo>
                  <a:lnTo>
                    <a:pt x="1234728" y="385390"/>
                  </a:lnTo>
                  <a:lnTo>
                    <a:pt x="1234633" y="383580"/>
                  </a:lnTo>
                  <a:cubicBezTo>
                    <a:pt x="1236252" y="381103"/>
                    <a:pt x="1234157" y="378436"/>
                    <a:pt x="1230061" y="377770"/>
                  </a:cubicBezTo>
                  <a:lnTo>
                    <a:pt x="1227965" y="378913"/>
                  </a:lnTo>
                  <a:cubicBezTo>
                    <a:pt x="1225108" y="380437"/>
                    <a:pt x="1222441" y="381389"/>
                    <a:pt x="1219964" y="380246"/>
                  </a:cubicBezTo>
                  <a:lnTo>
                    <a:pt x="1217774" y="379198"/>
                  </a:lnTo>
                  <a:cubicBezTo>
                    <a:pt x="1216250" y="376817"/>
                    <a:pt x="1212440" y="375579"/>
                    <a:pt x="1209296" y="376341"/>
                  </a:cubicBezTo>
                  <a:lnTo>
                    <a:pt x="1213201" y="379484"/>
                  </a:lnTo>
                  <a:lnTo>
                    <a:pt x="1213773" y="379865"/>
                  </a:lnTo>
                  <a:cubicBezTo>
                    <a:pt x="1212344" y="381865"/>
                    <a:pt x="1208820" y="384532"/>
                    <a:pt x="1205772" y="385771"/>
                  </a:cubicBezTo>
                  <a:lnTo>
                    <a:pt x="1203581" y="383675"/>
                  </a:lnTo>
                  <a:cubicBezTo>
                    <a:pt x="1200248" y="380627"/>
                    <a:pt x="1197581" y="380341"/>
                    <a:pt x="1193104" y="382437"/>
                  </a:cubicBezTo>
                  <a:cubicBezTo>
                    <a:pt x="1190723" y="383580"/>
                    <a:pt x="1186912" y="382913"/>
                    <a:pt x="1183865" y="380722"/>
                  </a:cubicBezTo>
                  <a:lnTo>
                    <a:pt x="1181388" y="379008"/>
                  </a:lnTo>
                  <a:cubicBezTo>
                    <a:pt x="1176435" y="378341"/>
                    <a:pt x="1171958" y="379770"/>
                    <a:pt x="1171292" y="382151"/>
                  </a:cubicBezTo>
                  <a:cubicBezTo>
                    <a:pt x="1170625" y="384628"/>
                    <a:pt x="1176244" y="388628"/>
                    <a:pt x="1174530" y="388723"/>
                  </a:cubicBezTo>
                  <a:cubicBezTo>
                    <a:pt x="1172816" y="388819"/>
                    <a:pt x="1168434" y="387104"/>
                    <a:pt x="1169101" y="384723"/>
                  </a:cubicBezTo>
                  <a:cubicBezTo>
                    <a:pt x="1169768" y="382437"/>
                    <a:pt x="1167482" y="376055"/>
                    <a:pt x="1165291" y="377484"/>
                  </a:cubicBezTo>
                  <a:cubicBezTo>
                    <a:pt x="1163100" y="378913"/>
                    <a:pt x="1157576" y="381103"/>
                    <a:pt x="1157004" y="379675"/>
                  </a:cubicBezTo>
                  <a:lnTo>
                    <a:pt x="1156051" y="378722"/>
                  </a:lnTo>
                  <a:cubicBezTo>
                    <a:pt x="1155575" y="378246"/>
                    <a:pt x="1153766" y="378532"/>
                    <a:pt x="1152718" y="378817"/>
                  </a:cubicBezTo>
                  <a:cubicBezTo>
                    <a:pt x="1152242" y="378913"/>
                    <a:pt x="1151765" y="380246"/>
                    <a:pt x="1151956" y="380532"/>
                  </a:cubicBezTo>
                  <a:lnTo>
                    <a:pt x="1154337" y="382723"/>
                  </a:lnTo>
                  <a:cubicBezTo>
                    <a:pt x="1157194" y="385009"/>
                    <a:pt x="1160433" y="387485"/>
                    <a:pt x="1161481" y="388247"/>
                  </a:cubicBezTo>
                  <a:cubicBezTo>
                    <a:pt x="1162528" y="389009"/>
                    <a:pt x="1156337" y="393200"/>
                    <a:pt x="1150908" y="396058"/>
                  </a:cubicBezTo>
                  <a:lnTo>
                    <a:pt x="1145669" y="396629"/>
                  </a:lnTo>
                  <a:cubicBezTo>
                    <a:pt x="1141002" y="397105"/>
                    <a:pt x="1135763" y="395486"/>
                    <a:pt x="1131477" y="392438"/>
                  </a:cubicBezTo>
                  <a:lnTo>
                    <a:pt x="1127667" y="389676"/>
                  </a:lnTo>
                  <a:cubicBezTo>
                    <a:pt x="1123952" y="392057"/>
                    <a:pt x="1120237" y="395200"/>
                    <a:pt x="1119285" y="396724"/>
                  </a:cubicBezTo>
                  <a:lnTo>
                    <a:pt x="1118142" y="395962"/>
                  </a:lnTo>
                  <a:lnTo>
                    <a:pt x="1116237" y="394724"/>
                  </a:lnTo>
                  <a:cubicBezTo>
                    <a:pt x="1113760" y="394915"/>
                    <a:pt x="1111189" y="394438"/>
                    <a:pt x="1110617" y="393772"/>
                  </a:cubicBezTo>
                  <a:lnTo>
                    <a:pt x="1110712" y="393295"/>
                  </a:lnTo>
                  <a:cubicBezTo>
                    <a:pt x="1110903" y="392438"/>
                    <a:pt x="1111570" y="391105"/>
                    <a:pt x="1112332" y="391009"/>
                  </a:cubicBezTo>
                  <a:cubicBezTo>
                    <a:pt x="1118333" y="390057"/>
                    <a:pt x="1124333" y="389295"/>
                    <a:pt x="1130334" y="388438"/>
                  </a:cubicBezTo>
                  <a:lnTo>
                    <a:pt x="1130715" y="388438"/>
                  </a:lnTo>
                  <a:cubicBezTo>
                    <a:pt x="1131477" y="387676"/>
                    <a:pt x="1130334" y="385961"/>
                    <a:pt x="1128143" y="384628"/>
                  </a:cubicBezTo>
                  <a:cubicBezTo>
                    <a:pt x="1125952" y="383294"/>
                    <a:pt x="1119190" y="380532"/>
                    <a:pt x="1118904" y="381770"/>
                  </a:cubicBezTo>
                  <a:cubicBezTo>
                    <a:pt x="1118618" y="383104"/>
                    <a:pt x="1116713" y="385485"/>
                    <a:pt x="1115475" y="384151"/>
                  </a:cubicBezTo>
                  <a:cubicBezTo>
                    <a:pt x="1114237" y="382723"/>
                    <a:pt x="1111475" y="378913"/>
                    <a:pt x="1112236" y="378722"/>
                  </a:cubicBezTo>
                  <a:cubicBezTo>
                    <a:pt x="1112999" y="378532"/>
                    <a:pt x="1114903" y="375674"/>
                    <a:pt x="1114618" y="373007"/>
                  </a:cubicBezTo>
                  <a:lnTo>
                    <a:pt x="1110712" y="372055"/>
                  </a:lnTo>
                  <a:lnTo>
                    <a:pt x="1107379" y="371197"/>
                  </a:lnTo>
                  <a:cubicBezTo>
                    <a:pt x="1104045" y="371864"/>
                    <a:pt x="1100807" y="373293"/>
                    <a:pt x="1100044" y="374436"/>
                  </a:cubicBezTo>
                  <a:lnTo>
                    <a:pt x="1100426" y="375103"/>
                  </a:lnTo>
                  <a:lnTo>
                    <a:pt x="1101759" y="377389"/>
                  </a:lnTo>
                  <a:cubicBezTo>
                    <a:pt x="1103759" y="379770"/>
                    <a:pt x="1102616" y="381389"/>
                    <a:pt x="1099283" y="381008"/>
                  </a:cubicBezTo>
                  <a:lnTo>
                    <a:pt x="1096425" y="380437"/>
                  </a:lnTo>
                  <a:cubicBezTo>
                    <a:pt x="1095092" y="380151"/>
                    <a:pt x="1093282" y="379675"/>
                    <a:pt x="1092710" y="378722"/>
                  </a:cubicBezTo>
                  <a:cubicBezTo>
                    <a:pt x="1091472" y="377103"/>
                    <a:pt x="1091091" y="375103"/>
                    <a:pt x="1090139" y="373293"/>
                  </a:cubicBezTo>
                  <a:cubicBezTo>
                    <a:pt x="1089853" y="372721"/>
                    <a:pt x="1088900" y="372436"/>
                    <a:pt x="1088234" y="372055"/>
                  </a:cubicBezTo>
                  <a:cubicBezTo>
                    <a:pt x="1087948" y="371864"/>
                    <a:pt x="1087281" y="371864"/>
                    <a:pt x="1086995" y="372055"/>
                  </a:cubicBezTo>
                  <a:lnTo>
                    <a:pt x="1084614" y="373102"/>
                  </a:lnTo>
                  <a:cubicBezTo>
                    <a:pt x="1081947" y="374341"/>
                    <a:pt x="1080518" y="376817"/>
                    <a:pt x="1081376" y="378627"/>
                  </a:cubicBezTo>
                  <a:cubicBezTo>
                    <a:pt x="1082233" y="380437"/>
                    <a:pt x="1081947" y="387104"/>
                    <a:pt x="1081947" y="389866"/>
                  </a:cubicBezTo>
                  <a:cubicBezTo>
                    <a:pt x="1081947" y="392629"/>
                    <a:pt x="1082137" y="398058"/>
                    <a:pt x="1074994" y="397486"/>
                  </a:cubicBezTo>
                  <a:lnTo>
                    <a:pt x="1069184" y="395867"/>
                  </a:lnTo>
                  <a:lnTo>
                    <a:pt x="1066040" y="395010"/>
                  </a:lnTo>
                  <a:cubicBezTo>
                    <a:pt x="1064993" y="396534"/>
                    <a:pt x="1062135" y="398534"/>
                    <a:pt x="1059754" y="399487"/>
                  </a:cubicBezTo>
                  <a:lnTo>
                    <a:pt x="1057753" y="399106"/>
                  </a:lnTo>
                  <a:cubicBezTo>
                    <a:pt x="1056134" y="398820"/>
                    <a:pt x="1055182" y="396629"/>
                    <a:pt x="1052991" y="398820"/>
                  </a:cubicBezTo>
                  <a:lnTo>
                    <a:pt x="1052515" y="399296"/>
                  </a:lnTo>
                  <a:cubicBezTo>
                    <a:pt x="1050419" y="398820"/>
                    <a:pt x="1049276" y="397010"/>
                    <a:pt x="1049943" y="395391"/>
                  </a:cubicBezTo>
                  <a:lnTo>
                    <a:pt x="1050705" y="395296"/>
                  </a:lnTo>
                  <a:cubicBezTo>
                    <a:pt x="1053753" y="395105"/>
                    <a:pt x="1054801" y="393581"/>
                    <a:pt x="1053467" y="391962"/>
                  </a:cubicBezTo>
                  <a:lnTo>
                    <a:pt x="1052610" y="390914"/>
                  </a:lnTo>
                  <a:cubicBezTo>
                    <a:pt x="1049371" y="390628"/>
                    <a:pt x="1046704" y="391486"/>
                    <a:pt x="1046609" y="392819"/>
                  </a:cubicBezTo>
                  <a:cubicBezTo>
                    <a:pt x="1046514" y="394153"/>
                    <a:pt x="1045276" y="398153"/>
                    <a:pt x="1044514" y="399010"/>
                  </a:cubicBezTo>
                  <a:lnTo>
                    <a:pt x="1043657" y="399106"/>
                  </a:lnTo>
                  <a:lnTo>
                    <a:pt x="1041656" y="399296"/>
                  </a:lnTo>
                  <a:cubicBezTo>
                    <a:pt x="1041942" y="397963"/>
                    <a:pt x="1041942" y="396058"/>
                    <a:pt x="1041751" y="394915"/>
                  </a:cubicBezTo>
                  <a:lnTo>
                    <a:pt x="1041085" y="394057"/>
                  </a:lnTo>
                  <a:cubicBezTo>
                    <a:pt x="1039466" y="392057"/>
                    <a:pt x="1038418" y="393867"/>
                    <a:pt x="1037560" y="394724"/>
                  </a:cubicBezTo>
                  <a:lnTo>
                    <a:pt x="1035084" y="397105"/>
                  </a:lnTo>
                  <a:cubicBezTo>
                    <a:pt x="1030893" y="396534"/>
                    <a:pt x="1029750" y="395105"/>
                    <a:pt x="1032608" y="393962"/>
                  </a:cubicBezTo>
                  <a:lnTo>
                    <a:pt x="1034608" y="392724"/>
                  </a:lnTo>
                  <a:cubicBezTo>
                    <a:pt x="1035370" y="392248"/>
                    <a:pt x="1035941" y="390819"/>
                    <a:pt x="1035751" y="390057"/>
                  </a:cubicBezTo>
                  <a:cubicBezTo>
                    <a:pt x="1035560" y="389390"/>
                    <a:pt x="1033941" y="388723"/>
                    <a:pt x="1032989" y="388723"/>
                  </a:cubicBezTo>
                  <a:cubicBezTo>
                    <a:pt x="1031465" y="388723"/>
                    <a:pt x="1029845" y="389295"/>
                    <a:pt x="1028321" y="389581"/>
                  </a:cubicBezTo>
                  <a:cubicBezTo>
                    <a:pt x="1026035" y="389962"/>
                    <a:pt x="1022511" y="391105"/>
                    <a:pt x="1021559" y="390247"/>
                  </a:cubicBezTo>
                  <a:cubicBezTo>
                    <a:pt x="1017749" y="387104"/>
                    <a:pt x="1015843" y="389295"/>
                    <a:pt x="1013272" y="391295"/>
                  </a:cubicBezTo>
                  <a:cubicBezTo>
                    <a:pt x="1011843" y="392438"/>
                    <a:pt x="1006604" y="390914"/>
                    <a:pt x="1005747" y="389104"/>
                  </a:cubicBezTo>
                  <a:lnTo>
                    <a:pt x="1005652" y="388819"/>
                  </a:lnTo>
                  <a:cubicBezTo>
                    <a:pt x="1006700" y="388152"/>
                    <a:pt x="1004509" y="386628"/>
                    <a:pt x="1000889" y="385485"/>
                  </a:cubicBezTo>
                  <a:cubicBezTo>
                    <a:pt x="997270" y="384247"/>
                    <a:pt x="988602" y="387961"/>
                    <a:pt x="990983" y="388533"/>
                  </a:cubicBezTo>
                  <a:lnTo>
                    <a:pt x="991555" y="389485"/>
                  </a:lnTo>
                  <a:lnTo>
                    <a:pt x="992412" y="390819"/>
                  </a:lnTo>
                  <a:cubicBezTo>
                    <a:pt x="992317" y="392629"/>
                    <a:pt x="990317" y="393867"/>
                    <a:pt x="987935" y="393486"/>
                  </a:cubicBezTo>
                  <a:cubicBezTo>
                    <a:pt x="985554" y="393200"/>
                    <a:pt x="976410" y="393486"/>
                    <a:pt x="970981" y="396534"/>
                  </a:cubicBezTo>
                  <a:lnTo>
                    <a:pt x="965361" y="397010"/>
                  </a:lnTo>
                  <a:lnTo>
                    <a:pt x="960789" y="397391"/>
                  </a:lnTo>
                  <a:cubicBezTo>
                    <a:pt x="957550" y="391200"/>
                    <a:pt x="954121" y="388152"/>
                    <a:pt x="953169" y="390533"/>
                  </a:cubicBezTo>
                  <a:cubicBezTo>
                    <a:pt x="952217" y="393010"/>
                    <a:pt x="949168" y="397867"/>
                    <a:pt x="948311" y="396058"/>
                  </a:cubicBezTo>
                  <a:lnTo>
                    <a:pt x="946978" y="395296"/>
                  </a:lnTo>
                  <a:cubicBezTo>
                    <a:pt x="946311" y="394915"/>
                    <a:pt x="943930" y="395677"/>
                    <a:pt x="942787" y="396439"/>
                  </a:cubicBezTo>
                  <a:lnTo>
                    <a:pt x="940786" y="397677"/>
                  </a:lnTo>
                  <a:cubicBezTo>
                    <a:pt x="938786" y="399487"/>
                    <a:pt x="935738" y="400153"/>
                    <a:pt x="934024" y="399201"/>
                  </a:cubicBezTo>
                  <a:cubicBezTo>
                    <a:pt x="932309" y="398248"/>
                    <a:pt x="928499" y="395391"/>
                    <a:pt x="929071" y="394819"/>
                  </a:cubicBezTo>
                  <a:cubicBezTo>
                    <a:pt x="929737" y="394248"/>
                    <a:pt x="932785" y="393010"/>
                    <a:pt x="933548" y="393962"/>
                  </a:cubicBezTo>
                  <a:cubicBezTo>
                    <a:pt x="934309" y="394915"/>
                    <a:pt x="937643" y="396439"/>
                    <a:pt x="938310" y="394343"/>
                  </a:cubicBezTo>
                  <a:lnTo>
                    <a:pt x="937834" y="394057"/>
                  </a:lnTo>
                  <a:lnTo>
                    <a:pt x="935071" y="392152"/>
                  </a:lnTo>
                  <a:cubicBezTo>
                    <a:pt x="931738" y="390247"/>
                    <a:pt x="928499" y="389485"/>
                    <a:pt x="927737" y="390343"/>
                  </a:cubicBezTo>
                  <a:cubicBezTo>
                    <a:pt x="926975" y="391200"/>
                    <a:pt x="924880" y="394629"/>
                    <a:pt x="924118" y="395867"/>
                  </a:cubicBezTo>
                  <a:cubicBezTo>
                    <a:pt x="923356" y="397105"/>
                    <a:pt x="922879" y="399201"/>
                    <a:pt x="922213" y="399963"/>
                  </a:cubicBezTo>
                  <a:cubicBezTo>
                    <a:pt x="921546" y="400725"/>
                    <a:pt x="920784" y="403011"/>
                    <a:pt x="918689" y="401773"/>
                  </a:cubicBezTo>
                  <a:cubicBezTo>
                    <a:pt x="916593" y="400534"/>
                    <a:pt x="919355" y="395677"/>
                    <a:pt x="919165" y="395105"/>
                  </a:cubicBezTo>
                  <a:cubicBezTo>
                    <a:pt x="918974" y="394534"/>
                    <a:pt x="917641" y="393200"/>
                    <a:pt x="916784" y="393486"/>
                  </a:cubicBezTo>
                  <a:cubicBezTo>
                    <a:pt x="915926" y="393772"/>
                    <a:pt x="914021" y="395962"/>
                    <a:pt x="912878" y="397391"/>
                  </a:cubicBezTo>
                  <a:lnTo>
                    <a:pt x="910687" y="396724"/>
                  </a:lnTo>
                  <a:cubicBezTo>
                    <a:pt x="909735" y="396439"/>
                    <a:pt x="908306" y="395296"/>
                    <a:pt x="908020" y="395486"/>
                  </a:cubicBezTo>
                  <a:cubicBezTo>
                    <a:pt x="905449" y="397296"/>
                    <a:pt x="903639" y="399772"/>
                    <a:pt x="899067" y="397391"/>
                  </a:cubicBezTo>
                  <a:lnTo>
                    <a:pt x="897638" y="396629"/>
                  </a:lnTo>
                  <a:cubicBezTo>
                    <a:pt x="893638" y="397867"/>
                    <a:pt x="887446" y="399201"/>
                    <a:pt x="884017" y="399677"/>
                  </a:cubicBezTo>
                  <a:lnTo>
                    <a:pt x="880589" y="399487"/>
                  </a:lnTo>
                  <a:lnTo>
                    <a:pt x="874492" y="399201"/>
                  </a:lnTo>
                  <a:cubicBezTo>
                    <a:pt x="872016" y="395677"/>
                    <a:pt x="870397" y="395200"/>
                    <a:pt x="870873" y="398248"/>
                  </a:cubicBezTo>
                  <a:cubicBezTo>
                    <a:pt x="871349" y="401201"/>
                    <a:pt x="868492" y="408821"/>
                    <a:pt x="865063" y="408631"/>
                  </a:cubicBezTo>
                  <a:cubicBezTo>
                    <a:pt x="861729" y="408535"/>
                    <a:pt x="856204" y="400725"/>
                    <a:pt x="856109" y="398058"/>
                  </a:cubicBezTo>
                  <a:lnTo>
                    <a:pt x="852109" y="399391"/>
                  </a:lnTo>
                  <a:lnTo>
                    <a:pt x="850680" y="399868"/>
                  </a:lnTo>
                  <a:cubicBezTo>
                    <a:pt x="849727" y="402058"/>
                    <a:pt x="848203" y="402916"/>
                    <a:pt x="847346" y="401773"/>
                  </a:cubicBezTo>
                  <a:cubicBezTo>
                    <a:pt x="846489" y="400725"/>
                    <a:pt x="842869" y="398248"/>
                    <a:pt x="841631" y="399010"/>
                  </a:cubicBezTo>
                  <a:cubicBezTo>
                    <a:pt x="840298" y="399868"/>
                    <a:pt x="840965" y="403773"/>
                    <a:pt x="841631" y="404344"/>
                  </a:cubicBezTo>
                  <a:cubicBezTo>
                    <a:pt x="842393" y="404821"/>
                    <a:pt x="842489" y="407964"/>
                    <a:pt x="840012" y="410059"/>
                  </a:cubicBezTo>
                  <a:lnTo>
                    <a:pt x="835345" y="409202"/>
                  </a:lnTo>
                  <a:lnTo>
                    <a:pt x="831059" y="408440"/>
                  </a:lnTo>
                  <a:cubicBezTo>
                    <a:pt x="826963" y="406630"/>
                    <a:pt x="823343" y="404916"/>
                    <a:pt x="823058" y="404630"/>
                  </a:cubicBezTo>
                  <a:cubicBezTo>
                    <a:pt x="822772" y="404249"/>
                    <a:pt x="822010" y="401963"/>
                    <a:pt x="821819" y="400344"/>
                  </a:cubicBezTo>
                  <a:lnTo>
                    <a:pt x="820867" y="399582"/>
                  </a:lnTo>
                  <a:cubicBezTo>
                    <a:pt x="819533" y="398439"/>
                    <a:pt x="816961" y="397010"/>
                    <a:pt x="815818" y="397486"/>
                  </a:cubicBezTo>
                  <a:cubicBezTo>
                    <a:pt x="813533" y="398248"/>
                    <a:pt x="814009" y="400153"/>
                    <a:pt x="815818" y="401582"/>
                  </a:cubicBezTo>
                  <a:cubicBezTo>
                    <a:pt x="817628" y="403011"/>
                    <a:pt x="817819" y="404725"/>
                    <a:pt x="815152" y="405487"/>
                  </a:cubicBezTo>
                  <a:cubicBezTo>
                    <a:pt x="814390" y="405678"/>
                    <a:pt x="812770" y="404440"/>
                    <a:pt x="811818" y="403582"/>
                  </a:cubicBezTo>
                  <a:lnTo>
                    <a:pt x="810294" y="402154"/>
                  </a:lnTo>
                  <a:cubicBezTo>
                    <a:pt x="808770" y="400344"/>
                    <a:pt x="805912" y="399677"/>
                    <a:pt x="804008" y="400725"/>
                  </a:cubicBezTo>
                  <a:cubicBezTo>
                    <a:pt x="802102" y="401773"/>
                    <a:pt x="797626" y="407488"/>
                    <a:pt x="796768" y="407488"/>
                  </a:cubicBezTo>
                  <a:cubicBezTo>
                    <a:pt x="795911" y="407583"/>
                    <a:pt x="792006" y="407202"/>
                    <a:pt x="791911" y="406440"/>
                  </a:cubicBezTo>
                  <a:lnTo>
                    <a:pt x="792101" y="405964"/>
                  </a:lnTo>
                  <a:cubicBezTo>
                    <a:pt x="792577" y="404725"/>
                    <a:pt x="794006" y="403106"/>
                    <a:pt x="793530" y="402439"/>
                  </a:cubicBezTo>
                  <a:cubicBezTo>
                    <a:pt x="792101" y="400630"/>
                    <a:pt x="790006" y="401106"/>
                    <a:pt x="788386" y="402630"/>
                  </a:cubicBezTo>
                  <a:cubicBezTo>
                    <a:pt x="786767" y="404154"/>
                    <a:pt x="784005" y="405583"/>
                    <a:pt x="783719" y="407297"/>
                  </a:cubicBezTo>
                  <a:cubicBezTo>
                    <a:pt x="782767" y="411964"/>
                    <a:pt x="780576" y="407583"/>
                    <a:pt x="779338" y="407964"/>
                  </a:cubicBezTo>
                  <a:lnTo>
                    <a:pt x="775051" y="409393"/>
                  </a:lnTo>
                  <a:cubicBezTo>
                    <a:pt x="773337" y="413012"/>
                    <a:pt x="771337" y="414917"/>
                    <a:pt x="770575" y="413679"/>
                  </a:cubicBezTo>
                  <a:cubicBezTo>
                    <a:pt x="769813" y="412441"/>
                    <a:pt x="769336" y="407773"/>
                    <a:pt x="771527" y="406535"/>
                  </a:cubicBezTo>
                  <a:lnTo>
                    <a:pt x="773527" y="405487"/>
                  </a:lnTo>
                  <a:cubicBezTo>
                    <a:pt x="774194" y="405106"/>
                    <a:pt x="775528" y="404725"/>
                    <a:pt x="775528" y="404535"/>
                  </a:cubicBezTo>
                  <a:cubicBezTo>
                    <a:pt x="775242" y="403297"/>
                    <a:pt x="774480" y="402154"/>
                    <a:pt x="774194" y="400915"/>
                  </a:cubicBezTo>
                  <a:cubicBezTo>
                    <a:pt x="773718" y="399296"/>
                    <a:pt x="773337" y="397677"/>
                    <a:pt x="773337" y="395962"/>
                  </a:cubicBezTo>
                  <a:cubicBezTo>
                    <a:pt x="773337" y="395010"/>
                    <a:pt x="775051" y="393581"/>
                    <a:pt x="774670" y="393105"/>
                  </a:cubicBezTo>
                  <a:lnTo>
                    <a:pt x="772575" y="390438"/>
                  </a:lnTo>
                  <a:cubicBezTo>
                    <a:pt x="768479" y="391200"/>
                    <a:pt x="765622" y="392343"/>
                    <a:pt x="766193" y="393010"/>
                  </a:cubicBezTo>
                  <a:cubicBezTo>
                    <a:pt x="766765" y="393772"/>
                    <a:pt x="766955" y="400630"/>
                    <a:pt x="766003" y="406726"/>
                  </a:cubicBezTo>
                  <a:lnTo>
                    <a:pt x="758383" y="407392"/>
                  </a:lnTo>
                  <a:lnTo>
                    <a:pt x="751239" y="408059"/>
                  </a:lnTo>
                  <a:cubicBezTo>
                    <a:pt x="744667" y="411869"/>
                    <a:pt x="738380" y="413584"/>
                    <a:pt x="737333" y="411774"/>
                  </a:cubicBezTo>
                  <a:cubicBezTo>
                    <a:pt x="736285" y="410059"/>
                    <a:pt x="731808" y="406630"/>
                    <a:pt x="730284" y="408916"/>
                  </a:cubicBezTo>
                  <a:lnTo>
                    <a:pt x="729522" y="410821"/>
                  </a:lnTo>
                  <a:cubicBezTo>
                    <a:pt x="728189" y="414155"/>
                    <a:pt x="732379" y="413298"/>
                    <a:pt x="733999" y="414346"/>
                  </a:cubicBezTo>
                  <a:cubicBezTo>
                    <a:pt x="734951" y="415012"/>
                    <a:pt x="736094" y="415679"/>
                    <a:pt x="736666" y="416632"/>
                  </a:cubicBezTo>
                  <a:cubicBezTo>
                    <a:pt x="737142" y="417394"/>
                    <a:pt x="737142" y="418822"/>
                    <a:pt x="736570" y="419394"/>
                  </a:cubicBezTo>
                  <a:cubicBezTo>
                    <a:pt x="735904" y="419965"/>
                    <a:pt x="733808" y="420346"/>
                    <a:pt x="733237" y="419965"/>
                  </a:cubicBezTo>
                  <a:lnTo>
                    <a:pt x="730379" y="417965"/>
                  </a:lnTo>
                  <a:cubicBezTo>
                    <a:pt x="728284" y="419680"/>
                    <a:pt x="725712" y="420918"/>
                    <a:pt x="724474" y="420823"/>
                  </a:cubicBezTo>
                  <a:lnTo>
                    <a:pt x="723331" y="420442"/>
                  </a:lnTo>
                  <a:cubicBezTo>
                    <a:pt x="721616" y="419870"/>
                    <a:pt x="718664" y="420537"/>
                    <a:pt x="719235" y="417870"/>
                  </a:cubicBezTo>
                  <a:cubicBezTo>
                    <a:pt x="719330" y="417203"/>
                    <a:pt x="720568" y="416251"/>
                    <a:pt x="721521" y="416060"/>
                  </a:cubicBezTo>
                  <a:lnTo>
                    <a:pt x="723045" y="415774"/>
                  </a:lnTo>
                  <a:cubicBezTo>
                    <a:pt x="725902" y="415870"/>
                    <a:pt x="725712" y="412631"/>
                    <a:pt x="722569" y="408631"/>
                  </a:cubicBezTo>
                  <a:lnTo>
                    <a:pt x="719997" y="405583"/>
                  </a:lnTo>
                  <a:cubicBezTo>
                    <a:pt x="719807" y="405297"/>
                    <a:pt x="718378" y="405583"/>
                    <a:pt x="717616" y="405868"/>
                  </a:cubicBezTo>
                  <a:cubicBezTo>
                    <a:pt x="717330" y="405964"/>
                    <a:pt x="717330" y="406821"/>
                    <a:pt x="717425" y="407297"/>
                  </a:cubicBezTo>
                  <a:cubicBezTo>
                    <a:pt x="717520" y="407583"/>
                    <a:pt x="718283" y="407773"/>
                    <a:pt x="718283" y="408059"/>
                  </a:cubicBezTo>
                  <a:lnTo>
                    <a:pt x="718378" y="409297"/>
                  </a:lnTo>
                  <a:cubicBezTo>
                    <a:pt x="718283" y="410631"/>
                    <a:pt x="717044" y="411774"/>
                    <a:pt x="715711" y="411869"/>
                  </a:cubicBezTo>
                  <a:lnTo>
                    <a:pt x="714853" y="411393"/>
                  </a:lnTo>
                  <a:lnTo>
                    <a:pt x="712567" y="410155"/>
                  </a:lnTo>
                  <a:cubicBezTo>
                    <a:pt x="709900" y="408345"/>
                    <a:pt x="707424" y="407583"/>
                    <a:pt x="707043" y="408440"/>
                  </a:cubicBezTo>
                  <a:cubicBezTo>
                    <a:pt x="706662" y="409297"/>
                    <a:pt x="702281" y="410440"/>
                    <a:pt x="697994" y="408916"/>
                  </a:cubicBezTo>
                  <a:lnTo>
                    <a:pt x="693994" y="407869"/>
                  </a:lnTo>
                  <a:cubicBezTo>
                    <a:pt x="693327" y="407678"/>
                    <a:pt x="691898" y="409202"/>
                    <a:pt x="690850" y="409964"/>
                  </a:cubicBezTo>
                  <a:lnTo>
                    <a:pt x="690184" y="410440"/>
                  </a:lnTo>
                  <a:cubicBezTo>
                    <a:pt x="689517" y="411012"/>
                    <a:pt x="686374" y="411774"/>
                    <a:pt x="683231" y="412155"/>
                  </a:cubicBezTo>
                  <a:lnTo>
                    <a:pt x="680944" y="411107"/>
                  </a:lnTo>
                  <a:cubicBezTo>
                    <a:pt x="677134" y="409297"/>
                    <a:pt x="674849" y="413298"/>
                    <a:pt x="670943" y="412155"/>
                  </a:cubicBezTo>
                  <a:cubicBezTo>
                    <a:pt x="667991" y="411298"/>
                    <a:pt x="663895" y="411488"/>
                    <a:pt x="660942" y="412441"/>
                  </a:cubicBezTo>
                  <a:cubicBezTo>
                    <a:pt x="658846" y="413203"/>
                    <a:pt x="658180" y="413203"/>
                    <a:pt x="656179" y="412441"/>
                  </a:cubicBezTo>
                  <a:cubicBezTo>
                    <a:pt x="653798" y="411583"/>
                    <a:pt x="649226" y="411488"/>
                    <a:pt x="647893" y="412726"/>
                  </a:cubicBezTo>
                  <a:cubicBezTo>
                    <a:pt x="644654" y="415584"/>
                    <a:pt x="643987" y="411488"/>
                    <a:pt x="641797" y="411964"/>
                  </a:cubicBezTo>
                  <a:cubicBezTo>
                    <a:pt x="638653" y="412536"/>
                    <a:pt x="638939" y="413965"/>
                    <a:pt x="639892" y="415679"/>
                  </a:cubicBezTo>
                  <a:cubicBezTo>
                    <a:pt x="640463" y="416632"/>
                    <a:pt x="643225" y="417489"/>
                    <a:pt x="640082" y="418251"/>
                  </a:cubicBezTo>
                  <a:cubicBezTo>
                    <a:pt x="639320" y="418441"/>
                    <a:pt x="637320" y="417203"/>
                    <a:pt x="636844" y="416346"/>
                  </a:cubicBezTo>
                  <a:lnTo>
                    <a:pt x="635510" y="413679"/>
                  </a:lnTo>
                  <a:cubicBezTo>
                    <a:pt x="634082" y="409583"/>
                    <a:pt x="632558" y="407583"/>
                    <a:pt x="632176" y="409202"/>
                  </a:cubicBezTo>
                  <a:cubicBezTo>
                    <a:pt x="631795" y="410821"/>
                    <a:pt x="629986" y="413869"/>
                    <a:pt x="628843" y="413012"/>
                  </a:cubicBezTo>
                  <a:cubicBezTo>
                    <a:pt x="627795" y="412155"/>
                    <a:pt x="622651" y="410155"/>
                    <a:pt x="620270" y="410726"/>
                  </a:cubicBezTo>
                  <a:cubicBezTo>
                    <a:pt x="617984" y="411298"/>
                    <a:pt x="611698" y="412822"/>
                    <a:pt x="607602" y="408059"/>
                  </a:cubicBezTo>
                  <a:lnTo>
                    <a:pt x="618175" y="405868"/>
                  </a:lnTo>
                  <a:lnTo>
                    <a:pt x="620080" y="405487"/>
                  </a:lnTo>
                  <a:cubicBezTo>
                    <a:pt x="622461" y="405392"/>
                    <a:pt x="623414" y="403868"/>
                    <a:pt x="622175" y="402154"/>
                  </a:cubicBezTo>
                  <a:cubicBezTo>
                    <a:pt x="620937" y="400439"/>
                    <a:pt x="614079" y="400820"/>
                    <a:pt x="613889" y="399772"/>
                  </a:cubicBezTo>
                  <a:cubicBezTo>
                    <a:pt x="613603" y="398629"/>
                    <a:pt x="610459" y="396534"/>
                    <a:pt x="607507" y="398058"/>
                  </a:cubicBezTo>
                  <a:cubicBezTo>
                    <a:pt x="604554" y="399582"/>
                    <a:pt x="596172" y="402630"/>
                    <a:pt x="595410" y="401582"/>
                  </a:cubicBezTo>
                  <a:cubicBezTo>
                    <a:pt x="594648" y="400534"/>
                    <a:pt x="591219" y="397582"/>
                    <a:pt x="590267" y="398534"/>
                  </a:cubicBezTo>
                  <a:cubicBezTo>
                    <a:pt x="589314" y="399391"/>
                    <a:pt x="587504" y="403773"/>
                    <a:pt x="586933" y="406440"/>
                  </a:cubicBezTo>
                  <a:lnTo>
                    <a:pt x="591219" y="405773"/>
                  </a:lnTo>
                  <a:lnTo>
                    <a:pt x="595791" y="405011"/>
                  </a:lnTo>
                  <a:cubicBezTo>
                    <a:pt x="596172" y="407583"/>
                    <a:pt x="598363" y="408440"/>
                    <a:pt x="600649" y="407011"/>
                  </a:cubicBezTo>
                  <a:cubicBezTo>
                    <a:pt x="602935" y="405487"/>
                    <a:pt x="609221" y="401773"/>
                    <a:pt x="609412" y="401773"/>
                  </a:cubicBezTo>
                  <a:cubicBezTo>
                    <a:pt x="609602" y="401868"/>
                    <a:pt x="606935" y="405011"/>
                    <a:pt x="601982" y="408250"/>
                  </a:cubicBezTo>
                  <a:lnTo>
                    <a:pt x="602554" y="413584"/>
                  </a:lnTo>
                  <a:cubicBezTo>
                    <a:pt x="602649" y="414346"/>
                    <a:pt x="599506" y="415584"/>
                    <a:pt x="597696" y="416251"/>
                  </a:cubicBezTo>
                  <a:lnTo>
                    <a:pt x="595696" y="417013"/>
                  </a:lnTo>
                  <a:cubicBezTo>
                    <a:pt x="593124" y="417489"/>
                    <a:pt x="590362" y="417298"/>
                    <a:pt x="589600" y="416727"/>
                  </a:cubicBezTo>
                  <a:cubicBezTo>
                    <a:pt x="588838" y="416155"/>
                    <a:pt x="584551" y="415012"/>
                    <a:pt x="581980" y="415965"/>
                  </a:cubicBezTo>
                  <a:cubicBezTo>
                    <a:pt x="579408" y="416917"/>
                    <a:pt x="572741" y="419299"/>
                    <a:pt x="573121" y="419965"/>
                  </a:cubicBezTo>
                  <a:cubicBezTo>
                    <a:pt x="573502" y="420632"/>
                    <a:pt x="572931" y="422442"/>
                    <a:pt x="571407" y="422823"/>
                  </a:cubicBezTo>
                  <a:lnTo>
                    <a:pt x="570931" y="422347"/>
                  </a:lnTo>
                  <a:cubicBezTo>
                    <a:pt x="568740" y="420537"/>
                    <a:pt x="567216" y="418156"/>
                    <a:pt x="565025" y="416441"/>
                  </a:cubicBezTo>
                  <a:lnTo>
                    <a:pt x="563025" y="414822"/>
                  </a:lnTo>
                  <a:cubicBezTo>
                    <a:pt x="560167" y="413488"/>
                    <a:pt x="555881" y="414536"/>
                    <a:pt x="553500" y="417203"/>
                  </a:cubicBezTo>
                  <a:lnTo>
                    <a:pt x="548833" y="416346"/>
                  </a:lnTo>
                  <a:lnTo>
                    <a:pt x="544070" y="415489"/>
                  </a:lnTo>
                  <a:cubicBezTo>
                    <a:pt x="544546" y="412441"/>
                    <a:pt x="544546" y="411393"/>
                    <a:pt x="544070" y="413012"/>
                  </a:cubicBezTo>
                  <a:cubicBezTo>
                    <a:pt x="543594" y="414727"/>
                    <a:pt x="537784" y="418727"/>
                    <a:pt x="536545" y="419965"/>
                  </a:cubicBezTo>
                  <a:cubicBezTo>
                    <a:pt x="535307" y="421204"/>
                    <a:pt x="531592" y="423299"/>
                    <a:pt x="532735" y="420156"/>
                  </a:cubicBezTo>
                  <a:lnTo>
                    <a:pt x="532735" y="418060"/>
                  </a:lnTo>
                  <a:lnTo>
                    <a:pt x="532735" y="416822"/>
                  </a:lnTo>
                  <a:cubicBezTo>
                    <a:pt x="531402" y="415489"/>
                    <a:pt x="527592" y="413965"/>
                    <a:pt x="524449" y="413584"/>
                  </a:cubicBezTo>
                  <a:cubicBezTo>
                    <a:pt x="521210" y="413107"/>
                    <a:pt x="516829" y="419203"/>
                    <a:pt x="515495" y="418537"/>
                  </a:cubicBezTo>
                  <a:lnTo>
                    <a:pt x="514448" y="418727"/>
                  </a:lnTo>
                  <a:cubicBezTo>
                    <a:pt x="513019" y="418918"/>
                    <a:pt x="511685" y="420156"/>
                    <a:pt x="510257" y="420442"/>
                  </a:cubicBezTo>
                  <a:lnTo>
                    <a:pt x="507018" y="421204"/>
                  </a:lnTo>
                  <a:cubicBezTo>
                    <a:pt x="507685" y="423109"/>
                    <a:pt x="504160" y="424061"/>
                    <a:pt x="499208" y="423299"/>
                  </a:cubicBezTo>
                  <a:lnTo>
                    <a:pt x="495016" y="423013"/>
                  </a:lnTo>
                  <a:lnTo>
                    <a:pt x="489778" y="422632"/>
                  </a:lnTo>
                  <a:cubicBezTo>
                    <a:pt x="486349" y="420251"/>
                    <a:pt x="482443" y="419584"/>
                    <a:pt x="480919" y="421013"/>
                  </a:cubicBezTo>
                  <a:cubicBezTo>
                    <a:pt x="479395" y="422442"/>
                    <a:pt x="476157" y="424252"/>
                    <a:pt x="475776" y="421204"/>
                  </a:cubicBezTo>
                  <a:lnTo>
                    <a:pt x="470823" y="422537"/>
                  </a:lnTo>
                  <a:cubicBezTo>
                    <a:pt x="468537" y="423204"/>
                    <a:pt x="464346" y="420727"/>
                    <a:pt x="464156" y="425204"/>
                  </a:cubicBezTo>
                  <a:cubicBezTo>
                    <a:pt x="464156" y="425776"/>
                    <a:pt x="460726" y="426728"/>
                    <a:pt x="459012" y="426538"/>
                  </a:cubicBezTo>
                  <a:cubicBezTo>
                    <a:pt x="456726" y="426347"/>
                    <a:pt x="454631" y="425014"/>
                    <a:pt x="452344" y="424633"/>
                  </a:cubicBezTo>
                  <a:lnTo>
                    <a:pt x="449868" y="424252"/>
                  </a:lnTo>
                  <a:cubicBezTo>
                    <a:pt x="446153" y="424347"/>
                    <a:pt x="444439" y="425299"/>
                    <a:pt x="446058" y="426347"/>
                  </a:cubicBezTo>
                  <a:cubicBezTo>
                    <a:pt x="447677" y="427395"/>
                    <a:pt x="449773" y="429014"/>
                    <a:pt x="446820" y="427681"/>
                  </a:cubicBezTo>
                  <a:cubicBezTo>
                    <a:pt x="443867" y="426347"/>
                    <a:pt x="436057" y="430157"/>
                    <a:pt x="434818" y="429490"/>
                  </a:cubicBezTo>
                  <a:cubicBezTo>
                    <a:pt x="433485" y="428824"/>
                    <a:pt x="430818" y="425680"/>
                    <a:pt x="430532" y="424442"/>
                  </a:cubicBezTo>
                  <a:lnTo>
                    <a:pt x="428151" y="425490"/>
                  </a:lnTo>
                  <a:cubicBezTo>
                    <a:pt x="423960" y="427300"/>
                    <a:pt x="419483" y="427490"/>
                    <a:pt x="415197" y="425299"/>
                  </a:cubicBezTo>
                  <a:lnTo>
                    <a:pt x="414721" y="425109"/>
                  </a:lnTo>
                  <a:cubicBezTo>
                    <a:pt x="413959" y="425109"/>
                    <a:pt x="412435" y="427109"/>
                    <a:pt x="411196" y="429586"/>
                  </a:cubicBezTo>
                  <a:lnTo>
                    <a:pt x="407767" y="428538"/>
                  </a:lnTo>
                  <a:cubicBezTo>
                    <a:pt x="405577" y="427871"/>
                    <a:pt x="403958" y="425871"/>
                    <a:pt x="401767" y="425014"/>
                  </a:cubicBezTo>
                  <a:cubicBezTo>
                    <a:pt x="400719" y="424537"/>
                    <a:pt x="398624" y="424918"/>
                    <a:pt x="397481" y="425490"/>
                  </a:cubicBezTo>
                  <a:cubicBezTo>
                    <a:pt x="396433" y="426061"/>
                    <a:pt x="396242" y="428252"/>
                    <a:pt x="395290" y="428443"/>
                  </a:cubicBezTo>
                  <a:lnTo>
                    <a:pt x="391099" y="429300"/>
                  </a:lnTo>
                  <a:cubicBezTo>
                    <a:pt x="386336" y="429776"/>
                    <a:pt x="381098" y="430633"/>
                    <a:pt x="379288" y="431205"/>
                  </a:cubicBezTo>
                  <a:cubicBezTo>
                    <a:pt x="377573" y="431776"/>
                    <a:pt x="371953" y="429395"/>
                    <a:pt x="371763" y="428538"/>
                  </a:cubicBezTo>
                  <a:cubicBezTo>
                    <a:pt x="371573" y="427681"/>
                    <a:pt x="370049" y="424442"/>
                    <a:pt x="369286" y="424918"/>
                  </a:cubicBezTo>
                  <a:cubicBezTo>
                    <a:pt x="368525" y="425395"/>
                    <a:pt x="366619" y="428062"/>
                    <a:pt x="365667" y="429681"/>
                  </a:cubicBezTo>
                  <a:cubicBezTo>
                    <a:pt x="364810" y="431300"/>
                    <a:pt x="359000" y="434062"/>
                    <a:pt x="360333" y="434634"/>
                  </a:cubicBezTo>
                  <a:lnTo>
                    <a:pt x="361190" y="434920"/>
                  </a:lnTo>
                  <a:lnTo>
                    <a:pt x="361857" y="435205"/>
                  </a:lnTo>
                  <a:cubicBezTo>
                    <a:pt x="362809" y="435491"/>
                    <a:pt x="361666" y="436539"/>
                    <a:pt x="359476" y="437491"/>
                  </a:cubicBezTo>
                  <a:lnTo>
                    <a:pt x="357952" y="438730"/>
                  </a:lnTo>
                  <a:cubicBezTo>
                    <a:pt x="356904" y="439587"/>
                    <a:pt x="355856" y="441873"/>
                    <a:pt x="356142" y="442063"/>
                  </a:cubicBezTo>
                  <a:lnTo>
                    <a:pt x="359571" y="444159"/>
                  </a:lnTo>
                  <a:cubicBezTo>
                    <a:pt x="359095" y="447207"/>
                    <a:pt x="358904" y="450636"/>
                    <a:pt x="359190" y="451684"/>
                  </a:cubicBezTo>
                  <a:cubicBezTo>
                    <a:pt x="359476" y="452827"/>
                    <a:pt x="358523" y="455494"/>
                    <a:pt x="356333" y="454922"/>
                  </a:cubicBezTo>
                  <a:cubicBezTo>
                    <a:pt x="354142" y="454351"/>
                    <a:pt x="349856" y="452160"/>
                    <a:pt x="351951" y="451303"/>
                  </a:cubicBezTo>
                  <a:cubicBezTo>
                    <a:pt x="353951" y="450445"/>
                    <a:pt x="351284" y="445588"/>
                    <a:pt x="349760" y="445588"/>
                  </a:cubicBezTo>
                  <a:cubicBezTo>
                    <a:pt x="348236" y="445588"/>
                    <a:pt x="343759" y="446350"/>
                    <a:pt x="344712" y="447207"/>
                  </a:cubicBezTo>
                  <a:lnTo>
                    <a:pt x="344807" y="447874"/>
                  </a:lnTo>
                  <a:cubicBezTo>
                    <a:pt x="344998" y="449017"/>
                    <a:pt x="345283" y="450922"/>
                    <a:pt x="344521" y="451303"/>
                  </a:cubicBezTo>
                  <a:cubicBezTo>
                    <a:pt x="342998" y="452065"/>
                    <a:pt x="340616" y="451398"/>
                    <a:pt x="340331" y="454065"/>
                  </a:cubicBezTo>
                  <a:cubicBezTo>
                    <a:pt x="340140" y="456541"/>
                    <a:pt x="337759" y="456351"/>
                    <a:pt x="335758" y="455208"/>
                  </a:cubicBezTo>
                  <a:cubicBezTo>
                    <a:pt x="332139" y="453017"/>
                    <a:pt x="328519" y="450922"/>
                    <a:pt x="324995" y="448540"/>
                  </a:cubicBezTo>
                  <a:lnTo>
                    <a:pt x="322995" y="447207"/>
                  </a:lnTo>
                  <a:cubicBezTo>
                    <a:pt x="321281" y="448064"/>
                    <a:pt x="320137" y="450160"/>
                    <a:pt x="320423" y="451874"/>
                  </a:cubicBezTo>
                  <a:lnTo>
                    <a:pt x="323281" y="451684"/>
                  </a:lnTo>
                  <a:lnTo>
                    <a:pt x="323757" y="451684"/>
                  </a:lnTo>
                  <a:cubicBezTo>
                    <a:pt x="325186" y="453112"/>
                    <a:pt x="323757" y="453779"/>
                    <a:pt x="320518" y="453208"/>
                  </a:cubicBezTo>
                  <a:cubicBezTo>
                    <a:pt x="317280" y="452636"/>
                    <a:pt x="309469" y="450255"/>
                    <a:pt x="310803" y="449493"/>
                  </a:cubicBezTo>
                  <a:cubicBezTo>
                    <a:pt x="312136" y="448731"/>
                    <a:pt x="313851" y="445873"/>
                    <a:pt x="311946" y="444540"/>
                  </a:cubicBezTo>
                  <a:lnTo>
                    <a:pt x="311089" y="443397"/>
                  </a:lnTo>
                  <a:cubicBezTo>
                    <a:pt x="310327" y="442349"/>
                    <a:pt x="309374" y="440539"/>
                    <a:pt x="309946" y="439968"/>
                  </a:cubicBezTo>
                  <a:cubicBezTo>
                    <a:pt x="311565" y="438063"/>
                    <a:pt x="313756" y="438920"/>
                    <a:pt x="315089" y="440444"/>
                  </a:cubicBezTo>
                  <a:lnTo>
                    <a:pt x="318328" y="444349"/>
                  </a:lnTo>
                  <a:cubicBezTo>
                    <a:pt x="323852" y="445873"/>
                    <a:pt x="330043" y="446350"/>
                    <a:pt x="332044" y="445397"/>
                  </a:cubicBezTo>
                  <a:lnTo>
                    <a:pt x="331949" y="444826"/>
                  </a:lnTo>
                  <a:lnTo>
                    <a:pt x="331186" y="441492"/>
                  </a:lnTo>
                  <a:cubicBezTo>
                    <a:pt x="329758" y="437872"/>
                    <a:pt x="328139" y="434824"/>
                    <a:pt x="327472" y="434729"/>
                  </a:cubicBezTo>
                  <a:cubicBezTo>
                    <a:pt x="326900" y="434634"/>
                    <a:pt x="326138" y="433300"/>
                    <a:pt x="327281" y="433110"/>
                  </a:cubicBezTo>
                  <a:cubicBezTo>
                    <a:pt x="328424" y="433015"/>
                    <a:pt x="332520" y="433777"/>
                    <a:pt x="332520" y="435301"/>
                  </a:cubicBezTo>
                  <a:cubicBezTo>
                    <a:pt x="332520" y="436825"/>
                    <a:pt x="334139" y="441111"/>
                    <a:pt x="336044" y="441206"/>
                  </a:cubicBezTo>
                  <a:lnTo>
                    <a:pt x="336901" y="440730"/>
                  </a:lnTo>
                  <a:cubicBezTo>
                    <a:pt x="338997" y="439682"/>
                    <a:pt x="340711" y="438158"/>
                    <a:pt x="342807" y="436920"/>
                  </a:cubicBezTo>
                  <a:lnTo>
                    <a:pt x="343188" y="436729"/>
                  </a:lnTo>
                  <a:cubicBezTo>
                    <a:pt x="344236" y="437110"/>
                    <a:pt x="344807" y="437872"/>
                    <a:pt x="344617" y="438444"/>
                  </a:cubicBezTo>
                  <a:lnTo>
                    <a:pt x="344426" y="438920"/>
                  </a:lnTo>
                  <a:lnTo>
                    <a:pt x="343188" y="442825"/>
                  </a:lnTo>
                  <a:cubicBezTo>
                    <a:pt x="347379" y="443016"/>
                    <a:pt x="350522" y="441016"/>
                    <a:pt x="350141" y="438349"/>
                  </a:cubicBezTo>
                  <a:lnTo>
                    <a:pt x="350999" y="436253"/>
                  </a:lnTo>
                  <a:lnTo>
                    <a:pt x="351760" y="434443"/>
                  </a:lnTo>
                  <a:cubicBezTo>
                    <a:pt x="354904" y="432062"/>
                    <a:pt x="354427" y="431300"/>
                    <a:pt x="350713" y="432824"/>
                  </a:cubicBezTo>
                  <a:lnTo>
                    <a:pt x="348617" y="432443"/>
                  </a:lnTo>
                  <a:lnTo>
                    <a:pt x="346045" y="431967"/>
                  </a:lnTo>
                  <a:cubicBezTo>
                    <a:pt x="343378" y="430062"/>
                    <a:pt x="340997" y="429395"/>
                    <a:pt x="340807" y="430348"/>
                  </a:cubicBezTo>
                  <a:cubicBezTo>
                    <a:pt x="340616" y="431300"/>
                    <a:pt x="339854" y="434158"/>
                    <a:pt x="339664" y="434253"/>
                  </a:cubicBezTo>
                  <a:cubicBezTo>
                    <a:pt x="339473" y="434348"/>
                    <a:pt x="338807" y="433777"/>
                    <a:pt x="338521" y="432919"/>
                  </a:cubicBezTo>
                  <a:cubicBezTo>
                    <a:pt x="338235" y="432062"/>
                    <a:pt x="334806" y="428443"/>
                    <a:pt x="331567" y="427871"/>
                  </a:cubicBezTo>
                  <a:cubicBezTo>
                    <a:pt x="328329" y="427300"/>
                    <a:pt x="320709" y="431395"/>
                    <a:pt x="319852" y="429586"/>
                  </a:cubicBezTo>
                  <a:lnTo>
                    <a:pt x="318042" y="428633"/>
                  </a:lnTo>
                  <a:cubicBezTo>
                    <a:pt x="317470" y="428252"/>
                    <a:pt x="314994" y="429109"/>
                    <a:pt x="313851" y="429967"/>
                  </a:cubicBezTo>
                  <a:lnTo>
                    <a:pt x="309469" y="432919"/>
                  </a:lnTo>
                  <a:cubicBezTo>
                    <a:pt x="303754" y="435205"/>
                    <a:pt x="298992" y="438158"/>
                    <a:pt x="298992" y="439587"/>
                  </a:cubicBezTo>
                  <a:cubicBezTo>
                    <a:pt x="298897" y="440920"/>
                    <a:pt x="296325" y="445397"/>
                    <a:pt x="293467" y="445588"/>
                  </a:cubicBezTo>
                  <a:lnTo>
                    <a:pt x="291848" y="444635"/>
                  </a:lnTo>
                  <a:cubicBezTo>
                    <a:pt x="290229" y="443683"/>
                    <a:pt x="290419" y="441682"/>
                    <a:pt x="293563" y="441111"/>
                  </a:cubicBezTo>
                  <a:lnTo>
                    <a:pt x="294610" y="440920"/>
                  </a:lnTo>
                  <a:cubicBezTo>
                    <a:pt x="295468" y="439587"/>
                    <a:pt x="296611" y="437015"/>
                    <a:pt x="297087" y="435110"/>
                  </a:cubicBezTo>
                  <a:lnTo>
                    <a:pt x="297658" y="435110"/>
                  </a:lnTo>
                  <a:cubicBezTo>
                    <a:pt x="301183" y="435015"/>
                    <a:pt x="302802" y="433681"/>
                    <a:pt x="300516" y="431491"/>
                  </a:cubicBezTo>
                  <a:cubicBezTo>
                    <a:pt x="299659" y="430633"/>
                    <a:pt x="295468" y="430919"/>
                    <a:pt x="293944" y="431872"/>
                  </a:cubicBezTo>
                  <a:lnTo>
                    <a:pt x="290896" y="433777"/>
                  </a:lnTo>
                  <a:cubicBezTo>
                    <a:pt x="286991" y="434062"/>
                    <a:pt x="285466" y="432538"/>
                    <a:pt x="287467" y="430252"/>
                  </a:cubicBezTo>
                  <a:lnTo>
                    <a:pt x="288324" y="427966"/>
                  </a:lnTo>
                  <a:lnTo>
                    <a:pt x="288610" y="427109"/>
                  </a:lnTo>
                  <a:cubicBezTo>
                    <a:pt x="286419" y="425490"/>
                    <a:pt x="284133" y="428157"/>
                    <a:pt x="283657" y="433015"/>
                  </a:cubicBezTo>
                  <a:lnTo>
                    <a:pt x="277561" y="435015"/>
                  </a:lnTo>
                  <a:lnTo>
                    <a:pt x="276132" y="435491"/>
                  </a:lnTo>
                  <a:cubicBezTo>
                    <a:pt x="275275" y="437396"/>
                    <a:pt x="273751" y="437206"/>
                    <a:pt x="272798" y="435205"/>
                  </a:cubicBezTo>
                  <a:lnTo>
                    <a:pt x="271846" y="435205"/>
                  </a:lnTo>
                  <a:cubicBezTo>
                    <a:pt x="268036" y="435110"/>
                    <a:pt x="265559" y="431395"/>
                    <a:pt x="261368" y="432919"/>
                  </a:cubicBezTo>
                  <a:cubicBezTo>
                    <a:pt x="260225" y="433396"/>
                    <a:pt x="258987" y="436920"/>
                    <a:pt x="257653" y="433015"/>
                  </a:cubicBezTo>
                  <a:cubicBezTo>
                    <a:pt x="257177" y="431681"/>
                    <a:pt x="255653" y="429776"/>
                    <a:pt x="256225" y="429109"/>
                  </a:cubicBezTo>
                  <a:cubicBezTo>
                    <a:pt x="257177" y="427871"/>
                    <a:pt x="259463" y="427395"/>
                    <a:pt x="261273" y="426633"/>
                  </a:cubicBezTo>
                  <a:lnTo>
                    <a:pt x="267941" y="429490"/>
                  </a:lnTo>
                  <a:cubicBezTo>
                    <a:pt x="269750" y="429967"/>
                    <a:pt x="272036" y="431110"/>
                    <a:pt x="273370" y="430633"/>
                  </a:cubicBezTo>
                  <a:lnTo>
                    <a:pt x="275370" y="429871"/>
                  </a:lnTo>
                  <a:cubicBezTo>
                    <a:pt x="276799" y="427966"/>
                    <a:pt x="278132" y="425299"/>
                    <a:pt x="278132" y="423775"/>
                  </a:cubicBezTo>
                  <a:cubicBezTo>
                    <a:pt x="278227" y="422347"/>
                    <a:pt x="276703" y="419013"/>
                    <a:pt x="274894" y="421489"/>
                  </a:cubicBezTo>
                  <a:lnTo>
                    <a:pt x="273560" y="422918"/>
                  </a:lnTo>
                  <a:cubicBezTo>
                    <a:pt x="273084" y="423394"/>
                    <a:pt x="271084" y="423775"/>
                    <a:pt x="270989" y="423680"/>
                  </a:cubicBezTo>
                  <a:cubicBezTo>
                    <a:pt x="268512" y="419394"/>
                    <a:pt x="265083" y="425395"/>
                    <a:pt x="261749" y="422918"/>
                  </a:cubicBezTo>
                  <a:cubicBezTo>
                    <a:pt x="258511" y="420442"/>
                    <a:pt x="255082" y="424347"/>
                    <a:pt x="251558" y="424442"/>
                  </a:cubicBezTo>
                  <a:lnTo>
                    <a:pt x="247748" y="424633"/>
                  </a:lnTo>
                  <a:cubicBezTo>
                    <a:pt x="243366" y="424918"/>
                    <a:pt x="242509" y="427681"/>
                    <a:pt x="245747" y="430824"/>
                  </a:cubicBezTo>
                  <a:lnTo>
                    <a:pt x="250319" y="432348"/>
                  </a:lnTo>
                  <a:cubicBezTo>
                    <a:pt x="252224" y="433015"/>
                    <a:pt x="253653" y="434824"/>
                    <a:pt x="251653" y="436539"/>
                  </a:cubicBezTo>
                  <a:cubicBezTo>
                    <a:pt x="250129" y="437968"/>
                    <a:pt x="248414" y="440444"/>
                    <a:pt x="245557" y="438730"/>
                  </a:cubicBezTo>
                  <a:cubicBezTo>
                    <a:pt x="240985" y="435872"/>
                    <a:pt x="233555" y="438349"/>
                    <a:pt x="230221" y="433015"/>
                  </a:cubicBezTo>
                  <a:lnTo>
                    <a:pt x="229841" y="432348"/>
                  </a:lnTo>
                  <a:cubicBezTo>
                    <a:pt x="225268" y="432634"/>
                    <a:pt x="222792" y="433396"/>
                    <a:pt x="224411" y="434062"/>
                  </a:cubicBezTo>
                  <a:cubicBezTo>
                    <a:pt x="226031" y="434729"/>
                    <a:pt x="228602" y="436348"/>
                    <a:pt x="228031" y="437015"/>
                  </a:cubicBezTo>
                  <a:lnTo>
                    <a:pt x="227459" y="437110"/>
                  </a:lnTo>
                  <a:lnTo>
                    <a:pt x="223268" y="437587"/>
                  </a:lnTo>
                  <a:cubicBezTo>
                    <a:pt x="218791" y="438444"/>
                    <a:pt x="210124" y="440254"/>
                    <a:pt x="203933" y="441682"/>
                  </a:cubicBezTo>
                  <a:lnTo>
                    <a:pt x="201932" y="435110"/>
                  </a:lnTo>
                  <a:lnTo>
                    <a:pt x="201837" y="434824"/>
                  </a:lnTo>
                  <a:cubicBezTo>
                    <a:pt x="199837" y="434920"/>
                    <a:pt x="199170" y="434348"/>
                    <a:pt x="200313" y="433491"/>
                  </a:cubicBezTo>
                  <a:lnTo>
                    <a:pt x="201551" y="433015"/>
                  </a:lnTo>
                  <a:lnTo>
                    <a:pt x="203933" y="432062"/>
                  </a:lnTo>
                  <a:cubicBezTo>
                    <a:pt x="207171" y="431014"/>
                    <a:pt x="208124" y="429300"/>
                    <a:pt x="206123" y="428252"/>
                  </a:cubicBezTo>
                  <a:cubicBezTo>
                    <a:pt x="204123" y="427204"/>
                    <a:pt x="195074" y="428728"/>
                    <a:pt x="191455" y="428919"/>
                  </a:cubicBezTo>
                  <a:lnTo>
                    <a:pt x="188121" y="428728"/>
                  </a:lnTo>
                  <a:lnTo>
                    <a:pt x="185549" y="428633"/>
                  </a:lnTo>
                  <a:cubicBezTo>
                    <a:pt x="183740" y="425490"/>
                    <a:pt x="181073" y="422061"/>
                    <a:pt x="179549" y="421013"/>
                  </a:cubicBezTo>
                  <a:cubicBezTo>
                    <a:pt x="178025" y="419965"/>
                    <a:pt x="176977" y="416441"/>
                    <a:pt x="180215" y="416536"/>
                  </a:cubicBezTo>
                  <a:cubicBezTo>
                    <a:pt x="183454" y="416632"/>
                    <a:pt x="186407" y="423680"/>
                    <a:pt x="187359" y="424537"/>
                  </a:cubicBezTo>
                  <a:lnTo>
                    <a:pt x="188216" y="424537"/>
                  </a:lnTo>
                  <a:cubicBezTo>
                    <a:pt x="189074" y="424537"/>
                    <a:pt x="190407" y="423585"/>
                    <a:pt x="190598" y="422918"/>
                  </a:cubicBezTo>
                  <a:lnTo>
                    <a:pt x="191359" y="420156"/>
                  </a:lnTo>
                  <a:cubicBezTo>
                    <a:pt x="191931" y="416822"/>
                    <a:pt x="190026" y="414155"/>
                    <a:pt x="187168" y="414346"/>
                  </a:cubicBezTo>
                  <a:cubicBezTo>
                    <a:pt x="184311" y="414536"/>
                    <a:pt x="178406" y="410250"/>
                    <a:pt x="177548" y="411298"/>
                  </a:cubicBezTo>
                  <a:cubicBezTo>
                    <a:pt x="176691" y="412345"/>
                    <a:pt x="173643" y="415393"/>
                    <a:pt x="172691" y="414346"/>
                  </a:cubicBezTo>
                  <a:lnTo>
                    <a:pt x="171262" y="414250"/>
                  </a:lnTo>
                  <a:cubicBezTo>
                    <a:pt x="170119" y="414155"/>
                    <a:pt x="167642" y="415679"/>
                    <a:pt x="167737" y="415774"/>
                  </a:cubicBezTo>
                  <a:lnTo>
                    <a:pt x="168976" y="418060"/>
                  </a:lnTo>
                  <a:cubicBezTo>
                    <a:pt x="168404" y="420537"/>
                    <a:pt x="168690" y="423585"/>
                    <a:pt x="169642" y="424918"/>
                  </a:cubicBezTo>
                  <a:lnTo>
                    <a:pt x="171738" y="424252"/>
                  </a:lnTo>
                  <a:lnTo>
                    <a:pt x="172691" y="423966"/>
                  </a:lnTo>
                  <a:cubicBezTo>
                    <a:pt x="173929" y="423013"/>
                    <a:pt x="174881" y="423394"/>
                    <a:pt x="174881" y="424823"/>
                  </a:cubicBezTo>
                  <a:cubicBezTo>
                    <a:pt x="174881" y="426252"/>
                    <a:pt x="173262" y="429300"/>
                    <a:pt x="171357" y="428157"/>
                  </a:cubicBezTo>
                  <a:cubicBezTo>
                    <a:pt x="169452" y="427109"/>
                    <a:pt x="162118" y="425966"/>
                    <a:pt x="160308" y="427490"/>
                  </a:cubicBezTo>
                  <a:cubicBezTo>
                    <a:pt x="158403" y="429014"/>
                    <a:pt x="161260" y="434443"/>
                    <a:pt x="160403" y="434539"/>
                  </a:cubicBezTo>
                  <a:cubicBezTo>
                    <a:pt x="159546" y="434634"/>
                    <a:pt x="156974" y="434729"/>
                    <a:pt x="156593" y="434348"/>
                  </a:cubicBezTo>
                  <a:lnTo>
                    <a:pt x="155994" y="434180"/>
                  </a:lnTo>
                  <a:lnTo>
                    <a:pt x="157355" y="437206"/>
                  </a:lnTo>
                  <a:cubicBezTo>
                    <a:pt x="157546" y="438539"/>
                    <a:pt x="165356" y="439777"/>
                    <a:pt x="167071" y="443588"/>
                  </a:cubicBezTo>
                  <a:lnTo>
                    <a:pt x="159546" y="443207"/>
                  </a:lnTo>
                  <a:cubicBezTo>
                    <a:pt x="159165" y="443207"/>
                    <a:pt x="158594" y="443111"/>
                    <a:pt x="158308" y="443207"/>
                  </a:cubicBezTo>
                  <a:cubicBezTo>
                    <a:pt x="155927" y="444064"/>
                    <a:pt x="157165" y="449493"/>
                    <a:pt x="153164" y="447017"/>
                  </a:cubicBezTo>
                  <a:cubicBezTo>
                    <a:pt x="149831" y="444921"/>
                    <a:pt x="147545" y="440730"/>
                    <a:pt x="151640" y="436825"/>
                  </a:cubicBezTo>
                  <a:lnTo>
                    <a:pt x="152212" y="436444"/>
                  </a:lnTo>
                  <a:cubicBezTo>
                    <a:pt x="152021" y="435587"/>
                    <a:pt x="152307" y="434444"/>
                    <a:pt x="152879" y="434063"/>
                  </a:cubicBezTo>
                  <a:lnTo>
                    <a:pt x="154327" y="433713"/>
                  </a:lnTo>
                  <a:lnTo>
                    <a:pt x="154212" y="433681"/>
                  </a:lnTo>
                  <a:cubicBezTo>
                    <a:pt x="153641" y="434062"/>
                    <a:pt x="150116" y="434920"/>
                    <a:pt x="147735" y="434729"/>
                  </a:cubicBezTo>
                  <a:cubicBezTo>
                    <a:pt x="145354" y="434539"/>
                    <a:pt x="139925" y="436920"/>
                    <a:pt x="141258" y="437587"/>
                  </a:cubicBezTo>
                  <a:cubicBezTo>
                    <a:pt x="142591" y="438349"/>
                    <a:pt x="143734" y="443206"/>
                    <a:pt x="140306" y="446731"/>
                  </a:cubicBezTo>
                  <a:lnTo>
                    <a:pt x="133828" y="445778"/>
                  </a:lnTo>
                  <a:cubicBezTo>
                    <a:pt x="132114" y="445492"/>
                    <a:pt x="130114" y="446731"/>
                    <a:pt x="128209" y="447207"/>
                  </a:cubicBezTo>
                  <a:cubicBezTo>
                    <a:pt x="123541" y="448445"/>
                    <a:pt x="122684" y="448064"/>
                    <a:pt x="121160" y="443683"/>
                  </a:cubicBezTo>
                  <a:cubicBezTo>
                    <a:pt x="121065" y="443397"/>
                    <a:pt x="121351" y="442730"/>
                    <a:pt x="121160" y="442635"/>
                  </a:cubicBezTo>
                  <a:cubicBezTo>
                    <a:pt x="116969" y="440444"/>
                    <a:pt x="120112" y="433777"/>
                    <a:pt x="114969" y="433586"/>
                  </a:cubicBezTo>
                  <a:cubicBezTo>
                    <a:pt x="110873" y="433491"/>
                    <a:pt x="106587" y="436825"/>
                    <a:pt x="102586" y="438825"/>
                  </a:cubicBezTo>
                  <a:cubicBezTo>
                    <a:pt x="100300" y="439968"/>
                    <a:pt x="100872" y="440254"/>
                    <a:pt x="104015" y="441778"/>
                  </a:cubicBezTo>
                  <a:cubicBezTo>
                    <a:pt x="106777" y="443111"/>
                    <a:pt x="109159" y="445111"/>
                    <a:pt x="111254" y="447112"/>
                  </a:cubicBezTo>
                  <a:cubicBezTo>
                    <a:pt x="112302" y="448159"/>
                    <a:pt x="113159" y="450922"/>
                    <a:pt x="112683" y="451207"/>
                  </a:cubicBezTo>
                  <a:lnTo>
                    <a:pt x="109730" y="452827"/>
                  </a:lnTo>
                  <a:cubicBezTo>
                    <a:pt x="108778" y="450826"/>
                    <a:pt x="104396" y="448064"/>
                    <a:pt x="100110" y="446540"/>
                  </a:cubicBezTo>
                  <a:lnTo>
                    <a:pt x="95919" y="445683"/>
                  </a:lnTo>
                  <a:cubicBezTo>
                    <a:pt x="95157" y="445492"/>
                    <a:pt x="93728" y="447016"/>
                    <a:pt x="92871" y="447874"/>
                  </a:cubicBezTo>
                  <a:lnTo>
                    <a:pt x="91537" y="449112"/>
                  </a:lnTo>
                  <a:cubicBezTo>
                    <a:pt x="90204" y="450636"/>
                    <a:pt x="88490" y="451303"/>
                    <a:pt x="87632" y="450445"/>
                  </a:cubicBezTo>
                  <a:lnTo>
                    <a:pt x="87823" y="450255"/>
                  </a:lnTo>
                  <a:cubicBezTo>
                    <a:pt x="92109" y="445492"/>
                    <a:pt x="90680" y="441587"/>
                    <a:pt x="85251" y="438158"/>
                  </a:cubicBezTo>
                  <a:cubicBezTo>
                    <a:pt x="84013" y="437396"/>
                    <a:pt x="83632" y="435872"/>
                    <a:pt x="82584" y="434920"/>
                  </a:cubicBezTo>
                  <a:cubicBezTo>
                    <a:pt x="81632" y="434062"/>
                    <a:pt x="79917" y="432824"/>
                    <a:pt x="79155" y="433110"/>
                  </a:cubicBezTo>
                  <a:cubicBezTo>
                    <a:pt x="76583" y="433967"/>
                    <a:pt x="76964" y="435491"/>
                    <a:pt x="78583" y="437110"/>
                  </a:cubicBezTo>
                  <a:lnTo>
                    <a:pt x="79060" y="437587"/>
                  </a:lnTo>
                  <a:cubicBezTo>
                    <a:pt x="78869" y="438539"/>
                    <a:pt x="77821" y="439396"/>
                    <a:pt x="76774" y="439492"/>
                  </a:cubicBezTo>
                  <a:lnTo>
                    <a:pt x="76202" y="439111"/>
                  </a:lnTo>
                  <a:cubicBezTo>
                    <a:pt x="74869" y="438253"/>
                    <a:pt x="73059" y="437396"/>
                    <a:pt x="72583" y="436158"/>
                  </a:cubicBezTo>
                  <a:lnTo>
                    <a:pt x="71249" y="432729"/>
                  </a:lnTo>
                  <a:cubicBezTo>
                    <a:pt x="70201" y="428538"/>
                    <a:pt x="66391" y="424537"/>
                    <a:pt x="62867" y="423871"/>
                  </a:cubicBezTo>
                  <a:lnTo>
                    <a:pt x="59343" y="425585"/>
                  </a:lnTo>
                  <a:cubicBezTo>
                    <a:pt x="58009" y="426252"/>
                    <a:pt x="56295" y="426538"/>
                    <a:pt x="54771" y="426538"/>
                  </a:cubicBezTo>
                  <a:lnTo>
                    <a:pt x="49246" y="426633"/>
                  </a:lnTo>
                  <a:cubicBezTo>
                    <a:pt x="46103" y="428538"/>
                    <a:pt x="42008" y="430252"/>
                    <a:pt x="40102" y="430443"/>
                  </a:cubicBezTo>
                  <a:lnTo>
                    <a:pt x="39245" y="429776"/>
                  </a:lnTo>
                  <a:cubicBezTo>
                    <a:pt x="36292" y="427585"/>
                    <a:pt x="35626" y="430348"/>
                    <a:pt x="34768" y="431205"/>
                  </a:cubicBezTo>
                  <a:cubicBezTo>
                    <a:pt x="34102" y="431872"/>
                    <a:pt x="34102" y="434062"/>
                    <a:pt x="34864" y="434539"/>
                  </a:cubicBezTo>
                  <a:lnTo>
                    <a:pt x="37721" y="436253"/>
                  </a:lnTo>
                  <a:cubicBezTo>
                    <a:pt x="41245" y="437777"/>
                    <a:pt x="42484" y="439301"/>
                    <a:pt x="40579" y="439682"/>
                  </a:cubicBezTo>
                  <a:cubicBezTo>
                    <a:pt x="38578" y="440063"/>
                    <a:pt x="37435" y="444635"/>
                    <a:pt x="35816" y="444921"/>
                  </a:cubicBezTo>
                  <a:lnTo>
                    <a:pt x="33911" y="444635"/>
                  </a:lnTo>
                  <a:cubicBezTo>
                    <a:pt x="32387" y="444445"/>
                    <a:pt x="30958" y="443206"/>
                    <a:pt x="29530" y="443206"/>
                  </a:cubicBezTo>
                  <a:cubicBezTo>
                    <a:pt x="24291" y="443587"/>
                    <a:pt x="24577" y="439587"/>
                    <a:pt x="25815" y="438634"/>
                  </a:cubicBezTo>
                  <a:cubicBezTo>
                    <a:pt x="28577" y="436444"/>
                    <a:pt x="24862" y="433967"/>
                    <a:pt x="27244" y="432348"/>
                  </a:cubicBezTo>
                  <a:lnTo>
                    <a:pt x="29434" y="430824"/>
                  </a:lnTo>
                  <a:cubicBezTo>
                    <a:pt x="32006" y="429300"/>
                    <a:pt x="31720" y="426823"/>
                    <a:pt x="28673" y="425204"/>
                  </a:cubicBezTo>
                  <a:lnTo>
                    <a:pt x="26672" y="424061"/>
                  </a:lnTo>
                  <a:cubicBezTo>
                    <a:pt x="25624" y="423490"/>
                    <a:pt x="24862" y="422347"/>
                    <a:pt x="23815" y="422156"/>
                  </a:cubicBezTo>
                  <a:cubicBezTo>
                    <a:pt x="20671" y="421489"/>
                    <a:pt x="17338" y="427014"/>
                    <a:pt x="14385" y="422347"/>
                  </a:cubicBezTo>
                  <a:lnTo>
                    <a:pt x="12290" y="419108"/>
                  </a:lnTo>
                  <a:cubicBezTo>
                    <a:pt x="8289" y="419203"/>
                    <a:pt x="6384" y="417108"/>
                    <a:pt x="8194" y="414441"/>
                  </a:cubicBezTo>
                  <a:lnTo>
                    <a:pt x="13623" y="417203"/>
                  </a:lnTo>
                  <a:lnTo>
                    <a:pt x="19243" y="420061"/>
                  </a:lnTo>
                  <a:cubicBezTo>
                    <a:pt x="25243" y="416060"/>
                    <a:pt x="31911" y="413965"/>
                    <a:pt x="34102" y="415298"/>
                  </a:cubicBezTo>
                  <a:lnTo>
                    <a:pt x="35340" y="416536"/>
                  </a:lnTo>
                  <a:cubicBezTo>
                    <a:pt x="36769" y="417870"/>
                    <a:pt x="37340" y="417489"/>
                    <a:pt x="39150" y="416727"/>
                  </a:cubicBezTo>
                  <a:cubicBezTo>
                    <a:pt x="40960" y="415965"/>
                    <a:pt x="43722" y="416632"/>
                    <a:pt x="46008" y="416727"/>
                  </a:cubicBezTo>
                  <a:cubicBezTo>
                    <a:pt x="46960" y="416727"/>
                    <a:pt x="48294" y="417298"/>
                    <a:pt x="48675" y="416917"/>
                  </a:cubicBezTo>
                  <a:cubicBezTo>
                    <a:pt x="55724" y="410250"/>
                    <a:pt x="61819" y="415965"/>
                    <a:pt x="68106" y="417965"/>
                  </a:cubicBezTo>
                  <a:cubicBezTo>
                    <a:pt x="69249" y="418346"/>
                    <a:pt x="69916" y="419870"/>
                    <a:pt x="70964" y="419870"/>
                  </a:cubicBezTo>
                  <a:lnTo>
                    <a:pt x="72964" y="419965"/>
                  </a:lnTo>
                  <a:cubicBezTo>
                    <a:pt x="75154" y="419489"/>
                    <a:pt x="76774" y="418441"/>
                    <a:pt x="76393" y="417679"/>
                  </a:cubicBezTo>
                  <a:cubicBezTo>
                    <a:pt x="76107" y="416822"/>
                    <a:pt x="76393" y="413393"/>
                    <a:pt x="77917" y="412155"/>
                  </a:cubicBezTo>
                  <a:cubicBezTo>
                    <a:pt x="79441" y="410917"/>
                    <a:pt x="84299" y="408059"/>
                    <a:pt x="85251" y="408440"/>
                  </a:cubicBezTo>
                  <a:cubicBezTo>
                    <a:pt x="86203" y="408821"/>
                    <a:pt x="88870" y="409774"/>
                    <a:pt x="89061" y="409583"/>
                  </a:cubicBezTo>
                  <a:cubicBezTo>
                    <a:pt x="89251" y="409393"/>
                    <a:pt x="87918" y="407297"/>
                    <a:pt x="85537" y="405392"/>
                  </a:cubicBezTo>
                  <a:cubicBezTo>
                    <a:pt x="83156" y="403487"/>
                    <a:pt x="76869" y="397296"/>
                    <a:pt x="78583" y="397296"/>
                  </a:cubicBezTo>
                  <a:cubicBezTo>
                    <a:pt x="80298" y="397296"/>
                    <a:pt x="84013" y="397772"/>
                    <a:pt x="83822" y="398344"/>
                  </a:cubicBezTo>
                  <a:cubicBezTo>
                    <a:pt x="83632" y="398915"/>
                    <a:pt x="84489" y="400534"/>
                    <a:pt x="86108" y="400344"/>
                  </a:cubicBezTo>
                  <a:lnTo>
                    <a:pt x="87537" y="399963"/>
                  </a:lnTo>
                  <a:lnTo>
                    <a:pt x="88680" y="399677"/>
                  </a:lnTo>
                  <a:cubicBezTo>
                    <a:pt x="90394" y="398915"/>
                    <a:pt x="92109" y="399772"/>
                    <a:pt x="92585" y="401677"/>
                  </a:cubicBezTo>
                  <a:lnTo>
                    <a:pt x="92681" y="403201"/>
                  </a:lnTo>
                  <a:cubicBezTo>
                    <a:pt x="93157" y="409202"/>
                    <a:pt x="100110" y="409297"/>
                    <a:pt x="104491" y="411298"/>
                  </a:cubicBezTo>
                  <a:cubicBezTo>
                    <a:pt x="106873" y="412345"/>
                    <a:pt x="111731" y="412536"/>
                    <a:pt x="110778" y="407678"/>
                  </a:cubicBezTo>
                  <a:cubicBezTo>
                    <a:pt x="110302" y="405106"/>
                    <a:pt x="112683" y="405106"/>
                    <a:pt x="114874" y="405202"/>
                  </a:cubicBezTo>
                  <a:lnTo>
                    <a:pt x="118493" y="405297"/>
                  </a:lnTo>
                  <a:cubicBezTo>
                    <a:pt x="118112" y="403201"/>
                    <a:pt x="117445" y="400915"/>
                    <a:pt x="116969" y="400249"/>
                  </a:cubicBezTo>
                  <a:cubicBezTo>
                    <a:pt x="116493" y="399582"/>
                    <a:pt x="115731" y="397010"/>
                    <a:pt x="115445" y="395962"/>
                  </a:cubicBezTo>
                  <a:cubicBezTo>
                    <a:pt x="115159" y="394915"/>
                    <a:pt x="113826" y="393010"/>
                    <a:pt x="115255" y="393010"/>
                  </a:cubicBezTo>
                  <a:cubicBezTo>
                    <a:pt x="116588" y="393010"/>
                    <a:pt x="120874" y="396153"/>
                    <a:pt x="120874" y="399868"/>
                  </a:cubicBezTo>
                  <a:lnTo>
                    <a:pt x="121256" y="403582"/>
                  </a:lnTo>
                  <a:cubicBezTo>
                    <a:pt x="121351" y="404154"/>
                    <a:pt x="122875" y="405106"/>
                    <a:pt x="123827" y="405106"/>
                  </a:cubicBezTo>
                  <a:cubicBezTo>
                    <a:pt x="124684" y="405106"/>
                    <a:pt x="126113" y="404154"/>
                    <a:pt x="126208" y="403487"/>
                  </a:cubicBezTo>
                  <a:lnTo>
                    <a:pt x="126494" y="401487"/>
                  </a:lnTo>
                  <a:cubicBezTo>
                    <a:pt x="126399" y="399391"/>
                    <a:pt x="127923" y="397201"/>
                    <a:pt x="130018" y="396629"/>
                  </a:cubicBezTo>
                  <a:cubicBezTo>
                    <a:pt x="132019" y="396058"/>
                    <a:pt x="138686" y="396058"/>
                    <a:pt x="139925" y="397867"/>
                  </a:cubicBezTo>
                  <a:cubicBezTo>
                    <a:pt x="141163" y="399677"/>
                    <a:pt x="146878" y="404154"/>
                    <a:pt x="149545" y="403106"/>
                  </a:cubicBezTo>
                  <a:cubicBezTo>
                    <a:pt x="152212" y="402058"/>
                    <a:pt x="159641" y="400630"/>
                    <a:pt x="160594" y="402249"/>
                  </a:cubicBezTo>
                  <a:lnTo>
                    <a:pt x="162023" y="403011"/>
                  </a:lnTo>
                  <a:lnTo>
                    <a:pt x="163832" y="403963"/>
                  </a:lnTo>
                  <a:cubicBezTo>
                    <a:pt x="164690" y="405392"/>
                    <a:pt x="166214" y="407011"/>
                    <a:pt x="167166" y="407488"/>
                  </a:cubicBezTo>
                  <a:lnTo>
                    <a:pt x="167452" y="407297"/>
                  </a:lnTo>
                  <a:cubicBezTo>
                    <a:pt x="171071" y="405202"/>
                    <a:pt x="175167" y="405297"/>
                    <a:pt x="179263" y="405011"/>
                  </a:cubicBezTo>
                  <a:lnTo>
                    <a:pt x="180215" y="404916"/>
                  </a:lnTo>
                  <a:cubicBezTo>
                    <a:pt x="181263" y="402630"/>
                    <a:pt x="182501" y="402058"/>
                    <a:pt x="182977" y="403773"/>
                  </a:cubicBezTo>
                  <a:lnTo>
                    <a:pt x="183930" y="404725"/>
                  </a:lnTo>
                  <a:cubicBezTo>
                    <a:pt x="184406" y="405202"/>
                    <a:pt x="186121" y="405106"/>
                    <a:pt x="187264" y="404916"/>
                  </a:cubicBezTo>
                  <a:lnTo>
                    <a:pt x="196598" y="403487"/>
                  </a:lnTo>
                  <a:cubicBezTo>
                    <a:pt x="198884" y="401773"/>
                    <a:pt x="199265" y="400153"/>
                    <a:pt x="197456" y="399963"/>
                  </a:cubicBezTo>
                  <a:cubicBezTo>
                    <a:pt x="195646" y="399772"/>
                    <a:pt x="190788" y="397486"/>
                    <a:pt x="189074" y="398153"/>
                  </a:cubicBezTo>
                  <a:cubicBezTo>
                    <a:pt x="187359" y="398820"/>
                    <a:pt x="184787" y="394438"/>
                    <a:pt x="184120" y="394629"/>
                  </a:cubicBezTo>
                  <a:cubicBezTo>
                    <a:pt x="183454" y="394819"/>
                    <a:pt x="180977" y="393581"/>
                    <a:pt x="180977" y="392724"/>
                  </a:cubicBezTo>
                  <a:cubicBezTo>
                    <a:pt x="180977" y="391867"/>
                    <a:pt x="183740" y="388533"/>
                    <a:pt x="187168" y="387961"/>
                  </a:cubicBezTo>
                  <a:lnTo>
                    <a:pt x="190788" y="389390"/>
                  </a:lnTo>
                  <a:lnTo>
                    <a:pt x="193074" y="390343"/>
                  </a:lnTo>
                  <a:cubicBezTo>
                    <a:pt x="195360" y="391581"/>
                    <a:pt x="199551" y="391295"/>
                    <a:pt x="202504" y="389771"/>
                  </a:cubicBezTo>
                  <a:lnTo>
                    <a:pt x="203551" y="393391"/>
                  </a:lnTo>
                  <a:cubicBezTo>
                    <a:pt x="204028" y="395010"/>
                    <a:pt x="203551" y="396343"/>
                    <a:pt x="206600" y="397010"/>
                  </a:cubicBezTo>
                  <a:lnTo>
                    <a:pt x="209171" y="397486"/>
                  </a:lnTo>
                  <a:cubicBezTo>
                    <a:pt x="211933" y="399677"/>
                    <a:pt x="215553" y="400534"/>
                    <a:pt x="217172" y="399391"/>
                  </a:cubicBezTo>
                  <a:lnTo>
                    <a:pt x="218601" y="398248"/>
                  </a:lnTo>
                  <a:lnTo>
                    <a:pt x="219649" y="397486"/>
                  </a:lnTo>
                  <a:cubicBezTo>
                    <a:pt x="220316" y="395867"/>
                    <a:pt x="219934" y="394819"/>
                    <a:pt x="218791" y="395105"/>
                  </a:cubicBezTo>
                  <a:cubicBezTo>
                    <a:pt x="217744" y="395486"/>
                    <a:pt x="215743" y="395200"/>
                    <a:pt x="217553" y="393581"/>
                  </a:cubicBezTo>
                  <a:cubicBezTo>
                    <a:pt x="219363" y="391962"/>
                    <a:pt x="221077" y="386628"/>
                    <a:pt x="222030" y="386723"/>
                  </a:cubicBezTo>
                  <a:cubicBezTo>
                    <a:pt x="222983" y="386914"/>
                    <a:pt x="225173" y="389866"/>
                    <a:pt x="226411" y="392438"/>
                  </a:cubicBezTo>
                  <a:cubicBezTo>
                    <a:pt x="227650" y="395010"/>
                    <a:pt x="240223" y="394819"/>
                    <a:pt x="239080" y="393962"/>
                  </a:cubicBezTo>
                  <a:cubicBezTo>
                    <a:pt x="237937" y="393105"/>
                    <a:pt x="234412" y="390819"/>
                    <a:pt x="233460" y="390628"/>
                  </a:cubicBezTo>
                  <a:cubicBezTo>
                    <a:pt x="232412" y="390438"/>
                    <a:pt x="229650" y="389009"/>
                    <a:pt x="231745" y="388819"/>
                  </a:cubicBezTo>
                  <a:cubicBezTo>
                    <a:pt x="233841" y="388628"/>
                    <a:pt x="239366" y="387295"/>
                    <a:pt x="239556" y="386247"/>
                  </a:cubicBezTo>
                  <a:cubicBezTo>
                    <a:pt x="239746" y="385294"/>
                    <a:pt x="242414" y="383104"/>
                    <a:pt x="244795" y="385009"/>
                  </a:cubicBezTo>
                  <a:lnTo>
                    <a:pt x="244604" y="385199"/>
                  </a:lnTo>
                  <a:lnTo>
                    <a:pt x="237841" y="391962"/>
                  </a:lnTo>
                  <a:cubicBezTo>
                    <a:pt x="244700" y="395296"/>
                    <a:pt x="250986" y="397010"/>
                    <a:pt x="251843" y="395772"/>
                  </a:cubicBezTo>
                  <a:cubicBezTo>
                    <a:pt x="252700" y="394534"/>
                    <a:pt x="254415" y="391105"/>
                    <a:pt x="253843" y="390724"/>
                  </a:cubicBezTo>
                  <a:lnTo>
                    <a:pt x="252986" y="390724"/>
                  </a:lnTo>
                  <a:lnTo>
                    <a:pt x="251081" y="390247"/>
                  </a:lnTo>
                  <a:cubicBezTo>
                    <a:pt x="248986" y="389866"/>
                    <a:pt x="247748" y="388723"/>
                    <a:pt x="248319" y="387771"/>
                  </a:cubicBezTo>
                  <a:cubicBezTo>
                    <a:pt x="248891" y="386818"/>
                    <a:pt x="251748" y="385675"/>
                    <a:pt x="253462" y="387390"/>
                  </a:cubicBezTo>
                  <a:cubicBezTo>
                    <a:pt x="255082" y="389104"/>
                    <a:pt x="261940" y="389676"/>
                    <a:pt x="260797" y="388247"/>
                  </a:cubicBezTo>
                  <a:cubicBezTo>
                    <a:pt x="259749" y="386818"/>
                    <a:pt x="258701" y="384818"/>
                    <a:pt x="261083" y="387009"/>
                  </a:cubicBezTo>
                  <a:cubicBezTo>
                    <a:pt x="263464" y="389200"/>
                    <a:pt x="271274" y="390247"/>
                    <a:pt x="269083" y="390343"/>
                  </a:cubicBezTo>
                  <a:lnTo>
                    <a:pt x="267274" y="390819"/>
                  </a:lnTo>
                  <a:cubicBezTo>
                    <a:pt x="266416" y="391009"/>
                    <a:pt x="265369" y="392152"/>
                    <a:pt x="265369" y="392819"/>
                  </a:cubicBezTo>
                  <a:cubicBezTo>
                    <a:pt x="265369" y="393486"/>
                    <a:pt x="266893" y="394915"/>
                    <a:pt x="267178" y="394819"/>
                  </a:cubicBezTo>
                  <a:lnTo>
                    <a:pt x="270131" y="394057"/>
                  </a:lnTo>
                  <a:cubicBezTo>
                    <a:pt x="273179" y="392724"/>
                    <a:pt x="277942" y="390819"/>
                    <a:pt x="280799" y="389676"/>
                  </a:cubicBezTo>
                  <a:lnTo>
                    <a:pt x="286466" y="389148"/>
                  </a:lnTo>
                  <a:lnTo>
                    <a:pt x="286609" y="389485"/>
                  </a:lnTo>
                  <a:lnTo>
                    <a:pt x="287070" y="389091"/>
                  </a:lnTo>
                  <a:lnTo>
                    <a:pt x="292039" y="388628"/>
                  </a:lnTo>
                  <a:cubicBezTo>
                    <a:pt x="292991" y="388057"/>
                    <a:pt x="294610" y="386437"/>
                    <a:pt x="292039" y="384818"/>
                  </a:cubicBezTo>
                  <a:lnTo>
                    <a:pt x="291848" y="385009"/>
                  </a:lnTo>
                  <a:lnTo>
                    <a:pt x="287070" y="389091"/>
                  </a:lnTo>
                  <a:lnTo>
                    <a:pt x="286466" y="389148"/>
                  </a:lnTo>
                  <a:lnTo>
                    <a:pt x="283181" y="381389"/>
                  </a:lnTo>
                  <a:lnTo>
                    <a:pt x="285752" y="381294"/>
                  </a:lnTo>
                  <a:cubicBezTo>
                    <a:pt x="288515" y="381199"/>
                    <a:pt x="291467" y="381675"/>
                    <a:pt x="294134" y="382437"/>
                  </a:cubicBezTo>
                  <a:lnTo>
                    <a:pt x="297182" y="383294"/>
                  </a:lnTo>
                  <a:cubicBezTo>
                    <a:pt x="300421" y="384723"/>
                    <a:pt x="304993" y="384818"/>
                    <a:pt x="307279" y="383485"/>
                  </a:cubicBezTo>
                  <a:cubicBezTo>
                    <a:pt x="309565" y="382151"/>
                    <a:pt x="316518" y="379579"/>
                    <a:pt x="316708" y="381199"/>
                  </a:cubicBezTo>
                  <a:lnTo>
                    <a:pt x="316899" y="381199"/>
                  </a:lnTo>
                  <a:cubicBezTo>
                    <a:pt x="319280" y="381199"/>
                    <a:pt x="321852" y="380437"/>
                    <a:pt x="323948" y="381008"/>
                  </a:cubicBezTo>
                  <a:lnTo>
                    <a:pt x="325567" y="381484"/>
                  </a:lnTo>
                  <a:cubicBezTo>
                    <a:pt x="327567" y="382818"/>
                    <a:pt x="329282" y="382818"/>
                    <a:pt x="329472" y="381580"/>
                  </a:cubicBezTo>
                  <a:cubicBezTo>
                    <a:pt x="329662" y="380341"/>
                    <a:pt x="330806" y="376627"/>
                    <a:pt x="331663" y="376627"/>
                  </a:cubicBezTo>
                  <a:lnTo>
                    <a:pt x="332044" y="376912"/>
                  </a:lnTo>
                  <a:cubicBezTo>
                    <a:pt x="335758" y="379865"/>
                    <a:pt x="339664" y="382627"/>
                    <a:pt x="342902" y="385866"/>
                  </a:cubicBezTo>
                  <a:cubicBezTo>
                    <a:pt x="345379" y="388342"/>
                    <a:pt x="348332" y="389104"/>
                    <a:pt x="351856" y="388533"/>
                  </a:cubicBezTo>
                  <a:lnTo>
                    <a:pt x="353189" y="388342"/>
                  </a:lnTo>
                  <a:cubicBezTo>
                    <a:pt x="354523" y="387485"/>
                    <a:pt x="354618" y="385771"/>
                    <a:pt x="353475" y="384437"/>
                  </a:cubicBezTo>
                  <a:lnTo>
                    <a:pt x="352618" y="384532"/>
                  </a:lnTo>
                  <a:lnTo>
                    <a:pt x="347284" y="385009"/>
                  </a:lnTo>
                  <a:cubicBezTo>
                    <a:pt x="343759" y="381580"/>
                    <a:pt x="341664" y="377674"/>
                    <a:pt x="342616" y="376531"/>
                  </a:cubicBezTo>
                  <a:cubicBezTo>
                    <a:pt x="343569" y="375293"/>
                    <a:pt x="347284" y="371674"/>
                    <a:pt x="347569" y="373102"/>
                  </a:cubicBezTo>
                  <a:cubicBezTo>
                    <a:pt x="347855" y="374531"/>
                    <a:pt x="351570" y="378055"/>
                    <a:pt x="355570" y="379198"/>
                  </a:cubicBezTo>
                  <a:lnTo>
                    <a:pt x="359095" y="379770"/>
                  </a:lnTo>
                  <a:cubicBezTo>
                    <a:pt x="363476" y="380437"/>
                    <a:pt x="366715" y="378436"/>
                    <a:pt x="369763" y="376150"/>
                  </a:cubicBezTo>
                  <a:lnTo>
                    <a:pt x="370715" y="375484"/>
                  </a:lnTo>
                  <a:cubicBezTo>
                    <a:pt x="372144" y="375103"/>
                    <a:pt x="374620" y="373864"/>
                    <a:pt x="376049" y="372817"/>
                  </a:cubicBezTo>
                  <a:cubicBezTo>
                    <a:pt x="377573" y="371769"/>
                    <a:pt x="377668" y="376912"/>
                    <a:pt x="376240" y="377865"/>
                  </a:cubicBezTo>
                  <a:lnTo>
                    <a:pt x="374335" y="378151"/>
                  </a:lnTo>
                  <a:lnTo>
                    <a:pt x="373287" y="378341"/>
                  </a:lnTo>
                  <a:cubicBezTo>
                    <a:pt x="372144" y="378817"/>
                    <a:pt x="371001" y="380532"/>
                    <a:pt x="370620" y="382151"/>
                  </a:cubicBezTo>
                  <a:cubicBezTo>
                    <a:pt x="370239" y="383770"/>
                    <a:pt x="372620" y="388628"/>
                    <a:pt x="373954" y="388438"/>
                  </a:cubicBezTo>
                  <a:cubicBezTo>
                    <a:pt x="375287" y="388247"/>
                    <a:pt x="379669" y="386628"/>
                    <a:pt x="381098" y="385294"/>
                  </a:cubicBezTo>
                  <a:cubicBezTo>
                    <a:pt x="382431" y="383866"/>
                    <a:pt x="381859" y="378151"/>
                    <a:pt x="382050" y="377103"/>
                  </a:cubicBezTo>
                  <a:lnTo>
                    <a:pt x="382717" y="376341"/>
                  </a:lnTo>
                  <a:cubicBezTo>
                    <a:pt x="383002" y="375960"/>
                    <a:pt x="384336" y="375960"/>
                    <a:pt x="385098" y="376150"/>
                  </a:cubicBezTo>
                  <a:cubicBezTo>
                    <a:pt x="385669" y="376246"/>
                    <a:pt x="386527" y="377008"/>
                    <a:pt x="386432" y="377389"/>
                  </a:cubicBezTo>
                  <a:cubicBezTo>
                    <a:pt x="385860" y="379294"/>
                    <a:pt x="384908" y="381103"/>
                    <a:pt x="384336" y="382913"/>
                  </a:cubicBezTo>
                  <a:cubicBezTo>
                    <a:pt x="384241" y="383294"/>
                    <a:pt x="385003" y="384247"/>
                    <a:pt x="385669" y="384437"/>
                  </a:cubicBezTo>
                  <a:lnTo>
                    <a:pt x="388146" y="385294"/>
                  </a:lnTo>
                  <a:cubicBezTo>
                    <a:pt x="391956" y="386342"/>
                    <a:pt x="394337" y="386152"/>
                    <a:pt x="393385" y="384723"/>
                  </a:cubicBezTo>
                  <a:lnTo>
                    <a:pt x="392908" y="384151"/>
                  </a:lnTo>
                  <a:cubicBezTo>
                    <a:pt x="391384" y="382437"/>
                    <a:pt x="391099" y="380913"/>
                    <a:pt x="394051" y="380341"/>
                  </a:cubicBezTo>
                  <a:cubicBezTo>
                    <a:pt x="394909" y="380246"/>
                    <a:pt x="396623" y="381580"/>
                    <a:pt x="397004" y="382532"/>
                  </a:cubicBezTo>
                  <a:lnTo>
                    <a:pt x="397576" y="383675"/>
                  </a:lnTo>
                  <a:cubicBezTo>
                    <a:pt x="397385" y="385104"/>
                    <a:pt x="400433" y="385009"/>
                    <a:pt x="404434" y="383389"/>
                  </a:cubicBezTo>
                  <a:lnTo>
                    <a:pt x="407006" y="381484"/>
                  </a:lnTo>
                  <a:lnTo>
                    <a:pt x="407958" y="380722"/>
                  </a:lnTo>
                  <a:cubicBezTo>
                    <a:pt x="407386" y="378532"/>
                    <a:pt x="405958" y="376722"/>
                    <a:pt x="404815" y="376912"/>
                  </a:cubicBezTo>
                  <a:cubicBezTo>
                    <a:pt x="403672" y="377008"/>
                    <a:pt x="399766" y="376055"/>
                    <a:pt x="399766" y="374245"/>
                  </a:cubicBezTo>
                  <a:cubicBezTo>
                    <a:pt x="399766" y="372531"/>
                    <a:pt x="400909" y="368054"/>
                    <a:pt x="402338" y="368435"/>
                  </a:cubicBezTo>
                  <a:lnTo>
                    <a:pt x="402719" y="369197"/>
                  </a:lnTo>
                  <a:lnTo>
                    <a:pt x="405291" y="373864"/>
                  </a:lnTo>
                  <a:cubicBezTo>
                    <a:pt x="410720" y="373483"/>
                    <a:pt x="414530" y="372721"/>
                    <a:pt x="413864" y="372150"/>
                  </a:cubicBezTo>
                  <a:lnTo>
                    <a:pt x="413578" y="371578"/>
                  </a:lnTo>
                  <a:cubicBezTo>
                    <a:pt x="412149" y="369197"/>
                    <a:pt x="415102" y="369578"/>
                    <a:pt x="415864" y="369864"/>
                  </a:cubicBezTo>
                  <a:lnTo>
                    <a:pt x="420055" y="371197"/>
                  </a:lnTo>
                  <a:cubicBezTo>
                    <a:pt x="425293" y="373293"/>
                    <a:pt x="426627" y="376246"/>
                    <a:pt x="423008" y="377770"/>
                  </a:cubicBezTo>
                  <a:lnTo>
                    <a:pt x="420626" y="379008"/>
                  </a:lnTo>
                  <a:cubicBezTo>
                    <a:pt x="420150" y="379198"/>
                    <a:pt x="420150" y="380341"/>
                    <a:pt x="420341" y="380913"/>
                  </a:cubicBezTo>
                  <a:cubicBezTo>
                    <a:pt x="420531" y="381484"/>
                    <a:pt x="421483" y="382342"/>
                    <a:pt x="421865" y="382246"/>
                  </a:cubicBezTo>
                  <a:cubicBezTo>
                    <a:pt x="424150" y="381675"/>
                    <a:pt x="426436" y="381103"/>
                    <a:pt x="428437" y="380151"/>
                  </a:cubicBezTo>
                  <a:cubicBezTo>
                    <a:pt x="429484" y="379579"/>
                    <a:pt x="430056" y="378246"/>
                    <a:pt x="430532" y="377103"/>
                  </a:cubicBezTo>
                  <a:lnTo>
                    <a:pt x="431770" y="374722"/>
                  </a:lnTo>
                  <a:cubicBezTo>
                    <a:pt x="433104" y="371864"/>
                    <a:pt x="435581" y="369673"/>
                    <a:pt x="437200" y="369769"/>
                  </a:cubicBezTo>
                  <a:cubicBezTo>
                    <a:pt x="438914" y="369864"/>
                    <a:pt x="443296" y="370340"/>
                    <a:pt x="443296" y="370531"/>
                  </a:cubicBezTo>
                  <a:cubicBezTo>
                    <a:pt x="443296" y="370721"/>
                    <a:pt x="442153" y="371388"/>
                    <a:pt x="440724" y="371674"/>
                  </a:cubicBezTo>
                  <a:cubicBezTo>
                    <a:pt x="439295" y="371959"/>
                    <a:pt x="436247" y="375103"/>
                    <a:pt x="437962" y="377960"/>
                  </a:cubicBezTo>
                  <a:lnTo>
                    <a:pt x="439581" y="380151"/>
                  </a:lnTo>
                  <a:lnTo>
                    <a:pt x="440152" y="381008"/>
                  </a:lnTo>
                  <a:cubicBezTo>
                    <a:pt x="441295" y="381675"/>
                    <a:pt x="443010" y="381484"/>
                    <a:pt x="444058" y="380722"/>
                  </a:cubicBezTo>
                  <a:lnTo>
                    <a:pt x="445010" y="380056"/>
                  </a:lnTo>
                  <a:lnTo>
                    <a:pt x="445772" y="379484"/>
                  </a:lnTo>
                  <a:cubicBezTo>
                    <a:pt x="446629" y="378913"/>
                    <a:pt x="448344" y="380151"/>
                    <a:pt x="449582" y="382246"/>
                  </a:cubicBezTo>
                  <a:lnTo>
                    <a:pt x="450630" y="382246"/>
                  </a:lnTo>
                  <a:cubicBezTo>
                    <a:pt x="452821" y="382246"/>
                    <a:pt x="455488" y="381484"/>
                    <a:pt x="457107" y="380246"/>
                  </a:cubicBezTo>
                  <a:lnTo>
                    <a:pt x="458345" y="379389"/>
                  </a:lnTo>
                  <a:cubicBezTo>
                    <a:pt x="458631" y="377484"/>
                    <a:pt x="459107" y="374722"/>
                    <a:pt x="459583" y="373293"/>
                  </a:cubicBezTo>
                  <a:cubicBezTo>
                    <a:pt x="459965" y="371864"/>
                    <a:pt x="467870" y="366054"/>
                    <a:pt x="467680" y="366530"/>
                  </a:cubicBezTo>
                  <a:cubicBezTo>
                    <a:pt x="467489" y="367006"/>
                    <a:pt x="464727" y="371674"/>
                    <a:pt x="465108" y="373579"/>
                  </a:cubicBezTo>
                  <a:cubicBezTo>
                    <a:pt x="465489" y="375484"/>
                    <a:pt x="471680" y="379675"/>
                    <a:pt x="476538" y="379198"/>
                  </a:cubicBezTo>
                  <a:lnTo>
                    <a:pt x="480919" y="382246"/>
                  </a:lnTo>
                  <a:lnTo>
                    <a:pt x="483206" y="383770"/>
                  </a:lnTo>
                  <a:cubicBezTo>
                    <a:pt x="482729" y="381484"/>
                    <a:pt x="482539" y="376817"/>
                    <a:pt x="482825" y="373388"/>
                  </a:cubicBezTo>
                  <a:lnTo>
                    <a:pt x="487682" y="374245"/>
                  </a:lnTo>
                  <a:cubicBezTo>
                    <a:pt x="492445" y="375103"/>
                    <a:pt x="486539" y="376436"/>
                    <a:pt x="487396" y="377293"/>
                  </a:cubicBezTo>
                  <a:cubicBezTo>
                    <a:pt x="487968" y="377960"/>
                    <a:pt x="490254" y="378436"/>
                    <a:pt x="490540" y="378151"/>
                  </a:cubicBezTo>
                  <a:lnTo>
                    <a:pt x="491778" y="377008"/>
                  </a:lnTo>
                  <a:cubicBezTo>
                    <a:pt x="492921" y="375103"/>
                    <a:pt x="495302" y="374531"/>
                    <a:pt x="497017" y="375579"/>
                  </a:cubicBezTo>
                  <a:lnTo>
                    <a:pt x="498826" y="376055"/>
                  </a:lnTo>
                  <a:lnTo>
                    <a:pt x="504446" y="377674"/>
                  </a:lnTo>
                  <a:cubicBezTo>
                    <a:pt x="510542" y="376246"/>
                    <a:pt x="522163" y="373960"/>
                    <a:pt x="530259" y="372626"/>
                  </a:cubicBezTo>
                  <a:lnTo>
                    <a:pt x="530926" y="373388"/>
                  </a:lnTo>
                  <a:lnTo>
                    <a:pt x="532450" y="375103"/>
                  </a:lnTo>
                  <a:cubicBezTo>
                    <a:pt x="534450" y="375007"/>
                    <a:pt x="537212" y="375484"/>
                    <a:pt x="538641" y="376246"/>
                  </a:cubicBezTo>
                  <a:lnTo>
                    <a:pt x="538832" y="376055"/>
                  </a:lnTo>
                  <a:cubicBezTo>
                    <a:pt x="541117" y="374150"/>
                    <a:pt x="544737" y="376246"/>
                    <a:pt x="546261" y="374817"/>
                  </a:cubicBezTo>
                  <a:lnTo>
                    <a:pt x="547785" y="373388"/>
                  </a:lnTo>
                  <a:cubicBezTo>
                    <a:pt x="548547" y="371007"/>
                    <a:pt x="550261" y="367768"/>
                    <a:pt x="551690" y="366340"/>
                  </a:cubicBezTo>
                  <a:lnTo>
                    <a:pt x="553405" y="365863"/>
                  </a:lnTo>
                  <a:lnTo>
                    <a:pt x="554357" y="365578"/>
                  </a:lnTo>
                  <a:cubicBezTo>
                    <a:pt x="555976" y="366721"/>
                    <a:pt x="558262" y="368626"/>
                    <a:pt x="559406" y="369769"/>
                  </a:cubicBezTo>
                  <a:cubicBezTo>
                    <a:pt x="560549" y="371007"/>
                    <a:pt x="565120" y="374150"/>
                    <a:pt x="565787" y="375007"/>
                  </a:cubicBezTo>
                  <a:cubicBezTo>
                    <a:pt x="566454" y="375865"/>
                    <a:pt x="572169" y="375484"/>
                    <a:pt x="576932" y="372245"/>
                  </a:cubicBezTo>
                  <a:lnTo>
                    <a:pt x="583313" y="375865"/>
                  </a:lnTo>
                  <a:cubicBezTo>
                    <a:pt x="588171" y="378627"/>
                    <a:pt x="586075" y="370245"/>
                    <a:pt x="591124" y="371864"/>
                  </a:cubicBezTo>
                  <a:cubicBezTo>
                    <a:pt x="591219" y="371864"/>
                    <a:pt x="592267" y="370340"/>
                    <a:pt x="592457" y="369388"/>
                  </a:cubicBezTo>
                  <a:cubicBezTo>
                    <a:pt x="592552" y="368911"/>
                    <a:pt x="591505" y="367768"/>
                    <a:pt x="591219" y="367864"/>
                  </a:cubicBezTo>
                  <a:lnTo>
                    <a:pt x="584456" y="368911"/>
                  </a:lnTo>
                  <a:cubicBezTo>
                    <a:pt x="582361" y="364625"/>
                    <a:pt x="580551" y="361006"/>
                    <a:pt x="580456" y="360720"/>
                  </a:cubicBezTo>
                  <a:cubicBezTo>
                    <a:pt x="580360" y="360434"/>
                    <a:pt x="581408" y="359577"/>
                    <a:pt x="582837" y="359386"/>
                  </a:cubicBezTo>
                  <a:lnTo>
                    <a:pt x="583885" y="359005"/>
                  </a:lnTo>
                  <a:lnTo>
                    <a:pt x="584837" y="358624"/>
                  </a:lnTo>
                  <a:cubicBezTo>
                    <a:pt x="586933" y="357196"/>
                    <a:pt x="588076" y="357196"/>
                    <a:pt x="587409" y="358624"/>
                  </a:cubicBezTo>
                  <a:cubicBezTo>
                    <a:pt x="586742" y="360053"/>
                    <a:pt x="587314" y="363863"/>
                    <a:pt x="590076" y="364149"/>
                  </a:cubicBezTo>
                  <a:cubicBezTo>
                    <a:pt x="592838" y="364530"/>
                    <a:pt x="602459" y="363101"/>
                    <a:pt x="606935" y="362815"/>
                  </a:cubicBezTo>
                  <a:cubicBezTo>
                    <a:pt x="611412" y="362625"/>
                    <a:pt x="621890" y="362434"/>
                    <a:pt x="621223" y="363482"/>
                  </a:cubicBezTo>
                  <a:cubicBezTo>
                    <a:pt x="620461" y="364530"/>
                    <a:pt x="615412" y="366244"/>
                    <a:pt x="612079" y="365959"/>
                  </a:cubicBezTo>
                  <a:lnTo>
                    <a:pt x="610555" y="367102"/>
                  </a:lnTo>
                  <a:lnTo>
                    <a:pt x="607221" y="369483"/>
                  </a:lnTo>
                  <a:cubicBezTo>
                    <a:pt x="604459" y="368054"/>
                    <a:pt x="602840" y="368816"/>
                    <a:pt x="603697" y="371197"/>
                  </a:cubicBezTo>
                  <a:lnTo>
                    <a:pt x="605411" y="372721"/>
                  </a:lnTo>
                  <a:cubicBezTo>
                    <a:pt x="607126" y="374245"/>
                    <a:pt x="611317" y="376055"/>
                    <a:pt x="612174" y="375484"/>
                  </a:cubicBezTo>
                  <a:cubicBezTo>
                    <a:pt x="616556" y="372531"/>
                    <a:pt x="621318" y="374912"/>
                    <a:pt x="625700" y="373960"/>
                  </a:cubicBezTo>
                  <a:cubicBezTo>
                    <a:pt x="626842" y="373674"/>
                    <a:pt x="627604" y="372340"/>
                    <a:pt x="628652" y="371674"/>
                  </a:cubicBezTo>
                  <a:cubicBezTo>
                    <a:pt x="630271" y="370531"/>
                    <a:pt x="632939" y="369673"/>
                    <a:pt x="633605" y="368245"/>
                  </a:cubicBezTo>
                  <a:lnTo>
                    <a:pt x="634558" y="366149"/>
                  </a:lnTo>
                  <a:cubicBezTo>
                    <a:pt x="634367" y="363577"/>
                    <a:pt x="637701" y="361387"/>
                    <a:pt x="641987" y="361387"/>
                  </a:cubicBezTo>
                  <a:lnTo>
                    <a:pt x="645416" y="361482"/>
                  </a:lnTo>
                  <a:lnTo>
                    <a:pt x="645702" y="361482"/>
                  </a:lnTo>
                  <a:cubicBezTo>
                    <a:pt x="646178" y="362625"/>
                    <a:pt x="645131" y="363673"/>
                    <a:pt x="643225" y="363673"/>
                  </a:cubicBezTo>
                  <a:cubicBezTo>
                    <a:pt x="641320" y="363673"/>
                    <a:pt x="636749" y="364625"/>
                    <a:pt x="636749" y="365673"/>
                  </a:cubicBezTo>
                  <a:cubicBezTo>
                    <a:pt x="636749" y="366816"/>
                    <a:pt x="640654" y="371197"/>
                    <a:pt x="645511" y="371864"/>
                  </a:cubicBezTo>
                  <a:cubicBezTo>
                    <a:pt x="650369" y="372531"/>
                    <a:pt x="665228" y="372150"/>
                    <a:pt x="667705" y="374722"/>
                  </a:cubicBezTo>
                  <a:lnTo>
                    <a:pt x="669705" y="370245"/>
                  </a:lnTo>
                  <a:cubicBezTo>
                    <a:pt x="670753" y="367864"/>
                    <a:pt x="667705" y="366244"/>
                    <a:pt x="664561" y="365482"/>
                  </a:cubicBezTo>
                  <a:cubicBezTo>
                    <a:pt x="663037" y="365101"/>
                    <a:pt x="661704" y="364149"/>
                    <a:pt x="660656" y="363101"/>
                  </a:cubicBezTo>
                  <a:lnTo>
                    <a:pt x="659990" y="362434"/>
                  </a:lnTo>
                  <a:cubicBezTo>
                    <a:pt x="659799" y="361291"/>
                    <a:pt x="661037" y="359958"/>
                    <a:pt x="662657" y="359577"/>
                  </a:cubicBezTo>
                  <a:lnTo>
                    <a:pt x="664085" y="359672"/>
                  </a:lnTo>
                  <a:lnTo>
                    <a:pt x="665228" y="359767"/>
                  </a:lnTo>
                  <a:cubicBezTo>
                    <a:pt x="666371" y="359863"/>
                    <a:pt x="668371" y="359386"/>
                    <a:pt x="669610" y="358815"/>
                  </a:cubicBezTo>
                  <a:cubicBezTo>
                    <a:pt x="670943" y="358243"/>
                    <a:pt x="674372" y="358339"/>
                    <a:pt x="673229" y="359577"/>
                  </a:cubicBezTo>
                  <a:cubicBezTo>
                    <a:pt x="672086" y="360815"/>
                    <a:pt x="670372" y="365292"/>
                    <a:pt x="672086" y="366435"/>
                  </a:cubicBezTo>
                  <a:lnTo>
                    <a:pt x="673515" y="367197"/>
                  </a:lnTo>
                  <a:lnTo>
                    <a:pt x="675134" y="368149"/>
                  </a:lnTo>
                  <a:cubicBezTo>
                    <a:pt x="677134" y="369007"/>
                    <a:pt x="679230" y="367959"/>
                    <a:pt x="679992" y="365768"/>
                  </a:cubicBezTo>
                  <a:lnTo>
                    <a:pt x="679516" y="363958"/>
                  </a:lnTo>
                  <a:cubicBezTo>
                    <a:pt x="679230" y="362815"/>
                    <a:pt x="677325" y="362149"/>
                    <a:pt x="679420" y="360910"/>
                  </a:cubicBezTo>
                  <a:lnTo>
                    <a:pt x="680278" y="360434"/>
                  </a:lnTo>
                  <a:cubicBezTo>
                    <a:pt x="681325" y="359672"/>
                    <a:pt x="682468" y="360053"/>
                    <a:pt x="682659" y="361196"/>
                  </a:cubicBezTo>
                  <a:cubicBezTo>
                    <a:pt x="682850" y="362434"/>
                    <a:pt x="686659" y="365387"/>
                    <a:pt x="690374" y="364625"/>
                  </a:cubicBezTo>
                  <a:lnTo>
                    <a:pt x="693517" y="364054"/>
                  </a:lnTo>
                  <a:lnTo>
                    <a:pt x="695518" y="363673"/>
                  </a:lnTo>
                  <a:cubicBezTo>
                    <a:pt x="697613" y="363482"/>
                    <a:pt x="701042" y="363101"/>
                    <a:pt x="703138" y="362815"/>
                  </a:cubicBezTo>
                  <a:cubicBezTo>
                    <a:pt x="705138" y="362530"/>
                    <a:pt x="710282" y="363101"/>
                    <a:pt x="711139" y="364911"/>
                  </a:cubicBezTo>
                  <a:cubicBezTo>
                    <a:pt x="711901" y="366816"/>
                    <a:pt x="715901" y="371674"/>
                    <a:pt x="717140" y="371388"/>
                  </a:cubicBezTo>
                  <a:cubicBezTo>
                    <a:pt x="718378" y="371102"/>
                    <a:pt x="721902" y="369388"/>
                    <a:pt x="722474" y="368340"/>
                  </a:cubicBezTo>
                  <a:cubicBezTo>
                    <a:pt x="723140" y="367292"/>
                    <a:pt x="721807" y="363101"/>
                    <a:pt x="718949" y="361577"/>
                  </a:cubicBezTo>
                  <a:cubicBezTo>
                    <a:pt x="716092" y="360053"/>
                    <a:pt x="718664" y="353576"/>
                    <a:pt x="720378" y="354624"/>
                  </a:cubicBezTo>
                  <a:cubicBezTo>
                    <a:pt x="722092" y="355672"/>
                    <a:pt x="726093" y="358243"/>
                    <a:pt x="726474" y="357577"/>
                  </a:cubicBezTo>
                  <a:lnTo>
                    <a:pt x="726855" y="357005"/>
                  </a:lnTo>
                  <a:lnTo>
                    <a:pt x="727236" y="356338"/>
                  </a:lnTo>
                  <a:cubicBezTo>
                    <a:pt x="727617" y="355576"/>
                    <a:pt x="727998" y="355957"/>
                    <a:pt x="728093" y="357196"/>
                  </a:cubicBezTo>
                  <a:cubicBezTo>
                    <a:pt x="728093" y="358434"/>
                    <a:pt x="727712" y="362053"/>
                    <a:pt x="727712" y="362720"/>
                  </a:cubicBezTo>
                  <a:cubicBezTo>
                    <a:pt x="727808" y="363387"/>
                    <a:pt x="729046" y="365101"/>
                    <a:pt x="730475" y="365006"/>
                  </a:cubicBezTo>
                  <a:lnTo>
                    <a:pt x="731427" y="364530"/>
                  </a:lnTo>
                  <a:cubicBezTo>
                    <a:pt x="732475" y="364054"/>
                    <a:pt x="733237" y="363101"/>
                    <a:pt x="734189" y="362339"/>
                  </a:cubicBezTo>
                  <a:cubicBezTo>
                    <a:pt x="737142" y="360053"/>
                    <a:pt x="739333" y="359767"/>
                    <a:pt x="739809" y="363768"/>
                  </a:cubicBezTo>
                  <a:cubicBezTo>
                    <a:pt x="739809" y="363958"/>
                    <a:pt x="741428" y="364149"/>
                    <a:pt x="742190" y="364149"/>
                  </a:cubicBezTo>
                  <a:lnTo>
                    <a:pt x="745905" y="363958"/>
                  </a:lnTo>
                  <a:cubicBezTo>
                    <a:pt x="748191" y="361482"/>
                    <a:pt x="749810" y="360625"/>
                    <a:pt x="749525" y="362053"/>
                  </a:cubicBezTo>
                  <a:cubicBezTo>
                    <a:pt x="749239" y="363482"/>
                    <a:pt x="749429" y="367673"/>
                    <a:pt x="751144" y="366625"/>
                  </a:cubicBezTo>
                  <a:cubicBezTo>
                    <a:pt x="752858" y="365578"/>
                    <a:pt x="756954" y="363863"/>
                    <a:pt x="757240" y="364530"/>
                  </a:cubicBezTo>
                  <a:lnTo>
                    <a:pt x="757716" y="365006"/>
                  </a:lnTo>
                  <a:cubicBezTo>
                    <a:pt x="760764" y="368054"/>
                    <a:pt x="765908" y="370150"/>
                    <a:pt x="767146" y="368721"/>
                  </a:cubicBezTo>
                  <a:cubicBezTo>
                    <a:pt x="770289" y="365101"/>
                    <a:pt x="764860" y="365863"/>
                    <a:pt x="763431" y="364339"/>
                  </a:cubicBezTo>
                  <a:lnTo>
                    <a:pt x="762098" y="362911"/>
                  </a:lnTo>
                  <a:cubicBezTo>
                    <a:pt x="761717" y="360720"/>
                    <a:pt x="761431" y="356910"/>
                    <a:pt x="761621" y="354529"/>
                  </a:cubicBezTo>
                  <a:lnTo>
                    <a:pt x="763526" y="353005"/>
                  </a:lnTo>
                  <a:cubicBezTo>
                    <a:pt x="764193" y="352528"/>
                    <a:pt x="766098" y="352433"/>
                    <a:pt x="766860" y="352814"/>
                  </a:cubicBezTo>
                  <a:cubicBezTo>
                    <a:pt x="767622" y="353290"/>
                    <a:pt x="768098" y="354719"/>
                    <a:pt x="767812" y="355481"/>
                  </a:cubicBezTo>
                  <a:lnTo>
                    <a:pt x="767336" y="357577"/>
                  </a:lnTo>
                  <a:cubicBezTo>
                    <a:pt x="766384" y="359101"/>
                    <a:pt x="767241" y="360910"/>
                    <a:pt x="769146" y="361672"/>
                  </a:cubicBezTo>
                  <a:lnTo>
                    <a:pt x="770670" y="362625"/>
                  </a:lnTo>
                  <a:cubicBezTo>
                    <a:pt x="772861" y="364054"/>
                    <a:pt x="774099" y="363006"/>
                    <a:pt x="776099" y="362244"/>
                  </a:cubicBezTo>
                  <a:lnTo>
                    <a:pt x="778004" y="361482"/>
                  </a:lnTo>
                  <a:cubicBezTo>
                    <a:pt x="780767" y="361863"/>
                    <a:pt x="784291" y="363577"/>
                    <a:pt x="785815" y="365292"/>
                  </a:cubicBezTo>
                  <a:cubicBezTo>
                    <a:pt x="787339" y="367102"/>
                    <a:pt x="786386" y="373102"/>
                    <a:pt x="783529" y="373579"/>
                  </a:cubicBezTo>
                  <a:lnTo>
                    <a:pt x="780671" y="370626"/>
                  </a:lnTo>
                  <a:cubicBezTo>
                    <a:pt x="776766" y="366530"/>
                    <a:pt x="776004" y="366625"/>
                    <a:pt x="770003" y="371007"/>
                  </a:cubicBezTo>
                  <a:cubicBezTo>
                    <a:pt x="768860" y="371864"/>
                    <a:pt x="766955" y="371864"/>
                    <a:pt x="765717" y="372531"/>
                  </a:cubicBezTo>
                  <a:lnTo>
                    <a:pt x="762574" y="374341"/>
                  </a:lnTo>
                  <a:cubicBezTo>
                    <a:pt x="763050" y="377198"/>
                    <a:pt x="766955" y="378436"/>
                    <a:pt x="771337" y="377103"/>
                  </a:cubicBezTo>
                  <a:lnTo>
                    <a:pt x="775337" y="375865"/>
                  </a:lnTo>
                  <a:lnTo>
                    <a:pt x="786767" y="379579"/>
                  </a:lnTo>
                  <a:lnTo>
                    <a:pt x="788196" y="379389"/>
                  </a:lnTo>
                  <a:cubicBezTo>
                    <a:pt x="789720" y="379198"/>
                    <a:pt x="795244" y="376531"/>
                    <a:pt x="800388" y="373674"/>
                  </a:cubicBezTo>
                  <a:lnTo>
                    <a:pt x="806293" y="373769"/>
                  </a:lnTo>
                  <a:lnTo>
                    <a:pt x="812390" y="373960"/>
                  </a:lnTo>
                  <a:cubicBezTo>
                    <a:pt x="814580" y="373007"/>
                    <a:pt x="815533" y="371483"/>
                    <a:pt x="814580" y="370626"/>
                  </a:cubicBezTo>
                  <a:lnTo>
                    <a:pt x="813533" y="370054"/>
                  </a:lnTo>
                  <a:cubicBezTo>
                    <a:pt x="812961" y="369673"/>
                    <a:pt x="811913" y="369483"/>
                    <a:pt x="811246" y="369578"/>
                  </a:cubicBezTo>
                  <a:lnTo>
                    <a:pt x="801912" y="370816"/>
                  </a:lnTo>
                  <a:cubicBezTo>
                    <a:pt x="798769" y="367578"/>
                    <a:pt x="795530" y="364530"/>
                    <a:pt x="794673" y="363958"/>
                  </a:cubicBezTo>
                  <a:cubicBezTo>
                    <a:pt x="793816" y="363482"/>
                    <a:pt x="793149" y="360720"/>
                    <a:pt x="796102" y="359482"/>
                  </a:cubicBezTo>
                  <a:cubicBezTo>
                    <a:pt x="798959" y="358243"/>
                    <a:pt x="806770" y="363387"/>
                    <a:pt x="808389" y="363768"/>
                  </a:cubicBezTo>
                  <a:cubicBezTo>
                    <a:pt x="810008" y="364149"/>
                    <a:pt x="813628" y="360529"/>
                    <a:pt x="816104" y="359005"/>
                  </a:cubicBezTo>
                  <a:lnTo>
                    <a:pt x="818200" y="359291"/>
                  </a:lnTo>
                  <a:lnTo>
                    <a:pt x="825248" y="360434"/>
                  </a:lnTo>
                  <a:cubicBezTo>
                    <a:pt x="830868" y="359005"/>
                    <a:pt x="834583" y="356243"/>
                    <a:pt x="833440" y="354338"/>
                  </a:cubicBezTo>
                  <a:cubicBezTo>
                    <a:pt x="832392" y="352433"/>
                    <a:pt x="832297" y="347575"/>
                    <a:pt x="836011" y="348433"/>
                  </a:cubicBezTo>
                  <a:lnTo>
                    <a:pt x="838393" y="344908"/>
                  </a:lnTo>
                  <a:lnTo>
                    <a:pt x="839155" y="343765"/>
                  </a:lnTo>
                  <a:cubicBezTo>
                    <a:pt x="840107" y="342432"/>
                    <a:pt x="833916" y="343765"/>
                    <a:pt x="825534" y="346813"/>
                  </a:cubicBezTo>
                  <a:lnTo>
                    <a:pt x="820771" y="338241"/>
                  </a:lnTo>
                  <a:cubicBezTo>
                    <a:pt x="820676" y="338050"/>
                    <a:pt x="818104" y="338336"/>
                    <a:pt x="817533" y="338908"/>
                  </a:cubicBezTo>
                  <a:lnTo>
                    <a:pt x="815818" y="340527"/>
                  </a:lnTo>
                  <a:cubicBezTo>
                    <a:pt x="814104" y="342718"/>
                    <a:pt x="812485" y="343575"/>
                    <a:pt x="812199" y="342337"/>
                  </a:cubicBezTo>
                  <a:lnTo>
                    <a:pt x="811913" y="341384"/>
                  </a:lnTo>
                  <a:lnTo>
                    <a:pt x="810484" y="337098"/>
                  </a:lnTo>
                  <a:cubicBezTo>
                    <a:pt x="806579" y="335383"/>
                    <a:pt x="804103" y="335098"/>
                    <a:pt x="805055" y="336526"/>
                  </a:cubicBezTo>
                  <a:cubicBezTo>
                    <a:pt x="806008" y="337860"/>
                    <a:pt x="797626" y="342527"/>
                    <a:pt x="791053" y="342622"/>
                  </a:cubicBezTo>
                  <a:lnTo>
                    <a:pt x="784767" y="342241"/>
                  </a:lnTo>
                  <a:lnTo>
                    <a:pt x="778671" y="341860"/>
                  </a:lnTo>
                  <a:cubicBezTo>
                    <a:pt x="772003" y="341003"/>
                    <a:pt x="762383" y="340813"/>
                    <a:pt x="757335" y="341479"/>
                  </a:cubicBezTo>
                  <a:lnTo>
                    <a:pt x="755716" y="343575"/>
                  </a:lnTo>
                  <a:cubicBezTo>
                    <a:pt x="752668" y="347575"/>
                    <a:pt x="748191" y="347290"/>
                    <a:pt x="744191" y="348909"/>
                  </a:cubicBezTo>
                  <a:lnTo>
                    <a:pt x="739714" y="350623"/>
                  </a:lnTo>
                  <a:cubicBezTo>
                    <a:pt x="738761" y="348623"/>
                    <a:pt x="741524" y="346337"/>
                    <a:pt x="745905" y="345575"/>
                  </a:cubicBezTo>
                  <a:lnTo>
                    <a:pt x="749429" y="344146"/>
                  </a:lnTo>
                  <a:lnTo>
                    <a:pt x="752477" y="342908"/>
                  </a:lnTo>
                  <a:cubicBezTo>
                    <a:pt x="756001" y="340146"/>
                    <a:pt x="756383" y="337765"/>
                    <a:pt x="753430" y="337479"/>
                  </a:cubicBezTo>
                  <a:lnTo>
                    <a:pt x="751620" y="338050"/>
                  </a:lnTo>
                  <a:lnTo>
                    <a:pt x="746762" y="339479"/>
                  </a:lnTo>
                  <a:cubicBezTo>
                    <a:pt x="741619" y="341384"/>
                    <a:pt x="735332" y="343384"/>
                    <a:pt x="732856" y="343861"/>
                  </a:cubicBezTo>
                  <a:cubicBezTo>
                    <a:pt x="730284" y="344337"/>
                    <a:pt x="718949" y="340051"/>
                    <a:pt x="716759" y="339574"/>
                  </a:cubicBezTo>
                  <a:lnTo>
                    <a:pt x="716663" y="342241"/>
                  </a:lnTo>
                  <a:lnTo>
                    <a:pt x="716568" y="343480"/>
                  </a:lnTo>
                  <a:cubicBezTo>
                    <a:pt x="716568" y="345099"/>
                    <a:pt x="714187" y="345861"/>
                    <a:pt x="711329" y="345099"/>
                  </a:cubicBezTo>
                  <a:cubicBezTo>
                    <a:pt x="708376" y="344337"/>
                    <a:pt x="704090" y="351004"/>
                    <a:pt x="703900" y="353290"/>
                  </a:cubicBezTo>
                  <a:lnTo>
                    <a:pt x="703804" y="355386"/>
                  </a:lnTo>
                  <a:cubicBezTo>
                    <a:pt x="703709" y="357005"/>
                    <a:pt x="704281" y="359482"/>
                    <a:pt x="701042" y="358910"/>
                  </a:cubicBezTo>
                  <a:lnTo>
                    <a:pt x="696089" y="358053"/>
                  </a:lnTo>
                  <a:cubicBezTo>
                    <a:pt x="698851" y="356815"/>
                    <a:pt x="701137" y="354529"/>
                    <a:pt x="701137" y="352814"/>
                  </a:cubicBezTo>
                  <a:cubicBezTo>
                    <a:pt x="701137" y="351100"/>
                    <a:pt x="698280" y="347004"/>
                    <a:pt x="694756" y="348814"/>
                  </a:cubicBezTo>
                  <a:lnTo>
                    <a:pt x="694089" y="348337"/>
                  </a:lnTo>
                  <a:cubicBezTo>
                    <a:pt x="689326" y="345099"/>
                    <a:pt x="683040" y="347956"/>
                    <a:pt x="678659" y="345575"/>
                  </a:cubicBezTo>
                  <a:lnTo>
                    <a:pt x="675039" y="343670"/>
                  </a:lnTo>
                  <a:cubicBezTo>
                    <a:pt x="675229" y="345480"/>
                    <a:pt x="673991" y="347956"/>
                    <a:pt x="672277" y="349195"/>
                  </a:cubicBezTo>
                  <a:lnTo>
                    <a:pt x="670372" y="346623"/>
                  </a:lnTo>
                  <a:cubicBezTo>
                    <a:pt x="669610" y="345670"/>
                    <a:pt x="670181" y="343575"/>
                    <a:pt x="667800" y="345385"/>
                  </a:cubicBezTo>
                  <a:cubicBezTo>
                    <a:pt x="666943" y="346051"/>
                    <a:pt x="666181" y="347385"/>
                    <a:pt x="666276" y="348242"/>
                  </a:cubicBezTo>
                  <a:lnTo>
                    <a:pt x="666371" y="349385"/>
                  </a:lnTo>
                  <a:cubicBezTo>
                    <a:pt x="667419" y="350814"/>
                    <a:pt x="665800" y="352433"/>
                    <a:pt x="662752" y="353005"/>
                  </a:cubicBezTo>
                  <a:cubicBezTo>
                    <a:pt x="659704" y="353576"/>
                    <a:pt x="654370" y="349004"/>
                    <a:pt x="652846" y="348052"/>
                  </a:cubicBezTo>
                  <a:cubicBezTo>
                    <a:pt x="651417" y="347194"/>
                    <a:pt x="646559" y="346813"/>
                    <a:pt x="644750" y="349671"/>
                  </a:cubicBezTo>
                  <a:lnTo>
                    <a:pt x="636939" y="348433"/>
                  </a:lnTo>
                  <a:cubicBezTo>
                    <a:pt x="635320" y="348147"/>
                    <a:pt x="633510" y="348528"/>
                    <a:pt x="631795" y="348337"/>
                  </a:cubicBezTo>
                  <a:cubicBezTo>
                    <a:pt x="630843" y="348147"/>
                    <a:pt x="629319" y="347480"/>
                    <a:pt x="629128" y="346813"/>
                  </a:cubicBezTo>
                  <a:cubicBezTo>
                    <a:pt x="628652" y="344908"/>
                    <a:pt x="628938" y="343384"/>
                    <a:pt x="625700" y="345575"/>
                  </a:cubicBezTo>
                  <a:cubicBezTo>
                    <a:pt x="624080" y="346623"/>
                    <a:pt x="620842" y="346432"/>
                    <a:pt x="618460" y="346242"/>
                  </a:cubicBezTo>
                  <a:cubicBezTo>
                    <a:pt x="616556" y="346051"/>
                    <a:pt x="614746" y="344242"/>
                    <a:pt x="613126" y="344527"/>
                  </a:cubicBezTo>
                  <a:cubicBezTo>
                    <a:pt x="611888" y="344718"/>
                    <a:pt x="610936" y="348052"/>
                    <a:pt x="610174" y="347956"/>
                  </a:cubicBezTo>
                  <a:lnTo>
                    <a:pt x="603125" y="347385"/>
                  </a:lnTo>
                  <a:cubicBezTo>
                    <a:pt x="599125" y="351576"/>
                    <a:pt x="591124" y="352624"/>
                    <a:pt x="585218" y="349671"/>
                  </a:cubicBezTo>
                  <a:lnTo>
                    <a:pt x="577027" y="350623"/>
                  </a:lnTo>
                  <a:cubicBezTo>
                    <a:pt x="570454" y="351385"/>
                    <a:pt x="569311" y="351195"/>
                    <a:pt x="564263" y="347290"/>
                  </a:cubicBezTo>
                  <a:cubicBezTo>
                    <a:pt x="563501" y="346718"/>
                    <a:pt x="561977" y="346718"/>
                    <a:pt x="560834" y="346432"/>
                  </a:cubicBezTo>
                  <a:cubicBezTo>
                    <a:pt x="560834" y="346432"/>
                    <a:pt x="551785" y="353576"/>
                    <a:pt x="551690" y="353576"/>
                  </a:cubicBezTo>
                  <a:cubicBezTo>
                    <a:pt x="549214" y="355767"/>
                    <a:pt x="547118" y="359101"/>
                    <a:pt x="542737" y="355100"/>
                  </a:cubicBezTo>
                  <a:cubicBezTo>
                    <a:pt x="541975" y="354338"/>
                    <a:pt x="538736" y="354243"/>
                    <a:pt x="537974" y="354910"/>
                  </a:cubicBezTo>
                  <a:lnTo>
                    <a:pt x="533307" y="358910"/>
                  </a:lnTo>
                  <a:cubicBezTo>
                    <a:pt x="531688" y="355672"/>
                    <a:pt x="528640" y="353957"/>
                    <a:pt x="526544" y="355005"/>
                  </a:cubicBezTo>
                  <a:cubicBezTo>
                    <a:pt x="524449" y="356148"/>
                    <a:pt x="520448" y="356910"/>
                    <a:pt x="520543" y="355195"/>
                  </a:cubicBezTo>
                  <a:cubicBezTo>
                    <a:pt x="520639" y="353576"/>
                    <a:pt x="514733" y="356338"/>
                    <a:pt x="514257" y="356624"/>
                  </a:cubicBezTo>
                  <a:cubicBezTo>
                    <a:pt x="513781" y="356815"/>
                    <a:pt x="509399" y="356243"/>
                    <a:pt x="505113" y="355481"/>
                  </a:cubicBezTo>
                  <a:lnTo>
                    <a:pt x="505494" y="360053"/>
                  </a:lnTo>
                  <a:lnTo>
                    <a:pt x="505780" y="363387"/>
                  </a:lnTo>
                  <a:cubicBezTo>
                    <a:pt x="503208" y="363577"/>
                    <a:pt x="500827" y="364625"/>
                    <a:pt x="500541" y="365578"/>
                  </a:cubicBezTo>
                  <a:cubicBezTo>
                    <a:pt x="500255" y="366530"/>
                    <a:pt x="498445" y="368911"/>
                    <a:pt x="497112" y="368340"/>
                  </a:cubicBezTo>
                  <a:cubicBezTo>
                    <a:pt x="495874" y="367768"/>
                    <a:pt x="492254" y="365863"/>
                    <a:pt x="491778" y="365387"/>
                  </a:cubicBezTo>
                  <a:cubicBezTo>
                    <a:pt x="491302" y="364911"/>
                    <a:pt x="491302" y="363387"/>
                    <a:pt x="492731" y="363196"/>
                  </a:cubicBezTo>
                  <a:cubicBezTo>
                    <a:pt x="494159" y="363006"/>
                    <a:pt x="495112" y="361101"/>
                    <a:pt x="491778" y="359577"/>
                  </a:cubicBezTo>
                  <a:cubicBezTo>
                    <a:pt x="488444" y="358053"/>
                    <a:pt x="480443" y="361482"/>
                    <a:pt x="482158" y="363292"/>
                  </a:cubicBezTo>
                  <a:cubicBezTo>
                    <a:pt x="483872" y="365101"/>
                    <a:pt x="488635" y="369483"/>
                    <a:pt x="486634" y="370721"/>
                  </a:cubicBezTo>
                  <a:lnTo>
                    <a:pt x="485301" y="371578"/>
                  </a:lnTo>
                  <a:lnTo>
                    <a:pt x="477659" y="372641"/>
                  </a:lnTo>
                  <a:lnTo>
                    <a:pt x="478062" y="366435"/>
                  </a:lnTo>
                  <a:cubicBezTo>
                    <a:pt x="476443" y="365006"/>
                    <a:pt x="466346" y="362911"/>
                    <a:pt x="464441" y="359958"/>
                  </a:cubicBezTo>
                  <a:lnTo>
                    <a:pt x="464727" y="355195"/>
                  </a:lnTo>
                  <a:lnTo>
                    <a:pt x="464822" y="354433"/>
                  </a:lnTo>
                  <a:cubicBezTo>
                    <a:pt x="465203" y="353576"/>
                    <a:pt x="464632" y="353005"/>
                    <a:pt x="463679" y="353195"/>
                  </a:cubicBezTo>
                  <a:cubicBezTo>
                    <a:pt x="462632" y="353290"/>
                    <a:pt x="460536" y="356053"/>
                    <a:pt x="459393" y="358529"/>
                  </a:cubicBezTo>
                  <a:cubicBezTo>
                    <a:pt x="458250" y="361006"/>
                    <a:pt x="454250" y="365578"/>
                    <a:pt x="453107" y="362625"/>
                  </a:cubicBezTo>
                  <a:lnTo>
                    <a:pt x="448153" y="363006"/>
                  </a:lnTo>
                  <a:cubicBezTo>
                    <a:pt x="443391" y="363387"/>
                    <a:pt x="438533" y="365863"/>
                    <a:pt x="433675" y="363196"/>
                  </a:cubicBezTo>
                  <a:lnTo>
                    <a:pt x="430532" y="361482"/>
                  </a:lnTo>
                  <a:cubicBezTo>
                    <a:pt x="427199" y="362530"/>
                    <a:pt x="421579" y="364149"/>
                    <a:pt x="418054" y="365197"/>
                  </a:cubicBezTo>
                  <a:lnTo>
                    <a:pt x="415197" y="362530"/>
                  </a:lnTo>
                  <a:cubicBezTo>
                    <a:pt x="414721" y="362053"/>
                    <a:pt x="413101" y="361768"/>
                    <a:pt x="412625" y="362053"/>
                  </a:cubicBezTo>
                  <a:lnTo>
                    <a:pt x="408625" y="364435"/>
                  </a:lnTo>
                  <a:cubicBezTo>
                    <a:pt x="403576" y="366054"/>
                    <a:pt x="397290" y="367197"/>
                    <a:pt x="394528" y="366911"/>
                  </a:cubicBezTo>
                  <a:lnTo>
                    <a:pt x="392051" y="366625"/>
                  </a:lnTo>
                  <a:cubicBezTo>
                    <a:pt x="391099" y="366530"/>
                    <a:pt x="389956" y="365959"/>
                    <a:pt x="389384" y="366244"/>
                  </a:cubicBezTo>
                  <a:cubicBezTo>
                    <a:pt x="385098" y="368149"/>
                    <a:pt x="377954" y="369673"/>
                    <a:pt x="374335" y="368911"/>
                  </a:cubicBezTo>
                  <a:lnTo>
                    <a:pt x="373573" y="368816"/>
                  </a:lnTo>
                  <a:cubicBezTo>
                    <a:pt x="372430" y="367673"/>
                    <a:pt x="370525" y="367864"/>
                    <a:pt x="369286" y="369197"/>
                  </a:cubicBezTo>
                  <a:cubicBezTo>
                    <a:pt x="368048" y="370531"/>
                    <a:pt x="363286" y="373388"/>
                    <a:pt x="363286" y="370626"/>
                  </a:cubicBezTo>
                  <a:cubicBezTo>
                    <a:pt x="363286" y="367768"/>
                    <a:pt x="359761" y="362625"/>
                    <a:pt x="355380" y="364435"/>
                  </a:cubicBezTo>
                  <a:lnTo>
                    <a:pt x="352903" y="366911"/>
                  </a:lnTo>
                  <a:lnTo>
                    <a:pt x="350332" y="369578"/>
                  </a:lnTo>
                  <a:cubicBezTo>
                    <a:pt x="348903" y="368054"/>
                    <a:pt x="346808" y="366149"/>
                    <a:pt x="345760" y="365387"/>
                  </a:cubicBezTo>
                  <a:lnTo>
                    <a:pt x="344902" y="365482"/>
                  </a:lnTo>
                  <a:cubicBezTo>
                    <a:pt x="344045" y="365578"/>
                    <a:pt x="342616" y="366721"/>
                    <a:pt x="342712" y="367197"/>
                  </a:cubicBezTo>
                  <a:lnTo>
                    <a:pt x="343474" y="373483"/>
                  </a:lnTo>
                  <a:cubicBezTo>
                    <a:pt x="337378" y="373198"/>
                    <a:pt x="333282" y="372055"/>
                    <a:pt x="334330" y="371102"/>
                  </a:cubicBezTo>
                  <a:cubicBezTo>
                    <a:pt x="335377" y="370150"/>
                    <a:pt x="337283" y="366530"/>
                    <a:pt x="336520" y="365387"/>
                  </a:cubicBezTo>
                  <a:lnTo>
                    <a:pt x="336044" y="365387"/>
                  </a:lnTo>
                  <a:lnTo>
                    <a:pt x="328519" y="365673"/>
                  </a:lnTo>
                  <a:cubicBezTo>
                    <a:pt x="327186" y="370340"/>
                    <a:pt x="325186" y="373198"/>
                    <a:pt x="324138" y="372055"/>
                  </a:cubicBezTo>
                  <a:cubicBezTo>
                    <a:pt x="323090" y="370816"/>
                    <a:pt x="318994" y="368149"/>
                    <a:pt x="316994" y="368435"/>
                  </a:cubicBezTo>
                  <a:cubicBezTo>
                    <a:pt x="315089" y="368721"/>
                    <a:pt x="312232" y="373483"/>
                    <a:pt x="310708" y="373960"/>
                  </a:cubicBezTo>
                  <a:lnTo>
                    <a:pt x="310327" y="373579"/>
                  </a:lnTo>
                  <a:lnTo>
                    <a:pt x="309374" y="372626"/>
                  </a:lnTo>
                  <a:cubicBezTo>
                    <a:pt x="308803" y="371197"/>
                    <a:pt x="307660" y="370435"/>
                    <a:pt x="306612" y="371007"/>
                  </a:cubicBezTo>
                  <a:lnTo>
                    <a:pt x="305659" y="371197"/>
                  </a:lnTo>
                  <a:cubicBezTo>
                    <a:pt x="304040" y="371483"/>
                    <a:pt x="302326" y="371769"/>
                    <a:pt x="300707" y="371578"/>
                  </a:cubicBezTo>
                  <a:lnTo>
                    <a:pt x="296420" y="371483"/>
                  </a:lnTo>
                  <a:cubicBezTo>
                    <a:pt x="291086" y="370912"/>
                    <a:pt x="286419" y="371102"/>
                    <a:pt x="286133" y="372055"/>
                  </a:cubicBezTo>
                  <a:cubicBezTo>
                    <a:pt x="285848" y="373007"/>
                    <a:pt x="284419" y="374531"/>
                    <a:pt x="283752" y="372531"/>
                  </a:cubicBezTo>
                  <a:cubicBezTo>
                    <a:pt x="283085" y="370626"/>
                    <a:pt x="276037" y="370626"/>
                    <a:pt x="275846" y="371674"/>
                  </a:cubicBezTo>
                  <a:cubicBezTo>
                    <a:pt x="275656" y="372721"/>
                    <a:pt x="274132" y="375769"/>
                    <a:pt x="273084" y="376150"/>
                  </a:cubicBezTo>
                  <a:lnTo>
                    <a:pt x="272703" y="375960"/>
                  </a:lnTo>
                  <a:lnTo>
                    <a:pt x="266512" y="371674"/>
                  </a:lnTo>
                  <a:cubicBezTo>
                    <a:pt x="259082" y="373293"/>
                    <a:pt x="252129" y="375198"/>
                    <a:pt x="250986" y="375865"/>
                  </a:cubicBezTo>
                  <a:lnTo>
                    <a:pt x="249271" y="374722"/>
                  </a:lnTo>
                  <a:cubicBezTo>
                    <a:pt x="246509" y="372912"/>
                    <a:pt x="244700" y="373864"/>
                    <a:pt x="244700" y="376817"/>
                  </a:cubicBezTo>
                  <a:cubicBezTo>
                    <a:pt x="244700" y="377484"/>
                    <a:pt x="245081" y="378436"/>
                    <a:pt x="244604" y="378817"/>
                  </a:cubicBezTo>
                  <a:cubicBezTo>
                    <a:pt x="243937" y="379484"/>
                    <a:pt x="242794" y="379960"/>
                    <a:pt x="241747" y="380151"/>
                  </a:cubicBezTo>
                  <a:lnTo>
                    <a:pt x="241175" y="380246"/>
                  </a:lnTo>
                  <a:cubicBezTo>
                    <a:pt x="240413" y="379675"/>
                    <a:pt x="238508" y="377674"/>
                    <a:pt x="236984" y="375579"/>
                  </a:cubicBezTo>
                  <a:cubicBezTo>
                    <a:pt x="235460" y="373579"/>
                    <a:pt x="227650" y="369864"/>
                    <a:pt x="226507" y="370626"/>
                  </a:cubicBezTo>
                  <a:cubicBezTo>
                    <a:pt x="225364" y="371388"/>
                    <a:pt x="222316" y="374245"/>
                    <a:pt x="219839" y="375293"/>
                  </a:cubicBezTo>
                  <a:cubicBezTo>
                    <a:pt x="217363" y="376341"/>
                    <a:pt x="214791" y="381675"/>
                    <a:pt x="213839" y="381389"/>
                  </a:cubicBezTo>
                  <a:lnTo>
                    <a:pt x="213839" y="381199"/>
                  </a:lnTo>
                  <a:cubicBezTo>
                    <a:pt x="214029" y="379103"/>
                    <a:pt x="212981" y="377484"/>
                    <a:pt x="210409" y="378341"/>
                  </a:cubicBezTo>
                  <a:cubicBezTo>
                    <a:pt x="209266" y="378722"/>
                    <a:pt x="209171" y="381103"/>
                    <a:pt x="208600" y="382627"/>
                  </a:cubicBezTo>
                  <a:lnTo>
                    <a:pt x="208314" y="383199"/>
                  </a:lnTo>
                  <a:cubicBezTo>
                    <a:pt x="207838" y="383866"/>
                    <a:pt x="207742" y="382532"/>
                    <a:pt x="208124" y="380246"/>
                  </a:cubicBezTo>
                  <a:cubicBezTo>
                    <a:pt x="208504" y="377960"/>
                    <a:pt x="206314" y="371578"/>
                    <a:pt x="209266" y="369578"/>
                  </a:cubicBezTo>
                  <a:lnTo>
                    <a:pt x="211838" y="367673"/>
                  </a:lnTo>
                  <a:lnTo>
                    <a:pt x="212886" y="366911"/>
                  </a:lnTo>
                  <a:cubicBezTo>
                    <a:pt x="214029" y="365387"/>
                    <a:pt x="211457" y="364339"/>
                    <a:pt x="207171" y="364435"/>
                  </a:cubicBezTo>
                  <a:lnTo>
                    <a:pt x="205171" y="365768"/>
                  </a:lnTo>
                  <a:cubicBezTo>
                    <a:pt x="201837" y="368054"/>
                    <a:pt x="199837" y="368149"/>
                    <a:pt x="196693" y="365768"/>
                  </a:cubicBezTo>
                  <a:cubicBezTo>
                    <a:pt x="195836" y="365101"/>
                    <a:pt x="192026" y="365673"/>
                    <a:pt x="191074" y="366625"/>
                  </a:cubicBezTo>
                  <a:cubicBezTo>
                    <a:pt x="190216" y="367578"/>
                    <a:pt x="190598" y="369959"/>
                    <a:pt x="191455" y="371293"/>
                  </a:cubicBezTo>
                  <a:lnTo>
                    <a:pt x="192407" y="372721"/>
                  </a:lnTo>
                  <a:cubicBezTo>
                    <a:pt x="194217" y="373674"/>
                    <a:pt x="194598" y="375674"/>
                    <a:pt x="193455" y="377103"/>
                  </a:cubicBezTo>
                  <a:cubicBezTo>
                    <a:pt x="192217" y="378532"/>
                    <a:pt x="186692" y="381580"/>
                    <a:pt x="183454" y="381008"/>
                  </a:cubicBezTo>
                  <a:lnTo>
                    <a:pt x="187168" y="377865"/>
                  </a:lnTo>
                  <a:lnTo>
                    <a:pt x="190693" y="374817"/>
                  </a:lnTo>
                  <a:cubicBezTo>
                    <a:pt x="186787" y="373293"/>
                    <a:pt x="183454" y="373579"/>
                    <a:pt x="183263" y="375484"/>
                  </a:cubicBezTo>
                  <a:cubicBezTo>
                    <a:pt x="182977" y="377389"/>
                    <a:pt x="182216" y="380627"/>
                    <a:pt x="182025" y="378627"/>
                  </a:cubicBezTo>
                  <a:cubicBezTo>
                    <a:pt x="181834" y="376627"/>
                    <a:pt x="175167" y="378913"/>
                    <a:pt x="173738" y="377579"/>
                  </a:cubicBezTo>
                  <a:cubicBezTo>
                    <a:pt x="172309" y="376150"/>
                    <a:pt x="167071" y="373293"/>
                    <a:pt x="165737" y="374722"/>
                  </a:cubicBezTo>
                  <a:cubicBezTo>
                    <a:pt x="164404" y="376150"/>
                    <a:pt x="161165" y="378436"/>
                    <a:pt x="161832" y="376436"/>
                  </a:cubicBezTo>
                  <a:cubicBezTo>
                    <a:pt x="162499" y="374436"/>
                    <a:pt x="155069" y="375769"/>
                    <a:pt x="155069" y="377484"/>
                  </a:cubicBezTo>
                  <a:cubicBezTo>
                    <a:pt x="155069" y="379103"/>
                    <a:pt x="151164" y="384437"/>
                    <a:pt x="146401" y="384342"/>
                  </a:cubicBezTo>
                  <a:lnTo>
                    <a:pt x="142306" y="384723"/>
                  </a:lnTo>
                  <a:cubicBezTo>
                    <a:pt x="139543" y="384913"/>
                    <a:pt x="137067" y="386247"/>
                    <a:pt x="134305" y="386723"/>
                  </a:cubicBezTo>
                  <a:cubicBezTo>
                    <a:pt x="130209" y="387390"/>
                    <a:pt x="132495" y="383008"/>
                    <a:pt x="130209" y="382723"/>
                  </a:cubicBezTo>
                  <a:lnTo>
                    <a:pt x="126494" y="382342"/>
                  </a:lnTo>
                  <a:cubicBezTo>
                    <a:pt x="122208" y="383199"/>
                    <a:pt x="119827" y="384151"/>
                    <a:pt x="121160" y="384437"/>
                  </a:cubicBezTo>
                  <a:cubicBezTo>
                    <a:pt x="122494" y="384723"/>
                    <a:pt x="124970" y="387676"/>
                    <a:pt x="123637" y="390438"/>
                  </a:cubicBezTo>
                  <a:lnTo>
                    <a:pt x="120303" y="388914"/>
                  </a:lnTo>
                  <a:cubicBezTo>
                    <a:pt x="116969" y="387390"/>
                    <a:pt x="116112" y="392438"/>
                    <a:pt x="112874" y="389771"/>
                  </a:cubicBezTo>
                  <a:cubicBezTo>
                    <a:pt x="111445" y="388533"/>
                    <a:pt x="108206" y="388914"/>
                    <a:pt x="106111" y="388152"/>
                  </a:cubicBezTo>
                  <a:cubicBezTo>
                    <a:pt x="103539" y="387199"/>
                    <a:pt x="101348" y="385580"/>
                    <a:pt x="98776" y="384818"/>
                  </a:cubicBezTo>
                  <a:lnTo>
                    <a:pt x="97062" y="384342"/>
                  </a:lnTo>
                  <a:cubicBezTo>
                    <a:pt x="93824" y="384723"/>
                    <a:pt x="92299" y="386247"/>
                    <a:pt x="93538" y="387676"/>
                  </a:cubicBezTo>
                  <a:cubicBezTo>
                    <a:pt x="94776" y="389104"/>
                    <a:pt x="97157" y="392724"/>
                    <a:pt x="96491" y="393295"/>
                  </a:cubicBezTo>
                  <a:cubicBezTo>
                    <a:pt x="95824" y="393772"/>
                    <a:pt x="92776" y="395010"/>
                    <a:pt x="92014" y="394153"/>
                  </a:cubicBezTo>
                  <a:cubicBezTo>
                    <a:pt x="91252" y="393295"/>
                    <a:pt x="88490" y="391200"/>
                    <a:pt x="88108" y="392057"/>
                  </a:cubicBezTo>
                  <a:cubicBezTo>
                    <a:pt x="87727" y="392914"/>
                    <a:pt x="84679" y="393105"/>
                    <a:pt x="82203" y="390724"/>
                  </a:cubicBezTo>
                  <a:lnTo>
                    <a:pt x="77536" y="390819"/>
                  </a:lnTo>
                  <a:lnTo>
                    <a:pt x="74678" y="390914"/>
                  </a:lnTo>
                  <a:cubicBezTo>
                    <a:pt x="71916" y="391486"/>
                    <a:pt x="68011" y="392533"/>
                    <a:pt x="65915" y="393295"/>
                  </a:cubicBezTo>
                  <a:lnTo>
                    <a:pt x="65534" y="392914"/>
                  </a:lnTo>
                  <a:cubicBezTo>
                    <a:pt x="62772" y="389962"/>
                    <a:pt x="61343" y="392533"/>
                    <a:pt x="60010" y="393772"/>
                  </a:cubicBezTo>
                  <a:cubicBezTo>
                    <a:pt x="57819" y="395581"/>
                    <a:pt x="56104" y="395962"/>
                    <a:pt x="53628" y="394057"/>
                  </a:cubicBezTo>
                  <a:lnTo>
                    <a:pt x="52866" y="393486"/>
                  </a:lnTo>
                  <a:cubicBezTo>
                    <a:pt x="50961" y="393772"/>
                    <a:pt x="49532" y="394629"/>
                    <a:pt x="49818" y="395486"/>
                  </a:cubicBezTo>
                  <a:cubicBezTo>
                    <a:pt x="50104" y="396248"/>
                    <a:pt x="48389" y="400058"/>
                    <a:pt x="45246" y="401296"/>
                  </a:cubicBezTo>
                  <a:lnTo>
                    <a:pt x="44008" y="397486"/>
                  </a:lnTo>
                  <a:lnTo>
                    <a:pt x="43150" y="394819"/>
                  </a:lnTo>
                  <a:cubicBezTo>
                    <a:pt x="41150" y="395200"/>
                    <a:pt x="36483" y="395486"/>
                    <a:pt x="32959" y="395486"/>
                  </a:cubicBezTo>
                  <a:lnTo>
                    <a:pt x="29816" y="395581"/>
                  </a:lnTo>
                  <a:cubicBezTo>
                    <a:pt x="27053" y="395677"/>
                    <a:pt x="24577" y="392057"/>
                    <a:pt x="21433" y="395296"/>
                  </a:cubicBezTo>
                  <a:lnTo>
                    <a:pt x="20957" y="395772"/>
                  </a:lnTo>
                  <a:cubicBezTo>
                    <a:pt x="18004" y="394534"/>
                    <a:pt x="16099" y="393105"/>
                    <a:pt x="16861" y="392629"/>
                  </a:cubicBezTo>
                  <a:cubicBezTo>
                    <a:pt x="17528" y="392152"/>
                    <a:pt x="22291" y="389866"/>
                    <a:pt x="25434" y="388247"/>
                  </a:cubicBezTo>
                  <a:lnTo>
                    <a:pt x="27625" y="386342"/>
                  </a:lnTo>
                  <a:cubicBezTo>
                    <a:pt x="28673" y="385390"/>
                    <a:pt x="24577" y="383389"/>
                    <a:pt x="28006" y="381961"/>
                  </a:cubicBezTo>
                  <a:cubicBezTo>
                    <a:pt x="30196" y="381103"/>
                    <a:pt x="32006" y="379675"/>
                    <a:pt x="34292" y="379103"/>
                  </a:cubicBezTo>
                  <a:lnTo>
                    <a:pt x="38769" y="378055"/>
                  </a:lnTo>
                  <a:cubicBezTo>
                    <a:pt x="40293" y="374817"/>
                    <a:pt x="42484" y="371864"/>
                    <a:pt x="43532" y="371388"/>
                  </a:cubicBezTo>
                  <a:cubicBezTo>
                    <a:pt x="44579" y="370912"/>
                    <a:pt x="47818" y="371007"/>
                    <a:pt x="48199" y="369388"/>
                  </a:cubicBezTo>
                  <a:cubicBezTo>
                    <a:pt x="48580" y="367864"/>
                    <a:pt x="37626" y="358053"/>
                    <a:pt x="39245" y="358434"/>
                  </a:cubicBezTo>
                  <a:cubicBezTo>
                    <a:pt x="40865" y="358815"/>
                    <a:pt x="45627" y="358243"/>
                    <a:pt x="46389" y="356243"/>
                  </a:cubicBezTo>
                  <a:cubicBezTo>
                    <a:pt x="47151" y="354338"/>
                    <a:pt x="51437" y="350909"/>
                    <a:pt x="53818" y="354243"/>
                  </a:cubicBezTo>
                  <a:lnTo>
                    <a:pt x="53628" y="356529"/>
                  </a:lnTo>
                  <a:lnTo>
                    <a:pt x="53533" y="358339"/>
                  </a:lnTo>
                  <a:cubicBezTo>
                    <a:pt x="50390" y="360625"/>
                    <a:pt x="51628" y="363482"/>
                    <a:pt x="56390" y="364816"/>
                  </a:cubicBezTo>
                  <a:lnTo>
                    <a:pt x="58581" y="367006"/>
                  </a:lnTo>
                  <a:lnTo>
                    <a:pt x="60772" y="369197"/>
                  </a:lnTo>
                  <a:cubicBezTo>
                    <a:pt x="64106" y="370912"/>
                    <a:pt x="66868" y="370816"/>
                    <a:pt x="66868" y="368911"/>
                  </a:cubicBezTo>
                  <a:cubicBezTo>
                    <a:pt x="66868" y="367006"/>
                    <a:pt x="68677" y="362815"/>
                    <a:pt x="70964" y="363768"/>
                  </a:cubicBezTo>
                  <a:lnTo>
                    <a:pt x="71344" y="363482"/>
                  </a:lnTo>
                  <a:lnTo>
                    <a:pt x="73535" y="361768"/>
                  </a:lnTo>
                  <a:cubicBezTo>
                    <a:pt x="74107" y="363196"/>
                    <a:pt x="73059" y="367102"/>
                    <a:pt x="71344" y="370340"/>
                  </a:cubicBezTo>
                  <a:lnTo>
                    <a:pt x="69630" y="373198"/>
                  </a:lnTo>
                  <a:lnTo>
                    <a:pt x="65820" y="379484"/>
                  </a:lnTo>
                  <a:cubicBezTo>
                    <a:pt x="67153" y="383580"/>
                    <a:pt x="69535" y="385009"/>
                    <a:pt x="71154" y="382532"/>
                  </a:cubicBezTo>
                  <a:cubicBezTo>
                    <a:pt x="72773" y="380056"/>
                    <a:pt x="76393" y="371483"/>
                    <a:pt x="79345" y="368721"/>
                  </a:cubicBezTo>
                  <a:lnTo>
                    <a:pt x="80203" y="365197"/>
                  </a:lnTo>
                  <a:cubicBezTo>
                    <a:pt x="80679" y="363196"/>
                    <a:pt x="82203" y="364720"/>
                    <a:pt x="82489" y="366244"/>
                  </a:cubicBezTo>
                  <a:lnTo>
                    <a:pt x="83060" y="369673"/>
                  </a:lnTo>
                  <a:cubicBezTo>
                    <a:pt x="85918" y="368816"/>
                    <a:pt x="89442" y="367006"/>
                    <a:pt x="90966" y="365673"/>
                  </a:cubicBezTo>
                  <a:cubicBezTo>
                    <a:pt x="92395" y="364339"/>
                    <a:pt x="102682" y="365197"/>
                    <a:pt x="108492" y="363958"/>
                  </a:cubicBezTo>
                  <a:lnTo>
                    <a:pt x="113921" y="366054"/>
                  </a:lnTo>
                  <a:cubicBezTo>
                    <a:pt x="115350" y="366625"/>
                    <a:pt x="118398" y="367006"/>
                    <a:pt x="118493" y="364149"/>
                  </a:cubicBezTo>
                  <a:cubicBezTo>
                    <a:pt x="118589" y="362339"/>
                    <a:pt x="122779" y="360434"/>
                    <a:pt x="118303" y="358624"/>
                  </a:cubicBezTo>
                  <a:lnTo>
                    <a:pt x="117350" y="358243"/>
                  </a:lnTo>
                  <a:cubicBezTo>
                    <a:pt x="115541" y="356243"/>
                    <a:pt x="115636" y="355005"/>
                    <a:pt x="117541" y="355481"/>
                  </a:cubicBezTo>
                  <a:cubicBezTo>
                    <a:pt x="119446" y="355957"/>
                    <a:pt x="123446" y="357100"/>
                    <a:pt x="125827" y="357005"/>
                  </a:cubicBezTo>
                  <a:cubicBezTo>
                    <a:pt x="128209" y="356815"/>
                    <a:pt x="133924" y="360815"/>
                    <a:pt x="138972" y="359577"/>
                  </a:cubicBezTo>
                  <a:lnTo>
                    <a:pt x="143830" y="359196"/>
                  </a:lnTo>
                  <a:lnTo>
                    <a:pt x="143830" y="356708"/>
                  </a:lnTo>
                  <a:lnTo>
                    <a:pt x="146306" y="358434"/>
                  </a:lnTo>
                  <a:lnTo>
                    <a:pt x="147735" y="359386"/>
                  </a:lnTo>
                  <a:lnTo>
                    <a:pt x="150021" y="360815"/>
                  </a:lnTo>
                  <a:cubicBezTo>
                    <a:pt x="153069" y="359482"/>
                    <a:pt x="160022" y="357481"/>
                    <a:pt x="165547" y="356338"/>
                  </a:cubicBezTo>
                  <a:lnTo>
                    <a:pt x="160308" y="350909"/>
                  </a:lnTo>
                  <a:cubicBezTo>
                    <a:pt x="160117" y="350719"/>
                    <a:pt x="160689" y="349671"/>
                    <a:pt x="161165" y="349576"/>
                  </a:cubicBezTo>
                  <a:cubicBezTo>
                    <a:pt x="161927" y="349385"/>
                    <a:pt x="163070" y="349290"/>
                    <a:pt x="163642" y="349576"/>
                  </a:cubicBezTo>
                  <a:lnTo>
                    <a:pt x="170690" y="353862"/>
                  </a:lnTo>
                  <a:cubicBezTo>
                    <a:pt x="171738" y="350338"/>
                    <a:pt x="173071" y="347099"/>
                    <a:pt x="173548" y="346718"/>
                  </a:cubicBezTo>
                  <a:cubicBezTo>
                    <a:pt x="174024" y="346337"/>
                    <a:pt x="175358" y="346909"/>
                    <a:pt x="175453" y="348909"/>
                  </a:cubicBezTo>
                  <a:lnTo>
                    <a:pt x="176119" y="349099"/>
                  </a:lnTo>
                  <a:lnTo>
                    <a:pt x="181739" y="350433"/>
                  </a:lnTo>
                  <a:cubicBezTo>
                    <a:pt x="183168" y="354624"/>
                    <a:pt x="184787" y="358339"/>
                    <a:pt x="185264" y="358624"/>
                  </a:cubicBezTo>
                  <a:cubicBezTo>
                    <a:pt x="185740" y="359005"/>
                    <a:pt x="187073" y="358910"/>
                    <a:pt x="188026" y="358243"/>
                  </a:cubicBezTo>
                  <a:cubicBezTo>
                    <a:pt x="188883" y="357577"/>
                    <a:pt x="191645" y="356338"/>
                    <a:pt x="192217" y="357100"/>
                  </a:cubicBezTo>
                  <a:cubicBezTo>
                    <a:pt x="192788" y="357767"/>
                    <a:pt x="196122" y="358339"/>
                    <a:pt x="198313" y="356624"/>
                  </a:cubicBezTo>
                  <a:lnTo>
                    <a:pt x="200789" y="355957"/>
                  </a:lnTo>
                  <a:lnTo>
                    <a:pt x="208790" y="353767"/>
                  </a:lnTo>
                  <a:cubicBezTo>
                    <a:pt x="210219" y="347671"/>
                    <a:pt x="211648" y="342527"/>
                    <a:pt x="211838" y="342241"/>
                  </a:cubicBezTo>
                  <a:cubicBezTo>
                    <a:pt x="212124" y="341956"/>
                    <a:pt x="214219" y="341860"/>
                    <a:pt x="215934" y="342527"/>
                  </a:cubicBezTo>
                  <a:cubicBezTo>
                    <a:pt x="217649" y="343194"/>
                    <a:pt x="215267" y="351195"/>
                    <a:pt x="216886" y="351576"/>
                  </a:cubicBezTo>
                  <a:cubicBezTo>
                    <a:pt x="218506" y="352052"/>
                    <a:pt x="226126" y="351195"/>
                    <a:pt x="230317" y="348909"/>
                  </a:cubicBezTo>
                  <a:lnTo>
                    <a:pt x="234222" y="346623"/>
                  </a:lnTo>
                  <a:cubicBezTo>
                    <a:pt x="234698" y="346337"/>
                    <a:pt x="234603" y="345289"/>
                    <a:pt x="234412" y="344718"/>
                  </a:cubicBezTo>
                  <a:cubicBezTo>
                    <a:pt x="234222" y="344337"/>
                    <a:pt x="233460" y="343670"/>
                    <a:pt x="232889" y="343670"/>
                  </a:cubicBezTo>
                  <a:lnTo>
                    <a:pt x="226983" y="343670"/>
                  </a:lnTo>
                  <a:cubicBezTo>
                    <a:pt x="226888" y="341194"/>
                    <a:pt x="229174" y="339670"/>
                    <a:pt x="232222" y="340241"/>
                  </a:cubicBezTo>
                  <a:cubicBezTo>
                    <a:pt x="235270" y="340813"/>
                    <a:pt x="241651" y="344813"/>
                    <a:pt x="240604" y="345670"/>
                  </a:cubicBezTo>
                  <a:cubicBezTo>
                    <a:pt x="239651" y="346528"/>
                    <a:pt x="241080" y="350242"/>
                    <a:pt x="245461" y="352433"/>
                  </a:cubicBezTo>
                  <a:cubicBezTo>
                    <a:pt x="249843" y="354624"/>
                    <a:pt x="262511" y="349385"/>
                    <a:pt x="261749" y="348337"/>
                  </a:cubicBezTo>
                  <a:lnTo>
                    <a:pt x="261178" y="347194"/>
                  </a:lnTo>
                  <a:lnTo>
                    <a:pt x="260225" y="345385"/>
                  </a:lnTo>
                  <a:cubicBezTo>
                    <a:pt x="262130" y="343194"/>
                    <a:pt x="266893" y="340622"/>
                    <a:pt x="270798" y="339479"/>
                  </a:cubicBezTo>
                  <a:cubicBezTo>
                    <a:pt x="274608" y="338336"/>
                    <a:pt x="285657" y="340336"/>
                    <a:pt x="286514" y="338241"/>
                  </a:cubicBezTo>
                  <a:cubicBezTo>
                    <a:pt x="287371" y="336241"/>
                    <a:pt x="290515" y="330811"/>
                    <a:pt x="291277" y="331859"/>
                  </a:cubicBezTo>
                  <a:cubicBezTo>
                    <a:pt x="291943" y="332907"/>
                    <a:pt x="295563" y="333574"/>
                    <a:pt x="297658" y="330907"/>
                  </a:cubicBezTo>
                  <a:lnTo>
                    <a:pt x="299373" y="329287"/>
                  </a:lnTo>
                  <a:cubicBezTo>
                    <a:pt x="300040" y="328716"/>
                    <a:pt x="302611" y="328525"/>
                    <a:pt x="302611" y="328621"/>
                  </a:cubicBezTo>
                  <a:cubicBezTo>
                    <a:pt x="305564" y="336145"/>
                    <a:pt x="313089" y="331669"/>
                    <a:pt x="318423" y="332621"/>
                  </a:cubicBezTo>
                  <a:cubicBezTo>
                    <a:pt x="319471" y="332812"/>
                    <a:pt x="320804" y="332240"/>
                    <a:pt x="321757" y="331764"/>
                  </a:cubicBezTo>
                  <a:cubicBezTo>
                    <a:pt x="322233" y="331478"/>
                    <a:pt x="322138" y="330430"/>
                    <a:pt x="321947" y="329859"/>
                  </a:cubicBezTo>
                  <a:lnTo>
                    <a:pt x="321757" y="329478"/>
                  </a:lnTo>
                  <a:cubicBezTo>
                    <a:pt x="320995" y="329097"/>
                    <a:pt x="317470" y="328716"/>
                    <a:pt x="314041" y="328525"/>
                  </a:cubicBezTo>
                  <a:lnTo>
                    <a:pt x="310803" y="328430"/>
                  </a:lnTo>
                  <a:cubicBezTo>
                    <a:pt x="308612" y="328335"/>
                    <a:pt x="306421" y="326716"/>
                    <a:pt x="304135" y="326525"/>
                  </a:cubicBezTo>
                  <a:lnTo>
                    <a:pt x="300897" y="326335"/>
                  </a:lnTo>
                  <a:cubicBezTo>
                    <a:pt x="299468" y="324430"/>
                    <a:pt x="297087" y="321763"/>
                    <a:pt x="295468" y="320239"/>
                  </a:cubicBezTo>
                  <a:cubicBezTo>
                    <a:pt x="293849" y="318810"/>
                    <a:pt x="286324" y="321667"/>
                    <a:pt x="284800" y="321763"/>
                  </a:cubicBezTo>
                  <a:cubicBezTo>
                    <a:pt x="283276" y="321953"/>
                    <a:pt x="279847" y="320429"/>
                    <a:pt x="280704" y="318143"/>
                  </a:cubicBezTo>
                  <a:cubicBezTo>
                    <a:pt x="281561" y="315857"/>
                    <a:pt x="281466" y="309571"/>
                    <a:pt x="280133" y="309285"/>
                  </a:cubicBezTo>
                  <a:lnTo>
                    <a:pt x="279751" y="309571"/>
                  </a:lnTo>
                  <a:cubicBezTo>
                    <a:pt x="277370" y="311571"/>
                    <a:pt x="275275" y="315286"/>
                    <a:pt x="272798" y="315476"/>
                  </a:cubicBezTo>
                  <a:lnTo>
                    <a:pt x="268131" y="315857"/>
                  </a:lnTo>
                  <a:cubicBezTo>
                    <a:pt x="265654" y="318334"/>
                    <a:pt x="261749" y="321572"/>
                    <a:pt x="259558" y="323001"/>
                  </a:cubicBezTo>
                  <a:lnTo>
                    <a:pt x="254701" y="318905"/>
                  </a:lnTo>
                  <a:lnTo>
                    <a:pt x="252986" y="317476"/>
                  </a:lnTo>
                  <a:cubicBezTo>
                    <a:pt x="250986" y="315952"/>
                    <a:pt x="248033" y="314428"/>
                    <a:pt x="246414" y="314143"/>
                  </a:cubicBezTo>
                  <a:lnTo>
                    <a:pt x="245081" y="314524"/>
                  </a:lnTo>
                  <a:lnTo>
                    <a:pt x="239080" y="316143"/>
                  </a:lnTo>
                  <a:cubicBezTo>
                    <a:pt x="236984" y="313666"/>
                    <a:pt x="235079" y="311380"/>
                    <a:pt x="234698" y="311095"/>
                  </a:cubicBezTo>
                  <a:cubicBezTo>
                    <a:pt x="234412" y="310809"/>
                    <a:pt x="231841" y="311857"/>
                    <a:pt x="230221" y="314333"/>
                  </a:cubicBezTo>
                  <a:lnTo>
                    <a:pt x="227935" y="315571"/>
                  </a:lnTo>
                  <a:cubicBezTo>
                    <a:pt x="225745" y="316810"/>
                    <a:pt x="222030" y="315286"/>
                    <a:pt x="220125" y="317857"/>
                  </a:cubicBezTo>
                  <a:cubicBezTo>
                    <a:pt x="219839" y="318238"/>
                    <a:pt x="218315" y="318238"/>
                    <a:pt x="217744" y="317953"/>
                  </a:cubicBezTo>
                  <a:cubicBezTo>
                    <a:pt x="215267" y="316905"/>
                    <a:pt x="212981" y="315571"/>
                    <a:pt x="210505" y="314428"/>
                  </a:cubicBezTo>
                  <a:cubicBezTo>
                    <a:pt x="208790" y="313571"/>
                    <a:pt x="207266" y="316810"/>
                    <a:pt x="204790" y="314333"/>
                  </a:cubicBezTo>
                  <a:lnTo>
                    <a:pt x="203361" y="312809"/>
                  </a:lnTo>
                  <a:cubicBezTo>
                    <a:pt x="199932" y="312333"/>
                    <a:pt x="192312" y="310999"/>
                    <a:pt x="186311" y="309952"/>
                  </a:cubicBezTo>
                  <a:lnTo>
                    <a:pt x="181834" y="306332"/>
                  </a:lnTo>
                  <a:lnTo>
                    <a:pt x="179834" y="304713"/>
                  </a:lnTo>
                  <a:cubicBezTo>
                    <a:pt x="175167" y="304999"/>
                    <a:pt x="171452" y="306713"/>
                    <a:pt x="171833" y="308523"/>
                  </a:cubicBezTo>
                  <a:cubicBezTo>
                    <a:pt x="172119" y="310237"/>
                    <a:pt x="167261" y="315476"/>
                    <a:pt x="160784" y="315381"/>
                  </a:cubicBezTo>
                  <a:lnTo>
                    <a:pt x="155069" y="316048"/>
                  </a:lnTo>
                  <a:cubicBezTo>
                    <a:pt x="150307" y="316619"/>
                    <a:pt x="153069" y="311952"/>
                    <a:pt x="149735" y="311761"/>
                  </a:cubicBezTo>
                  <a:cubicBezTo>
                    <a:pt x="146973" y="311571"/>
                    <a:pt x="144116" y="311095"/>
                    <a:pt x="141544" y="310428"/>
                  </a:cubicBezTo>
                  <a:lnTo>
                    <a:pt x="140972" y="310333"/>
                  </a:lnTo>
                  <a:cubicBezTo>
                    <a:pt x="140686" y="308047"/>
                    <a:pt x="139067" y="308523"/>
                    <a:pt x="137258" y="311380"/>
                  </a:cubicBezTo>
                  <a:lnTo>
                    <a:pt x="135733" y="313095"/>
                  </a:lnTo>
                  <a:cubicBezTo>
                    <a:pt x="135257" y="313666"/>
                    <a:pt x="133257" y="314047"/>
                    <a:pt x="132400" y="313666"/>
                  </a:cubicBezTo>
                  <a:cubicBezTo>
                    <a:pt x="131638" y="313285"/>
                    <a:pt x="130781" y="311476"/>
                    <a:pt x="131161" y="311095"/>
                  </a:cubicBezTo>
                  <a:lnTo>
                    <a:pt x="134209" y="308237"/>
                  </a:lnTo>
                  <a:cubicBezTo>
                    <a:pt x="133543" y="304332"/>
                    <a:pt x="132114" y="302046"/>
                    <a:pt x="131066" y="303284"/>
                  </a:cubicBezTo>
                  <a:cubicBezTo>
                    <a:pt x="130018" y="304522"/>
                    <a:pt x="127066" y="307380"/>
                    <a:pt x="126780" y="307285"/>
                  </a:cubicBezTo>
                  <a:cubicBezTo>
                    <a:pt x="126494" y="307189"/>
                    <a:pt x="126113" y="305761"/>
                    <a:pt x="126685" y="304522"/>
                  </a:cubicBezTo>
                  <a:cubicBezTo>
                    <a:pt x="127256" y="303284"/>
                    <a:pt x="126590" y="299569"/>
                    <a:pt x="123637" y="299569"/>
                  </a:cubicBezTo>
                  <a:cubicBezTo>
                    <a:pt x="120684" y="299569"/>
                    <a:pt x="113635" y="300712"/>
                    <a:pt x="113921" y="302236"/>
                  </a:cubicBezTo>
                  <a:cubicBezTo>
                    <a:pt x="114207" y="303665"/>
                    <a:pt x="108968" y="308618"/>
                    <a:pt x="107920" y="309666"/>
                  </a:cubicBezTo>
                  <a:cubicBezTo>
                    <a:pt x="106777" y="310714"/>
                    <a:pt x="103539" y="313000"/>
                    <a:pt x="103158" y="312333"/>
                  </a:cubicBezTo>
                  <a:cubicBezTo>
                    <a:pt x="102777" y="311666"/>
                    <a:pt x="100300" y="311476"/>
                    <a:pt x="98776" y="313666"/>
                  </a:cubicBezTo>
                  <a:cubicBezTo>
                    <a:pt x="97252" y="315857"/>
                    <a:pt x="87061" y="315476"/>
                    <a:pt x="85537" y="314428"/>
                  </a:cubicBezTo>
                  <a:cubicBezTo>
                    <a:pt x="84108" y="313381"/>
                    <a:pt x="80869" y="312428"/>
                    <a:pt x="80489" y="315381"/>
                  </a:cubicBezTo>
                  <a:lnTo>
                    <a:pt x="76107" y="313857"/>
                  </a:lnTo>
                  <a:cubicBezTo>
                    <a:pt x="72964" y="312714"/>
                    <a:pt x="72202" y="310999"/>
                    <a:pt x="74107" y="307856"/>
                  </a:cubicBezTo>
                  <a:cubicBezTo>
                    <a:pt x="75535" y="305475"/>
                    <a:pt x="73154" y="306618"/>
                    <a:pt x="71059" y="306999"/>
                  </a:cubicBezTo>
                  <a:lnTo>
                    <a:pt x="67725" y="307666"/>
                  </a:lnTo>
                  <a:cubicBezTo>
                    <a:pt x="68582" y="305380"/>
                    <a:pt x="71059" y="303475"/>
                    <a:pt x="73154" y="303475"/>
                  </a:cubicBezTo>
                  <a:lnTo>
                    <a:pt x="73916" y="302713"/>
                  </a:lnTo>
                  <a:lnTo>
                    <a:pt x="75250" y="301379"/>
                  </a:lnTo>
                  <a:cubicBezTo>
                    <a:pt x="75726" y="299379"/>
                    <a:pt x="75250" y="296712"/>
                    <a:pt x="74011" y="295474"/>
                  </a:cubicBezTo>
                  <a:lnTo>
                    <a:pt x="73726" y="295664"/>
                  </a:lnTo>
                  <a:lnTo>
                    <a:pt x="64986" y="299691"/>
                  </a:lnTo>
                  <a:lnTo>
                    <a:pt x="66296" y="299665"/>
                  </a:lnTo>
                  <a:cubicBezTo>
                    <a:pt x="67725" y="300998"/>
                    <a:pt x="67534" y="303189"/>
                    <a:pt x="66010" y="304427"/>
                  </a:cubicBezTo>
                  <a:cubicBezTo>
                    <a:pt x="64486" y="305666"/>
                    <a:pt x="59343" y="307475"/>
                    <a:pt x="58105" y="305761"/>
                  </a:cubicBezTo>
                  <a:cubicBezTo>
                    <a:pt x="56771" y="304046"/>
                    <a:pt x="53723" y="299474"/>
                    <a:pt x="54009" y="299284"/>
                  </a:cubicBezTo>
                  <a:cubicBezTo>
                    <a:pt x="54295" y="299093"/>
                    <a:pt x="55724" y="299093"/>
                    <a:pt x="56771" y="299855"/>
                  </a:cubicBezTo>
                  <a:lnTo>
                    <a:pt x="63757" y="299716"/>
                  </a:lnTo>
                  <a:lnTo>
                    <a:pt x="59283" y="292199"/>
                  </a:lnTo>
                  <a:cubicBezTo>
                    <a:pt x="58033" y="290163"/>
                    <a:pt x="57200" y="288901"/>
                    <a:pt x="57057" y="288901"/>
                  </a:cubicBezTo>
                  <a:cubicBezTo>
                    <a:pt x="56866" y="288901"/>
                    <a:pt x="54104" y="290711"/>
                    <a:pt x="52866" y="292997"/>
                  </a:cubicBezTo>
                  <a:cubicBezTo>
                    <a:pt x="51628" y="295283"/>
                    <a:pt x="48580" y="298617"/>
                    <a:pt x="48866" y="295378"/>
                  </a:cubicBezTo>
                  <a:lnTo>
                    <a:pt x="43722" y="295283"/>
                  </a:lnTo>
                  <a:lnTo>
                    <a:pt x="42293" y="295283"/>
                  </a:lnTo>
                  <a:cubicBezTo>
                    <a:pt x="40769" y="296236"/>
                    <a:pt x="38864" y="295759"/>
                    <a:pt x="38102" y="294331"/>
                  </a:cubicBezTo>
                  <a:cubicBezTo>
                    <a:pt x="37340" y="292902"/>
                    <a:pt x="33244" y="291664"/>
                    <a:pt x="31244" y="295855"/>
                  </a:cubicBezTo>
                  <a:lnTo>
                    <a:pt x="29530" y="299093"/>
                  </a:lnTo>
                  <a:cubicBezTo>
                    <a:pt x="29339" y="299379"/>
                    <a:pt x="27910" y="299474"/>
                    <a:pt x="27244" y="299284"/>
                  </a:cubicBezTo>
                  <a:lnTo>
                    <a:pt x="26577" y="299188"/>
                  </a:lnTo>
                  <a:cubicBezTo>
                    <a:pt x="26101" y="298617"/>
                    <a:pt x="25434" y="296902"/>
                    <a:pt x="25243" y="295378"/>
                  </a:cubicBezTo>
                  <a:cubicBezTo>
                    <a:pt x="25053" y="293854"/>
                    <a:pt x="25720" y="289282"/>
                    <a:pt x="28768" y="288235"/>
                  </a:cubicBezTo>
                  <a:cubicBezTo>
                    <a:pt x="31911" y="287187"/>
                    <a:pt x="29434" y="279091"/>
                    <a:pt x="30101" y="278233"/>
                  </a:cubicBezTo>
                  <a:cubicBezTo>
                    <a:pt x="30768" y="277281"/>
                    <a:pt x="32292" y="274614"/>
                    <a:pt x="31911" y="274233"/>
                  </a:cubicBezTo>
                  <a:lnTo>
                    <a:pt x="31625" y="274233"/>
                  </a:lnTo>
                  <a:lnTo>
                    <a:pt x="28291" y="274614"/>
                  </a:lnTo>
                  <a:cubicBezTo>
                    <a:pt x="25243" y="273280"/>
                    <a:pt x="21624" y="270899"/>
                    <a:pt x="20100" y="269470"/>
                  </a:cubicBezTo>
                  <a:lnTo>
                    <a:pt x="18576" y="270709"/>
                  </a:lnTo>
                  <a:lnTo>
                    <a:pt x="17719" y="271375"/>
                  </a:lnTo>
                  <a:cubicBezTo>
                    <a:pt x="18385" y="273852"/>
                    <a:pt x="17814" y="276328"/>
                    <a:pt x="16576" y="276805"/>
                  </a:cubicBezTo>
                  <a:cubicBezTo>
                    <a:pt x="15337" y="277281"/>
                    <a:pt x="11337" y="276995"/>
                    <a:pt x="12099" y="274328"/>
                  </a:cubicBezTo>
                  <a:lnTo>
                    <a:pt x="12480" y="272328"/>
                  </a:lnTo>
                  <a:cubicBezTo>
                    <a:pt x="12670" y="270994"/>
                    <a:pt x="12861" y="269470"/>
                    <a:pt x="12480" y="268137"/>
                  </a:cubicBezTo>
                  <a:cubicBezTo>
                    <a:pt x="11908" y="266232"/>
                    <a:pt x="11432" y="264041"/>
                    <a:pt x="9813" y="262898"/>
                  </a:cubicBezTo>
                  <a:lnTo>
                    <a:pt x="8194" y="261755"/>
                  </a:lnTo>
                  <a:cubicBezTo>
                    <a:pt x="5146" y="261469"/>
                    <a:pt x="2574" y="260803"/>
                    <a:pt x="2479" y="260231"/>
                  </a:cubicBezTo>
                  <a:cubicBezTo>
                    <a:pt x="2383" y="259755"/>
                    <a:pt x="3717" y="253564"/>
                    <a:pt x="5336" y="247563"/>
                  </a:cubicBezTo>
                  <a:lnTo>
                    <a:pt x="15242" y="247087"/>
                  </a:lnTo>
                  <a:lnTo>
                    <a:pt x="19052" y="246896"/>
                  </a:lnTo>
                  <a:cubicBezTo>
                    <a:pt x="22672" y="244991"/>
                    <a:pt x="24005" y="243181"/>
                    <a:pt x="22005" y="243086"/>
                  </a:cubicBezTo>
                  <a:cubicBezTo>
                    <a:pt x="20005" y="242896"/>
                    <a:pt x="16766" y="241086"/>
                    <a:pt x="20005" y="239562"/>
                  </a:cubicBezTo>
                  <a:lnTo>
                    <a:pt x="22195" y="238133"/>
                  </a:lnTo>
                  <a:lnTo>
                    <a:pt x="23910" y="236990"/>
                  </a:lnTo>
                  <a:cubicBezTo>
                    <a:pt x="25910" y="237181"/>
                    <a:pt x="29053" y="238419"/>
                    <a:pt x="30958" y="239752"/>
                  </a:cubicBezTo>
                  <a:lnTo>
                    <a:pt x="32673" y="237847"/>
                  </a:lnTo>
                  <a:cubicBezTo>
                    <a:pt x="33054" y="237466"/>
                    <a:pt x="30958" y="235847"/>
                    <a:pt x="30673" y="234704"/>
                  </a:cubicBezTo>
                  <a:cubicBezTo>
                    <a:pt x="30387" y="233466"/>
                    <a:pt x="30577" y="232037"/>
                    <a:pt x="33244" y="233371"/>
                  </a:cubicBezTo>
                  <a:lnTo>
                    <a:pt x="34197" y="233847"/>
                  </a:lnTo>
                  <a:cubicBezTo>
                    <a:pt x="37531" y="232799"/>
                    <a:pt x="36578" y="230608"/>
                    <a:pt x="32197" y="229180"/>
                  </a:cubicBezTo>
                  <a:lnTo>
                    <a:pt x="29149" y="228513"/>
                  </a:lnTo>
                  <a:lnTo>
                    <a:pt x="28101" y="228322"/>
                  </a:lnTo>
                  <a:cubicBezTo>
                    <a:pt x="26672" y="228989"/>
                    <a:pt x="25815" y="228894"/>
                    <a:pt x="26101" y="228132"/>
                  </a:cubicBezTo>
                  <a:cubicBezTo>
                    <a:pt x="26482" y="227275"/>
                    <a:pt x="26386" y="224703"/>
                    <a:pt x="25053" y="224417"/>
                  </a:cubicBezTo>
                  <a:cubicBezTo>
                    <a:pt x="23815" y="224036"/>
                    <a:pt x="20481" y="222417"/>
                    <a:pt x="20862" y="221655"/>
                  </a:cubicBezTo>
                  <a:cubicBezTo>
                    <a:pt x="21243" y="220893"/>
                    <a:pt x="20386" y="218607"/>
                    <a:pt x="18100" y="218416"/>
                  </a:cubicBezTo>
                  <a:cubicBezTo>
                    <a:pt x="15814" y="218226"/>
                    <a:pt x="16766" y="225560"/>
                    <a:pt x="15623" y="226132"/>
                  </a:cubicBezTo>
                  <a:cubicBezTo>
                    <a:pt x="14575" y="226703"/>
                    <a:pt x="10480" y="227751"/>
                    <a:pt x="9146" y="227370"/>
                  </a:cubicBezTo>
                  <a:cubicBezTo>
                    <a:pt x="7813" y="226989"/>
                    <a:pt x="4955" y="224322"/>
                    <a:pt x="5146" y="223274"/>
                  </a:cubicBezTo>
                  <a:lnTo>
                    <a:pt x="5812" y="222512"/>
                  </a:lnTo>
                  <a:cubicBezTo>
                    <a:pt x="6098" y="222131"/>
                    <a:pt x="7527" y="222036"/>
                    <a:pt x="8099" y="222322"/>
                  </a:cubicBezTo>
                  <a:lnTo>
                    <a:pt x="9241" y="222798"/>
                  </a:lnTo>
                  <a:cubicBezTo>
                    <a:pt x="11051" y="224131"/>
                    <a:pt x="12290" y="222893"/>
                    <a:pt x="11908" y="220036"/>
                  </a:cubicBezTo>
                  <a:cubicBezTo>
                    <a:pt x="11527" y="217178"/>
                    <a:pt x="15337" y="210796"/>
                    <a:pt x="17814" y="212130"/>
                  </a:cubicBezTo>
                  <a:cubicBezTo>
                    <a:pt x="20291" y="213463"/>
                    <a:pt x="24386" y="208034"/>
                    <a:pt x="23624" y="207844"/>
                  </a:cubicBezTo>
                  <a:cubicBezTo>
                    <a:pt x="22862" y="207653"/>
                    <a:pt x="20862" y="206320"/>
                    <a:pt x="21243" y="205558"/>
                  </a:cubicBezTo>
                  <a:lnTo>
                    <a:pt x="21529" y="205558"/>
                  </a:lnTo>
                  <a:cubicBezTo>
                    <a:pt x="25720" y="205843"/>
                    <a:pt x="27244" y="202795"/>
                    <a:pt x="29339" y="200890"/>
                  </a:cubicBezTo>
                  <a:lnTo>
                    <a:pt x="30292" y="200033"/>
                  </a:lnTo>
                  <a:cubicBezTo>
                    <a:pt x="29530" y="197557"/>
                    <a:pt x="29720" y="195271"/>
                    <a:pt x="30673" y="194890"/>
                  </a:cubicBezTo>
                  <a:cubicBezTo>
                    <a:pt x="31530" y="194509"/>
                    <a:pt x="35816" y="194128"/>
                    <a:pt x="37531" y="195080"/>
                  </a:cubicBezTo>
                  <a:cubicBezTo>
                    <a:pt x="39150" y="196128"/>
                    <a:pt x="37054" y="200986"/>
                    <a:pt x="38483" y="202033"/>
                  </a:cubicBezTo>
                  <a:cubicBezTo>
                    <a:pt x="39912" y="203176"/>
                    <a:pt x="43817" y="205939"/>
                    <a:pt x="44198" y="205748"/>
                  </a:cubicBezTo>
                  <a:cubicBezTo>
                    <a:pt x="44579" y="205558"/>
                    <a:pt x="45056" y="204415"/>
                    <a:pt x="44579" y="203653"/>
                  </a:cubicBezTo>
                  <a:cubicBezTo>
                    <a:pt x="44103" y="202891"/>
                    <a:pt x="43341" y="199271"/>
                    <a:pt x="43055" y="197557"/>
                  </a:cubicBezTo>
                  <a:cubicBezTo>
                    <a:pt x="42769" y="195842"/>
                    <a:pt x="42674" y="189651"/>
                    <a:pt x="47818" y="187079"/>
                  </a:cubicBezTo>
                  <a:lnTo>
                    <a:pt x="53818" y="190508"/>
                  </a:lnTo>
                  <a:lnTo>
                    <a:pt x="56104" y="191842"/>
                  </a:lnTo>
                  <a:cubicBezTo>
                    <a:pt x="57819" y="187936"/>
                    <a:pt x="59724" y="184603"/>
                    <a:pt x="60391" y="184126"/>
                  </a:cubicBezTo>
                  <a:cubicBezTo>
                    <a:pt x="61058" y="183650"/>
                    <a:pt x="63534" y="185079"/>
                    <a:pt x="65725" y="187365"/>
                  </a:cubicBezTo>
                  <a:lnTo>
                    <a:pt x="68011" y="189079"/>
                  </a:lnTo>
                  <a:lnTo>
                    <a:pt x="69535" y="190222"/>
                  </a:lnTo>
                  <a:cubicBezTo>
                    <a:pt x="70868" y="188413"/>
                    <a:pt x="72678" y="186222"/>
                    <a:pt x="73535" y="185269"/>
                  </a:cubicBezTo>
                  <a:lnTo>
                    <a:pt x="74392" y="185174"/>
                  </a:lnTo>
                  <a:lnTo>
                    <a:pt x="77726" y="184984"/>
                  </a:lnTo>
                  <a:cubicBezTo>
                    <a:pt x="81441" y="185841"/>
                    <a:pt x="83632" y="186603"/>
                    <a:pt x="82489" y="186793"/>
                  </a:cubicBezTo>
                  <a:cubicBezTo>
                    <a:pt x="81346" y="186984"/>
                    <a:pt x="77726" y="189270"/>
                    <a:pt x="77726" y="191365"/>
                  </a:cubicBezTo>
                  <a:cubicBezTo>
                    <a:pt x="77726" y="193461"/>
                    <a:pt x="78583" y="199462"/>
                    <a:pt x="79726" y="197652"/>
                  </a:cubicBezTo>
                  <a:cubicBezTo>
                    <a:pt x="80774" y="195842"/>
                    <a:pt x="84108" y="192604"/>
                    <a:pt x="84870" y="194223"/>
                  </a:cubicBezTo>
                  <a:lnTo>
                    <a:pt x="85918" y="195271"/>
                  </a:lnTo>
                  <a:cubicBezTo>
                    <a:pt x="88204" y="197652"/>
                    <a:pt x="95538" y="197271"/>
                    <a:pt x="97348" y="194699"/>
                  </a:cubicBezTo>
                  <a:lnTo>
                    <a:pt x="97729" y="194128"/>
                  </a:lnTo>
                  <a:cubicBezTo>
                    <a:pt x="97633" y="193366"/>
                    <a:pt x="96967" y="191365"/>
                    <a:pt x="96109" y="189746"/>
                  </a:cubicBezTo>
                  <a:cubicBezTo>
                    <a:pt x="95252" y="188127"/>
                    <a:pt x="93824" y="182983"/>
                    <a:pt x="94871" y="182126"/>
                  </a:cubicBezTo>
                  <a:cubicBezTo>
                    <a:pt x="95919" y="181269"/>
                    <a:pt x="100015" y="178888"/>
                    <a:pt x="99634" y="180221"/>
                  </a:cubicBezTo>
                  <a:cubicBezTo>
                    <a:pt x="99253" y="181555"/>
                    <a:pt x="100015" y="184698"/>
                    <a:pt x="102110" y="184222"/>
                  </a:cubicBezTo>
                  <a:cubicBezTo>
                    <a:pt x="104206" y="183745"/>
                    <a:pt x="110492" y="180507"/>
                    <a:pt x="110397" y="178602"/>
                  </a:cubicBezTo>
                  <a:lnTo>
                    <a:pt x="110683" y="176602"/>
                  </a:lnTo>
                  <a:cubicBezTo>
                    <a:pt x="110778" y="175840"/>
                    <a:pt x="111826" y="174697"/>
                    <a:pt x="112683" y="174601"/>
                  </a:cubicBezTo>
                  <a:lnTo>
                    <a:pt x="113635" y="174506"/>
                  </a:lnTo>
                  <a:cubicBezTo>
                    <a:pt x="114778" y="175173"/>
                    <a:pt x="120303" y="178221"/>
                    <a:pt x="125923" y="181174"/>
                  </a:cubicBezTo>
                  <a:lnTo>
                    <a:pt x="130876" y="180126"/>
                  </a:lnTo>
                  <a:lnTo>
                    <a:pt x="133448" y="179554"/>
                  </a:lnTo>
                  <a:cubicBezTo>
                    <a:pt x="135067" y="180697"/>
                    <a:pt x="134400" y="182031"/>
                    <a:pt x="132114" y="182507"/>
                  </a:cubicBezTo>
                  <a:cubicBezTo>
                    <a:pt x="129733" y="182983"/>
                    <a:pt x="132685" y="187651"/>
                    <a:pt x="137067" y="186222"/>
                  </a:cubicBezTo>
                  <a:lnTo>
                    <a:pt x="138400" y="183936"/>
                  </a:lnTo>
                  <a:lnTo>
                    <a:pt x="139829" y="181555"/>
                  </a:lnTo>
                  <a:cubicBezTo>
                    <a:pt x="138686" y="177459"/>
                    <a:pt x="139448" y="174887"/>
                    <a:pt x="141449" y="175744"/>
                  </a:cubicBezTo>
                  <a:cubicBezTo>
                    <a:pt x="143449" y="176602"/>
                    <a:pt x="150783" y="180031"/>
                    <a:pt x="153355" y="181078"/>
                  </a:cubicBezTo>
                  <a:lnTo>
                    <a:pt x="154593" y="180602"/>
                  </a:lnTo>
                  <a:cubicBezTo>
                    <a:pt x="155355" y="180316"/>
                    <a:pt x="156022" y="180126"/>
                    <a:pt x="156784" y="179840"/>
                  </a:cubicBezTo>
                  <a:lnTo>
                    <a:pt x="157165" y="179650"/>
                  </a:lnTo>
                  <a:cubicBezTo>
                    <a:pt x="157450" y="179364"/>
                    <a:pt x="159736" y="180412"/>
                    <a:pt x="162118" y="182126"/>
                  </a:cubicBezTo>
                  <a:cubicBezTo>
                    <a:pt x="164594" y="183745"/>
                    <a:pt x="159832" y="194128"/>
                    <a:pt x="159927" y="194604"/>
                  </a:cubicBezTo>
                  <a:lnTo>
                    <a:pt x="160117" y="194604"/>
                  </a:lnTo>
                  <a:lnTo>
                    <a:pt x="162118" y="194985"/>
                  </a:lnTo>
                  <a:cubicBezTo>
                    <a:pt x="164308" y="195271"/>
                    <a:pt x="167642" y="193651"/>
                    <a:pt x="169642" y="191270"/>
                  </a:cubicBezTo>
                  <a:lnTo>
                    <a:pt x="169738" y="189175"/>
                  </a:lnTo>
                  <a:lnTo>
                    <a:pt x="169833" y="186889"/>
                  </a:lnTo>
                  <a:cubicBezTo>
                    <a:pt x="170785" y="184793"/>
                    <a:pt x="172691" y="182221"/>
                    <a:pt x="174024" y="181269"/>
                  </a:cubicBezTo>
                  <a:cubicBezTo>
                    <a:pt x="175358" y="180316"/>
                    <a:pt x="168500" y="176506"/>
                    <a:pt x="167547" y="176506"/>
                  </a:cubicBezTo>
                  <a:cubicBezTo>
                    <a:pt x="166594" y="176506"/>
                    <a:pt x="163832" y="175173"/>
                    <a:pt x="165833" y="173649"/>
                  </a:cubicBezTo>
                  <a:lnTo>
                    <a:pt x="171983" y="167235"/>
                  </a:lnTo>
                  <a:lnTo>
                    <a:pt x="167833" y="168506"/>
                  </a:lnTo>
                  <a:cubicBezTo>
                    <a:pt x="165261" y="168506"/>
                    <a:pt x="157832" y="171744"/>
                    <a:pt x="157641" y="175745"/>
                  </a:cubicBezTo>
                  <a:lnTo>
                    <a:pt x="152784" y="176697"/>
                  </a:lnTo>
                  <a:lnTo>
                    <a:pt x="151069" y="177078"/>
                  </a:lnTo>
                  <a:cubicBezTo>
                    <a:pt x="147830" y="175173"/>
                    <a:pt x="146592" y="173459"/>
                    <a:pt x="148307" y="173173"/>
                  </a:cubicBezTo>
                  <a:cubicBezTo>
                    <a:pt x="150021" y="172887"/>
                    <a:pt x="154498" y="171077"/>
                    <a:pt x="154212" y="169839"/>
                  </a:cubicBezTo>
                  <a:cubicBezTo>
                    <a:pt x="153831" y="168410"/>
                    <a:pt x="162023" y="165172"/>
                    <a:pt x="165738" y="165553"/>
                  </a:cubicBezTo>
                  <a:lnTo>
                    <a:pt x="172199" y="167009"/>
                  </a:lnTo>
                  <a:lnTo>
                    <a:pt x="172500" y="166696"/>
                  </a:lnTo>
                  <a:lnTo>
                    <a:pt x="172500" y="166029"/>
                  </a:lnTo>
                  <a:cubicBezTo>
                    <a:pt x="172500" y="165648"/>
                    <a:pt x="172309" y="165172"/>
                    <a:pt x="172500" y="164981"/>
                  </a:cubicBezTo>
                  <a:cubicBezTo>
                    <a:pt x="174024" y="163838"/>
                    <a:pt x="175548" y="162219"/>
                    <a:pt x="177358" y="161933"/>
                  </a:cubicBezTo>
                  <a:cubicBezTo>
                    <a:pt x="179834" y="161552"/>
                    <a:pt x="182406" y="161838"/>
                    <a:pt x="184025" y="159742"/>
                  </a:cubicBezTo>
                  <a:cubicBezTo>
                    <a:pt x="185740" y="157456"/>
                    <a:pt x="187264" y="158314"/>
                    <a:pt x="189740" y="159457"/>
                  </a:cubicBezTo>
                  <a:lnTo>
                    <a:pt x="191645" y="160409"/>
                  </a:lnTo>
                  <a:cubicBezTo>
                    <a:pt x="194789" y="160028"/>
                    <a:pt x="194408" y="157361"/>
                    <a:pt x="190788" y="154408"/>
                  </a:cubicBezTo>
                  <a:lnTo>
                    <a:pt x="190312" y="150122"/>
                  </a:lnTo>
                  <a:lnTo>
                    <a:pt x="190026" y="147360"/>
                  </a:lnTo>
                  <a:cubicBezTo>
                    <a:pt x="187550" y="148693"/>
                    <a:pt x="185168" y="148312"/>
                    <a:pt x="184692" y="146503"/>
                  </a:cubicBezTo>
                  <a:lnTo>
                    <a:pt x="184216" y="144883"/>
                  </a:lnTo>
                  <a:lnTo>
                    <a:pt x="184216" y="144788"/>
                  </a:lnTo>
                  <a:cubicBezTo>
                    <a:pt x="183549" y="144788"/>
                    <a:pt x="182216" y="143264"/>
                    <a:pt x="181168" y="141264"/>
                  </a:cubicBezTo>
                  <a:lnTo>
                    <a:pt x="180215" y="139454"/>
                  </a:lnTo>
                  <a:cubicBezTo>
                    <a:pt x="179834" y="138787"/>
                    <a:pt x="181549" y="136311"/>
                    <a:pt x="182596" y="135644"/>
                  </a:cubicBezTo>
                  <a:lnTo>
                    <a:pt x="184120" y="134596"/>
                  </a:lnTo>
                  <a:cubicBezTo>
                    <a:pt x="185930" y="132977"/>
                    <a:pt x="187645" y="132787"/>
                    <a:pt x="187931" y="134025"/>
                  </a:cubicBezTo>
                  <a:cubicBezTo>
                    <a:pt x="188121" y="135263"/>
                    <a:pt x="191169" y="137835"/>
                    <a:pt x="194026" y="135930"/>
                  </a:cubicBezTo>
                  <a:cubicBezTo>
                    <a:pt x="196884" y="134025"/>
                    <a:pt x="203075" y="126405"/>
                    <a:pt x="205457" y="125357"/>
                  </a:cubicBezTo>
                  <a:lnTo>
                    <a:pt x="205837" y="126976"/>
                  </a:lnTo>
                  <a:cubicBezTo>
                    <a:pt x="206695" y="130405"/>
                    <a:pt x="207552" y="131072"/>
                    <a:pt x="211457" y="129167"/>
                  </a:cubicBezTo>
                  <a:cubicBezTo>
                    <a:pt x="214410" y="127643"/>
                    <a:pt x="217934" y="126691"/>
                    <a:pt x="221458" y="126119"/>
                  </a:cubicBezTo>
                  <a:cubicBezTo>
                    <a:pt x="223459" y="125738"/>
                    <a:pt x="226221" y="125071"/>
                    <a:pt x="227174" y="128405"/>
                  </a:cubicBezTo>
                  <a:cubicBezTo>
                    <a:pt x="227554" y="129929"/>
                    <a:pt x="231174" y="131167"/>
                    <a:pt x="233555" y="132120"/>
                  </a:cubicBezTo>
                  <a:cubicBezTo>
                    <a:pt x="234317" y="132406"/>
                    <a:pt x="236603" y="131929"/>
                    <a:pt x="236794" y="131358"/>
                  </a:cubicBezTo>
                  <a:cubicBezTo>
                    <a:pt x="238699" y="126786"/>
                    <a:pt x="244033" y="125929"/>
                    <a:pt x="248224" y="123833"/>
                  </a:cubicBezTo>
                  <a:lnTo>
                    <a:pt x="252129" y="121833"/>
                  </a:lnTo>
                  <a:cubicBezTo>
                    <a:pt x="251558" y="118118"/>
                    <a:pt x="250415" y="116118"/>
                    <a:pt x="249367" y="117356"/>
                  </a:cubicBezTo>
                  <a:cubicBezTo>
                    <a:pt x="248414" y="118594"/>
                    <a:pt x="244890" y="118594"/>
                    <a:pt x="243747" y="114689"/>
                  </a:cubicBezTo>
                  <a:lnTo>
                    <a:pt x="242128" y="111355"/>
                  </a:lnTo>
                  <a:cubicBezTo>
                    <a:pt x="241270" y="109736"/>
                    <a:pt x="239270" y="107641"/>
                    <a:pt x="237460" y="107355"/>
                  </a:cubicBezTo>
                  <a:lnTo>
                    <a:pt x="235936" y="107069"/>
                  </a:lnTo>
                  <a:cubicBezTo>
                    <a:pt x="233555" y="108879"/>
                    <a:pt x="232412" y="110593"/>
                    <a:pt x="233460" y="110879"/>
                  </a:cubicBezTo>
                  <a:cubicBezTo>
                    <a:pt x="234508" y="111260"/>
                    <a:pt x="236508" y="112498"/>
                    <a:pt x="235556" y="112879"/>
                  </a:cubicBezTo>
                  <a:cubicBezTo>
                    <a:pt x="234603" y="113260"/>
                    <a:pt x="232793" y="114880"/>
                    <a:pt x="234984" y="115165"/>
                  </a:cubicBezTo>
                  <a:lnTo>
                    <a:pt x="236032" y="115832"/>
                  </a:lnTo>
                  <a:lnTo>
                    <a:pt x="236794" y="116308"/>
                  </a:lnTo>
                  <a:cubicBezTo>
                    <a:pt x="236984" y="117547"/>
                    <a:pt x="236317" y="118499"/>
                    <a:pt x="235270" y="118404"/>
                  </a:cubicBezTo>
                  <a:lnTo>
                    <a:pt x="234508" y="118594"/>
                  </a:lnTo>
                  <a:lnTo>
                    <a:pt x="231079" y="119452"/>
                  </a:lnTo>
                  <a:cubicBezTo>
                    <a:pt x="227364" y="120595"/>
                    <a:pt x="223268" y="122785"/>
                    <a:pt x="221840" y="124309"/>
                  </a:cubicBezTo>
                  <a:lnTo>
                    <a:pt x="219173" y="122976"/>
                  </a:lnTo>
                  <a:cubicBezTo>
                    <a:pt x="217934" y="122404"/>
                    <a:pt x="216220" y="122023"/>
                    <a:pt x="214791" y="122214"/>
                  </a:cubicBezTo>
                  <a:lnTo>
                    <a:pt x="209171" y="122595"/>
                  </a:lnTo>
                  <a:cubicBezTo>
                    <a:pt x="209648" y="119928"/>
                    <a:pt x="210600" y="117166"/>
                    <a:pt x="211267" y="116594"/>
                  </a:cubicBezTo>
                  <a:lnTo>
                    <a:pt x="211171" y="116118"/>
                  </a:lnTo>
                  <a:cubicBezTo>
                    <a:pt x="211076" y="115165"/>
                    <a:pt x="210505" y="114213"/>
                    <a:pt x="209743" y="113546"/>
                  </a:cubicBezTo>
                  <a:cubicBezTo>
                    <a:pt x="209362" y="113165"/>
                    <a:pt x="207838" y="113260"/>
                    <a:pt x="207361" y="113641"/>
                  </a:cubicBezTo>
                  <a:lnTo>
                    <a:pt x="205742" y="114689"/>
                  </a:lnTo>
                  <a:cubicBezTo>
                    <a:pt x="203837" y="116308"/>
                    <a:pt x="199837" y="113451"/>
                    <a:pt x="196789" y="108403"/>
                  </a:cubicBezTo>
                  <a:lnTo>
                    <a:pt x="190883" y="109641"/>
                  </a:lnTo>
                  <a:lnTo>
                    <a:pt x="186311" y="110593"/>
                  </a:lnTo>
                  <a:cubicBezTo>
                    <a:pt x="181168" y="113451"/>
                    <a:pt x="174881" y="113832"/>
                    <a:pt x="172405" y="111355"/>
                  </a:cubicBezTo>
                  <a:lnTo>
                    <a:pt x="169738" y="110212"/>
                  </a:lnTo>
                  <a:lnTo>
                    <a:pt x="166975" y="109069"/>
                  </a:lnTo>
                  <a:cubicBezTo>
                    <a:pt x="162689" y="108784"/>
                    <a:pt x="162308" y="105831"/>
                    <a:pt x="165928" y="102497"/>
                  </a:cubicBezTo>
                  <a:lnTo>
                    <a:pt x="172119" y="104783"/>
                  </a:lnTo>
                  <a:lnTo>
                    <a:pt x="173929" y="105450"/>
                  </a:lnTo>
                  <a:cubicBezTo>
                    <a:pt x="177262" y="103354"/>
                    <a:pt x="180596" y="100783"/>
                    <a:pt x="181263" y="99830"/>
                  </a:cubicBezTo>
                  <a:cubicBezTo>
                    <a:pt x="182025" y="98878"/>
                    <a:pt x="188883" y="101926"/>
                    <a:pt x="192502" y="104116"/>
                  </a:cubicBezTo>
                  <a:lnTo>
                    <a:pt x="198217" y="99925"/>
                  </a:lnTo>
                  <a:lnTo>
                    <a:pt x="199170" y="99259"/>
                  </a:lnTo>
                  <a:cubicBezTo>
                    <a:pt x="200599" y="98116"/>
                    <a:pt x="200123" y="97068"/>
                    <a:pt x="198122" y="96973"/>
                  </a:cubicBezTo>
                  <a:cubicBezTo>
                    <a:pt x="196122" y="96782"/>
                    <a:pt x="189835" y="95925"/>
                    <a:pt x="191169" y="95449"/>
                  </a:cubicBezTo>
                  <a:cubicBezTo>
                    <a:pt x="192502" y="94972"/>
                    <a:pt x="195265" y="92496"/>
                    <a:pt x="194408" y="90781"/>
                  </a:cubicBezTo>
                  <a:cubicBezTo>
                    <a:pt x="193550" y="89162"/>
                    <a:pt x="192502" y="84209"/>
                    <a:pt x="194884" y="85066"/>
                  </a:cubicBezTo>
                  <a:lnTo>
                    <a:pt x="196408" y="85828"/>
                  </a:lnTo>
                  <a:lnTo>
                    <a:pt x="198979" y="87067"/>
                  </a:lnTo>
                  <a:cubicBezTo>
                    <a:pt x="200980" y="89162"/>
                    <a:pt x="202599" y="91258"/>
                    <a:pt x="202504" y="91829"/>
                  </a:cubicBezTo>
                  <a:lnTo>
                    <a:pt x="202408" y="92305"/>
                  </a:lnTo>
                  <a:lnTo>
                    <a:pt x="202313" y="93067"/>
                  </a:lnTo>
                  <a:cubicBezTo>
                    <a:pt x="202123" y="93829"/>
                    <a:pt x="203361" y="94210"/>
                    <a:pt x="205075" y="93829"/>
                  </a:cubicBezTo>
                  <a:lnTo>
                    <a:pt x="205933" y="93067"/>
                  </a:lnTo>
                  <a:cubicBezTo>
                    <a:pt x="206600" y="92401"/>
                    <a:pt x="205837" y="91067"/>
                    <a:pt x="206123" y="90019"/>
                  </a:cubicBezTo>
                  <a:lnTo>
                    <a:pt x="206695" y="87352"/>
                  </a:lnTo>
                  <a:cubicBezTo>
                    <a:pt x="209171" y="87924"/>
                    <a:pt x="210600" y="89638"/>
                    <a:pt x="209838" y="91258"/>
                  </a:cubicBezTo>
                  <a:cubicBezTo>
                    <a:pt x="209076" y="92877"/>
                    <a:pt x="206885" y="97258"/>
                    <a:pt x="206885" y="97544"/>
                  </a:cubicBezTo>
                  <a:cubicBezTo>
                    <a:pt x="206885" y="97830"/>
                    <a:pt x="208219" y="98306"/>
                    <a:pt x="210028" y="98306"/>
                  </a:cubicBezTo>
                  <a:cubicBezTo>
                    <a:pt x="211743" y="98306"/>
                    <a:pt x="215458" y="97258"/>
                    <a:pt x="214696" y="95925"/>
                  </a:cubicBezTo>
                  <a:lnTo>
                    <a:pt x="214791" y="94972"/>
                  </a:lnTo>
                  <a:lnTo>
                    <a:pt x="214982" y="93448"/>
                  </a:lnTo>
                  <a:lnTo>
                    <a:pt x="218478" y="91547"/>
                  </a:lnTo>
                  <a:lnTo>
                    <a:pt x="223649" y="94877"/>
                  </a:lnTo>
                  <a:lnTo>
                    <a:pt x="220328" y="90541"/>
                  </a:lnTo>
                  <a:lnTo>
                    <a:pt x="224792" y="88114"/>
                  </a:lnTo>
                  <a:lnTo>
                    <a:pt x="219649" y="86305"/>
                  </a:lnTo>
                  <a:cubicBezTo>
                    <a:pt x="218887" y="86019"/>
                    <a:pt x="216696" y="86876"/>
                    <a:pt x="216601" y="87352"/>
                  </a:cubicBezTo>
                  <a:cubicBezTo>
                    <a:pt x="216506" y="88305"/>
                    <a:pt x="217267" y="90305"/>
                    <a:pt x="217744" y="90305"/>
                  </a:cubicBezTo>
                  <a:lnTo>
                    <a:pt x="220220" y="90400"/>
                  </a:lnTo>
                  <a:lnTo>
                    <a:pt x="220328" y="90541"/>
                  </a:lnTo>
                  <a:lnTo>
                    <a:pt x="218478" y="91547"/>
                  </a:lnTo>
                  <a:lnTo>
                    <a:pt x="218029" y="91258"/>
                  </a:lnTo>
                  <a:cubicBezTo>
                    <a:pt x="215267" y="90115"/>
                    <a:pt x="210981" y="87924"/>
                    <a:pt x="210505" y="87352"/>
                  </a:cubicBezTo>
                  <a:cubicBezTo>
                    <a:pt x="210124" y="86781"/>
                    <a:pt x="211362" y="84590"/>
                    <a:pt x="214124" y="83638"/>
                  </a:cubicBezTo>
                  <a:cubicBezTo>
                    <a:pt x="216886" y="82685"/>
                    <a:pt x="224221" y="79828"/>
                    <a:pt x="224125" y="79542"/>
                  </a:cubicBezTo>
                  <a:cubicBezTo>
                    <a:pt x="224030" y="79256"/>
                    <a:pt x="221935" y="78494"/>
                    <a:pt x="219458" y="78494"/>
                  </a:cubicBezTo>
                  <a:lnTo>
                    <a:pt x="217458" y="77923"/>
                  </a:lnTo>
                  <a:cubicBezTo>
                    <a:pt x="215267" y="77256"/>
                    <a:pt x="213267" y="76018"/>
                    <a:pt x="211362" y="74779"/>
                  </a:cubicBezTo>
                  <a:lnTo>
                    <a:pt x="210981" y="74494"/>
                  </a:lnTo>
                  <a:cubicBezTo>
                    <a:pt x="211171" y="73541"/>
                    <a:pt x="212124" y="72684"/>
                    <a:pt x="213172" y="72684"/>
                  </a:cubicBezTo>
                  <a:lnTo>
                    <a:pt x="214029" y="72874"/>
                  </a:lnTo>
                  <a:lnTo>
                    <a:pt x="216982" y="73446"/>
                  </a:lnTo>
                  <a:cubicBezTo>
                    <a:pt x="220316" y="73636"/>
                    <a:pt x="225840" y="71541"/>
                    <a:pt x="229364" y="68969"/>
                  </a:cubicBezTo>
                  <a:lnTo>
                    <a:pt x="234412" y="70398"/>
                  </a:lnTo>
                  <a:lnTo>
                    <a:pt x="238508" y="71636"/>
                  </a:lnTo>
                  <a:cubicBezTo>
                    <a:pt x="243557" y="70969"/>
                    <a:pt x="246509" y="71446"/>
                    <a:pt x="244985" y="72589"/>
                  </a:cubicBezTo>
                  <a:cubicBezTo>
                    <a:pt x="243557" y="73827"/>
                    <a:pt x="242509" y="76684"/>
                    <a:pt x="245938" y="76399"/>
                  </a:cubicBezTo>
                  <a:cubicBezTo>
                    <a:pt x="249367" y="76113"/>
                    <a:pt x="252986" y="69160"/>
                    <a:pt x="253272" y="68874"/>
                  </a:cubicBezTo>
                  <a:cubicBezTo>
                    <a:pt x="253653" y="68588"/>
                    <a:pt x="257082" y="67540"/>
                    <a:pt x="260130" y="67064"/>
                  </a:cubicBezTo>
                  <a:lnTo>
                    <a:pt x="262892" y="67445"/>
                  </a:lnTo>
                  <a:cubicBezTo>
                    <a:pt x="265559" y="67826"/>
                    <a:pt x="268226" y="68779"/>
                    <a:pt x="270798" y="69445"/>
                  </a:cubicBezTo>
                  <a:lnTo>
                    <a:pt x="271179" y="69541"/>
                  </a:lnTo>
                  <a:cubicBezTo>
                    <a:pt x="272132" y="69636"/>
                    <a:pt x="272893" y="70874"/>
                    <a:pt x="272893" y="72208"/>
                  </a:cubicBezTo>
                  <a:cubicBezTo>
                    <a:pt x="272893" y="73636"/>
                    <a:pt x="274417" y="78208"/>
                    <a:pt x="276227" y="77256"/>
                  </a:cubicBezTo>
                  <a:cubicBezTo>
                    <a:pt x="278037" y="76303"/>
                    <a:pt x="282609" y="74684"/>
                    <a:pt x="282990" y="75256"/>
                  </a:cubicBezTo>
                  <a:cubicBezTo>
                    <a:pt x="283371" y="75922"/>
                    <a:pt x="285657" y="77542"/>
                    <a:pt x="286133" y="75732"/>
                  </a:cubicBezTo>
                  <a:cubicBezTo>
                    <a:pt x="286609" y="73827"/>
                    <a:pt x="285657" y="69445"/>
                    <a:pt x="285562" y="67255"/>
                  </a:cubicBezTo>
                  <a:cubicBezTo>
                    <a:pt x="285466" y="65064"/>
                    <a:pt x="287371" y="61063"/>
                    <a:pt x="288705" y="62111"/>
                  </a:cubicBezTo>
                  <a:cubicBezTo>
                    <a:pt x="290039" y="63159"/>
                    <a:pt x="295373" y="64111"/>
                    <a:pt x="297277" y="61444"/>
                  </a:cubicBezTo>
                  <a:lnTo>
                    <a:pt x="298897" y="61159"/>
                  </a:lnTo>
                  <a:cubicBezTo>
                    <a:pt x="304898" y="60016"/>
                    <a:pt x="311470" y="60492"/>
                    <a:pt x="316994" y="58587"/>
                  </a:cubicBezTo>
                  <a:cubicBezTo>
                    <a:pt x="321566" y="56968"/>
                    <a:pt x="324138" y="56872"/>
                    <a:pt x="327376" y="59920"/>
                  </a:cubicBezTo>
                  <a:lnTo>
                    <a:pt x="329377" y="61825"/>
                  </a:lnTo>
                  <a:cubicBezTo>
                    <a:pt x="331091" y="60111"/>
                    <a:pt x="333091" y="57920"/>
                    <a:pt x="333853" y="57063"/>
                  </a:cubicBezTo>
                  <a:lnTo>
                    <a:pt x="334711" y="56968"/>
                  </a:lnTo>
                  <a:lnTo>
                    <a:pt x="341188" y="56015"/>
                  </a:lnTo>
                  <a:cubicBezTo>
                    <a:pt x="348617" y="55063"/>
                    <a:pt x="354904" y="55253"/>
                    <a:pt x="355190" y="56396"/>
                  </a:cubicBezTo>
                  <a:cubicBezTo>
                    <a:pt x="355475" y="57539"/>
                    <a:pt x="358142" y="60492"/>
                    <a:pt x="360714" y="60587"/>
                  </a:cubicBezTo>
                  <a:cubicBezTo>
                    <a:pt x="363191" y="60682"/>
                    <a:pt x="367382" y="54682"/>
                    <a:pt x="369477" y="53158"/>
                  </a:cubicBezTo>
                  <a:lnTo>
                    <a:pt x="371191" y="51729"/>
                  </a:lnTo>
                  <a:cubicBezTo>
                    <a:pt x="373763" y="49538"/>
                    <a:pt x="374430" y="52586"/>
                    <a:pt x="375573" y="53348"/>
                  </a:cubicBezTo>
                  <a:cubicBezTo>
                    <a:pt x="378431" y="55348"/>
                    <a:pt x="380335" y="56396"/>
                    <a:pt x="381478" y="52205"/>
                  </a:cubicBezTo>
                  <a:cubicBezTo>
                    <a:pt x="382050" y="49919"/>
                    <a:pt x="384050" y="50395"/>
                    <a:pt x="386241" y="51348"/>
                  </a:cubicBezTo>
                  <a:cubicBezTo>
                    <a:pt x="389194" y="52586"/>
                    <a:pt x="393004" y="55634"/>
                    <a:pt x="394528" y="49824"/>
                  </a:cubicBezTo>
                  <a:cubicBezTo>
                    <a:pt x="394718" y="49157"/>
                    <a:pt x="398909" y="48681"/>
                    <a:pt x="401005" y="48967"/>
                  </a:cubicBezTo>
                  <a:cubicBezTo>
                    <a:pt x="407101" y="49824"/>
                    <a:pt x="408339" y="49919"/>
                    <a:pt x="412340" y="48586"/>
                  </a:cubicBezTo>
                  <a:cubicBezTo>
                    <a:pt x="414625" y="47824"/>
                    <a:pt x="416435" y="46490"/>
                    <a:pt x="419388" y="48300"/>
                  </a:cubicBezTo>
                  <a:cubicBezTo>
                    <a:pt x="420721" y="49062"/>
                    <a:pt x="424436" y="47157"/>
                    <a:pt x="427103" y="46490"/>
                  </a:cubicBezTo>
                  <a:lnTo>
                    <a:pt x="431580" y="45347"/>
                  </a:lnTo>
                  <a:cubicBezTo>
                    <a:pt x="432818" y="48300"/>
                    <a:pt x="434723" y="50014"/>
                    <a:pt x="435771" y="49252"/>
                  </a:cubicBezTo>
                  <a:cubicBezTo>
                    <a:pt x="436724" y="48490"/>
                    <a:pt x="440152" y="47347"/>
                    <a:pt x="440438" y="49062"/>
                  </a:cubicBezTo>
                  <a:cubicBezTo>
                    <a:pt x="440629" y="50681"/>
                    <a:pt x="441772" y="52967"/>
                    <a:pt x="442343" y="50586"/>
                  </a:cubicBezTo>
                  <a:cubicBezTo>
                    <a:pt x="442915" y="48300"/>
                    <a:pt x="447582" y="43537"/>
                    <a:pt x="448630" y="44776"/>
                  </a:cubicBezTo>
                  <a:cubicBezTo>
                    <a:pt x="449773" y="45919"/>
                    <a:pt x="455107" y="47538"/>
                    <a:pt x="457774" y="45252"/>
                  </a:cubicBezTo>
                  <a:lnTo>
                    <a:pt x="460250" y="44585"/>
                  </a:lnTo>
                  <a:cubicBezTo>
                    <a:pt x="464822" y="43347"/>
                    <a:pt x="469775" y="42966"/>
                    <a:pt x="474538" y="42394"/>
                  </a:cubicBezTo>
                  <a:cubicBezTo>
                    <a:pt x="481491" y="41442"/>
                    <a:pt x="488920" y="44204"/>
                    <a:pt x="495588" y="40680"/>
                  </a:cubicBezTo>
                  <a:cubicBezTo>
                    <a:pt x="495874" y="40585"/>
                    <a:pt x="497207" y="41156"/>
                    <a:pt x="497207" y="41442"/>
                  </a:cubicBezTo>
                  <a:cubicBezTo>
                    <a:pt x="496731" y="46109"/>
                    <a:pt x="502636" y="44490"/>
                    <a:pt x="505113" y="46300"/>
                  </a:cubicBezTo>
                  <a:cubicBezTo>
                    <a:pt x="506351" y="47252"/>
                    <a:pt x="510923" y="45157"/>
                    <a:pt x="513971" y="44490"/>
                  </a:cubicBezTo>
                  <a:lnTo>
                    <a:pt x="514352" y="44395"/>
                  </a:lnTo>
                  <a:cubicBezTo>
                    <a:pt x="514828" y="44395"/>
                    <a:pt x="514352" y="45823"/>
                    <a:pt x="513400" y="47538"/>
                  </a:cubicBezTo>
                  <a:cubicBezTo>
                    <a:pt x="512352" y="49252"/>
                    <a:pt x="512542" y="54110"/>
                    <a:pt x="516162" y="54491"/>
                  </a:cubicBezTo>
                  <a:cubicBezTo>
                    <a:pt x="519782" y="54872"/>
                    <a:pt x="529021" y="52777"/>
                    <a:pt x="529973" y="52777"/>
                  </a:cubicBezTo>
                  <a:lnTo>
                    <a:pt x="530831" y="52777"/>
                  </a:lnTo>
                  <a:lnTo>
                    <a:pt x="531688" y="52777"/>
                  </a:lnTo>
                  <a:cubicBezTo>
                    <a:pt x="532640" y="52777"/>
                    <a:pt x="536545" y="54872"/>
                    <a:pt x="540260" y="57444"/>
                  </a:cubicBezTo>
                  <a:lnTo>
                    <a:pt x="543213" y="53824"/>
                  </a:lnTo>
                  <a:lnTo>
                    <a:pt x="545690" y="50872"/>
                  </a:lnTo>
                  <a:cubicBezTo>
                    <a:pt x="541879" y="48967"/>
                    <a:pt x="538450" y="46109"/>
                    <a:pt x="538260" y="44490"/>
                  </a:cubicBezTo>
                  <a:cubicBezTo>
                    <a:pt x="537974" y="42871"/>
                    <a:pt x="540736" y="39727"/>
                    <a:pt x="545023" y="41728"/>
                  </a:cubicBezTo>
                  <a:lnTo>
                    <a:pt x="549309" y="38203"/>
                  </a:lnTo>
                  <a:cubicBezTo>
                    <a:pt x="549881" y="37727"/>
                    <a:pt x="552928" y="39061"/>
                    <a:pt x="554738" y="39727"/>
                  </a:cubicBezTo>
                  <a:lnTo>
                    <a:pt x="556929" y="40394"/>
                  </a:lnTo>
                  <a:cubicBezTo>
                    <a:pt x="558262" y="39156"/>
                    <a:pt x="559786" y="37822"/>
                    <a:pt x="560358" y="37441"/>
                  </a:cubicBezTo>
                  <a:cubicBezTo>
                    <a:pt x="560929" y="37060"/>
                    <a:pt x="563787" y="36394"/>
                    <a:pt x="565501" y="36870"/>
                  </a:cubicBezTo>
                  <a:cubicBezTo>
                    <a:pt x="567216" y="37346"/>
                    <a:pt x="573312" y="35155"/>
                    <a:pt x="574931" y="34012"/>
                  </a:cubicBezTo>
                  <a:cubicBezTo>
                    <a:pt x="576550" y="32869"/>
                    <a:pt x="585504" y="35251"/>
                    <a:pt x="590267" y="34489"/>
                  </a:cubicBezTo>
                  <a:lnTo>
                    <a:pt x="592934" y="32869"/>
                  </a:lnTo>
                  <a:cubicBezTo>
                    <a:pt x="593791" y="32298"/>
                    <a:pt x="595982" y="31726"/>
                    <a:pt x="596172" y="31917"/>
                  </a:cubicBezTo>
                  <a:lnTo>
                    <a:pt x="599410" y="36108"/>
                  </a:lnTo>
                  <a:cubicBezTo>
                    <a:pt x="605125" y="36013"/>
                    <a:pt x="611317" y="36203"/>
                    <a:pt x="613222" y="36394"/>
                  </a:cubicBezTo>
                  <a:lnTo>
                    <a:pt x="614746" y="35917"/>
                  </a:lnTo>
                  <a:cubicBezTo>
                    <a:pt x="625604" y="32488"/>
                    <a:pt x="636082" y="30298"/>
                    <a:pt x="643892" y="32012"/>
                  </a:cubicBezTo>
                  <a:lnTo>
                    <a:pt x="648655" y="33060"/>
                  </a:lnTo>
                  <a:cubicBezTo>
                    <a:pt x="652465" y="31631"/>
                    <a:pt x="658084" y="31060"/>
                    <a:pt x="661228" y="31726"/>
                  </a:cubicBezTo>
                  <a:lnTo>
                    <a:pt x="663990" y="31250"/>
                  </a:lnTo>
                  <a:lnTo>
                    <a:pt x="666562" y="30869"/>
                  </a:lnTo>
                  <a:cubicBezTo>
                    <a:pt x="669038" y="29059"/>
                    <a:pt x="674086" y="27250"/>
                    <a:pt x="677706" y="26964"/>
                  </a:cubicBezTo>
                  <a:lnTo>
                    <a:pt x="681325" y="28774"/>
                  </a:lnTo>
                  <a:cubicBezTo>
                    <a:pt x="684088" y="30202"/>
                    <a:pt x="689326" y="30393"/>
                    <a:pt x="692184" y="29155"/>
                  </a:cubicBezTo>
                  <a:cubicBezTo>
                    <a:pt x="696851" y="27154"/>
                    <a:pt x="700090" y="27440"/>
                    <a:pt x="704757" y="28964"/>
                  </a:cubicBezTo>
                  <a:cubicBezTo>
                    <a:pt x="707900" y="29917"/>
                    <a:pt x="712377" y="27440"/>
                    <a:pt x="716282" y="27631"/>
                  </a:cubicBezTo>
                  <a:lnTo>
                    <a:pt x="723998" y="27916"/>
                  </a:lnTo>
                  <a:cubicBezTo>
                    <a:pt x="728760" y="26869"/>
                    <a:pt x="733713" y="25916"/>
                    <a:pt x="734951" y="25821"/>
                  </a:cubicBezTo>
                  <a:cubicBezTo>
                    <a:pt x="736190" y="25726"/>
                    <a:pt x="740190" y="25916"/>
                    <a:pt x="739428" y="26583"/>
                  </a:cubicBezTo>
                  <a:cubicBezTo>
                    <a:pt x="738666" y="27250"/>
                    <a:pt x="738380" y="29059"/>
                    <a:pt x="739809" y="29726"/>
                  </a:cubicBezTo>
                  <a:lnTo>
                    <a:pt x="740381" y="29440"/>
                  </a:lnTo>
                  <a:lnTo>
                    <a:pt x="742476" y="28393"/>
                  </a:lnTo>
                  <a:cubicBezTo>
                    <a:pt x="744476" y="26869"/>
                    <a:pt x="746572" y="25916"/>
                    <a:pt x="747048" y="26488"/>
                  </a:cubicBezTo>
                  <a:lnTo>
                    <a:pt x="747524" y="26964"/>
                  </a:lnTo>
                  <a:cubicBezTo>
                    <a:pt x="749239" y="28774"/>
                    <a:pt x="743048" y="30012"/>
                    <a:pt x="746667" y="31536"/>
                  </a:cubicBezTo>
                  <a:lnTo>
                    <a:pt x="748953" y="32488"/>
                  </a:lnTo>
                  <a:cubicBezTo>
                    <a:pt x="749620" y="30393"/>
                    <a:pt x="750382" y="28297"/>
                    <a:pt x="750667" y="27916"/>
                  </a:cubicBezTo>
                  <a:lnTo>
                    <a:pt x="750858" y="27916"/>
                  </a:lnTo>
                  <a:lnTo>
                    <a:pt x="753239" y="28012"/>
                  </a:lnTo>
                  <a:cubicBezTo>
                    <a:pt x="755906" y="28202"/>
                    <a:pt x="758954" y="27631"/>
                    <a:pt x="760002" y="26678"/>
                  </a:cubicBezTo>
                  <a:cubicBezTo>
                    <a:pt x="761145" y="25726"/>
                    <a:pt x="764288" y="26297"/>
                    <a:pt x="764669" y="30107"/>
                  </a:cubicBezTo>
                  <a:lnTo>
                    <a:pt x="770670" y="26678"/>
                  </a:lnTo>
                  <a:cubicBezTo>
                    <a:pt x="772384" y="25726"/>
                    <a:pt x="776004" y="25154"/>
                    <a:pt x="777337" y="25916"/>
                  </a:cubicBezTo>
                  <a:cubicBezTo>
                    <a:pt x="779624" y="27250"/>
                    <a:pt x="780671" y="27250"/>
                    <a:pt x="782100" y="25535"/>
                  </a:cubicBezTo>
                  <a:cubicBezTo>
                    <a:pt x="783910" y="23440"/>
                    <a:pt x="785053" y="23821"/>
                    <a:pt x="787815" y="25154"/>
                  </a:cubicBezTo>
                  <a:lnTo>
                    <a:pt x="791244" y="26869"/>
                  </a:lnTo>
                  <a:cubicBezTo>
                    <a:pt x="791625" y="24011"/>
                    <a:pt x="794387" y="22868"/>
                    <a:pt x="797340" y="24297"/>
                  </a:cubicBezTo>
                  <a:cubicBezTo>
                    <a:pt x="800293" y="25726"/>
                    <a:pt x="812104" y="27535"/>
                    <a:pt x="816961" y="25154"/>
                  </a:cubicBezTo>
                  <a:lnTo>
                    <a:pt x="822581" y="25249"/>
                  </a:lnTo>
                  <a:cubicBezTo>
                    <a:pt x="825915" y="25345"/>
                    <a:pt x="829249" y="24392"/>
                    <a:pt x="832583" y="24392"/>
                  </a:cubicBezTo>
                  <a:cubicBezTo>
                    <a:pt x="835821" y="24392"/>
                    <a:pt x="839155" y="25440"/>
                    <a:pt x="842393" y="25249"/>
                  </a:cubicBezTo>
                  <a:lnTo>
                    <a:pt x="845536" y="25059"/>
                  </a:lnTo>
                  <a:cubicBezTo>
                    <a:pt x="848680" y="24202"/>
                    <a:pt x="854585" y="23154"/>
                    <a:pt x="858681" y="22868"/>
                  </a:cubicBezTo>
                  <a:lnTo>
                    <a:pt x="860967" y="23630"/>
                  </a:lnTo>
                  <a:lnTo>
                    <a:pt x="864301" y="24678"/>
                  </a:lnTo>
                  <a:cubicBezTo>
                    <a:pt x="867063" y="23916"/>
                    <a:pt x="870968" y="23916"/>
                    <a:pt x="873064" y="24583"/>
                  </a:cubicBezTo>
                  <a:cubicBezTo>
                    <a:pt x="875159" y="25345"/>
                    <a:pt x="883065" y="24011"/>
                    <a:pt x="885637" y="24297"/>
                  </a:cubicBezTo>
                  <a:lnTo>
                    <a:pt x="888304" y="23440"/>
                  </a:lnTo>
                  <a:cubicBezTo>
                    <a:pt x="889923" y="22963"/>
                    <a:pt x="892590" y="24773"/>
                    <a:pt x="894876" y="25154"/>
                  </a:cubicBezTo>
                  <a:cubicBezTo>
                    <a:pt x="895352" y="25249"/>
                    <a:pt x="896305" y="23916"/>
                    <a:pt x="897067" y="23249"/>
                  </a:cubicBezTo>
                  <a:lnTo>
                    <a:pt x="897638" y="22678"/>
                  </a:lnTo>
                  <a:cubicBezTo>
                    <a:pt x="898305" y="22011"/>
                    <a:pt x="901258" y="21249"/>
                    <a:pt x="904306" y="20963"/>
                  </a:cubicBezTo>
                  <a:cubicBezTo>
                    <a:pt x="907354" y="20677"/>
                    <a:pt x="915355" y="25630"/>
                    <a:pt x="917545" y="26297"/>
                  </a:cubicBezTo>
                  <a:cubicBezTo>
                    <a:pt x="919736" y="26964"/>
                    <a:pt x="927261" y="26773"/>
                    <a:pt x="928214" y="26011"/>
                  </a:cubicBezTo>
                  <a:cubicBezTo>
                    <a:pt x="929261" y="25249"/>
                    <a:pt x="932500" y="23535"/>
                    <a:pt x="932785" y="24297"/>
                  </a:cubicBezTo>
                  <a:cubicBezTo>
                    <a:pt x="932976" y="24964"/>
                    <a:pt x="934024" y="26678"/>
                    <a:pt x="934881" y="26964"/>
                  </a:cubicBezTo>
                  <a:lnTo>
                    <a:pt x="935071" y="26773"/>
                  </a:lnTo>
                  <a:cubicBezTo>
                    <a:pt x="937739" y="24392"/>
                    <a:pt x="940501" y="23154"/>
                    <a:pt x="944882" y="23059"/>
                  </a:cubicBezTo>
                  <a:lnTo>
                    <a:pt x="948978" y="22963"/>
                  </a:lnTo>
                  <a:cubicBezTo>
                    <a:pt x="953359" y="21154"/>
                    <a:pt x="957741" y="19725"/>
                    <a:pt x="958693" y="19915"/>
                  </a:cubicBezTo>
                  <a:lnTo>
                    <a:pt x="958693" y="20106"/>
                  </a:lnTo>
                  <a:cubicBezTo>
                    <a:pt x="958884" y="23630"/>
                    <a:pt x="960408" y="24583"/>
                    <a:pt x="964123" y="22201"/>
                  </a:cubicBezTo>
                  <a:lnTo>
                    <a:pt x="964599" y="21916"/>
                  </a:lnTo>
                  <a:cubicBezTo>
                    <a:pt x="965266" y="21820"/>
                    <a:pt x="968885" y="22011"/>
                    <a:pt x="972695" y="22297"/>
                  </a:cubicBezTo>
                  <a:cubicBezTo>
                    <a:pt x="976410" y="22582"/>
                    <a:pt x="987650" y="20201"/>
                    <a:pt x="989554" y="21154"/>
                  </a:cubicBezTo>
                  <a:cubicBezTo>
                    <a:pt x="991459" y="22201"/>
                    <a:pt x="997270" y="24583"/>
                    <a:pt x="997936" y="23916"/>
                  </a:cubicBezTo>
                  <a:cubicBezTo>
                    <a:pt x="998699" y="23344"/>
                    <a:pt x="1002223" y="21916"/>
                    <a:pt x="1003175" y="23059"/>
                  </a:cubicBezTo>
                  <a:cubicBezTo>
                    <a:pt x="1004128" y="24202"/>
                    <a:pt x="1011462" y="25059"/>
                    <a:pt x="1017177" y="22582"/>
                  </a:cubicBezTo>
                  <a:cubicBezTo>
                    <a:pt x="1022892" y="20106"/>
                    <a:pt x="1040990" y="22392"/>
                    <a:pt x="1041751" y="21820"/>
                  </a:cubicBezTo>
                  <a:cubicBezTo>
                    <a:pt x="1042514" y="21154"/>
                    <a:pt x="1045276" y="19534"/>
                    <a:pt x="1045847" y="19820"/>
                  </a:cubicBezTo>
                  <a:lnTo>
                    <a:pt x="1046419" y="20106"/>
                  </a:lnTo>
                  <a:cubicBezTo>
                    <a:pt x="1048419" y="20963"/>
                    <a:pt x="1048705" y="24106"/>
                    <a:pt x="1053086" y="21630"/>
                  </a:cubicBezTo>
                  <a:cubicBezTo>
                    <a:pt x="1055658" y="20201"/>
                    <a:pt x="1061468" y="22582"/>
                    <a:pt x="1065754" y="23344"/>
                  </a:cubicBezTo>
                  <a:cubicBezTo>
                    <a:pt x="1066802" y="23535"/>
                    <a:pt x="1067850" y="25154"/>
                    <a:pt x="1068517" y="25059"/>
                  </a:cubicBezTo>
                  <a:cubicBezTo>
                    <a:pt x="1071565" y="24297"/>
                    <a:pt x="1072136" y="19058"/>
                    <a:pt x="1077661" y="22201"/>
                  </a:cubicBezTo>
                  <a:lnTo>
                    <a:pt x="1079947" y="23535"/>
                  </a:lnTo>
                  <a:cubicBezTo>
                    <a:pt x="1083566" y="23344"/>
                    <a:pt x="1092329" y="22392"/>
                    <a:pt x="1099568" y="21439"/>
                  </a:cubicBezTo>
                  <a:lnTo>
                    <a:pt x="1106141" y="21344"/>
                  </a:lnTo>
                  <a:cubicBezTo>
                    <a:pt x="1111379" y="21249"/>
                    <a:pt x="1116618" y="20773"/>
                    <a:pt x="1122238" y="22392"/>
                  </a:cubicBezTo>
                  <a:lnTo>
                    <a:pt x="1125762" y="23440"/>
                  </a:lnTo>
                  <a:cubicBezTo>
                    <a:pt x="1131382" y="20868"/>
                    <a:pt x="1134620" y="20201"/>
                    <a:pt x="1132906" y="22011"/>
                  </a:cubicBezTo>
                  <a:cubicBezTo>
                    <a:pt x="1131191" y="23725"/>
                    <a:pt x="1137573" y="26297"/>
                    <a:pt x="1136906" y="27440"/>
                  </a:cubicBezTo>
                  <a:lnTo>
                    <a:pt x="1137001" y="28393"/>
                  </a:lnTo>
                  <a:lnTo>
                    <a:pt x="1137097" y="29536"/>
                  </a:lnTo>
                  <a:cubicBezTo>
                    <a:pt x="1137954" y="30679"/>
                    <a:pt x="1139192" y="31441"/>
                    <a:pt x="1139954" y="31060"/>
                  </a:cubicBezTo>
                  <a:cubicBezTo>
                    <a:pt x="1140716" y="30679"/>
                    <a:pt x="1142431" y="27154"/>
                    <a:pt x="1143098" y="24297"/>
                  </a:cubicBezTo>
                  <a:lnTo>
                    <a:pt x="1144812" y="22201"/>
                  </a:lnTo>
                  <a:cubicBezTo>
                    <a:pt x="1146431" y="20296"/>
                    <a:pt x="1148336" y="17248"/>
                    <a:pt x="1152908" y="20296"/>
                  </a:cubicBezTo>
                  <a:cubicBezTo>
                    <a:pt x="1154432" y="21249"/>
                    <a:pt x="1158623" y="19534"/>
                    <a:pt x="1161576" y="19058"/>
                  </a:cubicBezTo>
                  <a:lnTo>
                    <a:pt x="1164243" y="18677"/>
                  </a:lnTo>
                  <a:cubicBezTo>
                    <a:pt x="1167386" y="18963"/>
                    <a:pt x="1171387" y="19153"/>
                    <a:pt x="1173101" y="19153"/>
                  </a:cubicBezTo>
                  <a:cubicBezTo>
                    <a:pt x="1174816" y="19058"/>
                    <a:pt x="1181102" y="19344"/>
                    <a:pt x="1185008" y="18201"/>
                  </a:cubicBezTo>
                  <a:lnTo>
                    <a:pt x="1188722" y="20392"/>
                  </a:lnTo>
                  <a:lnTo>
                    <a:pt x="1193390" y="23154"/>
                  </a:lnTo>
                  <a:cubicBezTo>
                    <a:pt x="1195580" y="19820"/>
                    <a:pt x="1198247" y="18772"/>
                    <a:pt x="1199485" y="20868"/>
                  </a:cubicBezTo>
                  <a:lnTo>
                    <a:pt x="1200628" y="20963"/>
                  </a:lnTo>
                  <a:lnTo>
                    <a:pt x="1206629" y="21344"/>
                  </a:lnTo>
                  <a:cubicBezTo>
                    <a:pt x="1205962" y="17725"/>
                    <a:pt x="1205582" y="15248"/>
                    <a:pt x="1205772" y="15915"/>
                  </a:cubicBezTo>
                  <a:cubicBezTo>
                    <a:pt x="1205962" y="16582"/>
                    <a:pt x="1209868" y="18677"/>
                    <a:pt x="1213583" y="18201"/>
                  </a:cubicBezTo>
                  <a:lnTo>
                    <a:pt x="1216440" y="19153"/>
                  </a:lnTo>
                  <a:lnTo>
                    <a:pt x="1219869" y="20296"/>
                  </a:lnTo>
                  <a:cubicBezTo>
                    <a:pt x="1222726" y="19249"/>
                    <a:pt x="1225679" y="18296"/>
                    <a:pt x="1226441" y="18296"/>
                  </a:cubicBezTo>
                  <a:lnTo>
                    <a:pt x="1226727" y="17915"/>
                  </a:lnTo>
                  <a:lnTo>
                    <a:pt x="1227489" y="17058"/>
                  </a:lnTo>
                  <a:cubicBezTo>
                    <a:pt x="1228156" y="16010"/>
                    <a:pt x="1231204" y="14200"/>
                    <a:pt x="1234442" y="13057"/>
                  </a:cubicBezTo>
                  <a:lnTo>
                    <a:pt x="1235966" y="16677"/>
                  </a:lnTo>
                  <a:lnTo>
                    <a:pt x="1236252" y="17344"/>
                  </a:lnTo>
                  <a:cubicBezTo>
                    <a:pt x="1237871" y="18391"/>
                    <a:pt x="1241205" y="18868"/>
                    <a:pt x="1243586" y="19058"/>
                  </a:cubicBezTo>
                  <a:cubicBezTo>
                    <a:pt x="1245968" y="19249"/>
                    <a:pt x="1251778" y="21249"/>
                    <a:pt x="1252159" y="20392"/>
                  </a:cubicBezTo>
                  <a:cubicBezTo>
                    <a:pt x="1252540" y="19534"/>
                    <a:pt x="1255493" y="19820"/>
                    <a:pt x="1257969" y="22678"/>
                  </a:cubicBezTo>
                  <a:lnTo>
                    <a:pt x="1262351" y="20963"/>
                  </a:lnTo>
                  <a:cubicBezTo>
                    <a:pt x="1264541" y="20201"/>
                    <a:pt x="1266351" y="18772"/>
                    <a:pt x="1268637" y="18106"/>
                  </a:cubicBezTo>
                  <a:lnTo>
                    <a:pt x="1269875" y="17725"/>
                  </a:lnTo>
                  <a:cubicBezTo>
                    <a:pt x="1271494" y="18106"/>
                    <a:pt x="1274257" y="18391"/>
                    <a:pt x="1275971" y="18201"/>
                  </a:cubicBezTo>
                  <a:cubicBezTo>
                    <a:pt x="1277686" y="18010"/>
                    <a:pt x="1282448" y="20487"/>
                    <a:pt x="1283496" y="21725"/>
                  </a:cubicBezTo>
                  <a:cubicBezTo>
                    <a:pt x="1284449" y="22868"/>
                    <a:pt x="1289306" y="23821"/>
                    <a:pt x="1292068" y="21058"/>
                  </a:cubicBezTo>
                  <a:lnTo>
                    <a:pt x="1296831" y="21439"/>
                  </a:lnTo>
                  <a:cubicBezTo>
                    <a:pt x="1297974" y="21535"/>
                    <a:pt x="1299212" y="18201"/>
                    <a:pt x="1300736" y="18010"/>
                  </a:cubicBezTo>
                  <a:cubicBezTo>
                    <a:pt x="1302832" y="17725"/>
                    <a:pt x="1305213" y="19249"/>
                    <a:pt x="1307594" y="19439"/>
                  </a:cubicBezTo>
                  <a:lnTo>
                    <a:pt x="1313595" y="20011"/>
                  </a:lnTo>
                  <a:cubicBezTo>
                    <a:pt x="1319310" y="17248"/>
                    <a:pt x="1324549" y="16486"/>
                    <a:pt x="1325406" y="18391"/>
                  </a:cubicBezTo>
                  <a:cubicBezTo>
                    <a:pt x="1326168" y="20296"/>
                    <a:pt x="1330550" y="24964"/>
                    <a:pt x="1333312" y="24583"/>
                  </a:cubicBezTo>
                  <a:cubicBezTo>
                    <a:pt x="1336074" y="24202"/>
                    <a:pt x="1342265" y="19725"/>
                    <a:pt x="1343218" y="19820"/>
                  </a:cubicBezTo>
                  <a:lnTo>
                    <a:pt x="1343884" y="19439"/>
                  </a:lnTo>
                  <a:lnTo>
                    <a:pt x="1347504" y="17534"/>
                  </a:lnTo>
                  <a:cubicBezTo>
                    <a:pt x="1350361" y="19344"/>
                    <a:pt x="1355695" y="20392"/>
                    <a:pt x="1359220" y="19915"/>
                  </a:cubicBezTo>
                  <a:lnTo>
                    <a:pt x="1362458" y="19534"/>
                  </a:lnTo>
                  <a:cubicBezTo>
                    <a:pt x="1364077" y="19344"/>
                    <a:pt x="1365887" y="19344"/>
                    <a:pt x="1367507" y="19630"/>
                  </a:cubicBezTo>
                  <a:lnTo>
                    <a:pt x="1373317" y="20582"/>
                  </a:lnTo>
                  <a:cubicBezTo>
                    <a:pt x="1375984" y="18677"/>
                    <a:pt x="1378365" y="18296"/>
                    <a:pt x="1378746" y="19725"/>
                  </a:cubicBezTo>
                  <a:lnTo>
                    <a:pt x="1379032" y="20773"/>
                  </a:lnTo>
                  <a:lnTo>
                    <a:pt x="1379318" y="21725"/>
                  </a:lnTo>
                  <a:cubicBezTo>
                    <a:pt x="1379699" y="23154"/>
                    <a:pt x="1383699" y="22582"/>
                    <a:pt x="1388176" y="20487"/>
                  </a:cubicBezTo>
                  <a:lnTo>
                    <a:pt x="1391700" y="18487"/>
                  </a:lnTo>
                  <a:cubicBezTo>
                    <a:pt x="1392652" y="17915"/>
                    <a:pt x="1386842" y="16486"/>
                    <a:pt x="1391414" y="15343"/>
                  </a:cubicBezTo>
                  <a:cubicBezTo>
                    <a:pt x="1394367" y="14581"/>
                    <a:pt x="1394272" y="18106"/>
                    <a:pt x="1394748" y="18201"/>
                  </a:cubicBezTo>
                  <a:cubicBezTo>
                    <a:pt x="1398463" y="18963"/>
                    <a:pt x="1401511" y="24202"/>
                    <a:pt x="1406464" y="19534"/>
                  </a:cubicBezTo>
                  <a:cubicBezTo>
                    <a:pt x="1406940" y="19058"/>
                    <a:pt x="1410750" y="21439"/>
                    <a:pt x="1412845" y="21344"/>
                  </a:cubicBezTo>
                  <a:lnTo>
                    <a:pt x="1420275" y="20868"/>
                  </a:lnTo>
                  <a:cubicBezTo>
                    <a:pt x="1428467" y="20106"/>
                    <a:pt x="1437801" y="19534"/>
                    <a:pt x="1441135" y="19439"/>
                  </a:cubicBezTo>
                  <a:lnTo>
                    <a:pt x="1443421" y="20582"/>
                  </a:lnTo>
                  <a:cubicBezTo>
                    <a:pt x="1447517" y="22582"/>
                    <a:pt x="1448564" y="21630"/>
                    <a:pt x="1449041" y="18296"/>
                  </a:cubicBezTo>
                  <a:lnTo>
                    <a:pt x="1449136" y="18010"/>
                  </a:lnTo>
                  <a:cubicBezTo>
                    <a:pt x="1451326" y="17915"/>
                    <a:pt x="1456470" y="18487"/>
                    <a:pt x="1460470" y="19249"/>
                  </a:cubicBezTo>
                  <a:lnTo>
                    <a:pt x="1464090" y="19344"/>
                  </a:lnTo>
                  <a:cubicBezTo>
                    <a:pt x="1468757" y="19439"/>
                    <a:pt x="1473996" y="19439"/>
                    <a:pt x="1476949" y="20296"/>
                  </a:cubicBezTo>
                  <a:lnTo>
                    <a:pt x="1478377" y="20677"/>
                  </a:lnTo>
                  <a:cubicBezTo>
                    <a:pt x="1479997" y="20963"/>
                    <a:pt x="1480854" y="20296"/>
                    <a:pt x="1480187" y="19249"/>
                  </a:cubicBezTo>
                  <a:lnTo>
                    <a:pt x="1479901" y="18201"/>
                  </a:lnTo>
                  <a:cubicBezTo>
                    <a:pt x="1479806" y="18010"/>
                    <a:pt x="1481426" y="17153"/>
                    <a:pt x="1481807" y="17344"/>
                  </a:cubicBezTo>
                  <a:cubicBezTo>
                    <a:pt x="1483235" y="17820"/>
                    <a:pt x="1484759" y="18391"/>
                    <a:pt x="1485902" y="19344"/>
                  </a:cubicBezTo>
                  <a:cubicBezTo>
                    <a:pt x="1488188" y="21154"/>
                    <a:pt x="1490093" y="22868"/>
                    <a:pt x="1493236" y="20106"/>
                  </a:cubicBezTo>
                  <a:cubicBezTo>
                    <a:pt x="1494094" y="19344"/>
                    <a:pt x="1496475" y="19915"/>
                    <a:pt x="1497904" y="19344"/>
                  </a:cubicBezTo>
                  <a:cubicBezTo>
                    <a:pt x="1500380" y="18582"/>
                    <a:pt x="1502476" y="16867"/>
                    <a:pt x="1504667" y="19725"/>
                  </a:cubicBezTo>
                  <a:lnTo>
                    <a:pt x="1506000" y="21439"/>
                  </a:lnTo>
                  <a:cubicBezTo>
                    <a:pt x="1508191" y="22963"/>
                    <a:pt x="1511239" y="23630"/>
                    <a:pt x="1512668" y="22868"/>
                  </a:cubicBezTo>
                  <a:lnTo>
                    <a:pt x="1513525" y="22201"/>
                  </a:lnTo>
                  <a:cubicBezTo>
                    <a:pt x="1518097" y="18772"/>
                    <a:pt x="1523145" y="17820"/>
                    <a:pt x="1529336" y="19344"/>
                  </a:cubicBezTo>
                  <a:cubicBezTo>
                    <a:pt x="1533146" y="20296"/>
                    <a:pt x="1536956" y="22773"/>
                    <a:pt x="1541528" y="19630"/>
                  </a:cubicBezTo>
                  <a:cubicBezTo>
                    <a:pt x="1543338" y="18391"/>
                    <a:pt x="1547815" y="18677"/>
                    <a:pt x="1550196" y="19630"/>
                  </a:cubicBezTo>
                  <a:cubicBezTo>
                    <a:pt x="1552482" y="20487"/>
                    <a:pt x="1554387" y="22106"/>
                    <a:pt x="1556959" y="21439"/>
                  </a:cubicBezTo>
                  <a:lnTo>
                    <a:pt x="1559626" y="20773"/>
                  </a:lnTo>
                  <a:cubicBezTo>
                    <a:pt x="1562007" y="19630"/>
                    <a:pt x="1563626" y="17915"/>
                    <a:pt x="1563245" y="16867"/>
                  </a:cubicBezTo>
                  <a:cubicBezTo>
                    <a:pt x="1562959" y="15820"/>
                    <a:pt x="1563721" y="13153"/>
                    <a:pt x="1565817" y="13153"/>
                  </a:cubicBezTo>
                  <a:lnTo>
                    <a:pt x="1566769" y="13915"/>
                  </a:lnTo>
                  <a:lnTo>
                    <a:pt x="1568675" y="15439"/>
                  </a:lnTo>
                  <a:cubicBezTo>
                    <a:pt x="1570199" y="17629"/>
                    <a:pt x="1573532" y="19725"/>
                    <a:pt x="1576009" y="20106"/>
                  </a:cubicBezTo>
                  <a:cubicBezTo>
                    <a:pt x="1578485" y="20487"/>
                    <a:pt x="1586486" y="18201"/>
                    <a:pt x="1588868" y="17439"/>
                  </a:cubicBezTo>
                  <a:cubicBezTo>
                    <a:pt x="1591153" y="16677"/>
                    <a:pt x="1597916" y="20296"/>
                    <a:pt x="1599059" y="21439"/>
                  </a:cubicBezTo>
                  <a:cubicBezTo>
                    <a:pt x="1600202" y="22582"/>
                    <a:pt x="1605632" y="20773"/>
                    <a:pt x="1607251" y="21820"/>
                  </a:cubicBezTo>
                  <a:lnTo>
                    <a:pt x="1609823" y="19725"/>
                  </a:lnTo>
                  <a:lnTo>
                    <a:pt x="1611537" y="18296"/>
                  </a:lnTo>
                  <a:cubicBezTo>
                    <a:pt x="1614871" y="19820"/>
                    <a:pt x="1619157" y="21058"/>
                    <a:pt x="1620967" y="20963"/>
                  </a:cubicBezTo>
                  <a:cubicBezTo>
                    <a:pt x="1622872" y="20868"/>
                    <a:pt x="1626301" y="18391"/>
                    <a:pt x="1627444" y="20011"/>
                  </a:cubicBezTo>
                  <a:cubicBezTo>
                    <a:pt x="1628587" y="21630"/>
                    <a:pt x="1635254" y="20677"/>
                    <a:pt x="1637921" y="20011"/>
                  </a:cubicBezTo>
                  <a:cubicBezTo>
                    <a:pt x="1640588" y="19439"/>
                    <a:pt x="1649637" y="22582"/>
                    <a:pt x="1652494" y="22678"/>
                  </a:cubicBezTo>
                  <a:cubicBezTo>
                    <a:pt x="1655352" y="22773"/>
                    <a:pt x="1661257" y="20106"/>
                    <a:pt x="1662686" y="19344"/>
                  </a:cubicBezTo>
                  <a:lnTo>
                    <a:pt x="1662782" y="19439"/>
                  </a:lnTo>
                  <a:cubicBezTo>
                    <a:pt x="1665639" y="22201"/>
                    <a:pt x="1668496" y="19153"/>
                    <a:pt x="1670973" y="19534"/>
                  </a:cubicBezTo>
                  <a:lnTo>
                    <a:pt x="1673926" y="20011"/>
                  </a:lnTo>
                  <a:cubicBezTo>
                    <a:pt x="1676974" y="21820"/>
                    <a:pt x="1679641" y="20963"/>
                    <a:pt x="1679641" y="18010"/>
                  </a:cubicBezTo>
                  <a:lnTo>
                    <a:pt x="1684498" y="19249"/>
                  </a:lnTo>
                  <a:cubicBezTo>
                    <a:pt x="1687356" y="20011"/>
                    <a:pt x="1690499" y="19915"/>
                    <a:pt x="1693356" y="20487"/>
                  </a:cubicBezTo>
                  <a:cubicBezTo>
                    <a:pt x="1699357" y="21535"/>
                    <a:pt x="1704787" y="22678"/>
                    <a:pt x="1709264" y="18010"/>
                  </a:cubicBezTo>
                  <a:lnTo>
                    <a:pt x="1709835" y="17344"/>
                  </a:lnTo>
                  <a:cubicBezTo>
                    <a:pt x="1711264" y="17248"/>
                    <a:pt x="1716312" y="16867"/>
                    <a:pt x="1720884" y="16486"/>
                  </a:cubicBezTo>
                  <a:lnTo>
                    <a:pt x="1725075" y="18963"/>
                  </a:lnTo>
                  <a:lnTo>
                    <a:pt x="1728409" y="20963"/>
                  </a:lnTo>
                  <a:cubicBezTo>
                    <a:pt x="1729742" y="17534"/>
                    <a:pt x="1731362" y="15439"/>
                    <a:pt x="1732029" y="16391"/>
                  </a:cubicBezTo>
                  <a:cubicBezTo>
                    <a:pt x="1732790" y="17344"/>
                    <a:pt x="1736029" y="20582"/>
                    <a:pt x="1737743" y="21820"/>
                  </a:cubicBezTo>
                  <a:lnTo>
                    <a:pt x="1739744" y="19630"/>
                  </a:lnTo>
                  <a:lnTo>
                    <a:pt x="1746601" y="17439"/>
                  </a:lnTo>
                  <a:cubicBezTo>
                    <a:pt x="1749364" y="18677"/>
                    <a:pt x="1752221" y="19915"/>
                    <a:pt x="1754984" y="21249"/>
                  </a:cubicBezTo>
                  <a:cubicBezTo>
                    <a:pt x="1758698" y="23154"/>
                    <a:pt x="1761841" y="23916"/>
                    <a:pt x="1765461" y="20487"/>
                  </a:cubicBezTo>
                  <a:lnTo>
                    <a:pt x="1767652" y="18391"/>
                  </a:lnTo>
                  <a:cubicBezTo>
                    <a:pt x="1771938" y="18772"/>
                    <a:pt x="1776700" y="19534"/>
                    <a:pt x="1778415" y="20011"/>
                  </a:cubicBezTo>
                  <a:cubicBezTo>
                    <a:pt x="1780034" y="20487"/>
                    <a:pt x="1783368" y="16963"/>
                    <a:pt x="1784511" y="16772"/>
                  </a:cubicBezTo>
                  <a:lnTo>
                    <a:pt x="1784797" y="17058"/>
                  </a:lnTo>
                  <a:lnTo>
                    <a:pt x="1785654" y="18106"/>
                  </a:lnTo>
                  <a:cubicBezTo>
                    <a:pt x="1786321" y="19630"/>
                    <a:pt x="1788893" y="19820"/>
                    <a:pt x="1791464" y="18582"/>
                  </a:cubicBezTo>
                  <a:lnTo>
                    <a:pt x="1793941" y="18201"/>
                  </a:lnTo>
                  <a:cubicBezTo>
                    <a:pt x="1795846" y="17915"/>
                    <a:pt x="1798227" y="19439"/>
                    <a:pt x="1799941" y="18963"/>
                  </a:cubicBezTo>
                  <a:cubicBezTo>
                    <a:pt x="1802418" y="18296"/>
                    <a:pt x="1804228" y="15248"/>
                    <a:pt x="1807276" y="18391"/>
                  </a:cubicBezTo>
                  <a:cubicBezTo>
                    <a:pt x="1808800" y="19915"/>
                    <a:pt x="1810991" y="15534"/>
                    <a:pt x="1812896" y="18582"/>
                  </a:cubicBezTo>
                  <a:cubicBezTo>
                    <a:pt x="1813086" y="18868"/>
                    <a:pt x="1816896" y="18391"/>
                    <a:pt x="1816991" y="18010"/>
                  </a:cubicBezTo>
                  <a:cubicBezTo>
                    <a:pt x="1817848" y="12867"/>
                    <a:pt x="1820039" y="15343"/>
                    <a:pt x="1823468" y="16582"/>
                  </a:cubicBezTo>
                  <a:lnTo>
                    <a:pt x="1827373" y="17915"/>
                  </a:lnTo>
                  <a:cubicBezTo>
                    <a:pt x="1832613" y="17534"/>
                    <a:pt x="1839566" y="18201"/>
                    <a:pt x="1842899" y="19344"/>
                  </a:cubicBezTo>
                  <a:lnTo>
                    <a:pt x="1846138" y="16963"/>
                  </a:lnTo>
                  <a:cubicBezTo>
                    <a:pt x="1846329" y="16867"/>
                    <a:pt x="1848043" y="17629"/>
                    <a:pt x="1848043" y="17915"/>
                  </a:cubicBezTo>
                  <a:cubicBezTo>
                    <a:pt x="1848043" y="18868"/>
                    <a:pt x="1847852" y="20106"/>
                    <a:pt x="1847090" y="20677"/>
                  </a:cubicBezTo>
                  <a:lnTo>
                    <a:pt x="1846329" y="21249"/>
                  </a:lnTo>
                  <a:cubicBezTo>
                    <a:pt x="1844709" y="21439"/>
                    <a:pt x="1843947" y="22201"/>
                    <a:pt x="1844614" y="23059"/>
                  </a:cubicBezTo>
                  <a:cubicBezTo>
                    <a:pt x="1845280" y="23821"/>
                    <a:pt x="1851567" y="24297"/>
                    <a:pt x="1856139" y="21249"/>
                  </a:cubicBezTo>
                  <a:cubicBezTo>
                    <a:pt x="1860711" y="18201"/>
                    <a:pt x="1870617" y="8581"/>
                    <a:pt x="1870903" y="10009"/>
                  </a:cubicBezTo>
                  <a:cubicBezTo>
                    <a:pt x="1871189" y="11343"/>
                    <a:pt x="1875856" y="14105"/>
                    <a:pt x="1880809" y="14010"/>
                  </a:cubicBezTo>
                  <a:lnTo>
                    <a:pt x="1885095" y="14010"/>
                  </a:lnTo>
                  <a:cubicBezTo>
                    <a:pt x="1889572" y="14010"/>
                    <a:pt x="1893954" y="11438"/>
                    <a:pt x="1898335" y="14772"/>
                  </a:cubicBezTo>
                  <a:lnTo>
                    <a:pt x="1898811" y="15153"/>
                  </a:lnTo>
                  <a:cubicBezTo>
                    <a:pt x="1899859" y="14962"/>
                    <a:pt x="1906431" y="14391"/>
                    <a:pt x="1913384" y="13724"/>
                  </a:cubicBezTo>
                  <a:lnTo>
                    <a:pt x="1919575" y="12676"/>
                  </a:lnTo>
                  <a:cubicBezTo>
                    <a:pt x="1922243" y="12200"/>
                    <a:pt x="1924910" y="10867"/>
                    <a:pt x="1927576" y="10771"/>
                  </a:cubicBezTo>
                  <a:cubicBezTo>
                    <a:pt x="1929767" y="10771"/>
                    <a:pt x="1932148" y="12772"/>
                    <a:pt x="1934244" y="12581"/>
                  </a:cubicBezTo>
                  <a:lnTo>
                    <a:pt x="1936911" y="12295"/>
                  </a:lnTo>
                  <a:cubicBezTo>
                    <a:pt x="1940054" y="10771"/>
                    <a:pt x="1945198" y="9533"/>
                    <a:pt x="1948341" y="9533"/>
                  </a:cubicBezTo>
                  <a:cubicBezTo>
                    <a:pt x="1951484" y="9628"/>
                    <a:pt x="1959866" y="12581"/>
                    <a:pt x="1962533" y="9914"/>
                  </a:cubicBezTo>
                  <a:lnTo>
                    <a:pt x="1967296" y="10486"/>
                  </a:lnTo>
                  <a:lnTo>
                    <a:pt x="1969963" y="10771"/>
                  </a:lnTo>
                  <a:cubicBezTo>
                    <a:pt x="1973011" y="9724"/>
                    <a:pt x="1977202" y="8485"/>
                    <a:pt x="1979393" y="7914"/>
                  </a:cubicBezTo>
                  <a:lnTo>
                    <a:pt x="1980250" y="8581"/>
                  </a:lnTo>
                  <a:cubicBezTo>
                    <a:pt x="1984726" y="11724"/>
                    <a:pt x="1990156" y="9533"/>
                    <a:pt x="1994728" y="10771"/>
                  </a:cubicBezTo>
                  <a:lnTo>
                    <a:pt x="1999109" y="11914"/>
                  </a:lnTo>
                  <a:cubicBezTo>
                    <a:pt x="2003491" y="10962"/>
                    <a:pt x="2010444" y="11057"/>
                    <a:pt x="2014349" y="11914"/>
                  </a:cubicBezTo>
                  <a:lnTo>
                    <a:pt x="2018350" y="11819"/>
                  </a:lnTo>
                  <a:cubicBezTo>
                    <a:pt x="2020160" y="11819"/>
                    <a:pt x="2021969" y="13057"/>
                    <a:pt x="2023684" y="11438"/>
                  </a:cubicBezTo>
                  <a:lnTo>
                    <a:pt x="2037019" y="8962"/>
                  </a:lnTo>
                  <a:cubicBezTo>
                    <a:pt x="2037590" y="9057"/>
                    <a:pt x="2038257" y="9247"/>
                    <a:pt x="2038828" y="9343"/>
                  </a:cubicBezTo>
                  <a:cubicBezTo>
                    <a:pt x="2038924" y="9343"/>
                    <a:pt x="2046258" y="8390"/>
                    <a:pt x="2046448" y="8390"/>
                  </a:cubicBezTo>
                  <a:lnTo>
                    <a:pt x="2048735" y="8676"/>
                  </a:lnTo>
                  <a:cubicBezTo>
                    <a:pt x="2051401" y="8390"/>
                    <a:pt x="2055021" y="8581"/>
                    <a:pt x="2056831" y="9057"/>
                  </a:cubicBezTo>
                  <a:cubicBezTo>
                    <a:pt x="2058641" y="9533"/>
                    <a:pt x="2065022" y="7342"/>
                    <a:pt x="2066641" y="6676"/>
                  </a:cubicBezTo>
                  <a:cubicBezTo>
                    <a:pt x="2068261" y="6009"/>
                    <a:pt x="2075023" y="8104"/>
                    <a:pt x="2077881" y="8866"/>
                  </a:cubicBezTo>
                  <a:lnTo>
                    <a:pt x="2080739" y="7247"/>
                  </a:lnTo>
                  <a:cubicBezTo>
                    <a:pt x="2082548" y="6199"/>
                    <a:pt x="2085977" y="6676"/>
                    <a:pt x="2087406" y="5533"/>
                  </a:cubicBezTo>
                  <a:lnTo>
                    <a:pt x="2088739" y="4390"/>
                  </a:lnTo>
                  <a:cubicBezTo>
                    <a:pt x="2089501" y="2008"/>
                    <a:pt x="2090073" y="1342"/>
                    <a:pt x="2090073" y="2770"/>
                  </a:cubicBezTo>
                  <a:lnTo>
                    <a:pt x="2090644" y="3913"/>
                  </a:lnTo>
                  <a:cubicBezTo>
                    <a:pt x="2091121" y="4866"/>
                    <a:pt x="2092359" y="6009"/>
                    <a:pt x="2093502" y="6199"/>
                  </a:cubicBezTo>
                  <a:cubicBezTo>
                    <a:pt x="2095312" y="6580"/>
                    <a:pt x="2096741" y="2866"/>
                    <a:pt x="2099407" y="5914"/>
                  </a:cubicBezTo>
                  <a:lnTo>
                    <a:pt x="2100170" y="6771"/>
                  </a:lnTo>
                  <a:cubicBezTo>
                    <a:pt x="2103027" y="6580"/>
                    <a:pt x="2105599" y="5437"/>
                    <a:pt x="2105790" y="4199"/>
                  </a:cubicBezTo>
                  <a:cubicBezTo>
                    <a:pt x="2106075" y="2961"/>
                    <a:pt x="2108075" y="1913"/>
                    <a:pt x="2109981" y="3723"/>
                  </a:cubicBezTo>
                  <a:cubicBezTo>
                    <a:pt x="2111885" y="5533"/>
                    <a:pt x="2117886" y="9247"/>
                    <a:pt x="2119315" y="8200"/>
                  </a:cubicBezTo>
                  <a:cubicBezTo>
                    <a:pt x="2120744" y="7152"/>
                    <a:pt x="2124363" y="11343"/>
                    <a:pt x="2125220" y="13343"/>
                  </a:cubicBezTo>
                  <a:lnTo>
                    <a:pt x="2127602" y="12391"/>
                  </a:lnTo>
                  <a:cubicBezTo>
                    <a:pt x="2128745" y="11914"/>
                    <a:pt x="2128745" y="9533"/>
                    <a:pt x="2129221" y="7914"/>
                  </a:cubicBezTo>
                  <a:lnTo>
                    <a:pt x="2129316" y="7628"/>
                  </a:lnTo>
                  <a:cubicBezTo>
                    <a:pt x="2129507" y="7247"/>
                    <a:pt x="2133793" y="6104"/>
                    <a:pt x="2138936" y="4961"/>
                  </a:cubicBezTo>
                  <a:lnTo>
                    <a:pt x="2143603" y="4199"/>
                  </a:lnTo>
                  <a:lnTo>
                    <a:pt x="2148652" y="3437"/>
                  </a:lnTo>
                  <a:cubicBezTo>
                    <a:pt x="2154176" y="2485"/>
                    <a:pt x="2161130" y="1342"/>
                    <a:pt x="2164178" y="865"/>
                  </a:cubicBezTo>
                  <a:close/>
                  <a:moveTo>
                    <a:pt x="1888906" y="8"/>
                  </a:moveTo>
                  <a:cubicBezTo>
                    <a:pt x="1893287" y="-182"/>
                    <a:pt x="1897478" y="2675"/>
                    <a:pt x="1898335" y="6295"/>
                  </a:cubicBezTo>
                  <a:lnTo>
                    <a:pt x="1892716" y="4675"/>
                  </a:lnTo>
                  <a:lnTo>
                    <a:pt x="1887858" y="3247"/>
                  </a:lnTo>
                  <a:cubicBezTo>
                    <a:pt x="1886143" y="5533"/>
                    <a:pt x="1883762" y="8009"/>
                    <a:pt x="1882714" y="8581"/>
                  </a:cubicBezTo>
                  <a:lnTo>
                    <a:pt x="1881666" y="9057"/>
                  </a:lnTo>
                  <a:lnTo>
                    <a:pt x="1881286" y="9247"/>
                  </a:lnTo>
                  <a:cubicBezTo>
                    <a:pt x="1880333" y="9152"/>
                    <a:pt x="1879190" y="8295"/>
                    <a:pt x="1878809" y="7342"/>
                  </a:cubicBezTo>
                  <a:cubicBezTo>
                    <a:pt x="1878428" y="6390"/>
                    <a:pt x="1880904" y="3247"/>
                    <a:pt x="1883095" y="1532"/>
                  </a:cubicBezTo>
                  <a:lnTo>
                    <a:pt x="1885572" y="865"/>
                  </a:lnTo>
                  <a:close/>
                </a:path>
              </a:pathLst>
            </a:custGeom>
            <a:solidFill>
              <a:schemeClr val="tx1">
                <a:lumMod val="95000"/>
                <a:lumOff val="5000"/>
              </a:schemeClr>
            </a:solidFill>
            <a:ln w="9525" cap="flat">
              <a:noFill/>
              <a:prstDash val="solid"/>
              <a:miter/>
            </a:ln>
          </p:spPr>
          <p:txBody>
            <a:bodyPr wrap="square" rtlCol="0" anchor="ctr">
              <a:noAutofit/>
            </a:bodyPr>
            <a:lstStyle/>
            <a:p>
              <a:endParaRPr lang="zh-CN" altLang="en-US"/>
            </a:p>
          </p:txBody>
        </p:sp>
        <p:sp>
          <p:nvSpPr>
            <p:cNvPr id="20" name="文本框 19">
              <a:extLst>
                <a:ext uri="{FF2B5EF4-FFF2-40B4-BE49-F238E27FC236}">
                  <a16:creationId xmlns:a16="http://schemas.microsoft.com/office/drawing/2014/main" id="{41CB60F1-69FE-45B3-ACAC-A2879706D14A}"/>
                </a:ext>
              </a:extLst>
            </p:cNvPr>
            <p:cNvSpPr txBox="1"/>
            <p:nvPr/>
          </p:nvSpPr>
          <p:spPr>
            <a:xfrm>
              <a:off x="3918299" y="2218328"/>
              <a:ext cx="1460500" cy="369332"/>
            </a:xfrm>
            <a:prstGeom prst="rect">
              <a:avLst/>
            </a:prstGeom>
            <a:noFill/>
          </p:spPr>
          <p:txBody>
            <a:bodyPr wrap="square">
              <a:spAutoFit/>
            </a:bodyPr>
            <a:lstStyle/>
            <a:p>
              <a:pPr algn="just"/>
              <a:r>
                <a:rPr lang="en-US" altLang="zh-CN" sz="1800" b="1" i="0" dirty="0">
                  <a:solidFill>
                    <a:schemeClr val="bg1"/>
                  </a:solidFill>
                  <a:effectLst/>
                  <a:latin typeface="-apple-system-font"/>
                </a:rPr>
                <a:t>4</a:t>
              </a:r>
              <a:r>
                <a:rPr lang="zh-CN" altLang="en-US" sz="1800" b="1" i="0" dirty="0">
                  <a:solidFill>
                    <a:schemeClr val="bg1"/>
                  </a:solidFill>
                  <a:effectLst/>
                  <a:latin typeface="-apple-system-font"/>
                </a:rPr>
                <a:t>、放风筝</a:t>
              </a:r>
            </a:p>
          </p:txBody>
        </p:sp>
      </p:grpSp>
      <p:grpSp>
        <p:nvGrpSpPr>
          <p:cNvPr id="21" name="组合 20">
            <a:extLst>
              <a:ext uri="{FF2B5EF4-FFF2-40B4-BE49-F238E27FC236}">
                <a16:creationId xmlns:a16="http://schemas.microsoft.com/office/drawing/2014/main" id="{31107003-80AC-424A-BE5C-9572125051B1}"/>
              </a:ext>
            </a:extLst>
          </p:cNvPr>
          <p:cNvGrpSpPr/>
          <p:nvPr/>
        </p:nvGrpSpPr>
        <p:grpSpPr>
          <a:xfrm>
            <a:off x="5607491" y="1341342"/>
            <a:ext cx="2237909" cy="585623"/>
            <a:chOff x="3361402" y="2183603"/>
            <a:chExt cx="2237909" cy="585623"/>
          </a:xfrm>
        </p:grpSpPr>
        <p:sp>
          <p:nvSpPr>
            <p:cNvPr id="22" name="任意多边形: 形状 21">
              <a:extLst>
                <a:ext uri="{FF2B5EF4-FFF2-40B4-BE49-F238E27FC236}">
                  <a16:creationId xmlns:a16="http://schemas.microsoft.com/office/drawing/2014/main" id="{5443513B-A438-4CDD-94AD-263F17DEB0C2}"/>
                </a:ext>
              </a:extLst>
            </p:cNvPr>
            <p:cNvSpPr/>
            <p:nvPr/>
          </p:nvSpPr>
          <p:spPr>
            <a:xfrm rot="184391">
              <a:off x="3361402" y="2183603"/>
              <a:ext cx="2237909" cy="585623"/>
            </a:xfrm>
            <a:custGeom>
              <a:avLst/>
              <a:gdLst>
                <a:gd name="connsiteX0" fmla="*/ 327282 w 2377881"/>
                <a:gd name="connsiteY0" fmla="*/ 501500 h 509406"/>
                <a:gd name="connsiteX1" fmla="*/ 335854 w 2377881"/>
                <a:gd name="connsiteY1" fmla="*/ 502452 h 509406"/>
                <a:gd name="connsiteX2" fmla="*/ 335759 w 2377881"/>
                <a:gd name="connsiteY2" fmla="*/ 504452 h 509406"/>
                <a:gd name="connsiteX3" fmla="*/ 335664 w 2377881"/>
                <a:gd name="connsiteY3" fmla="*/ 505976 h 509406"/>
                <a:gd name="connsiteX4" fmla="*/ 334330 w 2377881"/>
                <a:gd name="connsiteY4" fmla="*/ 507977 h 509406"/>
                <a:gd name="connsiteX5" fmla="*/ 329377 w 2377881"/>
                <a:gd name="connsiteY5" fmla="*/ 504929 h 509406"/>
                <a:gd name="connsiteX6" fmla="*/ 324710 w 2377881"/>
                <a:gd name="connsiteY6" fmla="*/ 505024 h 509406"/>
                <a:gd name="connsiteX7" fmla="*/ 324805 w 2377881"/>
                <a:gd name="connsiteY7" fmla="*/ 504929 h 509406"/>
                <a:gd name="connsiteX8" fmla="*/ 442915 w 2377881"/>
                <a:gd name="connsiteY8" fmla="*/ 497880 h 509406"/>
                <a:gd name="connsiteX9" fmla="*/ 446058 w 2377881"/>
                <a:gd name="connsiteY9" fmla="*/ 500261 h 509406"/>
                <a:gd name="connsiteX10" fmla="*/ 444153 w 2377881"/>
                <a:gd name="connsiteY10" fmla="*/ 509405 h 509406"/>
                <a:gd name="connsiteX11" fmla="*/ 437200 w 2377881"/>
                <a:gd name="connsiteY11" fmla="*/ 504071 h 509406"/>
                <a:gd name="connsiteX12" fmla="*/ 434247 w 2377881"/>
                <a:gd name="connsiteY12" fmla="*/ 501785 h 509406"/>
                <a:gd name="connsiteX13" fmla="*/ 438343 w 2377881"/>
                <a:gd name="connsiteY13" fmla="*/ 502261 h 509406"/>
                <a:gd name="connsiteX14" fmla="*/ 444058 w 2377881"/>
                <a:gd name="connsiteY14" fmla="*/ 500261 h 509406"/>
                <a:gd name="connsiteX15" fmla="*/ 442915 w 2377881"/>
                <a:gd name="connsiteY15" fmla="*/ 497880 h 509406"/>
                <a:gd name="connsiteX16" fmla="*/ 340521 w 2377881"/>
                <a:gd name="connsiteY16" fmla="*/ 488927 h 509406"/>
                <a:gd name="connsiteX17" fmla="*/ 349380 w 2377881"/>
                <a:gd name="connsiteY17" fmla="*/ 490165 h 509406"/>
                <a:gd name="connsiteX18" fmla="*/ 350449 w 2377881"/>
                <a:gd name="connsiteY18" fmla="*/ 489633 h 509406"/>
                <a:gd name="connsiteX19" fmla="*/ 349284 w 2377881"/>
                <a:gd name="connsiteY19" fmla="*/ 491309 h 509406"/>
                <a:gd name="connsiteX20" fmla="*/ 340521 w 2377881"/>
                <a:gd name="connsiteY20" fmla="*/ 488927 h 509406"/>
                <a:gd name="connsiteX21" fmla="*/ 361381 w 2377881"/>
                <a:gd name="connsiteY21" fmla="*/ 481498 h 509406"/>
                <a:gd name="connsiteX22" fmla="*/ 357809 w 2377881"/>
                <a:gd name="connsiteY22" fmla="*/ 485974 h 509406"/>
                <a:gd name="connsiteX23" fmla="*/ 350449 w 2377881"/>
                <a:gd name="connsiteY23" fmla="*/ 489633 h 509406"/>
                <a:gd name="connsiteX24" fmla="*/ 352332 w 2377881"/>
                <a:gd name="connsiteY24" fmla="*/ 486927 h 509406"/>
                <a:gd name="connsiteX25" fmla="*/ 360905 w 2377881"/>
                <a:gd name="connsiteY25" fmla="*/ 481784 h 509406"/>
                <a:gd name="connsiteX26" fmla="*/ 420436 w 2377881"/>
                <a:gd name="connsiteY26" fmla="*/ 479973 h 509406"/>
                <a:gd name="connsiteX27" fmla="*/ 425104 w 2377881"/>
                <a:gd name="connsiteY27" fmla="*/ 480735 h 509406"/>
                <a:gd name="connsiteX28" fmla="*/ 432248 w 2377881"/>
                <a:gd name="connsiteY28" fmla="*/ 480449 h 509406"/>
                <a:gd name="connsiteX29" fmla="*/ 423389 w 2377881"/>
                <a:gd name="connsiteY29" fmla="*/ 484164 h 509406"/>
                <a:gd name="connsiteX30" fmla="*/ 419103 w 2377881"/>
                <a:gd name="connsiteY30" fmla="*/ 482830 h 509406"/>
                <a:gd name="connsiteX31" fmla="*/ 417484 w 2377881"/>
                <a:gd name="connsiteY31" fmla="*/ 480544 h 509406"/>
                <a:gd name="connsiteX32" fmla="*/ 420436 w 2377881"/>
                <a:gd name="connsiteY32" fmla="*/ 479973 h 509406"/>
                <a:gd name="connsiteX33" fmla="*/ 399576 w 2377881"/>
                <a:gd name="connsiteY33" fmla="*/ 473496 h 509406"/>
                <a:gd name="connsiteX34" fmla="*/ 409577 w 2377881"/>
                <a:gd name="connsiteY34" fmla="*/ 479592 h 509406"/>
                <a:gd name="connsiteX35" fmla="*/ 409482 w 2377881"/>
                <a:gd name="connsiteY35" fmla="*/ 480830 h 509406"/>
                <a:gd name="connsiteX36" fmla="*/ 405481 w 2377881"/>
                <a:gd name="connsiteY36" fmla="*/ 482069 h 509406"/>
                <a:gd name="connsiteX37" fmla="*/ 404529 w 2377881"/>
                <a:gd name="connsiteY37" fmla="*/ 481211 h 509406"/>
                <a:gd name="connsiteX38" fmla="*/ 401005 w 2377881"/>
                <a:gd name="connsiteY38" fmla="*/ 477401 h 509406"/>
                <a:gd name="connsiteX39" fmla="*/ 399766 w 2377881"/>
                <a:gd name="connsiteY39" fmla="*/ 476735 h 509406"/>
                <a:gd name="connsiteX40" fmla="*/ 394432 w 2377881"/>
                <a:gd name="connsiteY40" fmla="*/ 477973 h 509406"/>
                <a:gd name="connsiteX41" fmla="*/ 394242 w 2377881"/>
                <a:gd name="connsiteY41" fmla="*/ 477592 h 509406"/>
                <a:gd name="connsiteX42" fmla="*/ 394337 w 2377881"/>
                <a:gd name="connsiteY42" fmla="*/ 475687 h 509406"/>
                <a:gd name="connsiteX43" fmla="*/ 399576 w 2377881"/>
                <a:gd name="connsiteY43" fmla="*/ 473496 h 509406"/>
                <a:gd name="connsiteX44" fmla="*/ 624843 w 2377881"/>
                <a:gd name="connsiteY44" fmla="*/ 467972 h 509406"/>
                <a:gd name="connsiteX45" fmla="*/ 629320 w 2377881"/>
                <a:gd name="connsiteY45" fmla="*/ 469210 h 509406"/>
                <a:gd name="connsiteX46" fmla="*/ 626081 w 2377881"/>
                <a:gd name="connsiteY46" fmla="*/ 474449 h 509406"/>
                <a:gd name="connsiteX47" fmla="*/ 622557 w 2377881"/>
                <a:gd name="connsiteY47" fmla="*/ 474830 h 509406"/>
                <a:gd name="connsiteX48" fmla="*/ 618842 w 2377881"/>
                <a:gd name="connsiteY48" fmla="*/ 475211 h 509406"/>
                <a:gd name="connsiteX49" fmla="*/ 611794 w 2377881"/>
                <a:gd name="connsiteY49" fmla="*/ 475211 h 509406"/>
                <a:gd name="connsiteX50" fmla="*/ 612365 w 2377881"/>
                <a:gd name="connsiteY50" fmla="*/ 470448 h 509406"/>
                <a:gd name="connsiteX51" fmla="*/ 623128 w 2377881"/>
                <a:gd name="connsiteY51" fmla="*/ 470353 h 509406"/>
                <a:gd name="connsiteX52" fmla="*/ 623986 w 2377881"/>
                <a:gd name="connsiteY52" fmla="*/ 469115 h 509406"/>
                <a:gd name="connsiteX53" fmla="*/ 971267 w 2377881"/>
                <a:gd name="connsiteY53" fmla="*/ 463972 h 509406"/>
                <a:gd name="connsiteX54" fmla="*/ 981935 w 2377881"/>
                <a:gd name="connsiteY54" fmla="*/ 463972 h 509406"/>
                <a:gd name="connsiteX55" fmla="*/ 981744 w 2377881"/>
                <a:gd name="connsiteY55" fmla="*/ 464162 h 509406"/>
                <a:gd name="connsiteX56" fmla="*/ 976886 w 2377881"/>
                <a:gd name="connsiteY56" fmla="*/ 468163 h 509406"/>
                <a:gd name="connsiteX57" fmla="*/ 971362 w 2377881"/>
                <a:gd name="connsiteY57" fmla="*/ 465781 h 509406"/>
                <a:gd name="connsiteX58" fmla="*/ 971171 w 2377881"/>
                <a:gd name="connsiteY58" fmla="*/ 464638 h 509406"/>
                <a:gd name="connsiteX59" fmla="*/ 971267 w 2377881"/>
                <a:gd name="connsiteY59" fmla="*/ 463972 h 509406"/>
                <a:gd name="connsiteX60" fmla="*/ 481206 w 2377881"/>
                <a:gd name="connsiteY60" fmla="*/ 462448 h 509406"/>
                <a:gd name="connsiteX61" fmla="*/ 487016 w 2377881"/>
                <a:gd name="connsiteY61" fmla="*/ 470925 h 509406"/>
                <a:gd name="connsiteX62" fmla="*/ 483301 w 2377881"/>
                <a:gd name="connsiteY62" fmla="*/ 470163 h 509406"/>
                <a:gd name="connsiteX63" fmla="*/ 481206 w 2377881"/>
                <a:gd name="connsiteY63" fmla="*/ 469687 h 509406"/>
                <a:gd name="connsiteX64" fmla="*/ 476634 w 2377881"/>
                <a:gd name="connsiteY64" fmla="*/ 463876 h 509406"/>
                <a:gd name="connsiteX65" fmla="*/ 481206 w 2377881"/>
                <a:gd name="connsiteY65" fmla="*/ 462448 h 509406"/>
                <a:gd name="connsiteX66" fmla="*/ 517210 w 2377881"/>
                <a:gd name="connsiteY66" fmla="*/ 462447 h 509406"/>
                <a:gd name="connsiteX67" fmla="*/ 522925 w 2377881"/>
                <a:gd name="connsiteY67" fmla="*/ 466257 h 509406"/>
                <a:gd name="connsiteX68" fmla="*/ 521116 w 2377881"/>
                <a:gd name="connsiteY68" fmla="*/ 467496 h 509406"/>
                <a:gd name="connsiteX69" fmla="*/ 509686 w 2377881"/>
                <a:gd name="connsiteY69" fmla="*/ 472163 h 509406"/>
                <a:gd name="connsiteX70" fmla="*/ 515306 w 2377881"/>
                <a:gd name="connsiteY70" fmla="*/ 476259 h 509406"/>
                <a:gd name="connsiteX71" fmla="*/ 514829 w 2377881"/>
                <a:gd name="connsiteY71" fmla="*/ 478068 h 509406"/>
                <a:gd name="connsiteX72" fmla="*/ 514067 w 2377881"/>
                <a:gd name="connsiteY72" fmla="*/ 478926 h 509406"/>
                <a:gd name="connsiteX73" fmla="*/ 510352 w 2377881"/>
                <a:gd name="connsiteY73" fmla="*/ 479116 h 509406"/>
                <a:gd name="connsiteX74" fmla="*/ 504733 w 2377881"/>
                <a:gd name="connsiteY74" fmla="*/ 476830 h 509406"/>
                <a:gd name="connsiteX75" fmla="*/ 502732 w 2377881"/>
                <a:gd name="connsiteY75" fmla="*/ 482069 h 509406"/>
                <a:gd name="connsiteX76" fmla="*/ 500447 w 2377881"/>
                <a:gd name="connsiteY76" fmla="*/ 477402 h 509406"/>
                <a:gd name="connsiteX77" fmla="*/ 509495 w 2377881"/>
                <a:gd name="connsiteY77" fmla="*/ 465400 h 509406"/>
                <a:gd name="connsiteX78" fmla="*/ 515210 w 2377881"/>
                <a:gd name="connsiteY78" fmla="*/ 463209 h 509406"/>
                <a:gd name="connsiteX79" fmla="*/ 870588 w 2377881"/>
                <a:gd name="connsiteY79" fmla="*/ 462066 h 509406"/>
                <a:gd name="connsiteX80" fmla="*/ 873350 w 2377881"/>
                <a:gd name="connsiteY80" fmla="*/ 463400 h 509406"/>
                <a:gd name="connsiteX81" fmla="*/ 872969 w 2377881"/>
                <a:gd name="connsiteY81" fmla="*/ 469305 h 509406"/>
                <a:gd name="connsiteX82" fmla="*/ 870016 w 2377881"/>
                <a:gd name="connsiteY82" fmla="*/ 470639 h 509406"/>
                <a:gd name="connsiteX83" fmla="*/ 862206 w 2377881"/>
                <a:gd name="connsiteY83" fmla="*/ 472734 h 509406"/>
                <a:gd name="connsiteX84" fmla="*/ 869254 w 2377881"/>
                <a:gd name="connsiteY84" fmla="*/ 467781 h 509406"/>
                <a:gd name="connsiteX85" fmla="*/ 868587 w 2377881"/>
                <a:gd name="connsiteY85" fmla="*/ 462923 h 509406"/>
                <a:gd name="connsiteX86" fmla="*/ 870588 w 2377881"/>
                <a:gd name="connsiteY86" fmla="*/ 462066 h 509406"/>
                <a:gd name="connsiteX87" fmla="*/ 685231 w 2377881"/>
                <a:gd name="connsiteY87" fmla="*/ 462066 h 509406"/>
                <a:gd name="connsiteX88" fmla="*/ 687898 w 2377881"/>
                <a:gd name="connsiteY88" fmla="*/ 464257 h 509406"/>
                <a:gd name="connsiteX89" fmla="*/ 685421 w 2377881"/>
                <a:gd name="connsiteY89" fmla="*/ 467210 h 509406"/>
                <a:gd name="connsiteX90" fmla="*/ 690565 w 2377881"/>
                <a:gd name="connsiteY90" fmla="*/ 469686 h 509406"/>
                <a:gd name="connsiteX91" fmla="*/ 690184 w 2377881"/>
                <a:gd name="connsiteY91" fmla="*/ 471877 h 509406"/>
                <a:gd name="connsiteX92" fmla="*/ 689707 w 2377881"/>
                <a:gd name="connsiteY92" fmla="*/ 472067 h 509406"/>
                <a:gd name="connsiteX93" fmla="*/ 680278 w 2377881"/>
                <a:gd name="connsiteY93" fmla="*/ 468067 h 509406"/>
                <a:gd name="connsiteX94" fmla="*/ 685231 w 2377881"/>
                <a:gd name="connsiteY94" fmla="*/ 462066 h 509406"/>
                <a:gd name="connsiteX95" fmla="*/ 571312 w 2377881"/>
                <a:gd name="connsiteY95" fmla="*/ 461114 h 509406"/>
                <a:gd name="connsiteX96" fmla="*/ 574932 w 2377881"/>
                <a:gd name="connsiteY96" fmla="*/ 469686 h 509406"/>
                <a:gd name="connsiteX97" fmla="*/ 569217 w 2377881"/>
                <a:gd name="connsiteY97" fmla="*/ 466067 h 509406"/>
                <a:gd name="connsiteX98" fmla="*/ 564359 w 2377881"/>
                <a:gd name="connsiteY98" fmla="*/ 465209 h 509406"/>
                <a:gd name="connsiteX99" fmla="*/ 560073 w 2377881"/>
                <a:gd name="connsiteY99" fmla="*/ 464543 h 509406"/>
                <a:gd name="connsiteX100" fmla="*/ 557120 w 2377881"/>
                <a:gd name="connsiteY100" fmla="*/ 468353 h 509406"/>
                <a:gd name="connsiteX101" fmla="*/ 551977 w 2377881"/>
                <a:gd name="connsiteY101" fmla="*/ 466257 h 509406"/>
                <a:gd name="connsiteX102" fmla="*/ 554167 w 2377881"/>
                <a:gd name="connsiteY102" fmla="*/ 471591 h 509406"/>
                <a:gd name="connsiteX103" fmla="*/ 556930 w 2377881"/>
                <a:gd name="connsiteY103" fmla="*/ 478068 h 509406"/>
                <a:gd name="connsiteX104" fmla="*/ 555501 w 2377881"/>
                <a:gd name="connsiteY104" fmla="*/ 478449 h 509406"/>
                <a:gd name="connsiteX105" fmla="*/ 553691 w 2377881"/>
                <a:gd name="connsiteY105" fmla="*/ 478925 h 509406"/>
                <a:gd name="connsiteX106" fmla="*/ 549405 w 2377881"/>
                <a:gd name="connsiteY106" fmla="*/ 474068 h 509406"/>
                <a:gd name="connsiteX107" fmla="*/ 548548 w 2377881"/>
                <a:gd name="connsiteY107" fmla="*/ 472353 h 509406"/>
                <a:gd name="connsiteX108" fmla="*/ 547786 w 2377881"/>
                <a:gd name="connsiteY108" fmla="*/ 470924 h 509406"/>
                <a:gd name="connsiteX109" fmla="*/ 543499 w 2377881"/>
                <a:gd name="connsiteY109" fmla="*/ 467305 h 509406"/>
                <a:gd name="connsiteX110" fmla="*/ 537880 w 2377881"/>
                <a:gd name="connsiteY110" fmla="*/ 465590 h 509406"/>
                <a:gd name="connsiteX111" fmla="*/ 533212 w 2377881"/>
                <a:gd name="connsiteY111" fmla="*/ 476354 h 509406"/>
                <a:gd name="connsiteX112" fmla="*/ 530164 w 2377881"/>
                <a:gd name="connsiteY112" fmla="*/ 476830 h 509406"/>
                <a:gd name="connsiteX113" fmla="*/ 527974 w 2377881"/>
                <a:gd name="connsiteY113" fmla="*/ 477211 h 509406"/>
                <a:gd name="connsiteX114" fmla="*/ 522544 w 2377881"/>
                <a:gd name="connsiteY114" fmla="*/ 475306 h 509406"/>
                <a:gd name="connsiteX115" fmla="*/ 521497 w 2377881"/>
                <a:gd name="connsiteY115" fmla="*/ 472639 h 509406"/>
                <a:gd name="connsiteX116" fmla="*/ 521211 w 2377881"/>
                <a:gd name="connsiteY116" fmla="*/ 471877 h 509406"/>
                <a:gd name="connsiteX117" fmla="*/ 520449 w 2377881"/>
                <a:gd name="connsiteY117" fmla="*/ 470258 h 509406"/>
                <a:gd name="connsiteX118" fmla="*/ 521497 w 2377881"/>
                <a:gd name="connsiteY118" fmla="*/ 470448 h 509406"/>
                <a:gd name="connsiteX119" fmla="*/ 527688 w 2377881"/>
                <a:gd name="connsiteY119" fmla="*/ 467400 h 509406"/>
                <a:gd name="connsiteX120" fmla="*/ 544261 w 2377881"/>
                <a:gd name="connsiteY120" fmla="*/ 461876 h 509406"/>
                <a:gd name="connsiteX121" fmla="*/ 552453 w 2377881"/>
                <a:gd name="connsiteY121" fmla="*/ 461590 h 509406"/>
                <a:gd name="connsiteX122" fmla="*/ 571312 w 2377881"/>
                <a:gd name="connsiteY122" fmla="*/ 461114 h 509406"/>
                <a:gd name="connsiteX123" fmla="*/ 701804 w 2377881"/>
                <a:gd name="connsiteY123" fmla="*/ 461019 h 509406"/>
                <a:gd name="connsiteX124" fmla="*/ 705710 w 2377881"/>
                <a:gd name="connsiteY124" fmla="*/ 461590 h 509406"/>
                <a:gd name="connsiteX125" fmla="*/ 705995 w 2377881"/>
                <a:gd name="connsiteY125" fmla="*/ 462543 h 509406"/>
                <a:gd name="connsiteX126" fmla="*/ 706377 w 2377881"/>
                <a:gd name="connsiteY126" fmla="*/ 464162 h 509406"/>
                <a:gd name="connsiteX127" fmla="*/ 694851 w 2377881"/>
                <a:gd name="connsiteY127" fmla="*/ 467972 h 509406"/>
                <a:gd name="connsiteX128" fmla="*/ 692279 w 2377881"/>
                <a:gd name="connsiteY128" fmla="*/ 464162 h 509406"/>
                <a:gd name="connsiteX129" fmla="*/ 692565 w 2377881"/>
                <a:gd name="connsiteY129" fmla="*/ 464257 h 509406"/>
                <a:gd name="connsiteX130" fmla="*/ 696566 w 2377881"/>
                <a:gd name="connsiteY130" fmla="*/ 465686 h 509406"/>
                <a:gd name="connsiteX131" fmla="*/ 701804 w 2377881"/>
                <a:gd name="connsiteY131" fmla="*/ 461019 h 509406"/>
                <a:gd name="connsiteX132" fmla="*/ 418627 w 2377881"/>
                <a:gd name="connsiteY132" fmla="*/ 460733 h 509406"/>
                <a:gd name="connsiteX133" fmla="*/ 423294 w 2377881"/>
                <a:gd name="connsiteY133" fmla="*/ 463972 h 509406"/>
                <a:gd name="connsiteX134" fmla="*/ 416817 w 2377881"/>
                <a:gd name="connsiteY134" fmla="*/ 466448 h 509406"/>
                <a:gd name="connsiteX135" fmla="*/ 412721 w 2377881"/>
                <a:gd name="connsiteY135" fmla="*/ 467115 h 509406"/>
                <a:gd name="connsiteX136" fmla="*/ 412150 w 2377881"/>
                <a:gd name="connsiteY136" fmla="*/ 468544 h 509406"/>
                <a:gd name="connsiteX137" fmla="*/ 409864 w 2377881"/>
                <a:gd name="connsiteY137" fmla="*/ 470258 h 509406"/>
                <a:gd name="connsiteX138" fmla="*/ 407197 w 2377881"/>
                <a:gd name="connsiteY138" fmla="*/ 468925 h 509406"/>
                <a:gd name="connsiteX139" fmla="*/ 406911 w 2377881"/>
                <a:gd name="connsiteY139" fmla="*/ 466258 h 509406"/>
                <a:gd name="connsiteX140" fmla="*/ 418627 w 2377881"/>
                <a:gd name="connsiteY140" fmla="*/ 460733 h 509406"/>
                <a:gd name="connsiteX141" fmla="*/ 432103 w 2377881"/>
                <a:gd name="connsiteY141" fmla="*/ 460002 h 509406"/>
                <a:gd name="connsiteX142" fmla="*/ 433580 w 2377881"/>
                <a:gd name="connsiteY142" fmla="*/ 460066 h 509406"/>
                <a:gd name="connsiteX143" fmla="*/ 438343 w 2377881"/>
                <a:gd name="connsiteY143" fmla="*/ 460257 h 509406"/>
                <a:gd name="connsiteX144" fmla="*/ 446725 w 2377881"/>
                <a:gd name="connsiteY144" fmla="*/ 466924 h 509406"/>
                <a:gd name="connsiteX145" fmla="*/ 445677 w 2377881"/>
                <a:gd name="connsiteY145" fmla="*/ 468829 h 509406"/>
                <a:gd name="connsiteX146" fmla="*/ 444439 w 2377881"/>
                <a:gd name="connsiteY146" fmla="*/ 470925 h 509406"/>
                <a:gd name="connsiteX147" fmla="*/ 437866 w 2377881"/>
                <a:gd name="connsiteY147" fmla="*/ 475687 h 509406"/>
                <a:gd name="connsiteX148" fmla="*/ 429866 w 2377881"/>
                <a:gd name="connsiteY148" fmla="*/ 471401 h 509406"/>
                <a:gd name="connsiteX149" fmla="*/ 437200 w 2377881"/>
                <a:gd name="connsiteY149" fmla="*/ 469687 h 509406"/>
                <a:gd name="connsiteX150" fmla="*/ 439009 w 2377881"/>
                <a:gd name="connsiteY150" fmla="*/ 469306 h 509406"/>
                <a:gd name="connsiteX151" fmla="*/ 435676 w 2377881"/>
                <a:gd name="connsiteY151" fmla="*/ 462162 h 509406"/>
                <a:gd name="connsiteX152" fmla="*/ 794864 w 2377881"/>
                <a:gd name="connsiteY152" fmla="*/ 459685 h 509406"/>
                <a:gd name="connsiteX153" fmla="*/ 790768 w 2377881"/>
                <a:gd name="connsiteY153" fmla="*/ 463400 h 509406"/>
                <a:gd name="connsiteX154" fmla="*/ 788196 w 2377881"/>
                <a:gd name="connsiteY154" fmla="*/ 464162 h 509406"/>
                <a:gd name="connsiteX155" fmla="*/ 786863 w 2377881"/>
                <a:gd name="connsiteY155" fmla="*/ 467972 h 509406"/>
                <a:gd name="connsiteX156" fmla="*/ 786577 w 2377881"/>
                <a:gd name="connsiteY156" fmla="*/ 470448 h 509406"/>
                <a:gd name="connsiteX157" fmla="*/ 783624 w 2377881"/>
                <a:gd name="connsiteY157" fmla="*/ 469305 h 509406"/>
                <a:gd name="connsiteX158" fmla="*/ 783815 w 2377881"/>
                <a:gd name="connsiteY158" fmla="*/ 463305 h 509406"/>
                <a:gd name="connsiteX159" fmla="*/ 786672 w 2377881"/>
                <a:gd name="connsiteY159" fmla="*/ 461971 h 509406"/>
                <a:gd name="connsiteX160" fmla="*/ 794864 w 2377881"/>
                <a:gd name="connsiteY160" fmla="*/ 459685 h 509406"/>
                <a:gd name="connsiteX161" fmla="*/ 759431 w 2377881"/>
                <a:gd name="connsiteY161" fmla="*/ 459304 h 509406"/>
                <a:gd name="connsiteX162" fmla="*/ 761145 w 2377881"/>
                <a:gd name="connsiteY162" fmla="*/ 459970 h 509406"/>
                <a:gd name="connsiteX163" fmla="*/ 764765 w 2377881"/>
                <a:gd name="connsiteY163" fmla="*/ 461399 h 509406"/>
                <a:gd name="connsiteX164" fmla="*/ 766384 w 2377881"/>
                <a:gd name="connsiteY164" fmla="*/ 464352 h 509406"/>
                <a:gd name="connsiteX165" fmla="*/ 769242 w 2377881"/>
                <a:gd name="connsiteY165" fmla="*/ 463971 h 509406"/>
                <a:gd name="connsiteX166" fmla="*/ 774576 w 2377881"/>
                <a:gd name="connsiteY166" fmla="*/ 463304 h 509406"/>
                <a:gd name="connsiteX167" fmla="*/ 774480 w 2377881"/>
                <a:gd name="connsiteY167" fmla="*/ 468924 h 509406"/>
                <a:gd name="connsiteX168" fmla="*/ 769432 w 2377881"/>
                <a:gd name="connsiteY168" fmla="*/ 470734 h 509406"/>
                <a:gd name="connsiteX169" fmla="*/ 761050 w 2377881"/>
                <a:gd name="connsiteY169" fmla="*/ 467305 h 509406"/>
                <a:gd name="connsiteX170" fmla="*/ 755049 w 2377881"/>
                <a:gd name="connsiteY170" fmla="*/ 460351 h 509406"/>
                <a:gd name="connsiteX171" fmla="*/ 759431 w 2377881"/>
                <a:gd name="connsiteY171" fmla="*/ 459304 h 509406"/>
                <a:gd name="connsiteX172" fmla="*/ 604935 w 2377881"/>
                <a:gd name="connsiteY172" fmla="*/ 457209 h 509406"/>
                <a:gd name="connsiteX173" fmla="*/ 605507 w 2377881"/>
                <a:gd name="connsiteY173" fmla="*/ 459780 h 509406"/>
                <a:gd name="connsiteX174" fmla="*/ 606269 w 2377881"/>
                <a:gd name="connsiteY174" fmla="*/ 463114 h 509406"/>
                <a:gd name="connsiteX175" fmla="*/ 597411 w 2377881"/>
                <a:gd name="connsiteY175" fmla="*/ 468639 h 509406"/>
                <a:gd name="connsiteX176" fmla="*/ 593505 w 2377881"/>
                <a:gd name="connsiteY176" fmla="*/ 468448 h 509406"/>
                <a:gd name="connsiteX177" fmla="*/ 592458 w 2377881"/>
                <a:gd name="connsiteY177" fmla="*/ 468353 h 509406"/>
                <a:gd name="connsiteX178" fmla="*/ 583790 w 2377881"/>
                <a:gd name="connsiteY178" fmla="*/ 468829 h 509406"/>
                <a:gd name="connsiteX179" fmla="*/ 575789 w 2377881"/>
                <a:gd name="connsiteY179" fmla="*/ 471401 h 509406"/>
                <a:gd name="connsiteX180" fmla="*/ 581123 w 2377881"/>
                <a:gd name="connsiteY180" fmla="*/ 467972 h 509406"/>
                <a:gd name="connsiteX181" fmla="*/ 582552 w 2377881"/>
                <a:gd name="connsiteY181" fmla="*/ 466924 h 509406"/>
                <a:gd name="connsiteX182" fmla="*/ 584456 w 2377881"/>
                <a:gd name="connsiteY182" fmla="*/ 460638 h 509406"/>
                <a:gd name="connsiteX183" fmla="*/ 593410 w 2377881"/>
                <a:gd name="connsiteY183" fmla="*/ 463686 h 509406"/>
                <a:gd name="connsiteX184" fmla="*/ 599792 w 2377881"/>
                <a:gd name="connsiteY184" fmla="*/ 463305 h 509406"/>
                <a:gd name="connsiteX185" fmla="*/ 604935 w 2377881"/>
                <a:gd name="connsiteY185" fmla="*/ 457209 h 509406"/>
                <a:gd name="connsiteX186" fmla="*/ 427484 w 2377881"/>
                <a:gd name="connsiteY186" fmla="*/ 457209 h 509406"/>
                <a:gd name="connsiteX187" fmla="*/ 432103 w 2377881"/>
                <a:gd name="connsiteY187" fmla="*/ 460002 h 509406"/>
                <a:gd name="connsiteX188" fmla="*/ 429199 w 2377881"/>
                <a:gd name="connsiteY188" fmla="*/ 459876 h 509406"/>
                <a:gd name="connsiteX189" fmla="*/ 427484 w 2377881"/>
                <a:gd name="connsiteY189" fmla="*/ 457209 h 509406"/>
                <a:gd name="connsiteX190" fmla="*/ 841631 w 2377881"/>
                <a:gd name="connsiteY190" fmla="*/ 457018 h 509406"/>
                <a:gd name="connsiteX191" fmla="*/ 844012 w 2377881"/>
                <a:gd name="connsiteY191" fmla="*/ 457875 h 509406"/>
                <a:gd name="connsiteX192" fmla="*/ 845060 w 2377881"/>
                <a:gd name="connsiteY192" fmla="*/ 460447 h 509406"/>
                <a:gd name="connsiteX193" fmla="*/ 841726 w 2377881"/>
                <a:gd name="connsiteY193" fmla="*/ 463495 h 509406"/>
                <a:gd name="connsiteX194" fmla="*/ 840583 w 2377881"/>
                <a:gd name="connsiteY194" fmla="*/ 464352 h 509406"/>
                <a:gd name="connsiteX195" fmla="*/ 840012 w 2377881"/>
                <a:gd name="connsiteY195" fmla="*/ 466734 h 509406"/>
                <a:gd name="connsiteX196" fmla="*/ 839917 w 2377881"/>
                <a:gd name="connsiteY196" fmla="*/ 467496 h 509406"/>
                <a:gd name="connsiteX197" fmla="*/ 837631 w 2377881"/>
                <a:gd name="connsiteY197" fmla="*/ 470258 h 509406"/>
                <a:gd name="connsiteX198" fmla="*/ 835059 w 2377881"/>
                <a:gd name="connsiteY198" fmla="*/ 468829 h 509406"/>
                <a:gd name="connsiteX199" fmla="*/ 834773 w 2377881"/>
                <a:gd name="connsiteY199" fmla="*/ 466734 h 509406"/>
                <a:gd name="connsiteX200" fmla="*/ 841631 w 2377881"/>
                <a:gd name="connsiteY200" fmla="*/ 457018 h 509406"/>
                <a:gd name="connsiteX201" fmla="*/ 896305 w 2377881"/>
                <a:gd name="connsiteY201" fmla="*/ 454161 h 509406"/>
                <a:gd name="connsiteX202" fmla="*/ 893733 w 2377881"/>
                <a:gd name="connsiteY202" fmla="*/ 466448 h 509406"/>
                <a:gd name="connsiteX203" fmla="*/ 887161 w 2377881"/>
                <a:gd name="connsiteY203" fmla="*/ 464162 h 509406"/>
                <a:gd name="connsiteX204" fmla="*/ 886113 w 2377881"/>
                <a:gd name="connsiteY204" fmla="*/ 463781 h 509406"/>
                <a:gd name="connsiteX205" fmla="*/ 887637 w 2377881"/>
                <a:gd name="connsiteY205" fmla="*/ 459400 h 509406"/>
                <a:gd name="connsiteX206" fmla="*/ 896305 w 2377881"/>
                <a:gd name="connsiteY206" fmla="*/ 454161 h 509406"/>
                <a:gd name="connsiteX207" fmla="*/ 1022892 w 2377881"/>
                <a:gd name="connsiteY207" fmla="*/ 453684 h 509406"/>
                <a:gd name="connsiteX208" fmla="*/ 1026131 w 2377881"/>
                <a:gd name="connsiteY208" fmla="*/ 454256 h 509406"/>
                <a:gd name="connsiteX209" fmla="*/ 1033084 w 2377881"/>
                <a:gd name="connsiteY209" fmla="*/ 459685 h 509406"/>
                <a:gd name="connsiteX210" fmla="*/ 1030798 w 2377881"/>
                <a:gd name="connsiteY210" fmla="*/ 466257 h 509406"/>
                <a:gd name="connsiteX211" fmla="*/ 1025369 w 2377881"/>
                <a:gd name="connsiteY211" fmla="*/ 465972 h 509406"/>
                <a:gd name="connsiteX212" fmla="*/ 1025750 w 2377881"/>
                <a:gd name="connsiteY212" fmla="*/ 465210 h 509406"/>
                <a:gd name="connsiteX213" fmla="*/ 1026607 w 2377881"/>
                <a:gd name="connsiteY213" fmla="*/ 463114 h 509406"/>
                <a:gd name="connsiteX214" fmla="*/ 1025655 w 2377881"/>
                <a:gd name="connsiteY214" fmla="*/ 457971 h 509406"/>
                <a:gd name="connsiteX215" fmla="*/ 1018606 w 2377881"/>
                <a:gd name="connsiteY215" fmla="*/ 456066 h 509406"/>
                <a:gd name="connsiteX216" fmla="*/ 1018987 w 2377881"/>
                <a:gd name="connsiteY216" fmla="*/ 455780 h 509406"/>
                <a:gd name="connsiteX217" fmla="*/ 1022892 w 2377881"/>
                <a:gd name="connsiteY217" fmla="*/ 453684 h 509406"/>
                <a:gd name="connsiteX218" fmla="*/ 637796 w 2377881"/>
                <a:gd name="connsiteY218" fmla="*/ 449493 h 509406"/>
                <a:gd name="connsiteX219" fmla="*/ 642940 w 2377881"/>
                <a:gd name="connsiteY219" fmla="*/ 455399 h 509406"/>
                <a:gd name="connsiteX220" fmla="*/ 647798 w 2377881"/>
                <a:gd name="connsiteY220" fmla="*/ 466924 h 509406"/>
                <a:gd name="connsiteX221" fmla="*/ 650369 w 2377881"/>
                <a:gd name="connsiteY221" fmla="*/ 466638 h 509406"/>
                <a:gd name="connsiteX222" fmla="*/ 652369 w 2377881"/>
                <a:gd name="connsiteY222" fmla="*/ 466448 h 509406"/>
                <a:gd name="connsiteX223" fmla="*/ 655608 w 2377881"/>
                <a:gd name="connsiteY223" fmla="*/ 464828 h 509406"/>
                <a:gd name="connsiteX224" fmla="*/ 655132 w 2377881"/>
                <a:gd name="connsiteY224" fmla="*/ 463400 h 509406"/>
                <a:gd name="connsiteX225" fmla="*/ 654656 w 2377881"/>
                <a:gd name="connsiteY225" fmla="*/ 461876 h 509406"/>
                <a:gd name="connsiteX226" fmla="*/ 656846 w 2377881"/>
                <a:gd name="connsiteY226" fmla="*/ 458827 h 509406"/>
                <a:gd name="connsiteX227" fmla="*/ 667609 w 2377881"/>
                <a:gd name="connsiteY227" fmla="*/ 462828 h 509406"/>
                <a:gd name="connsiteX228" fmla="*/ 675134 w 2377881"/>
                <a:gd name="connsiteY228" fmla="*/ 469877 h 509406"/>
                <a:gd name="connsiteX229" fmla="*/ 663609 w 2377881"/>
                <a:gd name="connsiteY229" fmla="*/ 467114 h 509406"/>
                <a:gd name="connsiteX230" fmla="*/ 660751 w 2377881"/>
                <a:gd name="connsiteY230" fmla="*/ 468448 h 509406"/>
                <a:gd name="connsiteX231" fmla="*/ 658084 w 2377881"/>
                <a:gd name="connsiteY231" fmla="*/ 469781 h 509406"/>
                <a:gd name="connsiteX232" fmla="*/ 652750 w 2377881"/>
                <a:gd name="connsiteY232" fmla="*/ 473401 h 509406"/>
                <a:gd name="connsiteX233" fmla="*/ 653131 w 2377881"/>
                <a:gd name="connsiteY233" fmla="*/ 474353 h 509406"/>
                <a:gd name="connsiteX234" fmla="*/ 653417 w 2377881"/>
                <a:gd name="connsiteY234" fmla="*/ 475020 h 509406"/>
                <a:gd name="connsiteX235" fmla="*/ 650750 w 2377881"/>
                <a:gd name="connsiteY235" fmla="*/ 476544 h 509406"/>
                <a:gd name="connsiteX236" fmla="*/ 650274 w 2377881"/>
                <a:gd name="connsiteY236" fmla="*/ 475973 h 509406"/>
                <a:gd name="connsiteX237" fmla="*/ 648750 w 2377881"/>
                <a:gd name="connsiteY237" fmla="*/ 474163 h 509406"/>
                <a:gd name="connsiteX238" fmla="*/ 644464 w 2377881"/>
                <a:gd name="connsiteY238" fmla="*/ 471401 h 509406"/>
                <a:gd name="connsiteX239" fmla="*/ 638368 w 2377881"/>
                <a:gd name="connsiteY239" fmla="*/ 470924 h 509406"/>
                <a:gd name="connsiteX240" fmla="*/ 640940 w 2377881"/>
                <a:gd name="connsiteY240" fmla="*/ 460066 h 509406"/>
                <a:gd name="connsiteX241" fmla="*/ 639415 w 2377881"/>
                <a:gd name="connsiteY241" fmla="*/ 451589 h 509406"/>
                <a:gd name="connsiteX242" fmla="*/ 633796 w 2377881"/>
                <a:gd name="connsiteY242" fmla="*/ 449779 h 509406"/>
                <a:gd name="connsiteX243" fmla="*/ 637796 w 2377881"/>
                <a:gd name="connsiteY243" fmla="*/ 449493 h 509406"/>
                <a:gd name="connsiteX244" fmla="*/ 920593 w 2377881"/>
                <a:gd name="connsiteY244" fmla="*/ 449207 h 509406"/>
                <a:gd name="connsiteX245" fmla="*/ 920784 w 2377881"/>
                <a:gd name="connsiteY245" fmla="*/ 449398 h 509406"/>
                <a:gd name="connsiteX246" fmla="*/ 927356 w 2377881"/>
                <a:gd name="connsiteY246" fmla="*/ 450064 h 509406"/>
                <a:gd name="connsiteX247" fmla="*/ 929928 w 2377881"/>
                <a:gd name="connsiteY247" fmla="*/ 450636 h 509406"/>
                <a:gd name="connsiteX248" fmla="*/ 933928 w 2377881"/>
                <a:gd name="connsiteY248" fmla="*/ 454065 h 509406"/>
                <a:gd name="connsiteX249" fmla="*/ 927833 w 2377881"/>
                <a:gd name="connsiteY249" fmla="*/ 452922 h 509406"/>
                <a:gd name="connsiteX250" fmla="*/ 923642 w 2377881"/>
                <a:gd name="connsiteY250" fmla="*/ 453779 h 509406"/>
                <a:gd name="connsiteX251" fmla="*/ 920212 w 2377881"/>
                <a:gd name="connsiteY251" fmla="*/ 454541 h 509406"/>
                <a:gd name="connsiteX252" fmla="*/ 919069 w 2377881"/>
                <a:gd name="connsiteY252" fmla="*/ 453303 h 509406"/>
                <a:gd name="connsiteX253" fmla="*/ 920593 w 2377881"/>
                <a:gd name="connsiteY253" fmla="*/ 449207 h 509406"/>
                <a:gd name="connsiteX254" fmla="*/ 873445 w 2377881"/>
                <a:gd name="connsiteY254" fmla="*/ 447969 h 509406"/>
                <a:gd name="connsiteX255" fmla="*/ 877636 w 2377881"/>
                <a:gd name="connsiteY255" fmla="*/ 451303 h 509406"/>
                <a:gd name="connsiteX256" fmla="*/ 881827 w 2377881"/>
                <a:gd name="connsiteY256" fmla="*/ 449969 h 509406"/>
                <a:gd name="connsiteX257" fmla="*/ 885923 w 2377881"/>
                <a:gd name="connsiteY257" fmla="*/ 448445 h 509406"/>
                <a:gd name="connsiteX258" fmla="*/ 889542 w 2377881"/>
                <a:gd name="connsiteY258" fmla="*/ 454160 h 509406"/>
                <a:gd name="connsiteX259" fmla="*/ 880208 w 2377881"/>
                <a:gd name="connsiteY259" fmla="*/ 455399 h 509406"/>
                <a:gd name="connsiteX260" fmla="*/ 873445 w 2377881"/>
                <a:gd name="connsiteY260" fmla="*/ 447969 h 509406"/>
                <a:gd name="connsiteX261" fmla="*/ 957455 w 2377881"/>
                <a:gd name="connsiteY261" fmla="*/ 447874 h 509406"/>
                <a:gd name="connsiteX262" fmla="*/ 959075 w 2377881"/>
                <a:gd name="connsiteY262" fmla="*/ 450541 h 509406"/>
                <a:gd name="connsiteX263" fmla="*/ 964885 w 2377881"/>
                <a:gd name="connsiteY263" fmla="*/ 448922 h 509406"/>
                <a:gd name="connsiteX264" fmla="*/ 971171 w 2377881"/>
                <a:gd name="connsiteY264" fmla="*/ 449112 h 509406"/>
                <a:gd name="connsiteX265" fmla="*/ 968790 w 2377881"/>
                <a:gd name="connsiteY265" fmla="*/ 452065 h 509406"/>
                <a:gd name="connsiteX266" fmla="*/ 956789 w 2377881"/>
                <a:gd name="connsiteY266" fmla="*/ 453303 h 509406"/>
                <a:gd name="connsiteX267" fmla="*/ 957455 w 2377881"/>
                <a:gd name="connsiteY267" fmla="*/ 447874 h 509406"/>
                <a:gd name="connsiteX268" fmla="*/ 1040800 w 2377881"/>
                <a:gd name="connsiteY268" fmla="*/ 447112 h 509406"/>
                <a:gd name="connsiteX269" fmla="*/ 1048610 w 2377881"/>
                <a:gd name="connsiteY269" fmla="*/ 453970 h 509406"/>
                <a:gd name="connsiteX270" fmla="*/ 1047086 w 2377881"/>
                <a:gd name="connsiteY270" fmla="*/ 456351 h 509406"/>
                <a:gd name="connsiteX271" fmla="*/ 1041371 w 2377881"/>
                <a:gd name="connsiteY271" fmla="*/ 460447 h 509406"/>
                <a:gd name="connsiteX272" fmla="*/ 1039847 w 2377881"/>
                <a:gd name="connsiteY272" fmla="*/ 456637 h 509406"/>
                <a:gd name="connsiteX273" fmla="*/ 1039180 w 2377881"/>
                <a:gd name="connsiteY273" fmla="*/ 447684 h 509406"/>
                <a:gd name="connsiteX274" fmla="*/ 1039942 w 2377881"/>
                <a:gd name="connsiteY274" fmla="*/ 447398 h 509406"/>
                <a:gd name="connsiteX275" fmla="*/ 1374017 w 2377881"/>
                <a:gd name="connsiteY275" fmla="*/ 444507 h 509406"/>
                <a:gd name="connsiteX276" fmla="*/ 1374269 w 2377881"/>
                <a:gd name="connsiteY276" fmla="*/ 445873 h 509406"/>
                <a:gd name="connsiteX277" fmla="*/ 1374079 w 2377881"/>
                <a:gd name="connsiteY277" fmla="*/ 446564 h 509406"/>
                <a:gd name="connsiteX278" fmla="*/ 1105093 w 2377881"/>
                <a:gd name="connsiteY278" fmla="*/ 444445 h 509406"/>
                <a:gd name="connsiteX279" fmla="*/ 1109856 w 2377881"/>
                <a:gd name="connsiteY279" fmla="*/ 451588 h 509406"/>
                <a:gd name="connsiteX280" fmla="*/ 1105379 w 2377881"/>
                <a:gd name="connsiteY280" fmla="*/ 451207 h 509406"/>
                <a:gd name="connsiteX281" fmla="*/ 1097759 w 2377881"/>
                <a:gd name="connsiteY281" fmla="*/ 450541 h 509406"/>
                <a:gd name="connsiteX282" fmla="*/ 1092235 w 2377881"/>
                <a:gd name="connsiteY282" fmla="*/ 454065 h 509406"/>
                <a:gd name="connsiteX283" fmla="*/ 1095854 w 2377881"/>
                <a:gd name="connsiteY283" fmla="*/ 445302 h 509406"/>
                <a:gd name="connsiteX284" fmla="*/ 1105093 w 2377881"/>
                <a:gd name="connsiteY284" fmla="*/ 444445 h 509406"/>
                <a:gd name="connsiteX285" fmla="*/ 667800 w 2377881"/>
                <a:gd name="connsiteY285" fmla="*/ 442921 h 509406"/>
                <a:gd name="connsiteX286" fmla="*/ 679326 w 2377881"/>
                <a:gd name="connsiteY286" fmla="*/ 445683 h 509406"/>
                <a:gd name="connsiteX287" fmla="*/ 682755 w 2377881"/>
                <a:gd name="connsiteY287" fmla="*/ 452541 h 509406"/>
                <a:gd name="connsiteX288" fmla="*/ 680088 w 2377881"/>
                <a:gd name="connsiteY288" fmla="*/ 451589 h 509406"/>
                <a:gd name="connsiteX289" fmla="*/ 671039 w 2377881"/>
                <a:gd name="connsiteY289" fmla="*/ 449779 h 509406"/>
                <a:gd name="connsiteX290" fmla="*/ 668277 w 2377881"/>
                <a:gd name="connsiteY290" fmla="*/ 450160 h 509406"/>
                <a:gd name="connsiteX291" fmla="*/ 662752 w 2377881"/>
                <a:gd name="connsiteY291" fmla="*/ 449874 h 509406"/>
                <a:gd name="connsiteX292" fmla="*/ 663323 w 2377881"/>
                <a:gd name="connsiteY292" fmla="*/ 449779 h 509406"/>
                <a:gd name="connsiteX293" fmla="*/ 670563 w 2377881"/>
                <a:gd name="connsiteY293" fmla="*/ 449112 h 509406"/>
                <a:gd name="connsiteX294" fmla="*/ 667800 w 2377881"/>
                <a:gd name="connsiteY294" fmla="*/ 442921 h 509406"/>
                <a:gd name="connsiteX295" fmla="*/ 860967 w 2377881"/>
                <a:gd name="connsiteY295" fmla="*/ 442540 h 509406"/>
                <a:gd name="connsiteX296" fmla="*/ 867920 w 2377881"/>
                <a:gd name="connsiteY296" fmla="*/ 446350 h 509406"/>
                <a:gd name="connsiteX297" fmla="*/ 862110 w 2377881"/>
                <a:gd name="connsiteY297" fmla="*/ 449588 h 509406"/>
                <a:gd name="connsiteX298" fmla="*/ 861253 w 2377881"/>
                <a:gd name="connsiteY298" fmla="*/ 450064 h 509406"/>
                <a:gd name="connsiteX299" fmla="*/ 857919 w 2377881"/>
                <a:gd name="connsiteY299" fmla="*/ 451969 h 509406"/>
                <a:gd name="connsiteX300" fmla="*/ 853347 w 2377881"/>
                <a:gd name="connsiteY300" fmla="*/ 444826 h 509406"/>
                <a:gd name="connsiteX301" fmla="*/ 854490 w 2377881"/>
                <a:gd name="connsiteY301" fmla="*/ 445302 h 509406"/>
                <a:gd name="connsiteX302" fmla="*/ 856109 w 2377881"/>
                <a:gd name="connsiteY302" fmla="*/ 446064 h 509406"/>
                <a:gd name="connsiteX303" fmla="*/ 860300 w 2377881"/>
                <a:gd name="connsiteY303" fmla="*/ 444349 h 509406"/>
                <a:gd name="connsiteX304" fmla="*/ 860681 w 2377881"/>
                <a:gd name="connsiteY304" fmla="*/ 443111 h 509406"/>
                <a:gd name="connsiteX305" fmla="*/ 1357410 w 2377881"/>
                <a:gd name="connsiteY305" fmla="*/ 441492 h 509406"/>
                <a:gd name="connsiteX306" fmla="*/ 1358172 w 2377881"/>
                <a:gd name="connsiteY306" fmla="*/ 444159 h 509406"/>
                <a:gd name="connsiteX307" fmla="*/ 1356457 w 2377881"/>
                <a:gd name="connsiteY307" fmla="*/ 444826 h 509406"/>
                <a:gd name="connsiteX308" fmla="*/ 1354933 w 2377881"/>
                <a:gd name="connsiteY308" fmla="*/ 445016 h 509406"/>
                <a:gd name="connsiteX309" fmla="*/ 1347599 w 2377881"/>
                <a:gd name="connsiteY309" fmla="*/ 444540 h 509406"/>
                <a:gd name="connsiteX310" fmla="*/ 1350838 w 2377881"/>
                <a:gd name="connsiteY310" fmla="*/ 442254 h 509406"/>
                <a:gd name="connsiteX311" fmla="*/ 58391 w 2377881"/>
                <a:gd name="connsiteY311" fmla="*/ 440539 h 509406"/>
                <a:gd name="connsiteX312" fmla="*/ 55914 w 2377881"/>
                <a:gd name="connsiteY312" fmla="*/ 441111 h 509406"/>
                <a:gd name="connsiteX313" fmla="*/ 53819 w 2377881"/>
                <a:gd name="connsiteY313" fmla="*/ 441587 h 509406"/>
                <a:gd name="connsiteX314" fmla="*/ 58200 w 2377881"/>
                <a:gd name="connsiteY314" fmla="*/ 447302 h 509406"/>
                <a:gd name="connsiteX315" fmla="*/ 63820 w 2377881"/>
                <a:gd name="connsiteY315" fmla="*/ 441778 h 509406"/>
                <a:gd name="connsiteX316" fmla="*/ 58391 w 2377881"/>
                <a:gd name="connsiteY316" fmla="*/ 440539 h 509406"/>
                <a:gd name="connsiteX317" fmla="*/ 1224823 w 2377881"/>
                <a:gd name="connsiteY317" fmla="*/ 439397 h 509406"/>
                <a:gd name="connsiteX318" fmla="*/ 1236443 w 2377881"/>
                <a:gd name="connsiteY318" fmla="*/ 439397 h 509406"/>
                <a:gd name="connsiteX319" fmla="*/ 1231871 w 2377881"/>
                <a:gd name="connsiteY319" fmla="*/ 440730 h 509406"/>
                <a:gd name="connsiteX320" fmla="*/ 1224823 w 2377881"/>
                <a:gd name="connsiteY320" fmla="*/ 439397 h 509406"/>
                <a:gd name="connsiteX321" fmla="*/ 811627 w 2377881"/>
                <a:gd name="connsiteY321" fmla="*/ 438825 h 509406"/>
                <a:gd name="connsiteX322" fmla="*/ 814390 w 2377881"/>
                <a:gd name="connsiteY322" fmla="*/ 441112 h 509406"/>
                <a:gd name="connsiteX323" fmla="*/ 815533 w 2377881"/>
                <a:gd name="connsiteY323" fmla="*/ 441207 h 509406"/>
                <a:gd name="connsiteX324" fmla="*/ 816104 w 2377881"/>
                <a:gd name="connsiteY324" fmla="*/ 441302 h 509406"/>
                <a:gd name="connsiteX325" fmla="*/ 814961 w 2377881"/>
                <a:gd name="connsiteY325" fmla="*/ 446160 h 509406"/>
                <a:gd name="connsiteX326" fmla="*/ 807817 w 2377881"/>
                <a:gd name="connsiteY326" fmla="*/ 446445 h 509406"/>
                <a:gd name="connsiteX327" fmla="*/ 806293 w 2377881"/>
                <a:gd name="connsiteY327" fmla="*/ 444064 h 509406"/>
                <a:gd name="connsiteX328" fmla="*/ 805912 w 2377881"/>
                <a:gd name="connsiteY328" fmla="*/ 443493 h 509406"/>
                <a:gd name="connsiteX329" fmla="*/ 800959 w 2377881"/>
                <a:gd name="connsiteY329" fmla="*/ 444255 h 509406"/>
                <a:gd name="connsiteX330" fmla="*/ 796101 w 2377881"/>
                <a:gd name="connsiteY330" fmla="*/ 440731 h 509406"/>
                <a:gd name="connsiteX331" fmla="*/ 799626 w 2377881"/>
                <a:gd name="connsiteY331" fmla="*/ 438921 h 509406"/>
                <a:gd name="connsiteX332" fmla="*/ 811627 w 2377881"/>
                <a:gd name="connsiteY332" fmla="*/ 438825 h 509406"/>
                <a:gd name="connsiteX333" fmla="*/ 822010 w 2377881"/>
                <a:gd name="connsiteY333" fmla="*/ 437968 h 509406"/>
                <a:gd name="connsiteX334" fmla="*/ 826201 w 2377881"/>
                <a:gd name="connsiteY334" fmla="*/ 439682 h 509406"/>
                <a:gd name="connsiteX335" fmla="*/ 833059 w 2377881"/>
                <a:gd name="connsiteY335" fmla="*/ 447588 h 509406"/>
                <a:gd name="connsiteX336" fmla="*/ 826487 w 2377881"/>
                <a:gd name="connsiteY336" fmla="*/ 449779 h 509406"/>
                <a:gd name="connsiteX337" fmla="*/ 823915 w 2377881"/>
                <a:gd name="connsiteY337" fmla="*/ 447207 h 509406"/>
                <a:gd name="connsiteX338" fmla="*/ 822106 w 2377881"/>
                <a:gd name="connsiteY338" fmla="*/ 445302 h 509406"/>
                <a:gd name="connsiteX339" fmla="*/ 822010 w 2377881"/>
                <a:gd name="connsiteY339" fmla="*/ 437968 h 509406"/>
                <a:gd name="connsiteX340" fmla="*/ 1300165 w 2377881"/>
                <a:gd name="connsiteY340" fmla="*/ 436729 h 509406"/>
                <a:gd name="connsiteX341" fmla="*/ 1301880 w 2377881"/>
                <a:gd name="connsiteY341" fmla="*/ 444349 h 509406"/>
                <a:gd name="connsiteX342" fmla="*/ 1298546 w 2377881"/>
                <a:gd name="connsiteY342" fmla="*/ 444159 h 509406"/>
                <a:gd name="connsiteX343" fmla="*/ 1298737 w 2377881"/>
                <a:gd name="connsiteY343" fmla="*/ 441778 h 509406"/>
                <a:gd name="connsiteX344" fmla="*/ 1298927 w 2377881"/>
                <a:gd name="connsiteY344" fmla="*/ 439492 h 509406"/>
                <a:gd name="connsiteX345" fmla="*/ 1300165 w 2377881"/>
                <a:gd name="connsiteY345" fmla="*/ 436729 h 509406"/>
                <a:gd name="connsiteX346" fmla="*/ 1043847 w 2377881"/>
                <a:gd name="connsiteY346" fmla="*/ 436253 h 509406"/>
                <a:gd name="connsiteX347" fmla="*/ 1053563 w 2377881"/>
                <a:gd name="connsiteY347" fmla="*/ 436444 h 509406"/>
                <a:gd name="connsiteX348" fmla="*/ 1056706 w 2377881"/>
                <a:gd name="connsiteY348" fmla="*/ 443302 h 509406"/>
                <a:gd name="connsiteX349" fmla="*/ 1053467 w 2377881"/>
                <a:gd name="connsiteY349" fmla="*/ 444540 h 509406"/>
                <a:gd name="connsiteX350" fmla="*/ 1050896 w 2377881"/>
                <a:gd name="connsiteY350" fmla="*/ 445492 h 509406"/>
                <a:gd name="connsiteX351" fmla="*/ 1043466 w 2377881"/>
                <a:gd name="connsiteY351" fmla="*/ 439301 h 509406"/>
                <a:gd name="connsiteX352" fmla="*/ 1043847 w 2377881"/>
                <a:gd name="connsiteY352" fmla="*/ 436253 h 509406"/>
                <a:gd name="connsiteX353" fmla="*/ 725617 w 2377881"/>
                <a:gd name="connsiteY353" fmla="*/ 435873 h 509406"/>
                <a:gd name="connsiteX354" fmla="*/ 728760 w 2377881"/>
                <a:gd name="connsiteY354" fmla="*/ 436254 h 509406"/>
                <a:gd name="connsiteX355" fmla="*/ 729046 w 2377881"/>
                <a:gd name="connsiteY355" fmla="*/ 441588 h 509406"/>
                <a:gd name="connsiteX356" fmla="*/ 730380 w 2377881"/>
                <a:gd name="connsiteY356" fmla="*/ 442540 h 509406"/>
                <a:gd name="connsiteX357" fmla="*/ 734475 w 2377881"/>
                <a:gd name="connsiteY357" fmla="*/ 441874 h 509406"/>
                <a:gd name="connsiteX358" fmla="*/ 744953 w 2377881"/>
                <a:gd name="connsiteY358" fmla="*/ 440064 h 509406"/>
                <a:gd name="connsiteX359" fmla="*/ 747239 w 2377881"/>
                <a:gd name="connsiteY359" fmla="*/ 441397 h 509406"/>
                <a:gd name="connsiteX360" fmla="*/ 748001 w 2377881"/>
                <a:gd name="connsiteY360" fmla="*/ 446636 h 509406"/>
                <a:gd name="connsiteX361" fmla="*/ 746667 w 2377881"/>
                <a:gd name="connsiteY361" fmla="*/ 452923 h 509406"/>
                <a:gd name="connsiteX362" fmla="*/ 737809 w 2377881"/>
                <a:gd name="connsiteY362" fmla="*/ 449779 h 509406"/>
                <a:gd name="connsiteX363" fmla="*/ 738190 w 2377881"/>
                <a:gd name="connsiteY363" fmla="*/ 449589 h 509406"/>
                <a:gd name="connsiteX364" fmla="*/ 740381 w 2377881"/>
                <a:gd name="connsiteY364" fmla="*/ 448636 h 509406"/>
                <a:gd name="connsiteX365" fmla="*/ 740571 w 2377881"/>
                <a:gd name="connsiteY365" fmla="*/ 445779 h 509406"/>
                <a:gd name="connsiteX366" fmla="*/ 738476 w 2377881"/>
                <a:gd name="connsiteY366" fmla="*/ 445207 h 509406"/>
                <a:gd name="connsiteX367" fmla="*/ 735713 w 2377881"/>
                <a:gd name="connsiteY367" fmla="*/ 444445 h 509406"/>
                <a:gd name="connsiteX368" fmla="*/ 722283 w 2377881"/>
                <a:gd name="connsiteY368" fmla="*/ 444160 h 509406"/>
                <a:gd name="connsiteX369" fmla="*/ 720378 w 2377881"/>
                <a:gd name="connsiteY369" fmla="*/ 445588 h 509406"/>
                <a:gd name="connsiteX370" fmla="*/ 715711 w 2377881"/>
                <a:gd name="connsiteY370" fmla="*/ 443398 h 509406"/>
                <a:gd name="connsiteX371" fmla="*/ 717806 w 2377881"/>
                <a:gd name="connsiteY371" fmla="*/ 439207 h 509406"/>
                <a:gd name="connsiteX372" fmla="*/ 719426 w 2377881"/>
                <a:gd name="connsiteY372" fmla="*/ 437873 h 509406"/>
                <a:gd name="connsiteX373" fmla="*/ 725617 w 2377881"/>
                <a:gd name="connsiteY373" fmla="*/ 435873 h 509406"/>
                <a:gd name="connsiteX374" fmla="*/ 1209963 w 2377881"/>
                <a:gd name="connsiteY374" fmla="*/ 435301 h 509406"/>
                <a:gd name="connsiteX375" fmla="*/ 1219012 w 2377881"/>
                <a:gd name="connsiteY375" fmla="*/ 435682 h 509406"/>
                <a:gd name="connsiteX376" fmla="*/ 1216726 w 2377881"/>
                <a:gd name="connsiteY376" fmla="*/ 436634 h 509406"/>
                <a:gd name="connsiteX377" fmla="*/ 1211297 w 2377881"/>
                <a:gd name="connsiteY377" fmla="*/ 441778 h 509406"/>
                <a:gd name="connsiteX378" fmla="*/ 1211106 w 2377881"/>
                <a:gd name="connsiteY378" fmla="*/ 444064 h 509406"/>
                <a:gd name="connsiteX379" fmla="*/ 1211773 w 2377881"/>
                <a:gd name="connsiteY379" fmla="*/ 447207 h 509406"/>
                <a:gd name="connsiteX380" fmla="*/ 1208725 w 2377881"/>
                <a:gd name="connsiteY380" fmla="*/ 445207 h 509406"/>
                <a:gd name="connsiteX381" fmla="*/ 1207392 w 2377881"/>
                <a:gd name="connsiteY381" fmla="*/ 442254 h 509406"/>
                <a:gd name="connsiteX382" fmla="*/ 1209963 w 2377881"/>
                <a:gd name="connsiteY382" fmla="*/ 435301 h 509406"/>
                <a:gd name="connsiteX383" fmla="*/ 1152242 w 2377881"/>
                <a:gd name="connsiteY383" fmla="*/ 435301 h 509406"/>
                <a:gd name="connsiteX384" fmla="*/ 1156052 w 2377881"/>
                <a:gd name="connsiteY384" fmla="*/ 436063 h 509406"/>
                <a:gd name="connsiteX385" fmla="*/ 1155957 w 2377881"/>
                <a:gd name="connsiteY385" fmla="*/ 436634 h 509406"/>
                <a:gd name="connsiteX386" fmla="*/ 1155481 w 2377881"/>
                <a:gd name="connsiteY386" fmla="*/ 439206 h 509406"/>
                <a:gd name="connsiteX387" fmla="*/ 1148527 w 2377881"/>
                <a:gd name="connsiteY387" fmla="*/ 444826 h 509406"/>
                <a:gd name="connsiteX388" fmla="*/ 1146527 w 2377881"/>
                <a:gd name="connsiteY388" fmla="*/ 443873 h 509406"/>
                <a:gd name="connsiteX389" fmla="*/ 1147480 w 2377881"/>
                <a:gd name="connsiteY389" fmla="*/ 439587 h 509406"/>
                <a:gd name="connsiteX390" fmla="*/ 1148718 w 2377881"/>
                <a:gd name="connsiteY390" fmla="*/ 439206 h 509406"/>
                <a:gd name="connsiteX391" fmla="*/ 1151575 w 2377881"/>
                <a:gd name="connsiteY391" fmla="*/ 437111 h 509406"/>
                <a:gd name="connsiteX392" fmla="*/ 1152052 w 2377881"/>
                <a:gd name="connsiteY392" fmla="*/ 435872 h 509406"/>
                <a:gd name="connsiteX393" fmla="*/ 1007366 w 2377881"/>
                <a:gd name="connsiteY393" fmla="*/ 435111 h 509406"/>
                <a:gd name="connsiteX394" fmla="*/ 1011176 w 2377881"/>
                <a:gd name="connsiteY394" fmla="*/ 438445 h 509406"/>
                <a:gd name="connsiteX395" fmla="*/ 1014415 w 2377881"/>
                <a:gd name="connsiteY395" fmla="*/ 446446 h 509406"/>
                <a:gd name="connsiteX396" fmla="*/ 1015081 w 2377881"/>
                <a:gd name="connsiteY396" fmla="*/ 452828 h 509406"/>
                <a:gd name="connsiteX397" fmla="*/ 1010985 w 2377881"/>
                <a:gd name="connsiteY397" fmla="*/ 454637 h 509406"/>
                <a:gd name="connsiteX398" fmla="*/ 1009366 w 2377881"/>
                <a:gd name="connsiteY398" fmla="*/ 453970 h 509406"/>
                <a:gd name="connsiteX399" fmla="*/ 1008318 w 2377881"/>
                <a:gd name="connsiteY399" fmla="*/ 453494 h 509406"/>
                <a:gd name="connsiteX400" fmla="*/ 1002794 w 2377881"/>
                <a:gd name="connsiteY400" fmla="*/ 453780 h 509406"/>
                <a:gd name="connsiteX401" fmla="*/ 998603 w 2377881"/>
                <a:gd name="connsiteY401" fmla="*/ 461019 h 509406"/>
                <a:gd name="connsiteX402" fmla="*/ 996317 w 2377881"/>
                <a:gd name="connsiteY402" fmla="*/ 460543 h 509406"/>
                <a:gd name="connsiteX403" fmla="*/ 996317 w 2377881"/>
                <a:gd name="connsiteY403" fmla="*/ 459781 h 509406"/>
                <a:gd name="connsiteX404" fmla="*/ 996222 w 2377881"/>
                <a:gd name="connsiteY404" fmla="*/ 458066 h 509406"/>
                <a:gd name="connsiteX405" fmla="*/ 1000127 w 2377881"/>
                <a:gd name="connsiteY405" fmla="*/ 452161 h 509406"/>
                <a:gd name="connsiteX406" fmla="*/ 1008985 w 2377881"/>
                <a:gd name="connsiteY406" fmla="*/ 443779 h 509406"/>
                <a:gd name="connsiteX407" fmla="*/ 1007366 w 2377881"/>
                <a:gd name="connsiteY407" fmla="*/ 435111 h 509406"/>
                <a:gd name="connsiteX408" fmla="*/ 781529 w 2377881"/>
                <a:gd name="connsiteY408" fmla="*/ 434920 h 509406"/>
                <a:gd name="connsiteX409" fmla="*/ 787720 w 2377881"/>
                <a:gd name="connsiteY409" fmla="*/ 436539 h 509406"/>
                <a:gd name="connsiteX410" fmla="*/ 787529 w 2377881"/>
                <a:gd name="connsiteY410" fmla="*/ 436539 h 509406"/>
                <a:gd name="connsiteX411" fmla="*/ 784862 w 2377881"/>
                <a:gd name="connsiteY411" fmla="*/ 436825 h 509406"/>
                <a:gd name="connsiteX412" fmla="*/ 784958 w 2377881"/>
                <a:gd name="connsiteY412" fmla="*/ 442445 h 509406"/>
                <a:gd name="connsiteX413" fmla="*/ 785243 w 2377881"/>
                <a:gd name="connsiteY413" fmla="*/ 443683 h 509406"/>
                <a:gd name="connsiteX414" fmla="*/ 785529 w 2377881"/>
                <a:gd name="connsiteY414" fmla="*/ 444826 h 509406"/>
                <a:gd name="connsiteX415" fmla="*/ 781052 w 2377881"/>
                <a:gd name="connsiteY415" fmla="*/ 446255 h 509406"/>
                <a:gd name="connsiteX416" fmla="*/ 781052 w 2377881"/>
                <a:gd name="connsiteY416" fmla="*/ 445778 h 509406"/>
                <a:gd name="connsiteX417" fmla="*/ 781052 w 2377881"/>
                <a:gd name="connsiteY417" fmla="*/ 443207 h 509406"/>
                <a:gd name="connsiteX418" fmla="*/ 778481 w 2377881"/>
                <a:gd name="connsiteY418" fmla="*/ 436539 h 509406"/>
                <a:gd name="connsiteX419" fmla="*/ 781529 w 2377881"/>
                <a:gd name="connsiteY419" fmla="*/ 434920 h 509406"/>
                <a:gd name="connsiteX420" fmla="*/ 1068231 w 2377881"/>
                <a:gd name="connsiteY420" fmla="*/ 434825 h 509406"/>
                <a:gd name="connsiteX421" fmla="*/ 1071946 w 2377881"/>
                <a:gd name="connsiteY421" fmla="*/ 436539 h 509406"/>
                <a:gd name="connsiteX422" fmla="*/ 1070517 w 2377881"/>
                <a:gd name="connsiteY422" fmla="*/ 438921 h 509406"/>
                <a:gd name="connsiteX423" fmla="*/ 1069660 w 2377881"/>
                <a:gd name="connsiteY423" fmla="*/ 439492 h 509406"/>
                <a:gd name="connsiteX424" fmla="*/ 1065088 w 2377881"/>
                <a:gd name="connsiteY424" fmla="*/ 442921 h 509406"/>
                <a:gd name="connsiteX425" fmla="*/ 1057754 w 2377881"/>
                <a:gd name="connsiteY425" fmla="*/ 445207 h 509406"/>
                <a:gd name="connsiteX426" fmla="*/ 1062707 w 2377881"/>
                <a:gd name="connsiteY426" fmla="*/ 439683 h 509406"/>
                <a:gd name="connsiteX427" fmla="*/ 1064040 w 2377881"/>
                <a:gd name="connsiteY427" fmla="*/ 437206 h 509406"/>
                <a:gd name="connsiteX428" fmla="*/ 1068231 w 2377881"/>
                <a:gd name="connsiteY428" fmla="*/ 434825 h 509406"/>
                <a:gd name="connsiteX429" fmla="*/ 1264828 w 2377881"/>
                <a:gd name="connsiteY429" fmla="*/ 434063 h 509406"/>
                <a:gd name="connsiteX430" fmla="*/ 1273876 w 2377881"/>
                <a:gd name="connsiteY430" fmla="*/ 439207 h 509406"/>
                <a:gd name="connsiteX431" fmla="*/ 1273590 w 2377881"/>
                <a:gd name="connsiteY431" fmla="*/ 447017 h 509406"/>
                <a:gd name="connsiteX432" fmla="*/ 1268638 w 2377881"/>
                <a:gd name="connsiteY432" fmla="*/ 442731 h 509406"/>
                <a:gd name="connsiteX433" fmla="*/ 1259303 w 2377881"/>
                <a:gd name="connsiteY433" fmla="*/ 435778 h 509406"/>
                <a:gd name="connsiteX434" fmla="*/ 1264828 w 2377881"/>
                <a:gd name="connsiteY434" fmla="*/ 434063 h 509406"/>
                <a:gd name="connsiteX435" fmla="*/ 836583 w 2377881"/>
                <a:gd name="connsiteY435" fmla="*/ 434062 h 509406"/>
                <a:gd name="connsiteX436" fmla="*/ 846299 w 2377881"/>
                <a:gd name="connsiteY436" fmla="*/ 439111 h 509406"/>
                <a:gd name="connsiteX437" fmla="*/ 839155 w 2377881"/>
                <a:gd name="connsiteY437" fmla="*/ 438253 h 509406"/>
                <a:gd name="connsiteX438" fmla="*/ 832297 w 2377881"/>
                <a:gd name="connsiteY438" fmla="*/ 437587 h 509406"/>
                <a:gd name="connsiteX439" fmla="*/ 832202 w 2377881"/>
                <a:gd name="connsiteY439" fmla="*/ 437587 h 509406"/>
                <a:gd name="connsiteX440" fmla="*/ 836583 w 2377881"/>
                <a:gd name="connsiteY440" fmla="*/ 434062 h 509406"/>
                <a:gd name="connsiteX441" fmla="*/ 1019463 w 2377881"/>
                <a:gd name="connsiteY441" fmla="*/ 433872 h 509406"/>
                <a:gd name="connsiteX442" fmla="*/ 1018415 w 2377881"/>
                <a:gd name="connsiteY442" fmla="*/ 444159 h 509406"/>
                <a:gd name="connsiteX443" fmla="*/ 1018129 w 2377881"/>
                <a:gd name="connsiteY443" fmla="*/ 443207 h 509406"/>
                <a:gd name="connsiteX444" fmla="*/ 1017844 w 2377881"/>
                <a:gd name="connsiteY444" fmla="*/ 437111 h 509406"/>
                <a:gd name="connsiteX445" fmla="*/ 1017653 w 2377881"/>
                <a:gd name="connsiteY445" fmla="*/ 435682 h 509406"/>
                <a:gd name="connsiteX446" fmla="*/ 1019463 w 2377881"/>
                <a:gd name="connsiteY446" fmla="*/ 433872 h 509406"/>
                <a:gd name="connsiteX447" fmla="*/ 635891 w 2377881"/>
                <a:gd name="connsiteY447" fmla="*/ 433682 h 509406"/>
                <a:gd name="connsiteX448" fmla="*/ 641892 w 2377881"/>
                <a:gd name="connsiteY448" fmla="*/ 434730 h 509406"/>
                <a:gd name="connsiteX449" fmla="*/ 644178 w 2377881"/>
                <a:gd name="connsiteY449" fmla="*/ 436540 h 509406"/>
                <a:gd name="connsiteX450" fmla="*/ 643607 w 2377881"/>
                <a:gd name="connsiteY450" fmla="*/ 438254 h 509406"/>
                <a:gd name="connsiteX451" fmla="*/ 636082 w 2377881"/>
                <a:gd name="connsiteY451" fmla="*/ 445493 h 509406"/>
                <a:gd name="connsiteX452" fmla="*/ 631224 w 2377881"/>
                <a:gd name="connsiteY452" fmla="*/ 454065 h 509406"/>
                <a:gd name="connsiteX453" fmla="*/ 630843 w 2377881"/>
                <a:gd name="connsiteY453" fmla="*/ 456161 h 509406"/>
                <a:gd name="connsiteX454" fmla="*/ 626081 w 2377881"/>
                <a:gd name="connsiteY454" fmla="*/ 457018 h 509406"/>
                <a:gd name="connsiteX455" fmla="*/ 626081 w 2377881"/>
                <a:gd name="connsiteY455" fmla="*/ 449493 h 509406"/>
                <a:gd name="connsiteX456" fmla="*/ 625795 w 2377881"/>
                <a:gd name="connsiteY456" fmla="*/ 446255 h 509406"/>
                <a:gd name="connsiteX457" fmla="*/ 618270 w 2377881"/>
                <a:gd name="connsiteY457" fmla="*/ 452732 h 509406"/>
                <a:gd name="connsiteX458" fmla="*/ 623604 w 2377881"/>
                <a:gd name="connsiteY458" fmla="*/ 456828 h 509406"/>
                <a:gd name="connsiteX459" fmla="*/ 619318 w 2377881"/>
                <a:gd name="connsiteY459" fmla="*/ 457209 h 509406"/>
                <a:gd name="connsiteX460" fmla="*/ 618175 w 2377881"/>
                <a:gd name="connsiteY460" fmla="*/ 456352 h 509406"/>
                <a:gd name="connsiteX461" fmla="*/ 613603 w 2377881"/>
                <a:gd name="connsiteY461" fmla="*/ 452923 h 509406"/>
                <a:gd name="connsiteX462" fmla="*/ 605983 w 2377881"/>
                <a:gd name="connsiteY462" fmla="*/ 443588 h 509406"/>
                <a:gd name="connsiteX463" fmla="*/ 611507 w 2377881"/>
                <a:gd name="connsiteY463" fmla="*/ 443969 h 509406"/>
                <a:gd name="connsiteX464" fmla="*/ 616365 w 2377881"/>
                <a:gd name="connsiteY464" fmla="*/ 440159 h 509406"/>
                <a:gd name="connsiteX465" fmla="*/ 616651 w 2377881"/>
                <a:gd name="connsiteY465" fmla="*/ 435015 h 509406"/>
                <a:gd name="connsiteX466" fmla="*/ 628081 w 2377881"/>
                <a:gd name="connsiteY466" fmla="*/ 436825 h 509406"/>
                <a:gd name="connsiteX467" fmla="*/ 635891 w 2377881"/>
                <a:gd name="connsiteY467" fmla="*/ 433682 h 509406"/>
                <a:gd name="connsiteX468" fmla="*/ 978982 w 2377881"/>
                <a:gd name="connsiteY468" fmla="*/ 433300 h 509406"/>
                <a:gd name="connsiteX469" fmla="*/ 979077 w 2377881"/>
                <a:gd name="connsiteY469" fmla="*/ 433777 h 509406"/>
                <a:gd name="connsiteX470" fmla="*/ 979458 w 2377881"/>
                <a:gd name="connsiteY470" fmla="*/ 435777 h 509406"/>
                <a:gd name="connsiteX471" fmla="*/ 975267 w 2377881"/>
                <a:gd name="connsiteY471" fmla="*/ 441397 h 509406"/>
                <a:gd name="connsiteX472" fmla="*/ 974124 w 2377881"/>
                <a:gd name="connsiteY472" fmla="*/ 442254 h 509406"/>
                <a:gd name="connsiteX473" fmla="*/ 968028 w 2377881"/>
                <a:gd name="connsiteY473" fmla="*/ 441206 h 509406"/>
                <a:gd name="connsiteX474" fmla="*/ 967171 w 2377881"/>
                <a:gd name="connsiteY474" fmla="*/ 440254 h 509406"/>
                <a:gd name="connsiteX475" fmla="*/ 969647 w 2377881"/>
                <a:gd name="connsiteY475" fmla="*/ 437301 h 509406"/>
                <a:gd name="connsiteX476" fmla="*/ 970981 w 2377881"/>
                <a:gd name="connsiteY476" fmla="*/ 437587 h 509406"/>
                <a:gd name="connsiteX477" fmla="*/ 975172 w 2377881"/>
                <a:gd name="connsiteY477" fmla="*/ 434634 h 509406"/>
                <a:gd name="connsiteX478" fmla="*/ 975172 w 2377881"/>
                <a:gd name="connsiteY478" fmla="*/ 433967 h 509406"/>
                <a:gd name="connsiteX479" fmla="*/ 978982 w 2377881"/>
                <a:gd name="connsiteY479" fmla="*/ 433300 h 509406"/>
                <a:gd name="connsiteX480" fmla="*/ 1182531 w 2377881"/>
                <a:gd name="connsiteY480" fmla="*/ 433015 h 509406"/>
                <a:gd name="connsiteX481" fmla="*/ 1187294 w 2377881"/>
                <a:gd name="connsiteY481" fmla="*/ 436254 h 509406"/>
                <a:gd name="connsiteX482" fmla="*/ 1188246 w 2377881"/>
                <a:gd name="connsiteY482" fmla="*/ 437492 h 509406"/>
                <a:gd name="connsiteX483" fmla="*/ 1193771 w 2377881"/>
                <a:gd name="connsiteY483" fmla="*/ 441016 h 509406"/>
                <a:gd name="connsiteX484" fmla="*/ 1198914 w 2377881"/>
                <a:gd name="connsiteY484" fmla="*/ 442159 h 509406"/>
                <a:gd name="connsiteX485" fmla="*/ 1199105 w 2377881"/>
                <a:gd name="connsiteY485" fmla="*/ 443683 h 509406"/>
                <a:gd name="connsiteX486" fmla="*/ 1201105 w 2377881"/>
                <a:gd name="connsiteY486" fmla="*/ 450065 h 509406"/>
                <a:gd name="connsiteX487" fmla="*/ 1200438 w 2377881"/>
                <a:gd name="connsiteY487" fmla="*/ 450732 h 509406"/>
                <a:gd name="connsiteX488" fmla="*/ 1198533 w 2377881"/>
                <a:gd name="connsiteY488" fmla="*/ 452922 h 509406"/>
                <a:gd name="connsiteX489" fmla="*/ 1191389 w 2377881"/>
                <a:gd name="connsiteY489" fmla="*/ 453113 h 509406"/>
                <a:gd name="connsiteX490" fmla="*/ 1188341 w 2377881"/>
                <a:gd name="connsiteY490" fmla="*/ 449017 h 509406"/>
                <a:gd name="connsiteX491" fmla="*/ 1185675 w 2377881"/>
                <a:gd name="connsiteY491" fmla="*/ 450446 h 509406"/>
                <a:gd name="connsiteX492" fmla="*/ 1185008 w 2377881"/>
                <a:gd name="connsiteY492" fmla="*/ 450827 h 509406"/>
                <a:gd name="connsiteX493" fmla="*/ 1183103 w 2377881"/>
                <a:gd name="connsiteY493" fmla="*/ 448350 h 509406"/>
                <a:gd name="connsiteX494" fmla="*/ 1183865 w 2377881"/>
                <a:gd name="connsiteY494" fmla="*/ 447969 h 509406"/>
                <a:gd name="connsiteX495" fmla="*/ 1185770 w 2377881"/>
                <a:gd name="connsiteY495" fmla="*/ 446921 h 509406"/>
                <a:gd name="connsiteX496" fmla="*/ 1188056 w 2377881"/>
                <a:gd name="connsiteY496" fmla="*/ 442921 h 509406"/>
                <a:gd name="connsiteX497" fmla="*/ 1183293 w 2377881"/>
                <a:gd name="connsiteY497" fmla="*/ 433872 h 509406"/>
                <a:gd name="connsiteX498" fmla="*/ 1182531 w 2377881"/>
                <a:gd name="connsiteY498" fmla="*/ 433015 h 509406"/>
                <a:gd name="connsiteX499" fmla="*/ 1372840 w 2377881"/>
                <a:gd name="connsiteY499" fmla="*/ 432824 h 509406"/>
                <a:gd name="connsiteX500" fmla="*/ 1375983 w 2377881"/>
                <a:gd name="connsiteY500" fmla="*/ 433681 h 509406"/>
                <a:gd name="connsiteX501" fmla="*/ 1377889 w 2377881"/>
                <a:gd name="connsiteY501" fmla="*/ 436444 h 509406"/>
                <a:gd name="connsiteX502" fmla="*/ 1373888 w 2377881"/>
                <a:gd name="connsiteY502" fmla="*/ 440254 h 509406"/>
                <a:gd name="connsiteX503" fmla="*/ 1374017 w 2377881"/>
                <a:gd name="connsiteY503" fmla="*/ 444507 h 509406"/>
                <a:gd name="connsiteX504" fmla="*/ 1373019 w 2377881"/>
                <a:gd name="connsiteY504" fmla="*/ 439111 h 509406"/>
                <a:gd name="connsiteX505" fmla="*/ 1371983 w 2377881"/>
                <a:gd name="connsiteY505" fmla="*/ 433777 h 509406"/>
                <a:gd name="connsiteX506" fmla="*/ 187836 w 2377881"/>
                <a:gd name="connsiteY506" fmla="*/ 432824 h 509406"/>
                <a:gd name="connsiteX507" fmla="*/ 189169 w 2377881"/>
                <a:gd name="connsiteY507" fmla="*/ 432919 h 509406"/>
                <a:gd name="connsiteX508" fmla="*/ 198123 w 2377881"/>
                <a:gd name="connsiteY508" fmla="*/ 435872 h 509406"/>
                <a:gd name="connsiteX509" fmla="*/ 198980 w 2377881"/>
                <a:gd name="connsiteY509" fmla="*/ 441492 h 509406"/>
                <a:gd name="connsiteX510" fmla="*/ 197171 w 2377881"/>
                <a:gd name="connsiteY510" fmla="*/ 442730 h 509406"/>
                <a:gd name="connsiteX511" fmla="*/ 190408 w 2377881"/>
                <a:gd name="connsiteY511" fmla="*/ 443111 h 509406"/>
                <a:gd name="connsiteX512" fmla="*/ 187836 w 2377881"/>
                <a:gd name="connsiteY512" fmla="*/ 432824 h 509406"/>
                <a:gd name="connsiteX513" fmla="*/ 946216 w 2377881"/>
                <a:gd name="connsiteY513" fmla="*/ 432348 h 509406"/>
                <a:gd name="connsiteX514" fmla="*/ 946406 w 2377881"/>
                <a:gd name="connsiteY514" fmla="*/ 445397 h 509406"/>
                <a:gd name="connsiteX515" fmla="*/ 942882 w 2377881"/>
                <a:gd name="connsiteY515" fmla="*/ 448731 h 509406"/>
                <a:gd name="connsiteX516" fmla="*/ 938405 w 2377881"/>
                <a:gd name="connsiteY516" fmla="*/ 443492 h 509406"/>
                <a:gd name="connsiteX517" fmla="*/ 946120 w 2377881"/>
                <a:gd name="connsiteY517" fmla="*/ 440730 h 509406"/>
                <a:gd name="connsiteX518" fmla="*/ 945739 w 2377881"/>
                <a:gd name="connsiteY518" fmla="*/ 440349 h 509406"/>
                <a:gd name="connsiteX519" fmla="*/ 944215 w 2377881"/>
                <a:gd name="connsiteY519" fmla="*/ 438730 h 509406"/>
                <a:gd name="connsiteX520" fmla="*/ 942310 w 2377881"/>
                <a:gd name="connsiteY520" fmla="*/ 434158 h 509406"/>
                <a:gd name="connsiteX521" fmla="*/ 943358 w 2377881"/>
                <a:gd name="connsiteY521" fmla="*/ 433681 h 509406"/>
                <a:gd name="connsiteX522" fmla="*/ 675135 w 2377881"/>
                <a:gd name="connsiteY522" fmla="*/ 432253 h 509406"/>
                <a:gd name="connsiteX523" fmla="*/ 679326 w 2377881"/>
                <a:gd name="connsiteY523" fmla="*/ 437777 h 509406"/>
                <a:gd name="connsiteX524" fmla="*/ 678278 w 2377881"/>
                <a:gd name="connsiteY524" fmla="*/ 442064 h 509406"/>
                <a:gd name="connsiteX525" fmla="*/ 669896 w 2377881"/>
                <a:gd name="connsiteY525" fmla="*/ 436158 h 509406"/>
                <a:gd name="connsiteX526" fmla="*/ 666848 w 2377881"/>
                <a:gd name="connsiteY526" fmla="*/ 438254 h 509406"/>
                <a:gd name="connsiteX527" fmla="*/ 663229 w 2377881"/>
                <a:gd name="connsiteY527" fmla="*/ 440730 h 509406"/>
                <a:gd name="connsiteX528" fmla="*/ 656275 w 2377881"/>
                <a:gd name="connsiteY528" fmla="*/ 450636 h 509406"/>
                <a:gd name="connsiteX529" fmla="*/ 656371 w 2377881"/>
                <a:gd name="connsiteY529" fmla="*/ 448255 h 509406"/>
                <a:gd name="connsiteX530" fmla="*/ 658656 w 2377881"/>
                <a:gd name="connsiteY530" fmla="*/ 439682 h 509406"/>
                <a:gd name="connsiteX531" fmla="*/ 662847 w 2377881"/>
                <a:gd name="connsiteY531" fmla="*/ 435587 h 509406"/>
                <a:gd name="connsiteX532" fmla="*/ 672754 w 2377881"/>
                <a:gd name="connsiteY532" fmla="*/ 432634 h 509406"/>
                <a:gd name="connsiteX533" fmla="*/ 990889 w 2377881"/>
                <a:gd name="connsiteY533" fmla="*/ 431967 h 509406"/>
                <a:gd name="connsiteX534" fmla="*/ 998889 w 2377881"/>
                <a:gd name="connsiteY534" fmla="*/ 432157 h 509406"/>
                <a:gd name="connsiteX535" fmla="*/ 993746 w 2377881"/>
                <a:gd name="connsiteY535" fmla="*/ 434062 h 509406"/>
                <a:gd name="connsiteX536" fmla="*/ 997080 w 2377881"/>
                <a:gd name="connsiteY536" fmla="*/ 437682 h 509406"/>
                <a:gd name="connsiteX537" fmla="*/ 999652 w 2377881"/>
                <a:gd name="connsiteY537" fmla="*/ 442825 h 509406"/>
                <a:gd name="connsiteX538" fmla="*/ 990603 w 2377881"/>
                <a:gd name="connsiteY538" fmla="*/ 436634 h 509406"/>
                <a:gd name="connsiteX539" fmla="*/ 990889 w 2377881"/>
                <a:gd name="connsiteY539" fmla="*/ 431967 h 509406"/>
                <a:gd name="connsiteX540" fmla="*/ 54962 w 2377881"/>
                <a:gd name="connsiteY540" fmla="*/ 431300 h 509406"/>
                <a:gd name="connsiteX541" fmla="*/ 55819 w 2377881"/>
                <a:gd name="connsiteY541" fmla="*/ 434443 h 509406"/>
                <a:gd name="connsiteX542" fmla="*/ 55153 w 2377881"/>
                <a:gd name="connsiteY542" fmla="*/ 434539 h 509406"/>
                <a:gd name="connsiteX543" fmla="*/ 53152 w 2377881"/>
                <a:gd name="connsiteY543" fmla="*/ 435015 h 509406"/>
                <a:gd name="connsiteX544" fmla="*/ 56581 w 2377881"/>
                <a:gd name="connsiteY544" fmla="*/ 437872 h 509406"/>
                <a:gd name="connsiteX545" fmla="*/ 60867 w 2377881"/>
                <a:gd name="connsiteY545" fmla="*/ 436539 h 509406"/>
                <a:gd name="connsiteX546" fmla="*/ 65820 w 2377881"/>
                <a:gd name="connsiteY546" fmla="*/ 435015 h 509406"/>
                <a:gd name="connsiteX547" fmla="*/ 70392 w 2377881"/>
                <a:gd name="connsiteY547" fmla="*/ 438634 h 509406"/>
                <a:gd name="connsiteX548" fmla="*/ 69440 w 2377881"/>
                <a:gd name="connsiteY548" fmla="*/ 444159 h 509406"/>
                <a:gd name="connsiteX549" fmla="*/ 71059 w 2377881"/>
                <a:gd name="connsiteY549" fmla="*/ 447778 h 509406"/>
                <a:gd name="connsiteX550" fmla="*/ 71345 w 2377881"/>
                <a:gd name="connsiteY550" fmla="*/ 448921 h 509406"/>
                <a:gd name="connsiteX551" fmla="*/ 68583 w 2377881"/>
                <a:gd name="connsiteY551" fmla="*/ 449493 h 509406"/>
                <a:gd name="connsiteX552" fmla="*/ 68297 w 2377881"/>
                <a:gd name="connsiteY552" fmla="*/ 449683 h 509406"/>
                <a:gd name="connsiteX553" fmla="*/ 64296 w 2377881"/>
                <a:gd name="connsiteY553" fmla="*/ 451779 h 509406"/>
                <a:gd name="connsiteX554" fmla="*/ 52771 w 2377881"/>
                <a:gd name="connsiteY554" fmla="*/ 450159 h 509406"/>
                <a:gd name="connsiteX555" fmla="*/ 51342 w 2377881"/>
                <a:gd name="connsiteY555" fmla="*/ 447302 h 509406"/>
                <a:gd name="connsiteX556" fmla="*/ 50104 w 2377881"/>
                <a:gd name="connsiteY556" fmla="*/ 444921 h 509406"/>
                <a:gd name="connsiteX557" fmla="*/ 43532 w 2377881"/>
                <a:gd name="connsiteY557" fmla="*/ 434158 h 509406"/>
                <a:gd name="connsiteX558" fmla="*/ 48485 w 2377881"/>
                <a:gd name="connsiteY558" fmla="*/ 432633 h 509406"/>
                <a:gd name="connsiteX559" fmla="*/ 54295 w 2377881"/>
                <a:gd name="connsiteY559" fmla="*/ 431395 h 509406"/>
                <a:gd name="connsiteX560" fmla="*/ 748668 w 2377881"/>
                <a:gd name="connsiteY560" fmla="*/ 430824 h 509406"/>
                <a:gd name="connsiteX561" fmla="*/ 752764 w 2377881"/>
                <a:gd name="connsiteY561" fmla="*/ 430919 h 509406"/>
                <a:gd name="connsiteX562" fmla="*/ 760479 w 2377881"/>
                <a:gd name="connsiteY562" fmla="*/ 438158 h 509406"/>
                <a:gd name="connsiteX563" fmla="*/ 760955 w 2377881"/>
                <a:gd name="connsiteY563" fmla="*/ 438444 h 509406"/>
                <a:gd name="connsiteX564" fmla="*/ 766003 w 2377881"/>
                <a:gd name="connsiteY564" fmla="*/ 440730 h 509406"/>
                <a:gd name="connsiteX565" fmla="*/ 767051 w 2377881"/>
                <a:gd name="connsiteY565" fmla="*/ 440635 h 509406"/>
                <a:gd name="connsiteX566" fmla="*/ 775814 w 2377881"/>
                <a:gd name="connsiteY566" fmla="*/ 441492 h 509406"/>
                <a:gd name="connsiteX567" fmla="*/ 776005 w 2377881"/>
                <a:gd name="connsiteY567" fmla="*/ 444921 h 509406"/>
                <a:gd name="connsiteX568" fmla="*/ 770957 w 2377881"/>
                <a:gd name="connsiteY568" fmla="*/ 445969 h 509406"/>
                <a:gd name="connsiteX569" fmla="*/ 768480 w 2377881"/>
                <a:gd name="connsiteY569" fmla="*/ 451874 h 509406"/>
                <a:gd name="connsiteX570" fmla="*/ 766480 w 2377881"/>
                <a:gd name="connsiteY570" fmla="*/ 453303 h 509406"/>
                <a:gd name="connsiteX571" fmla="*/ 758479 w 2377881"/>
                <a:gd name="connsiteY571" fmla="*/ 448064 h 509406"/>
                <a:gd name="connsiteX572" fmla="*/ 763622 w 2377881"/>
                <a:gd name="connsiteY572" fmla="*/ 441206 h 509406"/>
                <a:gd name="connsiteX573" fmla="*/ 754669 w 2377881"/>
                <a:gd name="connsiteY573" fmla="*/ 439301 h 509406"/>
                <a:gd name="connsiteX574" fmla="*/ 755716 w 2377881"/>
                <a:gd name="connsiteY574" fmla="*/ 438920 h 509406"/>
                <a:gd name="connsiteX575" fmla="*/ 756478 w 2377881"/>
                <a:gd name="connsiteY575" fmla="*/ 435015 h 509406"/>
                <a:gd name="connsiteX576" fmla="*/ 749525 w 2377881"/>
                <a:gd name="connsiteY576" fmla="*/ 431300 h 509406"/>
                <a:gd name="connsiteX577" fmla="*/ 929833 w 2377881"/>
                <a:gd name="connsiteY577" fmla="*/ 430157 h 509406"/>
                <a:gd name="connsiteX578" fmla="*/ 931833 w 2377881"/>
                <a:gd name="connsiteY578" fmla="*/ 432348 h 509406"/>
                <a:gd name="connsiteX579" fmla="*/ 934309 w 2377881"/>
                <a:gd name="connsiteY579" fmla="*/ 440920 h 509406"/>
                <a:gd name="connsiteX580" fmla="*/ 928499 w 2377881"/>
                <a:gd name="connsiteY580" fmla="*/ 447302 h 509406"/>
                <a:gd name="connsiteX581" fmla="*/ 919165 w 2377881"/>
                <a:gd name="connsiteY581" fmla="*/ 444349 h 509406"/>
                <a:gd name="connsiteX582" fmla="*/ 916498 w 2377881"/>
                <a:gd name="connsiteY582" fmla="*/ 446921 h 509406"/>
                <a:gd name="connsiteX583" fmla="*/ 911926 w 2377881"/>
                <a:gd name="connsiteY583" fmla="*/ 454922 h 509406"/>
                <a:gd name="connsiteX584" fmla="*/ 909640 w 2377881"/>
                <a:gd name="connsiteY584" fmla="*/ 446540 h 509406"/>
                <a:gd name="connsiteX585" fmla="*/ 909259 w 2377881"/>
                <a:gd name="connsiteY585" fmla="*/ 445968 h 509406"/>
                <a:gd name="connsiteX586" fmla="*/ 905639 w 2377881"/>
                <a:gd name="connsiteY586" fmla="*/ 439873 h 509406"/>
                <a:gd name="connsiteX587" fmla="*/ 916974 w 2377881"/>
                <a:gd name="connsiteY587" fmla="*/ 437586 h 509406"/>
                <a:gd name="connsiteX588" fmla="*/ 925927 w 2377881"/>
                <a:gd name="connsiteY588" fmla="*/ 440825 h 509406"/>
                <a:gd name="connsiteX589" fmla="*/ 924594 w 2377881"/>
                <a:gd name="connsiteY589" fmla="*/ 433967 h 509406"/>
                <a:gd name="connsiteX590" fmla="*/ 929261 w 2377881"/>
                <a:gd name="connsiteY590" fmla="*/ 430538 h 509406"/>
                <a:gd name="connsiteX591" fmla="*/ 695899 w 2377881"/>
                <a:gd name="connsiteY591" fmla="*/ 430157 h 509406"/>
                <a:gd name="connsiteX592" fmla="*/ 701328 w 2377881"/>
                <a:gd name="connsiteY592" fmla="*/ 431777 h 509406"/>
                <a:gd name="connsiteX593" fmla="*/ 709520 w 2377881"/>
                <a:gd name="connsiteY593" fmla="*/ 431586 h 509406"/>
                <a:gd name="connsiteX594" fmla="*/ 716854 w 2377881"/>
                <a:gd name="connsiteY594" fmla="*/ 431586 h 509406"/>
                <a:gd name="connsiteX595" fmla="*/ 717711 w 2377881"/>
                <a:gd name="connsiteY595" fmla="*/ 434920 h 509406"/>
                <a:gd name="connsiteX596" fmla="*/ 717044 w 2377881"/>
                <a:gd name="connsiteY596" fmla="*/ 434920 h 509406"/>
                <a:gd name="connsiteX597" fmla="*/ 712853 w 2377881"/>
                <a:gd name="connsiteY597" fmla="*/ 435110 h 509406"/>
                <a:gd name="connsiteX598" fmla="*/ 704757 w 2377881"/>
                <a:gd name="connsiteY598" fmla="*/ 438920 h 509406"/>
                <a:gd name="connsiteX599" fmla="*/ 705805 w 2377881"/>
                <a:gd name="connsiteY599" fmla="*/ 439111 h 509406"/>
                <a:gd name="connsiteX600" fmla="*/ 711711 w 2377881"/>
                <a:gd name="connsiteY600" fmla="*/ 440063 h 509406"/>
                <a:gd name="connsiteX601" fmla="*/ 709139 w 2377881"/>
                <a:gd name="connsiteY601" fmla="*/ 449112 h 509406"/>
                <a:gd name="connsiteX602" fmla="*/ 699423 w 2377881"/>
                <a:gd name="connsiteY602" fmla="*/ 448255 h 509406"/>
                <a:gd name="connsiteX603" fmla="*/ 699614 w 2377881"/>
                <a:gd name="connsiteY603" fmla="*/ 451112 h 509406"/>
                <a:gd name="connsiteX604" fmla="*/ 698947 w 2377881"/>
                <a:gd name="connsiteY604" fmla="*/ 454732 h 509406"/>
                <a:gd name="connsiteX605" fmla="*/ 691613 w 2377881"/>
                <a:gd name="connsiteY605" fmla="*/ 456065 h 509406"/>
                <a:gd name="connsiteX606" fmla="*/ 695709 w 2377881"/>
                <a:gd name="connsiteY606" fmla="*/ 452636 h 509406"/>
                <a:gd name="connsiteX607" fmla="*/ 691422 w 2377881"/>
                <a:gd name="connsiteY607" fmla="*/ 449207 h 509406"/>
                <a:gd name="connsiteX608" fmla="*/ 698280 w 2377881"/>
                <a:gd name="connsiteY608" fmla="*/ 444159 h 509406"/>
                <a:gd name="connsiteX609" fmla="*/ 697328 w 2377881"/>
                <a:gd name="connsiteY609" fmla="*/ 441397 h 509406"/>
                <a:gd name="connsiteX610" fmla="*/ 697042 w 2377881"/>
                <a:gd name="connsiteY610" fmla="*/ 439206 h 509406"/>
                <a:gd name="connsiteX611" fmla="*/ 698280 w 2377881"/>
                <a:gd name="connsiteY611" fmla="*/ 437206 h 509406"/>
                <a:gd name="connsiteX612" fmla="*/ 695042 w 2377881"/>
                <a:gd name="connsiteY612" fmla="*/ 432634 h 509406"/>
                <a:gd name="connsiteX613" fmla="*/ 695899 w 2377881"/>
                <a:gd name="connsiteY613" fmla="*/ 430157 h 509406"/>
                <a:gd name="connsiteX614" fmla="*/ 778004 w 2377881"/>
                <a:gd name="connsiteY614" fmla="*/ 429681 h 509406"/>
                <a:gd name="connsiteX615" fmla="*/ 790863 w 2377881"/>
                <a:gd name="connsiteY615" fmla="*/ 432539 h 509406"/>
                <a:gd name="connsiteX616" fmla="*/ 789529 w 2377881"/>
                <a:gd name="connsiteY616" fmla="*/ 432539 h 509406"/>
                <a:gd name="connsiteX617" fmla="*/ 779338 w 2377881"/>
                <a:gd name="connsiteY617" fmla="*/ 431205 h 509406"/>
                <a:gd name="connsiteX618" fmla="*/ 776099 w 2377881"/>
                <a:gd name="connsiteY618" fmla="*/ 432253 h 509406"/>
                <a:gd name="connsiteX619" fmla="*/ 778004 w 2377881"/>
                <a:gd name="connsiteY619" fmla="*/ 429681 h 509406"/>
                <a:gd name="connsiteX620" fmla="*/ 536736 w 2377881"/>
                <a:gd name="connsiteY620" fmla="*/ 424633 h 509406"/>
                <a:gd name="connsiteX621" fmla="*/ 545309 w 2377881"/>
                <a:gd name="connsiteY621" fmla="*/ 429967 h 509406"/>
                <a:gd name="connsiteX622" fmla="*/ 541403 w 2377881"/>
                <a:gd name="connsiteY622" fmla="*/ 433681 h 509406"/>
                <a:gd name="connsiteX623" fmla="*/ 540927 w 2377881"/>
                <a:gd name="connsiteY623" fmla="*/ 434158 h 509406"/>
                <a:gd name="connsiteX624" fmla="*/ 543975 w 2377881"/>
                <a:gd name="connsiteY624" fmla="*/ 436444 h 509406"/>
                <a:gd name="connsiteX625" fmla="*/ 550642 w 2377881"/>
                <a:gd name="connsiteY625" fmla="*/ 432062 h 509406"/>
                <a:gd name="connsiteX626" fmla="*/ 552167 w 2377881"/>
                <a:gd name="connsiteY626" fmla="*/ 434634 h 509406"/>
                <a:gd name="connsiteX627" fmla="*/ 553691 w 2377881"/>
                <a:gd name="connsiteY627" fmla="*/ 437206 h 509406"/>
                <a:gd name="connsiteX628" fmla="*/ 556167 w 2377881"/>
                <a:gd name="connsiteY628" fmla="*/ 441016 h 509406"/>
                <a:gd name="connsiteX629" fmla="*/ 560739 w 2377881"/>
                <a:gd name="connsiteY629" fmla="*/ 432824 h 509406"/>
                <a:gd name="connsiteX630" fmla="*/ 569121 w 2377881"/>
                <a:gd name="connsiteY630" fmla="*/ 434539 h 509406"/>
                <a:gd name="connsiteX631" fmla="*/ 569597 w 2377881"/>
                <a:gd name="connsiteY631" fmla="*/ 436444 h 509406"/>
                <a:gd name="connsiteX632" fmla="*/ 569883 w 2377881"/>
                <a:gd name="connsiteY632" fmla="*/ 437396 h 509406"/>
                <a:gd name="connsiteX633" fmla="*/ 573788 w 2377881"/>
                <a:gd name="connsiteY633" fmla="*/ 439968 h 509406"/>
                <a:gd name="connsiteX634" fmla="*/ 571026 w 2377881"/>
                <a:gd name="connsiteY634" fmla="*/ 444254 h 509406"/>
                <a:gd name="connsiteX635" fmla="*/ 571693 w 2377881"/>
                <a:gd name="connsiteY635" fmla="*/ 447302 h 509406"/>
                <a:gd name="connsiteX636" fmla="*/ 572836 w 2377881"/>
                <a:gd name="connsiteY636" fmla="*/ 447397 h 509406"/>
                <a:gd name="connsiteX637" fmla="*/ 574931 w 2377881"/>
                <a:gd name="connsiteY637" fmla="*/ 447588 h 509406"/>
                <a:gd name="connsiteX638" fmla="*/ 579599 w 2377881"/>
                <a:gd name="connsiteY638" fmla="*/ 444254 h 509406"/>
                <a:gd name="connsiteX639" fmla="*/ 578075 w 2377881"/>
                <a:gd name="connsiteY639" fmla="*/ 437206 h 509406"/>
                <a:gd name="connsiteX640" fmla="*/ 576836 w 2377881"/>
                <a:gd name="connsiteY640" fmla="*/ 431014 h 509406"/>
                <a:gd name="connsiteX641" fmla="*/ 580551 w 2377881"/>
                <a:gd name="connsiteY641" fmla="*/ 434158 h 509406"/>
                <a:gd name="connsiteX642" fmla="*/ 584837 w 2377881"/>
                <a:gd name="connsiteY642" fmla="*/ 434062 h 509406"/>
                <a:gd name="connsiteX643" fmla="*/ 595505 w 2377881"/>
                <a:gd name="connsiteY643" fmla="*/ 439111 h 509406"/>
                <a:gd name="connsiteX644" fmla="*/ 600744 w 2377881"/>
                <a:gd name="connsiteY644" fmla="*/ 444445 h 509406"/>
                <a:gd name="connsiteX645" fmla="*/ 604173 w 2377881"/>
                <a:gd name="connsiteY645" fmla="*/ 446826 h 509406"/>
                <a:gd name="connsiteX646" fmla="*/ 598458 w 2377881"/>
                <a:gd name="connsiteY646" fmla="*/ 451493 h 509406"/>
                <a:gd name="connsiteX647" fmla="*/ 591981 w 2377881"/>
                <a:gd name="connsiteY647" fmla="*/ 446635 h 509406"/>
                <a:gd name="connsiteX648" fmla="*/ 590267 w 2377881"/>
                <a:gd name="connsiteY648" fmla="*/ 449302 h 509406"/>
                <a:gd name="connsiteX649" fmla="*/ 589028 w 2377881"/>
                <a:gd name="connsiteY649" fmla="*/ 451303 h 509406"/>
                <a:gd name="connsiteX650" fmla="*/ 583790 w 2377881"/>
                <a:gd name="connsiteY650" fmla="*/ 452827 h 509406"/>
                <a:gd name="connsiteX651" fmla="*/ 574931 w 2377881"/>
                <a:gd name="connsiteY651" fmla="*/ 453779 h 509406"/>
                <a:gd name="connsiteX652" fmla="*/ 562834 w 2377881"/>
                <a:gd name="connsiteY652" fmla="*/ 451874 h 509406"/>
                <a:gd name="connsiteX653" fmla="*/ 557501 w 2377881"/>
                <a:gd name="connsiteY653" fmla="*/ 451779 h 509406"/>
                <a:gd name="connsiteX654" fmla="*/ 546642 w 2377881"/>
                <a:gd name="connsiteY654" fmla="*/ 451684 h 509406"/>
                <a:gd name="connsiteX655" fmla="*/ 541975 w 2377881"/>
                <a:gd name="connsiteY655" fmla="*/ 452255 h 509406"/>
                <a:gd name="connsiteX656" fmla="*/ 533688 w 2377881"/>
                <a:gd name="connsiteY656" fmla="*/ 455494 h 509406"/>
                <a:gd name="connsiteX657" fmla="*/ 525306 w 2377881"/>
                <a:gd name="connsiteY657" fmla="*/ 455779 h 509406"/>
                <a:gd name="connsiteX658" fmla="*/ 520829 w 2377881"/>
                <a:gd name="connsiteY658" fmla="*/ 456637 h 509406"/>
                <a:gd name="connsiteX659" fmla="*/ 524496 w 2377881"/>
                <a:gd name="connsiteY659" fmla="*/ 444413 h 509406"/>
                <a:gd name="connsiteX660" fmla="*/ 517305 w 2377881"/>
                <a:gd name="connsiteY660" fmla="*/ 453684 h 509406"/>
                <a:gd name="connsiteX661" fmla="*/ 510162 w 2377881"/>
                <a:gd name="connsiteY661" fmla="*/ 456351 h 509406"/>
                <a:gd name="connsiteX662" fmla="*/ 506542 w 2377881"/>
                <a:gd name="connsiteY662" fmla="*/ 455018 h 509406"/>
                <a:gd name="connsiteX663" fmla="*/ 500827 w 2377881"/>
                <a:gd name="connsiteY663" fmla="*/ 454161 h 509406"/>
                <a:gd name="connsiteX664" fmla="*/ 491969 w 2377881"/>
                <a:gd name="connsiteY664" fmla="*/ 454161 h 509406"/>
                <a:gd name="connsiteX665" fmla="*/ 487397 w 2377881"/>
                <a:gd name="connsiteY665" fmla="*/ 452446 h 509406"/>
                <a:gd name="connsiteX666" fmla="*/ 483206 w 2377881"/>
                <a:gd name="connsiteY666" fmla="*/ 454542 h 509406"/>
                <a:gd name="connsiteX667" fmla="*/ 475110 w 2377881"/>
                <a:gd name="connsiteY667" fmla="*/ 451303 h 509406"/>
                <a:gd name="connsiteX668" fmla="*/ 470157 w 2377881"/>
                <a:gd name="connsiteY668" fmla="*/ 452351 h 509406"/>
                <a:gd name="connsiteX669" fmla="*/ 468252 w 2377881"/>
                <a:gd name="connsiteY669" fmla="*/ 452732 h 509406"/>
                <a:gd name="connsiteX670" fmla="*/ 469585 w 2377881"/>
                <a:gd name="connsiteY670" fmla="*/ 463495 h 509406"/>
                <a:gd name="connsiteX671" fmla="*/ 475491 w 2377881"/>
                <a:gd name="connsiteY671" fmla="*/ 472163 h 509406"/>
                <a:gd name="connsiteX672" fmla="*/ 478729 w 2377881"/>
                <a:gd name="connsiteY672" fmla="*/ 472639 h 509406"/>
                <a:gd name="connsiteX673" fmla="*/ 480634 w 2377881"/>
                <a:gd name="connsiteY673" fmla="*/ 472925 h 509406"/>
                <a:gd name="connsiteX674" fmla="*/ 479682 w 2377881"/>
                <a:gd name="connsiteY674" fmla="*/ 474449 h 509406"/>
                <a:gd name="connsiteX675" fmla="*/ 461013 w 2377881"/>
                <a:gd name="connsiteY675" fmla="*/ 472925 h 509406"/>
                <a:gd name="connsiteX676" fmla="*/ 459870 w 2377881"/>
                <a:gd name="connsiteY676" fmla="*/ 472639 h 509406"/>
                <a:gd name="connsiteX677" fmla="*/ 455393 w 2377881"/>
                <a:gd name="connsiteY677" fmla="*/ 471687 h 509406"/>
                <a:gd name="connsiteX678" fmla="*/ 448630 w 2377881"/>
                <a:gd name="connsiteY678" fmla="*/ 467686 h 509406"/>
                <a:gd name="connsiteX679" fmla="*/ 453297 w 2377881"/>
                <a:gd name="connsiteY679" fmla="*/ 463114 h 509406"/>
                <a:gd name="connsiteX680" fmla="*/ 454917 w 2377881"/>
                <a:gd name="connsiteY680" fmla="*/ 461590 h 509406"/>
                <a:gd name="connsiteX681" fmla="*/ 447678 w 2377881"/>
                <a:gd name="connsiteY681" fmla="*/ 454065 h 509406"/>
                <a:gd name="connsiteX682" fmla="*/ 445106 w 2377881"/>
                <a:gd name="connsiteY682" fmla="*/ 453780 h 509406"/>
                <a:gd name="connsiteX683" fmla="*/ 440629 w 2377881"/>
                <a:gd name="connsiteY683" fmla="*/ 451494 h 509406"/>
                <a:gd name="connsiteX684" fmla="*/ 436343 w 2377881"/>
                <a:gd name="connsiteY684" fmla="*/ 450255 h 509406"/>
                <a:gd name="connsiteX685" fmla="*/ 436819 w 2377881"/>
                <a:gd name="connsiteY685" fmla="*/ 453684 h 509406"/>
                <a:gd name="connsiteX686" fmla="*/ 437010 w 2377881"/>
                <a:gd name="connsiteY686" fmla="*/ 454161 h 509406"/>
                <a:gd name="connsiteX687" fmla="*/ 432723 w 2377881"/>
                <a:gd name="connsiteY687" fmla="*/ 455685 h 509406"/>
                <a:gd name="connsiteX688" fmla="*/ 428532 w 2377881"/>
                <a:gd name="connsiteY688" fmla="*/ 450255 h 509406"/>
                <a:gd name="connsiteX689" fmla="*/ 425008 w 2377881"/>
                <a:gd name="connsiteY689" fmla="*/ 452732 h 509406"/>
                <a:gd name="connsiteX690" fmla="*/ 422055 w 2377881"/>
                <a:gd name="connsiteY690" fmla="*/ 454827 h 509406"/>
                <a:gd name="connsiteX691" fmla="*/ 413578 w 2377881"/>
                <a:gd name="connsiteY691" fmla="*/ 453494 h 509406"/>
                <a:gd name="connsiteX692" fmla="*/ 413483 w 2377881"/>
                <a:gd name="connsiteY692" fmla="*/ 453684 h 509406"/>
                <a:gd name="connsiteX693" fmla="*/ 412054 w 2377881"/>
                <a:gd name="connsiteY693" fmla="*/ 457399 h 509406"/>
                <a:gd name="connsiteX694" fmla="*/ 403958 w 2377881"/>
                <a:gd name="connsiteY694" fmla="*/ 453970 h 509406"/>
                <a:gd name="connsiteX695" fmla="*/ 396338 w 2377881"/>
                <a:gd name="connsiteY695" fmla="*/ 455113 h 509406"/>
                <a:gd name="connsiteX696" fmla="*/ 394338 w 2377881"/>
                <a:gd name="connsiteY696" fmla="*/ 456351 h 509406"/>
                <a:gd name="connsiteX697" fmla="*/ 392242 w 2377881"/>
                <a:gd name="connsiteY697" fmla="*/ 457685 h 509406"/>
                <a:gd name="connsiteX698" fmla="*/ 387575 w 2377881"/>
                <a:gd name="connsiteY698" fmla="*/ 460161 h 509406"/>
                <a:gd name="connsiteX699" fmla="*/ 384527 w 2377881"/>
                <a:gd name="connsiteY699" fmla="*/ 469877 h 509406"/>
                <a:gd name="connsiteX700" fmla="*/ 383860 w 2377881"/>
                <a:gd name="connsiteY700" fmla="*/ 473687 h 509406"/>
                <a:gd name="connsiteX701" fmla="*/ 383574 w 2377881"/>
                <a:gd name="connsiteY701" fmla="*/ 475020 h 509406"/>
                <a:gd name="connsiteX702" fmla="*/ 379098 w 2377881"/>
                <a:gd name="connsiteY702" fmla="*/ 478640 h 509406"/>
                <a:gd name="connsiteX703" fmla="*/ 379764 w 2377881"/>
                <a:gd name="connsiteY703" fmla="*/ 476830 h 509406"/>
                <a:gd name="connsiteX704" fmla="*/ 381098 w 2377881"/>
                <a:gd name="connsiteY704" fmla="*/ 475211 h 509406"/>
                <a:gd name="connsiteX705" fmla="*/ 376907 w 2377881"/>
                <a:gd name="connsiteY705" fmla="*/ 470353 h 509406"/>
                <a:gd name="connsiteX706" fmla="*/ 373764 w 2377881"/>
                <a:gd name="connsiteY706" fmla="*/ 461400 h 509406"/>
                <a:gd name="connsiteX707" fmla="*/ 358809 w 2377881"/>
                <a:gd name="connsiteY707" fmla="*/ 467400 h 509406"/>
                <a:gd name="connsiteX708" fmla="*/ 359762 w 2377881"/>
                <a:gd name="connsiteY708" fmla="*/ 472734 h 509406"/>
                <a:gd name="connsiteX709" fmla="*/ 359095 w 2377881"/>
                <a:gd name="connsiteY709" fmla="*/ 472258 h 509406"/>
                <a:gd name="connsiteX710" fmla="*/ 357571 w 2377881"/>
                <a:gd name="connsiteY710" fmla="*/ 471210 h 509406"/>
                <a:gd name="connsiteX711" fmla="*/ 353190 w 2377881"/>
                <a:gd name="connsiteY711" fmla="*/ 466448 h 509406"/>
                <a:gd name="connsiteX712" fmla="*/ 347665 w 2377881"/>
                <a:gd name="connsiteY712" fmla="*/ 464543 h 509406"/>
                <a:gd name="connsiteX713" fmla="*/ 343284 w 2377881"/>
                <a:gd name="connsiteY713" fmla="*/ 469782 h 509406"/>
                <a:gd name="connsiteX714" fmla="*/ 342807 w 2377881"/>
                <a:gd name="connsiteY714" fmla="*/ 469591 h 509406"/>
                <a:gd name="connsiteX715" fmla="*/ 339474 w 2377881"/>
                <a:gd name="connsiteY715" fmla="*/ 468448 h 509406"/>
                <a:gd name="connsiteX716" fmla="*/ 329663 w 2377881"/>
                <a:gd name="connsiteY716" fmla="*/ 464352 h 509406"/>
                <a:gd name="connsiteX717" fmla="*/ 330425 w 2377881"/>
                <a:gd name="connsiteY717" fmla="*/ 459590 h 509406"/>
                <a:gd name="connsiteX718" fmla="*/ 335283 w 2377881"/>
                <a:gd name="connsiteY718" fmla="*/ 463590 h 509406"/>
                <a:gd name="connsiteX719" fmla="*/ 342045 w 2377881"/>
                <a:gd name="connsiteY719" fmla="*/ 461876 h 509406"/>
                <a:gd name="connsiteX720" fmla="*/ 350999 w 2377881"/>
                <a:gd name="connsiteY720" fmla="*/ 458637 h 509406"/>
                <a:gd name="connsiteX721" fmla="*/ 354142 w 2377881"/>
                <a:gd name="connsiteY721" fmla="*/ 460161 h 509406"/>
                <a:gd name="connsiteX722" fmla="*/ 360619 w 2377881"/>
                <a:gd name="connsiteY722" fmla="*/ 458637 h 509406"/>
                <a:gd name="connsiteX723" fmla="*/ 364810 w 2377881"/>
                <a:gd name="connsiteY723" fmla="*/ 458256 h 509406"/>
                <a:gd name="connsiteX724" fmla="*/ 367096 w 2377881"/>
                <a:gd name="connsiteY724" fmla="*/ 458637 h 509406"/>
                <a:gd name="connsiteX725" fmla="*/ 372335 w 2377881"/>
                <a:gd name="connsiteY725" fmla="*/ 457018 h 509406"/>
                <a:gd name="connsiteX726" fmla="*/ 367954 w 2377881"/>
                <a:gd name="connsiteY726" fmla="*/ 452160 h 509406"/>
                <a:gd name="connsiteX727" fmla="*/ 360333 w 2377881"/>
                <a:gd name="connsiteY727" fmla="*/ 446731 h 509406"/>
                <a:gd name="connsiteX728" fmla="*/ 367382 w 2377881"/>
                <a:gd name="connsiteY728" fmla="*/ 447017 h 509406"/>
                <a:gd name="connsiteX729" fmla="*/ 370335 w 2377881"/>
                <a:gd name="connsiteY729" fmla="*/ 443874 h 509406"/>
                <a:gd name="connsiteX730" fmla="*/ 365191 w 2377881"/>
                <a:gd name="connsiteY730" fmla="*/ 444064 h 509406"/>
                <a:gd name="connsiteX731" fmla="*/ 364905 w 2377881"/>
                <a:gd name="connsiteY731" fmla="*/ 444350 h 509406"/>
                <a:gd name="connsiteX732" fmla="*/ 365191 w 2377881"/>
                <a:gd name="connsiteY732" fmla="*/ 441207 h 509406"/>
                <a:gd name="connsiteX733" fmla="*/ 376526 w 2377881"/>
                <a:gd name="connsiteY733" fmla="*/ 433682 h 509406"/>
                <a:gd name="connsiteX734" fmla="*/ 390813 w 2377881"/>
                <a:gd name="connsiteY734" fmla="*/ 433968 h 509406"/>
                <a:gd name="connsiteX735" fmla="*/ 395862 w 2377881"/>
                <a:gd name="connsiteY735" fmla="*/ 436444 h 509406"/>
                <a:gd name="connsiteX736" fmla="*/ 397767 w 2377881"/>
                <a:gd name="connsiteY736" fmla="*/ 436635 h 509406"/>
                <a:gd name="connsiteX737" fmla="*/ 402148 w 2377881"/>
                <a:gd name="connsiteY737" fmla="*/ 432920 h 509406"/>
                <a:gd name="connsiteX738" fmla="*/ 404339 w 2377881"/>
                <a:gd name="connsiteY738" fmla="*/ 432444 h 509406"/>
                <a:gd name="connsiteX739" fmla="*/ 408530 w 2377881"/>
                <a:gd name="connsiteY739" fmla="*/ 433396 h 509406"/>
                <a:gd name="connsiteX740" fmla="*/ 414721 w 2377881"/>
                <a:gd name="connsiteY740" fmla="*/ 436920 h 509406"/>
                <a:gd name="connsiteX741" fmla="*/ 414912 w 2377881"/>
                <a:gd name="connsiteY741" fmla="*/ 438159 h 509406"/>
                <a:gd name="connsiteX742" fmla="*/ 415959 w 2377881"/>
                <a:gd name="connsiteY742" fmla="*/ 440826 h 509406"/>
                <a:gd name="connsiteX743" fmla="*/ 419198 w 2377881"/>
                <a:gd name="connsiteY743" fmla="*/ 440540 h 509406"/>
                <a:gd name="connsiteX744" fmla="*/ 419865 w 2377881"/>
                <a:gd name="connsiteY744" fmla="*/ 435111 h 509406"/>
                <a:gd name="connsiteX745" fmla="*/ 431485 w 2377881"/>
                <a:gd name="connsiteY745" fmla="*/ 433110 h 509406"/>
                <a:gd name="connsiteX746" fmla="*/ 440153 w 2377881"/>
                <a:gd name="connsiteY746" fmla="*/ 435301 h 509406"/>
                <a:gd name="connsiteX747" fmla="*/ 441010 w 2377881"/>
                <a:gd name="connsiteY747" fmla="*/ 434730 h 509406"/>
                <a:gd name="connsiteX748" fmla="*/ 447011 w 2377881"/>
                <a:gd name="connsiteY748" fmla="*/ 430253 h 509406"/>
                <a:gd name="connsiteX749" fmla="*/ 455679 w 2377881"/>
                <a:gd name="connsiteY749" fmla="*/ 433777 h 509406"/>
                <a:gd name="connsiteX750" fmla="*/ 456155 w 2377881"/>
                <a:gd name="connsiteY750" fmla="*/ 432253 h 509406"/>
                <a:gd name="connsiteX751" fmla="*/ 456822 w 2377881"/>
                <a:gd name="connsiteY751" fmla="*/ 430348 h 509406"/>
                <a:gd name="connsiteX752" fmla="*/ 464061 w 2377881"/>
                <a:gd name="connsiteY752" fmla="*/ 432825 h 509406"/>
                <a:gd name="connsiteX753" fmla="*/ 473681 w 2377881"/>
                <a:gd name="connsiteY753" fmla="*/ 433491 h 509406"/>
                <a:gd name="connsiteX754" fmla="*/ 486254 w 2377881"/>
                <a:gd name="connsiteY754" fmla="*/ 433587 h 509406"/>
                <a:gd name="connsiteX755" fmla="*/ 486349 w 2377881"/>
                <a:gd name="connsiteY755" fmla="*/ 438444 h 509406"/>
                <a:gd name="connsiteX756" fmla="*/ 486635 w 2377881"/>
                <a:gd name="connsiteY756" fmla="*/ 438159 h 509406"/>
                <a:gd name="connsiteX757" fmla="*/ 489492 w 2377881"/>
                <a:gd name="connsiteY757" fmla="*/ 434920 h 509406"/>
                <a:gd name="connsiteX758" fmla="*/ 490064 w 2377881"/>
                <a:gd name="connsiteY758" fmla="*/ 434253 h 509406"/>
                <a:gd name="connsiteX759" fmla="*/ 495874 w 2377881"/>
                <a:gd name="connsiteY759" fmla="*/ 432253 h 509406"/>
                <a:gd name="connsiteX760" fmla="*/ 507876 w 2377881"/>
                <a:gd name="connsiteY760" fmla="*/ 434539 h 509406"/>
                <a:gd name="connsiteX761" fmla="*/ 513210 w 2377881"/>
                <a:gd name="connsiteY761" fmla="*/ 437968 h 509406"/>
                <a:gd name="connsiteX762" fmla="*/ 506066 w 2377881"/>
                <a:gd name="connsiteY762" fmla="*/ 428157 h 509406"/>
                <a:gd name="connsiteX763" fmla="*/ 510257 w 2377881"/>
                <a:gd name="connsiteY763" fmla="*/ 426443 h 509406"/>
                <a:gd name="connsiteX764" fmla="*/ 520163 w 2377881"/>
                <a:gd name="connsiteY764" fmla="*/ 432634 h 509406"/>
                <a:gd name="connsiteX765" fmla="*/ 523687 w 2377881"/>
                <a:gd name="connsiteY765" fmla="*/ 432825 h 509406"/>
                <a:gd name="connsiteX766" fmla="*/ 524354 w 2377881"/>
                <a:gd name="connsiteY766" fmla="*/ 432920 h 509406"/>
                <a:gd name="connsiteX767" fmla="*/ 528736 w 2377881"/>
                <a:gd name="connsiteY767" fmla="*/ 437778 h 509406"/>
                <a:gd name="connsiteX768" fmla="*/ 529783 w 2377881"/>
                <a:gd name="connsiteY768" fmla="*/ 439492 h 509406"/>
                <a:gd name="connsiteX769" fmla="*/ 529783 w 2377881"/>
                <a:gd name="connsiteY769" fmla="*/ 439396 h 509406"/>
                <a:gd name="connsiteX770" fmla="*/ 528735 w 2377881"/>
                <a:gd name="connsiteY770" fmla="*/ 437682 h 509406"/>
                <a:gd name="connsiteX771" fmla="*/ 527687 w 2377881"/>
                <a:gd name="connsiteY771" fmla="*/ 434729 h 509406"/>
                <a:gd name="connsiteX772" fmla="*/ 531783 w 2377881"/>
                <a:gd name="connsiteY772" fmla="*/ 432157 h 509406"/>
                <a:gd name="connsiteX773" fmla="*/ 533307 w 2377881"/>
                <a:gd name="connsiteY773" fmla="*/ 431491 h 509406"/>
                <a:gd name="connsiteX774" fmla="*/ 537784 w 2377881"/>
                <a:gd name="connsiteY774" fmla="*/ 430729 h 509406"/>
                <a:gd name="connsiteX775" fmla="*/ 540832 w 2377881"/>
                <a:gd name="connsiteY775" fmla="*/ 427585 h 509406"/>
                <a:gd name="connsiteX776" fmla="*/ 906211 w 2377881"/>
                <a:gd name="connsiteY776" fmla="*/ 424348 h 509406"/>
                <a:gd name="connsiteX777" fmla="*/ 913736 w 2377881"/>
                <a:gd name="connsiteY777" fmla="*/ 427205 h 509406"/>
                <a:gd name="connsiteX778" fmla="*/ 906687 w 2377881"/>
                <a:gd name="connsiteY778" fmla="*/ 435873 h 509406"/>
                <a:gd name="connsiteX779" fmla="*/ 902496 w 2377881"/>
                <a:gd name="connsiteY779" fmla="*/ 436825 h 509406"/>
                <a:gd name="connsiteX780" fmla="*/ 901639 w 2377881"/>
                <a:gd name="connsiteY780" fmla="*/ 437016 h 509406"/>
                <a:gd name="connsiteX781" fmla="*/ 900687 w 2377881"/>
                <a:gd name="connsiteY781" fmla="*/ 433015 h 509406"/>
                <a:gd name="connsiteX782" fmla="*/ 901639 w 2377881"/>
                <a:gd name="connsiteY782" fmla="*/ 432825 h 509406"/>
                <a:gd name="connsiteX783" fmla="*/ 904020 w 2377881"/>
                <a:gd name="connsiteY783" fmla="*/ 432444 h 509406"/>
                <a:gd name="connsiteX784" fmla="*/ 909354 w 2377881"/>
                <a:gd name="connsiteY784" fmla="*/ 430825 h 509406"/>
                <a:gd name="connsiteX785" fmla="*/ 905259 w 2377881"/>
                <a:gd name="connsiteY785" fmla="*/ 427777 h 509406"/>
                <a:gd name="connsiteX786" fmla="*/ 906211 w 2377881"/>
                <a:gd name="connsiteY786" fmla="*/ 424348 h 509406"/>
                <a:gd name="connsiteX787" fmla="*/ 102396 w 2377881"/>
                <a:gd name="connsiteY787" fmla="*/ 423490 h 509406"/>
                <a:gd name="connsiteX788" fmla="*/ 90014 w 2377881"/>
                <a:gd name="connsiteY788" fmla="*/ 427014 h 509406"/>
                <a:gd name="connsiteX789" fmla="*/ 87632 w 2377881"/>
                <a:gd name="connsiteY789" fmla="*/ 426538 h 509406"/>
                <a:gd name="connsiteX790" fmla="*/ 84965 w 2377881"/>
                <a:gd name="connsiteY790" fmla="*/ 427871 h 509406"/>
                <a:gd name="connsiteX791" fmla="*/ 85251 w 2377881"/>
                <a:gd name="connsiteY791" fmla="*/ 429681 h 509406"/>
                <a:gd name="connsiteX792" fmla="*/ 96491 w 2377881"/>
                <a:gd name="connsiteY792" fmla="*/ 432443 h 509406"/>
                <a:gd name="connsiteX793" fmla="*/ 99634 w 2377881"/>
                <a:gd name="connsiteY793" fmla="*/ 429205 h 509406"/>
                <a:gd name="connsiteX794" fmla="*/ 100777 w 2377881"/>
                <a:gd name="connsiteY794" fmla="*/ 426347 h 509406"/>
                <a:gd name="connsiteX795" fmla="*/ 102301 w 2377881"/>
                <a:gd name="connsiteY795" fmla="*/ 426347 h 509406"/>
                <a:gd name="connsiteX796" fmla="*/ 102396 w 2377881"/>
                <a:gd name="connsiteY796" fmla="*/ 423490 h 509406"/>
                <a:gd name="connsiteX797" fmla="*/ 949073 w 2377881"/>
                <a:gd name="connsiteY797" fmla="*/ 420823 h 509406"/>
                <a:gd name="connsiteX798" fmla="*/ 950407 w 2377881"/>
                <a:gd name="connsiteY798" fmla="*/ 423681 h 509406"/>
                <a:gd name="connsiteX799" fmla="*/ 938310 w 2377881"/>
                <a:gd name="connsiteY799" fmla="*/ 427777 h 509406"/>
                <a:gd name="connsiteX800" fmla="*/ 936310 w 2377881"/>
                <a:gd name="connsiteY800" fmla="*/ 423490 h 509406"/>
                <a:gd name="connsiteX801" fmla="*/ 942692 w 2377881"/>
                <a:gd name="connsiteY801" fmla="*/ 424157 h 509406"/>
                <a:gd name="connsiteX802" fmla="*/ 944025 w 2377881"/>
                <a:gd name="connsiteY802" fmla="*/ 424252 h 509406"/>
                <a:gd name="connsiteX803" fmla="*/ 949073 w 2377881"/>
                <a:gd name="connsiteY803" fmla="*/ 420823 h 509406"/>
                <a:gd name="connsiteX804" fmla="*/ 1018130 w 2377881"/>
                <a:gd name="connsiteY804" fmla="*/ 420156 h 509406"/>
                <a:gd name="connsiteX805" fmla="*/ 1025369 w 2377881"/>
                <a:gd name="connsiteY805" fmla="*/ 424156 h 509406"/>
                <a:gd name="connsiteX806" fmla="*/ 1026036 w 2377881"/>
                <a:gd name="connsiteY806" fmla="*/ 424537 h 509406"/>
                <a:gd name="connsiteX807" fmla="*/ 1031275 w 2377881"/>
                <a:gd name="connsiteY807" fmla="*/ 429300 h 509406"/>
                <a:gd name="connsiteX808" fmla="*/ 1035466 w 2377881"/>
                <a:gd name="connsiteY808" fmla="*/ 431396 h 509406"/>
                <a:gd name="connsiteX809" fmla="*/ 1035275 w 2377881"/>
                <a:gd name="connsiteY809" fmla="*/ 434062 h 509406"/>
                <a:gd name="connsiteX810" fmla="*/ 1034608 w 2377881"/>
                <a:gd name="connsiteY810" fmla="*/ 434634 h 509406"/>
                <a:gd name="connsiteX811" fmla="*/ 1014892 w 2377881"/>
                <a:gd name="connsiteY811" fmla="*/ 426824 h 509406"/>
                <a:gd name="connsiteX812" fmla="*/ 1018130 w 2377881"/>
                <a:gd name="connsiteY812" fmla="*/ 420156 h 509406"/>
                <a:gd name="connsiteX813" fmla="*/ 1513716 w 2377881"/>
                <a:gd name="connsiteY813" fmla="*/ 418061 h 509406"/>
                <a:gd name="connsiteX814" fmla="*/ 1514192 w 2377881"/>
                <a:gd name="connsiteY814" fmla="*/ 418061 h 509406"/>
                <a:gd name="connsiteX815" fmla="*/ 1515049 w 2377881"/>
                <a:gd name="connsiteY815" fmla="*/ 426824 h 509406"/>
                <a:gd name="connsiteX816" fmla="*/ 1518478 w 2377881"/>
                <a:gd name="connsiteY816" fmla="*/ 429967 h 509406"/>
                <a:gd name="connsiteX817" fmla="*/ 1519145 w 2377881"/>
                <a:gd name="connsiteY817" fmla="*/ 430539 h 509406"/>
                <a:gd name="connsiteX818" fmla="*/ 1509906 w 2377881"/>
                <a:gd name="connsiteY818" fmla="*/ 433301 h 509406"/>
                <a:gd name="connsiteX819" fmla="*/ 1508572 w 2377881"/>
                <a:gd name="connsiteY819" fmla="*/ 428062 h 509406"/>
                <a:gd name="connsiteX820" fmla="*/ 1512573 w 2377881"/>
                <a:gd name="connsiteY820" fmla="*/ 418156 h 509406"/>
                <a:gd name="connsiteX821" fmla="*/ 1044038 w 2377881"/>
                <a:gd name="connsiteY821" fmla="*/ 417299 h 509406"/>
                <a:gd name="connsiteX822" fmla="*/ 1045372 w 2377881"/>
                <a:gd name="connsiteY822" fmla="*/ 423490 h 509406"/>
                <a:gd name="connsiteX823" fmla="*/ 1046419 w 2377881"/>
                <a:gd name="connsiteY823" fmla="*/ 423014 h 509406"/>
                <a:gd name="connsiteX824" fmla="*/ 1047467 w 2377881"/>
                <a:gd name="connsiteY824" fmla="*/ 422633 h 509406"/>
                <a:gd name="connsiteX825" fmla="*/ 1051563 w 2377881"/>
                <a:gd name="connsiteY825" fmla="*/ 424347 h 509406"/>
                <a:gd name="connsiteX826" fmla="*/ 1052325 w 2377881"/>
                <a:gd name="connsiteY826" fmla="*/ 426729 h 509406"/>
                <a:gd name="connsiteX827" fmla="*/ 1042609 w 2377881"/>
                <a:gd name="connsiteY827" fmla="*/ 427205 h 509406"/>
                <a:gd name="connsiteX828" fmla="*/ 1035942 w 2377881"/>
                <a:gd name="connsiteY828" fmla="*/ 424728 h 509406"/>
                <a:gd name="connsiteX829" fmla="*/ 1036132 w 2377881"/>
                <a:gd name="connsiteY829" fmla="*/ 424252 h 509406"/>
                <a:gd name="connsiteX830" fmla="*/ 1038038 w 2377881"/>
                <a:gd name="connsiteY830" fmla="*/ 418156 h 509406"/>
                <a:gd name="connsiteX831" fmla="*/ 310612 w 2377881"/>
                <a:gd name="connsiteY831" fmla="*/ 416536 h 509406"/>
                <a:gd name="connsiteX832" fmla="*/ 308326 w 2377881"/>
                <a:gd name="connsiteY832" fmla="*/ 426823 h 509406"/>
                <a:gd name="connsiteX833" fmla="*/ 315375 w 2377881"/>
                <a:gd name="connsiteY833" fmla="*/ 418156 h 509406"/>
                <a:gd name="connsiteX834" fmla="*/ 310612 w 2377881"/>
                <a:gd name="connsiteY834" fmla="*/ 416536 h 509406"/>
                <a:gd name="connsiteX835" fmla="*/ 1254826 w 2377881"/>
                <a:gd name="connsiteY835" fmla="*/ 415775 h 509406"/>
                <a:gd name="connsiteX836" fmla="*/ 1261684 w 2377881"/>
                <a:gd name="connsiteY836" fmla="*/ 418632 h 509406"/>
                <a:gd name="connsiteX837" fmla="*/ 1264923 w 2377881"/>
                <a:gd name="connsiteY837" fmla="*/ 427681 h 509406"/>
                <a:gd name="connsiteX838" fmla="*/ 1261017 w 2377881"/>
                <a:gd name="connsiteY838" fmla="*/ 426157 h 509406"/>
                <a:gd name="connsiteX839" fmla="*/ 1253588 w 2377881"/>
                <a:gd name="connsiteY839" fmla="*/ 423014 h 509406"/>
                <a:gd name="connsiteX840" fmla="*/ 1252636 w 2377881"/>
                <a:gd name="connsiteY840" fmla="*/ 416061 h 509406"/>
                <a:gd name="connsiteX841" fmla="*/ 1253778 w 2377881"/>
                <a:gd name="connsiteY841" fmla="*/ 415965 h 509406"/>
                <a:gd name="connsiteX842" fmla="*/ 1177483 w 2377881"/>
                <a:gd name="connsiteY842" fmla="*/ 415775 h 509406"/>
                <a:gd name="connsiteX843" fmla="*/ 1178435 w 2377881"/>
                <a:gd name="connsiteY843" fmla="*/ 415965 h 509406"/>
                <a:gd name="connsiteX844" fmla="*/ 1180245 w 2377881"/>
                <a:gd name="connsiteY844" fmla="*/ 418061 h 509406"/>
                <a:gd name="connsiteX845" fmla="*/ 1176530 w 2377881"/>
                <a:gd name="connsiteY845" fmla="*/ 422538 h 509406"/>
                <a:gd name="connsiteX846" fmla="*/ 1174816 w 2377881"/>
                <a:gd name="connsiteY846" fmla="*/ 422538 h 509406"/>
                <a:gd name="connsiteX847" fmla="*/ 1169006 w 2377881"/>
                <a:gd name="connsiteY847" fmla="*/ 430158 h 509406"/>
                <a:gd name="connsiteX848" fmla="*/ 1165195 w 2377881"/>
                <a:gd name="connsiteY848" fmla="*/ 429967 h 509406"/>
                <a:gd name="connsiteX849" fmla="*/ 1165100 w 2377881"/>
                <a:gd name="connsiteY849" fmla="*/ 429586 h 509406"/>
                <a:gd name="connsiteX850" fmla="*/ 1165576 w 2377881"/>
                <a:gd name="connsiteY850" fmla="*/ 426919 h 509406"/>
                <a:gd name="connsiteX851" fmla="*/ 1171006 w 2377881"/>
                <a:gd name="connsiteY851" fmla="*/ 424919 h 509406"/>
                <a:gd name="connsiteX852" fmla="*/ 1177483 w 2377881"/>
                <a:gd name="connsiteY852" fmla="*/ 415775 h 509406"/>
                <a:gd name="connsiteX853" fmla="*/ 1327216 w 2377881"/>
                <a:gd name="connsiteY853" fmla="*/ 415584 h 509406"/>
                <a:gd name="connsiteX854" fmla="*/ 1329883 w 2377881"/>
                <a:gd name="connsiteY854" fmla="*/ 418632 h 509406"/>
                <a:gd name="connsiteX855" fmla="*/ 1331311 w 2377881"/>
                <a:gd name="connsiteY855" fmla="*/ 420251 h 509406"/>
                <a:gd name="connsiteX856" fmla="*/ 1331788 w 2377881"/>
                <a:gd name="connsiteY856" fmla="*/ 424061 h 509406"/>
                <a:gd name="connsiteX857" fmla="*/ 1325310 w 2377881"/>
                <a:gd name="connsiteY857" fmla="*/ 420442 h 509406"/>
                <a:gd name="connsiteX858" fmla="*/ 1327216 w 2377881"/>
                <a:gd name="connsiteY858" fmla="*/ 415584 h 509406"/>
                <a:gd name="connsiteX859" fmla="*/ 160213 w 2377881"/>
                <a:gd name="connsiteY859" fmla="*/ 415298 h 509406"/>
                <a:gd name="connsiteX860" fmla="*/ 157260 w 2377881"/>
                <a:gd name="connsiteY860" fmla="*/ 416822 h 509406"/>
                <a:gd name="connsiteX861" fmla="*/ 156498 w 2377881"/>
                <a:gd name="connsiteY861" fmla="*/ 417203 h 509406"/>
                <a:gd name="connsiteX862" fmla="*/ 151831 w 2377881"/>
                <a:gd name="connsiteY862" fmla="*/ 417965 h 509406"/>
                <a:gd name="connsiteX863" fmla="*/ 149354 w 2377881"/>
                <a:gd name="connsiteY863" fmla="*/ 417584 h 509406"/>
                <a:gd name="connsiteX864" fmla="*/ 145258 w 2377881"/>
                <a:gd name="connsiteY864" fmla="*/ 418346 h 509406"/>
                <a:gd name="connsiteX865" fmla="*/ 138496 w 2377881"/>
                <a:gd name="connsiteY865" fmla="*/ 420251 h 509406"/>
                <a:gd name="connsiteX866" fmla="*/ 129257 w 2377881"/>
                <a:gd name="connsiteY866" fmla="*/ 423394 h 509406"/>
                <a:gd name="connsiteX867" fmla="*/ 133543 w 2377881"/>
                <a:gd name="connsiteY867" fmla="*/ 432538 h 509406"/>
                <a:gd name="connsiteX868" fmla="*/ 143544 w 2377881"/>
                <a:gd name="connsiteY868" fmla="*/ 426919 h 509406"/>
                <a:gd name="connsiteX869" fmla="*/ 152021 w 2377881"/>
                <a:gd name="connsiteY869" fmla="*/ 428538 h 509406"/>
                <a:gd name="connsiteX870" fmla="*/ 151259 w 2377881"/>
                <a:gd name="connsiteY870" fmla="*/ 426538 h 509406"/>
                <a:gd name="connsiteX871" fmla="*/ 159070 w 2377881"/>
                <a:gd name="connsiteY871" fmla="*/ 420632 h 509406"/>
                <a:gd name="connsiteX872" fmla="*/ 162403 w 2377881"/>
                <a:gd name="connsiteY872" fmla="*/ 417013 h 509406"/>
                <a:gd name="connsiteX873" fmla="*/ 161165 w 2377881"/>
                <a:gd name="connsiteY873" fmla="*/ 416060 h 509406"/>
                <a:gd name="connsiteX874" fmla="*/ 1356362 w 2377881"/>
                <a:gd name="connsiteY874" fmla="*/ 414155 h 509406"/>
                <a:gd name="connsiteX875" fmla="*/ 1360839 w 2377881"/>
                <a:gd name="connsiteY875" fmla="*/ 419013 h 509406"/>
                <a:gd name="connsiteX876" fmla="*/ 1364744 w 2377881"/>
                <a:gd name="connsiteY876" fmla="*/ 422061 h 509406"/>
                <a:gd name="connsiteX877" fmla="*/ 1355791 w 2377881"/>
                <a:gd name="connsiteY877" fmla="*/ 421204 h 509406"/>
                <a:gd name="connsiteX878" fmla="*/ 1355505 w 2377881"/>
                <a:gd name="connsiteY878" fmla="*/ 421013 h 509406"/>
                <a:gd name="connsiteX879" fmla="*/ 1349123 w 2377881"/>
                <a:gd name="connsiteY879" fmla="*/ 430157 h 509406"/>
                <a:gd name="connsiteX880" fmla="*/ 1351124 w 2377881"/>
                <a:gd name="connsiteY880" fmla="*/ 433586 h 509406"/>
                <a:gd name="connsiteX881" fmla="*/ 1353886 w 2377881"/>
                <a:gd name="connsiteY881" fmla="*/ 438158 h 509406"/>
                <a:gd name="connsiteX882" fmla="*/ 1347885 w 2377881"/>
                <a:gd name="connsiteY882" fmla="*/ 433300 h 509406"/>
                <a:gd name="connsiteX883" fmla="*/ 1347980 w 2377881"/>
                <a:gd name="connsiteY883" fmla="*/ 430538 h 509406"/>
                <a:gd name="connsiteX884" fmla="*/ 1344361 w 2377881"/>
                <a:gd name="connsiteY884" fmla="*/ 422347 h 509406"/>
                <a:gd name="connsiteX885" fmla="*/ 1344647 w 2377881"/>
                <a:gd name="connsiteY885" fmla="*/ 419394 h 509406"/>
                <a:gd name="connsiteX886" fmla="*/ 1344933 w 2377881"/>
                <a:gd name="connsiteY886" fmla="*/ 417775 h 509406"/>
                <a:gd name="connsiteX887" fmla="*/ 1356362 w 2377881"/>
                <a:gd name="connsiteY887" fmla="*/ 414155 h 509406"/>
                <a:gd name="connsiteX888" fmla="*/ 353951 w 2377881"/>
                <a:gd name="connsiteY888" fmla="*/ 413774 h 509406"/>
                <a:gd name="connsiteX889" fmla="*/ 345379 w 2377881"/>
                <a:gd name="connsiteY889" fmla="*/ 415012 h 509406"/>
                <a:gd name="connsiteX890" fmla="*/ 347379 w 2377881"/>
                <a:gd name="connsiteY890" fmla="*/ 419394 h 509406"/>
                <a:gd name="connsiteX891" fmla="*/ 349951 w 2377881"/>
                <a:gd name="connsiteY891" fmla="*/ 418537 h 509406"/>
                <a:gd name="connsiteX892" fmla="*/ 349951 w 2377881"/>
                <a:gd name="connsiteY892" fmla="*/ 418822 h 509406"/>
                <a:gd name="connsiteX893" fmla="*/ 354332 w 2377881"/>
                <a:gd name="connsiteY893" fmla="*/ 422156 h 509406"/>
                <a:gd name="connsiteX894" fmla="*/ 357571 w 2377881"/>
                <a:gd name="connsiteY894" fmla="*/ 421394 h 509406"/>
                <a:gd name="connsiteX895" fmla="*/ 357475 w 2377881"/>
                <a:gd name="connsiteY895" fmla="*/ 419489 h 509406"/>
                <a:gd name="connsiteX896" fmla="*/ 353951 w 2377881"/>
                <a:gd name="connsiteY896" fmla="*/ 413774 h 509406"/>
                <a:gd name="connsiteX897" fmla="*/ 399195 w 2377881"/>
                <a:gd name="connsiteY897" fmla="*/ 413488 h 509406"/>
                <a:gd name="connsiteX898" fmla="*/ 397100 w 2377881"/>
                <a:gd name="connsiteY898" fmla="*/ 413584 h 509406"/>
                <a:gd name="connsiteX899" fmla="*/ 394623 w 2377881"/>
                <a:gd name="connsiteY899" fmla="*/ 413679 h 509406"/>
                <a:gd name="connsiteX900" fmla="*/ 389289 w 2377881"/>
                <a:gd name="connsiteY900" fmla="*/ 420918 h 509406"/>
                <a:gd name="connsiteX901" fmla="*/ 393575 w 2377881"/>
                <a:gd name="connsiteY901" fmla="*/ 423585 h 509406"/>
                <a:gd name="connsiteX902" fmla="*/ 394147 w 2377881"/>
                <a:gd name="connsiteY902" fmla="*/ 422632 h 509406"/>
                <a:gd name="connsiteX903" fmla="*/ 401862 w 2377881"/>
                <a:gd name="connsiteY903" fmla="*/ 414822 h 509406"/>
                <a:gd name="connsiteX904" fmla="*/ 402719 w 2377881"/>
                <a:gd name="connsiteY904" fmla="*/ 414346 h 509406"/>
                <a:gd name="connsiteX905" fmla="*/ 399195 w 2377881"/>
                <a:gd name="connsiteY905" fmla="*/ 413488 h 509406"/>
                <a:gd name="connsiteX906" fmla="*/ 418912 w 2377881"/>
                <a:gd name="connsiteY906" fmla="*/ 413393 h 509406"/>
                <a:gd name="connsiteX907" fmla="*/ 405862 w 2377881"/>
                <a:gd name="connsiteY907" fmla="*/ 416346 h 509406"/>
                <a:gd name="connsiteX908" fmla="*/ 407577 w 2377881"/>
                <a:gd name="connsiteY908" fmla="*/ 421204 h 509406"/>
                <a:gd name="connsiteX909" fmla="*/ 410816 w 2377881"/>
                <a:gd name="connsiteY909" fmla="*/ 418537 h 509406"/>
                <a:gd name="connsiteX910" fmla="*/ 417674 w 2377881"/>
                <a:gd name="connsiteY910" fmla="*/ 416917 h 509406"/>
                <a:gd name="connsiteX911" fmla="*/ 418435 w 2377881"/>
                <a:gd name="connsiteY911" fmla="*/ 417298 h 509406"/>
                <a:gd name="connsiteX912" fmla="*/ 418912 w 2377881"/>
                <a:gd name="connsiteY912" fmla="*/ 413393 h 509406"/>
                <a:gd name="connsiteX913" fmla="*/ 204409 w 2377881"/>
                <a:gd name="connsiteY913" fmla="*/ 412441 h 509406"/>
                <a:gd name="connsiteX914" fmla="*/ 203170 w 2377881"/>
                <a:gd name="connsiteY914" fmla="*/ 413107 h 509406"/>
                <a:gd name="connsiteX915" fmla="*/ 194408 w 2377881"/>
                <a:gd name="connsiteY915" fmla="*/ 418251 h 509406"/>
                <a:gd name="connsiteX916" fmla="*/ 193169 w 2377881"/>
                <a:gd name="connsiteY916" fmla="*/ 420632 h 509406"/>
                <a:gd name="connsiteX917" fmla="*/ 194122 w 2377881"/>
                <a:gd name="connsiteY917" fmla="*/ 421966 h 509406"/>
                <a:gd name="connsiteX918" fmla="*/ 198313 w 2377881"/>
                <a:gd name="connsiteY918" fmla="*/ 422823 h 509406"/>
                <a:gd name="connsiteX919" fmla="*/ 198979 w 2377881"/>
                <a:gd name="connsiteY919" fmla="*/ 422823 h 509406"/>
                <a:gd name="connsiteX920" fmla="*/ 207742 w 2377881"/>
                <a:gd name="connsiteY920" fmla="*/ 415393 h 509406"/>
                <a:gd name="connsiteX921" fmla="*/ 208219 w 2377881"/>
                <a:gd name="connsiteY921" fmla="*/ 415203 h 509406"/>
                <a:gd name="connsiteX922" fmla="*/ 204409 w 2377881"/>
                <a:gd name="connsiteY922" fmla="*/ 412441 h 509406"/>
                <a:gd name="connsiteX923" fmla="*/ 1225870 w 2377881"/>
                <a:gd name="connsiteY923" fmla="*/ 411870 h 509406"/>
                <a:gd name="connsiteX924" fmla="*/ 1226346 w 2377881"/>
                <a:gd name="connsiteY924" fmla="*/ 412632 h 509406"/>
                <a:gd name="connsiteX925" fmla="*/ 1229203 w 2377881"/>
                <a:gd name="connsiteY925" fmla="*/ 418918 h 509406"/>
                <a:gd name="connsiteX926" fmla="*/ 1231108 w 2377881"/>
                <a:gd name="connsiteY926" fmla="*/ 421966 h 509406"/>
                <a:gd name="connsiteX927" fmla="*/ 1237585 w 2377881"/>
                <a:gd name="connsiteY927" fmla="*/ 420442 h 509406"/>
                <a:gd name="connsiteX928" fmla="*/ 1234918 w 2377881"/>
                <a:gd name="connsiteY928" fmla="*/ 428158 h 509406"/>
                <a:gd name="connsiteX929" fmla="*/ 1228822 w 2377881"/>
                <a:gd name="connsiteY929" fmla="*/ 428062 h 509406"/>
                <a:gd name="connsiteX930" fmla="*/ 1225584 w 2377881"/>
                <a:gd name="connsiteY930" fmla="*/ 419585 h 509406"/>
                <a:gd name="connsiteX931" fmla="*/ 1225870 w 2377881"/>
                <a:gd name="connsiteY931" fmla="*/ 411870 h 509406"/>
                <a:gd name="connsiteX932" fmla="*/ 336425 w 2377881"/>
                <a:gd name="connsiteY932" fmla="*/ 411869 h 509406"/>
                <a:gd name="connsiteX933" fmla="*/ 332996 w 2377881"/>
                <a:gd name="connsiteY933" fmla="*/ 413298 h 509406"/>
                <a:gd name="connsiteX934" fmla="*/ 333282 w 2377881"/>
                <a:gd name="connsiteY934" fmla="*/ 413488 h 509406"/>
                <a:gd name="connsiteX935" fmla="*/ 332901 w 2377881"/>
                <a:gd name="connsiteY935" fmla="*/ 416441 h 509406"/>
                <a:gd name="connsiteX936" fmla="*/ 326043 w 2377881"/>
                <a:gd name="connsiteY936" fmla="*/ 418156 h 509406"/>
                <a:gd name="connsiteX937" fmla="*/ 324709 w 2377881"/>
                <a:gd name="connsiteY937" fmla="*/ 420632 h 509406"/>
                <a:gd name="connsiteX938" fmla="*/ 327186 w 2377881"/>
                <a:gd name="connsiteY938" fmla="*/ 422156 h 509406"/>
                <a:gd name="connsiteX939" fmla="*/ 331091 w 2377881"/>
                <a:gd name="connsiteY939" fmla="*/ 421489 h 509406"/>
                <a:gd name="connsiteX940" fmla="*/ 337664 w 2377881"/>
                <a:gd name="connsiteY940" fmla="*/ 414536 h 509406"/>
                <a:gd name="connsiteX941" fmla="*/ 336616 w 2377881"/>
                <a:gd name="connsiteY941" fmla="*/ 412250 h 509406"/>
                <a:gd name="connsiteX942" fmla="*/ 1167672 w 2377881"/>
                <a:gd name="connsiteY942" fmla="*/ 409774 h 509406"/>
                <a:gd name="connsiteX943" fmla="*/ 1169006 w 2377881"/>
                <a:gd name="connsiteY943" fmla="*/ 409774 h 509406"/>
                <a:gd name="connsiteX944" fmla="*/ 1172720 w 2377881"/>
                <a:gd name="connsiteY944" fmla="*/ 411393 h 509406"/>
                <a:gd name="connsiteX945" fmla="*/ 1171292 w 2377881"/>
                <a:gd name="connsiteY945" fmla="*/ 413679 h 509406"/>
                <a:gd name="connsiteX946" fmla="*/ 1163767 w 2377881"/>
                <a:gd name="connsiteY946" fmla="*/ 414537 h 509406"/>
                <a:gd name="connsiteX947" fmla="*/ 1154528 w 2377881"/>
                <a:gd name="connsiteY947" fmla="*/ 424728 h 509406"/>
                <a:gd name="connsiteX948" fmla="*/ 1150813 w 2377881"/>
                <a:gd name="connsiteY948" fmla="*/ 422538 h 509406"/>
                <a:gd name="connsiteX949" fmla="*/ 1149003 w 2377881"/>
                <a:gd name="connsiteY949" fmla="*/ 421490 h 509406"/>
                <a:gd name="connsiteX950" fmla="*/ 1141574 w 2377881"/>
                <a:gd name="connsiteY950" fmla="*/ 434444 h 509406"/>
                <a:gd name="connsiteX951" fmla="*/ 1132620 w 2377881"/>
                <a:gd name="connsiteY951" fmla="*/ 435015 h 509406"/>
                <a:gd name="connsiteX952" fmla="*/ 1132239 w 2377881"/>
                <a:gd name="connsiteY952" fmla="*/ 435015 h 509406"/>
                <a:gd name="connsiteX953" fmla="*/ 1133573 w 2377881"/>
                <a:gd name="connsiteY953" fmla="*/ 441302 h 509406"/>
                <a:gd name="connsiteX954" fmla="*/ 1132906 w 2377881"/>
                <a:gd name="connsiteY954" fmla="*/ 446636 h 509406"/>
                <a:gd name="connsiteX955" fmla="*/ 1128239 w 2377881"/>
                <a:gd name="connsiteY955" fmla="*/ 450922 h 509406"/>
                <a:gd name="connsiteX956" fmla="*/ 1128905 w 2377881"/>
                <a:gd name="connsiteY956" fmla="*/ 453398 h 509406"/>
                <a:gd name="connsiteX957" fmla="*/ 1122047 w 2377881"/>
                <a:gd name="connsiteY957" fmla="*/ 452922 h 509406"/>
                <a:gd name="connsiteX958" fmla="*/ 1121190 w 2377881"/>
                <a:gd name="connsiteY958" fmla="*/ 452446 h 509406"/>
                <a:gd name="connsiteX959" fmla="*/ 1117761 w 2377881"/>
                <a:gd name="connsiteY959" fmla="*/ 450446 h 509406"/>
                <a:gd name="connsiteX960" fmla="*/ 1129477 w 2377881"/>
                <a:gd name="connsiteY960" fmla="*/ 445397 h 509406"/>
                <a:gd name="connsiteX961" fmla="*/ 1129096 w 2377881"/>
                <a:gd name="connsiteY961" fmla="*/ 444636 h 509406"/>
                <a:gd name="connsiteX962" fmla="*/ 1125667 w 2377881"/>
                <a:gd name="connsiteY962" fmla="*/ 439016 h 509406"/>
                <a:gd name="connsiteX963" fmla="*/ 1127953 w 2377881"/>
                <a:gd name="connsiteY963" fmla="*/ 436349 h 509406"/>
                <a:gd name="connsiteX964" fmla="*/ 1121857 w 2377881"/>
                <a:gd name="connsiteY964" fmla="*/ 433491 h 509406"/>
                <a:gd name="connsiteX965" fmla="*/ 1115570 w 2377881"/>
                <a:gd name="connsiteY965" fmla="*/ 439682 h 509406"/>
                <a:gd name="connsiteX966" fmla="*/ 1113475 w 2377881"/>
                <a:gd name="connsiteY966" fmla="*/ 440254 h 509406"/>
                <a:gd name="connsiteX967" fmla="*/ 1113380 w 2377881"/>
                <a:gd name="connsiteY967" fmla="*/ 439778 h 509406"/>
                <a:gd name="connsiteX968" fmla="*/ 1106903 w 2377881"/>
                <a:gd name="connsiteY968" fmla="*/ 434825 h 509406"/>
                <a:gd name="connsiteX969" fmla="*/ 1106045 w 2377881"/>
                <a:gd name="connsiteY969" fmla="*/ 435587 h 509406"/>
                <a:gd name="connsiteX970" fmla="*/ 1109855 w 2377881"/>
                <a:gd name="connsiteY970" fmla="*/ 441397 h 509406"/>
                <a:gd name="connsiteX971" fmla="*/ 1110046 w 2377881"/>
                <a:gd name="connsiteY971" fmla="*/ 441683 h 509406"/>
                <a:gd name="connsiteX972" fmla="*/ 1109475 w 2377881"/>
                <a:gd name="connsiteY972" fmla="*/ 443112 h 509406"/>
                <a:gd name="connsiteX973" fmla="*/ 1101759 w 2377881"/>
                <a:gd name="connsiteY973" fmla="*/ 437492 h 509406"/>
                <a:gd name="connsiteX974" fmla="*/ 1100140 w 2377881"/>
                <a:gd name="connsiteY974" fmla="*/ 435587 h 509406"/>
                <a:gd name="connsiteX975" fmla="*/ 1092615 w 2377881"/>
                <a:gd name="connsiteY975" fmla="*/ 432634 h 509406"/>
                <a:gd name="connsiteX976" fmla="*/ 1084233 w 2377881"/>
                <a:gd name="connsiteY976" fmla="*/ 431396 h 509406"/>
                <a:gd name="connsiteX977" fmla="*/ 1082614 w 2377881"/>
                <a:gd name="connsiteY977" fmla="*/ 430443 h 509406"/>
                <a:gd name="connsiteX978" fmla="*/ 1076232 w 2377881"/>
                <a:gd name="connsiteY978" fmla="*/ 430824 h 509406"/>
                <a:gd name="connsiteX979" fmla="*/ 1078518 w 2377881"/>
                <a:gd name="connsiteY979" fmla="*/ 426443 h 509406"/>
                <a:gd name="connsiteX980" fmla="*/ 1071755 w 2377881"/>
                <a:gd name="connsiteY980" fmla="*/ 427014 h 509406"/>
                <a:gd name="connsiteX981" fmla="*/ 1066802 w 2377881"/>
                <a:gd name="connsiteY981" fmla="*/ 425681 h 509406"/>
                <a:gd name="connsiteX982" fmla="*/ 1061945 w 2377881"/>
                <a:gd name="connsiteY982" fmla="*/ 427491 h 509406"/>
                <a:gd name="connsiteX983" fmla="*/ 1058801 w 2377881"/>
                <a:gd name="connsiteY983" fmla="*/ 422538 h 509406"/>
                <a:gd name="connsiteX984" fmla="*/ 1071089 w 2377881"/>
                <a:gd name="connsiteY984" fmla="*/ 423395 h 509406"/>
                <a:gd name="connsiteX985" fmla="*/ 1075946 w 2377881"/>
                <a:gd name="connsiteY985" fmla="*/ 422156 h 509406"/>
                <a:gd name="connsiteX986" fmla="*/ 1077375 w 2377881"/>
                <a:gd name="connsiteY986" fmla="*/ 421775 h 509406"/>
                <a:gd name="connsiteX987" fmla="*/ 1083090 w 2377881"/>
                <a:gd name="connsiteY987" fmla="*/ 417108 h 509406"/>
                <a:gd name="connsiteX988" fmla="*/ 1085757 w 2377881"/>
                <a:gd name="connsiteY988" fmla="*/ 419490 h 509406"/>
                <a:gd name="connsiteX989" fmla="*/ 1086900 w 2377881"/>
                <a:gd name="connsiteY989" fmla="*/ 420537 h 509406"/>
                <a:gd name="connsiteX990" fmla="*/ 1092044 w 2377881"/>
                <a:gd name="connsiteY990" fmla="*/ 421395 h 509406"/>
                <a:gd name="connsiteX991" fmla="*/ 1101378 w 2377881"/>
                <a:gd name="connsiteY991" fmla="*/ 419585 h 509406"/>
                <a:gd name="connsiteX992" fmla="*/ 1102712 w 2377881"/>
                <a:gd name="connsiteY992" fmla="*/ 420728 h 509406"/>
                <a:gd name="connsiteX993" fmla="*/ 1107855 w 2377881"/>
                <a:gd name="connsiteY993" fmla="*/ 421299 h 509406"/>
                <a:gd name="connsiteX994" fmla="*/ 1108522 w 2377881"/>
                <a:gd name="connsiteY994" fmla="*/ 420347 h 509406"/>
                <a:gd name="connsiteX995" fmla="*/ 1110998 w 2377881"/>
                <a:gd name="connsiteY995" fmla="*/ 417108 h 509406"/>
                <a:gd name="connsiteX996" fmla="*/ 1124334 w 2377881"/>
                <a:gd name="connsiteY996" fmla="*/ 418061 h 509406"/>
                <a:gd name="connsiteX997" fmla="*/ 1130715 w 2377881"/>
                <a:gd name="connsiteY997" fmla="*/ 420918 h 509406"/>
                <a:gd name="connsiteX998" fmla="*/ 1130620 w 2377881"/>
                <a:gd name="connsiteY998" fmla="*/ 431300 h 509406"/>
                <a:gd name="connsiteX999" fmla="*/ 1136335 w 2377881"/>
                <a:gd name="connsiteY999" fmla="*/ 422538 h 509406"/>
                <a:gd name="connsiteX1000" fmla="*/ 1141669 w 2377881"/>
                <a:gd name="connsiteY1000" fmla="*/ 418823 h 509406"/>
                <a:gd name="connsiteX1001" fmla="*/ 1149003 w 2377881"/>
                <a:gd name="connsiteY1001" fmla="*/ 418346 h 509406"/>
                <a:gd name="connsiteX1002" fmla="*/ 1156909 w 2377881"/>
                <a:gd name="connsiteY1002" fmla="*/ 410822 h 509406"/>
                <a:gd name="connsiteX1003" fmla="*/ 1160147 w 2377881"/>
                <a:gd name="connsiteY1003" fmla="*/ 412917 h 509406"/>
                <a:gd name="connsiteX1004" fmla="*/ 1162814 w 2377881"/>
                <a:gd name="connsiteY1004" fmla="*/ 414632 h 509406"/>
                <a:gd name="connsiteX1005" fmla="*/ 1167672 w 2377881"/>
                <a:gd name="connsiteY1005" fmla="*/ 409774 h 509406"/>
                <a:gd name="connsiteX1006" fmla="*/ 1213201 w 2377881"/>
                <a:gd name="connsiteY1006" fmla="*/ 409679 h 509406"/>
                <a:gd name="connsiteX1007" fmla="*/ 1217869 w 2377881"/>
                <a:gd name="connsiteY1007" fmla="*/ 413299 h 509406"/>
                <a:gd name="connsiteX1008" fmla="*/ 1218821 w 2377881"/>
                <a:gd name="connsiteY1008" fmla="*/ 429491 h 509406"/>
                <a:gd name="connsiteX1009" fmla="*/ 1212249 w 2377881"/>
                <a:gd name="connsiteY1009" fmla="*/ 430444 h 509406"/>
                <a:gd name="connsiteX1010" fmla="*/ 1207201 w 2377881"/>
                <a:gd name="connsiteY1010" fmla="*/ 430729 h 509406"/>
                <a:gd name="connsiteX1011" fmla="*/ 1205772 w 2377881"/>
                <a:gd name="connsiteY1011" fmla="*/ 431110 h 509406"/>
                <a:gd name="connsiteX1012" fmla="*/ 1201009 w 2377881"/>
                <a:gd name="connsiteY1012" fmla="*/ 429015 h 509406"/>
                <a:gd name="connsiteX1013" fmla="*/ 1183483 w 2377881"/>
                <a:gd name="connsiteY1013" fmla="*/ 425014 h 509406"/>
                <a:gd name="connsiteX1014" fmla="*/ 1184531 w 2377881"/>
                <a:gd name="connsiteY1014" fmla="*/ 423871 h 509406"/>
                <a:gd name="connsiteX1015" fmla="*/ 1196723 w 2377881"/>
                <a:gd name="connsiteY1015" fmla="*/ 420347 h 509406"/>
                <a:gd name="connsiteX1016" fmla="*/ 1198342 w 2377881"/>
                <a:gd name="connsiteY1016" fmla="*/ 421300 h 509406"/>
                <a:gd name="connsiteX1017" fmla="*/ 1204248 w 2377881"/>
                <a:gd name="connsiteY1017" fmla="*/ 424729 h 509406"/>
                <a:gd name="connsiteX1018" fmla="*/ 1205772 w 2377881"/>
                <a:gd name="connsiteY1018" fmla="*/ 420347 h 509406"/>
                <a:gd name="connsiteX1019" fmla="*/ 1209201 w 2377881"/>
                <a:gd name="connsiteY1019" fmla="*/ 424919 h 509406"/>
                <a:gd name="connsiteX1020" fmla="*/ 1214725 w 2377881"/>
                <a:gd name="connsiteY1020" fmla="*/ 424252 h 509406"/>
                <a:gd name="connsiteX1021" fmla="*/ 1211487 w 2377881"/>
                <a:gd name="connsiteY1021" fmla="*/ 421204 h 509406"/>
                <a:gd name="connsiteX1022" fmla="*/ 1215773 w 2377881"/>
                <a:gd name="connsiteY1022" fmla="*/ 417013 h 509406"/>
                <a:gd name="connsiteX1023" fmla="*/ 1211392 w 2377881"/>
                <a:gd name="connsiteY1023" fmla="*/ 411679 h 509406"/>
                <a:gd name="connsiteX1024" fmla="*/ 1212154 w 2377881"/>
                <a:gd name="connsiteY1024" fmla="*/ 409965 h 509406"/>
                <a:gd name="connsiteX1025" fmla="*/ 1275972 w 2377881"/>
                <a:gd name="connsiteY1025" fmla="*/ 409489 h 509406"/>
                <a:gd name="connsiteX1026" fmla="*/ 1281401 w 2377881"/>
                <a:gd name="connsiteY1026" fmla="*/ 420823 h 509406"/>
                <a:gd name="connsiteX1027" fmla="*/ 1275305 w 2377881"/>
                <a:gd name="connsiteY1027" fmla="*/ 424919 h 509406"/>
                <a:gd name="connsiteX1028" fmla="*/ 1272638 w 2377881"/>
                <a:gd name="connsiteY1028" fmla="*/ 418347 h 509406"/>
                <a:gd name="connsiteX1029" fmla="*/ 1276639 w 2377881"/>
                <a:gd name="connsiteY1029" fmla="*/ 413680 h 509406"/>
                <a:gd name="connsiteX1030" fmla="*/ 1275972 w 2377881"/>
                <a:gd name="connsiteY1030" fmla="*/ 409489 h 509406"/>
                <a:gd name="connsiteX1031" fmla="*/ 848109 w 2377881"/>
                <a:gd name="connsiteY1031" fmla="*/ 409298 h 509406"/>
                <a:gd name="connsiteX1032" fmla="*/ 850585 w 2377881"/>
                <a:gd name="connsiteY1032" fmla="*/ 416251 h 509406"/>
                <a:gd name="connsiteX1033" fmla="*/ 847156 w 2377881"/>
                <a:gd name="connsiteY1033" fmla="*/ 417966 h 509406"/>
                <a:gd name="connsiteX1034" fmla="*/ 849633 w 2377881"/>
                <a:gd name="connsiteY1034" fmla="*/ 414156 h 509406"/>
                <a:gd name="connsiteX1035" fmla="*/ 848109 w 2377881"/>
                <a:gd name="connsiteY1035" fmla="*/ 409298 h 509406"/>
                <a:gd name="connsiteX1036" fmla="*/ 1471234 w 2377881"/>
                <a:gd name="connsiteY1036" fmla="*/ 409107 h 509406"/>
                <a:gd name="connsiteX1037" fmla="*/ 1473234 w 2377881"/>
                <a:gd name="connsiteY1037" fmla="*/ 409488 h 509406"/>
                <a:gd name="connsiteX1038" fmla="*/ 1475044 w 2377881"/>
                <a:gd name="connsiteY1038" fmla="*/ 409869 h 509406"/>
                <a:gd name="connsiteX1039" fmla="*/ 1478759 w 2377881"/>
                <a:gd name="connsiteY1039" fmla="*/ 411203 h 509406"/>
                <a:gd name="connsiteX1040" fmla="*/ 1475044 w 2377881"/>
                <a:gd name="connsiteY1040" fmla="*/ 415203 h 509406"/>
                <a:gd name="connsiteX1041" fmla="*/ 1477330 w 2377881"/>
                <a:gd name="connsiteY1041" fmla="*/ 417489 h 509406"/>
                <a:gd name="connsiteX1042" fmla="*/ 1468948 w 2377881"/>
                <a:gd name="connsiteY1042" fmla="*/ 414537 h 509406"/>
                <a:gd name="connsiteX1043" fmla="*/ 1471234 w 2377881"/>
                <a:gd name="connsiteY1043" fmla="*/ 409107 h 509406"/>
                <a:gd name="connsiteX1044" fmla="*/ 1202724 w 2377881"/>
                <a:gd name="connsiteY1044" fmla="*/ 407869 h 509406"/>
                <a:gd name="connsiteX1045" fmla="*/ 1203200 w 2377881"/>
                <a:gd name="connsiteY1045" fmla="*/ 411203 h 509406"/>
                <a:gd name="connsiteX1046" fmla="*/ 1198342 w 2377881"/>
                <a:gd name="connsiteY1046" fmla="*/ 414441 h 509406"/>
                <a:gd name="connsiteX1047" fmla="*/ 1202724 w 2377881"/>
                <a:gd name="connsiteY1047" fmla="*/ 407869 h 509406"/>
                <a:gd name="connsiteX1048" fmla="*/ 1317596 w 2377881"/>
                <a:gd name="connsiteY1048" fmla="*/ 406631 h 509406"/>
                <a:gd name="connsiteX1049" fmla="*/ 1321311 w 2377881"/>
                <a:gd name="connsiteY1049" fmla="*/ 406631 h 509406"/>
                <a:gd name="connsiteX1050" fmla="*/ 1325978 w 2377881"/>
                <a:gd name="connsiteY1050" fmla="*/ 409108 h 509406"/>
                <a:gd name="connsiteX1051" fmla="*/ 1318834 w 2377881"/>
                <a:gd name="connsiteY1051" fmla="*/ 411679 h 509406"/>
                <a:gd name="connsiteX1052" fmla="*/ 1318453 w 2377881"/>
                <a:gd name="connsiteY1052" fmla="*/ 419871 h 509406"/>
                <a:gd name="connsiteX1053" fmla="*/ 1312453 w 2377881"/>
                <a:gd name="connsiteY1053" fmla="*/ 424633 h 509406"/>
                <a:gd name="connsiteX1054" fmla="*/ 1309119 w 2377881"/>
                <a:gd name="connsiteY1054" fmla="*/ 424348 h 509406"/>
                <a:gd name="connsiteX1055" fmla="*/ 1305309 w 2377881"/>
                <a:gd name="connsiteY1055" fmla="*/ 423966 h 509406"/>
                <a:gd name="connsiteX1056" fmla="*/ 1296260 w 2377881"/>
                <a:gd name="connsiteY1056" fmla="*/ 422347 h 509406"/>
                <a:gd name="connsiteX1057" fmla="*/ 1295784 w 2377881"/>
                <a:gd name="connsiteY1057" fmla="*/ 418156 h 509406"/>
                <a:gd name="connsiteX1058" fmla="*/ 1296736 w 2377881"/>
                <a:gd name="connsiteY1058" fmla="*/ 417966 h 509406"/>
                <a:gd name="connsiteX1059" fmla="*/ 1301499 w 2377881"/>
                <a:gd name="connsiteY1059" fmla="*/ 416918 h 509406"/>
                <a:gd name="connsiteX1060" fmla="*/ 1312167 w 2377881"/>
                <a:gd name="connsiteY1060" fmla="*/ 419871 h 509406"/>
                <a:gd name="connsiteX1061" fmla="*/ 1311786 w 2377881"/>
                <a:gd name="connsiteY1061" fmla="*/ 416537 h 509406"/>
                <a:gd name="connsiteX1062" fmla="*/ 1312167 w 2377881"/>
                <a:gd name="connsiteY1062" fmla="*/ 409774 h 509406"/>
                <a:gd name="connsiteX1063" fmla="*/ 1317596 w 2377881"/>
                <a:gd name="connsiteY1063" fmla="*/ 406631 h 509406"/>
                <a:gd name="connsiteX1064" fmla="*/ 1711074 w 2377881"/>
                <a:gd name="connsiteY1064" fmla="*/ 406154 h 509406"/>
                <a:gd name="connsiteX1065" fmla="*/ 1711264 w 2377881"/>
                <a:gd name="connsiteY1065" fmla="*/ 406535 h 509406"/>
                <a:gd name="connsiteX1066" fmla="*/ 1713074 w 2377881"/>
                <a:gd name="connsiteY1066" fmla="*/ 412155 h 509406"/>
                <a:gd name="connsiteX1067" fmla="*/ 1713265 w 2377881"/>
                <a:gd name="connsiteY1067" fmla="*/ 413298 h 509406"/>
                <a:gd name="connsiteX1068" fmla="*/ 1710217 w 2377881"/>
                <a:gd name="connsiteY1068" fmla="*/ 415775 h 509406"/>
                <a:gd name="connsiteX1069" fmla="*/ 1709264 w 2377881"/>
                <a:gd name="connsiteY1069" fmla="*/ 415298 h 509406"/>
                <a:gd name="connsiteX1070" fmla="*/ 1701358 w 2377881"/>
                <a:gd name="connsiteY1070" fmla="*/ 410917 h 509406"/>
                <a:gd name="connsiteX1071" fmla="*/ 1700787 w 2377881"/>
                <a:gd name="connsiteY1071" fmla="*/ 410536 h 509406"/>
                <a:gd name="connsiteX1072" fmla="*/ 1703930 w 2377881"/>
                <a:gd name="connsiteY1072" fmla="*/ 408917 h 509406"/>
                <a:gd name="connsiteX1073" fmla="*/ 1706597 w 2377881"/>
                <a:gd name="connsiteY1073" fmla="*/ 408155 h 509406"/>
                <a:gd name="connsiteX1074" fmla="*/ 1711074 w 2377881"/>
                <a:gd name="connsiteY1074" fmla="*/ 406154 h 509406"/>
                <a:gd name="connsiteX1075" fmla="*/ 1507810 w 2377881"/>
                <a:gd name="connsiteY1075" fmla="*/ 404821 h 509406"/>
                <a:gd name="connsiteX1076" fmla="*/ 1510954 w 2377881"/>
                <a:gd name="connsiteY1076" fmla="*/ 405678 h 509406"/>
                <a:gd name="connsiteX1077" fmla="*/ 1512192 w 2377881"/>
                <a:gd name="connsiteY1077" fmla="*/ 406059 h 509406"/>
                <a:gd name="connsiteX1078" fmla="*/ 1504096 w 2377881"/>
                <a:gd name="connsiteY1078" fmla="*/ 408441 h 509406"/>
                <a:gd name="connsiteX1079" fmla="*/ 1507810 w 2377881"/>
                <a:gd name="connsiteY1079" fmla="*/ 404821 h 509406"/>
                <a:gd name="connsiteX1080" fmla="*/ 1436087 w 2377881"/>
                <a:gd name="connsiteY1080" fmla="*/ 404440 h 509406"/>
                <a:gd name="connsiteX1081" fmla="*/ 1440183 w 2377881"/>
                <a:gd name="connsiteY1081" fmla="*/ 406154 h 509406"/>
                <a:gd name="connsiteX1082" fmla="*/ 1446850 w 2377881"/>
                <a:gd name="connsiteY1082" fmla="*/ 405487 h 509406"/>
                <a:gd name="connsiteX1083" fmla="*/ 1447231 w 2377881"/>
                <a:gd name="connsiteY1083" fmla="*/ 407392 h 509406"/>
                <a:gd name="connsiteX1084" fmla="*/ 1445612 w 2377881"/>
                <a:gd name="connsiteY1084" fmla="*/ 408821 h 509406"/>
                <a:gd name="connsiteX1085" fmla="*/ 1435896 w 2377881"/>
                <a:gd name="connsiteY1085" fmla="*/ 407392 h 509406"/>
                <a:gd name="connsiteX1086" fmla="*/ 1436087 w 2377881"/>
                <a:gd name="connsiteY1086" fmla="*/ 404440 h 509406"/>
                <a:gd name="connsiteX1087" fmla="*/ 1548291 w 2377881"/>
                <a:gd name="connsiteY1087" fmla="*/ 404059 h 509406"/>
                <a:gd name="connsiteX1088" fmla="*/ 1548481 w 2377881"/>
                <a:gd name="connsiteY1088" fmla="*/ 406726 h 509406"/>
                <a:gd name="connsiteX1089" fmla="*/ 1539718 w 2377881"/>
                <a:gd name="connsiteY1089" fmla="*/ 409488 h 509406"/>
                <a:gd name="connsiteX1090" fmla="*/ 1537623 w 2377881"/>
                <a:gd name="connsiteY1090" fmla="*/ 409583 h 509406"/>
                <a:gd name="connsiteX1091" fmla="*/ 1536670 w 2377881"/>
                <a:gd name="connsiteY1091" fmla="*/ 405773 h 509406"/>
                <a:gd name="connsiteX1092" fmla="*/ 1537718 w 2377881"/>
                <a:gd name="connsiteY1092" fmla="*/ 405011 h 509406"/>
                <a:gd name="connsiteX1093" fmla="*/ 1548291 w 2377881"/>
                <a:gd name="connsiteY1093" fmla="*/ 404059 h 509406"/>
                <a:gd name="connsiteX1094" fmla="*/ 1909860 w 2377881"/>
                <a:gd name="connsiteY1094" fmla="*/ 403964 h 509406"/>
                <a:gd name="connsiteX1095" fmla="*/ 1910050 w 2377881"/>
                <a:gd name="connsiteY1095" fmla="*/ 408250 h 509406"/>
                <a:gd name="connsiteX1096" fmla="*/ 1897287 w 2377881"/>
                <a:gd name="connsiteY1096" fmla="*/ 414537 h 509406"/>
                <a:gd name="connsiteX1097" fmla="*/ 1894525 w 2377881"/>
                <a:gd name="connsiteY1097" fmla="*/ 408536 h 509406"/>
                <a:gd name="connsiteX1098" fmla="*/ 1895191 w 2377881"/>
                <a:gd name="connsiteY1098" fmla="*/ 408060 h 509406"/>
                <a:gd name="connsiteX1099" fmla="*/ 1898430 w 2377881"/>
                <a:gd name="connsiteY1099" fmla="*/ 407964 h 509406"/>
                <a:gd name="connsiteX1100" fmla="*/ 1901573 w 2377881"/>
                <a:gd name="connsiteY1100" fmla="*/ 410155 h 509406"/>
                <a:gd name="connsiteX1101" fmla="*/ 1909860 w 2377881"/>
                <a:gd name="connsiteY1101" fmla="*/ 403964 h 509406"/>
                <a:gd name="connsiteX1102" fmla="*/ 1633254 w 2377881"/>
                <a:gd name="connsiteY1102" fmla="*/ 403964 h 509406"/>
                <a:gd name="connsiteX1103" fmla="*/ 1638302 w 2377881"/>
                <a:gd name="connsiteY1103" fmla="*/ 406060 h 509406"/>
                <a:gd name="connsiteX1104" fmla="*/ 1638969 w 2377881"/>
                <a:gd name="connsiteY1104" fmla="*/ 406631 h 509406"/>
                <a:gd name="connsiteX1105" fmla="*/ 1629444 w 2377881"/>
                <a:gd name="connsiteY1105" fmla="*/ 413394 h 509406"/>
                <a:gd name="connsiteX1106" fmla="*/ 1626491 w 2377881"/>
                <a:gd name="connsiteY1106" fmla="*/ 416632 h 509406"/>
                <a:gd name="connsiteX1107" fmla="*/ 1626110 w 2377881"/>
                <a:gd name="connsiteY1107" fmla="*/ 417109 h 509406"/>
                <a:gd name="connsiteX1108" fmla="*/ 1623634 w 2377881"/>
                <a:gd name="connsiteY1108" fmla="*/ 416823 h 509406"/>
                <a:gd name="connsiteX1109" fmla="*/ 1622110 w 2377881"/>
                <a:gd name="connsiteY1109" fmla="*/ 407393 h 509406"/>
                <a:gd name="connsiteX1110" fmla="*/ 1627158 w 2377881"/>
                <a:gd name="connsiteY1110" fmla="*/ 405679 h 509406"/>
                <a:gd name="connsiteX1111" fmla="*/ 1633254 w 2377881"/>
                <a:gd name="connsiteY1111" fmla="*/ 403964 h 509406"/>
                <a:gd name="connsiteX1112" fmla="*/ 1427896 w 2377881"/>
                <a:gd name="connsiteY1112" fmla="*/ 403582 h 509406"/>
                <a:gd name="connsiteX1113" fmla="*/ 1427800 w 2377881"/>
                <a:gd name="connsiteY1113" fmla="*/ 404821 h 509406"/>
                <a:gd name="connsiteX1114" fmla="*/ 1427514 w 2377881"/>
                <a:gd name="connsiteY1114" fmla="*/ 408440 h 509406"/>
                <a:gd name="connsiteX1115" fmla="*/ 1432944 w 2377881"/>
                <a:gd name="connsiteY1115" fmla="*/ 410345 h 509406"/>
                <a:gd name="connsiteX1116" fmla="*/ 1430753 w 2377881"/>
                <a:gd name="connsiteY1116" fmla="*/ 414346 h 509406"/>
                <a:gd name="connsiteX1117" fmla="*/ 1430467 w 2377881"/>
                <a:gd name="connsiteY1117" fmla="*/ 413393 h 509406"/>
                <a:gd name="connsiteX1118" fmla="*/ 1423514 w 2377881"/>
                <a:gd name="connsiteY1118" fmla="*/ 410059 h 509406"/>
                <a:gd name="connsiteX1119" fmla="*/ 1421990 w 2377881"/>
                <a:gd name="connsiteY1119" fmla="*/ 410821 h 509406"/>
                <a:gd name="connsiteX1120" fmla="*/ 1417418 w 2377881"/>
                <a:gd name="connsiteY1120" fmla="*/ 412345 h 509406"/>
                <a:gd name="connsiteX1121" fmla="*/ 1410274 w 2377881"/>
                <a:gd name="connsiteY1121" fmla="*/ 411869 h 509406"/>
                <a:gd name="connsiteX1122" fmla="*/ 1409512 w 2377881"/>
                <a:gd name="connsiteY1122" fmla="*/ 418156 h 509406"/>
                <a:gd name="connsiteX1123" fmla="*/ 1403035 w 2377881"/>
                <a:gd name="connsiteY1123" fmla="*/ 418727 h 509406"/>
                <a:gd name="connsiteX1124" fmla="*/ 1403226 w 2377881"/>
                <a:gd name="connsiteY1124" fmla="*/ 418060 h 509406"/>
                <a:gd name="connsiteX1125" fmla="*/ 1403702 w 2377881"/>
                <a:gd name="connsiteY1125" fmla="*/ 416155 h 509406"/>
                <a:gd name="connsiteX1126" fmla="*/ 1408274 w 2377881"/>
                <a:gd name="connsiteY1126" fmla="*/ 408440 h 509406"/>
                <a:gd name="connsiteX1127" fmla="*/ 1421609 w 2377881"/>
                <a:gd name="connsiteY1127" fmla="*/ 405202 h 509406"/>
                <a:gd name="connsiteX1128" fmla="*/ 1427896 w 2377881"/>
                <a:gd name="connsiteY1128" fmla="*/ 403582 h 509406"/>
                <a:gd name="connsiteX1129" fmla="*/ 1607156 w 2377881"/>
                <a:gd name="connsiteY1129" fmla="*/ 403392 h 509406"/>
                <a:gd name="connsiteX1130" fmla="*/ 1609537 w 2377881"/>
                <a:gd name="connsiteY1130" fmla="*/ 403487 h 509406"/>
                <a:gd name="connsiteX1131" fmla="*/ 1610680 w 2377881"/>
                <a:gd name="connsiteY1131" fmla="*/ 406059 h 509406"/>
                <a:gd name="connsiteX1132" fmla="*/ 1609632 w 2377881"/>
                <a:gd name="connsiteY1132" fmla="*/ 407393 h 509406"/>
                <a:gd name="connsiteX1133" fmla="*/ 1596107 w 2377881"/>
                <a:gd name="connsiteY1133" fmla="*/ 415965 h 509406"/>
                <a:gd name="connsiteX1134" fmla="*/ 1587153 w 2377881"/>
                <a:gd name="connsiteY1134" fmla="*/ 417108 h 509406"/>
                <a:gd name="connsiteX1135" fmla="*/ 1580200 w 2377881"/>
                <a:gd name="connsiteY1135" fmla="*/ 409679 h 509406"/>
                <a:gd name="connsiteX1136" fmla="*/ 1582771 w 2377881"/>
                <a:gd name="connsiteY1136" fmla="*/ 408059 h 509406"/>
                <a:gd name="connsiteX1137" fmla="*/ 1586200 w 2377881"/>
                <a:gd name="connsiteY1137" fmla="*/ 411107 h 509406"/>
                <a:gd name="connsiteX1138" fmla="*/ 1592392 w 2377881"/>
                <a:gd name="connsiteY1138" fmla="*/ 412060 h 509406"/>
                <a:gd name="connsiteX1139" fmla="*/ 1594582 w 2377881"/>
                <a:gd name="connsiteY1139" fmla="*/ 407583 h 509406"/>
                <a:gd name="connsiteX1140" fmla="*/ 1595344 w 2377881"/>
                <a:gd name="connsiteY1140" fmla="*/ 407583 h 509406"/>
                <a:gd name="connsiteX1141" fmla="*/ 1607156 w 2377881"/>
                <a:gd name="connsiteY1141" fmla="*/ 403392 h 509406"/>
                <a:gd name="connsiteX1142" fmla="*/ 320804 w 2377881"/>
                <a:gd name="connsiteY1142" fmla="*/ 402725 h 509406"/>
                <a:gd name="connsiteX1143" fmla="*/ 304993 w 2377881"/>
                <a:gd name="connsiteY1143" fmla="*/ 404440 h 509406"/>
                <a:gd name="connsiteX1144" fmla="*/ 300516 w 2377881"/>
                <a:gd name="connsiteY1144" fmla="*/ 406059 h 509406"/>
                <a:gd name="connsiteX1145" fmla="*/ 301373 w 2377881"/>
                <a:gd name="connsiteY1145" fmla="*/ 407202 h 509406"/>
                <a:gd name="connsiteX1146" fmla="*/ 302516 w 2377881"/>
                <a:gd name="connsiteY1146" fmla="*/ 408726 h 509406"/>
                <a:gd name="connsiteX1147" fmla="*/ 307183 w 2377881"/>
                <a:gd name="connsiteY1147" fmla="*/ 407964 h 509406"/>
                <a:gd name="connsiteX1148" fmla="*/ 308517 w 2377881"/>
                <a:gd name="connsiteY1148" fmla="*/ 407678 h 509406"/>
                <a:gd name="connsiteX1149" fmla="*/ 313756 w 2377881"/>
                <a:gd name="connsiteY1149" fmla="*/ 406440 h 509406"/>
                <a:gd name="connsiteX1150" fmla="*/ 320804 w 2377881"/>
                <a:gd name="connsiteY1150" fmla="*/ 402725 h 509406"/>
                <a:gd name="connsiteX1151" fmla="*/ 900210 w 2377881"/>
                <a:gd name="connsiteY1151" fmla="*/ 402631 h 509406"/>
                <a:gd name="connsiteX1152" fmla="*/ 903067 w 2377881"/>
                <a:gd name="connsiteY1152" fmla="*/ 407298 h 509406"/>
                <a:gd name="connsiteX1153" fmla="*/ 893447 w 2377881"/>
                <a:gd name="connsiteY1153" fmla="*/ 409584 h 509406"/>
                <a:gd name="connsiteX1154" fmla="*/ 892780 w 2377881"/>
                <a:gd name="connsiteY1154" fmla="*/ 410155 h 509406"/>
                <a:gd name="connsiteX1155" fmla="*/ 884017 w 2377881"/>
                <a:gd name="connsiteY1155" fmla="*/ 408250 h 509406"/>
                <a:gd name="connsiteX1156" fmla="*/ 884303 w 2377881"/>
                <a:gd name="connsiteY1156" fmla="*/ 406345 h 509406"/>
                <a:gd name="connsiteX1157" fmla="*/ 886018 w 2377881"/>
                <a:gd name="connsiteY1157" fmla="*/ 406250 h 509406"/>
                <a:gd name="connsiteX1158" fmla="*/ 892304 w 2377881"/>
                <a:gd name="connsiteY1158" fmla="*/ 406155 h 509406"/>
                <a:gd name="connsiteX1159" fmla="*/ 894018 w 2377881"/>
                <a:gd name="connsiteY1159" fmla="*/ 404440 h 509406"/>
                <a:gd name="connsiteX1160" fmla="*/ 900210 w 2377881"/>
                <a:gd name="connsiteY1160" fmla="*/ 402631 h 509406"/>
                <a:gd name="connsiteX1161" fmla="*/ 1375222 w 2377881"/>
                <a:gd name="connsiteY1161" fmla="*/ 402250 h 509406"/>
                <a:gd name="connsiteX1162" fmla="*/ 1376175 w 2377881"/>
                <a:gd name="connsiteY1162" fmla="*/ 403107 h 509406"/>
                <a:gd name="connsiteX1163" fmla="*/ 1379889 w 2377881"/>
                <a:gd name="connsiteY1163" fmla="*/ 406250 h 509406"/>
                <a:gd name="connsiteX1164" fmla="*/ 1370936 w 2377881"/>
                <a:gd name="connsiteY1164" fmla="*/ 414061 h 509406"/>
                <a:gd name="connsiteX1165" fmla="*/ 1368936 w 2377881"/>
                <a:gd name="connsiteY1165" fmla="*/ 413680 h 509406"/>
                <a:gd name="connsiteX1166" fmla="*/ 1367793 w 2377881"/>
                <a:gd name="connsiteY1166" fmla="*/ 413489 h 509406"/>
                <a:gd name="connsiteX1167" fmla="*/ 1368269 w 2377881"/>
                <a:gd name="connsiteY1167" fmla="*/ 410060 h 509406"/>
                <a:gd name="connsiteX1168" fmla="*/ 1369603 w 2377881"/>
                <a:gd name="connsiteY1168" fmla="*/ 409679 h 509406"/>
                <a:gd name="connsiteX1169" fmla="*/ 1370650 w 2377881"/>
                <a:gd name="connsiteY1169" fmla="*/ 409298 h 509406"/>
                <a:gd name="connsiteX1170" fmla="*/ 1371889 w 2377881"/>
                <a:gd name="connsiteY1170" fmla="*/ 406060 h 509406"/>
                <a:gd name="connsiteX1171" fmla="*/ 1371603 w 2377881"/>
                <a:gd name="connsiteY1171" fmla="*/ 404631 h 509406"/>
                <a:gd name="connsiteX1172" fmla="*/ 1371317 w 2377881"/>
                <a:gd name="connsiteY1172" fmla="*/ 403583 h 509406"/>
                <a:gd name="connsiteX1173" fmla="*/ 1375222 w 2377881"/>
                <a:gd name="connsiteY1173" fmla="*/ 402250 h 509406"/>
                <a:gd name="connsiteX1174" fmla="*/ 1821754 w 2377881"/>
                <a:gd name="connsiteY1174" fmla="*/ 401868 h 509406"/>
                <a:gd name="connsiteX1175" fmla="*/ 1823564 w 2377881"/>
                <a:gd name="connsiteY1175" fmla="*/ 403297 h 509406"/>
                <a:gd name="connsiteX1176" fmla="*/ 1824802 w 2377881"/>
                <a:gd name="connsiteY1176" fmla="*/ 404345 h 509406"/>
                <a:gd name="connsiteX1177" fmla="*/ 1826517 w 2377881"/>
                <a:gd name="connsiteY1177" fmla="*/ 407393 h 509406"/>
                <a:gd name="connsiteX1178" fmla="*/ 1822897 w 2377881"/>
                <a:gd name="connsiteY1178" fmla="*/ 406250 h 509406"/>
                <a:gd name="connsiteX1179" fmla="*/ 1816801 w 2377881"/>
                <a:gd name="connsiteY1179" fmla="*/ 407583 h 509406"/>
                <a:gd name="connsiteX1180" fmla="*/ 1810800 w 2377881"/>
                <a:gd name="connsiteY1180" fmla="*/ 406250 h 509406"/>
                <a:gd name="connsiteX1181" fmla="*/ 1812039 w 2377881"/>
                <a:gd name="connsiteY1181" fmla="*/ 402821 h 509406"/>
                <a:gd name="connsiteX1182" fmla="*/ 1821754 w 2377881"/>
                <a:gd name="connsiteY1182" fmla="*/ 401868 h 509406"/>
                <a:gd name="connsiteX1183" fmla="*/ 1798227 w 2377881"/>
                <a:gd name="connsiteY1183" fmla="*/ 401582 h 509406"/>
                <a:gd name="connsiteX1184" fmla="*/ 1803561 w 2377881"/>
                <a:gd name="connsiteY1184" fmla="*/ 402249 h 509406"/>
                <a:gd name="connsiteX1185" fmla="*/ 1808228 w 2377881"/>
                <a:gd name="connsiteY1185" fmla="*/ 406250 h 509406"/>
                <a:gd name="connsiteX1186" fmla="*/ 1806704 w 2377881"/>
                <a:gd name="connsiteY1186" fmla="*/ 410441 h 509406"/>
                <a:gd name="connsiteX1187" fmla="*/ 1793750 w 2377881"/>
                <a:gd name="connsiteY1187" fmla="*/ 413203 h 509406"/>
                <a:gd name="connsiteX1188" fmla="*/ 1793560 w 2377881"/>
                <a:gd name="connsiteY1188" fmla="*/ 408059 h 509406"/>
                <a:gd name="connsiteX1189" fmla="*/ 1801561 w 2377881"/>
                <a:gd name="connsiteY1189" fmla="*/ 406726 h 509406"/>
                <a:gd name="connsiteX1190" fmla="*/ 1801085 w 2377881"/>
                <a:gd name="connsiteY1190" fmla="*/ 406345 h 509406"/>
                <a:gd name="connsiteX1191" fmla="*/ 1800132 w 2377881"/>
                <a:gd name="connsiteY1191" fmla="*/ 405488 h 509406"/>
                <a:gd name="connsiteX1192" fmla="*/ 1798227 w 2377881"/>
                <a:gd name="connsiteY1192" fmla="*/ 401582 h 509406"/>
                <a:gd name="connsiteX1193" fmla="*/ 290419 w 2377881"/>
                <a:gd name="connsiteY1193" fmla="*/ 400915 h 509406"/>
                <a:gd name="connsiteX1194" fmla="*/ 280418 w 2377881"/>
                <a:gd name="connsiteY1194" fmla="*/ 405868 h 509406"/>
                <a:gd name="connsiteX1195" fmla="*/ 272417 w 2377881"/>
                <a:gd name="connsiteY1195" fmla="*/ 403582 h 509406"/>
                <a:gd name="connsiteX1196" fmla="*/ 268988 w 2377881"/>
                <a:gd name="connsiteY1196" fmla="*/ 402630 h 509406"/>
                <a:gd name="connsiteX1197" fmla="*/ 265274 w 2377881"/>
                <a:gd name="connsiteY1197" fmla="*/ 407107 h 509406"/>
                <a:gd name="connsiteX1198" fmla="*/ 257177 w 2377881"/>
                <a:gd name="connsiteY1198" fmla="*/ 409202 h 509406"/>
                <a:gd name="connsiteX1199" fmla="*/ 246890 w 2377881"/>
                <a:gd name="connsiteY1199" fmla="*/ 406154 h 509406"/>
                <a:gd name="connsiteX1200" fmla="*/ 234032 w 2377881"/>
                <a:gd name="connsiteY1200" fmla="*/ 411393 h 509406"/>
                <a:gd name="connsiteX1201" fmla="*/ 232031 w 2377881"/>
                <a:gd name="connsiteY1201" fmla="*/ 413107 h 509406"/>
                <a:gd name="connsiteX1202" fmla="*/ 226792 w 2377881"/>
                <a:gd name="connsiteY1202" fmla="*/ 413203 h 509406"/>
                <a:gd name="connsiteX1203" fmla="*/ 221744 w 2377881"/>
                <a:gd name="connsiteY1203" fmla="*/ 408631 h 509406"/>
                <a:gd name="connsiteX1204" fmla="*/ 220696 w 2377881"/>
                <a:gd name="connsiteY1204" fmla="*/ 407964 h 509406"/>
                <a:gd name="connsiteX1205" fmla="*/ 217172 w 2377881"/>
                <a:gd name="connsiteY1205" fmla="*/ 409012 h 509406"/>
                <a:gd name="connsiteX1206" fmla="*/ 213267 w 2377881"/>
                <a:gd name="connsiteY1206" fmla="*/ 411298 h 509406"/>
                <a:gd name="connsiteX1207" fmla="*/ 213076 w 2377881"/>
                <a:gd name="connsiteY1207" fmla="*/ 417394 h 509406"/>
                <a:gd name="connsiteX1208" fmla="*/ 219268 w 2377881"/>
                <a:gd name="connsiteY1208" fmla="*/ 417775 h 509406"/>
                <a:gd name="connsiteX1209" fmla="*/ 229459 w 2377881"/>
                <a:gd name="connsiteY1209" fmla="*/ 418822 h 509406"/>
                <a:gd name="connsiteX1210" fmla="*/ 233555 w 2377881"/>
                <a:gd name="connsiteY1210" fmla="*/ 419965 h 509406"/>
                <a:gd name="connsiteX1211" fmla="*/ 236889 w 2377881"/>
                <a:gd name="connsiteY1211" fmla="*/ 418060 h 509406"/>
                <a:gd name="connsiteX1212" fmla="*/ 239651 w 2377881"/>
                <a:gd name="connsiteY1212" fmla="*/ 416632 h 509406"/>
                <a:gd name="connsiteX1213" fmla="*/ 245652 w 2377881"/>
                <a:gd name="connsiteY1213" fmla="*/ 416822 h 509406"/>
                <a:gd name="connsiteX1214" fmla="*/ 260797 w 2377881"/>
                <a:gd name="connsiteY1214" fmla="*/ 417679 h 509406"/>
                <a:gd name="connsiteX1215" fmla="*/ 262321 w 2377881"/>
                <a:gd name="connsiteY1215" fmla="*/ 417203 h 509406"/>
                <a:gd name="connsiteX1216" fmla="*/ 266798 w 2377881"/>
                <a:gd name="connsiteY1216" fmla="*/ 415870 h 509406"/>
                <a:gd name="connsiteX1217" fmla="*/ 272703 w 2377881"/>
                <a:gd name="connsiteY1217" fmla="*/ 411964 h 509406"/>
                <a:gd name="connsiteX1218" fmla="*/ 271750 w 2377881"/>
                <a:gd name="connsiteY1218" fmla="*/ 411298 h 509406"/>
                <a:gd name="connsiteX1219" fmla="*/ 270226 w 2377881"/>
                <a:gd name="connsiteY1219" fmla="*/ 410250 h 509406"/>
                <a:gd name="connsiteX1220" fmla="*/ 273465 w 2377881"/>
                <a:gd name="connsiteY1220" fmla="*/ 410821 h 509406"/>
                <a:gd name="connsiteX1221" fmla="*/ 286038 w 2377881"/>
                <a:gd name="connsiteY1221" fmla="*/ 410250 h 509406"/>
                <a:gd name="connsiteX1222" fmla="*/ 286133 w 2377881"/>
                <a:gd name="connsiteY1222" fmla="*/ 408916 h 509406"/>
                <a:gd name="connsiteX1223" fmla="*/ 286705 w 2377881"/>
                <a:gd name="connsiteY1223" fmla="*/ 404059 h 509406"/>
                <a:gd name="connsiteX1224" fmla="*/ 1753841 w 2377881"/>
                <a:gd name="connsiteY1224" fmla="*/ 399487 h 509406"/>
                <a:gd name="connsiteX1225" fmla="*/ 1760318 w 2377881"/>
                <a:gd name="connsiteY1225" fmla="*/ 404345 h 509406"/>
                <a:gd name="connsiteX1226" fmla="*/ 1760127 w 2377881"/>
                <a:gd name="connsiteY1226" fmla="*/ 405583 h 509406"/>
                <a:gd name="connsiteX1227" fmla="*/ 1757365 w 2377881"/>
                <a:gd name="connsiteY1227" fmla="*/ 410822 h 509406"/>
                <a:gd name="connsiteX1228" fmla="*/ 1754127 w 2377881"/>
                <a:gd name="connsiteY1228" fmla="*/ 411679 h 509406"/>
                <a:gd name="connsiteX1229" fmla="*/ 1744411 w 2377881"/>
                <a:gd name="connsiteY1229" fmla="*/ 410441 h 509406"/>
                <a:gd name="connsiteX1230" fmla="*/ 1746126 w 2377881"/>
                <a:gd name="connsiteY1230" fmla="*/ 418918 h 509406"/>
                <a:gd name="connsiteX1231" fmla="*/ 1742982 w 2377881"/>
                <a:gd name="connsiteY1231" fmla="*/ 419775 h 509406"/>
                <a:gd name="connsiteX1232" fmla="*/ 1742506 w 2377881"/>
                <a:gd name="connsiteY1232" fmla="*/ 419109 h 509406"/>
                <a:gd name="connsiteX1233" fmla="*/ 1742316 w 2377881"/>
                <a:gd name="connsiteY1233" fmla="*/ 416061 h 509406"/>
                <a:gd name="connsiteX1234" fmla="*/ 1741935 w 2377881"/>
                <a:gd name="connsiteY1234" fmla="*/ 413108 h 509406"/>
                <a:gd name="connsiteX1235" fmla="*/ 1739173 w 2377881"/>
                <a:gd name="connsiteY1235" fmla="*/ 408250 h 509406"/>
                <a:gd name="connsiteX1236" fmla="*/ 1744125 w 2377881"/>
                <a:gd name="connsiteY1236" fmla="*/ 404154 h 509406"/>
                <a:gd name="connsiteX1237" fmla="*/ 1748698 w 2377881"/>
                <a:gd name="connsiteY1237" fmla="*/ 406250 h 509406"/>
                <a:gd name="connsiteX1238" fmla="*/ 1750031 w 2377881"/>
                <a:gd name="connsiteY1238" fmla="*/ 405393 h 509406"/>
                <a:gd name="connsiteX1239" fmla="*/ 1752412 w 2377881"/>
                <a:gd name="connsiteY1239" fmla="*/ 402630 h 509406"/>
                <a:gd name="connsiteX1240" fmla="*/ 1013081 w 2377881"/>
                <a:gd name="connsiteY1240" fmla="*/ 399487 h 509406"/>
                <a:gd name="connsiteX1241" fmla="*/ 1013653 w 2377881"/>
                <a:gd name="connsiteY1241" fmla="*/ 403868 h 509406"/>
                <a:gd name="connsiteX1242" fmla="*/ 1013843 w 2377881"/>
                <a:gd name="connsiteY1242" fmla="*/ 405678 h 509406"/>
                <a:gd name="connsiteX1243" fmla="*/ 1014700 w 2377881"/>
                <a:gd name="connsiteY1243" fmla="*/ 409107 h 509406"/>
                <a:gd name="connsiteX1244" fmla="*/ 1007652 w 2377881"/>
                <a:gd name="connsiteY1244" fmla="*/ 401868 h 509406"/>
                <a:gd name="connsiteX1245" fmla="*/ 1013081 w 2377881"/>
                <a:gd name="connsiteY1245" fmla="*/ 399487 h 509406"/>
                <a:gd name="connsiteX1246" fmla="*/ 1705929 w 2377881"/>
                <a:gd name="connsiteY1246" fmla="*/ 398534 h 509406"/>
                <a:gd name="connsiteX1247" fmla="*/ 1707148 w 2377881"/>
                <a:gd name="connsiteY1247" fmla="*/ 398737 h 509406"/>
                <a:gd name="connsiteX1248" fmla="*/ 1702501 w 2377881"/>
                <a:gd name="connsiteY1248" fmla="*/ 401487 h 509406"/>
                <a:gd name="connsiteX1249" fmla="*/ 1705929 w 2377881"/>
                <a:gd name="connsiteY1249" fmla="*/ 398534 h 509406"/>
                <a:gd name="connsiteX1250" fmla="*/ 2233996 w 2377881"/>
                <a:gd name="connsiteY1250" fmla="*/ 396439 h 509406"/>
                <a:gd name="connsiteX1251" fmla="*/ 2231234 w 2377881"/>
                <a:gd name="connsiteY1251" fmla="*/ 400821 h 509406"/>
                <a:gd name="connsiteX1252" fmla="*/ 2230567 w 2377881"/>
                <a:gd name="connsiteY1252" fmla="*/ 406727 h 509406"/>
                <a:gd name="connsiteX1253" fmla="*/ 2228948 w 2377881"/>
                <a:gd name="connsiteY1253" fmla="*/ 406250 h 509406"/>
                <a:gd name="connsiteX1254" fmla="*/ 2227519 w 2377881"/>
                <a:gd name="connsiteY1254" fmla="*/ 405679 h 509406"/>
                <a:gd name="connsiteX1255" fmla="*/ 2227519 w 2377881"/>
                <a:gd name="connsiteY1255" fmla="*/ 401774 h 509406"/>
                <a:gd name="connsiteX1256" fmla="*/ 2233996 w 2377881"/>
                <a:gd name="connsiteY1256" fmla="*/ 396439 h 509406"/>
                <a:gd name="connsiteX1257" fmla="*/ 1777938 w 2377881"/>
                <a:gd name="connsiteY1257" fmla="*/ 396133 h 509406"/>
                <a:gd name="connsiteX1258" fmla="*/ 1778034 w 2377881"/>
                <a:gd name="connsiteY1258" fmla="*/ 398153 h 509406"/>
                <a:gd name="connsiteX1259" fmla="*/ 1775748 w 2377881"/>
                <a:gd name="connsiteY1259" fmla="*/ 401487 h 509406"/>
                <a:gd name="connsiteX1260" fmla="*/ 1711549 w 2377881"/>
                <a:gd name="connsiteY1260" fmla="*/ 395867 h 509406"/>
                <a:gd name="connsiteX1261" fmla="*/ 1714121 w 2377881"/>
                <a:gd name="connsiteY1261" fmla="*/ 396343 h 509406"/>
                <a:gd name="connsiteX1262" fmla="*/ 1720788 w 2377881"/>
                <a:gd name="connsiteY1262" fmla="*/ 397105 h 509406"/>
                <a:gd name="connsiteX1263" fmla="*/ 1724885 w 2377881"/>
                <a:gd name="connsiteY1263" fmla="*/ 398725 h 509406"/>
                <a:gd name="connsiteX1264" fmla="*/ 1728027 w 2377881"/>
                <a:gd name="connsiteY1264" fmla="*/ 400725 h 509406"/>
                <a:gd name="connsiteX1265" fmla="*/ 1733457 w 2377881"/>
                <a:gd name="connsiteY1265" fmla="*/ 406821 h 509406"/>
                <a:gd name="connsiteX1266" fmla="*/ 1728123 w 2377881"/>
                <a:gd name="connsiteY1266" fmla="*/ 407202 h 509406"/>
                <a:gd name="connsiteX1267" fmla="*/ 1721170 w 2377881"/>
                <a:gd name="connsiteY1267" fmla="*/ 403106 h 509406"/>
                <a:gd name="connsiteX1268" fmla="*/ 1716407 w 2377881"/>
                <a:gd name="connsiteY1268" fmla="*/ 405963 h 509406"/>
                <a:gd name="connsiteX1269" fmla="*/ 1716407 w 2377881"/>
                <a:gd name="connsiteY1269" fmla="*/ 405202 h 509406"/>
                <a:gd name="connsiteX1270" fmla="*/ 1709930 w 2377881"/>
                <a:gd name="connsiteY1270" fmla="*/ 399201 h 509406"/>
                <a:gd name="connsiteX1271" fmla="*/ 1707148 w 2377881"/>
                <a:gd name="connsiteY1271" fmla="*/ 398737 h 509406"/>
                <a:gd name="connsiteX1272" fmla="*/ 1707168 w 2377881"/>
                <a:gd name="connsiteY1272" fmla="*/ 398725 h 509406"/>
                <a:gd name="connsiteX1273" fmla="*/ 1862712 w 2377881"/>
                <a:gd name="connsiteY1273" fmla="*/ 395106 h 509406"/>
                <a:gd name="connsiteX1274" fmla="*/ 1865951 w 2377881"/>
                <a:gd name="connsiteY1274" fmla="*/ 399297 h 509406"/>
                <a:gd name="connsiteX1275" fmla="*/ 1867760 w 2377881"/>
                <a:gd name="connsiteY1275" fmla="*/ 400725 h 509406"/>
                <a:gd name="connsiteX1276" fmla="*/ 1868903 w 2377881"/>
                <a:gd name="connsiteY1276" fmla="*/ 400344 h 509406"/>
                <a:gd name="connsiteX1277" fmla="*/ 1872332 w 2377881"/>
                <a:gd name="connsiteY1277" fmla="*/ 403488 h 509406"/>
                <a:gd name="connsiteX1278" fmla="*/ 1873475 w 2377881"/>
                <a:gd name="connsiteY1278" fmla="*/ 410441 h 509406"/>
                <a:gd name="connsiteX1279" fmla="*/ 1869475 w 2377881"/>
                <a:gd name="connsiteY1279" fmla="*/ 409488 h 509406"/>
                <a:gd name="connsiteX1280" fmla="*/ 1867665 w 2377881"/>
                <a:gd name="connsiteY1280" fmla="*/ 409107 h 509406"/>
                <a:gd name="connsiteX1281" fmla="*/ 1861760 w 2377881"/>
                <a:gd name="connsiteY1281" fmla="*/ 411489 h 509406"/>
                <a:gd name="connsiteX1282" fmla="*/ 1860711 w 2377881"/>
                <a:gd name="connsiteY1282" fmla="*/ 413203 h 509406"/>
                <a:gd name="connsiteX1283" fmla="*/ 1860235 w 2377881"/>
                <a:gd name="connsiteY1283" fmla="*/ 414060 h 509406"/>
                <a:gd name="connsiteX1284" fmla="*/ 1858616 w 2377881"/>
                <a:gd name="connsiteY1284" fmla="*/ 415394 h 509406"/>
                <a:gd name="connsiteX1285" fmla="*/ 1849948 w 2377881"/>
                <a:gd name="connsiteY1285" fmla="*/ 412822 h 509406"/>
                <a:gd name="connsiteX1286" fmla="*/ 1848520 w 2377881"/>
                <a:gd name="connsiteY1286" fmla="*/ 413775 h 509406"/>
                <a:gd name="connsiteX1287" fmla="*/ 1847853 w 2377881"/>
                <a:gd name="connsiteY1287" fmla="*/ 413013 h 509406"/>
                <a:gd name="connsiteX1288" fmla="*/ 1844043 w 2377881"/>
                <a:gd name="connsiteY1288" fmla="*/ 408345 h 509406"/>
                <a:gd name="connsiteX1289" fmla="*/ 1837756 w 2377881"/>
                <a:gd name="connsiteY1289" fmla="*/ 414727 h 509406"/>
                <a:gd name="connsiteX1290" fmla="*/ 1837280 w 2377881"/>
                <a:gd name="connsiteY1290" fmla="*/ 415013 h 509406"/>
                <a:gd name="connsiteX1291" fmla="*/ 1833946 w 2377881"/>
                <a:gd name="connsiteY1291" fmla="*/ 415870 h 509406"/>
                <a:gd name="connsiteX1292" fmla="*/ 1832518 w 2377881"/>
                <a:gd name="connsiteY1292" fmla="*/ 414441 h 509406"/>
                <a:gd name="connsiteX1293" fmla="*/ 1832327 w 2377881"/>
                <a:gd name="connsiteY1293" fmla="*/ 412441 h 509406"/>
                <a:gd name="connsiteX1294" fmla="*/ 1840900 w 2377881"/>
                <a:gd name="connsiteY1294" fmla="*/ 402535 h 509406"/>
                <a:gd name="connsiteX1295" fmla="*/ 1846138 w 2377881"/>
                <a:gd name="connsiteY1295" fmla="*/ 407012 h 509406"/>
                <a:gd name="connsiteX1296" fmla="*/ 1849567 w 2377881"/>
                <a:gd name="connsiteY1296" fmla="*/ 405107 h 509406"/>
                <a:gd name="connsiteX1297" fmla="*/ 1851186 w 2377881"/>
                <a:gd name="connsiteY1297" fmla="*/ 403202 h 509406"/>
                <a:gd name="connsiteX1298" fmla="*/ 1855282 w 2377881"/>
                <a:gd name="connsiteY1298" fmla="*/ 401106 h 509406"/>
                <a:gd name="connsiteX1299" fmla="*/ 1861664 w 2377881"/>
                <a:gd name="connsiteY1299" fmla="*/ 405774 h 509406"/>
                <a:gd name="connsiteX1300" fmla="*/ 1860902 w 2377881"/>
                <a:gd name="connsiteY1300" fmla="*/ 402345 h 509406"/>
                <a:gd name="connsiteX1301" fmla="*/ 1860711 w 2377881"/>
                <a:gd name="connsiteY1301" fmla="*/ 401678 h 509406"/>
                <a:gd name="connsiteX1302" fmla="*/ 1858997 w 2377881"/>
                <a:gd name="connsiteY1302" fmla="*/ 395677 h 509406"/>
                <a:gd name="connsiteX1303" fmla="*/ 2142651 w 2377881"/>
                <a:gd name="connsiteY1303" fmla="*/ 395010 h 509406"/>
                <a:gd name="connsiteX1304" fmla="*/ 2148652 w 2377881"/>
                <a:gd name="connsiteY1304" fmla="*/ 403487 h 509406"/>
                <a:gd name="connsiteX1305" fmla="*/ 2143699 w 2377881"/>
                <a:gd name="connsiteY1305" fmla="*/ 399773 h 509406"/>
                <a:gd name="connsiteX1306" fmla="*/ 2136555 w 2377881"/>
                <a:gd name="connsiteY1306" fmla="*/ 399201 h 509406"/>
                <a:gd name="connsiteX1307" fmla="*/ 2135222 w 2377881"/>
                <a:gd name="connsiteY1307" fmla="*/ 399487 h 509406"/>
                <a:gd name="connsiteX1308" fmla="*/ 2130078 w 2377881"/>
                <a:gd name="connsiteY1308" fmla="*/ 401106 h 509406"/>
                <a:gd name="connsiteX1309" fmla="*/ 2134555 w 2377881"/>
                <a:gd name="connsiteY1309" fmla="*/ 397867 h 509406"/>
                <a:gd name="connsiteX1310" fmla="*/ 2139413 w 2377881"/>
                <a:gd name="connsiteY1310" fmla="*/ 396153 h 509406"/>
                <a:gd name="connsiteX1311" fmla="*/ 2296004 w 2377881"/>
                <a:gd name="connsiteY1311" fmla="*/ 394915 h 509406"/>
                <a:gd name="connsiteX1312" fmla="*/ 2297147 w 2377881"/>
                <a:gd name="connsiteY1312" fmla="*/ 398821 h 509406"/>
                <a:gd name="connsiteX1313" fmla="*/ 2296194 w 2377881"/>
                <a:gd name="connsiteY1313" fmla="*/ 407107 h 509406"/>
                <a:gd name="connsiteX1314" fmla="*/ 2291050 w 2377881"/>
                <a:gd name="connsiteY1314" fmla="*/ 404155 h 509406"/>
                <a:gd name="connsiteX1315" fmla="*/ 2291241 w 2377881"/>
                <a:gd name="connsiteY1315" fmla="*/ 396820 h 509406"/>
                <a:gd name="connsiteX1316" fmla="*/ 2296004 w 2377881"/>
                <a:gd name="connsiteY1316" fmla="*/ 394915 h 509406"/>
                <a:gd name="connsiteX1317" fmla="*/ 2343629 w 2377881"/>
                <a:gd name="connsiteY1317" fmla="*/ 394534 h 509406"/>
                <a:gd name="connsiteX1318" fmla="*/ 2350106 w 2377881"/>
                <a:gd name="connsiteY1318" fmla="*/ 398725 h 509406"/>
                <a:gd name="connsiteX1319" fmla="*/ 2345439 w 2377881"/>
                <a:gd name="connsiteY1319" fmla="*/ 397868 h 509406"/>
                <a:gd name="connsiteX1320" fmla="*/ 2331247 w 2377881"/>
                <a:gd name="connsiteY1320" fmla="*/ 399106 h 509406"/>
                <a:gd name="connsiteX1321" fmla="*/ 2331628 w 2377881"/>
                <a:gd name="connsiteY1321" fmla="*/ 396344 h 509406"/>
                <a:gd name="connsiteX1322" fmla="*/ 2343629 w 2377881"/>
                <a:gd name="connsiteY1322" fmla="*/ 394534 h 509406"/>
                <a:gd name="connsiteX1323" fmla="*/ 2354106 w 2377881"/>
                <a:gd name="connsiteY1323" fmla="*/ 393963 h 509406"/>
                <a:gd name="connsiteX1324" fmla="*/ 2367822 w 2377881"/>
                <a:gd name="connsiteY1324" fmla="*/ 395868 h 509406"/>
                <a:gd name="connsiteX1325" fmla="*/ 2360869 w 2377881"/>
                <a:gd name="connsiteY1325" fmla="*/ 397963 h 509406"/>
                <a:gd name="connsiteX1326" fmla="*/ 2356392 w 2377881"/>
                <a:gd name="connsiteY1326" fmla="*/ 396915 h 509406"/>
                <a:gd name="connsiteX1327" fmla="*/ 2355154 w 2377881"/>
                <a:gd name="connsiteY1327" fmla="*/ 396630 h 509406"/>
                <a:gd name="connsiteX1328" fmla="*/ 2354106 w 2377881"/>
                <a:gd name="connsiteY1328" fmla="*/ 393963 h 509406"/>
                <a:gd name="connsiteX1329" fmla="*/ 1777726 w 2377881"/>
                <a:gd name="connsiteY1329" fmla="*/ 391653 h 509406"/>
                <a:gd name="connsiteX1330" fmla="*/ 1779177 w 2377881"/>
                <a:gd name="connsiteY1330" fmla="*/ 393105 h 509406"/>
                <a:gd name="connsiteX1331" fmla="*/ 1777938 w 2377881"/>
                <a:gd name="connsiteY1331" fmla="*/ 396133 h 509406"/>
                <a:gd name="connsiteX1332" fmla="*/ 489587 w 2377881"/>
                <a:gd name="connsiteY1332" fmla="*/ 390819 h 509406"/>
                <a:gd name="connsiteX1333" fmla="*/ 487206 w 2377881"/>
                <a:gd name="connsiteY1333" fmla="*/ 393486 h 509406"/>
                <a:gd name="connsiteX1334" fmla="*/ 488158 w 2377881"/>
                <a:gd name="connsiteY1334" fmla="*/ 397201 h 509406"/>
                <a:gd name="connsiteX1335" fmla="*/ 487111 w 2377881"/>
                <a:gd name="connsiteY1335" fmla="*/ 397486 h 509406"/>
                <a:gd name="connsiteX1336" fmla="*/ 496636 w 2377881"/>
                <a:gd name="connsiteY1336" fmla="*/ 400058 h 509406"/>
                <a:gd name="connsiteX1337" fmla="*/ 493969 w 2377881"/>
                <a:gd name="connsiteY1337" fmla="*/ 394343 h 509406"/>
                <a:gd name="connsiteX1338" fmla="*/ 492159 w 2377881"/>
                <a:gd name="connsiteY1338" fmla="*/ 392248 h 509406"/>
                <a:gd name="connsiteX1339" fmla="*/ 489587 w 2377881"/>
                <a:gd name="connsiteY1339" fmla="*/ 390819 h 509406"/>
                <a:gd name="connsiteX1340" fmla="*/ 1673069 w 2377881"/>
                <a:gd name="connsiteY1340" fmla="*/ 390152 h 509406"/>
                <a:gd name="connsiteX1341" fmla="*/ 1678688 w 2377881"/>
                <a:gd name="connsiteY1341" fmla="*/ 399010 h 509406"/>
                <a:gd name="connsiteX1342" fmla="*/ 1678308 w 2377881"/>
                <a:gd name="connsiteY1342" fmla="*/ 398153 h 509406"/>
                <a:gd name="connsiteX1343" fmla="*/ 1672783 w 2377881"/>
                <a:gd name="connsiteY1343" fmla="*/ 395867 h 509406"/>
                <a:gd name="connsiteX1344" fmla="*/ 1670306 w 2377881"/>
                <a:gd name="connsiteY1344" fmla="*/ 397486 h 509406"/>
                <a:gd name="connsiteX1345" fmla="*/ 1672212 w 2377881"/>
                <a:gd name="connsiteY1345" fmla="*/ 402535 h 509406"/>
                <a:gd name="connsiteX1346" fmla="*/ 1669354 w 2377881"/>
                <a:gd name="connsiteY1346" fmla="*/ 403201 h 509406"/>
                <a:gd name="connsiteX1347" fmla="*/ 1668021 w 2377881"/>
                <a:gd name="connsiteY1347" fmla="*/ 402439 h 509406"/>
                <a:gd name="connsiteX1348" fmla="*/ 1664687 w 2377881"/>
                <a:gd name="connsiteY1348" fmla="*/ 400534 h 509406"/>
                <a:gd name="connsiteX1349" fmla="*/ 1666115 w 2377881"/>
                <a:gd name="connsiteY1349" fmla="*/ 392438 h 509406"/>
                <a:gd name="connsiteX1350" fmla="*/ 1673069 w 2377881"/>
                <a:gd name="connsiteY1350" fmla="*/ 390152 h 509406"/>
                <a:gd name="connsiteX1351" fmla="*/ 2087215 w 2377881"/>
                <a:gd name="connsiteY1351" fmla="*/ 389581 h 509406"/>
                <a:gd name="connsiteX1352" fmla="*/ 2100074 w 2377881"/>
                <a:gd name="connsiteY1352" fmla="*/ 392343 h 509406"/>
                <a:gd name="connsiteX1353" fmla="*/ 2101884 w 2377881"/>
                <a:gd name="connsiteY1353" fmla="*/ 394534 h 509406"/>
                <a:gd name="connsiteX1354" fmla="*/ 2092073 w 2377881"/>
                <a:gd name="connsiteY1354" fmla="*/ 393296 h 509406"/>
                <a:gd name="connsiteX1355" fmla="*/ 2087215 w 2377881"/>
                <a:gd name="connsiteY1355" fmla="*/ 389581 h 509406"/>
                <a:gd name="connsiteX1356" fmla="*/ 462822 w 2377881"/>
                <a:gd name="connsiteY1356" fmla="*/ 389295 h 509406"/>
                <a:gd name="connsiteX1357" fmla="*/ 459202 w 2377881"/>
                <a:gd name="connsiteY1357" fmla="*/ 390152 h 509406"/>
                <a:gd name="connsiteX1358" fmla="*/ 461393 w 2377881"/>
                <a:gd name="connsiteY1358" fmla="*/ 398439 h 509406"/>
                <a:gd name="connsiteX1359" fmla="*/ 456154 w 2377881"/>
                <a:gd name="connsiteY1359" fmla="*/ 400249 h 509406"/>
                <a:gd name="connsiteX1360" fmla="*/ 454726 w 2377881"/>
                <a:gd name="connsiteY1360" fmla="*/ 400725 h 509406"/>
                <a:gd name="connsiteX1361" fmla="*/ 454821 w 2377881"/>
                <a:gd name="connsiteY1361" fmla="*/ 404059 h 509406"/>
                <a:gd name="connsiteX1362" fmla="*/ 463393 w 2377881"/>
                <a:gd name="connsiteY1362" fmla="*/ 403963 h 509406"/>
                <a:gd name="connsiteX1363" fmla="*/ 467394 w 2377881"/>
                <a:gd name="connsiteY1363" fmla="*/ 403582 h 509406"/>
                <a:gd name="connsiteX1364" fmla="*/ 472347 w 2377881"/>
                <a:gd name="connsiteY1364" fmla="*/ 402916 h 509406"/>
                <a:gd name="connsiteX1365" fmla="*/ 473966 w 2377881"/>
                <a:gd name="connsiteY1365" fmla="*/ 402058 h 509406"/>
                <a:gd name="connsiteX1366" fmla="*/ 473871 w 2377881"/>
                <a:gd name="connsiteY1366" fmla="*/ 400153 h 509406"/>
                <a:gd name="connsiteX1367" fmla="*/ 470633 w 2377881"/>
                <a:gd name="connsiteY1367" fmla="*/ 398629 h 509406"/>
                <a:gd name="connsiteX1368" fmla="*/ 467203 w 2377881"/>
                <a:gd name="connsiteY1368" fmla="*/ 391771 h 509406"/>
                <a:gd name="connsiteX1369" fmla="*/ 464060 w 2377881"/>
                <a:gd name="connsiteY1369" fmla="*/ 389962 h 509406"/>
                <a:gd name="connsiteX1370" fmla="*/ 1095568 w 2377881"/>
                <a:gd name="connsiteY1370" fmla="*/ 388533 h 509406"/>
                <a:gd name="connsiteX1371" fmla="*/ 1101093 w 2377881"/>
                <a:gd name="connsiteY1371" fmla="*/ 395010 h 509406"/>
                <a:gd name="connsiteX1372" fmla="*/ 1099092 w 2377881"/>
                <a:gd name="connsiteY1372" fmla="*/ 393867 h 509406"/>
                <a:gd name="connsiteX1373" fmla="*/ 1088234 w 2377881"/>
                <a:gd name="connsiteY1373" fmla="*/ 391486 h 509406"/>
                <a:gd name="connsiteX1374" fmla="*/ 1091568 w 2377881"/>
                <a:gd name="connsiteY1374" fmla="*/ 388724 h 509406"/>
                <a:gd name="connsiteX1375" fmla="*/ 1093568 w 2377881"/>
                <a:gd name="connsiteY1375" fmla="*/ 388628 h 509406"/>
                <a:gd name="connsiteX1376" fmla="*/ 1774129 w 2377881"/>
                <a:gd name="connsiteY1376" fmla="*/ 388057 h 509406"/>
                <a:gd name="connsiteX1377" fmla="*/ 1777725 w 2377881"/>
                <a:gd name="connsiteY1377" fmla="*/ 391641 h 509406"/>
                <a:gd name="connsiteX1378" fmla="*/ 1777726 w 2377881"/>
                <a:gd name="connsiteY1378" fmla="*/ 391653 h 509406"/>
                <a:gd name="connsiteX1379" fmla="*/ 1777653 w 2377881"/>
                <a:gd name="connsiteY1379" fmla="*/ 391581 h 509406"/>
                <a:gd name="connsiteX1380" fmla="*/ 10385 w 2377881"/>
                <a:gd name="connsiteY1380" fmla="*/ 383675 h 509406"/>
                <a:gd name="connsiteX1381" fmla="*/ 18577 w 2377881"/>
                <a:gd name="connsiteY1381" fmla="*/ 384247 h 509406"/>
                <a:gd name="connsiteX1382" fmla="*/ 19624 w 2377881"/>
                <a:gd name="connsiteY1382" fmla="*/ 385104 h 509406"/>
                <a:gd name="connsiteX1383" fmla="*/ 18005 w 2377881"/>
                <a:gd name="connsiteY1383" fmla="*/ 387104 h 509406"/>
                <a:gd name="connsiteX1384" fmla="*/ 16767 w 2377881"/>
                <a:gd name="connsiteY1384" fmla="*/ 386914 h 509406"/>
                <a:gd name="connsiteX1385" fmla="*/ 12576 w 2377881"/>
                <a:gd name="connsiteY1385" fmla="*/ 389105 h 509406"/>
                <a:gd name="connsiteX1386" fmla="*/ 12004 w 2377881"/>
                <a:gd name="connsiteY1386" fmla="*/ 391867 h 509406"/>
                <a:gd name="connsiteX1387" fmla="*/ 2574 w 2377881"/>
                <a:gd name="connsiteY1387" fmla="*/ 393867 h 509406"/>
                <a:gd name="connsiteX1388" fmla="*/ 2479 w 2377881"/>
                <a:gd name="connsiteY1388" fmla="*/ 393296 h 509406"/>
                <a:gd name="connsiteX1389" fmla="*/ 2955 w 2377881"/>
                <a:gd name="connsiteY1389" fmla="*/ 391486 h 509406"/>
                <a:gd name="connsiteX1390" fmla="*/ 10385 w 2377881"/>
                <a:gd name="connsiteY1390" fmla="*/ 383675 h 509406"/>
                <a:gd name="connsiteX1391" fmla="*/ 675896 w 2377881"/>
                <a:gd name="connsiteY1391" fmla="*/ 378627 h 509406"/>
                <a:gd name="connsiteX1392" fmla="*/ 673039 w 2377881"/>
                <a:gd name="connsiteY1392" fmla="*/ 379484 h 509406"/>
                <a:gd name="connsiteX1393" fmla="*/ 670372 w 2377881"/>
                <a:gd name="connsiteY1393" fmla="*/ 386818 h 509406"/>
                <a:gd name="connsiteX1394" fmla="*/ 669991 w 2377881"/>
                <a:gd name="connsiteY1394" fmla="*/ 388057 h 509406"/>
                <a:gd name="connsiteX1395" fmla="*/ 671324 w 2377881"/>
                <a:gd name="connsiteY1395" fmla="*/ 390533 h 509406"/>
                <a:gd name="connsiteX1396" fmla="*/ 672182 w 2377881"/>
                <a:gd name="connsiteY1396" fmla="*/ 390819 h 509406"/>
                <a:gd name="connsiteX1397" fmla="*/ 677516 w 2377881"/>
                <a:gd name="connsiteY1397" fmla="*/ 384723 h 509406"/>
                <a:gd name="connsiteX1398" fmla="*/ 680564 w 2377881"/>
                <a:gd name="connsiteY1398" fmla="*/ 384532 h 509406"/>
                <a:gd name="connsiteX1399" fmla="*/ 684469 w 2377881"/>
                <a:gd name="connsiteY1399" fmla="*/ 385009 h 509406"/>
                <a:gd name="connsiteX1400" fmla="*/ 683231 w 2377881"/>
                <a:gd name="connsiteY1400" fmla="*/ 383485 h 509406"/>
                <a:gd name="connsiteX1401" fmla="*/ 682278 w 2377881"/>
                <a:gd name="connsiteY1401" fmla="*/ 380056 h 509406"/>
                <a:gd name="connsiteX1402" fmla="*/ 675896 w 2377881"/>
                <a:gd name="connsiteY1402" fmla="*/ 378627 h 509406"/>
                <a:gd name="connsiteX1403" fmla="*/ 1291116 w 2377881"/>
                <a:gd name="connsiteY1403" fmla="*/ 374912 h 509406"/>
                <a:gd name="connsiteX1404" fmla="*/ 1288068 w 2377881"/>
                <a:gd name="connsiteY1404" fmla="*/ 387009 h 509406"/>
                <a:gd name="connsiteX1405" fmla="*/ 1283020 w 2377881"/>
                <a:gd name="connsiteY1405" fmla="*/ 386438 h 509406"/>
                <a:gd name="connsiteX1406" fmla="*/ 1281115 w 2377881"/>
                <a:gd name="connsiteY1406" fmla="*/ 385390 h 509406"/>
                <a:gd name="connsiteX1407" fmla="*/ 1281877 w 2377881"/>
                <a:gd name="connsiteY1407" fmla="*/ 382723 h 509406"/>
                <a:gd name="connsiteX1408" fmla="*/ 1286259 w 2377881"/>
                <a:gd name="connsiteY1408" fmla="*/ 375579 h 509406"/>
                <a:gd name="connsiteX1409" fmla="*/ 1285973 w 2377881"/>
                <a:gd name="connsiteY1409" fmla="*/ 375389 h 509406"/>
                <a:gd name="connsiteX1410" fmla="*/ 1291116 w 2377881"/>
                <a:gd name="connsiteY1410" fmla="*/ 374912 h 509406"/>
                <a:gd name="connsiteX1411" fmla="*/ 727141 w 2377881"/>
                <a:gd name="connsiteY1411" fmla="*/ 374245 h 509406"/>
                <a:gd name="connsiteX1412" fmla="*/ 732570 w 2377881"/>
                <a:gd name="connsiteY1412" fmla="*/ 388342 h 509406"/>
                <a:gd name="connsiteX1413" fmla="*/ 739714 w 2377881"/>
                <a:gd name="connsiteY1413" fmla="*/ 395105 h 509406"/>
                <a:gd name="connsiteX1414" fmla="*/ 743048 w 2377881"/>
                <a:gd name="connsiteY1414" fmla="*/ 394819 h 509406"/>
                <a:gd name="connsiteX1415" fmla="*/ 743619 w 2377881"/>
                <a:gd name="connsiteY1415" fmla="*/ 394724 h 509406"/>
                <a:gd name="connsiteX1416" fmla="*/ 741619 w 2377881"/>
                <a:gd name="connsiteY1416" fmla="*/ 391295 h 509406"/>
                <a:gd name="connsiteX1417" fmla="*/ 741047 w 2377881"/>
                <a:gd name="connsiteY1417" fmla="*/ 390628 h 509406"/>
                <a:gd name="connsiteX1418" fmla="*/ 740285 w 2377881"/>
                <a:gd name="connsiteY1418" fmla="*/ 389771 h 509406"/>
                <a:gd name="connsiteX1419" fmla="*/ 742952 w 2377881"/>
                <a:gd name="connsiteY1419" fmla="*/ 387009 h 509406"/>
                <a:gd name="connsiteX1420" fmla="*/ 744286 w 2377881"/>
                <a:gd name="connsiteY1420" fmla="*/ 387390 h 509406"/>
                <a:gd name="connsiteX1421" fmla="*/ 746953 w 2377881"/>
                <a:gd name="connsiteY1421" fmla="*/ 389485 h 509406"/>
                <a:gd name="connsiteX1422" fmla="*/ 747429 w 2377881"/>
                <a:gd name="connsiteY1422" fmla="*/ 391676 h 509406"/>
                <a:gd name="connsiteX1423" fmla="*/ 751906 w 2377881"/>
                <a:gd name="connsiteY1423" fmla="*/ 390819 h 509406"/>
                <a:gd name="connsiteX1424" fmla="*/ 751049 w 2377881"/>
                <a:gd name="connsiteY1424" fmla="*/ 384532 h 509406"/>
                <a:gd name="connsiteX1425" fmla="*/ 749715 w 2377881"/>
                <a:gd name="connsiteY1425" fmla="*/ 383389 h 509406"/>
                <a:gd name="connsiteX1426" fmla="*/ 745524 w 2377881"/>
                <a:gd name="connsiteY1426" fmla="*/ 382723 h 509406"/>
                <a:gd name="connsiteX1427" fmla="*/ 740571 w 2377881"/>
                <a:gd name="connsiteY1427" fmla="*/ 383389 h 509406"/>
                <a:gd name="connsiteX1428" fmla="*/ 741714 w 2377881"/>
                <a:gd name="connsiteY1428" fmla="*/ 378436 h 509406"/>
                <a:gd name="connsiteX1429" fmla="*/ 738285 w 2377881"/>
                <a:gd name="connsiteY1429" fmla="*/ 376246 h 509406"/>
                <a:gd name="connsiteX1430" fmla="*/ 737237 w 2377881"/>
                <a:gd name="connsiteY1430" fmla="*/ 376817 h 509406"/>
                <a:gd name="connsiteX1431" fmla="*/ 731617 w 2377881"/>
                <a:gd name="connsiteY1431" fmla="*/ 375007 h 509406"/>
                <a:gd name="connsiteX1432" fmla="*/ 727522 w 2377881"/>
                <a:gd name="connsiteY1432" fmla="*/ 374245 h 509406"/>
                <a:gd name="connsiteX1433" fmla="*/ 477659 w 2377881"/>
                <a:gd name="connsiteY1433" fmla="*/ 372641 h 509406"/>
                <a:gd name="connsiteX1434" fmla="*/ 477586 w 2377881"/>
                <a:gd name="connsiteY1434" fmla="*/ 373769 h 509406"/>
                <a:gd name="connsiteX1435" fmla="*/ 476537 w 2377881"/>
                <a:gd name="connsiteY1435" fmla="*/ 372797 h 509406"/>
                <a:gd name="connsiteX1436" fmla="*/ 752192 w 2377881"/>
                <a:gd name="connsiteY1436" fmla="*/ 371102 h 509406"/>
                <a:gd name="connsiteX1437" fmla="*/ 748762 w 2377881"/>
                <a:gd name="connsiteY1437" fmla="*/ 371864 h 509406"/>
                <a:gd name="connsiteX1438" fmla="*/ 748572 w 2377881"/>
                <a:gd name="connsiteY1438" fmla="*/ 375769 h 509406"/>
                <a:gd name="connsiteX1439" fmla="*/ 752573 w 2377881"/>
                <a:gd name="connsiteY1439" fmla="*/ 379675 h 509406"/>
                <a:gd name="connsiteX1440" fmla="*/ 752953 w 2377881"/>
                <a:gd name="connsiteY1440" fmla="*/ 381389 h 509406"/>
                <a:gd name="connsiteX1441" fmla="*/ 757525 w 2377881"/>
                <a:gd name="connsiteY1441" fmla="*/ 381484 h 509406"/>
                <a:gd name="connsiteX1442" fmla="*/ 756764 w 2377881"/>
                <a:gd name="connsiteY1442" fmla="*/ 380722 h 509406"/>
                <a:gd name="connsiteX1443" fmla="*/ 756764 w 2377881"/>
                <a:gd name="connsiteY1443" fmla="*/ 377674 h 509406"/>
                <a:gd name="connsiteX1444" fmla="*/ 760097 w 2377881"/>
                <a:gd name="connsiteY1444" fmla="*/ 374626 h 509406"/>
                <a:gd name="connsiteX1445" fmla="*/ 760669 w 2377881"/>
                <a:gd name="connsiteY1445" fmla="*/ 373293 h 509406"/>
                <a:gd name="connsiteX1446" fmla="*/ 752192 w 2377881"/>
                <a:gd name="connsiteY1446" fmla="*/ 371102 h 509406"/>
                <a:gd name="connsiteX1447" fmla="*/ 1721462 w 2377881"/>
                <a:gd name="connsiteY1447" fmla="*/ 370503 h 509406"/>
                <a:gd name="connsiteX1448" fmla="*/ 1723742 w 2377881"/>
                <a:gd name="connsiteY1448" fmla="*/ 370912 h 509406"/>
                <a:gd name="connsiteX1449" fmla="*/ 1721456 w 2377881"/>
                <a:gd name="connsiteY1449" fmla="*/ 370721 h 509406"/>
                <a:gd name="connsiteX1450" fmla="*/ 1505429 w 2377881"/>
                <a:gd name="connsiteY1450" fmla="*/ 370055 h 509406"/>
                <a:gd name="connsiteX1451" fmla="*/ 1504381 w 2377881"/>
                <a:gd name="connsiteY1451" fmla="*/ 379770 h 509406"/>
                <a:gd name="connsiteX1452" fmla="*/ 1500857 w 2377881"/>
                <a:gd name="connsiteY1452" fmla="*/ 378723 h 509406"/>
                <a:gd name="connsiteX1453" fmla="*/ 1505429 w 2377881"/>
                <a:gd name="connsiteY1453" fmla="*/ 370055 h 509406"/>
                <a:gd name="connsiteX1454" fmla="*/ 1534290 w 2377881"/>
                <a:gd name="connsiteY1454" fmla="*/ 369864 h 509406"/>
                <a:gd name="connsiteX1455" fmla="*/ 1536099 w 2377881"/>
                <a:gd name="connsiteY1455" fmla="*/ 371959 h 509406"/>
                <a:gd name="connsiteX1456" fmla="*/ 1535242 w 2377881"/>
                <a:gd name="connsiteY1456" fmla="*/ 373579 h 509406"/>
                <a:gd name="connsiteX1457" fmla="*/ 1528098 w 2377881"/>
                <a:gd name="connsiteY1457" fmla="*/ 379294 h 509406"/>
                <a:gd name="connsiteX1458" fmla="*/ 1523622 w 2377881"/>
                <a:gd name="connsiteY1458" fmla="*/ 380151 h 509406"/>
                <a:gd name="connsiteX1459" fmla="*/ 1519716 w 2377881"/>
                <a:gd name="connsiteY1459" fmla="*/ 380151 h 509406"/>
                <a:gd name="connsiteX1460" fmla="*/ 1519336 w 2377881"/>
                <a:gd name="connsiteY1460" fmla="*/ 373102 h 509406"/>
                <a:gd name="connsiteX1461" fmla="*/ 1525146 w 2377881"/>
                <a:gd name="connsiteY1461" fmla="*/ 370912 h 509406"/>
                <a:gd name="connsiteX1462" fmla="*/ 1528384 w 2377881"/>
                <a:gd name="connsiteY1462" fmla="*/ 370721 h 509406"/>
                <a:gd name="connsiteX1463" fmla="*/ 1534290 w 2377881"/>
                <a:gd name="connsiteY1463" fmla="*/ 369864 h 509406"/>
                <a:gd name="connsiteX1464" fmla="*/ 471490 w 2377881"/>
                <a:gd name="connsiteY1464" fmla="*/ 369578 h 509406"/>
                <a:gd name="connsiteX1465" fmla="*/ 473681 w 2377881"/>
                <a:gd name="connsiteY1465" fmla="*/ 370150 h 509406"/>
                <a:gd name="connsiteX1466" fmla="*/ 476537 w 2377881"/>
                <a:gd name="connsiteY1466" fmla="*/ 372797 h 509406"/>
                <a:gd name="connsiteX1467" fmla="*/ 470918 w 2377881"/>
                <a:gd name="connsiteY1467" fmla="*/ 373579 h 509406"/>
                <a:gd name="connsiteX1468" fmla="*/ 469299 w 2377881"/>
                <a:gd name="connsiteY1468" fmla="*/ 371388 h 509406"/>
                <a:gd name="connsiteX1469" fmla="*/ 471490 w 2377881"/>
                <a:gd name="connsiteY1469" fmla="*/ 369578 h 509406"/>
                <a:gd name="connsiteX1470" fmla="*/ 1136335 w 2377881"/>
                <a:gd name="connsiteY1470" fmla="*/ 369197 h 509406"/>
                <a:gd name="connsiteX1471" fmla="*/ 1134430 w 2377881"/>
                <a:gd name="connsiteY1471" fmla="*/ 372912 h 509406"/>
                <a:gd name="connsiteX1472" fmla="*/ 1139573 w 2377881"/>
                <a:gd name="connsiteY1472" fmla="*/ 375198 h 509406"/>
                <a:gd name="connsiteX1473" fmla="*/ 1140621 w 2377881"/>
                <a:gd name="connsiteY1473" fmla="*/ 372626 h 509406"/>
                <a:gd name="connsiteX1474" fmla="*/ 1136335 w 2377881"/>
                <a:gd name="connsiteY1474" fmla="*/ 369197 h 509406"/>
                <a:gd name="connsiteX1475" fmla="*/ 28196 w 2377881"/>
                <a:gd name="connsiteY1475" fmla="*/ 365578 h 509406"/>
                <a:gd name="connsiteX1476" fmla="*/ 34197 w 2377881"/>
                <a:gd name="connsiteY1476" fmla="*/ 366054 h 509406"/>
                <a:gd name="connsiteX1477" fmla="*/ 34483 w 2377881"/>
                <a:gd name="connsiteY1477" fmla="*/ 365673 h 509406"/>
                <a:gd name="connsiteX1478" fmla="*/ 37054 w 2377881"/>
                <a:gd name="connsiteY1478" fmla="*/ 369578 h 509406"/>
                <a:gd name="connsiteX1479" fmla="*/ 36293 w 2377881"/>
                <a:gd name="connsiteY1479" fmla="*/ 369578 h 509406"/>
                <a:gd name="connsiteX1480" fmla="*/ 30387 w 2377881"/>
                <a:gd name="connsiteY1480" fmla="*/ 369769 h 509406"/>
                <a:gd name="connsiteX1481" fmla="*/ 31911 w 2377881"/>
                <a:gd name="connsiteY1481" fmla="*/ 372436 h 509406"/>
                <a:gd name="connsiteX1482" fmla="*/ 25815 w 2377881"/>
                <a:gd name="connsiteY1482" fmla="*/ 367102 h 509406"/>
                <a:gd name="connsiteX1483" fmla="*/ 26101 w 2377881"/>
                <a:gd name="connsiteY1483" fmla="*/ 366245 h 509406"/>
                <a:gd name="connsiteX1484" fmla="*/ 28196 w 2377881"/>
                <a:gd name="connsiteY1484" fmla="*/ 365578 h 509406"/>
                <a:gd name="connsiteX1485" fmla="*/ 1682308 w 2377881"/>
                <a:gd name="connsiteY1485" fmla="*/ 364530 h 509406"/>
                <a:gd name="connsiteX1486" fmla="*/ 1683355 w 2377881"/>
                <a:gd name="connsiteY1486" fmla="*/ 365101 h 509406"/>
                <a:gd name="connsiteX1487" fmla="*/ 1690214 w 2377881"/>
                <a:gd name="connsiteY1487" fmla="*/ 373483 h 509406"/>
                <a:gd name="connsiteX1488" fmla="*/ 1682308 w 2377881"/>
                <a:gd name="connsiteY1488" fmla="*/ 364530 h 509406"/>
                <a:gd name="connsiteX1489" fmla="*/ 1902717 w 2377881"/>
                <a:gd name="connsiteY1489" fmla="*/ 363578 h 509406"/>
                <a:gd name="connsiteX1490" fmla="*/ 1916909 w 2377881"/>
                <a:gd name="connsiteY1490" fmla="*/ 367388 h 509406"/>
                <a:gd name="connsiteX1491" fmla="*/ 1904812 w 2377881"/>
                <a:gd name="connsiteY1491" fmla="*/ 366150 h 509406"/>
                <a:gd name="connsiteX1492" fmla="*/ 1896145 w 2377881"/>
                <a:gd name="connsiteY1492" fmla="*/ 367102 h 509406"/>
                <a:gd name="connsiteX1493" fmla="*/ 1902717 w 2377881"/>
                <a:gd name="connsiteY1493" fmla="*/ 363578 h 509406"/>
                <a:gd name="connsiteX1494" fmla="*/ 1718503 w 2377881"/>
                <a:gd name="connsiteY1494" fmla="*/ 363292 h 509406"/>
                <a:gd name="connsiteX1495" fmla="*/ 1720313 w 2377881"/>
                <a:gd name="connsiteY1495" fmla="*/ 363673 h 509406"/>
                <a:gd name="connsiteX1496" fmla="*/ 1721551 w 2377881"/>
                <a:gd name="connsiteY1496" fmla="*/ 367197 h 509406"/>
                <a:gd name="connsiteX1497" fmla="*/ 1721462 w 2377881"/>
                <a:gd name="connsiteY1497" fmla="*/ 370503 h 509406"/>
                <a:gd name="connsiteX1498" fmla="*/ 1713645 w 2377881"/>
                <a:gd name="connsiteY1498" fmla="*/ 369102 h 509406"/>
                <a:gd name="connsiteX1499" fmla="*/ 1708502 w 2377881"/>
                <a:gd name="connsiteY1499" fmla="*/ 369769 h 509406"/>
                <a:gd name="connsiteX1500" fmla="*/ 1708883 w 2377881"/>
                <a:gd name="connsiteY1500" fmla="*/ 369388 h 509406"/>
                <a:gd name="connsiteX1501" fmla="*/ 1710502 w 2377881"/>
                <a:gd name="connsiteY1501" fmla="*/ 367483 h 509406"/>
                <a:gd name="connsiteX1502" fmla="*/ 1718503 w 2377881"/>
                <a:gd name="connsiteY1502" fmla="*/ 363292 h 509406"/>
                <a:gd name="connsiteX1503" fmla="*/ 1818230 w 2377881"/>
                <a:gd name="connsiteY1503" fmla="*/ 361863 h 509406"/>
                <a:gd name="connsiteX1504" fmla="*/ 1817563 w 2377881"/>
                <a:gd name="connsiteY1504" fmla="*/ 366530 h 509406"/>
                <a:gd name="connsiteX1505" fmla="*/ 1814896 w 2377881"/>
                <a:gd name="connsiteY1505" fmla="*/ 365864 h 509406"/>
                <a:gd name="connsiteX1506" fmla="*/ 1809181 w 2377881"/>
                <a:gd name="connsiteY1506" fmla="*/ 364244 h 509406"/>
                <a:gd name="connsiteX1507" fmla="*/ 1818230 w 2377881"/>
                <a:gd name="connsiteY1507" fmla="*/ 361863 h 509406"/>
                <a:gd name="connsiteX1508" fmla="*/ 2328865 w 2377881"/>
                <a:gd name="connsiteY1508" fmla="*/ 359196 h 509406"/>
                <a:gd name="connsiteX1509" fmla="*/ 2329246 w 2377881"/>
                <a:gd name="connsiteY1509" fmla="*/ 359291 h 509406"/>
                <a:gd name="connsiteX1510" fmla="*/ 2333913 w 2377881"/>
                <a:gd name="connsiteY1510" fmla="*/ 360720 h 509406"/>
                <a:gd name="connsiteX1511" fmla="*/ 2341915 w 2377881"/>
                <a:gd name="connsiteY1511" fmla="*/ 365292 h 509406"/>
                <a:gd name="connsiteX1512" fmla="*/ 2335533 w 2377881"/>
                <a:gd name="connsiteY1512" fmla="*/ 364911 h 509406"/>
                <a:gd name="connsiteX1513" fmla="*/ 2331913 w 2377881"/>
                <a:gd name="connsiteY1513" fmla="*/ 365292 h 509406"/>
                <a:gd name="connsiteX1514" fmla="*/ 2330866 w 2377881"/>
                <a:gd name="connsiteY1514" fmla="*/ 365482 h 509406"/>
                <a:gd name="connsiteX1515" fmla="*/ 2328961 w 2377881"/>
                <a:gd name="connsiteY1515" fmla="*/ 365768 h 509406"/>
                <a:gd name="connsiteX1516" fmla="*/ 2325150 w 2377881"/>
                <a:gd name="connsiteY1516" fmla="*/ 364340 h 509406"/>
                <a:gd name="connsiteX1517" fmla="*/ 2329056 w 2377881"/>
                <a:gd name="connsiteY1517" fmla="*/ 361768 h 509406"/>
                <a:gd name="connsiteX1518" fmla="*/ 2328865 w 2377881"/>
                <a:gd name="connsiteY1518" fmla="*/ 359196 h 509406"/>
                <a:gd name="connsiteX1519" fmla="*/ 225554 w 2377881"/>
                <a:gd name="connsiteY1519" fmla="*/ 358910 h 509406"/>
                <a:gd name="connsiteX1520" fmla="*/ 219553 w 2377881"/>
                <a:gd name="connsiteY1520" fmla="*/ 364435 h 509406"/>
                <a:gd name="connsiteX1521" fmla="*/ 220411 w 2377881"/>
                <a:gd name="connsiteY1521" fmla="*/ 369578 h 509406"/>
                <a:gd name="connsiteX1522" fmla="*/ 224221 w 2377881"/>
                <a:gd name="connsiteY1522" fmla="*/ 365959 h 509406"/>
                <a:gd name="connsiteX1523" fmla="*/ 227459 w 2377881"/>
                <a:gd name="connsiteY1523" fmla="*/ 361863 h 509406"/>
                <a:gd name="connsiteX1524" fmla="*/ 230317 w 2377881"/>
                <a:gd name="connsiteY1524" fmla="*/ 359005 h 509406"/>
                <a:gd name="connsiteX1525" fmla="*/ 225935 w 2377881"/>
                <a:gd name="connsiteY1525" fmla="*/ 358910 h 509406"/>
                <a:gd name="connsiteX1526" fmla="*/ 1021082 w 2377881"/>
                <a:gd name="connsiteY1526" fmla="*/ 358720 h 509406"/>
                <a:gd name="connsiteX1527" fmla="*/ 1014129 w 2377881"/>
                <a:gd name="connsiteY1527" fmla="*/ 362530 h 509406"/>
                <a:gd name="connsiteX1528" fmla="*/ 1009462 w 2377881"/>
                <a:gd name="connsiteY1528" fmla="*/ 361291 h 509406"/>
                <a:gd name="connsiteX1529" fmla="*/ 1004033 w 2377881"/>
                <a:gd name="connsiteY1529" fmla="*/ 359482 h 509406"/>
                <a:gd name="connsiteX1530" fmla="*/ 1000794 w 2377881"/>
                <a:gd name="connsiteY1530" fmla="*/ 359767 h 509406"/>
                <a:gd name="connsiteX1531" fmla="*/ 1001270 w 2377881"/>
                <a:gd name="connsiteY1531" fmla="*/ 363292 h 509406"/>
                <a:gd name="connsiteX1532" fmla="*/ 1003842 w 2377881"/>
                <a:gd name="connsiteY1532" fmla="*/ 365387 h 509406"/>
                <a:gd name="connsiteX1533" fmla="*/ 1008033 w 2377881"/>
                <a:gd name="connsiteY1533" fmla="*/ 365768 h 509406"/>
                <a:gd name="connsiteX1534" fmla="*/ 1016891 w 2377881"/>
                <a:gd name="connsiteY1534" fmla="*/ 370435 h 509406"/>
                <a:gd name="connsiteX1535" fmla="*/ 1018987 w 2377881"/>
                <a:gd name="connsiteY1535" fmla="*/ 365387 h 509406"/>
                <a:gd name="connsiteX1536" fmla="*/ 1016701 w 2377881"/>
                <a:gd name="connsiteY1536" fmla="*/ 365387 h 509406"/>
                <a:gd name="connsiteX1537" fmla="*/ 1016415 w 2377881"/>
                <a:gd name="connsiteY1537" fmla="*/ 365387 h 509406"/>
                <a:gd name="connsiteX1538" fmla="*/ 1018225 w 2377881"/>
                <a:gd name="connsiteY1538" fmla="*/ 363577 h 509406"/>
                <a:gd name="connsiteX1539" fmla="*/ 1021082 w 2377881"/>
                <a:gd name="connsiteY1539" fmla="*/ 358720 h 509406"/>
                <a:gd name="connsiteX1540" fmla="*/ 2163416 w 2377881"/>
                <a:gd name="connsiteY1540" fmla="*/ 357577 h 509406"/>
                <a:gd name="connsiteX1541" fmla="*/ 2164178 w 2377881"/>
                <a:gd name="connsiteY1541" fmla="*/ 357768 h 509406"/>
                <a:gd name="connsiteX1542" fmla="*/ 2169988 w 2377881"/>
                <a:gd name="connsiteY1542" fmla="*/ 359292 h 509406"/>
                <a:gd name="connsiteX1543" fmla="*/ 2162844 w 2377881"/>
                <a:gd name="connsiteY1543" fmla="*/ 365864 h 509406"/>
                <a:gd name="connsiteX1544" fmla="*/ 2159606 w 2377881"/>
                <a:gd name="connsiteY1544" fmla="*/ 365578 h 509406"/>
                <a:gd name="connsiteX1545" fmla="*/ 2157606 w 2377881"/>
                <a:gd name="connsiteY1545" fmla="*/ 365388 h 509406"/>
                <a:gd name="connsiteX1546" fmla="*/ 2146938 w 2377881"/>
                <a:gd name="connsiteY1546" fmla="*/ 366626 h 509406"/>
                <a:gd name="connsiteX1547" fmla="*/ 2144557 w 2377881"/>
                <a:gd name="connsiteY1547" fmla="*/ 365578 h 509406"/>
                <a:gd name="connsiteX1548" fmla="*/ 2142080 w 2377881"/>
                <a:gd name="connsiteY1548" fmla="*/ 364530 h 509406"/>
                <a:gd name="connsiteX1549" fmla="*/ 2144080 w 2377881"/>
                <a:gd name="connsiteY1549" fmla="*/ 358815 h 509406"/>
                <a:gd name="connsiteX1550" fmla="*/ 2149319 w 2377881"/>
                <a:gd name="connsiteY1550" fmla="*/ 360054 h 509406"/>
                <a:gd name="connsiteX1551" fmla="*/ 2153605 w 2377881"/>
                <a:gd name="connsiteY1551" fmla="*/ 361101 h 509406"/>
                <a:gd name="connsiteX1552" fmla="*/ 2163416 w 2377881"/>
                <a:gd name="connsiteY1552" fmla="*/ 357577 h 509406"/>
                <a:gd name="connsiteX1553" fmla="*/ 1778415 w 2377881"/>
                <a:gd name="connsiteY1553" fmla="*/ 357006 h 509406"/>
                <a:gd name="connsiteX1554" fmla="*/ 1782987 w 2377881"/>
                <a:gd name="connsiteY1554" fmla="*/ 359673 h 509406"/>
                <a:gd name="connsiteX1555" fmla="*/ 1786035 w 2377881"/>
                <a:gd name="connsiteY1555" fmla="*/ 367674 h 509406"/>
                <a:gd name="connsiteX1556" fmla="*/ 1779081 w 2377881"/>
                <a:gd name="connsiteY1556" fmla="*/ 365388 h 509406"/>
                <a:gd name="connsiteX1557" fmla="*/ 1778415 w 2377881"/>
                <a:gd name="connsiteY1557" fmla="*/ 363197 h 509406"/>
                <a:gd name="connsiteX1558" fmla="*/ 1777748 w 2377881"/>
                <a:gd name="connsiteY1558" fmla="*/ 361292 h 509406"/>
                <a:gd name="connsiteX1559" fmla="*/ 1778415 w 2377881"/>
                <a:gd name="connsiteY1559" fmla="*/ 357006 h 509406"/>
                <a:gd name="connsiteX1560" fmla="*/ 2203897 w 2377881"/>
                <a:gd name="connsiteY1560" fmla="*/ 356815 h 509406"/>
                <a:gd name="connsiteX1561" fmla="*/ 2211803 w 2377881"/>
                <a:gd name="connsiteY1561" fmla="*/ 361196 h 509406"/>
                <a:gd name="connsiteX1562" fmla="*/ 2213136 w 2377881"/>
                <a:gd name="connsiteY1562" fmla="*/ 361006 h 509406"/>
                <a:gd name="connsiteX1563" fmla="*/ 2214850 w 2377881"/>
                <a:gd name="connsiteY1563" fmla="*/ 360720 h 509406"/>
                <a:gd name="connsiteX1564" fmla="*/ 2211707 w 2377881"/>
                <a:gd name="connsiteY1564" fmla="*/ 364054 h 509406"/>
                <a:gd name="connsiteX1565" fmla="*/ 2206659 w 2377881"/>
                <a:gd name="connsiteY1565" fmla="*/ 364530 h 509406"/>
                <a:gd name="connsiteX1566" fmla="*/ 2203897 w 2377881"/>
                <a:gd name="connsiteY1566" fmla="*/ 356815 h 509406"/>
                <a:gd name="connsiteX1567" fmla="*/ 143357 w 2377881"/>
                <a:gd name="connsiteY1567" fmla="*/ 356379 h 509406"/>
                <a:gd name="connsiteX1568" fmla="*/ 143830 w 2377881"/>
                <a:gd name="connsiteY1568" fmla="*/ 356529 h 509406"/>
                <a:gd name="connsiteX1569" fmla="*/ 143830 w 2377881"/>
                <a:gd name="connsiteY1569" fmla="*/ 356708 h 509406"/>
                <a:gd name="connsiteX1570" fmla="*/ 2195229 w 2377881"/>
                <a:gd name="connsiteY1570" fmla="*/ 356148 h 509406"/>
                <a:gd name="connsiteX1571" fmla="*/ 2191419 w 2377881"/>
                <a:gd name="connsiteY1571" fmla="*/ 360053 h 509406"/>
                <a:gd name="connsiteX1572" fmla="*/ 2188085 w 2377881"/>
                <a:gd name="connsiteY1572" fmla="*/ 363482 h 509406"/>
                <a:gd name="connsiteX1573" fmla="*/ 2186847 w 2377881"/>
                <a:gd name="connsiteY1573" fmla="*/ 365006 h 509406"/>
                <a:gd name="connsiteX1574" fmla="*/ 2181703 w 2377881"/>
                <a:gd name="connsiteY1574" fmla="*/ 364625 h 509406"/>
                <a:gd name="connsiteX1575" fmla="*/ 2180370 w 2377881"/>
                <a:gd name="connsiteY1575" fmla="*/ 365864 h 509406"/>
                <a:gd name="connsiteX1576" fmla="*/ 2179513 w 2377881"/>
                <a:gd name="connsiteY1576" fmla="*/ 366721 h 509406"/>
                <a:gd name="connsiteX1577" fmla="*/ 2175893 w 2377881"/>
                <a:gd name="connsiteY1577" fmla="*/ 366340 h 509406"/>
                <a:gd name="connsiteX1578" fmla="*/ 2177417 w 2377881"/>
                <a:gd name="connsiteY1578" fmla="*/ 361768 h 509406"/>
                <a:gd name="connsiteX1579" fmla="*/ 2184370 w 2377881"/>
                <a:gd name="connsiteY1579" fmla="*/ 358529 h 509406"/>
                <a:gd name="connsiteX1580" fmla="*/ 2195229 w 2377881"/>
                <a:gd name="connsiteY1580" fmla="*/ 356148 h 509406"/>
                <a:gd name="connsiteX1581" fmla="*/ 2366679 w 2377881"/>
                <a:gd name="connsiteY1581" fmla="*/ 355481 h 509406"/>
                <a:gd name="connsiteX1582" fmla="*/ 2368775 w 2377881"/>
                <a:gd name="connsiteY1582" fmla="*/ 358338 h 509406"/>
                <a:gd name="connsiteX1583" fmla="*/ 2366203 w 2377881"/>
                <a:gd name="connsiteY1583" fmla="*/ 358910 h 509406"/>
                <a:gd name="connsiteX1584" fmla="*/ 2361250 w 2377881"/>
                <a:gd name="connsiteY1584" fmla="*/ 361006 h 509406"/>
                <a:gd name="connsiteX1585" fmla="*/ 2358678 w 2377881"/>
                <a:gd name="connsiteY1585" fmla="*/ 365673 h 509406"/>
                <a:gd name="connsiteX1586" fmla="*/ 2358107 w 2377881"/>
                <a:gd name="connsiteY1586" fmla="*/ 365482 h 509406"/>
                <a:gd name="connsiteX1587" fmla="*/ 2354772 w 2377881"/>
                <a:gd name="connsiteY1587" fmla="*/ 364530 h 509406"/>
                <a:gd name="connsiteX1588" fmla="*/ 2352487 w 2377881"/>
                <a:gd name="connsiteY1588" fmla="*/ 363101 h 509406"/>
                <a:gd name="connsiteX1589" fmla="*/ 2362107 w 2377881"/>
                <a:gd name="connsiteY1589" fmla="*/ 356148 h 509406"/>
                <a:gd name="connsiteX1590" fmla="*/ 2365441 w 2377881"/>
                <a:gd name="connsiteY1590" fmla="*/ 355672 h 509406"/>
                <a:gd name="connsiteX1591" fmla="*/ 1424847 w 2377881"/>
                <a:gd name="connsiteY1591" fmla="*/ 355195 h 509406"/>
                <a:gd name="connsiteX1592" fmla="*/ 1423609 w 2377881"/>
                <a:gd name="connsiteY1592" fmla="*/ 355386 h 509406"/>
                <a:gd name="connsiteX1593" fmla="*/ 1420180 w 2377881"/>
                <a:gd name="connsiteY1593" fmla="*/ 356053 h 509406"/>
                <a:gd name="connsiteX1594" fmla="*/ 1412274 w 2377881"/>
                <a:gd name="connsiteY1594" fmla="*/ 360434 h 509406"/>
                <a:gd name="connsiteX1595" fmla="*/ 1413608 w 2377881"/>
                <a:gd name="connsiteY1595" fmla="*/ 364911 h 509406"/>
                <a:gd name="connsiteX1596" fmla="*/ 1416275 w 2377881"/>
                <a:gd name="connsiteY1596" fmla="*/ 364244 h 509406"/>
                <a:gd name="connsiteX1597" fmla="*/ 1416370 w 2377881"/>
                <a:gd name="connsiteY1597" fmla="*/ 363577 h 509406"/>
                <a:gd name="connsiteX1598" fmla="*/ 1416275 w 2377881"/>
                <a:gd name="connsiteY1598" fmla="*/ 361482 h 509406"/>
                <a:gd name="connsiteX1599" fmla="*/ 1425418 w 2377881"/>
                <a:gd name="connsiteY1599" fmla="*/ 359196 h 509406"/>
                <a:gd name="connsiteX1600" fmla="*/ 1426466 w 2377881"/>
                <a:gd name="connsiteY1600" fmla="*/ 358815 h 509406"/>
                <a:gd name="connsiteX1601" fmla="*/ 1424847 w 2377881"/>
                <a:gd name="connsiteY1601" fmla="*/ 355195 h 509406"/>
                <a:gd name="connsiteX1602" fmla="*/ 1137859 w 2377881"/>
                <a:gd name="connsiteY1602" fmla="*/ 355005 h 509406"/>
                <a:gd name="connsiteX1603" fmla="*/ 1136811 w 2377881"/>
                <a:gd name="connsiteY1603" fmla="*/ 359577 h 509406"/>
                <a:gd name="connsiteX1604" fmla="*/ 1130429 w 2377881"/>
                <a:gd name="connsiteY1604" fmla="*/ 359386 h 509406"/>
                <a:gd name="connsiteX1605" fmla="*/ 1130048 w 2377881"/>
                <a:gd name="connsiteY1605" fmla="*/ 359386 h 509406"/>
                <a:gd name="connsiteX1606" fmla="*/ 1131572 w 2377881"/>
                <a:gd name="connsiteY1606" fmla="*/ 363673 h 509406"/>
                <a:gd name="connsiteX1607" fmla="*/ 1132429 w 2377881"/>
                <a:gd name="connsiteY1607" fmla="*/ 363387 h 509406"/>
                <a:gd name="connsiteX1608" fmla="*/ 1136525 w 2377881"/>
                <a:gd name="connsiteY1608" fmla="*/ 362149 h 509406"/>
                <a:gd name="connsiteX1609" fmla="*/ 1137859 w 2377881"/>
                <a:gd name="connsiteY1609" fmla="*/ 355005 h 509406"/>
                <a:gd name="connsiteX1610" fmla="*/ 98586 w 2377881"/>
                <a:gd name="connsiteY1610" fmla="*/ 354815 h 509406"/>
                <a:gd name="connsiteX1611" fmla="*/ 94205 w 2377881"/>
                <a:gd name="connsiteY1611" fmla="*/ 361196 h 509406"/>
                <a:gd name="connsiteX1612" fmla="*/ 89347 w 2377881"/>
                <a:gd name="connsiteY1612" fmla="*/ 356815 h 509406"/>
                <a:gd name="connsiteX1613" fmla="*/ 98586 w 2377881"/>
                <a:gd name="connsiteY1613" fmla="*/ 354815 h 509406"/>
                <a:gd name="connsiteX1614" fmla="*/ 140020 w 2377881"/>
                <a:gd name="connsiteY1614" fmla="*/ 354052 h 509406"/>
                <a:gd name="connsiteX1615" fmla="*/ 143357 w 2377881"/>
                <a:gd name="connsiteY1615" fmla="*/ 356379 h 509406"/>
                <a:gd name="connsiteX1616" fmla="*/ 141734 w 2377881"/>
                <a:gd name="connsiteY1616" fmla="*/ 355862 h 509406"/>
                <a:gd name="connsiteX1617" fmla="*/ 140115 w 2377881"/>
                <a:gd name="connsiteY1617" fmla="*/ 355767 h 509406"/>
                <a:gd name="connsiteX1618" fmla="*/ 137067 w 2377881"/>
                <a:gd name="connsiteY1618" fmla="*/ 354338 h 509406"/>
                <a:gd name="connsiteX1619" fmla="*/ 137162 w 2377881"/>
                <a:gd name="connsiteY1619" fmla="*/ 354338 h 509406"/>
                <a:gd name="connsiteX1620" fmla="*/ 1752221 w 2377881"/>
                <a:gd name="connsiteY1620" fmla="*/ 353195 h 509406"/>
                <a:gd name="connsiteX1621" fmla="*/ 1745554 w 2377881"/>
                <a:gd name="connsiteY1621" fmla="*/ 353767 h 509406"/>
                <a:gd name="connsiteX1622" fmla="*/ 1742506 w 2377881"/>
                <a:gd name="connsiteY1622" fmla="*/ 354529 h 509406"/>
                <a:gd name="connsiteX1623" fmla="*/ 1739458 w 2377881"/>
                <a:gd name="connsiteY1623" fmla="*/ 361006 h 509406"/>
                <a:gd name="connsiteX1624" fmla="*/ 1746982 w 2377881"/>
                <a:gd name="connsiteY1624" fmla="*/ 364816 h 509406"/>
                <a:gd name="connsiteX1625" fmla="*/ 1754031 w 2377881"/>
                <a:gd name="connsiteY1625" fmla="*/ 357481 h 509406"/>
                <a:gd name="connsiteX1626" fmla="*/ 1754888 w 2377881"/>
                <a:gd name="connsiteY1626" fmla="*/ 358053 h 509406"/>
                <a:gd name="connsiteX1627" fmla="*/ 1760031 w 2377881"/>
                <a:gd name="connsiteY1627" fmla="*/ 358339 h 509406"/>
                <a:gd name="connsiteX1628" fmla="*/ 1757841 w 2377881"/>
                <a:gd name="connsiteY1628" fmla="*/ 354243 h 509406"/>
                <a:gd name="connsiteX1629" fmla="*/ 1752221 w 2377881"/>
                <a:gd name="connsiteY1629" fmla="*/ 353195 h 509406"/>
                <a:gd name="connsiteX1630" fmla="*/ 744762 w 2377881"/>
                <a:gd name="connsiteY1630" fmla="*/ 352148 h 509406"/>
                <a:gd name="connsiteX1631" fmla="*/ 748477 w 2377881"/>
                <a:gd name="connsiteY1631" fmla="*/ 357577 h 509406"/>
                <a:gd name="connsiteX1632" fmla="*/ 743619 w 2377881"/>
                <a:gd name="connsiteY1632" fmla="*/ 357101 h 509406"/>
                <a:gd name="connsiteX1633" fmla="*/ 739714 w 2377881"/>
                <a:gd name="connsiteY1633" fmla="*/ 356720 h 509406"/>
                <a:gd name="connsiteX1634" fmla="*/ 738476 w 2377881"/>
                <a:gd name="connsiteY1634" fmla="*/ 353767 h 509406"/>
                <a:gd name="connsiteX1635" fmla="*/ 741428 w 2377881"/>
                <a:gd name="connsiteY1635" fmla="*/ 353005 h 509406"/>
                <a:gd name="connsiteX1636" fmla="*/ 1479140 w 2377881"/>
                <a:gd name="connsiteY1636" fmla="*/ 351862 h 509406"/>
                <a:gd name="connsiteX1637" fmla="*/ 1477616 w 2377881"/>
                <a:gd name="connsiteY1637" fmla="*/ 353576 h 509406"/>
                <a:gd name="connsiteX1638" fmla="*/ 1464757 w 2377881"/>
                <a:gd name="connsiteY1638" fmla="*/ 357958 h 509406"/>
                <a:gd name="connsiteX1639" fmla="*/ 1460756 w 2377881"/>
                <a:gd name="connsiteY1639" fmla="*/ 355100 h 509406"/>
                <a:gd name="connsiteX1640" fmla="*/ 1458851 w 2377881"/>
                <a:gd name="connsiteY1640" fmla="*/ 356148 h 509406"/>
                <a:gd name="connsiteX1641" fmla="*/ 1458851 w 2377881"/>
                <a:gd name="connsiteY1641" fmla="*/ 358148 h 509406"/>
                <a:gd name="connsiteX1642" fmla="*/ 1471805 w 2377881"/>
                <a:gd name="connsiteY1642" fmla="*/ 360148 h 509406"/>
                <a:gd name="connsiteX1643" fmla="*/ 1475234 w 2377881"/>
                <a:gd name="connsiteY1643" fmla="*/ 358148 h 509406"/>
                <a:gd name="connsiteX1644" fmla="*/ 1479140 w 2377881"/>
                <a:gd name="connsiteY1644" fmla="*/ 351862 h 509406"/>
                <a:gd name="connsiteX1645" fmla="*/ 790482 w 2377881"/>
                <a:gd name="connsiteY1645" fmla="*/ 351005 h 509406"/>
                <a:gd name="connsiteX1646" fmla="*/ 793435 w 2377881"/>
                <a:gd name="connsiteY1646" fmla="*/ 352053 h 509406"/>
                <a:gd name="connsiteX1647" fmla="*/ 792673 w 2377881"/>
                <a:gd name="connsiteY1647" fmla="*/ 354625 h 509406"/>
                <a:gd name="connsiteX1648" fmla="*/ 788292 w 2377881"/>
                <a:gd name="connsiteY1648" fmla="*/ 358244 h 509406"/>
                <a:gd name="connsiteX1649" fmla="*/ 784005 w 2377881"/>
                <a:gd name="connsiteY1649" fmla="*/ 359197 h 509406"/>
                <a:gd name="connsiteX1650" fmla="*/ 780576 w 2377881"/>
                <a:gd name="connsiteY1650" fmla="*/ 358816 h 509406"/>
                <a:gd name="connsiteX1651" fmla="*/ 786386 w 2377881"/>
                <a:gd name="connsiteY1651" fmla="*/ 351862 h 509406"/>
                <a:gd name="connsiteX1652" fmla="*/ 1091472 w 2377881"/>
                <a:gd name="connsiteY1652" fmla="*/ 351004 h 509406"/>
                <a:gd name="connsiteX1653" fmla="*/ 1092520 w 2377881"/>
                <a:gd name="connsiteY1653" fmla="*/ 359863 h 509406"/>
                <a:gd name="connsiteX1654" fmla="*/ 1095473 w 2377881"/>
                <a:gd name="connsiteY1654" fmla="*/ 360339 h 509406"/>
                <a:gd name="connsiteX1655" fmla="*/ 1098997 w 2377881"/>
                <a:gd name="connsiteY1655" fmla="*/ 360815 h 509406"/>
                <a:gd name="connsiteX1656" fmla="*/ 1106236 w 2377881"/>
                <a:gd name="connsiteY1656" fmla="*/ 362625 h 509406"/>
                <a:gd name="connsiteX1657" fmla="*/ 1108617 w 2377881"/>
                <a:gd name="connsiteY1657" fmla="*/ 361291 h 509406"/>
                <a:gd name="connsiteX1658" fmla="*/ 1110046 w 2377881"/>
                <a:gd name="connsiteY1658" fmla="*/ 355576 h 509406"/>
                <a:gd name="connsiteX1659" fmla="*/ 1098806 w 2377881"/>
                <a:gd name="connsiteY1659" fmla="*/ 353386 h 509406"/>
                <a:gd name="connsiteX1660" fmla="*/ 1095092 w 2377881"/>
                <a:gd name="connsiteY1660" fmla="*/ 353862 h 509406"/>
                <a:gd name="connsiteX1661" fmla="*/ 1345694 w 2377881"/>
                <a:gd name="connsiteY1661" fmla="*/ 347004 h 509406"/>
                <a:gd name="connsiteX1662" fmla="*/ 1337693 w 2377881"/>
                <a:gd name="connsiteY1662" fmla="*/ 350242 h 509406"/>
                <a:gd name="connsiteX1663" fmla="*/ 1337408 w 2377881"/>
                <a:gd name="connsiteY1663" fmla="*/ 350338 h 509406"/>
                <a:gd name="connsiteX1664" fmla="*/ 1341979 w 2377881"/>
                <a:gd name="connsiteY1664" fmla="*/ 351100 h 509406"/>
                <a:gd name="connsiteX1665" fmla="*/ 1344075 w 2377881"/>
                <a:gd name="connsiteY1665" fmla="*/ 350909 h 509406"/>
                <a:gd name="connsiteX1666" fmla="*/ 1346075 w 2377881"/>
                <a:gd name="connsiteY1666" fmla="*/ 350719 h 509406"/>
                <a:gd name="connsiteX1667" fmla="*/ 1349790 w 2377881"/>
                <a:gd name="connsiteY1667" fmla="*/ 352147 h 509406"/>
                <a:gd name="connsiteX1668" fmla="*/ 1353219 w 2377881"/>
                <a:gd name="connsiteY1668" fmla="*/ 354624 h 509406"/>
                <a:gd name="connsiteX1669" fmla="*/ 1349504 w 2377881"/>
                <a:gd name="connsiteY1669" fmla="*/ 348433 h 509406"/>
                <a:gd name="connsiteX1670" fmla="*/ 1650875 w 2377881"/>
                <a:gd name="connsiteY1670" fmla="*/ 346051 h 509406"/>
                <a:gd name="connsiteX1671" fmla="*/ 1636969 w 2377881"/>
                <a:gd name="connsiteY1671" fmla="*/ 349861 h 509406"/>
                <a:gd name="connsiteX1672" fmla="*/ 1638969 w 2377881"/>
                <a:gd name="connsiteY1672" fmla="*/ 350909 h 509406"/>
                <a:gd name="connsiteX1673" fmla="*/ 1654304 w 2377881"/>
                <a:gd name="connsiteY1673" fmla="*/ 351195 h 509406"/>
                <a:gd name="connsiteX1674" fmla="*/ 1655066 w 2377881"/>
                <a:gd name="connsiteY1674" fmla="*/ 347575 h 509406"/>
                <a:gd name="connsiteX1675" fmla="*/ 1650875 w 2377881"/>
                <a:gd name="connsiteY1675" fmla="*/ 346051 h 509406"/>
                <a:gd name="connsiteX1676" fmla="*/ 1020403 w 2377881"/>
                <a:gd name="connsiteY1676" fmla="*/ 345629 h 509406"/>
                <a:gd name="connsiteX1677" fmla="*/ 1019844 w 2377881"/>
                <a:gd name="connsiteY1677" fmla="*/ 346242 h 509406"/>
                <a:gd name="connsiteX1678" fmla="*/ 1018225 w 2377881"/>
                <a:gd name="connsiteY1678" fmla="*/ 347480 h 509406"/>
                <a:gd name="connsiteX1679" fmla="*/ 1015367 w 2377881"/>
                <a:gd name="connsiteY1679" fmla="*/ 349766 h 509406"/>
                <a:gd name="connsiteX1680" fmla="*/ 1004985 w 2377881"/>
                <a:gd name="connsiteY1680" fmla="*/ 345766 h 509406"/>
                <a:gd name="connsiteX1681" fmla="*/ 1238252 w 2377881"/>
                <a:gd name="connsiteY1681" fmla="*/ 344623 h 509406"/>
                <a:gd name="connsiteX1682" fmla="*/ 1230823 w 2377881"/>
                <a:gd name="connsiteY1682" fmla="*/ 348814 h 509406"/>
                <a:gd name="connsiteX1683" fmla="*/ 1227870 w 2377881"/>
                <a:gd name="connsiteY1683" fmla="*/ 348528 h 509406"/>
                <a:gd name="connsiteX1684" fmla="*/ 1223965 w 2377881"/>
                <a:gd name="connsiteY1684" fmla="*/ 348147 h 509406"/>
                <a:gd name="connsiteX1685" fmla="*/ 1218535 w 2377881"/>
                <a:gd name="connsiteY1685" fmla="*/ 355481 h 509406"/>
                <a:gd name="connsiteX1686" fmla="*/ 1223203 w 2377881"/>
                <a:gd name="connsiteY1686" fmla="*/ 357386 h 509406"/>
                <a:gd name="connsiteX1687" fmla="*/ 1229299 w 2377881"/>
                <a:gd name="connsiteY1687" fmla="*/ 360053 h 509406"/>
                <a:gd name="connsiteX1688" fmla="*/ 1234061 w 2377881"/>
                <a:gd name="connsiteY1688" fmla="*/ 363387 h 509406"/>
                <a:gd name="connsiteX1689" fmla="*/ 1235776 w 2377881"/>
                <a:gd name="connsiteY1689" fmla="*/ 363482 h 509406"/>
                <a:gd name="connsiteX1690" fmla="*/ 1237109 w 2377881"/>
                <a:gd name="connsiteY1690" fmla="*/ 363577 h 509406"/>
                <a:gd name="connsiteX1691" fmla="*/ 1235204 w 2377881"/>
                <a:gd name="connsiteY1691" fmla="*/ 359291 h 509406"/>
                <a:gd name="connsiteX1692" fmla="*/ 1232823 w 2377881"/>
                <a:gd name="connsiteY1692" fmla="*/ 356719 h 509406"/>
                <a:gd name="connsiteX1693" fmla="*/ 1232537 w 2377881"/>
                <a:gd name="connsiteY1693" fmla="*/ 356434 h 509406"/>
                <a:gd name="connsiteX1694" fmla="*/ 1235109 w 2377881"/>
                <a:gd name="connsiteY1694" fmla="*/ 355386 h 509406"/>
                <a:gd name="connsiteX1695" fmla="*/ 1239776 w 2377881"/>
                <a:gd name="connsiteY1695" fmla="*/ 354433 h 509406"/>
                <a:gd name="connsiteX1696" fmla="*/ 1240919 w 2377881"/>
                <a:gd name="connsiteY1696" fmla="*/ 346337 h 509406"/>
                <a:gd name="connsiteX1697" fmla="*/ 1239109 w 2377881"/>
                <a:gd name="connsiteY1697" fmla="*/ 345194 h 509406"/>
                <a:gd name="connsiteX1698" fmla="*/ 1947988 w 2377881"/>
                <a:gd name="connsiteY1698" fmla="*/ 341213 h 509406"/>
                <a:gd name="connsiteX1699" fmla="*/ 1952437 w 2377881"/>
                <a:gd name="connsiteY1699" fmla="*/ 341860 h 509406"/>
                <a:gd name="connsiteX1700" fmla="*/ 1947960 w 2377881"/>
                <a:gd name="connsiteY1700" fmla="*/ 341384 h 509406"/>
                <a:gd name="connsiteX1701" fmla="*/ 364429 w 2377881"/>
                <a:gd name="connsiteY1701" fmla="*/ 340527 h 509406"/>
                <a:gd name="connsiteX1702" fmla="*/ 361190 w 2377881"/>
                <a:gd name="connsiteY1702" fmla="*/ 341289 h 509406"/>
                <a:gd name="connsiteX1703" fmla="*/ 360524 w 2377881"/>
                <a:gd name="connsiteY1703" fmla="*/ 341956 h 509406"/>
                <a:gd name="connsiteX1704" fmla="*/ 358142 w 2377881"/>
                <a:gd name="connsiteY1704" fmla="*/ 348337 h 509406"/>
                <a:gd name="connsiteX1705" fmla="*/ 352332 w 2377881"/>
                <a:gd name="connsiteY1705" fmla="*/ 347385 h 509406"/>
                <a:gd name="connsiteX1706" fmla="*/ 349951 w 2377881"/>
                <a:gd name="connsiteY1706" fmla="*/ 347004 h 509406"/>
                <a:gd name="connsiteX1707" fmla="*/ 349570 w 2377881"/>
                <a:gd name="connsiteY1707" fmla="*/ 348718 h 509406"/>
                <a:gd name="connsiteX1708" fmla="*/ 358904 w 2377881"/>
                <a:gd name="connsiteY1708" fmla="*/ 352433 h 509406"/>
                <a:gd name="connsiteX1709" fmla="*/ 363191 w 2377881"/>
                <a:gd name="connsiteY1709" fmla="*/ 347861 h 509406"/>
                <a:gd name="connsiteX1710" fmla="*/ 364905 w 2377881"/>
                <a:gd name="connsiteY1710" fmla="*/ 340527 h 509406"/>
                <a:gd name="connsiteX1711" fmla="*/ 1100330 w 2377881"/>
                <a:gd name="connsiteY1711" fmla="*/ 339574 h 509406"/>
                <a:gd name="connsiteX1712" fmla="*/ 1100330 w 2377881"/>
                <a:gd name="connsiteY1712" fmla="*/ 339578 h 509406"/>
                <a:gd name="connsiteX1713" fmla="*/ 1089567 w 2377881"/>
                <a:gd name="connsiteY1713" fmla="*/ 340051 h 509406"/>
                <a:gd name="connsiteX1714" fmla="*/ 1084995 w 2377881"/>
                <a:gd name="connsiteY1714" fmla="*/ 342241 h 509406"/>
                <a:gd name="connsiteX1715" fmla="*/ 1096616 w 2377881"/>
                <a:gd name="connsiteY1715" fmla="*/ 346623 h 509406"/>
                <a:gd name="connsiteX1716" fmla="*/ 1097663 w 2377881"/>
                <a:gd name="connsiteY1716" fmla="*/ 346813 h 509406"/>
                <a:gd name="connsiteX1717" fmla="*/ 1100330 w 2377881"/>
                <a:gd name="connsiteY1717" fmla="*/ 342527 h 509406"/>
                <a:gd name="connsiteX1718" fmla="*/ 1100330 w 2377881"/>
                <a:gd name="connsiteY1718" fmla="*/ 340813 h 509406"/>
                <a:gd name="connsiteX1719" fmla="*/ 1100330 w 2377881"/>
                <a:gd name="connsiteY1719" fmla="*/ 339578 h 509406"/>
                <a:gd name="connsiteX1720" fmla="*/ 1100426 w 2377881"/>
                <a:gd name="connsiteY1720" fmla="*/ 339574 h 509406"/>
                <a:gd name="connsiteX1721" fmla="*/ 1401225 w 2377881"/>
                <a:gd name="connsiteY1721" fmla="*/ 339384 h 509406"/>
                <a:gd name="connsiteX1722" fmla="*/ 1413322 w 2377881"/>
                <a:gd name="connsiteY1722" fmla="*/ 348242 h 509406"/>
                <a:gd name="connsiteX1723" fmla="*/ 1418370 w 2377881"/>
                <a:gd name="connsiteY1723" fmla="*/ 346147 h 509406"/>
                <a:gd name="connsiteX1724" fmla="*/ 1423704 w 2377881"/>
                <a:gd name="connsiteY1724" fmla="*/ 344051 h 509406"/>
                <a:gd name="connsiteX1725" fmla="*/ 1428752 w 2377881"/>
                <a:gd name="connsiteY1725" fmla="*/ 346432 h 509406"/>
                <a:gd name="connsiteX1726" fmla="*/ 1423990 w 2377881"/>
                <a:gd name="connsiteY1726" fmla="*/ 340908 h 509406"/>
                <a:gd name="connsiteX1727" fmla="*/ 1415417 w 2377881"/>
                <a:gd name="connsiteY1727" fmla="*/ 340527 h 509406"/>
                <a:gd name="connsiteX1728" fmla="*/ 1413322 w 2377881"/>
                <a:gd name="connsiteY1728" fmla="*/ 340432 h 509406"/>
                <a:gd name="connsiteX1729" fmla="*/ 1407226 w 2377881"/>
                <a:gd name="connsiteY1729" fmla="*/ 341289 h 509406"/>
                <a:gd name="connsiteX1730" fmla="*/ 1074994 w 2377881"/>
                <a:gd name="connsiteY1730" fmla="*/ 338812 h 509406"/>
                <a:gd name="connsiteX1731" fmla="*/ 1073089 w 2377881"/>
                <a:gd name="connsiteY1731" fmla="*/ 344146 h 509406"/>
                <a:gd name="connsiteX1732" fmla="*/ 1074899 w 2377881"/>
                <a:gd name="connsiteY1732" fmla="*/ 345480 h 509406"/>
                <a:gd name="connsiteX1733" fmla="*/ 1076518 w 2377881"/>
                <a:gd name="connsiteY1733" fmla="*/ 346623 h 509406"/>
                <a:gd name="connsiteX1734" fmla="*/ 1082042 w 2377881"/>
                <a:gd name="connsiteY1734" fmla="*/ 343765 h 509406"/>
                <a:gd name="connsiteX1735" fmla="*/ 1074994 w 2377881"/>
                <a:gd name="connsiteY1735" fmla="*/ 338812 h 509406"/>
                <a:gd name="connsiteX1736" fmla="*/ 1502952 w 2377881"/>
                <a:gd name="connsiteY1736" fmla="*/ 338717 h 509406"/>
                <a:gd name="connsiteX1737" fmla="*/ 1505143 w 2377881"/>
                <a:gd name="connsiteY1737" fmla="*/ 346051 h 509406"/>
                <a:gd name="connsiteX1738" fmla="*/ 1508667 w 2377881"/>
                <a:gd name="connsiteY1738" fmla="*/ 348147 h 509406"/>
                <a:gd name="connsiteX1739" fmla="*/ 1517620 w 2377881"/>
                <a:gd name="connsiteY1739" fmla="*/ 347671 h 509406"/>
                <a:gd name="connsiteX1740" fmla="*/ 1512763 w 2377881"/>
                <a:gd name="connsiteY1740" fmla="*/ 343670 h 509406"/>
                <a:gd name="connsiteX1741" fmla="*/ 1511620 w 2377881"/>
                <a:gd name="connsiteY1741" fmla="*/ 342622 h 509406"/>
                <a:gd name="connsiteX1742" fmla="*/ 1508572 w 2377881"/>
                <a:gd name="connsiteY1742" fmla="*/ 340813 h 509406"/>
                <a:gd name="connsiteX1743" fmla="*/ 1502952 w 2377881"/>
                <a:gd name="connsiteY1743" fmla="*/ 338717 h 509406"/>
                <a:gd name="connsiteX1744" fmla="*/ 938786 w 2377881"/>
                <a:gd name="connsiteY1744" fmla="*/ 338622 h 509406"/>
                <a:gd name="connsiteX1745" fmla="*/ 937929 w 2377881"/>
                <a:gd name="connsiteY1745" fmla="*/ 339384 h 509406"/>
                <a:gd name="connsiteX1746" fmla="*/ 937167 w 2377881"/>
                <a:gd name="connsiteY1746" fmla="*/ 339955 h 509406"/>
                <a:gd name="connsiteX1747" fmla="*/ 929166 w 2377881"/>
                <a:gd name="connsiteY1747" fmla="*/ 339574 h 509406"/>
                <a:gd name="connsiteX1748" fmla="*/ 917926 w 2377881"/>
                <a:gd name="connsiteY1748" fmla="*/ 341194 h 509406"/>
                <a:gd name="connsiteX1749" fmla="*/ 912211 w 2377881"/>
                <a:gd name="connsiteY1749" fmla="*/ 340908 h 509406"/>
                <a:gd name="connsiteX1750" fmla="*/ 911354 w 2377881"/>
                <a:gd name="connsiteY1750" fmla="*/ 344051 h 509406"/>
                <a:gd name="connsiteX1751" fmla="*/ 912497 w 2377881"/>
                <a:gd name="connsiteY1751" fmla="*/ 344337 h 509406"/>
                <a:gd name="connsiteX1752" fmla="*/ 914021 w 2377881"/>
                <a:gd name="connsiteY1752" fmla="*/ 344813 h 509406"/>
                <a:gd name="connsiteX1753" fmla="*/ 924308 w 2377881"/>
                <a:gd name="connsiteY1753" fmla="*/ 343765 h 509406"/>
                <a:gd name="connsiteX1754" fmla="*/ 927642 w 2377881"/>
                <a:gd name="connsiteY1754" fmla="*/ 343384 h 509406"/>
                <a:gd name="connsiteX1755" fmla="*/ 931738 w 2377881"/>
                <a:gd name="connsiteY1755" fmla="*/ 343099 h 509406"/>
                <a:gd name="connsiteX1756" fmla="*/ 940310 w 2377881"/>
                <a:gd name="connsiteY1756" fmla="*/ 339860 h 509406"/>
                <a:gd name="connsiteX1757" fmla="*/ 938786 w 2377881"/>
                <a:gd name="connsiteY1757" fmla="*/ 338622 h 509406"/>
                <a:gd name="connsiteX1758" fmla="*/ 904306 w 2377881"/>
                <a:gd name="connsiteY1758" fmla="*/ 338431 h 509406"/>
                <a:gd name="connsiteX1759" fmla="*/ 902496 w 2377881"/>
                <a:gd name="connsiteY1759" fmla="*/ 339670 h 509406"/>
                <a:gd name="connsiteX1760" fmla="*/ 902020 w 2377881"/>
                <a:gd name="connsiteY1760" fmla="*/ 344908 h 509406"/>
                <a:gd name="connsiteX1761" fmla="*/ 900686 w 2377881"/>
                <a:gd name="connsiteY1761" fmla="*/ 346813 h 509406"/>
                <a:gd name="connsiteX1762" fmla="*/ 899448 w 2377881"/>
                <a:gd name="connsiteY1762" fmla="*/ 348718 h 509406"/>
                <a:gd name="connsiteX1763" fmla="*/ 896758 w 2377881"/>
                <a:gd name="connsiteY1763" fmla="*/ 351226 h 509406"/>
                <a:gd name="connsiteX1764" fmla="*/ 896329 w 2377881"/>
                <a:gd name="connsiteY1764" fmla="*/ 351207 h 509406"/>
                <a:gd name="connsiteX1765" fmla="*/ 895542 w 2377881"/>
                <a:gd name="connsiteY1765" fmla="*/ 350840 h 509406"/>
                <a:gd name="connsiteX1766" fmla="*/ 896043 w 2377881"/>
                <a:gd name="connsiteY1766" fmla="*/ 346039 h 509406"/>
                <a:gd name="connsiteX1767" fmla="*/ 892304 w 2377881"/>
                <a:gd name="connsiteY1767" fmla="*/ 340622 h 509406"/>
                <a:gd name="connsiteX1768" fmla="*/ 888875 w 2377881"/>
                <a:gd name="connsiteY1768" fmla="*/ 340527 h 509406"/>
                <a:gd name="connsiteX1769" fmla="*/ 877159 w 2377881"/>
                <a:gd name="connsiteY1769" fmla="*/ 342337 h 509406"/>
                <a:gd name="connsiteX1770" fmla="*/ 868682 w 2377881"/>
                <a:gd name="connsiteY1770" fmla="*/ 341575 h 509406"/>
                <a:gd name="connsiteX1771" fmla="*/ 867730 w 2377881"/>
                <a:gd name="connsiteY1771" fmla="*/ 341479 h 509406"/>
                <a:gd name="connsiteX1772" fmla="*/ 863062 w 2377881"/>
                <a:gd name="connsiteY1772" fmla="*/ 341765 h 509406"/>
                <a:gd name="connsiteX1773" fmla="*/ 859348 w 2377881"/>
                <a:gd name="connsiteY1773" fmla="*/ 346337 h 509406"/>
                <a:gd name="connsiteX1774" fmla="*/ 857824 w 2377881"/>
                <a:gd name="connsiteY1774" fmla="*/ 351862 h 509406"/>
                <a:gd name="connsiteX1775" fmla="*/ 850585 w 2377881"/>
                <a:gd name="connsiteY1775" fmla="*/ 351385 h 509406"/>
                <a:gd name="connsiteX1776" fmla="*/ 847251 w 2377881"/>
                <a:gd name="connsiteY1776" fmla="*/ 350814 h 509406"/>
                <a:gd name="connsiteX1777" fmla="*/ 845346 w 2377881"/>
                <a:gd name="connsiteY1777" fmla="*/ 348814 h 509406"/>
                <a:gd name="connsiteX1778" fmla="*/ 847251 w 2377881"/>
                <a:gd name="connsiteY1778" fmla="*/ 346813 h 509406"/>
                <a:gd name="connsiteX1779" fmla="*/ 849061 w 2377881"/>
                <a:gd name="connsiteY1779" fmla="*/ 346337 h 509406"/>
                <a:gd name="connsiteX1780" fmla="*/ 846965 w 2377881"/>
                <a:gd name="connsiteY1780" fmla="*/ 340813 h 509406"/>
                <a:gd name="connsiteX1781" fmla="*/ 843441 w 2377881"/>
                <a:gd name="connsiteY1781" fmla="*/ 343289 h 509406"/>
                <a:gd name="connsiteX1782" fmla="*/ 840202 w 2377881"/>
                <a:gd name="connsiteY1782" fmla="*/ 350433 h 509406"/>
                <a:gd name="connsiteX1783" fmla="*/ 845060 w 2377881"/>
                <a:gd name="connsiteY1783" fmla="*/ 353767 h 509406"/>
                <a:gd name="connsiteX1784" fmla="*/ 854014 w 2377881"/>
                <a:gd name="connsiteY1784" fmla="*/ 355481 h 509406"/>
                <a:gd name="connsiteX1785" fmla="*/ 854109 w 2377881"/>
                <a:gd name="connsiteY1785" fmla="*/ 355386 h 509406"/>
                <a:gd name="connsiteX1786" fmla="*/ 859157 w 2377881"/>
                <a:gd name="connsiteY1786" fmla="*/ 357386 h 509406"/>
                <a:gd name="connsiteX1787" fmla="*/ 863348 w 2377881"/>
                <a:gd name="connsiteY1787" fmla="*/ 353386 h 509406"/>
                <a:gd name="connsiteX1788" fmla="*/ 867730 w 2377881"/>
                <a:gd name="connsiteY1788" fmla="*/ 349766 h 509406"/>
                <a:gd name="connsiteX1789" fmla="*/ 877921 w 2377881"/>
                <a:gd name="connsiteY1789" fmla="*/ 351290 h 509406"/>
                <a:gd name="connsiteX1790" fmla="*/ 879636 w 2377881"/>
                <a:gd name="connsiteY1790" fmla="*/ 351100 h 509406"/>
                <a:gd name="connsiteX1791" fmla="*/ 885827 w 2377881"/>
                <a:gd name="connsiteY1791" fmla="*/ 352433 h 509406"/>
                <a:gd name="connsiteX1792" fmla="*/ 882779 w 2377881"/>
                <a:gd name="connsiteY1792" fmla="*/ 346718 h 509406"/>
                <a:gd name="connsiteX1793" fmla="*/ 882398 w 2377881"/>
                <a:gd name="connsiteY1793" fmla="*/ 346242 h 509406"/>
                <a:gd name="connsiteX1794" fmla="*/ 887923 w 2377881"/>
                <a:gd name="connsiteY1794" fmla="*/ 347290 h 509406"/>
                <a:gd name="connsiteX1795" fmla="*/ 895542 w 2377881"/>
                <a:gd name="connsiteY1795" fmla="*/ 350840 h 509406"/>
                <a:gd name="connsiteX1796" fmla="*/ 895366 w 2377881"/>
                <a:gd name="connsiteY1796" fmla="*/ 352523 h 509406"/>
                <a:gd name="connsiteX1797" fmla="*/ 895257 w 2377881"/>
                <a:gd name="connsiteY1797" fmla="*/ 352624 h 509406"/>
                <a:gd name="connsiteX1798" fmla="*/ 894400 w 2377881"/>
                <a:gd name="connsiteY1798" fmla="*/ 351957 h 509406"/>
                <a:gd name="connsiteX1799" fmla="*/ 889256 w 2377881"/>
                <a:gd name="connsiteY1799" fmla="*/ 351957 h 509406"/>
                <a:gd name="connsiteX1800" fmla="*/ 892400 w 2377881"/>
                <a:gd name="connsiteY1800" fmla="*/ 355100 h 509406"/>
                <a:gd name="connsiteX1801" fmla="*/ 895067 w 2377881"/>
                <a:gd name="connsiteY1801" fmla="*/ 355386 h 509406"/>
                <a:gd name="connsiteX1802" fmla="*/ 895366 w 2377881"/>
                <a:gd name="connsiteY1802" fmla="*/ 352523 h 509406"/>
                <a:gd name="connsiteX1803" fmla="*/ 896758 w 2377881"/>
                <a:gd name="connsiteY1803" fmla="*/ 351226 h 509406"/>
                <a:gd name="connsiteX1804" fmla="*/ 902591 w 2377881"/>
                <a:gd name="connsiteY1804" fmla="*/ 351481 h 509406"/>
                <a:gd name="connsiteX1805" fmla="*/ 903163 w 2377881"/>
                <a:gd name="connsiteY1805" fmla="*/ 348909 h 509406"/>
                <a:gd name="connsiteX1806" fmla="*/ 907163 w 2377881"/>
                <a:gd name="connsiteY1806" fmla="*/ 339670 h 509406"/>
                <a:gd name="connsiteX1807" fmla="*/ 904306 w 2377881"/>
                <a:gd name="connsiteY1807" fmla="*/ 338431 h 509406"/>
                <a:gd name="connsiteX1808" fmla="*/ 292325 w 2377881"/>
                <a:gd name="connsiteY1808" fmla="*/ 338431 h 509406"/>
                <a:gd name="connsiteX1809" fmla="*/ 288324 w 2377881"/>
                <a:gd name="connsiteY1809" fmla="*/ 341003 h 509406"/>
                <a:gd name="connsiteX1810" fmla="*/ 284514 w 2377881"/>
                <a:gd name="connsiteY1810" fmla="*/ 342432 h 509406"/>
                <a:gd name="connsiteX1811" fmla="*/ 278037 w 2377881"/>
                <a:gd name="connsiteY1811" fmla="*/ 341289 h 509406"/>
                <a:gd name="connsiteX1812" fmla="*/ 282514 w 2377881"/>
                <a:gd name="connsiteY1812" fmla="*/ 347480 h 509406"/>
                <a:gd name="connsiteX1813" fmla="*/ 285466 w 2377881"/>
                <a:gd name="connsiteY1813" fmla="*/ 346718 h 509406"/>
                <a:gd name="connsiteX1814" fmla="*/ 290896 w 2377881"/>
                <a:gd name="connsiteY1814" fmla="*/ 344718 h 509406"/>
                <a:gd name="connsiteX1815" fmla="*/ 293563 w 2377881"/>
                <a:gd name="connsiteY1815" fmla="*/ 341003 h 509406"/>
                <a:gd name="connsiteX1816" fmla="*/ 292325 w 2377881"/>
                <a:gd name="connsiteY1816" fmla="*/ 338431 h 509406"/>
                <a:gd name="connsiteX1817" fmla="*/ 1450565 w 2377881"/>
                <a:gd name="connsiteY1817" fmla="*/ 336622 h 509406"/>
                <a:gd name="connsiteX1818" fmla="*/ 1445516 w 2377881"/>
                <a:gd name="connsiteY1818" fmla="*/ 339193 h 509406"/>
                <a:gd name="connsiteX1819" fmla="*/ 1438849 w 2377881"/>
                <a:gd name="connsiteY1819" fmla="*/ 338241 h 509406"/>
                <a:gd name="connsiteX1820" fmla="*/ 1433705 w 2377881"/>
                <a:gd name="connsiteY1820" fmla="*/ 343289 h 509406"/>
                <a:gd name="connsiteX1821" fmla="*/ 1436563 w 2377881"/>
                <a:gd name="connsiteY1821" fmla="*/ 343956 h 509406"/>
                <a:gd name="connsiteX1822" fmla="*/ 1441992 w 2377881"/>
                <a:gd name="connsiteY1822" fmla="*/ 344623 h 509406"/>
                <a:gd name="connsiteX1823" fmla="*/ 1444659 w 2377881"/>
                <a:gd name="connsiteY1823" fmla="*/ 348718 h 509406"/>
                <a:gd name="connsiteX1824" fmla="*/ 1446659 w 2377881"/>
                <a:gd name="connsiteY1824" fmla="*/ 348718 h 509406"/>
                <a:gd name="connsiteX1825" fmla="*/ 1447231 w 2377881"/>
                <a:gd name="connsiteY1825" fmla="*/ 348718 h 509406"/>
                <a:gd name="connsiteX1826" fmla="*/ 1454279 w 2377881"/>
                <a:gd name="connsiteY1826" fmla="*/ 340336 h 509406"/>
                <a:gd name="connsiteX1827" fmla="*/ 1458184 w 2377881"/>
                <a:gd name="connsiteY1827" fmla="*/ 341003 h 509406"/>
                <a:gd name="connsiteX1828" fmla="*/ 1458756 w 2377881"/>
                <a:gd name="connsiteY1828" fmla="*/ 341384 h 509406"/>
                <a:gd name="connsiteX1829" fmla="*/ 1462947 w 2377881"/>
                <a:gd name="connsiteY1829" fmla="*/ 343861 h 509406"/>
                <a:gd name="connsiteX1830" fmla="*/ 1474758 w 2377881"/>
                <a:gd name="connsiteY1830" fmla="*/ 336812 h 509406"/>
                <a:gd name="connsiteX1831" fmla="*/ 1465138 w 2377881"/>
                <a:gd name="connsiteY1831" fmla="*/ 337955 h 509406"/>
                <a:gd name="connsiteX1832" fmla="*/ 1457042 w 2377881"/>
                <a:gd name="connsiteY1832" fmla="*/ 336812 h 509406"/>
                <a:gd name="connsiteX1833" fmla="*/ 1450565 w 2377881"/>
                <a:gd name="connsiteY1833" fmla="*/ 336622 h 509406"/>
                <a:gd name="connsiteX1834" fmla="*/ 1131668 w 2377881"/>
                <a:gd name="connsiteY1834" fmla="*/ 336145 h 509406"/>
                <a:gd name="connsiteX1835" fmla="*/ 1122809 w 2377881"/>
                <a:gd name="connsiteY1835" fmla="*/ 338431 h 509406"/>
                <a:gd name="connsiteX1836" fmla="*/ 1118047 w 2377881"/>
                <a:gd name="connsiteY1836" fmla="*/ 336431 h 509406"/>
                <a:gd name="connsiteX1837" fmla="*/ 1108045 w 2377881"/>
                <a:gd name="connsiteY1837" fmla="*/ 336241 h 509406"/>
                <a:gd name="connsiteX1838" fmla="*/ 1107379 w 2377881"/>
                <a:gd name="connsiteY1838" fmla="*/ 336241 h 509406"/>
                <a:gd name="connsiteX1839" fmla="*/ 1105855 w 2377881"/>
                <a:gd name="connsiteY1839" fmla="*/ 339670 h 509406"/>
                <a:gd name="connsiteX1840" fmla="*/ 1123667 w 2377881"/>
                <a:gd name="connsiteY1840" fmla="*/ 341384 h 509406"/>
                <a:gd name="connsiteX1841" fmla="*/ 1129572 w 2377881"/>
                <a:gd name="connsiteY1841" fmla="*/ 340813 h 509406"/>
                <a:gd name="connsiteX1842" fmla="*/ 1131668 w 2377881"/>
                <a:gd name="connsiteY1842" fmla="*/ 336145 h 509406"/>
                <a:gd name="connsiteX1843" fmla="*/ 1149289 w 2377881"/>
                <a:gd name="connsiteY1843" fmla="*/ 335860 h 509406"/>
                <a:gd name="connsiteX1844" fmla="*/ 1145669 w 2377881"/>
                <a:gd name="connsiteY1844" fmla="*/ 336336 h 509406"/>
                <a:gd name="connsiteX1845" fmla="*/ 1142526 w 2377881"/>
                <a:gd name="connsiteY1845" fmla="*/ 336717 h 509406"/>
                <a:gd name="connsiteX1846" fmla="*/ 1144050 w 2377881"/>
                <a:gd name="connsiteY1846" fmla="*/ 343956 h 509406"/>
                <a:gd name="connsiteX1847" fmla="*/ 1152146 w 2377881"/>
                <a:gd name="connsiteY1847" fmla="*/ 344051 h 509406"/>
                <a:gd name="connsiteX1848" fmla="*/ 1149289 w 2377881"/>
                <a:gd name="connsiteY1848" fmla="*/ 335860 h 509406"/>
                <a:gd name="connsiteX1849" fmla="*/ 963837 w 2377881"/>
                <a:gd name="connsiteY1849" fmla="*/ 334145 h 509406"/>
                <a:gd name="connsiteX1850" fmla="*/ 961456 w 2377881"/>
                <a:gd name="connsiteY1850" fmla="*/ 336526 h 509406"/>
                <a:gd name="connsiteX1851" fmla="*/ 970409 w 2377881"/>
                <a:gd name="connsiteY1851" fmla="*/ 344337 h 509406"/>
                <a:gd name="connsiteX1852" fmla="*/ 963646 w 2377881"/>
                <a:gd name="connsiteY1852" fmla="*/ 344527 h 509406"/>
                <a:gd name="connsiteX1853" fmla="*/ 961646 w 2377881"/>
                <a:gd name="connsiteY1853" fmla="*/ 347575 h 509406"/>
                <a:gd name="connsiteX1854" fmla="*/ 960217 w 2377881"/>
                <a:gd name="connsiteY1854" fmla="*/ 349671 h 509406"/>
                <a:gd name="connsiteX1855" fmla="*/ 970695 w 2377881"/>
                <a:gd name="connsiteY1855" fmla="*/ 352433 h 509406"/>
                <a:gd name="connsiteX1856" fmla="*/ 972409 w 2377881"/>
                <a:gd name="connsiteY1856" fmla="*/ 352528 h 509406"/>
                <a:gd name="connsiteX1857" fmla="*/ 973838 w 2377881"/>
                <a:gd name="connsiteY1857" fmla="*/ 352624 h 509406"/>
                <a:gd name="connsiteX1858" fmla="*/ 975934 w 2377881"/>
                <a:gd name="connsiteY1858" fmla="*/ 351004 h 509406"/>
                <a:gd name="connsiteX1859" fmla="*/ 980792 w 2377881"/>
                <a:gd name="connsiteY1859" fmla="*/ 344146 h 509406"/>
                <a:gd name="connsiteX1860" fmla="*/ 974600 w 2377881"/>
                <a:gd name="connsiteY1860" fmla="*/ 339574 h 509406"/>
                <a:gd name="connsiteX1861" fmla="*/ 973648 w 2377881"/>
                <a:gd name="connsiteY1861" fmla="*/ 338908 h 509406"/>
                <a:gd name="connsiteX1862" fmla="*/ 968981 w 2377881"/>
                <a:gd name="connsiteY1862" fmla="*/ 334145 h 509406"/>
                <a:gd name="connsiteX1863" fmla="*/ 966218 w 2377881"/>
                <a:gd name="connsiteY1863" fmla="*/ 334145 h 509406"/>
                <a:gd name="connsiteX1864" fmla="*/ 1589820 w 2377881"/>
                <a:gd name="connsiteY1864" fmla="*/ 334050 h 509406"/>
                <a:gd name="connsiteX1865" fmla="*/ 1573532 w 2377881"/>
                <a:gd name="connsiteY1865" fmla="*/ 335002 h 509406"/>
                <a:gd name="connsiteX1866" fmla="*/ 1574009 w 2377881"/>
                <a:gd name="connsiteY1866" fmla="*/ 340432 h 509406"/>
                <a:gd name="connsiteX1867" fmla="*/ 1579914 w 2377881"/>
                <a:gd name="connsiteY1867" fmla="*/ 341098 h 509406"/>
                <a:gd name="connsiteX1868" fmla="*/ 1582200 w 2377881"/>
                <a:gd name="connsiteY1868" fmla="*/ 339670 h 509406"/>
                <a:gd name="connsiteX1869" fmla="*/ 1584200 w 2377881"/>
                <a:gd name="connsiteY1869" fmla="*/ 338336 h 509406"/>
                <a:gd name="connsiteX1870" fmla="*/ 1590582 w 2377881"/>
                <a:gd name="connsiteY1870" fmla="*/ 339289 h 509406"/>
                <a:gd name="connsiteX1871" fmla="*/ 1596107 w 2377881"/>
                <a:gd name="connsiteY1871" fmla="*/ 337860 h 509406"/>
                <a:gd name="connsiteX1872" fmla="*/ 1589820 w 2377881"/>
                <a:gd name="connsiteY1872" fmla="*/ 334050 h 509406"/>
                <a:gd name="connsiteX1873" fmla="*/ 950597 w 2377881"/>
                <a:gd name="connsiteY1873" fmla="*/ 333097 h 509406"/>
                <a:gd name="connsiteX1874" fmla="*/ 950692 w 2377881"/>
                <a:gd name="connsiteY1874" fmla="*/ 340592 h 509406"/>
                <a:gd name="connsiteX1875" fmla="*/ 945644 w 2377881"/>
                <a:gd name="connsiteY1875" fmla="*/ 336526 h 509406"/>
                <a:gd name="connsiteX1876" fmla="*/ 946144 w 2377881"/>
                <a:gd name="connsiteY1876" fmla="*/ 339324 h 509406"/>
                <a:gd name="connsiteX1877" fmla="*/ 947810 w 2377881"/>
                <a:gd name="connsiteY1877" fmla="*/ 342000 h 509406"/>
                <a:gd name="connsiteX1878" fmla="*/ 947073 w 2377881"/>
                <a:gd name="connsiteY1878" fmla="*/ 342337 h 509406"/>
                <a:gd name="connsiteX1879" fmla="*/ 944501 w 2377881"/>
                <a:gd name="connsiteY1879" fmla="*/ 342908 h 509406"/>
                <a:gd name="connsiteX1880" fmla="*/ 942215 w 2377881"/>
                <a:gd name="connsiteY1880" fmla="*/ 343384 h 509406"/>
                <a:gd name="connsiteX1881" fmla="*/ 935834 w 2377881"/>
                <a:gd name="connsiteY1881" fmla="*/ 343289 h 509406"/>
                <a:gd name="connsiteX1882" fmla="*/ 932976 w 2377881"/>
                <a:gd name="connsiteY1882" fmla="*/ 345861 h 509406"/>
                <a:gd name="connsiteX1883" fmla="*/ 922784 w 2377881"/>
                <a:gd name="connsiteY1883" fmla="*/ 348718 h 509406"/>
                <a:gd name="connsiteX1884" fmla="*/ 917165 w 2377881"/>
                <a:gd name="connsiteY1884" fmla="*/ 351671 h 509406"/>
                <a:gd name="connsiteX1885" fmla="*/ 914974 w 2377881"/>
                <a:gd name="connsiteY1885" fmla="*/ 353957 h 509406"/>
                <a:gd name="connsiteX1886" fmla="*/ 913640 w 2377881"/>
                <a:gd name="connsiteY1886" fmla="*/ 355576 h 509406"/>
                <a:gd name="connsiteX1887" fmla="*/ 911259 w 2377881"/>
                <a:gd name="connsiteY1887" fmla="*/ 366816 h 509406"/>
                <a:gd name="connsiteX1888" fmla="*/ 913545 w 2377881"/>
                <a:gd name="connsiteY1888" fmla="*/ 367483 h 509406"/>
                <a:gd name="connsiteX1889" fmla="*/ 915259 w 2377881"/>
                <a:gd name="connsiteY1889" fmla="*/ 367959 h 509406"/>
                <a:gd name="connsiteX1890" fmla="*/ 920593 w 2377881"/>
                <a:gd name="connsiteY1890" fmla="*/ 363673 h 509406"/>
                <a:gd name="connsiteX1891" fmla="*/ 917355 w 2377881"/>
                <a:gd name="connsiteY1891" fmla="*/ 363482 h 509406"/>
                <a:gd name="connsiteX1892" fmla="*/ 915545 w 2377881"/>
                <a:gd name="connsiteY1892" fmla="*/ 359958 h 509406"/>
                <a:gd name="connsiteX1893" fmla="*/ 918117 w 2377881"/>
                <a:gd name="connsiteY1893" fmla="*/ 357862 h 509406"/>
                <a:gd name="connsiteX1894" fmla="*/ 927166 w 2377881"/>
                <a:gd name="connsiteY1894" fmla="*/ 353386 h 509406"/>
                <a:gd name="connsiteX1895" fmla="*/ 934881 w 2377881"/>
                <a:gd name="connsiteY1895" fmla="*/ 356434 h 509406"/>
                <a:gd name="connsiteX1896" fmla="*/ 932024 w 2377881"/>
                <a:gd name="connsiteY1896" fmla="*/ 361672 h 509406"/>
                <a:gd name="connsiteX1897" fmla="*/ 927833 w 2377881"/>
                <a:gd name="connsiteY1897" fmla="*/ 365101 h 509406"/>
                <a:gd name="connsiteX1898" fmla="*/ 934881 w 2377881"/>
                <a:gd name="connsiteY1898" fmla="*/ 368149 h 509406"/>
                <a:gd name="connsiteX1899" fmla="*/ 941549 w 2377881"/>
                <a:gd name="connsiteY1899" fmla="*/ 349480 h 509406"/>
                <a:gd name="connsiteX1900" fmla="*/ 944216 w 2377881"/>
                <a:gd name="connsiteY1900" fmla="*/ 351100 h 509406"/>
                <a:gd name="connsiteX1901" fmla="*/ 950692 w 2377881"/>
                <a:gd name="connsiteY1901" fmla="*/ 349861 h 509406"/>
                <a:gd name="connsiteX1902" fmla="*/ 951931 w 2377881"/>
                <a:gd name="connsiteY1902" fmla="*/ 348623 h 509406"/>
                <a:gd name="connsiteX1903" fmla="*/ 947810 w 2377881"/>
                <a:gd name="connsiteY1903" fmla="*/ 342000 h 509406"/>
                <a:gd name="connsiteX1904" fmla="*/ 950693 w 2377881"/>
                <a:gd name="connsiteY1904" fmla="*/ 340681 h 509406"/>
                <a:gd name="connsiteX1905" fmla="*/ 950692 w 2377881"/>
                <a:gd name="connsiteY1905" fmla="*/ 340592 h 509406"/>
                <a:gd name="connsiteX1906" fmla="*/ 952502 w 2377881"/>
                <a:gd name="connsiteY1906" fmla="*/ 342051 h 509406"/>
                <a:gd name="connsiteX1907" fmla="*/ 957550 w 2377881"/>
                <a:gd name="connsiteY1907" fmla="*/ 338050 h 509406"/>
                <a:gd name="connsiteX1908" fmla="*/ 953741 w 2377881"/>
                <a:gd name="connsiteY1908" fmla="*/ 335288 h 509406"/>
                <a:gd name="connsiteX1909" fmla="*/ 1665377 w 2377881"/>
                <a:gd name="connsiteY1909" fmla="*/ 332216 h 509406"/>
                <a:gd name="connsiteX1910" fmla="*/ 1664305 w 2377881"/>
                <a:gd name="connsiteY1910" fmla="*/ 335383 h 509406"/>
                <a:gd name="connsiteX1911" fmla="*/ 1670878 w 2377881"/>
                <a:gd name="connsiteY1911" fmla="*/ 335288 h 509406"/>
                <a:gd name="connsiteX1912" fmla="*/ 1673450 w 2377881"/>
                <a:gd name="connsiteY1912" fmla="*/ 337955 h 509406"/>
                <a:gd name="connsiteX1913" fmla="*/ 1675164 w 2377881"/>
                <a:gd name="connsiteY1913" fmla="*/ 337288 h 509406"/>
                <a:gd name="connsiteX1914" fmla="*/ 1675164 w 2377881"/>
                <a:gd name="connsiteY1914" fmla="*/ 335288 h 509406"/>
                <a:gd name="connsiteX1915" fmla="*/ 1671164 w 2377881"/>
                <a:gd name="connsiteY1915" fmla="*/ 332907 h 509406"/>
                <a:gd name="connsiteX1916" fmla="*/ 1665377 w 2377881"/>
                <a:gd name="connsiteY1916" fmla="*/ 332216 h 509406"/>
                <a:gd name="connsiteX1917" fmla="*/ 1379603 w 2377881"/>
                <a:gd name="connsiteY1917" fmla="*/ 331859 h 509406"/>
                <a:gd name="connsiteX1918" fmla="*/ 1379032 w 2377881"/>
                <a:gd name="connsiteY1918" fmla="*/ 332050 h 509406"/>
                <a:gd name="connsiteX1919" fmla="*/ 1377603 w 2377881"/>
                <a:gd name="connsiteY1919" fmla="*/ 338336 h 509406"/>
                <a:gd name="connsiteX1920" fmla="*/ 1378556 w 2377881"/>
                <a:gd name="connsiteY1920" fmla="*/ 339193 h 509406"/>
                <a:gd name="connsiteX1921" fmla="*/ 1382746 w 2377881"/>
                <a:gd name="connsiteY1921" fmla="*/ 345766 h 509406"/>
                <a:gd name="connsiteX1922" fmla="*/ 1385509 w 2377881"/>
                <a:gd name="connsiteY1922" fmla="*/ 344146 h 509406"/>
                <a:gd name="connsiteX1923" fmla="*/ 1384080 w 2377881"/>
                <a:gd name="connsiteY1923" fmla="*/ 339289 h 509406"/>
                <a:gd name="connsiteX1924" fmla="*/ 1382175 w 2377881"/>
                <a:gd name="connsiteY1924" fmla="*/ 338050 h 509406"/>
                <a:gd name="connsiteX1925" fmla="*/ 1379508 w 2377881"/>
                <a:gd name="connsiteY1925" fmla="*/ 334621 h 509406"/>
                <a:gd name="connsiteX1926" fmla="*/ 1379603 w 2377881"/>
                <a:gd name="connsiteY1926" fmla="*/ 331859 h 509406"/>
                <a:gd name="connsiteX1927" fmla="*/ 603601 w 2377881"/>
                <a:gd name="connsiteY1927" fmla="*/ 330145 h 509406"/>
                <a:gd name="connsiteX1928" fmla="*/ 600173 w 2377881"/>
                <a:gd name="connsiteY1928" fmla="*/ 333002 h 509406"/>
                <a:gd name="connsiteX1929" fmla="*/ 600363 w 2377881"/>
                <a:gd name="connsiteY1929" fmla="*/ 333193 h 509406"/>
                <a:gd name="connsiteX1930" fmla="*/ 597029 w 2377881"/>
                <a:gd name="connsiteY1930" fmla="*/ 332240 h 509406"/>
                <a:gd name="connsiteX1931" fmla="*/ 589504 w 2377881"/>
                <a:gd name="connsiteY1931" fmla="*/ 332431 h 509406"/>
                <a:gd name="connsiteX1932" fmla="*/ 591505 w 2377881"/>
                <a:gd name="connsiteY1932" fmla="*/ 336145 h 509406"/>
                <a:gd name="connsiteX1933" fmla="*/ 592076 w 2377881"/>
                <a:gd name="connsiteY1933" fmla="*/ 341670 h 509406"/>
                <a:gd name="connsiteX1934" fmla="*/ 595315 w 2377881"/>
                <a:gd name="connsiteY1934" fmla="*/ 344432 h 509406"/>
                <a:gd name="connsiteX1935" fmla="*/ 590743 w 2377881"/>
                <a:gd name="connsiteY1935" fmla="*/ 347194 h 509406"/>
                <a:gd name="connsiteX1936" fmla="*/ 597791 w 2377881"/>
                <a:gd name="connsiteY1936" fmla="*/ 345861 h 509406"/>
                <a:gd name="connsiteX1937" fmla="*/ 598363 w 2377881"/>
                <a:gd name="connsiteY1937" fmla="*/ 336431 h 509406"/>
                <a:gd name="connsiteX1938" fmla="*/ 599982 w 2377881"/>
                <a:gd name="connsiteY1938" fmla="*/ 338431 h 509406"/>
                <a:gd name="connsiteX1939" fmla="*/ 603792 w 2377881"/>
                <a:gd name="connsiteY1939" fmla="*/ 342337 h 509406"/>
                <a:gd name="connsiteX1940" fmla="*/ 604840 w 2377881"/>
                <a:gd name="connsiteY1940" fmla="*/ 342051 h 509406"/>
                <a:gd name="connsiteX1941" fmla="*/ 606364 w 2377881"/>
                <a:gd name="connsiteY1941" fmla="*/ 341575 h 509406"/>
                <a:gd name="connsiteX1942" fmla="*/ 602363 w 2377881"/>
                <a:gd name="connsiteY1942" fmla="*/ 337003 h 509406"/>
                <a:gd name="connsiteX1943" fmla="*/ 603411 w 2377881"/>
                <a:gd name="connsiteY1943" fmla="*/ 334812 h 509406"/>
                <a:gd name="connsiteX1944" fmla="*/ 605030 w 2377881"/>
                <a:gd name="connsiteY1944" fmla="*/ 333383 h 509406"/>
                <a:gd name="connsiteX1945" fmla="*/ 603601 w 2377881"/>
                <a:gd name="connsiteY1945" fmla="*/ 330145 h 509406"/>
                <a:gd name="connsiteX1946" fmla="*/ 154022 w 2377881"/>
                <a:gd name="connsiteY1946" fmla="*/ 330145 h 509406"/>
                <a:gd name="connsiteX1947" fmla="*/ 161928 w 2377881"/>
                <a:gd name="connsiteY1947" fmla="*/ 330335 h 509406"/>
                <a:gd name="connsiteX1948" fmla="*/ 179549 w 2377881"/>
                <a:gd name="connsiteY1948" fmla="*/ 334621 h 509406"/>
                <a:gd name="connsiteX1949" fmla="*/ 183359 w 2377881"/>
                <a:gd name="connsiteY1949" fmla="*/ 333764 h 509406"/>
                <a:gd name="connsiteX1950" fmla="*/ 189169 w 2377881"/>
                <a:gd name="connsiteY1950" fmla="*/ 332526 h 509406"/>
                <a:gd name="connsiteX1951" fmla="*/ 190789 w 2377881"/>
                <a:gd name="connsiteY1951" fmla="*/ 338812 h 509406"/>
                <a:gd name="connsiteX1952" fmla="*/ 181454 w 2377881"/>
                <a:gd name="connsiteY1952" fmla="*/ 338908 h 509406"/>
                <a:gd name="connsiteX1953" fmla="*/ 175358 w 2377881"/>
                <a:gd name="connsiteY1953" fmla="*/ 342622 h 509406"/>
                <a:gd name="connsiteX1954" fmla="*/ 174215 w 2377881"/>
                <a:gd name="connsiteY1954" fmla="*/ 345289 h 509406"/>
                <a:gd name="connsiteX1955" fmla="*/ 167833 w 2377881"/>
                <a:gd name="connsiteY1955" fmla="*/ 343956 h 509406"/>
                <a:gd name="connsiteX1956" fmla="*/ 158118 w 2377881"/>
                <a:gd name="connsiteY1956" fmla="*/ 340622 h 509406"/>
                <a:gd name="connsiteX1957" fmla="*/ 159165 w 2377881"/>
                <a:gd name="connsiteY1957" fmla="*/ 335193 h 509406"/>
                <a:gd name="connsiteX1958" fmla="*/ 151927 w 2377881"/>
                <a:gd name="connsiteY1958" fmla="*/ 337098 h 509406"/>
                <a:gd name="connsiteX1959" fmla="*/ 151927 w 2377881"/>
                <a:gd name="connsiteY1959" fmla="*/ 336526 h 509406"/>
                <a:gd name="connsiteX1960" fmla="*/ 151736 w 2377881"/>
                <a:gd name="connsiteY1960" fmla="*/ 334526 h 509406"/>
                <a:gd name="connsiteX1961" fmla="*/ 154022 w 2377881"/>
                <a:gd name="connsiteY1961" fmla="*/ 330145 h 509406"/>
                <a:gd name="connsiteX1962" fmla="*/ 345474 w 2377881"/>
                <a:gd name="connsiteY1962" fmla="*/ 329954 h 509406"/>
                <a:gd name="connsiteX1963" fmla="*/ 342712 w 2377881"/>
                <a:gd name="connsiteY1963" fmla="*/ 330716 h 509406"/>
                <a:gd name="connsiteX1964" fmla="*/ 341569 w 2377881"/>
                <a:gd name="connsiteY1964" fmla="*/ 333288 h 509406"/>
                <a:gd name="connsiteX1965" fmla="*/ 340807 w 2377881"/>
                <a:gd name="connsiteY1965" fmla="*/ 338336 h 509406"/>
                <a:gd name="connsiteX1966" fmla="*/ 344521 w 2377881"/>
                <a:gd name="connsiteY1966" fmla="*/ 339098 h 509406"/>
                <a:gd name="connsiteX1967" fmla="*/ 345093 w 2377881"/>
                <a:gd name="connsiteY1967" fmla="*/ 338146 h 509406"/>
                <a:gd name="connsiteX1968" fmla="*/ 347379 w 2377881"/>
                <a:gd name="connsiteY1968" fmla="*/ 334145 h 509406"/>
                <a:gd name="connsiteX1969" fmla="*/ 349951 w 2377881"/>
                <a:gd name="connsiteY1969" fmla="*/ 330811 h 509406"/>
                <a:gd name="connsiteX1970" fmla="*/ 345474 w 2377881"/>
                <a:gd name="connsiteY1970" fmla="*/ 329954 h 509406"/>
                <a:gd name="connsiteX1971" fmla="*/ 1203200 w 2377881"/>
                <a:gd name="connsiteY1971" fmla="*/ 329668 h 509406"/>
                <a:gd name="connsiteX1972" fmla="*/ 1194056 w 2377881"/>
                <a:gd name="connsiteY1972" fmla="*/ 336431 h 509406"/>
                <a:gd name="connsiteX1973" fmla="*/ 1190723 w 2377881"/>
                <a:gd name="connsiteY1973" fmla="*/ 335955 h 509406"/>
                <a:gd name="connsiteX1974" fmla="*/ 1183102 w 2377881"/>
                <a:gd name="connsiteY1974" fmla="*/ 335002 h 509406"/>
                <a:gd name="connsiteX1975" fmla="*/ 1174720 w 2377881"/>
                <a:gd name="connsiteY1975" fmla="*/ 345480 h 509406"/>
                <a:gd name="connsiteX1976" fmla="*/ 1177768 w 2377881"/>
                <a:gd name="connsiteY1976" fmla="*/ 343480 h 509406"/>
                <a:gd name="connsiteX1977" fmla="*/ 1183007 w 2377881"/>
                <a:gd name="connsiteY1977" fmla="*/ 341194 h 509406"/>
                <a:gd name="connsiteX1978" fmla="*/ 1184626 w 2377881"/>
                <a:gd name="connsiteY1978" fmla="*/ 340622 h 509406"/>
                <a:gd name="connsiteX1979" fmla="*/ 1186532 w 2377881"/>
                <a:gd name="connsiteY1979" fmla="*/ 349766 h 509406"/>
                <a:gd name="connsiteX1980" fmla="*/ 1187770 w 2377881"/>
                <a:gd name="connsiteY1980" fmla="*/ 352814 h 509406"/>
                <a:gd name="connsiteX1981" fmla="*/ 1186151 w 2377881"/>
                <a:gd name="connsiteY1981" fmla="*/ 356910 h 509406"/>
                <a:gd name="connsiteX1982" fmla="*/ 1179197 w 2377881"/>
                <a:gd name="connsiteY1982" fmla="*/ 363006 h 509406"/>
                <a:gd name="connsiteX1983" fmla="*/ 1177578 w 2377881"/>
                <a:gd name="connsiteY1983" fmla="*/ 364530 h 509406"/>
                <a:gd name="connsiteX1984" fmla="*/ 1190246 w 2377881"/>
                <a:gd name="connsiteY1984" fmla="*/ 368721 h 509406"/>
                <a:gd name="connsiteX1985" fmla="*/ 1195390 w 2377881"/>
                <a:gd name="connsiteY1985" fmla="*/ 368340 h 509406"/>
                <a:gd name="connsiteX1986" fmla="*/ 1195199 w 2377881"/>
                <a:gd name="connsiteY1986" fmla="*/ 368245 h 509406"/>
                <a:gd name="connsiteX1987" fmla="*/ 1191770 w 2377881"/>
                <a:gd name="connsiteY1987" fmla="*/ 366816 h 509406"/>
                <a:gd name="connsiteX1988" fmla="*/ 1183102 w 2377881"/>
                <a:gd name="connsiteY1988" fmla="*/ 364625 h 509406"/>
                <a:gd name="connsiteX1989" fmla="*/ 1182912 w 2377881"/>
                <a:gd name="connsiteY1989" fmla="*/ 364149 h 509406"/>
                <a:gd name="connsiteX1990" fmla="*/ 1182721 w 2377881"/>
                <a:gd name="connsiteY1990" fmla="*/ 363577 h 509406"/>
                <a:gd name="connsiteX1991" fmla="*/ 1187960 w 2377881"/>
                <a:gd name="connsiteY1991" fmla="*/ 360625 h 509406"/>
                <a:gd name="connsiteX1992" fmla="*/ 1194151 w 2377881"/>
                <a:gd name="connsiteY1992" fmla="*/ 353767 h 509406"/>
                <a:gd name="connsiteX1993" fmla="*/ 1195580 w 2377881"/>
                <a:gd name="connsiteY1993" fmla="*/ 353862 h 509406"/>
                <a:gd name="connsiteX1994" fmla="*/ 1196533 w 2377881"/>
                <a:gd name="connsiteY1994" fmla="*/ 353957 h 509406"/>
                <a:gd name="connsiteX1995" fmla="*/ 1197961 w 2377881"/>
                <a:gd name="connsiteY1995" fmla="*/ 352052 h 509406"/>
                <a:gd name="connsiteX1996" fmla="*/ 1197390 w 2377881"/>
                <a:gd name="connsiteY1996" fmla="*/ 351290 h 509406"/>
                <a:gd name="connsiteX1997" fmla="*/ 1195104 w 2377881"/>
                <a:gd name="connsiteY1997" fmla="*/ 350909 h 509406"/>
                <a:gd name="connsiteX1998" fmla="*/ 1190627 w 2377881"/>
                <a:gd name="connsiteY1998" fmla="*/ 348718 h 509406"/>
                <a:gd name="connsiteX1999" fmla="*/ 1193866 w 2377881"/>
                <a:gd name="connsiteY1999" fmla="*/ 344242 h 509406"/>
                <a:gd name="connsiteX2000" fmla="*/ 1197866 w 2377881"/>
                <a:gd name="connsiteY2000" fmla="*/ 342432 h 509406"/>
                <a:gd name="connsiteX2001" fmla="*/ 1205772 w 2377881"/>
                <a:gd name="connsiteY2001" fmla="*/ 337765 h 509406"/>
                <a:gd name="connsiteX2002" fmla="*/ 1209296 w 2377881"/>
                <a:gd name="connsiteY2002" fmla="*/ 340813 h 509406"/>
                <a:gd name="connsiteX2003" fmla="*/ 1210630 w 2377881"/>
                <a:gd name="connsiteY2003" fmla="*/ 340432 h 509406"/>
                <a:gd name="connsiteX2004" fmla="*/ 1216440 w 2377881"/>
                <a:gd name="connsiteY2004" fmla="*/ 339289 h 509406"/>
                <a:gd name="connsiteX2005" fmla="*/ 1217202 w 2377881"/>
                <a:gd name="connsiteY2005" fmla="*/ 339193 h 509406"/>
                <a:gd name="connsiteX2006" fmla="*/ 1221107 w 2377881"/>
                <a:gd name="connsiteY2006" fmla="*/ 343003 h 509406"/>
                <a:gd name="connsiteX2007" fmla="*/ 1224536 w 2377881"/>
                <a:gd name="connsiteY2007" fmla="*/ 341194 h 509406"/>
                <a:gd name="connsiteX2008" fmla="*/ 1226156 w 2377881"/>
                <a:gd name="connsiteY2008" fmla="*/ 340336 h 509406"/>
                <a:gd name="connsiteX2009" fmla="*/ 1233871 w 2377881"/>
                <a:gd name="connsiteY2009" fmla="*/ 341575 h 509406"/>
                <a:gd name="connsiteX2010" fmla="*/ 1241110 w 2377881"/>
                <a:gd name="connsiteY2010" fmla="*/ 338527 h 509406"/>
                <a:gd name="connsiteX2011" fmla="*/ 1243205 w 2377881"/>
                <a:gd name="connsiteY2011" fmla="*/ 339955 h 509406"/>
                <a:gd name="connsiteX2012" fmla="*/ 1244443 w 2377881"/>
                <a:gd name="connsiteY2012" fmla="*/ 340813 h 509406"/>
                <a:gd name="connsiteX2013" fmla="*/ 1249301 w 2377881"/>
                <a:gd name="connsiteY2013" fmla="*/ 337574 h 509406"/>
                <a:gd name="connsiteX2014" fmla="*/ 1244253 w 2377881"/>
                <a:gd name="connsiteY2014" fmla="*/ 331192 h 509406"/>
                <a:gd name="connsiteX2015" fmla="*/ 1235204 w 2377881"/>
                <a:gd name="connsiteY2015" fmla="*/ 333669 h 509406"/>
                <a:gd name="connsiteX2016" fmla="*/ 1223012 w 2377881"/>
                <a:gd name="connsiteY2016" fmla="*/ 335860 h 509406"/>
                <a:gd name="connsiteX2017" fmla="*/ 1216250 w 2377881"/>
                <a:gd name="connsiteY2017" fmla="*/ 336241 h 509406"/>
                <a:gd name="connsiteX2018" fmla="*/ 1205296 w 2377881"/>
                <a:gd name="connsiteY2018" fmla="*/ 332431 h 509406"/>
                <a:gd name="connsiteX2019" fmla="*/ 1964248 w 2377881"/>
                <a:gd name="connsiteY2019" fmla="*/ 328811 h 509406"/>
                <a:gd name="connsiteX2020" fmla="*/ 1970915 w 2377881"/>
                <a:gd name="connsiteY2020" fmla="*/ 330431 h 509406"/>
                <a:gd name="connsiteX2021" fmla="*/ 1974249 w 2377881"/>
                <a:gd name="connsiteY2021" fmla="*/ 330240 h 509406"/>
                <a:gd name="connsiteX2022" fmla="*/ 1977488 w 2377881"/>
                <a:gd name="connsiteY2022" fmla="*/ 329954 h 509406"/>
                <a:gd name="connsiteX2023" fmla="*/ 1981583 w 2377881"/>
                <a:gd name="connsiteY2023" fmla="*/ 336146 h 509406"/>
                <a:gd name="connsiteX2024" fmla="*/ 1979488 w 2377881"/>
                <a:gd name="connsiteY2024" fmla="*/ 337193 h 509406"/>
                <a:gd name="connsiteX2025" fmla="*/ 1978535 w 2377881"/>
                <a:gd name="connsiteY2025" fmla="*/ 337670 h 509406"/>
                <a:gd name="connsiteX2026" fmla="*/ 1965963 w 2377881"/>
                <a:gd name="connsiteY2026" fmla="*/ 340813 h 509406"/>
                <a:gd name="connsiteX2027" fmla="*/ 1960438 w 2377881"/>
                <a:gd name="connsiteY2027" fmla="*/ 340527 h 509406"/>
                <a:gd name="connsiteX2028" fmla="*/ 1955676 w 2377881"/>
                <a:gd name="connsiteY2028" fmla="*/ 341384 h 509406"/>
                <a:gd name="connsiteX2029" fmla="*/ 1953866 w 2377881"/>
                <a:gd name="connsiteY2029" fmla="*/ 336431 h 509406"/>
                <a:gd name="connsiteX2030" fmla="*/ 1958438 w 2377881"/>
                <a:gd name="connsiteY2030" fmla="*/ 332336 h 509406"/>
                <a:gd name="connsiteX2031" fmla="*/ 1964248 w 2377881"/>
                <a:gd name="connsiteY2031" fmla="*/ 328907 h 509406"/>
                <a:gd name="connsiteX2032" fmla="*/ 1867570 w 2377881"/>
                <a:gd name="connsiteY2032" fmla="*/ 328621 h 509406"/>
                <a:gd name="connsiteX2033" fmla="*/ 1874999 w 2377881"/>
                <a:gd name="connsiteY2033" fmla="*/ 328716 h 509406"/>
                <a:gd name="connsiteX2034" fmla="*/ 1874523 w 2377881"/>
                <a:gd name="connsiteY2034" fmla="*/ 330240 h 509406"/>
                <a:gd name="connsiteX2035" fmla="*/ 1874142 w 2377881"/>
                <a:gd name="connsiteY2035" fmla="*/ 331478 h 509406"/>
                <a:gd name="connsiteX2036" fmla="*/ 1873380 w 2377881"/>
                <a:gd name="connsiteY2036" fmla="*/ 334622 h 509406"/>
                <a:gd name="connsiteX2037" fmla="*/ 1870808 w 2377881"/>
                <a:gd name="connsiteY2037" fmla="*/ 335193 h 509406"/>
                <a:gd name="connsiteX2038" fmla="*/ 1866236 w 2377881"/>
                <a:gd name="connsiteY2038" fmla="*/ 334717 h 509406"/>
                <a:gd name="connsiteX2039" fmla="*/ 1864902 w 2377881"/>
                <a:gd name="connsiteY2039" fmla="*/ 332526 h 509406"/>
                <a:gd name="connsiteX2040" fmla="*/ 1867570 w 2377881"/>
                <a:gd name="connsiteY2040" fmla="*/ 328621 h 509406"/>
                <a:gd name="connsiteX2041" fmla="*/ 260607 w 2377881"/>
                <a:gd name="connsiteY2041" fmla="*/ 328240 h 509406"/>
                <a:gd name="connsiteX2042" fmla="*/ 266322 w 2377881"/>
                <a:gd name="connsiteY2042" fmla="*/ 337955 h 509406"/>
                <a:gd name="connsiteX2043" fmla="*/ 261750 w 2377881"/>
                <a:gd name="connsiteY2043" fmla="*/ 334526 h 509406"/>
                <a:gd name="connsiteX2044" fmla="*/ 259654 w 2377881"/>
                <a:gd name="connsiteY2044" fmla="*/ 333002 h 509406"/>
                <a:gd name="connsiteX2045" fmla="*/ 253272 w 2377881"/>
                <a:gd name="connsiteY2045" fmla="*/ 335669 h 509406"/>
                <a:gd name="connsiteX2046" fmla="*/ 242795 w 2377881"/>
                <a:gd name="connsiteY2046" fmla="*/ 336145 h 509406"/>
                <a:gd name="connsiteX2047" fmla="*/ 246510 w 2377881"/>
                <a:gd name="connsiteY2047" fmla="*/ 330335 h 509406"/>
                <a:gd name="connsiteX2048" fmla="*/ 260607 w 2377881"/>
                <a:gd name="connsiteY2048" fmla="*/ 328240 h 509406"/>
                <a:gd name="connsiteX2049" fmla="*/ 1611823 w 2377881"/>
                <a:gd name="connsiteY2049" fmla="*/ 328144 h 509406"/>
                <a:gd name="connsiteX2050" fmla="*/ 1611061 w 2377881"/>
                <a:gd name="connsiteY2050" fmla="*/ 328621 h 509406"/>
                <a:gd name="connsiteX2051" fmla="*/ 1611727 w 2377881"/>
                <a:gd name="connsiteY2051" fmla="*/ 333288 h 509406"/>
                <a:gd name="connsiteX2052" fmla="*/ 1609442 w 2377881"/>
                <a:gd name="connsiteY2052" fmla="*/ 338717 h 509406"/>
                <a:gd name="connsiteX2053" fmla="*/ 1611251 w 2377881"/>
                <a:gd name="connsiteY2053" fmla="*/ 336431 h 509406"/>
                <a:gd name="connsiteX2054" fmla="*/ 1620871 w 2377881"/>
                <a:gd name="connsiteY2054" fmla="*/ 342051 h 509406"/>
                <a:gd name="connsiteX2055" fmla="*/ 1625634 w 2377881"/>
                <a:gd name="connsiteY2055" fmla="*/ 343003 h 509406"/>
                <a:gd name="connsiteX2056" fmla="*/ 1636969 w 2377881"/>
                <a:gd name="connsiteY2056" fmla="*/ 332240 h 509406"/>
                <a:gd name="connsiteX2057" fmla="*/ 1633730 w 2377881"/>
                <a:gd name="connsiteY2057" fmla="*/ 330716 h 509406"/>
                <a:gd name="connsiteX2058" fmla="*/ 1625825 w 2377881"/>
                <a:gd name="connsiteY2058" fmla="*/ 331192 h 509406"/>
                <a:gd name="connsiteX2059" fmla="*/ 1624301 w 2377881"/>
                <a:gd name="connsiteY2059" fmla="*/ 332145 h 509406"/>
                <a:gd name="connsiteX2060" fmla="*/ 1617347 w 2377881"/>
                <a:gd name="connsiteY2060" fmla="*/ 332050 h 509406"/>
                <a:gd name="connsiteX2061" fmla="*/ 1617061 w 2377881"/>
                <a:gd name="connsiteY2061" fmla="*/ 331669 h 509406"/>
                <a:gd name="connsiteX2062" fmla="*/ 1615061 w 2377881"/>
                <a:gd name="connsiteY2062" fmla="*/ 328240 h 509406"/>
                <a:gd name="connsiteX2063" fmla="*/ 1611823 w 2377881"/>
                <a:gd name="connsiteY2063" fmla="*/ 328144 h 509406"/>
                <a:gd name="connsiteX2064" fmla="*/ 1047848 w 2377881"/>
                <a:gd name="connsiteY2064" fmla="*/ 328144 h 509406"/>
                <a:gd name="connsiteX2065" fmla="*/ 1046228 w 2377881"/>
                <a:gd name="connsiteY2065" fmla="*/ 338336 h 509406"/>
                <a:gd name="connsiteX2066" fmla="*/ 1039751 w 2377881"/>
                <a:gd name="connsiteY2066" fmla="*/ 341194 h 509406"/>
                <a:gd name="connsiteX2067" fmla="*/ 1035370 w 2377881"/>
                <a:gd name="connsiteY2067" fmla="*/ 340432 h 509406"/>
                <a:gd name="connsiteX2068" fmla="*/ 1034608 w 2377881"/>
                <a:gd name="connsiteY2068" fmla="*/ 340336 h 509406"/>
                <a:gd name="connsiteX2069" fmla="*/ 1026797 w 2377881"/>
                <a:gd name="connsiteY2069" fmla="*/ 344623 h 509406"/>
                <a:gd name="connsiteX2070" fmla="*/ 1026511 w 2377881"/>
                <a:gd name="connsiteY2070" fmla="*/ 345575 h 509406"/>
                <a:gd name="connsiteX2071" fmla="*/ 1020403 w 2377881"/>
                <a:gd name="connsiteY2071" fmla="*/ 345629 h 509406"/>
                <a:gd name="connsiteX2072" fmla="*/ 1023749 w 2377881"/>
                <a:gd name="connsiteY2072" fmla="*/ 341956 h 509406"/>
                <a:gd name="connsiteX2073" fmla="*/ 1021368 w 2377881"/>
                <a:gd name="connsiteY2073" fmla="*/ 341384 h 509406"/>
                <a:gd name="connsiteX2074" fmla="*/ 1010033 w 2377881"/>
                <a:gd name="connsiteY2074" fmla="*/ 343670 h 509406"/>
                <a:gd name="connsiteX2075" fmla="*/ 1006414 w 2377881"/>
                <a:gd name="connsiteY2075" fmla="*/ 336336 h 509406"/>
                <a:gd name="connsiteX2076" fmla="*/ 1006604 w 2377881"/>
                <a:gd name="connsiteY2076" fmla="*/ 333764 h 509406"/>
                <a:gd name="connsiteX2077" fmla="*/ 1006700 w 2377881"/>
                <a:gd name="connsiteY2077" fmla="*/ 332621 h 509406"/>
                <a:gd name="connsiteX2078" fmla="*/ 996984 w 2377881"/>
                <a:gd name="connsiteY2078" fmla="*/ 331764 h 509406"/>
                <a:gd name="connsiteX2079" fmla="*/ 993460 w 2377881"/>
                <a:gd name="connsiteY2079" fmla="*/ 332240 h 509406"/>
                <a:gd name="connsiteX2080" fmla="*/ 992317 w 2377881"/>
                <a:gd name="connsiteY2080" fmla="*/ 334812 h 509406"/>
                <a:gd name="connsiteX2081" fmla="*/ 994889 w 2377881"/>
                <a:gd name="connsiteY2081" fmla="*/ 336241 h 509406"/>
                <a:gd name="connsiteX2082" fmla="*/ 996317 w 2377881"/>
                <a:gd name="connsiteY2082" fmla="*/ 336050 h 509406"/>
                <a:gd name="connsiteX2083" fmla="*/ 1000223 w 2377881"/>
                <a:gd name="connsiteY2083" fmla="*/ 336812 h 509406"/>
                <a:gd name="connsiteX2084" fmla="*/ 996984 w 2377881"/>
                <a:gd name="connsiteY2084" fmla="*/ 340146 h 509406"/>
                <a:gd name="connsiteX2085" fmla="*/ 995079 w 2377881"/>
                <a:gd name="connsiteY2085" fmla="*/ 340813 h 509406"/>
                <a:gd name="connsiteX2086" fmla="*/ 990507 w 2377881"/>
                <a:gd name="connsiteY2086" fmla="*/ 342432 h 509406"/>
                <a:gd name="connsiteX2087" fmla="*/ 984983 w 2377881"/>
                <a:gd name="connsiteY2087" fmla="*/ 336526 h 509406"/>
                <a:gd name="connsiteX2088" fmla="*/ 984030 w 2377881"/>
                <a:gd name="connsiteY2088" fmla="*/ 336622 h 509406"/>
                <a:gd name="connsiteX2089" fmla="*/ 983173 w 2377881"/>
                <a:gd name="connsiteY2089" fmla="*/ 336717 h 509406"/>
                <a:gd name="connsiteX2090" fmla="*/ 980982 w 2377881"/>
                <a:gd name="connsiteY2090" fmla="*/ 343765 h 509406"/>
                <a:gd name="connsiteX2091" fmla="*/ 984220 w 2377881"/>
                <a:gd name="connsiteY2091" fmla="*/ 346051 h 509406"/>
                <a:gd name="connsiteX2092" fmla="*/ 986983 w 2377881"/>
                <a:gd name="connsiteY2092" fmla="*/ 347956 h 509406"/>
                <a:gd name="connsiteX2093" fmla="*/ 992412 w 2377881"/>
                <a:gd name="connsiteY2093" fmla="*/ 347861 h 509406"/>
                <a:gd name="connsiteX2094" fmla="*/ 997270 w 2377881"/>
                <a:gd name="connsiteY2094" fmla="*/ 349004 h 509406"/>
                <a:gd name="connsiteX2095" fmla="*/ 1000699 w 2377881"/>
                <a:gd name="connsiteY2095" fmla="*/ 349766 h 509406"/>
                <a:gd name="connsiteX2096" fmla="*/ 1022987 w 2377881"/>
                <a:gd name="connsiteY2096" fmla="*/ 350052 h 509406"/>
                <a:gd name="connsiteX2097" fmla="*/ 1023940 w 2377881"/>
                <a:gd name="connsiteY2097" fmla="*/ 350623 h 509406"/>
                <a:gd name="connsiteX2098" fmla="*/ 1028321 w 2377881"/>
                <a:gd name="connsiteY2098" fmla="*/ 349099 h 509406"/>
                <a:gd name="connsiteX2099" fmla="*/ 1031369 w 2377881"/>
                <a:gd name="connsiteY2099" fmla="*/ 347099 h 509406"/>
                <a:gd name="connsiteX2100" fmla="*/ 1039370 w 2377881"/>
                <a:gd name="connsiteY2100" fmla="*/ 348623 h 509406"/>
                <a:gd name="connsiteX2101" fmla="*/ 1040704 w 2377881"/>
                <a:gd name="connsiteY2101" fmla="*/ 348814 h 509406"/>
                <a:gd name="connsiteX2102" fmla="*/ 1042514 w 2377881"/>
                <a:gd name="connsiteY2102" fmla="*/ 345766 h 509406"/>
                <a:gd name="connsiteX2103" fmla="*/ 1041942 w 2377881"/>
                <a:gd name="connsiteY2103" fmla="*/ 344623 h 509406"/>
                <a:gd name="connsiteX2104" fmla="*/ 1041751 w 2377881"/>
                <a:gd name="connsiteY2104" fmla="*/ 343670 h 509406"/>
                <a:gd name="connsiteX2105" fmla="*/ 1044418 w 2377881"/>
                <a:gd name="connsiteY2105" fmla="*/ 342527 h 509406"/>
                <a:gd name="connsiteX2106" fmla="*/ 1051276 w 2377881"/>
                <a:gd name="connsiteY2106" fmla="*/ 343765 h 509406"/>
                <a:gd name="connsiteX2107" fmla="*/ 1051372 w 2377881"/>
                <a:gd name="connsiteY2107" fmla="*/ 344051 h 509406"/>
                <a:gd name="connsiteX2108" fmla="*/ 1053943 w 2377881"/>
                <a:gd name="connsiteY2108" fmla="*/ 348718 h 509406"/>
                <a:gd name="connsiteX2109" fmla="*/ 1057373 w 2377881"/>
                <a:gd name="connsiteY2109" fmla="*/ 348909 h 509406"/>
                <a:gd name="connsiteX2110" fmla="*/ 1060897 w 2377881"/>
                <a:gd name="connsiteY2110" fmla="*/ 342337 h 509406"/>
                <a:gd name="connsiteX2111" fmla="*/ 1062897 w 2377881"/>
                <a:gd name="connsiteY2111" fmla="*/ 342718 h 509406"/>
                <a:gd name="connsiteX2112" fmla="*/ 1065183 w 2377881"/>
                <a:gd name="connsiteY2112" fmla="*/ 343099 h 509406"/>
                <a:gd name="connsiteX2113" fmla="*/ 1064707 w 2377881"/>
                <a:gd name="connsiteY2113" fmla="*/ 341194 h 509406"/>
                <a:gd name="connsiteX2114" fmla="*/ 1063373 w 2377881"/>
                <a:gd name="connsiteY2114" fmla="*/ 338908 h 509406"/>
                <a:gd name="connsiteX2115" fmla="*/ 1057658 w 2377881"/>
                <a:gd name="connsiteY2115" fmla="*/ 338527 h 509406"/>
                <a:gd name="connsiteX2116" fmla="*/ 1053562 w 2377881"/>
                <a:gd name="connsiteY2116" fmla="*/ 338908 h 509406"/>
                <a:gd name="connsiteX2117" fmla="*/ 1050895 w 2377881"/>
                <a:gd name="connsiteY2117" fmla="*/ 334050 h 509406"/>
                <a:gd name="connsiteX2118" fmla="*/ 1053277 w 2377881"/>
                <a:gd name="connsiteY2118" fmla="*/ 329002 h 509406"/>
                <a:gd name="connsiteX2119" fmla="*/ 1047848 w 2377881"/>
                <a:gd name="connsiteY2119" fmla="*/ 328144 h 509406"/>
                <a:gd name="connsiteX2120" fmla="*/ 2109313 w 2377881"/>
                <a:gd name="connsiteY2120" fmla="*/ 327478 h 509406"/>
                <a:gd name="connsiteX2121" fmla="*/ 2110933 w 2377881"/>
                <a:gd name="connsiteY2121" fmla="*/ 327764 h 509406"/>
                <a:gd name="connsiteX2122" fmla="*/ 2112552 w 2377881"/>
                <a:gd name="connsiteY2122" fmla="*/ 328049 h 509406"/>
                <a:gd name="connsiteX2123" fmla="*/ 2112362 w 2377881"/>
                <a:gd name="connsiteY2123" fmla="*/ 334526 h 509406"/>
                <a:gd name="connsiteX2124" fmla="*/ 2110552 w 2377881"/>
                <a:gd name="connsiteY2124" fmla="*/ 337384 h 509406"/>
                <a:gd name="connsiteX2125" fmla="*/ 2107408 w 2377881"/>
                <a:gd name="connsiteY2125" fmla="*/ 338241 h 509406"/>
                <a:gd name="connsiteX2126" fmla="*/ 2106646 w 2377881"/>
                <a:gd name="connsiteY2126" fmla="*/ 338051 h 509406"/>
                <a:gd name="connsiteX2127" fmla="*/ 2106170 w 2377881"/>
                <a:gd name="connsiteY2127" fmla="*/ 332907 h 509406"/>
                <a:gd name="connsiteX2128" fmla="*/ 2109313 w 2377881"/>
                <a:gd name="connsiteY2128" fmla="*/ 327478 h 509406"/>
                <a:gd name="connsiteX2129" fmla="*/ 1646780 w 2377881"/>
                <a:gd name="connsiteY2129" fmla="*/ 327382 h 509406"/>
                <a:gd name="connsiteX2130" fmla="*/ 1646113 w 2377881"/>
                <a:gd name="connsiteY2130" fmla="*/ 327859 h 509406"/>
                <a:gd name="connsiteX2131" fmla="*/ 1644779 w 2377881"/>
                <a:gd name="connsiteY2131" fmla="*/ 331002 h 509406"/>
                <a:gd name="connsiteX2132" fmla="*/ 1645541 w 2377881"/>
                <a:gd name="connsiteY2132" fmla="*/ 331859 h 509406"/>
                <a:gd name="connsiteX2133" fmla="*/ 1645637 w 2377881"/>
                <a:gd name="connsiteY2133" fmla="*/ 333764 h 509406"/>
                <a:gd name="connsiteX2134" fmla="*/ 1644970 w 2377881"/>
                <a:gd name="connsiteY2134" fmla="*/ 334812 h 509406"/>
                <a:gd name="connsiteX2135" fmla="*/ 1645731 w 2377881"/>
                <a:gd name="connsiteY2135" fmla="*/ 338146 h 509406"/>
                <a:gd name="connsiteX2136" fmla="*/ 1647065 w 2377881"/>
                <a:gd name="connsiteY2136" fmla="*/ 339193 h 509406"/>
                <a:gd name="connsiteX2137" fmla="*/ 1655447 w 2377881"/>
                <a:gd name="connsiteY2137" fmla="*/ 341098 h 509406"/>
                <a:gd name="connsiteX2138" fmla="*/ 1657733 w 2377881"/>
                <a:gd name="connsiteY2138" fmla="*/ 340336 h 509406"/>
                <a:gd name="connsiteX2139" fmla="*/ 1659638 w 2377881"/>
                <a:gd name="connsiteY2139" fmla="*/ 339384 h 509406"/>
                <a:gd name="connsiteX2140" fmla="*/ 1658876 w 2377881"/>
                <a:gd name="connsiteY2140" fmla="*/ 336622 h 509406"/>
                <a:gd name="connsiteX2141" fmla="*/ 1657733 w 2377881"/>
                <a:gd name="connsiteY2141" fmla="*/ 335860 h 509406"/>
                <a:gd name="connsiteX2142" fmla="*/ 1655447 w 2377881"/>
                <a:gd name="connsiteY2142" fmla="*/ 333859 h 509406"/>
                <a:gd name="connsiteX2143" fmla="*/ 1652018 w 2377881"/>
                <a:gd name="connsiteY2143" fmla="*/ 329287 h 509406"/>
                <a:gd name="connsiteX2144" fmla="*/ 1646780 w 2377881"/>
                <a:gd name="connsiteY2144" fmla="*/ 327382 h 509406"/>
                <a:gd name="connsiteX2145" fmla="*/ 212029 w 2377881"/>
                <a:gd name="connsiteY2145" fmla="*/ 326239 h 509406"/>
                <a:gd name="connsiteX2146" fmla="*/ 213363 w 2377881"/>
                <a:gd name="connsiteY2146" fmla="*/ 326906 h 509406"/>
                <a:gd name="connsiteX2147" fmla="*/ 221649 w 2377881"/>
                <a:gd name="connsiteY2147" fmla="*/ 333669 h 509406"/>
                <a:gd name="connsiteX2148" fmla="*/ 227555 w 2377881"/>
                <a:gd name="connsiteY2148" fmla="*/ 335002 h 509406"/>
                <a:gd name="connsiteX2149" fmla="*/ 226603 w 2377881"/>
                <a:gd name="connsiteY2149" fmla="*/ 337288 h 509406"/>
                <a:gd name="connsiteX2150" fmla="*/ 225364 w 2377881"/>
                <a:gd name="connsiteY2150" fmla="*/ 338336 h 509406"/>
                <a:gd name="connsiteX2151" fmla="*/ 220602 w 2377881"/>
                <a:gd name="connsiteY2151" fmla="*/ 339384 h 509406"/>
                <a:gd name="connsiteX2152" fmla="*/ 212029 w 2377881"/>
                <a:gd name="connsiteY2152" fmla="*/ 326239 h 509406"/>
                <a:gd name="connsiteX2153" fmla="*/ 437009 w 2377881"/>
                <a:gd name="connsiteY2153" fmla="*/ 326049 h 509406"/>
                <a:gd name="connsiteX2154" fmla="*/ 434342 w 2377881"/>
                <a:gd name="connsiteY2154" fmla="*/ 327478 h 509406"/>
                <a:gd name="connsiteX2155" fmla="*/ 432628 w 2377881"/>
                <a:gd name="connsiteY2155" fmla="*/ 334240 h 509406"/>
                <a:gd name="connsiteX2156" fmla="*/ 429866 w 2377881"/>
                <a:gd name="connsiteY2156" fmla="*/ 342622 h 509406"/>
                <a:gd name="connsiteX2157" fmla="*/ 431675 w 2377881"/>
                <a:gd name="connsiteY2157" fmla="*/ 342527 h 509406"/>
                <a:gd name="connsiteX2158" fmla="*/ 433009 w 2377881"/>
                <a:gd name="connsiteY2158" fmla="*/ 342051 h 509406"/>
                <a:gd name="connsiteX2159" fmla="*/ 437962 w 2377881"/>
                <a:gd name="connsiteY2159" fmla="*/ 329097 h 509406"/>
                <a:gd name="connsiteX2160" fmla="*/ 438057 w 2377881"/>
                <a:gd name="connsiteY2160" fmla="*/ 328144 h 509406"/>
                <a:gd name="connsiteX2161" fmla="*/ 437009 w 2377881"/>
                <a:gd name="connsiteY2161" fmla="*/ 326049 h 509406"/>
                <a:gd name="connsiteX2162" fmla="*/ 449677 w 2377881"/>
                <a:gd name="connsiteY2162" fmla="*/ 325668 h 509406"/>
                <a:gd name="connsiteX2163" fmla="*/ 443962 w 2377881"/>
                <a:gd name="connsiteY2163" fmla="*/ 335098 h 509406"/>
                <a:gd name="connsiteX2164" fmla="*/ 443296 w 2377881"/>
                <a:gd name="connsiteY2164" fmla="*/ 337574 h 509406"/>
                <a:gd name="connsiteX2165" fmla="*/ 443105 w 2377881"/>
                <a:gd name="connsiteY2165" fmla="*/ 338336 h 509406"/>
                <a:gd name="connsiteX2166" fmla="*/ 446725 w 2377881"/>
                <a:gd name="connsiteY2166" fmla="*/ 339670 h 509406"/>
                <a:gd name="connsiteX2167" fmla="*/ 454726 w 2377881"/>
                <a:gd name="connsiteY2167" fmla="*/ 329859 h 509406"/>
                <a:gd name="connsiteX2168" fmla="*/ 455202 w 2377881"/>
                <a:gd name="connsiteY2168" fmla="*/ 327478 h 509406"/>
                <a:gd name="connsiteX2169" fmla="*/ 453773 w 2377881"/>
                <a:gd name="connsiteY2169" fmla="*/ 327001 h 509406"/>
                <a:gd name="connsiteX2170" fmla="*/ 1103569 w 2377881"/>
                <a:gd name="connsiteY2170" fmla="*/ 325287 h 509406"/>
                <a:gd name="connsiteX2171" fmla="*/ 1102045 w 2377881"/>
                <a:gd name="connsiteY2171" fmla="*/ 325954 h 509406"/>
                <a:gd name="connsiteX2172" fmla="*/ 1096234 w 2377881"/>
                <a:gd name="connsiteY2172" fmla="*/ 325954 h 509406"/>
                <a:gd name="connsiteX2173" fmla="*/ 1095853 w 2377881"/>
                <a:gd name="connsiteY2173" fmla="*/ 325668 h 509406"/>
                <a:gd name="connsiteX2174" fmla="*/ 1092425 w 2377881"/>
                <a:gd name="connsiteY2174" fmla="*/ 330621 h 509406"/>
                <a:gd name="connsiteX2175" fmla="*/ 1106426 w 2377881"/>
                <a:gd name="connsiteY2175" fmla="*/ 331859 h 509406"/>
                <a:gd name="connsiteX2176" fmla="*/ 1109951 w 2377881"/>
                <a:gd name="connsiteY2176" fmla="*/ 331288 h 509406"/>
                <a:gd name="connsiteX2177" fmla="*/ 1103569 w 2377881"/>
                <a:gd name="connsiteY2177" fmla="*/ 325287 h 509406"/>
                <a:gd name="connsiteX2178" fmla="*/ 1724123 w 2377881"/>
                <a:gd name="connsiteY2178" fmla="*/ 325096 h 509406"/>
                <a:gd name="connsiteX2179" fmla="*/ 1713264 w 2377881"/>
                <a:gd name="connsiteY2179" fmla="*/ 327859 h 509406"/>
                <a:gd name="connsiteX2180" fmla="*/ 1708882 w 2377881"/>
                <a:gd name="connsiteY2180" fmla="*/ 328906 h 509406"/>
                <a:gd name="connsiteX2181" fmla="*/ 1699072 w 2377881"/>
                <a:gd name="connsiteY2181" fmla="*/ 326716 h 509406"/>
                <a:gd name="connsiteX2182" fmla="*/ 1692404 w 2377881"/>
                <a:gd name="connsiteY2182" fmla="*/ 330240 h 509406"/>
                <a:gd name="connsiteX2183" fmla="*/ 1686785 w 2377881"/>
                <a:gd name="connsiteY2183" fmla="*/ 330716 h 509406"/>
                <a:gd name="connsiteX2184" fmla="*/ 1688880 w 2377881"/>
                <a:gd name="connsiteY2184" fmla="*/ 336526 h 509406"/>
                <a:gd name="connsiteX2185" fmla="*/ 1691357 w 2377881"/>
                <a:gd name="connsiteY2185" fmla="*/ 336336 h 509406"/>
                <a:gd name="connsiteX2186" fmla="*/ 1693166 w 2377881"/>
                <a:gd name="connsiteY2186" fmla="*/ 336241 h 509406"/>
                <a:gd name="connsiteX2187" fmla="*/ 1702215 w 2377881"/>
                <a:gd name="connsiteY2187" fmla="*/ 337669 h 509406"/>
                <a:gd name="connsiteX2188" fmla="*/ 1704882 w 2377881"/>
                <a:gd name="connsiteY2188" fmla="*/ 338336 h 509406"/>
                <a:gd name="connsiteX2189" fmla="*/ 1706787 w 2377881"/>
                <a:gd name="connsiteY2189" fmla="*/ 338812 h 509406"/>
                <a:gd name="connsiteX2190" fmla="*/ 1717646 w 2377881"/>
                <a:gd name="connsiteY2190" fmla="*/ 334145 h 509406"/>
                <a:gd name="connsiteX2191" fmla="*/ 1718407 w 2377881"/>
                <a:gd name="connsiteY2191" fmla="*/ 334336 h 509406"/>
                <a:gd name="connsiteX2192" fmla="*/ 1725456 w 2377881"/>
                <a:gd name="connsiteY2192" fmla="*/ 335669 h 509406"/>
                <a:gd name="connsiteX2193" fmla="*/ 1732409 w 2377881"/>
                <a:gd name="connsiteY2193" fmla="*/ 335098 h 509406"/>
                <a:gd name="connsiteX2194" fmla="*/ 1736124 w 2377881"/>
                <a:gd name="connsiteY2194" fmla="*/ 338431 h 509406"/>
                <a:gd name="connsiteX2195" fmla="*/ 1740125 w 2377881"/>
                <a:gd name="connsiteY2195" fmla="*/ 342051 h 509406"/>
                <a:gd name="connsiteX2196" fmla="*/ 1751079 w 2377881"/>
                <a:gd name="connsiteY2196" fmla="*/ 346623 h 509406"/>
                <a:gd name="connsiteX2197" fmla="*/ 1753841 w 2377881"/>
                <a:gd name="connsiteY2197" fmla="*/ 336145 h 509406"/>
                <a:gd name="connsiteX2198" fmla="*/ 1754793 w 2377881"/>
                <a:gd name="connsiteY2198" fmla="*/ 332716 h 509406"/>
                <a:gd name="connsiteX2199" fmla="*/ 1753364 w 2377881"/>
                <a:gd name="connsiteY2199" fmla="*/ 331478 h 509406"/>
                <a:gd name="connsiteX2200" fmla="*/ 1753078 w 2377881"/>
                <a:gd name="connsiteY2200" fmla="*/ 327001 h 509406"/>
                <a:gd name="connsiteX2201" fmla="*/ 1747649 w 2377881"/>
                <a:gd name="connsiteY2201" fmla="*/ 326430 h 509406"/>
                <a:gd name="connsiteX2202" fmla="*/ 1747078 w 2377881"/>
                <a:gd name="connsiteY2202" fmla="*/ 326811 h 509406"/>
                <a:gd name="connsiteX2203" fmla="*/ 1724123 w 2377881"/>
                <a:gd name="connsiteY2203" fmla="*/ 325096 h 509406"/>
                <a:gd name="connsiteX2204" fmla="*/ 1878332 w 2377881"/>
                <a:gd name="connsiteY2204" fmla="*/ 324706 h 509406"/>
                <a:gd name="connsiteX2205" fmla="*/ 1878713 w 2377881"/>
                <a:gd name="connsiteY2205" fmla="*/ 324715 h 509406"/>
                <a:gd name="connsiteX2206" fmla="*/ 1878332 w 2377881"/>
                <a:gd name="connsiteY2206" fmla="*/ 324715 h 509406"/>
                <a:gd name="connsiteX2207" fmla="*/ 375001 w 2377881"/>
                <a:gd name="connsiteY2207" fmla="*/ 323858 h 509406"/>
                <a:gd name="connsiteX2208" fmla="*/ 372144 w 2377881"/>
                <a:gd name="connsiteY2208" fmla="*/ 328430 h 509406"/>
                <a:gd name="connsiteX2209" fmla="*/ 376144 w 2377881"/>
                <a:gd name="connsiteY2209" fmla="*/ 332050 h 509406"/>
                <a:gd name="connsiteX2210" fmla="*/ 379383 w 2377881"/>
                <a:gd name="connsiteY2210" fmla="*/ 334050 h 509406"/>
                <a:gd name="connsiteX2211" fmla="*/ 381098 w 2377881"/>
                <a:gd name="connsiteY2211" fmla="*/ 334240 h 509406"/>
                <a:gd name="connsiteX2212" fmla="*/ 382336 w 2377881"/>
                <a:gd name="connsiteY2212" fmla="*/ 329478 h 509406"/>
                <a:gd name="connsiteX2213" fmla="*/ 382336 w 2377881"/>
                <a:gd name="connsiteY2213" fmla="*/ 328144 h 509406"/>
                <a:gd name="connsiteX2214" fmla="*/ 382336 w 2377881"/>
                <a:gd name="connsiteY2214" fmla="*/ 326811 h 509406"/>
                <a:gd name="connsiteX2215" fmla="*/ 375001 w 2377881"/>
                <a:gd name="connsiteY2215" fmla="*/ 323858 h 509406"/>
                <a:gd name="connsiteX2216" fmla="*/ 566835 w 2377881"/>
                <a:gd name="connsiteY2216" fmla="*/ 323001 h 509406"/>
                <a:gd name="connsiteX2217" fmla="*/ 566740 w 2377881"/>
                <a:gd name="connsiteY2217" fmla="*/ 327287 h 509406"/>
                <a:gd name="connsiteX2218" fmla="*/ 569883 w 2377881"/>
                <a:gd name="connsiteY2218" fmla="*/ 327954 h 509406"/>
                <a:gd name="connsiteX2219" fmla="*/ 572359 w 2377881"/>
                <a:gd name="connsiteY2219" fmla="*/ 328430 h 509406"/>
                <a:gd name="connsiteX2220" fmla="*/ 575503 w 2377881"/>
                <a:gd name="connsiteY2220" fmla="*/ 327859 h 509406"/>
                <a:gd name="connsiteX2221" fmla="*/ 574455 w 2377881"/>
                <a:gd name="connsiteY2221" fmla="*/ 326525 h 509406"/>
                <a:gd name="connsiteX2222" fmla="*/ 573121 w 2377881"/>
                <a:gd name="connsiteY2222" fmla="*/ 324906 h 509406"/>
                <a:gd name="connsiteX2223" fmla="*/ 566835 w 2377881"/>
                <a:gd name="connsiteY2223" fmla="*/ 323001 h 509406"/>
                <a:gd name="connsiteX2224" fmla="*/ 1794417 w 2377881"/>
                <a:gd name="connsiteY2224" fmla="*/ 322239 h 509406"/>
                <a:gd name="connsiteX2225" fmla="*/ 1787273 w 2377881"/>
                <a:gd name="connsiteY2225" fmla="*/ 327763 h 509406"/>
                <a:gd name="connsiteX2226" fmla="*/ 1783082 w 2377881"/>
                <a:gd name="connsiteY2226" fmla="*/ 326335 h 509406"/>
                <a:gd name="connsiteX2227" fmla="*/ 1779748 w 2377881"/>
                <a:gd name="connsiteY2227" fmla="*/ 323572 h 509406"/>
                <a:gd name="connsiteX2228" fmla="*/ 1767747 w 2377881"/>
                <a:gd name="connsiteY2228" fmla="*/ 326049 h 509406"/>
                <a:gd name="connsiteX2229" fmla="*/ 1766509 w 2377881"/>
                <a:gd name="connsiteY2229" fmla="*/ 325287 h 509406"/>
                <a:gd name="connsiteX2230" fmla="*/ 1761746 w 2377881"/>
                <a:gd name="connsiteY2230" fmla="*/ 325382 h 509406"/>
                <a:gd name="connsiteX2231" fmla="*/ 1760413 w 2377881"/>
                <a:gd name="connsiteY2231" fmla="*/ 326525 h 509406"/>
                <a:gd name="connsiteX2232" fmla="*/ 1759841 w 2377881"/>
                <a:gd name="connsiteY2232" fmla="*/ 329192 h 509406"/>
                <a:gd name="connsiteX2233" fmla="*/ 1768700 w 2377881"/>
                <a:gd name="connsiteY2233" fmla="*/ 334431 h 509406"/>
                <a:gd name="connsiteX2234" fmla="*/ 1784988 w 2377881"/>
                <a:gd name="connsiteY2234" fmla="*/ 342527 h 509406"/>
                <a:gd name="connsiteX2235" fmla="*/ 1789179 w 2377881"/>
                <a:gd name="connsiteY2235" fmla="*/ 342337 h 509406"/>
                <a:gd name="connsiteX2236" fmla="*/ 1790893 w 2377881"/>
                <a:gd name="connsiteY2236" fmla="*/ 340241 h 509406"/>
                <a:gd name="connsiteX2237" fmla="*/ 1788893 w 2377881"/>
                <a:gd name="connsiteY2237" fmla="*/ 338336 h 509406"/>
                <a:gd name="connsiteX2238" fmla="*/ 1786225 w 2377881"/>
                <a:gd name="connsiteY2238" fmla="*/ 337955 h 509406"/>
                <a:gd name="connsiteX2239" fmla="*/ 1782701 w 2377881"/>
                <a:gd name="connsiteY2239" fmla="*/ 335860 h 509406"/>
                <a:gd name="connsiteX2240" fmla="*/ 1797370 w 2377881"/>
                <a:gd name="connsiteY2240" fmla="*/ 330907 h 509406"/>
                <a:gd name="connsiteX2241" fmla="*/ 1794417 w 2377881"/>
                <a:gd name="connsiteY2241" fmla="*/ 322239 h 509406"/>
                <a:gd name="connsiteX2242" fmla="*/ 1823468 w 2377881"/>
                <a:gd name="connsiteY2242" fmla="*/ 321572 h 509406"/>
                <a:gd name="connsiteX2243" fmla="*/ 1819182 w 2377881"/>
                <a:gd name="connsiteY2243" fmla="*/ 328335 h 509406"/>
                <a:gd name="connsiteX2244" fmla="*/ 1817372 w 2377881"/>
                <a:gd name="connsiteY2244" fmla="*/ 333383 h 509406"/>
                <a:gd name="connsiteX2245" fmla="*/ 1815372 w 2377881"/>
                <a:gd name="connsiteY2245" fmla="*/ 334431 h 509406"/>
                <a:gd name="connsiteX2246" fmla="*/ 1814229 w 2377881"/>
                <a:gd name="connsiteY2246" fmla="*/ 337098 h 509406"/>
                <a:gd name="connsiteX2247" fmla="*/ 1815848 w 2377881"/>
                <a:gd name="connsiteY2247" fmla="*/ 338336 h 509406"/>
                <a:gd name="connsiteX2248" fmla="*/ 1818991 w 2377881"/>
                <a:gd name="connsiteY2248" fmla="*/ 338812 h 509406"/>
                <a:gd name="connsiteX2249" fmla="*/ 1827373 w 2377881"/>
                <a:gd name="connsiteY2249" fmla="*/ 339289 h 509406"/>
                <a:gd name="connsiteX2250" fmla="*/ 1827945 w 2377881"/>
                <a:gd name="connsiteY2250" fmla="*/ 338622 h 509406"/>
                <a:gd name="connsiteX2251" fmla="*/ 1830803 w 2377881"/>
                <a:gd name="connsiteY2251" fmla="*/ 334526 h 509406"/>
                <a:gd name="connsiteX2252" fmla="*/ 1835946 w 2377881"/>
                <a:gd name="connsiteY2252" fmla="*/ 336145 h 509406"/>
                <a:gd name="connsiteX2253" fmla="*/ 1839185 w 2377881"/>
                <a:gd name="connsiteY2253" fmla="*/ 336050 h 509406"/>
                <a:gd name="connsiteX2254" fmla="*/ 1849567 w 2377881"/>
                <a:gd name="connsiteY2254" fmla="*/ 337955 h 509406"/>
                <a:gd name="connsiteX2255" fmla="*/ 1852805 w 2377881"/>
                <a:gd name="connsiteY2255" fmla="*/ 335383 h 509406"/>
                <a:gd name="connsiteX2256" fmla="*/ 1856330 w 2377881"/>
                <a:gd name="connsiteY2256" fmla="*/ 332526 h 509406"/>
                <a:gd name="connsiteX2257" fmla="*/ 1861568 w 2377881"/>
                <a:gd name="connsiteY2257" fmla="*/ 335860 h 509406"/>
                <a:gd name="connsiteX2258" fmla="*/ 1865855 w 2377881"/>
                <a:gd name="connsiteY2258" fmla="*/ 334717 h 509406"/>
                <a:gd name="connsiteX2259" fmla="*/ 1868426 w 2377881"/>
                <a:gd name="connsiteY2259" fmla="*/ 335288 h 509406"/>
                <a:gd name="connsiteX2260" fmla="*/ 1872712 w 2377881"/>
                <a:gd name="connsiteY2260" fmla="*/ 335288 h 509406"/>
                <a:gd name="connsiteX2261" fmla="*/ 1876999 w 2377881"/>
                <a:gd name="connsiteY2261" fmla="*/ 331383 h 509406"/>
                <a:gd name="connsiteX2262" fmla="*/ 1883095 w 2377881"/>
                <a:gd name="connsiteY2262" fmla="*/ 322048 h 509406"/>
                <a:gd name="connsiteX2263" fmla="*/ 1882237 w 2377881"/>
                <a:gd name="connsiteY2263" fmla="*/ 321763 h 509406"/>
                <a:gd name="connsiteX2264" fmla="*/ 1878332 w 2377881"/>
                <a:gd name="connsiteY2264" fmla="*/ 324239 h 509406"/>
                <a:gd name="connsiteX2265" fmla="*/ 1878332 w 2377881"/>
                <a:gd name="connsiteY2265" fmla="*/ 324706 h 509406"/>
                <a:gd name="connsiteX2266" fmla="*/ 1870617 w 2377881"/>
                <a:gd name="connsiteY2266" fmla="*/ 324525 h 509406"/>
                <a:gd name="connsiteX2267" fmla="*/ 1867855 w 2377881"/>
                <a:gd name="connsiteY2267" fmla="*/ 323763 h 509406"/>
                <a:gd name="connsiteX2268" fmla="*/ 1861568 w 2377881"/>
                <a:gd name="connsiteY2268" fmla="*/ 322239 h 509406"/>
                <a:gd name="connsiteX2269" fmla="*/ 1857282 w 2377881"/>
                <a:gd name="connsiteY2269" fmla="*/ 325954 h 509406"/>
                <a:gd name="connsiteX2270" fmla="*/ 1857187 w 2377881"/>
                <a:gd name="connsiteY2270" fmla="*/ 325954 h 509406"/>
                <a:gd name="connsiteX2271" fmla="*/ 1856901 w 2377881"/>
                <a:gd name="connsiteY2271" fmla="*/ 329859 h 509406"/>
                <a:gd name="connsiteX2272" fmla="*/ 1850424 w 2377881"/>
                <a:gd name="connsiteY2272" fmla="*/ 329002 h 509406"/>
                <a:gd name="connsiteX2273" fmla="*/ 1846709 w 2377881"/>
                <a:gd name="connsiteY2273" fmla="*/ 325382 h 509406"/>
                <a:gd name="connsiteX2274" fmla="*/ 1845280 w 2377881"/>
                <a:gd name="connsiteY2274" fmla="*/ 325763 h 509406"/>
                <a:gd name="connsiteX2275" fmla="*/ 1843757 w 2377881"/>
                <a:gd name="connsiteY2275" fmla="*/ 326239 h 509406"/>
                <a:gd name="connsiteX2276" fmla="*/ 1836708 w 2377881"/>
                <a:gd name="connsiteY2276" fmla="*/ 329287 h 509406"/>
                <a:gd name="connsiteX2277" fmla="*/ 1826421 w 2377881"/>
                <a:gd name="connsiteY2277" fmla="*/ 327573 h 509406"/>
                <a:gd name="connsiteX2278" fmla="*/ 1828802 w 2377881"/>
                <a:gd name="connsiteY2278" fmla="*/ 325287 h 509406"/>
                <a:gd name="connsiteX2279" fmla="*/ 1830612 w 2377881"/>
                <a:gd name="connsiteY2279" fmla="*/ 323572 h 509406"/>
                <a:gd name="connsiteX2280" fmla="*/ 1823468 w 2377881"/>
                <a:gd name="connsiteY2280" fmla="*/ 321572 h 509406"/>
                <a:gd name="connsiteX2281" fmla="*/ 1069850 w 2377881"/>
                <a:gd name="connsiteY2281" fmla="*/ 320620 h 509406"/>
                <a:gd name="connsiteX2282" fmla="*/ 1067374 w 2377881"/>
                <a:gd name="connsiteY2282" fmla="*/ 323191 h 509406"/>
                <a:gd name="connsiteX2283" fmla="*/ 1067850 w 2377881"/>
                <a:gd name="connsiteY2283" fmla="*/ 323191 h 509406"/>
                <a:gd name="connsiteX2284" fmla="*/ 1072136 w 2377881"/>
                <a:gd name="connsiteY2284" fmla="*/ 327859 h 509406"/>
                <a:gd name="connsiteX2285" fmla="*/ 1071946 w 2377881"/>
                <a:gd name="connsiteY2285" fmla="*/ 329192 h 509406"/>
                <a:gd name="connsiteX2286" fmla="*/ 1075660 w 2377881"/>
                <a:gd name="connsiteY2286" fmla="*/ 328144 h 509406"/>
                <a:gd name="connsiteX2287" fmla="*/ 1069850 w 2377881"/>
                <a:gd name="connsiteY2287" fmla="*/ 320620 h 509406"/>
                <a:gd name="connsiteX2288" fmla="*/ 233270 w 2377881"/>
                <a:gd name="connsiteY2288" fmla="*/ 317381 h 509406"/>
                <a:gd name="connsiteX2289" fmla="*/ 235651 w 2377881"/>
                <a:gd name="connsiteY2289" fmla="*/ 317381 h 509406"/>
                <a:gd name="connsiteX2290" fmla="*/ 243462 w 2377881"/>
                <a:gd name="connsiteY2290" fmla="*/ 319572 h 509406"/>
                <a:gd name="connsiteX2291" fmla="*/ 244891 w 2377881"/>
                <a:gd name="connsiteY2291" fmla="*/ 319858 h 509406"/>
                <a:gd name="connsiteX2292" fmla="*/ 240890 w 2377881"/>
                <a:gd name="connsiteY2292" fmla="*/ 326906 h 509406"/>
                <a:gd name="connsiteX2293" fmla="*/ 242033 w 2377881"/>
                <a:gd name="connsiteY2293" fmla="*/ 330907 h 509406"/>
                <a:gd name="connsiteX2294" fmla="*/ 239557 w 2377881"/>
                <a:gd name="connsiteY2294" fmla="*/ 331859 h 509406"/>
                <a:gd name="connsiteX2295" fmla="*/ 238890 w 2377881"/>
                <a:gd name="connsiteY2295" fmla="*/ 331955 h 509406"/>
                <a:gd name="connsiteX2296" fmla="*/ 234127 w 2377881"/>
                <a:gd name="connsiteY2296" fmla="*/ 326621 h 509406"/>
                <a:gd name="connsiteX2297" fmla="*/ 231841 w 2377881"/>
                <a:gd name="connsiteY2297" fmla="*/ 324716 h 509406"/>
                <a:gd name="connsiteX2298" fmla="*/ 229841 w 2377881"/>
                <a:gd name="connsiteY2298" fmla="*/ 323573 h 509406"/>
                <a:gd name="connsiteX2299" fmla="*/ 228603 w 2377881"/>
                <a:gd name="connsiteY2299" fmla="*/ 323096 h 509406"/>
                <a:gd name="connsiteX2300" fmla="*/ 228793 w 2377881"/>
                <a:gd name="connsiteY2300" fmla="*/ 326716 h 509406"/>
                <a:gd name="connsiteX2301" fmla="*/ 226222 w 2377881"/>
                <a:gd name="connsiteY2301" fmla="*/ 327573 h 509406"/>
                <a:gd name="connsiteX2302" fmla="*/ 222031 w 2377881"/>
                <a:gd name="connsiteY2302" fmla="*/ 323096 h 509406"/>
                <a:gd name="connsiteX2303" fmla="*/ 224031 w 2377881"/>
                <a:gd name="connsiteY2303" fmla="*/ 321572 h 509406"/>
                <a:gd name="connsiteX2304" fmla="*/ 228603 w 2377881"/>
                <a:gd name="connsiteY2304" fmla="*/ 320810 h 509406"/>
                <a:gd name="connsiteX2305" fmla="*/ 233270 w 2377881"/>
                <a:gd name="connsiteY2305" fmla="*/ 317381 h 509406"/>
                <a:gd name="connsiteX2306" fmla="*/ 1913146 w 2377881"/>
                <a:gd name="connsiteY2306" fmla="*/ 317155 h 509406"/>
                <a:gd name="connsiteX2307" fmla="*/ 1906526 w 2377881"/>
                <a:gd name="connsiteY2307" fmla="*/ 317191 h 509406"/>
                <a:gd name="connsiteX2308" fmla="*/ 1907098 w 2377881"/>
                <a:gd name="connsiteY2308" fmla="*/ 322239 h 509406"/>
                <a:gd name="connsiteX2309" fmla="*/ 1907098 w 2377881"/>
                <a:gd name="connsiteY2309" fmla="*/ 322525 h 509406"/>
                <a:gd name="connsiteX2310" fmla="*/ 1902145 w 2377881"/>
                <a:gd name="connsiteY2310" fmla="*/ 322620 h 509406"/>
                <a:gd name="connsiteX2311" fmla="*/ 1903479 w 2377881"/>
                <a:gd name="connsiteY2311" fmla="*/ 319381 h 509406"/>
                <a:gd name="connsiteX2312" fmla="*/ 1901859 w 2377881"/>
                <a:gd name="connsiteY2312" fmla="*/ 321953 h 509406"/>
                <a:gd name="connsiteX2313" fmla="*/ 1898144 w 2377881"/>
                <a:gd name="connsiteY2313" fmla="*/ 330049 h 509406"/>
                <a:gd name="connsiteX2314" fmla="*/ 1891191 w 2377881"/>
                <a:gd name="connsiteY2314" fmla="*/ 321572 h 509406"/>
                <a:gd name="connsiteX2315" fmla="*/ 1886905 w 2377881"/>
                <a:gd name="connsiteY2315" fmla="*/ 322810 h 509406"/>
                <a:gd name="connsiteX2316" fmla="*/ 1890905 w 2377881"/>
                <a:gd name="connsiteY2316" fmla="*/ 326620 h 509406"/>
                <a:gd name="connsiteX2317" fmla="*/ 1886714 w 2377881"/>
                <a:gd name="connsiteY2317" fmla="*/ 332431 h 509406"/>
                <a:gd name="connsiteX2318" fmla="*/ 1894906 w 2377881"/>
                <a:gd name="connsiteY2318" fmla="*/ 334907 h 509406"/>
                <a:gd name="connsiteX2319" fmla="*/ 1898144 w 2377881"/>
                <a:gd name="connsiteY2319" fmla="*/ 333859 h 509406"/>
                <a:gd name="connsiteX2320" fmla="*/ 1909098 w 2377881"/>
                <a:gd name="connsiteY2320" fmla="*/ 334240 h 509406"/>
                <a:gd name="connsiteX2321" fmla="*/ 1910622 w 2377881"/>
                <a:gd name="connsiteY2321" fmla="*/ 333002 h 509406"/>
                <a:gd name="connsiteX2322" fmla="*/ 1919575 w 2377881"/>
                <a:gd name="connsiteY2322" fmla="*/ 335383 h 509406"/>
                <a:gd name="connsiteX2323" fmla="*/ 1921290 w 2377881"/>
                <a:gd name="connsiteY2323" fmla="*/ 332431 h 509406"/>
                <a:gd name="connsiteX2324" fmla="*/ 1915194 w 2377881"/>
                <a:gd name="connsiteY2324" fmla="*/ 320048 h 509406"/>
                <a:gd name="connsiteX2325" fmla="*/ 1913146 w 2377881"/>
                <a:gd name="connsiteY2325" fmla="*/ 317155 h 509406"/>
                <a:gd name="connsiteX2326" fmla="*/ 421960 w 2377881"/>
                <a:gd name="connsiteY2326" fmla="*/ 315381 h 509406"/>
                <a:gd name="connsiteX2327" fmla="*/ 419959 w 2377881"/>
                <a:gd name="connsiteY2327" fmla="*/ 317381 h 509406"/>
                <a:gd name="connsiteX2328" fmla="*/ 419769 w 2377881"/>
                <a:gd name="connsiteY2328" fmla="*/ 320524 h 509406"/>
                <a:gd name="connsiteX2329" fmla="*/ 419674 w 2377881"/>
                <a:gd name="connsiteY2329" fmla="*/ 320810 h 509406"/>
                <a:gd name="connsiteX2330" fmla="*/ 417388 w 2377881"/>
                <a:gd name="connsiteY2330" fmla="*/ 319286 h 509406"/>
                <a:gd name="connsiteX2331" fmla="*/ 412054 w 2377881"/>
                <a:gd name="connsiteY2331" fmla="*/ 315571 h 509406"/>
                <a:gd name="connsiteX2332" fmla="*/ 410053 w 2377881"/>
                <a:gd name="connsiteY2332" fmla="*/ 315857 h 509406"/>
                <a:gd name="connsiteX2333" fmla="*/ 409768 w 2377881"/>
                <a:gd name="connsiteY2333" fmla="*/ 315857 h 509406"/>
                <a:gd name="connsiteX2334" fmla="*/ 412149 w 2377881"/>
                <a:gd name="connsiteY2334" fmla="*/ 318619 h 509406"/>
                <a:gd name="connsiteX2335" fmla="*/ 410911 w 2377881"/>
                <a:gd name="connsiteY2335" fmla="*/ 325763 h 509406"/>
                <a:gd name="connsiteX2336" fmla="*/ 412340 w 2377881"/>
                <a:gd name="connsiteY2336" fmla="*/ 325668 h 509406"/>
                <a:gd name="connsiteX2337" fmla="*/ 423103 w 2377881"/>
                <a:gd name="connsiteY2337" fmla="*/ 324811 h 509406"/>
                <a:gd name="connsiteX2338" fmla="*/ 429484 w 2377881"/>
                <a:gd name="connsiteY2338" fmla="*/ 331097 h 509406"/>
                <a:gd name="connsiteX2339" fmla="*/ 424532 w 2377881"/>
                <a:gd name="connsiteY2339" fmla="*/ 320048 h 509406"/>
                <a:gd name="connsiteX2340" fmla="*/ 424912 w 2377881"/>
                <a:gd name="connsiteY2340" fmla="*/ 316429 h 509406"/>
                <a:gd name="connsiteX2341" fmla="*/ 421960 w 2377881"/>
                <a:gd name="connsiteY2341" fmla="*/ 315381 h 509406"/>
                <a:gd name="connsiteX2342" fmla="*/ 1705549 w 2377881"/>
                <a:gd name="connsiteY2342" fmla="*/ 313762 h 509406"/>
                <a:gd name="connsiteX2343" fmla="*/ 1693547 w 2377881"/>
                <a:gd name="connsiteY2343" fmla="*/ 316238 h 509406"/>
                <a:gd name="connsiteX2344" fmla="*/ 1693356 w 2377881"/>
                <a:gd name="connsiteY2344" fmla="*/ 318048 h 509406"/>
                <a:gd name="connsiteX2345" fmla="*/ 1702405 w 2377881"/>
                <a:gd name="connsiteY2345" fmla="*/ 319286 h 509406"/>
                <a:gd name="connsiteX2346" fmla="*/ 1704501 w 2377881"/>
                <a:gd name="connsiteY2346" fmla="*/ 319286 h 509406"/>
                <a:gd name="connsiteX2347" fmla="*/ 1706596 w 2377881"/>
                <a:gd name="connsiteY2347" fmla="*/ 314238 h 509406"/>
                <a:gd name="connsiteX2348" fmla="*/ 2323436 w 2377881"/>
                <a:gd name="connsiteY2348" fmla="*/ 311191 h 509406"/>
                <a:gd name="connsiteX2349" fmla="*/ 2334866 w 2377881"/>
                <a:gd name="connsiteY2349" fmla="*/ 316906 h 509406"/>
                <a:gd name="connsiteX2350" fmla="*/ 2335342 w 2377881"/>
                <a:gd name="connsiteY2350" fmla="*/ 320049 h 509406"/>
                <a:gd name="connsiteX2351" fmla="*/ 2325626 w 2377881"/>
                <a:gd name="connsiteY2351" fmla="*/ 313762 h 509406"/>
                <a:gd name="connsiteX2352" fmla="*/ 2323436 w 2377881"/>
                <a:gd name="connsiteY2352" fmla="*/ 311191 h 509406"/>
                <a:gd name="connsiteX2353" fmla="*/ 2293527 w 2377881"/>
                <a:gd name="connsiteY2353" fmla="*/ 310333 h 509406"/>
                <a:gd name="connsiteX2354" fmla="*/ 2301909 w 2377881"/>
                <a:gd name="connsiteY2354" fmla="*/ 310428 h 509406"/>
                <a:gd name="connsiteX2355" fmla="*/ 2302481 w 2377881"/>
                <a:gd name="connsiteY2355" fmla="*/ 314524 h 509406"/>
                <a:gd name="connsiteX2356" fmla="*/ 2297337 w 2377881"/>
                <a:gd name="connsiteY2356" fmla="*/ 314714 h 509406"/>
                <a:gd name="connsiteX2357" fmla="*/ 2294099 w 2377881"/>
                <a:gd name="connsiteY2357" fmla="*/ 315572 h 509406"/>
                <a:gd name="connsiteX2358" fmla="*/ 2293527 w 2377881"/>
                <a:gd name="connsiteY2358" fmla="*/ 310333 h 509406"/>
                <a:gd name="connsiteX2359" fmla="*/ 2004443 w 2377881"/>
                <a:gd name="connsiteY2359" fmla="*/ 306999 h 509406"/>
                <a:gd name="connsiteX2360" fmla="*/ 2002919 w 2377881"/>
                <a:gd name="connsiteY2360" fmla="*/ 309952 h 509406"/>
                <a:gd name="connsiteX2361" fmla="*/ 2008158 w 2377881"/>
                <a:gd name="connsiteY2361" fmla="*/ 312714 h 509406"/>
                <a:gd name="connsiteX2362" fmla="*/ 2020064 w 2377881"/>
                <a:gd name="connsiteY2362" fmla="*/ 314047 h 509406"/>
                <a:gd name="connsiteX2363" fmla="*/ 2016540 w 2377881"/>
                <a:gd name="connsiteY2363" fmla="*/ 312809 h 509406"/>
                <a:gd name="connsiteX2364" fmla="*/ 2010635 w 2377881"/>
                <a:gd name="connsiteY2364" fmla="*/ 308809 h 509406"/>
                <a:gd name="connsiteX2365" fmla="*/ 2004443 w 2377881"/>
                <a:gd name="connsiteY2365" fmla="*/ 306999 h 509406"/>
                <a:gd name="connsiteX2366" fmla="*/ 2342486 w 2377881"/>
                <a:gd name="connsiteY2366" fmla="*/ 304522 h 509406"/>
                <a:gd name="connsiteX2367" fmla="*/ 2344486 w 2377881"/>
                <a:gd name="connsiteY2367" fmla="*/ 304713 h 509406"/>
                <a:gd name="connsiteX2368" fmla="*/ 2349058 w 2377881"/>
                <a:gd name="connsiteY2368" fmla="*/ 304999 h 509406"/>
                <a:gd name="connsiteX2369" fmla="*/ 2348391 w 2377881"/>
                <a:gd name="connsiteY2369" fmla="*/ 311285 h 509406"/>
                <a:gd name="connsiteX2370" fmla="*/ 2345438 w 2377881"/>
                <a:gd name="connsiteY2370" fmla="*/ 312047 h 509406"/>
                <a:gd name="connsiteX2371" fmla="*/ 2335913 w 2377881"/>
                <a:gd name="connsiteY2371" fmla="*/ 312428 h 509406"/>
                <a:gd name="connsiteX2372" fmla="*/ 2333532 w 2377881"/>
                <a:gd name="connsiteY2372" fmla="*/ 311857 h 509406"/>
                <a:gd name="connsiteX2373" fmla="*/ 2333818 w 2377881"/>
                <a:gd name="connsiteY2373" fmla="*/ 308142 h 509406"/>
                <a:gd name="connsiteX2374" fmla="*/ 2342486 w 2377881"/>
                <a:gd name="connsiteY2374" fmla="*/ 304522 h 509406"/>
                <a:gd name="connsiteX2375" fmla="*/ 1749459 w 2377881"/>
                <a:gd name="connsiteY2375" fmla="*/ 304332 h 509406"/>
                <a:gd name="connsiteX2376" fmla="*/ 1742982 w 2377881"/>
                <a:gd name="connsiteY2376" fmla="*/ 311571 h 509406"/>
                <a:gd name="connsiteX2377" fmla="*/ 1745935 w 2377881"/>
                <a:gd name="connsiteY2377" fmla="*/ 313285 h 509406"/>
                <a:gd name="connsiteX2378" fmla="*/ 1747078 w 2377881"/>
                <a:gd name="connsiteY2378" fmla="*/ 313000 h 509406"/>
                <a:gd name="connsiteX2379" fmla="*/ 1753745 w 2377881"/>
                <a:gd name="connsiteY2379" fmla="*/ 310904 h 509406"/>
                <a:gd name="connsiteX2380" fmla="*/ 1753745 w 2377881"/>
                <a:gd name="connsiteY2380" fmla="*/ 306713 h 509406"/>
                <a:gd name="connsiteX2381" fmla="*/ 2217708 w 2377881"/>
                <a:gd name="connsiteY2381" fmla="*/ 301474 h 509406"/>
                <a:gd name="connsiteX2382" fmla="*/ 2211707 w 2377881"/>
                <a:gd name="connsiteY2382" fmla="*/ 306237 h 509406"/>
                <a:gd name="connsiteX2383" fmla="*/ 2218565 w 2377881"/>
                <a:gd name="connsiteY2383" fmla="*/ 305189 h 509406"/>
                <a:gd name="connsiteX2384" fmla="*/ 2221042 w 2377881"/>
                <a:gd name="connsiteY2384" fmla="*/ 308618 h 509406"/>
                <a:gd name="connsiteX2385" fmla="*/ 2222185 w 2377881"/>
                <a:gd name="connsiteY2385" fmla="*/ 316429 h 509406"/>
                <a:gd name="connsiteX2386" fmla="*/ 2232853 w 2377881"/>
                <a:gd name="connsiteY2386" fmla="*/ 313381 h 509406"/>
                <a:gd name="connsiteX2387" fmla="*/ 2228472 w 2377881"/>
                <a:gd name="connsiteY2387" fmla="*/ 302046 h 509406"/>
                <a:gd name="connsiteX2388" fmla="*/ 2217708 w 2377881"/>
                <a:gd name="connsiteY2388" fmla="*/ 301474 h 509406"/>
                <a:gd name="connsiteX2389" fmla="*/ 2193134 w 2377881"/>
                <a:gd name="connsiteY2389" fmla="*/ 301284 h 509406"/>
                <a:gd name="connsiteX2390" fmla="*/ 2194181 w 2377881"/>
                <a:gd name="connsiteY2390" fmla="*/ 306713 h 509406"/>
                <a:gd name="connsiteX2391" fmla="*/ 2199515 w 2377881"/>
                <a:gd name="connsiteY2391" fmla="*/ 309190 h 509406"/>
                <a:gd name="connsiteX2392" fmla="*/ 2197991 w 2377881"/>
                <a:gd name="connsiteY2392" fmla="*/ 313190 h 509406"/>
                <a:gd name="connsiteX2393" fmla="*/ 2207993 w 2377881"/>
                <a:gd name="connsiteY2393" fmla="*/ 314047 h 509406"/>
                <a:gd name="connsiteX2394" fmla="*/ 2211231 w 2377881"/>
                <a:gd name="connsiteY2394" fmla="*/ 315190 h 509406"/>
                <a:gd name="connsiteX2395" fmla="*/ 2211803 w 2377881"/>
                <a:gd name="connsiteY2395" fmla="*/ 315381 h 509406"/>
                <a:gd name="connsiteX2396" fmla="*/ 2209802 w 2377881"/>
                <a:gd name="connsiteY2396" fmla="*/ 311857 h 509406"/>
                <a:gd name="connsiteX2397" fmla="*/ 2207612 w 2377881"/>
                <a:gd name="connsiteY2397" fmla="*/ 311095 h 509406"/>
                <a:gd name="connsiteX2398" fmla="*/ 2206278 w 2377881"/>
                <a:gd name="connsiteY2398" fmla="*/ 309475 h 509406"/>
                <a:gd name="connsiteX2399" fmla="*/ 2205135 w 2377881"/>
                <a:gd name="connsiteY2399" fmla="*/ 307380 h 509406"/>
                <a:gd name="connsiteX2400" fmla="*/ 2197705 w 2377881"/>
                <a:gd name="connsiteY2400" fmla="*/ 304903 h 509406"/>
                <a:gd name="connsiteX2401" fmla="*/ 2197039 w 2377881"/>
                <a:gd name="connsiteY2401" fmla="*/ 304332 h 509406"/>
                <a:gd name="connsiteX2402" fmla="*/ 1731552 w 2377881"/>
                <a:gd name="connsiteY2402" fmla="*/ 300427 h 509406"/>
                <a:gd name="connsiteX2403" fmla="*/ 1729361 w 2377881"/>
                <a:gd name="connsiteY2403" fmla="*/ 300617 h 509406"/>
                <a:gd name="connsiteX2404" fmla="*/ 1724980 w 2377881"/>
                <a:gd name="connsiteY2404" fmla="*/ 306237 h 509406"/>
                <a:gd name="connsiteX2405" fmla="*/ 1725361 w 2377881"/>
                <a:gd name="connsiteY2405" fmla="*/ 307285 h 509406"/>
                <a:gd name="connsiteX2406" fmla="*/ 1725170 w 2377881"/>
                <a:gd name="connsiteY2406" fmla="*/ 310333 h 509406"/>
                <a:gd name="connsiteX2407" fmla="*/ 1727932 w 2377881"/>
                <a:gd name="connsiteY2407" fmla="*/ 312428 h 509406"/>
                <a:gd name="connsiteX2408" fmla="*/ 1729266 w 2377881"/>
                <a:gd name="connsiteY2408" fmla="*/ 312047 h 509406"/>
                <a:gd name="connsiteX2409" fmla="*/ 1731171 w 2377881"/>
                <a:gd name="connsiteY2409" fmla="*/ 311571 h 509406"/>
                <a:gd name="connsiteX2410" fmla="*/ 1732029 w 2377881"/>
                <a:gd name="connsiteY2410" fmla="*/ 306808 h 509406"/>
                <a:gd name="connsiteX2411" fmla="*/ 1735457 w 2377881"/>
                <a:gd name="connsiteY2411" fmla="*/ 304808 h 509406"/>
                <a:gd name="connsiteX2412" fmla="*/ 1737648 w 2377881"/>
                <a:gd name="connsiteY2412" fmla="*/ 303475 h 509406"/>
                <a:gd name="connsiteX2413" fmla="*/ 1731552 w 2377881"/>
                <a:gd name="connsiteY2413" fmla="*/ 300427 h 509406"/>
                <a:gd name="connsiteX2414" fmla="*/ 1886333 w 2377881"/>
                <a:gd name="connsiteY2414" fmla="*/ 298426 h 509406"/>
                <a:gd name="connsiteX2415" fmla="*/ 1885190 w 2377881"/>
                <a:gd name="connsiteY2415" fmla="*/ 302141 h 509406"/>
                <a:gd name="connsiteX2416" fmla="*/ 1891953 w 2377881"/>
                <a:gd name="connsiteY2416" fmla="*/ 303570 h 509406"/>
                <a:gd name="connsiteX2417" fmla="*/ 1886333 w 2377881"/>
                <a:gd name="connsiteY2417" fmla="*/ 298426 h 509406"/>
                <a:gd name="connsiteX2418" fmla="*/ 190883 w 2377881"/>
                <a:gd name="connsiteY2418" fmla="*/ 292902 h 509406"/>
                <a:gd name="connsiteX2419" fmla="*/ 185549 w 2377881"/>
                <a:gd name="connsiteY2419" fmla="*/ 297188 h 509406"/>
                <a:gd name="connsiteX2420" fmla="*/ 190026 w 2377881"/>
                <a:gd name="connsiteY2420" fmla="*/ 299093 h 509406"/>
                <a:gd name="connsiteX2421" fmla="*/ 191741 w 2377881"/>
                <a:gd name="connsiteY2421" fmla="*/ 298522 h 509406"/>
                <a:gd name="connsiteX2422" fmla="*/ 193074 w 2377881"/>
                <a:gd name="connsiteY2422" fmla="*/ 298045 h 509406"/>
                <a:gd name="connsiteX2423" fmla="*/ 194217 w 2377881"/>
                <a:gd name="connsiteY2423" fmla="*/ 294997 h 509406"/>
                <a:gd name="connsiteX2424" fmla="*/ 193169 w 2377881"/>
                <a:gd name="connsiteY2424" fmla="*/ 294331 h 509406"/>
                <a:gd name="connsiteX2425" fmla="*/ 439867 w 2377881"/>
                <a:gd name="connsiteY2425" fmla="*/ 290140 h 509406"/>
                <a:gd name="connsiteX2426" fmla="*/ 433390 w 2377881"/>
                <a:gd name="connsiteY2426" fmla="*/ 297283 h 509406"/>
                <a:gd name="connsiteX2427" fmla="*/ 439581 w 2377881"/>
                <a:gd name="connsiteY2427" fmla="*/ 293473 h 509406"/>
                <a:gd name="connsiteX2428" fmla="*/ 439771 w 2377881"/>
                <a:gd name="connsiteY2428" fmla="*/ 290806 h 509406"/>
                <a:gd name="connsiteX2429" fmla="*/ 4574 w 2377881"/>
                <a:gd name="connsiteY2429" fmla="*/ 286045 h 509406"/>
                <a:gd name="connsiteX2430" fmla="*/ 8289 w 2377881"/>
                <a:gd name="connsiteY2430" fmla="*/ 287092 h 509406"/>
                <a:gd name="connsiteX2431" fmla="*/ 14099 w 2377881"/>
                <a:gd name="connsiteY2431" fmla="*/ 292236 h 509406"/>
                <a:gd name="connsiteX2432" fmla="*/ 8479 w 2377881"/>
                <a:gd name="connsiteY2432" fmla="*/ 291855 h 509406"/>
                <a:gd name="connsiteX2433" fmla="*/ 7432 w 2377881"/>
                <a:gd name="connsiteY2433" fmla="*/ 291188 h 509406"/>
                <a:gd name="connsiteX2434" fmla="*/ 2955 w 2377881"/>
                <a:gd name="connsiteY2434" fmla="*/ 290045 h 509406"/>
                <a:gd name="connsiteX2435" fmla="*/ 2 w 2377881"/>
                <a:gd name="connsiteY2435" fmla="*/ 287854 h 509406"/>
                <a:gd name="connsiteX2436" fmla="*/ 4574 w 2377881"/>
                <a:gd name="connsiteY2436" fmla="*/ 286045 h 509406"/>
                <a:gd name="connsiteX2437" fmla="*/ 422436 w 2377881"/>
                <a:gd name="connsiteY2437" fmla="*/ 285949 h 509406"/>
                <a:gd name="connsiteX2438" fmla="*/ 418245 w 2377881"/>
                <a:gd name="connsiteY2438" fmla="*/ 286615 h 509406"/>
                <a:gd name="connsiteX2439" fmla="*/ 419293 w 2377881"/>
                <a:gd name="connsiteY2439" fmla="*/ 291759 h 509406"/>
                <a:gd name="connsiteX2440" fmla="*/ 418340 w 2377881"/>
                <a:gd name="connsiteY2440" fmla="*/ 292521 h 509406"/>
                <a:gd name="connsiteX2441" fmla="*/ 417483 w 2377881"/>
                <a:gd name="connsiteY2441" fmla="*/ 295188 h 509406"/>
                <a:gd name="connsiteX2442" fmla="*/ 420531 w 2377881"/>
                <a:gd name="connsiteY2442" fmla="*/ 296236 h 509406"/>
                <a:gd name="connsiteX2443" fmla="*/ 423008 w 2377881"/>
                <a:gd name="connsiteY2443" fmla="*/ 294521 h 509406"/>
                <a:gd name="connsiteX2444" fmla="*/ 427865 w 2377881"/>
                <a:gd name="connsiteY2444" fmla="*/ 287473 h 509406"/>
                <a:gd name="connsiteX2445" fmla="*/ 427008 w 2377881"/>
                <a:gd name="connsiteY2445" fmla="*/ 286615 h 509406"/>
                <a:gd name="connsiteX2446" fmla="*/ 422436 w 2377881"/>
                <a:gd name="connsiteY2446" fmla="*/ 285949 h 509406"/>
                <a:gd name="connsiteX2447" fmla="*/ 321566 w 2377881"/>
                <a:gd name="connsiteY2447" fmla="*/ 285472 h 509406"/>
                <a:gd name="connsiteX2448" fmla="*/ 320709 w 2377881"/>
                <a:gd name="connsiteY2448" fmla="*/ 291759 h 509406"/>
                <a:gd name="connsiteX2449" fmla="*/ 325376 w 2377881"/>
                <a:gd name="connsiteY2449" fmla="*/ 292426 h 509406"/>
                <a:gd name="connsiteX2450" fmla="*/ 325471 w 2377881"/>
                <a:gd name="connsiteY2450" fmla="*/ 286234 h 509406"/>
                <a:gd name="connsiteX2451" fmla="*/ 323566 w 2377881"/>
                <a:gd name="connsiteY2451" fmla="*/ 285853 h 509406"/>
                <a:gd name="connsiteX2452" fmla="*/ 403291 w 2377881"/>
                <a:gd name="connsiteY2452" fmla="*/ 284901 h 509406"/>
                <a:gd name="connsiteX2453" fmla="*/ 397197 w 2377881"/>
                <a:gd name="connsiteY2453" fmla="*/ 289297 h 509406"/>
                <a:gd name="connsiteX2454" fmla="*/ 397100 w 2377881"/>
                <a:gd name="connsiteY2454" fmla="*/ 289282 h 509406"/>
                <a:gd name="connsiteX2455" fmla="*/ 395766 w 2377881"/>
                <a:gd name="connsiteY2455" fmla="*/ 290330 h 509406"/>
                <a:gd name="connsiteX2456" fmla="*/ 397197 w 2377881"/>
                <a:gd name="connsiteY2456" fmla="*/ 289297 h 509406"/>
                <a:gd name="connsiteX2457" fmla="*/ 401386 w 2377881"/>
                <a:gd name="connsiteY2457" fmla="*/ 289949 h 509406"/>
                <a:gd name="connsiteX2458" fmla="*/ 404434 w 2377881"/>
                <a:gd name="connsiteY2458" fmla="*/ 290425 h 509406"/>
                <a:gd name="connsiteX2459" fmla="*/ 403291 w 2377881"/>
                <a:gd name="connsiteY2459" fmla="*/ 284901 h 509406"/>
                <a:gd name="connsiteX2460" fmla="*/ 369191 w 2377881"/>
                <a:gd name="connsiteY2460" fmla="*/ 284425 h 509406"/>
                <a:gd name="connsiteX2461" fmla="*/ 369096 w 2377881"/>
                <a:gd name="connsiteY2461" fmla="*/ 284615 h 509406"/>
                <a:gd name="connsiteX2462" fmla="*/ 367191 w 2377881"/>
                <a:gd name="connsiteY2462" fmla="*/ 291283 h 509406"/>
                <a:gd name="connsiteX2463" fmla="*/ 358047 w 2377881"/>
                <a:gd name="connsiteY2463" fmla="*/ 292902 h 509406"/>
                <a:gd name="connsiteX2464" fmla="*/ 361762 w 2377881"/>
                <a:gd name="connsiteY2464" fmla="*/ 293664 h 509406"/>
                <a:gd name="connsiteX2465" fmla="*/ 363381 w 2377881"/>
                <a:gd name="connsiteY2465" fmla="*/ 294045 h 509406"/>
                <a:gd name="connsiteX2466" fmla="*/ 371953 w 2377881"/>
                <a:gd name="connsiteY2466" fmla="*/ 293283 h 509406"/>
                <a:gd name="connsiteX2467" fmla="*/ 378621 w 2377881"/>
                <a:gd name="connsiteY2467" fmla="*/ 290521 h 509406"/>
                <a:gd name="connsiteX2468" fmla="*/ 369191 w 2377881"/>
                <a:gd name="connsiteY2468" fmla="*/ 284425 h 509406"/>
                <a:gd name="connsiteX2469" fmla="*/ 177548 w 2377881"/>
                <a:gd name="connsiteY2469" fmla="*/ 281186 h 509406"/>
                <a:gd name="connsiteX2470" fmla="*/ 173452 w 2377881"/>
                <a:gd name="connsiteY2470" fmla="*/ 286615 h 509406"/>
                <a:gd name="connsiteX2471" fmla="*/ 173833 w 2377881"/>
                <a:gd name="connsiteY2471" fmla="*/ 287758 h 509406"/>
                <a:gd name="connsiteX2472" fmla="*/ 174405 w 2377881"/>
                <a:gd name="connsiteY2472" fmla="*/ 289759 h 509406"/>
                <a:gd name="connsiteX2473" fmla="*/ 174024 w 2377881"/>
                <a:gd name="connsiteY2473" fmla="*/ 299188 h 509406"/>
                <a:gd name="connsiteX2474" fmla="*/ 172976 w 2377881"/>
                <a:gd name="connsiteY2474" fmla="*/ 302332 h 509406"/>
                <a:gd name="connsiteX2475" fmla="*/ 175929 w 2377881"/>
                <a:gd name="connsiteY2475" fmla="*/ 300903 h 509406"/>
                <a:gd name="connsiteX2476" fmla="*/ 181263 w 2377881"/>
                <a:gd name="connsiteY2476" fmla="*/ 293473 h 509406"/>
                <a:gd name="connsiteX2477" fmla="*/ 180596 w 2377881"/>
                <a:gd name="connsiteY2477" fmla="*/ 282901 h 509406"/>
                <a:gd name="connsiteX2478" fmla="*/ 179358 w 2377881"/>
                <a:gd name="connsiteY2478" fmla="*/ 282234 h 509406"/>
                <a:gd name="connsiteX2479" fmla="*/ 2328484 w 2377881"/>
                <a:gd name="connsiteY2479" fmla="*/ 269375 h 509406"/>
                <a:gd name="connsiteX2480" fmla="*/ 2324674 w 2377881"/>
                <a:gd name="connsiteY2480" fmla="*/ 270518 h 509406"/>
                <a:gd name="connsiteX2481" fmla="*/ 2328674 w 2377881"/>
                <a:gd name="connsiteY2481" fmla="*/ 277662 h 509406"/>
                <a:gd name="connsiteX2482" fmla="*/ 2336294 w 2377881"/>
                <a:gd name="connsiteY2482" fmla="*/ 277567 h 509406"/>
                <a:gd name="connsiteX2483" fmla="*/ 2333818 w 2377881"/>
                <a:gd name="connsiteY2483" fmla="*/ 275185 h 509406"/>
                <a:gd name="connsiteX2484" fmla="*/ 2332008 w 2377881"/>
                <a:gd name="connsiteY2484" fmla="*/ 273471 h 509406"/>
                <a:gd name="connsiteX2485" fmla="*/ 2328484 w 2377881"/>
                <a:gd name="connsiteY2485" fmla="*/ 269375 h 509406"/>
                <a:gd name="connsiteX2486" fmla="*/ 2325341 w 2377881"/>
                <a:gd name="connsiteY2486" fmla="*/ 258040 h 509406"/>
                <a:gd name="connsiteX2487" fmla="*/ 2328960 w 2377881"/>
                <a:gd name="connsiteY2487" fmla="*/ 264613 h 509406"/>
                <a:gd name="connsiteX2488" fmla="*/ 2335818 w 2377881"/>
                <a:gd name="connsiteY2488" fmla="*/ 265660 h 509406"/>
                <a:gd name="connsiteX2489" fmla="*/ 2336961 w 2377881"/>
                <a:gd name="connsiteY2489" fmla="*/ 264327 h 509406"/>
                <a:gd name="connsiteX2490" fmla="*/ 2338961 w 2377881"/>
                <a:gd name="connsiteY2490" fmla="*/ 262136 h 509406"/>
                <a:gd name="connsiteX2491" fmla="*/ 2336199 w 2377881"/>
                <a:gd name="connsiteY2491" fmla="*/ 258040 h 509406"/>
                <a:gd name="connsiteX2492" fmla="*/ 2325341 w 2377881"/>
                <a:gd name="connsiteY2492" fmla="*/ 258040 h 509406"/>
                <a:gd name="connsiteX2493" fmla="*/ 2285240 w 2377881"/>
                <a:gd name="connsiteY2493" fmla="*/ 257278 h 509406"/>
                <a:gd name="connsiteX2494" fmla="*/ 2280573 w 2377881"/>
                <a:gd name="connsiteY2494" fmla="*/ 258326 h 509406"/>
                <a:gd name="connsiteX2495" fmla="*/ 2278382 w 2377881"/>
                <a:gd name="connsiteY2495" fmla="*/ 266232 h 509406"/>
                <a:gd name="connsiteX2496" fmla="*/ 2281907 w 2377881"/>
                <a:gd name="connsiteY2496" fmla="*/ 263755 h 509406"/>
                <a:gd name="connsiteX2497" fmla="*/ 2282764 w 2377881"/>
                <a:gd name="connsiteY2497" fmla="*/ 262993 h 509406"/>
                <a:gd name="connsiteX2498" fmla="*/ 2286288 w 2377881"/>
                <a:gd name="connsiteY2498" fmla="*/ 267946 h 509406"/>
                <a:gd name="connsiteX2499" fmla="*/ 2286478 w 2377881"/>
                <a:gd name="connsiteY2499" fmla="*/ 268232 h 509406"/>
                <a:gd name="connsiteX2500" fmla="*/ 2289527 w 2377881"/>
                <a:gd name="connsiteY2500" fmla="*/ 272328 h 509406"/>
                <a:gd name="connsiteX2501" fmla="*/ 2298575 w 2377881"/>
                <a:gd name="connsiteY2501" fmla="*/ 263374 h 509406"/>
                <a:gd name="connsiteX2502" fmla="*/ 2295051 w 2377881"/>
                <a:gd name="connsiteY2502" fmla="*/ 263089 h 509406"/>
                <a:gd name="connsiteX2503" fmla="*/ 2286193 w 2377881"/>
                <a:gd name="connsiteY2503" fmla="*/ 257755 h 509406"/>
                <a:gd name="connsiteX2504" fmla="*/ 27720 w 2377881"/>
                <a:gd name="connsiteY2504" fmla="*/ 253373 h 509406"/>
                <a:gd name="connsiteX2505" fmla="*/ 22100 w 2377881"/>
                <a:gd name="connsiteY2505" fmla="*/ 256421 h 509406"/>
                <a:gd name="connsiteX2506" fmla="*/ 23910 w 2377881"/>
                <a:gd name="connsiteY2506" fmla="*/ 258326 h 509406"/>
                <a:gd name="connsiteX2507" fmla="*/ 25243 w 2377881"/>
                <a:gd name="connsiteY2507" fmla="*/ 259755 h 509406"/>
                <a:gd name="connsiteX2508" fmla="*/ 30768 w 2377881"/>
                <a:gd name="connsiteY2508" fmla="*/ 261184 h 509406"/>
                <a:gd name="connsiteX2509" fmla="*/ 31054 w 2377881"/>
                <a:gd name="connsiteY2509" fmla="*/ 254897 h 509406"/>
                <a:gd name="connsiteX2510" fmla="*/ 29434 w 2377881"/>
                <a:gd name="connsiteY2510" fmla="*/ 254135 h 509406"/>
                <a:gd name="connsiteX2511" fmla="*/ 2289813 w 2377881"/>
                <a:gd name="connsiteY2511" fmla="*/ 250039 h 509406"/>
                <a:gd name="connsiteX2512" fmla="*/ 2288574 w 2377881"/>
                <a:gd name="connsiteY2512" fmla="*/ 253183 h 509406"/>
                <a:gd name="connsiteX2513" fmla="*/ 2299147 w 2377881"/>
                <a:gd name="connsiteY2513" fmla="*/ 258802 h 509406"/>
                <a:gd name="connsiteX2514" fmla="*/ 2299052 w 2377881"/>
                <a:gd name="connsiteY2514" fmla="*/ 253849 h 509406"/>
                <a:gd name="connsiteX2515" fmla="*/ 2289813 w 2377881"/>
                <a:gd name="connsiteY2515" fmla="*/ 250039 h 509406"/>
                <a:gd name="connsiteX2516" fmla="*/ 70106 w 2377881"/>
                <a:gd name="connsiteY2516" fmla="*/ 227084 h 509406"/>
                <a:gd name="connsiteX2517" fmla="*/ 69916 w 2377881"/>
                <a:gd name="connsiteY2517" fmla="*/ 227179 h 509406"/>
                <a:gd name="connsiteX2518" fmla="*/ 63058 w 2377881"/>
                <a:gd name="connsiteY2518" fmla="*/ 231085 h 509406"/>
                <a:gd name="connsiteX2519" fmla="*/ 55247 w 2377881"/>
                <a:gd name="connsiteY2519" fmla="*/ 229370 h 509406"/>
                <a:gd name="connsiteX2520" fmla="*/ 52009 w 2377881"/>
                <a:gd name="connsiteY2520" fmla="*/ 230037 h 509406"/>
                <a:gd name="connsiteX2521" fmla="*/ 51914 w 2377881"/>
                <a:gd name="connsiteY2521" fmla="*/ 231180 h 509406"/>
                <a:gd name="connsiteX2522" fmla="*/ 57819 w 2377881"/>
                <a:gd name="connsiteY2522" fmla="*/ 233466 h 509406"/>
                <a:gd name="connsiteX2523" fmla="*/ 70011 w 2377881"/>
                <a:gd name="connsiteY2523" fmla="*/ 233275 h 509406"/>
                <a:gd name="connsiteX2524" fmla="*/ 69535 w 2377881"/>
                <a:gd name="connsiteY2524" fmla="*/ 230227 h 509406"/>
                <a:gd name="connsiteX2525" fmla="*/ 69344 w 2377881"/>
                <a:gd name="connsiteY2525" fmla="*/ 229370 h 509406"/>
                <a:gd name="connsiteX2526" fmla="*/ 70106 w 2377881"/>
                <a:gd name="connsiteY2526" fmla="*/ 227084 h 509406"/>
                <a:gd name="connsiteX2527" fmla="*/ 41245 w 2377881"/>
                <a:gd name="connsiteY2527" fmla="*/ 220798 h 509406"/>
                <a:gd name="connsiteX2528" fmla="*/ 43055 w 2377881"/>
                <a:gd name="connsiteY2528" fmla="*/ 231275 h 509406"/>
                <a:gd name="connsiteX2529" fmla="*/ 43722 w 2377881"/>
                <a:gd name="connsiteY2529" fmla="*/ 234418 h 509406"/>
                <a:gd name="connsiteX2530" fmla="*/ 46675 w 2377881"/>
                <a:gd name="connsiteY2530" fmla="*/ 235466 h 509406"/>
                <a:gd name="connsiteX2531" fmla="*/ 48675 w 2377881"/>
                <a:gd name="connsiteY2531" fmla="*/ 233561 h 509406"/>
                <a:gd name="connsiteX2532" fmla="*/ 49437 w 2377881"/>
                <a:gd name="connsiteY2532" fmla="*/ 229180 h 509406"/>
                <a:gd name="connsiteX2533" fmla="*/ 41245 w 2377881"/>
                <a:gd name="connsiteY2533" fmla="*/ 220798 h 509406"/>
                <a:gd name="connsiteX2534" fmla="*/ 2234853 w 2377881"/>
                <a:gd name="connsiteY2534" fmla="*/ 184698 h 509406"/>
                <a:gd name="connsiteX2535" fmla="*/ 2226947 w 2377881"/>
                <a:gd name="connsiteY2535" fmla="*/ 186127 h 509406"/>
                <a:gd name="connsiteX2536" fmla="*/ 2221899 w 2377881"/>
                <a:gd name="connsiteY2536" fmla="*/ 188603 h 509406"/>
                <a:gd name="connsiteX2537" fmla="*/ 2217898 w 2377881"/>
                <a:gd name="connsiteY2537" fmla="*/ 196128 h 509406"/>
                <a:gd name="connsiteX2538" fmla="*/ 2225423 w 2377881"/>
                <a:gd name="connsiteY2538" fmla="*/ 195652 h 509406"/>
                <a:gd name="connsiteX2539" fmla="*/ 2230662 w 2377881"/>
                <a:gd name="connsiteY2539" fmla="*/ 193842 h 509406"/>
                <a:gd name="connsiteX2540" fmla="*/ 2232567 w 2377881"/>
                <a:gd name="connsiteY2540" fmla="*/ 193842 h 509406"/>
                <a:gd name="connsiteX2541" fmla="*/ 2237044 w 2377881"/>
                <a:gd name="connsiteY2541" fmla="*/ 193175 h 509406"/>
                <a:gd name="connsiteX2542" fmla="*/ 2234853 w 2377881"/>
                <a:gd name="connsiteY2542" fmla="*/ 184698 h 509406"/>
                <a:gd name="connsiteX2543" fmla="*/ 198408 w 2377881"/>
                <a:gd name="connsiteY2543" fmla="*/ 177173 h 509406"/>
                <a:gd name="connsiteX2544" fmla="*/ 192217 w 2377881"/>
                <a:gd name="connsiteY2544" fmla="*/ 182602 h 509406"/>
                <a:gd name="connsiteX2545" fmla="*/ 187359 w 2377881"/>
                <a:gd name="connsiteY2545" fmla="*/ 185269 h 509406"/>
                <a:gd name="connsiteX2546" fmla="*/ 186311 w 2377881"/>
                <a:gd name="connsiteY2546" fmla="*/ 186984 h 509406"/>
                <a:gd name="connsiteX2547" fmla="*/ 185359 w 2377881"/>
                <a:gd name="connsiteY2547" fmla="*/ 191842 h 509406"/>
                <a:gd name="connsiteX2548" fmla="*/ 190407 w 2377881"/>
                <a:gd name="connsiteY2548" fmla="*/ 195747 h 509406"/>
                <a:gd name="connsiteX2549" fmla="*/ 192788 w 2377881"/>
                <a:gd name="connsiteY2549" fmla="*/ 197652 h 509406"/>
                <a:gd name="connsiteX2550" fmla="*/ 201456 w 2377881"/>
                <a:gd name="connsiteY2550" fmla="*/ 196414 h 509406"/>
                <a:gd name="connsiteX2551" fmla="*/ 203170 w 2377881"/>
                <a:gd name="connsiteY2551" fmla="*/ 193461 h 509406"/>
                <a:gd name="connsiteX2552" fmla="*/ 203361 w 2377881"/>
                <a:gd name="connsiteY2552" fmla="*/ 193080 h 509406"/>
                <a:gd name="connsiteX2553" fmla="*/ 199265 w 2377881"/>
                <a:gd name="connsiteY2553" fmla="*/ 192127 h 509406"/>
                <a:gd name="connsiteX2554" fmla="*/ 194408 w 2377881"/>
                <a:gd name="connsiteY2554" fmla="*/ 181555 h 509406"/>
                <a:gd name="connsiteX2555" fmla="*/ 202123 w 2377881"/>
                <a:gd name="connsiteY2555" fmla="*/ 178888 h 509406"/>
                <a:gd name="connsiteX2556" fmla="*/ 203933 w 2377881"/>
                <a:gd name="connsiteY2556" fmla="*/ 178316 h 509406"/>
                <a:gd name="connsiteX2557" fmla="*/ 207933 w 2377881"/>
                <a:gd name="connsiteY2557" fmla="*/ 177745 h 509406"/>
                <a:gd name="connsiteX2558" fmla="*/ 198408 w 2377881"/>
                <a:gd name="connsiteY2558" fmla="*/ 177173 h 509406"/>
                <a:gd name="connsiteX2559" fmla="*/ 75665 w 2377881"/>
                <a:gd name="connsiteY2559" fmla="*/ 169789 h 509406"/>
                <a:gd name="connsiteX2560" fmla="*/ 77155 w 2377881"/>
                <a:gd name="connsiteY2560" fmla="*/ 171172 h 509406"/>
                <a:gd name="connsiteX2561" fmla="*/ 79250 w 2377881"/>
                <a:gd name="connsiteY2561" fmla="*/ 173078 h 509406"/>
                <a:gd name="connsiteX2562" fmla="*/ 81346 w 2377881"/>
                <a:gd name="connsiteY2562" fmla="*/ 176125 h 509406"/>
                <a:gd name="connsiteX2563" fmla="*/ 73821 w 2377881"/>
                <a:gd name="connsiteY2563" fmla="*/ 180412 h 509406"/>
                <a:gd name="connsiteX2564" fmla="*/ 70868 w 2377881"/>
                <a:gd name="connsiteY2564" fmla="*/ 180983 h 509406"/>
                <a:gd name="connsiteX2565" fmla="*/ 67820 w 2377881"/>
                <a:gd name="connsiteY2565" fmla="*/ 181745 h 509406"/>
                <a:gd name="connsiteX2566" fmla="*/ 62105 w 2377881"/>
                <a:gd name="connsiteY2566" fmla="*/ 180983 h 509406"/>
                <a:gd name="connsiteX2567" fmla="*/ 71821 w 2377881"/>
                <a:gd name="connsiteY2567" fmla="*/ 174506 h 509406"/>
                <a:gd name="connsiteX2568" fmla="*/ 73059 w 2377881"/>
                <a:gd name="connsiteY2568" fmla="*/ 172982 h 509406"/>
                <a:gd name="connsiteX2569" fmla="*/ 2263809 w 2377881"/>
                <a:gd name="connsiteY2569" fmla="*/ 168315 h 509406"/>
                <a:gd name="connsiteX2570" fmla="*/ 2258380 w 2377881"/>
                <a:gd name="connsiteY2570" fmla="*/ 170887 h 509406"/>
                <a:gd name="connsiteX2571" fmla="*/ 2257714 w 2377881"/>
                <a:gd name="connsiteY2571" fmla="*/ 170717 h 509406"/>
                <a:gd name="connsiteX2572" fmla="*/ 76869 w 2377881"/>
                <a:gd name="connsiteY2572" fmla="*/ 168315 h 509406"/>
                <a:gd name="connsiteX2573" fmla="*/ 75665 w 2377881"/>
                <a:gd name="connsiteY2573" fmla="*/ 169789 h 509406"/>
                <a:gd name="connsiteX2574" fmla="*/ 74488 w 2377881"/>
                <a:gd name="connsiteY2574" fmla="*/ 168696 h 509406"/>
                <a:gd name="connsiteX2575" fmla="*/ 76869 w 2377881"/>
                <a:gd name="connsiteY2575" fmla="*/ 168315 h 509406"/>
                <a:gd name="connsiteX2576" fmla="*/ 2195610 w 2377881"/>
                <a:gd name="connsiteY2576" fmla="*/ 161076 h 509406"/>
                <a:gd name="connsiteX2577" fmla="*/ 2194563 w 2377881"/>
                <a:gd name="connsiteY2577" fmla="*/ 162314 h 509406"/>
                <a:gd name="connsiteX2578" fmla="*/ 2194943 w 2377881"/>
                <a:gd name="connsiteY2578" fmla="*/ 165743 h 509406"/>
                <a:gd name="connsiteX2579" fmla="*/ 2189895 w 2377881"/>
                <a:gd name="connsiteY2579" fmla="*/ 168029 h 509406"/>
                <a:gd name="connsiteX2580" fmla="*/ 2189229 w 2377881"/>
                <a:gd name="connsiteY2580" fmla="*/ 168410 h 509406"/>
                <a:gd name="connsiteX2581" fmla="*/ 2192181 w 2377881"/>
                <a:gd name="connsiteY2581" fmla="*/ 170410 h 509406"/>
                <a:gd name="connsiteX2582" fmla="*/ 2201611 w 2377881"/>
                <a:gd name="connsiteY2582" fmla="*/ 162695 h 509406"/>
                <a:gd name="connsiteX2583" fmla="*/ 2195610 w 2377881"/>
                <a:gd name="connsiteY2583" fmla="*/ 161076 h 509406"/>
                <a:gd name="connsiteX2584" fmla="*/ 178215 w 2377881"/>
                <a:gd name="connsiteY2584" fmla="*/ 146312 h 509406"/>
                <a:gd name="connsiteX2585" fmla="*/ 179549 w 2377881"/>
                <a:gd name="connsiteY2585" fmla="*/ 146503 h 509406"/>
                <a:gd name="connsiteX2586" fmla="*/ 175929 w 2377881"/>
                <a:gd name="connsiteY2586" fmla="*/ 151361 h 509406"/>
                <a:gd name="connsiteX2587" fmla="*/ 176406 w 2377881"/>
                <a:gd name="connsiteY2587" fmla="*/ 153837 h 509406"/>
                <a:gd name="connsiteX2588" fmla="*/ 172500 w 2377881"/>
                <a:gd name="connsiteY2588" fmla="*/ 153742 h 509406"/>
                <a:gd name="connsiteX2589" fmla="*/ 178215 w 2377881"/>
                <a:gd name="connsiteY2589" fmla="*/ 146312 h 509406"/>
                <a:gd name="connsiteX2590" fmla="*/ 2259237 w 2377881"/>
                <a:gd name="connsiteY2590" fmla="*/ 120500 h 509406"/>
                <a:gd name="connsiteX2591" fmla="*/ 2260284 w 2377881"/>
                <a:gd name="connsiteY2591" fmla="*/ 123072 h 509406"/>
                <a:gd name="connsiteX2592" fmla="*/ 2257713 w 2377881"/>
                <a:gd name="connsiteY2592" fmla="*/ 125644 h 509406"/>
                <a:gd name="connsiteX2593" fmla="*/ 2255903 w 2377881"/>
                <a:gd name="connsiteY2593" fmla="*/ 134597 h 509406"/>
                <a:gd name="connsiteX2594" fmla="*/ 2272858 w 2377881"/>
                <a:gd name="connsiteY2594" fmla="*/ 133645 h 509406"/>
                <a:gd name="connsiteX2595" fmla="*/ 2275143 w 2377881"/>
                <a:gd name="connsiteY2595" fmla="*/ 138026 h 509406"/>
                <a:gd name="connsiteX2596" fmla="*/ 2266857 w 2377881"/>
                <a:gd name="connsiteY2596" fmla="*/ 137074 h 509406"/>
                <a:gd name="connsiteX2597" fmla="*/ 2266190 w 2377881"/>
                <a:gd name="connsiteY2597" fmla="*/ 137645 h 509406"/>
                <a:gd name="connsiteX2598" fmla="*/ 2265904 w 2377881"/>
                <a:gd name="connsiteY2598" fmla="*/ 140407 h 509406"/>
                <a:gd name="connsiteX2599" fmla="*/ 2267904 w 2377881"/>
                <a:gd name="connsiteY2599" fmla="*/ 142884 h 509406"/>
                <a:gd name="connsiteX2600" fmla="*/ 2266571 w 2377881"/>
                <a:gd name="connsiteY2600" fmla="*/ 145360 h 509406"/>
                <a:gd name="connsiteX2601" fmla="*/ 2265714 w 2377881"/>
                <a:gd name="connsiteY2601" fmla="*/ 145646 h 509406"/>
                <a:gd name="connsiteX2602" fmla="*/ 2260475 w 2377881"/>
                <a:gd name="connsiteY2602" fmla="*/ 143360 h 509406"/>
                <a:gd name="connsiteX2603" fmla="*/ 2258665 w 2377881"/>
                <a:gd name="connsiteY2603" fmla="*/ 142979 h 509406"/>
                <a:gd name="connsiteX2604" fmla="*/ 2255427 w 2377881"/>
                <a:gd name="connsiteY2604" fmla="*/ 142312 h 509406"/>
                <a:gd name="connsiteX2605" fmla="*/ 2249045 w 2377881"/>
                <a:gd name="connsiteY2605" fmla="*/ 133168 h 509406"/>
                <a:gd name="connsiteX2606" fmla="*/ 2254665 w 2377881"/>
                <a:gd name="connsiteY2606" fmla="*/ 122119 h 509406"/>
                <a:gd name="connsiteX2607" fmla="*/ 2255903 w 2377881"/>
                <a:gd name="connsiteY2607" fmla="*/ 120881 h 509406"/>
                <a:gd name="connsiteX2608" fmla="*/ 2259237 w 2377881"/>
                <a:gd name="connsiteY2608" fmla="*/ 120500 h 509406"/>
                <a:gd name="connsiteX2609" fmla="*/ 266035 w 2377881"/>
                <a:gd name="connsiteY2609" fmla="*/ 117832 h 509406"/>
                <a:gd name="connsiteX2610" fmla="*/ 258796 w 2377881"/>
                <a:gd name="connsiteY2610" fmla="*/ 118213 h 509406"/>
                <a:gd name="connsiteX2611" fmla="*/ 258320 w 2377881"/>
                <a:gd name="connsiteY2611" fmla="*/ 118213 h 509406"/>
                <a:gd name="connsiteX2612" fmla="*/ 259082 w 2377881"/>
                <a:gd name="connsiteY2612" fmla="*/ 121357 h 509406"/>
                <a:gd name="connsiteX2613" fmla="*/ 259844 w 2377881"/>
                <a:gd name="connsiteY2613" fmla="*/ 121452 h 509406"/>
                <a:gd name="connsiteX2614" fmla="*/ 260701 w 2377881"/>
                <a:gd name="connsiteY2614" fmla="*/ 121547 h 509406"/>
                <a:gd name="connsiteX2615" fmla="*/ 264131 w 2377881"/>
                <a:gd name="connsiteY2615" fmla="*/ 124595 h 509406"/>
                <a:gd name="connsiteX2616" fmla="*/ 267083 w 2377881"/>
                <a:gd name="connsiteY2616" fmla="*/ 124500 h 509406"/>
                <a:gd name="connsiteX2617" fmla="*/ 270608 w 2377881"/>
                <a:gd name="connsiteY2617" fmla="*/ 124309 h 509406"/>
                <a:gd name="connsiteX2618" fmla="*/ 266035 w 2377881"/>
                <a:gd name="connsiteY2618" fmla="*/ 117832 h 509406"/>
                <a:gd name="connsiteX2619" fmla="*/ 223554 w 2377881"/>
                <a:gd name="connsiteY2619" fmla="*/ 110022 h 509406"/>
                <a:gd name="connsiteX2620" fmla="*/ 215743 w 2377881"/>
                <a:gd name="connsiteY2620" fmla="*/ 114880 h 509406"/>
                <a:gd name="connsiteX2621" fmla="*/ 220887 w 2377881"/>
                <a:gd name="connsiteY2621" fmla="*/ 116499 h 509406"/>
                <a:gd name="connsiteX2622" fmla="*/ 222887 w 2377881"/>
                <a:gd name="connsiteY2622" fmla="*/ 116213 h 509406"/>
                <a:gd name="connsiteX2623" fmla="*/ 230221 w 2377881"/>
                <a:gd name="connsiteY2623" fmla="*/ 115356 h 509406"/>
                <a:gd name="connsiteX2624" fmla="*/ 223554 w 2377881"/>
                <a:gd name="connsiteY2624" fmla="*/ 110022 h 509406"/>
                <a:gd name="connsiteX2625" fmla="*/ 252796 w 2377881"/>
                <a:gd name="connsiteY2625" fmla="*/ 107831 h 509406"/>
                <a:gd name="connsiteX2626" fmla="*/ 250033 w 2377881"/>
                <a:gd name="connsiteY2626" fmla="*/ 109165 h 509406"/>
                <a:gd name="connsiteX2627" fmla="*/ 251081 w 2377881"/>
                <a:gd name="connsiteY2627" fmla="*/ 111736 h 509406"/>
                <a:gd name="connsiteX2628" fmla="*/ 260225 w 2377881"/>
                <a:gd name="connsiteY2628" fmla="*/ 113927 h 509406"/>
                <a:gd name="connsiteX2629" fmla="*/ 263654 w 2377881"/>
                <a:gd name="connsiteY2629" fmla="*/ 114213 h 509406"/>
                <a:gd name="connsiteX2630" fmla="*/ 270036 w 2377881"/>
                <a:gd name="connsiteY2630" fmla="*/ 112403 h 509406"/>
                <a:gd name="connsiteX2631" fmla="*/ 258320 w 2377881"/>
                <a:gd name="connsiteY2631" fmla="*/ 108593 h 509406"/>
                <a:gd name="connsiteX2632" fmla="*/ 283752 w 2377881"/>
                <a:gd name="connsiteY2632" fmla="*/ 102783 h 509406"/>
                <a:gd name="connsiteX2633" fmla="*/ 280133 w 2377881"/>
                <a:gd name="connsiteY2633" fmla="*/ 102878 h 509406"/>
                <a:gd name="connsiteX2634" fmla="*/ 276799 w 2377881"/>
                <a:gd name="connsiteY2634" fmla="*/ 103450 h 509406"/>
                <a:gd name="connsiteX2635" fmla="*/ 276608 w 2377881"/>
                <a:gd name="connsiteY2635" fmla="*/ 109260 h 509406"/>
                <a:gd name="connsiteX2636" fmla="*/ 276323 w 2377881"/>
                <a:gd name="connsiteY2636" fmla="*/ 116975 h 509406"/>
                <a:gd name="connsiteX2637" fmla="*/ 278132 w 2377881"/>
                <a:gd name="connsiteY2637" fmla="*/ 118880 h 509406"/>
                <a:gd name="connsiteX2638" fmla="*/ 282228 w 2377881"/>
                <a:gd name="connsiteY2638" fmla="*/ 119928 h 509406"/>
                <a:gd name="connsiteX2639" fmla="*/ 285848 w 2377881"/>
                <a:gd name="connsiteY2639" fmla="*/ 115070 h 509406"/>
                <a:gd name="connsiteX2640" fmla="*/ 285371 w 2377881"/>
                <a:gd name="connsiteY2640" fmla="*/ 114213 h 509406"/>
                <a:gd name="connsiteX2641" fmla="*/ 284704 w 2377881"/>
                <a:gd name="connsiteY2641" fmla="*/ 108498 h 509406"/>
                <a:gd name="connsiteX2642" fmla="*/ 285848 w 2377881"/>
                <a:gd name="connsiteY2642" fmla="*/ 106117 h 509406"/>
                <a:gd name="connsiteX2643" fmla="*/ 283752 w 2377881"/>
                <a:gd name="connsiteY2643" fmla="*/ 102783 h 509406"/>
                <a:gd name="connsiteX2644" fmla="*/ 243366 w 2377881"/>
                <a:gd name="connsiteY2644" fmla="*/ 86781 h 509406"/>
                <a:gd name="connsiteX2645" fmla="*/ 234603 w 2377881"/>
                <a:gd name="connsiteY2645" fmla="*/ 91734 h 509406"/>
                <a:gd name="connsiteX2646" fmla="*/ 234317 w 2377881"/>
                <a:gd name="connsiteY2646" fmla="*/ 93639 h 509406"/>
                <a:gd name="connsiteX2647" fmla="*/ 233269 w 2377881"/>
                <a:gd name="connsiteY2647" fmla="*/ 95258 h 509406"/>
                <a:gd name="connsiteX2648" fmla="*/ 237175 w 2377881"/>
                <a:gd name="connsiteY2648" fmla="*/ 98782 h 509406"/>
                <a:gd name="connsiteX2649" fmla="*/ 237175 w 2377881"/>
                <a:gd name="connsiteY2649" fmla="*/ 96020 h 509406"/>
                <a:gd name="connsiteX2650" fmla="*/ 241556 w 2377881"/>
                <a:gd name="connsiteY2650" fmla="*/ 95068 h 509406"/>
                <a:gd name="connsiteX2651" fmla="*/ 243747 w 2377881"/>
                <a:gd name="connsiteY2651" fmla="*/ 95544 h 509406"/>
                <a:gd name="connsiteX2652" fmla="*/ 250415 w 2377881"/>
                <a:gd name="connsiteY2652" fmla="*/ 93067 h 509406"/>
                <a:gd name="connsiteX2653" fmla="*/ 249557 w 2377881"/>
                <a:gd name="connsiteY2653" fmla="*/ 91829 h 509406"/>
                <a:gd name="connsiteX2654" fmla="*/ 243366 w 2377881"/>
                <a:gd name="connsiteY2654" fmla="*/ 86781 h 509406"/>
                <a:gd name="connsiteX2655" fmla="*/ 261464 w 2377881"/>
                <a:gd name="connsiteY2655" fmla="*/ 86686 h 509406"/>
                <a:gd name="connsiteX2656" fmla="*/ 261178 w 2377881"/>
                <a:gd name="connsiteY2656" fmla="*/ 87067 h 509406"/>
                <a:gd name="connsiteX2657" fmla="*/ 255844 w 2377881"/>
                <a:gd name="connsiteY2657" fmla="*/ 91448 h 509406"/>
                <a:gd name="connsiteX2658" fmla="*/ 255272 w 2377881"/>
                <a:gd name="connsiteY2658" fmla="*/ 96115 h 509406"/>
                <a:gd name="connsiteX2659" fmla="*/ 259368 w 2377881"/>
                <a:gd name="connsiteY2659" fmla="*/ 96592 h 509406"/>
                <a:gd name="connsiteX2660" fmla="*/ 260701 w 2377881"/>
                <a:gd name="connsiteY2660" fmla="*/ 96211 h 509406"/>
                <a:gd name="connsiteX2661" fmla="*/ 268226 w 2377881"/>
                <a:gd name="connsiteY2661" fmla="*/ 96211 h 509406"/>
                <a:gd name="connsiteX2662" fmla="*/ 265369 w 2377881"/>
                <a:gd name="connsiteY2662" fmla="*/ 91734 h 509406"/>
                <a:gd name="connsiteX2663" fmla="*/ 263083 w 2377881"/>
                <a:gd name="connsiteY2663" fmla="*/ 90210 h 509406"/>
                <a:gd name="connsiteX2664" fmla="*/ 263464 w 2377881"/>
                <a:gd name="connsiteY2664" fmla="*/ 89257 h 509406"/>
                <a:gd name="connsiteX2665" fmla="*/ 263750 w 2377881"/>
                <a:gd name="connsiteY2665" fmla="*/ 88495 h 509406"/>
                <a:gd name="connsiteX2666" fmla="*/ 261464 w 2377881"/>
                <a:gd name="connsiteY2666" fmla="*/ 86686 h 509406"/>
                <a:gd name="connsiteX2667" fmla="*/ 2053211 w 2377881"/>
                <a:gd name="connsiteY2667" fmla="*/ 78208 h 509406"/>
                <a:gd name="connsiteX2668" fmla="*/ 2046925 w 2377881"/>
                <a:gd name="connsiteY2668" fmla="*/ 79923 h 509406"/>
                <a:gd name="connsiteX2669" fmla="*/ 2054735 w 2377881"/>
                <a:gd name="connsiteY2669" fmla="*/ 82209 h 509406"/>
                <a:gd name="connsiteX2670" fmla="*/ 2053211 w 2377881"/>
                <a:gd name="connsiteY2670" fmla="*/ 78208 h 509406"/>
                <a:gd name="connsiteX2671" fmla="*/ 2078453 w 2377881"/>
                <a:gd name="connsiteY2671" fmla="*/ 69731 h 509406"/>
                <a:gd name="connsiteX2672" fmla="*/ 2074738 w 2377881"/>
                <a:gd name="connsiteY2672" fmla="*/ 72017 h 509406"/>
                <a:gd name="connsiteX2673" fmla="*/ 2069975 w 2377881"/>
                <a:gd name="connsiteY2673" fmla="*/ 72779 h 509406"/>
                <a:gd name="connsiteX2674" fmla="*/ 2069689 w 2377881"/>
                <a:gd name="connsiteY2674" fmla="*/ 74589 h 509406"/>
                <a:gd name="connsiteX2675" fmla="*/ 2072357 w 2377881"/>
                <a:gd name="connsiteY2675" fmla="*/ 76018 h 509406"/>
                <a:gd name="connsiteX2676" fmla="*/ 2081405 w 2377881"/>
                <a:gd name="connsiteY2676" fmla="*/ 73732 h 509406"/>
                <a:gd name="connsiteX2677" fmla="*/ 2081786 w 2377881"/>
                <a:gd name="connsiteY2677" fmla="*/ 73732 h 509406"/>
                <a:gd name="connsiteX2678" fmla="*/ 2079119 w 2377881"/>
                <a:gd name="connsiteY2678" fmla="*/ 71922 h 509406"/>
                <a:gd name="connsiteX2679" fmla="*/ 2078453 w 2377881"/>
                <a:gd name="connsiteY2679" fmla="*/ 69731 h 509406"/>
                <a:gd name="connsiteX2680" fmla="*/ 313375 w 2377881"/>
                <a:gd name="connsiteY2680" fmla="*/ 68398 h 509406"/>
                <a:gd name="connsiteX2681" fmla="*/ 306898 w 2377881"/>
                <a:gd name="connsiteY2681" fmla="*/ 74494 h 509406"/>
                <a:gd name="connsiteX2682" fmla="*/ 311946 w 2377881"/>
                <a:gd name="connsiteY2682" fmla="*/ 75541 h 509406"/>
                <a:gd name="connsiteX2683" fmla="*/ 313375 w 2377881"/>
                <a:gd name="connsiteY2683" fmla="*/ 68398 h 509406"/>
                <a:gd name="connsiteX2684" fmla="*/ 439962 w 2377881"/>
                <a:gd name="connsiteY2684" fmla="*/ 57444 h 509406"/>
                <a:gd name="connsiteX2685" fmla="*/ 435961 w 2377881"/>
                <a:gd name="connsiteY2685" fmla="*/ 58587 h 509406"/>
                <a:gd name="connsiteX2686" fmla="*/ 433771 w 2377881"/>
                <a:gd name="connsiteY2686" fmla="*/ 64778 h 509406"/>
                <a:gd name="connsiteX2687" fmla="*/ 438628 w 2377881"/>
                <a:gd name="connsiteY2687" fmla="*/ 62111 h 509406"/>
                <a:gd name="connsiteX2688" fmla="*/ 441962 w 2377881"/>
                <a:gd name="connsiteY2688" fmla="*/ 61254 h 509406"/>
                <a:gd name="connsiteX2689" fmla="*/ 442915 w 2377881"/>
                <a:gd name="connsiteY2689" fmla="*/ 58587 h 509406"/>
                <a:gd name="connsiteX2690" fmla="*/ 439962 w 2377881"/>
                <a:gd name="connsiteY2690" fmla="*/ 57444 h 509406"/>
                <a:gd name="connsiteX2691" fmla="*/ 514353 w 2377881"/>
                <a:gd name="connsiteY2691" fmla="*/ 40299 h 509406"/>
                <a:gd name="connsiteX2692" fmla="*/ 518734 w 2377881"/>
                <a:gd name="connsiteY2692" fmla="*/ 40394 h 509406"/>
                <a:gd name="connsiteX2693" fmla="*/ 523307 w 2377881"/>
                <a:gd name="connsiteY2693" fmla="*/ 40489 h 509406"/>
                <a:gd name="connsiteX2694" fmla="*/ 535784 w 2377881"/>
                <a:gd name="connsiteY2694" fmla="*/ 45252 h 509406"/>
                <a:gd name="connsiteX2695" fmla="*/ 534927 w 2377881"/>
                <a:gd name="connsiteY2695" fmla="*/ 46204 h 509406"/>
                <a:gd name="connsiteX2696" fmla="*/ 532832 w 2377881"/>
                <a:gd name="connsiteY2696" fmla="*/ 48681 h 509406"/>
                <a:gd name="connsiteX2697" fmla="*/ 532546 w 2377881"/>
                <a:gd name="connsiteY2697" fmla="*/ 53158 h 509406"/>
                <a:gd name="connsiteX2698" fmla="*/ 531974 w 2377881"/>
                <a:gd name="connsiteY2698" fmla="*/ 48586 h 509406"/>
                <a:gd name="connsiteX2699" fmla="*/ 527878 w 2377881"/>
                <a:gd name="connsiteY2699" fmla="*/ 48967 h 509406"/>
                <a:gd name="connsiteX2700" fmla="*/ 524926 w 2377881"/>
                <a:gd name="connsiteY2700" fmla="*/ 49253 h 509406"/>
                <a:gd name="connsiteX2701" fmla="*/ 520068 w 2377881"/>
                <a:gd name="connsiteY2701" fmla="*/ 48014 h 509406"/>
                <a:gd name="connsiteX2702" fmla="*/ 514353 w 2377881"/>
                <a:gd name="connsiteY2702" fmla="*/ 40299 h 509406"/>
                <a:gd name="connsiteX2703" fmla="*/ 1565246 w 2377881"/>
                <a:gd name="connsiteY2703" fmla="*/ 3247 h 509406"/>
                <a:gd name="connsiteX2704" fmla="*/ 1567913 w 2377881"/>
                <a:gd name="connsiteY2704" fmla="*/ 4580 h 509406"/>
                <a:gd name="connsiteX2705" fmla="*/ 1569628 w 2377881"/>
                <a:gd name="connsiteY2705" fmla="*/ 6009 h 509406"/>
                <a:gd name="connsiteX2706" fmla="*/ 1580391 w 2377881"/>
                <a:gd name="connsiteY2706" fmla="*/ 3437 h 509406"/>
                <a:gd name="connsiteX2707" fmla="*/ 1580105 w 2377881"/>
                <a:gd name="connsiteY2707" fmla="*/ 8390 h 509406"/>
                <a:gd name="connsiteX2708" fmla="*/ 1580010 w 2377881"/>
                <a:gd name="connsiteY2708" fmla="*/ 10391 h 509406"/>
                <a:gd name="connsiteX2709" fmla="*/ 1576295 w 2377881"/>
                <a:gd name="connsiteY2709" fmla="*/ 17630 h 509406"/>
                <a:gd name="connsiteX2710" fmla="*/ 1574580 w 2377881"/>
                <a:gd name="connsiteY2710" fmla="*/ 12772 h 509406"/>
                <a:gd name="connsiteX2711" fmla="*/ 1572675 w 2377881"/>
                <a:gd name="connsiteY2711" fmla="*/ 7438 h 509406"/>
                <a:gd name="connsiteX2712" fmla="*/ 1561817 w 2377881"/>
                <a:gd name="connsiteY2712" fmla="*/ 12200 h 509406"/>
                <a:gd name="connsiteX2713" fmla="*/ 1556483 w 2377881"/>
                <a:gd name="connsiteY2713" fmla="*/ 10105 h 509406"/>
                <a:gd name="connsiteX2714" fmla="*/ 1554292 w 2377881"/>
                <a:gd name="connsiteY2714" fmla="*/ 8105 h 509406"/>
                <a:gd name="connsiteX2715" fmla="*/ 1553816 w 2377881"/>
                <a:gd name="connsiteY2715" fmla="*/ 7724 h 509406"/>
                <a:gd name="connsiteX2716" fmla="*/ 1561436 w 2377881"/>
                <a:gd name="connsiteY2716" fmla="*/ 4009 h 509406"/>
                <a:gd name="connsiteX2717" fmla="*/ 2200659 w 2377881"/>
                <a:gd name="connsiteY2717" fmla="*/ 2961 h 509406"/>
                <a:gd name="connsiteX2718" fmla="*/ 2206183 w 2377881"/>
                <a:gd name="connsiteY2718" fmla="*/ 5152 h 509406"/>
                <a:gd name="connsiteX2719" fmla="*/ 2206183 w 2377881"/>
                <a:gd name="connsiteY2719" fmla="*/ 5724 h 509406"/>
                <a:gd name="connsiteX2720" fmla="*/ 2208755 w 2377881"/>
                <a:gd name="connsiteY2720" fmla="*/ 5533 h 509406"/>
                <a:gd name="connsiteX2721" fmla="*/ 2213136 w 2377881"/>
                <a:gd name="connsiteY2721" fmla="*/ 3342 h 509406"/>
                <a:gd name="connsiteX2722" fmla="*/ 2211708 w 2377881"/>
                <a:gd name="connsiteY2722" fmla="*/ 10772 h 509406"/>
                <a:gd name="connsiteX2723" fmla="*/ 2208565 w 2377881"/>
                <a:gd name="connsiteY2723" fmla="*/ 12105 h 509406"/>
                <a:gd name="connsiteX2724" fmla="*/ 2206088 w 2377881"/>
                <a:gd name="connsiteY2724" fmla="*/ 13248 h 509406"/>
                <a:gd name="connsiteX2725" fmla="*/ 2202659 w 2377881"/>
                <a:gd name="connsiteY2725" fmla="*/ 7914 h 509406"/>
                <a:gd name="connsiteX2726" fmla="*/ 2198564 w 2377881"/>
                <a:gd name="connsiteY2726" fmla="*/ 5628 h 509406"/>
                <a:gd name="connsiteX2727" fmla="*/ 2200659 w 2377881"/>
                <a:gd name="connsiteY2727" fmla="*/ 2961 h 509406"/>
                <a:gd name="connsiteX2728" fmla="*/ 2164178 w 2377881"/>
                <a:gd name="connsiteY2728" fmla="*/ 865 h 509406"/>
                <a:gd name="connsiteX2729" fmla="*/ 2177132 w 2377881"/>
                <a:gd name="connsiteY2729" fmla="*/ 3056 h 509406"/>
                <a:gd name="connsiteX2730" fmla="*/ 2178655 w 2377881"/>
                <a:gd name="connsiteY2730" fmla="*/ 2770 h 509406"/>
                <a:gd name="connsiteX2731" fmla="*/ 2180941 w 2377881"/>
                <a:gd name="connsiteY2731" fmla="*/ 2389 h 509406"/>
                <a:gd name="connsiteX2732" fmla="*/ 2183989 w 2377881"/>
                <a:gd name="connsiteY2732" fmla="*/ 4199 h 509406"/>
                <a:gd name="connsiteX2733" fmla="*/ 2183704 w 2377881"/>
                <a:gd name="connsiteY2733" fmla="*/ 4961 h 509406"/>
                <a:gd name="connsiteX2734" fmla="*/ 2183418 w 2377881"/>
                <a:gd name="connsiteY2734" fmla="*/ 5818 h 509406"/>
                <a:gd name="connsiteX2735" fmla="*/ 2187514 w 2377881"/>
                <a:gd name="connsiteY2735" fmla="*/ 7819 h 509406"/>
                <a:gd name="connsiteX2736" fmla="*/ 2188371 w 2377881"/>
                <a:gd name="connsiteY2736" fmla="*/ 7152 h 509406"/>
                <a:gd name="connsiteX2737" fmla="*/ 2193800 w 2377881"/>
                <a:gd name="connsiteY2737" fmla="*/ 7247 h 509406"/>
                <a:gd name="connsiteX2738" fmla="*/ 2195800 w 2377881"/>
                <a:gd name="connsiteY2738" fmla="*/ 11438 h 509406"/>
                <a:gd name="connsiteX2739" fmla="*/ 2195896 w 2377881"/>
                <a:gd name="connsiteY2739" fmla="*/ 15248 h 509406"/>
                <a:gd name="connsiteX2740" fmla="*/ 2198563 w 2377881"/>
                <a:gd name="connsiteY2740" fmla="*/ 16772 h 509406"/>
                <a:gd name="connsiteX2741" fmla="*/ 2198277 w 2377881"/>
                <a:gd name="connsiteY2741" fmla="*/ 22011 h 509406"/>
                <a:gd name="connsiteX2742" fmla="*/ 2189323 w 2377881"/>
                <a:gd name="connsiteY2742" fmla="*/ 37822 h 509406"/>
                <a:gd name="connsiteX2743" fmla="*/ 2199611 w 2377881"/>
                <a:gd name="connsiteY2743" fmla="*/ 37632 h 509406"/>
                <a:gd name="connsiteX2744" fmla="*/ 2200182 w 2377881"/>
                <a:gd name="connsiteY2744" fmla="*/ 37632 h 509406"/>
                <a:gd name="connsiteX2745" fmla="*/ 2199134 w 2377881"/>
                <a:gd name="connsiteY2745" fmla="*/ 45919 h 509406"/>
                <a:gd name="connsiteX2746" fmla="*/ 2188943 w 2377881"/>
                <a:gd name="connsiteY2746" fmla="*/ 54205 h 509406"/>
                <a:gd name="connsiteX2747" fmla="*/ 2187514 w 2377881"/>
                <a:gd name="connsiteY2747" fmla="*/ 57158 h 509406"/>
                <a:gd name="connsiteX2748" fmla="*/ 2181608 w 2377881"/>
                <a:gd name="connsiteY2748" fmla="*/ 63349 h 509406"/>
                <a:gd name="connsiteX2749" fmla="*/ 2177894 w 2377881"/>
                <a:gd name="connsiteY2749" fmla="*/ 61730 h 509406"/>
                <a:gd name="connsiteX2750" fmla="*/ 2177036 w 2377881"/>
                <a:gd name="connsiteY2750" fmla="*/ 61349 h 509406"/>
                <a:gd name="connsiteX2751" fmla="*/ 2172655 w 2377881"/>
                <a:gd name="connsiteY2751" fmla="*/ 65731 h 509406"/>
                <a:gd name="connsiteX2752" fmla="*/ 2179989 w 2377881"/>
                <a:gd name="connsiteY2752" fmla="*/ 72779 h 509406"/>
                <a:gd name="connsiteX2753" fmla="*/ 2181990 w 2377881"/>
                <a:gd name="connsiteY2753" fmla="*/ 67064 h 509406"/>
                <a:gd name="connsiteX2754" fmla="*/ 2185228 w 2377881"/>
                <a:gd name="connsiteY2754" fmla="*/ 67445 h 509406"/>
                <a:gd name="connsiteX2755" fmla="*/ 2192371 w 2377881"/>
                <a:gd name="connsiteY2755" fmla="*/ 71065 h 509406"/>
                <a:gd name="connsiteX2756" fmla="*/ 2197134 w 2377881"/>
                <a:gd name="connsiteY2756" fmla="*/ 70684 h 509406"/>
                <a:gd name="connsiteX2757" fmla="*/ 2200849 w 2377881"/>
                <a:gd name="connsiteY2757" fmla="*/ 76780 h 509406"/>
                <a:gd name="connsiteX2758" fmla="*/ 2200563 w 2377881"/>
                <a:gd name="connsiteY2758" fmla="*/ 76970 h 509406"/>
                <a:gd name="connsiteX2759" fmla="*/ 2201040 w 2377881"/>
                <a:gd name="connsiteY2759" fmla="*/ 81352 h 509406"/>
                <a:gd name="connsiteX2760" fmla="*/ 2202182 w 2377881"/>
                <a:gd name="connsiteY2760" fmla="*/ 81542 h 509406"/>
                <a:gd name="connsiteX2761" fmla="*/ 2206659 w 2377881"/>
                <a:gd name="connsiteY2761" fmla="*/ 79161 h 509406"/>
                <a:gd name="connsiteX2762" fmla="*/ 2206469 w 2377881"/>
                <a:gd name="connsiteY2762" fmla="*/ 79923 h 509406"/>
                <a:gd name="connsiteX2763" fmla="*/ 2203897 w 2377881"/>
                <a:gd name="connsiteY2763" fmla="*/ 85352 h 509406"/>
                <a:gd name="connsiteX2764" fmla="*/ 2202659 w 2377881"/>
                <a:gd name="connsiteY2764" fmla="*/ 87352 h 509406"/>
                <a:gd name="connsiteX2765" fmla="*/ 2209802 w 2377881"/>
                <a:gd name="connsiteY2765" fmla="*/ 93544 h 509406"/>
                <a:gd name="connsiteX2766" fmla="*/ 2204373 w 2377881"/>
                <a:gd name="connsiteY2766" fmla="*/ 94210 h 509406"/>
                <a:gd name="connsiteX2767" fmla="*/ 2198563 w 2377881"/>
                <a:gd name="connsiteY2767" fmla="*/ 90877 h 509406"/>
                <a:gd name="connsiteX2768" fmla="*/ 2198563 w 2377881"/>
                <a:gd name="connsiteY2768" fmla="*/ 90686 h 509406"/>
                <a:gd name="connsiteX2769" fmla="*/ 2196086 w 2377881"/>
                <a:gd name="connsiteY2769" fmla="*/ 92305 h 509406"/>
                <a:gd name="connsiteX2770" fmla="*/ 2198754 w 2377881"/>
                <a:gd name="connsiteY2770" fmla="*/ 100687 h 509406"/>
                <a:gd name="connsiteX2771" fmla="*/ 2203611 w 2377881"/>
                <a:gd name="connsiteY2771" fmla="*/ 98687 h 509406"/>
                <a:gd name="connsiteX2772" fmla="*/ 2215898 w 2377881"/>
                <a:gd name="connsiteY2772" fmla="*/ 100402 h 509406"/>
                <a:gd name="connsiteX2773" fmla="*/ 2216279 w 2377881"/>
                <a:gd name="connsiteY2773" fmla="*/ 101068 h 509406"/>
                <a:gd name="connsiteX2774" fmla="*/ 2220661 w 2377881"/>
                <a:gd name="connsiteY2774" fmla="*/ 103259 h 509406"/>
                <a:gd name="connsiteX2775" fmla="*/ 2211803 w 2377881"/>
                <a:gd name="connsiteY2775" fmla="*/ 112213 h 509406"/>
                <a:gd name="connsiteX2776" fmla="*/ 2202659 w 2377881"/>
                <a:gd name="connsiteY2776" fmla="*/ 110974 h 509406"/>
                <a:gd name="connsiteX2777" fmla="*/ 2201516 w 2377881"/>
                <a:gd name="connsiteY2777" fmla="*/ 110784 h 509406"/>
                <a:gd name="connsiteX2778" fmla="*/ 2202373 w 2377881"/>
                <a:gd name="connsiteY2778" fmla="*/ 111736 h 509406"/>
                <a:gd name="connsiteX2779" fmla="*/ 2205516 w 2377881"/>
                <a:gd name="connsiteY2779" fmla="*/ 115832 h 509406"/>
                <a:gd name="connsiteX2780" fmla="*/ 2208850 w 2377881"/>
                <a:gd name="connsiteY2780" fmla="*/ 118594 h 509406"/>
                <a:gd name="connsiteX2781" fmla="*/ 2212088 w 2377881"/>
                <a:gd name="connsiteY2781" fmla="*/ 125357 h 509406"/>
                <a:gd name="connsiteX2782" fmla="*/ 2219613 w 2377881"/>
                <a:gd name="connsiteY2782" fmla="*/ 123166 h 509406"/>
                <a:gd name="connsiteX2783" fmla="*/ 2221042 w 2377881"/>
                <a:gd name="connsiteY2783" fmla="*/ 121357 h 509406"/>
                <a:gd name="connsiteX2784" fmla="*/ 2226090 w 2377881"/>
                <a:gd name="connsiteY2784" fmla="*/ 119642 h 509406"/>
                <a:gd name="connsiteX2785" fmla="*/ 2230948 w 2377881"/>
                <a:gd name="connsiteY2785" fmla="*/ 122690 h 509406"/>
                <a:gd name="connsiteX2786" fmla="*/ 2241330 w 2377881"/>
                <a:gd name="connsiteY2786" fmla="*/ 119356 h 509406"/>
                <a:gd name="connsiteX2787" fmla="*/ 2247236 w 2377881"/>
                <a:gd name="connsiteY2787" fmla="*/ 128405 h 509406"/>
                <a:gd name="connsiteX2788" fmla="*/ 2243331 w 2377881"/>
                <a:gd name="connsiteY2788" fmla="*/ 132501 h 509406"/>
                <a:gd name="connsiteX2789" fmla="*/ 2244759 w 2377881"/>
                <a:gd name="connsiteY2789" fmla="*/ 134692 h 509406"/>
                <a:gd name="connsiteX2790" fmla="*/ 2242473 w 2377881"/>
                <a:gd name="connsiteY2790" fmla="*/ 138121 h 509406"/>
                <a:gd name="connsiteX2791" fmla="*/ 2237997 w 2377881"/>
                <a:gd name="connsiteY2791" fmla="*/ 138025 h 509406"/>
                <a:gd name="connsiteX2792" fmla="*/ 2232853 w 2377881"/>
                <a:gd name="connsiteY2792" fmla="*/ 146122 h 509406"/>
                <a:gd name="connsiteX2793" fmla="*/ 2234758 w 2377881"/>
                <a:gd name="connsiteY2793" fmla="*/ 147931 h 509406"/>
                <a:gd name="connsiteX2794" fmla="*/ 2231900 w 2377881"/>
                <a:gd name="connsiteY2794" fmla="*/ 149551 h 509406"/>
                <a:gd name="connsiteX2795" fmla="*/ 2225233 w 2377881"/>
                <a:gd name="connsiteY2795" fmla="*/ 149551 h 509406"/>
                <a:gd name="connsiteX2796" fmla="*/ 2217898 w 2377881"/>
                <a:gd name="connsiteY2796" fmla="*/ 148503 h 509406"/>
                <a:gd name="connsiteX2797" fmla="*/ 2216470 w 2377881"/>
                <a:gd name="connsiteY2797" fmla="*/ 147646 h 509406"/>
                <a:gd name="connsiteX2798" fmla="*/ 2212279 w 2377881"/>
                <a:gd name="connsiteY2798" fmla="*/ 148598 h 509406"/>
                <a:gd name="connsiteX2799" fmla="*/ 2221804 w 2377881"/>
                <a:gd name="connsiteY2799" fmla="*/ 152789 h 509406"/>
                <a:gd name="connsiteX2800" fmla="*/ 2226757 w 2377881"/>
                <a:gd name="connsiteY2800" fmla="*/ 152980 h 509406"/>
                <a:gd name="connsiteX2801" fmla="*/ 2227805 w 2377881"/>
                <a:gd name="connsiteY2801" fmla="*/ 153075 h 509406"/>
                <a:gd name="connsiteX2802" fmla="*/ 2228186 w 2377881"/>
                <a:gd name="connsiteY2802" fmla="*/ 156218 h 509406"/>
                <a:gd name="connsiteX2803" fmla="*/ 2219708 w 2377881"/>
                <a:gd name="connsiteY2803" fmla="*/ 157266 h 509406"/>
                <a:gd name="connsiteX2804" fmla="*/ 2219613 w 2377881"/>
                <a:gd name="connsiteY2804" fmla="*/ 159933 h 509406"/>
                <a:gd name="connsiteX2805" fmla="*/ 2219518 w 2377881"/>
                <a:gd name="connsiteY2805" fmla="*/ 164886 h 509406"/>
                <a:gd name="connsiteX2806" fmla="*/ 2213041 w 2377881"/>
                <a:gd name="connsiteY2806" fmla="*/ 161457 h 509406"/>
                <a:gd name="connsiteX2807" fmla="*/ 2208850 w 2377881"/>
                <a:gd name="connsiteY2807" fmla="*/ 158599 h 509406"/>
                <a:gd name="connsiteX2808" fmla="*/ 2207326 w 2377881"/>
                <a:gd name="connsiteY2808" fmla="*/ 159933 h 509406"/>
                <a:gd name="connsiteX2809" fmla="*/ 2206754 w 2377881"/>
                <a:gd name="connsiteY2809" fmla="*/ 164886 h 509406"/>
                <a:gd name="connsiteX2810" fmla="*/ 2207612 w 2377881"/>
                <a:gd name="connsiteY2810" fmla="*/ 167553 h 509406"/>
                <a:gd name="connsiteX2811" fmla="*/ 2221137 w 2377881"/>
                <a:gd name="connsiteY2811" fmla="*/ 168791 h 509406"/>
                <a:gd name="connsiteX2812" fmla="*/ 2219232 w 2377881"/>
                <a:gd name="connsiteY2812" fmla="*/ 171744 h 509406"/>
                <a:gd name="connsiteX2813" fmla="*/ 2216565 w 2377881"/>
                <a:gd name="connsiteY2813" fmla="*/ 175744 h 509406"/>
                <a:gd name="connsiteX2814" fmla="*/ 2221994 w 2377881"/>
                <a:gd name="connsiteY2814" fmla="*/ 182126 h 509406"/>
                <a:gd name="connsiteX2815" fmla="*/ 2222852 w 2377881"/>
                <a:gd name="connsiteY2815" fmla="*/ 179935 h 509406"/>
                <a:gd name="connsiteX2816" fmla="*/ 2228662 w 2377881"/>
                <a:gd name="connsiteY2816" fmla="*/ 166315 h 509406"/>
                <a:gd name="connsiteX2817" fmla="*/ 2232567 w 2377881"/>
                <a:gd name="connsiteY2817" fmla="*/ 166886 h 509406"/>
                <a:gd name="connsiteX2818" fmla="*/ 2234758 w 2377881"/>
                <a:gd name="connsiteY2818" fmla="*/ 167648 h 509406"/>
                <a:gd name="connsiteX2819" fmla="*/ 2253522 w 2377881"/>
                <a:gd name="connsiteY2819" fmla="*/ 169648 h 509406"/>
                <a:gd name="connsiteX2820" fmla="*/ 2257714 w 2377881"/>
                <a:gd name="connsiteY2820" fmla="*/ 170717 h 509406"/>
                <a:gd name="connsiteX2821" fmla="*/ 2250760 w 2377881"/>
                <a:gd name="connsiteY2821" fmla="*/ 173458 h 509406"/>
                <a:gd name="connsiteX2822" fmla="*/ 2246855 w 2377881"/>
                <a:gd name="connsiteY2822" fmla="*/ 173554 h 509406"/>
                <a:gd name="connsiteX2823" fmla="*/ 2242568 w 2377881"/>
                <a:gd name="connsiteY2823" fmla="*/ 172696 h 509406"/>
                <a:gd name="connsiteX2824" fmla="*/ 2235520 w 2377881"/>
                <a:gd name="connsiteY2824" fmla="*/ 174697 h 509406"/>
                <a:gd name="connsiteX2825" fmla="*/ 2237615 w 2377881"/>
                <a:gd name="connsiteY2825" fmla="*/ 178030 h 509406"/>
                <a:gd name="connsiteX2826" fmla="*/ 2244759 w 2377881"/>
                <a:gd name="connsiteY2826" fmla="*/ 176887 h 509406"/>
                <a:gd name="connsiteX2827" fmla="*/ 2251046 w 2377881"/>
                <a:gd name="connsiteY2827" fmla="*/ 178983 h 509406"/>
                <a:gd name="connsiteX2828" fmla="*/ 2255332 w 2377881"/>
                <a:gd name="connsiteY2828" fmla="*/ 178411 h 509406"/>
                <a:gd name="connsiteX2829" fmla="*/ 2259809 w 2377881"/>
                <a:gd name="connsiteY2829" fmla="*/ 177840 h 509406"/>
                <a:gd name="connsiteX2830" fmla="*/ 2269714 w 2377881"/>
                <a:gd name="connsiteY2830" fmla="*/ 184031 h 509406"/>
                <a:gd name="connsiteX2831" fmla="*/ 2279716 w 2377881"/>
                <a:gd name="connsiteY2831" fmla="*/ 196795 h 509406"/>
                <a:gd name="connsiteX2832" fmla="*/ 2286574 w 2377881"/>
                <a:gd name="connsiteY2832" fmla="*/ 193842 h 509406"/>
                <a:gd name="connsiteX2833" fmla="*/ 2289241 w 2377881"/>
                <a:gd name="connsiteY2833" fmla="*/ 194032 h 509406"/>
                <a:gd name="connsiteX2834" fmla="*/ 2293337 w 2377881"/>
                <a:gd name="connsiteY2834" fmla="*/ 194794 h 509406"/>
                <a:gd name="connsiteX2835" fmla="*/ 2308957 w 2377881"/>
                <a:gd name="connsiteY2835" fmla="*/ 196318 h 509406"/>
                <a:gd name="connsiteX2836" fmla="*/ 2312672 w 2377881"/>
                <a:gd name="connsiteY2836" fmla="*/ 196985 h 509406"/>
                <a:gd name="connsiteX2837" fmla="*/ 2313244 w 2377881"/>
                <a:gd name="connsiteY2837" fmla="*/ 197080 h 509406"/>
                <a:gd name="connsiteX2838" fmla="*/ 2320197 w 2377881"/>
                <a:gd name="connsiteY2838" fmla="*/ 195842 h 509406"/>
                <a:gd name="connsiteX2839" fmla="*/ 2321816 w 2377881"/>
                <a:gd name="connsiteY2839" fmla="*/ 197557 h 509406"/>
                <a:gd name="connsiteX2840" fmla="*/ 2323722 w 2377881"/>
                <a:gd name="connsiteY2840" fmla="*/ 199557 h 509406"/>
                <a:gd name="connsiteX2841" fmla="*/ 2327436 w 2377881"/>
                <a:gd name="connsiteY2841" fmla="*/ 205558 h 509406"/>
                <a:gd name="connsiteX2842" fmla="*/ 2326484 w 2377881"/>
                <a:gd name="connsiteY2842" fmla="*/ 210130 h 509406"/>
                <a:gd name="connsiteX2843" fmla="*/ 2332770 w 2377881"/>
                <a:gd name="connsiteY2843" fmla="*/ 211558 h 509406"/>
                <a:gd name="connsiteX2844" fmla="*/ 2347439 w 2377881"/>
                <a:gd name="connsiteY2844" fmla="*/ 207939 h 509406"/>
                <a:gd name="connsiteX2845" fmla="*/ 2343819 w 2377881"/>
                <a:gd name="connsiteY2845" fmla="*/ 203653 h 509406"/>
                <a:gd name="connsiteX2846" fmla="*/ 2339247 w 2377881"/>
                <a:gd name="connsiteY2846" fmla="*/ 207748 h 509406"/>
                <a:gd name="connsiteX2847" fmla="*/ 2336771 w 2377881"/>
                <a:gd name="connsiteY2847" fmla="*/ 207463 h 509406"/>
                <a:gd name="connsiteX2848" fmla="*/ 2334770 w 2377881"/>
                <a:gd name="connsiteY2848" fmla="*/ 207272 h 509406"/>
                <a:gd name="connsiteX2849" fmla="*/ 2328770 w 2377881"/>
                <a:gd name="connsiteY2849" fmla="*/ 201652 h 509406"/>
                <a:gd name="connsiteX2850" fmla="*/ 2330484 w 2377881"/>
                <a:gd name="connsiteY2850" fmla="*/ 199176 h 509406"/>
                <a:gd name="connsiteX2851" fmla="*/ 2333723 w 2377881"/>
                <a:gd name="connsiteY2851" fmla="*/ 197080 h 509406"/>
                <a:gd name="connsiteX2852" fmla="*/ 2336294 w 2377881"/>
                <a:gd name="connsiteY2852" fmla="*/ 196223 h 509406"/>
                <a:gd name="connsiteX2853" fmla="*/ 2342962 w 2377881"/>
                <a:gd name="connsiteY2853" fmla="*/ 196890 h 509406"/>
                <a:gd name="connsiteX2854" fmla="*/ 2348010 w 2377881"/>
                <a:gd name="connsiteY2854" fmla="*/ 200319 h 509406"/>
                <a:gd name="connsiteX2855" fmla="*/ 2358678 w 2377881"/>
                <a:gd name="connsiteY2855" fmla="*/ 197938 h 509406"/>
                <a:gd name="connsiteX2856" fmla="*/ 2365060 w 2377881"/>
                <a:gd name="connsiteY2856" fmla="*/ 202319 h 509406"/>
                <a:gd name="connsiteX2857" fmla="*/ 2358773 w 2377881"/>
                <a:gd name="connsiteY2857" fmla="*/ 212987 h 509406"/>
                <a:gd name="connsiteX2858" fmla="*/ 2354487 w 2377881"/>
                <a:gd name="connsiteY2858" fmla="*/ 215464 h 509406"/>
                <a:gd name="connsiteX2859" fmla="*/ 2353440 w 2377881"/>
                <a:gd name="connsiteY2859" fmla="*/ 218226 h 509406"/>
                <a:gd name="connsiteX2860" fmla="*/ 2349915 w 2377881"/>
                <a:gd name="connsiteY2860" fmla="*/ 222417 h 509406"/>
                <a:gd name="connsiteX2861" fmla="*/ 2351344 w 2377881"/>
                <a:gd name="connsiteY2861" fmla="*/ 227941 h 509406"/>
                <a:gd name="connsiteX2862" fmla="*/ 2343724 w 2377881"/>
                <a:gd name="connsiteY2862" fmla="*/ 227560 h 509406"/>
                <a:gd name="connsiteX2863" fmla="*/ 2343438 w 2377881"/>
                <a:gd name="connsiteY2863" fmla="*/ 230513 h 509406"/>
                <a:gd name="connsiteX2864" fmla="*/ 2348867 w 2377881"/>
                <a:gd name="connsiteY2864" fmla="*/ 232323 h 509406"/>
                <a:gd name="connsiteX2865" fmla="*/ 2351058 w 2377881"/>
                <a:gd name="connsiteY2865" fmla="*/ 233656 h 509406"/>
                <a:gd name="connsiteX2866" fmla="*/ 2353725 w 2377881"/>
                <a:gd name="connsiteY2866" fmla="*/ 235276 h 509406"/>
                <a:gd name="connsiteX2867" fmla="*/ 2365060 w 2377881"/>
                <a:gd name="connsiteY2867" fmla="*/ 230418 h 509406"/>
                <a:gd name="connsiteX2868" fmla="*/ 2367727 w 2377881"/>
                <a:gd name="connsiteY2868" fmla="*/ 232513 h 509406"/>
                <a:gd name="connsiteX2869" fmla="*/ 2372966 w 2377881"/>
                <a:gd name="connsiteY2869" fmla="*/ 234609 h 509406"/>
                <a:gd name="connsiteX2870" fmla="*/ 2374585 w 2377881"/>
                <a:gd name="connsiteY2870" fmla="*/ 234609 h 509406"/>
                <a:gd name="connsiteX2871" fmla="*/ 2377823 w 2377881"/>
                <a:gd name="connsiteY2871" fmla="*/ 234799 h 509406"/>
                <a:gd name="connsiteX2872" fmla="*/ 2374680 w 2377881"/>
                <a:gd name="connsiteY2872" fmla="*/ 242991 h 509406"/>
                <a:gd name="connsiteX2873" fmla="*/ 2367060 w 2377881"/>
                <a:gd name="connsiteY2873" fmla="*/ 241753 h 509406"/>
                <a:gd name="connsiteX2874" fmla="*/ 2360964 w 2377881"/>
                <a:gd name="connsiteY2874" fmla="*/ 240705 h 509406"/>
                <a:gd name="connsiteX2875" fmla="*/ 2358487 w 2377881"/>
                <a:gd name="connsiteY2875" fmla="*/ 241181 h 509406"/>
                <a:gd name="connsiteX2876" fmla="*/ 2356011 w 2377881"/>
                <a:gd name="connsiteY2876" fmla="*/ 246515 h 509406"/>
                <a:gd name="connsiteX2877" fmla="*/ 2353916 w 2377881"/>
                <a:gd name="connsiteY2877" fmla="*/ 249373 h 509406"/>
                <a:gd name="connsiteX2878" fmla="*/ 2348962 w 2377881"/>
                <a:gd name="connsiteY2878" fmla="*/ 252230 h 509406"/>
                <a:gd name="connsiteX2879" fmla="*/ 2346200 w 2377881"/>
                <a:gd name="connsiteY2879" fmla="*/ 254135 h 509406"/>
                <a:gd name="connsiteX2880" fmla="*/ 2355154 w 2377881"/>
                <a:gd name="connsiteY2880" fmla="*/ 263946 h 509406"/>
                <a:gd name="connsiteX2881" fmla="*/ 2354773 w 2377881"/>
                <a:gd name="connsiteY2881" fmla="*/ 281853 h 509406"/>
                <a:gd name="connsiteX2882" fmla="*/ 2353630 w 2377881"/>
                <a:gd name="connsiteY2882" fmla="*/ 285663 h 509406"/>
                <a:gd name="connsiteX2883" fmla="*/ 2357535 w 2377881"/>
                <a:gd name="connsiteY2883" fmla="*/ 289473 h 509406"/>
                <a:gd name="connsiteX2884" fmla="*/ 2358773 w 2377881"/>
                <a:gd name="connsiteY2884" fmla="*/ 289378 h 509406"/>
                <a:gd name="connsiteX2885" fmla="*/ 2360488 w 2377881"/>
                <a:gd name="connsiteY2885" fmla="*/ 292045 h 509406"/>
                <a:gd name="connsiteX2886" fmla="*/ 2351725 w 2377881"/>
                <a:gd name="connsiteY2886" fmla="*/ 295474 h 509406"/>
                <a:gd name="connsiteX2887" fmla="*/ 2348486 w 2377881"/>
                <a:gd name="connsiteY2887" fmla="*/ 296712 h 509406"/>
                <a:gd name="connsiteX2888" fmla="*/ 2345057 w 2377881"/>
                <a:gd name="connsiteY2888" fmla="*/ 298045 h 509406"/>
                <a:gd name="connsiteX2889" fmla="*/ 2344105 w 2377881"/>
                <a:gd name="connsiteY2889" fmla="*/ 292426 h 509406"/>
                <a:gd name="connsiteX2890" fmla="*/ 2342200 w 2377881"/>
                <a:gd name="connsiteY2890" fmla="*/ 291092 h 509406"/>
                <a:gd name="connsiteX2891" fmla="*/ 2333247 w 2377881"/>
                <a:gd name="connsiteY2891" fmla="*/ 292807 h 509406"/>
                <a:gd name="connsiteX2892" fmla="*/ 2331055 w 2377881"/>
                <a:gd name="connsiteY2892" fmla="*/ 293759 h 509406"/>
                <a:gd name="connsiteX2893" fmla="*/ 2327913 w 2377881"/>
                <a:gd name="connsiteY2893" fmla="*/ 302046 h 509406"/>
                <a:gd name="connsiteX2894" fmla="*/ 2316578 w 2377881"/>
                <a:gd name="connsiteY2894" fmla="*/ 304427 h 509406"/>
                <a:gd name="connsiteX2895" fmla="*/ 2317435 w 2377881"/>
                <a:gd name="connsiteY2895" fmla="*/ 298712 h 509406"/>
                <a:gd name="connsiteX2896" fmla="*/ 2317435 w 2377881"/>
                <a:gd name="connsiteY2896" fmla="*/ 298617 h 509406"/>
                <a:gd name="connsiteX2897" fmla="*/ 2311625 w 2377881"/>
                <a:gd name="connsiteY2897" fmla="*/ 297855 h 509406"/>
                <a:gd name="connsiteX2898" fmla="*/ 2302004 w 2377881"/>
                <a:gd name="connsiteY2898" fmla="*/ 299569 h 509406"/>
                <a:gd name="connsiteX2899" fmla="*/ 2296956 w 2377881"/>
                <a:gd name="connsiteY2899" fmla="*/ 302713 h 509406"/>
                <a:gd name="connsiteX2900" fmla="*/ 2289813 w 2377881"/>
                <a:gd name="connsiteY2900" fmla="*/ 302236 h 509406"/>
                <a:gd name="connsiteX2901" fmla="*/ 2277716 w 2377881"/>
                <a:gd name="connsiteY2901" fmla="*/ 302617 h 509406"/>
                <a:gd name="connsiteX2902" fmla="*/ 2272191 w 2377881"/>
                <a:gd name="connsiteY2902" fmla="*/ 302236 h 509406"/>
                <a:gd name="connsiteX2903" fmla="*/ 2270572 w 2377881"/>
                <a:gd name="connsiteY2903" fmla="*/ 303189 h 509406"/>
                <a:gd name="connsiteX2904" fmla="*/ 2269619 w 2377881"/>
                <a:gd name="connsiteY2904" fmla="*/ 303760 h 509406"/>
                <a:gd name="connsiteX2905" fmla="*/ 2267048 w 2377881"/>
                <a:gd name="connsiteY2905" fmla="*/ 300808 h 509406"/>
                <a:gd name="connsiteX2906" fmla="*/ 2267428 w 2377881"/>
                <a:gd name="connsiteY2906" fmla="*/ 299569 h 509406"/>
                <a:gd name="connsiteX2907" fmla="*/ 2267619 w 2377881"/>
                <a:gd name="connsiteY2907" fmla="*/ 299093 h 509406"/>
                <a:gd name="connsiteX2908" fmla="*/ 2263714 w 2377881"/>
                <a:gd name="connsiteY2908" fmla="*/ 297760 h 509406"/>
                <a:gd name="connsiteX2909" fmla="*/ 2261714 w 2377881"/>
                <a:gd name="connsiteY2909" fmla="*/ 297950 h 509406"/>
                <a:gd name="connsiteX2910" fmla="*/ 2261428 w 2377881"/>
                <a:gd name="connsiteY2910" fmla="*/ 297950 h 509406"/>
                <a:gd name="connsiteX2911" fmla="*/ 2261999 w 2377881"/>
                <a:gd name="connsiteY2911" fmla="*/ 299855 h 509406"/>
                <a:gd name="connsiteX2912" fmla="*/ 2256189 w 2377881"/>
                <a:gd name="connsiteY2912" fmla="*/ 303094 h 509406"/>
                <a:gd name="connsiteX2913" fmla="*/ 2252950 w 2377881"/>
                <a:gd name="connsiteY2913" fmla="*/ 303760 h 509406"/>
                <a:gd name="connsiteX2914" fmla="*/ 2250379 w 2377881"/>
                <a:gd name="connsiteY2914" fmla="*/ 298617 h 509406"/>
                <a:gd name="connsiteX2915" fmla="*/ 2250664 w 2377881"/>
                <a:gd name="connsiteY2915" fmla="*/ 297760 h 509406"/>
                <a:gd name="connsiteX2916" fmla="*/ 2245997 w 2377881"/>
                <a:gd name="connsiteY2916" fmla="*/ 297569 h 509406"/>
                <a:gd name="connsiteX2917" fmla="*/ 2245426 w 2377881"/>
                <a:gd name="connsiteY2917" fmla="*/ 298903 h 509406"/>
                <a:gd name="connsiteX2918" fmla="*/ 2243902 w 2377881"/>
                <a:gd name="connsiteY2918" fmla="*/ 302617 h 509406"/>
                <a:gd name="connsiteX2919" fmla="*/ 2254284 w 2377881"/>
                <a:gd name="connsiteY2919" fmla="*/ 309285 h 509406"/>
                <a:gd name="connsiteX2920" fmla="*/ 2263142 w 2377881"/>
                <a:gd name="connsiteY2920" fmla="*/ 308332 h 509406"/>
                <a:gd name="connsiteX2921" fmla="*/ 2272096 w 2377881"/>
                <a:gd name="connsiteY2921" fmla="*/ 310618 h 509406"/>
                <a:gd name="connsiteX2922" fmla="*/ 2272667 w 2377881"/>
                <a:gd name="connsiteY2922" fmla="*/ 313285 h 509406"/>
                <a:gd name="connsiteX2923" fmla="*/ 2281145 w 2377881"/>
                <a:gd name="connsiteY2923" fmla="*/ 310428 h 509406"/>
                <a:gd name="connsiteX2924" fmla="*/ 2284479 w 2377881"/>
                <a:gd name="connsiteY2924" fmla="*/ 316238 h 509406"/>
                <a:gd name="connsiteX2925" fmla="*/ 2282954 w 2377881"/>
                <a:gd name="connsiteY2925" fmla="*/ 318619 h 509406"/>
                <a:gd name="connsiteX2926" fmla="*/ 2281525 w 2377881"/>
                <a:gd name="connsiteY2926" fmla="*/ 318715 h 509406"/>
                <a:gd name="connsiteX2927" fmla="*/ 2276287 w 2377881"/>
                <a:gd name="connsiteY2927" fmla="*/ 320524 h 509406"/>
                <a:gd name="connsiteX2928" fmla="*/ 2260952 w 2377881"/>
                <a:gd name="connsiteY2928" fmla="*/ 317667 h 509406"/>
                <a:gd name="connsiteX2929" fmla="*/ 2260094 w 2377881"/>
                <a:gd name="connsiteY2929" fmla="*/ 317000 h 509406"/>
                <a:gd name="connsiteX2930" fmla="*/ 2251427 w 2377881"/>
                <a:gd name="connsiteY2930" fmla="*/ 319191 h 509406"/>
                <a:gd name="connsiteX2931" fmla="*/ 2244950 w 2377881"/>
                <a:gd name="connsiteY2931" fmla="*/ 317095 h 509406"/>
                <a:gd name="connsiteX2932" fmla="*/ 2241997 w 2377881"/>
                <a:gd name="connsiteY2932" fmla="*/ 316333 h 509406"/>
                <a:gd name="connsiteX2933" fmla="*/ 2235329 w 2377881"/>
                <a:gd name="connsiteY2933" fmla="*/ 316143 h 509406"/>
                <a:gd name="connsiteX2934" fmla="*/ 2230757 w 2377881"/>
                <a:gd name="connsiteY2934" fmla="*/ 318524 h 509406"/>
                <a:gd name="connsiteX2935" fmla="*/ 2229138 w 2377881"/>
                <a:gd name="connsiteY2935" fmla="*/ 318715 h 509406"/>
                <a:gd name="connsiteX2936" fmla="*/ 2224185 w 2377881"/>
                <a:gd name="connsiteY2936" fmla="*/ 319191 h 509406"/>
                <a:gd name="connsiteX2937" fmla="*/ 2209136 w 2377881"/>
                <a:gd name="connsiteY2937" fmla="*/ 320048 h 509406"/>
                <a:gd name="connsiteX2938" fmla="*/ 2193991 w 2377881"/>
                <a:gd name="connsiteY2938" fmla="*/ 319762 h 509406"/>
                <a:gd name="connsiteX2939" fmla="*/ 2184942 w 2377881"/>
                <a:gd name="connsiteY2939" fmla="*/ 315095 h 509406"/>
                <a:gd name="connsiteX2940" fmla="*/ 2177894 w 2377881"/>
                <a:gd name="connsiteY2940" fmla="*/ 322144 h 509406"/>
                <a:gd name="connsiteX2941" fmla="*/ 2165892 w 2377881"/>
                <a:gd name="connsiteY2941" fmla="*/ 322144 h 509406"/>
                <a:gd name="connsiteX2942" fmla="*/ 2156843 w 2377881"/>
                <a:gd name="connsiteY2942" fmla="*/ 321001 h 509406"/>
                <a:gd name="connsiteX2943" fmla="*/ 2154271 w 2377881"/>
                <a:gd name="connsiteY2943" fmla="*/ 319286 h 509406"/>
                <a:gd name="connsiteX2944" fmla="*/ 2150938 w 2377881"/>
                <a:gd name="connsiteY2944" fmla="*/ 321191 h 509406"/>
                <a:gd name="connsiteX2945" fmla="*/ 2150557 w 2377881"/>
                <a:gd name="connsiteY2945" fmla="*/ 321858 h 509406"/>
                <a:gd name="connsiteX2946" fmla="*/ 2149128 w 2377881"/>
                <a:gd name="connsiteY2946" fmla="*/ 324525 h 509406"/>
                <a:gd name="connsiteX2947" fmla="*/ 2142747 w 2377881"/>
                <a:gd name="connsiteY2947" fmla="*/ 323572 h 509406"/>
                <a:gd name="connsiteX2948" fmla="*/ 2142747 w 2377881"/>
                <a:gd name="connsiteY2948" fmla="*/ 321096 h 509406"/>
                <a:gd name="connsiteX2949" fmla="*/ 2140746 w 2377881"/>
                <a:gd name="connsiteY2949" fmla="*/ 320620 h 509406"/>
                <a:gd name="connsiteX2950" fmla="*/ 2138936 w 2377881"/>
                <a:gd name="connsiteY2950" fmla="*/ 321191 h 509406"/>
                <a:gd name="connsiteX2951" fmla="*/ 2133031 w 2377881"/>
                <a:gd name="connsiteY2951" fmla="*/ 317572 h 509406"/>
                <a:gd name="connsiteX2952" fmla="*/ 2125411 w 2377881"/>
                <a:gd name="connsiteY2952" fmla="*/ 320239 h 509406"/>
                <a:gd name="connsiteX2953" fmla="*/ 2122458 w 2377881"/>
                <a:gd name="connsiteY2953" fmla="*/ 329287 h 509406"/>
                <a:gd name="connsiteX2954" fmla="*/ 2114743 w 2377881"/>
                <a:gd name="connsiteY2954" fmla="*/ 324525 h 509406"/>
                <a:gd name="connsiteX2955" fmla="*/ 2120839 w 2377881"/>
                <a:gd name="connsiteY2955" fmla="*/ 325573 h 509406"/>
                <a:gd name="connsiteX2956" fmla="*/ 2121982 w 2377881"/>
                <a:gd name="connsiteY2956" fmla="*/ 322906 h 509406"/>
                <a:gd name="connsiteX2957" fmla="*/ 2113981 w 2377881"/>
                <a:gd name="connsiteY2957" fmla="*/ 322620 h 509406"/>
                <a:gd name="connsiteX2958" fmla="*/ 2111314 w 2377881"/>
                <a:gd name="connsiteY2958" fmla="*/ 323382 h 509406"/>
                <a:gd name="connsiteX2959" fmla="*/ 2109599 w 2377881"/>
                <a:gd name="connsiteY2959" fmla="*/ 323858 h 509406"/>
                <a:gd name="connsiteX2960" fmla="*/ 2095502 w 2377881"/>
                <a:gd name="connsiteY2960" fmla="*/ 325954 h 509406"/>
                <a:gd name="connsiteX2961" fmla="*/ 2088168 w 2377881"/>
                <a:gd name="connsiteY2961" fmla="*/ 321953 h 509406"/>
                <a:gd name="connsiteX2962" fmla="*/ 2084644 w 2377881"/>
                <a:gd name="connsiteY2962" fmla="*/ 320048 h 509406"/>
                <a:gd name="connsiteX2963" fmla="*/ 2071880 w 2377881"/>
                <a:gd name="connsiteY2963" fmla="*/ 324430 h 509406"/>
                <a:gd name="connsiteX2964" fmla="*/ 2072642 w 2377881"/>
                <a:gd name="connsiteY2964" fmla="*/ 330907 h 509406"/>
                <a:gd name="connsiteX2965" fmla="*/ 2069594 w 2377881"/>
                <a:gd name="connsiteY2965" fmla="*/ 336812 h 509406"/>
                <a:gd name="connsiteX2966" fmla="*/ 2066927 w 2377881"/>
                <a:gd name="connsiteY2966" fmla="*/ 335955 h 509406"/>
                <a:gd name="connsiteX2967" fmla="*/ 2063784 w 2377881"/>
                <a:gd name="connsiteY2967" fmla="*/ 335002 h 509406"/>
                <a:gd name="connsiteX2968" fmla="*/ 2064737 w 2377881"/>
                <a:gd name="connsiteY2968" fmla="*/ 329002 h 509406"/>
                <a:gd name="connsiteX2969" fmla="*/ 2063022 w 2377881"/>
                <a:gd name="connsiteY2969" fmla="*/ 321382 h 509406"/>
                <a:gd name="connsiteX2970" fmla="*/ 2054926 w 2377881"/>
                <a:gd name="connsiteY2970" fmla="*/ 323382 h 509406"/>
                <a:gd name="connsiteX2971" fmla="*/ 2045687 w 2377881"/>
                <a:gd name="connsiteY2971" fmla="*/ 323858 h 509406"/>
                <a:gd name="connsiteX2972" fmla="*/ 2031209 w 2377881"/>
                <a:gd name="connsiteY2972" fmla="*/ 325954 h 509406"/>
                <a:gd name="connsiteX2973" fmla="*/ 2033304 w 2377881"/>
                <a:gd name="connsiteY2973" fmla="*/ 330145 h 509406"/>
                <a:gd name="connsiteX2974" fmla="*/ 2033875 w 2377881"/>
                <a:gd name="connsiteY2974" fmla="*/ 329954 h 509406"/>
                <a:gd name="connsiteX2975" fmla="*/ 2036733 w 2377881"/>
                <a:gd name="connsiteY2975" fmla="*/ 328811 h 509406"/>
                <a:gd name="connsiteX2976" fmla="*/ 2044067 w 2377881"/>
                <a:gd name="connsiteY2976" fmla="*/ 328049 h 509406"/>
                <a:gd name="connsiteX2977" fmla="*/ 2049020 w 2377881"/>
                <a:gd name="connsiteY2977" fmla="*/ 327097 h 509406"/>
                <a:gd name="connsiteX2978" fmla="*/ 2051592 w 2377881"/>
                <a:gd name="connsiteY2978" fmla="*/ 330907 h 509406"/>
                <a:gd name="connsiteX2979" fmla="*/ 2041305 w 2377881"/>
                <a:gd name="connsiteY2979" fmla="*/ 336145 h 509406"/>
                <a:gd name="connsiteX2980" fmla="*/ 2037971 w 2377881"/>
                <a:gd name="connsiteY2980" fmla="*/ 336241 h 509406"/>
                <a:gd name="connsiteX2981" fmla="*/ 2035114 w 2377881"/>
                <a:gd name="connsiteY2981" fmla="*/ 336336 h 509406"/>
                <a:gd name="connsiteX2982" fmla="*/ 2030161 w 2377881"/>
                <a:gd name="connsiteY2982" fmla="*/ 332145 h 509406"/>
                <a:gd name="connsiteX2983" fmla="*/ 2029018 w 2377881"/>
                <a:gd name="connsiteY2983" fmla="*/ 332526 h 509406"/>
                <a:gd name="connsiteX2984" fmla="*/ 2021874 w 2377881"/>
                <a:gd name="connsiteY2984" fmla="*/ 334145 h 509406"/>
                <a:gd name="connsiteX2985" fmla="*/ 2019398 w 2377881"/>
                <a:gd name="connsiteY2985" fmla="*/ 334050 h 509406"/>
                <a:gd name="connsiteX2986" fmla="*/ 2018826 w 2377881"/>
                <a:gd name="connsiteY2986" fmla="*/ 333383 h 509406"/>
                <a:gd name="connsiteX2987" fmla="*/ 2018921 w 2377881"/>
                <a:gd name="connsiteY2987" fmla="*/ 330049 h 509406"/>
                <a:gd name="connsiteX2988" fmla="*/ 2019398 w 2377881"/>
                <a:gd name="connsiteY2988" fmla="*/ 330049 h 509406"/>
                <a:gd name="connsiteX2989" fmla="*/ 2022541 w 2377881"/>
                <a:gd name="connsiteY2989" fmla="*/ 329764 h 509406"/>
                <a:gd name="connsiteX2990" fmla="*/ 2018445 w 2377881"/>
                <a:gd name="connsiteY2990" fmla="*/ 321572 h 509406"/>
                <a:gd name="connsiteX2991" fmla="*/ 2015587 w 2377881"/>
                <a:gd name="connsiteY2991" fmla="*/ 322810 h 509406"/>
                <a:gd name="connsiteX2992" fmla="*/ 2009301 w 2377881"/>
                <a:gd name="connsiteY2992" fmla="*/ 321763 h 509406"/>
                <a:gd name="connsiteX2993" fmla="*/ 2002919 w 2377881"/>
                <a:gd name="connsiteY2993" fmla="*/ 319477 h 509406"/>
                <a:gd name="connsiteX2994" fmla="*/ 1993871 w 2377881"/>
                <a:gd name="connsiteY2994" fmla="*/ 325192 h 509406"/>
                <a:gd name="connsiteX2995" fmla="*/ 1989680 w 2377881"/>
                <a:gd name="connsiteY2995" fmla="*/ 324906 h 509406"/>
                <a:gd name="connsiteX2996" fmla="*/ 1987775 w 2377881"/>
                <a:gd name="connsiteY2996" fmla="*/ 324715 h 509406"/>
                <a:gd name="connsiteX2997" fmla="*/ 1961200 w 2377881"/>
                <a:gd name="connsiteY2997" fmla="*/ 327573 h 509406"/>
                <a:gd name="connsiteX2998" fmla="*/ 1949865 w 2377881"/>
                <a:gd name="connsiteY2998" fmla="*/ 325954 h 509406"/>
                <a:gd name="connsiteX2999" fmla="*/ 1947484 w 2377881"/>
                <a:gd name="connsiteY2999" fmla="*/ 325573 h 509406"/>
                <a:gd name="connsiteX3000" fmla="*/ 1938340 w 2377881"/>
                <a:gd name="connsiteY3000" fmla="*/ 327478 h 509406"/>
                <a:gd name="connsiteX3001" fmla="*/ 1936339 w 2377881"/>
                <a:gd name="connsiteY3001" fmla="*/ 327668 h 509406"/>
                <a:gd name="connsiteX3002" fmla="*/ 1929577 w 2377881"/>
                <a:gd name="connsiteY3002" fmla="*/ 326144 h 509406"/>
                <a:gd name="connsiteX3003" fmla="*/ 1927957 w 2377881"/>
                <a:gd name="connsiteY3003" fmla="*/ 327001 h 509406"/>
                <a:gd name="connsiteX3004" fmla="*/ 1928053 w 2377881"/>
                <a:gd name="connsiteY3004" fmla="*/ 329002 h 509406"/>
                <a:gd name="connsiteX3005" fmla="*/ 1931005 w 2377881"/>
                <a:gd name="connsiteY3005" fmla="*/ 330716 h 509406"/>
                <a:gd name="connsiteX3006" fmla="*/ 1942340 w 2377881"/>
                <a:gd name="connsiteY3006" fmla="*/ 330907 h 509406"/>
                <a:gd name="connsiteX3007" fmla="*/ 1946055 w 2377881"/>
                <a:gd name="connsiteY3007" fmla="*/ 331002 h 509406"/>
                <a:gd name="connsiteX3008" fmla="*/ 1947484 w 2377881"/>
                <a:gd name="connsiteY3008" fmla="*/ 331002 h 509406"/>
                <a:gd name="connsiteX3009" fmla="*/ 1950341 w 2377881"/>
                <a:gd name="connsiteY3009" fmla="*/ 331764 h 509406"/>
                <a:gd name="connsiteX3010" fmla="*/ 1948722 w 2377881"/>
                <a:gd name="connsiteY3010" fmla="*/ 336622 h 509406"/>
                <a:gd name="connsiteX3011" fmla="*/ 1948532 w 2377881"/>
                <a:gd name="connsiteY3011" fmla="*/ 337860 h 509406"/>
                <a:gd name="connsiteX3012" fmla="*/ 1947988 w 2377881"/>
                <a:gd name="connsiteY3012" fmla="*/ 341213 h 509406"/>
                <a:gd name="connsiteX3013" fmla="*/ 1947198 w 2377881"/>
                <a:gd name="connsiteY3013" fmla="*/ 341098 h 509406"/>
                <a:gd name="connsiteX3014" fmla="*/ 1935768 w 2377881"/>
                <a:gd name="connsiteY3014" fmla="*/ 341765 h 509406"/>
                <a:gd name="connsiteX3015" fmla="*/ 1927863 w 2377881"/>
                <a:gd name="connsiteY3015" fmla="*/ 342908 h 509406"/>
                <a:gd name="connsiteX3016" fmla="*/ 1925291 w 2377881"/>
                <a:gd name="connsiteY3016" fmla="*/ 347956 h 509406"/>
                <a:gd name="connsiteX3017" fmla="*/ 1925291 w 2377881"/>
                <a:gd name="connsiteY3017" fmla="*/ 347671 h 509406"/>
                <a:gd name="connsiteX3018" fmla="*/ 1922338 w 2377881"/>
                <a:gd name="connsiteY3018" fmla="*/ 341384 h 509406"/>
                <a:gd name="connsiteX3019" fmla="*/ 1921100 w 2377881"/>
                <a:gd name="connsiteY3019" fmla="*/ 340908 h 509406"/>
                <a:gd name="connsiteX3020" fmla="*/ 1918242 w 2377881"/>
                <a:gd name="connsiteY3020" fmla="*/ 345004 h 509406"/>
                <a:gd name="connsiteX3021" fmla="*/ 1914813 w 2377881"/>
                <a:gd name="connsiteY3021" fmla="*/ 344623 h 509406"/>
                <a:gd name="connsiteX3022" fmla="*/ 1904145 w 2377881"/>
                <a:gd name="connsiteY3022" fmla="*/ 346528 h 509406"/>
                <a:gd name="connsiteX3023" fmla="*/ 1899382 w 2377881"/>
                <a:gd name="connsiteY3023" fmla="*/ 342622 h 509406"/>
                <a:gd name="connsiteX3024" fmla="*/ 1896620 w 2377881"/>
                <a:gd name="connsiteY3024" fmla="*/ 339574 h 509406"/>
                <a:gd name="connsiteX3025" fmla="*/ 1893001 w 2377881"/>
                <a:gd name="connsiteY3025" fmla="*/ 344146 h 509406"/>
                <a:gd name="connsiteX3026" fmla="*/ 1889572 w 2377881"/>
                <a:gd name="connsiteY3026" fmla="*/ 345575 h 509406"/>
                <a:gd name="connsiteX3027" fmla="*/ 1886333 w 2377881"/>
                <a:gd name="connsiteY3027" fmla="*/ 343194 h 509406"/>
                <a:gd name="connsiteX3028" fmla="*/ 1882142 w 2377881"/>
                <a:gd name="connsiteY3028" fmla="*/ 345861 h 509406"/>
                <a:gd name="connsiteX3029" fmla="*/ 1874904 w 2377881"/>
                <a:gd name="connsiteY3029" fmla="*/ 347099 h 509406"/>
                <a:gd name="connsiteX3030" fmla="*/ 1875665 w 2377881"/>
                <a:gd name="connsiteY3030" fmla="*/ 344527 h 509406"/>
                <a:gd name="connsiteX3031" fmla="*/ 1865473 w 2377881"/>
                <a:gd name="connsiteY3031" fmla="*/ 341384 h 509406"/>
                <a:gd name="connsiteX3032" fmla="*/ 1860997 w 2377881"/>
                <a:gd name="connsiteY3032" fmla="*/ 344623 h 509406"/>
                <a:gd name="connsiteX3033" fmla="*/ 1856234 w 2377881"/>
                <a:gd name="connsiteY3033" fmla="*/ 344146 h 509406"/>
                <a:gd name="connsiteX3034" fmla="*/ 1851853 w 2377881"/>
                <a:gd name="connsiteY3034" fmla="*/ 346909 h 509406"/>
                <a:gd name="connsiteX3035" fmla="*/ 1850519 w 2377881"/>
                <a:gd name="connsiteY3035" fmla="*/ 349766 h 509406"/>
                <a:gd name="connsiteX3036" fmla="*/ 1846614 w 2377881"/>
                <a:gd name="connsiteY3036" fmla="*/ 349385 h 509406"/>
                <a:gd name="connsiteX3037" fmla="*/ 1839851 w 2377881"/>
                <a:gd name="connsiteY3037" fmla="*/ 352528 h 509406"/>
                <a:gd name="connsiteX3038" fmla="*/ 1831850 w 2377881"/>
                <a:gd name="connsiteY3038" fmla="*/ 349099 h 509406"/>
                <a:gd name="connsiteX3039" fmla="*/ 1816896 w 2377881"/>
                <a:gd name="connsiteY3039" fmla="*/ 351385 h 509406"/>
                <a:gd name="connsiteX3040" fmla="*/ 1810514 w 2377881"/>
                <a:gd name="connsiteY3040" fmla="*/ 351290 h 509406"/>
                <a:gd name="connsiteX3041" fmla="*/ 1806133 w 2377881"/>
                <a:gd name="connsiteY3041" fmla="*/ 351195 h 509406"/>
                <a:gd name="connsiteX3042" fmla="*/ 1796894 w 2377881"/>
                <a:gd name="connsiteY3042" fmla="*/ 352528 h 509406"/>
                <a:gd name="connsiteX3043" fmla="*/ 1789179 w 2377881"/>
                <a:gd name="connsiteY3043" fmla="*/ 347004 h 509406"/>
                <a:gd name="connsiteX3044" fmla="*/ 1787559 w 2377881"/>
                <a:gd name="connsiteY3044" fmla="*/ 350814 h 509406"/>
                <a:gd name="connsiteX3045" fmla="*/ 1787083 w 2377881"/>
                <a:gd name="connsiteY3045" fmla="*/ 352052 h 509406"/>
                <a:gd name="connsiteX3046" fmla="*/ 1787559 w 2377881"/>
                <a:gd name="connsiteY3046" fmla="*/ 354814 h 509406"/>
                <a:gd name="connsiteX3047" fmla="*/ 1786035 w 2377881"/>
                <a:gd name="connsiteY3047" fmla="*/ 355291 h 509406"/>
                <a:gd name="connsiteX3048" fmla="*/ 1782320 w 2377881"/>
                <a:gd name="connsiteY3048" fmla="*/ 356338 h 509406"/>
                <a:gd name="connsiteX3049" fmla="*/ 1773653 w 2377881"/>
                <a:gd name="connsiteY3049" fmla="*/ 352909 h 509406"/>
                <a:gd name="connsiteX3050" fmla="*/ 1764699 w 2377881"/>
                <a:gd name="connsiteY3050" fmla="*/ 356529 h 509406"/>
                <a:gd name="connsiteX3051" fmla="*/ 1764889 w 2377881"/>
                <a:gd name="connsiteY3051" fmla="*/ 363482 h 509406"/>
                <a:gd name="connsiteX3052" fmla="*/ 1770319 w 2377881"/>
                <a:gd name="connsiteY3052" fmla="*/ 366149 h 509406"/>
                <a:gd name="connsiteX3053" fmla="*/ 1765080 w 2377881"/>
                <a:gd name="connsiteY3053" fmla="*/ 369578 h 509406"/>
                <a:gd name="connsiteX3054" fmla="*/ 1762889 w 2377881"/>
                <a:gd name="connsiteY3054" fmla="*/ 369102 h 509406"/>
                <a:gd name="connsiteX3055" fmla="*/ 1757746 w 2377881"/>
                <a:gd name="connsiteY3055" fmla="*/ 368054 h 509406"/>
                <a:gd name="connsiteX3056" fmla="*/ 1753460 w 2377881"/>
                <a:gd name="connsiteY3056" fmla="*/ 364625 h 509406"/>
                <a:gd name="connsiteX3057" fmla="*/ 1741077 w 2377881"/>
                <a:gd name="connsiteY3057" fmla="*/ 371197 h 509406"/>
                <a:gd name="connsiteX3058" fmla="*/ 1733552 w 2377881"/>
                <a:gd name="connsiteY3058" fmla="*/ 366054 h 509406"/>
                <a:gd name="connsiteX3059" fmla="*/ 1726504 w 2377881"/>
                <a:gd name="connsiteY3059" fmla="*/ 367387 h 509406"/>
                <a:gd name="connsiteX3060" fmla="*/ 1726789 w 2377881"/>
                <a:gd name="connsiteY3060" fmla="*/ 361387 h 509406"/>
                <a:gd name="connsiteX3061" fmla="*/ 1727838 w 2377881"/>
                <a:gd name="connsiteY3061" fmla="*/ 361577 h 509406"/>
                <a:gd name="connsiteX3062" fmla="*/ 1728885 w 2377881"/>
                <a:gd name="connsiteY3062" fmla="*/ 361863 h 509406"/>
                <a:gd name="connsiteX3063" fmla="*/ 1733552 w 2377881"/>
                <a:gd name="connsiteY3063" fmla="*/ 360625 h 509406"/>
                <a:gd name="connsiteX3064" fmla="*/ 1729647 w 2377881"/>
                <a:gd name="connsiteY3064" fmla="*/ 355291 h 509406"/>
                <a:gd name="connsiteX3065" fmla="*/ 1727647 w 2377881"/>
                <a:gd name="connsiteY3065" fmla="*/ 355100 h 509406"/>
                <a:gd name="connsiteX3066" fmla="*/ 1723360 w 2377881"/>
                <a:gd name="connsiteY3066" fmla="*/ 359101 h 509406"/>
                <a:gd name="connsiteX3067" fmla="*/ 1719169 w 2377881"/>
                <a:gd name="connsiteY3067" fmla="*/ 357196 h 509406"/>
                <a:gd name="connsiteX3068" fmla="*/ 1719169 w 2377881"/>
                <a:gd name="connsiteY3068" fmla="*/ 356148 h 509406"/>
                <a:gd name="connsiteX3069" fmla="*/ 1707073 w 2377881"/>
                <a:gd name="connsiteY3069" fmla="*/ 359386 h 509406"/>
                <a:gd name="connsiteX3070" fmla="*/ 1700500 w 2377881"/>
                <a:gd name="connsiteY3070" fmla="*/ 361291 h 509406"/>
                <a:gd name="connsiteX3071" fmla="*/ 1695833 w 2377881"/>
                <a:gd name="connsiteY3071" fmla="*/ 362625 h 509406"/>
                <a:gd name="connsiteX3072" fmla="*/ 1692500 w 2377881"/>
                <a:gd name="connsiteY3072" fmla="*/ 362339 h 509406"/>
                <a:gd name="connsiteX3073" fmla="*/ 1685737 w 2377881"/>
                <a:gd name="connsiteY3073" fmla="*/ 355291 h 509406"/>
                <a:gd name="connsiteX3074" fmla="*/ 1679260 w 2377881"/>
                <a:gd name="connsiteY3074" fmla="*/ 355386 h 509406"/>
                <a:gd name="connsiteX3075" fmla="*/ 1677069 w 2377881"/>
                <a:gd name="connsiteY3075" fmla="*/ 355386 h 509406"/>
                <a:gd name="connsiteX3076" fmla="*/ 1672307 w 2377881"/>
                <a:gd name="connsiteY3076" fmla="*/ 359672 h 509406"/>
                <a:gd name="connsiteX3077" fmla="*/ 1670592 w 2377881"/>
                <a:gd name="connsiteY3077" fmla="*/ 360434 h 509406"/>
                <a:gd name="connsiteX3078" fmla="*/ 1664972 w 2377881"/>
                <a:gd name="connsiteY3078" fmla="*/ 358339 h 509406"/>
                <a:gd name="connsiteX3079" fmla="*/ 1660496 w 2377881"/>
                <a:gd name="connsiteY3079" fmla="*/ 357481 h 509406"/>
                <a:gd name="connsiteX3080" fmla="*/ 1650971 w 2377881"/>
                <a:gd name="connsiteY3080" fmla="*/ 357386 h 509406"/>
                <a:gd name="connsiteX3081" fmla="*/ 1648399 w 2377881"/>
                <a:gd name="connsiteY3081" fmla="*/ 357386 h 509406"/>
                <a:gd name="connsiteX3082" fmla="*/ 1645731 w 2377881"/>
                <a:gd name="connsiteY3082" fmla="*/ 357481 h 509406"/>
                <a:gd name="connsiteX3083" fmla="*/ 1642493 w 2377881"/>
                <a:gd name="connsiteY3083" fmla="*/ 360244 h 509406"/>
                <a:gd name="connsiteX3084" fmla="*/ 1637540 w 2377881"/>
                <a:gd name="connsiteY3084" fmla="*/ 363863 h 509406"/>
                <a:gd name="connsiteX3085" fmla="*/ 1643636 w 2377881"/>
                <a:gd name="connsiteY3085" fmla="*/ 371483 h 509406"/>
                <a:gd name="connsiteX3086" fmla="*/ 1641255 w 2377881"/>
                <a:gd name="connsiteY3086" fmla="*/ 376341 h 509406"/>
                <a:gd name="connsiteX3087" fmla="*/ 1639731 w 2377881"/>
                <a:gd name="connsiteY3087" fmla="*/ 373102 h 509406"/>
                <a:gd name="connsiteX3088" fmla="*/ 1639064 w 2377881"/>
                <a:gd name="connsiteY3088" fmla="*/ 371483 h 509406"/>
                <a:gd name="connsiteX3089" fmla="*/ 1636588 w 2377881"/>
                <a:gd name="connsiteY3089" fmla="*/ 369864 h 509406"/>
                <a:gd name="connsiteX3090" fmla="*/ 1635731 w 2377881"/>
                <a:gd name="connsiteY3090" fmla="*/ 369864 h 509406"/>
                <a:gd name="connsiteX3091" fmla="*/ 1633635 w 2377881"/>
                <a:gd name="connsiteY3091" fmla="*/ 373960 h 509406"/>
                <a:gd name="connsiteX3092" fmla="*/ 1628587 w 2377881"/>
                <a:gd name="connsiteY3092" fmla="*/ 375960 h 509406"/>
                <a:gd name="connsiteX3093" fmla="*/ 1627920 w 2377881"/>
                <a:gd name="connsiteY3093" fmla="*/ 371959 h 509406"/>
                <a:gd name="connsiteX3094" fmla="*/ 1631254 w 2377881"/>
                <a:gd name="connsiteY3094" fmla="*/ 367387 h 509406"/>
                <a:gd name="connsiteX3095" fmla="*/ 1632016 w 2377881"/>
                <a:gd name="connsiteY3095" fmla="*/ 357196 h 509406"/>
                <a:gd name="connsiteX3096" fmla="*/ 1631063 w 2377881"/>
                <a:gd name="connsiteY3096" fmla="*/ 357196 h 509406"/>
                <a:gd name="connsiteX3097" fmla="*/ 1630301 w 2377881"/>
                <a:gd name="connsiteY3097" fmla="*/ 359577 h 509406"/>
                <a:gd name="connsiteX3098" fmla="*/ 1629349 w 2377881"/>
                <a:gd name="connsiteY3098" fmla="*/ 361291 h 509406"/>
                <a:gd name="connsiteX3099" fmla="*/ 1626301 w 2377881"/>
                <a:gd name="connsiteY3099" fmla="*/ 363482 h 509406"/>
                <a:gd name="connsiteX3100" fmla="*/ 1625920 w 2377881"/>
                <a:gd name="connsiteY3100" fmla="*/ 366244 h 509406"/>
                <a:gd name="connsiteX3101" fmla="*/ 1620967 w 2377881"/>
                <a:gd name="connsiteY3101" fmla="*/ 373388 h 509406"/>
                <a:gd name="connsiteX3102" fmla="*/ 1618300 w 2377881"/>
                <a:gd name="connsiteY3102" fmla="*/ 373864 h 509406"/>
                <a:gd name="connsiteX3103" fmla="*/ 1616014 w 2377881"/>
                <a:gd name="connsiteY3103" fmla="*/ 372245 h 509406"/>
                <a:gd name="connsiteX3104" fmla="*/ 1617443 w 2377881"/>
                <a:gd name="connsiteY3104" fmla="*/ 369864 h 509406"/>
                <a:gd name="connsiteX3105" fmla="*/ 1621157 w 2377881"/>
                <a:gd name="connsiteY3105" fmla="*/ 369673 h 509406"/>
                <a:gd name="connsiteX3106" fmla="*/ 1622205 w 2377881"/>
                <a:gd name="connsiteY3106" fmla="*/ 369102 h 509406"/>
                <a:gd name="connsiteX3107" fmla="*/ 1619157 w 2377881"/>
                <a:gd name="connsiteY3107" fmla="*/ 362149 h 509406"/>
                <a:gd name="connsiteX3108" fmla="*/ 1596773 w 2377881"/>
                <a:gd name="connsiteY3108" fmla="*/ 363863 h 509406"/>
                <a:gd name="connsiteX3109" fmla="*/ 1590868 w 2377881"/>
                <a:gd name="connsiteY3109" fmla="*/ 363006 h 509406"/>
                <a:gd name="connsiteX3110" fmla="*/ 1590487 w 2377881"/>
                <a:gd name="connsiteY3110" fmla="*/ 362911 h 509406"/>
                <a:gd name="connsiteX3111" fmla="*/ 1591121 w 2377881"/>
                <a:gd name="connsiteY3111" fmla="*/ 361801 h 509406"/>
                <a:gd name="connsiteX3112" fmla="*/ 1596011 w 2377881"/>
                <a:gd name="connsiteY3112" fmla="*/ 361577 h 509406"/>
                <a:gd name="connsiteX3113" fmla="*/ 1591710 w 2377881"/>
                <a:gd name="connsiteY3113" fmla="*/ 360771 h 509406"/>
                <a:gd name="connsiteX3114" fmla="*/ 1593535 w 2377881"/>
                <a:gd name="connsiteY3114" fmla="*/ 357577 h 509406"/>
                <a:gd name="connsiteX3115" fmla="*/ 1581533 w 2377881"/>
                <a:gd name="connsiteY3115" fmla="*/ 350719 h 509406"/>
                <a:gd name="connsiteX3116" fmla="*/ 1580771 w 2377881"/>
                <a:gd name="connsiteY3116" fmla="*/ 351100 h 509406"/>
                <a:gd name="connsiteX3117" fmla="*/ 1580009 w 2377881"/>
                <a:gd name="connsiteY3117" fmla="*/ 351576 h 509406"/>
                <a:gd name="connsiteX3118" fmla="*/ 1584867 w 2377881"/>
                <a:gd name="connsiteY3118" fmla="*/ 359482 h 509406"/>
                <a:gd name="connsiteX3119" fmla="*/ 1589915 w 2377881"/>
                <a:gd name="connsiteY3119" fmla="*/ 360434 h 509406"/>
                <a:gd name="connsiteX3120" fmla="*/ 1591710 w 2377881"/>
                <a:gd name="connsiteY3120" fmla="*/ 360771 h 509406"/>
                <a:gd name="connsiteX3121" fmla="*/ 1591121 w 2377881"/>
                <a:gd name="connsiteY3121" fmla="*/ 361801 h 509406"/>
                <a:gd name="connsiteX3122" fmla="*/ 1585629 w 2377881"/>
                <a:gd name="connsiteY3122" fmla="*/ 362053 h 509406"/>
                <a:gd name="connsiteX3123" fmla="*/ 1567532 w 2377881"/>
                <a:gd name="connsiteY3123" fmla="*/ 367102 h 509406"/>
                <a:gd name="connsiteX3124" fmla="*/ 1562198 w 2377881"/>
                <a:gd name="connsiteY3124" fmla="*/ 371769 h 509406"/>
                <a:gd name="connsiteX3125" fmla="*/ 1561340 w 2377881"/>
                <a:gd name="connsiteY3125" fmla="*/ 366435 h 509406"/>
                <a:gd name="connsiteX3126" fmla="*/ 1558673 w 2377881"/>
                <a:gd name="connsiteY3126" fmla="*/ 362149 h 509406"/>
                <a:gd name="connsiteX3127" fmla="*/ 1558007 w 2377881"/>
                <a:gd name="connsiteY3127" fmla="*/ 361577 h 509406"/>
                <a:gd name="connsiteX3128" fmla="*/ 1555149 w 2377881"/>
                <a:gd name="connsiteY3128" fmla="*/ 362815 h 509406"/>
                <a:gd name="connsiteX3129" fmla="*/ 1555244 w 2377881"/>
                <a:gd name="connsiteY3129" fmla="*/ 363482 h 509406"/>
                <a:gd name="connsiteX3130" fmla="*/ 1555911 w 2377881"/>
                <a:gd name="connsiteY3130" fmla="*/ 367197 h 509406"/>
                <a:gd name="connsiteX3131" fmla="*/ 1549339 w 2377881"/>
                <a:gd name="connsiteY3131" fmla="*/ 358815 h 509406"/>
                <a:gd name="connsiteX3132" fmla="*/ 1555149 w 2377881"/>
                <a:gd name="connsiteY3132" fmla="*/ 354910 h 509406"/>
                <a:gd name="connsiteX3133" fmla="*/ 1557816 w 2377881"/>
                <a:gd name="connsiteY3133" fmla="*/ 353195 h 509406"/>
                <a:gd name="connsiteX3134" fmla="*/ 1564007 w 2377881"/>
                <a:gd name="connsiteY3134" fmla="*/ 353671 h 509406"/>
                <a:gd name="connsiteX3135" fmla="*/ 1559721 w 2377881"/>
                <a:gd name="connsiteY3135" fmla="*/ 350242 h 509406"/>
                <a:gd name="connsiteX3136" fmla="*/ 1556197 w 2377881"/>
                <a:gd name="connsiteY3136" fmla="*/ 349576 h 509406"/>
                <a:gd name="connsiteX3137" fmla="*/ 1550386 w 2377881"/>
                <a:gd name="connsiteY3137" fmla="*/ 348909 h 509406"/>
                <a:gd name="connsiteX3138" fmla="*/ 1548767 w 2377881"/>
                <a:gd name="connsiteY3138" fmla="*/ 353386 h 509406"/>
                <a:gd name="connsiteX3139" fmla="*/ 1548005 w 2377881"/>
                <a:gd name="connsiteY3139" fmla="*/ 356053 h 509406"/>
                <a:gd name="connsiteX3140" fmla="*/ 1544195 w 2377881"/>
                <a:gd name="connsiteY3140" fmla="*/ 350623 h 509406"/>
                <a:gd name="connsiteX3141" fmla="*/ 1544481 w 2377881"/>
                <a:gd name="connsiteY3141" fmla="*/ 340336 h 509406"/>
                <a:gd name="connsiteX3142" fmla="*/ 1554292 w 2377881"/>
                <a:gd name="connsiteY3142" fmla="*/ 342337 h 509406"/>
                <a:gd name="connsiteX3143" fmla="*/ 1555435 w 2377881"/>
                <a:gd name="connsiteY3143" fmla="*/ 342432 h 509406"/>
                <a:gd name="connsiteX3144" fmla="*/ 1559150 w 2377881"/>
                <a:gd name="connsiteY3144" fmla="*/ 339670 h 509406"/>
                <a:gd name="connsiteX3145" fmla="*/ 1560007 w 2377881"/>
                <a:gd name="connsiteY3145" fmla="*/ 335955 h 509406"/>
                <a:gd name="connsiteX3146" fmla="*/ 1558673 w 2377881"/>
                <a:gd name="connsiteY3146" fmla="*/ 335288 h 509406"/>
                <a:gd name="connsiteX3147" fmla="*/ 1545529 w 2377881"/>
                <a:gd name="connsiteY3147" fmla="*/ 335669 h 509406"/>
                <a:gd name="connsiteX3148" fmla="*/ 1540385 w 2377881"/>
                <a:gd name="connsiteY3148" fmla="*/ 336336 h 509406"/>
                <a:gd name="connsiteX3149" fmla="*/ 1537242 w 2377881"/>
                <a:gd name="connsiteY3149" fmla="*/ 336717 h 509406"/>
                <a:gd name="connsiteX3150" fmla="*/ 1533146 w 2377881"/>
                <a:gd name="connsiteY3150" fmla="*/ 348052 h 509406"/>
                <a:gd name="connsiteX3151" fmla="*/ 1533337 w 2377881"/>
                <a:gd name="connsiteY3151" fmla="*/ 350433 h 509406"/>
                <a:gd name="connsiteX3152" fmla="*/ 1534575 w 2377881"/>
                <a:gd name="connsiteY3152" fmla="*/ 353005 h 509406"/>
                <a:gd name="connsiteX3153" fmla="*/ 1537433 w 2377881"/>
                <a:gd name="connsiteY3153" fmla="*/ 353957 h 509406"/>
                <a:gd name="connsiteX3154" fmla="*/ 1544957 w 2377881"/>
                <a:gd name="connsiteY3154" fmla="*/ 358243 h 509406"/>
                <a:gd name="connsiteX3155" fmla="*/ 1545243 w 2377881"/>
                <a:gd name="connsiteY3155" fmla="*/ 359863 h 509406"/>
                <a:gd name="connsiteX3156" fmla="*/ 1545529 w 2377881"/>
                <a:gd name="connsiteY3156" fmla="*/ 361006 h 509406"/>
                <a:gd name="connsiteX3157" fmla="*/ 1543814 w 2377881"/>
                <a:gd name="connsiteY3157" fmla="*/ 365863 h 509406"/>
                <a:gd name="connsiteX3158" fmla="*/ 1535909 w 2377881"/>
                <a:gd name="connsiteY3158" fmla="*/ 366721 h 509406"/>
                <a:gd name="connsiteX3159" fmla="*/ 1529432 w 2377881"/>
                <a:gd name="connsiteY3159" fmla="*/ 362339 h 509406"/>
                <a:gd name="connsiteX3160" fmla="*/ 1522383 w 2377881"/>
                <a:gd name="connsiteY3160" fmla="*/ 366244 h 509406"/>
                <a:gd name="connsiteX3161" fmla="*/ 1512953 w 2377881"/>
                <a:gd name="connsiteY3161" fmla="*/ 363101 h 509406"/>
                <a:gd name="connsiteX3162" fmla="*/ 1506857 w 2377881"/>
                <a:gd name="connsiteY3162" fmla="*/ 365482 h 509406"/>
                <a:gd name="connsiteX3163" fmla="*/ 1506191 w 2377881"/>
                <a:gd name="connsiteY3163" fmla="*/ 365863 h 509406"/>
                <a:gd name="connsiteX3164" fmla="*/ 1504095 w 2377881"/>
                <a:gd name="connsiteY3164" fmla="*/ 366911 h 509406"/>
                <a:gd name="connsiteX3165" fmla="*/ 1498856 w 2377881"/>
                <a:gd name="connsiteY3165" fmla="*/ 365197 h 509406"/>
                <a:gd name="connsiteX3166" fmla="*/ 1493141 w 2377881"/>
                <a:gd name="connsiteY3166" fmla="*/ 364149 h 509406"/>
                <a:gd name="connsiteX3167" fmla="*/ 1483711 w 2377881"/>
                <a:gd name="connsiteY3167" fmla="*/ 367768 h 509406"/>
                <a:gd name="connsiteX3168" fmla="*/ 1473043 w 2377881"/>
                <a:gd name="connsiteY3168" fmla="*/ 362530 h 509406"/>
                <a:gd name="connsiteX3169" fmla="*/ 1469424 w 2377881"/>
                <a:gd name="connsiteY3169" fmla="*/ 365482 h 509406"/>
                <a:gd name="connsiteX3170" fmla="*/ 1469043 w 2377881"/>
                <a:gd name="connsiteY3170" fmla="*/ 365863 h 509406"/>
                <a:gd name="connsiteX3171" fmla="*/ 1460661 w 2377881"/>
                <a:gd name="connsiteY3171" fmla="*/ 367292 h 509406"/>
                <a:gd name="connsiteX3172" fmla="*/ 1456565 w 2377881"/>
                <a:gd name="connsiteY3172" fmla="*/ 375007 h 509406"/>
                <a:gd name="connsiteX3173" fmla="*/ 1451517 w 2377881"/>
                <a:gd name="connsiteY3173" fmla="*/ 374436 h 509406"/>
                <a:gd name="connsiteX3174" fmla="*/ 1443707 w 2377881"/>
                <a:gd name="connsiteY3174" fmla="*/ 378627 h 509406"/>
                <a:gd name="connsiteX3175" fmla="*/ 1443135 w 2377881"/>
                <a:gd name="connsiteY3175" fmla="*/ 377960 h 509406"/>
                <a:gd name="connsiteX3176" fmla="*/ 1441135 w 2377881"/>
                <a:gd name="connsiteY3176" fmla="*/ 375579 h 509406"/>
                <a:gd name="connsiteX3177" fmla="*/ 1441040 w 2377881"/>
                <a:gd name="connsiteY3177" fmla="*/ 372531 h 509406"/>
                <a:gd name="connsiteX3178" fmla="*/ 1431991 w 2377881"/>
                <a:gd name="connsiteY3178" fmla="*/ 367673 h 509406"/>
                <a:gd name="connsiteX3179" fmla="*/ 1420656 w 2377881"/>
                <a:gd name="connsiteY3179" fmla="*/ 365482 h 509406"/>
                <a:gd name="connsiteX3180" fmla="*/ 1418370 w 2377881"/>
                <a:gd name="connsiteY3180" fmla="*/ 369292 h 509406"/>
                <a:gd name="connsiteX3181" fmla="*/ 1416941 w 2377881"/>
                <a:gd name="connsiteY3181" fmla="*/ 370054 h 509406"/>
                <a:gd name="connsiteX3182" fmla="*/ 1413798 w 2377881"/>
                <a:gd name="connsiteY3182" fmla="*/ 373674 h 509406"/>
                <a:gd name="connsiteX3183" fmla="*/ 1409607 w 2377881"/>
                <a:gd name="connsiteY3183" fmla="*/ 371769 h 509406"/>
                <a:gd name="connsiteX3184" fmla="*/ 1409607 w 2377881"/>
                <a:gd name="connsiteY3184" fmla="*/ 370721 h 509406"/>
                <a:gd name="connsiteX3185" fmla="*/ 1404654 w 2377881"/>
                <a:gd name="connsiteY3185" fmla="*/ 370054 h 509406"/>
                <a:gd name="connsiteX3186" fmla="*/ 1394462 w 2377881"/>
                <a:gd name="connsiteY3186" fmla="*/ 369578 h 509406"/>
                <a:gd name="connsiteX3187" fmla="*/ 1391033 w 2377881"/>
                <a:gd name="connsiteY3187" fmla="*/ 372721 h 509406"/>
                <a:gd name="connsiteX3188" fmla="*/ 1386747 w 2377881"/>
                <a:gd name="connsiteY3188" fmla="*/ 376436 h 509406"/>
                <a:gd name="connsiteX3189" fmla="*/ 1382842 w 2377881"/>
                <a:gd name="connsiteY3189" fmla="*/ 379008 h 509406"/>
                <a:gd name="connsiteX3190" fmla="*/ 1376460 w 2377881"/>
                <a:gd name="connsiteY3190" fmla="*/ 379198 h 509406"/>
                <a:gd name="connsiteX3191" fmla="*/ 1376651 w 2377881"/>
                <a:gd name="connsiteY3191" fmla="*/ 382437 h 509406"/>
                <a:gd name="connsiteX3192" fmla="*/ 1375793 w 2377881"/>
                <a:gd name="connsiteY3192" fmla="*/ 382437 h 509406"/>
                <a:gd name="connsiteX3193" fmla="*/ 1370745 w 2377881"/>
                <a:gd name="connsiteY3193" fmla="*/ 382246 h 509406"/>
                <a:gd name="connsiteX3194" fmla="*/ 1365601 w 2377881"/>
                <a:gd name="connsiteY3194" fmla="*/ 374055 h 509406"/>
                <a:gd name="connsiteX3195" fmla="*/ 1362839 w 2377881"/>
                <a:gd name="connsiteY3195" fmla="*/ 373579 h 509406"/>
                <a:gd name="connsiteX3196" fmla="*/ 1361410 w 2377881"/>
                <a:gd name="connsiteY3196" fmla="*/ 380818 h 509406"/>
                <a:gd name="connsiteX3197" fmla="*/ 1360458 w 2377881"/>
                <a:gd name="connsiteY3197" fmla="*/ 387866 h 509406"/>
                <a:gd name="connsiteX3198" fmla="*/ 1348647 w 2377881"/>
                <a:gd name="connsiteY3198" fmla="*/ 381580 h 509406"/>
                <a:gd name="connsiteX3199" fmla="*/ 1345854 w 2377881"/>
                <a:gd name="connsiteY3199" fmla="*/ 377695 h 509406"/>
                <a:gd name="connsiteX3200" fmla="*/ 1344802 w 2377881"/>
                <a:gd name="connsiteY3200" fmla="*/ 379616 h 509406"/>
                <a:gd name="connsiteX3201" fmla="*/ 1340742 w 2377881"/>
                <a:gd name="connsiteY3201" fmla="*/ 379199 h 509406"/>
                <a:gd name="connsiteX3202" fmla="*/ 1340742 w 2377881"/>
                <a:gd name="connsiteY3202" fmla="*/ 373388 h 509406"/>
                <a:gd name="connsiteX3203" fmla="*/ 1342732 w 2377881"/>
                <a:gd name="connsiteY3203" fmla="*/ 374351 h 509406"/>
                <a:gd name="connsiteX3204" fmla="*/ 1341218 w 2377881"/>
                <a:gd name="connsiteY3204" fmla="*/ 373007 h 509406"/>
                <a:gd name="connsiteX3205" fmla="*/ 1337503 w 2377881"/>
                <a:gd name="connsiteY3205" fmla="*/ 374150 h 509406"/>
                <a:gd name="connsiteX3206" fmla="*/ 1336265 w 2377881"/>
                <a:gd name="connsiteY3206" fmla="*/ 374245 h 509406"/>
                <a:gd name="connsiteX3207" fmla="*/ 1332264 w 2377881"/>
                <a:gd name="connsiteY3207" fmla="*/ 374436 h 509406"/>
                <a:gd name="connsiteX3208" fmla="*/ 1333598 w 2377881"/>
                <a:gd name="connsiteY3208" fmla="*/ 370150 h 509406"/>
                <a:gd name="connsiteX3209" fmla="*/ 1330168 w 2377881"/>
                <a:gd name="connsiteY3209" fmla="*/ 369769 h 509406"/>
                <a:gd name="connsiteX3210" fmla="*/ 1326644 w 2377881"/>
                <a:gd name="connsiteY3210" fmla="*/ 372626 h 509406"/>
                <a:gd name="connsiteX3211" fmla="*/ 1320643 w 2377881"/>
                <a:gd name="connsiteY3211" fmla="*/ 372626 h 509406"/>
                <a:gd name="connsiteX3212" fmla="*/ 1324549 w 2377881"/>
                <a:gd name="connsiteY3212" fmla="*/ 379294 h 509406"/>
                <a:gd name="connsiteX3213" fmla="*/ 1320739 w 2377881"/>
                <a:gd name="connsiteY3213" fmla="*/ 382056 h 509406"/>
                <a:gd name="connsiteX3214" fmla="*/ 1319596 w 2377881"/>
                <a:gd name="connsiteY3214" fmla="*/ 381389 h 509406"/>
                <a:gd name="connsiteX3215" fmla="*/ 1310261 w 2377881"/>
                <a:gd name="connsiteY3215" fmla="*/ 376150 h 509406"/>
                <a:gd name="connsiteX3216" fmla="*/ 1297117 w 2377881"/>
                <a:gd name="connsiteY3216" fmla="*/ 386723 h 509406"/>
                <a:gd name="connsiteX3217" fmla="*/ 1297593 w 2377881"/>
                <a:gd name="connsiteY3217" fmla="*/ 379960 h 509406"/>
                <a:gd name="connsiteX3218" fmla="*/ 1301689 w 2377881"/>
                <a:gd name="connsiteY3218" fmla="*/ 375103 h 509406"/>
                <a:gd name="connsiteX3219" fmla="*/ 1299689 w 2377881"/>
                <a:gd name="connsiteY3219" fmla="*/ 371007 h 509406"/>
                <a:gd name="connsiteX3220" fmla="*/ 1285210 w 2377881"/>
                <a:gd name="connsiteY3220" fmla="*/ 371674 h 509406"/>
                <a:gd name="connsiteX3221" fmla="*/ 1276162 w 2377881"/>
                <a:gd name="connsiteY3221" fmla="*/ 383104 h 509406"/>
                <a:gd name="connsiteX3222" fmla="*/ 1275685 w 2377881"/>
                <a:gd name="connsiteY3222" fmla="*/ 383961 h 509406"/>
                <a:gd name="connsiteX3223" fmla="*/ 1275114 w 2377881"/>
                <a:gd name="connsiteY3223" fmla="*/ 385009 h 509406"/>
                <a:gd name="connsiteX3224" fmla="*/ 1272447 w 2377881"/>
                <a:gd name="connsiteY3224" fmla="*/ 385866 h 509406"/>
                <a:gd name="connsiteX3225" fmla="*/ 1266827 w 2377881"/>
                <a:gd name="connsiteY3225" fmla="*/ 381865 h 509406"/>
                <a:gd name="connsiteX3226" fmla="*/ 1265208 w 2377881"/>
                <a:gd name="connsiteY3226" fmla="*/ 380532 h 509406"/>
                <a:gd name="connsiteX3227" fmla="*/ 1263875 w 2377881"/>
                <a:gd name="connsiteY3227" fmla="*/ 379484 h 509406"/>
                <a:gd name="connsiteX3228" fmla="*/ 1258636 w 2377881"/>
                <a:gd name="connsiteY3228" fmla="*/ 379579 h 509406"/>
                <a:gd name="connsiteX3229" fmla="*/ 1250635 w 2377881"/>
                <a:gd name="connsiteY3229" fmla="*/ 384151 h 509406"/>
                <a:gd name="connsiteX3230" fmla="*/ 1249777 w 2377881"/>
                <a:gd name="connsiteY3230" fmla="*/ 381008 h 509406"/>
                <a:gd name="connsiteX3231" fmla="*/ 1250635 w 2377881"/>
                <a:gd name="connsiteY3231" fmla="*/ 380532 h 509406"/>
                <a:gd name="connsiteX3232" fmla="*/ 1251492 w 2377881"/>
                <a:gd name="connsiteY3232" fmla="*/ 380056 h 509406"/>
                <a:gd name="connsiteX3233" fmla="*/ 1250349 w 2377881"/>
                <a:gd name="connsiteY3233" fmla="*/ 376531 h 509406"/>
                <a:gd name="connsiteX3234" fmla="*/ 1249206 w 2377881"/>
                <a:gd name="connsiteY3234" fmla="*/ 376531 h 509406"/>
                <a:gd name="connsiteX3235" fmla="*/ 1245110 w 2377881"/>
                <a:gd name="connsiteY3235" fmla="*/ 376627 h 509406"/>
                <a:gd name="connsiteX3236" fmla="*/ 1241872 w 2377881"/>
                <a:gd name="connsiteY3236" fmla="*/ 384532 h 509406"/>
                <a:gd name="connsiteX3237" fmla="*/ 1244062 w 2377881"/>
                <a:gd name="connsiteY3237" fmla="*/ 388533 h 509406"/>
                <a:gd name="connsiteX3238" fmla="*/ 1245586 w 2377881"/>
                <a:gd name="connsiteY3238" fmla="*/ 396534 h 509406"/>
                <a:gd name="connsiteX3239" fmla="*/ 1239300 w 2377881"/>
                <a:gd name="connsiteY3239" fmla="*/ 401773 h 509406"/>
                <a:gd name="connsiteX3240" fmla="*/ 1238443 w 2377881"/>
                <a:gd name="connsiteY3240" fmla="*/ 401487 h 509406"/>
                <a:gd name="connsiteX3241" fmla="*/ 1237681 w 2377881"/>
                <a:gd name="connsiteY3241" fmla="*/ 401201 h 509406"/>
                <a:gd name="connsiteX3242" fmla="*/ 1238252 w 2377881"/>
                <a:gd name="connsiteY3242" fmla="*/ 394057 h 509406"/>
                <a:gd name="connsiteX3243" fmla="*/ 1235109 w 2377881"/>
                <a:gd name="connsiteY3243" fmla="*/ 393391 h 509406"/>
                <a:gd name="connsiteX3244" fmla="*/ 1232347 w 2377881"/>
                <a:gd name="connsiteY3244" fmla="*/ 392819 h 509406"/>
                <a:gd name="connsiteX3245" fmla="*/ 1235109 w 2377881"/>
                <a:gd name="connsiteY3245" fmla="*/ 389390 h 509406"/>
                <a:gd name="connsiteX3246" fmla="*/ 1236633 w 2377881"/>
                <a:gd name="connsiteY3246" fmla="*/ 389009 h 509406"/>
                <a:gd name="connsiteX3247" fmla="*/ 1237395 w 2377881"/>
                <a:gd name="connsiteY3247" fmla="*/ 388819 h 509406"/>
                <a:gd name="connsiteX3248" fmla="*/ 1234823 w 2377881"/>
                <a:gd name="connsiteY3248" fmla="*/ 386342 h 509406"/>
                <a:gd name="connsiteX3249" fmla="*/ 1234728 w 2377881"/>
                <a:gd name="connsiteY3249" fmla="*/ 385390 h 509406"/>
                <a:gd name="connsiteX3250" fmla="*/ 1234633 w 2377881"/>
                <a:gd name="connsiteY3250" fmla="*/ 383580 h 509406"/>
                <a:gd name="connsiteX3251" fmla="*/ 1230061 w 2377881"/>
                <a:gd name="connsiteY3251" fmla="*/ 377770 h 509406"/>
                <a:gd name="connsiteX3252" fmla="*/ 1227965 w 2377881"/>
                <a:gd name="connsiteY3252" fmla="*/ 378913 h 509406"/>
                <a:gd name="connsiteX3253" fmla="*/ 1219964 w 2377881"/>
                <a:gd name="connsiteY3253" fmla="*/ 380246 h 509406"/>
                <a:gd name="connsiteX3254" fmla="*/ 1217774 w 2377881"/>
                <a:gd name="connsiteY3254" fmla="*/ 379198 h 509406"/>
                <a:gd name="connsiteX3255" fmla="*/ 1209296 w 2377881"/>
                <a:gd name="connsiteY3255" fmla="*/ 376341 h 509406"/>
                <a:gd name="connsiteX3256" fmla="*/ 1213201 w 2377881"/>
                <a:gd name="connsiteY3256" fmla="*/ 379484 h 509406"/>
                <a:gd name="connsiteX3257" fmla="*/ 1213773 w 2377881"/>
                <a:gd name="connsiteY3257" fmla="*/ 379865 h 509406"/>
                <a:gd name="connsiteX3258" fmla="*/ 1205772 w 2377881"/>
                <a:gd name="connsiteY3258" fmla="*/ 385771 h 509406"/>
                <a:gd name="connsiteX3259" fmla="*/ 1203581 w 2377881"/>
                <a:gd name="connsiteY3259" fmla="*/ 383675 h 509406"/>
                <a:gd name="connsiteX3260" fmla="*/ 1193104 w 2377881"/>
                <a:gd name="connsiteY3260" fmla="*/ 382437 h 509406"/>
                <a:gd name="connsiteX3261" fmla="*/ 1183865 w 2377881"/>
                <a:gd name="connsiteY3261" fmla="*/ 380722 h 509406"/>
                <a:gd name="connsiteX3262" fmla="*/ 1181388 w 2377881"/>
                <a:gd name="connsiteY3262" fmla="*/ 379008 h 509406"/>
                <a:gd name="connsiteX3263" fmla="*/ 1171292 w 2377881"/>
                <a:gd name="connsiteY3263" fmla="*/ 382151 h 509406"/>
                <a:gd name="connsiteX3264" fmla="*/ 1174530 w 2377881"/>
                <a:gd name="connsiteY3264" fmla="*/ 388723 h 509406"/>
                <a:gd name="connsiteX3265" fmla="*/ 1169101 w 2377881"/>
                <a:gd name="connsiteY3265" fmla="*/ 384723 h 509406"/>
                <a:gd name="connsiteX3266" fmla="*/ 1165291 w 2377881"/>
                <a:gd name="connsiteY3266" fmla="*/ 377484 h 509406"/>
                <a:gd name="connsiteX3267" fmla="*/ 1157004 w 2377881"/>
                <a:gd name="connsiteY3267" fmla="*/ 379675 h 509406"/>
                <a:gd name="connsiteX3268" fmla="*/ 1156051 w 2377881"/>
                <a:gd name="connsiteY3268" fmla="*/ 378722 h 509406"/>
                <a:gd name="connsiteX3269" fmla="*/ 1152718 w 2377881"/>
                <a:gd name="connsiteY3269" fmla="*/ 378817 h 509406"/>
                <a:gd name="connsiteX3270" fmla="*/ 1151956 w 2377881"/>
                <a:gd name="connsiteY3270" fmla="*/ 380532 h 509406"/>
                <a:gd name="connsiteX3271" fmla="*/ 1154337 w 2377881"/>
                <a:gd name="connsiteY3271" fmla="*/ 382723 h 509406"/>
                <a:gd name="connsiteX3272" fmla="*/ 1161481 w 2377881"/>
                <a:gd name="connsiteY3272" fmla="*/ 388247 h 509406"/>
                <a:gd name="connsiteX3273" fmla="*/ 1150908 w 2377881"/>
                <a:gd name="connsiteY3273" fmla="*/ 396058 h 509406"/>
                <a:gd name="connsiteX3274" fmla="*/ 1145669 w 2377881"/>
                <a:gd name="connsiteY3274" fmla="*/ 396629 h 509406"/>
                <a:gd name="connsiteX3275" fmla="*/ 1131477 w 2377881"/>
                <a:gd name="connsiteY3275" fmla="*/ 392438 h 509406"/>
                <a:gd name="connsiteX3276" fmla="*/ 1127667 w 2377881"/>
                <a:gd name="connsiteY3276" fmla="*/ 389676 h 509406"/>
                <a:gd name="connsiteX3277" fmla="*/ 1119285 w 2377881"/>
                <a:gd name="connsiteY3277" fmla="*/ 396724 h 509406"/>
                <a:gd name="connsiteX3278" fmla="*/ 1118142 w 2377881"/>
                <a:gd name="connsiteY3278" fmla="*/ 395962 h 509406"/>
                <a:gd name="connsiteX3279" fmla="*/ 1116237 w 2377881"/>
                <a:gd name="connsiteY3279" fmla="*/ 394724 h 509406"/>
                <a:gd name="connsiteX3280" fmla="*/ 1110617 w 2377881"/>
                <a:gd name="connsiteY3280" fmla="*/ 393772 h 509406"/>
                <a:gd name="connsiteX3281" fmla="*/ 1110712 w 2377881"/>
                <a:gd name="connsiteY3281" fmla="*/ 393295 h 509406"/>
                <a:gd name="connsiteX3282" fmla="*/ 1112332 w 2377881"/>
                <a:gd name="connsiteY3282" fmla="*/ 391009 h 509406"/>
                <a:gd name="connsiteX3283" fmla="*/ 1130334 w 2377881"/>
                <a:gd name="connsiteY3283" fmla="*/ 388438 h 509406"/>
                <a:gd name="connsiteX3284" fmla="*/ 1130715 w 2377881"/>
                <a:gd name="connsiteY3284" fmla="*/ 388438 h 509406"/>
                <a:gd name="connsiteX3285" fmla="*/ 1128143 w 2377881"/>
                <a:gd name="connsiteY3285" fmla="*/ 384628 h 509406"/>
                <a:gd name="connsiteX3286" fmla="*/ 1118904 w 2377881"/>
                <a:gd name="connsiteY3286" fmla="*/ 381770 h 509406"/>
                <a:gd name="connsiteX3287" fmla="*/ 1115475 w 2377881"/>
                <a:gd name="connsiteY3287" fmla="*/ 384151 h 509406"/>
                <a:gd name="connsiteX3288" fmla="*/ 1112236 w 2377881"/>
                <a:gd name="connsiteY3288" fmla="*/ 378722 h 509406"/>
                <a:gd name="connsiteX3289" fmla="*/ 1114618 w 2377881"/>
                <a:gd name="connsiteY3289" fmla="*/ 373007 h 509406"/>
                <a:gd name="connsiteX3290" fmla="*/ 1110712 w 2377881"/>
                <a:gd name="connsiteY3290" fmla="*/ 372055 h 509406"/>
                <a:gd name="connsiteX3291" fmla="*/ 1107379 w 2377881"/>
                <a:gd name="connsiteY3291" fmla="*/ 371197 h 509406"/>
                <a:gd name="connsiteX3292" fmla="*/ 1100044 w 2377881"/>
                <a:gd name="connsiteY3292" fmla="*/ 374436 h 509406"/>
                <a:gd name="connsiteX3293" fmla="*/ 1100426 w 2377881"/>
                <a:gd name="connsiteY3293" fmla="*/ 375103 h 509406"/>
                <a:gd name="connsiteX3294" fmla="*/ 1101759 w 2377881"/>
                <a:gd name="connsiteY3294" fmla="*/ 377389 h 509406"/>
                <a:gd name="connsiteX3295" fmla="*/ 1099283 w 2377881"/>
                <a:gd name="connsiteY3295" fmla="*/ 381008 h 509406"/>
                <a:gd name="connsiteX3296" fmla="*/ 1096425 w 2377881"/>
                <a:gd name="connsiteY3296" fmla="*/ 380437 h 509406"/>
                <a:gd name="connsiteX3297" fmla="*/ 1092710 w 2377881"/>
                <a:gd name="connsiteY3297" fmla="*/ 378722 h 509406"/>
                <a:gd name="connsiteX3298" fmla="*/ 1090139 w 2377881"/>
                <a:gd name="connsiteY3298" fmla="*/ 373293 h 509406"/>
                <a:gd name="connsiteX3299" fmla="*/ 1088234 w 2377881"/>
                <a:gd name="connsiteY3299" fmla="*/ 372055 h 509406"/>
                <a:gd name="connsiteX3300" fmla="*/ 1086995 w 2377881"/>
                <a:gd name="connsiteY3300" fmla="*/ 372055 h 509406"/>
                <a:gd name="connsiteX3301" fmla="*/ 1084614 w 2377881"/>
                <a:gd name="connsiteY3301" fmla="*/ 373102 h 509406"/>
                <a:gd name="connsiteX3302" fmla="*/ 1081376 w 2377881"/>
                <a:gd name="connsiteY3302" fmla="*/ 378627 h 509406"/>
                <a:gd name="connsiteX3303" fmla="*/ 1081947 w 2377881"/>
                <a:gd name="connsiteY3303" fmla="*/ 389866 h 509406"/>
                <a:gd name="connsiteX3304" fmla="*/ 1074994 w 2377881"/>
                <a:gd name="connsiteY3304" fmla="*/ 397486 h 509406"/>
                <a:gd name="connsiteX3305" fmla="*/ 1069184 w 2377881"/>
                <a:gd name="connsiteY3305" fmla="*/ 395867 h 509406"/>
                <a:gd name="connsiteX3306" fmla="*/ 1066040 w 2377881"/>
                <a:gd name="connsiteY3306" fmla="*/ 395010 h 509406"/>
                <a:gd name="connsiteX3307" fmla="*/ 1059754 w 2377881"/>
                <a:gd name="connsiteY3307" fmla="*/ 399487 h 509406"/>
                <a:gd name="connsiteX3308" fmla="*/ 1057753 w 2377881"/>
                <a:gd name="connsiteY3308" fmla="*/ 399106 h 509406"/>
                <a:gd name="connsiteX3309" fmla="*/ 1052991 w 2377881"/>
                <a:gd name="connsiteY3309" fmla="*/ 398820 h 509406"/>
                <a:gd name="connsiteX3310" fmla="*/ 1052515 w 2377881"/>
                <a:gd name="connsiteY3310" fmla="*/ 399296 h 509406"/>
                <a:gd name="connsiteX3311" fmla="*/ 1049943 w 2377881"/>
                <a:gd name="connsiteY3311" fmla="*/ 395391 h 509406"/>
                <a:gd name="connsiteX3312" fmla="*/ 1050705 w 2377881"/>
                <a:gd name="connsiteY3312" fmla="*/ 395296 h 509406"/>
                <a:gd name="connsiteX3313" fmla="*/ 1053467 w 2377881"/>
                <a:gd name="connsiteY3313" fmla="*/ 391962 h 509406"/>
                <a:gd name="connsiteX3314" fmla="*/ 1052610 w 2377881"/>
                <a:gd name="connsiteY3314" fmla="*/ 390914 h 509406"/>
                <a:gd name="connsiteX3315" fmla="*/ 1046609 w 2377881"/>
                <a:gd name="connsiteY3315" fmla="*/ 392819 h 509406"/>
                <a:gd name="connsiteX3316" fmla="*/ 1044514 w 2377881"/>
                <a:gd name="connsiteY3316" fmla="*/ 399010 h 509406"/>
                <a:gd name="connsiteX3317" fmla="*/ 1043657 w 2377881"/>
                <a:gd name="connsiteY3317" fmla="*/ 399106 h 509406"/>
                <a:gd name="connsiteX3318" fmla="*/ 1041656 w 2377881"/>
                <a:gd name="connsiteY3318" fmla="*/ 399296 h 509406"/>
                <a:gd name="connsiteX3319" fmla="*/ 1041751 w 2377881"/>
                <a:gd name="connsiteY3319" fmla="*/ 394915 h 509406"/>
                <a:gd name="connsiteX3320" fmla="*/ 1041085 w 2377881"/>
                <a:gd name="connsiteY3320" fmla="*/ 394057 h 509406"/>
                <a:gd name="connsiteX3321" fmla="*/ 1037560 w 2377881"/>
                <a:gd name="connsiteY3321" fmla="*/ 394724 h 509406"/>
                <a:gd name="connsiteX3322" fmla="*/ 1035084 w 2377881"/>
                <a:gd name="connsiteY3322" fmla="*/ 397105 h 509406"/>
                <a:gd name="connsiteX3323" fmla="*/ 1032608 w 2377881"/>
                <a:gd name="connsiteY3323" fmla="*/ 393962 h 509406"/>
                <a:gd name="connsiteX3324" fmla="*/ 1034608 w 2377881"/>
                <a:gd name="connsiteY3324" fmla="*/ 392724 h 509406"/>
                <a:gd name="connsiteX3325" fmla="*/ 1035751 w 2377881"/>
                <a:gd name="connsiteY3325" fmla="*/ 390057 h 509406"/>
                <a:gd name="connsiteX3326" fmla="*/ 1032989 w 2377881"/>
                <a:gd name="connsiteY3326" fmla="*/ 388723 h 509406"/>
                <a:gd name="connsiteX3327" fmla="*/ 1028321 w 2377881"/>
                <a:gd name="connsiteY3327" fmla="*/ 389581 h 509406"/>
                <a:gd name="connsiteX3328" fmla="*/ 1021559 w 2377881"/>
                <a:gd name="connsiteY3328" fmla="*/ 390247 h 509406"/>
                <a:gd name="connsiteX3329" fmla="*/ 1013272 w 2377881"/>
                <a:gd name="connsiteY3329" fmla="*/ 391295 h 509406"/>
                <a:gd name="connsiteX3330" fmla="*/ 1005747 w 2377881"/>
                <a:gd name="connsiteY3330" fmla="*/ 389104 h 509406"/>
                <a:gd name="connsiteX3331" fmla="*/ 1005652 w 2377881"/>
                <a:gd name="connsiteY3331" fmla="*/ 388819 h 509406"/>
                <a:gd name="connsiteX3332" fmla="*/ 1000889 w 2377881"/>
                <a:gd name="connsiteY3332" fmla="*/ 385485 h 509406"/>
                <a:gd name="connsiteX3333" fmla="*/ 990983 w 2377881"/>
                <a:gd name="connsiteY3333" fmla="*/ 388533 h 509406"/>
                <a:gd name="connsiteX3334" fmla="*/ 991555 w 2377881"/>
                <a:gd name="connsiteY3334" fmla="*/ 389485 h 509406"/>
                <a:gd name="connsiteX3335" fmla="*/ 992412 w 2377881"/>
                <a:gd name="connsiteY3335" fmla="*/ 390819 h 509406"/>
                <a:gd name="connsiteX3336" fmla="*/ 987935 w 2377881"/>
                <a:gd name="connsiteY3336" fmla="*/ 393486 h 509406"/>
                <a:gd name="connsiteX3337" fmla="*/ 970981 w 2377881"/>
                <a:gd name="connsiteY3337" fmla="*/ 396534 h 509406"/>
                <a:gd name="connsiteX3338" fmla="*/ 965361 w 2377881"/>
                <a:gd name="connsiteY3338" fmla="*/ 397010 h 509406"/>
                <a:gd name="connsiteX3339" fmla="*/ 960789 w 2377881"/>
                <a:gd name="connsiteY3339" fmla="*/ 397391 h 509406"/>
                <a:gd name="connsiteX3340" fmla="*/ 953169 w 2377881"/>
                <a:gd name="connsiteY3340" fmla="*/ 390533 h 509406"/>
                <a:gd name="connsiteX3341" fmla="*/ 948311 w 2377881"/>
                <a:gd name="connsiteY3341" fmla="*/ 396058 h 509406"/>
                <a:gd name="connsiteX3342" fmla="*/ 946978 w 2377881"/>
                <a:gd name="connsiteY3342" fmla="*/ 395296 h 509406"/>
                <a:gd name="connsiteX3343" fmla="*/ 942787 w 2377881"/>
                <a:gd name="connsiteY3343" fmla="*/ 396439 h 509406"/>
                <a:gd name="connsiteX3344" fmla="*/ 940786 w 2377881"/>
                <a:gd name="connsiteY3344" fmla="*/ 397677 h 509406"/>
                <a:gd name="connsiteX3345" fmla="*/ 934024 w 2377881"/>
                <a:gd name="connsiteY3345" fmla="*/ 399201 h 509406"/>
                <a:gd name="connsiteX3346" fmla="*/ 929071 w 2377881"/>
                <a:gd name="connsiteY3346" fmla="*/ 394819 h 509406"/>
                <a:gd name="connsiteX3347" fmla="*/ 933548 w 2377881"/>
                <a:gd name="connsiteY3347" fmla="*/ 393962 h 509406"/>
                <a:gd name="connsiteX3348" fmla="*/ 938310 w 2377881"/>
                <a:gd name="connsiteY3348" fmla="*/ 394343 h 509406"/>
                <a:gd name="connsiteX3349" fmla="*/ 937834 w 2377881"/>
                <a:gd name="connsiteY3349" fmla="*/ 394057 h 509406"/>
                <a:gd name="connsiteX3350" fmla="*/ 935071 w 2377881"/>
                <a:gd name="connsiteY3350" fmla="*/ 392152 h 509406"/>
                <a:gd name="connsiteX3351" fmla="*/ 927737 w 2377881"/>
                <a:gd name="connsiteY3351" fmla="*/ 390343 h 509406"/>
                <a:gd name="connsiteX3352" fmla="*/ 924118 w 2377881"/>
                <a:gd name="connsiteY3352" fmla="*/ 395867 h 509406"/>
                <a:gd name="connsiteX3353" fmla="*/ 922213 w 2377881"/>
                <a:gd name="connsiteY3353" fmla="*/ 399963 h 509406"/>
                <a:gd name="connsiteX3354" fmla="*/ 918689 w 2377881"/>
                <a:gd name="connsiteY3354" fmla="*/ 401773 h 509406"/>
                <a:gd name="connsiteX3355" fmla="*/ 919165 w 2377881"/>
                <a:gd name="connsiteY3355" fmla="*/ 395105 h 509406"/>
                <a:gd name="connsiteX3356" fmla="*/ 916784 w 2377881"/>
                <a:gd name="connsiteY3356" fmla="*/ 393486 h 509406"/>
                <a:gd name="connsiteX3357" fmla="*/ 912878 w 2377881"/>
                <a:gd name="connsiteY3357" fmla="*/ 397391 h 509406"/>
                <a:gd name="connsiteX3358" fmla="*/ 910687 w 2377881"/>
                <a:gd name="connsiteY3358" fmla="*/ 396724 h 509406"/>
                <a:gd name="connsiteX3359" fmla="*/ 908020 w 2377881"/>
                <a:gd name="connsiteY3359" fmla="*/ 395486 h 509406"/>
                <a:gd name="connsiteX3360" fmla="*/ 899067 w 2377881"/>
                <a:gd name="connsiteY3360" fmla="*/ 397391 h 509406"/>
                <a:gd name="connsiteX3361" fmla="*/ 897638 w 2377881"/>
                <a:gd name="connsiteY3361" fmla="*/ 396629 h 509406"/>
                <a:gd name="connsiteX3362" fmla="*/ 884017 w 2377881"/>
                <a:gd name="connsiteY3362" fmla="*/ 399677 h 509406"/>
                <a:gd name="connsiteX3363" fmla="*/ 880589 w 2377881"/>
                <a:gd name="connsiteY3363" fmla="*/ 399487 h 509406"/>
                <a:gd name="connsiteX3364" fmla="*/ 874492 w 2377881"/>
                <a:gd name="connsiteY3364" fmla="*/ 399201 h 509406"/>
                <a:gd name="connsiteX3365" fmla="*/ 870873 w 2377881"/>
                <a:gd name="connsiteY3365" fmla="*/ 398248 h 509406"/>
                <a:gd name="connsiteX3366" fmla="*/ 865063 w 2377881"/>
                <a:gd name="connsiteY3366" fmla="*/ 408631 h 509406"/>
                <a:gd name="connsiteX3367" fmla="*/ 856109 w 2377881"/>
                <a:gd name="connsiteY3367" fmla="*/ 398058 h 509406"/>
                <a:gd name="connsiteX3368" fmla="*/ 852109 w 2377881"/>
                <a:gd name="connsiteY3368" fmla="*/ 399391 h 509406"/>
                <a:gd name="connsiteX3369" fmla="*/ 850680 w 2377881"/>
                <a:gd name="connsiteY3369" fmla="*/ 399868 h 509406"/>
                <a:gd name="connsiteX3370" fmla="*/ 847346 w 2377881"/>
                <a:gd name="connsiteY3370" fmla="*/ 401773 h 509406"/>
                <a:gd name="connsiteX3371" fmla="*/ 841631 w 2377881"/>
                <a:gd name="connsiteY3371" fmla="*/ 399010 h 509406"/>
                <a:gd name="connsiteX3372" fmla="*/ 841631 w 2377881"/>
                <a:gd name="connsiteY3372" fmla="*/ 404344 h 509406"/>
                <a:gd name="connsiteX3373" fmla="*/ 840012 w 2377881"/>
                <a:gd name="connsiteY3373" fmla="*/ 410059 h 509406"/>
                <a:gd name="connsiteX3374" fmla="*/ 835345 w 2377881"/>
                <a:gd name="connsiteY3374" fmla="*/ 409202 h 509406"/>
                <a:gd name="connsiteX3375" fmla="*/ 831059 w 2377881"/>
                <a:gd name="connsiteY3375" fmla="*/ 408440 h 509406"/>
                <a:gd name="connsiteX3376" fmla="*/ 823058 w 2377881"/>
                <a:gd name="connsiteY3376" fmla="*/ 404630 h 509406"/>
                <a:gd name="connsiteX3377" fmla="*/ 821819 w 2377881"/>
                <a:gd name="connsiteY3377" fmla="*/ 400344 h 509406"/>
                <a:gd name="connsiteX3378" fmla="*/ 820867 w 2377881"/>
                <a:gd name="connsiteY3378" fmla="*/ 399582 h 509406"/>
                <a:gd name="connsiteX3379" fmla="*/ 815818 w 2377881"/>
                <a:gd name="connsiteY3379" fmla="*/ 397486 h 509406"/>
                <a:gd name="connsiteX3380" fmla="*/ 815818 w 2377881"/>
                <a:gd name="connsiteY3380" fmla="*/ 401582 h 509406"/>
                <a:gd name="connsiteX3381" fmla="*/ 815152 w 2377881"/>
                <a:gd name="connsiteY3381" fmla="*/ 405487 h 509406"/>
                <a:gd name="connsiteX3382" fmla="*/ 811818 w 2377881"/>
                <a:gd name="connsiteY3382" fmla="*/ 403582 h 509406"/>
                <a:gd name="connsiteX3383" fmla="*/ 810294 w 2377881"/>
                <a:gd name="connsiteY3383" fmla="*/ 402154 h 509406"/>
                <a:gd name="connsiteX3384" fmla="*/ 804008 w 2377881"/>
                <a:gd name="connsiteY3384" fmla="*/ 400725 h 509406"/>
                <a:gd name="connsiteX3385" fmla="*/ 796768 w 2377881"/>
                <a:gd name="connsiteY3385" fmla="*/ 407488 h 509406"/>
                <a:gd name="connsiteX3386" fmla="*/ 791911 w 2377881"/>
                <a:gd name="connsiteY3386" fmla="*/ 406440 h 509406"/>
                <a:gd name="connsiteX3387" fmla="*/ 792101 w 2377881"/>
                <a:gd name="connsiteY3387" fmla="*/ 405964 h 509406"/>
                <a:gd name="connsiteX3388" fmla="*/ 793530 w 2377881"/>
                <a:gd name="connsiteY3388" fmla="*/ 402439 h 509406"/>
                <a:gd name="connsiteX3389" fmla="*/ 788386 w 2377881"/>
                <a:gd name="connsiteY3389" fmla="*/ 402630 h 509406"/>
                <a:gd name="connsiteX3390" fmla="*/ 783719 w 2377881"/>
                <a:gd name="connsiteY3390" fmla="*/ 407297 h 509406"/>
                <a:gd name="connsiteX3391" fmla="*/ 779338 w 2377881"/>
                <a:gd name="connsiteY3391" fmla="*/ 407964 h 509406"/>
                <a:gd name="connsiteX3392" fmla="*/ 775051 w 2377881"/>
                <a:gd name="connsiteY3392" fmla="*/ 409393 h 509406"/>
                <a:gd name="connsiteX3393" fmla="*/ 770575 w 2377881"/>
                <a:gd name="connsiteY3393" fmla="*/ 413679 h 509406"/>
                <a:gd name="connsiteX3394" fmla="*/ 771527 w 2377881"/>
                <a:gd name="connsiteY3394" fmla="*/ 406535 h 509406"/>
                <a:gd name="connsiteX3395" fmla="*/ 773527 w 2377881"/>
                <a:gd name="connsiteY3395" fmla="*/ 405487 h 509406"/>
                <a:gd name="connsiteX3396" fmla="*/ 775528 w 2377881"/>
                <a:gd name="connsiteY3396" fmla="*/ 404535 h 509406"/>
                <a:gd name="connsiteX3397" fmla="*/ 774194 w 2377881"/>
                <a:gd name="connsiteY3397" fmla="*/ 400915 h 509406"/>
                <a:gd name="connsiteX3398" fmla="*/ 773337 w 2377881"/>
                <a:gd name="connsiteY3398" fmla="*/ 395962 h 509406"/>
                <a:gd name="connsiteX3399" fmla="*/ 774670 w 2377881"/>
                <a:gd name="connsiteY3399" fmla="*/ 393105 h 509406"/>
                <a:gd name="connsiteX3400" fmla="*/ 772575 w 2377881"/>
                <a:gd name="connsiteY3400" fmla="*/ 390438 h 509406"/>
                <a:gd name="connsiteX3401" fmla="*/ 766193 w 2377881"/>
                <a:gd name="connsiteY3401" fmla="*/ 393010 h 509406"/>
                <a:gd name="connsiteX3402" fmla="*/ 766003 w 2377881"/>
                <a:gd name="connsiteY3402" fmla="*/ 406726 h 509406"/>
                <a:gd name="connsiteX3403" fmla="*/ 758383 w 2377881"/>
                <a:gd name="connsiteY3403" fmla="*/ 407392 h 509406"/>
                <a:gd name="connsiteX3404" fmla="*/ 751239 w 2377881"/>
                <a:gd name="connsiteY3404" fmla="*/ 408059 h 509406"/>
                <a:gd name="connsiteX3405" fmla="*/ 737333 w 2377881"/>
                <a:gd name="connsiteY3405" fmla="*/ 411774 h 509406"/>
                <a:gd name="connsiteX3406" fmla="*/ 730284 w 2377881"/>
                <a:gd name="connsiteY3406" fmla="*/ 408916 h 509406"/>
                <a:gd name="connsiteX3407" fmla="*/ 729522 w 2377881"/>
                <a:gd name="connsiteY3407" fmla="*/ 410821 h 509406"/>
                <a:gd name="connsiteX3408" fmla="*/ 733999 w 2377881"/>
                <a:gd name="connsiteY3408" fmla="*/ 414346 h 509406"/>
                <a:gd name="connsiteX3409" fmla="*/ 736666 w 2377881"/>
                <a:gd name="connsiteY3409" fmla="*/ 416632 h 509406"/>
                <a:gd name="connsiteX3410" fmla="*/ 736570 w 2377881"/>
                <a:gd name="connsiteY3410" fmla="*/ 419394 h 509406"/>
                <a:gd name="connsiteX3411" fmla="*/ 733237 w 2377881"/>
                <a:gd name="connsiteY3411" fmla="*/ 419965 h 509406"/>
                <a:gd name="connsiteX3412" fmla="*/ 730379 w 2377881"/>
                <a:gd name="connsiteY3412" fmla="*/ 417965 h 509406"/>
                <a:gd name="connsiteX3413" fmla="*/ 724474 w 2377881"/>
                <a:gd name="connsiteY3413" fmla="*/ 420823 h 509406"/>
                <a:gd name="connsiteX3414" fmla="*/ 723331 w 2377881"/>
                <a:gd name="connsiteY3414" fmla="*/ 420442 h 509406"/>
                <a:gd name="connsiteX3415" fmla="*/ 719235 w 2377881"/>
                <a:gd name="connsiteY3415" fmla="*/ 417870 h 509406"/>
                <a:gd name="connsiteX3416" fmla="*/ 721521 w 2377881"/>
                <a:gd name="connsiteY3416" fmla="*/ 416060 h 509406"/>
                <a:gd name="connsiteX3417" fmla="*/ 723045 w 2377881"/>
                <a:gd name="connsiteY3417" fmla="*/ 415774 h 509406"/>
                <a:gd name="connsiteX3418" fmla="*/ 722569 w 2377881"/>
                <a:gd name="connsiteY3418" fmla="*/ 408631 h 509406"/>
                <a:gd name="connsiteX3419" fmla="*/ 719997 w 2377881"/>
                <a:gd name="connsiteY3419" fmla="*/ 405583 h 509406"/>
                <a:gd name="connsiteX3420" fmla="*/ 717616 w 2377881"/>
                <a:gd name="connsiteY3420" fmla="*/ 405868 h 509406"/>
                <a:gd name="connsiteX3421" fmla="*/ 717425 w 2377881"/>
                <a:gd name="connsiteY3421" fmla="*/ 407297 h 509406"/>
                <a:gd name="connsiteX3422" fmla="*/ 718283 w 2377881"/>
                <a:gd name="connsiteY3422" fmla="*/ 408059 h 509406"/>
                <a:gd name="connsiteX3423" fmla="*/ 718378 w 2377881"/>
                <a:gd name="connsiteY3423" fmla="*/ 409297 h 509406"/>
                <a:gd name="connsiteX3424" fmla="*/ 715711 w 2377881"/>
                <a:gd name="connsiteY3424" fmla="*/ 411869 h 509406"/>
                <a:gd name="connsiteX3425" fmla="*/ 714853 w 2377881"/>
                <a:gd name="connsiteY3425" fmla="*/ 411393 h 509406"/>
                <a:gd name="connsiteX3426" fmla="*/ 712567 w 2377881"/>
                <a:gd name="connsiteY3426" fmla="*/ 410155 h 509406"/>
                <a:gd name="connsiteX3427" fmla="*/ 707043 w 2377881"/>
                <a:gd name="connsiteY3427" fmla="*/ 408440 h 509406"/>
                <a:gd name="connsiteX3428" fmla="*/ 697994 w 2377881"/>
                <a:gd name="connsiteY3428" fmla="*/ 408916 h 509406"/>
                <a:gd name="connsiteX3429" fmla="*/ 693994 w 2377881"/>
                <a:gd name="connsiteY3429" fmla="*/ 407869 h 509406"/>
                <a:gd name="connsiteX3430" fmla="*/ 690850 w 2377881"/>
                <a:gd name="connsiteY3430" fmla="*/ 409964 h 509406"/>
                <a:gd name="connsiteX3431" fmla="*/ 690184 w 2377881"/>
                <a:gd name="connsiteY3431" fmla="*/ 410440 h 509406"/>
                <a:gd name="connsiteX3432" fmla="*/ 683231 w 2377881"/>
                <a:gd name="connsiteY3432" fmla="*/ 412155 h 509406"/>
                <a:gd name="connsiteX3433" fmla="*/ 680944 w 2377881"/>
                <a:gd name="connsiteY3433" fmla="*/ 411107 h 509406"/>
                <a:gd name="connsiteX3434" fmla="*/ 670943 w 2377881"/>
                <a:gd name="connsiteY3434" fmla="*/ 412155 h 509406"/>
                <a:gd name="connsiteX3435" fmla="*/ 660942 w 2377881"/>
                <a:gd name="connsiteY3435" fmla="*/ 412441 h 509406"/>
                <a:gd name="connsiteX3436" fmla="*/ 656179 w 2377881"/>
                <a:gd name="connsiteY3436" fmla="*/ 412441 h 509406"/>
                <a:gd name="connsiteX3437" fmla="*/ 647893 w 2377881"/>
                <a:gd name="connsiteY3437" fmla="*/ 412726 h 509406"/>
                <a:gd name="connsiteX3438" fmla="*/ 641797 w 2377881"/>
                <a:gd name="connsiteY3438" fmla="*/ 411964 h 509406"/>
                <a:gd name="connsiteX3439" fmla="*/ 639892 w 2377881"/>
                <a:gd name="connsiteY3439" fmla="*/ 415679 h 509406"/>
                <a:gd name="connsiteX3440" fmla="*/ 640082 w 2377881"/>
                <a:gd name="connsiteY3440" fmla="*/ 418251 h 509406"/>
                <a:gd name="connsiteX3441" fmla="*/ 636844 w 2377881"/>
                <a:gd name="connsiteY3441" fmla="*/ 416346 h 509406"/>
                <a:gd name="connsiteX3442" fmla="*/ 635510 w 2377881"/>
                <a:gd name="connsiteY3442" fmla="*/ 413679 h 509406"/>
                <a:gd name="connsiteX3443" fmla="*/ 632176 w 2377881"/>
                <a:gd name="connsiteY3443" fmla="*/ 409202 h 509406"/>
                <a:gd name="connsiteX3444" fmla="*/ 628843 w 2377881"/>
                <a:gd name="connsiteY3444" fmla="*/ 413012 h 509406"/>
                <a:gd name="connsiteX3445" fmla="*/ 620270 w 2377881"/>
                <a:gd name="connsiteY3445" fmla="*/ 410726 h 509406"/>
                <a:gd name="connsiteX3446" fmla="*/ 607602 w 2377881"/>
                <a:gd name="connsiteY3446" fmla="*/ 408059 h 509406"/>
                <a:gd name="connsiteX3447" fmla="*/ 618175 w 2377881"/>
                <a:gd name="connsiteY3447" fmla="*/ 405868 h 509406"/>
                <a:gd name="connsiteX3448" fmla="*/ 620080 w 2377881"/>
                <a:gd name="connsiteY3448" fmla="*/ 405487 h 509406"/>
                <a:gd name="connsiteX3449" fmla="*/ 622175 w 2377881"/>
                <a:gd name="connsiteY3449" fmla="*/ 402154 h 509406"/>
                <a:gd name="connsiteX3450" fmla="*/ 613889 w 2377881"/>
                <a:gd name="connsiteY3450" fmla="*/ 399772 h 509406"/>
                <a:gd name="connsiteX3451" fmla="*/ 607507 w 2377881"/>
                <a:gd name="connsiteY3451" fmla="*/ 398058 h 509406"/>
                <a:gd name="connsiteX3452" fmla="*/ 595410 w 2377881"/>
                <a:gd name="connsiteY3452" fmla="*/ 401582 h 509406"/>
                <a:gd name="connsiteX3453" fmla="*/ 590267 w 2377881"/>
                <a:gd name="connsiteY3453" fmla="*/ 398534 h 509406"/>
                <a:gd name="connsiteX3454" fmla="*/ 586933 w 2377881"/>
                <a:gd name="connsiteY3454" fmla="*/ 406440 h 509406"/>
                <a:gd name="connsiteX3455" fmla="*/ 591219 w 2377881"/>
                <a:gd name="connsiteY3455" fmla="*/ 405773 h 509406"/>
                <a:gd name="connsiteX3456" fmla="*/ 595791 w 2377881"/>
                <a:gd name="connsiteY3456" fmla="*/ 405011 h 509406"/>
                <a:gd name="connsiteX3457" fmla="*/ 600649 w 2377881"/>
                <a:gd name="connsiteY3457" fmla="*/ 407011 h 509406"/>
                <a:gd name="connsiteX3458" fmla="*/ 609412 w 2377881"/>
                <a:gd name="connsiteY3458" fmla="*/ 401773 h 509406"/>
                <a:gd name="connsiteX3459" fmla="*/ 601982 w 2377881"/>
                <a:gd name="connsiteY3459" fmla="*/ 408250 h 509406"/>
                <a:gd name="connsiteX3460" fmla="*/ 602554 w 2377881"/>
                <a:gd name="connsiteY3460" fmla="*/ 413584 h 509406"/>
                <a:gd name="connsiteX3461" fmla="*/ 597696 w 2377881"/>
                <a:gd name="connsiteY3461" fmla="*/ 416251 h 509406"/>
                <a:gd name="connsiteX3462" fmla="*/ 595696 w 2377881"/>
                <a:gd name="connsiteY3462" fmla="*/ 417013 h 509406"/>
                <a:gd name="connsiteX3463" fmla="*/ 589600 w 2377881"/>
                <a:gd name="connsiteY3463" fmla="*/ 416727 h 509406"/>
                <a:gd name="connsiteX3464" fmla="*/ 581980 w 2377881"/>
                <a:gd name="connsiteY3464" fmla="*/ 415965 h 509406"/>
                <a:gd name="connsiteX3465" fmla="*/ 573121 w 2377881"/>
                <a:gd name="connsiteY3465" fmla="*/ 419965 h 509406"/>
                <a:gd name="connsiteX3466" fmla="*/ 571407 w 2377881"/>
                <a:gd name="connsiteY3466" fmla="*/ 422823 h 509406"/>
                <a:gd name="connsiteX3467" fmla="*/ 570931 w 2377881"/>
                <a:gd name="connsiteY3467" fmla="*/ 422347 h 509406"/>
                <a:gd name="connsiteX3468" fmla="*/ 565025 w 2377881"/>
                <a:gd name="connsiteY3468" fmla="*/ 416441 h 509406"/>
                <a:gd name="connsiteX3469" fmla="*/ 563025 w 2377881"/>
                <a:gd name="connsiteY3469" fmla="*/ 414822 h 509406"/>
                <a:gd name="connsiteX3470" fmla="*/ 553500 w 2377881"/>
                <a:gd name="connsiteY3470" fmla="*/ 417203 h 509406"/>
                <a:gd name="connsiteX3471" fmla="*/ 548833 w 2377881"/>
                <a:gd name="connsiteY3471" fmla="*/ 416346 h 509406"/>
                <a:gd name="connsiteX3472" fmla="*/ 544070 w 2377881"/>
                <a:gd name="connsiteY3472" fmla="*/ 415489 h 509406"/>
                <a:gd name="connsiteX3473" fmla="*/ 544070 w 2377881"/>
                <a:gd name="connsiteY3473" fmla="*/ 413012 h 509406"/>
                <a:gd name="connsiteX3474" fmla="*/ 536545 w 2377881"/>
                <a:gd name="connsiteY3474" fmla="*/ 419965 h 509406"/>
                <a:gd name="connsiteX3475" fmla="*/ 532735 w 2377881"/>
                <a:gd name="connsiteY3475" fmla="*/ 420156 h 509406"/>
                <a:gd name="connsiteX3476" fmla="*/ 532735 w 2377881"/>
                <a:gd name="connsiteY3476" fmla="*/ 418060 h 509406"/>
                <a:gd name="connsiteX3477" fmla="*/ 532735 w 2377881"/>
                <a:gd name="connsiteY3477" fmla="*/ 416822 h 509406"/>
                <a:gd name="connsiteX3478" fmla="*/ 524449 w 2377881"/>
                <a:gd name="connsiteY3478" fmla="*/ 413584 h 509406"/>
                <a:gd name="connsiteX3479" fmla="*/ 515495 w 2377881"/>
                <a:gd name="connsiteY3479" fmla="*/ 418537 h 509406"/>
                <a:gd name="connsiteX3480" fmla="*/ 514448 w 2377881"/>
                <a:gd name="connsiteY3480" fmla="*/ 418727 h 509406"/>
                <a:gd name="connsiteX3481" fmla="*/ 510257 w 2377881"/>
                <a:gd name="connsiteY3481" fmla="*/ 420442 h 509406"/>
                <a:gd name="connsiteX3482" fmla="*/ 507018 w 2377881"/>
                <a:gd name="connsiteY3482" fmla="*/ 421204 h 509406"/>
                <a:gd name="connsiteX3483" fmla="*/ 499208 w 2377881"/>
                <a:gd name="connsiteY3483" fmla="*/ 423299 h 509406"/>
                <a:gd name="connsiteX3484" fmla="*/ 495016 w 2377881"/>
                <a:gd name="connsiteY3484" fmla="*/ 423013 h 509406"/>
                <a:gd name="connsiteX3485" fmla="*/ 489778 w 2377881"/>
                <a:gd name="connsiteY3485" fmla="*/ 422632 h 509406"/>
                <a:gd name="connsiteX3486" fmla="*/ 480919 w 2377881"/>
                <a:gd name="connsiteY3486" fmla="*/ 421013 h 509406"/>
                <a:gd name="connsiteX3487" fmla="*/ 475776 w 2377881"/>
                <a:gd name="connsiteY3487" fmla="*/ 421204 h 509406"/>
                <a:gd name="connsiteX3488" fmla="*/ 470823 w 2377881"/>
                <a:gd name="connsiteY3488" fmla="*/ 422537 h 509406"/>
                <a:gd name="connsiteX3489" fmla="*/ 464156 w 2377881"/>
                <a:gd name="connsiteY3489" fmla="*/ 425204 h 509406"/>
                <a:gd name="connsiteX3490" fmla="*/ 459012 w 2377881"/>
                <a:gd name="connsiteY3490" fmla="*/ 426538 h 509406"/>
                <a:gd name="connsiteX3491" fmla="*/ 452344 w 2377881"/>
                <a:gd name="connsiteY3491" fmla="*/ 424633 h 509406"/>
                <a:gd name="connsiteX3492" fmla="*/ 449868 w 2377881"/>
                <a:gd name="connsiteY3492" fmla="*/ 424252 h 509406"/>
                <a:gd name="connsiteX3493" fmla="*/ 446058 w 2377881"/>
                <a:gd name="connsiteY3493" fmla="*/ 426347 h 509406"/>
                <a:gd name="connsiteX3494" fmla="*/ 446820 w 2377881"/>
                <a:gd name="connsiteY3494" fmla="*/ 427681 h 509406"/>
                <a:gd name="connsiteX3495" fmla="*/ 434818 w 2377881"/>
                <a:gd name="connsiteY3495" fmla="*/ 429490 h 509406"/>
                <a:gd name="connsiteX3496" fmla="*/ 430532 w 2377881"/>
                <a:gd name="connsiteY3496" fmla="*/ 424442 h 509406"/>
                <a:gd name="connsiteX3497" fmla="*/ 428151 w 2377881"/>
                <a:gd name="connsiteY3497" fmla="*/ 425490 h 509406"/>
                <a:gd name="connsiteX3498" fmla="*/ 415197 w 2377881"/>
                <a:gd name="connsiteY3498" fmla="*/ 425299 h 509406"/>
                <a:gd name="connsiteX3499" fmla="*/ 414721 w 2377881"/>
                <a:gd name="connsiteY3499" fmla="*/ 425109 h 509406"/>
                <a:gd name="connsiteX3500" fmla="*/ 411196 w 2377881"/>
                <a:gd name="connsiteY3500" fmla="*/ 429586 h 509406"/>
                <a:gd name="connsiteX3501" fmla="*/ 407767 w 2377881"/>
                <a:gd name="connsiteY3501" fmla="*/ 428538 h 509406"/>
                <a:gd name="connsiteX3502" fmla="*/ 401767 w 2377881"/>
                <a:gd name="connsiteY3502" fmla="*/ 425014 h 509406"/>
                <a:gd name="connsiteX3503" fmla="*/ 397481 w 2377881"/>
                <a:gd name="connsiteY3503" fmla="*/ 425490 h 509406"/>
                <a:gd name="connsiteX3504" fmla="*/ 395290 w 2377881"/>
                <a:gd name="connsiteY3504" fmla="*/ 428443 h 509406"/>
                <a:gd name="connsiteX3505" fmla="*/ 391099 w 2377881"/>
                <a:gd name="connsiteY3505" fmla="*/ 429300 h 509406"/>
                <a:gd name="connsiteX3506" fmla="*/ 379288 w 2377881"/>
                <a:gd name="connsiteY3506" fmla="*/ 431205 h 509406"/>
                <a:gd name="connsiteX3507" fmla="*/ 371763 w 2377881"/>
                <a:gd name="connsiteY3507" fmla="*/ 428538 h 509406"/>
                <a:gd name="connsiteX3508" fmla="*/ 369286 w 2377881"/>
                <a:gd name="connsiteY3508" fmla="*/ 424918 h 509406"/>
                <a:gd name="connsiteX3509" fmla="*/ 365667 w 2377881"/>
                <a:gd name="connsiteY3509" fmla="*/ 429681 h 509406"/>
                <a:gd name="connsiteX3510" fmla="*/ 360333 w 2377881"/>
                <a:gd name="connsiteY3510" fmla="*/ 434634 h 509406"/>
                <a:gd name="connsiteX3511" fmla="*/ 361190 w 2377881"/>
                <a:gd name="connsiteY3511" fmla="*/ 434920 h 509406"/>
                <a:gd name="connsiteX3512" fmla="*/ 361857 w 2377881"/>
                <a:gd name="connsiteY3512" fmla="*/ 435205 h 509406"/>
                <a:gd name="connsiteX3513" fmla="*/ 359476 w 2377881"/>
                <a:gd name="connsiteY3513" fmla="*/ 437491 h 509406"/>
                <a:gd name="connsiteX3514" fmla="*/ 357952 w 2377881"/>
                <a:gd name="connsiteY3514" fmla="*/ 438730 h 509406"/>
                <a:gd name="connsiteX3515" fmla="*/ 356142 w 2377881"/>
                <a:gd name="connsiteY3515" fmla="*/ 442063 h 509406"/>
                <a:gd name="connsiteX3516" fmla="*/ 359571 w 2377881"/>
                <a:gd name="connsiteY3516" fmla="*/ 444159 h 509406"/>
                <a:gd name="connsiteX3517" fmla="*/ 359190 w 2377881"/>
                <a:gd name="connsiteY3517" fmla="*/ 451684 h 509406"/>
                <a:gd name="connsiteX3518" fmla="*/ 356333 w 2377881"/>
                <a:gd name="connsiteY3518" fmla="*/ 454922 h 509406"/>
                <a:gd name="connsiteX3519" fmla="*/ 351951 w 2377881"/>
                <a:gd name="connsiteY3519" fmla="*/ 451303 h 509406"/>
                <a:gd name="connsiteX3520" fmla="*/ 349760 w 2377881"/>
                <a:gd name="connsiteY3520" fmla="*/ 445588 h 509406"/>
                <a:gd name="connsiteX3521" fmla="*/ 344712 w 2377881"/>
                <a:gd name="connsiteY3521" fmla="*/ 447207 h 509406"/>
                <a:gd name="connsiteX3522" fmla="*/ 344807 w 2377881"/>
                <a:gd name="connsiteY3522" fmla="*/ 447874 h 509406"/>
                <a:gd name="connsiteX3523" fmla="*/ 344521 w 2377881"/>
                <a:gd name="connsiteY3523" fmla="*/ 451303 h 509406"/>
                <a:gd name="connsiteX3524" fmla="*/ 340331 w 2377881"/>
                <a:gd name="connsiteY3524" fmla="*/ 454065 h 509406"/>
                <a:gd name="connsiteX3525" fmla="*/ 335758 w 2377881"/>
                <a:gd name="connsiteY3525" fmla="*/ 455208 h 509406"/>
                <a:gd name="connsiteX3526" fmla="*/ 324995 w 2377881"/>
                <a:gd name="connsiteY3526" fmla="*/ 448540 h 509406"/>
                <a:gd name="connsiteX3527" fmla="*/ 322995 w 2377881"/>
                <a:gd name="connsiteY3527" fmla="*/ 447207 h 509406"/>
                <a:gd name="connsiteX3528" fmla="*/ 320423 w 2377881"/>
                <a:gd name="connsiteY3528" fmla="*/ 451874 h 509406"/>
                <a:gd name="connsiteX3529" fmla="*/ 323281 w 2377881"/>
                <a:gd name="connsiteY3529" fmla="*/ 451684 h 509406"/>
                <a:gd name="connsiteX3530" fmla="*/ 323757 w 2377881"/>
                <a:gd name="connsiteY3530" fmla="*/ 451684 h 509406"/>
                <a:gd name="connsiteX3531" fmla="*/ 320518 w 2377881"/>
                <a:gd name="connsiteY3531" fmla="*/ 453208 h 509406"/>
                <a:gd name="connsiteX3532" fmla="*/ 310803 w 2377881"/>
                <a:gd name="connsiteY3532" fmla="*/ 449493 h 509406"/>
                <a:gd name="connsiteX3533" fmla="*/ 311946 w 2377881"/>
                <a:gd name="connsiteY3533" fmla="*/ 444540 h 509406"/>
                <a:gd name="connsiteX3534" fmla="*/ 311089 w 2377881"/>
                <a:gd name="connsiteY3534" fmla="*/ 443397 h 509406"/>
                <a:gd name="connsiteX3535" fmla="*/ 309946 w 2377881"/>
                <a:gd name="connsiteY3535" fmla="*/ 439968 h 509406"/>
                <a:gd name="connsiteX3536" fmla="*/ 315089 w 2377881"/>
                <a:gd name="connsiteY3536" fmla="*/ 440444 h 509406"/>
                <a:gd name="connsiteX3537" fmla="*/ 318328 w 2377881"/>
                <a:gd name="connsiteY3537" fmla="*/ 444349 h 509406"/>
                <a:gd name="connsiteX3538" fmla="*/ 332044 w 2377881"/>
                <a:gd name="connsiteY3538" fmla="*/ 445397 h 509406"/>
                <a:gd name="connsiteX3539" fmla="*/ 331949 w 2377881"/>
                <a:gd name="connsiteY3539" fmla="*/ 444826 h 509406"/>
                <a:gd name="connsiteX3540" fmla="*/ 331186 w 2377881"/>
                <a:gd name="connsiteY3540" fmla="*/ 441492 h 509406"/>
                <a:gd name="connsiteX3541" fmla="*/ 327472 w 2377881"/>
                <a:gd name="connsiteY3541" fmla="*/ 434729 h 509406"/>
                <a:gd name="connsiteX3542" fmla="*/ 327281 w 2377881"/>
                <a:gd name="connsiteY3542" fmla="*/ 433110 h 509406"/>
                <a:gd name="connsiteX3543" fmla="*/ 332520 w 2377881"/>
                <a:gd name="connsiteY3543" fmla="*/ 435301 h 509406"/>
                <a:gd name="connsiteX3544" fmla="*/ 336044 w 2377881"/>
                <a:gd name="connsiteY3544" fmla="*/ 441206 h 509406"/>
                <a:gd name="connsiteX3545" fmla="*/ 336901 w 2377881"/>
                <a:gd name="connsiteY3545" fmla="*/ 440730 h 509406"/>
                <a:gd name="connsiteX3546" fmla="*/ 342807 w 2377881"/>
                <a:gd name="connsiteY3546" fmla="*/ 436920 h 509406"/>
                <a:gd name="connsiteX3547" fmla="*/ 343188 w 2377881"/>
                <a:gd name="connsiteY3547" fmla="*/ 436729 h 509406"/>
                <a:gd name="connsiteX3548" fmla="*/ 344617 w 2377881"/>
                <a:gd name="connsiteY3548" fmla="*/ 438444 h 509406"/>
                <a:gd name="connsiteX3549" fmla="*/ 344426 w 2377881"/>
                <a:gd name="connsiteY3549" fmla="*/ 438920 h 509406"/>
                <a:gd name="connsiteX3550" fmla="*/ 343188 w 2377881"/>
                <a:gd name="connsiteY3550" fmla="*/ 442825 h 509406"/>
                <a:gd name="connsiteX3551" fmla="*/ 350141 w 2377881"/>
                <a:gd name="connsiteY3551" fmla="*/ 438349 h 509406"/>
                <a:gd name="connsiteX3552" fmla="*/ 350999 w 2377881"/>
                <a:gd name="connsiteY3552" fmla="*/ 436253 h 509406"/>
                <a:gd name="connsiteX3553" fmla="*/ 351760 w 2377881"/>
                <a:gd name="connsiteY3553" fmla="*/ 434443 h 509406"/>
                <a:gd name="connsiteX3554" fmla="*/ 350713 w 2377881"/>
                <a:gd name="connsiteY3554" fmla="*/ 432824 h 509406"/>
                <a:gd name="connsiteX3555" fmla="*/ 348617 w 2377881"/>
                <a:gd name="connsiteY3555" fmla="*/ 432443 h 509406"/>
                <a:gd name="connsiteX3556" fmla="*/ 346045 w 2377881"/>
                <a:gd name="connsiteY3556" fmla="*/ 431967 h 509406"/>
                <a:gd name="connsiteX3557" fmla="*/ 340807 w 2377881"/>
                <a:gd name="connsiteY3557" fmla="*/ 430348 h 509406"/>
                <a:gd name="connsiteX3558" fmla="*/ 339664 w 2377881"/>
                <a:gd name="connsiteY3558" fmla="*/ 434253 h 509406"/>
                <a:gd name="connsiteX3559" fmla="*/ 338521 w 2377881"/>
                <a:gd name="connsiteY3559" fmla="*/ 432919 h 509406"/>
                <a:gd name="connsiteX3560" fmla="*/ 331567 w 2377881"/>
                <a:gd name="connsiteY3560" fmla="*/ 427871 h 509406"/>
                <a:gd name="connsiteX3561" fmla="*/ 319852 w 2377881"/>
                <a:gd name="connsiteY3561" fmla="*/ 429586 h 509406"/>
                <a:gd name="connsiteX3562" fmla="*/ 318042 w 2377881"/>
                <a:gd name="connsiteY3562" fmla="*/ 428633 h 509406"/>
                <a:gd name="connsiteX3563" fmla="*/ 313851 w 2377881"/>
                <a:gd name="connsiteY3563" fmla="*/ 429967 h 509406"/>
                <a:gd name="connsiteX3564" fmla="*/ 309469 w 2377881"/>
                <a:gd name="connsiteY3564" fmla="*/ 432919 h 509406"/>
                <a:gd name="connsiteX3565" fmla="*/ 298992 w 2377881"/>
                <a:gd name="connsiteY3565" fmla="*/ 439587 h 509406"/>
                <a:gd name="connsiteX3566" fmla="*/ 293467 w 2377881"/>
                <a:gd name="connsiteY3566" fmla="*/ 445588 h 509406"/>
                <a:gd name="connsiteX3567" fmla="*/ 291848 w 2377881"/>
                <a:gd name="connsiteY3567" fmla="*/ 444635 h 509406"/>
                <a:gd name="connsiteX3568" fmla="*/ 293563 w 2377881"/>
                <a:gd name="connsiteY3568" fmla="*/ 441111 h 509406"/>
                <a:gd name="connsiteX3569" fmla="*/ 294610 w 2377881"/>
                <a:gd name="connsiteY3569" fmla="*/ 440920 h 509406"/>
                <a:gd name="connsiteX3570" fmla="*/ 297087 w 2377881"/>
                <a:gd name="connsiteY3570" fmla="*/ 435110 h 509406"/>
                <a:gd name="connsiteX3571" fmla="*/ 297658 w 2377881"/>
                <a:gd name="connsiteY3571" fmla="*/ 435110 h 509406"/>
                <a:gd name="connsiteX3572" fmla="*/ 300516 w 2377881"/>
                <a:gd name="connsiteY3572" fmla="*/ 431491 h 509406"/>
                <a:gd name="connsiteX3573" fmla="*/ 293944 w 2377881"/>
                <a:gd name="connsiteY3573" fmla="*/ 431872 h 509406"/>
                <a:gd name="connsiteX3574" fmla="*/ 290896 w 2377881"/>
                <a:gd name="connsiteY3574" fmla="*/ 433777 h 509406"/>
                <a:gd name="connsiteX3575" fmla="*/ 287467 w 2377881"/>
                <a:gd name="connsiteY3575" fmla="*/ 430252 h 509406"/>
                <a:gd name="connsiteX3576" fmla="*/ 288324 w 2377881"/>
                <a:gd name="connsiteY3576" fmla="*/ 427966 h 509406"/>
                <a:gd name="connsiteX3577" fmla="*/ 288610 w 2377881"/>
                <a:gd name="connsiteY3577" fmla="*/ 427109 h 509406"/>
                <a:gd name="connsiteX3578" fmla="*/ 283657 w 2377881"/>
                <a:gd name="connsiteY3578" fmla="*/ 433015 h 509406"/>
                <a:gd name="connsiteX3579" fmla="*/ 277561 w 2377881"/>
                <a:gd name="connsiteY3579" fmla="*/ 435015 h 509406"/>
                <a:gd name="connsiteX3580" fmla="*/ 276132 w 2377881"/>
                <a:gd name="connsiteY3580" fmla="*/ 435491 h 509406"/>
                <a:gd name="connsiteX3581" fmla="*/ 272798 w 2377881"/>
                <a:gd name="connsiteY3581" fmla="*/ 435205 h 509406"/>
                <a:gd name="connsiteX3582" fmla="*/ 271846 w 2377881"/>
                <a:gd name="connsiteY3582" fmla="*/ 435205 h 509406"/>
                <a:gd name="connsiteX3583" fmla="*/ 261368 w 2377881"/>
                <a:gd name="connsiteY3583" fmla="*/ 432919 h 509406"/>
                <a:gd name="connsiteX3584" fmla="*/ 257653 w 2377881"/>
                <a:gd name="connsiteY3584" fmla="*/ 433015 h 509406"/>
                <a:gd name="connsiteX3585" fmla="*/ 256225 w 2377881"/>
                <a:gd name="connsiteY3585" fmla="*/ 429109 h 509406"/>
                <a:gd name="connsiteX3586" fmla="*/ 261273 w 2377881"/>
                <a:gd name="connsiteY3586" fmla="*/ 426633 h 509406"/>
                <a:gd name="connsiteX3587" fmla="*/ 267941 w 2377881"/>
                <a:gd name="connsiteY3587" fmla="*/ 429490 h 509406"/>
                <a:gd name="connsiteX3588" fmla="*/ 273370 w 2377881"/>
                <a:gd name="connsiteY3588" fmla="*/ 430633 h 509406"/>
                <a:gd name="connsiteX3589" fmla="*/ 275370 w 2377881"/>
                <a:gd name="connsiteY3589" fmla="*/ 429871 h 509406"/>
                <a:gd name="connsiteX3590" fmla="*/ 278132 w 2377881"/>
                <a:gd name="connsiteY3590" fmla="*/ 423775 h 509406"/>
                <a:gd name="connsiteX3591" fmla="*/ 274894 w 2377881"/>
                <a:gd name="connsiteY3591" fmla="*/ 421489 h 509406"/>
                <a:gd name="connsiteX3592" fmla="*/ 273560 w 2377881"/>
                <a:gd name="connsiteY3592" fmla="*/ 422918 h 509406"/>
                <a:gd name="connsiteX3593" fmla="*/ 270989 w 2377881"/>
                <a:gd name="connsiteY3593" fmla="*/ 423680 h 509406"/>
                <a:gd name="connsiteX3594" fmla="*/ 261749 w 2377881"/>
                <a:gd name="connsiteY3594" fmla="*/ 422918 h 509406"/>
                <a:gd name="connsiteX3595" fmla="*/ 251558 w 2377881"/>
                <a:gd name="connsiteY3595" fmla="*/ 424442 h 509406"/>
                <a:gd name="connsiteX3596" fmla="*/ 247748 w 2377881"/>
                <a:gd name="connsiteY3596" fmla="*/ 424633 h 509406"/>
                <a:gd name="connsiteX3597" fmla="*/ 245747 w 2377881"/>
                <a:gd name="connsiteY3597" fmla="*/ 430824 h 509406"/>
                <a:gd name="connsiteX3598" fmla="*/ 250319 w 2377881"/>
                <a:gd name="connsiteY3598" fmla="*/ 432348 h 509406"/>
                <a:gd name="connsiteX3599" fmla="*/ 251653 w 2377881"/>
                <a:gd name="connsiteY3599" fmla="*/ 436539 h 509406"/>
                <a:gd name="connsiteX3600" fmla="*/ 245557 w 2377881"/>
                <a:gd name="connsiteY3600" fmla="*/ 438730 h 509406"/>
                <a:gd name="connsiteX3601" fmla="*/ 230221 w 2377881"/>
                <a:gd name="connsiteY3601" fmla="*/ 433015 h 509406"/>
                <a:gd name="connsiteX3602" fmla="*/ 229841 w 2377881"/>
                <a:gd name="connsiteY3602" fmla="*/ 432348 h 509406"/>
                <a:gd name="connsiteX3603" fmla="*/ 224411 w 2377881"/>
                <a:gd name="connsiteY3603" fmla="*/ 434062 h 509406"/>
                <a:gd name="connsiteX3604" fmla="*/ 228031 w 2377881"/>
                <a:gd name="connsiteY3604" fmla="*/ 437015 h 509406"/>
                <a:gd name="connsiteX3605" fmla="*/ 227459 w 2377881"/>
                <a:gd name="connsiteY3605" fmla="*/ 437110 h 509406"/>
                <a:gd name="connsiteX3606" fmla="*/ 223268 w 2377881"/>
                <a:gd name="connsiteY3606" fmla="*/ 437587 h 509406"/>
                <a:gd name="connsiteX3607" fmla="*/ 203933 w 2377881"/>
                <a:gd name="connsiteY3607" fmla="*/ 441682 h 509406"/>
                <a:gd name="connsiteX3608" fmla="*/ 201932 w 2377881"/>
                <a:gd name="connsiteY3608" fmla="*/ 435110 h 509406"/>
                <a:gd name="connsiteX3609" fmla="*/ 201837 w 2377881"/>
                <a:gd name="connsiteY3609" fmla="*/ 434824 h 509406"/>
                <a:gd name="connsiteX3610" fmla="*/ 200313 w 2377881"/>
                <a:gd name="connsiteY3610" fmla="*/ 433491 h 509406"/>
                <a:gd name="connsiteX3611" fmla="*/ 201551 w 2377881"/>
                <a:gd name="connsiteY3611" fmla="*/ 433015 h 509406"/>
                <a:gd name="connsiteX3612" fmla="*/ 203933 w 2377881"/>
                <a:gd name="connsiteY3612" fmla="*/ 432062 h 509406"/>
                <a:gd name="connsiteX3613" fmla="*/ 206123 w 2377881"/>
                <a:gd name="connsiteY3613" fmla="*/ 428252 h 509406"/>
                <a:gd name="connsiteX3614" fmla="*/ 191455 w 2377881"/>
                <a:gd name="connsiteY3614" fmla="*/ 428919 h 509406"/>
                <a:gd name="connsiteX3615" fmla="*/ 188121 w 2377881"/>
                <a:gd name="connsiteY3615" fmla="*/ 428728 h 509406"/>
                <a:gd name="connsiteX3616" fmla="*/ 185549 w 2377881"/>
                <a:gd name="connsiteY3616" fmla="*/ 428633 h 509406"/>
                <a:gd name="connsiteX3617" fmla="*/ 179549 w 2377881"/>
                <a:gd name="connsiteY3617" fmla="*/ 421013 h 509406"/>
                <a:gd name="connsiteX3618" fmla="*/ 180215 w 2377881"/>
                <a:gd name="connsiteY3618" fmla="*/ 416536 h 509406"/>
                <a:gd name="connsiteX3619" fmla="*/ 187359 w 2377881"/>
                <a:gd name="connsiteY3619" fmla="*/ 424537 h 509406"/>
                <a:gd name="connsiteX3620" fmla="*/ 188216 w 2377881"/>
                <a:gd name="connsiteY3620" fmla="*/ 424537 h 509406"/>
                <a:gd name="connsiteX3621" fmla="*/ 190598 w 2377881"/>
                <a:gd name="connsiteY3621" fmla="*/ 422918 h 509406"/>
                <a:gd name="connsiteX3622" fmla="*/ 191359 w 2377881"/>
                <a:gd name="connsiteY3622" fmla="*/ 420156 h 509406"/>
                <a:gd name="connsiteX3623" fmla="*/ 187168 w 2377881"/>
                <a:gd name="connsiteY3623" fmla="*/ 414346 h 509406"/>
                <a:gd name="connsiteX3624" fmla="*/ 177548 w 2377881"/>
                <a:gd name="connsiteY3624" fmla="*/ 411298 h 509406"/>
                <a:gd name="connsiteX3625" fmla="*/ 172691 w 2377881"/>
                <a:gd name="connsiteY3625" fmla="*/ 414346 h 509406"/>
                <a:gd name="connsiteX3626" fmla="*/ 171262 w 2377881"/>
                <a:gd name="connsiteY3626" fmla="*/ 414250 h 509406"/>
                <a:gd name="connsiteX3627" fmla="*/ 167737 w 2377881"/>
                <a:gd name="connsiteY3627" fmla="*/ 415774 h 509406"/>
                <a:gd name="connsiteX3628" fmla="*/ 168976 w 2377881"/>
                <a:gd name="connsiteY3628" fmla="*/ 418060 h 509406"/>
                <a:gd name="connsiteX3629" fmla="*/ 169642 w 2377881"/>
                <a:gd name="connsiteY3629" fmla="*/ 424918 h 509406"/>
                <a:gd name="connsiteX3630" fmla="*/ 171738 w 2377881"/>
                <a:gd name="connsiteY3630" fmla="*/ 424252 h 509406"/>
                <a:gd name="connsiteX3631" fmla="*/ 172691 w 2377881"/>
                <a:gd name="connsiteY3631" fmla="*/ 423966 h 509406"/>
                <a:gd name="connsiteX3632" fmla="*/ 174881 w 2377881"/>
                <a:gd name="connsiteY3632" fmla="*/ 424823 h 509406"/>
                <a:gd name="connsiteX3633" fmla="*/ 171357 w 2377881"/>
                <a:gd name="connsiteY3633" fmla="*/ 428157 h 509406"/>
                <a:gd name="connsiteX3634" fmla="*/ 160308 w 2377881"/>
                <a:gd name="connsiteY3634" fmla="*/ 427490 h 509406"/>
                <a:gd name="connsiteX3635" fmla="*/ 160403 w 2377881"/>
                <a:gd name="connsiteY3635" fmla="*/ 434539 h 509406"/>
                <a:gd name="connsiteX3636" fmla="*/ 156593 w 2377881"/>
                <a:gd name="connsiteY3636" fmla="*/ 434348 h 509406"/>
                <a:gd name="connsiteX3637" fmla="*/ 155994 w 2377881"/>
                <a:gd name="connsiteY3637" fmla="*/ 434180 h 509406"/>
                <a:gd name="connsiteX3638" fmla="*/ 157355 w 2377881"/>
                <a:gd name="connsiteY3638" fmla="*/ 437206 h 509406"/>
                <a:gd name="connsiteX3639" fmla="*/ 167071 w 2377881"/>
                <a:gd name="connsiteY3639" fmla="*/ 443588 h 509406"/>
                <a:gd name="connsiteX3640" fmla="*/ 159546 w 2377881"/>
                <a:gd name="connsiteY3640" fmla="*/ 443207 h 509406"/>
                <a:gd name="connsiteX3641" fmla="*/ 158308 w 2377881"/>
                <a:gd name="connsiteY3641" fmla="*/ 443207 h 509406"/>
                <a:gd name="connsiteX3642" fmla="*/ 153164 w 2377881"/>
                <a:gd name="connsiteY3642" fmla="*/ 447017 h 509406"/>
                <a:gd name="connsiteX3643" fmla="*/ 151640 w 2377881"/>
                <a:gd name="connsiteY3643" fmla="*/ 436825 h 509406"/>
                <a:gd name="connsiteX3644" fmla="*/ 152212 w 2377881"/>
                <a:gd name="connsiteY3644" fmla="*/ 436444 h 509406"/>
                <a:gd name="connsiteX3645" fmla="*/ 152879 w 2377881"/>
                <a:gd name="connsiteY3645" fmla="*/ 434063 h 509406"/>
                <a:gd name="connsiteX3646" fmla="*/ 154327 w 2377881"/>
                <a:gd name="connsiteY3646" fmla="*/ 433713 h 509406"/>
                <a:gd name="connsiteX3647" fmla="*/ 154212 w 2377881"/>
                <a:gd name="connsiteY3647" fmla="*/ 433681 h 509406"/>
                <a:gd name="connsiteX3648" fmla="*/ 147735 w 2377881"/>
                <a:gd name="connsiteY3648" fmla="*/ 434729 h 509406"/>
                <a:gd name="connsiteX3649" fmla="*/ 141258 w 2377881"/>
                <a:gd name="connsiteY3649" fmla="*/ 437587 h 509406"/>
                <a:gd name="connsiteX3650" fmla="*/ 140306 w 2377881"/>
                <a:gd name="connsiteY3650" fmla="*/ 446731 h 509406"/>
                <a:gd name="connsiteX3651" fmla="*/ 133828 w 2377881"/>
                <a:gd name="connsiteY3651" fmla="*/ 445778 h 509406"/>
                <a:gd name="connsiteX3652" fmla="*/ 128209 w 2377881"/>
                <a:gd name="connsiteY3652" fmla="*/ 447207 h 509406"/>
                <a:gd name="connsiteX3653" fmla="*/ 121160 w 2377881"/>
                <a:gd name="connsiteY3653" fmla="*/ 443683 h 509406"/>
                <a:gd name="connsiteX3654" fmla="*/ 121160 w 2377881"/>
                <a:gd name="connsiteY3654" fmla="*/ 442635 h 509406"/>
                <a:gd name="connsiteX3655" fmla="*/ 114969 w 2377881"/>
                <a:gd name="connsiteY3655" fmla="*/ 433586 h 509406"/>
                <a:gd name="connsiteX3656" fmla="*/ 102586 w 2377881"/>
                <a:gd name="connsiteY3656" fmla="*/ 438825 h 509406"/>
                <a:gd name="connsiteX3657" fmla="*/ 104015 w 2377881"/>
                <a:gd name="connsiteY3657" fmla="*/ 441778 h 509406"/>
                <a:gd name="connsiteX3658" fmla="*/ 111254 w 2377881"/>
                <a:gd name="connsiteY3658" fmla="*/ 447112 h 509406"/>
                <a:gd name="connsiteX3659" fmla="*/ 112683 w 2377881"/>
                <a:gd name="connsiteY3659" fmla="*/ 451207 h 509406"/>
                <a:gd name="connsiteX3660" fmla="*/ 109730 w 2377881"/>
                <a:gd name="connsiteY3660" fmla="*/ 452827 h 509406"/>
                <a:gd name="connsiteX3661" fmla="*/ 100110 w 2377881"/>
                <a:gd name="connsiteY3661" fmla="*/ 446540 h 509406"/>
                <a:gd name="connsiteX3662" fmla="*/ 95919 w 2377881"/>
                <a:gd name="connsiteY3662" fmla="*/ 445683 h 509406"/>
                <a:gd name="connsiteX3663" fmla="*/ 92871 w 2377881"/>
                <a:gd name="connsiteY3663" fmla="*/ 447874 h 509406"/>
                <a:gd name="connsiteX3664" fmla="*/ 91537 w 2377881"/>
                <a:gd name="connsiteY3664" fmla="*/ 449112 h 509406"/>
                <a:gd name="connsiteX3665" fmla="*/ 87632 w 2377881"/>
                <a:gd name="connsiteY3665" fmla="*/ 450445 h 509406"/>
                <a:gd name="connsiteX3666" fmla="*/ 87823 w 2377881"/>
                <a:gd name="connsiteY3666" fmla="*/ 450255 h 509406"/>
                <a:gd name="connsiteX3667" fmla="*/ 85251 w 2377881"/>
                <a:gd name="connsiteY3667" fmla="*/ 438158 h 509406"/>
                <a:gd name="connsiteX3668" fmla="*/ 82584 w 2377881"/>
                <a:gd name="connsiteY3668" fmla="*/ 434920 h 509406"/>
                <a:gd name="connsiteX3669" fmla="*/ 79155 w 2377881"/>
                <a:gd name="connsiteY3669" fmla="*/ 433110 h 509406"/>
                <a:gd name="connsiteX3670" fmla="*/ 78583 w 2377881"/>
                <a:gd name="connsiteY3670" fmla="*/ 437110 h 509406"/>
                <a:gd name="connsiteX3671" fmla="*/ 79060 w 2377881"/>
                <a:gd name="connsiteY3671" fmla="*/ 437587 h 509406"/>
                <a:gd name="connsiteX3672" fmla="*/ 76774 w 2377881"/>
                <a:gd name="connsiteY3672" fmla="*/ 439492 h 509406"/>
                <a:gd name="connsiteX3673" fmla="*/ 76202 w 2377881"/>
                <a:gd name="connsiteY3673" fmla="*/ 439111 h 509406"/>
                <a:gd name="connsiteX3674" fmla="*/ 72583 w 2377881"/>
                <a:gd name="connsiteY3674" fmla="*/ 436158 h 509406"/>
                <a:gd name="connsiteX3675" fmla="*/ 71249 w 2377881"/>
                <a:gd name="connsiteY3675" fmla="*/ 432729 h 509406"/>
                <a:gd name="connsiteX3676" fmla="*/ 62867 w 2377881"/>
                <a:gd name="connsiteY3676" fmla="*/ 423871 h 509406"/>
                <a:gd name="connsiteX3677" fmla="*/ 59343 w 2377881"/>
                <a:gd name="connsiteY3677" fmla="*/ 425585 h 509406"/>
                <a:gd name="connsiteX3678" fmla="*/ 54771 w 2377881"/>
                <a:gd name="connsiteY3678" fmla="*/ 426538 h 509406"/>
                <a:gd name="connsiteX3679" fmla="*/ 49246 w 2377881"/>
                <a:gd name="connsiteY3679" fmla="*/ 426633 h 509406"/>
                <a:gd name="connsiteX3680" fmla="*/ 40102 w 2377881"/>
                <a:gd name="connsiteY3680" fmla="*/ 430443 h 509406"/>
                <a:gd name="connsiteX3681" fmla="*/ 39245 w 2377881"/>
                <a:gd name="connsiteY3681" fmla="*/ 429776 h 509406"/>
                <a:gd name="connsiteX3682" fmla="*/ 34768 w 2377881"/>
                <a:gd name="connsiteY3682" fmla="*/ 431205 h 509406"/>
                <a:gd name="connsiteX3683" fmla="*/ 34864 w 2377881"/>
                <a:gd name="connsiteY3683" fmla="*/ 434539 h 509406"/>
                <a:gd name="connsiteX3684" fmla="*/ 37721 w 2377881"/>
                <a:gd name="connsiteY3684" fmla="*/ 436253 h 509406"/>
                <a:gd name="connsiteX3685" fmla="*/ 40579 w 2377881"/>
                <a:gd name="connsiteY3685" fmla="*/ 439682 h 509406"/>
                <a:gd name="connsiteX3686" fmla="*/ 35816 w 2377881"/>
                <a:gd name="connsiteY3686" fmla="*/ 444921 h 509406"/>
                <a:gd name="connsiteX3687" fmla="*/ 33911 w 2377881"/>
                <a:gd name="connsiteY3687" fmla="*/ 444635 h 509406"/>
                <a:gd name="connsiteX3688" fmla="*/ 29530 w 2377881"/>
                <a:gd name="connsiteY3688" fmla="*/ 443206 h 509406"/>
                <a:gd name="connsiteX3689" fmla="*/ 25815 w 2377881"/>
                <a:gd name="connsiteY3689" fmla="*/ 438634 h 509406"/>
                <a:gd name="connsiteX3690" fmla="*/ 27244 w 2377881"/>
                <a:gd name="connsiteY3690" fmla="*/ 432348 h 509406"/>
                <a:gd name="connsiteX3691" fmla="*/ 29434 w 2377881"/>
                <a:gd name="connsiteY3691" fmla="*/ 430824 h 509406"/>
                <a:gd name="connsiteX3692" fmla="*/ 28673 w 2377881"/>
                <a:gd name="connsiteY3692" fmla="*/ 425204 h 509406"/>
                <a:gd name="connsiteX3693" fmla="*/ 26672 w 2377881"/>
                <a:gd name="connsiteY3693" fmla="*/ 424061 h 509406"/>
                <a:gd name="connsiteX3694" fmla="*/ 23815 w 2377881"/>
                <a:gd name="connsiteY3694" fmla="*/ 422156 h 509406"/>
                <a:gd name="connsiteX3695" fmla="*/ 14385 w 2377881"/>
                <a:gd name="connsiteY3695" fmla="*/ 422347 h 509406"/>
                <a:gd name="connsiteX3696" fmla="*/ 12290 w 2377881"/>
                <a:gd name="connsiteY3696" fmla="*/ 419108 h 509406"/>
                <a:gd name="connsiteX3697" fmla="*/ 8194 w 2377881"/>
                <a:gd name="connsiteY3697" fmla="*/ 414441 h 509406"/>
                <a:gd name="connsiteX3698" fmla="*/ 13623 w 2377881"/>
                <a:gd name="connsiteY3698" fmla="*/ 417203 h 509406"/>
                <a:gd name="connsiteX3699" fmla="*/ 19243 w 2377881"/>
                <a:gd name="connsiteY3699" fmla="*/ 420061 h 509406"/>
                <a:gd name="connsiteX3700" fmla="*/ 34102 w 2377881"/>
                <a:gd name="connsiteY3700" fmla="*/ 415298 h 509406"/>
                <a:gd name="connsiteX3701" fmla="*/ 35340 w 2377881"/>
                <a:gd name="connsiteY3701" fmla="*/ 416536 h 509406"/>
                <a:gd name="connsiteX3702" fmla="*/ 39150 w 2377881"/>
                <a:gd name="connsiteY3702" fmla="*/ 416727 h 509406"/>
                <a:gd name="connsiteX3703" fmla="*/ 46008 w 2377881"/>
                <a:gd name="connsiteY3703" fmla="*/ 416727 h 509406"/>
                <a:gd name="connsiteX3704" fmla="*/ 48675 w 2377881"/>
                <a:gd name="connsiteY3704" fmla="*/ 416917 h 509406"/>
                <a:gd name="connsiteX3705" fmla="*/ 68106 w 2377881"/>
                <a:gd name="connsiteY3705" fmla="*/ 417965 h 509406"/>
                <a:gd name="connsiteX3706" fmla="*/ 70964 w 2377881"/>
                <a:gd name="connsiteY3706" fmla="*/ 419870 h 509406"/>
                <a:gd name="connsiteX3707" fmla="*/ 72964 w 2377881"/>
                <a:gd name="connsiteY3707" fmla="*/ 419965 h 509406"/>
                <a:gd name="connsiteX3708" fmla="*/ 76393 w 2377881"/>
                <a:gd name="connsiteY3708" fmla="*/ 417679 h 509406"/>
                <a:gd name="connsiteX3709" fmla="*/ 77917 w 2377881"/>
                <a:gd name="connsiteY3709" fmla="*/ 412155 h 509406"/>
                <a:gd name="connsiteX3710" fmla="*/ 85251 w 2377881"/>
                <a:gd name="connsiteY3710" fmla="*/ 408440 h 509406"/>
                <a:gd name="connsiteX3711" fmla="*/ 89061 w 2377881"/>
                <a:gd name="connsiteY3711" fmla="*/ 409583 h 509406"/>
                <a:gd name="connsiteX3712" fmla="*/ 85537 w 2377881"/>
                <a:gd name="connsiteY3712" fmla="*/ 405392 h 509406"/>
                <a:gd name="connsiteX3713" fmla="*/ 78583 w 2377881"/>
                <a:gd name="connsiteY3713" fmla="*/ 397296 h 509406"/>
                <a:gd name="connsiteX3714" fmla="*/ 83822 w 2377881"/>
                <a:gd name="connsiteY3714" fmla="*/ 398344 h 509406"/>
                <a:gd name="connsiteX3715" fmla="*/ 86108 w 2377881"/>
                <a:gd name="connsiteY3715" fmla="*/ 400344 h 509406"/>
                <a:gd name="connsiteX3716" fmla="*/ 87537 w 2377881"/>
                <a:gd name="connsiteY3716" fmla="*/ 399963 h 509406"/>
                <a:gd name="connsiteX3717" fmla="*/ 88680 w 2377881"/>
                <a:gd name="connsiteY3717" fmla="*/ 399677 h 509406"/>
                <a:gd name="connsiteX3718" fmla="*/ 92585 w 2377881"/>
                <a:gd name="connsiteY3718" fmla="*/ 401677 h 509406"/>
                <a:gd name="connsiteX3719" fmla="*/ 92681 w 2377881"/>
                <a:gd name="connsiteY3719" fmla="*/ 403201 h 509406"/>
                <a:gd name="connsiteX3720" fmla="*/ 104491 w 2377881"/>
                <a:gd name="connsiteY3720" fmla="*/ 411298 h 509406"/>
                <a:gd name="connsiteX3721" fmla="*/ 110778 w 2377881"/>
                <a:gd name="connsiteY3721" fmla="*/ 407678 h 509406"/>
                <a:gd name="connsiteX3722" fmla="*/ 114874 w 2377881"/>
                <a:gd name="connsiteY3722" fmla="*/ 405202 h 509406"/>
                <a:gd name="connsiteX3723" fmla="*/ 118493 w 2377881"/>
                <a:gd name="connsiteY3723" fmla="*/ 405297 h 509406"/>
                <a:gd name="connsiteX3724" fmla="*/ 116969 w 2377881"/>
                <a:gd name="connsiteY3724" fmla="*/ 400249 h 509406"/>
                <a:gd name="connsiteX3725" fmla="*/ 115445 w 2377881"/>
                <a:gd name="connsiteY3725" fmla="*/ 395962 h 509406"/>
                <a:gd name="connsiteX3726" fmla="*/ 115255 w 2377881"/>
                <a:gd name="connsiteY3726" fmla="*/ 393010 h 509406"/>
                <a:gd name="connsiteX3727" fmla="*/ 120874 w 2377881"/>
                <a:gd name="connsiteY3727" fmla="*/ 399868 h 509406"/>
                <a:gd name="connsiteX3728" fmla="*/ 121256 w 2377881"/>
                <a:gd name="connsiteY3728" fmla="*/ 403582 h 509406"/>
                <a:gd name="connsiteX3729" fmla="*/ 123827 w 2377881"/>
                <a:gd name="connsiteY3729" fmla="*/ 405106 h 509406"/>
                <a:gd name="connsiteX3730" fmla="*/ 126208 w 2377881"/>
                <a:gd name="connsiteY3730" fmla="*/ 403487 h 509406"/>
                <a:gd name="connsiteX3731" fmla="*/ 126494 w 2377881"/>
                <a:gd name="connsiteY3731" fmla="*/ 401487 h 509406"/>
                <a:gd name="connsiteX3732" fmla="*/ 130018 w 2377881"/>
                <a:gd name="connsiteY3732" fmla="*/ 396629 h 509406"/>
                <a:gd name="connsiteX3733" fmla="*/ 139925 w 2377881"/>
                <a:gd name="connsiteY3733" fmla="*/ 397867 h 509406"/>
                <a:gd name="connsiteX3734" fmla="*/ 149545 w 2377881"/>
                <a:gd name="connsiteY3734" fmla="*/ 403106 h 509406"/>
                <a:gd name="connsiteX3735" fmla="*/ 160594 w 2377881"/>
                <a:gd name="connsiteY3735" fmla="*/ 402249 h 509406"/>
                <a:gd name="connsiteX3736" fmla="*/ 162023 w 2377881"/>
                <a:gd name="connsiteY3736" fmla="*/ 403011 h 509406"/>
                <a:gd name="connsiteX3737" fmla="*/ 163832 w 2377881"/>
                <a:gd name="connsiteY3737" fmla="*/ 403963 h 509406"/>
                <a:gd name="connsiteX3738" fmla="*/ 167166 w 2377881"/>
                <a:gd name="connsiteY3738" fmla="*/ 407488 h 509406"/>
                <a:gd name="connsiteX3739" fmla="*/ 167452 w 2377881"/>
                <a:gd name="connsiteY3739" fmla="*/ 407297 h 509406"/>
                <a:gd name="connsiteX3740" fmla="*/ 179263 w 2377881"/>
                <a:gd name="connsiteY3740" fmla="*/ 405011 h 509406"/>
                <a:gd name="connsiteX3741" fmla="*/ 180215 w 2377881"/>
                <a:gd name="connsiteY3741" fmla="*/ 404916 h 509406"/>
                <a:gd name="connsiteX3742" fmla="*/ 182977 w 2377881"/>
                <a:gd name="connsiteY3742" fmla="*/ 403773 h 509406"/>
                <a:gd name="connsiteX3743" fmla="*/ 183930 w 2377881"/>
                <a:gd name="connsiteY3743" fmla="*/ 404725 h 509406"/>
                <a:gd name="connsiteX3744" fmla="*/ 187264 w 2377881"/>
                <a:gd name="connsiteY3744" fmla="*/ 404916 h 509406"/>
                <a:gd name="connsiteX3745" fmla="*/ 196598 w 2377881"/>
                <a:gd name="connsiteY3745" fmla="*/ 403487 h 509406"/>
                <a:gd name="connsiteX3746" fmla="*/ 197456 w 2377881"/>
                <a:gd name="connsiteY3746" fmla="*/ 399963 h 509406"/>
                <a:gd name="connsiteX3747" fmla="*/ 189074 w 2377881"/>
                <a:gd name="connsiteY3747" fmla="*/ 398153 h 509406"/>
                <a:gd name="connsiteX3748" fmla="*/ 184120 w 2377881"/>
                <a:gd name="connsiteY3748" fmla="*/ 394629 h 509406"/>
                <a:gd name="connsiteX3749" fmla="*/ 180977 w 2377881"/>
                <a:gd name="connsiteY3749" fmla="*/ 392724 h 509406"/>
                <a:gd name="connsiteX3750" fmla="*/ 187168 w 2377881"/>
                <a:gd name="connsiteY3750" fmla="*/ 387961 h 509406"/>
                <a:gd name="connsiteX3751" fmla="*/ 190788 w 2377881"/>
                <a:gd name="connsiteY3751" fmla="*/ 389390 h 509406"/>
                <a:gd name="connsiteX3752" fmla="*/ 193074 w 2377881"/>
                <a:gd name="connsiteY3752" fmla="*/ 390343 h 509406"/>
                <a:gd name="connsiteX3753" fmla="*/ 202504 w 2377881"/>
                <a:gd name="connsiteY3753" fmla="*/ 389771 h 509406"/>
                <a:gd name="connsiteX3754" fmla="*/ 203551 w 2377881"/>
                <a:gd name="connsiteY3754" fmla="*/ 393391 h 509406"/>
                <a:gd name="connsiteX3755" fmla="*/ 206600 w 2377881"/>
                <a:gd name="connsiteY3755" fmla="*/ 397010 h 509406"/>
                <a:gd name="connsiteX3756" fmla="*/ 209171 w 2377881"/>
                <a:gd name="connsiteY3756" fmla="*/ 397486 h 509406"/>
                <a:gd name="connsiteX3757" fmla="*/ 217172 w 2377881"/>
                <a:gd name="connsiteY3757" fmla="*/ 399391 h 509406"/>
                <a:gd name="connsiteX3758" fmla="*/ 218601 w 2377881"/>
                <a:gd name="connsiteY3758" fmla="*/ 398248 h 509406"/>
                <a:gd name="connsiteX3759" fmla="*/ 219649 w 2377881"/>
                <a:gd name="connsiteY3759" fmla="*/ 397486 h 509406"/>
                <a:gd name="connsiteX3760" fmla="*/ 218791 w 2377881"/>
                <a:gd name="connsiteY3760" fmla="*/ 395105 h 509406"/>
                <a:gd name="connsiteX3761" fmla="*/ 217553 w 2377881"/>
                <a:gd name="connsiteY3761" fmla="*/ 393581 h 509406"/>
                <a:gd name="connsiteX3762" fmla="*/ 222030 w 2377881"/>
                <a:gd name="connsiteY3762" fmla="*/ 386723 h 509406"/>
                <a:gd name="connsiteX3763" fmla="*/ 226411 w 2377881"/>
                <a:gd name="connsiteY3763" fmla="*/ 392438 h 509406"/>
                <a:gd name="connsiteX3764" fmla="*/ 239080 w 2377881"/>
                <a:gd name="connsiteY3764" fmla="*/ 393962 h 509406"/>
                <a:gd name="connsiteX3765" fmla="*/ 233460 w 2377881"/>
                <a:gd name="connsiteY3765" fmla="*/ 390628 h 509406"/>
                <a:gd name="connsiteX3766" fmla="*/ 231745 w 2377881"/>
                <a:gd name="connsiteY3766" fmla="*/ 388819 h 509406"/>
                <a:gd name="connsiteX3767" fmla="*/ 239556 w 2377881"/>
                <a:gd name="connsiteY3767" fmla="*/ 386247 h 509406"/>
                <a:gd name="connsiteX3768" fmla="*/ 244795 w 2377881"/>
                <a:gd name="connsiteY3768" fmla="*/ 385009 h 509406"/>
                <a:gd name="connsiteX3769" fmla="*/ 244604 w 2377881"/>
                <a:gd name="connsiteY3769" fmla="*/ 385199 h 509406"/>
                <a:gd name="connsiteX3770" fmla="*/ 237841 w 2377881"/>
                <a:gd name="connsiteY3770" fmla="*/ 391962 h 509406"/>
                <a:gd name="connsiteX3771" fmla="*/ 251843 w 2377881"/>
                <a:gd name="connsiteY3771" fmla="*/ 395772 h 509406"/>
                <a:gd name="connsiteX3772" fmla="*/ 253843 w 2377881"/>
                <a:gd name="connsiteY3772" fmla="*/ 390724 h 509406"/>
                <a:gd name="connsiteX3773" fmla="*/ 252986 w 2377881"/>
                <a:gd name="connsiteY3773" fmla="*/ 390724 h 509406"/>
                <a:gd name="connsiteX3774" fmla="*/ 251081 w 2377881"/>
                <a:gd name="connsiteY3774" fmla="*/ 390247 h 509406"/>
                <a:gd name="connsiteX3775" fmla="*/ 248319 w 2377881"/>
                <a:gd name="connsiteY3775" fmla="*/ 387771 h 509406"/>
                <a:gd name="connsiteX3776" fmla="*/ 253462 w 2377881"/>
                <a:gd name="connsiteY3776" fmla="*/ 387390 h 509406"/>
                <a:gd name="connsiteX3777" fmla="*/ 260797 w 2377881"/>
                <a:gd name="connsiteY3777" fmla="*/ 388247 h 509406"/>
                <a:gd name="connsiteX3778" fmla="*/ 261083 w 2377881"/>
                <a:gd name="connsiteY3778" fmla="*/ 387009 h 509406"/>
                <a:gd name="connsiteX3779" fmla="*/ 269083 w 2377881"/>
                <a:gd name="connsiteY3779" fmla="*/ 390343 h 509406"/>
                <a:gd name="connsiteX3780" fmla="*/ 267274 w 2377881"/>
                <a:gd name="connsiteY3780" fmla="*/ 390819 h 509406"/>
                <a:gd name="connsiteX3781" fmla="*/ 265369 w 2377881"/>
                <a:gd name="connsiteY3781" fmla="*/ 392819 h 509406"/>
                <a:gd name="connsiteX3782" fmla="*/ 267178 w 2377881"/>
                <a:gd name="connsiteY3782" fmla="*/ 394819 h 509406"/>
                <a:gd name="connsiteX3783" fmla="*/ 270131 w 2377881"/>
                <a:gd name="connsiteY3783" fmla="*/ 394057 h 509406"/>
                <a:gd name="connsiteX3784" fmla="*/ 280799 w 2377881"/>
                <a:gd name="connsiteY3784" fmla="*/ 389676 h 509406"/>
                <a:gd name="connsiteX3785" fmla="*/ 286466 w 2377881"/>
                <a:gd name="connsiteY3785" fmla="*/ 389148 h 509406"/>
                <a:gd name="connsiteX3786" fmla="*/ 286609 w 2377881"/>
                <a:gd name="connsiteY3786" fmla="*/ 389485 h 509406"/>
                <a:gd name="connsiteX3787" fmla="*/ 287070 w 2377881"/>
                <a:gd name="connsiteY3787" fmla="*/ 389091 h 509406"/>
                <a:gd name="connsiteX3788" fmla="*/ 292039 w 2377881"/>
                <a:gd name="connsiteY3788" fmla="*/ 388628 h 509406"/>
                <a:gd name="connsiteX3789" fmla="*/ 292039 w 2377881"/>
                <a:gd name="connsiteY3789" fmla="*/ 384818 h 509406"/>
                <a:gd name="connsiteX3790" fmla="*/ 291848 w 2377881"/>
                <a:gd name="connsiteY3790" fmla="*/ 385009 h 509406"/>
                <a:gd name="connsiteX3791" fmla="*/ 287070 w 2377881"/>
                <a:gd name="connsiteY3791" fmla="*/ 389091 h 509406"/>
                <a:gd name="connsiteX3792" fmla="*/ 286466 w 2377881"/>
                <a:gd name="connsiteY3792" fmla="*/ 389148 h 509406"/>
                <a:gd name="connsiteX3793" fmla="*/ 283181 w 2377881"/>
                <a:gd name="connsiteY3793" fmla="*/ 381389 h 509406"/>
                <a:gd name="connsiteX3794" fmla="*/ 285752 w 2377881"/>
                <a:gd name="connsiteY3794" fmla="*/ 381294 h 509406"/>
                <a:gd name="connsiteX3795" fmla="*/ 294134 w 2377881"/>
                <a:gd name="connsiteY3795" fmla="*/ 382437 h 509406"/>
                <a:gd name="connsiteX3796" fmla="*/ 297182 w 2377881"/>
                <a:gd name="connsiteY3796" fmla="*/ 383294 h 509406"/>
                <a:gd name="connsiteX3797" fmla="*/ 307279 w 2377881"/>
                <a:gd name="connsiteY3797" fmla="*/ 383485 h 509406"/>
                <a:gd name="connsiteX3798" fmla="*/ 316708 w 2377881"/>
                <a:gd name="connsiteY3798" fmla="*/ 381199 h 509406"/>
                <a:gd name="connsiteX3799" fmla="*/ 316899 w 2377881"/>
                <a:gd name="connsiteY3799" fmla="*/ 381199 h 509406"/>
                <a:gd name="connsiteX3800" fmla="*/ 323948 w 2377881"/>
                <a:gd name="connsiteY3800" fmla="*/ 381008 h 509406"/>
                <a:gd name="connsiteX3801" fmla="*/ 325567 w 2377881"/>
                <a:gd name="connsiteY3801" fmla="*/ 381484 h 509406"/>
                <a:gd name="connsiteX3802" fmla="*/ 329472 w 2377881"/>
                <a:gd name="connsiteY3802" fmla="*/ 381580 h 509406"/>
                <a:gd name="connsiteX3803" fmla="*/ 331663 w 2377881"/>
                <a:gd name="connsiteY3803" fmla="*/ 376627 h 509406"/>
                <a:gd name="connsiteX3804" fmla="*/ 332044 w 2377881"/>
                <a:gd name="connsiteY3804" fmla="*/ 376912 h 509406"/>
                <a:gd name="connsiteX3805" fmla="*/ 342902 w 2377881"/>
                <a:gd name="connsiteY3805" fmla="*/ 385866 h 509406"/>
                <a:gd name="connsiteX3806" fmla="*/ 351856 w 2377881"/>
                <a:gd name="connsiteY3806" fmla="*/ 388533 h 509406"/>
                <a:gd name="connsiteX3807" fmla="*/ 353189 w 2377881"/>
                <a:gd name="connsiteY3807" fmla="*/ 388342 h 509406"/>
                <a:gd name="connsiteX3808" fmla="*/ 353475 w 2377881"/>
                <a:gd name="connsiteY3808" fmla="*/ 384437 h 509406"/>
                <a:gd name="connsiteX3809" fmla="*/ 352618 w 2377881"/>
                <a:gd name="connsiteY3809" fmla="*/ 384532 h 509406"/>
                <a:gd name="connsiteX3810" fmla="*/ 347284 w 2377881"/>
                <a:gd name="connsiteY3810" fmla="*/ 385009 h 509406"/>
                <a:gd name="connsiteX3811" fmla="*/ 342616 w 2377881"/>
                <a:gd name="connsiteY3811" fmla="*/ 376531 h 509406"/>
                <a:gd name="connsiteX3812" fmla="*/ 347569 w 2377881"/>
                <a:gd name="connsiteY3812" fmla="*/ 373102 h 509406"/>
                <a:gd name="connsiteX3813" fmla="*/ 355570 w 2377881"/>
                <a:gd name="connsiteY3813" fmla="*/ 379198 h 509406"/>
                <a:gd name="connsiteX3814" fmla="*/ 359095 w 2377881"/>
                <a:gd name="connsiteY3814" fmla="*/ 379770 h 509406"/>
                <a:gd name="connsiteX3815" fmla="*/ 369763 w 2377881"/>
                <a:gd name="connsiteY3815" fmla="*/ 376150 h 509406"/>
                <a:gd name="connsiteX3816" fmla="*/ 370715 w 2377881"/>
                <a:gd name="connsiteY3816" fmla="*/ 375484 h 509406"/>
                <a:gd name="connsiteX3817" fmla="*/ 376049 w 2377881"/>
                <a:gd name="connsiteY3817" fmla="*/ 372817 h 509406"/>
                <a:gd name="connsiteX3818" fmla="*/ 376240 w 2377881"/>
                <a:gd name="connsiteY3818" fmla="*/ 377865 h 509406"/>
                <a:gd name="connsiteX3819" fmla="*/ 374335 w 2377881"/>
                <a:gd name="connsiteY3819" fmla="*/ 378151 h 509406"/>
                <a:gd name="connsiteX3820" fmla="*/ 373287 w 2377881"/>
                <a:gd name="connsiteY3820" fmla="*/ 378341 h 509406"/>
                <a:gd name="connsiteX3821" fmla="*/ 370620 w 2377881"/>
                <a:gd name="connsiteY3821" fmla="*/ 382151 h 509406"/>
                <a:gd name="connsiteX3822" fmla="*/ 373954 w 2377881"/>
                <a:gd name="connsiteY3822" fmla="*/ 388438 h 509406"/>
                <a:gd name="connsiteX3823" fmla="*/ 381098 w 2377881"/>
                <a:gd name="connsiteY3823" fmla="*/ 385294 h 509406"/>
                <a:gd name="connsiteX3824" fmla="*/ 382050 w 2377881"/>
                <a:gd name="connsiteY3824" fmla="*/ 377103 h 509406"/>
                <a:gd name="connsiteX3825" fmla="*/ 382717 w 2377881"/>
                <a:gd name="connsiteY3825" fmla="*/ 376341 h 509406"/>
                <a:gd name="connsiteX3826" fmla="*/ 385098 w 2377881"/>
                <a:gd name="connsiteY3826" fmla="*/ 376150 h 509406"/>
                <a:gd name="connsiteX3827" fmla="*/ 386432 w 2377881"/>
                <a:gd name="connsiteY3827" fmla="*/ 377389 h 509406"/>
                <a:gd name="connsiteX3828" fmla="*/ 384336 w 2377881"/>
                <a:gd name="connsiteY3828" fmla="*/ 382913 h 509406"/>
                <a:gd name="connsiteX3829" fmla="*/ 385669 w 2377881"/>
                <a:gd name="connsiteY3829" fmla="*/ 384437 h 509406"/>
                <a:gd name="connsiteX3830" fmla="*/ 388146 w 2377881"/>
                <a:gd name="connsiteY3830" fmla="*/ 385294 h 509406"/>
                <a:gd name="connsiteX3831" fmla="*/ 393385 w 2377881"/>
                <a:gd name="connsiteY3831" fmla="*/ 384723 h 509406"/>
                <a:gd name="connsiteX3832" fmla="*/ 392908 w 2377881"/>
                <a:gd name="connsiteY3832" fmla="*/ 384151 h 509406"/>
                <a:gd name="connsiteX3833" fmla="*/ 394051 w 2377881"/>
                <a:gd name="connsiteY3833" fmla="*/ 380341 h 509406"/>
                <a:gd name="connsiteX3834" fmla="*/ 397004 w 2377881"/>
                <a:gd name="connsiteY3834" fmla="*/ 382532 h 509406"/>
                <a:gd name="connsiteX3835" fmla="*/ 397576 w 2377881"/>
                <a:gd name="connsiteY3835" fmla="*/ 383675 h 509406"/>
                <a:gd name="connsiteX3836" fmla="*/ 404434 w 2377881"/>
                <a:gd name="connsiteY3836" fmla="*/ 383389 h 509406"/>
                <a:gd name="connsiteX3837" fmla="*/ 407006 w 2377881"/>
                <a:gd name="connsiteY3837" fmla="*/ 381484 h 509406"/>
                <a:gd name="connsiteX3838" fmla="*/ 407958 w 2377881"/>
                <a:gd name="connsiteY3838" fmla="*/ 380722 h 509406"/>
                <a:gd name="connsiteX3839" fmla="*/ 404815 w 2377881"/>
                <a:gd name="connsiteY3839" fmla="*/ 376912 h 509406"/>
                <a:gd name="connsiteX3840" fmla="*/ 399766 w 2377881"/>
                <a:gd name="connsiteY3840" fmla="*/ 374245 h 509406"/>
                <a:gd name="connsiteX3841" fmla="*/ 402338 w 2377881"/>
                <a:gd name="connsiteY3841" fmla="*/ 368435 h 509406"/>
                <a:gd name="connsiteX3842" fmla="*/ 402719 w 2377881"/>
                <a:gd name="connsiteY3842" fmla="*/ 369197 h 509406"/>
                <a:gd name="connsiteX3843" fmla="*/ 405291 w 2377881"/>
                <a:gd name="connsiteY3843" fmla="*/ 373864 h 509406"/>
                <a:gd name="connsiteX3844" fmla="*/ 413864 w 2377881"/>
                <a:gd name="connsiteY3844" fmla="*/ 372150 h 509406"/>
                <a:gd name="connsiteX3845" fmla="*/ 413578 w 2377881"/>
                <a:gd name="connsiteY3845" fmla="*/ 371578 h 509406"/>
                <a:gd name="connsiteX3846" fmla="*/ 415864 w 2377881"/>
                <a:gd name="connsiteY3846" fmla="*/ 369864 h 509406"/>
                <a:gd name="connsiteX3847" fmla="*/ 420055 w 2377881"/>
                <a:gd name="connsiteY3847" fmla="*/ 371197 h 509406"/>
                <a:gd name="connsiteX3848" fmla="*/ 423008 w 2377881"/>
                <a:gd name="connsiteY3848" fmla="*/ 377770 h 509406"/>
                <a:gd name="connsiteX3849" fmla="*/ 420626 w 2377881"/>
                <a:gd name="connsiteY3849" fmla="*/ 379008 h 509406"/>
                <a:gd name="connsiteX3850" fmla="*/ 420341 w 2377881"/>
                <a:gd name="connsiteY3850" fmla="*/ 380913 h 509406"/>
                <a:gd name="connsiteX3851" fmla="*/ 421865 w 2377881"/>
                <a:gd name="connsiteY3851" fmla="*/ 382246 h 509406"/>
                <a:gd name="connsiteX3852" fmla="*/ 428437 w 2377881"/>
                <a:gd name="connsiteY3852" fmla="*/ 380151 h 509406"/>
                <a:gd name="connsiteX3853" fmla="*/ 430532 w 2377881"/>
                <a:gd name="connsiteY3853" fmla="*/ 377103 h 509406"/>
                <a:gd name="connsiteX3854" fmla="*/ 431770 w 2377881"/>
                <a:gd name="connsiteY3854" fmla="*/ 374722 h 509406"/>
                <a:gd name="connsiteX3855" fmla="*/ 437200 w 2377881"/>
                <a:gd name="connsiteY3855" fmla="*/ 369769 h 509406"/>
                <a:gd name="connsiteX3856" fmla="*/ 443296 w 2377881"/>
                <a:gd name="connsiteY3856" fmla="*/ 370531 h 509406"/>
                <a:gd name="connsiteX3857" fmla="*/ 440724 w 2377881"/>
                <a:gd name="connsiteY3857" fmla="*/ 371674 h 509406"/>
                <a:gd name="connsiteX3858" fmla="*/ 437962 w 2377881"/>
                <a:gd name="connsiteY3858" fmla="*/ 377960 h 509406"/>
                <a:gd name="connsiteX3859" fmla="*/ 439581 w 2377881"/>
                <a:gd name="connsiteY3859" fmla="*/ 380151 h 509406"/>
                <a:gd name="connsiteX3860" fmla="*/ 440152 w 2377881"/>
                <a:gd name="connsiteY3860" fmla="*/ 381008 h 509406"/>
                <a:gd name="connsiteX3861" fmla="*/ 444058 w 2377881"/>
                <a:gd name="connsiteY3861" fmla="*/ 380722 h 509406"/>
                <a:gd name="connsiteX3862" fmla="*/ 445010 w 2377881"/>
                <a:gd name="connsiteY3862" fmla="*/ 380056 h 509406"/>
                <a:gd name="connsiteX3863" fmla="*/ 445772 w 2377881"/>
                <a:gd name="connsiteY3863" fmla="*/ 379484 h 509406"/>
                <a:gd name="connsiteX3864" fmla="*/ 449582 w 2377881"/>
                <a:gd name="connsiteY3864" fmla="*/ 382246 h 509406"/>
                <a:gd name="connsiteX3865" fmla="*/ 450630 w 2377881"/>
                <a:gd name="connsiteY3865" fmla="*/ 382246 h 509406"/>
                <a:gd name="connsiteX3866" fmla="*/ 457107 w 2377881"/>
                <a:gd name="connsiteY3866" fmla="*/ 380246 h 509406"/>
                <a:gd name="connsiteX3867" fmla="*/ 458345 w 2377881"/>
                <a:gd name="connsiteY3867" fmla="*/ 379389 h 509406"/>
                <a:gd name="connsiteX3868" fmla="*/ 459583 w 2377881"/>
                <a:gd name="connsiteY3868" fmla="*/ 373293 h 509406"/>
                <a:gd name="connsiteX3869" fmla="*/ 467680 w 2377881"/>
                <a:gd name="connsiteY3869" fmla="*/ 366530 h 509406"/>
                <a:gd name="connsiteX3870" fmla="*/ 465108 w 2377881"/>
                <a:gd name="connsiteY3870" fmla="*/ 373579 h 509406"/>
                <a:gd name="connsiteX3871" fmla="*/ 476538 w 2377881"/>
                <a:gd name="connsiteY3871" fmla="*/ 379198 h 509406"/>
                <a:gd name="connsiteX3872" fmla="*/ 480919 w 2377881"/>
                <a:gd name="connsiteY3872" fmla="*/ 382246 h 509406"/>
                <a:gd name="connsiteX3873" fmla="*/ 483206 w 2377881"/>
                <a:gd name="connsiteY3873" fmla="*/ 383770 h 509406"/>
                <a:gd name="connsiteX3874" fmla="*/ 482825 w 2377881"/>
                <a:gd name="connsiteY3874" fmla="*/ 373388 h 509406"/>
                <a:gd name="connsiteX3875" fmla="*/ 487682 w 2377881"/>
                <a:gd name="connsiteY3875" fmla="*/ 374245 h 509406"/>
                <a:gd name="connsiteX3876" fmla="*/ 487396 w 2377881"/>
                <a:gd name="connsiteY3876" fmla="*/ 377293 h 509406"/>
                <a:gd name="connsiteX3877" fmla="*/ 490540 w 2377881"/>
                <a:gd name="connsiteY3877" fmla="*/ 378151 h 509406"/>
                <a:gd name="connsiteX3878" fmla="*/ 491778 w 2377881"/>
                <a:gd name="connsiteY3878" fmla="*/ 377008 h 509406"/>
                <a:gd name="connsiteX3879" fmla="*/ 497017 w 2377881"/>
                <a:gd name="connsiteY3879" fmla="*/ 375579 h 509406"/>
                <a:gd name="connsiteX3880" fmla="*/ 498826 w 2377881"/>
                <a:gd name="connsiteY3880" fmla="*/ 376055 h 509406"/>
                <a:gd name="connsiteX3881" fmla="*/ 504446 w 2377881"/>
                <a:gd name="connsiteY3881" fmla="*/ 377674 h 509406"/>
                <a:gd name="connsiteX3882" fmla="*/ 530259 w 2377881"/>
                <a:gd name="connsiteY3882" fmla="*/ 372626 h 509406"/>
                <a:gd name="connsiteX3883" fmla="*/ 530926 w 2377881"/>
                <a:gd name="connsiteY3883" fmla="*/ 373388 h 509406"/>
                <a:gd name="connsiteX3884" fmla="*/ 532450 w 2377881"/>
                <a:gd name="connsiteY3884" fmla="*/ 375103 h 509406"/>
                <a:gd name="connsiteX3885" fmla="*/ 538641 w 2377881"/>
                <a:gd name="connsiteY3885" fmla="*/ 376246 h 509406"/>
                <a:gd name="connsiteX3886" fmla="*/ 538832 w 2377881"/>
                <a:gd name="connsiteY3886" fmla="*/ 376055 h 509406"/>
                <a:gd name="connsiteX3887" fmla="*/ 546261 w 2377881"/>
                <a:gd name="connsiteY3887" fmla="*/ 374817 h 509406"/>
                <a:gd name="connsiteX3888" fmla="*/ 547785 w 2377881"/>
                <a:gd name="connsiteY3888" fmla="*/ 373388 h 509406"/>
                <a:gd name="connsiteX3889" fmla="*/ 551690 w 2377881"/>
                <a:gd name="connsiteY3889" fmla="*/ 366340 h 509406"/>
                <a:gd name="connsiteX3890" fmla="*/ 553405 w 2377881"/>
                <a:gd name="connsiteY3890" fmla="*/ 365863 h 509406"/>
                <a:gd name="connsiteX3891" fmla="*/ 554357 w 2377881"/>
                <a:gd name="connsiteY3891" fmla="*/ 365578 h 509406"/>
                <a:gd name="connsiteX3892" fmla="*/ 559406 w 2377881"/>
                <a:gd name="connsiteY3892" fmla="*/ 369769 h 509406"/>
                <a:gd name="connsiteX3893" fmla="*/ 565787 w 2377881"/>
                <a:gd name="connsiteY3893" fmla="*/ 375007 h 509406"/>
                <a:gd name="connsiteX3894" fmla="*/ 576932 w 2377881"/>
                <a:gd name="connsiteY3894" fmla="*/ 372245 h 509406"/>
                <a:gd name="connsiteX3895" fmla="*/ 583313 w 2377881"/>
                <a:gd name="connsiteY3895" fmla="*/ 375865 h 509406"/>
                <a:gd name="connsiteX3896" fmla="*/ 591124 w 2377881"/>
                <a:gd name="connsiteY3896" fmla="*/ 371864 h 509406"/>
                <a:gd name="connsiteX3897" fmla="*/ 592457 w 2377881"/>
                <a:gd name="connsiteY3897" fmla="*/ 369388 h 509406"/>
                <a:gd name="connsiteX3898" fmla="*/ 591219 w 2377881"/>
                <a:gd name="connsiteY3898" fmla="*/ 367864 h 509406"/>
                <a:gd name="connsiteX3899" fmla="*/ 584456 w 2377881"/>
                <a:gd name="connsiteY3899" fmla="*/ 368911 h 509406"/>
                <a:gd name="connsiteX3900" fmla="*/ 580456 w 2377881"/>
                <a:gd name="connsiteY3900" fmla="*/ 360720 h 509406"/>
                <a:gd name="connsiteX3901" fmla="*/ 582837 w 2377881"/>
                <a:gd name="connsiteY3901" fmla="*/ 359386 h 509406"/>
                <a:gd name="connsiteX3902" fmla="*/ 583885 w 2377881"/>
                <a:gd name="connsiteY3902" fmla="*/ 359005 h 509406"/>
                <a:gd name="connsiteX3903" fmla="*/ 584837 w 2377881"/>
                <a:gd name="connsiteY3903" fmla="*/ 358624 h 509406"/>
                <a:gd name="connsiteX3904" fmla="*/ 587409 w 2377881"/>
                <a:gd name="connsiteY3904" fmla="*/ 358624 h 509406"/>
                <a:gd name="connsiteX3905" fmla="*/ 590076 w 2377881"/>
                <a:gd name="connsiteY3905" fmla="*/ 364149 h 509406"/>
                <a:gd name="connsiteX3906" fmla="*/ 606935 w 2377881"/>
                <a:gd name="connsiteY3906" fmla="*/ 362815 h 509406"/>
                <a:gd name="connsiteX3907" fmla="*/ 621223 w 2377881"/>
                <a:gd name="connsiteY3907" fmla="*/ 363482 h 509406"/>
                <a:gd name="connsiteX3908" fmla="*/ 612079 w 2377881"/>
                <a:gd name="connsiteY3908" fmla="*/ 365959 h 509406"/>
                <a:gd name="connsiteX3909" fmla="*/ 610555 w 2377881"/>
                <a:gd name="connsiteY3909" fmla="*/ 367102 h 509406"/>
                <a:gd name="connsiteX3910" fmla="*/ 607221 w 2377881"/>
                <a:gd name="connsiteY3910" fmla="*/ 369483 h 509406"/>
                <a:gd name="connsiteX3911" fmla="*/ 603697 w 2377881"/>
                <a:gd name="connsiteY3911" fmla="*/ 371197 h 509406"/>
                <a:gd name="connsiteX3912" fmla="*/ 605411 w 2377881"/>
                <a:gd name="connsiteY3912" fmla="*/ 372721 h 509406"/>
                <a:gd name="connsiteX3913" fmla="*/ 612174 w 2377881"/>
                <a:gd name="connsiteY3913" fmla="*/ 375484 h 509406"/>
                <a:gd name="connsiteX3914" fmla="*/ 625700 w 2377881"/>
                <a:gd name="connsiteY3914" fmla="*/ 373960 h 509406"/>
                <a:gd name="connsiteX3915" fmla="*/ 628652 w 2377881"/>
                <a:gd name="connsiteY3915" fmla="*/ 371674 h 509406"/>
                <a:gd name="connsiteX3916" fmla="*/ 633605 w 2377881"/>
                <a:gd name="connsiteY3916" fmla="*/ 368245 h 509406"/>
                <a:gd name="connsiteX3917" fmla="*/ 634558 w 2377881"/>
                <a:gd name="connsiteY3917" fmla="*/ 366149 h 509406"/>
                <a:gd name="connsiteX3918" fmla="*/ 641987 w 2377881"/>
                <a:gd name="connsiteY3918" fmla="*/ 361387 h 509406"/>
                <a:gd name="connsiteX3919" fmla="*/ 645416 w 2377881"/>
                <a:gd name="connsiteY3919" fmla="*/ 361482 h 509406"/>
                <a:gd name="connsiteX3920" fmla="*/ 645702 w 2377881"/>
                <a:gd name="connsiteY3920" fmla="*/ 361482 h 509406"/>
                <a:gd name="connsiteX3921" fmla="*/ 643225 w 2377881"/>
                <a:gd name="connsiteY3921" fmla="*/ 363673 h 509406"/>
                <a:gd name="connsiteX3922" fmla="*/ 636749 w 2377881"/>
                <a:gd name="connsiteY3922" fmla="*/ 365673 h 509406"/>
                <a:gd name="connsiteX3923" fmla="*/ 645511 w 2377881"/>
                <a:gd name="connsiteY3923" fmla="*/ 371864 h 509406"/>
                <a:gd name="connsiteX3924" fmla="*/ 667705 w 2377881"/>
                <a:gd name="connsiteY3924" fmla="*/ 374722 h 509406"/>
                <a:gd name="connsiteX3925" fmla="*/ 669705 w 2377881"/>
                <a:gd name="connsiteY3925" fmla="*/ 370245 h 509406"/>
                <a:gd name="connsiteX3926" fmla="*/ 664561 w 2377881"/>
                <a:gd name="connsiteY3926" fmla="*/ 365482 h 509406"/>
                <a:gd name="connsiteX3927" fmla="*/ 660656 w 2377881"/>
                <a:gd name="connsiteY3927" fmla="*/ 363101 h 509406"/>
                <a:gd name="connsiteX3928" fmla="*/ 659990 w 2377881"/>
                <a:gd name="connsiteY3928" fmla="*/ 362434 h 509406"/>
                <a:gd name="connsiteX3929" fmla="*/ 662657 w 2377881"/>
                <a:gd name="connsiteY3929" fmla="*/ 359577 h 509406"/>
                <a:gd name="connsiteX3930" fmla="*/ 664085 w 2377881"/>
                <a:gd name="connsiteY3930" fmla="*/ 359672 h 509406"/>
                <a:gd name="connsiteX3931" fmla="*/ 665228 w 2377881"/>
                <a:gd name="connsiteY3931" fmla="*/ 359767 h 509406"/>
                <a:gd name="connsiteX3932" fmla="*/ 669610 w 2377881"/>
                <a:gd name="connsiteY3932" fmla="*/ 358815 h 509406"/>
                <a:gd name="connsiteX3933" fmla="*/ 673229 w 2377881"/>
                <a:gd name="connsiteY3933" fmla="*/ 359577 h 509406"/>
                <a:gd name="connsiteX3934" fmla="*/ 672086 w 2377881"/>
                <a:gd name="connsiteY3934" fmla="*/ 366435 h 509406"/>
                <a:gd name="connsiteX3935" fmla="*/ 673515 w 2377881"/>
                <a:gd name="connsiteY3935" fmla="*/ 367197 h 509406"/>
                <a:gd name="connsiteX3936" fmla="*/ 675134 w 2377881"/>
                <a:gd name="connsiteY3936" fmla="*/ 368149 h 509406"/>
                <a:gd name="connsiteX3937" fmla="*/ 679992 w 2377881"/>
                <a:gd name="connsiteY3937" fmla="*/ 365768 h 509406"/>
                <a:gd name="connsiteX3938" fmla="*/ 679516 w 2377881"/>
                <a:gd name="connsiteY3938" fmla="*/ 363958 h 509406"/>
                <a:gd name="connsiteX3939" fmla="*/ 679420 w 2377881"/>
                <a:gd name="connsiteY3939" fmla="*/ 360910 h 509406"/>
                <a:gd name="connsiteX3940" fmla="*/ 680278 w 2377881"/>
                <a:gd name="connsiteY3940" fmla="*/ 360434 h 509406"/>
                <a:gd name="connsiteX3941" fmla="*/ 682659 w 2377881"/>
                <a:gd name="connsiteY3941" fmla="*/ 361196 h 509406"/>
                <a:gd name="connsiteX3942" fmla="*/ 690374 w 2377881"/>
                <a:gd name="connsiteY3942" fmla="*/ 364625 h 509406"/>
                <a:gd name="connsiteX3943" fmla="*/ 693517 w 2377881"/>
                <a:gd name="connsiteY3943" fmla="*/ 364054 h 509406"/>
                <a:gd name="connsiteX3944" fmla="*/ 695518 w 2377881"/>
                <a:gd name="connsiteY3944" fmla="*/ 363673 h 509406"/>
                <a:gd name="connsiteX3945" fmla="*/ 703138 w 2377881"/>
                <a:gd name="connsiteY3945" fmla="*/ 362815 h 509406"/>
                <a:gd name="connsiteX3946" fmla="*/ 711139 w 2377881"/>
                <a:gd name="connsiteY3946" fmla="*/ 364911 h 509406"/>
                <a:gd name="connsiteX3947" fmla="*/ 717140 w 2377881"/>
                <a:gd name="connsiteY3947" fmla="*/ 371388 h 509406"/>
                <a:gd name="connsiteX3948" fmla="*/ 722474 w 2377881"/>
                <a:gd name="connsiteY3948" fmla="*/ 368340 h 509406"/>
                <a:gd name="connsiteX3949" fmla="*/ 718949 w 2377881"/>
                <a:gd name="connsiteY3949" fmla="*/ 361577 h 509406"/>
                <a:gd name="connsiteX3950" fmla="*/ 720378 w 2377881"/>
                <a:gd name="connsiteY3950" fmla="*/ 354624 h 509406"/>
                <a:gd name="connsiteX3951" fmla="*/ 726474 w 2377881"/>
                <a:gd name="connsiteY3951" fmla="*/ 357577 h 509406"/>
                <a:gd name="connsiteX3952" fmla="*/ 726855 w 2377881"/>
                <a:gd name="connsiteY3952" fmla="*/ 357005 h 509406"/>
                <a:gd name="connsiteX3953" fmla="*/ 727236 w 2377881"/>
                <a:gd name="connsiteY3953" fmla="*/ 356338 h 509406"/>
                <a:gd name="connsiteX3954" fmla="*/ 728093 w 2377881"/>
                <a:gd name="connsiteY3954" fmla="*/ 357196 h 509406"/>
                <a:gd name="connsiteX3955" fmla="*/ 727712 w 2377881"/>
                <a:gd name="connsiteY3955" fmla="*/ 362720 h 509406"/>
                <a:gd name="connsiteX3956" fmla="*/ 730475 w 2377881"/>
                <a:gd name="connsiteY3956" fmla="*/ 365006 h 509406"/>
                <a:gd name="connsiteX3957" fmla="*/ 731427 w 2377881"/>
                <a:gd name="connsiteY3957" fmla="*/ 364530 h 509406"/>
                <a:gd name="connsiteX3958" fmla="*/ 734189 w 2377881"/>
                <a:gd name="connsiteY3958" fmla="*/ 362339 h 509406"/>
                <a:gd name="connsiteX3959" fmla="*/ 739809 w 2377881"/>
                <a:gd name="connsiteY3959" fmla="*/ 363768 h 509406"/>
                <a:gd name="connsiteX3960" fmla="*/ 742190 w 2377881"/>
                <a:gd name="connsiteY3960" fmla="*/ 364149 h 509406"/>
                <a:gd name="connsiteX3961" fmla="*/ 745905 w 2377881"/>
                <a:gd name="connsiteY3961" fmla="*/ 363958 h 509406"/>
                <a:gd name="connsiteX3962" fmla="*/ 749525 w 2377881"/>
                <a:gd name="connsiteY3962" fmla="*/ 362053 h 509406"/>
                <a:gd name="connsiteX3963" fmla="*/ 751144 w 2377881"/>
                <a:gd name="connsiteY3963" fmla="*/ 366625 h 509406"/>
                <a:gd name="connsiteX3964" fmla="*/ 757240 w 2377881"/>
                <a:gd name="connsiteY3964" fmla="*/ 364530 h 509406"/>
                <a:gd name="connsiteX3965" fmla="*/ 757716 w 2377881"/>
                <a:gd name="connsiteY3965" fmla="*/ 365006 h 509406"/>
                <a:gd name="connsiteX3966" fmla="*/ 767146 w 2377881"/>
                <a:gd name="connsiteY3966" fmla="*/ 368721 h 509406"/>
                <a:gd name="connsiteX3967" fmla="*/ 763431 w 2377881"/>
                <a:gd name="connsiteY3967" fmla="*/ 364339 h 509406"/>
                <a:gd name="connsiteX3968" fmla="*/ 762098 w 2377881"/>
                <a:gd name="connsiteY3968" fmla="*/ 362911 h 509406"/>
                <a:gd name="connsiteX3969" fmla="*/ 761621 w 2377881"/>
                <a:gd name="connsiteY3969" fmla="*/ 354529 h 509406"/>
                <a:gd name="connsiteX3970" fmla="*/ 763526 w 2377881"/>
                <a:gd name="connsiteY3970" fmla="*/ 353005 h 509406"/>
                <a:gd name="connsiteX3971" fmla="*/ 766860 w 2377881"/>
                <a:gd name="connsiteY3971" fmla="*/ 352814 h 509406"/>
                <a:gd name="connsiteX3972" fmla="*/ 767812 w 2377881"/>
                <a:gd name="connsiteY3972" fmla="*/ 355481 h 509406"/>
                <a:gd name="connsiteX3973" fmla="*/ 767336 w 2377881"/>
                <a:gd name="connsiteY3973" fmla="*/ 357577 h 509406"/>
                <a:gd name="connsiteX3974" fmla="*/ 769146 w 2377881"/>
                <a:gd name="connsiteY3974" fmla="*/ 361672 h 509406"/>
                <a:gd name="connsiteX3975" fmla="*/ 770670 w 2377881"/>
                <a:gd name="connsiteY3975" fmla="*/ 362625 h 509406"/>
                <a:gd name="connsiteX3976" fmla="*/ 776099 w 2377881"/>
                <a:gd name="connsiteY3976" fmla="*/ 362244 h 509406"/>
                <a:gd name="connsiteX3977" fmla="*/ 778004 w 2377881"/>
                <a:gd name="connsiteY3977" fmla="*/ 361482 h 509406"/>
                <a:gd name="connsiteX3978" fmla="*/ 785815 w 2377881"/>
                <a:gd name="connsiteY3978" fmla="*/ 365292 h 509406"/>
                <a:gd name="connsiteX3979" fmla="*/ 783529 w 2377881"/>
                <a:gd name="connsiteY3979" fmla="*/ 373579 h 509406"/>
                <a:gd name="connsiteX3980" fmla="*/ 780671 w 2377881"/>
                <a:gd name="connsiteY3980" fmla="*/ 370626 h 509406"/>
                <a:gd name="connsiteX3981" fmla="*/ 770003 w 2377881"/>
                <a:gd name="connsiteY3981" fmla="*/ 371007 h 509406"/>
                <a:gd name="connsiteX3982" fmla="*/ 765717 w 2377881"/>
                <a:gd name="connsiteY3982" fmla="*/ 372531 h 509406"/>
                <a:gd name="connsiteX3983" fmla="*/ 762574 w 2377881"/>
                <a:gd name="connsiteY3983" fmla="*/ 374341 h 509406"/>
                <a:gd name="connsiteX3984" fmla="*/ 771337 w 2377881"/>
                <a:gd name="connsiteY3984" fmla="*/ 377103 h 509406"/>
                <a:gd name="connsiteX3985" fmla="*/ 775337 w 2377881"/>
                <a:gd name="connsiteY3985" fmla="*/ 375865 h 509406"/>
                <a:gd name="connsiteX3986" fmla="*/ 786767 w 2377881"/>
                <a:gd name="connsiteY3986" fmla="*/ 379579 h 509406"/>
                <a:gd name="connsiteX3987" fmla="*/ 788196 w 2377881"/>
                <a:gd name="connsiteY3987" fmla="*/ 379389 h 509406"/>
                <a:gd name="connsiteX3988" fmla="*/ 800388 w 2377881"/>
                <a:gd name="connsiteY3988" fmla="*/ 373674 h 509406"/>
                <a:gd name="connsiteX3989" fmla="*/ 806293 w 2377881"/>
                <a:gd name="connsiteY3989" fmla="*/ 373769 h 509406"/>
                <a:gd name="connsiteX3990" fmla="*/ 812390 w 2377881"/>
                <a:gd name="connsiteY3990" fmla="*/ 373960 h 509406"/>
                <a:gd name="connsiteX3991" fmla="*/ 814580 w 2377881"/>
                <a:gd name="connsiteY3991" fmla="*/ 370626 h 509406"/>
                <a:gd name="connsiteX3992" fmla="*/ 813533 w 2377881"/>
                <a:gd name="connsiteY3992" fmla="*/ 370054 h 509406"/>
                <a:gd name="connsiteX3993" fmla="*/ 811246 w 2377881"/>
                <a:gd name="connsiteY3993" fmla="*/ 369578 h 509406"/>
                <a:gd name="connsiteX3994" fmla="*/ 801912 w 2377881"/>
                <a:gd name="connsiteY3994" fmla="*/ 370816 h 509406"/>
                <a:gd name="connsiteX3995" fmla="*/ 794673 w 2377881"/>
                <a:gd name="connsiteY3995" fmla="*/ 363958 h 509406"/>
                <a:gd name="connsiteX3996" fmla="*/ 796102 w 2377881"/>
                <a:gd name="connsiteY3996" fmla="*/ 359482 h 509406"/>
                <a:gd name="connsiteX3997" fmla="*/ 808389 w 2377881"/>
                <a:gd name="connsiteY3997" fmla="*/ 363768 h 509406"/>
                <a:gd name="connsiteX3998" fmla="*/ 816104 w 2377881"/>
                <a:gd name="connsiteY3998" fmla="*/ 359005 h 509406"/>
                <a:gd name="connsiteX3999" fmla="*/ 818200 w 2377881"/>
                <a:gd name="connsiteY3999" fmla="*/ 359291 h 509406"/>
                <a:gd name="connsiteX4000" fmla="*/ 825248 w 2377881"/>
                <a:gd name="connsiteY4000" fmla="*/ 360434 h 509406"/>
                <a:gd name="connsiteX4001" fmla="*/ 833440 w 2377881"/>
                <a:gd name="connsiteY4001" fmla="*/ 354338 h 509406"/>
                <a:gd name="connsiteX4002" fmla="*/ 836011 w 2377881"/>
                <a:gd name="connsiteY4002" fmla="*/ 348433 h 509406"/>
                <a:gd name="connsiteX4003" fmla="*/ 838393 w 2377881"/>
                <a:gd name="connsiteY4003" fmla="*/ 344908 h 509406"/>
                <a:gd name="connsiteX4004" fmla="*/ 839155 w 2377881"/>
                <a:gd name="connsiteY4004" fmla="*/ 343765 h 509406"/>
                <a:gd name="connsiteX4005" fmla="*/ 825534 w 2377881"/>
                <a:gd name="connsiteY4005" fmla="*/ 346813 h 509406"/>
                <a:gd name="connsiteX4006" fmla="*/ 820771 w 2377881"/>
                <a:gd name="connsiteY4006" fmla="*/ 338241 h 509406"/>
                <a:gd name="connsiteX4007" fmla="*/ 817533 w 2377881"/>
                <a:gd name="connsiteY4007" fmla="*/ 338908 h 509406"/>
                <a:gd name="connsiteX4008" fmla="*/ 815818 w 2377881"/>
                <a:gd name="connsiteY4008" fmla="*/ 340527 h 509406"/>
                <a:gd name="connsiteX4009" fmla="*/ 812199 w 2377881"/>
                <a:gd name="connsiteY4009" fmla="*/ 342337 h 509406"/>
                <a:gd name="connsiteX4010" fmla="*/ 811913 w 2377881"/>
                <a:gd name="connsiteY4010" fmla="*/ 341384 h 509406"/>
                <a:gd name="connsiteX4011" fmla="*/ 810484 w 2377881"/>
                <a:gd name="connsiteY4011" fmla="*/ 337098 h 509406"/>
                <a:gd name="connsiteX4012" fmla="*/ 805055 w 2377881"/>
                <a:gd name="connsiteY4012" fmla="*/ 336526 h 509406"/>
                <a:gd name="connsiteX4013" fmla="*/ 791053 w 2377881"/>
                <a:gd name="connsiteY4013" fmla="*/ 342622 h 509406"/>
                <a:gd name="connsiteX4014" fmla="*/ 784767 w 2377881"/>
                <a:gd name="connsiteY4014" fmla="*/ 342241 h 509406"/>
                <a:gd name="connsiteX4015" fmla="*/ 778671 w 2377881"/>
                <a:gd name="connsiteY4015" fmla="*/ 341860 h 509406"/>
                <a:gd name="connsiteX4016" fmla="*/ 757335 w 2377881"/>
                <a:gd name="connsiteY4016" fmla="*/ 341479 h 509406"/>
                <a:gd name="connsiteX4017" fmla="*/ 755716 w 2377881"/>
                <a:gd name="connsiteY4017" fmla="*/ 343575 h 509406"/>
                <a:gd name="connsiteX4018" fmla="*/ 744191 w 2377881"/>
                <a:gd name="connsiteY4018" fmla="*/ 348909 h 509406"/>
                <a:gd name="connsiteX4019" fmla="*/ 739714 w 2377881"/>
                <a:gd name="connsiteY4019" fmla="*/ 350623 h 509406"/>
                <a:gd name="connsiteX4020" fmla="*/ 745905 w 2377881"/>
                <a:gd name="connsiteY4020" fmla="*/ 345575 h 509406"/>
                <a:gd name="connsiteX4021" fmla="*/ 749429 w 2377881"/>
                <a:gd name="connsiteY4021" fmla="*/ 344146 h 509406"/>
                <a:gd name="connsiteX4022" fmla="*/ 752477 w 2377881"/>
                <a:gd name="connsiteY4022" fmla="*/ 342908 h 509406"/>
                <a:gd name="connsiteX4023" fmla="*/ 753430 w 2377881"/>
                <a:gd name="connsiteY4023" fmla="*/ 337479 h 509406"/>
                <a:gd name="connsiteX4024" fmla="*/ 751620 w 2377881"/>
                <a:gd name="connsiteY4024" fmla="*/ 338050 h 509406"/>
                <a:gd name="connsiteX4025" fmla="*/ 746762 w 2377881"/>
                <a:gd name="connsiteY4025" fmla="*/ 339479 h 509406"/>
                <a:gd name="connsiteX4026" fmla="*/ 732856 w 2377881"/>
                <a:gd name="connsiteY4026" fmla="*/ 343861 h 509406"/>
                <a:gd name="connsiteX4027" fmla="*/ 716759 w 2377881"/>
                <a:gd name="connsiteY4027" fmla="*/ 339574 h 509406"/>
                <a:gd name="connsiteX4028" fmla="*/ 716663 w 2377881"/>
                <a:gd name="connsiteY4028" fmla="*/ 342241 h 509406"/>
                <a:gd name="connsiteX4029" fmla="*/ 716568 w 2377881"/>
                <a:gd name="connsiteY4029" fmla="*/ 343480 h 509406"/>
                <a:gd name="connsiteX4030" fmla="*/ 711329 w 2377881"/>
                <a:gd name="connsiteY4030" fmla="*/ 345099 h 509406"/>
                <a:gd name="connsiteX4031" fmla="*/ 703900 w 2377881"/>
                <a:gd name="connsiteY4031" fmla="*/ 353290 h 509406"/>
                <a:gd name="connsiteX4032" fmla="*/ 703804 w 2377881"/>
                <a:gd name="connsiteY4032" fmla="*/ 355386 h 509406"/>
                <a:gd name="connsiteX4033" fmla="*/ 701042 w 2377881"/>
                <a:gd name="connsiteY4033" fmla="*/ 358910 h 509406"/>
                <a:gd name="connsiteX4034" fmla="*/ 696089 w 2377881"/>
                <a:gd name="connsiteY4034" fmla="*/ 358053 h 509406"/>
                <a:gd name="connsiteX4035" fmla="*/ 701137 w 2377881"/>
                <a:gd name="connsiteY4035" fmla="*/ 352814 h 509406"/>
                <a:gd name="connsiteX4036" fmla="*/ 694756 w 2377881"/>
                <a:gd name="connsiteY4036" fmla="*/ 348814 h 509406"/>
                <a:gd name="connsiteX4037" fmla="*/ 694089 w 2377881"/>
                <a:gd name="connsiteY4037" fmla="*/ 348337 h 509406"/>
                <a:gd name="connsiteX4038" fmla="*/ 678659 w 2377881"/>
                <a:gd name="connsiteY4038" fmla="*/ 345575 h 509406"/>
                <a:gd name="connsiteX4039" fmla="*/ 675039 w 2377881"/>
                <a:gd name="connsiteY4039" fmla="*/ 343670 h 509406"/>
                <a:gd name="connsiteX4040" fmla="*/ 672277 w 2377881"/>
                <a:gd name="connsiteY4040" fmla="*/ 349195 h 509406"/>
                <a:gd name="connsiteX4041" fmla="*/ 670372 w 2377881"/>
                <a:gd name="connsiteY4041" fmla="*/ 346623 h 509406"/>
                <a:gd name="connsiteX4042" fmla="*/ 667800 w 2377881"/>
                <a:gd name="connsiteY4042" fmla="*/ 345385 h 509406"/>
                <a:gd name="connsiteX4043" fmla="*/ 666276 w 2377881"/>
                <a:gd name="connsiteY4043" fmla="*/ 348242 h 509406"/>
                <a:gd name="connsiteX4044" fmla="*/ 666371 w 2377881"/>
                <a:gd name="connsiteY4044" fmla="*/ 349385 h 509406"/>
                <a:gd name="connsiteX4045" fmla="*/ 662752 w 2377881"/>
                <a:gd name="connsiteY4045" fmla="*/ 353005 h 509406"/>
                <a:gd name="connsiteX4046" fmla="*/ 652846 w 2377881"/>
                <a:gd name="connsiteY4046" fmla="*/ 348052 h 509406"/>
                <a:gd name="connsiteX4047" fmla="*/ 644750 w 2377881"/>
                <a:gd name="connsiteY4047" fmla="*/ 349671 h 509406"/>
                <a:gd name="connsiteX4048" fmla="*/ 636939 w 2377881"/>
                <a:gd name="connsiteY4048" fmla="*/ 348433 h 509406"/>
                <a:gd name="connsiteX4049" fmla="*/ 631795 w 2377881"/>
                <a:gd name="connsiteY4049" fmla="*/ 348337 h 509406"/>
                <a:gd name="connsiteX4050" fmla="*/ 629128 w 2377881"/>
                <a:gd name="connsiteY4050" fmla="*/ 346813 h 509406"/>
                <a:gd name="connsiteX4051" fmla="*/ 625700 w 2377881"/>
                <a:gd name="connsiteY4051" fmla="*/ 345575 h 509406"/>
                <a:gd name="connsiteX4052" fmla="*/ 618460 w 2377881"/>
                <a:gd name="connsiteY4052" fmla="*/ 346242 h 509406"/>
                <a:gd name="connsiteX4053" fmla="*/ 613126 w 2377881"/>
                <a:gd name="connsiteY4053" fmla="*/ 344527 h 509406"/>
                <a:gd name="connsiteX4054" fmla="*/ 610174 w 2377881"/>
                <a:gd name="connsiteY4054" fmla="*/ 347956 h 509406"/>
                <a:gd name="connsiteX4055" fmla="*/ 603125 w 2377881"/>
                <a:gd name="connsiteY4055" fmla="*/ 347385 h 509406"/>
                <a:gd name="connsiteX4056" fmla="*/ 585218 w 2377881"/>
                <a:gd name="connsiteY4056" fmla="*/ 349671 h 509406"/>
                <a:gd name="connsiteX4057" fmla="*/ 577027 w 2377881"/>
                <a:gd name="connsiteY4057" fmla="*/ 350623 h 509406"/>
                <a:gd name="connsiteX4058" fmla="*/ 564263 w 2377881"/>
                <a:gd name="connsiteY4058" fmla="*/ 347290 h 509406"/>
                <a:gd name="connsiteX4059" fmla="*/ 560834 w 2377881"/>
                <a:gd name="connsiteY4059" fmla="*/ 346432 h 509406"/>
                <a:gd name="connsiteX4060" fmla="*/ 551690 w 2377881"/>
                <a:gd name="connsiteY4060" fmla="*/ 353576 h 509406"/>
                <a:gd name="connsiteX4061" fmla="*/ 542737 w 2377881"/>
                <a:gd name="connsiteY4061" fmla="*/ 355100 h 509406"/>
                <a:gd name="connsiteX4062" fmla="*/ 537974 w 2377881"/>
                <a:gd name="connsiteY4062" fmla="*/ 354910 h 509406"/>
                <a:gd name="connsiteX4063" fmla="*/ 533307 w 2377881"/>
                <a:gd name="connsiteY4063" fmla="*/ 358910 h 509406"/>
                <a:gd name="connsiteX4064" fmla="*/ 526544 w 2377881"/>
                <a:gd name="connsiteY4064" fmla="*/ 355005 h 509406"/>
                <a:gd name="connsiteX4065" fmla="*/ 520543 w 2377881"/>
                <a:gd name="connsiteY4065" fmla="*/ 355195 h 509406"/>
                <a:gd name="connsiteX4066" fmla="*/ 514257 w 2377881"/>
                <a:gd name="connsiteY4066" fmla="*/ 356624 h 509406"/>
                <a:gd name="connsiteX4067" fmla="*/ 505113 w 2377881"/>
                <a:gd name="connsiteY4067" fmla="*/ 355481 h 509406"/>
                <a:gd name="connsiteX4068" fmla="*/ 505494 w 2377881"/>
                <a:gd name="connsiteY4068" fmla="*/ 360053 h 509406"/>
                <a:gd name="connsiteX4069" fmla="*/ 505780 w 2377881"/>
                <a:gd name="connsiteY4069" fmla="*/ 363387 h 509406"/>
                <a:gd name="connsiteX4070" fmla="*/ 500541 w 2377881"/>
                <a:gd name="connsiteY4070" fmla="*/ 365578 h 509406"/>
                <a:gd name="connsiteX4071" fmla="*/ 497112 w 2377881"/>
                <a:gd name="connsiteY4071" fmla="*/ 368340 h 509406"/>
                <a:gd name="connsiteX4072" fmla="*/ 491778 w 2377881"/>
                <a:gd name="connsiteY4072" fmla="*/ 365387 h 509406"/>
                <a:gd name="connsiteX4073" fmla="*/ 492731 w 2377881"/>
                <a:gd name="connsiteY4073" fmla="*/ 363196 h 509406"/>
                <a:gd name="connsiteX4074" fmla="*/ 491778 w 2377881"/>
                <a:gd name="connsiteY4074" fmla="*/ 359577 h 509406"/>
                <a:gd name="connsiteX4075" fmla="*/ 482158 w 2377881"/>
                <a:gd name="connsiteY4075" fmla="*/ 363292 h 509406"/>
                <a:gd name="connsiteX4076" fmla="*/ 486634 w 2377881"/>
                <a:gd name="connsiteY4076" fmla="*/ 370721 h 509406"/>
                <a:gd name="connsiteX4077" fmla="*/ 485301 w 2377881"/>
                <a:gd name="connsiteY4077" fmla="*/ 371578 h 509406"/>
                <a:gd name="connsiteX4078" fmla="*/ 477659 w 2377881"/>
                <a:gd name="connsiteY4078" fmla="*/ 372641 h 509406"/>
                <a:gd name="connsiteX4079" fmla="*/ 478062 w 2377881"/>
                <a:gd name="connsiteY4079" fmla="*/ 366435 h 509406"/>
                <a:gd name="connsiteX4080" fmla="*/ 464441 w 2377881"/>
                <a:gd name="connsiteY4080" fmla="*/ 359958 h 509406"/>
                <a:gd name="connsiteX4081" fmla="*/ 464727 w 2377881"/>
                <a:gd name="connsiteY4081" fmla="*/ 355195 h 509406"/>
                <a:gd name="connsiteX4082" fmla="*/ 464822 w 2377881"/>
                <a:gd name="connsiteY4082" fmla="*/ 354433 h 509406"/>
                <a:gd name="connsiteX4083" fmla="*/ 463679 w 2377881"/>
                <a:gd name="connsiteY4083" fmla="*/ 353195 h 509406"/>
                <a:gd name="connsiteX4084" fmla="*/ 459393 w 2377881"/>
                <a:gd name="connsiteY4084" fmla="*/ 358529 h 509406"/>
                <a:gd name="connsiteX4085" fmla="*/ 453107 w 2377881"/>
                <a:gd name="connsiteY4085" fmla="*/ 362625 h 509406"/>
                <a:gd name="connsiteX4086" fmla="*/ 448153 w 2377881"/>
                <a:gd name="connsiteY4086" fmla="*/ 363006 h 509406"/>
                <a:gd name="connsiteX4087" fmla="*/ 433675 w 2377881"/>
                <a:gd name="connsiteY4087" fmla="*/ 363196 h 509406"/>
                <a:gd name="connsiteX4088" fmla="*/ 430532 w 2377881"/>
                <a:gd name="connsiteY4088" fmla="*/ 361482 h 509406"/>
                <a:gd name="connsiteX4089" fmla="*/ 418054 w 2377881"/>
                <a:gd name="connsiteY4089" fmla="*/ 365197 h 509406"/>
                <a:gd name="connsiteX4090" fmla="*/ 415197 w 2377881"/>
                <a:gd name="connsiteY4090" fmla="*/ 362530 h 509406"/>
                <a:gd name="connsiteX4091" fmla="*/ 412625 w 2377881"/>
                <a:gd name="connsiteY4091" fmla="*/ 362053 h 509406"/>
                <a:gd name="connsiteX4092" fmla="*/ 408625 w 2377881"/>
                <a:gd name="connsiteY4092" fmla="*/ 364435 h 509406"/>
                <a:gd name="connsiteX4093" fmla="*/ 394528 w 2377881"/>
                <a:gd name="connsiteY4093" fmla="*/ 366911 h 509406"/>
                <a:gd name="connsiteX4094" fmla="*/ 392051 w 2377881"/>
                <a:gd name="connsiteY4094" fmla="*/ 366625 h 509406"/>
                <a:gd name="connsiteX4095" fmla="*/ 389384 w 2377881"/>
                <a:gd name="connsiteY4095" fmla="*/ 366244 h 509406"/>
                <a:gd name="connsiteX4096" fmla="*/ 374335 w 2377881"/>
                <a:gd name="connsiteY4096" fmla="*/ 368911 h 509406"/>
                <a:gd name="connsiteX4097" fmla="*/ 373573 w 2377881"/>
                <a:gd name="connsiteY4097" fmla="*/ 368816 h 509406"/>
                <a:gd name="connsiteX4098" fmla="*/ 369286 w 2377881"/>
                <a:gd name="connsiteY4098" fmla="*/ 369197 h 509406"/>
                <a:gd name="connsiteX4099" fmla="*/ 363286 w 2377881"/>
                <a:gd name="connsiteY4099" fmla="*/ 370626 h 509406"/>
                <a:gd name="connsiteX4100" fmla="*/ 355380 w 2377881"/>
                <a:gd name="connsiteY4100" fmla="*/ 364435 h 509406"/>
                <a:gd name="connsiteX4101" fmla="*/ 352903 w 2377881"/>
                <a:gd name="connsiteY4101" fmla="*/ 366911 h 509406"/>
                <a:gd name="connsiteX4102" fmla="*/ 350332 w 2377881"/>
                <a:gd name="connsiteY4102" fmla="*/ 369578 h 509406"/>
                <a:gd name="connsiteX4103" fmla="*/ 345760 w 2377881"/>
                <a:gd name="connsiteY4103" fmla="*/ 365387 h 509406"/>
                <a:gd name="connsiteX4104" fmla="*/ 344902 w 2377881"/>
                <a:gd name="connsiteY4104" fmla="*/ 365482 h 509406"/>
                <a:gd name="connsiteX4105" fmla="*/ 342712 w 2377881"/>
                <a:gd name="connsiteY4105" fmla="*/ 367197 h 509406"/>
                <a:gd name="connsiteX4106" fmla="*/ 343474 w 2377881"/>
                <a:gd name="connsiteY4106" fmla="*/ 373483 h 509406"/>
                <a:gd name="connsiteX4107" fmla="*/ 334330 w 2377881"/>
                <a:gd name="connsiteY4107" fmla="*/ 371102 h 509406"/>
                <a:gd name="connsiteX4108" fmla="*/ 336520 w 2377881"/>
                <a:gd name="connsiteY4108" fmla="*/ 365387 h 509406"/>
                <a:gd name="connsiteX4109" fmla="*/ 336044 w 2377881"/>
                <a:gd name="connsiteY4109" fmla="*/ 365387 h 509406"/>
                <a:gd name="connsiteX4110" fmla="*/ 328519 w 2377881"/>
                <a:gd name="connsiteY4110" fmla="*/ 365673 h 509406"/>
                <a:gd name="connsiteX4111" fmla="*/ 324138 w 2377881"/>
                <a:gd name="connsiteY4111" fmla="*/ 372055 h 509406"/>
                <a:gd name="connsiteX4112" fmla="*/ 316994 w 2377881"/>
                <a:gd name="connsiteY4112" fmla="*/ 368435 h 509406"/>
                <a:gd name="connsiteX4113" fmla="*/ 310708 w 2377881"/>
                <a:gd name="connsiteY4113" fmla="*/ 373960 h 509406"/>
                <a:gd name="connsiteX4114" fmla="*/ 310327 w 2377881"/>
                <a:gd name="connsiteY4114" fmla="*/ 373579 h 509406"/>
                <a:gd name="connsiteX4115" fmla="*/ 309374 w 2377881"/>
                <a:gd name="connsiteY4115" fmla="*/ 372626 h 509406"/>
                <a:gd name="connsiteX4116" fmla="*/ 306612 w 2377881"/>
                <a:gd name="connsiteY4116" fmla="*/ 371007 h 509406"/>
                <a:gd name="connsiteX4117" fmla="*/ 305659 w 2377881"/>
                <a:gd name="connsiteY4117" fmla="*/ 371197 h 509406"/>
                <a:gd name="connsiteX4118" fmla="*/ 300707 w 2377881"/>
                <a:gd name="connsiteY4118" fmla="*/ 371578 h 509406"/>
                <a:gd name="connsiteX4119" fmla="*/ 296420 w 2377881"/>
                <a:gd name="connsiteY4119" fmla="*/ 371483 h 509406"/>
                <a:gd name="connsiteX4120" fmla="*/ 286133 w 2377881"/>
                <a:gd name="connsiteY4120" fmla="*/ 372055 h 509406"/>
                <a:gd name="connsiteX4121" fmla="*/ 283752 w 2377881"/>
                <a:gd name="connsiteY4121" fmla="*/ 372531 h 509406"/>
                <a:gd name="connsiteX4122" fmla="*/ 275846 w 2377881"/>
                <a:gd name="connsiteY4122" fmla="*/ 371674 h 509406"/>
                <a:gd name="connsiteX4123" fmla="*/ 273084 w 2377881"/>
                <a:gd name="connsiteY4123" fmla="*/ 376150 h 509406"/>
                <a:gd name="connsiteX4124" fmla="*/ 272703 w 2377881"/>
                <a:gd name="connsiteY4124" fmla="*/ 375960 h 509406"/>
                <a:gd name="connsiteX4125" fmla="*/ 266512 w 2377881"/>
                <a:gd name="connsiteY4125" fmla="*/ 371674 h 509406"/>
                <a:gd name="connsiteX4126" fmla="*/ 250986 w 2377881"/>
                <a:gd name="connsiteY4126" fmla="*/ 375865 h 509406"/>
                <a:gd name="connsiteX4127" fmla="*/ 249271 w 2377881"/>
                <a:gd name="connsiteY4127" fmla="*/ 374722 h 509406"/>
                <a:gd name="connsiteX4128" fmla="*/ 244700 w 2377881"/>
                <a:gd name="connsiteY4128" fmla="*/ 376817 h 509406"/>
                <a:gd name="connsiteX4129" fmla="*/ 244604 w 2377881"/>
                <a:gd name="connsiteY4129" fmla="*/ 378817 h 509406"/>
                <a:gd name="connsiteX4130" fmla="*/ 241747 w 2377881"/>
                <a:gd name="connsiteY4130" fmla="*/ 380151 h 509406"/>
                <a:gd name="connsiteX4131" fmla="*/ 241175 w 2377881"/>
                <a:gd name="connsiteY4131" fmla="*/ 380246 h 509406"/>
                <a:gd name="connsiteX4132" fmla="*/ 236984 w 2377881"/>
                <a:gd name="connsiteY4132" fmla="*/ 375579 h 509406"/>
                <a:gd name="connsiteX4133" fmla="*/ 226507 w 2377881"/>
                <a:gd name="connsiteY4133" fmla="*/ 370626 h 509406"/>
                <a:gd name="connsiteX4134" fmla="*/ 219839 w 2377881"/>
                <a:gd name="connsiteY4134" fmla="*/ 375293 h 509406"/>
                <a:gd name="connsiteX4135" fmla="*/ 213839 w 2377881"/>
                <a:gd name="connsiteY4135" fmla="*/ 381389 h 509406"/>
                <a:gd name="connsiteX4136" fmla="*/ 213839 w 2377881"/>
                <a:gd name="connsiteY4136" fmla="*/ 381199 h 509406"/>
                <a:gd name="connsiteX4137" fmla="*/ 210409 w 2377881"/>
                <a:gd name="connsiteY4137" fmla="*/ 378341 h 509406"/>
                <a:gd name="connsiteX4138" fmla="*/ 208600 w 2377881"/>
                <a:gd name="connsiteY4138" fmla="*/ 382627 h 509406"/>
                <a:gd name="connsiteX4139" fmla="*/ 208314 w 2377881"/>
                <a:gd name="connsiteY4139" fmla="*/ 383199 h 509406"/>
                <a:gd name="connsiteX4140" fmla="*/ 208124 w 2377881"/>
                <a:gd name="connsiteY4140" fmla="*/ 380246 h 509406"/>
                <a:gd name="connsiteX4141" fmla="*/ 209266 w 2377881"/>
                <a:gd name="connsiteY4141" fmla="*/ 369578 h 509406"/>
                <a:gd name="connsiteX4142" fmla="*/ 211838 w 2377881"/>
                <a:gd name="connsiteY4142" fmla="*/ 367673 h 509406"/>
                <a:gd name="connsiteX4143" fmla="*/ 212886 w 2377881"/>
                <a:gd name="connsiteY4143" fmla="*/ 366911 h 509406"/>
                <a:gd name="connsiteX4144" fmla="*/ 207171 w 2377881"/>
                <a:gd name="connsiteY4144" fmla="*/ 364435 h 509406"/>
                <a:gd name="connsiteX4145" fmla="*/ 205171 w 2377881"/>
                <a:gd name="connsiteY4145" fmla="*/ 365768 h 509406"/>
                <a:gd name="connsiteX4146" fmla="*/ 196693 w 2377881"/>
                <a:gd name="connsiteY4146" fmla="*/ 365768 h 509406"/>
                <a:gd name="connsiteX4147" fmla="*/ 191074 w 2377881"/>
                <a:gd name="connsiteY4147" fmla="*/ 366625 h 509406"/>
                <a:gd name="connsiteX4148" fmla="*/ 191455 w 2377881"/>
                <a:gd name="connsiteY4148" fmla="*/ 371293 h 509406"/>
                <a:gd name="connsiteX4149" fmla="*/ 192407 w 2377881"/>
                <a:gd name="connsiteY4149" fmla="*/ 372721 h 509406"/>
                <a:gd name="connsiteX4150" fmla="*/ 193455 w 2377881"/>
                <a:gd name="connsiteY4150" fmla="*/ 377103 h 509406"/>
                <a:gd name="connsiteX4151" fmla="*/ 183454 w 2377881"/>
                <a:gd name="connsiteY4151" fmla="*/ 381008 h 509406"/>
                <a:gd name="connsiteX4152" fmla="*/ 187168 w 2377881"/>
                <a:gd name="connsiteY4152" fmla="*/ 377865 h 509406"/>
                <a:gd name="connsiteX4153" fmla="*/ 190693 w 2377881"/>
                <a:gd name="connsiteY4153" fmla="*/ 374817 h 509406"/>
                <a:gd name="connsiteX4154" fmla="*/ 183263 w 2377881"/>
                <a:gd name="connsiteY4154" fmla="*/ 375484 h 509406"/>
                <a:gd name="connsiteX4155" fmla="*/ 182025 w 2377881"/>
                <a:gd name="connsiteY4155" fmla="*/ 378627 h 509406"/>
                <a:gd name="connsiteX4156" fmla="*/ 173738 w 2377881"/>
                <a:gd name="connsiteY4156" fmla="*/ 377579 h 509406"/>
                <a:gd name="connsiteX4157" fmla="*/ 165737 w 2377881"/>
                <a:gd name="connsiteY4157" fmla="*/ 374722 h 509406"/>
                <a:gd name="connsiteX4158" fmla="*/ 161832 w 2377881"/>
                <a:gd name="connsiteY4158" fmla="*/ 376436 h 509406"/>
                <a:gd name="connsiteX4159" fmla="*/ 155069 w 2377881"/>
                <a:gd name="connsiteY4159" fmla="*/ 377484 h 509406"/>
                <a:gd name="connsiteX4160" fmla="*/ 146401 w 2377881"/>
                <a:gd name="connsiteY4160" fmla="*/ 384342 h 509406"/>
                <a:gd name="connsiteX4161" fmla="*/ 142306 w 2377881"/>
                <a:gd name="connsiteY4161" fmla="*/ 384723 h 509406"/>
                <a:gd name="connsiteX4162" fmla="*/ 134305 w 2377881"/>
                <a:gd name="connsiteY4162" fmla="*/ 386723 h 509406"/>
                <a:gd name="connsiteX4163" fmla="*/ 130209 w 2377881"/>
                <a:gd name="connsiteY4163" fmla="*/ 382723 h 509406"/>
                <a:gd name="connsiteX4164" fmla="*/ 126494 w 2377881"/>
                <a:gd name="connsiteY4164" fmla="*/ 382342 h 509406"/>
                <a:gd name="connsiteX4165" fmla="*/ 121160 w 2377881"/>
                <a:gd name="connsiteY4165" fmla="*/ 384437 h 509406"/>
                <a:gd name="connsiteX4166" fmla="*/ 123637 w 2377881"/>
                <a:gd name="connsiteY4166" fmla="*/ 390438 h 509406"/>
                <a:gd name="connsiteX4167" fmla="*/ 120303 w 2377881"/>
                <a:gd name="connsiteY4167" fmla="*/ 388914 h 509406"/>
                <a:gd name="connsiteX4168" fmla="*/ 112874 w 2377881"/>
                <a:gd name="connsiteY4168" fmla="*/ 389771 h 509406"/>
                <a:gd name="connsiteX4169" fmla="*/ 106111 w 2377881"/>
                <a:gd name="connsiteY4169" fmla="*/ 388152 h 509406"/>
                <a:gd name="connsiteX4170" fmla="*/ 98776 w 2377881"/>
                <a:gd name="connsiteY4170" fmla="*/ 384818 h 509406"/>
                <a:gd name="connsiteX4171" fmla="*/ 97062 w 2377881"/>
                <a:gd name="connsiteY4171" fmla="*/ 384342 h 509406"/>
                <a:gd name="connsiteX4172" fmla="*/ 93538 w 2377881"/>
                <a:gd name="connsiteY4172" fmla="*/ 387676 h 509406"/>
                <a:gd name="connsiteX4173" fmla="*/ 96491 w 2377881"/>
                <a:gd name="connsiteY4173" fmla="*/ 393295 h 509406"/>
                <a:gd name="connsiteX4174" fmla="*/ 92014 w 2377881"/>
                <a:gd name="connsiteY4174" fmla="*/ 394153 h 509406"/>
                <a:gd name="connsiteX4175" fmla="*/ 88108 w 2377881"/>
                <a:gd name="connsiteY4175" fmla="*/ 392057 h 509406"/>
                <a:gd name="connsiteX4176" fmla="*/ 82203 w 2377881"/>
                <a:gd name="connsiteY4176" fmla="*/ 390724 h 509406"/>
                <a:gd name="connsiteX4177" fmla="*/ 77536 w 2377881"/>
                <a:gd name="connsiteY4177" fmla="*/ 390819 h 509406"/>
                <a:gd name="connsiteX4178" fmla="*/ 74678 w 2377881"/>
                <a:gd name="connsiteY4178" fmla="*/ 390914 h 509406"/>
                <a:gd name="connsiteX4179" fmla="*/ 65915 w 2377881"/>
                <a:gd name="connsiteY4179" fmla="*/ 393295 h 509406"/>
                <a:gd name="connsiteX4180" fmla="*/ 65534 w 2377881"/>
                <a:gd name="connsiteY4180" fmla="*/ 392914 h 509406"/>
                <a:gd name="connsiteX4181" fmla="*/ 60010 w 2377881"/>
                <a:gd name="connsiteY4181" fmla="*/ 393772 h 509406"/>
                <a:gd name="connsiteX4182" fmla="*/ 53628 w 2377881"/>
                <a:gd name="connsiteY4182" fmla="*/ 394057 h 509406"/>
                <a:gd name="connsiteX4183" fmla="*/ 52866 w 2377881"/>
                <a:gd name="connsiteY4183" fmla="*/ 393486 h 509406"/>
                <a:gd name="connsiteX4184" fmla="*/ 49818 w 2377881"/>
                <a:gd name="connsiteY4184" fmla="*/ 395486 h 509406"/>
                <a:gd name="connsiteX4185" fmla="*/ 45246 w 2377881"/>
                <a:gd name="connsiteY4185" fmla="*/ 401296 h 509406"/>
                <a:gd name="connsiteX4186" fmla="*/ 44008 w 2377881"/>
                <a:gd name="connsiteY4186" fmla="*/ 397486 h 509406"/>
                <a:gd name="connsiteX4187" fmla="*/ 43150 w 2377881"/>
                <a:gd name="connsiteY4187" fmla="*/ 394819 h 509406"/>
                <a:gd name="connsiteX4188" fmla="*/ 32959 w 2377881"/>
                <a:gd name="connsiteY4188" fmla="*/ 395486 h 509406"/>
                <a:gd name="connsiteX4189" fmla="*/ 29816 w 2377881"/>
                <a:gd name="connsiteY4189" fmla="*/ 395581 h 509406"/>
                <a:gd name="connsiteX4190" fmla="*/ 21433 w 2377881"/>
                <a:gd name="connsiteY4190" fmla="*/ 395296 h 509406"/>
                <a:gd name="connsiteX4191" fmla="*/ 20957 w 2377881"/>
                <a:gd name="connsiteY4191" fmla="*/ 395772 h 509406"/>
                <a:gd name="connsiteX4192" fmla="*/ 16861 w 2377881"/>
                <a:gd name="connsiteY4192" fmla="*/ 392629 h 509406"/>
                <a:gd name="connsiteX4193" fmla="*/ 25434 w 2377881"/>
                <a:gd name="connsiteY4193" fmla="*/ 388247 h 509406"/>
                <a:gd name="connsiteX4194" fmla="*/ 27625 w 2377881"/>
                <a:gd name="connsiteY4194" fmla="*/ 386342 h 509406"/>
                <a:gd name="connsiteX4195" fmla="*/ 28006 w 2377881"/>
                <a:gd name="connsiteY4195" fmla="*/ 381961 h 509406"/>
                <a:gd name="connsiteX4196" fmla="*/ 34292 w 2377881"/>
                <a:gd name="connsiteY4196" fmla="*/ 379103 h 509406"/>
                <a:gd name="connsiteX4197" fmla="*/ 38769 w 2377881"/>
                <a:gd name="connsiteY4197" fmla="*/ 378055 h 509406"/>
                <a:gd name="connsiteX4198" fmla="*/ 43532 w 2377881"/>
                <a:gd name="connsiteY4198" fmla="*/ 371388 h 509406"/>
                <a:gd name="connsiteX4199" fmla="*/ 48199 w 2377881"/>
                <a:gd name="connsiteY4199" fmla="*/ 369388 h 509406"/>
                <a:gd name="connsiteX4200" fmla="*/ 39245 w 2377881"/>
                <a:gd name="connsiteY4200" fmla="*/ 358434 h 509406"/>
                <a:gd name="connsiteX4201" fmla="*/ 46389 w 2377881"/>
                <a:gd name="connsiteY4201" fmla="*/ 356243 h 509406"/>
                <a:gd name="connsiteX4202" fmla="*/ 53818 w 2377881"/>
                <a:gd name="connsiteY4202" fmla="*/ 354243 h 509406"/>
                <a:gd name="connsiteX4203" fmla="*/ 53628 w 2377881"/>
                <a:gd name="connsiteY4203" fmla="*/ 356529 h 509406"/>
                <a:gd name="connsiteX4204" fmla="*/ 53533 w 2377881"/>
                <a:gd name="connsiteY4204" fmla="*/ 358339 h 509406"/>
                <a:gd name="connsiteX4205" fmla="*/ 56390 w 2377881"/>
                <a:gd name="connsiteY4205" fmla="*/ 364816 h 509406"/>
                <a:gd name="connsiteX4206" fmla="*/ 58581 w 2377881"/>
                <a:gd name="connsiteY4206" fmla="*/ 367006 h 509406"/>
                <a:gd name="connsiteX4207" fmla="*/ 60772 w 2377881"/>
                <a:gd name="connsiteY4207" fmla="*/ 369197 h 509406"/>
                <a:gd name="connsiteX4208" fmla="*/ 66868 w 2377881"/>
                <a:gd name="connsiteY4208" fmla="*/ 368911 h 509406"/>
                <a:gd name="connsiteX4209" fmla="*/ 70964 w 2377881"/>
                <a:gd name="connsiteY4209" fmla="*/ 363768 h 509406"/>
                <a:gd name="connsiteX4210" fmla="*/ 71344 w 2377881"/>
                <a:gd name="connsiteY4210" fmla="*/ 363482 h 509406"/>
                <a:gd name="connsiteX4211" fmla="*/ 73535 w 2377881"/>
                <a:gd name="connsiteY4211" fmla="*/ 361768 h 509406"/>
                <a:gd name="connsiteX4212" fmla="*/ 71344 w 2377881"/>
                <a:gd name="connsiteY4212" fmla="*/ 370340 h 509406"/>
                <a:gd name="connsiteX4213" fmla="*/ 69630 w 2377881"/>
                <a:gd name="connsiteY4213" fmla="*/ 373198 h 509406"/>
                <a:gd name="connsiteX4214" fmla="*/ 65820 w 2377881"/>
                <a:gd name="connsiteY4214" fmla="*/ 379484 h 509406"/>
                <a:gd name="connsiteX4215" fmla="*/ 71154 w 2377881"/>
                <a:gd name="connsiteY4215" fmla="*/ 382532 h 509406"/>
                <a:gd name="connsiteX4216" fmla="*/ 79345 w 2377881"/>
                <a:gd name="connsiteY4216" fmla="*/ 368721 h 509406"/>
                <a:gd name="connsiteX4217" fmla="*/ 80203 w 2377881"/>
                <a:gd name="connsiteY4217" fmla="*/ 365197 h 509406"/>
                <a:gd name="connsiteX4218" fmla="*/ 82489 w 2377881"/>
                <a:gd name="connsiteY4218" fmla="*/ 366244 h 509406"/>
                <a:gd name="connsiteX4219" fmla="*/ 83060 w 2377881"/>
                <a:gd name="connsiteY4219" fmla="*/ 369673 h 509406"/>
                <a:gd name="connsiteX4220" fmla="*/ 90966 w 2377881"/>
                <a:gd name="connsiteY4220" fmla="*/ 365673 h 509406"/>
                <a:gd name="connsiteX4221" fmla="*/ 108492 w 2377881"/>
                <a:gd name="connsiteY4221" fmla="*/ 363958 h 509406"/>
                <a:gd name="connsiteX4222" fmla="*/ 113921 w 2377881"/>
                <a:gd name="connsiteY4222" fmla="*/ 366054 h 509406"/>
                <a:gd name="connsiteX4223" fmla="*/ 118493 w 2377881"/>
                <a:gd name="connsiteY4223" fmla="*/ 364149 h 509406"/>
                <a:gd name="connsiteX4224" fmla="*/ 118303 w 2377881"/>
                <a:gd name="connsiteY4224" fmla="*/ 358624 h 509406"/>
                <a:gd name="connsiteX4225" fmla="*/ 117350 w 2377881"/>
                <a:gd name="connsiteY4225" fmla="*/ 358243 h 509406"/>
                <a:gd name="connsiteX4226" fmla="*/ 117541 w 2377881"/>
                <a:gd name="connsiteY4226" fmla="*/ 355481 h 509406"/>
                <a:gd name="connsiteX4227" fmla="*/ 125827 w 2377881"/>
                <a:gd name="connsiteY4227" fmla="*/ 357005 h 509406"/>
                <a:gd name="connsiteX4228" fmla="*/ 138972 w 2377881"/>
                <a:gd name="connsiteY4228" fmla="*/ 359577 h 509406"/>
                <a:gd name="connsiteX4229" fmla="*/ 143830 w 2377881"/>
                <a:gd name="connsiteY4229" fmla="*/ 359196 h 509406"/>
                <a:gd name="connsiteX4230" fmla="*/ 143830 w 2377881"/>
                <a:gd name="connsiteY4230" fmla="*/ 356708 h 509406"/>
                <a:gd name="connsiteX4231" fmla="*/ 146306 w 2377881"/>
                <a:gd name="connsiteY4231" fmla="*/ 358434 h 509406"/>
                <a:gd name="connsiteX4232" fmla="*/ 147735 w 2377881"/>
                <a:gd name="connsiteY4232" fmla="*/ 359386 h 509406"/>
                <a:gd name="connsiteX4233" fmla="*/ 150021 w 2377881"/>
                <a:gd name="connsiteY4233" fmla="*/ 360815 h 509406"/>
                <a:gd name="connsiteX4234" fmla="*/ 165547 w 2377881"/>
                <a:gd name="connsiteY4234" fmla="*/ 356338 h 509406"/>
                <a:gd name="connsiteX4235" fmla="*/ 160308 w 2377881"/>
                <a:gd name="connsiteY4235" fmla="*/ 350909 h 509406"/>
                <a:gd name="connsiteX4236" fmla="*/ 161165 w 2377881"/>
                <a:gd name="connsiteY4236" fmla="*/ 349576 h 509406"/>
                <a:gd name="connsiteX4237" fmla="*/ 163642 w 2377881"/>
                <a:gd name="connsiteY4237" fmla="*/ 349576 h 509406"/>
                <a:gd name="connsiteX4238" fmla="*/ 170690 w 2377881"/>
                <a:gd name="connsiteY4238" fmla="*/ 353862 h 509406"/>
                <a:gd name="connsiteX4239" fmla="*/ 173548 w 2377881"/>
                <a:gd name="connsiteY4239" fmla="*/ 346718 h 509406"/>
                <a:gd name="connsiteX4240" fmla="*/ 175453 w 2377881"/>
                <a:gd name="connsiteY4240" fmla="*/ 348909 h 509406"/>
                <a:gd name="connsiteX4241" fmla="*/ 176119 w 2377881"/>
                <a:gd name="connsiteY4241" fmla="*/ 349099 h 509406"/>
                <a:gd name="connsiteX4242" fmla="*/ 181739 w 2377881"/>
                <a:gd name="connsiteY4242" fmla="*/ 350433 h 509406"/>
                <a:gd name="connsiteX4243" fmla="*/ 185264 w 2377881"/>
                <a:gd name="connsiteY4243" fmla="*/ 358624 h 509406"/>
                <a:gd name="connsiteX4244" fmla="*/ 188026 w 2377881"/>
                <a:gd name="connsiteY4244" fmla="*/ 358243 h 509406"/>
                <a:gd name="connsiteX4245" fmla="*/ 192217 w 2377881"/>
                <a:gd name="connsiteY4245" fmla="*/ 357100 h 509406"/>
                <a:gd name="connsiteX4246" fmla="*/ 198313 w 2377881"/>
                <a:gd name="connsiteY4246" fmla="*/ 356624 h 509406"/>
                <a:gd name="connsiteX4247" fmla="*/ 200789 w 2377881"/>
                <a:gd name="connsiteY4247" fmla="*/ 355957 h 509406"/>
                <a:gd name="connsiteX4248" fmla="*/ 208790 w 2377881"/>
                <a:gd name="connsiteY4248" fmla="*/ 353767 h 509406"/>
                <a:gd name="connsiteX4249" fmla="*/ 211838 w 2377881"/>
                <a:gd name="connsiteY4249" fmla="*/ 342241 h 509406"/>
                <a:gd name="connsiteX4250" fmla="*/ 215934 w 2377881"/>
                <a:gd name="connsiteY4250" fmla="*/ 342527 h 509406"/>
                <a:gd name="connsiteX4251" fmla="*/ 216886 w 2377881"/>
                <a:gd name="connsiteY4251" fmla="*/ 351576 h 509406"/>
                <a:gd name="connsiteX4252" fmla="*/ 230317 w 2377881"/>
                <a:gd name="connsiteY4252" fmla="*/ 348909 h 509406"/>
                <a:gd name="connsiteX4253" fmla="*/ 234222 w 2377881"/>
                <a:gd name="connsiteY4253" fmla="*/ 346623 h 509406"/>
                <a:gd name="connsiteX4254" fmla="*/ 234412 w 2377881"/>
                <a:gd name="connsiteY4254" fmla="*/ 344718 h 509406"/>
                <a:gd name="connsiteX4255" fmla="*/ 232889 w 2377881"/>
                <a:gd name="connsiteY4255" fmla="*/ 343670 h 509406"/>
                <a:gd name="connsiteX4256" fmla="*/ 226983 w 2377881"/>
                <a:gd name="connsiteY4256" fmla="*/ 343670 h 509406"/>
                <a:gd name="connsiteX4257" fmla="*/ 232222 w 2377881"/>
                <a:gd name="connsiteY4257" fmla="*/ 340241 h 509406"/>
                <a:gd name="connsiteX4258" fmla="*/ 240604 w 2377881"/>
                <a:gd name="connsiteY4258" fmla="*/ 345670 h 509406"/>
                <a:gd name="connsiteX4259" fmla="*/ 245461 w 2377881"/>
                <a:gd name="connsiteY4259" fmla="*/ 352433 h 509406"/>
                <a:gd name="connsiteX4260" fmla="*/ 261749 w 2377881"/>
                <a:gd name="connsiteY4260" fmla="*/ 348337 h 509406"/>
                <a:gd name="connsiteX4261" fmla="*/ 261178 w 2377881"/>
                <a:gd name="connsiteY4261" fmla="*/ 347194 h 509406"/>
                <a:gd name="connsiteX4262" fmla="*/ 260225 w 2377881"/>
                <a:gd name="connsiteY4262" fmla="*/ 345385 h 509406"/>
                <a:gd name="connsiteX4263" fmla="*/ 270798 w 2377881"/>
                <a:gd name="connsiteY4263" fmla="*/ 339479 h 509406"/>
                <a:gd name="connsiteX4264" fmla="*/ 286514 w 2377881"/>
                <a:gd name="connsiteY4264" fmla="*/ 338241 h 509406"/>
                <a:gd name="connsiteX4265" fmla="*/ 291277 w 2377881"/>
                <a:gd name="connsiteY4265" fmla="*/ 331859 h 509406"/>
                <a:gd name="connsiteX4266" fmla="*/ 297658 w 2377881"/>
                <a:gd name="connsiteY4266" fmla="*/ 330907 h 509406"/>
                <a:gd name="connsiteX4267" fmla="*/ 299373 w 2377881"/>
                <a:gd name="connsiteY4267" fmla="*/ 329287 h 509406"/>
                <a:gd name="connsiteX4268" fmla="*/ 302611 w 2377881"/>
                <a:gd name="connsiteY4268" fmla="*/ 328621 h 509406"/>
                <a:gd name="connsiteX4269" fmla="*/ 318423 w 2377881"/>
                <a:gd name="connsiteY4269" fmla="*/ 332621 h 509406"/>
                <a:gd name="connsiteX4270" fmla="*/ 321757 w 2377881"/>
                <a:gd name="connsiteY4270" fmla="*/ 331764 h 509406"/>
                <a:gd name="connsiteX4271" fmla="*/ 321947 w 2377881"/>
                <a:gd name="connsiteY4271" fmla="*/ 329859 h 509406"/>
                <a:gd name="connsiteX4272" fmla="*/ 321757 w 2377881"/>
                <a:gd name="connsiteY4272" fmla="*/ 329478 h 509406"/>
                <a:gd name="connsiteX4273" fmla="*/ 314041 w 2377881"/>
                <a:gd name="connsiteY4273" fmla="*/ 328525 h 509406"/>
                <a:gd name="connsiteX4274" fmla="*/ 310803 w 2377881"/>
                <a:gd name="connsiteY4274" fmla="*/ 328430 h 509406"/>
                <a:gd name="connsiteX4275" fmla="*/ 304135 w 2377881"/>
                <a:gd name="connsiteY4275" fmla="*/ 326525 h 509406"/>
                <a:gd name="connsiteX4276" fmla="*/ 300897 w 2377881"/>
                <a:gd name="connsiteY4276" fmla="*/ 326335 h 509406"/>
                <a:gd name="connsiteX4277" fmla="*/ 295468 w 2377881"/>
                <a:gd name="connsiteY4277" fmla="*/ 320239 h 509406"/>
                <a:gd name="connsiteX4278" fmla="*/ 284800 w 2377881"/>
                <a:gd name="connsiteY4278" fmla="*/ 321763 h 509406"/>
                <a:gd name="connsiteX4279" fmla="*/ 280704 w 2377881"/>
                <a:gd name="connsiteY4279" fmla="*/ 318143 h 509406"/>
                <a:gd name="connsiteX4280" fmla="*/ 280133 w 2377881"/>
                <a:gd name="connsiteY4280" fmla="*/ 309285 h 509406"/>
                <a:gd name="connsiteX4281" fmla="*/ 279751 w 2377881"/>
                <a:gd name="connsiteY4281" fmla="*/ 309571 h 509406"/>
                <a:gd name="connsiteX4282" fmla="*/ 272798 w 2377881"/>
                <a:gd name="connsiteY4282" fmla="*/ 315476 h 509406"/>
                <a:gd name="connsiteX4283" fmla="*/ 268131 w 2377881"/>
                <a:gd name="connsiteY4283" fmla="*/ 315857 h 509406"/>
                <a:gd name="connsiteX4284" fmla="*/ 259558 w 2377881"/>
                <a:gd name="connsiteY4284" fmla="*/ 323001 h 509406"/>
                <a:gd name="connsiteX4285" fmla="*/ 254701 w 2377881"/>
                <a:gd name="connsiteY4285" fmla="*/ 318905 h 509406"/>
                <a:gd name="connsiteX4286" fmla="*/ 252986 w 2377881"/>
                <a:gd name="connsiteY4286" fmla="*/ 317476 h 509406"/>
                <a:gd name="connsiteX4287" fmla="*/ 246414 w 2377881"/>
                <a:gd name="connsiteY4287" fmla="*/ 314143 h 509406"/>
                <a:gd name="connsiteX4288" fmla="*/ 245081 w 2377881"/>
                <a:gd name="connsiteY4288" fmla="*/ 314524 h 509406"/>
                <a:gd name="connsiteX4289" fmla="*/ 239080 w 2377881"/>
                <a:gd name="connsiteY4289" fmla="*/ 316143 h 509406"/>
                <a:gd name="connsiteX4290" fmla="*/ 234698 w 2377881"/>
                <a:gd name="connsiteY4290" fmla="*/ 311095 h 509406"/>
                <a:gd name="connsiteX4291" fmla="*/ 230221 w 2377881"/>
                <a:gd name="connsiteY4291" fmla="*/ 314333 h 509406"/>
                <a:gd name="connsiteX4292" fmla="*/ 227935 w 2377881"/>
                <a:gd name="connsiteY4292" fmla="*/ 315571 h 509406"/>
                <a:gd name="connsiteX4293" fmla="*/ 220125 w 2377881"/>
                <a:gd name="connsiteY4293" fmla="*/ 317857 h 509406"/>
                <a:gd name="connsiteX4294" fmla="*/ 217744 w 2377881"/>
                <a:gd name="connsiteY4294" fmla="*/ 317953 h 509406"/>
                <a:gd name="connsiteX4295" fmla="*/ 210505 w 2377881"/>
                <a:gd name="connsiteY4295" fmla="*/ 314428 h 509406"/>
                <a:gd name="connsiteX4296" fmla="*/ 204790 w 2377881"/>
                <a:gd name="connsiteY4296" fmla="*/ 314333 h 509406"/>
                <a:gd name="connsiteX4297" fmla="*/ 203361 w 2377881"/>
                <a:gd name="connsiteY4297" fmla="*/ 312809 h 509406"/>
                <a:gd name="connsiteX4298" fmla="*/ 186311 w 2377881"/>
                <a:gd name="connsiteY4298" fmla="*/ 309952 h 509406"/>
                <a:gd name="connsiteX4299" fmla="*/ 181834 w 2377881"/>
                <a:gd name="connsiteY4299" fmla="*/ 306332 h 509406"/>
                <a:gd name="connsiteX4300" fmla="*/ 179834 w 2377881"/>
                <a:gd name="connsiteY4300" fmla="*/ 304713 h 509406"/>
                <a:gd name="connsiteX4301" fmla="*/ 171833 w 2377881"/>
                <a:gd name="connsiteY4301" fmla="*/ 308523 h 509406"/>
                <a:gd name="connsiteX4302" fmla="*/ 160784 w 2377881"/>
                <a:gd name="connsiteY4302" fmla="*/ 315381 h 509406"/>
                <a:gd name="connsiteX4303" fmla="*/ 155069 w 2377881"/>
                <a:gd name="connsiteY4303" fmla="*/ 316048 h 509406"/>
                <a:gd name="connsiteX4304" fmla="*/ 149735 w 2377881"/>
                <a:gd name="connsiteY4304" fmla="*/ 311761 h 509406"/>
                <a:gd name="connsiteX4305" fmla="*/ 141544 w 2377881"/>
                <a:gd name="connsiteY4305" fmla="*/ 310428 h 509406"/>
                <a:gd name="connsiteX4306" fmla="*/ 140972 w 2377881"/>
                <a:gd name="connsiteY4306" fmla="*/ 310333 h 509406"/>
                <a:gd name="connsiteX4307" fmla="*/ 137258 w 2377881"/>
                <a:gd name="connsiteY4307" fmla="*/ 311380 h 509406"/>
                <a:gd name="connsiteX4308" fmla="*/ 135733 w 2377881"/>
                <a:gd name="connsiteY4308" fmla="*/ 313095 h 509406"/>
                <a:gd name="connsiteX4309" fmla="*/ 132400 w 2377881"/>
                <a:gd name="connsiteY4309" fmla="*/ 313666 h 509406"/>
                <a:gd name="connsiteX4310" fmla="*/ 131161 w 2377881"/>
                <a:gd name="connsiteY4310" fmla="*/ 311095 h 509406"/>
                <a:gd name="connsiteX4311" fmla="*/ 134209 w 2377881"/>
                <a:gd name="connsiteY4311" fmla="*/ 308237 h 509406"/>
                <a:gd name="connsiteX4312" fmla="*/ 131066 w 2377881"/>
                <a:gd name="connsiteY4312" fmla="*/ 303284 h 509406"/>
                <a:gd name="connsiteX4313" fmla="*/ 126780 w 2377881"/>
                <a:gd name="connsiteY4313" fmla="*/ 307285 h 509406"/>
                <a:gd name="connsiteX4314" fmla="*/ 126685 w 2377881"/>
                <a:gd name="connsiteY4314" fmla="*/ 304522 h 509406"/>
                <a:gd name="connsiteX4315" fmla="*/ 123637 w 2377881"/>
                <a:gd name="connsiteY4315" fmla="*/ 299569 h 509406"/>
                <a:gd name="connsiteX4316" fmla="*/ 113921 w 2377881"/>
                <a:gd name="connsiteY4316" fmla="*/ 302236 h 509406"/>
                <a:gd name="connsiteX4317" fmla="*/ 107920 w 2377881"/>
                <a:gd name="connsiteY4317" fmla="*/ 309666 h 509406"/>
                <a:gd name="connsiteX4318" fmla="*/ 103158 w 2377881"/>
                <a:gd name="connsiteY4318" fmla="*/ 312333 h 509406"/>
                <a:gd name="connsiteX4319" fmla="*/ 98776 w 2377881"/>
                <a:gd name="connsiteY4319" fmla="*/ 313666 h 509406"/>
                <a:gd name="connsiteX4320" fmla="*/ 85537 w 2377881"/>
                <a:gd name="connsiteY4320" fmla="*/ 314428 h 509406"/>
                <a:gd name="connsiteX4321" fmla="*/ 80489 w 2377881"/>
                <a:gd name="connsiteY4321" fmla="*/ 315381 h 509406"/>
                <a:gd name="connsiteX4322" fmla="*/ 76107 w 2377881"/>
                <a:gd name="connsiteY4322" fmla="*/ 313857 h 509406"/>
                <a:gd name="connsiteX4323" fmla="*/ 74107 w 2377881"/>
                <a:gd name="connsiteY4323" fmla="*/ 307856 h 509406"/>
                <a:gd name="connsiteX4324" fmla="*/ 71059 w 2377881"/>
                <a:gd name="connsiteY4324" fmla="*/ 306999 h 509406"/>
                <a:gd name="connsiteX4325" fmla="*/ 67725 w 2377881"/>
                <a:gd name="connsiteY4325" fmla="*/ 307666 h 509406"/>
                <a:gd name="connsiteX4326" fmla="*/ 73154 w 2377881"/>
                <a:gd name="connsiteY4326" fmla="*/ 303475 h 509406"/>
                <a:gd name="connsiteX4327" fmla="*/ 73916 w 2377881"/>
                <a:gd name="connsiteY4327" fmla="*/ 302713 h 509406"/>
                <a:gd name="connsiteX4328" fmla="*/ 75250 w 2377881"/>
                <a:gd name="connsiteY4328" fmla="*/ 301379 h 509406"/>
                <a:gd name="connsiteX4329" fmla="*/ 74011 w 2377881"/>
                <a:gd name="connsiteY4329" fmla="*/ 295474 h 509406"/>
                <a:gd name="connsiteX4330" fmla="*/ 73726 w 2377881"/>
                <a:gd name="connsiteY4330" fmla="*/ 295664 h 509406"/>
                <a:gd name="connsiteX4331" fmla="*/ 64986 w 2377881"/>
                <a:gd name="connsiteY4331" fmla="*/ 299691 h 509406"/>
                <a:gd name="connsiteX4332" fmla="*/ 66296 w 2377881"/>
                <a:gd name="connsiteY4332" fmla="*/ 299665 h 509406"/>
                <a:gd name="connsiteX4333" fmla="*/ 66010 w 2377881"/>
                <a:gd name="connsiteY4333" fmla="*/ 304427 h 509406"/>
                <a:gd name="connsiteX4334" fmla="*/ 58105 w 2377881"/>
                <a:gd name="connsiteY4334" fmla="*/ 305761 h 509406"/>
                <a:gd name="connsiteX4335" fmla="*/ 54009 w 2377881"/>
                <a:gd name="connsiteY4335" fmla="*/ 299284 h 509406"/>
                <a:gd name="connsiteX4336" fmla="*/ 56771 w 2377881"/>
                <a:gd name="connsiteY4336" fmla="*/ 299855 h 509406"/>
                <a:gd name="connsiteX4337" fmla="*/ 63757 w 2377881"/>
                <a:gd name="connsiteY4337" fmla="*/ 299716 h 509406"/>
                <a:gd name="connsiteX4338" fmla="*/ 59283 w 2377881"/>
                <a:gd name="connsiteY4338" fmla="*/ 292199 h 509406"/>
                <a:gd name="connsiteX4339" fmla="*/ 57057 w 2377881"/>
                <a:gd name="connsiteY4339" fmla="*/ 288901 h 509406"/>
                <a:gd name="connsiteX4340" fmla="*/ 52866 w 2377881"/>
                <a:gd name="connsiteY4340" fmla="*/ 292997 h 509406"/>
                <a:gd name="connsiteX4341" fmla="*/ 48866 w 2377881"/>
                <a:gd name="connsiteY4341" fmla="*/ 295378 h 509406"/>
                <a:gd name="connsiteX4342" fmla="*/ 43722 w 2377881"/>
                <a:gd name="connsiteY4342" fmla="*/ 295283 h 509406"/>
                <a:gd name="connsiteX4343" fmla="*/ 42293 w 2377881"/>
                <a:gd name="connsiteY4343" fmla="*/ 295283 h 509406"/>
                <a:gd name="connsiteX4344" fmla="*/ 38102 w 2377881"/>
                <a:gd name="connsiteY4344" fmla="*/ 294331 h 509406"/>
                <a:gd name="connsiteX4345" fmla="*/ 31244 w 2377881"/>
                <a:gd name="connsiteY4345" fmla="*/ 295855 h 509406"/>
                <a:gd name="connsiteX4346" fmla="*/ 29530 w 2377881"/>
                <a:gd name="connsiteY4346" fmla="*/ 299093 h 509406"/>
                <a:gd name="connsiteX4347" fmla="*/ 27244 w 2377881"/>
                <a:gd name="connsiteY4347" fmla="*/ 299284 h 509406"/>
                <a:gd name="connsiteX4348" fmla="*/ 26577 w 2377881"/>
                <a:gd name="connsiteY4348" fmla="*/ 299188 h 509406"/>
                <a:gd name="connsiteX4349" fmla="*/ 25243 w 2377881"/>
                <a:gd name="connsiteY4349" fmla="*/ 295378 h 509406"/>
                <a:gd name="connsiteX4350" fmla="*/ 28768 w 2377881"/>
                <a:gd name="connsiteY4350" fmla="*/ 288235 h 509406"/>
                <a:gd name="connsiteX4351" fmla="*/ 30101 w 2377881"/>
                <a:gd name="connsiteY4351" fmla="*/ 278233 h 509406"/>
                <a:gd name="connsiteX4352" fmla="*/ 31911 w 2377881"/>
                <a:gd name="connsiteY4352" fmla="*/ 274233 h 509406"/>
                <a:gd name="connsiteX4353" fmla="*/ 31625 w 2377881"/>
                <a:gd name="connsiteY4353" fmla="*/ 274233 h 509406"/>
                <a:gd name="connsiteX4354" fmla="*/ 28291 w 2377881"/>
                <a:gd name="connsiteY4354" fmla="*/ 274614 h 509406"/>
                <a:gd name="connsiteX4355" fmla="*/ 20100 w 2377881"/>
                <a:gd name="connsiteY4355" fmla="*/ 269470 h 509406"/>
                <a:gd name="connsiteX4356" fmla="*/ 18576 w 2377881"/>
                <a:gd name="connsiteY4356" fmla="*/ 270709 h 509406"/>
                <a:gd name="connsiteX4357" fmla="*/ 17719 w 2377881"/>
                <a:gd name="connsiteY4357" fmla="*/ 271375 h 509406"/>
                <a:gd name="connsiteX4358" fmla="*/ 16576 w 2377881"/>
                <a:gd name="connsiteY4358" fmla="*/ 276805 h 509406"/>
                <a:gd name="connsiteX4359" fmla="*/ 12099 w 2377881"/>
                <a:gd name="connsiteY4359" fmla="*/ 274328 h 509406"/>
                <a:gd name="connsiteX4360" fmla="*/ 12480 w 2377881"/>
                <a:gd name="connsiteY4360" fmla="*/ 272328 h 509406"/>
                <a:gd name="connsiteX4361" fmla="*/ 12480 w 2377881"/>
                <a:gd name="connsiteY4361" fmla="*/ 268137 h 509406"/>
                <a:gd name="connsiteX4362" fmla="*/ 9813 w 2377881"/>
                <a:gd name="connsiteY4362" fmla="*/ 262898 h 509406"/>
                <a:gd name="connsiteX4363" fmla="*/ 8194 w 2377881"/>
                <a:gd name="connsiteY4363" fmla="*/ 261755 h 509406"/>
                <a:gd name="connsiteX4364" fmla="*/ 2479 w 2377881"/>
                <a:gd name="connsiteY4364" fmla="*/ 260231 h 509406"/>
                <a:gd name="connsiteX4365" fmla="*/ 5336 w 2377881"/>
                <a:gd name="connsiteY4365" fmla="*/ 247563 h 509406"/>
                <a:gd name="connsiteX4366" fmla="*/ 15242 w 2377881"/>
                <a:gd name="connsiteY4366" fmla="*/ 247087 h 509406"/>
                <a:gd name="connsiteX4367" fmla="*/ 19052 w 2377881"/>
                <a:gd name="connsiteY4367" fmla="*/ 246896 h 509406"/>
                <a:gd name="connsiteX4368" fmla="*/ 22005 w 2377881"/>
                <a:gd name="connsiteY4368" fmla="*/ 243086 h 509406"/>
                <a:gd name="connsiteX4369" fmla="*/ 20005 w 2377881"/>
                <a:gd name="connsiteY4369" fmla="*/ 239562 h 509406"/>
                <a:gd name="connsiteX4370" fmla="*/ 22195 w 2377881"/>
                <a:gd name="connsiteY4370" fmla="*/ 238133 h 509406"/>
                <a:gd name="connsiteX4371" fmla="*/ 23910 w 2377881"/>
                <a:gd name="connsiteY4371" fmla="*/ 236990 h 509406"/>
                <a:gd name="connsiteX4372" fmla="*/ 30958 w 2377881"/>
                <a:gd name="connsiteY4372" fmla="*/ 239752 h 509406"/>
                <a:gd name="connsiteX4373" fmla="*/ 32673 w 2377881"/>
                <a:gd name="connsiteY4373" fmla="*/ 237847 h 509406"/>
                <a:gd name="connsiteX4374" fmla="*/ 30673 w 2377881"/>
                <a:gd name="connsiteY4374" fmla="*/ 234704 h 509406"/>
                <a:gd name="connsiteX4375" fmla="*/ 33244 w 2377881"/>
                <a:gd name="connsiteY4375" fmla="*/ 233371 h 509406"/>
                <a:gd name="connsiteX4376" fmla="*/ 34197 w 2377881"/>
                <a:gd name="connsiteY4376" fmla="*/ 233847 h 509406"/>
                <a:gd name="connsiteX4377" fmla="*/ 32197 w 2377881"/>
                <a:gd name="connsiteY4377" fmla="*/ 229180 h 509406"/>
                <a:gd name="connsiteX4378" fmla="*/ 29149 w 2377881"/>
                <a:gd name="connsiteY4378" fmla="*/ 228513 h 509406"/>
                <a:gd name="connsiteX4379" fmla="*/ 28101 w 2377881"/>
                <a:gd name="connsiteY4379" fmla="*/ 228322 h 509406"/>
                <a:gd name="connsiteX4380" fmla="*/ 26101 w 2377881"/>
                <a:gd name="connsiteY4380" fmla="*/ 228132 h 509406"/>
                <a:gd name="connsiteX4381" fmla="*/ 25053 w 2377881"/>
                <a:gd name="connsiteY4381" fmla="*/ 224417 h 509406"/>
                <a:gd name="connsiteX4382" fmla="*/ 20862 w 2377881"/>
                <a:gd name="connsiteY4382" fmla="*/ 221655 h 509406"/>
                <a:gd name="connsiteX4383" fmla="*/ 18100 w 2377881"/>
                <a:gd name="connsiteY4383" fmla="*/ 218416 h 509406"/>
                <a:gd name="connsiteX4384" fmla="*/ 15623 w 2377881"/>
                <a:gd name="connsiteY4384" fmla="*/ 226132 h 509406"/>
                <a:gd name="connsiteX4385" fmla="*/ 9146 w 2377881"/>
                <a:gd name="connsiteY4385" fmla="*/ 227370 h 509406"/>
                <a:gd name="connsiteX4386" fmla="*/ 5146 w 2377881"/>
                <a:gd name="connsiteY4386" fmla="*/ 223274 h 509406"/>
                <a:gd name="connsiteX4387" fmla="*/ 5812 w 2377881"/>
                <a:gd name="connsiteY4387" fmla="*/ 222512 h 509406"/>
                <a:gd name="connsiteX4388" fmla="*/ 8099 w 2377881"/>
                <a:gd name="connsiteY4388" fmla="*/ 222322 h 509406"/>
                <a:gd name="connsiteX4389" fmla="*/ 9241 w 2377881"/>
                <a:gd name="connsiteY4389" fmla="*/ 222798 h 509406"/>
                <a:gd name="connsiteX4390" fmla="*/ 11908 w 2377881"/>
                <a:gd name="connsiteY4390" fmla="*/ 220036 h 509406"/>
                <a:gd name="connsiteX4391" fmla="*/ 17814 w 2377881"/>
                <a:gd name="connsiteY4391" fmla="*/ 212130 h 509406"/>
                <a:gd name="connsiteX4392" fmla="*/ 23624 w 2377881"/>
                <a:gd name="connsiteY4392" fmla="*/ 207844 h 509406"/>
                <a:gd name="connsiteX4393" fmla="*/ 21243 w 2377881"/>
                <a:gd name="connsiteY4393" fmla="*/ 205558 h 509406"/>
                <a:gd name="connsiteX4394" fmla="*/ 21529 w 2377881"/>
                <a:gd name="connsiteY4394" fmla="*/ 205558 h 509406"/>
                <a:gd name="connsiteX4395" fmla="*/ 29339 w 2377881"/>
                <a:gd name="connsiteY4395" fmla="*/ 200890 h 509406"/>
                <a:gd name="connsiteX4396" fmla="*/ 30292 w 2377881"/>
                <a:gd name="connsiteY4396" fmla="*/ 200033 h 509406"/>
                <a:gd name="connsiteX4397" fmla="*/ 30673 w 2377881"/>
                <a:gd name="connsiteY4397" fmla="*/ 194890 h 509406"/>
                <a:gd name="connsiteX4398" fmla="*/ 37531 w 2377881"/>
                <a:gd name="connsiteY4398" fmla="*/ 195080 h 509406"/>
                <a:gd name="connsiteX4399" fmla="*/ 38483 w 2377881"/>
                <a:gd name="connsiteY4399" fmla="*/ 202033 h 509406"/>
                <a:gd name="connsiteX4400" fmla="*/ 44198 w 2377881"/>
                <a:gd name="connsiteY4400" fmla="*/ 205748 h 509406"/>
                <a:gd name="connsiteX4401" fmla="*/ 44579 w 2377881"/>
                <a:gd name="connsiteY4401" fmla="*/ 203653 h 509406"/>
                <a:gd name="connsiteX4402" fmla="*/ 43055 w 2377881"/>
                <a:gd name="connsiteY4402" fmla="*/ 197557 h 509406"/>
                <a:gd name="connsiteX4403" fmla="*/ 47818 w 2377881"/>
                <a:gd name="connsiteY4403" fmla="*/ 187079 h 509406"/>
                <a:gd name="connsiteX4404" fmla="*/ 53818 w 2377881"/>
                <a:gd name="connsiteY4404" fmla="*/ 190508 h 509406"/>
                <a:gd name="connsiteX4405" fmla="*/ 56104 w 2377881"/>
                <a:gd name="connsiteY4405" fmla="*/ 191842 h 509406"/>
                <a:gd name="connsiteX4406" fmla="*/ 60391 w 2377881"/>
                <a:gd name="connsiteY4406" fmla="*/ 184126 h 509406"/>
                <a:gd name="connsiteX4407" fmla="*/ 65725 w 2377881"/>
                <a:gd name="connsiteY4407" fmla="*/ 187365 h 509406"/>
                <a:gd name="connsiteX4408" fmla="*/ 68011 w 2377881"/>
                <a:gd name="connsiteY4408" fmla="*/ 189079 h 509406"/>
                <a:gd name="connsiteX4409" fmla="*/ 69535 w 2377881"/>
                <a:gd name="connsiteY4409" fmla="*/ 190222 h 509406"/>
                <a:gd name="connsiteX4410" fmla="*/ 73535 w 2377881"/>
                <a:gd name="connsiteY4410" fmla="*/ 185269 h 509406"/>
                <a:gd name="connsiteX4411" fmla="*/ 74392 w 2377881"/>
                <a:gd name="connsiteY4411" fmla="*/ 185174 h 509406"/>
                <a:gd name="connsiteX4412" fmla="*/ 77726 w 2377881"/>
                <a:gd name="connsiteY4412" fmla="*/ 184984 h 509406"/>
                <a:gd name="connsiteX4413" fmla="*/ 82489 w 2377881"/>
                <a:gd name="connsiteY4413" fmla="*/ 186793 h 509406"/>
                <a:gd name="connsiteX4414" fmla="*/ 77726 w 2377881"/>
                <a:gd name="connsiteY4414" fmla="*/ 191365 h 509406"/>
                <a:gd name="connsiteX4415" fmla="*/ 79726 w 2377881"/>
                <a:gd name="connsiteY4415" fmla="*/ 197652 h 509406"/>
                <a:gd name="connsiteX4416" fmla="*/ 84870 w 2377881"/>
                <a:gd name="connsiteY4416" fmla="*/ 194223 h 509406"/>
                <a:gd name="connsiteX4417" fmla="*/ 85918 w 2377881"/>
                <a:gd name="connsiteY4417" fmla="*/ 195271 h 509406"/>
                <a:gd name="connsiteX4418" fmla="*/ 97348 w 2377881"/>
                <a:gd name="connsiteY4418" fmla="*/ 194699 h 509406"/>
                <a:gd name="connsiteX4419" fmla="*/ 97729 w 2377881"/>
                <a:gd name="connsiteY4419" fmla="*/ 194128 h 509406"/>
                <a:gd name="connsiteX4420" fmla="*/ 96109 w 2377881"/>
                <a:gd name="connsiteY4420" fmla="*/ 189746 h 509406"/>
                <a:gd name="connsiteX4421" fmla="*/ 94871 w 2377881"/>
                <a:gd name="connsiteY4421" fmla="*/ 182126 h 509406"/>
                <a:gd name="connsiteX4422" fmla="*/ 99634 w 2377881"/>
                <a:gd name="connsiteY4422" fmla="*/ 180221 h 509406"/>
                <a:gd name="connsiteX4423" fmla="*/ 102110 w 2377881"/>
                <a:gd name="connsiteY4423" fmla="*/ 184222 h 509406"/>
                <a:gd name="connsiteX4424" fmla="*/ 110397 w 2377881"/>
                <a:gd name="connsiteY4424" fmla="*/ 178602 h 509406"/>
                <a:gd name="connsiteX4425" fmla="*/ 110683 w 2377881"/>
                <a:gd name="connsiteY4425" fmla="*/ 176602 h 509406"/>
                <a:gd name="connsiteX4426" fmla="*/ 112683 w 2377881"/>
                <a:gd name="connsiteY4426" fmla="*/ 174601 h 509406"/>
                <a:gd name="connsiteX4427" fmla="*/ 113635 w 2377881"/>
                <a:gd name="connsiteY4427" fmla="*/ 174506 h 509406"/>
                <a:gd name="connsiteX4428" fmla="*/ 125923 w 2377881"/>
                <a:gd name="connsiteY4428" fmla="*/ 181174 h 509406"/>
                <a:gd name="connsiteX4429" fmla="*/ 130876 w 2377881"/>
                <a:gd name="connsiteY4429" fmla="*/ 180126 h 509406"/>
                <a:gd name="connsiteX4430" fmla="*/ 133448 w 2377881"/>
                <a:gd name="connsiteY4430" fmla="*/ 179554 h 509406"/>
                <a:gd name="connsiteX4431" fmla="*/ 132114 w 2377881"/>
                <a:gd name="connsiteY4431" fmla="*/ 182507 h 509406"/>
                <a:gd name="connsiteX4432" fmla="*/ 137067 w 2377881"/>
                <a:gd name="connsiteY4432" fmla="*/ 186222 h 509406"/>
                <a:gd name="connsiteX4433" fmla="*/ 138400 w 2377881"/>
                <a:gd name="connsiteY4433" fmla="*/ 183936 h 509406"/>
                <a:gd name="connsiteX4434" fmla="*/ 139829 w 2377881"/>
                <a:gd name="connsiteY4434" fmla="*/ 181555 h 509406"/>
                <a:gd name="connsiteX4435" fmla="*/ 141449 w 2377881"/>
                <a:gd name="connsiteY4435" fmla="*/ 175744 h 509406"/>
                <a:gd name="connsiteX4436" fmla="*/ 153355 w 2377881"/>
                <a:gd name="connsiteY4436" fmla="*/ 181078 h 509406"/>
                <a:gd name="connsiteX4437" fmla="*/ 154593 w 2377881"/>
                <a:gd name="connsiteY4437" fmla="*/ 180602 h 509406"/>
                <a:gd name="connsiteX4438" fmla="*/ 156784 w 2377881"/>
                <a:gd name="connsiteY4438" fmla="*/ 179840 h 509406"/>
                <a:gd name="connsiteX4439" fmla="*/ 157165 w 2377881"/>
                <a:gd name="connsiteY4439" fmla="*/ 179650 h 509406"/>
                <a:gd name="connsiteX4440" fmla="*/ 162118 w 2377881"/>
                <a:gd name="connsiteY4440" fmla="*/ 182126 h 509406"/>
                <a:gd name="connsiteX4441" fmla="*/ 159927 w 2377881"/>
                <a:gd name="connsiteY4441" fmla="*/ 194604 h 509406"/>
                <a:gd name="connsiteX4442" fmla="*/ 160117 w 2377881"/>
                <a:gd name="connsiteY4442" fmla="*/ 194604 h 509406"/>
                <a:gd name="connsiteX4443" fmla="*/ 162118 w 2377881"/>
                <a:gd name="connsiteY4443" fmla="*/ 194985 h 509406"/>
                <a:gd name="connsiteX4444" fmla="*/ 169642 w 2377881"/>
                <a:gd name="connsiteY4444" fmla="*/ 191270 h 509406"/>
                <a:gd name="connsiteX4445" fmla="*/ 169738 w 2377881"/>
                <a:gd name="connsiteY4445" fmla="*/ 189175 h 509406"/>
                <a:gd name="connsiteX4446" fmla="*/ 169833 w 2377881"/>
                <a:gd name="connsiteY4446" fmla="*/ 186889 h 509406"/>
                <a:gd name="connsiteX4447" fmla="*/ 174024 w 2377881"/>
                <a:gd name="connsiteY4447" fmla="*/ 181269 h 509406"/>
                <a:gd name="connsiteX4448" fmla="*/ 167547 w 2377881"/>
                <a:gd name="connsiteY4448" fmla="*/ 176506 h 509406"/>
                <a:gd name="connsiteX4449" fmla="*/ 165833 w 2377881"/>
                <a:gd name="connsiteY4449" fmla="*/ 173649 h 509406"/>
                <a:gd name="connsiteX4450" fmla="*/ 171983 w 2377881"/>
                <a:gd name="connsiteY4450" fmla="*/ 167235 h 509406"/>
                <a:gd name="connsiteX4451" fmla="*/ 167833 w 2377881"/>
                <a:gd name="connsiteY4451" fmla="*/ 168506 h 509406"/>
                <a:gd name="connsiteX4452" fmla="*/ 157641 w 2377881"/>
                <a:gd name="connsiteY4452" fmla="*/ 175745 h 509406"/>
                <a:gd name="connsiteX4453" fmla="*/ 152784 w 2377881"/>
                <a:gd name="connsiteY4453" fmla="*/ 176697 h 509406"/>
                <a:gd name="connsiteX4454" fmla="*/ 151069 w 2377881"/>
                <a:gd name="connsiteY4454" fmla="*/ 177078 h 509406"/>
                <a:gd name="connsiteX4455" fmla="*/ 148307 w 2377881"/>
                <a:gd name="connsiteY4455" fmla="*/ 173173 h 509406"/>
                <a:gd name="connsiteX4456" fmla="*/ 154212 w 2377881"/>
                <a:gd name="connsiteY4456" fmla="*/ 169839 h 509406"/>
                <a:gd name="connsiteX4457" fmla="*/ 165738 w 2377881"/>
                <a:gd name="connsiteY4457" fmla="*/ 165553 h 509406"/>
                <a:gd name="connsiteX4458" fmla="*/ 172199 w 2377881"/>
                <a:gd name="connsiteY4458" fmla="*/ 167009 h 509406"/>
                <a:gd name="connsiteX4459" fmla="*/ 172500 w 2377881"/>
                <a:gd name="connsiteY4459" fmla="*/ 166696 h 509406"/>
                <a:gd name="connsiteX4460" fmla="*/ 172500 w 2377881"/>
                <a:gd name="connsiteY4460" fmla="*/ 166029 h 509406"/>
                <a:gd name="connsiteX4461" fmla="*/ 172500 w 2377881"/>
                <a:gd name="connsiteY4461" fmla="*/ 164981 h 509406"/>
                <a:gd name="connsiteX4462" fmla="*/ 177358 w 2377881"/>
                <a:gd name="connsiteY4462" fmla="*/ 161933 h 509406"/>
                <a:gd name="connsiteX4463" fmla="*/ 184025 w 2377881"/>
                <a:gd name="connsiteY4463" fmla="*/ 159742 h 509406"/>
                <a:gd name="connsiteX4464" fmla="*/ 189740 w 2377881"/>
                <a:gd name="connsiteY4464" fmla="*/ 159457 h 509406"/>
                <a:gd name="connsiteX4465" fmla="*/ 191645 w 2377881"/>
                <a:gd name="connsiteY4465" fmla="*/ 160409 h 509406"/>
                <a:gd name="connsiteX4466" fmla="*/ 190788 w 2377881"/>
                <a:gd name="connsiteY4466" fmla="*/ 154408 h 509406"/>
                <a:gd name="connsiteX4467" fmla="*/ 190312 w 2377881"/>
                <a:gd name="connsiteY4467" fmla="*/ 150122 h 509406"/>
                <a:gd name="connsiteX4468" fmla="*/ 190026 w 2377881"/>
                <a:gd name="connsiteY4468" fmla="*/ 147360 h 509406"/>
                <a:gd name="connsiteX4469" fmla="*/ 184692 w 2377881"/>
                <a:gd name="connsiteY4469" fmla="*/ 146503 h 509406"/>
                <a:gd name="connsiteX4470" fmla="*/ 184216 w 2377881"/>
                <a:gd name="connsiteY4470" fmla="*/ 144883 h 509406"/>
                <a:gd name="connsiteX4471" fmla="*/ 184216 w 2377881"/>
                <a:gd name="connsiteY4471" fmla="*/ 144788 h 509406"/>
                <a:gd name="connsiteX4472" fmla="*/ 181168 w 2377881"/>
                <a:gd name="connsiteY4472" fmla="*/ 141264 h 509406"/>
                <a:gd name="connsiteX4473" fmla="*/ 180215 w 2377881"/>
                <a:gd name="connsiteY4473" fmla="*/ 139454 h 509406"/>
                <a:gd name="connsiteX4474" fmla="*/ 182596 w 2377881"/>
                <a:gd name="connsiteY4474" fmla="*/ 135644 h 509406"/>
                <a:gd name="connsiteX4475" fmla="*/ 184120 w 2377881"/>
                <a:gd name="connsiteY4475" fmla="*/ 134596 h 509406"/>
                <a:gd name="connsiteX4476" fmla="*/ 187931 w 2377881"/>
                <a:gd name="connsiteY4476" fmla="*/ 134025 h 509406"/>
                <a:gd name="connsiteX4477" fmla="*/ 194026 w 2377881"/>
                <a:gd name="connsiteY4477" fmla="*/ 135930 h 509406"/>
                <a:gd name="connsiteX4478" fmla="*/ 205457 w 2377881"/>
                <a:gd name="connsiteY4478" fmla="*/ 125357 h 509406"/>
                <a:gd name="connsiteX4479" fmla="*/ 205837 w 2377881"/>
                <a:gd name="connsiteY4479" fmla="*/ 126976 h 509406"/>
                <a:gd name="connsiteX4480" fmla="*/ 211457 w 2377881"/>
                <a:gd name="connsiteY4480" fmla="*/ 129167 h 509406"/>
                <a:gd name="connsiteX4481" fmla="*/ 221458 w 2377881"/>
                <a:gd name="connsiteY4481" fmla="*/ 126119 h 509406"/>
                <a:gd name="connsiteX4482" fmla="*/ 227174 w 2377881"/>
                <a:gd name="connsiteY4482" fmla="*/ 128405 h 509406"/>
                <a:gd name="connsiteX4483" fmla="*/ 233555 w 2377881"/>
                <a:gd name="connsiteY4483" fmla="*/ 132120 h 509406"/>
                <a:gd name="connsiteX4484" fmla="*/ 236794 w 2377881"/>
                <a:gd name="connsiteY4484" fmla="*/ 131358 h 509406"/>
                <a:gd name="connsiteX4485" fmla="*/ 248224 w 2377881"/>
                <a:gd name="connsiteY4485" fmla="*/ 123833 h 509406"/>
                <a:gd name="connsiteX4486" fmla="*/ 252129 w 2377881"/>
                <a:gd name="connsiteY4486" fmla="*/ 121833 h 509406"/>
                <a:gd name="connsiteX4487" fmla="*/ 249367 w 2377881"/>
                <a:gd name="connsiteY4487" fmla="*/ 117356 h 509406"/>
                <a:gd name="connsiteX4488" fmla="*/ 243747 w 2377881"/>
                <a:gd name="connsiteY4488" fmla="*/ 114689 h 509406"/>
                <a:gd name="connsiteX4489" fmla="*/ 242128 w 2377881"/>
                <a:gd name="connsiteY4489" fmla="*/ 111355 h 509406"/>
                <a:gd name="connsiteX4490" fmla="*/ 237460 w 2377881"/>
                <a:gd name="connsiteY4490" fmla="*/ 107355 h 509406"/>
                <a:gd name="connsiteX4491" fmla="*/ 235936 w 2377881"/>
                <a:gd name="connsiteY4491" fmla="*/ 107069 h 509406"/>
                <a:gd name="connsiteX4492" fmla="*/ 233460 w 2377881"/>
                <a:gd name="connsiteY4492" fmla="*/ 110879 h 509406"/>
                <a:gd name="connsiteX4493" fmla="*/ 235556 w 2377881"/>
                <a:gd name="connsiteY4493" fmla="*/ 112879 h 509406"/>
                <a:gd name="connsiteX4494" fmla="*/ 234984 w 2377881"/>
                <a:gd name="connsiteY4494" fmla="*/ 115165 h 509406"/>
                <a:gd name="connsiteX4495" fmla="*/ 236032 w 2377881"/>
                <a:gd name="connsiteY4495" fmla="*/ 115832 h 509406"/>
                <a:gd name="connsiteX4496" fmla="*/ 236794 w 2377881"/>
                <a:gd name="connsiteY4496" fmla="*/ 116308 h 509406"/>
                <a:gd name="connsiteX4497" fmla="*/ 235270 w 2377881"/>
                <a:gd name="connsiteY4497" fmla="*/ 118404 h 509406"/>
                <a:gd name="connsiteX4498" fmla="*/ 234508 w 2377881"/>
                <a:gd name="connsiteY4498" fmla="*/ 118594 h 509406"/>
                <a:gd name="connsiteX4499" fmla="*/ 231079 w 2377881"/>
                <a:gd name="connsiteY4499" fmla="*/ 119452 h 509406"/>
                <a:gd name="connsiteX4500" fmla="*/ 221840 w 2377881"/>
                <a:gd name="connsiteY4500" fmla="*/ 124309 h 509406"/>
                <a:gd name="connsiteX4501" fmla="*/ 219173 w 2377881"/>
                <a:gd name="connsiteY4501" fmla="*/ 122976 h 509406"/>
                <a:gd name="connsiteX4502" fmla="*/ 214791 w 2377881"/>
                <a:gd name="connsiteY4502" fmla="*/ 122214 h 509406"/>
                <a:gd name="connsiteX4503" fmla="*/ 209171 w 2377881"/>
                <a:gd name="connsiteY4503" fmla="*/ 122595 h 509406"/>
                <a:gd name="connsiteX4504" fmla="*/ 211267 w 2377881"/>
                <a:gd name="connsiteY4504" fmla="*/ 116594 h 509406"/>
                <a:gd name="connsiteX4505" fmla="*/ 211171 w 2377881"/>
                <a:gd name="connsiteY4505" fmla="*/ 116118 h 509406"/>
                <a:gd name="connsiteX4506" fmla="*/ 209743 w 2377881"/>
                <a:gd name="connsiteY4506" fmla="*/ 113546 h 509406"/>
                <a:gd name="connsiteX4507" fmla="*/ 207361 w 2377881"/>
                <a:gd name="connsiteY4507" fmla="*/ 113641 h 509406"/>
                <a:gd name="connsiteX4508" fmla="*/ 205742 w 2377881"/>
                <a:gd name="connsiteY4508" fmla="*/ 114689 h 509406"/>
                <a:gd name="connsiteX4509" fmla="*/ 196789 w 2377881"/>
                <a:gd name="connsiteY4509" fmla="*/ 108403 h 509406"/>
                <a:gd name="connsiteX4510" fmla="*/ 190883 w 2377881"/>
                <a:gd name="connsiteY4510" fmla="*/ 109641 h 509406"/>
                <a:gd name="connsiteX4511" fmla="*/ 186311 w 2377881"/>
                <a:gd name="connsiteY4511" fmla="*/ 110593 h 509406"/>
                <a:gd name="connsiteX4512" fmla="*/ 172405 w 2377881"/>
                <a:gd name="connsiteY4512" fmla="*/ 111355 h 509406"/>
                <a:gd name="connsiteX4513" fmla="*/ 169738 w 2377881"/>
                <a:gd name="connsiteY4513" fmla="*/ 110212 h 509406"/>
                <a:gd name="connsiteX4514" fmla="*/ 166975 w 2377881"/>
                <a:gd name="connsiteY4514" fmla="*/ 109069 h 509406"/>
                <a:gd name="connsiteX4515" fmla="*/ 165928 w 2377881"/>
                <a:gd name="connsiteY4515" fmla="*/ 102497 h 509406"/>
                <a:gd name="connsiteX4516" fmla="*/ 172119 w 2377881"/>
                <a:gd name="connsiteY4516" fmla="*/ 104783 h 509406"/>
                <a:gd name="connsiteX4517" fmla="*/ 173929 w 2377881"/>
                <a:gd name="connsiteY4517" fmla="*/ 105450 h 509406"/>
                <a:gd name="connsiteX4518" fmla="*/ 181263 w 2377881"/>
                <a:gd name="connsiteY4518" fmla="*/ 99830 h 509406"/>
                <a:gd name="connsiteX4519" fmla="*/ 192502 w 2377881"/>
                <a:gd name="connsiteY4519" fmla="*/ 104116 h 509406"/>
                <a:gd name="connsiteX4520" fmla="*/ 198217 w 2377881"/>
                <a:gd name="connsiteY4520" fmla="*/ 99925 h 509406"/>
                <a:gd name="connsiteX4521" fmla="*/ 199170 w 2377881"/>
                <a:gd name="connsiteY4521" fmla="*/ 99259 h 509406"/>
                <a:gd name="connsiteX4522" fmla="*/ 198122 w 2377881"/>
                <a:gd name="connsiteY4522" fmla="*/ 96973 h 509406"/>
                <a:gd name="connsiteX4523" fmla="*/ 191169 w 2377881"/>
                <a:gd name="connsiteY4523" fmla="*/ 95449 h 509406"/>
                <a:gd name="connsiteX4524" fmla="*/ 194408 w 2377881"/>
                <a:gd name="connsiteY4524" fmla="*/ 90781 h 509406"/>
                <a:gd name="connsiteX4525" fmla="*/ 194884 w 2377881"/>
                <a:gd name="connsiteY4525" fmla="*/ 85066 h 509406"/>
                <a:gd name="connsiteX4526" fmla="*/ 196408 w 2377881"/>
                <a:gd name="connsiteY4526" fmla="*/ 85828 h 509406"/>
                <a:gd name="connsiteX4527" fmla="*/ 198979 w 2377881"/>
                <a:gd name="connsiteY4527" fmla="*/ 87067 h 509406"/>
                <a:gd name="connsiteX4528" fmla="*/ 202504 w 2377881"/>
                <a:gd name="connsiteY4528" fmla="*/ 91829 h 509406"/>
                <a:gd name="connsiteX4529" fmla="*/ 202408 w 2377881"/>
                <a:gd name="connsiteY4529" fmla="*/ 92305 h 509406"/>
                <a:gd name="connsiteX4530" fmla="*/ 202313 w 2377881"/>
                <a:gd name="connsiteY4530" fmla="*/ 93067 h 509406"/>
                <a:gd name="connsiteX4531" fmla="*/ 205075 w 2377881"/>
                <a:gd name="connsiteY4531" fmla="*/ 93829 h 509406"/>
                <a:gd name="connsiteX4532" fmla="*/ 205933 w 2377881"/>
                <a:gd name="connsiteY4532" fmla="*/ 93067 h 509406"/>
                <a:gd name="connsiteX4533" fmla="*/ 206123 w 2377881"/>
                <a:gd name="connsiteY4533" fmla="*/ 90019 h 509406"/>
                <a:gd name="connsiteX4534" fmla="*/ 206695 w 2377881"/>
                <a:gd name="connsiteY4534" fmla="*/ 87352 h 509406"/>
                <a:gd name="connsiteX4535" fmla="*/ 209838 w 2377881"/>
                <a:gd name="connsiteY4535" fmla="*/ 91258 h 509406"/>
                <a:gd name="connsiteX4536" fmla="*/ 206885 w 2377881"/>
                <a:gd name="connsiteY4536" fmla="*/ 97544 h 509406"/>
                <a:gd name="connsiteX4537" fmla="*/ 210028 w 2377881"/>
                <a:gd name="connsiteY4537" fmla="*/ 98306 h 509406"/>
                <a:gd name="connsiteX4538" fmla="*/ 214696 w 2377881"/>
                <a:gd name="connsiteY4538" fmla="*/ 95925 h 509406"/>
                <a:gd name="connsiteX4539" fmla="*/ 214791 w 2377881"/>
                <a:gd name="connsiteY4539" fmla="*/ 94972 h 509406"/>
                <a:gd name="connsiteX4540" fmla="*/ 214982 w 2377881"/>
                <a:gd name="connsiteY4540" fmla="*/ 93448 h 509406"/>
                <a:gd name="connsiteX4541" fmla="*/ 218478 w 2377881"/>
                <a:gd name="connsiteY4541" fmla="*/ 91547 h 509406"/>
                <a:gd name="connsiteX4542" fmla="*/ 223649 w 2377881"/>
                <a:gd name="connsiteY4542" fmla="*/ 94877 h 509406"/>
                <a:gd name="connsiteX4543" fmla="*/ 220328 w 2377881"/>
                <a:gd name="connsiteY4543" fmla="*/ 90541 h 509406"/>
                <a:gd name="connsiteX4544" fmla="*/ 224792 w 2377881"/>
                <a:gd name="connsiteY4544" fmla="*/ 88114 h 509406"/>
                <a:gd name="connsiteX4545" fmla="*/ 219649 w 2377881"/>
                <a:gd name="connsiteY4545" fmla="*/ 86305 h 509406"/>
                <a:gd name="connsiteX4546" fmla="*/ 216601 w 2377881"/>
                <a:gd name="connsiteY4546" fmla="*/ 87352 h 509406"/>
                <a:gd name="connsiteX4547" fmla="*/ 217744 w 2377881"/>
                <a:gd name="connsiteY4547" fmla="*/ 90305 h 509406"/>
                <a:gd name="connsiteX4548" fmla="*/ 220220 w 2377881"/>
                <a:gd name="connsiteY4548" fmla="*/ 90400 h 509406"/>
                <a:gd name="connsiteX4549" fmla="*/ 220328 w 2377881"/>
                <a:gd name="connsiteY4549" fmla="*/ 90541 h 509406"/>
                <a:gd name="connsiteX4550" fmla="*/ 218478 w 2377881"/>
                <a:gd name="connsiteY4550" fmla="*/ 91547 h 509406"/>
                <a:gd name="connsiteX4551" fmla="*/ 218029 w 2377881"/>
                <a:gd name="connsiteY4551" fmla="*/ 91258 h 509406"/>
                <a:gd name="connsiteX4552" fmla="*/ 210505 w 2377881"/>
                <a:gd name="connsiteY4552" fmla="*/ 87352 h 509406"/>
                <a:gd name="connsiteX4553" fmla="*/ 214124 w 2377881"/>
                <a:gd name="connsiteY4553" fmla="*/ 83638 h 509406"/>
                <a:gd name="connsiteX4554" fmla="*/ 224125 w 2377881"/>
                <a:gd name="connsiteY4554" fmla="*/ 79542 h 509406"/>
                <a:gd name="connsiteX4555" fmla="*/ 219458 w 2377881"/>
                <a:gd name="connsiteY4555" fmla="*/ 78494 h 509406"/>
                <a:gd name="connsiteX4556" fmla="*/ 217458 w 2377881"/>
                <a:gd name="connsiteY4556" fmla="*/ 77923 h 509406"/>
                <a:gd name="connsiteX4557" fmla="*/ 211362 w 2377881"/>
                <a:gd name="connsiteY4557" fmla="*/ 74779 h 509406"/>
                <a:gd name="connsiteX4558" fmla="*/ 210981 w 2377881"/>
                <a:gd name="connsiteY4558" fmla="*/ 74494 h 509406"/>
                <a:gd name="connsiteX4559" fmla="*/ 213172 w 2377881"/>
                <a:gd name="connsiteY4559" fmla="*/ 72684 h 509406"/>
                <a:gd name="connsiteX4560" fmla="*/ 214029 w 2377881"/>
                <a:gd name="connsiteY4560" fmla="*/ 72874 h 509406"/>
                <a:gd name="connsiteX4561" fmla="*/ 216982 w 2377881"/>
                <a:gd name="connsiteY4561" fmla="*/ 73446 h 509406"/>
                <a:gd name="connsiteX4562" fmla="*/ 229364 w 2377881"/>
                <a:gd name="connsiteY4562" fmla="*/ 68969 h 509406"/>
                <a:gd name="connsiteX4563" fmla="*/ 234412 w 2377881"/>
                <a:gd name="connsiteY4563" fmla="*/ 70398 h 509406"/>
                <a:gd name="connsiteX4564" fmla="*/ 238508 w 2377881"/>
                <a:gd name="connsiteY4564" fmla="*/ 71636 h 509406"/>
                <a:gd name="connsiteX4565" fmla="*/ 244985 w 2377881"/>
                <a:gd name="connsiteY4565" fmla="*/ 72589 h 509406"/>
                <a:gd name="connsiteX4566" fmla="*/ 245938 w 2377881"/>
                <a:gd name="connsiteY4566" fmla="*/ 76399 h 509406"/>
                <a:gd name="connsiteX4567" fmla="*/ 253272 w 2377881"/>
                <a:gd name="connsiteY4567" fmla="*/ 68874 h 509406"/>
                <a:gd name="connsiteX4568" fmla="*/ 260130 w 2377881"/>
                <a:gd name="connsiteY4568" fmla="*/ 67064 h 509406"/>
                <a:gd name="connsiteX4569" fmla="*/ 262892 w 2377881"/>
                <a:gd name="connsiteY4569" fmla="*/ 67445 h 509406"/>
                <a:gd name="connsiteX4570" fmla="*/ 270798 w 2377881"/>
                <a:gd name="connsiteY4570" fmla="*/ 69445 h 509406"/>
                <a:gd name="connsiteX4571" fmla="*/ 271179 w 2377881"/>
                <a:gd name="connsiteY4571" fmla="*/ 69541 h 509406"/>
                <a:gd name="connsiteX4572" fmla="*/ 272893 w 2377881"/>
                <a:gd name="connsiteY4572" fmla="*/ 72208 h 509406"/>
                <a:gd name="connsiteX4573" fmla="*/ 276227 w 2377881"/>
                <a:gd name="connsiteY4573" fmla="*/ 77256 h 509406"/>
                <a:gd name="connsiteX4574" fmla="*/ 282990 w 2377881"/>
                <a:gd name="connsiteY4574" fmla="*/ 75256 h 509406"/>
                <a:gd name="connsiteX4575" fmla="*/ 286133 w 2377881"/>
                <a:gd name="connsiteY4575" fmla="*/ 75732 h 509406"/>
                <a:gd name="connsiteX4576" fmla="*/ 285562 w 2377881"/>
                <a:gd name="connsiteY4576" fmla="*/ 67255 h 509406"/>
                <a:gd name="connsiteX4577" fmla="*/ 288705 w 2377881"/>
                <a:gd name="connsiteY4577" fmla="*/ 62111 h 509406"/>
                <a:gd name="connsiteX4578" fmla="*/ 297277 w 2377881"/>
                <a:gd name="connsiteY4578" fmla="*/ 61444 h 509406"/>
                <a:gd name="connsiteX4579" fmla="*/ 298897 w 2377881"/>
                <a:gd name="connsiteY4579" fmla="*/ 61159 h 509406"/>
                <a:gd name="connsiteX4580" fmla="*/ 316994 w 2377881"/>
                <a:gd name="connsiteY4580" fmla="*/ 58587 h 509406"/>
                <a:gd name="connsiteX4581" fmla="*/ 327376 w 2377881"/>
                <a:gd name="connsiteY4581" fmla="*/ 59920 h 509406"/>
                <a:gd name="connsiteX4582" fmla="*/ 329377 w 2377881"/>
                <a:gd name="connsiteY4582" fmla="*/ 61825 h 509406"/>
                <a:gd name="connsiteX4583" fmla="*/ 333853 w 2377881"/>
                <a:gd name="connsiteY4583" fmla="*/ 57063 h 509406"/>
                <a:gd name="connsiteX4584" fmla="*/ 334711 w 2377881"/>
                <a:gd name="connsiteY4584" fmla="*/ 56968 h 509406"/>
                <a:gd name="connsiteX4585" fmla="*/ 341188 w 2377881"/>
                <a:gd name="connsiteY4585" fmla="*/ 56015 h 509406"/>
                <a:gd name="connsiteX4586" fmla="*/ 355190 w 2377881"/>
                <a:gd name="connsiteY4586" fmla="*/ 56396 h 509406"/>
                <a:gd name="connsiteX4587" fmla="*/ 360714 w 2377881"/>
                <a:gd name="connsiteY4587" fmla="*/ 60587 h 509406"/>
                <a:gd name="connsiteX4588" fmla="*/ 369477 w 2377881"/>
                <a:gd name="connsiteY4588" fmla="*/ 53158 h 509406"/>
                <a:gd name="connsiteX4589" fmla="*/ 371191 w 2377881"/>
                <a:gd name="connsiteY4589" fmla="*/ 51729 h 509406"/>
                <a:gd name="connsiteX4590" fmla="*/ 375573 w 2377881"/>
                <a:gd name="connsiteY4590" fmla="*/ 53348 h 509406"/>
                <a:gd name="connsiteX4591" fmla="*/ 381478 w 2377881"/>
                <a:gd name="connsiteY4591" fmla="*/ 52205 h 509406"/>
                <a:gd name="connsiteX4592" fmla="*/ 386241 w 2377881"/>
                <a:gd name="connsiteY4592" fmla="*/ 51348 h 509406"/>
                <a:gd name="connsiteX4593" fmla="*/ 394528 w 2377881"/>
                <a:gd name="connsiteY4593" fmla="*/ 49824 h 509406"/>
                <a:gd name="connsiteX4594" fmla="*/ 401005 w 2377881"/>
                <a:gd name="connsiteY4594" fmla="*/ 48967 h 509406"/>
                <a:gd name="connsiteX4595" fmla="*/ 412340 w 2377881"/>
                <a:gd name="connsiteY4595" fmla="*/ 48586 h 509406"/>
                <a:gd name="connsiteX4596" fmla="*/ 419388 w 2377881"/>
                <a:gd name="connsiteY4596" fmla="*/ 48300 h 509406"/>
                <a:gd name="connsiteX4597" fmla="*/ 427103 w 2377881"/>
                <a:gd name="connsiteY4597" fmla="*/ 46490 h 509406"/>
                <a:gd name="connsiteX4598" fmla="*/ 431580 w 2377881"/>
                <a:gd name="connsiteY4598" fmla="*/ 45347 h 509406"/>
                <a:gd name="connsiteX4599" fmla="*/ 435771 w 2377881"/>
                <a:gd name="connsiteY4599" fmla="*/ 49252 h 509406"/>
                <a:gd name="connsiteX4600" fmla="*/ 440438 w 2377881"/>
                <a:gd name="connsiteY4600" fmla="*/ 49062 h 509406"/>
                <a:gd name="connsiteX4601" fmla="*/ 442343 w 2377881"/>
                <a:gd name="connsiteY4601" fmla="*/ 50586 h 509406"/>
                <a:gd name="connsiteX4602" fmla="*/ 448630 w 2377881"/>
                <a:gd name="connsiteY4602" fmla="*/ 44776 h 509406"/>
                <a:gd name="connsiteX4603" fmla="*/ 457774 w 2377881"/>
                <a:gd name="connsiteY4603" fmla="*/ 45252 h 509406"/>
                <a:gd name="connsiteX4604" fmla="*/ 460250 w 2377881"/>
                <a:gd name="connsiteY4604" fmla="*/ 44585 h 509406"/>
                <a:gd name="connsiteX4605" fmla="*/ 474538 w 2377881"/>
                <a:gd name="connsiteY4605" fmla="*/ 42394 h 509406"/>
                <a:gd name="connsiteX4606" fmla="*/ 495588 w 2377881"/>
                <a:gd name="connsiteY4606" fmla="*/ 40680 h 509406"/>
                <a:gd name="connsiteX4607" fmla="*/ 497207 w 2377881"/>
                <a:gd name="connsiteY4607" fmla="*/ 41442 h 509406"/>
                <a:gd name="connsiteX4608" fmla="*/ 505113 w 2377881"/>
                <a:gd name="connsiteY4608" fmla="*/ 46300 h 509406"/>
                <a:gd name="connsiteX4609" fmla="*/ 513971 w 2377881"/>
                <a:gd name="connsiteY4609" fmla="*/ 44490 h 509406"/>
                <a:gd name="connsiteX4610" fmla="*/ 514352 w 2377881"/>
                <a:gd name="connsiteY4610" fmla="*/ 44395 h 509406"/>
                <a:gd name="connsiteX4611" fmla="*/ 513400 w 2377881"/>
                <a:gd name="connsiteY4611" fmla="*/ 47538 h 509406"/>
                <a:gd name="connsiteX4612" fmla="*/ 516162 w 2377881"/>
                <a:gd name="connsiteY4612" fmla="*/ 54491 h 509406"/>
                <a:gd name="connsiteX4613" fmla="*/ 529973 w 2377881"/>
                <a:gd name="connsiteY4613" fmla="*/ 52777 h 509406"/>
                <a:gd name="connsiteX4614" fmla="*/ 530831 w 2377881"/>
                <a:gd name="connsiteY4614" fmla="*/ 52777 h 509406"/>
                <a:gd name="connsiteX4615" fmla="*/ 531688 w 2377881"/>
                <a:gd name="connsiteY4615" fmla="*/ 52777 h 509406"/>
                <a:gd name="connsiteX4616" fmla="*/ 540260 w 2377881"/>
                <a:gd name="connsiteY4616" fmla="*/ 57444 h 509406"/>
                <a:gd name="connsiteX4617" fmla="*/ 543213 w 2377881"/>
                <a:gd name="connsiteY4617" fmla="*/ 53824 h 509406"/>
                <a:gd name="connsiteX4618" fmla="*/ 545690 w 2377881"/>
                <a:gd name="connsiteY4618" fmla="*/ 50872 h 509406"/>
                <a:gd name="connsiteX4619" fmla="*/ 538260 w 2377881"/>
                <a:gd name="connsiteY4619" fmla="*/ 44490 h 509406"/>
                <a:gd name="connsiteX4620" fmla="*/ 545023 w 2377881"/>
                <a:gd name="connsiteY4620" fmla="*/ 41728 h 509406"/>
                <a:gd name="connsiteX4621" fmla="*/ 549309 w 2377881"/>
                <a:gd name="connsiteY4621" fmla="*/ 38203 h 509406"/>
                <a:gd name="connsiteX4622" fmla="*/ 554738 w 2377881"/>
                <a:gd name="connsiteY4622" fmla="*/ 39727 h 509406"/>
                <a:gd name="connsiteX4623" fmla="*/ 556929 w 2377881"/>
                <a:gd name="connsiteY4623" fmla="*/ 40394 h 509406"/>
                <a:gd name="connsiteX4624" fmla="*/ 560358 w 2377881"/>
                <a:gd name="connsiteY4624" fmla="*/ 37441 h 509406"/>
                <a:gd name="connsiteX4625" fmla="*/ 565501 w 2377881"/>
                <a:gd name="connsiteY4625" fmla="*/ 36870 h 509406"/>
                <a:gd name="connsiteX4626" fmla="*/ 574931 w 2377881"/>
                <a:gd name="connsiteY4626" fmla="*/ 34012 h 509406"/>
                <a:gd name="connsiteX4627" fmla="*/ 590267 w 2377881"/>
                <a:gd name="connsiteY4627" fmla="*/ 34489 h 509406"/>
                <a:gd name="connsiteX4628" fmla="*/ 592934 w 2377881"/>
                <a:gd name="connsiteY4628" fmla="*/ 32869 h 509406"/>
                <a:gd name="connsiteX4629" fmla="*/ 596172 w 2377881"/>
                <a:gd name="connsiteY4629" fmla="*/ 31917 h 509406"/>
                <a:gd name="connsiteX4630" fmla="*/ 599410 w 2377881"/>
                <a:gd name="connsiteY4630" fmla="*/ 36108 h 509406"/>
                <a:gd name="connsiteX4631" fmla="*/ 613222 w 2377881"/>
                <a:gd name="connsiteY4631" fmla="*/ 36394 h 509406"/>
                <a:gd name="connsiteX4632" fmla="*/ 614746 w 2377881"/>
                <a:gd name="connsiteY4632" fmla="*/ 35917 h 509406"/>
                <a:gd name="connsiteX4633" fmla="*/ 643892 w 2377881"/>
                <a:gd name="connsiteY4633" fmla="*/ 32012 h 509406"/>
                <a:gd name="connsiteX4634" fmla="*/ 648655 w 2377881"/>
                <a:gd name="connsiteY4634" fmla="*/ 33060 h 509406"/>
                <a:gd name="connsiteX4635" fmla="*/ 661228 w 2377881"/>
                <a:gd name="connsiteY4635" fmla="*/ 31726 h 509406"/>
                <a:gd name="connsiteX4636" fmla="*/ 663990 w 2377881"/>
                <a:gd name="connsiteY4636" fmla="*/ 31250 h 509406"/>
                <a:gd name="connsiteX4637" fmla="*/ 666562 w 2377881"/>
                <a:gd name="connsiteY4637" fmla="*/ 30869 h 509406"/>
                <a:gd name="connsiteX4638" fmla="*/ 677706 w 2377881"/>
                <a:gd name="connsiteY4638" fmla="*/ 26964 h 509406"/>
                <a:gd name="connsiteX4639" fmla="*/ 681325 w 2377881"/>
                <a:gd name="connsiteY4639" fmla="*/ 28774 h 509406"/>
                <a:gd name="connsiteX4640" fmla="*/ 692184 w 2377881"/>
                <a:gd name="connsiteY4640" fmla="*/ 29155 h 509406"/>
                <a:gd name="connsiteX4641" fmla="*/ 704757 w 2377881"/>
                <a:gd name="connsiteY4641" fmla="*/ 28964 h 509406"/>
                <a:gd name="connsiteX4642" fmla="*/ 716282 w 2377881"/>
                <a:gd name="connsiteY4642" fmla="*/ 27631 h 509406"/>
                <a:gd name="connsiteX4643" fmla="*/ 723998 w 2377881"/>
                <a:gd name="connsiteY4643" fmla="*/ 27916 h 509406"/>
                <a:gd name="connsiteX4644" fmla="*/ 734951 w 2377881"/>
                <a:gd name="connsiteY4644" fmla="*/ 25821 h 509406"/>
                <a:gd name="connsiteX4645" fmla="*/ 739428 w 2377881"/>
                <a:gd name="connsiteY4645" fmla="*/ 26583 h 509406"/>
                <a:gd name="connsiteX4646" fmla="*/ 739809 w 2377881"/>
                <a:gd name="connsiteY4646" fmla="*/ 29726 h 509406"/>
                <a:gd name="connsiteX4647" fmla="*/ 740381 w 2377881"/>
                <a:gd name="connsiteY4647" fmla="*/ 29440 h 509406"/>
                <a:gd name="connsiteX4648" fmla="*/ 742476 w 2377881"/>
                <a:gd name="connsiteY4648" fmla="*/ 28393 h 509406"/>
                <a:gd name="connsiteX4649" fmla="*/ 747048 w 2377881"/>
                <a:gd name="connsiteY4649" fmla="*/ 26488 h 509406"/>
                <a:gd name="connsiteX4650" fmla="*/ 747524 w 2377881"/>
                <a:gd name="connsiteY4650" fmla="*/ 26964 h 509406"/>
                <a:gd name="connsiteX4651" fmla="*/ 746667 w 2377881"/>
                <a:gd name="connsiteY4651" fmla="*/ 31536 h 509406"/>
                <a:gd name="connsiteX4652" fmla="*/ 748953 w 2377881"/>
                <a:gd name="connsiteY4652" fmla="*/ 32488 h 509406"/>
                <a:gd name="connsiteX4653" fmla="*/ 750667 w 2377881"/>
                <a:gd name="connsiteY4653" fmla="*/ 27916 h 509406"/>
                <a:gd name="connsiteX4654" fmla="*/ 750858 w 2377881"/>
                <a:gd name="connsiteY4654" fmla="*/ 27916 h 509406"/>
                <a:gd name="connsiteX4655" fmla="*/ 753239 w 2377881"/>
                <a:gd name="connsiteY4655" fmla="*/ 28012 h 509406"/>
                <a:gd name="connsiteX4656" fmla="*/ 760002 w 2377881"/>
                <a:gd name="connsiteY4656" fmla="*/ 26678 h 509406"/>
                <a:gd name="connsiteX4657" fmla="*/ 764669 w 2377881"/>
                <a:gd name="connsiteY4657" fmla="*/ 30107 h 509406"/>
                <a:gd name="connsiteX4658" fmla="*/ 770670 w 2377881"/>
                <a:gd name="connsiteY4658" fmla="*/ 26678 h 509406"/>
                <a:gd name="connsiteX4659" fmla="*/ 777337 w 2377881"/>
                <a:gd name="connsiteY4659" fmla="*/ 25916 h 509406"/>
                <a:gd name="connsiteX4660" fmla="*/ 782100 w 2377881"/>
                <a:gd name="connsiteY4660" fmla="*/ 25535 h 509406"/>
                <a:gd name="connsiteX4661" fmla="*/ 787815 w 2377881"/>
                <a:gd name="connsiteY4661" fmla="*/ 25154 h 509406"/>
                <a:gd name="connsiteX4662" fmla="*/ 791244 w 2377881"/>
                <a:gd name="connsiteY4662" fmla="*/ 26869 h 509406"/>
                <a:gd name="connsiteX4663" fmla="*/ 797340 w 2377881"/>
                <a:gd name="connsiteY4663" fmla="*/ 24297 h 509406"/>
                <a:gd name="connsiteX4664" fmla="*/ 816961 w 2377881"/>
                <a:gd name="connsiteY4664" fmla="*/ 25154 h 509406"/>
                <a:gd name="connsiteX4665" fmla="*/ 822581 w 2377881"/>
                <a:gd name="connsiteY4665" fmla="*/ 25249 h 509406"/>
                <a:gd name="connsiteX4666" fmla="*/ 832583 w 2377881"/>
                <a:gd name="connsiteY4666" fmla="*/ 24392 h 509406"/>
                <a:gd name="connsiteX4667" fmla="*/ 842393 w 2377881"/>
                <a:gd name="connsiteY4667" fmla="*/ 25249 h 509406"/>
                <a:gd name="connsiteX4668" fmla="*/ 845536 w 2377881"/>
                <a:gd name="connsiteY4668" fmla="*/ 25059 h 509406"/>
                <a:gd name="connsiteX4669" fmla="*/ 858681 w 2377881"/>
                <a:gd name="connsiteY4669" fmla="*/ 22868 h 509406"/>
                <a:gd name="connsiteX4670" fmla="*/ 860967 w 2377881"/>
                <a:gd name="connsiteY4670" fmla="*/ 23630 h 509406"/>
                <a:gd name="connsiteX4671" fmla="*/ 864301 w 2377881"/>
                <a:gd name="connsiteY4671" fmla="*/ 24678 h 509406"/>
                <a:gd name="connsiteX4672" fmla="*/ 873064 w 2377881"/>
                <a:gd name="connsiteY4672" fmla="*/ 24583 h 509406"/>
                <a:gd name="connsiteX4673" fmla="*/ 885637 w 2377881"/>
                <a:gd name="connsiteY4673" fmla="*/ 24297 h 509406"/>
                <a:gd name="connsiteX4674" fmla="*/ 888304 w 2377881"/>
                <a:gd name="connsiteY4674" fmla="*/ 23440 h 509406"/>
                <a:gd name="connsiteX4675" fmla="*/ 894876 w 2377881"/>
                <a:gd name="connsiteY4675" fmla="*/ 25154 h 509406"/>
                <a:gd name="connsiteX4676" fmla="*/ 897067 w 2377881"/>
                <a:gd name="connsiteY4676" fmla="*/ 23249 h 509406"/>
                <a:gd name="connsiteX4677" fmla="*/ 897638 w 2377881"/>
                <a:gd name="connsiteY4677" fmla="*/ 22678 h 509406"/>
                <a:gd name="connsiteX4678" fmla="*/ 904306 w 2377881"/>
                <a:gd name="connsiteY4678" fmla="*/ 20963 h 509406"/>
                <a:gd name="connsiteX4679" fmla="*/ 917545 w 2377881"/>
                <a:gd name="connsiteY4679" fmla="*/ 26297 h 509406"/>
                <a:gd name="connsiteX4680" fmla="*/ 928214 w 2377881"/>
                <a:gd name="connsiteY4680" fmla="*/ 26011 h 509406"/>
                <a:gd name="connsiteX4681" fmla="*/ 932785 w 2377881"/>
                <a:gd name="connsiteY4681" fmla="*/ 24297 h 509406"/>
                <a:gd name="connsiteX4682" fmla="*/ 934881 w 2377881"/>
                <a:gd name="connsiteY4682" fmla="*/ 26964 h 509406"/>
                <a:gd name="connsiteX4683" fmla="*/ 935071 w 2377881"/>
                <a:gd name="connsiteY4683" fmla="*/ 26773 h 509406"/>
                <a:gd name="connsiteX4684" fmla="*/ 944882 w 2377881"/>
                <a:gd name="connsiteY4684" fmla="*/ 23059 h 509406"/>
                <a:gd name="connsiteX4685" fmla="*/ 948978 w 2377881"/>
                <a:gd name="connsiteY4685" fmla="*/ 22963 h 509406"/>
                <a:gd name="connsiteX4686" fmla="*/ 958693 w 2377881"/>
                <a:gd name="connsiteY4686" fmla="*/ 19915 h 509406"/>
                <a:gd name="connsiteX4687" fmla="*/ 958693 w 2377881"/>
                <a:gd name="connsiteY4687" fmla="*/ 20106 h 509406"/>
                <a:gd name="connsiteX4688" fmla="*/ 964123 w 2377881"/>
                <a:gd name="connsiteY4688" fmla="*/ 22201 h 509406"/>
                <a:gd name="connsiteX4689" fmla="*/ 964599 w 2377881"/>
                <a:gd name="connsiteY4689" fmla="*/ 21916 h 509406"/>
                <a:gd name="connsiteX4690" fmla="*/ 972695 w 2377881"/>
                <a:gd name="connsiteY4690" fmla="*/ 22297 h 509406"/>
                <a:gd name="connsiteX4691" fmla="*/ 989554 w 2377881"/>
                <a:gd name="connsiteY4691" fmla="*/ 21154 h 509406"/>
                <a:gd name="connsiteX4692" fmla="*/ 997936 w 2377881"/>
                <a:gd name="connsiteY4692" fmla="*/ 23916 h 509406"/>
                <a:gd name="connsiteX4693" fmla="*/ 1003175 w 2377881"/>
                <a:gd name="connsiteY4693" fmla="*/ 23059 h 509406"/>
                <a:gd name="connsiteX4694" fmla="*/ 1017177 w 2377881"/>
                <a:gd name="connsiteY4694" fmla="*/ 22582 h 509406"/>
                <a:gd name="connsiteX4695" fmla="*/ 1041751 w 2377881"/>
                <a:gd name="connsiteY4695" fmla="*/ 21820 h 509406"/>
                <a:gd name="connsiteX4696" fmla="*/ 1045847 w 2377881"/>
                <a:gd name="connsiteY4696" fmla="*/ 19820 h 509406"/>
                <a:gd name="connsiteX4697" fmla="*/ 1046419 w 2377881"/>
                <a:gd name="connsiteY4697" fmla="*/ 20106 h 509406"/>
                <a:gd name="connsiteX4698" fmla="*/ 1053086 w 2377881"/>
                <a:gd name="connsiteY4698" fmla="*/ 21630 h 509406"/>
                <a:gd name="connsiteX4699" fmla="*/ 1065754 w 2377881"/>
                <a:gd name="connsiteY4699" fmla="*/ 23344 h 509406"/>
                <a:gd name="connsiteX4700" fmla="*/ 1068517 w 2377881"/>
                <a:gd name="connsiteY4700" fmla="*/ 25059 h 509406"/>
                <a:gd name="connsiteX4701" fmla="*/ 1077661 w 2377881"/>
                <a:gd name="connsiteY4701" fmla="*/ 22201 h 509406"/>
                <a:gd name="connsiteX4702" fmla="*/ 1079947 w 2377881"/>
                <a:gd name="connsiteY4702" fmla="*/ 23535 h 509406"/>
                <a:gd name="connsiteX4703" fmla="*/ 1099568 w 2377881"/>
                <a:gd name="connsiteY4703" fmla="*/ 21439 h 509406"/>
                <a:gd name="connsiteX4704" fmla="*/ 1106141 w 2377881"/>
                <a:gd name="connsiteY4704" fmla="*/ 21344 h 509406"/>
                <a:gd name="connsiteX4705" fmla="*/ 1122238 w 2377881"/>
                <a:gd name="connsiteY4705" fmla="*/ 22392 h 509406"/>
                <a:gd name="connsiteX4706" fmla="*/ 1125762 w 2377881"/>
                <a:gd name="connsiteY4706" fmla="*/ 23440 h 509406"/>
                <a:gd name="connsiteX4707" fmla="*/ 1132906 w 2377881"/>
                <a:gd name="connsiteY4707" fmla="*/ 22011 h 509406"/>
                <a:gd name="connsiteX4708" fmla="*/ 1136906 w 2377881"/>
                <a:gd name="connsiteY4708" fmla="*/ 27440 h 509406"/>
                <a:gd name="connsiteX4709" fmla="*/ 1137001 w 2377881"/>
                <a:gd name="connsiteY4709" fmla="*/ 28393 h 509406"/>
                <a:gd name="connsiteX4710" fmla="*/ 1137097 w 2377881"/>
                <a:gd name="connsiteY4710" fmla="*/ 29536 h 509406"/>
                <a:gd name="connsiteX4711" fmla="*/ 1139954 w 2377881"/>
                <a:gd name="connsiteY4711" fmla="*/ 31060 h 509406"/>
                <a:gd name="connsiteX4712" fmla="*/ 1143098 w 2377881"/>
                <a:gd name="connsiteY4712" fmla="*/ 24297 h 509406"/>
                <a:gd name="connsiteX4713" fmla="*/ 1144812 w 2377881"/>
                <a:gd name="connsiteY4713" fmla="*/ 22201 h 509406"/>
                <a:gd name="connsiteX4714" fmla="*/ 1152908 w 2377881"/>
                <a:gd name="connsiteY4714" fmla="*/ 20296 h 509406"/>
                <a:gd name="connsiteX4715" fmla="*/ 1161576 w 2377881"/>
                <a:gd name="connsiteY4715" fmla="*/ 19058 h 509406"/>
                <a:gd name="connsiteX4716" fmla="*/ 1164243 w 2377881"/>
                <a:gd name="connsiteY4716" fmla="*/ 18677 h 509406"/>
                <a:gd name="connsiteX4717" fmla="*/ 1173101 w 2377881"/>
                <a:gd name="connsiteY4717" fmla="*/ 19153 h 509406"/>
                <a:gd name="connsiteX4718" fmla="*/ 1185008 w 2377881"/>
                <a:gd name="connsiteY4718" fmla="*/ 18201 h 509406"/>
                <a:gd name="connsiteX4719" fmla="*/ 1188722 w 2377881"/>
                <a:gd name="connsiteY4719" fmla="*/ 20392 h 509406"/>
                <a:gd name="connsiteX4720" fmla="*/ 1193390 w 2377881"/>
                <a:gd name="connsiteY4720" fmla="*/ 23154 h 509406"/>
                <a:gd name="connsiteX4721" fmla="*/ 1199485 w 2377881"/>
                <a:gd name="connsiteY4721" fmla="*/ 20868 h 509406"/>
                <a:gd name="connsiteX4722" fmla="*/ 1200628 w 2377881"/>
                <a:gd name="connsiteY4722" fmla="*/ 20963 h 509406"/>
                <a:gd name="connsiteX4723" fmla="*/ 1206629 w 2377881"/>
                <a:gd name="connsiteY4723" fmla="*/ 21344 h 509406"/>
                <a:gd name="connsiteX4724" fmla="*/ 1205772 w 2377881"/>
                <a:gd name="connsiteY4724" fmla="*/ 15915 h 509406"/>
                <a:gd name="connsiteX4725" fmla="*/ 1213583 w 2377881"/>
                <a:gd name="connsiteY4725" fmla="*/ 18201 h 509406"/>
                <a:gd name="connsiteX4726" fmla="*/ 1216440 w 2377881"/>
                <a:gd name="connsiteY4726" fmla="*/ 19153 h 509406"/>
                <a:gd name="connsiteX4727" fmla="*/ 1219869 w 2377881"/>
                <a:gd name="connsiteY4727" fmla="*/ 20296 h 509406"/>
                <a:gd name="connsiteX4728" fmla="*/ 1226441 w 2377881"/>
                <a:gd name="connsiteY4728" fmla="*/ 18296 h 509406"/>
                <a:gd name="connsiteX4729" fmla="*/ 1226727 w 2377881"/>
                <a:gd name="connsiteY4729" fmla="*/ 17915 h 509406"/>
                <a:gd name="connsiteX4730" fmla="*/ 1227489 w 2377881"/>
                <a:gd name="connsiteY4730" fmla="*/ 17058 h 509406"/>
                <a:gd name="connsiteX4731" fmla="*/ 1234442 w 2377881"/>
                <a:gd name="connsiteY4731" fmla="*/ 13057 h 509406"/>
                <a:gd name="connsiteX4732" fmla="*/ 1235966 w 2377881"/>
                <a:gd name="connsiteY4732" fmla="*/ 16677 h 509406"/>
                <a:gd name="connsiteX4733" fmla="*/ 1236252 w 2377881"/>
                <a:gd name="connsiteY4733" fmla="*/ 17344 h 509406"/>
                <a:gd name="connsiteX4734" fmla="*/ 1243586 w 2377881"/>
                <a:gd name="connsiteY4734" fmla="*/ 19058 h 509406"/>
                <a:gd name="connsiteX4735" fmla="*/ 1252159 w 2377881"/>
                <a:gd name="connsiteY4735" fmla="*/ 20392 h 509406"/>
                <a:gd name="connsiteX4736" fmla="*/ 1257969 w 2377881"/>
                <a:gd name="connsiteY4736" fmla="*/ 22678 h 509406"/>
                <a:gd name="connsiteX4737" fmla="*/ 1262351 w 2377881"/>
                <a:gd name="connsiteY4737" fmla="*/ 20963 h 509406"/>
                <a:gd name="connsiteX4738" fmla="*/ 1268637 w 2377881"/>
                <a:gd name="connsiteY4738" fmla="*/ 18106 h 509406"/>
                <a:gd name="connsiteX4739" fmla="*/ 1269875 w 2377881"/>
                <a:gd name="connsiteY4739" fmla="*/ 17725 h 509406"/>
                <a:gd name="connsiteX4740" fmla="*/ 1275971 w 2377881"/>
                <a:gd name="connsiteY4740" fmla="*/ 18201 h 509406"/>
                <a:gd name="connsiteX4741" fmla="*/ 1283496 w 2377881"/>
                <a:gd name="connsiteY4741" fmla="*/ 21725 h 509406"/>
                <a:gd name="connsiteX4742" fmla="*/ 1292068 w 2377881"/>
                <a:gd name="connsiteY4742" fmla="*/ 21058 h 509406"/>
                <a:gd name="connsiteX4743" fmla="*/ 1296831 w 2377881"/>
                <a:gd name="connsiteY4743" fmla="*/ 21439 h 509406"/>
                <a:gd name="connsiteX4744" fmla="*/ 1300736 w 2377881"/>
                <a:gd name="connsiteY4744" fmla="*/ 18010 h 509406"/>
                <a:gd name="connsiteX4745" fmla="*/ 1307594 w 2377881"/>
                <a:gd name="connsiteY4745" fmla="*/ 19439 h 509406"/>
                <a:gd name="connsiteX4746" fmla="*/ 1313595 w 2377881"/>
                <a:gd name="connsiteY4746" fmla="*/ 20011 h 509406"/>
                <a:gd name="connsiteX4747" fmla="*/ 1325406 w 2377881"/>
                <a:gd name="connsiteY4747" fmla="*/ 18391 h 509406"/>
                <a:gd name="connsiteX4748" fmla="*/ 1333312 w 2377881"/>
                <a:gd name="connsiteY4748" fmla="*/ 24583 h 509406"/>
                <a:gd name="connsiteX4749" fmla="*/ 1343218 w 2377881"/>
                <a:gd name="connsiteY4749" fmla="*/ 19820 h 509406"/>
                <a:gd name="connsiteX4750" fmla="*/ 1343884 w 2377881"/>
                <a:gd name="connsiteY4750" fmla="*/ 19439 h 509406"/>
                <a:gd name="connsiteX4751" fmla="*/ 1347504 w 2377881"/>
                <a:gd name="connsiteY4751" fmla="*/ 17534 h 509406"/>
                <a:gd name="connsiteX4752" fmla="*/ 1359220 w 2377881"/>
                <a:gd name="connsiteY4752" fmla="*/ 19915 h 509406"/>
                <a:gd name="connsiteX4753" fmla="*/ 1362458 w 2377881"/>
                <a:gd name="connsiteY4753" fmla="*/ 19534 h 509406"/>
                <a:gd name="connsiteX4754" fmla="*/ 1367507 w 2377881"/>
                <a:gd name="connsiteY4754" fmla="*/ 19630 h 509406"/>
                <a:gd name="connsiteX4755" fmla="*/ 1373317 w 2377881"/>
                <a:gd name="connsiteY4755" fmla="*/ 20582 h 509406"/>
                <a:gd name="connsiteX4756" fmla="*/ 1378746 w 2377881"/>
                <a:gd name="connsiteY4756" fmla="*/ 19725 h 509406"/>
                <a:gd name="connsiteX4757" fmla="*/ 1379032 w 2377881"/>
                <a:gd name="connsiteY4757" fmla="*/ 20773 h 509406"/>
                <a:gd name="connsiteX4758" fmla="*/ 1379318 w 2377881"/>
                <a:gd name="connsiteY4758" fmla="*/ 21725 h 509406"/>
                <a:gd name="connsiteX4759" fmla="*/ 1388176 w 2377881"/>
                <a:gd name="connsiteY4759" fmla="*/ 20487 h 509406"/>
                <a:gd name="connsiteX4760" fmla="*/ 1391700 w 2377881"/>
                <a:gd name="connsiteY4760" fmla="*/ 18487 h 509406"/>
                <a:gd name="connsiteX4761" fmla="*/ 1391414 w 2377881"/>
                <a:gd name="connsiteY4761" fmla="*/ 15343 h 509406"/>
                <a:gd name="connsiteX4762" fmla="*/ 1394748 w 2377881"/>
                <a:gd name="connsiteY4762" fmla="*/ 18201 h 509406"/>
                <a:gd name="connsiteX4763" fmla="*/ 1406464 w 2377881"/>
                <a:gd name="connsiteY4763" fmla="*/ 19534 h 509406"/>
                <a:gd name="connsiteX4764" fmla="*/ 1412845 w 2377881"/>
                <a:gd name="connsiteY4764" fmla="*/ 21344 h 509406"/>
                <a:gd name="connsiteX4765" fmla="*/ 1420275 w 2377881"/>
                <a:gd name="connsiteY4765" fmla="*/ 20868 h 509406"/>
                <a:gd name="connsiteX4766" fmla="*/ 1441135 w 2377881"/>
                <a:gd name="connsiteY4766" fmla="*/ 19439 h 509406"/>
                <a:gd name="connsiteX4767" fmla="*/ 1443421 w 2377881"/>
                <a:gd name="connsiteY4767" fmla="*/ 20582 h 509406"/>
                <a:gd name="connsiteX4768" fmla="*/ 1449041 w 2377881"/>
                <a:gd name="connsiteY4768" fmla="*/ 18296 h 509406"/>
                <a:gd name="connsiteX4769" fmla="*/ 1449136 w 2377881"/>
                <a:gd name="connsiteY4769" fmla="*/ 18010 h 509406"/>
                <a:gd name="connsiteX4770" fmla="*/ 1460470 w 2377881"/>
                <a:gd name="connsiteY4770" fmla="*/ 19249 h 509406"/>
                <a:gd name="connsiteX4771" fmla="*/ 1464090 w 2377881"/>
                <a:gd name="connsiteY4771" fmla="*/ 19344 h 509406"/>
                <a:gd name="connsiteX4772" fmla="*/ 1476949 w 2377881"/>
                <a:gd name="connsiteY4772" fmla="*/ 20296 h 509406"/>
                <a:gd name="connsiteX4773" fmla="*/ 1478377 w 2377881"/>
                <a:gd name="connsiteY4773" fmla="*/ 20677 h 509406"/>
                <a:gd name="connsiteX4774" fmla="*/ 1480187 w 2377881"/>
                <a:gd name="connsiteY4774" fmla="*/ 19249 h 509406"/>
                <a:gd name="connsiteX4775" fmla="*/ 1479901 w 2377881"/>
                <a:gd name="connsiteY4775" fmla="*/ 18201 h 509406"/>
                <a:gd name="connsiteX4776" fmla="*/ 1481807 w 2377881"/>
                <a:gd name="connsiteY4776" fmla="*/ 17344 h 509406"/>
                <a:gd name="connsiteX4777" fmla="*/ 1485902 w 2377881"/>
                <a:gd name="connsiteY4777" fmla="*/ 19344 h 509406"/>
                <a:gd name="connsiteX4778" fmla="*/ 1493236 w 2377881"/>
                <a:gd name="connsiteY4778" fmla="*/ 20106 h 509406"/>
                <a:gd name="connsiteX4779" fmla="*/ 1497904 w 2377881"/>
                <a:gd name="connsiteY4779" fmla="*/ 19344 h 509406"/>
                <a:gd name="connsiteX4780" fmla="*/ 1504667 w 2377881"/>
                <a:gd name="connsiteY4780" fmla="*/ 19725 h 509406"/>
                <a:gd name="connsiteX4781" fmla="*/ 1506000 w 2377881"/>
                <a:gd name="connsiteY4781" fmla="*/ 21439 h 509406"/>
                <a:gd name="connsiteX4782" fmla="*/ 1512668 w 2377881"/>
                <a:gd name="connsiteY4782" fmla="*/ 22868 h 509406"/>
                <a:gd name="connsiteX4783" fmla="*/ 1513525 w 2377881"/>
                <a:gd name="connsiteY4783" fmla="*/ 22201 h 509406"/>
                <a:gd name="connsiteX4784" fmla="*/ 1529336 w 2377881"/>
                <a:gd name="connsiteY4784" fmla="*/ 19344 h 509406"/>
                <a:gd name="connsiteX4785" fmla="*/ 1541528 w 2377881"/>
                <a:gd name="connsiteY4785" fmla="*/ 19630 h 509406"/>
                <a:gd name="connsiteX4786" fmla="*/ 1550196 w 2377881"/>
                <a:gd name="connsiteY4786" fmla="*/ 19630 h 509406"/>
                <a:gd name="connsiteX4787" fmla="*/ 1556959 w 2377881"/>
                <a:gd name="connsiteY4787" fmla="*/ 21439 h 509406"/>
                <a:gd name="connsiteX4788" fmla="*/ 1559626 w 2377881"/>
                <a:gd name="connsiteY4788" fmla="*/ 20773 h 509406"/>
                <a:gd name="connsiteX4789" fmla="*/ 1563245 w 2377881"/>
                <a:gd name="connsiteY4789" fmla="*/ 16867 h 509406"/>
                <a:gd name="connsiteX4790" fmla="*/ 1565817 w 2377881"/>
                <a:gd name="connsiteY4790" fmla="*/ 13153 h 509406"/>
                <a:gd name="connsiteX4791" fmla="*/ 1566769 w 2377881"/>
                <a:gd name="connsiteY4791" fmla="*/ 13915 h 509406"/>
                <a:gd name="connsiteX4792" fmla="*/ 1568675 w 2377881"/>
                <a:gd name="connsiteY4792" fmla="*/ 15439 h 509406"/>
                <a:gd name="connsiteX4793" fmla="*/ 1576009 w 2377881"/>
                <a:gd name="connsiteY4793" fmla="*/ 20106 h 509406"/>
                <a:gd name="connsiteX4794" fmla="*/ 1588868 w 2377881"/>
                <a:gd name="connsiteY4794" fmla="*/ 17439 h 509406"/>
                <a:gd name="connsiteX4795" fmla="*/ 1599059 w 2377881"/>
                <a:gd name="connsiteY4795" fmla="*/ 21439 h 509406"/>
                <a:gd name="connsiteX4796" fmla="*/ 1607251 w 2377881"/>
                <a:gd name="connsiteY4796" fmla="*/ 21820 h 509406"/>
                <a:gd name="connsiteX4797" fmla="*/ 1609823 w 2377881"/>
                <a:gd name="connsiteY4797" fmla="*/ 19725 h 509406"/>
                <a:gd name="connsiteX4798" fmla="*/ 1611537 w 2377881"/>
                <a:gd name="connsiteY4798" fmla="*/ 18296 h 509406"/>
                <a:gd name="connsiteX4799" fmla="*/ 1620967 w 2377881"/>
                <a:gd name="connsiteY4799" fmla="*/ 20963 h 509406"/>
                <a:gd name="connsiteX4800" fmla="*/ 1627444 w 2377881"/>
                <a:gd name="connsiteY4800" fmla="*/ 20011 h 509406"/>
                <a:gd name="connsiteX4801" fmla="*/ 1637921 w 2377881"/>
                <a:gd name="connsiteY4801" fmla="*/ 20011 h 509406"/>
                <a:gd name="connsiteX4802" fmla="*/ 1652494 w 2377881"/>
                <a:gd name="connsiteY4802" fmla="*/ 22678 h 509406"/>
                <a:gd name="connsiteX4803" fmla="*/ 1662686 w 2377881"/>
                <a:gd name="connsiteY4803" fmla="*/ 19344 h 509406"/>
                <a:gd name="connsiteX4804" fmla="*/ 1662782 w 2377881"/>
                <a:gd name="connsiteY4804" fmla="*/ 19439 h 509406"/>
                <a:gd name="connsiteX4805" fmla="*/ 1670973 w 2377881"/>
                <a:gd name="connsiteY4805" fmla="*/ 19534 h 509406"/>
                <a:gd name="connsiteX4806" fmla="*/ 1673926 w 2377881"/>
                <a:gd name="connsiteY4806" fmla="*/ 20011 h 509406"/>
                <a:gd name="connsiteX4807" fmla="*/ 1679641 w 2377881"/>
                <a:gd name="connsiteY4807" fmla="*/ 18010 h 509406"/>
                <a:gd name="connsiteX4808" fmla="*/ 1684498 w 2377881"/>
                <a:gd name="connsiteY4808" fmla="*/ 19249 h 509406"/>
                <a:gd name="connsiteX4809" fmla="*/ 1693356 w 2377881"/>
                <a:gd name="connsiteY4809" fmla="*/ 20487 h 509406"/>
                <a:gd name="connsiteX4810" fmla="*/ 1709264 w 2377881"/>
                <a:gd name="connsiteY4810" fmla="*/ 18010 h 509406"/>
                <a:gd name="connsiteX4811" fmla="*/ 1709835 w 2377881"/>
                <a:gd name="connsiteY4811" fmla="*/ 17344 h 509406"/>
                <a:gd name="connsiteX4812" fmla="*/ 1720884 w 2377881"/>
                <a:gd name="connsiteY4812" fmla="*/ 16486 h 509406"/>
                <a:gd name="connsiteX4813" fmla="*/ 1725075 w 2377881"/>
                <a:gd name="connsiteY4813" fmla="*/ 18963 h 509406"/>
                <a:gd name="connsiteX4814" fmla="*/ 1728409 w 2377881"/>
                <a:gd name="connsiteY4814" fmla="*/ 20963 h 509406"/>
                <a:gd name="connsiteX4815" fmla="*/ 1732029 w 2377881"/>
                <a:gd name="connsiteY4815" fmla="*/ 16391 h 509406"/>
                <a:gd name="connsiteX4816" fmla="*/ 1737743 w 2377881"/>
                <a:gd name="connsiteY4816" fmla="*/ 21820 h 509406"/>
                <a:gd name="connsiteX4817" fmla="*/ 1739744 w 2377881"/>
                <a:gd name="connsiteY4817" fmla="*/ 19630 h 509406"/>
                <a:gd name="connsiteX4818" fmla="*/ 1746601 w 2377881"/>
                <a:gd name="connsiteY4818" fmla="*/ 17439 h 509406"/>
                <a:gd name="connsiteX4819" fmla="*/ 1754984 w 2377881"/>
                <a:gd name="connsiteY4819" fmla="*/ 21249 h 509406"/>
                <a:gd name="connsiteX4820" fmla="*/ 1765461 w 2377881"/>
                <a:gd name="connsiteY4820" fmla="*/ 20487 h 509406"/>
                <a:gd name="connsiteX4821" fmla="*/ 1767652 w 2377881"/>
                <a:gd name="connsiteY4821" fmla="*/ 18391 h 509406"/>
                <a:gd name="connsiteX4822" fmla="*/ 1778415 w 2377881"/>
                <a:gd name="connsiteY4822" fmla="*/ 20011 h 509406"/>
                <a:gd name="connsiteX4823" fmla="*/ 1784511 w 2377881"/>
                <a:gd name="connsiteY4823" fmla="*/ 16772 h 509406"/>
                <a:gd name="connsiteX4824" fmla="*/ 1784797 w 2377881"/>
                <a:gd name="connsiteY4824" fmla="*/ 17058 h 509406"/>
                <a:gd name="connsiteX4825" fmla="*/ 1785654 w 2377881"/>
                <a:gd name="connsiteY4825" fmla="*/ 18106 h 509406"/>
                <a:gd name="connsiteX4826" fmla="*/ 1791464 w 2377881"/>
                <a:gd name="connsiteY4826" fmla="*/ 18582 h 509406"/>
                <a:gd name="connsiteX4827" fmla="*/ 1793941 w 2377881"/>
                <a:gd name="connsiteY4827" fmla="*/ 18201 h 509406"/>
                <a:gd name="connsiteX4828" fmla="*/ 1799941 w 2377881"/>
                <a:gd name="connsiteY4828" fmla="*/ 18963 h 509406"/>
                <a:gd name="connsiteX4829" fmla="*/ 1807276 w 2377881"/>
                <a:gd name="connsiteY4829" fmla="*/ 18391 h 509406"/>
                <a:gd name="connsiteX4830" fmla="*/ 1812896 w 2377881"/>
                <a:gd name="connsiteY4830" fmla="*/ 18582 h 509406"/>
                <a:gd name="connsiteX4831" fmla="*/ 1816991 w 2377881"/>
                <a:gd name="connsiteY4831" fmla="*/ 18010 h 509406"/>
                <a:gd name="connsiteX4832" fmla="*/ 1823468 w 2377881"/>
                <a:gd name="connsiteY4832" fmla="*/ 16582 h 509406"/>
                <a:gd name="connsiteX4833" fmla="*/ 1827373 w 2377881"/>
                <a:gd name="connsiteY4833" fmla="*/ 17915 h 509406"/>
                <a:gd name="connsiteX4834" fmla="*/ 1842899 w 2377881"/>
                <a:gd name="connsiteY4834" fmla="*/ 19344 h 509406"/>
                <a:gd name="connsiteX4835" fmla="*/ 1846138 w 2377881"/>
                <a:gd name="connsiteY4835" fmla="*/ 16963 h 509406"/>
                <a:gd name="connsiteX4836" fmla="*/ 1848043 w 2377881"/>
                <a:gd name="connsiteY4836" fmla="*/ 17915 h 509406"/>
                <a:gd name="connsiteX4837" fmla="*/ 1847090 w 2377881"/>
                <a:gd name="connsiteY4837" fmla="*/ 20677 h 509406"/>
                <a:gd name="connsiteX4838" fmla="*/ 1846329 w 2377881"/>
                <a:gd name="connsiteY4838" fmla="*/ 21249 h 509406"/>
                <a:gd name="connsiteX4839" fmla="*/ 1844614 w 2377881"/>
                <a:gd name="connsiteY4839" fmla="*/ 23059 h 509406"/>
                <a:gd name="connsiteX4840" fmla="*/ 1856139 w 2377881"/>
                <a:gd name="connsiteY4840" fmla="*/ 21249 h 509406"/>
                <a:gd name="connsiteX4841" fmla="*/ 1870903 w 2377881"/>
                <a:gd name="connsiteY4841" fmla="*/ 10009 h 509406"/>
                <a:gd name="connsiteX4842" fmla="*/ 1880809 w 2377881"/>
                <a:gd name="connsiteY4842" fmla="*/ 14010 h 509406"/>
                <a:gd name="connsiteX4843" fmla="*/ 1885095 w 2377881"/>
                <a:gd name="connsiteY4843" fmla="*/ 14010 h 509406"/>
                <a:gd name="connsiteX4844" fmla="*/ 1898335 w 2377881"/>
                <a:gd name="connsiteY4844" fmla="*/ 14772 h 509406"/>
                <a:gd name="connsiteX4845" fmla="*/ 1898811 w 2377881"/>
                <a:gd name="connsiteY4845" fmla="*/ 15153 h 509406"/>
                <a:gd name="connsiteX4846" fmla="*/ 1913384 w 2377881"/>
                <a:gd name="connsiteY4846" fmla="*/ 13724 h 509406"/>
                <a:gd name="connsiteX4847" fmla="*/ 1919575 w 2377881"/>
                <a:gd name="connsiteY4847" fmla="*/ 12676 h 509406"/>
                <a:gd name="connsiteX4848" fmla="*/ 1927576 w 2377881"/>
                <a:gd name="connsiteY4848" fmla="*/ 10771 h 509406"/>
                <a:gd name="connsiteX4849" fmla="*/ 1934244 w 2377881"/>
                <a:gd name="connsiteY4849" fmla="*/ 12581 h 509406"/>
                <a:gd name="connsiteX4850" fmla="*/ 1936911 w 2377881"/>
                <a:gd name="connsiteY4850" fmla="*/ 12295 h 509406"/>
                <a:gd name="connsiteX4851" fmla="*/ 1948341 w 2377881"/>
                <a:gd name="connsiteY4851" fmla="*/ 9533 h 509406"/>
                <a:gd name="connsiteX4852" fmla="*/ 1962533 w 2377881"/>
                <a:gd name="connsiteY4852" fmla="*/ 9914 h 509406"/>
                <a:gd name="connsiteX4853" fmla="*/ 1967296 w 2377881"/>
                <a:gd name="connsiteY4853" fmla="*/ 10486 h 509406"/>
                <a:gd name="connsiteX4854" fmla="*/ 1969963 w 2377881"/>
                <a:gd name="connsiteY4854" fmla="*/ 10771 h 509406"/>
                <a:gd name="connsiteX4855" fmla="*/ 1979393 w 2377881"/>
                <a:gd name="connsiteY4855" fmla="*/ 7914 h 509406"/>
                <a:gd name="connsiteX4856" fmla="*/ 1980250 w 2377881"/>
                <a:gd name="connsiteY4856" fmla="*/ 8581 h 509406"/>
                <a:gd name="connsiteX4857" fmla="*/ 1994728 w 2377881"/>
                <a:gd name="connsiteY4857" fmla="*/ 10771 h 509406"/>
                <a:gd name="connsiteX4858" fmla="*/ 1999109 w 2377881"/>
                <a:gd name="connsiteY4858" fmla="*/ 11914 h 509406"/>
                <a:gd name="connsiteX4859" fmla="*/ 2014349 w 2377881"/>
                <a:gd name="connsiteY4859" fmla="*/ 11914 h 509406"/>
                <a:gd name="connsiteX4860" fmla="*/ 2018350 w 2377881"/>
                <a:gd name="connsiteY4860" fmla="*/ 11819 h 509406"/>
                <a:gd name="connsiteX4861" fmla="*/ 2023684 w 2377881"/>
                <a:gd name="connsiteY4861" fmla="*/ 11438 h 509406"/>
                <a:gd name="connsiteX4862" fmla="*/ 2037019 w 2377881"/>
                <a:gd name="connsiteY4862" fmla="*/ 8962 h 509406"/>
                <a:gd name="connsiteX4863" fmla="*/ 2038828 w 2377881"/>
                <a:gd name="connsiteY4863" fmla="*/ 9343 h 509406"/>
                <a:gd name="connsiteX4864" fmla="*/ 2046448 w 2377881"/>
                <a:gd name="connsiteY4864" fmla="*/ 8390 h 509406"/>
                <a:gd name="connsiteX4865" fmla="*/ 2048735 w 2377881"/>
                <a:gd name="connsiteY4865" fmla="*/ 8676 h 509406"/>
                <a:gd name="connsiteX4866" fmla="*/ 2056831 w 2377881"/>
                <a:gd name="connsiteY4866" fmla="*/ 9057 h 509406"/>
                <a:gd name="connsiteX4867" fmla="*/ 2066641 w 2377881"/>
                <a:gd name="connsiteY4867" fmla="*/ 6676 h 509406"/>
                <a:gd name="connsiteX4868" fmla="*/ 2077881 w 2377881"/>
                <a:gd name="connsiteY4868" fmla="*/ 8866 h 509406"/>
                <a:gd name="connsiteX4869" fmla="*/ 2080739 w 2377881"/>
                <a:gd name="connsiteY4869" fmla="*/ 7247 h 509406"/>
                <a:gd name="connsiteX4870" fmla="*/ 2087406 w 2377881"/>
                <a:gd name="connsiteY4870" fmla="*/ 5533 h 509406"/>
                <a:gd name="connsiteX4871" fmla="*/ 2088739 w 2377881"/>
                <a:gd name="connsiteY4871" fmla="*/ 4390 h 509406"/>
                <a:gd name="connsiteX4872" fmla="*/ 2090073 w 2377881"/>
                <a:gd name="connsiteY4872" fmla="*/ 2770 h 509406"/>
                <a:gd name="connsiteX4873" fmla="*/ 2090644 w 2377881"/>
                <a:gd name="connsiteY4873" fmla="*/ 3913 h 509406"/>
                <a:gd name="connsiteX4874" fmla="*/ 2093502 w 2377881"/>
                <a:gd name="connsiteY4874" fmla="*/ 6199 h 509406"/>
                <a:gd name="connsiteX4875" fmla="*/ 2099407 w 2377881"/>
                <a:gd name="connsiteY4875" fmla="*/ 5914 h 509406"/>
                <a:gd name="connsiteX4876" fmla="*/ 2100170 w 2377881"/>
                <a:gd name="connsiteY4876" fmla="*/ 6771 h 509406"/>
                <a:gd name="connsiteX4877" fmla="*/ 2105790 w 2377881"/>
                <a:gd name="connsiteY4877" fmla="*/ 4199 h 509406"/>
                <a:gd name="connsiteX4878" fmla="*/ 2109981 w 2377881"/>
                <a:gd name="connsiteY4878" fmla="*/ 3723 h 509406"/>
                <a:gd name="connsiteX4879" fmla="*/ 2119315 w 2377881"/>
                <a:gd name="connsiteY4879" fmla="*/ 8200 h 509406"/>
                <a:gd name="connsiteX4880" fmla="*/ 2125220 w 2377881"/>
                <a:gd name="connsiteY4880" fmla="*/ 13343 h 509406"/>
                <a:gd name="connsiteX4881" fmla="*/ 2127602 w 2377881"/>
                <a:gd name="connsiteY4881" fmla="*/ 12391 h 509406"/>
                <a:gd name="connsiteX4882" fmla="*/ 2129221 w 2377881"/>
                <a:gd name="connsiteY4882" fmla="*/ 7914 h 509406"/>
                <a:gd name="connsiteX4883" fmla="*/ 2129316 w 2377881"/>
                <a:gd name="connsiteY4883" fmla="*/ 7628 h 509406"/>
                <a:gd name="connsiteX4884" fmla="*/ 2138936 w 2377881"/>
                <a:gd name="connsiteY4884" fmla="*/ 4961 h 509406"/>
                <a:gd name="connsiteX4885" fmla="*/ 2143603 w 2377881"/>
                <a:gd name="connsiteY4885" fmla="*/ 4199 h 509406"/>
                <a:gd name="connsiteX4886" fmla="*/ 2148652 w 2377881"/>
                <a:gd name="connsiteY4886" fmla="*/ 3437 h 509406"/>
                <a:gd name="connsiteX4887" fmla="*/ 2164178 w 2377881"/>
                <a:gd name="connsiteY4887" fmla="*/ 865 h 509406"/>
                <a:gd name="connsiteX4888" fmla="*/ 1888906 w 2377881"/>
                <a:gd name="connsiteY4888" fmla="*/ 8 h 509406"/>
                <a:gd name="connsiteX4889" fmla="*/ 1898335 w 2377881"/>
                <a:gd name="connsiteY4889" fmla="*/ 6295 h 509406"/>
                <a:gd name="connsiteX4890" fmla="*/ 1892716 w 2377881"/>
                <a:gd name="connsiteY4890" fmla="*/ 4675 h 509406"/>
                <a:gd name="connsiteX4891" fmla="*/ 1887858 w 2377881"/>
                <a:gd name="connsiteY4891" fmla="*/ 3247 h 509406"/>
                <a:gd name="connsiteX4892" fmla="*/ 1882714 w 2377881"/>
                <a:gd name="connsiteY4892" fmla="*/ 8581 h 509406"/>
                <a:gd name="connsiteX4893" fmla="*/ 1881666 w 2377881"/>
                <a:gd name="connsiteY4893" fmla="*/ 9057 h 509406"/>
                <a:gd name="connsiteX4894" fmla="*/ 1881286 w 2377881"/>
                <a:gd name="connsiteY4894" fmla="*/ 9247 h 509406"/>
                <a:gd name="connsiteX4895" fmla="*/ 1878809 w 2377881"/>
                <a:gd name="connsiteY4895" fmla="*/ 7342 h 509406"/>
                <a:gd name="connsiteX4896" fmla="*/ 1883095 w 2377881"/>
                <a:gd name="connsiteY4896" fmla="*/ 1532 h 509406"/>
                <a:gd name="connsiteX4897" fmla="*/ 1885572 w 2377881"/>
                <a:gd name="connsiteY4897" fmla="*/ 865 h 509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Lst>
              <a:rect l="l" t="t" r="r" b="b"/>
              <a:pathLst>
                <a:path w="2377881" h="509406">
                  <a:moveTo>
                    <a:pt x="327282" y="501500"/>
                  </a:moveTo>
                  <a:cubicBezTo>
                    <a:pt x="333282" y="499309"/>
                    <a:pt x="337188" y="499690"/>
                    <a:pt x="335854" y="502452"/>
                  </a:cubicBezTo>
                  <a:lnTo>
                    <a:pt x="335759" y="504452"/>
                  </a:lnTo>
                  <a:lnTo>
                    <a:pt x="335664" y="505976"/>
                  </a:lnTo>
                  <a:cubicBezTo>
                    <a:pt x="335949" y="508167"/>
                    <a:pt x="335378" y="509120"/>
                    <a:pt x="334330" y="507977"/>
                  </a:cubicBezTo>
                  <a:cubicBezTo>
                    <a:pt x="333378" y="506834"/>
                    <a:pt x="330330" y="504643"/>
                    <a:pt x="329377" y="504929"/>
                  </a:cubicBezTo>
                  <a:cubicBezTo>
                    <a:pt x="328425" y="505310"/>
                    <a:pt x="325567" y="505691"/>
                    <a:pt x="324710" y="505024"/>
                  </a:cubicBezTo>
                  <a:lnTo>
                    <a:pt x="324805" y="504929"/>
                  </a:lnTo>
                  <a:close/>
                  <a:moveTo>
                    <a:pt x="442915" y="497880"/>
                  </a:moveTo>
                  <a:cubicBezTo>
                    <a:pt x="444153" y="497308"/>
                    <a:pt x="446820" y="497880"/>
                    <a:pt x="446058" y="500261"/>
                  </a:cubicBezTo>
                  <a:cubicBezTo>
                    <a:pt x="445296" y="502642"/>
                    <a:pt x="444915" y="509310"/>
                    <a:pt x="444153" y="509405"/>
                  </a:cubicBezTo>
                  <a:cubicBezTo>
                    <a:pt x="443486" y="509500"/>
                    <a:pt x="439486" y="504833"/>
                    <a:pt x="437200" y="504071"/>
                  </a:cubicBezTo>
                  <a:cubicBezTo>
                    <a:pt x="434914" y="503309"/>
                    <a:pt x="433580" y="502261"/>
                    <a:pt x="434247" y="501785"/>
                  </a:cubicBezTo>
                  <a:cubicBezTo>
                    <a:pt x="434914" y="501309"/>
                    <a:pt x="437390" y="500928"/>
                    <a:pt x="438343" y="502261"/>
                  </a:cubicBezTo>
                  <a:cubicBezTo>
                    <a:pt x="439295" y="503595"/>
                    <a:pt x="444915" y="500547"/>
                    <a:pt x="444058" y="500261"/>
                  </a:cubicBezTo>
                  <a:cubicBezTo>
                    <a:pt x="443105" y="499880"/>
                    <a:pt x="441676" y="498451"/>
                    <a:pt x="442915" y="497880"/>
                  </a:cubicBezTo>
                  <a:close/>
                  <a:moveTo>
                    <a:pt x="340521" y="488927"/>
                  </a:moveTo>
                  <a:cubicBezTo>
                    <a:pt x="339569" y="489118"/>
                    <a:pt x="343569" y="489689"/>
                    <a:pt x="349380" y="490165"/>
                  </a:cubicBezTo>
                  <a:lnTo>
                    <a:pt x="350449" y="489633"/>
                  </a:lnTo>
                  <a:lnTo>
                    <a:pt x="349284" y="491309"/>
                  </a:lnTo>
                  <a:cubicBezTo>
                    <a:pt x="345951" y="489308"/>
                    <a:pt x="341474" y="488737"/>
                    <a:pt x="340521" y="488927"/>
                  </a:cubicBezTo>
                  <a:close/>
                  <a:moveTo>
                    <a:pt x="361381" y="481498"/>
                  </a:moveTo>
                  <a:cubicBezTo>
                    <a:pt x="361762" y="481450"/>
                    <a:pt x="360190" y="483736"/>
                    <a:pt x="357809" y="485974"/>
                  </a:cubicBezTo>
                  <a:lnTo>
                    <a:pt x="350449" y="489633"/>
                  </a:lnTo>
                  <a:lnTo>
                    <a:pt x="352332" y="486927"/>
                  </a:lnTo>
                  <a:cubicBezTo>
                    <a:pt x="353952" y="484641"/>
                    <a:pt x="357952" y="483403"/>
                    <a:pt x="360905" y="481784"/>
                  </a:cubicBezTo>
                  <a:close/>
                  <a:moveTo>
                    <a:pt x="420436" y="479973"/>
                  </a:moveTo>
                  <a:cubicBezTo>
                    <a:pt x="421675" y="480640"/>
                    <a:pt x="423580" y="480830"/>
                    <a:pt x="425104" y="480735"/>
                  </a:cubicBezTo>
                  <a:lnTo>
                    <a:pt x="432248" y="480449"/>
                  </a:lnTo>
                  <a:cubicBezTo>
                    <a:pt x="432152" y="483688"/>
                    <a:pt x="428152" y="485307"/>
                    <a:pt x="423389" y="484164"/>
                  </a:cubicBezTo>
                  <a:lnTo>
                    <a:pt x="419103" y="482830"/>
                  </a:lnTo>
                  <a:cubicBezTo>
                    <a:pt x="418341" y="482545"/>
                    <a:pt x="417389" y="481306"/>
                    <a:pt x="417484" y="480544"/>
                  </a:cubicBezTo>
                  <a:cubicBezTo>
                    <a:pt x="417674" y="478163"/>
                    <a:pt x="418817" y="479116"/>
                    <a:pt x="420436" y="479973"/>
                  </a:cubicBezTo>
                  <a:close/>
                  <a:moveTo>
                    <a:pt x="399576" y="473496"/>
                  </a:moveTo>
                  <a:cubicBezTo>
                    <a:pt x="401290" y="473020"/>
                    <a:pt x="409672" y="477973"/>
                    <a:pt x="409577" y="479592"/>
                  </a:cubicBezTo>
                  <a:lnTo>
                    <a:pt x="409482" y="480830"/>
                  </a:lnTo>
                  <a:cubicBezTo>
                    <a:pt x="408720" y="482069"/>
                    <a:pt x="406910" y="482640"/>
                    <a:pt x="405481" y="482069"/>
                  </a:cubicBezTo>
                  <a:lnTo>
                    <a:pt x="404529" y="481211"/>
                  </a:lnTo>
                  <a:cubicBezTo>
                    <a:pt x="403195" y="479973"/>
                    <a:pt x="402529" y="478068"/>
                    <a:pt x="401005" y="477401"/>
                  </a:cubicBezTo>
                  <a:lnTo>
                    <a:pt x="399766" y="476735"/>
                  </a:lnTo>
                  <a:cubicBezTo>
                    <a:pt x="397099" y="477401"/>
                    <a:pt x="394718" y="477973"/>
                    <a:pt x="394432" y="477973"/>
                  </a:cubicBezTo>
                  <a:lnTo>
                    <a:pt x="394242" y="477592"/>
                  </a:lnTo>
                  <a:cubicBezTo>
                    <a:pt x="393956" y="477020"/>
                    <a:pt x="393956" y="475877"/>
                    <a:pt x="394337" y="475687"/>
                  </a:cubicBezTo>
                  <a:cubicBezTo>
                    <a:pt x="395956" y="474830"/>
                    <a:pt x="397766" y="473972"/>
                    <a:pt x="399576" y="473496"/>
                  </a:cubicBezTo>
                  <a:close/>
                  <a:moveTo>
                    <a:pt x="624843" y="467972"/>
                  </a:moveTo>
                  <a:cubicBezTo>
                    <a:pt x="626176" y="466734"/>
                    <a:pt x="628177" y="467305"/>
                    <a:pt x="629320" y="469210"/>
                  </a:cubicBezTo>
                  <a:cubicBezTo>
                    <a:pt x="630558" y="471115"/>
                    <a:pt x="630367" y="475592"/>
                    <a:pt x="626081" y="474449"/>
                  </a:cubicBezTo>
                  <a:lnTo>
                    <a:pt x="622557" y="474830"/>
                  </a:lnTo>
                  <a:lnTo>
                    <a:pt x="618842" y="475211"/>
                  </a:lnTo>
                  <a:cubicBezTo>
                    <a:pt x="614651" y="477211"/>
                    <a:pt x="611508" y="477116"/>
                    <a:pt x="611794" y="475211"/>
                  </a:cubicBezTo>
                  <a:cubicBezTo>
                    <a:pt x="612079" y="473211"/>
                    <a:pt x="610079" y="469877"/>
                    <a:pt x="612365" y="470448"/>
                  </a:cubicBezTo>
                  <a:cubicBezTo>
                    <a:pt x="614651" y="471020"/>
                    <a:pt x="622366" y="471877"/>
                    <a:pt x="623128" y="470353"/>
                  </a:cubicBezTo>
                  <a:lnTo>
                    <a:pt x="623986" y="469115"/>
                  </a:lnTo>
                  <a:close/>
                  <a:moveTo>
                    <a:pt x="971267" y="463972"/>
                  </a:moveTo>
                  <a:cubicBezTo>
                    <a:pt x="973743" y="464638"/>
                    <a:pt x="980887" y="462924"/>
                    <a:pt x="981935" y="463972"/>
                  </a:cubicBezTo>
                  <a:lnTo>
                    <a:pt x="981744" y="464162"/>
                  </a:lnTo>
                  <a:cubicBezTo>
                    <a:pt x="980315" y="465686"/>
                    <a:pt x="978887" y="467591"/>
                    <a:pt x="976886" y="468163"/>
                  </a:cubicBezTo>
                  <a:cubicBezTo>
                    <a:pt x="975077" y="468734"/>
                    <a:pt x="971838" y="469401"/>
                    <a:pt x="971362" y="465781"/>
                  </a:cubicBezTo>
                  <a:lnTo>
                    <a:pt x="971171" y="464638"/>
                  </a:lnTo>
                  <a:cubicBezTo>
                    <a:pt x="968695" y="463591"/>
                    <a:pt x="968790" y="463305"/>
                    <a:pt x="971267" y="463972"/>
                  </a:cubicBezTo>
                  <a:close/>
                  <a:moveTo>
                    <a:pt x="481206" y="462448"/>
                  </a:moveTo>
                  <a:cubicBezTo>
                    <a:pt x="483778" y="463210"/>
                    <a:pt x="488540" y="467591"/>
                    <a:pt x="487016" y="470925"/>
                  </a:cubicBezTo>
                  <a:lnTo>
                    <a:pt x="483301" y="470163"/>
                  </a:lnTo>
                  <a:lnTo>
                    <a:pt x="481206" y="469687"/>
                  </a:lnTo>
                  <a:cubicBezTo>
                    <a:pt x="478730" y="468925"/>
                    <a:pt x="476634" y="465305"/>
                    <a:pt x="476634" y="463876"/>
                  </a:cubicBezTo>
                  <a:cubicBezTo>
                    <a:pt x="476634" y="462352"/>
                    <a:pt x="478730" y="461686"/>
                    <a:pt x="481206" y="462448"/>
                  </a:cubicBezTo>
                  <a:close/>
                  <a:moveTo>
                    <a:pt x="517210" y="462447"/>
                  </a:moveTo>
                  <a:cubicBezTo>
                    <a:pt x="519877" y="462352"/>
                    <a:pt x="522640" y="465114"/>
                    <a:pt x="522925" y="466257"/>
                  </a:cubicBezTo>
                  <a:cubicBezTo>
                    <a:pt x="523116" y="467400"/>
                    <a:pt x="522354" y="467972"/>
                    <a:pt x="521116" y="467496"/>
                  </a:cubicBezTo>
                  <a:cubicBezTo>
                    <a:pt x="519877" y="467019"/>
                    <a:pt x="513782" y="468734"/>
                    <a:pt x="509686" y="472163"/>
                  </a:cubicBezTo>
                  <a:lnTo>
                    <a:pt x="515306" y="476259"/>
                  </a:lnTo>
                  <a:cubicBezTo>
                    <a:pt x="515591" y="476449"/>
                    <a:pt x="515210" y="477592"/>
                    <a:pt x="514829" y="478068"/>
                  </a:cubicBezTo>
                  <a:lnTo>
                    <a:pt x="514067" y="478926"/>
                  </a:lnTo>
                  <a:cubicBezTo>
                    <a:pt x="512448" y="480164"/>
                    <a:pt x="510829" y="480259"/>
                    <a:pt x="510352" y="479116"/>
                  </a:cubicBezTo>
                  <a:cubicBezTo>
                    <a:pt x="509972" y="477973"/>
                    <a:pt x="506923" y="475878"/>
                    <a:pt x="504733" y="476830"/>
                  </a:cubicBezTo>
                  <a:cubicBezTo>
                    <a:pt x="502447" y="477783"/>
                    <a:pt x="503780" y="481783"/>
                    <a:pt x="502732" y="482069"/>
                  </a:cubicBezTo>
                  <a:cubicBezTo>
                    <a:pt x="501590" y="482355"/>
                    <a:pt x="499208" y="480640"/>
                    <a:pt x="500447" y="477402"/>
                  </a:cubicBezTo>
                  <a:cubicBezTo>
                    <a:pt x="501590" y="474163"/>
                    <a:pt x="509590" y="470544"/>
                    <a:pt x="509495" y="465400"/>
                  </a:cubicBezTo>
                  <a:lnTo>
                    <a:pt x="515210" y="463209"/>
                  </a:lnTo>
                  <a:close/>
                  <a:moveTo>
                    <a:pt x="870588" y="462066"/>
                  </a:moveTo>
                  <a:cubicBezTo>
                    <a:pt x="871635" y="462257"/>
                    <a:pt x="873350" y="462828"/>
                    <a:pt x="873350" y="463400"/>
                  </a:cubicBezTo>
                  <a:cubicBezTo>
                    <a:pt x="873540" y="465400"/>
                    <a:pt x="874112" y="468829"/>
                    <a:pt x="872969" y="469305"/>
                  </a:cubicBezTo>
                  <a:lnTo>
                    <a:pt x="870016" y="470639"/>
                  </a:lnTo>
                  <a:cubicBezTo>
                    <a:pt x="868492" y="472829"/>
                    <a:pt x="863730" y="473306"/>
                    <a:pt x="862206" y="472734"/>
                  </a:cubicBezTo>
                  <a:cubicBezTo>
                    <a:pt x="860777" y="472163"/>
                    <a:pt x="863920" y="469972"/>
                    <a:pt x="869254" y="467781"/>
                  </a:cubicBezTo>
                  <a:lnTo>
                    <a:pt x="868587" y="462923"/>
                  </a:lnTo>
                  <a:cubicBezTo>
                    <a:pt x="868587" y="462638"/>
                    <a:pt x="870016" y="461971"/>
                    <a:pt x="870588" y="462066"/>
                  </a:cubicBezTo>
                  <a:close/>
                  <a:moveTo>
                    <a:pt x="685231" y="462066"/>
                  </a:moveTo>
                  <a:cubicBezTo>
                    <a:pt x="685993" y="461971"/>
                    <a:pt x="688088" y="464066"/>
                    <a:pt x="687898" y="464257"/>
                  </a:cubicBezTo>
                  <a:lnTo>
                    <a:pt x="685421" y="467210"/>
                  </a:lnTo>
                  <a:cubicBezTo>
                    <a:pt x="688279" y="467876"/>
                    <a:pt x="690565" y="469305"/>
                    <a:pt x="690565" y="469686"/>
                  </a:cubicBezTo>
                  <a:cubicBezTo>
                    <a:pt x="690565" y="470067"/>
                    <a:pt x="690374" y="471115"/>
                    <a:pt x="690184" y="471877"/>
                  </a:cubicBezTo>
                  <a:lnTo>
                    <a:pt x="689707" y="472067"/>
                  </a:lnTo>
                  <a:cubicBezTo>
                    <a:pt x="687421" y="472829"/>
                    <a:pt x="680659" y="469972"/>
                    <a:pt x="680278" y="468067"/>
                  </a:cubicBezTo>
                  <a:cubicBezTo>
                    <a:pt x="679706" y="465495"/>
                    <a:pt x="681897" y="462542"/>
                    <a:pt x="685231" y="462066"/>
                  </a:cubicBezTo>
                  <a:close/>
                  <a:moveTo>
                    <a:pt x="571312" y="461114"/>
                  </a:moveTo>
                  <a:cubicBezTo>
                    <a:pt x="572836" y="461685"/>
                    <a:pt x="575122" y="467781"/>
                    <a:pt x="574932" y="469686"/>
                  </a:cubicBezTo>
                  <a:cubicBezTo>
                    <a:pt x="574741" y="471686"/>
                    <a:pt x="572170" y="469972"/>
                    <a:pt x="569217" y="466067"/>
                  </a:cubicBezTo>
                  <a:lnTo>
                    <a:pt x="564359" y="465209"/>
                  </a:lnTo>
                  <a:cubicBezTo>
                    <a:pt x="562930" y="464924"/>
                    <a:pt x="560359" y="464162"/>
                    <a:pt x="560073" y="464543"/>
                  </a:cubicBezTo>
                  <a:lnTo>
                    <a:pt x="557120" y="468353"/>
                  </a:lnTo>
                  <a:cubicBezTo>
                    <a:pt x="554834" y="466067"/>
                    <a:pt x="552548" y="465114"/>
                    <a:pt x="551977" y="466257"/>
                  </a:cubicBezTo>
                  <a:cubicBezTo>
                    <a:pt x="551405" y="467400"/>
                    <a:pt x="552929" y="470448"/>
                    <a:pt x="554167" y="471591"/>
                  </a:cubicBezTo>
                  <a:cubicBezTo>
                    <a:pt x="555406" y="472734"/>
                    <a:pt x="558263" y="476830"/>
                    <a:pt x="556930" y="478068"/>
                  </a:cubicBezTo>
                  <a:lnTo>
                    <a:pt x="555501" y="478449"/>
                  </a:lnTo>
                  <a:lnTo>
                    <a:pt x="553691" y="478925"/>
                  </a:lnTo>
                  <a:cubicBezTo>
                    <a:pt x="551024" y="478925"/>
                    <a:pt x="549119" y="476735"/>
                    <a:pt x="549405" y="474068"/>
                  </a:cubicBezTo>
                  <a:lnTo>
                    <a:pt x="548548" y="472353"/>
                  </a:lnTo>
                  <a:lnTo>
                    <a:pt x="547786" y="470924"/>
                  </a:lnTo>
                  <a:cubicBezTo>
                    <a:pt x="545595" y="469781"/>
                    <a:pt x="543595" y="468162"/>
                    <a:pt x="543499" y="467305"/>
                  </a:cubicBezTo>
                  <a:cubicBezTo>
                    <a:pt x="543404" y="466448"/>
                    <a:pt x="540737" y="464352"/>
                    <a:pt x="537880" y="465590"/>
                  </a:cubicBezTo>
                  <a:cubicBezTo>
                    <a:pt x="535022" y="466829"/>
                    <a:pt x="533212" y="474734"/>
                    <a:pt x="533212" y="476354"/>
                  </a:cubicBezTo>
                  <a:lnTo>
                    <a:pt x="530164" y="476830"/>
                  </a:lnTo>
                  <a:lnTo>
                    <a:pt x="527974" y="477211"/>
                  </a:lnTo>
                  <a:cubicBezTo>
                    <a:pt x="525688" y="479211"/>
                    <a:pt x="523211" y="478354"/>
                    <a:pt x="522544" y="475306"/>
                  </a:cubicBezTo>
                  <a:lnTo>
                    <a:pt x="521497" y="472639"/>
                  </a:lnTo>
                  <a:lnTo>
                    <a:pt x="521211" y="471877"/>
                  </a:lnTo>
                  <a:cubicBezTo>
                    <a:pt x="519496" y="471496"/>
                    <a:pt x="519115" y="470734"/>
                    <a:pt x="520449" y="470258"/>
                  </a:cubicBezTo>
                  <a:lnTo>
                    <a:pt x="521497" y="470448"/>
                  </a:lnTo>
                  <a:cubicBezTo>
                    <a:pt x="524830" y="470924"/>
                    <a:pt x="525973" y="468734"/>
                    <a:pt x="527688" y="467400"/>
                  </a:cubicBezTo>
                  <a:cubicBezTo>
                    <a:pt x="532260" y="463685"/>
                    <a:pt x="537594" y="462066"/>
                    <a:pt x="544261" y="461876"/>
                  </a:cubicBezTo>
                  <a:lnTo>
                    <a:pt x="552453" y="461590"/>
                  </a:lnTo>
                  <a:cubicBezTo>
                    <a:pt x="561597" y="460828"/>
                    <a:pt x="570074" y="460542"/>
                    <a:pt x="571312" y="461114"/>
                  </a:cubicBezTo>
                  <a:close/>
                  <a:moveTo>
                    <a:pt x="701804" y="461019"/>
                  </a:moveTo>
                  <a:cubicBezTo>
                    <a:pt x="702281" y="460733"/>
                    <a:pt x="704471" y="460638"/>
                    <a:pt x="705710" y="461590"/>
                  </a:cubicBezTo>
                  <a:lnTo>
                    <a:pt x="705995" y="462543"/>
                  </a:lnTo>
                  <a:lnTo>
                    <a:pt x="706377" y="464162"/>
                  </a:lnTo>
                  <a:cubicBezTo>
                    <a:pt x="706186" y="466257"/>
                    <a:pt x="697994" y="467972"/>
                    <a:pt x="694851" y="467972"/>
                  </a:cubicBezTo>
                  <a:cubicBezTo>
                    <a:pt x="691613" y="467972"/>
                    <a:pt x="690470" y="466257"/>
                    <a:pt x="692279" y="464162"/>
                  </a:cubicBezTo>
                  <a:lnTo>
                    <a:pt x="692565" y="464257"/>
                  </a:lnTo>
                  <a:lnTo>
                    <a:pt x="696566" y="465686"/>
                  </a:lnTo>
                  <a:cubicBezTo>
                    <a:pt x="699042" y="463400"/>
                    <a:pt x="701423" y="461304"/>
                    <a:pt x="701804" y="461019"/>
                  </a:cubicBezTo>
                  <a:close/>
                  <a:moveTo>
                    <a:pt x="418627" y="460733"/>
                  </a:moveTo>
                  <a:cubicBezTo>
                    <a:pt x="422627" y="461495"/>
                    <a:pt x="424723" y="463019"/>
                    <a:pt x="423294" y="463972"/>
                  </a:cubicBezTo>
                  <a:cubicBezTo>
                    <a:pt x="421865" y="465019"/>
                    <a:pt x="417389" y="467115"/>
                    <a:pt x="416817" y="466448"/>
                  </a:cubicBezTo>
                  <a:cubicBezTo>
                    <a:pt x="416246" y="465782"/>
                    <a:pt x="413007" y="464258"/>
                    <a:pt x="412721" y="467115"/>
                  </a:cubicBezTo>
                  <a:lnTo>
                    <a:pt x="412150" y="468544"/>
                  </a:lnTo>
                  <a:cubicBezTo>
                    <a:pt x="411864" y="469210"/>
                    <a:pt x="410721" y="470163"/>
                    <a:pt x="409864" y="470258"/>
                  </a:cubicBezTo>
                  <a:cubicBezTo>
                    <a:pt x="409007" y="470258"/>
                    <a:pt x="407292" y="469496"/>
                    <a:pt x="407197" y="468925"/>
                  </a:cubicBezTo>
                  <a:lnTo>
                    <a:pt x="406911" y="466258"/>
                  </a:lnTo>
                  <a:cubicBezTo>
                    <a:pt x="407006" y="463305"/>
                    <a:pt x="414626" y="459971"/>
                    <a:pt x="418627" y="460733"/>
                  </a:cubicBezTo>
                  <a:close/>
                  <a:moveTo>
                    <a:pt x="432103" y="460002"/>
                  </a:moveTo>
                  <a:lnTo>
                    <a:pt x="433580" y="460066"/>
                  </a:lnTo>
                  <a:lnTo>
                    <a:pt x="438343" y="460257"/>
                  </a:lnTo>
                  <a:cubicBezTo>
                    <a:pt x="443486" y="461114"/>
                    <a:pt x="447296" y="464067"/>
                    <a:pt x="446725" y="466924"/>
                  </a:cubicBezTo>
                  <a:lnTo>
                    <a:pt x="445677" y="468829"/>
                  </a:lnTo>
                  <a:lnTo>
                    <a:pt x="444439" y="470925"/>
                  </a:lnTo>
                  <a:cubicBezTo>
                    <a:pt x="441867" y="472639"/>
                    <a:pt x="438914" y="474735"/>
                    <a:pt x="437866" y="475687"/>
                  </a:cubicBezTo>
                  <a:cubicBezTo>
                    <a:pt x="436819" y="476544"/>
                    <a:pt x="431770" y="475306"/>
                    <a:pt x="429866" y="471401"/>
                  </a:cubicBezTo>
                  <a:lnTo>
                    <a:pt x="437200" y="469687"/>
                  </a:lnTo>
                  <a:lnTo>
                    <a:pt x="439009" y="469306"/>
                  </a:lnTo>
                  <a:cubicBezTo>
                    <a:pt x="440248" y="465400"/>
                    <a:pt x="438724" y="462162"/>
                    <a:pt x="435676" y="462162"/>
                  </a:cubicBezTo>
                  <a:close/>
                  <a:moveTo>
                    <a:pt x="794864" y="459685"/>
                  </a:moveTo>
                  <a:cubicBezTo>
                    <a:pt x="796483" y="460257"/>
                    <a:pt x="794673" y="461876"/>
                    <a:pt x="790768" y="463400"/>
                  </a:cubicBezTo>
                  <a:lnTo>
                    <a:pt x="788196" y="464162"/>
                  </a:lnTo>
                  <a:cubicBezTo>
                    <a:pt x="785244" y="464924"/>
                    <a:pt x="785434" y="466353"/>
                    <a:pt x="786863" y="467972"/>
                  </a:cubicBezTo>
                  <a:cubicBezTo>
                    <a:pt x="787815" y="469020"/>
                    <a:pt x="789911" y="469972"/>
                    <a:pt x="786577" y="470448"/>
                  </a:cubicBezTo>
                  <a:cubicBezTo>
                    <a:pt x="785625" y="470544"/>
                    <a:pt x="783720" y="469782"/>
                    <a:pt x="783624" y="469305"/>
                  </a:cubicBezTo>
                  <a:cubicBezTo>
                    <a:pt x="783339" y="467305"/>
                    <a:pt x="782672" y="463876"/>
                    <a:pt x="783815" y="463305"/>
                  </a:cubicBezTo>
                  <a:lnTo>
                    <a:pt x="786672" y="461971"/>
                  </a:lnTo>
                  <a:cubicBezTo>
                    <a:pt x="788292" y="459685"/>
                    <a:pt x="793245" y="459114"/>
                    <a:pt x="794864" y="459685"/>
                  </a:cubicBezTo>
                  <a:close/>
                  <a:moveTo>
                    <a:pt x="759431" y="459304"/>
                  </a:moveTo>
                  <a:lnTo>
                    <a:pt x="761145" y="459970"/>
                  </a:lnTo>
                  <a:lnTo>
                    <a:pt x="764765" y="461399"/>
                  </a:lnTo>
                  <a:cubicBezTo>
                    <a:pt x="762955" y="462828"/>
                    <a:pt x="763717" y="464161"/>
                    <a:pt x="766384" y="464352"/>
                  </a:cubicBezTo>
                  <a:lnTo>
                    <a:pt x="769242" y="463971"/>
                  </a:lnTo>
                  <a:lnTo>
                    <a:pt x="774576" y="463304"/>
                  </a:lnTo>
                  <a:cubicBezTo>
                    <a:pt x="775052" y="466066"/>
                    <a:pt x="775052" y="468543"/>
                    <a:pt x="774480" y="468924"/>
                  </a:cubicBezTo>
                  <a:cubicBezTo>
                    <a:pt x="773909" y="469305"/>
                    <a:pt x="771051" y="470543"/>
                    <a:pt x="769432" y="470734"/>
                  </a:cubicBezTo>
                  <a:cubicBezTo>
                    <a:pt x="767813" y="470924"/>
                    <a:pt x="762384" y="467971"/>
                    <a:pt x="761050" y="467305"/>
                  </a:cubicBezTo>
                  <a:cubicBezTo>
                    <a:pt x="759717" y="466733"/>
                    <a:pt x="755335" y="461685"/>
                    <a:pt x="755049" y="460351"/>
                  </a:cubicBezTo>
                  <a:cubicBezTo>
                    <a:pt x="754763" y="459018"/>
                    <a:pt x="756764" y="458542"/>
                    <a:pt x="759431" y="459304"/>
                  </a:cubicBezTo>
                  <a:close/>
                  <a:moveTo>
                    <a:pt x="604935" y="457209"/>
                  </a:moveTo>
                  <a:lnTo>
                    <a:pt x="605507" y="459780"/>
                  </a:lnTo>
                  <a:lnTo>
                    <a:pt x="606269" y="463114"/>
                  </a:lnTo>
                  <a:cubicBezTo>
                    <a:pt x="605983" y="466638"/>
                    <a:pt x="601983" y="469115"/>
                    <a:pt x="597411" y="468639"/>
                  </a:cubicBezTo>
                  <a:lnTo>
                    <a:pt x="593505" y="468448"/>
                  </a:lnTo>
                  <a:lnTo>
                    <a:pt x="592458" y="468353"/>
                  </a:lnTo>
                  <a:cubicBezTo>
                    <a:pt x="591315" y="468924"/>
                    <a:pt x="587409" y="469115"/>
                    <a:pt x="583790" y="468829"/>
                  </a:cubicBezTo>
                  <a:cubicBezTo>
                    <a:pt x="580170" y="468543"/>
                    <a:pt x="579313" y="474639"/>
                    <a:pt x="575789" y="471401"/>
                  </a:cubicBezTo>
                  <a:lnTo>
                    <a:pt x="581123" y="467972"/>
                  </a:lnTo>
                  <a:lnTo>
                    <a:pt x="582552" y="466924"/>
                  </a:lnTo>
                  <a:cubicBezTo>
                    <a:pt x="581790" y="463209"/>
                    <a:pt x="582647" y="460447"/>
                    <a:pt x="584456" y="460638"/>
                  </a:cubicBezTo>
                  <a:cubicBezTo>
                    <a:pt x="586266" y="460828"/>
                    <a:pt x="591981" y="462828"/>
                    <a:pt x="593410" y="463686"/>
                  </a:cubicBezTo>
                  <a:cubicBezTo>
                    <a:pt x="594839" y="464543"/>
                    <a:pt x="599220" y="465305"/>
                    <a:pt x="599792" y="463305"/>
                  </a:cubicBezTo>
                  <a:cubicBezTo>
                    <a:pt x="600363" y="461304"/>
                    <a:pt x="601221" y="456732"/>
                    <a:pt x="604935" y="457209"/>
                  </a:cubicBezTo>
                  <a:close/>
                  <a:moveTo>
                    <a:pt x="427484" y="457209"/>
                  </a:moveTo>
                  <a:lnTo>
                    <a:pt x="432103" y="460002"/>
                  </a:lnTo>
                  <a:lnTo>
                    <a:pt x="429199" y="459876"/>
                  </a:lnTo>
                  <a:cubicBezTo>
                    <a:pt x="429770" y="457590"/>
                    <a:pt x="429008" y="456352"/>
                    <a:pt x="427484" y="457209"/>
                  </a:cubicBezTo>
                  <a:close/>
                  <a:moveTo>
                    <a:pt x="841631" y="457018"/>
                  </a:moveTo>
                  <a:lnTo>
                    <a:pt x="844012" y="457875"/>
                  </a:lnTo>
                  <a:cubicBezTo>
                    <a:pt x="844774" y="458161"/>
                    <a:pt x="845441" y="459875"/>
                    <a:pt x="845060" y="460447"/>
                  </a:cubicBezTo>
                  <a:cubicBezTo>
                    <a:pt x="844393" y="461590"/>
                    <a:pt x="843060" y="462733"/>
                    <a:pt x="841726" y="463495"/>
                  </a:cubicBezTo>
                  <a:lnTo>
                    <a:pt x="840583" y="464352"/>
                  </a:lnTo>
                  <a:cubicBezTo>
                    <a:pt x="838869" y="464733"/>
                    <a:pt x="838583" y="465781"/>
                    <a:pt x="840012" y="466734"/>
                  </a:cubicBezTo>
                  <a:lnTo>
                    <a:pt x="839917" y="467496"/>
                  </a:lnTo>
                  <a:cubicBezTo>
                    <a:pt x="839821" y="468543"/>
                    <a:pt x="838678" y="469496"/>
                    <a:pt x="837631" y="470258"/>
                  </a:cubicBezTo>
                  <a:cubicBezTo>
                    <a:pt x="837440" y="470353"/>
                    <a:pt x="835154" y="469400"/>
                    <a:pt x="835059" y="468829"/>
                  </a:cubicBezTo>
                  <a:lnTo>
                    <a:pt x="834773" y="466734"/>
                  </a:lnTo>
                  <a:cubicBezTo>
                    <a:pt x="834868" y="464447"/>
                    <a:pt x="838012" y="460066"/>
                    <a:pt x="841631" y="457018"/>
                  </a:cubicBezTo>
                  <a:close/>
                  <a:moveTo>
                    <a:pt x="896305" y="454161"/>
                  </a:moveTo>
                  <a:cubicBezTo>
                    <a:pt x="896495" y="455875"/>
                    <a:pt x="894400" y="463400"/>
                    <a:pt x="893733" y="466448"/>
                  </a:cubicBezTo>
                  <a:lnTo>
                    <a:pt x="887161" y="464162"/>
                  </a:lnTo>
                  <a:lnTo>
                    <a:pt x="886113" y="463781"/>
                  </a:lnTo>
                  <a:cubicBezTo>
                    <a:pt x="884875" y="463591"/>
                    <a:pt x="885542" y="461590"/>
                    <a:pt x="887637" y="459400"/>
                  </a:cubicBezTo>
                  <a:cubicBezTo>
                    <a:pt x="889733" y="457209"/>
                    <a:pt x="896114" y="452446"/>
                    <a:pt x="896305" y="454161"/>
                  </a:cubicBezTo>
                  <a:close/>
                  <a:moveTo>
                    <a:pt x="1022892" y="453684"/>
                  </a:moveTo>
                  <a:lnTo>
                    <a:pt x="1026131" y="454256"/>
                  </a:lnTo>
                  <a:cubicBezTo>
                    <a:pt x="1029941" y="455685"/>
                    <a:pt x="1033084" y="458066"/>
                    <a:pt x="1033084" y="459685"/>
                  </a:cubicBezTo>
                  <a:cubicBezTo>
                    <a:pt x="1033084" y="461304"/>
                    <a:pt x="1032037" y="465781"/>
                    <a:pt x="1030798" y="466257"/>
                  </a:cubicBezTo>
                  <a:cubicBezTo>
                    <a:pt x="1029560" y="466734"/>
                    <a:pt x="1025750" y="467115"/>
                    <a:pt x="1025369" y="465972"/>
                  </a:cubicBezTo>
                  <a:lnTo>
                    <a:pt x="1025750" y="465210"/>
                  </a:lnTo>
                  <a:lnTo>
                    <a:pt x="1026607" y="463114"/>
                  </a:lnTo>
                  <a:cubicBezTo>
                    <a:pt x="1028227" y="460447"/>
                    <a:pt x="1027846" y="458161"/>
                    <a:pt x="1025655" y="457971"/>
                  </a:cubicBezTo>
                  <a:cubicBezTo>
                    <a:pt x="1023464" y="457875"/>
                    <a:pt x="1018416" y="456923"/>
                    <a:pt x="1018606" y="456066"/>
                  </a:cubicBezTo>
                  <a:lnTo>
                    <a:pt x="1018987" y="455780"/>
                  </a:lnTo>
                  <a:cubicBezTo>
                    <a:pt x="1020225" y="454923"/>
                    <a:pt x="1021845" y="453494"/>
                    <a:pt x="1022892" y="453684"/>
                  </a:cubicBezTo>
                  <a:close/>
                  <a:moveTo>
                    <a:pt x="637796" y="449493"/>
                  </a:moveTo>
                  <a:cubicBezTo>
                    <a:pt x="639892" y="449493"/>
                    <a:pt x="644749" y="452160"/>
                    <a:pt x="642940" y="455399"/>
                  </a:cubicBezTo>
                  <a:cubicBezTo>
                    <a:pt x="641130" y="458637"/>
                    <a:pt x="644845" y="467972"/>
                    <a:pt x="647798" y="466924"/>
                  </a:cubicBezTo>
                  <a:lnTo>
                    <a:pt x="650369" y="466638"/>
                  </a:lnTo>
                  <a:lnTo>
                    <a:pt x="652369" y="466448"/>
                  </a:lnTo>
                  <a:cubicBezTo>
                    <a:pt x="655417" y="467305"/>
                    <a:pt x="656846" y="466638"/>
                    <a:pt x="655608" y="464828"/>
                  </a:cubicBezTo>
                  <a:lnTo>
                    <a:pt x="655132" y="463400"/>
                  </a:lnTo>
                  <a:lnTo>
                    <a:pt x="654656" y="461876"/>
                  </a:lnTo>
                  <a:cubicBezTo>
                    <a:pt x="654465" y="458637"/>
                    <a:pt x="655417" y="457303"/>
                    <a:pt x="656846" y="458827"/>
                  </a:cubicBezTo>
                  <a:cubicBezTo>
                    <a:pt x="658275" y="460352"/>
                    <a:pt x="664371" y="463495"/>
                    <a:pt x="667609" y="462828"/>
                  </a:cubicBezTo>
                  <a:cubicBezTo>
                    <a:pt x="670848" y="462161"/>
                    <a:pt x="676563" y="468543"/>
                    <a:pt x="675134" y="469877"/>
                  </a:cubicBezTo>
                  <a:cubicBezTo>
                    <a:pt x="673706" y="471305"/>
                    <a:pt x="666466" y="467781"/>
                    <a:pt x="663609" y="467114"/>
                  </a:cubicBezTo>
                  <a:lnTo>
                    <a:pt x="660751" y="468448"/>
                  </a:lnTo>
                  <a:lnTo>
                    <a:pt x="658084" y="469781"/>
                  </a:lnTo>
                  <a:cubicBezTo>
                    <a:pt x="654656" y="470829"/>
                    <a:pt x="652274" y="472448"/>
                    <a:pt x="652750" y="473401"/>
                  </a:cubicBezTo>
                  <a:lnTo>
                    <a:pt x="653131" y="474353"/>
                  </a:lnTo>
                  <a:lnTo>
                    <a:pt x="653417" y="475020"/>
                  </a:lnTo>
                  <a:cubicBezTo>
                    <a:pt x="653512" y="475877"/>
                    <a:pt x="652369" y="476544"/>
                    <a:pt x="650750" y="476544"/>
                  </a:cubicBezTo>
                  <a:lnTo>
                    <a:pt x="650274" y="475973"/>
                  </a:lnTo>
                  <a:lnTo>
                    <a:pt x="648750" y="474163"/>
                  </a:lnTo>
                  <a:cubicBezTo>
                    <a:pt x="647416" y="471877"/>
                    <a:pt x="645416" y="470639"/>
                    <a:pt x="644464" y="471401"/>
                  </a:cubicBezTo>
                  <a:cubicBezTo>
                    <a:pt x="643416" y="472163"/>
                    <a:pt x="639701" y="472829"/>
                    <a:pt x="638368" y="470924"/>
                  </a:cubicBezTo>
                  <a:cubicBezTo>
                    <a:pt x="636939" y="469115"/>
                    <a:pt x="640082" y="461971"/>
                    <a:pt x="640940" y="460066"/>
                  </a:cubicBezTo>
                  <a:cubicBezTo>
                    <a:pt x="641701" y="458066"/>
                    <a:pt x="640940" y="451970"/>
                    <a:pt x="639415" y="451589"/>
                  </a:cubicBezTo>
                  <a:cubicBezTo>
                    <a:pt x="637510" y="451398"/>
                    <a:pt x="633700" y="449874"/>
                    <a:pt x="633796" y="449779"/>
                  </a:cubicBezTo>
                  <a:cubicBezTo>
                    <a:pt x="633891" y="449588"/>
                    <a:pt x="635606" y="449493"/>
                    <a:pt x="637796" y="449493"/>
                  </a:cubicBezTo>
                  <a:close/>
                  <a:moveTo>
                    <a:pt x="920593" y="449207"/>
                  </a:moveTo>
                  <a:lnTo>
                    <a:pt x="920784" y="449398"/>
                  </a:lnTo>
                  <a:cubicBezTo>
                    <a:pt x="922784" y="451683"/>
                    <a:pt x="925261" y="449683"/>
                    <a:pt x="927356" y="450064"/>
                  </a:cubicBezTo>
                  <a:lnTo>
                    <a:pt x="929928" y="450636"/>
                  </a:lnTo>
                  <a:cubicBezTo>
                    <a:pt x="932785" y="451493"/>
                    <a:pt x="934500" y="453112"/>
                    <a:pt x="933928" y="454065"/>
                  </a:cubicBezTo>
                  <a:cubicBezTo>
                    <a:pt x="933262" y="455017"/>
                    <a:pt x="929833" y="455684"/>
                    <a:pt x="927833" y="452922"/>
                  </a:cubicBezTo>
                  <a:lnTo>
                    <a:pt x="923642" y="453779"/>
                  </a:lnTo>
                  <a:cubicBezTo>
                    <a:pt x="922403" y="454065"/>
                    <a:pt x="920498" y="454827"/>
                    <a:pt x="920212" y="454541"/>
                  </a:cubicBezTo>
                  <a:lnTo>
                    <a:pt x="919069" y="453303"/>
                  </a:lnTo>
                  <a:cubicBezTo>
                    <a:pt x="918308" y="451683"/>
                    <a:pt x="918974" y="449874"/>
                    <a:pt x="920593" y="449207"/>
                  </a:cubicBezTo>
                  <a:close/>
                  <a:moveTo>
                    <a:pt x="873445" y="447969"/>
                  </a:moveTo>
                  <a:lnTo>
                    <a:pt x="877636" y="451303"/>
                  </a:lnTo>
                  <a:cubicBezTo>
                    <a:pt x="878112" y="451684"/>
                    <a:pt x="880398" y="450541"/>
                    <a:pt x="881827" y="449969"/>
                  </a:cubicBezTo>
                  <a:lnTo>
                    <a:pt x="885923" y="448445"/>
                  </a:lnTo>
                  <a:cubicBezTo>
                    <a:pt x="889066" y="450827"/>
                    <a:pt x="890686" y="453398"/>
                    <a:pt x="889542" y="454160"/>
                  </a:cubicBezTo>
                  <a:cubicBezTo>
                    <a:pt x="888304" y="454922"/>
                    <a:pt x="883161" y="456161"/>
                    <a:pt x="880208" y="455399"/>
                  </a:cubicBezTo>
                  <a:cubicBezTo>
                    <a:pt x="877255" y="454637"/>
                    <a:pt x="871350" y="450636"/>
                    <a:pt x="873445" y="447969"/>
                  </a:cubicBezTo>
                  <a:close/>
                  <a:moveTo>
                    <a:pt x="957455" y="447874"/>
                  </a:moveTo>
                  <a:cubicBezTo>
                    <a:pt x="957932" y="447969"/>
                    <a:pt x="958694" y="449207"/>
                    <a:pt x="959075" y="450541"/>
                  </a:cubicBezTo>
                  <a:cubicBezTo>
                    <a:pt x="959456" y="451874"/>
                    <a:pt x="964123" y="449779"/>
                    <a:pt x="964885" y="448922"/>
                  </a:cubicBezTo>
                  <a:cubicBezTo>
                    <a:pt x="965647" y="448160"/>
                    <a:pt x="970028" y="448255"/>
                    <a:pt x="971171" y="449112"/>
                  </a:cubicBezTo>
                  <a:cubicBezTo>
                    <a:pt x="972314" y="449970"/>
                    <a:pt x="971267" y="451303"/>
                    <a:pt x="968790" y="452065"/>
                  </a:cubicBezTo>
                  <a:cubicBezTo>
                    <a:pt x="966314" y="452827"/>
                    <a:pt x="958027" y="454351"/>
                    <a:pt x="956789" y="453303"/>
                  </a:cubicBezTo>
                  <a:cubicBezTo>
                    <a:pt x="955455" y="452255"/>
                    <a:pt x="957074" y="447874"/>
                    <a:pt x="957455" y="447874"/>
                  </a:cubicBezTo>
                  <a:close/>
                  <a:moveTo>
                    <a:pt x="1040800" y="447112"/>
                  </a:moveTo>
                  <a:cubicBezTo>
                    <a:pt x="1042133" y="447684"/>
                    <a:pt x="1047181" y="452351"/>
                    <a:pt x="1048610" y="453970"/>
                  </a:cubicBezTo>
                  <a:cubicBezTo>
                    <a:pt x="1050039" y="455685"/>
                    <a:pt x="1049372" y="456732"/>
                    <a:pt x="1047086" y="456351"/>
                  </a:cubicBezTo>
                  <a:cubicBezTo>
                    <a:pt x="1044896" y="455970"/>
                    <a:pt x="1042609" y="460638"/>
                    <a:pt x="1041371" y="460447"/>
                  </a:cubicBezTo>
                  <a:cubicBezTo>
                    <a:pt x="1040038" y="460257"/>
                    <a:pt x="1037371" y="458161"/>
                    <a:pt x="1039847" y="456637"/>
                  </a:cubicBezTo>
                  <a:cubicBezTo>
                    <a:pt x="1042324" y="455113"/>
                    <a:pt x="1038895" y="448827"/>
                    <a:pt x="1039180" y="447684"/>
                  </a:cubicBezTo>
                  <a:lnTo>
                    <a:pt x="1039942" y="447398"/>
                  </a:lnTo>
                  <a:close/>
                  <a:moveTo>
                    <a:pt x="1374017" y="444507"/>
                  </a:moveTo>
                  <a:lnTo>
                    <a:pt x="1374269" y="445873"/>
                  </a:lnTo>
                  <a:cubicBezTo>
                    <a:pt x="1374222" y="447445"/>
                    <a:pt x="1374150" y="447588"/>
                    <a:pt x="1374079" y="446564"/>
                  </a:cubicBezTo>
                  <a:close/>
                  <a:moveTo>
                    <a:pt x="1105093" y="444445"/>
                  </a:moveTo>
                  <a:cubicBezTo>
                    <a:pt x="1109475" y="445778"/>
                    <a:pt x="1113666" y="454065"/>
                    <a:pt x="1109856" y="451588"/>
                  </a:cubicBezTo>
                  <a:lnTo>
                    <a:pt x="1105379" y="451207"/>
                  </a:lnTo>
                  <a:lnTo>
                    <a:pt x="1097759" y="450541"/>
                  </a:lnTo>
                  <a:cubicBezTo>
                    <a:pt x="1095568" y="453684"/>
                    <a:pt x="1092997" y="455303"/>
                    <a:pt x="1092235" y="454065"/>
                  </a:cubicBezTo>
                  <a:cubicBezTo>
                    <a:pt x="1091568" y="452922"/>
                    <a:pt x="1095188" y="447112"/>
                    <a:pt x="1095854" y="445302"/>
                  </a:cubicBezTo>
                  <a:cubicBezTo>
                    <a:pt x="1096521" y="443492"/>
                    <a:pt x="1100712" y="443111"/>
                    <a:pt x="1105093" y="444445"/>
                  </a:cubicBezTo>
                  <a:close/>
                  <a:moveTo>
                    <a:pt x="667800" y="442921"/>
                  </a:moveTo>
                  <a:cubicBezTo>
                    <a:pt x="669705" y="442921"/>
                    <a:pt x="675325" y="444731"/>
                    <a:pt x="679326" y="445683"/>
                  </a:cubicBezTo>
                  <a:cubicBezTo>
                    <a:pt x="683326" y="446636"/>
                    <a:pt x="685898" y="454351"/>
                    <a:pt x="682755" y="452541"/>
                  </a:cubicBezTo>
                  <a:lnTo>
                    <a:pt x="680088" y="451589"/>
                  </a:lnTo>
                  <a:cubicBezTo>
                    <a:pt x="677230" y="450636"/>
                    <a:pt x="673992" y="449493"/>
                    <a:pt x="671039" y="449779"/>
                  </a:cubicBezTo>
                  <a:lnTo>
                    <a:pt x="668277" y="450160"/>
                  </a:lnTo>
                  <a:cubicBezTo>
                    <a:pt x="664657" y="452351"/>
                    <a:pt x="662181" y="452160"/>
                    <a:pt x="662752" y="449874"/>
                  </a:cubicBezTo>
                  <a:lnTo>
                    <a:pt x="663323" y="449779"/>
                  </a:lnTo>
                  <a:lnTo>
                    <a:pt x="670563" y="449112"/>
                  </a:lnTo>
                  <a:cubicBezTo>
                    <a:pt x="667229" y="445683"/>
                    <a:pt x="665990" y="442921"/>
                    <a:pt x="667800" y="442921"/>
                  </a:cubicBezTo>
                  <a:close/>
                  <a:moveTo>
                    <a:pt x="860967" y="442540"/>
                  </a:moveTo>
                  <a:cubicBezTo>
                    <a:pt x="861824" y="441016"/>
                    <a:pt x="864968" y="442730"/>
                    <a:pt x="867920" y="446350"/>
                  </a:cubicBezTo>
                  <a:lnTo>
                    <a:pt x="862110" y="449588"/>
                  </a:lnTo>
                  <a:lnTo>
                    <a:pt x="861253" y="450064"/>
                  </a:lnTo>
                  <a:cubicBezTo>
                    <a:pt x="862301" y="453112"/>
                    <a:pt x="860777" y="453970"/>
                    <a:pt x="857919" y="451969"/>
                  </a:cubicBezTo>
                  <a:cubicBezTo>
                    <a:pt x="855061" y="449969"/>
                    <a:pt x="851537" y="443111"/>
                    <a:pt x="853347" y="444826"/>
                  </a:cubicBezTo>
                  <a:lnTo>
                    <a:pt x="854490" y="445302"/>
                  </a:lnTo>
                  <a:lnTo>
                    <a:pt x="856109" y="446064"/>
                  </a:lnTo>
                  <a:cubicBezTo>
                    <a:pt x="858110" y="446540"/>
                    <a:pt x="860015" y="445778"/>
                    <a:pt x="860300" y="444349"/>
                  </a:cubicBezTo>
                  <a:lnTo>
                    <a:pt x="860681" y="443111"/>
                  </a:lnTo>
                  <a:close/>
                  <a:moveTo>
                    <a:pt x="1357410" y="441492"/>
                  </a:moveTo>
                  <a:cubicBezTo>
                    <a:pt x="1357505" y="441492"/>
                    <a:pt x="1358076" y="443207"/>
                    <a:pt x="1358172" y="444159"/>
                  </a:cubicBezTo>
                  <a:cubicBezTo>
                    <a:pt x="1358172" y="444350"/>
                    <a:pt x="1357124" y="444731"/>
                    <a:pt x="1356457" y="444826"/>
                  </a:cubicBezTo>
                  <a:lnTo>
                    <a:pt x="1354933" y="445016"/>
                  </a:lnTo>
                  <a:cubicBezTo>
                    <a:pt x="1353409" y="445969"/>
                    <a:pt x="1350171" y="445683"/>
                    <a:pt x="1347599" y="444540"/>
                  </a:cubicBezTo>
                  <a:cubicBezTo>
                    <a:pt x="1345027" y="443302"/>
                    <a:pt x="1343503" y="440921"/>
                    <a:pt x="1350838" y="442254"/>
                  </a:cubicBezTo>
                  <a:close/>
                  <a:moveTo>
                    <a:pt x="58391" y="440539"/>
                  </a:moveTo>
                  <a:lnTo>
                    <a:pt x="55914" y="441111"/>
                  </a:lnTo>
                  <a:lnTo>
                    <a:pt x="53819" y="441587"/>
                  </a:lnTo>
                  <a:cubicBezTo>
                    <a:pt x="54581" y="444826"/>
                    <a:pt x="56581" y="447397"/>
                    <a:pt x="58200" y="447302"/>
                  </a:cubicBezTo>
                  <a:cubicBezTo>
                    <a:pt x="59820" y="447207"/>
                    <a:pt x="63820" y="443016"/>
                    <a:pt x="63820" y="441778"/>
                  </a:cubicBezTo>
                  <a:cubicBezTo>
                    <a:pt x="63820" y="440539"/>
                    <a:pt x="61344" y="439968"/>
                    <a:pt x="58391" y="440539"/>
                  </a:cubicBezTo>
                  <a:close/>
                  <a:moveTo>
                    <a:pt x="1224823" y="439397"/>
                  </a:moveTo>
                  <a:cubicBezTo>
                    <a:pt x="1225775" y="438634"/>
                    <a:pt x="1236253" y="438634"/>
                    <a:pt x="1236443" y="439397"/>
                  </a:cubicBezTo>
                  <a:cubicBezTo>
                    <a:pt x="1236634" y="440158"/>
                    <a:pt x="1234538" y="440730"/>
                    <a:pt x="1231871" y="440730"/>
                  </a:cubicBezTo>
                  <a:cubicBezTo>
                    <a:pt x="1229204" y="440730"/>
                    <a:pt x="1223965" y="440158"/>
                    <a:pt x="1224823" y="439397"/>
                  </a:cubicBezTo>
                  <a:close/>
                  <a:moveTo>
                    <a:pt x="811627" y="438825"/>
                  </a:moveTo>
                  <a:cubicBezTo>
                    <a:pt x="811723" y="439778"/>
                    <a:pt x="812961" y="441778"/>
                    <a:pt x="814390" y="441112"/>
                  </a:cubicBezTo>
                  <a:lnTo>
                    <a:pt x="815533" y="441207"/>
                  </a:lnTo>
                  <a:lnTo>
                    <a:pt x="816104" y="441302"/>
                  </a:lnTo>
                  <a:cubicBezTo>
                    <a:pt x="816485" y="442540"/>
                    <a:pt x="815914" y="444731"/>
                    <a:pt x="814961" y="446160"/>
                  </a:cubicBezTo>
                  <a:cubicBezTo>
                    <a:pt x="814009" y="447589"/>
                    <a:pt x="809341" y="449589"/>
                    <a:pt x="807817" y="446445"/>
                  </a:cubicBezTo>
                  <a:lnTo>
                    <a:pt x="806293" y="444064"/>
                  </a:lnTo>
                  <a:lnTo>
                    <a:pt x="805912" y="443493"/>
                  </a:lnTo>
                  <a:cubicBezTo>
                    <a:pt x="804388" y="443302"/>
                    <a:pt x="802198" y="443683"/>
                    <a:pt x="800959" y="444255"/>
                  </a:cubicBezTo>
                  <a:cubicBezTo>
                    <a:pt x="799816" y="444826"/>
                    <a:pt x="797245" y="441016"/>
                    <a:pt x="796101" y="440731"/>
                  </a:cubicBezTo>
                  <a:cubicBezTo>
                    <a:pt x="794959" y="440540"/>
                    <a:pt x="796578" y="439683"/>
                    <a:pt x="799626" y="438921"/>
                  </a:cubicBezTo>
                  <a:cubicBezTo>
                    <a:pt x="802674" y="438159"/>
                    <a:pt x="811532" y="437778"/>
                    <a:pt x="811627" y="438825"/>
                  </a:cubicBezTo>
                  <a:close/>
                  <a:moveTo>
                    <a:pt x="822010" y="437968"/>
                  </a:moveTo>
                  <a:cubicBezTo>
                    <a:pt x="822772" y="437396"/>
                    <a:pt x="824582" y="438158"/>
                    <a:pt x="826201" y="439682"/>
                  </a:cubicBezTo>
                  <a:cubicBezTo>
                    <a:pt x="827821" y="441206"/>
                    <a:pt x="832583" y="446064"/>
                    <a:pt x="833059" y="447588"/>
                  </a:cubicBezTo>
                  <a:cubicBezTo>
                    <a:pt x="833536" y="449017"/>
                    <a:pt x="831154" y="451874"/>
                    <a:pt x="826487" y="449779"/>
                  </a:cubicBezTo>
                  <a:lnTo>
                    <a:pt x="823915" y="447207"/>
                  </a:lnTo>
                  <a:lnTo>
                    <a:pt x="822106" y="445302"/>
                  </a:lnTo>
                  <a:cubicBezTo>
                    <a:pt x="820677" y="442445"/>
                    <a:pt x="821248" y="438539"/>
                    <a:pt x="822010" y="437968"/>
                  </a:cubicBezTo>
                  <a:close/>
                  <a:moveTo>
                    <a:pt x="1300165" y="436729"/>
                  </a:moveTo>
                  <a:cubicBezTo>
                    <a:pt x="1301784" y="437968"/>
                    <a:pt x="1303023" y="443016"/>
                    <a:pt x="1301880" y="444349"/>
                  </a:cubicBezTo>
                  <a:cubicBezTo>
                    <a:pt x="1300737" y="445778"/>
                    <a:pt x="1297213" y="446731"/>
                    <a:pt x="1298546" y="444159"/>
                  </a:cubicBezTo>
                  <a:lnTo>
                    <a:pt x="1298737" y="441778"/>
                  </a:lnTo>
                  <a:lnTo>
                    <a:pt x="1298927" y="439492"/>
                  </a:lnTo>
                  <a:cubicBezTo>
                    <a:pt x="1297974" y="436729"/>
                    <a:pt x="1298451" y="435396"/>
                    <a:pt x="1300165" y="436729"/>
                  </a:cubicBezTo>
                  <a:close/>
                  <a:moveTo>
                    <a:pt x="1043847" y="436253"/>
                  </a:moveTo>
                  <a:cubicBezTo>
                    <a:pt x="1045276" y="435491"/>
                    <a:pt x="1053467" y="435682"/>
                    <a:pt x="1053563" y="436444"/>
                  </a:cubicBezTo>
                  <a:cubicBezTo>
                    <a:pt x="1053753" y="437206"/>
                    <a:pt x="1055753" y="440730"/>
                    <a:pt x="1056706" y="443302"/>
                  </a:cubicBezTo>
                  <a:lnTo>
                    <a:pt x="1053467" y="444540"/>
                  </a:lnTo>
                  <a:lnTo>
                    <a:pt x="1050896" y="445492"/>
                  </a:lnTo>
                  <a:cubicBezTo>
                    <a:pt x="1048229" y="443873"/>
                    <a:pt x="1044704" y="440158"/>
                    <a:pt x="1043466" y="439301"/>
                  </a:cubicBezTo>
                  <a:cubicBezTo>
                    <a:pt x="1042228" y="438444"/>
                    <a:pt x="1042418" y="437110"/>
                    <a:pt x="1043847" y="436253"/>
                  </a:cubicBezTo>
                  <a:close/>
                  <a:moveTo>
                    <a:pt x="725617" y="435873"/>
                  </a:moveTo>
                  <a:cubicBezTo>
                    <a:pt x="726284" y="435587"/>
                    <a:pt x="728379" y="435492"/>
                    <a:pt x="728760" y="436254"/>
                  </a:cubicBezTo>
                  <a:cubicBezTo>
                    <a:pt x="729141" y="437111"/>
                    <a:pt x="728951" y="439683"/>
                    <a:pt x="729046" y="441588"/>
                  </a:cubicBezTo>
                  <a:lnTo>
                    <a:pt x="730380" y="442540"/>
                  </a:lnTo>
                  <a:cubicBezTo>
                    <a:pt x="731046" y="443017"/>
                    <a:pt x="733618" y="442636"/>
                    <a:pt x="734475" y="441874"/>
                  </a:cubicBezTo>
                  <a:cubicBezTo>
                    <a:pt x="739047" y="438445"/>
                    <a:pt x="741047" y="437968"/>
                    <a:pt x="744953" y="440064"/>
                  </a:cubicBezTo>
                  <a:lnTo>
                    <a:pt x="747239" y="441397"/>
                  </a:lnTo>
                  <a:cubicBezTo>
                    <a:pt x="749906" y="443112"/>
                    <a:pt x="750192" y="445493"/>
                    <a:pt x="748001" y="446636"/>
                  </a:cubicBezTo>
                  <a:cubicBezTo>
                    <a:pt x="745810" y="447779"/>
                    <a:pt x="749715" y="453494"/>
                    <a:pt x="746667" y="452923"/>
                  </a:cubicBezTo>
                  <a:cubicBezTo>
                    <a:pt x="743714" y="452256"/>
                    <a:pt x="737142" y="450351"/>
                    <a:pt x="737809" y="449779"/>
                  </a:cubicBezTo>
                  <a:lnTo>
                    <a:pt x="738190" y="449589"/>
                  </a:lnTo>
                  <a:lnTo>
                    <a:pt x="740381" y="448636"/>
                  </a:lnTo>
                  <a:cubicBezTo>
                    <a:pt x="742762" y="447684"/>
                    <a:pt x="742857" y="446446"/>
                    <a:pt x="740571" y="445779"/>
                  </a:cubicBezTo>
                  <a:lnTo>
                    <a:pt x="738476" y="445207"/>
                  </a:lnTo>
                  <a:lnTo>
                    <a:pt x="735713" y="444445"/>
                  </a:lnTo>
                  <a:cubicBezTo>
                    <a:pt x="732570" y="445017"/>
                    <a:pt x="726570" y="444826"/>
                    <a:pt x="722283" y="444160"/>
                  </a:cubicBezTo>
                  <a:lnTo>
                    <a:pt x="720378" y="445588"/>
                  </a:lnTo>
                  <a:cubicBezTo>
                    <a:pt x="714663" y="449779"/>
                    <a:pt x="716854" y="444160"/>
                    <a:pt x="715711" y="443398"/>
                  </a:cubicBezTo>
                  <a:cubicBezTo>
                    <a:pt x="711901" y="440921"/>
                    <a:pt x="716663" y="440159"/>
                    <a:pt x="717806" y="439207"/>
                  </a:cubicBezTo>
                  <a:lnTo>
                    <a:pt x="719426" y="437873"/>
                  </a:lnTo>
                  <a:cubicBezTo>
                    <a:pt x="722188" y="437111"/>
                    <a:pt x="724950" y="436159"/>
                    <a:pt x="725617" y="435873"/>
                  </a:cubicBezTo>
                  <a:close/>
                  <a:moveTo>
                    <a:pt x="1209963" y="435301"/>
                  </a:moveTo>
                  <a:cubicBezTo>
                    <a:pt x="1212726" y="435301"/>
                    <a:pt x="1219012" y="435492"/>
                    <a:pt x="1219012" y="435682"/>
                  </a:cubicBezTo>
                  <a:cubicBezTo>
                    <a:pt x="1219012" y="435872"/>
                    <a:pt x="1217964" y="436539"/>
                    <a:pt x="1216726" y="436634"/>
                  </a:cubicBezTo>
                  <a:cubicBezTo>
                    <a:pt x="1215488" y="436825"/>
                    <a:pt x="1211297" y="439301"/>
                    <a:pt x="1211297" y="441778"/>
                  </a:cubicBezTo>
                  <a:lnTo>
                    <a:pt x="1211106" y="444064"/>
                  </a:lnTo>
                  <a:cubicBezTo>
                    <a:pt x="1211011" y="445207"/>
                    <a:pt x="1216250" y="445778"/>
                    <a:pt x="1211773" y="447207"/>
                  </a:cubicBezTo>
                  <a:cubicBezTo>
                    <a:pt x="1211106" y="447398"/>
                    <a:pt x="1209106" y="446064"/>
                    <a:pt x="1208725" y="445207"/>
                  </a:cubicBezTo>
                  <a:lnTo>
                    <a:pt x="1207392" y="442254"/>
                  </a:lnTo>
                  <a:cubicBezTo>
                    <a:pt x="1206058" y="438444"/>
                    <a:pt x="1207201" y="435301"/>
                    <a:pt x="1209963" y="435301"/>
                  </a:cubicBezTo>
                  <a:close/>
                  <a:moveTo>
                    <a:pt x="1152242" y="435301"/>
                  </a:moveTo>
                  <a:cubicBezTo>
                    <a:pt x="1153861" y="435015"/>
                    <a:pt x="1155576" y="435396"/>
                    <a:pt x="1156052" y="436063"/>
                  </a:cubicBezTo>
                  <a:lnTo>
                    <a:pt x="1155957" y="436634"/>
                  </a:lnTo>
                  <a:lnTo>
                    <a:pt x="1155481" y="439206"/>
                  </a:lnTo>
                  <a:cubicBezTo>
                    <a:pt x="1154433" y="442826"/>
                    <a:pt x="1151290" y="445302"/>
                    <a:pt x="1148527" y="444826"/>
                  </a:cubicBezTo>
                  <a:lnTo>
                    <a:pt x="1146527" y="443873"/>
                  </a:lnTo>
                  <a:cubicBezTo>
                    <a:pt x="1143955" y="442635"/>
                    <a:pt x="1144432" y="440540"/>
                    <a:pt x="1147480" y="439587"/>
                  </a:cubicBezTo>
                  <a:lnTo>
                    <a:pt x="1148718" y="439206"/>
                  </a:lnTo>
                  <a:cubicBezTo>
                    <a:pt x="1150432" y="439587"/>
                    <a:pt x="1151766" y="438730"/>
                    <a:pt x="1151575" y="437111"/>
                  </a:cubicBezTo>
                  <a:lnTo>
                    <a:pt x="1152052" y="435872"/>
                  </a:lnTo>
                  <a:close/>
                  <a:moveTo>
                    <a:pt x="1007366" y="435111"/>
                  </a:moveTo>
                  <a:cubicBezTo>
                    <a:pt x="1008509" y="435111"/>
                    <a:pt x="1011652" y="436635"/>
                    <a:pt x="1011176" y="438445"/>
                  </a:cubicBezTo>
                  <a:cubicBezTo>
                    <a:pt x="1010700" y="440255"/>
                    <a:pt x="1014700" y="445017"/>
                    <a:pt x="1014415" y="446446"/>
                  </a:cubicBezTo>
                  <a:cubicBezTo>
                    <a:pt x="1014033" y="447779"/>
                    <a:pt x="1015176" y="452065"/>
                    <a:pt x="1015081" y="452828"/>
                  </a:cubicBezTo>
                  <a:cubicBezTo>
                    <a:pt x="1014986" y="453494"/>
                    <a:pt x="1012986" y="455018"/>
                    <a:pt x="1010985" y="454637"/>
                  </a:cubicBezTo>
                  <a:lnTo>
                    <a:pt x="1009366" y="453970"/>
                  </a:lnTo>
                  <a:lnTo>
                    <a:pt x="1008318" y="453494"/>
                  </a:lnTo>
                  <a:cubicBezTo>
                    <a:pt x="1007366" y="452542"/>
                    <a:pt x="1004794" y="452637"/>
                    <a:pt x="1002794" y="453780"/>
                  </a:cubicBezTo>
                  <a:cubicBezTo>
                    <a:pt x="1000699" y="454923"/>
                    <a:pt x="999270" y="460733"/>
                    <a:pt x="998603" y="461019"/>
                  </a:cubicBezTo>
                  <a:cubicBezTo>
                    <a:pt x="997936" y="461305"/>
                    <a:pt x="996222" y="461305"/>
                    <a:pt x="996317" y="460543"/>
                  </a:cubicBezTo>
                  <a:lnTo>
                    <a:pt x="996317" y="459781"/>
                  </a:lnTo>
                  <a:lnTo>
                    <a:pt x="996222" y="458066"/>
                  </a:lnTo>
                  <a:cubicBezTo>
                    <a:pt x="996031" y="455780"/>
                    <a:pt x="997841" y="453113"/>
                    <a:pt x="1000127" y="452161"/>
                  </a:cubicBezTo>
                  <a:cubicBezTo>
                    <a:pt x="1002413" y="451208"/>
                    <a:pt x="1009652" y="446065"/>
                    <a:pt x="1008985" y="443779"/>
                  </a:cubicBezTo>
                  <a:cubicBezTo>
                    <a:pt x="1008318" y="441493"/>
                    <a:pt x="1006223" y="435111"/>
                    <a:pt x="1007366" y="435111"/>
                  </a:cubicBezTo>
                  <a:close/>
                  <a:moveTo>
                    <a:pt x="781529" y="434920"/>
                  </a:moveTo>
                  <a:cubicBezTo>
                    <a:pt x="783338" y="434920"/>
                    <a:pt x="787815" y="435682"/>
                    <a:pt x="787720" y="436539"/>
                  </a:cubicBezTo>
                  <a:lnTo>
                    <a:pt x="787529" y="436539"/>
                  </a:lnTo>
                  <a:lnTo>
                    <a:pt x="784862" y="436825"/>
                  </a:lnTo>
                  <a:cubicBezTo>
                    <a:pt x="784101" y="438635"/>
                    <a:pt x="784101" y="441206"/>
                    <a:pt x="784958" y="442445"/>
                  </a:cubicBezTo>
                  <a:lnTo>
                    <a:pt x="785243" y="443683"/>
                  </a:lnTo>
                  <a:lnTo>
                    <a:pt x="785529" y="444826"/>
                  </a:lnTo>
                  <a:cubicBezTo>
                    <a:pt x="785148" y="446160"/>
                    <a:pt x="783148" y="446826"/>
                    <a:pt x="781052" y="446255"/>
                  </a:cubicBezTo>
                  <a:lnTo>
                    <a:pt x="781052" y="445778"/>
                  </a:lnTo>
                  <a:lnTo>
                    <a:pt x="781052" y="443207"/>
                  </a:lnTo>
                  <a:cubicBezTo>
                    <a:pt x="779433" y="440921"/>
                    <a:pt x="778576" y="437396"/>
                    <a:pt x="778481" y="436539"/>
                  </a:cubicBezTo>
                  <a:cubicBezTo>
                    <a:pt x="778385" y="435682"/>
                    <a:pt x="779719" y="434920"/>
                    <a:pt x="781529" y="434920"/>
                  </a:cubicBezTo>
                  <a:close/>
                  <a:moveTo>
                    <a:pt x="1068231" y="434825"/>
                  </a:moveTo>
                  <a:cubicBezTo>
                    <a:pt x="1069565" y="435015"/>
                    <a:pt x="1070994" y="435682"/>
                    <a:pt x="1071946" y="436539"/>
                  </a:cubicBezTo>
                  <a:cubicBezTo>
                    <a:pt x="1072232" y="436825"/>
                    <a:pt x="1071375" y="438349"/>
                    <a:pt x="1070517" y="438921"/>
                  </a:cubicBezTo>
                  <a:lnTo>
                    <a:pt x="1069660" y="439492"/>
                  </a:lnTo>
                  <a:cubicBezTo>
                    <a:pt x="1068327" y="439683"/>
                    <a:pt x="1066327" y="441207"/>
                    <a:pt x="1065088" y="442921"/>
                  </a:cubicBezTo>
                  <a:cubicBezTo>
                    <a:pt x="1064040" y="444540"/>
                    <a:pt x="1058516" y="446350"/>
                    <a:pt x="1057754" y="445207"/>
                  </a:cubicBezTo>
                  <a:cubicBezTo>
                    <a:pt x="1056992" y="444064"/>
                    <a:pt x="1059278" y="441588"/>
                    <a:pt x="1062707" y="439683"/>
                  </a:cubicBezTo>
                  <a:lnTo>
                    <a:pt x="1064040" y="437206"/>
                  </a:lnTo>
                  <a:cubicBezTo>
                    <a:pt x="1065183" y="435206"/>
                    <a:pt x="1066040" y="434444"/>
                    <a:pt x="1068231" y="434825"/>
                  </a:cubicBezTo>
                  <a:close/>
                  <a:moveTo>
                    <a:pt x="1264828" y="434063"/>
                  </a:moveTo>
                  <a:cubicBezTo>
                    <a:pt x="1267113" y="434539"/>
                    <a:pt x="1273495" y="437302"/>
                    <a:pt x="1273876" y="439207"/>
                  </a:cubicBezTo>
                  <a:cubicBezTo>
                    <a:pt x="1274257" y="441207"/>
                    <a:pt x="1274638" y="447208"/>
                    <a:pt x="1273590" y="447017"/>
                  </a:cubicBezTo>
                  <a:cubicBezTo>
                    <a:pt x="1272543" y="446827"/>
                    <a:pt x="1269780" y="444445"/>
                    <a:pt x="1268638" y="442731"/>
                  </a:cubicBezTo>
                  <a:cubicBezTo>
                    <a:pt x="1267495" y="441112"/>
                    <a:pt x="1258541" y="437111"/>
                    <a:pt x="1259303" y="435778"/>
                  </a:cubicBezTo>
                  <a:cubicBezTo>
                    <a:pt x="1260065" y="434444"/>
                    <a:pt x="1262541" y="433682"/>
                    <a:pt x="1264828" y="434063"/>
                  </a:cubicBezTo>
                  <a:close/>
                  <a:moveTo>
                    <a:pt x="836583" y="434062"/>
                  </a:moveTo>
                  <a:cubicBezTo>
                    <a:pt x="838870" y="434443"/>
                    <a:pt x="845537" y="437015"/>
                    <a:pt x="846299" y="439111"/>
                  </a:cubicBezTo>
                  <a:cubicBezTo>
                    <a:pt x="847061" y="441206"/>
                    <a:pt x="841917" y="443206"/>
                    <a:pt x="839155" y="438253"/>
                  </a:cubicBezTo>
                  <a:lnTo>
                    <a:pt x="832297" y="437587"/>
                  </a:lnTo>
                  <a:lnTo>
                    <a:pt x="832202" y="437587"/>
                  </a:lnTo>
                  <a:cubicBezTo>
                    <a:pt x="832297" y="435301"/>
                    <a:pt x="834298" y="433777"/>
                    <a:pt x="836583" y="434062"/>
                  </a:cubicBezTo>
                  <a:close/>
                  <a:moveTo>
                    <a:pt x="1019463" y="433872"/>
                  </a:moveTo>
                  <a:cubicBezTo>
                    <a:pt x="1021559" y="434444"/>
                    <a:pt x="1020511" y="445112"/>
                    <a:pt x="1018415" y="444159"/>
                  </a:cubicBezTo>
                  <a:lnTo>
                    <a:pt x="1018129" y="443207"/>
                  </a:lnTo>
                  <a:cubicBezTo>
                    <a:pt x="1017558" y="441302"/>
                    <a:pt x="1018225" y="439111"/>
                    <a:pt x="1017844" y="437111"/>
                  </a:cubicBezTo>
                  <a:lnTo>
                    <a:pt x="1017653" y="435682"/>
                  </a:lnTo>
                  <a:cubicBezTo>
                    <a:pt x="1016510" y="434158"/>
                    <a:pt x="1017368" y="433301"/>
                    <a:pt x="1019463" y="433872"/>
                  </a:cubicBezTo>
                  <a:close/>
                  <a:moveTo>
                    <a:pt x="635891" y="433682"/>
                  </a:moveTo>
                  <a:lnTo>
                    <a:pt x="641892" y="434730"/>
                  </a:lnTo>
                  <a:cubicBezTo>
                    <a:pt x="642844" y="434920"/>
                    <a:pt x="643702" y="435778"/>
                    <a:pt x="644178" y="436540"/>
                  </a:cubicBezTo>
                  <a:cubicBezTo>
                    <a:pt x="644464" y="436921"/>
                    <a:pt x="643702" y="438254"/>
                    <a:pt x="643607" y="438254"/>
                  </a:cubicBezTo>
                  <a:cubicBezTo>
                    <a:pt x="636368" y="437206"/>
                    <a:pt x="641702" y="444540"/>
                    <a:pt x="636082" y="445493"/>
                  </a:cubicBezTo>
                  <a:cubicBezTo>
                    <a:pt x="633129" y="446065"/>
                    <a:pt x="631605" y="450541"/>
                    <a:pt x="631224" y="454065"/>
                  </a:cubicBezTo>
                  <a:lnTo>
                    <a:pt x="630843" y="456161"/>
                  </a:lnTo>
                  <a:cubicBezTo>
                    <a:pt x="628843" y="458161"/>
                    <a:pt x="626652" y="458638"/>
                    <a:pt x="626081" y="457018"/>
                  </a:cubicBezTo>
                  <a:cubicBezTo>
                    <a:pt x="625414" y="455494"/>
                    <a:pt x="624747" y="450351"/>
                    <a:pt x="626081" y="449493"/>
                  </a:cubicBezTo>
                  <a:cubicBezTo>
                    <a:pt x="627509" y="448636"/>
                    <a:pt x="629033" y="446255"/>
                    <a:pt x="625795" y="446255"/>
                  </a:cubicBezTo>
                  <a:cubicBezTo>
                    <a:pt x="622556" y="446255"/>
                    <a:pt x="616746" y="451780"/>
                    <a:pt x="618270" y="452732"/>
                  </a:cubicBezTo>
                  <a:cubicBezTo>
                    <a:pt x="619794" y="453685"/>
                    <a:pt x="623699" y="456637"/>
                    <a:pt x="623604" y="456828"/>
                  </a:cubicBezTo>
                  <a:cubicBezTo>
                    <a:pt x="623414" y="457114"/>
                    <a:pt x="621318" y="457495"/>
                    <a:pt x="619318" y="457209"/>
                  </a:cubicBezTo>
                  <a:lnTo>
                    <a:pt x="618175" y="456352"/>
                  </a:lnTo>
                  <a:lnTo>
                    <a:pt x="613603" y="452923"/>
                  </a:lnTo>
                  <a:cubicBezTo>
                    <a:pt x="608078" y="448351"/>
                    <a:pt x="604649" y="444160"/>
                    <a:pt x="605983" y="443588"/>
                  </a:cubicBezTo>
                  <a:cubicBezTo>
                    <a:pt x="607316" y="443112"/>
                    <a:pt x="610650" y="442921"/>
                    <a:pt x="611507" y="443969"/>
                  </a:cubicBezTo>
                  <a:cubicBezTo>
                    <a:pt x="612269" y="445017"/>
                    <a:pt x="617318" y="441302"/>
                    <a:pt x="616365" y="440159"/>
                  </a:cubicBezTo>
                  <a:cubicBezTo>
                    <a:pt x="615317" y="439016"/>
                    <a:pt x="613984" y="435015"/>
                    <a:pt x="616651" y="435015"/>
                  </a:cubicBezTo>
                  <a:cubicBezTo>
                    <a:pt x="619318" y="435015"/>
                    <a:pt x="626652" y="435778"/>
                    <a:pt x="628081" y="436825"/>
                  </a:cubicBezTo>
                  <a:cubicBezTo>
                    <a:pt x="629510" y="437778"/>
                    <a:pt x="634082" y="437587"/>
                    <a:pt x="635891" y="433682"/>
                  </a:cubicBezTo>
                  <a:close/>
                  <a:moveTo>
                    <a:pt x="978982" y="433300"/>
                  </a:moveTo>
                  <a:lnTo>
                    <a:pt x="979077" y="433777"/>
                  </a:lnTo>
                  <a:lnTo>
                    <a:pt x="979458" y="435777"/>
                  </a:lnTo>
                  <a:cubicBezTo>
                    <a:pt x="979363" y="438349"/>
                    <a:pt x="977458" y="440920"/>
                    <a:pt x="975267" y="441397"/>
                  </a:cubicBezTo>
                  <a:lnTo>
                    <a:pt x="974124" y="442254"/>
                  </a:lnTo>
                  <a:cubicBezTo>
                    <a:pt x="971362" y="444254"/>
                    <a:pt x="969457" y="442921"/>
                    <a:pt x="968028" y="441206"/>
                  </a:cubicBezTo>
                  <a:lnTo>
                    <a:pt x="967171" y="440254"/>
                  </a:lnTo>
                  <a:cubicBezTo>
                    <a:pt x="966885" y="438825"/>
                    <a:pt x="968028" y="437491"/>
                    <a:pt x="969647" y="437301"/>
                  </a:cubicBezTo>
                  <a:lnTo>
                    <a:pt x="970981" y="437587"/>
                  </a:lnTo>
                  <a:cubicBezTo>
                    <a:pt x="974695" y="438349"/>
                    <a:pt x="975172" y="437968"/>
                    <a:pt x="975172" y="434634"/>
                  </a:cubicBezTo>
                  <a:lnTo>
                    <a:pt x="975172" y="433967"/>
                  </a:lnTo>
                  <a:cubicBezTo>
                    <a:pt x="975553" y="433300"/>
                    <a:pt x="977362" y="433015"/>
                    <a:pt x="978982" y="433300"/>
                  </a:cubicBezTo>
                  <a:close/>
                  <a:moveTo>
                    <a:pt x="1182531" y="433015"/>
                  </a:moveTo>
                  <a:cubicBezTo>
                    <a:pt x="1183769" y="433015"/>
                    <a:pt x="1187484" y="434444"/>
                    <a:pt x="1187294" y="436254"/>
                  </a:cubicBezTo>
                  <a:lnTo>
                    <a:pt x="1188246" y="437492"/>
                  </a:lnTo>
                  <a:cubicBezTo>
                    <a:pt x="1189484" y="439016"/>
                    <a:pt x="1191675" y="440159"/>
                    <a:pt x="1193771" y="441016"/>
                  </a:cubicBezTo>
                  <a:cubicBezTo>
                    <a:pt x="1195104" y="441683"/>
                    <a:pt x="1198247" y="436063"/>
                    <a:pt x="1198914" y="442159"/>
                  </a:cubicBezTo>
                  <a:lnTo>
                    <a:pt x="1199105" y="443683"/>
                  </a:lnTo>
                  <a:cubicBezTo>
                    <a:pt x="1199009" y="445302"/>
                    <a:pt x="1199962" y="448160"/>
                    <a:pt x="1201105" y="450065"/>
                  </a:cubicBezTo>
                  <a:lnTo>
                    <a:pt x="1200438" y="450732"/>
                  </a:lnTo>
                  <a:lnTo>
                    <a:pt x="1198533" y="452922"/>
                  </a:lnTo>
                  <a:cubicBezTo>
                    <a:pt x="1194914" y="453303"/>
                    <a:pt x="1191675" y="453398"/>
                    <a:pt x="1191389" y="453113"/>
                  </a:cubicBezTo>
                  <a:cubicBezTo>
                    <a:pt x="1191104" y="452827"/>
                    <a:pt x="1189675" y="450636"/>
                    <a:pt x="1188341" y="449017"/>
                  </a:cubicBezTo>
                  <a:lnTo>
                    <a:pt x="1185675" y="450446"/>
                  </a:lnTo>
                  <a:lnTo>
                    <a:pt x="1185008" y="450827"/>
                  </a:lnTo>
                  <a:cubicBezTo>
                    <a:pt x="1183960" y="450732"/>
                    <a:pt x="1183103" y="449684"/>
                    <a:pt x="1183103" y="448350"/>
                  </a:cubicBezTo>
                  <a:lnTo>
                    <a:pt x="1183865" y="447969"/>
                  </a:lnTo>
                  <a:lnTo>
                    <a:pt x="1185770" y="446921"/>
                  </a:lnTo>
                  <a:cubicBezTo>
                    <a:pt x="1188437" y="445969"/>
                    <a:pt x="1189484" y="444255"/>
                    <a:pt x="1188056" y="442921"/>
                  </a:cubicBezTo>
                  <a:cubicBezTo>
                    <a:pt x="1186722" y="441397"/>
                    <a:pt x="1185008" y="434348"/>
                    <a:pt x="1183293" y="433872"/>
                  </a:cubicBezTo>
                  <a:cubicBezTo>
                    <a:pt x="1181579" y="433396"/>
                    <a:pt x="1181293" y="433015"/>
                    <a:pt x="1182531" y="433015"/>
                  </a:cubicBezTo>
                  <a:close/>
                  <a:moveTo>
                    <a:pt x="1372840" y="432824"/>
                  </a:moveTo>
                  <a:cubicBezTo>
                    <a:pt x="1373031" y="432538"/>
                    <a:pt x="1375222" y="433110"/>
                    <a:pt x="1375983" y="433681"/>
                  </a:cubicBezTo>
                  <a:cubicBezTo>
                    <a:pt x="1376936" y="434348"/>
                    <a:pt x="1378174" y="436158"/>
                    <a:pt x="1377889" y="436444"/>
                  </a:cubicBezTo>
                  <a:lnTo>
                    <a:pt x="1373888" y="440254"/>
                  </a:lnTo>
                  <a:lnTo>
                    <a:pt x="1374017" y="444507"/>
                  </a:lnTo>
                  <a:lnTo>
                    <a:pt x="1373019" y="439111"/>
                  </a:lnTo>
                  <a:cubicBezTo>
                    <a:pt x="1372388" y="436634"/>
                    <a:pt x="1371793" y="434396"/>
                    <a:pt x="1371983" y="433777"/>
                  </a:cubicBezTo>
                  <a:close/>
                  <a:moveTo>
                    <a:pt x="187836" y="432824"/>
                  </a:moveTo>
                  <a:lnTo>
                    <a:pt x="189169" y="432919"/>
                  </a:lnTo>
                  <a:cubicBezTo>
                    <a:pt x="192217" y="433110"/>
                    <a:pt x="195361" y="434443"/>
                    <a:pt x="198123" y="435872"/>
                  </a:cubicBezTo>
                  <a:cubicBezTo>
                    <a:pt x="200695" y="437206"/>
                    <a:pt x="202505" y="439206"/>
                    <a:pt x="198980" y="441492"/>
                  </a:cubicBezTo>
                  <a:lnTo>
                    <a:pt x="197171" y="442730"/>
                  </a:lnTo>
                  <a:cubicBezTo>
                    <a:pt x="194884" y="444730"/>
                    <a:pt x="191836" y="444826"/>
                    <a:pt x="190408" y="443111"/>
                  </a:cubicBezTo>
                  <a:cubicBezTo>
                    <a:pt x="188979" y="441397"/>
                    <a:pt x="186312" y="434920"/>
                    <a:pt x="187836" y="432824"/>
                  </a:cubicBezTo>
                  <a:close/>
                  <a:moveTo>
                    <a:pt x="946216" y="432348"/>
                  </a:moveTo>
                  <a:cubicBezTo>
                    <a:pt x="948502" y="434348"/>
                    <a:pt x="946311" y="442445"/>
                    <a:pt x="946406" y="445397"/>
                  </a:cubicBezTo>
                  <a:cubicBezTo>
                    <a:pt x="946501" y="448350"/>
                    <a:pt x="944882" y="449779"/>
                    <a:pt x="942882" y="448731"/>
                  </a:cubicBezTo>
                  <a:cubicBezTo>
                    <a:pt x="940786" y="447588"/>
                    <a:pt x="936310" y="443683"/>
                    <a:pt x="938405" y="443492"/>
                  </a:cubicBezTo>
                  <a:cubicBezTo>
                    <a:pt x="940501" y="443302"/>
                    <a:pt x="945835" y="441778"/>
                    <a:pt x="946120" y="440730"/>
                  </a:cubicBezTo>
                  <a:lnTo>
                    <a:pt x="945739" y="440349"/>
                  </a:lnTo>
                  <a:lnTo>
                    <a:pt x="944215" y="438730"/>
                  </a:lnTo>
                  <a:cubicBezTo>
                    <a:pt x="942310" y="437111"/>
                    <a:pt x="941453" y="435015"/>
                    <a:pt x="942310" y="434158"/>
                  </a:cubicBezTo>
                  <a:lnTo>
                    <a:pt x="943358" y="433681"/>
                  </a:lnTo>
                  <a:close/>
                  <a:moveTo>
                    <a:pt x="675135" y="432253"/>
                  </a:moveTo>
                  <a:cubicBezTo>
                    <a:pt x="676659" y="433968"/>
                    <a:pt x="678564" y="436444"/>
                    <a:pt x="679326" y="437777"/>
                  </a:cubicBezTo>
                  <a:cubicBezTo>
                    <a:pt x="680088" y="439016"/>
                    <a:pt x="680564" y="442445"/>
                    <a:pt x="678278" y="442064"/>
                  </a:cubicBezTo>
                  <a:cubicBezTo>
                    <a:pt x="675992" y="441683"/>
                    <a:pt x="671611" y="437968"/>
                    <a:pt x="669896" y="436158"/>
                  </a:cubicBezTo>
                  <a:lnTo>
                    <a:pt x="666848" y="438254"/>
                  </a:lnTo>
                  <a:lnTo>
                    <a:pt x="663229" y="440730"/>
                  </a:lnTo>
                  <a:cubicBezTo>
                    <a:pt x="661228" y="444445"/>
                    <a:pt x="657323" y="449874"/>
                    <a:pt x="656275" y="450636"/>
                  </a:cubicBezTo>
                  <a:cubicBezTo>
                    <a:pt x="655228" y="451494"/>
                    <a:pt x="655228" y="450446"/>
                    <a:pt x="656371" y="448255"/>
                  </a:cubicBezTo>
                  <a:cubicBezTo>
                    <a:pt x="657513" y="446159"/>
                    <a:pt x="655037" y="437492"/>
                    <a:pt x="658656" y="439682"/>
                  </a:cubicBezTo>
                  <a:lnTo>
                    <a:pt x="662847" y="435587"/>
                  </a:lnTo>
                  <a:cubicBezTo>
                    <a:pt x="664848" y="433682"/>
                    <a:pt x="669324" y="433301"/>
                    <a:pt x="672754" y="432634"/>
                  </a:cubicBezTo>
                  <a:close/>
                  <a:moveTo>
                    <a:pt x="990889" y="431967"/>
                  </a:moveTo>
                  <a:cubicBezTo>
                    <a:pt x="992984" y="431014"/>
                    <a:pt x="1000795" y="431776"/>
                    <a:pt x="998889" y="432157"/>
                  </a:cubicBezTo>
                  <a:cubicBezTo>
                    <a:pt x="996984" y="432538"/>
                    <a:pt x="993270" y="433681"/>
                    <a:pt x="993746" y="434062"/>
                  </a:cubicBezTo>
                  <a:cubicBezTo>
                    <a:pt x="994222" y="434443"/>
                    <a:pt x="996127" y="436444"/>
                    <a:pt x="997080" y="437682"/>
                  </a:cubicBezTo>
                  <a:cubicBezTo>
                    <a:pt x="998032" y="438920"/>
                    <a:pt x="1000414" y="442921"/>
                    <a:pt x="999652" y="442825"/>
                  </a:cubicBezTo>
                  <a:cubicBezTo>
                    <a:pt x="998699" y="442635"/>
                    <a:pt x="992508" y="438158"/>
                    <a:pt x="990603" y="436634"/>
                  </a:cubicBezTo>
                  <a:cubicBezTo>
                    <a:pt x="988698" y="435015"/>
                    <a:pt x="988793" y="432919"/>
                    <a:pt x="990889" y="431967"/>
                  </a:cubicBezTo>
                  <a:close/>
                  <a:moveTo>
                    <a:pt x="54962" y="431300"/>
                  </a:moveTo>
                  <a:cubicBezTo>
                    <a:pt x="55819" y="431776"/>
                    <a:pt x="56200" y="433205"/>
                    <a:pt x="55819" y="434443"/>
                  </a:cubicBezTo>
                  <a:lnTo>
                    <a:pt x="55153" y="434539"/>
                  </a:lnTo>
                  <a:lnTo>
                    <a:pt x="53152" y="435015"/>
                  </a:lnTo>
                  <a:cubicBezTo>
                    <a:pt x="50295" y="434920"/>
                    <a:pt x="51914" y="436158"/>
                    <a:pt x="56581" y="437872"/>
                  </a:cubicBezTo>
                  <a:lnTo>
                    <a:pt x="60867" y="436539"/>
                  </a:lnTo>
                  <a:lnTo>
                    <a:pt x="65820" y="435015"/>
                  </a:lnTo>
                  <a:cubicBezTo>
                    <a:pt x="65725" y="431491"/>
                    <a:pt x="67821" y="433110"/>
                    <a:pt x="70392" y="438634"/>
                  </a:cubicBezTo>
                  <a:lnTo>
                    <a:pt x="69440" y="444159"/>
                  </a:lnTo>
                  <a:cubicBezTo>
                    <a:pt x="69249" y="445302"/>
                    <a:pt x="70773" y="446540"/>
                    <a:pt x="71059" y="447778"/>
                  </a:cubicBezTo>
                  <a:lnTo>
                    <a:pt x="71345" y="448921"/>
                  </a:lnTo>
                  <a:cubicBezTo>
                    <a:pt x="71154" y="450255"/>
                    <a:pt x="69916" y="450541"/>
                    <a:pt x="68583" y="449493"/>
                  </a:cubicBezTo>
                  <a:lnTo>
                    <a:pt x="68297" y="449683"/>
                  </a:lnTo>
                  <a:lnTo>
                    <a:pt x="64296" y="451779"/>
                  </a:lnTo>
                  <a:cubicBezTo>
                    <a:pt x="59344" y="454636"/>
                    <a:pt x="54200" y="453970"/>
                    <a:pt x="52771" y="450159"/>
                  </a:cubicBezTo>
                  <a:lnTo>
                    <a:pt x="51342" y="447302"/>
                  </a:lnTo>
                  <a:lnTo>
                    <a:pt x="50104" y="444921"/>
                  </a:lnTo>
                  <a:cubicBezTo>
                    <a:pt x="48199" y="442444"/>
                    <a:pt x="45246" y="437682"/>
                    <a:pt x="43532" y="434158"/>
                  </a:cubicBezTo>
                  <a:lnTo>
                    <a:pt x="48485" y="432633"/>
                  </a:lnTo>
                  <a:cubicBezTo>
                    <a:pt x="50390" y="432062"/>
                    <a:pt x="52295" y="431681"/>
                    <a:pt x="54295" y="431395"/>
                  </a:cubicBezTo>
                  <a:close/>
                  <a:moveTo>
                    <a:pt x="748668" y="430824"/>
                  </a:moveTo>
                  <a:cubicBezTo>
                    <a:pt x="747811" y="429871"/>
                    <a:pt x="749716" y="429871"/>
                    <a:pt x="752764" y="430919"/>
                  </a:cubicBezTo>
                  <a:cubicBezTo>
                    <a:pt x="755812" y="431967"/>
                    <a:pt x="760289" y="437396"/>
                    <a:pt x="760479" y="438158"/>
                  </a:cubicBezTo>
                  <a:lnTo>
                    <a:pt x="760955" y="438444"/>
                  </a:lnTo>
                  <a:cubicBezTo>
                    <a:pt x="762574" y="439396"/>
                    <a:pt x="764384" y="440825"/>
                    <a:pt x="766003" y="440730"/>
                  </a:cubicBezTo>
                  <a:lnTo>
                    <a:pt x="767051" y="440635"/>
                  </a:lnTo>
                  <a:cubicBezTo>
                    <a:pt x="768290" y="438730"/>
                    <a:pt x="774481" y="439777"/>
                    <a:pt x="775814" y="441492"/>
                  </a:cubicBezTo>
                  <a:cubicBezTo>
                    <a:pt x="777148" y="443206"/>
                    <a:pt x="777243" y="444730"/>
                    <a:pt x="776005" y="444921"/>
                  </a:cubicBezTo>
                  <a:cubicBezTo>
                    <a:pt x="774671" y="445111"/>
                    <a:pt x="771147" y="445778"/>
                    <a:pt x="770957" y="445969"/>
                  </a:cubicBezTo>
                  <a:cubicBezTo>
                    <a:pt x="770766" y="446159"/>
                    <a:pt x="769623" y="448826"/>
                    <a:pt x="768480" y="451874"/>
                  </a:cubicBezTo>
                  <a:lnTo>
                    <a:pt x="766480" y="453303"/>
                  </a:lnTo>
                  <a:cubicBezTo>
                    <a:pt x="763717" y="455303"/>
                    <a:pt x="756574" y="450636"/>
                    <a:pt x="758479" y="448064"/>
                  </a:cubicBezTo>
                  <a:lnTo>
                    <a:pt x="763622" y="441206"/>
                  </a:lnTo>
                  <a:cubicBezTo>
                    <a:pt x="757336" y="440444"/>
                    <a:pt x="753335" y="439587"/>
                    <a:pt x="754669" y="439301"/>
                  </a:cubicBezTo>
                  <a:lnTo>
                    <a:pt x="755716" y="438920"/>
                  </a:lnTo>
                  <a:cubicBezTo>
                    <a:pt x="758288" y="437968"/>
                    <a:pt x="758383" y="436348"/>
                    <a:pt x="756478" y="435015"/>
                  </a:cubicBezTo>
                  <a:cubicBezTo>
                    <a:pt x="754383" y="433586"/>
                    <a:pt x="751716" y="432538"/>
                    <a:pt x="749525" y="431300"/>
                  </a:cubicBezTo>
                  <a:close/>
                  <a:moveTo>
                    <a:pt x="929833" y="430157"/>
                  </a:moveTo>
                  <a:cubicBezTo>
                    <a:pt x="931547" y="430443"/>
                    <a:pt x="932404" y="431395"/>
                    <a:pt x="931833" y="432348"/>
                  </a:cubicBezTo>
                  <a:cubicBezTo>
                    <a:pt x="931261" y="433300"/>
                    <a:pt x="935071" y="439682"/>
                    <a:pt x="934309" y="440920"/>
                  </a:cubicBezTo>
                  <a:cubicBezTo>
                    <a:pt x="933547" y="442158"/>
                    <a:pt x="930118" y="446254"/>
                    <a:pt x="928499" y="447302"/>
                  </a:cubicBezTo>
                  <a:cubicBezTo>
                    <a:pt x="926880" y="448350"/>
                    <a:pt x="920593" y="445207"/>
                    <a:pt x="919165" y="444349"/>
                  </a:cubicBezTo>
                  <a:cubicBezTo>
                    <a:pt x="917736" y="443492"/>
                    <a:pt x="914974" y="443873"/>
                    <a:pt x="916498" y="446921"/>
                  </a:cubicBezTo>
                  <a:cubicBezTo>
                    <a:pt x="917926" y="449969"/>
                    <a:pt x="912497" y="456922"/>
                    <a:pt x="911926" y="454922"/>
                  </a:cubicBezTo>
                  <a:cubicBezTo>
                    <a:pt x="911354" y="452922"/>
                    <a:pt x="909735" y="447302"/>
                    <a:pt x="909640" y="446540"/>
                  </a:cubicBezTo>
                  <a:lnTo>
                    <a:pt x="909259" y="445968"/>
                  </a:lnTo>
                  <a:lnTo>
                    <a:pt x="905639" y="439873"/>
                  </a:lnTo>
                  <a:cubicBezTo>
                    <a:pt x="909640" y="439396"/>
                    <a:pt x="914688" y="438349"/>
                    <a:pt x="916974" y="437586"/>
                  </a:cubicBezTo>
                  <a:cubicBezTo>
                    <a:pt x="919260" y="436825"/>
                    <a:pt x="924880" y="440825"/>
                    <a:pt x="925927" y="440825"/>
                  </a:cubicBezTo>
                  <a:cubicBezTo>
                    <a:pt x="926975" y="440825"/>
                    <a:pt x="927642" y="437777"/>
                    <a:pt x="924594" y="433967"/>
                  </a:cubicBezTo>
                  <a:lnTo>
                    <a:pt x="929261" y="430538"/>
                  </a:lnTo>
                  <a:close/>
                  <a:moveTo>
                    <a:pt x="695899" y="430157"/>
                  </a:moveTo>
                  <a:cubicBezTo>
                    <a:pt x="696470" y="431110"/>
                    <a:pt x="699423" y="432634"/>
                    <a:pt x="701328" y="431777"/>
                  </a:cubicBezTo>
                  <a:cubicBezTo>
                    <a:pt x="703233" y="430919"/>
                    <a:pt x="708472" y="430157"/>
                    <a:pt x="709520" y="431586"/>
                  </a:cubicBezTo>
                  <a:cubicBezTo>
                    <a:pt x="710472" y="433015"/>
                    <a:pt x="716283" y="431205"/>
                    <a:pt x="716854" y="431586"/>
                  </a:cubicBezTo>
                  <a:cubicBezTo>
                    <a:pt x="717426" y="431967"/>
                    <a:pt x="718378" y="433777"/>
                    <a:pt x="717711" y="434920"/>
                  </a:cubicBezTo>
                  <a:lnTo>
                    <a:pt x="717044" y="434920"/>
                  </a:lnTo>
                  <a:lnTo>
                    <a:pt x="712853" y="435110"/>
                  </a:lnTo>
                  <a:cubicBezTo>
                    <a:pt x="707329" y="435015"/>
                    <a:pt x="703710" y="436730"/>
                    <a:pt x="704757" y="438920"/>
                  </a:cubicBezTo>
                  <a:lnTo>
                    <a:pt x="705805" y="439111"/>
                  </a:lnTo>
                  <a:lnTo>
                    <a:pt x="711711" y="440063"/>
                  </a:lnTo>
                  <a:cubicBezTo>
                    <a:pt x="711329" y="443778"/>
                    <a:pt x="710186" y="447874"/>
                    <a:pt x="709139" y="449112"/>
                  </a:cubicBezTo>
                  <a:cubicBezTo>
                    <a:pt x="707901" y="449969"/>
                    <a:pt x="700280" y="447017"/>
                    <a:pt x="699423" y="448255"/>
                  </a:cubicBezTo>
                  <a:cubicBezTo>
                    <a:pt x="698566" y="449588"/>
                    <a:pt x="698661" y="450827"/>
                    <a:pt x="699614" y="451112"/>
                  </a:cubicBezTo>
                  <a:cubicBezTo>
                    <a:pt x="700471" y="451398"/>
                    <a:pt x="701043" y="453208"/>
                    <a:pt x="698947" y="454732"/>
                  </a:cubicBezTo>
                  <a:cubicBezTo>
                    <a:pt x="696852" y="456256"/>
                    <a:pt x="689708" y="456637"/>
                    <a:pt x="691613" y="456065"/>
                  </a:cubicBezTo>
                  <a:cubicBezTo>
                    <a:pt x="693518" y="455494"/>
                    <a:pt x="697613" y="453303"/>
                    <a:pt x="695709" y="452636"/>
                  </a:cubicBezTo>
                  <a:cubicBezTo>
                    <a:pt x="693899" y="451874"/>
                    <a:pt x="690660" y="449874"/>
                    <a:pt x="691422" y="449207"/>
                  </a:cubicBezTo>
                  <a:cubicBezTo>
                    <a:pt x="692184" y="448541"/>
                    <a:pt x="695994" y="446159"/>
                    <a:pt x="698280" y="444159"/>
                  </a:cubicBezTo>
                  <a:lnTo>
                    <a:pt x="697328" y="441397"/>
                  </a:lnTo>
                  <a:cubicBezTo>
                    <a:pt x="697137" y="440730"/>
                    <a:pt x="696756" y="439778"/>
                    <a:pt x="697042" y="439206"/>
                  </a:cubicBezTo>
                  <a:lnTo>
                    <a:pt x="698280" y="437206"/>
                  </a:lnTo>
                  <a:cubicBezTo>
                    <a:pt x="697137" y="435491"/>
                    <a:pt x="695709" y="433491"/>
                    <a:pt x="695042" y="432634"/>
                  </a:cubicBezTo>
                  <a:cubicBezTo>
                    <a:pt x="694470" y="431777"/>
                    <a:pt x="695232" y="429205"/>
                    <a:pt x="695899" y="430157"/>
                  </a:cubicBezTo>
                  <a:close/>
                  <a:moveTo>
                    <a:pt x="778004" y="429681"/>
                  </a:moveTo>
                  <a:cubicBezTo>
                    <a:pt x="782005" y="428443"/>
                    <a:pt x="792768" y="430634"/>
                    <a:pt x="790863" y="432539"/>
                  </a:cubicBezTo>
                  <a:lnTo>
                    <a:pt x="789529" y="432539"/>
                  </a:lnTo>
                  <a:cubicBezTo>
                    <a:pt x="786100" y="432444"/>
                    <a:pt x="782005" y="430253"/>
                    <a:pt x="779338" y="431205"/>
                  </a:cubicBezTo>
                  <a:lnTo>
                    <a:pt x="776099" y="432253"/>
                  </a:lnTo>
                  <a:cubicBezTo>
                    <a:pt x="773146" y="432063"/>
                    <a:pt x="774004" y="430824"/>
                    <a:pt x="778004" y="429681"/>
                  </a:cubicBezTo>
                  <a:close/>
                  <a:moveTo>
                    <a:pt x="536736" y="424633"/>
                  </a:moveTo>
                  <a:cubicBezTo>
                    <a:pt x="540260" y="422823"/>
                    <a:pt x="544070" y="425204"/>
                    <a:pt x="545309" y="429967"/>
                  </a:cubicBezTo>
                  <a:lnTo>
                    <a:pt x="541403" y="433681"/>
                  </a:lnTo>
                  <a:lnTo>
                    <a:pt x="540927" y="434158"/>
                  </a:lnTo>
                  <a:cubicBezTo>
                    <a:pt x="541879" y="435682"/>
                    <a:pt x="543213" y="436729"/>
                    <a:pt x="543975" y="436444"/>
                  </a:cubicBezTo>
                  <a:cubicBezTo>
                    <a:pt x="544737" y="436158"/>
                    <a:pt x="548166" y="433681"/>
                    <a:pt x="550642" y="432062"/>
                  </a:cubicBezTo>
                  <a:lnTo>
                    <a:pt x="552167" y="434634"/>
                  </a:lnTo>
                  <a:lnTo>
                    <a:pt x="553691" y="437206"/>
                  </a:lnTo>
                  <a:cubicBezTo>
                    <a:pt x="554834" y="441682"/>
                    <a:pt x="555976" y="443397"/>
                    <a:pt x="556167" y="441016"/>
                  </a:cubicBezTo>
                  <a:cubicBezTo>
                    <a:pt x="556358" y="438634"/>
                    <a:pt x="558643" y="433205"/>
                    <a:pt x="560739" y="432824"/>
                  </a:cubicBezTo>
                  <a:cubicBezTo>
                    <a:pt x="562834" y="432443"/>
                    <a:pt x="569121" y="432824"/>
                    <a:pt x="569121" y="434539"/>
                  </a:cubicBezTo>
                  <a:lnTo>
                    <a:pt x="569597" y="436444"/>
                  </a:lnTo>
                  <a:lnTo>
                    <a:pt x="569883" y="437396"/>
                  </a:lnTo>
                  <a:cubicBezTo>
                    <a:pt x="571217" y="438253"/>
                    <a:pt x="572931" y="439396"/>
                    <a:pt x="573788" y="439968"/>
                  </a:cubicBezTo>
                  <a:cubicBezTo>
                    <a:pt x="574550" y="440539"/>
                    <a:pt x="571407" y="443683"/>
                    <a:pt x="571026" y="444254"/>
                  </a:cubicBezTo>
                  <a:cubicBezTo>
                    <a:pt x="570645" y="444826"/>
                    <a:pt x="570454" y="446731"/>
                    <a:pt x="571693" y="447302"/>
                  </a:cubicBezTo>
                  <a:lnTo>
                    <a:pt x="572836" y="447397"/>
                  </a:lnTo>
                  <a:lnTo>
                    <a:pt x="574931" y="447588"/>
                  </a:lnTo>
                  <a:cubicBezTo>
                    <a:pt x="577503" y="447493"/>
                    <a:pt x="579599" y="445969"/>
                    <a:pt x="579599" y="444254"/>
                  </a:cubicBezTo>
                  <a:cubicBezTo>
                    <a:pt x="579599" y="442540"/>
                    <a:pt x="578932" y="437491"/>
                    <a:pt x="578075" y="437206"/>
                  </a:cubicBezTo>
                  <a:cubicBezTo>
                    <a:pt x="577312" y="436920"/>
                    <a:pt x="575408" y="433586"/>
                    <a:pt x="576836" y="431014"/>
                  </a:cubicBezTo>
                  <a:lnTo>
                    <a:pt x="580551" y="434158"/>
                  </a:lnTo>
                  <a:cubicBezTo>
                    <a:pt x="581218" y="434729"/>
                    <a:pt x="583504" y="434443"/>
                    <a:pt x="584837" y="434062"/>
                  </a:cubicBezTo>
                  <a:cubicBezTo>
                    <a:pt x="592838" y="432062"/>
                    <a:pt x="594458" y="432824"/>
                    <a:pt x="595505" y="439111"/>
                  </a:cubicBezTo>
                  <a:cubicBezTo>
                    <a:pt x="595791" y="441016"/>
                    <a:pt x="595791" y="441016"/>
                    <a:pt x="600744" y="444445"/>
                  </a:cubicBezTo>
                  <a:lnTo>
                    <a:pt x="604173" y="446826"/>
                  </a:lnTo>
                  <a:cubicBezTo>
                    <a:pt x="601982" y="449112"/>
                    <a:pt x="599410" y="451207"/>
                    <a:pt x="598458" y="451493"/>
                  </a:cubicBezTo>
                  <a:cubicBezTo>
                    <a:pt x="597506" y="451779"/>
                    <a:pt x="593791" y="448445"/>
                    <a:pt x="591981" y="446635"/>
                  </a:cubicBezTo>
                  <a:lnTo>
                    <a:pt x="590267" y="449302"/>
                  </a:lnTo>
                  <a:lnTo>
                    <a:pt x="589028" y="451303"/>
                  </a:lnTo>
                  <a:cubicBezTo>
                    <a:pt x="587790" y="453589"/>
                    <a:pt x="585504" y="454255"/>
                    <a:pt x="583790" y="452827"/>
                  </a:cubicBezTo>
                  <a:cubicBezTo>
                    <a:pt x="582075" y="451398"/>
                    <a:pt x="575598" y="453684"/>
                    <a:pt x="574931" y="453779"/>
                  </a:cubicBezTo>
                  <a:cubicBezTo>
                    <a:pt x="574265" y="453874"/>
                    <a:pt x="568740" y="452827"/>
                    <a:pt x="562834" y="451874"/>
                  </a:cubicBezTo>
                  <a:lnTo>
                    <a:pt x="557501" y="451779"/>
                  </a:lnTo>
                  <a:cubicBezTo>
                    <a:pt x="553976" y="451684"/>
                    <a:pt x="550547" y="454827"/>
                    <a:pt x="546642" y="451684"/>
                  </a:cubicBezTo>
                  <a:cubicBezTo>
                    <a:pt x="545975" y="451112"/>
                    <a:pt x="543403" y="451684"/>
                    <a:pt x="541975" y="452255"/>
                  </a:cubicBezTo>
                  <a:cubicBezTo>
                    <a:pt x="539117" y="453303"/>
                    <a:pt x="535498" y="456065"/>
                    <a:pt x="533688" y="455494"/>
                  </a:cubicBezTo>
                  <a:cubicBezTo>
                    <a:pt x="530354" y="454351"/>
                    <a:pt x="528259" y="455113"/>
                    <a:pt x="525306" y="455779"/>
                  </a:cubicBezTo>
                  <a:lnTo>
                    <a:pt x="520829" y="456637"/>
                  </a:lnTo>
                  <a:lnTo>
                    <a:pt x="524496" y="444413"/>
                  </a:lnTo>
                  <a:lnTo>
                    <a:pt x="517305" y="453684"/>
                  </a:lnTo>
                  <a:cubicBezTo>
                    <a:pt x="515591" y="454732"/>
                    <a:pt x="510733" y="457018"/>
                    <a:pt x="510162" y="456351"/>
                  </a:cubicBezTo>
                  <a:cubicBezTo>
                    <a:pt x="509590" y="455685"/>
                    <a:pt x="507399" y="454351"/>
                    <a:pt x="506542" y="455018"/>
                  </a:cubicBezTo>
                  <a:cubicBezTo>
                    <a:pt x="505685" y="455685"/>
                    <a:pt x="502065" y="456066"/>
                    <a:pt x="500827" y="454161"/>
                  </a:cubicBezTo>
                  <a:cubicBezTo>
                    <a:pt x="499494" y="452256"/>
                    <a:pt x="492731" y="455113"/>
                    <a:pt x="491969" y="454161"/>
                  </a:cubicBezTo>
                  <a:cubicBezTo>
                    <a:pt x="491207" y="453208"/>
                    <a:pt x="487683" y="450541"/>
                    <a:pt x="487397" y="452446"/>
                  </a:cubicBezTo>
                  <a:cubicBezTo>
                    <a:pt x="487111" y="454351"/>
                    <a:pt x="484825" y="457113"/>
                    <a:pt x="483206" y="454542"/>
                  </a:cubicBezTo>
                  <a:cubicBezTo>
                    <a:pt x="481587" y="451875"/>
                    <a:pt x="476538" y="448255"/>
                    <a:pt x="475110" y="451303"/>
                  </a:cubicBezTo>
                  <a:lnTo>
                    <a:pt x="470157" y="452351"/>
                  </a:lnTo>
                  <a:lnTo>
                    <a:pt x="468252" y="452732"/>
                  </a:lnTo>
                  <a:cubicBezTo>
                    <a:pt x="467109" y="457304"/>
                    <a:pt x="467775" y="462162"/>
                    <a:pt x="469585" y="463495"/>
                  </a:cubicBezTo>
                  <a:cubicBezTo>
                    <a:pt x="471490" y="464829"/>
                    <a:pt x="476157" y="470163"/>
                    <a:pt x="475491" y="472163"/>
                  </a:cubicBezTo>
                  <a:lnTo>
                    <a:pt x="478729" y="472639"/>
                  </a:lnTo>
                  <a:lnTo>
                    <a:pt x="480634" y="472925"/>
                  </a:lnTo>
                  <a:cubicBezTo>
                    <a:pt x="484444" y="473211"/>
                    <a:pt x="483968" y="473877"/>
                    <a:pt x="479682" y="474449"/>
                  </a:cubicBezTo>
                  <a:cubicBezTo>
                    <a:pt x="475395" y="475020"/>
                    <a:pt x="462251" y="473115"/>
                    <a:pt x="461013" y="472925"/>
                  </a:cubicBezTo>
                  <a:lnTo>
                    <a:pt x="459870" y="472639"/>
                  </a:lnTo>
                  <a:lnTo>
                    <a:pt x="455393" y="471687"/>
                  </a:lnTo>
                  <a:cubicBezTo>
                    <a:pt x="453297" y="474449"/>
                    <a:pt x="450249" y="472639"/>
                    <a:pt x="448630" y="467686"/>
                  </a:cubicBezTo>
                  <a:lnTo>
                    <a:pt x="453297" y="463114"/>
                  </a:lnTo>
                  <a:lnTo>
                    <a:pt x="454917" y="461590"/>
                  </a:lnTo>
                  <a:cubicBezTo>
                    <a:pt x="453012" y="458923"/>
                    <a:pt x="449773" y="455589"/>
                    <a:pt x="447678" y="454065"/>
                  </a:cubicBezTo>
                  <a:lnTo>
                    <a:pt x="445106" y="453780"/>
                  </a:lnTo>
                  <a:cubicBezTo>
                    <a:pt x="443106" y="453589"/>
                    <a:pt x="440915" y="454256"/>
                    <a:pt x="440629" y="451494"/>
                  </a:cubicBezTo>
                  <a:cubicBezTo>
                    <a:pt x="440439" y="448922"/>
                    <a:pt x="438057" y="449017"/>
                    <a:pt x="436343" y="450255"/>
                  </a:cubicBezTo>
                  <a:cubicBezTo>
                    <a:pt x="435771" y="450636"/>
                    <a:pt x="436533" y="452541"/>
                    <a:pt x="436819" y="453684"/>
                  </a:cubicBezTo>
                  <a:lnTo>
                    <a:pt x="437010" y="454161"/>
                  </a:lnTo>
                  <a:cubicBezTo>
                    <a:pt x="437581" y="454923"/>
                    <a:pt x="434057" y="455685"/>
                    <a:pt x="432723" y="455685"/>
                  </a:cubicBezTo>
                  <a:cubicBezTo>
                    <a:pt x="431390" y="455685"/>
                    <a:pt x="429485" y="453208"/>
                    <a:pt x="428532" y="450255"/>
                  </a:cubicBezTo>
                  <a:lnTo>
                    <a:pt x="425008" y="452732"/>
                  </a:lnTo>
                  <a:lnTo>
                    <a:pt x="422055" y="454827"/>
                  </a:lnTo>
                  <a:cubicBezTo>
                    <a:pt x="418627" y="454161"/>
                    <a:pt x="414912" y="453589"/>
                    <a:pt x="413578" y="453494"/>
                  </a:cubicBezTo>
                  <a:lnTo>
                    <a:pt x="413483" y="453684"/>
                  </a:lnTo>
                  <a:lnTo>
                    <a:pt x="412054" y="457399"/>
                  </a:lnTo>
                  <a:cubicBezTo>
                    <a:pt x="408720" y="456256"/>
                    <a:pt x="405101" y="454732"/>
                    <a:pt x="403958" y="453970"/>
                  </a:cubicBezTo>
                  <a:cubicBezTo>
                    <a:pt x="402720" y="453208"/>
                    <a:pt x="397767" y="452732"/>
                    <a:pt x="396338" y="455113"/>
                  </a:cubicBezTo>
                  <a:lnTo>
                    <a:pt x="394338" y="456351"/>
                  </a:lnTo>
                  <a:lnTo>
                    <a:pt x="392242" y="457685"/>
                  </a:lnTo>
                  <a:cubicBezTo>
                    <a:pt x="389289" y="458256"/>
                    <a:pt x="387194" y="459304"/>
                    <a:pt x="387575" y="460161"/>
                  </a:cubicBezTo>
                  <a:cubicBezTo>
                    <a:pt x="387956" y="460923"/>
                    <a:pt x="387004" y="466162"/>
                    <a:pt x="384527" y="469877"/>
                  </a:cubicBezTo>
                  <a:lnTo>
                    <a:pt x="383860" y="473687"/>
                  </a:lnTo>
                  <a:lnTo>
                    <a:pt x="383574" y="475020"/>
                  </a:lnTo>
                  <a:cubicBezTo>
                    <a:pt x="383670" y="476544"/>
                    <a:pt x="381670" y="478164"/>
                    <a:pt x="379098" y="478640"/>
                  </a:cubicBezTo>
                  <a:lnTo>
                    <a:pt x="379764" y="476830"/>
                  </a:lnTo>
                  <a:cubicBezTo>
                    <a:pt x="379955" y="476259"/>
                    <a:pt x="381193" y="475401"/>
                    <a:pt x="381098" y="475211"/>
                  </a:cubicBezTo>
                  <a:lnTo>
                    <a:pt x="376907" y="470353"/>
                  </a:lnTo>
                  <a:cubicBezTo>
                    <a:pt x="379860" y="464352"/>
                    <a:pt x="378431" y="460352"/>
                    <a:pt x="373764" y="461400"/>
                  </a:cubicBezTo>
                  <a:cubicBezTo>
                    <a:pt x="369096" y="462447"/>
                    <a:pt x="357666" y="466162"/>
                    <a:pt x="358809" y="467400"/>
                  </a:cubicBezTo>
                  <a:cubicBezTo>
                    <a:pt x="359953" y="468734"/>
                    <a:pt x="361667" y="472353"/>
                    <a:pt x="359762" y="472734"/>
                  </a:cubicBezTo>
                  <a:lnTo>
                    <a:pt x="359095" y="472258"/>
                  </a:lnTo>
                  <a:lnTo>
                    <a:pt x="357571" y="471210"/>
                  </a:lnTo>
                  <a:cubicBezTo>
                    <a:pt x="356428" y="469686"/>
                    <a:pt x="354428" y="467591"/>
                    <a:pt x="353190" y="466448"/>
                  </a:cubicBezTo>
                  <a:cubicBezTo>
                    <a:pt x="351952" y="465400"/>
                    <a:pt x="348332" y="463114"/>
                    <a:pt x="347665" y="464543"/>
                  </a:cubicBezTo>
                  <a:cubicBezTo>
                    <a:pt x="346998" y="465972"/>
                    <a:pt x="344427" y="469591"/>
                    <a:pt x="343284" y="469782"/>
                  </a:cubicBezTo>
                  <a:lnTo>
                    <a:pt x="342807" y="469591"/>
                  </a:lnTo>
                  <a:lnTo>
                    <a:pt x="339474" y="468448"/>
                  </a:lnTo>
                  <a:cubicBezTo>
                    <a:pt x="335854" y="467210"/>
                    <a:pt x="331473" y="465400"/>
                    <a:pt x="329663" y="464352"/>
                  </a:cubicBezTo>
                  <a:cubicBezTo>
                    <a:pt x="327853" y="463400"/>
                    <a:pt x="328425" y="459114"/>
                    <a:pt x="330425" y="459590"/>
                  </a:cubicBezTo>
                  <a:cubicBezTo>
                    <a:pt x="332425" y="460066"/>
                    <a:pt x="333568" y="463590"/>
                    <a:pt x="335283" y="463590"/>
                  </a:cubicBezTo>
                  <a:cubicBezTo>
                    <a:pt x="336997" y="463590"/>
                    <a:pt x="341855" y="462828"/>
                    <a:pt x="342045" y="461876"/>
                  </a:cubicBezTo>
                  <a:cubicBezTo>
                    <a:pt x="342236" y="460923"/>
                    <a:pt x="346617" y="457875"/>
                    <a:pt x="350999" y="458637"/>
                  </a:cubicBezTo>
                  <a:lnTo>
                    <a:pt x="354142" y="460161"/>
                  </a:lnTo>
                  <a:cubicBezTo>
                    <a:pt x="357666" y="461876"/>
                    <a:pt x="359953" y="463686"/>
                    <a:pt x="360619" y="458637"/>
                  </a:cubicBezTo>
                  <a:cubicBezTo>
                    <a:pt x="360619" y="458352"/>
                    <a:pt x="363477" y="457971"/>
                    <a:pt x="364810" y="458256"/>
                  </a:cubicBezTo>
                  <a:lnTo>
                    <a:pt x="367096" y="458637"/>
                  </a:lnTo>
                  <a:cubicBezTo>
                    <a:pt x="369382" y="459495"/>
                    <a:pt x="371763" y="458733"/>
                    <a:pt x="372335" y="457018"/>
                  </a:cubicBezTo>
                  <a:cubicBezTo>
                    <a:pt x="372906" y="455304"/>
                    <a:pt x="369001" y="452160"/>
                    <a:pt x="367954" y="452160"/>
                  </a:cubicBezTo>
                  <a:cubicBezTo>
                    <a:pt x="366811" y="452256"/>
                    <a:pt x="362048" y="449970"/>
                    <a:pt x="360333" y="446731"/>
                  </a:cubicBezTo>
                  <a:lnTo>
                    <a:pt x="367382" y="447017"/>
                  </a:lnTo>
                  <a:cubicBezTo>
                    <a:pt x="370430" y="447112"/>
                    <a:pt x="371478" y="445588"/>
                    <a:pt x="370335" y="443874"/>
                  </a:cubicBezTo>
                  <a:cubicBezTo>
                    <a:pt x="369096" y="441969"/>
                    <a:pt x="366811" y="442540"/>
                    <a:pt x="365191" y="444064"/>
                  </a:cubicBezTo>
                  <a:lnTo>
                    <a:pt x="364905" y="444350"/>
                  </a:lnTo>
                  <a:cubicBezTo>
                    <a:pt x="364429" y="444731"/>
                    <a:pt x="364524" y="443302"/>
                    <a:pt x="365191" y="441207"/>
                  </a:cubicBezTo>
                  <a:cubicBezTo>
                    <a:pt x="365858" y="439111"/>
                    <a:pt x="372906" y="433777"/>
                    <a:pt x="376526" y="433682"/>
                  </a:cubicBezTo>
                  <a:cubicBezTo>
                    <a:pt x="380145" y="433587"/>
                    <a:pt x="390623" y="432825"/>
                    <a:pt x="390813" y="433968"/>
                  </a:cubicBezTo>
                  <a:cubicBezTo>
                    <a:pt x="391004" y="435111"/>
                    <a:pt x="393480" y="437397"/>
                    <a:pt x="395862" y="436444"/>
                  </a:cubicBezTo>
                  <a:lnTo>
                    <a:pt x="397767" y="436635"/>
                  </a:lnTo>
                  <a:cubicBezTo>
                    <a:pt x="401958" y="437111"/>
                    <a:pt x="400910" y="434253"/>
                    <a:pt x="402148" y="432920"/>
                  </a:cubicBezTo>
                  <a:cubicBezTo>
                    <a:pt x="402529" y="432539"/>
                    <a:pt x="403672" y="432253"/>
                    <a:pt x="404339" y="432444"/>
                  </a:cubicBezTo>
                  <a:lnTo>
                    <a:pt x="408530" y="433396"/>
                  </a:lnTo>
                  <a:cubicBezTo>
                    <a:pt x="413102" y="434539"/>
                    <a:pt x="415864" y="436158"/>
                    <a:pt x="414721" y="436920"/>
                  </a:cubicBezTo>
                  <a:lnTo>
                    <a:pt x="414912" y="438159"/>
                  </a:lnTo>
                  <a:cubicBezTo>
                    <a:pt x="414626" y="438921"/>
                    <a:pt x="415197" y="440349"/>
                    <a:pt x="415959" y="440826"/>
                  </a:cubicBezTo>
                  <a:cubicBezTo>
                    <a:pt x="416721" y="441207"/>
                    <a:pt x="419198" y="440730"/>
                    <a:pt x="419198" y="440540"/>
                  </a:cubicBezTo>
                  <a:lnTo>
                    <a:pt x="419865" y="435111"/>
                  </a:lnTo>
                  <a:cubicBezTo>
                    <a:pt x="425389" y="434444"/>
                    <a:pt x="430628" y="433587"/>
                    <a:pt x="431485" y="433110"/>
                  </a:cubicBezTo>
                  <a:cubicBezTo>
                    <a:pt x="432342" y="432634"/>
                    <a:pt x="437486" y="434349"/>
                    <a:pt x="440153" y="435301"/>
                  </a:cubicBezTo>
                  <a:lnTo>
                    <a:pt x="441010" y="434730"/>
                  </a:lnTo>
                  <a:lnTo>
                    <a:pt x="447011" y="430253"/>
                  </a:lnTo>
                  <a:cubicBezTo>
                    <a:pt x="451773" y="433777"/>
                    <a:pt x="455583" y="435396"/>
                    <a:pt x="455679" y="433777"/>
                  </a:cubicBezTo>
                  <a:lnTo>
                    <a:pt x="456155" y="432253"/>
                  </a:lnTo>
                  <a:lnTo>
                    <a:pt x="456822" y="430348"/>
                  </a:lnTo>
                  <a:cubicBezTo>
                    <a:pt x="458917" y="430920"/>
                    <a:pt x="462251" y="432063"/>
                    <a:pt x="464061" y="432825"/>
                  </a:cubicBezTo>
                  <a:cubicBezTo>
                    <a:pt x="465966" y="433587"/>
                    <a:pt x="470823" y="435682"/>
                    <a:pt x="473681" y="433491"/>
                  </a:cubicBezTo>
                  <a:cubicBezTo>
                    <a:pt x="476538" y="431301"/>
                    <a:pt x="486825" y="432253"/>
                    <a:pt x="486254" y="433587"/>
                  </a:cubicBezTo>
                  <a:cubicBezTo>
                    <a:pt x="485682" y="434920"/>
                    <a:pt x="485016" y="438730"/>
                    <a:pt x="486349" y="438444"/>
                  </a:cubicBezTo>
                  <a:lnTo>
                    <a:pt x="486635" y="438159"/>
                  </a:lnTo>
                  <a:cubicBezTo>
                    <a:pt x="487683" y="437111"/>
                    <a:pt x="488540" y="435968"/>
                    <a:pt x="489492" y="434920"/>
                  </a:cubicBezTo>
                  <a:lnTo>
                    <a:pt x="490064" y="434253"/>
                  </a:lnTo>
                  <a:cubicBezTo>
                    <a:pt x="490731" y="433587"/>
                    <a:pt x="493303" y="432729"/>
                    <a:pt x="495874" y="432253"/>
                  </a:cubicBezTo>
                  <a:cubicBezTo>
                    <a:pt x="498351" y="431777"/>
                    <a:pt x="506447" y="432063"/>
                    <a:pt x="507876" y="434539"/>
                  </a:cubicBezTo>
                  <a:cubicBezTo>
                    <a:pt x="509209" y="437111"/>
                    <a:pt x="514067" y="440540"/>
                    <a:pt x="513210" y="437968"/>
                  </a:cubicBezTo>
                  <a:cubicBezTo>
                    <a:pt x="512353" y="435396"/>
                    <a:pt x="505685" y="429110"/>
                    <a:pt x="506066" y="428157"/>
                  </a:cubicBezTo>
                  <a:cubicBezTo>
                    <a:pt x="506447" y="427205"/>
                    <a:pt x="508828" y="425205"/>
                    <a:pt x="510257" y="426443"/>
                  </a:cubicBezTo>
                  <a:cubicBezTo>
                    <a:pt x="511686" y="427586"/>
                    <a:pt x="516258" y="432634"/>
                    <a:pt x="520163" y="432634"/>
                  </a:cubicBezTo>
                  <a:lnTo>
                    <a:pt x="523687" y="432825"/>
                  </a:lnTo>
                  <a:lnTo>
                    <a:pt x="524354" y="432920"/>
                  </a:lnTo>
                  <a:cubicBezTo>
                    <a:pt x="525021" y="433968"/>
                    <a:pt x="527021" y="436254"/>
                    <a:pt x="528736" y="437778"/>
                  </a:cubicBezTo>
                  <a:lnTo>
                    <a:pt x="529783" y="439492"/>
                  </a:lnTo>
                  <a:lnTo>
                    <a:pt x="529783" y="439396"/>
                  </a:lnTo>
                  <a:lnTo>
                    <a:pt x="528735" y="437682"/>
                  </a:lnTo>
                  <a:cubicBezTo>
                    <a:pt x="527020" y="436063"/>
                    <a:pt x="526544" y="434729"/>
                    <a:pt x="527687" y="434729"/>
                  </a:cubicBezTo>
                  <a:cubicBezTo>
                    <a:pt x="528830" y="434729"/>
                    <a:pt x="532069" y="433586"/>
                    <a:pt x="531783" y="432157"/>
                  </a:cubicBezTo>
                  <a:cubicBezTo>
                    <a:pt x="531402" y="430729"/>
                    <a:pt x="531688" y="428443"/>
                    <a:pt x="533307" y="431491"/>
                  </a:cubicBezTo>
                  <a:lnTo>
                    <a:pt x="537784" y="430729"/>
                  </a:lnTo>
                  <a:cubicBezTo>
                    <a:pt x="540546" y="430252"/>
                    <a:pt x="542260" y="428633"/>
                    <a:pt x="540832" y="427585"/>
                  </a:cubicBezTo>
                  <a:close/>
                  <a:moveTo>
                    <a:pt x="906211" y="424348"/>
                  </a:moveTo>
                  <a:cubicBezTo>
                    <a:pt x="910783" y="424729"/>
                    <a:pt x="914117" y="425967"/>
                    <a:pt x="913736" y="427205"/>
                  </a:cubicBezTo>
                  <a:cubicBezTo>
                    <a:pt x="913355" y="428443"/>
                    <a:pt x="911259" y="434635"/>
                    <a:pt x="906687" y="435873"/>
                  </a:cubicBezTo>
                  <a:lnTo>
                    <a:pt x="902496" y="436825"/>
                  </a:lnTo>
                  <a:lnTo>
                    <a:pt x="901639" y="437016"/>
                  </a:lnTo>
                  <a:cubicBezTo>
                    <a:pt x="900401" y="436254"/>
                    <a:pt x="900020" y="434444"/>
                    <a:pt x="900687" y="433015"/>
                  </a:cubicBezTo>
                  <a:lnTo>
                    <a:pt x="901639" y="432825"/>
                  </a:lnTo>
                  <a:lnTo>
                    <a:pt x="904020" y="432444"/>
                  </a:lnTo>
                  <a:cubicBezTo>
                    <a:pt x="906973" y="432634"/>
                    <a:pt x="909354" y="431872"/>
                    <a:pt x="909354" y="430825"/>
                  </a:cubicBezTo>
                  <a:cubicBezTo>
                    <a:pt x="909354" y="429777"/>
                    <a:pt x="907545" y="427491"/>
                    <a:pt x="905259" y="427777"/>
                  </a:cubicBezTo>
                  <a:cubicBezTo>
                    <a:pt x="903068" y="427967"/>
                    <a:pt x="901639" y="423967"/>
                    <a:pt x="906211" y="424348"/>
                  </a:cubicBezTo>
                  <a:close/>
                  <a:moveTo>
                    <a:pt x="102396" y="423490"/>
                  </a:moveTo>
                  <a:cubicBezTo>
                    <a:pt x="100396" y="422156"/>
                    <a:pt x="92395" y="426538"/>
                    <a:pt x="90014" y="427014"/>
                  </a:cubicBezTo>
                  <a:lnTo>
                    <a:pt x="87632" y="426538"/>
                  </a:lnTo>
                  <a:cubicBezTo>
                    <a:pt x="86870" y="426347"/>
                    <a:pt x="85632" y="427204"/>
                    <a:pt x="84965" y="427871"/>
                  </a:cubicBezTo>
                  <a:cubicBezTo>
                    <a:pt x="84584" y="428252"/>
                    <a:pt x="84870" y="429586"/>
                    <a:pt x="85251" y="429681"/>
                  </a:cubicBezTo>
                  <a:cubicBezTo>
                    <a:pt x="88966" y="430729"/>
                    <a:pt x="92681" y="431967"/>
                    <a:pt x="96491" y="432443"/>
                  </a:cubicBezTo>
                  <a:cubicBezTo>
                    <a:pt x="97348" y="432538"/>
                    <a:pt x="99919" y="429395"/>
                    <a:pt x="99634" y="429205"/>
                  </a:cubicBezTo>
                  <a:cubicBezTo>
                    <a:pt x="97824" y="427490"/>
                    <a:pt x="97157" y="426538"/>
                    <a:pt x="100777" y="426347"/>
                  </a:cubicBezTo>
                  <a:lnTo>
                    <a:pt x="102301" y="426347"/>
                  </a:lnTo>
                  <a:cubicBezTo>
                    <a:pt x="104396" y="426157"/>
                    <a:pt x="104396" y="424918"/>
                    <a:pt x="102396" y="423490"/>
                  </a:cubicBezTo>
                  <a:close/>
                  <a:moveTo>
                    <a:pt x="949073" y="420823"/>
                  </a:moveTo>
                  <a:cubicBezTo>
                    <a:pt x="949454" y="421300"/>
                    <a:pt x="950407" y="423205"/>
                    <a:pt x="950407" y="423681"/>
                  </a:cubicBezTo>
                  <a:cubicBezTo>
                    <a:pt x="950502" y="424157"/>
                    <a:pt x="941358" y="426253"/>
                    <a:pt x="938310" y="427777"/>
                  </a:cubicBezTo>
                  <a:cubicBezTo>
                    <a:pt x="935357" y="429301"/>
                    <a:pt x="934405" y="427396"/>
                    <a:pt x="936310" y="423490"/>
                  </a:cubicBezTo>
                  <a:lnTo>
                    <a:pt x="942692" y="424157"/>
                  </a:lnTo>
                  <a:lnTo>
                    <a:pt x="944025" y="424252"/>
                  </a:lnTo>
                  <a:cubicBezTo>
                    <a:pt x="946406" y="421966"/>
                    <a:pt x="948692" y="420347"/>
                    <a:pt x="949073" y="420823"/>
                  </a:cubicBezTo>
                  <a:close/>
                  <a:moveTo>
                    <a:pt x="1018130" y="420156"/>
                  </a:moveTo>
                  <a:lnTo>
                    <a:pt x="1025369" y="424156"/>
                  </a:lnTo>
                  <a:lnTo>
                    <a:pt x="1026036" y="424537"/>
                  </a:lnTo>
                  <a:cubicBezTo>
                    <a:pt x="1028322" y="423395"/>
                    <a:pt x="1030703" y="425490"/>
                    <a:pt x="1031275" y="429300"/>
                  </a:cubicBezTo>
                  <a:lnTo>
                    <a:pt x="1035466" y="431396"/>
                  </a:lnTo>
                  <a:cubicBezTo>
                    <a:pt x="1035942" y="431681"/>
                    <a:pt x="1035942" y="433491"/>
                    <a:pt x="1035275" y="434062"/>
                  </a:cubicBezTo>
                  <a:lnTo>
                    <a:pt x="1034608" y="434634"/>
                  </a:lnTo>
                  <a:cubicBezTo>
                    <a:pt x="1033370" y="434634"/>
                    <a:pt x="1020321" y="427681"/>
                    <a:pt x="1014892" y="426824"/>
                  </a:cubicBezTo>
                  <a:cubicBezTo>
                    <a:pt x="1009463" y="425966"/>
                    <a:pt x="1010891" y="422918"/>
                    <a:pt x="1018130" y="420156"/>
                  </a:cubicBezTo>
                  <a:close/>
                  <a:moveTo>
                    <a:pt x="1513716" y="418061"/>
                  </a:moveTo>
                  <a:lnTo>
                    <a:pt x="1514192" y="418061"/>
                  </a:lnTo>
                  <a:cubicBezTo>
                    <a:pt x="1514764" y="418728"/>
                    <a:pt x="1515145" y="422633"/>
                    <a:pt x="1515049" y="426824"/>
                  </a:cubicBezTo>
                  <a:lnTo>
                    <a:pt x="1518478" y="429967"/>
                  </a:lnTo>
                  <a:lnTo>
                    <a:pt x="1519145" y="430539"/>
                  </a:lnTo>
                  <a:cubicBezTo>
                    <a:pt x="1519907" y="431301"/>
                    <a:pt x="1512668" y="434063"/>
                    <a:pt x="1509906" y="433301"/>
                  </a:cubicBezTo>
                  <a:cubicBezTo>
                    <a:pt x="1507144" y="432634"/>
                    <a:pt x="1506572" y="430253"/>
                    <a:pt x="1508572" y="428062"/>
                  </a:cubicBezTo>
                  <a:cubicBezTo>
                    <a:pt x="1510668" y="425871"/>
                    <a:pt x="1511525" y="418537"/>
                    <a:pt x="1512573" y="418156"/>
                  </a:cubicBezTo>
                  <a:close/>
                  <a:moveTo>
                    <a:pt x="1044038" y="417299"/>
                  </a:moveTo>
                  <a:cubicBezTo>
                    <a:pt x="1043657" y="421299"/>
                    <a:pt x="1044229" y="424062"/>
                    <a:pt x="1045372" y="423490"/>
                  </a:cubicBezTo>
                  <a:lnTo>
                    <a:pt x="1046419" y="423014"/>
                  </a:lnTo>
                  <a:lnTo>
                    <a:pt x="1047467" y="422633"/>
                  </a:lnTo>
                  <a:cubicBezTo>
                    <a:pt x="1048896" y="422157"/>
                    <a:pt x="1050706" y="422919"/>
                    <a:pt x="1051563" y="424347"/>
                  </a:cubicBezTo>
                  <a:cubicBezTo>
                    <a:pt x="1052325" y="425776"/>
                    <a:pt x="1053468" y="428157"/>
                    <a:pt x="1052325" y="426729"/>
                  </a:cubicBezTo>
                  <a:cubicBezTo>
                    <a:pt x="1051182" y="425300"/>
                    <a:pt x="1044133" y="427491"/>
                    <a:pt x="1042609" y="427205"/>
                  </a:cubicBezTo>
                  <a:cubicBezTo>
                    <a:pt x="1041085" y="426919"/>
                    <a:pt x="1036514" y="425490"/>
                    <a:pt x="1035942" y="424728"/>
                  </a:cubicBezTo>
                  <a:lnTo>
                    <a:pt x="1036132" y="424252"/>
                  </a:lnTo>
                  <a:cubicBezTo>
                    <a:pt x="1036799" y="422157"/>
                    <a:pt x="1033942" y="418728"/>
                    <a:pt x="1038038" y="418156"/>
                  </a:cubicBezTo>
                  <a:close/>
                  <a:moveTo>
                    <a:pt x="310612" y="416536"/>
                  </a:moveTo>
                  <a:cubicBezTo>
                    <a:pt x="308612" y="417679"/>
                    <a:pt x="307279" y="424823"/>
                    <a:pt x="308326" y="426823"/>
                  </a:cubicBezTo>
                  <a:cubicBezTo>
                    <a:pt x="309469" y="428728"/>
                    <a:pt x="316042" y="420156"/>
                    <a:pt x="315375" y="418156"/>
                  </a:cubicBezTo>
                  <a:cubicBezTo>
                    <a:pt x="314708" y="416060"/>
                    <a:pt x="312517" y="415393"/>
                    <a:pt x="310612" y="416536"/>
                  </a:cubicBezTo>
                  <a:close/>
                  <a:moveTo>
                    <a:pt x="1254826" y="415775"/>
                  </a:moveTo>
                  <a:cubicBezTo>
                    <a:pt x="1256064" y="416156"/>
                    <a:pt x="1259112" y="417490"/>
                    <a:pt x="1261684" y="418632"/>
                  </a:cubicBezTo>
                  <a:cubicBezTo>
                    <a:pt x="1264351" y="419871"/>
                    <a:pt x="1265113" y="427205"/>
                    <a:pt x="1264923" y="427681"/>
                  </a:cubicBezTo>
                  <a:cubicBezTo>
                    <a:pt x="1264732" y="428253"/>
                    <a:pt x="1262922" y="427586"/>
                    <a:pt x="1261017" y="426157"/>
                  </a:cubicBezTo>
                  <a:cubicBezTo>
                    <a:pt x="1259112" y="424824"/>
                    <a:pt x="1251873" y="424538"/>
                    <a:pt x="1253588" y="423014"/>
                  </a:cubicBezTo>
                  <a:cubicBezTo>
                    <a:pt x="1255207" y="421395"/>
                    <a:pt x="1251492" y="416823"/>
                    <a:pt x="1252636" y="416061"/>
                  </a:cubicBezTo>
                  <a:lnTo>
                    <a:pt x="1253778" y="415965"/>
                  </a:lnTo>
                  <a:close/>
                  <a:moveTo>
                    <a:pt x="1177483" y="415775"/>
                  </a:moveTo>
                  <a:lnTo>
                    <a:pt x="1178435" y="415965"/>
                  </a:lnTo>
                  <a:cubicBezTo>
                    <a:pt x="1179197" y="416061"/>
                    <a:pt x="1180245" y="417299"/>
                    <a:pt x="1180245" y="418061"/>
                  </a:cubicBezTo>
                  <a:cubicBezTo>
                    <a:pt x="1180340" y="420061"/>
                    <a:pt x="1181674" y="422538"/>
                    <a:pt x="1176530" y="422538"/>
                  </a:cubicBezTo>
                  <a:lnTo>
                    <a:pt x="1174816" y="422538"/>
                  </a:lnTo>
                  <a:cubicBezTo>
                    <a:pt x="1172815" y="425871"/>
                    <a:pt x="1169672" y="429872"/>
                    <a:pt x="1169006" y="430158"/>
                  </a:cubicBezTo>
                  <a:cubicBezTo>
                    <a:pt x="1168339" y="430539"/>
                    <a:pt x="1166624" y="430443"/>
                    <a:pt x="1165195" y="429967"/>
                  </a:cubicBezTo>
                  <a:lnTo>
                    <a:pt x="1165100" y="429586"/>
                  </a:lnTo>
                  <a:cubicBezTo>
                    <a:pt x="1164910" y="428729"/>
                    <a:pt x="1165005" y="427110"/>
                    <a:pt x="1165576" y="426919"/>
                  </a:cubicBezTo>
                  <a:lnTo>
                    <a:pt x="1171006" y="424919"/>
                  </a:lnTo>
                  <a:cubicBezTo>
                    <a:pt x="1173387" y="420538"/>
                    <a:pt x="1176244" y="416442"/>
                    <a:pt x="1177483" y="415775"/>
                  </a:cubicBezTo>
                  <a:close/>
                  <a:moveTo>
                    <a:pt x="1327216" y="415584"/>
                  </a:moveTo>
                  <a:lnTo>
                    <a:pt x="1329883" y="418632"/>
                  </a:lnTo>
                  <a:lnTo>
                    <a:pt x="1331311" y="420251"/>
                  </a:lnTo>
                  <a:cubicBezTo>
                    <a:pt x="1332740" y="421394"/>
                    <a:pt x="1332931" y="423109"/>
                    <a:pt x="1331788" y="424061"/>
                  </a:cubicBezTo>
                  <a:cubicBezTo>
                    <a:pt x="1330549" y="425014"/>
                    <a:pt x="1327216" y="421204"/>
                    <a:pt x="1325310" y="420442"/>
                  </a:cubicBezTo>
                  <a:cubicBezTo>
                    <a:pt x="1323406" y="419680"/>
                    <a:pt x="1324263" y="417489"/>
                    <a:pt x="1327216" y="415584"/>
                  </a:cubicBezTo>
                  <a:close/>
                  <a:moveTo>
                    <a:pt x="160213" y="415298"/>
                  </a:moveTo>
                  <a:cubicBezTo>
                    <a:pt x="158879" y="414250"/>
                    <a:pt x="157641" y="414917"/>
                    <a:pt x="157260" y="416822"/>
                  </a:cubicBezTo>
                  <a:lnTo>
                    <a:pt x="156498" y="417203"/>
                  </a:lnTo>
                  <a:cubicBezTo>
                    <a:pt x="155165" y="417870"/>
                    <a:pt x="153259" y="418156"/>
                    <a:pt x="151831" y="417965"/>
                  </a:cubicBezTo>
                  <a:lnTo>
                    <a:pt x="149354" y="417584"/>
                  </a:lnTo>
                  <a:cubicBezTo>
                    <a:pt x="146116" y="416441"/>
                    <a:pt x="144306" y="416822"/>
                    <a:pt x="145258" y="418346"/>
                  </a:cubicBezTo>
                  <a:cubicBezTo>
                    <a:pt x="146211" y="419870"/>
                    <a:pt x="139639" y="422537"/>
                    <a:pt x="138496" y="420251"/>
                  </a:cubicBezTo>
                  <a:cubicBezTo>
                    <a:pt x="137353" y="417965"/>
                    <a:pt x="129257" y="420823"/>
                    <a:pt x="129257" y="423394"/>
                  </a:cubicBezTo>
                  <a:cubicBezTo>
                    <a:pt x="129257" y="425966"/>
                    <a:pt x="131161" y="433300"/>
                    <a:pt x="133543" y="432538"/>
                  </a:cubicBezTo>
                  <a:cubicBezTo>
                    <a:pt x="135829" y="431872"/>
                    <a:pt x="142306" y="428443"/>
                    <a:pt x="143544" y="426919"/>
                  </a:cubicBezTo>
                  <a:cubicBezTo>
                    <a:pt x="144877" y="425299"/>
                    <a:pt x="151831" y="427395"/>
                    <a:pt x="152021" y="428538"/>
                  </a:cubicBezTo>
                  <a:cubicBezTo>
                    <a:pt x="152212" y="429586"/>
                    <a:pt x="151831" y="428728"/>
                    <a:pt x="151259" y="426538"/>
                  </a:cubicBezTo>
                  <a:cubicBezTo>
                    <a:pt x="150592" y="424347"/>
                    <a:pt x="157355" y="420442"/>
                    <a:pt x="159070" y="420632"/>
                  </a:cubicBezTo>
                  <a:cubicBezTo>
                    <a:pt x="160784" y="420918"/>
                    <a:pt x="163737" y="418156"/>
                    <a:pt x="162403" y="417013"/>
                  </a:cubicBezTo>
                  <a:lnTo>
                    <a:pt x="161165" y="416060"/>
                  </a:lnTo>
                  <a:close/>
                  <a:moveTo>
                    <a:pt x="1356362" y="414155"/>
                  </a:moveTo>
                  <a:lnTo>
                    <a:pt x="1360839" y="419013"/>
                  </a:lnTo>
                  <a:lnTo>
                    <a:pt x="1364744" y="422061"/>
                  </a:lnTo>
                  <a:cubicBezTo>
                    <a:pt x="1361696" y="425014"/>
                    <a:pt x="1361030" y="424918"/>
                    <a:pt x="1355791" y="421204"/>
                  </a:cubicBezTo>
                  <a:lnTo>
                    <a:pt x="1355505" y="421013"/>
                  </a:lnTo>
                  <a:cubicBezTo>
                    <a:pt x="1355029" y="420632"/>
                    <a:pt x="1352171" y="424728"/>
                    <a:pt x="1349123" y="430157"/>
                  </a:cubicBezTo>
                  <a:lnTo>
                    <a:pt x="1351124" y="433586"/>
                  </a:lnTo>
                  <a:lnTo>
                    <a:pt x="1353886" y="438158"/>
                  </a:lnTo>
                  <a:cubicBezTo>
                    <a:pt x="1350552" y="438825"/>
                    <a:pt x="1347885" y="436634"/>
                    <a:pt x="1347885" y="433300"/>
                  </a:cubicBezTo>
                  <a:lnTo>
                    <a:pt x="1347980" y="430538"/>
                  </a:lnTo>
                  <a:cubicBezTo>
                    <a:pt x="1347980" y="427395"/>
                    <a:pt x="1348457" y="424252"/>
                    <a:pt x="1344361" y="422347"/>
                  </a:cubicBezTo>
                  <a:cubicBezTo>
                    <a:pt x="1341980" y="421204"/>
                    <a:pt x="1344456" y="420346"/>
                    <a:pt x="1344647" y="419394"/>
                  </a:cubicBezTo>
                  <a:lnTo>
                    <a:pt x="1344933" y="417775"/>
                  </a:lnTo>
                  <a:cubicBezTo>
                    <a:pt x="1344075" y="415298"/>
                    <a:pt x="1349219" y="413679"/>
                    <a:pt x="1356362" y="414155"/>
                  </a:cubicBezTo>
                  <a:close/>
                  <a:moveTo>
                    <a:pt x="353951" y="413774"/>
                  </a:moveTo>
                  <a:cubicBezTo>
                    <a:pt x="352618" y="412631"/>
                    <a:pt x="347284" y="412060"/>
                    <a:pt x="345379" y="415012"/>
                  </a:cubicBezTo>
                  <a:cubicBezTo>
                    <a:pt x="343474" y="418060"/>
                    <a:pt x="346426" y="420156"/>
                    <a:pt x="347379" y="419394"/>
                  </a:cubicBezTo>
                  <a:cubicBezTo>
                    <a:pt x="348332" y="418632"/>
                    <a:pt x="349475" y="418251"/>
                    <a:pt x="349951" y="418537"/>
                  </a:cubicBezTo>
                  <a:lnTo>
                    <a:pt x="349951" y="418822"/>
                  </a:lnTo>
                  <a:cubicBezTo>
                    <a:pt x="350236" y="421013"/>
                    <a:pt x="350808" y="422918"/>
                    <a:pt x="354332" y="422156"/>
                  </a:cubicBezTo>
                  <a:cubicBezTo>
                    <a:pt x="355475" y="421966"/>
                    <a:pt x="357571" y="421585"/>
                    <a:pt x="357571" y="421394"/>
                  </a:cubicBezTo>
                  <a:lnTo>
                    <a:pt x="357475" y="419489"/>
                  </a:lnTo>
                  <a:cubicBezTo>
                    <a:pt x="356904" y="417489"/>
                    <a:pt x="355285" y="414917"/>
                    <a:pt x="353951" y="413774"/>
                  </a:cubicBezTo>
                  <a:close/>
                  <a:moveTo>
                    <a:pt x="399195" y="413488"/>
                  </a:moveTo>
                  <a:lnTo>
                    <a:pt x="397100" y="413584"/>
                  </a:lnTo>
                  <a:lnTo>
                    <a:pt x="394623" y="413679"/>
                  </a:lnTo>
                  <a:cubicBezTo>
                    <a:pt x="391670" y="413012"/>
                    <a:pt x="389289" y="418251"/>
                    <a:pt x="389289" y="420918"/>
                  </a:cubicBezTo>
                  <a:cubicBezTo>
                    <a:pt x="389289" y="423585"/>
                    <a:pt x="391194" y="424728"/>
                    <a:pt x="393575" y="423585"/>
                  </a:cubicBezTo>
                  <a:lnTo>
                    <a:pt x="394147" y="422632"/>
                  </a:lnTo>
                  <a:cubicBezTo>
                    <a:pt x="397290" y="417775"/>
                    <a:pt x="398814" y="416346"/>
                    <a:pt x="401862" y="414822"/>
                  </a:cubicBezTo>
                  <a:lnTo>
                    <a:pt x="402719" y="414346"/>
                  </a:lnTo>
                  <a:cubicBezTo>
                    <a:pt x="403005" y="412726"/>
                    <a:pt x="401386" y="412345"/>
                    <a:pt x="399195" y="413488"/>
                  </a:cubicBezTo>
                  <a:close/>
                  <a:moveTo>
                    <a:pt x="418912" y="413393"/>
                  </a:moveTo>
                  <a:cubicBezTo>
                    <a:pt x="416626" y="412631"/>
                    <a:pt x="406910" y="416155"/>
                    <a:pt x="405862" y="416346"/>
                  </a:cubicBezTo>
                  <a:cubicBezTo>
                    <a:pt x="404815" y="416536"/>
                    <a:pt x="405577" y="418727"/>
                    <a:pt x="407577" y="421204"/>
                  </a:cubicBezTo>
                  <a:lnTo>
                    <a:pt x="410816" y="418537"/>
                  </a:lnTo>
                  <a:cubicBezTo>
                    <a:pt x="411482" y="417965"/>
                    <a:pt x="414340" y="415108"/>
                    <a:pt x="417674" y="416917"/>
                  </a:cubicBezTo>
                  <a:lnTo>
                    <a:pt x="418435" y="417298"/>
                  </a:lnTo>
                  <a:cubicBezTo>
                    <a:pt x="421007" y="415965"/>
                    <a:pt x="421198" y="414155"/>
                    <a:pt x="418912" y="413393"/>
                  </a:cubicBezTo>
                  <a:close/>
                  <a:moveTo>
                    <a:pt x="204409" y="412441"/>
                  </a:moveTo>
                  <a:lnTo>
                    <a:pt x="203170" y="413107"/>
                  </a:lnTo>
                  <a:cubicBezTo>
                    <a:pt x="200218" y="414727"/>
                    <a:pt x="200313" y="419775"/>
                    <a:pt x="194408" y="418251"/>
                  </a:cubicBezTo>
                  <a:cubicBezTo>
                    <a:pt x="194312" y="418251"/>
                    <a:pt x="192788" y="420156"/>
                    <a:pt x="193169" y="420632"/>
                  </a:cubicBezTo>
                  <a:lnTo>
                    <a:pt x="194122" y="421966"/>
                  </a:lnTo>
                  <a:cubicBezTo>
                    <a:pt x="195646" y="423299"/>
                    <a:pt x="197551" y="423680"/>
                    <a:pt x="198313" y="422823"/>
                  </a:cubicBezTo>
                  <a:lnTo>
                    <a:pt x="198979" y="422823"/>
                  </a:lnTo>
                  <a:cubicBezTo>
                    <a:pt x="204599" y="422537"/>
                    <a:pt x="203742" y="417013"/>
                    <a:pt x="207742" y="415393"/>
                  </a:cubicBezTo>
                  <a:lnTo>
                    <a:pt x="208219" y="415203"/>
                  </a:lnTo>
                  <a:cubicBezTo>
                    <a:pt x="207838" y="413488"/>
                    <a:pt x="206123" y="412155"/>
                    <a:pt x="204409" y="412441"/>
                  </a:cubicBezTo>
                  <a:close/>
                  <a:moveTo>
                    <a:pt x="1225870" y="411870"/>
                  </a:moveTo>
                  <a:lnTo>
                    <a:pt x="1226346" y="412632"/>
                  </a:lnTo>
                  <a:cubicBezTo>
                    <a:pt x="1227679" y="414537"/>
                    <a:pt x="1228251" y="416823"/>
                    <a:pt x="1229203" y="418918"/>
                  </a:cubicBezTo>
                  <a:cubicBezTo>
                    <a:pt x="1229680" y="419966"/>
                    <a:pt x="1230823" y="421966"/>
                    <a:pt x="1231108" y="421966"/>
                  </a:cubicBezTo>
                  <a:lnTo>
                    <a:pt x="1237585" y="420442"/>
                  </a:lnTo>
                  <a:cubicBezTo>
                    <a:pt x="1239205" y="424729"/>
                    <a:pt x="1238062" y="428158"/>
                    <a:pt x="1234918" y="428158"/>
                  </a:cubicBezTo>
                  <a:cubicBezTo>
                    <a:pt x="1231870" y="428158"/>
                    <a:pt x="1226727" y="428158"/>
                    <a:pt x="1228822" y="428062"/>
                  </a:cubicBezTo>
                  <a:cubicBezTo>
                    <a:pt x="1230918" y="427967"/>
                    <a:pt x="1226536" y="421585"/>
                    <a:pt x="1225584" y="419585"/>
                  </a:cubicBezTo>
                  <a:cubicBezTo>
                    <a:pt x="1224631" y="417585"/>
                    <a:pt x="1223774" y="411584"/>
                    <a:pt x="1225870" y="411870"/>
                  </a:cubicBezTo>
                  <a:close/>
                  <a:moveTo>
                    <a:pt x="336425" y="411869"/>
                  </a:moveTo>
                  <a:cubicBezTo>
                    <a:pt x="334711" y="411964"/>
                    <a:pt x="333091" y="412631"/>
                    <a:pt x="332996" y="413298"/>
                  </a:cubicBezTo>
                  <a:lnTo>
                    <a:pt x="333282" y="413488"/>
                  </a:lnTo>
                  <a:cubicBezTo>
                    <a:pt x="335377" y="414727"/>
                    <a:pt x="334520" y="415870"/>
                    <a:pt x="332901" y="416441"/>
                  </a:cubicBezTo>
                  <a:cubicBezTo>
                    <a:pt x="330710" y="417203"/>
                    <a:pt x="328234" y="417394"/>
                    <a:pt x="326043" y="418156"/>
                  </a:cubicBezTo>
                  <a:cubicBezTo>
                    <a:pt x="325281" y="418441"/>
                    <a:pt x="324519" y="419870"/>
                    <a:pt x="324709" y="420632"/>
                  </a:cubicBezTo>
                  <a:cubicBezTo>
                    <a:pt x="324805" y="421299"/>
                    <a:pt x="326424" y="422347"/>
                    <a:pt x="327186" y="422156"/>
                  </a:cubicBezTo>
                  <a:lnTo>
                    <a:pt x="331091" y="421489"/>
                  </a:lnTo>
                  <a:cubicBezTo>
                    <a:pt x="335568" y="420442"/>
                    <a:pt x="338616" y="417298"/>
                    <a:pt x="337664" y="414536"/>
                  </a:cubicBezTo>
                  <a:lnTo>
                    <a:pt x="336616" y="412250"/>
                  </a:lnTo>
                  <a:close/>
                  <a:moveTo>
                    <a:pt x="1167672" y="409774"/>
                  </a:moveTo>
                  <a:lnTo>
                    <a:pt x="1169006" y="409774"/>
                  </a:lnTo>
                  <a:cubicBezTo>
                    <a:pt x="1170339" y="409774"/>
                    <a:pt x="1171768" y="410631"/>
                    <a:pt x="1172720" y="411393"/>
                  </a:cubicBezTo>
                  <a:cubicBezTo>
                    <a:pt x="1173006" y="411584"/>
                    <a:pt x="1171959" y="413679"/>
                    <a:pt x="1171292" y="413679"/>
                  </a:cubicBezTo>
                  <a:lnTo>
                    <a:pt x="1163767" y="414537"/>
                  </a:lnTo>
                  <a:cubicBezTo>
                    <a:pt x="1162434" y="419775"/>
                    <a:pt x="1158338" y="424347"/>
                    <a:pt x="1154528" y="424728"/>
                  </a:cubicBezTo>
                  <a:lnTo>
                    <a:pt x="1150813" y="422538"/>
                  </a:lnTo>
                  <a:lnTo>
                    <a:pt x="1149003" y="421490"/>
                  </a:lnTo>
                  <a:cubicBezTo>
                    <a:pt x="1143860" y="423395"/>
                    <a:pt x="1140526" y="429205"/>
                    <a:pt x="1141574" y="434444"/>
                  </a:cubicBezTo>
                  <a:lnTo>
                    <a:pt x="1132620" y="435015"/>
                  </a:lnTo>
                  <a:lnTo>
                    <a:pt x="1132239" y="435015"/>
                  </a:lnTo>
                  <a:cubicBezTo>
                    <a:pt x="1131953" y="436444"/>
                    <a:pt x="1132525" y="439301"/>
                    <a:pt x="1133573" y="441302"/>
                  </a:cubicBezTo>
                  <a:cubicBezTo>
                    <a:pt x="1134620" y="443302"/>
                    <a:pt x="1135097" y="447683"/>
                    <a:pt x="1132906" y="446636"/>
                  </a:cubicBezTo>
                  <a:cubicBezTo>
                    <a:pt x="1130810" y="445588"/>
                    <a:pt x="1127381" y="450636"/>
                    <a:pt x="1128239" y="450922"/>
                  </a:cubicBezTo>
                  <a:cubicBezTo>
                    <a:pt x="1129096" y="451303"/>
                    <a:pt x="1130429" y="452827"/>
                    <a:pt x="1128905" y="453398"/>
                  </a:cubicBezTo>
                  <a:cubicBezTo>
                    <a:pt x="1127381" y="454065"/>
                    <a:pt x="1122333" y="454637"/>
                    <a:pt x="1122047" y="452922"/>
                  </a:cubicBezTo>
                  <a:lnTo>
                    <a:pt x="1121190" y="452446"/>
                  </a:lnTo>
                  <a:lnTo>
                    <a:pt x="1117761" y="450446"/>
                  </a:lnTo>
                  <a:cubicBezTo>
                    <a:pt x="1119666" y="449303"/>
                    <a:pt x="1127286" y="446064"/>
                    <a:pt x="1129477" y="445397"/>
                  </a:cubicBezTo>
                  <a:cubicBezTo>
                    <a:pt x="1131763" y="444731"/>
                    <a:pt x="1131572" y="444350"/>
                    <a:pt x="1129096" y="444636"/>
                  </a:cubicBezTo>
                  <a:cubicBezTo>
                    <a:pt x="1126619" y="444826"/>
                    <a:pt x="1124810" y="439492"/>
                    <a:pt x="1125667" y="439016"/>
                  </a:cubicBezTo>
                  <a:cubicBezTo>
                    <a:pt x="1126524" y="438540"/>
                    <a:pt x="1128429" y="436920"/>
                    <a:pt x="1127953" y="436349"/>
                  </a:cubicBezTo>
                  <a:cubicBezTo>
                    <a:pt x="1127477" y="435777"/>
                    <a:pt x="1124143" y="434253"/>
                    <a:pt x="1121857" y="433491"/>
                  </a:cubicBezTo>
                  <a:cubicBezTo>
                    <a:pt x="1119571" y="432729"/>
                    <a:pt x="1115761" y="439301"/>
                    <a:pt x="1115570" y="439682"/>
                  </a:cubicBezTo>
                  <a:cubicBezTo>
                    <a:pt x="1115380" y="440064"/>
                    <a:pt x="1114237" y="440635"/>
                    <a:pt x="1113475" y="440254"/>
                  </a:cubicBezTo>
                  <a:lnTo>
                    <a:pt x="1113380" y="439778"/>
                  </a:lnTo>
                  <a:cubicBezTo>
                    <a:pt x="1112618" y="436825"/>
                    <a:pt x="1110998" y="434729"/>
                    <a:pt x="1106903" y="434825"/>
                  </a:cubicBezTo>
                  <a:cubicBezTo>
                    <a:pt x="1106617" y="434825"/>
                    <a:pt x="1106141" y="435206"/>
                    <a:pt x="1106045" y="435587"/>
                  </a:cubicBezTo>
                  <a:cubicBezTo>
                    <a:pt x="1104331" y="438730"/>
                    <a:pt x="1108331" y="439587"/>
                    <a:pt x="1109855" y="441397"/>
                  </a:cubicBezTo>
                  <a:lnTo>
                    <a:pt x="1110046" y="441683"/>
                  </a:lnTo>
                  <a:cubicBezTo>
                    <a:pt x="1111570" y="442921"/>
                    <a:pt x="1111379" y="443588"/>
                    <a:pt x="1109475" y="443112"/>
                  </a:cubicBezTo>
                  <a:cubicBezTo>
                    <a:pt x="1107569" y="442730"/>
                    <a:pt x="1103378" y="439587"/>
                    <a:pt x="1101759" y="437492"/>
                  </a:cubicBezTo>
                  <a:lnTo>
                    <a:pt x="1100140" y="435587"/>
                  </a:lnTo>
                  <a:cubicBezTo>
                    <a:pt x="1098330" y="433587"/>
                    <a:pt x="1096044" y="432444"/>
                    <a:pt x="1092615" y="432634"/>
                  </a:cubicBezTo>
                  <a:cubicBezTo>
                    <a:pt x="1089853" y="432824"/>
                    <a:pt x="1087091" y="433110"/>
                    <a:pt x="1084233" y="431396"/>
                  </a:cubicBezTo>
                  <a:lnTo>
                    <a:pt x="1082614" y="430443"/>
                  </a:lnTo>
                  <a:cubicBezTo>
                    <a:pt x="1077947" y="431777"/>
                    <a:pt x="1075089" y="431967"/>
                    <a:pt x="1076232" y="430824"/>
                  </a:cubicBezTo>
                  <a:cubicBezTo>
                    <a:pt x="1077375" y="429776"/>
                    <a:pt x="1080328" y="425967"/>
                    <a:pt x="1078518" y="426443"/>
                  </a:cubicBezTo>
                  <a:cubicBezTo>
                    <a:pt x="1076709" y="427014"/>
                    <a:pt x="1072518" y="427586"/>
                    <a:pt x="1071755" y="427014"/>
                  </a:cubicBezTo>
                  <a:cubicBezTo>
                    <a:pt x="1070993" y="426443"/>
                    <a:pt x="1067469" y="424728"/>
                    <a:pt x="1066802" y="425681"/>
                  </a:cubicBezTo>
                  <a:cubicBezTo>
                    <a:pt x="1066136" y="426633"/>
                    <a:pt x="1063469" y="428062"/>
                    <a:pt x="1061945" y="427491"/>
                  </a:cubicBezTo>
                  <a:cubicBezTo>
                    <a:pt x="1060516" y="426919"/>
                    <a:pt x="1057277" y="423966"/>
                    <a:pt x="1058801" y="422538"/>
                  </a:cubicBezTo>
                  <a:cubicBezTo>
                    <a:pt x="1060326" y="421109"/>
                    <a:pt x="1068326" y="420537"/>
                    <a:pt x="1071089" y="423395"/>
                  </a:cubicBezTo>
                  <a:lnTo>
                    <a:pt x="1075946" y="422156"/>
                  </a:lnTo>
                  <a:lnTo>
                    <a:pt x="1077375" y="421775"/>
                  </a:lnTo>
                  <a:cubicBezTo>
                    <a:pt x="1078709" y="421109"/>
                    <a:pt x="1081280" y="419013"/>
                    <a:pt x="1083090" y="417108"/>
                  </a:cubicBezTo>
                  <a:lnTo>
                    <a:pt x="1085757" y="419490"/>
                  </a:lnTo>
                  <a:lnTo>
                    <a:pt x="1086900" y="420537"/>
                  </a:lnTo>
                  <a:cubicBezTo>
                    <a:pt x="1088043" y="422061"/>
                    <a:pt x="1090329" y="422442"/>
                    <a:pt x="1092044" y="421395"/>
                  </a:cubicBezTo>
                  <a:cubicBezTo>
                    <a:pt x="1093758" y="420347"/>
                    <a:pt x="1099664" y="418442"/>
                    <a:pt x="1101378" y="419585"/>
                  </a:cubicBezTo>
                  <a:lnTo>
                    <a:pt x="1102712" y="420728"/>
                  </a:lnTo>
                  <a:cubicBezTo>
                    <a:pt x="1104331" y="422061"/>
                    <a:pt x="1106331" y="423299"/>
                    <a:pt x="1107855" y="421299"/>
                  </a:cubicBezTo>
                  <a:lnTo>
                    <a:pt x="1108522" y="420347"/>
                  </a:lnTo>
                  <a:cubicBezTo>
                    <a:pt x="1107379" y="418156"/>
                    <a:pt x="1108522" y="416632"/>
                    <a:pt x="1110998" y="417108"/>
                  </a:cubicBezTo>
                  <a:cubicBezTo>
                    <a:pt x="1113475" y="417489"/>
                    <a:pt x="1121952" y="418918"/>
                    <a:pt x="1124334" y="418061"/>
                  </a:cubicBezTo>
                  <a:cubicBezTo>
                    <a:pt x="1126715" y="417203"/>
                    <a:pt x="1133001" y="417966"/>
                    <a:pt x="1130715" y="420918"/>
                  </a:cubicBezTo>
                  <a:cubicBezTo>
                    <a:pt x="1128429" y="423871"/>
                    <a:pt x="1128239" y="432063"/>
                    <a:pt x="1130620" y="431300"/>
                  </a:cubicBezTo>
                  <a:cubicBezTo>
                    <a:pt x="1133001" y="430539"/>
                    <a:pt x="1135287" y="423871"/>
                    <a:pt x="1136335" y="422538"/>
                  </a:cubicBezTo>
                  <a:cubicBezTo>
                    <a:pt x="1137383" y="421204"/>
                    <a:pt x="1140621" y="418442"/>
                    <a:pt x="1141669" y="418823"/>
                  </a:cubicBezTo>
                  <a:cubicBezTo>
                    <a:pt x="1142621" y="419204"/>
                    <a:pt x="1146812" y="419299"/>
                    <a:pt x="1149003" y="418346"/>
                  </a:cubicBezTo>
                  <a:cubicBezTo>
                    <a:pt x="1151289" y="417394"/>
                    <a:pt x="1155480" y="412917"/>
                    <a:pt x="1156909" y="410822"/>
                  </a:cubicBezTo>
                  <a:lnTo>
                    <a:pt x="1160147" y="412917"/>
                  </a:lnTo>
                  <a:lnTo>
                    <a:pt x="1162814" y="414632"/>
                  </a:lnTo>
                  <a:cubicBezTo>
                    <a:pt x="1164148" y="412822"/>
                    <a:pt x="1166339" y="410631"/>
                    <a:pt x="1167672" y="409774"/>
                  </a:cubicBezTo>
                  <a:close/>
                  <a:moveTo>
                    <a:pt x="1213201" y="409679"/>
                  </a:moveTo>
                  <a:cubicBezTo>
                    <a:pt x="1214440" y="409774"/>
                    <a:pt x="1216535" y="411394"/>
                    <a:pt x="1217869" y="413299"/>
                  </a:cubicBezTo>
                  <a:cubicBezTo>
                    <a:pt x="1219202" y="415204"/>
                    <a:pt x="1220250" y="424443"/>
                    <a:pt x="1218821" y="429491"/>
                  </a:cubicBezTo>
                  <a:lnTo>
                    <a:pt x="1212249" y="430444"/>
                  </a:lnTo>
                  <a:cubicBezTo>
                    <a:pt x="1210630" y="430634"/>
                    <a:pt x="1208725" y="430348"/>
                    <a:pt x="1207201" y="430729"/>
                  </a:cubicBezTo>
                  <a:lnTo>
                    <a:pt x="1205772" y="431110"/>
                  </a:lnTo>
                  <a:cubicBezTo>
                    <a:pt x="1203867" y="432539"/>
                    <a:pt x="1201771" y="431587"/>
                    <a:pt x="1201009" y="429015"/>
                  </a:cubicBezTo>
                  <a:cubicBezTo>
                    <a:pt x="1200343" y="426538"/>
                    <a:pt x="1185198" y="426634"/>
                    <a:pt x="1183483" y="425014"/>
                  </a:cubicBezTo>
                  <a:cubicBezTo>
                    <a:pt x="1181769" y="423395"/>
                    <a:pt x="1182245" y="422919"/>
                    <a:pt x="1184531" y="423871"/>
                  </a:cubicBezTo>
                  <a:cubicBezTo>
                    <a:pt x="1186817" y="424824"/>
                    <a:pt x="1194056" y="420442"/>
                    <a:pt x="1196723" y="420347"/>
                  </a:cubicBezTo>
                  <a:lnTo>
                    <a:pt x="1198342" y="421300"/>
                  </a:lnTo>
                  <a:lnTo>
                    <a:pt x="1204248" y="424729"/>
                  </a:lnTo>
                  <a:cubicBezTo>
                    <a:pt x="1204915" y="420823"/>
                    <a:pt x="1205581" y="418823"/>
                    <a:pt x="1205772" y="420347"/>
                  </a:cubicBezTo>
                  <a:cubicBezTo>
                    <a:pt x="1205962" y="421871"/>
                    <a:pt x="1207677" y="425395"/>
                    <a:pt x="1209201" y="424919"/>
                  </a:cubicBezTo>
                  <a:cubicBezTo>
                    <a:pt x="1210725" y="424443"/>
                    <a:pt x="1213487" y="424443"/>
                    <a:pt x="1214725" y="424252"/>
                  </a:cubicBezTo>
                  <a:cubicBezTo>
                    <a:pt x="1215964" y="424062"/>
                    <a:pt x="1215583" y="422347"/>
                    <a:pt x="1211487" y="421204"/>
                  </a:cubicBezTo>
                  <a:lnTo>
                    <a:pt x="1215773" y="417013"/>
                  </a:lnTo>
                  <a:cubicBezTo>
                    <a:pt x="1216249" y="416537"/>
                    <a:pt x="1212820" y="413584"/>
                    <a:pt x="1211392" y="411679"/>
                  </a:cubicBezTo>
                  <a:cubicBezTo>
                    <a:pt x="1211106" y="411298"/>
                    <a:pt x="1211677" y="410060"/>
                    <a:pt x="1212154" y="409965"/>
                  </a:cubicBezTo>
                  <a:close/>
                  <a:moveTo>
                    <a:pt x="1275972" y="409489"/>
                  </a:moveTo>
                  <a:cubicBezTo>
                    <a:pt x="1277591" y="408727"/>
                    <a:pt x="1283116" y="417109"/>
                    <a:pt x="1281401" y="420823"/>
                  </a:cubicBezTo>
                  <a:cubicBezTo>
                    <a:pt x="1279591" y="424443"/>
                    <a:pt x="1276924" y="426348"/>
                    <a:pt x="1275305" y="424919"/>
                  </a:cubicBezTo>
                  <a:cubicBezTo>
                    <a:pt x="1273686" y="423490"/>
                    <a:pt x="1271019" y="419204"/>
                    <a:pt x="1272638" y="418347"/>
                  </a:cubicBezTo>
                  <a:cubicBezTo>
                    <a:pt x="1274257" y="417490"/>
                    <a:pt x="1277591" y="414537"/>
                    <a:pt x="1276639" y="413680"/>
                  </a:cubicBezTo>
                  <a:cubicBezTo>
                    <a:pt x="1275686" y="412822"/>
                    <a:pt x="1274448" y="410060"/>
                    <a:pt x="1275972" y="409489"/>
                  </a:cubicBezTo>
                  <a:close/>
                  <a:moveTo>
                    <a:pt x="848109" y="409298"/>
                  </a:moveTo>
                  <a:cubicBezTo>
                    <a:pt x="849919" y="408346"/>
                    <a:pt x="853728" y="414823"/>
                    <a:pt x="850585" y="416251"/>
                  </a:cubicBezTo>
                  <a:cubicBezTo>
                    <a:pt x="847442" y="417680"/>
                    <a:pt x="845918" y="418347"/>
                    <a:pt x="847156" y="417966"/>
                  </a:cubicBezTo>
                  <a:cubicBezTo>
                    <a:pt x="848394" y="417490"/>
                    <a:pt x="851252" y="415204"/>
                    <a:pt x="849633" y="414156"/>
                  </a:cubicBezTo>
                  <a:cubicBezTo>
                    <a:pt x="848013" y="413108"/>
                    <a:pt x="846299" y="410251"/>
                    <a:pt x="848109" y="409298"/>
                  </a:cubicBezTo>
                  <a:close/>
                  <a:moveTo>
                    <a:pt x="1471234" y="409107"/>
                  </a:moveTo>
                  <a:lnTo>
                    <a:pt x="1473234" y="409488"/>
                  </a:lnTo>
                  <a:lnTo>
                    <a:pt x="1475044" y="409869"/>
                  </a:lnTo>
                  <a:cubicBezTo>
                    <a:pt x="1479045" y="409679"/>
                    <a:pt x="1480664" y="410346"/>
                    <a:pt x="1478759" y="411203"/>
                  </a:cubicBezTo>
                  <a:cubicBezTo>
                    <a:pt x="1476854" y="412155"/>
                    <a:pt x="1473616" y="414632"/>
                    <a:pt x="1475044" y="415203"/>
                  </a:cubicBezTo>
                  <a:cubicBezTo>
                    <a:pt x="1476473" y="415775"/>
                    <a:pt x="1479331" y="417489"/>
                    <a:pt x="1477330" y="417489"/>
                  </a:cubicBezTo>
                  <a:cubicBezTo>
                    <a:pt x="1475330" y="417489"/>
                    <a:pt x="1469615" y="416156"/>
                    <a:pt x="1468948" y="414537"/>
                  </a:cubicBezTo>
                  <a:cubicBezTo>
                    <a:pt x="1468282" y="412917"/>
                    <a:pt x="1468282" y="407774"/>
                    <a:pt x="1471234" y="409107"/>
                  </a:cubicBezTo>
                  <a:close/>
                  <a:moveTo>
                    <a:pt x="1202724" y="407869"/>
                  </a:moveTo>
                  <a:cubicBezTo>
                    <a:pt x="1204533" y="407869"/>
                    <a:pt x="1204724" y="409393"/>
                    <a:pt x="1203200" y="411203"/>
                  </a:cubicBezTo>
                  <a:cubicBezTo>
                    <a:pt x="1201676" y="413108"/>
                    <a:pt x="1197961" y="416251"/>
                    <a:pt x="1198342" y="414441"/>
                  </a:cubicBezTo>
                  <a:cubicBezTo>
                    <a:pt x="1198723" y="412632"/>
                    <a:pt x="1200914" y="407869"/>
                    <a:pt x="1202724" y="407869"/>
                  </a:cubicBezTo>
                  <a:close/>
                  <a:moveTo>
                    <a:pt x="1317596" y="406631"/>
                  </a:moveTo>
                  <a:lnTo>
                    <a:pt x="1321311" y="406631"/>
                  </a:lnTo>
                  <a:cubicBezTo>
                    <a:pt x="1324930" y="407965"/>
                    <a:pt x="1327026" y="409108"/>
                    <a:pt x="1325978" y="409108"/>
                  </a:cubicBezTo>
                  <a:cubicBezTo>
                    <a:pt x="1324930" y="409108"/>
                    <a:pt x="1320930" y="410536"/>
                    <a:pt x="1318834" y="411679"/>
                  </a:cubicBezTo>
                  <a:cubicBezTo>
                    <a:pt x="1316739" y="412822"/>
                    <a:pt x="1317977" y="418252"/>
                    <a:pt x="1318453" y="419871"/>
                  </a:cubicBezTo>
                  <a:cubicBezTo>
                    <a:pt x="1318930" y="421395"/>
                    <a:pt x="1316263" y="425681"/>
                    <a:pt x="1312453" y="424633"/>
                  </a:cubicBezTo>
                  <a:lnTo>
                    <a:pt x="1309119" y="424348"/>
                  </a:lnTo>
                  <a:lnTo>
                    <a:pt x="1305309" y="423966"/>
                  </a:lnTo>
                  <a:cubicBezTo>
                    <a:pt x="1300927" y="424157"/>
                    <a:pt x="1296831" y="423395"/>
                    <a:pt x="1296260" y="422347"/>
                  </a:cubicBezTo>
                  <a:cubicBezTo>
                    <a:pt x="1295689" y="421300"/>
                    <a:pt x="1294927" y="418442"/>
                    <a:pt x="1295784" y="418156"/>
                  </a:cubicBezTo>
                  <a:lnTo>
                    <a:pt x="1296736" y="417966"/>
                  </a:lnTo>
                  <a:lnTo>
                    <a:pt x="1301499" y="416918"/>
                  </a:lnTo>
                  <a:cubicBezTo>
                    <a:pt x="1304166" y="419776"/>
                    <a:pt x="1308928" y="421109"/>
                    <a:pt x="1312167" y="419871"/>
                  </a:cubicBezTo>
                  <a:lnTo>
                    <a:pt x="1311786" y="416537"/>
                  </a:lnTo>
                  <a:cubicBezTo>
                    <a:pt x="1311500" y="414346"/>
                    <a:pt x="1315215" y="412822"/>
                    <a:pt x="1312167" y="409774"/>
                  </a:cubicBezTo>
                  <a:cubicBezTo>
                    <a:pt x="1309690" y="407298"/>
                    <a:pt x="1311976" y="406631"/>
                    <a:pt x="1317596" y="406631"/>
                  </a:cubicBezTo>
                  <a:close/>
                  <a:moveTo>
                    <a:pt x="1711074" y="406154"/>
                  </a:moveTo>
                  <a:lnTo>
                    <a:pt x="1711264" y="406535"/>
                  </a:lnTo>
                  <a:cubicBezTo>
                    <a:pt x="1712026" y="408345"/>
                    <a:pt x="1712693" y="410250"/>
                    <a:pt x="1713074" y="412155"/>
                  </a:cubicBezTo>
                  <a:lnTo>
                    <a:pt x="1713265" y="413298"/>
                  </a:lnTo>
                  <a:cubicBezTo>
                    <a:pt x="1712979" y="414632"/>
                    <a:pt x="1711646" y="415775"/>
                    <a:pt x="1710217" y="415775"/>
                  </a:cubicBezTo>
                  <a:lnTo>
                    <a:pt x="1709264" y="415298"/>
                  </a:lnTo>
                  <a:cubicBezTo>
                    <a:pt x="1706502" y="413965"/>
                    <a:pt x="1703835" y="412536"/>
                    <a:pt x="1701358" y="410917"/>
                  </a:cubicBezTo>
                  <a:lnTo>
                    <a:pt x="1700787" y="410536"/>
                  </a:lnTo>
                  <a:cubicBezTo>
                    <a:pt x="1701263" y="409202"/>
                    <a:pt x="1703264" y="408726"/>
                    <a:pt x="1703930" y="408917"/>
                  </a:cubicBezTo>
                  <a:cubicBezTo>
                    <a:pt x="1704597" y="409107"/>
                    <a:pt x="1705836" y="408821"/>
                    <a:pt x="1706597" y="408155"/>
                  </a:cubicBezTo>
                  <a:cubicBezTo>
                    <a:pt x="1707455" y="407488"/>
                    <a:pt x="1710312" y="405869"/>
                    <a:pt x="1711074" y="406154"/>
                  </a:cubicBezTo>
                  <a:close/>
                  <a:moveTo>
                    <a:pt x="1507810" y="404821"/>
                  </a:moveTo>
                  <a:lnTo>
                    <a:pt x="1510954" y="405678"/>
                  </a:lnTo>
                  <a:lnTo>
                    <a:pt x="1512192" y="406059"/>
                  </a:lnTo>
                  <a:cubicBezTo>
                    <a:pt x="1512954" y="409965"/>
                    <a:pt x="1506096" y="409393"/>
                    <a:pt x="1504096" y="408441"/>
                  </a:cubicBezTo>
                  <a:cubicBezTo>
                    <a:pt x="1502190" y="407488"/>
                    <a:pt x="1503810" y="405773"/>
                    <a:pt x="1507810" y="404821"/>
                  </a:cubicBezTo>
                  <a:close/>
                  <a:moveTo>
                    <a:pt x="1436087" y="404440"/>
                  </a:moveTo>
                  <a:cubicBezTo>
                    <a:pt x="1437801" y="403106"/>
                    <a:pt x="1441040" y="402344"/>
                    <a:pt x="1440183" y="406154"/>
                  </a:cubicBezTo>
                  <a:lnTo>
                    <a:pt x="1446850" y="405487"/>
                  </a:lnTo>
                  <a:cubicBezTo>
                    <a:pt x="1446945" y="405487"/>
                    <a:pt x="1447517" y="407011"/>
                    <a:pt x="1447231" y="407392"/>
                  </a:cubicBezTo>
                  <a:lnTo>
                    <a:pt x="1445612" y="408821"/>
                  </a:lnTo>
                  <a:cubicBezTo>
                    <a:pt x="1443040" y="408916"/>
                    <a:pt x="1437515" y="407583"/>
                    <a:pt x="1435896" y="407392"/>
                  </a:cubicBezTo>
                  <a:cubicBezTo>
                    <a:pt x="1434277" y="407107"/>
                    <a:pt x="1434372" y="405868"/>
                    <a:pt x="1436087" y="404440"/>
                  </a:cubicBezTo>
                  <a:close/>
                  <a:moveTo>
                    <a:pt x="1548291" y="404059"/>
                  </a:moveTo>
                  <a:cubicBezTo>
                    <a:pt x="1548958" y="404535"/>
                    <a:pt x="1548862" y="406535"/>
                    <a:pt x="1548481" y="406726"/>
                  </a:cubicBezTo>
                  <a:cubicBezTo>
                    <a:pt x="1545624" y="407869"/>
                    <a:pt x="1542671" y="409297"/>
                    <a:pt x="1539718" y="409488"/>
                  </a:cubicBezTo>
                  <a:lnTo>
                    <a:pt x="1537623" y="409583"/>
                  </a:lnTo>
                  <a:cubicBezTo>
                    <a:pt x="1534670" y="407964"/>
                    <a:pt x="1534289" y="406249"/>
                    <a:pt x="1536670" y="405773"/>
                  </a:cubicBezTo>
                  <a:lnTo>
                    <a:pt x="1537718" y="405011"/>
                  </a:lnTo>
                  <a:cubicBezTo>
                    <a:pt x="1541623" y="402154"/>
                    <a:pt x="1545433" y="401677"/>
                    <a:pt x="1548291" y="404059"/>
                  </a:cubicBezTo>
                  <a:close/>
                  <a:moveTo>
                    <a:pt x="1909860" y="403964"/>
                  </a:moveTo>
                  <a:cubicBezTo>
                    <a:pt x="1912146" y="403488"/>
                    <a:pt x="1912241" y="405393"/>
                    <a:pt x="1910050" y="408250"/>
                  </a:cubicBezTo>
                  <a:cubicBezTo>
                    <a:pt x="1907860" y="411108"/>
                    <a:pt x="1898239" y="415584"/>
                    <a:pt x="1897287" y="414537"/>
                  </a:cubicBezTo>
                  <a:cubicBezTo>
                    <a:pt x="1896335" y="413489"/>
                    <a:pt x="1894525" y="409679"/>
                    <a:pt x="1894525" y="408536"/>
                  </a:cubicBezTo>
                  <a:lnTo>
                    <a:pt x="1895191" y="408060"/>
                  </a:lnTo>
                  <a:cubicBezTo>
                    <a:pt x="1895858" y="407583"/>
                    <a:pt x="1897763" y="407488"/>
                    <a:pt x="1898430" y="407964"/>
                  </a:cubicBezTo>
                  <a:lnTo>
                    <a:pt x="1901573" y="410155"/>
                  </a:lnTo>
                  <a:cubicBezTo>
                    <a:pt x="1903573" y="408060"/>
                    <a:pt x="1907574" y="404440"/>
                    <a:pt x="1909860" y="403964"/>
                  </a:cubicBezTo>
                  <a:close/>
                  <a:moveTo>
                    <a:pt x="1633254" y="403964"/>
                  </a:moveTo>
                  <a:cubicBezTo>
                    <a:pt x="1634968" y="403964"/>
                    <a:pt x="1637064" y="405012"/>
                    <a:pt x="1638302" y="406060"/>
                  </a:cubicBezTo>
                  <a:lnTo>
                    <a:pt x="1638969" y="406631"/>
                  </a:lnTo>
                  <a:cubicBezTo>
                    <a:pt x="1638397" y="408250"/>
                    <a:pt x="1634111" y="411298"/>
                    <a:pt x="1629444" y="413394"/>
                  </a:cubicBezTo>
                  <a:lnTo>
                    <a:pt x="1626491" y="416632"/>
                  </a:lnTo>
                  <a:lnTo>
                    <a:pt x="1626110" y="417109"/>
                  </a:lnTo>
                  <a:cubicBezTo>
                    <a:pt x="1625348" y="417490"/>
                    <a:pt x="1624300" y="417394"/>
                    <a:pt x="1623634" y="416823"/>
                  </a:cubicBezTo>
                  <a:cubicBezTo>
                    <a:pt x="1622967" y="416251"/>
                    <a:pt x="1621633" y="411489"/>
                    <a:pt x="1622110" y="407393"/>
                  </a:cubicBezTo>
                  <a:lnTo>
                    <a:pt x="1627158" y="405679"/>
                  </a:lnTo>
                  <a:cubicBezTo>
                    <a:pt x="1629158" y="405012"/>
                    <a:pt x="1631254" y="403964"/>
                    <a:pt x="1633254" y="403964"/>
                  </a:cubicBezTo>
                  <a:close/>
                  <a:moveTo>
                    <a:pt x="1427896" y="403582"/>
                  </a:moveTo>
                  <a:lnTo>
                    <a:pt x="1427800" y="404821"/>
                  </a:lnTo>
                  <a:lnTo>
                    <a:pt x="1427514" y="408440"/>
                  </a:lnTo>
                  <a:cubicBezTo>
                    <a:pt x="1430563" y="407964"/>
                    <a:pt x="1432944" y="408821"/>
                    <a:pt x="1432944" y="410345"/>
                  </a:cubicBezTo>
                  <a:cubicBezTo>
                    <a:pt x="1432944" y="411869"/>
                    <a:pt x="1431991" y="415203"/>
                    <a:pt x="1430753" y="414346"/>
                  </a:cubicBezTo>
                  <a:lnTo>
                    <a:pt x="1430467" y="413393"/>
                  </a:lnTo>
                  <a:cubicBezTo>
                    <a:pt x="1429229" y="409774"/>
                    <a:pt x="1427038" y="408440"/>
                    <a:pt x="1423514" y="410059"/>
                  </a:cubicBezTo>
                  <a:lnTo>
                    <a:pt x="1421990" y="410821"/>
                  </a:lnTo>
                  <a:cubicBezTo>
                    <a:pt x="1420942" y="412441"/>
                    <a:pt x="1418847" y="413203"/>
                    <a:pt x="1417418" y="412345"/>
                  </a:cubicBezTo>
                  <a:cubicBezTo>
                    <a:pt x="1415989" y="411583"/>
                    <a:pt x="1410941" y="410250"/>
                    <a:pt x="1410274" y="411869"/>
                  </a:cubicBezTo>
                  <a:cubicBezTo>
                    <a:pt x="1409607" y="413393"/>
                    <a:pt x="1411036" y="417584"/>
                    <a:pt x="1409512" y="418156"/>
                  </a:cubicBezTo>
                  <a:cubicBezTo>
                    <a:pt x="1407988" y="418822"/>
                    <a:pt x="1402845" y="419870"/>
                    <a:pt x="1403035" y="418727"/>
                  </a:cubicBezTo>
                  <a:lnTo>
                    <a:pt x="1403226" y="418060"/>
                  </a:lnTo>
                  <a:lnTo>
                    <a:pt x="1403702" y="416155"/>
                  </a:lnTo>
                  <a:cubicBezTo>
                    <a:pt x="1404273" y="414060"/>
                    <a:pt x="1406274" y="410536"/>
                    <a:pt x="1408274" y="408440"/>
                  </a:cubicBezTo>
                  <a:cubicBezTo>
                    <a:pt x="1410274" y="406345"/>
                    <a:pt x="1420275" y="406249"/>
                    <a:pt x="1421609" y="405202"/>
                  </a:cubicBezTo>
                  <a:cubicBezTo>
                    <a:pt x="1422942" y="404154"/>
                    <a:pt x="1427419" y="402058"/>
                    <a:pt x="1427896" y="403582"/>
                  </a:cubicBezTo>
                  <a:close/>
                  <a:moveTo>
                    <a:pt x="1607156" y="403392"/>
                  </a:moveTo>
                  <a:cubicBezTo>
                    <a:pt x="1607156" y="403297"/>
                    <a:pt x="1609156" y="403202"/>
                    <a:pt x="1609537" y="403487"/>
                  </a:cubicBezTo>
                  <a:cubicBezTo>
                    <a:pt x="1610203" y="404249"/>
                    <a:pt x="1611061" y="405583"/>
                    <a:pt x="1610680" y="406059"/>
                  </a:cubicBezTo>
                  <a:lnTo>
                    <a:pt x="1609632" y="407393"/>
                  </a:lnTo>
                  <a:cubicBezTo>
                    <a:pt x="1607822" y="408536"/>
                    <a:pt x="1598583" y="413965"/>
                    <a:pt x="1596107" y="415965"/>
                  </a:cubicBezTo>
                  <a:cubicBezTo>
                    <a:pt x="1593630" y="417966"/>
                    <a:pt x="1589629" y="418537"/>
                    <a:pt x="1587153" y="417108"/>
                  </a:cubicBezTo>
                  <a:cubicBezTo>
                    <a:pt x="1584676" y="415775"/>
                    <a:pt x="1580009" y="410155"/>
                    <a:pt x="1580200" y="409679"/>
                  </a:cubicBezTo>
                  <a:cubicBezTo>
                    <a:pt x="1580390" y="409202"/>
                    <a:pt x="1581628" y="407964"/>
                    <a:pt x="1582771" y="408059"/>
                  </a:cubicBezTo>
                  <a:cubicBezTo>
                    <a:pt x="1583819" y="408155"/>
                    <a:pt x="1585439" y="409869"/>
                    <a:pt x="1586200" y="411107"/>
                  </a:cubicBezTo>
                  <a:cubicBezTo>
                    <a:pt x="1586962" y="412441"/>
                    <a:pt x="1592201" y="413108"/>
                    <a:pt x="1592392" y="412060"/>
                  </a:cubicBezTo>
                  <a:cubicBezTo>
                    <a:pt x="1592582" y="411012"/>
                    <a:pt x="1593820" y="407964"/>
                    <a:pt x="1594582" y="407583"/>
                  </a:cubicBezTo>
                  <a:lnTo>
                    <a:pt x="1595344" y="407583"/>
                  </a:lnTo>
                  <a:cubicBezTo>
                    <a:pt x="1599916" y="407393"/>
                    <a:pt x="1605441" y="408917"/>
                    <a:pt x="1607156" y="403392"/>
                  </a:cubicBezTo>
                  <a:close/>
                  <a:moveTo>
                    <a:pt x="320804" y="402725"/>
                  </a:moveTo>
                  <a:cubicBezTo>
                    <a:pt x="318804" y="401487"/>
                    <a:pt x="308231" y="404821"/>
                    <a:pt x="304993" y="404440"/>
                  </a:cubicBezTo>
                  <a:cubicBezTo>
                    <a:pt x="301754" y="404059"/>
                    <a:pt x="299754" y="404821"/>
                    <a:pt x="300516" y="406059"/>
                  </a:cubicBezTo>
                  <a:lnTo>
                    <a:pt x="301373" y="407202"/>
                  </a:lnTo>
                  <a:lnTo>
                    <a:pt x="302516" y="408726"/>
                  </a:lnTo>
                  <a:cubicBezTo>
                    <a:pt x="303945" y="410440"/>
                    <a:pt x="306041" y="410059"/>
                    <a:pt x="307183" y="407964"/>
                  </a:cubicBezTo>
                  <a:lnTo>
                    <a:pt x="308517" y="407678"/>
                  </a:lnTo>
                  <a:lnTo>
                    <a:pt x="313756" y="406440"/>
                  </a:lnTo>
                  <a:cubicBezTo>
                    <a:pt x="319661" y="405583"/>
                    <a:pt x="322900" y="403963"/>
                    <a:pt x="320804" y="402725"/>
                  </a:cubicBezTo>
                  <a:close/>
                  <a:moveTo>
                    <a:pt x="900210" y="402631"/>
                  </a:moveTo>
                  <a:cubicBezTo>
                    <a:pt x="901543" y="403202"/>
                    <a:pt x="904496" y="405964"/>
                    <a:pt x="903067" y="407298"/>
                  </a:cubicBezTo>
                  <a:cubicBezTo>
                    <a:pt x="901734" y="408631"/>
                    <a:pt x="896495" y="410441"/>
                    <a:pt x="893447" y="409584"/>
                  </a:cubicBezTo>
                  <a:lnTo>
                    <a:pt x="892780" y="410155"/>
                  </a:lnTo>
                  <a:cubicBezTo>
                    <a:pt x="888208" y="413965"/>
                    <a:pt x="886303" y="410632"/>
                    <a:pt x="884017" y="408250"/>
                  </a:cubicBezTo>
                  <a:cubicBezTo>
                    <a:pt x="883636" y="407869"/>
                    <a:pt x="884017" y="406917"/>
                    <a:pt x="884303" y="406345"/>
                  </a:cubicBezTo>
                  <a:cubicBezTo>
                    <a:pt x="884398" y="406155"/>
                    <a:pt x="885732" y="405964"/>
                    <a:pt x="886018" y="406250"/>
                  </a:cubicBezTo>
                  <a:cubicBezTo>
                    <a:pt x="888208" y="408346"/>
                    <a:pt x="890209" y="408060"/>
                    <a:pt x="892304" y="406155"/>
                  </a:cubicBezTo>
                  <a:lnTo>
                    <a:pt x="894018" y="404440"/>
                  </a:lnTo>
                  <a:cubicBezTo>
                    <a:pt x="896019" y="402821"/>
                    <a:pt x="898781" y="402059"/>
                    <a:pt x="900210" y="402631"/>
                  </a:cubicBezTo>
                  <a:close/>
                  <a:moveTo>
                    <a:pt x="1375222" y="402250"/>
                  </a:moveTo>
                  <a:lnTo>
                    <a:pt x="1376175" y="403107"/>
                  </a:lnTo>
                  <a:lnTo>
                    <a:pt x="1379889" y="406250"/>
                  </a:lnTo>
                  <a:cubicBezTo>
                    <a:pt x="1377984" y="410346"/>
                    <a:pt x="1373984" y="413870"/>
                    <a:pt x="1370936" y="414061"/>
                  </a:cubicBezTo>
                  <a:lnTo>
                    <a:pt x="1368936" y="413680"/>
                  </a:lnTo>
                  <a:lnTo>
                    <a:pt x="1367793" y="413489"/>
                  </a:lnTo>
                  <a:cubicBezTo>
                    <a:pt x="1366745" y="412346"/>
                    <a:pt x="1367031" y="410822"/>
                    <a:pt x="1368269" y="410060"/>
                  </a:cubicBezTo>
                  <a:lnTo>
                    <a:pt x="1369603" y="409679"/>
                  </a:lnTo>
                  <a:lnTo>
                    <a:pt x="1370650" y="409298"/>
                  </a:lnTo>
                  <a:cubicBezTo>
                    <a:pt x="1372650" y="409203"/>
                    <a:pt x="1373222" y="407774"/>
                    <a:pt x="1371889" y="406060"/>
                  </a:cubicBezTo>
                  <a:lnTo>
                    <a:pt x="1371603" y="404631"/>
                  </a:lnTo>
                  <a:lnTo>
                    <a:pt x="1371317" y="403583"/>
                  </a:lnTo>
                  <a:cubicBezTo>
                    <a:pt x="1371984" y="402250"/>
                    <a:pt x="1373794" y="401678"/>
                    <a:pt x="1375222" y="402250"/>
                  </a:cubicBezTo>
                  <a:close/>
                  <a:moveTo>
                    <a:pt x="1821754" y="401868"/>
                  </a:moveTo>
                  <a:cubicBezTo>
                    <a:pt x="1822421" y="402249"/>
                    <a:pt x="1822993" y="402821"/>
                    <a:pt x="1823564" y="403297"/>
                  </a:cubicBezTo>
                  <a:lnTo>
                    <a:pt x="1824802" y="404345"/>
                  </a:lnTo>
                  <a:cubicBezTo>
                    <a:pt x="1826231" y="405488"/>
                    <a:pt x="1826707" y="407107"/>
                    <a:pt x="1826517" y="407393"/>
                  </a:cubicBezTo>
                  <a:cubicBezTo>
                    <a:pt x="1826326" y="407678"/>
                    <a:pt x="1824707" y="407202"/>
                    <a:pt x="1822897" y="406250"/>
                  </a:cubicBezTo>
                  <a:cubicBezTo>
                    <a:pt x="1821183" y="405392"/>
                    <a:pt x="1816420" y="405011"/>
                    <a:pt x="1816801" y="407583"/>
                  </a:cubicBezTo>
                  <a:cubicBezTo>
                    <a:pt x="1817182" y="410155"/>
                    <a:pt x="1809753" y="410346"/>
                    <a:pt x="1810800" y="406250"/>
                  </a:cubicBezTo>
                  <a:lnTo>
                    <a:pt x="1812039" y="402821"/>
                  </a:lnTo>
                  <a:cubicBezTo>
                    <a:pt x="1812705" y="401011"/>
                    <a:pt x="1818897" y="400439"/>
                    <a:pt x="1821754" y="401868"/>
                  </a:cubicBezTo>
                  <a:close/>
                  <a:moveTo>
                    <a:pt x="1798227" y="401582"/>
                  </a:moveTo>
                  <a:cubicBezTo>
                    <a:pt x="1799465" y="400058"/>
                    <a:pt x="1804990" y="400439"/>
                    <a:pt x="1803561" y="402249"/>
                  </a:cubicBezTo>
                  <a:cubicBezTo>
                    <a:pt x="1802132" y="404059"/>
                    <a:pt x="1808323" y="405964"/>
                    <a:pt x="1808228" y="406250"/>
                  </a:cubicBezTo>
                  <a:cubicBezTo>
                    <a:pt x="1808133" y="406535"/>
                    <a:pt x="1807371" y="408821"/>
                    <a:pt x="1806704" y="410441"/>
                  </a:cubicBezTo>
                  <a:cubicBezTo>
                    <a:pt x="1806037" y="412155"/>
                    <a:pt x="1795274" y="414632"/>
                    <a:pt x="1793750" y="413203"/>
                  </a:cubicBezTo>
                  <a:cubicBezTo>
                    <a:pt x="1792226" y="411679"/>
                    <a:pt x="1792131" y="409393"/>
                    <a:pt x="1793560" y="408059"/>
                  </a:cubicBezTo>
                  <a:cubicBezTo>
                    <a:pt x="1794988" y="406726"/>
                    <a:pt x="1800703" y="408250"/>
                    <a:pt x="1801561" y="406726"/>
                  </a:cubicBezTo>
                  <a:lnTo>
                    <a:pt x="1801085" y="406345"/>
                  </a:lnTo>
                  <a:lnTo>
                    <a:pt x="1800132" y="405488"/>
                  </a:lnTo>
                  <a:cubicBezTo>
                    <a:pt x="1797846" y="404916"/>
                    <a:pt x="1796988" y="403202"/>
                    <a:pt x="1798227" y="401582"/>
                  </a:cubicBezTo>
                  <a:close/>
                  <a:moveTo>
                    <a:pt x="290419" y="400915"/>
                  </a:moveTo>
                  <a:cubicBezTo>
                    <a:pt x="287181" y="399963"/>
                    <a:pt x="282704" y="402249"/>
                    <a:pt x="280418" y="405868"/>
                  </a:cubicBezTo>
                  <a:lnTo>
                    <a:pt x="272417" y="403582"/>
                  </a:lnTo>
                  <a:lnTo>
                    <a:pt x="268988" y="402630"/>
                  </a:lnTo>
                  <a:cubicBezTo>
                    <a:pt x="268512" y="405297"/>
                    <a:pt x="266798" y="407297"/>
                    <a:pt x="265274" y="407107"/>
                  </a:cubicBezTo>
                  <a:cubicBezTo>
                    <a:pt x="263750" y="406916"/>
                    <a:pt x="258606" y="408916"/>
                    <a:pt x="257177" y="409202"/>
                  </a:cubicBezTo>
                  <a:cubicBezTo>
                    <a:pt x="255749" y="409488"/>
                    <a:pt x="249652" y="407107"/>
                    <a:pt x="246890" y="406154"/>
                  </a:cubicBezTo>
                  <a:cubicBezTo>
                    <a:pt x="244128" y="405106"/>
                    <a:pt x="236317" y="409583"/>
                    <a:pt x="234032" y="411393"/>
                  </a:cubicBezTo>
                  <a:lnTo>
                    <a:pt x="232031" y="413107"/>
                  </a:lnTo>
                  <a:cubicBezTo>
                    <a:pt x="228888" y="415679"/>
                    <a:pt x="229174" y="415774"/>
                    <a:pt x="226792" y="413203"/>
                  </a:cubicBezTo>
                  <a:cubicBezTo>
                    <a:pt x="225268" y="411583"/>
                    <a:pt x="223649" y="409964"/>
                    <a:pt x="221744" y="408631"/>
                  </a:cubicBezTo>
                  <a:lnTo>
                    <a:pt x="220696" y="407964"/>
                  </a:lnTo>
                  <a:cubicBezTo>
                    <a:pt x="218887" y="407869"/>
                    <a:pt x="217267" y="408345"/>
                    <a:pt x="217172" y="409012"/>
                  </a:cubicBezTo>
                  <a:cubicBezTo>
                    <a:pt x="216982" y="409678"/>
                    <a:pt x="215077" y="411488"/>
                    <a:pt x="213267" y="411298"/>
                  </a:cubicBezTo>
                  <a:cubicBezTo>
                    <a:pt x="211457" y="411107"/>
                    <a:pt x="212410" y="416155"/>
                    <a:pt x="213076" y="417394"/>
                  </a:cubicBezTo>
                  <a:cubicBezTo>
                    <a:pt x="213458" y="418727"/>
                    <a:pt x="218029" y="418822"/>
                    <a:pt x="219268" y="417775"/>
                  </a:cubicBezTo>
                  <a:cubicBezTo>
                    <a:pt x="220506" y="416727"/>
                    <a:pt x="225078" y="417203"/>
                    <a:pt x="229459" y="418822"/>
                  </a:cubicBezTo>
                  <a:lnTo>
                    <a:pt x="233555" y="419965"/>
                  </a:lnTo>
                  <a:cubicBezTo>
                    <a:pt x="234317" y="420156"/>
                    <a:pt x="236413" y="419013"/>
                    <a:pt x="236889" y="418060"/>
                  </a:cubicBezTo>
                  <a:cubicBezTo>
                    <a:pt x="237556" y="416822"/>
                    <a:pt x="237270" y="416536"/>
                    <a:pt x="239651" y="416632"/>
                  </a:cubicBezTo>
                  <a:lnTo>
                    <a:pt x="245652" y="416822"/>
                  </a:lnTo>
                  <a:cubicBezTo>
                    <a:pt x="252224" y="417394"/>
                    <a:pt x="258987" y="417775"/>
                    <a:pt x="260797" y="417679"/>
                  </a:cubicBezTo>
                  <a:lnTo>
                    <a:pt x="262321" y="417203"/>
                  </a:lnTo>
                  <a:lnTo>
                    <a:pt x="266798" y="415870"/>
                  </a:lnTo>
                  <a:cubicBezTo>
                    <a:pt x="272417" y="413965"/>
                    <a:pt x="275084" y="412250"/>
                    <a:pt x="272703" y="411964"/>
                  </a:cubicBezTo>
                  <a:lnTo>
                    <a:pt x="271750" y="411298"/>
                  </a:lnTo>
                  <a:lnTo>
                    <a:pt x="270226" y="410250"/>
                  </a:lnTo>
                  <a:cubicBezTo>
                    <a:pt x="269179" y="409202"/>
                    <a:pt x="270608" y="409393"/>
                    <a:pt x="273465" y="410821"/>
                  </a:cubicBezTo>
                  <a:cubicBezTo>
                    <a:pt x="276323" y="412250"/>
                    <a:pt x="286038" y="411774"/>
                    <a:pt x="286038" y="410250"/>
                  </a:cubicBezTo>
                  <a:lnTo>
                    <a:pt x="286133" y="408916"/>
                  </a:lnTo>
                  <a:cubicBezTo>
                    <a:pt x="286228" y="407202"/>
                    <a:pt x="285562" y="404916"/>
                    <a:pt x="286705" y="404059"/>
                  </a:cubicBezTo>
                  <a:close/>
                  <a:moveTo>
                    <a:pt x="1753841" y="399487"/>
                  </a:moveTo>
                  <a:cubicBezTo>
                    <a:pt x="1756413" y="400630"/>
                    <a:pt x="1759366" y="402821"/>
                    <a:pt x="1760318" y="404345"/>
                  </a:cubicBezTo>
                  <a:lnTo>
                    <a:pt x="1760127" y="405583"/>
                  </a:lnTo>
                  <a:cubicBezTo>
                    <a:pt x="1759747" y="407393"/>
                    <a:pt x="1758604" y="409203"/>
                    <a:pt x="1757365" y="410822"/>
                  </a:cubicBezTo>
                  <a:cubicBezTo>
                    <a:pt x="1756889" y="411489"/>
                    <a:pt x="1755175" y="411870"/>
                    <a:pt x="1754127" y="411679"/>
                  </a:cubicBezTo>
                  <a:lnTo>
                    <a:pt x="1744411" y="410441"/>
                  </a:lnTo>
                  <a:cubicBezTo>
                    <a:pt x="1745459" y="414727"/>
                    <a:pt x="1746221" y="418537"/>
                    <a:pt x="1746126" y="418918"/>
                  </a:cubicBezTo>
                  <a:cubicBezTo>
                    <a:pt x="1746030" y="419299"/>
                    <a:pt x="1744507" y="420061"/>
                    <a:pt x="1742982" y="419775"/>
                  </a:cubicBezTo>
                  <a:lnTo>
                    <a:pt x="1742506" y="419109"/>
                  </a:lnTo>
                  <a:cubicBezTo>
                    <a:pt x="1741935" y="418346"/>
                    <a:pt x="1742411" y="417108"/>
                    <a:pt x="1742316" y="416061"/>
                  </a:cubicBezTo>
                  <a:lnTo>
                    <a:pt x="1741935" y="413108"/>
                  </a:lnTo>
                  <a:cubicBezTo>
                    <a:pt x="1739363" y="411774"/>
                    <a:pt x="1738125" y="409584"/>
                    <a:pt x="1739173" y="408250"/>
                  </a:cubicBezTo>
                  <a:cubicBezTo>
                    <a:pt x="1740220" y="406917"/>
                    <a:pt x="1743840" y="403297"/>
                    <a:pt x="1744125" y="404154"/>
                  </a:cubicBezTo>
                  <a:cubicBezTo>
                    <a:pt x="1744507" y="405012"/>
                    <a:pt x="1746888" y="406726"/>
                    <a:pt x="1748698" y="406250"/>
                  </a:cubicBezTo>
                  <a:lnTo>
                    <a:pt x="1750031" y="405393"/>
                  </a:lnTo>
                  <a:cubicBezTo>
                    <a:pt x="1751079" y="404726"/>
                    <a:pt x="1751936" y="403678"/>
                    <a:pt x="1752412" y="402630"/>
                  </a:cubicBezTo>
                  <a:close/>
                  <a:moveTo>
                    <a:pt x="1013081" y="399487"/>
                  </a:moveTo>
                  <a:lnTo>
                    <a:pt x="1013653" y="403868"/>
                  </a:lnTo>
                  <a:lnTo>
                    <a:pt x="1013843" y="405678"/>
                  </a:lnTo>
                  <a:cubicBezTo>
                    <a:pt x="1016510" y="408250"/>
                    <a:pt x="1016986" y="409869"/>
                    <a:pt x="1014700" y="409107"/>
                  </a:cubicBezTo>
                  <a:cubicBezTo>
                    <a:pt x="1012510" y="408345"/>
                    <a:pt x="1007652" y="403201"/>
                    <a:pt x="1007652" y="401868"/>
                  </a:cubicBezTo>
                  <a:cubicBezTo>
                    <a:pt x="1007652" y="400534"/>
                    <a:pt x="1010128" y="399391"/>
                    <a:pt x="1013081" y="399487"/>
                  </a:cubicBezTo>
                  <a:close/>
                  <a:moveTo>
                    <a:pt x="1705929" y="398534"/>
                  </a:moveTo>
                  <a:lnTo>
                    <a:pt x="1707148" y="398737"/>
                  </a:lnTo>
                  <a:lnTo>
                    <a:pt x="1702501" y="401487"/>
                  </a:lnTo>
                  <a:cubicBezTo>
                    <a:pt x="1704025" y="402915"/>
                    <a:pt x="1705549" y="401582"/>
                    <a:pt x="1705929" y="398534"/>
                  </a:cubicBezTo>
                  <a:close/>
                  <a:moveTo>
                    <a:pt x="2233996" y="396439"/>
                  </a:moveTo>
                  <a:cubicBezTo>
                    <a:pt x="2234092" y="397011"/>
                    <a:pt x="2232949" y="399773"/>
                    <a:pt x="2231234" y="400821"/>
                  </a:cubicBezTo>
                  <a:cubicBezTo>
                    <a:pt x="2229520" y="401869"/>
                    <a:pt x="2232377" y="407203"/>
                    <a:pt x="2230567" y="406727"/>
                  </a:cubicBezTo>
                  <a:lnTo>
                    <a:pt x="2228948" y="406250"/>
                  </a:lnTo>
                  <a:lnTo>
                    <a:pt x="2227519" y="405679"/>
                  </a:lnTo>
                  <a:cubicBezTo>
                    <a:pt x="2225900" y="405203"/>
                    <a:pt x="2225900" y="403393"/>
                    <a:pt x="2227519" y="401774"/>
                  </a:cubicBezTo>
                  <a:cubicBezTo>
                    <a:pt x="2229138" y="400154"/>
                    <a:pt x="2233901" y="395773"/>
                    <a:pt x="2233996" y="396439"/>
                  </a:cubicBezTo>
                  <a:close/>
                  <a:moveTo>
                    <a:pt x="1777938" y="396133"/>
                  </a:moveTo>
                  <a:lnTo>
                    <a:pt x="1778034" y="398153"/>
                  </a:lnTo>
                  <a:cubicBezTo>
                    <a:pt x="1777177" y="401392"/>
                    <a:pt x="1776129" y="402820"/>
                    <a:pt x="1775748" y="401487"/>
                  </a:cubicBezTo>
                  <a:close/>
                  <a:moveTo>
                    <a:pt x="1711549" y="395867"/>
                  </a:moveTo>
                  <a:cubicBezTo>
                    <a:pt x="1712026" y="395581"/>
                    <a:pt x="1713645" y="395867"/>
                    <a:pt x="1714121" y="396343"/>
                  </a:cubicBezTo>
                  <a:cubicBezTo>
                    <a:pt x="1716121" y="398058"/>
                    <a:pt x="1717836" y="399963"/>
                    <a:pt x="1720788" y="397105"/>
                  </a:cubicBezTo>
                  <a:cubicBezTo>
                    <a:pt x="1721074" y="396820"/>
                    <a:pt x="1723646" y="397962"/>
                    <a:pt x="1724885" y="398725"/>
                  </a:cubicBezTo>
                  <a:lnTo>
                    <a:pt x="1728027" y="400725"/>
                  </a:lnTo>
                  <a:cubicBezTo>
                    <a:pt x="1731742" y="403297"/>
                    <a:pt x="1734219" y="405963"/>
                    <a:pt x="1733457" y="406821"/>
                  </a:cubicBezTo>
                  <a:cubicBezTo>
                    <a:pt x="1732695" y="407583"/>
                    <a:pt x="1729361" y="408821"/>
                    <a:pt x="1728123" y="407202"/>
                  </a:cubicBezTo>
                  <a:cubicBezTo>
                    <a:pt x="1726789" y="405583"/>
                    <a:pt x="1722122" y="401868"/>
                    <a:pt x="1721170" y="403106"/>
                  </a:cubicBezTo>
                  <a:cubicBezTo>
                    <a:pt x="1720122" y="404344"/>
                    <a:pt x="1716979" y="406821"/>
                    <a:pt x="1716407" y="405963"/>
                  </a:cubicBezTo>
                  <a:lnTo>
                    <a:pt x="1716407" y="405202"/>
                  </a:lnTo>
                  <a:cubicBezTo>
                    <a:pt x="1716503" y="401487"/>
                    <a:pt x="1714407" y="399772"/>
                    <a:pt x="1709930" y="399201"/>
                  </a:cubicBezTo>
                  <a:lnTo>
                    <a:pt x="1707148" y="398737"/>
                  </a:lnTo>
                  <a:lnTo>
                    <a:pt x="1707168" y="398725"/>
                  </a:lnTo>
                  <a:close/>
                  <a:moveTo>
                    <a:pt x="1862712" y="395106"/>
                  </a:moveTo>
                  <a:cubicBezTo>
                    <a:pt x="1866998" y="394439"/>
                    <a:pt x="1865474" y="397487"/>
                    <a:pt x="1865951" y="399297"/>
                  </a:cubicBezTo>
                  <a:cubicBezTo>
                    <a:pt x="1866141" y="399868"/>
                    <a:pt x="1867474" y="400821"/>
                    <a:pt x="1867760" y="400725"/>
                  </a:cubicBezTo>
                  <a:lnTo>
                    <a:pt x="1868903" y="400344"/>
                  </a:lnTo>
                  <a:cubicBezTo>
                    <a:pt x="1869951" y="400535"/>
                    <a:pt x="1871475" y="401964"/>
                    <a:pt x="1872332" y="403488"/>
                  </a:cubicBezTo>
                  <a:cubicBezTo>
                    <a:pt x="1873189" y="405012"/>
                    <a:pt x="1876428" y="407583"/>
                    <a:pt x="1873475" y="410441"/>
                  </a:cubicBezTo>
                  <a:lnTo>
                    <a:pt x="1869475" y="409488"/>
                  </a:lnTo>
                  <a:lnTo>
                    <a:pt x="1867665" y="409107"/>
                  </a:lnTo>
                  <a:cubicBezTo>
                    <a:pt x="1865855" y="408631"/>
                    <a:pt x="1863188" y="409679"/>
                    <a:pt x="1861760" y="411489"/>
                  </a:cubicBezTo>
                  <a:lnTo>
                    <a:pt x="1860711" y="413203"/>
                  </a:lnTo>
                  <a:lnTo>
                    <a:pt x="1860235" y="414060"/>
                  </a:lnTo>
                  <a:cubicBezTo>
                    <a:pt x="1859664" y="416442"/>
                    <a:pt x="1858997" y="417108"/>
                    <a:pt x="1858616" y="415394"/>
                  </a:cubicBezTo>
                  <a:cubicBezTo>
                    <a:pt x="1858521" y="413584"/>
                    <a:pt x="1850615" y="411108"/>
                    <a:pt x="1849948" y="412822"/>
                  </a:cubicBezTo>
                  <a:cubicBezTo>
                    <a:pt x="1849282" y="414537"/>
                    <a:pt x="1848615" y="414918"/>
                    <a:pt x="1848520" y="413775"/>
                  </a:cubicBezTo>
                  <a:lnTo>
                    <a:pt x="1847853" y="413013"/>
                  </a:lnTo>
                  <a:lnTo>
                    <a:pt x="1844043" y="408345"/>
                  </a:lnTo>
                  <a:cubicBezTo>
                    <a:pt x="1840518" y="410917"/>
                    <a:pt x="1837756" y="413775"/>
                    <a:pt x="1837756" y="414727"/>
                  </a:cubicBezTo>
                  <a:lnTo>
                    <a:pt x="1837280" y="415013"/>
                  </a:lnTo>
                  <a:cubicBezTo>
                    <a:pt x="1836327" y="415489"/>
                    <a:pt x="1835089" y="415870"/>
                    <a:pt x="1833946" y="415870"/>
                  </a:cubicBezTo>
                  <a:cubicBezTo>
                    <a:pt x="1833470" y="415870"/>
                    <a:pt x="1832518" y="415013"/>
                    <a:pt x="1832518" y="414441"/>
                  </a:cubicBezTo>
                  <a:lnTo>
                    <a:pt x="1832327" y="412441"/>
                  </a:lnTo>
                  <a:cubicBezTo>
                    <a:pt x="1832422" y="410060"/>
                    <a:pt x="1836232" y="405583"/>
                    <a:pt x="1840900" y="402535"/>
                  </a:cubicBezTo>
                  <a:lnTo>
                    <a:pt x="1846138" y="407012"/>
                  </a:lnTo>
                  <a:cubicBezTo>
                    <a:pt x="1846329" y="407202"/>
                    <a:pt x="1848805" y="406059"/>
                    <a:pt x="1849567" y="405107"/>
                  </a:cubicBezTo>
                  <a:lnTo>
                    <a:pt x="1851186" y="403202"/>
                  </a:lnTo>
                  <a:cubicBezTo>
                    <a:pt x="1853187" y="399963"/>
                    <a:pt x="1854997" y="399011"/>
                    <a:pt x="1855282" y="401106"/>
                  </a:cubicBezTo>
                  <a:cubicBezTo>
                    <a:pt x="1855568" y="403202"/>
                    <a:pt x="1858616" y="406917"/>
                    <a:pt x="1861664" y="405774"/>
                  </a:cubicBezTo>
                  <a:lnTo>
                    <a:pt x="1860902" y="402345"/>
                  </a:lnTo>
                  <a:lnTo>
                    <a:pt x="1860711" y="401678"/>
                  </a:lnTo>
                  <a:cubicBezTo>
                    <a:pt x="1860807" y="400916"/>
                    <a:pt x="1860044" y="398154"/>
                    <a:pt x="1858997" y="395677"/>
                  </a:cubicBezTo>
                  <a:close/>
                  <a:moveTo>
                    <a:pt x="2142651" y="395010"/>
                  </a:moveTo>
                  <a:cubicBezTo>
                    <a:pt x="2148366" y="396439"/>
                    <a:pt x="2151034" y="400344"/>
                    <a:pt x="2148652" y="403487"/>
                  </a:cubicBezTo>
                  <a:lnTo>
                    <a:pt x="2143699" y="399773"/>
                  </a:lnTo>
                  <a:cubicBezTo>
                    <a:pt x="2142270" y="398725"/>
                    <a:pt x="2138841" y="398820"/>
                    <a:pt x="2136555" y="399201"/>
                  </a:cubicBezTo>
                  <a:lnTo>
                    <a:pt x="2135222" y="399487"/>
                  </a:lnTo>
                  <a:cubicBezTo>
                    <a:pt x="2133698" y="401582"/>
                    <a:pt x="2131317" y="402344"/>
                    <a:pt x="2130078" y="401106"/>
                  </a:cubicBezTo>
                  <a:cubicBezTo>
                    <a:pt x="2128840" y="399868"/>
                    <a:pt x="2129602" y="397201"/>
                    <a:pt x="2134555" y="397867"/>
                  </a:cubicBezTo>
                  <a:lnTo>
                    <a:pt x="2139413" y="396153"/>
                  </a:lnTo>
                  <a:close/>
                  <a:moveTo>
                    <a:pt x="2296004" y="394915"/>
                  </a:moveTo>
                  <a:cubicBezTo>
                    <a:pt x="2295527" y="395868"/>
                    <a:pt x="2295623" y="398535"/>
                    <a:pt x="2297147" y="398821"/>
                  </a:cubicBezTo>
                  <a:cubicBezTo>
                    <a:pt x="2298671" y="399106"/>
                    <a:pt x="2298289" y="407107"/>
                    <a:pt x="2296194" y="407107"/>
                  </a:cubicBezTo>
                  <a:cubicBezTo>
                    <a:pt x="2294004" y="407107"/>
                    <a:pt x="2291717" y="405774"/>
                    <a:pt x="2291050" y="404155"/>
                  </a:cubicBezTo>
                  <a:cubicBezTo>
                    <a:pt x="2290384" y="402535"/>
                    <a:pt x="2289907" y="397678"/>
                    <a:pt x="2291241" y="396820"/>
                  </a:cubicBezTo>
                  <a:cubicBezTo>
                    <a:pt x="2292575" y="395963"/>
                    <a:pt x="2296480" y="393963"/>
                    <a:pt x="2296004" y="394915"/>
                  </a:cubicBezTo>
                  <a:close/>
                  <a:moveTo>
                    <a:pt x="2343629" y="394534"/>
                  </a:moveTo>
                  <a:cubicBezTo>
                    <a:pt x="2345344" y="395581"/>
                    <a:pt x="2350201" y="398534"/>
                    <a:pt x="2350106" y="398725"/>
                  </a:cubicBezTo>
                  <a:cubicBezTo>
                    <a:pt x="2350011" y="398915"/>
                    <a:pt x="2347915" y="398725"/>
                    <a:pt x="2345439" y="397868"/>
                  </a:cubicBezTo>
                  <a:cubicBezTo>
                    <a:pt x="2342962" y="397010"/>
                    <a:pt x="2333247" y="399677"/>
                    <a:pt x="2331247" y="399106"/>
                  </a:cubicBezTo>
                  <a:cubicBezTo>
                    <a:pt x="2329151" y="398534"/>
                    <a:pt x="2329342" y="397296"/>
                    <a:pt x="2331628" y="396344"/>
                  </a:cubicBezTo>
                  <a:cubicBezTo>
                    <a:pt x="2333913" y="395391"/>
                    <a:pt x="2341819" y="393486"/>
                    <a:pt x="2343629" y="394534"/>
                  </a:cubicBezTo>
                  <a:close/>
                  <a:moveTo>
                    <a:pt x="2354106" y="393963"/>
                  </a:moveTo>
                  <a:cubicBezTo>
                    <a:pt x="2354678" y="393582"/>
                    <a:pt x="2365060" y="393486"/>
                    <a:pt x="2367822" y="395868"/>
                  </a:cubicBezTo>
                  <a:cubicBezTo>
                    <a:pt x="2370584" y="398249"/>
                    <a:pt x="2367441" y="399201"/>
                    <a:pt x="2360869" y="397963"/>
                  </a:cubicBezTo>
                  <a:lnTo>
                    <a:pt x="2356392" y="396915"/>
                  </a:lnTo>
                  <a:lnTo>
                    <a:pt x="2355154" y="396630"/>
                  </a:lnTo>
                  <a:cubicBezTo>
                    <a:pt x="2354011" y="395677"/>
                    <a:pt x="2353535" y="394534"/>
                    <a:pt x="2354106" y="393963"/>
                  </a:cubicBezTo>
                  <a:close/>
                  <a:moveTo>
                    <a:pt x="1777726" y="391653"/>
                  </a:moveTo>
                  <a:lnTo>
                    <a:pt x="1779177" y="393105"/>
                  </a:lnTo>
                  <a:lnTo>
                    <a:pt x="1777938" y="396133"/>
                  </a:lnTo>
                  <a:close/>
                  <a:moveTo>
                    <a:pt x="489587" y="390819"/>
                  </a:moveTo>
                  <a:cubicBezTo>
                    <a:pt x="488540" y="391581"/>
                    <a:pt x="487016" y="392724"/>
                    <a:pt x="487206" y="393486"/>
                  </a:cubicBezTo>
                  <a:lnTo>
                    <a:pt x="488158" y="397201"/>
                  </a:lnTo>
                  <a:cubicBezTo>
                    <a:pt x="484825" y="397582"/>
                    <a:pt x="484349" y="397677"/>
                    <a:pt x="487111" y="397486"/>
                  </a:cubicBezTo>
                  <a:cubicBezTo>
                    <a:pt x="489873" y="397296"/>
                    <a:pt x="496159" y="400534"/>
                    <a:pt x="496636" y="400058"/>
                  </a:cubicBezTo>
                  <a:cubicBezTo>
                    <a:pt x="497112" y="399582"/>
                    <a:pt x="495778" y="396724"/>
                    <a:pt x="493969" y="394343"/>
                  </a:cubicBezTo>
                  <a:lnTo>
                    <a:pt x="492159" y="392248"/>
                  </a:lnTo>
                  <a:cubicBezTo>
                    <a:pt x="491587" y="391581"/>
                    <a:pt x="489778" y="390628"/>
                    <a:pt x="489587" y="390819"/>
                  </a:cubicBezTo>
                  <a:close/>
                  <a:moveTo>
                    <a:pt x="1673069" y="390152"/>
                  </a:moveTo>
                  <a:cubicBezTo>
                    <a:pt x="1677736" y="390628"/>
                    <a:pt x="1682403" y="399201"/>
                    <a:pt x="1678688" y="399010"/>
                  </a:cubicBezTo>
                  <a:lnTo>
                    <a:pt x="1678308" y="398153"/>
                  </a:lnTo>
                  <a:cubicBezTo>
                    <a:pt x="1677165" y="395391"/>
                    <a:pt x="1676593" y="393391"/>
                    <a:pt x="1672783" y="395867"/>
                  </a:cubicBezTo>
                  <a:lnTo>
                    <a:pt x="1670306" y="397486"/>
                  </a:lnTo>
                  <a:cubicBezTo>
                    <a:pt x="1671164" y="399772"/>
                    <a:pt x="1672021" y="402058"/>
                    <a:pt x="1672212" y="402535"/>
                  </a:cubicBezTo>
                  <a:cubicBezTo>
                    <a:pt x="1672402" y="403011"/>
                    <a:pt x="1671259" y="403868"/>
                    <a:pt x="1669354" y="403201"/>
                  </a:cubicBezTo>
                  <a:lnTo>
                    <a:pt x="1668021" y="402439"/>
                  </a:lnTo>
                  <a:lnTo>
                    <a:pt x="1664687" y="400534"/>
                  </a:lnTo>
                  <a:cubicBezTo>
                    <a:pt x="1666115" y="398058"/>
                    <a:pt x="1667068" y="394153"/>
                    <a:pt x="1666115" y="392438"/>
                  </a:cubicBezTo>
                  <a:cubicBezTo>
                    <a:pt x="1665258" y="390724"/>
                    <a:pt x="1668307" y="389676"/>
                    <a:pt x="1673069" y="390152"/>
                  </a:cubicBezTo>
                  <a:close/>
                  <a:moveTo>
                    <a:pt x="2087215" y="389581"/>
                  </a:moveTo>
                  <a:cubicBezTo>
                    <a:pt x="2087978" y="388152"/>
                    <a:pt x="2097883" y="391962"/>
                    <a:pt x="2100074" y="392343"/>
                  </a:cubicBezTo>
                  <a:cubicBezTo>
                    <a:pt x="2102265" y="392724"/>
                    <a:pt x="2103027" y="393677"/>
                    <a:pt x="2101884" y="394534"/>
                  </a:cubicBezTo>
                  <a:cubicBezTo>
                    <a:pt x="2100741" y="395296"/>
                    <a:pt x="2093788" y="393677"/>
                    <a:pt x="2092073" y="393296"/>
                  </a:cubicBezTo>
                  <a:cubicBezTo>
                    <a:pt x="2090359" y="393010"/>
                    <a:pt x="2086453" y="391010"/>
                    <a:pt x="2087215" y="389581"/>
                  </a:cubicBezTo>
                  <a:close/>
                  <a:moveTo>
                    <a:pt x="462822" y="389295"/>
                  </a:moveTo>
                  <a:cubicBezTo>
                    <a:pt x="461108" y="389009"/>
                    <a:pt x="459488" y="389390"/>
                    <a:pt x="459202" y="390152"/>
                  </a:cubicBezTo>
                  <a:cubicBezTo>
                    <a:pt x="458917" y="390914"/>
                    <a:pt x="460250" y="395010"/>
                    <a:pt x="461393" y="398439"/>
                  </a:cubicBezTo>
                  <a:lnTo>
                    <a:pt x="456154" y="400249"/>
                  </a:lnTo>
                  <a:lnTo>
                    <a:pt x="454726" y="400725"/>
                  </a:lnTo>
                  <a:cubicBezTo>
                    <a:pt x="453392" y="403678"/>
                    <a:pt x="453487" y="405202"/>
                    <a:pt x="454821" y="404059"/>
                  </a:cubicBezTo>
                  <a:cubicBezTo>
                    <a:pt x="456250" y="403011"/>
                    <a:pt x="462346" y="403201"/>
                    <a:pt x="463393" y="403963"/>
                  </a:cubicBezTo>
                  <a:cubicBezTo>
                    <a:pt x="464346" y="404725"/>
                    <a:pt x="466156" y="404535"/>
                    <a:pt x="467394" y="403582"/>
                  </a:cubicBezTo>
                  <a:lnTo>
                    <a:pt x="472347" y="402916"/>
                  </a:lnTo>
                  <a:cubicBezTo>
                    <a:pt x="472918" y="402820"/>
                    <a:pt x="473776" y="402439"/>
                    <a:pt x="473966" y="402058"/>
                  </a:cubicBezTo>
                  <a:cubicBezTo>
                    <a:pt x="474252" y="401487"/>
                    <a:pt x="474252" y="400249"/>
                    <a:pt x="473871" y="400153"/>
                  </a:cubicBezTo>
                  <a:lnTo>
                    <a:pt x="470633" y="398629"/>
                  </a:lnTo>
                  <a:cubicBezTo>
                    <a:pt x="466823" y="397105"/>
                    <a:pt x="465299" y="394057"/>
                    <a:pt x="467203" y="391771"/>
                  </a:cubicBezTo>
                  <a:lnTo>
                    <a:pt x="464060" y="389962"/>
                  </a:lnTo>
                  <a:close/>
                  <a:moveTo>
                    <a:pt x="1095568" y="388533"/>
                  </a:moveTo>
                  <a:cubicBezTo>
                    <a:pt x="1096902" y="389771"/>
                    <a:pt x="1099759" y="393867"/>
                    <a:pt x="1101093" y="395010"/>
                  </a:cubicBezTo>
                  <a:cubicBezTo>
                    <a:pt x="1102426" y="396248"/>
                    <a:pt x="1101569" y="395677"/>
                    <a:pt x="1099092" y="393867"/>
                  </a:cubicBezTo>
                  <a:cubicBezTo>
                    <a:pt x="1096616" y="392057"/>
                    <a:pt x="1088329" y="392057"/>
                    <a:pt x="1088234" y="391486"/>
                  </a:cubicBezTo>
                  <a:cubicBezTo>
                    <a:pt x="1088044" y="391009"/>
                    <a:pt x="1089377" y="389200"/>
                    <a:pt x="1091568" y="388724"/>
                  </a:cubicBezTo>
                  <a:lnTo>
                    <a:pt x="1093568" y="388628"/>
                  </a:lnTo>
                  <a:close/>
                  <a:moveTo>
                    <a:pt x="1774129" y="388057"/>
                  </a:moveTo>
                  <a:cubicBezTo>
                    <a:pt x="1775891" y="387724"/>
                    <a:pt x="1777082" y="389438"/>
                    <a:pt x="1777725" y="391641"/>
                  </a:cubicBezTo>
                  <a:lnTo>
                    <a:pt x="1777726" y="391653"/>
                  </a:lnTo>
                  <a:lnTo>
                    <a:pt x="1777653" y="391581"/>
                  </a:lnTo>
                  <a:close/>
                  <a:moveTo>
                    <a:pt x="10385" y="383675"/>
                  </a:moveTo>
                  <a:cubicBezTo>
                    <a:pt x="10290" y="381770"/>
                    <a:pt x="15624" y="381770"/>
                    <a:pt x="18577" y="384247"/>
                  </a:cubicBezTo>
                  <a:lnTo>
                    <a:pt x="19624" y="385104"/>
                  </a:lnTo>
                  <a:cubicBezTo>
                    <a:pt x="20005" y="386533"/>
                    <a:pt x="19338" y="387485"/>
                    <a:pt x="18005" y="387104"/>
                  </a:cubicBezTo>
                  <a:lnTo>
                    <a:pt x="16767" y="386914"/>
                  </a:lnTo>
                  <a:cubicBezTo>
                    <a:pt x="14481" y="386438"/>
                    <a:pt x="13052" y="386723"/>
                    <a:pt x="12576" y="389105"/>
                  </a:cubicBezTo>
                  <a:lnTo>
                    <a:pt x="12004" y="391867"/>
                  </a:lnTo>
                  <a:cubicBezTo>
                    <a:pt x="7432" y="393581"/>
                    <a:pt x="3241" y="394439"/>
                    <a:pt x="2574" y="393867"/>
                  </a:cubicBezTo>
                  <a:lnTo>
                    <a:pt x="2479" y="393296"/>
                  </a:lnTo>
                  <a:cubicBezTo>
                    <a:pt x="2384" y="392724"/>
                    <a:pt x="2574" y="391581"/>
                    <a:pt x="2955" y="391486"/>
                  </a:cubicBezTo>
                  <a:cubicBezTo>
                    <a:pt x="7718" y="390248"/>
                    <a:pt x="10766" y="388438"/>
                    <a:pt x="10385" y="383675"/>
                  </a:cubicBezTo>
                  <a:close/>
                  <a:moveTo>
                    <a:pt x="675896" y="378627"/>
                  </a:moveTo>
                  <a:lnTo>
                    <a:pt x="673039" y="379484"/>
                  </a:lnTo>
                  <a:cubicBezTo>
                    <a:pt x="672658" y="382342"/>
                    <a:pt x="671419" y="385580"/>
                    <a:pt x="670372" y="386818"/>
                  </a:cubicBezTo>
                  <a:lnTo>
                    <a:pt x="669991" y="388057"/>
                  </a:lnTo>
                  <a:cubicBezTo>
                    <a:pt x="669800" y="388819"/>
                    <a:pt x="670562" y="390247"/>
                    <a:pt x="671324" y="390533"/>
                  </a:cubicBezTo>
                  <a:lnTo>
                    <a:pt x="672182" y="390819"/>
                  </a:lnTo>
                  <a:cubicBezTo>
                    <a:pt x="673610" y="390343"/>
                    <a:pt x="676849" y="386342"/>
                    <a:pt x="677516" y="384723"/>
                  </a:cubicBezTo>
                  <a:cubicBezTo>
                    <a:pt x="678277" y="383104"/>
                    <a:pt x="679611" y="383104"/>
                    <a:pt x="680564" y="384532"/>
                  </a:cubicBezTo>
                  <a:cubicBezTo>
                    <a:pt x="681516" y="385961"/>
                    <a:pt x="686945" y="386818"/>
                    <a:pt x="684469" y="385009"/>
                  </a:cubicBezTo>
                  <a:lnTo>
                    <a:pt x="683231" y="383485"/>
                  </a:lnTo>
                  <a:cubicBezTo>
                    <a:pt x="682564" y="382627"/>
                    <a:pt x="688088" y="380532"/>
                    <a:pt x="682278" y="380056"/>
                  </a:cubicBezTo>
                  <a:cubicBezTo>
                    <a:pt x="680087" y="379865"/>
                    <a:pt x="677611" y="378151"/>
                    <a:pt x="675896" y="378627"/>
                  </a:cubicBezTo>
                  <a:close/>
                  <a:moveTo>
                    <a:pt x="1291116" y="374912"/>
                  </a:moveTo>
                  <a:cubicBezTo>
                    <a:pt x="1292259" y="376055"/>
                    <a:pt x="1291116" y="382532"/>
                    <a:pt x="1288068" y="387009"/>
                  </a:cubicBezTo>
                  <a:lnTo>
                    <a:pt x="1283020" y="386438"/>
                  </a:lnTo>
                  <a:cubicBezTo>
                    <a:pt x="1282258" y="386342"/>
                    <a:pt x="1281115" y="385771"/>
                    <a:pt x="1281115" y="385390"/>
                  </a:cubicBezTo>
                  <a:cubicBezTo>
                    <a:pt x="1281115" y="384437"/>
                    <a:pt x="1281401" y="382723"/>
                    <a:pt x="1281877" y="382723"/>
                  </a:cubicBezTo>
                  <a:cubicBezTo>
                    <a:pt x="1287592" y="381961"/>
                    <a:pt x="1289211" y="379770"/>
                    <a:pt x="1286259" y="375579"/>
                  </a:cubicBezTo>
                  <a:lnTo>
                    <a:pt x="1285973" y="375389"/>
                  </a:lnTo>
                  <a:cubicBezTo>
                    <a:pt x="1287592" y="374055"/>
                    <a:pt x="1289973" y="373865"/>
                    <a:pt x="1291116" y="374912"/>
                  </a:cubicBezTo>
                  <a:close/>
                  <a:moveTo>
                    <a:pt x="727141" y="374245"/>
                  </a:moveTo>
                  <a:cubicBezTo>
                    <a:pt x="727045" y="375865"/>
                    <a:pt x="732951" y="384723"/>
                    <a:pt x="732570" y="388342"/>
                  </a:cubicBezTo>
                  <a:cubicBezTo>
                    <a:pt x="732189" y="391962"/>
                    <a:pt x="735427" y="395010"/>
                    <a:pt x="739714" y="395105"/>
                  </a:cubicBezTo>
                  <a:lnTo>
                    <a:pt x="743048" y="394819"/>
                  </a:lnTo>
                  <a:lnTo>
                    <a:pt x="743619" y="394724"/>
                  </a:lnTo>
                  <a:cubicBezTo>
                    <a:pt x="744000" y="393010"/>
                    <a:pt x="743143" y="391390"/>
                    <a:pt x="741619" y="391295"/>
                  </a:cubicBezTo>
                  <a:lnTo>
                    <a:pt x="741047" y="390628"/>
                  </a:lnTo>
                  <a:lnTo>
                    <a:pt x="740285" y="389771"/>
                  </a:lnTo>
                  <a:cubicBezTo>
                    <a:pt x="740095" y="388342"/>
                    <a:pt x="741333" y="387104"/>
                    <a:pt x="742952" y="387009"/>
                  </a:cubicBezTo>
                  <a:lnTo>
                    <a:pt x="744286" y="387390"/>
                  </a:lnTo>
                  <a:cubicBezTo>
                    <a:pt x="745334" y="387676"/>
                    <a:pt x="746762" y="388723"/>
                    <a:pt x="746953" y="389485"/>
                  </a:cubicBezTo>
                  <a:lnTo>
                    <a:pt x="747429" y="391676"/>
                  </a:lnTo>
                  <a:cubicBezTo>
                    <a:pt x="749620" y="392057"/>
                    <a:pt x="751620" y="391676"/>
                    <a:pt x="751906" y="390819"/>
                  </a:cubicBezTo>
                  <a:cubicBezTo>
                    <a:pt x="752287" y="389962"/>
                    <a:pt x="751715" y="386247"/>
                    <a:pt x="751049" y="384532"/>
                  </a:cubicBezTo>
                  <a:lnTo>
                    <a:pt x="749715" y="383389"/>
                  </a:lnTo>
                  <a:cubicBezTo>
                    <a:pt x="748858" y="382723"/>
                    <a:pt x="746858" y="382532"/>
                    <a:pt x="745524" y="382723"/>
                  </a:cubicBezTo>
                  <a:lnTo>
                    <a:pt x="740571" y="383389"/>
                  </a:lnTo>
                  <a:cubicBezTo>
                    <a:pt x="741238" y="381199"/>
                    <a:pt x="741714" y="379008"/>
                    <a:pt x="741714" y="378436"/>
                  </a:cubicBezTo>
                  <a:cubicBezTo>
                    <a:pt x="741714" y="377960"/>
                    <a:pt x="740095" y="376436"/>
                    <a:pt x="738285" y="376246"/>
                  </a:cubicBezTo>
                  <a:lnTo>
                    <a:pt x="737237" y="376817"/>
                  </a:lnTo>
                  <a:cubicBezTo>
                    <a:pt x="733903" y="378817"/>
                    <a:pt x="731999" y="379008"/>
                    <a:pt x="731617" y="375007"/>
                  </a:cubicBezTo>
                  <a:cubicBezTo>
                    <a:pt x="731522" y="374626"/>
                    <a:pt x="728950" y="374245"/>
                    <a:pt x="727522" y="374245"/>
                  </a:cubicBezTo>
                  <a:close/>
                  <a:moveTo>
                    <a:pt x="477659" y="372641"/>
                  </a:moveTo>
                  <a:lnTo>
                    <a:pt x="477586" y="373769"/>
                  </a:lnTo>
                  <a:lnTo>
                    <a:pt x="476537" y="372797"/>
                  </a:lnTo>
                  <a:close/>
                  <a:moveTo>
                    <a:pt x="752192" y="371102"/>
                  </a:moveTo>
                  <a:lnTo>
                    <a:pt x="748762" y="371864"/>
                  </a:lnTo>
                  <a:cubicBezTo>
                    <a:pt x="746762" y="372340"/>
                    <a:pt x="746667" y="375674"/>
                    <a:pt x="748572" y="375769"/>
                  </a:cubicBezTo>
                  <a:cubicBezTo>
                    <a:pt x="752382" y="375960"/>
                    <a:pt x="752096" y="377484"/>
                    <a:pt x="752573" y="379675"/>
                  </a:cubicBezTo>
                  <a:lnTo>
                    <a:pt x="752953" y="381389"/>
                  </a:lnTo>
                  <a:cubicBezTo>
                    <a:pt x="754573" y="383104"/>
                    <a:pt x="756668" y="383104"/>
                    <a:pt x="757525" y="381484"/>
                  </a:cubicBezTo>
                  <a:lnTo>
                    <a:pt x="756764" y="380722"/>
                  </a:lnTo>
                  <a:cubicBezTo>
                    <a:pt x="755430" y="379484"/>
                    <a:pt x="754859" y="378817"/>
                    <a:pt x="756764" y="377674"/>
                  </a:cubicBezTo>
                  <a:cubicBezTo>
                    <a:pt x="758097" y="376817"/>
                    <a:pt x="759621" y="375865"/>
                    <a:pt x="760097" y="374626"/>
                  </a:cubicBezTo>
                  <a:lnTo>
                    <a:pt x="760669" y="373293"/>
                  </a:lnTo>
                  <a:cubicBezTo>
                    <a:pt x="760478" y="371388"/>
                    <a:pt x="756573" y="370435"/>
                    <a:pt x="752192" y="371102"/>
                  </a:cubicBezTo>
                  <a:close/>
                  <a:moveTo>
                    <a:pt x="1721462" y="370503"/>
                  </a:moveTo>
                  <a:lnTo>
                    <a:pt x="1723742" y="370912"/>
                  </a:lnTo>
                  <a:cubicBezTo>
                    <a:pt x="1725457" y="370531"/>
                    <a:pt x="1724409" y="370436"/>
                    <a:pt x="1721456" y="370721"/>
                  </a:cubicBezTo>
                  <a:close/>
                  <a:moveTo>
                    <a:pt x="1505429" y="370055"/>
                  </a:moveTo>
                  <a:cubicBezTo>
                    <a:pt x="1506477" y="369960"/>
                    <a:pt x="1507620" y="378056"/>
                    <a:pt x="1504381" y="379770"/>
                  </a:cubicBezTo>
                  <a:cubicBezTo>
                    <a:pt x="1501143" y="381485"/>
                    <a:pt x="1499619" y="381009"/>
                    <a:pt x="1500857" y="378723"/>
                  </a:cubicBezTo>
                  <a:cubicBezTo>
                    <a:pt x="1502095" y="376437"/>
                    <a:pt x="1504476" y="370150"/>
                    <a:pt x="1505429" y="370055"/>
                  </a:cubicBezTo>
                  <a:close/>
                  <a:moveTo>
                    <a:pt x="1534290" y="369864"/>
                  </a:moveTo>
                  <a:cubicBezTo>
                    <a:pt x="1534861" y="369864"/>
                    <a:pt x="1535719" y="371197"/>
                    <a:pt x="1536099" y="371959"/>
                  </a:cubicBezTo>
                  <a:cubicBezTo>
                    <a:pt x="1536290" y="372436"/>
                    <a:pt x="1535528" y="373579"/>
                    <a:pt x="1535242" y="373579"/>
                  </a:cubicBezTo>
                  <a:cubicBezTo>
                    <a:pt x="1530289" y="373388"/>
                    <a:pt x="1527622" y="374912"/>
                    <a:pt x="1528098" y="379294"/>
                  </a:cubicBezTo>
                  <a:cubicBezTo>
                    <a:pt x="1528098" y="379484"/>
                    <a:pt x="1525241" y="380151"/>
                    <a:pt x="1523622" y="380151"/>
                  </a:cubicBezTo>
                  <a:lnTo>
                    <a:pt x="1519716" y="380151"/>
                  </a:lnTo>
                  <a:cubicBezTo>
                    <a:pt x="1521050" y="378722"/>
                    <a:pt x="1520574" y="374341"/>
                    <a:pt x="1519336" y="373102"/>
                  </a:cubicBezTo>
                  <a:cubicBezTo>
                    <a:pt x="1518097" y="371864"/>
                    <a:pt x="1520669" y="370912"/>
                    <a:pt x="1525146" y="370912"/>
                  </a:cubicBezTo>
                  <a:lnTo>
                    <a:pt x="1528384" y="370721"/>
                  </a:lnTo>
                  <a:cubicBezTo>
                    <a:pt x="1530384" y="370626"/>
                    <a:pt x="1532289" y="369864"/>
                    <a:pt x="1534290" y="369864"/>
                  </a:cubicBezTo>
                  <a:close/>
                  <a:moveTo>
                    <a:pt x="471490" y="369578"/>
                  </a:moveTo>
                  <a:cubicBezTo>
                    <a:pt x="471966" y="369388"/>
                    <a:pt x="473204" y="369769"/>
                    <a:pt x="473681" y="370150"/>
                  </a:cubicBezTo>
                  <a:lnTo>
                    <a:pt x="476537" y="372797"/>
                  </a:lnTo>
                  <a:lnTo>
                    <a:pt x="470918" y="373579"/>
                  </a:lnTo>
                  <a:cubicBezTo>
                    <a:pt x="470347" y="373579"/>
                    <a:pt x="469204" y="372055"/>
                    <a:pt x="469299" y="371388"/>
                  </a:cubicBezTo>
                  <a:cubicBezTo>
                    <a:pt x="469394" y="370721"/>
                    <a:pt x="470633" y="369959"/>
                    <a:pt x="471490" y="369578"/>
                  </a:cubicBezTo>
                  <a:close/>
                  <a:moveTo>
                    <a:pt x="1136335" y="369197"/>
                  </a:moveTo>
                  <a:cubicBezTo>
                    <a:pt x="1133668" y="370435"/>
                    <a:pt x="1132810" y="372055"/>
                    <a:pt x="1134430" y="372912"/>
                  </a:cubicBezTo>
                  <a:cubicBezTo>
                    <a:pt x="1136144" y="373769"/>
                    <a:pt x="1140050" y="375579"/>
                    <a:pt x="1139573" y="375198"/>
                  </a:cubicBezTo>
                  <a:cubicBezTo>
                    <a:pt x="1139002" y="374817"/>
                    <a:pt x="1139002" y="373198"/>
                    <a:pt x="1140621" y="372626"/>
                  </a:cubicBezTo>
                  <a:cubicBezTo>
                    <a:pt x="1142335" y="372055"/>
                    <a:pt x="1139002" y="367959"/>
                    <a:pt x="1136335" y="369197"/>
                  </a:cubicBezTo>
                  <a:close/>
                  <a:moveTo>
                    <a:pt x="28196" y="365578"/>
                  </a:moveTo>
                  <a:cubicBezTo>
                    <a:pt x="30196" y="364911"/>
                    <a:pt x="31530" y="369388"/>
                    <a:pt x="34197" y="366054"/>
                  </a:cubicBezTo>
                  <a:lnTo>
                    <a:pt x="34483" y="365673"/>
                  </a:lnTo>
                  <a:cubicBezTo>
                    <a:pt x="36674" y="366149"/>
                    <a:pt x="37817" y="367959"/>
                    <a:pt x="37054" y="369578"/>
                  </a:cubicBezTo>
                  <a:lnTo>
                    <a:pt x="36293" y="369578"/>
                  </a:lnTo>
                  <a:lnTo>
                    <a:pt x="30387" y="369769"/>
                  </a:lnTo>
                  <a:cubicBezTo>
                    <a:pt x="31054" y="373293"/>
                    <a:pt x="31816" y="374436"/>
                    <a:pt x="31911" y="372436"/>
                  </a:cubicBezTo>
                  <a:cubicBezTo>
                    <a:pt x="32006" y="370436"/>
                    <a:pt x="26006" y="368150"/>
                    <a:pt x="25815" y="367102"/>
                  </a:cubicBezTo>
                  <a:lnTo>
                    <a:pt x="26101" y="366245"/>
                  </a:lnTo>
                  <a:cubicBezTo>
                    <a:pt x="26196" y="365864"/>
                    <a:pt x="27434" y="365768"/>
                    <a:pt x="28196" y="365578"/>
                  </a:cubicBezTo>
                  <a:close/>
                  <a:moveTo>
                    <a:pt x="1682308" y="364530"/>
                  </a:moveTo>
                  <a:cubicBezTo>
                    <a:pt x="1680117" y="362625"/>
                    <a:pt x="1680689" y="362815"/>
                    <a:pt x="1683355" y="365101"/>
                  </a:cubicBezTo>
                  <a:cubicBezTo>
                    <a:pt x="1686118" y="367387"/>
                    <a:pt x="1692024" y="373483"/>
                    <a:pt x="1690214" y="373483"/>
                  </a:cubicBezTo>
                  <a:cubicBezTo>
                    <a:pt x="1688404" y="373483"/>
                    <a:pt x="1684404" y="366530"/>
                    <a:pt x="1682308" y="364530"/>
                  </a:cubicBezTo>
                  <a:close/>
                  <a:moveTo>
                    <a:pt x="1902717" y="363578"/>
                  </a:moveTo>
                  <a:cubicBezTo>
                    <a:pt x="1907289" y="363102"/>
                    <a:pt x="1919576" y="365769"/>
                    <a:pt x="1916909" y="367388"/>
                  </a:cubicBezTo>
                  <a:cubicBezTo>
                    <a:pt x="1914242" y="369007"/>
                    <a:pt x="1905765" y="366150"/>
                    <a:pt x="1904812" y="366150"/>
                  </a:cubicBezTo>
                  <a:cubicBezTo>
                    <a:pt x="1903955" y="365959"/>
                    <a:pt x="1897192" y="368531"/>
                    <a:pt x="1896145" y="367102"/>
                  </a:cubicBezTo>
                  <a:cubicBezTo>
                    <a:pt x="1895192" y="365674"/>
                    <a:pt x="1898145" y="364150"/>
                    <a:pt x="1902717" y="363578"/>
                  </a:cubicBezTo>
                  <a:close/>
                  <a:moveTo>
                    <a:pt x="1718503" y="363292"/>
                  </a:moveTo>
                  <a:lnTo>
                    <a:pt x="1720313" y="363673"/>
                  </a:lnTo>
                  <a:cubicBezTo>
                    <a:pt x="1721075" y="363768"/>
                    <a:pt x="1721551" y="365959"/>
                    <a:pt x="1721551" y="367197"/>
                  </a:cubicBezTo>
                  <a:lnTo>
                    <a:pt x="1721462" y="370503"/>
                  </a:lnTo>
                  <a:lnTo>
                    <a:pt x="1713645" y="369102"/>
                  </a:lnTo>
                  <a:cubicBezTo>
                    <a:pt x="1712884" y="369960"/>
                    <a:pt x="1709454" y="371579"/>
                    <a:pt x="1708502" y="369769"/>
                  </a:cubicBezTo>
                  <a:lnTo>
                    <a:pt x="1708883" y="369388"/>
                  </a:lnTo>
                  <a:lnTo>
                    <a:pt x="1710502" y="367483"/>
                  </a:lnTo>
                  <a:cubicBezTo>
                    <a:pt x="1712693" y="365673"/>
                    <a:pt x="1716313" y="363768"/>
                    <a:pt x="1718503" y="363292"/>
                  </a:cubicBezTo>
                  <a:close/>
                  <a:moveTo>
                    <a:pt x="1818230" y="361863"/>
                  </a:moveTo>
                  <a:cubicBezTo>
                    <a:pt x="1821373" y="363768"/>
                    <a:pt x="1819754" y="369293"/>
                    <a:pt x="1817563" y="366530"/>
                  </a:cubicBezTo>
                  <a:lnTo>
                    <a:pt x="1814896" y="365864"/>
                  </a:lnTo>
                  <a:lnTo>
                    <a:pt x="1809181" y="364244"/>
                  </a:lnTo>
                  <a:cubicBezTo>
                    <a:pt x="1810991" y="361006"/>
                    <a:pt x="1815086" y="359958"/>
                    <a:pt x="1818230" y="361863"/>
                  </a:cubicBezTo>
                  <a:close/>
                  <a:moveTo>
                    <a:pt x="2328865" y="359196"/>
                  </a:moveTo>
                  <a:lnTo>
                    <a:pt x="2329246" y="359291"/>
                  </a:lnTo>
                  <a:lnTo>
                    <a:pt x="2333913" y="360720"/>
                  </a:lnTo>
                  <a:cubicBezTo>
                    <a:pt x="2339248" y="362435"/>
                    <a:pt x="2342772" y="364530"/>
                    <a:pt x="2341915" y="365292"/>
                  </a:cubicBezTo>
                  <a:cubicBezTo>
                    <a:pt x="2341057" y="365959"/>
                    <a:pt x="2336485" y="365673"/>
                    <a:pt x="2335533" y="364911"/>
                  </a:cubicBezTo>
                  <a:cubicBezTo>
                    <a:pt x="2334580" y="364149"/>
                    <a:pt x="2332961" y="364340"/>
                    <a:pt x="2331913" y="365292"/>
                  </a:cubicBezTo>
                  <a:lnTo>
                    <a:pt x="2330866" y="365482"/>
                  </a:lnTo>
                  <a:lnTo>
                    <a:pt x="2328961" y="365768"/>
                  </a:lnTo>
                  <a:cubicBezTo>
                    <a:pt x="2325150" y="365673"/>
                    <a:pt x="2323436" y="365006"/>
                    <a:pt x="2325150" y="364340"/>
                  </a:cubicBezTo>
                  <a:cubicBezTo>
                    <a:pt x="2326770" y="363673"/>
                    <a:pt x="2329532" y="362149"/>
                    <a:pt x="2329056" y="361768"/>
                  </a:cubicBezTo>
                  <a:cubicBezTo>
                    <a:pt x="2328579" y="361387"/>
                    <a:pt x="2328008" y="359768"/>
                    <a:pt x="2328865" y="359196"/>
                  </a:cubicBezTo>
                  <a:close/>
                  <a:moveTo>
                    <a:pt x="225554" y="358910"/>
                  </a:moveTo>
                  <a:cubicBezTo>
                    <a:pt x="220411" y="358434"/>
                    <a:pt x="221744" y="362815"/>
                    <a:pt x="219553" y="364435"/>
                  </a:cubicBezTo>
                  <a:cubicBezTo>
                    <a:pt x="218601" y="365101"/>
                    <a:pt x="219363" y="369292"/>
                    <a:pt x="220411" y="369578"/>
                  </a:cubicBezTo>
                  <a:cubicBezTo>
                    <a:pt x="224221" y="370721"/>
                    <a:pt x="223744" y="368054"/>
                    <a:pt x="224221" y="365959"/>
                  </a:cubicBezTo>
                  <a:cubicBezTo>
                    <a:pt x="224602" y="364435"/>
                    <a:pt x="226126" y="363101"/>
                    <a:pt x="227459" y="361863"/>
                  </a:cubicBezTo>
                  <a:lnTo>
                    <a:pt x="230317" y="359005"/>
                  </a:lnTo>
                  <a:cubicBezTo>
                    <a:pt x="228698" y="355862"/>
                    <a:pt x="226697" y="355767"/>
                    <a:pt x="225935" y="358910"/>
                  </a:cubicBezTo>
                  <a:close/>
                  <a:moveTo>
                    <a:pt x="1021082" y="358720"/>
                  </a:moveTo>
                  <a:cubicBezTo>
                    <a:pt x="1020320" y="357672"/>
                    <a:pt x="1017177" y="359386"/>
                    <a:pt x="1014129" y="362530"/>
                  </a:cubicBezTo>
                  <a:lnTo>
                    <a:pt x="1009462" y="361291"/>
                  </a:lnTo>
                  <a:cubicBezTo>
                    <a:pt x="1007652" y="360815"/>
                    <a:pt x="1005937" y="359863"/>
                    <a:pt x="1004033" y="359482"/>
                  </a:cubicBezTo>
                  <a:cubicBezTo>
                    <a:pt x="1002985" y="359291"/>
                    <a:pt x="1000794" y="359577"/>
                    <a:pt x="1000794" y="359767"/>
                  </a:cubicBezTo>
                  <a:cubicBezTo>
                    <a:pt x="1000603" y="360910"/>
                    <a:pt x="1000699" y="362244"/>
                    <a:pt x="1001270" y="363292"/>
                  </a:cubicBezTo>
                  <a:cubicBezTo>
                    <a:pt x="1001746" y="364149"/>
                    <a:pt x="1002890" y="365387"/>
                    <a:pt x="1003842" y="365387"/>
                  </a:cubicBezTo>
                  <a:lnTo>
                    <a:pt x="1008033" y="365768"/>
                  </a:lnTo>
                  <a:cubicBezTo>
                    <a:pt x="1011367" y="367959"/>
                    <a:pt x="1015367" y="370054"/>
                    <a:pt x="1016891" y="370435"/>
                  </a:cubicBezTo>
                  <a:cubicBezTo>
                    <a:pt x="1018415" y="370816"/>
                    <a:pt x="1019844" y="366911"/>
                    <a:pt x="1018987" y="365387"/>
                  </a:cubicBezTo>
                  <a:lnTo>
                    <a:pt x="1016701" y="365387"/>
                  </a:lnTo>
                  <a:lnTo>
                    <a:pt x="1016415" y="365387"/>
                  </a:lnTo>
                  <a:cubicBezTo>
                    <a:pt x="1016129" y="364530"/>
                    <a:pt x="1016891" y="363673"/>
                    <a:pt x="1018225" y="363577"/>
                  </a:cubicBezTo>
                  <a:cubicBezTo>
                    <a:pt x="1019463" y="363482"/>
                    <a:pt x="1021749" y="359863"/>
                    <a:pt x="1021082" y="358720"/>
                  </a:cubicBezTo>
                  <a:close/>
                  <a:moveTo>
                    <a:pt x="2163416" y="357577"/>
                  </a:moveTo>
                  <a:lnTo>
                    <a:pt x="2164178" y="357768"/>
                  </a:lnTo>
                  <a:lnTo>
                    <a:pt x="2169988" y="359292"/>
                  </a:lnTo>
                  <a:cubicBezTo>
                    <a:pt x="2169321" y="363959"/>
                    <a:pt x="2166178" y="366912"/>
                    <a:pt x="2162844" y="365864"/>
                  </a:cubicBezTo>
                  <a:lnTo>
                    <a:pt x="2159606" y="365578"/>
                  </a:lnTo>
                  <a:lnTo>
                    <a:pt x="2157606" y="365388"/>
                  </a:lnTo>
                  <a:cubicBezTo>
                    <a:pt x="2154272" y="365483"/>
                    <a:pt x="2149509" y="366054"/>
                    <a:pt x="2146938" y="366626"/>
                  </a:cubicBezTo>
                  <a:lnTo>
                    <a:pt x="2144557" y="365578"/>
                  </a:lnTo>
                  <a:lnTo>
                    <a:pt x="2142080" y="364530"/>
                  </a:lnTo>
                  <a:cubicBezTo>
                    <a:pt x="2137889" y="363102"/>
                    <a:pt x="2138746" y="360435"/>
                    <a:pt x="2144080" y="358815"/>
                  </a:cubicBezTo>
                  <a:lnTo>
                    <a:pt x="2149319" y="360054"/>
                  </a:lnTo>
                  <a:lnTo>
                    <a:pt x="2153605" y="361101"/>
                  </a:lnTo>
                  <a:cubicBezTo>
                    <a:pt x="2158177" y="359006"/>
                    <a:pt x="2162654" y="357387"/>
                    <a:pt x="2163416" y="357577"/>
                  </a:cubicBezTo>
                  <a:close/>
                  <a:moveTo>
                    <a:pt x="1778415" y="357006"/>
                  </a:moveTo>
                  <a:cubicBezTo>
                    <a:pt x="1779558" y="357577"/>
                    <a:pt x="1781844" y="359196"/>
                    <a:pt x="1782987" y="359673"/>
                  </a:cubicBezTo>
                  <a:cubicBezTo>
                    <a:pt x="1784130" y="360054"/>
                    <a:pt x="1788797" y="365864"/>
                    <a:pt x="1786035" y="367674"/>
                  </a:cubicBezTo>
                  <a:cubicBezTo>
                    <a:pt x="1783272" y="369484"/>
                    <a:pt x="1780129" y="368436"/>
                    <a:pt x="1779081" y="365388"/>
                  </a:cubicBezTo>
                  <a:lnTo>
                    <a:pt x="1778415" y="363197"/>
                  </a:lnTo>
                  <a:lnTo>
                    <a:pt x="1777748" y="361292"/>
                  </a:lnTo>
                  <a:cubicBezTo>
                    <a:pt x="1776891" y="358435"/>
                    <a:pt x="1777272" y="356434"/>
                    <a:pt x="1778415" y="357006"/>
                  </a:cubicBezTo>
                  <a:close/>
                  <a:moveTo>
                    <a:pt x="2203897" y="356815"/>
                  </a:moveTo>
                  <a:cubicBezTo>
                    <a:pt x="2205040" y="355005"/>
                    <a:pt x="2210183" y="360720"/>
                    <a:pt x="2211803" y="361196"/>
                  </a:cubicBezTo>
                  <a:lnTo>
                    <a:pt x="2213136" y="361006"/>
                  </a:lnTo>
                  <a:lnTo>
                    <a:pt x="2214850" y="360720"/>
                  </a:lnTo>
                  <a:cubicBezTo>
                    <a:pt x="2216374" y="359768"/>
                    <a:pt x="2213422" y="362720"/>
                    <a:pt x="2211707" y="364054"/>
                  </a:cubicBezTo>
                  <a:cubicBezTo>
                    <a:pt x="2210088" y="365387"/>
                    <a:pt x="2207802" y="365578"/>
                    <a:pt x="2206659" y="364530"/>
                  </a:cubicBezTo>
                  <a:cubicBezTo>
                    <a:pt x="2205516" y="363482"/>
                    <a:pt x="2202754" y="358529"/>
                    <a:pt x="2203897" y="356815"/>
                  </a:cubicBezTo>
                  <a:close/>
                  <a:moveTo>
                    <a:pt x="143357" y="356379"/>
                  </a:moveTo>
                  <a:lnTo>
                    <a:pt x="143830" y="356529"/>
                  </a:lnTo>
                  <a:lnTo>
                    <a:pt x="143830" y="356708"/>
                  </a:lnTo>
                  <a:close/>
                  <a:moveTo>
                    <a:pt x="2195229" y="356148"/>
                  </a:moveTo>
                  <a:lnTo>
                    <a:pt x="2191419" y="360053"/>
                  </a:lnTo>
                  <a:lnTo>
                    <a:pt x="2188085" y="363482"/>
                  </a:lnTo>
                  <a:cubicBezTo>
                    <a:pt x="2192181" y="363863"/>
                    <a:pt x="2188275" y="367292"/>
                    <a:pt x="2186847" y="365006"/>
                  </a:cubicBezTo>
                  <a:cubicBezTo>
                    <a:pt x="2185323" y="362720"/>
                    <a:pt x="2183037" y="362530"/>
                    <a:pt x="2181703" y="364625"/>
                  </a:cubicBezTo>
                  <a:lnTo>
                    <a:pt x="2180370" y="365864"/>
                  </a:lnTo>
                  <a:lnTo>
                    <a:pt x="2179513" y="366721"/>
                  </a:lnTo>
                  <a:cubicBezTo>
                    <a:pt x="2177988" y="367292"/>
                    <a:pt x="2176369" y="367102"/>
                    <a:pt x="2175893" y="366340"/>
                  </a:cubicBezTo>
                  <a:cubicBezTo>
                    <a:pt x="2175417" y="365578"/>
                    <a:pt x="2176369" y="363101"/>
                    <a:pt x="2177417" y="361768"/>
                  </a:cubicBezTo>
                  <a:cubicBezTo>
                    <a:pt x="2178465" y="360434"/>
                    <a:pt x="2182656" y="357767"/>
                    <a:pt x="2184370" y="358529"/>
                  </a:cubicBezTo>
                  <a:cubicBezTo>
                    <a:pt x="2186085" y="359291"/>
                    <a:pt x="2191895" y="354529"/>
                    <a:pt x="2195229" y="356148"/>
                  </a:cubicBezTo>
                  <a:close/>
                  <a:moveTo>
                    <a:pt x="2366679" y="355481"/>
                  </a:moveTo>
                  <a:cubicBezTo>
                    <a:pt x="2368394" y="356529"/>
                    <a:pt x="2369060" y="358053"/>
                    <a:pt x="2368775" y="358338"/>
                  </a:cubicBezTo>
                  <a:cubicBezTo>
                    <a:pt x="2368489" y="358624"/>
                    <a:pt x="2367346" y="358910"/>
                    <a:pt x="2366203" y="358910"/>
                  </a:cubicBezTo>
                  <a:cubicBezTo>
                    <a:pt x="2365155" y="358910"/>
                    <a:pt x="2361535" y="359862"/>
                    <a:pt x="2361250" y="361006"/>
                  </a:cubicBezTo>
                  <a:cubicBezTo>
                    <a:pt x="2360964" y="362149"/>
                    <a:pt x="2359630" y="365292"/>
                    <a:pt x="2358678" y="365673"/>
                  </a:cubicBezTo>
                  <a:lnTo>
                    <a:pt x="2358107" y="365482"/>
                  </a:lnTo>
                  <a:lnTo>
                    <a:pt x="2354772" y="364530"/>
                  </a:lnTo>
                  <a:cubicBezTo>
                    <a:pt x="2351154" y="363387"/>
                    <a:pt x="2350105" y="362720"/>
                    <a:pt x="2352487" y="363101"/>
                  </a:cubicBezTo>
                  <a:cubicBezTo>
                    <a:pt x="2354868" y="363482"/>
                    <a:pt x="2358678" y="357291"/>
                    <a:pt x="2362107" y="356148"/>
                  </a:cubicBezTo>
                  <a:lnTo>
                    <a:pt x="2365441" y="355672"/>
                  </a:lnTo>
                  <a:close/>
                  <a:moveTo>
                    <a:pt x="1424847" y="355195"/>
                  </a:moveTo>
                  <a:lnTo>
                    <a:pt x="1423609" y="355386"/>
                  </a:lnTo>
                  <a:lnTo>
                    <a:pt x="1420180" y="356053"/>
                  </a:lnTo>
                  <a:cubicBezTo>
                    <a:pt x="1415893" y="357291"/>
                    <a:pt x="1412369" y="359196"/>
                    <a:pt x="1412274" y="360434"/>
                  </a:cubicBezTo>
                  <a:cubicBezTo>
                    <a:pt x="1412179" y="361577"/>
                    <a:pt x="1413036" y="364720"/>
                    <a:pt x="1413608" y="364911"/>
                  </a:cubicBezTo>
                  <a:cubicBezTo>
                    <a:pt x="1414179" y="365101"/>
                    <a:pt x="1415989" y="365006"/>
                    <a:pt x="1416275" y="364244"/>
                  </a:cubicBezTo>
                  <a:lnTo>
                    <a:pt x="1416370" y="363577"/>
                  </a:lnTo>
                  <a:cubicBezTo>
                    <a:pt x="1416465" y="362815"/>
                    <a:pt x="1416084" y="361482"/>
                    <a:pt x="1416275" y="361482"/>
                  </a:cubicBezTo>
                  <a:cubicBezTo>
                    <a:pt x="1419323" y="360625"/>
                    <a:pt x="1422466" y="360148"/>
                    <a:pt x="1425418" y="359196"/>
                  </a:cubicBezTo>
                  <a:lnTo>
                    <a:pt x="1426466" y="358815"/>
                  </a:lnTo>
                  <a:cubicBezTo>
                    <a:pt x="1427228" y="357481"/>
                    <a:pt x="1426466" y="355862"/>
                    <a:pt x="1424847" y="355195"/>
                  </a:cubicBezTo>
                  <a:close/>
                  <a:moveTo>
                    <a:pt x="1137859" y="355005"/>
                  </a:moveTo>
                  <a:cubicBezTo>
                    <a:pt x="1136240" y="354052"/>
                    <a:pt x="1135668" y="356148"/>
                    <a:pt x="1136811" y="359577"/>
                  </a:cubicBezTo>
                  <a:lnTo>
                    <a:pt x="1130429" y="359386"/>
                  </a:lnTo>
                  <a:lnTo>
                    <a:pt x="1130048" y="359386"/>
                  </a:lnTo>
                  <a:cubicBezTo>
                    <a:pt x="1129572" y="361196"/>
                    <a:pt x="1130239" y="363101"/>
                    <a:pt x="1131572" y="363673"/>
                  </a:cubicBezTo>
                  <a:lnTo>
                    <a:pt x="1132429" y="363387"/>
                  </a:lnTo>
                  <a:lnTo>
                    <a:pt x="1136525" y="362149"/>
                  </a:lnTo>
                  <a:cubicBezTo>
                    <a:pt x="1141097" y="360339"/>
                    <a:pt x="1139573" y="355957"/>
                    <a:pt x="1137859" y="355005"/>
                  </a:cubicBezTo>
                  <a:close/>
                  <a:moveTo>
                    <a:pt x="98586" y="354815"/>
                  </a:moveTo>
                  <a:cubicBezTo>
                    <a:pt x="100968" y="356148"/>
                    <a:pt x="98301" y="362435"/>
                    <a:pt x="94205" y="361196"/>
                  </a:cubicBezTo>
                  <a:cubicBezTo>
                    <a:pt x="90109" y="359958"/>
                    <a:pt x="87918" y="358053"/>
                    <a:pt x="89347" y="356815"/>
                  </a:cubicBezTo>
                  <a:cubicBezTo>
                    <a:pt x="90776" y="355577"/>
                    <a:pt x="96205" y="353576"/>
                    <a:pt x="98586" y="354815"/>
                  </a:cubicBezTo>
                  <a:close/>
                  <a:moveTo>
                    <a:pt x="140020" y="354052"/>
                  </a:moveTo>
                  <a:lnTo>
                    <a:pt x="143357" y="356379"/>
                  </a:lnTo>
                  <a:lnTo>
                    <a:pt x="141734" y="355862"/>
                  </a:lnTo>
                  <a:lnTo>
                    <a:pt x="140115" y="355767"/>
                  </a:lnTo>
                  <a:cubicBezTo>
                    <a:pt x="138210" y="355862"/>
                    <a:pt x="136876" y="355195"/>
                    <a:pt x="137067" y="354338"/>
                  </a:cubicBezTo>
                  <a:lnTo>
                    <a:pt x="137162" y="354338"/>
                  </a:lnTo>
                  <a:close/>
                  <a:moveTo>
                    <a:pt x="1752221" y="353195"/>
                  </a:moveTo>
                  <a:cubicBezTo>
                    <a:pt x="1749840" y="354719"/>
                    <a:pt x="1747554" y="353290"/>
                    <a:pt x="1745554" y="353767"/>
                  </a:cubicBezTo>
                  <a:lnTo>
                    <a:pt x="1742506" y="354529"/>
                  </a:lnTo>
                  <a:cubicBezTo>
                    <a:pt x="1739648" y="356243"/>
                    <a:pt x="1738219" y="359101"/>
                    <a:pt x="1739458" y="361006"/>
                  </a:cubicBezTo>
                  <a:cubicBezTo>
                    <a:pt x="1740601" y="362815"/>
                    <a:pt x="1745554" y="367006"/>
                    <a:pt x="1746982" y="364816"/>
                  </a:cubicBezTo>
                  <a:cubicBezTo>
                    <a:pt x="1748411" y="362625"/>
                    <a:pt x="1752793" y="357291"/>
                    <a:pt x="1754031" y="357481"/>
                  </a:cubicBezTo>
                  <a:lnTo>
                    <a:pt x="1754888" y="358053"/>
                  </a:lnTo>
                  <a:cubicBezTo>
                    <a:pt x="1756603" y="359386"/>
                    <a:pt x="1758698" y="360339"/>
                    <a:pt x="1760031" y="358339"/>
                  </a:cubicBezTo>
                  <a:cubicBezTo>
                    <a:pt x="1760604" y="357481"/>
                    <a:pt x="1759175" y="355100"/>
                    <a:pt x="1757841" y="354243"/>
                  </a:cubicBezTo>
                  <a:cubicBezTo>
                    <a:pt x="1756413" y="353290"/>
                    <a:pt x="1753269" y="352528"/>
                    <a:pt x="1752221" y="353195"/>
                  </a:cubicBezTo>
                  <a:close/>
                  <a:moveTo>
                    <a:pt x="744762" y="352148"/>
                  </a:moveTo>
                  <a:cubicBezTo>
                    <a:pt x="748763" y="351671"/>
                    <a:pt x="750382" y="354053"/>
                    <a:pt x="748477" y="357577"/>
                  </a:cubicBezTo>
                  <a:lnTo>
                    <a:pt x="743619" y="357101"/>
                  </a:lnTo>
                  <a:lnTo>
                    <a:pt x="739714" y="356720"/>
                  </a:lnTo>
                  <a:cubicBezTo>
                    <a:pt x="735523" y="355386"/>
                    <a:pt x="734952" y="354148"/>
                    <a:pt x="738476" y="353767"/>
                  </a:cubicBezTo>
                  <a:lnTo>
                    <a:pt x="741428" y="353005"/>
                  </a:lnTo>
                  <a:close/>
                  <a:moveTo>
                    <a:pt x="1479140" y="351862"/>
                  </a:moveTo>
                  <a:cubicBezTo>
                    <a:pt x="1478473" y="351385"/>
                    <a:pt x="1477806" y="352147"/>
                    <a:pt x="1477616" y="353576"/>
                  </a:cubicBezTo>
                  <a:cubicBezTo>
                    <a:pt x="1477425" y="355005"/>
                    <a:pt x="1469043" y="356434"/>
                    <a:pt x="1464757" y="357958"/>
                  </a:cubicBezTo>
                  <a:lnTo>
                    <a:pt x="1460756" y="355100"/>
                  </a:lnTo>
                  <a:cubicBezTo>
                    <a:pt x="1460566" y="355005"/>
                    <a:pt x="1459232" y="355576"/>
                    <a:pt x="1458851" y="356148"/>
                  </a:cubicBezTo>
                  <a:cubicBezTo>
                    <a:pt x="1458470" y="356719"/>
                    <a:pt x="1458661" y="357481"/>
                    <a:pt x="1458851" y="358148"/>
                  </a:cubicBezTo>
                  <a:cubicBezTo>
                    <a:pt x="1458946" y="358529"/>
                    <a:pt x="1471424" y="360434"/>
                    <a:pt x="1471805" y="360148"/>
                  </a:cubicBezTo>
                  <a:lnTo>
                    <a:pt x="1475234" y="358148"/>
                  </a:lnTo>
                  <a:cubicBezTo>
                    <a:pt x="1478949" y="355957"/>
                    <a:pt x="1479806" y="352338"/>
                    <a:pt x="1479140" y="351862"/>
                  </a:cubicBezTo>
                  <a:close/>
                  <a:moveTo>
                    <a:pt x="790482" y="351005"/>
                  </a:moveTo>
                  <a:cubicBezTo>
                    <a:pt x="791339" y="350815"/>
                    <a:pt x="793149" y="351481"/>
                    <a:pt x="793435" y="352053"/>
                  </a:cubicBezTo>
                  <a:cubicBezTo>
                    <a:pt x="793816" y="352720"/>
                    <a:pt x="793340" y="354434"/>
                    <a:pt x="792673" y="354625"/>
                  </a:cubicBezTo>
                  <a:cubicBezTo>
                    <a:pt x="790482" y="355291"/>
                    <a:pt x="787529" y="355101"/>
                    <a:pt x="788292" y="358244"/>
                  </a:cubicBezTo>
                  <a:cubicBezTo>
                    <a:pt x="788292" y="358339"/>
                    <a:pt x="785434" y="359387"/>
                    <a:pt x="784005" y="359197"/>
                  </a:cubicBezTo>
                  <a:lnTo>
                    <a:pt x="780576" y="358816"/>
                  </a:lnTo>
                  <a:cubicBezTo>
                    <a:pt x="779243" y="356244"/>
                    <a:pt x="781910" y="353101"/>
                    <a:pt x="786386" y="351862"/>
                  </a:cubicBezTo>
                  <a:close/>
                  <a:moveTo>
                    <a:pt x="1091472" y="351004"/>
                  </a:moveTo>
                  <a:cubicBezTo>
                    <a:pt x="1089567" y="353671"/>
                    <a:pt x="1090043" y="357672"/>
                    <a:pt x="1092520" y="359863"/>
                  </a:cubicBezTo>
                  <a:lnTo>
                    <a:pt x="1095473" y="360339"/>
                  </a:lnTo>
                  <a:lnTo>
                    <a:pt x="1098997" y="360815"/>
                  </a:lnTo>
                  <a:cubicBezTo>
                    <a:pt x="1100235" y="363292"/>
                    <a:pt x="1103474" y="364149"/>
                    <a:pt x="1106236" y="362625"/>
                  </a:cubicBezTo>
                  <a:lnTo>
                    <a:pt x="1108617" y="361291"/>
                  </a:lnTo>
                  <a:cubicBezTo>
                    <a:pt x="1110903" y="360053"/>
                    <a:pt x="1111856" y="355862"/>
                    <a:pt x="1110046" y="355576"/>
                  </a:cubicBezTo>
                  <a:cubicBezTo>
                    <a:pt x="1106236" y="354910"/>
                    <a:pt x="1103283" y="351004"/>
                    <a:pt x="1098806" y="353386"/>
                  </a:cubicBezTo>
                  <a:cubicBezTo>
                    <a:pt x="1097568" y="354052"/>
                    <a:pt x="1096996" y="355386"/>
                    <a:pt x="1095092" y="353862"/>
                  </a:cubicBezTo>
                  <a:close/>
                  <a:moveTo>
                    <a:pt x="1345694" y="347004"/>
                  </a:moveTo>
                  <a:cubicBezTo>
                    <a:pt x="1343980" y="346337"/>
                    <a:pt x="1340360" y="349004"/>
                    <a:pt x="1337693" y="350242"/>
                  </a:cubicBezTo>
                  <a:lnTo>
                    <a:pt x="1337408" y="350338"/>
                  </a:lnTo>
                  <a:cubicBezTo>
                    <a:pt x="1337693" y="351290"/>
                    <a:pt x="1339693" y="351671"/>
                    <a:pt x="1341979" y="351100"/>
                  </a:cubicBezTo>
                  <a:lnTo>
                    <a:pt x="1344075" y="350909"/>
                  </a:lnTo>
                  <a:lnTo>
                    <a:pt x="1346075" y="350719"/>
                  </a:lnTo>
                  <a:cubicBezTo>
                    <a:pt x="1348552" y="350814"/>
                    <a:pt x="1350266" y="351481"/>
                    <a:pt x="1349790" y="352147"/>
                  </a:cubicBezTo>
                  <a:cubicBezTo>
                    <a:pt x="1349218" y="352909"/>
                    <a:pt x="1351885" y="354624"/>
                    <a:pt x="1353219" y="354624"/>
                  </a:cubicBezTo>
                  <a:cubicBezTo>
                    <a:pt x="1354552" y="354624"/>
                    <a:pt x="1352838" y="351862"/>
                    <a:pt x="1349504" y="348433"/>
                  </a:cubicBezTo>
                  <a:close/>
                  <a:moveTo>
                    <a:pt x="1650875" y="346051"/>
                  </a:moveTo>
                  <a:cubicBezTo>
                    <a:pt x="1649351" y="346623"/>
                    <a:pt x="1639826" y="349671"/>
                    <a:pt x="1636969" y="349861"/>
                  </a:cubicBezTo>
                  <a:cubicBezTo>
                    <a:pt x="1634111" y="350052"/>
                    <a:pt x="1634968" y="350528"/>
                    <a:pt x="1638969" y="350909"/>
                  </a:cubicBezTo>
                  <a:cubicBezTo>
                    <a:pt x="1642969" y="351290"/>
                    <a:pt x="1654019" y="351862"/>
                    <a:pt x="1654304" y="351195"/>
                  </a:cubicBezTo>
                  <a:cubicBezTo>
                    <a:pt x="1654590" y="350528"/>
                    <a:pt x="1655638" y="348242"/>
                    <a:pt x="1655066" y="347575"/>
                  </a:cubicBezTo>
                  <a:cubicBezTo>
                    <a:pt x="1654590" y="346909"/>
                    <a:pt x="1652494" y="345480"/>
                    <a:pt x="1650875" y="346051"/>
                  </a:cubicBezTo>
                  <a:close/>
                  <a:moveTo>
                    <a:pt x="1020403" y="345629"/>
                  </a:moveTo>
                  <a:lnTo>
                    <a:pt x="1019844" y="346242"/>
                  </a:lnTo>
                  <a:lnTo>
                    <a:pt x="1018225" y="347480"/>
                  </a:lnTo>
                  <a:lnTo>
                    <a:pt x="1015367" y="349766"/>
                  </a:lnTo>
                  <a:cubicBezTo>
                    <a:pt x="1011557" y="349099"/>
                    <a:pt x="1006033" y="346623"/>
                    <a:pt x="1004985" y="345766"/>
                  </a:cubicBezTo>
                  <a:close/>
                  <a:moveTo>
                    <a:pt x="1238252" y="344623"/>
                  </a:moveTo>
                  <a:cubicBezTo>
                    <a:pt x="1236538" y="345004"/>
                    <a:pt x="1233204" y="346909"/>
                    <a:pt x="1230823" y="348814"/>
                  </a:cubicBezTo>
                  <a:lnTo>
                    <a:pt x="1227870" y="348528"/>
                  </a:lnTo>
                  <a:lnTo>
                    <a:pt x="1223965" y="348147"/>
                  </a:lnTo>
                  <a:cubicBezTo>
                    <a:pt x="1221488" y="350147"/>
                    <a:pt x="1219107" y="353481"/>
                    <a:pt x="1218535" y="355481"/>
                  </a:cubicBezTo>
                  <a:cubicBezTo>
                    <a:pt x="1217964" y="357481"/>
                    <a:pt x="1223393" y="359291"/>
                    <a:pt x="1223203" y="357386"/>
                  </a:cubicBezTo>
                  <a:cubicBezTo>
                    <a:pt x="1222917" y="355576"/>
                    <a:pt x="1229299" y="358243"/>
                    <a:pt x="1229299" y="360053"/>
                  </a:cubicBezTo>
                  <a:cubicBezTo>
                    <a:pt x="1229299" y="361958"/>
                    <a:pt x="1231394" y="363387"/>
                    <a:pt x="1234061" y="363387"/>
                  </a:cubicBezTo>
                  <a:lnTo>
                    <a:pt x="1235776" y="363482"/>
                  </a:lnTo>
                  <a:lnTo>
                    <a:pt x="1237109" y="363577"/>
                  </a:lnTo>
                  <a:cubicBezTo>
                    <a:pt x="1238728" y="364054"/>
                    <a:pt x="1237871" y="362149"/>
                    <a:pt x="1235204" y="359291"/>
                  </a:cubicBezTo>
                  <a:lnTo>
                    <a:pt x="1232823" y="356719"/>
                  </a:lnTo>
                  <a:lnTo>
                    <a:pt x="1232537" y="356434"/>
                  </a:lnTo>
                  <a:cubicBezTo>
                    <a:pt x="1232823" y="355481"/>
                    <a:pt x="1233966" y="355005"/>
                    <a:pt x="1235109" y="355386"/>
                  </a:cubicBezTo>
                  <a:cubicBezTo>
                    <a:pt x="1236252" y="355767"/>
                    <a:pt x="1239205" y="355672"/>
                    <a:pt x="1239776" y="354433"/>
                  </a:cubicBezTo>
                  <a:cubicBezTo>
                    <a:pt x="1240252" y="353195"/>
                    <a:pt x="1241491" y="348433"/>
                    <a:pt x="1240919" y="346337"/>
                  </a:cubicBezTo>
                  <a:lnTo>
                    <a:pt x="1239109" y="345194"/>
                  </a:lnTo>
                  <a:close/>
                  <a:moveTo>
                    <a:pt x="1947988" y="341213"/>
                  </a:moveTo>
                  <a:lnTo>
                    <a:pt x="1952437" y="341860"/>
                  </a:lnTo>
                  <a:cubicBezTo>
                    <a:pt x="1953103" y="341098"/>
                    <a:pt x="1951104" y="340908"/>
                    <a:pt x="1947960" y="341384"/>
                  </a:cubicBezTo>
                  <a:close/>
                  <a:moveTo>
                    <a:pt x="364429" y="340527"/>
                  </a:moveTo>
                  <a:cubicBezTo>
                    <a:pt x="363286" y="340527"/>
                    <a:pt x="361762" y="340717"/>
                    <a:pt x="361190" y="341289"/>
                  </a:cubicBezTo>
                  <a:lnTo>
                    <a:pt x="360524" y="341956"/>
                  </a:lnTo>
                  <a:cubicBezTo>
                    <a:pt x="360619" y="343194"/>
                    <a:pt x="359571" y="346051"/>
                    <a:pt x="358142" y="348337"/>
                  </a:cubicBezTo>
                  <a:lnTo>
                    <a:pt x="352332" y="347385"/>
                  </a:lnTo>
                  <a:lnTo>
                    <a:pt x="349951" y="347004"/>
                  </a:lnTo>
                  <a:cubicBezTo>
                    <a:pt x="347189" y="348052"/>
                    <a:pt x="346903" y="348814"/>
                    <a:pt x="349570" y="348718"/>
                  </a:cubicBezTo>
                  <a:cubicBezTo>
                    <a:pt x="352141" y="348528"/>
                    <a:pt x="357666" y="352719"/>
                    <a:pt x="358904" y="352433"/>
                  </a:cubicBezTo>
                  <a:cubicBezTo>
                    <a:pt x="360142" y="352147"/>
                    <a:pt x="362428" y="349480"/>
                    <a:pt x="363191" y="347861"/>
                  </a:cubicBezTo>
                  <a:cubicBezTo>
                    <a:pt x="363952" y="346242"/>
                    <a:pt x="365381" y="341289"/>
                    <a:pt x="364905" y="340527"/>
                  </a:cubicBezTo>
                  <a:close/>
                  <a:moveTo>
                    <a:pt x="1100330" y="339574"/>
                  </a:moveTo>
                  <a:lnTo>
                    <a:pt x="1100330" y="339578"/>
                  </a:lnTo>
                  <a:lnTo>
                    <a:pt x="1089567" y="340051"/>
                  </a:lnTo>
                  <a:lnTo>
                    <a:pt x="1084995" y="342241"/>
                  </a:lnTo>
                  <a:cubicBezTo>
                    <a:pt x="1083566" y="343003"/>
                    <a:pt x="1086424" y="344718"/>
                    <a:pt x="1096616" y="346623"/>
                  </a:cubicBezTo>
                  <a:lnTo>
                    <a:pt x="1097663" y="346813"/>
                  </a:lnTo>
                  <a:cubicBezTo>
                    <a:pt x="1099092" y="346432"/>
                    <a:pt x="1100330" y="344527"/>
                    <a:pt x="1100330" y="342527"/>
                  </a:cubicBezTo>
                  <a:lnTo>
                    <a:pt x="1100330" y="340813"/>
                  </a:lnTo>
                  <a:lnTo>
                    <a:pt x="1100330" y="339578"/>
                  </a:lnTo>
                  <a:lnTo>
                    <a:pt x="1100426" y="339574"/>
                  </a:lnTo>
                  <a:close/>
                  <a:moveTo>
                    <a:pt x="1401225" y="339384"/>
                  </a:moveTo>
                  <a:cubicBezTo>
                    <a:pt x="1399796" y="343384"/>
                    <a:pt x="1405321" y="347385"/>
                    <a:pt x="1413322" y="348242"/>
                  </a:cubicBezTo>
                  <a:lnTo>
                    <a:pt x="1418370" y="346147"/>
                  </a:lnTo>
                  <a:lnTo>
                    <a:pt x="1423704" y="344051"/>
                  </a:lnTo>
                  <a:cubicBezTo>
                    <a:pt x="1425418" y="346528"/>
                    <a:pt x="1427609" y="347671"/>
                    <a:pt x="1428752" y="346432"/>
                  </a:cubicBezTo>
                  <a:cubicBezTo>
                    <a:pt x="1429800" y="345194"/>
                    <a:pt x="1425037" y="341384"/>
                    <a:pt x="1423990" y="340908"/>
                  </a:cubicBezTo>
                  <a:cubicBezTo>
                    <a:pt x="1422942" y="340432"/>
                    <a:pt x="1417608" y="341098"/>
                    <a:pt x="1415417" y="340527"/>
                  </a:cubicBezTo>
                  <a:lnTo>
                    <a:pt x="1413322" y="340432"/>
                  </a:lnTo>
                  <a:cubicBezTo>
                    <a:pt x="1411321" y="340336"/>
                    <a:pt x="1408845" y="341765"/>
                    <a:pt x="1407226" y="341289"/>
                  </a:cubicBezTo>
                  <a:close/>
                  <a:moveTo>
                    <a:pt x="1074994" y="338812"/>
                  </a:moveTo>
                  <a:cubicBezTo>
                    <a:pt x="1073089" y="338812"/>
                    <a:pt x="1072232" y="341194"/>
                    <a:pt x="1073089" y="344146"/>
                  </a:cubicBezTo>
                  <a:lnTo>
                    <a:pt x="1074899" y="345480"/>
                  </a:lnTo>
                  <a:lnTo>
                    <a:pt x="1076518" y="346623"/>
                  </a:lnTo>
                  <a:cubicBezTo>
                    <a:pt x="1079566" y="346623"/>
                    <a:pt x="1082042" y="345289"/>
                    <a:pt x="1082042" y="343765"/>
                  </a:cubicBezTo>
                  <a:cubicBezTo>
                    <a:pt x="1082042" y="342241"/>
                    <a:pt x="1076899" y="338812"/>
                    <a:pt x="1074994" y="338812"/>
                  </a:cubicBezTo>
                  <a:close/>
                  <a:moveTo>
                    <a:pt x="1502952" y="338717"/>
                  </a:moveTo>
                  <a:cubicBezTo>
                    <a:pt x="1500761" y="338717"/>
                    <a:pt x="1501809" y="342051"/>
                    <a:pt x="1505143" y="346051"/>
                  </a:cubicBezTo>
                  <a:lnTo>
                    <a:pt x="1508667" y="348147"/>
                  </a:lnTo>
                  <a:cubicBezTo>
                    <a:pt x="1510667" y="349290"/>
                    <a:pt x="1516668" y="349004"/>
                    <a:pt x="1517620" y="347671"/>
                  </a:cubicBezTo>
                  <a:cubicBezTo>
                    <a:pt x="1520287" y="344146"/>
                    <a:pt x="1514477" y="345099"/>
                    <a:pt x="1512763" y="343670"/>
                  </a:cubicBezTo>
                  <a:lnTo>
                    <a:pt x="1511620" y="342622"/>
                  </a:lnTo>
                  <a:cubicBezTo>
                    <a:pt x="1509524" y="342051"/>
                    <a:pt x="1508191" y="341194"/>
                    <a:pt x="1508572" y="340813"/>
                  </a:cubicBezTo>
                  <a:cubicBezTo>
                    <a:pt x="1509048" y="340336"/>
                    <a:pt x="1505143" y="338717"/>
                    <a:pt x="1502952" y="338717"/>
                  </a:cubicBezTo>
                  <a:close/>
                  <a:moveTo>
                    <a:pt x="938786" y="338622"/>
                  </a:moveTo>
                  <a:lnTo>
                    <a:pt x="937929" y="339384"/>
                  </a:lnTo>
                  <a:lnTo>
                    <a:pt x="937167" y="339955"/>
                  </a:lnTo>
                  <a:cubicBezTo>
                    <a:pt x="935834" y="340146"/>
                    <a:pt x="932214" y="339955"/>
                    <a:pt x="929166" y="339574"/>
                  </a:cubicBezTo>
                  <a:cubicBezTo>
                    <a:pt x="926118" y="339193"/>
                    <a:pt x="918117" y="339479"/>
                    <a:pt x="917926" y="341194"/>
                  </a:cubicBezTo>
                  <a:cubicBezTo>
                    <a:pt x="917641" y="342908"/>
                    <a:pt x="912878" y="340622"/>
                    <a:pt x="912211" y="340908"/>
                  </a:cubicBezTo>
                  <a:cubicBezTo>
                    <a:pt x="911545" y="341194"/>
                    <a:pt x="910497" y="342908"/>
                    <a:pt x="911354" y="344051"/>
                  </a:cubicBezTo>
                  <a:lnTo>
                    <a:pt x="912497" y="344337"/>
                  </a:lnTo>
                  <a:lnTo>
                    <a:pt x="914021" y="344813"/>
                  </a:lnTo>
                  <a:cubicBezTo>
                    <a:pt x="915926" y="344623"/>
                    <a:pt x="920498" y="344146"/>
                    <a:pt x="924308" y="343765"/>
                  </a:cubicBezTo>
                  <a:lnTo>
                    <a:pt x="927642" y="343384"/>
                  </a:lnTo>
                  <a:lnTo>
                    <a:pt x="931738" y="343099"/>
                  </a:lnTo>
                  <a:cubicBezTo>
                    <a:pt x="936595" y="342241"/>
                    <a:pt x="940501" y="340813"/>
                    <a:pt x="940310" y="339860"/>
                  </a:cubicBezTo>
                  <a:cubicBezTo>
                    <a:pt x="940120" y="338908"/>
                    <a:pt x="939262" y="337479"/>
                    <a:pt x="938786" y="338622"/>
                  </a:cubicBezTo>
                  <a:close/>
                  <a:moveTo>
                    <a:pt x="904306" y="338431"/>
                  </a:moveTo>
                  <a:lnTo>
                    <a:pt x="902496" y="339670"/>
                  </a:lnTo>
                  <a:cubicBezTo>
                    <a:pt x="900782" y="341289"/>
                    <a:pt x="900591" y="343575"/>
                    <a:pt x="902020" y="344908"/>
                  </a:cubicBezTo>
                  <a:lnTo>
                    <a:pt x="900686" y="346813"/>
                  </a:lnTo>
                  <a:lnTo>
                    <a:pt x="899448" y="348718"/>
                  </a:lnTo>
                  <a:lnTo>
                    <a:pt x="896758" y="351226"/>
                  </a:lnTo>
                  <a:lnTo>
                    <a:pt x="896329" y="351207"/>
                  </a:lnTo>
                  <a:lnTo>
                    <a:pt x="895542" y="350840"/>
                  </a:lnTo>
                  <a:lnTo>
                    <a:pt x="896043" y="346039"/>
                  </a:lnTo>
                  <a:cubicBezTo>
                    <a:pt x="895543" y="343360"/>
                    <a:pt x="894257" y="341336"/>
                    <a:pt x="892304" y="340622"/>
                  </a:cubicBezTo>
                  <a:lnTo>
                    <a:pt x="888875" y="340527"/>
                  </a:lnTo>
                  <a:cubicBezTo>
                    <a:pt x="884970" y="340432"/>
                    <a:pt x="881065" y="342051"/>
                    <a:pt x="877159" y="342337"/>
                  </a:cubicBezTo>
                  <a:cubicBezTo>
                    <a:pt x="874397" y="342527"/>
                    <a:pt x="871540" y="341860"/>
                    <a:pt x="868682" y="341575"/>
                  </a:cubicBezTo>
                  <a:lnTo>
                    <a:pt x="867730" y="341479"/>
                  </a:lnTo>
                  <a:cubicBezTo>
                    <a:pt x="866777" y="341384"/>
                    <a:pt x="864682" y="341575"/>
                    <a:pt x="863062" y="341765"/>
                  </a:cubicBezTo>
                  <a:cubicBezTo>
                    <a:pt x="861443" y="341956"/>
                    <a:pt x="858491" y="344908"/>
                    <a:pt x="859348" y="346337"/>
                  </a:cubicBezTo>
                  <a:cubicBezTo>
                    <a:pt x="860300" y="347766"/>
                    <a:pt x="857919" y="351671"/>
                    <a:pt x="857824" y="351862"/>
                  </a:cubicBezTo>
                  <a:cubicBezTo>
                    <a:pt x="857728" y="352052"/>
                    <a:pt x="854490" y="351766"/>
                    <a:pt x="850585" y="351385"/>
                  </a:cubicBezTo>
                  <a:lnTo>
                    <a:pt x="847251" y="350814"/>
                  </a:lnTo>
                  <a:cubicBezTo>
                    <a:pt x="846394" y="350623"/>
                    <a:pt x="845346" y="349480"/>
                    <a:pt x="845346" y="348814"/>
                  </a:cubicBezTo>
                  <a:cubicBezTo>
                    <a:pt x="845346" y="348147"/>
                    <a:pt x="846394" y="347004"/>
                    <a:pt x="847251" y="346813"/>
                  </a:cubicBezTo>
                  <a:lnTo>
                    <a:pt x="849061" y="346337"/>
                  </a:lnTo>
                  <a:cubicBezTo>
                    <a:pt x="851442" y="346242"/>
                    <a:pt x="850490" y="343765"/>
                    <a:pt x="846965" y="340813"/>
                  </a:cubicBezTo>
                  <a:lnTo>
                    <a:pt x="843441" y="343289"/>
                  </a:lnTo>
                  <a:cubicBezTo>
                    <a:pt x="841345" y="344718"/>
                    <a:pt x="840965" y="347956"/>
                    <a:pt x="840202" y="350433"/>
                  </a:cubicBezTo>
                  <a:cubicBezTo>
                    <a:pt x="839155" y="353767"/>
                    <a:pt x="843536" y="352528"/>
                    <a:pt x="845060" y="353767"/>
                  </a:cubicBezTo>
                  <a:cubicBezTo>
                    <a:pt x="847537" y="355672"/>
                    <a:pt x="849632" y="359672"/>
                    <a:pt x="854014" y="355481"/>
                  </a:cubicBezTo>
                  <a:lnTo>
                    <a:pt x="854109" y="355386"/>
                  </a:lnTo>
                  <a:cubicBezTo>
                    <a:pt x="854966" y="355862"/>
                    <a:pt x="857252" y="356815"/>
                    <a:pt x="859157" y="357386"/>
                  </a:cubicBezTo>
                  <a:cubicBezTo>
                    <a:pt x="861062" y="358053"/>
                    <a:pt x="863348" y="354624"/>
                    <a:pt x="863348" y="353386"/>
                  </a:cubicBezTo>
                  <a:cubicBezTo>
                    <a:pt x="863348" y="352147"/>
                    <a:pt x="865349" y="348147"/>
                    <a:pt x="867730" y="349766"/>
                  </a:cubicBezTo>
                  <a:cubicBezTo>
                    <a:pt x="870111" y="351290"/>
                    <a:pt x="876112" y="353005"/>
                    <a:pt x="877921" y="351290"/>
                  </a:cubicBezTo>
                  <a:lnTo>
                    <a:pt x="879636" y="351100"/>
                  </a:lnTo>
                  <a:cubicBezTo>
                    <a:pt x="881636" y="350909"/>
                    <a:pt x="883446" y="354624"/>
                    <a:pt x="885827" y="352433"/>
                  </a:cubicBezTo>
                  <a:cubicBezTo>
                    <a:pt x="888780" y="349576"/>
                    <a:pt x="884113" y="348528"/>
                    <a:pt x="882779" y="346718"/>
                  </a:cubicBezTo>
                  <a:lnTo>
                    <a:pt x="882398" y="346242"/>
                  </a:lnTo>
                  <a:cubicBezTo>
                    <a:pt x="881827" y="345194"/>
                    <a:pt x="884303" y="345670"/>
                    <a:pt x="887923" y="347290"/>
                  </a:cubicBezTo>
                  <a:lnTo>
                    <a:pt x="895542" y="350840"/>
                  </a:lnTo>
                  <a:lnTo>
                    <a:pt x="895366" y="352523"/>
                  </a:lnTo>
                  <a:lnTo>
                    <a:pt x="895257" y="352624"/>
                  </a:lnTo>
                  <a:lnTo>
                    <a:pt x="894400" y="351957"/>
                  </a:lnTo>
                  <a:cubicBezTo>
                    <a:pt x="892590" y="350528"/>
                    <a:pt x="890304" y="350052"/>
                    <a:pt x="889256" y="351957"/>
                  </a:cubicBezTo>
                  <a:cubicBezTo>
                    <a:pt x="888209" y="353671"/>
                    <a:pt x="889447" y="354910"/>
                    <a:pt x="892400" y="355100"/>
                  </a:cubicBezTo>
                  <a:lnTo>
                    <a:pt x="895067" y="355386"/>
                  </a:lnTo>
                  <a:lnTo>
                    <a:pt x="895366" y="352523"/>
                  </a:lnTo>
                  <a:lnTo>
                    <a:pt x="896758" y="351226"/>
                  </a:lnTo>
                  <a:lnTo>
                    <a:pt x="902591" y="351481"/>
                  </a:lnTo>
                  <a:lnTo>
                    <a:pt x="903163" y="348909"/>
                  </a:lnTo>
                  <a:lnTo>
                    <a:pt x="907163" y="339670"/>
                  </a:lnTo>
                  <a:cubicBezTo>
                    <a:pt x="906211" y="339193"/>
                    <a:pt x="904592" y="338241"/>
                    <a:pt x="904306" y="338431"/>
                  </a:cubicBezTo>
                  <a:close/>
                  <a:moveTo>
                    <a:pt x="292325" y="338431"/>
                  </a:moveTo>
                  <a:cubicBezTo>
                    <a:pt x="289848" y="337860"/>
                    <a:pt x="288419" y="338622"/>
                    <a:pt x="288324" y="341003"/>
                  </a:cubicBezTo>
                  <a:cubicBezTo>
                    <a:pt x="288324" y="341575"/>
                    <a:pt x="285657" y="342622"/>
                    <a:pt x="284514" y="342432"/>
                  </a:cubicBezTo>
                  <a:lnTo>
                    <a:pt x="278037" y="341289"/>
                  </a:lnTo>
                  <a:cubicBezTo>
                    <a:pt x="276418" y="345575"/>
                    <a:pt x="278513" y="348337"/>
                    <a:pt x="282514" y="347480"/>
                  </a:cubicBezTo>
                  <a:lnTo>
                    <a:pt x="285466" y="346718"/>
                  </a:lnTo>
                  <a:cubicBezTo>
                    <a:pt x="287371" y="346242"/>
                    <a:pt x="288991" y="344908"/>
                    <a:pt x="290896" y="344718"/>
                  </a:cubicBezTo>
                  <a:cubicBezTo>
                    <a:pt x="294229" y="344432"/>
                    <a:pt x="293753" y="342622"/>
                    <a:pt x="293563" y="341003"/>
                  </a:cubicBezTo>
                  <a:cubicBezTo>
                    <a:pt x="293467" y="340051"/>
                    <a:pt x="292991" y="338527"/>
                    <a:pt x="292325" y="338431"/>
                  </a:cubicBezTo>
                  <a:close/>
                  <a:moveTo>
                    <a:pt x="1450565" y="336622"/>
                  </a:moveTo>
                  <a:cubicBezTo>
                    <a:pt x="1449707" y="337765"/>
                    <a:pt x="1446564" y="339955"/>
                    <a:pt x="1445516" y="339193"/>
                  </a:cubicBezTo>
                  <a:cubicBezTo>
                    <a:pt x="1444468" y="338336"/>
                    <a:pt x="1440468" y="337193"/>
                    <a:pt x="1438849" y="338241"/>
                  </a:cubicBezTo>
                  <a:cubicBezTo>
                    <a:pt x="1437229" y="339289"/>
                    <a:pt x="1433801" y="343003"/>
                    <a:pt x="1433705" y="343289"/>
                  </a:cubicBezTo>
                  <a:cubicBezTo>
                    <a:pt x="1433610" y="343575"/>
                    <a:pt x="1434848" y="344337"/>
                    <a:pt x="1436563" y="343956"/>
                  </a:cubicBezTo>
                  <a:cubicBezTo>
                    <a:pt x="1438277" y="343670"/>
                    <a:pt x="1442373" y="343670"/>
                    <a:pt x="1441992" y="344623"/>
                  </a:cubicBezTo>
                  <a:cubicBezTo>
                    <a:pt x="1441611" y="345670"/>
                    <a:pt x="1442468" y="348337"/>
                    <a:pt x="1444659" y="348718"/>
                  </a:cubicBezTo>
                  <a:lnTo>
                    <a:pt x="1446659" y="348718"/>
                  </a:lnTo>
                  <a:lnTo>
                    <a:pt x="1447231" y="348718"/>
                  </a:lnTo>
                  <a:cubicBezTo>
                    <a:pt x="1447898" y="347385"/>
                    <a:pt x="1451898" y="341289"/>
                    <a:pt x="1454279" y="340336"/>
                  </a:cubicBezTo>
                  <a:cubicBezTo>
                    <a:pt x="1456756" y="339384"/>
                    <a:pt x="1458470" y="339670"/>
                    <a:pt x="1458184" y="341003"/>
                  </a:cubicBezTo>
                  <a:lnTo>
                    <a:pt x="1458756" y="341384"/>
                  </a:lnTo>
                  <a:lnTo>
                    <a:pt x="1462947" y="343861"/>
                  </a:lnTo>
                  <a:cubicBezTo>
                    <a:pt x="1470472" y="341289"/>
                    <a:pt x="1475806" y="338146"/>
                    <a:pt x="1474758" y="336812"/>
                  </a:cubicBezTo>
                  <a:cubicBezTo>
                    <a:pt x="1473710" y="335479"/>
                    <a:pt x="1466852" y="337669"/>
                    <a:pt x="1465138" y="337955"/>
                  </a:cubicBezTo>
                  <a:cubicBezTo>
                    <a:pt x="1463423" y="338146"/>
                    <a:pt x="1458566" y="337574"/>
                    <a:pt x="1457042" y="336812"/>
                  </a:cubicBezTo>
                  <a:cubicBezTo>
                    <a:pt x="1455518" y="336145"/>
                    <a:pt x="1451422" y="335574"/>
                    <a:pt x="1450565" y="336622"/>
                  </a:cubicBezTo>
                  <a:close/>
                  <a:moveTo>
                    <a:pt x="1131668" y="336145"/>
                  </a:moveTo>
                  <a:cubicBezTo>
                    <a:pt x="1130525" y="335669"/>
                    <a:pt x="1125286" y="336145"/>
                    <a:pt x="1122809" y="338431"/>
                  </a:cubicBezTo>
                  <a:lnTo>
                    <a:pt x="1118047" y="336431"/>
                  </a:lnTo>
                  <a:cubicBezTo>
                    <a:pt x="1115380" y="335288"/>
                    <a:pt x="1111379" y="336145"/>
                    <a:pt x="1108045" y="336241"/>
                  </a:cubicBezTo>
                  <a:lnTo>
                    <a:pt x="1107379" y="336241"/>
                  </a:lnTo>
                  <a:cubicBezTo>
                    <a:pt x="1106331" y="336717"/>
                    <a:pt x="1105664" y="338336"/>
                    <a:pt x="1105855" y="339670"/>
                  </a:cubicBezTo>
                  <a:cubicBezTo>
                    <a:pt x="1105855" y="341003"/>
                    <a:pt x="1121571" y="340717"/>
                    <a:pt x="1123667" y="341384"/>
                  </a:cubicBezTo>
                  <a:cubicBezTo>
                    <a:pt x="1125762" y="342146"/>
                    <a:pt x="1128429" y="341860"/>
                    <a:pt x="1129572" y="340813"/>
                  </a:cubicBezTo>
                  <a:cubicBezTo>
                    <a:pt x="1130715" y="339765"/>
                    <a:pt x="1132810" y="336622"/>
                    <a:pt x="1131668" y="336145"/>
                  </a:cubicBezTo>
                  <a:close/>
                  <a:moveTo>
                    <a:pt x="1149289" y="335860"/>
                  </a:moveTo>
                  <a:lnTo>
                    <a:pt x="1145669" y="336336"/>
                  </a:lnTo>
                  <a:lnTo>
                    <a:pt x="1142526" y="336717"/>
                  </a:lnTo>
                  <a:cubicBezTo>
                    <a:pt x="1139097" y="338146"/>
                    <a:pt x="1142050" y="342718"/>
                    <a:pt x="1144050" y="343956"/>
                  </a:cubicBezTo>
                  <a:cubicBezTo>
                    <a:pt x="1146050" y="345194"/>
                    <a:pt x="1149765" y="345289"/>
                    <a:pt x="1152146" y="344051"/>
                  </a:cubicBezTo>
                  <a:cubicBezTo>
                    <a:pt x="1154623" y="342813"/>
                    <a:pt x="1153766" y="336050"/>
                    <a:pt x="1149289" y="335860"/>
                  </a:cubicBezTo>
                  <a:close/>
                  <a:moveTo>
                    <a:pt x="963837" y="334145"/>
                  </a:moveTo>
                  <a:cubicBezTo>
                    <a:pt x="961360" y="334145"/>
                    <a:pt x="960313" y="335193"/>
                    <a:pt x="961456" y="336526"/>
                  </a:cubicBezTo>
                  <a:cubicBezTo>
                    <a:pt x="962503" y="337860"/>
                    <a:pt x="969742" y="343003"/>
                    <a:pt x="970409" y="344337"/>
                  </a:cubicBezTo>
                  <a:cubicBezTo>
                    <a:pt x="971076" y="345670"/>
                    <a:pt x="968028" y="345766"/>
                    <a:pt x="963646" y="344527"/>
                  </a:cubicBezTo>
                  <a:lnTo>
                    <a:pt x="961646" y="347575"/>
                  </a:lnTo>
                  <a:lnTo>
                    <a:pt x="960217" y="349671"/>
                  </a:lnTo>
                  <a:cubicBezTo>
                    <a:pt x="959075" y="352528"/>
                    <a:pt x="963742" y="353767"/>
                    <a:pt x="970695" y="352433"/>
                  </a:cubicBezTo>
                  <a:lnTo>
                    <a:pt x="972409" y="352528"/>
                  </a:lnTo>
                  <a:lnTo>
                    <a:pt x="973838" y="352624"/>
                  </a:lnTo>
                  <a:cubicBezTo>
                    <a:pt x="975458" y="352243"/>
                    <a:pt x="976315" y="351576"/>
                    <a:pt x="975934" y="351004"/>
                  </a:cubicBezTo>
                  <a:cubicBezTo>
                    <a:pt x="975458" y="350433"/>
                    <a:pt x="977172" y="346718"/>
                    <a:pt x="980792" y="344146"/>
                  </a:cubicBezTo>
                  <a:lnTo>
                    <a:pt x="974600" y="339574"/>
                  </a:lnTo>
                  <a:lnTo>
                    <a:pt x="973648" y="338908"/>
                  </a:lnTo>
                  <a:cubicBezTo>
                    <a:pt x="972791" y="338146"/>
                    <a:pt x="970695" y="335955"/>
                    <a:pt x="968981" y="334145"/>
                  </a:cubicBezTo>
                  <a:lnTo>
                    <a:pt x="966218" y="334145"/>
                  </a:lnTo>
                  <a:close/>
                  <a:moveTo>
                    <a:pt x="1589820" y="334050"/>
                  </a:moveTo>
                  <a:cubicBezTo>
                    <a:pt x="1585915" y="333574"/>
                    <a:pt x="1575151" y="335574"/>
                    <a:pt x="1573532" y="335002"/>
                  </a:cubicBezTo>
                  <a:cubicBezTo>
                    <a:pt x="1572008" y="334526"/>
                    <a:pt x="1573532" y="339193"/>
                    <a:pt x="1574009" y="340432"/>
                  </a:cubicBezTo>
                  <a:cubicBezTo>
                    <a:pt x="1574485" y="341575"/>
                    <a:pt x="1577723" y="343289"/>
                    <a:pt x="1579914" y="341098"/>
                  </a:cubicBezTo>
                  <a:lnTo>
                    <a:pt x="1582200" y="339670"/>
                  </a:lnTo>
                  <a:lnTo>
                    <a:pt x="1584200" y="338336"/>
                  </a:lnTo>
                  <a:cubicBezTo>
                    <a:pt x="1586867" y="337384"/>
                    <a:pt x="1589725" y="337860"/>
                    <a:pt x="1590582" y="339289"/>
                  </a:cubicBezTo>
                  <a:cubicBezTo>
                    <a:pt x="1591630" y="340622"/>
                    <a:pt x="1595726" y="339479"/>
                    <a:pt x="1596107" y="337860"/>
                  </a:cubicBezTo>
                  <a:cubicBezTo>
                    <a:pt x="1596487" y="336145"/>
                    <a:pt x="1593725" y="334431"/>
                    <a:pt x="1589820" y="334050"/>
                  </a:cubicBezTo>
                  <a:close/>
                  <a:moveTo>
                    <a:pt x="950597" y="333097"/>
                  </a:moveTo>
                  <a:lnTo>
                    <a:pt x="950692" y="340592"/>
                  </a:lnTo>
                  <a:lnTo>
                    <a:pt x="945644" y="336526"/>
                  </a:lnTo>
                  <a:cubicBezTo>
                    <a:pt x="944739" y="336002"/>
                    <a:pt x="945001" y="337122"/>
                    <a:pt x="946144" y="339324"/>
                  </a:cubicBezTo>
                  <a:lnTo>
                    <a:pt x="947810" y="342000"/>
                  </a:lnTo>
                  <a:lnTo>
                    <a:pt x="947073" y="342337"/>
                  </a:lnTo>
                  <a:lnTo>
                    <a:pt x="944501" y="342908"/>
                  </a:lnTo>
                  <a:lnTo>
                    <a:pt x="942215" y="343384"/>
                  </a:lnTo>
                  <a:cubicBezTo>
                    <a:pt x="940406" y="346147"/>
                    <a:pt x="937548" y="346147"/>
                    <a:pt x="935834" y="343289"/>
                  </a:cubicBezTo>
                  <a:lnTo>
                    <a:pt x="932976" y="345861"/>
                  </a:lnTo>
                  <a:cubicBezTo>
                    <a:pt x="929928" y="348528"/>
                    <a:pt x="926690" y="349004"/>
                    <a:pt x="922784" y="348718"/>
                  </a:cubicBezTo>
                  <a:cubicBezTo>
                    <a:pt x="920308" y="348528"/>
                    <a:pt x="917926" y="349861"/>
                    <a:pt x="917165" y="351671"/>
                  </a:cubicBezTo>
                  <a:cubicBezTo>
                    <a:pt x="916784" y="352528"/>
                    <a:pt x="915641" y="353100"/>
                    <a:pt x="914974" y="353957"/>
                  </a:cubicBezTo>
                  <a:lnTo>
                    <a:pt x="913640" y="355576"/>
                  </a:lnTo>
                  <a:cubicBezTo>
                    <a:pt x="912402" y="357481"/>
                    <a:pt x="911259" y="362530"/>
                    <a:pt x="911259" y="366816"/>
                  </a:cubicBezTo>
                  <a:lnTo>
                    <a:pt x="913545" y="367483"/>
                  </a:lnTo>
                  <a:lnTo>
                    <a:pt x="915259" y="367959"/>
                  </a:lnTo>
                  <a:cubicBezTo>
                    <a:pt x="917545" y="367292"/>
                    <a:pt x="919927" y="365387"/>
                    <a:pt x="920593" y="363673"/>
                  </a:cubicBezTo>
                  <a:lnTo>
                    <a:pt x="917355" y="363482"/>
                  </a:lnTo>
                  <a:cubicBezTo>
                    <a:pt x="914117" y="363292"/>
                    <a:pt x="914021" y="361196"/>
                    <a:pt x="915545" y="359958"/>
                  </a:cubicBezTo>
                  <a:lnTo>
                    <a:pt x="918117" y="357862"/>
                  </a:lnTo>
                  <a:cubicBezTo>
                    <a:pt x="921546" y="356053"/>
                    <a:pt x="925642" y="354052"/>
                    <a:pt x="927166" y="353386"/>
                  </a:cubicBezTo>
                  <a:cubicBezTo>
                    <a:pt x="928785" y="352719"/>
                    <a:pt x="933928" y="355195"/>
                    <a:pt x="934881" y="356434"/>
                  </a:cubicBezTo>
                  <a:cubicBezTo>
                    <a:pt x="935929" y="357672"/>
                    <a:pt x="932976" y="361672"/>
                    <a:pt x="932024" y="361672"/>
                  </a:cubicBezTo>
                  <a:cubicBezTo>
                    <a:pt x="930976" y="361672"/>
                    <a:pt x="927737" y="363196"/>
                    <a:pt x="927833" y="365101"/>
                  </a:cubicBezTo>
                  <a:cubicBezTo>
                    <a:pt x="927928" y="367006"/>
                    <a:pt x="931261" y="370340"/>
                    <a:pt x="934881" y="368149"/>
                  </a:cubicBezTo>
                  <a:cubicBezTo>
                    <a:pt x="938500" y="365959"/>
                    <a:pt x="940025" y="353386"/>
                    <a:pt x="941549" y="349480"/>
                  </a:cubicBezTo>
                  <a:lnTo>
                    <a:pt x="944216" y="351100"/>
                  </a:lnTo>
                  <a:cubicBezTo>
                    <a:pt x="948121" y="353481"/>
                    <a:pt x="949168" y="351385"/>
                    <a:pt x="950692" y="349861"/>
                  </a:cubicBezTo>
                  <a:lnTo>
                    <a:pt x="951931" y="348623"/>
                  </a:lnTo>
                  <a:lnTo>
                    <a:pt x="947810" y="342000"/>
                  </a:lnTo>
                  <a:lnTo>
                    <a:pt x="950693" y="340681"/>
                  </a:lnTo>
                  <a:lnTo>
                    <a:pt x="950692" y="340592"/>
                  </a:lnTo>
                  <a:lnTo>
                    <a:pt x="952502" y="342051"/>
                  </a:lnTo>
                  <a:cubicBezTo>
                    <a:pt x="953359" y="343003"/>
                    <a:pt x="958122" y="342337"/>
                    <a:pt x="957550" y="338050"/>
                  </a:cubicBezTo>
                  <a:lnTo>
                    <a:pt x="953741" y="335288"/>
                  </a:lnTo>
                  <a:close/>
                  <a:moveTo>
                    <a:pt x="1665377" y="332216"/>
                  </a:moveTo>
                  <a:cubicBezTo>
                    <a:pt x="1664258" y="332978"/>
                    <a:pt x="1663925" y="334383"/>
                    <a:pt x="1664305" y="335383"/>
                  </a:cubicBezTo>
                  <a:cubicBezTo>
                    <a:pt x="1665068" y="337384"/>
                    <a:pt x="1668020" y="337288"/>
                    <a:pt x="1670878" y="335288"/>
                  </a:cubicBezTo>
                  <a:lnTo>
                    <a:pt x="1673450" y="337955"/>
                  </a:lnTo>
                  <a:cubicBezTo>
                    <a:pt x="1673545" y="338050"/>
                    <a:pt x="1674973" y="337669"/>
                    <a:pt x="1675164" y="337288"/>
                  </a:cubicBezTo>
                  <a:cubicBezTo>
                    <a:pt x="1675450" y="336717"/>
                    <a:pt x="1675545" y="335574"/>
                    <a:pt x="1675164" y="335288"/>
                  </a:cubicBezTo>
                  <a:lnTo>
                    <a:pt x="1671164" y="332907"/>
                  </a:lnTo>
                  <a:cubicBezTo>
                    <a:pt x="1668402" y="331335"/>
                    <a:pt x="1666497" y="331454"/>
                    <a:pt x="1665377" y="332216"/>
                  </a:cubicBezTo>
                  <a:close/>
                  <a:moveTo>
                    <a:pt x="1379603" y="331859"/>
                  </a:moveTo>
                  <a:lnTo>
                    <a:pt x="1379032" y="332050"/>
                  </a:lnTo>
                  <a:cubicBezTo>
                    <a:pt x="1373888" y="333383"/>
                    <a:pt x="1373698" y="334812"/>
                    <a:pt x="1377603" y="338336"/>
                  </a:cubicBezTo>
                  <a:lnTo>
                    <a:pt x="1378556" y="339193"/>
                  </a:lnTo>
                  <a:cubicBezTo>
                    <a:pt x="1379032" y="340622"/>
                    <a:pt x="1380937" y="343575"/>
                    <a:pt x="1382746" y="345766"/>
                  </a:cubicBezTo>
                  <a:lnTo>
                    <a:pt x="1385509" y="344146"/>
                  </a:lnTo>
                  <a:cubicBezTo>
                    <a:pt x="1388557" y="342337"/>
                    <a:pt x="1385890" y="340622"/>
                    <a:pt x="1384080" y="339289"/>
                  </a:cubicBezTo>
                  <a:lnTo>
                    <a:pt x="1382175" y="338050"/>
                  </a:lnTo>
                  <a:cubicBezTo>
                    <a:pt x="1380175" y="336717"/>
                    <a:pt x="1378936" y="335193"/>
                    <a:pt x="1379508" y="334621"/>
                  </a:cubicBezTo>
                  <a:cubicBezTo>
                    <a:pt x="1379984" y="334050"/>
                    <a:pt x="1380365" y="332431"/>
                    <a:pt x="1379603" y="331859"/>
                  </a:cubicBezTo>
                  <a:close/>
                  <a:moveTo>
                    <a:pt x="603601" y="330145"/>
                  </a:moveTo>
                  <a:cubicBezTo>
                    <a:pt x="600934" y="329478"/>
                    <a:pt x="599887" y="330811"/>
                    <a:pt x="600173" y="333002"/>
                  </a:cubicBezTo>
                  <a:lnTo>
                    <a:pt x="600363" y="333193"/>
                  </a:lnTo>
                  <a:cubicBezTo>
                    <a:pt x="599506" y="333859"/>
                    <a:pt x="598077" y="333478"/>
                    <a:pt x="597029" y="332240"/>
                  </a:cubicBezTo>
                  <a:cubicBezTo>
                    <a:pt x="596077" y="331002"/>
                    <a:pt x="591791" y="329954"/>
                    <a:pt x="589504" y="332431"/>
                  </a:cubicBezTo>
                  <a:lnTo>
                    <a:pt x="591505" y="336145"/>
                  </a:lnTo>
                  <a:cubicBezTo>
                    <a:pt x="592552" y="338050"/>
                    <a:pt x="589219" y="339193"/>
                    <a:pt x="592076" y="341670"/>
                  </a:cubicBezTo>
                  <a:lnTo>
                    <a:pt x="595315" y="344432"/>
                  </a:lnTo>
                  <a:cubicBezTo>
                    <a:pt x="590457" y="345861"/>
                    <a:pt x="588457" y="347099"/>
                    <a:pt x="590743" y="347194"/>
                  </a:cubicBezTo>
                  <a:cubicBezTo>
                    <a:pt x="593029" y="347290"/>
                    <a:pt x="597791" y="348433"/>
                    <a:pt x="597791" y="345861"/>
                  </a:cubicBezTo>
                  <a:cubicBezTo>
                    <a:pt x="597791" y="343289"/>
                    <a:pt x="598077" y="336431"/>
                    <a:pt x="598363" y="336431"/>
                  </a:cubicBezTo>
                  <a:cubicBezTo>
                    <a:pt x="598649" y="336431"/>
                    <a:pt x="599696" y="337288"/>
                    <a:pt x="599982" y="338431"/>
                  </a:cubicBezTo>
                  <a:cubicBezTo>
                    <a:pt x="600268" y="339574"/>
                    <a:pt x="602268" y="342527"/>
                    <a:pt x="603792" y="342337"/>
                  </a:cubicBezTo>
                  <a:lnTo>
                    <a:pt x="604840" y="342051"/>
                  </a:lnTo>
                  <a:lnTo>
                    <a:pt x="606364" y="341575"/>
                  </a:lnTo>
                  <a:cubicBezTo>
                    <a:pt x="608554" y="340717"/>
                    <a:pt x="606745" y="338717"/>
                    <a:pt x="602363" y="337003"/>
                  </a:cubicBezTo>
                  <a:lnTo>
                    <a:pt x="603411" y="334812"/>
                  </a:lnTo>
                  <a:cubicBezTo>
                    <a:pt x="603697" y="334240"/>
                    <a:pt x="605125" y="333764"/>
                    <a:pt x="605030" y="333383"/>
                  </a:cubicBezTo>
                  <a:cubicBezTo>
                    <a:pt x="604840" y="332240"/>
                    <a:pt x="604459" y="330335"/>
                    <a:pt x="603601" y="330145"/>
                  </a:cubicBezTo>
                  <a:close/>
                  <a:moveTo>
                    <a:pt x="154022" y="330145"/>
                  </a:moveTo>
                  <a:cubicBezTo>
                    <a:pt x="155260" y="330335"/>
                    <a:pt x="159261" y="330049"/>
                    <a:pt x="161928" y="330335"/>
                  </a:cubicBezTo>
                  <a:cubicBezTo>
                    <a:pt x="164595" y="330621"/>
                    <a:pt x="175167" y="332145"/>
                    <a:pt x="179549" y="334621"/>
                  </a:cubicBezTo>
                  <a:lnTo>
                    <a:pt x="183359" y="333764"/>
                  </a:lnTo>
                  <a:lnTo>
                    <a:pt x="189169" y="332526"/>
                  </a:lnTo>
                  <a:cubicBezTo>
                    <a:pt x="192598" y="335574"/>
                    <a:pt x="193360" y="338431"/>
                    <a:pt x="190789" y="338812"/>
                  </a:cubicBezTo>
                  <a:cubicBezTo>
                    <a:pt x="188217" y="339193"/>
                    <a:pt x="182978" y="338336"/>
                    <a:pt x="181454" y="338908"/>
                  </a:cubicBezTo>
                  <a:cubicBezTo>
                    <a:pt x="180025" y="339384"/>
                    <a:pt x="175549" y="341479"/>
                    <a:pt x="175358" y="342622"/>
                  </a:cubicBezTo>
                  <a:cubicBezTo>
                    <a:pt x="175167" y="343765"/>
                    <a:pt x="174691" y="344908"/>
                    <a:pt x="174215" y="345289"/>
                  </a:cubicBezTo>
                  <a:cubicBezTo>
                    <a:pt x="173739" y="345670"/>
                    <a:pt x="170405" y="345480"/>
                    <a:pt x="167833" y="343956"/>
                  </a:cubicBezTo>
                  <a:cubicBezTo>
                    <a:pt x="165262" y="342432"/>
                    <a:pt x="156784" y="341670"/>
                    <a:pt x="158118" y="340622"/>
                  </a:cubicBezTo>
                  <a:cubicBezTo>
                    <a:pt x="159356" y="339479"/>
                    <a:pt x="160785" y="336241"/>
                    <a:pt x="159165" y="335193"/>
                  </a:cubicBezTo>
                  <a:cubicBezTo>
                    <a:pt x="157546" y="334145"/>
                    <a:pt x="152593" y="337669"/>
                    <a:pt x="151927" y="337098"/>
                  </a:cubicBezTo>
                  <a:lnTo>
                    <a:pt x="151927" y="336526"/>
                  </a:lnTo>
                  <a:lnTo>
                    <a:pt x="151736" y="334526"/>
                  </a:lnTo>
                  <a:cubicBezTo>
                    <a:pt x="151831" y="331954"/>
                    <a:pt x="152784" y="329954"/>
                    <a:pt x="154022" y="330145"/>
                  </a:cubicBezTo>
                  <a:close/>
                  <a:moveTo>
                    <a:pt x="345474" y="329954"/>
                  </a:moveTo>
                  <a:lnTo>
                    <a:pt x="342712" y="330716"/>
                  </a:lnTo>
                  <a:cubicBezTo>
                    <a:pt x="339854" y="332050"/>
                    <a:pt x="339283" y="333193"/>
                    <a:pt x="341569" y="333288"/>
                  </a:cubicBezTo>
                  <a:cubicBezTo>
                    <a:pt x="343759" y="333478"/>
                    <a:pt x="340521" y="337765"/>
                    <a:pt x="340807" y="338336"/>
                  </a:cubicBezTo>
                  <a:cubicBezTo>
                    <a:pt x="341092" y="338908"/>
                    <a:pt x="343188" y="339860"/>
                    <a:pt x="344521" y="339098"/>
                  </a:cubicBezTo>
                  <a:lnTo>
                    <a:pt x="345093" y="338146"/>
                  </a:lnTo>
                  <a:cubicBezTo>
                    <a:pt x="345855" y="336812"/>
                    <a:pt x="343950" y="334336"/>
                    <a:pt x="347379" y="334145"/>
                  </a:cubicBezTo>
                  <a:cubicBezTo>
                    <a:pt x="350427" y="333955"/>
                    <a:pt x="351094" y="332526"/>
                    <a:pt x="349951" y="330811"/>
                  </a:cubicBezTo>
                  <a:cubicBezTo>
                    <a:pt x="349379" y="330049"/>
                    <a:pt x="346808" y="329668"/>
                    <a:pt x="345474" y="329954"/>
                  </a:cubicBezTo>
                  <a:close/>
                  <a:moveTo>
                    <a:pt x="1203200" y="329668"/>
                  </a:moveTo>
                  <a:cubicBezTo>
                    <a:pt x="1200724" y="330811"/>
                    <a:pt x="1196628" y="333764"/>
                    <a:pt x="1194056" y="336431"/>
                  </a:cubicBezTo>
                  <a:lnTo>
                    <a:pt x="1190723" y="335955"/>
                  </a:lnTo>
                  <a:lnTo>
                    <a:pt x="1183102" y="335002"/>
                  </a:lnTo>
                  <a:cubicBezTo>
                    <a:pt x="1177578" y="338812"/>
                    <a:pt x="1173768" y="343575"/>
                    <a:pt x="1174720" y="345480"/>
                  </a:cubicBezTo>
                  <a:lnTo>
                    <a:pt x="1177768" y="343480"/>
                  </a:lnTo>
                  <a:cubicBezTo>
                    <a:pt x="1179293" y="342432"/>
                    <a:pt x="1181198" y="341860"/>
                    <a:pt x="1183007" y="341194"/>
                  </a:cubicBezTo>
                  <a:lnTo>
                    <a:pt x="1184626" y="340622"/>
                  </a:lnTo>
                  <a:cubicBezTo>
                    <a:pt x="1186151" y="342337"/>
                    <a:pt x="1186912" y="346432"/>
                    <a:pt x="1186532" y="349766"/>
                  </a:cubicBezTo>
                  <a:lnTo>
                    <a:pt x="1187770" y="352814"/>
                  </a:lnTo>
                  <a:cubicBezTo>
                    <a:pt x="1188246" y="353957"/>
                    <a:pt x="1186341" y="356910"/>
                    <a:pt x="1186151" y="356910"/>
                  </a:cubicBezTo>
                  <a:cubicBezTo>
                    <a:pt x="1179102" y="355576"/>
                    <a:pt x="1181388" y="360910"/>
                    <a:pt x="1179197" y="363006"/>
                  </a:cubicBezTo>
                  <a:lnTo>
                    <a:pt x="1177578" y="364530"/>
                  </a:lnTo>
                  <a:cubicBezTo>
                    <a:pt x="1178816" y="365482"/>
                    <a:pt x="1187293" y="368149"/>
                    <a:pt x="1190246" y="368721"/>
                  </a:cubicBezTo>
                  <a:cubicBezTo>
                    <a:pt x="1193294" y="369197"/>
                    <a:pt x="1195580" y="369007"/>
                    <a:pt x="1195390" y="368340"/>
                  </a:cubicBezTo>
                  <a:lnTo>
                    <a:pt x="1195199" y="368245"/>
                  </a:lnTo>
                  <a:lnTo>
                    <a:pt x="1191770" y="366816"/>
                  </a:lnTo>
                  <a:cubicBezTo>
                    <a:pt x="1187770" y="366054"/>
                    <a:pt x="1183865" y="365006"/>
                    <a:pt x="1183102" y="364625"/>
                  </a:cubicBezTo>
                  <a:lnTo>
                    <a:pt x="1182912" y="364149"/>
                  </a:lnTo>
                  <a:lnTo>
                    <a:pt x="1182721" y="363577"/>
                  </a:lnTo>
                  <a:cubicBezTo>
                    <a:pt x="1183007" y="362815"/>
                    <a:pt x="1185293" y="361482"/>
                    <a:pt x="1187960" y="360625"/>
                  </a:cubicBezTo>
                  <a:cubicBezTo>
                    <a:pt x="1190532" y="359767"/>
                    <a:pt x="1192532" y="353671"/>
                    <a:pt x="1194151" y="353767"/>
                  </a:cubicBezTo>
                  <a:lnTo>
                    <a:pt x="1195580" y="353862"/>
                  </a:lnTo>
                  <a:lnTo>
                    <a:pt x="1196533" y="353957"/>
                  </a:lnTo>
                  <a:cubicBezTo>
                    <a:pt x="1197485" y="354052"/>
                    <a:pt x="1198152" y="353195"/>
                    <a:pt x="1197961" y="352052"/>
                  </a:cubicBezTo>
                  <a:lnTo>
                    <a:pt x="1197390" y="351290"/>
                  </a:lnTo>
                  <a:cubicBezTo>
                    <a:pt x="1197104" y="350909"/>
                    <a:pt x="1195866" y="351004"/>
                    <a:pt x="1195104" y="350909"/>
                  </a:cubicBezTo>
                  <a:cubicBezTo>
                    <a:pt x="1193199" y="350719"/>
                    <a:pt x="1190532" y="351481"/>
                    <a:pt x="1190627" y="348718"/>
                  </a:cubicBezTo>
                  <a:cubicBezTo>
                    <a:pt x="1190723" y="346718"/>
                    <a:pt x="1190723" y="345670"/>
                    <a:pt x="1193866" y="344242"/>
                  </a:cubicBezTo>
                  <a:lnTo>
                    <a:pt x="1197866" y="342432"/>
                  </a:lnTo>
                  <a:cubicBezTo>
                    <a:pt x="1201962" y="338622"/>
                    <a:pt x="1205486" y="336431"/>
                    <a:pt x="1205772" y="337765"/>
                  </a:cubicBezTo>
                  <a:cubicBezTo>
                    <a:pt x="1206058" y="339003"/>
                    <a:pt x="1207868" y="341670"/>
                    <a:pt x="1209296" y="340813"/>
                  </a:cubicBezTo>
                  <a:lnTo>
                    <a:pt x="1210630" y="340432"/>
                  </a:lnTo>
                  <a:cubicBezTo>
                    <a:pt x="1212535" y="339860"/>
                    <a:pt x="1214535" y="339574"/>
                    <a:pt x="1216440" y="339289"/>
                  </a:cubicBezTo>
                  <a:lnTo>
                    <a:pt x="1217202" y="339193"/>
                  </a:lnTo>
                  <a:cubicBezTo>
                    <a:pt x="1218059" y="339384"/>
                    <a:pt x="1219869" y="341098"/>
                    <a:pt x="1221107" y="343003"/>
                  </a:cubicBezTo>
                  <a:lnTo>
                    <a:pt x="1224536" y="341194"/>
                  </a:lnTo>
                  <a:lnTo>
                    <a:pt x="1226156" y="340336"/>
                  </a:lnTo>
                  <a:cubicBezTo>
                    <a:pt x="1228918" y="340813"/>
                    <a:pt x="1232347" y="341289"/>
                    <a:pt x="1233871" y="341575"/>
                  </a:cubicBezTo>
                  <a:cubicBezTo>
                    <a:pt x="1235395" y="341765"/>
                    <a:pt x="1239681" y="339384"/>
                    <a:pt x="1241110" y="338527"/>
                  </a:cubicBezTo>
                  <a:lnTo>
                    <a:pt x="1243205" y="339955"/>
                  </a:lnTo>
                  <a:lnTo>
                    <a:pt x="1244443" y="340813"/>
                  </a:lnTo>
                  <a:cubicBezTo>
                    <a:pt x="1247110" y="340622"/>
                    <a:pt x="1249301" y="339193"/>
                    <a:pt x="1249301" y="337574"/>
                  </a:cubicBezTo>
                  <a:cubicBezTo>
                    <a:pt x="1249301" y="335955"/>
                    <a:pt x="1247015" y="331383"/>
                    <a:pt x="1244253" y="331192"/>
                  </a:cubicBezTo>
                  <a:cubicBezTo>
                    <a:pt x="1241491" y="331097"/>
                    <a:pt x="1234728" y="333193"/>
                    <a:pt x="1235204" y="333669"/>
                  </a:cubicBezTo>
                  <a:cubicBezTo>
                    <a:pt x="1235681" y="334145"/>
                    <a:pt x="1231013" y="336050"/>
                    <a:pt x="1223012" y="335860"/>
                  </a:cubicBezTo>
                  <a:lnTo>
                    <a:pt x="1216250" y="336241"/>
                  </a:lnTo>
                  <a:cubicBezTo>
                    <a:pt x="1211582" y="336431"/>
                    <a:pt x="1207772" y="335669"/>
                    <a:pt x="1205296" y="332431"/>
                  </a:cubicBezTo>
                  <a:close/>
                  <a:moveTo>
                    <a:pt x="1964248" y="328811"/>
                  </a:moveTo>
                  <a:cubicBezTo>
                    <a:pt x="1965201" y="328621"/>
                    <a:pt x="1968249" y="329383"/>
                    <a:pt x="1970915" y="330431"/>
                  </a:cubicBezTo>
                  <a:lnTo>
                    <a:pt x="1974249" y="330240"/>
                  </a:lnTo>
                  <a:lnTo>
                    <a:pt x="1977488" y="329954"/>
                  </a:lnTo>
                  <a:cubicBezTo>
                    <a:pt x="1982822" y="331669"/>
                    <a:pt x="1984631" y="334431"/>
                    <a:pt x="1981583" y="336146"/>
                  </a:cubicBezTo>
                  <a:lnTo>
                    <a:pt x="1979488" y="337193"/>
                  </a:lnTo>
                  <a:lnTo>
                    <a:pt x="1978535" y="337670"/>
                  </a:lnTo>
                  <a:cubicBezTo>
                    <a:pt x="1977392" y="338051"/>
                    <a:pt x="1971677" y="339384"/>
                    <a:pt x="1965963" y="340813"/>
                  </a:cubicBezTo>
                  <a:lnTo>
                    <a:pt x="1960438" y="340527"/>
                  </a:lnTo>
                  <a:cubicBezTo>
                    <a:pt x="1958914" y="340432"/>
                    <a:pt x="1958628" y="343385"/>
                    <a:pt x="1955676" y="341384"/>
                  </a:cubicBezTo>
                  <a:cubicBezTo>
                    <a:pt x="1953199" y="339670"/>
                    <a:pt x="1953199" y="337955"/>
                    <a:pt x="1953866" y="336431"/>
                  </a:cubicBezTo>
                  <a:cubicBezTo>
                    <a:pt x="1954628" y="334812"/>
                    <a:pt x="1956532" y="332907"/>
                    <a:pt x="1958438" y="332336"/>
                  </a:cubicBezTo>
                  <a:cubicBezTo>
                    <a:pt x="1960914" y="331574"/>
                    <a:pt x="1964724" y="333002"/>
                    <a:pt x="1964248" y="328907"/>
                  </a:cubicBezTo>
                  <a:close/>
                  <a:moveTo>
                    <a:pt x="1867570" y="328621"/>
                  </a:moveTo>
                  <a:cubicBezTo>
                    <a:pt x="1870332" y="328526"/>
                    <a:pt x="1875666" y="327097"/>
                    <a:pt x="1874999" y="328716"/>
                  </a:cubicBezTo>
                  <a:lnTo>
                    <a:pt x="1874523" y="330240"/>
                  </a:lnTo>
                  <a:lnTo>
                    <a:pt x="1874142" y="331478"/>
                  </a:lnTo>
                  <a:cubicBezTo>
                    <a:pt x="1873856" y="332907"/>
                    <a:pt x="1873570" y="334336"/>
                    <a:pt x="1873380" y="334622"/>
                  </a:cubicBezTo>
                  <a:cubicBezTo>
                    <a:pt x="1873189" y="334907"/>
                    <a:pt x="1871951" y="335479"/>
                    <a:pt x="1870808" y="335193"/>
                  </a:cubicBezTo>
                  <a:cubicBezTo>
                    <a:pt x="1869760" y="334907"/>
                    <a:pt x="1866427" y="335003"/>
                    <a:pt x="1866236" y="334717"/>
                  </a:cubicBezTo>
                  <a:cubicBezTo>
                    <a:pt x="1866045" y="334431"/>
                    <a:pt x="1865474" y="333383"/>
                    <a:pt x="1864902" y="332526"/>
                  </a:cubicBezTo>
                  <a:cubicBezTo>
                    <a:pt x="1864331" y="331669"/>
                    <a:pt x="1864807" y="328716"/>
                    <a:pt x="1867570" y="328621"/>
                  </a:cubicBezTo>
                  <a:close/>
                  <a:moveTo>
                    <a:pt x="260607" y="328240"/>
                  </a:moveTo>
                  <a:cubicBezTo>
                    <a:pt x="263178" y="329478"/>
                    <a:pt x="268417" y="335193"/>
                    <a:pt x="266322" y="337955"/>
                  </a:cubicBezTo>
                  <a:lnTo>
                    <a:pt x="261750" y="334526"/>
                  </a:lnTo>
                  <a:lnTo>
                    <a:pt x="259654" y="333002"/>
                  </a:lnTo>
                  <a:cubicBezTo>
                    <a:pt x="255844" y="332145"/>
                    <a:pt x="252987" y="333383"/>
                    <a:pt x="253272" y="335669"/>
                  </a:cubicBezTo>
                  <a:cubicBezTo>
                    <a:pt x="253653" y="338051"/>
                    <a:pt x="243652" y="338622"/>
                    <a:pt x="242795" y="336145"/>
                  </a:cubicBezTo>
                  <a:cubicBezTo>
                    <a:pt x="241938" y="333669"/>
                    <a:pt x="243557" y="331097"/>
                    <a:pt x="246510" y="330335"/>
                  </a:cubicBezTo>
                  <a:cubicBezTo>
                    <a:pt x="249462" y="329573"/>
                    <a:pt x="258035" y="327002"/>
                    <a:pt x="260607" y="328240"/>
                  </a:cubicBezTo>
                  <a:close/>
                  <a:moveTo>
                    <a:pt x="1611823" y="328144"/>
                  </a:moveTo>
                  <a:lnTo>
                    <a:pt x="1611061" y="328621"/>
                  </a:lnTo>
                  <a:cubicBezTo>
                    <a:pt x="1610966" y="329764"/>
                    <a:pt x="1611251" y="331859"/>
                    <a:pt x="1611727" y="333288"/>
                  </a:cubicBezTo>
                  <a:cubicBezTo>
                    <a:pt x="1612204" y="334717"/>
                    <a:pt x="1609632" y="338336"/>
                    <a:pt x="1609442" y="338717"/>
                  </a:cubicBezTo>
                  <a:cubicBezTo>
                    <a:pt x="1609251" y="339098"/>
                    <a:pt x="1609918" y="338431"/>
                    <a:pt x="1611251" y="336431"/>
                  </a:cubicBezTo>
                  <a:cubicBezTo>
                    <a:pt x="1612490" y="334621"/>
                    <a:pt x="1620871" y="339574"/>
                    <a:pt x="1620871" y="342051"/>
                  </a:cubicBezTo>
                  <a:cubicBezTo>
                    <a:pt x="1620871" y="344527"/>
                    <a:pt x="1623062" y="345004"/>
                    <a:pt x="1625634" y="343003"/>
                  </a:cubicBezTo>
                  <a:cubicBezTo>
                    <a:pt x="1628301" y="341003"/>
                    <a:pt x="1635159" y="334431"/>
                    <a:pt x="1636969" y="332240"/>
                  </a:cubicBezTo>
                  <a:lnTo>
                    <a:pt x="1633730" y="330716"/>
                  </a:lnTo>
                  <a:cubicBezTo>
                    <a:pt x="1630968" y="329383"/>
                    <a:pt x="1628587" y="329383"/>
                    <a:pt x="1625825" y="331192"/>
                  </a:cubicBezTo>
                  <a:lnTo>
                    <a:pt x="1624301" y="332145"/>
                  </a:lnTo>
                  <a:cubicBezTo>
                    <a:pt x="1621634" y="332050"/>
                    <a:pt x="1618490" y="331954"/>
                    <a:pt x="1617347" y="332050"/>
                  </a:cubicBezTo>
                  <a:lnTo>
                    <a:pt x="1617061" y="331669"/>
                  </a:lnTo>
                  <a:cubicBezTo>
                    <a:pt x="1616204" y="330621"/>
                    <a:pt x="1616109" y="329192"/>
                    <a:pt x="1615061" y="328240"/>
                  </a:cubicBezTo>
                  <a:cubicBezTo>
                    <a:pt x="1614585" y="327763"/>
                    <a:pt x="1612490" y="327763"/>
                    <a:pt x="1611823" y="328144"/>
                  </a:cubicBezTo>
                  <a:close/>
                  <a:moveTo>
                    <a:pt x="1047848" y="328144"/>
                  </a:moveTo>
                  <a:cubicBezTo>
                    <a:pt x="1046609" y="329573"/>
                    <a:pt x="1047657" y="337193"/>
                    <a:pt x="1046228" y="338336"/>
                  </a:cubicBezTo>
                  <a:cubicBezTo>
                    <a:pt x="1044800" y="339479"/>
                    <a:pt x="1040513" y="341956"/>
                    <a:pt x="1039751" y="341194"/>
                  </a:cubicBezTo>
                  <a:cubicBezTo>
                    <a:pt x="1038989" y="340432"/>
                    <a:pt x="1036322" y="339384"/>
                    <a:pt x="1035370" y="340432"/>
                  </a:cubicBezTo>
                  <a:lnTo>
                    <a:pt x="1034608" y="340336"/>
                  </a:lnTo>
                  <a:cubicBezTo>
                    <a:pt x="1030321" y="339860"/>
                    <a:pt x="1028035" y="341194"/>
                    <a:pt x="1026797" y="344623"/>
                  </a:cubicBezTo>
                  <a:lnTo>
                    <a:pt x="1026511" y="345575"/>
                  </a:lnTo>
                  <a:lnTo>
                    <a:pt x="1020403" y="345629"/>
                  </a:lnTo>
                  <a:lnTo>
                    <a:pt x="1023749" y="341956"/>
                  </a:lnTo>
                  <a:cubicBezTo>
                    <a:pt x="1024035" y="341003"/>
                    <a:pt x="1023273" y="339765"/>
                    <a:pt x="1021368" y="341384"/>
                  </a:cubicBezTo>
                  <a:cubicBezTo>
                    <a:pt x="1019368" y="343003"/>
                    <a:pt x="1011462" y="344242"/>
                    <a:pt x="1010033" y="343670"/>
                  </a:cubicBezTo>
                  <a:cubicBezTo>
                    <a:pt x="1008604" y="343099"/>
                    <a:pt x="1005271" y="339098"/>
                    <a:pt x="1006414" y="336336"/>
                  </a:cubicBezTo>
                  <a:lnTo>
                    <a:pt x="1006604" y="333764"/>
                  </a:lnTo>
                  <a:lnTo>
                    <a:pt x="1006700" y="332621"/>
                  </a:lnTo>
                  <a:cubicBezTo>
                    <a:pt x="1005175" y="331288"/>
                    <a:pt x="1000794" y="330811"/>
                    <a:pt x="996984" y="331764"/>
                  </a:cubicBezTo>
                  <a:lnTo>
                    <a:pt x="993460" y="332240"/>
                  </a:lnTo>
                  <a:cubicBezTo>
                    <a:pt x="992888" y="332335"/>
                    <a:pt x="992126" y="333955"/>
                    <a:pt x="992317" y="334812"/>
                  </a:cubicBezTo>
                  <a:cubicBezTo>
                    <a:pt x="992507" y="335479"/>
                    <a:pt x="994126" y="336336"/>
                    <a:pt x="994889" y="336241"/>
                  </a:cubicBezTo>
                  <a:lnTo>
                    <a:pt x="996317" y="336050"/>
                  </a:lnTo>
                  <a:cubicBezTo>
                    <a:pt x="997746" y="335193"/>
                    <a:pt x="999460" y="335574"/>
                    <a:pt x="1000223" y="336812"/>
                  </a:cubicBezTo>
                  <a:cubicBezTo>
                    <a:pt x="1000984" y="338050"/>
                    <a:pt x="1000508" y="341194"/>
                    <a:pt x="996984" y="340146"/>
                  </a:cubicBezTo>
                  <a:lnTo>
                    <a:pt x="995079" y="340813"/>
                  </a:lnTo>
                  <a:lnTo>
                    <a:pt x="990507" y="342432"/>
                  </a:lnTo>
                  <a:cubicBezTo>
                    <a:pt x="988507" y="339860"/>
                    <a:pt x="986030" y="337288"/>
                    <a:pt x="984983" y="336526"/>
                  </a:cubicBezTo>
                  <a:lnTo>
                    <a:pt x="984030" y="336622"/>
                  </a:lnTo>
                  <a:lnTo>
                    <a:pt x="983173" y="336717"/>
                  </a:lnTo>
                  <a:cubicBezTo>
                    <a:pt x="982411" y="337669"/>
                    <a:pt x="981458" y="340908"/>
                    <a:pt x="980982" y="343765"/>
                  </a:cubicBezTo>
                  <a:lnTo>
                    <a:pt x="984220" y="346051"/>
                  </a:lnTo>
                  <a:lnTo>
                    <a:pt x="986983" y="347956"/>
                  </a:lnTo>
                  <a:cubicBezTo>
                    <a:pt x="989174" y="350719"/>
                    <a:pt x="991650" y="350623"/>
                    <a:pt x="992412" y="347861"/>
                  </a:cubicBezTo>
                  <a:lnTo>
                    <a:pt x="997270" y="349004"/>
                  </a:lnTo>
                  <a:lnTo>
                    <a:pt x="1000699" y="349766"/>
                  </a:lnTo>
                  <a:cubicBezTo>
                    <a:pt x="1012986" y="348242"/>
                    <a:pt x="1022987" y="348337"/>
                    <a:pt x="1022987" y="350052"/>
                  </a:cubicBezTo>
                  <a:lnTo>
                    <a:pt x="1023940" y="350623"/>
                  </a:lnTo>
                  <a:cubicBezTo>
                    <a:pt x="1025654" y="351576"/>
                    <a:pt x="1027654" y="351671"/>
                    <a:pt x="1028321" y="349099"/>
                  </a:cubicBezTo>
                  <a:cubicBezTo>
                    <a:pt x="1028512" y="348242"/>
                    <a:pt x="1030417" y="347004"/>
                    <a:pt x="1031369" y="347099"/>
                  </a:cubicBezTo>
                  <a:cubicBezTo>
                    <a:pt x="1034036" y="347290"/>
                    <a:pt x="1036608" y="348242"/>
                    <a:pt x="1039370" y="348623"/>
                  </a:cubicBezTo>
                  <a:lnTo>
                    <a:pt x="1040704" y="348814"/>
                  </a:lnTo>
                  <a:cubicBezTo>
                    <a:pt x="1042323" y="348433"/>
                    <a:pt x="1043180" y="347004"/>
                    <a:pt x="1042514" y="345766"/>
                  </a:cubicBezTo>
                  <a:lnTo>
                    <a:pt x="1041942" y="344623"/>
                  </a:lnTo>
                  <a:lnTo>
                    <a:pt x="1041751" y="343670"/>
                  </a:lnTo>
                  <a:cubicBezTo>
                    <a:pt x="1041466" y="343003"/>
                    <a:pt x="1042609" y="342527"/>
                    <a:pt x="1044418" y="342527"/>
                  </a:cubicBezTo>
                  <a:cubicBezTo>
                    <a:pt x="1046228" y="342527"/>
                    <a:pt x="1050895" y="343099"/>
                    <a:pt x="1051276" y="343765"/>
                  </a:cubicBezTo>
                  <a:lnTo>
                    <a:pt x="1051372" y="344051"/>
                  </a:lnTo>
                  <a:cubicBezTo>
                    <a:pt x="1052039" y="345670"/>
                    <a:pt x="1049657" y="348528"/>
                    <a:pt x="1053943" y="348718"/>
                  </a:cubicBezTo>
                  <a:lnTo>
                    <a:pt x="1057373" y="348909"/>
                  </a:lnTo>
                  <a:cubicBezTo>
                    <a:pt x="1056896" y="346813"/>
                    <a:pt x="1058516" y="343861"/>
                    <a:pt x="1060897" y="342337"/>
                  </a:cubicBezTo>
                  <a:lnTo>
                    <a:pt x="1062897" y="342718"/>
                  </a:lnTo>
                  <a:lnTo>
                    <a:pt x="1065183" y="343099"/>
                  </a:lnTo>
                  <a:cubicBezTo>
                    <a:pt x="1067469" y="343003"/>
                    <a:pt x="1067183" y="342146"/>
                    <a:pt x="1064707" y="341194"/>
                  </a:cubicBezTo>
                  <a:lnTo>
                    <a:pt x="1063373" y="338908"/>
                  </a:lnTo>
                  <a:cubicBezTo>
                    <a:pt x="1062992" y="338146"/>
                    <a:pt x="1059563" y="338336"/>
                    <a:pt x="1057658" y="338527"/>
                  </a:cubicBezTo>
                  <a:lnTo>
                    <a:pt x="1053562" y="338908"/>
                  </a:lnTo>
                  <a:cubicBezTo>
                    <a:pt x="1050895" y="337384"/>
                    <a:pt x="1049752" y="335193"/>
                    <a:pt x="1050895" y="334050"/>
                  </a:cubicBezTo>
                  <a:cubicBezTo>
                    <a:pt x="1052039" y="332907"/>
                    <a:pt x="1054039" y="329859"/>
                    <a:pt x="1053277" y="329002"/>
                  </a:cubicBezTo>
                  <a:cubicBezTo>
                    <a:pt x="1052515" y="328144"/>
                    <a:pt x="1049181" y="326716"/>
                    <a:pt x="1047848" y="328144"/>
                  </a:cubicBezTo>
                  <a:close/>
                  <a:moveTo>
                    <a:pt x="2109313" y="327478"/>
                  </a:moveTo>
                  <a:lnTo>
                    <a:pt x="2110933" y="327764"/>
                  </a:lnTo>
                  <a:lnTo>
                    <a:pt x="2112552" y="328049"/>
                  </a:lnTo>
                  <a:cubicBezTo>
                    <a:pt x="2114266" y="327954"/>
                    <a:pt x="2114171" y="330812"/>
                    <a:pt x="2112362" y="334526"/>
                  </a:cubicBezTo>
                  <a:lnTo>
                    <a:pt x="2110552" y="337384"/>
                  </a:lnTo>
                  <a:cubicBezTo>
                    <a:pt x="2110170" y="337955"/>
                    <a:pt x="2108361" y="338432"/>
                    <a:pt x="2107408" y="338241"/>
                  </a:cubicBezTo>
                  <a:lnTo>
                    <a:pt x="2106646" y="338051"/>
                  </a:lnTo>
                  <a:cubicBezTo>
                    <a:pt x="2106170" y="337003"/>
                    <a:pt x="2105979" y="334622"/>
                    <a:pt x="2106170" y="332907"/>
                  </a:cubicBezTo>
                  <a:cubicBezTo>
                    <a:pt x="2106361" y="331193"/>
                    <a:pt x="2106932" y="326525"/>
                    <a:pt x="2109313" y="327478"/>
                  </a:cubicBezTo>
                  <a:close/>
                  <a:moveTo>
                    <a:pt x="1646780" y="327382"/>
                  </a:moveTo>
                  <a:lnTo>
                    <a:pt x="1646113" y="327859"/>
                  </a:lnTo>
                  <a:cubicBezTo>
                    <a:pt x="1645160" y="328525"/>
                    <a:pt x="1644303" y="330430"/>
                    <a:pt x="1644779" y="331002"/>
                  </a:cubicBezTo>
                  <a:lnTo>
                    <a:pt x="1645541" y="331859"/>
                  </a:lnTo>
                  <a:cubicBezTo>
                    <a:pt x="1647446" y="332240"/>
                    <a:pt x="1647446" y="333097"/>
                    <a:pt x="1645637" y="333764"/>
                  </a:cubicBezTo>
                  <a:lnTo>
                    <a:pt x="1644970" y="334812"/>
                  </a:lnTo>
                  <a:cubicBezTo>
                    <a:pt x="1644398" y="335669"/>
                    <a:pt x="1644875" y="337479"/>
                    <a:pt x="1645731" y="338146"/>
                  </a:cubicBezTo>
                  <a:lnTo>
                    <a:pt x="1647065" y="339193"/>
                  </a:lnTo>
                  <a:cubicBezTo>
                    <a:pt x="1649066" y="339765"/>
                    <a:pt x="1652780" y="340622"/>
                    <a:pt x="1655447" y="341098"/>
                  </a:cubicBezTo>
                  <a:lnTo>
                    <a:pt x="1657733" y="340336"/>
                  </a:lnTo>
                  <a:cubicBezTo>
                    <a:pt x="1658495" y="340146"/>
                    <a:pt x="1659638" y="339670"/>
                    <a:pt x="1659638" y="339384"/>
                  </a:cubicBezTo>
                  <a:cubicBezTo>
                    <a:pt x="1659734" y="338431"/>
                    <a:pt x="1659638" y="337193"/>
                    <a:pt x="1658876" y="336622"/>
                  </a:cubicBezTo>
                  <a:lnTo>
                    <a:pt x="1657733" y="335860"/>
                  </a:lnTo>
                  <a:cubicBezTo>
                    <a:pt x="1656019" y="335479"/>
                    <a:pt x="1654971" y="334526"/>
                    <a:pt x="1655447" y="333859"/>
                  </a:cubicBezTo>
                  <a:cubicBezTo>
                    <a:pt x="1656019" y="333193"/>
                    <a:pt x="1653161" y="330145"/>
                    <a:pt x="1652018" y="329287"/>
                  </a:cubicBezTo>
                  <a:cubicBezTo>
                    <a:pt x="1650875" y="328525"/>
                    <a:pt x="1648494" y="327668"/>
                    <a:pt x="1646780" y="327382"/>
                  </a:cubicBezTo>
                  <a:close/>
                  <a:moveTo>
                    <a:pt x="212029" y="326239"/>
                  </a:moveTo>
                  <a:cubicBezTo>
                    <a:pt x="212601" y="324810"/>
                    <a:pt x="213267" y="325096"/>
                    <a:pt x="213363" y="326906"/>
                  </a:cubicBezTo>
                  <a:cubicBezTo>
                    <a:pt x="213553" y="328716"/>
                    <a:pt x="219364" y="332716"/>
                    <a:pt x="221649" y="333669"/>
                  </a:cubicBezTo>
                  <a:cubicBezTo>
                    <a:pt x="223936" y="334621"/>
                    <a:pt x="228507" y="332431"/>
                    <a:pt x="227555" y="335002"/>
                  </a:cubicBezTo>
                  <a:lnTo>
                    <a:pt x="226603" y="337288"/>
                  </a:lnTo>
                  <a:cubicBezTo>
                    <a:pt x="226412" y="337669"/>
                    <a:pt x="225840" y="338146"/>
                    <a:pt x="225364" y="338336"/>
                  </a:cubicBezTo>
                  <a:lnTo>
                    <a:pt x="220602" y="339384"/>
                  </a:lnTo>
                  <a:cubicBezTo>
                    <a:pt x="215554" y="334812"/>
                    <a:pt x="211458" y="327763"/>
                    <a:pt x="212029" y="326239"/>
                  </a:cubicBezTo>
                  <a:close/>
                  <a:moveTo>
                    <a:pt x="437009" y="326049"/>
                  </a:moveTo>
                  <a:cubicBezTo>
                    <a:pt x="436628" y="325954"/>
                    <a:pt x="435200" y="326525"/>
                    <a:pt x="434342" y="327478"/>
                  </a:cubicBezTo>
                  <a:cubicBezTo>
                    <a:pt x="433580" y="328430"/>
                    <a:pt x="432818" y="332526"/>
                    <a:pt x="432628" y="334240"/>
                  </a:cubicBezTo>
                  <a:cubicBezTo>
                    <a:pt x="432437" y="336050"/>
                    <a:pt x="430151" y="341575"/>
                    <a:pt x="429866" y="342622"/>
                  </a:cubicBezTo>
                  <a:cubicBezTo>
                    <a:pt x="429580" y="343670"/>
                    <a:pt x="430151" y="344813"/>
                    <a:pt x="431675" y="342527"/>
                  </a:cubicBezTo>
                  <a:lnTo>
                    <a:pt x="433009" y="342051"/>
                  </a:lnTo>
                  <a:cubicBezTo>
                    <a:pt x="440724" y="339003"/>
                    <a:pt x="437390" y="333574"/>
                    <a:pt x="437962" y="329097"/>
                  </a:cubicBezTo>
                  <a:lnTo>
                    <a:pt x="438057" y="328144"/>
                  </a:lnTo>
                  <a:cubicBezTo>
                    <a:pt x="437771" y="327097"/>
                    <a:pt x="437295" y="326144"/>
                    <a:pt x="437009" y="326049"/>
                  </a:cubicBezTo>
                  <a:close/>
                  <a:moveTo>
                    <a:pt x="449677" y="325668"/>
                  </a:moveTo>
                  <a:cubicBezTo>
                    <a:pt x="447963" y="328240"/>
                    <a:pt x="445391" y="332526"/>
                    <a:pt x="443962" y="335098"/>
                  </a:cubicBezTo>
                  <a:lnTo>
                    <a:pt x="443296" y="337574"/>
                  </a:lnTo>
                  <a:lnTo>
                    <a:pt x="443105" y="338336"/>
                  </a:lnTo>
                  <a:cubicBezTo>
                    <a:pt x="444439" y="339479"/>
                    <a:pt x="446058" y="340051"/>
                    <a:pt x="446725" y="339670"/>
                  </a:cubicBezTo>
                  <a:cubicBezTo>
                    <a:pt x="447391" y="339193"/>
                    <a:pt x="451964" y="330335"/>
                    <a:pt x="454726" y="329859"/>
                  </a:cubicBezTo>
                  <a:cubicBezTo>
                    <a:pt x="457393" y="329383"/>
                    <a:pt x="457678" y="328335"/>
                    <a:pt x="455202" y="327478"/>
                  </a:cubicBezTo>
                  <a:lnTo>
                    <a:pt x="453773" y="327001"/>
                  </a:lnTo>
                  <a:close/>
                  <a:moveTo>
                    <a:pt x="1103569" y="325287"/>
                  </a:moveTo>
                  <a:lnTo>
                    <a:pt x="1102045" y="325954"/>
                  </a:lnTo>
                  <a:cubicBezTo>
                    <a:pt x="1099759" y="326906"/>
                    <a:pt x="1098520" y="327954"/>
                    <a:pt x="1096234" y="325954"/>
                  </a:cubicBezTo>
                  <a:lnTo>
                    <a:pt x="1095853" y="325668"/>
                  </a:lnTo>
                  <a:cubicBezTo>
                    <a:pt x="1092615" y="327478"/>
                    <a:pt x="1091091" y="329668"/>
                    <a:pt x="1092425" y="330621"/>
                  </a:cubicBezTo>
                  <a:cubicBezTo>
                    <a:pt x="1093853" y="331669"/>
                    <a:pt x="1103664" y="331288"/>
                    <a:pt x="1106426" y="331859"/>
                  </a:cubicBezTo>
                  <a:cubicBezTo>
                    <a:pt x="1109189" y="332431"/>
                    <a:pt x="1110808" y="332145"/>
                    <a:pt x="1109951" y="331288"/>
                  </a:cubicBezTo>
                  <a:cubicBezTo>
                    <a:pt x="1109093" y="330430"/>
                    <a:pt x="1106141" y="327001"/>
                    <a:pt x="1103569" y="325287"/>
                  </a:cubicBezTo>
                  <a:close/>
                  <a:moveTo>
                    <a:pt x="1724123" y="325096"/>
                  </a:moveTo>
                  <a:lnTo>
                    <a:pt x="1713264" y="327859"/>
                  </a:lnTo>
                  <a:lnTo>
                    <a:pt x="1708882" y="328906"/>
                  </a:lnTo>
                  <a:cubicBezTo>
                    <a:pt x="1705073" y="326335"/>
                    <a:pt x="1700691" y="325287"/>
                    <a:pt x="1699072" y="326716"/>
                  </a:cubicBezTo>
                  <a:cubicBezTo>
                    <a:pt x="1697453" y="328049"/>
                    <a:pt x="1693071" y="330811"/>
                    <a:pt x="1692404" y="330240"/>
                  </a:cubicBezTo>
                  <a:cubicBezTo>
                    <a:pt x="1691642" y="329668"/>
                    <a:pt x="1687928" y="328906"/>
                    <a:pt x="1686785" y="330716"/>
                  </a:cubicBezTo>
                  <a:cubicBezTo>
                    <a:pt x="1685546" y="332621"/>
                    <a:pt x="1684689" y="338050"/>
                    <a:pt x="1688880" y="336526"/>
                  </a:cubicBezTo>
                  <a:lnTo>
                    <a:pt x="1691357" y="336336"/>
                  </a:lnTo>
                  <a:lnTo>
                    <a:pt x="1693166" y="336241"/>
                  </a:lnTo>
                  <a:cubicBezTo>
                    <a:pt x="1695452" y="336336"/>
                    <a:pt x="1699548" y="337003"/>
                    <a:pt x="1702215" y="337669"/>
                  </a:cubicBezTo>
                  <a:lnTo>
                    <a:pt x="1704882" y="338336"/>
                  </a:lnTo>
                  <a:lnTo>
                    <a:pt x="1706787" y="338812"/>
                  </a:lnTo>
                  <a:cubicBezTo>
                    <a:pt x="1711550" y="337288"/>
                    <a:pt x="1716407" y="335193"/>
                    <a:pt x="1717646" y="334145"/>
                  </a:cubicBezTo>
                  <a:lnTo>
                    <a:pt x="1718407" y="334336"/>
                  </a:lnTo>
                  <a:lnTo>
                    <a:pt x="1725456" y="335669"/>
                  </a:lnTo>
                  <a:cubicBezTo>
                    <a:pt x="1725456" y="331288"/>
                    <a:pt x="1728504" y="331002"/>
                    <a:pt x="1732409" y="335098"/>
                  </a:cubicBezTo>
                  <a:lnTo>
                    <a:pt x="1736124" y="338431"/>
                  </a:lnTo>
                  <a:lnTo>
                    <a:pt x="1740125" y="342051"/>
                  </a:lnTo>
                  <a:cubicBezTo>
                    <a:pt x="1745268" y="345480"/>
                    <a:pt x="1750221" y="347575"/>
                    <a:pt x="1751079" y="346623"/>
                  </a:cubicBezTo>
                  <a:cubicBezTo>
                    <a:pt x="1751840" y="345575"/>
                    <a:pt x="1752221" y="336336"/>
                    <a:pt x="1753841" y="336145"/>
                  </a:cubicBezTo>
                  <a:cubicBezTo>
                    <a:pt x="1755555" y="335955"/>
                    <a:pt x="1755936" y="334431"/>
                    <a:pt x="1754793" y="332716"/>
                  </a:cubicBezTo>
                  <a:lnTo>
                    <a:pt x="1753364" y="331478"/>
                  </a:lnTo>
                  <a:cubicBezTo>
                    <a:pt x="1751935" y="330240"/>
                    <a:pt x="1756603" y="328621"/>
                    <a:pt x="1753078" y="327001"/>
                  </a:cubicBezTo>
                  <a:cubicBezTo>
                    <a:pt x="1751173" y="326049"/>
                    <a:pt x="1749840" y="324906"/>
                    <a:pt x="1747649" y="326430"/>
                  </a:cubicBezTo>
                  <a:lnTo>
                    <a:pt x="1747078" y="326811"/>
                  </a:lnTo>
                  <a:cubicBezTo>
                    <a:pt x="1745935" y="326811"/>
                    <a:pt x="1735648" y="326049"/>
                    <a:pt x="1724123" y="325096"/>
                  </a:cubicBezTo>
                  <a:close/>
                  <a:moveTo>
                    <a:pt x="1878332" y="324706"/>
                  </a:moveTo>
                  <a:lnTo>
                    <a:pt x="1878713" y="324715"/>
                  </a:lnTo>
                  <a:lnTo>
                    <a:pt x="1878332" y="324715"/>
                  </a:lnTo>
                  <a:close/>
                  <a:moveTo>
                    <a:pt x="375001" y="323858"/>
                  </a:moveTo>
                  <a:cubicBezTo>
                    <a:pt x="372716" y="323858"/>
                    <a:pt x="371382" y="325954"/>
                    <a:pt x="372144" y="328430"/>
                  </a:cubicBezTo>
                  <a:lnTo>
                    <a:pt x="376144" y="332050"/>
                  </a:lnTo>
                  <a:cubicBezTo>
                    <a:pt x="377002" y="332907"/>
                    <a:pt x="378145" y="333955"/>
                    <a:pt x="379383" y="334050"/>
                  </a:cubicBezTo>
                  <a:lnTo>
                    <a:pt x="381098" y="334240"/>
                  </a:lnTo>
                  <a:cubicBezTo>
                    <a:pt x="382526" y="333002"/>
                    <a:pt x="383098" y="330907"/>
                    <a:pt x="382336" y="329478"/>
                  </a:cubicBezTo>
                  <a:lnTo>
                    <a:pt x="382336" y="328144"/>
                  </a:lnTo>
                  <a:lnTo>
                    <a:pt x="382336" y="326811"/>
                  </a:lnTo>
                  <a:cubicBezTo>
                    <a:pt x="383288" y="325192"/>
                    <a:pt x="377287" y="323858"/>
                    <a:pt x="375001" y="323858"/>
                  </a:cubicBezTo>
                  <a:close/>
                  <a:moveTo>
                    <a:pt x="566835" y="323001"/>
                  </a:moveTo>
                  <a:cubicBezTo>
                    <a:pt x="564835" y="324049"/>
                    <a:pt x="561977" y="327573"/>
                    <a:pt x="566740" y="327287"/>
                  </a:cubicBezTo>
                  <a:lnTo>
                    <a:pt x="569883" y="327954"/>
                  </a:lnTo>
                  <a:lnTo>
                    <a:pt x="572359" y="328430"/>
                  </a:lnTo>
                  <a:cubicBezTo>
                    <a:pt x="574741" y="330145"/>
                    <a:pt x="576074" y="329859"/>
                    <a:pt x="575503" y="327859"/>
                  </a:cubicBezTo>
                  <a:lnTo>
                    <a:pt x="574455" y="326525"/>
                  </a:lnTo>
                  <a:lnTo>
                    <a:pt x="573121" y="324906"/>
                  </a:lnTo>
                  <a:cubicBezTo>
                    <a:pt x="571693" y="322715"/>
                    <a:pt x="568835" y="321858"/>
                    <a:pt x="566835" y="323001"/>
                  </a:cubicBezTo>
                  <a:close/>
                  <a:moveTo>
                    <a:pt x="1794417" y="322239"/>
                  </a:moveTo>
                  <a:lnTo>
                    <a:pt x="1787273" y="327763"/>
                  </a:lnTo>
                  <a:cubicBezTo>
                    <a:pt x="1786797" y="328144"/>
                    <a:pt x="1784130" y="327192"/>
                    <a:pt x="1783082" y="326335"/>
                  </a:cubicBezTo>
                  <a:lnTo>
                    <a:pt x="1779748" y="323572"/>
                  </a:lnTo>
                  <a:cubicBezTo>
                    <a:pt x="1775653" y="324430"/>
                    <a:pt x="1770319" y="325573"/>
                    <a:pt x="1767747" y="326049"/>
                  </a:cubicBezTo>
                  <a:lnTo>
                    <a:pt x="1766509" y="325287"/>
                  </a:lnTo>
                  <a:cubicBezTo>
                    <a:pt x="1764509" y="324049"/>
                    <a:pt x="1763556" y="323763"/>
                    <a:pt x="1761746" y="325382"/>
                  </a:cubicBezTo>
                  <a:lnTo>
                    <a:pt x="1760413" y="326525"/>
                  </a:lnTo>
                  <a:cubicBezTo>
                    <a:pt x="1757650" y="327763"/>
                    <a:pt x="1757460" y="329002"/>
                    <a:pt x="1759841" y="329192"/>
                  </a:cubicBezTo>
                  <a:cubicBezTo>
                    <a:pt x="1762223" y="329383"/>
                    <a:pt x="1766509" y="332335"/>
                    <a:pt x="1768700" y="334431"/>
                  </a:cubicBezTo>
                  <a:cubicBezTo>
                    <a:pt x="1770985" y="336526"/>
                    <a:pt x="1780415" y="342527"/>
                    <a:pt x="1784988" y="342527"/>
                  </a:cubicBezTo>
                  <a:lnTo>
                    <a:pt x="1789179" y="342337"/>
                  </a:lnTo>
                  <a:cubicBezTo>
                    <a:pt x="1789845" y="342337"/>
                    <a:pt x="1790988" y="340908"/>
                    <a:pt x="1790893" y="340241"/>
                  </a:cubicBezTo>
                  <a:cubicBezTo>
                    <a:pt x="1790893" y="339574"/>
                    <a:pt x="1789750" y="338431"/>
                    <a:pt x="1788893" y="338336"/>
                  </a:cubicBezTo>
                  <a:lnTo>
                    <a:pt x="1786225" y="337955"/>
                  </a:lnTo>
                  <a:cubicBezTo>
                    <a:pt x="1782796" y="337860"/>
                    <a:pt x="1781177" y="336907"/>
                    <a:pt x="1782701" y="335860"/>
                  </a:cubicBezTo>
                  <a:cubicBezTo>
                    <a:pt x="1784416" y="334907"/>
                    <a:pt x="1795274" y="330716"/>
                    <a:pt x="1797370" y="330907"/>
                  </a:cubicBezTo>
                  <a:cubicBezTo>
                    <a:pt x="1799465" y="331097"/>
                    <a:pt x="1798131" y="327192"/>
                    <a:pt x="1794417" y="322239"/>
                  </a:cubicBezTo>
                  <a:close/>
                  <a:moveTo>
                    <a:pt x="1823468" y="321572"/>
                  </a:moveTo>
                  <a:cubicBezTo>
                    <a:pt x="1821563" y="323001"/>
                    <a:pt x="1817468" y="327859"/>
                    <a:pt x="1819182" y="328335"/>
                  </a:cubicBezTo>
                  <a:cubicBezTo>
                    <a:pt x="1820992" y="328811"/>
                    <a:pt x="1819849" y="332716"/>
                    <a:pt x="1817372" y="333383"/>
                  </a:cubicBezTo>
                  <a:lnTo>
                    <a:pt x="1815372" y="334431"/>
                  </a:lnTo>
                  <a:cubicBezTo>
                    <a:pt x="1814610" y="334812"/>
                    <a:pt x="1814324" y="336145"/>
                    <a:pt x="1814229" y="337098"/>
                  </a:cubicBezTo>
                  <a:cubicBezTo>
                    <a:pt x="1814229" y="337479"/>
                    <a:pt x="1815182" y="338241"/>
                    <a:pt x="1815848" y="338336"/>
                  </a:cubicBezTo>
                  <a:lnTo>
                    <a:pt x="1818991" y="338812"/>
                  </a:lnTo>
                  <a:cubicBezTo>
                    <a:pt x="1822516" y="339479"/>
                    <a:pt x="1826230" y="339670"/>
                    <a:pt x="1827373" y="339289"/>
                  </a:cubicBezTo>
                  <a:lnTo>
                    <a:pt x="1827945" y="338622"/>
                  </a:lnTo>
                  <a:cubicBezTo>
                    <a:pt x="1829088" y="337288"/>
                    <a:pt x="1829469" y="335002"/>
                    <a:pt x="1830803" y="334526"/>
                  </a:cubicBezTo>
                  <a:cubicBezTo>
                    <a:pt x="1832041" y="334145"/>
                    <a:pt x="1834232" y="336145"/>
                    <a:pt x="1835946" y="336145"/>
                  </a:cubicBezTo>
                  <a:lnTo>
                    <a:pt x="1839185" y="336050"/>
                  </a:lnTo>
                  <a:cubicBezTo>
                    <a:pt x="1842804" y="335383"/>
                    <a:pt x="1847376" y="336241"/>
                    <a:pt x="1849567" y="337955"/>
                  </a:cubicBezTo>
                  <a:lnTo>
                    <a:pt x="1852805" y="335383"/>
                  </a:lnTo>
                  <a:lnTo>
                    <a:pt x="1856330" y="332526"/>
                  </a:lnTo>
                  <a:cubicBezTo>
                    <a:pt x="1858616" y="335288"/>
                    <a:pt x="1860997" y="336812"/>
                    <a:pt x="1861568" y="335860"/>
                  </a:cubicBezTo>
                  <a:cubicBezTo>
                    <a:pt x="1862140" y="334907"/>
                    <a:pt x="1865759" y="334431"/>
                    <a:pt x="1865855" y="334717"/>
                  </a:cubicBezTo>
                  <a:cubicBezTo>
                    <a:pt x="1866045" y="335002"/>
                    <a:pt x="1867283" y="335574"/>
                    <a:pt x="1868426" y="335288"/>
                  </a:cubicBezTo>
                  <a:cubicBezTo>
                    <a:pt x="1869569" y="335002"/>
                    <a:pt x="1872617" y="335669"/>
                    <a:pt x="1872712" y="335288"/>
                  </a:cubicBezTo>
                  <a:cubicBezTo>
                    <a:pt x="1872903" y="335002"/>
                    <a:pt x="1874904" y="332907"/>
                    <a:pt x="1876999" y="331383"/>
                  </a:cubicBezTo>
                  <a:cubicBezTo>
                    <a:pt x="1879094" y="329859"/>
                    <a:pt x="1883285" y="323763"/>
                    <a:pt x="1883095" y="322048"/>
                  </a:cubicBezTo>
                  <a:lnTo>
                    <a:pt x="1882237" y="321763"/>
                  </a:lnTo>
                  <a:cubicBezTo>
                    <a:pt x="1880047" y="321001"/>
                    <a:pt x="1878332" y="321858"/>
                    <a:pt x="1878332" y="324239"/>
                  </a:cubicBezTo>
                  <a:lnTo>
                    <a:pt x="1878332" y="324706"/>
                  </a:lnTo>
                  <a:lnTo>
                    <a:pt x="1870617" y="324525"/>
                  </a:lnTo>
                  <a:lnTo>
                    <a:pt x="1867855" y="323763"/>
                  </a:lnTo>
                  <a:cubicBezTo>
                    <a:pt x="1865759" y="323191"/>
                    <a:pt x="1863473" y="321953"/>
                    <a:pt x="1861568" y="322239"/>
                  </a:cubicBezTo>
                  <a:cubicBezTo>
                    <a:pt x="1859854" y="322429"/>
                    <a:pt x="1861568" y="326620"/>
                    <a:pt x="1857282" y="325954"/>
                  </a:cubicBezTo>
                  <a:lnTo>
                    <a:pt x="1857187" y="325954"/>
                  </a:lnTo>
                  <a:cubicBezTo>
                    <a:pt x="1856901" y="327001"/>
                    <a:pt x="1856710" y="328716"/>
                    <a:pt x="1856901" y="329859"/>
                  </a:cubicBezTo>
                  <a:cubicBezTo>
                    <a:pt x="1857091" y="331002"/>
                    <a:pt x="1850519" y="330430"/>
                    <a:pt x="1850424" y="329002"/>
                  </a:cubicBezTo>
                  <a:cubicBezTo>
                    <a:pt x="1850329" y="327573"/>
                    <a:pt x="1848519" y="324334"/>
                    <a:pt x="1846709" y="325382"/>
                  </a:cubicBezTo>
                  <a:lnTo>
                    <a:pt x="1845280" y="325763"/>
                  </a:lnTo>
                  <a:lnTo>
                    <a:pt x="1843757" y="326239"/>
                  </a:lnTo>
                  <a:cubicBezTo>
                    <a:pt x="1842138" y="326430"/>
                    <a:pt x="1838899" y="327763"/>
                    <a:pt x="1836708" y="329287"/>
                  </a:cubicBezTo>
                  <a:cubicBezTo>
                    <a:pt x="1834517" y="330811"/>
                    <a:pt x="1826802" y="330145"/>
                    <a:pt x="1826421" y="327573"/>
                  </a:cubicBezTo>
                  <a:lnTo>
                    <a:pt x="1828802" y="325287"/>
                  </a:lnTo>
                  <a:lnTo>
                    <a:pt x="1830612" y="323572"/>
                  </a:lnTo>
                  <a:cubicBezTo>
                    <a:pt x="1828612" y="321001"/>
                    <a:pt x="1825373" y="320143"/>
                    <a:pt x="1823468" y="321572"/>
                  </a:cubicBezTo>
                  <a:close/>
                  <a:moveTo>
                    <a:pt x="1069850" y="320620"/>
                  </a:moveTo>
                  <a:cubicBezTo>
                    <a:pt x="1067850" y="320143"/>
                    <a:pt x="1066707" y="321286"/>
                    <a:pt x="1067374" y="323191"/>
                  </a:cubicBezTo>
                  <a:lnTo>
                    <a:pt x="1067850" y="323191"/>
                  </a:lnTo>
                  <a:cubicBezTo>
                    <a:pt x="1071660" y="323382"/>
                    <a:pt x="1072517" y="325001"/>
                    <a:pt x="1072136" y="327859"/>
                  </a:cubicBezTo>
                  <a:lnTo>
                    <a:pt x="1071946" y="329192"/>
                  </a:lnTo>
                  <a:cubicBezTo>
                    <a:pt x="1072517" y="331097"/>
                    <a:pt x="1074232" y="330526"/>
                    <a:pt x="1075660" y="328144"/>
                  </a:cubicBezTo>
                  <a:cubicBezTo>
                    <a:pt x="1077184" y="325573"/>
                    <a:pt x="1071851" y="321001"/>
                    <a:pt x="1069850" y="320620"/>
                  </a:cubicBezTo>
                  <a:close/>
                  <a:moveTo>
                    <a:pt x="233270" y="317381"/>
                  </a:moveTo>
                  <a:cubicBezTo>
                    <a:pt x="233747" y="317000"/>
                    <a:pt x="235366" y="317096"/>
                    <a:pt x="235651" y="317381"/>
                  </a:cubicBezTo>
                  <a:cubicBezTo>
                    <a:pt x="237652" y="319858"/>
                    <a:pt x="240795" y="319096"/>
                    <a:pt x="243462" y="319572"/>
                  </a:cubicBezTo>
                  <a:lnTo>
                    <a:pt x="244891" y="319858"/>
                  </a:lnTo>
                  <a:cubicBezTo>
                    <a:pt x="246224" y="321287"/>
                    <a:pt x="244414" y="324525"/>
                    <a:pt x="240890" y="326906"/>
                  </a:cubicBezTo>
                  <a:lnTo>
                    <a:pt x="242033" y="330907"/>
                  </a:lnTo>
                  <a:cubicBezTo>
                    <a:pt x="242128" y="331097"/>
                    <a:pt x="240509" y="331764"/>
                    <a:pt x="239557" y="331859"/>
                  </a:cubicBezTo>
                  <a:lnTo>
                    <a:pt x="238890" y="331955"/>
                  </a:lnTo>
                  <a:cubicBezTo>
                    <a:pt x="238033" y="331574"/>
                    <a:pt x="235937" y="329192"/>
                    <a:pt x="234127" y="326621"/>
                  </a:cubicBezTo>
                  <a:lnTo>
                    <a:pt x="231841" y="324716"/>
                  </a:lnTo>
                  <a:cubicBezTo>
                    <a:pt x="231270" y="324239"/>
                    <a:pt x="230603" y="323858"/>
                    <a:pt x="229841" y="323573"/>
                  </a:cubicBezTo>
                  <a:lnTo>
                    <a:pt x="228603" y="323096"/>
                  </a:lnTo>
                  <a:cubicBezTo>
                    <a:pt x="228127" y="324430"/>
                    <a:pt x="228127" y="326335"/>
                    <a:pt x="228793" y="326716"/>
                  </a:cubicBezTo>
                  <a:cubicBezTo>
                    <a:pt x="229365" y="327192"/>
                    <a:pt x="228222" y="327573"/>
                    <a:pt x="226222" y="327573"/>
                  </a:cubicBezTo>
                  <a:cubicBezTo>
                    <a:pt x="224222" y="327573"/>
                    <a:pt x="220126" y="325573"/>
                    <a:pt x="222031" y="323096"/>
                  </a:cubicBezTo>
                  <a:lnTo>
                    <a:pt x="224031" y="321572"/>
                  </a:lnTo>
                  <a:cubicBezTo>
                    <a:pt x="224983" y="320810"/>
                    <a:pt x="227365" y="321477"/>
                    <a:pt x="228603" y="320810"/>
                  </a:cubicBezTo>
                  <a:cubicBezTo>
                    <a:pt x="230317" y="319953"/>
                    <a:pt x="231556" y="318429"/>
                    <a:pt x="233270" y="317381"/>
                  </a:cubicBezTo>
                  <a:close/>
                  <a:moveTo>
                    <a:pt x="1913146" y="317155"/>
                  </a:moveTo>
                  <a:cubicBezTo>
                    <a:pt x="1911360" y="316309"/>
                    <a:pt x="1908812" y="315952"/>
                    <a:pt x="1906526" y="317191"/>
                  </a:cubicBezTo>
                  <a:lnTo>
                    <a:pt x="1907098" y="322239"/>
                  </a:lnTo>
                  <a:lnTo>
                    <a:pt x="1907098" y="322525"/>
                  </a:lnTo>
                  <a:cubicBezTo>
                    <a:pt x="1903479" y="323382"/>
                    <a:pt x="1901192" y="323477"/>
                    <a:pt x="1902145" y="322620"/>
                  </a:cubicBezTo>
                  <a:cubicBezTo>
                    <a:pt x="1903097" y="321763"/>
                    <a:pt x="1904145" y="319953"/>
                    <a:pt x="1903479" y="319381"/>
                  </a:cubicBezTo>
                  <a:cubicBezTo>
                    <a:pt x="1902812" y="318905"/>
                    <a:pt x="1901192" y="319286"/>
                    <a:pt x="1901859" y="321953"/>
                  </a:cubicBezTo>
                  <a:cubicBezTo>
                    <a:pt x="1902526" y="324525"/>
                    <a:pt x="1900144" y="330811"/>
                    <a:pt x="1898144" y="330049"/>
                  </a:cubicBezTo>
                  <a:cubicBezTo>
                    <a:pt x="1896144" y="329192"/>
                    <a:pt x="1892429" y="321477"/>
                    <a:pt x="1891191" y="321572"/>
                  </a:cubicBezTo>
                  <a:cubicBezTo>
                    <a:pt x="1889953" y="321667"/>
                    <a:pt x="1886428" y="322334"/>
                    <a:pt x="1886905" y="322810"/>
                  </a:cubicBezTo>
                  <a:cubicBezTo>
                    <a:pt x="1887476" y="323287"/>
                    <a:pt x="1889572" y="325192"/>
                    <a:pt x="1890905" y="326620"/>
                  </a:cubicBezTo>
                  <a:cubicBezTo>
                    <a:pt x="1892239" y="328049"/>
                    <a:pt x="1886714" y="331573"/>
                    <a:pt x="1886714" y="332431"/>
                  </a:cubicBezTo>
                  <a:cubicBezTo>
                    <a:pt x="1886714" y="333383"/>
                    <a:pt x="1890429" y="334431"/>
                    <a:pt x="1894906" y="334907"/>
                  </a:cubicBezTo>
                  <a:lnTo>
                    <a:pt x="1898144" y="333859"/>
                  </a:lnTo>
                  <a:cubicBezTo>
                    <a:pt x="1902145" y="332526"/>
                    <a:pt x="1905002" y="337765"/>
                    <a:pt x="1909098" y="334240"/>
                  </a:cubicBezTo>
                  <a:lnTo>
                    <a:pt x="1910622" y="333002"/>
                  </a:lnTo>
                  <a:cubicBezTo>
                    <a:pt x="1914146" y="333669"/>
                    <a:pt x="1918147" y="334717"/>
                    <a:pt x="1919575" y="335383"/>
                  </a:cubicBezTo>
                  <a:cubicBezTo>
                    <a:pt x="1921004" y="336050"/>
                    <a:pt x="1923195" y="335479"/>
                    <a:pt x="1921290" y="332431"/>
                  </a:cubicBezTo>
                  <a:cubicBezTo>
                    <a:pt x="1919385" y="329383"/>
                    <a:pt x="1913670" y="321477"/>
                    <a:pt x="1915194" y="320048"/>
                  </a:cubicBezTo>
                  <a:cubicBezTo>
                    <a:pt x="1915956" y="319333"/>
                    <a:pt x="1914932" y="318000"/>
                    <a:pt x="1913146" y="317155"/>
                  </a:cubicBezTo>
                  <a:close/>
                  <a:moveTo>
                    <a:pt x="421960" y="315381"/>
                  </a:moveTo>
                  <a:cubicBezTo>
                    <a:pt x="421198" y="315476"/>
                    <a:pt x="420245" y="316619"/>
                    <a:pt x="419959" y="317381"/>
                  </a:cubicBezTo>
                  <a:cubicBezTo>
                    <a:pt x="419578" y="318334"/>
                    <a:pt x="419959" y="319477"/>
                    <a:pt x="419769" y="320524"/>
                  </a:cubicBezTo>
                  <a:lnTo>
                    <a:pt x="419674" y="320810"/>
                  </a:lnTo>
                  <a:cubicBezTo>
                    <a:pt x="418626" y="321096"/>
                    <a:pt x="417674" y="320429"/>
                    <a:pt x="417388" y="319286"/>
                  </a:cubicBezTo>
                  <a:cubicBezTo>
                    <a:pt x="417197" y="318143"/>
                    <a:pt x="414530" y="315286"/>
                    <a:pt x="412054" y="315571"/>
                  </a:cubicBezTo>
                  <a:lnTo>
                    <a:pt x="410053" y="315857"/>
                  </a:lnTo>
                  <a:lnTo>
                    <a:pt x="409768" y="315857"/>
                  </a:lnTo>
                  <a:cubicBezTo>
                    <a:pt x="409577" y="316238"/>
                    <a:pt x="410625" y="317476"/>
                    <a:pt x="412149" y="318619"/>
                  </a:cubicBezTo>
                  <a:cubicBezTo>
                    <a:pt x="413673" y="319667"/>
                    <a:pt x="410816" y="324620"/>
                    <a:pt x="410911" y="325763"/>
                  </a:cubicBezTo>
                  <a:lnTo>
                    <a:pt x="412340" y="325668"/>
                  </a:lnTo>
                  <a:lnTo>
                    <a:pt x="423103" y="324811"/>
                  </a:lnTo>
                  <a:cubicBezTo>
                    <a:pt x="424912" y="329192"/>
                    <a:pt x="427865" y="332050"/>
                    <a:pt x="429484" y="331097"/>
                  </a:cubicBezTo>
                  <a:cubicBezTo>
                    <a:pt x="431199" y="330145"/>
                    <a:pt x="426913" y="323096"/>
                    <a:pt x="424532" y="320048"/>
                  </a:cubicBezTo>
                  <a:lnTo>
                    <a:pt x="424912" y="316429"/>
                  </a:lnTo>
                  <a:cubicBezTo>
                    <a:pt x="424912" y="316143"/>
                    <a:pt x="422912" y="315190"/>
                    <a:pt x="421960" y="315381"/>
                  </a:cubicBezTo>
                  <a:close/>
                  <a:moveTo>
                    <a:pt x="1705549" y="313762"/>
                  </a:moveTo>
                  <a:cubicBezTo>
                    <a:pt x="1700691" y="311666"/>
                    <a:pt x="1697548" y="315190"/>
                    <a:pt x="1693547" y="316238"/>
                  </a:cubicBezTo>
                  <a:cubicBezTo>
                    <a:pt x="1693262" y="316333"/>
                    <a:pt x="1692976" y="317667"/>
                    <a:pt x="1693356" y="318048"/>
                  </a:cubicBezTo>
                  <a:cubicBezTo>
                    <a:pt x="1695833" y="320620"/>
                    <a:pt x="1699357" y="319381"/>
                    <a:pt x="1702405" y="319286"/>
                  </a:cubicBezTo>
                  <a:lnTo>
                    <a:pt x="1704501" y="319286"/>
                  </a:lnTo>
                  <a:cubicBezTo>
                    <a:pt x="1707168" y="317953"/>
                    <a:pt x="1708121" y="315667"/>
                    <a:pt x="1706596" y="314238"/>
                  </a:cubicBezTo>
                  <a:close/>
                  <a:moveTo>
                    <a:pt x="2323436" y="311191"/>
                  </a:moveTo>
                  <a:cubicBezTo>
                    <a:pt x="2324103" y="310714"/>
                    <a:pt x="2331056" y="315763"/>
                    <a:pt x="2334866" y="316906"/>
                  </a:cubicBezTo>
                  <a:cubicBezTo>
                    <a:pt x="2338676" y="318049"/>
                    <a:pt x="2338866" y="319477"/>
                    <a:pt x="2335342" y="320049"/>
                  </a:cubicBezTo>
                  <a:cubicBezTo>
                    <a:pt x="2331818" y="320620"/>
                    <a:pt x="2326484" y="314143"/>
                    <a:pt x="2325626" y="313762"/>
                  </a:cubicBezTo>
                  <a:cubicBezTo>
                    <a:pt x="2324770" y="313286"/>
                    <a:pt x="2322674" y="311762"/>
                    <a:pt x="2323436" y="311191"/>
                  </a:cubicBezTo>
                  <a:close/>
                  <a:moveTo>
                    <a:pt x="2293527" y="310333"/>
                  </a:moveTo>
                  <a:cubicBezTo>
                    <a:pt x="2294670" y="309380"/>
                    <a:pt x="2300671" y="309380"/>
                    <a:pt x="2301909" y="310428"/>
                  </a:cubicBezTo>
                  <a:cubicBezTo>
                    <a:pt x="2303052" y="311476"/>
                    <a:pt x="2303338" y="313286"/>
                    <a:pt x="2302481" y="314524"/>
                  </a:cubicBezTo>
                  <a:cubicBezTo>
                    <a:pt x="2301624" y="315667"/>
                    <a:pt x="2297814" y="314048"/>
                    <a:pt x="2297337" y="314714"/>
                  </a:cubicBezTo>
                  <a:cubicBezTo>
                    <a:pt x="2296861" y="315381"/>
                    <a:pt x="2294766" y="316429"/>
                    <a:pt x="2294099" y="315572"/>
                  </a:cubicBezTo>
                  <a:cubicBezTo>
                    <a:pt x="2293432" y="314619"/>
                    <a:pt x="2292480" y="311285"/>
                    <a:pt x="2293527" y="310333"/>
                  </a:cubicBezTo>
                  <a:close/>
                  <a:moveTo>
                    <a:pt x="2004443" y="306999"/>
                  </a:moveTo>
                  <a:cubicBezTo>
                    <a:pt x="2004063" y="306999"/>
                    <a:pt x="2002729" y="309856"/>
                    <a:pt x="2002919" y="309952"/>
                  </a:cubicBezTo>
                  <a:lnTo>
                    <a:pt x="2008158" y="312714"/>
                  </a:lnTo>
                  <a:cubicBezTo>
                    <a:pt x="2014349" y="315571"/>
                    <a:pt x="2019683" y="316143"/>
                    <a:pt x="2020064" y="314047"/>
                  </a:cubicBezTo>
                  <a:lnTo>
                    <a:pt x="2016540" y="312809"/>
                  </a:lnTo>
                  <a:cubicBezTo>
                    <a:pt x="2014254" y="311952"/>
                    <a:pt x="2011396" y="310523"/>
                    <a:pt x="2010635" y="308809"/>
                  </a:cubicBezTo>
                  <a:cubicBezTo>
                    <a:pt x="2009206" y="305665"/>
                    <a:pt x="2006539" y="307189"/>
                    <a:pt x="2004443" y="306999"/>
                  </a:cubicBezTo>
                  <a:close/>
                  <a:moveTo>
                    <a:pt x="2342486" y="304522"/>
                  </a:moveTo>
                  <a:lnTo>
                    <a:pt x="2344486" y="304713"/>
                  </a:lnTo>
                  <a:lnTo>
                    <a:pt x="2349058" y="304999"/>
                  </a:lnTo>
                  <a:cubicBezTo>
                    <a:pt x="2347248" y="306523"/>
                    <a:pt x="2346963" y="309380"/>
                    <a:pt x="2348391" y="311285"/>
                  </a:cubicBezTo>
                  <a:lnTo>
                    <a:pt x="2345438" y="312047"/>
                  </a:lnTo>
                  <a:cubicBezTo>
                    <a:pt x="2342486" y="312809"/>
                    <a:pt x="2338771" y="313095"/>
                    <a:pt x="2335913" y="312428"/>
                  </a:cubicBezTo>
                  <a:lnTo>
                    <a:pt x="2333532" y="311857"/>
                  </a:lnTo>
                  <a:cubicBezTo>
                    <a:pt x="2331532" y="309666"/>
                    <a:pt x="2331627" y="307952"/>
                    <a:pt x="2333818" y="308142"/>
                  </a:cubicBezTo>
                  <a:cubicBezTo>
                    <a:pt x="2336009" y="308237"/>
                    <a:pt x="2340390" y="303951"/>
                    <a:pt x="2342486" y="304522"/>
                  </a:cubicBezTo>
                  <a:close/>
                  <a:moveTo>
                    <a:pt x="1749459" y="304332"/>
                  </a:moveTo>
                  <a:cubicBezTo>
                    <a:pt x="1746888" y="306999"/>
                    <a:pt x="1743553" y="310809"/>
                    <a:pt x="1742982" y="311571"/>
                  </a:cubicBezTo>
                  <a:cubicBezTo>
                    <a:pt x="1742315" y="312428"/>
                    <a:pt x="1743744" y="313190"/>
                    <a:pt x="1745935" y="313285"/>
                  </a:cubicBezTo>
                  <a:lnTo>
                    <a:pt x="1747078" y="313000"/>
                  </a:lnTo>
                  <a:cubicBezTo>
                    <a:pt x="1749364" y="312428"/>
                    <a:pt x="1751650" y="311761"/>
                    <a:pt x="1753745" y="310904"/>
                  </a:cubicBezTo>
                  <a:cubicBezTo>
                    <a:pt x="1755841" y="310047"/>
                    <a:pt x="1755746" y="307761"/>
                    <a:pt x="1753745" y="306713"/>
                  </a:cubicBezTo>
                  <a:close/>
                  <a:moveTo>
                    <a:pt x="2217708" y="301474"/>
                  </a:moveTo>
                  <a:cubicBezTo>
                    <a:pt x="2215898" y="302713"/>
                    <a:pt x="2211517" y="305951"/>
                    <a:pt x="2211707" y="306237"/>
                  </a:cubicBezTo>
                  <a:cubicBezTo>
                    <a:pt x="2211898" y="306427"/>
                    <a:pt x="2216660" y="305761"/>
                    <a:pt x="2218565" y="305189"/>
                  </a:cubicBezTo>
                  <a:cubicBezTo>
                    <a:pt x="2220470" y="304618"/>
                    <a:pt x="2221613" y="306142"/>
                    <a:pt x="2221042" y="308618"/>
                  </a:cubicBezTo>
                  <a:cubicBezTo>
                    <a:pt x="2220470" y="311095"/>
                    <a:pt x="2220280" y="317476"/>
                    <a:pt x="2222185" y="316429"/>
                  </a:cubicBezTo>
                  <a:cubicBezTo>
                    <a:pt x="2224090" y="315286"/>
                    <a:pt x="2230281" y="315571"/>
                    <a:pt x="2232853" y="313381"/>
                  </a:cubicBezTo>
                  <a:cubicBezTo>
                    <a:pt x="2235425" y="311190"/>
                    <a:pt x="2231138" y="302236"/>
                    <a:pt x="2228472" y="302046"/>
                  </a:cubicBezTo>
                  <a:cubicBezTo>
                    <a:pt x="2225804" y="301855"/>
                    <a:pt x="2219613" y="300236"/>
                    <a:pt x="2217708" y="301474"/>
                  </a:cubicBezTo>
                  <a:close/>
                  <a:moveTo>
                    <a:pt x="2193134" y="301284"/>
                  </a:moveTo>
                  <a:cubicBezTo>
                    <a:pt x="2191895" y="304046"/>
                    <a:pt x="2192371" y="306523"/>
                    <a:pt x="2194181" y="306713"/>
                  </a:cubicBezTo>
                  <a:cubicBezTo>
                    <a:pt x="2196086" y="306904"/>
                    <a:pt x="2200563" y="308332"/>
                    <a:pt x="2199515" y="309190"/>
                  </a:cubicBezTo>
                  <a:cubicBezTo>
                    <a:pt x="2198468" y="310047"/>
                    <a:pt x="2196658" y="312714"/>
                    <a:pt x="2197991" y="313190"/>
                  </a:cubicBezTo>
                  <a:cubicBezTo>
                    <a:pt x="2199230" y="313666"/>
                    <a:pt x="2204468" y="314809"/>
                    <a:pt x="2207993" y="314047"/>
                  </a:cubicBezTo>
                  <a:lnTo>
                    <a:pt x="2211231" y="315190"/>
                  </a:lnTo>
                  <a:lnTo>
                    <a:pt x="2211803" y="315381"/>
                  </a:lnTo>
                  <a:cubicBezTo>
                    <a:pt x="2212946" y="314524"/>
                    <a:pt x="2212088" y="312904"/>
                    <a:pt x="2209802" y="311857"/>
                  </a:cubicBezTo>
                  <a:lnTo>
                    <a:pt x="2207612" y="311095"/>
                  </a:lnTo>
                  <a:cubicBezTo>
                    <a:pt x="2207040" y="310904"/>
                    <a:pt x="2206564" y="310142"/>
                    <a:pt x="2206278" y="309475"/>
                  </a:cubicBezTo>
                  <a:lnTo>
                    <a:pt x="2205135" y="307380"/>
                  </a:lnTo>
                  <a:cubicBezTo>
                    <a:pt x="2203992" y="305094"/>
                    <a:pt x="2200658" y="303951"/>
                    <a:pt x="2197705" y="304903"/>
                  </a:cubicBezTo>
                  <a:lnTo>
                    <a:pt x="2197039" y="304332"/>
                  </a:lnTo>
                  <a:close/>
                  <a:moveTo>
                    <a:pt x="1731552" y="300427"/>
                  </a:moveTo>
                  <a:lnTo>
                    <a:pt x="1729361" y="300617"/>
                  </a:lnTo>
                  <a:cubicBezTo>
                    <a:pt x="1726218" y="300903"/>
                    <a:pt x="1723932" y="303570"/>
                    <a:pt x="1724980" y="306237"/>
                  </a:cubicBezTo>
                  <a:lnTo>
                    <a:pt x="1725361" y="307285"/>
                  </a:lnTo>
                  <a:cubicBezTo>
                    <a:pt x="1725361" y="308332"/>
                    <a:pt x="1725266" y="309761"/>
                    <a:pt x="1725170" y="310333"/>
                  </a:cubicBezTo>
                  <a:cubicBezTo>
                    <a:pt x="1725075" y="310999"/>
                    <a:pt x="1726313" y="312523"/>
                    <a:pt x="1727932" y="312428"/>
                  </a:cubicBezTo>
                  <a:lnTo>
                    <a:pt x="1729266" y="312047"/>
                  </a:lnTo>
                  <a:lnTo>
                    <a:pt x="1731171" y="311571"/>
                  </a:lnTo>
                  <a:cubicBezTo>
                    <a:pt x="1733076" y="310714"/>
                    <a:pt x="1733457" y="308618"/>
                    <a:pt x="1732029" y="306808"/>
                  </a:cubicBezTo>
                  <a:lnTo>
                    <a:pt x="1735457" y="304808"/>
                  </a:lnTo>
                  <a:lnTo>
                    <a:pt x="1737648" y="303475"/>
                  </a:lnTo>
                  <a:cubicBezTo>
                    <a:pt x="1736696" y="301951"/>
                    <a:pt x="1734028" y="300617"/>
                    <a:pt x="1731552" y="300427"/>
                  </a:cubicBezTo>
                  <a:close/>
                  <a:moveTo>
                    <a:pt x="1886333" y="298426"/>
                  </a:moveTo>
                  <a:cubicBezTo>
                    <a:pt x="1884238" y="299093"/>
                    <a:pt x="1883666" y="300808"/>
                    <a:pt x="1885190" y="302141"/>
                  </a:cubicBezTo>
                  <a:cubicBezTo>
                    <a:pt x="1886714" y="303475"/>
                    <a:pt x="1891286" y="305475"/>
                    <a:pt x="1891953" y="303570"/>
                  </a:cubicBezTo>
                  <a:cubicBezTo>
                    <a:pt x="1892715" y="301665"/>
                    <a:pt x="1888429" y="297760"/>
                    <a:pt x="1886333" y="298426"/>
                  </a:cubicBezTo>
                  <a:close/>
                  <a:moveTo>
                    <a:pt x="190883" y="292902"/>
                  </a:moveTo>
                  <a:cubicBezTo>
                    <a:pt x="188026" y="291378"/>
                    <a:pt x="185549" y="295283"/>
                    <a:pt x="185549" y="297188"/>
                  </a:cubicBezTo>
                  <a:cubicBezTo>
                    <a:pt x="185549" y="298998"/>
                    <a:pt x="187550" y="299855"/>
                    <a:pt x="190026" y="299093"/>
                  </a:cubicBezTo>
                  <a:lnTo>
                    <a:pt x="191741" y="298522"/>
                  </a:lnTo>
                  <a:lnTo>
                    <a:pt x="193074" y="298045"/>
                  </a:lnTo>
                  <a:cubicBezTo>
                    <a:pt x="194503" y="297474"/>
                    <a:pt x="195074" y="296140"/>
                    <a:pt x="194217" y="294997"/>
                  </a:cubicBezTo>
                  <a:lnTo>
                    <a:pt x="193169" y="294331"/>
                  </a:lnTo>
                  <a:close/>
                  <a:moveTo>
                    <a:pt x="439867" y="290140"/>
                  </a:moveTo>
                  <a:cubicBezTo>
                    <a:pt x="436628" y="289092"/>
                    <a:pt x="431675" y="295950"/>
                    <a:pt x="433390" y="297283"/>
                  </a:cubicBezTo>
                  <a:cubicBezTo>
                    <a:pt x="435104" y="298617"/>
                    <a:pt x="437962" y="296902"/>
                    <a:pt x="439581" y="293473"/>
                  </a:cubicBezTo>
                  <a:lnTo>
                    <a:pt x="439771" y="290806"/>
                  </a:lnTo>
                  <a:close/>
                  <a:moveTo>
                    <a:pt x="4574" y="286045"/>
                  </a:moveTo>
                  <a:lnTo>
                    <a:pt x="8289" y="287092"/>
                  </a:lnTo>
                  <a:cubicBezTo>
                    <a:pt x="13051" y="289188"/>
                    <a:pt x="15623" y="291474"/>
                    <a:pt x="14099" y="292236"/>
                  </a:cubicBezTo>
                  <a:cubicBezTo>
                    <a:pt x="12575" y="292998"/>
                    <a:pt x="9051" y="293189"/>
                    <a:pt x="8479" y="291855"/>
                  </a:cubicBezTo>
                  <a:lnTo>
                    <a:pt x="7432" y="291188"/>
                  </a:lnTo>
                  <a:cubicBezTo>
                    <a:pt x="6193" y="290426"/>
                    <a:pt x="4288" y="290617"/>
                    <a:pt x="2955" y="290045"/>
                  </a:cubicBezTo>
                  <a:cubicBezTo>
                    <a:pt x="1716" y="289569"/>
                    <a:pt x="2" y="288616"/>
                    <a:pt x="2" y="287854"/>
                  </a:cubicBezTo>
                  <a:cubicBezTo>
                    <a:pt x="-93" y="284997"/>
                    <a:pt x="3145" y="285568"/>
                    <a:pt x="4574" y="286045"/>
                  </a:cubicBezTo>
                  <a:close/>
                  <a:moveTo>
                    <a:pt x="422436" y="285949"/>
                  </a:moveTo>
                  <a:lnTo>
                    <a:pt x="418245" y="286615"/>
                  </a:lnTo>
                  <a:cubicBezTo>
                    <a:pt x="420436" y="288997"/>
                    <a:pt x="420912" y="291378"/>
                    <a:pt x="419293" y="291759"/>
                  </a:cubicBezTo>
                  <a:lnTo>
                    <a:pt x="418340" y="292521"/>
                  </a:lnTo>
                  <a:cubicBezTo>
                    <a:pt x="417578" y="293092"/>
                    <a:pt x="417102" y="294521"/>
                    <a:pt x="417483" y="295188"/>
                  </a:cubicBezTo>
                  <a:cubicBezTo>
                    <a:pt x="417864" y="295855"/>
                    <a:pt x="420150" y="296521"/>
                    <a:pt x="420531" y="296236"/>
                  </a:cubicBezTo>
                  <a:lnTo>
                    <a:pt x="423008" y="294521"/>
                  </a:lnTo>
                  <a:cubicBezTo>
                    <a:pt x="425484" y="292330"/>
                    <a:pt x="427579" y="289092"/>
                    <a:pt x="427865" y="287473"/>
                  </a:cubicBezTo>
                  <a:lnTo>
                    <a:pt x="427008" y="286615"/>
                  </a:lnTo>
                  <a:cubicBezTo>
                    <a:pt x="426151" y="285853"/>
                    <a:pt x="423865" y="285663"/>
                    <a:pt x="422436" y="285949"/>
                  </a:cubicBezTo>
                  <a:close/>
                  <a:moveTo>
                    <a:pt x="321566" y="285472"/>
                  </a:moveTo>
                  <a:cubicBezTo>
                    <a:pt x="317947" y="283853"/>
                    <a:pt x="319375" y="289663"/>
                    <a:pt x="320709" y="291759"/>
                  </a:cubicBezTo>
                  <a:cubicBezTo>
                    <a:pt x="322042" y="293854"/>
                    <a:pt x="324138" y="294140"/>
                    <a:pt x="325376" y="292426"/>
                  </a:cubicBezTo>
                  <a:cubicBezTo>
                    <a:pt x="326615" y="290711"/>
                    <a:pt x="328043" y="286044"/>
                    <a:pt x="325471" y="286234"/>
                  </a:cubicBezTo>
                  <a:lnTo>
                    <a:pt x="323566" y="285853"/>
                  </a:lnTo>
                  <a:close/>
                  <a:moveTo>
                    <a:pt x="403291" y="284901"/>
                  </a:moveTo>
                  <a:lnTo>
                    <a:pt x="397197" y="289297"/>
                  </a:lnTo>
                  <a:lnTo>
                    <a:pt x="397100" y="289282"/>
                  </a:lnTo>
                  <a:cubicBezTo>
                    <a:pt x="395861" y="292711"/>
                    <a:pt x="395194" y="293188"/>
                    <a:pt x="395766" y="290330"/>
                  </a:cubicBezTo>
                  <a:lnTo>
                    <a:pt x="397197" y="289297"/>
                  </a:lnTo>
                  <a:lnTo>
                    <a:pt x="401386" y="289949"/>
                  </a:lnTo>
                  <a:lnTo>
                    <a:pt x="404434" y="290425"/>
                  </a:lnTo>
                  <a:cubicBezTo>
                    <a:pt x="404434" y="288330"/>
                    <a:pt x="403862" y="285853"/>
                    <a:pt x="403291" y="284901"/>
                  </a:cubicBezTo>
                  <a:close/>
                  <a:moveTo>
                    <a:pt x="369191" y="284425"/>
                  </a:moveTo>
                  <a:lnTo>
                    <a:pt x="369096" y="284615"/>
                  </a:lnTo>
                  <a:lnTo>
                    <a:pt x="367191" y="291283"/>
                  </a:lnTo>
                  <a:cubicBezTo>
                    <a:pt x="362428" y="288235"/>
                    <a:pt x="358333" y="288997"/>
                    <a:pt x="358047" y="292902"/>
                  </a:cubicBezTo>
                  <a:lnTo>
                    <a:pt x="361762" y="293664"/>
                  </a:lnTo>
                  <a:lnTo>
                    <a:pt x="363381" y="294045"/>
                  </a:lnTo>
                  <a:cubicBezTo>
                    <a:pt x="366239" y="291568"/>
                    <a:pt x="370144" y="291187"/>
                    <a:pt x="371953" y="293283"/>
                  </a:cubicBezTo>
                  <a:cubicBezTo>
                    <a:pt x="373763" y="295283"/>
                    <a:pt x="379954" y="292140"/>
                    <a:pt x="378621" y="290521"/>
                  </a:cubicBezTo>
                  <a:cubicBezTo>
                    <a:pt x="377192" y="288901"/>
                    <a:pt x="371477" y="284615"/>
                    <a:pt x="369191" y="284425"/>
                  </a:cubicBezTo>
                  <a:close/>
                  <a:moveTo>
                    <a:pt x="177548" y="281186"/>
                  </a:moveTo>
                  <a:cubicBezTo>
                    <a:pt x="176215" y="282615"/>
                    <a:pt x="174310" y="285091"/>
                    <a:pt x="173452" y="286615"/>
                  </a:cubicBezTo>
                  <a:lnTo>
                    <a:pt x="173833" y="287758"/>
                  </a:lnTo>
                  <a:lnTo>
                    <a:pt x="174405" y="289759"/>
                  </a:lnTo>
                  <a:cubicBezTo>
                    <a:pt x="174500" y="292140"/>
                    <a:pt x="174881" y="297569"/>
                    <a:pt x="174024" y="299188"/>
                  </a:cubicBezTo>
                  <a:cubicBezTo>
                    <a:pt x="173167" y="300808"/>
                    <a:pt x="172691" y="302141"/>
                    <a:pt x="172976" y="302332"/>
                  </a:cubicBezTo>
                  <a:cubicBezTo>
                    <a:pt x="173167" y="302427"/>
                    <a:pt x="174786" y="301951"/>
                    <a:pt x="175929" y="300903"/>
                  </a:cubicBezTo>
                  <a:cubicBezTo>
                    <a:pt x="177072" y="299855"/>
                    <a:pt x="180596" y="295569"/>
                    <a:pt x="181263" y="293473"/>
                  </a:cubicBezTo>
                  <a:cubicBezTo>
                    <a:pt x="181930" y="291378"/>
                    <a:pt x="181168" y="284520"/>
                    <a:pt x="180596" y="282901"/>
                  </a:cubicBezTo>
                  <a:lnTo>
                    <a:pt x="179358" y="282234"/>
                  </a:lnTo>
                  <a:close/>
                  <a:moveTo>
                    <a:pt x="2328484" y="269375"/>
                  </a:moveTo>
                  <a:cubicBezTo>
                    <a:pt x="2328103" y="269280"/>
                    <a:pt x="2325531" y="269661"/>
                    <a:pt x="2324674" y="270518"/>
                  </a:cubicBezTo>
                  <a:cubicBezTo>
                    <a:pt x="2323816" y="271471"/>
                    <a:pt x="2326864" y="276709"/>
                    <a:pt x="2328674" y="277662"/>
                  </a:cubicBezTo>
                  <a:cubicBezTo>
                    <a:pt x="2330484" y="278614"/>
                    <a:pt x="2333913" y="278614"/>
                    <a:pt x="2336294" y="277567"/>
                  </a:cubicBezTo>
                  <a:lnTo>
                    <a:pt x="2333818" y="275185"/>
                  </a:lnTo>
                  <a:lnTo>
                    <a:pt x="2332008" y="273471"/>
                  </a:lnTo>
                  <a:cubicBezTo>
                    <a:pt x="2330484" y="271280"/>
                    <a:pt x="2328865" y="269470"/>
                    <a:pt x="2328484" y="269375"/>
                  </a:cubicBezTo>
                  <a:close/>
                  <a:moveTo>
                    <a:pt x="2325341" y="258040"/>
                  </a:moveTo>
                  <a:cubicBezTo>
                    <a:pt x="2325436" y="259945"/>
                    <a:pt x="2327913" y="264708"/>
                    <a:pt x="2328960" y="264613"/>
                  </a:cubicBezTo>
                  <a:cubicBezTo>
                    <a:pt x="2330008" y="264517"/>
                    <a:pt x="2333437" y="265470"/>
                    <a:pt x="2335818" y="265660"/>
                  </a:cubicBezTo>
                  <a:lnTo>
                    <a:pt x="2336961" y="264327"/>
                  </a:lnTo>
                  <a:lnTo>
                    <a:pt x="2338961" y="262136"/>
                  </a:lnTo>
                  <a:cubicBezTo>
                    <a:pt x="2340580" y="259564"/>
                    <a:pt x="2339342" y="257755"/>
                    <a:pt x="2336199" y="258040"/>
                  </a:cubicBezTo>
                  <a:cubicBezTo>
                    <a:pt x="2333056" y="258326"/>
                    <a:pt x="2325245" y="256135"/>
                    <a:pt x="2325341" y="258040"/>
                  </a:cubicBezTo>
                  <a:close/>
                  <a:moveTo>
                    <a:pt x="2285240" y="257278"/>
                  </a:moveTo>
                  <a:cubicBezTo>
                    <a:pt x="2283907" y="256802"/>
                    <a:pt x="2281811" y="257278"/>
                    <a:pt x="2280573" y="258326"/>
                  </a:cubicBezTo>
                  <a:cubicBezTo>
                    <a:pt x="2279335" y="259374"/>
                    <a:pt x="2277049" y="264041"/>
                    <a:pt x="2278382" y="266232"/>
                  </a:cubicBezTo>
                  <a:lnTo>
                    <a:pt x="2281907" y="263755"/>
                  </a:lnTo>
                  <a:lnTo>
                    <a:pt x="2282764" y="262993"/>
                  </a:lnTo>
                  <a:cubicBezTo>
                    <a:pt x="2286098" y="264613"/>
                    <a:pt x="2287621" y="266803"/>
                    <a:pt x="2286288" y="267946"/>
                  </a:cubicBezTo>
                  <a:lnTo>
                    <a:pt x="2286478" y="268232"/>
                  </a:lnTo>
                  <a:lnTo>
                    <a:pt x="2289527" y="272328"/>
                  </a:lnTo>
                  <a:cubicBezTo>
                    <a:pt x="2294575" y="270232"/>
                    <a:pt x="2298671" y="266232"/>
                    <a:pt x="2298575" y="263374"/>
                  </a:cubicBezTo>
                  <a:lnTo>
                    <a:pt x="2295051" y="263089"/>
                  </a:lnTo>
                  <a:cubicBezTo>
                    <a:pt x="2290574" y="262708"/>
                    <a:pt x="2289241" y="259374"/>
                    <a:pt x="2286193" y="257755"/>
                  </a:cubicBezTo>
                  <a:close/>
                  <a:moveTo>
                    <a:pt x="27720" y="253373"/>
                  </a:moveTo>
                  <a:cubicBezTo>
                    <a:pt x="26101" y="253659"/>
                    <a:pt x="23624" y="255088"/>
                    <a:pt x="22100" y="256421"/>
                  </a:cubicBezTo>
                  <a:lnTo>
                    <a:pt x="23910" y="258326"/>
                  </a:lnTo>
                  <a:lnTo>
                    <a:pt x="25243" y="259755"/>
                  </a:lnTo>
                  <a:cubicBezTo>
                    <a:pt x="26767" y="262231"/>
                    <a:pt x="29244" y="262898"/>
                    <a:pt x="30768" y="261184"/>
                  </a:cubicBezTo>
                  <a:cubicBezTo>
                    <a:pt x="32292" y="259469"/>
                    <a:pt x="34007" y="254897"/>
                    <a:pt x="31054" y="254897"/>
                  </a:cubicBezTo>
                  <a:lnTo>
                    <a:pt x="29434" y="254135"/>
                  </a:lnTo>
                  <a:close/>
                  <a:moveTo>
                    <a:pt x="2289813" y="250039"/>
                  </a:moveTo>
                  <a:cubicBezTo>
                    <a:pt x="2286669" y="249658"/>
                    <a:pt x="2286098" y="251087"/>
                    <a:pt x="2288574" y="253183"/>
                  </a:cubicBezTo>
                  <a:cubicBezTo>
                    <a:pt x="2291050" y="255278"/>
                    <a:pt x="2298004" y="259660"/>
                    <a:pt x="2299147" y="258802"/>
                  </a:cubicBezTo>
                  <a:cubicBezTo>
                    <a:pt x="2300290" y="257945"/>
                    <a:pt x="2299623" y="253183"/>
                    <a:pt x="2299052" y="253849"/>
                  </a:cubicBezTo>
                  <a:cubicBezTo>
                    <a:pt x="2298671" y="254516"/>
                    <a:pt x="2292955" y="250325"/>
                    <a:pt x="2289813" y="250039"/>
                  </a:cubicBezTo>
                  <a:close/>
                  <a:moveTo>
                    <a:pt x="70106" y="227084"/>
                  </a:moveTo>
                  <a:lnTo>
                    <a:pt x="69916" y="227179"/>
                  </a:lnTo>
                  <a:cubicBezTo>
                    <a:pt x="67630" y="228513"/>
                    <a:pt x="65534" y="230704"/>
                    <a:pt x="63058" y="231085"/>
                  </a:cubicBezTo>
                  <a:cubicBezTo>
                    <a:pt x="60676" y="231466"/>
                    <a:pt x="57914" y="229846"/>
                    <a:pt x="55247" y="229370"/>
                  </a:cubicBezTo>
                  <a:cubicBezTo>
                    <a:pt x="54199" y="229180"/>
                    <a:pt x="52009" y="229751"/>
                    <a:pt x="52009" y="230037"/>
                  </a:cubicBezTo>
                  <a:lnTo>
                    <a:pt x="51914" y="231180"/>
                  </a:lnTo>
                  <a:cubicBezTo>
                    <a:pt x="52485" y="232513"/>
                    <a:pt x="55057" y="233466"/>
                    <a:pt x="57819" y="233466"/>
                  </a:cubicBezTo>
                  <a:cubicBezTo>
                    <a:pt x="60486" y="233466"/>
                    <a:pt x="67725" y="235561"/>
                    <a:pt x="70011" y="233275"/>
                  </a:cubicBezTo>
                  <a:lnTo>
                    <a:pt x="69535" y="230227"/>
                  </a:lnTo>
                  <a:lnTo>
                    <a:pt x="69344" y="229370"/>
                  </a:lnTo>
                  <a:cubicBezTo>
                    <a:pt x="70297" y="228322"/>
                    <a:pt x="70678" y="227275"/>
                    <a:pt x="70106" y="227084"/>
                  </a:cubicBezTo>
                  <a:close/>
                  <a:moveTo>
                    <a:pt x="41245" y="220798"/>
                  </a:moveTo>
                  <a:cubicBezTo>
                    <a:pt x="41341" y="222036"/>
                    <a:pt x="41912" y="227846"/>
                    <a:pt x="43055" y="231275"/>
                  </a:cubicBezTo>
                  <a:lnTo>
                    <a:pt x="43722" y="234418"/>
                  </a:lnTo>
                  <a:cubicBezTo>
                    <a:pt x="43817" y="234990"/>
                    <a:pt x="45722" y="235561"/>
                    <a:pt x="46675" y="235466"/>
                  </a:cubicBezTo>
                  <a:cubicBezTo>
                    <a:pt x="47437" y="235371"/>
                    <a:pt x="48580" y="234323"/>
                    <a:pt x="48675" y="233561"/>
                  </a:cubicBezTo>
                  <a:lnTo>
                    <a:pt x="49437" y="229180"/>
                  </a:lnTo>
                  <a:cubicBezTo>
                    <a:pt x="44865" y="223274"/>
                    <a:pt x="41150" y="219464"/>
                    <a:pt x="41245" y="220798"/>
                  </a:cubicBezTo>
                  <a:close/>
                  <a:moveTo>
                    <a:pt x="2234853" y="184698"/>
                  </a:moveTo>
                  <a:cubicBezTo>
                    <a:pt x="2233996" y="182983"/>
                    <a:pt x="2227138" y="184698"/>
                    <a:pt x="2226947" y="186127"/>
                  </a:cubicBezTo>
                  <a:cubicBezTo>
                    <a:pt x="2226757" y="187555"/>
                    <a:pt x="2222947" y="189365"/>
                    <a:pt x="2221899" y="188603"/>
                  </a:cubicBezTo>
                  <a:cubicBezTo>
                    <a:pt x="2220946" y="187841"/>
                    <a:pt x="2219137" y="191175"/>
                    <a:pt x="2217898" y="196128"/>
                  </a:cubicBezTo>
                  <a:lnTo>
                    <a:pt x="2225423" y="195652"/>
                  </a:lnTo>
                  <a:cubicBezTo>
                    <a:pt x="2227233" y="195556"/>
                    <a:pt x="2228948" y="193842"/>
                    <a:pt x="2230662" y="193842"/>
                  </a:cubicBezTo>
                  <a:lnTo>
                    <a:pt x="2232567" y="193842"/>
                  </a:lnTo>
                  <a:cubicBezTo>
                    <a:pt x="2235234" y="195080"/>
                    <a:pt x="2237234" y="194794"/>
                    <a:pt x="2237044" y="193175"/>
                  </a:cubicBezTo>
                  <a:cubicBezTo>
                    <a:pt x="2236854" y="191556"/>
                    <a:pt x="2235710" y="186508"/>
                    <a:pt x="2234853" y="184698"/>
                  </a:cubicBezTo>
                  <a:close/>
                  <a:moveTo>
                    <a:pt x="198408" y="177173"/>
                  </a:moveTo>
                  <a:cubicBezTo>
                    <a:pt x="195646" y="177173"/>
                    <a:pt x="192883" y="179650"/>
                    <a:pt x="192217" y="182602"/>
                  </a:cubicBezTo>
                  <a:lnTo>
                    <a:pt x="187359" y="185269"/>
                  </a:lnTo>
                  <a:cubicBezTo>
                    <a:pt x="186787" y="185650"/>
                    <a:pt x="186121" y="186889"/>
                    <a:pt x="186311" y="186984"/>
                  </a:cubicBezTo>
                  <a:cubicBezTo>
                    <a:pt x="190026" y="189175"/>
                    <a:pt x="183740" y="190127"/>
                    <a:pt x="185359" y="191842"/>
                  </a:cubicBezTo>
                  <a:cubicBezTo>
                    <a:pt x="186787" y="193270"/>
                    <a:pt x="188788" y="194413"/>
                    <a:pt x="190407" y="195747"/>
                  </a:cubicBezTo>
                  <a:lnTo>
                    <a:pt x="192788" y="197652"/>
                  </a:lnTo>
                  <a:cubicBezTo>
                    <a:pt x="195550" y="199938"/>
                    <a:pt x="199456" y="199366"/>
                    <a:pt x="201456" y="196414"/>
                  </a:cubicBezTo>
                  <a:lnTo>
                    <a:pt x="203170" y="193461"/>
                  </a:lnTo>
                  <a:lnTo>
                    <a:pt x="203361" y="193080"/>
                  </a:lnTo>
                  <a:cubicBezTo>
                    <a:pt x="202599" y="192127"/>
                    <a:pt x="200789" y="191746"/>
                    <a:pt x="199265" y="192127"/>
                  </a:cubicBezTo>
                  <a:cubicBezTo>
                    <a:pt x="197741" y="192604"/>
                    <a:pt x="193455" y="188413"/>
                    <a:pt x="194408" y="181555"/>
                  </a:cubicBezTo>
                  <a:lnTo>
                    <a:pt x="202123" y="178888"/>
                  </a:lnTo>
                  <a:lnTo>
                    <a:pt x="203933" y="178316"/>
                  </a:lnTo>
                  <a:cubicBezTo>
                    <a:pt x="206123" y="178221"/>
                    <a:pt x="207933" y="177935"/>
                    <a:pt x="207933" y="177745"/>
                  </a:cubicBezTo>
                  <a:cubicBezTo>
                    <a:pt x="208124" y="177649"/>
                    <a:pt x="201170" y="177173"/>
                    <a:pt x="198408" y="177173"/>
                  </a:cubicBezTo>
                  <a:close/>
                  <a:moveTo>
                    <a:pt x="75665" y="169789"/>
                  </a:moveTo>
                  <a:lnTo>
                    <a:pt x="77155" y="171172"/>
                  </a:lnTo>
                  <a:lnTo>
                    <a:pt x="79250" y="173078"/>
                  </a:lnTo>
                  <a:cubicBezTo>
                    <a:pt x="82203" y="174792"/>
                    <a:pt x="83060" y="176221"/>
                    <a:pt x="81346" y="176125"/>
                  </a:cubicBezTo>
                  <a:cubicBezTo>
                    <a:pt x="79536" y="176125"/>
                    <a:pt x="77059" y="180221"/>
                    <a:pt x="73821" y="180412"/>
                  </a:cubicBezTo>
                  <a:lnTo>
                    <a:pt x="70868" y="180983"/>
                  </a:lnTo>
                  <a:lnTo>
                    <a:pt x="67820" y="181745"/>
                  </a:lnTo>
                  <a:cubicBezTo>
                    <a:pt x="64486" y="182317"/>
                    <a:pt x="61915" y="181936"/>
                    <a:pt x="62105" y="180983"/>
                  </a:cubicBezTo>
                  <a:cubicBezTo>
                    <a:pt x="62296" y="180031"/>
                    <a:pt x="71440" y="176697"/>
                    <a:pt x="71821" y="174506"/>
                  </a:cubicBezTo>
                  <a:lnTo>
                    <a:pt x="73059" y="172982"/>
                  </a:lnTo>
                  <a:close/>
                  <a:moveTo>
                    <a:pt x="2263809" y="168315"/>
                  </a:moveTo>
                  <a:lnTo>
                    <a:pt x="2258380" y="170887"/>
                  </a:lnTo>
                  <a:lnTo>
                    <a:pt x="2257714" y="170717"/>
                  </a:lnTo>
                  <a:close/>
                  <a:moveTo>
                    <a:pt x="76869" y="168315"/>
                  </a:moveTo>
                  <a:lnTo>
                    <a:pt x="75665" y="169789"/>
                  </a:lnTo>
                  <a:lnTo>
                    <a:pt x="74488" y="168696"/>
                  </a:lnTo>
                  <a:cubicBezTo>
                    <a:pt x="71916" y="169363"/>
                    <a:pt x="73059" y="169268"/>
                    <a:pt x="76869" y="168315"/>
                  </a:cubicBezTo>
                  <a:close/>
                  <a:moveTo>
                    <a:pt x="2195610" y="161076"/>
                  </a:moveTo>
                  <a:lnTo>
                    <a:pt x="2194563" y="162314"/>
                  </a:lnTo>
                  <a:cubicBezTo>
                    <a:pt x="2193896" y="163076"/>
                    <a:pt x="2195515" y="165172"/>
                    <a:pt x="2194943" y="165743"/>
                  </a:cubicBezTo>
                  <a:cubicBezTo>
                    <a:pt x="2193705" y="166886"/>
                    <a:pt x="2191515" y="167172"/>
                    <a:pt x="2189895" y="168029"/>
                  </a:cubicBezTo>
                  <a:lnTo>
                    <a:pt x="2189229" y="168410"/>
                  </a:lnTo>
                  <a:cubicBezTo>
                    <a:pt x="2188752" y="169172"/>
                    <a:pt x="2190086" y="170125"/>
                    <a:pt x="2192181" y="170410"/>
                  </a:cubicBezTo>
                  <a:cubicBezTo>
                    <a:pt x="2194277" y="170887"/>
                    <a:pt x="2202373" y="164791"/>
                    <a:pt x="2201611" y="162695"/>
                  </a:cubicBezTo>
                  <a:cubicBezTo>
                    <a:pt x="2200944" y="160695"/>
                    <a:pt x="2198277" y="159933"/>
                    <a:pt x="2195610" y="161076"/>
                  </a:cubicBezTo>
                  <a:close/>
                  <a:moveTo>
                    <a:pt x="178215" y="146312"/>
                  </a:moveTo>
                  <a:cubicBezTo>
                    <a:pt x="180502" y="145741"/>
                    <a:pt x="181073" y="145836"/>
                    <a:pt x="179549" y="146503"/>
                  </a:cubicBezTo>
                  <a:cubicBezTo>
                    <a:pt x="177930" y="147265"/>
                    <a:pt x="175548" y="150884"/>
                    <a:pt x="175929" y="151361"/>
                  </a:cubicBezTo>
                  <a:cubicBezTo>
                    <a:pt x="176406" y="151742"/>
                    <a:pt x="177072" y="153266"/>
                    <a:pt x="176406" y="153837"/>
                  </a:cubicBezTo>
                  <a:cubicBezTo>
                    <a:pt x="175739" y="154408"/>
                    <a:pt x="173262" y="154885"/>
                    <a:pt x="172500" y="153742"/>
                  </a:cubicBezTo>
                  <a:cubicBezTo>
                    <a:pt x="171738" y="152408"/>
                    <a:pt x="175929" y="146884"/>
                    <a:pt x="178215" y="146312"/>
                  </a:cubicBezTo>
                  <a:close/>
                  <a:moveTo>
                    <a:pt x="2259237" y="120500"/>
                  </a:moveTo>
                  <a:cubicBezTo>
                    <a:pt x="2259999" y="120881"/>
                    <a:pt x="2260761" y="122691"/>
                    <a:pt x="2260284" y="123072"/>
                  </a:cubicBezTo>
                  <a:lnTo>
                    <a:pt x="2257713" y="125644"/>
                  </a:lnTo>
                  <a:cubicBezTo>
                    <a:pt x="2253998" y="128882"/>
                    <a:pt x="2253236" y="132978"/>
                    <a:pt x="2255903" y="134597"/>
                  </a:cubicBezTo>
                  <a:cubicBezTo>
                    <a:pt x="2258570" y="136407"/>
                    <a:pt x="2270476" y="132787"/>
                    <a:pt x="2272858" y="133645"/>
                  </a:cubicBezTo>
                  <a:cubicBezTo>
                    <a:pt x="2275239" y="134502"/>
                    <a:pt x="2276286" y="136502"/>
                    <a:pt x="2275143" y="138026"/>
                  </a:cubicBezTo>
                  <a:cubicBezTo>
                    <a:pt x="2274001" y="139550"/>
                    <a:pt x="2268286" y="137169"/>
                    <a:pt x="2266857" y="137074"/>
                  </a:cubicBezTo>
                  <a:lnTo>
                    <a:pt x="2266190" y="137645"/>
                  </a:lnTo>
                  <a:cubicBezTo>
                    <a:pt x="2265523" y="138217"/>
                    <a:pt x="2265618" y="139550"/>
                    <a:pt x="2265904" y="140407"/>
                  </a:cubicBezTo>
                  <a:cubicBezTo>
                    <a:pt x="2266285" y="141360"/>
                    <a:pt x="2267714" y="141931"/>
                    <a:pt x="2267904" y="142884"/>
                  </a:cubicBezTo>
                  <a:cubicBezTo>
                    <a:pt x="2268095" y="143646"/>
                    <a:pt x="2267333" y="145075"/>
                    <a:pt x="2266571" y="145360"/>
                  </a:cubicBezTo>
                  <a:lnTo>
                    <a:pt x="2265714" y="145646"/>
                  </a:lnTo>
                  <a:cubicBezTo>
                    <a:pt x="2264380" y="145075"/>
                    <a:pt x="2261999" y="144122"/>
                    <a:pt x="2260475" y="143360"/>
                  </a:cubicBezTo>
                  <a:lnTo>
                    <a:pt x="2258665" y="142979"/>
                  </a:lnTo>
                  <a:lnTo>
                    <a:pt x="2255427" y="142312"/>
                  </a:lnTo>
                  <a:cubicBezTo>
                    <a:pt x="2252760" y="139741"/>
                    <a:pt x="2249807" y="135645"/>
                    <a:pt x="2249045" y="133168"/>
                  </a:cubicBezTo>
                  <a:cubicBezTo>
                    <a:pt x="2248188" y="130692"/>
                    <a:pt x="2253712" y="123739"/>
                    <a:pt x="2254665" y="122119"/>
                  </a:cubicBezTo>
                  <a:lnTo>
                    <a:pt x="2255903" y="120881"/>
                  </a:lnTo>
                  <a:cubicBezTo>
                    <a:pt x="2256475" y="120310"/>
                    <a:pt x="2258475" y="120119"/>
                    <a:pt x="2259237" y="120500"/>
                  </a:cubicBezTo>
                  <a:close/>
                  <a:moveTo>
                    <a:pt x="266035" y="117832"/>
                  </a:moveTo>
                  <a:lnTo>
                    <a:pt x="258796" y="118213"/>
                  </a:lnTo>
                  <a:lnTo>
                    <a:pt x="258320" y="118213"/>
                  </a:lnTo>
                  <a:cubicBezTo>
                    <a:pt x="257844" y="119642"/>
                    <a:pt x="258225" y="121071"/>
                    <a:pt x="259082" y="121357"/>
                  </a:cubicBezTo>
                  <a:lnTo>
                    <a:pt x="259844" y="121452"/>
                  </a:lnTo>
                  <a:lnTo>
                    <a:pt x="260701" y="121547"/>
                  </a:lnTo>
                  <a:cubicBezTo>
                    <a:pt x="261749" y="121357"/>
                    <a:pt x="263273" y="122785"/>
                    <a:pt x="264131" y="124595"/>
                  </a:cubicBezTo>
                  <a:lnTo>
                    <a:pt x="267083" y="124500"/>
                  </a:lnTo>
                  <a:lnTo>
                    <a:pt x="270608" y="124309"/>
                  </a:lnTo>
                  <a:cubicBezTo>
                    <a:pt x="276037" y="124405"/>
                    <a:pt x="274036" y="121452"/>
                    <a:pt x="266035" y="117832"/>
                  </a:cubicBezTo>
                  <a:close/>
                  <a:moveTo>
                    <a:pt x="223554" y="110022"/>
                  </a:moveTo>
                  <a:cubicBezTo>
                    <a:pt x="221840" y="111260"/>
                    <a:pt x="216982" y="114213"/>
                    <a:pt x="215743" y="114880"/>
                  </a:cubicBezTo>
                  <a:cubicBezTo>
                    <a:pt x="214410" y="115642"/>
                    <a:pt x="219077" y="118499"/>
                    <a:pt x="220887" y="116499"/>
                  </a:cubicBezTo>
                  <a:lnTo>
                    <a:pt x="222887" y="116213"/>
                  </a:lnTo>
                  <a:lnTo>
                    <a:pt x="230221" y="115356"/>
                  </a:lnTo>
                  <a:cubicBezTo>
                    <a:pt x="228316" y="111165"/>
                    <a:pt x="225364" y="108784"/>
                    <a:pt x="223554" y="110022"/>
                  </a:cubicBezTo>
                  <a:close/>
                  <a:moveTo>
                    <a:pt x="252796" y="107831"/>
                  </a:moveTo>
                  <a:cubicBezTo>
                    <a:pt x="251939" y="107736"/>
                    <a:pt x="250224" y="108498"/>
                    <a:pt x="250033" y="109165"/>
                  </a:cubicBezTo>
                  <a:cubicBezTo>
                    <a:pt x="249748" y="109927"/>
                    <a:pt x="250415" y="111546"/>
                    <a:pt x="251081" y="111736"/>
                  </a:cubicBezTo>
                  <a:cubicBezTo>
                    <a:pt x="254034" y="112689"/>
                    <a:pt x="257082" y="113641"/>
                    <a:pt x="260225" y="113927"/>
                  </a:cubicBezTo>
                  <a:lnTo>
                    <a:pt x="263654" y="114213"/>
                  </a:lnTo>
                  <a:cubicBezTo>
                    <a:pt x="267178" y="115165"/>
                    <a:pt x="270036" y="113356"/>
                    <a:pt x="270036" y="112403"/>
                  </a:cubicBezTo>
                  <a:cubicBezTo>
                    <a:pt x="270036" y="111451"/>
                    <a:pt x="264797" y="109736"/>
                    <a:pt x="258320" y="108593"/>
                  </a:cubicBezTo>
                  <a:close/>
                  <a:moveTo>
                    <a:pt x="283752" y="102783"/>
                  </a:moveTo>
                  <a:cubicBezTo>
                    <a:pt x="282418" y="100973"/>
                    <a:pt x="281466" y="102688"/>
                    <a:pt x="280133" y="102878"/>
                  </a:cubicBezTo>
                  <a:lnTo>
                    <a:pt x="276799" y="103450"/>
                  </a:lnTo>
                  <a:cubicBezTo>
                    <a:pt x="275656" y="105450"/>
                    <a:pt x="275560" y="108117"/>
                    <a:pt x="276608" y="109260"/>
                  </a:cubicBezTo>
                  <a:cubicBezTo>
                    <a:pt x="277656" y="110498"/>
                    <a:pt x="274799" y="114499"/>
                    <a:pt x="276323" y="116975"/>
                  </a:cubicBezTo>
                  <a:lnTo>
                    <a:pt x="278132" y="118880"/>
                  </a:lnTo>
                  <a:cubicBezTo>
                    <a:pt x="278894" y="119642"/>
                    <a:pt x="281561" y="120309"/>
                    <a:pt x="282228" y="119928"/>
                  </a:cubicBezTo>
                  <a:cubicBezTo>
                    <a:pt x="284038" y="118785"/>
                    <a:pt x="287086" y="117547"/>
                    <a:pt x="285848" y="115070"/>
                  </a:cubicBezTo>
                  <a:lnTo>
                    <a:pt x="285371" y="114213"/>
                  </a:lnTo>
                  <a:cubicBezTo>
                    <a:pt x="282895" y="113737"/>
                    <a:pt x="282609" y="111165"/>
                    <a:pt x="284704" y="108498"/>
                  </a:cubicBezTo>
                  <a:lnTo>
                    <a:pt x="285848" y="106117"/>
                  </a:lnTo>
                  <a:cubicBezTo>
                    <a:pt x="286228" y="105355"/>
                    <a:pt x="284609" y="103831"/>
                    <a:pt x="283752" y="102783"/>
                  </a:cubicBezTo>
                  <a:close/>
                  <a:moveTo>
                    <a:pt x="243366" y="86781"/>
                  </a:moveTo>
                  <a:cubicBezTo>
                    <a:pt x="238889" y="85733"/>
                    <a:pt x="237651" y="90115"/>
                    <a:pt x="234603" y="91734"/>
                  </a:cubicBezTo>
                  <a:cubicBezTo>
                    <a:pt x="234127" y="91924"/>
                    <a:pt x="234698" y="93163"/>
                    <a:pt x="234317" y="93639"/>
                  </a:cubicBezTo>
                  <a:lnTo>
                    <a:pt x="233269" y="95258"/>
                  </a:lnTo>
                  <a:cubicBezTo>
                    <a:pt x="232984" y="97068"/>
                    <a:pt x="234698" y="98687"/>
                    <a:pt x="237175" y="98782"/>
                  </a:cubicBezTo>
                  <a:lnTo>
                    <a:pt x="237175" y="96020"/>
                  </a:lnTo>
                  <a:cubicBezTo>
                    <a:pt x="237175" y="95639"/>
                    <a:pt x="240127" y="94877"/>
                    <a:pt x="241556" y="95068"/>
                  </a:cubicBezTo>
                  <a:lnTo>
                    <a:pt x="243747" y="95544"/>
                  </a:lnTo>
                  <a:cubicBezTo>
                    <a:pt x="246985" y="96877"/>
                    <a:pt x="250033" y="95734"/>
                    <a:pt x="250415" y="93067"/>
                  </a:cubicBezTo>
                  <a:lnTo>
                    <a:pt x="249557" y="91829"/>
                  </a:lnTo>
                  <a:cubicBezTo>
                    <a:pt x="248033" y="89829"/>
                    <a:pt x="245842" y="87448"/>
                    <a:pt x="243366" y="86781"/>
                  </a:cubicBezTo>
                  <a:close/>
                  <a:moveTo>
                    <a:pt x="261464" y="86686"/>
                  </a:moveTo>
                  <a:lnTo>
                    <a:pt x="261178" y="87067"/>
                  </a:lnTo>
                  <a:cubicBezTo>
                    <a:pt x="259844" y="88972"/>
                    <a:pt x="259463" y="91258"/>
                    <a:pt x="255844" y="91448"/>
                  </a:cubicBezTo>
                  <a:cubicBezTo>
                    <a:pt x="255463" y="91448"/>
                    <a:pt x="255082" y="94496"/>
                    <a:pt x="255272" y="96115"/>
                  </a:cubicBezTo>
                  <a:cubicBezTo>
                    <a:pt x="255272" y="96401"/>
                    <a:pt x="258130" y="96973"/>
                    <a:pt x="259368" y="96592"/>
                  </a:cubicBezTo>
                  <a:lnTo>
                    <a:pt x="260701" y="96211"/>
                  </a:lnTo>
                  <a:cubicBezTo>
                    <a:pt x="262035" y="96115"/>
                    <a:pt x="265369" y="96211"/>
                    <a:pt x="268226" y="96211"/>
                  </a:cubicBezTo>
                  <a:cubicBezTo>
                    <a:pt x="270893" y="96306"/>
                    <a:pt x="267274" y="90686"/>
                    <a:pt x="265369" y="91734"/>
                  </a:cubicBezTo>
                  <a:cubicBezTo>
                    <a:pt x="263559" y="92782"/>
                    <a:pt x="262511" y="92115"/>
                    <a:pt x="263083" y="90210"/>
                  </a:cubicBezTo>
                  <a:lnTo>
                    <a:pt x="263464" y="89257"/>
                  </a:lnTo>
                  <a:lnTo>
                    <a:pt x="263750" y="88495"/>
                  </a:lnTo>
                  <a:cubicBezTo>
                    <a:pt x="264131" y="87733"/>
                    <a:pt x="263083" y="86876"/>
                    <a:pt x="261464" y="86686"/>
                  </a:cubicBezTo>
                  <a:close/>
                  <a:moveTo>
                    <a:pt x="2053211" y="78208"/>
                  </a:moveTo>
                  <a:cubicBezTo>
                    <a:pt x="2050449" y="76780"/>
                    <a:pt x="2046354" y="78780"/>
                    <a:pt x="2046925" y="79923"/>
                  </a:cubicBezTo>
                  <a:cubicBezTo>
                    <a:pt x="2047496" y="81256"/>
                    <a:pt x="2052830" y="82971"/>
                    <a:pt x="2054735" y="82209"/>
                  </a:cubicBezTo>
                  <a:cubicBezTo>
                    <a:pt x="2056640" y="81447"/>
                    <a:pt x="2055879" y="79637"/>
                    <a:pt x="2053211" y="78208"/>
                  </a:cubicBezTo>
                  <a:close/>
                  <a:moveTo>
                    <a:pt x="2078453" y="69731"/>
                  </a:moveTo>
                  <a:cubicBezTo>
                    <a:pt x="2078834" y="68683"/>
                    <a:pt x="2077786" y="68398"/>
                    <a:pt x="2074738" y="72017"/>
                  </a:cubicBezTo>
                  <a:lnTo>
                    <a:pt x="2069975" y="72779"/>
                  </a:lnTo>
                  <a:cubicBezTo>
                    <a:pt x="2069689" y="72874"/>
                    <a:pt x="2069309" y="74208"/>
                    <a:pt x="2069689" y="74589"/>
                  </a:cubicBezTo>
                  <a:cubicBezTo>
                    <a:pt x="2070356" y="75256"/>
                    <a:pt x="2071594" y="76208"/>
                    <a:pt x="2072357" y="76018"/>
                  </a:cubicBezTo>
                  <a:cubicBezTo>
                    <a:pt x="2075405" y="75446"/>
                    <a:pt x="2078453" y="74589"/>
                    <a:pt x="2081405" y="73732"/>
                  </a:cubicBezTo>
                  <a:lnTo>
                    <a:pt x="2081786" y="73732"/>
                  </a:lnTo>
                  <a:cubicBezTo>
                    <a:pt x="2081786" y="73065"/>
                    <a:pt x="2079976" y="72017"/>
                    <a:pt x="2079119" y="71922"/>
                  </a:cubicBezTo>
                  <a:cubicBezTo>
                    <a:pt x="2078357" y="71731"/>
                    <a:pt x="2078071" y="70779"/>
                    <a:pt x="2078453" y="69731"/>
                  </a:cubicBezTo>
                  <a:close/>
                  <a:moveTo>
                    <a:pt x="313375" y="68398"/>
                  </a:moveTo>
                  <a:cubicBezTo>
                    <a:pt x="311375" y="68302"/>
                    <a:pt x="306898" y="72589"/>
                    <a:pt x="306898" y="74494"/>
                  </a:cubicBezTo>
                  <a:cubicBezTo>
                    <a:pt x="306898" y="76303"/>
                    <a:pt x="309184" y="76780"/>
                    <a:pt x="311946" y="75541"/>
                  </a:cubicBezTo>
                  <a:cubicBezTo>
                    <a:pt x="314708" y="74208"/>
                    <a:pt x="315280" y="68398"/>
                    <a:pt x="313375" y="68398"/>
                  </a:cubicBezTo>
                  <a:close/>
                  <a:moveTo>
                    <a:pt x="439962" y="57444"/>
                  </a:moveTo>
                  <a:lnTo>
                    <a:pt x="435961" y="58587"/>
                  </a:lnTo>
                  <a:cubicBezTo>
                    <a:pt x="430342" y="60492"/>
                    <a:pt x="429389" y="63254"/>
                    <a:pt x="433771" y="64778"/>
                  </a:cubicBezTo>
                  <a:lnTo>
                    <a:pt x="438628" y="62111"/>
                  </a:lnTo>
                  <a:cubicBezTo>
                    <a:pt x="439581" y="61635"/>
                    <a:pt x="441200" y="61825"/>
                    <a:pt x="441962" y="61254"/>
                  </a:cubicBezTo>
                  <a:cubicBezTo>
                    <a:pt x="442724" y="60682"/>
                    <a:pt x="443296" y="59349"/>
                    <a:pt x="442915" y="58587"/>
                  </a:cubicBezTo>
                  <a:cubicBezTo>
                    <a:pt x="442629" y="57920"/>
                    <a:pt x="440819" y="57253"/>
                    <a:pt x="439962" y="57444"/>
                  </a:cubicBezTo>
                  <a:close/>
                  <a:moveTo>
                    <a:pt x="514353" y="40299"/>
                  </a:moveTo>
                  <a:lnTo>
                    <a:pt x="518734" y="40394"/>
                  </a:lnTo>
                  <a:lnTo>
                    <a:pt x="523307" y="40489"/>
                  </a:lnTo>
                  <a:cubicBezTo>
                    <a:pt x="528450" y="40489"/>
                    <a:pt x="534070" y="42585"/>
                    <a:pt x="535784" y="45252"/>
                  </a:cubicBezTo>
                  <a:lnTo>
                    <a:pt x="534927" y="46204"/>
                  </a:lnTo>
                  <a:lnTo>
                    <a:pt x="532832" y="48681"/>
                  </a:lnTo>
                  <a:cubicBezTo>
                    <a:pt x="533117" y="51157"/>
                    <a:pt x="533022" y="53158"/>
                    <a:pt x="532546" y="53158"/>
                  </a:cubicBezTo>
                  <a:cubicBezTo>
                    <a:pt x="532069" y="53158"/>
                    <a:pt x="531307" y="51157"/>
                    <a:pt x="531974" y="48586"/>
                  </a:cubicBezTo>
                  <a:lnTo>
                    <a:pt x="527878" y="48967"/>
                  </a:lnTo>
                  <a:lnTo>
                    <a:pt x="524926" y="49253"/>
                  </a:lnTo>
                  <a:cubicBezTo>
                    <a:pt x="521878" y="50205"/>
                    <a:pt x="519687" y="49634"/>
                    <a:pt x="520068" y="48014"/>
                  </a:cubicBezTo>
                  <a:cubicBezTo>
                    <a:pt x="520449" y="46395"/>
                    <a:pt x="514924" y="42680"/>
                    <a:pt x="514353" y="40299"/>
                  </a:cubicBezTo>
                  <a:close/>
                  <a:moveTo>
                    <a:pt x="1565246" y="3247"/>
                  </a:moveTo>
                  <a:cubicBezTo>
                    <a:pt x="1566008" y="3056"/>
                    <a:pt x="1567151" y="4009"/>
                    <a:pt x="1567913" y="4580"/>
                  </a:cubicBezTo>
                  <a:lnTo>
                    <a:pt x="1569628" y="6009"/>
                  </a:lnTo>
                  <a:cubicBezTo>
                    <a:pt x="1571818" y="5533"/>
                    <a:pt x="1576581" y="4390"/>
                    <a:pt x="1580391" y="3437"/>
                  </a:cubicBezTo>
                  <a:lnTo>
                    <a:pt x="1580105" y="8390"/>
                  </a:lnTo>
                  <a:lnTo>
                    <a:pt x="1580010" y="10391"/>
                  </a:lnTo>
                  <a:cubicBezTo>
                    <a:pt x="1581724" y="13058"/>
                    <a:pt x="1580010" y="16296"/>
                    <a:pt x="1576295" y="17630"/>
                  </a:cubicBezTo>
                  <a:lnTo>
                    <a:pt x="1574580" y="12772"/>
                  </a:lnTo>
                  <a:lnTo>
                    <a:pt x="1572675" y="7438"/>
                  </a:lnTo>
                  <a:cubicBezTo>
                    <a:pt x="1565437" y="6771"/>
                    <a:pt x="1561245" y="10581"/>
                    <a:pt x="1561817" y="12200"/>
                  </a:cubicBezTo>
                  <a:cubicBezTo>
                    <a:pt x="1562388" y="13820"/>
                    <a:pt x="1560007" y="12867"/>
                    <a:pt x="1556483" y="10105"/>
                  </a:cubicBezTo>
                  <a:lnTo>
                    <a:pt x="1554292" y="8105"/>
                  </a:lnTo>
                  <a:lnTo>
                    <a:pt x="1553816" y="7724"/>
                  </a:lnTo>
                  <a:cubicBezTo>
                    <a:pt x="1553911" y="6771"/>
                    <a:pt x="1557340" y="5057"/>
                    <a:pt x="1561436" y="4009"/>
                  </a:cubicBezTo>
                  <a:close/>
                  <a:moveTo>
                    <a:pt x="2200659" y="2961"/>
                  </a:moveTo>
                  <a:cubicBezTo>
                    <a:pt x="2202659" y="2866"/>
                    <a:pt x="2205993" y="1628"/>
                    <a:pt x="2206183" y="5152"/>
                  </a:cubicBezTo>
                  <a:lnTo>
                    <a:pt x="2206183" y="5724"/>
                  </a:lnTo>
                  <a:cubicBezTo>
                    <a:pt x="2206946" y="6581"/>
                    <a:pt x="2208089" y="6486"/>
                    <a:pt x="2208755" y="5533"/>
                  </a:cubicBezTo>
                  <a:cubicBezTo>
                    <a:pt x="2209517" y="4485"/>
                    <a:pt x="2212184" y="2485"/>
                    <a:pt x="2213136" y="3342"/>
                  </a:cubicBezTo>
                  <a:cubicBezTo>
                    <a:pt x="2214089" y="4104"/>
                    <a:pt x="2214470" y="8391"/>
                    <a:pt x="2211708" y="10772"/>
                  </a:cubicBezTo>
                  <a:lnTo>
                    <a:pt x="2208565" y="12105"/>
                  </a:lnTo>
                  <a:lnTo>
                    <a:pt x="2206088" y="13248"/>
                  </a:lnTo>
                  <a:cubicBezTo>
                    <a:pt x="2202278" y="13534"/>
                    <a:pt x="2200754" y="11058"/>
                    <a:pt x="2202659" y="7914"/>
                  </a:cubicBezTo>
                  <a:lnTo>
                    <a:pt x="2198564" y="5628"/>
                  </a:lnTo>
                  <a:cubicBezTo>
                    <a:pt x="2198468" y="5628"/>
                    <a:pt x="2199897" y="2961"/>
                    <a:pt x="2200659" y="2961"/>
                  </a:cubicBezTo>
                  <a:close/>
                  <a:moveTo>
                    <a:pt x="2164178" y="865"/>
                  </a:moveTo>
                  <a:cubicBezTo>
                    <a:pt x="2167225" y="389"/>
                    <a:pt x="2175607" y="3532"/>
                    <a:pt x="2177132" y="3056"/>
                  </a:cubicBezTo>
                  <a:lnTo>
                    <a:pt x="2178655" y="2770"/>
                  </a:lnTo>
                  <a:lnTo>
                    <a:pt x="2180941" y="2389"/>
                  </a:lnTo>
                  <a:cubicBezTo>
                    <a:pt x="2184275" y="2008"/>
                    <a:pt x="2185609" y="2866"/>
                    <a:pt x="2183989" y="4199"/>
                  </a:cubicBezTo>
                  <a:lnTo>
                    <a:pt x="2183704" y="4961"/>
                  </a:lnTo>
                  <a:lnTo>
                    <a:pt x="2183418" y="5818"/>
                  </a:lnTo>
                  <a:cubicBezTo>
                    <a:pt x="2183799" y="6866"/>
                    <a:pt x="2185609" y="7819"/>
                    <a:pt x="2187514" y="7819"/>
                  </a:cubicBezTo>
                  <a:lnTo>
                    <a:pt x="2188371" y="7152"/>
                  </a:lnTo>
                  <a:cubicBezTo>
                    <a:pt x="2191991" y="4294"/>
                    <a:pt x="2191895" y="4104"/>
                    <a:pt x="2193800" y="7247"/>
                  </a:cubicBezTo>
                  <a:cubicBezTo>
                    <a:pt x="2194657" y="8676"/>
                    <a:pt x="2196372" y="10867"/>
                    <a:pt x="2195800" y="11438"/>
                  </a:cubicBezTo>
                  <a:cubicBezTo>
                    <a:pt x="2194277" y="13057"/>
                    <a:pt x="2193610" y="14010"/>
                    <a:pt x="2195896" y="15248"/>
                  </a:cubicBezTo>
                  <a:lnTo>
                    <a:pt x="2198563" y="16772"/>
                  </a:lnTo>
                  <a:cubicBezTo>
                    <a:pt x="2201611" y="18582"/>
                    <a:pt x="2201420" y="20963"/>
                    <a:pt x="2198277" y="22011"/>
                  </a:cubicBezTo>
                  <a:cubicBezTo>
                    <a:pt x="2195134" y="23059"/>
                    <a:pt x="2187323" y="31441"/>
                    <a:pt x="2189323" y="37822"/>
                  </a:cubicBezTo>
                  <a:lnTo>
                    <a:pt x="2199611" y="37632"/>
                  </a:lnTo>
                  <a:lnTo>
                    <a:pt x="2200182" y="37632"/>
                  </a:lnTo>
                  <a:cubicBezTo>
                    <a:pt x="2200849" y="39346"/>
                    <a:pt x="2200373" y="43061"/>
                    <a:pt x="2199134" y="45919"/>
                  </a:cubicBezTo>
                  <a:cubicBezTo>
                    <a:pt x="2197896" y="48776"/>
                    <a:pt x="2189800" y="53920"/>
                    <a:pt x="2188943" y="54205"/>
                  </a:cubicBezTo>
                  <a:cubicBezTo>
                    <a:pt x="2188085" y="54396"/>
                    <a:pt x="2187037" y="55920"/>
                    <a:pt x="2187514" y="57158"/>
                  </a:cubicBezTo>
                  <a:cubicBezTo>
                    <a:pt x="2187895" y="58396"/>
                    <a:pt x="2185799" y="62492"/>
                    <a:pt x="2181608" y="63349"/>
                  </a:cubicBezTo>
                  <a:lnTo>
                    <a:pt x="2177894" y="61730"/>
                  </a:lnTo>
                  <a:lnTo>
                    <a:pt x="2177036" y="61349"/>
                  </a:lnTo>
                  <a:cubicBezTo>
                    <a:pt x="2175036" y="62492"/>
                    <a:pt x="2173036" y="64492"/>
                    <a:pt x="2172655" y="65731"/>
                  </a:cubicBezTo>
                  <a:cubicBezTo>
                    <a:pt x="2172274" y="66969"/>
                    <a:pt x="2174655" y="71731"/>
                    <a:pt x="2179989" y="72779"/>
                  </a:cubicBezTo>
                  <a:lnTo>
                    <a:pt x="2181990" y="67064"/>
                  </a:lnTo>
                  <a:cubicBezTo>
                    <a:pt x="2181990" y="66969"/>
                    <a:pt x="2185132" y="67255"/>
                    <a:pt x="2185228" y="67445"/>
                  </a:cubicBezTo>
                  <a:cubicBezTo>
                    <a:pt x="2185704" y="71255"/>
                    <a:pt x="2188847" y="71350"/>
                    <a:pt x="2192371" y="71065"/>
                  </a:cubicBezTo>
                  <a:lnTo>
                    <a:pt x="2197134" y="70684"/>
                  </a:lnTo>
                  <a:cubicBezTo>
                    <a:pt x="2199420" y="73732"/>
                    <a:pt x="2201040" y="76494"/>
                    <a:pt x="2200849" y="76780"/>
                  </a:cubicBezTo>
                  <a:lnTo>
                    <a:pt x="2200563" y="76970"/>
                  </a:lnTo>
                  <a:cubicBezTo>
                    <a:pt x="2198754" y="78589"/>
                    <a:pt x="2196848" y="80590"/>
                    <a:pt x="2201040" y="81352"/>
                  </a:cubicBezTo>
                  <a:lnTo>
                    <a:pt x="2202182" y="81542"/>
                  </a:lnTo>
                  <a:cubicBezTo>
                    <a:pt x="2204088" y="79542"/>
                    <a:pt x="2206183" y="78399"/>
                    <a:pt x="2206659" y="79161"/>
                  </a:cubicBezTo>
                  <a:lnTo>
                    <a:pt x="2206469" y="79923"/>
                  </a:lnTo>
                  <a:cubicBezTo>
                    <a:pt x="2205897" y="81828"/>
                    <a:pt x="2205040" y="83638"/>
                    <a:pt x="2203897" y="85352"/>
                  </a:cubicBezTo>
                  <a:lnTo>
                    <a:pt x="2202659" y="87352"/>
                  </a:lnTo>
                  <a:cubicBezTo>
                    <a:pt x="2203897" y="88972"/>
                    <a:pt x="2207135" y="91734"/>
                    <a:pt x="2209802" y="93544"/>
                  </a:cubicBezTo>
                  <a:lnTo>
                    <a:pt x="2204373" y="94210"/>
                  </a:lnTo>
                  <a:cubicBezTo>
                    <a:pt x="2201420" y="94591"/>
                    <a:pt x="2198087" y="94782"/>
                    <a:pt x="2198563" y="90877"/>
                  </a:cubicBezTo>
                  <a:lnTo>
                    <a:pt x="2198563" y="90686"/>
                  </a:lnTo>
                  <a:cubicBezTo>
                    <a:pt x="2197991" y="90305"/>
                    <a:pt x="2196944" y="91067"/>
                    <a:pt x="2196086" y="92305"/>
                  </a:cubicBezTo>
                  <a:cubicBezTo>
                    <a:pt x="2195229" y="93544"/>
                    <a:pt x="2195610" y="98782"/>
                    <a:pt x="2198754" y="100687"/>
                  </a:cubicBezTo>
                  <a:lnTo>
                    <a:pt x="2203611" y="98687"/>
                  </a:lnTo>
                  <a:cubicBezTo>
                    <a:pt x="2206754" y="97449"/>
                    <a:pt x="2212660" y="95068"/>
                    <a:pt x="2215898" y="100402"/>
                  </a:cubicBezTo>
                  <a:lnTo>
                    <a:pt x="2216279" y="101068"/>
                  </a:lnTo>
                  <a:cubicBezTo>
                    <a:pt x="2219994" y="101735"/>
                    <a:pt x="2221899" y="102783"/>
                    <a:pt x="2220661" y="103259"/>
                  </a:cubicBezTo>
                  <a:cubicBezTo>
                    <a:pt x="2219327" y="103831"/>
                    <a:pt x="2214660" y="108688"/>
                    <a:pt x="2211803" y="112213"/>
                  </a:cubicBezTo>
                  <a:lnTo>
                    <a:pt x="2202659" y="110974"/>
                  </a:lnTo>
                  <a:lnTo>
                    <a:pt x="2201516" y="110784"/>
                  </a:lnTo>
                  <a:cubicBezTo>
                    <a:pt x="2200182" y="111070"/>
                    <a:pt x="2200563" y="111546"/>
                    <a:pt x="2202373" y="111736"/>
                  </a:cubicBezTo>
                  <a:cubicBezTo>
                    <a:pt x="2204182" y="111927"/>
                    <a:pt x="2204754" y="115927"/>
                    <a:pt x="2205516" y="115832"/>
                  </a:cubicBezTo>
                  <a:cubicBezTo>
                    <a:pt x="2206278" y="115737"/>
                    <a:pt x="2208850" y="116975"/>
                    <a:pt x="2208850" y="118594"/>
                  </a:cubicBezTo>
                  <a:cubicBezTo>
                    <a:pt x="2208850" y="120214"/>
                    <a:pt x="2210278" y="124881"/>
                    <a:pt x="2212088" y="125357"/>
                  </a:cubicBezTo>
                  <a:cubicBezTo>
                    <a:pt x="2213898" y="125833"/>
                    <a:pt x="2219041" y="125357"/>
                    <a:pt x="2219613" y="123166"/>
                  </a:cubicBezTo>
                  <a:lnTo>
                    <a:pt x="2221042" y="121357"/>
                  </a:lnTo>
                  <a:cubicBezTo>
                    <a:pt x="2221899" y="120309"/>
                    <a:pt x="2225328" y="119166"/>
                    <a:pt x="2226090" y="119642"/>
                  </a:cubicBezTo>
                  <a:lnTo>
                    <a:pt x="2230948" y="122690"/>
                  </a:lnTo>
                  <a:cubicBezTo>
                    <a:pt x="2235805" y="120880"/>
                    <a:pt x="2240473" y="119356"/>
                    <a:pt x="2241330" y="119356"/>
                  </a:cubicBezTo>
                  <a:cubicBezTo>
                    <a:pt x="2242188" y="119356"/>
                    <a:pt x="2246379" y="123452"/>
                    <a:pt x="2247236" y="128405"/>
                  </a:cubicBezTo>
                  <a:lnTo>
                    <a:pt x="2243331" y="132501"/>
                  </a:lnTo>
                  <a:cubicBezTo>
                    <a:pt x="2243140" y="132787"/>
                    <a:pt x="2244378" y="133834"/>
                    <a:pt x="2244759" y="134692"/>
                  </a:cubicBezTo>
                  <a:cubicBezTo>
                    <a:pt x="2245616" y="136501"/>
                    <a:pt x="2245712" y="138216"/>
                    <a:pt x="2242473" y="138121"/>
                  </a:cubicBezTo>
                  <a:lnTo>
                    <a:pt x="2237997" y="138025"/>
                  </a:lnTo>
                  <a:cubicBezTo>
                    <a:pt x="2236091" y="140883"/>
                    <a:pt x="2233806" y="144502"/>
                    <a:pt x="2232853" y="146122"/>
                  </a:cubicBezTo>
                  <a:lnTo>
                    <a:pt x="2234758" y="147931"/>
                  </a:lnTo>
                  <a:cubicBezTo>
                    <a:pt x="2235425" y="148598"/>
                    <a:pt x="2235805" y="151741"/>
                    <a:pt x="2231900" y="149551"/>
                  </a:cubicBezTo>
                  <a:cubicBezTo>
                    <a:pt x="2230281" y="148693"/>
                    <a:pt x="2226471" y="148598"/>
                    <a:pt x="2225233" y="149551"/>
                  </a:cubicBezTo>
                  <a:cubicBezTo>
                    <a:pt x="2221709" y="152122"/>
                    <a:pt x="2220185" y="149932"/>
                    <a:pt x="2217898" y="148503"/>
                  </a:cubicBezTo>
                  <a:lnTo>
                    <a:pt x="2216470" y="147646"/>
                  </a:lnTo>
                  <a:cubicBezTo>
                    <a:pt x="2214374" y="147265"/>
                    <a:pt x="2212469" y="147646"/>
                    <a:pt x="2212279" y="148598"/>
                  </a:cubicBezTo>
                  <a:cubicBezTo>
                    <a:pt x="2212088" y="149551"/>
                    <a:pt x="2216089" y="152884"/>
                    <a:pt x="2221804" y="152789"/>
                  </a:cubicBezTo>
                  <a:lnTo>
                    <a:pt x="2226757" y="152980"/>
                  </a:lnTo>
                  <a:lnTo>
                    <a:pt x="2227805" y="153075"/>
                  </a:lnTo>
                  <a:cubicBezTo>
                    <a:pt x="2228852" y="154313"/>
                    <a:pt x="2229043" y="155742"/>
                    <a:pt x="2228186" y="156218"/>
                  </a:cubicBezTo>
                  <a:cubicBezTo>
                    <a:pt x="2227329" y="156790"/>
                    <a:pt x="2223328" y="157171"/>
                    <a:pt x="2219708" y="157266"/>
                  </a:cubicBezTo>
                  <a:lnTo>
                    <a:pt x="2219613" y="159933"/>
                  </a:lnTo>
                  <a:lnTo>
                    <a:pt x="2219518" y="164886"/>
                  </a:lnTo>
                  <a:cubicBezTo>
                    <a:pt x="2215517" y="163933"/>
                    <a:pt x="2212564" y="162409"/>
                    <a:pt x="2213041" y="161457"/>
                  </a:cubicBezTo>
                  <a:cubicBezTo>
                    <a:pt x="2213517" y="160504"/>
                    <a:pt x="2212374" y="157742"/>
                    <a:pt x="2208850" y="158599"/>
                  </a:cubicBezTo>
                  <a:lnTo>
                    <a:pt x="2207326" y="159933"/>
                  </a:lnTo>
                  <a:cubicBezTo>
                    <a:pt x="2206183" y="160885"/>
                    <a:pt x="2206278" y="163267"/>
                    <a:pt x="2206754" y="164886"/>
                  </a:cubicBezTo>
                  <a:lnTo>
                    <a:pt x="2207612" y="167553"/>
                  </a:lnTo>
                  <a:cubicBezTo>
                    <a:pt x="2210945" y="167743"/>
                    <a:pt x="2217041" y="168220"/>
                    <a:pt x="2221137" y="168791"/>
                  </a:cubicBezTo>
                  <a:lnTo>
                    <a:pt x="2219232" y="171744"/>
                  </a:lnTo>
                  <a:lnTo>
                    <a:pt x="2216565" y="175744"/>
                  </a:lnTo>
                  <a:cubicBezTo>
                    <a:pt x="2219232" y="178602"/>
                    <a:pt x="2221613" y="181555"/>
                    <a:pt x="2221994" y="182126"/>
                  </a:cubicBezTo>
                  <a:cubicBezTo>
                    <a:pt x="2222280" y="182793"/>
                    <a:pt x="2222947" y="182507"/>
                    <a:pt x="2222852" y="179935"/>
                  </a:cubicBezTo>
                  <a:cubicBezTo>
                    <a:pt x="2222661" y="177364"/>
                    <a:pt x="2227519" y="168696"/>
                    <a:pt x="2228662" y="166315"/>
                  </a:cubicBezTo>
                  <a:lnTo>
                    <a:pt x="2232567" y="166886"/>
                  </a:lnTo>
                  <a:cubicBezTo>
                    <a:pt x="2233329" y="166981"/>
                    <a:pt x="2233996" y="167648"/>
                    <a:pt x="2234758" y="167648"/>
                  </a:cubicBezTo>
                  <a:cubicBezTo>
                    <a:pt x="2244950" y="167267"/>
                    <a:pt x="2246950" y="167648"/>
                    <a:pt x="2253522" y="169648"/>
                  </a:cubicBezTo>
                  <a:lnTo>
                    <a:pt x="2257714" y="170717"/>
                  </a:lnTo>
                  <a:lnTo>
                    <a:pt x="2250760" y="173458"/>
                  </a:lnTo>
                  <a:lnTo>
                    <a:pt x="2246855" y="173554"/>
                  </a:lnTo>
                  <a:cubicBezTo>
                    <a:pt x="2245426" y="173649"/>
                    <a:pt x="2243616" y="173363"/>
                    <a:pt x="2242568" y="172696"/>
                  </a:cubicBezTo>
                  <a:cubicBezTo>
                    <a:pt x="2238663" y="170125"/>
                    <a:pt x="2237044" y="173173"/>
                    <a:pt x="2235520" y="174697"/>
                  </a:cubicBezTo>
                  <a:cubicBezTo>
                    <a:pt x="2234186" y="176125"/>
                    <a:pt x="2234567" y="178507"/>
                    <a:pt x="2237615" y="178030"/>
                  </a:cubicBezTo>
                  <a:lnTo>
                    <a:pt x="2244759" y="176887"/>
                  </a:lnTo>
                  <a:cubicBezTo>
                    <a:pt x="2243902" y="180793"/>
                    <a:pt x="2246759" y="181650"/>
                    <a:pt x="2251046" y="178983"/>
                  </a:cubicBezTo>
                  <a:lnTo>
                    <a:pt x="2255332" y="178411"/>
                  </a:lnTo>
                  <a:lnTo>
                    <a:pt x="2259809" y="177840"/>
                  </a:lnTo>
                  <a:cubicBezTo>
                    <a:pt x="2265238" y="179173"/>
                    <a:pt x="2269714" y="182031"/>
                    <a:pt x="2269714" y="184031"/>
                  </a:cubicBezTo>
                  <a:cubicBezTo>
                    <a:pt x="2269714" y="186127"/>
                    <a:pt x="2273334" y="193842"/>
                    <a:pt x="2279716" y="196795"/>
                  </a:cubicBezTo>
                  <a:lnTo>
                    <a:pt x="2286574" y="193842"/>
                  </a:lnTo>
                  <a:cubicBezTo>
                    <a:pt x="2287241" y="193556"/>
                    <a:pt x="2288384" y="193842"/>
                    <a:pt x="2289241" y="194032"/>
                  </a:cubicBezTo>
                  <a:lnTo>
                    <a:pt x="2293337" y="194794"/>
                  </a:lnTo>
                  <a:cubicBezTo>
                    <a:pt x="2297718" y="195461"/>
                    <a:pt x="2304672" y="196128"/>
                    <a:pt x="2308957" y="196318"/>
                  </a:cubicBezTo>
                  <a:lnTo>
                    <a:pt x="2312672" y="196985"/>
                  </a:lnTo>
                  <a:lnTo>
                    <a:pt x="2313244" y="197080"/>
                  </a:lnTo>
                  <a:cubicBezTo>
                    <a:pt x="2314006" y="196509"/>
                    <a:pt x="2317149" y="195937"/>
                    <a:pt x="2320197" y="195842"/>
                  </a:cubicBezTo>
                  <a:lnTo>
                    <a:pt x="2321816" y="197557"/>
                  </a:lnTo>
                  <a:lnTo>
                    <a:pt x="2323722" y="199557"/>
                  </a:lnTo>
                  <a:cubicBezTo>
                    <a:pt x="2325626" y="201938"/>
                    <a:pt x="2327341" y="204605"/>
                    <a:pt x="2327436" y="205558"/>
                  </a:cubicBezTo>
                  <a:cubicBezTo>
                    <a:pt x="2327531" y="206510"/>
                    <a:pt x="2326864" y="209368"/>
                    <a:pt x="2326484" y="210130"/>
                  </a:cubicBezTo>
                  <a:cubicBezTo>
                    <a:pt x="2326103" y="210892"/>
                    <a:pt x="2328770" y="212606"/>
                    <a:pt x="2332770" y="211558"/>
                  </a:cubicBezTo>
                  <a:cubicBezTo>
                    <a:pt x="2336771" y="210511"/>
                    <a:pt x="2347915" y="208891"/>
                    <a:pt x="2347439" y="207939"/>
                  </a:cubicBezTo>
                  <a:cubicBezTo>
                    <a:pt x="2346963" y="207082"/>
                    <a:pt x="2344962" y="204415"/>
                    <a:pt x="2343819" y="203653"/>
                  </a:cubicBezTo>
                  <a:cubicBezTo>
                    <a:pt x="2342772" y="202891"/>
                    <a:pt x="2340104" y="206129"/>
                    <a:pt x="2339247" y="207748"/>
                  </a:cubicBezTo>
                  <a:lnTo>
                    <a:pt x="2336771" y="207463"/>
                  </a:lnTo>
                  <a:lnTo>
                    <a:pt x="2334770" y="207272"/>
                  </a:lnTo>
                  <a:cubicBezTo>
                    <a:pt x="2332580" y="206986"/>
                    <a:pt x="2329817" y="204510"/>
                    <a:pt x="2328770" y="201652"/>
                  </a:cubicBezTo>
                  <a:lnTo>
                    <a:pt x="2330484" y="199176"/>
                  </a:lnTo>
                  <a:cubicBezTo>
                    <a:pt x="2331151" y="198223"/>
                    <a:pt x="2332484" y="197461"/>
                    <a:pt x="2333723" y="197080"/>
                  </a:cubicBezTo>
                  <a:lnTo>
                    <a:pt x="2336294" y="196223"/>
                  </a:lnTo>
                  <a:cubicBezTo>
                    <a:pt x="2339628" y="195461"/>
                    <a:pt x="2342581" y="195747"/>
                    <a:pt x="2342962" y="196890"/>
                  </a:cubicBezTo>
                  <a:cubicBezTo>
                    <a:pt x="2343248" y="198128"/>
                    <a:pt x="2345914" y="201176"/>
                    <a:pt x="2348010" y="200319"/>
                  </a:cubicBezTo>
                  <a:cubicBezTo>
                    <a:pt x="2350010" y="199462"/>
                    <a:pt x="2356773" y="197557"/>
                    <a:pt x="2358678" y="197938"/>
                  </a:cubicBezTo>
                  <a:cubicBezTo>
                    <a:pt x="2360583" y="198319"/>
                    <a:pt x="2365917" y="199462"/>
                    <a:pt x="2365060" y="202319"/>
                  </a:cubicBezTo>
                  <a:cubicBezTo>
                    <a:pt x="2364203" y="205177"/>
                    <a:pt x="2360107" y="212511"/>
                    <a:pt x="2358773" y="212987"/>
                  </a:cubicBezTo>
                  <a:cubicBezTo>
                    <a:pt x="2357535" y="213463"/>
                    <a:pt x="2354106" y="214987"/>
                    <a:pt x="2354487" y="215464"/>
                  </a:cubicBezTo>
                  <a:cubicBezTo>
                    <a:pt x="2354868" y="215845"/>
                    <a:pt x="2354868" y="217464"/>
                    <a:pt x="2353440" y="218226"/>
                  </a:cubicBezTo>
                  <a:cubicBezTo>
                    <a:pt x="2352011" y="218988"/>
                    <a:pt x="2348962" y="221655"/>
                    <a:pt x="2349915" y="222417"/>
                  </a:cubicBezTo>
                  <a:cubicBezTo>
                    <a:pt x="2350868" y="223179"/>
                    <a:pt x="2352391" y="226417"/>
                    <a:pt x="2351344" y="227941"/>
                  </a:cubicBezTo>
                  <a:cubicBezTo>
                    <a:pt x="2350201" y="229465"/>
                    <a:pt x="2344391" y="227275"/>
                    <a:pt x="2343724" y="227560"/>
                  </a:cubicBezTo>
                  <a:cubicBezTo>
                    <a:pt x="2343057" y="227941"/>
                    <a:pt x="2341819" y="229846"/>
                    <a:pt x="2343438" y="230513"/>
                  </a:cubicBezTo>
                  <a:cubicBezTo>
                    <a:pt x="2345057" y="231275"/>
                    <a:pt x="2348486" y="232609"/>
                    <a:pt x="2348867" y="232323"/>
                  </a:cubicBezTo>
                  <a:lnTo>
                    <a:pt x="2351058" y="233656"/>
                  </a:lnTo>
                  <a:lnTo>
                    <a:pt x="2353725" y="235276"/>
                  </a:lnTo>
                  <a:cubicBezTo>
                    <a:pt x="2359154" y="234323"/>
                    <a:pt x="2364203" y="232132"/>
                    <a:pt x="2365060" y="230418"/>
                  </a:cubicBezTo>
                  <a:lnTo>
                    <a:pt x="2367727" y="232513"/>
                  </a:lnTo>
                  <a:cubicBezTo>
                    <a:pt x="2369060" y="233561"/>
                    <a:pt x="2371251" y="234704"/>
                    <a:pt x="2372966" y="234609"/>
                  </a:cubicBezTo>
                  <a:lnTo>
                    <a:pt x="2374585" y="234609"/>
                  </a:lnTo>
                  <a:cubicBezTo>
                    <a:pt x="2376681" y="233180"/>
                    <a:pt x="2378204" y="233275"/>
                    <a:pt x="2377823" y="234799"/>
                  </a:cubicBezTo>
                  <a:cubicBezTo>
                    <a:pt x="2377537" y="236323"/>
                    <a:pt x="2375823" y="241372"/>
                    <a:pt x="2374680" y="242991"/>
                  </a:cubicBezTo>
                  <a:cubicBezTo>
                    <a:pt x="2373537" y="244610"/>
                    <a:pt x="2367536" y="242515"/>
                    <a:pt x="2367060" y="241753"/>
                  </a:cubicBezTo>
                  <a:cubicBezTo>
                    <a:pt x="2366584" y="240991"/>
                    <a:pt x="2363250" y="239752"/>
                    <a:pt x="2360964" y="240705"/>
                  </a:cubicBezTo>
                  <a:lnTo>
                    <a:pt x="2358487" y="241181"/>
                  </a:lnTo>
                  <a:cubicBezTo>
                    <a:pt x="2355630" y="241753"/>
                    <a:pt x="2351248" y="242896"/>
                    <a:pt x="2356011" y="246515"/>
                  </a:cubicBezTo>
                  <a:cubicBezTo>
                    <a:pt x="2356202" y="246706"/>
                    <a:pt x="2354868" y="248611"/>
                    <a:pt x="2353916" y="249373"/>
                  </a:cubicBezTo>
                  <a:cubicBezTo>
                    <a:pt x="2352487" y="250516"/>
                    <a:pt x="2350487" y="251087"/>
                    <a:pt x="2348962" y="252230"/>
                  </a:cubicBezTo>
                  <a:lnTo>
                    <a:pt x="2346200" y="254135"/>
                  </a:lnTo>
                  <a:cubicBezTo>
                    <a:pt x="2348391" y="257374"/>
                    <a:pt x="2352391" y="261755"/>
                    <a:pt x="2355154" y="263946"/>
                  </a:cubicBezTo>
                  <a:cubicBezTo>
                    <a:pt x="2357916" y="266137"/>
                    <a:pt x="2356392" y="277757"/>
                    <a:pt x="2354773" y="281853"/>
                  </a:cubicBezTo>
                  <a:lnTo>
                    <a:pt x="2353630" y="285663"/>
                  </a:lnTo>
                  <a:cubicBezTo>
                    <a:pt x="2352963" y="287949"/>
                    <a:pt x="2353630" y="289759"/>
                    <a:pt x="2357535" y="289473"/>
                  </a:cubicBezTo>
                  <a:lnTo>
                    <a:pt x="2358773" y="289378"/>
                  </a:lnTo>
                  <a:cubicBezTo>
                    <a:pt x="2360202" y="290330"/>
                    <a:pt x="2360964" y="291568"/>
                    <a:pt x="2360488" y="292045"/>
                  </a:cubicBezTo>
                  <a:cubicBezTo>
                    <a:pt x="2360012" y="292521"/>
                    <a:pt x="2355439" y="294331"/>
                    <a:pt x="2351725" y="295474"/>
                  </a:cubicBezTo>
                  <a:lnTo>
                    <a:pt x="2348486" y="296712"/>
                  </a:lnTo>
                  <a:lnTo>
                    <a:pt x="2345057" y="298045"/>
                  </a:lnTo>
                  <a:cubicBezTo>
                    <a:pt x="2344295" y="295950"/>
                    <a:pt x="2343819" y="293473"/>
                    <a:pt x="2344105" y="292426"/>
                  </a:cubicBezTo>
                  <a:lnTo>
                    <a:pt x="2342200" y="291092"/>
                  </a:lnTo>
                  <a:cubicBezTo>
                    <a:pt x="2337723" y="288139"/>
                    <a:pt x="2335342" y="291759"/>
                    <a:pt x="2333247" y="292807"/>
                  </a:cubicBezTo>
                  <a:lnTo>
                    <a:pt x="2331055" y="293759"/>
                  </a:lnTo>
                  <a:cubicBezTo>
                    <a:pt x="2329912" y="297093"/>
                    <a:pt x="2328484" y="300808"/>
                    <a:pt x="2327913" y="302046"/>
                  </a:cubicBezTo>
                  <a:cubicBezTo>
                    <a:pt x="2327341" y="303284"/>
                    <a:pt x="2321530" y="303570"/>
                    <a:pt x="2316578" y="304427"/>
                  </a:cubicBezTo>
                  <a:lnTo>
                    <a:pt x="2317435" y="298712"/>
                  </a:lnTo>
                  <a:lnTo>
                    <a:pt x="2317435" y="298617"/>
                  </a:lnTo>
                  <a:cubicBezTo>
                    <a:pt x="2316482" y="298426"/>
                    <a:pt x="2313911" y="298045"/>
                    <a:pt x="2311625" y="297855"/>
                  </a:cubicBezTo>
                  <a:cubicBezTo>
                    <a:pt x="2309339" y="297664"/>
                    <a:pt x="2302862" y="298426"/>
                    <a:pt x="2302004" y="299569"/>
                  </a:cubicBezTo>
                  <a:cubicBezTo>
                    <a:pt x="2301242" y="300712"/>
                    <a:pt x="2297718" y="303856"/>
                    <a:pt x="2296956" y="302713"/>
                  </a:cubicBezTo>
                  <a:cubicBezTo>
                    <a:pt x="2296290" y="301570"/>
                    <a:pt x="2292670" y="300903"/>
                    <a:pt x="2289813" y="302236"/>
                  </a:cubicBezTo>
                  <a:cubicBezTo>
                    <a:pt x="2286860" y="303570"/>
                    <a:pt x="2278287" y="303379"/>
                    <a:pt x="2277716" y="302617"/>
                  </a:cubicBezTo>
                  <a:cubicBezTo>
                    <a:pt x="2277049" y="301855"/>
                    <a:pt x="2273525" y="300427"/>
                    <a:pt x="2272191" y="302236"/>
                  </a:cubicBezTo>
                  <a:lnTo>
                    <a:pt x="2270572" y="303189"/>
                  </a:lnTo>
                  <a:lnTo>
                    <a:pt x="2269619" y="303760"/>
                  </a:lnTo>
                  <a:cubicBezTo>
                    <a:pt x="2267810" y="303475"/>
                    <a:pt x="2266572" y="302141"/>
                    <a:pt x="2267048" y="300808"/>
                  </a:cubicBezTo>
                  <a:lnTo>
                    <a:pt x="2267428" y="299569"/>
                  </a:lnTo>
                  <a:lnTo>
                    <a:pt x="2267619" y="299093"/>
                  </a:lnTo>
                  <a:cubicBezTo>
                    <a:pt x="2267905" y="298236"/>
                    <a:pt x="2266190" y="297664"/>
                    <a:pt x="2263714" y="297760"/>
                  </a:cubicBezTo>
                  <a:lnTo>
                    <a:pt x="2261714" y="297950"/>
                  </a:lnTo>
                  <a:lnTo>
                    <a:pt x="2261428" y="297950"/>
                  </a:lnTo>
                  <a:cubicBezTo>
                    <a:pt x="2261714" y="297855"/>
                    <a:pt x="2261904" y="298712"/>
                    <a:pt x="2261999" y="299855"/>
                  </a:cubicBezTo>
                  <a:cubicBezTo>
                    <a:pt x="2262095" y="300998"/>
                    <a:pt x="2259523" y="303379"/>
                    <a:pt x="2256189" y="303094"/>
                  </a:cubicBezTo>
                  <a:lnTo>
                    <a:pt x="2252950" y="303760"/>
                  </a:lnTo>
                  <a:cubicBezTo>
                    <a:pt x="2250284" y="304332"/>
                    <a:pt x="2249236" y="301760"/>
                    <a:pt x="2250379" y="298617"/>
                  </a:cubicBezTo>
                  <a:lnTo>
                    <a:pt x="2250664" y="297760"/>
                  </a:lnTo>
                  <a:cubicBezTo>
                    <a:pt x="2250188" y="296140"/>
                    <a:pt x="2248093" y="296045"/>
                    <a:pt x="2245997" y="297569"/>
                  </a:cubicBezTo>
                  <a:lnTo>
                    <a:pt x="2245426" y="298903"/>
                  </a:lnTo>
                  <a:lnTo>
                    <a:pt x="2243902" y="302617"/>
                  </a:lnTo>
                  <a:cubicBezTo>
                    <a:pt x="2248188" y="305570"/>
                    <a:pt x="2252856" y="308618"/>
                    <a:pt x="2254284" y="309285"/>
                  </a:cubicBezTo>
                  <a:cubicBezTo>
                    <a:pt x="2255713" y="309952"/>
                    <a:pt x="2261332" y="309190"/>
                    <a:pt x="2263142" y="308332"/>
                  </a:cubicBezTo>
                  <a:cubicBezTo>
                    <a:pt x="2264857" y="307570"/>
                    <a:pt x="2272953" y="309190"/>
                    <a:pt x="2272096" y="310618"/>
                  </a:cubicBezTo>
                  <a:cubicBezTo>
                    <a:pt x="2271239" y="312047"/>
                    <a:pt x="2270572" y="314714"/>
                    <a:pt x="2272667" y="313285"/>
                  </a:cubicBezTo>
                  <a:cubicBezTo>
                    <a:pt x="2274763" y="311857"/>
                    <a:pt x="2280764" y="309285"/>
                    <a:pt x="2281145" y="310428"/>
                  </a:cubicBezTo>
                  <a:cubicBezTo>
                    <a:pt x="2281621" y="311666"/>
                    <a:pt x="2283716" y="315381"/>
                    <a:pt x="2284479" y="316238"/>
                  </a:cubicBezTo>
                  <a:cubicBezTo>
                    <a:pt x="2285240" y="317095"/>
                    <a:pt x="2286098" y="320048"/>
                    <a:pt x="2282954" y="318619"/>
                  </a:cubicBezTo>
                  <a:lnTo>
                    <a:pt x="2281525" y="318715"/>
                  </a:lnTo>
                  <a:cubicBezTo>
                    <a:pt x="2279716" y="318810"/>
                    <a:pt x="2276858" y="320905"/>
                    <a:pt x="2276287" y="320524"/>
                  </a:cubicBezTo>
                  <a:cubicBezTo>
                    <a:pt x="2271715" y="317286"/>
                    <a:pt x="2265619" y="319762"/>
                    <a:pt x="2260952" y="317667"/>
                  </a:cubicBezTo>
                  <a:cubicBezTo>
                    <a:pt x="2260571" y="317476"/>
                    <a:pt x="2260285" y="316905"/>
                    <a:pt x="2260094" y="317000"/>
                  </a:cubicBezTo>
                  <a:cubicBezTo>
                    <a:pt x="2257141" y="317667"/>
                    <a:pt x="2253522" y="317762"/>
                    <a:pt x="2251427" y="319191"/>
                  </a:cubicBezTo>
                  <a:cubicBezTo>
                    <a:pt x="2246950" y="322429"/>
                    <a:pt x="2247140" y="317667"/>
                    <a:pt x="2244950" y="317095"/>
                  </a:cubicBezTo>
                  <a:lnTo>
                    <a:pt x="2241997" y="316333"/>
                  </a:lnTo>
                  <a:cubicBezTo>
                    <a:pt x="2238568" y="315000"/>
                    <a:pt x="2235615" y="314905"/>
                    <a:pt x="2235329" y="316143"/>
                  </a:cubicBezTo>
                  <a:cubicBezTo>
                    <a:pt x="2235139" y="317381"/>
                    <a:pt x="2232853" y="319477"/>
                    <a:pt x="2230757" y="318524"/>
                  </a:cubicBezTo>
                  <a:lnTo>
                    <a:pt x="2229138" y="318715"/>
                  </a:lnTo>
                  <a:lnTo>
                    <a:pt x="2224185" y="319191"/>
                  </a:lnTo>
                  <a:cubicBezTo>
                    <a:pt x="2218851" y="318905"/>
                    <a:pt x="2212088" y="319286"/>
                    <a:pt x="2209136" y="320048"/>
                  </a:cubicBezTo>
                  <a:cubicBezTo>
                    <a:pt x="2206278" y="320810"/>
                    <a:pt x="2195991" y="321572"/>
                    <a:pt x="2193991" y="319762"/>
                  </a:cubicBezTo>
                  <a:cubicBezTo>
                    <a:pt x="2191991" y="317953"/>
                    <a:pt x="2185609" y="313762"/>
                    <a:pt x="2184942" y="315095"/>
                  </a:cubicBezTo>
                  <a:cubicBezTo>
                    <a:pt x="2184275" y="316429"/>
                    <a:pt x="2180275" y="321477"/>
                    <a:pt x="2177894" y="322144"/>
                  </a:cubicBezTo>
                  <a:cubicBezTo>
                    <a:pt x="2175513" y="322906"/>
                    <a:pt x="2167225" y="321572"/>
                    <a:pt x="2165892" y="322144"/>
                  </a:cubicBezTo>
                  <a:cubicBezTo>
                    <a:pt x="2164654" y="322810"/>
                    <a:pt x="2159415" y="322906"/>
                    <a:pt x="2156843" y="321001"/>
                  </a:cubicBezTo>
                  <a:lnTo>
                    <a:pt x="2154271" y="319286"/>
                  </a:lnTo>
                  <a:cubicBezTo>
                    <a:pt x="2153986" y="319096"/>
                    <a:pt x="2151509" y="320239"/>
                    <a:pt x="2150938" y="321191"/>
                  </a:cubicBezTo>
                  <a:lnTo>
                    <a:pt x="2150557" y="321858"/>
                  </a:lnTo>
                  <a:cubicBezTo>
                    <a:pt x="2151509" y="323287"/>
                    <a:pt x="2150938" y="324525"/>
                    <a:pt x="2149128" y="324525"/>
                  </a:cubicBezTo>
                  <a:cubicBezTo>
                    <a:pt x="2147414" y="324525"/>
                    <a:pt x="2141222" y="324144"/>
                    <a:pt x="2142747" y="323572"/>
                  </a:cubicBezTo>
                  <a:cubicBezTo>
                    <a:pt x="2144270" y="323096"/>
                    <a:pt x="2145985" y="321382"/>
                    <a:pt x="2142747" y="321096"/>
                  </a:cubicBezTo>
                  <a:lnTo>
                    <a:pt x="2140746" y="320620"/>
                  </a:lnTo>
                  <a:lnTo>
                    <a:pt x="2138936" y="321191"/>
                  </a:lnTo>
                  <a:cubicBezTo>
                    <a:pt x="2137698" y="320334"/>
                    <a:pt x="2135031" y="318715"/>
                    <a:pt x="2133031" y="317572"/>
                  </a:cubicBezTo>
                  <a:cubicBezTo>
                    <a:pt x="2131030" y="316429"/>
                    <a:pt x="2124173" y="317572"/>
                    <a:pt x="2125411" y="320239"/>
                  </a:cubicBezTo>
                  <a:cubicBezTo>
                    <a:pt x="2126554" y="322906"/>
                    <a:pt x="2124268" y="329764"/>
                    <a:pt x="2122458" y="329287"/>
                  </a:cubicBezTo>
                  <a:cubicBezTo>
                    <a:pt x="2120553" y="328906"/>
                    <a:pt x="2115410" y="326335"/>
                    <a:pt x="2114743" y="324525"/>
                  </a:cubicBezTo>
                  <a:cubicBezTo>
                    <a:pt x="2114076" y="322715"/>
                    <a:pt x="2120267" y="325477"/>
                    <a:pt x="2120839" y="325573"/>
                  </a:cubicBezTo>
                  <a:cubicBezTo>
                    <a:pt x="2121505" y="325573"/>
                    <a:pt x="2123030" y="324430"/>
                    <a:pt x="2121982" y="322906"/>
                  </a:cubicBezTo>
                  <a:cubicBezTo>
                    <a:pt x="2120934" y="321477"/>
                    <a:pt x="2116267" y="319858"/>
                    <a:pt x="2113981" y="322620"/>
                  </a:cubicBezTo>
                  <a:lnTo>
                    <a:pt x="2111314" y="323382"/>
                  </a:lnTo>
                  <a:lnTo>
                    <a:pt x="2109599" y="323858"/>
                  </a:lnTo>
                  <a:cubicBezTo>
                    <a:pt x="2106551" y="321667"/>
                    <a:pt x="2100265" y="322620"/>
                    <a:pt x="2095502" y="325954"/>
                  </a:cubicBezTo>
                  <a:lnTo>
                    <a:pt x="2088168" y="321953"/>
                  </a:lnTo>
                  <a:lnTo>
                    <a:pt x="2084644" y="320048"/>
                  </a:lnTo>
                  <a:cubicBezTo>
                    <a:pt x="2078262" y="320905"/>
                    <a:pt x="2072547" y="322906"/>
                    <a:pt x="2071880" y="324430"/>
                  </a:cubicBezTo>
                  <a:cubicBezTo>
                    <a:pt x="2071214" y="325954"/>
                    <a:pt x="2071690" y="330240"/>
                    <a:pt x="2072642" y="330907"/>
                  </a:cubicBezTo>
                  <a:cubicBezTo>
                    <a:pt x="2073595" y="331478"/>
                    <a:pt x="2073880" y="335002"/>
                    <a:pt x="2069594" y="336812"/>
                  </a:cubicBezTo>
                  <a:lnTo>
                    <a:pt x="2066927" y="335955"/>
                  </a:lnTo>
                  <a:lnTo>
                    <a:pt x="2063784" y="335002"/>
                  </a:lnTo>
                  <a:cubicBezTo>
                    <a:pt x="2061213" y="331478"/>
                    <a:pt x="2061689" y="328811"/>
                    <a:pt x="2064737" y="329002"/>
                  </a:cubicBezTo>
                  <a:cubicBezTo>
                    <a:pt x="2067785" y="329192"/>
                    <a:pt x="2064831" y="321763"/>
                    <a:pt x="2063022" y="321382"/>
                  </a:cubicBezTo>
                  <a:cubicBezTo>
                    <a:pt x="2061213" y="321001"/>
                    <a:pt x="2055688" y="323096"/>
                    <a:pt x="2054926" y="323382"/>
                  </a:cubicBezTo>
                  <a:cubicBezTo>
                    <a:pt x="2054164" y="323668"/>
                    <a:pt x="2049687" y="323668"/>
                    <a:pt x="2045687" y="323858"/>
                  </a:cubicBezTo>
                  <a:cubicBezTo>
                    <a:pt x="2041686" y="323953"/>
                    <a:pt x="2031209" y="324906"/>
                    <a:pt x="2031209" y="325954"/>
                  </a:cubicBezTo>
                  <a:cubicBezTo>
                    <a:pt x="2031209" y="327001"/>
                    <a:pt x="2032161" y="329764"/>
                    <a:pt x="2033304" y="330145"/>
                  </a:cubicBezTo>
                  <a:lnTo>
                    <a:pt x="2033875" y="329954"/>
                  </a:lnTo>
                  <a:lnTo>
                    <a:pt x="2036733" y="328811"/>
                  </a:lnTo>
                  <a:cubicBezTo>
                    <a:pt x="2040067" y="328621"/>
                    <a:pt x="2043400" y="328240"/>
                    <a:pt x="2044067" y="328049"/>
                  </a:cubicBezTo>
                  <a:cubicBezTo>
                    <a:pt x="2044829" y="327859"/>
                    <a:pt x="2047687" y="326906"/>
                    <a:pt x="2049020" y="327097"/>
                  </a:cubicBezTo>
                  <a:cubicBezTo>
                    <a:pt x="2050354" y="327287"/>
                    <a:pt x="2052735" y="329668"/>
                    <a:pt x="2051592" y="330907"/>
                  </a:cubicBezTo>
                  <a:cubicBezTo>
                    <a:pt x="2050449" y="332145"/>
                    <a:pt x="2044448" y="336241"/>
                    <a:pt x="2041305" y="336145"/>
                  </a:cubicBezTo>
                  <a:lnTo>
                    <a:pt x="2037971" y="336241"/>
                  </a:lnTo>
                  <a:lnTo>
                    <a:pt x="2035114" y="336336"/>
                  </a:lnTo>
                  <a:cubicBezTo>
                    <a:pt x="2034161" y="334526"/>
                    <a:pt x="2031875" y="332716"/>
                    <a:pt x="2030161" y="332145"/>
                  </a:cubicBezTo>
                  <a:lnTo>
                    <a:pt x="2029018" y="332526"/>
                  </a:lnTo>
                  <a:cubicBezTo>
                    <a:pt x="2026922" y="333288"/>
                    <a:pt x="2023398" y="334336"/>
                    <a:pt x="2021874" y="334145"/>
                  </a:cubicBezTo>
                  <a:cubicBezTo>
                    <a:pt x="2021017" y="334050"/>
                    <a:pt x="2019778" y="334431"/>
                    <a:pt x="2019398" y="334050"/>
                  </a:cubicBezTo>
                  <a:lnTo>
                    <a:pt x="2018826" y="333383"/>
                  </a:lnTo>
                  <a:cubicBezTo>
                    <a:pt x="2018445" y="332335"/>
                    <a:pt x="2018540" y="330811"/>
                    <a:pt x="2018921" y="330049"/>
                  </a:cubicBezTo>
                  <a:lnTo>
                    <a:pt x="2019398" y="330049"/>
                  </a:lnTo>
                  <a:lnTo>
                    <a:pt x="2022541" y="329764"/>
                  </a:lnTo>
                  <a:cubicBezTo>
                    <a:pt x="2024350" y="327763"/>
                    <a:pt x="2022446" y="324049"/>
                    <a:pt x="2018445" y="321572"/>
                  </a:cubicBezTo>
                  <a:lnTo>
                    <a:pt x="2015587" y="322810"/>
                  </a:lnTo>
                  <a:cubicBezTo>
                    <a:pt x="2012444" y="324144"/>
                    <a:pt x="2011016" y="323477"/>
                    <a:pt x="2009301" y="321763"/>
                  </a:cubicBezTo>
                  <a:cubicBezTo>
                    <a:pt x="2005967" y="318905"/>
                    <a:pt x="2003110" y="317857"/>
                    <a:pt x="2002919" y="319477"/>
                  </a:cubicBezTo>
                  <a:cubicBezTo>
                    <a:pt x="2002729" y="321096"/>
                    <a:pt x="1998443" y="325192"/>
                    <a:pt x="1993871" y="325192"/>
                  </a:cubicBezTo>
                  <a:lnTo>
                    <a:pt x="1989680" y="324906"/>
                  </a:lnTo>
                  <a:lnTo>
                    <a:pt x="1987775" y="324715"/>
                  </a:lnTo>
                  <a:cubicBezTo>
                    <a:pt x="1985584" y="325192"/>
                    <a:pt x="1973678" y="326525"/>
                    <a:pt x="1961200" y="327573"/>
                  </a:cubicBezTo>
                  <a:lnTo>
                    <a:pt x="1949865" y="325954"/>
                  </a:lnTo>
                  <a:lnTo>
                    <a:pt x="1947484" y="325573"/>
                  </a:lnTo>
                  <a:cubicBezTo>
                    <a:pt x="1944626" y="326716"/>
                    <a:pt x="1940530" y="327573"/>
                    <a:pt x="1938340" y="327478"/>
                  </a:cubicBezTo>
                  <a:lnTo>
                    <a:pt x="1936339" y="327668"/>
                  </a:lnTo>
                  <a:cubicBezTo>
                    <a:pt x="1934149" y="327859"/>
                    <a:pt x="1931863" y="326620"/>
                    <a:pt x="1929577" y="326144"/>
                  </a:cubicBezTo>
                  <a:cubicBezTo>
                    <a:pt x="1929100" y="326049"/>
                    <a:pt x="1928148" y="326620"/>
                    <a:pt x="1927957" y="327001"/>
                  </a:cubicBezTo>
                  <a:cubicBezTo>
                    <a:pt x="1927672" y="327573"/>
                    <a:pt x="1927672" y="328716"/>
                    <a:pt x="1928053" y="329002"/>
                  </a:cubicBezTo>
                  <a:lnTo>
                    <a:pt x="1931005" y="330716"/>
                  </a:lnTo>
                  <a:cubicBezTo>
                    <a:pt x="1934435" y="332431"/>
                    <a:pt x="1939578" y="332526"/>
                    <a:pt x="1942340" y="330907"/>
                  </a:cubicBezTo>
                  <a:lnTo>
                    <a:pt x="1946055" y="331002"/>
                  </a:lnTo>
                  <a:lnTo>
                    <a:pt x="1947484" y="331002"/>
                  </a:lnTo>
                  <a:cubicBezTo>
                    <a:pt x="1949103" y="330716"/>
                    <a:pt x="1950341" y="331097"/>
                    <a:pt x="1950341" y="331764"/>
                  </a:cubicBezTo>
                  <a:cubicBezTo>
                    <a:pt x="1950246" y="332431"/>
                    <a:pt x="1949389" y="335193"/>
                    <a:pt x="1948722" y="336622"/>
                  </a:cubicBezTo>
                  <a:lnTo>
                    <a:pt x="1948532" y="337860"/>
                  </a:lnTo>
                  <a:lnTo>
                    <a:pt x="1947988" y="341213"/>
                  </a:lnTo>
                  <a:lnTo>
                    <a:pt x="1947198" y="341098"/>
                  </a:lnTo>
                  <a:cubicBezTo>
                    <a:pt x="1945579" y="339098"/>
                    <a:pt x="1937578" y="342241"/>
                    <a:pt x="1935768" y="341765"/>
                  </a:cubicBezTo>
                  <a:cubicBezTo>
                    <a:pt x="1933958" y="341289"/>
                    <a:pt x="1927863" y="341194"/>
                    <a:pt x="1927863" y="342908"/>
                  </a:cubicBezTo>
                  <a:cubicBezTo>
                    <a:pt x="1927863" y="344623"/>
                    <a:pt x="1926719" y="348623"/>
                    <a:pt x="1925291" y="347956"/>
                  </a:cubicBezTo>
                  <a:lnTo>
                    <a:pt x="1925291" y="347671"/>
                  </a:lnTo>
                  <a:cubicBezTo>
                    <a:pt x="1925481" y="345194"/>
                    <a:pt x="1925481" y="342718"/>
                    <a:pt x="1922338" y="341384"/>
                  </a:cubicBezTo>
                  <a:lnTo>
                    <a:pt x="1921100" y="340908"/>
                  </a:lnTo>
                  <a:cubicBezTo>
                    <a:pt x="1919385" y="341098"/>
                    <a:pt x="1918147" y="343003"/>
                    <a:pt x="1918242" y="345004"/>
                  </a:cubicBezTo>
                  <a:lnTo>
                    <a:pt x="1914813" y="344623"/>
                  </a:lnTo>
                  <a:cubicBezTo>
                    <a:pt x="1910908" y="344242"/>
                    <a:pt x="1907669" y="345575"/>
                    <a:pt x="1904145" y="346528"/>
                  </a:cubicBezTo>
                  <a:cubicBezTo>
                    <a:pt x="1903193" y="346813"/>
                    <a:pt x="1900811" y="344146"/>
                    <a:pt x="1899382" y="342622"/>
                  </a:cubicBezTo>
                  <a:lnTo>
                    <a:pt x="1896620" y="339574"/>
                  </a:lnTo>
                  <a:cubicBezTo>
                    <a:pt x="1895287" y="341289"/>
                    <a:pt x="1893572" y="343384"/>
                    <a:pt x="1893001" y="344146"/>
                  </a:cubicBezTo>
                  <a:cubicBezTo>
                    <a:pt x="1892334" y="344908"/>
                    <a:pt x="1890048" y="346337"/>
                    <a:pt x="1889572" y="345575"/>
                  </a:cubicBezTo>
                  <a:cubicBezTo>
                    <a:pt x="1889000" y="344718"/>
                    <a:pt x="1887095" y="342908"/>
                    <a:pt x="1886333" y="343194"/>
                  </a:cubicBezTo>
                  <a:cubicBezTo>
                    <a:pt x="1885571" y="343480"/>
                    <a:pt x="1883190" y="345099"/>
                    <a:pt x="1882142" y="345861"/>
                  </a:cubicBezTo>
                  <a:cubicBezTo>
                    <a:pt x="1881094" y="346623"/>
                    <a:pt x="1873855" y="348147"/>
                    <a:pt x="1874904" y="347099"/>
                  </a:cubicBezTo>
                  <a:cubicBezTo>
                    <a:pt x="1875951" y="346051"/>
                    <a:pt x="1877285" y="343861"/>
                    <a:pt x="1875665" y="344527"/>
                  </a:cubicBezTo>
                  <a:cubicBezTo>
                    <a:pt x="1873951" y="345194"/>
                    <a:pt x="1867664" y="344337"/>
                    <a:pt x="1865473" y="341384"/>
                  </a:cubicBezTo>
                  <a:lnTo>
                    <a:pt x="1860997" y="344623"/>
                  </a:lnTo>
                  <a:cubicBezTo>
                    <a:pt x="1860235" y="345194"/>
                    <a:pt x="1857853" y="344432"/>
                    <a:pt x="1856234" y="344146"/>
                  </a:cubicBezTo>
                  <a:cubicBezTo>
                    <a:pt x="1852139" y="343480"/>
                    <a:pt x="1852234" y="343480"/>
                    <a:pt x="1851853" y="346909"/>
                  </a:cubicBezTo>
                  <a:cubicBezTo>
                    <a:pt x="1851757" y="347956"/>
                    <a:pt x="1850805" y="349766"/>
                    <a:pt x="1850519" y="349766"/>
                  </a:cubicBezTo>
                  <a:lnTo>
                    <a:pt x="1846614" y="349385"/>
                  </a:lnTo>
                  <a:cubicBezTo>
                    <a:pt x="1843661" y="351290"/>
                    <a:pt x="1840613" y="352719"/>
                    <a:pt x="1839851" y="352528"/>
                  </a:cubicBezTo>
                  <a:cubicBezTo>
                    <a:pt x="1839089" y="352338"/>
                    <a:pt x="1834708" y="350433"/>
                    <a:pt x="1831850" y="349099"/>
                  </a:cubicBezTo>
                  <a:cubicBezTo>
                    <a:pt x="1828993" y="347766"/>
                    <a:pt x="1819277" y="347385"/>
                    <a:pt x="1816896" y="351385"/>
                  </a:cubicBezTo>
                  <a:lnTo>
                    <a:pt x="1810514" y="351290"/>
                  </a:lnTo>
                  <a:lnTo>
                    <a:pt x="1806133" y="351195"/>
                  </a:lnTo>
                  <a:cubicBezTo>
                    <a:pt x="1801085" y="353100"/>
                    <a:pt x="1796894" y="353671"/>
                    <a:pt x="1796894" y="352528"/>
                  </a:cubicBezTo>
                  <a:cubicBezTo>
                    <a:pt x="1796894" y="351385"/>
                    <a:pt x="1793464" y="347671"/>
                    <a:pt x="1789179" y="347004"/>
                  </a:cubicBezTo>
                  <a:lnTo>
                    <a:pt x="1787559" y="350814"/>
                  </a:lnTo>
                  <a:lnTo>
                    <a:pt x="1787083" y="352052"/>
                  </a:lnTo>
                  <a:cubicBezTo>
                    <a:pt x="1789940" y="353290"/>
                    <a:pt x="1790226" y="354529"/>
                    <a:pt x="1787559" y="354814"/>
                  </a:cubicBezTo>
                  <a:lnTo>
                    <a:pt x="1786035" y="355291"/>
                  </a:lnTo>
                  <a:lnTo>
                    <a:pt x="1782320" y="356338"/>
                  </a:lnTo>
                  <a:cubicBezTo>
                    <a:pt x="1779558" y="354243"/>
                    <a:pt x="1775653" y="352719"/>
                    <a:pt x="1773653" y="352909"/>
                  </a:cubicBezTo>
                  <a:cubicBezTo>
                    <a:pt x="1771652" y="353100"/>
                    <a:pt x="1765366" y="354814"/>
                    <a:pt x="1764699" y="356529"/>
                  </a:cubicBezTo>
                  <a:cubicBezTo>
                    <a:pt x="1764032" y="358148"/>
                    <a:pt x="1763270" y="363292"/>
                    <a:pt x="1764889" y="363482"/>
                  </a:cubicBezTo>
                  <a:cubicBezTo>
                    <a:pt x="1766414" y="363673"/>
                    <a:pt x="1770605" y="365101"/>
                    <a:pt x="1770319" y="366149"/>
                  </a:cubicBezTo>
                  <a:cubicBezTo>
                    <a:pt x="1770033" y="367197"/>
                    <a:pt x="1767366" y="369769"/>
                    <a:pt x="1765080" y="369578"/>
                  </a:cubicBezTo>
                  <a:lnTo>
                    <a:pt x="1762889" y="369102"/>
                  </a:lnTo>
                  <a:lnTo>
                    <a:pt x="1757746" y="368054"/>
                  </a:lnTo>
                  <a:cubicBezTo>
                    <a:pt x="1757269" y="364149"/>
                    <a:pt x="1755364" y="362625"/>
                    <a:pt x="1753460" y="364625"/>
                  </a:cubicBezTo>
                  <a:cubicBezTo>
                    <a:pt x="1751650" y="366625"/>
                    <a:pt x="1744316" y="371483"/>
                    <a:pt x="1741077" y="371197"/>
                  </a:cubicBezTo>
                  <a:cubicBezTo>
                    <a:pt x="1737743" y="370912"/>
                    <a:pt x="1735076" y="364625"/>
                    <a:pt x="1733552" y="366054"/>
                  </a:cubicBezTo>
                  <a:cubicBezTo>
                    <a:pt x="1732029" y="367483"/>
                    <a:pt x="1726694" y="368816"/>
                    <a:pt x="1726504" y="367387"/>
                  </a:cubicBezTo>
                  <a:cubicBezTo>
                    <a:pt x="1726313" y="365959"/>
                    <a:pt x="1726123" y="361672"/>
                    <a:pt x="1726789" y="361387"/>
                  </a:cubicBezTo>
                  <a:lnTo>
                    <a:pt x="1727838" y="361577"/>
                  </a:lnTo>
                  <a:lnTo>
                    <a:pt x="1728885" y="361863"/>
                  </a:lnTo>
                  <a:cubicBezTo>
                    <a:pt x="1729933" y="362815"/>
                    <a:pt x="1732029" y="362244"/>
                    <a:pt x="1733552" y="360625"/>
                  </a:cubicBezTo>
                  <a:cubicBezTo>
                    <a:pt x="1735076" y="359005"/>
                    <a:pt x="1732029" y="354433"/>
                    <a:pt x="1729647" y="355291"/>
                  </a:cubicBezTo>
                  <a:lnTo>
                    <a:pt x="1727647" y="355100"/>
                  </a:lnTo>
                  <a:cubicBezTo>
                    <a:pt x="1723170" y="354624"/>
                    <a:pt x="1725266" y="358339"/>
                    <a:pt x="1723360" y="359101"/>
                  </a:cubicBezTo>
                  <a:cubicBezTo>
                    <a:pt x="1721265" y="359863"/>
                    <a:pt x="1719169" y="359767"/>
                    <a:pt x="1719169" y="357196"/>
                  </a:cubicBezTo>
                  <a:lnTo>
                    <a:pt x="1719169" y="356148"/>
                  </a:lnTo>
                  <a:cubicBezTo>
                    <a:pt x="1719169" y="354814"/>
                    <a:pt x="1713740" y="356243"/>
                    <a:pt x="1707073" y="359386"/>
                  </a:cubicBezTo>
                  <a:lnTo>
                    <a:pt x="1700500" y="361291"/>
                  </a:lnTo>
                  <a:lnTo>
                    <a:pt x="1695833" y="362625"/>
                  </a:lnTo>
                  <a:cubicBezTo>
                    <a:pt x="1690880" y="362911"/>
                    <a:pt x="1689451" y="362815"/>
                    <a:pt x="1692500" y="362339"/>
                  </a:cubicBezTo>
                  <a:cubicBezTo>
                    <a:pt x="1695643" y="361863"/>
                    <a:pt x="1693071" y="355576"/>
                    <a:pt x="1685737" y="355291"/>
                  </a:cubicBezTo>
                  <a:lnTo>
                    <a:pt x="1679260" y="355386"/>
                  </a:lnTo>
                  <a:lnTo>
                    <a:pt x="1677069" y="355386"/>
                  </a:lnTo>
                  <a:cubicBezTo>
                    <a:pt x="1677545" y="358720"/>
                    <a:pt x="1675450" y="360720"/>
                    <a:pt x="1672307" y="359672"/>
                  </a:cubicBezTo>
                  <a:lnTo>
                    <a:pt x="1670592" y="360434"/>
                  </a:lnTo>
                  <a:cubicBezTo>
                    <a:pt x="1666687" y="362149"/>
                    <a:pt x="1666973" y="358720"/>
                    <a:pt x="1664972" y="358339"/>
                  </a:cubicBezTo>
                  <a:cubicBezTo>
                    <a:pt x="1663448" y="358053"/>
                    <a:pt x="1661163" y="357005"/>
                    <a:pt x="1660496" y="357481"/>
                  </a:cubicBezTo>
                  <a:cubicBezTo>
                    <a:pt x="1657066" y="359767"/>
                    <a:pt x="1654114" y="357672"/>
                    <a:pt x="1650971" y="357386"/>
                  </a:cubicBezTo>
                  <a:cubicBezTo>
                    <a:pt x="1650113" y="357291"/>
                    <a:pt x="1649256" y="357386"/>
                    <a:pt x="1648399" y="357386"/>
                  </a:cubicBezTo>
                  <a:lnTo>
                    <a:pt x="1645731" y="357481"/>
                  </a:lnTo>
                  <a:cubicBezTo>
                    <a:pt x="1645160" y="359291"/>
                    <a:pt x="1643732" y="360529"/>
                    <a:pt x="1642493" y="360244"/>
                  </a:cubicBezTo>
                  <a:cubicBezTo>
                    <a:pt x="1641255" y="359958"/>
                    <a:pt x="1637445" y="361577"/>
                    <a:pt x="1637540" y="363863"/>
                  </a:cubicBezTo>
                  <a:cubicBezTo>
                    <a:pt x="1637635" y="366149"/>
                    <a:pt x="1644112" y="370150"/>
                    <a:pt x="1643636" y="371483"/>
                  </a:cubicBezTo>
                  <a:cubicBezTo>
                    <a:pt x="1643160" y="372817"/>
                    <a:pt x="1641636" y="376341"/>
                    <a:pt x="1641255" y="376341"/>
                  </a:cubicBezTo>
                  <a:cubicBezTo>
                    <a:pt x="1640874" y="376341"/>
                    <a:pt x="1639826" y="374817"/>
                    <a:pt x="1639731" y="373102"/>
                  </a:cubicBezTo>
                  <a:lnTo>
                    <a:pt x="1639064" y="371483"/>
                  </a:lnTo>
                  <a:cubicBezTo>
                    <a:pt x="1638778" y="370816"/>
                    <a:pt x="1637445" y="369959"/>
                    <a:pt x="1636588" y="369864"/>
                  </a:cubicBezTo>
                  <a:lnTo>
                    <a:pt x="1635731" y="369864"/>
                  </a:lnTo>
                  <a:cubicBezTo>
                    <a:pt x="1634873" y="370721"/>
                    <a:pt x="1633921" y="372531"/>
                    <a:pt x="1633635" y="373960"/>
                  </a:cubicBezTo>
                  <a:cubicBezTo>
                    <a:pt x="1633444" y="375388"/>
                    <a:pt x="1629253" y="377008"/>
                    <a:pt x="1628587" y="375960"/>
                  </a:cubicBezTo>
                  <a:cubicBezTo>
                    <a:pt x="1627920" y="374817"/>
                    <a:pt x="1626968" y="371959"/>
                    <a:pt x="1627920" y="371959"/>
                  </a:cubicBezTo>
                  <a:cubicBezTo>
                    <a:pt x="1628873" y="372055"/>
                    <a:pt x="1630492" y="369864"/>
                    <a:pt x="1631254" y="367387"/>
                  </a:cubicBezTo>
                  <a:cubicBezTo>
                    <a:pt x="1632016" y="365006"/>
                    <a:pt x="1632968" y="357958"/>
                    <a:pt x="1632016" y="357196"/>
                  </a:cubicBezTo>
                  <a:lnTo>
                    <a:pt x="1631063" y="357196"/>
                  </a:lnTo>
                  <a:cubicBezTo>
                    <a:pt x="1628301" y="357291"/>
                    <a:pt x="1628777" y="358243"/>
                    <a:pt x="1630301" y="359577"/>
                  </a:cubicBezTo>
                  <a:cubicBezTo>
                    <a:pt x="1630492" y="359767"/>
                    <a:pt x="1629920" y="360815"/>
                    <a:pt x="1629349" y="361291"/>
                  </a:cubicBezTo>
                  <a:cubicBezTo>
                    <a:pt x="1628396" y="362149"/>
                    <a:pt x="1626396" y="362720"/>
                    <a:pt x="1626301" y="363482"/>
                  </a:cubicBezTo>
                  <a:lnTo>
                    <a:pt x="1625920" y="366244"/>
                  </a:lnTo>
                  <a:cubicBezTo>
                    <a:pt x="1626015" y="369292"/>
                    <a:pt x="1623824" y="372531"/>
                    <a:pt x="1620967" y="373388"/>
                  </a:cubicBezTo>
                  <a:lnTo>
                    <a:pt x="1618300" y="373864"/>
                  </a:lnTo>
                  <a:cubicBezTo>
                    <a:pt x="1617633" y="373960"/>
                    <a:pt x="1616109" y="372912"/>
                    <a:pt x="1616014" y="372245"/>
                  </a:cubicBezTo>
                  <a:cubicBezTo>
                    <a:pt x="1615918" y="371483"/>
                    <a:pt x="1616681" y="370245"/>
                    <a:pt x="1617443" y="369864"/>
                  </a:cubicBezTo>
                  <a:cubicBezTo>
                    <a:pt x="1618490" y="369483"/>
                    <a:pt x="1620205" y="370150"/>
                    <a:pt x="1621157" y="369673"/>
                  </a:cubicBezTo>
                  <a:lnTo>
                    <a:pt x="1622205" y="369102"/>
                  </a:lnTo>
                  <a:cubicBezTo>
                    <a:pt x="1622872" y="367864"/>
                    <a:pt x="1621538" y="364816"/>
                    <a:pt x="1619157" y="362149"/>
                  </a:cubicBezTo>
                  <a:cubicBezTo>
                    <a:pt x="1616871" y="359577"/>
                    <a:pt x="1603441" y="361482"/>
                    <a:pt x="1596773" y="363863"/>
                  </a:cubicBezTo>
                  <a:lnTo>
                    <a:pt x="1590868" y="363006"/>
                  </a:lnTo>
                  <a:lnTo>
                    <a:pt x="1590487" y="362911"/>
                  </a:lnTo>
                  <a:lnTo>
                    <a:pt x="1591121" y="361801"/>
                  </a:lnTo>
                  <a:lnTo>
                    <a:pt x="1596011" y="361577"/>
                  </a:lnTo>
                  <a:lnTo>
                    <a:pt x="1591710" y="360771"/>
                  </a:lnTo>
                  <a:lnTo>
                    <a:pt x="1593535" y="357577"/>
                  </a:lnTo>
                  <a:cubicBezTo>
                    <a:pt x="1591725" y="356529"/>
                    <a:pt x="1582962" y="351100"/>
                    <a:pt x="1581533" y="350719"/>
                  </a:cubicBezTo>
                  <a:lnTo>
                    <a:pt x="1580771" y="351100"/>
                  </a:lnTo>
                  <a:lnTo>
                    <a:pt x="1580009" y="351576"/>
                  </a:lnTo>
                  <a:cubicBezTo>
                    <a:pt x="1579819" y="352814"/>
                    <a:pt x="1582105" y="356338"/>
                    <a:pt x="1584867" y="359482"/>
                  </a:cubicBezTo>
                  <a:lnTo>
                    <a:pt x="1589915" y="360434"/>
                  </a:lnTo>
                  <a:lnTo>
                    <a:pt x="1591710" y="360771"/>
                  </a:lnTo>
                  <a:lnTo>
                    <a:pt x="1591121" y="361801"/>
                  </a:lnTo>
                  <a:lnTo>
                    <a:pt x="1585629" y="362053"/>
                  </a:lnTo>
                  <a:cubicBezTo>
                    <a:pt x="1579533" y="363387"/>
                    <a:pt x="1566960" y="366625"/>
                    <a:pt x="1567532" y="367102"/>
                  </a:cubicBezTo>
                  <a:cubicBezTo>
                    <a:pt x="1568103" y="367578"/>
                    <a:pt x="1566293" y="370245"/>
                    <a:pt x="1562198" y="371769"/>
                  </a:cubicBezTo>
                  <a:lnTo>
                    <a:pt x="1561340" y="366435"/>
                  </a:lnTo>
                  <a:cubicBezTo>
                    <a:pt x="1561054" y="364911"/>
                    <a:pt x="1559816" y="363387"/>
                    <a:pt x="1558673" y="362149"/>
                  </a:cubicBezTo>
                  <a:lnTo>
                    <a:pt x="1558007" y="361577"/>
                  </a:lnTo>
                  <a:cubicBezTo>
                    <a:pt x="1556483" y="361482"/>
                    <a:pt x="1555244" y="361958"/>
                    <a:pt x="1555149" y="362815"/>
                  </a:cubicBezTo>
                  <a:lnTo>
                    <a:pt x="1555244" y="363482"/>
                  </a:lnTo>
                  <a:lnTo>
                    <a:pt x="1555911" y="367197"/>
                  </a:lnTo>
                  <a:cubicBezTo>
                    <a:pt x="1552196" y="368435"/>
                    <a:pt x="1549243" y="364625"/>
                    <a:pt x="1549339" y="358815"/>
                  </a:cubicBezTo>
                  <a:lnTo>
                    <a:pt x="1555149" y="354910"/>
                  </a:lnTo>
                  <a:lnTo>
                    <a:pt x="1557816" y="353195"/>
                  </a:lnTo>
                  <a:cubicBezTo>
                    <a:pt x="1560388" y="353957"/>
                    <a:pt x="1563245" y="354148"/>
                    <a:pt x="1564007" y="353671"/>
                  </a:cubicBezTo>
                  <a:cubicBezTo>
                    <a:pt x="1564769" y="353195"/>
                    <a:pt x="1563912" y="351100"/>
                    <a:pt x="1559721" y="350242"/>
                  </a:cubicBezTo>
                  <a:lnTo>
                    <a:pt x="1556197" y="349576"/>
                  </a:lnTo>
                  <a:cubicBezTo>
                    <a:pt x="1554196" y="349195"/>
                    <a:pt x="1551720" y="348337"/>
                    <a:pt x="1550386" y="348909"/>
                  </a:cubicBezTo>
                  <a:cubicBezTo>
                    <a:pt x="1549243" y="349385"/>
                    <a:pt x="1549243" y="351766"/>
                    <a:pt x="1548767" y="353386"/>
                  </a:cubicBezTo>
                  <a:lnTo>
                    <a:pt x="1548005" y="356053"/>
                  </a:lnTo>
                  <a:cubicBezTo>
                    <a:pt x="1545529" y="355481"/>
                    <a:pt x="1543814" y="353100"/>
                    <a:pt x="1544195" y="350623"/>
                  </a:cubicBezTo>
                  <a:cubicBezTo>
                    <a:pt x="1544576" y="348242"/>
                    <a:pt x="1542576" y="341479"/>
                    <a:pt x="1544481" y="340336"/>
                  </a:cubicBezTo>
                  <a:cubicBezTo>
                    <a:pt x="1546386" y="339193"/>
                    <a:pt x="1552958" y="342051"/>
                    <a:pt x="1554292" y="342337"/>
                  </a:cubicBezTo>
                  <a:lnTo>
                    <a:pt x="1555435" y="342432"/>
                  </a:lnTo>
                  <a:cubicBezTo>
                    <a:pt x="1558102" y="342718"/>
                    <a:pt x="1559340" y="341860"/>
                    <a:pt x="1559150" y="339670"/>
                  </a:cubicBezTo>
                  <a:cubicBezTo>
                    <a:pt x="1559054" y="338431"/>
                    <a:pt x="1563341" y="337765"/>
                    <a:pt x="1560007" y="335955"/>
                  </a:cubicBezTo>
                  <a:lnTo>
                    <a:pt x="1558673" y="335288"/>
                  </a:lnTo>
                  <a:cubicBezTo>
                    <a:pt x="1557149" y="334717"/>
                    <a:pt x="1551244" y="334907"/>
                    <a:pt x="1545529" y="335669"/>
                  </a:cubicBezTo>
                  <a:lnTo>
                    <a:pt x="1540385" y="336336"/>
                  </a:lnTo>
                  <a:lnTo>
                    <a:pt x="1537242" y="336717"/>
                  </a:lnTo>
                  <a:cubicBezTo>
                    <a:pt x="1537909" y="338812"/>
                    <a:pt x="1536099" y="343861"/>
                    <a:pt x="1533146" y="348052"/>
                  </a:cubicBezTo>
                  <a:lnTo>
                    <a:pt x="1533337" y="350433"/>
                  </a:lnTo>
                  <a:cubicBezTo>
                    <a:pt x="1533432" y="351290"/>
                    <a:pt x="1533908" y="352719"/>
                    <a:pt x="1534575" y="353005"/>
                  </a:cubicBezTo>
                  <a:lnTo>
                    <a:pt x="1537433" y="353957"/>
                  </a:lnTo>
                  <a:cubicBezTo>
                    <a:pt x="1540766" y="354624"/>
                    <a:pt x="1544100" y="356624"/>
                    <a:pt x="1544957" y="358243"/>
                  </a:cubicBezTo>
                  <a:lnTo>
                    <a:pt x="1545243" y="359863"/>
                  </a:lnTo>
                  <a:lnTo>
                    <a:pt x="1545529" y="361006"/>
                  </a:lnTo>
                  <a:cubicBezTo>
                    <a:pt x="1545243" y="362339"/>
                    <a:pt x="1544481" y="364530"/>
                    <a:pt x="1543814" y="365863"/>
                  </a:cubicBezTo>
                  <a:cubicBezTo>
                    <a:pt x="1543148" y="367197"/>
                    <a:pt x="1537814" y="368530"/>
                    <a:pt x="1535909" y="366721"/>
                  </a:cubicBezTo>
                  <a:cubicBezTo>
                    <a:pt x="1534003" y="364911"/>
                    <a:pt x="1529051" y="361006"/>
                    <a:pt x="1529432" y="362339"/>
                  </a:cubicBezTo>
                  <a:cubicBezTo>
                    <a:pt x="1529812" y="363768"/>
                    <a:pt x="1524859" y="367006"/>
                    <a:pt x="1522383" y="366244"/>
                  </a:cubicBezTo>
                  <a:cubicBezTo>
                    <a:pt x="1519907" y="365482"/>
                    <a:pt x="1513620" y="362244"/>
                    <a:pt x="1512953" y="363101"/>
                  </a:cubicBezTo>
                  <a:cubicBezTo>
                    <a:pt x="1512286" y="363958"/>
                    <a:pt x="1508953" y="365863"/>
                    <a:pt x="1506857" y="365482"/>
                  </a:cubicBezTo>
                  <a:lnTo>
                    <a:pt x="1506191" y="365863"/>
                  </a:lnTo>
                  <a:lnTo>
                    <a:pt x="1504095" y="366911"/>
                  </a:lnTo>
                  <a:cubicBezTo>
                    <a:pt x="1501809" y="366721"/>
                    <a:pt x="1499428" y="365959"/>
                    <a:pt x="1498856" y="365197"/>
                  </a:cubicBezTo>
                  <a:cubicBezTo>
                    <a:pt x="1498285" y="364339"/>
                    <a:pt x="1495237" y="363196"/>
                    <a:pt x="1493141" y="364149"/>
                  </a:cubicBezTo>
                  <a:cubicBezTo>
                    <a:pt x="1491046" y="365101"/>
                    <a:pt x="1485235" y="367292"/>
                    <a:pt x="1483711" y="367768"/>
                  </a:cubicBezTo>
                  <a:cubicBezTo>
                    <a:pt x="1482187" y="368245"/>
                    <a:pt x="1476092" y="364530"/>
                    <a:pt x="1473043" y="362530"/>
                  </a:cubicBezTo>
                  <a:lnTo>
                    <a:pt x="1469424" y="365482"/>
                  </a:lnTo>
                  <a:lnTo>
                    <a:pt x="1469043" y="365863"/>
                  </a:lnTo>
                  <a:cubicBezTo>
                    <a:pt x="1466567" y="364816"/>
                    <a:pt x="1462757" y="365387"/>
                    <a:pt x="1460661" y="367292"/>
                  </a:cubicBezTo>
                  <a:cubicBezTo>
                    <a:pt x="1458566" y="369102"/>
                    <a:pt x="1456851" y="375674"/>
                    <a:pt x="1456565" y="375007"/>
                  </a:cubicBezTo>
                  <a:cubicBezTo>
                    <a:pt x="1456279" y="374341"/>
                    <a:pt x="1453612" y="373102"/>
                    <a:pt x="1451517" y="374436"/>
                  </a:cubicBezTo>
                  <a:cubicBezTo>
                    <a:pt x="1449421" y="375865"/>
                    <a:pt x="1443897" y="379103"/>
                    <a:pt x="1443707" y="378627"/>
                  </a:cubicBezTo>
                  <a:lnTo>
                    <a:pt x="1443135" y="377960"/>
                  </a:lnTo>
                  <a:lnTo>
                    <a:pt x="1441135" y="375579"/>
                  </a:lnTo>
                  <a:cubicBezTo>
                    <a:pt x="1442564" y="373102"/>
                    <a:pt x="1442468" y="371674"/>
                    <a:pt x="1441040" y="372531"/>
                  </a:cubicBezTo>
                  <a:cubicBezTo>
                    <a:pt x="1439611" y="373388"/>
                    <a:pt x="1434753" y="369102"/>
                    <a:pt x="1431991" y="367673"/>
                  </a:cubicBezTo>
                  <a:cubicBezTo>
                    <a:pt x="1429133" y="366340"/>
                    <a:pt x="1420370" y="364530"/>
                    <a:pt x="1420656" y="365482"/>
                  </a:cubicBezTo>
                  <a:cubicBezTo>
                    <a:pt x="1420942" y="366435"/>
                    <a:pt x="1420370" y="369388"/>
                    <a:pt x="1418370" y="369292"/>
                  </a:cubicBezTo>
                  <a:lnTo>
                    <a:pt x="1416941" y="370054"/>
                  </a:lnTo>
                  <a:cubicBezTo>
                    <a:pt x="1415512" y="370816"/>
                    <a:pt x="1415227" y="373007"/>
                    <a:pt x="1413798" y="373674"/>
                  </a:cubicBezTo>
                  <a:cubicBezTo>
                    <a:pt x="1411893" y="374626"/>
                    <a:pt x="1409702" y="374436"/>
                    <a:pt x="1409607" y="371769"/>
                  </a:cubicBezTo>
                  <a:lnTo>
                    <a:pt x="1409607" y="370721"/>
                  </a:lnTo>
                  <a:cubicBezTo>
                    <a:pt x="1409607" y="369388"/>
                    <a:pt x="1407416" y="369102"/>
                    <a:pt x="1404654" y="370054"/>
                  </a:cubicBezTo>
                  <a:cubicBezTo>
                    <a:pt x="1401892" y="371007"/>
                    <a:pt x="1394653" y="368435"/>
                    <a:pt x="1394462" y="369578"/>
                  </a:cubicBezTo>
                  <a:cubicBezTo>
                    <a:pt x="1394176" y="370721"/>
                    <a:pt x="1392462" y="373198"/>
                    <a:pt x="1391033" y="372721"/>
                  </a:cubicBezTo>
                  <a:cubicBezTo>
                    <a:pt x="1389700" y="372245"/>
                    <a:pt x="1387033" y="375388"/>
                    <a:pt x="1386747" y="376436"/>
                  </a:cubicBezTo>
                  <a:cubicBezTo>
                    <a:pt x="1386461" y="377484"/>
                    <a:pt x="1384556" y="379198"/>
                    <a:pt x="1382842" y="379008"/>
                  </a:cubicBezTo>
                  <a:cubicBezTo>
                    <a:pt x="1381127" y="378817"/>
                    <a:pt x="1375698" y="378532"/>
                    <a:pt x="1376460" y="379198"/>
                  </a:cubicBezTo>
                  <a:cubicBezTo>
                    <a:pt x="1377222" y="379865"/>
                    <a:pt x="1377698" y="381770"/>
                    <a:pt x="1376651" y="382437"/>
                  </a:cubicBezTo>
                  <a:lnTo>
                    <a:pt x="1375793" y="382437"/>
                  </a:lnTo>
                  <a:lnTo>
                    <a:pt x="1370745" y="382246"/>
                  </a:lnTo>
                  <a:cubicBezTo>
                    <a:pt x="1368078" y="378246"/>
                    <a:pt x="1365697" y="374531"/>
                    <a:pt x="1365601" y="374055"/>
                  </a:cubicBezTo>
                  <a:cubicBezTo>
                    <a:pt x="1365506" y="373579"/>
                    <a:pt x="1363982" y="372436"/>
                    <a:pt x="1362839" y="373579"/>
                  </a:cubicBezTo>
                  <a:cubicBezTo>
                    <a:pt x="1361696" y="374722"/>
                    <a:pt x="1360268" y="378817"/>
                    <a:pt x="1361410" y="380818"/>
                  </a:cubicBezTo>
                  <a:cubicBezTo>
                    <a:pt x="1362553" y="382818"/>
                    <a:pt x="1363411" y="388152"/>
                    <a:pt x="1360458" y="387866"/>
                  </a:cubicBezTo>
                  <a:cubicBezTo>
                    <a:pt x="1357601" y="387580"/>
                    <a:pt x="1349600" y="384437"/>
                    <a:pt x="1348647" y="381580"/>
                  </a:cubicBezTo>
                  <a:lnTo>
                    <a:pt x="1345854" y="377695"/>
                  </a:lnTo>
                  <a:lnTo>
                    <a:pt x="1344802" y="379616"/>
                  </a:lnTo>
                  <a:cubicBezTo>
                    <a:pt x="1343052" y="380437"/>
                    <a:pt x="1340933" y="380628"/>
                    <a:pt x="1340742" y="379199"/>
                  </a:cubicBezTo>
                  <a:cubicBezTo>
                    <a:pt x="1340361" y="376341"/>
                    <a:pt x="1340361" y="373674"/>
                    <a:pt x="1340742" y="373388"/>
                  </a:cubicBezTo>
                  <a:lnTo>
                    <a:pt x="1342732" y="374351"/>
                  </a:lnTo>
                  <a:lnTo>
                    <a:pt x="1341218" y="373007"/>
                  </a:lnTo>
                  <a:cubicBezTo>
                    <a:pt x="1340932" y="373293"/>
                    <a:pt x="1338932" y="374150"/>
                    <a:pt x="1337503" y="374150"/>
                  </a:cubicBezTo>
                  <a:lnTo>
                    <a:pt x="1336265" y="374245"/>
                  </a:lnTo>
                  <a:lnTo>
                    <a:pt x="1332264" y="374436"/>
                  </a:lnTo>
                  <a:cubicBezTo>
                    <a:pt x="1333693" y="372721"/>
                    <a:pt x="1334264" y="370816"/>
                    <a:pt x="1333598" y="370150"/>
                  </a:cubicBezTo>
                  <a:cubicBezTo>
                    <a:pt x="1332931" y="369483"/>
                    <a:pt x="1330359" y="368435"/>
                    <a:pt x="1330168" y="369769"/>
                  </a:cubicBezTo>
                  <a:cubicBezTo>
                    <a:pt x="1329978" y="371102"/>
                    <a:pt x="1328168" y="373483"/>
                    <a:pt x="1326644" y="372626"/>
                  </a:cubicBezTo>
                  <a:cubicBezTo>
                    <a:pt x="1325120" y="371769"/>
                    <a:pt x="1321025" y="370912"/>
                    <a:pt x="1320643" y="372626"/>
                  </a:cubicBezTo>
                  <a:cubicBezTo>
                    <a:pt x="1320262" y="374341"/>
                    <a:pt x="1323692" y="378532"/>
                    <a:pt x="1324549" y="379294"/>
                  </a:cubicBezTo>
                  <a:cubicBezTo>
                    <a:pt x="1325406" y="380056"/>
                    <a:pt x="1322453" y="382056"/>
                    <a:pt x="1320739" y="382056"/>
                  </a:cubicBezTo>
                  <a:lnTo>
                    <a:pt x="1319596" y="381389"/>
                  </a:lnTo>
                  <a:lnTo>
                    <a:pt x="1310261" y="376150"/>
                  </a:lnTo>
                  <a:cubicBezTo>
                    <a:pt x="1304642" y="382437"/>
                    <a:pt x="1298736" y="387199"/>
                    <a:pt x="1297117" y="386723"/>
                  </a:cubicBezTo>
                  <a:cubicBezTo>
                    <a:pt x="1295498" y="386247"/>
                    <a:pt x="1297879" y="381008"/>
                    <a:pt x="1297593" y="379960"/>
                  </a:cubicBezTo>
                  <a:cubicBezTo>
                    <a:pt x="1297307" y="378817"/>
                    <a:pt x="1298831" y="375484"/>
                    <a:pt x="1301689" y="375103"/>
                  </a:cubicBezTo>
                  <a:cubicBezTo>
                    <a:pt x="1304546" y="374722"/>
                    <a:pt x="1303499" y="369388"/>
                    <a:pt x="1299689" y="371007"/>
                  </a:cubicBezTo>
                  <a:cubicBezTo>
                    <a:pt x="1295878" y="372626"/>
                    <a:pt x="1286353" y="368435"/>
                    <a:pt x="1285210" y="371674"/>
                  </a:cubicBezTo>
                  <a:cubicBezTo>
                    <a:pt x="1284068" y="374912"/>
                    <a:pt x="1276352" y="382056"/>
                    <a:pt x="1276162" y="383104"/>
                  </a:cubicBezTo>
                  <a:lnTo>
                    <a:pt x="1275685" y="383961"/>
                  </a:lnTo>
                  <a:lnTo>
                    <a:pt x="1275114" y="385009"/>
                  </a:lnTo>
                  <a:cubicBezTo>
                    <a:pt x="1274066" y="385961"/>
                    <a:pt x="1272923" y="386342"/>
                    <a:pt x="1272447" y="385866"/>
                  </a:cubicBezTo>
                  <a:cubicBezTo>
                    <a:pt x="1271971" y="385390"/>
                    <a:pt x="1268923" y="383104"/>
                    <a:pt x="1266827" y="381865"/>
                  </a:cubicBezTo>
                  <a:lnTo>
                    <a:pt x="1265208" y="380532"/>
                  </a:lnTo>
                  <a:lnTo>
                    <a:pt x="1263875" y="379484"/>
                  </a:lnTo>
                  <a:cubicBezTo>
                    <a:pt x="1262636" y="377865"/>
                    <a:pt x="1260255" y="377960"/>
                    <a:pt x="1258636" y="379579"/>
                  </a:cubicBezTo>
                  <a:cubicBezTo>
                    <a:pt x="1256921" y="381199"/>
                    <a:pt x="1251587" y="385009"/>
                    <a:pt x="1250635" y="384151"/>
                  </a:cubicBezTo>
                  <a:cubicBezTo>
                    <a:pt x="1249587" y="383294"/>
                    <a:pt x="1248349" y="381199"/>
                    <a:pt x="1249777" y="381008"/>
                  </a:cubicBezTo>
                  <a:lnTo>
                    <a:pt x="1250635" y="380532"/>
                  </a:lnTo>
                  <a:lnTo>
                    <a:pt x="1251492" y="380056"/>
                  </a:lnTo>
                  <a:cubicBezTo>
                    <a:pt x="1252159" y="379198"/>
                    <a:pt x="1251683" y="377579"/>
                    <a:pt x="1250349" y="376531"/>
                  </a:cubicBezTo>
                  <a:lnTo>
                    <a:pt x="1249206" y="376531"/>
                  </a:lnTo>
                  <a:lnTo>
                    <a:pt x="1245110" y="376627"/>
                  </a:lnTo>
                  <a:cubicBezTo>
                    <a:pt x="1241872" y="380627"/>
                    <a:pt x="1240443" y="384247"/>
                    <a:pt x="1241872" y="384532"/>
                  </a:cubicBezTo>
                  <a:cubicBezTo>
                    <a:pt x="1243396" y="384818"/>
                    <a:pt x="1245777" y="386914"/>
                    <a:pt x="1244062" y="388533"/>
                  </a:cubicBezTo>
                  <a:cubicBezTo>
                    <a:pt x="1242348" y="390152"/>
                    <a:pt x="1246539" y="395296"/>
                    <a:pt x="1245586" y="396534"/>
                  </a:cubicBezTo>
                  <a:cubicBezTo>
                    <a:pt x="1244634" y="397772"/>
                    <a:pt x="1240634" y="401201"/>
                    <a:pt x="1239300" y="401773"/>
                  </a:cubicBezTo>
                  <a:lnTo>
                    <a:pt x="1238443" y="401487"/>
                  </a:lnTo>
                  <a:lnTo>
                    <a:pt x="1237681" y="401201"/>
                  </a:lnTo>
                  <a:cubicBezTo>
                    <a:pt x="1237395" y="399963"/>
                    <a:pt x="1237681" y="396820"/>
                    <a:pt x="1238252" y="394057"/>
                  </a:cubicBezTo>
                  <a:lnTo>
                    <a:pt x="1235109" y="393391"/>
                  </a:lnTo>
                  <a:lnTo>
                    <a:pt x="1232347" y="392819"/>
                  </a:lnTo>
                  <a:cubicBezTo>
                    <a:pt x="1232251" y="391295"/>
                    <a:pt x="1233585" y="389771"/>
                    <a:pt x="1235109" y="389390"/>
                  </a:cubicBezTo>
                  <a:lnTo>
                    <a:pt x="1236633" y="389009"/>
                  </a:lnTo>
                  <a:lnTo>
                    <a:pt x="1237395" y="388819"/>
                  </a:lnTo>
                  <a:cubicBezTo>
                    <a:pt x="1238728" y="388533"/>
                    <a:pt x="1237585" y="387390"/>
                    <a:pt x="1234823" y="386342"/>
                  </a:cubicBezTo>
                  <a:lnTo>
                    <a:pt x="1234728" y="385390"/>
                  </a:lnTo>
                  <a:lnTo>
                    <a:pt x="1234633" y="383580"/>
                  </a:lnTo>
                  <a:cubicBezTo>
                    <a:pt x="1236252" y="381103"/>
                    <a:pt x="1234157" y="378436"/>
                    <a:pt x="1230061" y="377770"/>
                  </a:cubicBezTo>
                  <a:lnTo>
                    <a:pt x="1227965" y="378913"/>
                  </a:lnTo>
                  <a:cubicBezTo>
                    <a:pt x="1225108" y="380437"/>
                    <a:pt x="1222441" y="381389"/>
                    <a:pt x="1219964" y="380246"/>
                  </a:cubicBezTo>
                  <a:lnTo>
                    <a:pt x="1217774" y="379198"/>
                  </a:lnTo>
                  <a:cubicBezTo>
                    <a:pt x="1216250" y="376817"/>
                    <a:pt x="1212440" y="375579"/>
                    <a:pt x="1209296" y="376341"/>
                  </a:cubicBezTo>
                  <a:lnTo>
                    <a:pt x="1213201" y="379484"/>
                  </a:lnTo>
                  <a:lnTo>
                    <a:pt x="1213773" y="379865"/>
                  </a:lnTo>
                  <a:cubicBezTo>
                    <a:pt x="1212344" y="381865"/>
                    <a:pt x="1208820" y="384532"/>
                    <a:pt x="1205772" y="385771"/>
                  </a:cubicBezTo>
                  <a:lnTo>
                    <a:pt x="1203581" y="383675"/>
                  </a:lnTo>
                  <a:cubicBezTo>
                    <a:pt x="1200248" y="380627"/>
                    <a:pt x="1197581" y="380341"/>
                    <a:pt x="1193104" y="382437"/>
                  </a:cubicBezTo>
                  <a:cubicBezTo>
                    <a:pt x="1190723" y="383580"/>
                    <a:pt x="1186912" y="382913"/>
                    <a:pt x="1183865" y="380722"/>
                  </a:cubicBezTo>
                  <a:lnTo>
                    <a:pt x="1181388" y="379008"/>
                  </a:lnTo>
                  <a:cubicBezTo>
                    <a:pt x="1176435" y="378341"/>
                    <a:pt x="1171958" y="379770"/>
                    <a:pt x="1171292" y="382151"/>
                  </a:cubicBezTo>
                  <a:cubicBezTo>
                    <a:pt x="1170625" y="384628"/>
                    <a:pt x="1176244" y="388628"/>
                    <a:pt x="1174530" y="388723"/>
                  </a:cubicBezTo>
                  <a:cubicBezTo>
                    <a:pt x="1172816" y="388819"/>
                    <a:pt x="1168434" y="387104"/>
                    <a:pt x="1169101" y="384723"/>
                  </a:cubicBezTo>
                  <a:cubicBezTo>
                    <a:pt x="1169768" y="382437"/>
                    <a:pt x="1167482" y="376055"/>
                    <a:pt x="1165291" y="377484"/>
                  </a:cubicBezTo>
                  <a:cubicBezTo>
                    <a:pt x="1163100" y="378913"/>
                    <a:pt x="1157576" y="381103"/>
                    <a:pt x="1157004" y="379675"/>
                  </a:cubicBezTo>
                  <a:lnTo>
                    <a:pt x="1156051" y="378722"/>
                  </a:lnTo>
                  <a:cubicBezTo>
                    <a:pt x="1155575" y="378246"/>
                    <a:pt x="1153766" y="378532"/>
                    <a:pt x="1152718" y="378817"/>
                  </a:cubicBezTo>
                  <a:cubicBezTo>
                    <a:pt x="1152242" y="378913"/>
                    <a:pt x="1151765" y="380246"/>
                    <a:pt x="1151956" y="380532"/>
                  </a:cubicBezTo>
                  <a:lnTo>
                    <a:pt x="1154337" y="382723"/>
                  </a:lnTo>
                  <a:cubicBezTo>
                    <a:pt x="1157194" y="385009"/>
                    <a:pt x="1160433" y="387485"/>
                    <a:pt x="1161481" y="388247"/>
                  </a:cubicBezTo>
                  <a:cubicBezTo>
                    <a:pt x="1162528" y="389009"/>
                    <a:pt x="1156337" y="393200"/>
                    <a:pt x="1150908" y="396058"/>
                  </a:cubicBezTo>
                  <a:lnTo>
                    <a:pt x="1145669" y="396629"/>
                  </a:lnTo>
                  <a:cubicBezTo>
                    <a:pt x="1141002" y="397105"/>
                    <a:pt x="1135763" y="395486"/>
                    <a:pt x="1131477" y="392438"/>
                  </a:cubicBezTo>
                  <a:lnTo>
                    <a:pt x="1127667" y="389676"/>
                  </a:lnTo>
                  <a:cubicBezTo>
                    <a:pt x="1123952" y="392057"/>
                    <a:pt x="1120237" y="395200"/>
                    <a:pt x="1119285" y="396724"/>
                  </a:cubicBezTo>
                  <a:lnTo>
                    <a:pt x="1118142" y="395962"/>
                  </a:lnTo>
                  <a:lnTo>
                    <a:pt x="1116237" y="394724"/>
                  </a:lnTo>
                  <a:cubicBezTo>
                    <a:pt x="1113760" y="394915"/>
                    <a:pt x="1111189" y="394438"/>
                    <a:pt x="1110617" y="393772"/>
                  </a:cubicBezTo>
                  <a:lnTo>
                    <a:pt x="1110712" y="393295"/>
                  </a:lnTo>
                  <a:cubicBezTo>
                    <a:pt x="1110903" y="392438"/>
                    <a:pt x="1111570" y="391105"/>
                    <a:pt x="1112332" y="391009"/>
                  </a:cubicBezTo>
                  <a:cubicBezTo>
                    <a:pt x="1118333" y="390057"/>
                    <a:pt x="1124333" y="389295"/>
                    <a:pt x="1130334" y="388438"/>
                  </a:cubicBezTo>
                  <a:lnTo>
                    <a:pt x="1130715" y="388438"/>
                  </a:lnTo>
                  <a:cubicBezTo>
                    <a:pt x="1131477" y="387676"/>
                    <a:pt x="1130334" y="385961"/>
                    <a:pt x="1128143" y="384628"/>
                  </a:cubicBezTo>
                  <a:cubicBezTo>
                    <a:pt x="1125952" y="383294"/>
                    <a:pt x="1119190" y="380532"/>
                    <a:pt x="1118904" y="381770"/>
                  </a:cubicBezTo>
                  <a:cubicBezTo>
                    <a:pt x="1118618" y="383104"/>
                    <a:pt x="1116713" y="385485"/>
                    <a:pt x="1115475" y="384151"/>
                  </a:cubicBezTo>
                  <a:cubicBezTo>
                    <a:pt x="1114237" y="382723"/>
                    <a:pt x="1111475" y="378913"/>
                    <a:pt x="1112236" y="378722"/>
                  </a:cubicBezTo>
                  <a:cubicBezTo>
                    <a:pt x="1112999" y="378532"/>
                    <a:pt x="1114903" y="375674"/>
                    <a:pt x="1114618" y="373007"/>
                  </a:cubicBezTo>
                  <a:lnTo>
                    <a:pt x="1110712" y="372055"/>
                  </a:lnTo>
                  <a:lnTo>
                    <a:pt x="1107379" y="371197"/>
                  </a:lnTo>
                  <a:cubicBezTo>
                    <a:pt x="1104045" y="371864"/>
                    <a:pt x="1100807" y="373293"/>
                    <a:pt x="1100044" y="374436"/>
                  </a:cubicBezTo>
                  <a:lnTo>
                    <a:pt x="1100426" y="375103"/>
                  </a:lnTo>
                  <a:lnTo>
                    <a:pt x="1101759" y="377389"/>
                  </a:lnTo>
                  <a:cubicBezTo>
                    <a:pt x="1103759" y="379770"/>
                    <a:pt x="1102616" y="381389"/>
                    <a:pt x="1099283" y="381008"/>
                  </a:cubicBezTo>
                  <a:lnTo>
                    <a:pt x="1096425" y="380437"/>
                  </a:lnTo>
                  <a:cubicBezTo>
                    <a:pt x="1095092" y="380151"/>
                    <a:pt x="1093282" y="379675"/>
                    <a:pt x="1092710" y="378722"/>
                  </a:cubicBezTo>
                  <a:cubicBezTo>
                    <a:pt x="1091472" y="377103"/>
                    <a:pt x="1091091" y="375103"/>
                    <a:pt x="1090139" y="373293"/>
                  </a:cubicBezTo>
                  <a:cubicBezTo>
                    <a:pt x="1089853" y="372721"/>
                    <a:pt x="1088900" y="372436"/>
                    <a:pt x="1088234" y="372055"/>
                  </a:cubicBezTo>
                  <a:cubicBezTo>
                    <a:pt x="1087948" y="371864"/>
                    <a:pt x="1087281" y="371864"/>
                    <a:pt x="1086995" y="372055"/>
                  </a:cubicBezTo>
                  <a:lnTo>
                    <a:pt x="1084614" y="373102"/>
                  </a:lnTo>
                  <a:cubicBezTo>
                    <a:pt x="1081947" y="374341"/>
                    <a:pt x="1080518" y="376817"/>
                    <a:pt x="1081376" y="378627"/>
                  </a:cubicBezTo>
                  <a:cubicBezTo>
                    <a:pt x="1082233" y="380437"/>
                    <a:pt x="1081947" y="387104"/>
                    <a:pt x="1081947" y="389866"/>
                  </a:cubicBezTo>
                  <a:cubicBezTo>
                    <a:pt x="1081947" y="392629"/>
                    <a:pt x="1082137" y="398058"/>
                    <a:pt x="1074994" y="397486"/>
                  </a:cubicBezTo>
                  <a:lnTo>
                    <a:pt x="1069184" y="395867"/>
                  </a:lnTo>
                  <a:lnTo>
                    <a:pt x="1066040" y="395010"/>
                  </a:lnTo>
                  <a:cubicBezTo>
                    <a:pt x="1064993" y="396534"/>
                    <a:pt x="1062135" y="398534"/>
                    <a:pt x="1059754" y="399487"/>
                  </a:cubicBezTo>
                  <a:lnTo>
                    <a:pt x="1057753" y="399106"/>
                  </a:lnTo>
                  <a:cubicBezTo>
                    <a:pt x="1056134" y="398820"/>
                    <a:pt x="1055182" y="396629"/>
                    <a:pt x="1052991" y="398820"/>
                  </a:cubicBezTo>
                  <a:lnTo>
                    <a:pt x="1052515" y="399296"/>
                  </a:lnTo>
                  <a:cubicBezTo>
                    <a:pt x="1050419" y="398820"/>
                    <a:pt x="1049276" y="397010"/>
                    <a:pt x="1049943" y="395391"/>
                  </a:cubicBezTo>
                  <a:lnTo>
                    <a:pt x="1050705" y="395296"/>
                  </a:lnTo>
                  <a:cubicBezTo>
                    <a:pt x="1053753" y="395105"/>
                    <a:pt x="1054801" y="393581"/>
                    <a:pt x="1053467" y="391962"/>
                  </a:cubicBezTo>
                  <a:lnTo>
                    <a:pt x="1052610" y="390914"/>
                  </a:lnTo>
                  <a:cubicBezTo>
                    <a:pt x="1049371" y="390628"/>
                    <a:pt x="1046704" y="391486"/>
                    <a:pt x="1046609" y="392819"/>
                  </a:cubicBezTo>
                  <a:cubicBezTo>
                    <a:pt x="1046514" y="394153"/>
                    <a:pt x="1045276" y="398153"/>
                    <a:pt x="1044514" y="399010"/>
                  </a:cubicBezTo>
                  <a:lnTo>
                    <a:pt x="1043657" y="399106"/>
                  </a:lnTo>
                  <a:lnTo>
                    <a:pt x="1041656" y="399296"/>
                  </a:lnTo>
                  <a:cubicBezTo>
                    <a:pt x="1041942" y="397963"/>
                    <a:pt x="1041942" y="396058"/>
                    <a:pt x="1041751" y="394915"/>
                  </a:cubicBezTo>
                  <a:lnTo>
                    <a:pt x="1041085" y="394057"/>
                  </a:lnTo>
                  <a:cubicBezTo>
                    <a:pt x="1039466" y="392057"/>
                    <a:pt x="1038418" y="393867"/>
                    <a:pt x="1037560" y="394724"/>
                  </a:cubicBezTo>
                  <a:lnTo>
                    <a:pt x="1035084" y="397105"/>
                  </a:lnTo>
                  <a:cubicBezTo>
                    <a:pt x="1030893" y="396534"/>
                    <a:pt x="1029750" y="395105"/>
                    <a:pt x="1032608" y="393962"/>
                  </a:cubicBezTo>
                  <a:lnTo>
                    <a:pt x="1034608" y="392724"/>
                  </a:lnTo>
                  <a:cubicBezTo>
                    <a:pt x="1035370" y="392248"/>
                    <a:pt x="1035941" y="390819"/>
                    <a:pt x="1035751" y="390057"/>
                  </a:cubicBezTo>
                  <a:cubicBezTo>
                    <a:pt x="1035560" y="389390"/>
                    <a:pt x="1033941" y="388723"/>
                    <a:pt x="1032989" y="388723"/>
                  </a:cubicBezTo>
                  <a:cubicBezTo>
                    <a:pt x="1031465" y="388723"/>
                    <a:pt x="1029845" y="389295"/>
                    <a:pt x="1028321" y="389581"/>
                  </a:cubicBezTo>
                  <a:cubicBezTo>
                    <a:pt x="1026035" y="389962"/>
                    <a:pt x="1022511" y="391105"/>
                    <a:pt x="1021559" y="390247"/>
                  </a:cubicBezTo>
                  <a:cubicBezTo>
                    <a:pt x="1017749" y="387104"/>
                    <a:pt x="1015843" y="389295"/>
                    <a:pt x="1013272" y="391295"/>
                  </a:cubicBezTo>
                  <a:cubicBezTo>
                    <a:pt x="1011843" y="392438"/>
                    <a:pt x="1006604" y="390914"/>
                    <a:pt x="1005747" y="389104"/>
                  </a:cubicBezTo>
                  <a:lnTo>
                    <a:pt x="1005652" y="388819"/>
                  </a:lnTo>
                  <a:cubicBezTo>
                    <a:pt x="1006700" y="388152"/>
                    <a:pt x="1004509" y="386628"/>
                    <a:pt x="1000889" y="385485"/>
                  </a:cubicBezTo>
                  <a:cubicBezTo>
                    <a:pt x="997270" y="384247"/>
                    <a:pt x="988602" y="387961"/>
                    <a:pt x="990983" y="388533"/>
                  </a:cubicBezTo>
                  <a:lnTo>
                    <a:pt x="991555" y="389485"/>
                  </a:lnTo>
                  <a:lnTo>
                    <a:pt x="992412" y="390819"/>
                  </a:lnTo>
                  <a:cubicBezTo>
                    <a:pt x="992317" y="392629"/>
                    <a:pt x="990317" y="393867"/>
                    <a:pt x="987935" y="393486"/>
                  </a:cubicBezTo>
                  <a:cubicBezTo>
                    <a:pt x="985554" y="393200"/>
                    <a:pt x="976410" y="393486"/>
                    <a:pt x="970981" y="396534"/>
                  </a:cubicBezTo>
                  <a:lnTo>
                    <a:pt x="965361" y="397010"/>
                  </a:lnTo>
                  <a:lnTo>
                    <a:pt x="960789" y="397391"/>
                  </a:lnTo>
                  <a:cubicBezTo>
                    <a:pt x="957550" y="391200"/>
                    <a:pt x="954121" y="388152"/>
                    <a:pt x="953169" y="390533"/>
                  </a:cubicBezTo>
                  <a:cubicBezTo>
                    <a:pt x="952217" y="393010"/>
                    <a:pt x="949168" y="397867"/>
                    <a:pt x="948311" y="396058"/>
                  </a:cubicBezTo>
                  <a:lnTo>
                    <a:pt x="946978" y="395296"/>
                  </a:lnTo>
                  <a:cubicBezTo>
                    <a:pt x="946311" y="394915"/>
                    <a:pt x="943930" y="395677"/>
                    <a:pt x="942787" y="396439"/>
                  </a:cubicBezTo>
                  <a:lnTo>
                    <a:pt x="940786" y="397677"/>
                  </a:lnTo>
                  <a:cubicBezTo>
                    <a:pt x="938786" y="399487"/>
                    <a:pt x="935738" y="400153"/>
                    <a:pt x="934024" y="399201"/>
                  </a:cubicBezTo>
                  <a:cubicBezTo>
                    <a:pt x="932309" y="398248"/>
                    <a:pt x="928499" y="395391"/>
                    <a:pt x="929071" y="394819"/>
                  </a:cubicBezTo>
                  <a:cubicBezTo>
                    <a:pt x="929737" y="394248"/>
                    <a:pt x="932785" y="393010"/>
                    <a:pt x="933548" y="393962"/>
                  </a:cubicBezTo>
                  <a:cubicBezTo>
                    <a:pt x="934309" y="394915"/>
                    <a:pt x="937643" y="396439"/>
                    <a:pt x="938310" y="394343"/>
                  </a:cubicBezTo>
                  <a:lnTo>
                    <a:pt x="937834" y="394057"/>
                  </a:lnTo>
                  <a:lnTo>
                    <a:pt x="935071" y="392152"/>
                  </a:lnTo>
                  <a:cubicBezTo>
                    <a:pt x="931738" y="390247"/>
                    <a:pt x="928499" y="389485"/>
                    <a:pt x="927737" y="390343"/>
                  </a:cubicBezTo>
                  <a:cubicBezTo>
                    <a:pt x="926975" y="391200"/>
                    <a:pt x="924880" y="394629"/>
                    <a:pt x="924118" y="395867"/>
                  </a:cubicBezTo>
                  <a:cubicBezTo>
                    <a:pt x="923356" y="397105"/>
                    <a:pt x="922879" y="399201"/>
                    <a:pt x="922213" y="399963"/>
                  </a:cubicBezTo>
                  <a:cubicBezTo>
                    <a:pt x="921546" y="400725"/>
                    <a:pt x="920784" y="403011"/>
                    <a:pt x="918689" y="401773"/>
                  </a:cubicBezTo>
                  <a:cubicBezTo>
                    <a:pt x="916593" y="400534"/>
                    <a:pt x="919355" y="395677"/>
                    <a:pt x="919165" y="395105"/>
                  </a:cubicBezTo>
                  <a:cubicBezTo>
                    <a:pt x="918974" y="394534"/>
                    <a:pt x="917641" y="393200"/>
                    <a:pt x="916784" y="393486"/>
                  </a:cubicBezTo>
                  <a:cubicBezTo>
                    <a:pt x="915926" y="393772"/>
                    <a:pt x="914021" y="395962"/>
                    <a:pt x="912878" y="397391"/>
                  </a:cubicBezTo>
                  <a:lnTo>
                    <a:pt x="910687" y="396724"/>
                  </a:lnTo>
                  <a:cubicBezTo>
                    <a:pt x="909735" y="396439"/>
                    <a:pt x="908306" y="395296"/>
                    <a:pt x="908020" y="395486"/>
                  </a:cubicBezTo>
                  <a:cubicBezTo>
                    <a:pt x="905449" y="397296"/>
                    <a:pt x="903639" y="399772"/>
                    <a:pt x="899067" y="397391"/>
                  </a:cubicBezTo>
                  <a:lnTo>
                    <a:pt x="897638" y="396629"/>
                  </a:lnTo>
                  <a:cubicBezTo>
                    <a:pt x="893638" y="397867"/>
                    <a:pt x="887446" y="399201"/>
                    <a:pt x="884017" y="399677"/>
                  </a:cubicBezTo>
                  <a:lnTo>
                    <a:pt x="880589" y="399487"/>
                  </a:lnTo>
                  <a:lnTo>
                    <a:pt x="874492" y="399201"/>
                  </a:lnTo>
                  <a:cubicBezTo>
                    <a:pt x="872016" y="395677"/>
                    <a:pt x="870397" y="395200"/>
                    <a:pt x="870873" y="398248"/>
                  </a:cubicBezTo>
                  <a:cubicBezTo>
                    <a:pt x="871349" y="401201"/>
                    <a:pt x="868492" y="408821"/>
                    <a:pt x="865063" y="408631"/>
                  </a:cubicBezTo>
                  <a:cubicBezTo>
                    <a:pt x="861729" y="408535"/>
                    <a:pt x="856204" y="400725"/>
                    <a:pt x="856109" y="398058"/>
                  </a:cubicBezTo>
                  <a:lnTo>
                    <a:pt x="852109" y="399391"/>
                  </a:lnTo>
                  <a:lnTo>
                    <a:pt x="850680" y="399868"/>
                  </a:lnTo>
                  <a:cubicBezTo>
                    <a:pt x="849727" y="402058"/>
                    <a:pt x="848203" y="402916"/>
                    <a:pt x="847346" y="401773"/>
                  </a:cubicBezTo>
                  <a:cubicBezTo>
                    <a:pt x="846489" y="400725"/>
                    <a:pt x="842869" y="398248"/>
                    <a:pt x="841631" y="399010"/>
                  </a:cubicBezTo>
                  <a:cubicBezTo>
                    <a:pt x="840298" y="399868"/>
                    <a:pt x="840965" y="403773"/>
                    <a:pt x="841631" y="404344"/>
                  </a:cubicBezTo>
                  <a:cubicBezTo>
                    <a:pt x="842393" y="404821"/>
                    <a:pt x="842489" y="407964"/>
                    <a:pt x="840012" y="410059"/>
                  </a:cubicBezTo>
                  <a:lnTo>
                    <a:pt x="835345" y="409202"/>
                  </a:lnTo>
                  <a:lnTo>
                    <a:pt x="831059" y="408440"/>
                  </a:lnTo>
                  <a:cubicBezTo>
                    <a:pt x="826963" y="406630"/>
                    <a:pt x="823343" y="404916"/>
                    <a:pt x="823058" y="404630"/>
                  </a:cubicBezTo>
                  <a:cubicBezTo>
                    <a:pt x="822772" y="404249"/>
                    <a:pt x="822010" y="401963"/>
                    <a:pt x="821819" y="400344"/>
                  </a:cubicBezTo>
                  <a:lnTo>
                    <a:pt x="820867" y="399582"/>
                  </a:lnTo>
                  <a:cubicBezTo>
                    <a:pt x="819533" y="398439"/>
                    <a:pt x="816961" y="397010"/>
                    <a:pt x="815818" y="397486"/>
                  </a:cubicBezTo>
                  <a:cubicBezTo>
                    <a:pt x="813533" y="398248"/>
                    <a:pt x="814009" y="400153"/>
                    <a:pt x="815818" y="401582"/>
                  </a:cubicBezTo>
                  <a:cubicBezTo>
                    <a:pt x="817628" y="403011"/>
                    <a:pt x="817819" y="404725"/>
                    <a:pt x="815152" y="405487"/>
                  </a:cubicBezTo>
                  <a:cubicBezTo>
                    <a:pt x="814390" y="405678"/>
                    <a:pt x="812770" y="404440"/>
                    <a:pt x="811818" y="403582"/>
                  </a:cubicBezTo>
                  <a:lnTo>
                    <a:pt x="810294" y="402154"/>
                  </a:lnTo>
                  <a:cubicBezTo>
                    <a:pt x="808770" y="400344"/>
                    <a:pt x="805912" y="399677"/>
                    <a:pt x="804008" y="400725"/>
                  </a:cubicBezTo>
                  <a:cubicBezTo>
                    <a:pt x="802102" y="401773"/>
                    <a:pt x="797626" y="407488"/>
                    <a:pt x="796768" y="407488"/>
                  </a:cubicBezTo>
                  <a:cubicBezTo>
                    <a:pt x="795911" y="407583"/>
                    <a:pt x="792006" y="407202"/>
                    <a:pt x="791911" y="406440"/>
                  </a:cubicBezTo>
                  <a:lnTo>
                    <a:pt x="792101" y="405964"/>
                  </a:lnTo>
                  <a:cubicBezTo>
                    <a:pt x="792577" y="404725"/>
                    <a:pt x="794006" y="403106"/>
                    <a:pt x="793530" y="402439"/>
                  </a:cubicBezTo>
                  <a:cubicBezTo>
                    <a:pt x="792101" y="400630"/>
                    <a:pt x="790006" y="401106"/>
                    <a:pt x="788386" y="402630"/>
                  </a:cubicBezTo>
                  <a:cubicBezTo>
                    <a:pt x="786767" y="404154"/>
                    <a:pt x="784005" y="405583"/>
                    <a:pt x="783719" y="407297"/>
                  </a:cubicBezTo>
                  <a:cubicBezTo>
                    <a:pt x="782767" y="411964"/>
                    <a:pt x="780576" y="407583"/>
                    <a:pt x="779338" y="407964"/>
                  </a:cubicBezTo>
                  <a:lnTo>
                    <a:pt x="775051" y="409393"/>
                  </a:lnTo>
                  <a:cubicBezTo>
                    <a:pt x="773337" y="413012"/>
                    <a:pt x="771337" y="414917"/>
                    <a:pt x="770575" y="413679"/>
                  </a:cubicBezTo>
                  <a:cubicBezTo>
                    <a:pt x="769813" y="412441"/>
                    <a:pt x="769336" y="407773"/>
                    <a:pt x="771527" y="406535"/>
                  </a:cubicBezTo>
                  <a:lnTo>
                    <a:pt x="773527" y="405487"/>
                  </a:lnTo>
                  <a:cubicBezTo>
                    <a:pt x="774194" y="405106"/>
                    <a:pt x="775528" y="404725"/>
                    <a:pt x="775528" y="404535"/>
                  </a:cubicBezTo>
                  <a:cubicBezTo>
                    <a:pt x="775242" y="403297"/>
                    <a:pt x="774480" y="402154"/>
                    <a:pt x="774194" y="400915"/>
                  </a:cubicBezTo>
                  <a:cubicBezTo>
                    <a:pt x="773718" y="399296"/>
                    <a:pt x="773337" y="397677"/>
                    <a:pt x="773337" y="395962"/>
                  </a:cubicBezTo>
                  <a:cubicBezTo>
                    <a:pt x="773337" y="395010"/>
                    <a:pt x="775051" y="393581"/>
                    <a:pt x="774670" y="393105"/>
                  </a:cubicBezTo>
                  <a:lnTo>
                    <a:pt x="772575" y="390438"/>
                  </a:lnTo>
                  <a:cubicBezTo>
                    <a:pt x="768479" y="391200"/>
                    <a:pt x="765622" y="392343"/>
                    <a:pt x="766193" y="393010"/>
                  </a:cubicBezTo>
                  <a:cubicBezTo>
                    <a:pt x="766765" y="393772"/>
                    <a:pt x="766955" y="400630"/>
                    <a:pt x="766003" y="406726"/>
                  </a:cubicBezTo>
                  <a:lnTo>
                    <a:pt x="758383" y="407392"/>
                  </a:lnTo>
                  <a:lnTo>
                    <a:pt x="751239" y="408059"/>
                  </a:lnTo>
                  <a:cubicBezTo>
                    <a:pt x="744667" y="411869"/>
                    <a:pt x="738380" y="413584"/>
                    <a:pt x="737333" y="411774"/>
                  </a:cubicBezTo>
                  <a:cubicBezTo>
                    <a:pt x="736285" y="410059"/>
                    <a:pt x="731808" y="406630"/>
                    <a:pt x="730284" y="408916"/>
                  </a:cubicBezTo>
                  <a:lnTo>
                    <a:pt x="729522" y="410821"/>
                  </a:lnTo>
                  <a:cubicBezTo>
                    <a:pt x="728189" y="414155"/>
                    <a:pt x="732379" y="413298"/>
                    <a:pt x="733999" y="414346"/>
                  </a:cubicBezTo>
                  <a:cubicBezTo>
                    <a:pt x="734951" y="415012"/>
                    <a:pt x="736094" y="415679"/>
                    <a:pt x="736666" y="416632"/>
                  </a:cubicBezTo>
                  <a:cubicBezTo>
                    <a:pt x="737142" y="417394"/>
                    <a:pt x="737142" y="418822"/>
                    <a:pt x="736570" y="419394"/>
                  </a:cubicBezTo>
                  <a:cubicBezTo>
                    <a:pt x="735904" y="419965"/>
                    <a:pt x="733808" y="420346"/>
                    <a:pt x="733237" y="419965"/>
                  </a:cubicBezTo>
                  <a:lnTo>
                    <a:pt x="730379" y="417965"/>
                  </a:lnTo>
                  <a:cubicBezTo>
                    <a:pt x="728284" y="419680"/>
                    <a:pt x="725712" y="420918"/>
                    <a:pt x="724474" y="420823"/>
                  </a:cubicBezTo>
                  <a:lnTo>
                    <a:pt x="723331" y="420442"/>
                  </a:lnTo>
                  <a:cubicBezTo>
                    <a:pt x="721616" y="419870"/>
                    <a:pt x="718664" y="420537"/>
                    <a:pt x="719235" y="417870"/>
                  </a:cubicBezTo>
                  <a:cubicBezTo>
                    <a:pt x="719330" y="417203"/>
                    <a:pt x="720568" y="416251"/>
                    <a:pt x="721521" y="416060"/>
                  </a:cubicBezTo>
                  <a:lnTo>
                    <a:pt x="723045" y="415774"/>
                  </a:lnTo>
                  <a:cubicBezTo>
                    <a:pt x="725902" y="415870"/>
                    <a:pt x="725712" y="412631"/>
                    <a:pt x="722569" y="408631"/>
                  </a:cubicBezTo>
                  <a:lnTo>
                    <a:pt x="719997" y="405583"/>
                  </a:lnTo>
                  <a:cubicBezTo>
                    <a:pt x="719807" y="405297"/>
                    <a:pt x="718378" y="405583"/>
                    <a:pt x="717616" y="405868"/>
                  </a:cubicBezTo>
                  <a:cubicBezTo>
                    <a:pt x="717330" y="405964"/>
                    <a:pt x="717330" y="406821"/>
                    <a:pt x="717425" y="407297"/>
                  </a:cubicBezTo>
                  <a:cubicBezTo>
                    <a:pt x="717520" y="407583"/>
                    <a:pt x="718283" y="407773"/>
                    <a:pt x="718283" y="408059"/>
                  </a:cubicBezTo>
                  <a:lnTo>
                    <a:pt x="718378" y="409297"/>
                  </a:lnTo>
                  <a:cubicBezTo>
                    <a:pt x="718283" y="410631"/>
                    <a:pt x="717044" y="411774"/>
                    <a:pt x="715711" y="411869"/>
                  </a:cubicBezTo>
                  <a:lnTo>
                    <a:pt x="714853" y="411393"/>
                  </a:lnTo>
                  <a:lnTo>
                    <a:pt x="712567" y="410155"/>
                  </a:lnTo>
                  <a:cubicBezTo>
                    <a:pt x="709900" y="408345"/>
                    <a:pt x="707424" y="407583"/>
                    <a:pt x="707043" y="408440"/>
                  </a:cubicBezTo>
                  <a:cubicBezTo>
                    <a:pt x="706662" y="409297"/>
                    <a:pt x="702281" y="410440"/>
                    <a:pt x="697994" y="408916"/>
                  </a:cubicBezTo>
                  <a:lnTo>
                    <a:pt x="693994" y="407869"/>
                  </a:lnTo>
                  <a:cubicBezTo>
                    <a:pt x="693327" y="407678"/>
                    <a:pt x="691898" y="409202"/>
                    <a:pt x="690850" y="409964"/>
                  </a:cubicBezTo>
                  <a:lnTo>
                    <a:pt x="690184" y="410440"/>
                  </a:lnTo>
                  <a:cubicBezTo>
                    <a:pt x="689517" y="411012"/>
                    <a:pt x="686374" y="411774"/>
                    <a:pt x="683231" y="412155"/>
                  </a:cubicBezTo>
                  <a:lnTo>
                    <a:pt x="680944" y="411107"/>
                  </a:lnTo>
                  <a:cubicBezTo>
                    <a:pt x="677134" y="409297"/>
                    <a:pt x="674849" y="413298"/>
                    <a:pt x="670943" y="412155"/>
                  </a:cubicBezTo>
                  <a:cubicBezTo>
                    <a:pt x="667991" y="411298"/>
                    <a:pt x="663895" y="411488"/>
                    <a:pt x="660942" y="412441"/>
                  </a:cubicBezTo>
                  <a:cubicBezTo>
                    <a:pt x="658846" y="413203"/>
                    <a:pt x="658180" y="413203"/>
                    <a:pt x="656179" y="412441"/>
                  </a:cubicBezTo>
                  <a:cubicBezTo>
                    <a:pt x="653798" y="411583"/>
                    <a:pt x="649226" y="411488"/>
                    <a:pt x="647893" y="412726"/>
                  </a:cubicBezTo>
                  <a:cubicBezTo>
                    <a:pt x="644654" y="415584"/>
                    <a:pt x="643987" y="411488"/>
                    <a:pt x="641797" y="411964"/>
                  </a:cubicBezTo>
                  <a:cubicBezTo>
                    <a:pt x="638653" y="412536"/>
                    <a:pt x="638939" y="413965"/>
                    <a:pt x="639892" y="415679"/>
                  </a:cubicBezTo>
                  <a:cubicBezTo>
                    <a:pt x="640463" y="416632"/>
                    <a:pt x="643225" y="417489"/>
                    <a:pt x="640082" y="418251"/>
                  </a:cubicBezTo>
                  <a:cubicBezTo>
                    <a:pt x="639320" y="418441"/>
                    <a:pt x="637320" y="417203"/>
                    <a:pt x="636844" y="416346"/>
                  </a:cubicBezTo>
                  <a:lnTo>
                    <a:pt x="635510" y="413679"/>
                  </a:lnTo>
                  <a:cubicBezTo>
                    <a:pt x="634082" y="409583"/>
                    <a:pt x="632558" y="407583"/>
                    <a:pt x="632176" y="409202"/>
                  </a:cubicBezTo>
                  <a:cubicBezTo>
                    <a:pt x="631795" y="410821"/>
                    <a:pt x="629986" y="413869"/>
                    <a:pt x="628843" y="413012"/>
                  </a:cubicBezTo>
                  <a:cubicBezTo>
                    <a:pt x="627795" y="412155"/>
                    <a:pt x="622651" y="410155"/>
                    <a:pt x="620270" y="410726"/>
                  </a:cubicBezTo>
                  <a:cubicBezTo>
                    <a:pt x="617984" y="411298"/>
                    <a:pt x="611698" y="412822"/>
                    <a:pt x="607602" y="408059"/>
                  </a:cubicBezTo>
                  <a:lnTo>
                    <a:pt x="618175" y="405868"/>
                  </a:lnTo>
                  <a:lnTo>
                    <a:pt x="620080" y="405487"/>
                  </a:lnTo>
                  <a:cubicBezTo>
                    <a:pt x="622461" y="405392"/>
                    <a:pt x="623414" y="403868"/>
                    <a:pt x="622175" y="402154"/>
                  </a:cubicBezTo>
                  <a:cubicBezTo>
                    <a:pt x="620937" y="400439"/>
                    <a:pt x="614079" y="400820"/>
                    <a:pt x="613889" y="399772"/>
                  </a:cubicBezTo>
                  <a:cubicBezTo>
                    <a:pt x="613603" y="398629"/>
                    <a:pt x="610459" y="396534"/>
                    <a:pt x="607507" y="398058"/>
                  </a:cubicBezTo>
                  <a:cubicBezTo>
                    <a:pt x="604554" y="399582"/>
                    <a:pt x="596172" y="402630"/>
                    <a:pt x="595410" y="401582"/>
                  </a:cubicBezTo>
                  <a:cubicBezTo>
                    <a:pt x="594648" y="400534"/>
                    <a:pt x="591219" y="397582"/>
                    <a:pt x="590267" y="398534"/>
                  </a:cubicBezTo>
                  <a:cubicBezTo>
                    <a:pt x="589314" y="399391"/>
                    <a:pt x="587504" y="403773"/>
                    <a:pt x="586933" y="406440"/>
                  </a:cubicBezTo>
                  <a:lnTo>
                    <a:pt x="591219" y="405773"/>
                  </a:lnTo>
                  <a:lnTo>
                    <a:pt x="595791" y="405011"/>
                  </a:lnTo>
                  <a:cubicBezTo>
                    <a:pt x="596172" y="407583"/>
                    <a:pt x="598363" y="408440"/>
                    <a:pt x="600649" y="407011"/>
                  </a:cubicBezTo>
                  <a:cubicBezTo>
                    <a:pt x="602935" y="405487"/>
                    <a:pt x="609221" y="401773"/>
                    <a:pt x="609412" y="401773"/>
                  </a:cubicBezTo>
                  <a:cubicBezTo>
                    <a:pt x="609602" y="401868"/>
                    <a:pt x="606935" y="405011"/>
                    <a:pt x="601982" y="408250"/>
                  </a:cubicBezTo>
                  <a:lnTo>
                    <a:pt x="602554" y="413584"/>
                  </a:lnTo>
                  <a:cubicBezTo>
                    <a:pt x="602649" y="414346"/>
                    <a:pt x="599506" y="415584"/>
                    <a:pt x="597696" y="416251"/>
                  </a:cubicBezTo>
                  <a:lnTo>
                    <a:pt x="595696" y="417013"/>
                  </a:lnTo>
                  <a:cubicBezTo>
                    <a:pt x="593124" y="417489"/>
                    <a:pt x="590362" y="417298"/>
                    <a:pt x="589600" y="416727"/>
                  </a:cubicBezTo>
                  <a:cubicBezTo>
                    <a:pt x="588838" y="416155"/>
                    <a:pt x="584551" y="415012"/>
                    <a:pt x="581980" y="415965"/>
                  </a:cubicBezTo>
                  <a:cubicBezTo>
                    <a:pt x="579408" y="416917"/>
                    <a:pt x="572741" y="419299"/>
                    <a:pt x="573121" y="419965"/>
                  </a:cubicBezTo>
                  <a:cubicBezTo>
                    <a:pt x="573502" y="420632"/>
                    <a:pt x="572931" y="422442"/>
                    <a:pt x="571407" y="422823"/>
                  </a:cubicBezTo>
                  <a:lnTo>
                    <a:pt x="570931" y="422347"/>
                  </a:lnTo>
                  <a:cubicBezTo>
                    <a:pt x="568740" y="420537"/>
                    <a:pt x="567216" y="418156"/>
                    <a:pt x="565025" y="416441"/>
                  </a:cubicBezTo>
                  <a:lnTo>
                    <a:pt x="563025" y="414822"/>
                  </a:lnTo>
                  <a:cubicBezTo>
                    <a:pt x="560167" y="413488"/>
                    <a:pt x="555881" y="414536"/>
                    <a:pt x="553500" y="417203"/>
                  </a:cubicBezTo>
                  <a:lnTo>
                    <a:pt x="548833" y="416346"/>
                  </a:lnTo>
                  <a:lnTo>
                    <a:pt x="544070" y="415489"/>
                  </a:lnTo>
                  <a:cubicBezTo>
                    <a:pt x="544546" y="412441"/>
                    <a:pt x="544546" y="411393"/>
                    <a:pt x="544070" y="413012"/>
                  </a:cubicBezTo>
                  <a:cubicBezTo>
                    <a:pt x="543594" y="414727"/>
                    <a:pt x="537784" y="418727"/>
                    <a:pt x="536545" y="419965"/>
                  </a:cubicBezTo>
                  <a:cubicBezTo>
                    <a:pt x="535307" y="421204"/>
                    <a:pt x="531592" y="423299"/>
                    <a:pt x="532735" y="420156"/>
                  </a:cubicBezTo>
                  <a:lnTo>
                    <a:pt x="532735" y="418060"/>
                  </a:lnTo>
                  <a:lnTo>
                    <a:pt x="532735" y="416822"/>
                  </a:lnTo>
                  <a:cubicBezTo>
                    <a:pt x="531402" y="415489"/>
                    <a:pt x="527592" y="413965"/>
                    <a:pt x="524449" y="413584"/>
                  </a:cubicBezTo>
                  <a:cubicBezTo>
                    <a:pt x="521210" y="413107"/>
                    <a:pt x="516829" y="419203"/>
                    <a:pt x="515495" y="418537"/>
                  </a:cubicBezTo>
                  <a:lnTo>
                    <a:pt x="514448" y="418727"/>
                  </a:lnTo>
                  <a:cubicBezTo>
                    <a:pt x="513019" y="418918"/>
                    <a:pt x="511685" y="420156"/>
                    <a:pt x="510257" y="420442"/>
                  </a:cubicBezTo>
                  <a:lnTo>
                    <a:pt x="507018" y="421204"/>
                  </a:lnTo>
                  <a:cubicBezTo>
                    <a:pt x="507685" y="423109"/>
                    <a:pt x="504160" y="424061"/>
                    <a:pt x="499208" y="423299"/>
                  </a:cubicBezTo>
                  <a:lnTo>
                    <a:pt x="495016" y="423013"/>
                  </a:lnTo>
                  <a:lnTo>
                    <a:pt x="489778" y="422632"/>
                  </a:lnTo>
                  <a:cubicBezTo>
                    <a:pt x="486349" y="420251"/>
                    <a:pt x="482443" y="419584"/>
                    <a:pt x="480919" y="421013"/>
                  </a:cubicBezTo>
                  <a:cubicBezTo>
                    <a:pt x="479395" y="422442"/>
                    <a:pt x="476157" y="424252"/>
                    <a:pt x="475776" y="421204"/>
                  </a:cubicBezTo>
                  <a:lnTo>
                    <a:pt x="470823" y="422537"/>
                  </a:lnTo>
                  <a:cubicBezTo>
                    <a:pt x="468537" y="423204"/>
                    <a:pt x="464346" y="420727"/>
                    <a:pt x="464156" y="425204"/>
                  </a:cubicBezTo>
                  <a:cubicBezTo>
                    <a:pt x="464156" y="425776"/>
                    <a:pt x="460726" y="426728"/>
                    <a:pt x="459012" y="426538"/>
                  </a:cubicBezTo>
                  <a:cubicBezTo>
                    <a:pt x="456726" y="426347"/>
                    <a:pt x="454631" y="425014"/>
                    <a:pt x="452344" y="424633"/>
                  </a:cubicBezTo>
                  <a:lnTo>
                    <a:pt x="449868" y="424252"/>
                  </a:lnTo>
                  <a:cubicBezTo>
                    <a:pt x="446153" y="424347"/>
                    <a:pt x="444439" y="425299"/>
                    <a:pt x="446058" y="426347"/>
                  </a:cubicBezTo>
                  <a:cubicBezTo>
                    <a:pt x="447677" y="427395"/>
                    <a:pt x="449773" y="429014"/>
                    <a:pt x="446820" y="427681"/>
                  </a:cubicBezTo>
                  <a:cubicBezTo>
                    <a:pt x="443867" y="426347"/>
                    <a:pt x="436057" y="430157"/>
                    <a:pt x="434818" y="429490"/>
                  </a:cubicBezTo>
                  <a:cubicBezTo>
                    <a:pt x="433485" y="428824"/>
                    <a:pt x="430818" y="425680"/>
                    <a:pt x="430532" y="424442"/>
                  </a:cubicBezTo>
                  <a:lnTo>
                    <a:pt x="428151" y="425490"/>
                  </a:lnTo>
                  <a:cubicBezTo>
                    <a:pt x="423960" y="427300"/>
                    <a:pt x="419483" y="427490"/>
                    <a:pt x="415197" y="425299"/>
                  </a:cubicBezTo>
                  <a:lnTo>
                    <a:pt x="414721" y="425109"/>
                  </a:lnTo>
                  <a:cubicBezTo>
                    <a:pt x="413959" y="425109"/>
                    <a:pt x="412435" y="427109"/>
                    <a:pt x="411196" y="429586"/>
                  </a:cubicBezTo>
                  <a:lnTo>
                    <a:pt x="407767" y="428538"/>
                  </a:lnTo>
                  <a:cubicBezTo>
                    <a:pt x="405577" y="427871"/>
                    <a:pt x="403958" y="425871"/>
                    <a:pt x="401767" y="425014"/>
                  </a:cubicBezTo>
                  <a:cubicBezTo>
                    <a:pt x="400719" y="424537"/>
                    <a:pt x="398624" y="424918"/>
                    <a:pt x="397481" y="425490"/>
                  </a:cubicBezTo>
                  <a:cubicBezTo>
                    <a:pt x="396433" y="426061"/>
                    <a:pt x="396242" y="428252"/>
                    <a:pt x="395290" y="428443"/>
                  </a:cubicBezTo>
                  <a:lnTo>
                    <a:pt x="391099" y="429300"/>
                  </a:lnTo>
                  <a:cubicBezTo>
                    <a:pt x="386336" y="429776"/>
                    <a:pt x="381098" y="430633"/>
                    <a:pt x="379288" y="431205"/>
                  </a:cubicBezTo>
                  <a:cubicBezTo>
                    <a:pt x="377573" y="431776"/>
                    <a:pt x="371953" y="429395"/>
                    <a:pt x="371763" y="428538"/>
                  </a:cubicBezTo>
                  <a:cubicBezTo>
                    <a:pt x="371573" y="427681"/>
                    <a:pt x="370049" y="424442"/>
                    <a:pt x="369286" y="424918"/>
                  </a:cubicBezTo>
                  <a:cubicBezTo>
                    <a:pt x="368525" y="425395"/>
                    <a:pt x="366619" y="428062"/>
                    <a:pt x="365667" y="429681"/>
                  </a:cubicBezTo>
                  <a:cubicBezTo>
                    <a:pt x="364810" y="431300"/>
                    <a:pt x="359000" y="434062"/>
                    <a:pt x="360333" y="434634"/>
                  </a:cubicBezTo>
                  <a:lnTo>
                    <a:pt x="361190" y="434920"/>
                  </a:lnTo>
                  <a:lnTo>
                    <a:pt x="361857" y="435205"/>
                  </a:lnTo>
                  <a:cubicBezTo>
                    <a:pt x="362809" y="435491"/>
                    <a:pt x="361666" y="436539"/>
                    <a:pt x="359476" y="437491"/>
                  </a:cubicBezTo>
                  <a:lnTo>
                    <a:pt x="357952" y="438730"/>
                  </a:lnTo>
                  <a:cubicBezTo>
                    <a:pt x="356904" y="439587"/>
                    <a:pt x="355856" y="441873"/>
                    <a:pt x="356142" y="442063"/>
                  </a:cubicBezTo>
                  <a:lnTo>
                    <a:pt x="359571" y="444159"/>
                  </a:lnTo>
                  <a:cubicBezTo>
                    <a:pt x="359095" y="447207"/>
                    <a:pt x="358904" y="450636"/>
                    <a:pt x="359190" y="451684"/>
                  </a:cubicBezTo>
                  <a:cubicBezTo>
                    <a:pt x="359476" y="452827"/>
                    <a:pt x="358523" y="455494"/>
                    <a:pt x="356333" y="454922"/>
                  </a:cubicBezTo>
                  <a:cubicBezTo>
                    <a:pt x="354142" y="454351"/>
                    <a:pt x="349856" y="452160"/>
                    <a:pt x="351951" y="451303"/>
                  </a:cubicBezTo>
                  <a:cubicBezTo>
                    <a:pt x="353951" y="450445"/>
                    <a:pt x="351284" y="445588"/>
                    <a:pt x="349760" y="445588"/>
                  </a:cubicBezTo>
                  <a:cubicBezTo>
                    <a:pt x="348236" y="445588"/>
                    <a:pt x="343759" y="446350"/>
                    <a:pt x="344712" y="447207"/>
                  </a:cubicBezTo>
                  <a:lnTo>
                    <a:pt x="344807" y="447874"/>
                  </a:lnTo>
                  <a:cubicBezTo>
                    <a:pt x="344998" y="449017"/>
                    <a:pt x="345283" y="450922"/>
                    <a:pt x="344521" y="451303"/>
                  </a:cubicBezTo>
                  <a:cubicBezTo>
                    <a:pt x="342998" y="452065"/>
                    <a:pt x="340616" y="451398"/>
                    <a:pt x="340331" y="454065"/>
                  </a:cubicBezTo>
                  <a:cubicBezTo>
                    <a:pt x="340140" y="456541"/>
                    <a:pt x="337759" y="456351"/>
                    <a:pt x="335758" y="455208"/>
                  </a:cubicBezTo>
                  <a:cubicBezTo>
                    <a:pt x="332139" y="453017"/>
                    <a:pt x="328519" y="450922"/>
                    <a:pt x="324995" y="448540"/>
                  </a:cubicBezTo>
                  <a:lnTo>
                    <a:pt x="322995" y="447207"/>
                  </a:lnTo>
                  <a:cubicBezTo>
                    <a:pt x="321281" y="448064"/>
                    <a:pt x="320137" y="450160"/>
                    <a:pt x="320423" y="451874"/>
                  </a:cubicBezTo>
                  <a:lnTo>
                    <a:pt x="323281" y="451684"/>
                  </a:lnTo>
                  <a:lnTo>
                    <a:pt x="323757" y="451684"/>
                  </a:lnTo>
                  <a:cubicBezTo>
                    <a:pt x="325186" y="453112"/>
                    <a:pt x="323757" y="453779"/>
                    <a:pt x="320518" y="453208"/>
                  </a:cubicBezTo>
                  <a:cubicBezTo>
                    <a:pt x="317280" y="452636"/>
                    <a:pt x="309469" y="450255"/>
                    <a:pt x="310803" y="449493"/>
                  </a:cubicBezTo>
                  <a:cubicBezTo>
                    <a:pt x="312136" y="448731"/>
                    <a:pt x="313851" y="445873"/>
                    <a:pt x="311946" y="444540"/>
                  </a:cubicBezTo>
                  <a:lnTo>
                    <a:pt x="311089" y="443397"/>
                  </a:lnTo>
                  <a:cubicBezTo>
                    <a:pt x="310327" y="442349"/>
                    <a:pt x="309374" y="440539"/>
                    <a:pt x="309946" y="439968"/>
                  </a:cubicBezTo>
                  <a:cubicBezTo>
                    <a:pt x="311565" y="438063"/>
                    <a:pt x="313756" y="438920"/>
                    <a:pt x="315089" y="440444"/>
                  </a:cubicBezTo>
                  <a:lnTo>
                    <a:pt x="318328" y="444349"/>
                  </a:lnTo>
                  <a:cubicBezTo>
                    <a:pt x="323852" y="445873"/>
                    <a:pt x="330043" y="446350"/>
                    <a:pt x="332044" y="445397"/>
                  </a:cubicBezTo>
                  <a:lnTo>
                    <a:pt x="331949" y="444826"/>
                  </a:lnTo>
                  <a:lnTo>
                    <a:pt x="331186" y="441492"/>
                  </a:lnTo>
                  <a:cubicBezTo>
                    <a:pt x="329758" y="437872"/>
                    <a:pt x="328139" y="434824"/>
                    <a:pt x="327472" y="434729"/>
                  </a:cubicBezTo>
                  <a:cubicBezTo>
                    <a:pt x="326900" y="434634"/>
                    <a:pt x="326138" y="433300"/>
                    <a:pt x="327281" y="433110"/>
                  </a:cubicBezTo>
                  <a:cubicBezTo>
                    <a:pt x="328424" y="433015"/>
                    <a:pt x="332520" y="433777"/>
                    <a:pt x="332520" y="435301"/>
                  </a:cubicBezTo>
                  <a:cubicBezTo>
                    <a:pt x="332520" y="436825"/>
                    <a:pt x="334139" y="441111"/>
                    <a:pt x="336044" y="441206"/>
                  </a:cubicBezTo>
                  <a:lnTo>
                    <a:pt x="336901" y="440730"/>
                  </a:lnTo>
                  <a:cubicBezTo>
                    <a:pt x="338997" y="439682"/>
                    <a:pt x="340711" y="438158"/>
                    <a:pt x="342807" y="436920"/>
                  </a:cubicBezTo>
                  <a:lnTo>
                    <a:pt x="343188" y="436729"/>
                  </a:lnTo>
                  <a:cubicBezTo>
                    <a:pt x="344236" y="437110"/>
                    <a:pt x="344807" y="437872"/>
                    <a:pt x="344617" y="438444"/>
                  </a:cubicBezTo>
                  <a:lnTo>
                    <a:pt x="344426" y="438920"/>
                  </a:lnTo>
                  <a:lnTo>
                    <a:pt x="343188" y="442825"/>
                  </a:lnTo>
                  <a:cubicBezTo>
                    <a:pt x="347379" y="443016"/>
                    <a:pt x="350522" y="441016"/>
                    <a:pt x="350141" y="438349"/>
                  </a:cubicBezTo>
                  <a:lnTo>
                    <a:pt x="350999" y="436253"/>
                  </a:lnTo>
                  <a:lnTo>
                    <a:pt x="351760" y="434443"/>
                  </a:lnTo>
                  <a:cubicBezTo>
                    <a:pt x="354904" y="432062"/>
                    <a:pt x="354427" y="431300"/>
                    <a:pt x="350713" y="432824"/>
                  </a:cubicBezTo>
                  <a:lnTo>
                    <a:pt x="348617" y="432443"/>
                  </a:lnTo>
                  <a:lnTo>
                    <a:pt x="346045" y="431967"/>
                  </a:lnTo>
                  <a:cubicBezTo>
                    <a:pt x="343378" y="430062"/>
                    <a:pt x="340997" y="429395"/>
                    <a:pt x="340807" y="430348"/>
                  </a:cubicBezTo>
                  <a:cubicBezTo>
                    <a:pt x="340616" y="431300"/>
                    <a:pt x="339854" y="434158"/>
                    <a:pt x="339664" y="434253"/>
                  </a:cubicBezTo>
                  <a:cubicBezTo>
                    <a:pt x="339473" y="434348"/>
                    <a:pt x="338807" y="433777"/>
                    <a:pt x="338521" y="432919"/>
                  </a:cubicBezTo>
                  <a:cubicBezTo>
                    <a:pt x="338235" y="432062"/>
                    <a:pt x="334806" y="428443"/>
                    <a:pt x="331567" y="427871"/>
                  </a:cubicBezTo>
                  <a:cubicBezTo>
                    <a:pt x="328329" y="427300"/>
                    <a:pt x="320709" y="431395"/>
                    <a:pt x="319852" y="429586"/>
                  </a:cubicBezTo>
                  <a:lnTo>
                    <a:pt x="318042" y="428633"/>
                  </a:lnTo>
                  <a:cubicBezTo>
                    <a:pt x="317470" y="428252"/>
                    <a:pt x="314994" y="429109"/>
                    <a:pt x="313851" y="429967"/>
                  </a:cubicBezTo>
                  <a:lnTo>
                    <a:pt x="309469" y="432919"/>
                  </a:lnTo>
                  <a:cubicBezTo>
                    <a:pt x="303754" y="435205"/>
                    <a:pt x="298992" y="438158"/>
                    <a:pt x="298992" y="439587"/>
                  </a:cubicBezTo>
                  <a:cubicBezTo>
                    <a:pt x="298897" y="440920"/>
                    <a:pt x="296325" y="445397"/>
                    <a:pt x="293467" y="445588"/>
                  </a:cubicBezTo>
                  <a:lnTo>
                    <a:pt x="291848" y="444635"/>
                  </a:lnTo>
                  <a:cubicBezTo>
                    <a:pt x="290229" y="443683"/>
                    <a:pt x="290419" y="441682"/>
                    <a:pt x="293563" y="441111"/>
                  </a:cubicBezTo>
                  <a:lnTo>
                    <a:pt x="294610" y="440920"/>
                  </a:lnTo>
                  <a:cubicBezTo>
                    <a:pt x="295468" y="439587"/>
                    <a:pt x="296611" y="437015"/>
                    <a:pt x="297087" y="435110"/>
                  </a:cubicBezTo>
                  <a:lnTo>
                    <a:pt x="297658" y="435110"/>
                  </a:lnTo>
                  <a:cubicBezTo>
                    <a:pt x="301183" y="435015"/>
                    <a:pt x="302802" y="433681"/>
                    <a:pt x="300516" y="431491"/>
                  </a:cubicBezTo>
                  <a:cubicBezTo>
                    <a:pt x="299659" y="430633"/>
                    <a:pt x="295468" y="430919"/>
                    <a:pt x="293944" y="431872"/>
                  </a:cubicBezTo>
                  <a:lnTo>
                    <a:pt x="290896" y="433777"/>
                  </a:lnTo>
                  <a:cubicBezTo>
                    <a:pt x="286991" y="434062"/>
                    <a:pt x="285466" y="432538"/>
                    <a:pt x="287467" y="430252"/>
                  </a:cubicBezTo>
                  <a:lnTo>
                    <a:pt x="288324" y="427966"/>
                  </a:lnTo>
                  <a:lnTo>
                    <a:pt x="288610" y="427109"/>
                  </a:lnTo>
                  <a:cubicBezTo>
                    <a:pt x="286419" y="425490"/>
                    <a:pt x="284133" y="428157"/>
                    <a:pt x="283657" y="433015"/>
                  </a:cubicBezTo>
                  <a:lnTo>
                    <a:pt x="277561" y="435015"/>
                  </a:lnTo>
                  <a:lnTo>
                    <a:pt x="276132" y="435491"/>
                  </a:lnTo>
                  <a:cubicBezTo>
                    <a:pt x="275275" y="437396"/>
                    <a:pt x="273751" y="437206"/>
                    <a:pt x="272798" y="435205"/>
                  </a:cubicBezTo>
                  <a:lnTo>
                    <a:pt x="271846" y="435205"/>
                  </a:lnTo>
                  <a:cubicBezTo>
                    <a:pt x="268036" y="435110"/>
                    <a:pt x="265559" y="431395"/>
                    <a:pt x="261368" y="432919"/>
                  </a:cubicBezTo>
                  <a:cubicBezTo>
                    <a:pt x="260225" y="433396"/>
                    <a:pt x="258987" y="436920"/>
                    <a:pt x="257653" y="433015"/>
                  </a:cubicBezTo>
                  <a:cubicBezTo>
                    <a:pt x="257177" y="431681"/>
                    <a:pt x="255653" y="429776"/>
                    <a:pt x="256225" y="429109"/>
                  </a:cubicBezTo>
                  <a:cubicBezTo>
                    <a:pt x="257177" y="427871"/>
                    <a:pt x="259463" y="427395"/>
                    <a:pt x="261273" y="426633"/>
                  </a:cubicBezTo>
                  <a:lnTo>
                    <a:pt x="267941" y="429490"/>
                  </a:lnTo>
                  <a:cubicBezTo>
                    <a:pt x="269750" y="429967"/>
                    <a:pt x="272036" y="431110"/>
                    <a:pt x="273370" y="430633"/>
                  </a:cubicBezTo>
                  <a:lnTo>
                    <a:pt x="275370" y="429871"/>
                  </a:lnTo>
                  <a:cubicBezTo>
                    <a:pt x="276799" y="427966"/>
                    <a:pt x="278132" y="425299"/>
                    <a:pt x="278132" y="423775"/>
                  </a:cubicBezTo>
                  <a:cubicBezTo>
                    <a:pt x="278227" y="422347"/>
                    <a:pt x="276703" y="419013"/>
                    <a:pt x="274894" y="421489"/>
                  </a:cubicBezTo>
                  <a:lnTo>
                    <a:pt x="273560" y="422918"/>
                  </a:lnTo>
                  <a:cubicBezTo>
                    <a:pt x="273084" y="423394"/>
                    <a:pt x="271084" y="423775"/>
                    <a:pt x="270989" y="423680"/>
                  </a:cubicBezTo>
                  <a:cubicBezTo>
                    <a:pt x="268512" y="419394"/>
                    <a:pt x="265083" y="425395"/>
                    <a:pt x="261749" y="422918"/>
                  </a:cubicBezTo>
                  <a:cubicBezTo>
                    <a:pt x="258511" y="420442"/>
                    <a:pt x="255082" y="424347"/>
                    <a:pt x="251558" y="424442"/>
                  </a:cubicBezTo>
                  <a:lnTo>
                    <a:pt x="247748" y="424633"/>
                  </a:lnTo>
                  <a:cubicBezTo>
                    <a:pt x="243366" y="424918"/>
                    <a:pt x="242509" y="427681"/>
                    <a:pt x="245747" y="430824"/>
                  </a:cubicBezTo>
                  <a:lnTo>
                    <a:pt x="250319" y="432348"/>
                  </a:lnTo>
                  <a:cubicBezTo>
                    <a:pt x="252224" y="433015"/>
                    <a:pt x="253653" y="434824"/>
                    <a:pt x="251653" y="436539"/>
                  </a:cubicBezTo>
                  <a:cubicBezTo>
                    <a:pt x="250129" y="437968"/>
                    <a:pt x="248414" y="440444"/>
                    <a:pt x="245557" y="438730"/>
                  </a:cubicBezTo>
                  <a:cubicBezTo>
                    <a:pt x="240985" y="435872"/>
                    <a:pt x="233555" y="438349"/>
                    <a:pt x="230221" y="433015"/>
                  </a:cubicBezTo>
                  <a:lnTo>
                    <a:pt x="229841" y="432348"/>
                  </a:lnTo>
                  <a:cubicBezTo>
                    <a:pt x="225268" y="432634"/>
                    <a:pt x="222792" y="433396"/>
                    <a:pt x="224411" y="434062"/>
                  </a:cubicBezTo>
                  <a:cubicBezTo>
                    <a:pt x="226031" y="434729"/>
                    <a:pt x="228602" y="436348"/>
                    <a:pt x="228031" y="437015"/>
                  </a:cubicBezTo>
                  <a:lnTo>
                    <a:pt x="227459" y="437110"/>
                  </a:lnTo>
                  <a:lnTo>
                    <a:pt x="223268" y="437587"/>
                  </a:lnTo>
                  <a:cubicBezTo>
                    <a:pt x="218791" y="438444"/>
                    <a:pt x="210124" y="440254"/>
                    <a:pt x="203933" y="441682"/>
                  </a:cubicBezTo>
                  <a:lnTo>
                    <a:pt x="201932" y="435110"/>
                  </a:lnTo>
                  <a:lnTo>
                    <a:pt x="201837" y="434824"/>
                  </a:lnTo>
                  <a:cubicBezTo>
                    <a:pt x="199837" y="434920"/>
                    <a:pt x="199170" y="434348"/>
                    <a:pt x="200313" y="433491"/>
                  </a:cubicBezTo>
                  <a:lnTo>
                    <a:pt x="201551" y="433015"/>
                  </a:lnTo>
                  <a:lnTo>
                    <a:pt x="203933" y="432062"/>
                  </a:lnTo>
                  <a:cubicBezTo>
                    <a:pt x="207171" y="431014"/>
                    <a:pt x="208124" y="429300"/>
                    <a:pt x="206123" y="428252"/>
                  </a:cubicBezTo>
                  <a:cubicBezTo>
                    <a:pt x="204123" y="427204"/>
                    <a:pt x="195074" y="428728"/>
                    <a:pt x="191455" y="428919"/>
                  </a:cubicBezTo>
                  <a:lnTo>
                    <a:pt x="188121" y="428728"/>
                  </a:lnTo>
                  <a:lnTo>
                    <a:pt x="185549" y="428633"/>
                  </a:lnTo>
                  <a:cubicBezTo>
                    <a:pt x="183740" y="425490"/>
                    <a:pt x="181073" y="422061"/>
                    <a:pt x="179549" y="421013"/>
                  </a:cubicBezTo>
                  <a:cubicBezTo>
                    <a:pt x="178025" y="419965"/>
                    <a:pt x="176977" y="416441"/>
                    <a:pt x="180215" y="416536"/>
                  </a:cubicBezTo>
                  <a:cubicBezTo>
                    <a:pt x="183454" y="416632"/>
                    <a:pt x="186407" y="423680"/>
                    <a:pt x="187359" y="424537"/>
                  </a:cubicBezTo>
                  <a:lnTo>
                    <a:pt x="188216" y="424537"/>
                  </a:lnTo>
                  <a:cubicBezTo>
                    <a:pt x="189074" y="424537"/>
                    <a:pt x="190407" y="423585"/>
                    <a:pt x="190598" y="422918"/>
                  </a:cubicBezTo>
                  <a:lnTo>
                    <a:pt x="191359" y="420156"/>
                  </a:lnTo>
                  <a:cubicBezTo>
                    <a:pt x="191931" y="416822"/>
                    <a:pt x="190026" y="414155"/>
                    <a:pt x="187168" y="414346"/>
                  </a:cubicBezTo>
                  <a:cubicBezTo>
                    <a:pt x="184311" y="414536"/>
                    <a:pt x="178406" y="410250"/>
                    <a:pt x="177548" y="411298"/>
                  </a:cubicBezTo>
                  <a:cubicBezTo>
                    <a:pt x="176691" y="412345"/>
                    <a:pt x="173643" y="415393"/>
                    <a:pt x="172691" y="414346"/>
                  </a:cubicBezTo>
                  <a:lnTo>
                    <a:pt x="171262" y="414250"/>
                  </a:lnTo>
                  <a:cubicBezTo>
                    <a:pt x="170119" y="414155"/>
                    <a:pt x="167642" y="415679"/>
                    <a:pt x="167737" y="415774"/>
                  </a:cubicBezTo>
                  <a:lnTo>
                    <a:pt x="168976" y="418060"/>
                  </a:lnTo>
                  <a:cubicBezTo>
                    <a:pt x="168404" y="420537"/>
                    <a:pt x="168690" y="423585"/>
                    <a:pt x="169642" y="424918"/>
                  </a:cubicBezTo>
                  <a:lnTo>
                    <a:pt x="171738" y="424252"/>
                  </a:lnTo>
                  <a:lnTo>
                    <a:pt x="172691" y="423966"/>
                  </a:lnTo>
                  <a:cubicBezTo>
                    <a:pt x="173929" y="423013"/>
                    <a:pt x="174881" y="423394"/>
                    <a:pt x="174881" y="424823"/>
                  </a:cubicBezTo>
                  <a:cubicBezTo>
                    <a:pt x="174881" y="426252"/>
                    <a:pt x="173262" y="429300"/>
                    <a:pt x="171357" y="428157"/>
                  </a:cubicBezTo>
                  <a:cubicBezTo>
                    <a:pt x="169452" y="427109"/>
                    <a:pt x="162118" y="425966"/>
                    <a:pt x="160308" y="427490"/>
                  </a:cubicBezTo>
                  <a:cubicBezTo>
                    <a:pt x="158403" y="429014"/>
                    <a:pt x="161260" y="434443"/>
                    <a:pt x="160403" y="434539"/>
                  </a:cubicBezTo>
                  <a:cubicBezTo>
                    <a:pt x="159546" y="434634"/>
                    <a:pt x="156974" y="434729"/>
                    <a:pt x="156593" y="434348"/>
                  </a:cubicBezTo>
                  <a:lnTo>
                    <a:pt x="155994" y="434180"/>
                  </a:lnTo>
                  <a:lnTo>
                    <a:pt x="157355" y="437206"/>
                  </a:lnTo>
                  <a:cubicBezTo>
                    <a:pt x="157546" y="438539"/>
                    <a:pt x="165356" y="439777"/>
                    <a:pt x="167071" y="443588"/>
                  </a:cubicBezTo>
                  <a:lnTo>
                    <a:pt x="159546" y="443207"/>
                  </a:lnTo>
                  <a:cubicBezTo>
                    <a:pt x="159165" y="443207"/>
                    <a:pt x="158594" y="443111"/>
                    <a:pt x="158308" y="443207"/>
                  </a:cubicBezTo>
                  <a:cubicBezTo>
                    <a:pt x="155927" y="444064"/>
                    <a:pt x="157165" y="449493"/>
                    <a:pt x="153164" y="447017"/>
                  </a:cubicBezTo>
                  <a:cubicBezTo>
                    <a:pt x="149831" y="444921"/>
                    <a:pt x="147545" y="440730"/>
                    <a:pt x="151640" y="436825"/>
                  </a:cubicBezTo>
                  <a:lnTo>
                    <a:pt x="152212" y="436444"/>
                  </a:lnTo>
                  <a:cubicBezTo>
                    <a:pt x="152021" y="435587"/>
                    <a:pt x="152307" y="434444"/>
                    <a:pt x="152879" y="434063"/>
                  </a:cubicBezTo>
                  <a:lnTo>
                    <a:pt x="154327" y="433713"/>
                  </a:lnTo>
                  <a:lnTo>
                    <a:pt x="154212" y="433681"/>
                  </a:lnTo>
                  <a:cubicBezTo>
                    <a:pt x="153641" y="434062"/>
                    <a:pt x="150116" y="434920"/>
                    <a:pt x="147735" y="434729"/>
                  </a:cubicBezTo>
                  <a:cubicBezTo>
                    <a:pt x="145354" y="434539"/>
                    <a:pt x="139925" y="436920"/>
                    <a:pt x="141258" y="437587"/>
                  </a:cubicBezTo>
                  <a:cubicBezTo>
                    <a:pt x="142591" y="438349"/>
                    <a:pt x="143734" y="443206"/>
                    <a:pt x="140306" y="446731"/>
                  </a:cubicBezTo>
                  <a:lnTo>
                    <a:pt x="133828" y="445778"/>
                  </a:lnTo>
                  <a:cubicBezTo>
                    <a:pt x="132114" y="445492"/>
                    <a:pt x="130114" y="446731"/>
                    <a:pt x="128209" y="447207"/>
                  </a:cubicBezTo>
                  <a:cubicBezTo>
                    <a:pt x="123541" y="448445"/>
                    <a:pt x="122684" y="448064"/>
                    <a:pt x="121160" y="443683"/>
                  </a:cubicBezTo>
                  <a:cubicBezTo>
                    <a:pt x="121065" y="443397"/>
                    <a:pt x="121351" y="442730"/>
                    <a:pt x="121160" y="442635"/>
                  </a:cubicBezTo>
                  <a:cubicBezTo>
                    <a:pt x="116969" y="440444"/>
                    <a:pt x="120112" y="433777"/>
                    <a:pt x="114969" y="433586"/>
                  </a:cubicBezTo>
                  <a:cubicBezTo>
                    <a:pt x="110873" y="433491"/>
                    <a:pt x="106587" y="436825"/>
                    <a:pt x="102586" y="438825"/>
                  </a:cubicBezTo>
                  <a:cubicBezTo>
                    <a:pt x="100300" y="439968"/>
                    <a:pt x="100872" y="440254"/>
                    <a:pt x="104015" y="441778"/>
                  </a:cubicBezTo>
                  <a:cubicBezTo>
                    <a:pt x="106777" y="443111"/>
                    <a:pt x="109159" y="445111"/>
                    <a:pt x="111254" y="447112"/>
                  </a:cubicBezTo>
                  <a:cubicBezTo>
                    <a:pt x="112302" y="448159"/>
                    <a:pt x="113159" y="450922"/>
                    <a:pt x="112683" y="451207"/>
                  </a:cubicBezTo>
                  <a:lnTo>
                    <a:pt x="109730" y="452827"/>
                  </a:lnTo>
                  <a:cubicBezTo>
                    <a:pt x="108778" y="450826"/>
                    <a:pt x="104396" y="448064"/>
                    <a:pt x="100110" y="446540"/>
                  </a:cubicBezTo>
                  <a:lnTo>
                    <a:pt x="95919" y="445683"/>
                  </a:lnTo>
                  <a:cubicBezTo>
                    <a:pt x="95157" y="445492"/>
                    <a:pt x="93728" y="447016"/>
                    <a:pt x="92871" y="447874"/>
                  </a:cubicBezTo>
                  <a:lnTo>
                    <a:pt x="91537" y="449112"/>
                  </a:lnTo>
                  <a:cubicBezTo>
                    <a:pt x="90204" y="450636"/>
                    <a:pt x="88490" y="451303"/>
                    <a:pt x="87632" y="450445"/>
                  </a:cubicBezTo>
                  <a:lnTo>
                    <a:pt x="87823" y="450255"/>
                  </a:lnTo>
                  <a:cubicBezTo>
                    <a:pt x="92109" y="445492"/>
                    <a:pt x="90680" y="441587"/>
                    <a:pt x="85251" y="438158"/>
                  </a:cubicBezTo>
                  <a:cubicBezTo>
                    <a:pt x="84013" y="437396"/>
                    <a:pt x="83632" y="435872"/>
                    <a:pt x="82584" y="434920"/>
                  </a:cubicBezTo>
                  <a:cubicBezTo>
                    <a:pt x="81632" y="434062"/>
                    <a:pt x="79917" y="432824"/>
                    <a:pt x="79155" y="433110"/>
                  </a:cubicBezTo>
                  <a:cubicBezTo>
                    <a:pt x="76583" y="433967"/>
                    <a:pt x="76964" y="435491"/>
                    <a:pt x="78583" y="437110"/>
                  </a:cubicBezTo>
                  <a:lnTo>
                    <a:pt x="79060" y="437587"/>
                  </a:lnTo>
                  <a:cubicBezTo>
                    <a:pt x="78869" y="438539"/>
                    <a:pt x="77821" y="439396"/>
                    <a:pt x="76774" y="439492"/>
                  </a:cubicBezTo>
                  <a:lnTo>
                    <a:pt x="76202" y="439111"/>
                  </a:lnTo>
                  <a:cubicBezTo>
                    <a:pt x="74869" y="438253"/>
                    <a:pt x="73059" y="437396"/>
                    <a:pt x="72583" y="436158"/>
                  </a:cubicBezTo>
                  <a:lnTo>
                    <a:pt x="71249" y="432729"/>
                  </a:lnTo>
                  <a:cubicBezTo>
                    <a:pt x="70201" y="428538"/>
                    <a:pt x="66391" y="424537"/>
                    <a:pt x="62867" y="423871"/>
                  </a:cubicBezTo>
                  <a:lnTo>
                    <a:pt x="59343" y="425585"/>
                  </a:lnTo>
                  <a:cubicBezTo>
                    <a:pt x="58009" y="426252"/>
                    <a:pt x="56295" y="426538"/>
                    <a:pt x="54771" y="426538"/>
                  </a:cubicBezTo>
                  <a:lnTo>
                    <a:pt x="49246" y="426633"/>
                  </a:lnTo>
                  <a:cubicBezTo>
                    <a:pt x="46103" y="428538"/>
                    <a:pt x="42008" y="430252"/>
                    <a:pt x="40102" y="430443"/>
                  </a:cubicBezTo>
                  <a:lnTo>
                    <a:pt x="39245" y="429776"/>
                  </a:lnTo>
                  <a:cubicBezTo>
                    <a:pt x="36292" y="427585"/>
                    <a:pt x="35626" y="430348"/>
                    <a:pt x="34768" y="431205"/>
                  </a:cubicBezTo>
                  <a:cubicBezTo>
                    <a:pt x="34102" y="431872"/>
                    <a:pt x="34102" y="434062"/>
                    <a:pt x="34864" y="434539"/>
                  </a:cubicBezTo>
                  <a:lnTo>
                    <a:pt x="37721" y="436253"/>
                  </a:lnTo>
                  <a:cubicBezTo>
                    <a:pt x="41245" y="437777"/>
                    <a:pt x="42484" y="439301"/>
                    <a:pt x="40579" y="439682"/>
                  </a:cubicBezTo>
                  <a:cubicBezTo>
                    <a:pt x="38578" y="440063"/>
                    <a:pt x="37435" y="444635"/>
                    <a:pt x="35816" y="444921"/>
                  </a:cubicBezTo>
                  <a:lnTo>
                    <a:pt x="33911" y="444635"/>
                  </a:lnTo>
                  <a:cubicBezTo>
                    <a:pt x="32387" y="444445"/>
                    <a:pt x="30958" y="443206"/>
                    <a:pt x="29530" y="443206"/>
                  </a:cubicBezTo>
                  <a:cubicBezTo>
                    <a:pt x="24291" y="443587"/>
                    <a:pt x="24577" y="439587"/>
                    <a:pt x="25815" y="438634"/>
                  </a:cubicBezTo>
                  <a:cubicBezTo>
                    <a:pt x="28577" y="436444"/>
                    <a:pt x="24862" y="433967"/>
                    <a:pt x="27244" y="432348"/>
                  </a:cubicBezTo>
                  <a:lnTo>
                    <a:pt x="29434" y="430824"/>
                  </a:lnTo>
                  <a:cubicBezTo>
                    <a:pt x="32006" y="429300"/>
                    <a:pt x="31720" y="426823"/>
                    <a:pt x="28673" y="425204"/>
                  </a:cubicBezTo>
                  <a:lnTo>
                    <a:pt x="26672" y="424061"/>
                  </a:lnTo>
                  <a:cubicBezTo>
                    <a:pt x="25624" y="423490"/>
                    <a:pt x="24862" y="422347"/>
                    <a:pt x="23815" y="422156"/>
                  </a:cubicBezTo>
                  <a:cubicBezTo>
                    <a:pt x="20671" y="421489"/>
                    <a:pt x="17338" y="427014"/>
                    <a:pt x="14385" y="422347"/>
                  </a:cubicBezTo>
                  <a:lnTo>
                    <a:pt x="12290" y="419108"/>
                  </a:lnTo>
                  <a:cubicBezTo>
                    <a:pt x="8289" y="419203"/>
                    <a:pt x="6384" y="417108"/>
                    <a:pt x="8194" y="414441"/>
                  </a:cubicBezTo>
                  <a:lnTo>
                    <a:pt x="13623" y="417203"/>
                  </a:lnTo>
                  <a:lnTo>
                    <a:pt x="19243" y="420061"/>
                  </a:lnTo>
                  <a:cubicBezTo>
                    <a:pt x="25243" y="416060"/>
                    <a:pt x="31911" y="413965"/>
                    <a:pt x="34102" y="415298"/>
                  </a:cubicBezTo>
                  <a:lnTo>
                    <a:pt x="35340" y="416536"/>
                  </a:lnTo>
                  <a:cubicBezTo>
                    <a:pt x="36769" y="417870"/>
                    <a:pt x="37340" y="417489"/>
                    <a:pt x="39150" y="416727"/>
                  </a:cubicBezTo>
                  <a:cubicBezTo>
                    <a:pt x="40960" y="415965"/>
                    <a:pt x="43722" y="416632"/>
                    <a:pt x="46008" y="416727"/>
                  </a:cubicBezTo>
                  <a:cubicBezTo>
                    <a:pt x="46960" y="416727"/>
                    <a:pt x="48294" y="417298"/>
                    <a:pt x="48675" y="416917"/>
                  </a:cubicBezTo>
                  <a:cubicBezTo>
                    <a:pt x="55724" y="410250"/>
                    <a:pt x="61819" y="415965"/>
                    <a:pt x="68106" y="417965"/>
                  </a:cubicBezTo>
                  <a:cubicBezTo>
                    <a:pt x="69249" y="418346"/>
                    <a:pt x="69916" y="419870"/>
                    <a:pt x="70964" y="419870"/>
                  </a:cubicBezTo>
                  <a:lnTo>
                    <a:pt x="72964" y="419965"/>
                  </a:lnTo>
                  <a:cubicBezTo>
                    <a:pt x="75154" y="419489"/>
                    <a:pt x="76774" y="418441"/>
                    <a:pt x="76393" y="417679"/>
                  </a:cubicBezTo>
                  <a:cubicBezTo>
                    <a:pt x="76107" y="416822"/>
                    <a:pt x="76393" y="413393"/>
                    <a:pt x="77917" y="412155"/>
                  </a:cubicBezTo>
                  <a:cubicBezTo>
                    <a:pt x="79441" y="410917"/>
                    <a:pt x="84299" y="408059"/>
                    <a:pt x="85251" y="408440"/>
                  </a:cubicBezTo>
                  <a:cubicBezTo>
                    <a:pt x="86203" y="408821"/>
                    <a:pt x="88870" y="409774"/>
                    <a:pt x="89061" y="409583"/>
                  </a:cubicBezTo>
                  <a:cubicBezTo>
                    <a:pt x="89251" y="409393"/>
                    <a:pt x="87918" y="407297"/>
                    <a:pt x="85537" y="405392"/>
                  </a:cubicBezTo>
                  <a:cubicBezTo>
                    <a:pt x="83156" y="403487"/>
                    <a:pt x="76869" y="397296"/>
                    <a:pt x="78583" y="397296"/>
                  </a:cubicBezTo>
                  <a:cubicBezTo>
                    <a:pt x="80298" y="397296"/>
                    <a:pt x="84013" y="397772"/>
                    <a:pt x="83822" y="398344"/>
                  </a:cubicBezTo>
                  <a:cubicBezTo>
                    <a:pt x="83632" y="398915"/>
                    <a:pt x="84489" y="400534"/>
                    <a:pt x="86108" y="400344"/>
                  </a:cubicBezTo>
                  <a:lnTo>
                    <a:pt x="87537" y="399963"/>
                  </a:lnTo>
                  <a:lnTo>
                    <a:pt x="88680" y="399677"/>
                  </a:lnTo>
                  <a:cubicBezTo>
                    <a:pt x="90394" y="398915"/>
                    <a:pt x="92109" y="399772"/>
                    <a:pt x="92585" y="401677"/>
                  </a:cubicBezTo>
                  <a:lnTo>
                    <a:pt x="92681" y="403201"/>
                  </a:lnTo>
                  <a:cubicBezTo>
                    <a:pt x="93157" y="409202"/>
                    <a:pt x="100110" y="409297"/>
                    <a:pt x="104491" y="411298"/>
                  </a:cubicBezTo>
                  <a:cubicBezTo>
                    <a:pt x="106873" y="412345"/>
                    <a:pt x="111731" y="412536"/>
                    <a:pt x="110778" y="407678"/>
                  </a:cubicBezTo>
                  <a:cubicBezTo>
                    <a:pt x="110302" y="405106"/>
                    <a:pt x="112683" y="405106"/>
                    <a:pt x="114874" y="405202"/>
                  </a:cubicBezTo>
                  <a:lnTo>
                    <a:pt x="118493" y="405297"/>
                  </a:lnTo>
                  <a:cubicBezTo>
                    <a:pt x="118112" y="403201"/>
                    <a:pt x="117445" y="400915"/>
                    <a:pt x="116969" y="400249"/>
                  </a:cubicBezTo>
                  <a:cubicBezTo>
                    <a:pt x="116493" y="399582"/>
                    <a:pt x="115731" y="397010"/>
                    <a:pt x="115445" y="395962"/>
                  </a:cubicBezTo>
                  <a:cubicBezTo>
                    <a:pt x="115159" y="394915"/>
                    <a:pt x="113826" y="393010"/>
                    <a:pt x="115255" y="393010"/>
                  </a:cubicBezTo>
                  <a:cubicBezTo>
                    <a:pt x="116588" y="393010"/>
                    <a:pt x="120874" y="396153"/>
                    <a:pt x="120874" y="399868"/>
                  </a:cubicBezTo>
                  <a:lnTo>
                    <a:pt x="121256" y="403582"/>
                  </a:lnTo>
                  <a:cubicBezTo>
                    <a:pt x="121351" y="404154"/>
                    <a:pt x="122875" y="405106"/>
                    <a:pt x="123827" y="405106"/>
                  </a:cubicBezTo>
                  <a:cubicBezTo>
                    <a:pt x="124684" y="405106"/>
                    <a:pt x="126113" y="404154"/>
                    <a:pt x="126208" y="403487"/>
                  </a:cubicBezTo>
                  <a:lnTo>
                    <a:pt x="126494" y="401487"/>
                  </a:lnTo>
                  <a:cubicBezTo>
                    <a:pt x="126399" y="399391"/>
                    <a:pt x="127923" y="397201"/>
                    <a:pt x="130018" y="396629"/>
                  </a:cubicBezTo>
                  <a:cubicBezTo>
                    <a:pt x="132019" y="396058"/>
                    <a:pt x="138686" y="396058"/>
                    <a:pt x="139925" y="397867"/>
                  </a:cubicBezTo>
                  <a:cubicBezTo>
                    <a:pt x="141163" y="399677"/>
                    <a:pt x="146878" y="404154"/>
                    <a:pt x="149545" y="403106"/>
                  </a:cubicBezTo>
                  <a:cubicBezTo>
                    <a:pt x="152212" y="402058"/>
                    <a:pt x="159641" y="400630"/>
                    <a:pt x="160594" y="402249"/>
                  </a:cubicBezTo>
                  <a:lnTo>
                    <a:pt x="162023" y="403011"/>
                  </a:lnTo>
                  <a:lnTo>
                    <a:pt x="163832" y="403963"/>
                  </a:lnTo>
                  <a:cubicBezTo>
                    <a:pt x="164690" y="405392"/>
                    <a:pt x="166214" y="407011"/>
                    <a:pt x="167166" y="407488"/>
                  </a:cubicBezTo>
                  <a:lnTo>
                    <a:pt x="167452" y="407297"/>
                  </a:lnTo>
                  <a:cubicBezTo>
                    <a:pt x="171071" y="405202"/>
                    <a:pt x="175167" y="405297"/>
                    <a:pt x="179263" y="405011"/>
                  </a:cubicBezTo>
                  <a:lnTo>
                    <a:pt x="180215" y="404916"/>
                  </a:lnTo>
                  <a:cubicBezTo>
                    <a:pt x="181263" y="402630"/>
                    <a:pt x="182501" y="402058"/>
                    <a:pt x="182977" y="403773"/>
                  </a:cubicBezTo>
                  <a:lnTo>
                    <a:pt x="183930" y="404725"/>
                  </a:lnTo>
                  <a:cubicBezTo>
                    <a:pt x="184406" y="405202"/>
                    <a:pt x="186121" y="405106"/>
                    <a:pt x="187264" y="404916"/>
                  </a:cubicBezTo>
                  <a:lnTo>
                    <a:pt x="196598" y="403487"/>
                  </a:lnTo>
                  <a:cubicBezTo>
                    <a:pt x="198884" y="401773"/>
                    <a:pt x="199265" y="400153"/>
                    <a:pt x="197456" y="399963"/>
                  </a:cubicBezTo>
                  <a:cubicBezTo>
                    <a:pt x="195646" y="399772"/>
                    <a:pt x="190788" y="397486"/>
                    <a:pt x="189074" y="398153"/>
                  </a:cubicBezTo>
                  <a:cubicBezTo>
                    <a:pt x="187359" y="398820"/>
                    <a:pt x="184787" y="394438"/>
                    <a:pt x="184120" y="394629"/>
                  </a:cubicBezTo>
                  <a:cubicBezTo>
                    <a:pt x="183454" y="394819"/>
                    <a:pt x="180977" y="393581"/>
                    <a:pt x="180977" y="392724"/>
                  </a:cubicBezTo>
                  <a:cubicBezTo>
                    <a:pt x="180977" y="391867"/>
                    <a:pt x="183740" y="388533"/>
                    <a:pt x="187168" y="387961"/>
                  </a:cubicBezTo>
                  <a:lnTo>
                    <a:pt x="190788" y="389390"/>
                  </a:lnTo>
                  <a:lnTo>
                    <a:pt x="193074" y="390343"/>
                  </a:lnTo>
                  <a:cubicBezTo>
                    <a:pt x="195360" y="391581"/>
                    <a:pt x="199551" y="391295"/>
                    <a:pt x="202504" y="389771"/>
                  </a:cubicBezTo>
                  <a:lnTo>
                    <a:pt x="203551" y="393391"/>
                  </a:lnTo>
                  <a:cubicBezTo>
                    <a:pt x="204028" y="395010"/>
                    <a:pt x="203551" y="396343"/>
                    <a:pt x="206600" y="397010"/>
                  </a:cubicBezTo>
                  <a:lnTo>
                    <a:pt x="209171" y="397486"/>
                  </a:lnTo>
                  <a:cubicBezTo>
                    <a:pt x="211933" y="399677"/>
                    <a:pt x="215553" y="400534"/>
                    <a:pt x="217172" y="399391"/>
                  </a:cubicBezTo>
                  <a:lnTo>
                    <a:pt x="218601" y="398248"/>
                  </a:lnTo>
                  <a:lnTo>
                    <a:pt x="219649" y="397486"/>
                  </a:lnTo>
                  <a:cubicBezTo>
                    <a:pt x="220316" y="395867"/>
                    <a:pt x="219934" y="394819"/>
                    <a:pt x="218791" y="395105"/>
                  </a:cubicBezTo>
                  <a:cubicBezTo>
                    <a:pt x="217744" y="395486"/>
                    <a:pt x="215743" y="395200"/>
                    <a:pt x="217553" y="393581"/>
                  </a:cubicBezTo>
                  <a:cubicBezTo>
                    <a:pt x="219363" y="391962"/>
                    <a:pt x="221077" y="386628"/>
                    <a:pt x="222030" y="386723"/>
                  </a:cubicBezTo>
                  <a:cubicBezTo>
                    <a:pt x="222983" y="386914"/>
                    <a:pt x="225173" y="389866"/>
                    <a:pt x="226411" y="392438"/>
                  </a:cubicBezTo>
                  <a:cubicBezTo>
                    <a:pt x="227650" y="395010"/>
                    <a:pt x="240223" y="394819"/>
                    <a:pt x="239080" y="393962"/>
                  </a:cubicBezTo>
                  <a:cubicBezTo>
                    <a:pt x="237937" y="393105"/>
                    <a:pt x="234412" y="390819"/>
                    <a:pt x="233460" y="390628"/>
                  </a:cubicBezTo>
                  <a:cubicBezTo>
                    <a:pt x="232412" y="390438"/>
                    <a:pt x="229650" y="389009"/>
                    <a:pt x="231745" y="388819"/>
                  </a:cubicBezTo>
                  <a:cubicBezTo>
                    <a:pt x="233841" y="388628"/>
                    <a:pt x="239366" y="387295"/>
                    <a:pt x="239556" y="386247"/>
                  </a:cubicBezTo>
                  <a:cubicBezTo>
                    <a:pt x="239746" y="385294"/>
                    <a:pt x="242414" y="383104"/>
                    <a:pt x="244795" y="385009"/>
                  </a:cubicBezTo>
                  <a:lnTo>
                    <a:pt x="244604" y="385199"/>
                  </a:lnTo>
                  <a:lnTo>
                    <a:pt x="237841" y="391962"/>
                  </a:lnTo>
                  <a:cubicBezTo>
                    <a:pt x="244700" y="395296"/>
                    <a:pt x="250986" y="397010"/>
                    <a:pt x="251843" y="395772"/>
                  </a:cubicBezTo>
                  <a:cubicBezTo>
                    <a:pt x="252700" y="394534"/>
                    <a:pt x="254415" y="391105"/>
                    <a:pt x="253843" y="390724"/>
                  </a:cubicBezTo>
                  <a:lnTo>
                    <a:pt x="252986" y="390724"/>
                  </a:lnTo>
                  <a:lnTo>
                    <a:pt x="251081" y="390247"/>
                  </a:lnTo>
                  <a:cubicBezTo>
                    <a:pt x="248986" y="389866"/>
                    <a:pt x="247748" y="388723"/>
                    <a:pt x="248319" y="387771"/>
                  </a:cubicBezTo>
                  <a:cubicBezTo>
                    <a:pt x="248891" y="386818"/>
                    <a:pt x="251748" y="385675"/>
                    <a:pt x="253462" y="387390"/>
                  </a:cubicBezTo>
                  <a:cubicBezTo>
                    <a:pt x="255082" y="389104"/>
                    <a:pt x="261940" y="389676"/>
                    <a:pt x="260797" y="388247"/>
                  </a:cubicBezTo>
                  <a:cubicBezTo>
                    <a:pt x="259749" y="386818"/>
                    <a:pt x="258701" y="384818"/>
                    <a:pt x="261083" y="387009"/>
                  </a:cubicBezTo>
                  <a:cubicBezTo>
                    <a:pt x="263464" y="389200"/>
                    <a:pt x="271274" y="390247"/>
                    <a:pt x="269083" y="390343"/>
                  </a:cubicBezTo>
                  <a:lnTo>
                    <a:pt x="267274" y="390819"/>
                  </a:lnTo>
                  <a:cubicBezTo>
                    <a:pt x="266416" y="391009"/>
                    <a:pt x="265369" y="392152"/>
                    <a:pt x="265369" y="392819"/>
                  </a:cubicBezTo>
                  <a:cubicBezTo>
                    <a:pt x="265369" y="393486"/>
                    <a:pt x="266893" y="394915"/>
                    <a:pt x="267178" y="394819"/>
                  </a:cubicBezTo>
                  <a:lnTo>
                    <a:pt x="270131" y="394057"/>
                  </a:lnTo>
                  <a:cubicBezTo>
                    <a:pt x="273179" y="392724"/>
                    <a:pt x="277942" y="390819"/>
                    <a:pt x="280799" y="389676"/>
                  </a:cubicBezTo>
                  <a:lnTo>
                    <a:pt x="286466" y="389148"/>
                  </a:lnTo>
                  <a:lnTo>
                    <a:pt x="286609" y="389485"/>
                  </a:lnTo>
                  <a:lnTo>
                    <a:pt x="287070" y="389091"/>
                  </a:lnTo>
                  <a:lnTo>
                    <a:pt x="292039" y="388628"/>
                  </a:lnTo>
                  <a:cubicBezTo>
                    <a:pt x="292991" y="388057"/>
                    <a:pt x="294610" y="386437"/>
                    <a:pt x="292039" y="384818"/>
                  </a:cubicBezTo>
                  <a:lnTo>
                    <a:pt x="291848" y="385009"/>
                  </a:lnTo>
                  <a:lnTo>
                    <a:pt x="287070" y="389091"/>
                  </a:lnTo>
                  <a:lnTo>
                    <a:pt x="286466" y="389148"/>
                  </a:lnTo>
                  <a:lnTo>
                    <a:pt x="283181" y="381389"/>
                  </a:lnTo>
                  <a:lnTo>
                    <a:pt x="285752" y="381294"/>
                  </a:lnTo>
                  <a:cubicBezTo>
                    <a:pt x="288515" y="381199"/>
                    <a:pt x="291467" y="381675"/>
                    <a:pt x="294134" y="382437"/>
                  </a:cubicBezTo>
                  <a:lnTo>
                    <a:pt x="297182" y="383294"/>
                  </a:lnTo>
                  <a:cubicBezTo>
                    <a:pt x="300421" y="384723"/>
                    <a:pt x="304993" y="384818"/>
                    <a:pt x="307279" y="383485"/>
                  </a:cubicBezTo>
                  <a:cubicBezTo>
                    <a:pt x="309565" y="382151"/>
                    <a:pt x="316518" y="379579"/>
                    <a:pt x="316708" y="381199"/>
                  </a:cubicBezTo>
                  <a:lnTo>
                    <a:pt x="316899" y="381199"/>
                  </a:lnTo>
                  <a:cubicBezTo>
                    <a:pt x="319280" y="381199"/>
                    <a:pt x="321852" y="380437"/>
                    <a:pt x="323948" y="381008"/>
                  </a:cubicBezTo>
                  <a:lnTo>
                    <a:pt x="325567" y="381484"/>
                  </a:lnTo>
                  <a:cubicBezTo>
                    <a:pt x="327567" y="382818"/>
                    <a:pt x="329282" y="382818"/>
                    <a:pt x="329472" y="381580"/>
                  </a:cubicBezTo>
                  <a:cubicBezTo>
                    <a:pt x="329662" y="380341"/>
                    <a:pt x="330806" y="376627"/>
                    <a:pt x="331663" y="376627"/>
                  </a:cubicBezTo>
                  <a:lnTo>
                    <a:pt x="332044" y="376912"/>
                  </a:lnTo>
                  <a:cubicBezTo>
                    <a:pt x="335758" y="379865"/>
                    <a:pt x="339664" y="382627"/>
                    <a:pt x="342902" y="385866"/>
                  </a:cubicBezTo>
                  <a:cubicBezTo>
                    <a:pt x="345379" y="388342"/>
                    <a:pt x="348332" y="389104"/>
                    <a:pt x="351856" y="388533"/>
                  </a:cubicBezTo>
                  <a:lnTo>
                    <a:pt x="353189" y="388342"/>
                  </a:lnTo>
                  <a:cubicBezTo>
                    <a:pt x="354523" y="387485"/>
                    <a:pt x="354618" y="385771"/>
                    <a:pt x="353475" y="384437"/>
                  </a:cubicBezTo>
                  <a:lnTo>
                    <a:pt x="352618" y="384532"/>
                  </a:lnTo>
                  <a:lnTo>
                    <a:pt x="347284" y="385009"/>
                  </a:lnTo>
                  <a:cubicBezTo>
                    <a:pt x="343759" y="381580"/>
                    <a:pt x="341664" y="377674"/>
                    <a:pt x="342616" y="376531"/>
                  </a:cubicBezTo>
                  <a:cubicBezTo>
                    <a:pt x="343569" y="375293"/>
                    <a:pt x="347284" y="371674"/>
                    <a:pt x="347569" y="373102"/>
                  </a:cubicBezTo>
                  <a:cubicBezTo>
                    <a:pt x="347855" y="374531"/>
                    <a:pt x="351570" y="378055"/>
                    <a:pt x="355570" y="379198"/>
                  </a:cubicBezTo>
                  <a:lnTo>
                    <a:pt x="359095" y="379770"/>
                  </a:lnTo>
                  <a:cubicBezTo>
                    <a:pt x="363476" y="380437"/>
                    <a:pt x="366715" y="378436"/>
                    <a:pt x="369763" y="376150"/>
                  </a:cubicBezTo>
                  <a:lnTo>
                    <a:pt x="370715" y="375484"/>
                  </a:lnTo>
                  <a:cubicBezTo>
                    <a:pt x="372144" y="375103"/>
                    <a:pt x="374620" y="373864"/>
                    <a:pt x="376049" y="372817"/>
                  </a:cubicBezTo>
                  <a:cubicBezTo>
                    <a:pt x="377573" y="371769"/>
                    <a:pt x="377668" y="376912"/>
                    <a:pt x="376240" y="377865"/>
                  </a:cubicBezTo>
                  <a:lnTo>
                    <a:pt x="374335" y="378151"/>
                  </a:lnTo>
                  <a:lnTo>
                    <a:pt x="373287" y="378341"/>
                  </a:lnTo>
                  <a:cubicBezTo>
                    <a:pt x="372144" y="378817"/>
                    <a:pt x="371001" y="380532"/>
                    <a:pt x="370620" y="382151"/>
                  </a:cubicBezTo>
                  <a:cubicBezTo>
                    <a:pt x="370239" y="383770"/>
                    <a:pt x="372620" y="388628"/>
                    <a:pt x="373954" y="388438"/>
                  </a:cubicBezTo>
                  <a:cubicBezTo>
                    <a:pt x="375287" y="388247"/>
                    <a:pt x="379669" y="386628"/>
                    <a:pt x="381098" y="385294"/>
                  </a:cubicBezTo>
                  <a:cubicBezTo>
                    <a:pt x="382431" y="383866"/>
                    <a:pt x="381859" y="378151"/>
                    <a:pt x="382050" y="377103"/>
                  </a:cubicBezTo>
                  <a:lnTo>
                    <a:pt x="382717" y="376341"/>
                  </a:lnTo>
                  <a:cubicBezTo>
                    <a:pt x="383002" y="375960"/>
                    <a:pt x="384336" y="375960"/>
                    <a:pt x="385098" y="376150"/>
                  </a:cubicBezTo>
                  <a:cubicBezTo>
                    <a:pt x="385669" y="376246"/>
                    <a:pt x="386527" y="377008"/>
                    <a:pt x="386432" y="377389"/>
                  </a:cubicBezTo>
                  <a:cubicBezTo>
                    <a:pt x="385860" y="379294"/>
                    <a:pt x="384908" y="381103"/>
                    <a:pt x="384336" y="382913"/>
                  </a:cubicBezTo>
                  <a:cubicBezTo>
                    <a:pt x="384241" y="383294"/>
                    <a:pt x="385003" y="384247"/>
                    <a:pt x="385669" y="384437"/>
                  </a:cubicBezTo>
                  <a:lnTo>
                    <a:pt x="388146" y="385294"/>
                  </a:lnTo>
                  <a:cubicBezTo>
                    <a:pt x="391956" y="386342"/>
                    <a:pt x="394337" y="386152"/>
                    <a:pt x="393385" y="384723"/>
                  </a:cubicBezTo>
                  <a:lnTo>
                    <a:pt x="392908" y="384151"/>
                  </a:lnTo>
                  <a:cubicBezTo>
                    <a:pt x="391384" y="382437"/>
                    <a:pt x="391099" y="380913"/>
                    <a:pt x="394051" y="380341"/>
                  </a:cubicBezTo>
                  <a:cubicBezTo>
                    <a:pt x="394909" y="380246"/>
                    <a:pt x="396623" y="381580"/>
                    <a:pt x="397004" y="382532"/>
                  </a:cubicBezTo>
                  <a:lnTo>
                    <a:pt x="397576" y="383675"/>
                  </a:lnTo>
                  <a:cubicBezTo>
                    <a:pt x="397385" y="385104"/>
                    <a:pt x="400433" y="385009"/>
                    <a:pt x="404434" y="383389"/>
                  </a:cubicBezTo>
                  <a:lnTo>
                    <a:pt x="407006" y="381484"/>
                  </a:lnTo>
                  <a:lnTo>
                    <a:pt x="407958" y="380722"/>
                  </a:lnTo>
                  <a:cubicBezTo>
                    <a:pt x="407386" y="378532"/>
                    <a:pt x="405958" y="376722"/>
                    <a:pt x="404815" y="376912"/>
                  </a:cubicBezTo>
                  <a:cubicBezTo>
                    <a:pt x="403672" y="377008"/>
                    <a:pt x="399766" y="376055"/>
                    <a:pt x="399766" y="374245"/>
                  </a:cubicBezTo>
                  <a:cubicBezTo>
                    <a:pt x="399766" y="372531"/>
                    <a:pt x="400909" y="368054"/>
                    <a:pt x="402338" y="368435"/>
                  </a:cubicBezTo>
                  <a:lnTo>
                    <a:pt x="402719" y="369197"/>
                  </a:lnTo>
                  <a:lnTo>
                    <a:pt x="405291" y="373864"/>
                  </a:lnTo>
                  <a:cubicBezTo>
                    <a:pt x="410720" y="373483"/>
                    <a:pt x="414530" y="372721"/>
                    <a:pt x="413864" y="372150"/>
                  </a:cubicBezTo>
                  <a:lnTo>
                    <a:pt x="413578" y="371578"/>
                  </a:lnTo>
                  <a:cubicBezTo>
                    <a:pt x="412149" y="369197"/>
                    <a:pt x="415102" y="369578"/>
                    <a:pt x="415864" y="369864"/>
                  </a:cubicBezTo>
                  <a:lnTo>
                    <a:pt x="420055" y="371197"/>
                  </a:lnTo>
                  <a:cubicBezTo>
                    <a:pt x="425293" y="373293"/>
                    <a:pt x="426627" y="376246"/>
                    <a:pt x="423008" y="377770"/>
                  </a:cubicBezTo>
                  <a:lnTo>
                    <a:pt x="420626" y="379008"/>
                  </a:lnTo>
                  <a:cubicBezTo>
                    <a:pt x="420150" y="379198"/>
                    <a:pt x="420150" y="380341"/>
                    <a:pt x="420341" y="380913"/>
                  </a:cubicBezTo>
                  <a:cubicBezTo>
                    <a:pt x="420531" y="381484"/>
                    <a:pt x="421483" y="382342"/>
                    <a:pt x="421865" y="382246"/>
                  </a:cubicBezTo>
                  <a:cubicBezTo>
                    <a:pt x="424150" y="381675"/>
                    <a:pt x="426436" y="381103"/>
                    <a:pt x="428437" y="380151"/>
                  </a:cubicBezTo>
                  <a:cubicBezTo>
                    <a:pt x="429484" y="379579"/>
                    <a:pt x="430056" y="378246"/>
                    <a:pt x="430532" y="377103"/>
                  </a:cubicBezTo>
                  <a:lnTo>
                    <a:pt x="431770" y="374722"/>
                  </a:lnTo>
                  <a:cubicBezTo>
                    <a:pt x="433104" y="371864"/>
                    <a:pt x="435581" y="369673"/>
                    <a:pt x="437200" y="369769"/>
                  </a:cubicBezTo>
                  <a:cubicBezTo>
                    <a:pt x="438914" y="369864"/>
                    <a:pt x="443296" y="370340"/>
                    <a:pt x="443296" y="370531"/>
                  </a:cubicBezTo>
                  <a:cubicBezTo>
                    <a:pt x="443296" y="370721"/>
                    <a:pt x="442153" y="371388"/>
                    <a:pt x="440724" y="371674"/>
                  </a:cubicBezTo>
                  <a:cubicBezTo>
                    <a:pt x="439295" y="371959"/>
                    <a:pt x="436247" y="375103"/>
                    <a:pt x="437962" y="377960"/>
                  </a:cubicBezTo>
                  <a:lnTo>
                    <a:pt x="439581" y="380151"/>
                  </a:lnTo>
                  <a:lnTo>
                    <a:pt x="440152" y="381008"/>
                  </a:lnTo>
                  <a:cubicBezTo>
                    <a:pt x="441295" y="381675"/>
                    <a:pt x="443010" y="381484"/>
                    <a:pt x="444058" y="380722"/>
                  </a:cubicBezTo>
                  <a:lnTo>
                    <a:pt x="445010" y="380056"/>
                  </a:lnTo>
                  <a:lnTo>
                    <a:pt x="445772" y="379484"/>
                  </a:lnTo>
                  <a:cubicBezTo>
                    <a:pt x="446629" y="378913"/>
                    <a:pt x="448344" y="380151"/>
                    <a:pt x="449582" y="382246"/>
                  </a:cubicBezTo>
                  <a:lnTo>
                    <a:pt x="450630" y="382246"/>
                  </a:lnTo>
                  <a:cubicBezTo>
                    <a:pt x="452821" y="382246"/>
                    <a:pt x="455488" y="381484"/>
                    <a:pt x="457107" y="380246"/>
                  </a:cubicBezTo>
                  <a:lnTo>
                    <a:pt x="458345" y="379389"/>
                  </a:lnTo>
                  <a:cubicBezTo>
                    <a:pt x="458631" y="377484"/>
                    <a:pt x="459107" y="374722"/>
                    <a:pt x="459583" y="373293"/>
                  </a:cubicBezTo>
                  <a:cubicBezTo>
                    <a:pt x="459965" y="371864"/>
                    <a:pt x="467870" y="366054"/>
                    <a:pt x="467680" y="366530"/>
                  </a:cubicBezTo>
                  <a:cubicBezTo>
                    <a:pt x="467489" y="367006"/>
                    <a:pt x="464727" y="371674"/>
                    <a:pt x="465108" y="373579"/>
                  </a:cubicBezTo>
                  <a:cubicBezTo>
                    <a:pt x="465489" y="375484"/>
                    <a:pt x="471680" y="379675"/>
                    <a:pt x="476538" y="379198"/>
                  </a:cubicBezTo>
                  <a:lnTo>
                    <a:pt x="480919" y="382246"/>
                  </a:lnTo>
                  <a:lnTo>
                    <a:pt x="483206" y="383770"/>
                  </a:lnTo>
                  <a:cubicBezTo>
                    <a:pt x="482729" y="381484"/>
                    <a:pt x="482539" y="376817"/>
                    <a:pt x="482825" y="373388"/>
                  </a:cubicBezTo>
                  <a:lnTo>
                    <a:pt x="487682" y="374245"/>
                  </a:lnTo>
                  <a:cubicBezTo>
                    <a:pt x="492445" y="375103"/>
                    <a:pt x="486539" y="376436"/>
                    <a:pt x="487396" y="377293"/>
                  </a:cubicBezTo>
                  <a:cubicBezTo>
                    <a:pt x="487968" y="377960"/>
                    <a:pt x="490254" y="378436"/>
                    <a:pt x="490540" y="378151"/>
                  </a:cubicBezTo>
                  <a:lnTo>
                    <a:pt x="491778" y="377008"/>
                  </a:lnTo>
                  <a:cubicBezTo>
                    <a:pt x="492921" y="375103"/>
                    <a:pt x="495302" y="374531"/>
                    <a:pt x="497017" y="375579"/>
                  </a:cubicBezTo>
                  <a:lnTo>
                    <a:pt x="498826" y="376055"/>
                  </a:lnTo>
                  <a:lnTo>
                    <a:pt x="504446" y="377674"/>
                  </a:lnTo>
                  <a:cubicBezTo>
                    <a:pt x="510542" y="376246"/>
                    <a:pt x="522163" y="373960"/>
                    <a:pt x="530259" y="372626"/>
                  </a:cubicBezTo>
                  <a:lnTo>
                    <a:pt x="530926" y="373388"/>
                  </a:lnTo>
                  <a:lnTo>
                    <a:pt x="532450" y="375103"/>
                  </a:lnTo>
                  <a:cubicBezTo>
                    <a:pt x="534450" y="375007"/>
                    <a:pt x="537212" y="375484"/>
                    <a:pt x="538641" y="376246"/>
                  </a:cubicBezTo>
                  <a:lnTo>
                    <a:pt x="538832" y="376055"/>
                  </a:lnTo>
                  <a:cubicBezTo>
                    <a:pt x="541117" y="374150"/>
                    <a:pt x="544737" y="376246"/>
                    <a:pt x="546261" y="374817"/>
                  </a:cubicBezTo>
                  <a:lnTo>
                    <a:pt x="547785" y="373388"/>
                  </a:lnTo>
                  <a:cubicBezTo>
                    <a:pt x="548547" y="371007"/>
                    <a:pt x="550261" y="367768"/>
                    <a:pt x="551690" y="366340"/>
                  </a:cubicBezTo>
                  <a:lnTo>
                    <a:pt x="553405" y="365863"/>
                  </a:lnTo>
                  <a:lnTo>
                    <a:pt x="554357" y="365578"/>
                  </a:lnTo>
                  <a:cubicBezTo>
                    <a:pt x="555976" y="366721"/>
                    <a:pt x="558262" y="368626"/>
                    <a:pt x="559406" y="369769"/>
                  </a:cubicBezTo>
                  <a:cubicBezTo>
                    <a:pt x="560549" y="371007"/>
                    <a:pt x="565120" y="374150"/>
                    <a:pt x="565787" y="375007"/>
                  </a:cubicBezTo>
                  <a:cubicBezTo>
                    <a:pt x="566454" y="375865"/>
                    <a:pt x="572169" y="375484"/>
                    <a:pt x="576932" y="372245"/>
                  </a:cubicBezTo>
                  <a:lnTo>
                    <a:pt x="583313" y="375865"/>
                  </a:lnTo>
                  <a:cubicBezTo>
                    <a:pt x="588171" y="378627"/>
                    <a:pt x="586075" y="370245"/>
                    <a:pt x="591124" y="371864"/>
                  </a:cubicBezTo>
                  <a:cubicBezTo>
                    <a:pt x="591219" y="371864"/>
                    <a:pt x="592267" y="370340"/>
                    <a:pt x="592457" y="369388"/>
                  </a:cubicBezTo>
                  <a:cubicBezTo>
                    <a:pt x="592552" y="368911"/>
                    <a:pt x="591505" y="367768"/>
                    <a:pt x="591219" y="367864"/>
                  </a:cubicBezTo>
                  <a:lnTo>
                    <a:pt x="584456" y="368911"/>
                  </a:lnTo>
                  <a:cubicBezTo>
                    <a:pt x="582361" y="364625"/>
                    <a:pt x="580551" y="361006"/>
                    <a:pt x="580456" y="360720"/>
                  </a:cubicBezTo>
                  <a:cubicBezTo>
                    <a:pt x="580360" y="360434"/>
                    <a:pt x="581408" y="359577"/>
                    <a:pt x="582837" y="359386"/>
                  </a:cubicBezTo>
                  <a:lnTo>
                    <a:pt x="583885" y="359005"/>
                  </a:lnTo>
                  <a:lnTo>
                    <a:pt x="584837" y="358624"/>
                  </a:lnTo>
                  <a:cubicBezTo>
                    <a:pt x="586933" y="357196"/>
                    <a:pt x="588076" y="357196"/>
                    <a:pt x="587409" y="358624"/>
                  </a:cubicBezTo>
                  <a:cubicBezTo>
                    <a:pt x="586742" y="360053"/>
                    <a:pt x="587314" y="363863"/>
                    <a:pt x="590076" y="364149"/>
                  </a:cubicBezTo>
                  <a:cubicBezTo>
                    <a:pt x="592838" y="364530"/>
                    <a:pt x="602459" y="363101"/>
                    <a:pt x="606935" y="362815"/>
                  </a:cubicBezTo>
                  <a:cubicBezTo>
                    <a:pt x="611412" y="362625"/>
                    <a:pt x="621890" y="362434"/>
                    <a:pt x="621223" y="363482"/>
                  </a:cubicBezTo>
                  <a:cubicBezTo>
                    <a:pt x="620461" y="364530"/>
                    <a:pt x="615412" y="366244"/>
                    <a:pt x="612079" y="365959"/>
                  </a:cubicBezTo>
                  <a:lnTo>
                    <a:pt x="610555" y="367102"/>
                  </a:lnTo>
                  <a:lnTo>
                    <a:pt x="607221" y="369483"/>
                  </a:lnTo>
                  <a:cubicBezTo>
                    <a:pt x="604459" y="368054"/>
                    <a:pt x="602840" y="368816"/>
                    <a:pt x="603697" y="371197"/>
                  </a:cubicBezTo>
                  <a:lnTo>
                    <a:pt x="605411" y="372721"/>
                  </a:lnTo>
                  <a:cubicBezTo>
                    <a:pt x="607126" y="374245"/>
                    <a:pt x="611317" y="376055"/>
                    <a:pt x="612174" y="375484"/>
                  </a:cubicBezTo>
                  <a:cubicBezTo>
                    <a:pt x="616556" y="372531"/>
                    <a:pt x="621318" y="374912"/>
                    <a:pt x="625700" y="373960"/>
                  </a:cubicBezTo>
                  <a:cubicBezTo>
                    <a:pt x="626842" y="373674"/>
                    <a:pt x="627604" y="372340"/>
                    <a:pt x="628652" y="371674"/>
                  </a:cubicBezTo>
                  <a:cubicBezTo>
                    <a:pt x="630271" y="370531"/>
                    <a:pt x="632939" y="369673"/>
                    <a:pt x="633605" y="368245"/>
                  </a:cubicBezTo>
                  <a:lnTo>
                    <a:pt x="634558" y="366149"/>
                  </a:lnTo>
                  <a:cubicBezTo>
                    <a:pt x="634367" y="363577"/>
                    <a:pt x="637701" y="361387"/>
                    <a:pt x="641987" y="361387"/>
                  </a:cubicBezTo>
                  <a:lnTo>
                    <a:pt x="645416" y="361482"/>
                  </a:lnTo>
                  <a:lnTo>
                    <a:pt x="645702" y="361482"/>
                  </a:lnTo>
                  <a:cubicBezTo>
                    <a:pt x="646178" y="362625"/>
                    <a:pt x="645131" y="363673"/>
                    <a:pt x="643225" y="363673"/>
                  </a:cubicBezTo>
                  <a:cubicBezTo>
                    <a:pt x="641320" y="363673"/>
                    <a:pt x="636749" y="364625"/>
                    <a:pt x="636749" y="365673"/>
                  </a:cubicBezTo>
                  <a:cubicBezTo>
                    <a:pt x="636749" y="366816"/>
                    <a:pt x="640654" y="371197"/>
                    <a:pt x="645511" y="371864"/>
                  </a:cubicBezTo>
                  <a:cubicBezTo>
                    <a:pt x="650369" y="372531"/>
                    <a:pt x="665228" y="372150"/>
                    <a:pt x="667705" y="374722"/>
                  </a:cubicBezTo>
                  <a:lnTo>
                    <a:pt x="669705" y="370245"/>
                  </a:lnTo>
                  <a:cubicBezTo>
                    <a:pt x="670753" y="367864"/>
                    <a:pt x="667705" y="366244"/>
                    <a:pt x="664561" y="365482"/>
                  </a:cubicBezTo>
                  <a:cubicBezTo>
                    <a:pt x="663037" y="365101"/>
                    <a:pt x="661704" y="364149"/>
                    <a:pt x="660656" y="363101"/>
                  </a:cubicBezTo>
                  <a:lnTo>
                    <a:pt x="659990" y="362434"/>
                  </a:lnTo>
                  <a:cubicBezTo>
                    <a:pt x="659799" y="361291"/>
                    <a:pt x="661037" y="359958"/>
                    <a:pt x="662657" y="359577"/>
                  </a:cubicBezTo>
                  <a:lnTo>
                    <a:pt x="664085" y="359672"/>
                  </a:lnTo>
                  <a:lnTo>
                    <a:pt x="665228" y="359767"/>
                  </a:lnTo>
                  <a:cubicBezTo>
                    <a:pt x="666371" y="359863"/>
                    <a:pt x="668371" y="359386"/>
                    <a:pt x="669610" y="358815"/>
                  </a:cubicBezTo>
                  <a:cubicBezTo>
                    <a:pt x="670943" y="358243"/>
                    <a:pt x="674372" y="358339"/>
                    <a:pt x="673229" y="359577"/>
                  </a:cubicBezTo>
                  <a:cubicBezTo>
                    <a:pt x="672086" y="360815"/>
                    <a:pt x="670372" y="365292"/>
                    <a:pt x="672086" y="366435"/>
                  </a:cubicBezTo>
                  <a:lnTo>
                    <a:pt x="673515" y="367197"/>
                  </a:lnTo>
                  <a:lnTo>
                    <a:pt x="675134" y="368149"/>
                  </a:lnTo>
                  <a:cubicBezTo>
                    <a:pt x="677134" y="369007"/>
                    <a:pt x="679230" y="367959"/>
                    <a:pt x="679992" y="365768"/>
                  </a:cubicBezTo>
                  <a:lnTo>
                    <a:pt x="679516" y="363958"/>
                  </a:lnTo>
                  <a:cubicBezTo>
                    <a:pt x="679230" y="362815"/>
                    <a:pt x="677325" y="362149"/>
                    <a:pt x="679420" y="360910"/>
                  </a:cubicBezTo>
                  <a:lnTo>
                    <a:pt x="680278" y="360434"/>
                  </a:lnTo>
                  <a:cubicBezTo>
                    <a:pt x="681325" y="359672"/>
                    <a:pt x="682468" y="360053"/>
                    <a:pt x="682659" y="361196"/>
                  </a:cubicBezTo>
                  <a:cubicBezTo>
                    <a:pt x="682850" y="362434"/>
                    <a:pt x="686659" y="365387"/>
                    <a:pt x="690374" y="364625"/>
                  </a:cubicBezTo>
                  <a:lnTo>
                    <a:pt x="693517" y="364054"/>
                  </a:lnTo>
                  <a:lnTo>
                    <a:pt x="695518" y="363673"/>
                  </a:lnTo>
                  <a:cubicBezTo>
                    <a:pt x="697613" y="363482"/>
                    <a:pt x="701042" y="363101"/>
                    <a:pt x="703138" y="362815"/>
                  </a:cubicBezTo>
                  <a:cubicBezTo>
                    <a:pt x="705138" y="362530"/>
                    <a:pt x="710282" y="363101"/>
                    <a:pt x="711139" y="364911"/>
                  </a:cubicBezTo>
                  <a:cubicBezTo>
                    <a:pt x="711901" y="366816"/>
                    <a:pt x="715901" y="371674"/>
                    <a:pt x="717140" y="371388"/>
                  </a:cubicBezTo>
                  <a:cubicBezTo>
                    <a:pt x="718378" y="371102"/>
                    <a:pt x="721902" y="369388"/>
                    <a:pt x="722474" y="368340"/>
                  </a:cubicBezTo>
                  <a:cubicBezTo>
                    <a:pt x="723140" y="367292"/>
                    <a:pt x="721807" y="363101"/>
                    <a:pt x="718949" y="361577"/>
                  </a:cubicBezTo>
                  <a:cubicBezTo>
                    <a:pt x="716092" y="360053"/>
                    <a:pt x="718664" y="353576"/>
                    <a:pt x="720378" y="354624"/>
                  </a:cubicBezTo>
                  <a:cubicBezTo>
                    <a:pt x="722092" y="355672"/>
                    <a:pt x="726093" y="358243"/>
                    <a:pt x="726474" y="357577"/>
                  </a:cubicBezTo>
                  <a:lnTo>
                    <a:pt x="726855" y="357005"/>
                  </a:lnTo>
                  <a:lnTo>
                    <a:pt x="727236" y="356338"/>
                  </a:lnTo>
                  <a:cubicBezTo>
                    <a:pt x="727617" y="355576"/>
                    <a:pt x="727998" y="355957"/>
                    <a:pt x="728093" y="357196"/>
                  </a:cubicBezTo>
                  <a:cubicBezTo>
                    <a:pt x="728093" y="358434"/>
                    <a:pt x="727712" y="362053"/>
                    <a:pt x="727712" y="362720"/>
                  </a:cubicBezTo>
                  <a:cubicBezTo>
                    <a:pt x="727808" y="363387"/>
                    <a:pt x="729046" y="365101"/>
                    <a:pt x="730475" y="365006"/>
                  </a:cubicBezTo>
                  <a:lnTo>
                    <a:pt x="731427" y="364530"/>
                  </a:lnTo>
                  <a:cubicBezTo>
                    <a:pt x="732475" y="364054"/>
                    <a:pt x="733237" y="363101"/>
                    <a:pt x="734189" y="362339"/>
                  </a:cubicBezTo>
                  <a:cubicBezTo>
                    <a:pt x="737142" y="360053"/>
                    <a:pt x="739333" y="359767"/>
                    <a:pt x="739809" y="363768"/>
                  </a:cubicBezTo>
                  <a:cubicBezTo>
                    <a:pt x="739809" y="363958"/>
                    <a:pt x="741428" y="364149"/>
                    <a:pt x="742190" y="364149"/>
                  </a:cubicBezTo>
                  <a:lnTo>
                    <a:pt x="745905" y="363958"/>
                  </a:lnTo>
                  <a:cubicBezTo>
                    <a:pt x="748191" y="361482"/>
                    <a:pt x="749810" y="360625"/>
                    <a:pt x="749525" y="362053"/>
                  </a:cubicBezTo>
                  <a:cubicBezTo>
                    <a:pt x="749239" y="363482"/>
                    <a:pt x="749429" y="367673"/>
                    <a:pt x="751144" y="366625"/>
                  </a:cubicBezTo>
                  <a:cubicBezTo>
                    <a:pt x="752858" y="365578"/>
                    <a:pt x="756954" y="363863"/>
                    <a:pt x="757240" y="364530"/>
                  </a:cubicBezTo>
                  <a:lnTo>
                    <a:pt x="757716" y="365006"/>
                  </a:lnTo>
                  <a:cubicBezTo>
                    <a:pt x="760764" y="368054"/>
                    <a:pt x="765908" y="370150"/>
                    <a:pt x="767146" y="368721"/>
                  </a:cubicBezTo>
                  <a:cubicBezTo>
                    <a:pt x="770289" y="365101"/>
                    <a:pt x="764860" y="365863"/>
                    <a:pt x="763431" y="364339"/>
                  </a:cubicBezTo>
                  <a:lnTo>
                    <a:pt x="762098" y="362911"/>
                  </a:lnTo>
                  <a:cubicBezTo>
                    <a:pt x="761717" y="360720"/>
                    <a:pt x="761431" y="356910"/>
                    <a:pt x="761621" y="354529"/>
                  </a:cubicBezTo>
                  <a:lnTo>
                    <a:pt x="763526" y="353005"/>
                  </a:lnTo>
                  <a:cubicBezTo>
                    <a:pt x="764193" y="352528"/>
                    <a:pt x="766098" y="352433"/>
                    <a:pt x="766860" y="352814"/>
                  </a:cubicBezTo>
                  <a:cubicBezTo>
                    <a:pt x="767622" y="353290"/>
                    <a:pt x="768098" y="354719"/>
                    <a:pt x="767812" y="355481"/>
                  </a:cubicBezTo>
                  <a:lnTo>
                    <a:pt x="767336" y="357577"/>
                  </a:lnTo>
                  <a:cubicBezTo>
                    <a:pt x="766384" y="359101"/>
                    <a:pt x="767241" y="360910"/>
                    <a:pt x="769146" y="361672"/>
                  </a:cubicBezTo>
                  <a:lnTo>
                    <a:pt x="770670" y="362625"/>
                  </a:lnTo>
                  <a:cubicBezTo>
                    <a:pt x="772861" y="364054"/>
                    <a:pt x="774099" y="363006"/>
                    <a:pt x="776099" y="362244"/>
                  </a:cubicBezTo>
                  <a:lnTo>
                    <a:pt x="778004" y="361482"/>
                  </a:lnTo>
                  <a:cubicBezTo>
                    <a:pt x="780767" y="361863"/>
                    <a:pt x="784291" y="363577"/>
                    <a:pt x="785815" y="365292"/>
                  </a:cubicBezTo>
                  <a:cubicBezTo>
                    <a:pt x="787339" y="367102"/>
                    <a:pt x="786386" y="373102"/>
                    <a:pt x="783529" y="373579"/>
                  </a:cubicBezTo>
                  <a:lnTo>
                    <a:pt x="780671" y="370626"/>
                  </a:lnTo>
                  <a:cubicBezTo>
                    <a:pt x="776766" y="366530"/>
                    <a:pt x="776004" y="366625"/>
                    <a:pt x="770003" y="371007"/>
                  </a:cubicBezTo>
                  <a:cubicBezTo>
                    <a:pt x="768860" y="371864"/>
                    <a:pt x="766955" y="371864"/>
                    <a:pt x="765717" y="372531"/>
                  </a:cubicBezTo>
                  <a:lnTo>
                    <a:pt x="762574" y="374341"/>
                  </a:lnTo>
                  <a:cubicBezTo>
                    <a:pt x="763050" y="377198"/>
                    <a:pt x="766955" y="378436"/>
                    <a:pt x="771337" y="377103"/>
                  </a:cubicBezTo>
                  <a:lnTo>
                    <a:pt x="775337" y="375865"/>
                  </a:lnTo>
                  <a:lnTo>
                    <a:pt x="786767" y="379579"/>
                  </a:lnTo>
                  <a:lnTo>
                    <a:pt x="788196" y="379389"/>
                  </a:lnTo>
                  <a:cubicBezTo>
                    <a:pt x="789720" y="379198"/>
                    <a:pt x="795244" y="376531"/>
                    <a:pt x="800388" y="373674"/>
                  </a:cubicBezTo>
                  <a:lnTo>
                    <a:pt x="806293" y="373769"/>
                  </a:lnTo>
                  <a:lnTo>
                    <a:pt x="812390" y="373960"/>
                  </a:lnTo>
                  <a:cubicBezTo>
                    <a:pt x="814580" y="373007"/>
                    <a:pt x="815533" y="371483"/>
                    <a:pt x="814580" y="370626"/>
                  </a:cubicBezTo>
                  <a:lnTo>
                    <a:pt x="813533" y="370054"/>
                  </a:lnTo>
                  <a:cubicBezTo>
                    <a:pt x="812961" y="369673"/>
                    <a:pt x="811913" y="369483"/>
                    <a:pt x="811246" y="369578"/>
                  </a:cubicBezTo>
                  <a:lnTo>
                    <a:pt x="801912" y="370816"/>
                  </a:lnTo>
                  <a:cubicBezTo>
                    <a:pt x="798769" y="367578"/>
                    <a:pt x="795530" y="364530"/>
                    <a:pt x="794673" y="363958"/>
                  </a:cubicBezTo>
                  <a:cubicBezTo>
                    <a:pt x="793816" y="363482"/>
                    <a:pt x="793149" y="360720"/>
                    <a:pt x="796102" y="359482"/>
                  </a:cubicBezTo>
                  <a:cubicBezTo>
                    <a:pt x="798959" y="358243"/>
                    <a:pt x="806770" y="363387"/>
                    <a:pt x="808389" y="363768"/>
                  </a:cubicBezTo>
                  <a:cubicBezTo>
                    <a:pt x="810008" y="364149"/>
                    <a:pt x="813628" y="360529"/>
                    <a:pt x="816104" y="359005"/>
                  </a:cubicBezTo>
                  <a:lnTo>
                    <a:pt x="818200" y="359291"/>
                  </a:lnTo>
                  <a:lnTo>
                    <a:pt x="825248" y="360434"/>
                  </a:lnTo>
                  <a:cubicBezTo>
                    <a:pt x="830868" y="359005"/>
                    <a:pt x="834583" y="356243"/>
                    <a:pt x="833440" y="354338"/>
                  </a:cubicBezTo>
                  <a:cubicBezTo>
                    <a:pt x="832392" y="352433"/>
                    <a:pt x="832297" y="347575"/>
                    <a:pt x="836011" y="348433"/>
                  </a:cubicBezTo>
                  <a:lnTo>
                    <a:pt x="838393" y="344908"/>
                  </a:lnTo>
                  <a:lnTo>
                    <a:pt x="839155" y="343765"/>
                  </a:lnTo>
                  <a:cubicBezTo>
                    <a:pt x="840107" y="342432"/>
                    <a:pt x="833916" y="343765"/>
                    <a:pt x="825534" y="346813"/>
                  </a:cubicBezTo>
                  <a:lnTo>
                    <a:pt x="820771" y="338241"/>
                  </a:lnTo>
                  <a:cubicBezTo>
                    <a:pt x="820676" y="338050"/>
                    <a:pt x="818104" y="338336"/>
                    <a:pt x="817533" y="338908"/>
                  </a:cubicBezTo>
                  <a:lnTo>
                    <a:pt x="815818" y="340527"/>
                  </a:lnTo>
                  <a:cubicBezTo>
                    <a:pt x="814104" y="342718"/>
                    <a:pt x="812485" y="343575"/>
                    <a:pt x="812199" y="342337"/>
                  </a:cubicBezTo>
                  <a:lnTo>
                    <a:pt x="811913" y="341384"/>
                  </a:lnTo>
                  <a:lnTo>
                    <a:pt x="810484" y="337098"/>
                  </a:lnTo>
                  <a:cubicBezTo>
                    <a:pt x="806579" y="335383"/>
                    <a:pt x="804103" y="335098"/>
                    <a:pt x="805055" y="336526"/>
                  </a:cubicBezTo>
                  <a:cubicBezTo>
                    <a:pt x="806008" y="337860"/>
                    <a:pt x="797626" y="342527"/>
                    <a:pt x="791053" y="342622"/>
                  </a:cubicBezTo>
                  <a:lnTo>
                    <a:pt x="784767" y="342241"/>
                  </a:lnTo>
                  <a:lnTo>
                    <a:pt x="778671" y="341860"/>
                  </a:lnTo>
                  <a:cubicBezTo>
                    <a:pt x="772003" y="341003"/>
                    <a:pt x="762383" y="340813"/>
                    <a:pt x="757335" y="341479"/>
                  </a:cubicBezTo>
                  <a:lnTo>
                    <a:pt x="755716" y="343575"/>
                  </a:lnTo>
                  <a:cubicBezTo>
                    <a:pt x="752668" y="347575"/>
                    <a:pt x="748191" y="347290"/>
                    <a:pt x="744191" y="348909"/>
                  </a:cubicBezTo>
                  <a:lnTo>
                    <a:pt x="739714" y="350623"/>
                  </a:lnTo>
                  <a:cubicBezTo>
                    <a:pt x="738761" y="348623"/>
                    <a:pt x="741524" y="346337"/>
                    <a:pt x="745905" y="345575"/>
                  </a:cubicBezTo>
                  <a:lnTo>
                    <a:pt x="749429" y="344146"/>
                  </a:lnTo>
                  <a:lnTo>
                    <a:pt x="752477" y="342908"/>
                  </a:lnTo>
                  <a:cubicBezTo>
                    <a:pt x="756001" y="340146"/>
                    <a:pt x="756383" y="337765"/>
                    <a:pt x="753430" y="337479"/>
                  </a:cubicBezTo>
                  <a:lnTo>
                    <a:pt x="751620" y="338050"/>
                  </a:lnTo>
                  <a:lnTo>
                    <a:pt x="746762" y="339479"/>
                  </a:lnTo>
                  <a:cubicBezTo>
                    <a:pt x="741619" y="341384"/>
                    <a:pt x="735332" y="343384"/>
                    <a:pt x="732856" y="343861"/>
                  </a:cubicBezTo>
                  <a:cubicBezTo>
                    <a:pt x="730284" y="344337"/>
                    <a:pt x="718949" y="340051"/>
                    <a:pt x="716759" y="339574"/>
                  </a:cubicBezTo>
                  <a:lnTo>
                    <a:pt x="716663" y="342241"/>
                  </a:lnTo>
                  <a:lnTo>
                    <a:pt x="716568" y="343480"/>
                  </a:lnTo>
                  <a:cubicBezTo>
                    <a:pt x="716568" y="345099"/>
                    <a:pt x="714187" y="345861"/>
                    <a:pt x="711329" y="345099"/>
                  </a:cubicBezTo>
                  <a:cubicBezTo>
                    <a:pt x="708376" y="344337"/>
                    <a:pt x="704090" y="351004"/>
                    <a:pt x="703900" y="353290"/>
                  </a:cubicBezTo>
                  <a:lnTo>
                    <a:pt x="703804" y="355386"/>
                  </a:lnTo>
                  <a:cubicBezTo>
                    <a:pt x="703709" y="357005"/>
                    <a:pt x="704281" y="359482"/>
                    <a:pt x="701042" y="358910"/>
                  </a:cubicBezTo>
                  <a:lnTo>
                    <a:pt x="696089" y="358053"/>
                  </a:lnTo>
                  <a:cubicBezTo>
                    <a:pt x="698851" y="356815"/>
                    <a:pt x="701137" y="354529"/>
                    <a:pt x="701137" y="352814"/>
                  </a:cubicBezTo>
                  <a:cubicBezTo>
                    <a:pt x="701137" y="351100"/>
                    <a:pt x="698280" y="347004"/>
                    <a:pt x="694756" y="348814"/>
                  </a:cubicBezTo>
                  <a:lnTo>
                    <a:pt x="694089" y="348337"/>
                  </a:lnTo>
                  <a:cubicBezTo>
                    <a:pt x="689326" y="345099"/>
                    <a:pt x="683040" y="347956"/>
                    <a:pt x="678659" y="345575"/>
                  </a:cubicBezTo>
                  <a:lnTo>
                    <a:pt x="675039" y="343670"/>
                  </a:lnTo>
                  <a:cubicBezTo>
                    <a:pt x="675229" y="345480"/>
                    <a:pt x="673991" y="347956"/>
                    <a:pt x="672277" y="349195"/>
                  </a:cubicBezTo>
                  <a:lnTo>
                    <a:pt x="670372" y="346623"/>
                  </a:lnTo>
                  <a:cubicBezTo>
                    <a:pt x="669610" y="345670"/>
                    <a:pt x="670181" y="343575"/>
                    <a:pt x="667800" y="345385"/>
                  </a:cubicBezTo>
                  <a:cubicBezTo>
                    <a:pt x="666943" y="346051"/>
                    <a:pt x="666181" y="347385"/>
                    <a:pt x="666276" y="348242"/>
                  </a:cubicBezTo>
                  <a:lnTo>
                    <a:pt x="666371" y="349385"/>
                  </a:lnTo>
                  <a:cubicBezTo>
                    <a:pt x="667419" y="350814"/>
                    <a:pt x="665800" y="352433"/>
                    <a:pt x="662752" y="353005"/>
                  </a:cubicBezTo>
                  <a:cubicBezTo>
                    <a:pt x="659704" y="353576"/>
                    <a:pt x="654370" y="349004"/>
                    <a:pt x="652846" y="348052"/>
                  </a:cubicBezTo>
                  <a:cubicBezTo>
                    <a:pt x="651417" y="347194"/>
                    <a:pt x="646559" y="346813"/>
                    <a:pt x="644750" y="349671"/>
                  </a:cubicBezTo>
                  <a:lnTo>
                    <a:pt x="636939" y="348433"/>
                  </a:lnTo>
                  <a:cubicBezTo>
                    <a:pt x="635320" y="348147"/>
                    <a:pt x="633510" y="348528"/>
                    <a:pt x="631795" y="348337"/>
                  </a:cubicBezTo>
                  <a:cubicBezTo>
                    <a:pt x="630843" y="348147"/>
                    <a:pt x="629319" y="347480"/>
                    <a:pt x="629128" y="346813"/>
                  </a:cubicBezTo>
                  <a:cubicBezTo>
                    <a:pt x="628652" y="344908"/>
                    <a:pt x="628938" y="343384"/>
                    <a:pt x="625700" y="345575"/>
                  </a:cubicBezTo>
                  <a:cubicBezTo>
                    <a:pt x="624080" y="346623"/>
                    <a:pt x="620842" y="346432"/>
                    <a:pt x="618460" y="346242"/>
                  </a:cubicBezTo>
                  <a:cubicBezTo>
                    <a:pt x="616556" y="346051"/>
                    <a:pt x="614746" y="344242"/>
                    <a:pt x="613126" y="344527"/>
                  </a:cubicBezTo>
                  <a:cubicBezTo>
                    <a:pt x="611888" y="344718"/>
                    <a:pt x="610936" y="348052"/>
                    <a:pt x="610174" y="347956"/>
                  </a:cubicBezTo>
                  <a:lnTo>
                    <a:pt x="603125" y="347385"/>
                  </a:lnTo>
                  <a:cubicBezTo>
                    <a:pt x="599125" y="351576"/>
                    <a:pt x="591124" y="352624"/>
                    <a:pt x="585218" y="349671"/>
                  </a:cubicBezTo>
                  <a:lnTo>
                    <a:pt x="577027" y="350623"/>
                  </a:lnTo>
                  <a:cubicBezTo>
                    <a:pt x="570454" y="351385"/>
                    <a:pt x="569311" y="351195"/>
                    <a:pt x="564263" y="347290"/>
                  </a:cubicBezTo>
                  <a:cubicBezTo>
                    <a:pt x="563501" y="346718"/>
                    <a:pt x="561977" y="346718"/>
                    <a:pt x="560834" y="346432"/>
                  </a:cubicBezTo>
                  <a:cubicBezTo>
                    <a:pt x="560834" y="346432"/>
                    <a:pt x="551785" y="353576"/>
                    <a:pt x="551690" y="353576"/>
                  </a:cubicBezTo>
                  <a:cubicBezTo>
                    <a:pt x="549214" y="355767"/>
                    <a:pt x="547118" y="359101"/>
                    <a:pt x="542737" y="355100"/>
                  </a:cubicBezTo>
                  <a:cubicBezTo>
                    <a:pt x="541975" y="354338"/>
                    <a:pt x="538736" y="354243"/>
                    <a:pt x="537974" y="354910"/>
                  </a:cubicBezTo>
                  <a:lnTo>
                    <a:pt x="533307" y="358910"/>
                  </a:lnTo>
                  <a:cubicBezTo>
                    <a:pt x="531688" y="355672"/>
                    <a:pt x="528640" y="353957"/>
                    <a:pt x="526544" y="355005"/>
                  </a:cubicBezTo>
                  <a:cubicBezTo>
                    <a:pt x="524449" y="356148"/>
                    <a:pt x="520448" y="356910"/>
                    <a:pt x="520543" y="355195"/>
                  </a:cubicBezTo>
                  <a:cubicBezTo>
                    <a:pt x="520639" y="353576"/>
                    <a:pt x="514733" y="356338"/>
                    <a:pt x="514257" y="356624"/>
                  </a:cubicBezTo>
                  <a:cubicBezTo>
                    <a:pt x="513781" y="356815"/>
                    <a:pt x="509399" y="356243"/>
                    <a:pt x="505113" y="355481"/>
                  </a:cubicBezTo>
                  <a:lnTo>
                    <a:pt x="505494" y="360053"/>
                  </a:lnTo>
                  <a:lnTo>
                    <a:pt x="505780" y="363387"/>
                  </a:lnTo>
                  <a:cubicBezTo>
                    <a:pt x="503208" y="363577"/>
                    <a:pt x="500827" y="364625"/>
                    <a:pt x="500541" y="365578"/>
                  </a:cubicBezTo>
                  <a:cubicBezTo>
                    <a:pt x="500255" y="366530"/>
                    <a:pt x="498445" y="368911"/>
                    <a:pt x="497112" y="368340"/>
                  </a:cubicBezTo>
                  <a:cubicBezTo>
                    <a:pt x="495874" y="367768"/>
                    <a:pt x="492254" y="365863"/>
                    <a:pt x="491778" y="365387"/>
                  </a:cubicBezTo>
                  <a:cubicBezTo>
                    <a:pt x="491302" y="364911"/>
                    <a:pt x="491302" y="363387"/>
                    <a:pt x="492731" y="363196"/>
                  </a:cubicBezTo>
                  <a:cubicBezTo>
                    <a:pt x="494159" y="363006"/>
                    <a:pt x="495112" y="361101"/>
                    <a:pt x="491778" y="359577"/>
                  </a:cubicBezTo>
                  <a:cubicBezTo>
                    <a:pt x="488444" y="358053"/>
                    <a:pt x="480443" y="361482"/>
                    <a:pt x="482158" y="363292"/>
                  </a:cubicBezTo>
                  <a:cubicBezTo>
                    <a:pt x="483872" y="365101"/>
                    <a:pt x="488635" y="369483"/>
                    <a:pt x="486634" y="370721"/>
                  </a:cubicBezTo>
                  <a:lnTo>
                    <a:pt x="485301" y="371578"/>
                  </a:lnTo>
                  <a:lnTo>
                    <a:pt x="477659" y="372641"/>
                  </a:lnTo>
                  <a:lnTo>
                    <a:pt x="478062" y="366435"/>
                  </a:lnTo>
                  <a:cubicBezTo>
                    <a:pt x="476443" y="365006"/>
                    <a:pt x="466346" y="362911"/>
                    <a:pt x="464441" y="359958"/>
                  </a:cubicBezTo>
                  <a:lnTo>
                    <a:pt x="464727" y="355195"/>
                  </a:lnTo>
                  <a:lnTo>
                    <a:pt x="464822" y="354433"/>
                  </a:lnTo>
                  <a:cubicBezTo>
                    <a:pt x="465203" y="353576"/>
                    <a:pt x="464632" y="353005"/>
                    <a:pt x="463679" y="353195"/>
                  </a:cubicBezTo>
                  <a:cubicBezTo>
                    <a:pt x="462632" y="353290"/>
                    <a:pt x="460536" y="356053"/>
                    <a:pt x="459393" y="358529"/>
                  </a:cubicBezTo>
                  <a:cubicBezTo>
                    <a:pt x="458250" y="361006"/>
                    <a:pt x="454250" y="365578"/>
                    <a:pt x="453107" y="362625"/>
                  </a:cubicBezTo>
                  <a:lnTo>
                    <a:pt x="448153" y="363006"/>
                  </a:lnTo>
                  <a:cubicBezTo>
                    <a:pt x="443391" y="363387"/>
                    <a:pt x="438533" y="365863"/>
                    <a:pt x="433675" y="363196"/>
                  </a:cubicBezTo>
                  <a:lnTo>
                    <a:pt x="430532" y="361482"/>
                  </a:lnTo>
                  <a:cubicBezTo>
                    <a:pt x="427199" y="362530"/>
                    <a:pt x="421579" y="364149"/>
                    <a:pt x="418054" y="365197"/>
                  </a:cubicBezTo>
                  <a:lnTo>
                    <a:pt x="415197" y="362530"/>
                  </a:lnTo>
                  <a:cubicBezTo>
                    <a:pt x="414721" y="362053"/>
                    <a:pt x="413101" y="361768"/>
                    <a:pt x="412625" y="362053"/>
                  </a:cubicBezTo>
                  <a:lnTo>
                    <a:pt x="408625" y="364435"/>
                  </a:lnTo>
                  <a:cubicBezTo>
                    <a:pt x="403576" y="366054"/>
                    <a:pt x="397290" y="367197"/>
                    <a:pt x="394528" y="366911"/>
                  </a:cubicBezTo>
                  <a:lnTo>
                    <a:pt x="392051" y="366625"/>
                  </a:lnTo>
                  <a:cubicBezTo>
                    <a:pt x="391099" y="366530"/>
                    <a:pt x="389956" y="365959"/>
                    <a:pt x="389384" y="366244"/>
                  </a:cubicBezTo>
                  <a:cubicBezTo>
                    <a:pt x="385098" y="368149"/>
                    <a:pt x="377954" y="369673"/>
                    <a:pt x="374335" y="368911"/>
                  </a:cubicBezTo>
                  <a:lnTo>
                    <a:pt x="373573" y="368816"/>
                  </a:lnTo>
                  <a:cubicBezTo>
                    <a:pt x="372430" y="367673"/>
                    <a:pt x="370525" y="367864"/>
                    <a:pt x="369286" y="369197"/>
                  </a:cubicBezTo>
                  <a:cubicBezTo>
                    <a:pt x="368048" y="370531"/>
                    <a:pt x="363286" y="373388"/>
                    <a:pt x="363286" y="370626"/>
                  </a:cubicBezTo>
                  <a:cubicBezTo>
                    <a:pt x="363286" y="367768"/>
                    <a:pt x="359761" y="362625"/>
                    <a:pt x="355380" y="364435"/>
                  </a:cubicBezTo>
                  <a:lnTo>
                    <a:pt x="352903" y="366911"/>
                  </a:lnTo>
                  <a:lnTo>
                    <a:pt x="350332" y="369578"/>
                  </a:lnTo>
                  <a:cubicBezTo>
                    <a:pt x="348903" y="368054"/>
                    <a:pt x="346808" y="366149"/>
                    <a:pt x="345760" y="365387"/>
                  </a:cubicBezTo>
                  <a:lnTo>
                    <a:pt x="344902" y="365482"/>
                  </a:lnTo>
                  <a:cubicBezTo>
                    <a:pt x="344045" y="365578"/>
                    <a:pt x="342616" y="366721"/>
                    <a:pt x="342712" y="367197"/>
                  </a:cubicBezTo>
                  <a:lnTo>
                    <a:pt x="343474" y="373483"/>
                  </a:lnTo>
                  <a:cubicBezTo>
                    <a:pt x="337378" y="373198"/>
                    <a:pt x="333282" y="372055"/>
                    <a:pt x="334330" y="371102"/>
                  </a:cubicBezTo>
                  <a:cubicBezTo>
                    <a:pt x="335377" y="370150"/>
                    <a:pt x="337283" y="366530"/>
                    <a:pt x="336520" y="365387"/>
                  </a:cubicBezTo>
                  <a:lnTo>
                    <a:pt x="336044" y="365387"/>
                  </a:lnTo>
                  <a:lnTo>
                    <a:pt x="328519" y="365673"/>
                  </a:lnTo>
                  <a:cubicBezTo>
                    <a:pt x="327186" y="370340"/>
                    <a:pt x="325186" y="373198"/>
                    <a:pt x="324138" y="372055"/>
                  </a:cubicBezTo>
                  <a:cubicBezTo>
                    <a:pt x="323090" y="370816"/>
                    <a:pt x="318994" y="368149"/>
                    <a:pt x="316994" y="368435"/>
                  </a:cubicBezTo>
                  <a:cubicBezTo>
                    <a:pt x="315089" y="368721"/>
                    <a:pt x="312232" y="373483"/>
                    <a:pt x="310708" y="373960"/>
                  </a:cubicBezTo>
                  <a:lnTo>
                    <a:pt x="310327" y="373579"/>
                  </a:lnTo>
                  <a:lnTo>
                    <a:pt x="309374" y="372626"/>
                  </a:lnTo>
                  <a:cubicBezTo>
                    <a:pt x="308803" y="371197"/>
                    <a:pt x="307660" y="370435"/>
                    <a:pt x="306612" y="371007"/>
                  </a:cubicBezTo>
                  <a:lnTo>
                    <a:pt x="305659" y="371197"/>
                  </a:lnTo>
                  <a:cubicBezTo>
                    <a:pt x="304040" y="371483"/>
                    <a:pt x="302326" y="371769"/>
                    <a:pt x="300707" y="371578"/>
                  </a:cubicBezTo>
                  <a:lnTo>
                    <a:pt x="296420" y="371483"/>
                  </a:lnTo>
                  <a:cubicBezTo>
                    <a:pt x="291086" y="370912"/>
                    <a:pt x="286419" y="371102"/>
                    <a:pt x="286133" y="372055"/>
                  </a:cubicBezTo>
                  <a:cubicBezTo>
                    <a:pt x="285848" y="373007"/>
                    <a:pt x="284419" y="374531"/>
                    <a:pt x="283752" y="372531"/>
                  </a:cubicBezTo>
                  <a:cubicBezTo>
                    <a:pt x="283085" y="370626"/>
                    <a:pt x="276037" y="370626"/>
                    <a:pt x="275846" y="371674"/>
                  </a:cubicBezTo>
                  <a:cubicBezTo>
                    <a:pt x="275656" y="372721"/>
                    <a:pt x="274132" y="375769"/>
                    <a:pt x="273084" y="376150"/>
                  </a:cubicBezTo>
                  <a:lnTo>
                    <a:pt x="272703" y="375960"/>
                  </a:lnTo>
                  <a:lnTo>
                    <a:pt x="266512" y="371674"/>
                  </a:lnTo>
                  <a:cubicBezTo>
                    <a:pt x="259082" y="373293"/>
                    <a:pt x="252129" y="375198"/>
                    <a:pt x="250986" y="375865"/>
                  </a:cubicBezTo>
                  <a:lnTo>
                    <a:pt x="249271" y="374722"/>
                  </a:lnTo>
                  <a:cubicBezTo>
                    <a:pt x="246509" y="372912"/>
                    <a:pt x="244700" y="373864"/>
                    <a:pt x="244700" y="376817"/>
                  </a:cubicBezTo>
                  <a:cubicBezTo>
                    <a:pt x="244700" y="377484"/>
                    <a:pt x="245081" y="378436"/>
                    <a:pt x="244604" y="378817"/>
                  </a:cubicBezTo>
                  <a:cubicBezTo>
                    <a:pt x="243937" y="379484"/>
                    <a:pt x="242794" y="379960"/>
                    <a:pt x="241747" y="380151"/>
                  </a:cubicBezTo>
                  <a:lnTo>
                    <a:pt x="241175" y="380246"/>
                  </a:lnTo>
                  <a:cubicBezTo>
                    <a:pt x="240413" y="379675"/>
                    <a:pt x="238508" y="377674"/>
                    <a:pt x="236984" y="375579"/>
                  </a:cubicBezTo>
                  <a:cubicBezTo>
                    <a:pt x="235460" y="373579"/>
                    <a:pt x="227650" y="369864"/>
                    <a:pt x="226507" y="370626"/>
                  </a:cubicBezTo>
                  <a:cubicBezTo>
                    <a:pt x="225364" y="371388"/>
                    <a:pt x="222316" y="374245"/>
                    <a:pt x="219839" y="375293"/>
                  </a:cubicBezTo>
                  <a:cubicBezTo>
                    <a:pt x="217363" y="376341"/>
                    <a:pt x="214791" y="381675"/>
                    <a:pt x="213839" y="381389"/>
                  </a:cubicBezTo>
                  <a:lnTo>
                    <a:pt x="213839" y="381199"/>
                  </a:lnTo>
                  <a:cubicBezTo>
                    <a:pt x="214029" y="379103"/>
                    <a:pt x="212981" y="377484"/>
                    <a:pt x="210409" y="378341"/>
                  </a:cubicBezTo>
                  <a:cubicBezTo>
                    <a:pt x="209266" y="378722"/>
                    <a:pt x="209171" y="381103"/>
                    <a:pt x="208600" y="382627"/>
                  </a:cubicBezTo>
                  <a:lnTo>
                    <a:pt x="208314" y="383199"/>
                  </a:lnTo>
                  <a:cubicBezTo>
                    <a:pt x="207838" y="383866"/>
                    <a:pt x="207742" y="382532"/>
                    <a:pt x="208124" y="380246"/>
                  </a:cubicBezTo>
                  <a:cubicBezTo>
                    <a:pt x="208504" y="377960"/>
                    <a:pt x="206314" y="371578"/>
                    <a:pt x="209266" y="369578"/>
                  </a:cubicBezTo>
                  <a:lnTo>
                    <a:pt x="211838" y="367673"/>
                  </a:lnTo>
                  <a:lnTo>
                    <a:pt x="212886" y="366911"/>
                  </a:lnTo>
                  <a:cubicBezTo>
                    <a:pt x="214029" y="365387"/>
                    <a:pt x="211457" y="364339"/>
                    <a:pt x="207171" y="364435"/>
                  </a:cubicBezTo>
                  <a:lnTo>
                    <a:pt x="205171" y="365768"/>
                  </a:lnTo>
                  <a:cubicBezTo>
                    <a:pt x="201837" y="368054"/>
                    <a:pt x="199837" y="368149"/>
                    <a:pt x="196693" y="365768"/>
                  </a:cubicBezTo>
                  <a:cubicBezTo>
                    <a:pt x="195836" y="365101"/>
                    <a:pt x="192026" y="365673"/>
                    <a:pt x="191074" y="366625"/>
                  </a:cubicBezTo>
                  <a:cubicBezTo>
                    <a:pt x="190216" y="367578"/>
                    <a:pt x="190598" y="369959"/>
                    <a:pt x="191455" y="371293"/>
                  </a:cubicBezTo>
                  <a:lnTo>
                    <a:pt x="192407" y="372721"/>
                  </a:lnTo>
                  <a:cubicBezTo>
                    <a:pt x="194217" y="373674"/>
                    <a:pt x="194598" y="375674"/>
                    <a:pt x="193455" y="377103"/>
                  </a:cubicBezTo>
                  <a:cubicBezTo>
                    <a:pt x="192217" y="378532"/>
                    <a:pt x="186692" y="381580"/>
                    <a:pt x="183454" y="381008"/>
                  </a:cubicBezTo>
                  <a:lnTo>
                    <a:pt x="187168" y="377865"/>
                  </a:lnTo>
                  <a:lnTo>
                    <a:pt x="190693" y="374817"/>
                  </a:lnTo>
                  <a:cubicBezTo>
                    <a:pt x="186787" y="373293"/>
                    <a:pt x="183454" y="373579"/>
                    <a:pt x="183263" y="375484"/>
                  </a:cubicBezTo>
                  <a:cubicBezTo>
                    <a:pt x="182977" y="377389"/>
                    <a:pt x="182216" y="380627"/>
                    <a:pt x="182025" y="378627"/>
                  </a:cubicBezTo>
                  <a:cubicBezTo>
                    <a:pt x="181834" y="376627"/>
                    <a:pt x="175167" y="378913"/>
                    <a:pt x="173738" y="377579"/>
                  </a:cubicBezTo>
                  <a:cubicBezTo>
                    <a:pt x="172309" y="376150"/>
                    <a:pt x="167071" y="373293"/>
                    <a:pt x="165737" y="374722"/>
                  </a:cubicBezTo>
                  <a:cubicBezTo>
                    <a:pt x="164404" y="376150"/>
                    <a:pt x="161165" y="378436"/>
                    <a:pt x="161832" y="376436"/>
                  </a:cubicBezTo>
                  <a:cubicBezTo>
                    <a:pt x="162499" y="374436"/>
                    <a:pt x="155069" y="375769"/>
                    <a:pt x="155069" y="377484"/>
                  </a:cubicBezTo>
                  <a:cubicBezTo>
                    <a:pt x="155069" y="379103"/>
                    <a:pt x="151164" y="384437"/>
                    <a:pt x="146401" y="384342"/>
                  </a:cubicBezTo>
                  <a:lnTo>
                    <a:pt x="142306" y="384723"/>
                  </a:lnTo>
                  <a:cubicBezTo>
                    <a:pt x="139543" y="384913"/>
                    <a:pt x="137067" y="386247"/>
                    <a:pt x="134305" y="386723"/>
                  </a:cubicBezTo>
                  <a:cubicBezTo>
                    <a:pt x="130209" y="387390"/>
                    <a:pt x="132495" y="383008"/>
                    <a:pt x="130209" y="382723"/>
                  </a:cubicBezTo>
                  <a:lnTo>
                    <a:pt x="126494" y="382342"/>
                  </a:lnTo>
                  <a:cubicBezTo>
                    <a:pt x="122208" y="383199"/>
                    <a:pt x="119827" y="384151"/>
                    <a:pt x="121160" y="384437"/>
                  </a:cubicBezTo>
                  <a:cubicBezTo>
                    <a:pt x="122494" y="384723"/>
                    <a:pt x="124970" y="387676"/>
                    <a:pt x="123637" y="390438"/>
                  </a:cubicBezTo>
                  <a:lnTo>
                    <a:pt x="120303" y="388914"/>
                  </a:lnTo>
                  <a:cubicBezTo>
                    <a:pt x="116969" y="387390"/>
                    <a:pt x="116112" y="392438"/>
                    <a:pt x="112874" y="389771"/>
                  </a:cubicBezTo>
                  <a:cubicBezTo>
                    <a:pt x="111445" y="388533"/>
                    <a:pt x="108206" y="388914"/>
                    <a:pt x="106111" y="388152"/>
                  </a:cubicBezTo>
                  <a:cubicBezTo>
                    <a:pt x="103539" y="387199"/>
                    <a:pt x="101348" y="385580"/>
                    <a:pt x="98776" y="384818"/>
                  </a:cubicBezTo>
                  <a:lnTo>
                    <a:pt x="97062" y="384342"/>
                  </a:lnTo>
                  <a:cubicBezTo>
                    <a:pt x="93824" y="384723"/>
                    <a:pt x="92299" y="386247"/>
                    <a:pt x="93538" y="387676"/>
                  </a:cubicBezTo>
                  <a:cubicBezTo>
                    <a:pt x="94776" y="389104"/>
                    <a:pt x="97157" y="392724"/>
                    <a:pt x="96491" y="393295"/>
                  </a:cubicBezTo>
                  <a:cubicBezTo>
                    <a:pt x="95824" y="393772"/>
                    <a:pt x="92776" y="395010"/>
                    <a:pt x="92014" y="394153"/>
                  </a:cubicBezTo>
                  <a:cubicBezTo>
                    <a:pt x="91252" y="393295"/>
                    <a:pt x="88490" y="391200"/>
                    <a:pt x="88108" y="392057"/>
                  </a:cubicBezTo>
                  <a:cubicBezTo>
                    <a:pt x="87727" y="392914"/>
                    <a:pt x="84679" y="393105"/>
                    <a:pt x="82203" y="390724"/>
                  </a:cubicBezTo>
                  <a:lnTo>
                    <a:pt x="77536" y="390819"/>
                  </a:lnTo>
                  <a:lnTo>
                    <a:pt x="74678" y="390914"/>
                  </a:lnTo>
                  <a:cubicBezTo>
                    <a:pt x="71916" y="391486"/>
                    <a:pt x="68011" y="392533"/>
                    <a:pt x="65915" y="393295"/>
                  </a:cubicBezTo>
                  <a:lnTo>
                    <a:pt x="65534" y="392914"/>
                  </a:lnTo>
                  <a:cubicBezTo>
                    <a:pt x="62772" y="389962"/>
                    <a:pt x="61343" y="392533"/>
                    <a:pt x="60010" y="393772"/>
                  </a:cubicBezTo>
                  <a:cubicBezTo>
                    <a:pt x="57819" y="395581"/>
                    <a:pt x="56104" y="395962"/>
                    <a:pt x="53628" y="394057"/>
                  </a:cubicBezTo>
                  <a:lnTo>
                    <a:pt x="52866" y="393486"/>
                  </a:lnTo>
                  <a:cubicBezTo>
                    <a:pt x="50961" y="393772"/>
                    <a:pt x="49532" y="394629"/>
                    <a:pt x="49818" y="395486"/>
                  </a:cubicBezTo>
                  <a:cubicBezTo>
                    <a:pt x="50104" y="396248"/>
                    <a:pt x="48389" y="400058"/>
                    <a:pt x="45246" y="401296"/>
                  </a:cubicBezTo>
                  <a:lnTo>
                    <a:pt x="44008" y="397486"/>
                  </a:lnTo>
                  <a:lnTo>
                    <a:pt x="43150" y="394819"/>
                  </a:lnTo>
                  <a:cubicBezTo>
                    <a:pt x="41150" y="395200"/>
                    <a:pt x="36483" y="395486"/>
                    <a:pt x="32959" y="395486"/>
                  </a:cubicBezTo>
                  <a:lnTo>
                    <a:pt x="29816" y="395581"/>
                  </a:lnTo>
                  <a:cubicBezTo>
                    <a:pt x="27053" y="395677"/>
                    <a:pt x="24577" y="392057"/>
                    <a:pt x="21433" y="395296"/>
                  </a:cubicBezTo>
                  <a:lnTo>
                    <a:pt x="20957" y="395772"/>
                  </a:lnTo>
                  <a:cubicBezTo>
                    <a:pt x="18004" y="394534"/>
                    <a:pt x="16099" y="393105"/>
                    <a:pt x="16861" y="392629"/>
                  </a:cubicBezTo>
                  <a:cubicBezTo>
                    <a:pt x="17528" y="392152"/>
                    <a:pt x="22291" y="389866"/>
                    <a:pt x="25434" y="388247"/>
                  </a:cubicBezTo>
                  <a:lnTo>
                    <a:pt x="27625" y="386342"/>
                  </a:lnTo>
                  <a:cubicBezTo>
                    <a:pt x="28673" y="385390"/>
                    <a:pt x="24577" y="383389"/>
                    <a:pt x="28006" y="381961"/>
                  </a:cubicBezTo>
                  <a:cubicBezTo>
                    <a:pt x="30196" y="381103"/>
                    <a:pt x="32006" y="379675"/>
                    <a:pt x="34292" y="379103"/>
                  </a:cubicBezTo>
                  <a:lnTo>
                    <a:pt x="38769" y="378055"/>
                  </a:lnTo>
                  <a:cubicBezTo>
                    <a:pt x="40293" y="374817"/>
                    <a:pt x="42484" y="371864"/>
                    <a:pt x="43532" y="371388"/>
                  </a:cubicBezTo>
                  <a:cubicBezTo>
                    <a:pt x="44579" y="370912"/>
                    <a:pt x="47818" y="371007"/>
                    <a:pt x="48199" y="369388"/>
                  </a:cubicBezTo>
                  <a:cubicBezTo>
                    <a:pt x="48580" y="367864"/>
                    <a:pt x="37626" y="358053"/>
                    <a:pt x="39245" y="358434"/>
                  </a:cubicBezTo>
                  <a:cubicBezTo>
                    <a:pt x="40865" y="358815"/>
                    <a:pt x="45627" y="358243"/>
                    <a:pt x="46389" y="356243"/>
                  </a:cubicBezTo>
                  <a:cubicBezTo>
                    <a:pt x="47151" y="354338"/>
                    <a:pt x="51437" y="350909"/>
                    <a:pt x="53818" y="354243"/>
                  </a:cubicBezTo>
                  <a:lnTo>
                    <a:pt x="53628" y="356529"/>
                  </a:lnTo>
                  <a:lnTo>
                    <a:pt x="53533" y="358339"/>
                  </a:lnTo>
                  <a:cubicBezTo>
                    <a:pt x="50390" y="360625"/>
                    <a:pt x="51628" y="363482"/>
                    <a:pt x="56390" y="364816"/>
                  </a:cubicBezTo>
                  <a:lnTo>
                    <a:pt x="58581" y="367006"/>
                  </a:lnTo>
                  <a:lnTo>
                    <a:pt x="60772" y="369197"/>
                  </a:lnTo>
                  <a:cubicBezTo>
                    <a:pt x="64106" y="370912"/>
                    <a:pt x="66868" y="370816"/>
                    <a:pt x="66868" y="368911"/>
                  </a:cubicBezTo>
                  <a:cubicBezTo>
                    <a:pt x="66868" y="367006"/>
                    <a:pt x="68677" y="362815"/>
                    <a:pt x="70964" y="363768"/>
                  </a:cubicBezTo>
                  <a:lnTo>
                    <a:pt x="71344" y="363482"/>
                  </a:lnTo>
                  <a:lnTo>
                    <a:pt x="73535" y="361768"/>
                  </a:lnTo>
                  <a:cubicBezTo>
                    <a:pt x="74107" y="363196"/>
                    <a:pt x="73059" y="367102"/>
                    <a:pt x="71344" y="370340"/>
                  </a:cubicBezTo>
                  <a:lnTo>
                    <a:pt x="69630" y="373198"/>
                  </a:lnTo>
                  <a:lnTo>
                    <a:pt x="65820" y="379484"/>
                  </a:lnTo>
                  <a:cubicBezTo>
                    <a:pt x="67153" y="383580"/>
                    <a:pt x="69535" y="385009"/>
                    <a:pt x="71154" y="382532"/>
                  </a:cubicBezTo>
                  <a:cubicBezTo>
                    <a:pt x="72773" y="380056"/>
                    <a:pt x="76393" y="371483"/>
                    <a:pt x="79345" y="368721"/>
                  </a:cubicBezTo>
                  <a:lnTo>
                    <a:pt x="80203" y="365197"/>
                  </a:lnTo>
                  <a:cubicBezTo>
                    <a:pt x="80679" y="363196"/>
                    <a:pt x="82203" y="364720"/>
                    <a:pt x="82489" y="366244"/>
                  </a:cubicBezTo>
                  <a:lnTo>
                    <a:pt x="83060" y="369673"/>
                  </a:lnTo>
                  <a:cubicBezTo>
                    <a:pt x="85918" y="368816"/>
                    <a:pt x="89442" y="367006"/>
                    <a:pt x="90966" y="365673"/>
                  </a:cubicBezTo>
                  <a:cubicBezTo>
                    <a:pt x="92395" y="364339"/>
                    <a:pt x="102682" y="365197"/>
                    <a:pt x="108492" y="363958"/>
                  </a:cubicBezTo>
                  <a:lnTo>
                    <a:pt x="113921" y="366054"/>
                  </a:lnTo>
                  <a:cubicBezTo>
                    <a:pt x="115350" y="366625"/>
                    <a:pt x="118398" y="367006"/>
                    <a:pt x="118493" y="364149"/>
                  </a:cubicBezTo>
                  <a:cubicBezTo>
                    <a:pt x="118589" y="362339"/>
                    <a:pt x="122779" y="360434"/>
                    <a:pt x="118303" y="358624"/>
                  </a:cubicBezTo>
                  <a:lnTo>
                    <a:pt x="117350" y="358243"/>
                  </a:lnTo>
                  <a:cubicBezTo>
                    <a:pt x="115541" y="356243"/>
                    <a:pt x="115636" y="355005"/>
                    <a:pt x="117541" y="355481"/>
                  </a:cubicBezTo>
                  <a:cubicBezTo>
                    <a:pt x="119446" y="355957"/>
                    <a:pt x="123446" y="357100"/>
                    <a:pt x="125827" y="357005"/>
                  </a:cubicBezTo>
                  <a:cubicBezTo>
                    <a:pt x="128209" y="356815"/>
                    <a:pt x="133924" y="360815"/>
                    <a:pt x="138972" y="359577"/>
                  </a:cubicBezTo>
                  <a:lnTo>
                    <a:pt x="143830" y="359196"/>
                  </a:lnTo>
                  <a:lnTo>
                    <a:pt x="143830" y="356708"/>
                  </a:lnTo>
                  <a:lnTo>
                    <a:pt x="146306" y="358434"/>
                  </a:lnTo>
                  <a:lnTo>
                    <a:pt x="147735" y="359386"/>
                  </a:lnTo>
                  <a:lnTo>
                    <a:pt x="150021" y="360815"/>
                  </a:lnTo>
                  <a:cubicBezTo>
                    <a:pt x="153069" y="359482"/>
                    <a:pt x="160022" y="357481"/>
                    <a:pt x="165547" y="356338"/>
                  </a:cubicBezTo>
                  <a:lnTo>
                    <a:pt x="160308" y="350909"/>
                  </a:lnTo>
                  <a:cubicBezTo>
                    <a:pt x="160117" y="350719"/>
                    <a:pt x="160689" y="349671"/>
                    <a:pt x="161165" y="349576"/>
                  </a:cubicBezTo>
                  <a:cubicBezTo>
                    <a:pt x="161927" y="349385"/>
                    <a:pt x="163070" y="349290"/>
                    <a:pt x="163642" y="349576"/>
                  </a:cubicBezTo>
                  <a:lnTo>
                    <a:pt x="170690" y="353862"/>
                  </a:lnTo>
                  <a:cubicBezTo>
                    <a:pt x="171738" y="350338"/>
                    <a:pt x="173071" y="347099"/>
                    <a:pt x="173548" y="346718"/>
                  </a:cubicBezTo>
                  <a:cubicBezTo>
                    <a:pt x="174024" y="346337"/>
                    <a:pt x="175358" y="346909"/>
                    <a:pt x="175453" y="348909"/>
                  </a:cubicBezTo>
                  <a:lnTo>
                    <a:pt x="176119" y="349099"/>
                  </a:lnTo>
                  <a:lnTo>
                    <a:pt x="181739" y="350433"/>
                  </a:lnTo>
                  <a:cubicBezTo>
                    <a:pt x="183168" y="354624"/>
                    <a:pt x="184787" y="358339"/>
                    <a:pt x="185264" y="358624"/>
                  </a:cubicBezTo>
                  <a:cubicBezTo>
                    <a:pt x="185740" y="359005"/>
                    <a:pt x="187073" y="358910"/>
                    <a:pt x="188026" y="358243"/>
                  </a:cubicBezTo>
                  <a:cubicBezTo>
                    <a:pt x="188883" y="357577"/>
                    <a:pt x="191645" y="356338"/>
                    <a:pt x="192217" y="357100"/>
                  </a:cubicBezTo>
                  <a:cubicBezTo>
                    <a:pt x="192788" y="357767"/>
                    <a:pt x="196122" y="358339"/>
                    <a:pt x="198313" y="356624"/>
                  </a:cubicBezTo>
                  <a:lnTo>
                    <a:pt x="200789" y="355957"/>
                  </a:lnTo>
                  <a:lnTo>
                    <a:pt x="208790" y="353767"/>
                  </a:lnTo>
                  <a:cubicBezTo>
                    <a:pt x="210219" y="347671"/>
                    <a:pt x="211648" y="342527"/>
                    <a:pt x="211838" y="342241"/>
                  </a:cubicBezTo>
                  <a:cubicBezTo>
                    <a:pt x="212124" y="341956"/>
                    <a:pt x="214219" y="341860"/>
                    <a:pt x="215934" y="342527"/>
                  </a:cubicBezTo>
                  <a:cubicBezTo>
                    <a:pt x="217649" y="343194"/>
                    <a:pt x="215267" y="351195"/>
                    <a:pt x="216886" y="351576"/>
                  </a:cubicBezTo>
                  <a:cubicBezTo>
                    <a:pt x="218506" y="352052"/>
                    <a:pt x="226126" y="351195"/>
                    <a:pt x="230317" y="348909"/>
                  </a:cubicBezTo>
                  <a:lnTo>
                    <a:pt x="234222" y="346623"/>
                  </a:lnTo>
                  <a:cubicBezTo>
                    <a:pt x="234698" y="346337"/>
                    <a:pt x="234603" y="345289"/>
                    <a:pt x="234412" y="344718"/>
                  </a:cubicBezTo>
                  <a:cubicBezTo>
                    <a:pt x="234222" y="344337"/>
                    <a:pt x="233460" y="343670"/>
                    <a:pt x="232889" y="343670"/>
                  </a:cubicBezTo>
                  <a:lnTo>
                    <a:pt x="226983" y="343670"/>
                  </a:lnTo>
                  <a:cubicBezTo>
                    <a:pt x="226888" y="341194"/>
                    <a:pt x="229174" y="339670"/>
                    <a:pt x="232222" y="340241"/>
                  </a:cubicBezTo>
                  <a:cubicBezTo>
                    <a:pt x="235270" y="340813"/>
                    <a:pt x="241651" y="344813"/>
                    <a:pt x="240604" y="345670"/>
                  </a:cubicBezTo>
                  <a:cubicBezTo>
                    <a:pt x="239651" y="346528"/>
                    <a:pt x="241080" y="350242"/>
                    <a:pt x="245461" y="352433"/>
                  </a:cubicBezTo>
                  <a:cubicBezTo>
                    <a:pt x="249843" y="354624"/>
                    <a:pt x="262511" y="349385"/>
                    <a:pt x="261749" y="348337"/>
                  </a:cubicBezTo>
                  <a:lnTo>
                    <a:pt x="261178" y="347194"/>
                  </a:lnTo>
                  <a:lnTo>
                    <a:pt x="260225" y="345385"/>
                  </a:lnTo>
                  <a:cubicBezTo>
                    <a:pt x="262130" y="343194"/>
                    <a:pt x="266893" y="340622"/>
                    <a:pt x="270798" y="339479"/>
                  </a:cubicBezTo>
                  <a:cubicBezTo>
                    <a:pt x="274608" y="338336"/>
                    <a:pt x="285657" y="340336"/>
                    <a:pt x="286514" y="338241"/>
                  </a:cubicBezTo>
                  <a:cubicBezTo>
                    <a:pt x="287371" y="336241"/>
                    <a:pt x="290515" y="330811"/>
                    <a:pt x="291277" y="331859"/>
                  </a:cubicBezTo>
                  <a:cubicBezTo>
                    <a:pt x="291943" y="332907"/>
                    <a:pt x="295563" y="333574"/>
                    <a:pt x="297658" y="330907"/>
                  </a:cubicBezTo>
                  <a:lnTo>
                    <a:pt x="299373" y="329287"/>
                  </a:lnTo>
                  <a:cubicBezTo>
                    <a:pt x="300040" y="328716"/>
                    <a:pt x="302611" y="328525"/>
                    <a:pt x="302611" y="328621"/>
                  </a:cubicBezTo>
                  <a:cubicBezTo>
                    <a:pt x="305564" y="336145"/>
                    <a:pt x="313089" y="331669"/>
                    <a:pt x="318423" y="332621"/>
                  </a:cubicBezTo>
                  <a:cubicBezTo>
                    <a:pt x="319471" y="332812"/>
                    <a:pt x="320804" y="332240"/>
                    <a:pt x="321757" y="331764"/>
                  </a:cubicBezTo>
                  <a:cubicBezTo>
                    <a:pt x="322233" y="331478"/>
                    <a:pt x="322138" y="330430"/>
                    <a:pt x="321947" y="329859"/>
                  </a:cubicBezTo>
                  <a:lnTo>
                    <a:pt x="321757" y="329478"/>
                  </a:lnTo>
                  <a:cubicBezTo>
                    <a:pt x="320995" y="329097"/>
                    <a:pt x="317470" y="328716"/>
                    <a:pt x="314041" y="328525"/>
                  </a:cubicBezTo>
                  <a:lnTo>
                    <a:pt x="310803" y="328430"/>
                  </a:lnTo>
                  <a:cubicBezTo>
                    <a:pt x="308612" y="328335"/>
                    <a:pt x="306421" y="326716"/>
                    <a:pt x="304135" y="326525"/>
                  </a:cubicBezTo>
                  <a:lnTo>
                    <a:pt x="300897" y="326335"/>
                  </a:lnTo>
                  <a:cubicBezTo>
                    <a:pt x="299468" y="324430"/>
                    <a:pt x="297087" y="321763"/>
                    <a:pt x="295468" y="320239"/>
                  </a:cubicBezTo>
                  <a:cubicBezTo>
                    <a:pt x="293849" y="318810"/>
                    <a:pt x="286324" y="321667"/>
                    <a:pt x="284800" y="321763"/>
                  </a:cubicBezTo>
                  <a:cubicBezTo>
                    <a:pt x="283276" y="321953"/>
                    <a:pt x="279847" y="320429"/>
                    <a:pt x="280704" y="318143"/>
                  </a:cubicBezTo>
                  <a:cubicBezTo>
                    <a:pt x="281561" y="315857"/>
                    <a:pt x="281466" y="309571"/>
                    <a:pt x="280133" y="309285"/>
                  </a:cubicBezTo>
                  <a:lnTo>
                    <a:pt x="279751" y="309571"/>
                  </a:lnTo>
                  <a:cubicBezTo>
                    <a:pt x="277370" y="311571"/>
                    <a:pt x="275275" y="315286"/>
                    <a:pt x="272798" y="315476"/>
                  </a:cubicBezTo>
                  <a:lnTo>
                    <a:pt x="268131" y="315857"/>
                  </a:lnTo>
                  <a:cubicBezTo>
                    <a:pt x="265654" y="318334"/>
                    <a:pt x="261749" y="321572"/>
                    <a:pt x="259558" y="323001"/>
                  </a:cubicBezTo>
                  <a:lnTo>
                    <a:pt x="254701" y="318905"/>
                  </a:lnTo>
                  <a:lnTo>
                    <a:pt x="252986" y="317476"/>
                  </a:lnTo>
                  <a:cubicBezTo>
                    <a:pt x="250986" y="315952"/>
                    <a:pt x="248033" y="314428"/>
                    <a:pt x="246414" y="314143"/>
                  </a:cubicBezTo>
                  <a:lnTo>
                    <a:pt x="245081" y="314524"/>
                  </a:lnTo>
                  <a:lnTo>
                    <a:pt x="239080" y="316143"/>
                  </a:lnTo>
                  <a:cubicBezTo>
                    <a:pt x="236984" y="313666"/>
                    <a:pt x="235079" y="311380"/>
                    <a:pt x="234698" y="311095"/>
                  </a:cubicBezTo>
                  <a:cubicBezTo>
                    <a:pt x="234412" y="310809"/>
                    <a:pt x="231841" y="311857"/>
                    <a:pt x="230221" y="314333"/>
                  </a:cubicBezTo>
                  <a:lnTo>
                    <a:pt x="227935" y="315571"/>
                  </a:lnTo>
                  <a:cubicBezTo>
                    <a:pt x="225745" y="316810"/>
                    <a:pt x="222030" y="315286"/>
                    <a:pt x="220125" y="317857"/>
                  </a:cubicBezTo>
                  <a:cubicBezTo>
                    <a:pt x="219839" y="318238"/>
                    <a:pt x="218315" y="318238"/>
                    <a:pt x="217744" y="317953"/>
                  </a:cubicBezTo>
                  <a:cubicBezTo>
                    <a:pt x="215267" y="316905"/>
                    <a:pt x="212981" y="315571"/>
                    <a:pt x="210505" y="314428"/>
                  </a:cubicBezTo>
                  <a:cubicBezTo>
                    <a:pt x="208790" y="313571"/>
                    <a:pt x="207266" y="316810"/>
                    <a:pt x="204790" y="314333"/>
                  </a:cubicBezTo>
                  <a:lnTo>
                    <a:pt x="203361" y="312809"/>
                  </a:lnTo>
                  <a:cubicBezTo>
                    <a:pt x="199932" y="312333"/>
                    <a:pt x="192312" y="310999"/>
                    <a:pt x="186311" y="309952"/>
                  </a:cubicBezTo>
                  <a:lnTo>
                    <a:pt x="181834" y="306332"/>
                  </a:lnTo>
                  <a:lnTo>
                    <a:pt x="179834" y="304713"/>
                  </a:lnTo>
                  <a:cubicBezTo>
                    <a:pt x="175167" y="304999"/>
                    <a:pt x="171452" y="306713"/>
                    <a:pt x="171833" y="308523"/>
                  </a:cubicBezTo>
                  <a:cubicBezTo>
                    <a:pt x="172119" y="310237"/>
                    <a:pt x="167261" y="315476"/>
                    <a:pt x="160784" y="315381"/>
                  </a:cubicBezTo>
                  <a:lnTo>
                    <a:pt x="155069" y="316048"/>
                  </a:lnTo>
                  <a:cubicBezTo>
                    <a:pt x="150307" y="316619"/>
                    <a:pt x="153069" y="311952"/>
                    <a:pt x="149735" y="311761"/>
                  </a:cubicBezTo>
                  <a:cubicBezTo>
                    <a:pt x="146973" y="311571"/>
                    <a:pt x="144116" y="311095"/>
                    <a:pt x="141544" y="310428"/>
                  </a:cubicBezTo>
                  <a:lnTo>
                    <a:pt x="140972" y="310333"/>
                  </a:lnTo>
                  <a:cubicBezTo>
                    <a:pt x="140686" y="308047"/>
                    <a:pt x="139067" y="308523"/>
                    <a:pt x="137258" y="311380"/>
                  </a:cubicBezTo>
                  <a:lnTo>
                    <a:pt x="135733" y="313095"/>
                  </a:lnTo>
                  <a:cubicBezTo>
                    <a:pt x="135257" y="313666"/>
                    <a:pt x="133257" y="314047"/>
                    <a:pt x="132400" y="313666"/>
                  </a:cubicBezTo>
                  <a:cubicBezTo>
                    <a:pt x="131638" y="313285"/>
                    <a:pt x="130781" y="311476"/>
                    <a:pt x="131161" y="311095"/>
                  </a:cubicBezTo>
                  <a:lnTo>
                    <a:pt x="134209" y="308237"/>
                  </a:lnTo>
                  <a:cubicBezTo>
                    <a:pt x="133543" y="304332"/>
                    <a:pt x="132114" y="302046"/>
                    <a:pt x="131066" y="303284"/>
                  </a:cubicBezTo>
                  <a:cubicBezTo>
                    <a:pt x="130018" y="304522"/>
                    <a:pt x="127066" y="307380"/>
                    <a:pt x="126780" y="307285"/>
                  </a:cubicBezTo>
                  <a:cubicBezTo>
                    <a:pt x="126494" y="307189"/>
                    <a:pt x="126113" y="305761"/>
                    <a:pt x="126685" y="304522"/>
                  </a:cubicBezTo>
                  <a:cubicBezTo>
                    <a:pt x="127256" y="303284"/>
                    <a:pt x="126590" y="299569"/>
                    <a:pt x="123637" y="299569"/>
                  </a:cubicBezTo>
                  <a:cubicBezTo>
                    <a:pt x="120684" y="299569"/>
                    <a:pt x="113635" y="300712"/>
                    <a:pt x="113921" y="302236"/>
                  </a:cubicBezTo>
                  <a:cubicBezTo>
                    <a:pt x="114207" y="303665"/>
                    <a:pt x="108968" y="308618"/>
                    <a:pt x="107920" y="309666"/>
                  </a:cubicBezTo>
                  <a:cubicBezTo>
                    <a:pt x="106777" y="310714"/>
                    <a:pt x="103539" y="313000"/>
                    <a:pt x="103158" y="312333"/>
                  </a:cubicBezTo>
                  <a:cubicBezTo>
                    <a:pt x="102777" y="311666"/>
                    <a:pt x="100300" y="311476"/>
                    <a:pt x="98776" y="313666"/>
                  </a:cubicBezTo>
                  <a:cubicBezTo>
                    <a:pt x="97252" y="315857"/>
                    <a:pt x="87061" y="315476"/>
                    <a:pt x="85537" y="314428"/>
                  </a:cubicBezTo>
                  <a:cubicBezTo>
                    <a:pt x="84108" y="313381"/>
                    <a:pt x="80869" y="312428"/>
                    <a:pt x="80489" y="315381"/>
                  </a:cubicBezTo>
                  <a:lnTo>
                    <a:pt x="76107" y="313857"/>
                  </a:lnTo>
                  <a:cubicBezTo>
                    <a:pt x="72964" y="312714"/>
                    <a:pt x="72202" y="310999"/>
                    <a:pt x="74107" y="307856"/>
                  </a:cubicBezTo>
                  <a:cubicBezTo>
                    <a:pt x="75535" y="305475"/>
                    <a:pt x="73154" y="306618"/>
                    <a:pt x="71059" y="306999"/>
                  </a:cubicBezTo>
                  <a:lnTo>
                    <a:pt x="67725" y="307666"/>
                  </a:lnTo>
                  <a:cubicBezTo>
                    <a:pt x="68582" y="305380"/>
                    <a:pt x="71059" y="303475"/>
                    <a:pt x="73154" y="303475"/>
                  </a:cubicBezTo>
                  <a:lnTo>
                    <a:pt x="73916" y="302713"/>
                  </a:lnTo>
                  <a:lnTo>
                    <a:pt x="75250" y="301379"/>
                  </a:lnTo>
                  <a:cubicBezTo>
                    <a:pt x="75726" y="299379"/>
                    <a:pt x="75250" y="296712"/>
                    <a:pt x="74011" y="295474"/>
                  </a:cubicBezTo>
                  <a:lnTo>
                    <a:pt x="73726" y="295664"/>
                  </a:lnTo>
                  <a:lnTo>
                    <a:pt x="64986" y="299691"/>
                  </a:lnTo>
                  <a:lnTo>
                    <a:pt x="66296" y="299665"/>
                  </a:lnTo>
                  <a:cubicBezTo>
                    <a:pt x="67725" y="300998"/>
                    <a:pt x="67534" y="303189"/>
                    <a:pt x="66010" y="304427"/>
                  </a:cubicBezTo>
                  <a:cubicBezTo>
                    <a:pt x="64486" y="305666"/>
                    <a:pt x="59343" y="307475"/>
                    <a:pt x="58105" y="305761"/>
                  </a:cubicBezTo>
                  <a:cubicBezTo>
                    <a:pt x="56771" y="304046"/>
                    <a:pt x="53723" y="299474"/>
                    <a:pt x="54009" y="299284"/>
                  </a:cubicBezTo>
                  <a:cubicBezTo>
                    <a:pt x="54295" y="299093"/>
                    <a:pt x="55724" y="299093"/>
                    <a:pt x="56771" y="299855"/>
                  </a:cubicBezTo>
                  <a:lnTo>
                    <a:pt x="63757" y="299716"/>
                  </a:lnTo>
                  <a:lnTo>
                    <a:pt x="59283" y="292199"/>
                  </a:lnTo>
                  <a:cubicBezTo>
                    <a:pt x="58033" y="290163"/>
                    <a:pt x="57200" y="288901"/>
                    <a:pt x="57057" y="288901"/>
                  </a:cubicBezTo>
                  <a:cubicBezTo>
                    <a:pt x="56866" y="288901"/>
                    <a:pt x="54104" y="290711"/>
                    <a:pt x="52866" y="292997"/>
                  </a:cubicBezTo>
                  <a:cubicBezTo>
                    <a:pt x="51628" y="295283"/>
                    <a:pt x="48580" y="298617"/>
                    <a:pt x="48866" y="295378"/>
                  </a:cubicBezTo>
                  <a:lnTo>
                    <a:pt x="43722" y="295283"/>
                  </a:lnTo>
                  <a:lnTo>
                    <a:pt x="42293" y="295283"/>
                  </a:lnTo>
                  <a:cubicBezTo>
                    <a:pt x="40769" y="296236"/>
                    <a:pt x="38864" y="295759"/>
                    <a:pt x="38102" y="294331"/>
                  </a:cubicBezTo>
                  <a:cubicBezTo>
                    <a:pt x="37340" y="292902"/>
                    <a:pt x="33244" y="291664"/>
                    <a:pt x="31244" y="295855"/>
                  </a:cubicBezTo>
                  <a:lnTo>
                    <a:pt x="29530" y="299093"/>
                  </a:lnTo>
                  <a:cubicBezTo>
                    <a:pt x="29339" y="299379"/>
                    <a:pt x="27910" y="299474"/>
                    <a:pt x="27244" y="299284"/>
                  </a:cubicBezTo>
                  <a:lnTo>
                    <a:pt x="26577" y="299188"/>
                  </a:lnTo>
                  <a:cubicBezTo>
                    <a:pt x="26101" y="298617"/>
                    <a:pt x="25434" y="296902"/>
                    <a:pt x="25243" y="295378"/>
                  </a:cubicBezTo>
                  <a:cubicBezTo>
                    <a:pt x="25053" y="293854"/>
                    <a:pt x="25720" y="289282"/>
                    <a:pt x="28768" y="288235"/>
                  </a:cubicBezTo>
                  <a:cubicBezTo>
                    <a:pt x="31911" y="287187"/>
                    <a:pt x="29434" y="279091"/>
                    <a:pt x="30101" y="278233"/>
                  </a:cubicBezTo>
                  <a:cubicBezTo>
                    <a:pt x="30768" y="277281"/>
                    <a:pt x="32292" y="274614"/>
                    <a:pt x="31911" y="274233"/>
                  </a:cubicBezTo>
                  <a:lnTo>
                    <a:pt x="31625" y="274233"/>
                  </a:lnTo>
                  <a:lnTo>
                    <a:pt x="28291" y="274614"/>
                  </a:lnTo>
                  <a:cubicBezTo>
                    <a:pt x="25243" y="273280"/>
                    <a:pt x="21624" y="270899"/>
                    <a:pt x="20100" y="269470"/>
                  </a:cubicBezTo>
                  <a:lnTo>
                    <a:pt x="18576" y="270709"/>
                  </a:lnTo>
                  <a:lnTo>
                    <a:pt x="17719" y="271375"/>
                  </a:lnTo>
                  <a:cubicBezTo>
                    <a:pt x="18385" y="273852"/>
                    <a:pt x="17814" y="276328"/>
                    <a:pt x="16576" y="276805"/>
                  </a:cubicBezTo>
                  <a:cubicBezTo>
                    <a:pt x="15337" y="277281"/>
                    <a:pt x="11337" y="276995"/>
                    <a:pt x="12099" y="274328"/>
                  </a:cubicBezTo>
                  <a:lnTo>
                    <a:pt x="12480" y="272328"/>
                  </a:lnTo>
                  <a:cubicBezTo>
                    <a:pt x="12670" y="270994"/>
                    <a:pt x="12861" y="269470"/>
                    <a:pt x="12480" y="268137"/>
                  </a:cubicBezTo>
                  <a:cubicBezTo>
                    <a:pt x="11908" y="266232"/>
                    <a:pt x="11432" y="264041"/>
                    <a:pt x="9813" y="262898"/>
                  </a:cubicBezTo>
                  <a:lnTo>
                    <a:pt x="8194" y="261755"/>
                  </a:lnTo>
                  <a:cubicBezTo>
                    <a:pt x="5146" y="261469"/>
                    <a:pt x="2574" y="260803"/>
                    <a:pt x="2479" y="260231"/>
                  </a:cubicBezTo>
                  <a:cubicBezTo>
                    <a:pt x="2383" y="259755"/>
                    <a:pt x="3717" y="253564"/>
                    <a:pt x="5336" y="247563"/>
                  </a:cubicBezTo>
                  <a:lnTo>
                    <a:pt x="15242" y="247087"/>
                  </a:lnTo>
                  <a:lnTo>
                    <a:pt x="19052" y="246896"/>
                  </a:lnTo>
                  <a:cubicBezTo>
                    <a:pt x="22672" y="244991"/>
                    <a:pt x="24005" y="243181"/>
                    <a:pt x="22005" y="243086"/>
                  </a:cubicBezTo>
                  <a:cubicBezTo>
                    <a:pt x="20005" y="242896"/>
                    <a:pt x="16766" y="241086"/>
                    <a:pt x="20005" y="239562"/>
                  </a:cubicBezTo>
                  <a:lnTo>
                    <a:pt x="22195" y="238133"/>
                  </a:lnTo>
                  <a:lnTo>
                    <a:pt x="23910" y="236990"/>
                  </a:lnTo>
                  <a:cubicBezTo>
                    <a:pt x="25910" y="237181"/>
                    <a:pt x="29053" y="238419"/>
                    <a:pt x="30958" y="239752"/>
                  </a:cubicBezTo>
                  <a:lnTo>
                    <a:pt x="32673" y="237847"/>
                  </a:lnTo>
                  <a:cubicBezTo>
                    <a:pt x="33054" y="237466"/>
                    <a:pt x="30958" y="235847"/>
                    <a:pt x="30673" y="234704"/>
                  </a:cubicBezTo>
                  <a:cubicBezTo>
                    <a:pt x="30387" y="233466"/>
                    <a:pt x="30577" y="232037"/>
                    <a:pt x="33244" y="233371"/>
                  </a:cubicBezTo>
                  <a:lnTo>
                    <a:pt x="34197" y="233847"/>
                  </a:lnTo>
                  <a:cubicBezTo>
                    <a:pt x="37531" y="232799"/>
                    <a:pt x="36578" y="230608"/>
                    <a:pt x="32197" y="229180"/>
                  </a:cubicBezTo>
                  <a:lnTo>
                    <a:pt x="29149" y="228513"/>
                  </a:lnTo>
                  <a:lnTo>
                    <a:pt x="28101" y="228322"/>
                  </a:lnTo>
                  <a:cubicBezTo>
                    <a:pt x="26672" y="228989"/>
                    <a:pt x="25815" y="228894"/>
                    <a:pt x="26101" y="228132"/>
                  </a:cubicBezTo>
                  <a:cubicBezTo>
                    <a:pt x="26482" y="227275"/>
                    <a:pt x="26386" y="224703"/>
                    <a:pt x="25053" y="224417"/>
                  </a:cubicBezTo>
                  <a:cubicBezTo>
                    <a:pt x="23815" y="224036"/>
                    <a:pt x="20481" y="222417"/>
                    <a:pt x="20862" y="221655"/>
                  </a:cubicBezTo>
                  <a:cubicBezTo>
                    <a:pt x="21243" y="220893"/>
                    <a:pt x="20386" y="218607"/>
                    <a:pt x="18100" y="218416"/>
                  </a:cubicBezTo>
                  <a:cubicBezTo>
                    <a:pt x="15814" y="218226"/>
                    <a:pt x="16766" y="225560"/>
                    <a:pt x="15623" y="226132"/>
                  </a:cubicBezTo>
                  <a:cubicBezTo>
                    <a:pt x="14575" y="226703"/>
                    <a:pt x="10480" y="227751"/>
                    <a:pt x="9146" y="227370"/>
                  </a:cubicBezTo>
                  <a:cubicBezTo>
                    <a:pt x="7813" y="226989"/>
                    <a:pt x="4955" y="224322"/>
                    <a:pt x="5146" y="223274"/>
                  </a:cubicBezTo>
                  <a:lnTo>
                    <a:pt x="5812" y="222512"/>
                  </a:lnTo>
                  <a:cubicBezTo>
                    <a:pt x="6098" y="222131"/>
                    <a:pt x="7527" y="222036"/>
                    <a:pt x="8099" y="222322"/>
                  </a:cubicBezTo>
                  <a:lnTo>
                    <a:pt x="9241" y="222798"/>
                  </a:lnTo>
                  <a:cubicBezTo>
                    <a:pt x="11051" y="224131"/>
                    <a:pt x="12290" y="222893"/>
                    <a:pt x="11908" y="220036"/>
                  </a:cubicBezTo>
                  <a:cubicBezTo>
                    <a:pt x="11527" y="217178"/>
                    <a:pt x="15337" y="210796"/>
                    <a:pt x="17814" y="212130"/>
                  </a:cubicBezTo>
                  <a:cubicBezTo>
                    <a:pt x="20291" y="213463"/>
                    <a:pt x="24386" y="208034"/>
                    <a:pt x="23624" y="207844"/>
                  </a:cubicBezTo>
                  <a:cubicBezTo>
                    <a:pt x="22862" y="207653"/>
                    <a:pt x="20862" y="206320"/>
                    <a:pt x="21243" y="205558"/>
                  </a:cubicBezTo>
                  <a:lnTo>
                    <a:pt x="21529" y="205558"/>
                  </a:lnTo>
                  <a:cubicBezTo>
                    <a:pt x="25720" y="205843"/>
                    <a:pt x="27244" y="202795"/>
                    <a:pt x="29339" y="200890"/>
                  </a:cubicBezTo>
                  <a:lnTo>
                    <a:pt x="30292" y="200033"/>
                  </a:lnTo>
                  <a:cubicBezTo>
                    <a:pt x="29530" y="197557"/>
                    <a:pt x="29720" y="195271"/>
                    <a:pt x="30673" y="194890"/>
                  </a:cubicBezTo>
                  <a:cubicBezTo>
                    <a:pt x="31530" y="194509"/>
                    <a:pt x="35816" y="194128"/>
                    <a:pt x="37531" y="195080"/>
                  </a:cubicBezTo>
                  <a:cubicBezTo>
                    <a:pt x="39150" y="196128"/>
                    <a:pt x="37054" y="200986"/>
                    <a:pt x="38483" y="202033"/>
                  </a:cubicBezTo>
                  <a:cubicBezTo>
                    <a:pt x="39912" y="203176"/>
                    <a:pt x="43817" y="205939"/>
                    <a:pt x="44198" y="205748"/>
                  </a:cubicBezTo>
                  <a:cubicBezTo>
                    <a:pt x="44579" y="205558"/>
                    <a:pt x="45056" y="204415"/>
                    <a:pt x="44579" y="203653"/>
                  </a:cubicBezTo>
                  <a:cubicBezTo>
                    <a:pt x="44103" y="202891"/>
                    <a:pt x="43341" y="199271"/>
                    <a:pt x="43055" y="197557"/>
                  </a:cubicBezTo>
                  <a:cubicBezTo>
                    <a:pt x="42769" y="195842"/>
                    <a:pt x="42674" y="189651"/>
                    <a:pt x="47818" y="187079"/>
                  </a:cubicBezTo>
                  <a:lnTo>
                    <a:pt x="53818" y="190508"/>
                  </a:lnTo>
                  <a:lnTo>
                    <a:pt x="56104" y="191842"/>
                  </a:lnTo>
                  <a:cubicBezTo>
                    <a:pt x="57819" y="187936"/>
                    <a:pt x="59724" y="184603"/>
                    <a:pt x="60391" y="184126"/>
                  </a:cubicBezTo>
                  <a:cubicBezTo>
                    <a:pt x="61058" y="183650"/>
                    <a:pt x="63534" y="185079"/>
                    <a:pt x="65725" y="187365"/>
                  </a:cubicBezTo>
                  <a:lnTo>
                    <a:pt x="68011" y="189079"/>
                  </a:lnTo>
                  <a:lnTo>
                    <a:pt x="69535" y="190222"/>
                  </a:lnTo>
                  <a:cubicBezTo>
                    <a:pt x="70868" y="188413"/>
                    <a:pt x="72678" y="186222"/>
                    <a:pt x="73535" y="185269"/>
                  </a:cubicBezTo>
                  <a:lnTo>
                    <a:pt x="74392" y="185174"/>
                  </a:lnTo>
                  <a:lnTo>
                    <a:pt x="77726" y="184984"/>
                  </a:lnTo>
                  <a:cubicBezTo>
                    <a:pt x="81441" y="185841"/>
                    <a:pt x="83632" y="186603"/>
                    <a:pt x="82489" y="186793"/>
                  </a:cubicBezTo>
                  <a:cubicBezTo>
                    <a:pt x="81346" y="186984"/>
                    <a:pt x="77726" y="189270"/>
                    <a:pt x="77726" y="191365"/>
                  </a:cubicBezTo>
                  <a:cubicBezTo>
                    <a:pt x="77726" y="193461"/>
                    <a:pt x="78583" y="199462"/>
                    <a:pt x="79726" y="197652"/>
                  </a:cubicBezTo>
                  <a:cubicBezTo>
                    <a:pt x="80774" y="195842"/>
                    <a:pt x="84108" y="192604"/>
                    <a:pt x="84870" y="194223"/>
                  </a:cubicBezTo>
                  <a:lnTo>
                    <a:pt x="85918" y="195271"/>
                  </a:lnTo>
                  <a:cubicBezTo>
                    <a:pt x="88204" y="197652"/>
                    <a:pt x="95538" y="197271"/>
                    <a:pt x="97348" y="194699"/>
                  </a:cubicBezTo>
                  <a:lnTo>
                    <a:pt x="97729" y="194128"/>
                  </a:lnTo>
                  <a:cubicBezTo>
                    <a:pt x="97633" y="193366"/>
                    <a:pt x="96967" y="191365"/>
                    <a:pt x="96109" y="189746"/>
                  </a:cubicBezTo>
                  <a:cubicBezTo>
                    <a:pt x="95252" y="188127"/>
                    <a:pt x="93824" y="182983"/>
                    <a:pt x="94871" y="182126"/>
                  </a:cubicBezTo>
                  <a:cubicBezTo>
                    <a:pt x="95919" y="181269"/>
                    <a:pt x="100015" y="178888"/>
                    <a:pt x="99634" y="180221"/>
                  </a:cubicBezTo>
                  <a:cubicBezTo>
                    <a:pt x="99253" y="181555"/>
                    <a:pt x="100015" y="184698"/>
                    <a:pt x="102110" y="184222"/>
                  </a:cubicBezTo>
                  <a:cubicBezTo>
                    <a:pt x="104206" y="183745"/>
                    <a:pt x="110492" y="180507"/>
                    <a:pt x="110397" y="178602"/>
                  </a:cubicBezTo>
                  <a:lnTo>
                    <a:pt x="110683" y="176602"/>
                  </a:lnTo>
                  <a:cubicBezTo>
                    <a:pt x="110778" y="175840"/>
                    <a:pt x="111826" y="174697"/>
                    <a:pt x="112683" y="174601"/>
                  </a:cubicBezTo>
                  <a:lnTo>
                    <a:pt x="113635" y="174506"/>
                  </a:lnTo>
                  <a:cubicBezTo>
                    <a:pt x="114778" y="175173"/>
                    <a:pt x="120303" y="178221"/>
                    <a:pt x="125923" y="181174"/>
                  </a:cubicBezTo>
                  <a:lnTo>
                    <a:pt x="130876" y="180126"/>
                  </a:lnTo>
                  <a:lnTo>
                    <a:pt x="133448" y="179554"/>
                  </a:lnTo>
                  <a:cubicBezTo>
                    <a:pt x="135067" y="180697"/>
                    <a:pt x="134400" y="182031"/>
                    <a:pt x="132114" y="182507"/>
                  </a:cubicBezTo>
                  <a:cubicBezTo>
                    <a:pt x="129733" y="182983"/>
                    <a:pt x="132685" y="187651"/>
                    <a:pt x="137067" y="186222"/>
                  </a:cubicBezTo>
                  <a:lnTo>
                    <a:pt x="138400" y="183936"/>
                  </a:lnTo>
                  <a:lnTo>
                    <a:pt x="139829" y="181555"/>
                  </a:lnTo>
                  <a:cubicBezTo>
                    <a:pt x="138686" y="177459"/>
                    <a:pt x="139448" y="174887"/>
                    <a:pt x="141449" y="175744"/>
                  </a:cubicBezTo>
                  <a:cubicBezTo>
                    <a:pt x="143449" y="176602"/>
                    <a:pt x="150783" y="180031"/>
                    <a:pt x="153355" y="181078"/>
                  </a:cubicBezTo>
                  <a:lnTo>
                    <a:pt x="154593" y="180602"/>
                  </a:lnTo>
                  <a:cubicBezTo>
                    <a:pt x="155355" y="180316"/>
                    <a:pt x="156022" y="180126"/>
                    <a:pt x="156784" y="179840"/>
                  </a:cubicBezTo>
                  <a:lnTo>
                    <a:pt x="157165" y="179650"/>
                  </a:lnTo>
                  <a:cubicBezTo>
                    <a:pt x="157450" y="179364"/>
                    <a:pt x="159736" y="180412"/>
                    <a:pt x="162118" y="182126"/>
                  </a:cubicBezTo>
                  <a:cubicBezTo>
                    <a:pt x="164594" y="183745"/>
                    <a:pt x="159832" y="194128"/>
                    <a:pt x="159927" y="194604"/>
                  </a:cubicBezTo>
                  <a:lnTo>
                    <a:pt x="160117" y="194604"/>
                  </a:lnTo>
                  <a:lnTo>
                    <a:pt x="162118" y="194985"/>
                  </a:lnTo>
                  <a:cubicBezTo>
                    <a:pt x="164308" y="195271"/>
                    <a:pt x="167642" y="193651"/>
                    <a:pt x="169642" y="191270"/>
                  </a:cubicBezTo>
                  <a:lnTo>
                    <a:pt x="169738" y="189175"/>
                  </a:lnTo>
                  <a:lnTo>
                    <a:pt x="169833" y="186889"/>
                  </a:lnTo>
                  <a:cubicBezTo>
                    <a:pt x="170785" y="184793"/>
                    <a:pt x="172691" y="182221"/>
                    <a:pt x="174024" y="181269"/>
                  </a:cubicBezTo>
                  <a:cubicBezTo>
                    <a:pt x="175358" y="180316"/>
                    <a:pt x="168500" y="176506"/>
                    <a:pt x="167547" y="176506"/>
                  </a:cubicBezTo>
                  <a:cubicBezTo>
                    <a:pt x="166594" y="176506"/>
                    <a:pt x="163832" y="175173"/>
                    <a:pt x="165833" y="173649"/>
                  </a:cubicBezTo>
                  <a:lnTo>
                    <a:pt x="171983" y="167235"/>
                  </a:lnTo>
                  <a:lnTo>
                    <a:pt x="167833" y="168506"/>
                  </a:lnTo>
                  <a:cubicBezTo>
                    <a:pt x="165261" y="168506"/>
                    <a:pt x="157832" y="171744"/>
                    <a:pt x="157641" y="175745"/>
                  </a:cubicBezTo>
                  <a:lnTo>
                    <a:pt x="152784" y="176697"/>
                  </a:lnTo>
                  <a:lnTo>
                    <a:pt x="151069" y="177078"/>
                  </a:lnTo>
                  <a:cubicBezTo>
                    <a:pt x="147830" y="175173"/>
                    <a:pt x="146592" y="173459"/>
                    <a:pt x="148307" y="173173"/>
                  </a:cubicBezTo>
                  <a:cubicBezTo>
                    <a:pt x="150021" y="172887"/>
                    <a:pt x="154498" y="171077"/>
                    <a:pt x="154212" y="169839"/>
                  </a:cubicBezTo>
                  <a:cubicBezTo>
                    <a:pt x="153831" y="168410"/>
                    <a:pt x="162023" y="165172"/>
                    <a:pt x="165738" y="165553"/>
                  </a:cubicBezTo>
                  <a:lnTo>
                    <a:pt x="172199" y="167009"/>
                  </a:lnTo>
                  <a:lnTo>
                    <a:pt x="172500" y="166696"/>
                  </a:lnTo>
                  <a:lnTo>
                    <a:pt x="172500" y="166029"/>
                  </a:lnTo>
                  <a:cubicBezTo>
                    <a:pt x="172500" y="165648"/>
                    <a:pt x="172309" y="165172"/>
                    <a:pt x="172500" y="164981"/>
                  </a:cubicBezTo>
                  <a:cubicBezTo>
                    <a:pt x="174024" y="163838"/>
                    <a:pt x="175548" y="162219"/>
                    <a:pt x="177358" y="161933"/>
                  </a:cubicBezTo>
                  <a:cubicBezTo>
                    <a:pt x="179834" y="161552"/>
                    <a:pt x="182406" y="161838"/>
                    <a:pt x="184025" y="159742"/>
                  </a:cubicBezTo>
                  <a:cubicBezTo>
                    <a:pt x="185740" y="157456"/>
                    <a:pt x="187264" y="158314"/>
                    <a:pt x="189740" y="159457"/>
                  </a:cubicBezTo>
                  <a:lnTo>
                    <a:pt x="191645" y="160409"/>
                  </a:lnTo>
                  <a:cubicBezTo>
                    <a:pt x="194789" y="160028"/>
                    <a:pt x="194408" y="157361"/>
                    <a:pt x="190788" y="154408"/>
                  </a:cubicBezTo>
                  <a:lnTo>
                    <a:pt x="190312" y="150122"/>
                  </a:lnTo>
                  <a:lnTo>
                    <a:pt x="190026" y="147360"/>
                  </a:lnTo>
                  <a:cubicBezTo>
                    <a:pt x="187550" y="148693"/>
                    <a:pt x="185168" y="148312"/>
                    <a:pt x="184692" y="146503"/>
                  </a:cubicBezTo>
                  <a:lnTo>
                    <a:pt x="184216" y="144883"/>
                  </a:lnTo>
                  <a:lnTo>
                    <a:pt x="184216" y="144788"/>
                  </a:lnTo>
                  <a:cubicBezTo>
                    <a:pt x="183549" y="144788"/>
                    <a:pt x="182216" y="143264"/>
                    <a:pt x="181168" y="141264"/>
                  </a:cubicBezTo>
                  <a:lnTo>
                    <a:pt x="180215" y="139454"/>
                  </a:lnTo>
                  <a:cubicBezTo>
                    <a:pt x="179834" y="138787"/>
                    <a:pt x="181549" y="136311"/>
                    <a:pt x="182596" y="135644"/>
                  </a:cubicBezTo>
                  <a:lnTo>
                    <a:pt x="184120" y="134596"/>
                  </a:lnTo>
                  <a:cubicBezTo>
                    <a:pt x="185930" y="132977"/>
                    <a:pt x="187645" y="132787"/>
                    <a:pt x="187931" y="134025"/>
                  </a:cubicBezTo>
                  <a:cubicBezTo>
                    <a:pt x="188121" y="135263"/>
                    <a:pt x="191169" y="137835"/>
                    <a:pt x="194026" y="135930"/>
                  </a:cubicBezTo>
                  <a:cubicBezTo>
                    <a:pt x="196884" y="134025"/>
                    <a:pt x="203075" y="126405"/>
                    <a:pt x="205457" y="125357"/>
                  </a:cubicBezTo>
                  <a:lnTo>
                    <a:pt x="205837" y="126976"/>
                  </a:lnTo>
                  <a:cubicBezTo>
                    <a:pt x="206695" y="130405"/>
                    <a:pt x="207552" y="131072"/>
                    <a:pt x="211457" y="129167"/>
                  </a:cubicBezTo>
                  <a:cubicBezTo>
                    <a:pt x="214410" y="127643"/>
                    <a:pt x="217934" y="126691"/>
                    <a:pt x="221458" y="126119"/>
                  </a:cubicBezTo>
                  <a:cubicBezTo>
                    <a:pt x="223459" y="125738"/>
                    <a:pt x="226221" y="125071"/>
                    <a:pt x="227174" y="128405"/>
                  </a:cubicBezTo>
                  <a:cubicBezTo>
                    <a:pt x="227554" y="129929"/>
                    <a:pt x="231174" y="131167"/>
                    <a:pt x="233555" y="132120"/>
                  </a:cubicBezTo>
                  <a:cubicBezTo>
                    <a:pt x="234317" y="132406"/>
                    <a:pt x="236603" y="131929"/>
                    <a:pt x="236794" y="131358"/>
                  </a:cubicBezTo>
                  <a:cubicBezTo>
                    <a:pt x="238699" y="126786"/>
                    <a:pt x="244033" y="125929"/>
                    <a:pt x="248224" y="123833"/>
                  </a:cubicBezTo>
                  <a:lnTo>
                    <a:pt x="252129" y="121833"/>
                  </a:lnTo>
                  <a:cubicBezTo>
                    <a:pt x="251558" y="118118"/>
                    <a:pt x="250415" y="116118"/>
                    <a:pt x="249367" y="117356"/>
                  </a:cubicBezTo>
                  <a:cubicBezTo>
                    <a:pt x="248414" y="118594"/>
                    <a:pt x="244890" y="118594"/>
                    <a:pt x="243747" y="114689"/>
                  </a:cubicBezTo>
                  <a:lnTo>
                    <a:pt x="242128" y="111355"/>
                  </a:lnTo>
                  <a:cubicBezTo>
                    <a:pt x="241270" y="109736"/>
                    <a:pt x="239270" y="107641"/>
                    <a:pt x="237460" y="107355"/>
                  </a:cubicBezTo>
                  <a:lnTo>
                    <a:pt x="235936" y="107069"/>
                  </a:lnTo>
                  <a:cubicBezTo>
                    <a:pt x="233555" y="108879"/>
                    <a:pt x="232412" y="110593"/>
                    <a:pt x="233460" y="110879"/>
                  </a:cubicBezTo>
                  <a:cubicBezTo>
                    <a:pt x="234508" y="111260"/>
                    <a:pt x="236508" y="112498"/>
                    <a:pt x="235556" y="112879"/>
                  </a:cubicBezTo>
                  <a:cubicBezTo>
                    <a:pt x="234603" y="113260"/>
                    <a:pt x="232793" y="114880"/>
                    <a:pt x="234984" y="115165"/>
                  </a:cubicBezTo>
                  <a:lnTo>
                    <a:pt x="236032" y="115832"/>
                  </a:lnTo>
                  <a:lnTo>
                    <a:pt x="236794" y="116308"/>
                  </a:lnTo>
                  <a:cubicBezTo>
                    <a:pt x="236984" y="117547"/>
                    <a:pt x="236317" y="118499"/>
                    <a:pt x="235270" y="118404"/>
                  </a:cubicBezTo>
                  <a:lnTo>
                    <a:pt x="234508" y="118594"/>
                  </a:lnTo>
                  <a:lnTo>
                    <a:pt x="231079" y="119452"/>
                  </a:lnTo>
                  <a:cubicBezTo>
                    <a:pt x="227364" y="120595"/>
                    <a:pt x="223268" y="122785"/>
                    <a:pt x="221840" y="124309"/>
                  </a:cubicBezTo>
                  <a:lnTo>
                    <a:pt x="219173" y="122976"/>
                  </a:lnTo>
                  <a:cubicBezTo>
                    <a:pt x="217934" y="122404"/>
                    <a:pt x="216220" y="122023"/>
                    <a:pt x="214791" y="122214"/>
                  </a:cubicBezTo>
                  <a:lnTo>
                    <a:pt x="209171" y="122595"/>
                  </a:lnTo>
                  <a:cubicBezTo>
                    <a:pt x="209648" y="119928"/>
                    <a:pt x="210600" y="117166"/>
                    <a:pt x="211267" y="116594"/>
                  </a:cubicBezTo>
                  <a:lnTo>
                    <a:pt x="211171" y="116118"/>
                  </a:lnTo>
                  <a:cubicBezTo>
                    <a:pt x="211076" y="115165"/>
                    <a:pt x="210505" y="114213"/>
                    <a:pt x="209743" y="113546"/>
                  </a:cubicBezTo>
                  <a:cubicBezTo>
                    <a:pt x="209362" y="113165"/>
                    <a:pt x="207838" y="113260"/>
                    <a:pt x="207361" y="113641"/>
                  </a:cubicBezTo>
                  <a:lnTo>
                    <a:pt x="205742" y="114689"/>
                  </a:lnTo>
                  <a:cubicBezTo>
                    <a:pt x="203837" y="116308"/>
                    <a:pt x="199837" y="113451"/>
                    <a:pt x="196789" y="108403"/>
                  </a:cubicBezTo>
                  <a:lnTo>
                    <a:pt x="190883" y="109641"/>
                  </a:lnTo>
                  <a:lnTo>
                    <a:pt x="186311" y="110593"/>
                  </a:lnTo>
                  <a:cubicBezTo>
                    <a:pt x="181168" y="113451"/>
                    <a:pt x="174881" y="113832"/>
                    <a:pt x="172405" y="111355"/>
                  </a:cubicBezTo>
                  <a:lnTo>
                    <a:pt x="169738" y="110212"/>
                  </a:lnTo>
                  <a:lnTo>
                    <a:pt x="166975" y="109069"/>
                  </a:lnTo>
                  <a:cubicBezTo>
                    <a:pt x="162689" y="108784"/>
                    <a:pt x="162308" y="105831"/>
                    <a:pt x="165928" y="102497"/>
                  </a:cubicBezTo>
                  <a:lnTo>
                    <a:pt x="172119" y="104783"/>
                  </a:lnTo>
                  <a:lnTo>
                    <a:pt x="173929" y="105450"/>
                  </a:lnTo>
                  <a:cubicBezTo>
                    <a:pt x="177262" y="103354"/>
                    <a:pt x="180596" y="100783"/>
                    <a:pt x="181263" y="99830"/>
                  </a:cubicBezTo>
                  <a:cubicBezTo>
                    <a:pt x="182025" y="98878"/>
                    <a:pt x="188883" y="101926"/>
                    <a:pt x="192502" y="104116"/>
                  </a:cubicBezTo>
                  <a:lnTo>
                    <a:pt x="198217" y="99925"/>
                  </a:lnTo>
                  <a:lnTo>
                    <a:pt x="199170" y="99259"/>
                  </a:lnTo>
                  <a:cubicBezTo>
                    <a:pt x="200599" y="98116"/>
                    <a:pt x="200123" y="97068"/>
                    <a:pt x="198122" y="96973"/>
                  </a:cubicBezTo>
                  <a:cubicBezTo>
                    <a:pt x="196122" y="96782"/>
                    <a:pt x="189835" y="95925"/>
                    <a:pt x="191169" y="95449"/>
                  </a:cubicBezTo>
                  <a:cubicBezTo>
                    <a:pt x="192502" y="94972"/>
                    <a:pt x="195265" y="92496"/>
                    <a:pt x="194408" y="90781"/>
                  </a:cubicBezTo>
                  <a:cubicBezTo>
                    <a:pt x="193550" y="89162"/>
                    <a:pt x="192502" y="84209"/>
                    <a:pt x="194884" y="85066"/>
                  </a:cubicBezTo>
                  <a:lnTo>
                    <a:pt x="196408" y="85828"/>
                  </a:lnTo>
                  <a:lnTo>
                    <a:pt x="198979" y="87067"/>
                  </a:lnTo>
                  <a:cubicBezTo>
                    <a:pt x="200980" y="89162"/>
                    <a:pt x="202599" y="91258"/>
                    <a:pt x="202504" y="91829"/>
                  </a:cubicBezTo>
                  <a:lnTo>
                    <a:pt x="202408" y="92305"/>
                  </a:lnTo>
                  <a:lnTo>
                    <a:pt x="202313" y="93067"/>
                  </a:lnTo>
                  <a:cubicBezTo>
                    <a:pt x="202123" y="93829"/>
                    <a:pt x="203361" y="94210"/>
                    <a:pt x="205075" y="93829"/>
                  </a:cubicBezTo>
                  <a:lnTo>
                    <a:pt x="205933" y="93067"/>
                  </a:lnTo>
                  <a:cubicBezTo>
                    <a:pt x="206600" y="92401"/>
                    <a:pt x="205837" y="91067"/>
                    <a:pt x="206123" y="90019"/>
                  </a:cubicBezTo>
                  <a:lnTo>
                    <a:pt x="206695" y="87352"/>
                  </a:lnTo>
                  <a:cubicBezTo>
                    <a:pt x="209171" y="87924"/>
                    <a:pt x="210600" y="89638"/>
                    <a:pt x="209838" y="91258"/>
                  </a:cubicBezTo>
                  <a:cubicBezTo>
                    <a:pt x="209076" y="92877"/>
                    <a:pt x="206885" y="97258"/>
                    <a:pt x="206885" y="97544"/>
                  </a:cubicBezTo>
                  <a:cubicBezTo>
                    <a:pt x="206885" y="97830"/>
                    <a:pt x="208219" y="98306"/>
                    <a:pt x="210028" y="98306"/>
                  </a:cubicBezTo>
                  <a:cubicBezTo>
                    <a:pt x="211743" y="98306"/>
                    <a:pt x="215458" y="97258"/>
                    <a:pt x="214696" y="95925"/>
                  </a:cubicBezTo>
                  <a:lnTo>
                    <a:pt x="214791" y="94972"/>
                  </a:lnTo>
                  <a:lnTo>
                    <a:pt x="214982" y="93448"/>
                  </a:lnTo>
                  <a:lnTo>
                    <a:pt x="218478" y="91547"/>
                  </a:lnTo>
                  <a:lnTo>
                    <a:pt x="223649" y="94877"/>
                  </a:lnTo>
                  <a:lnTo>
                    <a:pt x="220328" y="90541"/>
                  </a:lnTo>
                  <a:lnTo>
                    <a:pt x="224792" y="88114"/>
                  </a:lnTo>
                  <a:lnTo>
                    <a:pt x="219649" y="86305"/>
                  </a:lnTo>
                  <a:cubicBezTo>
                    <a:pt x="218887" y="86019"/>
                    <a:pt x="216696" y="86876"/>
                    <a:pt x="216601" y="87352"/>
                  </a:cubicBezTo>
                  <a:cubicBezTo>
                    <a:pt x="216506" y="88305"/>
                    <a:pt x="217267" y="90305"/>
                    <a:pt x="217744" y="90305"/>
                  </a:cubicBezTo>
                  <a:lnTo>
                    <a:pt x="220220" y="90400"/>
                  </a:lnTo>
                  <a:lnTo>
                    <a:pt x="220328" y="90541"/>
                  </a:lnTo>
                  <a:lnTo>
                    <a:pt x="218478" y="91547"/>
                  </a:lnTo>
                  <a:lnTo>
                    <a:pt x="218029" y="91258"/>
                  </a:lnTo>
                  <a:cubicBezTo>
                    <a:pt x="215267" y="90115"/>
                    <a:pt x="210981" y="87924"/>
                    <a:pt x="210505" y="87352"/>
                  </a:cubicBezTo>
                  <a:cubicBezTo>
                    <a:pt x="210124" y="86781"/>
                    <a:pt x="211362" y="84590"/>
                    <a:pt x="214124" y="83638"/>
                  </a:cubicBezTo>
                  <a:cubicBezTo>
                    <a:pt x="216886" y="82685"/>
                    <a:pt x="224221" y="79828"/>
                    <a:pt x="224125" y="79542"/>
                  </a:cubicBezTo>
                  <a:cubicBezTo>
                    <a:pt x="224030" y="79256"/>
                    <a:pt x="221935" y="78494"/>
                    <a:pt x="219458" y="78494"/>
                  </a:cubicBezTo>
                  <a:lnTo>
                    <a:pt x="217458" y="77923"/>
                  </a:lnTo>
                  <a:cubicBezTo>
                    <a:pt x="215267" y="77256"/>
                    <a:pt x="213267" y="76018"/>
                    <a:pt x="211362" y="74779"/>
                  </a:cubicBezTo>
                  <a:lnTo>
                    <a:pt x="210981" y="74494"/>
                  </a:lnTo>
                  <a:cubicBezTo>
                    <a:pt x="211171" y="73541"/>
                    <a:pt x="212124" y="72684"/>
                    <a:pt x="213172" y="72684"/>
                  </a:cubicBezTo>
                  <a:lnTo>
                    <a:pt x="214029" y="72874"/>
                  </a:lnTo>
                  <a:lnTo>
                    <a:pt x="216982" y="73446"/>
                  </a:lnTo>
                  <a:cubicBezTo>
                    <a:pt x="220316" y="73636"/>
                    <a:pt x="225840" y="71541"/>
                    <a:pt x="229364" y="68969"/>
                  </a:cubicBezTo>
                  <a:lnTo>
                    <a:pt x="234412" y="70398"/>
                  </a:lnTo>
                  <a:lnTo>
                    <a:pt x="238508" y="71636"/>
                  </a:lnTo>
                  <a:cubicBezTo>
                    <a:pt x="243557" y="70969"/>
                    <a:pt x="246509" y="71446"/>
                    <a:pt x="244985" y="72589"/>
                  </a:cubicBezTo>
                  <a:cubicBezTo>
                    <a:pt x="243557" y="73827"/>
                    <a:pt x="242509" y="76684"/>
                    <a:pt x="245938" y="76399"/>
                  </a:cubicBezTo>
                  <a:cubicBezTo>
                    <a:pt x="249367" y="76113"/>
                    <a:pt x="252986" y="69160"/>
                    <a:pt x="253272" y="68874"/>
                  </a:cubicBezTo>
                  <a:cubicBezTo>
                    <a:pt x="253653" y="68588"/>
                    <a:pt x="257082" y="67540"/>
                    <a:pt x="260130" y="67064"/>
                  </a:cubicBezTo>
                  <a:lnTo>
                    <a:pt x="262892" y="67445"/>
                  </a:lnTo>
                  <a:cubicBezTo>
                    <a:pt x="265559" y="67826"/>
                    <a:pt x="268226" y="68779"/>
                    <a:pt x="270798" y="69445"/>
                  </a:cubicBezTo>
                  <a:lnTo>
                    <a:pt x="271179" y="69541"/>
                  </a:lnTo>
                  <a:cubicBezTo>
                    <a:pt x="272132" y="69636"/>
                    <a:pt x="272893" y="70874"/>
                    <a:pt x="272893" y="72208"/>
                  </a:cubicBezTo>
                  <a:cubicBezTo>
                    <a:pt x="272893" y="73636"/>
                    <a:pt x="274417" y="78208"/>
                    <a:pt x="276227" y="77256"/>
                  </a:cubicBezTo>
                  <a:cubicBezTo>
                    <a:pt x="278037" y="76303"/>
                    <a:pt x="282609" y="74684"/>
                    <a:pt x="282990" y="75256"/>
                  </a:cubicBezTo>
                  <a:cubicBezTo>
                    <a:pt x="283371" y="75922"/>
                    <a:pt x="285657" y="77542"/>
                    <a:pt x="286133" y="75732"/>
                  </a:cubicBezTo>
                  <a:cubicBezTo>
                    <a:pt x="286609" y="73827"/>
                    <a:pt x="285657" y="69445"/>
                    <a:pt x="285562" y="67255"/>
                  </a:cubicBezTo>
                  <a:cubicBezTo>
                    <a:pt x="285466" y="65064"/>
                    <a:pt x="287371" y="61063"/>
                    <a:pt x="288705" y="62111"/>
                  </a:cubicBezTo>
                  <a:cubicBezTo>
                    <a:pt x="290039" y="63159"/>
                    <a:pt x="295373" y="64111"/>
                    <a:pt x="297277" y="61444"/>
                  </a:cubicBezTo>
                  <a:lnTo>
                    <a:pt x="298897" y="61159"/>
                  </a:lnTo>
                  <a:cubicBezTo>
                    <a:pt x="304898" y="60016"/>
                    <a:pt x="311470" y="60492"/>
                    <a:pt x="316994" y="58587"/>
                  </a:cubicBezTo>
                  <a:cubicBezTo>
                    <a:pt x="321566" y="56968"/>
                    <a:pt x="324138" y="56872"/>
                    <a:pt x="327376" y="59920"/>
                  </a:cubicBezTo>
                  <a:lnTo>
                    <a:pt x="329377" y="61825"/>
                  </a:lnTo>
                  <a:cubicBezTo>
                    <a:pt x="331091" y="60111"/>
                    <a:pt x="333091" y="57920"/>
                    <a:pt x="333853" y="57063"/>
                  </a:cubicBezTo>
                  <a:lnTo>
                    <a:pt x="334711" y="56968"/>
                  </a:lnTo>
                  <a:lnTo>
                    <a:pt x="341188" y="56015"/>
                  </a:lnTo>
                  <a:cubicBezTo>
                    <a:pt x="348617" y="55063"/>
                    <a:pt x="354904" y="55253"/>
                    <a:pt x="355190" y="56396"/>
                  </a:cubicBezTo>
                  <a:cubicBezTo>
                    <a:pt x="355475" y="57539"/>
                    <a:pt x="358142" y="60492"/>
                    <a:pt x="360714" y="60587"/>
                  </a:cubicBezTo>
                  <a:cubicBezTo>
                    <a:pt x="363191" y="60682"/>
                    <a:pt x="367382" y="54682"/>
                    <a:pt x="369477" y="53158"/>
                  </a:cubicBezTo>
                  <a:lnTo>
                    <a:pt x="371191" y="51729"/>
                  </a:lnTo>
                  <a:cubicBezTo>
                    <a:pt x="373763" y="49538"/>
                    <a:pt x="374430" y="52586"/>
                    <a:pt x="375573" y="53348"/>
                  </a:cubicBezTo>
                  <a:cubicBezTo>
                    <a:pt x="378431" y="55348"/>
                    <a:pt x="380335" y="56396"/>
                    <a:pt x="381478" y="52205"/>
                  </a:cubicBezTo>
                  <a:cubicBezTo>
                    <a:pt x="382050" y="49919"/>
                    <a:pt x="384050" y="50395"/>
                    <a:pt x="386241" y="51348"/>
                  </a:cubicBezTo>
                  <a:cubicBezTo>
                    <a:pt x="389194" y="52586"/>
                    <a:pt x="393004" y="55634"/>
                    <a:pt x="394528" y="49824"/>
                  </a:cubicBezTo>
                  <a:cubicBezTo>
                    <a:pt x="394718" y="49157"/>
                    <a:pt x="398909" y="48681"/>
                    <a:pt x="401005" y="48967"/>
                  </a:cubicBezTo>
                  <a:cubicBezTo>
                    <a:pt x="407101" y="49824"/>
                    <a:pt x="408339" y="49919"/>
                    <a:pt x="412340" y="48586"/>
                  </a:cubicBezTo>
                  <a:cubicBezTo>
                    <a:pt x="414625" y="47824"/>
                    <a:pt x="416435" y="46490"/>
                    <a:pt x="419388" y="48300"/>
                  </a:cubicBezTo>
                  <a:cubicBezTo>
                    <a:pt x="420721" y="49062"/>
                    <a:pt x="424436" y="47157"/>
                    <a:pt x="427103" y="46490"/>
                  </a:cubicBezTo>
                  <a:lnTo>
                    <a:pt x="431580" y="45347"/>
                  </a:lnTo>
                  <a:cubicBezTo>
                    <a:pt x="432818" y="48300"/>
                    <a:pt x="434723" y="50014"/>
                    <a:pt x="435771" y="49252"/>
                  </a:cubicBezTo>
                  <a:cubicBezTo>
                    <a:pt x="436724" y="48490"/>
                    <a:pt x="440152" y="47347"/>
                    <a:pt x="440438" y="49062"/>
                  </a:cubicBezTo>
                  <a:cubicBezTo>
                    <a:pt x="440629" y="50681"/>
                    <a:pt x="441772" y="52967"/>
                    <a:pt x="442343" y="50586"/>
                  </a:cubicBezTo>
                  <a:cubicBezTo>
                    <a:pt x="442915" y="48300"/>
                    <a:pt x="447582" y="43537"/>
                    <a:pt x="448630" y="44776"/>
                  </a:cubicBezTo>
                  <a:cubicBezTo>
                    <a:pt x="449773" y="45919"/>
                    <a:pt x="455107" y="47538"/>
                    <a:pt x="457774" y="45252"/>
                  </a:cubicBezTo>
                  <a:lnTo>
                    <a:pt x="460250" y="44585"/>
                  </a:lnTo>
                  <a:cubicBezTo>
                    <a:pt x="464822" y="43347"/>
                    <a:pt x="469775" y="42966"/>
                    <a:pt x="474538" y="42394"/>
                  </a:cubicBezTo>
                  <a:cubicBezTo>
                    <a:pt x="481491" y="41442"/>
                    <a:pt x="488920" y="44204"/>
                    <a:pt x="495588" y="40680"/>
                  </a:cubicBezTo>
                  <a:cubicBezTo>
                    <a:pt x="495874" y="40585"/>
                    <a:pt x="497207" y="41156"/>
                    <a:pt x="497207" y="41442"/>
                  </a:cubicBezTo>
                  <a:cubicBezTo>
                    <a:pt x="496731" y="46109"/>
                    <a:pt x="502636" y="44490"/>
                    <a:pt x="505113" y="46300"/>
                  </a:cubicBezTo>
                  <a:cubicBezTo>
                    <a:pt x="506351" y="47252"/>
                    <a:pt x="510923" y="45157"/>
                    <a:pt x="513971" y="44490"/>
                  </a:cubicBezTo>
                  <a:lnTo>
                    <a:pt x="514352" y="44395"/>
                  </a:lnTo>
                  <a:cubicBezTo>
                    <a:pt x="514828" y="44395"/>
                    <a:pt x="514352" y="45823"/>
                    <a:pt x="513400" y="47538"/>
                  </a:cubicBezTo>
                  <a:cubicBezTo>
                    <a:pt x="512352" y="49252"/>
                    <a:pt x="512542" y="54110"/>
                    <a:pt x="516162" y="54491"/>
                  </a:cubicBezTo>
                  <a:cubicBezTo>
                    <a:pt x="519782" y="54872"/>
                    <a:pt x="529021" y="52777"/>
                    <a:pt x="529973" y="52777"/>
                  </a:cubicBezTo>
                  <a:lnTo>
                    <a:pt x="530831" y="52777"/>
                  </a:lnTo>
                  <a:lnTo>
                    <a:pt x="531688" y="52777"/>
                  </a:lnTo>
                  <a:cubicBezTo>
                    <a:pt x="532640" y="52777"/>
                    <a:pt x="536545" y="54872"/>
                    <a:pt x="540260" y="57444"/>
                  </a:cubicBezTo>
                  <a:lnTo>
                    <a:pt x="543213" y="53824"/>
                  </a:lnTo>
                  <a:lnTo>
                    <a:pt x="545690" y="50872"/>
                  </a:lnTo>
                  <a:cubicBezTo>
                    <a:pt x="541879" y="48967"/>
                    <a:pt x="538450" y="46109"/>
                    <a:pt x="538260" y="44490"/>
                  </a:cubicBezTo>
                  <a:cubicBezTo>
                    <a:pt x="537974" y="42871"/>
                    <a:pt x="540736" y="39727"/>
                    <a:pt x="545023" y="41728"/>
                  </a:cubicBezTo>
                  <a:lnTo>
                    <a:pt x="549309" y="38203"/>
                  </a:lnTo>
                  <a:cubicBezTo>
                    <a:pt x="549881" y="37727"/>
                    <a:pt x="552928" y="39061"/>
                    <a:pt x="554738" y="39727"/>
                  </a:cubicBezTo>
                  <a:lnTo>
                    <a:pt x="556929" y="40394"/>
                  </a:lnTo>
                  <a:cubicBezTo>
                    <a:pt x="558262" y="39156"/>
                    <a:pt x="559786" y="37822"/>
                    <a:pt x="560358" y="37441"/>
                  </a:cubicBezTo>
                  <a:cubicBezTo>
                    <a:pt x="560929" y="37060"/>
                    <a:pt x="563787" y="36394"/>
                    <a:pt x="565501" y="36870"/>
                  </a:cubicBezTo>
                  <a:cubicBezTo>
                    <a:pt x="567216" y="37346"/>
                    <a:pt x="573312" y="35155"/>
                    <a:pt x="574931" y="34012"/>
                  </a:cubicBezTo>
                  <a:cubicBezTo>
                    <a:pt x="576550" y="32869"/>
                    <a:pt x="585504" y="35251"/>
                    <a:pt x="590267" y="34489"/>
                  </a:cubicBezTo>
                  <a:lnTo>
                    <a:pt x="592934" y="32869"/>
                  </a:lnTo>
                  <a:cubicBezTo>
                    <a:pt x="593791" y="32298"/>
                    <a:pt x="595982" y="31726"/>
                    <a:pt x="596172" y="31917"/>
                  </a:cubicBezTo>
                  <a:lnTo>
                    <a:pt x="599410" y="36108"/>
                  </a:lnTo>
                  <a:cubicBezTo>
                    <a:pt x="605125" y="36013"/>
                    <a:pt x="611317" y="36203"/>
                    <a:pt x="613222" y="36394"/>
                  </a:cubicBezTo>
                  <a:lnTo>
                    <a:pt x="614746" y="35917"/>
                  </a:lnTo>
                  <a:cubicBezTo>
                    <a:pt x="625604" y="32488"/>
                    <a:pt x="636082" y="30298"/>
                    <a:pt x="643892" y="32012"/>
                  </a:cubicBezTo>
                  <a:lnTo>
                    <a:pt x="648655" y="33060"/>
                  </a:lnTo>
                  <a:cubicBezTo>
                    <a:pt x="652465" y="31631"/>
                    <a:pt x="658084" y="31060"/>
                    <a:pt x="661228" y="31726"/>
                  </a:cubicBezTo>
                  <a:lnTo>
                    <a:pt x="663990" y="31250"/>
                  </a:lnTo>
                  <a:lnTo>
                    <a:pt x="666562" y="30869"/>
                  </a:lnTo>
                  <a:cubicBezTo>
                    <a:pt x="669038" y="29059"/>
                    <a:pt x="674086" y="27250"/>
                    <a:pt x="677706" y="26964"/>
                  </a:cubicBezTo>
                  <a:lnTo>
                    <a:pt x="681325" y="28774"/>
                  </a:lnTo>
                  <a:cubicBezTo>
                    <a:pt x="684088" y="30202"/>
                    <a:pt x="689326" y="30393"/>
                    <a:pt x="692184" y="29155"/>
                  </a:cubicBezTo>
                  <a:cubicBezTo>
                    <a:pt x="696851" y="27154"/>
                    <a:pt x="700090" y="27440"/>
                    <a:pt x="704757" y="28964"/>
                  </a:cubicBezTo>
                  <a:cubicBezTo>
                    <a:pt x="707900" y="29917"/>
                    <a:pt x="712377" y="27440"/>
                    <a:pt x="716282" y="27631"/>
                  </a:cubicBezTo>
                  <a:lnTo>
                    <a:pt x="723998" y="27916"/>
                  </a:lnTo>
                  <a:cubicBezTo>
                    <a:pt x="728760" y="26869"/>
                    <a:pt x="733713" y="25916"/>
                    <a:pt x="734951" y="25821"/>
                  </a:cubicBezTo>
                  <a:cubicBezTo>
                    <a:pt x="736190" y="25726"/>
                    <a:pt x="740190" y="25916"/>
                    <a:pt x="739428" y="26583"/>
                  </a:cubicBezTo>
                  <a:cubicBezTo>
                    <a:pt x="738666" y="27250"/>
                    <a:pt x="738380" y="29059"/>
                    <a:pt x="739809" y="29726"/>
                  </a:cubicBezTo>
                  <a:lnTo>
                    <a:pt x="740381" y="29440"/>
                  </a:lnTo>
                  <a:lnTo>
                    <a:pt x="742476" y="28393"/>
                  </a:lnTo>
                  <a:cubicBezTo>
                    <a:pt x="744476" y="26869"/>
                    <a:pt x="746572" y="25916"/>
                    <a:pt x="747048" y="26488"/>
                  </a:cubicBezTo>
                  <a:lnTo>
                    <a:pt x="747524" y="26964"/>
                  </a:lnTo>
                  <a:cubicBezTo>
                    <a:pt x="749239" y="28774"/>
                    <a:pt x="743048" y="30012"/>
                    <a:pt x="746667" y="31536"/>
                  </a:cubicBezTo>
                  <a:lnTo>
                    <a:pt x="748953" y="32488"/>
                  </a:lnTo>
                  <a:cubicBezTo>
                    <a:pt x="749620" y="30393"/>
                    <a:pt x="750382" y="28297"/>
                    <a:pt x="750667" y="27916"/>
                  </a:cubicBezTo>
                  <a:lnTo>
                    <a:pt x="750858" y="27916"/>
                  </a:lnTo>
                  <a:lnTo>
                    <a:pt x="753239" y="28012"/>
                  </a:lnTo>
                  <a:cubicBezTo>
                    <a:pt x="755906" y="28202"/>
                    <a:pt x="758954" y="27631"/>
                    <a:pt x="760002" y="26678"/>
                  </a:cubicBezTo>
                  <a:cubicBezTo>
                    <a:pt x="761145" y="25726"/>
                    <a:pt x="764288" y="26297"/>
                    <a:pt x="764669" y="30107"/>
                  </a:cubicBezTo>
                  <a:lnTo>
                    <a:pt x="770670" y="26678"/>
                  </a:lnTo>
                  <a:cubicBezTo>
                    <a:pt x="772384" y="25726"/>
                    <a:pt x="776004" y="25154"/>
                    <a:pt x="777337" y="25916"/>
                  </a:cubicBezTo>
                  <a:cubicBezTo>
                    <a:pt x="779624" y="27250"/>
                    <a:pt x="780671" y="27250"/>
                    <a:pt x="782100" y="25535"/>
                  </a:cubicBezTo>
                  <a:cubicBezTo>
                    <a:pt x="783910" y="23440"/>
                    <a:pt x="785053" y="23821"/>
                    <a:pt x="787815" y="25154"/>
                  </a:cubicBezTo>
                  <a:lnTo>
                    <a:pt x="791244" y="26869"/>
                  </a:lnTo>
                  <a:cubicBezTo>
                    <a:pt x="791625" y="24011"/>
                    <a:pt x="794387" y="22868"/>
                    <a:pt x="797340" y="24297"/>
                  </a:cubicBezTo>
                  <a:cubicBezTo>
                    <a:pt x="800293" y="25726"/>
                    <a:pt x="812104" y="27535"/>
                    <a:pt x="816961" y="25154"/>
                  </a:cubicBezTo>
                  <a:lnTo>
                    <a:pt x="822581" y="25249"/>
                  </a:lnTo>
                  <a:cubicBezTo>
                    <a:pt x="825915" y="25345"/>
                    <a:pt x="829249" y="24392"/>
                    <a:pt x="832583" y="24392"/>
                  </a:cubicBezTo>
                  <a:cubicBezTo>
                    <a:pt x="835821" y="24392"/>
                    <a:pt x="839155" y="25440"/>
                    <a:pt x="842393" y="25249"/>
                  </a:cubicBezTo>
                  <a:lnTo>
                    <a:pt x="845536" y="25059"/>
                  </a:lnTo>
                  <a:cubicBezTo>
                    <a:pt x="848680" y="24202"/>
                    <a:pt x="854585" y="23154"/>
                    <a:pt x="858681" y="22868"/>
                  </a:cubicBezTo>
                  <a:lnTo>
                    <a:pt x="860967" y="23630"/>
                  </a:lnTo>
                  <a:lnTo>
                    <a:pt x="864301" y="24678"/>
                  </a:lnTo>
                  <a:cubicBezTo>
                    <a:pt x="867063" y="23916"/>
                    <a:pt x="870968" y="23916"/>
                    <a:pt x="873064" y="24583"/>
                  </a:cubicBezTo>
                  <a:cubicBezTo>
                    <a:pt x="875159" y="25345"/>
                    <a:pt x="883065" y="24011"/>
                    <a:pt x="885637" y="24297"/>
                  </a:cubicBezTo>
                  <a:lnTo>
                    <a:pt x="888304" y="23440"/>
                  </a:lnTo>
                  <a:cubicBezTo>
                    <a:pt x="889923" y="22963"/>
                    <a:pt x="892590" y="24773"/>
                    <a:pt x="894876" y="25154"/>
                  </a:cubicBezTo>
                  <a:cubicBezTo>
                    <a:pt x="895352" y="25249"/>
                    <a:pt x="896305" y="23916"/>
                    <a:pt x="897067" y="23249"/>
                  </a:cubicBezTo>
                  <a:lnTo>
                    <a:pt x="897638" y="22678"/>
                  </a:lnTo>
                  <a:cubicBezTo>
                    <a:pt x="898305" y="22011"/>
                    <a:pt x="901258" y="21249"/>
                    <a:pt x="904306" y="20963"/>
                  </a:cubicBezTo>
                  <a:cubicBezTo>
                    <a:pt x="907354" y="20677"/>
                    <a:pt x="915355" y="25630"/>
                    <a:pt x="917545" y="26297"/>
                  </a:cubicBezTo>
                  <a:cubicBezTo>
                    <a:pt x="919736" y="26964"/>
                    <a:pt x="927261" y="26773"/>
                    <a:pt x="928214" y="26011"/>
                  </a:cubicBezTo>
                  <a:cubicBezTo>
                    <a:pt x="929261" y="25249"/>
                    <a:pt x="932500" y="23535"/>
                    <a:pt x="932785" y="24297"/>
                  </a:cubicBezTo>
                  <a:cubicBezTo>
                    <a:pt x="932976" y="24964"/>
                    <a:pt x="934024" y="26678"/>
                    <a:pt x="934881" y="26964"/>
                  </a:cubicBezTo>
                  <a:lnTo>
                    <a:pt x="935071" y="26773"/>
                  </a:lnTo>
                  <a:cubicBezTo>
                    <a:pt x="937739" y="24392"/>
                    <a:pt x="940501" y="23154"/>
                    <a:pt x="944882" y="23059"/>
                  </a:cubicBezTo>
                  <a:lnTo>
                    <a:pt x="948978" y="22963"/>
                  </a:lnTo>
                  <a:cubicBezTo>
                    <a:pt x="953359" y="21154"/>
                    <a:pt x="957741" y="19725"/>
                    <a:pt x="958693" y="19915"/>
                  </a:cubicBezTo>
                  <a:lnTo>
                    <a:pt x="958693" y="20106"/>
                  </a:lnTo>
                  <a:cubicBezTo>
                    <a:pt x="958884" y="23630"/>
                    <a:pt x="960408" y="24583"/>
                    <a:pt x="964123" y="22201"/>
                  </a:cubicBezTo>
                  <a:lnTo>
                    <a:pt x="964599" y="21916"/>
                  </a:lnTo>
                  <a:cubicBezTo>
                    <a:pt x="965266" y="21820"/>
                    <a:pt x="968885" y="22011"/>
                    <a:pt x="972695" y="22297"/>
                  </a:cubicBezTo>
                  <a:cubicBezTo>
                    <a:pt x="976410" y="22582"/>
                    <a:pt x="987650" y="20201"/>
                    <a:pt x="989554" y="21154"/>
                  </a:cubicBezTo>
                  <a:cubicBezTo>
                    <a:pt x="991459" y="22201"/>
                    <a:pt x="997270" y="24583"/>
                    <a:pt x="997936" y="23916"/>
                  </a:cubicBezTo>
                  <a:cubicBezTo>
                    <a:pt x="998699" y="23344"/>
                    <a:pt x="1002223" y="21916"/>
                    <a:pt x="1003175" y="23059"/>
                  </a:cubicBezTo>
                  <a:cubicBezTo>
                    <a:pt x="1004128" y="24202"/>
                    <a:pt x="1011462" y="25059"/>
                    <a:pt x="1017177" y="22582"/>
                  </a:cubicBezTo>
                  <a:cubicBezTo>
                    <a:pt x="1022892" y="20106"/>
                    <a:pt x="1040990" y="22392"/>
                    <a:pt x="1041751" y="21820"/>
                  </a:cubicBezTo>
                  <a:cubicBezTo>
                    <a:pt x="1042514" y="21154"/>
                    <a:pt x="1045276" y="19534"/>
                    <a:pt x="1045847" y="19820"/>
                  </a:cubicBezTo>
                  <a:lnTo>
                    <a:pt x="1046419" y="20106"/>
                  </a:lnTo>
                  <a:cubicBezTo>
                    <a:pt x="1048419" y="20963"/>
                    <a:pt x="1048705" y="24106"/>
                    <a:pt x="1053086" y="21630"/>
                  </a:cubicBezTo>
                  <a:cubicBezTo>
                    <a:pt x="1055658" y="20201"/>
                    <a:pt x="1061468" y="22582"/>
                    <a:pt x="1065754" y="23344"/>
                  </a:cubicBezTo>
                  <a:cubicBezTo>
                    <a:pt x="1066802" y="23535"/>
                    <a:pt x="1067850" y="25154"/>
                    <a:pt x="1068517" y="25059"/>
                  </a:cubicBezTo>
                  <a:cubicBezTo>
                    <a:pt x="1071565" y="24297"/>
                    <a:pt x="1072136" y="19058"/>
                    <a:pt x="1077661" y="22201"/>
                  </a:cubicBezTo>
                  <a:lnTo>
                    <a:pt x="1079947" y="23535"/>
                  </a:lnTo>
                  <a:cubicBezTo>
                    <a:pt x="1083566" y="23344"/>
                    <a:pt x="1092329" y="22392"/>
                    <a:pt x="1099568" y="21439"/>
                  </a:cubicBezTo>
                  <a:lnTo>
                    <a:pt x="1106141" y="21344"/>
                  </a:lnTo>
                  <a:cubicBezTo>
                    <a:pt x="1111379" y="21249"/>
                    <a:pt x="1116618" y="20773"/>
                    <a:pt x="1122238" y="22392"/>
                  </a:cubicBezTo>
                  <a:lnTo>
                    <a:pt x="1125762" y="23440"/>
                  </a:lnTo>
                  <a:cubicBezTo>
                    <a:pt x="1131382" y="20868"/>
                    <a:pt x="1134620" y="20201"/>
                    <a:pt x="1132906" y="22011"/>
                  </a:cubicBezTo>
                  <a:cubicBezTo>
                    <a:pt x="1131191" y="23725"/>
                    <a:pt x="1137573" y="26297"/>
                    <a:pt x="1136906" y="27440"/>
                  </a:cubicBezTo>
                  <a:lnTo>
                    <a:pt x="1137001" y="28393"/>
                  </a:lnTo>
                  <a:lnTo>
                    <a:pt x="1137097" y="29536"/>
                  </a:lnTo>
                  <a:cubicBezTo>
                    <a:pt x="1137954" y="30679"/>
                    <a:pt x="1139192" y="31441"/>
                    <a:pt x="1139954" y="31060"/>
                  </a:cubicBezTo>
                  <a:cubicBezTo>
                    <a:pt x="1140716" y="30679"/>
                    <a:pt x="1142431" y="27154"/>
                    <a:pt x="1143098" y="24297"/>
                  </a:cubicBezTo>
                  <a:lnTo>
                    <a:pt x="1144812" y="22201"/>
                  </a:lnTo>
                  <a:cubicBezTo>
                    <a:pt x="1146431" y="20296"/>
                    <a:pt x="1148336" y="17248"/>
                    <a:pt x="1152908" y="20296"/>
                  </a:cubicBezTo>
                  <a:cubicBezTo>
                    <a:pt x="1154432" y="21249"/>
                    <a:pt x="1158623" y="19534"/>
                    <a:pt x="1161576" y="19058"/>
                  </a:cubicBezTo>
                  <a:lnTo>
                    <a:pt x="1164243" y="18677"/>
                  </a:lnTo>
                  <a:cubicBezTo>
                    <a:pt x="1167386" y="18963"/>
                    <a:pt x="1171387" y="19153"/>
                    <a:pt x="1173101" y="19153"/>
                  </a:cubicBezTo>
                  <a:cubicBezTo>
                    <a:pt x="1174816" y="19058"/>
                    <a:pt x="1181102" y="19344"/>
                    <a:pt x="1185008" y="18201"/>
                  </a:cubicBezTo>
                  <a:lnTo>
                    <a:pt x="1188722" y="20392"/>
                  </a:lnTo>
                  <a:lnTo>
                    <a:pt x="1193390" y="23154"/>
                  </a:lnTo>
                  <a:cubicBezTo>
                    <a:pt x="1195580" y="19820"/>
                    <a:pt x="1198247" y="18772"/>
                    <a:pt x="1199485" y="20868"/>
                  </a:cubicBezTo>
                  <a:lnTo>
                    <a:pt x="1200628" y="20963"/>
                  </a:lnTo>
                  <a:lnTo>
                    <a:pt x="1206629" y="21344"/>
                  </a:lnTo>
                  <a:cubicBezTo>
                    <a:pt x="1205962" y="17725"/>
                    <a:pt x="1205582" y="15248"/>
                    <a:pt x="1205772" y="15915"/>
                  </a:cubicBezTo>
                  <a:cubicBezTo>
                    <a:pt x="1205962" y="16582"/>
                    <a:pt x="1209868" y="18677"/>
                    <a:pt x="1213583" y="18201"/>
                  </a:cubicBezTo>
                  <a:lnTo>
                    <a:pt x="1216440" y="19153"/>
                  </a:lnTo>
                  <a:lnTo>
                    <a:pt x="1219869" y="20296"/>
                  </a:lnTo>
                  <a:cubicBezTo>
                    <a:pt x="1222726" y="19249"/>
                    <a:pt x="1225679" y="18296"/>
                    <a:pt x="1226441" y="18296"/>
                  </a:cubicBezTo>
                  <a:lnTo>
                    <a:pt x="1226727" y="17915"/>
                  </a:lnTo>
                  <a:lnTo>
                    <a:pt x="1227489" y="17058"/>
                  </a:lnTo>
                  <a:cubicBezTo>
                    <a:pt x="1228156" y="16010"/>
                    <a:pt x="1231204" y="14200"/>
                    <a:pt x="1234442" y="13057"/>
                  </a:cubicBezTo>
                  <a:lnTo>
                    <a:pt x="1235966" y="16677"/>
                  </a:lnTo>
                  <a:lnTo>
                    <a:pt x="1236252" y="17344"/>
                  </a:lnTo>
                  <a:cubicBezTo>
                    <a:pt x="1237871" y="18391"/>
                    <a:pt x="1241205" y="18868"/>
                    <a:pt x="1243586" y="19058"/>
                  </a:cubicBezTo>
                  <a:cubicBezTo>
                    <a:pt x="1245968" y="19249"/>
                    <a:pt x="1251778" y="21249"/>
                    <a:pt x="1252159" y="20392"/>
                  </a:cubicBezTo>
                  <a:cubicBezTo>
                    <a:pt x="1252540" y="19534"/>
                    <a:pt x="1255493" y="19820"/>
                    <a:pt x="1257969" y="22678"/>
                  </a:cubicBezTo>
                  <a:lnTo>
                    <a:pt x="1262351" y="20963"/>
                  </a:lnTo>
                  <a:cubicBezTo>
                    <a:pt x="1264541" y="20201"/>
                    <a:pt x="1266351" y="18772"/>
                    <a:pt x="1268637" y="18106"/>
                  </a:cubicBezTo>
                  <a:lnTo>
                    <a:pt x="1269875" y="17725"/>
                  </a:lnTo>
                  <a:cubicBezTo>
                    <a:pt x="1271494" y="18106"/>
                    <a:pt x="1274257" y="18391"/>
                    <a:pt x="1275971" y="18201"/>
                  </a:cubicBezTo>
                  <a:cubicBezTo>
                    <a:pt x="1277686" y="18010"/>
                    <a:pt x="1282448" y="20487"/>
                    <a:pt x="1283496" y="21725"/>
                  </a:cubicBezTo>
                  <a:cubicBezTo>
                    <a:pt x="1284449" y="22868"/>
                    <a:pt x="1289306" y="23821"/>
                    <a:pt x="1292068" y="21058"/>
                  </a:cubicBezTo>
                  <a:lnTo>
                    <a:pt x="1296831" y="21439"/>
                  </a:lnTo>
                  <a:cubicBezTo>
                    <a:pt x="1297974" y="21535"/>
                    <a:pt x="1299212" y="18201"/>
                    <a:pt x="1300736" y="18010"/>
                  </a:cubicBezTo>
                  <a:cubicBezTo>
                    <a:pt x="1302832" y="17725"/>
                    <a:pt x="1305213" y="19249"/>
                    <a:pt x="1307594" y="19439"/>
                  </a:cubicBezTo>
                  <a:lnTo>
                    <a:pt x="1313595" y="20011"/>
                  </a:lnTo>
                  <a:cubicBezTo>
                    <a:pt x="1319310" y="17248"/>
                    <a:pt x="1324549" y="16486"/>
                    <a:pt x="1325406" y="18391"/>
                  </a:cubicBezTo>
                  <a:cubicBezTo>
                    <a:pt x="1326168" y="20296"/>
                    <a:pt x="1330550" y="24964"/>
                    <a:pt x="1333312" y="24583"/>
                  </a:cubicBezTo>
                  <a:cubicBezTo>
                    <a:pt x="1336074" y="24202"/>
                    <a:pt x="1342265" y="19725"/>
                    <a:pt x="1343218" y="19820"/>
                  </a:cubicBezTo>
                  <a:lnTo>
                    <a:pt x="1343884" y="19439"/>
                  </a:lnTo>
                  <a:lnTo>
                    <a:pt x="1347504" y="17534"/>
                  </a:lnTo>
                  <a:cubicBezTo>
                    <a:pt x="1350361" y="19344"/>
                    <a:pt x="1355695" y="20392"/>
                    <a:pt x="1359220" y="19915"/>
                  </a:cubicBezTo>
                  <a:lnTo>
                    <a:pt x="1362458" y="19534"/>
                  </a:lnTo>
                  <a:cubicBezTo>
                    <a:pt x="1364077" y="19344"/>
                    <a:pt x="1365887" y="19344"/>
                    <a:pt x="1367507" y="19630"/>
                  </a:cubicBezTo>
                  <a:lnTo>
                    <a:pt x="1373317" y="20582"/>
                  </a:lnTo>
                  <a:cubicBezTo>
                    <a:pt x="1375984" y="18677"/>
                    <a:pt x="1378365" y="18296"/>
                    <a:pt x="1378746" y="19725"/>
                  </a:cubicBezTo>
                  <a:lnTo>
                    <a:pt x="1379032" y="20773"/>
                  </a:lnTo>
                  <a:lnTo>
                    <a:pt x="1379318" y="21725"/>
                  </a:lnTo>
                  <a:cubicBezTo>
                    <a:pt x="1379699" y="23154"/>
                    <a:pt x="1383699" y="22582"/>
                    <a:pt x="1388176" y="20487"/>
                  </a:cubicBezTo>
                  <a:lnTo>
                    <a:pt x="1391700" y="18487"/>
                  </a:lnTo>
                  <a:cubicBezTo>
                    <a:pt x="1392652" y="17915"/>
                    <a:pt x="1386842" y="16486"/>
                    <a:pt x="1391414" y="15343"/>
                  </a:cubicBezTo>
                  <a:cubicBezTo>
                    <a:pt x="1394367" y="14581"/>
                    <a:pt x="1394272" y="18106"/>
                    <a:pt x="1394748" y="18201"/>
                  </a:cubicBezTo>
                  <a:cubicBezTo>
                    <a:pt x="1398463" y="18963"/>
                    <a:pt x="1401511" y="24202"/>
                    <a:pt x="1406464" y="19534"/>
                  </a:cubicBezTo>
                  <a:cubicBezTo>
                    <a:pt x="1406940" y="19058"/>
                    <a:pt x="1410750" y="21439"/>
                    <a:pt x="1412845" y="21344"/>
                  </a:cubicBezTo>
                  <a:lnTo>
                    <a:pt x="1420275" y="20868"/>
                  </a:lnTo>
                  <a:cubicBezTo>
                    <a:pt x="1428467" y="20106"/>
                    <a:pt x="1437801" y="19534"/>
                    <a:pt x="1441135" y="19439"/>
                  </a:cubicBezTo>
                  <a:lnTo>
                    <a:pt x="1443421" y="20582"/>
                  </a:lnTo>
                  <a:cubicBezTo>
                    <a:pt x="1447517" y="22582"/>
                    <a:pt x="1448564" y="21630"/>
                    <a:pt x="1449041" y="18296"/>
                  </a:cubicBezTo>
                  <a:lnTo>
                    <a:pt x="1449136" y="18010"/>
                  </a:lnTo>
                  <a:cubicBezTo>
                    <a:pt x="1451326" y="17915"/>
                    <a:pt x="1456470" y="18487"/>
                    <a:pt x="1460470" y="19249"/>
                  </a:cubicBezTo>
                  <a:lnTo>
                    <a:pt x="1464090" y="19344"/>
                  </a:lnTo>
                  <a:cubicBezTo>
                    <a:pt x="1468757" y="19439"/>
                    <a:pt x="1473996" y="19439"/>
                    <a:pt x="1476949" y="20296"/>
                  </a:cubicBezTo>
                  <a:lnTo>
                    <a:pt x="1478377" y="20677"/>
                  </a:lnTo>
                  <a:cubicBezTo>
                    <a:pt x="1479997" y="20963"/>
                    <a:pt x="1480854" y="20296"/>
                    <a:pt x="1480187" y="19249"/>
                  </a:cubicBezTo>
                  <a:lnTo>
                    <a:pt x="1479901" y="18201"/>
                  </a:lnTo>
                  <a:cubicBezTo>
                    <a:pt x="1479806" y="18010"/>
                    <a:pt x="1481426" y="17153"/>
                    <a:pt x="1481807" y="17344"/>
                  </a:cubicBezTo>
                  <a:cubicBezTo>
                    <a:pt x="1483235" y="17820"/>
                    <a:pt x="1484759" y="18391"/>
                    <a:pt x="1485902" y="19344"/>
                  </a:cubicBezTo>
                  <a:cubicBezTo>
                    <a:pt x="1488188" y="21154"/>
                    <a:pt x="1490093" y="22868"/>
                    <a:pt x="1493236" y="20106"/>
                  </a:cubicBezTo>
                  <a:cubicBezTo>
                    <a:pt x="1494094" y="19344"/>
                    <a:pt x="1496475" y="19915"/>
                    <a:pt x="1497904" y="19344"/>
                  </a:cubicBezTo>
                  <a:cubicBezTo>
                    <a:pt x="1500380" y="18582"/>
                    <a:pt x="1502476" y="16867"/>
                    <a:pt x="1504667" y="19725"/>
                  </a:cubicBezTo>
                  <a:lnTo>
                    <a:pt x="1506000" y="21439"/>
                  </a:lnTo>
                  <a:cubicBezTo>
                    <a:pt x="1508191" y="22963"/>
                    <a:pt x="1511239" y="23630"/>
                    <a:pt x="1512668" y="22868"/>
                  </a:cubicBezTo>
                  <a:lnTo>
                    <a:pt x="1513525" y="22201"/>
                  </a:lnTo>
                  <a:cubicBezTo>
                    <a:pt x="1518097" y="18772"/>
                    <a:pt x="1523145" y="17820"/>
                    <a:pt x="1529336" y="19344"/>
                  </a:cubicBezTo>
                  <a:cubicBezTo>
                    <a:pt x="1533146" y="20296"/>
                    <a:pt x="1536956" y="22773"/>
                    <a:pt x="1541528" y="19630"/>
                  </a:cubicBezTo>
                  <a:cubicBezTo>
                    <a:pt x="1543338" y="18391"/>
                    <a:pt x="1547815" y="18677"/>
                    <a:pt x="1550196" y="19630"/>
                  </a:cubicBezTo>
                  <a:cubicBezTo>
                    <a:pt x="1552482" y="20487"/>
                    <a:pt x="1554387" y="22106"/>
                    <a:pt x="1556959" y="21439"/>
                  </a:cubicBezTo>
                  <a:lnTo>
                    <a:pt x="1559626" y="20773"/>
                  </a:lnTo>
                  <a:cubicBezTo>
                    <a:pt x="1562007" y="19630"/>
                    <a:pt x="1563626" y="17915"/>
                    <a:pt x="1563245" y="16867"/>
                  </a:cubicBezTo>
                  <a:cubicBezTo>
                    <a:pt x="1562959" y="15820"/>
                    <a:pt x="1563721" y="13153"/>
                    <a:pt x="1565817" y="13153"/>
                  </a:cubicBezTo>
                  <a:lnTo>
                    <a:pt x="1566769" y="13915"/>
                  </a:lnTo>
                  <a:lnTo>
                    <a:pt x="1568675" y="15439"/>
                  </a:lnTo>
                  <a:cubicBezTo>
                    <a:pt x="1570199" y="17629"/>
                    <a:pt x="1573532" y="19725"/>
                    <a:pt x="1576009" y="20106"/>
                  </a:cubicBezTo>
                  <a:cubicBezTo>
                    <a:pt x="1578485" y="20487"/>
                    <a:pt x="1586486" y="18201"/>
                    <a:pt x="1588868" y="17439"/>
                  </a:cubicBezTo>
                  <a:cubicBezTo>
                    <a:pt x="1591153" y="16677"/>
                    <a:pt x="1597916" y="20296"/>
                    <a:pt x="1599059" y="21439"/>
                  </a:cubicBezTo>
                  <a:cubicBezTo>
                    <a:pt x="1600202" y="22582"/>
                    <a:pt x="1605632" y="20773"/>
                    <a:pt x="1607251" y="21820"/>
                  </a:cubicBezTo>
                  <a:lnTo>
                    <a:pt x="1609823" y="19725"/>
                  </a:lnTo>
                  <a:lnTo>
                    <a:pt x="1611537" y="18296"/>
                  </a:lnTo>
                  <a:cubicBezTo>
                    <a:pt x="1614871" y="19820"/>
                    <a:pt x="1619157" y="21058"/>
                    <a:pt x="1620967" y="20963"/>
                  </a:cubicBezTo>
                  <a:cubicBezTo>
                    <a:pt x="1622872" y="20868"/>
                    <a:pt x="1626301" y="18391"/>
                    <a:pt x="1627444" y="20011"/>
                  </a:cubicBezTo>
                  <a:cubicBezTo>
                    <a:pt x="1628587" y="21630"/>
                    <a:pt x="1635254" y="20677"/>
                    <a:pt x="1637921" y="20011"/>
                  </a:cubicBezTo>
                  <a:cubicBezTo>
                    <a:pt x="1640588" y="19439"/>
                    <a:pt x="1649637" y="22582"/>
                    <a:pt x="1652494" y="22678"/>
                  </a:cubicBezTo>
                  <a:cubicBezTo>
                    <a:pt x="1655352" y="22773"/>
                    <a:pt x="1661257" y="20106"/>
                    <a:pt x="1662686" y="19344"/>
                  </a:cubicBezTo>
                  <a:lnTo>
                    <a:pt x="1662782" y="19439"/>
                  </a:lnTo>
                  <a:cubicBezTo>
                    <a:pt x="1665639" y="22201"/>
                    <a:pt x="1668496" y="19153"/>
                    <a:pt x="1670973" y="19534"/>
                  </a:cubicBezTo>
                  <a:lnTo>
                    <a:pt x="1673926" y="20011"/>
                  </a:lnTo>
                  <a:cubicBezTo>
                    <a:pt x="1676974" y="21820"/>
                    <a:pt x="1679641" y="20963"/>
                    <a:pt x="1679641" y="18010"/>
                  </a:cubicBezTo>
                  <a:lnTo>
                    <a:pt x="1684498" y="19249"/>
                  </a:lnTo>
                  <a:cubicBezTo>
                    <a:pt x="1687356" y="20011"/>
                    <a:pt x="1690499" y="19915"/>
                    <a:pt x="1693356" y="20487"/>
                  </a:cubicBezTo>
                  <a:cubicBezTo>
                    <a:pt x="1699357" y="21535"/>
                    <a:pt x="1704787" y="22678"/>
                    <a:pt x="1709264" y="18010"/>
                  </a:cubicBezTo>
                  <a:lnTo>
                    <a:pt x="1709835" y="17344"/>
                  </a:lnTo>
                  <a:cubicBezTo>
                    <a:pt x="1711264" y="17248"/>
                    <a:pt x="1716312" y="16867"/>
                    <a:pt x="1720884" y="16486"/>
                  </a:cubicBezTo>
                  <a:lnTo>
                    <a:pt x="1725075" y="18963"/>
                  </a:lnTo>
                  <a:lnTo>
                    <a:pt x="1728409" y="20963"/>
                  </a:lnTo>
                  <a:cubicBezTo>
                    <a:pt x="1729742" y="17534"/>
                    <a:pt x="1731362" y="15439"/>
                    <a:pt x="1732029" y="16391"/>
                  </a:cubicBezTo>
                  <a:cubicBezTo>
                    <a:pt x="1732790" y="17344"/>
                    <a:pt x="1736029" y="20582"/>
                    <a:pt x="1737743" y="21820"/>
                  </a:cubicBezTo>
                  <a:lnTo>
                    <a:pt x="1739744" y="19630"/>
                  </a:lnTo>
                  <a:lnTo>
                    <a:pt x="1746601" y="17439"/>
                  </a:lnTo>
                  <a:cubicBezTo>
                    <a:pt x="1749364" y="18677"/>
                    <a:pt x="1752221" y="19915"/>
                    <a:pt x="1754984" y="21249"/>
                  </a:cubicBezTo>
                  <a:cubicBezTo>
                    <a:pt x="1758698" y="23154"/>
                    <a:pt x="1761841" y="23916"/>
                    <a:pt x="1765461" y="20487"/>
                  </a:cubicBezTo>
                  <a:lnTo>
                    <a:pt x="1767652" y="18391"/>
                  </a:lnTo>
                  <a:cubicBezTo>
                    <a:pt x="1771938" y="18772"/>
                    <a:pt x="1776700" y="19534"/>
                    <a:pt x="1778415" y="20011"/>
                  </a:cubicBezTo>
                  <a:cubicBezTo>
                    <a:pt x="1780034" y="20487"/>
                    <a:pt x="1783368" y="16963"/>
                    <a:pt x="1784511" y="16772"/>
                  </a:cubicBezTo>
                  <a:lnTo>
                    <a:pt x="1784797" y="17058"/>
                  </a:lnTo>
                  <a:lnTo>
                    <a:pt x="1785654" y="18106"/>
                  </a:lnTo>
                  <a:cubicBezTo>
                    <a:pt x="1786321" y="19630"/>
                    <a:pt x="1788893" y="19820"/>
                    <a:pt x="1791464" y="18582"/>
                  </a:cubicBezTo>
                  <a:lnTo>
                    <a:pt x="1793941" y="18201"/>
                  </a:lnTo>
                  <a:cubicBezTo>
                    <a:pt x="1795846" y="17915"/>
                    <a:pt x="1798227" y="19439"/>
                    <a:pt x="1799941" y="18963"/>
                  </a:cubicBezTo>
                  <a:cubicBezTo>
                    <a:pt x="1802418" y="18296"/>
                    <a:pt x="1804228" y="15248"/>
                    <a:pt x="1807276" y="18391"/>
                  </a:cubicBezTo>
                  <a:cubicBezTo>
                    <a:pt x="1808800" y="19915"/>
                    <a:pt x="1810991" y="15534"/>
                    <a:pt x="1812896" y="18582"/>
                  </a:cubicBezTo>
                  <a:cubicBezTo>
                    <a:pt x="1813086" y="18868"/>
                    <a:pt x="1816896" y="18391"/>
                    <a:pt x="1816991" y="18010"/>
                  </a:cubicBezTo>
                  <a:cubicBezTo>
                    <a:pt x="1817848" y="12867"/>
                    <a:pt x="1820039" y="15343"/>
                    <a:pt x="1823468" y="16582"/>
                  </a:cubicBezTo>
                  <a:lnTo>
                    <a:pt x="1827373" y="17915"/>
                  </a:lnTo>
                  <a:cubicBezTo>
                    <a:pt x="1832613" y="17534"/>
                    <a:pt x="1839566" y="18201"/>
                    <a:pt x="1842899" y="19344"/>
                  </a:cubicBezTo>
                  <a:lnTo>
                    <a:pt x="1846138" y="16963"/>
                  </a:lnTo>
                  <a:cubicBezTo>
                    <a:pt x="1846329" y="16867"/>
                    <a:pt x="1848043" y="17629"/>
                    <a:pt x="1848043" y="17915"/>
                  </a:cubicBezTo>
                  <a:cubicBezTo>
                    <a:pt x="1848043" y="18868"/>
                    <a:pt x="1847852" y="20106"/>
                    <a:pt x="1847090" y="20677"/>
                  </a:cubicBezTo>
                  <a:lnTo>
                    <a:pt x="1846329" y="21249"/>
                  </a:lnTo>
                  <a:cubicBezTo>
                    <a:pt x="1844709" y="21439"/>
                    <a:pt x="1843947" y="22201"/>
                    <a:pt x="1844614" y="23059"/>
                  </a:cubicBezTo>
                  <a:cubicBezTo>
                    <a:pt x="1845280" y="23821"/>
                    <a:pt x="1851567" y="24297"/>
                    <a:pt x="1856139" y="21249"/>
                  </a:cubicBezTo>
                  <a:cubicBezTo>
                    <a:pt x="1860711" y="18201"/>
                    <a:pt x="1870617" y="8581"/>
                    <a:pt x="1870903" y="10009"/>
                  </a:cubicBezTo>
                  <a:cubicBezTo>
                    <a:pt x="1871189" y="11343"/>
                    <a:pt x="1875856" y="14105"/>
                    <a:pt x="1880809" y="14010"/>
                  </a:cubicBezTo>
                  <a:lnTo>
                    <a:pt x="1885095" y="14010"/>
                  </a:lnTo>
                  <a:cubicBezTo>
                    <a:pt x="1889572" y="14010"/>
                    <a:pt x="1893954" y="11438"/>
                    <a:pt x="1898335" y="14772"/>
                  </a:cubicBezTo>
                  <a:lnTo>
                    <a:pt x="1898811" y="15153"/>
                  </a:lnTo>
                  <a:cubicBezTo>
                    <a:pt x="1899859" y="14962"/>
                    <a:pt x="1906431" y="14391"/>
                    <a:pt x="1913384" y="13724"/>
                  </a:cubicBezTo>
                  <a:lnTo>
                    <a:pt x="1919575" y="12676"/>
                  </a:lnTo>
                  <a:cubicBezTo>
                    <a:pt x="1922243" y="12200"/>
                    <a:pt x="1924910" y="10867"/>
                    <a:pt x="1927576" y="10771"/>
                  </a:cubicBezTo>
                  <a:cubicBezTo>
                    <a:pt x="1929767" y="10771"/>
                    <a:pt x="1932148" y="12772"/>
                    <a:pt x="1934244" y="12581"/>
                  </a:cubicBezTo>
                  <a:lnTo>
                    <a:pt x="1936911" y="12295"/>
                  </a:lnTo>
                  <a:cubicBezTo>
                    <a:pt x="1940054" y="10771"/>
                    <a:pt x="1945198" y="9533"/>
                    <a:pt x="1948341" y="9533"/>
                  </a:cubicBezTo>
                  <a:cubicBezTo>
                    <a:pt x="1951484" y="9628"/>
                    <a:pt x="1959866" y="12581"/>
                    <a:pt x="1962533" y="9914"/>
                  </a:cubicBezTo>
                  <a:lnTo>
                    <a:pt x="1967296" y="10486"/>
                  </a:lnTo>
                  <a:lnTo>
                    <a:pt x="1969963" y="10771"/>
                  </a:lnTo>
                  <a:cubicBezTo>
                    <a:pt x="1973011" y="9724"/>
                    <a:pt x="1977202" y="8485"/>
                    <a:pt x="1979393" y="7914"/>
                  </a:cubicBezTo>
                  <a:lnTo>
                    <a:pt x="1980250" y="8581"/>
                  </a:lnTo>
                  <a:cubicBezTo>
                    <a:pt x="1984726" y="11724"/>
                    <a:pt x="1990156" y="9533"/>
                    <a:pt x="1994728" y="10771"/>
                  </a:cubicBezTo>
                  <a:lnTo>
                    <a:pt x="1999109" y="11914"/>
                  </a:lnTo>
                  <a:cubicBezTo>
                    <a:pt x="2003491" y="10962"/>
                    <a:pt x="2010444" y="11057"/>
                    <a:pt x="2014349" y="11914"/>
                  </a:cubicBezTo>
                  <a:lnTo>
                    <a:pt x="2018350" y="11819"/>
                  </a:lnTo>
                  <a:cubicBezTo>
                    <a:pt x="2020160" y="11819"/>
                    <a:pt x="2021969" y="13057"/>
                    <a:pt x="2023684" y="11438"/>
                  </a:cubicBezTo>
                  <a:lnTo>
                    <a:pt x="2037019" y="8962"/>
                  </a:lnTo>
                  <a:cubicBezTo>
                    <a:pt x="2037590" y="9057"/>
                    <a:pt x="2038257" y="9247"/>
                    <a:pt x="2038828" y="9343"/>
                  </a:cubicBezTo>
                  <a:cubicBezTo>
                    <a:pt x="2038924" y="9343"/>
                    <a:pt x="2046258" y="8390"/>
                    <a:pt x="2046448" y="8390"/>
                  </a:cubicBezTo>
                  <a:lnTo>
                    <a:pt x="2048735" y="8676"/>
                  </a:lnTo>
                  <a:cubicBezTo>
                    <a:pt x="2051401" y="8390"/>
                    <a:pt x="2055021" y="8581"/>
                    <a:pt x="2056831" y="9057"/>
                  </a:cubicBezTo>
                  <a:cubicBezTo>
                    <a:pt x="2058641" y="9533"/>
                    <a:pt x="2065022" y="7342"/>
                    <a:pt x="2066641" y="6676"/>
                  </a:cubicBezTo>
                  <a:cubicBezTo>
                    <a:pt x="2068261" y="6009"/>
                    <a:pt x="2075023" y="8104"/>
                    <a:pt x="2077881" y="8866"/>
                  </a:cubicBezTo>
                  <a:lnTo>
                    <a:pt x="2080739" y="7247"/>
                  </a:lnTo>
                  <a:cubicBezTo>
                    <a:pt x="2082548" y="6199"/>
                    <a:pt x="2085977" y="6676"/>
                    <a:pt x="2087406" y="5533"/>
                  </a:cubicBezTo>
                  <a:lnTo>
                    <a:pt x="2088739" y="4390"/>
                  </a:lnTo>
                  <a:cubicBezTo>
                    <a:pt x="2089501" y="2008"/>
                    <a:pt x="2090073" y="1342"/>
                    <a:pt x="2090073" y="2770"/>
                  </a:cubicBezTo>
                  <a:lnTo>
                    <a:pt x="2090644" y="3913"/>
                  </a:lnTo>
                  <a:cubicBezTo>
                    <a:pt x="2091121" y="4866"/>
                    <a:pt x="2092359" y="6009"/>
                    <a:pt x="2093502" y="6199"/>
                  </a:cubicBezTo>
                  <a:cubicBezTo>
                    <a:pt x="2095312" y="6580"/>
                    <a:pt x="2096741" y="2866"/>
                    <a:pt x="2099407" y="5914"/>
                  </a:cubicBezTo>
                  <a:lnTo>
                    <a:pt x="2100170" y="6771"/>
                  </a:lnTo>
                  <a:cubicBezTo>
                    <a:pt x="2103027" y="6580"/>
                    <a:pt x="2105599" y="5437"/>
                    <a:pt x="2105790" y="4199"/>
                  </a:cubicBezTo>
                  <a:cubicBezTo>
                    <a:pt x="2106075" y="2961"/>
                    <a:pt x="2108075" y="1913"/>
                    <a:pt x="2109981" y="3723"/>
                  </a:cubicBezTo>
                  <a:cubicBezTo>
                    <a:pt x="2111885" y="5533"/>
                    <a:pt x="2117886" y="9247"/>
                    <a:pt x="2119315" y="8200"/>
                  </a:cubicBezTo>
                  <a:cubicBezTo>
                    <a:pt x="2120744" y="7152"/>
                    <a:pt x="2124363" y="11343"/>
                    <a:pt x="2125220" y="13343"/>
                  </a:cubicBezTo>
                  <a:lnTo>
                    <a:pt x="2127602" y="12391"/>
                  </a:lnTo>
                  <a:cubicBezTo>
                    <a:pt x="2128745" y="11914"/>
                    <a:pt x="2128745" y="9533"/>
                    <a:pt x="2129221" y="7914"/>
                  </a:cubicBezTo>
                  <a:lnTo>
                    <a:pt x="2129316" y="7628"/>
                  </a:lnTo>
                  <a:cubicBezTo>
                    <a:pt x="2129507" y="7247"/>
                    <a:pt x="2133793" y="6104"/>
                    <a:pt x="2138936" y="4961"/>
                  </a:cubicBezTo>
                  <a:lnTo>
                    <a:pt x="2143603" y="4199"/>
                  </a:lnTo>
                  <a:lnTo>
                    <a:pt x="2148652" y="3437"/>
                  </a:lnTo>
                  <a:cubicBezTo>
                    <a:pt x="2154176" y="2485"/>
                    <a:pt x="2161130" y="1342"/>
                    <a:pt x="2164178" y="865"/>
                  </a:cubicBezTo>
                  <a:close/>
                  <a:moveTo>
                    <a:pt x="1888906" y="8"/>
                  </a:moveTo>
                  <a:cubicBezTo>
                    <a:pt x="1893287" y="-182"/>
                    <a:pt x="1897478" y="2675"/>
                    <a:pt x="1898335" y="6295"/>
                  </a:cubicBezTo>
                  <a:lnTo>
                    <a:pt x="1892716" y="4675"/>
                  </a:lnTo>
                  <a:lnTo>
                    <a:pt x="1887858" y="3247"/>
                  </a:lnTo>
                  <a:cubicBezTo>
                    <a:pt x="1886143" y="5533"/>
                    <a:pt x="1883762" y="8009"/>
                    <a:pt x="1882714" y="8581"/>
                  </a:cubicBezTo>
                  <a:lnTo>
                    <a:pt x="1881666" y="9057"/>
                  </a:lnTo>
                  <a:lnTo>
                    <a:pt x="1881286" y="9247"/>
                  </a:lnTo>
                  <a:cubicBezTo>
                    <a:pt x="1880333" y="9152"/>
                    <a:pt x="1879190" y="8295"/>
                    <a:pt x="1878809" y="7342"/>
                  </a:cubicBezTo>
                  <a:cubicBezTo>
                    <a:pt x="1878428" y="6390"/>
                    <a:pt x="1880904" y="3247"/>
                    <a:pt x="1883095" y="1532"/>
                  </a:cubicBezTo>
                  <a:lnTo>
                    <a:pt x="1885572" y="865"/>
                  </a:lnTo>
                  <a:close/>
                </a:path>
              </a:pathLst>
            </a:custGeom>
            <a:solidFill>
              <a:schemeClr val="tx1">
                <a:lumMod val="95000"/>
                <a:lumOff val="5000"/>
              </a:schemeClr>
            </a:solidFill>
            <a:ln w="9525" cap="flat">
              <a:noFill/>
              <a:prstDash val="solid"/>
              <a:miter/>
            </a:ln>
          </p:spPr>
          <p:txBody>
            <a:bodyPr wrap="square" rtlCol="0" anchor="ctr">
              <a:noAutofit/>
            </a:bodyPr>
            <a:lstStyle/>
            <a:p>
              <a:endParaRPr lang="zh-CN" altLang="en-US"/>
            </a:p>
          </p:txBody>
        </p:sp>
        <p:sp>
          <p:nvSpPr>
            <p:cNvPr id="23" name="文本框 22">
              <a:extLst>
                <a:ext uri="{FF2B5EF4-FFF2-40B4-BE49-F238E27FC236}">
                  <a16:creationId xmlns:a16="http://schemas.microsoft.com/office/drawing/2014/main" id="{2041E183-58BF-4DB1-9B38-4BF7470096D8}"/>
                </a:ext>
              </a:extLst>
            </p:cNvPr>
            <p:cNvSpPr txBox="1"/>
            <p:nvPr/>
          </p:nvSpPr>
          <p:spPr>
            <a:xfrm>
              <a:off x="3918299" y="2218328"/>
              <a:ext cx="1460500" cy="369332"/>
            </a:xfrm>
            <a:prstGeom prst="rect">
              <a:avLst/>
            </a:prstGeom>
            <a:noFill/>
          </p:spPr>
          <p:txBody>
            <a:bodyPr wrap="square">
              <a:spAutoFit/>
            </a:bodyPr>
            <a:lstStyle/>
            <a:p>
              <a:pPr algn="just"/>
              <a:r>
                <a:rPr lang="en-US" altLang="zh-CN" sz="1800" b="1" i="0" dirty="0">
                  <a:solidFill>
                    <a:schemeClr val="bg1"/>
                  </a:solidFill>
                  <a:effectLst/>
                  <a:latin typeface="-apple-system-font"/>
                </a:rPr>
                <a:t>3</a:t>
              </a:r>
              <a:r>
                <a:rPr lang="zh-CN" altLang="en-US" sz="1800" b="1" i="0" dirty="0">
                  <a:solidFill>
                    <a:schemeClr val="bg1"/>
                  </a:solidFill>
                  <a:effectLst/>
                  <a:latin typeface="-apple-system-font"/>
                </a:rPr>
                <a:t>、植树</a:t>
              </a:r>
            </a:p>
          </p:txBody>
        </p:sp>
      </p:grpSp>
      <p:pic>
        <p:nvPicPr>
          <p:cNvPr id="5" name="图片 4">
            <a:extLst>
              <a:ext uri="{FF2B5EF4-FFF2-40B4-BE49-F238E27FC236}">
                <a16:creationId xmlns:a16="http://schemas.microsoft.com/office/drawing/2014/main" id="{30BA851C-F110-414D-9AAE-E0A71E464A24}"/>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280003" y="1307443"/>
            <a:ext cx="2185553" cy="2376713"/>
          </a:xfrm>
          <a:prstGeom prst="rect">
            <a:avLst/>
          </a:prstGeom>
        </p:spPr>
      </p:pic>
      <p:sp>
        <p:nvSpPr>
          <p:cNvPr id="24" name="Freeform 1961">
            <a:extLst>
              <a:ext uri="{FF2B5EF4-FFF2-40B4-BE49-F238E27FC236}">
                <a16:creationId xmlns:a16="http://schemas.microsoft.com/office/drawing/2014/main" id="{3DC6AC50-044C-49C8-B05E-C44BD2DB2541}"/>
              </a:ext>
            </a:extLst>
          </p:cNvPr>
          <p:cNvSpPr>
            <a:spLocks/>
          </p:cNvSpPr>
          <p:nvPr/>
        </p:nvSpPr>
        <p:spPr bwMode="auto">
          <a:xfrm>
            <a:off x="7124005" y="3365897"/>
            <a:ext cx="7076182" cy="4290875"/>
          </a:xfrm>
          <a:custGeom>
            <a:avLst/>
            <a:gdLst>
              <a:gd name="T0" fmla="*/ 299 w 376"/>
              <a:gd name="T1" fmla="*/ 23 h 228"/>
              <a:gd name="T2" fmla="*/ 295 w 376"/>
              <a:gd name="T3" fmla="*/ 33 h 228"/>
              <a:gd name="T4" fmla="*/ 312 w 376"/>
              <a:gd name="T5" fmla="*/ 16 h 228"/>
              <a:gd name="T6" fmla="*/ 333 w 376"/>
              <a:gd name="T7" fmla="*/ 24 h 228"/>
              <a:gd name="T8" fmla="*/ 340 w 376"/>
              <a:gd name="T9" fmla="*/ 22 h 228"/>
              <a:gd name="T10" fmla="*/ 350 w 376"/>
              <a:gd name="T11" fmla="*/ 17 h 228"/>
              <a:gd name="T12" fmla="*/ 369 w 376"/>
              <a:gd name="T13" fmla="*/ 23 h 228"/>
              <a:gd name="T14" fmla="*/ 345 w 376"/>
              <a:gd name="T15" fmla="*/ 40 h 228"/>
              <a:gd name="T16" fmla="*/ 308 w 376"/>
              <a:gd name="T17" fmla="*/ 56 h 228"/>
              <a:gd name="T18" fmla="*/ 299 w 376"/>
              <a:gd name="T19" fmla="*/ 59 h 228"/>
              <a:gd name="T20" fmla="*/ 264 w 376"/>
              <a:gd name="T21" fmla="*/ 74 h 228"/>
              <a:gd name="T22" fmla="*/ 348 w 376"/>
              <a:gd name="T23" fmla="*/ 51 h 228"/>
              <a:gd name="T24" fmla="*/ 328 w 376"/>
              <a:gd name="T25" fmla="*/ 67 h 228"/>
              <a:gd name="T26" fmla="*/ 303 w 376"/>
              <a:gd name="T27" fmla="*/ 83 h 228"/>
              <a:gd name="T28" fmla="*/ 316 w 376"/>
              <a:gd name="T29" fmla="*/ 101 h 228"/>
              <a:gd name="T30" fmla="*/ 349 w 376"/>
              <a:gd name="T31" fmla="*/ 98 h 228"/>
              <a:gd name="T32" fmla="*/ 301 w 376"/>
              <a:gd name="T33" fmla="*/ 123 h 228"/>
              <a:gd name="T34" fmla="*/ 346 w 376"/>
              <a:gd name="T35" fmla="*/ 108 h 228"/>
              <a:gd name="T36" fmla="*/ 358 w 376"/>
              <a:gd name="T37" fmla="*/ 113 h 228"/>
              <a:gd name="T38" fmla="*/ 342 w 376"/>
              <a:gd name="T39" fmla="*/ 121 h 228"/>
              <a:gd name="T40" fmla="*/ 336 w 376"/>
              <a:gd name="T41" fmla="*/ 125 h 228"/>
              <a:gd name="T42" fmla="*/ 319 w 376"/>
              <a:gd name="T43" fmla="*/ 127 h 228"/>
              <a:gd name="T44" fmla="*/ 272 w 376"/>
              <a:gd name="T45" fmla="*/ 140 h 228"/>
              <a:gd name="T46" fmla="*/ 255 w 376"/>
              <a:gd name="T47" fmla="*/ 157 h 228"/>
              <a:gd name="T48" fmla="*/ 322 w 376"/>
              <a:gd name="T49" fmla="*/ 135 h 228"/>
              <a:gd name="T50" fmla="*/ 345 w 376"/>
              <a:gd name="T51" fmla="*/ 135 h 228"/>
              <a:gd name="T52" fmla="*/ 316 w 376"/>
              <a:gd name="T53" fmla="*/ 153 h 228"/>
              <a:gd name="T54" fmla="*/ 343 w 376"/>
              <a:gd name="T55" fmla="*/ 145 h 228"/>
              <a:gd name="T56" fmla="*/ 336 w 376"/>
              <a:gd name="T57" fmla="*/ 154 h 228"/>
              <a:gd name="T58" fmla="*/ 299 w 376"/>
              <a:gd name="T59" fmla="*/ 164 h 228"/>
              <a:gd name="T60" fmla="*/ 245 w 376"/>
              <a:gd name="T61" fmla="*/ 190 h 228"/>
              <a:gd name="T62" fmla="*/ 219 w 376"/>
              <a:gd name="T63" fmla="*/ 207 h 228"/>
              <a:gd name="T64" fmla="*/ 195 w 376"/>
              <a:gd name="T65" fmla="*/ 212 h 228"/>
              <a:gd name="T66" fmla="*/ 154 w 376"/>
              <a:gd name="T67" fmla="*/ 222 h 228"/>
              <a:gd name="T68" fmla="*/ 104 w 376"/>
              <a:gd name="T69" fmla="*/ 227 h 228"/>
              <a:gd name="T70" fmla="*/ 85 w 376"/>
              <a:gd name="T71" fmla="*/ 221 h 228"/>
              <a:gd name="T72" fmla="*/ 70 w 376"/>
              <a:gd name="T73" fmla="*/ 211 h 228"/>
              <a:gd name="T74" fmla="*/ 40 w 376"/>
              <a:gd name="T75" fmla="*/ 207 h 228"/>
              <a:gd name="T76" fmla="*/ 46 w 376"/>
              <a:gd name="T77" fmla="*/ 200 h 228"/>
              <a:gd name="T78" fmla="*/ 65 w 376"/>
              <a:gd name="T79" fmla="*/ 192 h 228"/>
              <a:gd name="T80" fmla="*/ 84 w 376"/>
              <a:gd name="T81" fmla="*/ 178 h 228"/>
              <a:gd name="T82" fmla="*/ 37 w 376"/>
              <a:gd name="T83" fmla="*/ 178 h 228"/>
              <a:gd name="T84" fmla="*/ 47 w 376"/>
              <a:gd name="T85" fmla="*/ 165 h 228"/>
              <a:gd name="T86" fmla="*/ 23 w 376"/>
              <a:gd name="T87" fmla="*/ 160 h 228"/>
              <a:gd name="T88" fmla="*/ 16 w 376"/>
              <a:gd name="T89" fmla="*/ 154 h 228"/>
              <a:gd name="T90" fmla="*/ 1 w 376"/>
              <a:gd name="T91" fmla="*/ 135 h 228"/>
              <a:gd name="T92" fmla="*/ 33 w 376"/>
              <a:gd name="T93" fmla="*/ 134 h 228"/>
              <a:gd name="T94" fmla="*/ 14 w 376"/>
              <a:gd name="T95" fmla="*/ 128 h 228"/>
              <a:gd name="T96" fmla="*/ 44 w 376"/>
              <a:gd name="T97" fmla="*/ 120 h 228"/>
              <a:gd name="T98" fmla="*/ 8 w 376"/>
              <a:gd name="T99" fmla="*/ 117 h 228"/>
              <a:gd name="T100" fmla="*/ 27 w 376"/>
              <a:gd name="T101" fmla="*/ 111 h 228"/>
              <a:gd name="T102" fmla="*/ 31 w 376"/>
              <a:gd name="T103" fmla="*/ 100 h 228"/>
              <a:gd name="T104" fmla="*/ 10 w 376"/>
              <a:gd name="T105" fmla="*/ 97 h 228"/>
              <a:gd name="T106" fmla="*/ 33 w 376"/>
              <a:gd name="T107" fmla="*/ 88 h 228"/>
              <a:gd name="T108" fmla="*/ 23 w 376"/>
              <a:gd name="T109" fmla="*/ 83 h 228"/>
              <a:gd name="T110" fmla="*/ 31 w 376"/>
              <a:gd name="T111" fmla="*/ 77 h 228"/>
              <a:gd name="T112" fmla="*/ 33 w 376"/>
              <a:gd name="T113" fmla="*/ 64 h 228"/>
              <a:gd name="T114" fmla="*/ 51 w 376"/>
              <a:gd name="T115" fmla="*/ 47 h 228"/>
              <a:gd name="T116" fmla="*/ 84 w 376"/>
              <a:gd name="T117" fmla="*/ 20 h 228"/>
              <a:gd name="T118" fmla="*/ 132 w 376"/>
              <a:gd name="T119" fmla="*/ 13 h 228"/>
              <a:gd name="T120" fmla="*/ 175 w 376"/>
              <a:gd name="T121" fmla="*/ 14 h 228"/>
              <a:gd name="T122" fmla="*/ 228 w 376"/>
              <a:gd name="T123" fmla="*/ 10 h 228"/>
              <a:gd name="T124" fmla="*/ 265 w 376"/>
              <a:gd name="T125" fmla="*/ 6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6" h="228">
                <a:moveTo>
                  <a:pt x="293" y="0"/>
                </a:moveTo>
                <a:lnTo>
                  <a:pt x="293" y="0"/>
                </a:lnTo>
                <a:lnTo>
                  <a:pt x="292" y="2"/>
                </a:lnTo>
                <a:lnTo>
                  <a:pt x="292" y="2"/>
                </a:lnTo>
                <a:lnTo>
                  <a:pt x="292" y="2"/>
                </a:lnTo>
                <a:lnTo>
                  <a:pt x="292" y="2"/>
                </a:lnTo>
                <a:lnTo>
                  <a:pt x="295" y="3"/>
                </a:lnTo>
                <a:lnTo>
                  <a:pt x="295" y="3"/>
                </a:lnTo>
                <a:lnTo>
                  <a:pt x="296" y="3"/>
                </a:lnTo>
                <a:lnTo>
                  <a:pt x="296" y="2"/>
                </a:lnTo>
                <a:lnTo>
                  <a:pt x="296" y="2"/>
                </a:lnTo>
                <a:lnTo>
                  <a:pt x="296" y="2"/>
                </a:lnTo>
                <a:lnTo>
                  <a:pt x="296" y="3"/>
                </a:lnTo>
                <a:lnTo>
                  <a:pt x="298" y="3"/>
                </a:lnTo>
                <a:lnTo>
                  <a:pt x="298" y="3"/>
                </a:lnTo>
                <a:lnTo>
                  <a:pt x="298" y="3"/>
                </a:lnTo>
                <a:lnTo>
                  <a:pt x="296" y="3"/>
                </a:lnTo>
                <a:lnTo>
                  <a:pt x="296" y="4"/>
                </a:lnTo>
                <a:lnTo>
                  <a:pt x="296" y="4"/>
                </a:lnTo>
                <a:lnTo>
                  <a:pt x="296" y="4"/>
                </a:lnTo>
                <a:lnTo>
                  <a:pt x="296" y="4"/>
                </a:lnTo>
                <a:lnTo>
                  <a:pt x="296" y="6"/>
                </a:lnTo>
                <a:lnTo>
                  <a:pt x="296" y="6"/>
                </a:lnTo>
                <a:lnTo>
                  <a:pt x="296" y="6"/>
                </a:lnTo>
                <a:lnTo>
                  <a:pt x="296" y="6"/>
                </a:lnTo>
                <a:lnTo>
                  <a:pt x="296" y="6"/>
                </a:lnTo>
                <a:lnTo>
                  <a:pt x="296" y="7"/>
                </a:lnTo>
                <a:lnTo>
                  <a:pt x="296" y="7"/>
                </a:lnTo>
                <a:lnTo>
                  <a:pt x="296" y="7"/>
                </a:lnTo>
                <a:lnTo>
                  <a:pt x="296" y="7"/>
                </a:lnTo>
                <a:lnTo>
                  <a:pt x="296" y="7"/>
                </a:lnTo>
                <a:lnTo>
                  <a:pt x="296" y="7"/>
                </a:lnTo>
                <a:lnTo>
                  <a:pt x="296" y="7"/>
                </a:lnTo>
                <a:lnTo>
                  <a:pt x="296" y="7"/>
                </a:lnTo>
                <a:lnTo>
                  <a:pt x="295" y="7"/>
                </a:lnTo>
                <a:lnTo>
                  <a:pt x="292" y="9"/>
                </a:lnTo>
                <a:lnTo>
                  <a:pt x="295" y="12"/>
                </a:lnTo>
                <a:lnTo>
                  <a:pt x="295" y="12"/>
                </a:lnTo>
                <a:lnTo>
                  <a:pt x="296" y="10"/>
                </a:lnTo>
                <a:lnTo>
                  <a:pt x="298" y="10"/>
                </a:lnTo>
                <a:lnTo>
                  <a:pt x="301" y="10"/>
                </a:lnTo>
                <a:lnTo>
                  <a:pt x="301" y="10"/>
                </a:lnTo>
                <a:lnTo>
                  <a:pt x="299" y="10"/>
                </a:lnTo>
                <a:lnTo>
                  <a:pt x="299" y="10"/>
                </a:lnTo>
                <a:lnTo>
                  <a:pt x="298" y="12"/>
                </a:lnTo>
                <a:lnTo>
                  <a:pt x="298" y="12"/>
                </a:lnTo>
                <a:lnTo>
                  <a:pt x="298" y="12"/>
                </a:lnTo>
                <a:lnTo>
                  <a:pt x="296" y="12"/>
                </a:lnTo>
                <a:lnTo>
                  <a:pt x="295" y="13"/>
                </a:lnTo>
                <a:lnTo>
                  <a:pt x="295" y="13"/>
                </a:lnTo>
                <a:lnTo>
                  <a:pt x="295" y="13"/>
                </a:lnTo>
                <a:lnTo>
                  <a:pt x="295" y="13"/>
                </a:lnTo>
                <a:lnTo>
                  <a:pt x="295" y="13"/>
                </a:lnTo>
                <a:lnTo>
                  <a:pt x="295" y="13"/>
                </a:lnTo>
                <a:lnTo>
                  <a:pt x="296" y="13"/>
                </a:lnTo>
                <a:lnTo>
                  <a:pt x="296" y="13"/>
                </a:lnTo>
                <a:lnTo>
                  <a:pt x="296" y="13"/>
                </a:lnTo>
                <a:lnTo>
                  <a:pt x="298" y="13"/>
                </a:lnTo>
                <a:lnTo>
                  <a:pt x="298" y="13"/>
                </a:lnTo>
                <a:lnTo>
                  <a:pt x="298" y="13"/>
                </a:lnTo>
                <a:lnTo>
                  <a:pt x="298" y="13"/>
                </a:lnTo>
                <a:lnTo>
                  <a:pt x="299" y="13"/>
                </a:lnTo>
                <a:lnTo>
                  <a:pt x="299" y="14"/>
                </a:lnTo>
                <a:lnTo>
                  <a:pt x="299" y="14"/>
                </a:lnTo>
                <a:lnTo>
                  <a:pt x="298" y="16"/>
                </a:lnTo>
                <a:lnTo>
                  <a:pt x="298" y="16"/>
                </a:lnTo>
                <a:lnTo>
                  <a:pt x="298" y="16"/>
                </a:lnTo>
                <a:lnTo>
                  <a:pt x="298" y="16"/>
                </a:lnTo>
                <a:lnTo>
                  <a:pt x="298" y="16"/>
                </a:lnTo>
                <a:lnTo>
                  <a:pt x="298" y="16"/>
                </a:lnTo>
                <a:lnTo>
                  <a:pt x="296" y="14"/>
                </a:lnTo>
                <a:lnTo>
                  <a:pt x="296" y="14"/>
                </a:lnTo>
                <a:lnTo>
                  <a:pt x="296" y="14"/>
                </a:lnTo>
                <a:lnTo>
                  <a:pt x="296" y="14"/>
                </a:lnTo>
                <a:lnTo>
                  <a:pt x="295" y="14"/>
                </a:lnTo>
                <a:lnTo>
                  <a:pt x="295" y="14"/>
                </a:lnTo>
                <a:lnTo>
                  <a:pt x="295" y="14"/>
                </a:lnTo>
                <a:lnTo>
                  <a:pt x="295" y="14"/>
                </a:lnTo>
                <a:lnTo>
                  <a:pt x="295" y="16"/>
                </a:lnTo>
                <a:lnTo>
                  <a:pt x="295" y="16"/>
                </a:lnTo>
                <a:lnTo>
                  <a:pt x="295" y="17"/>
                </a:lnTo>
                <a:lnTo>
                  <a:pt x="296" y="17"/>
                </a:lnTo>
                <a:lnTo>
                  <a:pt x="296" y="17"/>
                </a:lnTo>
                <a:lnTo>
                  <a:pt x="296" y="17"/>
                </a:lnTo>
                <a:lnTo>
                  <a:pt x="295" y="17"/>
                </a:lnTo>
                <a:lnTo>
                  <a:pt x="295" y="17"/>
                </a:lnTo>
                <a:lnTo>
                  <a:pt x="293" y="19"/>
                </a:lnTo>
                <a:lnTo>
                  <a:pt x="293" y="19"/>
                </a:lnTo>
                <a:lnTo>
                  <a:pt x="292" y="19"/>
                </a:lnTo>
                <a:lnTo>
                  <a:pt x="292" y="19"/>
                </a:lnTo>
                <a:lnTo>
                  <a:pt x="292" y="17"/>
                </a:lnTo>
                <a:lnTo>
                  <a:pt x="292" y="17"/>
                </a:lnTo>
                <a:lnTo>
                  <a:pt x="292" y="16"/>
                </a:lnTo>
                <a:lnTo>
                  <a:pt x="291" y="16"/>
                </a:lnTo>
                <a:lnTo>
                  <a:pt x="291" y="16"/>
                </a:lnTo>
                <a:lnTo>
                  <a:pt x="291" y="16"/>
                </a:lnTo>
                <a:lnTo>
                  <a:pt x="289" y="17"/>
                </a:lnTo>
                <a:lnTo>
                  <a:pt x="289" y="17"/>
                </a:lnTo>
                <a:lnTo>
                  <a:pt x="288" y="17"/>
                </a:lnTo>
                <a:lnTo>
                  <a:pt x="286" y="19"/>
                </a:lnTo>
                <a:lnTo>
                  <a:pt x="285" y="19"/>
                </a:lnTo>
                <a:lnTo>
                  <a:pt x="285" y="19"/>
                </a:lnTo>
                <a:lnTo>
                  <a:pt x="285" y="20"/>
                </a:lnTo>
                <a:lnTo>
                  <a:pt x="285" y="20"/>
                </a:lnTo>
                <a:lnTo>
                  <a:pt x="285" y="22"/>
                </a:lnTo>
                <a:lnTo>
                  <a:pt x="286" y="22"/>
                </a:lnTo>
                <a:lnTo>
                  <a:pt x="286" y="22"/>
                </a:lnTo>
                <a:lnTo>
                  <a:pt x="286" y="20"/>
                </a:lnTo>
                <a:lnTo>
                  <a:pt x="288" y="20"/>
                </a:lnTo>
                <a:lnTo>
                  <a:pt x="288" y="20"/>
                </a:lnTo>
                <a:lnTo>
                  <a:pt x="289" y="20"/>
                </a:lnTo>
                <a:lnTo>
                  <a:pt x="289" y="22"/>
                </a:lnTo>
                <a:lnTo>
                  <a:pt x="289" y="22"/>
                </a:lnTo>
                <a:lnTo>
                  <a:pt x="289" y="22"/>
                </a:lnTo>
                <a:lnTo>
                  <a:pt x="289" y="22"/>
                </a:lnTo>
                <a:lnTo>
                  <a:pt x="289" y="22"/>
                </a:lnTo>
                <a:lnTo>
                  <a:pt x="291" y="22"/>
                </a:lnTo>
                <a:lnTo>
                  <a:pt x="291" y="22"/>
                </a:lnTo>
                <a:lnTo>
                  <a:pt x="291" y="22"/>
                </a:lnTo>
                <a:lnTo>
                  <a:pt x="292" y="22"/>
                </a:lnTo>
                <a:lnTo>
                  <a:pt x="293" y="20"/>
                </a:lnTo>
                <a:lnTo>
                  <a:pt x="295" y="20"/>
                </a:lnTo>
                <a:lnTo>
                  <a:pt x="296" y="20"/>
                </a:lnTo>
                <a:lnTo>
                  <a:pt x="296" y="19"/>
                </a:lnTo>
                <a:lnTo>
                  <a:pt x="296" y="19"/>
                </a:lnTo>
                <a:lnTo>
                  <a:pt x="298" y="20"/>
                </a:lnTo>
                <a:lnTo>
                  <a:pt x="298" y="20"/>
                </a:lnTo>
                <a:lnTo>
                  <a:pt x="298" y="20"/>
                </a:lnTo>
                <a:lnTo>
                  <a:pt x="298" y="20"/>
                </a:lnTo>
                <a:lnTo>
                  <a:pt x="298" y="20"/>
                </a:lnTo>
                <a:lnTo>
                  <a:pt x="299" y="22"/>
                </a:lnTo>
                <a:lnTo>
                  <a:pt x="299" y="23"/>
                </a:lnTo>
                <a:lnTo>
                  <a:pt x="299" y="23"/>
                </a:lnTo>
                <a:lnTo>
                  <a:pt x="301" y="23"/>
                </a:lnTo>
                <a:lnTo>
                  <a:pt x="301" y="23"/>
                </a:lnTo>
                <a:lnTo>
                  <a:pt x="302" y="23"/>
                </a:lnTo>
                <a:lnTo>
                  <a:pt x="302" y="23"/>
                </a:lnTo>
                <a:lnTo>
                  <a:pt x="303" y="22"/>
                </a:lnTo>
                <a:lnTo>
                  <a:pt x="303" y="22"/>
                </a:lnTo>
                <a:lnTo>
                  <a:pt x="303" y="22"/>
                </a:lnTo>
                <a:lnTo>
                  <a:pt x="303" y="22"/>
                </a:lnTo>
                <a:lnTo>
                  <a:pt x="302" y="20"/>
                </a:lnTo>
                <a:lnTo>
                  <a:pt x="302" y="20"/>
                </a:lnTo>
                <a:lnTo>
                  <a:pt x="302" y="20"/>
                </a:lnTo>
                <a:lnTo>
                  <a:pt x="302" y="20"/>
                </a:lnTo>
                <a:lnTo>
                  <a:pt x="302" y="20"/>
                </a:lnTo>
                <a:lnTo>
                  <a:pt x="303" y="20"/>
                </a:lnTo>
                <a:lnTo>
                  <a:pt x="303" y="20"/>
                </a:lnTo>
                <a:lnTo>
                  <a:pt x="303" y="19"/>
                </a:lnTo>
                <a:lnTo>
                  <a:pt x="303" y="19"/>
                </a:lnTo>
                <a:lnTo>
                  <a:pt x="303" y="20"/>
                </a:lnTo>
                <a:lnTo>
                  <a:pt x="305" y="22"/>
                </a:lnTo>
                <a:lnTo>
                  <a:pt x="305" y="23"/>
                </a:lnTo>
                <a:lnTo>
                  <a:pt x="305" y="23"/>
                </a:lnTo>
                <a:lnTo>
                  <a:pt x="303" y="23"/>
                </a:lnTo>
                <a:lnTo>
                  <a:pt x="303" y="23"/>
                </a:lnTo>
                <a:lnTo>
                  <a:pt x="303" y="23"/>
                </a:lnTo>
                <a:lnTo>
                  <a:pt x="302" y="23"/>
                </a:lnTo>
                <a:lnTo>
                  <a:pt x="302" y="23"/>
                </a:lnTo>
                <a:lnTo>
                  <a:pt x="302" y="23"/>
                </a:lnTo>
                <a:lnTo>
                  <a:pt x="302" y="23"/>
                </a:lnTo>
                <a:lnTo>
                  <a:pt x="301" y="23"/>
                </a:lnTo>
                <a:lnTo>
                  <a:pt x="299" y="24"/>
                </a:lnTo>
                <a:lnTo>
                  <a:pt x="299" y="24"/>
                </a:lnTo>
                <a:lnTo>
                  <a:pt x="299" y="24"/>
                </a:lnTo>
                <a:lnTo>
                  <a:pt x="299" y="24"/>
                </a:lnTo>
                <a:lnTo>
                  <a:pt x="299" y="26"/>
                </a:lnTo>
                <a:lnTo>
                  <a:pt x="299" y="26"/>
                </a:lnTo>
                <a:lnTo>
                  <a:pt x="299" y="26"/>
                </a:lnTo>
                <a:lnTo>
                  <a:pt x="299" y="26"/>
                </a:lnTo>
                <a:lnTo>
                  <a:pt x="301" y="27"/>
                </a:lnTo>
                <a:lnTo>
                  <a:pt x="301" y="26"/>
                </a:lnTo>
                <a:lnTo>
                  <a:pt x="301" y="26"/>
                </a:lnTo>
                <a:lnTo>
                  <a:pt x="301" y="27"/>
                </a:lnTo>
                <a:lnTo>
                  <a:pt x="301" y="27"/>
                </a:lnTo>
                <a:lnTo>
                  <a:pt x="302" y="27"/>
                </a:lnTo>
                <a:lnTo>
                  <a:pt x="302" y="27"/>
                </a:lnTo>
                <a:lnTo>
                  <a:pt x="302" y="26"/>
                </a:lnTo>
                <a:lnTo>
                  <a:pt x="302" y="26"/>
                </a:lnTo>
                <a:lnTo>
                  <a:pt x="302" y="24"/>
                </a:lnTo>
                <a:lnTo>
                  <a:pt x="302" y="24"/>
                </a:lnTo>
                <a:lnTo>
                  <a:pt x="302" y="24"/>
                </a:lnTo>
                <a:lnTo>
                  <a:pt x="302" y="24"/>
                </a:lnTo>
                <a:lnTo>
                  <a:pt x="302" y="24"/>
                </a:lnTo>
                <a:lnTo>
                  <a:pt x="303" y="24"/>
                </a:lnTo>
                <a:lnTo>
                  <a:pt x="303" y="26"/>
                </a:lnTo>
                <a:lnTo>
                  <a:pt x="303" y="26"/>
                </a:lnTo>
                <a:lnTo>
                  <a:pt x="303" y="26"/>
                </a:lnTo>
                <a:lnTo>
                  <a:pt x="305" y="26"/>
                </a:lnTo>
                <a:lnTo>
                  <a:pt x="305" y="26"/>
                </a:lnTo>
                <a:lnTo>
                  <a:pt x="305" y="26"/>
                </a:lnTo>
                <a:lnTo>
                  <a:pt x="305" y="27"/>
                </a:lnTo>
                <a:lnTo>
                  <a:pt x="305" y="27"/>
                </a:lnTo>
                <a:lnTo>
                  <a:pt x="305" y="29"/>
                </a:lnTo>
                <a:lnTo>
                  <a:pt x="305" y="29"/>
                </a:lnTo>
                <a:lnTo>
                  <a:pt x="303" y="30"/>
                </a:lnTo>
                <a:lnTo>
                  <a:pt x="303" y="30"/>
                </a:lnTo>
                <a:lnTo>
                  <a:pt x="305" y="30"/>
                </a:lnTo>
                <a:lnTo>
                  <a:pt x="305" y="30"/>
                </a:lnTo>
                <a:lnTo>
                  <a:pt x="305" y="30"/>
                </a:lnTo>
                <a:lnTo>
                  <a:pt x="305" y="31"/>
                </a:lnTo>
                <a:lnTo>
                  <a:pt x="305" y="31"/>
                </a:lnTo>
                <a:lnTo>
                  <a:pt x="305" y="31"/>
                </a:lnTo>
                <a:lnTo>
                  <a:pt x="305" y="33"/>
                </a:lnTo>
                <a:lnTo>
                  <a:pt x="303" y="31"/>
                </a:lnTo>
                <a:lnTo>
                  <a:pt x="303" y="31"/>
                </a:lnTo>
                <a:lnTo>
                  <a:pt x="303" y="31"/>
                </a:lnTo>
                <a:lnTo>
                  <a:pt x="305" y="31"/>
                </a:lnTo>
                <a:lnTo>
                  <a:pt x="303" y="31"/>
                </a:lnTo>
                <a:lnTo>
                  <a:pt x="303" y="31"/>
                </a:lnTo>
                <a:lnTo>
                  <a:pt x="303" y="30"/>
                </a:lnTo>
                <a:lnTo>
                  <a:pt x="303" y="30"/>
                </a:lnTo>
                <a:lnTo>
                  <a:pt x="303" y="30"/>
                </a:lnTo>
                <a:lnTo>
                  <a:pt x="303" y="30"/>
                </a:lnTo>
                <a:lnTo>
                  <a:pt x="302" y="29"/>
                </a:lnTo>
                <a:lnTo>
                  <a:pt x="301" y="29"/>
                </a:lnTo>
                <a:lnTo>
                  <a:pt x="301" y="29"/>
                </a:lnTo>
                <a:lnTo>
                  <a:pt x="301" y="29"/>
                </a:lnTo>
                <a:lnTo>
                  <a:pt x="301" y="29"/>
                </a:lnTo>
                <a:lnTo>
                  <a:pt x="301" y="30"/>
                </a:lnTo>
                <a:lnTo>
                  <a:pt x="301" y="30"/>
                </a:lnTo>
                <a:lnTo>
                  <a:pt x="301" y="30"/>
                </a:lnTo>
                <a:lnTo>
                  <a:pt x="301" y="30"/>
                </a:lnTo>
                <a:lnTo>
                  <a:pt x="301" y="30"/>
                </a:lnTo>
                <a:lnTo>
                  <a:pt x="299" y="31"/>
                </a:lnTo>
                <a:lnTo>
                  <a:pt x="299" y="31"/>
                </a:lnTo>
                <a:lnTo>
                  <a:pt x="299" y="31"/>
                </a:lnTo>
                <a:lnTo>
                  <a:pt x="299" y="31"/>
                </a:lnTo>
                <a:lnTo>
                  <a:pt x="299" y="33"/>
                </a:lnTo>
                <a:lnTo>
                  <a:pt x="299" y="33"/>
                </a:lnTo>
                <a:lnTo>
                  <a:pt x="299" y="33"/>
                </a:lnTo>
                <a:lnTo>
                  <a:pt x="299" y="33"/>
                </a:lnTo>
                <a:lnTo>
                  <a:pt x="301" y="33"/>
                </a:lnTo>
                <a:lnTo>
                  <a:pt x="301" y="33"/>
                </a:lnTo>
                <a:lnTo>
                  <a:pt x="301" y="33"/>
                </a:lnTo>
                <a:lnTo>
                  <a:pt x="302" y="33"/>
                </a:lnTo>
                <a:lnTo>
                  <a:pt x="302" y="33"/>
                </a:lnTo>
                <a:lnTo>
                  <a:pt x="299" y="34"/>
                </a:lnTo>
                <a:lnTo>
                  <a:pt x="298" y="34"/>
                </a:lnTo>
                <a:lnTo>
                  <a:pt x="298" y="33"/>
                </a:lnTo>
                <a:lnTo>
                  <a:pt x="298" y="33"/>
                </a:lnTo>
                <a:lnTo>
                  <a:pt x="298" y="33"/>
                </a:lnTo>
                <a:lnTo>
                  <a:pt x="298" y="33"/>
                </a:lnTo>
                <a:lnTo>
                  <a:pt x="298" y="31"/>
                </a:lnTo>
                <a:lnTo>
                  <a:pt x="298" y="31"/>
                </a:lnTo>
                <a:lnTo>
                  <a:pt x="298" y="31"/>
                </a:lnTo>
                <a:lnTo>
                  <a:pt x="298" y="30"/>
                </a:lnTo>
                <a:lnTo>
                  <a:pt x="296" y="30"/>
                </a:lnTo>
                <a:lnTo>
                  <a:pt x="296" y="30"/>
                </a:lnTo>
                <a:lnTo>
                  <a:pt x="296" y="30"/>
                </a:lnTo>
                <a:lnTo>
                  <a:pt x="296" y="30"/>
                </a:lnTo>
                <a:lnTo>
                  <a:pt x="296" y="30"/>
                </a:lnTo>
                <a:lnTo>
                  <a:pt x="296" y="30"/>
                </a:lnTo>
                <a:lnTo>
                  <a:pt x="296" y="31"/>
                </a:lnTo>
                <a:lnTo>
                  <a:pt x="296" y="31"/>
                </a:lnTo>
                <a:lnTo>
                  <a:pt x="296" y="33"/>
                </a:lnTo>
                <a:lnTo>
                  <a:pt x="295" y="34"/>
                </a:lnTo>
                <a:lnTo>
                  <a:pt x="295" y="34"/>
                </a:lnTo>
                <a:lnTo>
                  <a:pt x="296" y="34"/>
                </a:lnTo>
                <a:lnTo>
                  <a:pt x="296" y="34"/>
                </a:lnTo>
                <a:lnTo>
                  <a:pt x="296" y="34"/>
                </a:lnTo>
                <a:lnTo>
                  <a:pt x="296" y="34"/>
                </a:lnTo>
                <a:lnTo>
                  <a:pt x="295" y="34"/>
                </a:lnTo>
                <a:lnTo>
                  <a:pt x="295" y="33"/>
                </a:lnTo>
                <a:lnTo>
                  <a:pt x="295" y="33"/>
                </a:lnTo>
                <a:lnTo>
                  <a:pt x="295" y="33"/>
                </a:lnTo>
                <a:lnTo>
                  <a:pt x="295" y="33"/>
                </a:lnTo>
                <a:lnTo>
                  <a:pt x="295" y="31"/>
                </a:lnTo>
                <a:lnTo>
                  <a:pt x="295" y="31"/>
                </a:lnTo>
                <a:lnTo>
                  <a:pt x="295" y="31"/>
                </a:lnTo>
                <a:lnTo>
                  <a:pt x="293" y="31"/>
                </a:lnTo>
                <a:lnTo>
                  <a:pt x="292" y="31"/>
                </a:lnTo>
                <a:lnTo>
                  <a:pt x="292" y="31"/>
                </a:lnTo>
                <a:lnTo>
                  <a:pt x="292" y="31"/>
                </a:lnTo>
                <a:lnTo>
                  <a:pt x="291" y="33"/>
                </a:lnTo>
                <a:lnTo>
                  <a:pt x="291" y="33"/>
                </a:lnTo>
                <a:lnTo>
                  <a:pt x="291" y="33"/>
                </a:lnTo>
                <a:lnTo>
                  <a:pt x="291" y="33"/>
                </a:lnTo>
                <a:lnTo>
                  <a:pt x="289" y="33"/>
                </a:lnTo>
                <a:lnTo>
                  <a:pt x="289" y="33"/>
                </a:lnTo>
                <a:lnTo>
                  <a:pt x="289" y="33"/>
                </a:lnTo>
                <a:lnTo>
                  <a:pt x="289" y="33"/>
                </a:lnTo>
                <a:lnTo>
                  <a:pt x="289" y="33"/>
                </a:lnTo>
                <a:lnTo>
                  <a:pt x="291" y="33"/>
                </a:lnTo>
                <a:lnTo>
                  <a:pt x="291" y="34"/>
                </a:lnTo>
                <a:lnTo>
                  <a:pt x="291" y="34"/>
                </a:lnTo>
                <a:lnTo>
                  <a:pt x="291" y="36"/>
                </a:lnTo>
                <a:lnTo>
                  <a:pt x="291" y="36"/>
                </a:lnTo>
                <a:lnTo>
                  <a:pt x="292" y="36"/>
                </a:lnTo>
                <a:lnTo>
                  <a:pt x="292" y="36"/>
                </a:lnTo>
                <a:lnTo>
                  <a:pt x="291" y="36"/>
                </a:lnTo>
                <a:lnTo>
                  <a:pt x="289" y="36"/>
                </a:lnTo>
                <a:lnTo>
                  <a:pt x="289" y="37"/>
                </a:lnTo>
                <a:lnTo>
                  <a:pt x="288" y="37"/>
                </a:lnTo>
                <a:lnTo>
                  <a:pt x="288" y="37"/>
                </a:lnTo>
                <a:lnTo>
                  <a:pt x="286" y="37"/>
                </a:lnTo>
                <a:lnTo>
                  <a:pt x="286" y="37"/>
                </a:lnTo>
                <a:lnTo>
                  <a:pt x="285" y="37"/>
                </a:lnTo>
                <a:lnTo>
                  <a:pt x="285" y="37"/>
                </a:lnTo>
                <a:lnTo>
                  <a:pt x="285" y="39"/>
                </a:lnTo>
                <a:lnTo>
                  <a:pt x="285" y="39"/>
                </a:lnTo>
                <a:lnTo>
                  <a:pt x="285" y="39"/>
                </a:lnTo>
                <a:lnTo>
                  <a:pt x="285" y="39"/>
                </a:lnTo>
                <a:lnTo>
                  <a:pt x="286" y="39"/>
                </a:lnTo>
                <a:lnTo>
                  <a:pt x="288" y="39"/>
                </a:lnTo>
                <a:lnTo>
                  <a:pt x="289" y="39"/>
                </a:lnTo>
                <a:lnTo>
                  <a:pt x="289" y="39"/>
                </a:lnTo>
                <a:lnTo>
                  <a:pt x="289" y="39"/>
                </a:lnTo>
                <a:lnTo>
                  <a:pt x="289" y="39"/>
                </a:lnTo>
                <a:lnTo>
                  <a:pt x="289" y="39"/>
                </a:lnTo>
                <a:lnTo>
                  <a:pt x="289" y="37"/>
                </a:lnTo>
                <a:lnTo>
                  <a:pt x="291" y="37"/>
                </a:lnTo>
                <a:lnTo>
                  <a:pt x="292" y="37"/>
                </a:lnTo>
                <a:lnTo>
                  <a:pt x="292" y="37"/>
                </a:lnTo>
                <a:lnTo>
                  <a:pt x="292" y="37"/>
                </a:lnTo>
                <a:lnTo>
                  <a:pt x="292" y="37"/>
                </a:lnTo>
                <a:lnTo>
                  <a:pt x="292" y="37"/>
                </a:lnTo>
                <a:lnTo>
                  <a:pt x="292" y="37"/>
                </a:lnTo>
                <a:lnTo>
                  <a:pt x="292" y="37"/>
                </a:lnTo>
                <a:lnTo>
                  <a:pt x="292" y="37"/>
                </a:lnTo>
                <a:lnTo>
                  <a:pt x="292" y="37"/>
                </a:lnTo>
                <a:lnTo>
                  <a:pt x="293" y="37"/>
                </a:lnTo>
                <a:lnTo>
                  <a:pt x="293" y="37"/>
                </a:lnTo>
                <a:lnTo>
                  <a:pt x="295" y="37"/>
                </a:lnTo>
                <a:lnTo>
                  <a:pt x="296" y="36"/>
                </a:lnTo>
                <a:lnTo>
                  <a:pt x="296" y="36"/>
                </a:lnTo>
                <a:lnTo>
                  <a:pt x="298" y="36"/>
                </a:lnTo>
                <a:lnTo>
                  <a:pt x="298" y="36"/>
                </a:lnTo>
                <a:lnTo>
                  <a:pt x="298" y="36"/>
                </a:lnTo>
                <a:lnTo>
                  <a:pt x="298" y="36"/>
                </a:lnTo>
                <a:lnTo>
                  <a:pt x="299" y="36"/>
                </a:lnTo>
                <a:lnTo>
                  <a:pt x="301" y="36"/>
                </a:lnTo>
                <a:lnTo>
                  <a:pt x="302" y="34"/>
                </a:lnTo>
                <a:lnTo>
                  <a:pt x="302" y="34"/>
                </a:lnTo>
                <a:lnTo>
                  <a:pt x="303" y="34"/>
                </a:lnTo>
                <a:lnTo>
                  <a:pt x="305" y="34"/>
                </a:lnTo>
                <a:lnTo>
                  <a:pt x="306" y="33"/>
                </a:lnTo>
                <a:lnTo>
                  <a:pt x="306" y="33"/>
                </a:lnTo>
                <a:lnTo>
                  <a:pt x="308" y="33"/>
                </a:lnTo>
                <a:lnTo>
                  <a:pt x="308" y="33"/>
                </a:lnTo>
                <a:lnTo>
                  <a:pt x="309" y="33"/>
                </a:lnTo>
                <a:lnTo>
                  <a:pt x="309" y="31"/>
                </a:lnTo>
                <a:lnTo>
                  <a:pt x="311" y="31"/>
                </a:lnTo>
                <a:lnTo>
                  <a:pt x="311" y="31"/>
                </a:lnTo>
                <a:lnTo>
                  <a:pt x="311" y="31"/>
                </a:lnTo>
                <a:lnTo>
                  <a:pt x="309" y="31"/>
                </a:lnTo>
                <a:lnTo>
                  <a:pt x="309" y="31"/>
                </a:lnTo>
                <a:lnTo>
                  <a:pt x="309" y="30"/>
                </a:lnTo>
                <a:lnTo>
                  <a:pt x="309" y="30"/>
                </a:lnTo>
                <a:lnTo>
                  <a:pt x="309" y="30"/>
                </a:lnTo>
                <a:lnTo>
                  <a:pt x="309" y="30"/>
                </a:lnTo>
                <a:lnTo>
                  <a:pt x="309" y="29"/>
                </a:lnTo>
                <a:lnTo>
                  <a:pt x="309" y="29"/>
                </a:lnTo>
                <a:lnTo>
                  <a:pt x="306" y="26"/>
                </a:lnTo>
                <a:lnTo>
                  <a:pt x="308" y="26"/>
                </a:lnTo>
                <a:lnTo>
                  <a:pt x="308" y="26"/>
                </a:lnTo>
                <a:lnTo>
                  <a:pt x="308" y="26"/>
                </a:lnTo>
                <a:lnTo>
                  <a:pt x="308" y="26"/>
                </a:lnTo>
                <a:lnTo>
                  <a:pt x="308" y="26"/>
                </a:lnTo>
                <a:lnTo>
                  <a:pt x="308" y="26"/>
                </a:lnTo>
                <a:lnTo>
                  <a:pt x="308" y="24"/>
                </a:lnTo>
                <a:lnTo>
                  <a:pt x="305" y="24"/>
                </a:lnTo>
                <a:lnTo>
                  <a:pt x="305" y="24"/>
                </a:lnTo>
                <a:lnTo>
                  <a:pt x="305" y="24"/>
                </a:lnTo>
                <a:lnTo>
                  <a:pt x="306" y="24"/>
                </a:lnTo>
                <a:lnTo>
                  <a:pt x="306" y="23"/>
                </a:lnTo>
                <a:lnTo>
                  <a:pt x="308" y="23"/>
                </a:lnTo>
                <a:lnTo>
                  <a:pt x="308" y="23"/>
                </a:lnTo>
                <a:lnTo>
                  <a:pt x="308" y="23"/>
                </a:lnTo>
                <a:lnTo>
                  <a:pt x="308" y="23"/>
                </a:lnTo>
                <a:lnTo>
                  <a:pt x="308" y="22"/>
                </a:lnTo>
                <a:lnTo>
                  <a:pt x="308" y="22"/>
                </a:lnTo>
                <a:lnTo>
                  <a:pt x="308" y="22"/>
                </a:lnTo>
                <a:lnTo>
                  <a:pt x="308" y="22"/>
                </a:lnTo>
                <a:lnTo>
                  <a:pt x="308" y="20"/>
                </a:lnTo>
                <a:lnTo>
                  <a:pt x="305" y="23"/>
                </a:lnTo>
                <a:lnTo>
                  <a:pt x="305" y="23"/>
                </a:lnTo>
                <a:lnTo>
                  <a:pt x="305" y="23"/>
                </a:lnTo>
                <a:lnTo>
                  <a:pt x="306" y="22"/>
                </a:lnTo>
                <a:lnTo>
                  <a:pt x="306" y="22"/>
                </a:lnTo>
                <a:lnTo>
                  <a:pt x="306" y="22"/>
                </a:lnTo>
                <a:lnTo>
                  <a:pt x="306" y="22"/>
                </a:lnTo>
                <a:lnTo>
                  <a:pt x="306" y="20"/>
                </a:lnTo>
                <a:lnTo>
                  <a:pt x="306" y="20"/>
                </a:lnTo>
                <a:lnTo>
                  <a:pt x="308" y="20"/>
                </a:lnTo>
                <a:lnTo>
                  <a:pt x="308" y="20"/>
                </a:lnTo>
                <a:lnTo>
                  <a:pt x="308" y="20"/>
                </a:lnTo>
                <a:lnTo>
                  <a:pt x="308" y="19"/>
                </a:lnTo>
                <a:lnTo>
                  <a:pt x="308" y="19"/>
                </a:lnTo>
                <a:lnTo>
                  <a:pt x="308" y="19"/>
                </a:lnTo>
                <a:lnTo>
                  <a:pt x="308" y="19"/>
                </a:lnTo>
                <a:lnTo>
                  <a:pt x="309" y="17"/>
                </a:lnTo>
                <a:lnTo>
                  <a:pt x="309" y="17"/>
                </a:lnTo>
                <a:lnTo>
                  <a:pt x="309" y="16"/>
                </a:lnTo>
                <a:lnTo>
                  <a:pt x="309" y="16"/>
                </a:lnTo>
                <a:lnTo>
                  <a:pt x="311" y="16"/>
                </a:lnTo>
                <a:lnTo>
                  <a:pt x="312" y="16"/>
                </a:lnTo>
                <a:lnTo>
                  <a:pt x="312" y="16"/>
                </a:lnTo>
                <a:lnTo>
                  <a:pt x="312" y="16"/>
                </a:lnTo>
                <a:lnTo>
                  <a:pt x="312" y="17"/>
                </a:lnTo>
                <a:lnTo>
                  <a:pt x="312" y="17"/>
                </a:lnTo>
                <a:lnTo>
                  <a:pt x="312" y="17"/>
                </a:lnTo>
                <a:lnTo>
                  <a:pt x="312" y="17"/>
                </a:lnTo>
                <a:lnTo>
                  <a:pt x="313" y="17"/>
                </a:lnTo>
                <a:lnTo>
                  <a:pt x="313" y="17"/>
                </a:lnTo>
                <a:lnTo>
                  <a:pt x="313" y="17"/>
                </a:lnTo>
                <a:lnTo>
                  <a:pt x="313" y="16"/>
                </a:lnTo>
                <a:lnTo>
                  <a:pt x="313" y="16"/>
                </a:lnTo>
                <a:lnTo>
                  <a:pt x="313" y="17"/>
                </a:lnTo>
                <a:lnTo>
                  <a:pt x="315" y="17"/>
                </a:lnTo>
                <a:lnTo>
                  <a:pt x="315" y="17"/>
                </a:lnTo>
                <a:lnTo>
                  <a:pt x="315" y="19"/>
                </a:lnTo>
                <a:lnTo>
                  <a:pt x="315" y="19"/>
                </a:lnTo>
                <a:lnTo>
                  <a:pt x="315" y="19"/>
                </a:lnTo>
                <a:lnTo>
                  <a:pt x="316" y="19"/>
                </a:lnTo>
                <a:lnTo>
                  <a:pt x="316" y="17"/>
                </a:lnTo>
                <a:lnTo>
                  <a:pt x="316" y="17"/>
                </a:lnTo>
                <a:lnTo>
                  <a:pt x="316" y="17"/>
                </a:lnTo>
                <a:lnTo>
                  <a:pt x="316" y="17"/>
                </a:lnTo>
                <a:lnTo>
                  <a:pt x="316" y="17"/>
                </a:lnTo>
                <a:lnTo>
                  <a:pt x="315" y="17"/>
                </a:lnTo>
                <a:lnTo>
                  <a:pt x="315" y="17"/>
                </a:lnTo>
                <a:lnTo>
                  <a:pt x="316" y="17"/>
                </a:lnTo>
                <a:lnTo>
                  <a:pt x="316" y="16"/>
                </a:lnTo>
                <a:lnTo>
                  <a:pt x="316" y="16"/>
                </a:lnTo>
                <a:lnTo>
                  <a:pt x="318" y="16"/>
                </a:lnTo>
                <a:lnTo>
                  <a:pt x="318" y="16"/>
                </a:lnTo>
                <a:lnTo>
                  <a:pt x="318" y="16"/>
                </a:lnTo>
                <a:lnTo>
                  <a:pt x="318" y="16"/>
                </a:lnTo>
                <a:lnTo>
                  <a:pt x="318" y="17"/>
                </a:lnTo>
                <a:lnTo>
                  <a:pt x="319" y="17"/>
                </a:lnTo>
                <a:lnTo>
                  <a:pt x="319" y="17"/>
                </a:lnTo>
                <a:lnTo>
                  <a:pt x="319" y="16"/>
                </a:lnTo>
                <a:lnTo>
                  <a:pt x="320" y="17"/>
                </a:lnTo>
                <a:lnTo>
                  <a:pt x="320" y="17"/>
                </a:lnTo>
                <a:lnTo>
                  <a:pt x="319" y="17"/>
                </a:lnTo>
                <a:lnTo>
                  <a:pt x="319" y="17"/>
                </a:lnTo>
                <a:lnTo>
                  <a:pt x="319" y="19"/>
                </a:lnTo>
                <a:lnTo>
                  <a:pt x="318" y="19"/>
                </a:lnTo>
                <a:lnTo>
                  <a:pt x="318" y="19"/>
                </a:lnTo>
                <a:lnTo>
                  <a:pt x="318" y="19"/>
                </a:lnTo>
                <a:lnTo>
                  <a:pt x="318" y="19"/>
                </a:lnTo>
                <a:lnTo>
                  <a:pt x="318" y="19"/>
                </a:lnTo>
                <a:lnTo>
                  <a:pt x="316" y="19"/>
                </a:lnTo>
                <a:lnTo>
                  <a:pt x="316" y="19"/>
                </a:lnTo>
                <a:lnTo>
                  <a:pt x="316" y="19"/>
                </a:lnTo>
                <a:lnTo>
                  <a:pt x="316" y="19"/>
                </a:lnTo>
                <a:lnTo>
                  <a:pt x="315" y="19"/>
                </a:lnTo>
                <a:lnTo>
                  <a:pt x="313" y="20"/>
                </a:lnTo>
                <a:lnTo>
                  <a:pt x="313" y="20"/>
                </a:lnTo>
                <a:lnTo>
                  <a:pt x="312" y="20"/>
                </a:lnTo>
                <a:lnTo>
                  <a:pt x="311" y="22"/>
                </a:lnTo>
                <a:lnTo>
                  <a:pt x="311" y="22"/>
                </a:lnTo>
                <a:lnTo>
                  <a:pt x="312" y="22"/>
                </a:lnTo>
                <a:lnTo>
                  <a:pt x="312" y="23"/>
                </a:lnTo>
                <a:lnTo>
                  <a:pt x="312" y="23"/>
                </a:lnTo>
                <a:lnTo>
                  <a:pt x="312" y="23"/>
                </a:lnTo>
                <a:lnTo>
                  <a:pt x="312" y="23"/>
                </a:lnTo>
                <a:lnTo>
                  <a:pt x="312" y="23"/>
                </a:lnTo>
                <a:lnTo>
                  <a:pt x="312" y="23"/>
                </a:lnTo>
                <a:lnTo>
                  <a:pt x="312" y="23"/>
                </a:lnTo>
                <a:lnTo>
                  <a:pt x="312" y="24"/>
                </a:lnTo>
                <a:lnTo>
                  <a:pt x="313" y="24"/>
                </a:lnTo>
                <a:lnTo>
                  <a:pt x="313" y="26"/>
                </a:lnTo>
                <a:lnTo>
                  <a:pt x="313" y="24"/>
                </a:lnTo>
                <a:lnTo>
                  <a:pt x="313" y="24"/>
                </a:lnTo>
                <a:lnTo>
                  <a:pt x="313" y="24"/>
                </a:lnTo>
                <a:lnTo>
                  <a:pt x="313" y="24"/>
                </a:lnTo>
                <a:lnTo>
                  <a:pt x="313" y="24"/>
                </a:lnTo>
                <a:lnTo>
                  <a:pt x="313" y="24"/>
                </a:lnTo>
                <a:lnTo>
                  <a:pt x="313" y="24"/>
                </a:lnTo>
                <a:lnTo>
                  <a:pt x="315" y="24"/>
                </a:lnTo>
                <a:lnTo>
                  <a:pt x="315" y="24"/>
                </a:lnTo>
                <a:lnTo>
                  <a:pt x="315" y="24"/>
                </a:lnTo>
                <a:lnTo>
                  <a:pt x="315" y="24"/>
                </a:lnTo>
                <a:lnTo>
                  <a:pt x="315" y="24"/>
                </a:lnTo>
                <a:lnTo>
                  <a:pt x="316" y="23"/>
                </a:lnTo>
                <a:lnTo>
                  <a:pt x="316" y="23"/>
                </a:lnTo>
                <a:lnTo>
                  <a:pt x="316" y="24"/>
                </a:lnTo>
                <a:lnTo>
                  <a:pt x="318" y="24"/>
                </a:lnTo>
                <a:lnTo>
                  <a:pt x="318" y="24"/>
                </a:lnTo>
                <a:lnTo>
                  <a:pt x="319" y="24"/>
                </a:lnTo>
                <a:lnTo>
                  <a:pt x="319" y="23"/>
                </a:lnTo>
                <a:lnTo>
                  <a:pt x="319" y="23"/>
                </a:lnTo>
                <a:lnTo>
                  <a:pt x="319" y="23"/>
                </a:lnTo>
                <a:lnTo>
                  <a:pt x="320" y="23"/>
                </a:lnTo>
                <a:lnTo>
                  <a:pt x="322" y="23"/>
                </a:lnTo>
                <a:lnTo>
                  <a:pt x="322" y="23"/>
                </a:lnTo>
                <a:lnTo>
                  <a:pt x="322" y="23"/>
                </a:lnTo>
                <a:lnTo>
                  <a:pt x="322" y="23"/>
                </a:lnTo>
                <a:lnTo>
                  <a:pt x="322" y="23"/>
                </a:lnTo>
                <a:lnTo>
                  <a:pt x="323" y="23"/>
                </a:lnTo>
                <a:lnTo>
                  <a:pt x="323" y="22"/>
                </a:lnTo>
                <a:lnTo>
                  <a:pt x="323" y="22"/>
                </a:lnTo>
                <a:lnTo>
                  <a:pt x="325" y="22"/>
                </a:lnTo>
                <a:lnTo>
                  <a:pt x="325" y="22"/>
                </a:lnTo>
                <a:lnTo>
                  <a:pt x="325" y="22"/>
                </a:lnTo>
                <a:lnTo>
                  <a:pt x="325" y="22"/>
                </a:lnTo>
                <a:lnTo>
                  <a:pt x="325" y="22"/>
                </a:lnTo>
                <a:lnTo>
                  <a:pt x="325" y="20"/>
                </a:lnTo>
                <a:lnTo>
                  <a:pt x="325" y="20"/>
                </a:lnTo>
                <a:lnTo>
                  <a:pt x="325" y="20"/>
                </a:lnTo>
                <a:lnTo>
                  <a:pt x="325" y="20"/>
                </a:lnTo>
                <a:lnTo>
                  <a:pt x="326" y="20"/>
                </a:lnTo>
                <a:lnTo>
                  <a:pt x="326" y="20"/>
                </a:lnTo>
                <a:lnTo>
                  <a:pt x="326" y="20"/>
                </a:lnTo>
                <a:lnTo>
                  <a:pt x="326" y="20"/>
                </a:lnTo>
                <a:lnTo>
                  <a:pt x="325" y="19"/>
                </a:lnTo>
                <a:lnTo>
                  <a:pt x="325" y="19"/>
                </a:lnTo>
                <a:lnTo>
                  <a:pt x="325" y="19"/>
                </a:lnTo>
                <a:lnTo>
                  <a:pt x="323" y="20"/>
                </a:lnTo>
                <a:lnTo>
                  <a:pt x="323" y="20"/>
                </a:lnTo>
                <a:lnTo>
                  <a:pt x="323" y="20"/>
                </a:lnTo>
                <a:lnTo>
                  <a:pt x="323" y="20"/>
                </a:lnTo>
                <a:lnTo>
                  <a:pt x="323" y="20"/>
                </a:lnTo>
                <a:lnTo>
                  <a:pt x="323" y="20"/>
                </a:lnTo>
                <a:lnTo>
                  <a:pt x="323" y="20"/>
                </a:lnTo>
                <a:lnTo>
                  <a:pt x="323" y="20"/>
                </a:lnTo>
                <a:lnTo>
                  <a:pt x="325" y="19"/>
                </a:lnTo>
                <a:lnTo>
                  <a:pt x="328" y="19"/>
                </a:lnTo>
                <a:lnTo>
                  <a:pt x="330" y="19"/>
                </a:lnTo>
                <a:lnTo>
                  <a:pt x="330" y="19"/>
                </a:lnTo>
                <a:lnTo>
                  <a:pt x="330" y="19"/>
                </a:lnTo>
                <a:lnTo>
                  <a:pt x="332" y="19"/>
                </a:lnTo>
                <a:lnTo>
                  <a:pt x="332" y="19"/>
                </a:lnTo>
                <a:lnTo>
                  <a:pt x="332" y="19"/>
                </a:lnTo>
                <a:lnTo>
                  <a:pt x="332" y="20"/>
                </a:lnTo>
                <a:lnTo>
                  <a:pt x="332" y="22"/>
                </a:lnTo>
                <a:lnTo>
                  <a:pt x="332" y="23"/>
                </a:lnTo>
                <a:lnTo>
                  <a:pt x="333" y="23"/>
                </a:lnTo>
                <a:lnTo>
                  <a:pt x="333" y="24"/>
                </a:lnTo>
                <a:lnTo>
                  <a:pt x="333" y="24"/>
                </a:lnTo>
                <a:lnTo>
                  <a:pt x="333" y="24"/>
                </a:lnTo>
                <a:lnTo>
                  <a:pt x="333" y="24"/>
                </a:lnTo>
                <a:lnTo>
                  <a:pt x="333" y="24"/>
                </a:lnTo>
                <a:lnTo>
                  <a:pt x="333" y="24"/>
                </a:lnTo>
                <a:lnTo>
                  <a:pt x="332" y="23"/>
                </a:lnTo>
                <a:lnTo>
                  <a:pt x="332" y="23"/>
                </a:lnTo>
                <a:lnTo>
                  <a:pt x="332" y="24"/>
                </a:lnTo>
                <a:lnTo>
                  <a:pt x="332" y="24"/>
                </a:lnTo>
                <a:lnTo>
                  <a:pt x="332" y="24"/>
                </a:lnTo>
                <a:lnTo>
                  <a:pt x="330" y="26"/>
                </a:lnTo>
                <a:lnTo>
                  <a:pt x="330" y="26"/>
                </a:lnTo>
                <a:lnTo>
                  <a:pt x="330" y="24"/>
                </a:lnTo>
                <a:lnTo>
                  <a:pt x="330" y="24"/>
                </a:lnTo>
                <a:lnTo>
                  <a:pt x="329" y="26"/>
                </a:lnTo>
                <a:lnTo>
                  <a:pt x="329" y="26"/>
                </a:lnTo>
                <a:lnTo>
                  <a:pt x="329" y="26"/>
                </a:lnTo>
                <a:lnTo>
                  <a:pt x="329" y="26"/>
                </a:lnTo>
                <a:lnTo>
                  <a:pt x="329" y="26"/>
                </a:lnTo>
                <a:lnTo>
                  <a:pt x="328" y="24"/>
                </a:lnTo>
                <a:lnTo>
                  <a:pt x="328" y="24"/>
                </a:lnTo>
                <a:lnTo>
                  <a:pt x="328" y="26"/>
                </a:lnTo>
                <a:lnTo>
                  <a:pt x="328" y="26"/>
                </a:lnTo>
                <a:lnTo>
                  <a:pt x="326" y="27"/>
                </a:lnTo>
                <a:lnTo>
                  <a:pt x="326" y="26"/>
                </a:lnTo>
                <a:lnTo>
                  <a:pt x="325" y="26"/>
                </a:lnTo>
                <a:lnTo>
                  <a:pt x="325" y="26"/>
                </a:lnTo>
                <a:lnTo>
                  <a:pt x="325" y="26"/>
                </a:lnTo>
                <a:lnTo>
                  <a:pt x="325" y="26"/>
                </a:lnTo>
                <a:lnTo>
                  <a:pt x="325" y="26"/>
                </a:lnTo>
                <a:lnTo>
                  <a:pt x="325" y="26"/>
                </a:lnTo>
                <a:lnTo>
                  <a:pt x="325" y="26"/>
                </a:lnTo>
                <a:lnTo>
                  <a:pt x="325" y="26"/>
                </a:lnTo>
                <a:lnTo>
                  <a:pt x="325" y="26"/>
                </a:lnTo>
                <a:lnTo>
                  <a:pt x="325" y="26"/>
                </a:lnTo>
                <a:lnTo>
                  <a:pt x="325" y="27"/>
                </a:lnTo>
                <a:lnTo>
                  <a:pt x="323" y="27"/>
                </a:lnTo>
                <a:lnTo>
                  <a:pt x="323" y="27"/>
                </a:lnTo>
                <a:lnTo>
                  <a:pt x="323" y="27"/>
                </a:lnTo>
                <a:lnTo>
                  <a:pt x="320" y="27"/>
                </a:lnTo>
                <a:lnTo>
                  <a:pt x="320" y="27"/>
                </a:lnTo>
                <a:lnTo>
                  <a:pt x="320" y="27"/>
                </a:lnTo>
                <a:lnTo>
                  <a:pt x="322" y="27"/>
                </a:lnTo>
                <a:lnTo>
                  <a:pt x="322" y="26"/>
                </a:lnTo>
                <a:lnTo>
                  <a:pt x="323" y="26"/>
                </a:lnTo>
                <a:lnTo>
                  <a:pt x="323" y="26"/>
                </a:lnTo>
                <a:lnTo>
                  <a:pt x="323" y="26"/>
                </a:lnTo>
                <a:lnTo>
                  <a:pt x="323" y="26"/>
                </a:lnTo>
                <a:lnTo>
                  <a:pt x="323" y="26"/>
                </a:lnTo>
                <a:lnTo>
                  <a:pt x="322" y="24"/>
                </a:lnTo>
                <a:lnTo>
                  <a:pt x="322" y="24"/>
                </a:lnTo>
                <a:lnTo>
                  <a:pt x="322" y="23"/>
                </a:lnTo>
                <a:lnTo>
                  <a:pt x="320" y="23"/>
                </a:lnTo>
                <a:lnTo>
                  <a:pt x="320" y="24"/>
                </a:lnTo>
                <a:lnTo>
                  <a:pt x="320" y="24"/>
                </a:lnTo>
                <a:lnTo>
                  <a:pt x="320" y="24"/>
                </a:lnTo>
                <a:lnTo>
                  <a:pt x="319" y="24"/>
                </a:lnTo>
                <a:lnTo>
                  <a:pt x="319" y="24"/>
                </a:lnTo>
                <a:lnTo>
                  <a:pt x="319" y="24"/>
                </a:lnTo>
                <a:lnTo>
                  <a:pt x="319" y="24"/>
                </a:lnTo>
                <a:lnTo>
                  <a:pt x="319" y="26"/>
                </a:lnTo>
                <a:lnTo>
                  <a:pt x="319" y="26"/>
                </a:lnTo>
                <a:lnTo>
                  <a:pt x="319" y="26"/>
                </a:lnTo>
                <a:lnTo>
                  <a:pt x="319" y="27"/>
                </a:lnTo>
                <a:lnTo>
                  <a:pt x="320" y="27"/>
                </a:lnTo>
                <a:lnTo>
                  <a:pt x="320" y="29"/>
                </a:lnTo>
                <a:lnTo>
                  <a:pt x="322" y="29"/>
                </a:lnTo>
                <a:lnTo>
                  <a:pt x="322" y="29"/>
                </a:lnTo>
                <a:lnTo>
                  <a:pt x="320" y="29"/>
                </a:lnTo>
                <a:lnTo>
                  <a:pt x="319" y="29"/>
                </a:lnTo>
                <a:lnTo>
                  <a:pt x="319" y="29"/>
                </a:lnTo>
                <a:lnTo>
                  <a:pt x="318" y="29"/>
                </a:lnTo>
                <a:lnTo>
                  <a:pt x="318" y="29"/>
                </a:lnTo>
                <a:lnTo>
                  <a:pt x="319" y="30"/>
                </a:lnTo>
                <a:lnTo>
                  <a:pt x="319" y="30"/>
                </a:lnTo>
                <a:lnTo>
                  <a:pt x="320" y="30"/>
                </a:lnTo>
                <a:lnTo>
                  <a:pt x="320" y="30"/>
                </a:lnTo>
                <a:lnTo>
                  <a:pt x="320" y="30"/>
                </a:lnTo>
                <a:lnTo>
                  <a:pt x="322" y="29"/>
                </a:lnTo>
                <a:lnTo>
                  <a:pt x="322" y="29"/>
                </a:lnTo>
                <a:lnTo>
                  <a:pt x="323" y="29"/>
                </a:lnTo>
                <a:lnTo>
                  <a:pt x="323" y="29"/>
                </a:lnTo>
                <a:lnTo>
                  <a:pt x="323" y="29"/>
                </a:lnTo>
                <a:lnTo>
                  <a:pt x="325" y="29"/>
                </a:lnTo>
                <a:lnTo>
                  <a:pt x="325" y="29"/>
                </a:lnTo>
                <a:lnTo>
                  <a:pt x="325" y="29"/>
                </a:lnTo>
                <a:lnTo>
                  <a:pt x="326" y="29"/>
                </a:lnTo>
                <a:lnTo>
                  <a:pt x="326" y="27"/>
                </a:lnTo>
                <a:lnTo>
                  <a:pt x="328" y="27"/>
                </a:lnTo>
                <a:lnTo>
                  <a:pt x="328" y="27"/>
                </a:lnTo>
                <a:lnTo>
                  <a:pt x="329" y="27"/>
                </a:lnTo>
                <a:lnTo>
                  <a:pt x="329" y="27"/>
                </a:lnTo>
                <a:lnTo>
                  <a:pt x="329" y="27"/>
                </a:lnTo>
                <a:lnTo>
                  <a:pt x="330" y="26"/>
                </a:lnTo>
                <a:lnTo>
                  <a:pt x="330" y="26"/>
                </a:lnTo>
                <a:lnTo>
                  <a:pt x="332" y="26"/>
                </a:lnTo>
                <a:lnTo>
                  <a:pt x="335" y="26"/>
                </a:lnTo>
                <a:lnTo>
                  <a:pt x="335" y="26"/>
                </a:lnTo>
                <a:lnTo>
                  <a:pt x="335" y="26"/>
                </a:lnTo>
                <a:lnTo>
                  <a:pt x="335" y="26"/>
                </a:lnTo>
                <a:lnTo>
                  <a:pt x="335" y="26"/>
                </a:lnTo>
                <a:lnTo>
                  <a:pt x="336" y="26"/>
                </a:lnTo>
                <a:lnTo>
                  <a:pt x="336" y="26"/>
                </a:lnTo>
                <a:lnTo>
                  <a:pt x="336" y="26"/>
                </a:lnTo>
                <a:lnTo>
                  <a:pt x="336" y="24"/>
                </a:lnTo>
                <a:lnTo>
                  <a:pt x="336" y="24"/>
                </a:lnTo>
                <a:lnTo>
                  <a:pt x="336" y="24"/>
                </a:lnTo>
                <a:lnTo>
                  <a:pt x="336" y="24"/>
                </a:lnTo>
                <a:lnTo>
                  <a:pt x="338" y="24"/>
                </a:lnTo>
                <a:lnTo>
                  <a:pt x="338" y="24"/>
                </a:lnTo>
                <a:lnTo>
                  <a:pt x="339" y="24"/>
                </a:lnTo>
                <a:lnTo>
                  <a:pt x="340" y="23"/>
                </a:lnTo>
                <a:lnTo>
                  <a:pt x="340" y="23"/>
                </a:lnTo>
                <a:lnTo>
                  <a:pt x="342" y="23"/>
                </a:lnTo>
                <a:lnTo>
                  <a:pt x="342" y="23"/>
                </a:lnTo>
                <a:lnTo>
                  <a:pt x="342" y="23"/>
                </a:lnTo>
                <a:lnTo>
                  <a:pt x="343" y="23"/>
                </a:lnTo>
                <a:lnTo>
                  <a:pt x="345" y="22"/>
                </a:lnTo>
                <a:lnTo>
                  <a:pt x="345" y="22"/>
                </a:lnTo>
                <a:lnTo>
                  <a:pt x="345" y="22"/>
                </a:lnTo>
                <a:lnTo>
                  <a:pt x="345" y="22"/>
                </a:lnTo>
                <a:lnTo>
                  <a:pt x="345" y="22"/>
                </a:lnTo>
                <a:lnTo>
                  <a:pt x="345" y="20"/>
                </a:lnTo>
                <a:lnTo>
                  <a:pt x="343" y="20"/>
                </a:lnTo>
                <a:lnTo>
                  <a:pt x="343" y="20"/>
                </a:lnTo>
                <a:lnTo>
                  <a:pt x="343" y="22"/>
                </a:lnTo>
                <a:lnTo>
                  <a:pt x="343" y="22"/>
                </a:lnTo>
                <a:lnTo>
                  <a:pt x="342" y="22"/>
                </a:lnTo>
                <a:lnTo>
                  <a:pt x="342" y="22"/>
                </a:lnTo>
                <a:lnTo>
                  <a:pt x="342" y="20"/>
                </a:lnTo>
                <a:lnTo>
                  <a:pt x="342" y="20"/>
                </a:lnTo>
                <a:lnTo>
                  <a:pt x="342" y="20"/>
                </a:lnTo>
                <a:lnTo>
                  <a:pt x="340" y="20"/>
                </a:lnTo>
                <a:lnTo>
                  <a:pt x="340" y="22"/>
                </a:lnTo>
                <a:lnTo>
                  <a:pt x="340" y="22"/>
                </a:lnTo>
                <a:lnTo>
                  <a:pt x="340" y="22"/>
                </a:lnTo>
                <a:lnTo>
                  <a:pt x="340" y="20"/>
                </a:lnTo>
                <a:lnTo>
                  <a:pt x="340" y="20"/>
                </a:lnTo>
                <a:lnTo>
                  <a:pt x="340" y="19"/>
                </a:lnTo>
                <a:lnTo>
                  <a:pt x="340" y="19"/>
                </a:lnTo>
                <a:lnTo>
                  <a:pt x="342" y="19"/>
                </a:lnTo>
                <a:lnTo>
                  <a:pt x="342" y="19"/>
                </a:lnTo>
                <a:lnTo>
                  <a:pt x="342" y="19"/>
                </a:lnTo>
                <a:lnTo>
                  <a:pt x="342" y="19"/>
                </a:lnTo>
                <a:lnTo>
                  <a:pt x="342" y="19"/>
                </a:lnTo>
                <a:lnTo>
                  <a:pt x="342" y="19"/>
                </a:lnTo>
                <a:lnTo>
                  <a:pt x="343" y="19"/>
                </a:lnTo>
                <a:lnTo>
                  <a:pt x="345" y="17"/>
                </a:lnTo>
                <a:lnTo>
                  <a:pt x="345" y="17"/>
                </a:lnTo>
                <a:lnTo>
                  <a:pt x="343" y="17"/>
                </a:lnTo>
                <a:lnTo>
                  <a:pt x="342" y="16"/>
                </a:lnTo>
                <a:lnTo>
                  <a:pt x="340" y="16"/>
                </a:lnTo>
                <a:lnTo>
                  <a:pt x="340" y="17"/>
                </a:lnTo>
                <a:lnTo>
                  <a:pt x="340" y="17"/>
                </a:lnTo>
                <a:lnTo>
                  <a:pt x="338" y="19"/>
                </a:lnTo>
                <a:lnTo>
                  <a:pt x="338" y="20"/>
                </a:lnTo>
                <a:lnTo>
                  <a:pt x="338" y="20"/>
                </a:lnTo>
                <a:lnTo>
                  <a:pt x="338" y="19"/>
                </a:lnTo>
                <a:lnTo>
                  <a:pt x="338" y="19"/>
                </a:lnTo>
                <a:lnTo>
                  <a:pt x="336" y="20"/>
                </a:lnTo>
                <a:lnTo>
                  <a:pt x="335" y="20"/>
                </a:lnTo>
                <a:lnTo>
                  <a:pt x="335" y="20"/>
                </a:lnTo>
                <a:lnTo>
                  <a:pt x="335" y="20"/>
                </a:lnTo>
                <a:lnTo>
                  <a:pt x="335" y="20"/>
                </a:lnTo>
                <a:lnTo>
                  <a:pt x="335" y="19"/>
                </a:lnTo>
                <a:lnTo>
                  <a:pt x="335" y="19"/>
                </a:lnTo>
                <a:lnTo>
                  <a:pt x="333" y="19"/>
                </a:lnTo>
                <a:lnTo>
                  <a:pt x="335" y="17"/>
                </a:lnTo>
                <a:lnTo>
                  <a:pt x="335" y="17"/>
                </a:lnTo>
                <a:lnTo>
                  <a:pt x="335" y="17"/>
                </a:lnTo>
                <a:lnTo>
                  <a:pt x="335" y="17"/>
                </a:lnTo>
                <a:lnTo>
                  <a:pt x="335" y="17"/>
                </a:lnTo>
                <a:lnTo>
                  <a:pt x="335" y="17"/>
                </a:lnTo>
                <a:lnTo>
                  <a:pt x="335" y="17"/>
                </a:lnTo>
                <a:lnTo>
                  <a:pt x="335" y="17"/>
                </a:lnTo>
                <a:lnTo>
                  <a:pt x="335" y="17"/>
                </a:lnTo>
                <a:lnTo>
                  <a:pt x="336" y="17"/>
                </a:lnTo>
                <a:lnTo>
                  <a:pt x="336" y="17"/>
                </a:lnTo>
                <a:lnTo>
                  <a:pt x="336" y="17"/>
                </a:lnTo>
                <a:lnTo>
                  <a:pt x="336" y="16"/>
                </a:lnTo>
                <a:lnTo>
                  <a:pt x="336" y="16"/>
                </a:lnTo>
                <a:lnTo>
                  <a:pt x="336" y="17"/>
                </a:lnTo>
                <a:lnTo>
                  <a:pt x="336" y="17"/>
                </a:lnTo>
                <a:lnTo>
                  <a:pt x="336" y="16"/>
                </a:lnTo>
                <a:lnTo>
                  <a:pt x="338" y="16"/>
                </a:lnTo>
                <a:lnTo>
                  <a:pt x="338" y="16"/>
                </a:lnTo>
                <a:lnTo>
                  <a:pt x="338" y="16"/>
                </a:lnTo>
                <a:lnTo>
                  <a:pt x="338" y="14"/>
                </a:lnTo>
                <a:lnTo>
                  <a:pt x="338" y="14"/>
                </a:lnTo>
                <a:lnTo>
                  <a:pt x="339" y="14"/>
                </a:lnTo>
                <a:lnTo>
                  <a:pt x="340" y="14"/>
                </a:lnTo>
                <a:lnTo>
                  <a:pt x="340" y="16"/>
                </a:lnTo>
                <a:lnTo>
                  <a:pt x="340" y="16"/>
                </a:lnTo>
                <a:lnTo>
                  <a:pt x="342" y="16"/>
                </a:lnTo>
                <a:lnTo>
                  <a:pt x="342" y="16"/>
                </a:lnTo>
                <a:lnTo>
                  <a:pt x="342" y="16"/>
                </a:lnTo>
                <a:lnTo>
                  <a:pt x="342" y="16"/>
                </a:lnTo>
                <a:lnTo>
                  <a:pt x="342" y="14"/>
                </a:lnTo>
                <a:lnTo>
                  <a:pt x="342" y="14"/>
                </a:lnTo>
                <a:lnTo>
                  <a:pt x="342" y="14"/>
                </a:lnTo>
                <a:lnTo>
                  <a:pt x="343" y="14"/>
                </a:lnTo>
                <a:lnTo>
                  <a:pt x="345" y="14"/>
                </a:lnTo>
                <a:lnTo>
                  <a:pt x="345" y="14"/>
                </a:lnTo>
                <a:lnTo>
                  <a:pt x="346" y="16"/>
                </a:lnTo>
                <a:lnTo>
                  <a:pt x="348" y="16"/>
                </a:lnTo>
                <a:lnTo>
                  <a:pt x="348" y="16"/>
                </a:lnTo>
                <a:lnTo>
                  <a:pt x="348" y="16"/>
                </a:lnTo>
                <a:lnTo>
                  <a:pt x="348" y="14"/>
                </a:lnTo>
                <a:lnTo>
                  <a:pt x="349" y="14"/>
                </a:lnTo>
                <a:lnTo>
                  <a:pt x="350" y="14"/>
                </a:lnTo>
                <a:lnTo>
                  <a:pt x="350" y="13"/>
                </a:lnTo>
                <a:lnTo>
                  <a:pt x="350" y="13"/>
                </a:lnTo>
                <a:lnTo>
                  <a:pt x="350" y="13"/>
                </a:lnTo>
                <a:lnTo>
                  <a:pt x="350" y="13"/>
                </a:lnTo>
                <a:lnTo>
                  <a:pt x="350" y="13"/>
                </a:lnTo>
                <a:lnTo>
                  <a:pt x="350" y="12"/>
                </a:lnTo>
                <a:lnTo>
                  <a:pt x="352" y="12"/>
                </a:lnTo>
                <a:lnTo>
                  <a:pt x="352" y="12"/>
                </a:lnTo>
                <a:lnTo>
                  <a:pt x="353" y="12"/>
                </a:lnTo>
                <a:lnTo>
                  <a:pt x="353" y="12"/>
                </a:lnTo>
                <a:lnTo>
                  <a:pt x="355" y="12"/>
                </a:lnTo>
                <a:lnTo>
                  <a:pt x="355" y="12"/>
                </a:lnTo>
                <a:lnTo>
                  <a:pt x="355" y="12"/>
                </a:lnTo>
                <a:lnTo>
                  <a:pt x="355" y="12"/>
                </a:lnTo>
                <a:lnTo>
                  <a:pt x="355" y="10"/>
                </a:lnTo>
                <a:lnTo>
                  <a:pt x="355" y="10"/>
                </a:lnTo>
                <a:lnTo>
                  <a:pt x="355" y="10"/>
                </a:lnTo>
                <a:lnTo>
                  <a:pt x="353" y="10"/>
                </a:lnTo>
                <a:lnTo>
                  <a:pt x="353" y="10"/>
                </a:lnTo>
                <a:lnTo>
                  <a:pt x="353" y="10"/>
                </a:lnTo>
                <a:lnTo>
                  <a:pt x="353" y="10"/>
                </a:lnTo>
                <a:lnTo>
                  <a:pt x="353" y="10"/>
                </a:lnTo>
                <a:lnTo>
                  <a:pt x="355" y="10"/>
                </a:lnTo>
                <a:lnTo>
                  <a:pt x="355" y="10"/>
                </a:lnTo>
                <a:lnTo>
                  <a:pt x="355" y="10"/>
                </a:lnTo>
                <a:lnTo>
                  <a:pt x="355" y="10"/>
                </a:lnTo>
                <a:lnTo>
                  <a:pt x="355" y="10"/>
                </a:lnTo>
                <a:lnTo>
                  <a:pt x="355" y="12"/>
                </a:lnTo>
                <a:lnTo>
                  <a:pt x="356" y="12"/>
                </a:lnTo>
                <a:lnTo>
                  <a:pt x="356" y="12"/>
                </a:lnTo>
                <a:lnTo>
                  <a:pt x="356" y="12"/>
                </a:lnTo>
                <a:lnTo>
                  <a:pt x="356" y="12"/>
                </a:lnTo>
                <a:lnTo>
                  <a:pt x="356" y="13"/>
                </a:lnTo>
                <a:lnTo>
                  <a:pt x="358" y="13"/>
                </a:lnTo>
                <a:lnTo>
                  <a:pt x="358" y="13"/>
                </a:lnTo>
                <a:lnTo>
                  <a:pt x="355" y="13"/>
                </a:lnTo>
                <a:lnTo>
                  <a:pt x="355" y="14"/>
                </a:lnTo>
                <a:lnTo>
                  <a:pt x="353" y="14"/>
                </a:lnTo>
                <a:lnTo>
                  <a:pt x="353" y="14"/>
                </a:lnTo>
                <a:lnTo>
                  <a:pt x="353" y="14"/>
                </a:lnTo>
                <a:lnTo>
                  <a:pt x="353" y="14"/>
                </a:lnTo>
                <a:lnTo>
                  <a:pt x="352" y="14"/>
                </a:lnTo>
                <a:lnTo>
                  <a:pt x="352" y="16"/>
                </a:lnTo>
                <a:lnTo>
                  <a:pt x="352" y="16"/>
                </a:lnTo>
                <a:lnTo>
                  <a:pt x="352" y="17"/>
                </a:lnTo>
                <a:lnTo>
                  <a:pt x="352" y="17"/>
                </a:lnTo>
                <a:lnTo>
                  <a:pt x="352" y="17"/>
                </a:lnTo>
                <a:lnTo>
                  <a:pt x="352" y="17"/>
                </a:lnTo>
                <a:lnTo>
                  <a:pt x="352" y="16"/>
                </a:lnTo>
                <a:lnTo>
                  <a:pt x="352" y="16"/>
                </a:lnTo>
                <a:lnTo>
                  <a:pt x="352" y="16"/>
                </a:lnTo>
                <a:lnTo>
                  <a:pt x="352" y="16"/>
                </a:lnTo>
                <a:lnTo>
                  <a:pt x="352" y="16"/>
                </a:lnTo>
                <a:lnTo>
                  <a:pt x="352" y="16"/>
                </a:lnTo>
                <a:lnTo>
                  <a:pt x="350" y="16"/>
                </a:lnTo>
                <a:lnTo>
                  <a:pt x="350" y="17"/>
                </a:lnTo>
                <a:lnTo>
                  <a:pt x="350" y="17"/>
                </a:lnTo>
                <a:lnTo>
                  <a:pt x="350" y="17"/>
                </a:lnTo>
                <a:lnTo>
                  <a:pt x="350" y="17"/>
                </a:lnTo>
                <a:lnTo>
                  <a:pt x="350" y="16"/>
                </a:lnTo>
                <a:lnTo>
                  <a:pt x="349" y="16"/>
                </a:lnTo>
                <a:lnTo>
                  <a:pt x="349" y="16"/>
                </a:lnTo>
                <a:lnTo>
                  <a:pt x="345" y="17"/>
                </a:lnTo>
                <a:lnTo>
                  <a:pt x="345" y="17"/>
                </a:lnTo>
                <a:lnTo>
                  <a:pt x="345" y="17"/>
                </a:lnTo>
                <a:lnTo>
                  <a:pt x="345" y="17"/>
                </a:lnTo>
                <a:lnTo>
                  <a:pt x="345" y="17"/>
                </a:lnTo>
                <a:lnTo>
                  <a:pt x="345" y="19"/>
                </a:lnTo>
                <a:lnTo>
                  <a:pt x="345" y="19"/>
                </a:lnTo>
                <a:lnTo>
                  <a:pt x="345" y="17"/>
                </a:lnTo>
                <a:lnTo>
                  <a:pt x="345" y="17"/>
                </a:lnTo>
                <a:lnTo>
                  <a:pt x="343" y="19"/>
                </a:lnTo>
                <a:lnTo>
                  <a:pt x="343" y="19"/>
                </a:lnTo>
                <a:lnTo>
                  <a:pt x="342" y="20"/>
                </a:lnTo>
                <a:lnTo>
                  <a:pt x="342" y="20"/>
                </a:lnTo>
                <a:lnTo>
                  <a:pt x="342" y="20"/>
                </a:lnTo>
                <a:lnTo>
                  <a:pt x="342" y="20"/>
                </a:lnTo>
                <a:lnTo>
                  <a:pt x="343" y="20"/>
                </a:lnTo>
                <a:lnTo>
                  <a:pt x="345" y="20"/>
                </a:lnTo>
                <a:lnTo>
                  <a:pt x="346" y="20"/>
                </a:lnTo>
                <a:lnTo>
                  <a:pt x="348" y="20"/>
                </a:lnTo>
                <a:lnTo>
                  <a:pt x="346" y="20"/>
                </a:lnTo>
                <a:lnTo>
                  <a:pt x="346" y="20"/>
                </a:lnTo>
                <a:lnTo>
                  <a:pt x="348" y="22"/>
                </a:lnTo>
                <a:lnTo>
                  <a:pt x="348" y="22"/>
                </a:lnTo>
                <a:lnTo>
                  <a:pt x="348" y="22"/>
                </a:lnTo>
                <a:lnTo>
                  <a:pt x="349" y="22"/>
                </a:lnTo>
                <a:lnTo>
                  <a:pt x="350" y="20"/>
                </a:lnTo>
                <a:lnTo>
                  <a:pt x="350" y="20"/>
                </a:lnTo>
                <a:lnTo>
                  <a:pt x="350" y="20"/>
                </a:lnTo>
                <a:lnTo>
                  <a:pt x="350" y="20"/>
                </a:lnTo>
                <a:lnTo>
                  <a:pt x="350" y="19"/>
                </a:lnTo>
                <a:lnTo>
                  <a:pt x="350" y="19"/>
                </a:lnTo>
                <a:lnTo>
                  <a:pt x="350" y="19"/>
                </a:lnTo>
                <a:lnTo>
                  <a:pt x="350" y="19"/>
                </a:lnTo>
                <a:lnTo>
                  <a:pt x="350" y="19"/>
                </a:lnTo>
                <a:lnTo>
                  <a:pt x="350" y="19"/>
                </a:lnTo>
                <a:lnTo>
                  <a:pt x="350" y="19"/>
                </a:lnTo>
                <a:lnTo>
                  <a:pt x="350" y="19"/>
                </a:lnTo>
                <a:lnTo>
                  <a:pt x="352" y="19"/>
                </a:lnTo>
                <a:lnTo>
                  <a:pt x="352" y="19"/>
                </a:lnTo>
                <a:lnTo>
                  <a:pt x="352" y="17"/>
                </a:lnTo>
                <a:lnTo>
                  <a:pt x="352" y="17"/>
                </a:lnTo>
                <a:lnTo>
                  <a:pt x="352" y="19"/>
                </a:lnTo>
                <a:lnTo>
                  <a:pt x="352" y="20"/>
                </a:lnTo>
                <a:lnTo>
                  <a:pt x="352" y="20"/>
                </a:lnTo>
                <a:lnTo>
                  <a:pt x="352" y="20"/>
                </a:lnTo>
                <a:lnTo>
                  <a:pt x="352" y="20"/>
                </a:lnTo>
                <a:lnTo>
                  <a:pt x="353" y="20"/>
                </a:lnTo>
                <a:lnTo>
                  <a:pt x="353" y="19"/>
                </a:lnTo>
                <a:lnTo>
                  <a:pt x="353" y="19"/>
                </a:lnTo>
                <a:lnTo>
                  <a:pt x="353" y="20"/>
                </a:lnTo>
                <a:lnTo>
                  <a:pt x="353" y="20"/>
                </a:lnTo>
                <a:lnTo>
                  <a:pt x="353" y="20"/>
                </a:lnTo>
                <a:lnTo>
                  <a:pt x="355" y="19"/>
                </a:lnTo>
                <a:lnTo>
                  <a:pt x="355" y="19"/>
                </a:lnTo>
                <a:lnTo>
                  <a:pt x="355" y="19"/>
                </a:lnTo>
                <a:lnTo>
                  <a:pt x="355" y="19"/>
                </a:lnTo>
                <a:lnTo>
                  <a:pt x="353" y="17"/>
                </a:lnTo>
                <a:lnTo>
                  <a:pt x="353" y="17"/>
                </a:lnTo>
                <a:lnTo>
                  <a:pt x="353" y="17"/>
                </a:lnTo>
                <a:lnTo>
                  <a:pt x="353" y="17"/>
                </a:lnTo>
                <a:lnTo>
                  <a:pt x="353" y="16"/>
                </a:lnTo>
                <a:lnTo>
                  <a:pt x="353" y="16"/>
                </a:lnTo>
                <a:lnTo>
                  <a:pt x="353" y="16"/>
                </a:lnTo>
                <a:lnTo>
                  <a:pt x="353" y="17"/>
                </a:lnTo>
                <a:lnTo>
                  <a:pt x="355" y="17"/>
                </a:lnTo>
                <a:lnTo>
                  <a:pt x="355" y="17"/>
                </a:lnTo>
                <a:lnTo>
                  <a:pt x="355" y="17"/>
                </a:lnTo>
                <a:lnTo>
                  <a:pt x="356" y="17"/>
                </a:lnTo>
                <a:lnTo>
                  <a:pt x="358" y="19"/>
                </a:lnTo>
                <a:lnTo>
                  <a:pt x="358" y="17"/>
                </a:lnTo>
                <a:lnTo>
                  <a:pt x="360" y="17"/>
                </a:lnTo>
                <a:lnTo>
                  <a:pt x="362" y="16"/>
                </a:lnTo>
                <a:lnTo>
                  <a:pt x="363" y="16"/>
                </a:lnTo>
                <a:lnTo>
                  <a:pt x="363" y="16"/>
                </a:lnTo>
                <a:lnTo>
                  <a:pt x="363" y="17"/>
                </a:lnTo>
                <a:lnTo>
                  <a:pt x="362" y="17"/>
                </a:lnTo>
                <a:lnTo>
                  <a:pt x="362" y="17"/>
                </a:lnTo>
                <a:lnTo>
                  <a:pt x="362" y="19"/>
                </a:lnTo>
                <a:lnTo>
                  <a:pt x="362" y="19"/>
                </a:lnTo>
                <a:lnTo>
                  <a:pt x="362" y="19"/>
                </a:lnTo>
                <a:lnTo>
                  <a:pt x="363" y="19"/>
                </a:lnTo>
                <a:lnTo>
                  <a:pt x="363" y="19"/>
                </a:lnTo>
                <a:lnTo>
                  <a:pt x="363" y="20"/>
                </a:lnTo>
                <a:lnTo>
                  <a:pt x="363" y="20"/>
                </a:lnTo>
                <a:lnTo>
                  <a:pt x="363" y="20"/>
                </a:lnTo>
                <a:lnTo>
                  <a:pt x="363" y="20"/>
                </a:lnTo>
                <a:lnTo>
                  <a:pt x="363" y="20"/>
                </a:lnTo>
                <a:lnTo>
                  <a:pt x="362" y="20"/>
                </a:lnTo>
                <a:lnTo>
                  <a:pt x="362" y="20"/>
                </a:lnTo>
                <a:lnTo>
                  <a:pt x="362" y="20"/>
                </a:lnTo>
                <a:lnTo>
                  <a:pt x="360" y="20"/>
                </a:lnTo>
                <a:lnTo>
                  <a:pt x="360" y="20"/>
                </a:lnTo>
                <a:lnTo>
                  <a:pt x="360" y="22"/>
                </a:lnTo>
                <a:lnTo>
                  <a:pt x="360" y="22"/>
                </a:lnTo>
                <a:lnTo>
                  <a:pt x="360" y="22"/>
                </a:lnTo>
                <a:lnTo>
                  <a:pt x="360" y="22"/>
                </a:lnTo>
                <a:lnTo>
                  <a:pt x="362" y="22"/>
                </a:lnTo>
                <a:lnTo>
                  <a:pt x="362" y="22"/>
                </a:lnTo>
                <a:lnTo>
                  <a:pt x="362" y="22"/>
                </a:lnTo>
                <a:lnTo>
                  <a:pt x="362" y="23"/>
                </a:lnTo>
                <a:lnTo>
                  <a:pt x="360" y="23"/>
                </a:lnTo>
                <a:lnTo>
                  <a:pt x="360" y="23"/>
                </a:lnTo>
                <a:lnTo>
                  <a:pt x="359" y="23"/>
                </a:lnTo>
                <a:lnTo>
                  <a:pt x="359" y="24"/>
                </a:lnTo>
                <a:lnTo>
                  <a:pt x="359" y="24"/>
                </a:lnTo>
                <a:lnTo>
                  <a:pt x="360" y="24"/>
                </a:lnTo>
                <a:lnTo>
                  <a:pt x="360" y="24"/>
                </a:lnTo>
                <a:lnTo>
                  <a:pt x="360" y="24"/>
                </a:lnTo>
                <a:lnTo>
                  <a:pt x="360" y="24"/>
                </a:lnTo>
                <a:lnTo>
                  <a:pt x="360" y="24"/>
                </a:lnTo>
                <a:lnTo>
                  <a:pt x="362" y="24"/>
                </a:lnTo>
                <a:lnTo>
                  <a:pt x="362" y="24"/>
                </a:lnTo>
                <a:lnTo>
                  <a:pt x="362" y="24"/>
                </a:lnTo>
                <a:lnTo>
                  <a:pt x="363" y="24"/>
                </a:lnTo>
                <a:lnTo>
                  <a:pt x="363" y="24"/>
                </a:lnTo>
                <a:lnTo>
                  <a:pt x="365" y="23"/>
                </a:lnTo>
                <a:lnTo>
                  <a:pt x="365" y="23"/>
                </a:lnTo>
                <a:lnTo>
                  <a:pt x="365" y="24"/>
                </a:lnTo>
                <a:lnTo>
                  <a:pt x="365" y="24"/>
                </a:lnTo>
                <a:lnTo>
                  <a:pt x="365" y="24"/>
                </a:lnTo>
                <a:lnTo>
                  <a:pt x="365" y="24"/>
                </a:lnTo>
                <a:lnTo>
                  <a:pt x="365" y="23"/>
                </a:lnTo>
                <a:lnTo>
                  <a:pt x="366" y="23"/>
                </a:lnTo>
                <a:lnTo>
                  <a:pt x="366" y="23"/>
                </a:lnTo>
                <a:lnTo>
                  <a:pt x="366" y="23"/>
                </a:lnTo>
                <a:lnTo>
                  <a:pt x="367" y="23"/>
                </a:lnTo>
                <a:lnTo>
                  <a:pt x="367" y="23"/>
                </a:lnTo>
                <a:lnTo>
                  <a:pt x="369" y="23"/>
                </a:lnTo>
                <a:lnTo>
                  <a:pt x="369" y="23"/>
                </a:lnTo>
                <a:lnTo>
                  <a:pt x="369" y="23"/>
                </a:lnTo>
                <a:lnTo>
                  <a:pt x="369" y="23"/>
                </a:lnTo>
                <a:lnTo>
                  <a:pt x="369" y="23"/>
                </a:lnTo>
                <a:lnTo>
                  <a:pt x="370" y="23"/>
                </a:lnTo>
                <a:lnTo>
                  <a:pt x="370" y="23"/>
                </a:lnTo>
                <a:lnTo>
                  <a:pt x="370" y="23"/>
                </a:lnTo>
                <a:lnTo>
                  <a:pt x="370" y="23"/>
                </a:lnTo>
                <a:lnTo>
                  <a:pt x="370" y="23"/>
                </a:lnTo>
                <a:lnTo>
                  <a:pt x="369" y="23"/>
                </a:lnTo>
                <a:lnTo>
                  <a:pt x="367" y="24"/>
                </a:lnTo>
                <a:lnTo>
                  <a:pt x="367" y="24"/>
                </a:lnTo>
                <a:lnTo>
                  <a:pt x="366" y="26"/>
                </a:lnTo>
                <a:lnTo>
                  <a:pt x="365" y="26"/>
                </a:lnTo>
                <a:lnTo>
                  <a:pt x="365" y="26"/>
                </a:lnTo>
                <a:lnTo>
                  <a:pt x="365" y="26"/>
                </a:lnTo>
                <a:lnTo>
                  <a:pt x="365" y="26"/>
                </a:lnTo>
                <a:lnTo>
                  <a:pt x="365" y="26"/>
                </a:lnTo>
                <a:lnTo>
                  <a:pt x="365" y="26"/>
                </a:lnTo>
                <a:lnTo>
                  <a:pt x="363" y="26"/>
                </a:lnTo>
                <a:lnTo>
                  <a:pt x="363" y="26"/>
                </a:lnTo>
                <a:lnTo>
                  <a:pt x="363" y="26"/>
                </a:lnTo>
                <a:lnTo>
                  <a:pt x="363" y="26"/>
                </a:lnTo>
                <a:lnTo>
                  <a:pt x="363" y="26"/>
                </a:lnTo>
                <a:lnTo>
                  <a:pt x="363" y="26"/>
                </a:lnTo>
                <a:lnTo>
                  <a:pt x="363" y="27"/>
                </a:lnTo>
                <a:lnTo>
                  <a:pt x="363" y="27"/>
                </a:lnTo>
                <a:lnTo>
                  <a:pt x="363" y="27"/>
                </a:lnTo>
                <a:lnTo>
                  <a:pt x="363" y="27"/>
                </a:lnTo>
                <a:lnTo>
                  <a:pt x="363" y="29"/>
                </a:lnTo>
                <a:lnTo>
                  <a:pt x="363" y="29"/>
                </a:lnTo>
                <a:lnTo>
                  <a:pt x="362" y="29"/>
                </a:lnTo>
                <a:lnTo>
                  <a:pt x="362" y="29"/>
                </a:lnTo>
                <a:lnTo>
                  <a:pt x="362" y="29"/>
                </a:lnTo>
                <a:lnTo>
                  <a:pt x="362" y="29"/>
                </a:lnTo>
                <a:lnTo>
                  <a:pt x="362" y="27"/>
                </a:lnTo>
                <a:lnTo>
                  <a:pt x="362" y="27"/>
                </a:lnTo>
                <a:lnTo>
                  <a:pt x="362" y="27"/>
                </a:lnTo>
                <a:lnTo>
                  <a:pt x="360" y="27"/>
                </a:lnTo>
                <a:lnTo>
                  <a:pt x="360" y="27"/>
                </a:lnTo>
                <a:lnTo>
                  <a:pt x="360" y="27"/>
                </a:lnTo>
                <a:lnTo>
                  <a:pt x="360" y="27"/>
                </a:lnTo>
                <a:lnTo>
                  <a:pt x="360" y="27"/>
                </a:lnTo>
                <a:lnTo>
                  <a:pt x="360" y="27"/>
                </a:lnTo>
                <a:lnTo>
                  <a:pt x="360" y="27"/>
                </a:lnTo>
                <a:lnTo>
                  <a:pt x="360" y="27"/>
                </a:lnTo>
                <a:lnTo>
                  <a:pt x="359" y="27"/>
                </a:lnTo>
                <a:lnTo>
                  <a:pt x="359" y="29"/>
                </a:lnTo>
                <a:lnTo>
                  <a:pt x="359" y="29"/>
                </a:lnTo>
                <a:lnTo>
                  <a:pt x="359" y="30"/>
                </a:lnTo>
                <a:lnTo>
                  <a:pt x="359" y="30"/>
                </a:lnTo>
                <a:lnTo>
                  <a:pt x="359" y="30"/>
                </a:lnTo>
                <a:lnTo>
                  <a:pt x="359" y="30"/>
                </a:lnTo>
                <a:lnTo>
                  <a:pt x="358" y="30"/>
                </a:lnTo>
                <a:lnTo>
                  <a:pt x="358" y="30"/>
                </a:lnTo>
                <a:lnTo>
                  <a:pt x="358" y="31"/>
                </a:lnTo>
                <a:lnTo>
                  <a:pt x="358" y="31"/>
                </a:lnTo>
                <a:lnTo>
                  <a:pt x="356" y="30"/>
                </a:lnTo>
                <a:lnTo>
                  <a:pt x="356" y="30"/>
                </a:lnTo>
                <a:lnTo>
                  <a:pt x="356" y="30"/>
                </a:lnTo>
                <a:lnTo>
                  <a:pt x="355" y="30"/>
                </a:lnTo>
                <a:lnTo>
                  <a:pt x="355" y="30"/>
                </a:lnTo>
                <a:lnTo>
                  <a:pt x="355" y="30"/>
                </a:lnTo>
                <a:lnTo>
                  <a:pt x="355" y="30"/>
                </a:lnTo>
                <a:lnTo>
                  <a:pt x="355" y="31"/>
                </a:lnTo>
                <a:lnTo>
                  <a:pt x="355" y="31"/>
                </a:lnTo>
                <a:lnTo>
                  <a:pt x="355" y="31"/>
                </a:lnTo>
                <a:lnTo>
                  <a:pt x="356" y="31"/>
                </a:lnTo>
                <a:lnTo>
                  <a:pt x="355" y="31"/>
                </a:lnTo>
                <a:lnTo>
                  <a:pt x="355" y="31"/>
                </a:lnTo>
                <a:lnTo>
                  <a:pt x="355" y="31"/>
                </a:lnTo>
                <a:lnTo>
                  <a:pt x="353" y="30"/>
                </a:lnTo>
                <a:lnTo>
                  <a:pt x="353" y="30"/>
                </a:lnTo>
                <a:lnTo>
                  <a:pt x="353" y="30"/>
                </a:lnTo>
                <a:lnTo>
                  <a:pt x="352" y="30"/>
                </a:lnTo>
                <a:lnTo>
                  <a:pt x="352" y="31"/>
                </a:lnTo>
                <a:lnTo>
                  <a:pt x="352" y="31"/>
                </a:lnTo>
                <a:lnTo>
                  <a:pt x="352" y="31"/>
                </a:lnTo>
                <a:lnTo>
                  <a:pt x="352" y="31"/>
                </a:lnTo>
                <a:lnTo>
                  <a:pt x="352" y="33"/>
                </a:lnTo>
                <a:lnTo>
                  <a:pt x="352" y="33"/>
                </a:lnTo>
                <a:lnTo>
                  <a:pt x="352" y="34"/>
                </a:lnTo>
                <a:lnTo>
                  <a:pt x="353" y="34"/>
                </a:lnTo>
                <a:lnTo>
                  <a:pt x="353" y="33"/>
                </a:lnTo>
                <a:lnTo>
                  <a:pt x="353" y="34"/>
                </a:lnTo>
                <a:lnTo>
                  <a:pt x="353" y="34"/>
                </a:lnTo>
                <a:lnTo>
                  <a:pt x="352" y="34"/>
                </a:lnTo>
                <a:lnTo>
                  <a:pt x="352" y="34"/>
                </a:lnTo>
                <a:lnTo>
                  <a:pt x="350" y="34"/>
                </a:lnTo>
                <a:lnTo>
                  <a:pt x="350" y="34"/>
                </a:lnTo>
                <a:lnTo>
                  <a:pt x="350" y="34"/>
                </a:lnTo>
                <a:lnTo>
                  <a:pt x="350" y="34"/>
                </a:lnTo>
                <a:lnTo>
                  <a:pt x="350" y="34"/>
                </a:lnTo>
                <a:lnTo>
                  <a:pt x="350" y="36"/>
                </a:lnTo>
                <a:lnTo>
                  <a:pt x="352" y="36"/>
                </a:lnTo>
                <a:lnTo>
                  <a:pt x="352" y="36"/>
                </a:lnTo>
                <a:lnTo>
                  <a:pt x="352" y="36"/>
                </a:lnTo>
                <a:lnTo>
                  <a:pt x="352" y="36"/>
                </a:lnTo>
                <a:lnTo>
                  <a:pt x="353" y="36"/>
                </a:lnTo>
                <a:lnTo>
                  <a:pt x="353" y="36"/>
                </a:lnTo>
                <a:lnTo>
                  <a:pt x="352" y="36"/>
                </a:lnTo>
                <a:lnTo>
                  <a:pt x="352" y="36"/>
                </a:lnTo>
                <a:lnTo>
                  <a:pt x="353" y="37"/>
                </a:lnTo>
                <a:lnTo>
                  <a:pt x="353" y="37"/>
                </a:lnTo>
                <a:lnTo>
                  <a:pt x="353" y="37"/>
                </a:lnTo>
                <a:lnTo>
                  <a:pt x="353" y="39"/>
                </a:lnTo>
                <a:lnTo>
                  <a:pt x="355" y="39"/>
                </a:lnTo>
                <a:lnTo>
                  <a:pt x="355" y="39"/>
                </a:lnTo>
                <a:lnTo>
                  <a:pt x="353" y="39"/>
                </a:lnTo>
                <a:lnTo>
                  <a:pt x="353" y="39"/>
                </a:lnTo>
                <a:lnTo>
                  <a:pt x="352" y="40"/>
                </a:lnTo>
                <a:lnTo>
                  <a:pt x="352" y="41"/>
                </a:lnTo>
                <a:lnTo>
                  <a:pt x="352" y="41"/>
                </a:lnTo>
                <a:lnTo>
                  <a:pt x="350" y="41"/>
                </a:lnTo>
                <a:lnTo>
                  <a:pt x="350" y="41"/>
                </a:lnTo>
                <a:lnTo>
                  <a:pt x="350" y="41"/>
                </a:lnTo>
                <a:lnTo>
                  <a:pt x="350" y="41"/>
                </a:lnTo>
                <a:lnTo>
                  <a:pt x="349" y="41"/>
                </a:lnTo>
                <a:lnTo>
                  <a:pt x="349" y="41"/>
                </a:lnTo>
                <a:lnTo>
                  <a:pt x="349" y="41"/>
                </a:lnTo>
                <a:lnTo>
                  <a:pt x="349" y="41"/>
                </a:lnTo>
                <a:lnTo>
                  <a:pt x="348" y="41"/>
                </a:lnTo>
                <a:lnTo>
                  <a:pt x="348" y="41"/>
                </a:lnTo>
                <a:lnTo>
                  <a:pt x="348" y="40"/>
                </a:lnTo>
                <a:lnTo>
                  <a:pt x="348" y="40"/>
                </a:lnTo>
                <a:lnTo>
                  <a:pt x="348" y="39"/>
                </a:lnTo>
                <a:lnTo>
                  <a:pt x="346" y="39"/>
                </a:lnTo>
                <a:lnTo>
                  <a:pt x="346" y="40"/>
                </a:lnTo>
                <a:lnTo>
                  <a:pt x="346" y="40"/>
                </a:lnTo>
                <a:lnTo>
                  <a:pt x="346" y="40"/>
                </a:lnTo>
                <a:lnTo>
                  <a:pt x="345" y="40"/>
                </a:lnTo>
                <a:lnTo>
                  <a:pt x="345" y="40"/>
                </a:lnTo>
                <a:lnTo>
                  <a:pt x="345" y="40"/>
                </a:lnTo>
                <a:lnTo>
                  <a:pt x="345" y="41"/>
                </a:lnTo>
                <a:lnTo>
                  <a:pt x="345" y="41"/>
                </a:lnTo>
                <a:lnTo>
                  <a:pt x="345" y="41"/>
                </a:lnTo>
                <a:lnTo>
                  <a:pt x="345" y="41"/>
                </a:lnTo>
                <a:lnTo>
                  <a:pt x="345" y="41"/>
                </a:lnTo>
                <a:lnTo>
                  <a:pt x="343" y="43"/>
                </a:lnTo>
                <a:lnTo>
                  <a:pt x="345" y="43"/>
                </a:lnTo>
                <a:lnTo>
                  <a:pt x="345" y="43"/>
                </a:lnTo>
                <a:lnTo>
                  <a:pt x="345" y="43"/>
                </a:lnTo>
                <a:lnTo>
                  <a:pt x="345" y="43"/>
                </a:lnTo>
                <a:lnTo>
                  <a:pt x="343" y="43"/>
                </a:lnTo>
                <a:lnTo>
                  <a:pt x="342" y="43"/>
                </a:lnTo>
                <a:lnTo>
                  <a:pt x="342" y="43"/>
                </a:lnTo>
                <a:lnTo>
                  <a:pt x="342" y="43"/>
                </a:lnTo>
                <a:lnTo>
                  <a:pt x="342" y="44"/>
                </a:lnTo>
                <a:lnTo>
                  <a:pt x="342" y="44"/>
                </a:lnTo>
                <a:lnTo>
                  <a:pt x="342" y="44"/>
                </a:lnTo>
                <a:lnTo>
                  <a:pt x="342" y="44"/>
                </a:lnTo>
                <a:lnTo>
                  <a:pt x="340" y="44"/>
                </a:lnTo>
                <a:lnTo>
                  <a:pt x="340" y="44"/>
                </a:lnTo>
                <a:lnTo>
                  <a:pt x="340" y="44"/>
                </a:lnTo>
                <a:lnTo>
                  <a:pt x="340" y="44"/>
                </a:lnTo>
                <a:lnTo>
                  <a:pt x="340" y="43"/>
                </a:lnTo>
                <a:lnTo>
                  <a:pt x="340" y="43"/>
                </a:lnTo>
                <a:lnTo>
                  <a:pt x="340" y="43"/>
                </a:lnTo>
                <a:lnTo>
                  <a:pt x="339" y="46"/>
                </a:lnTo>
                <a:lnTo>
                  <a:pt x="339" y="46"/>
                </a:lnTo>
                <a:lnTo>
                  <a:pt x="339" y="44"/>
                </a:lnTo>
                <a:lnTo>
                  <a:pt x="338" y="44"/>
                </a:lnTo>
                <a:lnTo>
                  <a:pt x="338" y="44"/>
                </a:lnTo>
                <a:lnTo>
                  <a:pt x="338" y="44"/>
                </a:lnTo>
                <a:lnTo>
                  <a:pt x="338" y="44"/>
                </a:lnTo>
                <a:lnTo>
                  <a:pt x="338" y="44"/>
                </a:lnTo>
                <a:lnTo>
                  <a:pt x="338" y="44"/>
                </a:lnTo>
                <a:lnTo>
                  <a:pt x="338" y="46"/>
                </a:lnTo>
                <a:lnTo>
                  <a:pt x="338" y="46"/>
                </a:lnTo>
                <a:lnTo>
                  <a:pt x="338" y="44"/>
                </a:lnTo>
                <a:lnTo>
                  <a:pt x="336" y="44"/>
                </a:lnTo>
                <a:lnTo>
                  <a:pt x="336" y="46"/>
                </a:lnTo>
                <a:lnTo>
                  <a:pt x="335" y="46"/>
                </a:lnTo>
                <a:lnTo>
                  <a:pt x="335" y="46"/>
                </a:lnTo>
                <a:lnTo>
                  <a:pt x="333" y="46"/>
                </a:lnTo>
                <a:lnTo>
                  <a:pt x="333" y="46"/>
                </a:lnTo>
                <a:lnTo>
                  <a:pt x="333" y="46"/>
                </a:lnTo>
                <a:lnTo>
                  <a:pt x="333" y="46"/>
                </a:lnTo>
                <a:lnTo>
                  <a:pt x="332" y="46"/>
                </a:lnTo>
                <a:lnTo>
                  <a:pt x="332" y="46"/>
                </a:lnTo>
                <a:lnTo>
                  <a:pt x="332" y="46"/>
                </a:lnTo>
                <a:lnTo>
                  <a:pt x="332" y="46"/>
                </a:lnTo>
                <a:lnTo>
                  <a:pt x="332" y="47"/>
                </a:lnTo>
                <a:lnTo>
                  <a:pt x="330" y="47"/>
                </a:lnTo>
                <a:lnTo>
                  <a:pt x="330" y="49"/>
                </a:lnTo>
                <a:lnTo>
                  <a:pt x="330" y="49"/>
                </a:lnTo>
                <a:lnTo>
                  <a:pt x="330" y="49"/>
                </a:lnTo>
                <a:lnTo>
                  <a:pt x="330" y="49"/>
                </a:lnTo>
                <a:lnTo>
                  <a:pt x="329" y="47"/>
                </a:lnTo>
                <a:lnTo>
                  <a:pt x="329" y="47"/>
                </a:lnTo>
                <a:lnTo>
                  <a:pt x="329" y="47"/>
                </a:lnTo>
                <a:lnTo>
                  <a:pt x="328" y="47"/>
                </a:lnTo>
                <a:lnTo>
                  <a:pt x="328" y="47"/>
                </a:lnTo>
                <a:lnTo>
                  <a:pt x="328" y="47"/>
                </a:lnTo>
                <a:lnTo>
                  <a:pt x="328" y="47"/>
                </a:lnTo>
                <a:lnTo>
                  <a:pt x="328" y="47"/>
                </a:lnTo>
                <a:lnTo>
                  <a:pt x="326" y="49"/>
                </a:lnTo>
                <a:lnTo>
                  <a:pt x="326" y="49"/>
                </a:lnTo>
                <a:lnTo>
                  <a:pt x="326" y="49"/>
                </a:lnTo>
                <a:lnTo>
                  <a:pt x="326" y="49"/>
                </a:lnTo>
                <a:lnTo>
                  <a:pt x="325" y="49"/>
                </a:lnTo>
                <a:lnTo>
                  <a:pt x="325" y="47"/>
                </a:lnTo>
                <a:lnTo>
                  <a:pt x="325" y="47"/>
                </a:lnTo>
                <a:lnTo>
                  <a:pt x="325" y="47"/>
                </a:lnTo>
                <a:lnTo>
                  <a:pt x="323" y="49"/>
                </a:lnTo>
                <a:lnTo>
                  <a:pt x="323" y="49"/>
                </a:lnTo>
                <a:lnTo>
                  <a:pt x="323" y="49"/>
                </a:lnTo>
                <a:lnTo>
                  <a:pt x="323" y="49"/>
                </a:lnTo>
                <a:lnTo>
                  <a:pt x="323" y="50"/>
                </a:lnTo>
                <a:lnTo>
                  <a:pt x="323" y="50"/>
                </a:lnTo>
                <a:lnTo>
                  <a:pt x="323" y="49"/>
                </a:lnTo>
                <a:lnTo>
                  <a:pt x="323" y="49"/>
                </a:lnTo>
                <a:lnTo>
                  <a:pt x="320" y="50"/>
                </a:lnTo>
                <a:lnTo>
                  <a:pt x="320" y="51"/>
                </a:lnTo>
                <a:lnTo>
                  <a:pt x="319" y="51"/>
                </a:lnTo>
                <a:lnTo>
                  <a:pt x="319" y="51"/>
                </a:lnTo>
                <a:lnTo>
                  <a:pt x="319" y="51"/>
                </a:lnTo>
                <a:lnTo>
                  <a:pt x="319" y="51"/>
                </a:lnTo>
                <a:lnTo>
                  <a:pt x="319" y="51"/>
                </a:lnTo>
                <a:lnTo>
                  <a:pt x="319" y="53"/>
                </a:lnTo>
                <a:lnTo>
                  <a:pt x="319" y="53"/>
                </a:lnTo>
                <a:lnTo>
                  <a:pt x="319" y="53"/>
                </a:lnTo>
                <a:lnTo>
                  <a:pt x="318" y="53"/>
                </a:lnTo>
                <a:lnTo>
                  <a:pt x="318" y="54"/>
                </a:lnTo>
                <a:lnTo>
                  <a:pt x="318" y="54"/>
                </a:lnTo>
                <a:lnTo>
                  <a:pt x="316" y="54"/>
                </a:lnTo>
                <a:lnTo>
                  <a:pt x="316" y="54"/>
                </a:lnTo>
                <a:lnTo>
                  <a:pt x="318" y="54"/>
                </a:lnTo>
                <a:lnTo>
                  <a:pt x="318" y="54"/>
                </a:lnTo>
                <a:lnTo>
                  <a:pt x="316" y="56"/>
                </a:lnTo>
                <a:lnTo>
                  <a:pt x="316" y="56"/>
                </a:lnTo>
                <a:lnTo>
                  <a:pt x="318" y="54"/>
                </a:lnTo>
                <a:lnTo>
                  <a:pt x="316" y="54"/>
                </a:lnTo>
                <a:lnTo>
                  <a:pt x="316" y="53"/>
                </a:lnTo>
                <a:lnTo>
                  <a:pt x="316" y="53"/>
                </a:lnTo>
                <a:lnTo>
                  <a:pt x="318" y="53"/>
                </a:lnTo>
                <a:lnTo>
                  <a:pt x="318" y="53"/>
                </a:lnTo>
                <a:lnTo>
                  <a:pt x="316" y="53"/>
                </a:lnTo>
                <a:lnTo>
                  <a:pt x="316" y="53"/>
                </a:lnTo>
                <a:lnTo>
                  <a:pt x="315" y="51"/>
                </a:lnTo>
                <a:lnTo>
                  <a:pt x="315" y="51"/>
                </a:lnTo>
                <a:lnTo>
                  <a:pt x="315" y="53"/>
                </a:lnTo>
                <a:lnTo>
                  <a:pt x="315" y="53"/>
                </a:lnTo>
                <a:lnTo>
                  <a:pt x="313" y="53"/>
                </a:lnTo>
                <a:lnTo>
                  <a:pt x="313" y="53"/>
                </a:lnTo>
                <a:lnTo>
                  <a:pt x="313" y="53"/>
                </a:lnTo>
                <a:lnTo>
                  <a:pt x="312" y="53"/>
                </a:lnTo>
                <a:lnTo>
                  <a:pt x="312" y="53"/>
                </a:lnTo>
                <a:lnTo>
                  <a:pt x="312" y="54"/>
                </a:lnTo>
                <a:lnTo>
                  <a:pt x="312" y="54"/>
                </a:lnTo>
                <a:lnTo>
                  <a:pt x="311" y="53"/>
                </a:lnTo>
                <a:lnTo>
                  <a:pt x="311" y="53"/>
                </a:lnTo>
                <a:lnTo>
                  <a:pt x="309" y="53"/>
                </a:lnTo>
                <a:lnTo>
                  <a:pt x="309" y="54"/>
                </a:lnTo>
                <a:lnTo>
                  <a:pt x="309" y="54"/>
                </a:lnTo>
                <a:lnTo>
                  <a:pt x="308" y="54"/>
                </a:lnTo>
                <a:lnTo>
                  <a:pt x="308" y="54"/>
                </a:lnTo>
                <a:lnTo>
                  <a:pt x="308" y="54"/>
                </a:lnTo>
                <a:lnTo>
                  <a:pt x="308" y="54"/>
                </a:lnTo>
                <a:lnTo>
                  <a:pt x="308" y="56"/>
                </a:lnTo>
                <a:lnTo>
                  <a:pt x="308" y="56"/>
                </a:lnTo>
                <a:lnTo>
                  <a:pt x="308" y="56"/>
                </a:lnTo>
                <a:lnTo>
                  <a:pt x="308" y="56"/>
                </a:lnTo>
                <a:lnTo>
                  <a:pt x="308" y="56"/>
                </a:lnTo>
                <a:lnTo>
                  <a:pt x="308" y="56"/>
                </a:lnTo>
                <a:lnTo>
                  <a:pt x="308" y="56"/>
                </a:lnTo>
                <a:lnTo>
                  <a:pt x="308" y="56"/>
                </a:lnTo>
                <a:lnTo>
                  <a:pt x="306" y="56"/>
                </a:lnTo>
                <a:lnTo>
                  <a:pt x="306" y="56"/>
                </a:lnTo>
                <a:lnTo>
                  <a:pt x="306" y="54"/>
                </a:lnTo>
                <a:lnTo>
                  <a:pt x="306" y="54"/>
                </a:lnTo>
                <a:lnTo>
                  <a:pt x="305" y="56"/>
                </a:lnTo>
                <a:lnTo>
                  <a:pt x="305" y="56"/>
                </a:lnTo>
                <a:lnTo>
                  <a:pt x="305" y="56"/>
                </a:lnTo>
                <a:lnTo>
                  <a:pt x="305" y="57"/>
                </a:lnTo>
                <a:lnTo>
                  <a:pt x="305" y="57"/>
                </a:lnTo>
                <a:lnTo>
                  <a:pt x="305" y="57"/>
                </a:lnTo>
                <a:lnTo>
                  <a:pt x="305" y="57"/>
                </a:lnTo>
                <a:lnTo>
                  <a:pt x="306" y="57"/>
                </a:lnTo>
                <a:lnTo>
                  <a:pt x="306" y="57"/>
                </a:lnTo>
                <a:lnTo>
                  <a:pt x="306" y="57"/>
                </a:lnTo>
                <a:lnTo>
                  <a:pt x="306" y="57"/>
                </a:lnTo>
                <a:lnTo>
                  <a:pt x="306" y="59"/>
                </a:lnTo>
                <a:lnTo>
                  <a:pt x="306" y="59"/>
                </a:lnTo>
                <a:lnTo>
                  <a:pt x="308" y="59"/>
                </a:lnTo>
                <a:lnTo>
                  <a:pt x="308" y="59"/>
                </a:lnTo>
                <a:lnTo>
                  <a:pt x="308" y="57"/>
                </a:lnTo>
                <a:lnTo>
                  <a:pt x="308" y="57"/>
                </a:lnTo>
                <a:lnTo>
                  <a:pt x="309" y="57"/>
                </a:lnTo>
                <a:lnTo>
                  <a:pt x="311" y="57"/>
                </a:lnTo>
                <a:lnTo>
                  <a:pt x="312" y="56"/>
                </a:lnTo>
                <a:lnTo>
                  <a:pt x="312" y="54"/>
                </a:lnTo>
                <a:lnTo>
                  <a:pt x="312" y="54"/>
                </a:lnTo>
                <a:lnTo>
                  <a:pt x="312" y="54"/>
                </a:lnTo>
                <a:lnTo>
                  <a:pt x="313" y="54"/>
                </a:lnTo>
                <a:lnTo>
                  <a:pt x="313" y="56"/>
                </a:lnTo>
                <a:lnTo>
                  <a:pt x="313" y="56"/>
                </a:lnTo>
                <a:lnTo>
                  <a:pt x="313" y="56"/>
                </a:lnTo>
                <a:lnTo>
                  <a:pt x="313" y="56"/>
                </a:lnTo>
                <a:lnTo>
                  <a:pt x="315" y="56"/>
                </a:lnTo>
                <a:lnTo>
                  <a:pt x="315" y="56"/>
                </a:lnTo>
                <a:lnTo>
                  <a:pt x="315" y="56"/>
                </a:lnTo>
                <a:lnTo>
                  <a:pt x="315" y="54"/>
                </a:lnTo>
                <a:lnTo>
                  <a:pt x="315" y="54"/>
                </a:lnTo>
                <a:lnTo>
                  <a:pt x="315" y="54"/>
                </a:lnTo>
                <a:lnTo>
                  <a:pt x="315" y="54"/>
                </a:lnTo>
                <a:lnTo>
                  <a:pt x="315" y="54"/>
                </a:lnTo>
                <a:lnTo>
                  <a:pt x="315" y="56"/>
                </a:lnTo>
                <a:lnTo>
                  <a:pt x="315" y="56"/>
                </a:lnTo>
                <a:lnTo>
                  <a:pt x="316" y="56"/>
                </a:lnTo>
                <a:lnTo>
                  <a:pt x="316" y="56"/>
                </a:lnTo>
                <a:lnTo>
                  <a:pt x="315" y="57"/>
                </a:lnTo>
                <a:lnTo>
                  <a:pt x="315" y="57"/>
                </a:lnTo>
                <a:lnTo>
                  <a:pt x="315" y="56"/>
                </a:lnTo>
                <a:lnTo>
                  <a:pt x="313" y="56"/>
                </a:lnTo>
                <a:lnTo>
                  <a:pt x="313" y="56"/>
                </a:lnTo>
                <a:lnTo>
                  <a:pt x="313" y="57"/>
                </a:lnTo>
                <a:lnTo>
                  <a:pt x="313" y="57"/>
                </a:lnTo>
                <a:lnTo>
                  <a:pt x="313" y="57"/>
                </a:lnTo>
                <a:lnTo>
                  <a:pt x="313" y="57"/>
                </a:lnTo>
                <a:lnTo>
                  <a:pt x="312" y="57"/>
                </a:lnTo>
                <a:lnTo>
                  <a:pt x="311" y="57"/>
                </a:lnTo>
                <a:lnTo>
                  <a:pt x="311" y="57"/>
                </a:lnTo>
                <a:lnTo>
                  <a:pt x="309" y="57"/>
                </a:lnTo>
                <a:lnTo>
                  <a:pt x="309" y="57"/>
                </a:lnTo>
                <a:lnTo>
                  <a:pt x="309" y="59"/>
                </a:lnTo>
                <a:lnTo>
                  <a:pt x="309" y="59"/>
                </a:lnTo>
                <a:lnTo>
                  <a:pt x="309" y="59"/>
                </a:lnTo>
                <a:lnTo>
                  <a:pt x="308" y="59"/>
                </a:lnTo>
                <a:lnTo>
                  <a:pt x="308" y="59"/>
                </a:lnTo>
                <a:lnTo>
                  <a:pt x="308" y="60"/>
                </a:lnTo>
                <a:lnTo>
                  <a:pt x="308" y="60"/>
                </a:lnTo>
                <a:lnTo>
                  <a:pt x="309" y="60"/>
                </a:lnTo>
                <a:lnTo>
                  <a:pt x="309" y="60"/>
                </a:lnTo>
                <a:lnTo>
                  <a:pt x="311" y="60"/>
                </a:lnTo>
                <a:lnTo>
                  <a:pt x="309" y="61"/>
                </a:lnTo>
                <a:lnTo>
                  <a:pt x="309" y="61"/>
                </a:lnTo>
                <a:lnTo>
                  <a:pt x="309" y="61"/>
                </a:lnTo>
                <a:lnTo>
                  <a:pt x="309" y="61"/>
                </a:lnTo>
                <a:lnTo>
                  <a:pt x="309" y="61"/>
                </a:lnTo>
                <a:lnTo>
                  <a:pt x="308" y="61"/>
                </a:lnTo>
                <a:lnTo>
                  <a:pt x="308" y="61"/>
                </a:lnTo>
                <a:lnTo>
                  <a:pt x="305" y="61"/>
                </a:lnTo>
                <a:lnTo>
                  <a:pt x="305" y="61"/>
                </a:lnTo>
                <a:lnTo>
                  <a:pt x="306" y="60"/>
                </a:lnTo>
                <a:lnTo>
                  <a:pt x="308" y="60"/>
                </a:lnTo>
                <a:lnTo>
                  <a:pt x="308" y="60"/>
                </a:lnTo>
                <a:lnTo>
                  <a:pt x="306" y="59"/>
                </a:lnTo>
                <a:lnTo>
                  <a:pt x="306" y="59"/>
                </a:lnTo>
                <a:lnTo>
                  <a:pt x="306" y="59"/>
                </a:lnTo>
                <a:lnTo>
                  <a:pt x="306" y="59"/>
                </a:lnTo>
                <a:lnTo>
                  <a:pt x="306" y="60"/>
                </a:lnTo>
                <a:lnTo>
                  <a:pt x="306" y="60"/>
                </a:lnTo>
                <a:lnTo>
                  <a:pt x="305" y="60"/>
                </a:lnTo>
                <a:lnTo>
                  <a:pt x="303" y="60"/>
                </a:lnTo>
                <a:lnTo>
                  <a:pt x="302" y="60"/>
                </a:lnTo>
                <a:lnTo>
                  <a:pt x="302" y="60"/>
                </a:lnTo>
                <a:lnTo>
                  <a:pt x="302" y="60"/>
                </a:lnTo>
                <a:lnTo>
                  <a:pt x="302" y="61"/>
                </a:lnTo>
                <a:lnTo>
                  <a:pt x="302" y="61"/>
                </a:lnTo>
                <a:lnTo>
                  <a:pt x="302" y="61"/>
                </a:lnTo>
                <a:lnTo>
                  <a:pt x="302" y="61"/>
                </a:lnTo>
                <a:lnTo>
                  <a:pt x="302" y="61"/>
                </a:lnTo>
                <a:lnTo>
                  <a:pt x="303" y="61"/>
                </a:lnTo>
                <a:lnTo>
                  <a:pt x="303" y="61"/>
                </a:lnTo>
                <a:lnTo>
                  <a:pt x="305" y="61"/>
                </a:lnTo>
                <a:lnTo>
                  <a:pt x="305" y="61"/>
                </a:lnTo>
                <a:lnTo>
                  <a:pt x="303" y="61"/>
                </a:lnTo>
                <a:lnTo>
                  <a:pt x="302" y="61"/>
                </a:lnTo>
                <a:lnTo>
                  <a:pt x="302" y="61"/>
                </a:lnTo>
                <a:lnTo>
                  <a:pt x="302" y="61"/>
                </a:lnTo>
                <a:lnTo>
                  <a:pt x="302" y="61"/>
                </a:lnTo>
                <a:lnTo>
                  <a:pt x="302" y="61"/>
                </a:lnTo>
                <a:lnTo>
                  <a:pt x="302" y="61"/>
                </a:lnTo>
                <a:lnTo>
                  <a:pt x="301" y="60"/>
                </a:lnTo>
                <a:lnTo>
                  <a:pt x="301" y="60"/>
                </a:lnTo>
                <a:lnTo>
                  <a:pt x="299" y="60"/>
                </a:lnTo>
                <a:lnTo>
                  <a:pt x="299" y="61"/>
                </a:lnTo>
                <a:lnTo>
                  <a:pt x="299" y="61"/>
                </a:lnTo>
                <a:lnTo>
                  <a:pt x="299" y="61"/>
                </a:lnTo>
                <a:lnTo>
                  <a:pt x="298" y="61"/>
                </a:lnTo>
                <a:lnTo>
                  <a:pt x="298" y="61"/>
                </a:lnTo>
                <a:lnTo>
                  <a:pt x="298" y="61"/>
                </a:lnTo>
                <a:lnTo>
                  <a:pt x="298" y="60"/>
                </a:lnTo>
                <a:lnTo>
                  <a:pt x="298" y="60"/>
                </a:lnTo>
                <a:lnTo>
                  <a:pt x="299" y="60"/>
                </a:lnTo>
                <a:lnTo>
                  <a:pt x="299" y="60"/>
                </a:lnTo>
                <a:lnTo>
                  <a:pt x="299" y="60"/>
                </a:lnTo>
                <a:lnTo>
                  <a:pt x="299" y="60"/>
                </a:lnTo>
                <a:lnTo>
                  <a:pt x="299" y="60"/>
                </a:lnTo>
                <a:lnTo>
                  <a:pt x="299" y="60"/>
                </a:lnTo>
                <a:lnTo>
                  <a:pt x="301" y="60"/>
                </a:lnTo>
                <a:lnTo>
                  <a:pt x="301" y="59"/>
                </a:lnTo>
                <a:lnTo>
                  <a:pt x="301" y="59"/>
                </a:lnTo>
                <a:lnTo>
                  <a:pt x="301" y="57"/>
                </a:lnTo>
                <a:lnTo>
                  <a:pt x="301" y="57"/>
                </a:lnTo>
                <a:lnTo>
                  <a:pt x="301" y="57"/>
                </a:lnTo>
                <a:lnTo>
                  <a:pt x="299" y="57"/>
                </a:lnTo>
                <a:lnTo>
                  <a:pt x="299" y="59"/>
                </a:lnTo>
                <a:lnTo>
                  <a:pt x="298" y="59"/>
                </a:lnTo>
                <a:lnTo>
                  <a:pt x="298" y="59"/>
                </a:lnTo>
                <a:lnTo>
                  <a:pt x="298" y="59"/>
                </a:lnTo>
                <a:lnTo>
                  <a:pt x="298" y="57"/>
                </a:lnTo>
                <a:lnTo>
                  <a:pt x="298" y="57"/>
                </a:lnTo>
                <a:lnTo>
                  <a:pt x="295" y="57"/>
                </a:lnTo>
                <a:lnTo>
                  <a:pt x="295" y="57"/>
                </a:lnTo>
                <a:lnTo>
                  <a:pt x="295" y="57"/>
                </a:lnTo>
                <a:lnTo>
                  <a:pt x="295" y="57"/>
                </a:lnTo>
                <a:lnTo>
                  <a:pt x="295" y="59"/>
                </a:lnTo>
                <a:lnTo>
                  <a:pt x="295" y="59"/>
                </a:lnTo>
                <a:lnTo>
                  <a:pt x="296" y="59"/>
                </a:lnTo>
                <a:lnTo>
                  <a:pt x="296" y="59"/>
                </a:lnTo>
                <a:lnTo>
                  <a:pt x="296" y="59"/>
                </a:lnTo>
                <a:lnTo>
                  <a:pt x="296" y="60"/>
                </a:lnTo>
                <a:lnTo>
                  <a:pt x="295" y="60"/>
                </a:lnTo>
                <a:lnTo>
                  <a:pt x="295" y="60"/>
                </a:lnTo>
                <a:lnTo>
                  <a:pt x="295" y="60"/>
                </a:lnTo>
                <a:lnTo>
                  <a:pt x="295" y="60"/>
                </a:lnTo>
                <a:lnTo>
                  <a:pt x="295" y="60"/>
                </a:lnTo>
                <a:lnTo>
                  <a:pt x="293" y="60"/>
                </a:lnTo>
                <a:lnTo>
                  <a:pt x="293" y="61"/>
                </a:lnTo>
                <a:lnTo>
                  <a:pt x="293" y="61"/>
                </a:lnTo>
                <a:lnTo>
                  <a:pt x="293" y="61"/>
                </a:lnTo>
                <a:lnTo>
                  <a:pt x="293" y="61"/>
                </a:lnTo>
                <a:lnTo>
                  <a:pt x="293" y="61"/>
                </a:lnTo>
                <a:lnTo>
                  <a:pt x="293" y="61"/>
                </a:lnTo>
                <a:lnTo>
                  <a:pt x="295" y="61"/>
                </a:lnTo>
                <a:lnTo>
                  <a:pt x="296" y="61"/>
                </a:lnTo>
                <a:lnTo>
                  <a:pt x="296" y="61"/>
                </a:lnTo>
                <a:lnTo>
                  <a:pt x="295" y="61"/>
                </a:lnTo>
                <a:lnTo>
                  <a:pt x="295" y="61"/>
                </a:lnTo>
                <a:lnTo>
                  <a:pt x="295" y="63"/>
                </a:lnTo>
                <a:lnTo>
                  <a:pt x="293" y="63"/>
                </a:lnTo>
                <a:lnTo>
                  <a:pt x="293" y="63"/>
                </a:lnTo>
                <a:lnTo>
                  <a:pt x="292" y="63"/>
                </a:lnTo>
                <a:lnTo>
                  <a:pt x="292" y="63"/>
                </a:lnTo>
                <a:lnTo>
                  <a:pt x="292" y="63"/>
                </a:lnTo>
                <a:lnTo>
                  <a:pt x="292" y="63"/>
                </a:lnTo>
                <a:lnTo>
                  <a:pt x="291" y="64"/>
                </a:lnTo>
                <a:lnTo>
                  <a:pt x="291" y="64"/>
                </a:lnTo>
                <a:lnTo>
                  <a:pt x="289" y="64"/>
                </a:lnTo>
                <a:lnTo>
                  <a:pt x="289" y="64"/>
                </a:lnTo>
                <a:lnTo>
                  <a:pt x="288" y="64"/>
                </a:lnTo>
                <a:lnTo>
                  <a:pt x="288" y="64"/>
                </a:lnTo>
                <a:lnTo>
                  <a:pt x="286" y="64"/>
                </a:lnTo>
                <a:lnTo>
                  <a:pt x="286" y="64"/>
                </a:lnTo>
                <a:lnTo>
                  <a:pt x="286" y="64"/>
                </a:lnTo>
                <a:lnTo>
                  <a:pt x="286" y="64"/>
                </a:lnTo>
                <a:lnTo>
                  <a:pt x="286" y="63"/>
                </a:lnTo>
                <a:lnTo>
                  <a:pt x="286" y="63"/>
                </a:lnTo>
                <a:lnTo>
                  <a:pt x="286" y="63"/>
                </a:lnTo>
                <a:lnTo>
                  <a:pt x="286" y="63"/>
                </a:lnTo>
                <a:lnTo>
                  <a:pt x="285" y="63"/>
                </a:lnTo>
                <a:lnTo>
                  <a:pt x="285" y="63"/>
                </a:lnTo>
                <a:lnTo>
                  <a:pt x="283" y="64"/>
                </a:lnTo>
                <a:lnTo>
                  <a:pt x="282" y="64"/>
                </a:lnTo>
                <a:lnTo>
                  <a:pt x="282" y="64"/>
                </a:lnTo>
                <a:lnTo>
                  <a:pt x="283" y="64"/>
                </a:lnTo>
                <a:lnTo>
                  <a:pt x="285" y="64"/>
                </a:lnTo>
                <a:lnTo>
                  <a:pt x="285" y="64"/>
                </a:lnTo>
                <a:lnTo>
                  <a:pt x="285" y="64"/>
                </a:lnTo>
                <a:lnTo>
                  <a:pt x="285" y="66"/>
                </a:lnTo>
                <a:lnTo>
                  <a:pt x="283" y="66"/>
                </a:lnTo>
                <a:lnTo>
                  <a:pt x="285" y="66"/>
                </a:lnTo>
                <a:lnTo>
                  <a:pt x="285" y="66"/>
                </a:lnTo>
                <a:lnTo>
                  <a:pt x="285" y="66"/>
                </a:lnTo>
                <a:lnTo>
                  <a:pt x="285" y="66"/>
                </a:lnTo>
                <a:lnTo>
                  <a:pt x="283" y="66"/>
                </a:lnTo>
                <a:lnTo>
                  <a:pt x="283" y="66"/>
                </a:lnTo>
                <a:lnTo>
                  <a:pt x="282" y="66"/>
                </a:lnTo>
                <a:lnTo>
                  <a:pt x="282" y="67"/>
                </a:lnTo>
                <a:lnTo>
                  <a:pt x="282" y="67"/>
                </a:lnTo>
                <a:lnTo>
                  <a:pt x="282" y="67"/>
                </a:lnTo>
                <a:lnTo>
                  <a:pt x="281" y="67"/>
                </a:lnTo>
                <a:lnTo>
                  <a:pt x="279" y="69"/>
                </a:lnTo>
                <a:lnTo>
                  <a:pt x="279" y="69"/>
                </a:lnTo>
                <a:lnTo>
                  <a:pt x="279" y="69"/>
                </a:lnTo>
                <a:lnTo>
                  <a:pt x="278" y="69"/>
                </a:lnTo>
                <a:lnTo>
                  <a:pt x="278" y="67"/>
                </a:lnTo>
                <a:lnTo>
                  <a:pt x="276" y="67"/>
                </a:lnTo>
                <a:lnTo>
                  <a:pt x="275" y="67"/>
                </a:lnTo>
                <a:lnTo>
                  <a:pt x="275" y="69"/>
                </a:lnTo>
                <a:lnTo>
                  <a:pt x="275" y="69"/>
                </a:lnTo>
                <a:lnTo>
                  <a:pt x="275" y="69"/>
                </a:lnTo>
                <a:lnTo>
                  <a:pt x="275" y="69"/>
                </a:lnTo>
                <a:lnTo>
                  <a:pt x="275" y="69"/>
                </a:lnTo>
                <a:lnTo>
                  <a:pt x="275" y="69"/>
                </a:lnTo>
                <a:lnTo>
                  <a:pt x="273" y="69"/>
                </a:lnTo>
                <a:lnTo>
                  <a:pt x="273" y="69"/>
                </a:lnTo>
                <a:lnTo>
                  <a:pt x="273" y="69"/>
                </a:lnTo>
                <a:lnTo>
                  <a:pt x="272" y="69"/>
                </a:lnTo>
                <a:lnTo>
                  <a:pt x="272" y="69"/>
                </a:lnTo>
                <a:lnTo>
                  <a:pt x="271" y="69"/>
                </a:lnTo>
                <a:lnTo>
                  <a:pt x="271" y="70"/>
                </a:lnTo>
                <a:lnTo>
                  <a:pt x="271" y="70"/>
                </a:lnTo>
                <a:lnTo>
                  <a:pt x="271" y="69"/>
                </a:lnTo>
                <a:lnTo>
                  <a:pt x="271" y="69"/>
                </a:lnTo>
                <a:lnTo>
                  <a:pt x="269" y="70"/>
                </a:lnTo>
                <a:lnTo>
                  <a:pt x="269" y="70"/>
                </a:lnTo>
                <a:lnTo>
                  <a:pt x="269" y="70"/>
                </a:lnTo>
                <a:lnTo>
                  <a:pt x="268" y="70"/>
                </a:lnTo>
                <a:lnTo>
                  <a:pt x="268" y="70"/>
                </a:lnTo>
                <a:lnTo>
                  <a:pt x="268" y="70"/>
                </a:lnTo>
                <a:lnTo>
                  <a:pt x="268" y="71"/>
                </a:lnTo>
                <a:lnTo>
                  <a:pt x="266" y="71"/>
                </a:lnTo>
                <a:lnTo>
                  <a:pt x="265" y="71"/>
                </a:lnTo>
                <a:lnTo>
                  <a:pt x="265" y="71"/>
                </a:lnTo>
                <a:lnTo>
                  <a:pt x="264" y="73"/>
                </a:lnTo>
                <a:lnTo>
                  <a:pt x="264" y="73"/>
                </a:lnTo>
                <a:lnTo>
                  <a:pt x="264" y="73"/>
                </a:lnTo>
                <a:lnTo>
                  <a:pt x="264" y="73"/>
                </a:lnTo>
                <a:lnTo>
                  <a:pt x="264" y="74"/>
                </a:lnTo>
                <a:lnTo>
                  <a:pt x="264" y="74"/>
                </a:lnTo>
                <a:lnTo>
                  <a:pt x="264" y="74"/>
                </a:lnTo>
                <a:lnTo>
                  <a:pt x="264" y="74"/>
                </a:lnTo>
                <a:lnTo>
                  <a:pt x="265" y="74"/>
                </a:lnTo>
                <a:lnTo>
                  <a:pt x="265" y="73"/>
                </a:lnTo>
                <a:lnTo>
                  <a:pt x="266" y="73"/>
                </a:lnTo>
                <a:lnTo>
                  <a:pt x="266" y="73"/>
                </a:lnTo>
                <a:lnTo>
                  <a:pt x="268" y="71"/>
                </a:lnTo>
                <a:lnTo>
                  <a:pt x="268" y="73"/>
                </a:lnTo>
                <a:lnTo>
                  <a:pt x="268" y="73"/>
                </a:lnTo>
                <a:lnTo>
                  <a:pt x="266" y="73"/>
                </a:lnTo>
                <a:lnTo>
                  <a:pt x="266" y="73"/>
                </a:lnTo>
                <a:lnTo>
                  <a:pt x="265" y="73"/>
                </a:lnTo>
                <a:lnTo>
                  <a:pt x="264" y="76"/>
                </a:lnTo>
                <a:lnTo>
                  <a:pt x="265" y="74"/>
                </a:lnTo>
                <a:lnTo>
                  <a:pt x="265" y="74"/>
                </a:lnTo>
                <a:lnTo>
                  <a:pt x="264" y="74"/>
                </a:lnTo>
                <a:lnTo>
                  <a:pt x="264" y="74"/>
                </a:lnTo>
                <a:lnTo>
                  <a:pt x="264" y="74"/>
                </a:lnTo>
                <a:lnTo>
                  <a:pt x="264" y="74"/>
                </a:lnTo>
                <a:lnTo>
                  <a:pt x="262" y="74"/>
                </a:lnTo>
                <a:lnTo>
                  <a:pt x="262" y="76"/>
                </a:lnTo>
                <a:lnTo>
                  <a:pt x="262" y="76"/>
                </a:lnTo>
                <a:lnTo>
                  <a:pt x="262" y="76"/>
                </a:lnTo>
                <a:lnTo>
                  <a:pt x="262" y="76"/>
                </a:lnTo>
                <a:lnTo>
                  <a:pt x="261" y="74"/>
                </a:lnTo>
                <a:lnTo>
                  <a:pt x="261" y="74"/>
                </a:lnTo>
                <a:lnTo>
                  <a:pt x="261" y="74"/>
                </a:lnTo>
                <a:lnTo>
                  <a:pt x="261" y="74"/>
                </a:lnTo>
                <a:lnTo>
                  <a:pt x="261" y="74"/>
                </a:lnTo>
                <a:lnTo>
                  <a:pt x="261" y="74"/>
                </a:lnTo>
                <a:lnTo>
                  <a:pt x="259" y="74"/>
                </a:lnTo>
                <a:lnTo>
                  <a:pt x="259" y="74"/>
                </a:lnTo>
                <a:lnTo>
                  <a:pt x="259" y="74"/>
                </a:lnTo>
                <a:lnTo>
                  <a:pt x="259" y="74"/>
                </a:lnTo>
                <a:lnTo>
                  <a:pt x="259" y="76"/>
                </a:lnTo>
                <a:lnTo>
                  <a:pt x="259" y="77"/>
                </a:lnTo>
                <a:lnTo>
                  <a:pt x="258" y="77"/>
                </a:lnTo>
                <a:lnTo>
                  <a:pt x="258" y="77"/>
                </a:lnTo>
                <a:lnTo>
                  <a:pt x="258" y="77"/>
                </a:lnTo>
                <a:lnTo>
                  <a:pt x="258" y="78"/>
                </a:lnTo>
                <a:lnTo>
                  <a:pt x="259" y="78"/>
                </a:lnTo>
                <a:lnTo>
                  <a:pt x="259" y="78"/>
                </a:lnTo>
                <a:lnTo>
                  <a:pt x="259" y="80"/>
                </a:lnTo>
                <a:lnTo>
                  <a:pt x="259" y="80"/>
                </a:lnTo>
                <a:lnTo>
                  <a:pt x="261" y="80"/>
                </a:lnTo>
                <a:lnTo>
                  <a:pt x="261" y="80"/>
                </a:lnTo>
                <a:lnTo>
                  <a:pt x="262" y="78"/>
                </a:lnTo>
                <a:lnTo>
                  <a:pt x="264" y="78"/>
                </a:lnTo>
                <a:lnTo>
                  <a:pt x="265" y="78"/>
                </a:lnTo>
                <a:lnTo>
                  <a:pt x="265" y="78"/>
                </a:lnTo>
                <a:lnTo>
                  <a:pt x="265" y="78"/>
                </a:lnTo>
                <a:lnTo>
                  <a:pt x="266" y="77"/>
                </a:lnTo>
                <a:lnTo>
                  <a:pt x="266" y="77"/>
                </a:lnTo>
                <a:lnTo>
                  <a:pt x="266" y="77"/>
                </a:lnTo>
                <a:lnTo>
                  <a:pt x="266" y="77"/>
                </a:lnTo>
                <a:lnTo>
                  <a:pt x="269" y="77"/>
                </a:lnTo>
                <a:lnTo>
                  <a:pt x="272" y="76"/>
                </a:lnTo>
                <a:lnTo>
                  <a:pt x="276" y="74"/>
                </a:lnTo>
                <a:lnTo>
                  <a:pt x="276" y="74"/>
                </a:lnTo>
                <a:lnTo>
                  <a:pt x="279" y="73"/>
                </a:lnTo>
                <a:lnTo>
                  <a:pt x="283" y="73"/>
                </a:lnTo>
                <a:lnTo>
                  <a:pt x="289" y="70"/>
                </a:lnTo>
                <a:lnTo>
                  <a:pt x="296" y="67"/>
                </a:lnTo>
                <a:lnTo>
                  <a:pt x="299" y="67"/>
                </a:lnTo>
                <a:lnTo>
                  <a:pt x="303" y="66"/>
                </a:lnTo>
                <a:lnTo>
                  <a:pt x="303" y="66"/>
                </a:lnTo>
                <a:lnTo>
                  <a:pt x="306" y="64"/>
                </a:lnTo>
                <a:lnTo>
                  <a:pt x="308" y="64"/>
                </a:lnTo>
                <a:lnTo>
                  <a:pt x="311" y="63"/>
                </a:lnTo>
                <a:lnTo>
                  <a:pt x="312" y="63"/>
                </a:lnTo>
                <a:lnTo>
                  <a:pt x="313" y="61"/>
                </a:lnTo>
                <a:lnTo>
                  <a:pt x="313" y="61"/>
                </a:lnTo>
                <a:lnTo>
                  <a:pt x="318" y="61"/>
                </a:lnTo>
                <a:lnTo>
                  <a:pt x="320" y="60"/>
                </a:lnTo>
                <a:lnTo>
                  <a:pt x="322" y="59"/>
                </a:lnTo>
                <a:lnTo>
                  <a:pt x="322" y="59"/>
                </a:lnTo>
                <a:lnTo>
                  <a:pt x="323" y="59"/>
                </a:lnTo>
                <a:lnTo>
                  <a:pt x="325" y="59"/>
                </a:lnTo>
                <a:lnTo>
                  <a:pt x="326" y="57"/>
                </a:lnTo>
                <a:lnTo>
                  <a:pt x="328" y="57"/>
                </a:lnTo>
                <a:lnTo>
                  <a:pt x="328" y="57"/>
                </a:lnTo>
                <a:lnTo>
                  <a:pt x="330" y="57"/>
                </a:lnTo>
                <a:lnTo>
                  <a:pt x="332" y="56"/>
                </a:lnTo>
                <a:lnTo>
                  <a:pt x="333" y="56"/>
                </a:lnTo>
                <a:lnTo>
                  <a:pt x="336" y="54"/>
                </a:lnTo>
                <a:lnTo>
                  <a:pt x="336" y="54"/>
                </a:lnTo>
                <a:lnTo>
                  <a:pt x="336" y="54"/>
                </a:lnTo>
                <a:lnTo>
                  <a:pt x="338" y="54"/>
                </a:lnTo>
                <a:lnTo>
                  <a:pt x="339" y="54"/>
                </a:lnTo>
                <a:lnTo>
                  <a:pt x="340" y="53"/>
                </a:lnTo>
                <a:lnTo>
                  <a:pt x="340" y="53"/>
                </a:lnTo>
                <a:lnTo>
                  <a:pt x="340" y="53"/>
                </a:lnTo>
                <a:lnTo>
                  <a:pt x="340" y="53"/>
                </a:lnTo>
                <a:lnTo>
                  <a:pt x="342" y="53"/>
                </a:lnTo>
                <a:lnTo>
                  <a:pt x="343" y="51"/>
                </a:lnTo>
                <a:lnTo>
                  <a:pt x="345" y="51"/>
                </a:lnTo>
                <a:lnTo>
                  <a:pt x="345" y="51"/>
                </a:lnTo>
                <a:lnTo>
                  <a:pt x="345" y="51"/>
                </a:lnTo>
                <a:lnTo>
                  <a:pt x="346" y="51"/>
                </a:lnTo>
                <a:lnTo>
                  <a:pt x="346" y="51"/>
                </a:lnTo>
                <a:lnTo>
                  <a:pt x="349" y="50"/>
                </a:lnTo>
                <a:lnTo>
                  <a:pt x="350" y="50"/>
                </a:lnTo>
                <a:lnTo>
                  <a:pt x="352" y="50"/>
                </a:lnTo>
                <a:lnTo>
                  <a:pt x="352" y="49"/>
                </a:lnTo>
                <a:lnTo>
                  <a:pt x="352" y="49"/>
                </a:lnTo>
                <a:lnTo>
                  <a:pt x="353" y="49"/>
                </a:lnTo>
                <a:lnTo>
                  <a:pt x="355" y="49"/>
                </a:lnTo>
                <a:lnTo>
                  <a:pt x="353" y="49"/>
                </a:lnTo>
                <a:lnTo>
                  <a:pt x="353" y="49"/>
                </a:lnTo>
                <a:lnTo>
                  <a:pt x="355" y="50"/>
                </a:lnTo>
                <a:lnTo>
                  <a:pt x="355" y="50"/>
                </a:lnTo>
                <a:lnTo>
                  <a:pt x="355" y="49"/>
                </a:lnTo>
                <a:lnTo>
                  <a:pt x="356" y="49"/>
                </a:lnTo>
                <a:lnTo>
                  <a:pt x="358" y="47"/>
                </a:lnTo>
                <a:lnTo>
                  <a:pt x="358" y="47"/>
                </a:lnTo>
                <a:lnTo>
                  <a:pt x="359" y="47"/>
                </a:lnTo>
                <a:lnTo>
                  <a:pt x="359" y="47"/>
                </a:lnTo>
                <a:lnTo>
                  <a:pt x="359" y="47"/>
                </a:lnTo>
                <a:lnTo>
                  <a:pt x="360" y="47"/>
                </a:lnTo>
                <a:lnTo>
                  <a:pt x="360" y="47"/>
                </a:lnTo>
                <a:lnTo>
                  <a:pt x="360" y="47"/>
                </a:lnTo>
                <a:lnTo>
                  <a:pt x="360" y="47"/>
                </a:lnTo>
                <a:lnTo>
                  <a:pt x="360" y="47"/>
                </a:lnTo>
                <a:lnTo>
                  <a:pt x="359" y="47"/>
                </a:lnTo>
                <a:lnTo>
                  <a:pt x="358" y="49"/>
                </a:lnTo>
                <a:lnTo>
                  <a:pt x="358" y="49"/>
                </a:lnTo>
                <a:lnTo>
                  <a:pt x="358" y="49"/>
                </a:lnTo>
                <a:lnTo>
                  <a:pt x="356" y="49"/>
                </a:lnTo>
                <a:lnTo>
                  <a:pt x="356" y="49"/>
                </a:lnTo>
                <a:lnTo>
                  <a:pt x="355" y="50"/>
                </a:lnTo>
                <a:lnTo>
                  <a:pt x="355" y="50"/>
                </a:lnTo>
                <a:lnTo>
                  <a:pt x="355" y="50"/>
                </a:lnTo>
                <a:lnTo>
                  <a:pt x="353" y="50"/>
                </a:lnTo>
                <a:lnTo>
                  <a:pt x="353" y="50"/>
                </a:lnTo>
                <a:lnTo>
                  <a:pt x="352" y="50"/>
                </a:lnTo>
                <a:lnTo>
                  <a:pt x="352" y="51"/>
                </a:lnTo>
                <a:lnTo>
                  <a:pt x="352" y="51"/>
                </a:lnTo>
                <a:lnTo>
                  <a:pt x="352" y="51"/>
                </a:lnTo>
                <a:lnTo>
                  <a:pt x="350" y="51"/>
                </a:lnTo>
                <a:lnTo>
                  <a:pt x="350" y="51"/>
                </a:lnTo>
                <a:lnTo>
                  <a:pt x="350" y="51"/>
                </a:lnTo>
                <a:lnTo>
                  <a:pt x="350" y="51"/>
                </a:lnTo>
                <a:lnTo>
                  <a:pt x="350" y="50"/>
                </a:lnTo>
                <a:lnTo>
                  <a:pt x="350" y="50"/>
                </a:lnTo>
                <a:lnTo>
                  <a:pt x="350" y="50"/>
                </a:lnTo>
                <a:lnTo>
                  <a:pt x="349" y="50"/>
                </a:lnTo>
                <a:lnTo>
                  <a:pt x="349" y="50"/>
                </a:lnTo>
                <a:lnTo>
                  <a:pt x="349" y="51"/>
                </a:lnTo>
                <a:lnTo>
                  <a:pt x="349" y="51"/>
                </a:lnTo>
                <a:lnTo>
                  <a:pt x="349" y="51"/>
                </a:lnTo>
                <a:lnTo>
                  <a:pt x="348" y="51"/>
                </a:lnTo>
                <a:lnTo>
                  <a:pt x="348" y="51"/>
                </a:lnTo>
                <a:lnTo>
                  <a:pt x="348" y="51"/>
                </a:lnTo>
                <a:lnTo>
                  <a:pt x="348" y="51"/>
                </a:lnTo>
                <a:lnTo>
                  <a:pt x="346" y="53"/>
                </a:lnTo>
                <a:lnTo>
                  <a:pt x="345" y="53"/>
                </a:lnTo>
                <a:lnTo>
                  <a:pt x="345" y="53"/>
                </a:lnTo>
                <a:lnTo>
                  <a:pt x="345" y="53"/>
                </a:lnTo>
                <a:lnTo>
                  <a:pt x="343" y="53"/>
                </a:lnTo>
                <a:lnTo>
                  <a:pt x="343" y="53"/>
                </a:lnTo>
                <a:lnTo>
                  <a:pt x="342" y="53"/>
                </a:lnTo>
                <a:lnTo>
                  <a:pt x="342" y="53"/>
                </a:lnTo>
                <a:lnTo>
                  <a:pt x="342" y="54"/>
                </a:lnTo>
                <a:lnTo>
                  <a:pt x="340" y="54"/>
                </a:lnTo>
                <a:lnTo>
                  <a:pt x="340" y="54"/>
                </a:lnTo>
                <a:lnTo>
                  <a:pt x="339" y="54"/>
                </a:lnTo>
                <a:lnTo>
                  <a:pt x="339" y="54"/>
                </a:lnTo>
                <a:lnTo>
                  <a:pt x="338" y="56"/>
                </a:lnTo>
                <a:lnTo>
                  <a:pt x="336" y="57"/>
                </a:lnTo>
                <a:lnTo>
                  <a:pt x="336" y="56"/>
                </a:lnTo>
                <a:lnTo>
                  <a:pt x="336" y="56"/>
                </a:lnTo>
                <a:lnTo>
                  <a:pt x="336" y="56"/>
                </a:lnTo>
                <a:lnTo>
                  <a:pt x="335" y="56"/>
                </a:lnTo>
                <a:lnTo>
                  <a:pt x="335" y="57"/>
                </a:lnTo>
                <a:lnTo>
                  <a:pt x="335" y="57"/>
                </a:lnTo>
                <a:lnTo>
                  <a:pt x="335" y="57"/>
                </a:lnTo>
                <a:lnTo>
                  <a:pt x="335" y="57"/>
                </a:lnTo>
                <a:lnTo>
                  <a:pt x="335" y="57"/>
                </a:lnTo>
                <a:lnTo>
                  <a:pt x="336" y="57"/>
                </a:lnTo>
                <a:lnTo>
                  <a:pt x="338" y="57"/>
                </a:lnTo>
                <a:lnTo>
                  <a:pt x="339" y="57"/>
                </a:lnTo>
                <a:lnTo>
                  <a:pt x="339" y="57"/>
                </a:lnTo>
                <a:lnTo>
                  <a:pt x="338" y="57"/>
                </a:lnTo>
                <a:lnTo>
                  <a:pt x="336" y="59"/>
                </a:lnTo>
                <a:lnTo>
                  <a:pt x="335" y="60"/>
                </a:lnTo>
                <a:lnTo>
                  <a:pt x="333" y="60"/>
                </a:lnTo>
                <a:lnTo>
                  <a:pt x="332" y="60"/>
                </a:lnTo>
                <a:lnTo>
                  <a:pt x="332" y="60"/>
                </a:lnTo>
                <a:lnTo>
                  <a:pt x="332" y="60"/>
                </a:lnTo>
                <a:lnTo>
                  <a:pt x="330" y="60"/>
                </a:lnTo>
                <a:lnTo>
                  <a:pt x="329" y="61"/>
                </a:lnTo>
                <a:lnTo>
                  <a:pt x="328" y="61"/>
                </a:lnTo>
                <a:lnTo>
                  <a:pt x="328" y="61"/>
                </a:lnTo>
                <a:lnTo>
                  <a:pt x="326" y="61"/>
                </a:lnTo>
                <a:lnTo>
                  <a:pt x="326" y="61"/>
                </a:lnTo>
                <a:lnTo>
                  <a:pt x="326" y="61"/>
                </a:lnTo>
                <a:lnTo>
                  <a:pt x="326" y="63"/>
                </a:lnTo>
                <a:lnTo>
                  <a:pt x="325" y="63"/>
                </a:lnTo>
                <a:lnTo>
                  <a:pt x="325" y="63"/>
                </a:lnTo>
                <a:lnTo>
                  <a:pt x="323" y="63"/>
                </a:lnTo>
                <a:lnTo>
                  <a:pt x="323" y="63"/>
                </a:lnTo>
                <a:lnTo>
                  <a:pt x="323" y="64"/>
                </a:lnTo>
                <a:lnTo>
                  <a:pt x="322" y="64"/>
                </a:lnTo>
                <a:lnTo>
                  <a:pt x="320" y="64"/>
                </a:lnTo>
                <a:lnTo>
                  <a:pt x="319" y="64"/>
                </a:lnTo>
                <a:lnTo>
                  <a:pt x="319" y="64"/>
                </a:lnTo>
                <a:lnTo>
                  <a:pt x="318" y="66"/>
                </a:lnTo>
                <a:lnTo>
                  <a:pt x="318" y="66"/>
                </a:lnTo>
                <a:lnTo>
                  <a:pt x="318" y="66"/>
                </a:lnTo>
                <a:lnTo>
                  <a:pt x="319" y="67"/>
                </a:lnTo>
                <a:lnTo>
                  <a:pt x="319" y="69"/>
                </a:lnTo>
                <a:lnTo>
                  <a:pt x="320" y="70"/>
                </a:lnTo>
                <a:lnTo>
                  <a:pt x="320" y="70"/>
                </a:lnTo>
                <a:lnTo>
                  <a:pt x="320" y="70"/>
                </a:lnTo>
                <a:lnTo>
                  <a:pt x="320" y="70"/>
                </a:lnTo>
                <a:lnTo>
                  <a:pt x="320" y="70"/>
                </a:lnTo>
                <a:lnTo>
                  <a:pt x="320" y="70"/>
                </a:lnTo>
                <a:lnTo>
                  <a:pt x="319" y="71"/>
                </a:lnTo>
                <a:lnTo>
                  <a:pt x="319" y="71"/>
                </a:lnTo>
                <a:lnTo>
                  <a:pt x="319" y="71"/>
                </a:lnTo>
                <a:lnTo>
                  <a:pt x="319" y="71"/>
                </a:lnTo>
                <a:lnTo>
                  <a:pt x="319" y="71"/>
                </a:lnTo>
                <a:lnTo>
                  <a:pt x="319" y="71"/>
                </a:lnTo>
                <a:lnTo>
                  <a:pt x="319" y="71"/>
                </a:lnTo>
                <a:lnTo>
                  <a:pt x="320" y="71"/>
                </a:lnTo>
                <a:lnTo>
                  <a:pt x="320" y="71"/>
                </a:lnTo>
                <a:lnTo>
                  <a:pt x="320" y="71"/>
                </a:lnTo>
                <a:lnTo>
                  <a:pt x="320" y="71"/>
                </a:lnTo>
                <a:lnTo>
                  <a:pt x="320" y="70"/>
                </a:lnTo>
                <a:lnTo>
                  <a:pt x="320" y="70"/>
                </a:lnTo>
                <a:lnTo>
                  <a:pt x="320" y="69"/>
                </a:lnTo>
                <a:lnTo>
                  <a:pt x="320" y="69"/>
                </a:lnTo>
                <a:lnTo>
                  <a:pt x="320" y="67"/>
                </a:lnTo>
                <a:lnTo>
                  <a:pt x="320" y="67"/>
                </a:lnTo>
                <a:lnTo>
                  <a:pt x="320" y="67"/>
                </a:lnTo>
                <a:lnTo>
                  <a:pt x="320" y="67"/>
                </a:lnTo>
                <a:lnTo>
                  <a:pt x="320" y="66"/>
                </a:lnTo>
                <a:lnTo>
                  <a:pt x="322" y="66"/>
                </a:lnTo>
                <a:lnTo>
                  <a:pt x="322" y="66"/>
                </a:lnTo>
                <a:lnTo>
                  <a:pt x="322" y="66"/>
                </a:lnTo>
                <a:lnTo>
                  <a:pt x="322" y="66"/>
                </a:lnTo>
                <a:lnTo>
                  <a:pt x="323" y="66"/>
                </a:lnTo>
                <a:lnTo>
                  <a:pt x="323" y="66"/>
                </a:lnTo>
                <a:lnTo>
                  <a:pt x="323" y="66"/>
                </a:lnTo>
                <a:lnTo>
                  <a:pt x="323" y="66"/>
                </a:lnTo>
                <a:lnTo>
                  <a:pt x="323" y="66"/>
                </a:lnTo>
                <a:lnTo>
                  <a:pt x="325" y="66"/>
                </a:lnTo>
                <a:lnTo>
                  <a:pt x="325" y="66"/>
                </a:lnTo>
                <a:lnTo>
                  <a:pt x="325" y="66"/>
                </a:lnTo>
                <a:lnTo>
                  <a:pt x="325" y="66"/>
                </a:lnTo>
                <a:lnTo>
                  <a:pt x="325" y="66"/>
                </a:lnTo>
                <a:lnTo>
                  <a:pt x="325" y="64"/>
                </a:lnTo>
                <a:lnTo>
                  <a:pt x="325" y="64"/>
                </a:lnTo>
                <a:lnTo>
                  <a:pt x="326" y="64"/>
                </a:lnTo>
                <a:lnTo>
                  <a:pt x="328" y="64"/>
                </a:lnTo>
                <a:lnTo>
                  <a:pt x="328" y="64"/>
                </a:lnTo>
                <a:lnTo>
                  <a:pt x="328" y="64"/>
                </a:lnTo>
                <a:lnTo>
                  <a:pt x="328" y="64"/>
                </a:lnTo>
                <a:lnTo>
                  <a:pt x="328" y="64"/>
                </a:lnTo>
                <a:lnTo>
                  <a:pt x="328" y="64"/>
                </a:lnTo>
                <a:lnTo>
                  <a:pt x="328" y="64"/>
                </a:lnTo>
                <a:lnTo>
                  <a:pt x="329" y="64"/>
                </a:lnTo>
                <a:lnTo>
                  <a:pt x="329" y="63"/>
                </a:lnTo>
                <a:lnTo>
                  <a:pt x="329" y="63"/>
                </a:lnTo>
                <a:lnTo>
                  <a:pt x="329" y="63"/>
                </a:lnTo>
                <a:lnTo>
                  <a:pt x="329" y="63"/>
                </a:lnTo>
                <a:lnTo>
                  <a:pt x="330" y="63"/>
                </a:lnTo>
                <a:lnTo>
                  <a:pt x="330" y="63"/>
                </a:lnTo>
                <a:lnTo>
                  <a:pt x="332" y="63"/>
                </a:lnTo>
                <a:lnTo>
                  <a:pt x="332" y="63"/>
                </a:lnTo>
                <a:lnTo>
                  <a:pt x="333" y="63"/>
                </a:lnTo>
                <a:lnTo>
                  <a:pt x="333" y="63"/>
                </a:lnTo>
                <a:lnTo>
                  <a:pt x="333" y="63"/>
                </a:lnTo>
                <a:lnTo>
                  <a:pt x="330" y="64"/>
                </a:lnTo>
                <a:lnTo>
                  <a:pt x="329" y="66"/>
                </a:lnTo>
                <a:lnTo>
                  <a:pt x="328" y="66"/>
                </a:lnTo>
                <a:lnTo>
                  <a:pt x="328" y="66"/>
                </a:lnTo>
                <a:lnTo>
                  <a:pt x="328" y="66"/>
                </a:lnTo>
                <a:lnTo>
                  <a:pt x="326" y="66"/>
                </a:lnTo>
                <a:lnTo>
                  <a:pt x="326" y="66"/>
                </a:lnTo>
                <a:lnTo>
                  <a:pt x="326" y="66"/>
                </a:lnTo>
                <a:lnTo>
                  <a:pt x="326" y="66"/>
                </a:lnTo>
                <a:lnTo>
                  <a:pt x="326" y="66"/>
                </a:lnTo>
                <a:lnTo>
                  <a:pt x="326" y="66"/>
                </a:lnTo>
                <a:lnTo>
                  <a:pt x="328" y="67"/>
                </a:lnTo>
                <a:lnTo>
                  <a:pt x="328" y="67"/>
                </a:lnTo>
                <a:lnTo>
                  <a:pt x="328" y="69"/>
                </a:lnTo>
                <a:lnTo>
                  <a:pt x="328" y="69"/>
                </a:lnTo>
                <a:lnTo>
                  <a:pt x="329" y="69"/>
                </a:lnTo>
                <a:lnTo>
                  <a:pt x="329" y="67"/>
                </a:lnTo>
                <a:lnTo>
                  <a:pt x="329" y="67"/>
                </a:lnTo>
                <a:lnTo>
                  <a:pt x="329" y="67"/>
                </a:lnTo>
                <a:lnTo>
                  <a:pt x="329" y="67"/>
                </a:lnTo>
                <a:lnTo>
                  <a:pt x="329" y="66"/>
                </a:lnTo>
                <a:lnTo>
                  <a:pt x="330" y="66"/>
                </a:lnTo>
                <a:lnTo>
                  <a:pt x="330" y="66"/>
                </a:lnTo>
                <a:lnTo>
                  <a:pt x="330" y="66"/>
                </a:lnTo>
                <a:lnTo>
                  <a:pt x="330" y="66"/>
                </a:lnTo>
                <a:lnTo>
                  <a:pt x="332" y="66"/>
                </a:lnTo>
                <a:lnTo>
                  <a:pt x="332" y="66"/>
                </a:lnTo>
                <a:lnTo>
                  <a:pt x="332" y="66"/>
                </a:lnTo>
                <a:lnTo>
                  <a:pt x="332" y="66"/>
                </a:lnTo>
                <a:lnTo>
                  <a:pt x="332" y="66"/>
                </a:lnTo>
                <a:lnTo>
                  <a:pt x="332" y="67"/>
                </a:lnTo>
                <a:lnTo>
                  <a:pt x="333" y="67"/>
                </a:lnTo>
                <a:lnTo>
                  <a:pt x="333" y="67"/>
                </a:lnTo>
                <a:lnTo>
                  <a:pt x="333" y="67"/>
                </a:lnTo>
                <a:lnTo>
                  <a:pt x="333" y="67"/>
                </a:lnTo>
                <a:lnTo>
                  <a:pt x="333" y="67"/>
                </a:lnTo>
                <a:lnTo>
                  <a:pt x="335" y="67"/>
                </a:lnTo>
                <a:lnTo>
                  <a:pt x="335" y="67"/>
                </a:lnTo>
                <a:lnTo>
                  <a:pt x="336" y="67"/>
                </a:lnTo>
                <a:lnTo>
                  <a:pt x="338" y="66"/>
                </a:lnTo>
                <a:lnTo>
                  <a:pt x="339" y="66"/>
                </a:lnTo>
                <a:lnTo>
                  <a:pt x="339" y="66"/>
                </a:lnTo>
                <a:lnTo>
                  <a:pt x="339" y="64"/>
                </a:lnTo>
                <a:lnTo>
                  <a:pt x="339" y="64"/>
                </a:lnTo>
                <a:lnTo>
                  <a:pt x="340" y="64"/>
                </a:lnTo>
                <a:lnTo>
                  <a:pt x="340" y="66"/>
                </a:lnTo>
                <a:lnTo>
                  <a:pt x="340" y="66"/>
                </a:lnTo>
                <a:lnTo>
                  <a:pt x="339" y="66"/>
                </a:lnTo>
                <a:lnTo>
                  <a:pt x="339" y="66"/>
                </a:lnTo>
                <a:lnTo>
                  <a:pt x="339" y="66"/>
                </a:lnTo>
                <a:lnTo>
                  <a:pt x="339" y="66"/>
                </a:lnTo>
                <a:lnTo>
                  <a:pt x="340" y="66"/>
                </a:lnTo>
                <a:lnTo>
                  <a:pt x="340" y="67"/>
                </a:lnTo>
                <a:lnTo>
                  <a:pt x="340" y="67"/>
                </a:lnTo>
                <a:lnTo>
                  <a:pt x="338" y="69"/>
                </a:lnTo>
                <a:lnTo>
                  <a:pt x="338" y="69"/>
                </a:lnTo>
                <a:lnTo>
                  <a:pt x="338" y="69"/>
                </a:lnTo>
                <a:lnTo>
                  <a:pt x="338" y="69"/>
                </a:lnTo>
                <a:lnTo>
                  <a:pt x="336" y="69"/>
                </a:lnTo>
                <a:lnTo>
                  <a:pt x="336" y="69"/>
                </a:lnTo>
                <a:lnTo>
                  <a:pt x="336" y="69"/>
                </a:lnTo>
                <a:lnTo>
                  <a:pt x="336" y="70"/>
                </a:lnTo>
                <a:lnTo>
                  <a:pt x="336" y="70"/>
                </a:lnTo>
                <a:lnTo>
                  <a:pt x="335" y="70"/>
                </a:lnTo>
                <a:lnTo>
                  <a:pt x="335" y="70"/>
                </a:lnTo>
                <a:lnTo>
                  <a:pt x="335" y="70"/>
                </a:lnTo>
                <a:lnTo>
                  <a:pt x="335" y="69"/>
                </a:lnTo>
                <a:lnTo>
                  <a:pt x="335" y="69"/>
                </a:lnTo>
                <a:lnTo>
                  <a:pt x="335" y="69"/>
                </a:lnTo>
                <a:lnTo>
                  <a:pt x="335" y="70"/>
                </a:lnTo>
                <a:lnTo>
                  <a:pt x="333" y="70"/>
                </a:lnTo>
                <a:lnTo>
                  <a:pt x="333" y="70"/>
                </a:lnTo>
                <a:lnTo>
                  <a:pt x="333" y="70"/>
                </a:lnTo>
                <a:lnTo>
                  <a:pt x="333" y="70"/>
                </a:lnTo>
                <a:lnTo>
                  <a:pt x="333" y="71"/>
                </a:lnTo>
                <a:lnTo>
                  <a:pt x="333" y="71"/>
                </a:lnTo>
                <a:lnTo>
                  <a:pt x="333" y="71"/>
                </a:lnTo>
                <a:lnTo>
                  <a:pt x="333" y="73"/>
                </a:lnTo>
                <a:lnTo>
                  <a:pt x="333" y="73"/>
                </a:lnTo>
                <a:lnTo>
                  <a:pt x="333" y="73"/>
                </a:lnTo>
                <a:lnTo>
                  <a:pt x="333" y="73"/>
                </a:lnTo>
                <a:lnTo>
                  <a:pt x="335" y="73"/>
                </a:lnTo>
                <a:lnTo>
                  <a:pt x="335" y="73"/>
                </a:lnTo>
                <a:lnTo>
                  <a:pt x="333" y="73"/>
                </a:lnTo>
                <a:lnTo>
                  <a:pt x="333" y="73"/>
                </a:lnTo>
                <a:lnTo>
                  <a:pt x="333" y="74"/>
                </a:lnTo>
                <a:lnTo>
                  <a:pt x="333" y="74"/>
                </a:lnTo>
                <a:lnTo>
                  <a:pt x="333" y="74"/>
                </a:lnTo>
                <a:lnTo>
                  <a:pt x="332" y="74"/>
                </a:lnTo>
                <a:lnTo>
                  <a:pt x="332" y="74"/>
                </a:lnTo>
                <a:lnTo>
                  <a:pt x="330" y="74"/>
                </a:lnTo>
                <a:lnTo>
                  <a:pt x="329" y="76"/>
                </a:lnTo>
                <a:lnTo>
                  <a:pt x="328" y="77"/>
                </a:lnTo>
                <a:lnTo>
                  <a:pt x="328" y="77"/>
                </a:lnTo>
                <a:lnTo>
                  <a:pt x="328" y="76"/>
                </a:lnTo>
                <a:lnTo>
                  <a:pt x="328" y="76"/>
                </a:lnTo>
                <a:lnTo>
                  <a:pt x="326" y="76"/>
                </a:lnTo>
                <a:lnTo>
                  <a:pt x="325" y="76"/>
                </a:lnTo>
                <a:lnTo>
                  <a:pt x="325" y="76"/>
                </a:lnTo>
                <a:lnTo>
                  <a:pt x="325" y="76"/>
                </a:lnTo>
                <a:lnTo>
                  <a:pt x="323" y="77"/>
                </a:lnTo>
                <a:lnTo>
                  <a:pt x="323" y="77"/>
                </a:lnTo>
                <a:lnTo>
                  <a:pt x="323" y="77"/>
                </a:lnTo>
                <a:lnTo>
                  <a:pt x="323" y="77"/>
                </a:lnTo>
                <a:lnTo>
                  <a:pt x="323" y="77"/>
                </a:lnTo>
                <a:lnTo>
                  <a:pt x="322" y="77"/>
                </a:lnTo>
                <a:lnTo>
                  <a:pt x="320" y="78"/>
                </a:lnTo>
                <a:lnTo>
                  <a:pt x="318" y="78"/>
                </a:lnTo>
                <a:lnTo>
                  <a:pt x="318" y="78"/>
                </a:lnTo>
                <a:lnTo>
                  <a:pt x="316" y="80"/>
                </a:lnTo>
                <a:lnTo>
                  <a:pt x="316" y="80"/>
                </a:lnTo>
                <a:lnTo>
                  <a:pt x="316" y="78"/>
                </a:lnTo>
                <a:lnTo>
                  <a:pt x="316" y="78"/>
                </a:lnTo>
                <a:lnTo>
                  <a:pt x="316" y="78"/>
                </a:lnTo>
                <a:lnTo>
                  <a:pt x="316" y="78"/>
                </a:lnTo>
                <a:lnTo>
                  <a:pt x="316" y="78"/>
                </a:lnTo>
                <a:lnTo>
                  <a:pt x="316" y="78"/>
                </a:lnTo>
                <a:lnTo>
                  <a:pt x="316" y="78"/>
                </a:lnTo>
                <a:lnTo>
                  <a:pt x="315" y="78"/>
                </a:lnTo>
                <a:lnTo>
                  <a:pt x="315" y="78"/>
                </a:lnTo>
                <a:lnTo>
                  <a:pt x="315" y="78"/>
                </a:lnTo>
                <a:lnTo>
                  <a:pt x="315" y="78"/>
                </a:lnTo>
                <a:lnTo>
                  <a:pt x="315" y="80"/>
                </a:lnTo>
                <a:lnTo>
                  <a:pt x="316" y="80"/>
                </a:lnTo>
                <a:lnTo>
                  <a:pt x="316" y="80"/>
                </a:lnTo>
                <a:lnTo>
                  <a:pt x="316" y="80"/>
                </a:lnTo>
                <a:lnTo>
                  <a:pt x="315" y="80"/>
                </a:lnTo>
                <a:lnTo>
                  <a:pt x="313" y="81"/>
                </a:lnTo>
                <a:lnTo>
                  <a:pt x="312" y="81"/>
                </a:lnTo>
                <a:lnTo>
                  <a:pt x="312" y="81"/>
                </a:lnTo>
                <a:lnTo>
                  <a:pt x="311" y="81"/>
                </a:lnTo>
                <a:lnTo>
                  <a:pt x="311" y="81"/>
                </a:lnTo>
                <a:lnTo>
                  <a:pt x="309" y="83"/>
                </a:lnTo>
                <a:lnTo>
                  <a:pt x="309" y="83"/>
                </a:lnTo>
                <a:lnTo>
                  <a:pt x="308" y="83"/>
                </a:lnTo>
                <a:lnTo>
                  <a:pt x="308" y="83"/>
                </a:lnTo>
                <a:lnTo>
                  <a:pt x="308" y="83"/>
                </a:lnTo>
                <a:lnTo>
                  <a:pt x="308" y="83"/>
                </a:lnTo>
                <a:lnTo>
                  <a:pt x="306" y="84"/>
                </a:lnTo>
                <a:lnTo>
                  <a:pt x="306" y="84"/>
                </a:lnTo>
                <a:lnTo>
                  <a:pt x="305" y="81"/>
                </a:lnTo>
                <a:lnTo>
                  <a:pt x="302" y="83"/>
                </a:lnTo>
                <a:lnTo>
                  <a:pt x="302" y="83"/>
                </a:lnTo>
                <a:lnTo>
                  <a:pt x="303" y="83"/>
                </a:lnTo>
                <a:lnTo>
                  <a:pt x="303" y="83"/>
                </a:lnTo>
                <a:lnTo>
                  <a:pt x="305" y="83"/>
                </a:lnTo>
                <a:lnTo>
                  <a:pt x="305" y="83"/>
                </a:lnTo>
                <a:lnTo>
                  <a:pt x="305" y="83"/>
                </a:lnTo>
                <a:lnTo>
                  <a:pt x="303" y="83"/>
                </a:lnTo>
                <a:lnTo>
                  <a:pt x="303" y="83"/>
                </a:lnTo>
                <a:lnTo>
                  <a:pt x="303" y="84"/>
                </a:lnTo>
                <a:lnTo>
                  <a:pt x="303" y="84"/>
                </a:lnTo>
                <a:lnTo>
                  <a:pt x="303" y="84"/>
                </a:lnTo>
                <a:lnTo>
                  <a:pt x="303" y="84"/>
                </a:lnTo>
                <a:lnTo>
                  <a:pt x="303" y="84"/>
                </a:lnTo>
                <a:lnTo>
                  <a:pt x="303" y="84"/>
                </a:lnTo>
                <a:lnTo>
                  <a:pt x="303" y="84"/>
                </a:lnTo>
                <a:lnTo>
                  <a:pt x="303" y="84"/>
                </a:lnTo>
                <a:lnTo>
                  <a:pt x="303" y="84"/>
                </a:lnTo>
                <a:lnTo>
                  <a:pt x="302" y="84"/>
                </a:lnTo>
                <a:lnTo>
                  <a:pt x="302" y="84"/>
                </a:lnTo>
                <a:lnTo>
                  <a:pt x="301" y="84"/>
                </a:lnTo>
                <a:lnTo>
                  <a:pt x="301" y="86"/>
                </a:lnTo>
                <a:lnTo>
                  <a:pt x="299" y="86"/>
                </a:lnTo>
                <a:lnTo>
                  <a:pt x="299" y="86"/>
                </a:lnTo>
                <a:lnTo>
                  <a:pt x="299" y="86"/>
                </a:lnTo>
                <a:lnTo>
                  <a:pt x="299" y="86"/>
                </a:lnTo>
                <a:lnTo>
                  <a:pt x="299" y="86"/>
                </a:lnTo>
                <a:lnTo>
                  <a:pt x="299" y="87"/>
                </a:lnTo>
                <a:lnTo>
                  <a:pt x="299" y="87"/>
                </a:lnTo>
                <a:lnTo>
                  <a:pt x="299" y="87"/>
                </a:lnTo>
                <a:lnTo>
                  <a:pt x="299" y="88"/>
                </a:lnTo>
                <a:lnTo>
                  <a:pt x="299" y="88"/>
                </a:lnTo>
                <a:lnTo>
                  <a:pt x="299" y="88"/>
                </a:lnTo>
                <a:lnTo>
                  <a:pt x="299" y="88"/>
                </a:lnTo>
                <a:lnTo>
                  <a:pt x="301" y="87"/>
                </a:lnTo>
                <a:lnTo>
                  <a:pt x="301" y="87"/>
                </a:lnTo>
                <a:lnTo>
                  <a:pt x="301" y="87"/>
                </a:lnTo>
                <a:lnTo>
                  <a:pt x="301" y="87"/>
                </a:lnTo>
                <a:lnTo>
                  <a:pt x="301" y="87"/>
                </a:lnTo>
                <a:lnTo>
                  <a:pt x="302" y="87"/>
                </a:lnTo>
                <a:lnTo>
                  <a:pt x="302" y="88"/>
                </a:lnTo>
                <a:lnTo>
                  <a:pt x="302" y="88"/>
                </a:lnTo>
                <a:lnTo>
                  <a:pt x="302" y="88"/>
                </a:lnTo>
                <a:lnTo>
                  <a:pt x="302" y="87"/>
                </a:lnTo>
                <a:lnTo>
                  <a:pt x="303" y="88"/>
                </a:lnTo>
                <a:lnTo>
                  <a:pt x="303" y="88"/>
                </a:lnTo>
                <a:lnTo>
                  <a:pt x="302" y="88"/>
                </a:lnTo>
                <a:lnTo>
                  <a:pt x="302" y="88"/>
                </a:lnTo>
                <a:lnTo>
                  <a:pt x="302" y="91"/>
                </a:lnTo>
                <a:lnTo>
                  <a:pt x="302" y="91"/>
                </a:lnTo>
                <a:lnTo>
                  <a:pt x="303" y="91"/>
                </a:lnTo>
                <a:lnTo>
                  <a:pt x="303" y="91"/>
                </a:lnTo>
                <a:lnTo>
                  <a:pt x="303" y="91"/>
                </a:lnTo>
                <a:lnTo>
                  <a:pt x="303" y="91"/>
                </a:lnTo>
                <a:lnTo>
                  <a:pt x="303" y="93"/>
                </a:lnTo>
                <a:lnTo>
                  <a:pt x="303" y="93"/>
                </a:lnTo>
                <a:lnTo>
                  <a:pt x="303" y="93"/>
                </a:lnTo>
                <a:lnTo>
                  <a:pt x="306" y="93"/>
                </a:lnTo>
                <a:lnTo>
                  <a:pt x="306" y="93"/>
                </a:lnTo>
                <a:lnTo>
                  <a:pt x="303" y="94"/>
                </a:lnTo>
                <a:lnTo>
                  <a:pt x="302" y="96"/>
                </a:lnTo>
                <a:lnTo>
                  <a:pt x="301" y="96"/>
                </a:lnTo>
                <a:lnTo>
                  <a:pt x="301" y="96"/>
                </a:lnTo>
                <a:lnTo>
                  <a:pt x="301" y="97"/>
                </a:lnTo>
                <a:lnTo>
                  <a:pt x="301" y="98"/>
                </a:lnTo>
                <a:lnTo>
                  <a:pt x="301" y="98"/>
                </a:lnTo>
                <a:lnTo>
                  <a:pt x="301" y="100"/>
                </a:lnTo>
                <a:lnTo>
                  <a:pt x="301" y="100"/>
                </a:lnTo>
                <a:lnTo>
                  <a:pt x="301" y="100"/>
                </a:lnTo>
                <a:lnTo>
                  <a:pt x="301" y="100"/>
                </a:lnTo>
                <a:lnTo>
                  <a:pt x="302" y="100"/>
                </a:lnTo>
                <a:lnTo>
                  <a:pt x="302" y="100"/>
                </a:lnTo>
                <a:lnTo>
                  <a:pt x="302" y="100"/>
                </a:lnTo>
                <a:lnTo>
                  <a:pt x="302" y="100"/>
                </a:lnTo>
                <a:lnTo>
                  <a:pt x="303" y="100"/>
                </a:lnTo>
                <a:lnTo>
                  <a:pt x="303" y="100"/>
                </a:lnTo>
                <a:lnTo>
                  <a:pt x="302" y="100"/>
                </a:lnTo>
                <a:lnTo>
                  <a:pt x="302" y="100"/>
                </a:lnTo>
                <a:lnTo>
                  <a:pt x="302" y="100"/>
                </a:lnTo>
                <a:lnTo>
                  <a:pt x="302" y="100"/>
                </a:lnTo>
                <a:lnTo>
                  <a:pt x="302" y="100"/>
                </a:lnTo>
                <a:lnTo>
                  <a:pt x="303" y="100"/>
                </a:lnTo>
                <a:lnTo>
                  <a:pt x="305" y="100"/>
                </a:lnTo>
                <a:lnTo>
                  <a:pt x="306" y="100"/>
                </a:lnTo>
                <a:lnTo>
                  <a:pt x="306" y="98"/>
                </a:lnTo>
                <a:lnTo>
                  <a:pt x="306" y="98"/>
                </a:lnTo>
                <a:lnTo>
                  <a:pt x="308" y="98"/>
                </a:lnTo>
                <a:lnTo>
                  <a:pt x="308" y="98"/>
                </a:lnTo>
                <a:lnTo>
                  <a:pt x="308" y="98"/>
                </a:lnTo>
                <a:lnTo>
                  <a:pt x="308" y="98"/>
                </a:lnTo>
                <a:lnTo>
                  <a:pt x="308" y="98"/>
                </a:lnTo>
                <a:lnTo>
                  <a:pt x="309" y="97"/>
                </a:lnTo>
                <a:lnTo>
                  <a:pt x="311" y="97"/>
                </a:lnTo>
                <a:lnTo>
                  <a:pt x="311" y="97"/>
                </a:lnTo>
                <a:lnTo>
                  <a:pt x="311" y="97"/>
                </a:lnTo>
                <a:lnTo>
                  <a:pt x="311" y="97"/>
                </a:lnTo>
                <a:lnTo>
                  <a:pt x="312" y="97"/>
                </a:lnTo>
                <a:lnTo>
                  <a:pt x="312" y="97"/>
                </a:lnTo>
                <a:lnTo>
                  <a:pt x="313" y="97"/>
                </a:lnTo>
                <a:lnTo>
                  <a:pt x="313" y="97"/>
                </a:lnTo>
                <a:lnTo>
                  <a:pt x="313" y="97"/>
                </a:lnTo>
                <a:lnTo>
                  <a:pt x="313" y="97"/>
                </a:lnTo>
                <a:lnTo>
                  <a:pt x="312" y="96"/>
                </a:lnTo>
                <a:lnTo>
                  <a:pt x="312" y="96"/>
                </a:lnTo>
                <a:lnTo>
                  <a:pt x="312" y="94"/>
                </a:lnTo>
                <a:lnTo>
                  <a:pt x="312" y="94"/>
                </a:lnTo>
                <a:lnTo>
                  <a:pt x="313" y="94"/>
                </a:lnTo>
                <a:lnTo>
                  <a:pt x="313" y="94"/>
                </a:lnTo>
                <a:lnTo>
                  <a:pt x="315" y="94"/>
                </a:lnTo>
                <a:lnTo>
                  <a:pt x="315" y="94"/>
                </a:lnTo>
                <a:lnTo>
                  <a:pt x="315" y="94"/>
                </a:lnTo>
                <a:lnTo>
                  <a:pt x="313" y="93"/>
                </a:lnTo>
                <a:lnTo>
                  <a:pt x="313" y="93"/>
                </a:lnTo>
                <a:lnTo>
                  <a:pt x="313" y="91"/>
                </a:lnTo>
                <a:lnTo>
                  <a:pt x="313" y="91"/>
                </a:lnTo>
                <a:lnTo>
                  <a:pt x="313" y="91"/>
                </a:lnTo>
                <a:lnTo>
                  <a:pt x="313" y="93"/>
                </a:lnTo>
                <a:lnTo>
                  <a:pt x="313" y="93"/>
                </a:lnTo>
                <a:lnTo>
                  <a:pt x="313" y="93"/>
                </a:lnTo>
                <a:lnTo>
                  <a:pt x="313" y="93"/>
                </a:lnTo>
                <a:lnTo>
                  <a:pt x="315" y="93"/>
                </a:lnTo>
                <a:lnTo>
                  <a:pt x="316" y="93"/>
                </a:lnTo>
                <a:lnTo>
                  <a:pt x="316" y="93"/>
                </a:lnTo>
                <a:lnTo>
                  <a:pt x="316" y="94"/>
                </a:lnTo>
                <a:lnTo>
                  <a:pt x="316" y="94"/>
                </a:lnTo>
                <a:lnTo>
                  <a:pt x="316" y="94"/>
                </a:lnTo>
                <a:lnTo>
                  <a:pt x="315" y="94"/>
                </a:lnTo>
                <a:lnTo>
                  <a:pt x="315" y="96"/>
                </a:lnTo>
                <a:lnTo>
                  <a:pt x="315" y="96"/>
                </a:lnTo>
                <a:lnTo>
                  <a:pt x="315" y="96"/>
                </a:lnTo>
                <a:lnTo>
                  <a:pt x="315" y="97"/>
                </a:lnTo>
                <a:lnTo>
                  <a:pt x="315" y="97"/>
                </a:lnTo>
                <a:lnTo>
                  <a:pt x="315" y="98"/>
                </a:lnTo>
                <a:lnTo>
                  <a:pt x="316" y="100"/>
                </a:lnTo>
                <a:lnTo>
                  <a:pt x="316" y="100"/>
                </a:lnTo>
                <a:lnTo>
                  <a:pt x="316" y="101"/>
                </a:lnTo>
                <a:lnTo>
                  <a:pt x="316" y="101"/>
                </a:lnTo>
                <a:lnTo>
                  <a:pt x="315" y="103"/>
                </a:lnTo>
                <a:lnTo>
                  <a:pt x="315" y="104"/>
                </a:lnTo>
                <a:lnTo>
                  <a:pt x="315" y="104"/>
                </a:lnTo>
                <a:lnTo>
                  <a:pt x="313" y="104"/>
                </a:lnTo>
                <a:lnTo>
                  <a:pt x="312" y="104"/>
                </a:lnTo>
                <a:lnTo>
                  <a:pt x="311" y="106"/>
                </a:lnTo>
                <a:lnTo>
                  <a:pt x="311" y="106"/>
                </a:lnTo>
                <a:lnTo>
                  <a:pt x="311" y="106"/>
                </a:lnTo>
                <a:lnTo>
                  <a:pt x="311" y="107"/>
                </a:lnTo>
                <a:lnTo>
                  <a:pt x="311" y="107"/>
                </a:lnTo>
                <a:lnTo>
                  <a:pt x="311" y="107"/>
                </a:lnTo>
                <a:lnTo>
                  <a:pt x="311" y="107"/>
                </a:lnTo>
                <a:lnTo>
                  <a:pt x="311" y="107"/>
                </a:lnTo>
                <a:lnTo>
                  <a:pt x="312" y="106"/>
                </a:lnTo>
                <a:lnTo>
                  <a:pt x="313" y="106"/>
                </a:lnTo>
                <a:lnTo>
                  <a:pt x="315" y="106"/>
                </a:lnTo>
                <a:lnTo>
                  <a:pt x="315" y="106"/>
                </a:lnTo>
                <a:lnTo>
                  <a:pt x="315" y="104"/>
                </a:lnTo>
                <a:lnTo>
                  <a:pt x="315" y="104"/>
                </a:lnTo>
                <a:lnTo>
                  <a:pt x="316" y="104"/>
                </a:lnTo>
                <a:lnTo>
                  <a:pt x="316" y="104"/>
                </a:lnTo>
                <a:lnTo>
                  <a:pt x="318" y="104"/>
                </a:lnTo>
                <a:lnTo>
                  <a:pt x="318" y="104"/>
                </a:lnTo>
                <a:lnTo>
                  <a:pt x="318" y="104"/>
                </a:lnTo>
                <a:lnTo>
                  <a:pt x="318" y="106"/>
                </a:lnTo>
                <a:lnTo>
                  <a:pt x="318" y="106"/>
                </a:lnTo>
                <a:lnTo>
                  <a:pt x="318" y="106"/>
                </a:lnTo>
                <a:lnTo>
                  <a:pt x="318" y="106"/>
                </a:lnTo>
                <a:lnTo>
                  <a:pt x="318" y="107"/>
                </a:lnTo>
                <a:lnTo>
                  <a:pt x="319" y="107"/>
                </a:lnTo>
                <a:lnTo>
                  <a:pt x="319" y="107"/>
                </a:lnTo>
                <a:lnTo>
                  <a:pt x="319" y="107"/>
                </a:lnTo>
                <a:lnTo>
                  <a:pt x="318" y="107"/>
                </a:lnTo>
                <a:lnTo>
                  <a:pt x="319" y="108"/>
                </a:lnTo>
                <a:lnTo>
                  <a:pt x="319" y="108"/>
                </a:lnTo>
                <a:lnTo>
                  <a:pt x="319" y="108"/>
                </a:lnTo>
                <a:lnTo>
                  <a:pt x="319" y="108"/>
                </a:lnTo>
                <a:lnTo>
                  <a:pt x="319" y="108"/>
                </a:lnTo>
                <a:lnTo>
                  <a:pt x="320" y="108"/>
                </a:lnTo>
                <a:lnTo>
                  <a:pt x="320" y="108"/>
                </a:lnTo>
                <a:lnTo>
                  <a:pt x="320" y="108"/>
                </a:lnTo>
                <a:lnTo>
                  <a:pt x="320" y="107"/>
                </a:lnTo>
                <a:lnTo>
                  <a:pt x="322" y="107"/>
                </a:lnTo>
                <a:lnTo>
                  <a:pt x="323" y="107"/>
                </a:lnTo>
                <a:lnTo>
                  <a:pt x="323" y="107"/>
                </a:lnTo>
                <a:lnTo>
                  <a:pt x="323" y="106"/>
                </a:lnTo>
                <a:lnTo>
                  <a:pt x="323" y="106"/>
                </a:lnTo>
                <a:lnTo>
                  <a:pt x="323" y="106"/>
                </a:lnTo>
                <a:lnTo>
                  <a:pt x="322" y="106"/>
                </a:lnTo>
                <a:lnTo>
                  <a:pt x="320" y="106"/>
                </a:lnTo>
                <a:lnTo>
                  <a:pt x="320" y="106"/>
                </a:lnTo>
                <a:lnTo>
                  <a:pt x="320" y="106"/>
                </a:lnTo>
                <a:lnTo>
                  <a:pt x="320" y="106"/>
                </a:lnTo>
                <a:lnTo>
                  <a:pt x="320" y="106"/>
                </a:lnTo>
                <a:lnTo>
                  <a:pt x="322" y="106"/>
                </a:lnTo>
                <a:lnTo>
                  <a:pt x="323" y="106"/>
                </a:lnTo>
                <a:lnTo>
                  <a:pt x="323" y="106"/>
                </a:lnTo>
                <a:lnTo>
                  <a:pt x="323" y="104"/>
                </a:lnTo>
                <a:lnTo>
                  <a:pt x="323" y="104"/>
                </a:lnTo>
                <a:lnTo>
                  <a:pt x="322" y="104"/>
                </a:lnTo>
                <a:lnTo>
                  <a:pt x="322" y="104"/>
                </a:lnTo>
                <a:lnTo>
                  <a:pt x="322" y="103"/>
                </a:lnTo>
                <a:lnTo>
                  <a:pt x="322" y="103"/>
                </a:lnTo>
                <a:lnTo>
                  <a:pt x="322" y="103"/>
                </a:lnTo>
                <a:lnTo>
                  <a:pt x="322" y="103"/>
                </a:lnTo>
                <a:lnTo>
                  <a:pt x="323" y="103"/>
                </a:lnTo>
                <a:lnTo>
                  <a:pt x="323" y="103"/>
                </a:lnTo>
                <a:lnTo>
                  <a:pt x="323" y="103"/>
                </a:lnTo>
                <a:lnTo>
                  <a:pt x="323" y="103"/>
                </a:lnTo>
                <a:lnTo>
                  <a:pt x="323" y="103"/>
                </a:lnTo>
                <a:lnTo>
                  <a:pt x="323" y="103"/>
                </a:lnTo>
                <a:lnTo>
                  <a:pt x="325" y="103"/>
                </a:lnTo>
                <a:lnTo>
                  <a:pt x="325" y="103"/>
                </a:lnTo>
                <a:lnTo>
                  <a:pt x="326" y="103"/>
                </a:lnTo>
                <a:lnTo>
                  <a:pt x="326" y="103"/>
                </a:lnTo>
                <a:lnTo>
                  <a:pt x="326" y="101"/>
                </a:lnTo>
                <a:lnTo>
                  <a:pt x="328" y="101"/>
                </a:lnTo>
                <a:lnTo>
                  <a:pt x="329" y="101"/>
                </a:lnTo>
                <a:lnTo>
                  <a:pt x="330" y="100"/>
                </a:lnTo>
                <a:lnTo>
                  <a:pt x="330" y="100"/>
                </a:lnTo>
                <a:lnTo>
                  <a:pt x="330" y="101"/>
                </a:lnTo>
                <a:lnTo>
                  <a:pt x="330" y="101"/>
                </a:lnTo>
                <a:lnTo>
                  <a:pt x="330" y="100"/>
                </a:lnTo>
                <a:lnTo>
                  <a:pt x="330" y="100"/>
                </a:lnTo>
                <a:lnTo>
                  <a:pt x="330" y="100"/>
                </a:lnTo>
                <a:lnTo>
                  <a:pt x="333" y="100"/>
                </a:lnTo>
                <a:lnTo>
                  <a:pt x="335" y="100"/>
                </a:lnTo>
                <a:lnTo>
                  <a:pt x="335" y="100"/>
                </a:lnTo>
                <a:lnTo>
                  <a:pt x="336" y="98"/>
                </a:lnTo>
                <a:lnTo>
                  <a:pt x="338" y="98"/>
                </a:lnTo>
                <a:lnTo>
                  <a:pt x="340" y="97"/>
                </a:lnTo>
                <a:lnTo>
                  <a:pt x="340" y="97"/>
                </a:lnTo>
                <a:lnTo>
                  <a:pt x="339" y="98"/>
                </a:lnTo>
                <a:lnTo>
                  <a:pt x="339" y="98"/>
                </a:lnTo>
                <a:lnTo>
                  <a:pt x="339" y="100"/>
                </a:lnTo>
                <a:lnTo>
                  <a:pt x="339" y="100"/>
                </a:lnTo>
                <a:lnTo>
                  <a:pt x="339" y="100"/>
                </a:lnTo>
                <a:lnTo>
                  <a:pt x="342" y="100"/>
                </a:lnTo>
                <a:lnTo>
                  <a:pt x="343" y="98"/>
                </a:lnTo>
                <a:lnTo>
                  <a:pt x="343" y="98"/>
                </a:lnTo>
                <a:lnTo>
                  <a:pt x="343" y="98"/>
                </a:lnTo>
                <a:lnTo>
                  <a:pt x="345" y="97"/>
                </a:lnTo>
                <a:lnTo>
                  <a:pt x="345" y="97"/>
                </a:lnTo>
                <a:lnTo>
                  <a:pt x="345" y="97"/>
                </a:lnTo>
                <a:lnTo>
                  <a:pt x="345" y="96"/>
                </a:lnTo>
                <a:lnTo>
                  <a:pt x="345" y="96"/>
                </a:lnTo>
                <a:lnTo>
                  <a:pt x="345" y="96"/>
                </a:lnTo>
                <a:lnTo>
                  <a:pt x="345" y="96"/>
                </a:lnTo>
                <a:lnTo>
                  <a:pt x="346" y="96"/>
                </a:lnTo>
                <a:lnTo>
                  <a:pt x="346" y="96"/>
                </a:lnTo>
                <a:lnTo>
                  <a:pt x="348" y="96"/>
                </a:lnTo>
                <a:lnTo>
                  <a:pt x="348" y="97"/>
                </a:lnTo>
                <a:lnTo>
                  <a:pt x="348" y="97"/>
                </a:lnTo>
                <a:lnTo>
                  <a:pt x="348" y="96"/>
                </a:lnTo>
                <a:lnTo>
                  <a:pt x="348" y="94"/>
                </a:lnTo>
                <a:lnTo>
                  <a:pt x="348" y="94"/>
                </a:lnTo>
                <a:lnTo>
                  <a:pt x="352" y="94"/>
                </a:lnTo>
                <a:lnTo>
                  <a:pt x="352" y="94"/>
                </a:lnTo>
                <a:lnTo>
                  <a:pt x="352" y="94"/>
                </a:lnTo>
                <a:lnTo>
                  <a:pt x="352" y="94"/>
                </a:lnTo>
                <a:lnTo>
                  <a:pt x="352" y="94"/>
                </a:lnTo>
                <a:lnTo>
                  <a:pt x="353" y="94"/>
                </a:lnTo>
                <a:lnTo>
                  <a:pt x="353" y="94"/>
                </a:lnTo>
                <a:lnTo>
                  <a:pt x="353" y="94"/>
                </a:lnTo>
                <a:lnTo>
                  <a:pt x="353" y="94"/>
                </a:lnTo>
                <a:lnTo>
                  <a:pt x="353" y="96"/>
                </a:lnTo>
                <a:lnTo>
                  <a:pt x="353" y="96"/>
                </a:lnTo>
                <a:lnTo>
                  <a:pt x="353" y="96"/>
                </a:lnTo>
                <a:lnTo>
                  <a:pt x="352" y="97"/>
                </a:lnTo>
                <a:lnTo>
                  <a:pt x="350" y="97"/>
                </a:lnTo>
                <a:lnTo>
                  <a:pt x="350" y="97"/>
                </a:lnTo>
                <a:lnTo>
                  <a:pt x="349" y="97"/>
                </a:lnTo>
                <a:lnTo>
                  <a:pt x="349" y="98"/>
                </a:lnTo>
                <a:lnTo>
                  <a:pt x="349" y="98"/>
                </a:lnTo>
                <a:lnTo>
                  <a:pt x="349" y="98"/>
                </a:lnTo>
                <a:lnTo>
                  <a:pt x="348" y="100"/>
                </a:lnTo>
                <a:lnTo>
                  <a:pt x="345" y="101"/>
                </a:lnTo>
                <a:lnTo>
                  <a:pt x="345" y="103"/>
                </a:lnTo>
                <a:lnTo>
                  <a:pt x="345" y="103"/>
                </a:lnTo>
                <a:lnTo>
                  <a:pt x="345" y="103"/>
                </a:lnTo>
                <a:lnTo>
                  <a:pt x="345" y="103"/>
                </a:lnTo>
                <a:lnTo>
                  <a:pt x="345" y="103"/>
                </a:lnTo>
                <a:lnTo>
                  <a:pt x="343" y="101"/>
                </a:lnTo>
                <a:lnTo>
                  <a:pt x="343" y="101"/>
                </a:lnTo>
                <a:lnTo>
                  <a:pt x="343" y="101"/>
                </a:lnTo>
                <a:lnTo>
                  <a:pt x="343" y="100"/>
                </a:lnTo>
                <a:lnTo>
                  <a:pt x="343" y="100"/>
                </a:lnTo>
                <a:lnTo>
                  <a:pt x="342" y="100"/>
                </a:lnTo>
                <a:lnTo>
                  <a:pt x="342" y="101"/>
                </a:lnTo>
                <a:lnTo>
                  <a:pt x="340" y="101"/>
                </a:lnTo>
                <a:lnTo>
                  <a:pt x="339" y="103"/>
                </a:lnTo>
                <a:lnTo>
                  <a:pt x="339" y="103"/>
                </a:lnTo>
                <a:lnTo>
                  <a:pt x="338" y="103"/>
                </a:lnTo>
                <a:lnTo>
                  <a:pt x="338" y="103"/>
                </a:lnTo>
                <a:lnTo>
                  <a:pt x="336" y="104"/>
                </a:lnTo>
                <a:lnTo>
                  <a:pt x="336" y="104"/>
                </a:lnTo>
                <a:lnTo>
                  <a:pt x="336" y="104"/>
                </a:lnTo>
                <a:lnTo>
                  <a:pt x="336" y="104"/>
                </a:lnTo>
                <a:lnTo>
                  <a:pt x="338" y="104"/>
                </a:lnTo>
                <a:lnTo>
                  <a:pt x="338" y="106"/>
                </a:lnTo>
                <a:lnTo>
                  <a:pt x="335" y="106"/>
                </a:lnTo>
                <a:lnTo>
                  <a:pt x="335" y="106"/>
                </a:lnTo>
                <a:lnTo>
                  <a:pt x="335" y="106"/>
                </a:lnTo>
                <a:lnTo>
                  <a:pt x="335" y="106"/>
                </a:lnTo>
                <a:lnTo>
                  <a:pt x="335" y="104"/>
                </a:lnTo>
                <a:lnTo>
                  <a:pt x="335" y="104"/>
                </a:lnTo>
                <a:lnTo>
                  <a:pt x="333" y="104"/>
                </a:lnTo>
                <a:lnTo>
                  <a:pt x="333" y="104"/>
                </a:lnTo>
                <a:lnTo>
                  <a:pt x="333" y="104"/>
                </a:lnTo>
                <a:lnTo>
                  <a:pt x="333" y="106"/>
                </a:lnTo>
                <a:lnTo>
                  <a:pt x="333" y="106"/>
                </a:lnTo>
                <a:lnTo>
                  <a:pt x="332" y="106"/>
                </a:lnTo>
                <a:lnTo>
                  <a:pt x="332" y="106"/>
                </a:lnTo>
                <a:lnTo>
                  <a:pt x="332" y="106"/>
                </a:lnTo>
                <a:lnTo>
                  <a:pt x="332" y="106"/>
                </a:lnTo>
                <a:lnTo>
                  <a:pt x="332" y="106"/>
                </a:lnTo>
                <a:lnTo>
                  <a:pt x="332" y="107"/>
                </a:lnTo>
                <a:lnTo>
                  <a:pt x="332" y="107"/>
                </a:lnTo>
                <a:lnTo>
                  <a:pt x="332" y="107"/>
                </a:lnTo>
                <a:lnTo>
                  <a:pt x="332" y="107"/>
                </a:lnTo>
                <a:lnTo>
                  <a:pt x="330" y="107"/>
                </a:lnTo>
                <a:lnTo>
                  <a:pt x="330" y="108"/>
                </a:lnTo>
                <a:lnTo>
                  <a:pt x="330" y="108"/>
                </a:lnTo>
                <a:lnTo>
                  <a:pt x="330" y="108"/>
                </a:lnTo>
                <a:lnTo>
                  <a:pt x="329" y="108"/>
                </a:lnTo>
                <a:lnTo>
                  <a:pt x="329" y="108"/>
                </a:lnTo>
                <a:lnTo>
                  <a:pt x="329" y="110"/>
                </a:lnTo>
                <a:lnTo>
                  <a:pt x="328" y="110"/>
                </a:lnTo>
                <a:lnTo>
                  <a:pt x="328" y="110"/>
                </a:lnTo>
                <a:lnTo>
                  <a:pt x="328" y="110"/>
                </a:lnTo>
                <a:lnTo>
                  <a:pt x="328" y="110"/>
                </a:lnTo>
                <a:lnTo>
                  <a:pt x="326" y="110"/>
                </a:lnTo>
                <a:lnTo>
                  <a:pt x="326" y="110"/>
                </a:lnTo>
                <a:lnTo>
                  <a:pt x="325" y="110"/>
                </a:lnTo>
                <a:lnTo>
                  <a:pt x="325" y="110"/>
                </a:lnTo>
                <a:lnTo>
                  <a:pt x="323" y="110"/>
                </a:lnTo>
                <a:lnTo>
                  <a:pt x="323" y="110"/>
                </a:lnTo>
                <a:lnTo>
                  <a:pt x="323" y="111"/>
                </a:lnTo>
                <a:lnTo>
                  <a:pt x="323" y="111"/>
                </a:lnTo>
                <a:lnTo>
                  <a:pt x="322" y="111"/>
                </a:lnTo>
                <a:lnTo>
                  <a:pt x="320" y="111"/>
                </a:lnTo>
                <a:lnTo>
                  <a:pt x="322" y="111"/>
                </a:lnTo>
                <a:lnTo>
                  <a:pt x="322" y="111"/>
                </a:lnTo>
                <a:lnTo>
                  <a:pt x="322" y="110"/>
                </a:lnTo>
                <a:lnTo>
                  <a:pt x="322" y="110"/>
                </a:lnTo>
                <a:lnTo>
                  <a:pt x="320" y="108"/>
                </a:lnTo>
                <a:lnTo>
                  <a:pt x="320" y="108"/>
                </a:lnTo>
                <a:lnTo>
                  <a:pt x="320" y="108"/>
                </a:lnTo>
                <a:lnTo>
                  <a:pt x="320" y="108"/>
                </a:lnTo>
                <a:lnTo>
                  <a:pt x="320" y="108"/>
                </a:lnTo>
                <a:lnTo>
                  <a:pt x="319" y="110"/>
                </a:lnTo>
                <a:lnTo>
                  <a:pt x="319" y="110"/>
                </a:lnTo>
                <a:lnTo>
                  <a:pt x="320" y="111"/>
                </a:lnTo>
                <a:lnTo>
                  <a:pt x="320" y="113"/>
                </a:lnTo>
                <a:lnTo>
                  <a:pt x="320" y="113"/>
                </a:lnTo>
                <a:lnTo>
                  <a:pt x="320" y="113"/>
                </a:lnTo>
                <a:lnTo>
                  <a:pt x="320" y="113"/>
                </a:lnTo>
                <a:lnTo>
                  <a:pt x="322" y="113"/>
                </a:lnTo>
                <a:lnTo>
                  <a:pt x="323" y="113"/>
                </a:lnTo>
                <a:lnTo>
                  <a:pt x="323" y="113"/>
                </a:lnTo>
                <a:lnTo>
                  <a:pt x="323" y="113"/>
                </a:lnTo>
                <a:lnTo>
                  <a:pt x="322" y="114"/>
                </a:lnTo>
                <a:lnTo>
                  <a:pt x="320" y="114"/>
                </a:lnTo>
                <a:lnTo>
                  <a:pt x="319" y="116"/>
                </a:lnTo>
                <a:lnTo>
                  <a:pt x="318" y="116"/>
                </a:lnTo>
                <a:lnTo>
                  <a:pt x="318" y="116"/>
                </a:lnTo>
                <a:lnTo>
                  <a:pt x="318" y="116"/>
                </a:lnTo>
                <a:lnTo>
                  <a:pt x="318" y="116"/>
                </a:lnTo>
                <a:lnTo>
                  <a:pt x="318" y="114"/>
                </a:lnTo>
                <a:lnTo>
                  <a:pt x="318" y="114"/>
                </a:lnTo>
                <a:lnTo>
                  <a:pt x="318" y="114"/>
                </a:lnTo>
                <a:lnTo>
                  <a:pt x="318" y="114"/>
                </a:lnTo>
                <a:lnTo>
                  <a:pt x="318" y="114"/>
                </a:lnTo>
                <a:lnTo>
                  <a:pt x="316" y="114"/>
                </a:lnTo>
                <a:lnTo>
                  <a:pt x="315" y="116"/>
                </a:lnTo>
                <a:lnTo>
                  <a:pt x="315" y="116"/>
                </a:lnTo>
                <a:lnTo>
                  <a:pt x="313" y="116"/>
                </a:lnTo>
                <a:lnTo>
                  <a:pt x="313" y="116"/>
                </a:lnTo>
                <a:lnTo>
                  <a:pt x="312" y="116"/>
                </a:lnTo>
                <a:lnTo>
                  <a:pt x="311" y="117"/>
                </a:lnTo>
                <a:lnTo>
                  <a:pt x="309" y="117"/>
                </a:lnTo>
                <a:lnTo>
                  <a:pt x="308" y="117"/>
                </a:lnTo>
                <a:lnTo>
                  <a:pt x="308" y="117"/>
                </a:lnTo>
                <a:lnTo>
                  <a:pt x="308" y="117"/>
                </a:lnTo>
                <a:lnTo>
                  <a:pt x="308" y="118"/>
                </a:lnTo>
                <a:lnTo>
                  <a:pt x="308" y="118"/>
                </a:lnTo>
                <a:lnTo>
                  <a:pt x="306" y="118"/>
                </a:lnTo>
                <a:lnTo>
                  <a:pt x="305" y="118"/>
                </a:lnTo>
                <a:lnTo>
                  <a:pt x="305" y="120"/>
                </a:lnTo>
                <a:lnTo>
                  <a:pt x="305" y="120"/>
                </a:lnTo>
                <a:lnTo>
                  <a:pt x="305" y="120"/>
                </a:lnTo>
                <a:lnTo>
                  <a:pt x="303" y="120"/>
                </a:lnTo>
                <a:lnTo>
                  <a:pt x="303" y="120"/>
                </a:lnTo>
                <a:lnTo>
                  <a:pt x="302" y="120"/>
                </a:lnTo>
                <a:lnTo>
                  <a:pt x="302" y="121"/>
                </a:lnTo>
                <a:lnTo>
                  <a:pt x="302" y="121"/>
                </a:lnTo>
                <a:lnTo>
                  <a:pt x="301" y="121"/>
                </a:lnTo>
                <a:lnTo>
                  <a:pt x="301" y="121"/>
                </a:lnTo>
                <a:lnTo>
                  <a:pt x="301" y="121"/>
                </a:lnTo>
                <a:lnTo>
                  <a:pt x="301" y="123"/>
                </a:lnTo>
                <a:lnTo>
                  <a:pt x="301" y="123"/>
                </a:lnTo>
                <a:lnTo>
                  <a:pt x="299" y="123"/>
                </a:lnTo>
                <a:lnTo>
                  <a:pt x="299" y="123"/>
                </a:lnTo>
                <a:lnTo>
                  <a:pt x="299" y="123"/>
                </a:lnTo>
                <a:lnTo>
                  <a:pt x="301" y="123"/>
                </a:lnTo>
                <a:lnTo>
                  <a:pt x="301" y="123"/>
                </a:lnTo>
                <a:lnTo>
                  <a:pt x="301" y="123"/>
                </a:lnTo>
                <a:lnTo>
                  <a:pt x="299" y="123"/>
                </a:lnTo>
                <a:lnTo>
                  <a:pt x="299" y="123"/>
                </a:lnTo>
                <a:lnTo>
                  <a:pt x="298" y="123"/>
                </a:lnTo>
                <a:lnTo>
                  <a:pt x="299" y="123"/>
                </a:lnTo>
                <a:lnTo>
                  <a:pt x="299" y="124"/>
                </a:lnTo>
                <a:lnTo>
                  <a:pt x="301" y="124"/>
                </a:lnTo>
                <a:lnTo>
                  <a:pt x="301" y="124"/>
                </a:lnTo>
                <a:lnTo>
                  <a:pt x="302" y="123"/>
                </a:lnTo>
                <a:lnTo>
                  <a:pt x="303" y="123"/>
                </a:lnTo>
                <a:lnTo>
                  <a:pt x="303" y="123"/>
                </a:lnTo>
                <a:lnTo>
                  <a:pt x="303" y="123"/>
                </a:lnTo>
                <a:lnTo>
                  <a:pt x="305" y="123"/>
                </a:lnTo>
                <a:lnTo>
                  <a:pt x="305" y="123"/>
                </a:lnTo>
                <a:lnTo>
                  <a:pt x="306" y="123"/>
                </a:lnTo>
                <a:lnTo>
                  <a:pt x="306" y="123"/>
                </a:lnTo>
                <a:lnTo>
                  <a:pt x="306" y="123"/>
                </a:lnTo>
                <a:lnTo>
                  <a:pt x="308" y="123"/>
                </a:lnTo>
                <a:lnTo>
                  <a:pt x="308" y="123"/>
                </a:lnTo>
                <a:lnTo>
                  <a:pt x="308" y="123"/>
                </a:lnTo>
                <a:lnTo>
                  <a:pt x="309" y="121"/>
                </a:lnTo>
                <a:lnTo>
                  <a:pt x="312" y="120"/>
                </a:lnTo>
                <a:lnTo>
                  <a:pt x="312" y="120"/>
                </a:lnTo>
                <a:lnTo>
                  <a:pt x="313" y="118"/>
                </a:lnTo>
                <a:lnTo>
                  <a:pt x="313" y="118"/>
                </a:lnTo>
                <a:lnTo>
                  <a:pt x="315" y="117"/>
                </a:lnTo>
                <a:lnTo>
                  <a:pt x="315" y="117"/>
                </a:lnTo>
                <a:lnTo>
                  <a:pt x="315" y="117"/>
                </a:lnTo>
                <a:lnTo>
                  <a:pt x="315" y="118"/>
                </a:lnTo>
                <a:lnTo>
                  <a:pt x="315" y="118"/>
                </a:lnTo>
                <a:lnTo>
                  <a:pt x="316" y="118"/>
                </a:lnTo>
                <a:lnTo>
                  <a:pt x="316" y="120"/>
                </a:lnTo>
                <a:lnTo>
                  <a:pt x="316" y="120"/>
                </a:lnTo>
                <a:lnTo>
                  <a:pt x="316" y="120"/>
                </a:lnTo>
                <a:lnTo>
                  <a:pt x="318" y="118"/>
                </a:lnTo>
                <a:lnTo>
                  <a:pt x="318" y="118"/>
                </a:lnTo>
                <a:lnTo>
                  <a:pt x="318" y="118"/>
                </a:lnTo>
                <a:lnTo>
                  <a:pt x="318" y="118"/>
                </a:lnTo>
                <a:lnTo>
                  <a:pt x="318" y="118"/>
                </a:lnTo>
                <a:lnTo>
                  <a:pt x="318" y="118"/>
                </a:lnTo>
                <a:lnTo>
                  <a:pt x="318" y="118"/>
                </a:lnTo>
                <a:lnTo>
                  <a:pt x="319" y="118"/>
                </a:lnTo>
                <a:lnTo>
                  <a:pt x="319" y="118"/>
                </a:lnTo>
                <a:lnTo>
                  <a:pt x="320" y="118"/>
                </a:lnTo>
                <a:lnTo>
                  <a:pt x="320" y="117"/>
                </a:lnTo>
                <a:lnTo>
                  <a:pt x="320" y="117"/>
                </a:lnTo>
                <a:lnTo>
                  <a:pt x="320" y="118"/>
                </a:lnTo>
                <a:lnTo>
                  <a:pt x="320" y="118"/>
                </a:lnTo>
                <a:lnTo>
                  <a:pt x="320" y="118"/>
                </a:lnTo>
                <a:lnTo>
                  <a:pt x="320" y="120"/>
                </a:lnTo>
                <a:lnTo>
                  <a:pt x="319" y="120"/>
                </a:lnTo>
                <a:lnTo>
                  <a:pt x="319" y="121"/>
                </a:lnTo>
                <a:lnTo>
                  <a:pt x="319" y="121"/>
                </a:lnTo>
                <a:lnTo>
                  <a:pt x="319" y="121"/>
                </a:lnTo>
                <a:lnTo>
                  <a:pt x="320" y="121"/>
                </a:lnTo>
                <a:lnTo>
                  <a:pt x="320" y="121"/>
                </a:lnTo>
                <a:lnTo>
                  <a:pt x="320" y="121"/>
                </a:lnTo>
                <a:lnTo>
                  <a:pt x="320" y="121"/>
                </a:lnTo>
                <a:lnTo>
                  <a:pt x="322" y="120"/>
                </a:lnTo>
                <a:lnTo>
                  <a:pt x="322" y="120"/>
                </a:lnTo>
                <a:lnTo>
                  <a:pt x="323" y="120"/>
                </a:lnTo>
                <a:lnTo>
                  <a:pt x="323" y="120"/>
                </a:lnTo>
                <a:lnTo>
                  <a:pt x="322" y="118"/>
                </a:lnTo>
                <a:lnTo>
                  <a:pt x="323" y="118"/>
                </a:lnTo>
                <a:lnTo>
                  <a:pt x="322" y="117"/>
                </a:lnTo>
                <a:lnTo>
                  <a:pt x="323" y="116"/>
                </a:lnTo>
                <a:lnTo>
                  <a:pt x="323" y="116"/>
                </a:lnTo>
                <a:lnTo>
                  <a:pt x="325" y="114"/>
                </a:lnTo>
                <a:lnTo>
                  <a:pt x="325" y="116"/>
                </a:lnTo>
                <a:lnTo>
                  <a:pt x="325" y="116"/>
                </a:lnTo>
                <a:lnTo>
                  <a:pt x="325" y="116"/>
                </a:lnTo>
                <a:lnTo>
                  <a:pt x="325" y="116"/>
                </a:lnTo>
                <a:lnTo>
                  <a:pt x="325" y="116"/>
                </a:lnTo>
                <a:lnTo>
                  <a:pt x="325" y="114"/>
                </a:lnTo>
                <a:lnTo>
                  <a:pt x="326" y="114"/>
                </a:lnTo>
                <a:lnTo>
                  <a:pt x="326" y="114"/>
                </a:lnTo>
                <a:lnTo>
                  <a:pt x="326" y="114"/>
                </a:lnTo>
                <a:lnTo>
                  <a:pt x="326" y="116"/>
                </a:lnTo>
                <a:lnTo>
                  <a:pt x="328" y="116"/>
                </a:lnTo>
                <a:lnTo>
                  <a:pt x="328" y="116"/>
                </a:lnTo>
                <a:lnTo>
                  <a:pt x="329" y="116"/>
                </a:lnTo>
                <a:lnTo>
                  <a:pt x="329" y="116"/>
                </a:lnTo>
                <a:lnTo>
                  <a:pt x="329" y="116"/>
                </a:lnTo>
                <a:lnTo>
                  <a:pt x="329" y="117"/>
                </a:lnTo>
                <a:lnTo>
                  <a:pt x="329" y="117"/>
                </a:lnTo>
                <a:lnTo>
                  <a:pt x="329" y="116"/>
                </a:lnTo>
                <a:lnTo>
                  <a:pt x="329" y="116"/>
                </a:lnTo>
                <a:lnTo>
                  <a:pt x="329" y="114"/>
                </a:lnTo>
                <a:lnTo>
                  <a:pt x="330" y="114"/>
                </a:lnTo>
                <a:lnTo>
                  <a:pt x="330" y="114"/>
                </a:lnTo>
                <a:lnTo>
                  <a:pt x="330" y="114"/>
                </a:lnTo>
                <a:lnTo>
                  <a:pt x="332" y="114"/>
                </a:lnTo>
                <a:lnTo>
                  <a:pt x="332" y="114"/>
                </a:lnTo>
                <a:lnTo>
                  <a:pt x="332" y="114"/>
                </a:lnTo>
                <a:lnTo>
                  <a:pt x="332" y="114"/>
                </a:lnTo>
                <a:lnTo>
                  <a:pt x="332" y="116"/>
                </a:lnTo>
                <a:lnTo>
                  <a:pt x="332" y="116"/>
                </a:lnTo>
                <a:lnTo>
                  <a:pt x="332" y="116"/>
                </a:lnTo>
                <a:lnTo>
                  <a:pt x="332" y="116"/>
                </a:lnTo>
                <a:lnTo>
                  <a:pt x="333" y="117"/>
                </a:lnTo>
                <a:lnTo>
                  <a:pt x="333" y="117"/>
                </a:lnTo>
                <a:lnTo>
                  <a:pt x="333" y="116"/>
                </a:lnTo>
                <a:lnTo>
                  <a:pt x="335" y="116"/>
                </a:lnTo>
                <a:lnTo>
                  <a:pt x="335" y="114"/>
                </a:lnTo>
                <a:lnTo>
                  <a:pt x="335" y="113"/>
                </a:lnTo>
                <a:lnTo>
                  <a:pt x="335" y="113"/>
                </a:lnTo>
                <a:lnTo>
                  <a:pt x="335" y="113"/>
                </a:lnTo>
                <a:lnTo>
                  <a:pt x="335" y="113"/>
                </a:lnTo>
                <a:lnTo>
                  <a:pt x="335" y="113"/>
                </a:lnTo>
                <a:lnTo>
                  <a:pt x="336" y="113"/>
                </a:lnTo>
                <a:lnTo>
                  <a:pt x="336" y="113"/>
                </a:lnTo>
                <a:lnTo>
                  <a:pt x="336" y="113"/>
                </a:lnTo>
                <a:lnTo>
                  <a:pt x="338" y="111"/>
                </a:lnTo>
                <a:lnTo>
                  <a:pt x="338" y="111"/>
                </a:lnTo>
                <a:lnTo>
                  <a:pt x="339" y="111"/>
                </a:lnTo>
                <a:lnTo>
                  <a:pt x="340" y="111"/>
                </a:lnTo>
                <a:lnTo>
                  <a:pt x="340" y="111"/>
                </a:lnTo>
                <a:lnTo>
                  <a:pt x="340" y="110"/>
                </a:lnTo>
                <a:lnTo>
                  <a:pt x="340" y="110"/>
                </a:lnTo>
                <a:lnTo>
                  <a:pt x="342" y="110"/>
                </a:lnTo>
                <a:lnTo>
                  <a:pt x="342" y="110"/>
                </a:lnTo>
                <a:lnTo>
                  <a:pt x="342" y="110"/>
                </a:lnTo>
                <a:lnTo>
                  <a:pt x="342" y="110"/>
                </a:lnTo>
                <a:lnTo>
                  <a:pt x="343" y="110"/>
                </a:lnTo>
                <a:lnTo>
                  <a:pt x="342" y="110"/>
                </a:lnTo>
                <a:lnTo>
                  <a:pt x="342" y="110"/>
                </a:lnTo>
                <a:lnTo>
                  <a:pt x="343" y="110"/>
                </a:lnTo>
                <a:lnTo>
                  <a:pt x="343" y="110"/>
                </a:lnTo>
                <a:lnTo>
                  <a:pt x="343" y="110"/>
                </a:lnTo>
                <a:lnTo>
                  <a:pt x="345" y="110"/>
                </a:lnTo>
                <a:lnTo>
                  <a:pt x="345" y="110"/>
                </a:lnTo>
                <a:lnTo>
                  <a:pt x="346" y="108"/>
                </a:lnTo>
                <a:lnTo>
                  <a:pt x="346" y="108"/>
                </a:lnTo>
                <a:lnTo>
                  <a:pt x="348" y="110"/>
                </a:lnTo>
                <a:lnTo>
                  <a:pt x="348" y="110"/>
                </a:lnTo>
                <a:lnTo>
                  <a:pt x="349" y="108"/>
                </a:lnTo>
                <a:lnTo>
                  <a:pt x="350" y="108"/>
                </a:lnTo>
                <a:lnTo>
                  <a:pt x="350" y="108"/>
                </a:lnTo>
                <a:lnTo>
                  <a:pt x="350" y="108"/>
                </a:lnTo>
                <a:lnTo>
                  <a:pt x="352" y="108"/>
                </a:lnTo>
                <a:lnTo>
                  <a:pt x="353" y="108"/>
                </a:lnTo>
                <a:lnTo>
                  <a:pt x="353" y="107"/>
                </a:lnTo>
                <a:lnTo>
                  <a:pt x="355" y="107"/>
                </a:lnTo>
                <a:lnTo>
                  <a:pt x="355" y="107"/>
                </a:lnTo>
                <a:lnTo>
                  <a:pt x="355" y="107"/>
                </a:lnTo>
                <a:lnTo>
                  <a:pt x="355" y="107"/>
                </a:lnTo>
                <a:lnTo>
                  <a:pt x="355" y="107"/>
                </a:lnTo>
                <a:lnTo>
                  <a:pt x="355" y="107"/>
                </a:lnTo>
                <a:lnTo>
                  <a:pt x="356" y="107"/>
                </a:lnTo>
                <a:lnTo>
                  <a:pt x="356" y="107"/>
                </a:lnTo>
                <a:lnTo>
                  <a:pt x="356" y="107"/>
                </a:lnTo>
                <a:lnTo>
                  <a:pt x="356" y="107"/>
                </a:lnTo>
                <a:lnTo>
                  <a:pt x="358" y="107"/>
                </a:lnTo>
                <a:lnTo>
                  <a:pt x="358" y="107"/>
                </a:lnTo>
                <a:lnTo>
                  <a:pt x="358" y="107"/>
                </a:lnTo>
                <a:lnTo>
                  <a:pt x="358" y="107"/>
                </a:lnTo>
                <a:lnTo>
                  <a:pt x="358" y="107"/>
                </a:lnTo>
                <a:lnTo>
                  <a:pt x="356" y="107"/>
                </a:lnTo>
                <a:lnTo>
                  <a:pt x="358" y="107"/>
                </a:lnTo>
                <a:lnTo>
                  <a:pt x="358" y="107"/>
                </a:lnTo>
                <a:lnTo>
                  <a:pt x="358" y="108"/>
                </a:lnTo>
                <a:lnTo>
                  <a:pt x="358" y="108"/>
                </a:lnTo>
                <a:lnTo>
                  <a:pt x="359" y="107"/>
                </a:lnTo>
                <a:lnTo>
                  <a:pt x="359" y="107"/>
                </a:lnTo>
                <a:lnTo>
                  <a:pt x="359" y="107"/>
                </a:lnTo>
                <a:lnTo>
                  <a:pt x="359" y="107"/>
                </a:lnTo>
                <a:lnTo>
                  <a:pt x="359" y="106"/>
                </a:lnTo>
                <a:lnTo>
                  <a:pt x="359" y="106"/>
                </a:lnTo>
                <a:lnTo>
                  <a:pt x="359" y="106"/>
                </a:lnTo>
                <a:lnTo>
                  <a:pt x="360" y="106"/>
                </a:lnTo>
                <a:lnTo>
                  <a:pt x="359" y="104"/>
                </a:lnTo>
                <a:lnTo>
                  <a:pt x="359" y="104"/>
                </a:lnTo>
                <a:lnTo>
                  <a:pt x="360" y="104"/>
                </a:lnTo>
                <a:lnTo>
                  <a:pt x="360" y="104"/>
                </a:lnTo>
                <a:lnTo>
                  <a:pt x="360" y="104"/>
                </a:lnTo>
                <a:lnTo>
                  <a:pt x="360" y="104"/>
                </a:lnTo>
                <a:lnTo>
                  <a:pt x="360" y="104"/>
                </a:lnTo>
                <a:lnTo>
                  <a:pt x="360" y="104"/>
                </a:lnTo>
                <a:lnTo>
                  <a:pt x="360" y="104"/>
                </a:lnTo>
                <a:lnTo>
                  <a:pt x="360" y="104"/>
                </a:lnTo>
                <a:lnTo>
                  <a:pt x="363" y="104"/>
                </a:lnTo>
                <a:lnTo>
                  <a:pt x="365" y="104"/>
                </a:lnTo>
                <a:lnTo>
                  <a:pt x="365" y="103"/>
                </a:lnTo>
                <a:lnTo>
                  <a:pt x="365" y="103"/>
                </a:lnTo>
                <a:lnTo>
                  <a:pt x="365" y="103"/>
                </a:lnTo>
                <a:lnTo>
                  <a:pt x="366" y="103"/>
                </a:lnTo>
                <a:lnTo>
                  <a:pt x="367" y="103"/>
                </a:lnTo>
                <a:lnTo>
                  <a:pt x="369" y="103"/>
                </a:lnTo>
                <a:lnTo>
                  <a:pt x="369" y="103"/>
                </a:lnTo>
                <a:lnTo>
                  <a:pt x="370" y="101"/>
                </a:lnTo>
                <a:lnTo>
                  <a:pt x="370" y="101"/>
                </a:lnTo>
                <a:lnTo>
                  <a:pt x="370" y="101"/>
                </a:lnTo>
                <a:lnTo>
                  <a:pt x="370" y="101"/>
                </a:lnTo>
                <a:lnTo>
                  <a:pt x="370" y="101"/>
                </a:lnTo>
                <a:lnTo>
                  <a:pt x="370" y="100"/>
                </a:lnTo>
                <a:lnTo>
                  <a:pt x="370" y="100"/>
                </a:lnTo>
                <a:lnTo>
                  <a:pt x="370" y="101"/>
                </a:lnTo>
                <a:lnTo>
                  <a:pt x="370" y="101"/>
                </a:lnTo>
                <a:lnTo>
                  <a:pt x="372" y="101"/>
                </a:lnTo>
                <a:lnTo>
                  <a:pt x="372" y="101"/>
                </a:lnTo>
                <a:lnTo>
                  <a:pt x="373" y="101"/>
                </a:lnTo>
                <a:lnTo>
                  <a:pt x="373" y="101"/>
                </a:lnTo>
                <a:lnTo>
                  <a:pt x="375" y="100"/>
                </a:lnTo>
                <a:lnTo>
                  <a:pt x="376" y="100"/>
                </a:lnTo>
                <a:lnTo>
                  <a:pt x="376" y="100"/>
                </a:lnTo>
                <a:lnTo>
                  <a:pt x="375" y="100"/>
                </a:lnTo>
                <a:lnTo>
                  <a:pt x="375" y="100"/>
                </a:lnTo>
                <a:lnTo>
                  <a:pt x="375" y="101"/>
                </a:lnTo>
                <a:lnTo>
                  <a:pt x="375" y="101"/>
                </a:lnTo>
                <a:lnTo>
                  <a:pt x="375" y="103"/>
                </a:lnTo>
                <a:lnTo>
                  <a:pt x="375" y="103"/>
                </a:lnTo>
                <a:lnTo>
                  <a:pt x="373" y="103"/>
                </a:lnTo>
                <a:lnTo>
                  <a:pt x="372" y="104"/>
                </a:lnTo>
                <a:lnTo>
                  <a:pt x="370" y="104"/>
                </a:lnTo>
                <a:lnTo>
                  <a:pt x="370" y="104"/>
                </a:lnTo>
                <a:lnTo>
                  <a:pt x="370" y="104"/>
                </a:lnTo>
                <a:lnTo>
                  <a:pt x="370" y="104"/>
                </a:lnTo>
                <a:lnTo>
                  <a:pt x="370" y="104"/>
                </a:lnTo>
                <a:lnTo>
                  <a:pt x="370" y="104"/>
                </a:lnTo>
                <a:lnTo>
                  <a:pt x="369" y="104"/>
                </a:lnTo>
                <a:lnTo>
                  <a:pt x="369" y="104"/>
                </a:lnTo>
                <a:lnTo>
                  <a:pt x="369" y="106"/>
                </a:lnTo>
                <a:lnTo>
                  <a:pt x="369" y="106"/>
                </a:lnTo>
                <a:lnTo>
                  <a:pt x="370" y="106"/>
                </a:lnTo>
                <a:lnTo>
                  <a:pt x="370" y="106"/>
                </a:lnTo>
                <a:lnTo>
                  <a:pt x="370" y="106"/>
                </a:lnTo>
                <a:lnTo>
                  <a:pt x="369" y="106"/>
                </a:lnTo>
                <a:lnTo>
                  <a:pt x="369" y="107"/>
                </a:lnTo>
                <a:lnTo>
                  <a:pt x="369" y="107"/>
                </a:lnTo>
                <a:lnTo>
                  <a:pt x="369" y="107"/>
                </a:lnTo>
                <a:lnTo>
                  <a:pt x="369" y="107"/>
                </a:lnTo>
                <a:lnTo>
                  <a:pt x="369" y="106"/>
                </a:lnTo>
                <a:lnTo>
                  <a:pt x="367" y="106"/>
                </a:lnTo>
                <a:lnTo>
                  <a:pt x="367" y="104"/>
                </a:lnTo>
                <a:lnTo>
                  <a:pt x="366" y="104"/>
                </a:lnTo>
                <a:lnTo>
                  <a:pt x="366" y="106"/>
                </a:lnTo>
                <a:lnTo>
                  <a:pt x="366" y="106"/>
                </a:lnTo>
                <a:lnTo>
                  <a:pt x="366" y="104"/>
                </a:lnTo>
                <a:lnTo>
                  <a:pt x="366" y="104"/>
                </a:lnTo>
                <a:lnTo>
                  <a:pt x="366" y="104"/>
                </a:lnTo>
                <a:lnTo>
                  <a:pt x="366" y="104"/>
                </a:lnTo>
                <a:lnTo>
                  <a:pt x="366" y="104"/>
                </a:lnTo>
                <a:lnTo>
                  <a:pt x="365" y="104"/>
                </a:lnTo>
                <a:lnTo>
                  <a:pt x="365" y="104"/>
                </a:lnTo>
                <a:lnTo>
                  <a:pt x="365" y="104"/>
                </a:lnTo>
                <a:lnTo>
                  <a:pt x="365" y="104"/>
                </a:lnTo>
                <a:lnTo>
                  <a:pt x="365" y="104"/>
                </a:lnTo>
                <a:lnTo>
                  <a:pt x="365" y="106"/>
                </a:lnTo>
                <a:lnTo>
                  <a:pt x="366" y="106"/>
                </a:lnTo>
                <a:lnTo>
                  <a:pt x="366" y="106"/>
                </a:lnTo>
                <a:lnTo>
                  <a:pt x="365" y="106"/>
                </a:lnTo>
                <a:lnTo>
                  <a:pt x="365" y="106"/>
                </a:lnTo>
                <a:lnTo>
                  <a:pt x="365" y="106"/>
                </a:lnTo>
                <a:lnTo>
                  <a:pt x="365" y="107"/>
                </a:lnTo>
                <a:lnTo>
                  <a:pt x="363" y="107"/>
                </a:lnTo>
                <a:lnTo>
                  <a:pt x="363" y="107"/>
                </a:lnTo>
                <a:lnTo>
                  <a:pt x="363" y="108"/>
                </a:lnTo>
                <a:lnTo>
                  <a:pt x="363" y="108"/>
                </a:lnTo>
                <a:lnTo>
                  <a:pt x="362" y="108"/>
                </a:lnTo>
                <a:lnTo>
                  <a:pt x="360" y="110"/>
                </a:lnTo>
                <a:lnTo>
                  <a:pt x="360" y="110"/>
                </a:lnTo>
                <a:lnTo>
                  <a:pt x="359" y="110"/>
                </a:lnTo>
                <a:lnTo>
                  <a:pt x="359" y="110"/>
                </a:lnTo>
                <a:lnTo>
                  <a:pt x="359" y="111"/>
                </a:lnTo>
                <a:lnTo>
                  <a:pt x="358" y="113"/>
                </a:lnTo>
                <a:lnTo>
                  <a:pt x="358" y="113"/>
                </a:lnTo>
                <a:lnTo>
                  <a:pt x="359" y="113"/>
                </a:lnTo>
                <a:lnTo>
                  <a:pt x="359" y="113"/>
                </a:lnTo>
                <a:lnTo>
                  <a:pt x="360" y="113"/>
                </a:lnTo>
                <a:lnTo>
                  <a:pt x="360" y="113"/>
                </a:lnTo>
                <a:lnTo>
                  <a:pt x="360" y="114"/>
                </a:lnTo>
                <a:lnTo>
                  <a:pt x="360" y="114"/>
                </a:lnTo>
                <a:lnTo>
                  <a:pt x="359" y="114"/>
                </a:lnTo>
                <a:lnTo>
                  <a:pt x="359" y="116"/>
                </a:lnTo>
                <a:lnTo>
                  <a:pt x="359" y="116"/>
                </a:lnTo>
                <a:lnTo>
                  <a:pt x="359" y="116"/>
                </a:lnTo>
                <a:lnTo>
                  <a:pt x="359" y="116"/>
                </a:lnTo>
                <a:lnTo>
                  <a:pt x="359" y="116"/>
                </a:lnTo>
                <a:lnTo>
                  <a:pt x="359" y="116"/>
                </a:lnTo>
                <a:lnTo>
                  <a:pt x="358" y="116"/>
                </a:lnTo>
                <a:lnTo>
                  <a:pt x="358" y="116"/>
                </a:lnTo>
                <a:lnTo>
                  <a:pt x="358" y="116"/>
                </a:lnTo>
                <a:lnTo>
                  <a:pt x="358" y="117"/>
                </a:lnTo>
                <a:lnTo>
                  <a:pt x="356" y="117"/>
                </a:lnTo>
                <a:lnTo>
                  <a:pt x="356" y="118"/>
                </a:lnTo>
                <a:lnTo>
                  <a:pt x="355" y="118"/>
                </a:lnTo>
                <a:lnTo>
                  <a:pt x="355" y="118"/>
                </a:lnTo>
                <a:lnTo>
                  <a:pt x="355" y="118"/>
                </a:lnTo>
                <a:lnTo>
                  <a:pt x="355" y="118"/>
                </a:lnTo>
                <a:lnTo>
                  <a:pt x="355" y="118"/>
                </a:lnTo>
                <a:lnTo>
                  <a:pt x="355" y="117"/>
                </a:lnTo>
                <a:lnTo>
                  <a:pt x="355" y="116"/>
                </a:lnTo>
                <a:lnTo>
                  <a:pt x="355" y="116"/>
                </a:lnTo>
                <a:lnTo>
                  <a:pt x="355" y="116"/>
                </a:lnTo>
                <a:lnTo>
                  <a:pt x="355" y="114"/>
                </a:lnTo>
                <a:lnTo>
                  <a:pt x="355" y="114"/>
                </a:lnTo>
                <a:lnTo>
                  <a:pt x="355" y="114"/>
                </a:lnTo>
                <a:lnTo>
                  <a:pt x="355" y="113"/>
                </a:lnTo>
                <a:lnTo>
                  <a:pt x="356" y="113"/>
                </a:lnTo>
                <a:lnTo>
                  <a:pt x="356" y="113"/>
                </a:lnTo>
                <a:lnTo>
                  <a:pt x="356" y="113"/>
                </a:lnTo>
                <a:lnTo>
                  <a:pt x="356" y="111"/>
                </a:lnTo>
                <a:lnTo>
                  <a:pt x="355" y="111"/>
                </a:lnTo>
                <a:lnTo>
                  <a:pt x="355" y="113"/>
                </a:lnTo>
                <a:lnTo>
                  <a:pt x="355" y="113"/>
                </a:lnTo>
                <a:lnTo>
                  <a:pt x="353" y="113"/>
                </a:lnTo>
                <a:lnTo>
                  <a:pt x="353" y="113"/>
                </a:lnTo>
                <a:lnTo>
                  <a:pt x="353" y="113"/>
                </a:lnTo>
                <a:lnTo>
                  <a:pt x="353" y="113"/>
                </a:lnTo>
                <a:lnTo>
                  <a:pt x="355" y="111"/>
                </a:lnTo>
                <a:lnTo>
                  <a:pt x="356" y="111"/>
                </a:lnTo>
                <a:lnTo>
                  <a:pt x="356" y="110"/>
                </a:lnTo>
                <a:lnTo>
                  <a:pt x="356" y="110"/>
                </a:lnTo>
                <a:lnTo>
                  <a:pt x="356" y="110"/>
                </a:lnTo>
                <a:lnTo>
                  <a:pt x="356" y="110"/>
                </a:lnTo>
                <a:lnTo>
                  <a:pt x="355" y="110"/>
                </a:lnTo>
                <a:lnTo>
                  <a:pt x="355" y="110"/>
                </a:lnTo>
                <a:lnTo>
                  <a:pt x="355" y="110"/>
                </a:lnTo>
                <a:lnTo>
                  <a:pt x="353" y="110"/>
                </a:lnTo>
                <a:lnTo>
                  <a:pt x="353" y="110"/>
                </a:lnTo>
                <a:lnTo>
                  <a:pt x="353" y="110"/>
                </a:lnTo>
                <a:lnTo>
                  <a:pt x="353" y="110"/>
                </a:lnTo>
                <a:lnTo>
                  <a:pt x="353" y="110"/>
                </a:lnTo>
                <a:lnTo>
                  <a:pt x="352" y="110"/>
                </a:lnTo>
                <a:lnTo>
                  <a:pt x="352" y="110"/>
                </a:lnTo>
                <a:lnTo>
                  <a:pt x="352" y="110"/>
                </a:lnTo>
                <a:lnTo>
                  <a:pt x="352" y="110"/>
                </a:lnTo>
                <a:lnTo>
                  <a:pt x="352" y="110"/>
                </a:lnTo>
                <a:lnTo>
                  <a:pt x="350" y="111"/>
                </a:lnTo>
                <a:lnTo>
                  <a:pt x="350" y="111"/>
                </a:lnTo>
                <a:lnTo>
                  <a:pt x="350" y="111"/>
                </a:lnTo>
                <a:lnTo>
                  <a:pt x="350" y="111"/>
                </a:lnTo>
                <a:lnTo>
                  <a:pt x="349" y="111"/>
                </a:lnTo>
                <a:lnTo>
                  <a:pt x="349" y="111"/>
                </a:lnTo>
                <a:lnTo>
                  <a:pt x="348" y="111"/>
                </a:lnTo>
                <a:lnTo>
                  <a:pt x="348" y="111"/>
                </a:lnTo>
                <a:lnTo>
                  <a:pt x="348" y="111"/>
                </a:lnTo>
                <a:lnTo>
                  <a:pt x="348" y="111"/>
                </a:lnTo>
                <a:lnTo>
                  <a:pt x="348" y="111"/>
                </a:lnTo>
                <a:lnTo>
                  <a:pt x="346" y="111"/>
                </a:lnTo>
                <a:lnTo>
                  <a:pt x="346" y="111"/>
                </a:lnTo>
                <a:lnTo>
                  <a:pt x="346" y="111"/>
                </a:lnTo>
                <a:lnTo>
                  <a:pt x="346" y="111"/>
                </a:lnTo>
                <a:lnTo>
                  <a:pt x="346" y="111"/>
                </a:lnTo>
                <a:lnTo>
                  <a:pt x="346" y="111"/>
                </a:lnTo>
                <a:lnTo>
                  <a:pt x="346" y="113"/>
                </a:lnTo>
                <a:lnTo>
                  <a:pt x="348" y="113"/>
                </a:lnTo>
                <a:lnTo>
                  <a:pt x="348" y="113"/>
                </a:lnTo>
                <a:lnTo>
                  <a:pt x="346" y="113"/>
                </a:lnTo>
                <a:lnTo>
                  <a:pt x="345" y="114"/>
                </a:lnTo>
                <a:lnTo>
                  <a:pt x="345" y="114"/>
                </a:lnTo>
                <a:lnTo>
                  <a:pt x="345" y="114"/>
                </a:lnTo>
                <a:lnTo>
                  <a:pt x="345" y="114"/>
                </a:lnTo>
                <a:lnTo>
                  <a:pt x="345" y="114"/>
                </a:lnTo>
                <a:lnTo>
                  <a:pt x="345" y="114"/>
                </a:lnTo>
                <a:lnTo>
                  <a:pt x="345" y="114"/>
                </a:lnTo>
                <a:lnTo>
                  <a:pt x="345" y="113"/>
                </a:lnTo>
                <a:lnTo>
                  <a:pt x="343" y="113"/>
                </a:lnTo>
                <a:lnTo>
                  <a:pt x="343" y="114"/>
                </a:lnTo>
                <a:lnTo>
                  <a:pt x="343" y="114"/>
                </a:lnTo>
                <a:lnTo>
                  <a:pt x="342" y="116"/>
                </a:lnTo>
                <a:lnTo>
                  <a:pt x="342" y="116"/>
                </a:lnTo>
                <a:lnTo>
                  <a:pt x="342" y="116"/>
                </a:lnTo>
                <a:lnTo>
                  <a:pt x="342" y="116"/>
                </a:lnTo>
                <a:lnTo>
                  <a:pt x="342" y="116"/>
                </a:lnTo>
                <a:lnTo>
                  <a:pt x="342" y="116"/>
                </a:lnTo>
                <a:lnTo>
                  <a:pt x="342" y="116"/>
                </a:lnTo>
                <a:lnTo>
                  <a:pt x="342" y="116"/>
                </a:lnTo>
                <a:lnTo>
                  <a:pt x="342" y="117"/>
                </a:lnTo>
                <a:lnTo>
                  <a:pt x="342" y="117"/>
                </a:lnTo>
                <a:lnTo>
                  <a:pt x="342" y="116"/>
                </a:lnTo>
                <a:lnTo>
                  <a:pt x="342" y="116"/>
                </a:lnTo>
                <a:lnTo>
                  <a:pt x="340" y="116"/>
                </a:lnTo>
                <a:lnTo>
                  <a:pt x="339" y="117"/>
                </a:lnTo>
                <a:lnTo>
                  <a:pt x="339" y="116"/>
                </a:lnTo>
                <a:lnTo>
                  <a:pt x="339" y="116"/>
                </a:lnTo>
                <a:lnTo>
                  <a:pt x="339" y="116"/>
                </a:lnTo>
                <a:lnTo>
                  <a:pt x="338" y="116"/>
                </a:lnTo>
                <a:lnTo>
                  <a:pt x="338" y="116"/>
                </a:lnTo>
                <a:lnTo>
                  <a:pt x="338" y="117"/>
                </a:lnTo>
                <a:lnTo>
                  <a:pt x="338" y="117"/>
                </a:lnTo>
                <a:lnTo>
                  <a:pt x="338" y="117"/>
                </a:lnTo>
                <a:lnTo>
                  <a:pt x="338" y="117"/>
                </a:lnTo>
                <a:lnTo>
                  <a:pt x="338" y="118"/>
                </a:lnTo>
                <a:lnTo>
                  <a:pt x="338" y="118"/>
                </a:lnTo>
                <a:lnTo>
                  <a:pt x="338" y="118"/>
                </a:lnTo>
                <a:lnTo>
                  <a:pt x="338" y="118"/>
                </a:lnTo>
                <a:lnTo>
                  <a:pt x="338" y="118"/>
                </a:lnTo>
                <a:lnTo>
                  <a:pt x="338" y="118"/>
                </a:lnTo>
                <a:lnTo>
                  <a:pt x="338" y="118"/>
                </a:lnTo>
                <a:lnTo>
                  <a:pt x="338" y="118"/>
                </a:lnTo>
                <a:lnTo>
                  <a:pt x="338" y="120"/>
                </a:lnTo>
                <a:lnTo>
                  <a:pt x="338" y="120"/>
                </a:lnTo>
                <a:lnTo>
                  <a:pt x="338" y="121"/>
                </a:lnTo>
                <a:lnTo>
                  <a:pt x="339" y="121"/>
                </a:lnTo>
                <a:lnTo>
                  <a:pt x="340" y="121"/>
                </a:lnTo>
                <a:lnTo>
                  <a:pt x="340" y="121"/>
                </a:lnTo>
                <a:lnTo>
                  <a:pt x="342" y="121"/>
                </a:lnTo>
                <a:lnTo>
                  <a:pt x="342" y="121"/>
                </a:lnTo>
                <a:lnTo>
                  <a:pt x="342" y="121"/>
                </a:lnTo>
                <a:lnTo>
                  <a:pt x="343" y="120"/>
                </a:lnTo>
                <a:lnTo>
                  <a:pt x="343" y="120"/>
                </a:lnTo>
                <a:lnTo>
                  <a:pt x="343" y="120"/>
                </a:lnTo>
                <a:lnTo>
                  <a:pt x="342" y="120"/>
                </a:lnTo>
                <a:lnTo>
                  <a:pt x="343" y="118"/>
                </a:lnTo>
                <a:lnTo>
                  <a:pt x="343" y="118"/>
                </a:lnTo>
                <a:lnTo>
                  <a:pt x="343" y="118"/>
                </a:lnTo>
                <a:lnTo>
                  <a:pt x="343" y="118"/>
                </a:lnTo>
                <a:lnTo>
                  <a:pt x="343" y="118"/>
                </a:lnTo>
                <a:lnTo>
                  <a:pt x="345" y="120"/>
                </a:lnTo>
                <a:lnTo>
                  <a:pt x="345" y="120"/>
                </a:lnTo>
                <a:lnTo>
                  <a:pt x="346" y="120"/>
                </a:lnTo>
                <a:lnTo>
                  <a:pt x="346" y="120"/>
                </a:lnTo>
                <a:lnTo>
                  <a:pt x="345" y="120"/>
                </a:lnTo>
                <a:lnTo>
                  <a:pt x="343" y="121"/>
                </a:lnTo>
                <a:lnTo>
                  <a:pt x="343" y="121"/>
                </a:lnTo>
                <a:lnTo>
                  <a:pt x="343" y="123"/>
                </a:lnTo>
                <a:lnTo>
                  <a:pt x="343" y="123"/>
                </a:lnTo>
                <a:lnTo>
                  <a:pt x="343" y="124"/>
                </a:lnTo>
                <a:lnTo>
                  <a:pt x="343" y="124"/>
                </a:lnTo>
                <a:lnTo>
                  <a:pt x="343" y="124"/>
                </a:lnTo>
                <a:lnTo>
                  <a:pt x="343" y="125"/>
                </a:lnTo>
                <a:lnTo>
                  <a:pt x="343" y="125"/>
                </a:lnTo>
                <a:lnTo>
                  <a:pt x="343" y="127"/>
                </a:lnTo>
                <a:lnTo>
                  <a:pt x="343" y="127"/>
                </a:lnTo>
                <a:lnTo>
                  <a:pt x="343" y="127"/>
                </a:lnTo>
                <a:lnTo>
                  <a:pt x="342" y="127"/>
                </a:lnTo>
                <a:lnTo>
                  <a:pt x="342" y="127"/>
                </a:lnTo>
                <a:lnTo>
                  <a:pt x="342" y="127"/>
                </a:lnTo>
                <a:lnTo>
                  <a:pt x="342" y="128"/>
                </a:lnTo>
                <a:lnTo>
                  <a:pt x="342" y="128"/>
                </a:lnTo>
                <a:lnTo>
                  <a:pt x="342" y="128"/>
                </a:lnTo>
                <a:lnTo>
                  <a:pt x="343" y="128"/>
                </a:lnTo>
                <a:lnTo>
                  <a:pt x="343" y="128"/>
                </a:lnTo>
                <a:lnTo>
                  <a:pt x="345" y="127"/>
                </a:lnTo>
                <a:lnTo>
                  <a:pt x="345" y="127"/>
                </a:lnTo>
                <a:lnTo>
                  <a:pt x="345" y="127"/>
                </a:lnTo>
                <a:lnTo>
                  <a:pt x="345" y="127"/>
                </a:lnTo>
                <a:lnTo>
                  <a:pt x="345" y="128"/>
                </a:lnTo>
                <a:lnTo>
                  <a:pt x="346" y="128"/>
                </a:lnTo>
                <a:lnTo>
                  <a:pt x="346" y="128"/>
                </a:lnTo>
                <a:lnTo>
                  <a:pt x="346" y="128"/>
                </a:lnTo>
                <a:lnTo>
                  <a:pt x="346" y="128"/>
                </a:lnTo>
                <a:lnTo>
                  <a:pt x="346" y="128"/>
                </a:lnTo>
                <a:lnTo>
                  <a:pt x="346" y="130"/>
                </a:lnTo>
                <a:lnTo>
                  <a:pt x="346" y="130"/>
                </a:lnTo>
                <a:lnTo>
                  <a:pt x="346" y="130"/>
                </a:lnTo>
                <a:lnTo>
                  <a:pt x="345" y="131"/>
                </a:lnTo>
                <a:lnTo>
                  <a:pt x="345" y="131"/>
                </a:lnTo>
                <a:lnTo>
                  <a:pt x="345" y="131"/>
                </a:lnTo>
                <a:lnTo>
                  <a:pt x="345" y="131"/>
                </a:lnTo>
                <a:lnTo>
                  <a:pt x="345" y="131"/>
                </a:lnTo>
                <a:lnTo>
                  <a:pt x="345" y="130"/>
                </a:lnTo>
                <a:lnTo>
                  <a:pt x="345" y="130"/>
                </a:lnTo>
                <a:lnTo>
                  <a:pt x="345" y="130"/>
                </a:lnTo>
                <a:lnTo>
                  <a:pt x="345" y="128"/>
                </a:lnTo>
                <a:lnTo>
                  <a:pt x="345" y="128"/>
                </a:lnTo>
                <a:lnTo>
                  <a:pt x="345" y="128"/>
                </a:lnTo>
                <a:lnTo>
                  <a:pt x="345" y="128"/>
                </a:lnTo>
                <a:lnTo>
                  <a:pt x="345" y="128"/>
                </a:lnTo>
                <a:lnTo>
                  <a:pt x="345" y="127"/>
                </a:lnTo>
                <a:lnTo>
                  <a:pt x="345" y="127"/>
                </a:lnTo>
                <a:lnTo>
                  <a:pt x="343" y="128"/>
                </a:lnTo>
                <a:lnTo>
                  <a:pt x="343" y="128"/>
                </a:lnTo>
                <a:lnTo>
                  <a:pt x="343" y="128"/>
                </a:lnTo>
                <a:lnTo>
                  <a:pt x="343" y="128"/>
                </a:lnTo>
                <a:lnTo>
                  <a:pt x="343" y="130"/>
                </a:lnTo>
                <a:lnTo>
                  <a:pt x="343" y="130"/>
                </a:lnTo>
                <a:lnTo>
                  <a:pt x="343" y="130"/>
                </a:lnTo>
                <a:lnTo>
                  <a:pt x="343" y="130"/>
                </a:lnTo>
                <a:lnTo>
                  <a:pt x="343" y="131"/>
                </a:lnTo>
                <a:lnTo>
                  <a:pt x="342" y="131"/>
                </a:lnTo>
                <a:lnTo>
                  <a:pt x="342" y="131"/>
                </a:lnTo>
                <a:lnTo>
                  <a:pt x="342" y="131"/>
                </a:lnTo>
                <a:lnTo>
                  <a:pt x="342" y="131"/>
                </a:lnTo>
                <a:lnTo>
                  <a:pt x="342" y="131"/>
                </a:lnTo>
                <a:lnTo>
                  <a:pt x="342" y="130"/>
                </a:lnTo>
                <a:lnTo>
                  <a:pt x="342" y="130"/>
                </a:lnTo>
                <a:lnTo>
                  <a:pt x="342" y="130"/>
                </a:lnTo>
                <a:lnTo>
                  <a:pt x="342" y="130"/>
                </a:lnTo>
                <a:lnTo>
                  <a:pt x="342" y="128"/>
                </a:lnTo>
                <a:lnTo>
                  <a:pt x="342" y="128"/>
                </a:lnTo>
                <a:lnTo>
                  <a:pt x="342" y="130"/>
                </a:lnTo>
                <a:lnTo>
                  <a:pt x="340" y="130"/>
                </a:lnTo>
                <a:lnTo>
                  <a:pt x="340" y="130"/>
                </a:lnTo>
                <a:lnTo>
                  <a:pt x="339" y="131"/>
                </a:lnTo>
                <a:lnTo>
                  <a:pt x="339" y="131"/>
                </a:lnTo>
                <a:lnTo>
                  <a:pt x="339" y="133"/>
                </a:lnTo>
                <a:lnTo>
                  <a:pt x="339" y="133"/>
                </a:lnTo>
                <a:lnTo>
                  <a:pt x="339" y="133"/>
                </a:lnTo>
                <a:lnTo>
                  <a:pt x="338" y="133"/>
                </a:lnTo>
                <a:lnTo>
                  <a:pt x="336" y="133"/>
                </a:lnTo>
                <a:lnTo>
                  <a:pt x="336" y="134"/>
                </a:lnTo>
                <a:lnTo>
                  <a:pt x="336" y="134"/>
                </a:lnTo>
                <a:lnTo>
                  <a:pt x="336" y="133"/>
                </a:lnTo>
                <a:lnTo>
                  <a:pt x="335" y="133"/>
                </a:lnTo>
                <a:lnTo>
                  <a:pt x="335" y="133"/>
                </a:lnTo>
                <a:lnTo>
                  <a:pt x="335" y="133"/>
                </a:lnTo>
                <a:lnTo>
                  <a:pt x="335" y="131"/>
                </a:lnTo>
                <a:lnTo>
                  <a:pt x="335" y="131"/>
                </a:lnTo>
                <a:lnTo>
                  <a:pt x="335" y="131"/>
                </a:lnTo>
                <a:lnTo>
                  <a:pt x="336" y="131"/>
                </a:lnTo>
                <a:lnTo>
                  <a:pt x="336" y="130"/>
                </a:lnTo>
                <a:lnTo>
                  <a:pt x="338" y="130"/>
                </a:lnTo>
                <a:lnTo>
                  <a:pt x="338" y="130"/>
                </a:lnTo>
                <a:lnTo>
                  <a:pt x="338" y="130"/>
                </a:lnTo>
                <a:lnTo>
                  <a:pt x="338" y="128"/>
                </a:lnTo>
                <a:lnTo>
                  <a:pt x="338" y="128"/>
                </a:lnTo>
                <a:lnTo>
                  <a:pt x="338" y="128"/>
                </a:lnTo>
                <a:lnTo>
                  <a:pt x="336" y="128"/>
                </a:lnTo>
                <a:lnTo>
                  <a:pt x="336" y="128"/>
                </a:lnTo>
                <a:lnTo>
                  <a:pt x="336" y="128"/>
                </a:lnTo>
                <a:lnTo>
                  <a:pt x="336" y="127"/>
                </a:lnTo>
                <a:lnTo>
                  <a:pt x="335" y="128"/>
                </a:lnTo>
                <a:lnTo>
                  <a:pt x="335" y="128"/>
                </a:lnTo>
                <a:lnTo>
                  <a:pt x="335" y="128"/>
                </a:lnTo>
                <a:lnTo>
                  <a:pt x="335" y="128"/>
                </a:lnTo>
                <a:lnTo>
                  <a:pt x="335" y="128"/>
                </a:lnTo>
                <a:lnTo>
                  <a:pt x="335" y="128"/>
                </a:lnTo>
                <a:lnTo>
                  <a:pt x="335" y="128"/>
                </a:lnTo>
                <a:lnTo>
                  <a:pt x="335" y="128"/>
                </a:lnTo>
                <a:lnTo>
                  <a:pt x="335" y="128"/>
                </a:lnTo>
                <a:lnTo>
                  <a:pt x="333" y="127"/>
                </a:lnTo>
                <a:lnTo>
                  <a:pt x="333" y="127"/>
                </a:lnTo>
                <a:lnTo>
                  <a:pt x="335" y="127"/>
                </a:lnTo>
                <a:lnTo>
                  <a:pt x="335" y="127"/>
                </a:lnTo>
                <a:lnTo>
                  <a:pt x="336" y="127"/>
                </a:lnTo>
                <a:lnTo>
                  <a:pt x="336" y="127"/>
                </a:lnTo>
                <a:lnTo>
                  <a:pt x="336" y="125"/>
                </a:lnTo>
                <a:lnTo>
                  <a:pt x="336" y="125"/>
                </a:lnTo>
                <a:lnTo>
                  <a:pt x="336" y="127"/>
                </a:lnTo>
                <a:lnTo>
                  <a:pt x="336" y="125"/>
                </a:lnTo>
                <a:lnTo>
                  <a:pt x="338" y="125"/>
                </a:lnTo>
                <a:lnTo>
                  <a:pt x="338" y="125"/>
                </a:lnTo>
                <a:lnTo>
                  <a:pt x="338" y="124"/>
                </a:lnTo>
                <a:lnTo>
                  <a:pt x="338" y="124"/>
                </a:lnTo>
                <a:lnTo>
                  <a:pt x="338" y="124"/>
                </a:lnTo>
                <a:lnTo>
                  <a:pt x="339" y="124"/>
                </a:lnTo>
                <a:lnTo>
                  <a:pt x="339" y="124"/>
                </a:lnTo>
                <a:lnTo>
                  <a:pt x="339" y="125"/>
                </a:lnTo>
                <a:lnTo>
                  <a:pt x="339" y="125"/>
                </a:lnTo>
                <a:lnTo>
                  <a:pt x="339" y="125"/>
                </a:lnTo>
                <a:lnTo>
                  <a:pt x="340" y="125"/>
                </a:lnTo>
                <a:lnTo>
                  <a:pt x="340" y="125"/>
                </a:lnTo>
                <a:lnTo>
                  <a:pt x="340" y="125"/>
                </a:lnTo>
                <a:lnTo>
                  <a:pt x="342" y="125"/>
                </a:lnTo>
                <a:lnTo>
                  <a:pt x="342" y="125"/>
                </a:lnTo>
                <a:lnTo>
                  <a:pt x="342" y="125"/>
                </a:lnTo>
                <a:lnTo>
                  <a:pt x="342" y="125"/>
                </a:lnTo>
                <a:lnTo>
                  <a:pt x="342" y="124"/>
                </a:lnTo>
                <a:lnTo>
                  <a:pt x="342" y="124"/>
                </a:lnTo>
                <a:lnTo>
                  <a:pt x="342" y="123"/>
                </a:lnTo>
                <a:lnTo>
                  <a:pt x="342" y="123"/>
                </a:lnTo>
                <a:lnTo>
                  <a:pt x="342" y="121"/>
                </a:lnTo>
                <a:lnTo>
                  <a:pt x="342" y="121"/>
                </a:lnTo>
                <a:lnTo>
                  <a:pt x="340" y="121"/>
                </a:lnTo>
                <a:lnTo>
                  <a:pt x="340" y="123"/>
                </a:lnTo>
                <a:lnTo>
                  <a:pt x="339" y="123"/>
                </a:lnTo>
                <a:lnTo>
                  <a:pt x="338" y="124"/>
                </a:lnTo>
                <a:lnTo>
                  <a:pt x="336" y="124"/>
                </a:lnTo>
                <a:lnTo>
                  <a:pt x="336" y="124"/>
                </a:lnTo>
                <a:lnTo>
                  <a:pt x="336" y="124"/>
                </a:lnTo>
                <a:lnTo>
                  <a:pt x="330" y="125"/>
                </a:lnTo>
                <a:lnTo>
                  <a:pt x="329" y="125"/>
                </a:lnTo>
                <a:lnTo>
                  <a:pt x="329" y="125"/>
                </a:lnTo>
                <a:lnTo>
                  <a:pt x="330" y="125"/>
                </a:lnTo>
                <a:lnTo>
                  <a:pt x="330" y="125"/>
                </a:lnTo>
                <a:lnTo>
                  <a:pt x="332" y="125"/>
                </a:lnTo>
                <a:lnTo>
                  <a:pt x="332" y="124"/>
                </a:lnTo>
                <a:lnTo>
                  <a:pt x="332" y="124"/>
                </a:lnTo>
                <a:lnTo>
                  <a:pt x="332" y="124"/>
                </a:lnTo>
                <a:lnTo>
                  <a:pt x="332" y="124"/>
                </a:lnTo>
                <a:lnTo>
                  <a:pt x="333" y="124"/>
                </a:lnTo>
                <a:lnTo>
                  <a:pt x="333" y="124"/>
                </a:lnTo>
                <a:lnTo>
                  <a:pt x="333" y="123"/>
                </a:lnTo>
                <a:lnTo>
                  <a:pt x="335" y="123"/>
                </a:lnTo>
                <a:lnTo>
                  <a:pt x="335" y="123"/>
                </a:lnTo>
                <a:lnTo>
                  <a:pt x="335" y="123"/>
                </a:lnTo>
                <a:lnTo>
                  <a:pt x="335" y="123"/>
                </a:lnTo>
                <a:lnTo>
                  <a:pt x="335" y="123"/>
                </a:lnTo>
                <a:lnTo>
                  <a:pt x="335" y="124"/>
                </a:lnTo>
                <a:lnTo>
                  <a:pt x="336" y="124"/>
                </a:lnTo>
                <a:lnTo>
                  <a:pt x="336" y="124"/>
                </a:lnTo>
                <a:lnTo>
                  <a:pt x="336" y="123"/>
                </a:lnTo>
                <a:lnTo>
                  <a:pt x="338" y="123"/>
                </a:lnTo>
                <a:lnTo>
                  <a:pt x="338" y="121"/>
                </a:lnTo>
                <a:lnTo>
                  <a:pt x="338" y="121"/>
                </a:lnTo>
                <a:lnTo>
                  <a:pt x="338" y="120"/>
                </a:lnTo>
                <a:lnTo>
                  <a:pt x="338" y="120"/>
                </a:lnTo>
                <a:lnTo>
                  <a:pt x="338" y="120"/>
                </a:lnTo>
                <a:lnTo>
                  <a:pt x="336" y="118"/>
                </a:lnTo>
                <a:lnTo>
                  <a:pt x="336" y="118"/>
                </a:lnTo>
                <a:lnTo>
                  <a:pt x="336" y="118"/>
                </a:lnTo>
                <a:lnTo>
                  <a:pt x="336" y="120"/>
                </a:lnTo>
                <a:lnTo>
                  <a:pt x="336" y="120"/>
                </a:lnTo>
                <a:lnTo>
                  <a:pt x="336" y="120"/>
                </a:lnTo>
                <a:lnTo>
                  <a:pt x="336" y="118"/>
                </a:lnTo>
                <a:lnTo>
                  <a:pt x="336" y="118"/>
                </a:lnTo>
                <a:lnTo>
                  <a:pt x="336" y="118"/>
                </a:lnTo>
                <a:lnTo>
                  <a:pt x="336" y="118"/>
                </a:lnTo>
                <a:lnTo>
                  <a:pt x="335" y="118"/>
                </a:lnTo>
                <a:lnTo>
                  <a:pt x="335" y="118"/>
                </a:lnTo>
                <a:lnTo>
                  <a:pt x="333" y="118"/>
                </a:lnTo>
                <a:lnTo>
                  <a:pt x="333" y="118"/>
                </a:lnTo>
                <a:lnTo>
                  <a:pt x="333" y="118"/>
                </a:lnTo>
                <a:lnTo>
                  <a:pt x="332" y="118"/>
                </a:lnTo>
                <a:lnTo>
                  <a:pt x="330" y="120"/>
                </a:lnTo>
                <a:lnTo>
                  <a:pt x="329" y="120"/>
                </a:lnTo>
                <a:lnTo>
                  <a:pt x="328" y="120"/>
                </a:lnTo>
                <a:lnTo>
                  <a:pt x="328" y="120"/>
                </a:lnTo>
                <a:lnTo>
                  <a:pt x="328" y="120"/>
                </a:lnTo>
                <a:lnTo>
                  <a:pt x="328" y="120"/>
                </a:lnTo>
                <a:lnTo>
                  <a:pt x="328" y="120"/>
                </a:lnTo>
                <a:lnTo>
                  <a:pt x="328" y="121"/>
                </a:lnTo>
                <a:lnTo>
                  <a:pt x="328" y="121"/>
                </a:lnTo>
                <a:lnTo>
                  <a:pt x="328" y="121"/>
                </a:lnTo>
                <a:lnTo>
                  <a:pt x="328" y="123"/>
                </a:lnTo>
                <a:lnTo>
                  <a:pt x="326" y="123"/>
                </a:lnTo>
                <a:lnTo>
                  <a:pt x="326" y="123"/>
                </a:lnTo>
                <a:lnTo>
                  <a:pt x="328" y="123"/>
                </a:lnTo>
                <a:lnTo>
                  <a:pt x="328" y="123"/>
                </a:lnTo>
                <a:lnTo>
                  <a:pt x="328" y="123"/>
                </a:lnTo>
                <a:lnTo>
                  <a:pt x="328" y="123"/>
                </a:lnTo>
                <a:lnTo>
                  <a:pt x="328" y="123"/>
                </a:lnTo>
                <a:lnTo>
                  <a:pt x="326" y="123"/>
                </a:lnTo>
                <a:lnTo>
                  <a:pt x="326" y="124"/>
                </a:lnTo>
                <a:lnTo>
                  <a:pt x="326" y="124"/>
                </a:lnTo>
                <a:lnTo>
                  <a:pt x="326" y="124"/>
                </a:lnTo>
                <a:lnTo>
                  <a:pt x="325" y="124"/>
                </a:lnTo>
                <a:lnTo>
                  <a:pt x="325" y="124"/>
                </a:lnTo>
                <a:lnTo>
                  <a:pt x="325" y="124"/>
                </a:lnTo>
                <a:lnTo>
                  <a:pt x="325" y="124"/>
                </a:lnTo>
                <a:lnTo>
                  <a:pt x="325" y="123"/>
                </a:lnTo>
                <a:lnTo>
                  <a:pt x="325" y="123"/>
                </a:lnTo>
                <a:lnTo>
                  <a:pt x="325" y="123"/>
                </a:lnTo>
                <a:lnTo>
                  <a:pt x="325" y="123"/>
                </a:lnTo>
                <a:lnTo>
                  <a:pt x="325" y="121"/>
                </a:lnTo>
                <a:lnTo>
                  <a:pt x="325" y="121"/>
                </a:lnTo>
                <a:lnTo>
                  <a:pt x="325" y="121"/>
                </a:lnTo>
                <a:lnTo>
                  <a:pt x="325" y="121"/>
                </a:lnTo>
                <a:lnTo>
                  <a:pt x="323" y="121"/>
                </a:lnTo>
                <a:lnTo>
                  <a:pt x="323" y="121"/>
                </a:lnTo>
                <a:lnTo>
                  <a:pt x="323" y="121"/>
                </a:lnTo>
                <a:lnTo>
                  <a:pt x="323" y="121"/>
                </a:lnTo>
                <a:lnTo>
                  <a:pt x="323" y="121"/>
                </a:lnTo>
                <a:lnTo>
                  <a:pt x="323" y="121"/>
                </a:lnTo>
                <a:lnTo>
                  <a:pt x="323" y="123"/>
                </a:lnTo>
                <a:lnTo>
                  <a:pt x="323" y="124"/>
                </a:lnTo>
                <a:lnTo>
                  <a:pt x="323" y="124"/>
                </a:lnTo>
                <a:lnTo>
                  <a:pt x="323" y="124"/>
                </a:lnTo>
                <a:lnTo>
                  <a:pt x="323" y="124"/>
                </a:lnTo>
                <a:lnTo>
                  <a:pt x="323" y="124"/>
                </a:lnTo>
                <a:lnTo>
                  <a:pt x="323" y="124"/>
                </a:lnTo>
                <a:lnTo>
                  <a:pt x="323" y="124"/>
                </a:lnTo>
                <a:lnTo>
                  <a:pt x="322" y="125"/>
                </a:lnTo>
                <a:lnTo>
                  <a:pt x="322" y="125"/>
                </a:lnTo>
                <a:lnTo>
                  <a:pt x="322" y="125"/>
                </a:lnTo>
                <a:lnTo>
                  <a:pt x="322" y="125"/>
                </a:lnTo>
                <a:lnTo>
                  <a:pt x="322" y="125"/>
                </a:lnTo>
                <a:lnTo>
                  <a:pt x="320" y="125"/>
                </a:lnTo>
                <a:lnTo>
                  <a:pt x="320" y="127"/>
                </a:lnTo>
                <a:lnTo>
                  <a:pt x="319" y="127"/>
                </a:lnTo>
                <a:lnTo>
                  <a:pt x="319" y="127"/>
                </a:lnTo>
                <a:lnTo>
                  <a:pt x="319" y="127"/>
                </a:lnTo>
                <a:lnTo>
                  <a:pt x="319" y="127"/>
                </a:lnTo>
                <a:lnTo>
                  <a:pt x="318" y="127"/>
                </a:lnTo>
                <a:lnTo>
                  <a:pt x="318" y="127"/>
                </a:lnTo>
                <a:lnTo>
                  <a:pt x="318" y="125"/>
                </a:lnTo>
                <a:lnTo>
                  <a:pt x="318" y="125"/>
                </a:lnTo>
                <a:lnTo>
                  <a:pt x="319" y="125"/>
                </a:lnTo>
                <a:lnTo>
                  <a:pt x="319" y="125"/>
                </a:lnTo>
                <a:lnTo>
                  <a:pt x="320" y="125"/>
                </a:lnTo>
                <a:lnTo>
                  <a:pt x="320" y="125"/>
                </a:lnTo>
                <a:lnTo>
                  <a:pt x="319" y="124"/>
                </a:lnTo>
                <a:lnTo>
                  <a:pt x="319" y="124"/>
                </a:lnTo>
                <a:lnTo>
                  <a:pt x="319" y="123"/>
                </a:lnTo>
                <a:lnTo>
                  <a:pt x="319" y="123"/>
                </a:lnTo>
                <a:lnTo>
                  <a:pt x="318" y="123"/>
                </a:lnTo>
                <a:lnTo>
                  <a:pt x="318" y="124"/>
                </a:lnTo>
                <a:lnTo>
                  <a:pt x="316" y="124"/>
                </a:lnTo>
                <a:lnTo>
                  <a:pt x="316" y="124"/>
                </a:lnTo>
                <a:lnTo>
                  <a:pt x="316" y="124"/>
                </a:lnTo>
                <a:lnTo>
                  <a:pt x="316" y="124"/>
                </a:lnTo>
                <a:lnTo>
                  <a:pt x="316" y="125"/>
                </a:lnTo>
                <a:lnTo>
                  <a:pt x="316" y="125"/>
                </a:lnTo>
                <a:lnTo>
                  <a:pt x="315" y="124"/>
                </a:lnTo>
                <a:lnTo>
                  <a:pt x="315" y="124"/>
                </a:lnTo>
                <a:lnTo>
                  <a:pt x="313" y="124"/>
                </a:lnTo>
                <a:lnTo>
                  <a:pt x="313" y="124"/>
                </a:lnTo>
                <a:lnTo>
                  <a:pt x="313" y="124"/>
                </a:lnTo>
                <a:lnTo>
                  <a:pt x="315" y="125"/>
                </a:lnTo>
                <a:lnTo>
                  <a:pt x="315" y="125"/>
                </a:lnTo>
                <a:lnTo>
                  <a:pt x="315" y="127"/>
                </a:lnTo>
                <a:lnTo>
                  <a:pt x="312" y="127"/>
                </a:lnTo>
                <a:lnTo>
                  <a:pt x="312" y="127"/>
                </a:lnTo>
                <a:lnTo>
                  <a:pt x="312" y="127"/>
                </a:lnTo>
                <a:lnTo>
                  <a:pt x="312" y="127"/>
                </a:lnTo>
                <a:lnTo>
                  <a:pt x="312" y="125"/>
                </a:lnTo>
                <a:lnTo>
                  <a:pt x="313" y="125"/>
                </a:lnTo>
                <a:lnTo>
                  <a:pt x="313" y="125"/>
                </a:lnTo>
                <a:lnTo>
                  <a:pt x="313" y="125"/>
                </a:lnTo>
                <a:lnTo>
                  <a:pt x="313" y="125"/>
                </a:lnTo>
                <a:lnTo>
                  <a:pt x="313" y="124"/>
                </a:lnTo>
                <a:lnTo>
                  <a:pt x="313" y="124"/>
                </a:lnTo>
                <a:lnTo>
                  <a:pt x="313" y="125"/>
                </a:lnTo>
                <a:lnTo>
                  <a:pt x="313" y="125"/>
                </a:lnTo>
                <a:lnTo>
                  <a:pt x="312" y="125"/>
                </a:lnTo>
                <a:lnTo>
                  <a:pt x="312" y="125"/>
                </a:lnTo>
                <a:lnTo>
                  <a:pt x="312" y="124"/>
                </a:lnTo>
                <a:lnTo>
                  <a:pt x="312" y="124"/>
                </a:lnTo>
                <a:lnTo>
                  <a:pt x="312" y="124"/>
                </a:lnTo>
                <a:lnTo>
                  <a:pt x="312" y="123"/>
                </a:lnTo>
                <a:lnTo>
                  <a:pt x="312" y="123"/>
                </a:lnTo>
                <a:lnTo>
                  <a:pt x="312" y="123"/>
                </a:lnTo>
                <a:lnTo>
                  <a:pt x="312" y="123"/>
                </a:lnTo>
                <a:lnTo>
                  <a:pt x="311" y="123"/>
                </a:lnTo>
                <a:lnTo>
                  <a:pt x="311" y="123"/>
                </a:lnTo>
                <a:lnTo>
                  <a:pt x="309" y="123"/>
                </a:lnTo>
                <a:lnTo>
                  <a:pt x="309" y="123"/>
                </a:lnTo>
                <a:lnTo>
                  <a:pt x="309" y="123"/>
                </a:lnTo>
                <a:lnTo>
                  <a:pt x="308" y="123"/>
                </a:lnTo>
                <a:lnTo>
                  <a:pt x="308" y="123"/>
                </a:lnTo>
                <a:lnTo>
                  <a:pt x="306" y="124"/>
                </a:lnTo>
                <a:lnTo>
                  <a:pt x="305" y="124"/>
                </a:lnTo>
                <a:lnTo>
                  <a:pt x="305" y="125"/>
                </a:lnTo>
                <a:lnTo>
                  <a:pt x="305" y="125"/>
                </a:lnTo>
                <a:lnTo>
                  <a:pt x="305" y="125"/>
                </a:lnTo>
                <a:lnTo>
                  <a:pt x="305" y="125"/>
                </a:lnTo>
                <a:lnTo>
                  <a:pt x="305" y="127"/>
                </a:lnTo>
                <a:lnTo>
                  <a:pt x="305" y="127"/>
                </a:lnTo>
                <a:lnTo>
                  <a:pt x="303" y="127"/>
                </a:lnTo>
                <a:lnTo>
                  <a:pt x="303" y="127"/>
                </a:lnTo>
                <a:lnTo>
                  <a:pt x="305" y="127"/>
                </a:lnTo>
                <a:lnTo>
                  <a:pt x="305" y="127"/>
                </a:lnTo>
                <a:lnTo>
                  <a:pt x="303" y="125"/>
                </a:lnTo>
                <a:lnTo>
                  <a:pt x="303" y="125"/>
                </a:lnTo>
                <a:lnTo>
                  <a:pt x="303" y="125"/>
                </a:lnTo>
                <a:lnTo>
                  <a:pt x="302" y="125"/>
                </a:lnTo>
                <a:lnTo>
                  <a:pt x="302" y="127"/>
                </a:lnTo>
                <a:lnTo>
                  <a:pt x="301" y="127"/>
                </a:lnTo>
                <a:lnTo>
                  <a:pt x="301" y="128"/>
                </a:lnTo>
                <a:lnTo>
                  <a:pt x="301" y="128"/>
                </a:lnTo>
                <a:lnTo>
                  <a:pt x="299" y="128"/>
                </a:lnTo>
                <a:lnTo>
                  <a:pt x="298" y="130"/>
                </a:lnTo>
                <a:lnTo>
                  <a:pt x="298" y="130"/>
                </a:lnTo>
                <a:lnTo>
                  <a:pt x="298" y="130"/>
                </a:lnTo>
                <a:lnTo>
                  <a:pt x="298" y="128"/>
                </a:lnTo>
                <a:lnTo>
                  <a:pt x="296" y="128"/>
                </a:lnTo>
                <a:lnTo>
                  <a:pt x="296" y="128"/>
                </a:lnTo>
                <a:lnTo>
                  <a:pt x="296" y="130"/>
                </a:lnTo>
                <a:lnTo>
                  <a:pt x="296" y="130"/>
                </a:lnTo>
                <a:lnTo>
                  <a:pt x="296" y="130"/>
                </a:lnTo>
                <a:lnTo>
                  <a:pt x="296" y="131"/>
                </a:lnTo>
                <a:lnTo>
                  <a:pt x="296" y="130"/>
                </a:lnTo>
                <a:lnTo>
                  <a:pt x="295" y="130"/>
                </a:lnTo>
                <a:lnTo>
                  <a:pt x="295" y="130"/>
                </a:lnTo>
                <a:lnTo>
                  <a:pt x="295" y="130"/>
                </a:lnTo>
                <a:lnTo>
                  <a:pt x="293" y="130"/>
                </a:lnTo>
                <a:lnTo>
                  <a:pt x="293" y="130"/>
                </a:lnTo>
                <a:lnTo>
                  <a:pt x="295" y="131"/>
                </a:lnTo>
                <a:lnTo>
                  <a:pt x="295" y="131"/>
                </a:lnTo>
                <a:lnTo>
                  <a:pt x="295" y="131"/>
                </a:lnTo>
                <a:lnTo>
                  <a:pt x="295" y="131"/>
                </a:lnTo>
                <a:lnTo>
                  <a:pt x="292" y="131"/>
                </a:lnTo>
                <a:lnTo>
                  <a:pt x="291" y="133"/>
                </a:lnTo>
                <a:lnTo>
                  <a:pt x="289" y="133"/>
                </a:lnTo>
                <a:lnTo>
                  <a:pt x="289" y="133"/>
                </a:lnTo>
                <a:lnTo>
                  <a:pt x="286" y="134"/>
                </a:lnTo>
                <a:lnTo>
                  <a:pt x="285" y="134"/>
                </a:lnTo>
                <a:lnTo>
                  <a:pt x="283" y="134"/>
                </a:lnTo>
                <a:lnTo>
                  <a:pt x="283" y="135"/>
                </a:lnTo>
                <a:lnTo>
                  <a:pt x="283" y="135"/>
                </a:lnTo>
                <a:lnTo>
                  <a:pt x="283" y="135"/>
                </a:lnTo>
                <a:lnTo>
                  <a:pt x="283" y="135"/>
                </a:lnTo>
                <a:lnTo>
                  <a:pt x="282" y="135"/>
                </a:lnTo>
                <a:lnTo>
                  <a:pt x="282" y="135"/>
                </a:lnTo>
                <a:lnTo>
                  <a:pt x="281" y="135"/>
                </a:lnTo>
                <a:lnTo>
                  <a:pt x="281" y="137"/>
                </a:lnTo>
                <a:lnTo>
                  <a:pt x="278" y="138"/>
                </a:lnTo>
                <a:lnTo>
                  <a:pt x="278" y="138"/>
                </a:lnTo>
                <a:lnTo>
                  <a:pt x="278" y="137"/>
                </a:lnTo>
                <a:lnTo>
                  <a:pt x="278" y="137"/>
                </a:lnTo>
                <a:lnTo>
                  <a:pt x="276" y="137"/>
                </a:lnTo>
                <a:lnTo>
                  <a:pt x="276" y="135"/>
                </a:lnTo>
                <a:lnTo>
                  <a:pt x="276" y="135"/>
                </a:lnTo>
                <a:lnTo>
                  <a:pt x="276" y="137"/>
                </a:lnTo>
                <a:lnTo>
                  <a:pt x="276" y="137"/>
                </a:lnTo>
                <a:lnTo>
                  <a:pt x="275" y="138"/>
                </a:lnTo>
                <a:lnTo>
                  <a:pt x="275" y="138"/>
                </a:lnTo>
                <a:lnTo>
                  <a:pt x="275" y="138"/>
                </a:lnTo>
                <a:lnTo>
                  <a:pt x="275" y="140"/>
                </a:lnTo>
                <a:lnTo>
                  <a:pt x="273" y="140"/>
                </a:lnTo>
                <a:lnTo>
                  <a:pt x="273" y="140"/>
                </a:lnTo>
                <a:lnTo>
                  <a:pt x="273" y="140"/>
                </a:lnTo>
                <a:lnTo>
                  <a:pt x="273" y="140"/>
                </a:lnTo>
                <a:lnTo>
                  <a:pt x="272" y="140"/>
                </a:lnTo>
                <a:lnTo>
                  <a:pt x="272" y="140"/>
                </a:lnTo>
                <a:lnTo>
                  <a:pt x="272" y="140"/>
                </a:lnTo>
                <a:lnTo>
                  <a:pt x="273" y="138"/>
                </a:lnTo>
                <a:lnTo>
                  <a:pt x="273" y="138"/>
                </a:lnTo>
                <a:lnTo>
                  <a:pt x="273" y="138"/>
                </a:lnTo>
                <a:lnTo>
                  <a:pt x="275" y="137"/>
                </a:lnTo>
                <a:lnTo>
                  <a:pt x="275" y="137"/>
                </a:lnTo>
                <a:lnTo>
                  <a:pt x="273" y="137"/>
                </a:lnTo>
                <a:lnTo>
                  <a:pt x="273" y="137"/>
                </a:lnTo>
                <a:lnTo>
                  <a:pt x="272" y="137"/>
                </a:lnTo>
                <a:lnTo>
                  <a:pt x="271" y="138"/>
                </a:lnTo>
                <a:lnTo>
                  <a:pt x="271" y="138"/>
                </a:lnTo>
                <a:lnTo>
                  <a:pt x="271" y="138"/>
                </a:lnTo>
                <a:lnTo>
                  <a:pt x="271" y="140"/>
                </a:lnTo>
                <a:lnTo>
                  <a:pt x="271" y="140"/>
                </a:lnTo>
                <a:lnTo>
                  <a:pt x="271" y="140"/>
                </a:lnTo>
                <a:lnTo>
                  <a:pt x="271" y="140"/>
                </a:lnTo>
                <a:lnTo>
                  <a:pt x="269" y="141"/>
                </a:lnTo>
                <a:lnTo>
                  <a:pt x="268" y="141"/>
                </a:lnTo>
                <a:lnTo>
                  <a:pt x="268" y="141"/>
                </a:lnTo>
                <a:lnTo>
                  <a:pt x="266" y="141"/>
                </a:lnTo>
                <a:lnTo>
                  <a:pt x="266" y="143"/>
                </a:lnTo>
                <a:lnTo>
                  <a:pt x="266" y="143"/>
                </a:lnTo>
                <a:lnTo>
                  <a:pt x="266" y="143"/>
                </a:lnTo>
                <a:lnTo>
                  <a:pt x="266" y="143"/>
                </a:lnTo>
                <a:lnTo>
                  <a:pt x="266" y="143"/>
                </a:lnTo>
                <a:lnTo>
                  <a:pt x="265" y="144"/>
                </a:lnTo>
                <a:lnTo>
                  <a:pt x="265" y="144"/>
                </a:lnTo>
                <a:lnTo>
                  <a:pt x="264" y="144"/>
                </a:lnTo>
                <a:lnTo>
                  <a:pt x="264" y="144"/>
                </a:lnTo>
                <a:lnTo>
                  <a:pt x="264" y="144"/>
                </a:lnTo>
                <a:lnTo>
                  <a:pt x="264" y="145"/>
                </a:lnTo>
                <a:lnTo>
                  <a:pt x="264" y="145"/>
                </a:lnTo>
                <a:lnTo>
                  <a:pt x="264" y="145"/>
                </a:lnTo>
                <a:lnTo>
                  <a:pt x="264" y="145"/>
                </a:lnTo>
                <a:lnTo>
                  <a:pt x="264" y="145"/>
                </a:lnTo>
                <a:lnTo>
                  <a:pt x="264" y="147"/>
                </a:lnTo>
                <a:lnTo>
                  <a:pt x="264" y="147"/>
                </a:lnTo>
                <a:lnTo>
                  <a:pt x="264" y="147"/>
                </a:lnTo>
                <a:lnTo>
                  <a:pt x="264" y="147"/>
                </a:lnTo>
                <a:lnTo>
                  <a:pt x="264" y="147"/>
                </a:lnTo>
                <a:lnTo>
                  <a:pt x="264" y="145"/>
                </a:lnTo>
                <a:lnTo>
                  <a:pt x="262" y="147"/>
                </a:lnTo>
                <a:lnTo>
                  <a:pt x="262" y="147"/>
                </a:lnTo>
                <a:lnTo>
                  <a:pt x="262" y="147"/>
                </a:lnTo>
                <a:lnTo>
                  <a:pt x="262" y="147"/>
                </a:lnTo>
                <a:lnTo>
                  <a:pt x="261" y="147"/>
                </a:lnTo>
                <a:lnTo>
                  <a:pt x="259" y="147"/>
                </a:lnTo>
                <a:lnTo>
                  <a:pt x="259" y="148"/>
                </a:lnTo>
                <a:lnTo>
                  <a:pt x="259" y="148"/>
                </a:lnTo>
                <a:lnTo>
                  <a:pt x="259" y="148"/>
                </a:lnTo>
                <a:lnTo>
                  <a:pt x="259" y="148"/>
                </a:lnTo>
                <a:lnTo>
                  <a:pt x="258" y="148"/>
                </a:lnTo>
                <a:lnTo>
                  <a:pt x="258" y="150"/>
                </a:lnTo>
                <a:lnTo>
                  <a:pt x="258" y="150"/>
                </a:lnTo>
                <a:lnTo>
                  <a:pt x="256" y="150"/>
                </a:lnTo>
                <a:lnTo>
                  <a:pt x="256" y="150"/>
                </a:lnTo>
                <a:lnTo>
                  <a:pt x="256" y="150"/>
                </a:lnTo>
                <a:lnTo>
                  <a:pt x="255" y="150"/>
                </a:lnTo>
                <a:lnTo>
                  <a:pt x="255" y="150"/>
                </a:lnTo>
                <a:lnTo>
                  <a:pt x="255" y="150"/>
                </a:lnTo>
                <a:lnTo>
                  <a:pt x="255" y="150"/>
                </a:lnTo>
                <a:lnTo>
                  <a:pt x="255" y="150"/>
                </a:lnTo>
                <a:lnTo>
                  <a:pt x="254" y="150"/>
                </a:lnTo>
                <a:lnTo>
                  <a:pt x="254" y="151"/>
                </a:lnTo>
                <a:lnTo>
                  <a:pt x="251" y="151"/>
                </a:lnTo>
                <a:lnTo>
                  <a:pt x="251" y="151"/>
                </a:lnTo>
                <a:lnTo>
                  <a:pt x="249" y="153"/>
                </a:lnTo>
                <a:lnTo>
                  <a:pt x="249" y="153"/>
                </a:lnTo>
                <a:lnTo>
                  <a:pt x="251" y="154"/>
                </a:lnTo>
                <a:lnTo>
                  <a:pt x="251" y="154"/>
                </a:lnTo>
                <a:lnTo>
                  <a:pt x="249" y="154"/>
                </a:lnTo>
                <a:lnTo>
                  <a:pt x="249" y="154"/>
                </a:lnTo>
                <a:lnTo>
                  <a:pt x="249" y="154"/>
                </a:lnTo>
                <a:lnTo>
                  <a:pt x="249" y="154"/>
                </a:lnTo>
                <a:lnTo>
                  <a:pt x="249" y="153"/>
                </a:lnTo>
                <a:lnTo>
                  <a:pt x="248" y="153"/>
                </a:lnTo>
                <a:lnTo>
                  <a:pt x="248" y="154"/>
                </a:lnTo>
                <a:lnTo>
                  <a:pt x="248" y="154"/>
                </a:lnTo>
                <a:lnTo>
                  <a:pt x="246" y="154"/>
                </a:lnTo>
                <a:lnTo>
                  <a:pt x="246" y="154"/>
                </a:lnTo>
                <a:lnTo>
                  <a:pt x="246" y="154"/>
                </a:lnTo>
                <a:lnTo>
                  <a:pt x="245" y="154"/>
                </a:lnTo>
                <a:lnTo>
                  <a:pt x="244" y="154"/>
                </a:lnTo>
                <a:lnTo>
                  <a:pt x="244" y="154"/>
                </a:lnTo>
                <a:lnTo>
                  <a:pt x="242" y="154"/>
                </a:lnTo>
                <a:lnTo>
                  <a:pt x="242" y="154"/>
                </a:lnTo>
                <a:lnTo>
                  <a:pt x="242" y="155"/>
                </a:lnTo>
                <a:lnTo>
                  <a:pt x="242" y="155"/>
                </a:lnTo>
                <a:lnTo>
                  <a:pt x="242" y="155"/>
                </a:lnTo>
                <a:lnTo>
                  <a:pt x="239" y="155"/>
                </a:lnTo>
                <a:lnTo>
                  <a:pt x="238" y="157"/>
                </a:lnTo>
                <a:lnTo>
                  <a:pt x="236" y="158"/>
                </a:lnTo>
                <a:lnTo>
                  <a:pt x="234" y="160"/>
                </a:lnTo>
                <a:lnTo>
                  <a:pt x="232" y="160"/>
                </a:lnTo>
                <a:lnTo>
                  <a:pt x="232" y="161"/>
                </a:lnTo>
                <a:lnTo>
                  <a:pt x="232" y="161"/>
                </a:lnTo>
                <a:lnTo>
                  <a:pt x="231" y="160"/>
                </a:lnTo>
                <a:lnTo>
                  <a:pt x="231" y="160"/>
                </a:lnTo>
                <a:lnTo>
                  <a:pt x="229" y="161"/>
                </a:lnTo>
                <a:lnTo>
                  <a:pt x="229" y="161"/>
                </a:lnTo>
                <a:lnTo>
                  <a:pt x="229" y="161"/>
                </a:lnTo>
                <a:lnTo>
                  <a:pt x="229" y="161"/>
                </a:lnTo>
                <a:lnTo>
                  <a:pt x="231" y="163"/>
                </a:lnTo>
                <a:lnTo>
                  <a:pt x="231" y="163"/>
                </a:lnTo>
                <a:lnTo>
                  <a:pt x="231" y="163"/>
                </a:lnTo>
                <a:lnTo>
                  <a:pt x="232" y="161"/>
                </a:lnTo>
                <a:lnTo>
                  <a:pt x="232" y="161"/>
                </a:lnTo>
                <a:lnTo>
                  <a:pt x="232" y="163"/>
                </a:lnTo>
                <a:lnTo>
                  <a:pt x="234" y="163"/>
                </a:lnTo>
                <a:lnTo>
                  <a:pt x="234" y="163"/>
                </a:lnTo>
                <a:lnTo>
                  <a:pt x="234" y="161"/>
                </a:lnTo>
                <a:lnTo>
                  <a:pt x="234" y="161"/>
                </a:lnTo>
                <a:lnTo>
                  <a:pt x="234" y="163"/>
                </a:lnTo>
                <a:lnTo>
                  <a:pt x="234" y="163"/>
                </a:lnTo>
                <a:lnTo>
                  <a:pt x="232" y="163"/>
                </a:lnTo>
                <a:lnTo>
                  <a:pt x="232" y="163"/>
                </a:lnTo>
                <a:lnTo>
                  <a:pt x="232" y="163"/>
                </a:lnTo>
                <a:lnTo>
                  <a:pt x="234" y="164"/>
                </a:lnTo>
                <a:lnTo>
                  <a:pt x="235" y="164"/>
                </a:lnTo>
                <a:lnTo>
                  <a:pt x="236" y="163"/>
                </a:lnTo>
                <a:lnTo>
                  <a:pt x="236" y="163"/>
                </a:lnTo>
                <a:lnTo>
                  <a:pt x="239" y="163"/>
                </a:lnTo>
                <a:lnTo>
                  <a:pt x="242" y="161"/>
                </a:lnTo>
                <a:lnTo>
                  <a:pt x="242" y="161"/>
                </a:lnTo>
                <a:lnTo>
                  <a:pt x="242" y="161"/>
                </a:lnTo>
                <a:lnTo>
                  <a:pt x="246" y="160"/>
                </a:lnTo>
                <a:lnTo>
                  <a:pt x="248" y="160"/>
                </a:lnTo>
                <a:lnTo>
                  <a:pt x="249" y="158"/>
                </a:lnTo>
                <a:lnTo>
                  <a:pt x="249" y="158"/>
                </a:lnTo>
                <a:lnTo>
                  <a:pt x="251" y="158"/>
                </a:lnTo>
                <a:lnTo>
                  <a:pt x="251" y="158"/>
                </a:lnTo>
                <a:lnTo>
                  <a:pt x="252" y="158"/>
                </a:lnTo>
                <a:lnTo>
                  <a:pt x="254" y="157"/>
                </a:lnTo>
                <a:lnTo>
                  <a:pt x="255" y="157"/>
                </a:lnTo>
                <a:lnTo>
                  <a:pt x="255" y="157"/>
                </a:lnTo>
                <a:lnTo>
                  <a:pt x="255" y="157"/>
                </a:lnTo>
                <a:lnTo>
                  <a:pt x="255" y="157"/>
                </a:lnTo>
                <a:lnTo>
                  <a:pt x="256" y="157"/>
                </a:lnTo>
                <a:lnTo>
                  <a:pt x="258" y="157"/>
                </a:lnTo>
                <a:lnTo>
                  <a:pt x="258" y="155"/>
                </a:lnTo>
                <a:lnTo>
                  <a:pt x="258" y="155"/>
                </a:lnTo>
                <a:lnTo>
                  <a:pt x="258" y="155"/>
                </a:lnTo>
                <a:lnTo>
                  <a:pt x="258" y="155"/>
                </a:lnTo>
                <a:lnTo>
                  <a:pt x="258" y="155"/>
                </a:lnTo>
                <a:lnTo>
                  <a:pt x="259" y="155"/>
                </a:lnTo>
                <a:lnTo>
                  <a:pt x="259" y="155"/>
                </a:lnTo>
                <a:lnTo>
                  <a:pt x="259" y="155"/>
                </a:lnTo>
                <a:lnTo>
                  <a:pt x="261" y="155"/>
                </a:lnTo>
                <a:lnTo>
                  <a:pt x="264" y="154"/>
                </a:lnTo>
                <a:lnTo>
                  <a:pt x="266" y="154"/>
                </a:lnTo>
                <a:lnTo>
                  <a:pt x="266" y="153"/>
                </a:lnTo>
                <a:lnTo>
                  <a:pt x="268" y="153"/>
                </a:lnTo>
                <a:lnTo>
                  <a:pt x="268" y="153"/>
                </a:lnTo>
                <a:lnTo>
                  <a:pt x="271" y="153"/>
                </a:lnTo>
                <a:lnTo>
                  <a:pt x="272" y="151"/>
                </a:lnTo>
                <a:lnTo>
                  <a:pt x="275" y="150"/>
                </a:lnTo>
                <a:lnTo>
                  <a:pt x="278" y="148"/>
                </a:lnTo>
                <a:lnTo>
                  <a:pt x="278" y="148"/>
                </a:lnTo>
                <a:lnTo>
                  <a:pt x="278" y="148"/>
                </a:lnTo>
                <a:lnTo>
                  <a:pt x="278" y="148"/>
                </a:lnTo>
                <a:lnTo>
                  <a:pt x="278" y="148"/>
                </a:lnTo>
                <a:lnTo>
                  <a:pt x="278" y="148"/>
                </a:lnTo>
                <a:lnTo>
                  <a:pt x="278" y="148"/>
                </a:lnTo>
                <a:lnTo>
                  <a:pt x="278" y="148"/>
                </a:lnTo>
                <a:lnTo>
                  <a:pt x="281" y="148"/>
                </a:lnTo>
                <a:lnTo>
                  <a:pt x="283" y="147"/>
                </a:lnTo>
                <a:lnTo>
                  <a:pt x="285" y="147"/>
                </a:lnTo>
                <a:lnTo>
                  <a:pt x="288" y="145"/>
                </a:lnTo>
                <a:lnTo>
                  <a:pt x="288" y="145"/>
                </a:lnTo>
                <a:lnTo>
                  <a:pt x="288" y="145"/>
                </a:lnTo>
                <a:lnTo>
                  <a:pt x="288" y="145"/>
                </a:lnTo>
                <a:lnTo>
                  <a:pt x="289" y="145"/>
                </a:lnTo>
                <a:lnTo>
                  <a:pt x="289" y="145"/>
                </a:lnTo>
                <a:lnTo>
                  <a:pt x="289" y="144"/>
                </a:lnTo>
                <a:lnTo>
                  <a:pt x="289" y="144"/>
                </a:lnTo>
                <a:lnTo>
                  <a:pt x="289" y="144"/>
                </a:lnTo>
                <a:lnTo>
                  <a:pt x="289" y="144"/>
                </a:lnTo>
                <a:lnTo>
                  <a:pt x="289" y="144"/>
                </a:lnTo>
                <a:lnTo>
                  <a:pt x="289" y="144"/>
                </a:lnTo>
                <a:lnTo>
                  <a:pt x="289" y="144"/>
                </a:lnTo>
                <a:lnTo>
                  <a:pt x="289" y="144"/>
                </a:lnTo>
                <a:lnTo>
                  <a:pt x="291" y="144"/>
                </a:lnTo>
                <a:lnTo>
                  <a:pt x="291" y="145"/>
                </a:lnTo>
                <a:lnTo>
                  <a:pt x="291" y="145"/>
                </a:lnTo>
                <a:lnTo>
                  <a:pt x="296" y="143"/>
                </a:lnTo>
                <a:lnTo>
                  <a:pt x="302" y="140"/>
                </a:lnTo>
                <a:lnTo>
                  <a:pt x="302" y="140"/>
                </a:lnTo>
                <a:lnTo>
                  <a:pt x="302" y="141"/>
                </a:lnTo>
                <a:lnTo>
                  <a:pt x="302" y="141"/>
                </a:lnTo>
                <a:lnTo>
                  <a:pt x="302" y="141"/>
                </a:lnTo>
                <a:lnTo>
                  <a:pt x="302" y="143"/>
                </a:lnTo>
                <a:lnTo>
                  <a:pt x="302" y="143"/>
                </a:lnTo>
                <a:lnTo>
                  <a:pt x="303" y="143"/>
                </a:lnTo>
                <a:lnTo>
                  <a:pt x="303" y="143"/>
                </a:lnTo>
                <a:lnTo>
                  <a:pt x="303" y="143"/>
                </a:lnTo>
                <a:lnTo>
                  <a:pt x="303" y="143"/>
                </a:lnTo>
                <a:lnTo>
                  <a:pt x="305" y="141"/>
                </a:lnTo>
                <a:lnTo>
                  <a:pt x="305" y="141"/>
                </a:lnTo>
                <a:lnTo>
                  <a:pt x="305" y="143"/>
                </a:lnTo>
                <a:lnTo>
                  <a:pt x="305" y="143"/>
                </a:lnTo>
                <a:lnTo>
                  <a:pt x="306" y="143"/>
                </a:lnTo>
                <a:lnTo>
                  <a:pt x="306" y="143"/>
                </a:lnTo>
                <a:lnTo>
                  <a:pt x="306" y="143"/>
                </a:lnTo>
                <a:lnTo>
                  <a:pt x="306" y="141"/>
                </a:lnTo>
                <a:lnTo>
                  <a:pt x="306" y="141"/>
                </a:lnTo>
                <a:lnTo>
                  <a:pt x="306" y="141"/>
                </a:lnTo>
                <a:lnTo>
                  <a:pt x="305" y="141"/>
                </a:lnTo>
                <a:lnTo>
                  <a:pt x="305" y="141"/>
                </a:lnTo>
                <a:lnTo>
                  <a:pt x="305" y="141"/>
                </a:lnTo>
                <a:lnTo>
                  <a:pt x="305" y="141"/>
                </a:lnTo>
                <a:lnTo>
                  <a:pt x="305" y="140"/>
                </a:lnTo>
                <a:lnTo>
                  <a:pt x="305" y="140"/>
                </a:lnTo>
                <a:lnTo>
                  <a:pt x="305" y="138"/>
                </a:lnTo>
                <a:lnTo>
                  <a:pt x="305" y="138"/>
                </a:lnTo>
                <a:lnTo>
                  <a:pt x="305" y="138"/>
                </a:lnTo>
                <a:lnTo>
                  <a:pt x="305" y="138"/>
                </a:lnTo>
                <a:lnTo>
                  <a:pt x="305" y="138"/>
                </a:lnTo>
                <a:lnTo>
                  <a:pt x="306" y="138"/>
                </a:lnTo>
                <a:lnTo>
                  <a:pt x="306" y="138"/>
                </a:lnTo>
                <a:lnTo>
                  <a:pt x="306" y="140"/>
                </a:lnTo>
                <a:lnTo>
                  <a:pt x="306" y="140"/>
                </a:lnTo>
                <a:lnTo>
                  <a:pt x="306" y="138"/>
                </a:lnTo>
                <a:lnTo>
                  <a:pt x="306" y="138"/>
                </a:lnTo>
                <a:lnTo>
                  <a:pt x="306" y="138"/>
                </a:lnTo>
                <a:lnTo>
                  <a:pt x="308" y="140"/>
                </a:lnTo>
                <a:lnTo>
                  <a:pt x="308" y="140"/>
                </a:lnTo>
                <a:lnTo>
                  <a:pt x="308" y="140"/>
                </a:lnTo>
                <a:lnTo>
                  <a:pt x="306" y="141"/>
                </a:lnTo>
                <a:lnTo>
                  <a:pt x="306" y="141"/>
                </a:lnTo>
                <a:lnTo>
                  <a:pt x="306" y="141"/>
                </a:lnTo>
                <a:lnTo>
                  <a:pt x="306" y="141"/>
                </a:lnTo>
                <a:lnTo>
                  <a:pt x="308" y="141"/>
                </a:lnTo>
                <a:lnTo>
                  <a:pt x="308" y="141"/>
                </a:lnTo>
                <a:lnTo>
                  <a:pt x="308" y="141"/>
                </a:lnTo>
                <a:lnTo>
                  <a:pt x="309" y="141"/>
                </a:lnTo>
                <a:lnTo>
                  <a:pt x="309" y="141"/>
                </a:lnTo>
                <a:lnTo>
                  <a:pt x="312" y="140"/>
                </a:lnTo>
                <a:lnTo>
                  <a:pt x="313" y="138"/>
                </a:lnTo>
                <a:lnTo>
                  <a:pt x="315" y="138"/>
                </a:lnTo>
                <a:lnTo>
                  <a:pt x="316" y="137"/>
                </a:lnTo>
                <a:lnTo>
                  <a:pt x="316" y="137"/>
                </a:lnTo>
                <a:lnTo>
                  <a:pt x="316" y="137"/>
                </a:lnTo>
                <a:lnTo>
                  <a:pt x="315" y="137"/>
                </a:lnTo>
                <a:lnTo>
                  <a:pt x="315" y="137"/>
                </a:lnTo>
                <a:lnTo>
                  <a:pt x="315" y="137"/>
                </a:lnTo>
                <a:lnTo>
                  <a:pt x="316" y="135"/>
                </a:lnTo>
                <a:lnTo>
                  <a:pt x="318" y="134"/>
                </a:lnTo>
                <a:lnTo>
                  <a:pt x="319" y="134"/>
                </a:lnTo>
                <a:lnTo>
                  <a:pt x="319" y="135"/>
                </a:lnTo>
                <a:lnTo>
                  <a:pt x="319" y="135"/>
                </a:lnTo>
                <a:lnTo>
                  <a:pt x="319" y="135"/>
                </a:lnTo>
                <a:lnTo>
                  <a:pt x="319" y="135"/>
                </a:lnTo>
                <a:lnTo>
                  <a:pt x="318" y="137"/>
                </a:lnTo>
                <a:lnTo>
                  <a:pt x="318" y="137"/>
                </a:lnTo>
                <a:lnTo>
                  <a:pt x="318" y="137"/>
                </a:lnTo>
                <a:lnTo>
                  <a:pt x="319" y="137"/>
                </a:lnTo>
                <a:lnTo>
                  <a:pt x="319" y="137"/>
                </a:lnTo>
                <a:lnTo>
                  <a:pt x="320" y="135"/>
                </a:lnTo>
                <a:lnTo>
                  <a:pt x="322" y="135"/>
                </a:lnTo>
                <a:lnTo>
                  <a:pt x="320" y="134"/>
                </a:lnTo>
                <a:lnTo>
                  <a:pt x="320" y="134"/>
                </a:lnTo>
                <a:lnTo>
                  <a:pt x="320" y="134"/>
                </a:lnTo>
                <a:lnTo>
                  <a:pt x="322" y="134"/>
                </a:lnTo>
                <a:lnTo>
                  <a:pt x="322" y="134"/>
                </a:lnTo>
                <a:lnTo>
                  <a:pt x="322" y="134"/>
                </a:lnTo>
                <a:lnTo>
                  <a:pt x="322" y="134"/>
                </a:lnTo>
                <a:lnTo>
                  <a:pt x="322" y="135"/>
                </a:lnTo>
                <a:lnTo>
                  <a:pt x="322" y="135"/>
                </a:lnTo>
                <a:lnTo>
                  <a:pt x="323" y="135"/>
                </a:lnTo>
                <a:lnTo>
                  <a:pt x="323" y="134"/>
                </a:lnTo>
                <a:lnTo>
                  <a:pt x="323" y="134"/>
                </a:lnTo>
                <a:lnTo>
                  <a:pt x="325" y="134"/>
                </a:lnTo>
                <a:lnTo>
                  <a:pt x="325" y="134"/>
                </a:lnTo>
                <a:lnTo>
                  <a:pt x="323" y="133"/>
                </a:lnTo>
                <a:lnTo>
                  <a:pt x="323" y="133"/>
                </a:lnTo>
                <a:lnTo>
                  <a:pt x="323" y="133"/>
                </a:lnTo>
                <a:lnTo>
                  <a:pt x="325" y="133"/>
                </a:lnTo>
                <a:lnTo>
                  <a:pt x="325" y="131"/>
                </a:lnTo>
                <a:lnTo>
                  <a:pt x="325" y="131"/>
                </a:lnTo>
                <a:lnTo>
                  <a:pt x="325" y="131"/>
                </a:lnTo>
                <a:lnTo>
                  <a:pt x="325" y="131"/>
                </a:lnTo>
                <a:lnTo>
                  <a:pt x="326" y="130"/>
                </a:lnTo>
                <a:lnTo>
                  <a:pt x="328" y="130"/>
                </a:lnTo>
                <a:lnTo>
                  <a:pt x="329" y="128"/>
                </a:lnTo>
                <a:lnTo>
                  <a:pt x="332" y="128"/>
                </a:lnTo>
                <a:lnTo>
                  <a:pt x="332" y="128"/>
                </a:lnTo>
                <a:lnTo>
                  <a:pt x="332" y="128"/>
                </a:lnTo>
                <a:lnTo>
                  <a:pt x="332" y="128"/>
                </a:lnTo>
                <a:lnTo>
                  <a:pt x="332" y="130"/>
                </a:lnTo>
                <a:lnTo>
                  <a:pt x="330" y="130"/>
                </a:lnTo>
                <a:lnTo>
                  <a:pt x="330" y="130"/>
                </a:lnTo>
                <a:lnTo>
                  <a:pt x="330" y="130"/>
                </a:lnTo>
                <a:lnTo>
                  <a:pt x="330" y="130"/>
                </a:lnTo>
                <a:lnTo>
                  <a:pt x="330" y="130"/>
                </a:lnTo>
                <a:lnTo>
                  <a:pt x="329" y="131"/>
                </a:lnTo>
                <a:lnTo>
                  <a:pt x="329" y="131"/>
                </a:lnTo>
                <a:lnTo>
                  <a:pt x="329" y="131"/>
                </a:lnTo>
                <a:lnTo>
                  <a:pt x="328" y="131"/>
                </a:lnTo>
                <a:lnTo>
                  <a:pt x="326" y="131"/>
                </a:lnTo>
                <a:lnTo>
                  <a:pt x="326" y="131"/>
                </a:lnTo>
                <a:lnTo>
                  <a:pt x="326" y="131"/>
                </a:lnTo>
                <a:lnTo>
                  <a:pt x="326" y="131"/>
                </a:lnTo>
                <a:lnTo>
                  <a:pt x="326" y="131"/>
                </a:lnTo>
                <a:lnTo>
                  <a:pt x="326" y="133"/>
                </a:lnTo>
                <a:lnTo>
                  <a:pt x="326" y="133"/>
                </a:lnTo>
                <a:lnTo>
                  <a:pt x="328" y="133"/>
                </a:lnTo>
                <a:lnTo>
                  <a:pt x="328" y="134"/>
                </a:lnTo>
                <a:lnTo>
                  <a:pt x="328" y="134"/>
                </a:lnTo>
                <a:lnTo>
                  <a:pt x="329" y="134"/>
                </a:lnTo>
                <a:lnTo>
                  <a:pt x="329" y="134"/>
                </a:lnTo>
                <a:lnTo>
                  <a:pt x="329" y="133"/>
                </a:lnTo>
                <a:lnTo>
                  <a:pt x="330" y="133"/>
                </a:lnTo>
                <a:lnTo>
                  <a:pt x="330" y="133"/>
                </a:lnTo>
                <a:lnTo>
                  <a:pt x="332" y="133"/>
                </a:lnTo>
                <a:lnTo>
                  <a:pt x="332" y="133"/>
                </a:lnTo>
                <a:lnTo>
                  <a:pt x="332" y="133"/>
                </a:lnTo>
                <a:lnTo>
                  <a:pt x="333" y="133"/>
                </a:lnTo>
                <a:lnTo>
                  <a:pt x="333" y="133"/>
                </a:lnTo>
                <a:lnTo>
                  <a:pt x="333" y="133"/>
                </a:lnTo>
                <a:lnTo>
                  <a:pt x="332" y="134"/>
                </a:lnTo>
                <a:lnTo>
                  <a:pt x="332" y="134"/>
                </a:lnTo>
                <a:lnTo>
                  <a:pt x="330" y="134"/>
                </a:lnTo>
                <a:lnTo>
                  <a:pt x="330" y="135"/>
                </a:lnTo>
                <a:lnTo>
                  <a:pt x="330" y="135"/>
                </a:lnTo>
                <a:lnTo>
                  <a:pt x="330" y="134"/>
                </a:lnTo>
                <a:lnTo>
                  <a:pt x="330" y="134"/>
                </a:lnTo>
                <a:lnTo>
                  <a:pt x="330" y="135"/>
                </a:lnTo>
                <a:lnTo>
                  <a:pt x="329" y="134"/>
                </a:lnTo>
                <a:lnTo>
                  <a:pt x="329" y="134"/>
                </a:lnTo>
                <a:lnTo>
                  <a:pt x="329" y="135"/>
                </a:lnTo>
                <a:lnTo>
                  <a:pt x="328" y="137"/>
                </a:lnTo>
                <a:lnTo>
                  <a:pt x="328" y="137"/>
                </a:lnTo>
                <a:lnTo>
                  <a:pt x="328" y="137"/>
                </a:lnTo>
                <a:lnTo>
                  <a:pt x="329" y="137"/>
                </a:lnTo>
                <a:lnTo>
                  <a:pt x="329" y="137"/>
                </a:lnTo>
                <a:lnTo>
                  <a:pt x="329" y="137"/>
                </a:lnTo>
                <a:lnTo>
                  <a:pt x="329" y="137"/>
                </a:lnTo>
                <a:lnTo>
                  <a:pt x="329" y="137"/>
                </a:lnTo>
                <a:lnTo>
                  <a:pt x="328" y="137"/>
                </a:lnTo>
                <a:lnTo>
                  <a:pt x="328" y="137"/>
                </a:lnTo>
                <a:lnTo>
                  <a:pt x="328" y="138"/>
                </a:lnTo>
                <a:lnTo>
                  <a:pt x="328" y="138"/>
                </a:lnTo>
                <a:lnTo>
                  <a:pt x="328" y="138"/>
                </a:lnTo>
                <a:lnTo>
                  <a:pt x="328" y="137"/>
                </a:lnTo>
                <a:lnTo>
                  <a:pt x="328" y="137"/>
                </a:lnTo>
                <a:lnTo>
                  <a:pt x="326" y="138"/>
                </a:lnTo>
                <a:lnTo>
                  <a:pt x="326" y="138"/>
                </a:lnTo>
                <a:lnTo>
                  <a:pt x="325" y="138"/>
                </a:lnTo>
                <a:lnTo>
                  <a:pt x="325" y="138"/>
                </a:lnTo>
                <a:lnTo>
                  <a:pt x="323" y="138"/>
                </a:lnTo>
                <a:lnTo>
                  <a:pt x="323" y="140"/>
                </a:lnTo>
                <a:lnTo>
                  <a:pt x="323" y="140"/>
                </a:lnTo>
                <a:lnTo>
                  <a:pt x="320" y="141"/>
                </a:lnTo>
                <a:lnTo>
                  <a:pt x="319" y="141"/>
                </a:lnTo>
                <a:lnTo>
                  <a:pt x="318" y="143"/>
                </a:lnTo>
                <a:lnTo>
                  <a:pt x="318" y="143"/>
                </a:lnTo>
                <a:lnTo>
                  <a:pt x="318" y="143"/>
                </a:lnTo>
                <a:lnTo>
                  <a:pt x="318" y="143"/>
                </a:lnTo>
                <a:lnTo>
                  <a:pt x="318" y="143"/>
                </a:lnTo>
                <a:lnTo>
                  <a:pt x="318" y="144"/>
                </a:lnTo>
                <a:lnTo>
                  <a:pt x="318" y="144"/>
                </a:lnTo>
                <a:lnTo>
                  <a:pt x="319" y="144"/>
                </a:lnTo>
                <a:lnTo>
                  <a:pt x="319" y="144"/>
                </a:lnTo>
                <a:lnTo>
                  <a:pt x="320" y="144"/>
                </a:lnTo>
                <a:lnTo>
                  <a:pt x="320" y="143"/>
                </a:lnTo>
                <a:lnTo>
                  <a:pt x="320" y="143"/>
                </a:lnTo>
                <a:lnTo>
                  <a:pt x="322" y="143"/>
                </a:lnTo>
                <a:lnTo>
                  <a:pt x="322" y="143"/>
                </a:lnTo>
                <a:lnTo>
                  <a:pt x="323" y="141"/>
                </a:lnTo>
                <a:lnTo>
                  <a:pt x="325" y="141"/>
                </a:lnTo>
                <a:lnTo>
                  <a:pt x="326" y="141"/>
                </a:lnTo>
                <a:lnTo>
                  <a:pt x="326" y="141"/>
                </a:lnTo>
                <a:lnTo>
                  <a:pt x="326" y="140"/>
                </a:lnTo>
                <a:lnTo>
                  <a:pt x="326" y="140"/>
                </a:lnTo>
                <a:lnTo>
                  <a:pt x="328" y="140"/>
                </a:lnTo>
                <a:lnTo>
                  <a:pt x="328" y="141"/>
                </a:lnTo>
                <a:lnTo>
                  <a:pt x="328" y="141"/>
                </a:lnTo>
                <a:lnTo>
                  <a:pt x="328" y="140"/>
                </a:lnTo>
                <a:lnTo>
                  <a:pt x="328" y="140"/>
                </a:lnTo>
                <a:lnTo>
                  <a:pt x="329" y="140"/>
                </a:lnTo>
                <a:lnTo>
                  <a:pt x="330" y="138"/>
                </a:lnTo>
                <a:lnTo>
                  <a:pt x="330" y="138"/>
                </a:lnTo>
                <a:lnTo>
                  <a:pt x="332" y="137"/>
                </a:lnTo>
                <a:lnTo>
                  <a:pt x="332" y="137"/>
                </a:lnTo>
                <a:lnTo>
                  <a:pt x="333" y="137"/>
                </a:lnTo>
                <a:lnTo>
                  <a:pt x="336" y="137"/>
                </a:lnTo>
                <a:lnTo>
                  <a:pt x="336" y="137"/>
                </a:lnTo>
                <a:lnTo>
                  <a:pt x="335" y="137"/>
                </a:lnTo>
                <a:lnTo>
                  <a:pt x="335" y="137"/>
                </a:lnTo>
                <a:lnTo>
                  <a:pt x="335" y="138"/>
                </a:lnTo>
                <a:lnTo>
                  <a:pt x="335" y="138"/>
                </a:lnTo>
                <a:lnTo>
                  <a:pt x="336" y="138"/>
                </a:lnTo>
                <a:lnTo>
                  <a:pt x="339" y="137"/>
                </a:lnTo>
                <a:lnTo>
                  <a:pt x="343" y="135"/>
                </a:lnTo>
                <a:lnTo>
                  <a:pt x="343" y="135"/>
                </a:lnTo>
                <a:lnTo>
                  <a:pt x="343" y="137"/>
                </a:lnTo>
                <a:lnTo>
                  <a:pt x="343" y="137"/>
                </a:lnTo>
                <a:lnTo>
                  <a:pt x="345" y="135"/>
                </a:lnTo>
                <a:lnTo>
                  <a:pt x="345" y="135"/>
                </a:lnTo>
                <a:lnTo>
                  <a:pt x="345" y="135"/>
                </a:lnTo>
                <a:lnTo>
                  <a:pt x="345" y="135"/>
                </a:lnTo>
                <a:lnTo>
                  <a:pt x="345" y="134"/>
                </a:lnTo>
                <a:lnTo>
                  <a:pt x="345" y="134"/>
                </a:lnTo>
                <a:lnTo>
                  <a:pt x="346" y="134"/>
                </a:lnTo>
                <a:lnTo>
                  <a:pt x="346" y="134"/>
                </a:lnTo>
                <a:lnTo>
                  <a:pt x="346" y="134"/>
                </a:lnTo>
                <a:lnTo>
                  <a:pt x="346" y="134"/>
                </a:lnTo>
                <a:lnTo>
                  <a:pt x="348" y="134"/>
                </a:lnTo>
                <a:lnTo>
                  <a:pt x="348" y="134"/>
                </a:lnTo>
                <a:lnTo>
                  <a:pt x="350" y="134"/>
                </a:lnTo>
                <a:lnTo>
                  <a:pt x="350" y="134"/>
                </a:lnTo>
                <a:lnTo>
                  <a:pt x="350" y="133"/>
                </a:lnTo>
                <a:lnTo>
                  <a:pt x="352" y="133"/>
                </a:lnTo>
                <a:lnTo>
                  <a:pt x="353" y="133"/>
                </a:lnTo>
                <a:lnTo>
                  <a:pt x="353" y="133"/>
                </a:lnTo>
                <a:lnTo>
                  <a:pt x="353" y="133"/>
                </a:lnTo>
                <a:lnTo>
                  <a:pt x="355" y="133"/>
                </a:lnTo>
                <a:lnTo>
                  <a:pt x="355" y="133"/>
                </a:lnTo>
                <a:lnTo>
                  <a:pt x="355" y="133"/>
                </a:lnTo>
                <a:lnTo>
                  <a:pt x="355" y="133"/>
                </a:lnTo>
                <a:lnTo>
                  <a:pt x="353" y="134"/>
                </a:lnTo>
                <a:lnTo>
                  <a:pt x="353" y="134"/>
                </a:lnTo>
                <a:lnTo>
                  <a:pt x="353" y="134"/>
                </a:lnTo>
                <a:lnTo>
                  <a:pt x="353" y="134"/>
                </a:lnTo>
                <a:lnTo>
                  <a:pt x="346" y="135"/>
                </a:lnTo>
                <a:lnTo>
                  <a:pt x="343" y="137"/>
                </a:lnTo>
                <a:lnTo>
                  <a:pt x="340" y="138"/>
                </a:lnTo>
                <a:lnTo>
                  <a:pt x="340" y="138"/>
                </a:lnTo>
                <a:lnTo>
                  <a:pt x="339" y="138"/>
                </a:lnTo>
                <a:lnTo>
                  <a:pt x="338" y="138"/>
                </a:lnTo>
                <a:lnTo>
                  <a:pt x="338" y="140"/>
                </a:lnTo>
                <a:lnTo>
                  <a:pt x="338" y="140"/>
                </a:lnTo>
                <a:lnTo>
                  <a:pt x="336" y="138"/>
                </a:lnTo>
                <a:lnTo>
                  <a:pt x="336" y="138"/>
                </a:lnTo>
                <a:lnTo>
                  <a:pt x="336" y="138"/>
                </a:lnTo>
                <a:lnTo>
                  <a:pt x="336" y="138"/>
                </a:lnTo>
                <a:lnTo>
                  <a:pt x="336" y="140"/>
                </a:lnTo>
                <a:lnTo>
                  <a:pt x="335" y="140"/>
                </a:lnTo>
                <a:lnTo>
                  <a:pt x="333" y="141"/>
                </a:lnTo>
                <a:lnTo>
                  <a:pt x="333" y="141"/>
                </a:lnTo>
                <a:lnTo>
                  <a:pt x="333" y="141"/>
                </a:lnTo>
                <a:lnTo>
                  <a:pt x="332" y="141"/>
                </a:lnTo>
                <a:lnTo>
                  <a:pt x="332" y="141"/>
                </a:lnTo>
                <a:lnTo>
                  <a:pt x="332" y="140"/>
                </a:lnTo>
                <a:lnTo>
                  <a:pt x="332" y="140"/>
                </a:lnTo>
                <a:lnTo>
                  <a:pt x="332" y="140"/>
                </a:lnTo>
                <a:lnTo>
                  <a:pt x="330" y="141"/>
                </a:lnTo>
                <a:lnTo>
                  <a:pt x="329" y="143"/>
                </a:lnTo>
                <a:lnTo>
                  <a:pt x="329" y="143"/>
                </a:lnTo>
                <a:lnTo>
                  <a:pt x="328" y="143"/>
                </a:lnTo>
                <a:lnTo>
                  <a:pt x="326" y="145"/>
                </a:lnTo>
                <a:lnTo>
                  <a:pt x="326" y="145"/>
                </a:lnTo>
                <a:lnTo>
                  <a:pt x="326" y="144"/>
                </a:lnTo>
                <a:lnTo>
                  <a:pt x="325" y="144"/>
                </a:lnTo>
                <a:lnTo>
                  <a:pt x="323" y="145"/>
                </a:lnTo>
                <a:lnTo>
                  <a:pt x="323" y="145"/>
                </a:lnTo>
                <a:lnTo>
                  <a:pt x="323" y="145"/>
                </a:lnTo>
                <a:lnTo>
                  <a:pt x="323" y="147"/>
                </a:lnTo>
                <a:lnTo>
                  <a:pt x="323" y="147"/>
                </a:lnTo>
                <a:lnTo>
                  <a:pt x="323" y="145"/>
                </a:lnTo>
                <a:lnTo>
                  <a:pt x="323" y="145"/>
                </a:lnTo>
                <a:lnTo>
                  <a:pt x="322" y="147"/>
                </a:lnTo>
                <a:lnTo>
                  <a:pt x="322" y="147"/>
                </a:lnTo>
                <a:lnTo>
                  <a:pt x="322" y="147"/>
                </a:lnTo>
                <a:lnTo>
                  <a:pt x="322" y="147"/>
                </a:lnTo>
                <a:lnTo>
                  <a:pt x="322" y="147"/>
                </a:lnTo>
                <a:lnTo>
                  <a:pt x="322" y="147"/>
                </a:lnTo>
                <a:lnTo>
                  <a:pt x="320" y="147"/>
                </a:lnTo>
                <a:lnTo>
                  <a:pt x="320" y="147"/>
                </a:lnTo>
                <a:lnTo>
                  <a:pt x="320" y="147"/>
                </a:lnTo>
                <a:lnTo>
                  <a:pt x="320" y="147"/>
                </a:lnTo>
                <a:lnTo>
                  <a:pt x="320" y="147"/>
                </a:lnTo>
                <a:lnTo>
                  <a:pt x="319" y="147"/>
                </a:lnTo>
                <a:lnTo>
                  <a:pt x="319" y="147"/>
                </a:lnTo>
                <a:lnTo>
                  <a:pt x="319" y="148"/>
                </a:lnTo>
                <a:lnTo>
                  <a:pt x="318" y="150"/>
                </a:lnTo>
                <a:lnTo>
                  <a:pt x="318" y="150"/>
                </a:lnTo>
                <a:lnTo>
                  <a:pt x="316" y="150"/>
                </a:lnTo>
                <a:lnTo>
                  <a:pt x="316" y="150"/>
                </a:lnTo>
                <a:lnTo>
                  <a:pt x="316" y="150"/>
                </a:lnTo>
                <a:lnTo>
                  <a:pt x="316" y="150"/>
                </a:lnTo>
                <a:lnTo>
                  <a:pt x="316" y="148"/>
                </a:lnTo>
                <a:lnTo>
                  <a:pt x="316" y="148"/>
                </a:lnTo>
                <a:lnTo>
                  <a:pt x="316" y="148"/>
                </a:lnTo>
                <a:lnTo>
                  <a:pt x="316" y="148"/>
                </a:lnTo>
                <a:lnTo>
                  <a:pt x="315" y="147"/>
                </a:lnTo>
                <a:lnTo>
                  <a:pt x="315" y="147"/>
                </a:lnTo>
                <a:lnTo>
                  <a:pt x="313" y="147"/>
                </a:lnTo>
                <a:lnTo>
                  <a:pt x="312" y="148"/>
                </a:lnTo>
                <a:lnTo>
                  <a:pt x="312" y="148"/>
                </a:lnTo>
                <a:lnTo>
                  <a:pt x="312" y="148"/>
                </a:lnTo>
                <a:lnTo>
                  <a:pt x="312" y="148"/>
                </a:lnTo>
                <a:lnTo>
                  <a:pt x="312" y="148"/>
                </a:lnTo>
                <a:lnTo>
                  <a:pt x="312" y="150"/>
                </a:lnTo>
                <a:lnTo>
                  <a:pt x="312" y="150"/>
                </a:lnTo>
                <a:lnTo>
                  <a:pt x="312" y="150"/>
                </a:lnTo>
                <a:lnTo>
                  <a:pt x="312" y="150"/>
                </a:lnTo>
                <a:lnTo>
                  <a:pt x="311" y="150"/>
                </a:lnTo>
                <a:lnTo>
                  <a:pt x="311" y="150"/>
                </a:lnTo>
                <a:lnTo>
                  <a:pt x="311" y="150"/>
                </a:lnTo>
                <a:lnTo>
                  <a:pt x="311" y="150"/>
                </a:lnTo>
                <a:lnTo>
                  <a:pt x="311" y="150"/>
                </a:lnTo>
                <a:lnTo>
                  <a:pt x="311" y="151"/>
                </a:lnTo>
                <a:lnTo>
                  <a:pt x="311" y="151"/>
                </a:lnTo>
                <a:lnTo>
                  <a:pt x="311" y="151"/>
                </a:lnTo>
                <a:lnTo>
                  <a:pt x="311" y="153"/>
                </a:lnTo>
                <a:lnTo>
                  <a:pt x="309" y="153"/>
                </a:lnTo>
                <a:lnTo>
                  <a:pt x="308" y="153"/>
                </a:lnTo>
                <a:lnTo>
                  <a:pt x="308" y="154"/>
                </a:lnTo>
                <a:lnTo>
                  <a:pt x="308" y="154"/>
                </a:lnTo>
                <a:lnTo>
                  <a:pt x="308" y="155"/>
                </a:lnTo>
                <a:lnTo>
                  <a:pt x="308" y="155"/>
                </a:lnTo>
                <a:lnTo>
                  <a:pt x="309" y="155"/>
                </a:lnTo>
                <a:lnTo>
                  <a:pt x="309" y="154"/>
                </a:lnTo>
                <a:lnTo>
                  <a:pt x="309" y="154"/>
                </a:lnTo>
                <a:lnTo>
                  <a:pt x="311" y="153"/>
                </a:lnTo>
                <a:lnTo>
                  <a:pt x="311" y="154"/>
                </a:lnTo>
                <a:lnTo>
                  <a:pt x="311" y="154"/>
                </a:lnTo>
                <a:lnTo>
                  <a:pt x="312" y="153"/>
                </a:lnTo>
                <a:lnTo>
                  <a:pt x="312" y="153"/>
                </a:lnTo>
                <a:lnTo>
                  <a:pt x="312" y="153"/>
                </a:lnTo>
                <a:lnTo>
                  <a:pt x="313" y="153"/>
                </a:lnTo>
                <a:lnTo>
                  <a:pt x="313" y="153"/>
                </a:lnTo>
                <a:lnTo>
                  <a:pt x="313" y="151"/>
                </a:lnTo>
                <a:lnTo>
                  <a:pt x="313" y="151"/>
                </a:lnTo>
                <a:lnTo>
                  <a:pt x="313" y="151"/>
                </a:lnTo>
                <a:lnTo>
                  <a:pt x="313" y="153"/>
                </a:lnTo>
                <a:lnTo>
                  <a:pt x="313" y="153"/>
                </a:lnTo>
                <a:lnTo>
                  <a:pt x="313" y="153"/>
                </a:lnTo>
                <a:lnTo>
                  <a:pt x="313" y="153"/>
                </a:lnTo>
                <a:lnTo>
                  <a:pt x="313" y="153"/>
                </a:lnTo>
                <a:lnTo>
                  <a:pt x="315" y="153"/>
                </a:lnTo>
                <a:lnTo>
                  <a:pt x="316" y="153"/>
                </a:lnTo>
                <a:lnTo>
                  <a:pt x="316" y="153"/>
                </a:lnTo>
                <a:lnTo>
                  <a:pt x="318" y="151"/>
                </a:lnTo>
                <a:lnTo>
                  <a:pt x="319" y="150"/>
                </a:lnTo>
                <a:lnTo>
                  <a:pt x="320" y="150"/>
                </a:lnTo>
                <a:lnTo>
                  <a:pt x="322" y="150"/>
                </a:lnTo>
                <a:lnTo>
                  <a:pt x="322" y="150"/>
                </a:lnTo>
                <a:lnTo>
                  <a:pt x="322" y="150"/>
                </a:lnTo>
                <a:lnTo>
                  <a:pt x="322" y="150"/>
                </a:lnTo>
                <a:lnTo>
                  <a:pt x="323" y="150"/>
                </a:lnTo>
                <a:lnTo>
                  <a:pt x="323" y="148"/>
                </a:lnTo>
                <a:lnTo>
                  <a:pt x="326" y="148"/>
                </a:lnTo>
                <a:lnTo>
                  <a:pt x="328" y="147"/>
                </a:lnTo>
                <a:lnTo>
                  <a:pt x="329" y="147"/>
                </a:lnTo>
                <a:lnTo>
                  <a:pt x="330" y="147"/>
                </a:lnTo>
                <a:lnTo>
                  <a:pt x="330" y="147"/>
                </a:lnTo>
                <a:lnTo>
                  <a:pt x="330" y="147"/>
                </a:lnTo>
                <a:lnTo>
                  <a:pt x="332" y="147"/>
                </a:lnTo>
                <a:lnTo>
                  <a:pt x="333" y="145"/>
                </a:lnTo>
                <a:lnTo>
                  <a:pt x="335" y="144"/>
                </a:lnTo>
                <a:lnTo>
                  <a:pt x="335" y="144"/>
                </a:lnTo>
                <a:lnTo>
                  <a:pt x="336" y="144"/>
                </a:lnTo>
                <a:lnTo>
                  <a:pt x="336" y="144"/>
                </a:lnTo>
                <a:lnTo>
                  <a:pt x="338" y="144"/>
                </a:lnTo>
                <a:lnTo>
                  <a:pt x="339" y="144"/>
                </a:lnTo>
                <a:lnTo>
                  <a:pt x="340" y="143"/>
                </a:lnTo>
                <a:lnTo>
                  <a:pt x="343" y="141"/>
                </a:lnTo>
                <a:lnTo>
                  <a:pt x="343" y="141"/>
                </a:lnTo>
                <a:lnTo>
                  <a:pt x="345" y="141"/>
                </a:lnTo>
                <a:lnTo>
                  <a:pt x="345" y="141"/>
                </a:lnTo>
                <a:lnTo>
                  <a:pt x="345" y="141"/>
                </a:lnTo>
                <a:lnTo>
                  <a:pt x="345" y="141"/>
                </a:lnTo>
                <a:lnTo>
                  <a:pt x="345" y="141"/>
                </a:lnTo>
                <a:lnTo>
                  <a:pt x="346" y="141"/>
                </a:lnTo>
                <a:lnTo>
                  <a:pt x="346" y="141"/>
                </a:lnTo>
                <a:lnTo>
                  <a:pt x="346" y="141"/>
                </a:lnTo>
                <a:lnTo>
                  <a:pt x="346" y="141"/>
                </a:lnTo>
                <a:lnTo>
                  <a:pt x="346" y="140"/>
                </a:lnTo>
                <a:lnTo>
                  <a:pt x="346" y="140"/>
                </a:lnTo>
                <a:lnTo>
                  <a:pt x="349" y="138"/>
                </a:lnTo>
                <a:lnTo>
                  <a:pt x="350" y="138"/>
                </a:lnTo>
                <a:lnTo>
                  <a:pt x="352" y="137"/>
                </a:lnTo>
                <a:lnTo>
                  <a:pt x="352" y="137"/>
                </a:lnTo>
                <a:lnTo>
                  <a:pt x="352" y="138"/>
                </a:lnTo>
                <a:lnTo>
                  <a:pt x="353" y="138"/>
                </a:lnTo>
                <a:lnTo>
                  <a:pt x="353" y="138"/>
                </a:lnTo>
                <a:lnTo>
                  <a:pt x="353" y="138"/>
                </a:lnTo>
                <a:lnTo>
                  <a:pt x="355" y="138"/>
                </a:lnTo>
                <a:lnTo>
                  <a:pt x="355" y="138"/>
                </a:lnTo>
                <a:lnTo>
                  <a:pt x="355" y="138"/>
                </a:lnTo>
                <a:lnTo>
                  <a:pt x="355" y="138"/>
                </a:lnTo>
                <a:lnTo>
                  <a:pt x="355" y="138"/>
                </a:lnTo>
                <a:lnTo>
                  <a:pt x="356" y="138"/>
                </a:lnTo>
                <a:lnTo>
                  <a:pt x="356" y="138"/>
                </a:lnTo>
                <a:lnTo>
                  <a:pt x="356" y="137"/>
                </a:lnTo>
                <a:lnTo>
                  <a:pt x="356" y="137"/>
                </a:lnTo>
                <a:lnTo>
                  <a:pt x="358" y="137"/>
                </a:lnTo>
                <a:lnTo>
                  <a:pt x="360" y="137"/>
                </a:lnTo>
                <a:lnTo>
                  <a:pt x="363" y="135"/>
                </a:lnTo>
                <a:lnTo>
                  <a:pt x="365" y="134"/>
                </a:lnTo>
                <a:lnTo>
                  <a:pt x="363" y="134"/>
                </a:lnTo>
                <a:lnTo>
                  <a:pt x="363" y="134"/>
                </a:lnTo>
                <a:lnTo>
                  <a:pt x="365" y="134"/>
                </a:lnTo>
                <a:lnTo>
                  <a:pt x="365" y="134"/>
                </a:lnTo>
                <a:lnTo>
                  <a:pt x="366" y="134"/>
                </a:lnTo>
                <a:lnTo>
                  <a:pt x="366" y="133"/>
                </a:lnTo>
                <a:lnTo>
                  <a:pt x="366" y="133"/>
                </a:lnTo>
                <a:lnTo>
                  <a:pt x="367" y="134"/>
                </a:lnTo>
                <a:lnTo>
                  <a:pt x="367" y="134"/>
                </a:lnTo>
                <a:lnTo>
                  <a:pt x="367" y="134"/>
                </a:lnTo>
                <a:lnTo>
                  <a:pt x="369" y="134"/>
                </a:lnTo>
                <a:lnTo>
                  <a:pt x="369" y="134"/>
                </a:lnTo>
                <a:lnTo>
                  <a:pt x="367" y="134"/>
                </a:lnTo>
                <a:lnTo>
                  <a:pt x="369" y="134"/>
                </a:lnTo>
                <a:lnTo>
                  <a:pt x="369" y="134"/>
                </a:lnTo>
                <a:lnTo>
                  <a:pt x="367" y="135"/>
                </a:lnTo>
                <a:lnTo>
                  <a:pt x="367" y="135"/>
                </a:lnTo>
                <a:lnTo>
                  <a:pt x="365" y="135"/>
                </a:lnTo>
                <a:lnTo>
                  <a:pt x="365" y="135"/>
                </a:lnTo>
                <a:lnTo>
                  <a:pt x="363" y="135"/>
                </a:lnTo>
                <a:lnTo>
                  <a:pt x="363" y="137"/>
                </a:lnTo>
                <a:lnTo>
                  <a:pt x="363" y="137"/>
                </a:lnTo>
                <a:lnTo>
                  <a:pt x="363" y="137"/>
                </a:lnTo>
                <a:lnTo>
                  <a:pt x="363" y="137"/>
                </a:lnTo>
                <a:lnTo>
                  <a:pt x="363" y="138"/>
                </a:lnTo>
                <a:lnTo>
                  <a:pt x="363" y="138"/>
                </a:lnTo>
                <a:lnTo>
                  <a:pt x="362" y="138"/>
                </a:lnTo>
                <a:lnTo>
                  <a:pt x="359" y="138"/>
                </a:lnTo>
                <a:lnTo>
                  <a:pt x="358" y="140"/>
                </a:lnTo>
                <a:lnTo>
                  <a:pt x="356" y="141"/>
                </a:lnTo>
                <a:lnTo>
                  <a:pt x="356" y="141"/>
                </a:lnTo>
                <a:lnTo>
                  <a:pt x="355" y="141"/>
                </a:lnTo>
                <a:lnTo>
                  <a:pt x="353" y="143"/>
                </a:lnTo>
                <a:lnTo>
                  <a:pt x="352" y="143"/>
                </a:lnTo>
                <a:lnTo>
                  <a:pt x="350" y="143"/>
                </a:lnTo>
                <a:lnTo>
                  <a:pt x="350" y="143"/>
                </a:lnTo>
                <a:lnTo>
                  <a:pt x="350" y="143"/>
                </a:lnTo>
                <a:lnTo>
                  <a:pt x="350" y="143"/>
                </a:lnTo>
                <a:lnTo>
                  <a:pt x="350" y="143"/>
                </a:lnTo>
                <a:lnTo>
                  <a:pt x="350" y="143"/>
                </a:lnTo>
                <a:lnTo>
                  <a:pt x="349" y="143"/>
                </a:lnTo>
                <a:lnTo>
                  <a:pt x="349" y="143"/>
                </a:lnTo>
                <a:lnTo>
                  <a:pt x="349" y="143"/>
                </a:lnTo>
                <a:lnTo>
                  <a:pt x="349" y="143"/>
                </a:lnTo>
                <a:lnTo>
                  <a:pt x="348" y="144"/>
                </a:lnTo>
                <a:lnTo>
                  <a:pt x="348" y="144"/>
                </a:lnTo>
                <a:lnTo>
                  <a:pt x="348" y="144"/>
                </a:lnTo>
                <a:lnTo>
                  <a:pt x="348" y="144"/>
                </a:lnTo>
                <a:lnTo>
                  <a:pt x="348" y="145"/>
                </a:lnTo>
                <a:lnTo>
                  <a:pt x="346" y="145"/>
                </a:lnTo>
                <a:lnTo>
                  <a:pt x="345" y="145"/>
                </a:lnTo>
                <a:lnTo>
                  <a:pt x="345" y="145"/>
                </a:lnTo>
                <a:lnTo>
                  <a:pt x="345" y="145"/>
                </a:lnTo>
                <a:lnTo>
                  <a:pt x="345" y="147"/>
                </a:lnTo>
                <a:lnTo>
                  <a:pt x="343" y="147"/>
                </a:lnTo>
                <a:lnTo>
                  <a:pt x="345" y="147"/>
                </a:lnTo>
                <a:lnTo>
                  <a:pt x="345" y="147"/>
                </a:lnTo>
                <a:lnTo>
                  <a:pt x="343" y="147"/>
                </a:lnTo>
                <a:lnTo>
                  <a:pt x="343" y="147"/>
                </a:lnTo>
                <a:lnTo>
                  <a:pt x="342" y="147"/>
                </a:lnTo>
                <a:lnTo>
                  <a:pt x="342" y="147"/>
                </a:lnTo>
                <a:lnTo>
                  <a:pt x="342" y="147"/>
                </a:lnTo>
                <a:lnTo>
                  <a:pt x="340" y="148"/>
                </a:lnTo>
                <a:lnTo>
                  <a:pt x="340" y="148"/>
                </a:lnTo>
                <a:lnTo>
                  <a:pt x="339" y="147"/>
                </a:lnTo>
                <a:lnTo>
                  <a:pt x="342" y="145"/>
                </a:lnTo>
                <a:lnTo>
                  <a:pt x="342" y="145"/>
                </a:lnTo>
                <a:lnTo>
                  <a:pt x="342" y="145"/>
                </a:lnTo>
                <a:lnTo>
                  <a:pt x="342" y="145"/>
                </a:lnTo>
                <a:lnTo>
                  <a:pt x="343" y="145"/>
                </a:lnTo>
                <a:lnTo>
                  <a:pt x="343" y="145"/>
                </a:lnTo>
                <a:lnTo>
                  <a:pt x="343" y="145"/>
                </a:lnTo>
                <a:lnTo>
                  <a:pt x="343" y="145"/>
                </a:lnTo>
                <a:lnTo>
                  <a:pt x="343" y="145"/>
                </a:lnTo>
                <a:lnTo>
                  <a:pt x="345" y="145"/>
                </a:lnTo>
                <a:lnTo>
                  <a:pt x="345" y="144"/>
                </a:lnTo>
                <a:lnTo>
                  <a:pt x="345" y="144"/>
                </a:lnTo>
                <a:lnTo>
                  <a:pt x="345" y="144"/>
                </a:lnTo>
                <a:lnTo>
                  <a:pt x="345" y="144"/>
                </a:lnTo>
                <a:lnTo>
                  <a:pt x="343" y="144"/>
                </a:lnTo>
                <a:lnTo>
                  <a:pt x="340" y="144"/>
                </a:lnTo>
                <a:lnTo>
                  <a:pt x="336" y="147"/>
                </a:lnTo>
                <a:lnTo>
                  <a:pt x="336" y="147"/>
                </a:lnTo>
                <a:lnTo>
                  <a:pt x="335" y="147"/>
                </a:lnTo>
                <a:lnTo>
                  <a:pt x="335" y="147"/>
                </a:lnTo>
                <a:lnTo>
                  <a:pt x="332" y="148"/>
                </a:lnTo>
                <a:lnTo>
                  <a:pt x="328" y="150"/>
                </a:lnTo>
                <a:lnTo>
                  <a:pt x="328" y="150"/>
                </a:lnTo>
                <a:lnTo>
                  <a:pt x="328" y="150"/>
                </a:lnTo>
                <a:lnTo>
                  <a:pt x="326" y="150"/>
                </a:lnTo>
                <a:lnTo>
                  <a:pt x="326" y="150"/>
                </a:lnTo>
                <a:lnTo>
                  <a:pt x="326" y="151"/>
                </a:lnTo>
                <a:lnTo>
                  <a:pt x="329" y="151"/>
                </a:lnTo>
                <a:lnTo>
                  <a:pt x="329" y="151"/>
                </a:lnTo>
                <a:lnTo>
                  <a:pt x="329" y="151"/>
                </a:lnTo>
                <a:lnTo>
                  <a:pt x="329" y="151"/>
                </a:lnTo>
                <a:lnTo>
                  <a:pt x="328" y="151"/>
                </a:lnTo>
                <a:lnTo>
                  <a:pt x="326" y="151"/>
                </a:lnTo>
                <a:lnTo>
                  <a:pt x="326" y="153"/>
                </a:lnTo>
                <a:lnTo>
                  <a:pt x="326" y="153"/>
                </a:lnTo>
                <a:lnTo>
                  <a:pt x="326" y="153"/>
                </a:lnTo>
                <a:lnTo>
                  <a:pt x="326" y="153"/>
                </a:lnTo>
                <a:lnTo>
                  <a:pt x="326" y="151"/>
                </a:lnTo>
                <a:lnTo>
                  <a:pt x="325" y="151"/>
                </a:lnTo>
                <a:lnTo>
                  <a:pt x="325" y="151"/>
                </a:lnTo>
                <a:lnTo>
                  <a:pt x="325" y="153"/>
                </a:lnTo>
                <a:lnTo>
                  <a:pt x="325" y="153"/>
                </a:lnTo>
                <a:lnTo>
                  <a:pt x="325" y="153"/>
                </a:lnTo>
                <a:lnTo>
                  <a:pt x="325" y="154"/>
                </a:lnTo>
                <a:lnTo>
                  <a:pt x="325" y="154"/>
                </a:lnTo>
                <a:lnTo>
                  <a:pt x="325" y="155"/>
                </a:lnTo>
                <a:lnTo>
                  <a:pt x="325" y="155"/>
                </a:lnTo>
                <a:lnTo>
                  <a:pt x="325" y="155"/>
                </a:lnTo>
                <a:lnTo>
                  <a:pt x="326" y="155"/>
                </a:lnTo>
                <a:lnTo>
                  <a:pt x="326" y="155"/>
                </a:lnTo>
                <a:lnTo>
                  <a:pt x="326" y="155"/>
                </a:lnTo>
                <a:lnTo>
                  <a:pt x="326" y="157"/>
                </a:lnTo>
                <a:lnTo>
                  <a:pt x="326" y="157"/>
                </a:lnTo>
                <a:lnTo>
                  <a:pt x="326" y="157"/>
                </a:lnTo>
                <a:lnTo>
                  <a:pt x="326" y="157"/>
                </a:lnTo>
                <a:lnTo>
                  <a:pt x="328" y="157"/>
                </a:lnTo>
                <a:lnTo>
                  <a:pt x="329" y="157"/>
                </a:lnTo>
                <a:lnTo>
                  <a:pt x="330" y="157"/>
                </a:lnTo>
                <a:lnTo>
                  <a:pt x="332" y="155"/>
                </a:lnTo>
                <a:lnTo>
                  <a:pt x="332" y="155"/>
                </a:lnTo>
                <a:lnTo>
                  <a:pt x="332" y="155"/>
                </a:lnTo>
                <a:lnTo>
                  <a:pt x="332" y="154"/>
                </a:lnTo>
                <a:lnTo>
                  <a:pt x="333" y="154"/>
                </a:lnTo>
                <a:lnTo>
                  <a:pt x="335" y="154"/>
                </a:lnTo>
                <a:lnTo>
                  <a:pt x="335" y="154"/>
                </a:lnTo>
                <a:lnTo>
                  <a:pt x="336" y="154"/>
                </a:lnTo>
                <a:lnTo>
                  <a:pt x="336" y="154"/>
                </a:lnTo>
                <a:lnTo>
                  <a:pt x="335" y="153"/>
                </a:lnTo>
                <a:lnTo>
                  <a:pt x="335" y="153"/>
                </a:lnTo>
                <a:lnTo>
                  <a:pt x="335" y="153"/>
                </a:lnTo>
                <a:lnTo>
                  <a:pt x="336" y="153"/>
                </a:lnTo>
                <a:lnTo>
                  <a:pt x="336" y="153"/>
                </a:lnTo>
                <a:lnTo>
                  <a:pt x="338" y="153"/>
                </a:lnTo>
                <a:lnTo>
                  <a:pt x="338" y="151"/>
                </a:lnTo>
                <a:lnTo>
                  <a:pt x="338" y="151"/>
                </a:lnTo>
                <a:lnTo>
                  <a:pt x="339" y="151"/>
                </a:lnTo>
                <a:lnTo>
                  <a:pt x="339" y="151"/>
                </a:lnTo>
                <a:lnTo>
                  <a:pt x="340" y="151"/>
                </a:lnTo>
                <a:lnTo>
                  <a:pt x="340" y="151"/>
                </a:lnTo>
                <a:lnTo>
                  <a:pt x="340" y="150"/>
                </a:lnTo>
                <a:lnTo>
                  <a:pt x="340" y="150"/>
                </a:lnTo>
                <a:lnTo>
                  <a:pt x="340" y="150"/>
                </a:lnTo>
                <a:lnTo>
                  <a:pt x="342" y="150"/>
                </a:lnTo>
                <a:lnTo>
                  <a:pt x="343" y="150"/>
                </a:lnTo>
                <a:lnTo>
                  <a:pt x="345" y="148"/>
                </a:lnTo>
                <a:lnTo>
                  <a:pt x="346" y="148"/>
                </a:lnTo>
                <a:lnTo>
                  <a:pt x="348" y="147"/>
                </a:lnTo>
                <a:lnTo>
                  <a:pt x="349" y="148"/>
                </a:lnTo>
                <a:lnTo>
                  <a:pt x="349" y="148"/>
                </a:lnTo>
                <a:lnTo>
                  <a:pt x="350" y="147"/>
                </a:lnTo>
                <a:lnTo>
                  <a:pt x="350" y="147"/>
                </a:lnTo>
                <a:lnTo>
                  <a:pt x="352" y="147"/>
                </a:lnTo>
                <a:lnTo>
                  <a:pt x="353" y="147"/>
                </a:lnTo>
                <a:lnTo>
                  <a:pt x="353" y="147"/>
                </a:lnTo>
                <a:lnTo>
                  <a:pt x="353" y="147"/>
                </a:lnTo>
                <a:lnTo>
                  <a:pt x="353" y="145"/>
                </a:lnTo>
                <a:lnTo>
                  <a:pt x="355" y="145"/>
                </a:lnTo>
                <a:lnTo>
                  <a:pt x="355" y="145"/>
                </a:lnTo>
                <a:lnTo>
                  <a:pt x="356" y="145"/>
                </a:lnTo>
                <a:lnTo>
                  <a:pt x="356" y="145"/>
                </a:lnTo>
                <a:lnTo>
                  <a:pt x="356" y="144"/>
                </a:lnTo>
                <a:lnTo>
                  <a:pt x="356" y="144"/>
                </a:lnTo>
                <a:lnTo>
                  <a:pt x="358" y="144"/>
                </a:lnTo>
                <a:lnTo>
                  <a:pt x="359" y="144"/>
                </a:lnTo>
                <a:lnTo>
                  <a:pt x="360" y="143"/>
                </a:lnTo>
                <a:lnTo>
                  <a:pt x="362" y="143"/>
                </a:lnTo>
                <a:lnTo>
                  <a:pt x="362" y="144"/>
                </a:lnTo>
                <a:lnTo>
                  <a:pt x="362" y="144"/>
                </a:lnTo>
                <a:lnTo>
                  <a:pt x="360" y="144"/>
                </a:lnTo>
                <a:lnTo>
                  <a:pt x="359" y="144"/>
                </a:lnTo>
                <a:lnTo>
                  <a:pt x="358" y="145"/>
                </a:lnTo>
                <a:lnTo>
                  <a:pt x="358" y="147"/>
                </a:lnTo>
                <a:lnTo>
                  <a:pt x="358" y="147"/>
                </a:lnTo>
                <a:lnTo>
                  <a:pt x="356" y="147"/>
                </a:lnTo>
                <a:lnTo>
                  <a:pt x="356" y="147"/>
                </a:lnTo>
                <a:lnTo>
                  <a:pt x="355" y="147"/>
                </a:lnTo>
                <a:lnTo>
                  <a:pt x="355" y="147"/>
                </a:lnTo>
                <a:lnTo>
                  <a:pt x="353" y="147"/>
                </a:lnTo>
                <a:lnTo>
                  <a:pt x="353" y="147"/>
                </a:lnTo>
                <a:lnTo>
                  <a:pt x="349" y="148"/>
                </a:lnTo>
                <a:lnTo>
                  <a:pt x="345" y="151"/>
                </a:lnTo>
                <a:lnTo>
                  <a:pt x="345" y="153"/>
                </a:lnTo>
                <a:lnTo>
                  <a:pt x="345" y="153"/>
                </a:lnTo>
                <a:lnTo>
                  <a:pt x="343" y="153"/>
                </a:lnTo>
                <a:lnTo>
                  <a:pt x="342" y="153"/>
                </a:lnTo>
                <a:lnTo>
                  <a:pt x="340" y="153"/>
                </a:lnTo>
                <a:lnTo>
                  <a:pt x="340" y="154"/>
                </a:lnTo>
                <a:lnTo>
                  <a:pt x="340" y="154"/>
                </a:lnTo>
                <a:lnTo>
                  <a:pt x="340" y="154"/>
                </a:lnTo>
                <a:lnTo>
                  <a:pt x="339" y="154"/>
                </a:lnTo>
                <a:lnTo>
                  <a:pt x="339" y="154"/>
                </a:lnTo>
                <a:lnTo>
                  <a:pt x="338" y="154"/>
                </a:lnTo>
                <a:lnTo>
                  <a:pt x="338" y="154"/>
                </a:lnTo>
                <a:lnTo>
                  <a:pt x="338" y="153"/>
                </a:lnTo>
                <a:lnTo>
                  <a:pt x="338" y="153"/>
                </a:lnTo>
                <a:lnTo>
                  <a:pt x="338" y="153"/>
                </a:lnTo>
                <a:lnTo>
                  <a:pt x="338" y="153"/>
                </a:lnTo>
                <a:lnTo>
                  <a:pt x="336" y="153"/>
                </a:lnTo>
                <a:lnTo>
                  <a:pt x="336" y="153"/>
                </a:lnTo>
                <a:lnTo>
                  <a:pt x="336" y="153"/>
                </a:lnTo>
                <a:lnTo>
                  <a:pt x="336" y="154"/>
                </a:lnTo>
                <a:lnTo>
                  <a:pt x="336" y="154"/>
                </a:lnTo>
                <a:lnTo>
                  <a:pt x="338" y="154"/>
                </a:lnTo>
                <a:lnTo>
                  <a:pt x="338" y="154"/>
                </a:lnTo>
                <a:lnTo>
                  <a:pt x="336" y="154"/>
                </a:lnTo>
                <a:lnTo>
                  <a:pt x="336" y="154"/>
                </a:lnTo>
                <a:lnTo>
                  <a:pt x="335" y="154"/>
                </a:lnTo>
                <a:lnTo>
                  <a:pt x="333" y="154"/>
                </a:lnTo>
                <a:lnTo>
                  <a:pt x="333" y="155"/>
                </a:lnTo>
                <a:lnTo>
                  <a:pt x="333" y="155"/>
                </a:lnTo>
                <a:lnTo>
                  <a:pt x="333" y="155"/>
                </a:lnTo>
                <a:lnTo>
                  <a:pt x="333" y="155"/>
                </a:lnTo>
                <a:lnTo>
                  <a:pt x="328" y="158"/>
                </a:lnTo>
                <a:lnTo>
                  <a:pt x="328" y="158"/>
                </a:lnTo>
                <a:lnTo>
                  <a:pt x="328" y="158"/>
                </a:lnTo>
                <a:lnTo>
                  <a:pt x="328" y="160"/>
                </a:lnTo>
                <a:lnTo>
                  <a:pt x="326" y="161"/>
                </a:lnTo>
                <a:lnTo>
                  <a:pt x="328" y="161"/>
                </a:lnTo>
                <a:lnTo>
                  <a:pt x="328" y="161"/>
                </a:lnTo>
                <a:lnTo>
                  <a:pt x="326" y="161"/>
                </a:lnTo>
                <a:lnTo>
                  <a:pt x="326" y="161"/>
                </a:lnTo>
                <a:lnTo>
                  <a:pt x="325" y="161"/>
                </a:lnTo>
                <a:lnTo>
                  <a:pt x="325" y="161"/>
                </a:lnTo>
                <a:lnTo>
                  <a:pt x="325" y="161"/>
                </a:lnTo>
                <a:lnTo>
                  <a:pt x="323" y="161"/>
                </a:lnTo>
                <a:lnTo>
                  <a:pt x="323" y="161"/>
                </a:lnTo>
                <a:lnTo>
                  <a:pt x="322" y="161"/>
                </a:lnTo>
                <a:lnTo>
                  <a:pt x="322" y="161"/>
                </a:lnTo>
                <a:lnTo>
                  <a:pt x="322" y="163"/>
                </a:lnTo>
                <a:lnTo>
                  <a:pt x="322" y="163"/>
                </a:lnTo>
                <a:lnTo>
                  <a:pt x="322" y="163"/>
                </a:lnTo>
                <a:lnTo>
                  <a:pt x="320" y="163"/>
                </a:lnTo>
                <a:lnTo>
                  <a:pt x="320" y="164"/>
                </a:lnTo>
                <a:lnTo>
                  <a:pt x="320" y="164"/>
                </a:lnTo>
                <a:lnTo>
                  <a:pt x="319" y="164"/>
                </a:lnTo>
                <a:lnTo>
                  <a:pt x="319" y="164"/>
                </a:lnTo>
                <a:lnTo>
                  <a:pt x="319" y="164"/>
                </a:lnTo>
                <a:lnTo>
                  <a:pt x="319" y="164"/>
                </a:lnTo>
                <a:lnTo>
                  <a:pt x="319" y="164"/>
                </a:lnTo>
                <a:lnTo>
                  <a:pt x="318" y="165"/>
                </a:lnTo>
                <a:lnTo>
                  <a:pt x="318" y="165"/>
                </a:lnTo>
                <a:lnTo>
                  <a:pt x="316" y="165"/>
                </a:lnTo>
                <a:lnTo>
                  <a:pt x="316" y="165"/>
                </a:lnTo>
                <a:lnTo>
                  <a:pt x="316" y="165"/>
                </a:lnTo>
                <a:lnTo>
                  <a:pt x="316" y="165"/>
                </a:lnTo>
                <a:lnTo>
                  <a:pt x="316" y="165"/>
                </a:lnTo>
                <a:lnTo>
                  <a:pt x="316" y="165"/>
                </a:lnTo>
                <a:lnTo>
                  <a:pt x="318" y="165"/>
                </a:lnTo>
                <a:lnTo>
                  <a:pt x="318" y="164"/>
                </a:lnTo>
                <a:lnTo>
                  <a:pt x="318" y="164"/>
                </a:lnTo>
                <a:lnTo>
                  <a:pt x="316" y="164"/>
                </a:lnTo>
                <a:lnTo>
                  <a:pt x="316" y="164"/>
                </a:lnTo>
                <a:lnTo>
                  <a:pt x="316" y="163"/>
                </a:lnTo>
                <a:lnTo>
                  <a:pt x="316" y="163"/>
                </a:lnTo>
                <a:lnTo>
                  <a:pt x="318" y="163"/>
                </a:lnTo>
                <a:lnTo>
                  <a:pt x="319" y="163"/>
                </a:lnTo>
                <a:lnTo>
                  <a:pt x="319" y="163"/>
                </a:lnTo>
                <a:lnTo>
                  <a:pt x="319" y="161"/>
                </a:lnTo>
                <a:lnTo>
                  <a:pt x="319" y="161"/>
                </a:lnTo>
                <a:lnTo>
                  <a:pt x="319" y="160"/>
                </a:lnTo>
                <a:lnTo>
                  <a:pt x="320" y="158"/>
                </a:lnTo>
                <a:lnTo>
                  <a:pt x="320" y="158"/>
                </a:lnTo>
                <a:lnTo>
                  <a:pt x="319" y="158"/>
                </a:lnTo>
                <a:lnTo>
                  <a:pt x="319" y="158"/>
                </a:lnTo>
                <a:lnTo>
                  <a:pt x="319" y="158"/>
                </a:lnTo>
                <a:lnTo>
                  <a:pt x="319" y="158"/>
                </a:lnTo>
                <a:lnTo>
                  <a:pt x="319" y="158"/>
                </a:lnTo>
                <a:lnTo>
                  <a:pt x="319" y="158"/>
                </a:lnTo>
                <a:lnTo>
                  <a:pt x="319" y="157"/>
                </a:lnTo>
                <a:lnTo>
                  <a:pt x="319" y="157"/>
                </a:lnTo>
                <a:lnTo>
                  <a:pt x="319" y="155"/>
                </a:lnTo>
                <a:lnTo>
                  <a:pt x="320" y="155"/>
                </a:lnTo>
                <a:lnTo>
                  <a:pt x="320" y="155"/>
                </a:lnTo>
                <a:lnTo>
                  <a:pt x="319" y="157"/>
                </a:lnTo>
                <a:lnTo>
                  <a:pt x="319" y="157"/>
                </a:lnTo>
                <a:lnTo>
                  <a:pt x="319" y="158"/>
                </a:lnTo>
                <a:lnTo>
                  <a:pt x="319" y="158"/>
                </a:lnTo>
                <a:lnTo>
                  <a:pt x="319" y="158"/>
                </a:lnTo>
                <a:lnTo>
                  <a:pt x="319" y="158"/>
                </a:lnTo>
                <a:lnTo>
                  <a:pt x="320" y="158"/>
                </a:lnTo>
                <a:lnTo>
                  <a:pt x="322" y="158"/>
                </a:lnTo>
                <a:lnTo>
                  <a:pt x="323" y="158"/>
                </a:lnTo>
                <a:lnTo>
                  <a:pt x="323" y="158"/>
                </a:lnTo>
                <a:lnTo>
                  <a:pt x="323" y="160"/>
                </a:lnTo>
                <a:lnTo>
                  <a:pt x="323" y="160"/>
                </a:lnTo>
                <a:lnTo>
                  <a:pt x="323" y="160"/>
                </a:lnTo>
                <a:lnTo>
                  <a:pt x="323" y="158"/>
                </a:lnTo>
                <a:lnTo>
                  <a:pt x="323" y="158"/>
                </a:lnTo>
                <a:lnTo>
                  <a:pt x="323" y="158"/>
                </a:lnTo>
                <a:lnTo>
                  <a:pt x="323" y="158"/>
                </a:lnTo>
                <a:lnTo>
                  <a:pt x="323" y="158"/>
                </a:lnTo>
                <a:lnTo>
                  <a:pt x="323" y="157"/>
                </a:lnTo>
                <a:lnTo>
                  <a:pt x="323" y="157"/>
                </a:lnTo>
                <a:lnTo>
                  <a:pt x="323" y="157"/>
                </a:lnTo>
                <a:lnTo>
                  <a:pt x="323" y="157"/>
                </a:lnTo>
                <a:lnTo>
                  <a:pt x="323" y="157"/>
                </a:lnTo>
                <a:lnTo>
                  <a:pt x="323" y="155"/>
                </a:lnTo>
                <a:lnTo>
                  <a:pt x="323" y="155"/>
                </a:lnTo>
                <a:lnTo>
                  <a:pt x="323" y="155"/>
                </a:lnTo>
                <a:lnTo>
                  <a:pt x="323" y="154"/>
                </a:lnTo>
                <a:lnTo>
                  <a:pt x="323" y="154"/>
                </a:lnTo>
                <a:lnTo>
                  <a:pt x="323" y="154"/>
                </a:lnTo>
                <a:lnTo>
                  <a:pt x="323" y="154"/>
                </a:lnTo>
                <a:lnTo>
                  <a:pt x="323" y="154"/>
                </a:lnTo>
                <a:lnTo>
                  <a:pt x="322" y="154"/>
                </a:lnTo>
                <a:lnTo>
                  <a:pt x="320" y="154"/>
                </a:lnTo>
                <a:lnTo>
                  <a:pt x="319" y="155"/>
                </a:lnTo>
                <a:lnTo>
                  <a:pt x="318" y="155"/>
                </a:lnTo>
                <a:lnTo>
                  <a:pt x="318" y="155"/>
                </a:lnTo>
                <a:lnTo>
                  <a:pt x="315" y="157"/>
                </a:lnTo>
                <a:lnTo>
                  <a:pt x="312" y="158"/>
                </a:lnTo>
                <a:lnTo>
                  <a:pt x="309" y="160"/>
                </a:lnTo>
                <a:lnTo>
                  <a:pt x="306" y="161"/>
                </a:lnTo>
                <a:lnTo>
                  <a:pt x="306" y="161"/>
                </a:lnTo>
                <a:lnTo>
                  <a:pt x="305" y="161"/>
                </a:lnTo>
                <a:lnTo>
                  <a:pt x="305" y="163"/>
                </a:lnTo>
                <a:lnTo>
                  <a:pt x="303" y="163"/>
                </a:lnTo>
                <a:lnTo>
                  <a:pt x="302" y="163"/>
                </a:lnTo>
                <a:lnTo>
                  <a:pt x="302" y="163"/>
                </a:lnTo>
                <a:lnTo>
                  <a:pt x="302" y="163"/>
                </a:lnTo>
                <a:lnTo>
                  <a:pt x="302" y="163"/>
                </a:lnTo>
                <a:lnTo>
                  <a:pt x="301" y="163"/>
                </a:lnTo>
                <a:lnTo>
                  <a:pt x="301" y="164"/>
                </a:lnTo>
                <a:lnTo>
                  <a:pt x="301" y="164"/>
                </a:lnTo>
                <a:lnTo>
                  <a:pt x="301" y="164"/>
                </a:lnTo>
                <a:lnTo>
                  <a:pt x="301" y="165"/>
                </a:lnTo>
                <a:lnTo>
                  <a:pt x="301" y="165"/>
                </a:lnTo>
                <a:lnTo>
                  <a:pt x="299" y="165"/>
                </a:lnTo>
                <a:lnTo>
                  <a:pt x="299" y="165"/>
                </a:lnTo>
                <a:lnTo>
                  <a:pt x="301" y="165"/>
                </a:lnTo>
                <a:lnTo>
                  <a:pt x="301" y="164"/>
                </a:lnTo>
                <a:lnTo>
                  <a:pt x="301" y="164"/>
                </a:lnTo>
                <a:lnTo>
                  <a:pt x="301" y="164"/>
                </a:lnTo>
                <a:lnTo>
                  <a:pt x="301" y="164"/>
                </a:lnTo>
                <a:lnTo>
                  <a:pt x="299" y="164"/>
                </a:lnTo>
                <a:lnTo>
                  <a:pt x="299" y="164"/>
                </a:lnTo>
                <a:lnTo>
                  <a:pt x="298" y="165"/>
                </a:lnTo>
                <a:lnTo>
                  <a:pt x="298" y="165"/>
                </a:lnTo>
                <a:lnTo>
                  <a:pt x="298" y="165"/>
                </a:lnTo>
                <a:lnTo>
                  <a:pt x="298" y="167"/>
                </a:lnTo>
                <a:lnTo>
                  <a:pt x="298" y="167"/>
                </a:lnTo>
                <a:lnTo>
                  <a:pt x="298" y="167"/>
                </a:lnTo>
                <a:lnTo>
                  <a:pt x="298" y="167"/>
                </a:lnTo>
                <a:lnTo>
                  <a:pt x="298" y="167"/>
                </a:lnTo>
                <a:lnTo>
                  <a:pt x="298" y="165"/>
                </a:lnTo>
                <a:lnTo>
                  <a:pt x="298" y="165"/>
                </a:lnTo>
                <a:lnTo>
                  <a:pt x="296" y="165"/>
                </a:lnTo>
                <a:lnTo>
                  <a:pt x="296" y="165"/>
                </a:lnTo>
                <a:lnTo>
                  <a:pt x="296" y="165"/>
                </a:lnTo>
                <a:lnTo>
                  <a:pt x="295" y="165"/>
                </a:lnTo>
                <a:lnTo>
                  <a:pt x="295" y="167"/>
                </a:lnTo>
                <a:lnTo>
                  <a:pt x="295" y="167"/>
                </a:lnTo>
                <a:lnTo>
                  <a:pt x="295" y="167"/>
                </a:lnTo>
                <a:lnTo>
                  <a:pt x="295" y="167"/>
                </a:lnTo>
                <a:lnTo>
                  <a:pt x="295" y="167"/>
                </a:lnTo>
                <a:lnTo>
                  <a:pt x="293" y="167"/>
                </a:lnTo>
                <a:lnTo>
                  <a:pt x="293" y="167"/>
                </a:lnTo>
                <a:lnTo>
                  <a:pt x="293" y="168"/>
                </a:lnTo>
                <a:lnTo>
                  <a:pt x="292" y="168"/>
                </a:lnTo>
                <a:lnTo>
                  <a:pt x="292" y="168"/>
                </a:lnTo>
                <a:lnTo>
                  <a:pt x="292" y="167"/>
                </a:lnTo>
                <a:lnTo>
                  <a:pt x="292" y="167"/>
                </a:lnTo>
                <a:lnTo>
                  <a:pt x="292" y="168"/>
                </a:lnTo>
                <a:lnTo>
                  <a:pt x="291" y="168"/>
                </a:lnTo>
                <a:lnTo>
                  <a:pt x="291" y="168"/>
                </a:lnTo>
                <a:lnTo>
                  <a:pt x="291" y="168"/>
                </a:lnTo>
                <a:lnTo>
                  <a:pt x="291" y="168"/>
                </a:lnTo>
                <a:lnTo>
                  <a:pt x="288" y="170"/>
                </a:lnTo>
                <a:lnTo>
                  <a:pt x="285" y="171"/>
                </a:lnTo>
                <a:lnTo>
                  <a:pt x="281" y="172"/>
                </a:lnTo>
                <a:lnTo>
                  <a:pt x="281" y="172"/>
                </a:lnTo>
                <a:lnTo>
                  <a:pt x="278" y="174"/>
                </a:lnTo>
                <a:lnTo>
                  <a:pt x="275" y="174"/>
                </a:lnTo>
                <a:lnTo>
                  <a:pt x="273" y="175"/>
                </a:lnTo>
                <a:lnTo>
                  <a:pt x="273" y="175"/>
                </a:lnTo>
                <a:lnTo>
                  <a:pt x="273" y="175"/>
                </a:lnTo>
                <a:lnTo>
                  <a:pt x="275" y="177"/>
                </a:lnTo>
                <a:lnTo>
                  <a:pt x="275" y="177"/>
                </a:lnTo>
                <a:lnTo>
                  <a:pt x="275" y="177"/>
                </a:lnTo>
                <a:lnTo>
                  <a:pt x="273" y="177"/>
                </a:lnTo>
                <a:lnTo>
                  <a:pt x="273" y="177"/>
                </a:lnTo>
                <a:lnTo>
                  <a:pt x="273" y="177"/>
                </a:lnTo>
                <a:lnTo>
                  <a:pt x="273" y="177"/>
                </a:lnTo>
                <a:lnTo>
                  <a:pt x="273" y="175"/>
                </a:lnTo>
                <a:lnTo>
                  <a:pt x="272" y="175"/>
                </a:lnTo>
                <a:lnTo>
                  <a:pt x="272" y="175"/>
                </a:lnTo>
                <a:lnTo>
                  <a:pt x="272" y="175"/>
                </a:lnTo>
                <a:lnTo>
                  <a:pt x="271" y="175"/>
                </a:lnTo>
                <a:lnTo>
                  <a:pt x="271" y="177"/>
                </a:lnTo>
                <a:lnTo>
                  <a:pt x="269" y="178"/>
                </a:lnTo>
                <a:lnTo>
                  <a:pt x="269" y="178"/>
                </a:lnTo>
                <a:lnTo>
                  <a:pt x="269" y="177"/>
                </a:lnTo>
                <a:lnTo>
                  <a:pt x="269" y="177"/>
                </a:lnTo>
                <a:lnTo>
                  <a:pt x="268" y="177"/>
                </a:lnTo>
                <a:lnTo>
                  <a:pt x="268" y="177"/>
                </a:lnTo>
                <a:lnTo>
                  <a:pt x="268" y="177"/>
                </a:lnTo>
                <a:lnTo>
                  <a:pt x="268" y="177"/>
                </a:lnTo>
                <a:lnTo>
                  <a:pt x="266" y="177"/>
                </a:lnTo>
                <a:lnTo>
                  <a:pt x="266" y="177"/>
                </a:lnTo>
                <a:lnTo>
                  <a:pt x="268" y="178"/>
                </a:lnTo>
                <a:lnTo>
                  <a:pt x="268" y="178"/>
                </a:lnTo>
                <a:lnTo>
                  <a:pt x="268" y="178"/>
                </a:lnTo>
                <a:lnTo>
                  <a:pt x="266" y="178"/>
                </a:lnTo>
                <a:lnTo>
                  <a:pt x="266" y="178"/>
                </a:lnTo>
                <a:lnTo>
                  <a:pt x="266" y="180"/>
                </a:lnTo>
                <a:lnTo>
                  <a:pt x="266" y="180"/>
                </a:lnTo>
                <a:lnTo>
                  <a:pt x="268" y="180"/>
                </a:lnTo>
                <a:lnTo>
                  <a:pt x="268" y="180"/>
                </a:lnTo>
                <a:lnTo>
                  <a:pt x="266" y="180"/>
                </a:lnTo>
                <a:lnTo>
                  <a:pt x="266" y="180"/>
                </a:lnTo>
                <a:lnTo>
                  <a:pt x="266" y="180"/>
                </a:lnTo>
                <a:lnTo>
                  <a:pt x="266" y="181"/>
                </a:lnTo>
                <a:lnTo>
                  <a:pt x="266" y="181"/>
                </a:lnTo>
                <a:lnTo>
                  <a:pt x="266" y="180"/>
                </a:lnTo>
                <a:lnTo>
                  <a:pt x="265" y="180"/>
                </a:lnTo>
                <a:lnTo>
                  <a:pt x="265" y="180"/>
                </a:lnTo>
                <a:lnTo>
                  <a:pt x="265" y="180"/>
                </a:lnTo>
                <a:lnTo>
                  <a:pt x="264" y="180"/>
                </a:lnTo>
                <a:lnTo>
                  <a:pt x="262" y="180"/>
                </a:lnTo>
                <a:lnTo>
                  <a:pt x="262" y="180"/>
                </a:lnTo>
                <a:lnTo>
                  <a:pt x="262" y="180"/>
                </a:lnTo>
                <a:lnTo>
                  <a:pt x="262" y="180"/>
                </a:lnTo>
                <a:lnTo>
                  <a:pt x="261" y="180"/>
                </a:lnTo>
                <a:lnTo>
                  <a:pt x="261" y="180"/>
                </a:lnTo>
                <a:lnTo>
                  <a:pt x="259" y="180"/>
                </a:lnTo>
                <a:lnTo>
                  <a:pt x="258" y="180"/>
                </a:lnTo>
                <a:lnTo>
                  <a:pt x="258" y="180"/>
                </a:lnTo>
                <a:lnTo>
                  <a:pt x="258" y="180"/>
                </a:lnTo>
                <a:lnTo>
                  <a:pt x="258" y="180"/>
                </a:lnTo>
                <a:lnTo>
                  <a:pt x="258" y="181"/>
                </a:lnTo>
                <a:lnTo>
                  <a:pt x="258" y="181"/>
                </a:lnTo>
                <a:lnTo>
                  <a:pt x="256" y="181"/>
                </a:lnTo>
                <a:lnTo>
                  <a:pt x="256" y="181"/>
                </a:lnTo>
                <a:lnTo>
                  <a:pt x="256" y="181"/>
                </a:lnTo>
                <a:lnTo>
                  <a:pt x="256" y="182"/>
                </a:lnTo>
                <a:lnTo>
                  <a:pt x="256" y="182"/>
                </a:lnTo>
                <a:lnTo>
                  <a:pt x="255" y="184"/>
                </a:lnTo>
                <a:lnTo>
                  <a:pt x="254" y="184"/>
                </a:lnTo>
                <a:lnTo>
                  <a:pt x="254" y="184"/>
                </a:lnTo>
                <a:lnTo>
                  <a:pt x="254" y="185"/>
                </a:lnTo>
                <a:lnTo>
                  <a:pt x="254" y="185"/>
                </a:lnTo>
                <a:lnTo>
                  <a:pt x="252" y="187"/>
                </a:lnTo>
                <a:lnTo>
                  <a:pt x="252" y="187"/>
                </a:lnTo>
                <a:lnTo>
                  <a:pt x="252" y="187"/>
                </a:lnTo>
                <a:lnTo>
                  <a:pt x="252" y="185"/>
                </a:lnTo>
                <a:lnTo>
                  <a:pt x="251" y="185"/>
                </a:lnTo>
                <a:lnTo>
                  <a:pt x="251" y="185"/>
                </a:lnTo>
                <a:lnTo>
                  <a:pt x="249" y="185"/>
                </a:lnTo>
                <a:lnTo>
                  <a:pt x="249" y="185"/>
                </a:lnTo>
                <a:lnTo>
                  <a:pt x="249" y="185"/>
                </a:lnTo>
                <a:lnTo>
                  <a:pt x="249" y="185"/>
                </a:lnTo>
                <a:lnTo>
                  <a:pt x="249" y="187"/>
                </a:lnTo>
                <a:lnTo>
                  <a:pt x="249" y="188"/>
                </a:lnTo>
                <a:lnTo>
                  <a:pt x="248" y="188"/>
                </a:lnTo>
                <a:lnTo>
                  <a:pt x="248" y="188"/>
                </a:lnTo>
                <a:lnTo>
                  <a:pt x="248" y="190"/>
                </a:lnTo>
                <a:lnTo>
                  <a:pt x="246" y="190"/>
                </a:lnTo>
                <a:lnTo>
                  <a:pt x="246" y="190"/>
                </a:lnTo>
                <a:lnTo>
                  <a:pt x="246" y="190"/>
                </a:lnTo>
                <a:lnTo>
                  <a:pt x="246" y="188"/>
                </a:lnTo>
                <a:lnTo>
                  <a:pt x="248" y="188"/>
                </a:lnTo>
                <a:lnTo>
                  <a:pt x="248" y="188"/>
                </a:lnTo>
                <a:lnTo>
                  <a:pt x="246" y="188"/>
                </a:lnTo>
                <a:lnTo>
                  <a:pt x="246" y="188"/>
                </a:lnTo>
                <a:lnTo>
                  <a:pt x="246" y="188"/>
                </a:lnTo>
                <a:lnTo>
                  <a:pt x="245" y="188"/>
                </a:lnTo>
                <a:lnTo>
                  <a:pt x="245" y="190"/>
                </a:lnTo>
                <a:lnTo>
                  <a:pt x="245" y="190"/>
                </a:lnTo>
                <a:lnTo>
                  <a:pt x="245" y="190"/>
                </a:lnTo>
                <a:lnTo>
                  <a:pt x="245" y="190"/>
                </a:lnTo>
                <a:lnTo>
                  <a:pt x="245" y="191"/>
                </a:lnTo>
                <a:lnTo>
                  <a:pt x="246" y="191"/>
                </a:lnTo>
                <a:lnTo>
                  <a:pt x="248" y="190"/>
                </a:lnTo>
                <a:lnTo>
                  <a:pt x="248" y="190"/>
                </a:lnTo>
                <a:lnTo>
                  <a:pt x="249" y="190"/>
                </a:lnTo>
                <a:lnTo>
                  <a:pt x="251" y="188"/>
                </a:lnTo>
                <a:lnTo>
                  <a:pt x="251" y="188"/>
                </a:lnTo>
                <a:lnTo>
                  <a:pt x="251" y="188"/>
                </a:lnTo>
                <a:lnTo>
                  <a:pt x="252" y="188"/>
                </a:lnTo>
                <a:lnTo>
                  <a:pt x="252" y="190"/>
                </a:lnTo>
                <a:lnTo>
                  <a:pt x="251" y="191"/>
                </a:lnTo>
                <a:lnTo>
                  <a:pt x="251" y="191"/>
                </a:lnTo>
                <a:lnTo>
                  <a:pt x="251" y="191"/>
                </a:lnTo>
                <a:lnTo>
                  <a:pt x="251" y="191"/>
                </a:lnTo>
                <a:lnTo>
                  <a:pt x="251" y="190"/>
                </a:lnTo>
                <a:lnTo>
                  <a:pt x="251" y="190"/>
                </a:lnTo>
                <a:lnTo>
                  <a:pt x="251" y="190"/>
                </a:lnTo>
                <a:lnTo>
                  <a:pt x="251" y="190"/>
                </a:lnTo>
                <a:lnTo>
                  <a:pt x="251" y="191"/>
                </a:lnTo>
                <a:lnTo>
                  <a:pt x="249" y="191"/>
                </a:lnTo>
                <a:lnTo>
                  <a:pt x="249" y="192"/>
                </a:lnTo>
                <a:lnTo>
                  <a:pt x="248" y="192"/>
                </a:lnTo>
                <a:lnTo>
                  <a:pt x="246" y="192"/>
                </a:lnTo>
                <a:lnTo>
                  <a:pt x="246" y="194"/>
                </a:lnTo>
                <a:lnTo>
                  <a:pt x="245" y="194"/>
                </a:lnTo>
                <a:lnTo>
                  <a:pt x="242" y="195"/>
                </a:lnTo>
                <a:lnTo>
                  <a:pt x="242" y="195"/>
                </a:lnTo>
                <a:lnTo>
                  <a:pt x="242" y="194"/>
                </a:lnTo>
                <a:lnTo>
                  <a:pt x="244" y="194"/>
                </a:lnTo>
                <a:lnTo>
                  <a:pt x="244" y="194"/>
                </a:lnTo>
                <a:lnTo>
                  <a:pt x="244" y="194"/>
                </a:lnTo>
                <a:lnTo>
                  <a:pt x="245" y="192"/>
                </a:lnTo>
                <a:lnTo>
                  <a:pt x="244" y="192"/>
                </a:lnTo>
                <a:lnTo>
                  <a:pt x="244" y="192"/>
                </a:lnTo>
                <a:lnTo>
                  <a:pt x="242" y="192"/>
                </a:lnTo>
                <a:lnTo>
                  <a:pt x="242" y="192"/>
                </a:lnTo>
                <a:lnTo>
                  <a:pt x="242" y="191"/>
                </a:lnTo>
                <a:lnTo>
                  <a:pt x="242" y="190"/>
                </a:lnTo>
                <a:lnTo>
                  <a:pt x="242" y="190"/>
                </a:lnTo>
                <a:lnTo>
                  <a:pt x="241" y="190"/>
                </a:lnTo>
                <a:lnTo>
                  <a:pt x="241" y="191"/>
                </a:lnTo>
                <a:lnTo>
                  <a:pt x="239" y="191"/>
                </a:lnTo>
                <a:lnTo>
                  <a:pt x="239" y="191"/>
                </a:lnTo>
                <a:lnTo>
                  <a:pt x="239" y="191"/>
                </a:lnTo>
                <a:lnTo>
                  <a:pt x="239" y="192"/>
                </a:lnTo>
                <a:lnTo>
                  <a:pt x="239" y="192"/>
                </a:lnTo>
                <a:lnTo>
                  <a:pt x="241" y="194"/>
                </a:lnTo>
                <a:lnTo>
                  <a:pt x="241" y="194"/>
                </a:lnTo>
                <a:lnTo>
                  <a:pt x="241" y="194"/>
                </a:lnTo>
                <a:lnTo>
                  <a:pt x="241" y="194"/>
                </a:lnTo>
                <a:lnTo>
                  <a:pt x="241" y="194"/>
                </a:lnTo>
                <a:lnTo>
                  <a:pt x="241" y="194"/>
                </a:lnTo>
                <a:lnTo>
                  <a:pt x="241" y="195"/>
                </a:lnTo>
                <a:lnTo>
                  <a:pt x="241" y="195"/>
                </a:lnTo>
                <a:lnTo>
                  <a:pt x="241" y="197"/>
                </a:lnTo>
                <a:lnTo>
                  <a:pt x="241" y="197"/>
                </a:lnTo>
                <a:lnTo>
                  <a:pt x="241" y="197"/>
                </a:lnTo>
                <a:lnTo>
                  <a:pt x="239" y="198"/>
                </a:lnTo>
                <a:lnTo>
                  <a:pt x="239" y="198"/>
                </a:lnTo>
                <a:lnTo>
                  <a:pt x="239" y="200"/>
                </a:lnTo>
                <a:lnTo>
                  <a:pt x="239" y="200"/>
                </a:lnTo>
                <a:lnTo>
                  <a:pt x="239" y="200"/>
                </a:lnTo>
                <a:lnTo>
                  <a:pt x="238" y="200"/>
                </a:lnTo>
                <a:lnTo>
                  <a:pt x="236" y="200"/>
                </a:lnTo>
                <a:lnTo>
                  <a:pt x="235" y="201"/>
                </a:lnTo>
                <a:lnTo>
                  <a:pt x="234" y="201"/>
                </a:lnTo>
                <a:lnTo>
                  <a:pt x="234" y="202"/>
                </a:lnTo>
                <a:lnTo>
                  <a:pt x="232" y="202"/>
                </a:lnTo>
                <a:lnTo>
                  <a:pt x="231" y="202"/>
                </a:lnTo>
                <a:lnTo>
                  <a:pt x="231" y="202"/>
                </a:lnTo>
                <a:lnTo>
                  <a:pt x="231" y="202"/>
                </a:lnTo>
                <a:lnTo>
                  <a:pt x="229" y="202"/>
                </a:lnTo>
                <a:lnTo>
                  <a:pt x="229" y="202"/>
                </a:lnTo>
                <a:lnTo>
                  <a:pt x="229" y="202"/>
                </a:lnTo>
                <a:lnTo>
                  <a:pt x="229" y="202"/>
                </a:lnTo>
                <a:lnTo>
                  <a:pt x="229" y="202"/>
                </a:lnTo>
                <a:lnTo>
                  <a:pt x="228" y="202"/>
                </a:lnTo>
                <a:lnTo>
                  <a:pt x="228" y="204"/>
                </a:lnTo>
                <a:lnTo>
                  <a:pt x="226" y="204"/>
                </a:lnTo>
                <a:lnTo>
                  <a:pt x="226" y="204"/>
                </a:lnTo>
                <a:lnTo>
                  <a:pt x="226" y="202"/>
                </a:lnTo>
                <a:lnTo>
                  <a:pt x="226" y="202"/>
                </a:lnTo>
                <a:lnTo>
                  <a:pt x="225" y="204"/>
                </a:lnTo>
                <a:lnTo>
                  <a:pt x="225" y="204"/>
                </a:lnTo>
                <a:lnTo>
                  <a:pt x="224" y="205"/>
                </a:lnTo>
                <a:lnTo>
                  <a:pt x="224" y="205"/>
                </a:lnTo>
                <a:lnTo>
                  <a:pt x="224" y="205"/>
                </a:lnTo>
                <a:lnTo>
                  <a:pt x="222" y="205"/>
                </a:lnTo>
                <a:lnTo>
                  <a:pt x="222" y="207"/>
                </a:lnTo>
                <a:lnTo>
                  <a:pt x="221" y="207"/>
                </a:lnTo>
                <a:lnTo>
                  <a:pt x="221" y="205"/>
                </a:lnTo>
                <a:lnTo>
                  <a:pt x="221" y="207"/>
                </a:lnTo>
                <a:lnTo>
                  <a:pt x="219" y="207"/>
                </a:lnTo>
                <a:lnTo>
                  <a:pt x="221" y="205"/>
                </a:lnTo>
                <a:lnTo>
                  <a:pt x="219" y="205"/>
                </a:lnTo>
                <a:lnTo>
                  <a:pt x="219" y="205"/>
                </a:lnTo>
                <a:lnTo>
                  <a:pt x="221" y="205"/>
                </a:lnTo>
                <a:lnTo>
                  <a:pt x="221" y="205"/>
                </a:lnTo>
                <a:lnTo>
                  <a:pt x="221" y="205"/>
                </a:lnTo>
                <a:lnTo>
                  <a:pt x="221" y="205"/>
                </a:lnTo>
                <a:lnTo>
                  <a:pt x="221" y="205"/>
                </a:lnTo>
                <a:lnTo>
                  <a:pt x="221" y="205"/>
                </a:lnTo>
                <a:lnTo>
                  <a:pt x="221" y="205"/>
                </a:lnTo>
                <a:lnTo>
                  <a:pt x="221" y="204"/>
                </a:lnTo>
                <a:lnTo>
                  <a:pt x="221" y="204"/>
                </a:lnTo>
                <a:lnTo>
                  <a:pt x="219" y="204"/>
                </a:lnTo>
                <a:lnTo>
                  <a:pt x="219" y="202"/>
                </a:lnTo>
                <a:lnTo>
                  <a:pt x="218" y="202"/>
                </a:lnTo>
                <a:lnTo>
                  <a:pt x="218" y="201"/>
                </a:lnTo>
                <a:lnTo>
                  <a:pt x="218" y="201"/>
                </a:lnTo>
                <a:lnTo>
                  <a:pt x="218" y="201"/>
                </a:lnTo>
                <a:lnTo>
                  <a:pt x="218" y="202"/>
                </a:lnTo>
                <a:lnTo>
                  <a:pt x="218" y="204"/>
                </a:lnTo>
                <a:lnTo>
                  <a:pt x="218" y="204"/>
                </a:lnTo>
                <a:lnTo>
                  <a:pt x="216" y="202"/>
                </a:lnTo>
                <a:lnTo>
                  <a:pt x="216" y="202"/>
                </a:lnTo>
                <a:lnTo>
                  <a:pt x="216" y="202"/>
                </a:lnTo>
                <a:lnTo>
                  <a:pt x="216" y="202"/>
                </a:lnTo>
                <a:lnTo>
                  <a:pt x="216" y="202"/>
                </a:lnTo>
                <a:lnTo>
                  <a:pt x="216" y="204"/>
                </a:lnTo>
                <a:lnTo>
                  <a:pt x="216" y="204"/>
                </a:lnTo>
                <a:lnTo>
                  <a:pt x="216" y="204"/>
                </a:lnTo>
                <a:lnTo>
                  <a:pt x="216" y="205"/>
                </a:lnTo>
                <a:lnTo>
                  <a:pt x="216" y="205"/>
                </a:lnTo>
                <a:lnTo>
                  <a:pt x="216" y="207"/>
                </a:lnTo>
                <a:lnTo>
                  <a:pt x="218" y="207"/>
                </a:lnTo>
                <a:lnTo>
                  <a:pt x="218" y="207"/>
                </a:lnTo>
                <a:lnTo>
                  <a:pt x="218" y="207"/>
                </a:lnTo>
                <a:lnTo>
                  <a:pt x="218" y="207"/>
                </a:lnTo>
                <a:lnTo>
                  <a:pt x="218" y="207"/>
                </a:lnTo>
                <a:lnTo>
                  <a:pt x="219" y="207"/>
                </a:lnTo>
                <a:lnTo>
                  <a:pt x="219" y="205"/>
                </a:lnTo>
                <a:lnTo>
                  <a:pt x="219" y="205"/>
                </a:lnTo>
                <a:lnTo>
                  <a:pt x="219" y="207"/>
                </a:lnTo>
                <a:lnTo>
                  <a:pt x="218" y="207"/>
                </a:lnTo>
                <a:lnTo>
                  <a:pt x="219" y="207"/>
                </a:lnTo>
                <a:lnTo>
                  <a:pt x="219" y="207"/>
                </a:lnTo>
                <a:lnTo>
                  <a:pt x="218" y="208"/>
                </a:lnTo>
                <a:lnTo>
                  <a:pt x="218" y="208"/>
                </a:lnTo>
                <a:lnTo>
                  <a:pt x="218" y="208"/>
                </a:lnTo>
                <a:lnTo>
                  <a:pt x="218" y="207"/>
                </a:lnTo>
                <a:lnTo>
                  <a:pt x="216" y="207"/>
                </a:lnTo>
                <a:lnTo>
                  <a:pt x="216" y="207"/>
                </a:lnTo>
                <a:lnTo>
                  <a:pt x="216" y="207"/>
                </a:lnTo>
                <a:lnTo>
                  <a:pt x="216" y="207"/>
                </a:lnTo>
                <a:lnTo>
                  <a:pt x="216" y="207"/>
                </a:lnTo>
                <a:lnTo>
                  <a:pt x="216" y="207"/>
                </a:lnTo>
                <a:lnTo>
                  <a:pt x="216" y="207"/>
                </a:lnTo>
                <a:lnTo>
                  <a:pt x="215" y="205"/>
                </a:lnTo>
                <a:lnTo>
                  <a:pt x="215" y="205"/>
                </a:lnTo>
                <a:lnTo>
                  <a:pt x="215" y="205"/>
                </a:lnTo>
                <a:lnTo>
                  <a:pt x="214" y="205"/>
                </a:lnTo>
                <a:lnTo>
                  <a:pt x="214" y="205"/>
                </a:lnTo>
                <a:lnTo>
                  <a:pt x="214" y="205"/>
                </a:lnTo>
                <a:lnTo>
                  <a:pt x="214" y="205"/>
                </a:lnTo>
                <a:lnTo>
                  <a:pt x="212" y="205"/>
                </a:lnTo>
                <a:lnTo>
                  <a:pt x="212" y="205"/>
                </a:lnTo>
                <a:lnTo>
                  <a:pt x="212" y="205"/>
                </a:lnTo>
                <a:lnTo>
                  <a:pt x="211" y="205"/>
                </a:lnTo>
                <a:lnTo>
                  <a:pt x="211" y="205"/>
                </a:lnTo>
                <a:lnTo>
                  <a:pt x="209" y="205"/>
                </a:lnTo>
                <a:lnTo>
                  <a:pt x="209" y="207"/>
                </a:lnTo>
                <a:lnTo>
                  <a:pt x="209" y="207"/>
                </a:lnTo>
                <a:lnTo>
                  <a:pt x="209" y="207"/>
                </a:lnTo>
                <a:lnTo>
                  <a:pt x="209" y="207"/>
                </a:lnTo>
                <a:lnTo>
                  <a:pt x="209" y="207"/>
                </a:lnTo>
                <a:lnTo>
                  <a:pt x="208" y="208"/>
                </a:lnTo>
                <a:lnTo>
                  <a:pt x="208" y="208"/>
                </a:lnTo>
                <a:lnTo>
                  <a:pt x="208" y="208"/>
                </a:lnTo>
                <a:lnTo>
                  <a:pt x="209" y="208"/>
                </a:lnTo>
                <a:lnTo>
                  <a:pt x="209" y="208"/>
                </a:lnTo>
                <a:lnTo>
                  <a:pt x="209" y="210"/>
                </a:lnTo>
                <a:lnTo>
                  <a:pt x="209" y="210"/>
                </a:lnTo>
                <a:lnTo>
                  <a:pt x="209" y="210"/>
                </a:lnTo>
                <a:lnTo>
                  <a:pt x="208" y="210"/>
                </a:lnTo>
                <a:lnTo>
                  <a:pt x="207" y="208"/>
                </a:lnTo>
                <a:lnTo>
                  <a:pt x="207" y="208"/>
                </a:lnTo>
                <a:lnTo>
                  <a:pt x="207" y="208"/>
                </a:lnTo>
                <a:lnTo>
                  <a:pt x="207" y="208"/>
                </a:lnTo>
                <a:lnTo>
                  <a:pt x="207" y="207"/>
                </a:lnTo>
                <a:lnTo>
                  <a:pt x="207" y="207"/>
                </a:lnTo>
                <a:lnTo>
                  <a:pt x="207" y="207"/>
                </a:lnTo>
                <a:lnTo>
                  <a:pt x="207" y="207"/>
                </a:lnTo>
                <a:lnTo>
                  <a:pt x="207" y="207"/>
                </a:lnTo>
                <a:lnTo>
                  <a:pt x="205" y="207"/>
                </a:lnTo>
                <a:lnTo>
                  <a:pt x="205" y="207"/>
                </a:lnTo>
                <a:lnTo>
                  <a:pt x="205" y="207"/>
                </a:lnTo>
                <a:lnTo>
                  <a:pt x="205" y="207"/>
                </a:lnTo>
                <a:lnTo>
                  <a:pt x="205" y="205"/>
                </a:lnTo>
                <a:lnTo>
                  <a:pt x="205" y="205"/>
                </a:lnTo>
                <a:lnTo>
                  <a:pt x="207" y="205"/>
                </a:lnTo>
                <a:lnTo>
                  <a:pt x="207" y="205"/>
                </a:lnTo>
                <a:lnTo>
                  <a:pt x="207" y="204"/>
                </a:lnTo>
                <a:lnTo>
                  <a:pt x="207" y="204"/>
                </a:lnTo>
                <a:lnTo>
                  <a:pt x="205" y="204"/>
                </a:lnTo>
                <a:lnTo>
                  <a:pt x="205" y="204"/>
                </a:lnTo>
                <a:lnTo>
                  <a:pt x="205" y="204"/>
                </a:lnTo>
                <a:lnTo>
                  <a:pt x="204" y="204"/>
                </a:lnTo>
                <a:lnTo>
                  <a:pt x="202" y="205"/>
                </a:lnTo>
                <a:lnTo>
                  <a:pt x="202" y="205"/>
                </a:lnTo>
                <a:lnTo>
                  <a:pt x="202" y="205"/>
                </a:lnTo>
                <a:lnTo>
                  <a:pt x="202" y="205"/>
                </a:lnTo>
                <a:lnTo>
                  <a:pt x="202" y="207"/>
                </a:lnTo>
                <a:lnTo>
                  <a:pt x="204" y="207"/>
                </a:lnTo>
                <a:lnTo>
                  <a:pt x="204" y="207"/>
                </a:lnTo>
                <a:lnTo>
                  <a:pt x="202" y="207"/>
                </a:lnTo>
                <a:lnTo>
                  <a:pt x="202" y="207"/>
                </a:lnTo>
                <a:lnTo>
                  <a:pt x="202" y="207"/>
                </a:lnTo>
                <a:lnTo>
                  <a:pt x="202" y="208"/>
                </a:lnTo>
                <a:lnTo>
                  <a:pt x="202" y="210"/>
                </a:lnTo>
                <a:lnTo>
                  <a:pt x="201" y="211"/>
                </a:lnTo>
                <a:lnTo>
                  <a:pt x="202" y="211"/>
                </a:lnTo>
                <a:lnTo>
                  <a:pt x="202" y="211"/>
                </a:lnTo>
                <a:lnTo>
                  <a:pt x="202" y="211"/>
                </a:lnTo>
                <a:lnTo>
                  <a:pt x="201" y="211"/>
                </a:lnTo>
                <a:lnTo>
                  <a:pt x="201" y="211"/>
                </a:lnTo>
                <a:lnTo>
                  <a:pt x="201" y="211"/>
                </a:lnTo>
                <a:lnTo>
                  <a:pt x="201" y="212"/>
                </a:lnTo>
                <a:lnTo>
                  <a:pt x="201" y="212"/>
                </a:lnTo>
                <a:lnTo>
                  <a:pt x="202" y="212"/>
                </a:lnTo>
                <a:lnTo>
                  <a:pt x="202" y="212"/>
                </a:lnTo>
                <a:lnTo>
                  <a:pt x="202" y="214"/>
                </a:lnTo>
                <a:lnTo>
                  <a:pt x="202" y="214"/>
                </a:lnTo>
                <a:lnTo>
                  <a:pt x="201" y="212"/>
                </a:lnTo>
                <a:lnTo>
                  <a:pt x="199" y="212"/>
                </a:lnTo>
                <a:lnTo>
                  <a:pt x="199" y="211"/>
                </a:lnTo>
                <a:lnTo>
                  <a:pt x="199" y="211"/>
                </a:lnTo>
                <a:lnTo>
                  <a:pt x="199" y="211"/>
                </a:lnTo>
                <a:lnTo>
                  <a:pt x="199" y="210"/>
                </a:lnTo>
                <a:lnTo>
                  <a:pt x="199" y="210"/>
                </a:lnTo>
                <a:lnTo>
                  <a:pt x="199" y="210"/>
                </a:lnTo>
                <a:lnTo>
                  <a:pt x="199" y="210"/>
                </a:lnTo>
                <a:lnTo>
                  <a:pt x="199" y="210"/>
                </a:lnTo>
                <a:lnTo>
                  <a:pt x="198" y="210"/>
                </a:lnTo>
                <a:lnTo>
                  <a:pt x="199" y="208"/>
                </a:lnTo>
                <a:lnTo>
                  <a:pt x="199" y="208"/>
                </a:lnTo>
                <a:lnTo>
                  <a:pt x="199" y="208"/>
                </a:lnTo>
                <a:lnTo>
                  <a:pt x="198" y="208"/>
                </a:lnTo>
                <a:lnTo>
                  <a:pt x="198" y="208"/>
                </a:lnTo>
                <a:lnTo>
                  <a:pt x="197" y="208"/>
                </a:lnTo>
                <a:lnTo>
                  <a:pt x="197" y="208"/>
                </a:lnTo>
                <a:lnTo>
                  <a:pt x="197" y="208"/>
                </a:lnTo>
                <a:lnTo>
                  <a:pt x="197" y="208"/>
                </a:lnTo>
                <a:lnTo>
                  <a:pt x="197" y="208"/>
                </a:lnTo>
                <a:lnTo>
                  <a:pt x="197" y="208"/>
                </a:lnTo>
                <a:lnTo>
                  <a:pt x="197" y="208"/>
                </a:lnTo>
                <a:lnTo>
                  <a:pt x="197" y="208"/>
                </a:lnTo>
                <a:lnTo>
                  <a:pt x="197" y="210"/>
                </a:lnTo>
                <a:lnTo>
                  <a:pt x="197" y="210"/>
                </a:lnTo>
                <a:lnTo>
                  <a:pt x="197" y="210"/>
                </a:lnTo>
                <a:lnTo>
                  <a:pt x="197" y="210"/>
                </a:lnTo>
                <a:lnTo>
                  <a:pt x="197" y="210"/>
                </a:lnTo>
                <a:lnTo>
                  <a:pt x="197" y="210"/>
                </a:lnTo>
                <a:lnTo>
                  <a:pt x="195" y="210"/>
                </a:lnTo>
                <a:lnTo>
                  <a:pt x="195" y="208"/>
                </a:lnTo>
                <a:lnTo>
                  <a:pt x="195" y="210"/>
                </a:lnTo>
                <a:lnTo>
                  <a:pt x="195" y="210"/>
                </a:lnTo>
                <a:lnTo>
                  <a:pt x="195" y="210"/>
                </a:lnTo>
                <a:lnTo>
                  <a:pt x="195" y="210"/>
                </a:lnTo>
                <a:lnTo>
                  <a:pt x="195" y="211"/>
                </a:lnTo>
                <a:lnTo>
                  <a:pt x="195" y="211"/>
                </a:lnTo>
                <a:lnTo>
                  <a:pt x="195" y="211"/>
                </a:lnTo>
                <a:lnTo>
                  <a:pt x="195" y="211"/>
                </a:lnTo>
                <a:lnTo>
                  <a:pt x="195" y="212"/>
                </a:lnTo>
                <a:lnTo>
                  <a:pt x="194" y="212"/>
                </a:lnTo>
                <a:lnTo>
                  <a:pt x="194" y="212"/>
                </a:lnTo>
                <a:lnTo>
                  <a:pt x="194" y="214"/>
                </a:lnTo>
                <a:lnTo>
                  <a:pt x="194" y="214"/>
                </a:lnTo>
                <a:lnTo>
                  <a:pt x="194" y="214"/>
                </a:lnTo>
                <a:lnTo>
                  <a:pt x="194" y="214"/>
                </a:lnTo>
                <a:lnTo>
                  <a:pt x="194" y="214"/>
                </a:lnTo>
                <a:lnTo>
                  <a:pt x="194" y="214"/>
                </a:lnTo>
                <a:lnTo>
                  <a:pt x="194" y="214"/>
                </a:lnTo>
                <a:lnTo>
                  <a:pt x="194" y="214"/>
                </a:lnTo>
                <a:lnTo>
                  <a:pt x="194" y="214"/>
                </a:lnTo>
                <a:lnTo>
                  <a:pt x="194" y="212"/>
                </a:lnTo>
                <a:lnTo>
                  <a:pt x="192" y="212"/>
                </a:lnTo>
                <a:lnTo>
                  <a:pt x="192" y="212"/>
                </a:lnTo>
                <a:lnTo>
                  <a:pt x="192" y="215"/>
                </a:lnTo>
                <a:lnTo>
                  <a:pt x="192" y="215"/>
                </a:lnTo>
                <a:lnTo>
                  <a:pt x="192" y="214"/>
                </a:lnTo>
                <a:lnTo>
                  <a:pt x="191" y="214"/>
                </a:lnTo>
                <a:lnTo>
                  <a:pt x="191" y="214"/>
                </a:lnTo>
                <a:lnTo>
                  <a:pt x="189" y="214"/>
                </a:lnTo>
                <a:lnTo>
                  <a:pt x="189" y="214"/>
                </a:lnTo>
                <a:lnTo>
                  <a:pt x="189" y="214"/>
                </a:lnTo>
                <a:lnTo>
                  <a:pt x="189" y="214"/>
                </a:lnTo>
                <a:lnTo>
                  <a:pt x="189" y="214"/>
                </a:lnTo>
                <a:lnTo>
                  <a:pt x="188" y="214"/>
                </a:lnTo>
                <a:lnTo>
                  <a:pt x="187" y="215"/>
                </a:lnTo>
                <a:lnTo>
                  <a:pt x="187" y="214"/>
                </a:lnTo>
                <a:lnTo>
                  <a:pt x="187" y="214"/>
                </a:lnTo>
                <a:lnTo>
                  <a:pt x="185" y="215"/>
                </a:lnTo>
                <a:lnTo>
                  <a:pt x="185" y="215"/>
                </a:lnTo>
                <a:lnTo>
                  <a:pt x="185" y="217"/>
                </a:lnTo>
                <a:lnTo>
                  <a:pt x="185" y="217"/>
                </a:lnTo>
                <a:lnTo>
                  <a:pt x="184" y="217"/>
                </a:lnTo>
                <a:lnTo>
                  <a:pt x="184" y="217"/>
                </a:lnTo>
                <a:lnTo>
                  <a:pt x="184" y="217"/>
                </a:lnTo>
                <a:lnTo>
                  <a:pt x="184" y="217"/>
                </a:lnTo>
                <a:lnTo>
                  <a:pt x="182" y="217"/>
                </a:lnTo>
                <a:lnTo>
                  <a:pt x="182" y="217"/>
                </a:lnTo>
                <a:lnTo>
                  <a:pt x="182" y="217"/>
                </a:lnTo>
                <a:lnTo>
                  <a:pt x="182" y="217"/>
                </a:lnTo>
                <a:lnTo>
                  <a:pt x="182" y="218"/>
                </a:lnTo>
                <a:lnTo>
                  <a:pt x="182" y="218"/>
                </a:lnTo>
                <a:lnTo>
                  <a:pt x="182" y="218"/>
                </a:lnTo>
                <a:lnTo>
                  <a:pt x="182" y="218"/>
                </a:lnTo>
                <a:lnTo>
                  <a:pt x="181" y="218"/>
                </a:lnTo>
                <a:lnTo>
                  <a:pt x="181" y="217"/>
                </a:lnTo>
                <a:lnTo>
                  <a:pt x="181" y="217"/>
                </a:lnTo>
                <a:lnTo>
                  <a:pt x="181" y="217"/>
                </a:lnTo>
                <a:lnTo>
                  <a:pt x="181" y="217"/>
                </a:lnTo>
                <a:lnTo>
                  <a:pt x="181" y="217"/>
                </a:lnTo>
                <a:lnTo>
                  <a:pt x="181" y="215"/>
                </a:lnTo>
                <a:lnTo>
                  <a:pt x="181" y="215"/>
                </a:lnTo>
                <a:lnTo>
                  <a:pt x="179" y="217"/>
                </a:lnTo>
                <a:lnTo>
                  <a:pt x="179" y="217"/>
                </a:lnTo>
                <a:lnTo>
                  <a:pt x="179" y="217"/>
                </a:lnTo>
                <a:lnTo>
                  <a:pt x="179" y="217"/>
                </a:lnTo>
                <a:lnTo>
                  <a:pt x="179" y="217"/>
                </a:lnTo>
                <a:lnTo>
                  <a:pt x="179" y="217"/>
                </a:lnTo>
                <a:lnTo>
                  <a:pt x="179" y="218"/>
                </a:lnTo>
                <a:lnTo>
                  <a:pt x="179" y="218"/>
                </a:lnTo>
                <a:lnTo>
                  <a:pt x="179" y="218"/>
                </a:lnTo>
                <a:lnTo>
                  <a:pt x="179" y="218"/>
                </a:lnTo>
                <a:lnTo>
                  <a:pt x="179" y="218"/>
                </a:lnTo>
                <a:lnTo>
                  <a:pt x="179" y="218"/>
                </a:lnTo>
                <a:lnTo>
                  <a:pt x="179" y="218"/>
                </a:lnTo>
                <a:lnTo>
                  <a:pt x="179" y="217"/>
                </a:lnTo>
                <a:lnTo>
                  <a:pt x="179" y="217"/>
                </a:lnTo>
                <a:lnTo>
                  <a:pt x="179" y="217"/>
                </a:lnTo>
                <a:lnTo>
                  <a:pt x="178" y="217"/>
                </a:lnTo>
                <a:lnTo>
                  <a:pt x="178" y="217"/>
                </a:lnTo>
                <a:lnTo>
                  <a:pt x="178" y="218"/>
                </a:lnTo>
                <a:lnTo>
                  <a:pt x="177" y="218"/>
                </a:lnTo>
                <a:lnTo>
                  <a:pt x="177" y="218"/>
                </a:lnTo>
                <a:lnTo>
                  <a:pt x="177" y="218"/>
                </a:lnTo>
                <a:lnTo>
                  <a:pt x="177" y="218"/>
                </a:lnTo>
                <a:lnTo>
                  <a:pt x="177" y="218"/>
                </a:lnTo>
                <a:lnTo>
                  <a:pt x="175" y="218"/>
                </a:lnTo>
                <a:lnTo>
                  <a:pt x="175" y="219"/>
                </a:lnTo>
                <a:lnTo>
                  <a:pt x="174" y="219"/>
                </a:lnTo>
                <a:lnTo>
                  <a:pt x="174" y="219"/>
                </a:lnTo>
                <a:lnTo>
                  <a:pt x="174" y="218"/>
                </a:lnTo>
                <a:lnTo>
                  <a:pt x="174" y="218"/>
                </a:lnTo>
                <a:lnTo>
                  <a:pt x="174" y="218"/>
                </a:lnTo>
                <a:lnTo>
                  <a:pt x="174" y="218"/>
                </a:lnTo>
                <a:lnTo>
                  <a:pt x="174" y="219"/>
                </a:lnTo>
                <a:lnTo>
                  <a:pt x="174" y="219"/>
                </a:lnTo>
                <a:lnTo>
                  <a:pt x="174" y="219"/>
                </a:lnTo>
                <a:lnTo>
                  <a:pt x="174" y="219"/>
                </a:lnTo>
                <a:lnTo>
                  <a:pt x="174" y="219"/>
                </a:lnTo>
                <a:lnTo>
                  <a:pt x="174" y="219"/>
                </a:lnTo>
                <a:lnTo>
                  <a:pt x="172" y="218"/>
                </a:lnTo>
                <a:lnTo>
                  <a:pt x="172" y="218"/>
                </a:lnTo>
                <a:lnTo>
                  <a:pt x="171" y="219"/>
                </a:lnTo>
                <a:lnTo>
                  <a:pt x="171" y="219"/>
                </a:lnTo>
                <a:lnTo>
                  <a:pt x="171" y="218"/>
                </a:lnTo>
                <a:lnTo>
                  <a:pt x="171" y="218"/>
                </a:lnTo>
                <a:lnTo>
                  <a:pt x="169" y="218"/>
                </a:lnTo>
                <a:lnTo>
                  <a:pt x="169" y="218"/>
                </a:lnTo>
                <a:lnTo>
                  <a:pt x="168" y="218"/>
                </a:lnTo>
                <a:lnTo>
                  <a:pt x="168" y="219"/>
                </a:lnTo>
                <a:lnTo>
                  <a:pt x="167" y="219"/>
                </a:lnTo>
                <a:lnTo>
                  <a:pt x="167" y="219"/>
                </a:lnTo>
                <a:lnTo>
                  <a:pt x="167" y="219"/>
                </a:lnTo>
                <a:lnTo>
                  <a:pt x="167" y="219"/>
                </a:lnTo>
                <a:lnTo>
                  <a:pt x="165" y="221"/>
                </a:lnTo>
                <a:lnTo>
                  <a:pt x="165" y="221"/>
                </a:lnTo>
                <a:lnTo>
                  <a:pt x="164" y="219"/>
                </a:lnTo>
                <a:lnTo>
                  <a:pt x="164" y="219"/>
                </a:lnTo>
                <a:lnTo>
                  <a:pt x="162" y="219"/>
                </a:lnTo>
                <a:lnTo>
                  <a:pt x="162" y="221"/>
                </a:lnTo>
                <a:lnTo>
                  <a:pt x="162" y="221"/>
                </a:lnTo>
                <a:lnTo>
                  <a:pt x="162" y="221"/>
                </a:lnTo>
                <a:lnTo>
                  <a:pt x="162" y="221"/>
                </a:lnTo>
                <a:lnTo>
                  <a:pt x="161" y="221"/>
                </a:lnTo>
                <a:lnTo>
                  <a:pt x="161" y="222"/>
                </a:lnTo>
                <a:lnTo>
                  <a:pt x="161" y="222"/>
                </a:lnTo>
                <a:lnTo>
                  <a:pt x="161" y="221"/>
                </a:lnTo>
                <a:lnTo>
                  <a:pt x="160" y="221"/>
                </a:lnTo>
                <a:lnTo>
                  <a:pt x="160" y="221"/>
                </a:lnTo>
                <a:lnTo>
                  <a:pt x="160" y="221"/>
                </a:lnTo>
                <a:lnTo>
                  <a:pt x="160" y="221"/>
                </a:lnTo>
                <a:lnTo>
                  <a:pt x="160" y="221"/>
                </a:lnTo>
                <a:lnTo>
                  <a:pt x="158" y="221"/>
                </a:lnTo>
                <a:lnTo>
                  <a:pt x="158" y="221"/>
                </a:lnTo>
                <a:lnTo>
                  <a:pt x="158" y="221"/>
                </a:lnTo>
                <a:lnTo>
                  <a:pt x="158" y="222"/>
                </a:lnTo>
                <a:lnTo>
                  <a:pt x="157" y="222"/>
                </a:lnTo>
                <a:lnTo>
                  <a:pt x="157" y="222"/>
                </a:lnTo>
                <a:lnTo>
                  <a:pt x="157" y="222"/>
                </a:lnTo>
                <a:lnTo>
                  <a:pt x="155" y="222"/>
                </a:lnTo>
                <a:lnTo>
                  <a:pt x="155" y="222"/>
                </a:lnTo>
                <a:lnTo>
                  <a:pt x="154" y="222"/>
                </a:lnTo>
                <a:lnTo>
                  <a:pt x="154" y="222"/>
                </a:lnTo>
                <a:lnTo>
                  <a:pt x="154" y="222"/>
                </a:lnTo>
                <a:lnTo>
                  <a:pt x="152" y="222"/>
                </a:lnTo>
                <a:lnTo>
                  <a:pt x="152" y="222"/>
                </a:lnTo>
                <a:lnTo>
                  <a:pt x="152" y="222"/>
                </a:lnTo>
                <a:lnTo>
                  <a:pt x="151" y="224"/>
                </a:lnTo>
                <a:lnTo>
                  <a:pt x="151" y="224"/>
                </a:lnTo>
                <a:lnTo>
                  <a:pt x="150" y="222"/>
                </a:lnTo>
                <a:lnTo>
                  <a:pt x="150" y="222"/>
                </a:lnTo>
                <a:lnTo>
                  <a:pt x="150" y="222"/>
                </a:lnTo>
                <a:lnTo>
                  <a:pt x="150" y="222"/>
                </a:lnTo>
                <a:lnTo>
                  <a:pt x="148" y="224"/>
                </a:lnTo>
                <a:lnTo>
                  <a:pt x="147" y="224"/>
                </a:lnTo>
                <a:lnTo>
                  <a:pt x="145" y="224"/>
                </a:lnTo>
                <a:lnTo>
                  <a:pt x="145" y="224"/>
                </a:lnTo>
                <a:lnTo>
                  <a:pt x="145" y="224"/>
                </a:lnTo>
                <a:lnTo>
                  <a:pt x="145" y="224"/>
                </a:lnTo>
                <a:lnTo>
                  <a:pt x="145" y="224"/>
                </a:lnTo>
                <a:lnTo>
                  <a:pt x="145" y="224"/>
                </a:lnTo>
                <a:lnTo>
                  <a:pt x="145" y="224"/>
                </a:lnTo>
                <a:lnTo>
                  <a:pt x="144" y="224"/>
                </a:lnTo>
                <a:lnTo>
                  <a:pt x="144" y="224"/>
                </a:lnTo>
                <a:lnTo>
                  <a:pt x="142" y="224"/>
                </a:lnTo>
                <a:lnTo>
                  <a:pt x="142" y="224"/>
                </a:lnTo>
                <a:lnTo>
                  <a:pt x="141" y="224"/>
                </a:lnTo>
                <a:lnTo>
                  <a:pt x="141" y="224"/>
                </a:lnTo>
                <a:lnTo>
                  <a:pt x="141" y="224"/>
                </a:lnTo>
                <a:lnTo>
                  <a:pt x="140" y="225"/>
                </a:lnTo>
                <a:lnTo>
                  <a:pt x="140" y="225"/>
                </a:lnTo>
                <a:lnTo>
                  <a:pt x="140" y="225"/>
                </a:lnTo>
                <a:lnTo>
                  <a:pt x="140" y="225"/>
                </a:lnTo>
                <a:lnTo>
                  <a:pt x="138" y="225"/>
                </a:lnTo>
                <a:lnTo>
                  <a:pt x="137" y="227"/>
                </a:lnTo>
                <a:lnTo>
                  <a:pt x="137" y="225"/>
                </a:lnTo>
                <a:lnTo>
                  <a:pt x="137" y="225"/>
                </a:lnTo>
                <a:lnTo>
                  <a:pt x="137" y="225"/>
                </a:lnTo>
                <a:lnTo>
                  <a:pt x="135" y="225"/>
                </a:lnTo>
                <a:lnTo>
                  <a:pt x="135" y="225"/>
                </a:lnTo>
                <a:lnTo>
                  <a:pt x="135" y="225"/>
                </a:lnTo>
                <a:lnTo>
                  <a:pt x="135" y="225"/>
                </a:lnTo>
                <a:lnTo>
                  <a:pt x="134" y="225"/>
                </a:lnTo>
                <a:lnTo>
                  <a:pt x="134" y="227"/>
                </a:lnTo>
                <a:lnTo>
                  <a:pt x="134" y="227"/>
                </a:lnTo>
                <a:lnTo>
                  <a:pt x="134" y="227"/>
                </a:lnTo>
                <a:lnTo>
                  <a:pt x="134" y="227"/>
                </a:lnTo>
                <a:lnTo>
                  <a:pt x="134" y="225"/>
                </a:lnTo>
                <a:lnTo>
                  <a:pt x="134" y="225"/>
                </a:lnTo>
                <a:lnTo>
                  <a:pt x="132" y="225"/>
                </a:lnTo>
                <a:lnTo>
                  <a:pt x="132" y="225"/>
                </a:lnTo>
                <a:lnTo>
                  <a:pt x="132" y="227"/>
                </a:lnTo>
                <a:lnTo>
                  <a:pt x="131" y="227"/>
                </a:lnTo>
                <a:lnTo>
                  <a:pt x="131" y="227"/>
                </a:lnTo>
                <a:lnTo>
                  <a:pt x="131" y="227"/>
                </a:lnTo>
                <a:lnTo>
                  <a:pt x="131" y="227"/>
                </a:lnTo>
                <a:lnTo>
                  <a:pt x="131" y="228"/>
                </a:lnTo>
                <a:lnTo>
                  <a:pt x="131" y="228"/>
                </a:lnTo>
                <a:lnTo>
                  <a:pt x="131" y="227"/>
                </a:lnTo>
                <a:lnTo>
                  <a:pt x="131" y="227"/>
                </a:lnTo>
                <a:lnTo>
                  <a:pt x="131" y="227"/>
                </a:lnTo>
                <a:lnTo>
                  <a:pt x="130" y="227"/>
                </a:lnTo>
                <a:lnTo>
                  <a:pt x="130" y="227"/>
                </a:lnTo>
                <a:lnTo>
                  <a:pt x="130" y="227"/>
                </a:lnTo>
                <a:lnTo>
                  <a:pt x="128" y="227"/>
                </a:lnTo>
                <a:lnTo>
                  <a:pt x="128" y="227"/>
                </a:lnTo>
                <a:lnTo>
                  <a:pt x="127" y="227"/>
                </a:lnTo>
                <a:lnTo>
                  <a:pt x="127" y="227"/>
                </a:lnTo>
                <a:lnTo>
                  <a:pt x="127" y="227"/>
                </a:lnTo>
                <a:lnTo>
                  <a:pt x="127" y="227"/>
                </a:lnTo>
                <a:lnTo>
                  <a:pt x="127" y="227"/>
                </a:lnTo>
                <a:lnTo>
                  <a:pt x="127" y="225"/>
                </a:lnTo>
                <a:lnTo>
                  <a:pt x="127" y="225"/>
                </a:lnTo>
                <a:lnTo>
                  <a:pt x="125" y="227"/>
                </a:lnTo>
                <a:lnTo>
                  <a:pt x="125" y="227"/>
                </a:lnTo>
                <a:lnTo>
                  <a:pt x="124" y="228"/>
                </a:lnTo>
                <a:lnTo>
                  <a:pt x="122" y="228"/>
                </a:lnTo>
                <a:lnTo>
                  <a:pt x="122" y="228"/>
                </a:lnTo>
                <a:lnTo>
                  <a:pt x="122" y="227"/>
                </a:lnTo>
                <a:lnTo>
                  <a:pt x="122" y="225"/>
                </a:lnTo>
                <a:lnTo>
                  <a:pt x="122" y="225"/>
                </a:lnTo>
                <a:lnTo>
                  <a:pt x="122" y="225"/>
                </a:lnTo>
                <a:lnTo>
                  <a:pt x="121" y="225"/>
                </a:lnTo>
                <a:lnTo>
                  <a:pt x="121" y="225"/>
                </a:lnTo>
                <a:lnTo>
                  <a:pt x="121" y="225"/>
                </a:lnTo>
                <a:lnTo>
                  <a:pt x="121" y="225"/>
                </a:lnTo>
                <a:lnTo>
                  <a:pt x="121" y="227"/>
                </a:lnTo>
                <a:lnTo>
                  <a:pt x="121" y="227"/>
                </a:lnTo>
                <a:lnTo>
                  <a:pt x="121" y="227"/>
                </a:lnTo>
                <a:lnTo>
                  <a:pt x="122" y="228"/>
                </a:lnTo>
                <a:lnTo>
                  <a:pt x="122" y="228"/>
                </a:lnTo>
                <a:lnTo>
                  <a:pt x="121" y="228"/>
                </a:lnTo>
                <a:lnTo>
                  <a:pt x="121" y="228"/>
                </a:lnTo>
                <a:lnTo>
                  <a:pt x="120" y="227"/>
                </a:lnTo>
                <a:lnTo>
                  <a:pt x="118" y="227"/>
                </a:lnTo>
                <a:lnTo>
                  <a:pt x="118" y="227"/>
                </a:lnTo>
                <a:lnTo>
                  <a:pt x="117" y="227"/>
                </a:lnTo>
                <a:lnTo>
                  <a:pt x="117" y="227"/>
                </a:lnTo>
                <a:lnTo>
                  <a:pt x="117" y="227"/>
                </a:lnTo>
                <a:lnTo>
                  <a:pt x="117" y="227"/>
                </a:lnTo>
                <a:lnTo>
                  <a:pt x="117" y="227"/>
                </a:lnTo>
                <a:lnTo>
                  <a:pt x="115" y="227"/>
                </a:lnTo>
                <a:lnTo>
                  <a:pt x="115" y="227"/>
                </a:lnTo>
                <a:lnTo>
                  <a:pt x="114" y="227"/>
                </a:lnTo>
                <a:lnTo>
                  <a:pt x="114" y="228"/>
                </a:lnTo>
                <a:lnTo>
                  <a:pt x="114" y="228"/>
                </a:lnTo>
                <a:lnTo>
                  <a:pt x="114" y="227"/>
                </a:lnTo>
                <a:lnTo>
                  <a:pt x="115" y="227"/>
                </a:lnTo>
                <a:lnTo>
                  <a:pt x="115" y="227"/>
                </a:lnTo>
                <a:lnTo>
                  <a:pt x="114" y="227"/>
                </a:lnTo>
                <a:lnTo>
                  <a:pt x="114" y="227"/>
                </a:lnTo>
                <a:lnTo>
                  <a:pt x="112" y="227"/>
                </a:lnTo>
                <a:lnTo>
                  <a:pt x="111" y="228"/>
                </a:lnTo>
                <a:lnTo>
                  <a:pt x="111" y="228"/>
                </a:lnTo>
                <a:lnTo>
                  <a:pt x="111" y="228"/>
                </a:lnTo>
                <a:lnTo>
                  <a:pt x="111" y="227"/>
                </a:lnTo>
                <a:lnTo>
                  <a:pt x="111" y="227"/>
                </a:lnTo>
                <a:lnTo>
                  <a:pt x="111" y="225"/>
                </a:lnTo>
                <a:lnTo>
                  <a:pt x="110" y="224"/>
                </a:lnTo>
                <a:lnTo>
                  <a:pt x="110" y="224"/>
                </a:lnTo>
                <a:lnTo>
                  <a:pt x="110" y="224"/>
                </a:lnTo>
                <a:lnTo>
                  <a:pt x="110" y="225"/>
                </a:lnTo>
                <a:lnTo>
                  <a:pt x="108" y="225"/>
                </a:lnTo>
                <a:lnTo>
                  <a:pt x="107" y="227"/>
                </a:lnTo>
                <a:lnTo>
                  <a:pt x="107" y="228"/>
                </a:lnTo>
                <a:lnTo>
                  <a:pt x="107" y="228"/>
                </a:lnTo>
                <a:lnTo>
                  <a:pt x="107" y="228"/>
                </a:lnTo>
                <a:lnTo>
                  <a:pt x="105" y="228"/>
                </a:lnTo>
                <a:lnTo>
                  <a:pt x="105" y="227"/>
                </a:lnTo>
                <a:lnTo>
                  <a:pt x="105" y="227"/>
                </a:lnTo>
                <a:lnTo>
                  <a:pt x="104" y="227"/>
                </a:lnTo>
                <a:lnTo>
                  <a:pt x="104" y="227"/>
                </a:lnTo>
                <a:lnTo>
                  <a:pt x="104" y="228"/>
                </a:lnTo>
                <a:lnTo>
                  <a:pt x="104" y="228"/>
                </a:lnTo>
                <a:lnTo>
                  <a:pt x="104" y="228"/>
                </a:lnTo>
                <a:lnTo>
                  <a:pt x="104" y="227"/>
                </a:lnTo>
                <a:lnTo>
                  <a:pt x="104" y="227"/>
                </a:lnTo>
                <a:lnTo>
                  <a:pt x="104" y="227"/>
                </a:lnTo>
                <a:lnTo>
                  <a:pt x="104" y="227"/>
                </a:lnTo>
                <a:lnTo>
                  <a:pt x="104" y="227"/>
                </a:lnTo>
                <a:lnTo>
                  <a:pt x="104" y="227"/>
                </a:lnTo>
                <a:lnTo>
                  <a:pt x="104" y="227"/>
                </a:lnTo>
                <a:lnTo>
                  <a:pt x="104" y="225"/>
                </a:lnTo>
                <a:lnTo>
                  <a:pt x="104" y="225"/>
                </a:lnTo>
                <a:lnTo>
                  <a:pt x="103" y="225"/>
                </a:lnTo>
                <a:lnTo>
                  <a:pt x="103" y="225"/>
                </a:lnTo>
                <a:lnTo>
                  <a:pt x="103" y="227"/>
                </a:lnTo>
                <a:lnTo>
                  <a:pt x="103" y="227"/>
                </a:lnTo>
                <a:lnTo>
                  <a:pt x="103" y="228"/>
                </a:lnTo>
                <a:lnTo>
                  <a:pt x="101" y="228"/>
                </a:lnTo>
                <a:lnTo>
                  <a:pt x="100" y="228"/>
                </a:lnTo>
                <a:lnTo>
                  <a:pt x="98" y="228"/>
                </a:lnTo>
                <a:lnTo>
                  <a:pt x="98" y="228"/>
                </a:lnTo>
                <a:lnTo>
                  <a:pt x="98" y="227"/>
                </a:lnTo>
                <a:lnTo>
                  <a:pt x="98" y="227"/>
                </a:lnTo>
                <a:lnTo>
                  <a:pt x="98" y="227"/>
                </a:lnTo>
                <a:lnTo>
                  <a:pt x="100" y="227"/>
                </a:lnTo>
                <a:lnTo>
                  <a:pt x="100" y="227"/>
                </a:lnTo>
                <a:lnTo>
                  <a:pt x="100" y="227"/>
                </a:lnTo>
                <a:lnTo>
                  <a:pt x="100" y="227"/>
                </a:lnTo>
                <a:lnTo>
                  <a:pt x="100" y="227"/>
                </a:lnTo>
                <a:lnTo>
                  <a:pt x="100" y="227"/>
                </a:lnTo>
                <a:lnTo>
                  <a:pt x="100" y="227"/>
                </a:lnTo>
                <a:lnTo>
                  <a:pt x="100" y="227"/>
                </a:lnTo>
                <a:lnTo>
                  <a:pt x="100" y="227"/>
                </a:lnTo>
                <a:lnTo>
                  <a:pt x="101" y="227"/>
                </a:lnTo>
                <a:lnTo>
                  <a:pt x="101" y="227"/>
                </a:lnTo>
                <a:lnTo>
                  <a:pt x="101" y="225"/>
                </a:lnTo>
                <a:lnTo>
                  <a:pt x="103" y="227"/>
                </a:lnTo>
                <a:lnTo>
                  <a:pt x="103" y="227"/>
                </a:lnTo>
                <a:lnTo>
                  <a:pt x="103" y="225"/>
                </a:lnTo>
                <a:lnTo>
                  <a:pt x="103" y="224"/>
                </a:lnTo>
                <a:lnTo>
                  <a:pt x="103" y="224"/>
                </a:lnTo>
                <a:lnTo>
                  <a:pt x="103" y="224"/>
                </a:lnTo>
                <a:lnTo>
                  <a:pt x="103" y="222"/>
                </a:lnTo>
                <a:lnTo>
                  <a:pt x="101" y="222"/>
                </a:lnTo>
                <a:lnTo>
                  <a:pt x="100" y="222"/>
                </a:lnTo>
                <a:lnTo>
                  <a:pt x="100" y="222"/>
                </a:lnTo>
                <a:lnTo>
                  <a:pt x="100" y="222"/>
                </a:lnTo>
                <a:lnTo>
                  <a:pt x="100" y="222"/>
                </a:lnTo>
                <a:lnTo>
                  <a:pt x="100" y="222"/>
                </a:lnTo>
                <a:lnTo>
                  <a:pt x="100" y="222"/>
                </a:lnTo>
                <a:lnTo>
                  <a:pt x="100" y="222"/>
                </a:lnTo>
                <a:lnTo>
                  <a:pt x="101" y="224"/>
                </a:lnTo>
                <a:lnTo>
                  <a:pt x="101" y="224"/>
                </a:lnTo>
                <a:lnTo>
                  <a:pt x="101" y="224"/>
                </a:lnTo>
                <a:lnTo>
                  <a:pt x="101" y="224"/>
                </a:lnTo>
                <a:lnTo>
                  <a:pt x="100" y="224"/>
                </a:lnTo>
                <a:lnTo>
                  <a:pt x="100" y="225"/>
                </a:lnTo>
                <a:lnTo>
                  <a:pt x="100" y="225"/>
                </a:lnTo>
                <a:lnTo>
                  <a:pt x="97" y="224"/>
                </a:lnTo>
                <a:lnTo>
                  <a:pt x="97" y="224"/>
                </a:lnTo>
                <a:lnTo>
                  <a:pt x="97" y="224"/>
                </a:lnTo>
                <a:lnTo>
                  <a:pt x="95" y="225"/>
                </a:lnTo>
                <a:lnTo>
                  <a:pt x="95" y="225"/>
                </a:lnTo>
                <a:lnTo>
                  <a:pt x="95" y="224"/>
                </a:lnTo>
                <a:lnTo>
                  <a:pt x="95" y="224"/>
                </a:lnTo>
                <a:lnTo>
                  <a:pt x="95" y="224"/>
                </a:lnTo>
                <a:lnTo>
                  <a:pt x="95" y="224"/>
                </a:lnTo>
                <a:lnTo>
                  <a:pt x="95" y="225"/>
                </a:lnTo>
                <a:lnTo>
                  <a:pt x="94" y="225"/>
                </a:lnTo>
                <a:lnTo>
                  <a:pt x="94" y="227"/>
                </a:lnTo>
                <a:lnTo>
                  <a:pt x="94" y="227"/>
                </a:lnTo>
                <a:lnTo>
                  <a:pt x="94" y="227"/>
                </a:lnTo>
                <a:lnTo>
                  <a:pt x="93" y="225"/>
                </a:lnTo>
                <a:lnTo>
                  <a:pt x="93" y="224"/>
                </a:lnTo>
                <a:lnTo>
                  <a:pt x="93" y="224"/>
                </a:lnTo>
                <a:lnTo>
                  <a:pt x="93" y="224"/>
                </a:lnTo>
                <a:lnTo>
                  <a:pt x="93" y="224"/>
                </a:lnTo>
                <a:lnTo>
                  <a:pt x="94" y="224"/>
                </a:lnTo>
                <a:lnTo>
                  <a:pt x="94" y="224"/>
                </a:lnTo>
                <a:lnTo>
                  <a:pt x="94" y="224"/>
                </a:lnTo>
                <a:lnTo>
                  <a:pt x="94" y="224"/>
                </a:lnTo>
                <a:lnTo>
                  <a:pt x="94" y="224"/>
                </a:lnTo>
                <a:lnTo>
                  <a:pt x="94" y="224"/>
                </a:lnTo>
                <a:lnTo>
                  <a:pt x="94" y="222"/>
                </a:lnTo>
                <a:lnTo>
                  <a:pt x="94" y="222"/>
                </a:lnTo>
                <a:lnTo>
                  <a:pt x="93" y="222"/>
                </a:lnTo>
                <a:lnTo>
                  <a:pt x="93" y="222"/>
                </a:lnTo>
                <a:lnTo>
                  <a:pt x="91" y="221"/>
                </a:lnTo>
                <a:lnTo>
                  <a:pt x="91" y="221"/>
                </a:lnTo>
                <a:lnTo>
                  <a:pt x="91" y="221"/>
                </a:lnTo>
                <a:lnTo>
                  <a:pt x="91" y="219"/>
                </a:lnTo>
                <a:lnTo>
                  <a:pt x="90" y="219"/>
                </a:lnTo>
                <a:lnTo>
                  <a:pt x="90" y="219"/>
                </a:lnTo>
                <a:lnTo>
                  <a:pt x="90" y="219"/>
                </a:lnTo>
                <a:lnTo>
                  <a:pt x="90" y="219"/>
                </a:lnTo>
                <a:lnTo>
                  <a:pt x="90" y="221"/>
                </a:lnTo>
                <a:lnTo>
                  <a:pt x="90" y="222"/>
                </a:lnTo>
                <a:lnTo>
                  <a:pt x="90" y="222"/>
                </a:lnTo>
                <a:lnTo>
                  <a:pt x="91" y="224"/>
                </a:lnTo>
                <a:lnTo>
                  <a:pt x="91" y="224"/>
                </a:lnTo>
                <a:lnTo>
                  <a:pt x="91" y="224"/>
                </a:lnTo>
                <a:lnTo>
                  <a:pt x="91" y="224"/>
                </a:lnTo>
                <a:lnTo>
                  <a:pt x="91" y="224"/>
                </a:lnTo>
                <a:lnTo>
                  <a:pt x="91" y="225"/>
                </a:lnTo>
                <a:lnTo>
                  <a:pt x="91" y="225"/>
                </a:lnTo>
                <a:lnTo>
                  <a:pt x="91" y="227"/>
                </a:lnTo>
                <a:lnTo>
                  <a:pt x="91" y="227"/>
                </a:lnTo>
                <a:lnTo>
                  <a:pt x="91" y="227"/>
                </a:lnTo>
                <a:lnTo>
                  <a:pt x="90" y="227"/>
                </a:lnTo>
                <a:lnTo>
                  <a:pt x="90" y="227"/>
                </a:lnTo>
                <a:lnTo>
                  <a:pt x="88" y="225"/>
                </a:lnTo>
                <a:lnTo>
                  <a:pt x="88" y="225"/>
                </a:lnTo>
                <a:lnTo>
                  <a:pt x="90" y="225"/>
                </a:lnTo>
                <a:lnTo>
                  <a:pt x="90" y="225"/>
                </a:lnTo>
                <a:lnTo>
                  <a:pt x="90" y="225"/>
                </a:lnTo>
                <a:lnTo>
                  <a:pt x="90" y="225"/>
                </a:lnTo>
                <a:lnTo>
                  <a:pt x="90" y="224"/>
                </a:lnTo>
                <a:lnTo>
                  <a:pt x="88" y="224"/>
                </a:lnTo>
                <a:lnTo>
                  <a:pt x="88" y="222"/>
                </a:lnTo>
                <a:lnTo>
                  <a:pt x="88" y="222"/>
                </a:lnTo>
                <a:lnTo>
                  <a:pt x="87" y="224"/>
                </a:lnTo>
                <a:lnTo>
                  <a:pt x="87" y="224"/>
                </a:lnTo>
                <a:lnTo>
                  <a:pt x="87" y="224"/>
                </a:lnTo>
                <a:lnTo>
                  <a:pt x="87" y="224"/>
                </a:lnTo>
                <a:lnTo>
                  <a:pt x="87" y="224"/>
                </a:lnTo>
                <a:lnTo>
                  <a:pt x="87" y="224"/>
                </a:lnTo>
                <a:lnTo>
                  <a:pt x="85" y="224"/>
                </a:lnTo>
                <a:lnTo>
                  <a:pt x="85" y="224"/>
                </a:lnTo>
                <a:lnTo>
                  <a:pt x="85" y="224"/>
                </a:lnTo>
                <a:lnTo>
                  <a:pt x="85" y="224"/>
                </a:lnTo>
                <a:lnTo>
                  <a:pt x="84" y="224"/>
                </a:lnTo>
                <a:lnTo>
                  <a:pt x="84" y="224"/>
                </a:lnTo>
                <a:lnTo>
                  <a:pt x="84" y="222"/>
                </a:lnTo>
                <a:lnTo>
                  <a:pt x="84" y="222"/>
                </a:lnTo>
                <a:lnTo>
                  <a:pt x="85" y="222"/>
                </a:lnTo>
                <a:lnTo>
                  <a:pt x="85" y="221"/>
                </a:lnTo>
                <a:lnTo>
                  <a:pt x="85" y="221"/>
                </a:lnTo>
                <a:lnTo>
                  <a:pt x="85" y="221"/>
                </a:lnTo>
                <a:lnTo>
                  <a:pt x="85" y="221"/>
                </a:lnTo>
                <a:lnTo>
                  <a:pt x="85" y="221"/>
                </a:lnTo>
                <a:lnTo>
                  <a:pt x="85" y="222"/>
                </a:lnTo>
                <a:lnTo>
                  <a:pt x="85" y="222"/>
                </a:lnTo>
                <a:lnTo>
                  <a:pt x="85" y="222"/>
                </a:lnTo>
                <a:lnTo>
                  <a:pt x="87" y="222"/>
                </a:lnTo>
                <a:lnTo>
                  <a:pt x="87" y="221"/>
                </a:lnTo>
                <a:lnTo>
                  <a:pt x="87" y="221"/>
                </a:lnTo>
                <a:lnTo>
                  <a:pt x="87" y="221"/>
                </a:lnTo>
                <a:lnTo>
                  <a:pt x="87" y="219"/>
                </a:lnTo>
                <a:lnTo>
                  <a:pt x="87" y="219"/>
                </a:lnTo>
                <a:lnTo>
                  <a:pt x="87" y="219"/>
                </a:lnTo>
                <a:lnTo>
                  <a:pt x="88" y="219"/>
                </a:lnTo>
                <a:lnTo>
                  <a:pt x="88" y="218"/>
                </a:lnTo>
                <a:lnTo>
                  <a:pt x="88" y="218"/>
                </a:lnTo>
                <a:lnTo>
                  <a:pt x="87" y="218"/>
                </a:lnTo>
                <a:lnTo>
                  <a:pt x="87" y="218"/>
                </a:lnTo>
                <a:lnTo>
                  <a:pt x="87" y="217"/>
                </a:lnTo>
                <a:lnTo>
                  <a:pt x="87" y="217"/>
                </a:lnTo>
                <a:lnTo>
                  <a:pt x="87" y="217"/>
                </a:lnTo>
                <a:lnTo>
                  <a:pt x="87" y="217"/>
                </a:lnTo>
                <a:lnTo>
                  <a:pt x="87" y="215"/>
                </a:lnTo>
                <a:lnTo>
                  <a:pt x="87" y="215"/>
                </a:lnTo>
                <a:lnTo>
                  <a:pt x="87" y="215"/>
                </a:lnTo>
                <a:lnTo>
                  <a:pt x="87" y="214"/>
                </a:lnTo>
                <a:lnTo>
                  <a:pt x="85" y="214"/>
                </a:lnTo>
                <a:lnTo>
                  <a:pt x="84" y="214"/>
                </a:lnTo>
                <a:lnTo>
                  <a:pt x="84" y="214"/>
                </a:lnTo>
                <a:lnTo>
                  <a:pt x="84" y="214"/>
                </a:lnTo>
                <a:lnTo>
                  <a:pt x="84" y="214"/>
                </a:lnTo>
                <a:lnTo>
                  <a:pt x="83" y="214"/>
                </a:lnTo>
                <a:lnTo>
                  <a:pt x="83" y="214"/>
                </a:lnTo>
                <a:lnTo>
                  <a:pt x="83" y="214"/>
                </a:lnTo>
                <a:lnTo>
                  <a:pt x="83" y="214"/>
                </a:lnTo>
                <a:lnTo>
                  <a:pt x="81" y="214"/>
                </a:lnTo>
                <a:lnTo>
                  <a:pt x="81" y="214"/>
                </a:lnTo>
                <a:lnTo>
                  <a:pt x="81" y="215"/>
                </a:lnTo>
                <a:lnTo>
                  <a:pt x="81" y="215"/>
                </a:lnTo>
                <a:lnTo>
                  <a:pt x="81" y="215"/>
                </a:lnTo>
                <a:lnTo>
                  <a:pt x="81" y="215"/>
                </a:lnTo>
                <a:lnTo>
                  <a:pt x="83" y="215"/>
                </a:lnTo>
                <a:lnTo>
                  <a:pt x="83" y="217"/>
                </a:lnTo>
                <a:lnTo>
                  <a:pt x="83" y="217"/>
                </a:lnTo>
                <a:lnTo>
                  <a:pt x="83" y="217"/>
                </a:lnTo>
                <a:lnTo>
                  <a:pt x="83" y="218"/>
                </a:lnTo>
                <a:lnTo>
                  <a:pt x="83" y="218"/>
                </a:lnTo>
                <a:lnTo>
                  <a:pt x="83" y="218"/>
                </a:lnTo>
                <a:lnTo>
                  <a:pt x="83" y="218"/>
                </a:lnTo>
                <a:lnTo>
                  <a:pt x="83" y="218"/>
                </a:lnTo>
                <a:lnTo>
                  <a:pt x="83" y="219"/>
                </a:lnTo>
                <a:lnTo>
                  <a:pt x="83" y="219"/>
                </a:lnTo>
                <a:lnTo>
                  <a:pt x="81" y="218"/>
                </a:lnTo>
                <a:lnTo>
                  <a:pt x="81" y="218"/>
                </a:lnTo>
                <a:lnTo>
                  <a:pt x="81" y="218"/>
                </a:lnTo>
                <a:lnTo>
                  <a:pt x="81" y="218"/>
                </a:lnTo>
                <a:lnTo>
                  <a:pt x="81" y="218"/>
                </a:lnTo>
                <a:lnTo>
                  <a:pt x="80" y="218"/>
                </a:lnTo>
                <a:lnTo>
                  <a:pt x="80" y="218"/>
                </a:lnTo>
                <a:lnTo>
                  <a:pt x="80" y="218"/>
                </a:lnTo>
                <a:lnTo>
                  <a:pt x="78" y="218"/>
                </a:lnTo>
                <a:lnTo>
                  <a:pt x="78" y="218"/>
                </a:lnTo>
                <a:lnTo>
                  <a:pt x="78" y="219"/>
                </a:lnTo>
                <a:lnTo>
                  <a:pt x="78" y="219"/>
                </a:lnTo>
                <a:lnTo>
                  <a:pt x="78" y="219"/>
                </a:lnTo>
                <a:lnTo>
                  <a:pt x="78" y="219"/>
                </a:lnTo>
                <a:lnTo>
                  <a:pt x="77" y="219"/>
                </a:lnTo>
                <a:lnTo>
                  <a:pt x="77" y="221"/>
                </a:lnTo>
                <a:lnTo>
                  <a:pt x="77" y="221"/>
                </a:lnTo>
                <a:lnTo>
                  <a:pt x="78" y="221"/>
                </a:lnTo>
                <a:lnTo>
                  <a:pt x="78" y="221"/>
                </a:lnTo>
                <a:lnTo>
                  <a:pt x="78" y="222"/>
                </a:lnTo>
                <a:lnTo>
                  <a:pt x="78" y="222"/>
                </a:lnTo>
                <a:lnTo>
                  <a:pt x="77" y="221"/>
                </a:lnTo>
                <a:lnTo>
                  <a:pt x="75" y="221"/>
                </a:lnTo>
                <a:lnTo>
                  <a:pt x="75" y="221"/>
                </a:lnTo>
                <a:lnTo>
                  <a:pt x="75" y="222"/>
                </a:lnTo>
                <a:lnTo>
                  <a:pt x="75" y="222"/>
                </a:lnTo>
                <a:lnTo>
                  <a:pt x="74" y="222"/>
                </a:lnTo>
                <a:lnTo>
                  <a:pt x="74" y="222"/>
                </a:lnTo>
                <a:lnTo>
                  <a:pt x="74" y="222"/>
                </a:lnTo>
                <a:lnTo>
                  <a:pt x="74" y="221"/>
                </a:lnTo>
                <a:lnTo>
                  <a:pt x="73" y="221"/>
                </a:lnTo>
                <a:lnTo>
                  <a:pt x="73" y="219"/>
                </a:lnTo>
                <a:lnTo>
                  <a:pt x="71" y="219"/>
                </a:lnTo>
                <a:lnTo>
                  <a:pt x="71" y="219"/>
                </a:lnTo>
                <a:lnTo>
                  <a:pt x="71" y="219"/>
                </a:lnTo>
                <a:lnTo>
                  <a:pt x="70" y="219"/>
                </a:lnTo>
                <a:lnTo>
                  <a:pt x="70" y="219"/>
                </a:lnTo>
                <a:lnTo>
                  <a:pt x="70" y="218"/>
                </a:lnTo>
                <a:lnTo>
                  <a:pt x="70" y="218"/>
                </a:lnTo>
                <a:lnTo>
                  <a:pt x="70" y="218"/>
                </a:lnTo>
                <a:lnTo>
                  <a:pt x="71" y="218"/>
                </a:lnTo>
                <a:lnTo>
                  <a:pt x="73" y="218"/>
                </a:lnTo>
                <a:lnTo>
                  <a:pt x="73" y="218"/>
                </a:lnTo>
                <a:lnTo>
                  <a:pt x="74" y="218"/>
                </a:lnTo>
                <a:lnTo>
                  <a:pt x="74" y="218"/>
                </a:lnTo>
                <a:lnTo>
                  <a:pt x="74" y="218"/>
                </a:lnTo>
                <a:lnTo>
                  <a:pt x="74" y="218"/>
                </a:lnTo>
                <a:lnTo>
                  <a:pt x="75" y="218"/>
                </a:lnTo>
                <a:lnTo>
                  <a:pt x="75" y="218"/>
                </a:lnTo>
                <a:lnTo>
                  <a:pt x="77" y="218"/>
                </a:lnTo>
                <a:lnTo>
                  <a:pt x="77" y="218"/>
                </a:lnTo>
                <a:lnTo>
                  <a:pt x="77" y="218"/>
                </a:lnTo>
                <a:lnTo>
                  <a:pt x="77" y="217"/>
                </a:lnTo>
                <a:lnTo>
                  <a:pt x="77" y="217"/>
                </a:lnTo>
                <a:lnTo>
                  <a:pt x="78" y="217"/>
                </a:lnTo>
                <a:lnTo>
                  <a:pt x="78" y="215"/>
                </a:lnTo>
                <a:lnTo>
                  <a:pt x="78" y="215"/>
                </a:lnTo>
                <a:lnTo>
                  <a:pt x="78" y="215"/>
                </a:lnTo>
                <a:lnTo>
                  <a:pt x="77" y="215"/>
                </a:lnTo>
                <a:lnTo>
                  <a:pt x="77" y="215"/>
                </a:lnTo>
                <a:lnTo>
                  <a:pt x="77" y="214"/>
                </a:lnTo>
                <a:lnTo>
                  <a:pt x="77" y="214"/>
                </a:lnTo>
                <a:lnTo>
                  <a:pt x="75" y="214"/>
                </a:lnTo>
                <a:lnTo>
                  <a:pt x="75" y="214"/>
                </a:lnTo>
                <a:lnTo>
                  <a:pt x="75" y="214"/>
                </a:lnTo>
                <a:lnTo>
                  <a:pt x="74" y="212"/>
                </a:lnTo>
                <a:lnTo>
                  <a:pt x="74" y="212"/>
                </a:lnTo>
                <a:lnTo>
                  <a:pt x="74" y="212"/>
                </a:lnTo>
                <a:lnTo>
                  <a:pt x="74" y="212"/>
                </a:lnTo>
                <a:lnTo>
                  <a:pt x="74" y="212"/>
                </a:lnTo>
                <a:lnTo>
                  <a:pt x="73" y="212"/>
                </a:lnTo>
                <a:lnTo>
                  <a:pt x="73" y="212"/>
                </a:lnTo>
                <a:lnTo>
                  <a:pt x="73" y="212"/>
                </a:lnTo>
                <a:lnTo>
                  <a:pt x="71" y="212"/>
                </a:lnTo>
                <a:lnTo>
                  <a:pt x="73" y="212"/>
                </a:lnTo>
                <a:lnTo>
                  <a:pt x="73" y="212"/>
                </a:lnTo>
                <a:lnTo>
                  <a:pt x="71" y="211"/>
                </a:lnTo>
                <a:lnTo>
                  <a:pt x="71" y="211"/>
                </a:lnTo>
                <a:lnTo>
                  <a:pt x="71" y="211"/>
                </a:lnTo>
                <a:lnTo>
                  <a:pt x="71" y="211"/>
                </a:lnTo>
                <a:lnTo>
                  <a:pt x="70" y="211"/>
                </a:lnTo>
                <a:lnTo>
                  <a:pt x="70" y="211"/>
                </a:lnTo>
                <a:lnTo>
                  <a:pt x="68" y="211"/>
                </a:lnTo>
                <a:lnTo>
                  <a:pt x="65" y="211"/>
                </a:lnTo>
                <a:lnTo>
                  <a:pt x="67" y="212"/>
                </a:lnTo>
                <a:lnTo>
                  <a:pt x="67" y="212"/>
                </a:lnTo>
                <a:lnTo>
                  <a:pt x="67" y="212"/>
                </a:lnTo>
                <a:lnTo>
                  <a:pt x="65" y="214"/>
                </a:lnTo>
                <a:lnTo>
                  <a:pt x="65" y="214"/>
                </a:lnTo>
                <a:lnTo>
                  <a:pt x="65" y="215"/>
                </a:lnTo>
                <a:lnTo>
                  <a:pt x="65" y="215"/>
                </a:lnTo>
                <a:lnTo>
                  <a:pt x="65" y="215"/>
                </a:lnTo>
                <a:lnTo>
                  <a:pt x="64" y="215"/>
                </a:lnTo>
                <a:lnTo>
                  <a:pt x="63" y="215"/>
                </a:lnTo>
                <a:lnTo>
                  <a:pt x="60" y="214"/>
                </a:lnTo>
                <a:lnTo>
                  <a:pt x="58" y="214"/>
                </a:lnTo>
                <a:lnTo>
                  <a:pt x="58" y="214"/>
                </a:lnTo>
                <a:lnTo>
                  <a:pt x="58" y="214"/>
                </a:lnTo>
                <a:lnTo>
                  <a:pt x="58" y="214"/>
                </a:lnTo>
                <a:lnTo>
                  <a:pt x="58" y="214"/>
                </a:lnTo>
                <a:lnTo>
                  <a:pt x="58" y="214"/>
                </a:lnTo>
                <a:lnTo>
                  <a:pt x="58" y="212"/>
                </a:lnTo>
                <a:lnTo>
                  <a:pt x="58" y="212"/>
                </a:lnTo>
                <a:lnTo>
                  <a:pt x="58" y="212"/>
                </a:lnTo>
                <a:lnTo>
                  <a:pt x="58" y="212"/>
                </a:lnTo>
                <a:lnTo>
                  <a:pt x="58" y="214"/>
                </a:lnTo>
                <a:lnTo>
                  <a:pt x="60" y="214"/>
                </a:lnTo>
                <a:lnTo>
                  <a:pt x="60" y="214"/>
                </a:lnTo>
                <a:lnTo>
                  <a:pt x="61" y="214"/>
                </a:lnTo>
                <a:lnTo>
                  <a:pt x="61" y="214"/>
                </a:lnTo>
                <a:lnTo>
                  <a:pt x="61" y="214"/>
                </a:lnTo>
                <a:lnTo>
                  <a:pt x="61" y="212"/>
                </a:lnTo>
                <a:lnTo>
                  <a:pt x="63" y="212"/>
                </a:lnTo>
                <a:lnTo>
                  <a:pt x="63" y="212"/>
                </a:lnTo>
                <a:lnTo>
                  <a:pt x="63" y="211"/>
                </a:lnTo>
                <a:lnTo>
                  <a:pt x="63" y="211"/>
                </a:lnTo>
                <a:lnTo>
                  <a:pt x="61" y="211"/>
                </a:lnTo>
                <a:lnTo>
                  <a:pt x="61" y="211"/>
                </a:lnTo>
                <a:lnTo>
                  <a:pt x="61" y="211"/>
                </a:lnTo>
                <a:lnTo>
                  <a:pt x="61" y="211"/>
                </a:lnTo>
                <a:lnTo>
                  <a:pt x="60" y="212"/>
                </a:lnTo>
                <a:lnTo>
                  <a:pt x="60" y="212"/>
                </a:lnTo>
                <a:lnTo>
                  <a:pt x="60" y="212"/>
                </a:lnTo>
                <a:lnTo>
                  <a:pt x="60" y="212"/>
                </a:lnTo>
                <a:lnTo>
                  <a:pt x="60" y="211"/>
                </a:lnTo>
                <a:lnTo>
                  <a:pt x="60" y="211"/>
                </a:lnTo>
                <a:lnTo>
                  <a:pt x="60" y="210"/>
                </a:lnTo>
                <a:lnTo>
                  <a:pt x="60" y="210"/>
                </a:lnTo>
                <a:lnTo>
                  <a:pt x="60" y="208"/>
                </a:lnTo>
                <a:lnTo>
                  <a:pt x="60" y="208"/>
                </a:lnTo>
                <a:lnTo>
                  <a:pt x="58" y="208"/>
                </a:lnTo>
                <a:lnTo>
                  <a:pt x="58" y="208"/>
                </a:lnTo>
                <a:lnTo>
                  <a:pt x="58" y="208"/>
                </a:lnTo>
                <a:lnTo>
                  <a:pt x="58" y="210"/>
                </a:lnTo>
                <a:lnTo>
                  <a:pt x="58" y="211"/>
                </a:lnTo>
                <a:lnTo>
                  <a:pt x="58" y="211"/>
                </a:lnTo>
                <a:lnTo>
                  <a:pt x="58" y="212"/>
                </a:lnTo>
                <a:lnTo>
                  <a:pt x="58" y="212"/>
                </a:lnTo>
                <a:lnTo>
                  <a:pt x="57" y="211"/>
                </a:lnTo>
                <a:lnTo>
                  <a:pt x="56" y="211"/>
                </a:lnTo>
                <a:lnTo>
                  <a:pt x="56" y="211"/>
                </a:lnTo>
                <a:lnTo>
                  <a:pt x="56" y="211"/>
                </a:lnTo>
                <a:lnTo>
                  <a:pt x="56" y="212"/>
                </a:lnTo>
                <a:lnTo>
                  <a:pt x="56" y="212"/>
                </a:lnTo>
                <a:lnTo>
                  <a:pt x="56" y="212"/>
                </a:lnTo>
                <a:lnTo>
                  <a:pt x="56" y="214"/>
                </a:lnTo>
                <a:lnTo>
                  <a:pt x="56" y="214"/>
                </a:lnTo>
                <a:lnTo>
                  <a:pt x="54" y="214"/>
                </a:lnTo>
                <a:lnTo>
                  <a:pt x="54" y="214"/>
                </a:lnTo>
                <a:lnTo>
                  <a:pt x="56" y="215"/>
                </a:lnTo>
                <a:lnTo>
                  <a:pt x="56" y="215"/>
                </a:lnTo>
                <a:lnTo>
                  <a:pt x="57" y="215"/>
                </a:lnTo>
                <a:lnTo>
                  <a:pt x="57" y="215"/>
                </a:lnTo>
                <a:lnTo>
                  <a:pt x="56" y="215"/>
                </a:lnTo>
                <a:lnTo>
                  <a:pt x="57" y="217"/>
                </a:lnTo>
                <a:lnTo>
                  <a:pt x="57" y="217"/>
                </a:lnTo>
                <a:lnTo>
                  <a:pt x="57" y="217"/>
                </a:lnTo>
                <a:lnTo>
                  <a:pt x="56" y="217"/>
                </a:lnTo>
                <a:lnTo>
                  <a:pt x="56" y="217"/>
                </a:lnTo>
                <a:lnTo>
                  <a:pt x="56" y="217"/>
                </a:lnTo>
                <a:lnTo>
                  <a:pt x="54" y="217"/>
                </a:lnTo>
                <a:lnTo>
                  <a:pt x="54" y="217"/>
                </a:lnTo>
                <a:lnTo>
                  <a:pt x="54" y="215"/>
                </a:lnTo>
                <a:lnTo>
                  <a:pt x="54" y="215"/>
                </a:lnTo>
                <a:lnTo>
                  <a:pt x="54" y="214"/>
                </a:lnTo>
                <a:lnTo>
                  <a:pt x="53" y="212"/>
                </a:lnTo>
                <a:lnTo>
                  <a:pt x="53" y="212"/>
                </a:lnTo>
                <a:lnTo>
                  <a:pt x="53" y="211"/>
                </a:lnTo>
                <a:lnTo>
                  <a:pt x="51" y="211"/>
                </a:lnTo>
                <a:lnTo>
                  <a:pt x="51" y="211"/>
                </a:lnTo>
                <a:lnTo>
                  <a:pt x="51" y="211"/>
                </a:lnTo>
                <a:lnTo>
                  <a:pt x="50" y="211"/>
                </a:lnTo>
                <a:lnTo>
                  <a:pt x="50" y="210"/>
                </a:lnTo>
                <a:lnTo>
                  <a:pt x="50" y="210"/>
                </a:lnTo>
                <a:lnTo>
                  <a:pt x="50" y="210"/>
                </a:lnTo>
                <a:lnTo>
                  <a:pt x="50" y="210"/>
                </a:lnTo>
                <a:lnTo>
                  <a:pt x="50" y="210"/>
                </a:lnTo>
                <a:lnTo>
                  <a:pt x="51" y="210"/>
                </a:lnTo>
                <a:lnTo>
                  <a:pt x="51" y="210"/>
                </a:lnTo>
                <a:lnTo>
                  <a:pt x="53" y="208"/>
                </a:lnTo>
                <a:lnTo>
                  <a:pt x="53" y="208"/>
                </a:lnTo>
                <a:lnTo>
                  <a:pt x="53" y="208"/>
                </a:lnTo>
                <a:lnTo>
                  <a:pt x="53" y="208"/>
                </a:lnTo>
                <a:lnTo>
                  <a:pt x="53" y="208"/>
                </a:lnTo>
                <a:lnTo>
                  <a:pt x="51" y="208"/>
                </a:lnTo>
                <a:lnTo>
                  <a:pt x="51" y="208"/>
                </a:lnTo>
                <a:lnTo>
                  <a:pt x="51" y="208"/>
                </a:lnTo>
                <a:lnTo>
                  <a:pt x="51" y="208"/>
                </a:lnTo>
                <a:lnTo>
                  <a:pt x="50" y="208"/>
                </a:lnTo>
                <a:lnTo>
                  <a:pt x="50" y="207"/>
                </a:lnTo>
                <a:lnTo>
                  <a:pt x="48" y="207"/>
                </a:lnTo>
                <a:lnTo>
                  <a:pt x="48" y="205"/>
                </a:lnTo>
                <a:lnTo>
                  <a:pt x="48" y="205"/>
                </a:lnTo>
                <a:lnTo>
                  <a:pt x="47" y="205"/>
                </a:lnTo>
                <a:lnTo>
                  <a:pt x="47" y="205"/>
                </a:lnTo>
                <a:lnTo>
                  <a:pt x="47" y="207"/>
                </a:lnTo>
                <a:lnTo>
                  <a:pt x="47" y="207"/>
                </a:lnTo>
                <a:lnTo>
                  <a:pt x="46" y="207"/>
                </a:lnTo>
                <a:lnTo>
                  <a:pt x="44" y="207"/>
                </a:lnTo>
                <a:lnTo>
                  <a:pt x="44" y="207"/>
                </a:lnTo>
                <a:lnTo>
                  <a:pt x="43" y="205"/>
                </a:lnTo>
                <a:lnTo>
                  <a:pt x="43" y="205"/>
                </a:lnTo>
                <a:lnTo>
                  <a:pt x="41" y="207"/>
                </a:lnTo>
                <a:lnTo>
                  <a:pt x="41" y="207"/>
                </a:lnTo>
                <a:lnTo>
                  <a:pt x="41" y="208"/>
                </a:lnTo>
                <a:lnTo>
                  <a:pt x="41" y="208"/>
                </a:lnTo>
                <a:lnTo>
                  <a:pt x="40" y="207"/>
                </a:lnTo>
                <a:lnTo>
                  <a:pt x="40" y="207"/>
                </a:lnTo>
                <a:lnTo>
                  <a:pt x="40" y="207"/>
                </a:lnTo>
                <a:lnTo>
                  <a:pt x="40" y="207"/>
                </a:lnTo>
                <a:lnTo>
                  <a:pt x="40" y="207"/>
                </a:lnTo>
                <a:lnTo>
                  <a:pt x="40" y="207"/>
                </a:lnTo>
                <a:lnTo>
                  <a:pt x="40" y="207"/>
                </a:lnTo>
                <a:lnTo>
                  <a:pt x="40" y="207"/>
                </a:lnTo>
                <a:lnTo>
                  <a:pt x="38" y="207"/>
                </a:lnTo>
                <a:lnTo>
                  <a:pt x="38" y="205"/>
                </a:lnTo>
                <a:lnTo>
                  <a:pt x="38" y="205"/>
                </a:lnTo>
                <a:lnTo>
                  <a:pt x="37" y="207"/>
                </a:lnTo>
                <a:lnTo>
                  <a:pt x="37" y="207"/>
                </a:lnTo>
                <a:lnTo>
                  <a:pt x="37" y="208"/>
                </a:lnTo>
                <a:lnTo>
                  <a:pt x="37" y="208"/>
                </a:lnTo>
                <a:lnTo>
                  <a:pt x="37" y="208"/>
                </a:lnTo>
                <a:lnTo>
                  <a:pt x="37" y="208"/>
                </a:lnTo>
                <a:lnTo>
                  <a:pt x="36" y="208"/>
                </a:lnTo>
                <a:lnTo>
                  <a:pt x="36" y="208"/>
                </a:lnTo>
                <a:lnTo>
                  <a:pt x="36" y="208"/>
                </a:lnTo>
                <a:lnTo>
                  <a:pt x="34" y="208"/>
                </a:lnTo>
                <a:lnTo>
                  <a:pt x="34" y="207"/>
                </a:lnTo>
                <a:lnTo>
                  <a:pt x="33" y="207"/>
                </a:lnTo>
                <a:lnTo>
                  <a:pt x="33" y="207"/>
                </a:lnTo>
                <a:lnTo>
                  <a:pt x="34" y="207"/>
                </a:lnTo>
                <a:lnTo>
                  <a:pt x="34" y="205"/>
                </a:lnTo>
                <a:lnTo>
                  <a:pt x="33" y="205"/>
                </a:lnTo>
                <a:lnTo>
                  <a:pt x="31" y="204"/>
                </a:lnTo>
                <a:lnTo>
                  <a:pt x="31" y="204"/>
                </a:lnTo>
                <a:lnTo>
                  <a:pt x="30" y="204"/>
                </a:lnTo>
                <a:lnTo>
                  <a:pt x="28" y="204"/>
                </a:lnTo>
                <a:lnTo>
                  <a:pt x="26" y="204"/>
                </a:lnTo>
                <a:lnTo>
                  <a:pt x="26" y="204"/>
                </a:lnTo>
                <a:lnTo>
                  <a:pt x="26" y="204"/>
                </a:lnTo>
                <a:lnTo>
                  <a:pt x="26" y="204"/>
                </a:lnTo>
                <a:lnTo>
                  <a:pt x="24" y="204"/>
                </a:lnTo>
                <a:lnTo>
                  <a:pt x="24" y="204"/>
                </a:lnTo>
                <a:lnTo>
                  <a:pt x="23" y="204"/>
                </a:lnTo>
                <a:lnTo>
                  <a:pt x="23" y="202"/>
                </a:lnTo>
                <a:lnTo>
                  <a:pt x="23" y="202"/>
                </a:lnTo>
                <a:lnTo>
                  <a:pt x="21" y="202"/>
                </a:lnTo>
                <a:lnTo>
                  <a:pt x="21" y="202"/>
                </a:lnTo>
                <a:lnTo>
                  <a:pt x="20" y="202"/>
                </a:lnTo>
                <a:lnTo>
                  <a:pt x="20" y="202"/>
                </a:lnTo>
                <a:lnTo>
                  <a:pt x="20" y="202"/>
                </a:lnTo>
                <a:lnTo>
                  <a:pt x="20" y="202"/>
                </a:lnTo>
                <a:lnTo>
                  <a:pt x="20" y="202"/>
                </a:lnTo>
                <a:lnTo>
                  <a:pt x="20" y="202"/>
                </a:lnTo>
                <a:lnTo>
                  <a:pt x="20" y="202"/>
                </a:lnTo>
                <a:lnTo>
                  <a:pt x="20" y="201"/>
                </a:lnTo>
                <a:lnTo>
                  <a:pt x="18" y="201"/>
                </a:lnTo>
                <a:lnTo>
                  <a:pt x="18" y="201"/>
                </a:lnTo>
                <a:lnTo>
                  <a:pt x="18" y="200"/>
                </a:lnTo>
                <a:lnTo>
                  <a:pt x="18" y="200"/>
                </a:lnTo>
                <a:lnTo>
                  <a:pt x="17" y="198"/>
                </a:lnTo>
                <a:lnTo>
                  <a:pt x="17" y="198"/>
                </a:lnTo>
                <a:lnTo>
                  <a:pt x="18" y="198"/>
                </a:lnTo>
                <a:lnTo>
                  <a:pt x="18" y="197"/>
                </a:lnTo>
                <a:lnTo>
                  <a:pt x="18" y="197"/>
                </a:lnTo>
                <a:lnTo>
                  <a:pt x="18" y="197"/>
                </a:lnTo>
                <a:lnTo>
                  <a:pt x="18" y="198"/>
                </a:lnTo>
                <a:lnTo>
                  <a:pt x="18" y="198"/>
                </a:lnTo>
                <a:lnTo>
                  <a:pt x="20" y="200"/>
                </a:lnTo>
                <a:lnTo>
                  <a:pt x="20" y="201"/>
                </a:lnTo>
                <a:lnTo>
                  <a:pt x="20" y="201"/>
                </a:lnTo>
                <a:lnTo>
                  <a:pt x="23" y="200"/>
                </a:lnTo>
                <a:lnTo>
                  <a:pt x="23" y="200"/>
                </a:lnTo>
                <a:lnTo>
                  <a:pt x="24" y="198"/>
                </a:lnTo>
                <a:lnTo>
                  <a:pt x="24" y="198"/>
                </a:lnTo>
                <a:lnTo>
                  <a:pt x="24" y="198"/>
                </a:lnTo>
                <a:lnTo>
                  <a:pt x="24" y="198"/>
                </a:lnTo>
                <a:lnTo>
                  <a:pt x="23" y="197"/>
                </a:lnTo>
                <a:lnTo>
                  <a:pt x="23" y="195"/>
                </a:lnTo>
                <a:lnTo>
                  <a:pt x="23" y="195"/>
                </a:lnTo>
                <a:lnTo>
                  <a:pt x="23" y="195"/>
                </a:lnTo>
                <a:lnTo>
                  <a:pt x="24" y="194"/>
                </a:lnTo>
                <a:lnTo>
                  <a:pt x="24" y="194"/>
                </a:lnTo>
                <a:lnTo>
                  <a:pt x="24" y="195"/>
                </a:lnTo>
                <a:lnTo>
                  <a:pt x="26" y="195"/>
                </a:lnTo>
                <a:lnTo>
                  <a:pt x="26" y="195"/>
                </a:lnTo>
                <a:lnTo>
                  <a:pt x="26" y="197"/>
                </a:lnTo>
                <a:lnTo>
                  <a:pt x="27" y="197"/>
                </a:lnTo>
                <a:lnTo>
                  <a:pt x="27" y="197"/>
                </a:lnTo>
                <a:lnTo>
                  <a:pt x="27" y="197"/>
                </a:lnTo>
                <a:lnTo>
                  <a:pt x="27" y="197"/>
                </a:lnTo>
                <a:lnTo>
                  <a:pt x="27" y="195"/>
                </a:lnTo>
                <a:lnTo>
                  <a:pt x="27" y="195"/>
                </a:lnTo>
                <a:lnTo>
                  <a:pt x="27" y="195"/>
                </a:lnTo>
                <a:lnTo>
                  <a:pt x="27" y="194"/>
                </a:lnTo>
                <a:lnTo>
                  <a:pt x="27" y="194"/>
                </a:lnTo>
                <a:lnTo>
                  <a:pt x="28" y="194"/>
                </a:lnTo>
                <a:lnTo>
                  <a:pt x="27" y="195"/>
                </a:lnTo>
                <a:lnTo>
                  <a:pt x="28" y="197"/>
                </a:lnTo>
                <a:lnTo>
                  <a:pt x="28" y="197"/>
                </a:lnTo>
                <a:lnTo>
                  <a:pt x="28" y="197"/>
                </a:lnTo>
                <a:lnTo>
                  <a:pt x="28" y="197"/>
                </a:lnTo>
                <a:lnTo>
                  <a:pt x="28" y="198"/>
                </a:lnTo>
                <a:lnTo>
                  <a:pt x="28" y="198"/>
                </a:lnTo>
                <a:lnTo>
                  <a:pt x="30" y="198"/>
                </a:lnTo>
                <a:lnTo>
                  <a:pt x="31" y="200"/>
                </a:lnTo>
                <a:lnTo>
                  <a:pt x="31" y="200"/>
                </a:lnTo>
                <a:lnTo>
                  <a:pt x="31" y="200"/>
                </a:lnTo>
                <a:lnTo>
                  <a:pt x="31" y="200"/>
                </a:lnTo>
                <a:lnTo>
                  <a:pt x="31" y="200"/>
                </a:lnTo>
                <a:lnTo>
                  <a:pt x="33" y="200"/>
                </a:lnTo>
                <a:lnTo>
                  <a:pt x="33" y="200"/>
                </a:lnTo>
                <a:lnTo>
                  <a:pt x="33" y="200"/>
                </a:lnTo>
                <a:lnTo>
                  <a:pt x="34" y="200"/>
                </a:lnTo>
                <a:lnTo>
                  <a:pt x="36" y="200"/>
                </a:lnTo>
                <a:lnTo>
                  <a:pt x="36" y="200"/>
                </a:lnTo>
                <a:lnTo>
                  <a:pt x="36" y="200"/>
                </a:lnTo>
                <a:lnTo>
                  <a:pt x="36" y="200"/>
                </a:lnTo>
                <a:lnTo>
                  <a:pt x="36" y="201"/>
                </a:lnTo>
                <a:lnTo>
                  <a:pt x="36" y="202"/>
                </a:lnTo>
                <a:lnTo>
                  <a:pt x="36" y="202"/>
                </a:lnTo>
                <a:lnTo>
                  <a:pt x="37" y="202"/>
                </a:lnTo>
                <a:lnTo>
                  <a:pt x="37" y="202"/>
                </a:lnTo>
                <a:lnTo>
                  <a:pt x="38" y="201"/>
                </a:lnTo>
                <a:lnTo>
                  <a:pt x="38" y="201"/>
                </a:lnTo>
                <a:lnTo>
                  <a:pt x="38" y="201"/>
                </a:lnTo>
                <a:lnTo>
                  <a:pt x="38" y="201"/>
                </a:lnTo>
                <a:lnTo>
                  <a:pt x="38" y="201"/>
                </a:lnTo>
                <a:lnTo>
                  <a:pt x="37" y="201"/>
                </a:lnTo>
                <a:lnTo>
                  <a:pt x="37" y="201"/>
                </a:lnTo>
                <a:lnTo>
                  <a:pt x="38" y="200"/>
                </a:lnTo>
                <a:lnTo>
                  <a:pt x="40" y="200"/>
                </a:lnTo>
                <a:lnTo>
                  <a:pt x="41" y="200"/>
                </a:lnTo>
                <a:lnTo>
                  <a:pt x="43" y="201"/>
                </a:lnTo>
                <a:lnTo>
                  <a:pt x="43" y="201"/>
                </a:lnTo>
                <a:lnTo>
                  <a:pt x="44" y="201"/>
                </a:lnTo>
                <a:lnTo>
                  <a:pt x="44" y="201"/>
                </a:lnTo>
                <a:lnTo>
                  <a:pt x="44" y="202"/>
                </a:lnTo>
                <a:lnTo>
                  <a:pt x="46" y="202"/>
                </a:lnTo>
                <a:lnTo>
                  <a:pt x="46" y="202"/>
                </a:lnTo>
                <a:lnTo>
                  <a:pt x="46" y="202"/>
                </a:lnTo>
                <a:lnTo>
                  <a:pt x="44" y="201"/>
                </a:lnTo>
                <a:lnTo>
                  <a:pt x="44" y="201"/>
                </a:lnTo>
                <a:lnTo>
                  <a:pt x="44" y="201"/>
                </a:lnTo>
                <a:lnTo>
                  <a:pt x="44" y="201"/>
                </a:lnTo>
                <a:lnTo>
                  <a:pt x="46" y="201"/>
                </a:lnTo>
                <a:lnTo>
                  <a:pt x="46" y="200"/>
                </a:lnTo>
                <a:lnTo>
                  <a:pt x="47" y="200"/>
                </a:lnTo>
                <a:lnTo>
                  <a:pt x="47" y="200"/>
                </a:lnTo>
                <a:lnTo>
                  <a:pt x="46" y="200"/>
                </a:lnTo>
                <a:lnTo>
                  <a:pt x="46" y="200"/>
                </a:lnTo>
                <a:lnTo>
                  <a:pt x="46" y="200"/>
                </a:lnTo>
                <a:lnTo>
                  <a:pt x="46" y="200"/>
                </a:lnTo>
                <a:lnTo>
                  <a:pt x="46" y="200"/>
                </a:lnTo>
                <a:lnTo>
                  <a:pt x="44" y="200"/>
                </a:lnTo>
                <a:lnTo>
                  <a:pt x="44" y="200"/>
                </a:lnTo>
                <a:lnTo>
                  <a:pt x="44" y="200"/>
                </a:lnTo>
                <a:lnTo>
                  <a:pt x="44" y="200"/>
                </a:lnTo>
                <a:lnTo>
                  <a:pt x="43" y="200"/>
                </a:lnTo>
                <a:lnTo>
                  <a:pt x="41" y="200"/>
                </a:lnTo>
                <a:lnTo>
                  <a:pt x="41" y="198"/>
                </a:lnTo>
                <a:lnTo>
                  <a:pt x="40" y="198"/>
                </a:lnTo>
                <a:lnTo>
                  <a:pt x="40" y="197"/>
                </a:lnTo>
                <a:lnTo>
                  <a:pt x="40" y="197"/>
                </a:lnTo>
                <a:lnTo>
                  <a:pt x="38" y="197"/>
                </a:lnTo>
                <a:lnTo>
                  <a:pt x="37" y="197"/>
                </a:lnTo>
                <a:lnTo>
                  <a:pt x="36" y="197"/>
                </a:lnTo>
                <a:lnTo>
                  <a:pt x="34" y="197"/>
                </a:lnTo>
                <a:lnTo>
                  <a:pt x="34" y="197"/>
                </a:lnTo>
                <a:lnTo>
                  <a:pt x="34" y="194"/>
                </a:lnTo>
                <a:lnTo>
                  <a:pt x="33" y="192"/>
                </a:lnTo>
                <a:lnTo>
                  <a:pt x="33" y="192"/>
                </a:lnTo>
                <a:lnTo>
                  <a:pt x="34" y="192"/>
                </a:lnTo>
                <a:lnTo>
                  <a:pt x="36" y="194"/>
                </a:lnTo>
                <a:lnTo>
                  <a:pt x="36" y="194"/>
                </a:lnTo>
                <a:lnTo>
                  <a:pt x="36" y="194"/>
                </a:lnTo>
                <a:lnTo>
                  <a:pt x="36" y="194"/>
                </a:lnTo>
                <a:lnTo>
                  <a:pt x="36" y="194"/>
                </a:lnTo>
                <a:lnTo>
                  <a:pt x="36" y="194"/>
                </a:lnTo>
                <a:lnTo>
                  <a:pt x="36" y="194"/>
                </a:lnTo>
                <a:lnTo>
                  <a:pt x="36" y="194"/>
                </a:lnTo>
                <a:lnTo>
                  <a:pt x="36" y="195"/>
                </a:lnTo>
                <a:lnTo>
                  <a:pt x="36" y="195"/>
                </a:lnTo>
                <a:lnTo>
                  <a:pt x="37" y="195"/>
                </a:lnTo>
                <a:lnTo>
                  <a:pt x="37" y="197"/>
                </a:lnTo>
                <a:lnTo>
                  <a:pt x="37" y="197"/>
                </a:lnTo>
                <a:lnTo>
                  <a:pt x="38" y="197"/>
                </a:lnTo>
                <a:lnTo>
                  <a:pt x="40" y="197"/>
                </a:lnTo>
                <a:lnTo>
                  <a:pt x="41" y="197"/>
                </a:lnTo>
                <a:lnTo>
                  <a:pt x="41" y="197"/>
                </a:lnTo>
                <a:lnTo>
                  <a:pt x="43" y="195"/>
                </a:lnTo>
                <a:lnTo>
                  <a:pt x="43" y="195"/>
                </a:lnTo>
                <a:lnTo>
                  <a:pt x="41" y="195"/>
                </a:lnTo>
                <a:lnTo>
                  <a:pt x="41" y="195"/>
                </a:lnTo>
                <a:lnTo>
                  <a:pt x="40" y="195"/>
                </a:lnTo>
                <a:lnTo>
                  <a:pt x="40" y="195"/>
                </a:lnTo>
                <a:lnTo>
                  <a:pt x="40" y="195"/>
                </a:lnTo>
                <a:lnTo>
                  <a:pt x="40" y="195"/>
                </a:lnTo>
                <a:lnTo>
                  <a:pt x="40" y="195"/>
                </a:lnTo>
                <a:lnTo>
                  <a:pt x="41" y="195"/>
                </a:lnTo>
                <a:lnTo>
                  <a:pt x="41" y="195"/>
                </a:lnTo>
                <a:lnTo>
                  <a:pt x="41" y="195"/>
                </a:lnTo>
                <a:lnTo>
                  <a:pt x="41" y="195"/>
                </a:lnTo>
                <a:lnTo>
                  <a:pt x="43" y="194"/>
                </a:lnTo>
                <a:lnTo>
                  <a:pt x="43" y="194"/>
                </a:lnTo>
                <a:lnTo>
                  <a:pt x="41" y="194"/>
                </a:lnTo>
                <a:lnTo>
                  <a:pt x="41" y="192"/>
                </a:lnTo>
                <a:lnTo>
                  <a:pt x="40" y="192"/>
                </a:lnTo>
                <a:lnTo>
                  <a:pt x="40" y="194"/>
                </a:lnTo>
                <a:lnTo>
                  <a:pt x="40" y="194"/>
                </a:lnTo>
                <a:lnTo>
                  <a:pt x="40" y="194"/>
                </a:lnTo>
                <a:lnTo>
                  <a:pt x="38" y="192"/>
                </a:lnTo>
                <a:lnTo>
                  <a:pt x="38" y="192"/>
                </a:lnTo>
                <a:lnTo>
                  <a:pt x="36" y="192"/>
                </a:lnTo>
                <a:lnTo>
                  <a:pt x="36" y="191"/>
                </a:lnTo>
                <a:lnTo>
                  <a:pt x="36" y="191"/>
                </a:lnTo>
                <a:lnTo>
                  <a:pt x="37" y="191"/>
                </a:lnTo>
                <a:lnTo>
                  <a:pt x="38" y="191"/>
                </a:lnTo>
                <a:lnTo>
                  <a:pt x="38" y="191"/>
                </a:lnTo>
                <a:lnTo>
                  <a:pt x="38" y="191"/>
                </a:lnTo>
                <a:lnTo>
                  <a:pt x="38" y="191"/>
                </a:lnTo>
                <a:lnTo>
                  <a:pt x="38" y="190"/>
                </a:lnTo>
                <a:lnTo>
                  <a:pt x="38" y="190"/>
                </a:lnTo>
                <a:lnTo>
                  <a:pt x="38" y="190"/>
                </a:lnTo>
                <a:lnTo>
                  <a:pt x="40" y="190"/>
                </a:lnTo>
                <a:lnTo>
                  <a:pt x="40" y="190"/>
                </a:lnTo>
                <a:lnTo>
                  <a:pt x="41" y="190"/>
                </a:lnTo>
                <a:lnTo>
                  <a:pt x="41" y="190"/>
                </a:lnTo>
                <a:lnTo>
                  <a:pt x="41" y="191"/>
                </a:lnTo>
                <a:lnTo>
                  <a:pt x="43" y="191"/>
                </a:lnTo>
                <a:lnTo>
                  <a:pt x="44" y="192"/>
                </a:lnTo>
                <a:lnTo>
                  <a:pt x="44" y="192"/>
                </a:lnTo>
                <a:lnTo>
                  <a:pt x="44" y="191"/>
                </a:lnTo>
                <a:lnTo>
                  <a:pt x="44" y="191"/>
                </a:lnTo>
                <a:lnTo>
                  <a:pt x="46" y="192"/>
                </a:lnTo>
                <a:lnTo>
                  <a:pt x="46" y="192"/>
                </a:lnTo>
                <a:lnTo>
                  <a:pt x="47" y="192"/>
                </a:lnTo>
                <a:lnTo>
                  <a:pt x="47" y="192"/>
                </a:lnTo>
                <a:lnTo>
                  <a:pt x="47" y="192"/>
                </a:lnTo>
                <a:lnTo>
                  <a:pt x="48" y="192"/>
                </a:lnTo>
                <a:lnTo>
                  <a:pt x="48" y="192"/>
                </a:lnTo>
                <a:lnTo>
                  <a:pt x="50" y="192"/>
                </a:lnTo>
                <a:lnTo>
                  <a:pt x="50" y="192"/>
                </a:lnTo>
                <a:lnTo>
                  <a:pt x="50" y="194"/>
                </a:lnTo>
                <a:lnTo>
                  <a:pt x="50" y="194"/>
                </a:lnTo>
                <a:lnTo>
                  <a:pt x="51" y="194"/>
                </a:lnTo>
                <a:lnTo>
                  <a:pt x="51" y="194"/>
                </a:lnTo>
                <a:lnTo>
                  <a:pt x="51" y="192"/>
                </a:lnTo>
                <a:lnTo>
                  <a:pt x="51" y="192"/>
                </a:lnTo>
                <a:lnTo>
                  <a:pt x="53" y="192"/>
                </a:lnTo>
                <a:lnTo>
                  <a:pt x="53" y="192"/>
                </a:lnTo>
                <a:lnTo>
                  <a:pt x="54" y="192"/>
                </a:lnTo>
                <a:lnTo>
                  <a:pt x="56" y="192"/>
                </a:lnTo>
                <a:lnTo>
                  <a:pt x="56" y="192"/>
                </a:lnTo>
                <a:lnTo>
                  <a:pt x="57" y="192"/>
                </a:lnTo>
                <a:lnTo>
                  <a:pt x="57" y="194"/>
                </a:lnTo>
                <a:lnTo>
                  <a:pt x="57" y="194"/>
                </a:lnTo>
                <a:lnTo>
                  <a:pt x="58" y="194"/>
                </a:lnTo>
                <a:lnTo>
                  <a:pt x="58" y="194"/>
                </a:lnTo>
                <a:lnTo>
                  <a:pt x="58" y="194"/>
                </a:lnTo>
                <a:lnTo>
                  <a:pt x="60" y="194"/>
                </a:lnTo>
                <a:lnTo>
                  <a:pt x="60" y="194"/>
                </a:lnTo>
                <a:lnTo>
                  <a:pt x="60" y="194"/>
                </a:lnTo>
                <a:lnTo>
                  <a:pt x="60" y="194"/>
                </a:lnTo>
                <a:lnTo>
                  <a:pt x="60" y="194"/>
                </a:lnTo>
                <a:lnTo>
                  <a:pt x="60" y="194"/>
                </a:lnTo>
                <a:lnTo>
                  <a:pt x="61" y="194"/>
                </a:lnTo>
                <a:lnTo>
                  <a:pt x="61" y="192"/>
                </a:lnTo>
                <a:lnTo>
                  <a:pt x="61" y="192"/>
                </a:lnTo>
                <a:lnTo>
                  <a:pt x="61" y="192"/>
                </a:lnTo>
                <a:lnTo>
                  <a:pt x="61" y="192"/>
                </a:lnTo>
                <a:lnTo>
                  <a:pt x="61" y="191"/>
                </a:lnTo>
                <a:lnTo>
                  <a:pt x="61" y="191"/>
                </a:lnTo>
                <a:lnTo>
                  <a:pt x="63" y="192"/>
                </a:lnTo>
                <a:lnTo>
                  <a:pt x="63" y="192"/>
                </a:lnTo>
                <a:lnTo>
                  <a:pt x="63" y="192"/>
                </a:lnTo>
                <a:lnTo>
                  <a:pt x="63" y="192"/>
                </a:lnTo>
                <a:lnTo>
                  <a:pt x="64" y="192"/>
                </a:lnTo>
                <a:lnTo>
                  <a:pt x="64" y="192"/>
                </a:lnTo>
                <a:lnTo>
                  <a:pt x="65" y="192"/>
                </a:lnTo>
                <a:lnTo>
                  <a:pt x="65" y="192"/>
                </a:lnTo>
                <a:lnTo>
                  <a:pt x="65" y="192"/>
                </a:lnTo>
                <a:lnTo>
                  <a:pt x="67" y="194"/>
                </a:lnTo>
                <a:lnTo>
                  <a:pt x="67" y="194"/>
                </a:lnTo>
                <a:lnTo>
                  <a:pt x="67" y="194"/>
                </a:lnTo>
                <a:lnTo>
                  <a:pt x="68" y="194"/>
                </a:lnTo>
                <a:lnTo>
                  <a:pt x="68" y="192"/>
                </a:lnTo>
                <a:lnTo>
                  <a:pt x="68" y="192"/>
                </a:lnTo>
                <a:lnTo>
                  <a:pt x="68" y="192"/>
                </a:lnTo>
                <a:lnTo>
                  <a:pt x="68" y="192"/>
                </a:lnTo>
                <a:lnTo>
                  <a:pt x="68" y="191"/>
                </a:lnTo>
                <a:lnTo>
                  <a:pt x="68" y="191"/>
                </a:lnTo>
                <a:lnTo>
                  <a:pt x="67" y="191"/>
                </a:lnTo>
                <a:lnTo>
                  <a:pt x="67" y="191"/>
                </a:lnTo>
                <a:lnTo>
                  <a:pt x="67" y="191"/>
                </a:lnTo>
                <a:lnTo>
                  <a:pt x="67" y="191"/>
                </a:lnTo>
                <a:lnTo>
                  <a:pt x="67" y="190"/>
                </a:lnTo>
                <a:lnTo>
                  <a:pt x="67" y="190"/>
                </a:lnTo>
                <a:lnTo>
                  <a:pt x="67" y="191"/>
                </a:lnTo>
                <a:lnTo>
                  <a:pt x="68" y="191"/>
                </a:lnTo>
                <a:lnTo>
                  <a:pt x="70" y="191"/>
                </a:lnTo>
                <a:lnTo>
                  <a:pt x="70" y="192"/>
                </a:lnTo>
                <a:lnTo>
                  <a:pt x="70" y="192"/>
                </a:lnTo>
                <a:lnTo>
                  <a:pt x="71" y="192"/>
                </a:lnTo>
                <a:lnTo>
                  <a:pt x="71" y="191"/>
                </a:lnTo>
                <a:lnTo>
                  <a:pt x="71" y="191"/>
                </a:lnTo>
                <a:lnTo>
                  <a:pt x="71" y="191"/>
                </a:lnTo>
                <a:lnTo>
                  <a:pt x="73" y="191"/>
                </a:lnTo>
                <a:lnTo>
                  <a:pt x="71" y="191"/>
                </a:lnTo>
                <a:lnTo>
                  <a:pt x="73" y="192"/>
                </a:lnTo>
                <a:lnTo>
                  <a:pt x="73" y="192"/>
                </a:lnTo>
                <a:lnTo>
                  <a:pt x="73" y="192"/>
                </a:lnTo>
                <a:lnTo>
                  <a:pt x="73" y="192"/>
                </a:lnTo>
                <a:lnTo>
                  <a:pt x="74" y="192"/>
                </a:lnTo>
                <a:lnTo>
                  <a:pt x="74" y="192"/>
                </a:lnTo>
                <a:lnTo>
                  <a:pt x="74" y="192"/>
                </a:lnTo>
                <a:lnTo>
                  <a:pt x="75" y="192"/>
                </a:lnTo>
                <a:lnTo>
                  <a:pt x="75" y="192"/>
                </a:lnTo>
                <a:lnTo>
                  <a:pt x="75" y="192"/>
                </a:lnTo>
                <a:lnTo>
                  <a:pt x="78" y="192"/>
                </a:lnTo>
                <a:lnTo>
                  <a:pt x="81" y="192"/>
                </a:lnTo>
                <a:lnTo>
                  <a:pt x="83" y="191"/>
                </a:lnTo>
                <a:lnTo>
                  <a:pt x="83" y="190"/>
                </a:lnTo>
                <a:lnTo>
                  <a:pt x="83" y="190"/>
                </a:lnTo>
                <a:lnTo>
                  <a:pt x="84" y="190"/>
                </a:lnTo>
                <a:lnTo>
                  <a:pt x="84" y="190"/>
                </a:lnTo>
                <a:lnTo>
                  <a:pt x="84" y="190"/>
                </a:lnTo>
                <a:lnTo>
                  <a:pt x="85" y="191"/>
                </a:lnTo>
                <a:lnTo>
                  <a:pt x="85" y="191"/>
                </a:lnTo>
                <a:lnTo>
                  <a:pt x="85" y="191"/>
                </a:lnTo>
                <a:lnTo>
                  <a:pt x="87" y="191"/>
                </a:lnTo>
                <a:lnTo>
                  <a:pt x="87" y="190"/>
                </a:lnTo>
                <a:lnTo>
                  <a:pt x="87" y="190"/>
                </a:lnTo>
                <a:lnTo>
                  <a:pt x="90" y="190"/>
                </a:lnTo>
                <a:lnTo>
                  <a:pt x="91" y="190"/>
                </a:lnTo>
                <a:lnTo>
                  <a:pt x="91" y="190"/>
                </a:lnTo>
                <a:lnTo>
                  <a:pt x="91" y="190"/>
                </a:lnTo>
                <a:lnTo>
                  <a:pt x="93" y="190"/>
                </a:lnTo>
                <a:lnTo>
                  <a:pt x="93" y="190"/>
                </a:lnTo>
                <a:lnTo>
                  <a:pt x="93" y="188"/>
                </a:lnTo>
                <a:lnTo>
                  <a:pt x="93" y="188"/>
                </a:lnTo>
                <a:lnTo>
                  <a:pt x="93" y="187"/>
                </a:lnTo>
                <a:lnTo>
                  <a:pt x="93" y="185"/>
                </a:lnTo>
                <a:lnTo>
                  <a:pt x="93" y="185"/>
                </a:lnTo>
                <a:lnTo>
                  <a:pt x="93" y="185"/>
                </a:lnTo>
                <a:lnTo>
                  <a:pt x="94" y="185"/>
                </a:lnTo>
                <a:lnTo>
                  <a:pt x="94" y="185"/>
                </a:lnTo>
                <a:lnTo>
                  <a:pt x="94" y="184"/>
                </a:lnTo>
                <a:lnTo>
                  <a:pt x="93" y="184"/>
                </a:lnTo>
                <a:lnTo>
                  <a:pt x="91" y="182"/>
                </a:lnTo>
                <a:lnTo>
                  <a:pt x="91" y="182"/>
                </a:lnTo>
                <a:lnTo>
                  <a:pt x="91" y="182"/>
                </a:lnTo>
                <a:lnTo>
                  <a:pt x="90" y="182"/>
                </a:lnTo>
                <a:lnTo>
                  <a:pt x="90" y="182"/>
                </a:lnTo>
                <a:lnTo>
                  <a:pt x="88" y="182"/>
                </a:lnTo>
                <a:lnTo>
                  <a:pt x="90" y="184"/>
                </a:lnTo>
                <a:lnTo>
                  <a:pt x="90" y="184"/>
                </a:lnTo>
                <a:lnTo>
                  <a:pt x="90" y="184"/>
                </a:lnTo>
                <a:lnTo>
                  <a:pt x="90" y="185"/>
                </a:lnTo>
                <a:lnTo>
                  <a:pt x="90" y="185"/>
                </a:lnTo>
                <a:lnTo>
                  <a:pt x="90" y="185"/>
                </a:lnTo>
                <a:lnTo>
                  <a:pt x="90" y="185"/>
                </a:lnTo>
                <a:lnTo>
                  <a:pt x="90" y="187"/>
                </a:lnTo>
                <a:lnTo>
                  <a:pt x="91" y="187"/>
                </a:lnTo>
                <a:lnTo>
                  <a:pt x="91" y="187"/>
                </a:lnTo>
                <a:lnTo>
                  <a:pt x="90" y="187"/>
                </a:lnTo>
                <a:lnTo>
                  <a:pt x="90" y="187"/>
                </a:lnTo>
                <a:lnTo>
                  <a:pt x="88" y="188"/>
                </a:lnTo>
                <a:lnTo>
                  <a:pt x="88" y="187"/>
                </a:lnTo>
                <a:lnTo>
                  <a:pt x="87" y="188"/>
                </a:lnTo>
                <a:lnTo>
                  <a:pt x="87" y="188"/>
                </a:lnTo>
                <a:lnTo>
                  <a:pt x="87" y="187"/>
                </a:lnTo>
                <a:lnTo>
                  <a:pt x="87" y="187"/>
                </a:lnTo>
                <a:lnTo>
                  <a:pt x="85" y="187"/>
                </a:lnTo>
                <a:lnTo>
                  <a:pt x="85" y="187"/>
                </a:lnTo>
                <a:lnTo>
                  <a:pt x="85" y="187"/>
                </a:lnTo>
                <a:lnTo>
                  <a:pt x="85" y="185"/>
                </a:lnTo>
                <a:lnTo>
                  <a:pt x="85" y="184"/>
                </a:lnTo>
                <a:lnTo>
                  <a:pt x="84" y="184"/>
                </a:lnTo>
                <a:lnTo>
                  <a:pt x="84" y="184"/>
                </a:lnTo>
                <a:lnTo>
                  <a:pt x="84" y="184"/>
                </a:lnTo>
                <a:lnTo>
                  <a:pt x="84" y="185"/>
                </a:lnTo>
                <a:lnTo>
                  <a:pt x="84" y="185"/>
                </a:lnTo>
                <a:lnTo>
                  <a:pt x="84" y="185"/>
                </a:lnTo>
                <a:lnTo>
                  <a:pt x="83" y="184"/>
                </a:lnTo>
                <a:lnTo>
                  <a:pt x="81" y="185"/>
                </a:lnTo>
                <a:lnTo>
                  <a:pt x="81" y="185"/>
                </a:lnTo>
                <a:lnTo>
                  <a:pt x="81" y="185"/>
                </a:lnTo>
                <a:lnTo>
                  <a:pt x="81" y="185"/>
                </a:lnTo>
                <a:lnTo>
                  <a:pt x="81" y="184"/>
                </a:lnTo>
                <a:lnTo>
                  <a:pt x="81" y="184"/>
                </a:lnTo>
                <a:lnTo>
                  <a:pt x="81" y="184"/>
                </a:lnTo>
                <a:lnTo>
                  <a:pt x="81" y="184"/>
                </a:lnTo>
                <a:lnTo>
                  <a:pt x="81" y="184"/>
                </a:lnTo>
                <a:lnTo>
                  <a:pt x="81" y="182"/>
                </a:lnTo>
                <a:lnTo>
                  <a:pt x="81" y="182"/>
                </a:lnTo>
                <a:lnTo>
                  <a:pt x="81" y="181"/>
                </a:lnTo>
                <a:lnTo>
                  <a:pt x="81" y="181"/>
                </a:lnTo>
                <a:lnTo>
                  <a:pt x="81" y="181"/>
                </a:lnTo>
                <a:lnTo>
                  <a:pt x="81" y="181"/>
                </a:lnTo>
                <a:lnTo>
                  <a:pt x="83" y="180"/>
                </a:lnTo>
                <a:lnTo>
                  <a:pt x="84" y="180"/>
                </a:lnTo>
                <a:lnTo>
                  <a:pt x="85" y="178"/>
                </a:lnTo>
                <a:lnTo>
                  <a:pt x="85" y="178"/>
                </a:lnTo>
                <a:lnTo>
                  <a:pt x="85" y="178"/>
                </a:lnTo>
                <a:lnTo>
                  <a:pt x="85" y="178"/>
                </a:lnTo>
                <a:lnTo>
                  <a:pt x="85" y="178"/>
                </a:lnTo>
                <a:lnTo>
                  <a:pt x="85" y="177"/>
                </a:lnTo>
                <a:lnTo>
                  <a:pt x="84" y="177"/>
                </a:lnTo>
                <a:lnTo>
                  <a:pt x="84" y="177"/>
                </a:lnTo>
                <a:lnTo>
                  <a:pt x="84" y="177"/>
                </a:lnTo>
                <a:lnTo>
                  <a:pt x="84" y="177"/>
                </a:lnTo>
                <a:lnTo>
                  <a:pt x="84" y="178"/>
                </a:lnTo>
                <a:lnTo>
                  <a:pt x="84" y="178"/>
                </a:lnTo>
                <a:lnTo>
                  <a:pt x="83" y="180"/>
                </a:lnTo>
                <a:lnTo>
                  <a:pt x="83" y="180"/>
                </a:lnTo>
                <a:lnTo>
                  <a:pt x="83" y="178"/>
                </a:lnTo>
                <a:lnTo>
                  <a:pt x="83" y="178"/>
                </a:lnTo>
                <a:lnTo>
                  <a:pt x="81" y="177"/>
                </a:lnTo>
                <a:lnTo>
                  <a:pt x="81" y="177"/>
                </a:lnTo>
                <a:lnTo>
                  <a:pt x="81" y="177"/>
                </a:lnTo>
                <a:lnTo>
                  <a:pt x="81" y="177"/>
                </a:lnTo>
                <a:lnTo>
                  <a:pt x="80" y="177"/>
                </a:lnTo>
                <a:lnTo>
                  <a:pt x="80" y="177"/>
                </a:lnTo>
                <a:lnTo>
                  <a:pt x="81" y="178"/>
                </a:lnTo>
                <a:lnTo>
                  <a:pt x="81" y="178"/>
                </a:lnTo>
                <a:lnTo>
                  <a:pt x="81" y="180"/>
                </a:lnTo>
                <a:lnTo>
                  <a:pt x="80" y="180"/>
                </a:lnTo>
                <a:lnTo>
                  <a:pt x="80" y="180"/>
                </a:lnTo>
                <a:lnTo>
                  <a:pt x="80" y="180"/>
                </a:lnTo>
                <a:lnTo>
                  <a:pt x="80" y="178"/>
                </a:lnTo>
                <a:lnTo>
                  <a:pt x="80" y="178"/>
                </a:lnTo>
                <a:lnTo>
                  <a:pt x="80" y="178"/>
                </a:lnTo>
                <a:lnTo>
                  <a:pt x="78" y="178"/>
                </a:lnTo>
                <a:lnTo>
                  <a:pt x="80" y="177"/>
                </a:lnTo>
                <a:lnTo>
                  <a:pt x="80" y="177"/>
                </a:lnTo>
                <a:lnTo>
                  <a:pt x="78" y="177"/>
                </a:lnTo>
                <a:lnTo>
                  <a:pt x="78" y="177"/>
                </a:lnTo>
                <a:lnTo>
                  <a:pt x="77" y="177"/>
                </a:lnTo>
                <a:lnTo>
                  <a:pt x="75" y="178"/>
                </a:lnTo>
                <a:lnTo>
                  <a:pt x="77" y="178"/>
                </a:lnTo>
                <a:lnTo>
                  <a:pt x="77" y="178"/>
                </a:lnTo>
                <a:lnTo>
                  <a:pt x="75" y="178"/>
                </a:lnTo>
                <a:lnTo>
                  <a:pt x="75" y="178"/>
                </a:lnTo>
                <a:lnTo>
                  <a:pt x="75" y="178"/>
                </a:lnTo>
                <a:lnTo>
                  <a:pt x="75" y="180"/>
                </a:lnTo>
                <a:lnTo>
                  <a:pt x="75" y="180"/>
                </a:lnTo>
                <a:lnTo>
                  <a:pt x="75" y="178"/>
                </a:lnTo>
                <a:lnTo>
                  <a:pt x="74" y="178"/>
                </a:lnTo>
                <a:lnTo>
                  <a:pt x="73" y="178"/>
                </a:lnTo>
                <a:lnTo>
                  <a:pt x="73" y="178"/>
                </a:lnTo>
                <a:lnTo>
                  <a:pt x="73" y="178"/>
                </a:lnTo>
                <a:lnTo>
                  <a:pt x="73" y="178"/>
                </a:lnTo>
                <a:lnTo>
                  <a:pt x="73" y="178"/>
                </a:lnTo>
                <a:lnTo>
                  <a:pt x="73" y="180"/>
                </a:lnTo>
                <a:lnTo>
                  <a:pt x="73" y="180"/>
                </a:lnTo>
                <a:lnTo>
                  <a:pt x="71" y="178"/>
                </a:lnTo>
                <a:lnTo>
                  <a:pt x="71" y="178"/>
                </a:lnTo>
                <a:lnTo>
                  <a:pt x="70" y="178"/>
                </a:lnTo>
                <a:lnTo>
                  <a:pt x="70" y="178"/>
                </a:lnTo>
                <a:lnTo>
                  <a:pt x="70" y="180"/>
                </a:lnTo>
                <a:lnTo>
                  <a:pt x="68" y="180"/>
                </a:lnTo>
                <a:lnTo>
                  <a:pt x="67" y="180"/>
                </a:lnTo>
                <a:lnTo>
                  <a:pt x="67" y="180"/>
                </a:lnTo>
                <a:lnTo>
                  <a:pt x="67" y="180"/>
                </a:lnTo>
                <a:lnTo>
                  <a:pt x="67" y="180"/>
                </a:lnTo>
                <a:lnTo>
                  <a:pt x="67" y="180"/>
                </a:lnTo>
                <a:lnTo>
                  <a:pt x="67" y="178"/>
                </a:lnTo>
                <a:lnTo>
                  <a:pt x="67" y="178"/>
                </a:lnTo>
                <a:lnTo>
                  <a:pt x="67" y="178"/>
                </a:lnTo>
                <a:lnTo>
                  <a:pt x="67" y="178"/>
                </a:lnTo>
                <a:lnTo>
                  <a:pt x="67" y="178"/>
                </a:lnTo>
                <a:lnTo>
                  <a:pt x="65" y="178"/>
                </a:lnTo>
                <a:lnTo>
                  <a:pt x="67" y="178"/>
                </a:lnTo>
                <a:lnTo>
                  <a:pt x="67" y="178"/>
                </a:lnTo>
                <a:lnTo>
                  <a:pt x="67" y="177"/>
                </a:lnTo>
                <a:lnTo>
                  <a:pt x="67" y="177"/>
                </a:lnTo>
                <a:lnTo>
                  <a:pt x="65" y="177"/>
                </a:lnTo>
                <a:lnTo>
                  <a:pt x="65" y="177"/>
                </a:lnTo>
                <a:lnTo>
                  <a:pt x="64" y="175"/>
                </a:lnTo>
                <a:lnTo>
                  <a:pt x="64" y="175"/>
                </a:lnTo>
                <a:lnTo>
                  <a:pt x="64" y="175"/>
                </a:lnTo>
                <a:lnTo>
                  <a:pt x="64" y="177"/>
                </a:lnTo>
                <a:lnTo>
                  <a:pt x="63" y="177"/>
                </a:lnTo>
                <a:lnTo>
                  <a:pt x="64" y="178"/>
                </a:lnTo>
                <a:lnTo>
                  <a:pt x="64" y="178"/>
                </a:lnTo>
                <a:lnTo>
                  <a:pt x="64" y="178"/>
                </a:lnTo>
                <a:lnTo>
                  <a:pt x="63" y="178"/>
                </a:lnTo>
                <a:lnTo>
                  <a:pt x="63" y="178"/>
                </a:lnTo>
                <a:lnTo>
                  <a:pt x="63" y="177"/>
                </a:lnTo>
                <a:lnTo>
                  <a:pt x="63" y="177"/>
                </a:lnTo>
                <a:lnTo>
                  <a:pt x="61" y="177"/>
                </a:lnTo>
                <a:lnTo>
                  <a:pt x="61" y="177"/>
                </a:lnTo>
                <a:lnTo>
                  <a:pt x="61" y="177"/>
                </a:lnTo>
                <a:lnTo>
                  <a:pt x="61" y="177"/>
                </a:lnTo>
                <a:lnTo>
                  <a:pt x="60" y="175"/>
                </a:lnTo>
                <a:lnTo>
                  <a:pt x="60" y="175"/>
                </a:lnTo>
                <a:lnTo>
                  <a:pt x="60" y="177"/>
                </a:lnTo>
                <a:lnTo>
                  <a:pt x="60" y="177"/>
                </a:lnTo>
                <a:lnTo>
                  <a:pt x="60" y="177"/>
                </a:lnTo>
                <a:lnTo>
                  <a:pt x="60" y="177"/>
                </a:lnTo>
                <a:lnTo>
                  <a:pt x="58" y="177"/>
                </a:lnTo>
                <a:lnTo>
                  <a:pt x="58" y="175"/>
                </a:lnTo>
                <a:lnTo>
                  <a:pt x="57" y="175"/>
                </a:lnTo>
                <a:lnTo>
                  <a:pt x="57" y="177"/>
                </a:lnTo>
                <a:lnTo>
                  <a:pt x="57" y="175"/>
                </a:lnTo>
                <a:lnTo>
                  <a:pt x="57" y="175"/>
                </a:lnTo>
                <a:lnTo>
                  <a:pt x="57" y="175"/>
                </a:lnTo>
                <a:lnTo>
                  <a:pt x="56" y="175"/>
                </a:lnTo>
                <a:lnTo>
                  <a:pt x="56" y="175"/>
                </a:lnTo>
                <a:lnTo>
                  <a:pt x="54" y="175"/>
                </a:lnTo>
                <a:lnTo>
                  <a:pt x="54" y="175"/>
                </a:lnTo>
                <a:lnTo>
                  <a:pt x="53" y="175"/>
                </a:lnTo>
                <a:lnTo>
                  <a:pt x="53" y="175"/>
                </a:lnTo>
                <a:lnTo>
                  <a:pt x="53" y="174"/>
                </a:lnTo>
                <a:lnTo>
                  <a:pt x="53" y="174"/>
                </a:lnTo>
                <a:lnTo>
                  <a:pt x="51" y="174"/>
                </a:lnTo>
                <a:lnTo>
                  <a:pt x="50" y="174"/>
                </a:lnTo>
                <a:lnTo>
                  <a:pt x="50" y="174"/>
                </a:lnTo>
                <a:lnTo>
                  <a:pt x="50" y="174"/>
                </a:lnTo>
                <a:lnTo>
                  <a:pt x="48" y="175"/>
                </a:lnTo>
                <a:lnTo>
                  <a:pt x="47" y="175"/>
                </a:lnTo>
                <a:lnTo>
                  <a:pt x="47" y="175"/>
                </a:lnTo>
                <a:lnTo>
                  <a:pt x="47" y="175"/>
                </a:lnTo>
                <a:lnTo>
                  <a:pt x="47" y="175"/>
                </a:lnTo>
                <a:lnTo>
                  <a:pt x="47" y="175"/>
                </a:lnTo>
                <a:lnTo>
                  <a:pt x="47" y="175"/>
                </a:lnTo>
                <a:lnTo>
                  <a:pt x="46" y="175"/>
                </a:lnTo>
                <a:lnTo>
                  <a:pt x="46" y="175"/>
                </a:lnTo>
                <a:lnTo>
                  <a:pt x="46" y="175"/>
                </a:lnTo>
                <a:lnTo>
                  <a:pt x="46" y="175"/>
                </a:lnTo>
                <a:lnTo>
                  <a:pt x="46" y="175"/>
                </a:lnTo>
                <a:lnTo>
                  <a:pt x="44" y="174"/>
                </a:lnTo>
                <a:lnTo>
                  <a:pt x="44" y="174"/>
                </a:lnTo>
                <a:lnTo>
                  <a:pt x="43" y="175"/>
                </a:lnTo>
                <a:lnTo>
                  <a:pt x="43" y="175"/>
                </a:lnTo>
                <a:lnTo>
                  <a:pt x="41" y="175"/>
                </a:lnTo>
                <a:lnTo>
                  <a:pt x="41" y="175"/>
                </a:lnTo>
                <a:lnTo>
                  <a:pt x="41" y="175"/>
                </a:lnTo>
                <a:lnTo>
                  <a:pt x="41" y="175"/>
                </a:lnTo>
                <a:lnTo>
                  <a:pt x="40" y="175"/>
                </a:lnTo>
                <a:lnTo>
                  <a:pt x="40" y="177"/>
                </a:lnTo>
                <a:lnTo>
                  <a:pt x="38" y="178"/>
                </a:lnTo>
                <a:lnTo>
                  <a:pt x="38" y="178"/>
                </a:lnTo>
                <a:lnTo>
                  <a:pt x="38" y="178"/>
                </a:lnTo>
                <a:lnTo>
                  <a:pt x="37" y="178"/>
                </a:lnTo>
                <a:lnTo>
                  <a:pt x="37" y="178"/>
                </a:lnTo>
                <a:lnTo>
                  <a:pt x="36" y="178"/>
                </a:lnTo>
                <a:lnTo>
                  <a:pt x="36" y="178"/>
                </a:lnTo>
                <a:lnTo>
                  <a:pt x="36" y="178"/>
                </a:lnTo>
                <a:lnTo>
                  <a:pt x="36" y="178"/>
                </a:lnTo>
                <a:lnTo>
                  <a:pt x="36" y="178"/>
                </a:lnTo>
                <a:lnTo>
                  <a:pt x="34" y="178"/>
                </a:lnTo>
                <a:lnTo>
                  <a:pt x="34" y="177"/>
                </a:lnTo>
                <a:lnTo>
                  <a:pt x="31" y="177"/>
                </a:lnTo>
                <a:lnTo>
                  <a:pt x="31" y="177"/>
                </a:lnTo>
                <a:lnTo>
                  <a:pt x="31" y="177"/>
                </a:lnTo>
                <a:lnTo>
                  <a:pt x="31" y="177"/>
                </a:lnTo>
                <a:lnTo>
                  <a:pt x="30" y="177"/>
                </a:lnTo>
                <a:lnTo>
                  <a:pt x="30" y="177"/>
                </a:lnTo>
                <a:lnTo>
                  <a:pt x="28" y="175"/>
                </a:lnTo>
                <a:lnTo>
                  <a:pt x="28" y="175"/>
                </a:lnTo>
                <a:lnTo>
                  <a:pt x="28" y="175"/>
                </a:lnTo>
                <a:lnTo>
                  <a:pt x="28" y="175"/>
                </a:lnTo>
                <a:lnTo>
                  <a:pt x="27" y="175"/>
                </a:lnTo>
                <a:lnTo>
                  <a:pt x="26" y="175"/>
                </a:lnTo>
                <a:lnTo>
                  <a:pt x="26" y="175"/>
                </a:lnTo>
                <a:lnTo>
                  <a:pt x="26" y="175"/>
                </a:lnTo>
                <a:lnTo>
                  <a:pt x="26" y="174"/>
                </a:lnTo>
                <a:lnTo>
                  <a:pt x="26" y="174"/>
                </a:lnTo>
                <a:lnTo>
                  <a:pt x="24" y="174"/>
                </a:lnTo>
                <a:lnTo>
                  <a:pt x="26" y="174"/>
                </a:lnTo>
                <a:lnTo>
                  <a:pt x="26" y="174"/>
                </a:lnTo>
                <a:lnTo>
                  <a:pt x="26" y="174"/>
                </a:lnTo>
                <a:lnTo>
                  <a:pt x="26" y="174"/>
                </a:lnTo>
                <a:lnTo>
                  <a:pt x="26" y="172"/>
                </a:lnTo>
                <a:lnTo>
                  <a:pt x="26" y="172"/>
                </a:lnTo>
                <a:lnTo>
                  <a:pt x="26" y="172"/>
                </a:lnTo>
                <a:lnTo>
                  <a:pt x="26" y="172"/>
                </a:lnTo>
                <a:lnTo>
                  <a:pt x="24" y="171"/>
                </a:lnTo>
                <a:lnTo>
                  <a:pt x="23" y="171"/>
                </a:lnTo>
                <a:lnTo>
                  <a:pt x="23" y="171"/>
                </a:lnTo>
                <a:lnTo>
                  <a:pt x="23" y="171"/>
                </a:lnTo>
                <a:lnTo>
                  <a:pt x="23" y="171"/>
                </a:lnTo>
                <a:lnTo>
                  <a:pt x="23" y="171"/>
                </a:lnTo>
                <a:lnTo>
                  <a:pt x="23" y="171"/>
                </a:lnTo>
                <a:lnTo>
                  <a:pt x="23" y="171"/>
                </a:lnTo>
                <a:lnTo>
                  <a:pt x="23" y="171"/>
                </a:lnTo>
                <a:lnTo>
                  <a:pt x="23" y="171"/>
                </a:lnTo>
                <a:lnTo>
                  <a:pt x="23" y="170"/>
                </a:lnTo>
                <a:lnTo>
                  <a:pt x="23" y="170"/>
                </a:lnTo>
                <a:lnTo>
                  <a:pt x="23" y="170"/>
                </a:lnTo>
                <a:lnTo>
                  <a:pt x="23" y="171"/>
                </a:lnTo>
                <a:lnTo>
                  <a:pt x="24" y="171"/>
                </a:lnTo>
                <a:lnTo>
                  <a:pt x="24" y="171"/>
                </a:lnTo>
                <a:lnTo>
                  <a:pt x="24" y="171"/>
                </a:lnTo>
                <a:lnTo>
                  <a:pt x="24" y="171"/>
                </a:lnTo>
                <a:lnTo>
                  <a:pt x="24" y="170"/>
                </a:lnTo>
                <a:lnTo>
                  <a:pt x="24" y="170"/>
                </a:lnTo>
                <a:lnTo>
                  <a:pt x="26" y="170"/>
                </a:lnTo>
                <a:lnTo>
                  <a:pt x="24" y="168"/>
                </a:lnTo>
                <a:lnTo>
                  <a:pt x="24" y="168"/>
                </a:lnTo>
                <a:lnTo>
                  <a:pt x="24" y="168"/>
                </a:lnTo>
                <a:lnTo>
                  <a:pt x="23" y="168"/>
                </a:lnTo>
                <a:lnTo>
                  <a:pt x="23" y="168"/>
                </a:lnTo>
                <a:lnTo>
                  <a:pt x="23" y="168"/>
                </a:lnTo>
                <a:lnTo>
                  <a:pt x="23" y="168"/>
                </a:lnTo>
                <a:lnTo>
                  <a:pt x="23" y="168"/>
                </a:lnTo>
                <a:lnTo>
                  <a:pt x="23" y="168"/>
                </a:lnTo>
                <a:lnTo>
                  <a:pt x="23" y="167"/>
                </a:lnTo>
                <a:lnTo>
                  <a:pt x="24" y="168"/>
                </a:lnTo>
                <a:lnTo>
                  <a:pt x="24" y="168"/>
                </a:lnTo>
                <a:lnTo>
                  <a:pt x="24" y="168"/>
                </a:lnTo>
                <a:lnTo>
                  <a:pt x="24" y="167"/>
                </a:lnTo>
                <a:lnTo>
                  <a:pt x="26" y="167"/>
                </a:lnTo>
                <a:lnTo>
                  <a:pt x="26" y="167"/>
                </a:lnTo>
                <a:lnTo>
                  <a:pt x="26" y="168"/>
                </a:lnTo>
                <a:lnTo>
                  <a:pt x="27" y="170"/>
                </a:lnTo>
                <a:lnTo>
                  <a:pt x="27" y="170"/>
                </a:lnTo>
                <a:lnTo>
                  <a:pt x="28" y="170"/>
                </a:lnTo>
                <a:lnTo>
                  <a:pt x="28" y="170"/>
                </a:lnTo>
                <a:lnTo>
                  <a:pt x="30" y="170"/>
                </a:lnTo>
                <a:lnTo>
                  <a:pt x="30" y="170"/>
                </a:lnTo>
                <a:lnTo>
                  <a:pt x="30" y="170"/>
                </a:lnTo>
                <a:lnTo>
                  <a:pt x="31" y="170"/>
                </a:lnTo>
                <a:lnTo>
                  <a:pt x="31" y="168"/>
                </a:lnTo>
                <a:lnTo>
                  <a:pt x="28" y="167"/>
                </a:lnTo>
                <a:lnTo>
                  <a:pt x="28" y="167"/>
                </a:lnTo>
                <a:lnTo>
                  <a:pt x="30" y="167"/>
                </a:lnTo>
                <a:lnTo>
                  <a:pt x="30" y="167"/>
                </a:lnTo>
                <a:lnTo>
                  <a:pt x="30" y="167"/>
                </a:lnTo>
                <a:lnTo>
                  <a:pt x="31" y="167"/>
                </a:lnTo>
                <a:lnTo>
                  <a:pt x="31" y="167"/>
                </a:lnTo>
                <a:lnTo>
                  <a:pt x="31" y="167"/>
                </a:lnTo>
                <a:lnTo>
                  <a:pt x="33" y="167"/>
                </a:lnTo>
                <a:lnTo>
                  <a:pt x="33" y="167"/>
                </a:lnTo>
                <a:lnTo>
                  <a:pt x="33" y="167"/>
                </a:lnTo>
                <a:lnTo>
                  <a:pt x="33" y="167"/>
                </a:lnTo>
                <a:lnTo>
                  <a:pt x="33" y="167"/>
                </a:lnTo>
                <a:lnTo>
                  <a:pt x="34" y="168"/>
                </a:lnTo>
                <a:lnTo>
                  <a:pt x="34" y="168"/>
                </a:lnTo>
                <a:lnTo>
                  <a:pt x="36" y="168"/>
                </a:lnTo>
                <a:lnTo>
                  <a:pt x="36" y="168"/>
                </a:lnTo>
                <a:lnTo>
                  <a:pt x="37" y="168"/>
                </a:lnTo>
                <a:lnTo>
                  <a:pt x="37" y="168"/>
                </a:lnTo>
                <a:lnTo>
                  <a:pt x="37" y="168"/>
                </a:lnTo>
                <a:lnTo>
                  <a:pt x="37" y="168"/>
                </a:lnTo>
                <a:lnTo>
                  <a:pt x="38" y="168"/>
                </a:lnTo>
                <a:lnTo>
                  <a:pt x="38" y="168"/>
                </a:lnTo>
                <a:lnTo>
                  <a:pt x="38" y="168"/>
                </a:lnTo>
                <a:lnTo>
                  <a:pt x="38" y="170"/>
                </a:lnTo>
                <a:lnTo>
                  <a:pt x="38" y="170"/>
                </a:lnTo>
                <a:lnTo>
                  <a:pt x="40" y="170"/>
                </a:lnTo>
                <a:lnTo>
                  <a:pt x="40" y="170"/>
                </a:lnTo>
                <a:lnTo>
                  <a:pt x="41" y="170"/>
                </a:lnTo>
                <a:lnTo>
                  <a:pt x="41" y="170"/>
                </a:lnTo>
                <a:lnTo>
                  <a:pt x="40" y="168"/>
                </a:lnTo>
                <a:lnTo>
                  <a:pt x="40" y="168"/>
                </a:lnTo>
                <a:lnTo>
                  <a:pt x="40" y="168"/>
                </a:lnTo>
                <a:lnTo>
                  <a:pt x="41" y="168"/>
                </a:lnTo>
                <a:lnTo>
                  <a:pt x="41" y="168"/>
                </a:lnTo>
                <a:lnTo>
                  <a:pt x="41" y="167"/>
                </a:lnTo>
                <a:lnTo>
                  <a:pt x="41" y="167"/>
                </a:lnTo>
                <a:lnTo>
                  <a:pt x="41" y="167"/>
                </a:lnTo>
                <a:lnTo>
                  <a:pt x="41" y="167"/>
                </a:lnTo>
                <a:lnTo>
                  <a:pt x="41" y="167"/>
                </a:lnTo>
                <a:lnTo>
                  <a:pt x="41" y="167"/>
                </a:lnTo>
                <a:lnTo>
                  <a:pt x="43" y="167"/>
                </a:lnTo>
                <a:lnTo>
                  <a:pt x="43" y="167"/>
                </a:lnTo>
                <a:lnTo>
                  <a:pt x="43" y="167"/>
                </a:lnTo>
                <a:lnTo>
                  <a:pt x="44" y="168"/>
                </a:lnTo>
                <a:lnTo>
                  <a:pt x="44" y="168"/>
                </a:lnTo>
                <a:lnTo>
                  <a:pt x="44" y="167"/>
                </a:lnTo>
                <a:lnTo>
                  <a:pt x="46" y="167"/>
                </a:lnTo>
                <a:lnTo>
                  <a:pt x="47" y="167"/>
                </a:lnTo>
                <a:lnTo>
                  <a:pt x="47" y="167"/>
                </a:lnTo>
                <a:lnTo>
                  <a:pt x="47" y="167"/>
                </a:lnTo>
                <a:lnTo>
                  <a:pt x="47" y="165"/>
                </a:lnTo>
                <a:lnTo>
                  <a:pt x="47" y="165"/>
                </a:lnTo>
                <a:lnTo>
                  <a:pt x="47" y="165"/>
                </a:lnTo>
                <a:lnTo>
                  <a:pt x="47" y="165"/>
                </a:lnTo>
                <a:lnTo>
                  <a:pt x="48" y="164"/>
                </a:lnTo>
                <a:lnTo>
                  <a:pt x="50" y="164"/>
                </a:lnTo>
                <a:lnTo>
                  <a:pt x="51" y="164"/>
                </a:lnTo>
                <a:lnTo>
                  <a:pt x="53" y="164"/>
                </a:lnTo>
                <a:lnTo>
                  <a:pt x="53" y="164"/>
                </a:lnTo>
                <a:lnTo>
                  <a:pt x="54" y="164"/>
                </a:lnTo>
                <a:lnTo>
                  <a:pt x="54" y="164"/>
                </a:lnTo>
                <a:lnTo>
                  <a:pt x="54" y="164"/>
                </a:lnTo>
                <a:lnTo>
                  <a:pt x="56" y="163"/>
                </a:lnTo>
                <a:lnTo>
                  <a:pt x="56" y="163"/>
                </a:lnTo>
                <a:lnTo>
                  <a:pt x="56" y="163"/>
                </a:lnTo>
                <a:lnTo>
                  <a:pt x="56" y="163"/>
                </a:lnTo>
                <a:lnTo>
                  <a:pt x="56" y="163"/>
                </a:lnTo>
                <a:lnTo>
                  <a:pt x="54" y="163"/>
                </a:lnTo>
                <a:lnTo>
                  <a:pt x="54" y="163"/>
                </a:lnTo>
                <a:lnTo>
                  <a:pt x="53" y="163"/>
                </a:lnTo>
                <a:lnTo>
                  <a:pt x="53" y="163"/>
                </a:lnTo>
                <a:lnTo>
                  <a:pt x="53" y="163"/>
                </a:lnTo>
                <a:lnTo>
                  <a:pt x="51" y="163"/>
                </a:lnTo>
                <a:lnTo>
                  <a:pt x="48" y="163"/>
                </a:lnTo>
                <a:lnTo>
                  <a:pt x="47" y="161"/>
                </a:lnTo>
                <a:lnTo>
                  <a:pt x="46" y="161"/>
                </a:lnTo>
                <a:lnTo>
                  <a:pt x="46" y="161"/>
                </a:lnTo>
                <a:lnTo>
                  <a:pt x="46" y="161"/>
                </a:lnTo>
                <a:lnTo>
                  <a:pt x="44" y="161"/>
                </a:lnTo>
                <a:lnTo>
                  <a:pt x="44" y="161"/>
                </a:lnTo>
                <a:lnTo>
                  <a:pt x="43" y="161"/>
                </a:lnTo>
                <a:lnTo>
                  <a:pt x="43" y="161"/>
                </a:lnTo>
                <a:lnTo>
                  <a:pt x="43" y="163"/>
                </a:lnTo>
                <a:lnTo>
                  <a:pt x="43" y="163"/>
                </a:lnTo>
                <a:lnTo>
                  <a:pt x="41" y="163"/>
                </a:lnTo>
                <a:lnTo>
                  <a:pt x="40" y="163"/>
                </a:lnTo>
                <a:lnTo>
                  <a:pt x="38" y="163"/>
                </a:lnTo>
                <a:lnTo>
                  <a:pt x="38" y="163"/>
                </a:lnTo>
                <a:lnTo>
                  <a:pt x="38" y="161"/>
                </a:lnTo>
                <a:lnTo>
                  <a:pt x="38" y="161"/>
                </a:lnTo>
                <a:lnTo>
                  <a:pt x="38" y="161"/>
                </a:lnTo>
                <a:lnTo>
                  <a:pt x="38" y="160"/>
                </a:lnTo>
                <a:lnTo>
                  <a:pt x="38" y="160"/>
                </a:lnTo>
                <a:lnTo>
                  <a:pt x="38" y="160"/>
                </a:lnTo>
                <a:lnTo>
                  <a:pt x="38" y="160"/>
                </a:lnTo>
                <a:lnTo>
                  <a:pt x="37" y="161"/>
                </a:lnTo>
                <a:lnTo>
                  <a:pt x="37" y="161"/>
                </a:lnTo>
                <a:lnTo>
                  <a:pt x="36" y="161"/>
                </a:lnTo>
                <a:lnTo>
                  <a:pt x="34" y="161"/>
                </a:lnTo>
                <a:lnTo>
                  <a:pt x="34" y="161"/>
                </a:lnTo>
                <a:lnTo>
                  <a:pt x="34" y="161"/>
                </a:lnTo>
                <a:lnTo>
                  <a:pt x="34" y="161"/>
                </a:lnTo>
                <a:lnTo>
                  <a:pt x="34" y="161"/>
                </a:lnTo>
                <a:lnTo>
                  <a:pt x="34" y="160"/>
                </a:lnTo>
                <a:lnTo>
                  <a:pt x="34" y="160"/>
                </a:lnTo>
                <a:lnTo>
                  <a:pt x="34" y="160"/>
                </a:lnTo>
                <a:lnTo>
                  <a:pt x="33" y="161"/>
                </a:lnTo>
                <a:lnTo>
                  <a:pt x="33" y="161"/>
                </a:lnTo>
                <a:lnTo>
                  <a:pt x="33" y="161"/>
                </a:lnTo>
                <a:lnTo>
                  <a:pt x="33" y="161"/>
                </a:lnTo>
                <a:lnTo>
                  <a:pt x="33" y="161"/>
                </a:lnTo>
                <a:lnTo>
                  <a:pt x="33" y="160"/>
                </a:lnTo>
                <a:lnTo>
                  <a:pt x="33" y="160"/>
                </a:lnTo>
                <a:lnTo>
                  <a:pt x="33" y="160"/>
                </a:lnTo>
                <a:lnTo>
                  <a:pt x="31" y="160"/>
                </a:lnTo>
                <a:lnTo>
                  <a:pt x="31" y="160"/>
                </a:lnTo>
                <a:lnTo>
                  <a:pt x="31" y="161"/>
                </a:lnTo>
                <a:lnTo>
                  <a:pt x="31" y="161"/>
                </a:lnTo>
                <a:lnTo>
                  <a:pt x="31" y="163"/>
                </a:lnTo>
                <a:lnTo>
                  <a:pt x="31" y="163"/>
                </a:lnTo>
                <a:lnTo>
                  <a:pt x="31" y="163"/>
                </a:lnTo>
                <a:lnTo>
                  <a:pt x="30" y="163"/>
                </a:lnTo>
                <a:lnTo>
                  <a:pt x="28" y="163"/>
                </a:lnTo>
                <a:lnTo>
                  <a:pt x="28" y="163"/>
                </a:lnTo>
                <a:lnTo>
                  <a:pt x="28" y="163"/>
                </a:lnTo>
                <a:lnTo>
                  <a:pt x="28" y="163"/>
                </a:lnTo>
                <a:lnTo>
                  <a:pt x="27" y="163"/>
                </a:lnTo>
                <a:lnTo>
                  <a:pt x="26" y="163"/>
                </a:lnTo>
                <a:lnTo>
                  <a:pt x="26" y="163"/>
                </a:lnTo>
                <a:lnTo>
                  <a:pt x="24" y="163"/>
                </a:lnTo>
                <a:lnTo>
                  <a:pt x="24" y="163"/>
                </a:lnTo>
                <a:lnTo>
                  <a:pt x="24" y="163"/>
                </a:lnTo>
                <a:lnTo>
                  <a:pt x="24" y="163"/>
                </a:lnTo>
                <a:lnTo>
                  <a:pt x="24" y="163"/>
                </a:lnTo>
                <a:lnTo>
                  <a:pt x="23" y="163"/>
                </a:lnTo>
                <a:lnTo>
                  <a:pt x="21" y="161"/>
                </a:lnTo>
                <a:lnTo>
                  <a:pt x="21" y="161"/>
                </a:lnTo>
                <a:lnTo>
                  <a:pt x="18" y="161"/>
                </a:lnTo>
                <a:lnTo>
                  <a:pt x="18" y="161"/>
                </a:lnTo>
                <a:lnTo>
                  <a:pt x="18" y="160"/>
                </a:lnTo>
                <a:lnTo>
                  <a:pt x="18" y="160"/>
                </a:lnTo>
                <a:lnTo>
                  <a:pt x="18" y="160"/>
                </a:lnTo>
                <a:lnTo>
                  <a:pt x="18" y="160"/>
                </a:lnTo>
                <a:lnTo>
                  <a:pt x="18" y="160"/>
                </a:lnTo>
                <a:lnTo>
                  <a:pt x="18" y="160"/>
                </a:lnTo>
                <a:lnTo>
                  <a:pt x="18" y="160"/>
                </a:lnTo>
                <a:lnTo>
                  <a:pt x="17" y="160"/>
                </a:lnTo>
                <a:lnTo>
                  <a:pt x="17" y="161"/>
                </a:lnTo>
                <a:lnTo>
                  <a:pt x="16" y="161"/>
                </a:lnTo>
                <a:lnTo>
                  <a:pt x="16" y="161"/>
                </a:lnTo>
                <a:lnTo>
                  <a:pt x="13" y="160"/>
                </a:lnTo>
                <a:lnTo>
                  <a:pt x="13" y="160"/>
                </a:lnTo>
                <a:lnTo>
                  <a:pt x="13" y="160"/>
                </a:lnTo>
                <a:lnTo>
                  <a:pt x="13" y="158"/>
                </a:lnTo>
                <a:lnTo>
                  <a:pt x="13" y="158"/>
                </a:lnTo>
                <a:lnTo>
                  <a:pt x="14" y="158"/>
                </a:lnTo>
                <a:lnTo>
                  <a:pt x="14" y="158"/>
                </a:lnTo>
                <a:lnTo>
                  <a:pt x="14" y="158"/>
                </a:lnTo>
                <a:lnTo>
                  <a:pt x="16" y="158"/>
                </a:lnTo>
                <a:lnTo>
                  <a:pt x="16" y="158"/>
                </a:lnTo>
                <a:lnTo>
                  <a:pt x="16" y="157"/>
                </a:lnTo>
                <a:lnTo>
                  <a:pt x="16" y="158"/>
                </a:lnTo>
                <a:lnTo>
                  <a:pt x="16" y="158"/>
                </a:lnTo>
                <a:lnTo>
                  <a:pt x="17" y="158"/>
                </a:lnTo>
                <a:lnTo>
                  <a:pt x="17" y="158"/>
                </a:lnTo>
                <a:lnTo>
                  <a:pt x="17" y="158"/>
                </a:lnTo>
                <a:lnTo>
                  <a:pt x="17" y="157"/>
                </a:lnTo>
                <a:lnTo>
                  <a:pt x="20" y="157"/>
                </a:lnTo>
                <a:lnTo>
                  <a:pt x="20" y="157"/>
                </a:lnTo>
                <a:lnTo>
                  <a:pt x="20" y="158"/>
                </a:lnTo>
                <a:lnTo>
                  <a:pt x="20" y="158"/>
                </a:lnTo>
                <a:lnTo>
                  <a:pt x="20" y="158"/>
                </a:lnTo>
                <a:lnTo>
                  <a:pt x="20" y="160"/>
                </a:lnTo>
                <a:lnTo>
                  <a:pt x="20" y="160"/>
                </a:lnTo>
                <a:lnTo>
                  <a:pt x="20" y="160"/>
                </a:lnTo>
                <a:lnTo>
                  <a:pt x="20" y="160"/>
                </a:lnTo>
                <a:lnTo>
                  <a:pt x="20" y="160"/>
                </a:lnTo>
                <a:lnTo>
                  <a:pt x="20" y="158"/>
                </a:lnTo>
                <a:lnTo>
                  <a:pt x="21" y="158"/>
                </a:lnTo>
                <a:lnTo>
                  <a:pt x="21" y="158"/>
                </a:lnTo>
                <a:lnTo>
                  <a:pt x="23" y="158"/>
                </a:lnTo>
                <a:lnTo>
                  <a:pt x="23" y="158"/>
                </a:lnTo>
                <a:lnTo>
                  <a:pt x="23" y="158"/>
                </a:lnTo>
                <a:lnTo>
                  <a:pt x="23" y="160"/>
                </a:lnTo>
                <a:lnTo>
                  <a:pt x="23" y="160"/>
                </a:lnTo>
                <a:lnTo>
                  <a:pt x="24" y="160"/>
                </a:lnTo>
                <a:lnTo>
                  <a:pt x="24" y="160"/>
                </a:lnTo>
                <a:lnTo>
                  <a:pt x="24" y="160"/>
                </a:lnTo>
                <a:lnTo>
                  <a:pt x="24" y="160"/>
                </a:lnTo>
                <a:lnTo>
                  <a:pt x="26" y="158"/>
                </a:lnTo>
                <a:lnTo>
                  <a:pt x="26" y="158"/>
                </a:lnTo>
                <a:lnTo>
                  <a:pt x="26" y="157"/>
                </a:lnTo>
                <a:lnTo>
                  <a:pt x="26" y="157"/>
                </a:lnTo>
                <a:lnTo>
                  <a:pt x="27" y="157"/>
                </a:lnTo>
                <a:lnTo>
                  <a:pt x="27" y="157"/>
                </a:lnTo>
                <a:lnTo>
                  <a:pt x="28" y="157"/>
                </a:lnTo>
                <a:lnTo>
                  <a:pt x="30" y="157"/>
                </a:lnTo>
                <a:lnTo>
                  <a:pt x="30" y="157"/>
                </a:lnTo>
                <a:lnTo>
                  <a:pt x="31" y="157"/>
                </a:lnTo>
                <a:lnTo>
                  <a:pt x="31" y="157"/>
                </a:lnTo>
                <a:lnTo>
                  <a:pt x="31" y="157"/>
                </a:lnTo>
                <a:lnTo>
                  <a:pt x="31" y="157"/>
                </a:lnTo>
                <a:lnTo>
                  <a:pt x="33" y="158"/>
                </a:lnTo>
                <a:lnTo>
                  <a:pt x="34" y="158"/>
                </a:lnTo>
                <a:lnTo>
                  <a:pt x="36" y="158"/>
                </a:lnTo>
                <a:lnTo>
                  <a:pt x="36" y="158"/>
                </a:lnTo>
                <a:lnTo>
                  <a:pt x="37" y="158"/>
                </a:lnTo>
                <a:lnTo>
                  <a:pt x="37" y="158"/>
                </a:lnTo>
                <a:lnTo>
                  <a:pt x="43" y="157"/>
                </a:lnTo>
                <a:lnTo>
                  <a:pt x="47" y="157"/>
                </a:lnTo>
                <a:lnTo>
                  <a:pt x="50" y="157"/>
                </a:lnTo>
                <a:lnTo>
                  <a:pt x="51" y="155"/>
                </a:lnTo>
                <a:lnTo>
                  <a:pt x="50" y="155"/>
                </a:lnTo>
                <a:lnTo>
                  <a:pt x="50" y="155"/>
                </a:lnTo>
                <a:lnTo>
                  <a:pt x="51" y="155"/>
                </a:lnTo>
                <a:lnTo>
                  <a:pt x="51" y="154"/>
                </a:lnTo>
                <a:lnTo>
                  <a:pt x="51" y="154"/>
                </a:lnTo>
                <a:lnTo>
                  <a:pt x="51" y="154"/>
                </a:lnTo>
                <a:lnTo>
                  <a:pt x="51" y="154"/>
                </a:lnTo>
                <a:lnTo>
                  <a:pt x="50" y="153"/>
                </a:lnTo>
                <a:lnTo>
                  <a:pt x="48" y="154"/>
                </a:lnTo>
                <a:lnTo>
                  <a:pt x="50" y="154"/>
                </a:lnTo>
                <a:lnTo>
                  <a:pt x="50" y="154"/>
                </a:lnTo>
                <a:lnTo>
                  <a:pt x="48" y="154"/>
                </a:lnTo>
                <a:lnTo>
                  <a:pt x="47" y="155"/>
                </a:lnTo>
                <a:lnTo>
                  <a:pt x="47" y="155"/>
                </a:lnTo>
                <a:lnTo>
                  <a:pt x="47" y="155"/>
                </a:lnTo>
                <a:lnTo>
                  <a:pt x="47" y="155"/>
                </a:lnTo>
                <a:lnTo>
                  <a:pt x="47" y="155"/>
                </a:lnTo>
                <a:lnTo>
                  <a:pt x="47" y="155"/>
                </a:lnTo>
                <a:lnTo>
                  <a:pt x="47" y="155"/>
                </a:lnTo>
                <a:lnTo>
                  <a:pt x="47" y="155"/>
                </a:lnTo>
                <a:lnTo>
                  <a:pt x="47" y="155"/>
                </a:lnTo>
                <a:lnTo>
                  <a:pt x="46" y="155"/>
                </a:lnTo>
                <a:lnTo>
                  <a:pt x="46" y="154"/>
                </a:lnTo>
                <a:lnTo>
                  <a:pt x="44" y="154"/>
                </a:lnTo>
                <a:lnTo>
                  <a:pt x="44" y="154"/>
                </a:lnTo>
                <a:lnTo>
                  <a:pt x="44" y="154"/>
                </a:lnTo>
                <a:lnTo>
                  <a:pt x="43" y="154"/>
                </a:lnTo>
                <a:lnTo>
                  <a:pt x="41" y="154"/>
                </a:lnTo>
                <a:lnTo>
                  <a:pt x="41" y="154"/>
                </a:lnTo>
                <a:lnTo>
                  <a:pt x="40" y="154"/>
                </a:lnTo>
                <a:lnTo>
                  <a:pt x="40" y="154"/>
                </a:lnTo>
                <a:lnTo>
                  <a:pt x="40" y="154"/>
                </a:lnTo>
                <a:lnTo>
                  <a:pt x="38" y="154"/>
                </a:lnTo>
                <a:lnTo>
                  <a:pt x="38" y="154"/>
                </a:lnTo>
                <a:lnTo>
                  <a:pt x="38" y="154"/>
                </a:lnTo>
                <a:lnTo>
                  <a:pt x="38" y="154"/>
                </a:lnTo>
                <a:lnTo>
                  <a:pt x="37" y="154"/>
                </a:lnTo>
                <a:lnTo>
                  <a:pt x="37" y="154"/>
                </a:lnTo>
                <a:lnTo>
                  <a:pt x="37" y="154"/>
                </a:lnTo>
                <a:lnTo>
                  <a:pt x="36" y="154"/>
                </a:lnTo>
                <a:lnTo>
                  <a:pt x="36" y="155"/>
                </a:lnTo>
                <a:lnTo>
                  <a:pt x="36" y="155"/>
                </a:lnTo>
                <a:lnTo>
                  <a:pt x="36" y="155"/>
                </a:lnTo>
                <a:lnTo>
                  <a:pt x="34" y="155"/>
                </a:lnTo>
                <a:lnTo>
                  <a:pt x="33" y="155"/>
                </a:lnTo>
                <a:lnTo>
                  <a:pt x="33" y="155"/>
                </a:lnTo>
                <a:lnTo>
                  <a:pt x="31" y="155"/>
                </a:lnTo>
                <a:lnTo>
                  <a:pt x="31" y="155"/>
                </a:lnTo>
                <a:lnTo>
                  <a:pt x="30" y="155"/>
                </a:lnTo>
                <a:lnTo>
                  <a:pt x="28" y="154"/>
                </a:lnTo>
                <a:lnTo>
                  <a:pt x="28" y="154"/>
                </a:lnTo>
                <a:lnTo>
                  <a:pt x="28" y="154"/>
                </a:lnTo>
                <a:lnTo>
                  <a:pt x="28" y="154"/>
                </a:lnTo>
                <a:lnTo>
                  <a:pt x="28" y="154"/>
                </a:lnTo>
                <a:lnTo>
                  <a:pt x="27" y="154"/>
                </a:lnTo>
                <a:lnTo>
                  <a:pt x="27" y="154"/>
                </a:lnTo>
                <a:lnTo>
                  <a:pt x="26" y="154"/>
                </a:lnTo>
                <a:lnTo>
                  <a:pt x="26" y="154"/>
                </a:lnTo>
                <a:lnTo>
                  <a:pt x="27" y="155"/>
                </a:lnTo>
                <a:lnTo>
                  <a:pt x="27" y="155"/>
                </a:lnTo>
                <a:lnTo>
                  <a:pt x="26" y="155"/>
                </a:lnTo>
                <a:lnTo>
                  <a:pt x="26" y="155"/>
                </a:lnTo>
                <a:lnTo>
                  <a:pt x="24" y="154"/>
                </a:lnTo>
                <a:lnTo>
                  <a:pt x="24" y="154"/>
                </a:lnTo>
                <a:lnTo>
                  <a:pt x="23" y="154"/>
                </a:lnTo>
                <a:lnTo>
                  <a:pt x="23" y="154"/>
                </a:lnTo>
                <a:lnTo>
                  <a:pt x="23" y="155"/>
                </a:lnTo>
                <a:lnTo>
                  <a:pt x="23" y="155"/>
                </a:lnTo>
                <a:lnTo>
                  <a:pt x="23" y="155"/>
                </a:lnTo>
                <a:lnTo>
                  <a:pt x="23" y="155"/>
                </a:lnTo>
                <a:lnTo>
                  <a:pt x="23" y="155"/>
                </a:lnTo>
                <a:lnTo>
                  <a:pt x="23" y="155"/>
                </a:lnTo>
                <a:lnTo>
                  <a:pt x="21" y="155"/>
                </a:lnTo>
                <a:lnTo>
                  <a:pt x="21" y="154"/>
                </a:lnTo>
                <a:lnTo>
                  <a:pt x="23" y="154"/>
                </a:lnTo>
                <a:lnTo>
                  <a:pt x="23" y="153"/>
                </a:lnTo>
                <a:lnTo>
                  <a:pt x="21" y="153"/>
                </a:lnTo>
                <a:lnTo>
                  <a:pt x="21" y="153"/>
                </a:lnTo>
                <a:lnTo>
                  <a:pt x="21" y="153"/>
                </a:lnTo>
                <a:lnTo>
                  <a:pt x="21" y="153"/>
                </a:lnTo>
                <a:lnTo>
                  <a:pt x="20" y="153"/>
                </a:lnTo>
                <a:lnTo>
                  <a:pt x="20" y="153"/>
                </a:lnTo>
                <a:lnTo>
                  <a:pt x="20" y="153"/>
                </a:lnTo>
                <a:lnTo>
                  <a:pt x="18" y="153"/>
                </a:lnTo>
                <a:lnTo>
                  <a:pt x="18" y="153"/>
                </a:lnTo>
                <a:lnTo>
                  <a:pt x="18" y="153"/>
                </a:lnTo>
                <a:lnTo>
                  <a:pt x="18" y="153"/>
                </a:lnTo>
                <a:lnTo>
                  <a:pt x="18" y="153"/>
                </a:lnTo>
                <a:lnTo>
                  <a:pt x="18" y="154"/>
                </a:lnTo>
                <a:lnTo>
                  <a:pt x="18" y="154"/>
                </a:lnTo>
                <a:lnTo>
                  <a:pt x="17" y="154"/>
                </a:lnTo>
                <a:lnTo>
                  <a:pt x="17" y="154"/>
                </a:lnTo>
                <a:lnTo>
                  <a:pt x="17" y="154"/>
                </a:lnTo>
                <a:lnTo>
                  <a:pt x="17" y="154"/>
                </a:lnTo>
                <a:lnTo>
                  <a:pt x="17" y="153"/>
                </a:lnTo>
                <a:lnTo>
                  <a:pt x="17" y="153"/>
                </a:lnTo>
                <a:lnTo>
                  <a:pt x="17" y="153"/>
                </a:lnTo>
                <a:lnTo>
                  <a:pt x="17" y="153"/>
                </a:lnTo>
                <a:lnTo>
                  <a:pt x="17" y="153"/>
                </a:lnTo>
                <a:lnTo>
                  <a:pt x="17" y="153"/>
                </a:lnTo>
                <a:lnTo>
                  <a:pt x="16" y="154"/>
                </a:lnTo>
                <a:lnTo>
                  <a:pt x="17" y="154"/>
                </a:lnTo>
                <a:lnTo>
                  <a:pt x="17" y="154"/>
                </a:lnTo>
                <a:lnTo>
                  <a:pt x="16" y="154"/>
                </a:lnTo>
                <a:lnTo>
                  <a:pt x="16" y="154"/>
                </a:lnTo>
                <a:lnTo>
                  <a:pt x="16" y="154"/>
                </a:lnTo>
                <a:lnTo>
                  <a:pt x="16" y="153"/>
                </a:lnTo>
                <a:lnTo>
                  <a:pt x="14" y="153"/>
                </a:lnTo>
                <a:lnTo>
                  <a:pt x="13" y="151"/>
                </a:lnTo>
                <a:lnTo>
                  <a:pt x="13" y="151"/>
                </a:lnTo>
                <a:lnTo>
                  <a:pt x="14" y="151"/>
                </a:lnTo>
                <a:lnTo>
                  <a:pt x="14" y="150"/>
                </a:lnTo>
                <a:lnTo>
                  <a:pt x="14" y="150"/>
                </a:lnTo>
                <a:lnTo>
                  <a:pt x="14" y="150"/>
                </a:lnTo>
                <a:lnTo>
                  <a:pt x="14" y="150"/>
                </a:lnTo>
                <a:lnTo>
                  <a:pt x="14" y="150"/>
                </a:lnTo>
                <a:lnTo>
                  <a:pt x="13" y="150"/>
                </a:lnTo>
                <a:lnTo>
                  <a:pt x="13" y="150"/>
                </a:lnTo>
                <a:lnTo>
                  <a:pt x="13" y="148"/>
                </a:lnTo>
                <a:lnTo>
                  <a:pt x="13" y="148"/>
                </a:lnTo>
                <a:lnTo>
                  <a:pt x="13" y="148"/>
                </a:lnTo>
                <a:lnTo>
                  <a:pt x="13" y="148"/>
                </a:lnTo>
                <a:lnTo>
                  <a:pt x="13" y="148"/>
                </a:lnTo>
                <a:lnTo>
                  <a:pt x="14" y="148"/>
                </a:lnTo>
                <a:lnTo>
                  <a:pt x="14" y="148"/>
                </a:lnTo>
                <a:lnTo>
                  <a:pt x="16" y="148"/>
                </a:lnTo>
                <a:lnTo>
                  <a:pt x="16" y="148"/>
                </a:lnTo>
                <a:lnTo>
                  <a:pt x="16" y="148"/>
                </a:lnTo>
                <a:lnTo>
                  <a:pt x="16" y="148"/>
                </a:lnTo>
                <a:lnTo>
                  <a:pt x="16" y="148"/>
                </a:lnTo>
                <a:lnTo>
                  <a:pt x="16" y="148"/>
                </a:lnTo>
                <a:lnTo>
                  <a:pt x="16" y="150"/>
                </a:lnTo>
                <a:lnTo>
                  <a:pt x="17" y="150"/>
                </a:lnTo>
                <a:lnTo>
                  <a:pt x="17" y="150"/>
                </a:lnTo>
                <a:lnTo>
                  <a:pt x="18" y="150"/>
                </a:lnTo>
                <a:lnTo>
                  <a:pt x="18" y="150"/>
                </a:lnTo>
                <a:lnTo>
                  <a:pt x="18" y="148"/>
                </a:lnTo>
                <a:lnTo>
                  <a:pt x="18" y="148"/>
                </a:lnTo>
                <a:lnTo>
                  <a:pt x="18" y="150"/>
                </a:lnTo>
                <a:lnTo>
                  <a:pt x="20" y="150"/>
                </a:lnTo>
                <a:lnTo>
                  <a:pt x="20" y="150"/>
                </a:lnTo>
                <a:lnTo>
                  <a:pt x="20" y="148"/>
                </a:lnTo>
                <a:lnTo>
                  <a:pt x="20" y="148"/>
                </a:lnTo>
                <a:lnTo>
                  <a:pt x="20" y="148"/>
                </a:lnTo>
                <a:lnTo>
                  <a:pt x="20" y="147"/>
                </a:lnTo>
                <a:lnTo>
                  <a:pt x="20" y="147"/>
                </a:lnTo>
                <a:lnTo>
                  <a:pt x="20" y="147"/>
                </a:lnTo>
                <a:lnTo>
                  <a:pt x="20" y="145"/>
                </a:lnTo>
                <a:lnTo>
                  <a:pt x="18" y="145"/>
                </a:lnTo>
                <a:lnTo>
                  <a:pt x="18" y="147"/>
                </a:lnTo>
                <a:lnTo>
                  <a:pt x="18" y="147"/>
                </a:lnTo>
                <a:lnTo>
                  <a:pt x="18" y="147"/>
                </a:lnTo>
                <a:lnTo>
                  <a:pt x="18" y="147"/>
                </a:lnTo>
                <a:lnTo>
                  <a:pt x="18" y="147"/>
                </a:lnTo>
                <a:lnTo>
                  <a:pt x="18" y="147"/>
                </a:lnTo>
                <a:lnTo>
                  <a:pt x="18" y="147"/>
                </a:lnTo>
                <a:lnTo>
                  <a:pt x="17" y="147"/>
                </a:lnTo>
                <a:lnTo>
                  <a:pt x="17" y="147"/>
                </a:lnTo>
                <a:lnTo>
                  <a:pt x="16" y="147"/>
                </a:lnTo>
                <a:lnTo>
                  <a:pt x="16" y="145"/>
                </a:lnTo>
                <a:lnTo>
                  <a:pt x="16" y="147"/>
                </a:lnTo>
                <a:lnTo>
                  <a:pt x="14" y="147"/>
                </a:lnTo>
                <a:lnTo>
                  <a:pt x="14" y="147"/>
                </a:lnTo>
                <a:lnTo>
                  <a:pt x="14" y="145"/>
                </a:lnTo>
                <a:lnTo>
                  <a:pt x="14" y="145"/>
                </a:lnTo>
                <a:lnTo>
                  <a:pt x="14" y="145"/>
                </a:lnTo>
                <a:lnTo>
                  <a:pt x="13" y="145"/>
                </a:lnTo>
                <a:lnTo>
                  <a:pt x="11" y="145"/>
                </a:lnTo>
                <a:lnTo>
                  <a:pt x="10" y="145"/>
                </a:lnTo>
                <a:lnTo>
                  <a:pt x="8" y="145"/>
                </a:lnTo>
                <a:lnTo>
                  <a:pt x="10" y="144"/>
                </a:lnTo>
                <a:lnTo>
                  <a:pt x="10" y="144"/>
                </a:lnTo>
                <a:lnTo>
                  <a:pt x="8" y="144"/>
                </a:lnTo>
                <a:lnTo>
                  <a:pt x="8" y="144"/>
                </a:lnTo>
                <a:lnTo>
                  <a:pt x="8" y="144"/>
                </a:lnTo>
                <a:lnTo>
                  <a:pt x="10" y="144"/>
                </a:lnTo>
                <a:lnTo>
                  <a:pt x="10" y="144"/>
                </a:lnTo>
                <a:lnTo>
                  <a:pt x="10" y="144"/>
                </a:lnTo>
                <a:lnTo>
                  <a:pt x="10" y="144"/>
                </a:lnTo>
                <a:lnTo>
                  <a:pt x="10" y="144"/>
                </a:lnTo>
                <a:lnTo>
                  <a:pt x="10" y="144"/>
                </a:lnTo>
                <a:lnTo>
                  <a:pt x="10" y="144"/>
                </a:lnTo>
                <a:lnTo>
                  <a:pt x="11" y="144"/>
                </a:lnTo>
                <a:lnTo>
                  <a:pt x="11" y="144"/>
                </a:lnTo>
                <a:lnTo>
                  <a:pt x="13" y="144"/>
                </a:lnTo>
                <a:lnTo>
                  <a:pt x="13" y="144"/>
                </a:lnTo>
                <a:lnTo>
                  <a:pt x="13" y="144"/>
                </a:lnTo>
                <a:lnTo>
                  <a:pt x="13" y="145"/>
                </a:lnTo>
                <a:lnTo>
                  <a:pt x="13" y="145"/>
                </a:lnTo>
                <a:lnTo>
                  <a:pt x="13" y="144"/>
                </a:lnTo>
                <a:lnTo>
                  <a:pt x="13" y="144"/>
                </a:lnTo>
                <a:lnTo>
                  <a:pt x="13" y="144"/>
                </a:lnTo>
                <a:lnTo>
                  <a:pt x="14" y="144"/>
                </a:lnTo>
                <a:lnTo>
                  <a:pt x="14" y="144"/>
                </a:lnTo>
                <a:lnTo>
                  <a:pt x="13" y="143"/>
                </a:lnTo>
                <a:lnTo>
                  <a:pt x="13" y="143"/>
                </a:lnTo>
                <a:lnTo>
                  <a:pt x="13" y="141"/>
                </a:lnTo>
                <a:lnTo>
                  <a:pt x="11" y="141"/>
                </a:lnTo>
                <a:lnTo>
                  <a:pt x="11" y="141"/>
                </a:lnTo>
                <a:lnTo>
                  <a:pt x="11" y="141"/>
                </a:lnTo>
                <a:lnTo>
                  <a:pt x="11" y="143"/>
                </a:lnTo>
                <a:lnTo>
                  <a:pt x="11" y="143"/>
                </a:lnTo>
                <a:lnTo>
                  <a:pt x="11" y="143"/>
                </a:lnTo>
                <a:lnTo>
                  <a:pt x="11" y="143"/>
                </a:lnTo>
                <a:lnTo>
                  <a:pt x="10" y="143"/>
                </a:lnTo>
                <a:lnTo>
                  <a:pt x="10" y="143"/>
                </a:lnTo>
                <a:lnTo>
                  <a:pt x="8" y="143"/>
                </a:lnTo>
                <a:lnTo>
                  <a:pt x="8" y="143"/>
                </a:lnTo>
                <a:lnTo>
                  <a:pt x="7" y="143"/>
                </a:lnTo>
                <a:lnTo>
                  <a:pt x="7" y="141"/>
                </a:lnTo>
                <a:lnTo>
                  <a:pt x="7" y="141"/>
                </a:lnTo>
                <a:lnTo>
                  <a:pt x="7" y="141"/>
                </a:lnTo>
                <a:lnTo>
                  <a:pt x="7" y="141"/>
                </a:lnTo>
                <a:lnTo>
                  <a:pt x="7" y="141"/>
                </a:lnTo>
                <a:lnTo>
                  <a:pt x="7" y="141"/>
                </a:lnTo>
                <a:lnTo>
                  <a:pt x="6" y="141"/>
                </a:lnTo>
                <a:lnTo>
                  <a:pt x="6" y="141"/>
                </a:lnTo>
                <a:lnTo>
                  <a:pt x="7" y="140"/>
                </a:lnTo>
                <a:lnTo>
                  <a:pt x="7" y="140"/>
                </a:lnTo>
                <a:lnTo>
                  <a:pt x="6" y="140"/>
                </a:lnTo>
                <a:lnTo>
                  <a:pt x="6" y="140"/>
                </a:lnTo>
                <a:lnTo>
                  <a:pt x="6" y="140"/>
                </a:lnTo>
                <a:lnTo>
                  <a:pt x="3" y="140"/>
                </a:lnTo>
                <a:lnTo>
                  <a:pt x="3" y="140"/>
                </a:lnTo>
                <a:lnTo>
                  <a:pt x="3" y="140"/>
                </a:lnTo>
                <a:lnTo>
                  <a:pt x="3" y="140"/>
                </a:lnTo>
                <a:lnTo>
                  <a:pt x="1" y="138"/>
                </a:lnTo>
                <a:lnTo>
                  <a:pt x="0" y="137"/>
                </a:lnTo>
                <a:lnTo>
                  <a:pt x="0" y="137"/>
                </a:lnTo>
                <a:lnTo>
                  <a:pt x="1" y="137"/>
                </a:lnTo>
                <a:lnTo>
                  <a:pt x="1" y="137"/>
                </a:lnTo>
                <a:lnTo>
                  <a:pt x="1" y="137"/>
                </a:lnTo>
                <a:lnTo>
                  <a:pt x="1" y="137"/>
                </a:lnTo>
                <a:lnTo>
                  <a:pt x="1" y="137"/>
                </a:lnTo>
                <a:lnTo>
                  <a:pt x="1" y="137"/>
                </a:lnTo>
                <a:lnTo>
                  <a:pt x="0" y="135"/>
                </a:lnTo>
                <a:lnTo>
                  <a:pt x="0" y="135"/>
                </a:lnTo>
                <a:lnTo>
                  <a:pt x="1" y="135"/>
                </a:lnTo>
                <a:lnTo>
                  <a:pt x="1" y="135"/>
                </a:lnTo>
                <a:lnTo>
                  <a:pt x="1" y="135"/>
                </a:lnTo>
                <a:lnTo>
                  <a:pt x="1" y="135"/>
                </a:lnTo>
                <a:lnTo>
                  <a:pt x="1" y="135"/>
                </a:lnTo>
                <a:lnTo>
                  <a:pt x="1" y="135"/>
                </a:lnTo>
                <a:lnTo>
                  <a:pt x="1" y="135"/>
                </a:lnTo>
                <a:lnTo>
                  <a:pt x="3" y="135"/>
                </a:lnTo>
                <a:lnTo>
                  <a:pt x="4" y="135"/>
                </a:lnTo>
                <a:lnTo>
                  <a:pt x="6" y="134"/>
                </a:lnTo>
                <a:lnTo>
                  <a:pt x="6" y="134"/>
                </a:lnTo>
                <a:lnTo>
                  <a:pt x="7" y="134"/>
                </a:lnTo>
                <a:lnTo>
                  <a:pt x="7" y="134"/>
                </a:lnTo>
                <a:lnTo>
                  <a:pt x="7" y="133"/>
                </a:lnTo>
                <a:lnTo>
                  <a:pt x="7" y="133"/>
                </a:lnTo>
                <a:lnTo>
                  <a:pt x="8" y="134"/>
                </a:lnTo>
                <a:lnTo>
                  <a:pt x="8" y="134"/>
                </a:lnTo>
                <a:lnTo>
                  <a:pt x="8" y="134"/>
                </a:lnTo>
                <a:lnTo>
                  <a:pt x="8" y="134"/>
                </a:lnTo>
                <a:lnTo>
                  <a:pt x="8" y="133"/>
                </a:lnTo>
                <a:lnTo>
                  <a:pt x="8" y="133"/>
                </a:lnTo>
                <a:lnTo>
                  <a:pt x="8" y="133"/>
                </a:lnTo>
                <a:lnTo>
                  <a:pt x="8" y="131"/>
                </a:lnTo>
                <a:lnTo>
                  <a:pt x="8" y="131"/>
                </a:lnTo>
                <a:lnTo>
                  <a:pt x="8" y="131"/>
                </a:lnTo>
                <a:lnTo>
                  <a:pt x="10" y="131"/>
                </a:lnTo>
                <a:lnTo>
                  <a:pt x="11" y="131"/>
                </a:lnTo>
                <a:lnTo>
                  <a:pt x="11" y="131"/>
                </a:lnTo>
                <a:lnTo>
                  <a:pt x="11" y="131"/>
                </a:lnTo>
                <a:lnTo>
                  <a:pt x="11" y="131"/>
                </a:lnTo>
                <a:lnTo>
                  <a:pt x="13" y="131"/>
                </a:lnTo>
                <a:lnTo>
                  <a:pt x="13" y="133"/>
                </a:lnTo>
                <a:lnTo>
                  <a:pt x="14" y="133"/>
                </a:lnTo>
                <a:lnTo>
                  <a:pt x="14" y="133"/>
                </a:lnTo>
                <a:lnTo>
                  <a:pt x="14" y="133"/>
                </a:lnTo>
                <a:lnTo>
                  <a:pt x="16" y="133"/>
                </a:lnTo>
                <a:lnTo>
                  <a:pt x="16" y="133"/>
                </a:lnTo>
                <a:lnTo>
                  <a:pt x="16" y="133"/>
                </a:lnTo>
                <a:lnTo>
                  <a:pt x="16" y="133"/>
                </a:lnTo>
                <a:lnTo>
                  <a:pt x="16" y="133"/>
                </a:lnTo>
                <a:lnTo>
                  <a:pt x="16" y="133"/>
                </a:lnTo>
                <a:lnTo>
                  <a:pt x="16" y="133"/>
                </a:lnTo>
                <a:lnTo>
                  <a:pt x="16" y="133"/>
                </a:lnTo>
                <a:lnTo>
                  <a:pt x="16" y="133"/>
                </a:lnTo>
                <a:lnTo>
                  <a:pt x="17" y="133"/>
                </a:lnTo>
                <a:lnTo>
                  <a:pt x="17" y="131"/>
                </a:lnTo>
                <a:lnTo>
                  <a:pt x="18" y="131"/>
                </a:lnTo>
                <a:lnTo>
                  <a:pt x="18" y="131"/>
                </a:lnTo>
                <a:lnTo>
                  <a:pt x="20" y="133"/>
                </a:lnTo>
                <a:lnTo>
                  <a:pt x="20" y="133"/>
                </a:lnTo>
                <a:lnTo>
                  <a:pt x="20" y="133"/>
                </a:lnTo>
                <a:lnTo>
                  <a:pt x="20" y="133"/>
                </a:lnTo>
                <a:lnTo>
                  <a:pt x="21" y="131"/>
                </a:lnTo>
                <a:lnTo>
                  <a:pt x="23" y="131"/>
                </a:lnTo>
                <a:lnTo>
                  <a:pt x="23" y="131"/>
                </a:lnTo>
                <a:lnTo>
                  <a:pt x="23" y="133"/>
                </a:lnTo>
                <a:lnTo>
                  <a:pt x="23" y="133"/>
                </a:lnTo>
                <a:lnTo>
                  <a:pt x="23" y="134"/>
                </a:lnTo>
                <a:lnTo>
                  <a:pt x="23" y="134"/>
                </a:lnTo>
                <a:lnTo>
                  <a:pt x="23" y="134"/>
                </a:lnTo>
                <a:lnTo>
                  <a:pt x="23" y="134"/>
                </a:lnTo>
                <a:lnTo>
                  <a:pt x="21" y="134"/>
                </a:lnTo>
                <a:lnTo>
                  <a:pt x="21" y="135"/>
                </a:lnTo>
                <a:lnTo>
                  <a:pt x="21" y="135"/>
                </a:lnTo>
                <a:lnTo>
                  <a:pt x="20" y="134"/>
                </a:lnTo>
                <a:lnTo>
                  <a:pt x="18" y="134"/>
                </a:lnTo>
                <a:lnTo>
                  <a:pt x="18" y="134"/>
                </a:lnTo>
                <a:lnTo>
                  <a:pt x="18" y="134"/>
                </a:lnTo>
                <a:lnTo>
                  <a:pt x="17" y="134"/>
                </a:lnTo>
                <a:lnTo>
                  <a:pt x="16" y="134"/>
                </a:lnTo>
                <a:lnTo>
                  <a:pt x="16" y="133"/>
                </a:lnTo>
                <a:lnTo>
                  <a:pt x="16" y="133"/>
                </a:lnTo>
                <a:lnTo>
                  <a:pt x="16" y="133"/>
                </a:lnTo>
                <a:lnTo>
                  <a:pt x="16" y="133"/>
                </a:lnTo>
                <a:lnTo>
                  <a:pt x="16" y="134"/>
                </a:lnTo>
                <a:lnTo>
                  <a:pt x="16" y="134"/>
                </a:lnTo>
                <a:lnTo>
                  <a:pt x="16" y="133"/>
                </a:lnTo>
                <a:lnTo>
                  <a:pt x="14" y="133"/>
                </a:lnTo>
                <a:lnTo>
                  <a:pt x="14" y="133"/>
                </a:lnTo>
                <a:lnTo>
                  <a:pt x="11" y="133"/>
                </a:lnTo>
                <a:lnTo>
                  <a:pt x="11" y="134"/>
                </a:lnTo>
                <a:lnTo>
                  <a:pt x="11" y="134"/>
                </a:lnTo>
                <a:lnTo>
                  <a:pt x="11" y="134"/>
                </a:lnTo>
                <a:lnTo>
                  <a:pt x="10" y="134"/>
                </a:lnTo>
                <a:lnTo>
                  <a:pt x="10" y="134"/>
                </a:lnTo>
                <a:lnTo>
                  <a:pt x="8" y="134"/>
                </a:lnTo>
                <a:lnTo>
                  <a:pt x="7" y="134"/>
                </a:lnTo>
                <a:lnTo>
                  <a:pt x="6" y="135"/>
                </a:lnTo>
                <a:lnTo>
                  <a:pt x="6" y="135"/>
                </a:lnTo>
                <a:lnTo>
                  <a:pt x="7" y="135"/>
                </a:lnTo>
                <a:lnTo>
                  <a:pt x="7" y="137"/>
                </a:lnTo>
                <a:lnTo>
                  <a:pt x="8" y="137"/>
                </a:lnTo>
                <a:lnTo>
                  <a:pt x="10" y="137"/>
                </a:lnTo>
                <a:lnTo>
                  <a:pt x="10" y="137"/>
                </a:lnTo>
                <a:lnTo>
                  <a:pt x="10" y="137"/>
                </a:lnTo>
                <a:lnTo>
                  <a:pt x="10" y="137"/>
                </a:lnTo>
                <a:lnTo>
                  <a:pt x="11" y="137"/>
                </a:lnTo>
                <a:lnTo>
                  <a:pt x="11" y="137"/>
                </a:lnTo>
                <a:lnTo>
                  <a:pt x="13" y="137"/>
                </a:lnTo>
                <a:lnTo>
                  <a:pt x="14" y="137"/>
                </a:lnTo>
                <a:lnTo>
                  <a:pt x="14" y="137"/>
                </a:lnTo>
                <a:lnTo>
                  <a:pt x="14" y="137"/>
                </a:lnTo>
                <a:lnTo>
                  <a:pt x="14" y="137"/>
                </a:lnTo>
                <a:lnTo>
                  <a:pt x="16" y="137"/>
                </a:lnTo>
                <a:lnTo>
                  <a:pt x="17" y="137"/>
                </a:lnTo>
                <a:lnTo>
                  <a:pt x="17" y="137"/>
                </a:lnTo>
                <a:lnTo>
                  <a:pt x="17" y="137"/>
                </a:lnTo>
                <a:lnTo>
                  <a:pt x="17" y="137"/>
                </a:lnTo>
                <a:lnTo>
                  <a:pt x="17" y="137"/>
                </a:lnTo>
                <a:lnTo>
                  <a:pt x="17" y="137"/>
                </a:lnTo>
                <a:lnTo>
                  <a:pt x="17" y="138"/>
                </a:lnTo>
                <a:lnTo>
                  <a:pt x="18" y="138"/>
                </a:lnTo>
                <a:lnTo>
                  <a:pt x="18" y="138"/>
                </a:lnTo>
                <a:lnTo>
                  <a:pt x="18" y="138"/>
                </a:lnTo>
                <a:lnTo>
                  <a:pt x="18" y="137"/>
                </a:lnTo>
                <a:lnTo>
                  <a:pt x="18" y="137"/>
                </a:lnTo>
                <a:lnTo>
                  <a:pt x="18" y="137"/>
                </a:lnTo>
                <a:lnTo>
                  <a:pt x="18" y="137"/>
                </a:lnTo>
                <a:lnTo>
                  <a:pt x="20" y="137"/>
                </a:lnTo>
                <a:lnTo>
                  <a:pt x="20" y="137"/>
                </a:lnTo>
                <a:lnTo>
                  <a:pt x="20" y="137"/>
                </a:lnTo>
                <a:lnTo>
                  <a:pt x="21" y="137"/>
                </a:lnTo>
                <a:lnTo>
                  <a:pt x="23" y="137"/>
                </a:lnTo>
                <a:lnTo>
                  <a:pt x="23" y="135"/>
                </a:lnTo>
                <a:lnTo>
                  <a:pt x="23" y="135"/>
                </a:lnTo>
                <a:lnTo>
                  <a:pt x="23" y="135"/>
                </a:lnTo>
                <a:lnTo>
                  <a:pt x="24" y="135"/>
                </a:lnTo>
                <a:lnTo>
                  <a:pt x="26" y="135"/>
                </a:lnTo>
                <a:lnTo>
                  <a:pt x="28" y="135"/>
                </a:lnTo>
                <a:lnTo>
                  <a:pt x="31" y="135"/>
                </a:lnTo>
                <a:lnTo>
                  <a:pt x="33" y="134"/>
                </a:lnTo>
                <a:lnTo>
                  <a:pt x="33" y="134"/>
                </a:lnTo>
                <a:lnTo>
                  <a:pt x="34" y="134"/>
                </a:lnTo>
                <a:lnTo>
                  <a:pt x="33" y="134"/>
                </a:lnTo>
                <a:lnTo>
                  <a:pt x="33" y="134"/>
                </a:lnTo>
                <a:lnTo>
                  <a:pt x="33" y="134"/>
                </a:lnTo>
                <a:lnTo>
                  <a:pt x="34" y="134"/>
                </a:lnTo>
                <a:lnTo>
                  <a:pt x="34" y="133"/>
                </a:lnTo>
                <a:lnTo>
                  <a:pt x="36" y="134"/>
                </a:lnTo>
                <a:lnTo>
                  <a:pt x="34" y="134"/>
                </a:lnTo>
                <a:lnTo>
                  <a:pt x="34" y="134"/>
                </a:lnTo>
                <a:lnTo>
                  <a:pt x="36" y="134"/>
                </a:lnTo>
                <a:lnTo>
                  <a:pt x="36" y="135"/>
                </a:lnTo>
                <a:lnTo>
                  <a:pt x="36" y="135"/>
                </a:lnTo>
                <a:lnTo>
                  <a:pt x="36" y="134"/>
                </a:lnTo>
                <a:lnTo>
                  <a:pt x="36" y="134"/>
                </a:lnTo>
                <a:lnTo>
                  <a:pt x="37" y="134"/>
                </a:lnTo>
                <a:lnTo>
                  <a:pt x="37" y="134"/>
                </a:lnTo>
                <a:lnTo>
                  <a:pt x="38" y="134"/>
                </a:lnTo>
                <a:lnTo>
                  <a:pt x="38" y="134"/>
                </a:lnTo>
                <a:lnTo>
                  <a:pt x="38" y="134"/>
                </a:lnTo>
                <a:lnTo>
                  <a:pt x="38" y="133"/>
                </a:lnTo>
                <a:lnTo>
                  <a:pt x="38" y="133"/>
                </a:lnTo>
                <a:lnTo>
                  <a:pt x="38" y="133"/>
                </a:lnTo>
                <a:lnTo>
                  <a:pt x="40" y="134"/>
                </a:lnTo>
                <a:lnTo>
                  <a:pt x="40" y="134"/>
                </a:lnTo>
                <a:lnTo>
                  <a:pt x="40" y="134"/>
                </a:lnTo>
                <a:lnTo>
                  <a:pt x="41" y="134"/>
                </a:lnTo>
                <a:lnTo>
                  <a:pt x="41" y="133"/>
                </a:lnTo>
                <a:lnTo>
                  <a:pt x="41" y="133"/>
                </a:lnTo>
                <a:lnTo>
                  <a:pt x="41" y="133"/>
                </a:lnTo>
                <a:lnTo>
                  <a:pt x="43" y="131"/>
                </a:lnTo>
                <a:lnTo>
                  <a:pt x="44" y="131"/>
                </a:lnTo>
                <a:lnTo>
                  <a:pt x="44" y="131"/>
                </a:lnTo>
                <a:lnTo>
                  <a:pt x="44" y="131"/>
                </a:lnTo>
                <a:lnTo>
                  <a:pt x="43" y="131"/>
                </a:lnTo>
                <a:lnTo>
                  <a:pt x="43" y="131"/>
                </a:lnTo>
                <a:lnTo>
                  <a:pt x="41" y="131"/>
                </a:lnTo>
                <a:lnTo>
                  <a:pt x="41" y="131"/>
                </a:lnTo>
                <a:lnTo>
                  <a:pt x="40" y="131"/>
                </a:lnTo>
                <a:lnTo>
                  <a:pt x="40" y="131"/>
                </a:lnTo>
                <a:lnTo>
                  <a:pt x="40" y="130"/>
                </a:lnTo>
                <a:lnTo>
                  <a:pt x="40" y="130"/>
                </a:lnTo>
                <a:lnTo>
                  <a:pt x="38" y="130"/>
                </a:lnTo>
                <a:lnTo>
                  <a:pt x="38" y="130"/>
                </a:lnTo>
                <a:lnTo>
                  <a:pt x="38" y="131"/>
                </a:lnTo>
                <a:lnTo>
                  <a:pt x="38" y="131"/>
                </a:lnTo>
                <a:lnTo>
                  <a:pt x="38" y="131"/>
                </a:lnTo>
                <a:lnTo>
                  <a:pt x="37" y="131"/>
                </a:lnTo>
                <a:lnTo>
                  <a:pt x="37" y="131"/>
                </a:lnTo>
                <a:lnTo>
                  <a:pt x="37" y="131"/>
                </a:lnTo>
                <a:lnTo>
                  <a:pt x="36" y="131"/>
                </a:lnTo>
                <a:lnTo>
                  <a:pt x="36" y="133"/>
                </a:lnTo>
                <a:lnTo>
                  <a:pt x="36" y="133"/>
                </a:lnTo>
                <a:lnTo>
                  <a:pt x="34" y="133"/>
                </a:lnTo>
                <a:lnTo>
                  <a:pt x="33" y="131"/>
                </a:lnTo>
                <a:lnTo>
                  <a:pt x="33" y="131"/>
                </a:lnTo>
                <a:lnTo>
                  <a:pt x="33" y="131"/>
                </a:lnTo>
                <a:lnTo>
                  <a:pt x="33" y="131"/>
                </a:lnTo>
                <a:lnTo>
                  <a:pt x="31" y="133"/>
                </a:lnTo>
                <a:lnTo>
                  <a:pt x="31" y="131"/>
                </a:lnTo>
                <a:lnTo>
                  <a:pt x="31" y="131"/>
                </a:lnTo>
                <a:lnTo>
                  <a:pt x="30" y="133"/>
                </a:lnTo>
                <a:lnTo>
                  <a:pt x="30" y="133"/>
                </a:lnTo>
                <a:lnTo>
                  <a:pt x="28" y="133"/>
                </a:lnTo>
                <a:lnTo>
                  <a:pt x="28" y="133"/>
                </a:lnTo>
                <a:lnTo>
                  <a:pt x="28" y="133"/>
                </a:lnTo>
                <a:lnTo>
                  <a:pt x="27" y="134"/>
                </a:lnTo>
                <a:lnTo>
                  <a:pt x="26" y="134"/>
                </a:lnTo>
                <a:lnTo>
                  <a:pt x="26" y="134"/>
                </a:lnTo>
                <a:lnTo>
                  <a:pt x="26" y="134"/>
                </a:lnTo>
                <a:lnTo>
                  <a:pt x="24" y="134"/>
                </a:lnTo>
                <a:lnTo>
                  <a:pt x="24" y="133"/>
                </a:lnTo>
                <a:lnTo>
                  <a:pt x="24" y="133"/>
                </a:lnTo>
                <a:lnTo>
                  <a:pt x="24" y="133"/>
                </a:lnTo>
                <a:lnTo>
                  <a:pt x="24" y="133"/>
                </a:lnTo>
                <a:lnTo>
                  <a:pt x="24" y="131"/>
                </a:lnTo>
                <a:lnTo>
                  <a:pt x="24" y="131"/>
                </a:lnTo>
                <a:lnTo>
                  <a:pt x="24" y="131"/>
                </a:lnTo>
                <a:lnTo>
                  <a:pt x="26" y="131"/>
                </a:lnTo>
                <a:lnTo>
                  <a:pt x="26" y="131"/>
                </a:lnTo>
                <a:lnTo>
                  <a:pt x="26" y="131"/>
                </a:lnTo>
                <a:lnTo>
                  <a:pt x="26" y="131"/>
                </a:lnTo>
                <a:lnTo>
                  <a:pt x="26" y="133"/>
                </a:lnTo>
                <a:lnTo>
                  <a:pt x="26" y="133"/>
                </a:lnTo>
                <a:lnTo>
                  <a:pt x="26" y="133"/>
                </a:lnTo>
                <a:lnTo>
                  <a:pt x="27" y="131"/>
                </a:lnTo>
                <a:lnTo>
                  <a:pt x="27" y="131"/>
                </a:lnTo>
                <a:lnTo>
                  <a:pt x="27" y="131"/>
                </a:lnTo>
                <a:lnTo>
                  <a:pt x="28" y="131"/>
                </a:lnTo>
                <a:lnTo>
                  <a:pt x="31" y="131"/>
                </a:lnTo>
                <a:lnTo>
                  <a:pt x="33" y="131"/>
                </a:lnTo>
                <a:lnTo>
                  <a:pt x="34" y="131"/>
                </a:lnTo>
                <a:lnTo>
                  <a:pt x="34" y="130"/>
                </a:lnTo>
                <a:lnTo>
                  <a:pt x="36" y="130"/>
                </a:lnTo>
                <a:lnTo>
                  <a:pt x="36" y="128"/>
                </a:lnTo>
                <a:lnTo>
                  <a:pt x="36" y="128"/>
                </a:lnTo>
                <a:lnTo>
                  <a:pt x="34" y="128"/>
                </a:lnTo>
                <a:lnTo>
                  <a:pt x="34" y="130"/>
                </a:lnTo>
                <a:lnTo>
                  <a:pt x="33" y="130"/>
                </a:lnTo>
                <a:lnTo>
                  <a:pt x="33" y="130"/>
                </a:lnTo>
                <a:lnTo>
                  <a:pt x="31" y="128"/>
                </a:lnTo>
                <a:lnTo>
                  <a:pt x="31" y="128"/>
                </a:lnTo>
                <a:lnTo>
                  <a:pt x="31" y="130"/>
                </a:lnTo>
                <a:lnTo>
                  <a:pt x="31" y="130"/>
                </a:lnTo>
                <a:lnTo>
                  <a:pt x="31" y="130"/>
                </a:lnTo>
                <a:lnTo>
                  <a:pt x="31" y="130"/>
                </a:lnTo>
                <a:lnTo>
                  <a:pt x="31" y="130"/>
                </a:lnTo>
                <a:lnTo>
                  <a:pt x="31" y="130"/>
                </a:lnTo>
                <a:lnTo>
                  <a:pt x="31" y="130"/>
                </a:lnTo>
                <a:lnTo>
                  <a:pt x="31" y="130"/>
                </a:lnTo>
                <a:lnTo>
                  <a:pt x="30" y="130"/>
                </a:lnTo>
                <a:lnTo>
                  <a:pt x="28" y="130"/>
                </a:lnTo>
                <a:lnTo>
                  <a:pt x="27" y="130"/>
                </a:lnTo>
                <a:lnTo>
                  <a:pt x="26" y="130"/>
                </a:lnTo>
                <a:lnTo>
                  <a:pt x="24" y="130"/>
                </a:lnTo>
                <a:lnTo>
                  <a:pt x="23" y="130"/>
                </a:lnTo>
                <a:lnTo>
                  <a:pt x="23" y="130"/>
                </a:lnTo>
                <a:lnTo>
                  <a:pt x="23" y="128"/>
                </a:lnTo>
                <a:lnTo>
                  <a:pt x="23" y="128"/>
                </a:lnTo>
                <a:lnTo>
                  <a:pt x="21" y="128"/>
                </a:lnTo>
                <a:lnTo>
                  <a:pt x="21" y="128"/>
                </a:lnTo>
                <a:lnTo>
                  <a:pt x="21" y="130"/>
                </a:lnTo>
                <a:lnTo>
                  <a:pt x="21" y="130"/>
                </a:lnTo>
                <a:lnTo>
                  <a:pt x="21" y="130"/>
                </a:lnTo>
                <a:lnTo>
                  <a:pt x="21" y="130"/>
                </a:lnTo>
                <a:lnTo>
                  <a:pt x="21" y="130"/>
                </a:lnTo>
                <a:lnTo>
                  <a:pt x="20" y="128"/>
                </a:lnTo>
                <a:lnTo>
                  <a:pt x="20" y="128"/>
                </a:lnTo>
                <a:lnTo>
                  <a:pt x="20" y="128"/>
                </a:lnTo>
                <a:lnTo>
                  <a:pt x="20" y="128"/>
                </a:lnTo>
                <a:lnTo>
                  <a:pt x="18" y="128"/>
                </a:lnTo>
                <a:lnTo>
                  <a:pt x="17" y="128"/>
                </a:lnTo>
                <a:lnTo>
                  <a:pt x="16" y="128"/>
                </a:lnTo>
                <a:lnTo>
                  <a:pt x="16" y="130"/>
                </a:lnTo>
                <a:lnTo>
                  <a:pt x="16" y="130"/>
                </a:lnTo>
                <a:lnTo>
                  <a:pt x="16" y="128"/>
                </a:lnTo>
                <a:lnTo>
                  <a:pt x="14" y="128"/>
                </a:lnTo>
                <a:lnTo>
                  <a:pt x="14" y="128"/>
                </a:lnTo>
                <a:lnTo>
                  <a:pt x="14" y="128"/>
                </a:lnTo>
                <a:lnTo>
                  <a:pt x="14" y="128"/>
                </a:lnTo>
                <a:lnTo>
                  <a:pt x="14" y="128"/>
                </a:lnTo>
                <a:lnTo>
                  <a:pt x="14" y="130"/>
                </a:lnTo>
                <a:lnTo>
                  <a:pt x="14" y="130"/>
                </a:lnTo>
                <a:lnTo>
                  <a:pt x="14" y="130"/>
                </a:lnTo>
                <a:lnTo>
                  <a:pt x="13" y="128"/>
                </a:lnTo>
                <a:lnTo>
                  <a:pt x="11" y="128"/>
                </a:lnTo>
                <a:lnTo>
                  <a:pt x="10" y="128"/>
                </a:lnTo>
                <a:lnTo>
                  <a:pt x="10" y="127"/>
                </a:lnTo>
                <a:lnTo>
                  <a:pt x="10" y="127"/>
                </a:lnTo>
                <a:lnTo>
                  <a:pt x="13" y="127"/>
                </a:lnTo>
                <a:lnTo>
                  <a:pt x="14" y="125"/>
                </a:lnTo>
                <a:lnTo>
                  <a:pt x="14" y="125"/>
                </a:lnTo>
                <a:lnTo>
                  <a:pt x="16" y="125"/>
                </a:lnTo>
                <a:lnTo>
                  <a:pt x="16" y="127"/>
                </a:lnTo>
                <a:lnTo>
                  <a:pt x="17" y="127"/>
                </a:lnTo>
                <a:lnTo>
                  <a:pt x="17" y="127"/>
                </a:lnTo>
                <a:lnTo>
                  <a:pt x="17" y="127"/>
                </a:lnTo>
                <a:lnTo>
                  <a:pt x="18" y="127"/>
                </a:lnTo>
                <a:lnTo>
                  <a:pt x="20" y="128"/>
                </a:lnTo>
                <a:lnTo>
                  <a:pt x="20" y="128"/>
                </a:lnTo>
                <a:lnTo>
                  <a:pt x="20" y="128"/>
                </a:lnTo>
                <a:lnTo>
                  <a:pt x="20" y="128"/>
                </a:lnTo>
                <a:lnTo>
                  <a:pt x="21" y="127"/>
                </a:lnTo>
                <a:lnTo>
                  <a:pt x="21" y="127"/>
                </a:lnTo>
                <a:lnTo>
                  <a:pt x="21" y="127"/>
                </a:lnTo>
                <a:lnTo>
                  <a:pt x="23" y="127"/>
                </a:lnTo>
                <a:lnTo>
                  <a:pt x="23" y="127"/>
                </a:lnTo>
                <a:lnTo>
                  <a:pt x="23" y="127"/>
                </a:lnTo>
                <a:lnTo>
                  <a:pt x="21" y="127"/>
                </a:lnTo>
                <a:lnTo>
                  <a:pt x="21" y="127"/>
                </a:lnTo>
                <a:lnTo>
                  <a:pt x="20" y="127"/>
                </a:lnTo>
                <a:lnTo>
                  <a:pt x="20" y="125"/>
                </a:lnTo>
                <a:lnTo>
                  <a:pt x="20" y="125"/>
                </a:lnTo>
                <a:lnTo>
                  <a:pt x="20" y="125"/>
                </a:lnTo>
                <a:lnTo>
                  <a:pt x="20" y="125"/>
                </a:lnTo>
                <a:lnTo>
                  <a:pt x="21" y="125"/>
                </a:lnTo>
                <a:lnTo>
                  <a:pt x="21" y="125"/>
                </a:lnTo>
                <a:lnTo>
                  <a:pt x="21" y="125"/>
                </a:lnTo>
                <a:lnTo>
                  <a:pt x="23" y="125"/>
                </a:lnTo>
                <a:lnTo>
                  <a:pt x="23" y="125"/>
                </a:lnTo>
                <a:lnTo>
                  <a:pt x="24" y="125"/>
                </a:lnTo>
                <a:lnTo>
                  <a:pt x="24" y="125"/>
                </a:lnTo>
                <a:lnTo>
                  <a:pt x="24" y="125"/>
                </a:lnTo>
                <a:lnTo>
                  <a:pt x="23" y="125"/>
                </a:lnTo>
                <a:lnTo>
                  <a:pt x="23" y="125"/>
                </a:lnTo>
                <a:lnTo>
                  <a:pt x="23" y="125"/>
                </a:lnTo>
                <a:lnTo>
                  <a:pt x="21" y="125"/>
                </a:lnTo>
                <a:lnTo>
                  <a:pt x="21" y="125"/>
                </a:lnTo>
                <a:lnTo>
                  <a:pt x="21" y="125"/>
                </a:lnTo>
                <a:lnTo>
                  <a:pt x="21" y="125"/>
                </a:lnTo>
                <a:lnTo>
                  <a:pt x="23" y="127"/>
                </a:lnTo>
                <a:lnTo>
                  <a:pt x="23" y="127"/>
                </a:lnTo>
                <a:lnTo>
                  <a:pt x="23" y="127"/>
                </a:lnTo>
                <a:lnTo>
                  <a:pt x="23" y="127"/>
                </a:lnTo>
                <a:lnTo>
                  <a:pt x="24" y="127"/>
                </a:lnTo>
                <a:lnTo>
                  <a:pt x="24" y="127"/>
                </a:lnTo>
                <a:lnTo>
                  <a:pt x="26" y="125"/>
                </a:lnTo>
                <a:lnTo>
                  <a:pt x="27" y="125"/>
                </a:lnTo>
                <a:lnTo>
                  <a:pt x="27" y="125"/>
                </a:lnTo>
                <a:lnTo>
                  <a:pt x="27" y="125"/>
                </a:lnTo>
                <a:lnTo>
                  <a:pt x="27" y="125"/>
                </a:lnTo>
                <a:lnTo>
                  <a:pt x="28" y="125"/>
                </a:lnTo>
                <a:lnTo>
                  <a:pt x="28" y="127"/>
                </a:lnTo>
                <a:lnTo>
                  <a:pt x="30" y="127"/>
                </a:lnTo>
                <a:lnTo>
                  <a:pt x="30" y="127"/>
                </a:lnTo>
                <a:lnTo>
                  <a:pt x="31" y="127"/>
                </a:lnTo>
                <a:lnTo>
                  <a:pt x="31" y="128"/>
                </a:lnTo>
                <a:lnTo>
                  <a:pt x="33" y="128"/>
                </a:lnTo>
                <a:lnTo>
                  <a:pt x="33" y="128"/>
                </a:lnTo>
                <a:lnTo>
                  <a:pt x="33" y="128"/>
                </a:lnTo>
                <a:lnTo>
                  <a:pt x="33" y="128"/>
                </a:lnTo>
                <a:lnTo>
                  <a:pt x="33" y="127"/>
                </a:lnTo>
                <a:lnTo>
                  <a:pt x="33" y="127"/>
                </a:lnTo>
                <a:lnTo>
                  <a:pt x="33" y="125"/>
                </a:lnTo>
                <a:lnTo>
                  <a:pt x="33" y="125"/>
                </a:lnTo>
                <a:lnTo>
                  <a:pt x="33" y="125"/>
                </a:lnTo>
                <a:lnTo>
                  <a:pt x="33" y="125"/>
                </a:lnTo>
                <a:lnTo>
                  <a:pt x="33" y="125"/>
                </a:lnTo>
                <a:lnTo>
                  <a:pt x="33" y="125"/>
                </a:lnTo>
                <a:lnTo>
                  <a:pt x="34" y="125"/>
                </a:lnTo>
                <a:lnTo>
                  <a:pt x="34" y="125"/>
                </a:lnTo>
                <a:lnTo>
                  <a:pt x="34" y="125"/>
                </a:lnTo>
                <a:lnTo>
                  <a:pt x="34" y="125"/>
                </a:lnTo>
                <a:lnTo>
                  <a:pt x="34" y="127"/>
                </a:lnTo>
                <a:lnTo>
                  <a:pt x="36" y="127"/>
                </a:lnTo>
                <a:lnTo>
                  <a:pt x="36" y="127"/>
                </a:lnTo>
                <a:lnTo>
                  <a:pt x="36" y="125"/>
                </a:lnTo>
                <a:lnTo>
                  <a:pt x="36" y="125"/>
                </a:lnTo>
                <a:lnTo>
                  <a:pt x="37" y="125"/>
                </a:lnTo>
                <a:lnTo>
                  <a:pt x="37" y="125"/>
                </a:lnTo>
                <a:lnTo>
                  <a:pt x="38" y="125"/>
                </a:lnTo>
                <a:lnTo>
                  <a:pt x="40" y="125"/>
                </a:lnTo>
                <a:lnTo>
                  <a:pt x="40" y="125"/>
                </a:lnTo>
                <a:lnTo>
                  <a:pt x="41" y="125"/>
                </a:lnTo>
                <a:lnTo>
                  <a:pt x="41" y="125"/>
                </a:lnTo>
                <a:lnTo>
                  <a:pt x="41" y="125"/>
                </a:lnTo>
                <a:lnTo>
                  <a:pt x="41" y="125"/>
                </a:lnTo>
                <a:lnTo>
                  <a:pt x="41" y="125"/>
                </a:lnTo>
                <a:lnTo>
                  <a:pt x="41" y="124"/>
                </a:lnTo>
                <a:lnTo>
                  <a:pt x="41" y="124"/>
                </a:lnTo>
                <a:lnTo>
                  <a:pt x="43" y="124"/>
                </a:lnTo>
                <a:lnTo>
                  <a:pt x="43" y="124"/>
                </a:lnTo>
                <a:lnTo>
                  <a:pt x="43" y="124"/>
                </a:lnTo>
                <a:lnTo>
                  <a:pt x="43" y="124"/>
                </a:lnTo>
                <a:lnTo>
                  <a:pt x="43" y="124"/>
                </a:lnTo>
                <a:lnTo>
                  <a:pt x="43" y="125"/>
                </a:lnTo>
                <a:lnTo>
                  <a:pt x="43" y="125"/>
                </a:lnTo>
                <a:lnTo>
                  <a:pt x="43" y="125"/>
                </a:lnTo>
                <a:lnTo>
                  <a:pt x="43" y="125"/>
                </a:lnTo>
                <a:lnTo>
                  <a:pt x="44" y="125"/>
                </a:lnTo>
                <a:lnTo>
                  <a:pt x="44" y="124"/>
                </a:lnTo>
                <a:lnTo>
                  <a:pt x="46" y="124"/>
                </a:lnTo>
                <a:lnTo>
                  <a:pt x="47" y="124"/>
                </a:lnTo>
                <a:lnTo>
                  <a:pt x="48" y="124"/>
                </a:lnTo>
                <a:lnTo>
                  <a:pt x="48" y="124"/>
                </a:lnTo>
                <a:lnTo>
                  <a:pt x="50" y="123"/>
                </a:lnTo>
                <a:lnTo>
                  <a:pt x="50" y="123"/>
                </a:lnTo>
                <a:lnTo>
                  <a:pt x="48" y="123"/>
                </a:lnTo>
                <a:lnTo>
                  <a:pt x="48" y="123"/>
                </a:lnTo>
                <a:lnTo>
                  <a:pt x="48" y="121"/>
                </a:lnTo>
                <a:lnTo>
                  <a:pt x="47" y="120"/>
                </a:lnTo>
                <a:lnTo>
                  <a:pt x="47" y="120"/>
                </a:lnTo>
                <a:lnTo>
                  <a:pt x="47" y="120"/>
                </a:lnTo>
                <a:lnTo>
                  <a:pt x="47" y="120"/>
                </a:lnTo>
                <a:lnTo>
                  <a:pt x="47" y="120"/>
                </a:lnTo>
                <a:lnTo>
                  <a:pt x="46" y="120"/>
                </a:lnTo>
                <a:lnTo>
                  <a:pt x="46" y="120"/>
                </a:lnTo>
                <a:lnTo>
                  <a:pt x="44" y="120"/>
                </a:lnTo>
                <a:lnTo>
                  <a:pt x="44" y="120"/>
                </a:lnTo>
                <a:lnTo>
                  <a:pt x="44" y="120"/>
                </a:lnTo>
                <a:lnTo>
                  <a:pt x="43" y="120"/>
                </a:lnTo>
                <a:lnTo>
                  <a:pt x="43" y="120"/>
                </a:lnTo>
                <a:lnTo>
                  <a:pt x="43" y="120"/>
                </a:lnTo>
                <a:lnTo>
                  <a:pt x="43" y="120"/>
                </a:lnTo>
                <a:lnTo>
                  <a:pt x="43" y="120"/>
                </a:lnTo>
                <a:lnTo>
                  <a:pt x="43" y="120"/>
                </a:lnTo>
                <a:lnTo>
                  <a:pt x="41" y="118"/>
                </a:lnTo>
                <a:lnTo>
                  <a:pt x="41" y="118"/>
                </a:lnTo>
                <a:lnTo>
                  <a:pt x="41" y="118"/>
                </a:lnTo>
                <a:lnTo>
                  <a:pt x="41" y="118"/>
                </a:lnTo>
                <a:lnTo>
                  <a:pt x="41" y="120"/>
                </a:lnTo>
                <a:lnTo>
                  <a:pt x="41" y="120"/>
                </a:lnTo>
                <a:lnTo>
                  <a:pt x="41" y="118"/>
                </a:lnTo>
                <a:lnTo>
                  <a:pt x="40" y="120"/>
                </a:lnTo>
                <a:lnTo>
                  <a:pt x="40" y="120"/>
                </a:lnTo>
                <a:lnTo>
                  <a:pt x="38" y="120"/>
                </a:lnTo>
                <a:lnTo>
                  <a:pt x="38" y="120"/>
                </a:lnTo>
                <a:lnTo>
                  <a:pt x="38" y="118"/>
                </a:lnTo>
                <a:lnTo>
                  <a:pt x="38" y="118"/>
                </a:lnTo>
                <a:lnTo>
                  <a:pt x="38" y="118"/>
                </a:lnTo>
                <a:lnTo>
                  <a:pt x="38" y="118"/>
                </a:lnTo>
                <a:lnTo>
                  <a:pt x="37" y="117"/>
                </a:lnTo>
                <a:lnTo>
                  <a:pt x="36" y="117"/>
                </a:lnTo>
                <a:lnTo>
                  <a:pt x="36" y="116"/>
                </a:lnTo>
                <a:lnTo>
                  <a:pt x="36" y="116"/>
                </a:lnTo>
                <a:lnTo>
                  <a:pt x="36" y="116"/>
                </a:lnTo>
                <a:lnTo>
                  <a:pt x="36" y="116"/>
                </a:lnTo>
                <a:lnTo>
                  <a:pt x="37" y="116"/>
                </a:lnTo>
                <a:lnTo>
                  <a:pt x="36" y="114"/>
                </a:lnTo>
                <a:lnTo>
                  <a:pt x="36" y="114"/>
                </a:lnTo>
                <a:lnTo>
                  <a:pt x="36" y="116"/>
                </a:lnTo>
                <a:lnTo>
                  <a:pt x="34" y="116"/>
                </a:lnTo>
                <a:lnTo>
                  <a:pt x="34" y="114"/>
                </a:lnTo>
                <a:lnTo>
                  <a:pt x="34" y="114"/>
                </a:lnTo>
                <a:lnTo>
                  <a:pt x="34" y="114"/>
                </a:lnTo>
                <a:lnTo>
                  <a:pt x="33" y="114"/>
                </a:lnTo>
                <a:lnTo>
                  <a:pt x="33" y="114"/>
                </a:lnTo>
                <a:lnTo>
                  <a:pt x="33" y="114"/>
                </a:lnTo>
                <a:lnTo>
                  <a:pt x="33" y="114"/>
                </a:lnTo>
                <a:lnTo>
                  <a:pt x="33" y="113"/>
                </a:lnTo>
                <a:lnTo>
                  <a:pt x="33" y="113"/>
                </a:lnTo>
                <a:lnTo>
                  <a:pt x="31" y="113"/>
                </a:lnTo>
                <a:lnTo>
                  <a:pt x="31" y="113"/>
                </a:lnTo>
                <a:lnTo>
                  <a:pt x="30" y="113"/>
                </a:lnTo>
                <a:lnTo>
                  <a:pt x="30" y="113"/>
                </a:lnTo>
                <a:lnTo>
                  <a:pt x="30" y="114"/>
                </a:lnTo>
                <a:lnTo>
                  <a:pt x="30" y="116"/>
                </a:lnTo>
                <a:lnTo>
                  <a:pt x="30" y="116"/>
                </a:lnTo>
                <a:lnTo>
                  <a:pt x="28" y="117"/>
                </a:lnTo>
                <a:lnTo>
                  <a:pt x="28" y="117"/>
                </a:lnTo>
                <a:lnTo>
                  <a:pt x="28" y="117"/>
                </a:lnTo>
                <a:lnTo>
                  <a:pt x="28" y="117"/>
                </a:lnTo>
                <a:lnTo>
                  <a:pt x="28" y="117"/>
                </a:lnTo>
                <a:lnTo>
                  <a:pt x="28" y="117"/>
                </a:lnTo>
                <a:lnTo>
                  <a:pt x="27" y="118"/>
                </a:lnTo>
                <a:lnTo>
                  <a:pt x="27" y="118"/>
                </a:lnTo>
                <a:lnTo>
                  <a:pt x="24" y="118"/>
                </a:lnTo>
                <a:lnTo>
                  <a:pt x="24" y="118"/>
                </a:lnTo>
                <a:lnTo>
                  <a:pt x="26" y="118"/>
                </a:lnTo>
                <a:lnTo>
                  <a:pt x="26" y="117"/>
                </a:lnTo>
                <a:lnTo>
                  <a:pt x="26" y="117"/>
                </a:lnTo>
                <a:lnTo>
                  <a:pt x="26" y="117"/>
                </a:lnTo>
                <a:lnTo>
                  <a:pt x="26" y="116"/>
                </a:lnTo>
                <a:lnTo>
                  <a:pt x="26" y="116"/>
                </a:lnTo>
                <a:lnTo>
                  <a:pt x="27" y="116"/>
                </a:lnTo>
                <a:lnTo>
                  <a:pt x="27" y="114"/>
                </a:lnTo>
                <a:lnTo>
                  <a:pt x="27" y="114"/>
                </a:lnTo>
                <a:lnTo>
                  <a:pt x="27" y="114"/>
                </a:lnTo>
                <a:lnTo>
                  <a:pt x="26" y="114"/>
                </a:lnTo>
                <a:lnTo>
                  <a:pt x="26" y="114"/>
                </a:lnTo>
                <a:lnTo>
                  <a:pt x="26" y="114"/>
                </a:lnTo>
                <a:lnTo>
                  <a:pt x="24" y="114"/>
                </a:lnTo>
                <a:lnTo>
                  <a:pt x="24" y="116"/>
                </a:lnTo>
                <a:lnTo>
                  <a:pt x="24" y="116"/>
                </a:lnTo>
                <a:lnTo>
                  <a:pt x="24" y="116"/>
                </a:lnTo>
                <a:lnTo>
                  <a:pt x="24" y="116"/>
                </a:lnTo>
                <a:lnTo>
                  <a:pt x="24" y="117"/>
                </a:lnTo>
                <a:lnTo>
                  <a:pt x="24" y="117"/>
                </a:lnTo>
                <a:lnTo>
                  <a:pt x="23" y="117"/>
                </a:lnTo>
                <a:lnTo>
                  <a:pt x="23" y="117"/>
                </a:lnTo>
                <a:lnTo>
                  <a:pt x="23" y="118"/>
                </a:lnTo>
                <a:lnTo>
                  <a:pt x="23" y="118"/>
                </a:lnTo>
                <a:lnTo>
                  <a:pt x="24" y="118"/>
                </a:lnTo>
                <a:lnTo>
                  <a:pt x="24" y="118"/>
                </a:lnTo>
                <a:lnTo>
                  <a:pt x="23" y="118"/>
                </a:lnTo>
                <a:lnTo>
                  <a:pt x="23" y="118"/>
                </a:lnTo>
                <a:lnTo>
                  <a:pt x="23" y="118"/>
                </a:lnTo>
                <a:lnTo>
                  <a:pt x="23" y="118"/>
                </a:lnTo>
                <a:lnTo>
                  <a:pt x="23" y="117"/>
                </a:lnTo>
                <a:lnTo>
                  <a:pt x="23" y="117"/>
                </a:lnTo>
                <a:lnTo>
                  <a:pt x="21" y="117"/>
                </a:lnTo>
                <a:lnTo>
                  <a:pt x="21" y="118"/>
                </a:lnTo>
                <a:lnTo>
                  <a:pt x="21" y="118"/>
                </a:lnTo>
                <a:lnTo>
                  <a:pt x="21" y="118"/>
                </a:lnTo>
                <a:lnTo>
                  <a:pt x="21" y="118"/>
                </a:lnTo>
                <a:lnTo>
                  <a:pt x="20" y="118"/>
                </a:lnTo>
                <a:lnTo>
                  <a:pt x="20" y="118"/>
                </a:lnTo>
                <a:lnTo>
                  <a:pt x="18" y="118"/>
                </a:lnTo>
                <a:lnTo>
                  <a:pt x="18" y="118"/>
                </a:lnTo>
                <a:lnTo>
                  <a:pt x="18" y="118"/>
                </a:lnTo>
                <a:lnTo>
                  <a:pt x="18" y="118"/>
                </a:lnTo>
                <a:lnTo>
                  <a:pt x="18" y="120"/>
                </a:lnTo>
                <a:lnTo>
                  <a:pt x="18" y="120"/>
                </a:lnTo>
                <a:lnTo>
                  <a:pt x="18" y="120"/>
                </a:lnTo>
                <a:lnTo>
                  <a:pt x="18" y="120"/>
                </a:lnTo>
                <a:lnTo>
                  <a:pt x="18" y="120"/>
                </a:lnTo>
                <a:lnTo>
                  <a:pt x="17" y="120"/>
                </a:lnTo>
                <a:lnTo>
                  <a:pt x="17" y="118"/>
                </a:lnTo>
                <a:lnTo>
                  <a:pt x="17" y="118"/>
                </a:lnTo>
                <a:lnTo>
                  <a:pt x="16" y="118"/>
                </a:lnTo>
                <a:lnTo>
                  <a:pt x="16" y="118"/>
                </a:lnTo>
                <a:lnTo>
                  <a:pt x="16" y="118"/>
                </a:lnTo>
                <a:lnTo>
                  <a:pt x="16" y="118"/>
                </a:lnTo>
                <a:lnTo>
                  <a:pt x="16" y="117"/>
                </a:lnTo>
                <a:lnTo>
                  <a:pt x="16" y="117"/>
                </a:lnTo>
                <a:lnTo>
                  <a:pt x="16" y="116"/>
                </a:lnTo>
                <a:lnTo>
                  <a:pt x="16" y="116"/>
                </a:lnTo>
                <a:lnTo>
                  <a:pt x="16" y="116"/>
                </a:lnTo>
                <a:lnTo>
                  <a:pt x="16" y="116"/>
                </a:lnTo>
                <a:lnTo>
                  <a:pt x="14" y="116"/>
                </a:lnTo>
                <a:lnTo>
                  <a:pt x="14" y="116"/>
                </a:lnTo>
                <a:lnTo>
                  <a:pt x="14" y="117"/>
                </a:lnTo>
                <a:lnTo>
                  <a:pt x="13" y="117"/>
                </a:lnTo>
                <a:lnTo>
                  <a:pt x="13" y="117"/>
                </a:lnTo>
                <a:lnTo>
                  <a:pt x="13" y="117"/>
                </a:lnTo>
                <a:lnTo>
                  <a:pt x="13" y="117"/>
                </a:lnTo>
                <a:lnTo>
                  <a:pt x="13" y="117"/>
                </a:lnTo>
                <a:lnTo>
                  <a:pt x="11" y="117"/>
                </a:lnTo>
                <a:lnTo>
                  <a:pt x="10" y="116"/>
                </a:lnTo>
                <a:lnTo>
                  <a:pt x="10" y="116"/>
                </a:lnTo>
                <a:lnTo>
                  <a:pt x="10" y="116"/>
                </a:lnTo>
                <a:lnTo>
                  <a:pt x="8" y="117"/>
                </a:lnTo>
                <a:lnTo>
                  <a:pt x="8" y="117"/>
                </a:lnTo>
                <a:lnTo>
                  <a:pt x="8" y="117"/>
                </a:lnTo>
                <a:lnTo>
                  <a:pt x="10" y="117"/>
                </a:lnTo>
                <a:lnTo>
                  <a:pt x="10" y="117"/>
                </a:lnTo>
                <a:lnTo>
                  <a:pt x="10" y="118"/>
                </a:lnTo>
                <a:lnTo>
                  <a:pt x="8" y="118"/>
                </a:lnTo>
                <a:lnTo>
                  <a:pt x="8" y="118"/>
                </a:lnTo>
                <a:lnTo>
                  <a:pt x="8" y="117"/>
                </a:lnTo>
                <a:lnTo>
                  <a:pt x="8" y="117"/>
                </a:lnTo>
                <a:lnTo>
                  <a:pt x="8" y="117"/>
                </a:lnTo>
                <a:lnTo>
                  <a:pt x="8" y="117"/>
                </a:lnTo>
                <a:lnTo>
                  <a:pt x="7" y="117"/>
                </a:lnTo>
                <a:lnTo>
                  <a:pt x="7" y="116"/>
                </a:lnTo>
                <a:lnTo>
                  <a:pt x="6" y="116"/>
                </a:lnTo>
                <a:lnTo>
                  <a:pt x="6" y="114"/>
                </a:lnTo>
                <a:lnTo>
                  <a:pt x="6" y="114"/>
                </a:lnTo>
                <a:lnTo>
                  <a:pt x="6" y="114"/>
                </a:lnTo>
                <a:lnTo>
                  <a:pt x="7" y="114"/>
                </a:lnTo>
                <a:lnTo>
                  <a:pt x="7" y="114"/>
                </a:lnTo>
                <a:lnTo>
                  <a:pt x="7" y="114"/>
                </a:lnTo>
                <a:lnTo>
                  <a:pt x="7" y="114"/>
                </a:lnTo>
                <a:lnTo>
                  <a:pt x="7" y="114"/>
                </a:lnTo>
                <a:lnTo>
                  <a:pt x="7" y="114"/>
                </a:lnTo>
                <a:lnTo>
                  <a:pt x="7" y="111"/>
                </a:lnTo>
                <a:lnTo>
                  <a:pt x="6" y="111"/>
                </a:lnTo>
                <a:lnTo>
                  <a:pt x="6" y="111"/>
                </a:lnTo>
                <a:lnTo>
                  <a:pt x="6" y="110"/>
                </a:lnTo>
                <a:lnTo>
                  <a:pt x="6" y="108"/>
                </a:lnTo>
                <a:lnTo>
                  <a:pt x="8" y="110"/>
                </a:lnTo>
                <a:lnTo>
                  <a:pt x="8" y="110"/>
                </a:lnTo>
                <a:lnTo>
                  <a:pt x="8" y="108"/>
                </a:lnTo>
                <a:lnTo>
                  <a:pt x="8" y="108"/>
                </a:lnTo>
                <a:lnTo>
                  <a:pt x="8" y="108"/>
                </a:lnTo>
                <a:lnTo>
                  <a:pt x="8" y="108"/>
                </a:lnTo>
                <a:lnTo>
                  <a:pt x="8" y="107"/>
                </a:lnTo>
                <a:lnTo>
                  <a:pt x="8" y="107"/>
                </a:lnTo>
                <a:lnTo>
                  <a:pt x="8" y="107"/>
                </a:lnTo>
                <a:lnTo>
                  <a:pt x="10" y="108"/>
                </a:lnTo>
                <a:lnTo>
                  <a:pt x="10" y="108"/>
                </a:lnTo>
                <a:lnTo>
                  <a:pt x="11" y="108"/>
                </a:lnTo>
                <a:lnTo>
                  <a:pt x="13" y="110"/>
                </a:lnTo>
                <a:lnTo>
                  <a:pt x="13" y="110"/>
                </a:lnTo>
                <a:lnTo>
                  <a:pt x="13" y="110"/>
                </a:lnTo>
                <a:lnTo>
                  <a:pt x="13" y="110"/>
                </a:lnTo>
                <a:lnTo>
                  <a:pt x="14" y="110"/>
                </a:lnTo>
                <a:lnTo>
                  <a:pt x="14" y="110"/>
                </a:lnTo>
                <a:lnTo>
                  <a:pt x="17" y="110"/>
                </a:lnTo>
                <a:lnTo>
                  <a:pt x="18" y="110"/>
                </a:lnTo>
                <a:lnTo>
                  <a:pt x="18" y="110"/>
                </a:lnTo>
                <a:lnTo>
                  <a:pt x="20" y="110"/>
                </a:lnTo>
                <a:lnTo>
                  <a:pt x="20" y="110"/>
                </a:lnTo>
                <a:lnTo>
                  <a:pt x="20" y="108"/>
                </a:lnTo>
                <a:lnTo>
                  <a:pt x="20" y="108"/>
                </a:lnTo>
                <a:lnTo>
                  <a:pt x="21" y="108"/>
                </a:lnTo>
                <a:lnTo>
                  <a:pt x="21" y="108"/>
                </a:lnTo>
                <a:lnTo>
                  <a:pt x="21" y="108"/>
                </a:lnTo>
                <a:lnTo>
                  <a:pt x="21" y="108"/>
                </a:lnTo>
                <a:lnTo>
                  <a:pt x="21" y="108"/>
                </a:lnTo>
                <a:lnTo>
                  <a:pt x="21" y="108"/>
                </a:lnTo>
                <a:lnTo>
                  <a:pt x="21" y="110"/>
                </a:lnTo>
                <a:lnTo>
                  <a:pt x="23" y="110"/>
                </a:lnTo>
                <a:lnTo>
                  <a:pt x="23" y="110"/>
                </a:lnTo>
                <a:lnTo>
                  <a:pt x="24" y="108"/>
                </a:lnTo>
                <a:lnTo>
                  <a:pt x="24" y="108"/>
                </a:lnTo>
                <a:lnTo>
                  <a:pt x="26" y="108"/>
                </a:lnTo>
                <a:lnTo>
                  <a:pt x="26" y="108"/>
                </a:lnTo>
                <a:lnTo>
                  <a:pt x="26" y="108"/>
                </a:lnTo>
                <a:lnTo>
                  <a:pt x="27" y="108"/>
                </a:lnTo>
                <a:lnTo>
                  <a:pt x="27" y="108"/>
                </a:lnTo>
                <a:lnTo>
                  <a:pt x="27" y="108"/>
                </a:lnTo>
                <a:lnTo>
                  <a:pt x="27" y="108"/>
                </a:lnTo>
                <a:lnTo>
                  <a:pt x="28" y="108"/>
                </a:lnTo>
                <a:lnTo>
                  <a:pt x="28" y="108"/>
                </a:lnTo>
                <a:lnTo>
                  <a:pt x="28" y="108"/>
                </a:lnTo>
                <a:lnTo>
                  <a:pt x="28" y="108"/>
                </a:lnTo>
                <a:lnTo>
                  <a:pt x="28" y="108"/>
                </a:lnTo>
                <a:lnTo>
                  <a:pt x="28" y="107"/>
                </a:lnTo>
                <a:lnTo>
                  <a:pt x="30" y="108"/>
                </a:lnTo>
                <a:lnTo>
                  <a:pt x="30" y="108"/>
                </a:lnTo>
                <a:lnTo>
                  <a:pt x="30" y="107"/>
                </a:lnTo>
                <a:lnTo>
                  <a:pt x="30" y="107"/>
                </a:lnTo>
                <a:lnTo>
                  <a:pt x="30" y="107"/>
                </a:lnTo>
                <a:lnTo>
                  <a:pt x="31" y="107"/>
                </a:lnTo>
                <a:lnTo>
                  <a:pt x="31" y="107"/>
                </a:lnTo>
                <a:lnTo>
                  <a:pt x="31" y="107"/>
                </a:lnTo>
                <a:lnTo>
                  <a:pt x="31" y="107"/>
                </a:lnTo>
                <a:lnTo>
                  <a:pt x="31" y="107"/>
                </a:lnTo>
                <a:lnTo>
                  <a:pt x="31" y="107"/>
                </a:lnTo>
                <a:lnTo>
                  <a:pt x="31" y="107"/>
                </a:lnTo>
                <a:lnTo>
                  <a:pt x="33" y="107"/>
                </a:lnTo>
                <a:lnTo>
                  <a:pt x="33" y="106"/>
                </a:lnTo>
                <a:lnTo>
                  <a:pt x="33" y="106"/>
                </a:lnTo>
                <a:lnTo>
                  <a:pt x="33" y="106"/>
                </a:lnTo>
                <a:lnTo>
                  <a:pt x="34" y="106"/>
                </a:lnTo>
                <a:lnTo>
                  <a:pt x="34" y="107"/>
                </a:lnTo>
                <a:lnTo>
                  <a:pt x="34" y="107"/>
                </a:lnTo>
                <a:lnTo>
                  <a:pt x="36" y="106"/>
                </a:lnTo>
                <a:lnTo>
                  <a:pt x="36" y="106"/>
                </a:lnTo>
                <a:lnTo>
                  <a:pt x="37" y="106"/>
                </a:lnTo>
                <a:lnTo>
                  <a:pt x="37" y="106"/>
                </a:lnTo>
                <a:lnTo>
                  <a:pt x="37" y="107"/>
                </a:lnTo>
                <a:lnTo>
                  <a:pt x="37" y="107"/>
                </a:lnTo>
                <a:lnTo>
                  <a:pt x="37" y="107"/>
                </a:lnTo>
                <a:lnTo>
                  <a:pt x="37" y="107"/>
                </a:lnTo>
                <a:lnTo>
                  <a:pt x="37" y="108"/>
                </a:lnTo>
                <a:lnTo>
                  <a:pt x="36" y="108"/>
                </a:lnTo>
                <a:lnTo>
                  <a:pt x="34" y="108"/>
                </a:lnTo>
                <a:lnTo>
                  <a:pt x="34" y="107"/>
                </a:lnTo>
                <a:lnTo>
                  <a:pt x="34" y="107"/>
                </a:lnTo>
                <a:lnTo>
                  <a:pt x="33" y="108"/>
                </a:lnTo>
                <a:lnTo>
                  <a:pt x="33" y="108"/>
                </a:lnTo>
                <a:lnTo>
                  <a:pt x="33" y="108"/>
                </a:lnTo>
                <a:lnTo>
                  <a:pt x="33" y="108"/>
                </a:lnTo>
                <a:lnTo>
                  <a:pt x="33" y="108"/>
                </a:lnTo>
                <a:lnTo>
                  <a:pt x="31" y="108"/>
                </a:lnTo>
                <a:lnTo>
                  <a:pt x="31" y="108"/>
                </a:lnTo>
                <a:lnTo>
                  <a:pt x="31" y="108"/>
                </a:lnTo>
                <a:lnTo>
                  <a:pt x="31" y="108"/>
                </a:lnTo>
                <a:lnTo>
                  <a:pt x="31" y="110"/>
                </a:lnTo>
                <a:lnTo>
                  <a:pt x="31" y="110"/>
                </a:lnTo>
                <a:lnTo>
                  <a:pt x="31" y="110"/>
                </a:lnTo>
                <a:lnTo>
                  <a:pt x="31" y="110"/>
                </a:lnTo>
                <a:lnTo>
                  <a:pt x="31" y="110"/>
                </a:lnTo>
                <a:lnTo>
                  <a:pt x="30" y="111"/>
                </a:lnTo>
                <a:lnTo>
                  <a:pt x="30" y="111"/>
                </a:lnTo>
                <a:lnTo>
                  <a:pt x="30" y="111"/>
                </a:lnTo>
                <a:lnTo>
                  <a:pt x="30" y="111"/>
                </a:lnTo>
                <a:lnTo>
                  <a:pt x="28" y="110"/>
                </a:lnTo>
                <a:lnTo>
                  <a:pt x="28" y="110"/>
                </a:lnTo>
                <a:lnTo>
                  <a:pt x="28" y="111"/>
                </a:lnTo>
                <a:lnTo>
                  <a:pt x="28" y="111"/>
                </a:lnTo>
                <a:lnTo>
                  <a:pt x="27" y="111"/>
                </a:lnTo>
                <a:lnTo>
                  <a:pt x="27" y="111"/>
                </a:lnTo>
                <a:lnTo>
                  <a:pt x="27" y="111"/>
                </a:lnTo>
                <a:lnTo>
                  <a:pt x="27" y="113"/>
                </a:lnTo>
                <a:lnTo>
                  <a:pt x="28" y="113"/>
                </a:lnTo>
                <a:lnTo>
                  <a:pt x="28" y="113"/>
                </a:lnTo>
                <a:lnTo>
                  <a:pt x="30" y="113"/>
                </a:lnTo>
                <a:lnTo>
                  <a:pt x="30" y="113"/>
                </a:lnTo>
                <a:lnTo>
                  <a:pt x="31" y="113"/>
                </a:lnTo>
                <a:lnTo>
                  <a:pt x="31" y="113"/>
                </a:lnTo>
                <a:lnTo>
                  <a:pt x="31" y="113"/>
                </a:lnTo>
                <a:lnTo>
                  <a:pt x="33" y="113"/>
                </a:lnTo>
                <a:lnTo>
                  <a:pt x="33" y="113"/>
                </a:lnTo>
                <a:lnTo>
                  <a:pt x="33" y="113"/>
                </a:lnTo>
                <a:lnTo>
                  <a:pt x="33" y="113"/>
                </a:lnTo>
                <a:lnTo>
                  <a:pt x="34" y="113"/>
                </a:lnTo>
                <a:lnTo>
                  <a:pt x="34" y="113"/>
                </a:lnTo>
                <a:lnTo>
                  <a:pt x="36" y="113"/>
                </a:lnTo>
                <a:lnTo>
                  <a:pt x="36" y="111"/>
                </a:lnTo>
                <a:lnTo>
                  <a:pt x="37" y="111"/>
                </a:lnTo>
                <a:lnTo>
                  <a:pt x="38" y="111"/>
                </a:lnTo>
                <a:lnTo>
                  <a:pt x="38" y="113"/>
                </a:lnTo>
                <a:lnTo>
                  <a:pt x="40" y="111"/>
                </a:lnTo>
                <a:lnTo>
                  <a:pt x="40" y="110"/>
                </a:lnTo>
                <a:lnTo>
                  <a:pt x="40" y="110"/>
                </a:lnTo>
                <a:lnTo>
                  <a:pt x="40" y="110"/>
                </a:lnTo>
                <a:lnTo>
                  <a:pt x="41" y="111"/>
                </a:lnTo>
                <a:lnTo>
                  <a:pt x="41" y="111"/>
                </a:lnTo>
                <a:lnTo>
                  <a:pt x="41" y="111"/>
                </a:lnTo>
                <a:lnTo>
                  <a:pt x="41" y="113"/>
                </a:lnTo>
                <a:lnTo>
                  <a:pt x="41" y="113"/>
                </a:lnTo>
                <a:lnTo>
                  <a:pt x="41" y="113"/>
                </a:lnTo>
                <a:lnTo>
                  <a:pt x="43" y="113"/>
                </a:lnTo>
                <a:lnTo>
                  <a:pt x="43" y="113"/>
                </a:lnTo>
                <a:lnTo>
                  <a:pt x="43" y="113"/>
                </a:lnTo>
                <a:lnTo>
                  <a:pt x="43" y="111"/>
                </a:lnTo>
                <a:lnTo>
                  <a:pt x="43" y="111"/>
                </a:lnTo>
                <a:lnTo>
                  <a:pt x="43" y="110"/>
                </a:lnTo>
                <a:lnTo>
                  <a:pt x="43" y="110"/>
                </a:lnTo>
                <a:lnTo>
                  <a:pt x="43" y="110"/>
                </a:lnTo>
                <a:lnTo>
                  <a:pt x="43" y="110"/>
                </a:lnTo>
                <a:lnTo>
                  <a:pt x="43" y="110"/>
                </a:lnTo>
                <a:lnTo>
                  <a:pt x="43" y="108"/>
                </a:lnTo>
                <a:lnTo>
                  <a:pt x="43" y="108"/>
                </a:lnTo>
                <a:lnTo>
                  <a:pt x="44" y="110"/>
                </a:lnTo>
                <a:lnTo>
                  <a:pt x="46" y="110"/>
                </a:lnTo>
                <a:lnTo>
                  <a:pt x="46" y="110"/>
                </a:lnTo>
                <a:lnTo>
                  <a:pt x="44" y="110"/>
                </a:lnTo>
                <a:lnTo>
                  <a:pt x="44" y="110"/>
                </a:lnTo>
                <a:lnTo>
                  <a:pt x="44" y="111"/>
                </a:lnTo>
                <a:lnTo>
                  <a:pt x="44" y="111"/>
                </a:lnTo>
                <a:lnTo>
                  <a:pt x="44" y="111"/>
                </a:lnTo>
                <a:lnTo>
                  <a:pt x="44" y="111"/>
                </a:lnTo>
                <a:lnTo>
                  <a:pt x="44" y="113"/>
                </a:lnTo>
                <a:lnTo>
                  <a:pt x="44" y="113"/>
                </a:lnTo>
                <a:lnTo>
                  <a:pt x="46" y="113"/>
                </a:lnTo>
                <a:lnTo>
                  <a:pt x="47" y="113"/>
                </a:lnTo>
                <a:lnTo>
                  <a:pt x="47" y="113"/>
                </a:lnTo>
                <a:lnTo>
                  <a:pt x="47" y="113"/>
                </a:lnTo>
                <a:lnTo>
                  <a:pt x="47" y="111"/>
                </a:lnTo>
                <a:lnTo>
                  <a:pt x="47" y="111"/>
                </a:lnTo>
                <a:lnTo>
                  <a:pt x="48" y="111"/>
                </a:lnTo>
                <a:lnTo>
                  <a:pt x="48" y="111"/>
                </a:lnTo>
                <a:lnTo>
                  <a:pt x="48" y="111"/>
                </a:lnTo>
                <a:lnTo>
                  <a:pt x="50" y="111"/>
                </a:lnTo>
                <a:lnTo>
                  <a:pt x="50" y="110"/>
                </a:lnTo>
                <a:lnTo>
                  <a:pt x="50" y="110"/>
                </a:lnTo>
                <a:lnTo>
                  <a:pt x="48" y="110"/>
                </a:lnTo>
                <a:lnTo>
                  <a:pt x="48" y="110"/>
                </a:lnTo>
                <a:lnTo>
                  <a:pt x="48" y="107"/>
                </a:lnTo>
                <a:lnTo>
                  <a:pt x="48" y="107"/>
                </a:lnTo>
                <a:lnTo>
                  <a:pt x="47" y="108"/>
                </a:lnTo>
                <a:lnTo>
                  <a:pt x="47" y="108"/>
                </a:lnTo>
                <a:lnTo>
                  <a:pt x="47" y="108"/>
                </a:lnTo>
                <a:lnTo>
                  <a:pt x="47" y="108"/>
                </a:lnTo>
                <a:lnTo>
                  <a:pt x="47" y="107"/>
                </a:lnTo>
                <a:lnTo>
                  <a:pt x="47" y="107"/>
                </a:lnTo>
                <a:lnTo>
                  <a:pt x="47" y="107"/>
                </a:lnTo>
                <a:lnTo>
                  <a:pt x="47" y="107"/>
                </a:lnTo>
                <a:lnTo>
                  <a:pt x="46" y="107"/>
                </a:lnTo>
                <a:lnTo>
                  <a:pt x="44" y="107"/>
                </a:lnTo>
                <a:lnTo>
                  <a:pt x="43" y="108"/>
                </a:lnTo>
                <a:lnTo>
                  <a:pt x="43" y="108"/>
                </a:lnTo>
                <a:lnTo>
                  <a:pt x="41" y="108"/>
                </a:lnTo>
                <a:lnTo>
                  <a:pt x="41" y="108"/>
                </a:lnTo>
                <a:lnTo>
                  <a:pt x="40" y="108"/>
                </a:lnTo>
                <a:lnTo>
                  <a:pt x="38" y="107"/>
                </a:lnTo>
                <a:lnTo>
                  <a:pt x="38" y="107"/>
                </a:lnTo>
                <a:lnTo>
                  <a:pt x="38" y="107"/>
                </a:lnTo>
                <a:lnTo>
                  <a:pt x="38" y="107"/>
                </a:lnTo>
                <a:lnTo>
                  <a:pt x="38" y="106"/>
                </a:lnTo>
                <a:lnTo>
                  <a:pt x="40" y="106"/>
                </a:lnTo>
                <a:lnTo>
                  <a:pt x="40" y="107"/>
                </a:lnTo>
                <a:lnTo>
                  <a:pt x="40" y="107"/>
                </a:lnTo>
                <a:lnTo>
                  <a:pt x="40" y="107"/>
                </a:lnTo>
                <a:lnTo>
                  <a:pt x="41" y="106"/>
                </a:lnTo>
                <a:lnTo>
                  <a:pt x="41" y="106"/>
                </a:lnTo>
                <a:lnTo>
                  <a:pt x="41" y="106"/>
                </a:lnTo>
                <a:lnTo>
                  <a:pt x="41" y="106"/>
                </a:lnTo>
                <a:lnTo>
                  <a:pt x="41" y="107"/>
                </a:lnTo>
                <a:lnTo>
                  <a:pt x="43" y="107"/>
                </a:lnTo>
                <a:lnTo>
                  <a:pt x="43" y="107"/>
                </a:lnTo>
                <a:lnTo>
                  <a:pt x="43" y="107"/>
                </a:lnTo>
                <a:lnTo>
                  <a:pt x="43" y="104"/>
                </a:lnTo>
                <a:lnTo>
                  <a:pt x="43" y="104"/>
                </a:lnTo>
                <a:lnTo>
                  <a:pt x="43" y="104"/>
                </a:lnTo>
                <a:lnTo>
                  <a:pt x="41" y="104"/>
                </a:lnTo>
                <a:lnTo>
                  <a:pt x="41" y="104"/>
                </a:lnTo>
                <a:lnTo>
                  <a:pt x="41" y="104"/>
                </a:lnTo>
                <a:lnTo>
                  <a:pt x="38" y="104"/>
                </a:lnTo>
                <a:lnTo>
                  <a:pt x="37" y="104"/>
                </a:lnTo>
                <a:lnTo>
                  <a:pt x="36" y="104"/>
                </a:lnTo>
                <a:lnTo>
                  <a:pt x="34" y="104"/>
                </a:lnTo>
                <a:lnTo>
                  <a:pt x="33" y="104"/>
                </a:lnTo>
                <a:lnTo>
                  <a:pt x="30" y="104"/>
                </a:lnTo>
                <a:lnTo>
                  <a:pt x="30" y="103"/>
                </a:lnTo>
                <a:lnTo>
                  <a:pt x="30" y="103"/>
                </a:lnTo>
                <a:lnTo>
                  <a:pt x="31" y="103"/>
                </a:lnTo>
                <a:lnTo>
                  <a:pt x="31" y="103"/>
                </a:lnTo>
                <a:lnTo>
                  <a:pt x="31" y="103"/>
                </a:lnTo>
                <a:lnTo>
                  <a:pt x="33" y="101"/>
                </a:lnTo>
                <a:lnTo>
                  <a:pt x="33" y="101"/>
                </a:lnTo>
                <a:lnTo>
                  <a:pt x="33" y="103"/>
                </a:lnTo>
                <a:lnTo>
                  <a:pt x="33" y="103"/>
                </a:lnTo>
                <a:lnTo>
                  <a:pt x="33" y="103"/>
                </a:lnTo>
                <a:lnTo>
                  <a:pt x="33" y="103"/>
                </a:lnTo>
                <a:lnTo>
                  <a:pt x="33" y="103"/>
                </a:lnTo>
                <a:lnTo>
                  <a:pt x="34" y="103"/>
                </a:lnTo>
                <a:lnTo>
                  <a:pt x="34" y="103"/>
                </a:lnTo>
                <a:lnTo>
                  <a:pt x="34" y="103"/>
                </a:lnTo>
                <a:lnTo>
                  <a:pt x="34" y="103"/>
                </a:lnTo>
                <a:lnTo>
                  <a:pt x="33" y="101"/>
                </a:lnTo>
                <a:lnTo>
                  <a:pt x="33" y="101"/>
                </a:lnTo>
                <a:lnTo>
                  <a:pt x="33" y="101"/>
                </a:lnTo>
                <a:lnTo>
                  <a:pt x="31" y="100"/>
                </a:lnTo>
                <a:lnTo>
                  <a:pt x="31" y="100"/>
                </a:lnTo>
                <a:lnTo>
                  <a:pt x="31" y="101"/>
                </a:lnTo>
                <a:lnTo>
                  <a:pt x="30" y="103"/>
                </a:lnTo>
                <a:lnTo>
                  <a:pt x="28" y="101"/>
                </a:lnTo>
                <a:lnTo>
                  <a:pt x="28" y="101"/>
                </a:lnTo>
                <a:lnTo>
                  <a:pt x="28" y="103"/>
                </a:lnTo>
                <a:lnTo>
                  <a:pt x="28" y="103"/>
                </a:lnTo>
                <a:lnTo>
                  <a:pt x="27" y="103"/>
                </a:lnTo>
                <a:lnTo>
                  <a:pt x="27" y="104"/>
                </a:lnTo>
                <a:lnTo>
                  <a:pt x="27" y="104"/>
                </a:lnTo>
                <a:lnTo>
                  <a:pt x="27" y="104"/>
                </a:lnTo>
                <a:lnTo>
                  <a:pt x="26" y="104"/>
                </a:lnTo>
                <a:lnTo>
                  <a:pt x="26" y="104"/>
                </a:lnTo>
                <a:lnTo>
                  <a:pt x="26" y="104"/>
                </a:lnTo>
                <a:lnTo>
                  <a:pt x="26" y="104"/>
                </a:lnTo>
                <a:lnTo>
                  <a:pt x="26" y="103"/>
                </a:lnTo>
                <a:lnTo>
                  <a:pt x="24" y="103"/>
                </a:lnTo>
                <a:lnTo>
                  <a:pt x="24" y="103"/>
                </a:lnTo>
                <a:lnTo>
                  <a:pt x="24" y="103"/>
                </a:lnTo>
                <a:lnTo>
                  <a:pt x="23" y="103"/>
                </a:lnTo>
                <a:lnTo>
                  <a:pt x="23" y="103"/>
                </a:lnTo>
                <a:lnTo>
                  <a:pt x="21" y="103"/>
                </a:lnTo>
                <a:lnTo>
                  <a:pt x="21" y="103"/>
                </a:lnTo>
                <a:lnTo>
                  <a:pt x="20" y="103"/>
                </a:lnTo>
                <a:lnTo>
                  <a:pt x="20" y="104"/>
                </a:lnTo>
                <a:lnTo>
                  <a:pt x="20" y="104"/>
                </a:lnTo>
                <a:lnTo>
                  <a:pt x="20" y="104"/>
                </a:lnTo>
                <a:lnTo>
                  <a:pt x="20" y="104"/>
                </a:lnTo>
                <a:lnTo>
                  <a:pt x="20" y="104"/>
                </a:lnTo>
                <a:lnTo>
                  <a:pt x="20" y="103"/>
                </a:lnTo>
                <a:lnTo>
                  <a:pt x="20" y="103"/>
                </a:lnTo>
                <a:lnTo>
                  <a:pt x="20" y="103"/>
                </a:lnTo>
                <a:lnTo>
                  <a:pt x="18" y="103"/>
                </a:lnTo>
                <a:lnTo>
                  <a:pt x="18" y="104"/>
                </a:lnTo>
                <a:lnTo>
                  <a:pt x="17" y="104"/>
                </a:lnTo>
                <a:lnTo>
                  <a:pt x="17" y="103"/>
                </a:lnTo>
                <a:lnTo>
                  <a:pt x="16" y="104"/>
                </a:lnTo>
                <a:lnTo>
                  <a:pt x="16" y="104"/>
                </a:lnTo>
                <a:lnTo>
                  <a:pt x="16" y="104"/>
                </a:lnTo>
                <a:lnTo>
                  <a:pt x="16" y="104"/>
                </a:lnTo>
                <a:lnTo>
                  <a:pt x="16" y="104"/>
                </a:lnTo>
                <a:lnTo>
                  <a:pt x="16" y="104"/>
                </a:lnTo>
                <a:lnTo>
                  <a:pt x="16" y="104"/>
                </a:lnTo>
                <a:lnTo>
                  <a:pt x="14" y="104"/>
                </a:lnTo>
                <a:lnTo>
                  <a:pt x="14" y="104"/>
                </a:lnTo>
                <a:lnTo>
                  <a:pt x="13" y="104"/>
                </a:lnTo>
                <a:lnTo>
                  <a:pt x="13" y="104"/>
                </a:lnTo>
                <a:lnTo>
                  <a:pt x="13" y="104"/>
                </a:lnTo>
                <a:lnTo>
                  <a:pt x="13" y="104"/>
                </a:lnTo>
                <a:lnTo>
                  <a:pt x="13" y="106"/>
                </a:lnTo>
                <a:lnTo>
                  <a:pt x="13" y="106"/>
                </a:lnTo>
                <a:lnTo>
                  <a:pt x="13" y="106"/>
                </a:lnTo>
                <a:lnTo>
                  <a:pt x="10" y="106"/>
                </a:lnTo>
                <a:lnTo>
                  <a:pt x="8" y="104"/>
                </a:lnTo>
                <a:lnTo>
                  <a:pt x="7" y="104"/>
                </a:lnTo>
                <a:lnTo>
                  <a:pt x="7" y="104"/>
                </a:lnTo>
                <a:lnTo>
                  <a:pt x="6" y="104"/>
                </a:lnTo>
                <a:lnTo>
                  <a:pt x="6" y="104"/>
                </a:lnTo>
                <a:lnTo>
                  <a:pt x="6" y="106"/>
                </a:lnTo>
                <a:lnTo>
                  <a:pt x="6" y="106"/>
                </a:lnTo>
                <a:lnTo>
                  <a:pt x="6" y="107"/>
                </a:lnTo>
                <a:lnTo>
                  <a:pt x="6" y="107"/>
                </a:lnTo>
                <a:lnTo>
                  <a:pt x="6" y="106"/>
                </a:lnTo>
                <a:lnTo>
                  <a:pt x="4" y="106"/>
                </a:lnTo>
                <a:lnTo>
                  <a:pt x="4" y="106"/>
                </a:lnTo>
                <a:lnTo>
                  <a:pt x="3" y="106"/>
                </a:lnTo>
                <a:lnTo>
                  <a:pt x="3" y="106"/>
                </a:lnTo>
                <a:lnTo>
                  <a:pt x="3" y="104"/>
                </a:lnTo>
                <a:lnTo>
                  <a:pt x="1" y="104"/>
                </a:lnTo>
                <a:lnTo>
                  <a:pt x="1" y="104"/>
                </a:lnTo>
                <a:lnTo>
                  <a:pt x="1" y="104"/>
                </a:lnTo>
                <a:lnTo>
                  <a:pt x="3" y="104"/>
                </a:lnTo>
                <a:lnTo>
                  <a:pt x="3" y="104"/>
                </a:lnTo>
                <a:lnTo>
                  <a:pt x="3" y="103"/>
                </a:lnTo>
                <a:lnTo>
                  <a:pt x="3" y="103"/>
                </a:lnTo>
                <a:lnTo>
                  <a:pt x="3" y="103"/>
                </a:lnTo>
                <a:lnTo>
                  <a:pt x="3" y="103"/>
                </a:lnTo>
                <a:lnTo>
                  <a:pt x="3" y="103"/>
                </a:lnTo>
                <a:lnTo>
                  <a:pt x="4" y="103"/>
                </a:lnTo>
                <a:lnTo>
                  <a:pt x="4" y="103"/>
                </a:lnTo>
                <a:lnTo>
                  <a:pt x="6" y="103"/>
                </a:lnTo>
                <a:lnTo>
                  <a:pt x="6" y="103"/>
                </a:lnTo>
                <a:lnTo>
                  <a:pt x="6" y="103"/>
                </a:lnTo>
                <a:lnTo>
                  <a:pt x="4" y="103"/>
                </a:lnTo>
                <a:lnTo>
                  <a:pt x="4" y="104"/>
                </a:lnTo>
                <a:lnTo>
                  <a:pt x="6" y="104"/>
                </a:lnTo>
                <a:lnTo>
                  <a:pt x="6" y="104"/>
                </a:lnTo>
                <a:lnTo>
                  <a:pt x="6" y="103"/>
                </a:lnTo>
                <a:lnTo>
                  <a:pt x="7" y="103"/>
                </a:lnTo>
                <a:lnTo>
                  <a:pt x="7" y="101"/>
                </a:lnTo>
                <a:lnTo>
                  <a:pt x="7" y="101"/>
                </a:lnTo>
                <a:lnTo>
                  <a:pt x="7" y="101"/>
                </a:lnTo>
                <a:lnTo>
                  <a:pt x="6" y="101"/>
                </a:lnTo>
                <a:lnTo>
                  <a:pt x="4" y="101"/>
                </a:lnTo>
                <a:lnTo>
                  <a:pt x="3" y="101"/>
                </a:lnTo>
                <a:lnTo>
                  <a:pt x="1" y="101"/>
                </a:lnTo>
                <a:lnTo>
                  <a:pt x="1" y="101"/>
                </a:lnTo>
                <a:lnTo>
                  <a:pt x="1" y="103"/>
                </a:lnTo>
                <a:lnTo>
                  <a:pt x="0" y="103"/>
                </a:lnTo>
                <a:lnTo>
                  <a:pt x="0" y="103"/>
                </a:lnTo>
                <a:lnTo>
                  <a:pt x="1" y="101"/>
                </a:lnTo>
                <a:lnTo>
                  <a:pt x="1" y="100"/>
                </a:lnTo>
                <a:lnTo>
                  <a:pt x="1" y="100"/>
                </a:lnTo>
                <a:lnTo>
                  <a:pt x="1" y="100"/>
                </a:lnTo>
                <a:lnTo>
                  <a:pt x="1" y="100"/>
                </a:lnTo>
                <a:lnTo>
                  <a:pt x="3" y="100"/>
                </a:lnTo>
                <a:lnTo>
                  <a:pt x="3" y="100"/>
                </a:lnTo>
                <a:lnTo>
                  <a:pt x="3" y="98"/>
                </a:lnTo>
                <a:lnTo>
                  <a:pt x="3" y="98"/>
                </a:lnTo>
                <a:lnTo>
                  <a:pt x="3" y="98"/>
                </a:lnTo>
                <a:lnTo>
                  <a:pt x="3" y="100"/>
                </a:lnTo>
                <a:lnTo>
                  <a:pt x="3" y="100"/>
                </a:lnTo>
                <a:lnTo>
                  <a:pt x="3" y="100"/>
                </a:lnTo>
                <a:lnTo>
                  <a:pt x="4" y="100"/>
                </a:lnTo>
                <a:lnTo>
                  <a:pt x="4" y="101"/>
                </a:lnTo>
                <a:lnTo>
                  <a:pt x="6" y="100"/>
                </a:lnTo>
                <a:lnTo>
                  <a:pt x="6" y="100"/>
                </a:lnTo>
                <a:lnTo>
                  <a:pt x="6" y="100"/>
                </a:lnTo>
                <a:lnTo>
                  <a:pt x="6" y="100"/>
                </a:lnTo>
                <a:lnTo>
                  <a:pt x="6" y="100"/>
                </a:lnTo>
                <a:lnTo>
                  <a:pt x="6" y="98"/>
                </a:lnTo>
                <a:lnTo>
                  <a:pt x="6" y="98"/>
                </a:lnTo>
                <a:lnTo>
                  <a:pt x="6" y="98"/>
                </a:lnTo>
                <a:lnTo>
                  <a:pt x="6" y="98"/>
                </a:lnTo>
                <a:lnTo>
                  <a:pt x="4" y="98"/>
                </a:lnTo>
                <a:lnTo>
                  <a:pt x="4" y="98"/>
                </a:lnTo>
                <a:lnTo>
                  <a:pt x="6" y="98"/>
                </a:lnTo>
                <a:lnTo>
                  <a:pt x="7" y="97"/>
                </a:lnTo>
                <a:lnTo>
                  <a:pt x="7" y="97"/>
                </a:lnTo>
                <a:lnTo>
                  <a:pt x="8" y="97"/>
                </a:lnTo>
                <a:lnTo>
                  <a:pt x="8" y="97"/>
                </a:lnTo>
                <a:lnTo>
                  <a:pt x="10" y="97"/>
                </a:lnTo>
                <a:lnTo>
                  <a:pt x="10" y="97"/>
                </a:lnTo>
                <a:lnTo>
                  <a:pt x="10" y="97"/>
                </a:lnTo>
                <a:lnTo>
                  <a:pt x="10" y="97"/>
                </a:lnTo>
                <a:lnTo>
                  <a:pt x="10" y="97"/>
                </a:lnTo>
                <a:lnTo>
                  <a:pt x="10" y="97"/>
                </a:lnTo>
                <a:lnTo>
                  <a:pt x="10" y="97"/>
                </a:lnTo>
                <a:lnTo>
                  <a:pt x="10" y="97"/>
                </a:lnTo>
                <a:lnTo>
                  <a:pt x="11" y="97"/>
                </a:lnTo>
                <a:lnTo>
                  <a:pt x="11" y="97"/>
                </a:lnTo>
                <a:lnTo>
                  <a:pt x="13" y="97"/>
                </a:lnTo>
                <a:lnTo>
                  <a:pt x="13" y="97"/>
                </a:lnTo>
                <a:lnTo>
                  <a:pt x="13" y="97"/>
                </a:lnTo>
                <a:lnTo>
                  <a:pt x="13" y="97"/>
                </a:lnTo>
                <a:lnTo>
                  <a:pt x="13" y="97"/>
                </a:lnTo>
                <a:lnTo>
                  <a:pt x="14" y="96"/>
                </a:lnTo>
                <a:lnTo>
                  <a:pt x="14" y="96"/>
                </a:lnTo>
                <a:lnTo>
                  <a:pt x="14" y="97"/>
                </a:lnTo>
                <a:lnTo>
                  <a:pt x="14" y="97"/>
                </a:lnTo>
                <a:lnTo>
                  <a:pt x="16" y="98"/>
                </a:lnTo>
                <a:lnTo>
                  <a:pt x="16" y="98"/>
                </a:lnTo>
                <a:lnTo>
                  <a:pt x="16" y="100"/>
                </a:lnTo>
                <a:lnTo>
                  <a:pt x="16" y="100"/>
                </a:lnTo>
                <a:lnTo>
                  <a:pt x="17" y="100"/>
                </a:lnTo>
                <a:lnTo>
                  <a:pt x="17" y="100"/>
                </a:lnTo>
                <a:lnTo>
                  <a:pt x="17" y="100"/>
                </a:lnTo>
                <a:lnTo>
                  <a:pt x="17" y="98"/>
                </a:lnTo>
                <a:lnTo>
                  <a:pt x="17" y="98"/>
                </a:lnTo>
                <a:lnTo>
                  <a:pt x="17" y="98"/>
                </a:lnTo>
                <a:lnTo>
                  <a:pt x="17" y="98"/>
                </a:lnTo>
                <a:lnTo>
                  <a:pt x="18" y="98"/>
                </a:lnTo>
                <a:lnTo>
                  <a:pt x="18" y="98"/>
                </a:lnTo>
                <a:lnTo>
                  <a:pt x="20" y="98"/>
                </a:lnTo>
                <a:lnTo>
                  <a:pt x="20" y="98"/>
                </a:lnTo>
                <a:lnTo>
                  <a:pt x="20" y="98"/>
                </a:lnTo>
                <a:lnTo>
                  <a:pt x="20" y="98"/>
                </a:lnTo>
                <a:lnTo>
                  <a:pt x="21" y="98"/>
                </a:lnTo>
                <a:lnTo>
                  <a:pt x="21" y="97"/>
                </a:lnTo>
                <a:lnTo>
                  <a:pt x="21" y="97"/>
                </a:lnTo>
                <a:lnTo>
                  <a:pt x="21" y="97"/>
                </a:lnTo>
                <a:lnTo>
                  <a:pt x="20" y="97"/>
                </a:lnTo>
                <a:lnTo>
                  <a:pt x="20" y="97"/>
                </a:lnTo>
                <a:lnTo>
                  <a:pt x="20" y="97"/>
                </a:lnTo>
                <a:lnTo>
                  <a:pt x="18" y="97"/>
                </a:lnTo>
                <a:lnTo>
                  <a:pt x="18" y="97"/>
                </a:lnTo>
                <a:lnTo>
                  <a:pt x="18" y="97"/>
                </a:lnTo>
                <a:lnTo>
                  <a:pt x="18" y="96"/>
                </a:lnTo>
                <a:lnTo>
                  <a:pt x="20" y="96"/>
                </a:lnTo>
                <a:lnTo>
                  <a:pt x="20" y="94"/>
                </a:lnTo>
                <a:lnTo>
                  <a:pt x="20" y="94"/>
                </a:lnTo>
                <a:lnTo>
                  <a:pt x="20" y="94"/>
                </a:lnTo>
                <a:lnTo>
                  <a:pt x="21" y="94"/>
                </a:lnTo>
                <a:lnTo>
                  <a:pt x="21" y="94"/>
                </a:lnTo>
                <a:lnTo>
                  <a:pt x="21" y="96"/>
                </a:lnTo>
                <a:lnTo>
                  <a:pt x="21" y="96"/>
                </a:lnTo>
                <a:lnTo>
                  <a:pt x="23" y="96"/>
                </a:lnTo>
                <a:lnTo>
                  <a:pt x="23" y="96"/>
                </a:lnTo>
                <a:lnTo>
                  <a:pt x="23" y="94"/>
                </a:lnTo>
                <a:lnTo>
                  <a:pt x="23" y="94"/>
                </a:lnTo>
                <a:lnTo>
                  <a:pt x="24" y="94"/>
                </a:lnTo>
                <a:lnTo>
                  <a:pt x="26" y="94"/>
                </a:lnTo>
                <a:lnTo>
                  <a:pt x="26" y="94"/>
                </a:lnTo>
                <a:lnTo>
                  <a:pt x="26" y="93"/>
                </a:lnTo>
                <a:lnTo>
                  <a:pt x="26" y="93"/>
                </a:lnTo>
                <a:lnTo>
                  <a:pt x="27" y="94"/>
                </a:lnTo>
                <a:lnTo>
                  <a:pt x="28" y="94"/>
                </a:lnTo>
                <a:lnTo>
                  <a:pt x="28" y="94"/>
                </a:lnTo>
                <a:lnTo>
                  <a:pt x="28" y="94"/>
                </a:lnTo>
                <a:lnTo>
                  <a:pt x="28" y="94"/>
                </a:lnTo>
                <a:lnTo>
                  <a:pt x="28" y="93"/>
                </a:lnTo>
                <a:lnTo>
                  <a:pt x="28" y="93"/>
                </a:lnTo>
                <a:lnTo>
                  <a:pt x="30" y="91"/>
                </a:lnTo>
                <a:lnTo>
                  <a:pt x="30" y="91"/>
                </a:lnTo>
                <a:lnTo>
                  <a:pt x="30" y="93"/>
                </a:lnTo>
                <a:lnTo>
                  <a:pt x="30" y="93"/>
                </a:lnTo>
                <a:lnTo>
                  <a:pt x="31" y="93"/>
                </a:lnTo>
                <a:lnTo>
                  <a:pt x="31" y="93"/>
                </a:lnTo>
                <a:lnTo>
                  <a:pt x="33" y="93"/>
                </a:lnTo>
                <a:lnTo>
                  <a:pt x="33" y="93"/>
                </a:lnTo>
                <a:lnTo>
                  <a:pt x="33" y="93"/>
                </a:lnTo>
                <a:lnTo>
                  <a:pt x="34" y="93"/>
                </a:lnTo>
                <a:lnTo>
                  <a:pt x="36" y="93"/>
                </a:lnTo>
                <a:lnTo>
                  <a:pt x="36" y="93"/>
                </a:lnTo>
                <a:lnTo>
                  <a:pt x="36" y="93"/>
                </a:lnTo>
                <a:lnTo>
                  <a:pt x="36" y="94"/>
                </a:lnTo>
                <a:lnTo>
                  <a:pt x="36" y="94"/>
                </a:lnTo>
                <a:lnTo>
                  <a:pt x="37" y="94"/>
                </a:lnTo>
                <a:lnTo>
                  <a:pt x="37" y="94"/>
                </a:lnTo>
                <a:lnTo>
                  <a:pt x="38" y="94"/>
                </a:lnTo>
                <a:lnTo>
                  <a:pt x="38" y="93"/>
                </a:lnTo>
                <a:lnTo>
                  <a:pt x="40" y="93"/>
                </a:lnTo>
                <a:lnTo>
                  <a:pt x="40" y="93"/>
                </a:lnTo>
                <a:lnTo>
                  <a:pt x="38" y="93"/>
                </a:lnTo>
                <a:lnTo>
                  <a:pt x="38" y="93"/>
                </a:lnTo>
                <a:lnTo>
                  <a:pt x="38" y="93"/>
                </a:lnTo>
                <a:lnTo>
                  <a:pt x="37" y="91"/>
                </a:lnTo>
                <a:lnTo>
                  <a:pt x="37" y="91"/>
                </a:lnTo>
                <a:lnTo>
                  <a:pt x="37" y="91"/>
                </a:lnTo>
                <a:lnTo>
                  <a:pt x="37" y="91"/>
                </a:lnTo>
                <a:lnTo>
                  <a:pt x="37" y="91"/>
                </a:lnTo>
                <a:lnTo>
                  <a:pt x="38" y="91"/>
                </a:lnTo>
                <a:lnTo>
                  <a:pt x="40" y="91"/>
                </a:lnTo>
                <a:lnTo>
                  <a:pt x="41" y="91"/>
                </a:lnTo>
                <a:lnTo>
                  <a:pt x="41" y="90"/>
                </a:lnTo>
                <a:lnTo>
                  <a:pt x="43" y="90"/>
                </a:lnTo>
                <a:lnTo>
                  <a:pt x="43" y="88"/>
                </a:lnTo>
                <a:lnTo>
                  <a:pt x="41" y="88"/>
                </a:lnTo>
                <a:lnTo>
                  <a:pt x="41" y="87"/>
                </a:lnTo>
                <a:lnTo>
                  <a:pt x="41" y="87"/>
                </a:lnTo>
                <a:lnTo>
                  <a:pt x="41" y="87"/>
                </a:lnTo>
                <a:lnTo>
                  <a:pt x="40" y="87"/>
                </a:lnTo>
                <a:lnTo>
                  <a:pt x="40" y="87"/>
                </a:lnTo>
                <a:lnTo>
                  <a:pt x="40" y="87"/>
                </a:lnTo>
                <a:lnTo>
                  <a:pt x="40" y="87"/>
                </a:lnTo>
                <a:lnTo>
                  <a:pt x="40" y="87"/>
                </a:lnTo>
                <a:lnTo>
                  <a:pt x="40" y="87"/>
                </a:lnTo>
                <a:lnTo>
                  <a:pt x="38" y="87"/>
                </a:lnTo>
                <a:lnTo>
                  <a:pt x="38" y="87"/>
                </a:lnTo>
                <a:lnTo>
                  <a:pt x="38" y="87"/>
                </a:lnTo>
                <a:lnTo>
                  <a:pt x="38" y="87"/>
                </a:lnTo>
                <a:lnTo>
                  <a:pt x="38" y="87"/>
                </a:lnTo>
                <a:lnTo>
                  <a:pt x="38" y="87"/>
                </a:lnTo>
                <a:lnTo>
                  <a:pt x="37" y="87"/>
                </a:lnTo>
                <a:lnTo>
                  <a:pt x="37" y="88"/>
                </a:lnTo>
                <a:lnTo>
                  <a:pt x="36" y="88"/>
                </a:lnTo>
                <a:lnTo>
                  <a:pt x="36" y="88"/>
                </a:lnTo>
                <a:lnTo>
                  <a:pt x="34" y="88"/>
                </a:lnTo>
                <a:lnTo>
                  <a:pt x="34" y="88"/>
                </a:lnTo>
                <a:lnTo>
                  <a:pt x="34" y="88"/>
                </a:lnTo>
                <a:lnTo>
                  <a:pt x="34" y="88"/>
                </a:lnTo>
                <a:lnTo>
                  <a:pt x="34" y="87"/>
                </a:lnTo>
                <a:lnTo>
                  <a:pt x="34" y="87"/>
                </a:lnTo>
                <a:lnTo>
                  <a:pt x="33" y="87"/>
                </a:lnTo>
                <a:lnTo>
                  <a:pt x="33" y="87"/>
                </a:lnTo>
                <a:lnTo>
                  <a:pt x="33" y="88"/>
                </a:lnTo>
                <a:lnTo>
                  <a:pt x="33" y="88"/>
                </a:lnTo>
                <a:lnTo>
                  <a:pt x="33" y="88"/>
                </a:lnTo>
                <a:lnTo>
                  <a:pt x="31" y="88"/>
                </a:lnTo>
                <a:lnTo>
                  <a:pt x="31" y="87"/>
                </a:lnTo>
                <a:lnTo>
                  <a:pt x="31" y="88"/>
                </a:lnTo>
                <a:lnTo>
                  <a:pt x="30" y="88"/>
                </a:lnTo>
                <a:lnTo>
                  <a:pt x="30" y="88"/>
                </a:lnTo>
                <a:lnTo>
                  <a:pt x="28" y="88"/>
                </a:lnTo>
                <a:lnTo>
                  <a:pt x="28" y="88"/>
                </a:lnTo>
                <a:lnTo>
                  <a:pt x="28" y="88"/>
                </a:lnTo>
                <a:lnTo>
                  <a:pt x="28" y="88"/>
                </a:lnTo>
                <a:lnTo>
                  <a:pt x="28" y="88"/>
                </a:lnTo>
                <a:lnTo>
                  <a:pt x="27" y="88"/>
                </a:lnTo>
                <a:lnTo>
                  <a:pt x="27" y="88"/>
                </a:lnTo>
                <a:lnTo>
                  <a:pt x="26" y="88"/>
                </a:lnTo>
                <a:lnTo>
                  <a:pt x="26" y="88"/>
                </a:lnTo>
                <a:lnTo>
                  <a:pt x="26" y="88"/>
                </a:lnTo>
                <a:lnTo>
                  <a:pt x="26" y="88"/>
                </a:lnTo>
                <a:lnTo>
                  <a:pt x="24" y="88"/>
                </a:lnTo>
                <a:lnTo>
                  <a:pt x="24" y="88"/>
                </a:lnTo>
                <a:lnTo>
                  <a:pt x="24" y="88"/>
                </a:lnTo>
                <a:lnTo>
                  <a:pt x="24" y="88"/>
                </a:lnTo>
                <a:lnTo>
                  <a:pt x="24" y="88"/>
                </a:lnTo>
                <a:lnTo>
                  <a:pt x="24" y="88"/>
                </a:lnTo>
                <a:lnTo>
                  <a:pt x="24" y="88"/>
                </a:lnTo>
                <a:lnTo>
                  <a:pt x="23" y="90"/>
                </a:lnTo>
                <a:lnTo>
                  <a:pt x="21" y="90"/>
                </a:lnTo>
                <a:lnTo>
                  <a:pt x="21" y="91"/>
                </a:lnTo>
                <a:lnTo>
                  <a:pt x="20" y="91"/>
                </a:lnTo>
                <a:lnTo>
                  <a:pt x="20" y="91"/>
                </a:lnTo>
                <a:lnTo>
                  <a:pt x="18" y="91"/>
                </a:lnTo>
                <a:lnTo>
                  <a:pt x="18" y="91"/>
                </a:lnTo>
                <a:lnTo>
                  <a:pt x="18" y="91"/>
                </a:lnTo>
                <a:lnTo>
                  <a:pt x="20" y="90"/>
                </a:lnTo>
                <a:lnTo>
                  <a:pt x="20" y="90"/>
                </a:lnTo>
                <a:lnTo>
                  <a:pt x="21" y="90"/>
                </a:lnTo>
                <a:lnTo>
                  <a:pt x="21" y="90"/>
                </a:lnTo>
                <a:lnTo>
                  <a:pt x="21" y="90"/>
                </a:lnTo>
                <a:lnTo>
                  <a:pt x="21" y="88"/>
                </a:lnTo>
                <a:lnTo>
                  <a:pt x="21" y="88"/>
                </a:lnTo>
                <a:lnTo>
                  <a:pt x="20" y="88"/>
                </a:lnTo>
                <a:lnTo>
                  <a:pt x="20" y="88"/>
                </a:lnTo>
                <a:lnTo>
                  <a:pt x="20" y="88"/>
                </a:lnTo>
                <a:lnTo>
                  <a:pt x="18" y="88"/>
                </a:lnTo>
                <a:lnTo>
                  <a:pt x="18" y="90"/>
                </a:lnTo>
                <a:lnTo>
                  <a:pt x="18" y="90"/>
                </a:lnTo>
                <a:lnTo>
                  <a:pt x="18" y="90"/>
                </a:lnTo>
                <a:lnTo>
                  <a:pt x="18" y="90"/>
                </a:lnTo>
                <a:lnTo>
                  <a:pt x="17" y="90"/>
                </a:lnTo>
                <a:lnTo>
                  <a:pt x="17" y="90"/>
                </a:lnTo>
                <a:lnTo>
                  <a:pt x="17" y="88"/>
                </a:lnTo>
                <a:lnTo>
                  <a:pt x="16" y="88"/>
                </a:lnTo>
                <a:lnTo>
                  <a:pt x="16" y="88"/>
                </a:lnTo>
                <a:lnTo>
                  <a:pt x="16" y="90"/>
                </a:lnTo>
                <a:lnTo>
                  <a:pt x="16" y="90"/>
                </a:lnTo>
                <a:lnTo>
                  <a:pt x="16" y="90"/>
                </a:lnTo>
                <a:lnTo>
                  <a:pt x="14" y="90"/>
                </a:lnTo>
                <a:lnTo>
                  <a:pt x="13" y="90"/>
                </a:lnTo>
                <a:lnTo>
                  <a:pt x="13" y="90"/>
                </a:lnTo>
                <a:lnTo>
                  <a:pt x="11" y="90"/>
                </a:lnTo>
                <a:lnTo>
                  <a:pt x="11" y="90"/>
                </a:lnTo>
                <a:lnTo>
                  <a:pt x="11" y="90"/>
                </a:lnTo>
                <a:lnTo>
                  <a:pt x="11" y="90"/>
                </a:lnTo>
                <a:lnTo>
                  <a:pt x="10" y="90"/>
                </a:lnTo>
                <a:lnTo>
                  <a:pt x="10" y="90"/>
                </a:lnTo>
                <a:lnTo>
                  <a:pt x="10" y="90"/>
                </a:lnTo>
                <a:lnTo>
                  <a:pt x="10" y="90"/>
                </a:lnTo>
                <a:lnTo>
                  <a:pt x="8" y="90"/>
                </a:lnTo>
                <a:lnTo>
                  <a:pt x="8" y="88"/>
                </a:lnTo>
                <a:lnTo>
                  <a:pt x="8" y="88"/>
                </a:lnTo>
                <a:lnTo>
                  <a:pt x="10" y="88"/>
                </a:lnTo>
                <a:lnTo>
                  <a:pt x="10" y="88"/>
                </a:lnTo>
                <a:lnTo>
                  <a:pt x="11" y="88"/>
                </a:lnTo>
                <a:lnTo>
                  <a:pt x="11" y="88"/>
                </a:lnTo>
                <a:lnTo>
                  <a:pt x="13" y="88"/>
                </a:lnTo>
                <a:lnTo>
                  <a:pt x="13" y="88"/>
                </a:lnTo>
                <a:lnTo>
                  <a:pt x="13" y="88"/>
                </a:lnTo>
                <a:lnTo>
                  <a:pt x="13" y="88"/>
                </a:lnTo>
                <a:lnTo>
                  <a:pt x="14" y="88"/>
                </a:lnTo>
                <a:lnTo>
                  <a:pt x="14" y="88"/>
                </a:lnTo>
                <a:lnTo>
                  <a:pt x="14" y="88"/>
                </a:lnTo>
                <a:lnTo>
                  <a:pt x="16" y="88"/>
                </a:lnTo>
                <a:lnTo>
                  <a:pt x="16" y="88"/>
                </a:lnTo>
                <a:lnTo>
                  <a:pt x="16" y="88"/>
                </a:lnTo>
                <a:lnTo>
                  <a:pt x="16" y="88"/>
                </a:lnTo>
                <a:lnTo>
                  <a:pt x="17" y="88"/>
                </a:lnTo>
                <a:lnTo>
                  <a:pt x="18" y="88"/>
                </a:lnTo>
                <a:lnTo>
                  <a:pt x="18" y="87"/>
                </a:lnTo>
                <a:lnTo>
                  <a:pt x="20" y="86"/>
                </a:lnTo>
                <a:lnTo>
                  <a:pt x="20" y="86"/>
                </a:lnTo>
                <a:lnTo>
                  <a:pt x="18" y="86"/>
                </a:lnTo>
                <a:lnTo>
                  <a:pt x="18" y="86"/>
                </a:lnTo>
                <a:lnTo>
                  <a:pt x="18" y="86"/>
                </a:lnTo>
                <a:lnTo>
                  <a:pt x="17" y="86"/>
                </a:lnTo>
                <a:lnTo>
                  <a:pt x="17" y="86"/>
                </a:lnTo>
                <a:lnTo>
                  <a:pt x="16" y="87"/>
                </a:lnTo>
                <a:lnTo>
                  <a:pt x="14" y="87"/>
                </a:lnTo>
                <a:lnTo>
                  <a:pt x="14" y="87"/>
                </a:lnTo>
                <a:lnTo>
                  <a:pt x="14" y="87"/>
                </a:lnTo>
                <a:lnTo>
                  <a:pt x="14" y="86"/>
                </a:lnTo>
                <a:lnTo>
                  <a:pt x="13" y="86"/>
                </a:lnTo>
                <a:lnTo>
                  <a:pt x="13" y="86"/>
                </a:lnTo>
                <a:lnTo>
                  <a:pt x="13" y="86"/>
                </a:lnTo>
                <a:lnTo>
                  <a:pt x="13" y="87"/>
                </a:lnTo>
                <a:lnTo>
                  <a:pt x="11" y="87"/>
                </a:lnTo>
                <a:lnTo>
                  <a:pt x="11" y="87"/>
                </a:lnTo>
                <a:lnTo>
                  <a:pt x="13" y="86"/>
                </a:lnTo>
                <a:lnTo>
                  <a:pt x="13" y="86"/>
                </a:lnTo>
                <a:lnTo>
                  <a:pt x="14" y="86"/>
                </a:lnTo>
                <a:lnTo>
                  <a:pt x="16" y="84"/>
                </a:lnTo>
                <a:lnTo>
                  <a:pt x="16" y="84"/>
                </a:lnTo>
                <a:lnTo>
                  <a:pt x="16" y="84"/>
                </a:lnTo>
                <a:lnTo>
                  <a:pt x="17" y="84"/>
                </a:lnTo>
                <a:lnTo>
                  <a:pt x="17" y="86"/>
                </a:lnTo>
                <a:lnTo>
                  <a:pt x="18" y="86"/>
                </a:lnTo>
                <a:lnTo>
                  <a:pt x="18" y="86"/>
                </a:lnTo>
                <a:lnTo>
                  <a:pt x="18" y="84"/>
                </a:lnTo>
                <a:lnTo>
                  <a:pt x="18" y="84"/>
                </a:lnTo>
                <a:lnTo>
                  <a:pt x="18" y="84"/>
                </a:lnTo>
                <a:lnTo>
                  <a:pt x="18" y="84"/>
                </a:lnTo>
                <a:lnTo>
                  <a:pt x="18" y="84"/>
                </a:lnTo>
                <a:lnTo>
                  <a:pt x="18" y="84"/>
                </a:lnTo>
                <a:lnTo>
                  <a:pt x="20" y="86"/>
                </a:lnTo>
                <a:lnTo>
                  <a:pt x="20" y="86"/>
                </a:lnTo>
                <a:lnTo>
                  <a:pt x="20" y="84"/>
                </a:lnTo>
                <a:lnTo>
                  <a:pt x="20" y="84"/>
                </a:lnTo>
                <a:lnTo>
                  <a:pt x="20" y="84"/>
                </a:lnTo>
                <a:lnTo>
                  <a:pt x="21" y="84"/>
                </a:lnTo>
                <a:lnTo>
                  <a:pt x="21" y="84"/>
                </a:lnTo>
                <a:lnTo>
                  <a:pt x="21" y="84"/>
                </a:lnTo>
                <a:lnTo>
                  <a:pt x="21" y="84"/>
                </a:lnTo>
                <a:lnTo>
                  <a:pt x="21" y="83"/>
                </a:lnTo>
                <a:lnTo>
                  <a:pt x="21" y="83"/>
                </a:lnTo>
                <a:lnTo>
                  <a:pt x="23" y="83"/>
                </a:lnTo>
                <a:lnTo>
                  <a:pt x="24" y="83"/>
                </a:lnTo>
                <a:lnTo>
                  <a:pt x="24" y="81"/>
                </a:lnTo>
                <a:lnTo>
                  <a:pt x="26" y="81"/>
                </a:lnTo>
                <a:lnTo>
                  <a:pt x="26" y="81"/>
                </a:lnTo>
                <a:lnTo>
                  <a:pt x="26" y="81"/>
                </a:lnTo>
                <a:lnTo>
                  <a:pt x="27" y="83"/>
                </a:lnTo>
                <a:lnTo>
                  <a:pt x="27" y="83"/>
                </a:lnTo>
                <a:lnTo>
                  <a:pt x="27" y="84"/>
                </a:lnTo>
                <a:lnTo>
                  <a:pt x="27" y="84"/>
                </a:lnTo>
                <a:lnTo>
                  <a:pt x="28" y="83"/>
                </a:lnTo>
                <a:lnTo>
                  <a:pt x="28" y="83"/>
                </a:lnTo>
                <a:lnTo>
                  <a:pt x="28" y="84"/>
                </a:lnTo>
                <a:lnTo>
                  <a:pt x="30" y="84"/>
                </a:lnTo>
                <a:lnTo>
                  <a:pt x="30" y="83"/>
                </a:lnTo>
                <a:lnTo>
                  <a:pt x="31" y="83"/>
                </a:lnTo>
                <a:lnTo>
                  <a:pt x="31" y="83"/>
                </a:lnTo>
                <a:lnTo>
                  <a:pt x="31" y="83"/>
                </a:lnTo>
                <a:lnTo>
                  <a:pt x="30" y="83"/>
                </a:lnTo>
                <a:lnTo>
                  <a:pt x="30" y="83"/>
                </a:lnTo>
                <a:lnTo>
                  <a:pt x="30" y="83"/>
                </a:lnTo>
                <a:lnTo>
                  <a:pt x="31" y="81"/>
                </a:lnTo>
                <a:lnTo>
                  <a:pt x="31" y="81"/>
                </a:lnTo>
                <a:lnTo>
                  <a:pt x="31" y="81"/>
                </a:lnTo>
                <a:lnTo>
                  <a:pt x="31" y="81"/>
                </a:lnTo>
                <a:lnTo>
                  <a:pt x="31" y="81"/>
                </a:lnTo>
                <a:lnTo>
                  <a:pt x="31" y="81"/>
                </a:lnTo>
                <a:lnTo>
                  <a:pt x="31" y="81"/>
                </a:lnTo>
                <a:lnTo>
                  <a:pt x="30" y="80"/>
                </a:lnTo>
                <a:lnTo>
                  <a:pt x="30" y="78"/>
                </a:lnTo>
                <a:lnTo>
                  <a:pt x="30" y="78"/>
                </a:lnTo>
                <a:lnTo>
                  <a:pt x="31" y="78"/>
                </a:lnTo>
                <a:lnTo>
                  <a:pt x="31" y="78"/>
                </a:lnTo>
                <a:lnTo>
                  <a:pt x="33" y="78"/>
                </a:lnTo>
                <a:lnTo>
                  <a:pt x="33" y="78"/>
                </a:lnTo>
                <a:lnTo>
                  <a:pt x="33" y="80"/>
                </a:lnTo>
                <a:lnTo>
                  <a:pt x="33" y="80"/>
                </a:lnTo>
                <a:lnTo>
                  <a:pt x="31" y="80"/>
                </a:lnTo>
                <a:lnTo>
                  <a:pt x="31" y="80"/>
                </a:lnTo>
                <a:lnTo>
                  <a:pt x="31" y="80"/>
                </a:lnTo>
                <a:lnTo>
                  <a:pt x="31" y="80"/>
                </a:lnTo>
                <a:lnTo>
                  <a:pt x="31" y="81"/>
                </a:lnTo>
                <a:lnTo>
                  <a:pt x="31" y="81"/>
                </a:lnTo>
                <a:lnTo>
                  <a:pt x="31" y="81"/>
                </a:lnTo>
                <a:lnTo>
                  <a:pt x="31" y="81"/>
                </a:lnTo>
                <a:lnTo>
                  <a:pt x="33" y="83"/>
                </a:lnTo>
                <a:lnTo>
                  <a:pt x="33" y="83"/>
                </a:lnTo>
                <a:lnTo>
                  <a:pt x="33" y="83"/>
                </a:lnTo>
                <a:lnTo>
                  <a:pt x="34" y="83"/>
                </a:lnTo>
                <a:lnTo>
                  <a:pt x="34" y="83"/>
                </a:lnTo>
                <a:lnTo>
                  <a:pt x="34" y="83"/>
                </a:lnTo>
                <a:lnTo>
                  <a:pt x="34" y="83"/>
                </a:lnTo>
                <a:lnTo>
                  <a:pt x="36" y="81"/>
                </a:lnTo>
                <a:lnTo>
                  <a:pt x="36" y="81"/>
                </a:lnTo>
                <a:lnTo>
                  <a:pt x="37" y="83"/>
                </a:lnTo>
                <a:lnTo>
                  <a:pt x="37" y="83"/>
                </a:lnTo>
                <a:lnTo>
                  <a:pt x="38" y="83"/>
                </a:lnTo>
                <a:lnTo>
                  <a:pt x="38" y="81"/>
                </a:lnTo>
                <a:lnTo>
                  <a:pt x="40" y="81"/>
                </a:lnTo>
                <a:lnTo>
                  <a:pt x="41" y="81"/>
                </a:lnTo>
                <a:lnTo>
                  <a:pt x="41" y="81"/>
                </a:lnTo>
                <a:lnTo>
                  <a:pt x="41" y="80"/>
                </a:lnTo>
                <a:lnTo>
                  <a:pt x="41" y="80"/>
                </a:lnTo>
                <a:lnTo>
                  <a:pt x="41" y="80"/>
                </a:lnTo>
                <a:lnTo>
                  <a:pt x="41" y="80"/>
                </a:lnTo>
                <a:lnTo>
                  <a:pt x="41" y="80"/>
                </a:lnTo>
                <a:lnTo>
                  <a:pt x="43" y="81"/>
                </a:lnTo>
                <a:lnTo>
                  <a:pt x="43" y="81"/>
                </a:lnTo>
                <a:lnTo>
                  <a:pt x="43" y="81"/>
                </a:lnTo>
                <a:lnTo>
                  <a:pt x="44" y="80"/>
                </a:lnTo>
                <a:lnTo>
                  <a:pt x="44" y="80"/>
                </a:lnTo>
                <a:lnTo>
                  <a:pt x="44" y="80"/>
                </a:lnTo>
                <a:lnTo>
                  <a:pt x="44" y="80"/>
                </a:lnTo>
                <a:lnTo>
                  <a:pt x="44" y="80"/>
                </a:lnTo>
                <a:lnTo>
                  <a:pt x="44" y="78"/>
                </a:lnTo>
                <a:lnTo>
                  <a:pt x="44" y="78"/>
                </a:lnTo>
                <a:lnTo>
                  <a:pt x="44" y="78"/>
                </a:lnTo>
                <a:lnTo>
                  <a:pt x="46" y="77"/>
                </a:lnTo>
                <a:lnTo>
                  <a:pt x="46" y="77"/>
                </a:lnTo>
                <a:lnTo>
                  <a:pt x="44" y="77"/>
                </a:lnTo>
                <a:lnTo>
                  <a:pt x="44" y="77"/>
                </a:lnTo>
                <a:lnTo>
                  <a:pt x="44" y="77"/>
                </a:lnTo>
                <a:lnTo>
                  <a:pt x="44" y="77"/>
                </a:lnTo>
                <a:lnTo>
                  <a:pt x="44" y="77"/>
                </a:lnTo>
                <a:lnTo>
                  <a:pt x="44" y="77"/>
                </a:lnTo>
                <a:lnTo>
                  <a:pt x="44" y="77"/>
                </a:lnTo>
                <a:lnTo>
                  <a:pt x="44" y="78"/>
                </a:lnTo>
                <a:lnTo>
                  <a:pt x="43" y="77"/>
                </a:lnTo>
                <a:lnTo>
                  <a:pt x="43" y="77"/>
                </a:lnTo>
                <a:lnTo>
                  <a:pt x="44" y="77"/>
                </a:lnTo>
                <a:lnTo>
                  <a:pt x="44" y="76"/>
                </a:lnTo>
                <a:lnTo>
                  <a:pt x="44" y="76"/>
                </a:lnTo>
                <a:lnTo>
                  <a:pt x="44" y="76"/>
                </a:lnTo>
                <a:lnTo>
                  <a:pt x="43" y="76"/>
                </a:lnTo>
                <a:lnTo>
                  <a:pt x="41" y="76"/>
                </a:lnTo>
                <a:lnTo>
                  <a:pt x="41" y="76"/>
                </a:lnTo>
                <a:lnTo>
                  <a:pt x="41" y="76"/>
                </a:lnTo>
                <a:lnTo>
                  <a:pt x="41" y="76"/>
                </a:lnTo>
                <a:lnTo>
                  <a:pt x="40" y="76"/>
                </a:lnTo>
                <a:lnTo>
                  <a:pt x="40" y="76"/>
                </a:lnTo>
                <a:lnTo>
                  <a:pt x="40" y="76"/>
                </a:lnTo>
                <a:lnTo>
                  <a:pt x="38" y="76"/>
                </a:lnTo>
                <a:lnTo>
                  <a:pt x="38" y="76"/>
                </a:lnTo>
                <a:lnTo>
                  <a:pt x="37" y="78"/>
                </a:lnTo>
                <a:lnTo>
                  <a:pt x="37" y="78"/>
                </a:lnTo>
                <a:lnTo>
                  <a:pt x="37" y="78"/>
                </a:lnTo>
                <a:lnTo>
                  <a:pt x="37" y="78"/>
                </a:lnTo>
                <a:lnTo>
                  <a:pt x="37" y="78"/>
                </a:lnTo>
                <a:lnTo>
                  <a:pt x="36" y="78"/>
                </a:lnTo>
                <a:lnTo>
                  <a:pt x="36" y="78"/>
                </a:lnTo>
                <a:lnTo>
                  <a:pt x="37" y="78"/>
                </a:lnTo>
                <a:lnTo>
                  <a:pt x="37" y="78"/>
                </a:lnTo>
                <a:lnTo>
                  <a:pt x="37" y="77"/>
                </a:lnTo>
                <a:lnTo>
                  <a:pt x="36" y="77"/>
                </a:lnTo>
                <a:lnTo>
                  <a:pt x="36" y="77"/>
                </a:lnTo>
                <a:lnTo>
                  <a:pt x="37" y="77"/>
                </a:lnTo>
                <a:lnTo>
                  <a:pt x="37" y="77"/>
                </a:lnTo>
                <a:lnTo>
                  <a:pt x="37" y="77"/>
                </a:lnTo>
                <a:lnTo>
                  <a:pt x="37" y="76"/>
                </a:lnTo>
                <a:lnTo>
                  <a:pt x="37" y="76"/>
                </a:lnTo>
                <a:lnTo>
                  <a:pt x="36" y="76"/>
                </a:lnTo>
                <a:lnTo>
                  <a:pt x="36" y="76"/>
                </a:lnTo>
                <a:lnTo>
                  <a:pt x="36" y="76"/>
                </a:lnTo>
                <a:lnTo>
                  <a:pt x="34" y="76"/>
                </a:lnTo>
                <a:lnTo>
                  <a:pt x="33" y="76"/>
                </a:lnTo>
                <a:lnTo>
                  <a:pt x="33" y="76"/>
                </a:lnTo>
                <a:lnTo>
                  <a:pt x="34" y="76"/>
                </a:lnTo>
                <a:lnTo>
                  <a:pt x="33" y="76"/>
                </a:lnTo>
                <a:lnTo>
                  <a:pt x="33" y="76"/>
                </a:lnTo>
                <a:lnTo>
                  <a:pt x="33" y="76"/>
                </a:lnTo>
                <a:lnTo>
                  <a:pt x="33" y="76"/>
                </a:lnTo>
                <a:lnTo>
                  <a:pt x="33" y="76"/>
                </a:lnTo>
                <a:lnTo>
                  <a:pt x="31" y="77"/>
                </a:lnTo>
                <a:lnTo>
                  <a:pt x="31" y="77"/>
                </a:lnTo>
                <a:lnTo>
                  <a:pt x="31" y="77"/>
                </a:lnTo>
                <a:lnTo>
                  <a:pt x="31" y="76"/>
                </a:lnTo>
                <a:lnTo>
                  <a:pt x="31" y="74"/>
                </a:lnTo>
                <a:lnTo>
                  <a:pt x="31" y="74"/>
                </a:lnTo>
                <a:lnTo>
                  <a:pt x="30" y="73"/>
                </a:lnTo>
                <a:lnTo>
                  <a:pt x="30" y="74"/>
                </a:lnTo>
                <a:lnTo>
                  <a:pt x="30" y="74"/>
                </a:lnTo>
                <a:lnTo>
                  <a:pt x="30" y="73"/>
                </a:lnTo>
                <a:lnTo>
                  <a:pt x="30" y="73"/>
                </a:lnTo>
                <a:lnTo>
                  <a:pt x="30" y="73"/>
                </a:lnTo>
                <a:lnTo>
                  <a:pt x="30" y="73"/>
                </a:lnTo>
                <a:lnTo>
                  <a:pt x="30" y="73"/>
                </a:lnTo>
                <a:lnTo>
                  <a:pt x="28" y="71"/>
                </a:lnTo>
                <a:lnTo>
                  <a:pt x="28" y="71"/>
                </a:lnTo>
                <a:lnTo>
                  <a:pt x="28" y="71"/>
                </a:lnTo>
                <a:lnTo>
                  <a:pt x="30" y="71"/>
                </a:lnTo>
                <a:lnTo>
                  <a:pt x="30" y="73"/>
                </a:lnTo>
                <a:lnTo>
                  <a:pt x="30" y="71"/>
                </a:lnTo>
                <a:lnTo>
                  <a:pt x="30" y="71"/>
                </a:lnTo>
                <a:lnTo>
                  <a:pt x="30" y="71"/>
                </a:lnTo>
                <a:lnTo>
                  <a:pt x="30" y="71"/>
                </a:lnTo>
                <a:lnTo>
                  <a:pt x="28" y="70"/>
                </a:lnTo>
                <a:lnTo>
                  <a:pt x="30" y="70"/>
                </a:lnTo>
                <a:lnTo>
                  <a:pt x="30" y="70"/>
                </a:lnTo>
                <a:lnTo>
                  <a:pt x="30" y="70"/>
                </a:lnTo>
                <a:lnTo>
                  <a:pt x="28" y="70"/>
                </a:lnTo>
                <a:lnTo>
                  <a:pt x="28" y="70"/>
                </a:lnTo>
                <a:lnTo>
                  <a:pt x="28" y="70"/>
                </a:lnTo>
                <a:lnTo>
                  <a:pt x="28" y="70"/>
                </a:lnTo>
                <a:lnTo>
                  <a:pt x="28" y="70"/>
                </a:lnTo>
                <a:lnTo>
                  <a:pt x="28" y="70"/>
                </a:lnTo>
                <a:lnTo>
                  <a:pt x="27" y="70"/>
                </a:lnTo>
                <a:lnTo>
                  <a:pt x="27" y="70"/>
                </a:lnTo>
                <a:lnTo>
                  <a:pt x="26" y="70"/>
                </a:lnTo>
                <a:lnTo>
                  <a:pt x="26" y="70"/>
                </a:lnTo>
                <a:lnTo>
                  <a:pt x="26" y="70"/>
                </a:lnTo>
                <a:lnTo>
                  <a:pt x="26" y="70"/>
                </a:lnTo>
                <a:lnTo>
                  <a:pt x="26" y="70"/>
                </a:lnTo>
                <a:lnTo>
                  <a:pt x="26" y="71"/>
                </a:lnTo>
                <a:lnTo>
                  <a:pt x="26" y="73"/>
                </a:lnTo>
                <a:lnTo>
                  <a:pt x="26" y="73"/>
                </a:lnTo>
                <a:lnTo>
                  <a:pt x="26" y="73"/>
                </a:lnTo>
                <a:lnTo>
                  <a:pt x="26" y="71"/>
                </a:lnTo>
                <a:lnTo>
                  <a:pt x="26" y="71"/>
                </a:lnTo>
                <a:lnTo>
                  <a:pt x="26" y="73"/>
                </a:lnTo>
                <a:lnTo>
                  <a:pt x="24" y="73"/>
                </a:lnTo>
                <a:lnTo>
                  <a:pt x="23" y="70"/>
                </a:lnTo>
                <a:lnTo>
                  <a:pt x="23" y="70"/>
                </a:lnTo>
                <a:lnTo>
                  <a:pt x="23" y="71"/>
                </a:lnTo>
                <a:lnTo>
                  <a:pt x="23" y="71"/>
                </a:lnTo>
                <a:lnTo>
                  <a:pt x="23" y="73"/>
                </a:lnTo>
                <a:lnTo>
                  <a:pt x="23" y="73"/>
                </a:lnTo>
                <a:lnTo>
                  <a:pt x="23" y="71"/>
                </a:lnTo>
                <a:lnTo>
                  <a:pt x="21" y="71"/>
                </a:lnTo>
                <a:lnTo>
                  <a:pt x="21" y="71"/>
                </a:lnTo>
                <a:lnTo>
                  <a:pt x="20" y="71"/>
                </a:lnTo>
                <a:lnTo>
                  <a:pt x="20" y="71"/>
                </a:lnTo>
                <a:lnTo>
                  <a:pt x="20" y="71"/>
                </a:lnTo>
                <a:lnTo>
                  <a:pt x="20" y="71"/>
                </a:lnTo>
                <a:lnTo>
                  <a:pt x="20" y="71"/>
                </a:lnTo>
                <a:lnTo>
                  <a:pt x="18" y="71"/>
                </a:lnTo>
                <a:lnTo>
                  <a:pt x="18" y="71"/>
                </a:lnTo>
                <a:lnTo>
                  <a:pt x="17" y="73"/>
                </a:lnTo>
                <a:lnTo>
                  <a:pt x="17" y="73"/>
                </a:lnTo>
                <a:lnTo>
                  <a:pt x="17" y="73"/>
                </a:lnTo>
                <a:lnTo>
                  <a:pt x="16" y="73"/>
                </a:lnTo>
                <a:lnTo>
                  <a:pt x="16" y="73"/>
                </a:lnTo>
                <a:lnTo>
                  <a:pt x="14" y="73"/>
                </a:lnTo>
                <a:lnTo>
                  <a:pt x="14" y="73"/>
                </a:lnTo>
                <a:lnTo>
                  <a:pt x="14" y="73"/>
                </a:lnTo>
                <a:lnTo>
                  <a:pt x="13" y="74"/>
                </a:lnTo>
                <a:lnTo>
                  <a:pt x="13" y="74"/>
                </a:lnTo>
                <a:lnTo>
                  <a:pt x="13" y="74"/>
                </a:lnTo>
                <a:lnTo>
                  <a:pt x="11" y="74"/>
                </a:lnTo>
                <a:lnTo>
                  <a:pt x="11" y="76"/>
                </a:lnTo>
                <a:lnTo>
                  <a:pt x="11" y="76"/>
                </a:lnTo>
                <a:lnTo>
                  <a:pt x="11" y="76"/>
                </a:lnTo>
                <a:lnTo>
                  <a:pt x="10" y="76"/>
                </a:lnTo>
                <a:lnTo>
                  <a:pt x="10" y="76"/>
                </a:lnTo>
                <a:lnTo>
                  <a:pt x="8" y="76"/>
                </a:lnTo>
                <a:lnTo>
                  <a:pt x="8" y="76"/>
                </a:lnTo>
                <a:lnTo>
                  <a:pt x="10" y="76"/>
                </a:lnTo>
                <a:lnTo>
                  <a:pt x="10" y="74"/>
                </a:lnTo>
                <a:lnTo>
                  <a:pt x="10" y="74"/>
                </a:lnTo>
                <a:lnTo>
                  <a:pt x="8" y="73"/>
                </a:lnTo>
                <a:lnTo>
                  <a:pt x="10" y="73"/>
                </a:lnTo>
                <a:lnTo>
                  <a:pt x="10" y="73"/>
                </a:lnTo>
                <a:lnTo>
                  <a:pt x="10" y="73"/>
                </a:lnTo>
                <a:lnTo>
                  <a:pt x="10" y="71"/>
                </a:lnTo>
                <a:lnTo>
                  <a:pt x="10" y="71"/>
                </a:lnTo>
                <a:lnTo>
                  <a:pt x="10" y="71"/>
                </a:lnTo>
                <a:lnTo>
                  <a:pt x="10" y="71"/>
                </a:lnTo>
                <a:lnTo>
                  <a:pt x="10" y="71"/>
                </a:lnTo>
                <a:lnTo>
                  <a:pt x="10" y="70"/>
                </a:lnTo>
                <a:lnTo>
                  <a:pt x="13" y="70"/>
                </a:lnTo>
                <a:lnTo>
                  <a:pt x="13" y="69"/>
                </a:lnTo>
                <a:lnTo>
                  <a:pt x="13" y="69"/>
                </a:lnTo>
                <a:lnTo>
                  <a:pt x="13" y="69"/>
                </a:lnTo>
                <a:lnTo>
                  <a:pt x="13" y="67"/>
                </a:lnTo>
                <a:lnTo>
                  <a:pt x="13" y="67"/>
                </a:lnTo>
                <a:lnTo>
                  <a:pt x="13" y="67"/>
                </a:lnTo>
                <a:lnTo>
                  <a:pt x="14" y="69"/>
                </a:lnTo>
                <a:lnTo>
                  <a:pt x="14" y="69"/>
                </a:lnTo>
                <a:lnTo>
                  <a:pt x="16" y="69"/>
                </a:lnTo>
                <a:lnTo>
                  <a:pt x="16" y="69"/>
                </a:lnTo>
                <a:lnTo>
                  <a:pt x="17" y="69"/>
                </a:lnTo>
                <a:lnTo>
                  <a:pt x="18" y="69"/>
                </a:lnTo>
                <a:lnTo>
                  <a:pt x="20" y="67"/>
                </a:lnTo>
                <a:lnTo>
                  <a:pt x="20" y="67"/>
                </a:lnTo>
                <a:lnTo>
                  <a:pt x="21" y="67"/>
                </a:lnTo>
                <a:lnTo>
                  <a:pt x="21" y="67"/>
                </a:lnTo>
                <a:lnTo>
                  <a:pt x="21" y="67"/>
                </a:lnTo>
                <a:lnTo>
                  <a:pt x="23" y="67"/>
                </a:lnTo>
                <a:lnTo>
                  <a:pt x="24" y="67"/>
                </a:lnTo>
                <a:lnTo>
                  <a:pt x="24" y="67"/>
                </a:lnTo>
                <a:lnTo>
                  <a:pt x="24" y="67"/>
                </a:lnTo>
                <a:lnTo>
                  <a:pt x="24" y="67"/>
                </a:lnTo>
                <a:lnTo>
                  <a:pt x="24" y="66"/>
                </a:lnTo>
                <a:lnTo>
                  <a:pt x="24" y="66"/>
                </a:lnTo>
                <a:lnTo>
                  <a:pt x="24" y="66"/>
                </a:lnTo>
                <a:lnTo>
                  <a:pt x="26" y="66"/>
                </a:lnTo>
                <a:lnTo>
                  <a:pt x="26" y="66"/>
                </a:lnTo>
                <a:lnTo>
                  <a:pt x="27" y="66"/>
                </a:lnTo>
                <a:lnTo>
                  <a:pt x="27" y="64"/>
                </a:lnTo>
                <a:lnTo>
                  <a:pt x="27" y="66"/>
                </a:lnTo>
                <a:lnTo>
                  <a:pt x="27" y="66"/>
                </a:lnTo>
                <a:lnTo>
                  <a:pt x="28" y="66"/>
                </a:lnTo>
                <a:lnTo>
                  <a:pt x="28" y="66"/>
                </a:lnTo>
                <a:lnTo>
                  <a:pt x="30" y="66"/>
                </a:lnTo>
                <a:lnTo>
                  <a:pt x="31" y="66"/>
                </a:lnTo>
                <a:lnTo>
                  <a:pt x="33" y="64"/>
                </a:lnTo>
                <a:lnTo>
                  <a:pt x="33" y="64"/>
                </a:lnTo>
                <a:lnTo>
                  <a:pt x="33" y="64"/>
                </a:lnTo>
                <a:lnTo>
                  <a:pt x="33" y="64"/>
                </a:lnTo>
                <a:lnTo>
                  <a:pt x="34" y="64"/>
                </a:lnTo>
                <a:lnTo>
                  <a:pt x="36" y="64"/>
                </a:lnTo>
                <a:lnTo>
                  <a:pt x="36" y="64"/>
                </a:lnTo>
                <a:lnTo>
                  <a:pt x="37" y="63"/>
                </a:lnTo>
                <a:lnTo>
                  <a:pt x="37" y="63"/>
                </a:lnTo>
                <a:lnTo>
                  <a:pt x="37" y="63"/>
                </a:lnTo>
                <a:lnTo>
                  <a:pt x="37" y="63"/>
                </a:lnTo>
                <a:lnTo>
                  <a:pt x="37" y="63"/>
                </a:lnTo>
                <a:lnTo>
                  <a:pt x="37" y="61"/>
                </a:lnTo>
                <a:lnTo>
                  <a:pt x="38" y="61"/>
                </a:lnTo>
                <a:lnTo>
                  <a:pt x="38" y="61"/>
                </a:lnTo>
                <a:lnTo>
                  <a:pt x="38" y="61"/>
                </a:lnTo>
                <a:lnTo>
                  <a:pt x="38" y="61"/>
                </a:lnTo>
                <a:lnTo>
                  <a:pt x="40" y="61"/>
                </a:lnTo>
                <a:lnTo>
                  <a:pt x="40" y="61"/>
                </a:lnTo>
                <a:lnTo>
                  <a:pt x="40" y="60"/>
                </a:lnTo>
                <a:lnTo>
                  <a:pt x="40" y="60"/>
                </a:lnTo>
                <a:lnTo>
                  <a:pt x="40" y="60"/>
                </a:lnTo>
                <a:lnTo>
                  <a:pt x="40" y="59"/>
                </a:lnTo>
                <a:lnTo>
                  <a:pt x="40" y="59"/>
                </a:lnTo>
                <a:lnTo>
                  <a:pt x="40" y="59"/>
                </a:lnTo>
                <a:lnTo>
                  <a:pt x="40" y="56"/>
                </a:lnTo>
                <a:lnTo>
                  <a:pt x="40" y="56"/>
                </a:lnTo>
                <a:lnTo>
                  <a:pt x="38" y="56"/>
                </a:lnTo>
                <a:lnTo>
                  <a:pt x="38" y="57"/>
                </a:lnTo>
                <a:lnTo>
                  <a:pt x="38" y="57"/>
                </a:lnTo>
                <a:lnTo>
                  <a:pt x="38" y="57"/>
                </a:lnTo>
                <a:lnTo>
                  <a:pt x="37" y="57"/>
                </a:lnTo>
                <a:lnTo>
                  <a:pt x="37" y="57"/>
                </a:lnTo>
                <a:lnTo>
                  <a:pt x="37" y="57"/>
                </a:lnTo>
                <a:lnTo>
                  <a:pt x="37" y="56"/>
                </a:lnTo>
                <a:lnTo>
                  <a:pt x="37" y="54"/>
                </a:lnTo>
                <a:lnTo>
                  <a:pt x="37" y="54"/>
                </a:lnTo>
                <a:lnTo>
                  <a:pt x="38" y="54"/>
                </a:lnTo>
                <a:lnTo>
                  <a:pt x="38" y="54"/>
                </a:lnTo>
                <a:lnTo>
                  <a:pt x="38" y="54"/>
                </a:lnTo>
                <a:lnTo>
                  <a:pt x="38" y="53"/>
                </a:lnTo>
                <a:lnTo>
                  <a:pt x="38" y="53"/>
                </a:lnTo>
                <a:lnTo>
                  <a:pt x="38" y="53"/>
                </a:lnTo>
                <a:lnTo>
                  <a:pt x="40" y="54"/>
                </a:lnTo>
                <a:lnTo>
                  <a:pt x="40" y="54"/>
                </a:lnTo>
                <a:lnTo>
                  <a:pt x="40" y="54"/>
                </a:lnTo>
                <a:lnTo>
                  <a:pt x="40" y="54"/>
                </a:lnTo>
                <a:lnTo>
                  <a:pt x="40" y="56"/>
                </a:lnTo>
                <a:lnTo>
                  <a:pt x="41" y="56"/>
                </a:lnTo>
                <a:lnTo>
                  <a:pt x="41" y="56"/>
                </a:lnTo>
                <a:lnTo>
                  <a:pt x="41" y="56"/>
                </a:lnTo>
                <a:lnTo>
                  <a:pt x="41" y="56"/>
                </a:lnTo>
                <a:lnTo>
                  <a:pt x="43" y="56"/>
                </a:lnTo>
                <a:lnTo>
                  <a:pt x="43" y="56"/>
                </a:lnTo>
                <a:lnTo>
                  <a:pt x="43" y="57"/>
                </a:lnTo>
                <a:lnTo>
                  <a:pt x="43" y="56"/>
                </a:lnTo>
                <a:lnTo>
                  <a:pt x="43" y="56"/>
                </a:lnTo>
                <a:lnTo>
                  <a:pt x="44" y="56"/>
                </a:lnTo>
                <a:lnTo>
                  <a:pt x="44" y="57"/>
                </a:lnTo>
                <a:lnTo>
                  <a:pt x="43" y="57"/>
                </a:lnTo>
                <a:lnTo>
                  <a:pt x="43" y="57"/>
                </a:lnTo>
                <a:lnTo>
                  <a:pt x="43" y="57"/>
                </a:lnTo>
                <a:lnTo>
                  <a:pt x="43" y="59"/>
                </a:lnTo>
                <a:lnTo>
                  <a:pt x="43" y="59"/>
                </a:lnTo>
                <a:lnTo>
                  <a:pt x="41" y="60"/>
                </a:lnTo>
                <a:lnTo>
                  <a:pt x="41" y="60"/>
                </a:lnTo>
                <a:lnTo>
                  <a:pt x="41" y="60"/>
                </a:lnTo>
                <a:lnTo>
                  <a:pt x="41" y="60"/>
                </a:lnTo>
                <a:lnTo>
                  <a:pt x="41" y="60"/>
                </a:lnTo>
                <a:lnTo>
                  <a:pt x="43" y="61"/>
                </a:lnTo>
                <a:lnTo>
                  <a:pt x="44" y="61"/>
                </a:lnTo>
                <a:lnTo>
                  <a:pt x="44" y="61"/>
                </a:lnTo>
                <a:lnTo>
                  <a:pt x="44" y="61"/>
                </a:lnTo>
                <a:lnTo>
                  <a:pt x="44" y="61"/>
                </a:lnTo>
                <a:lnTo>
                  <a:pt x="46" y="61"/>
                </a:lnTo>
                <a:lnTo>
                  <a:pt x="46" y="61"/>
                </a:lnTo>
                <a:lnTo>
                  <a:pt x="46" y="60"/>
                </a:lnTo>
                <a:lnTo>
                  <a:pt x="46" y="61"/>
                </a:lnTo>
                <a:lnTo>
                  <a:pt x="47" y="60"/>
                </a:lnTo>
                <a:lnTo>
                  <a:pt x="47" y="60"/>
                </a:lnTo>
                <a:lnTo>
                  <a:pt x="46" y="60"/>
                </a:lnTo>
                <a:lnTo>
                  <a:pt x="46" y="59"/>
                </a:lnTo>
                <a:lnTo>
                  <a:pt x="46" y="59"/>
                </a:lnTo>
                <a:lnTo>
                  <a:pt x="46" y="57"/>
                </a:lnTo>
                <a:lnTo>
                  <a:pt x="46" y="57"/>
                </a:lnTo>
                <a:lnTo>
                  <a:pt x="46" y="57"/>
                </a:lnTo>
                <a:lnTo>
                  <a:pt x="47" y="57"/>
                </a:lnTo>
                <a:lnTo>
                  <a:pt x="47" y="57"/>
                </a:lnTo>
                <a:lnTo>
                  <a:pt x="46" y="57"/>
                </a:lnTo>
                <a:lnTo>
                  <a:pt x="46" y="59"/>
                </a:lnTo>
                <a:lnTo>
                  <a:pt x="46" y="60"/>
                </a:lnTo>
                <a:lnTo>
                  <a:pt x="46" y="60"/>
                </a:lnTo>
                <a:lnTo>
                  <a:pt x="47" y="60"/>
                </a:lnTo>
                <a:lnTo>
                  <a:pt x="48" y="59"/>
                </a:lnTo>
                <a:lnTo>
                  <a:pt x="48" y="59"/>
                </a:lnTo>
                <a:lnTo>
                  <a:pt x="48" y="59"/>
                </a:lnTo>
                <a:lnTo>
                  <a:pt x="48" y="57"/>
                </a:lnTo>
                <a:lnTo>
                  <a:pt x="48" y="57"/>
                </a:lnTo>
                <a:lnTo>
                  <a:pt x="48" y="56"/>
                </a:lnTo>
                <a:lnTo>
                  <a:pt x="48" y="56"/>
                </a:lnTo>
                <a:lnTo>
                  <a:pt x="48" y="56"/>
                </a:lnTo>
                <a:lnTo>
                  <a:pt x="48" y="54"/>
                </a:lnTo>
                <a:lnTo>
                  <a:pt x="48" y="54"/>
                </a:lnTo>
                <a:lnTo>
                  <a:pt x="48" y="54"/>
                </a:lnTo>
                <a:lnTo>
                  <a:pt x="48" y="54"/>
                </a:lnTo>
                <a:lnTo>
                  <a:pt x="48" y="54"/>
                </a:lnTo>
                <a:lnTo>
                  <a:pt x="48" y="53"/>
                </a:lnTo>
                <a:lnTo>
                  <a:pt x="48" y="53"/>
                </a:lnTo>
                <a:lnTo>
                  <a:pt x="50" y="51"/>
                </a:lnTo>
                <a:lnTo>
                  <a:pt x="50" y="51"/>
                </a:lnTo>
                <a:lnTo>
                  <a:pt x="51" y="51"/>
                </a:lnTo>
                <a:lnTo>
                  <a:pt x="51" y="50"/>
                </a:lnTo>
                <a:lnTo>
                  <a:pt x="51" y="50"/>
                </a:lnTo>
                <a:lnTo>
                  <a:pt x="50" y="50"/>
                </a:lnTo>
                <a:lnTo>
                  <a:pt x="50" y="50"/>
                </a:lnTo>
                <a:lnTo>
                  <a:pt x="50" y="49"/>
                </a:lnTo>
                <a:lnTo>
                  <a:pt x="50" y="49"/>
                </a:lnTo>
                <a:lnTo>
                  <a:pt x="50" y="49"/>
                </a:lnTo>
                <a:lnTo>
                  <a:pt x="48" y="49"/>
                </a:lnTo>
                <a:lnTo>
                  <a:pt x="48" y="49"/>
                </a:lnTo>
                <a:lnTo>
                  <a:pt x="48" y="50"/>
                </a:lnTo>
                <a:lnTo>
                  <a:pt x="48" y="50"/>
                </a:lnTo>
                <a:lnTo>
                  <a:pt x="48" y="50"/>
                </a:lnTo>
                <a:lnTo>
                  <a:pt x="47" y="50"/>
                </a:lnTo>
                <a:lnTo>
                  <a:pt x="47" y="50"/>
                </a:lnTo>
                <a:lnTo>
                  <a:pt x="47" y="50"/>
                </a:lnTo>
                <a:lnTo>
                  <a:pt x="47" y="50"/>
                </a:lnTo>
                <a:lnTo>
                  <a:pt x="47" y="50"/>
                </a:lnTo>
                <a:lnTo>
                  <a:pt x="47" y="50"/>
                </a:lnTo>
                <a:lnTo>
                  <a:pt x="47" y="49"/>
                </a:lnTo>
                <a:lnTo>
                  <a:pt x="47" y="47"/>
                </a:lnTo>
                <a:lnTo>
                  <a:pt x="47" y="47"/>
                </a:lnTo>
                <a:lnTo>
                  <a:pt x="47" y="47"/>
                </a:lnTo>
                <a:lnTo>
                  <a:pt x="47" y="47"/>
                </a:lnTo>
                <a:lnTo>
                  <a:pt x="48" y="47"/>
                </a:lnTo>
                <a:lnTo>
                  <a:pt x="51" y="47"/>
                </a:lnTo>
                <a:lnTo>
                  <a:pt x="51" y="47"/>
                </a:lnTo>
                <a:lnTo>
                  <a:pt x="50" y="47"/>
                </a:lnTo>
                <a:lnTo>
                  <a:pt x="50" y="47"/>
                </a:lnTo>
                <a:lnTo>
                  <a:pt x="50" y="47"/>
                </a:lnTo>
                <a:lnTo>
                  <a:pt x="51" y="49"/>
                </a:lnTo>
                <a:lnTo>
                  <a:pt x="51" y="49"/>
                </a:lnTo>
                <a:lnTo>
                  <a:pt x="53" y="49"/>
                </a:lnTo>
                <a:lnTo>
                  <a:pt x="53" y="50"/>
                </a:lnTo>
                <a:lnTo>
                  <a:pt x="53" y="50"/>
                </a:lnTo>
                <a:lnTo>
                  <a:pt x="53" y="50"/>
                </a:lnTo>
                <a:lnTo>
                  <a:pt x="53" y="50"/>
                </a:lnTo>
                <a:lnTo>
                  <a:pt x="53" y="50"/>
                </a:lnTo>
                <a:lnTo>
                  <a:pt x="53" y="50"/>
                </a:lnTo>
                <a:lnTo>
                  <a:pt x="53" y="50"/>
                </a:lnTo>
                <a:lnTo>
                  <a:pt x="53" y="50"/>
                </a:lnTo>
                <a:lnTo>
                  <a:pt x="53" y="50"/>
                </a:lnTo>
                <a:lnTo>
                  <a:pt x="53" y="50"/>
                </a:lnTo>
                <a:lnTo>
                  <a:pt x="51" y="50"/>
                </a:lnTo>
                <a:lnTo>
                  <a:pt x="51" y="51"/>
                </a:lnTo>
                <a:lnTo>
                  <a:pt x="51" y="51"/>
                </a:lnTo>
                <a:lnTo>
                  <a:pt x="53" y="51"/>
                </a:lnTo>
                <a:lnTo>
                  <a:pt x="54" y="51"/>
                </a:lnTo>
                <a:lnTo>
                  <a:pt x="54" y="50"/>
                </a:lnTo>
                <a:lnTo>
                  <a:pt x="54" y="50"/>
                </a:lnTo>
                <a:lnTo>
                  <a:pt x="54" y="50"/>
                </a:lnTo>
                <a:lnTo>
                  <a:pt x="54" y="49"/>
                </a:lnTo>
                <a:lnTo>
                  <a:pt x="54" y="47"/>
                </a:lnTo>
                <a:lnTo>
                  <a:pt x="54" y="47"/>
                </a:lnTo>
                <a:lnTo>
                  <a:pt x="54" y="46"/>
                </a:lnTo>
                <a:lnTo>
                  <a:pt x="54" y="46"/>
                </a:lnTo>
                <a:lnTo>
                  <a:pt x="56" y="46"/>
                </a:lnTo>
                <a:lnTo>
                  <a:pt x="56" y="46"/>
                </a:lnTo>
                <a:lnTo>
                  <a:pt x="56" y="46"/>
                </a:lnTo>
                <a:lnTo>
                  <a:pt x="56" y="44"/>
                </a:lnTo>
                <a:lnTo>
                  <a:pt x="57" y="44"/>
                </a:lnTo>
                <a:lnTo>
                  <a:pt x="57" y="43"/>
                </a:lnTo>
                <a:lnTo>
                  <a:pt x="57" y="43"/>
                </a:lnTo>
                <a:lnTo>
                  <a:pt x="57" y="43"/>
                </a:lnTo>
                <a:lnTo>
                  <a:pt x="56" y="43"/>
                </a:lnTo>
                <a:lnTo>
                  <a:pt x="56" y="41"/>
                </a:lnTo>
                <a:lnTo>
                  <a:pt x="56" y="43"/>
                </a:lnTo>
                <a:lnTo>
                  <a:pt x="54" y="43"/>
                </a:lnTo>
                <a:lnTo>
                  <a:pt x="54" y="43"/>
                </a:lnTo>
                <a:lnTo>
                  <a:pt x="54" y="43"/>
                </a:lnTo>
                <a:lnTo>
                  <a:pt x="54" y="43"/>
                </a:lnTo>
                <a:lnTo>
                  <a:pt x="54" y="43"/>
                </a:lnTo>
                <a:lnTo>
                  <a:pt x="54" y="41"/>
                </a:lnTo>
                <a:lnTo>
                  <a:pt x="54" y="41"/>
                </a:lnTo>
                <a:lnTo>
                  <a:pt x="54" y="41"/>
                </a:lnTo>
                <a:lnTo>
                  <a:pt x="54" y="40"/>
                </a:lnTo>
                <a:lnTo>
                  <a:pt x="54" y="40"/>
                </a:lnTo>
                <a:lnTo>
                  <a:pt x="54" y="40"/>
                </a:lnTo>
                <a:lnTo>
                  <a:pt x="54" y="40"/>
                </a:lnTo>
                <a:lnTo>
                  <a:pt x="54" y="39"/>
                </a:lnTo>
                <a:lnTo>
                  <a:pt x="54" y="39"/>
                </a:lnTo>
                <a:lnTo>
                  <a:pt x="54" y="39"/>
                </a:lnTo>
                <a:lnTo>
                  <a:pt x="54" y="37"/>
                </a:lnTo>
                <a:lnTo>
                  <a:pt x="56" y="39"/>
                </a:lnTo>
                <a:lnTo>
                  <a:pt x="56" y="39"/>
                </a:lnTo>
                <a:lnTo>
                  <a:pt x="56" y="39"/>
                </a:lnTo>
                <a:lnTo>
                  <a:pt x="56" y="37"/>
                </a:lnTo>
                <a:lnTo>
                  <a:pt x="56" y="37"/>
                </a:lnTo>
                <a:lnTo>
                  <a:pt x="57" y="37"/>
                </a:lnTo>
                <a:lnTo>
                  <a:pt x="57" y="37"/>
                </a:lnTo>
                <a:lnTo>
                  <a:pt x="57" y="37"/>
                </a:lnTo>
                <a:lnTo>
                  <a:pt x="58" y="37"/>
                </a:lnTo>
                <a:lnTo>
                  <a:pt x="60" y="36"/>
                </a:lnTo>
                <a:lnTo>
                  <a:pt x="60" y="36"/>
                </a:lnTo>
                <a:lnTo>
                  <a:pt x="61" y="36"/>
                </a:lnTo>
                <a:lnTo>
                  <a:pt x="61" y="36"/>
                </a:lnTo>
                <a:lnTo>
                  <a:pt x="61" y="34"/>
                </a:lnTo>
                <a:lnTo>
                  <a:pt x="61" y="34"/>
                </a:lnTo>
                <a:lnTo>
                  <a:pt x="63" y="34"/>
                </a:lnTo>
                <a:lnTo>
                  <a:pt x="63" y="34"/>
                </a:lnTo>
                <a:lnTo>
                  <a:pt x="64" y="34"/>
                </a:lnTo>
                <a:lnTo>
                  <a:pt x="64" y="33"/>
                </a:lnTo>
                <a:lnTo>
                  <a:pt x="65" y="33"/>
                </a:lnTo>
                <a:lnTo>
                  <a:pt x="67" y="31"/>
                </a:lnTo>
                <a:lnTo>
                  <a:pt x="67" y="31"/>
                </a:lnTo>
                <a:lnTo>
                  <a:pt x="67" y="31"/>
                </a:lnTo>
                <a:lnTo>
                  <a:pt x="65" y="30"/>
                </a:lnTo>
                <a:lnTo>
                  <a:pt x="65" y="30"/>
                </a:lnTo>
                <a:lnTo>
                  <a:pt x="65" y="31"/>
                </a:lnTo>
                <a:lnTo>
                  <a:pt x="64" y="31"/>
                </a:lnTo>
                <a:lnTo>
                  <a:pt x="64" y="31"/>
                </a:lnTo>
                <a:lnTo>
                  <a:pt x="64" y="30"/>
                </a:lnTo>
                <a:lnTo>
                  <a:pt x="64" y="30"/>
                </a:lnTo>
                <a:lnTo>
                  <a:pt x="64" y="30"/>
                </a:lnTo>
                <a:lnTo>
                  <a:pt x="64" y="30"/>
                </a:lnTo>
                <a:lnTo>
                  <a:pt x="65" y="30"/>
                </a:lnTo>
                <a:lnTo>
                  <a:pt x="65" y="30"/>
                </a:lnTo>
                <a:lnTo>
                  <a:pt x="67" y="30"/>
                </a:lnTo>
                <a:lnTo>
                  <a:pt x="67" y="29"/>
                </a:lnTo>
                <a:lnTo>
                  <a:pt x="67" y="29"/>
                </a:lnTo>
                <a:lnTo>
                  <a:pt x="67" y="29"/>
                </a:lnTo>
                <a:lnTo>
                  <a:pt x="67" y="29"/>
                </a:lnTo>
                <a:lnTo>
                  <a:pt x="68" y="27"/>
                </a:lnTo>
                <a:lnTo>
                  <a:pt x="68" y="27"/>
                </a:lnTo>
                <a:lnTo>
                  <a:pt x="70" y="26"/>
                </a:lnTo>
                <a:lnTo>
                  <a:pt x="70" y="26"/>
                </a:lnTo>
                <a:lnTo>
                  <a:pt x="70" y="26"/>
                </a:lnTo>
                <a:lnTo>
                  <a:pt x="70" y="24"/>
                </a:lnTo>
                <a:lnTo>
                  <a:pt x="70" y="24"/>
                </a:lnTo>
                <a:lnTo>
                  <a:pt x="70" y="23"/>
                </a:lnTo>
                <a:lnTo>
                  <a:pt x="71" y="23"/>
                </a:lnTo>
                <a:lnTo>
                  <a:pt x="71" y="24"/>
                </a:lnTo>
                <a:lnTo>
                  <a:pt x="71" y="24"/>
                </a:lnTo>
                <a:lnTo>
                  <a:pt x="71" y="24"/>
                </a:lnTo>
                <a:lnTo>
                  <a:pt x="71" y="24"/>
                </a:lnTo>
                <a:lnTo>
                  <a:pt x="73" y="23"/>
                </a:lnTo>
                <a:lnTo>
                  <a:pt x="73" y="23"/>
                </a:lnTo>
                <a:lnTo>
                  <a:pt x="73" y="23"/>
                </a:lnTo>
                <a:lnTo>
                  <a:pt x="74" y="23"/>
                </a:lnTo>
                <a:lnTo>
                  <a:pt x="74" y="23"/>
                </a:lnTo>
                <a:lnTo>
                  <a:pt x="74" y="23"/>
                </a:lnTo>
                <a:lnTo>
                  <a:pt x="74" y="23"/>
                </a:lnTo>
                <a:lnTo>
                  <a:pt x="75" y="22"/>
                </a:lnTo>
                <a:lnTo>
                  <a:pt x="75" y="22"/>
                </a:lnTo>
                <a:lnTo>
                  <a:pt x="77" y="22"/>
                </a:lnTo>
                <a:lnTo>
                  <a:pt x="78" y="22"/>
                </a:lnTo>
                <a:lnTo>
                  <a:pt x="78" y="22"/>
                </a:lnTo>
                <a:lnTo>
                  <a:pt x="80" y="20"/>
                </a:lnTo>
                <a:lnTo>
                  <a:pt x="80" y="20"/>
                </a:lnTo>
                <a:lnTo>
                  <a:pt x="80" y="22"/>
                </a:lnTo>
                <a:lnTo>
                  <a:pt x="80" y="22"/>
                </a:lnTo>
                <a:lnTo>
                  <a:pt x="81" y="22"/>
                </a:lnTo>
                <a:lnTo>
                  <a:pt x="81" y="22"/>
                </a:lnTo>
                <a:lnTo>
                  <a:pt x="81" y="20"/>
                </a:lnTo>
                <a:lnTo>
                  <a:pt x="83" y="20"/>
                </a:lnTo>
                <a:lnTo>
                  <a:pt x="83" y="20"/>
                </a:lnTo>
                <a:lnTo>
                  <a:pt x="84" y="20"/>
                </a:lnTo>
                <a:lnTo>
                  <a:pt x="84" y="20"/>
                </a:lnTo>
                <a:lnTo>
                  <a:pt x="84" y="20"/>
                </a:lnTo>
                <a:lnTo>
                  <a:pt x="85" y="20"/>
                </a:lnTo>
                <a:lnTo>
                  <a:pt x="85" y="19"/>
                </a:lnTo>
                <a:lnTo>
                  <a:pt x="85" y="19"/>
                </a:lnTo>
                <a:lnTo>
                  <a:pt x="85" y="20"/>
                </a:lnTo>
                <a:lnTo>
                  <a:pt x="87" y="20"/>
                </a:lnTo>
                <a:lnTo>
                  <a:pt x="87" y="19"/>
                </a:lnTo>
                <a:lnTo>
                  <a:pt x="88" y="19"/>
                </a:lnTo>
                <a:lnTo>
                  <a:pt x="88" y="19"/>
                </a:lnTo>
                <a:lnTo>
                  <a:pt x="88" y="19"/>
                </a:lnTo>
                <a:lnTo>
                  <a:pt x="88" y="19"/>
                </a:lnTo>
                <a:lnTo>
                  <a:pt x="88" y="19"/>
                </a:lnTo>
                <a:lnTo>
                  <a:pt x="88" y="19"/>
                </a:lnTo>
                <a:lnTo>
                  <a:pt x="88" y="19"/>
                </a:lnTo>
                <a:lnTo>
                  <a:pt x="88" y="19"/>
                </a:lnTo>
                <a:lnTo>
                  <a:pt x="90" y="19"/>
                </a:lnTo>
                <a:lnTo>
                  <a:pt x="90" y="19"/>
                </a:lnTo>
                <a:lnTo>
                  <a:pt x="90" y="19"/>
                </a:lnTo>
                <a:lnTo>
                  <a:pt x="91" y="19"/>
                </a:lnTo>
                <a:lnTo>
                  <a:pt x="91" y="19"/>
                </a:lnTo>
                <a:lnTo>
                  <a:pt x="91" y="19"/>
                </a:lnTo>
                <a:lnTo>
                  <a:pt x="91" y="19"/>
                </a:lnTo>
                <a:lnTo>
                  <a:pt x="91" y="17"/>
                </a:lnTo>
                <a:lnTo>
                  <a:pt x="91" y="17"/>
                </a:lnTo>
                <a:lnTo>
                  <a:pt x="91" y="17"/>
                </a:lnTo>
                <a:lnTo>
                  <a:pt x="93" y="17"/>
                </a:lnTo>
                <a:lnTo>
                  <a:pt x="93" y="17"/>
                </a:lnTo>
                <a:lnTo>
                  <a:pt x="93" y="17"/>
                </a:lnTo>
                <a:lnTo>
                  <a:pt x="93" y="17"/>
                </a:lnTo>
                <a:lnTo>
                  <a:pt x="94" y="19"/>
                </a:lnTo>
                <a:lnTo>
                  <a:pt x="94" y="19"/>
                </a:lnTo>
                <a:lnTo>
                  <a:pt x="94" y="17"/>
                </a:lnTo>
                <a:lnTo>
                  <a:pt x="94" y="17"/>
                </a:lnTo>
                <a:lnTo>
                  <a:pt x="94" y="19"/>
                </a:lnTo>
                <a:lnTo>
                  <a:pt x="95" y="19"/>
                </a:lnTo>
                <a:lnTo>
                  <a:pt x="95" y="19"/>
                </a:lnTo>
                <a:lnTo>
                  <a:pt x="97" y="17"/>
                </a:lnTo>
                <a:lnTo>
                  <a:pt x="98" y="17"/>
                </a:lnTo>
                <a:lnTo>
                  <a:pt x="98" y="17"/>
                </a:lnTo>
                <a:lnTo>
                  <a:pt x="98" y="17"/>
                </a:lnTo>
                <a:lnTo>
                  <a:pt x="98" y="17"/>
                </a:lnTo>
                <a:lnTo>
                  <a:pt x="98" y="17"/>
                </a:lnTo>
                <a:lnTo>
                  <a:pt x="98" y="17"/>
                </a:lnTo>
                <a:lnTo>
                  <a:pt x="100" y="17"/>
                </a:lnTo>
                <a:lnTo>
                  <a:pt x="101" y="17"/>
                </a:lnTo>
                <a:lnTo>
                  <a:pt x="101" y="17"/>
                </a:lnTo>
                <a:lnTo>
                  <a:pt x="103" y="17"/>
                </a:lnTo>
                <a:lnTo>
                  <a:pt x="103" y="17"/>
                </a:lnTo>
                <a:lnTo>
                  <a:pt x="103" y="17"/>
                </a:lnTo>
                <a:lnTo>
                  <a:pt x="103" y="17"/>
                </a:lnTo>
                <a:lnTo>
                  <a:pt x="104" y="17"/>
                </a:lnTo>
                <a:lnTo>
                  <a:pt x="104" y="17"/>
                </a:lnTo>
                <a:lnTo>
                  <a:pt x="104" y="17"/>
                </a:lnTo>
                <a:lnTo>
                  <a:pt x="104" y="17"/>
                </a:lnTo>
                <a:lnTo>
                  <a:pt x="104" y="17"/>
                </a:lnTo>
                <a:lnTo>
                  <a:pt x="104" y="17"/>
                </a:lnTo>
                <a:lnTo>
                  <a:pt x="104" y="17"/>
                </a:lnTo>
                <a:lnTo>
                  <a:pt x="105" y="17"/>
                </a:lnTo>
                <a:lnTo>
                  <a:pt x="105" y="17"/>
                </a:lnTo>
                <a:lnTo>
                  <a:pt x="105" y="17"/>
                </a:lnTo>
                <a:lnTo>
                  <a:pt x="105" y="17"/>
                </a:lnTo>
                <a:lnTo>
                  <a:pt x="105" y="17"/>
                </a:lnTo>
                <a:lnTo>
                  <a:pt x="105" y="16"/>
                </a:lnTo>
                <a:lnTo>
                  <a:pt x="105" y="16"/>
                </a:lnTo>
                <a:lnTo>
                  <a:pt x="105" y="14"/>
                </a:lnTo>
                <a:lnTo>
                  <a:pt x="105" y="14"/>
                </a:lnTo>
                <a:lnTo>
                  <a:pt x="107" y="14"/>
                </a:lnTo>
                <a:lnTo>
                  <a:pt x="107" y="14"/>
                </a:lnTo>
                <a:lnTo>
                  <a:pt x="107" y="14"/>
                </a:lnTo>
                <a:lnTo>
                  <a:pt x="108" y="14"/>
                </a:lnTo>
                <a:lnTo>
                  <a:pt x="108" y="14"/>
                </a:lnTo>
                <a:lnTo>
                  <a:pt x="108" y="14"/>
                </a:lnTo>
                <a:lnTo>
                  <a:pt x="110" y="14"/>
                </a:lnTo>
                <a:lnTo>
                  <a:pt x="110" y="14"/>
                </a:lnTo>
                <a:lnTo>
                  <a:pt x="110" y="14"/>
                </a:lnTo>
                <a:lnTo>
                  <a:pt x="110" y="16"/>
                </a:lnTo>
                <a:lnTo>
                  <a:pt x="110" y="17"/>
                </a:lnTo>
                <a:lnTo>
                  <a:pt x="110" y="17"/>
                </a:lnTo>
                <a:lnTo>
                  <a:pt x="110" y="17"/>
                </a:lnTo>
                <a:lnTo>
                  <a:pt x="110" y="17"/>
                </a:lnTo>
                <a:lnTo>
                  <a:pt x="110" y="16"/>
                </a:lnTo>
                <a:lnTo>
                  <a:pt x="111" y="14"/>
                </a:lnTo>
                <a:lnTo>
                  <a:pt x="111" y="14"/>
                </a:lnTo>
                <a:lnTo>
                  <a:pt x="111" y="14"/>
                </a:lnTo>
                <a:lnTo>
                  <a:pt x="111" y="13"/>
                </a:lnTo>
                <a:lnTo>
                  <a:pt x="112" y="14"/>
                </a:lnTo>
                <a:lnTo>
                  <a:pt x="112" y="16"/>
                </a:lnTo>
                <a:lnTo>
                  <a:pt x="112" y="16"/>
                </a:lnTo>
                <a:lnTo>
                  <a:pt x="114" y="16"/>
                </a:lnTo>
                <a:lnTo>
                  <a:pt x="114" y="14"/>
                </a:lnTo>
                <a:lnTo>
                  <a:pt x="114" y="14"/>
                </a:lnTo>
                <a:lnTo>
                  <a:pt x="115" y="13"/>
                </a:lnTo>
                <a:lnTo>
                  <a:pt x="115" y="13"/>
                </a:lnTo>
                <a:lnTo>
                  <a:pt x="115" y="13"/>
                </a:lnTo>
                <a:lnTo>
                  <a:pt x="115" y="13"/>
                </a:lnTo>
                <a:lnTo>
                  <a:pt x="118" y="13"/>
                </a:lnTo>
                <a:lnTo>
                  <a:pt x="120" y="13"/>
                </a:lnTo>
                <a:lnTo>
                  <a:pt x="121" y="13"/>
                </a:lnTo>
                <a:lnTo>
                  <a:pt x="121" y="13"/>
                </a:lnTo>
                <a:lnTo>
                  <a:pt x="122" y="13"/>
                </a:lnTo>
                <a:lnTo>
                  <a:pt x="122" y="14"/>
                </a:lnTo>
                <a:lnTo>
                  <a:pt x="122" y="14"/>
                </a:lnTo>
                <a:lnTo>
                  <a:pt x="122" y="14"/>
                </a:lnTo>
                <a:lnTo>
                  <a:pt x="124" y="13"/>
                </a:lnTo>
                <a:lnTo>
                  <a:pt x="124" y="13"/>
                </a:lnTo>
                <a:lnTo>
                  <a:pt x="124" y="13"/>
                </a:lnTo>
                <a:lnTo>
                  <a:pt x="124" y="13"/>
                </a:lnTo>
                <a:lnTo>
                  <a:pt x="124" y="13"/>
                </a:lnTo>
                <a:lnTo>
                  <a:pt x="125" y="13"/>
                </a:lnTo>
                <a:lnTo>
                  <a:pt x="125" y="13"/>
                </a:lnTo>
                <a:lnTo>
                  <a:pt x="125" y="14"/>
                </a:lnTo>
                <a:lnTo>
                  <a:pt x="125" y="14"/>
                </a:lnTo>
                <a:lnTo>
                  <a:pt x="125" y="13"/>
                </a:lnTo>
                <a:lnTo>
                  <a:pt x="127" y="13"/>
                </a:lnTo>
                <a:lnTo>
                  <a:pt x="128" y="13"/>
                </a:lnTo>
                <a:lnTo>
                  <a:pt x="128" y="13"/>
                </a:lnTo>
                <a:lnTo>
                  <a:pt x="130" y="13"/>
                </a:lnTo>
                <a:lnTo>
                  <a:pt x="130" y="13"/>
                </a:lnTo>
                <a:lnTo>
                  <a:pt x="130" y="13"/>
                </a:lnTo>
                <a:lnTo>
                  <a:pt x="130" y="13"/>
                </a:lnTo>
                <a:lnTo>
                  <a:pt x="130" y="12"/>
                </a:lnTo>
                <a:lnTo>
                  <a:pt x="130" y="12"/>
                </a:lnTo>
                <a:lnTo>
                  <a:pt x="131" y="12"/>
                </a:lnTo>
                <a:lnTo>
                  <a:pt x="131" y="12"/>
                </a:lnTo>
                <a:lnTo>
                  <a:pt x="131" y="12"/>
                </a:lnTo>
                <a:lnTo>
                  <a:pt x="131" y="12"/>
                </a:lnTo>
                <a:lnTo>
                  <a:pt x="131" y="13"/>
                </a:lnTo>
                <a:lnTo>
                  <a:pt x="131" y="13"/>
                </a:lnTo>
                <a:lnTo>
                  <a:pt x="131" y="12"/>
                </a:lnTo>
                <a:lnTo>
                  <a:pt x="131" y="12"/>
                </a:lnTo>
                <a:lnTo>
                  <a:pt x="131" y="12"/>
                </a:lnTo>
                <a:lnTo>
                  <a:pt x="131" y="13"/>
                </a:lnTo>
                <a:lnTo>
                  <a:pt x="131" y="13"/>
                </a:lnTo>
                <a:lnTo>
                  <a:pt x="132" y="13"/>
                </a:lnTo>
                <a:lnTo>
                  <a:pt x="134" y="13"/>
                </a:lnTo>
                <a:lnTo>
                  <a:pt x="135" y="13"/>
                </a:lnTo>
                <a:lnTo>
                  <a:pt x="135" y="13"/>
                </a:lnTo>
                <a:lnTo>
                  <a:pt x="135" y="13"/>
                </a:lnTo>
                <a:lnTo>
                  <a:pt x="135" y="13"/>
                </a:lnTo>
                <a:lnTo>
                  <a:pt x="135" y="13"/>
                </a:lnTo>
                <a:lnTo>
                  <a:pt x="135" y="14"/>
                </a:lnTo>
                <a:lnTo>
                  <a:pt x="135" y="14"/>
                </a:lnTo>
                <a:lnTo>
                  <a:pt x="135" y="14"/>
                </a:lnTo>
                <a:lnTo>
                  <a:pt x="135" y="14"/>
                </a:lnTo>
                <a:lnTo>
                  <a:pt x="135" y="13"/>
                </a:lnTo>
                <a:lnTo>
                  <a:pt x="137" y="13"/>
                </a:lnTo>
                <a:lnTo>
                  <a:pt x="137" y="13"/>
                </a:lnTo>
                <a:lnTo>
                  <a:pt x="137" y="14"/>
                </a:lnTo>
                <a:lnTo>
                  <a:pt x="138" y="14"/>
                </a:lnTo>
                <a:lnTo>
                  <a:pt x="138" y="14"/>
                </a:lnTo>
                <a:lnTo>
                  <a:pt x="140" y="14"/>
                </a:lnTo>
                <a:lnTo>
                  <a:pt x="140" y="14"/>
                </a:lnTo>
                <a:lnTo>
                  <a:pt x="141" y="14"/>
                </a:lnTo>
                <a:lnTo>
                  <a:pt x="142" y="14"/>
                </a:lnTo>
                <a:lnTo>
                  <a:pt x="142" y="13"/>
                </a:lnTo>
                <a:lnTo>
                  <a:pt x="144" y="13"/>
                </a:lnTo>
                <a:lnTo>
                  <a:pt x="144" y="13"/>
                </a:lnTo>
                <a:lnTo>
                  <a:pt x="144" y="13"/>
                </a:lnTo>
                <a:lnTo>
                  <a:pt x="145" y="13"/>
                </a:lnTo>
                <a:lnTo>
                  <a:pt x="145" y="13"/>
                </a:lnTo>
                <a:lnTo>
                  <a:pt x="144" y="14"/>
                </a:lnTo>
                <a:lnTo>
                  <a:pt x="144" y="14"/>
                </a:lnTo>
                <a:lnTo>
                  <a:pt x="145" y="14"/>
                </a:lnTo>
                <a:lnTo>
                  <a:pt x="145" y="14"/>
                </a:lnTo>
                <a:lnTo>
                  <a:pt x="145" y="14"/>
                </a:lnTo>
                <a:lnTo>
                  <a:pt x="145" y="14"/>
                </a:lnTo>
                <a:lnTo>
                  <a:pt x="147" y="14"/>
                </a:lnTo>
                <a:lnTo>
                  <a:pt x="147" y="14"/>
                </a:lnTo>
                <a:lnTo>
                  <a:pt x="147" y="13"/>
                </a:lnTo>
                <a:lnTo>
                  <a:pt x="147" y="13"/>
                </a:lnTo>
                <a:lnTo>
                  <a:pt x="147" y="14"/>
                </a:lnTo>
                <a:lnTo>
                  <a:pt x="148" y="14"/>
                </a:lnTo>
                <a:lnTo>
                  <a:pt x="150" y="13"/>
                </a:lnTo>
                <a:lnTo>
                  <a:pt x="150" y="13"/>
                </a:lnTo>
                <a:lnTo>
                  <a:pt x="150" y="13"/>
                </a:lnTo>
                <a:lnTo>
                  <a:pt x="150" y="13"/>
                </a:lnTo>
                <a:lnTo>
                  <a:pt x="150" y="13"/>
                </a:lnTo>
                <a:lnTo>
                  <a:pt x="150" y="14"/>
                </a:lnTo>
                <a:lnTo>
                  <a:pt x="150" y="14"/>
                </a:lnTo>
                <a:lnTo>
                  <a:pt x="151" y="13"/>
                </a:lnTo>
                <a:lnTo>
                  <a:pt x="151" y="13"/>
                </a:lnTo>
                <a:lnTo>
                  <a:pt x="151" y="13"/>
                </a:lnTo>
                <a:lnTo>
                  <a:pt x="151" y="13"/>
                </a:lnTo>
                <a:lnTo>
                  <a:pt x="151" y="13"/>
                </a:lnTo>
                <a:lnTo>
                  <a:pt x="152" y="14"/>
                </a:lnTo>
                <a:lnTo>
                  <a:pt x="152" y="14"/>
                </a:lnTo>
                <a:lnTo>
                  <a:pt x="152" y="14"/>
                </a:lnTo>
                <a:lnTo>
                  <a:pt x="154" y="14"/>
                </a:lnTo>
                <a:lnTo>
                  <a:pt x="154" y="14"/>
                </a:lnTo>
                <a:lnTo>
                  <a:pt x="154" y="14"/>
                </a:lnTo>
                <a:lnTo>
                  <a:pt x="154" y="13"/>
                </a:lnTo>
                <a:lnTo>
                  <a:pt x="154" y="13"/>
                </a:lnTo>
                <a:lnTo>
                  <a:pt x="155" y="14"/>
                </a:lnTo>
                <a:lnTo>
                  <a:pt x="155" y="14"/>
                </a:lnTo>
                <a:lnTo>
                  <a:pt x="155" y="14"/>
                </a:lnTo>
                <a:lnTo>
                  <a:pt x="155" y="14"/>
                </a:lnTo>
                <a:lnTo>
                  <a:pt x="155" y="13"/>
                </a:lnTo>
                <a:lnTo>
                  <a:pt x="158" y="14"/>
                </a:lnTo>
                <a:lnTo>
                  <a:pt x="157" y="14"/>
                </a:lnTo>
                <a:lnTo>
                  <a:pt x="157" y="14"/>
                </a:lnTo>
                <a:lnTo>
                  <a:pt x="157" y="14"/>
                </a:lnTo>
                <a:lnTo>
                  <a:pt x="157" y="16"/>
                </a:lnTo>
                <a:lnTo>
                  <a:pt x="155" y="16"/>
                </a:lnTo>
                <a:lnTo>
                  <a:pt x="155" y="16"/>
                </a:lnTo>
                <a:lnTo>
                  <a:pt x="155" y="16"/>
                </a:lnTo>
                <a:lnTo>
                  <a:pt x="155" y="17"/>
                </a:lnTo>
                <a:lnTo>
                  <a:pt x="155" y="17"/>
                </a:lnTo>
                <a:lnTo>
                  <a:pt x="155" y="17"/>
                </a:lnTo>
                <a:lnTo>
                  <a:pt x="157" y="17"/>
                </a:lnTo>
                <a:lnTo>
                  <a:pt x="157" y="17"/>
                </a:lnTo>
                <a:lnTo>
                  <a:pt x="158" y="19"/>
                </a:lnTo>
                <a:lnTo>
                  <a:pt x="158" y="19"/>
                </a:lnTo>
                <a:lnTo>
                  <a:pt x="158" y="19"/>
                </a:lnTo>
                <a:lnTo>
                  <a:pt x="158" y="19"/>
                </a:lnTo>
                <a:lnTo>
                  <a:pt x="160" y="19"/>
                </a:lnTo>
                <a:lnTo>
                  <a:pt x="160" y="19"/>
                </a:lnTo>
                <a:lnTo>
                  <a:pt x="161" y="20"/>
                </a:lnTo>
                <a:lnTo>
                  <a:pt x="161" y="20"/>
                </a:lnTo>
                <a:lnTo>
                  <a:pt x="162" y="19"/>
                </a:lnTo>
                <a:lnTo>
                  <a:pt x="162" y="19"/>
                </a:lnTo>
                <a:lnTo>
                  <a:pt x="162" y="19"/>
                </a:lnTo>
                <a:lnTo>
                  <a:pt x="162" y="17"/>
                </a:lnTo>
                <a:lnTo>
                  <a:pt x="162" y="17"/>
                </a:lnTo>
                <a:lnTo>
                  <a:pt x="162" y="16"/>
                </a:lnTo>
                <a:lnTo>
                  <a:pt x="162" y="16"/>
                </a:lnTo>
                <a:lnTo>
                  <a:pt x="162" y="14"/>
                </a:lnTo>
                <a:lnTo>
                  <a:pt x="162" y="14"/>
                </a:lnTo>
                <a:lnTo>
                  <a:pt x="162" y="14"/>
                </a:lnTo>
                <a:lnTo>
                  <a:pt x="162" y="14"/>
                </a:lnTo>
                <a:lnTo>
                  <a:pt x="162" y="13"/>
                </a:lnTo>
                <a:lnTo>
                  <a:pt x="164" y="13"/>
                </a:lnTo>
                <a:lnTo>
                  <a:pt x="164" y="13"/>
                </a:lnTo>
                <a:lnTo>
                  <a:pt x="164" y="13"/>
                </a:lnTo>
                <a:lnTo>
                  <a:pt x="165" y="14"/>
                </a:lnTo>
                <a:lnTo>
                  <a:pt x="165" y="14"/>
                </a:lnTo>
                <a:lnTo>
                  <a:pt x="167" y="14"/>
                </a:lnTo>
                <a:lnTo>
                  <a:pt x="167" y="14"/>
                </a:lnTo>
                <a:lnTo>
                  <a:pt x="167" y="16"/>
                </a:lnTo>
                <a:lnTo>
                  <a:pt x="167" y="16"/>
                </a:lnTo>
                <a:lnTo>
                  <a:pt x="165" y="16"/>
                </a:lnTo>
                <a:lnTo>
                  <a:pt x="165" y="16"/>
                </a:lnTo>
                <a:lnTo>
                  <a:pt x="165" y="16"/>
                </a:lnTo>
                <a:lnTo>
                  <a:pt x="167" y="16"/>
                </a:lnTo>
                <a:lnTo>
                  <a:pt x="168" y="17"/>
                </a:lnTo>
                <a:lnTo>
                  <a:pt x="168" y="17"/>
                </a:lnTo>
                <a:lnTo>
                  <a:pt x="169" y="17"/>
                </a:lnTo>
                <a:lnTo>
                  <a:pt x="169" y="17"/>
                </a:lnTo>
                <a:lnTo>
                  <a:pt x="169" y="17"/>
                </a:lnTo>
                <a:lnTo>
                  <a:pt x="171" y="17"/>
                </a:lnTo>
                <a:lnTo>
                  <a:pt x="171" y="17"/>
                </a:lnTo>
                <a:lnTo>
                  <a:pt x="172" y="17"/>
                </a:lnTo>
                <a:lnTo>
                  <a:pt x="174" y="17"/>
                </a:lnTo>
                <a:lnTo>
                  <a:pt x="174" y="17"/>
                </a:lnTo>
                <a:lnTo>
                  <a:pt x="174" y="17"/>
                </a:lnTo>
                <a:lnTo>
                  <a:pt x="174" y="17"/>
                </a:lnTo>
                <a:lnTo>
                  <a:pt x="174" y="17"/>
                </a:lnTo>
                <a:lnTo>
                  <a:pt x="174" y="17"/>
                </a:lnTo>
                <a:lnTo>
                  <a:pt x="174" y="16"/>
                </a:lnTo>
                <a:lnTo>
                  <a:pt x="174" y="16"/>
                </a:lnTo>
                <a:lnTo>
                  <a:pt x="174" y="16"/>
                </a:lnTo>
                <a:lnTo>
                  <a:pt x="175" y="17"/>
                </a:lnTo>
                <a:lnTo>
                  <a:pt x="175" y="17"/>
                </a:lnTo>
                <a:lnTo>
                  <a:pt x="175" y="16"/>
                </a:lnTo>
                <a:lnTo>
                  <a:pt x="175" y="16"/>
                </a:lnTo>
                <a:lnTo>
                  <a:pt x="175" y="16"/>
                </a:lnTo>
                <a:lnTo>
                  <a:pt x="175" y="16"/>
                </a:lnTo>
                <a:lnTo>
                  <a:pt x="175" y="14"/>
                </a:lnTo>
                <a:lnTo>
                  <a:pt x="174" y="14"/>
                </a:lnTo>
                <a:lnTo>
                  <a:pt x="174" y="14"/>
                </a:lnTo>
                <a:lnTo>
                  <a:pt x="174" y="14"/>
                </a:lnTo>
                <a:lnTo>
                  <a:pt x="174" y="14"/>
                </a:lnTo>
                <a:lnTo>
                  <a:pt x="175" y="14"/>
                </a:lnTo>
                <a:lnTo>
                  <a:pt x="175" y="14"/>
                </a:lnTo>
                <a:lnTo>
                  <a:pt x="175" y="14"/>
                </a:lnTo>
                <a:lnTo>
                  <a:pt x="175" y="14"/>
                </a:lnTo>
                <a:lnTo>
                  <a:pt x="177" y="16"/>
                </a:lnTo>
                <a:lnTo>
                  <a:pt x="177" y="16"/>
                </a:lnTo>
                <a:lnTo>
                  <a:pt x="175" y="16"/>
                </a:lnTo>
                <a:lnTo>
                  <a:pt x="175" y="17"/>
                </a:lnTo>
                <a:lnTo>
                  <a:pt x="175" y="17"/>
                </a:lnTo>
                <a:lnTo>
                  <a:pt x="177" y="17"/>
                </a:lnTo>
                <a:lnTo>
                  <a:pt x="177" y="17"/>
                </a:lnTo>
                <a:lnTo>
                  <a:pt x="177" y="17"/>
                </a:lnTo>
                <a:lnTo>
                  <a:pt x="177" y="17"/>
                </a:lnTo>
                <a:lnTo>
                  <a:pt x="177" y="17"/>
                </a:lnTo>
                <a:lnTo>
                  <a:pt x="177" y="17"/>
                </a:lnTo>
                <a:lnTo>
                  <a:pt x="178" y="16"/>
                </a:lnTo>
                <a:lnTo>
                  <a:pt x="178" y="16"/>
                </a:lnTo>
                <a:lnTo>
                  <a:pt x="178" y="17"/>
                </a:lnTo>
                <a:lnTo>
                  <a:pt x="179" y="17"/>
                </a:lnTo>
                <a:lnTo>
                  <a:pt x="179" y="17"/>
                </a:lnTo>
                <a:lnTo>
                  <a:pt x="179" y="16"/>
                </a:lnTo>
                <a:lnTo>
                  <a:pt x="179" y="16"/>
                </a:lnTo>
                <a:lnTo>
                  <a:pt x="181" y="17"/>
                </a:lnTo>
                <a:lnTo>
                  <a:pt x="181" y="17"/>
                </a:lnTo>
                <a:lnTo>
                  <a:pt x="182" y="17"/>
                </a:lnTo>
                <a:lnTo>
                  <a:pt x="184" y="17"/>
                </a:lnTo>
                <a:lnTo>
                  <a:pt x="184" y="17"/>
                </a:lnTo>
                <a:lnTo>
                  <a:pt x="184" y="16"/>
                </a:lnTo>
                <a:lnTo>
                  <a:pt x="185" y="16"/>
                </a:lnTo>
                <a:lnTo>
                  <a:pt x="185" y="16"/>
                </a:lnTo>
                <a:lnTo>
                  <a:pt x="187" y="16"/>
                </a:lnTo>
                <a:lnTo>
                  <a:pt x="188" y="16"/>
                </a:lnTo>
                <a:lnTo>
                  <a:pt x="188" y="16"/>
                </a:lnTo>
                <a:lnTo>
                  <a:pt x="188" y="14"/>
                </a:lnTo>
                <a:lnTo>
                  <a:pt x="188" y="14"/>
                </a:lnTo>
                <a:lnTo>
                  <a:pt x="188" y="13"/>
                </a:lnTo>
                <a:lnTo>
                  <a:pt x="188" y="13"/>
                </a:lnTo>
                <a:lnTo>
                  <a:pt x="188" y="13"/>
                </a:lnTo>
                <a:lnTo>
                  <a:pt x="189" y="13"/>
                </a:lnTo>
                <a:lnTo>
                  <a:pt x="189" y="13"/>
                </a:lnTo>
                <a:lnTo>
                  <a:pt x="191" y="13"/>
                </a:lnTo>
                <a:lnTo>
                  <a:pt x="191" y="13"/>
                </a:lnTo>
                <a:lnTo>
                  <a:pt x="191" y="13"/>
                </a:lnTo>
                <a:lnTo>
                  <a:pt x="191" y="13"/>
                </a:lnTo>
                <a:lnTo>
                  <a:pt x="189" y="13"/>
                </a:lnTo>
                <a:lnTo>
                  <a:pt x="188" y="13"/>
                </a:lnTo>
                <a:lnTo>
                  <a:pt x="188" y="14"/>
                </a:lnTo>
                <a:lnTo>
                  <a:pt x="188" y="14"/>
                </a:lnTo>
                <a:lnTo>
                  <a:pt x="188" y="14"/>
                </a:lnTo>
                <a:lnTo>
                  <a:pt x="188" y="14"/>
                </a:lnTo>
                <a:lnTo>
                  <a:pt x="189" y="16"/>
                </a:lnTo>
                <a:lnTo>
                  <a:pt x="189" y="16"/>
                </a:lnTo>
                <a:lnTo>
                  <a:pt x="191" y="16"/>
                </a:lnTo>
                <a:lnTo>
                  <a:pt x="192" y="16"/>
                </a:lnTo>
                <a:lnTo>
                  <a:pt x="195" y="16"/>
                </a:lnTo>
                <a:lnTo>
                  <a:pt x="195" y="16"/>
                </a:lnTo>
                <a:lnTo>
                  <a:pt x="195" y="14"/>
                </a:lnTo>
                <a:lnTo>
                  <a:pt x="195" y="14"/>
                </a:lnTo>
                <a:lnTo>
                  <a:pt x="197" y="14"/>
                </a:lnTo>
                <a:lnTo>
                  <a:pt x="197" y="14"/>
                </a:lnTo>
                <a:lnTo>
                  <a:pt x="198" y="14"/>
                </a:lnTo>
                <a:lnTo>
                  <a:pt x="198" y="14"/>
                </a:lnTo>
                <a:lnTo>
                  <a:pt x="198" y="14"/>
                </a:lnTo>
                <a:lnTo>
                  <a:pt x="198" y="14"/>
                </a:lnTo>
                <a:lnTo>
                  <a:pt x="199" y="14"/>
                </a:lnTo>
                <a:lnTo>
                  <a:pt x="199" y="14"/>
                </a:lnTo>
                <a:lnTo>
                  <a:pt x="201" y="14"/>
                </a:lnTo>
                <a:lnTo>
                  <a:pt x="202" y="14"/>
                </a:lnTo>
                <a:lnTo>
                  <a:pt x="202" y="14"/>
                </a:lnTo>
                <a:lnTo>
                  <a:pt x="204" y="14"/>
                </a:lnTo>
                <a:lnTo>
                  <a:pt x="205" y="13"/>
                </a:lnTo>
                <a:lnTo>
                  <a:pt x="205" y="13"/>
                </a:lnTo>
                <a:lnTo>
                  <a:pt x="205" y="13"/>
                </a:lnTo>
                <a:lnTo>
                  <a:pt x="205" y="13"/>
                </a:lnTo>
                <a:lnTo>
                  <a:pt x="205" y="13"/>
                </a:lnTo>
                <a:lnTo>
                  <a:pt x="207" y="13"/>
                </a:lnTo>
                <a:lnTo>
                  <a:pt x="207" y="13"/>
                </a:lnTo>
                <a:lnTo>
                  <a:pt x="207" y="13"/>
                </a:lnTo>
                <a:lnTo>
                  <a:pt x="208" y="13"/>
                </a:lnTo>
                <a:lnTo>
                  <a:pt x="208" y="13"/>
                </a:lnTo>
                <a:lnTo>
                  <a:pt x="208" y="13"/>
                </a:lnTo>
                <a:lnTo>
                  <a:pt x="208" y="13"/>
                </a:lnTo>
                <a:lnTo>
                  <a:pt x="209" y="13"/>
                </a:lnTo>
                <a:lnTo>
                  <a:pt x="209" y="13"/>
                </a:lnTo>
                <a:lnTo>
                  <a:pt x="209" y="13"/>
                </a:lnTo>
                <a:lnTo>
                  <a:pt x="211" y="13"/>
                </a:lnTo>
                <a:lnTo>
                  <a:pt x="212" y="13"/>
                </a:lnTo>
                <a:lnTo>
                  <a:pt x="214" y="13"/>
                </a:lnTo>
                <a:lnTo>
                  <a:pt x="215" y="12"/>
                </a:lnTo>
                <a:lnTo>
                  <a:pt x="215" y="12"/>
                </a:lnTo>
                <a:lnTo>
                  <a:pt x="215" y="12"/>
                </a:lnTo>
                <a:lnTo>
                  <a:pt x="215" y="12"/>
                </a:lnTo>
                <a:lnTo>
                  <a:pt x="215" y="12"/>
                </a:lnTo>
                <a:lnTo>
                  <a:pt x="215" y="12"/>
                </a:lnTo>
                <a:lnTo>
                  <a:pt x="216" y="12"/>
                </a:lnTo>
                <a:lnTo>
                  <a:pt x="216" y="12"/>
                </a:lnTo>
                <a:lnTo>
                  <a:pt x="216" y="12"/>
                </a:lnTo>
                <a:lnTo>
                  <a:pt x="216" y="13"/>
                </a:lnTo>
                <a:lnTo>
                  <a:pt x="216" y="13"/>
                </a:lnTo>
                <a:lnTo>
                  <a:pt x="216" y="13"/>
                </a:lnTo>
                <a:lnTo>
                  <a:pt x="218" y="14"/>
                </a:lnTo>
                <a:lnTo>
                  <a:pt x="218" y="14"/>
                </a:lnTo>
                <a:lnTo>
                  <a:pt x="218" y="13"/>
                </a:lnTo>
                <a:lnTo>
                  <a:pt x="219" y="13"/>
                </a:lnTo>
                <a:lnTo>
                  <a:pt x="221" y="13"/>
                </a:lnTo>
                <a:lnTo>
                  <a:pt x="221" y="13"/>
                </a:lnTo>
                <a:lnTo>
                  <a:pt x="221" y="13"/>
                </a:lnTo>
                <a:lnTo>
                  <a:pt x="222" y="13"/>
                </a:lnTo>
                <a:lnTo>
                  <a:pt x="222" y="13"/>
                </a:lnTo>
                <a:lnTo>
                  <a:pt x="222" y="13"/>
                </a:lnTo>
                <a:lnTo>
                  <a:pt x="224" y="13"/>
                </a:lnTo>
                <a:lnTo>
                  <a:pt x="224" y="13"/>
                </a:lnTo>
                <a:lnTo>
                  <a:pt x="224" y="13"/>
                </a:lnTo>
                <a:lnTo>
                  <a:pt x="224" y="13"/>
                </a:lnTo>
                <a:lnTo>
                  <a:pt x="224" y="13"/>
                </a:lnTo>
                <a:lnTo>
                  <a:pt x="225" y="12"/>
                </a:lnTo>
                <a:lnTo>
                  <a:pt x="225" y="12"/>
                </a:lnTo>
                <a:lnTo>
                  <a:pt x="225" y="12"/>
                </a:lnTo>
                <a:lnTo>
                  <a:pt x="225" y="12"/>
                </a:lnTo>
                <a:lnTo>
                  <a:pt x="225" y="12"/>
                </a:lnTo>
                <a:lnTo>
                  <a:pt x="226" y="12"/>
                </a:lnTo>
                <a:lnTo>
                  <a:pt x="226" y="12"/>
                </a:lnTo>
                <a:lnTo>
                  <a:pt x="226" y="12"/>
                </a:lnTo>
                <a:lnTo>
                  <a:pt x="226" y="12"/>
                </a:lnTo>
                <a:lnTo>
                  <a:pt x="228" y="12"/>
                </a:lnTo>
                <a:lnTo>
                  <a:pt x="228" y="12"/>
                </a:lnTo>
                <a:lnTo>
                  <a:pt x="228" y="12"/>
                </a:lnTo>
                <a:lnTo>
                  <a:pt x="228" y="10"/>
                </a:lnTo>
                <a:lnTo>
                  <a:pt x="228" y="10"/>
                </a:lnTo>
                <a:lnTo>
                  <a:pt x="228" y="10"/>
                </a:lnTo>
                <a:lnTo>
                  <a:pt x="228" y="10"/>
                </a:lnTo>
                <a:lnTo>
                  <a:pt x="228" y="10"/>
                </a:lnTo>
                <a:lnTo>
                  <a:pt x="229" y="10"/>
                </a:lnTo>
                <a:lnTo>
                  <a:pt x="229" y="10"/>
                </a:lnTo>
                <a:lnTo>
                  <a:pt x="228" y="10"/>
                </a:lnTo>
                <a:lnTo>
                  <a:pt x="228" y="10"/>
                </a:lnTo>
                <a:lnTo>
                  <a:pt x="226" y="10"/>
                </a:lnTo>
                <a:lnTo>
                  <a:pt x="226" y="10"/>
                </a:lnTo>
                <a:lnTo>
                  <a:pt x="228" y="10"/>
                </a:lnTo>
                <a:lnTo>
                  <a:pt x="228" y="9"/>
                </a:lnTo>
                <a:lnTo>
                  <a:pt x="229" y="9"/>
                </a:lnTo>
                <a:lnTo>
                  <a:pt x="229" y="10"/>
                </a:lnTo>
                <a:lnTo>
                  <a:pt x="229" y="10"/>
                </a:lnTo>
                <a:lnTo>
                  <a:pt x="231" y="10"/>
                </a:lnTo>
                <a:lnTo>
                  <a:pt x="231" y="10"/>
                </a:lnTo>
                <a:lnTo>
                  <a:pt x="232" y="10"/>
                </a:lnTo>
                <a:lnTo>
                  <a:pt x="232" y="10"/>
                </a:lnTo>
                <a:lnTo>
                  <a:pt x="234" y="9"/>
                </a:lnTo>
                <a:lnTo>
                  <a:pt x="234" y="9"/>
                </a:lnTo>
                <a:lnTo>
                  <a:pt x="234" y="9"/>
                </a:lnTo>
                <a:lnTo>
                  <a:pt x="234" y="9"/>
                </a:lnTo>
                <a:lnTo>
                  <a:pt x="234" y="9"/>
                </a:lnTo>
                <a:lnTo>
                  <a:pt x="232" y="9"/>
                </a:lnTo>
                <a:lnTo>
                  <a:pt x="232" y="9"/>
                </a:lnTo>
                <a:lnTo>
                  <a:pt x="232" y="7"/>
                </a:lnTo>
                <a:lnTo>
                  <a:pt x="232" y="7"/>
                </a:lnTo>
                <a:lnTo>
                  <a:pt x="234" y="7"/>
                </a:lnTo>
                <a:lnTo>
                  <a:pt x="234" y="7"/>
                </a:lnTo>
                <a:lnTo>
                  <a:pt x="234" y="9"/>
                </a:lnTo>
                <a:lnTo>
                  <a:pt x="234" y="9"/>
                </a:lnTo>
                <a:lnTo>
                  <a:pt x="235" y="9"/>
                </a:lnTo>
                <a:lnTo>
                  <a:pt x="235" y="9"/>
                </a:lnTo>
                <a:lnTo>
                  <a:pt x="236" y="9"/>
                </a:lnTo>
                <a:lnTo>
                  <a:pt x="238" y="9"/>
                </a:lnTo>
                <a:lnTo>
                  <a:pt x="238" y="9"/>
                </a:lnTo>
                <a:lnTo>
                  <a:pt x="238" y="7"/>
                </a:lnTo>
                <a:lnTo>
                  <a:pt x="238" y="7"/>
                </a:lnTo>
                <a:lnTo>
                  <a:pt x="238" y="6"/>
                </a:lnTo>
                <a:lnTo>
                  <a:pt x="238" y="6"/>
                </a:lnTo>
                <a:lnTo>
                  <a:pt x="238" y="6"/>
                </a:lnTo>
                <a:lnTo>
                  <a:pt x="238" y="7"/>
                </a:lnTo>
                <a:lnTo>
                  <a:pt x="238" y="7"/>
                </a:lnTo>
                <a:lnTo>
                  <a:pt x="238" y="7"/>
                </a:lnTo>
                <a:lnTo>
                  <a:pt x="238" y="7"/>
                </a:lnTo>
                <a:lnTo>
                  <a:pt x="239" y="7"/>
                </a:lnTo>
                <a:lnTo>
                  <a:pt x="239" y="9"/>
                </a:lnTo>
                <a:lnTo>
                  <a:pt x="239" y="9"/>
                </a:lnTo>
                <a:lnTo>
                  <a:pt x="241" y="9"/>
                </a:lnTo>
                <a:lnTo>
                  <a:pt x="242" y="9"/>
                </a:lnTo>
                <a:lnTo>
                  <a:pt x="244" y="7"/>
                </a:lnTo>
                <a:lnTo>
                  <a:pt x="244" y="7"/>
                </a:lnTo>
                <a:lnTo>
                  <a:pt x="244" y="7"/>
                </a:lnTo>
                <a:lnTo>
                  <a:pt x="244" y="7"/>
                </a:lnTo>
                <a:lnTo>
                  <a:pt x="244" y="7"/>
                </a:lnTo>
                <a:lnTo>
                  <a:pt x="244" y="7"/>
                </a:lnTo>
                <a:lnTo>
                  <a:pt x="245" y="6"/>
                </a:lnTo>
                <a:lnTo>
                  <a:pt x="246" y="6"/>
                </a:lnTo>
                <a:lnTo>
                  <a:pt x="246" y="6"/>
                </a:lnTo>
                <a:lnTo>
                  <a:pt x="246" y="7"/>
                </a:lnTo>
                <a:lnTo>
                  <a:pt x="246" y="7"/>
                </a:lnTo>
                <a:lnTo>
                  <a:pt x="246" y="7"/>
                </a:lnTo>
                <a:lnTo>
                  <a:pt x="246" y="7"/>
                </a:lnTo>
                <a:lnTo>
                  <a:pt x="246" y="7"/>
                </a:lnTo>
                <a:lnTo>
                  <a:pt x="248" y="7"/>
                </a:lnTo>
                <a:lnTo>
                  <a:pt x="248" y="6"/>
                </a:lnTo>
                <a:lnTo>
                  <a:pt x="248" y="6"/>
                </a:lnTo>
                <a:lnTo>
                  <a:pt x="248" y="6"/>
                </a:lnTo>
                <a:lnTo>
                  <a:pt x="248" y="4"/>
                </a:lnTo>
                <a:lnTo>
                  <a:pt x="248" y="4"/>
                </a:lnTo>
                <a:lnTo>
                  <a:pt x="248" y="4"/>
                </a:lnTo>
                <a:lnTo>
                  <a:pt x="248" y="4"/>
                </a:lnTo>
                <a:lnTo>
                  <a:pt x="248" y="4"/>
                </a:lnTo>
                <a:lnTo>
                  <a:pt x="248" y="4"/>
                </a:lnTo>
                <a:lnTo>
                  <a:pt x="248" y="4"/>
                </a:lnTo>
                <a:lnTo>
                  <a:pt x="248" y="3"/>
                </a:lnTo>
                <a:lnTo>
                  <a:pt x="248" y="3"/>
                </a:lnTo>
                <a:lnTo>
                  <a:pt x="248" y="4"/>
                </a:lnTo>
                <a:lnTo>
                  <a:pt x="248" y="4"/>
                </a:lnTo>
                <a:lnTo>
                  <a:pt x="249" y="3"/>
                </a:lnTo>
                <a:lnTo>
                  <a:pt x="249" y="3"/>
                </a:lnTo>
                <a:lnTo>
                  <a:pt x="251" y="3"/>
                </a:lnTo>
                <a:lnTo>
                  <a:pt x="251" y="3"/>
                </a:lnTo>
                <a:lnTo>
                  <a:pt x="252" y="4"/>
                </a:lnTo>
                <a:lnTo>
                  <a:pt x="249" y="6"/>
                </a:lnTo>
                <a:lnTo>
                  <a:pt x="249" y="6"/>
                </a:lnTo>
                <a:lnTo>
                  <a:pt x="251" y="6"/>
                </a:lnTo>
                <a:lnTo>
                  <a:pt x="251" y="6"/>
                </a:lnTo>
                <a:lnTo>
                  <a:pt x="252" y="6"/>
                </a:lnTo>
                <a:lnTo>
                  <a:pt x="252" y="6"/>
                </a:lnTo>
                <a:lnTo>
                  <a:pt x="252" y="6"/>
                </a:lnTo>
                <a:lnTo>
                  <a:pt x="254" y="6"/>
                </a:lnTo>
                <a:lnTo>
                  <a:pt x="255" y="6"/>
                </a:lnTo>
                <a:lnTo>
                  <a:pt x="256" y="4"/>
                </a:lnTo>
                <a:lnTo>
                  <a:pt x="258" y="4"/>
                </a:lnTo>
                <a:lnTo>
                  <a:pt x="258" y="4"/>
                </a:lnTo>
                <a:lnTo>
                  <a:pt x="259" y="4"/>
                </a:lnTo>
                <a:lnTo>
                  <a:pt x="259" y="4"/>
                </a:lnTo>
                <a:lnTo>
                  <a:pt x="259" y="4"/>
                </a:lnTo>
                <a:lnTo>
                  <a:pt x="259" y="4"/>
                </a:lnTo>
                <a:lnTo>
                  <a:pt x="261" y="4"/>
                </a:lnTo>
                <a:lnTo>
                  <a:pt x="262" y="4"/>
                </a:lnTo>
                <a:lnTo>
                  <a:pt x="264" y="4"/>
                </a:lnTo>
                <a:lnTo>
                  <a:pt x="265" y="3"/>
                </a:lnTo>
                <a:lnTo>
                  <a:pt x="265" y="3"/>
                </a:lnTo>
                <a:lnTo>
                  <a:pt x="265" y="4"/>
                </a:lnTo>
                <a:lnTo>
                  <a:pt x="264" y="4"/>
                </a:lnTo>
                <a:lnTo>
                  <a:pt x="262" y="4"/>
                </a:lnTo>
                <a:lnTo>
                  <a:pt x="261" y="6"/>
                </a:lnTo>
                <a:lnTo>
                  <a:pt x="261" y="6"/>
                </a:lnTo>
                <a:lnTo>
                  <a:pt x="261" y="6"/>
                </a:lnTo>
                <a:lnTo>
                  <a:pt x="259" y="6"/>
                </a:lnTo>
                <a:lnTo>
                  <a:pt x="258" y="6"/>
                </a:lnTo>
                <a:lnTo>
                  <a:pt x="258" y="6"/>
                </a:lnTo>
                <a:lnTo>
                  <a:pt x="256" y="6"/>
                </a:lnTo>
                <a:lnTo>
                  <a:pt x="256" y="7"/>
                </a:lnTo>
                <a:lnTo>
                  <a:pt x="256" y="7"/>
                </a:lnTo>
                <a:lnTo>
                  <a:pt x="258" y="7"/>
                </a:lnTo>
                <a:lnTo>
                  <a:pt x="258" y="7"/>
                </a:lnTo>
                <a:lnTo>
                  <a:pt x="259" y="7"/>
                </a:lnTo>
                <a:lnTo>
                  <a:pt x="261" y="7"/>
                </a:lnTo>
                <a:lnTo>
                  <a:pt x="262" y="9"/>
                </a:lnTo>
                <a:lnTo>
                  <a:pt x="262" y="9"/>
                </a:lnTo>
                <a:lnTo>
                  <a:pt x="264" y="9"/>
                </a:lnTo>
                <a:lnTo>
                  <a:pt x="264" y="9"/>
                </a:lnTo>
                <a:lnTo>
                  <a:pt x="264" y="9"/>
                </a:lnTo>
                <a:lnTo>
                  <a:pt x="264" y="9"/>
                </a:lnTo>
                <a:lnTo>
                  <a:pt x="264" y="9"/>
                </a:lnTo>
                <a:lnTo>
                  <a:pt x="264" y="7"/>
                </a:lnTo>
                <a:lnTo>
                  <a:pt x="264" y="7"/>
                </a:lnTo>
                <a:lnTo>
                  <a:pt x="264" y="7"/>
                </a:lnTo>
                <a:lnTo>
                  <a:pt x="264" y="6"/>
                </a:lnTo>
                <a:lnTo>
                  <a:pt x="265" y="6"/>
                </a:lnTo>
                <a:lnTo>
                  <a:pt x="265" y="6"/>
                </a:lnTo>
                <a:lnTo>
                  <a:pt x="266" y="6"/>
                </a:lnTo>
                <a:lnTo>
                  <a:pt x="266" y="6"/>
                </a:lnTo>
                <a:lnTo>
                  <a:pt x="266" y="6"/>
                </a:lnTo>
                <a:lnTo>
                  <a:pt x="266" y="6"/>
                </a:lnTo>
                <a:lnTo>
                  <a:pt x="268" y="6"/>
                </a:lnTo>
                <a:lnTo>
                  <a:pt x="268" y="6"/>
                </a:lnTo>
                <a:lnTo>
                  <a:pt x="269" y="6"/>
                </a:lnTo>
                <a:lnTo>
                  <a:pt x="271" y="6"/>
                </a:lnTo>
                <a:lnTo>
                  <a:pt x="271" y="6"/>
                </a:lnTo>
                <a:lnTo>
                  <a:pt x="271" y="6"/>
                </a:lnTo>
                <a:lnTo>
                  <a:pt x="271" y="6"/>
                </a:lnTo>
                <a:lnTo>
                  <a:pt x="272" y="6"/>
                </a:lnTo>
                <a:lnTo>
                  <a:pt x="272" y="6"/>
                </a:lnTo>
                <a:lnTo>
                  <a:pt x="273" y="6"/>
                </a:lnTo>
                <a:lnTo>
                  <a:pt x="273" y="6"/>
                </a:lnTo>
                <a:lnTo>
                  <a:pt x="273" y="7"/>
                </a:lnTo>
                <a:lnTo>
                  <a:pt x="273" y="9"/>
                </a:lnTo>
                <a:lnTo>
                  <a:pt x="273" y="9"/>
                </a:lnTo>
                <a:lnTo>
                  <a:pt x="275" y="7"/>
                </a:lnTo>
                <a:lnTo>
                  <a:pt x="275" y="7"/>
                </a:lnTo>
                <a:lnTo>
                  <a:pt x="275" y="9"/>
                </a:lnTo>
                <a:lnTo>
                  <a:pt x="276" y="10"/>
                </a:lnTo>
                <a:lnTo>
                  <a:pt x="276" y="10"/>
                </a:lnTo>
                <a:lnTo>
                  <a:pt x="276" y="10"/>
                </a:lnTo>
                <a:lnTo>
                  <a:pt x="278" y="10"/>
                </a:lnTo>
                <a:lnTo>
                  <a:pt x="278" y="10"/>
                </a:lnTo>
                <a:lnTo>
                  <a:pt x="278" y="10"/>
                </a:lnTo>
                <a:lnTo>
                  <a:pt x="278" y="10"/>
                </a:lnTo>
                <a:lnTo>
                  <a:pt x="279" y="9"/>
                </a:lnTo>
                <a:lnTo>
                  <a:pt x="279" y="7"/>
                </a:lnTo>
                <a:lnTo>
                  <a:pt x="279" y="7"/>
                </a:lnTo>
                <a:lnTo>
                  <a:pt x="279" y="7"/>
                </a:lnTo>
                <a:lnTo>
                  <a:pt x="281" y="7"/>
                </a:lnTo>
                <a:lnTo>
                  <a:pt x="281" y="7"/>
                </a:lnTo>
                <a:lnTo>
                  <a:pt x="281" y="7"/>
                </a:lnTo>
                <a:lnTo>
                  <a:pt x="282" y="7"/>
                </a:lnTo>
                <a:lnTo>
                  <a:pt x="282" y="7"/>
                </a:lnTo>
                <a:lnTo>
                  <a:pt x="283" y="6"/>
                </a:lnTo>
                <a:lnTo>
                  <a:pt x="283" y="6"/>
                </a:lnTo>
                <a:lnTo>
                  <a:pt x="282" y="6"/>
                </a:lnTo>
                <a:lnTo>
                  <a:pt x="281" y="6"/>
                </a:lnTo>
                <a:lnTo>
                  <a:pt x="281" y="6"/>
                </a:lnTo>
                <a:lnTo>
                  <a:pt x="279" y="6"/>
                </a:lnTo>
                <a:lnTo>
                  <a:pt x="279" y="6"/>
                </a:lnTo>
                <a:lnTo>
                  <a:pt x="279" y="6"/>
                </a:lnTo>
                <a:lnTo>
                  <a:pt x="279" y="6"/>
                </a:lnTo>
                <a:lnTo>
                  <a:pt x="279" y="7"/>
                </a:lnTo>
                <a:lnTo>
                  <a:pt x="278" y="7"/>
                </a:lnTo>
                <a:lnTo>
                  <a:pt x="278" y="7"/>
                </a:lnTo>
                <a:lnTo>
                  <a:pt x="279" y="7"/>
                </a:lnTo>
                <a:lnTo>
                  <a:pt x="279" y="6"/>
                </a:lnTo>
                <a:lnTo>
                  <a:pt x="279" y="6"/>
                </a:lnTo>
                <a:lnTo>
                  <a:pt x="278" y="6"/>
                </a:lnTo>
                <a:lnTo>
                  <a:pt x="278" y="6"/>
                </a:lnTo>
                <a:lnTo>
                  <a:pt x="276" y="6"/>
                </a:lnTo>
                <a:lnTo>
                  <a:pt x="276" y="6"/>
                </a:lnTo>
                <a:lnTo>
                  <a:pt x="275" y="6"/>
                </a:lnTo>
                <a:lnTo>
                  <a:pt x="275" y="4"/>
                </a:lnTo>
                <a:lnTo>
                  <a:pt x="278" y="4"/>
                </a:lnTo>
                <a:lnTo>
                  <a:pt x="278" y="4"/>
                </a:lnTo>
                <a:lnTo>
                  <a:pt x="278" y="4"/>
                </a:lnTo>
                <a:lnTo>
                  <a:pt x="278" y="4"/>
                </a:lnTo>
                <a:lnTo>
                  <a:pt x="279" y="4"/>
                </a:lnTo>
                <a:lnTo>
                  <a:pt x="279" y="4"/>
                </a:lnTo>
                <a:lnTo>
                  <a:pt x="279" y="4"/>
                </a:lnTo>
                <a:lnTo>
                  <a:pt x="279" y="4"/>
                </a:lnTo>
                <a:lnTo>
                  <a:pt x="279" y="4"/>
                </a:lnTo>
                <a:lnTo>
                  <a:pt x="281" y="6"/>
                </a:lnTo>
                <a:lnTo>
                  <a:pt x="281" y="6"/>
                </a:lnTo>
                <a:lnTo>
                  <a:pt x="281" y="6"/>
                </a:lnTo>
                <a:lnTo>
                  <a:pt x="281" y="6"/>
                </a:lnTo>
                <a:lnTo>
                  <a:pt x="281" y="4"/>
                </a:lnTo>
                <a:lnTo>
                  <a:pt x="282" y="4"/>
                </a:lnTo>
                <a:lnTo>
                  <a:pt x="283" y="4"/>
                </a:lnTo>
                <a:lnTo>
                  <a:pt x="283" y="4"/>
                </a:lnTo>
                <a:lnTo>
                  <a:pt x="283" y="4"/>
                </a:lnTo>
                <a:lnTo>
                  <a:pt x="283" y="4"/>
                </a:lnTo>
                <a:lnTo>
                  <a:pt x="283" y="3"/>
                </a:lnTo>
                <a:lnTo>
                  <a:pt x="282" y="3"/>
                </a:lnTo>
                <a:lnTo>
                  <a:pt x="282" y="3"/>
                </a:lnTo>
                <a:lnTo>
                  <a:pt x="283" y="3"/>
                </a:lnTo>
                <a:lnTo>
                  <a:pt x="285" y="3"/>
                </a:lnTo>
                <a:lnTo>
                  <a:pt x="286" y="2"/>
                </a:lnTo>
                <a:lnTo>
                  <a:pt x="289" y="2"/>
                </a:lnTo>
                <a:lnTo>
                  <a:pt x="291" y="2"/>
                </a:lnTo>
                <a:lnTo>
                  <a:pt x="292" y="0"/>
                </a:lnTo>
                <a:lnTo>
                  <a:pt x="293" y="0"/>
                </a:lnTo>
                <a:lnTo>
                  <a:pt x="293" y="0"/>
                </a:lnTo>
                <a:close/>
              </a:path>
            </a:pathLst>
          </a:custGeom>
          <a:blipFill dpi="0" rotWithShape="1">
            <a:blip r:embed="rId5"/>
            <a:srcRect/>
            <a:tile tx="-146050" ty="-2393950" sx="100000" sy="100000" flip="none" algn="tl"/>
          </a:blipFill>
          <a:ln>
            <a:noFill/>
          </a:ln>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42814651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a:extLst>
              <a:ext uri="{FF2B5EF4-FFF2-40B4-BE49-F238E27FC236}">
                <a16:creationId xmlns:a16="http://schemas.microsoft.com/office/drawing/2014/main" id="{D16B205A-6291-4051-B905-7C8F76B7D898}"/>
              </a:ext>
            </a:extLst>
          </p:cNvPr>
          <p:cNvGrpSpPr/>
          <p:nvPr/>
        </p:nvGrpSpPr>
        <p:grpSpPr>
          <a:xfrm>
            <a:off x="166831" y="97647"/>
            <a:ext cx="2282040" cy="1752278"/>
            <a:chOff x="3185062" y="1443579"/>
            <a:chExt cx="1366041" cy="1048924"/>
          </a:xfrm>
        </p:grpSpPr>
        <p:sp>
          <p:nvSpPr>
            <p:cNvPr id="10" name="任意多边形: 形状 9">
              <a:extLst>
                <a:ext uri="{FF2B5EF4-FFF2-40B4-BE49-F238E27FC236}">
                  <a16:creationId xmlns:a16="http://schemas.microsoft.com/office/drawing/2014/main" id="{8C48C477-1238-46C2-9EB5-18CD918298A3}"/>
                </a:ext>
              </a:extLst>
            </p:cNvPr>
            <p:cNvSpPr>
              <a:spLocks/>
            </p:cNvSpPr>
            <p:nvPr/>
          </p:nvSpPr>
          <p:spPr bwMode="auto">
            <a:xfrm>
              <a:off x="3185062" y="1443579"/>
              <a:ext cx="1366041" cy="1048924"/>
            </a:xfrm>
            <a:custGeom>
              <a:avLst/>
              <a:gdLst>
                <a:gd name="connsiteX0" fmla="*/ 284162 w 533400"/>
                <a:gd name="connsiteY0" fmla="*/ 407988 h 409575"/>
                <a:gd name="connsiteX1" fmla="*/ 285750 w 533400"/>
                <a:gd name="connsiteY1" fmla="*/ 407988 h 409575"/>
                <a:gd name="connsiteX2" fmla="*/ 285750 w 533400"/>
                <a:gd name="connsiteY2" fmla="*/ 409575 h 409575"/>
                <a:gd name="connsiteX3" fmla="*/ 288925 w 533400"/>
                <a:gd name="connsiteY3" fmla="*/ 401637 h 409575"/>
                <a:gd name="connsiteX4" fmla="*/ 288925 w 533400"/>
                <a:gd name="connsiteY4" fmla="*/ 404813 h 409575"/>
                <a:gd name="connsiteX5" fmla="*/ 285750 w 533400"/>
                <a:gd name="connsiteY5" fmla="*/ 407988 h 409575"/>
                <a:gd name="connsiteX6" fmla="*/ 290512 w 533400"/>
                <a:gd name="connsiteY6" fmla="*/ 398463 h 409575"/>
                <a:gd name="connsiteX7" fmla="*/ 288925 w 533400"/>
                <a:gd name="connsiteY7" fmla="*/ 401637 h 409575"/>
                <a:gd name="connsiteX8" fmla="*/ 288925 w 533400"/>
                <a:gd name="connsiteY8" fmla="*/ 400050 h 409575"/>
                <a:gd name="connsiteX9" fmla="*/ 295275 w 533400"/>
                <a:gd name="connsiteY9" fmla="*/ 388938 h 409575"/>
                <a:gd name="connsiteX10" fmla="*/ 293687 w 533400"/>
                <a:gd name="connsiteY10" fmla="*/ 395288 h 409575"/>
                <a:gd name="connsiteX11" fmla="*/ 290512 w 533400"/>
                <a:gd name="connsiteY11" fmla="*/ 398463 h 409575"/>
                <a:gd name="connsiteX12" fmla="*/ 290512 w 533400"/>
                <a:gd name="connsiteY12" fmla="*/ 398463 h 409575"/>
                <a:gd name="connsiteX13" fmla="*/ 182562 w 533400"/>
                <a:gd name="connsiteY13" fmla="*/ 379413 h 409575"/>
                <a:gd name="connsiteX14" fmla="*/ 184150 w 533400"/>
                <a:gd name="connsiteY14" fmla="*/ 379413 h 409575"/>
                <a:gd name="connsiteX15" fmla="*/ 187325 w 533400"/>
                <a:gd name="connsiteY15" fmla="*/ 379413 h 409575"/>
                <a:gd name="connsiteX16" fmla="*/ 184150 w 533400"/>
                <a:gd name="connsiteY16" fmla="*/ 382588 h 409575"/>
                <a:gd name="connsiteX17" fmla="*/ 182562 w 533400"/>
                <a:gd name="connsiteY17" fmla="*/ 384175 h 409575"/>
                <a:gd name="connsiteX18" fmla="*/ 180975 w 533400"/>
                <a:gd name="connsiteY18" fmla="*/ 382588 h 409575"/>
                <a:gd name="connsiteX19" fmla="*/ 182562 w 533400"/>
                <a:gd name="connsiteY19" fmla="*/ 382588 h 409575"/>
                <a:gd name="connsiteX20" fmla="*/ 277812 w 533400"/>
                <a:gd name="connsiteY20" fmla="*/ 377825 h 409575"/>
                <a:gd name="connsiteX21" fmla="*/ 279400 w 533400"/>
                <a:gd name="connsiteY21" fmla="*/ 377825 h 409575"/>
                <a:gd name="connsiteX22" fmla="*/ 279400 w 533400"/>
                <a:gd name="connsiteY22" fmla="*/ 379413 h 409575"/>
                <a:gd name="connsiteX23" fmla="*/ 274637 w 533400"/>
                <a:gd name="connsiteY23" fmla="*/ 382588 h 409575"/>
                <a:gd name="connsiteX24" fmla="*/ 273050 w 533400"/>
                <a:gd name="connsiteY24" fmla="*/ 387350 h 409575"/>
                <a:gd name="connsiteX25" fmla="*/ 271462 w 533400"/>
                <a:gd name="connsiteY25" fmla="*/ 387350 h 409575"/>
                <a:gd name="connsiteX26" fmla="*/ 268287 w 533400"/>
                <a:gd name="connsiteY26" fmla="*/ 388938 h 409575"/>
                <a:gd name="connsiteX27" fmla="*/ 266700 w 533400"/>
                <a:gd name="connsiteY27" fmla="*/ 392113 h 409575"/>
                <a:gd name="connsiteX28" fmla="*/ 266700 w 533400"/>
                <a:gd name="connsiteY28" fmla="*/ 388938 h 409575"/>
                <a:gd name="connsiteX29" fmla="*/ 268287 w 533400"/>
                <a:gd name="connsiteY29" fmla="*/ 387350 h 409575"/>
                <a:gd name="connsiteX30" fmla="*/ 268287 w 533400"/>
                <a:gd name="connsiteY30" fmla="*/ 384175 h 409575"/>
                <a:gd name="connsiteX31" fmla="*/ 271462 w 533400"/>
                <a:gd name="connsiteY31" fmla="*/ 384175 h 409575"/>
                <a:gd name="connsiteX32" fmla="*/ 273050 w 533400"/>
                <a:gd name="connsiteY32" fmla="*/ 384175 h 409575"/>
                <a:gd name="connsiteX33" fmla="*/ 273050 w 533400"/>
                <a:gd name="connsiteY33" fmla="*/ 382588 h 409575"/>
                <a:gd name="connsiteX34" fmla="*/ 274637 w 533400"/>
                <a:gd name="connsiteY34" fmla="*/ 379413 h 409575"/>
                <a:gd name="connsiteX35" fmla="*/ 192087 w 533400"/>
                <a:gd name="connsiteY35" fmla="*/ 377825 h 409575"/>
                <a:gd name="connsiteX36" fmla="*/ 188912 w 533400"/>
                <a:gd name="connsiteY36" fmla="*/ 379413 h 409575"/>
                <a:gd name="connsiteX37" fmla="*/ 187325 w 533400"/>
                <a:gd name="connsiteY37" fmla="*/ 379413 h 409575"/>
                <a:gd name="connsiteX38" fmla="*/ 252412 w 533400"/>
                <a:gd name="connsiteY38" fmla="*/ 376238 h 409575"/>
                <a:gd name="connsiteX39" fmla="*/ 252412 w 533400"/>
                <a:gd name="connsiteY39" fmla="*/ 377825 h 409575"/>
                <a:gd name="connsiteX40" fmla="*/ 250825 w 533400"/>
                <a:gd name="connsiteY40" fmla="*/ 379413 h 409575"/>
                <a:gd name="connsiteX41" fmla="*/ 247650 w 533400"/>
                <a:gd name="connsiteY41" fmla="*/ 379413 h 409575"/>
                <a:gd name="connsiteX42" fmla="*/ 250825 w 533400"/>
                <a:gd name="connsiteY42" fmla="*/ 377825 h 409575"/>
                <a:gd name="connsiteX43" fmla="*/ 257175 w 533400"/>
                <a:gd name="connsiteY43" fmla="*/ 373063 h 409575"/>
                <a:gd name="connsiteX44" fmla="*/ 257175 w 533400"/>
                <a:gd name="connsiteY44" fmla="*/ 376238 h 409575"/>
                <a:gd name="connsiteX45" fmla="*/ 255587 w 533400"/>
                <a:gd name="connsiteY45" fmla="*/ 376238 h 409575"/>
                <a:gd name="connsiteX46" fmla="*/ 252412 w 533400"/>
                <a:gd name="connsiteY46" fmla="*/ 376238 h 409575"/>
                <a:gd name="connsiteX47" fmla="*/ 333375 w 533400"/>
                <a:gd name="connsiteY47" fmla="*/ 371475 h 409575"/>
                <a:gd name="connsiteX48" fmla="*/ 331787 w 533400"/>
                <a:gd name="connsiteY48" fmla="*/ 376238 h 409575"/>
                <a:gd name="connsiteX49" fmla="*/ 330200 w 533400"/>
                <a:gd name="connsiteY49" fmla="*/ 376238 h 409575"/>
                <a:gd name="connsiteX50" fmla="*/ 331787 w 533400"/>
                <a:gd name="connsiteY50" fmla="*/ 373063 h 409575"/>
                <a:gd name="connsiteX51" fmla="*/ 198437 w 533400"/>
                <a:gd name="connsiteY51" fmla="*/ 371475 h 409575"/>
                <a:gd name="connsiteX52" fmla="*/ 200025 w 533400"/>
                <a:gd name="connsiteY52" fmla="*/ 371475 h 409575"/>
                <a:gd name="connsiteX53" fmla="*/ 203200 w 533400"/>
                <a:gd name="connsiteY53" fmla="*/ 371475 h 409575"/>
                <a:gd name="connsiteX54" fmla="*/ 203200 w 533400"/>
                <a:gd name="connsiteY54" fmla="*/ 373063 h 409575"/>
                <a:gd name="connsiteX55" fmla="*/ 198437 w 533400"/>
                <a:gd name="connsiteY55" fmla="*/ 376238 h 409575"/>
                <a:gd name="connsiteX56" fmla="*/ 193675 w 533400"/>
                <a:gd name="connsiteY56" fmla="*/ 377825 h 409575"/>
                <a:gd name="connsiteX57" fmla="*/ 192087 w 533400"/>
                <a:gd name="connsiteY57" fmla="*/ 377825 h 409575"/>
                <a:gd name="connsiteX58" fmla="*/ 196850 w 533400"/>
                <a:gd name="connsiteY58" fmla="*/ 376238 h 409575"/>
                <a:gd name="connsiteX59" fmla="*/ 198437 w 533400"/>
                <a:gd name="connsiteY59" fmla="*/ 373063 h 409575"/>
                <a:gd name="connsiteX60" fmla="*/ 203200 w 533400"/>
                <a:gd name="connsiteY60" fmla="*/ 368300 h 409575"/>
                <a:gd name="connsiteX61" fmla="*/ 204787 w 533400"/>
                <a:gd name="connsiteY61" fmla="*/ 368300 h 409575"/>
                <a:gd name="connsiteX62" fmla="*/ 207962 w 533400"/>
                <a:gd name="connsiteY62" fmla="*/ 368300 h 409575"/>
                <a:gd name="connsiteX63" fmla="*/ 204787 w 533400"/>
                <a:gd name="connsiteY63" fmla="*/ 371475 h 409575"/>
                <a:gd name="connsiteX64" fmla="*/ 203200 w 533400"/>
                <a:gd name="connsiteY64" fmla="*/ 371475 h 409575"/>
                <a:gd name="connsiteX65" fmla="*/ 193675 w 533400"/>
                <a:gd name="connsiteY65" fmla="*/ 363538 h 409575"/>
                <a:gd name="connsiteX66" fmla="*/ 196850 w 533400"/>
                <a:gd name="connsiteY66" fmla="*/ 366713 h 409575"/>
                <a:gd name="connsiteX67" fmla="*/ 193675 w 533400"/>
                <a:gd name="connsiteY67" fmla="*/ 366713 h 409575"/>
                <a:gd name="connsiteX68" fmla="*/ 231775 w 533400"/>
                <a:gd name="connsiteY68" fmla="*/ 360363 h 409575"/>
                <a:gd name="connsiteX69" fmla="*/ 234950 w 533400"/>
                <a:gd name="connsiteY69" fmla="*/ 360363 h 409575"/>
                <a:gd name="connsiteX70" fmla="*/ 236537 w 533400"/>
                <a:gd name="connsiteY70" fmla="*/ 360363 h 409575"/>
                <a:gd name="connsiteX71" fmla="*/ 234950 w 533400"/>
                <a:gd name="connsiteY71" fmla="*/ 361950 h 409575"/>
                <a:gd name="connsiteX72" fmla="*/ 234950 w 533400"/>
                <a:gd name="connsiteY72" fmla="*/ 363538 h 409575"/>
                <a:gd name="connsiteX73" fmla="*/ 231775 w 533400"/>
                <a:gd name="connsiteY73" fmla="*/ 363538 h 409575"/>
                <a:gd name="connsiteX74" fmla="*/ 231775 w 533400"/>
                <a:gd name="connsiteY74" fmla="*/ 361950 h 409575"/>
                <a:gd name="connsiteX75" fmla="*/ 211137 w 533400"/>
                <a:gd name="connsiteY75" fmla="*/ 357188 h 409575"/>
                <a:gd name="connsiteX76" fmla="*/ 214312 w 533400"/>
                <a:gd name="connsiteY76" fmla="*/ 357188 h 409575"/>
                <a:gd name="connsiteX77" fmla="*/ 211137 w 533400"/>
                <a:gd name="connsiteY77" fmla="*/ 360363 h 409575"/>
                <a:gd name="connsiteX78" fmla="*/ 220662 w 533400"/>
                <a:gd name="connsiteY78" fmla="*/ 352425 h 409575"/>
                <a:gd name="connsiteX79" fmla="*/ 223837 w 533400"/>
                <a:gd name="connsiteY79" fmla="*/ 352425 h 409575"/>
                <a:gd name="connsiteX80" fmla="*/ 220662 w 533400"/>
                <a:gd name="connsiteY80" fmla="*/ 355600 h 409575"/>
                <a:gd name="connsiteX81" fmla="*/ 219074 w 533400"/>
                <a:gd name="connsiteY81" fmla="*/ 355600 h 409575"/>
                <a:gd name="connsiteX82" fmla="*/ 215900 w 533400"/>
                <a:gd name="connsiteY82" fmla="*/ 357188 h 409575"/>
                <a:gd name="connsiteX83" fmla="*/ 214312 w 533400"/>
                <a:gd name="connsiteY83" fmla="*/ 357188 h 409575"/>
                <a:gd name="connsiteX84" fmla="*/ 215900 w 533400"/>
                <a:gd name="connsiteY84" fmla="*/ 355600 h 409575"/>
                <a:gd name="connsiteX85" fmla="*/ 136525 w 533400"/>
                <a:gd name="connsiteY85" fmla="*/ 317500 h 409575"/>
                <a:gd name="connsiteX86" fmla="*/ 139700 w 533400"/>
                <a:gd name="connsiteY86" fmla="*/ 317500 h 409575"/>
                <a:gd name="connsiteX87" fmla="*/ 141287 w 533400"/>
                <a:gd name="connsiteY87" fmla="*/ 317500 h 409575"/>
                <a:gd name="connsiteX88" fmla="*/ 139700 w 533400"/>
                <a:gd name="connsiteY88" fmla="*/ 319088 h 409575"/>
                <a:gd name="connsiteX89" fmla="*/ 136525 w 533400"/>
                <a:gd name="connsiteY89" fmla="*/ 320675 h 409575"/>
                <a:gd name="connsiteX90" fmla="*/ 134937 w 533400"/>
                <a:gd name="connsiteY90" fmla="*/ 320675 h 409575"/>
                <a:gd name="connsiteX91" fmla="*/ 134937 w 533400"/>
                <a:gd name="connsiteY91" fmla="*/ 319088 h 409575"/>
                <a:gd name="connsiteX92" fmla="*/ 136525 w 533400"/>
                <a:gd name="connsiteY92" fmla="*/ 319088 h 409575"/>
                <a:gd name="connsiteX93" fmla="*/ 34925 w 533400"/>
                <a:gd name="connsiteY93" fmla="*/ 303213 h 409575"/>
                <a:gd name="connsiteX94" fmla="*/ 38100 w 533400"/>
                <a:gd name="connsiteY94" fmla="*/ 304801 h 409575"/>
                <a:gd name="connsiteX95" fmla="*/ 39688 w 533400"/>
                <a:gd name="connsiteY95" fmla="*/ 304801 h 409575"/>
                <a:gd name="connsiteX96" fmla="*/ 42863 w 533400"/>
                <a:gd name="connsiteY96" fmla="*/ 304801 h 409575"/>
                <a:gd name="connsiteX97" fmla="*/ 42863 w 533400"/>
                <a:gd name="connsiteY97" fmla="*/ 307976 h 409575"/>
                <a:gd name="connsiteX98" fmla="*/ 39688 w 533400"/>
                <a:gd name="connsiteY98" fmla="*/ 307976 h 409575"/>
                <a:gd name="connsiteX99" fmla="*/ 38100 w 533400"/>
                <a:gd name="connsiteY99" fmla="*/ 307976 h 409575"/>
                <a:gd name="connsiteX100" fmla="*/ 34925 w 533400"/>
                <a:gd name="connsiteY100" fmla="*/ 307976 h 409575"/>
                <a:gd name="connsiteX101" fmla="*/ 33338 w 533400"/>
                <a:gd name="connsiteY101" fmla="*/ 309563 h 409575"/>
                <a:gd name="connsiteX102" fmla="*/ 31750 w 533400"/>
                <a:gd name="connsiteY102" fmla="*/ 309563 h 409575"/>
                <a:gd name="connsiteX103" fmla="*/ 28575 w 533400"/>
                <a:gd name="connsiteY103" fmla="*/ 309563 h 409575"/>
                <a:gd name="connsiteX104" fmla="*/ 26988 w 533400"/>
                <a:gd name="connsiteY104" fmla="*/ 312738 h 409575"/>
                <a:gd name="connsiteX105" fmla="*/ 23813 w 533400"/>
                <a:gd name="connsiteY105" fmla="*/ 312738 h 409575"/>
                <a:gd name="connsiteX106" fmla="*/ 23813 w 533400"/>
                <a:gd name="connsiteY106" fmla="*/ 314326 h 409575"/>
                <a:gd name="connsiteX107" fmla="*/ 22225 w 533400"/>
                <a:gd name="connsiteY107" fmla="*/ 314326 h 409575"/>
                <a:gd name="connsiteX108" fmla="*/ 19050 w 533400"/>
                <a:gd name="connsiteY108" fmla="*/ 317501 h 409575"/>
                <a:gd name="connsiteX109" fmla="*/ 12700 w 533400"/>
                <a:gd name="connsiteY109" fmla="*/ 317501 h 409575"/>
                <a:gd name="connsiteX110" fmla="*/ 7938 w 533400"/>
                <a:gd name="connsiteY110" fmla="*/ 317501 h 409575"/>
                <a:gd name="connsiteX111" fmla="*/ 1588 w 533400"/>
                <a:gd name="connsiteY111" fmla="*/ 319088 h 409575"/>
                <a:gd name="connsiteX112" fmla="*/ 0 w 533400"/>
                <a:gd name="connsiteY112" fmla="*/ 317501 h 409575"/>
                <a:gd name="connsiteX113" fmla="*/ 1588 w 533400"/>
                <a:gd name="connsiteY113" fmla="*/ 314326 h 409575"/>
                <a:gd name="connsiteX114" fmla="*/ 3175 w 533400"/>
                <a:gd name="connsiteY114" fmla="*/ 314326 h 409575"/>
                <a:gd name="connsiteX115" fmla="*/ 6350 w 533400"/>
                <a:gd name="connsiteY115" fmla="*/ 314326 h 409575"/>
                <a:gd name="connsiteX116" fmla="*/ 7938 w 533400"/>
                <a:gd name="connsiteY116" fmla="*/ 314326 h 409575"/>
                <a:gd name="connsiteX117" fmla="*/ 11113 w 533400"/>
                <a:gd name="connsiteY117" fmla="*/ 312738 h 409575"/>
                <a:gd name="connsiteX118" fmla="*/ 12700 w 533400"/>
                <a:gd name="connsiteY118" fmla="*/ 309563 h 409575"/>
                <a:gd name="connsiteX119" fmla="*/ 15875 w 533400"/>
                <a:gd name="connsiteY119" fmla="*/ 309563 h 409575"/>
                <a:gd name="connsiteX120" fmla="*/ 19050 w 533400"/>
                <a:gd name="connsiteY120" fmla="*/ 309563 h 409575"/>
                <a:gd name="connsiteX121" fmla="*/ 23813 w 533400"/>
                <a:gd name="connsiteY121" fmla="*/ 307976 h 409575"/>
                <a:gd name="connsiteX122" fmla="*/ 26988 w 533400"/>
                <a:gd name="connsiteY122" fmla="*/ 304801 h 409575"/>
                <a:gd name="connsiteX123" fmla="*/ 28575 w 533400"/>
                <a:gd name="connsiteY123" fmla="*/ 304801 h 409575"/>
                <a:gd name="connsiteX124" fmla="*/ 31750 w 533400"/>
                <a:gd name="connsiteY124" fmla="*/ 304801 h 409575"/>
                <a:gd name="connsiteX125" fmla="*/ 85725 w 533400"/>
                <a:gd name="connsiteY125" fmla="*/ 302578 h 409575"/>
                <a:gd name="connsiteX126" fmla="*/ 85725 w 533400"/>
                <a:gd name="connsiteY126" fmla="*/ 303213 h 409575"/>
                <a:gd name="connsiteX127" fmla="*/ 82550 w 533400"/>
                <a:gd name="connsiteY127" fmla="*/ 303213 h 409575"/>
                <a:gd name="connsiteX128" fmla="*/ 85725 w 533400"/>
                <a:gd name="connsiteY128" fmla="*/ 301626 h 409575"/>
                <a:gd name="connsiteX129" fmla="*/ 90488 w 533400"/>
                <a:gd name="connsiteY129" fmla="*/ 301626 h 409575"/>
                <a:gd name="connsiteX130" fmla="*/ 85725 w 533400"/>
                <a:gd name="connsiteY130" fmla="*/ 302578 h 409575"/>
                <a:gd name="connsiteX131" fmla="*/ 92075 w 533400"/>
                <a:gd name="connsiteY131" fmla="*/ 298450 h 409575"/>
                <a:gd name="connsiteX132" fmla="*/ 93663 w 533400"/>
                <a:gd name="connsiteY132" fmla="*/ 298450 h 409575"/>
                <a:gd name="connsiteX133" fmla="*/ 96838 w 533400"/>
                <a:gd name="connsiteY133" fmla="*/ 298450 h 409575"/>
                <a:gd name="connsiteX134" fmla="*/ 92075 w 533400"/>
                <a:gd name="connsiteY134" fmla="*/ 301626 h 409575"/>
                <a:gd name="connsiteX135" fmla="*/ 90488 w 533400"/>
                <a:gd name="connsiteY135" fmla="*/ 301626 h 409575"/>
                <a:gd name="connsiteX136" fmla="*/ 38100 w 533400"/>
                <a:gd name="connsiteY136" fmla="*/ 265113 h 409575"/>
                <a:gd name="connsiteX137" fmla="*/ 39687 w 533400"/>
                <a:gd name="connsiteY137" fmla="*/ 265113 h 409575"/>
                <a:gd name="connsiteX138" fmla="*/ 42862 w 533400"/>
                <a:gd name="connsiteY138" fmla="*/ 265113 h 409575"/>
                <a:gd name="connsiteX139" fmla="*/ 46037 w 533400"/>
                <a:gd name="connsiteY139" fmla="*/ 265113 h 409575"/>
                <a:gd name="connsiteX140" fmla="*/ 44450 w 533400"/>
                <a:gd name="connsiteY140" fmla="*/ 266700 h 409575"/>
                <a:gd name="connsiteX141" fmla="*/ 39687 w 533400"/>
                <a:gd name="connsiteY141" fmla="*/ 266700 h 409575"/>
                <a:gd name="connsiteX142" fmla="*/ 38100 w 533400"/>
                <a:gd name="connsiteY142" fmla="*/ 266700 h 409575"/>
                <a:gd name="connsiteX143" fmla="*/ 34925 w 533400"/>
                <a:gd name="connsiteY143" fmla="*/ 266700 h 409575"/>
                <a:gd name="connsiteX144" fmla="*/ 53975 w 533400"/>
                <a:gd name="connsiteY144" fmla="*/ 261938 h 409575"/>
                <a:gd name="connsiteX145" fmla="*/ 58737 w 533400"/>
                <a:gd name="connsiteY145" fmla="*/ 261938 h 409575"/>
                <a:gd name="connsiteX146" fmla="*/ 50800 w 533400"/>
                <a:gd name="connsiteY146" fmla="*/ 265113 h 409575"/>
                <a:gd name="connsiteX147" fmla="*/ 49212 w 533400"/>
                <a:gd name="connsiteY147" fmla="*/ 265113 h 409575"/>
                <a:gd name="connsiteX148" fmla="*/ 61912 w 533400"/>
                <a:gd name="connsiteY148" fmla="*/ 260350 h 409575"/>
                <a:gd name="connsiteX149" fmla="*/ 65087 w 533400"/>
                <a:gd name="connsiteY149" fmla="*/ 260350 h 409575"/>
                <a:gd name="connsiteX150" fmla="*/ 66675 w 533400"/>
                <a:gd name="connsiteY150" fmla="*/ 260350 h 409575"/>
                <a:gd name="connsiteX151" fmla="*/ 69850 w 533400"/>
                <a:gd name="connsiteY151" fmla="*/ 260350 h 409575"/>
                <a:gd name="connsiteX152" fmla="*/ 71437 w 533400"/>
                <a:gd name="connsiteY152" fmla="*/ 260350 h 409575"/>
                <a:gd name="connsiteX153" fmla="*/ 65087 w 533400"/>
                <a:gd name="connsiteY153" fmla="*/ 261938 h 409575"/>
                <a:gd name="connsiteX154" fmla="*/ 60325 w 533400"/>
                <a:gd name="connsiteY154" fmla="*/ 261938 h 409575"/>
                <a:gd name="connsiteX155" fmla="*/ 517524 w 533400"/>
                <a:gd name="connsiteY155" fmla="*/ 198438 h 409575"/>
                <a:gd name="connsiteX156" fmla="*/ 519112 w 533400"/>
                <a:gd name="connsiteY156" fmla="*/ 198438 h 409575"/>
                <a:gd name="connsiteX157" fmla="*/ 517524 w 533400"/>
                <a:gd name="connsiteY157" fmla="*/ 201613 h 409575"/>
                <a:gd name="connsiteX158" fmla="*/ 514350 w 533400"/>
                <a:gd name="connsiteY158" fmla="*/ 201613 h 409575"/>
                <a:gd name="connsiteX159" fmla="*/ 501650 w 533400"/>
                <a:gd name="connsiteY159" fmla="*/ 176213 h 409575"/>
                <a:gd name="connsiteX160" fmla="*/ 501650 w 533400"/>
                <a:gd name="connsiteY160" fmla="*/ 179388 h 409575"/>
                <a:gd name="connsiteX161" fmla="*/ 498475 w 533400"/>
                <a:gd name="connsiteY161" fmla="*/ 179388 h 409575"/>
                <a:gd name="connsiteX162" fmla="*/ 501650 w 533400"/>
                <a:gd name="connsiteY162" fmla="*/ 174625 h 409575"/>
                <a:gd name="connsiteX163" fmla="*/ 503237 w 533400"/>
                <a:gd name="connsiteY163" fmla="*/ 174625 h 409575"/>
                <a:gd name="connsiteX164" fmla="*/ 501650 w 533400"/>
                <a:gd name="connsiteY164" fmla="*/ 176213 h 409575"/>
                <a:gd name="connsiteX165" fmla="*/ 123825 w 533400"/>
                <a:gd name="connsiteY165" fmla="*/ 171450 h 409575"/>
                <a:gd name="connsiteX166" fmla="*/ 125412 w 533400"/>
                <a:gd name="connsiteY166" fmla="*/ 171450 h 409575"/>
                <a:gd name="connsiteX167" fmla="*/ 128588 w 533400"/>
                <a:gd name="connsiteY167" fmla="*/ 171450 h 409575"/>
                <a:gd name="connsiteX168" fmla="*/ 130175 w 533400"/>
                <a:gd name="connsiteY168" fmla="*/ 171450 h 409575"/>
                <a:gd name="connsiteX169" fmla="*/ 133350 w 533400"/>
                <a:gd name="connsiteY169" fmla="*/ 171450 h 409575"/>
                <a:gd name="connsiteX170" fmla="*/ 133350 w 533400"/>
                <a:gd name="connsiteY170" fmla="*/ 174625 h 409575"/>
                <a:gd name="connsiteX171" fmla="*/ 130175 w 533400"/>
                <a:gd name="connsiteY171" fmla="*/ 174625 h 409575"/>
                <a:gd name="connsiteX172" fmla="*/ 128588 w 533400"/>
                <a:gd name="connsiteY172" fmla="*/ 174625 h 409575"/>
                <a:gd name="connsiteX173" fmla="*/ 80962 w 533400"/>
                <a:gd name="connsiteY173" fmla="*/ 158750 h 409575"/>
                <a:gd name="connsiteX174" fmla="*/ 82550 w 533400"/>
                <a:gd name="connsiteY174" fmla="*/ 158750 h 409575"/>
                <a:gd name="connsiteX175" fmla="*/ 85725 w 533400"/>
                <a:gd name="connsiteY175" fmla="*/ 158750 h 409575"/>
                <a:gd name="connsiteX176" fmla="*/ 87312 w 533400"/>
                <a:gd name="connsiteY176" fmla="*/ 160338 h 409575"/>
                <a:gd name="connsiteX177" fmla="*/ 92075 w 533400"/>
                <a:gd name="connsiteY177" fmla="*/ 163513 h 409575"/>
                <a:gd name="connsiteX178" fmla="*/ 93662 w 533400"/>
                <a:gd name="connsiteY178" fmla="*/ 163513 h 409575"/>
                <a:gd name="connsiteX179" fmla="*/ 96837 w 533400"/>
                <a:gd name="connsiteY179" fmla="*/ 163513 h 409575"/>
                <a:gd name="connsiteX180" fmla="*/ 98425 w 533400"/>
                <a:gd name="connsiteY180" fmla="*/ 163513 h 409575"/>
                <a:gd name="connsiteX181" fmla="*/ 103187 w 533400"/>
                <a:gd name="connsiteY181" fmla="*/ 163513 h 409575"/>
                <a:gd name="connsiteX182" fmla="*/ 107950 w 533400"/>
                <a:gd name="connsiteY182" fmla="*/ 165100 h 409575"/>
                <a:gd name="connsiteX183" fmla="*/ 112712 w 533400"/>
                <a:gd name="connsiteY183" fmla="*/ 165100 h 409575"/>
                <a:gd name="connsiteX184" fmla="*/ 114300 w 533400"/>
                <a:gd name="connsiteY184" fmla="*/ 165100 h 409575"/>
                <a:gd name="connsiteX185" fmla="*/ 117475 w 533400"/>
                <a:gd name="connsiteY185" fmla="*/ 165100 h 409575"/>
                <a:gd name="connsiteX186" fmla="*/ 119062 w 533400"/>
                <a:gd name="connsiteY186" fmla="*/ 165100 h 409575"/>
                <a:gd name="connsiteX187" fmla="*/ 122237 w 533400"/>
                <a:gd name="connsiteY187" fmla="*/ 168276 h 409575"/>
                <a:gd name="connsiteX188" fmla="*/ 123825 w 533400"/>
                <a:gd name="connsiteY188" fmla="*/ 168276 h 409575"/>
                <a:gd name="connsiteX189" fmla="*/ 123825 w 533400"/>
                <a:gd name="connsiteY189" fmla="*/ 169863 h 409575"/>
                <a:gd name="connsiteX190" fmla="*/ 122237 w 533400"/>
                <a:gd name="connsiteY190" fmla="*/ 169863 h 409575"/>
                <a:gd name="connsiteX191" fmla="*/ 119062 w 533400"/>
                <a:gd name="connsiteY191" fmla="*/ 169863 h 409575"/>
                <a:gd name="connsiteX192" fmla="*/ 119062 w 533400"/>
                <a:gd name="connsiteY192" fmla="*/ 171451 h 409575"/>
                <a:gd name="connsiteX193" fmla="*/ 117475 w 533400"/>
                <a:gd name="connsiteY193" fmla="*/ 171451 h 409575"/>
                <a:gd name="connsiteX194" fmla="*/ 119062 w 533400"/>
                <a:gd name="connsiteY194" fmla="*/ 174626 h 409575"/>
                <a:gd name="connsiteX195" fmla="*/ 122237 w 533400"/>
                <a:gd name="connsiteY195" fmla="*/ 174626 h 409575"/>
                <a:gd name="connsiteX196" fmla="*/ 117475 w 533400"/>
                <a:gd name="connsiteY196" fmla="*/ 176213 h 409575"/>
                <a:gd name="connsiteX197" fmla="*/ 114300 w 533400"/>
                <a:gd name="connsiteY197" fmla="*/ 176213 h 409575"/>
                <a:gd name="connsiteX198" fmla="*/ 114300 w 533400"/>
                <a:gd name="connsiteY198" fmla="*/ 179388 h 409575"/>
                <a:gd name="connsiteX199" fmla="*/ 112712 w 533400"/>
                <a:gd name="connsiteY199" fmla="*/ 179388 h 409575"/>
                <a:gd name="connsiteX200" fmla="*/ 112712 w 533400"/>
                <a:gd name="connsiteY200" fmla="*/ 176213 h 409575"/>
                <a:gd name="connsiteX201" fmla="*/ 109537 w 533400"/>
                <a:gd name="connsiteY201" fmla="*/ 176213 h 409575"/>
                <a:gd name="connsiteX202" fmla="*/ 107950 w 533400"/>
                <a:gd name="connsiteY202" fmla="*/ 176213 h 409575"/>
                <a:gd name="connsiteX203" fmla="*/ 103187 w 533400"/>
                <a:gd name="connsiteY203" fmla="*/ 176213 h 409575"/>
                <a:gd name="connsiteX204" fmla="*/ 101600 w 533400"/>
                <a:gd name="connsiteY204" fmla="*/ 174626 h 409575"/>
                <a:gd name="connsiteX205" fmla="*/ 98425 w 533400"/>
                <a:gd name="connsiteY205" fmla="*/ 174626 h 409575"/>
                <a:gd name="connsiteX206" fmla="*/ 98425 w 533400"/>
                <a:gd name="connsiteY206" fmla="*/ 171451 h 409575"/>
                <a:gd name="connsiteX207" fmla="*/ 101600 w 533400"/>
                <a:gd name="connsiteY207" fmla="*/ 171451 h 409575"/>
                <a:gd name="connsiteX208" fmla="*/ 98425 w 533400"/>
                <a:gd name="connsiteY208" fmla="*/ 169863 h 409575"/>
                <a:gd name="connsiteX209" fmla="*/ 96837 w 533400"/>
                <a:gd name="connsiteY209" fmla="*/ 168276 h 409575"/>
                <a:gd name="connsiteX210" fmla="*/ 92075 w 533400"/>
                <a:gd name="connsiteY210" fmla="*/ 165100 h 409575"/>
                <a:gd name="connsiteX211" fmla="*/ 87312 w 533400"/>
                <a:gd name="connsiteY211" fmla="*/ 163513 h 409575"/>
                <a:gd name="connsiteX212" fmla="*/ 82550 w 533400"/>
                <a:gd name="connsiteY212" fmla="*/ 160338 h 409575"/>
                <a:gd name="connsiteX213" fmla="*/ 80962 w 533400"/>
                <a:gd name="connsiteY213" fmla="*/ 160338 h 409575"/>
                <a:gd name="connsiteX214" fmla="*/ 517525 w 533400"/>
                <a:gd name="connsiteY214" fmla="*/ 155575 h 409575"/>
                <a:gd name="connsiteX215" fmla="*/ 519112 w 533400"/>
                <a:gd name="connsiteY215" fmla="*/ 155575 h 409575"/>
                <a:gd name="connsiteX216" fmla="*/ 519112 w 533400"/>
                <a:gd name="connsiteY216" fmla="*/ 158750 h 409575"/>
                <a:gd name="connsiteX217" fmla="*/ 517525 w 533400"/>
                <a:gd name="connsiteY217" fmla="*/ 160338 h 409575"/>
                <a:gd name="connsiteX218" fmla="*/ 512762 w 533400"/>
                <a:gd name="connsiteY218" fmla="*/ 165100 h 409575"/>
                <a:gd name="connsiteX219" fmla="*/ 511175 w 533400"/>
                <a:gd name="connsiteY219" fmla="*/ 168275 h 409575"/>
                <a:gd name="connsiteX220" fmla="*/ 508000 w 533400"/>
                <a:gd name="connsiteY220" fmla="*/ 169863 h 409575"/>
                <a:gd name="connsiteX221" fmla="*/ 503237 w 533400"/>
                <a:gd name="connsiteY221" fmla="*/ 174625 h 409575"/>
                <a:gd name="connsiteX222" fmla="*/ 503237 w 533400"/>
                <a:gd name="connsiteY222" fmla="*/ 171450 h 409575"/>
                <a:gd name="connsiteX223" fmla="*/ 506412 w 533400"/>
                <a:gd name="connsiteY223" fmla="*/ 171450 h 409575"/>
                <a:gd name="connsiteX224" fmla="*/ 506412 w 533400"/>
                <a:gd name="connsiteY224" fmla="*/ 169863 h 409575"/>
                <a:gd name="connsiteX225" fmla="*/ 508000 w 533400"/>
                <a:gd name="connsiteY225" fmla="*/ 168275 h 409575"/>
                <a:gd name="connsiteX226" fmla="*/ 508000 w 533400"/>
                <a:gd name="connsiteY226" fmla="*/ 165100 h 409575"/>
                <a:gd name="connsiteX227" fmla="*/ 511175 w 533400"/>
                <a:gd name="connsiteY227" fmla="*/ 163513 h 409575"/>
                <a:gd name="connsiteX228" fmla="*/ 512762 w 533400"/>
                <a:gd name="connsiteY228" fmla="*/ 163513 h 409575"/>
                <a:gd name="connsiteX229" fmla="*/ 512762 w 533400"/>
                <a:gd name="connsiteY229" fmla="*/ 160338 h 409575"/>
                <a:gd name="connsiteX230" fmla="*/ 512762 w 533400"/>
                <a:gd name="connsiteY230" fmla="*/ 158750 h 409575"/>
                <a:gd name="connsiteX231" fmla="*/ 514350 w 533400"/>
                <a:gd name="connsiteY231" fmla="*/ 158750 h 409575"/>
                <a:gd name="connsiteX232" fmla="*/ 74612 w 533400"/>
                <a:gd name="connsiteY232" fmla="*/ 155575 h 409575"/>
                <a:gd name="connsiteX233" fmla="*/ 76200 w 533400"/>
                <a:gd name="connsiteY233" fmla="*/ 155575 h 409575"/>
                <a:gd name="connsiteX234" fmla="*/ 77787 w 533400"/>
                <a:gd name="connsiteY234" fmla="*/ 155575 h 409575"/>
                <a:gd name="connsiteX235" fmla="*/ 77787 w 533400"/>
                <a:gd name="connsiteY235" fmla="*/ 158750 h 409575"/>
                <a:gd name="connsiteX236" fmla="*/ 76200 w 533400"/>
                <a:gd name="connsiteY236" fmla="*/ 158750 h 409575"/>
                <a:gd name="connsiteX237" fmla="*/ 74612 w 533400"/>
                <a:gd name="connsiteY237" fmla="*/ 158750 h 409575"/>
                <a:gd name="connsiteX238" fmla="*/ 508000 w 533400"/>
                <a:gd name="connsiteY238" fmla="*/ 147638 h 409575"/>
                <a:gd name="connsiteX239" fmla="*/ 508000 w 533400"/>
                <a:gd name="connsiteY239" fmla="*/ 149226 h 409575"/>
                <a:gd name="connsiteX240" fmla="*/ 506412 w 533400"/>
                <a:gd name="connsiteY240" fmla="*/ 149226 h 409575"/>
                <a:gd name="connsiteX241" fmla="*/ 511175 w 533400"/>
                <a:gd name="connsiteY241" fmla="*/ 139700 h 409575"/>
                <a:gd name="connsiteX242" fmla="*/ 512762 w 533400"/>
                <a:gd name="connsiteY242" fmla="*/ 142875 h 409575"/>
                <a:gd name="connsiteX243" fmla="*/ 514350 w 533400"/>
                <a:gd name="connsiteY243" fmla="*/ 142875 h 409575"/>
                <a:gd name="connsiteX244" fmla="*/ 517525 w 533400"/>
                <a:gd name="connsiteY244" fmla="*/ 144463 h 409575"/>
                <a:gd name="connsiteX245" fmla="*/ 514350 w 533400"/>
                <a:gd name="connsiteY245" fmla="*/ 144463 h 409575"/>
                <a:gd name="connsiteX246" fmla="*/ 512762 w 533400"/>
                <a:gd name="connsiteY246" fmla="*/ 144463 h 409575"/>
                <a:gd name="connsiteX247" fmla="*/ 512762 w 533400"/>
                <a:gd name="connsiteY247" fmla="*/ 147638 h 409575"/>
                <a:gd name="connsiteX248" fmla="*/ 511175 w 533400"/>
                <a:gd name="connsiteY248" fmla="*/ 147638 h 409575"/>
                <a:gd name="connsiteX249" fmla="*/ 508000 w 533400"/>
                <a:gd name="connsiteY249" fmla="*/ 147638 h 409575"/>
                <a:gd name="connsiteX250" fmla="*/ 508000 w 533400"/>
                <a:gd name="connsiteY250" fmla="*/ 144463 h 409575"/>
                <a:gd name="connsiteX251" fmla="*/ 508000 w 533400"/>
                <a:gd name="connsiteY251" fmla="*/ 142875 h 409575"/>
                <a:gd name="connsiteX252" fmla="*/ 511175 w 533400"/>
                <a:gd name="connsiteY252" fmla="*/ 142875 h 409575"/>
                <a:gd name="connsiteX253" fmla="*/ 481012 w 533400"/>
                <a:gd name="connsiteY253" fmla="*/ 136525 h 409575"/>
                <a:gd name="connsiteX254" fmla="*/ 481012 w 533400"/>
                <a:gd name="connsiteY254" fmla="*/ 138113 h 409575"/>
                <a:gd name="connsiteX255" fmla="*/ 479425 w 533400"/>
                <a:gd name="connsiteY255" fmla="*/ 138113 h 409575"/>
                <a:gd name="connsiteX256" fmla="*/ 487363 w 533400"/>
                <a:gd name="connsiteY256" fmla="*/ 120650 h 409575"/>
                <a:gd name="connsiteX257" fmla="*/ 490538 w 533400"/>
                <a:gd name="connsiteY257" fmla="*/ 120650 h 409575"/>
                <a:gd name="connsiteX258" fmla="*/ 490538 w 533400"/>
                <a:gd name="connsiteY258" fmla="*/ 122238 h 409575"/>
                <a:gd name="connsiteX259" fmla="*/ 487363 w 533400"/>
                <a:gd name="connsiteY259" fmla="*/ 122238 h 409575"/>
                <a:gd name="connsiteX260" fmla="*/ 447675 w 533400"/>
                <a:gd name="connsiteY260" fmla="*/ 100013 h 409575"/>
                <a:gd name="connsiteX261" fmla="*/ 449262 w 533400"/>
                <a:gd name="connsiteY261" fmla="*/ 100013 h 409575"/>
                <a:gd name="connsiteX262" fmla="*/ 447675 w 533400"/>
                <a:gd name="connsiteY262" fmla="*/ 101600 h 409575"/>
                <a:gd name="connsiteX263" fmla="*/ 455612 w 533400"/>
                <a:gd name="connsiteY263" fmla="*/ 90488 h 409575"/>
                <a:gd name="connsiteX264" fmla="*/ 454025 w 533400"/>
                <a:gd name="connsiteY264" fmla="*/ 93663 h 409575"/>
                <a:gd name="connsiteX265" fmla="*/ 454025 w 533400"/>
                <a:gd name="connsiteY265" fmla="*/ 95250 h 409575"/>
                <a:gd name="connsiteX266" fmla="*/ 450850 w 533400"/>
                <a:gd name="connsiteY266" fmla="*/ 96838 h 409575"/>
                <a:gd name="connsiteX267" fmla="*/ 449262 w 533400"/>
                <a:gd name="connsiteY267" fmla="*/ 100013 h 409575"/>
                <a:gd name="connsiteX268" fmla="*/ 449262 w 533400"/>
                <a:gd name="connsiteY268" fmla="*/ 96838 h 409575"/>
                <a:gd name="connsiteX269" fmla="*/ 450850 w 533400"/>
                <a:gd name="connsiteY269" fmla="*/ 95250 h 409575"/>
                <a:gd name="connsiteX270" fmla="*/ 450850 w 533400"/>
                <a:gd name="connsiteY270" fmla="*/ 93663 h 409575"/>
                <a:gd name="connsiteX271" fmla="*/ 523875 w 533400"/>
                <a:gd name="connsiteY271" fmla="*/ 84138 h 409575"/>
                <a:gd name="connsiteX272" fmla="*/ 527050 w 533400"/>
                <a:gd name="connsiteY272" fmla="*/ 84138 h 409575"/>
                <a:gd name="connsiteX273" fmla="*/ 528637 w 533400"/>
                <a:gd name="connsiteY273" fmla="*/ 84138 h 409575"/>
                <a:gd name="connsiteX274" fmla="*/ 530225 w 533400"/>
                <a:gd name="connsiteY274" fmla="*/ 84138 h 409575"/>
                <a:gd name="connsiteX275" fmla="*/ 530225 w 533400"/>
                <a:gd name="connsiteY275" fmla="*/ 85726 h 409575"/>
                <a:gd name="connsiteX276" fmla="*/ 533400 w 533400"/>
                <a:gd name="connsiteY276" fmla="*/ 88901 h 409575"/>
                <a:gd name="connsiteX277" fmla="*/ 533400 w 533400"/>
                <a:gd name="connsiteY277" fmla="*/ 90489 h 409575"/>
                <a:gd name="connsiteX278" fmla="*/ 533400 w 533400"/>
                <a:gd name="connsiteY278" fmla="*/ 93664 h 409575"/>
                <a:gd name="connsiteX279" fmla="*/ 533400 w 533400"/>
                <a:gd name="connsiteY279" fmla="*/ 95251 h 409575"/>
                <a:gd name="connsiteX280" fmla="*/ 530225 w 533400"/>
                <a:gd name="connsiteY280" fmla="*/ 95251 h 409575"/>
                <a:gd name="connsiteX281" fmla="*/ 528637 w 533400"/>
                <a:gd name="connsiteY281" fmla="*/ 95251 h 409575"/>
                <a:gd name="connsiteX282" fmla="*/ 527050 w 533400"/>
                <a:gd name="connsiteY282" fmla="*/ 93664 h 409575"/>
                <a:gd name="connsiteX283" fmla="*/ 523875 w 533400"/>
                <a:gd name="connsiteY283" fmla="*/ 93664 h 409575"/>
                <a:gd name="connsiteX284" fmla="*/ 523875 w 533400"/>
                <a:gd name="connsiteY284" fmla="*/ 90489 h 409575"/>
                <a:gd name="connsiteX285" fmla="*/ 523875 w 533400"/>
                <a:gd name="connsiteY285" fmla="*/ 88901 h 409575"/>
                <a:gd name="connsiteX286" fmla="*/ 522287 w 533400"/>
                <a:gd name="connsiteY286" fmla="*/ 88901 h 409575"/>
                <a:gd name="connsiteX287" fmla="*/ 522287 w 533400"/>
                <a:gd name="connsiteY287" fmla="*/ 85726 h 409575"/>
                <a:gd name="connsiteX288" fmla="*/ 523875 w 533400"/>
                <a:gd name="connsiteY288" fmla="*/ 85726 h 409575"/>
                <a:gd name="connsiteX289" fmla="*/ 463550 w 533400"/>
                <a:gd name="connsiteY289" fmla="*/ 84137 h 409575"/>
                <a:gd name="connsiteX290" fmla="*/ 463550 w 533400"/>
                <a:gd name="connsiteY290" fmla="*/ 85725 h 409575"/>
                <a:gd name="connsiteX291" fmla="*/ 460375 w 533400"/>
                <a:gd name="connsiteY291" fmla="*/ 88900 h 409575"/>
                <a:gd name="connsiteX292" fmla="*/ 458787 w 533400"/>
                <a:gd name="connsiteY292" fmla="*/ 88900 h 409575"/>
                <a:gd name="connsiteX293" fmla="*/ 455612 w 533400"/>
                <a:gd name="connsiteY293" fmla="*/ 90488 h 409575"/>
                <a:gd name="connsiteX294" fmla="*/ 460375 w 533400"/>
                <a:gd name="connsiteY294" fmla="*/ 85725 h 409575"/>
                <a:gd name="connsiteX295" fmla="*/ 122237 w 533400"/>
                <a:gd name="connsiteY295" fmla="*/ 80962 h 409575"/>
                <a:gd name="connsiteX296" fmla="*/ 123825 w 533400"/>
                <a:gd name="connsiteY296" fmla="*/ 84137 h 409575"/>
                <a:gd name="connsiteX297" fmla="*/ 125412 w 533400"/>
                <a:gd name="connsiteY297" fmla="*/ 84137 h 409575"/>
                <a:gd name="connsiteX298" fmla="*/ 128587 w 533400"/>
                <a:gd name="connsiteY298" fmla="*/ 84137 h 409575"/>
                <a:gd name="connsiteX299" fmla="*/ 133350 w 533400"/>
                <a:gd name="connsiteY299" fmla="*/ 85725 h 409575"/>
                <a:gd name="connsiteX300" fmla="*/ 134937 w 533400"/>
                <a:gd name="connsiteY300" fmla="*/ 88900 h 409575"/>
                <a:gd name="connsiteX301" fmla="*/ 134937 w 533400"/>
                <a:gd name="connsiteY301" fmla="*/ 90488 h 409575"/>
                <a:gd name="connsiteX302" fmla="*/ 141287 w 533400"/>
                <a:gd name="connsiteY302" fmla="*/ 93663 h 409575"/>
                <a:gd name="connsiteX303" fmla="*/ 136525 w 533400"/>
                <a:gd name="connsiteY303" fmla="*/ 93663 h 409575"/>
                <a:gd name="connsiteX304" fmla="*/ 134937 w 533400"/>
                <a:gd name="connsiteY304" fmla="*/ 93663 h 409575"/>
                <a:gd name="connsiteX305" fmla="*/ 133350 w 533400"/>
                <a:gd name="connsiteY305" fmla="*/ 93663 h 409575"/>
                <a:gd name="connsiteX306" fmla="*/ 130175 w 533400"/>
                <a:gd name="connsiteY306" fmla="*/ 93663 h 409575"/>
                <a:gd name="connsiteX307" fmla="*/ 123825 w 533400"/>
                <a:gd name="connsiteY307" fmla="*/ 88900 h 409575"/>
                <a:gd name="connsiteX308" fmla="*/ 123825 w 533400"/>
                <a:gd name="connsiteY308" fmla="*/ 85725 h 409575"/>
                <a:gd name="connsiteX309" fmla="*/ 122237 w 533400"/>
                <a:gd name="connsiteY309" fmla="*/ 84137 h 409575"/>
                <a:gd name="connsiteX310" fmla="*/ 119062 w 533400"/>
                <a:gd name="connsiteY310" fmla="*/ 84137 h 409575"/>
                <a:gd name="connsiteX311" fmla="*/ 230187 w 533400"/>
                <a:gd name="connsiteY311" fmla="*/ 52388 h 409575"/>
                <a:gd name="connsiteX312" fmla="*/ 231775 w 533400"/>
                <a:gd name="connsiteY312" fmla="*/ 52388 h 409575"/>
                <a:gd name="connsiteX313" fmla="*/ 231775 w 533400"/>
                <a:gd name="connsiteY313" fmla="*/ 53976 h 409575"/>
                <a:gd name="connsiteX314" fmla="*/ 230187 w 533400"/>
                <a:gd name="connsiteY314" fmla="*/ 53976 h 409575"/>
                <a:gd name="connsiteX315" fmla="*/ 230187 w 533400"/>
                <a:gd name="connsiteY315" fmla="*/ 49213 h 409575"/>
                <a:gd name="connsiteX316" fmla="*/ 231775 w 533400"/>
                <a:gd name="connsiteY316" fmla="*/ 49213 h 409575"/>
                <a:gd name="connsiteX317" fmla="*/ 230187 w 533400"/>
                <a:gd name="connsiteY317" fmla="*/ 52388 h 409575"/>
                <a:gd name="connsiteX318" fmla="*/ 192087 w 533400"/>
                <a:gd name="connsiteY318" fmla="*/ 46038 h 409575"/>
                <a:gd name="connsiteX319" fmla="*/ 193674 w 533400"/>
                <a:gd name="connsiteY319" fmla="*/ 46038 h 409575"/>
                <a:gd name="connsiteX320" fmla="*/ 196850 w 533400"/>
                <a:gd name="connsiteY320" fmla="*/ 47625 h 409575"/>
                <a:gd name="connsiteX321" fmla="*/ 198437 w 533400"/>
                <a:gd name="connsiteY321" fmla="*/ 47625 h 409575"/>
                <a:gd name="connsiteX322" fmla="*/ 198437 w 533400"/>
                <a:gd name="connsiteY322" fmla="*/ 49213 h 409575"/>
                <a:gd name="connsiteX323" fmla="*/ 196850 w 533400"/>
                <a:gd name="connsiteY323" fmla="*/ 49213 h 409575"/>
                <a:gd name="connsiteX324" fmla="*/ 193674 w 533400"/>
                <a:gd name="connsiteY324" fmla="*/ 49213 h 409575"/>
                <a:gd name="connsiteX325" fmla="*/ 192087 w 533400"/>
                <a:gd name="connsiteY325" fmla="*/ 49213 h 409575"/>
                <a:gd name="connsiteX326" fmla="*/ 192087 w 533400"/>
                <a:gd name="connsiteY326" fmla="*/ 47625 h 409575"/>
                <a:gd name="connsiteX327" fmla="*/ 203200 w 533400"/>
                <a:gd name="connsiteY327" fmla="*/ 42863 h 409575"/>
                <a:gd name="connsiteX328" fmla="*/ 204788 w 533400"/>
                <a:gd name="connsiteY328" fmla="*/ 42863 h 409575"/>
                <a:gd name="connsiteX329" fmla="*/ 207963 w 533400"/>
                <a:gd name="connsiteY329" fmla="*/ 42863 h 409575"/>
                <a:gd name="connsiteX330" fmla="*/ 209550 w 533400"/>
                <a:gd name="connsiteY330" fmla="*/ 42863 h 409575"/>
                <a:gd name="connsiteX331" fmla="*/ 209550 w 533400"/>
                <a:gd name="connsiteY331" fmla="*/ 46038 h 409575"/>
                <a:gd name="connsiteX332" fmla="*/ 211138 w 533400"/>
                <a:gd name="connsiteY332" fmla="*/ 49213 h 409575"/>
                <a:gd name="connsiteX333" fmla="*/ 211138 w 533400"/>
                <a:gd name="connsiteY333" fmla="*/ 52388 h 409575"/>
                <a:gd name="connsiteX334" fmla="*/ 211138 w 533400"/>
                <a:gd name="connsiteY334" fmla="*/ 53976 h 409575"/>
                <a:gd name="connsiteX335" fmla="*/ 209550 w 533400"/>
                <a:gd name="connsiteY335" fmla="*/ 53976 h 409575"/>
                <a:gd name="connsiteX336" fmla="*/ 207963 w 533400"/>
                <a:gd name="connsiteY336" fmla="*/ 52388 h 409575"/>
                <a:gd name="connsiteX337" fmla="*/ 204788 w 533400"/>
                <a:gd name="connsiteY337" fmla="*/ 49213 h 409575"/>
                <a:gd name="connsiteX338" fmla="*/ 203200 w 533400"/>
                <a:gd name="connsiteY338" fmla="*/ 49213 h 409575"/>
                <a:gd name="connsiteX339" fmla="*/ 203200 w 533400"/>
                <a:gd name="connsiteY339" fmla="*/ 47625 h 409575"/>
                <a:gd name="connsiteX340" fmla="*/ 203200 w 533400"/>
                <a:gd name="connsiteY340" fmla="*/ 46038 h 409575"/>
                <a:gd name="connsiteX341" fmla="*/ 220662 w 533400"/>
                <a:gd name="connsiteY341" fmla="*/ 31750 h 409575"/>
                <a:gd name="connsiteX342" fmla="*/ 223837 w 533400"/>
                <a:gd name="connsiteY342" fmla="*/ 31750 h 409575"/>
                <a:gd name="connsiteX343" fmla="*/ 225424 w 533400"/>
                <a:gd name="connsiteY343" fmla="*/ 31750 h 409575"/>
                <a:gd name="connsiteX344" fmla="*/ 225424 w 533400"/>
                <a:gd name="connsiteY344" fmla="*/ 33337 h 409575"/>
                <a:gd name="connsiteX345" fmla="*/ 227012 w 533400"/>
                <a:gd name="connsiteY345" fmla="*/ 36512 h 409575"/>
                <a:gd name="connsiteX346" fmla="*/ 230187 w 533400"/>
                <a:gd name="connsiteY346" fmla="*/ 38100 h 409575"/>
                <a:gd name="connsiteX347" fmla="*/ 227012 w 533400"/>
                <a:gd name="connsiteY347" fmla="*/ 41275 h 409575"/>
                <a:gd name="connsiteX348" fmla="*/ 225424 w 533400"/>
                <a:gd name="connsiteY348" fmla="*/ 41275 h 409575"/>
                <a:gd name="connsiteX349" fmla="*/ 223837 w 533400"/>
                <a:gd name="connsiteY349" fmla="*/ 42863 h 409575"/>
                <a:gd name="connsiteX350" fmla="*/ 223837 w 533400"/>
                <a:gd name="connsiteY350" fmla="*/ 41275 h 409575"/>
                <a:gd name="connsiteX351" fmla="*/ 220662 w 533400"/>
                <a:gd name="connsiteY351" fmla="*/ 41275 h 409575"/>
                <a:gd name="connsiteX352" fmla="*/ 220662 w 533400"/>
                <a:gd name="connsiteY352" fmla="*/ 38100 h 409575"/>
                <a:gd name="connsiteX353" fmla="*/ 220662 w 533400"/>
                <a:gd name="connsiteY353" fmla="*/ 36512 h 409575"/>
                <a:gd name="connsiteX354" fmla="*/ 255587 w 533400"/>
                <a:gd name="connsiteY354" fmla="*/ 19050 h 409575"/>
                <a:gd name="connsiteX355" fmla="*/ 257175 w 533400"/>
                <a:gd name="connsiteY355" fmla="*/ 19050 h 409575"/>
                <a:gd name="connsiteX356" fmla="*/ 257175 w 533400"/>
                <a:gd name="connsiteY356" fmla="*/ 20637 h 409575"/>
                <a:gd name="connsiteX357" fmla="*/ 258762 w 533400"/>
                <a:gd name="connsiteY357" fmla="*/ 22225 h 409575"/>
                <a:gd name="connsiteX358" fmla="*/ 261937 w 533400"/>
                <a:gd name="connsiteY358" fmla="*/ 25400 h 409575"/>
                <a:gd name="connsiteX359" fmla="*/ 263525 w 533400"/>
                <a:gd name="connsiteY359" fmla="*/ 30162 h 409575"/>
                <a:gd name="connsiteX360" fmla="*/ 261937 w 533400"/>
                <a:gd name="connsiteY360" fmla="*/ 26987 h 409575"/>
                <a:gd name="connsiteX361" fmla="*/ 258762 w 533400"/>
                <a:gd name="connsiteY361" fmla="*/ 25400 h 409575"/>
                <a:gd name="connsiteX362" fmla="*/ 257175 w 533400"/>
                <a:gd name="connsiteY362" fmla="*/ 22225 h 409575"/>
                <a:gd name="connsiteX363" fmla="*/ 257175 w 533400"/>
                <a:gd name="connsiteY363" fmla="*/ 20638 h 409575"/>
                <a:gd name="connsiteX364" fmla="*/ 255587 w 533400"/>
                <a:gd name="connsiteY364" fmla="*/ 20638 h 409575"/>
                <a:gd name="connsiteX365" fmla="*/ 247650 w 533400"/>
                <a:gd name="connsiteY365" fmla="*/ 9525 h 409575"/>
                <a:gd name="connsiteX366" fmla="*/ 250825 w 533400"/>
                <a:gd name="connsiteY366" fmla="*/ 9525 h 409575"/>
                <a:gd name="connsiteX367" fmla="*/ 250825 w 533400"/>
                <a:gd name="connsiteY367" fmla="*/ 11113 h 409575"/>
                <a:gd name="connsiteX368" fmla="*/ 247650 w 533400"/>
                <a:gd name="connsiteY368" fmla="*/ 11113 h 409575"/>
                <a:gd name="connsiteX369" fmla="*/ 273050 w 533400"/>
                <a:gd name="connsiteY369" fmla="*/ 9525 h 409575"/>
                <a:gd name="connsiteX370" fmla="*/ 274637 w 533400"/>
                <a:gd name="connsiteY370" fmla="*/ 9525 h 409575"/>
                <a:gd name="connsiteX371" fmla="*/ 274637 w 533400"/>
                <a:gd name="connsiteY371" fmla="*/ 11112 h 409575"/>
                <a:gd name="connsiteX372" fmla="*/ 274637 w 533400"/>
                <a:gd name="connsiteY372" fmla="*/ 14287 h 409575"/>
                <a:gd name="connsiteX373" fmla="*/ 277812 w 533400"/>
                <a:gd name="connsiteY373" fmla="*/ 14287 h 409575"/>
                <a:gd name="connsiteX374" fmla="*/ 279400 w 533400"/>
                <a:gd name="connsiteY374" fmla="*/ 15875 h 409575"/>
                <a:gd name="connsiteX375" fmla="*/ 279400 w 533400"/>
                <a:gd name="connsiteY375" fmla="*/ 19050 h 409575"/>
                <a:gd name="connsiteX376" fmla="*/ 279400 w 533400"/>
                <a:gd name="connsiteY376" fmla="*/ 20637 h 409575"/>
                <a:gd name="connsiteX377" fmla="*/ 282575 w 533400"/>
                <a:gd name="connsiteY377" fmla="*/ 22225 h 409575"/>
                <a:gd name="connsiteX378" fmla="*/ 284162 w 533400"/>
                <a:gd name="connsiteY378" fmla="*/ 26987 h 409575"/>
                <a:gd name="connsiteX379" fmla="*/ 282575 w 533400"/>
                <a:gd name="connsiteY379" fmla="*/ 26987 h 409575"/>
                <a:gd name="connsiteX380" fmla="*/ 282575 w 533400"/>
                <a:gd name="connsiteY380" fmla="*/ 25400 h 409575"/>
                <a:gd name="connsiteX381" fmla="*/ 279400 w 533400"/>
                <a:gd name="connsiteY381" fmla="*/ 22225 h 409575"/>
                <a:gd name="connsiteX382" fmla="*/ 274637 w 533400"/>
                <a:gd name="connsiteY382" fmla="*/ 15875 h 409575"/>
                <a:gd name="connsiteX383" fmla="*/ 246062 w 533400"/>
                <a:gd name="connsiteY383" fmla="*/ 6350 h 409575"/>
                <a:gd name="connsiteX384" fmla="*/ 247650 w 533400"/>
                <a:gd name="connsiteY384" fmla="*/ 9525 h 409575"/>
                <a:gd name="connsiteX385" fmla="*/ 246062 w 533400"/>
                <a:gd name="connsiteY385" fmla="*/ 9525 h 409575"/>
                <a:gd name="connsiteX386" fmla="*/ 271462 w 533400"/>
                <a:gd name="connsiteY386" fmla="*/ 6350 h 409575"/>
                <a:gd name="connsiteX387" fmla="*/ 273050 w 533400"/>
                <a:gd name="connsiteY387" fmla="*/ 6350 h 409575"/>
                <a:gd name="connsiteX388" fmla="*/ 273050 w 533400"/>
                <a:gd name="connsiteY388" fmla="*/ 9525 h 409575"/>
                <a:gd name="connsiteX389" fmla="*/ 271462 w 533400"/>
                <a:gd name="connsiteY389" fmla="*/ 9525 h 409575"/>
                <a:gd name="connsiteX390" fmla="*/ 242887 w 533400"/>
                <a:gd name="connsiteY390" fmla="*/ 4763 h 409575"/>
                <a:gd name="connsiteX391" fmla="*/ 246062 w 533400"/>
                <a:gd name="connsiteY391" fmla="*/ 4763 h 409575"/>
                <a:gd name="connsiteX392" fmla="*/ 246062 w 533400"/>
                <a:gd name="connsiteY392" fmla="*/ 6350 h 409575"/>
                <a:gd name="connsiteX393" fmla="*/ 242887 w 533400"/>
                <a:gd name="connsiteY393" fmla="*/ 6350 h 409575"/>
                <a:gd name="connsiteX394" fmla="*/ 220662 w 533400"/>
                <a:gd name="connsiteY394" fmla="*/ 0 h 409575"/>
                <a:gd name="connsiteX395" fmla="*/ 223837 w 533400"/>
                <a:gd name="connsiteY395" fmla="*/ 0 h 409575"/>
                <a:gd name="connsiteX396" fmla="*/ 225425 w 533400"/>
                <a:gd name="connsiteY396" fmla="*/ 3175 h 409575"/>
                <a:gd name="connsiteX397" fmla="*/ 225425 w 533400"/>
                <a:gd name="connsiteY397" fmla="*/ 4762 h 409575"/>
                <a:gd name="connsiteX398" fmla="*/ 227012 w 533400"/>
                <a:gd name="connsiteY398" fmla="*/ 6350 h 409575"/>
                <a:gd name="connsiteX399" fmla="*/ 230187 w 533400"/>
                <a:gd name="connsiteY399" fmla="*/ 9525 h 409575"/>
                <a:gd name="connsiteX400" fmla="*/ 231775 w 533400"/>
                <a:gd name="connsiteY400" fmla="*/ 15875 h 409575"/>
                <a:gd name="connsiteX401" fmla="*/ 236537 w 533400"/>
                <a:gd name="connsiteY401" fmla="*/ 20637 h 409575"/>
                <a:gd name="connsiteX402" fmla="*/ 242887 w 533400"/>
                <a:gd name="connsiteY402" fmla="*/ 31750 h 409575"/>
                <a:gd name="connsiteX403" fmla="*/ 242887 w 533400"/>
                <a:gd name="connsiteY403" fmla="*/ 33337 h 409575"/>
                <a:gd name="connsiteX404" fmla="*/ 246062 w 533400"/>
                <a:gd name="connsiteY404" fmla="*/ 33337 h 409575"/>
                <a:gd name="connsiteX405" fmla="*/ 246062 w 533400"/>
                <a:gd name="connsiteY405" fmla="*/ 36512 h 409575"/>
                <a:gd name="connsiteX406" fmla="*/ 250825 w 533400"/>
                <a:gd name="connsiteY406" fmla="*/ 36512 h 409575"/>
                <a:gd name="connsiteX407" fmla="*/ 250825 w 533400"/>
                <a:gd name="connsiteY407" fmla="*/ 38100 h 409575"/>
                <a:gd name="connsiteX408" fmla="*/ 252412 w 533400"/>
                <a:gd name="connsiteY408" fmla="*/ 41275 h 409575"/>
                <a:gd name="connsiteX409" fmla="*/ 255587 w 533400"/>
                <a:gd name="connsiteY409" fmla="*/ 42862 h 409575"/>
                <a:gd name="connsiteX410" fmla="*/ 257175 w 533400"/>
                <a:gd name="connsiteY410" fmla="*/ 42862 h 409575"/>
                <a:gd name="connsiteX411" fmla="*/ 258762 w 533400"/>
                <a:gd name="connsiteY411" fmla="*/ 46037 h 409575"/>
                <a:gd name="connsiteX412" fmla="*/ 261937 w 533400"/>
                <a:gd name="connsiteY412" fmla="*/ 46037 h 409575"/>
                <a:gd name="connsiteX413" fmla="*/ 263525 w 533400"/>
                <a:gd name="connsiteY413" fmla="*/ 46037 h 409575"/>
                <a:gd name="connsiteX414" fmla="*/ 266700 w 533400"/>
                <a:gd name="connsiteY414" fmla="*/ 47625 h 409575"/>
                <a:gd name="connsiteX415" fmla="*/ 268287 w 533400"/>
                <a:gd name="connsiteY415" fmla="*/ 47625 h 409575"/>
                <a:gd name="connsiteX416" fmla="*/ 271462 w 533400"/>
                <a:gd name="connsiteY416" fmla="*/ 46037 h 409575"/>
                <a:gd name="connsiteX417" fmla="*/ 273050 w 533400"/>
                <a:gd name="connsiteY417" fmla="*/ 46037 h 409575"/>
                <a:gd name="connsiteX418" fmla="*/ 273050 w 533400"/>
                <a:gd name="connsiteY418" fmla="*/ 42862 h 409575"/>
                <a:gd name="connsiteX419" fmla="*/ 273050 w 533400"/>
                <a:gd name="connsiteY419" fmla="*/ 41275 h 409575"/>
                <a:gd name="connsiteX420" fmla="*/ 271462 w 533400"/>
                <a:gd name="connsiteY420" fmla="*/ 38100 h 409575"/>
                <a:gd name="connsiteX421" fmla="*/ 268287 w 533400"/>
                <a:gd name="connsiteY421" fmla="*/ 36512 h 409575"/>
                <a:gd name="connsiteX422" fmla="*/ 266700 w 533400"/>
                <a:gd name="connsiteY422" fmla="*/ 31750 h 409575"/>
                <a:gd name="connsiteX423" fmla="*/ 268287 w 533400"/>
                <a:gd name="connsiteY423" fmla="*/ 33337 h 409575"/>
                <a:gd name="connsiteX424" fmla="*/ 271462 w 533400"/>
                <a:gd name="connsiteY424" fmla="*/ 36512 h 409575"/>
                <a:gd name="connsiteX425" fmla="*/ 273050 w 533400"/>
                <a:gd name="connsiteY425" fmla="*/ 38100 h 409575"/>
                <a:gd name="connsiteX426" fmla="*/ 274637 w 533400"/>
                <a:gd name="connsiteY426" fmla="*/ 41275 h 409575"/>
                <a:gd name="connsiteX427" fmla="*/ 274637 w 533400"/>
                <a:gd name="connsiteY427" fmla="*/ 38100 h 409575"/>
                <a:gd name="connsiteX428" fmla="*/ 277812 w 533400"/>
                <a:gd name="connsiteY428" fmla="*/ 38100 h 409575"/>
                <a:gd name="connsiteX429" fmla="*/ 279400 w 533400"/>
                <a:gd name="connsiteY429" fmla="*/ 38100 h 409575"/>
                <a:gd name="connsiteX430" fmla="*/ 282575 w 533400"/>
                <a:gd name="connsiteY430" fmla="*/ 38100 h 409575"/>
                <a:gd name="connsiteX431" fmla="*/ 284162 w 533400"/>
                <a:gd name="connsiteY431" fmla="*/ 36512 h 409575"/>
                <a:gd name="connsiteX432" fmla="*/ 285750 w 533400"/>
                <a:gd name="connsiteY432" fmla="*/ 36512 h 409575"/>
                <a:gd name="connsiteX433" fmla="*/ 285750 w 533400"/>
                <a:gd name="connsiteY433" fmla="*/ 33337 h 409575"/>
                <a:gd name="connsiteX434" fmla="*/ 285750 w 533400"/>
                <a:gd name="connsiteY434" fmla="*/ 31750 h 409575"/>
                <a:gd name="connsiteX435" fmla="*/ 284162 w 533400"/>
                <a:gd name="connsiteY435" fmla="*/ 30162 h 409575"/>
                <a:gd name="connsiteX436" fmla="*/ 284162 w 533400"/>
                <a:gd name="connsiteY436" fmla="*/ 26987 h 409575"/>
                <a:gd name="connsiteX437" fmla="*/ 285750 w 533400"/>
                <a:gd name="connsiteY437" fmla="*/ 30162 h 409575"/>
                <a:gd name="connsiteX438" fmla="*/ 288925 w 533400"/>
                <a:gd name="connsiteY438" fmla="*/ 30162 h 409575"/>
                <a:gd name="connsiteX439" fmla="*/ 290512 w 533400"/>
                <a:gd name="connsiteY439" fmla="*/ 30162 h 409575"/>
                <a:gd name="connsiteX440" fmla="*/ 298450 w 533400"/>
                <a:gd name="connsiteY440" fmla="*/ 25400 h 409575"/>
                <a:gd name="connsiteX441" fmla="*/ 304800 w 533400"/>
                <a:gd name="connsiteY441" fmla="*/ 20637 h 409575"/>
                <a:gd name="connsiteX442" fmla="*/ 306387 w 533400"/>
                <a:gd name="connsiteY442" fmla="*/ 20637 h 409575"/>
                <a:gd name="connsiteX443" fmla="*/ 309562 w 533400"/>
                <a:gd name="connsiteY443" fmla="*/ 20637 h 409575"/>
                <a:gd name="connsiteX444" fmla="*/ 311150 w 533400"/>
                <a:gd name="connsiteY444" fmla="*/ 20637 h 409575"/>
                <a:gd name="connsiteX445" fmla="*/ 314325 w 533400"/>
                <a:gd name="connsiteY445" fmla="*/ 19050 h 409575"/>
                <a:gd name="connsiteX446" fmla="*/ 315912 w 533400"/>
                <a:gd name="connsiteY446" fmla="*/ 19050 h 409575"/>
                <a:gd name="connsiteX447" fmla="*/ 317500 w 533400"/>
                <a:gd name="connsiteY447" fmla="*/ 19050 h 409575"/>
                <a:gd name="connsiteX448" fmla="*/ 320675 w 533400"/>
                <a:gd name="connsiteY448" fmla="*/ 19050 h 409575"/>
                <a:gd name="connsiteX449" fmla="*/ 322262 w 533400"/>
                <a:gd name="connsiteY449" fmla="*/ 15875 h 409575"/>
                <a:gd name="connsiteX450" fmla="*/ 325437 w 533400"/>
                <a:gd name="connsiteY450" fmla="*/ 15875 h 409575"/>
                <a:gd name="connsiteX451" fmla="*/ 327025 w 533400"/>
                <a:gd name="connsiteY451" fmla="*/ 15875 h 409575"/>
                <a:gd name="connsiteX452" fmla="*/ 330200 w 533400"/>
                <a:gd name="connsiteY452" fmla="*/ 15875 h 409575"/>
                <a:gd name="connsiteX453" fmla="*/ 331787 w 533400"/>
                <a:gd name="connsiteY453" fmla="*/ 15875 h 409575"/>
                <a:gd name="connsiteX454" fmla="*/ 333375 w 533400"/>
                <a:gd name="connsiteY454" fmla="*/ 15875 h 409575"/>
                <a:gd name="connsiteX455" fmla="*/ 336550 w 533400"/>
                <a:gd name="connsiteY455" fmla="*/ 19050 h 409575"/>
                <a:gd name="connsiteX456" fmla="*/ 338137 w 533400"/>
                <a:gd name="connsiteY456" fmla="*/ 20637 h 409575"/>
                <a:gd name="connsiteX457" fmla="*/ 341312 w 533400"/>
                <a:gd name="connsiteY457" fmla="*/ 20637 h 409575"/>
                <a:gd name="connsiteX458" fmla="*/ 342900 w 533400"/>
                <a:gd name="connsiteY458" fmla="*/ 22225 h 409575"/>
                <a:gd name="connsiteX459" fmla="*/ 346075 w 533400"/>
                <a:gd name="connsiteY459" fmla="*/ 25400 h 409575"/>
                <a:gd name="connsiteX460" fmla="*/ 347662 w 533400"/>
                <a:gd name="connsiteY460" fmla="*/ 26987 h 409575"/>
                <a:gd name="connsiteX461" fmla="*/ 349250 w 533400"/>
                <a:gd name="connsiteY461" fmla="*/ 30162 h 409575"/>
                <a:gd name="connsiteX462" fmla="*/ 349250 w 533400"/>
                <a:gd name="connsiteY462" fmla="*/ 31750 h 409575"/>
                <a:gd name="connsiteX463" fmla="*/ 352425 w 533400"/>
                <a:gd name="connsiteY463" fmla="*/ 36512 h 409575"/>
                <a:gd name="connsiteX464" fmla="*/ 352425 w 533400"/>
                <a:gd name="connsiteY464" fmla="*/ 38100 h 409575"/>
                <a:gd name="connsiteX465" fmla="*/ 352425 w 533400"/>
                <a:gd name="connsiteY465" fmla="*/ 41275 h 409575"/>
                <a:gd name="connsiteX466" fmla="*/ 354012 w 533400"/>
                <a:gd name="connsiteY466" fmla="*/ 41275 h 409575"/>
                <a:gd name="connsiteX467" fmla="*/ 357187 w 533400"/>
                <a:gd name="connsiteY467" fmla="*/ 42862 h 409575"/>
                <a:gd name="connsiteX468" fmla="*/ 361950 w 533400"/>
                <a:gd name="connsiteY468" fmla="*/ 46037 h 409575"/>
                <a:gd name="connsiteX469" fmla="*/ 363537 w 533400"/>
                <a:gd name="connsiteY469" fmla="*/ 47625 h 409575"/>
                <a:gd name="connsiteX470" fmla="*/ 365125 w 533400"/>
                <a:gd name="connsiteY470" fmla="*/ 47625 h 409575"/>
                <a:gd name="connsiteX471" fmla="*/ 368300 w 533400"/>
                <a:gd name="connsiteY471" fmla="*/ 47625 h 409575"/>
                <a:gd name="connsiteX472" fmla="*/ 369887 w 533400"/>
                <a:gd name="connsiteY472" fmla="*/ 46037 h 409575"/>
                <a:gd name="connsiteX473" fmla="*/ 373062 w 533400"/>
                <a:gd name="connsiteY473" fmla="*/ 46037 h 409575"/>
                <a:gd name="connsiteX474" fmla="*/ 373062 w 533400"/>
                <a:gd name="connsiteY474" fmla="*/ 47625 h 409575"/>
                <a:gd name="connsiteX475" fmla="*/ 374650 w 533400"/>
                <a:gd name="connsiteY475" fmla="*/ 49212 h 409575"/>
                <a:gd name="connsiteX476" fmla="*/ 376237 w 533400"/>
                <a:gd name="connsiteY476" fmla="*/ 49212 h 409575"/>
                <a:gd name="connsiteX477" fmla="*/ 379412 w 533400"/>
                <a:gd name="connsiteY477" fmla="*/ 49212 h 409575"/>
                <a:gd name="connsiteX478" fmla="*/ 379412 w 533400"/>
                <a:gd name="connsiteY478" fmla="*/ 47625 h 409575"/>
                <a:gd name="connsiteX479" fmla="*/ 381000 w 533400"/>
                <a:gd name="connsiteY479" fmla="*/ 47625 h 409575"/>
                <a:gd name="connsiteX480" fmla="*/ 385762 w 533400"/>
                <a:gd name="connsiteY480" fmla="*/ 47625 h 409575"/>
                <a:gd name="connsiteX481" fmla="*/ 392112 w 533400"/>
                <a:gd name="connsiteY481" fmla="*/ 47625 h 409575"/>
                <a:gd name="connsiteX482" fmla="*/ 395287 w 533400"/>
                <a:gd name="connsiteY482" fmla="*/ 49212 h 409575"/>
                <a:gd name="connsiteX483" fmla="*/ 396875 w 533400"/>
                <a:gd name="connsiteY483" fmla="*/ 49212 h 409575"/>
                <a:gd name="connsiteX484" fmla="*/ 400050 w 533400"/>
                <a:gd name="connsiteY484" fmla="*/ 49212 h 409575"/>
                <a:gd name="connsiteX485" fmla="*/ 401637 w 533400"/>
                <a:gd name="connsiteY485" fmla="*/ 49212 h 409575"/>
                <a:gd name="connsiteX486" fmla="*/ 401637 w 533400"/>
                <a:gd name="connsiteY486" fmla="*/ 52387 h 409575"/>
                <a:gd name="connsiteX487" fmla="*/ 406400 w 533400"/>
                <a:gd name="connsiteY487" fmla="*/ 57150 h 409575"/>
                <a:gd name="connsiteX488" fmla="*/ 406400 w 533400"/>
                <a:gd name="connsiteY488" fmla="*/ 58737 h 409575"/>
                <a:gd name="connsiteX489" fmla="*/ 407987 w 533400"/>
                <a:gd name="connsiteY489" fmla="*/ 61912 h 409575"/>
                <a:gd name="connsiteX490" fmla="*/ 411162 w 533400"/>
                <a:gd name="connsiteY490" fmla="*/ 61912 h 409575"/>
                <a:gd name="connsiteX491" fmla="*/ 412750 w 533400"/>
                <a:gd name="connsiteY491" fmla="*/ 63500 h 409575"/>
                <a:gd name="connsiteX492" fmla="*/ 415925 w 533400"/>
                <a:gd name="connsiteY492" fmla="*/ 63500 h 409575"/>
                <a:gd name="connsiteX493" fmla="*/ 417512 w 533400"/>
                <a:gd name="connsiteY493" fmla="*/ 63500 h 409575"/>
                <a:gd name="connsiteX494" fmla="*/ 422275 w 533400"/>
                <a:gd name="connsiteY494" fmla="*/ 63500 h 409575"/>
                <a:gd name="connsiteX495" fmla="*/ 423862 w 533400"/>
                <a:gd name="connsiteY495" fmla="*/ 63500 h 409575"/>
                <a:gd name="connsiteX496" fmla="*/ 427037 w 533400"/>
                <a:gd name="connsiteY496" fmla="*/ 65087 h 409575"/>
                <a:gd name="connsiteX497" fmla="*/ 428625 w 533400"/>
                <a:gd name="connsiteY497" fmla="*/ 65087 h 409575"/>
                <a:gd name="connsiteX498" fmla="*/ 428625 w 533400"/>
                <a:gd name="connsiteY498" fmla="*/ 68262 h 409575"/>
                <a:gd name="connsiteX499" fmla="*/ 431800 w 533400"/>
                <a:gd name="connsiteY499" fmla="*/ 69850 h 409575"/>
                <a:gd name="connsiteX500" fmla="*/ 431800 w 533400"/>
                <a:gd name="connsiteY500" fmla="*/ 73025 h 409575"/>
                <a:gd name="connsiteX501" fmla="*/ 428625 w 533400"/>
                <a:gd name="connsiteY501" fmla="*/ 74612 h 409575"/>
                <a:gd name="connsiteX502" fmla="*/ 428625 w 533400"/>
                <a:gd name="connsiteY502" fmla="*/ 77787 h 409575"/>
                <a:gd name="connsiteX503" fmla="*/ 428625 w 533400"/>
                <a:gd name="connsiteY503" fmla="*/ 79375 h 409575"/>
                <a:gd name="connsiteX504" fmla="*/ 431800 w 533400"/>
                <a:gd name="connsiteY504" fmla="*/ 80962 h 409575"/>
                <a:gd name="connsiteX505" fmla="*/ 431800 w 533400"/>
                <a:gd name="connsiteY505" fmla="*/ 84137 h 409575"/>
                <a:gd name="connsiteX506" fmla="*/ 433387 w 533400"/>
                <a:gd name="connsiteY506" fmla="*/ 85725 h 409575"/>
                <a:gd name="connsiteX507" fmla="*/ 433387 w 533400"/>
                <a:gd name="connsiteY507" fmla="*/ 88900 h 409575"/>
                <a:gd name="connsiteX508" fmla="*/ 433387 w 533400"/>
                <a:gd name="connsiteY508" fmla="*/ 90488 h 409575"/>
                <a:gd name="connsiteX509" fmla="*/ 436562 w 533400"/>
                <a:gd name="connsiteY509" fmla="*/ 93663 h 409575"/>
                <a:gd name="connsiteX510" fmla="*/ 436562 w 533400"/>
                <a:gd name="connsiteY510" fmla="*/ 95250 h 409575"/>
                <a:gd name="connsiteX511" fmla="*/ 438150 w 533400"/>
                <a:gd name="connsiteY511" fmla="*/ 96838 h 409575"/>
                <a:gd name="connsiteX512" fmla="*/ 439737 w 533400"/>
                <a:gd name="connsiteY512" fmla="*/ 100013 h 409575"/>
                <a:gd name="connsiteX513" fmla="*/ 442912 w 533400"/>
                <a:gd name="connsiteY513" fmla="*/ 100013 h 409575"/>
                <a:gd name="connsiteX514" fmla="*/ 444500 w 533400"/>
                <a:gd name="connsiteY514" fmla="*/ 101600 h 409575"/>
                <a:gd name="connsiteX515" fmla="*/ 447675 w 533400"/>
                <a:gd name="connsiteY515" fmla="*/ 101600 h 409575"/>
                <a:gd name="connsiteX516" fmla="*/ 447675 w 533400"/>
                <a:gd name="connsiteY516" fmla="*/ 104775 h 409575"/>
                <a:gd name="connsiteX517" fmla="*/ 449262 w 533400"/>
                <a:gd name="connsiteY517" fmla="*/ 104775 h 409575"/>
                <a:gd name="connsiteX518" fmla="*/ 449262 w 533400"/>
                <a:gd name="connsiteY518" fmla="*/ 106363 h 409575"/>
                <a:gd name="connsiteX519" fmla="*/ 454025 w 533400"/>
                <a:gd name="connsiteY519" fmla="*/ 107950 h 409575"/>
                <a:gd name="connsiteX520" fmla="*/ 455612 w 533400"/>
                <a:gd name="connsiteY520" fmla="*/ 111125 h 409575"/>
                <a:gd name="connsiteX521" fmla="*/ 455612 w 533400"/>
                <a:gd name="connsiteY521" fmla="*/ 112713 h 409575"/>
                <a:gd name="connsiteX522" fmla="*/ 455612 w 533400"/>
                <a:gd name="connsiteY522" fmla="*/ 115888 h 409575"/>
                <a:gd name="connsiteX523" fmla="*/ 458787 w 533400"/>
                <a:gd name="connsiteY523" fmla="*/ 117475 h 409575"/>
                <a:gd name="connsiteX524" fmla="*/ 458787 w 533400"/>
                <a:gd name="connsiteY524" fmla="*/ 120650 h 409575"/>
                <a:gd name="connsiteX525" fmla="*/ 463550 w 533400"/>
                <a:gd name="connsiteY525" fmla="*/ 122238 h 409575"/>
                <a:gd name="connsiteX526" fmla="*/ 465137 w 533400"/>
                <a:gd name="connsiteY526" fmla="*/ 123825 h 409575"/>
                <a:gd name="connsiteX527" fmla="*/ 466725 w 533400"/>
                <a:gd name="connsiteY527" fmla="*/ 123825 h 409575"/>
                <a:gd name="connsiteX528" fmla="*/ 466725 w 533400"/>
                <a:gd name="connsiteY528" fmla="*/ 127000 h 409575"/>
                <a:gd name="connsiteX529" fmla="*/ 466725 w 533400"/>
                <a:gd name="connsiteY529" fmla="*/ 128588 h 409575"/>
                <a:gd name="connsiteX530" fmla="*/ 469900 w 533400"/>
                <a:gd name="connsiteY530" fmla="*/ 131763 h 409575"/>
                <a:gd name="connsiteX531" fmla="*/ 469900 w 533400"/>
                <a:gd name="connsiteY531" fmla="*/ 133350 h 409575"/>
                <a:gd name="connsiteX532" fmla="*/ 471487 w 533400"/>
                <a:gd name="connsiteY532" fmla="*/ 136525 h 409575"/>
                <a:gd name="connsiteX533" fmla="*/ 474662 w 533400"/>
                <a:gd name="connsiteY533" fmla="*/ 136525 h 409575"/>
                <a:gd name="connsiteX534" fmla="*/ 476250 w 533400"/>
                <a:gd name="connsiteY534" fmla="*/ 136525 h 409575"/>
                <a:gd name="connsiteX535" fmla="*/ 476250 w 533400"/>
                <a:gd name="connsiteY535" fmla="*/ 138113 h 409575"/>
                <a:gd name="connsiteX536" fmla="*/ 479425 w 533400"/>
                <a:gd name="connsiteY536" fmla="*/ 138113 h 409575"/>
                <a:gd name="connsiteX537" fmla="*/ 481012 w 533400"/>
                <a:gd name="connsiteY537" fmla="*/ 139700 h 409575"/>
                <a:gd name="connsiteX538" fmla="*/ 482600 w 533400"/>
                <a:gd name="connsiteY538" fmla="*/ 139700 h 409575"/>
                <a:gd name="connsiteX539" fmla="*/ 482600 w 533400"/>
                <a:gd name="connsiteY539" fmla="*/ 142875 h 409575"/>
                <a:gd name="connsiteX540" fmla="*/ 482600 w 533400"/>
                <a:gd name="connsiteY540" fmla="*/ 144463 h 409575"/>
                <a:gd name="connsiteX541" fmla="*/ 482600 w 533400"/>
                <a:gd name="connsiteY541" fmla="*/ 147638 h 409575"/>
                <a:gd name="connsiteX542" fmla="*/ 482600 w 533400"/>
                <a:gd name="connsiteY542" fmla="*/ 149225 h 409575"/>
                <a:gd name="connsiteX543" fmla="*/ 485775 w 533400"/>
                <a:gd name="connsiteY543" fmla="*/ 147638 h 409575"/>
                <a:gd name="connsiteX544" fmla="*/ 487362 w 533400"/>
                <a:gd name="connsiteY544" fmla="*/ 147638 h 409575"/>
                <a:gd name="connsiteX545" fmla="*/ 490537 w 533400"/>
                <a:gd name="connsiteY545" fmla="*/ 144463 h 409575"/>
                <a:gd name="connsiteX546" fmla="*/ 492125 w 533400"/>
                <a:gd name="connsiteY546" fmla="*/ 144463 h 409575"/>
                <a:gd name="connsiteX547" fmla="*/ 490537 w 533400"/>
                <a:gd name="connsiteY547" fmla="*/ 147638 h 409575"/>
                <a:gd name="connsiteX548" fmla="*/ 487362 w 533400"/>
                <a:gd name="connsiteY548" fmla="*/ 149225 h 409575"/>
                <a:gd name="connsiteX549" fmla="*/ 485775 w 533400"/>
                <a:gd name="connsiteY549" fmla="*/ 149225 h 409575"/>
                <a:gd name="connsiteX550" fmla="*/ 487362 w 533400"/>
                <a:gd name="connsiteY550" fmla="*/ 152400 h 409575"/>
                <a:gd name="connsiteX551" fmla="*/ 485775 w 533400"/>
                <a:gd name="connsiteY551" fmla="*/ 153988 h 409575"/>
                <a:gd name="connsiteX552" fmla="*/ 482600 w 533400"/>
                <a:gd name="connsiteY552" fmla="*/ 155575 h 409575"/>
                <a:gd name="connsiteX553" fmla="*/ 485775 w 533400"/>
                <a:gd name="connsiteY553" fmla="*/ 158750 h 409575"/>
                <a:gd name="connsiteX554" fmla="*/ 487362 w 533400"/>
                <a:gd name="connsiteY554" fmla="*/ 158750 h 409575"/>
                <a:gd name="connsiteX555" fmla="*/ 490537 w 533400"/>
                <a:gd name="connsiteY555" fmla="*/ 155575 h 409575"/>
                <a:gd name="connsiteX556" fmla="*/ 492125 w 533400"/>
                <a:gd name="connsiteY556" fmla="*/ 155575 h 409575"/>
                <a:gd name="connsiteX557" fmla="*/ 495300 w 533400"/>
                <a:gd name="connsiteY557" fmla="*/ 155575 h 409575"/>
                <a:gd name="connsiteX558" fmla="*/ 492125 w 533400"/>
                <a:gd name="connsiteY558" fmla="*/ 158750 h 409575"/>
                <a:gd name="connsiteX559" fmla="*/ 490537 w 533400"/>
                <a:gd name="connsiteY559" fmla="*/ 158750 h 409575"/>
                <a:gd name="connsiteX560" fmla="*/ 490537 w 533400"/>
                <a:gd name="connsiteY560" fmla="*/ 160338 h 409575"/>
                <a:gd name="connsiteX561" fmla="*/ 487362 w 533400"/>
                <a:gd name="connsiteY561" fmla="*/ 160338 h 409575"/>
                <a:gd name="connsiteX562" fmla="*/ 487362 w 533400"/>
                <a:gd name="connsiteY562" fmla="*/ 163513 h 409575"/>
                <a:gd name="connsiteX563" fmla="*/ 485775 w 533400"/>
                <a:gd name="connsiteY563" fmla="*/ 165100 h 409575"/>
                <a:gd name="connsiteX564" fmla="*/ 485775 w 533400"/>
                <a:gd name="connsiteY564" fmla="*/ 168275 h 409575"/>
                <a:gd name="connsiteX565" fmla="*/ 485775 w 533400"/>
                <a:gd name="connsiteY565" fmla="*/ 169863 h 409575"/>
                <a:gd name="connsiteX566" fmla="*/ 487362 w 533400"/>
                <a:gd name="connsiteY566" fmla="*/ 171450 h 409575"/>
                <a:gd name="connsiteX567" fmla="*/ 487362 w 533400"/>
                <a:gd name="connsiteY567" fmla="*/ 174625 h 409575"/>
                <a:gd name="connsiteX568" fmla="*/ 487362 w 533400"/>
                <a:gd name="connsiteY568" fmla="*/ 176213 h 409575"/>
                <a:gd name="connsiteX569" fmla="*/ 487362 w 533400"/>
                <a:gd name="connsiteY569" fmla="*/ 180975 h 409575"/>
                <a:gd name="connsiteX570" fmla="*/ 487362 w 533400"/>
                <a:gd name="connsiteY570" fmla="*/ 184150 h 409575"/>
                <a:gd name="connsiteX571" fmla="*/ 487362 w 533400"/>
                <a:gd name="connsiteY571" fmla="*/ 185738 h 409575"/>
                <a:gd name="connsiteX572" fmla="*/ 490537 w 533400"/>
                <a:gd name="connsiteY572" fmla="*/ 185738 h 409575"/>
                <a:gd name="connsiteX573" fmla="*/ 490537 w 533400"/>
                <a:gd name="connsiteY573" fmla="*/ 184150 h 409575"/>
                <a:gd name="connsiteX574" fmla="*/ 492125 w 533400"/>
                <a:gd name="connsiteY574" fmla="*/ 184150 h 409575"/>
                <a:gd name="connsiteX575" fmla="*/ 495300 w 533400"/>
                <a:gd name="connsiteY575" fmla="*/ 180975 h 409575"/>
                <a:gd name="connsiteX576" fmla="*/ 496887 w 533400"/>
                <a:gd name="connsiteY576" fmla="*/ 179388 h 409575"/>
                <a:gd name="connsiteX577" fmla="*/ 498475 w 533400"/>
                <a:gd name="connsiteY577" fmla="*/ 179388 h 409575"/>
                <a:gd name="connsiteX578" fmla="*/ 498475 w 533400"/>
                <a:gd name="connsiteY578" fmla="*/ 180975 h 409575"/>
                <a:gd name="connsiteX579" fmla="*/ 496887 w 533400"/>
                <a:gd name="connsiteY579" fmla="*/ 184150 h 409575"/>
                <a:gd name="connsiteX580" fmla="*/ 496887 w 533400"/>
                <a:gd name="connsiteY580" fmla="*/ 185738 h 409575"/>
                <a:gd name="connsiteX581" fmla="*/ 496887 w 533400"/>
                <a:gd name="connsiteY581" fmla="*/ 187325 h 409575"/>
                <a:gd name="connsiteX582" fmla="*/ 498475 w 533400"/>
                <a:gd name="connsiteY582" fmla="*/ 187325 h 409575"/>
                <a:gd name="connsiteX583" fmla="*/ 501650 w 533400"/>
                <a:gd name="connsiteY583" fmla="*/ 187325 h 409575"/>
                <a:gd name="connsiteX584" fmla="*/ 503237 w 533400"/>
                <a:gd name="connsiteY584" fmla="*/ 187325 h 409575"/>
                <a:gd name="connsiteX585" fmla="*/ 503237 w 533400"/>
                <a:gd name="connsiteY585" fmla="*/ 190500 h 409575"/>
                <a:gd name="connsiteX586" fmla="*/ 503237 w 533400"/>
                <a:gd name="connsiteY586" fmla="*/ 192088 h 409575"/>
                <a:gd name="connsiteX587" fmla="*/ 501650 w 533400"/>
                <a:gd name="connsiteY587" fmla="*/ 192088 h 409575"/>
                <a:gd name="connsiteX588" fmla="*/ 501650 w 533400"/>
                <a:gd name="connsiteY588" fmla="*/ 195263 h 409575"/>
                <a:gd name="connsiteX589" fmla="*/ 501650 w 533400"/>
                <a:gd name="connsiteY589" fmla="*/ 196850 h 409575"/>
                <a:gd name="connsiteX590" fmla="*/ 503237 w 533400"/>
                <a:gd name="connsiteY590" fmla="*/ 198438 h 409575"/>
                <a:gd name="connsiteX591" fmla="*/ 503237 w 533400"/>
                <a:gd name="connsiteY591" fmla="*/ 201613 h 409575"/>
                <a:gd name="connsiteX592" fmla="*/ 506412 w 533400"/>
                <a:gd name="connsiteY592" fmla="*/ 201613 h 409575"/>
                <a:gd name="connsiteX593" fmla="*/ 508000 w 533400"/>
                <a:gd name="connsiteY593" fmla="*/ 201613 h 409575"/>
                <a:gd name="connsiteX594" fmla="*/ 511175 w 533400"/>
                <a:gd name="connsiteY594" fmla="*/ 201613 h 409575"/>
                <a:gd name="connsiteX595" fmla="*/ 511175 w 533400"/>
                <a:gd name="connsiteY595" fmla="*/ 203200 h 409575"/>
                <a:gd name="connsiteX596" fmla="*/ 508000 w 533400"/>
                <a:gd name="connsiteY596" fmla="*/ 203200 h 409575"/>
                <a:gd name="connsiteX597" fmla="*/ 506412 w 533400"/>
                <a:gd name="connsiteY597" fmla="*/ 203200 h 409575"/>
                <a:gd name="connsiteX598" fmla="*/ 503237 w 533400"/>
                <a:gd name="connsiteY598" fmla="*/ 206375 h 409575"/>
                <a:gd name="connsiteX599" fmla="*/ 503237 w 533400"/>
                <a:gd name="connsiteY599" fmla="*/ 207963 h 409575"/>
                <a:gd name="connsiteX600" fmla="*/ 503237 w 533400"/>
                <a:gd name="connsiteY600" fmla="*/ 211138 h 409575"/>
                <a:gd name="connsiteX601" fmla="*/ 503237 w 533400"/>
                <a:gd name="connsiteY601" fmla="*/ 212725 h 409575"/>
                <a:gd name="connsiteX602" fmla="*/ 503237 w 533400"/>
                <a:gd name="connsiteY602" fmla="*/ 214313 h 409575"/>
                <a:gd name="connsiteX603" fmla="*/ 503237 w 533400"/>
                <a:gd name="connsiteY603" fmla="*/ 217488 h 409575"/>
                <a:gd name="connsiteX604" fmla="*/ 503237 w 533400"/>
                <a:gd name="connsiteY604" fmla="*/ 219075 h 409575"/>
                <a:gd name="connsiteX605" fmla="*/ 506412 w 533400"/>
                <a:gd name="connsiteY605" fmla="*/ 219075 h 409575"/>
                <a:gd name="connsiteX606" fmla="*/ 506412 w 533400"/>
                <a:gd name="connsiteY606" fmla="*/ 222250 h 409575"/>
                <a:gd name="connsiteX607" fmla="*/ 506412 w 533400"/>
                <a:gd name="connsiteY607" fmla="*/ 223838 h 409575"/>
                <a:gd name="connsiteX608" fmla="*/ 506412 w 533400"/>
                <a:gd name="connsiteY608" fmla="*/ 227013 h 409575"/>
                <a:gd name="connsiteX609" fmla="*/ 506412 w 533400"/>
                <a:gd name="connsiteY609" fmla="*/ 228600 h 409575"/>
                <a:gd name="connsiteX610" fmla="*/ 503237 w 533400"/>
                <a:gd name="connsiteY610" fmla="*/ 228600 h 409575"/>
                <a:gd name="connsiteX611" fmla="*/ 506412 w 533400"/>
                <a:gd name="connsiteY611" fmla="*/ 230188 h 409575"/>
                <a:gd name="connsiteX612" fmla="*/ 506412 w 533400"/>
                <a:gd name="connsiteY612" fmla="*/ 233363 h 409575"/>
                <a:gd name="connsiteX613" fmla="*/ 506412 w 533400"/>
                <a:gd name="connsiteY613" fmla="*/ 234950 h 409575"/>
                <a:gd name="connsiteX614" fmla="*/ 503237 w 533400"/>
                <a:gd name="connsiteY614" fmla="*/ 234950 h 409575"/>
                <a:gd name="connsiteX615" fmla="*/ 503237 w 533400"/>
                <a:gd name="connsiteY615" fmla="*/ 238125 h 409575"/>
                <a:gd name="connsiteX616" fmla="*/ 503237 w 533400"/>
                <a:gd name="connsiteY616" fmla="*/ 239713 h 409575"/>
                <a:gd name="connsiteX617" fmla="*/ 503237 w 533400"/>
                <a:gd name="connsiteY617" fmla="*/ 242888 h 409575"/>
                <a:gd name="connsiteX618" fmla="*/ 506412 w 533400"/>
                <a:gd name="connsiteY618" fmla="*/ 244475 h 409575"/>
                <a:gd name="connsiteX619" fmla="*/ 506412 w 533400"/>
                <a:gd name="connsiteY619" fmla="*/ 246063 h 409575"/>
                <a:gd name="connsiteX620" fmla="*/ 508000 w 533400"/>
                <a:gd name="connsiteY620" fmla="*/ 249238 h 409575"/>
                <a:gd name="connsiteX621" fmla="*/ 508000 w 533400"/>
                <a:gd name="connsiteY621" fmla="*/ 246063 h 409575"/>
                <a:gd name="connsiteX622" fmla="*/ 511175 w 533400"/>
                <a:gd name="connsiteY622" fmla="*/ 246063 h 409575"/>
                <a:gd name="connsiteX623" fmla="*/ 511175 w 533400"/>
                <a:gd name="connsiteY623" fmla="*/ 244475 h 409575"/>
                <a:gd name="connsiteX624" fmla="*/ 512762 w 533400"/>
                <a:gd name="connsiteY624" fmla="*/ 244475 h 409575"/>
                <a:gd name="connsiteX625" fmla="*/ 514350 w 533400"/>
                <a:gd name="connsiteY625" fmla="*/ 246063 h 409575"/>
                <a:gd name="connsiteX626" fmla="*/ 514350 w 533400"/>
                <a:gd name="connsiteY626" fmla="*/ 249238 h 409575"/>
                <a:gd name="connsiteX627" fmla="*/ 514350 w 533400"/>
                <a:gd name="connsiteY627" fmla="*/ 250825 h 409575"/>
                <a:gd name="connsiteX628" fmla="*/ 517525 w 533400"/>
                <a:gd name="connsiteY628" fmla="*/ 254000 h 409575"/>
                <a:gd name="connsiteX629" fmla="*/ 517525 w 533400"/>
                <a:gd name="connsiteY629" fmla="*/ 255588 h 409575"/>
                <a:gd name="connsiteX630" fmla="*/ 517525 w 533400"/>
                <a:gd name="connsiteY630" fmla="*/ 258763 h 409575"/>
                <a:gd name="connsiteX631" fmla="*/ 517525 w 533400"/>
                <a:gd name="connsiteY631" fmla="*/ 260350 h 409575"/>
                <a:gd name="connsiteX632" fmla="*/ 519112 w 533400"/>
                <a:gd name="connsiteY632" fmla="*/ 261938 h 409575"/>
                <a:gd name="connsiteX633" fmla="*/ 519112 w 533400"/>
                <a:gd name="connsiteY633" fmla="*/ 265113 h 409575"/>
                <a:gd name="connsiteX634" fmla="*/ 517525 w 533400"/>
                <a:gd name="connsiteY634" fmla="*/ 265113 h 409575"/>
                <a:gd name="connsiteX635" fmla="*/ 517525 w 533400"/>
                <a:gd name="connsiteY635" fmla="*/ 266700 h 409575"/>
                <a:gd name="connsiteX636" fmla="*/ 517525 w 533400"/>
                <a:gd name="connsiteY636" fmla="*/ 269875 h 409575"/>
                <a:gd name="connsiteX637" fmla="*/ 517525 w 533400"/>
                <a:gd name="connsiteY637" fmla="*/ 271463 h 409575"/>
                <a:gd name="connsiteX638" fmla="*/ 517525 w 533400"/>
                <a:gd name="connsiteY638" fmla="*/ 273050 h 409575"/>
                <a:gd name="connsiteX639" fmla="*/ 517525 w 533400"/>
                <a:gd name="connsiteY639" fmla="*/ 276225 h 409575"/>
                <a:gd name="connsiteX640" fmla="*/ 514350 w 533400"/>
                <a:gd name="connsiteY640" fmla="*/ 276225 h 409575"/>
                <a:gd name="connsiteX641" fmla="*/ 512762 w 533400"/>
                <a:gd name="connsiteY641" fmla="*/ 273050 h 409575"/>
                <a:gd name="connsiteX642" fmla="*/ 512762 w 533400"/>
                <a:gd name="connsiteY642" fmla="*/ 271463 h 409575"/>
                <a:gd name="connsiteX643" fmla="*/ 511175 w 533400"/>
                <a:gd name="connsiteY643" fmla="*/ 269875 h 409575"/>
                <a:gd name="connsiteX644" fmla="*/ 511175 w 533400"/>
                <a:gd name="connsiteY644" fmla="*/ 271463 h 409575"/>
                <a:gd name="connsiteX645" fmla="*/ 511175 w 533400"/>
                <a:gd name="connsiteY645" fmla="*/ 273050 h 409575"/>
                <a:gd name="connsiteX646" fmla="*/ 512762 w 533400"/>
                <a:gd name="connsiteY646" fmla="*/ 276225 h 409575"/>
                <a:gd name="connsiteX647" fmla="*/ 517525 w 533400"/>
                <a:gd name="connsiteY647" fmla="*/ 277813 h 409575"/>
                <a:gd name="connsiteX648" fmla="*/ 519112 w 533400"/>
                <a:gd name="connsiteY648" fmla="*/ 277813 h 409575"/>
                <a:gd name="connsiteX649" fmla="*/ 519112 w 533400"/>
                <a:gd name="connsiteY649" fmla="*/ 276225 h 409575"/>
                <a:gd name="connsiteX650" fmla="*/ 522288 w 533400"/>
                <a:gd name="connsiteY650" fmla="*/ 276225 h 409575"/>
                <a:gd name="connsiteX651" fmla="*/ 522288 w 533400"/>
                <a:gd name="connsiteY651" fmla="*/ 277813 h 409575"/>
                <a:gd name="connsiteX652" fmla="*/ 522288 w 533400"/>
                <a:gd name="connsiteY652" fmla="*/ 280988 h 409575"/>
                <a:gd name="connsiteX653" fmla="*/ 522288 w 533400"/>
                <a:gd name="connsiteY653" fmla="*/ 282575 h 409575"/>
                <a:gd name="connsiteX654" fmla="*/ 523875 w 533400"/>
                <a:gd name="connsiteY654" fmla="*/ 285750 h 409575"/>
                <a:gd name="connsiteX655" fmla="*/ 523875 w 533400"/>
                <a:gd name="connsiteY655" fmla="*/ 287338 h 409575"/>
                <a:gd name="connsiteX656" fmla="*/ 523875 w 533400"/>
                <a:gd name="connsiteY656" fmla="*/ 288925 h 409575"/>
                <a:gd name="connsiteX657" fmla="*/ 523875 w 533400"/>
                <a:gd name="connsiteY657" fmla="*/ 292100 h 409575"/>
                <a:gd name="connsiteX658" fmla="*/ 523875 w 533400"/>
                <a:gd name="connsiteY658" fmla="*/ 293688 h 409575"/>
                <a:gd name="connsiteX659" fmla="*/ 522288 w 533400"/>
                <a:gd name="connsiteY659" fmla="*/ 292100 h 409575"/>
                <a:gd name="connsiteX660" fmla="*/ 522288 w 533400"/>
                <a:gd name="connsiteY660" fmla="*/ 293688 h 409575"/>
                <a:gd name="connsiteX661" fmla="*/ 519112 w 533400"/>
                <a:gd name="connsiteY661" fmla="*/ 293688 h 409575"/>
                <a:gd name="connsiteX662" fmla="*/ 517525 w 533400"/>
                <a:gd name="connsiteY662" fmla="*/ 296863 h 409575"/>
                <a:gd name="connsiteX663" fmla="*/ 519112 w 533400"/>
                <a:gd name="connsiteY663" fmla="*/ 296863 h 409575"/>
                <a:gd name="connsiteX664" fmla="*/ 522288 w 533400"/>
                <a:gd name="connsiteY664" fmla="*/ 296863 h 409575"/>
                <a:gd name="connsiteX665" fmla="*/ 523875 w 533400"/>
                <a:gd name="connsiteY665" fmla="*/ 296863 h 409575"/>
                <a:gd name="connsiteX666" fmla="*/ 522288 w 533400"/>
                <a:gd name="connsiteY666" fmla="*/ 298450 h 409575"/>
                <a:gd name="connsiteX667" fmla="*/ 519112 w 533400"/>
                <a:gd name="connsiteY667" fmla="*/ 301625 h 409575"/>
                <a:gd name="connsiteX668" fmla="*/ 517525 w 533400"/>
                <a:gd name="connsiteY668" fmla="*/ 303213 h 409575"/>
                <a:gd name="connsiteX669" fmla="*/ 514350 w 533400"/>
                <a:gd name="connsiteY669" fmla="*/ 303213 h 409575"/>
                <a:gd name="connsiteX670" fmla="*/ 514350 w 533400"/>
                <a:gd name="connsiteY670" fmla="*/ 304800 h 409575"/>
                <a:gd name="connsiteX671" fmla="*/ 512762 w 533400"/>
                <a:gd name="connsiteY671" fmla="*/ 309563 h 409575"/>
                <a:gd name="connsiteX672" fmla="*/ 512762 w 533400"/>
                <a:gd name="connsiteY672" fmla="*/ 312738 h 409575"/>
                <a:gd name="connsiteX673" fmla="*/ 511175 w 533400"/>
                <a:gd name="connsiteY673" fmla="*/ 312738 h 409575"/>
                <a:gd name="connsiteX674" fmla="*/ 511175 w 533400"/>
                <a:gd name="connsiteY674" fmla="*/ 314325 h 409575"/>
                <a:gd name="connsiteX675" fmla="*/ 508000 w 533400"/>
                <a:gd name="connsiteY675" fmla="*/ 317500 h 409575"/>
                <a:gd name="connsiteX676" fmla="*/ 508000 w 533400"/>
                <a:gd name="connsiteY676" fmla="*/ 319088 h 409575"/>
                <a:gd name="connsiteX677" fmla="*/ 498475 w 533400"/>
                <a:gd name="connsiteY677" fmla="*/ 319088 h 409575"/>
                <a:gd name="connsiteX678" fmla="*/ 498475 w 533400"/>
                <a:gd name="connsiteY678" fmla="*/ 317500 h 409575"/>
                <a:gd name="connsiteX679" fmla="*/ 496887 w 533400"/>
                <a:gd name="connsiteY679" fmla="*/ 317500 h 409575"/>
                <a:gd name="connsiteX680" fmla="*/ 496887 w 533400"/>
                <a:gd name="connsiteY680" fmla="*/ 319088 h 409575"/>
                <a:gd name="connsiteX681" fmla="*/ 496887 w 533400"/>
                <a:gd name="connsiteY681" fmla="*/ 320675 h 409575"/>
                <a:gd name="connsiteX682" fmla="*/ 498475 w 533400"/>
                <a:gd name="connsiteY682" fmla="*/ 320675 h 409575"/>
                <a:gd name="connsiteX683" fmla="*/ 501650 w 533400"/>
                <a:gd name="connsiteY683" fmla="*/ 323850 h 409575"/>
                <a:gd name="connsiteX684" fmla="*/ 501650 w 533400"/>
                <a:gd name="connsiteY684" fmla="*/ 325438 h 409575"/>
                <a:gd name="connsiteX685" fmla="*/ 503237 w 533400"/>
                <a:gd name="connsiteY685" fmla="*/ 328613 h 409575"/>
                <a:gd name="connsiteX686" fmla="*/ 503237 w 533400"/>
                <a:gd name="connsiteY686" fmla="*/ 330200 h 409575"/>
                <a:gd name="connsiteX687" fmla="*/ 508000 w 533400"/>
                <a:gd name="connsiteY687" fmla="*/ 333375 h 409575"/>
                <a:gd name="connsiteX688" fmla="*/ 512762 w 533400"/>
                <a:gd name="connsiteY688" fmla="*/ 334963 h 409575"/>
                <a:gd name="connsiteX689" fmla="*/ 512762 w 533400"/>
                <a:gd name="connsiteY689" fmla="*/ 336550 h 409575"/>
                <a:gd name="connsiteX690" fmla="*/ 512762 w 533400"/>
                <a:gd name="connsiteY690" fmla="*/ 339725 h 409575"/>
                <a:gd name="connsiteX691" fmla="*/ 511175 w 533400"/>
                <a:gd name="connsiteY691" fmla="*/ 339725 h 409575"/>
                <a:gd name="connsiteX692" fmla="*/ 508000 w 533400"/>
                <a:gd name="connsiteY692" fmla="*/ 339725 h 409575"/>
                <a:gd name="connsiteX693" fmla="*/ 508000 w 533400"/>
                <a:gd name="connsiteY693" fmla="*/ 336550 h 409575"/>
                <a:gd name="connsiteX694" fmla="*/ 506412 w 533400"/>
                <a:gd name="connsiteY694" fmla="*/ 336550 h 409575"/>
                <a:gd name="connsiteX695" fmla="*/ 503237 w 533400"/>
                <a:gd name="connsiteY695" fmla="*/ 339725 h 409575"/>
                <a:gd name="connsiteX696" fmla="*/ 501650 w 533400"/>
                <a:gd name="connsiteY696" fmla="*/ 339725 h 409575"/>
                <a:gd name="connsiteX697" fmla="*/ 501650 w 533400"/>
                <a:gd name="connsiteY697" fmla="*/ 336550 h 409575"/>
                <a:gd name="connsiteX698" fmla="*/ 498475 w 533400"/>
                <a:gd name="connsiteY698" fmla="*/ 334963 h 409575"/>
                <a:gd name="connsiteX699" fmla="*/ 498475 w 533400"/>
                <a:gd name="connsiteY699" fmla="*/ 333375 h 409575"/>
                <a:gd name="connsiteX700" fmla="*/ 496887 w 533400"/>
                <a:gd name="connsiteY700" fmla="*/ 333375 h 409575"/>
                <a:gd name="connsiteX701" fmla="*/ 495300 w 533400"/>
                <a:gd name="connsiteY701" fmla="*/ 333375 h 409575"/>
                <a:gd name="connsiteX702" fmla="*/ 490537 w 533400"/>
                <a:gd name="connsiteY702" fmla="*/ 328613 h 409575"/>
                <a:gd name="connsiteX703" fmla="*/ 487362 w 533400"/>
                <a:gd name="connsiteY703" fmla="*/ 325438 h 409575"/>
                <a:gd name="connsiteX704" fmla="*/ 485775 w 533400"/>
                <a:gd name="connsiteY704" fmla="*/ 325438 h 409575"/>
                <a:gd name="connsiteX705" fmla="*/ 482600 w 533400"/>
                <a:gd name="connsiteY705" fmla="*/ 323850 h 409575"/>
                <a:gd name="connsiteX706" fmla="*/ 482600 w 533400"/>
                <a:gd name="connsiteY706" fmla="*/ 325438 h 409575"/>
                <a:gd name="connsiteX707" fmla="*/ 481012 w 533400"/>
                <a:gd name="connsiteY707" fmla="*/ 328613 h 409575"/>
                <a:gd name="connsiteX708" fmla="*/ 479425 w 533400"/>
                <a:gd name="connsiteY708" fmla="*/ 330200 h 409575"/>
                <a:gd name="connsiteX709" fmla="*/ 476250 w 533400"/>
                <a:gd name="connsiteY709" fmla="*/ 330200 h 409575"/>
                <a:gd name="connsiteX710" fmla="*/ 476250 w 533400"/>
                <a:gd name="connsiteY710" fmla="*/ 333375 h 409575"/>
                <a:gd name="connsiteX711" fmla="*/ 474662 w 533400"/>
                <a:gd name="connsiteY711" fmla="*/ 333375 h 409575"/>
                <a:gd name="connsiteX712" fmla="*/ 471487 w 533400"/>
                <a:gd name="connsiteY712" fmla="*/ 333375 h 409575"/>
                <a:gd name="connsiteX713" fmla="*/ 471487 w 533400"/>
                <a:gd name="connsiteY713" fmla="*/ 334963 h 409575"/>
                <a:gd name="connsiteX714" fmla="*/ 471487 w 533400"/>
                <a:gd name="connsiteY714" fmla="*/ 336550 h 409575"/>
                <a:gd name="connsiteX715" fmla="*/ 474662 w 533400"/>
                <a:gd name="connsiteY715" fmla="*/ 339725 h 409575"/>
                <a:gd name="connsiteX716" fmla="*/ 474662 w 533400"/>
                <a:gd name="connsiteY716" fmla="*/ 341313 h 409575"/>
                <a:gd name="connsiteX717" fmla="*/ 474662 w 533400"/>
                <a:gd name="connsiteY717" fmla="*/ 344488 h 409575"/>
                <a:gd name="connsiteX718" fmla="*/ 471487 w 533400"/>
                <a:gd name="connsiteY718" fmla="*/ 344488 h 409575"/>
                <a:gd name="connsiteX719" fmla="*/ 469900 w 533400"/>
                <a:gd name="connsiteY719" fmla="*/ 346075 h 409575"/>
                <a:gd name="connsiteX720" fmla="*/ 466725 w 533400"/>
                <a:gd name="connsiteY720" fmla="*/ 346075 h 409575"/>
                <a:gd name="connsiteX721" fmla="*/ 466725 w 533400"/>
                <a:gd name="connsiteY721" fmla="*/ 344488 h 409575"/>
                <a:gd name="connsiteX722" fmla="*/ 465137 w 533400"/>
                <a:gd name="connsiteY722" fmla="*/ 341313 h 409575"/>
                <a:gd name="connsiteX723" fmla="*/ 465137 w 533400"/>
                <a:gd name="connsiteY723" fmla="*/ 344488 h 409575"/>
                <a:gd name="connsiteX724" fmla="*/ 465137 w 533400"/>
                <a:gd name="connsiteY724" fmla="*/ 346075 h 409575"/>
                <a:gd name="connsiteX725" fmla="*/ 465137 w 533400"/>
                <a:gd name="connsiteY725" fmla="*/ 347663 h 409575"/>
                <a:gd name="connsiteX726" fmla="*/ 466725 w 533400"/>
                <a:gd name="connsiteY726" fmla="*/ 350838 h 409575"/>
                <a:gd name="connsiteX727" fmla="*/ 469900 w 533400"/>
                <a:gd name="connsiteY727" fmla="*/ 350838 h 409575"/>
                <a:gd name="connsiteX728" fmla="*/ 471487 w 533400"/>
                <a:gd name="connsiteY728" fmla="*/ 352425 h 409575"/>
                <a:gd name="connsiteX729" fmla="*/ 471487 w 533400"/>
                <a:gd name="connsiteY729" fmla="*/ 355600 h 409575"/>
                <a:gd name="connsiteX730" fmla="*/ 471487 w 533400"/>
                <a:gd name="connsiteY730" fmla="*/ 360363 h 409575"/>
                <a:gd name="connsiteX731" fmla="*/ 471487 w 533400"/>
                <a:gd name="connsiteY731" fmla="*/ 361950 h 409575"/>
                <a:gd name="connsiteX732" fmla="*/ 471487 w 533400"/>
                <a:gd name="connsiteY732" fmla="*/ 363538 h 409575"/>
                <a:gd name="connsiteX733" fmla="*/ 471487 w 533400"/>
                <a:gd name="connsiteY733" fmla="*/ 366713 h 409575"/>
                <a:gd name="connsiteX734" fmla="*/ 471487 w 533400"/>
                <a:gd name="connsiteY734" fmla="*/ 368300 h 409575"/>
                <a:gd name="connsiteX735" fmla="*/ 471487 w 533400"/>
                <a:gd name="connsiteY735" fmla="*/ 371475 h 409575"/>
                <a:gd name="connsiteX736" fmla="*/ 469900 w 533400"/>
                <a:gd name="connsiteY736" fmla="*/ 371475 h 409575"/>
                <a:gd name="connsiteX737" fmla="*/ 469900 w 533400"/>
                <a:gd name="connsiteY737" fmla="*/ 368300 h 409575"/>
                <a:gd name="connsiteX738" fmla="*/ 469900 w 533400"/>
                <a:gd name="connsiteY738" fmla="*/ 366713 h 409575"/>
                <a:gd name="connsiteX739" fmla="*/ 469900 w 533400"/>
                <a:gd name="connsiteY739" fmla="*/ 363538 h 409575"/>
                <a:gd name="connsiteX740" fmla="*/ 469900 w 533400"/>
                <a:gd name="connsiteY740" fmla="*/ 361950 h 409575"/>
                <a:gd name="connsiteX741" fmla="*/ 469900 w 533400"/>
                <a:gd name="connsiteY741" fmla="*/ 360363 h 409575"/>
                <a:gd name="connsiteX742" fmla="*/ 466725 w 533400"/>
                <a:gd name="connsiteY742" fmla="*/ 360363 h 409575"/>
                <a:gd name="connsiteX743" fmla="*/ 466725 w 533400"/>
                <a:gd name="connsiteY743" fmla="*/ 355600 h 409575"/>
                <a:gd name="connsiteX744" fmla="*/ 465137 w 533400"/>
                <a:gd name="connsiteY744" fmla="*/ 352425 h 409575"/>
                <a:gd name="connsiteX745" fmla="*/ 465137 w 533400"/>
                <a:gd name="connsiteY745" fmla="*/ 350838 h 409575"/>
                <a:gd name="connsiteX746" fmla="*/ 463550 w 533400"/>
                <a:gd name="connsiteY746" fmla="*/ 350838 h 409575"/>
                <a:gd name="connsiteX747" fmla="*/ 463550 w 533400"/>
                <a:gd name="connsiteY747" fmla="*/ 347663 h 409575"/>
                <a:gd name="connsiteX748" fmla="*/ 463550 w 533400"/>
                <a:gd name="connsiteY748" fmla="*/ 346075 h 409575"/>
                <a:gd name="connsiteX749" fmla="*/ 460375 w 533400"/>
                <a:gd name="connsiteY749" fmla="*/ 344488 h 409575"/>
                <a:gd name="connsiteX750" fmla="*/ 460375 w 533400"/>
                <a:gd name="connsiteY750" fmla="*/ 341313 h 409575"/>
                <a:gd name="connsiteX751" fmla="*/ 458787 w 533400"/>
                <a:gd name="connsiteY751" fmla="*/ 341313 h 409575"/>
                <a:gd name="connsiteX752" fmla="*/ 455612 w 533400"/>
                <a:gd name="connsiteY752" fmla="*/ 339725 h 409575"/>
                <a:gd name="connsiteX753" fmla="*/ 454025 w 533400"/>
                <a:gd name="connsiteY753" fmla="*/ 336550 h 409575"/>
                <a:gd name="connsiteX754" fmla="*/ 450850 w 533400"/>
                <a:gd name="connsiteY754" fmla="*/ 344488 h 409575"/>
                <a:gd name="connsiteX755" fmla="*/ 450850 w 533400"/>
                <a:gd name="connsiteY755" fmla="*/ 346075 h 409575"/>
                <a:gd name="connsiteX756" fmla="*/ 449262 w 533400"/>
                <a:gd name="connsiteY756" fmla="*/ 347663 h 409575"/>
                <a:gd name="connsiteX757" fmla="*/ 449262 w 533400"/>
                <a:gd name="connsiteY757" fmla="*/ 350838 h 409575"/>
                <a:gd name="connsiteX758" fmla="*/ 449262 w 533400"/>
                <a:gd name="connsiteY758" fmla="*/ 352425 h 409575"/>
                <a:gd name="connsiteX759" fmla="*/ 449262 w 533400"/>
                <a:gd name="connsiteY759" fmla="*/ 355600 h 409575"/>
                <a:gd name="connsiteX760" fmla="*/ 449262 w 533400"/>
                <a:gd name="connsiteY760" fmla="*/ 357188 h 409575"/>
                <a:gd name="connsiteX761" fmla="*/ 450850 w 533400"/>
                <a:gd name="connsiteY761" fmla="*/ 360363 h 409575"/>
                <a:gd name="connsiteX762" fmla="*/ 449262 w 533400"/>
                <a:gd name="connsiteY762" fmla="*/ 360363 h 409575"/>
                <a:gd name="connsiteX763" fmla="*/ 449262 w 533400"/>
                <a:gd name="connsiteY763" fmla="*/ 361950 h 409575"/>
                <a:gd name="connsiteX764" fmla="*/ 447675 w 533400"/>
                <a:gd name="connsiteY764" fmla="*/ 363538 h 409575"/>
                <a:gd name="connsiteX765" fmla="*/ 444500 w 533400"/>
                <a:gd name="connsiteY765" fmla="*/ 363538 h 409575"/>
                <a:gd name="connsiteX766" fmla="*/ 442912 w 533400"/>
                <a:gd name="connsiteY766" fmla="*/ 368300 h 409575"/>
                <a:gd name="connsiteX767" fmla="*/ 439737 w 533400"/>
                <a:gd name="connsiteY767" fmla="*/ 368300 h 409575"/>
                <a:gd name="connsiteX768" fmla="*/ 438150 w 533400"/>
                <a:gd name="connsiteY768" fmla="*/ 371475 h 409575"/>
                <a:gd name="connsiteX769" fmla="*/ 436562 w 533400"/>
                <a:gd name="connsiteY769" fmla="*/ 371475 h 409575"/>
                <a:gd name="connsiteX770" fmla="*/ 431800 w 533400"/>
                <a:gd name="connsiteY770" fmla="*/ 371475 h 409575"/>
                <a:gd name="connsiteX771" fmla="*/ 431800 w 533400"/>
                <a:gd name="connsiteY771" fmla="*/ 373063 h 409575"/>
                <a:gd name="connsiteX772" fmla="*/ 431800 w 533400"/>
                <a:gd name="connsiteY772" fmla="*/ 376238 h 409575"/>
                <a:gd name="connsiteX773" fmla="*/ 428625 w 533400"/>
                <a:gd name="connsiteY773" fmla="*/ 376238 h 409575"/>
                <a:gd name="connsiteX774" fmla="*/ 428625 w 533400"/>
                <a:gd name="connsiteY774" fmla="*/ 373063 h 409575"/>
                <a:gd name="connsiteX775" fmla="*/ 427037 w 533400"/>
                <a:gd name="connsiteY775" fmla="*/ 373063 h 409575"/>
                <a:gd name="connsiteX776" fmla="*/ 423862 w 533400"/>
                <a:gd name="connsiteY776" fmla="*/ 376238 h 409575"/>
                <a:gd name="connsiteX777" fmla="*/ 423862 w 533400"/>
                <a:gd name="connsiteY777" fmla="*/ 377825 h 409575"/>
                <a:gd name="connsiteX778" fmla="*/ 423862 w 533400"/>
                <a:gd name="connsiteY778" fmla="*/ 379413 h 409575"/>
                <a:gd name="connsiteX779" fmla="*/ 422275 w 533400"/>
                <a:gd name="connsiteY779" fmla="*/ 382588 h 409575"/>
                <a:gd name="connsiteX780" fmla="*/ 422275 w 533400"/>
                <a:gd name="connsiteY780" fmla="*/ 384175 h 409575"/>
                <a:gd name="connsiteX781" fmla="*/ 417512 w 533400"/>
                <a:gd name="connsiteY781" fmla="*/ 384175 h 409575"/>
                <a:gd name="connsiteX782" fmla="*/ 415925 w 533400"/>
                <a:gd name="connsiteY782" fmla="*/ 384175 h 409575"/>
                <a:gd name="connsiteX783" fmla="*/ 412750 w 533400"/>
                <a:gd name="connsiteY783" fmla="*/ 384175 h 409575"/>
                <a:gd name="connsiteX784" fmla="*/ 412750 w 533400"/>
                <a:gd name="connsiteY784" fmla="*/ 382588 h 409575"/>
                <a:gd name="connsiteX785" fmla="*/ 411162 w 533400"/>
                <a:gd name="connsiteY785" fmla="*/ 382588 h 409575"/>
                <a:gd name="connsiteX786" fmla="*/ 407988 w 533400"/>
                <a:gd name="connsiteY786" fmla="*/ 382588 h 409575"/>
                <a:gd name="connsiteX787" fmla="*/ 407988 w 533400"/>
                <a:gd name="connsiteY787" fmla="*/ 384175 h 409575"/>
                <a:gd name="connsiteX788" fmla="*/ 411163 w 533400"/>
                <a:gd name="connsiteY788" fmla="*/ 384175 h 409575"/>
                <a:gd name="connsiteX789" fmla="*/ 411163 w 533400"/>
                <a:gd name="connsiteY789" fmla="*/ 387351 h 409575"/>
                <a:gd name="connsiteX790" fmla="*/ 407988 w 533400"/>
                <a:gd name="connsiteY790" fmla="*/ 388938 h 409575"/>
                <a:gd name="connsiteX791" fmla="*/ 406400 w 533400"/>
                <a:gd name="connsiteY791" fmla="*/ 388938 h 409575"/>
                <a:gd name="connsiteX792" fmla="*/ 404813 w 533400"/>
                <a:gd name="connsiteY792" fmla="*/ 392113 h 409575"/>
                <a:gd name="connsiteX793" fmla="*/ 401638 w 533400"/>
                <a:gd name="connsiteY793" fmla="*/ 392113 h 409575"/>
                <a:gd name="connsiteX794" fmla="*/ 400050 w 533400"/>
                <a:gd name="connsiteY794" fmla="*/ 392113 h 409575"/>
                <a:gd name="connsiteX795" fmla="*/ 396875 w 533400"/>
                <a:gd name="connsiteY795" fmla="*/ 392113 h 409575"/>
                <a:gd name="connsiteX796" fmla="*/ 396875 w 533400"/>
                <a:gd name="connsiteY796" fmla="*/ 388938 h 409575"/>
                <a:gd name="connsiteX797" fmla="*/ 396875 w 533400"/>
                <a:gd name="connsiteY797" fmla="*/ 387351 h 409575"/>
                <a:gd name="connsiteX798" fmla="*/ 396875 w 533400"/>
                <a:gd name="connsiteY798" fmla="*/ 384175 h 409575"/>
                <a:gd name="connsiteX799" fmla="*/ 396875 w 533400"/>
                <a:gd name="connsiteY799" fmla="*/ 379413 h 409575"/>
                <a:gd name="connsiteX800" fmla="*/ 400050 w 533400"/>
                <a:gd name="connsiteY800" fmla="*/ 377825 h 409575"/>
                <a:gd name="connsiteX801" fmla="*/ 401638 w 533400"/>
                <a:gd name="connsiteY801" fmla="*/ 377825 h 409575"/>
                <a:gd name="connsiteX802" fmla="*/ 401638 w 533400"/>
                <a:gd name="connsiteY802" fmla="*/ 379413 h 409575"/>
                <a:gd name="connsiteX803" fmla="*/ 404813 w 533400"/>
                <a:gd name="connsiteY803" fmla="*/ 379413 h 409575"/>
                <a:gd name="connsiteX804" fmla="*/ 404813 w 533400"/>
                <a:gd name="connsiteY804" fmla="*/ 382588 h 409575"/>
                <a:gd name="connsiteX805" fmla="*/ 406400 w 533400"/>
                <a:gd name="connsiteY805" fmla="*/ 382588 h 409575"/>
                <a:gd name="connsiteX806" fmla="*/ 407987 w 533400"/>
                <a:gd name="connsiteY806" fmla="*/ 382588 h 409575"/>
                <a:gd name="connsiteX807" fmla="*/ 407987 w 533400"/>
                <a:gd name="connsiteY807" fmla="*/ 379413 h 409575"/>
                <a:gd name="connsiteX808" fmla="*/ 406400 w 533400"/>
                <a:gd name="connsiteY808" fmla="*/ 379413 h 409575"/>
                <a:gd name="connsiteX809" fmla="*/ 404812 w 533400"/>
                <a:gd name="connsiteY809" fmla="*/ 377825 h 409575"/>
                <a:gd name="connsiteX810" fmla="*/ 401637 w 533400"/>
                <a:gd name="connsiteY810" fmla="*/ 376238 h 409575"/>
                <a:gd name="connsiteX811" fmla="*/ 401637 w 533400"/>
                <a:gd name="connsiteY811" fmla="*/ 373063 h 409575"/>
                <a:gd name="connsiteX812" fmla="*/ 400050 w 533400"/>
                <a:gd name="connsiteY812" fmla="*/ 373063 h 409575"/>
                <a:gd name="connsiteX813" fmla="*/ 396875 w 533400"/>
                <a:gd name="connsiteY813" fmla="*/ 373063 h 409575"/>
                <a:gd name="connsiteX814" fmla="*/ 400050 w 533400"/>
                <a:gd name="connsiteY814" fmla="*/ 376238 h 409575"/>
                <a:gd name="connsiteX815" fmla="*/ 396875 w 533400"/>
                <a:gd name="connsiteY815" fmla="*/ 376238 h 409575"/>
                <a:gd name="connsiteX816" fmla="*/ 396875 w 533400"/>
                <a:gd name="connsiteY816" fmla="*/ 377825 h 409575"/>
                <a:gd name="connsiteX817" fmla="*/ 395287 w 533400"/>
                <a:gd name="connsiteY817" fmla="*/ 377825 h 409575"/>
                <a:gd name="connsiteX818" fmla="*/ 392112 w 533400"/>
                <a:gd name="connsiteY818" fmla="*/ 376238 h 409575"/>
                <a:gd name="connsiteX819" fmla="*/ 388937 w 533400"/>
                <a:gd name="connsiteY819" fmla="*/ 376238 h 409575"/>
                <a:gd name="connsiteX820" fmla="*/ 385762 w 533400"/>
                <a:gd name="connsiteY820" fmla="*/ 373063 h 409575"/>
                <a:gd name="connsiteX821" fmla="*/ 384175 w 533400"/>
                <a:gd name="connsiteY821" fmla="*/ 373063 h 409575"/>
                <a:gd name="connsiteX822" fmla="*/ 384175 w 533400"/>
                <a:gd name="connsiteY822" fmla="*/ 371475 h 409575"/>
                <a:gd name="connsiteX823" fmla="*/ 381000 w 533400"/>
                <a:gd name="connsiteY823" fmla="*/ 368300 h 409575"/>
                <a:gd name="connsiteX824" fmla="*/ 379412 w 533400"/>
                <a:gd name="connsiteY824" fmla="*/ 366713 h 409575"/>
                <a:gd name="connsiteX825" fmla="*/ 376237 w 533400"/>
                <a:gd name="connsiteY825" fmla="*/ 363538 h 409575"/>
                <a:gd name="connsiteX826" fmla="*/ 374650 w 533400"/>
                <a:gd name="connsiteY826" fmla="*/ 361950 h 409575"/>
                <a:gd name="connsiteX827" fmla="*/ 373062 w 533400"/>
                <a:gd name="connsiteY827" fmla="*/ 360363 h 409575"/>
                <a:gd name="connsiteX828" fmla="*/ 369887 w 533400"/>
                <a:gd name="connsiteY828" fmla="*/ 360363 h 409575"/>
                <a:gd name="connsiteX829" fmla="*/ 369887 w 533400"/>
                <a:gd name="connsiteY829" fmla="*/ 357188 h 409575"/>
                <a:gd name="connsiteX830" fmla="*/ 368300 w 533400"/>
                <a:gd name="connsiteY830" fmla="*/ 357188 h 409575"/>
                <a:gd name="connsiteX831" fmla="*/ 365125 w 533400"/>
                <a:gd name="connsiteY831" fmla="*/ 357188 h 409575"/>
                <a:gd name="connsiteX832" fmla="*/ 363537 w 533400"/>
                <a:gd name="connsiteY832" fmla="*/ 357188 h 409575"/>
                <a:gd name="connsiteX833" fmla="*/ 361950 w 533400"/>
                <a:gd name="connsiteY833" fmla="*/ 357188 h 409575"/>
                <a:gd name="connsiteX834" fmla="*/ 358775 w 533400"/>
                <a:gd name="connsiteY834" fmla="*/ 357188 h 409575"/>
                <a:gd name="connsiteX835" fmla="*/ 358775 w 533400"/>
                <a:gd name="connsiteY835" fmla="*/ 360363 h 409575"/>
                <a:gd name="connsiteX836" fmla="*/ 358775 w 533400"/>
                <a:gd name="connsiteY836" fmla="*/ 361950 h 409575"/>
                <a:gd name="connsiteX837" fmla="*/ 358775 w 533400"/>
                <a:gd name="connsiteY837" fmla="*/ 363538 h 409575"/>
                <a:gd name="connsiteX838" fmla="*/ 357187 w 533400"/>
                <a:gd name="connsiteY838" fmla="*/ 366713 h 409575"/>
                <a:gd name="connsiteX839" fmla="*/ 358775 w 533400"/>
                <a:gd name="connsiteY839" fmla="*/ 366713 h 409575"/>
                <a:gd name="connsiteX840" fmla="*/ 358775 w 533400"/>
                <a:gd name="connsiteY840" fmla="*/ 368300 h 409575"/>
                <a:gd name="connsiteX841" fmla="*/ 357187 w 533400"/>
                <a:gd name="connsiteY841" fmla="*/ 368300 h 409575"/>
                <a:gd name="connsiteX842" fmla="*/ 357187 w 533400"/>
                <a:gd name="connsiteY842" fmla="*/ 371475 h 409575"/>
                <a:gd name="connsiteX843" fmla="*/ 357187 w 533400"/>
                <a:gd name="connsiteY843" fmla="*/ 373063 h 409575"/>
                <a:gd name="connsiteX844" fmla="*/ 354012 w 533400"/>
                <a:gd name="connsiteY844" fmla="*/ 373063 h 409575"/>
                <a:gd name="connsiteX845" fmla="*/ 354012 w 533400"/>
                <a:gd name="connsiteY845" fmla="*/ 371475 h 409575"/>
                <a:gd name="connsiteX846" fmla="*/ 352425 w 533400"/>
                <a:gd name="connsiteY846" fmla="*/ 371475 h 409575"/>
                <a:gd name="connsiteX847" fmla="*/ 349250 w 533400"/>
                <a:gd name="connsiteY847" fmla="*/ 368300 h 409575"/>
                <a:gd name="connsiteX848" fmla="*/ 347662 w 533400"/>
                <a:gd name="connsiteY848" fmla="*/ 368300 h 409575"/>
                <a:gd name="connsiteX849" fmla="*/ 346075 w 533400"/>
                <a:gd name="connsiteY849" fmla="*/ 371475 h 409575"/>
                <a:gd name="connsiteX850" fmla="*/ 342900 w 533400"/>
                <a:gd name="connsiteY850" fmla="*/ 368300 h 409575"/>
                <a:gd name="connsiteX851" fmla="*/ 341312 w 533400"/>
                <a:gd name="connsiteY851" fmla="*/ 368300 h 409575"/>
                <a:gd name="connsiteX852" fmla="*/ 338137 w 533400"/>
                <a:gd name="connsiteY852" fmla="*/ 368300 h 409575"/>
                <a:gd name="connsiteX853" fmla="*/ 336550 w 533400"/>
                <a:gd name="connsiteY853" fmla="*/ 371475 h 409575"/>
                <a:gd name="connsiteX854" fmla="*/ 333375 w 533400"/>
                <a:gd name="connsiteY854" fmla="*/ 371475 h 409575"/>
                <a:gd name="connsiteX855" fmla="*/ 333375 w 533400"/>
                <a:gd name="connsiteY855" fmla="*/ 368300 h 409575"/>
                <a:gd name="connsiteX856" fmla="*/ 331787 w 533400"/>
                <a:gd name="connsiteY856" fmla="*/ 368300 h 409575"/>
                <a:gd name="connsiteX857" fmla="*/ 330200 w 533400"/>
                <a:gd name="connsiteY857" fmla="*/ 368300 h 409575"/>
                <a:gd name="connsiteX858" fmla="*/ 327025 w 533400"/>
                <a:gd name="connsiteY858" fmla="*/ 368300 h 409575"/>
                <a:gd name="connsiteX859" fmla="*/ 325437 w 533400"/>
                <a:gd name="connsiteY859" fmla="*/ 368300 h 409575"/>
                <a:gd name="connsiteX860" fmla="*/ 320675 w 533400"/>
                <a:gd name="connsiteY860" fmla="*/ 371475 h 409575"/>
                <a:gd name="connsiteX861" fmla="*/ 317500 w 533400"/>
                <a:gd name="connsiteY861" fmla="*/ 371475 h 409575"/>
                <a:gd name="connsiteX862" fmla="*/ 315912 w 533400"/>
                <a:gd name="connsiteY862" fmla="*/ 371475 h 409575"/>
                <a:gd name="connsiteX863" fmla="*/ 314325 w 533400"/>
                <a:gd name="connsiteY863" fmla="*/ 371475 h 409575"/>
                <a:gd name="connsiteX864" fmla="*/ 314325 w 533400"/>
                <a:gd name="connsiteY864" fmla="*/ 373063 h 409575"/>
                <a:gd name="connsiteX865" fmla="*/ 309562 w 533400"/>
                <a:gd name="connsiteY865" fmla="*/ 376238 h 409575"/>
                <a:gd name="connsiteX866" fmla="*/ 306387 w 533400"/>
                <a:gd name="connsiteY866" fmla="*/ 377825 h 409575"/>
                <a:gd name="connsiteX867" fmla="*/ 306387 w 533400"/>
                <a:gd name="connsiteY867" fmla="*/ 379413 h 409575"/>
                <a:gd name="connsiteX868" fmla="*/ 304800 w 533400"/>
                <a:gd name="connsiteY868" fmla="*/ 382588 h 409575"/>
                <a:gd name="connsiteX869" fmla="*/ 300037 w 533400"/>
                <a:gd name="connsiteY869" fmla="*/ 384175 h 409575"/>
                <a:gd name="connsiteX870" fmla="*/ 298450 w 533400"/>
                <a:gd name="connsiteY870" fmla="*/ 387350 h 409575"/>
                <a:gd name="connsiteX871" fmla="*/ 298450 w 533400"/>
                <a:gd name="connsiteY871" fmla="*/ 388938 h 409575"/>
                <a:gd name="connsiteX872" fmla="*/ 295275 w 533400"/>
                <a:gd name="connsiteY872" fmla="*/ 388938 h 409575"/>
                <a:gd name="connsiteX873" fmla="*/ 298450 w 533400"/>
                <a:gd name="connsiteY873" fmla="*/ 384175 h 409575"/>
                <a:gd name="connsiteX874" fmla="*/ 298450 w 533400"/>
                <a:gd name="connsiteY874" fmla="*/ 379413 h 409575"/>
                <a:gd name="connsiteX875" fmla="*/ 295275 w 533400"/>
                <a:gd name="connsiteY875" fmla="*/ 377825 h 409575"/>
                <a:gd name="connsiteX876" fmla="*/ 295275 w 533400"/>
                <a:gd name="connsiteY876" fmla="*/ 376238 h 409575"/>
                <a:gd name="connsiteX877" fmla="*/ 293687 w 533400"/>
                <a:gd name="connsiteY877" fmla="*/ 373063 h 409575"/>
                <a:gd name="connsiteX878" fmla="*/ 290512 w 533400"/>
                <a:gd name="connsiteY878" fmla="*/ 373063 h 409575"/>
                <a:gd name="connsiteX879" fmla="*/ 290512 w 533400"/>
                <a:gd name="connsiteY879" fmla="*/ 376238 h 409575"/>
                <a:gd name="connsiteX880" fmla="*/ 288925 w 533400"/>
                <a:gd name="connsiteY880" fmla="*/ 376238 h 409575"/>
                <a:gd name="connsiteX881" fmla="*/ 285750 w 533400"/>
                <a:gd name="connsiteY881" fmla="*/ 376238 h 409575"/>
                <a:gd name="connsiteX882" fmla="*/ 285750 w 533400"/>
                <a:gd name="connsiteY882" fmla="*/ 377825 h 409575"/>
                <a:gd name="connsiteX883" fmla="*/ 284162 w 533400"/>
                <a:gd name="connsiteY883" fmla="*/ 377825 h 409575"/>
                <a:gd name="connsiteX884" fmla="*/ 282575 w 533400"/>
                <a:gd name="connsiteY884" fmla="*/ 377825 h 409575"/>
                <a:gd name="connsiteX885" fmla="*/ 279400 w 533400"/>
                <a:gd name="connsiteY885" fmla="*/ 377825 h 409575"/>
                <a:gd name="connsiteX886" fmla="*/ 279400 w 533400"/>
                <a:gd name="connsiteY886" fmla="*/ 376238 h 409575"/>
                <a:gd name="connsiteX887" fmla="*/ 282575 w 533400"/>
                <a:gd name="connsiteY887" fmla="*/ 376238 h 409575"/>
                <a:gd name="connsiteX888" fmla="*/ 284162 w 533400"/>
                <a:gd name="connsiteY888" fmla="*/ 371475 h 409575"/>
                <a:gd name="connsiteX889" fmla="*/ 285750 w 533400"/>
                <a:gd name="connsiteY889" fmla="*/ 368300 h 409575"/>
                <a:gd name="connsiteX890" fmla="*/ 284162 w 533400"/>
                <a:gd name="connsiteY890" fmla="*/ 368300 h 409575"/>
                <a:gd name="connsiteX891" fmla="*/ 284162 w 533400"/>
                <a:gd name="connsiteY891" fmla="*/ 366713 h 409575"/>
                <a:gd name="connsiteX892" fmla="*/ 284162 w 533400"/>
                <a:gd name="connsiteY892" fmla="*/ 361950 h 409575"/>
                <a:gd name="connsiteX893" fmla="*/ 282575 w 533400"/>
                <a:gd name="connsiteY893" fmla="*/ 360363 h 409575"/>
                <a:gd name="connsiteX894" fmla="*/ 279400 w 533400"/>
                <a:gd name="connsiteY894" fmla="*/ 357188 h 409575"/>
                <a:gd name="connsiteX895" fmla="*/ 277812 w 533400"/>
                <a:gd name="connsiteY895" fmla="*/ 360363 h 409575"/>
                <a:gd name="connsiteX896" fmla="*/ 274637 w 533400"/>
                <a:gd name="connsiteY896" fmla="*/ 360363 h 409575"/>
                <a:gd name="connsiteX897" fmla="*/ 273050 w 533400"/>
                <a:gd name="connsiteY897" fmla="*/ 361950 h 409575"/>
                <a:gd name="connsiteX898" fmla="*/ 271462 w 533400"/>
                <a:gd name="connsiteY898" fmla="*/ 363538 h 409575"/>
                <a:gd name="connsiteX899" fmla="*/ 266700 w 533400"/>
                <a:gd name="connsiteY899" fmla="*/ 366713 h 409575"/>
                <a:gd name="connsiteX900" fmla="*/ 263525 w 533400"/>
                <a:gd name="connsiteY900" fmla="*/ 368300 h 409575"/>
                <a:gd name="connsiteX901" fmla="*/ 261937 w 533400"/>
                <a:gd name="connsiteY901" fmla="*/ 371475 h 409575"/>
                <a:gd name="connsiteX902" fmla="*/ 258762 w 533400"/>
                <a:gd name="connsiteY902" fmla="*/ 371475 h 409575"/>
                <a:gd name="connsiteX903" fmla="*/ 258762 w 533400"/>
                <a:gd name="connsiteY903" fmla="*/ 368300 h 409575"/>
                <a:gd name="connsiteX904" fmla="*/ 261937 w 533400"/>
                <a:gd name="connsiteY904" fmla="*/ 366713 h 409575"/>
                <a:gd name="connsiteX905" fmla="*/ 261937 w 533400"/>
                <a:gd name="connsiteY905" fmla="*/ 361950 h 409575"/>
                <a:gd name="connsiteX906" fmla="*/ 258762 w 533400"/>
                <a:gd name="connsiteY906" fmla="*/ 361950 h 409575"/>
                <a:gd name="connsiteX907" fmla="*/ 258762 w 533400"/>
                <a:gd name="connsiteY907" fmla="*/ 363538 h 409575"/>
                <a:gd name="connsiteX908" fmla="*/ 257175 w 533400"/>
                <a:gd name="connsiteY908" fmla="*/ 363538 h 409575"/>
                <a:gd name="connsiteX909" fmla="*/ 255587 w 533400"/>
                <a:gd name="connsiteY909" fmla="*/ 363538 h 409575"/>
                <a:gd name="connsiteX910" fmla="*/ 252412 w 533400"/>
                <a:gd name="connsiteY910" fmla="*/ 366713 h 409575"/>
                <a:gd name="connsiteX911" fmla="*/ 252412 w 533400"/>
                <a:gd name="connsiteY911" fmla="*/ 368300 h 409575"/>
                <a:gd name="connsiteX912" fmla="*/ 250825 w 533400"/>
                <a:gd name="connsiteY912" fmla="*/ 371475 h 409575"/>
                <a:gd name="connsiteX913" fmla="*/ 250825 w 533400"/>
                <a:gd name="connsiteY913" fmla="*/ 368300 h 409575"/>
                <a:gd name="connsiteX914" fmla="*/ 250825 w 533400"/>
                <a:gd name="connsiteY914" fmla="*/ 366713 h 409575"/>
                <a:gd name="connsiteX915" fmla="*/ 252412 w 533400"/>
                <a:gd name="connsiteY915" fmla="*/ 363538 h 409575"/>
                <a:gd name="connsiteX916" fmla="*/ 252412 w 533400"/>
                <a:gd name="connsiteY916" fmla="*/ 361950 h 409575"/>
                <a:gd name="connsiteX917" fmla="*/ 255587 w 533400"/>
                <a:gd name="connsiteY917" fmla="*/ 360363 h 409575"/>
                <a:gd name="connsiteX918" fmla="*/ 252412 w 533400"/>
                <a:gd name="connsiteY918" fmla="*/ 360363 h 409575"/>
                <a:gd name="connsiteX919" fmla="*/ 252412 w 533400"/>
                <a:gd name="connsiteY919" fmla="*/ 357188 h 409575"/>
                <a:gd name="connsiteX920" fmla="*/ 250825 w 533400"/>
                <a:gd name="connsiteY920" fmla="*/ 357188 h 409575"/>
                <a:gd name="connsiteX921" fmla="*/ 247650 w 533400"/>
                <a:gd name="connsiteY921" fmla="*/ 360363 h 409575"/>
                <a:gd name="connsiteX922" fmla="*/ 246062 w 533400"/>
                <a:gd name="connsiteY922" fmla="*/ 360363 h 409575"/>
                <a:gd name="connsiteX923" fmla="*/ 246062 w 533400"/>
                <a:gd name="connsiteY923" fmla="*/ 361950 h 409575"/>
                <a:gd name="connsiteX924" fmla="*/ 242887 w 533400"/>
                <a:gd name="connsiteY924" fmla="*/ 361950 h 409575"/>
                <a:gd name="connsiteX925" fmla="*/ 239712 w 533400"/>
                <a:gd name="connsiteY925" fmla="*/ 360363 h 409575"/>
                <a:gd name="connsiteX926" fmla="*/ 236537 w 533400"/>
                <a:gd name="connsiteY926" fmla="*/ 360363 h 409575"/>
                <a:gd name="connsiteX927" fmla="*/ 236537 w 533400"/>
                <a:gd name="connsiteY927" fmla="*/ 357188 h 409575"/>
                <a:gd name="connsiteX928" fmla="*/ 239712 w 533400"/>
                <a:gd name="connsiteY928" fmla="*/ 357188 h 409575"/>
                <a:gd name="connsiteX929" fmla="*/ 239712 w 533400"/>
                <a:gd name="connsiteY929" fmla="*/ 355600 h 409575"/>
                <a:gd name="connsiteX930" fmla="*/ 236537 w 533400"/>
                <a:gd name="connsiteY930" fmla="*/ 355600 h 409575"/>
                <a:gd name="connsiteX931" fmla="*/ 234950 w 533400"/>
                <a:gd name="connsiteY931" fmla="*/ 355600 h 409575"/>
                <a:gd name="connsiteX932" fmla="*/ 231775 w 533400"/>
                <a:gd name="connsiteY932" fmla="*/ 355600 h 409575"/>
                <a:gd name="connsiteX933" fmla="*/ 230187 w 533400"/>
                <a:gd name="connsiteY933" fmla="*/ 355600 h 409575"/>
                <a:gd name="connsiteX934" fmla="*/ 227012 w 533400"/>
                <a:gd name="connsiteY934" fmla="*/ 357188 h 409575"/>
                <a:gd name="connsiteX935" fmla="*/ 225425 w 533400"/>
                <a:gd name="connsiteY935" fmla="*/ 360363 h 409575"/>
                <a:gd name="connsiteX936" fmla="*/ 223837 w 533400"/>
                <a:gd name="connsiteY936" fmla="*/ 360363 h 409575"/>
                <a:gd name="connsiteX937" fmla="*/ 220662 w 533400"/>
                <a:gd name="connsiteY937" fmla="*/ 361950 h 409575"/>
                <a:gd name="connsiteX938" fmla="*/ 219075 w 533400"/>
                <a:gd name="connsiteY938" fmla="*/ 361950 h 409575"/>
                <a:gd name="connsiteX939" fmla="*/ 214312 w 533400"/>
                <a:gd name="connsiteY939" fmla="*/ 366713 h 409575"/>
                <a:gd name="connsiteX940" fmla="*/ 209550 w 533400"/>
                <a:gd name="connsiteY940" fmla="*/ 368300 h 409575"/>
                <a:gd name="connsiteX941" fmla="*/ 207962 w 533400"/>
                <a:gd name="connsiteY941" fmla="*/ 368300 h 409575"/>
                <a:gd name="connsiteX942" fmla="*/ 209550 w 533400"/>
                <a:gd name="connsiteY942" fmla="*/ 366713 h 409575"/>
                <a:gd name="connsiteX943" fmla="*/ 207962 w 533400"/>
                <a:gd name="connsiteY943" fmla="*/ 366713 h 409575"/>
                <a:gd name="connsiteX944" fmla="*/ 207962 w 533400"/>
                <a:gd name="connsiteY944" fmla="*/ 363538 h 409575"/>
                <a:gd name="connsiteX945" fmla="*/ 209550 w 533400"/>
                <a:gd name="connsiteY945" fmla="*/ 363538 h 409575"/>
                <a:gd name="connsiteX946" fmla="*/ 211137 w 533400"/>
                <a:gd name="connsiteY946" fmla="*/ 361950 h 409575"/>
                <a:gd name="connsiteX947" fmla="*/ 214312 w 533400"/>
                <a:gd name="connsiteY947" fmla="*/ 361950 h 409575"/>
                <a:gd name="connsiteX948" fmla="*/ 214312 w 533400"/>
                <a:gd name="connsiteY948" fmla="*/ 360363 h 409575"/>
                <a:gd name="connsiteX949" fmla="*/ 215900 w 533400"/>
                <a:gd name="connsiteY949" fmla="*/ 360363 h 409575"/>
                <a:gd name="connsiteX950" fmla="*/ 219075 w 533400"/>
                <a:gd name="connsiteY950" fmla="*/ 357188 h 409575"/>
                <a:gd name="connsiteX951" fmla="*/ 220662 w 533400"/>
                <a:gd name="connsiteY951" fmla="*/ 357188 h 409575"/>
                <a:gd name="connsiteX952" fmla="*/ 220662 w 533400"/>
                <a:gd name="connsiteY952" fmla="*/ 355600 h 409575"/>
                <a:gd name="connsiteX953" fmla="*/ 223837 w 533400"/>
                <a:gd name="connsiteY953" fmla="*/ 355600 h 409575"/>
                <a:gd name="connsiteX954" fmla="*/ 225425 w 533400"/>
                <a:gd name="connsiteY954" fmla="*/ 355600 h 409575"/>
                <a:gd name="connsiteX955" fmla="*/ 227012 w 533400"/>
                <a:gd name="connsiteY955" fmla="*/ 352425 h 409575"/>
                <a:gd name="connsiteX956" fmla="*/ 231775 w 533400"/>
                <a:gd name="connsiteY956" fmla="*/ 347663 h 409575"/>
                <a:gd name="connsiteX957" fmla="*/ 230187 w 533400"/>
                <a:gd name="connsiteY957" fmla="*/ 346075 h 409575"/>
                <a:gd name="connsiteX958" fmla="*/ 227012 w 533400"/>
                <a:gd name="connsiteY958" fmla="*/ 346075 h 409575"/>
                <a:gd name="connsiteX959" fmla="*/ 227012 w 533400"/>
                <a:gd name="connsiteY959" fmla="*/ 344488 h 409575"/>
                <a:gd name="connsiteX960" fmla="*/ 223837 w 533400"/>
                <a:gd name="connsiteY960" fmla="*/ 346075 h 409575"/>
                <a:gd name="connsiteX961" fmla="*/ 220662 w 533400"/>
                <a:gd name="connsiteY961" fmla="*/ 347663 h 409575"/>
                <a:gd name="connsiteX962" fmla="*/ 219075 w 533400"/>
                <a:gd name="connsiteY962" fmla="*/ 347663 h 409575"/>
                <a:gd name="connsiteX963" fmla="*/ 215900 w 533400"/>
                <a:gd name="connsiteY963" fmla="*/ 347663 h 409575"/>
                <a:gd name="connsiteX964" fmla="*/ 215900 w 533400"/>
                <a:gd name="connsiteY964" fmla="*/ 350838 h 409575"/>
                <a:gd name="connsiteX965" fmla="*/ 214312 w 533400"/>
                <a:gd name="connsiteY965" fmla="*/ 350838 h 409575"/>
                <a:gd name="connsiteX966" fmla="*/ 211137 w 533400"/>
                <a:gd name="connsiteY966" fmla="*/ 352425 h 409575"/>
                <a:gd name="connsiteX967" fmla="*/ 207962 w 533400"/>
                <a:gd name="connsiteY967" fmla="*/ 352425 h 409575"/>
                <a:gd name="connsiteX968" fmla="*/ 203200 w 533400"/>
                <a:gd name="connsiteY968" fmla="*/ 355600 h 409575"/>
                <a:gd name="connsiteX969" fmla="*/ 198437 w 533400"/>
                <a:gd name="connsiteY969" fmla="*/ 360363 h 409575"/>
                <a:gd name="connsiteX970" fmla="*/ 193675 w 533400"/>
                <a:gd name="connsiteY970" fmla="*/ 363538 h 409575"/>
                <a:gd name="connsiteX971" fmla="*/ 192087 w 533400"/>
                <a:gd name="connsiteY971" fmla="*/ 363538 h 409575"/>
                <a:gd name="connsiteX972" fmla="*/ 192087 w 533400"/>
                <a:gd name="connsiteY972" fmla="*/ 366713 h 409575"/>
                <a:gd name="connsiteX973" fmla="*/ 188912 w 533400"/>
                <a:gd name="connsiteY973" fmla="*/ 368300 h 409575"/>
                <a:gd name="connsiteX974" fmla="*/ 188912 w 533400"/>
                <a:gd name="connsiteY974" fmla="*/ 371475 h 409575"/>
                <a:gd name="connsiteX975" fmla="*/ 187325 w 533400"/>
                <a:gd name="connsiteY975" fmla="*/ 371475 h 409575"/>
                <a:gd name="connsiteX976" fmla="*/ 184150 w 533400"/>
                <a:gd name="connsiteY976" fmla="*/ 371475 h 409575"/>
                <a:gd name="connsiteX977" fmla="*/ 187325 w 533400"/>
                <a:gd name="connsiteY977" fmla="*/ 366713 h 409575"/>
                <a:gd name="connsiteX978" fmla="*/ 188912 w 533400"/>
                <a:gd name="connsiteY978" fmla="*/ 361950 h 409575"/>
                <a:gd name="connsiteX979" fmla="*/ 192087 w 533400"/>
                <a:gd name="connsiteY979" fmla="*/ 360363 h 409575"/>
                <a:gd name="connsiteX980" fmla="*/ 193675 w 533400"/>
                <a:gd name="connsiteY980" fmla="*/ 357188 h 409575"/>
                <a:gd name="connsiteX981" fmla="*/ 196850 w 533400"/>
                <a:gd name="connsiteY981" fmla="*/ 357188 h 409575"/>
                <a:gd name="connsiteX982" fmla="*/ 198437 w 533400"/>
                <a:gd name="connsiteY982" fmla="*/ 355600 h 409575"/>
                <a:gd name="connsiteX983" fmla="*/ 198437 w 533400"/>
                <a:gd name="connsiteY983" fmla="*/ 352425 h 409575"/>
                <a:gd name="connsiteX984" fmla="*/ 198437 w 533400"/>
                <a:gd name="connsiteY984" fmla="*/ 350838 h 409575"/>
                <a:gd name="connsiteX985" fmla="*/ 198437 w 533400"/>
                <a:gd name="connsiteY985" fmla="*/ 347663 h 409575"/>
                <a:gd name="connsiteX986" fmla="*/ 196850 w 533400"/>
                <a:gd name="connsiteY986" fmla="*/ 347663 h 409575"/>
                <a:gd name="connsiteX987" fmla="*/ 198438 w 533400"/>
                <a:gd name="connsiteY987" fmla="*/ 346075 h 409575"/>
                <a:gd name="connsiteX988" fmla="*/ 198438 w 533400"/>
                <a:gd name="connsiteY988" fmla="*/ 347663 h 409575"/>
                <a:gd name="connsiteX989" fmla="*/ 200025 w 533400"/>
                <a:gd name="connsiteY989" fmla="*/ 347663 h 409575"/>
                <a:gd name="connsiteX990" fmla="*/ 200025 w 533400"/>
                <a:gd name="connsiteY990" fmla="*/ 346075 h 409575"/>
                <a:gd name="connsiteX991" fmla="*/ 200025 w 533400"/>
                <a:gd name="connsiteY991" fmla="*/ 344488 h 409575"/>
                <a:gd name="connsiteX992" fmla="*/ 200025 w 533400"/>
                <a:gd name="connsiteY992" fmla="*/ 341313 h 409575"/>
                <a:gd name="connsiteX993" fmla="*/ 200025 w 533400"/>
                <a:gd name="connsiteY993" fmla="*/ 339725 h 409575"/>
                <a:gd name="connsiteX994" fmla="*/ 200025 w 533400"/>
                <a:gd name="connsiteY994" fmla="*/ 336550 h 409575"/>
                <a:gd name="connsiteX995" fmla="*/ 200025 w 533400"/>
                <a:gd name="connsiteY995" fmla="*/ 334963 h 409575"/>
                <a:gd name="connsiteX996" fmla="*/ 198437 w 533400"/>
                <a:gd name="connsiteY996" fmla="*/ 334963 h 409575"/>
                <a:gd name="connsiteX997" fmla="*/ 198437 w 533400"/>
                <a:gd name="connsiteY997" fmla="*/ 333375 h 409575"/>
                <a:gd name="connsiteX998" fmla="*/ 198437 w 533400"/>
                <a:gd name="connsiteY998" fmla="*/ 330200 h 409575"/>
                <a:gd name="connsiteX999" fmla="*/ 198437 w 533400"/>
                <a:gd name="connsiteY999" fmla="*/ 328613 h 409575"/>
                <a:gd name="connsiteX1000" fmla="*/ 196850 w 533400"/>
                <a:gd name="connsiteY1000" fmla="*/ 328613 h 409575"/>
                <a:gd name="connsiteX1001" fmla="*/ 193675 w 533400"/>
                <a:gd name="connsiteY1001" fmla="*/ 330200 h 409575"/>
                <a:gd name="connsiteX1002" fmla="*/ 192087 w 533400"/>
                <a:gd name="connsiteY1002" fmla="*/ 330200 h 409575"/>
                <a:gd name="connsiteX1003" fmla="*/ 192087 w 533400"/>
                <a:gd name="connsiteY1003" fmla="*/ 328613 h 409575"/>
                <a:gd name="connsiteX1004" fmla="*/ 193675 w 533400"/>
                <a:gd name="connsiteY1004" fmla="*/ 328613 h 409575"/>
                <a:gd name="connsiteX1005" fmla="*/ 196850 w 533400"/>
                <a:gd name="connsiteY1005" fmla="*/ 325438 h 409575"/>
                <a:gd name="connsiteX1006" fmla="*/ 196850 w 533400"/>
                <a:gd name="connsiteY1006" fmla="*/ 323850 h 409575"/>
                <a:gd name="connsiteX1007" fmla="*/ 193675 w 533400"/>
                <a:gd name="connsiteY1007" fmla="*/ 323850 h 409575"/>
                <a:gd name="connsiteX1008" fmla="*/ 193675 w 533400"/>
                <a:gd name="connsiteY1008" fmla="*/ 320675 h 409575"/>
                <a:gd name="connsiteX1009" fmla="*/ 192087 w 533400"/>
                <a:gd name="connsiteY1009" fmla="*/ 319088 h 409575"/>
                <a:gd name="connsiteX1010" fmla="*/ 188912 w 533400"/>
                <a:gd name="connsiteY1010" fmla="*/ 320675 h 409575"/>
                <a:gd name="connsiteX1011" fmla="*/ 184150 w 533400"/>
                <a:gd name="connsiteY1011" fmla="*/ 320675 h 409575"/>
                <a:gd name="connsiteX1012" fmla="*/ 182562 w 533400"/>
                <a:gd name="connsiteY1012" fmla="*/ 320675 h 409575"/>
                <a:gd name="connsiteX1013" fmla="*/ 180975 w 533400"/>
                <a:gd name="connsiteY1013" fmla="*/ 320675 h 409575"/>
                <a:gd name="connsiteX1014" fmla="*/ 177800 w 533400"/>
                <a:gd name="connsiteY1014" fmla="*/ 320675 h 409575"/>
                <a:gd name="connsiteX1015" fmla="*/ 177800 w 533400"/>
                <a:gd name="connsiteY1015" fmla="*/ 319088 h 409575"/>
                <a:gd name="connsiteX1016" fmla="*/ 176212 w 533400"/>
                <a:gd name="connsiteY1016" fmla="*/ 319088 h 409575"/>
                <a:gd name="connsiteX1017" fmla="*/ 173037 w 533400"/>
                <a:gd name="connsiteY1017" fmla="*/ 319088 h 409575"/>
                <a:gd name="connsiteX1018" fmla="*/ 171450 w 533400"/>
                <a:gd name="connsiteY1018" fmla="*/ 319088 h 409575"/>
                <a:gd name="connsiteX1019" fmla="*/ 166687 w 533400"/>
                <a:gd name="connsiteY1019" fmla="*/ 319088 h 409575"/>
                <a:gd name="connsiteX1020" fmla="*/ 165100 w 533400"/>
                <a:gd name="connsiteY1020" fmla="*/ 320675 h 409575"/>
                <a:gd name="connsiteX1021" fmla="*/ 161925 w 533400"/>
                <a:gd name="connsiteY1021" fmla="*/ 320675 h 409575"/>
                <a:gd name="connsiteX1022" fmla="*/ 160337 w 533400"/>
                <a:gd name="connsiteY1022" fmla="*/ 323850 h 409575"/>
                <a:gd name="connsiteX1023" fmla="*/ 157162 w 533400"/>
                <a:gd name="connsiteY1023" fmla="*/ 323850 h 409575"/>
                <a:gd name="connsiteX1024" fmla="*/ 155575 w 533400"/>
                <a:gd name="connsiteY1024" fmla="*/ 325438 h 409575"/>
                <a:gd name="connsiteX1025" fmla="*/ 146050 w 533400"/>
                <a:gd name="connsiteY1025" fmla="*/ 330200 h 409575"/>
                <a:gd name="connsiteX1026" fmla="*/ 141287 w 533400"/>
                <a:gd name="connsiteY1026" fmla="*/ 333375 h 409575"/>
                <a:gd name="connsiteX1027" fmla="*/ 139700 w 533400"/>
                <a:gd name="connsiteY1027" fmla="*/ 336550 h 409575"/>
                <a:gd name="connsiteX1028" fmla="*/ 136525 w 533400"/>
                <a:gd name="connsiteY1028" fmla="*/ 336550 h 409575"/>
                <a:gd name="connsiteX1029" fmla="*/ 134937 w 533400"/>
                <a:gd name="connsiteY1029" fmla="*/ 336550 h 409575"/>
                <a:gd name="connsiteX1030" fmla="*/ 134937 w 533400"/>
                <a:gd name="connsiteY1030" fmla="*/ 339725 h 409575"/>
                <a:gd name="connsiteX1031" fmla="*/ 133350 w 533400"/>
                <a:gd name="connsiteY1031" fmla="*/ 339725 h 409575"/>
                <a:gd name="connsiteX1032" fmla="*/ 133350 w 533400"/>
                <a:gd name="connsiteY1032" fmla="*/ 336550 h 409575"/>
                <a:gd name="connsiteX1033" fmla="*/ 133350 w 533400"/>
                <a:gd name="connsiteY1033" fmla="*/ 334963 h 409575"/>
                <a:gd name="connsiteX1034" fmla="*/ 134937 w 533400"/>
                <a:gd name="connsiteY1034" fmla="*/ 334963 h 409575"/>
                <a:gd name="connsiteX1035" fmla="*/ 136525 w 533400"/>
                <a:gd name="connsiteY1035" fmla="*/ 334963 h 409575"/>
                <a:gd name="connsiteX1036" fmla="*/ 136525 w 533400"/>
                <a:gd name="connsiteY1036" fmla="*/ 333375 h 409575"/>
                <a:gd name="connsiteX1037" fmla="*/ 139700 w 533400"/>
                <a:gd name="connsiteY1037" fmla="*/ 333375 h 409575"/>
                <a:gd name="connsiteX1038" fmla="*/ 139700 w 533400"/>
                <a:gd name="connsiteY1038" fmla="*/ 330200 h 409575"/>
                <a:gd name="connsiteX1039" fmla="*/ 141287 w 533400"/>
                <a:gd name="connsiteY1039" fmla="*/ 330200 h 409575"/>
                <a:gd name="connsiteX1040" fmla="*/ 146050 w 533400"/>
                <a:gd name="connsiteY1040" fmla="*/ 325438 h 409575"/>
                <a:gd name="connsiteX1041" fmla="*/ 149225 w 533400"/>
                <a:gd name="connsiteY1041" fmla="*/ 323850 h 409575"/>
                <a:gd name="connsiteX1042" fmla="*/ 150812 w 533400"/>
                <a:gd name="connsiteY1042" fmla="*/ 323850 h 409575"/>
                <a:gd name="connsiteX1043" fmla="*/ 152400 w 533400"/>
                <a:gd name="connsiteY1043" fmla="*/ 320675 h 409575"/>
                <a:gd name="connsiteX1044" fmla="*/ 155575 w 533400"/>
                <a:gd name="connsiteY1044" fmla="*/ 320675 h 409575"/>
                <a:gd name="connsiteX1045" fmla="*/ 157162 w 533400"/>
                <a:gd name="connsiteY1045" fmla="*/ 320675 h 409575"/>
                <a:gd name="connsiteX1046" fmla="*/ 157162 w 533400"/>
                <a:gd name="connsiteY1046" fmla="*/ 319088 h 409575"/>
                <a:gd name="connsiteX1047" fmla="*/ 160337 w 533400"/>
                <a:gd name="connsiteY1047" fmla="*/ 319088 h 409575"/>
                <a:gd name="connsiteX1048" fmla="*/ 161925 w 533400"/>
                <a:gd name="connsiteY1048" fmla="*/ 317500 h 409575"/>
                <a:gd name="connsiteX1049" fmla="*/ 166687 w 533400"/>
                <a:gd name="connsiteY1049" fmla="*/ 314325 h 409575"/>
                <a:gd name="connsiteX1050" fmla="*/ 168275 w 533400"/>
                <a:gd name="connsiteY1050" fmla="*/ 314325 h 409575"/>
                <a:gd name="connsiteX1051" fmla="*/ 173037 w 533400"/>
                <a:gd name="connsiteY1051" fmla="*/ 312738 h 409575"/>
                <a:gd name="connsiteX1052" fmla="*/ 173037 w 533400"/>
                <a:gd name="connsiteY1052" fmla="*/ 309563 h 409575"/>
                <a:gd name="connsiteX1053" fmla="*/ 176212 w 533400"/>
                <a:gd name="connsiteY1053" fmla="*/ 309563 h 409575"/>
                <a:gd name="connsiteX1054" fmla="*/ 176212 w 533400"/>
                <a:gd name="connsiteY1054" fmla="*/ 307975 h 409575"/>
                <a:gd name="connsiteX1055" fmla="*/ 177800 w 533400"/>
                <a:gd name="connsiteY1055" fmla="*/ 304800 h 409575"/>
                <a:gd name="connsiteX1056" fmla="*/ 176212 w 533400"/>
                <a:gd name="connsiteY1056" fmla="*/ 304800 h 409575"/>
                <a:gd name="connsiteX1057" fmla="*/ 176212 w 533400"/>
                <a:gd name="connsiteY1057" fmla="*/ 303213 h 409575"/>
                <a:gd name="connsiteX1058" fmla="*/ 173037 w 533400"/>
                <a:gd name="connsiteY1058" fmla="*/ 303213 h 409575"/>
                <a:gd name="connsiteX1059" fmla="*/ 168275 w 533400"/>
                <a:gd name="connsiteY1059" fmla="*/ 303213 h 409575"/>
                <a:gd name="connsiteX1060" fmla="*/ 166687 w 533400"/>
                <a:gd name="connsiteY1060" fmla="*/ 304800 h 409575"/>
                <a:gd name="connsiteX1061" fmla="*/ 165100 w 533400"/>
                <a:gd name="connsiteY1061" fmla="*/ 307975 h 409575"/>
                <a:gd name="connsiteX1062" fmla="*/ 161925 w 533400"/>
                <a:gd name="connsiteY1062" fmla="*/ 309563 h 409575"/>
                <a:gd name="connsiteX1063" fmla="*/ 149225 w 533400"/>
                <a:gd name="connsiteY1063" fmla="*/ 314325 h 409575"/>
                <a:gd name="connsiteX1064" fmla="*/ 141287 w 533400"/>
                <a:gd name="connsiteY1064" fmla="*/ 317500 h 409575"/>
                <a:gd name="connsiteX1065" fmla="*/ 144462 w 533400"/>
                <a:gd name="connsiteY1065" fmla="*/ 314325 h 409575"/>
                <a:gd name="connsiteX1066" fmla="*/ 149225 w 533400"/>
                <a:gd name="connsiteY1066" fmla="*/ 312738 h 409575"/>
                <a:gd name="connsiteX1067" fmla="*/ 150812 w 533400"/>
                <a:gd name="connsiteY1067" fmla="*/ 312738 h 409575"/>
                <a:gd name="connsiteX1068" fmla="*/ 150812 w 533400"/>
                <a:gd name="connsiteY1068" fmla="*/ 309563 h 409575"/>
                <a:gd name="connsiteX1069" fmla="*/ 152400 w 533400"/>
                <a:gd name="connsiteY1069" fmla="*/ 309563 h 409575"/>
                <a:gd name="connsiteX1070" fmla="*/ 152400 w 533400"/>
                <a:gd name="connsiteY1070" fmla="*/ 307975 h 409575"/>
                <a:gd name="connsiteX1071" fmla="*/ 152400 w 533400"/>
                <a:gd name="connsiteY1071" fmla="*/ 304800 h 409575"/>
                <a:gd name="connsiteX1072" fmla="*/ 155575 w 533400"/>
                <a:gd name="connsiteY1072" fmla="*/ 304800 h 409575"/>
                <a:gd name="connsiteX1073" fmla="*/ 155575 w 533400"/>
                <a:gd name="connsiteY1073" fmla="*/ 303213 h 409575"/>
                <a:gd name="connsiteX1074" fmla="*/ 155575 w 533400"/>
                <a:gd name="connsiteY1074" fmla="*/ 301625 h 409575"/>
                <a:gd name="connsiteX1075" fmla="*/ 152400 w 533400"/>
                <a:gd name="connsiteY1075" fmla="*/ 298450 h 409575"/>
                <a:gd name="connsiteX1076" fmla="*/ 150812 w 533400"/>
                <a:gd name="connsiteY1076" fmla="*/ 298450 h 409575"/>
                <a:gd name="connsiteX1077" fmla="*/ 149225 w 533400"/>
                <a:gd name="connsiteY1077" fmla="*/ 298450 h 409575"/>
                <a:gd name="connsiteX1078" fmla="*/ 144462 w 533400"/>
                <a:gd name="connsiteY1078" fmla="*/ 298450 h 409575"/>
                <a:gd name="connsiteX1079" fmla="*/ 139700 w 533400"/>
                <a:gd name="connsiteY1079" fmla="*/ 301625 h 409575"/>
                <a:gd name="connsiteX1080" fmla="*/ 136525 w 533400"/>
                <a:gd name="connsiteY1080" fmla="*/ 301625 h 409575"/>
                <a:gd name="connsiteX1081" fmla="*/ 134937 w 533400"/>
                <a:gd name="connsiteY1081" fmla="*/ 298450 h 409575"/>
                <a:gd name="connsiteX1082" fmla="*/ 133350 w 533400"/>
                <a:gd name="connsiteY1082" fmla="*/ 301625 h 409575"/>
                <a:gd name="connsiteX1083" fmla="*/ 130175 w 533400"/>
                <a:gd name="connsiteY1083" fmla="*/ 301625 h 409575"/>
                <a:gd name="connsiteX1084" fmla="*/ 128587 w 533400"/>
                <a:gd name="connsiteY1084" fmla="*/ 303213 h 409575"/>
                <a:gd name="connsiteX1085" fmla="*/ 125412 w 533400"/>
                <a:gd name="connsiteY1085" fmla="*/ 303213 h 409575"/>
                <a:gd name="connsiteX1086" fmla="*/ 123825 w 533400"/>
                <a:gd name="connsiteY1086" fmla="*/ 304800 h 409575"/>
                <a:gd name="connsiteX1087" fmla="*/ 119062 w 533400"/>
                <a:gd name="connsiteY1087" fmla="*/ 304800 h 409575"/>
                <a:gd name="connsiteX1088" fmla="*/ 119062 w 533400"/>
                <a:gd name="connsiteY1088" fmla="*/ 303213 h 409575"/>
                <a:gd name="connsiteX1089" fmla="*/ 122237 w 533400"/>
                <a:gd name="connsiteY1089" fmla="*/ 303213 h 409575"/>
                <a:gd name="connsiteX1090" fmla="*/ 123825 w 533400"/>
                <a:gd name="connsiteY1090" fmla="*/ 303213 h 409575"/>
                <a:gd name="connsiteX1091" fmla="*/ 125412 w 533400"/>
                <a:gd name="connsiteY1091" fmla="*/ 301625 h 409575"/>
                <a:gd name="connsiteX1092" fmla="*/ 128587 w 533400"/>
                <a:gd name="connsiteY1092" fmla="*/ 301625 h 409575"/>
                <a:gd name="connsiteX1093" fmla="*/ 130175 w 533400"/>
                <a:gd name="connsiteY1093" fmla="*/ 298450 h 409575"/>
                <a:gd name="connsiteX1094" fmla="*/ 133350 w 533400"/>
                <a:gd name="connsiteY1094" fmla="*/ 296863 h 409575"/>
                <a:gd name="connsiteX1095" fmla="*/ 134937 w 533400"/>
                <a:gd name="connsiteY1095" fmla="*/ 296863 h 409575"/>
                <a:gd name="connsiteX1096" fmla="*/ 136525 w 533400"/>
                <a:gd name="connsiteY1096" fmla="*/ 296863 h 409575"/>
                <a:gd name="connsiteX1097" fmla="*/ 141287 w 533400"/>
                <a:gd name="connsiteY1097" fmla="*/ 293688 h 409575"/>
                <a:gd name="connsiteX1098" fmla="*/ 144462 w 533400"/>
                <a:gd name="connsiteY1098" fmla="*/ 292100 h 409575"/>
                <a:gd name="connsiteX1099" fmla="*/ 146050 w 533400"/>
                <a:gd name="connsiteY1099" fmla="*/ 292100 h 409575"/>
                <a:gd name="connsiteX1100" fmla="*/ 149225 w 533400"/>
                <a:gd name="connsiteY1100" fmla="*/ 292100 h 409575"/>
                <a:gd name="connsiteX1101" fmla="*/ 149225 w 533400"/>
                <a:gd name="connsiteY1101" fmla="*/ 288925 h 409575"/>
                <a:gd name="connsiteX1102" fmla="*/ 150812 w 533400"/>
                <a:gd name="connsiteY1102" fmla="*/ 288925 h 409575"/>
                <a:gd name="connsiteX1103" fmla="*/ 152400 w 533400"/>
                <a:gd name="connsiteY1103" fmla="*/ 288925 h 409575"/>
                <a:gd name="connsiteX1104" fmla="*/ 155575 w 533400"/>
                <a:gd name="connsiteY1104" fmla="*/ 292100 h 409575"/>
                <a:gd name="connsiteX1105" fmla="*/ 155575 w 533400"/>
                <a:gd name="connsiteY1105" fmla="*/ 288925 h 409575"/>
                <a:gd name="connsiteX1106" fmla="*/ 157162 w 533400"/>
                <a:gd name="connsiteY1106" fmla="*/ 288925 h 409575"/>
                <a:gd name="connsiteX1107" fmla="*/ 160337 w 533400"/>
                <a:gd name="connsiteY1107" fmla="*/ 288925 h 409575"/>
                <a:gd name="connsiteX1108" fmla="*/ 160337 w 533400"/>
                <a:gd name="connsiteY1108" fmla="*/ 287338 h 409575"/>
                <a:gd name="connsiteX1109" fmla="*/ 161925 w 533400"/>
                <a:gd name="connsiteY1109" fmla="*/ 287338 h 409575"/>
                <a:gd name="connsiteX1110" fmla="*/ 161925 w 533400"/>
                <a:gd name="connsiteY1110" fmla="*/ 285750 h 409575"/>
                <a:gd name="connsiteX1111" fmla="*/ 160337 w 533400"/>
                <a:gd name="connsiteY1111" fmla="*/ 285750 h 409575"/>
                <a:gd name="connsiteX1112" fmla="*/ 160337 w 533400"/>
                <a:gd name="connsiteY1112" fmla="*/ 282575 h 409575"/>
                <a:gd name="connsiteX1113" fmla="*/ 157162 w 533400"/>
                <a:gd name="connsiteY1113" fmla="*/ 280988 h 409575"/>
                <a:gd name="connsiteX1114" fmla="*/ 157162 w 533400"/>
                <a:gd name="connsiteY1114" fmla="*/ 277813 h 409575"/>
                <a:gd name="connsiteX1115" fmla="*/ 152400 w 533400"/>
                <a:gd name="connsiteY1115" fmla="*/ 277813 h 409575"/>
                <a:gd name="connsiteX1116" fmla="*/ 150812 w 533400"/>
                <a:gd name="connsiteY1116" fmla="*/ 277813 h 409575"/>
                <a:gd name="connsiteX1117" fmla="*/ 144462 w 533400"/>
                <a:gd name="connsiteY1117" fmla="*/ 280988 h 409575"/>
                <a:gd name="connsiteX1118" fmla="*/ 123825 w 533400"/>
                <a:gd name="connsiteY1118" fmla="*/ 285750 h 409575"/>
                <a:gd name="connsiteX1119" fmla="*/ 122237 w 533400"/>
                <a:gd name="connsiteY1119" fmla="*/ 285750 h 409575"/>
                <a:gd name="connsiteX1120" fmla="*/ 117475 w 533400"/>
                <a:gd name="connsiteY1120" fmla="*/ 287338 h 409575"/>
                <a:gd name="connsiteX1121" fmla="*/ 109537 w 533400"/>
                <a:gd name="connsiteY1121" fmla="*/ 287338 h 409575"/>
                <a:gd name="connsiteX1122" fmla="*/ 106362 w 533400"/>
                <a:gd name="connsiteY1122" fmla="*/ 287338 h 409575"/>
                <a:gd name="connsiteX1123" fmla="*/ 103187 w 533400"/>
                <a:gd name="connsiteY1123" fmla="*/ 288925 h 409575"/>
                <a:gd name="connsiteX1124" fmla="*/ 98425 w 533400"/>
                <a:gd name="connsiteY1124" fmla="*/ 288925 h 409575"/>
                <a:gd name="connsiteX1125" fmla="*/ 96837 w 533400"/>
                <a:gd name="connsiteY1125" fmla="*/ 292100 h 409575"/>
                <a:gd name="connsiteX1126" fmla="*/ 93662 w 533400"/>
                <a:gd name="connsiteY1126" fmla="*/ 292100 h 409575"/>
                <a:gd name="connsiteX1127" fmla="*/ 93662 w 533400"/>
                <a:gd name="connsiteY1127" fmla="*/ 293688 h 409575"/>
                <a:gd name="connsiteX1128" fmla="*/ 92075 w 533400"/>
                <a:gd name="connsiteY1128" fmla="*/ 293688 h 409575"/>
                <a:gd name="connsiteX1129" fmla="*/ 90487 w 533400"/>
                <a:gd name="connsiteY1129" fmla="*/ 293688 h 409575"/>
                <a:gd name="connsiteX1130" fmla="*/ 87312 w 533400"/>
                <a:gd name="connsiteY1130" fmla="*/ 293688 h 409575"/>
                <a:gd name="connsiteX1131" fmla="*/ 85725 w 533400"/>
                <a:gd name="connsiteY1131" fmla="*/ 293688 h 409575"/>
                <a:gd name="connsiteX1132" fmla="*/ 85725 w 533400"/>
                <a:gd name="connsiteY1132" fmla="*/ 296863 h 409575"/>
                <a:gd name="connsiteX1133" fmla="*/ 80962 w 533400"/>
                <a:gd name="connsiteY1133" fmla="*/ 296863 h 409575"/>
                <a:gd name="connsiteX1134" fmla="*/ 76200 w 533400"/>
                <a:gd name="connsiteY1134" fmla="*/ 298450 h 409575"/>
                <a:gd name="connsiteX1135" fmla="*/ 74612 w 533400"/>
                <a:gd name="connsiteY1135" fmla="*/ 298450 h 409575"/>
                <a:gd name="connsiteX1136" fmla="*/ 71437 w 533400"/>
                <a:gd name="connsiteY1136" fmla="*/ 301625 h 409575"/>
                <a:gd name="connsiteX1137" fmla="*/ 69850 w 533400"/>
                <a:gd name="connsiteY1137" fmla="*/ 301625 h 409575"/>
                <a:gd name="connsiteX1138" fmla="*/ 66675 w 533400"/>
                <a:gd name="connsiteY1138" fmla="*/ 301625 h 409575"/>
                <a:gd name="connsiteX1139" fmla="*/ 65087 w 533400"/>
                <a:gd name="connsiteY1139" fmla="*/ 301625 h 409575"/>
                <a:gd name="connsiteX1140" fmla="*/ 61912 w 533400"/>
                <a:gd name="connsiteY1140" fmla="*/ 303213 h 409575"/>
                <a:gd name="connsiteX1141" fmla="*/ 53975 w 533400"/>
                <a:gd name="connsiteY1141" fmla="*/ 303213 h 409575"/>
                <a:gd name="connsiteX1142" fmla="*/ 53975 w 533400"/>
                <a:gd name="connsiteY1142" fmla="*/ 301625 h 409575"/>
                <a:gd name="connsiteX1143" fmla="*/ 50800 w 533400"/>
                <a:gd name="connsiteY1143" fmla="*/ 301625 h 409575"/>
                <a:gd name="connsiteX1144" fmla="*/ 49212 w 533400"/>
                <a:gd name="connsiteY1144" fmla="*/ 301625 h 409575"/>
                <a:gd name="connsiteX1145" fmla="*/ 53975 w 533400"/>
                <a:gd name="connsiteY1145" fmla="*/ 298450 h 409575"/>
                <a:gd name="connsiteX1146" fmla="*/ 55562 w 533400"/>
                <a:gd name="connsiteY1146" fmla="*/ 298450 h 409575"/>
                <a:gd name="connsiteX1147" fmla="*/ 58737 w 533400"/>
                <a:gd name="connsiteY1147" fmla="*/ 298450 h 409575"/>
                <a:gd name="connsiteX1148" fmla="*/ 61912 w 533400"/>
                <a:gd name="connsiteY1148" fmla="*/ 296863 h 409575"/>
                <a:gd name="connsiteX1149" fmla="*/ 65087 w 533400"/>
                <a:gd name="connsiteY1149" fmla="*/ 296863 h 409575"/>
                <a:gd name="connsiteX1150" fmla="*/ 66675 w 533400"/>
                <a:gd name="connsiteY1150" fmla="*/ 296863 h 409575"/>
                <a:gd name="connsiteX1151" fmla="*/ 69850 w 533400"/>
                <a:gd name="connsiteY1151" fmla="*/ 296863 h 409575"/>
                <a:gd name="connsiteX1152" fmla="*/ 71437 w 533400"/>
                <a:gd name="connsiteY1152" fmla="*/ 296863 h 409575"/>
                <a:gd name="connsiteX1153" fmla="*/ 76200 w 533400"/>
                <a:gd name="connsiteY1153" fmla="*/ 293688 h 409575"/>
                <a:gd name="connsiteX1154" fmla="*/ 82550 w 533400"/>
                <a:gd name="connsiteY1154" fmla="*/ 292100 h 409575"/>
                <a:gd name="connsiteX1155" fmla="*/ 87312 w 533400"/>
                <a:gd name="connsiteY1155" fmla="*/ 288925 h 409575"/>
                <a:gd name="connsiteX1156" fmla="*/ 98425 w 533400"/>
                <a:gd name="connsiteY1156" fmla="*/ 285750 h 409575"/>
                <a:gd name="connsiteX1157" fmla="*/ 106362 w 533400"/>
                <a:gd name="connsiteY1157" fmla="*/ 282575 h 409575"/>
                <a:gd name="connsiteX1158" fmla="*/ 114300 w 533400"/>
                <a:gd name="connsiteY1158" fmla="*/ 280988 h 409575"/>
                <a:gd name="connsiteX1159" fmla="*/ 117475 w 533400"/>
                <a:gd name="connsiteY1159" fmla="*/ 280988 h 409575"/>
                <a:gd name="connsiteX1160" fmla="*/ 117475 w 533400"/>
                <a:gd name="connsiteY1160" fmla="*/ 277813 h 409575"/>
                <a:gd name="connsiteX1161" fmla="*/ 119062 w 533400"/>
                <a:gd name="connsiteY1161" fmla="*/ 277813 h 409575"/>
                <a:gd name="connsiteX1162" fmla="*/ 122237 w 533400"/>
                <a:gd name="connsiteY1162" fmla="*/ 276225 h 409575"/>
                <a:gd name="connsiteX1163" fmla="*/ 123825 w 533400"/>
                <a:gd name="connsiteY1163" fmla="*/ 276225 h 409575"/>
                <a:gd name="connsiteX1164" fmla="*/ 123825 w 533400"/>
                <a:gd name="connsiteY1164" fmla="*/ 273050 h 409575"/>
                <a:gd name="connsiteX1165" fmla="*/ 130175 w 533400"/>
                <a:gd name="connsiteY1165" fmla="*/ 269875 h 409575"/>
                <a:gd name="connsiteX1166" fmla="*/ 133350 w 533400"/>
                <a:gd name="connsiteY1166" fmla="*/ 266700 h 409575"/>
                <a:gd name="connsiteX1167" fmla="*/ 136525 w 533400"/>
                <a:gd name="connsiteY1167" fmla="*/ 261938 h 409575"/>
                <a:gd name="connsiteX1168" fmla="*/ 136525 w 533400"/>
                <a:gd name="connsiteY1168" fmla="*/ 260350 h 409575"/>
                <a:gd name="connsiteX1169" fmla="*/ 134937 w 533400"/>
                <a:gd name="connsiteY1169" fmla="*/ 258763 h 409575"/>
                <a:gd name="connsiteX1170" fmla="*/ 133350 w 533400"/>
                <a:gd name="connsiteY1170" fmla="*/ 258763 h 409575"/>
                <a:gd name="connsiteX1171" fmla="*/ 130175 w 533400"/>
                <a:gd name="connsiteY1171" fmla="*/ 258763 h 409575"/>
                <a:gd name="connsiteX1172" fmla="*/ 128587 w 533400"/>
                <a:gd name="connsiteY1172" fmla="*/ 258763 h 409575"/>
                <a:gd name="connsiteX1173" fmla="*/ 122237 w 533400"/>
                <a:gd name="connsiteY1173" fmla="*/ 258763 h 409575"/>
                <a:gd name="connsiteX1174" fmla="*/ 119062 w 533400"/>
                <a:gd name="connsiteY1174" fmla="*/ 258763 h 409575"/>
                <a:gd name="connsiteX1175" fmla="*/ 117475 w 533400"/>
                <a:gd name="connsiteY1175" fmla="*/ 255588 h 409575"/>
                <a:gd name="connsiteX1176" fmla="*/ 114300 w 533400"/>
                <a:gd name="connsiteY1176" fmla="*/ 255588 h 409575"/>
                <a:gd name="connsiteX1177" fmla="*/ 112712 w 533400"/>
                <a:gd name="connsiteY1177" fmla="*/ 255588 h 409575"/>
                <a:gd name="connsiteX1178" fmla="*/ 109537 w 533400"/>
                <a:gd name="connsiteY1178" fmla="*/ 255588 h 409575"/>
                <a:gd name="connsiteX1179" fmla="*/ 107950 w 533400"/>
                <a:gd name="connsiteY1179" fmla="*/ 255588 h 409575"/>
                <a:gd name="connsiteX1180" fmla="*/ 103187 w 533400"/>
                <a:gd name="connsiteY1180" fmla="*/ 255588 h 409575"/>
                <a:gd name="connsiteX1181" fmla="*/ 98425 w 533400"/>
                <a:gd name="connsiteY1181" fmla="*/ 258763 h 409575"/>
                <a:gd name="connsiteX1182" fmla="*/ 96837 w 533400"/>
                <a:gd name="connsiteY1182" fmla="*/ 258763 h 409575"/>
                <a:gd name="connsiteX1183" fmla="*/ 93662 w 533400"/>
                <a:gd name="connsiteY1183" fmla="*/ 258763 h 409575"/>
                <a:gd name="connsiteX1184" fmla="*/ 93662 w 533400"/>
                <a:gd name="connsiteY1184" fmla="*/ 255588 h 409575"/>
                <a:gd name="connsiteX1185" fmla="*/ 85725 w 533400"/>
                <a:gd name="connsiteY1185" fmla="*/ 258763 h 409575"/>
                <a:gd name="connsiteX1186" fmla="*/ 80962 w 533400"/>
                <a:gd name="connsiteY1186" fmla="*/ 260350 h 409575"/>
                <a:gd name="connsiteX1187" fmla="*/ 77787 w 533400"/>
                <a:gd name="connsiteY1187" fmla="*/ 260350 h 409575"/>
                <a:gd name="connsiteX1188" fmla="*/ 71437 w 533400"/>
                <a:gd name="connsiteY1188" fmla="*/ 260350 h 409575"/>
                <a:gd name="connsiteX1189" fmla="*/ 74612 w 533400"/>
                <a:gd name="connsiteY1189" fmla="*/ 258763 h 409575"/>
                <a:gd name="connsiteX1190" fmla="*/ 76200 w 533400"/>
                <a:gd name="connsiteY1190" fmla="*/ 258763 h 409575"/>
                <a:gd name="connsiteX1191" fmla="*/ 77787 w 533400"/>
                <a:gd name="connsiteY1191" fmla="*/ 258763 h 409575"/>
                <a:gd name="connsiteX1192" fmla="*/ 80962 w 533400"/>
                <a:gd name="connsiteY1192" fmla="*/ 258763 h 409575"/>
                <a:gd name="connsiteX1193" fmla="*/ 82550 w 533400"/>
                <a:gd name="connsiteY1193" fmla="*/ 255588 h 409575"/>
                <a:gd name="connsiteX1194" fmla="*/ 87312 w 533400"/>
                <a:gd name="connsiteY1194" fmla="*/ 254000 h 409575"/>
                <a:gd name="connsiteX1195" fmla="*/ 90487 w 533400"/>
                <a:gd name="connsiteY1195" fmla="*/ 254000 h 409575"/>
                <a:gd name="connsiteX1196" fmla="*/ 92075 w 533400"/>
                <a:gd name="connsiteY1196" fmla="*/ 250825 h 409575"/>
                <a:gd name="connsiteX1197" fmla="*/ 93662 w 533400"/>
                <a:gd name="connsiteY1197" fmla="*/ 250825 h 409575"/>
                <a:gd name="connsiteX1198" fmla="*/ 93662 w 533400"/>
                <a:gd name="connsiteY1198" fmla="*/ 249238 h 409575"/>
                <a:gd name="connsiteX1199" fmla="*/ 96837 w 533400"/>
                <a:gd name="connsiteY1199" fmla="*/ 246063 h 409575"/>
                <a:gd name="connsiteX1200" fmla="*/ 98425 w 533400"/>
                <a:gd name="connsiteY1200" fmla="*/ 246063 h 409575"/>
                <a:gd name="connsiteX1201" fmla="*/ 109537 w 533400"/>
                <a:gd name="connsiteY1201" fmla="*/ 242888 h 409575"/>
                <a:gd name="connsiteX1202" fmla="*/ 114300 w 533400"/>
                <a:gd name="connsiteY1202" fmla="*/ 242888 h 409575"/>
                <a:gd name="connsiteX1203" fmla="*/ 119062 w 533400"/>
                <a:gd name="connsiteY1203" fmla="*/ 239713 h 409575"/>
                <a:gd name="connsiteX1204" fmla="*/ 123825 w 533400"/>
                <a:gd name="connsiteY1204" fmla="*/ 238125 h 409575"/>
                <a:gd name="connsiteX1205" fmla="*/ 125412 w 533400"/>
                <a:gd name="connsiteY1205" fmla="*/ 233363 h 409575"/>
                <a:gd name="connsiteX1206" fmla="*/ 128587 w 533400"/>
                <a:gd name="connsiteY1206" fmla="*/ 228600 h 409575"/>
                <a:gd name="connsiteX1207" fmla="*/ 130175 w 533400"/>
                <a:gd name="connsiteY1207" fmla="*/ 227013 h 409575"/>
                <a:gd name="connsiteX1208" fmla="*/ 130175 w 533400"/>
                <a:gd name="connsiteY1208" fmla="*/ 222250 h 409575"/>
                <a:gd name="connsiteX1209" fmla="*/ 128587 w 533400"/>
                <a:gd name="connsiteY1209" fmla="*/ 219075 h 409575"/>
                <a:gd name="connsiteX1210" fmla="*/ 125412 w 533400"/>
                <a:gd name="connsiteY1210" fmla="*/ 217488 h 409575"/>
                <a:gd name="connsiteX1211" fmla="*/ 123825 w 533400"/>
                <a:gd name="connsiteY1211" fmla="*/ 214313 h 409575"/>
                <a:gd name="connsiteX1212" fmla="*/ 122237 w 533400"/>
                <a:gd name="connsiteY1212" fmla="*/ 214313 h 409575"/>
                <a:gd name="connsiteX1213" fmla="*/ 119062 w 533400"/>
                <a:gd name="connsiteY1213" fmla="*/ 212725 h 409575"/>
                <a:gd name="connsiteX1214" fmla="*/ 119062 w 533400"/>
                <a:gd name="connsiteY1214" fmla="*/ 211138 h 409575"/>
                <a:gd name="connsiteX1215" fmla="*/ 122237 w 533400"/>
                <a:gd name="connsiteY1215" fmla="*/ 207963 h 409575"/>
                <a:gd name="connsiteX1216" fmla="*/ 125412 w 533400"/>
                <a:gd name="connsiteY1216" fmla="*/ 207963 h 409575"/>
                <a:gd name="connsiteX1217" fmla="*/ 128587 w 533400"/>
                <a:gd name="connsiteY1217" fmla="*/ 207963 h 409575"/>
                <a:gd name="connsiteX1218" fmla="*/ 128587 w 533400"/>
                <a:gd name="connsiteY1218" fmla="*/ 206375 h 409575"/>
                <a:gd name="connsiteX1219" fmla="*/ 128587 w 533400"/>
                <a:gd name="connsiteY1219" fmla="*/ 203200 h 409575"/>
                <a:gd name="connsiteX1220" fmla="*/ 128587 w 533400"/>
                <a:gd name="connsiteY1220" fmla="*/ 201613 h 409575"/>
                <a:gd name="connsiteX1221" fmla="*/ 128587 w 533400"/>
                <a:gd name="connsiteY1221" fmla="*/ 198438 h 409575"/>
                <a:gd name="connsiteX1222" fmla="*/ 125412 w 533400"/>
                <a:gd name="connsiteY1222" fmla="*/ 196850 h 409575"/>
                <a:gd name="connsiteX1223" fmla="*/ 125412 w 533400"/>
                <a:gd name="connsiteY1223" fmla="*/ 195263 h 409575"/>
                <a:gd name="connsiteX1224" fmla="*/ 125412 w 533400"/>
                <a:gd name="connsiteY1224" fmla="*/ 192088 h 409575"/>
                <a:gd name="connsiteX1225" fmla="*/ 125412 w 533400"/>
                <a:gd name="connsiteY1225" fmla="*/ 190500 h 409575"/>
                <a:gd name="connsiteX1226" fmla="*/ 125412 w 533400"/>
                <a:gd name="connsiteY1226" fmla="*/ 187325 h 409575"/>
                <a:gd name="connsiteX1227" fmla="*/ 123825 w 533400"/>
                <a:gd name="connsiteY1227" fmla="*/ 187325 h 409575"/>
                <a:gd name="connsiteX1228" fmla="*/ 123825 w 533400"/>
                <a:gd name="connsiteY1228" fmla="*/ 185738 h 409575"/>
                <a:gd name="connsiteX1229" fmla="*/ 123825 w 533400"/>
                <a:gd name="connsiteY1229" fmla="*/ 184150 h 409575"/>
                <a:gd name="connsiteX1230" fmla="*/ 125412 w 533400"/>
                <a:gd name="connsiteY1230" fmla="*/ 180975 h 409575"/>
                <a:gd name="connsiteX1231" fmla="*/ 125412 w 533400"/>
                <a:gd name="connsiteY1231" fmla="*/ 179388 h 409575"/>
                <a:gd name="connsiteX1232" fmla="*/ 123825 w 533400"/>
                <a:gd name="connsiteY1232" fmla="*/ 179388 h 409575"/>
                <a:gd name="connsiteX1233" fmla="*/ 123825 w 533400"/>
                <a:gd name="connsiteY1233" fmla="*/ 176213 h 409575"/>
                <a:gd name="connsiteX1234" fmla="*/ 125412 w 533400"/>
                <a:gd name="connsiteY1234" fmla="*/ 176213 h 409575"/>
                <a:gd name="connsiteX1235" fmla="*/ 128587 w 533400"/>
                <a:gd name="connsiteY1235" fmla="*/ 176213 h 409575"/>
                <a:gd name="connsiteX1236" fmla="*/ 128587 w 533400"/>
                <a:gd name="connsiteY1236" fmla="*/ 179388 h 409575"/>
                <a:gd name="connsiteX1237" fmla="*/ 128587 w 533400"/>
                <a:gd name="connsiteY1237" fmla="*/ 180975 h 409575"/>
                <a:gd name="connsiteX1238" fmla="*/ 130175 w 533400"/>
                <a:gd name="connsiteY1238" fmla="*/ 180975 h 409575"/>
                <a:gd name="connsiteX1239" fmla="*/ 130175 w 533400"/>
                <a:gd name="connsiteY1239" fmla="*/ 179388 h 409575"/>
                <a:gd name="connsiteX1240" fmla="*/ 133350 w 533400"/>
                <a:gd name="connsiteY1240" fmla="*/ 179388 h 409575"/>
                <a:gd name="connsiteX1241" fmla="*/ 134937 w 533400"/>
                <a:gd name="connsiteY1241" fmla="*/ 179388 h 409575"/>
                <a:gd name="connsiteX1242" fmla="*/ 136525 w 533400"/>
                <a:gd name="connsiteY1242" fmla="*/ 179388 h 409575"/>
                <a:gd name="connsiteX1243" fmla="*/ 136525 w 533400"/>
                <a:gd name="connsiteY1243" fmla="*/ 174625 h 409575"/>
                <a:gd name="connsiteX1244" fmla="*/ 134937 w 533400"/>
                <a:gd name="connsiteY1244" fmla="*/ 171450 h 409575"/>
                <a:gd name="connsiteX1245" fmla="*/ 134937 w 533400"/>
                <a:gd name="connsiteY1245" fmla="*/ 169863 h 409575"/>
                <a:gd name="connsiteX1246" fmla="*/ 133350 w 533400"/>
                <a:gd name="connsiteY1246" fmla="*/ 168275 h 409575"/>
                <a:gd name="connsiteX1247" fmla="*/ 133350 w 533400"/>
                <a:gd name="connsiteY1247" fmla="*/ 165100 h 409575"/>
                <a:gd name="connsiteX1248" fmla="*/ 133350 w 533400"/>
                <a:gd name="connsiteY1248" fmla="*/ 163513 h 409575"/>
                <a:gd name="connsiteX1249" fmla="*/ 130175 w 533400"/>
                <a:gd name="connsiteY1249" fmla="*/ 163513 h 409575"/>
                <a:gd name="connsiteX1250" fmla="*/ 128587 w 533400"/>
                <a:gd name="connsiteY1250" fmla="*/ 163513 h 409575"/>
                <a:gd name="connsiteX1251" fmla="*/ 125412 w 533400"/>
                <a:gd name="connsiteY1251" fmla="*/ 163513 h 409575"/>
                <a:gd name="connsiteX1252" fmla="*/ 125412 w 533400"/>
                <a:gd name="connsiteY1252" fmla="*/ 160338 h 409575"/>
                <a:gd name="connsiteX1253" fmla="*/ 128587 w 533400"/>
                <a:gd name="connsiteY1253" fmla="*/ 158750 h 409575"/>
                <a:gd name="connsiteX1254" fmla="*/ 128587 w 533400"/>
                <a:gd name="connsiteY1254" fmla="*/ 155575 h 409575"/>
                <a:gd name="connsiteX1255" fmla="*/ 128587 w 533400"/>
                <a:gd name="connsiteY1255" fmla="*/ 153988 h 409575"/>
                <a:gd name="connsiteX1256" fmla="*/ 130175 w 533400"/>
                <a:gd name="connsiteY1256" fmla="*/ 155575 h 409575"/>
                <a:gd name="connsiteX1257" fmla="*/ 133350 w 533400"/>
                <a:gd name="connsiteY1257" fmla="*/ 155575 h 409575"/>
                <a:gd name="connsiteX1258" fmla="*/ 133350 w 533400"/>
                <a:gd name="connsiteY1258" fmla="*/ 153988 h 409575"/>
                <a:gd name="connsiteX1259" fmla="*/ 134937 w 533400"/>
                <a:gd name="connsiteY1259" fmla="*/ 152400 h 409575"/>
                <a:gd name="connsiteX1260" fmla="*/ 134937 w 533400"/>
                <a:gd name="connsiteY1260" fmla="*/ 149225 h 409575"/>
                <a:gd name="connsiteX1261" fmla="*/ 134937 w 533400"/>
                <a:gd name="connsiteY1261" fmla="*/ 147638 h 409575"/>
                <a:gd name="connsiteX1262" fmla="*/ 136525 w 533400"/>
                <a:gd name="connsiteY1262" fmla="*/ 147638 h 409575"/>
                <a:gd name="connsiteX1263" fmla="*/ 136525 w 533400"/>
                <a:gd name="connsiteY1263" fmla="*/ 144463 h 409575"/>
                <a:gd name="connsiteX1264" fmla="*/ 139700 w 533400"/>
                <a:gd name="connsiteY1264" fmla="*/ 142875 h 409575"/>
                <a:gd name="connsiteX1265" fmla="*/ 139700 w 533400"/>
                <a:gd name="connsiteY1265" fmla="*/ 139700 h 409575"/>
                <a:gd name="connsiteX1266" fmla="*/ 139700 w 533400"/>
                <a:gd name="connsiteY1266" fmla="*/ 138113 h 409575"/>
                <a:gd name="connsiteX1267" fmla="*/ 139700 w 533400"/>
                <a:gd name="connsiteY1267" fmla="*/ 136525 h 409575"/>
                <a:gd name="connsiteX1268" fmla="*/ 139700 w 533400"/>
                <a:gd name="connsiteY1268" fmla="*/ 131763 h 409575"/>
                <a:gd name="connsiteX1269" fmla="*/ 139700 w 533400"/>
                <a:gd name="connsiteY1269" fmla="*/ 128588 h 409575"/>
                <a:gd name="connsiteX1270" fmla="*/ 139700 w 533400"/>
                <a:gd name="connsiteY1270" fmla="*/ 127000 h 409575"/>
                <a:gd name="connsiteX1271" fmla="*/ 141287 w 533400"/>
                <a:gd name="connsiteY1271" fmla="*/ 123825 h 409575"/>
                <a:gd name="connsiteX1272" fmla="*/ 141287 w 533400"/>
                <a:gd name="connsiteY1272" fmla="*/ 122238 h 409575"/>
                <a:gd name="connsiteX1273" fmla="*/ 144462 w 533400"/>
                <a:gd name="connsiteY1273" fmla="*/ 120650 h 409575"/>
                <a:gd name="connsiteX1274" fmla="*/ 144462 w 533400"/>
                <a:gd name="connsiteY1274" fmla="*/ 115888 h 409575"/>
                <a:gd name="connsiteX1275" fmla="*/ 141287 w 533400"/>
                <a:gd name="connsiteY1275" fmla="*/ 115888 h 409575"/>
                <a:gd name="connsiteX1276" fmla="*/ 141287 w 533400"/>
                <a:gd name="connsiteY1276" fmla="*/ 112713 h 409575"/>
                <a:gd name="connsiteX1277" fmla="*/ 144462 w 533400"/>
                <a:gd name="connsiteY1277" fmla="*/ 111125 h 409575"/>
                <a:gd name="connsiteX1278" fmla="*/ 144462 w 533400"/>
                <a:gd name="connsiteY1278" fmla="*/ 107950 h 409575"/>
                <a:gd name="connsiteX1279" fmla="*/ 144462 w 533400"/>
                <a:gd name="connsiteY1279" fmla="*/ 106363 h 409575"/>
                <a:gd name="connsiteX1280" fmla="*/ 146050 w 533400"/>
                <a:gd name="connsiteY1280" fmla="*/ 106363 h 409575"/>
                <a:gd name="connsiteX1281" fmla="*/ 149225 w 533400"/>
                <a:gd name="connsiteY1281" fmla="*/ 106363 h 409575"/>
                <a:gd name="connsiteX1282" fmla="*/ 149225 w 533400"/>
                <a:gd name="connsiteY1282" fmla="*/ 104775 h 409575"/>
                <a:gd name="connsiteX1283" fmla="*/ 150812 w 533400"/>
                <a:gd name="connsiteY1283" fmla="*/ 104775 h 409575"/>
                <a:gd name="connsiteX1284" fmla="*/ 149225 w 533400"/>
                <a:gd name="connsiteY1284" fmla="*/ 100013 h 409575"/>
                <a:gd name="connsiteX1285" fmla="*/ 150812 w 533400"/>
                <a:gd name="connsiteY1285" fmla="*/ 100013 h 409575"/>
                <a:gd name="connsiteX1286" fmla="*/ 144462 w 533400"/>
                <a:gd name="connsiteY1286" fmla="*/ 95250 h 409575"/>
                <a:gd name="connsiteX1287" fmla="*/ 152400 w 533400"/>
                <a:gd name="connsiteY1287" fmla="*/ 100013 h 409575"/>
                <a:gd name="connsiteX1288" fmla="*/ 155575 w 533400"/>
                <a:gd name="connsiteY1288" fmla="*/ 100013 h 409575"/>
                <a:gd name="connsiteX1289" fmla="*/ 155575 w 533400"/>
                <a:gd name="connsiteY1289" fmla="*/ 96838 h 409575"/>
                <a:gd name="connsiteX1290" fmla="*/ 157162 w 533400"/>
                <a:gd name="connsiteY1290" fmla="*/ 95250 h 409575"/>
                <a:gd name="connsiteX1291" fmla="*/ 160337 w 533400"/>
                <a:gd name="connsiteY1291" fmla="*/ 95250 h 409575"/>
                <a:gd name="connsiteX1292" fmla="*/ 160337 w 533400"/>
                <a:gd name="connsiteY1292" fmla="*/ 93663 h 409575"/>
                <a:gd name="connsiteX1293" fmla="*/ 161925 w 533400"/>
                <a:gd name="connsiteY1293" fmla="*/ 93663 h 409575"/>
                <a:gd name="connsiteX1294" fmla="*/ 165100 w 533400"/>
                <a:gd name="connsiteY1294" fmla="*/ 93663 h 409575"/>
                <a:gd name="connsiteX1295" fmla="*/ 166687 w 533400"/>
                <a:gd name="connsiteY1295" fmla="*/ 93663 h 409575"/>
                <a:gd name="connsiteX1296" fmla="*/ 168275 w 533400"/>
                <a:gd name="connsiteY1296" fmla="*/ 93663 h 409575"/>
                <a:gd name="connsiteX1297" fmla="*/ 168275 w 533400"/>
                <a:gd name="connsiteY1297" fmla="*/ 90488 h 409575"/>
                <a:gd name="connsiteX1298" fmla="*/ 168275 w 533400"/>
                <a:gd name="connsiteY1298" fmla="*/ 88900 h 409575"/>
                <a:gd name="connsiteX1299" fmla="*/ 166687 w 533400"/>
                <a:gd name="connsiteY1299" fmla="*/ 85725 h 409575"/>
                <a:gd name="connsiteX1300" fmla="*/ 166687 w 533400"/>
                <a:gd name="connsiteY1300" fmla="*/ 84137 h 409575"/>
                <a:gd name="connsiteX1301" fmla="*/ 166687 w 533400"/>
                <a:gd name="connsiteY1301" fmla="*/ 80962 h 409575"/>
                <a:gd name="connsiteX1302" fmla="*/ 168275 w 533400"/>
                <a:gd name="connsiteY1302" fmla="*/ 84137 h 409575"/>
                <a:gd name="connsiteX1303" fmla="*/ 171450 w 533400"/>
                <a:gd name="connsiteY1303" fmla="*/ 84137 h 409575"/>
                <a:gd name="connsiteX1304" fmla="*/ 173037 w 533400"/>
                <a:gd name="connsiteY1304" fmla="*/ 80962 h 409575"/>
                <a:gd name="connsiteX1305" fmla="*/ 173037 w 533400"/>
                <a:gd name="connsiteY1305" fmla="*/ 79375 h 409575"/>
                <a:gd name="connsiteX1306" fmla="*/ 173037 w 533400"/>
                <a:gd name="connsiteY1306" fmla="*/ 77787 h 409575"/>
                <a:gd name="connsiteX1307" fmla="*/ 173037 w 533400"/>
                <a:gd name="connsiteY1307" fmla="*/ 74612 h 409575"/>
                <a:gd name="connsiteX1308" fmla="*/ 173037 w 533400"/>
                <a:gd name="connsiteY1308" fmla="*/ 73025 h 409575"/>
                <a:gd name="connsiteX1309" fmla="*/ 171450 w 533400"/>
                <a:gd name="connsiteY1309" fmla="*/ 73025 h 409575"/>
                <a:gd name="connsiteX1310" fmla="*/ 168275 w 533400"/>
                <a:gd name="connsiteY1310" fmla="*/ 69850 h 409575"/>
                <a:gd name="connsiteX1311" fmla="*/ 166687 w 533400"/>
                <a:gd name="connsiteY1311" fmla="*/ 69850 h 409575"/>
                <a:gd name="connsiteX1312" fmla="*/ 165100 w 533400"/>
                <a:gd name="connsiteY1312" fmla="*/ 68262 h 409575"/>
                <a:gd name="connsiteX1313" fmla="*/ 161925 w 533400"/>
                <a:gd name="connsiteY1313" fmla="*/ 65087 h 409575"/>
                <a:gd name="connsiteX1314" fmla="*/ 157162 w 533400"/>
                <a:gd name="connsiteY1314" fmla="*/ 63500 h 409575"/>
                <a:gd name="connsiteX1315" fmla="*/ 155575 w 533400"/>
                <a:gd name="connsiteY1315" fmla="*/ 61912 h 409575"/>
                <a:gd name="connsiteX1316" fmla="*/ 152400 w 533400"/>
                <a:gd name="connsiteY1316" fmla="*/ 58737 h 409575"/>
                <a:gd name="connsiteX1317" fmla="*/ 150812 w 533400"/>
                <a:gd name="connsiteY1317" fmla="*/ 57150 h 409575"/>
                <a:gd name="connsiteX1318" fmla="*/ 150812 w 533400"/>
                <a:gd name="connsiteY1318" fmla="*/ 52387 h 409575"/>
                <a:gd name="connsiteX1319" fmla="*/ 149225 w 533400"/>
                <a:gd name="connsiteY1319" fmla="*/ 52387 h 409575"/>
                <a:gd name="connsiteX1320" fmla="*/ 149225 w 533400"/>
                <a:gd name="connsiteY1320" fmla="*/ 49212 h 409575"/>
                <a:gd name="connsiteX1321" fmla="*/ 149225 w 533400"/>
                <a:gd name="connsiteY1321" fmla="*/ 47625 h 409575"/>
                <a:gd name="connsiteX1322" fmla="*/ 150812 w 533400"/>
                <a:gd name="connsiteY1322" fmla="*/ 49212 h 409575"/>
                <a:gd name="connsiteX1323" fmla="*/ 152400 w 533400"/>
                <a:gd name="connsiteY1323" fmla="*/ 52387 h 409575"/>
                <a:gd name="connsiteX1324" fmla="*/ 157162 w 533400"/>
                <a:gd name="connsiteY1324" fmla="*/ 52387 h 409575"/>
                <a:gd name="connsiteX1325" fmla="*/ 160337 w 533400"/>
                <a:gd name="connsiteY1325" fmla="*/ 53975 h 409575"/>
                <a:gd name="connsiteX1326" fmla="*/ 161925 w 533400"/>
                <a:gd name="connsiteY1326" fmla="*/ 53975 h 409575"/>
                <a:gd name="connsiteX1327" fmla="*/ 161925 w 533400"/>
                <a:gd name="connsiteY1327" fmla="*/ 57150 h 409575"/>
                <a:gd name="connsiteX1328" fmla="*/ 166687 w 533400"/>
                <a:gd name="connsiteY1328" fmla="*/ 58737 h 409575"/>
                <a:gd name="connsiteX1329" fmla="*/ 166687 w 533400"/>
                <a:gd name="connsiteY1329" fmla="*/ 61912 h 409575"/>
                <a:gd name="connsiteX1330" fmla="*/ 168275 w 533400"/>
                <a:gd name="connsiteY1330" fmla="*/ 61912 h 409575"/>
                <a:gd name="connsiteX1331" fmla="*/ 171450 w 533400"/>
                <a:gd name="connsiteY1331" fmla="*/ 61912 h 409575"/>
                <a:gd name="connsiteX1332" fmla="*/ 173037 w 533400"/>
                <a:gd name="connsiteY1332" fmla="*/ 61912 h 409575"/>
                <a:gd name="connsiteX1333" fmla="*/ 177800 w 533400"/>
                <a:gd name="connsiteY1333" fmla="*/ 63500 h 409575"/>
                <a:gd name="connsiteX1334" fmla="*/ 180975 w 533400"/>
                <a:gd name="connsiteY1334" fmla="*/ 65087 h 409575"/>
                <a:gd name="connsiteX1335" fmla="*/ 184150 w 533400"/>
                <a:gd name="connsiteY1335" fmla="*/ 65087 h 409575"/>
                <a:gd name="connsiteX1336" fmla="*/ 188912 w 533400"/>
                <a:gd name="connsiteY1336" fmla="*/ 65087 h 409575"/>
                <a:gd name="connsiteX1337" fmla="*/ 192087 w 533400"/>
                <a:gd name="connsiteY1337" fmla="*/ 65087 h 409575"/>
                <a:gd name="connsiteX1338" fmla="*/ 193675 w 533400"/>
                <a:gd name="connsiteY1338" fmla="*/ 65087 h 409575"/>
                <a:gd name="connsiteX1339" fmla="*/ 196850 w 533400"/>
                <a:gd name="connsiteY1339" fmla="*/ 65087 h 409575"/>
                <a:gd name="connsiteX1340" fmla="*/ 198437 w 533400"/>
                <a:gd name="connsiteY1340" fmla="*/ 68262 h 409575"/>
                <a:gd name="connsiteX1341" fmla="*/ 203200 w 533400"/>
                <a:gd name="connsiteY1341" fmla="*/ 68262 h 409575"/>
                <a:gd name="connsiteX1342" fmla="*/ 204787 w 533400"/>
                <a:gd name="connsiteY1342" fmla="*/ 68262 h 409575"/>
                <a:gd name="connsiteX1343" fmla="*/ 207962 w 533400"/>
                <a:gd name="connsiteY1343" fmla="*/ 68262 h 409575"/>
                <a:gd name="connsiteX1344" fmla="*/ 209550 w 533400"/>
                <a:gd name="connsiteY1344" fmla="*/ 68262 h 409575"/>
                <a:gd name="connsiteX1345" fmla="*/ 211137 w 533400"/>
                <a:gd name="connsiteY1345" fmla="*/ 68262 h 409575"/>
                <a:gd name="connsiteX1346" fmla="*/ 214312 w 533400"/>
                <a:gd name="connsiteY1346" fmla="*/ 68262 h 409575"/>
                <a:gd name="connsiteX1347" fmla="*/ 219075 w 533400"/>
                <a:gd name="connsiteY1347" fmla="*/ 69850 h 409575"/>
                <a:gd name="connsiteX1348" fmla="*/ 220662 w 533400"/>
                <a:gd name="connsiteY1348" fmla="*/ 69850 h 409575"/>
                <a:gd name="connsiteX1349" fmla="*/ 223837 w 533400"/>
                <a:gd name="connsiteY1349" fmla="*/ 73025 h 409575"/>
                <a:gd name="connsiteX1350" fmla="*/ 227012 w 533400"/>
                <a:gd name="connsiteY1350" fmla="*/ 74612 h 409575"/>
                <a:gd name="connsiteX1351" fmla="*/ 230187 w 533400"/>
                <a:gd name="connsiteY1351" fmla="*/ 74612 h 409575"/>
                <a:gd name="connsiteX1352" fmla="*/ 231775 w 533400"/>
                <a:gd name="connsiteY1352" fmla="*/ 73025 h 409575"/>
                <a:gd name="connsiteX1353" fmla="*/ 234950 w 533400"/>
                <a:gd name="connsiteY1353" fmla="*/ 73025 h 409575"/>
                <a:gd name="connsiteX1354" fmla="*/ 234950 w 533400"/>
                <a:gd name="connsiteY1354" fmla="*/ 69850 h 409575"/>
                <a:gd name="connsiteX1355" fmla="*/ 234950 w 533400"/>
                <a:gd name="connsiteY1355" fmla="*/ 68262 h 409575"/>
                <a:gd name="connsiteX1356" fmla="*/ 234950 w 533400"/>
                <a:gd name="connsiteY1356" fmla="*/ 65087 h 409575"/>
                <a:gd name="connsiteX1357" fmla="*/ 231775 w 533400"/>
                <a:gd name="connsiteY1357" fmla="*/ 63500 h 409575"/>
                <a:gd name="connsiteX1358" fmla="*/ 230187 w 533400"/>
                <a:gd name="connsiteY1358" fmla="*/ 61912 h 409575"/>
                <a:gd name="connsiteX1359" fmla="*/ 230187 w 533400"/>
                <a:gd name="connsiteY1359" fmla="*/ 58737 h 409575"/>
                <a:gd name="connsiteX1360" fmla="*/ 231775 w 533400"/>
                <a:gd name="connsiteY1360" fmla="*/ 58737 h 409575"/>
                <a:gd name="connsiteX1361" fmla="*/ 234950 w 533400"/>
                <a:gd name="connsiteY1361" fmla="*/ 58737 h 409575"/>
                <a:gd name="connsiteX1362" fmla="*/ 234950 w 533400"/>
                <a:gd name="connsiteY1362" fmla="*/ 61912 h 409575"/>
                <a:gd name="connsiteX1363" fmla="*/ 236537 w 533400"/>
                <a:gd name="connsiteY1363" fmla="*/ 63500 h 409575"/>
                <a:gd name="connsiteX1364" fmla="*/ 236537 w 533400"/>
                <a:gd name="connsiteY1364" fmla="*/ 65087 h 409575"/>
                <a:gd name="connsiteX1365" fmla="*/ 239712 w 533400"/>
                <a:gd name="connsiteY1365" fmla="*/ 68262 h 409575"/>
                <a:gd name="connsiteX1366" fmla="*/ 241300 w 533400"/>
                <a:gd name="connsiteY1366" fmla="*/ 68262 h 409575"/>
                <a:gd name="connsiteX1367" fmla="*/ 241300 w 533400"/>
                <a:gd name="connsiteY1367" fmla="*/ 69850 h 409575"/>
                <a:gd name="connsiteX1368" fmla="*/ 242887 w 533400"/>
                <a:gd name="connsiteY1368" fmla="*/ 73025 h 409575"/>
                <a:gd name="connsiteX1369" fmla="*/ 242887 w 533400"/>
                <a:gd name="connsiteY1369" fmla="*/ 74612 h 409575"/>
                <a:gd name="connsiteX1370" fmla="*/ 246062 w 533400"/>
                <a:gd name="connsiteY1370" fmla="*/ 74612 h 409575"/>
                <a:gd name="connsiteX1371" fmla="*/ 246062 w 533400"/>
                <a:gd name="connsiteY1371" fmla="*/ 77787 h 409575"/>
                <a:gd name="connsiteX1372" fmla="*/ 247650 w 533400"/>
                <a:gd name="connsiteY1372" fmla="*/ 77787 h 409575"/>
                <a:gd name="connsiteX1373" fmla="*/ 250825 w 533400"/>
                <a:gd name="connsiteY1373" fmla="*/ 74612 h 409575"/>
                <a:gd name="connsiteX1374" fmla="*/ 250825 w 533400"/>
                <a:gd name="connsiteY1374" fmla="*/ 73025 h 409575"/>
                <a:gd name="connsiteX1375" fmla="*/ 250825 w 533400"/>
                <a:gd name="connsiteY1375" fmla="*/ 69850 h 409575"/>
                <a:gd name="connsiteX1376" fmla="*/ 250825 w 533400"/>
                <a:gd name="connsiteY1376" fmla="*/ 65087 h 409575"/>
                <a:gd name="connsiteX1377" fmla="*/ 252412 w 533400"/>
                <a:gd name="connsiteY1377" fmla="*/ 63500 h 409575"/>
                <a:gd name="connsiteX1378" fmla="*/ 250825 w 533400"/>
                <a:gd name="connsiteY1378" fmla="*/ 58737 h 409575"/>
                <a:gd name="connsiteX1379" fmla="*/ 250825 w 533400"/>
                <a:gd name="connsiteY1379" fmla="*/ 53975 h 409575"/>
                <a:gd name="connsiteX1380" fmla="*/ 247650 w 533400"/>
                <a:gd name="connsiteY1380" fmla="*/ 52387 h 409575"/>
                <a:gd name="connsiteX1381" fmla="*/ 246062 w 533400"/>
                <a:gd name="connsiteY1381" fmla="*/ 49212 h 409575"/>
                <a:gd name="connsiteX1382" fmla="*/ 246062 w 533400"/>
                <a:gd name="connsiteY1382" fmla="*/ 47625 h 409575"/>
                <a:gd name="connsiteX1383" fmla="*/ 246062 w 533400"/>
                <a:gd name="connsiteY1383" fmla="*/ 46037 h 409575"/>
                <a:gd name="connsiteX1384" fmla="*/ 242887 w 533400"/>
                <a:gd name="connsiteY1384" fmla="*/ 42862 h 409575"/>
                <a:gd name="connsiteX1385" fmla="*/ 242887 w 533400"/>
                <a:gd name="connsiteY1385" fmla="*/ 38100 h 409575"/>
                <a:gd name="connsiteX1386" fmla="*/ 236537 w 533400"/>
                <a:gd name="connsiteY1386" fmla="*/ 30162 h 409575"/>
                <a:gd name="connsiteX1387" fmla="*/ 236537 w 533400"/>
                <a:gd name="connsiteY1387" fmla="*/ 26987 h 409575"/>
                <a:gd name="connsiteX1388" fmla="*/ 234950 w 533400"/>
                <a:gd name="connsiteY1388" fmla="*/ 22225 h 409575"/>
                <a:gd name="connsiteX1389" fmla="*/ 231775 w 533400"/>
                <a:gd name="connsiteY1389" fmla="*/ 19050 h 409575"/>
                <a:gd name="connsiteX1390" fmla="*/ 230187 w 533400"/>
                <a:gd name="connsiteY1390" fmla="*/ 14287 h 409575"/>
                <a:gd name="connsiteX1391" fmla="*/ 225425 w 533400"/>
                <a:gd name="connsiteY1391" fmla="*/ 11112 h 409575"/>
                <a:gd name="connsiteX1392" fmla="*/ 225425 w 533400"/>
                <a:gd name="connsiteY1392" fmla="*/ 9525 h 409575"/>
                <a:gd name="connsiteX1393" fmla="*/ 225425 w 533400"/>
                <a:gd name="connsiteY1393" fmla="*/ 6350 h 409575"/>
                <a:gd name="connsiteX1394" fmla="*/ 223837 w 533400"/>
                <a:gd name="connsiteY1394" fmla="*/ 4762 h 409575"/>
                <a:gd name="connsiteX1395" fmla="*/ 220662 w 533400"/>
                <a:gd name="connsiteY1395" fmla="*/ 3175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Lst>
              <a:rect l="l" t="t" r="r" b="b"/>
              <a:pathLst>
                <a:path w="533400" h="409575">
                  <a:moveTo>
                    <a:pt x="284162" y="407988"/>
                  </a:moveTo>
                  <a:lnTo>
                    <a:pt x="285750" y="407988"/>
                  </a:lnTo>
                  <a:lnTo>
                    <a:pt x="285750" y="409575"/>
                  </a:lnTo>
                  <a:close/>
                  <a:moveTo>
                    <a:pt x="288925" y="401637"/>
                  </a:moveTo>
                  <a:lnTo>
                    <a:pt x="288925" y="404813"/>
                  </a:lnTo>
                  <a:lnTo>
                    <a:pt x="285750" y="407988"/>
                  </a:lnTo>
                  <a:close/>
                  <a:moveTo>
                    <a:pt x="290512" y="398463"/>
                  </a:moveTo>
                  <a:lnTo>
                    <a:pt x="288925" y="401637"/>
                  </a:lnTo>
                  <a:lnTo>
                    <a:pt x="288925" y="400050"/>
                  </a:lnTo>
                  <a:close/>
                  <a:moveTo>
                    <a:pt x="295275" y="388938"/>
                  </a:moveTo>
                  <a:lnTo>
                    <a:pt x="293687" y="395288"/>
                  </a:lnTo>
                  <a:lnTo>
                    <a:pt x="290512" y="398463"/>
                  </a:lnTo>
                  <a:lnTo>
                    <a:pt x="290512" y="398463"/>
                  </a:lnTo>
                  <a:close/>
                  <a:moveTo>
                    <a:pt x="182562" y="379413"/>
                  </a:moveTo>
                  <a:lnTo>
                    <a:pt x="184150" y="379413"/>
                  </a:lnTo>
                  <a:lnTo>
                    <a:pt x="187325" y="379413"/>
                  </a:lnTo>
                  <a:lnTo>
                    <a:pt x="184150" y="382588"/>
                  </a:lnTo>
                  <a:lnTo>
                    <a:pt x="182562" y="384175"/>
                  </a:lnTo>
                  <a:lnTo>
                    <a:pt x="180975" y="382588"/>
                  </a:lnTo>
                  <a:lnTo>
                    <a:pt x="182562" y="382588"/>
                  </a:lnTo>
                  <a:close/>
                  <a:moveTo>
                    <a:pt x="277812" y="377825"/>
                  </a:moveTo>
                  <a:lnTo>
                    <a:pt x="279400" y="377825"/>
                  </a:lnTo>
                  <a:lnTo>
                    <a:pt x="279400" y="379413"/>
                  </a:lnTo>
                  <a:lnTo>
                    <a:pt x="274637" y="382588"/>
                  </a:lnTo>
                  <a:lnTo>
                    <a:pt x="273050" y="387350"/>
                  </a:lnTo>
                  <a:lnTo>
                    <a:pt x="271462" y="387350"/>
                  </a:lnTo>
                  <a:lnTo>
                    <a:pt x="268287" y="388938"/>
                  </a:lnTo>
                  <a:lnTo>
                    <a:pt x="266700" y="392113"/>
                  </a:lnTo>
                  <a:lnTo>
                    <a:pt x="266700" y="388938"/>
                  </a:lnTo>
                  <a:lnTo>
                    <a:pt x="268287" y="387350"/>
                  </a:lnTo>
                  <a:lnTo>
                    <a:pt x="268287" y="384175"/>
                  </a:lnTo>
                  <a:lnTo>
                    <a:pt x="271462" y="384175"/>
                  </a:lnTo>
                  <a:lnTo>
                    <a:pt x="273050" y="384175"/>
                  </a:lnTo>
                  <a:lnTo>
                    <a:pt x="273050" y="382588"/>
                  </a:lnTo>
                  <a:lnTo>
                    <a:pt x="274637" y="379413"/>
                  </a:lnTo>
                  <a:close/>
                  <a:moveTo>
                    <a:pt x="192087" y="377825"/>
                  </a:moveTo>
                  <a:lnTo>
                    <a:pt x="188912" y="379413"/>
                  </a:lnTo>
                  <a:lnTo>
                    <a:pt x="187325" y="379413"/>
                  </a:lnTo>
                  <a:close/>
                  <a:moveTo>
                    <a:pt x="252412" y="376238"/>
                  </a:moveTo>
                  <a:lnTo>
                    <a:pt x="252412" y="377825"/>
                  </a:lnTo>
                  <a:lnTo>
                    <a:pt x="250825" y="379413"/>
                  </a:lnTo>
                  <a:lnTo>
                    <a:pt x="247650" y="379413"/>
                  </a:lnTo>
                  <a:lnTo>
                    <a:pt x="250825" y="377825"/>
                  </a:lnTo>
                  <a:close/>
                  <a:moveTo>
                    <a:pt x="257175" y="373063"/>
                  </a:moveTo>
                  <a:lnTo>
                    <a:pt x="257175" y="376238"/>
                  </a:lnTo>
                  <a:lnTo>
                    <a:pt x="255587" y="376238"/>
                  </a:lnTo>
                  <a:lnTo>
                    <a:pt x="252412" y="376238"/>
                  </a:lnTo>
                  <a:close/>
                  <a:moveTo>
                    <a:pt x="333375" y="371475"/>
                  </a:moveTo>
                  <a:lnTo>
                    <a:pt x="331787" y="376238"/>
                  </a:lnTo>
                  <a:lnTo>
                    <a:pt x="330200" y="376238"/>
                  </a:lnTo>
                  <a:lnTo>
                    <a:pt x="331787" y="373063"/>
                  </a:lnTo>
                  <a:close/>
                  <a:moveTo>
                    <a:pt x="198437" y="371475"/>
                  </a:moveTo>
                  <a:lnTo>
                    <a:pt x="200025" y="371475"/>
                  </a:lnTo>
                  <a:lnTo>
                    <a:pt x="203200" y="371475"/>
                  </a:lnTo>
                  <a:lnTo>
                    <a:pt x="203200" y="373063"/>
                  </a:lnTo>
                  <a:lnTo>
                    <a:pt x="198437" y="376238"/>
                  </a:lnTo>
                  <a:lnTo>
                    <a:pt x="193675" y="377825"/>
                  </a:lnTo>
                  <a:lnTo>
                    <a:pt x="192087" y="377825"/>
                  </a:lnTo>
                  <a:lnTo>
                    <a:pt x="196850" y="376238"/>
                  </a:lnTo>
                  <a:lnTo>
                    <a:pt x="198437" y="373063"/>
                  </a:lnTo>
                  <a:close/>
                  <a:moveTo>
                    <a:pt x="203200" y="368300"/>
                  </a:moveTo>
                  <a:lnTo>
                    <a:pt x="204787" y="368300"/>
                  </a:lnTo>
                  <a:lnTo>
                    <a:pt x="207962" y="368300"/>
                  </a:lnTo>
                  <a:lnTo>
                    <a:pt x="204787" y="371475"/>
                  </a:lnTo>
                  <a:lnTo>
                    <a:pt x="203200" y="371475"/>
                  </a:lnTo>
                  <a:close/>
                  <a:moveTo>
                    <a:pt x="193675" y="363538"/>
                  </a:moveTo>
                  <a:lnTo>
                    <a:pt x="196850" y="366713"/>
                  </a:lnTo>
                  <a:lnTo>
                    <a:pt x="193675" y="366713"/>
                  </a:lnTo>
                  <a:close/>
                  <a:moveTo>
                    <a:pt x="231775" y="360363"/>
                  </a:moveTo>
                  <a:lnTo>
                    <a:pt x="234950" y="360363"/>
                  </a:lnTo>
                  <a:lnTo>
                    <a:pt x="236537" y="360363"/>
                  </a:lnTo>
                  <a:lnTo>
                    <a:pt x="234950" y="361950"/>
                  </a:lnTo>
                  <a:lnTo>
                    <a:pt x="234950" y="363538"/>
                  </a:lnTo>
                  <a:lnTo>
                    <a:pt x="231775" y="363538"/>
                  </a:lnTo>
                  <a:lnTo>
                    <a:pt x="231775" y="361950"/>
                  </a:lnTo>
                  <a:close/>
                  <a:moveTo>
                    <a:pt x="211137" y="357188"/>
                  </a:moveTo>
                  <a:lnTo>
                    <a:pt x="214312" y="357188"/>
                  </a:lnTo>
                  <a:lnTo>
                    <a:pt x="211137" y="360363"/>
                  </a:lnTo>
                  <a:close/>
                  <a:moveTo>
                    <a:pt x="220662" y="352425"/>
                  </a:moveTo>
                  <a:lnTo>
                    <a:pt x="223837" y="352425"/>
                  </a:lnTo>
                  <a:lnTo>
                    <a:pt x="220662" y="355600"/>
                  </a:lnTo>
                  <a:lnTo>
                    <a:pt x="219074" y="355600"/>
                  </a:lnTo>
                  <a:lnTo>
                    <a:pt x="215900" y="357188"/>
                  </a:lnTo>
                  <a:lnTo>
                    <a:pt x="214312" y="357188"/>
                  </a:lnTo>
                  <a:lnTo>
                    <a:pt x="215900" y="355600"/>
                  </a:lnTo>
                  <a:close/>
                  <a:moveTo>
                    <a:pt x="136525" y="317500"/>
                  </a:moveTo>
                  <a:lnTo>
                    <a:pt x="139700" y="317500"/>
                  </a:lnTo>
                  <a:lnTo>
                    <a:pt x="141287" y="317500"/>
                  </a:lnTo>
                  <a:lnTo>
                    <a:pt x="139700" y="319088"/>
                  </a:lnTo>
                  <a:lnTo>
                    <a:pt x="136525" y="320675"/>
                  </a:lnTo>
                  <a:lnTo>
                    <a:pt x="134937" y="320675"/>
                  </a:lnTo>
                  <a:lnTo>
                    <a:pt x="134937" y="319088"/>
                  </a:lnTo>
                  <a:lnTo>
                    <a:pt x="136525" y="319088"/>
                  </a:lnTo>
                  <a:close/>
                  <a:moveTo>
                    <a:pt x="34925" y="303213"/>
                  </a:moveTo>
                  <a:lnTo>
                    <a:pt x="38100" y="304801"/>
                  </a:lnTo>
                  <a:lnTo>
                    <a:pt x="39688" y="304801"/>
                  </a:lnTo>
                  <a:lnTo>
                    <a:pt x="42863" y="304801"/>
                  </a:lnTo>
                  <a:lnTo>
                    <a:pt x="42863" y="307976"/>
                  </a:lnTo>
                  <a:lnTo>
                    <a:pt x="39688" y="307976"/>
                  </a:lnTo>
                  <a:lnTo>
                    <a:pt x="38100" y="307976"/>
                  </a:lnTo>
                  <a:lnTo>
                    <a:pt x="34925" y="307976"/>
                  </a:lnTo>
                  <a:lnTo>
                    <a:pt x="33338" y="309563"/>
                  </a:lnTo>
                  <a:lnTo>
                    <a:pt x="31750" y="309563"/>
                  </a:lnTo>
                  <a:lnTo>
                    <a:pt x="28575" y="309563"/>
                  </a:lnTo>
                  <a:lnTo>
                    <a:pt x="26988" y="312738"/>
                  </a:lnTo>
                  <a:lnTo>
                    <a:pt x="23813" y="312738"/>
                  </a:lnTo>
                  <a:lnTo>
                    <a:pt x="23813" y="314326"/>
                  </a:lnTo>
                  <a:lnTo>
                    <a:pt x="22225" y="314326"/>
                  </a:lnTo>
                  <a:lnTo>
                    <a:pt x="19050" y="317501"/>
                  </a:lnTo>
                  <a:lnTo>
                    <a:pt x="12700" y="317501"/>
                  </a:lnTo>
                  <a:lnTo>
                    <a:pt x="7938" y="317501"/>
                  </a:lnTo>
                  <a:lnTo>
                    <a:pt x="1588" y="319088"/>
                  </a:lnTo>
                  <a:lnTo>
                    <a:pt x="0" y="317501"/>
                  </a:lnTo>
                  <a:lnTo>
                    <a:pt x="1588" y="314326"/>
                  </a:lnTo>
                  <a:lnTo>
                    <a:pt x="3175" y="314326"/>
                  </a:lnTo>
                  <a:lnTo>
                    <a:pt x="6350" y="314326"/>
                  </a:lnTo>
                  <a:lnTo>
                    <a:pt x="7938" y="314326"/>
                  </a:lnTo>
                  <a:lnTo>
                    <a:pt x="11113" y="312738"/>
                  </a:lnTo>
                  <a:lnTo>
                    <a:pt x="12700" y="309563"/>
                  </a:lnTo>
                  <a:lnTo>
                    <a:pt x="15875" y="309563"/>
                  </a:lnTo>
                  <a:lnTo>
                    <a:pt x="19050" y="309563"/>
                  </a:lnTo>
                  <a:lnTo>
                    <a:pt x="23813" y="307976"/>
                  </a:lnTo>
                  <a:lnTo>
                    <a:pt x="26988" y="304801"/>
                  </a:lnTo>
                  <a:lnTo>
                    <a:pt x="28575" y="304801"/>
                  </a:lnTo>
                  <a:lnTo>
                    <a:pt x="31750" y="304801"/>
                  </a:lnTo>
                  <a:close/>
                  <a:moveTo>
                    <a:pt x="85725" y="302578"/>
                  </a:moveTo>
                  <a:lnTo>
                    <a:pt x="85725" y="303213"/>
                  </a:lnTo>
                  <a:lnTo>
                    <a:pt x="82550" y="303213"/>
                  </a:lnTo>
                  <a:close/>
                  <a:moveTo>
                    <a:pt x="85725" y="301626"/>
                  </a:moveTo>
                  <a:lnTo>
                    <a:pt x="90488" y="301626"/>
                  </a:lnTo>
                  <a:lnTo>
                    <a:pt x="85725" y="302578"/>
                  </a:lnTo>
                  <a:close/>
                  <a:moveTo>
                    <a:pt x="92075" y="298450"/>
                  </a:moveTo>
                  <a:lnTo>
                    <a:pt x="93663" y="298450"/>
                  </a:lnTo>
                  <a:lnTo>
                    <a:pt x="96838" y="298450"/>
                  </a:lnTo>
                  <a:lnTo>
                    <a:pt x="92075" y="301626"/>
                  </a:lnTo>
                  <a:lnTo>
                    <a:pt x="90488" y="301626"/>
                  </a:lnTo>
                  <a:close/>
                  <a:moveTo>
                    <a:pt x="38100" y="265113"/>
                  </a:moveTo>
                  <a:lnTo>
                    <a:pt x="39687" y="265113"/>
                  </a:lnTo>
                  <a:lnTo>
                    <a:pt x="42862" y="265113"/>
                  </a:lnTo>
                  <a:lnTo>
                    <a:pt x="46037" y="265113"/>
                  </a:lnTo>
                  <a:lnTo>
                    <a:pt x="44450" y="266700"/>
                  </a:lnTo>
                  <a:lnTo>
                    <a:pt x="39687" y="266700"/>
                  </a:lnTo>
                  <a:lnTo>
                    <a:pt x="38100" y="266700"/>
                  </a:lnTo>
                  <a:lnTo>
                    <a:pt x="34925" y="266700"/>
                  </a:lnTo>
                  <a:close/>
                  <a:moveTo>
                    <a:pt x="53975" y="261938"/>
                  </a:moveTo>
                  <a:lnTo>
                    <a:pt x="58737" y="261938"/>
                  </a:lnTo>
                  <a:lnTo>
                    <a:pt x="50800" y="265113"/>
                  </a:lnTo>
                  <a:lnTo>
                    <a:pt x="49212" y="265113"/>
                  </a:lnTo>
                  <a:close/>
                  <a:moveTo>
                    <a:pt x="61912" y="260350"/>
                  </a:moveTo>
                  <a:lnTo>
                    <a:pt x="65087" y="260350"/>
                  </a:lnTo>
                  <a:lnTo>
                    <a:pt x="66675" y="260350"/>
                  </a:lnTo>
                  <a:lnTo>
                    <a:pt x="69850" y="260350"/>
                  </a:lnTo>
                  <a:lnTo>
                    <a:pt x="71437" y="260350"/>
                  </a:lnTo>
                  <a:lnTo>
                    <a:pt x="65087" y="261938"/>
                  </a:lnTo>
                  <a:lnTo>
                    <a:pt x="60325" y="261938"/>
                  </a:lnTo>
                  <a:close/>
                  <a:moveTo>
                    <a:pt x="517524" y="198438"/>
                  </a:moveTo>
                  <a:lnTo>
                    <a:pt x="519112" y="198438"/>
                  </a:lnTo>
                  <a:lnTo>
                    <a:pt x="517524" y="201613"/>
                  </a:lnTo>
                  <a:lnTo>
                    <a:pt x="514350" y="201613"/>
                  </a:lnTo>
                  <a:close/>
                  <a:moveTo>
                    <a:pt x="501650" y="176213"/>
                  </a:moveTo>
                  <a:lnTo>
                    <a:pt x="501650" y="179388"/>
                  </a:lnTo>
                  <a:lnTo>
                    <a:pt x="498475" y="179388"/>
                  </a:lnTo>
                  <a:close/>
                  <a:moveTo>
                    <a:pt x="501650" y="174625"/>
                  </a:moveTo>
                  <a:lnTo>
                    <a:pt x="503237" y="174625"/>
                  </a:lnTo>
                  <a:lnTo>
                    <a:pt x="501650" y="176213"/>
                  </a:lnTo>
                  <a:close/>
                  <a:moveTo>
                    <a:pt x="123825" y="171450"/>
                  </a:moveTo>
                  <a:lnTo>
                    <a:pt x="125412" y="171450"/>
                  </a:lnTo>
                  <a:lnTo>
                    <a:pt x="128588" y="171450"/>
                  </a:lnTo>
                  <a:lnTo>
                    <a:pt x="130175" y="171450"/>
                  </a:lnTo>
                  <a:lnTo>
                    <a:pt x="133350" y="171450"/>
                  </a:lnTo>
                  <a:lnTo>
                    <a:pt x="133350" y="174625"/>
                  </a:lnTo>
                  <a:lnTo>
                    <a:pt x="130175" y="174625"/>
                  </a:lnTo>
                  <a:lnTo>
                    <a:pt x="128588" y="174625"/>
                  </a:lnTo>
                  <a:close/>
                  <a:moveTo>
                    <a:pt x="80962" y="158750"/>
                  </a:moveTo>
                  <a:lnTo>
                    <a:pt x="82550" y="158750"/>
                  </a:lnTo>
                  <a:lnTo>
                    <a:pt x="85725" y="158750"/>
                  </a:lnTo>
                  <a:lnTo>
                    <a:pt x="87312" y="160338"/>
                  </a:lnTo>
                  <a:lnTo>
                    <a:pt x="92075" y="163513"/>
                  </a:lnTo>
                  <a:lnTo>
                    <a:pt x="93662" y="163513"/>
                  </a:lnTo>
                  <a:lnTo>
                    <a:pt x="96837" y="163513"/>
                  </a:lnTo>
                  <a:lnTo>
                    <a:pt x="98425" y="163513"/>
                  </a:lnTo>
                  <a:lnTo>
                    <a:pt x="103187" y="163513"/>
                  </a:lnTo>
                  <a:lnTo>
                    <a:pt x="107950" y="165100"/>
                  </a:lnTo>
                  <a:lnTo>
                    <a:pt x="112712" y="165100"/>
                  </a:lnTo>
                  <a:lnTo>
                    <a:pt x="114300" y="165100"/>
                  </a:lnTo>
                  <a:lnTo>
                    <a:pt x="117475" y="165100"/>
                  </a:lnTo>
                  <a:lnTo>
                    <a:pt x="119062" y="165100"/>
                  </a:lnTo>
                  <a:lnTo>
                    <a:pt x="122237" y="168276"/>
                  </a:lnTo>
                  <a:lnTo>
                    <a:pt x="123825" y="168276"/>
                  </a:lnTo>
                  <a:lnTo>
                    <a:pt x="123825" y="169863"/>
                  </a:lnTo>
                  <a:lnTo>
                    <a:pt x="122237" y="169863"/>
                  </a:lnTo>
                  <a:lnTo>
                    <a:pt x="119062" y="169863"/>
                  </a:lnTo>
                  <a:lnTo>
                    <a:pt x="119062" y="171451"/>
                  </a:lnTo>
                  <a:lnTo>
                    <a:pt x="117475" y="171451"/>
                  </a:lnTo>
                  <a:lnTo>
                    <a:pt x="119062" y="174626"/>
                  </a:lnTo>
                  <a:lnTo>
                    <a:pt x="122237" y="174626"/>
                  </a:lnTo>
                  <a:lnTo>
                    <a:pt x="117475" y="176213"/>
                  </a:lnTo>
                  <a:lnTo>
                    <a:pt x="114300" y="176213"/>
                  </a:lnTo>
                  <a:lnTo>
                    <a:pt x="114300" y="179388"/>
                  </a:lnTo>
                  <a:lnTo>
                    <a:pt x="112712" y="179388"/>
                  </a:lnTo>
                  <a:lnTo>
                    <a:pt x="112712" y="176213"/>
                  </a:lnTo>
                  <a:lnTo>
                    <a:pt x="109537" y="176213"/>
                  </a:lnTo>
                  <a:lnTo>
                    <a:pt x="107950" y="176213"/>
                  </a:lnTo>
                  <a:lnTo>
                    <a:pt x="103187" y="176213"/>
                  </a:lnTo>
                  <a:lnTo>
                    <a:pt x="101600" y="174626"/>
                  </a:lnTo>
                  <a:lnTo>
                    <a:pt x="98425" y="174626"/>
                  </a:lnTo>
                  <a:lnTo>
                    <a:pt x="98425" y="171451"/>
                  </a:lnTo>
                  <a:lnTo>
                    <a:pt x="101600" y="171451"/>
                  </a:lnTo>
                  <a:lnTo>
                    <a:pt x="98425" y="169863"/>
                  </a:lnTo>
                  <a:lnTo>
                    <a:pt x="96837" y="168276"/>
                  </a:lnTo>
                  <a:lnTo>
                    <a:pt x="92075" y="165100"/>
                  </a:lnTo>
                  <a:lnTo>
                    <a:pt x="87312" y="163513"/>
                  </a:lnTo>
                  <a:lnTo>
                    <a:pt x="82550" y="160338"/>
                  </a:lnTo>
                  <a:lnTo>
                    <a:pt x="80962" y="160338"/>
                  </a:lnTo>
                  <a:close/>
                  <a:moveTo>
                    <a:pt x="517525" y="155575"/>
                  </a:moveTo>
                  <a:lnTo>
                    <a:pt x="519112" y="155575"/>
                  </a:lnTo>
                  <a:lnTo>
                    <a:pt x="519112" y="158750"/>
                  </a:lnTo>
                  <a:lnTo>
                    <a:pt x="517525" y="160338"/>
                  </a:lnTo>
                  <a:lnTo>
                    <a:pt x="512762" y="165100"/>
                  </a:lnTo>
                  <a:lnTo>
                    <a:pt x="511175" y="168275"/>
                  </a:lnTo>
                  <a:lnTo>
                    <a:pt x="508000" y="169863"/>
                  </a:lnTo>
                  <a:lnTo>
                    <a:pt x="503237" y="174625"/>
                  </a:lnTo>
                  <a:lnTo>
                    <a:pt x="503237" y="171450"/>
                  </a:lnTo>
                  <a:lnTo>
                    <a:pt x="506412" y="171450"/>
                  </a:lnTo>
                  <a:lnTo>
                    <a:pt x="506412" y="169863"/>
                  </a:lnTo>
                  <a:lnTo>
                    <a:pt x="508000" y="168275"/>
                  </a:lnTo>
                  <a:lnTo>
                    <a:pt x="508000" y="165100"/>
                  </a:lnTo>
                  <a:lnTo>
                    <a:pt x="511175" y="163513"/>
                  </a:lnTo>
                  <a:lnTo>
                    <a:pt x="512762" y="163513"/>
                  </a:lnTo>
                  <a:lnTo>
                    <a:pt x="512762" y="160338"/>
                  </a:lnTo>
                  <a:lnTo>
                    <a:pt x="512762" y="158750"/>
                  </a:lnTo>
                  <a:lnTo>
                    <a:pt x="514350" y="158750"/>
                  </a:lnTo>
                  <a:close/>
                  <a:moveTo>
                    <a:pt x="74612" y="155575"/>
                  </a:moveTo>
                  <a:lnTo>
                    <a:pt x="76200" y="155575"/>
                  </a:lnTo>
                  <a:lnTo>
                    <a:pt x="77787" y="155575"/>
                  </a:lnTo>
                  <a:lnTo>
                    <a:pt x="77787" y="158750"/>
                  </a:lnTo>
                  <a:lnTo>
                    <a:pt x="76200" y="158750"/>
                  </a:lnTo>
                  <a:lnTo>
                    <a:pt x="74612" y="158750"/>
                  </a:lnTo>
                  <a:close/>
                  <a:moveTo>
                    <a:pt x="508000" y="147638"/>
                  </a:moveTo>
                  <a:lnTo>
                    <a:pt x="508000" y="149226"/>
                  </a:lnTo>
                  <a:lnTo>
                    <a:pt x="506412" y="149226"/>
                  </a:lnTo>
                  <a:close/>
                  <a:moveTo>
                    <a:pt x="511175" y="139700"/>
                  </a:moveTo>
                  <a:lnTo>
                    <a:pt x="512762" y="142875"/>
                  </a:lnTo>
                  <a:lnTo>
                    <a:pt x="514350" y="142875"/>
                  </a:lnTo>
                  <a:lnTo>
                    <a:pt x="517525" y="144463"/>
                  </a:lnTo>
                  <a:lnTo>
                    <a:pt x="514350" y="144463"/>
                  </a:lnTo>
                  <a:lnTo>
                    <a:pt x="512762" y="144463"/>
                  </a:lnTo>
                  <a:lnTo>
                    <a:pt x="512762" y="147638"/>
                  </a:lnTo>
                  <a:lnTo>
                    <a:pt x="511175" y="147638"/>
                  </a:lnTo>
                  <a:lnTo>
                    <a:pt x="508000" y="147638"/>
                  </a:lnTo>
                  <a:lnTo>
                    <a:pt x="508000" y="144463"/>
                  </a:lnTo>
                  <a:lnTo>
                    <a:pt x="508000" y="142875"/>
                  </a:lnTo>
                  <a:lnTo>
                    <a:pt x="511175" y="142875"/>
                  </a:lnTo>
                  <a:close/>
                  <a:moveTo>
                    <a:pt x="481012" y="136525"/>
                  </a:moveTo>
                  <a:lnTo>
                    <a:pt x="481012" y="138113"/>
                  </a:lnTo>
                  <a:lnTo>
                    <a:pt x="479425" y="138113"/>
                  </a:lnTo>
                  <a:close/>
                  <a:moveTo>
                    <a:pt x="487363" y="120650"/>
                  </a:moveTo>
                  <a:lnTo>
                    <a:pt x="490538" y="120650"/>
                  </a:lnTo>
                  <a:lnTo>
                    <a:pt x="490538" y="122238"/>
                  </a:lnTo>
                  <a:lnTo>
                    <a:pt x="487363" y="122238"/>
                  </a:lnTo>
                  <a:close/>
                  <a:moveTo>
                    <a:pt x="447675" y="100013"/>
                  </a:moveTo>
                  <a:lnTo>
                    <a:pt x="449262" y="100013"/>
                  </a:lnTo>
                  <a:lnTo>
                    <a:pt x="447675" y="101600"/>
                  </a:lnTo>
                  <a:close/>
                  <a:moveTo>
                    <a:pt x="455612" y="90488"/>
                  </a:moveTo>
                  <a:lnTo>
                    <a:pt x="454025" y="93663"/>
                  </a:lnTo>
                  <a:lnTo>
                    <a:pt x="454025" y="95250"/>
                  </a:lnTo>
                  <a:lnTo>
                    <a:pt x="450850" y="96838"/>
                  </a:lnTo>
                  <a:lnTo>
                    <a:pt x="449262" y="100013"/>
                  </a:lnTo>
                  <a:lnTo>
                    <a:pt x="449262" y="96838"/>
                  </a:lnTo>
                  <a:lnTo>
                    <a:pt x="450850" y="95250"/>
                  </a:lnTo>
                  <a:lnTo>
                    <a:pt x="450850" y="93663"/>
                  </a:lnTo>
                  <a:close/>
                  <a:moveTo>
                    <a:pt x="523875" y="84138"/>
                  </a:moveTo>
                  <a:lnTo>
                    <a:pt x="527050" y="84138"/>
                  </a:lnTo>
                  <a:lnTo>
                    <a:pt x="528637" y="84138"/>
                  </a:lnTo>
                  <a:lnTo>
                    <a:pt x="530225" y="84138"/>
                  </a:lnTo>
                  <a:lnTo>
                    <a:pt x="530225" y="85726"/>
                  </a:lnTo>
                  <a:lnTo>
                    <a:pt x="533400" y="88901"/>
                  </a:lnTo>
                  <a:lnTo>
                    <a:pt x="533400" y="90489"/>
                  </a:lnTo>
                  <a:lnTo>
                    <a:pt x="533400" y="93664"/>
                  </a:lnTo>
                  <a:lnTo>
                    <a:pt x="533400" y="95251"/>
                  </a:lnTo>
                  <a:lnTo>
                    <a:pt x="530225" y="95251"/>
                  </a:lnTo>
                  <a:lnTo>
                    <a:pt x="528637" y="95251"/>
                  </a:lnTo>
                  <a:lnTo>
                    <a:pt x="527050" y="93664"/>
                  </a:lnTo>
                  <a:lnTo>
                    <a:pt x="523875" y="93664"/>
                  </a:lnTo>
                  <a:lnTo>
                    <a:pt x="523875" y="90489"/>
                  </a:lnTo>
                  <a:lnTo>
                    <a:pt x="523875" y="88901"/>
                  </a:lnTo>
                  <a:lnTo>
                    <a:pt x="522287" y="88901"/>
                  </a:lnTo>
                  <a:lnTo>
                    <a:pt x="522287" y="85726"/>
                  </a:lnTo>
                  <a:lnTo>
                    <a:pt x="523875" y="85726"/>
                  </a:lnTo>
                  <a:close/>
                  <a:moveTo>
                    <a:pt x="463550" y="84137"/>
                  </a:moveTo>
                  <a:lnTo>
                    <a:pt x="463550" y="85725"/>
                  </a:lnTo>
                  <a:lnTo>
                    <a:pt x="460375" y="88900"/>
                  </a:lnTo>
                  <a:lnTo>
                    <a:pt x="458787" y="88900"/>
                  </a:lnTo>
                  <a:lnTo>
                    <a:pt x="455612" y="90488"/>
                  </a:lnTo>
                  <a:lnTo>
                    <a:pt x="460375" y="85725"/>
                  </a:lnTo>
                  <a:close/>
                  <a:moveTo>
                    <a:pt x="122237" y="80962"/>
                  </a:moveTo>
                  <a:lnTo>
                    <a:pt x="123825" y="84137"/>
                  </a:lnTo>
                  <a:lnTo>
                    <a:pt x="125412" y="84137"/>
                  </a:lnTo>
                  <a:lnTo>
                    <a:pt x="128587" y="84137"/>
                  </a:lnTo>
                  <a:lnTo>
                    <a:pt x="133350" y="85725"/>
                  </a:lnTo>
                  <a:lnTo>
                    <a:pt x="134937" y="88900"/>
                  </a:lnTo>
                  <a:lnTo>
                    <a:pt x="134937" y="90488"/>
                  </a:lnTo>
                  <a:lnTo>
                    <a:pt x="141287" y="93663"/>
                  </a:lnTo>
                  <a:lnTo>
                    <a:pt x="136525" y="93663"/>
                  </a:lnTo>
                  <a:lnTo>
                    <a:pt x="134937" y="93663"/>
                  </a:lnTo>
                  <a:lnTo>
                    <a:pt x="133350" y="93663"/>
                  </a:lnTo>
                  <a:lnTo>
                    <a:pt x="130175" y="93663"/>
                  </a:lnTo>
                  <a:lnTo>
                    <a:pt x="123825" y="88900"/>
                  </a:lnTo>
                  <a:lnTo>
                    <a:pt x="123825" y="85725"/>
                  </a:lnTo>
                  <a:lnTo>
                    <a:pt x="122237" y="84137"/>
                  </a:lnTo>
                  <a:lnTo>
                    <a:pt x="119062" y="84137"/>
                  </a:lnTo>
                  <a:close/>
                  <a:moveTo>
                    <a:pt x="230187" y="52388"/>
                  </a:moveTo>
                  <a:lnTo>
                    <a:pt x="231775" y="52388"/>
                  </a:lnTo>
                  <a:lnTo>
                    <a:pt x="231775" y="53976"/>
                  </a:lnTo>
                  <a:lnTo>
                    <a:pt x="230187" y="53976"/>
                  </a:lnTo>
                  <a:close/>
                  <a:moveTo>
                    <a:pt x="230187" y="49213"/>
                  </a:moveTo>
                  <a:lnTo>
                    <a:pt x="231775" y="49213"/>
                  </a:lnTo>
                  <a:lnTo>
                    <a:pt x="230187" y="52388"/>
                  </a:lnTo>
                  <a:close/>
                  <a:moveTo>
                    <a:pt x="192087" y="46038"/>
                  </a:moveTo>
                  <a:lnTo>
                    <a:pt x="193674" y="46038"/>
                  </a:lnTo>
                  <a:lnTo>
                    <a:pt x="196850" y="47625"/>
                  </a:lnTo>
                  <a:lnTo>
                    <a:pt x="198437" y="47625"/>
                  </a:lnTo>
                  <a:lnTo>
                    <a:pt x="198437" y="49213"/>
                  </a:lnTo>
                  <a:lnTo>
                    <a:pt x="196850" y="49213"/>
                  </a:lnTo>
                  <a:lnTo>
                    <a:pt x="193674" y="49213"/>
                  </a:lnTo>
                  <a:lnTo>
                    <a:pt x="192087" y="49213"/>
                  </a:lnTo>
                  <a:lnTo>
                    <a:pt x="192087" y="47625"/>
                  </a:lnTo>
                  <a:close/>
                  <a:moveTo>
                    <a:pt x="203200" y="42863"/>
                  </a:moveTo>
                  <a:lnTo>
                    <a:pt x="204788" y="42863"/>
                  </a:lnTo>
                  <a:lnTo>
                    <a:pt x="207963" y="42863"/>
                  </a:lnTo>
                  <a:lnTo>
                    <a:pt x="209550" y="42863"/>
                  </a:lnTo>
                  <a:lnTo>
                    <a:pt x="209550" y="46038"/>
                  </a:lnTo>
                  <a:lnTo>
                    <a:pt x="211138" y="49213"/>
                  </a:lnTo>
                  <a:lnTo>
                    <a:pt x="211138" y="52388"/>
                  </a:lnTo>
                  <a:lnTo>
                    <a:pt x="211138" y="53976"/>
                  </a:lnTo>
                  <a:lnTo>
                    <a:pt x="209550" y="53976"/>
                  </a:lnTo>
                  <a:lnTo>
                    <a:pt x="207963" y="52388"/>
                  </a:lnTo>
                  <a:lnTo>
                    <a:pt x="204788" y="49213"/>
                  </a:lnTo>
                  <a:lnTo>
                    <a:pt x="203200" y="49213"/>
                  </a:lnTo>
                  <a:lnTo>
                    <a:pt x="203200" y="47625"/>
                  </a:lnTo>
                  <a:lnTo>
                    <a:pt x="203200" y="46038"/>
                  </a:lnTo>
                  <a:close/>
                  <a:moveTo>
                    <a:pt x="220662" y="31750"/>
                  </a:moveTo>
                  <a:lnTo>
                    <a:pt x="223837" y="31750"/>
                  </a:lnTo>
                  <a:lnTo>
                    <a:pt x="225424" y="31750"/>
                  </a:lnTo>
                  <a:lnTo>
                    <a:pt x="225424" y="33337"/>
                  </a:lnTo>
                  <a:lnTo>
                    <a:pt x="227012" y="36512"/>
                  </a:lnTo>
                  <a:lnTo>
                    <a:pt x="230187" y="38100"/>
                  </a:lnTo>
                  <a:lnTo>
                    <a:pt x="227012" y="41275"/>
                  </a:lnTo>
                  <a:lnTo>
                    <a:pt x="225424" y="41275"/>
                  </a:lnTo>
                  <a:lnTo>
                    <a:pt x="223837" y="42863"/>
                  </a:lnTo>
                  <a:lnTo>
                    <a:pt x="223837" y="41275"/>
                  </a:lnTo>
                  <a:lnTo>
                    <a:pt x="220662" y="41275"/>
                  </a:lnTo>
                  <a:lnTo>
                    <a:pt x="220662" y="38100"/>
                  </a:lnTo>
                  <a:lnTo>
                    <a:pt x="220662" y="36512"/>
                  </a:lnTo>
                  <a:close/>
                  <a:moveTo>
                    <a:pt x="255587" y="19050"/>
                  </a:moveTo>
                  <a:lnTo>
                    <a:pt x="257175" y="19050"/>
                  </a:lnTo>
                  <a:lnTo>
                    <a:pt x="257175" y="20637"/>
                  </a:lnTo>
                  <a:lnTo>
                    <a:pt x="258762" y="22225"/>
                  </a:lnTo>
                  <a:lnTo>
                    <a:pt x="261937" y="25400"/>
                  </a:lnTo>
                  <a:lnTo>
                    <a:pt x="263525" y="30162"/>
                  </a:lnTo>
                  <a:lnTo>
                    <a:pt x="261937" y="26987"/>
                  </a:lnTo>
                  <a:lnTo>
                    <a:pt x="258762" y="25400"/>
                  </a:lnTo>
                  <a:lnTo>
                    <a:pt x="257175" y="22225"/>
                  </a:lnTo>
                  <a:lnTo>
                    <a:pt x="257175" y="20638"/>
                  </a:lnTo>
                  <a:lnTo>
                    <a:pt x="255587" y="20638"/>
                  </a:lnTo>
                  <a:close/>
                  <a:moveTo>
                    <a:pt x="247650" y="9525"/>
                  </a:moveTo>
                  <a:lnTo>
                    <a:pt x="250825" y="9525"/>
                  </a:lnTo>
                  <a:lnTo>
                    <a:pt x="250825" y="11113"/>
                  </a:lnTo>
                  <a:lnTo>
                    <a:pt x="247650" y="11113"/>
                  </a:lnTo>
                  <a:close/>
                  <a:moveTo>
                    <a:pt x="273050" y="9525"/>
                  </a:moveTo>
                  <a:lnTo>
                    <a:pt x="274637" y="9525"/>
                  </a:lnTo>
                  <a:lnTo>
                    <a:pt x="274637" y="11112"/>
                  </a:lnTo>
                  <a:lnTo>
                    <a:pt x="274637" y="14287"/>
                  </a:lnTo>
                  <a:lnTo>
                    <a:pt x="277812" y="14287"/>
                  </a:lnTo>
                  <a:lnTo>
                    <a:pt x="279400" y="15875"/>
                  </a:lnTo>
                  <a:lnTo>
                    <a:pt x="279400" y="19050"/>
                  </a:lnTo>
                  <a:lnTo>
                    <a:pt x="279400" y="20637"/>
                  </a:lnTo>
                  <a:lnTo>
                    <a:pt x="282575" y="22225"/>
                  </a:lnTo>
                  <a:lnTo>
                    <a:pt x="284162" y="26987"/>
                  </a:lnTo>
                  <a:lnTo>
                    <a:pt x="282575" y="26987"/>
                  </a:lnTo>
                  <a:lnTo>
                    <a:pt x="282575" y="25400"/>
                  </a:lnTo>
                  <a:lnTo>
                    <a:pt x="279400" y="22225"/>
                  </a:lnTo>
                  <a:lnTo>
                    <a:pt x="274637" y="15875"/>
                  </a:lnTo>
                  <a:close/>
                  <a:moveTo>
                    <a:pt x="246062" y="6350"/>
                  </a:moveTo>
                  <a:lnTo>
                    <a:pt x="247650" y="9525"/>
                  </a:lnTo>
                  <a:lnTo>
                    <a:pt x="246062" y="9525"/>
                  </a:lnTo>
                  <a:close/>
                  <a:moveTo>
                    <a:pt x="271462" y="6350"/>
                  </a:moveTo>
                  <a:lnTo>
                    <a:pt x="273050" y="6350"/>
                  </a:lnTo>
                  <a:lnTo>
                    <a:pt x="273050" y="9525"/>
                  </a:lnTo>
                  <a:lnTo>
                    <a:pt x="271462" y="9525"/>
                  </a:lnTo>
                  <a:close/>
                  <a:moveTo>
                    <a:pt x="242887" y="4763"/>
                  </a:moveTo>
                  <a:lnTo>
                    <a:pt x="246062" y="4763"/>
                  </a:lnTo>
                  <a:lnTo>
                    <a:pt x="246062" y="6350"/>
                  </a:lnTo>
                  <a:lnTo>
                    <a:pt x="242887" y="6350"/>
                  </a:lnTo>
                  <a:close/>
                  <a:moveTo>
                    <a:pt x="220662" y="0"/>
                  </a:moveTo>
                  <a:lnTo>
                    <a:pt x="223837" y="0"/>
                  </a:lnTo>
                  <a:lnTo>
                    <a:pt x="225425" y="3175"/>
                  </a:lnTo>
                  <a:lnTo>
                    <a:pt x="225425" y="4762"/>
                  </a:lnTo>
                  <a:lnTo>
                    <a:pt x="227012" y="6350"/>
                  </a:lnTo>
                  <a:lnTo>
                    <a:pt x="230187" y="9525"/>
                  </a:lnTo>
                  <a:lnTo>
                    <a:pt x="231775" y="15875"/>
                  </a:lnTo>
                  <a:lnTo>
                    <a:pt x="236537" y="20637"/>
                  </a:lnTo>
                  <a:lnTo>
                    <a:pt x="242887" y="31750"/>
                  </a:lnTo>
                  <a:lnTo>
                    <a:pt x="242887" y="33337"/>
                  </a:lnTo>
                  <a:lnTo>
                    <a:pt x="246062" y="33337"/>
                  </a:lnTo>
                  <a:lnTo>
                    <a:pt x="246062" y="36512"/>
                  </a:lnTo>
                  <a:lnTo>
                    <a:pt x="250825" y="36512"/>
                  </a:lnTo>
                  <a:lnTo>
                    <a:pt x="250825" y="38100"/>
                  </a:lnTo>
                  <a:lnTo>
                    <a:pt x="252412" y="41275"/>
                  </a:lnTo>
                  <a:lnTo>
                    <a:pt x="255587" y="42862"/>
                  </a:lnTo>
                  <a:lnTo>
                    <a:pt x="257175" y="42862"/>
                  </a:lnTo>
                  <a:lnTo>
                    <a:pt x="258762" y="46037"/>
                  </a:lnTo>
                  <a:lnTo>
                    <a:pt x="261937" y="46037"/>
                  </a:lnTo>
                  <a:lnTo>
                    <a:pt x="263525" y="46037"/>
                  </a:lnTo>
                  <a:lnTo>
                    <a:pt x="266700" y="47625"/>
                  </a:lnTo>
                  <a:lnTo>
                    <a:pt x="268287" y="47625"/>
                  </a:lnTo>
                  <a:lnTo>
                    <a:pt x="271462" y="46037"/>
                  </a:lnTo>
                  <a:lnTo>
                    <a:pt x="273050" y="46037"/>
                  </a:lnTo>
                  <a:lnTo>
                    <a:pt x="273050" y="42862"/>
                  </a:lnTo>
                  <a:lnTo>
                    <a:pt x="273050" y="41275"/>
                  </a:lnTo>
                  <a:lnTo>
                    <a:pt x="271462" y="38100"/>
                  </a:lnTo>
                  <a:lnTo>
                    <a:pt x="268287" y="36512"/>
                  </a:lnTo>
                  <a:lnTo>
                    <a:pt x="266700" y="31750"/>
                  </a:lnTo>
                  <a:lnTo>
                    <a:pt x="268287" y="33337"/>
                  </a:lnTo>
                  <a:lnTo>
                    <a:pt x="271462" y="36512"/>
                  </a:lnTo>
                  <a:lnTo>
                    <a:pt x="273050" y="38100"/>
                  </a:lnTo>
                  <a:lnTo>
                    <a:pt x="274637" y="41275"/>
                  </a:lnTo>
                  <a:lnTo>
                    <a:pt x="274637" y="38100"/>
                  </a:lnTo>
                  <a:lnTo>
                    <a:pt x="277812" y="38100"/>
                  </a:lnTo>
                  <a:lnTo>
                    <a:pt x="279400" y="38100"/>
                  </a:lnTo>
                  <a:lnTo>
                    <a:pt x="282575" y="38100"/>
                  </a:lnTo>
                  <a:lnTo>
                    <a:pt x="284162" y="36512"/>
                  </a:lnTo>
                  <a:lnTo>
                    <a:pt x="285750" y="36512"/>
                  </a:lnTo>
                  <a:lnTo>
                    <a:pt x="285750" y="33337"/>
                  </a:lnTo>
                  <a:lnTo>
                    <a:pt x="285750" y="31750"/>
                  </a:lnTo>
                  <a:lnTo>
                    <a:pt x="284162" y="30162"/>
                  </a:lnTo>
                  <a:lnTo>
                    <a:pt x="284162" y="26987"/>
                  </a:lnTo>
                  <a:lnTo>
                    <a:pt x="285750" y="30162"/>
                  </a:lnTo>
                  <a:lnTo>
                    <a:pt x="288925" y="30162"/>
                  </a:lnTo>
                  <a:lnTo>
                    <a:pt x="290512" y="30162"/>
                  </a:lnTo>
                  <a:lnTo>
                    <a:pt x="298450" y="25400"/>
                  </a:lnTo>
                  <a:lnTo>
                    <a:pt x="304800" y="20637"/>
                  </a:lnTo>
                  <a:lnTo>
                    <a:pt x="306387" y="20637"/>
                  </a:lnTo>
                  <a:lnTo>
                    <a:pt x="309562" y="20637"/>
                  </a:lnTo>
                  <a:lnTo>
                    <a:pt x="311150" y="20637"/>
                  </a:lnTo>
                  <a:lnTo>
                    <a:pt x="314325" y="19050"/>
                  </a:lnTo>
                  <a:lnTo>
                    <a:pt x="315912" y="19050"/>
                  </a:lnTo>
                  <a:lnTo>
                    <a:pt x="317500" y="19050"/>
                  </a:lnTo>
                  <a:lnTo>
                    <a:pt x="320675" y="19050"/>
                  </a:lnTo>
                  <a:lnTo>
                    <a:pt x="322262" y="15875"/>
                  </a:lnTo>
                  <a:lnTo>
                    <a:pt x="325437" y="15875"/>
                  </a:lnTo>
                  <a:lnTo>
                    <a:pt x="327025" y="15875"/>
                  </a:lnTo>
                  <a:lnTo>
                    <a:pt x="330200" y="15875"/>
                  </a:lnTo>
                  <a:lnTo>
                    <a:pt x="331787" y="15875"/>
                  </a:lnTo>
                  <a:lnTo>
                    <a:pt x="333375" y="15875"/>
                  </a:lnTo>
                  <a:lnTo>
                    <a:pt x="336550" y="19050"/>
                  </a:lnTo>
                  <a:lnTo>
                    <a:pt x="338137" y="20637"/>
                  </a:lnTo>
                  <a:lnTo>
                    <a:pt x="341312" y="20637"/>
                  </a:lnTo>
                  <a:lnTo>
                    <a:pt x="342900" y="22225"/>
                  </a:lnTo>
                  <a:lnTo>
                    <a:pt x="346075" y="25400"/>
                  </a:lnTo>
                  <a:lnTo>
                    <a:pt x="347662" y="26987"/>
                  </a:lnTo>
                  <a:lnTo>
                    <a:pt x="349250" y="30162"/>
                  </a:lnTo>
                  <a:lnTo>
                    <a:pt x="349250" y="31750"/>
                  </a:lnTo>
                  <a:lnTo>
                    <a:pt x="352425" y="36512"/>
                  </a:lnTo>
                  <a:lnTo>
                    <a:pt x="352425" y="38100"/>
                  </a:lnTo>
                  <a:lnTo>
                    <a:pt x="352425" y="41275"/>
                  </a:lnTo>
                  <a:lnTo>
                    <a:pt x="354012" y="41275"/>
                  </a:lnTo>
                  <a:lnTo>
                    <a:pt x="357187" y="42862"/>
                  </a:lnTo>
                  <a:lnTo>
                    <a:pt x="361950" y="46037"/>
                  </a:lnTo>
                  <a:lnTo>
                    <a:pt x="363537" y="47625"/>
                  </a:lnTo>
                  <a:lnTo>
                    <a:pt x="365125" y="47625"/>
                  </a:lnTo>
                  <a:lnTo>
                    <a:pt x="368300" y="47625"/>
                  </a:lnTo>
                  <a:lnTo>
                    <a:pt x="369887" y="46037"/>
                  </a:lnTo>
                  <a:lnTo>
                    <a:pt x="373062" y="46037"/>
                  </a:lnTo>
                  <a:lnTo>
                    <a:pt x="373062" y="47625"/>
                  </a:lnTo>
                  <a:lnTo>
                    <a:pt x="374650" y="49212"/>
                  </a:lnTo>
                  <a:lnTo>
                    <a:pt x="376237" y="49212"/>
                  </a:lnTo>
                  <a:lnTo>
                    <a:pt x="379412" y="49212"/>
                  </a:lnTo>
                  <a:lnTo>
                    <a:pt x="379412" y="47625"/>
                  </a:lnTo>
                  <a:lnTo>
                    <a:pt x="381000" y="47625"/>
                  </a:lnTo>
                  <a:lnTo>
                    <a:pt x="385762" y="47625"/>
                  </a:lnTo>
                  <a:lnTo>
                    <a:pt x="392112" y="47625"/>
                  </a:lnTo>
                  <a:lnTo>
                    <a:pt x="395287" y="49212"/>
                  </a:lnTo>
                  <a:lnTo>
                    <a:pt x="396875" y="49212"/>
                  </a:lnTo>
                  <a:lnTo>
                    <a:pt x="400050" y="49212"/>
                  </a:lnTo>
                  <a:lnTo>
                    <a:pt x="401637" y="49212"/>
                  </a:lnTo>
                  <a:lnTo>
                    <a:pt x="401637" y="52387"/>
                  </a:lnTo>
                  <a:lnTo>
                    <a:pt x="406400" y="57150"/>
                  </a:lnTo>
                  <a:lnTo>
                    <a:pt x="406400" y="58737"/>
                  </a:lnTo>
                  <a:lnTo>
                    <a:pt x="407987" y="61912"/>
                  </a:lnTo>
                  <a:lnTo>
                    <a:pt x="411162" y="61912"/>
                  </a:lnTo>
                  <a:lnTo>
                    <a:pt x="412750" y="63500"/>
                  </a:lnTo>
                  <a:lnTo>
                    <a:pt x="415925" y="63500"/>
                  </a:lnTo>
                  <a:lnTo>
                    <a:pt x="417512" y="63500"/>
                  </a:lnTo>
                  <a:lnTo>
                    <a:pt x="422275" y="63500"/>
                  </a:lnTo>
                  <a:lnTo>
                    <a:pt x="423862" y="63500"/>
                  </a:lnTo>
                  <a:lnTo>
                    <a:pt x="427037" y="65087"/>
                  </a:lnTo>
                  <a:lnTo>
                    <a:pt x="428625" y="65087"/>
                  </a:lnTo>
                  <a:lnTo>
                    <a:pt x="428625" y="68262"/>
                  </a:lnTo>
                  <a:lnTo>
                    <a:pt x="431800" y="69850"/>
                  </a:lnTo>
                  <a:lnTo>
                    <a:pt x="431800" y="73025"/>
                  </a:lnTo>
                  <a:lnTo>
                    <a:pt x="428625" y="74612"/>
                  </a:lnTo>
                  <a:lnTo>
                    <a:pt x="428625" y="77787"/>
                  </a:lnTo>
                  <a:lnTo>
                    <a:pt x="428625" y="79375"/>
                  </a:lnTo>
                  <a:lnTo>
                    <a:pt x="431800" y="80962"/>
                  </a:lnTo>
                  <a:lnTo>
                    <a:pt x="431800" y="84137"/>
                  </a:lnTo>
                  <a:lnTo>
                    <a:pt x="433387" y="85725"/>
                  </a:lnTo>
                  <a:lnTo>
                    <a:pt x="433387" y="88900"/>
                  </a:lnTo>
                  <a:lnTo>
                    <a:pt x="433387" y="90488"/>
                  </a:lnTo>
                  <a:lnTo>
                    <a:pt x="436562" y="93663"/>
                  </a:lnTo>
                  <a:lnTo>
                    <a:pt x="436562" y="95250"/>
                  </a:lnTo>
                  <a:lnTo>
                    <a:pt x="438150" y="96838"/>
                  </a:lnTo>
                  <a:lnTo>
                    <a:pt x="439737" y="100013"/>
                  </a:lnTo>
                  <a:lnTo>
                    <a:pt x="442912" y="100013"/>
                  </a:lnTo>
                  <a:lnTo>
                    <a:pt x="444500" y="101600"/>
                  </a:lnTo>
                  <a:lnTo>
                    <a:pt x="447675" y="101600"/>
                  </a:lnTo>
                  <a:lnTo>
                    <a:pt x="447675" y="104775"/>
                  </a:lnTo>
                  <a:lnTo>
                    <a:pt x="449262" y="104775"/>
                  </a:lnTo>
                  <a:lnTo>
                    <a:pt x="449262" y="106363"/>
                  </a:lnTo>
                  <a:lnTo>
                    <a:pt x="454025" y="107950"/>
                  </a:lnTo>
                  <a:lnTo>
                    <a:pt x="455612" y="111125"/>
                  </a:lnTo>
                  <a:lnTo>
                    <a:pt x="455612" y="112713"/>
                  </a:lnTo>
                  <a:lnTo>
                    <a:pt x="455612" y="115888"/>
                  </a:lnTo>
                  <a:lnTo>
                    <a:pt x="458787" y="117475"/>
                  </a:lnTo>
                  <a:lnTo>
                    <a:pt x="458787" y="120650"/>
                  </a:lnTo>
                  <a:lnTo>
                    <a:pt x="463550" y="122238"/>
                  </a:lnTo>
                  <a:lnTo>
                    <a:pt x="465137" y="123825"/>
                  </a:lnTo>
                  <a:lnTo>
                    <a:pt x="466725" y="123825"/>
                  </a:lnTo>
                  <a:lnTo>
                    <a:pt x="466725" y="127000"/>
                  </a:lnTo>
                  <a:lnTo>
                    <a:pt x="466725" y="128588"/>
                  </a:lnTo>
                  <a:lnTo>
                    <a:pt x="469900" y="131763"/>
                  </a:lnTo>
                  <a:lnTo>
                    <a:pt x="469900" y="133350"/>
                  </a:lnTo>
                  <a:lnTo>
                    <a:pt x="471487" y="136525"/>
                  </a:lnTo>
                  <a:lnTo>
                    <a:pt x="474662" y="136525"/>
                  </a:lnTo>
                  <a:lnTo>
                    <a:pt x="476250" y="136525"/>
                  </a:lnTo>
                  <a:lnTo>
                    <a:pt x="476250" y="138113"/>
                  </a:lnTo>
                  <a:lnTo>
                    <a:pt x="479425" y="138113"/>
                  </a:lnTo>
                  <a:lnTo>
                    <a:pt x="481012" y="139700"/>
                  </a:lnTo>
                  <a:lnTo>
                    <a:pt x="482600" y="139700"/>
                  </a:lnTo>
                  <a:lnTo>
                    <a:pt x="482600" y="142875"/>
                  </a:lnTo>
                  <a:lnTo>
                    <a:pt x="482600" y="144463"/>
                  </a:lnTo>
                  <a:lnTo>
                    <a:pt x="482600" y="147638"/>
                  </a:lnTo>
                  <a:lnTo>
                    <a:pt x="482600" y="149225"/>
                  </a:lnTo>
                  <a:lnTo>
                    <a:pt x="485775" y="147638"/>
                  </a:lnTo>
                  <a:lnTo>
                    <a:pt x="487362" y="147638"/>
                  </a:lnTo>
                  <a:lnTo>
                    <a:pt x="490537" y="144463"/>
                  </a:lnTo>
                  <a:lnTo>
                    <a:pt x="492125" y="144463"/>
                  </a:lnTo>
                  <a:lnTo>
                    <a:pt x="490537" y="147638"/>
                  </a:lnTo>
                  <a:lnTo>
                    <a:pt x="487362" y="149225"/>
                  </a:lnTo>
                  <a:lnTo>
                    <a:pt x="485775" y="149225"/>
                  </a:lnTo>
                  <a:lnTo>
                    <a:pt x="487362" y="152400"/>
                  </a:lnTo>
                  <a:lnTo>
                    <a:pt x="485775" y="153988"/>
                  </a:lnTo>
                  <a:lnTo>
                    <a:pt x="482600" y="155575"/>
                  </a:lnTo>
                  <a:lnTo>
                    <a:pt x="485775" y="158750"/>
                  </a:lnTo>
                  <a:lnTo>
                    <a:pt x="487362" y="158750"/>
                  </a:lnTo>
                  <a:lnTo>
                    <a:pt x="490537" y="155575"/>
                  </a:lnTo>
                  <a:lnTo>
                    <a:pt x="492125" y="155575"/>
                  </a:lnTo>
                  <a:lnTo>
                    <a:pt x="495300" y="155575"/>
                  </a:lnTo>
                  <a:lnTo>
                    <a:pt x="492125" y="158750"/>
                  </a:lnTo>
                  <a:lnTo>
                    <a:pt x="490537" y="158750"/>
                  </a:lnTo>
                  <a:lnTo>
                    <a:pt x="490537" y="160338"/>
                  </a:lnTo>
                  <a:lnTo>
                    <a:pt x="487362" y="160338"/>
                  </a:lnTo>
                  <a:lnTo>
                    <a:pt x="487362" y="163513"/>
                  </a:lnTo>
                  <a:lnTo>
                    <a:pt x="485775" y="165100"/>
                  </a:lnTo>
                  <a:lnTo>
                    <a:pt x="485775" y="168275"/>
                  </a:lnTo>
                  <a:lnTo>
                    <a:pt x="485775" y="169863"/>
                  </a:lnTo>
                  <a:lnTo>
                    <a:pt x="487362" y="171450"/>
                  </a:lnTo>
                  <a:lnTo>
                    <a:pt x="487362" y="174625"/>
                  </a:lnTo>
                  <a:lnTo>
                    <a:pt x="487362" y="176213"/>
                  </a:lnTo>
                  <a:lnTo>
                    <a:pt x="487362" y="180975"/>
                  </a:lnTo>
                  <a:lnTo>
                    <a:pt x="487362" y="184150"/>
                  </a:lnTo>
                  <a:lnTo>
                    <a:pt x="487362" y="185738"/>
                  </a:lnTo>
                  <a:lnTo>
                    <a:pt x="490537" y="185738"/>
                  </a:lnTo>
                  <a:lnTo>
                    <a:pt x="490537" y="184150"/>
                  </a:lnTo>
                  <a:lnTo>
                    <a:pt x="492125" y="184150"/>
                  </a:lnTo>
                  <a:lnTo>
                    <a:pt x="495300" y="180975"/>
                  </a:lnTo>
                  <a:lnTo>
                    <a:pt x="496887" y="179388"/>
                  </a:lnTo>
                  <a:lnTo>
                    <a:pt x="498475" y="179388"/>
                  </a:lnTo>
                  <a:lnTo>
                    <a:pt x="498475" y="180975"/>
                  </a:lnTo>
                  <a:lnTo>
                    <a:pt x="496887" y="184150"/>
                  </a:lnTo>
                  <a:lnTo>
                    <a:pt x="496887" y="185738"/>
                  </a:lnTo>
                  <a:lnTo>
                    <a:pt x="496887" y="187325"/>
                  </a:lnTo>
                  <a:lnTo>
                    <a:pt x="498475" y="187325"/>
                  </a:lnTo>
                  <a:lnTo>
                    <a:pt x="501650" y="187325"/>
                  </a:lnTo>
                  <a:lnTo>
                    <a:pt x="503237" y="187325"/>
                  </a:lnTo>
                  <a:lnTo>
                    <a:pt x="503237" y="190500"/>
                  </a:lnTo>
                  <a:lnTo>
                    <a:pt x="503237" y="192088"/>
                  </a:lnTo>
                  <a:lnTo>
                    <a:pt x="501650" y="192088"/>
                  </a:lnTo>
                  <a:lnTo>
                    <a:pt x="501650" y="195263"/>
                  </a:lnTo>
                  <a:lnTo>
                    <a:pt x="501650" y="196850"/>
                  </a:lnTo>
                  <a:lnTo>
                    <a:pt x="503237" y="198438"/>
                  </a:lnTo>
                  <a:lnTo>
                    <a:pt x="503237" y="201613"/>
                  </a:lnTo>
                  <a:lnTo>
                    <a:pt x="506412" y="201613"/>
                  </a:lnTo>
                  <a:lnTo>
                    <a:pt x="508000" y="201613"/>
                  </a:lnTo>
                  <a:lnTo>
                    <a:pt x="511175" y="201613"/>
                  </a:lnTo>
                  <a:lnTo>
                    <a:pt x="511175" y="203200"/>
                  </a:lnTo>
                  <a:lnTo>
                    <a:pt x="508000" y="203200"/>
                  </a:lnTo>
                  <a:lnTo>
                    <a:pt x="506412" y="203200"/>
                  </a:lnTo>
                  <a:lnTo>
                    <a:pt x="503237" y="206375"/>
                  </a:lnTo>
                  <a:lnTo>
                    <a:pt x="503237" y="207963"/>
                  </a:lnTo>
                  <a:lnTo>
                    <a:pt x="503237" y="211138"/>
                  </a:lnTo>
                  <a:lnTo>
                    <a:pt x="503237" y="212725"/>
                  </a:lnTo>
                  <a:lnTo>
                    <a:pt x="503237" y="214313"/>
                  </a:lnTo>
                  <a:lnTo>
                    <a:pt x="503237" y="217488"/>
                  </a:lnTo>
                  <a:lnTo>
                    <a:pt x="503237" y="219075"/>
                  </a:lnTo>
                  <a:lnTo>
                    <a:pt x="506412" y="219075"/>
                  </a:lnTo>
                  <a:lnTo>
                    <a:pt x="506412" y="222250"/>
                  </a:lnTo>
                  <a:lnTo>
                    <a:pt x="506412" y="223838"/>
                  </a:lnTo>
                  <a:lnTo>
                    <a:pt x="506412" y="227013"/>
                  </a:lnTo>
                  <a:lnTo>
                    <a:pt x="506412" y="228600"/>
                  </a:lnTo>
                  <a:lnTo>
                    <a:pt x="503237" y="228600"/>
                  </a:lnTo>
                  <a:lnTo>
                    <a:pt x="506412" y="230188"/>
                  </a:lnTo>
                  <a:lnTo>
                    <a:pt x="506412" y="233363"/>
                  </a:lnTo>
                  <a:lnTo>
                    <a:pt x="506412" y="234950"/>
                  </a:lnTo>
                  <a:lnTo>
                    <a:pt x="503237" y="234950"/>
                  </a:lnTo>
                  <a:lnTo>
                    <a:pt x="503237" y="238125"/>
                  </a:lnTo>
                  <a:lnTo>
                    <a:pt x="503237" y="239713"/>
                  </a:lnTo>
                  <a:lnTo>
                    <a:pt x="503237" y="242888"/>
                  </a:lnTo>
                  <a:lnTo>
                    <a:pt x="506412" y="244475"/>
                  </a:lnTo>
                  <a:lnTo>
                    <a:pt x="506412" y="246063"/>
                  </a:lnTo>
                  <a:lnTo>
                    <a:pt x="508000" y="249238"/>
                  </a:lnTo>
                  <a:lnTo>
                    <a:pt x="508000" y="246063"/>
                  </a:lnTo>
                  <a:lnTo>
                    <a:pt x="511175" y="246063"/>
                  </a:lnTo>
                  <a:lnTo>
                    <a:pt x="511175" y="244475"/>
                  </a:lnTo>
                  <a:lnTo>
                    <a:pt x="512762" y="244475"/>
                  </a:lnTo>
                  <a:lnTo>
                    <a:pt x="514350" y="246063"/>
                  </a:lnTo>
                  <a:lnTo>
                    <a:pt x="514350" y="249238"/>
                  </a:lnTo>
                  <a:lnTo>
                    <a:pt x="514350" y="250825"/>
                  </a:lnTo>
                  <a:lnTo>
                    <a:pt x="517525" y="254000"/>
                  </a:lnTo>
                  <a:lnTo>
                    <a:pt x="517525" y="255588"/>
                  </a:lnTo>
                  <a:lnTo>
                    <a:pt x="517525" y="258763"/>
                  </a:lnTo>
                  <a:lnTo>
                    <a:pt x="517525" y="260350"/>
                  </a:lnTo>
                  <a:lnTo>
                    <a:pt x="519112" y="261938"/>
                  </a:lnTo>
                  <a:lnTo>
                    <a:pt x="519112" y="265113"/>
                  </a:lnTo>
                  <a:lnTo>
                    <a:pt x="517525" y="265113"/>
                  </a:lnTo>
                  <a:lnTo>
                    <a:pt x="517525" y="266700"/>
                  </a:lnTo>
                  <a:lnTo>
                    <a:pt x="517525" y="269875"/>
                  </a:lnTo>
                  <a:lnTo>
                    <a:pt x="517525" y="271463"/>
                  </a:lnTo>
                  <a:lnTo>
                    <a:pt x="517525" y="273050"/>
                  </a:lnTo>
                  <a:lnTo>
                    <a:pt x="517525" y="276225"/>
                  </a:lnTo>
                  <a:lnTo>
                    <a:pt x="514350" y="276225"/>
                  </a:lnTo>
                  <a:lnTo>
                    <a:pt x="512762" y="273050"/>
                  </a:lnTo>
                  <a:lnTo>
                    <a:pt x="512762" y="271463"/>
                  </a:lnTo>
                  <a:lnTo>
                    <a:pt x="511175" y="269875"/>
                  </a:lnTo>
                  <a:lnTo>
                    <a:pt x="511175" y="271463"/>
                  </a:lnTo>
                  <a:lnTo>
                    <a:pt x="511175" y="273050"/>
                  </a:lnTo>
                  <a:lnTo>
                    <a:pt x="512762" y="276225"/>
                  </a:lnTo>
                  <a:lnTo>
                    <a:pt x="517525" y="277813"/>
                  </a:lnTo>
                  <a:lnTo>
                    <a:pt x="519112" y="277813"/>
                  </a:lnTo>
                  <a:lnTo>
                    <a:pt x="519112" y="276225"/>
                  </a:lnTo>
                  <a:lnTo>
                    <a:pt x="522288" y="276225"/>
                  </a:lnTo>
                  <a:lnTo>
                    <a:pt x="522288" y="277813"/>
                  </a:lnTo>
                  <a:lnTo>
                    <a:pt x="522288" y="280988"/>
                  </a:lnTo>
                  <a:lnTo>
                    <a:pt x="522288" y="282575"/>
                  </a:lnTo>
                  <a:lnTo>
                    <a:pt x="523875" y="285750"/>
                  </a:lnTo>
                  <a:lnTo>
                    <a:pt x="523875" y="287338"/>
                  </a:lnTo>
                  <a:lnTo>
                    <a:pt x="523875" y="288925"/>
                  </a:lnTo>
                  <a:lnTo>
                    <a:pt x="523875" y="292100"/>
                  </a:lnTo>
                  <a:lnTo>
                    <a:pt x="523875" y="293688"/>
                  </a:lnTo>
                  <a:lnTo>
                    <a:pt x="522288" y="292100"/>
                  </a:lnTo>
                  <a:lnTo>
                    <a:pt x="522288" y="293688"/>
                  </a:lnTo>
                  <a:lnTo>
                    <a:pt x="519112" y="293688"/>
                  </a:lnTo>
                  <a:lnTo>
                    <a:pt x="517525" y="296863"/>
                  </a:lnTo>
                  <a:lnTo>
                    <a:pt x="519112" y="296863"/>
                  </a:lnTo>
                  <a:lnTo>
                    <a:pt x="522288" y="296863"/>
                  </a:lnTo>
                  <a:lnTo>
                    <a:pt x="523875" y="296863"/>
                  </a:lnTo>
                  <a:lnTo>
                    <a:pt x="522288" y="298450"/>
                  </a:lnTo>
                  <a:lnTo>
                    <a:pt x="519112" y="301625"/>
                  </a:lnTo>
                  <a:lnTo>
                    <a:pt x="517525" y="303213"/>
                  </a:lnTo>
                  <a:lnTo>
                    <a:pt x="514350" y="303213"/>
                  </a:lnTo>
                  <a:lnTo>
                    <a:pt x="514350" y="304800"/>
                  </a:lnTo>
                  <a:lnTo>
                    <a:pt x="512762" y="309563"/>
                  </a:lnTo>
                  <a:lnTo>
                    <a:pt x="512762" y="312738"/>
                  </a:lnTo>
                  <a:lnTo>
                    <a:pt x="511175" y="312738"/>
                  </a:lnTo>
                  <a:lnTo>
                    <a:pt x="511175" y="314325"/>
                  </a:lnTo>
                  <a:lnTo>
                    <a:pt x="508000" y="317500"/>
                  </a:lnTo>
                  <a:lnTo>
                    <a:pt x="508000" y="319088"/>
                  </a:lnTo>
                  <a:lnTo>
                    <a:pt x="498475" y="319088"/>
                  </a:lnTo>
                  <a:lnTo>
                    <a:pt x="498475" y="317500"/>
                  </a:lnTo>
                  <a:lnTo>
                    <a:pt x="496887" y="317500"/>
                  </a:lnTo>
                  <a:lnTo>
                    <a:pt x="496887" y="319088"/>
                  </a:lnTo>
                  <a:lnTo>
                    <a:pt x="496887" y="320675"/>
                  </a:lnTo>
                  <a:lnTo>
                    <a:pt x="498475" y="320675"/>
                  </a:lnTo>
                  <a:lnTo>
                    <a:pt x="501650" y="323850"/>
                  </a:lnTo>
                  <a:lnTo>
                    <a:pt x="501650" y="325438"/>
                  </a:lnTo>
                  <a:lnTo>
                    <a:pt x="503237" y="328613"/>
                  </a:lnTo>
                  <a:lnTo>
                    <a:pt x="503237" y="330200"/>
                  </a:lnTo>
                  <a:lnTo>
                    <a:pt x="508000" y="333375"/>
                  </a:lnTo>
                  <a:lnTo>
                    <a:pt x="512762" y="334963"/>
                  </a:lnTo>
                  <a:lnTo>
                    <a:pt x="512762" y="336550"/>
                  </a:lnTo>
                  <a:lnTo>
                    <a:pt x="512762" y="339725"/>
                  </a:lnTo>
                  <a:lnTo>
                    <a:pt x="511175" y="339725"/>
                  </a:lnTo>
                  <a:lnTo>
                    <a:pt x="508000" y="339725"/>
                  </a:lnTo>
                  <a:lnTo>
                    <a:pt x="508000" y="336550"/>
                  </a:lnTo>
                  <a:lnTo>
                    <a:pt x="506412" y="336550"/>
                  </a:lnTo>
                  <a:lnTo>
                    <a:pt x="503237" y="339725"/>
                  </a:lnTo>
                  <a:lnTo>
                    <a:pt x="501650" y="339725"/>
                  </a:lnTo>
                  <a:lnTo>
                    <a:pt x="501650" y="336550"/>
                  </a:lnTo>
                  <a:lnTo>
                    <a:pt x="498475" y="334963"/>
                  </a:lnTo>
                  <a:lnTo>
                    <a:pt x="498475" y="333375"/>
                  </a:lnTo>
                  <a:lnTo>
                    <a:pt x="496887" y="333375"/>
                  </a:lnTo>
                  <a:lnTo>
                    <a:pt x="495300" y="333375"/>
                  </a:lnTo>
                  <a:lnTo>
                    <a:pt x="490537" y="328613"/>
                  </a:lnTo>
                  <a:lnTo>
                    <a:pt x="487362" y="325438"/>
                  </a:lnTo>
                  <a:lnTo>
                    <a:pt x="485775" y="325438"/>
                  </a:lnTo>
                  <a:lnTo>
                    <a:pt x="482600" y="323850"/>
                  </a:lnTo>
                  <a:lnTo>
                    <a:pt x="482600" y="325438"/>
                  </a:lnTo>
                  <a:lnTo>
                    <a:pt x="481012" y="328613"/>
                  </a:lnTo>
                  <a:lnTo>
                    <a:pt x="479425" y="330200"/>
                  </a:lnTo>
                  <a:lnTo>
                    <a:pt x="476250" y="330200"/>
                  </a:lnTo>
                  <a:lnTo>
                    <a:pt x="476250" y="333375"/>
                  </a:lnTo>
                  <a:lnTo>
                    <a:pt x="474662" y="333375"/>
                  </a:lnTo>
                  <a:lnTo>
                    <a:pt x="471487" y="333375"/>
                  </a:lnTo>
                  <a:lnTo>
                    <a:pt x="471487" y="334963"/>
                  </a:lnTo>
                  <a:lnTo>
                    <a:pt x="471487" y="336550"/>
                  </a:lnTo>
                  <a:lnTo>
                    <a:pt x="474662" y="339725"/>
                  </a:lnTo>
                  <a:lnTo>
                    <a:pt x="474662" y="341313"/>
                  </a:lnTo>
                  <a:lnTo>
                    <a:pt x="474662" y="344488"/>
                  </a:lnTo>
                  <a:lnTo>
                    <a:pt x="471487" y="344488"/>
                  </a:lnTo>
                  <a:lnTo>
                    <a:pt x="469900" y="346075"/>
                  </a:lnTo>
                  <a:lnTo>
                    <a:pt x="466725" y="346075"/>
                  </a:lnTo>
                  <a:lnTo>
                    <a:pt x="466725" y="344488"/>
                  </a:lnTo>
                  <a:lnTo>
                    <a:pt x="465137" y="341313"/>
                  </a:lnTo>
                  <a:lnTo>
                    <a:pt x="465137" y="344488"/>
                  </a:lnTo>
                  <a:lnTo>
                    <a:pt x="465137" y="346075"/>
                  </a:lnTo>
                  <a:lnTo>
                    <a:pt x="465137" y="347663"/>
                  </a:lnTo>
                  <a:lnTo>
                    <a:pt x="466725" y="350838"/>
                  </a:lnTo>
                  <a:lnTo>
                    <a:pt x="469900" y="350838"/>
                  </a:lnTo>
                  <a:lnTo>
                    <a:pt x="471487" y="352425"/>
                  </a:lnTo>
                  <a:lnTo>
                    <a:pt x="471487" y="355600"/>
                  </a:lnTo>
                  <a:lnTo>
                    <a:pt x="471487" y="360363"/>
                  </a:lnTo>
                  <a:lnTo>
                    <a:pt x="471487" y="361950"/>
                  </a:lnTo>
                  <a:lnTo>
                    <a:pt x="471487" y="363538"/>
                  </a:lnTo>
                  <a:lnTo>
                    <a:pt x="471487" y="366713"/>
                  </a:lnTo>
                  <a:lnTo>
                    <a:pt x="471487" y="368300"/>
                  </a:lnTo>
                  <a:lnTo>
                    <a:pt x="471487" y="371475"/>
                  </a:lnTo>
                  <a:lnTo>
                    <a:pt x="469900" y="371475"/>
                  </a:lnTo>
                  <a:lnTo>
                    <a:pt x="469900" y="368300"/>
                  </a:lnTo>
                  <a:lnTo>
                    <a:pt x="469900" y="366713"/>
                  </a:lnTo>
                  <a:lnTo>
                    <a:pt x="469900" y="363538"/>
                  </a:lnTo>
                  <a:lnTo>
                    <a:pt x="469900" y="361950"/>
                  </a:lnTo>
                  <a:lnTo>
                    <a:pt x="469900" y="360363"/>
                  </a:lnTo>
                  <a:lnTo>
                    <a:pt x="466725" y="360363"/>
                  </a:lnTo>
                  <a:lnTo>
                    <a:pt x="466725" y="355600"/>
                  </a:lnTo>
                  <a:lnTo>
                    <a:pt x="465137" y="352425"/>
                  </a:lnTo>
                  <a:lnTo>
                    <a:pt x="465137" y="350838"/>
                  </a:lnTo>
                  <a:lnTo>
                    <a:pt x="463550" y="350838"/>
                  </a:lnTo>
                  <a:lnTo>
                    <a:pt x="463550" y="347663"/>
                  </a:lnTo>
                  <a:lnTo>
                    <a:pt x="463550" y="346075"/>
                  </a:lnTo>
                  <a:lnTo>
                    <a:pt x="460375" y="344488"/>
                  </a:lnTo>
                  <a:lnTo>
                    <a:pt x="460375" y="341313"/>
                  </a:lnTo>
                  <a:lnTo>
                    <a:pt x="458787" y="341313"/>
                  </a:lnTo>
                  <a:lnTo>
                    <a:pt x="455612" y="339725"/>
                  </a:lnTo>
                  <a:lnTo>
                    <a:pt x="454025" y="336550"/>
                  </a:lnTo>
                  <a:lnTo>
                    <a:pt x="450850" y="344488"/>
                  </a:lnTo>
                  <a:lnTo>
                    <a:pt x="450850" y="346075"/>
                  </a:lnTo>
                  <a:lnTo>
                    <a:pt x="449262" y="347663"/>
                  </a:lnTo>
                  <a:lnTo>
                    <a:pt x="449262" y="350838"/>
                  </a:lnTo>
                  <a:lnTo>
                    <a:pt x="449262" y="352425"/>
                  </a:lnTo>
                  <a:lnTo>
                    <a:pt x="449262" y="355600"/>
                  </a:lnTo>
                  <a:lnTo>
                    <a:pt x="449262" y="357188"/>
                  </a:lnTo>
                  <a:lnTo>
                    <a:pt x="450850" y="360363"/>
                  </a:lnTo>
                  <a:lnTo>
                    <a:pt x="449262" y="360363"/>
                  </a:lnTo>
                  <a:lnTo>
                    <a:pt x="449262" y="361950"/>
                  </a:lnTo>
                  <a:lnTo>
                    <a:pt x="447675" y="363538"/>
                  </a:lnTo>
                  <a:lnTo>
                    <a:pt x="444500" y="363538"/>
                  </a:lnTo>
                  <a:lnTo>
                    <a:pt x="442912" y="368300"/>
                  </a:lnTo>
                  <a:lnTo>
                    <a:pt x="439737" y="368300"/>
                  </a:lnTo>
                  <a:lnTo>
                    <a:pt x="438150" y="371475"/>
                  </a:lnTo>
                  <a:lnTo>
                    <a:pt x="436562" y="371475"/>
                  </a:lnTo>
                  <a:lnTo>
                    <a:pt x="431800" y="371475"/>
                  </a:lnTo>
                  <a:lnTo>
                    <a:pt x="431800" y="373063"/>
                  </a:lnTo>
                  <a:lnTo>
                    <a:pt x="431800" y="376238"/>
                  </a:lnTo>
                  <a:lnTo>
                    <a:pt x="428625" y="376238"/>
                  </a:lnTo>
                  <a:lnTo>
                    <a:pt x="428625" y="373063"/>
                  </a:lnTo>
                  <a:lnTo>
                    <a:pt x="427037" y="373063"/>
                  </a:lnTo>
                  <a:lnTo>
                    <a:pt x="423862" y="376238"/>
                  </a:lnTo>
                  <a:lnTo>
                    <a:pt x="423862" y="377825"/>
                  </a:lnTo>
                  <a:lnTo>
                    <a:pt x="423862" y="379413"/>
                  </a:lnTo>
                  <a:lnTo>
                    <a:pt x="422275" y="382588"/>
                  </a:lnTo>
                  <a:lnTo>
                    <a:pt x="422275" y="384175"/>
                  </a:lnTo>
                  <a:lnTo>
                    <a:pt x="417512" y="384175"/>
                  </a:lnTo>
                  <a:lnTo>
                    <a:pt x="415925" y="384175"/>
                  </a:lnTo>
                  <a:lnTo>
                    <a:pt x="412750" y="384175"/>
                  </a:lnTo>
                  <a:lnTo>
                    <a:pt x="412750" y="382588"/>
                  </a:lnTo>
                  <a:lnTo>
                    <a:pt x="411162" y="382588"/>
                  </a:lnTo>
                  <a:lnTo>
                    <a:pt x="407988" y="382588"/>
                  </a:lnTo>
                  <a:lnTo>
                    <a:pt x="407988" y="384175"/>
                  </a:lnTo>
                  <a:lnTo>
                    <a:pt x="411163" y="384175"/>
                  </a:lnTo>
                  <a:lnTo>
                    <a:pt x="411163" y="387351"/>
                  </a:lnTo>
                  <a:lnTo>
                    <a:pt x="407988" y="388938"/>
                  </a:lnTo>
                  <a:lnTo>
                    <a:pt x="406400" y="388938"/>
                  </a:lnTo>
                  <a:lnTo>
                    <a:pt x="404813" y="392113"/>
                  </a:lnTo>
                  <a:lnTo>
                    <a:pt x="401638" y="392113"/>
                  </a:lnTo>
                  <a:lnTo>
                    <a:pt x="400050" y="392113"/>
                  </a:lnTo>
                  <a:lnTo>
                    <a:pt x="396875" y="392113"/>
                  </a:lnTo>
                  <a:lnTo>
                    <a:pt x="396875" y="388938"/>
                  </a:lnTo>
                  <a:lnTo>
                    <a:pt x="396875" y="387351"/>
                  </a:lnTo>
                  <a:lnTo>
                    <a:pt x="396875" y="384175"/>
                  </a:lnTo>
                  <a:lnTo>
                    <a:pt x="396875" y="379413"/>
                  </a:lnTo>
                  <a:lnTo>
                    <a:pt x="400050" y="377825"/>
                  </a:lnTo>
                  <a:lnTo>
                    <a:pt x="401638" y="377825"/>
                  </a:lnTo>
                  <a:lnTo>
                    <a:pt x="401638" y="379413"/>
                  </a:lnTo>
                  <a:lnTo>
                    <a:pt x="404813" y="379413"/>
                  </a:lnTo>
                  <a:lnTo>
                    <a:pt x="404813" y="382588"/>
                  </a:lnTo>
                  <a:lnTo>
                    <a:pt x="406400" y="382588"/>
                  </a:lnTo>
                  <a:lnTo>
                    <a:pt x="407987" y="382588"/>
                  </a:lnTo>
                  <a:lnTo>
                    <a:pt x="407987" y="379413"/>
                  </a:lnTo>
                  <a:lnTo>
                    <a:pt x="406400" y="379413"/>
                  </a:lnTo>
                  <a:lnTo>
                    <a:pt x="404812" y="377825"/>
                  </a:lnTo>
                  <a:lnTo>
                    <a:pt x="401637" y="376238"/>
                  </a:lnTo>
                  <a:lnTo>
                    <a:pt x="401637" y="373063"/>
                  </a:lnTo>
                  <a:lnTo>
                    <a:pt x="400050" y="373063"/>
                  </a:lnTo>
                  <a:lnTo>
                    <a:pt x="396875" y="373063"/>
                  </a:lnTo>
                  <a:lnTo>
                    <a:pt x="400050" y="376238"/>
                  </a:lnTo>
                  <a:lnTo>
                    <a:pt x="396875" y="376238"/>
                  </a:lnTo>
                  <a:lnTo>
                    <a:pt x="396875" y="377825"/>
                  </a:lnTo>
                  <a:lnTo>
                    <a:pt x="395287" y="377825"/>
                  </a:lnTo>
                  <a:lnTo>
                    <a:pt x="392112" y="376238"/>
                  </a:lnTo>
                  <a:lnTo>
                    <a:pt x="388937" y="376238"/>
                  </a:lnTo>
                  <a:lnTo>
                    <a:pt x="385762" y="373063"/>
                  </a:lnTo>
                  <a:lnTo>
                    <a:pt x="384175" y="373063"/>
                  </a:lnTo>
                  <a:lnTo>
                    <a:pt x="384175" y="371475"/>
                  </a:lnTo>
                  <a:lnTo>
                    <a:pt x="381000" y="368300"/>
                  </a:lnTo>
                  <a:lnTo>
                    <a:pt x="379412" y="366713"/>
                  </a:lnTo>
                  <a:lnTo>
                    <a:pt x="376237" y="363538"/>
                  </a:lnTo>
                  <a:lnTo>
                    <a:pt x="374650" y="361950"/>
                  </a:lnTo>
                  <a:lnTo>
                    <a:pt x="373062" y="360363"/>
                  </a:lnTo>
                  <a:lnTo>
                    <a:pt x="369887" y="360363"/>
                  </a:lnTo>
                  <a:lnTo>
                    <a:pt x="369887" y="357188"/>
                  </a:lnTo>
                  <a:lnTo>
                    <a:pt x="368300" y="357188"/>
                  </a:lnTo>
                  <a:lnTo>
                    <a:pt x="365125" y="357188"/>
                  </a:lnTo>
                  <a:lnTo>
                    <a:pt x="363537" y="357188"/>
                  </a:lnTo>
                  <a:lnTo>
                    <a:pt x="361950" y="357188"/>
                  </a:lnTo>
                  <a:lnTo>
                    <a:pt x="358775" y="357188"/>
                  </a:lnTo>
                  <a:lnTo>
                    <a:pt x="358775" y="360363"/>
                  </a:lnTo>
                  <a:lnTo>
                    <a:pt x="358775" y="361950"/>
                  </a:lnTo>
                  <a:lnTo>
                    <a:pt x="358775" y="363538"/>
                  </a:lnTo>
                  <a:lnTo>
                    <a:pt x="357187" y="366713"/>
                  </a:lnTo>
                  <a:lnTo>
                    <a:pt x="358775" y="366713"/>
                  </a:lnTo>
                  <a:lnTo>
                    <a:pt x="358775" y="368300"/>
                  </a:lnTo>
                  <a:lnTo>
                    <a:pt x="357187" y="368300"/>
                  </a:lnTo>
                  <a:lnTo>
                    <a:pt x="357187" y="371475"/>
                  </a:lnTo>
                  <a:lnTo>
                    <a:pt x="357187" y="373063"/>
                  </a:lnTo>
                  <a:lnTo>
                    <a:pt x="354012" y="373063"/>
                  </a:lnTo>
                  <a:lnTo>
                    <a:pt x="354012" y="371475"/>
                  </a:lnTo>
                  <a:lnTo>
                    <a:pt x="352425" y="371475"/>
                  </a:lnTo>
                  <a:lnTo>
                    <a:pt x="349250" y="368300"/>
                  </a:lnTo>
                  <a:lnTo>
                    <a:pt x="347662" y="368300"/>
                  </a:lnTo>
                  <a:lnTo>
                    <a:pt x="346075" y="371475"/>
                  </a:lnTo>
                  <a:lnTo>
                    <a:pt x="342900" y="368300"/>
                  </a:lnTo>
                  <a:lnTo>
                    <a:pt x="341312" y="368300"/>
                  </a:lnTo>
                  <a:lnTo>
                    <a:pt x="338137" y="368300"/>
                  </a:lnTo>
                  <a:lnTo>
                    <a:pt x="336550" y="371475"/>
                  </a:lnTo>
                  <a:lnTo>
                    <a:pt x="333375" y="371475"/>
                  </a:lnTo>
                  <a:lnTo>
                    <a:pt x="333375" y="368300"/>
                  </a:lnTo>
                  <a:lnTo>
                    <a:pt x="331787" y="368300"/>
                  </a:lnTo>
                  <a:lnTo>
                    <a:pt x="330200" y="368300"/>
                  </a:lnTo>
                  <a:lnTo>
                    <a:pt x="327025" y="368300"/>
                  </a:lnTo>
                  <a:lnTo>
                    <a:pt x="325437" y="368300"/>
                  </a:lnTo>
                  <a:lnTo>
                    <a:pt x="320675" y="371475"/>
                  </a:lnTo>
                  <a:lnTo>
                    <a:pt x="317500" y="371475"/>
                  </a:lnTo>
                  <a:lnTo>
                    <a:pt x="315912" y="371475"/>
                  </a:lnTo>
                  <a:lnTo>
                    <a:pt x="314325" y="371475"/>
                  </a:lnTo>
                  <a:lnTo>
                    <a:pt x="314325" y="373063"/>
                  </a:lnTo>
                  <a:lnTo>
                    <a:pt x="309562" y="376238"/>
                  </a:lnTo>
                  <a:lnTo>
                    <a:pt x="306387" y="377825"/>
                  </a:lnTo>
                  <a:lnTo>
                    <a:pt x="306387" y="379413"/>
                  </a:lnTo>
                  <a:lnTo>
                    <a:pt x="304800" y="382588"/>
                  </a:lnTo>
                  <a:lnTo>
                    <a:pt x="300037" y="384175"/>
                  </a:lnTo>
                  <a:lnTo>
                    <a:pt x="298450" y="387350"/>
                  </a:lnTo>
                  <a:lnTo>
                    <a:pt x="298450" y="388938"/>
                  </a:lnTo>
                  <a:lnTo>
                    <a:pt x="295275" y="388938"/>
                  </a:lnTo>
                  <a:lnTo>
                    <a:pt x="298450" y="384175"/>
                  </a:lnTo>
                  <a:lnTo>
                    <a:pt x="298450" y="379413"/>
                  </a:lnTo>
                  <a:lnTo>
                    <a:pt x="295275" y="377825"/>
                  </a:lnTo>
                  <a:lnTo>
                    <a:pt x="295275" y="376238"/>
                  </a:lnTo>
                  <a:lnTo>
                    <a:pt x="293687" y="373063"/>
                  </a:lnTo>
                  <a:lnTo>
                    <a:pt x="290512" y="373063"/>
                  </a:lnTo>
                  <a:lnTo>
                    <a:pt x="290512" y="376238"/>
                  </a:lnTo>
                  <a:lnTo>
                    <a:pt x="288925" y="376238"/>
                  </a:lnTo>
                  <a:lnTo>
                    <a:pt x="285750" y="376238"/>
                  </a:lnTo>
                  <a:lnTo>
                    <a:pt x="285750" y="377825"/>
                  </a:lnTo>
                  <a:lnTo>
                    <a:pt x="284162" y="377825"/>
                  </a:lnTo>
                  <a:lnTo>
                    <a:pt x="282575" y="377825"/>
                  </a:lnTo>
                  <a:lnTo>
                    <a:pt x="279400" y="377825"/>
                  </a:lnTo>
                  <a:lnTo>
                    <a:pt x="279400" y="376238"/>
                  </a:lnTo>
                  <a:lnTo>
                    <a:pt x="282575" y="376238"/>
                  </a:lnTo>
                  <a:lnTo>
                    <a:pt x="284162" y="371475"/>
                  </a:lnTo>
                  <a:lnTo>
                    <a:pt x="285750" y="368300"/>
                  </a:lnTo>
                  <a:lnTo>
                    <a:pt x="284162" y="368300"/>
                  </a:lnTo>
                  <a:lnTo>
                    <a:pt x="284162" y="366713"/>
                  </a:lnTo>
                  <a:lnTo>
                    <a:pt x="284162" y="361950"/>
                  </a:lnTo>
                  <a:lnTo>
                    <a:pt x="282575" y="360363"/>
                  </a:lnTo>
                  <a:lnTo>
                    <a:pt x="279400" y="357188"/>
                  </a:lnTo>
                  <a:lnTo>
                    <a:pt x="277812" y="360363"/>
                  </a:lnTo>
                  <a:lnTo>
                    <a:pt x="274637" y="360363"/>
                  </a:lnTo>
                  <a:lnTo>
                    <a:pt x="273050" y="361950"/>
                  </a:lnTo>
                  <a:lnTo>
                    <a:pt x="271462" y="363538"/>
                  </a:lnTo>
                  <a:lnTo>
                    <a:pt x="266700" y="366713"/>
                  </a:lnTo>
                  <a:lnTo>
                    <a:pt x="263525" y="368300"/>
                  </a:lnTo>
                  <a:lnTo>
                    <a:pt x="261937" y="371475"/>
                  </a:lnTo>
                  <a:lnTo>
                    <a:pt x="258762" y="371475"/>
                  </a:lnTo>
                  <a:lnTo>
                    <a:pt x="258762" y="368300"/>
                  </a:lnTo>
                  <a:lnTo>
                    <a:pt x="261937" y="366713"/>
                  </a:lnTo>
                  <a:lnTo>
                    <a:pt x="261937" y="361950"/>
                  </a:lnTo>
                  <a:lnTo>
                    <a:pt x="258762" y="361950"/>
                  </a:lnTo>
                  <a:lnTo>
                    <a:pt x="258762" y="363538"/>
                  </a:lnTo>
                  <a:lnTo>
                    <a:pt x="257175" y="363538"/>
                  </a:lnTo>
                  <a:lnTo>
                    <a:pt x="255587" y="363538"/>
                  </a:lnTo>
                  <a:lnTo>
                    <a:pt x="252412" y="366713"/>
                  </a:lnTo>
                  <a:lnTo>
                    <a:pt x="252412" y="368300"/>
                  </a:lnTo>
                  <a:lnTo>
                    <a:pt x="250825" y="371475"/>
                  </a:lnTo>
                  <a:lnTo>
                    <a:pt x="250825" y="368300"/>
                  </a:lnTo>
                  <a:lnTo>
                    <a:pt x="250825" y="366713"/>
                  </a:lnTo>
                  <a:lnTo>
                    <a:pt x="252412" y="363538"/>
                  </a:lnTo>
                  <a:lnTo>
                    <a:pt x="252412" y="361950"/>
                  </a:lnTo>
                  <a:lnTo>
                    <a:pt x="255587" y="360363"/>
                  </a:lnTo>
                  <a:lnTo>
                    <a:pt x="252412" y="360363"/>
                  </a:lnTo>
                  <a:lnTo>
                    <a:pt x="252412" y="357188"/>
                  </a:lnTo>
                  <a:lnTo>
                    <a:pt x="250825" y="357188"/>
                  </a:lnTo>
                  <a:lnTo>
                    <a:pt x="247650" y="360363"/>
                  </a:lnTo>
                  <a:lnTo>
                    <a:pt x="246062" y="360363"/>
                  </a:lnTo>
                  <a:lnTo>
                    <a:pt x="246062" y="361950"/>
                  </a:lnTo>
                  <a:lnTo>
                    <a:pt x="242887" y="361950"/>
                  </a:lnTo>
                  <a:lnTo>
                    <a:pt x="239712" y="360363"/>
                  </a:lnTo>
                  <a:lnTo>
                    <a:pt x="236537" y="360363"/>
                  </a:lnTo>
                  <a:lnTo>
                    <a:pt x="236537" y="357188"/>
                  </a:lnTo>
                  <a:lnTo>
                    <a:pt x="239712" y="357188"/>
                  </a:lnTo>
                  <a:lnTo>
                    <a:pt x="239712" y="355600"/>
                  </a:lnTo>
                  <a:lnTo>
                    <a:pt x="236537" y="355600"/>
                  </a:lnTo>
                  <a:lnTo>
                    <a:pt x="234950" y="355600"/>
                  </a:lnTo>
                  <a:lnTo>
                    <a:pt x="231775" y="355600"/>
                  </a:lnTo>
                  <a:lnTo>
                    <a:pt x="230187" y="355600"/>
                  </a:lnTo>
                  <a:lnTo>
                    <a:pt x="227012" y="357188"/>
                  </a:lnTo>
                  <a:lnTo>
                    <a:pt x="225425" y="360363"/>
                  </a:lnTo>
                  <a:lnTo>
                    <a:pt x="223837" y="360363"/>
                  </a:lnTo>
                  <a:lnTo>
                    <a:pt x="220662" y="361950"/>
                  </a:lnTo>
                  <a:lnTo>
                    <a:pt x="219075" y="361950"/>
                  </a:lnTo>
                  <a:lnTo>
                    <a:pt x="214312" y="366713"/>
                  </a:lnTo>
                  <a:lnTo>
                    <a:pt x="209550" y="368300"/>
                  </a:lnTo>
                  <a:lnTo>
                    <a:pt x="207962" y="368300"/>
                  </a:lnTo>
                  <a:lnTo>
                    <a:pt x="209550" y="366713"/>
                  </a:lnTo>
                  <a:lnTo>
                    <a:pt x="207962" y="366713"/>
                  </a:lnTo>
                  <a:lnTo>
                    <a:pt x="207962" y="363538"/>
                  </a:lnTo>
                  <a:lnTo>
                    <a:pt x="209550" y="363538"/>
                  </a:lnTo>
                  <a:lnTo>
                    <a:pt x="211137" y="361950"/>
                  </a:lnTo>
                  <a:lnTo>
                    <a:pt x="214312" y="361950"/>
                  </a:lnTo>
                  <a:lnTo>
                    <a:pt x="214312" y="360363"/>
                  </a:lnTo>
                  <a:lnTo>
                    <a:pt x="215900" y="360363"/>
                  </a:lnTo>
                  <a:lnTo>
                    <a:pt x="219075" y="357188"/>
                  </a:lnTo>
                  <a:lnTo>
                    <a:pt x="220662" y="357188"/>
                  </a:lnTo>
                  <a:lnTo>
                    <a:pt x="220662" y="355600"/>
                  </a:lnTo>
                  <a:lnTo>
                    <a:pt x="223837" y="355600"/>
                  </a:lnTo>
                  <a:lnTo>
                    <a:pt x="225425" y="355600"/>
                  </a:lnTo>
                  <a:lnTo>
                    <a:pt x="227012" y="352425"/>
                  </a:lnTo>
                  <a:lnTo>
                    <a:pt x="231775" y="347663"/>
                  </a:lnTo>
                  <a:lnTo>
                    <a:pt x="230187" y="346075"/>
                  </a:lnTo>
                  <a:lnTo>
                    <a:pt x="227012" y="346075"/>
                  </a:lnTo>
                  <a:lnTo>
                    <a:pt x="227012" y="344488"/>
                  </a:lnTo>
                  <a:lnTo>
                    <a:pt x="223837" y="346075"/>
                  </a:lnTo>
                  <a:lnTo>
                    <a:pt x="220662" y="347663"/>
                  </a:lnTo>
                  <a:lnTo>
                    <a:pt x="219075" y="347663"/>
                  </a:lnTo>
                  <a:lnTo>
                    <a:pt x="215900" y="347663"/>
                  </a:lnTo>
                  <a:lnTo>
                    <a:pt x="215900" y="350838"/>
                  </a:lnTo>
                  <a:lnTo>
                    <a:pt x="214312" y="350838"/>
                  </a:lnTo>
                  <a:lnTo>
                    <a:pt x="211137" y="352425"/>
                  </a:lnTo>
                  <a:lnTo>
                    <a:pt x="207962" y="352425"/>
                  </a:lnTo>
                  <a:lnTo>
                    <a:pt x="203200" y="355600"/>
                  </a:lnTo>
                  <a:lnTo>
                    <a:pt x="198437" y="360363"/>
                  </a:lnTo>
                  <a:lnTo>
                    <a:pt x="193675" y="363538"/>
                  </a:lnTo>
                  <a:lnTo>
                    <a:pt x="192087" y="363538"/>
                  </a:lnTo>
                  <a:lnTo>
                    <a:pt x="192087" y="366713"/>
                  </a:lnTo>
                  <a:lnTo>
                    <a:pt x="188912" y="368300"/>
                  </a:lnTo>
                  <a:lnTo>
                    <a:pt x="188912" y="371475"/>
                  </a:lnTo>
                  <a:lnTo>
                    <a:pt x="187325" y="371475"/>
                  </a:lnTo>
                  <a:lnTo>
                    <a:pt x="184150" y="371475"/>
                  </a:lnTo>
                  <a:lnTo>
                    <a:pt x="187325" y="366713"/>
                  </a:lnTo>
                  <a:lnTo>
                    <a:pt x="188912" y="361950"/>
                  </a:lnTo>
                  <a:lnTo>
                    <a:pt x="192087" y="360363"/>
                  </a:lnTo>
                  <a:lnTo>
                    <a:pt x="193675" y="357188"/>
                  </a:lnTo>
                  <a:lnTo>
                    <a:pt x="196850" y="357188"/>
                  </a:lnTo>
                  <a:lnTo>
                    <a:pt x="198437" y="355600"/>
                  </a:lnTo>
                  <a:lnTo>
                    <a:pt x="198437" y="352425"/>
                  </a:lnTo>
                  <a:lnTo>
                    <a:pt x="198437" y="350838"/>
                  </a:lnTo>
                  <a:lnTo>
                    <a:pt x="198437" y="347663"/>
                  </a:lnTo>
                  <a:lnTo>
                    <a:pt x="196850" y="347663"/>
                  </a:lnTo>
                  <a:lnTo>
                    <a:pt x="198438" y="346075"/>
                  </a:lnTo>
                  <a:lnTo>
                    <a:pt x="198438" y="347663"/>
                  </a:lnTo>
                  <a:lnTo>
                    <a:pt x="200025" y="347663"/>
                  </a:lnTo>
                  <a:lnTo>
                    <a:pt x="200025" y="346075"/>
                  </a:lnTo>
                  <a:lnTo>
                    <a:pt x="200025" y="344488"/>
                  </a:lnTo>
                  <a:lnTo>
                    <a:pt x="200025" y="341313"/>
                  </a:lnTo>
                  <a:lnTo>
                    <a:pt x="200025" y="339725"/>
                  </a:lnTo>
                  <a:lnTo>
                    <a:pt x="200025" y="336550"/>
                  </a:lnTo>
                  <a:lnTo>
                    <a:pt x="200025" y="334963"/>
                  </a:lnTo>
                  <a:lnTo>
                    <a:pt x="198437" y="334963"/>
                  </a:lnTo>
                  <a:lnTo>
                    <a:pt x="198437" y="333375"/>
                  </a:lnTo>
                  <a:lnTo>
                    <a:pt x="198437" y="330200"/>
                  </a:lnTo>
                  <a:lnTo>
                    <a:pt x="198437" y="328613"/>
                  </a:lnTo>
                  <a:lnTo>
                    <a:pt x="196850" y="328613"/>
                  </a:lnTo>
                  <a:lnTo>
                    <a:pt x="193675" y="330200"/>
                  </a:lnTo>
                  <a:lnTo>
                    <a:pt x="192087" y="330200"/>
                  </a:lnTo>
                  <a:lnTo>
                    <a:pt x="192087" y="328613"/>
                  </a:lnTo>
                  <a:lnTo>
                    <a:pt x="193675" y="328613"/>
                  </a:lnTo>
                  <a:lnTo>
                    <a:pt x="196850" y="325438"/>
                  </a:lnTo>
                  <a:lnTo>
                    <a:pt x="196850" y="323850"/>
                  </a:lnTo>
                  <a:lnTo>
                    <a:pt x="193675" y="323850"/>
                  </a:lnTo>
                  <a:lnTo>
                    <a:pt x="193675" y="320675"/>
                  </a:lnTo>
                  <a:lnTo>
                    <a:pt x="192087" y="319088"/>
                  </a:lnTo>
                  <a:lnTo>
                    <a:pt x="188912" y="320675"/>
                  </a:lnTo>
                  <a:lnTo>
                    <a:pt x="184150" y="320675"/>
                  </a:lnTo>
                  <a:lnTo>
                    <a:pt x="182562" y="320675"/>
                  </a:lnTo>
                  <a:lnTo>
                    <a:pt x="180975" y="320675"/>
                  </a:lnTo>
                  <a:lnTo>
                    <a:pt x="177800" y="320675"/>
                  </a:lnTo>
                  <a:lnTo>
                    <a:pt x="177800" y="319088"/>
                  </a:lnTo>
                  <a:lnTo>
                    <a:pt x="176212" y="319088"/>
                  </a:lnTo>
                  <a:lnTo>
                    <a:pt x="173037" y="319088"/>
                  </a:lnTo>
                  <a:lnTo>
                    <a:pt x="171450" y="319088"/>
                  </a:lnTo>
                  <a:lnTo>
                    <a:pt x="166687" y="319088"/>
                  </a:lnTo>
                  <a:lnTo>
                    <a:pt x="165100" y="320675"/>
                  </a:lnTo>
                  <a:lnTo>
                    <a:pt x="161925" y="320675"/>
                  </a:lnTo>
                  <a:lnTo>
                    <a:pt x="160337" y="323850"/>
                  </a:lnTo>
                  <a:lnTo>
                    <a:pt x="157162" y="323850"/>
                  </a:lnTo>
                  <a:lnTo>
                    <a:pt x="155575" y="325438"/>
                  </a:lnTo>
                  <a:lnTo>
                    <a:pt x="146050" y="330200"/>
                  </a:lnTo>
                  <a:lnTo>
                    <a:pt x="141287" y="333375"/>
                  </a:lnTo>
                  <a:lnTo>
                    <a:pt x="139700" y="336550"/>
                  </a:lnTo>
                  <a:lnTo>
                    <a:pt x="136525" y="336550"/>
                  </a:lnTo>
                  <a:lnTo>
                    <a:pt x="134937" y="336550"/>
                  </a:lnTo>
                  <a:lnTo>
                    <a:pt x="134937" y="339725"/>
                  </a:lnTo>
                  <a:lnTo>
                    <a:pt x="133350" y="339725"/>
                  </a:lnTo>
                  <a:lnTo>
                    <a:pt x="133350" y="336550"/>
                  </a:lnTo>
                  <a:lnTo>
                    <a:pt x="133350" y="334963"/>
                  </a:lnTo>
                  <a:lnTo>
                    <a:pt x="134937" y="334963"/>
                  </a:lnTo>
                  <a:lnTo>
                    <a:pt x="136525" y="334963"/>
                  </a:lnTo>
                  <a:lnTo>
                    <a:pt x="136525" y="333375"/>
                  </a:lnTo>
                  <a:lnTo>
                    <a:pt x="139700" y="333375"/>
                  </a:lnTo>
                  <a:lnTo>
                    <a:pt x="139700" y="330200"/>
                  </a:lnTo>
                  <a:lnTo>
                    <a:pt x="141287" y="330200"/>
                  </a:lnTo>
                  <a:lnTo>
                    <a:pt x="146050" y="325438"/>
                  </a:lnTo>
                  <a:lnTo>
                    <a:pt x="149225" y="323850"/>
                  </a:lnTo>
                  <a:lnTo>
                    <a:pt x="150812" y="323850"/>
                  </a:lnTo>
                  <a:lnTo>
                    <a:pt x="152400" y="320675"/>
                  </a:lnTo>
                  <a:lnTo>
                    <a:pt x="155575" y="320675"/>
                  </a:lnTo>
                  <a:lnTo>
                    <a:pt x="157162" y="320675"/>
                  </a:lnTo>
                  <a:lnTo>
                    <a:pt x="157162" y="319088"/>
                  </a:lnTo>
                  <a:lnTo>
                    <a:pt x="160337" y="319088"/>
                  </a:lnTo>
                  <a:lnTo>
                    <a:pt x="161925" y="317500"/>
                  </a:lnTo>
                  <a:lnTo>
                    <a:pt x="166687" y="314325"/>
                  </a:lnTo>
                  <a:lnTo>
                    <a:pt x="168275" y="314325"/>
                  </a:lnTo>
                  <a:lnTo>
                    <a:pt x="173037" y="312738"/>
                  </a:lnTo>
                  <a:lnTo>
                    <a:pt x="173037" y="309563"/>
                  </a:lnTo>
                  <a:lnTo>
                    <a:pt x="176212" y="309563"/>
                  </a:lnTo>
                  <a:lnTo>
                    <a:pt x="176212" y="307975"/>
                  </a:lnTo>
                  <a:lnTo>
                    <a:pt x="177800" y="304800"/>
                  </a:lnTo>
                  <a:lnTo>
                    <a:pt x="176212" y="304800"/>
                  </a:lnTo>
                  <a:lnTo>
                    <a:pt x="176212" y="303213"/>
                  </a:lnTo>
                  <a:lnTo>
                    <a:pt x="173037" y="303213"/>
                  </a:lnTo>
                  <a:lnTo>
                    <a:pt x="168275" y="303213"/>
                  </a:lnTo>
                  <a:lnTo>
                    <a:pt x="166687" y="304800"/>
                  </a:lnTo>
                  <a:lnTo>
                    <a:pt x="165100" y="307975"/>
                  </a:lnTo>
                  <a:lnTo>
                    <a:pt x="161925" y="309563"/>
                  </a:lnTo>
                  <a:lnTo>
                    <a:pt x="149225" y="314325"/>
                  </a:lnTo>
                  <a:lnTo>
                    <a:pt x="141287" y="317500"/>
                  </a:lnTo>
                  <a:lnTo>
                    <a:pt x="144462" y="314325"/>
                  </a:lnTo>
                  <a:lnTo>
                    <a:pt x="149225" y="312738"/>
                  </a:lnTo>
                  <a:lnTo>
                    <a:pt x="150812" y="312738"/>
                  </a:lnTo>
                  <a:lnTo>
                    <a:pt x="150812" y="309563"/>
                  </a:lnTo>
                  <a:lnTo>
                    <a:pt x="152400" y="309563"/>
                  </a:lnTo>
                  <a:lnTo>
                    <a:pt x="152400" y="307975"/>
                  </a:lnTo>
                  <a:lnTo>
                    <a:pt x="152400" y="304800"/>
                  </a:lnTo>
                  <a:lnTo>
                    <a:pt x="155575" y="304800"/>
                  </a:lnTo>
                  <a:lnTo>
                    <a:pt x="155575" y="303213"/>
                  </a:lnTo>
                  <a:lnTo>
                    <a:pt x="155575" y="301625"/>
                  </a:lnTo>
                  <a:lnTo>
                    <a:pt x="152400" y="298450"/>
                  </a:lnTo>
                  <a:lnTo>
                    <a:pt x="150812" y="298450"/>
                  </a:lnTo>
                  <a:lnTo>
                    <a:pt x="149225" y="298450"/>
                  </a:lnTo>
                  <a:lnTo>
                    <a:pt x="144462" y="298450"/>
                  </a:lnTo>
                  <a:lnTo>
                    <a:pt x="139700" y="301625"/>
                  </a:lnTo>
                  <a:lnTo>
                    <a:pt x="136525" y="301625"/>
                  </a:lnTo>
                  <a:lnTo>
                    <a:pt x="134937" y="298450"/>
                  </a:lnTo>
                  <a:lnTo>
                    <a:pt x="133350" y="301625"/>
                  </a:lnTo>
                  <a:lnTo>
                    <a:pt x="130175" y="301625"/>
                  </a:lnTo>
                  <a:lnTo>
                    <a:pt x="128587" y="303213"/>
                  </a:lnTo>
                  <a:lnTo>
                    <a:pt x="125412" y="303213"/>
                  </a:lnTo>
                  <a:lnTo>
                    <a:pt x="123825" y="304800"/>
                  </a:lnTo>
                  <a:lnTo>
                    <a:pt x="119062" y="304800"/>
                  </a:lnTo>
                  <a:lnTo>
                    <a:pt x="119062" y="303213"/>
                  </a:lnTo>
                  <a:lnTo>
                    <a:pt x="122237" y="303213"/>
                  </a:lnTo>
                  <a:lnTo>
                    <a:pt x="123825" y="303213"/>
                  </a:lnTo>
                  <a:lnTo>
                    <a:pt x="125412" y="301625"/>
                  </a:lnTo>
                  <a:lnTo>
                    <a:pt x="128587" y="301625"/>
                  </a:lnTo>
                  <a:lnTo>
                    <a:pt x="130175" y="298450"/>
                  </a:lnTo>
                  <a:lnTo>
                    <a:pt x="133350" y="296863"/>
                  </a:lnTo>
                  <a:lnTo>
                    <a:pt x="134937" y="296863"/>
                  </a:lnTo>
                  <a:lnTo>
                    <a:pt x="136525" y="296863"/>
                  </a:lnTo>
                  <a:lnTo>
                    <a:pt x="141287" y="293688"/>
                  </a:lnTo>
                  <a:lnTo>
                    <a:pt x="144462" y="292100"/>
                  </a:lnTo>
                  <a:lnTo>
                    <a:pt x="146050" y="292100"/>
                  </a:lnTo>
                  <a:lnTo>
                    <a:pt x="149225" y="292100"/>
                  </a:lnTo>
                  <a:lnTo>
                    <a:pt x="149225" y="288925"/>
                  </a:lnTo>
                  <a:lnTo>
                    <a:pt x="150812" y="288925"/>
                  </a:lnTo>
                  <a:lnTo>
                    <a:pt x="152400" y="288925"/>
                  </a:lnTo>
                  <a:lnTo>
                    <a:pt x="155575" y="292100"/>
                  </a:lnTo>
                  <a:lnTo>
                    <a:pt x="155575" y="288925"/>
                  </a:lnTo>
                  <a:lnTo>
                    <a:pt x="157162" y="288925"/>
                  </a:lnTo>
                  <a:lnTo>
                    <a:pt x="160337" y="288925"/>
                  </a:lnTo>
                  <a:lnTo>
                    <a:pt x="160337" y="287338"/>
                  </a:lnTo>
                  <a:lnTo>
                    <a:pt x="161925" y="287338"/>
                  </a:lnTo>
                  <a:lnTo>
                    <a:pt x="161925" y="285750"/>
                  </a:lnTo>
                  <a:lnTo>
                    <a:pt x="160337" y="285750"/>
                  </a:lnTo>
                  <a:lnTo>
                    <a:pt x="160337" y="282575"/>
                  </a:lnTo>
                  <a:lnTo>
                    <a:pt x="157162" y="280988"/>
                  </a:lnTo>
                  <a:lnTo>
                    <a:pt x="157162" y="277813"/>
                  </a:lnTo>
                  <a:lnTo>
                    <a:pt x="152400" y="277813"/>
                  </a:lnTo>
                  <a:lnTo>
                    <a:pt x="150812" y="277813"/>
                  </a:lnTo>
                  <a:lnTo>
                    <a:pt x="144462" y="280988"/>
                  </a:lnTo>
                  <a:lnTo>
                    <a:pt x="123825" y="285750"/>
                  </a:lnTo>
                  <a:lnTo>
                    <a:pt x="122237" y="285750"/>
                  </a:lnTo>
                  <a:lnTo>
                    <a:pt x="117475" y="287338"/>
                  </a:lnTo>
                  <a:lnTo>
                    <a:pt x="109537" y="287338"/>
                  </a:lnTo>
                  <a:lnTo>
                    <a:pt x="106362" y="287338"/>
                  </a:lnTo>
                  <a:lnTo>
                    <a:pt x="103187" y="288925"/>
                  </a:lnTo>
                  <a:lnTo>
                    <a:pt x="98425" y="288925"/>
                  </a:lnTo>
                  <a:lnTo>
                    <a:pt x="96837" y="292100"/>
                  </a:lnTo>
                  <a:lnTo>
                    <a:pt x="93662" y="292100"/>
                  </a:lnTo>
                  <a:lnTo>
                    <a:pt x="93662" y="293688"/>
                  </a:lnTo>
                  <a:lnTo>
                    <a:pt x="92075" y="293688"/>
                  </a:lnTo>
                  <a:lnTo>
                    <a:pt x="90487" y="293688"/>
                  </a:lnTo>
                  <a:lnTo>
                    <a:pt x="87312" y="293688"/>
                  </a:lnTo>
                  <a:lnTo>
                    <a:pt x="85725" y="293688"/>
                  </a:lnTo>
                  <a:lnTo>
                    <a:pt x="85725" y="296863"/>
                  </a:lnTo>
                  <a:lnTo>
                    <a:pt x="80962" y="296863"/>
                  </a:lnTo>
                  <a:lnTo>
                    <a:pt x="76200" y="298450"/>
                  </a:lnTo>
                  <a:lnTo>
                    <a:pt x="74612" y="298450"/>
                  </a:lnTo>
                  <a:lnTo>
                    <a:pt x="71437" y="301625"/>
                  </a:lnTo>
                  <a:lnTo>
                    <a:pt x="69850" y="301625"/>
                  </a:lnTo>
                  <a:lnTo>
                    <a:pt x="66675" y="301625"/>
                  </a:lnTo>
                  <a:lnTo>
                    <a:pt x="65087" y="301625"/>
                  </a:lnTo>
                  <a:lnTo>
                    <a:pt x="61912" y="303213"/>
                  </a:lnTo>
                  <a:lnTo>
                    <a:pt x="53975" y="303213"/>
                  </a:lnTo>
                  <a:lnTo>
                    <a:pt x="53975" y="301625"/>
                  </a:lnTo>
                  <a:lnTo>
                    <a:pt x="50800" y="301625"/>
                  </a:lnTo>
                  <a:lnTo>
                    <a:pt x="49212" y="301625"/>
                  </a:lnTo>
                  <a:lnTo>
                    <a:pt x="53975" y="298450"/>
                  </a:lnTo>
                  <a:lnTo>
                    <a:pt x="55562" y="298450"/>
                  </a:lnTo>
                  <a:lnTo>
                    <a:pt x="58737" y="298450"/>
                  </a:lnTo>
                  <a:lnTo>
                    <a:pt x="61912" y="296863"/>
                  </a:lnTo>
                  <a:lnTo>
                    <a:pt x="65087" y="296863"/>
                  </a:lnTo>
                  <a:lnTo>
                    <a:pt x="66675" y="296863"/>
                  </a:lnTo>
                  <a:lnTo>
                    <a:pt x="69850" y="296863"/>
                  </a:lnTo>
                  <a:lnTo>
                    <a:pt x="71437" y="296863"/>
                  </a:lnTo>
                  <a:lnTo>
                    <a:pt x="76200" y="293688"/>
                  </a:lnTo>
                  <a:lnTo>
                    <a:pt x="82550" y="292100"/>
                  </a:lnTo>
                  <a:lnTo>
                    <a:pt x="87312" y="288925"/>
                  </a:lnTo>
                  <a:lnTo>
                    <a:pt x="98425" y="285750"/>
                  </a:lnTo>
                  <a:lnTo>
                    <a:pt x="106362" y="282575"/>
                  </a:lnTo>
                  <a:lnTo>
                    <a:pt x="114300" y="280988"/>
                  </a:lnTo>
                  <a:lnTo>
                    <a:pt x="117475" y="280988"/>
                  </a:lnTo>
                  <a:lnTo>
                    <a:pt x="117475" y="277813"/>
                  </a:lnTo>
                  <a:lnTo>
                    <a:pt x="119062" y="277813"/>
                  </a:lnTo>
                  <a:lnTo>
                    <a:pt x="122237" y="276225"/>
                  </a:lnTo>
                  <a:lnTo>
                    <a:pt x="123825" y="276225"/>
                  </a:lnTo>
                  <a:lnTo>
                    <a:pt x="123825" y="273050"/>
                  </a:lnTo>
                  <a:lnTo>
                    <a:pt x="130175" y="269875"/>
                  </a:lnTo>
                  <a:lnTo>
                    <a:pt x="133350" y="266700"/>
                  </a:lnTo>
                  <a:lnTo>
                    <a:pt x="136525" y="261938"/>
                  </a:lnTo>
                  <a:lnTo>
                    <a:pt x="136525" y="260350"/>
                  </a:lnTo>
                  <a:lnTo>
                    <a:pt x="134937" y="258763"/>
                  </a:lnTo>
                  <a:lnTo>
                    <a:pt x="133350" y="258763"/>
                  </a:lnTo>
                  <a:lnTo>
                    <a:pt x="130175" y="258763"/>
                  </a:lnTo>
                  <a:lnTo>
                    <a:pt x="128587" y="258763"/>
                  </a:lnTo>
                  <a:lnTo>
                    <a:pt x="122237" y="258763"/>
                  </a:lnTo>
                  <a:lnTo>
                    <a:pt x="119062" y="258763"/>
                  </a:lnTo>
                  <a:lnTo>
                    <a:pt x="117475" y="255588"/>
                  </a:lnTo>
                  <a:lnTo>
                    <a:pt x="114300" y="255588"/>
                  </a:lnTo>
                  <a:lnTo>
                    <a:pt x="112712" y="255588"/>
                  </a:lnTo>
                  <a:lnTo>
                    <a:pt x="109537" y="255588"/>
                  </a:lnTo>
                  <a:lnTo>
                    <a:pt x="107950" y="255588"/>
                  </a:lnTo>
                  <a:lnTo>
                    <a:pt x="103187" y="255588"/>
                  </a:lnTo>
                  <a:lnTo>
                    <a:pt x="98425" y="258763"/>
                  </a:lnTo>
                  <a:lnTo>
                    <a:pt x="96837" y="258763"/>
                  </a:lnTo>
                  <a:lnTo>
                    <a:pt x="93662" y="258763"/>
                  </a:lnTo>
                  <a:lnTo>
                    <a:pt x="93662" y="255588"/>
                  </a:lnTo>
                  <a:lnTo>
                    <a:pt x="85725" y="258763"/>
                  </a:lnTo>
                  <a:lnTo>
                    <a:pt x="80962" y="260350"/>
                  </a:lnTo>
                  <a:lnTo>
                    <a:pt x="77787" y="260350"/>
                  </a:lnTo>
                  <a:lnTo>
                    <a:pt x="71437" y="260350"/>
                  </a:lnTo>
                  <a:lnTo>
                    <a:pt x="74612" y="258763"/>
                  </a:lnTo>
                  <a:lnTo>
                    <a:pt x="76200" y="258763"/>
                  </a:lnTo>
                  <a:lnTo>
                    <a:pt x="77787" y="258763"/>
                  </a:lnTo>
                  <a:lnTo>
                    <a:pt x="80962" y="258763"/>
                  </a:lnTo>
                  <a:lnTo>
                    <a:pt x="82550" y="255588"/>
                  </a:lnTo>
                  <a:lnTo>
                    <a:pt x="87312" y="254000"/>
                  </a:lnTo>
                  <a:lnTo>
                    <a:pt x="90487" y="254000"/>
                  </a:lnTo>
                  <a:lnTo>
                    <a:pt x="92075" y="250825"/>
                  </a:lnTo>
                  <a:lnTo>
                    <a:pt x="93662" y="250825"/>
                  </a:lnTo>
                  <a:lnTo>
                    <a:pt x="93662" y="249238"/>
                  </a:lnTo>
                  <a:lnTo>
                    <a:pt x="96837" y="246063"/>
                  </a:lnTo>
                  <a:lnTo>
                    <a:pt x="98425" y="246063"/>
                  </a:lnTo>
                  <a:lnTo>
                    <a:pt x="109537" y="242888"/>
                  </a:lnTo>
                  <a:lnTo>
                    <a:pt x="114300" y="242888"/>
                  </a:lnTo>
                  <a:lnTo>
                    <a:pt x="119062" y="239713"/>
                  </a:lnTo>
                  <a:lnTo>
                    <a:pt x="123825" y="238125"/>
                  </a:lnTo>
                  <a:lnTo>
                    <a:pt x="125412" y="233363"/>
                  </a:lnTo>
                  <a:lnTo>
                    <a:pt x="128587" y="228600"/>
                  </a:lnTo>
                  <a:lnTo>
                    <a:pt x="130175" y="227013"/>
                  </a:lnTo>
                  <a:lnTo>
                    <a:pt x="130175" y="222250"/>
                  </a:lnTo>
                  <a:lnTo>
                    <a:pt x="128587" y="219075"/>
                  </a:lnTo>
                  <a:lnTo>
                    <a:pt x="125412" y="217488"/>
                  </a:lnTo>
                  <a:lnTo>
                    <a:pt x="123825" y="214313"/>
                  </a:lnTo>
                  <a:lnTo>
                    <a:pt x="122237" y="214313"/>
                  </a:lnTo>
                  <a:lnTo>
                    <a:pt x="119062" y="212725"/>
                  </a:lnTo>
                  <a:lnTo>
                    <a:pt x="119062" y="211138"/>
                  </a:lnTo>
                  <a:lnTo>
                    <a:pt x="122237" y="207963"/>
                  </a:lnTo>
                  <a:lnTo>
                    <a:pt x="125412" y="207963"/>
                  </a:lnTo>
                  <a:lnTo>
                    <a:pt x="128587" y="207963"/>
                  </a:lnTo>
                  <a:lnTo>
                    <a:pt x="128587" y="206375"/>
                  </a:lnTo>
                  <a:lnTo>
                    <a:pt x="128587" y="203200"/>
                  </a:lnTo>
                  <a:lnTo>
                    <a:pt x="128587" y="201613"/>
                  </a:lnTo>
                  <a:lnTo>
                    <a:pt x="128587" y="198438"/>
                  </a:lnTo>
                  <a:lnTo>
                    <a:pt x="125412" y="196850"/>
                  </a:lnTo>
                  <a:lnTo>
                    <a:pt x="125412" y="195263"/>
                  </a:lnTo>
                  <a:lnTo>
                    <a:pt x="125412" y="192088"/>
                  </a:lnTo>
                  <a:lnTo>
                    <a:pt x="125412" y="190500"/>
                  </a:lnTo>
                  <a:lnTo>
                    <a:pt x="125412" y="187325"/>
                  </a:lnTo>
                  <a:lnTo>
                    <a:pt x="123825" y="187325"/>
                  </a:lnTo>
                  <a:lnTo>
                    <a:pt x="123825" y="185738"/>
                  </a:lnTo>
                  <a:lnTo>
                    <a:pt x="123825" y="184150"/>
                  </a:lnTo>
                  <a:lnTo>
                    <a:pt x="125412" y="180975"/>
                  </a:lnTo>
                  <a:lnTo>
                    <a:pt x="125412" y="179388"/>
                  </a:lnTo>
                  <a:lnTo>
                    <a:pt x="123825" y="179388"/>
                  </a:lnTo>
                  <a:lnTo>
                    <a:pt x="123825" y="176213"/>
                  </a:lnTo>
                  <a:lnTo>
                    <a:pt x="125412" y="176213"/>
                  </a:lnTo>
                  <a:lnTo>
                    <a:pt x="128587" y="176213"/>
                  </a:lnTo>
                  <a:lnTo>
                    <a:pt x="128587" y="179388"/>
                  </a:lnTo>
                  <a:lnTo>
                    <a:pt x="128587" y="180975"/>
                  </a:lnTo>
                  <a:lnTo>
                    <a:pt x="130175" y="180975"/>
                  </a:lnTo>
                  <a:lnTo>
                    <a:pt x="130175" y="179388"/>
                  </a:lnTo>
                  <a:lnTo>
                    <a:pt x="133350" y="179388"/>
                  </a:lnTo>
                  <a:lnTo>
                    <a:pt x="134937" y="179388"/>
                  </a:lnTo>
                  <a:lnTo>
                    <a:pt x="136525" y="179388"/>
                  </a:lnTo>
                  <a:lnTo>
                    <a:pt x="136525" y="174625"/>
                  </a:lnTo>
                  <a:lnTo>
                    <a:pt x="134937" y="171450"/>
                  </a:lnTo>
                  <a:lnTo>
                    <a:pt x="134937" y="169863"/>
                  </a:lnTo>
                  <a:lnTo>
                    <a:pt x="133350" y="168275"/>
                  </a:lnTo>
                  <a:lnTo>
                    <a:pt x="133350" y="165100"/>
                  </a:lnTo>
                  <a:lnTo>
                    <a:pt x="133350" y="163513"/>
                  </a:lnTo>
                  <a:lnTo>
                    <a:pt x="130175" y="163513"/>
                  </a:lnTo>
                  <a:lnTo>
                    <a:pt x="128587" y="163513"/>
                  </a:lnTo>
                  <a:lnTo>
                    <a:pt x="125412" y="163513"/>
                  </a:lnTo>
                  <a:lnTo>
                    <a:pt x="125412" y="160338"/>
                  </a:lnTo>
                  <a:lnTo>
                    <a:pt x="128587" y="158750"/>
                  </a:lnTo>
                  <a:lnTo>
                    <a:pt x="128587" y="155575"/>
                  </a:lnTo>
                  <a:lnTo>
                    <a:pt x="128587" y="153988"/>
                  </a:lnTo>
                  <a:lnTo>
                    <a:pt x="130175" y="155575"/>
                  </a:lnTo>
                  <a:lnTo>
                    <a:pt x="133350" y="155575"/>
                  </a:lnTo>
                  <a:lnTo>
                    <a:pt x="133350" y="153988"/>
                  </a:lnTo>
                  <a:lnTo>
                    <a:pt x="134937" y="152400"/>
                  </a:lnTo>
                  <a:lnTo>
                    <a:pt x="134937" y="149225"/>
                  </a:lnTo>
                  <a:lnTo>
                    <a:pt x="134937" y="147638"/>
                  </a:lnTo>
                  <a:lnTo>
                    <a:pt x="136525" y="147638"/>
                  </a:lnTo>
                  <a:lnTo>
                    <a:pt x="136525" y="144463"/>
                  </a:lnTo>
                  <a:lnTo>
                    <a:pt x="139700" y="142875"/>
                  </a:lnTo>
                  <a:lnTo>
                    <a:pt x="139700" y="139700"/>
                  </a:lnTo>
                  <a:lnTo>
                    <a:pt x="139700" y="138113"/>
                  </a:lnTo>
                  <a:lnTo>
                    <a:pt x="139700" y="136525"/>
                  </a:lnTo>
                  <a:lnTo>
                    <a:pt x="139700" y="131763"/>
                  </a:lnTo>
                  <a:lnTo>
                    <a:pt x="139700" y="128588"/>
                  </a:lnTo>
                  <a:lnTo>
                    <a:pt x="139700" y="127000"/>
                  </a:lnTo>
                  <a:lnTo>
                    <a:pt x="141287" y="123825"/>
                  </a:lnTo>
                  <a:lnTo>
                    <a:pt x="141287" y="122238"/>
                  </a:lnTo>
                  <a:lnTo>
                    <a:pt x="144462" y="120650"/>
                  </a:lnTo>
                  <a:lnTo>
                    <a:pt x="144462" y="115888"/>
                  </a:lnTo>
                  <a:lnTo>
                    <a:pt x="141287" y="115888"/>
                  </a:lnTo>
                  <a:lnTo>
                    <a:pt x="141287" y="112713"/>
                  </a:lnTo>
                  <a:lnTo>
                    <a:pt x="144462" y="111125"/>
                  </a:lnTo>
                  <a:lnTo>
                    <a:pt x="144462" y="107950"/>
                  </a:lnTo>
                  <a:lnTo>
                    <a:pt x="144462" y="106363"/>
                  </a:lnTo>
                  <a:lnTo>
                    <a:pt x="146050" y="106363"/>
                  </a:lnTo>
                  <a:lnTo>
                    <a:pt x="149225" y="106363"/>
                  </a:lnTo>
                  <a:lnTo>
                    <a:pt x="149225" y="104775"/>
                  </a:lnTo>
                  <a:lnTo>
                    <a:pt x="150812" y="104775"/>
                  </a:lnTo>
                  <a:lnTo>
                    <a:pt x="149225" y="100013"/>
                  </a:lnTo>
                  <a:lnTo>
                    <a:pt x="150812" y="100013"/>
                  </a:lnTo>
                  <a:lnTo>
                    <a:pt x="144462" y="95250"/>
                  </a:lnTo>
                  <a:lnTo>
                    <a:pt x="152400" y="100013"/>
                  </a:lnTo>
                  <a:lnTo>
                    <a:pt x="155575" y="100013"/>
                  </a:lnTo>
                  <a:lnTo>
                    <a:pt x="155575" y="96838"/>
                  </a:lnTo>
                  <a:lnTo>
                    <a:pt x="157162" y="95250"/>
                  </a:lnTo>
                  <a:lnTo>
                    <a:pt x="160337" y="95250"/>
                  </a:lnTo>
                  <a:lnTo>
                    <a:pt x="160337" y="93663"/>
                  </a:lnTo>
                  <a:lnTo>
                    <a:pt x="161925" y="93663"/>
                  </a:lnTo>
                  <a:lnTo>
                    <a:pt x="165100" y="93663"/>
                  </a:lnTo>
                  <a:lnTo>
                    <a:pt x="166687" y="93663"/>
                  </a:lnTo>
                  <a:lnTo>
                    <a:pt x="168275" y="93663"/>
                  </a:lnTo>
                  <a:lnTo>
                    <a:pt x="168275" y="90488"/>
                  </a:lnTo>
                  <a:lnTo>
                    <a:pt x="168275" y="88900"/>
                  </a:lnTo>
                  <a:lnTo>
                    <a:pt x="166687" y="85725"/>
                  </a:lnTo>
                  <a:lnTo>
                    <a:pt x="166687" y="84137"/>
                  </a:lnTo>
                  <a:lnTo>
                    <a:pt x="166687" y="80962"/>
                  </a:lnTo>
                  <a:lnTo>
                    <a:pt x="168275" y="84137"/>
                  </a:lnTo>
                  <a:lnTo>
                    <a:pt x="171450" y="84137"/>
                  </a:lnTo>
                  <a:lnTo>
                    <a:pt x="173037" y="80962"/>
                  </a:lnTo>
                  <a:lnTo>
                    <a:pt x="173037" y="79375"/>
                  </a:lnTo>
                  <a:lnTo>
                    <a:pt x="173037" y="77787"/>
                  </a:lnTo>
                  <a:lnTo>
                    <a:pt x="173037" y="74612"/>
                  </a:lnTo>
                  <a:lnTo>
                    <a:pt x="173037" y="73025"/>
                  </a:lnTo>
                  <a:lnTo>
                    <a:pt x="171450" y="73025"/>
                  </a:lnTo>
                  <a:lnTo>
                    <a:pt x="168275" y="69850"/>
                  </a:lnTo>
                  <a:lnTo>
                    <a:pt x="166687" y="69850"/>
                  </a:lnTo>
                  <a:lnTo>
                    <a:pt x="165100" y="68262"/>
                  </a:lnTo>
                  <a:lnTo>
                    <a:pt x="161925" y="65087"/>
                  </a:lnTo>
                  <a:lnTo>
                    <a:pt x="157162" y="63500"/>
                  </a:lnTo>
                  <a:lnTo>
                    <a:pt x="155575" y="61912"/>
                  </a:lnTo>
                  <a:lnTo>
                    <a:pt x="152400" y="58737"/>
                  </a:lnTo>
                  <a:lnTo>
                    <a:pt x="150812" y="57150"/>
                  </a:lnTo>
                  <a:lnTo>
                    <a:pt x="150812" y="52387"/>
                  </a:lnTo>
                  <a:lnTo>
                    <a:pt x="149225" y="52387"/>
                  </a:lnTo>
                  <a:lnTo>
                    <a:pt x="149225" y="49212"/>
                  </a:lnTo>
                  <a:lnTo>
                    <a:pt x="149225" y="47625"/>
                  </a:lnTo>
                  <a:lnTo>
                    <a:pt x="150812" y="49212"/>
                  </a:lnTo>
                  <a:lnTo>
                    <a:pt x="152400" y="52387"/>
                  </a:lnTo>
                  <a:lnTo>
                    <a:pt x="157162" y="52387"/>
                  </a:lnTo>
                  <a:lnTo>
                    <a:pt x="160337" y="53975"/>
                  </a:lnTo>
                  <a:lnTo>
                    <a:pt x="161925" y="53975"/>
                  </a:lnTo>
                  <a:lnTo>
                    <a:pt x="161925" y="57150"/>
                  </a:lnTo>
                  <a:lnTo>
                    <a:pt x="166687" y="58737"/>
                  </a:lnTo>
                  <a:lnTo>
                    <a:pt x="166687" y="61912"/>
                  </a:lnTo>
                  <a:lnTo>
                    <a:pt x="168275" y="61912"/>
                  </a:lnTo>
                  <a:lnTo>
                    <a:pt x="171450" y="61912"/>
                  </a:lnTo>
                  <a:lnTo>
                    <a:pt x="173037" y="61912"/>
                  </a:lnTo>
                  <a:lnTo>
                    <a:pt x="177800" y="63500"/>
                  </a:lnTo>
                  <a:lnTo>
                    <a:pt x="180975" y="65087"/>
                  </a:lnTo>
                  <a:lnTo>
                    <a:pt x="184150" y="65087"/>
                  </a:lnTo>
                  <a:lnTo>
                    <a:pt x="188912" y="65087"/>
                  </a:lnTo>
                  <a:lnTo>
                    <a:pt x="192087" y="65087"/>
                  </a:lnTo>
                  <a:lnTo>
                    <a:pt x="193675" y="65087"/>
                  </a:lnTo>
                  <a:lnTo>
                    <a:pt x="196850" y="65087"/>
                  </a:lnTo>
                  <a:lnTo>
                    <a:pt x="198437" y="68262"/>
                  </a:lnTo>
                  <a:lnTo>
                    <a:pt x="203200" y="68262"/>
                  </a:lnTo>
                  <a:lnTo>
                    <a:pt x="204787" y="68262"/>
                  </a:lnTo>
                  <a:lnTo>
                    <a:pt x="207962" y="68262"/>
                  </a:lnTo>
                  <a:lnTo>
                    <a:pt x="209550" y="68262"/>
                  </a:lnTo>
                  <a:lnTo>
                    <a:pt x="211137" y="68262"/>
                  </a:lnTo>
                  <a:lnTo>
                    <a:pt x="214312" y="68262"/>
                  </a:lnTo>
                  <a:lnTo>
                    <a:pt x="219075" y="69850"/>
                  </a:lnTo>
                  <a:lnTo>
                    <a:pt x="220662" y="69850"/>
                  </a:lnTo>
                  <a:lnTo>
                    <a:pt x="223837" y="73025"/>
                  </a:lnTo>
                  <a:lnTo>
                    <a:pt x="227012" y="74612"/>
                  </a:lnTo>
                  <a:lnTo>
                    <a:pt x="230187" y="74612"/>
                  </a:lnTo>
                  <a:lnTo>
                    <a:pt x="231775" y="73025"/>
                  </a:lnTo>
                  <a:lnTo>
                    <a:pt x="234950" y="73025"/>
                  </a:lnTo>
                  <a:lnTo>
                    <a:pt x="234950" y="69850"/>
                  </a:lnTo>
                  <a:lnTo>
                    <a:pt x="234950" y="68262"/>
                  </a:lnTo>
                  <a:lnTo>
                    <a:pt x="234950" y="65087"/>
                  </a:lnTo>
                  <a:lnTo>
                    <a:pt x="231775" y="63500"/>
                  </a:lnTo>
                  <a:lnTo>
                    <a:pt x="230187" y="61912"/>
                  </a:lnTo>
                  <a:lnTo>
                    <a:pt x="230187" y="58737"/>
                  </a:lnTo>
                  <a:lnTo>
                    <a:pt x="231775" y="58737"/>
                  </a:lnTo>
                  <a:lnTo>
                    <a:pt x="234950" y="58737"/>
                  </a:lnTo>
                  <a:lnTo>
                    <a:pt x="234950" y="61912"/>
                  </a:lnTo>
                  <a:lnTo>
                    <a:pt x="236537" y="63500"/>
                  </a:lnTo>
                  <a:lnTo>
                    <a:pt x="236537" y="65087"/>
                  </a:lnTo>
                  <a:lnTo>
                    <a:pt x="239712" y="68262"/>
                  </a:lnTo>
                  <a:lnTo>
                    <a:pt x="241300" y="68262"/>
                  </a:lnTo>
                  <a:lnTo>
                    <a:pt x="241300" y="69850"/>
                  </a:lnTo>
                  <a:lnTo>
                    <a:pt x="242887" y="73025"/>
                  </a:lnTo>
                  <a:lnTo>
                    <a:pt x="242887" y="74612"/>
                  </a:lnTo>
                  <a:lnTo>
                    <a:pt x="246062" y="74612"/>
                  </a:lnTo>
                  <a:lnTo>
                    <a:pt x="246062" y="77787"/>
                  </a:lnTo>
                  <a:lnTo>
                    <a:pt x="247650" y="77787"/>
                  </a:lnTo>
                  <a:lnTo>
                    <a:pt x="250825" y="74612"/>
                  </a:lnTo>
                  <a:lnTo>
                    <a:pt x="250825" y="73025"/>
                  </a:lnTo>
                  <a:lnTo>
                    <a:pt x="250825" y="69850"/>
                  </a:lnTo>
                  <a:lnTo>
                    <a:pt x="250825" y="65087"/>
                  </a:lnTo>
                  <a:lnTo>
                    <a:pt x="252412" y="63500"/>
                  </a:lnTo>
                  <a:lnTo>
                    <a:pt x="250825" y="58737"/>
                  </a:lnTo>
                  <a:lnTo>
                    <a:pt x="250825" y="53975"/>
                  </a:lnTo>
                  <a:lnTo>
                    <a:pt x="247650" y="52387"/>
                  </a:lnTo>
                  <a:lnTo>
                    <a:pt x="246062" y="49212"/>
                  </a:lnTo>
                  <a:lnTo>
                    <a:pt x="246062" y="47625"/>
                  </a:lnTo>
                  <a:lnTo>
                    <a:pt x="246062" y="46037"/>
                  </a:lnTo>
                  <a:lnTo>
                    <a:pt x="242887" y="42862"/>
                  </a:lnTo>
                  <a:lnTo>
                    <a:pt x="242887" y="38100"/>
                  </a:lnTo>
                  <a:lnTo>
                    <a:pt x="236537" y="30162"/>
                  </a:lnTo>
                  <a:lnTo>
                    <a:pt x="236537" y="26987"/>
                  </a:lnTo>
                  <a:lnTo>
                    <a:pt x="234950" y="22225"/>
                  </a:lnTo>
                  <a:lnTo>
                    <a:pt x="231775" y="19050"/>
                  </a:lnTo>
                  <a:lnTo>
                    <a:pt x="230187" y="14287"/>
                  </a:lnTo>
                  <a:lnTo>
                    <a:pt x="225425" y="11112"/>
                  </a:lnTo>
                  <a:lnTo>
                    <a:pt x="225425" y="9525"/>
                  </a:lnTo>
                  <a:lnTo>
                    <a:pt x="225425" y="6350"/>
                  </a:lnTo>
                  <a:lnTo>
                    <a:pt x="223837" y="4762"/>
                  </a:lnTo>
                  <a:lnTo>
                    <a:pt x="220662" y="3175"/>
                  </a:lnTo>
                  <a:close/>
                </a:path>
              </a:pathLst>
            </a:custGeom>
            <a:blipFill dpi="0" rotWithShape="1">
              <a:blip r:embed="rId3"/>
              <a:srcRect/>
              <a:tile tx="450850" ty="-15875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sz="3600"/>
            </a:p>
          </p:txBody>
        </p:sp>
        <p:sp>
          <p:nvSpPr>
            <p:cNvPr id="11" name="文本框 10">
              <a:extLst>
                <a:ext uri="{FF2B5EF4-FFF2-40B4-BE49-F238E27FC236}">
                  <a16:creationId xmlns:a16="http://schemas.microsoft.com/office/drawing/2014/main" id="{93DAB95E-2482-4593-8B8C-86ED01BBDE59}"/>
                </a:ext>
              </a:extLst>
            </p:cNvPr>
            <p:cNvSpPr txBox="1"/>
            <p:nvPr/>
          </p:nvSpPr>
          <p:spPr>
            <a:xfrm>
              <a:off x="3683233" y="1598655"/>
              <a:ext cx="617192" cy="663253"/>
            </a:xfrm>
            <a:prstGeom prst="rect">
              <a:avLst/>
            </a:prstGeom>
            <a:noFill/>
          </p:spPr>
          <p:txBody>
            <a:bodyPr wrap="none" rtlCol="0">
              <a:spAutoFit/>
            </a:bodyPr>
            <a:lstStyle/>
            <a:p>
              <a:r>
                <a:rPr lang="zh-CN" altLang="en-US" sz="6600" dirty="0">
                  <a:solidFill>
                    <a:schemeClr val="bg1"/>
                  </a:solidFill>
                  <a:latin typeface="Berlin Sans FB Demi" panose="020E0802020502020306" pitchFamily="34" charset="0"/>
                  <a:ea typeface="庞门正道真贵楷体" panose="02010600030101010101" pitchFamily="2" charset="-122"/>
                </a:rPr>
                <a:t>贰</a:t>
              </a:r>
            </a:p>
          </p:txBody>
        </p:sp>
      </p:grpSp>
      <p:sp>
        <p:nvSpPr>
          <p:cNvPr id="12" name="文本框 11">
            <a:extLst>
              <a:ext uri="{FF2B5EF4-FFF2-40B4-BE49-F238E27FC236}">
                <a16:creationId xmlns:a16="http://schemas.microsoft.com/office/drawing/2014/main" id="{FE8CFD9B-0A07-4226-BB7B-99F56542D335}"/>
              </a:ext>
            </a:extLst>
          </p:cNvPr>
          <p:cNvSpPr txBox="1"/>
          <p:nvPr/>
        </p:nvSpPr>
        <p:spPr>
          <a:xfrm>
            <a:off x="2375722" y="573513"/>
            <a:ext cx="3407892" cy="584775"/>
          </a:xfrm>
          <a:prstGeom prst="rect">
            <a:avLst/>
          </a:prstGeom>
          <a:noFill/>
        </p:spPr>
        <p:txBody>
          <a:bodyPr vert="horz" wrap="square" rtlCol="0">
            <a:spAutoFit/>
          </a:bodyPr>
          <a:lstStyle/>
          <a:p>
            <a:pPr algn="ctr"/>
            <a:r>
              <a:rPr lang="zh-CN" altLang="en-US" sz="3200" spc="600" dirty="0">
                <a:solidFill>
                  <a:schemeClr val="tx1">
                    <a:lumMod val="95000"/>
                    <a:lumOff val="5000"/>
                  </a:schemeClr>
                </a:solidFill>
                <a:latin typeface="庞门正道真贵楷体" panose="02010600030101010101" pitchFamily="2" charset="-122"/>
                <a:ea typeface="庞门正道真贵楷体" panose="02010600030101010101" pitchFamily="2" charset="-122"/>
                <a:cs typeface="+mn-ea"/>
                <a:sym typeface="+mn-lt"/>
              </a:rPr>
              <a:t>清明节的民俗</a:t>
            </a:r>
          </a:p>
        </p:txBody>
      </p:sp>
      <p:sp>
        <p:nvSpPr>
          <p:cNvPr id="17" name="文本框 16">
            <a:extLst>
              <a:ext uri="{FF2B5EF4-FFF2-40B4-BE49-F238E27FC236}">
                <a16:creationId xmlns:a16="http://schemas.microsoft.com/office/drawing/2014/main" id="{B4E3B083-B600-43CD-851D-B5B3A472954D}"/>
              </a:ext>
            </a:extLst>
          </p:cNvPr>
          <p:cNvSpPr txBox="1"/>
          <p:nvPr/>
        </p:nvSpPr>
        <p:spPr>
          <a:xfrm>
            <a:off x="6261049" y="2130072"/>
            <a:ext cx="5124450" cy="3793667"/>
          </a:xfrm>
          <a:prstGeom prst="rect">
            <a:avLst/>
          </a:prstGeom>
          <a:noFill/>
        </p:spPr>
        <p:txBody>
          <a:bodyPr wrap="square">
            <a:spAutoFit/>
          </a:bodyPr>
          <a:lstStyle/>
          <a:p>
            <a:pPr algn="just">
              <a:lnSpc>
                <a:spcPct val="150000"/>
              </a:lnSpc>
            </a:pPr>
            <a:r>
              <a:rPr lang="zh-CN" altLang="en-US" b="0" i="0" dirty="0">
                <a:solidFill>
                  <a:srgbClr val="000000"/>
                </a:solidFill>
                <a:effectLst/>
                <a:latin typeface="-apple-system-font"/>
              </a:rPr>
              <a:t>鞠是一种皮球，球皮用皮革做成，球内用毛塞紧。蹴鞠，就是用足去踢球。这是古代清明节时人们喜爱的一种游戏。相传是黄帝发明的，最初目的是用来训练武士。打马球，也是端午之戏之一。北京白云观前也有群众骑马击球之典。清代天坛一带也还有马球运动，直至清中叶之后，马球才消失了。近年西安市又出现了仿古马球运动，使这一古老的体育运动在绝迹多年后重又出现在中华大地上。</a:t>
            </a:r>
          </a:p>
        </p:txBody>
      </p:sp>
      <p:grpSp>
        <p:nvGrpSpPr>
          <p:cNvPr id="25" name="组合 24">
            <a:extLst>
              <a:ext uri="{FF2B5EF4-FFF2-40B4-BE49-F238E27FC236}">
                <a16:creationId xmlns:a16="http://schemas.microsoft.com/office/drawing/2014/main" id="{CC8C6C6C-76D4-4583-84EE-2A44E226FE1B}"/>
              </a:ext>
            </a:extLst>
          </p:cNvPr>
          <p:cNvGrpSpPr/>
          <p:nvPr/>
        </p:nvGrpSpPr>
        <p:grpSpPr>
          <a:xfrm>
            <a:off x="6261049" y="1576860"/>
            <a:ext cx="2237909" cy="585623"/>
            <a:chOff x="3361402" y="2183603"/>
            <a:chExt cx="2237909" cy="585623"/>
          </a:xfrm>
        </p:grpSpPr>
        <p:sp>
          <p:nvSpPr>
            <p:cNvPr id="26" name="任意多边形: 形状 25">
              <a:extLst>
                <a:ext uri="{FF2B5EF4-FFF2-40B4-BE49-F238E27FC236}">
                  <a16:creationId xmlns:a16="http://schemas.microsoft.com/office/drawing/2014/main" id="{DF908D18-8BB0-4A06-AD30-64CD8F2BDB90}"/>
                </a:ext>
              </a:extLst>
            </p:cNvPr>
            <p:cNvSpPr/>
            <p:nvPr/>
          </p:nvSpPr>
          <p:spPr>
            <a:xfrm rot="184391">
              <a:off x="3361402" y="2183603"/>
              <a:ext cx="2237909" cy="585623"/>
            </a:xfrm>
            <a:custGeom>
              <a:avLst/>
              <a:gdLst>
                <a:gd name="connsiteX0" fmla="*/ 327282 w 2377881"/>
                <a:gd name="connsiteY0" fmla="*/ 501500 h 509406"/>
                <a:gd name="connsiteX1" fmla="*/ 335854 w 2377881"/>
                <a:gd name="connsiteY1" fmla="*/ 502452 h 509406"/>
                <a:gd name="connsiteX2" fmla="*/ 335759 w 2377881"/>
                <a:gd name="connsiteY2" fmla="*/ 504452 h 509406"/>
                <a:gd name="connsiteX3" fmla="*/ 335664 w 2377881"/>
                <a:gd name="connsiteY3" fmla="*/ 505976 h 509406"/>
                <a:gd name="connsiteX4" fmla="*/ 334330 w 2377881"/>
                <a:gd name="connsiteY4" fmla="*/ 507977 h 509406"/>
                <a:gd name="connsiteX5" fmla="*/ 329377 w 2377881"/>
                <a:gd name="connsiteY5" fmla="*/ 504929 h 509406"/>
                <a:gd name="connsiteX6" fmla="*/ 324710 w 2377881"/>
                <a:gd name="connsiteY6" fmla="*/ 505024 h 509406"/>
                <a:gd name="connsiteX7" fmla="*/ 324805 w 2377881"/>
                <a:gd name="connsiteY7" fmla="*/ 504929 h 509406"/>
                <a:gd name="connsiteX8" fmla="*/ 442915 w 2377881"/>
                <a:gd name="connsiteY8" fmla="*/ 497880 h 509406"/>
                <a:gd name="connsiteX9" fmla="*/ 446058 w 2377881"/>
                <a:gd name="connsiteY9" fmla="*/ 500261 h 509406"/>
                <a:gd name="connsiteX10" fmla="*/ 444153 w 2377881"/>
                <a:gd name="connsiteY10" fmla="*/ 509405 h 509406"/>
                <a:gd name="connsiteX11" fmla="*/ 437200 w 2377881"/>
                <a:gd name="connsiteY11" fmla="*/ 504071 h 509406"/>
                <a:gd name="connsiteX12" fmla="*/ 434247 w 2377881"/>
                <a:gd name="connsiteY12" fmla="*/ 501785 h 509406"/>
                <a:gd name="connsiteX13" fmla="*/ 438343 w 2377881"/>
                <a:gd name="connsiteY13" fmla="*/ 502261 h 509406"/>
                <a:gd name="connsiteX14" fmla="*/ 444058 w 2377881"/>
                <a:gd name="connsiteY14" fmla="*/ 500261 h 509406"/>
                <a:gd name="connsiteX15" fmla="*/ 442915 w 2377881"/>
                <a:gd name="connsiteY15" fmla="*/ 497880 h 509406"/>
                <a:gd name="connsiteX16" fmla="*/ 340521 w 2377881"/>
                <a:gd name="connsiteY16" fmla="*/ 488927 h 509406"/>
                <a:gd name="connsiteX17" fmla="*/ 349380 w 2377881"/>
                <a:gd name="connsiteY17" fmla="*/ 490165 h 509406"/>
                <a:gd name="connsiteX18" fmla="*/ 350449 w 2377881"/>
                <a:gd name="connsiteY18" fmla="*/ 489633 h 509406"/>
                <a:gd name="connsiteX19" fmla="*/ 349284 w 2377881"/>
                <a:gd name="connsiteY19" fmla="*/ 491309 h 509406"/>
                <a:gd name="connsiteX20" fmla="*/ 340521 w 2377881"/>
                <a:gd name="connsiteY20" fmla="*/ 488927 h 509406"/>
                <a:gd name="connsiteX21" fmla="*/ 361381 w 2377881"/>
                <a:gd name="connsiteY21" fmla="*/ 481498 h 509406"/>
                <a:gd name="connsiteX22" fmla="*/ 357809 w 2377881"/>
                <a:gd name="connsiteY22" fmla="*/ 485974 h 509406"/>
                <a:gd name="connsiteX23" fmla="*/ 350449 w 2377881"/>
                <a:gd name="connsiteY23" fmla="*/ 489633 h 509406"/>
                <a:gd name="connsiteX24" fmla="*/ 352332 w 2377881"/>
                <a:gd name="connsiteY24" fmla="*/ 486927 h 509406"/>
                <a:gd name="connsiteX25" fmla="*/ 360905 w 2377881"/>
                <a:gd name="connsiteY25" fmla="*/ 481784 h 509406"/>
                <a:gd name="connsiteX26" fmla="*/ 420436 w 2377881"/>
                <a:gd name="connsiteY26" fmla="*/ 479973 h 509406"/>
                <a:gd name="connsiteX27" fmla="*/ 425104 w 2377881"/>
                <a:gd name="connsiteY27" fmla="*/ 480735 h 509406"/>
                <a:gd name="connsiteX28" fmla="*/ 432248 w 2377881"/>
                <a:gd name="connsiteY28" fmla="*/ 480449 h 509406"/>
                <a:gd name="connsiteX29" fmla="*/ 423389 w 2377881"/>
                <a:gd name="connsiteY29" fmla="*/ 484164 h 509406"/>
                <a:gd name="connsiteX30" fmla="*/ 419103 w 2377881"/>
                <a:gd name="connsiteY30" fmla="*/ 482830 h 509406"/>
                <a:gd name="connsiteX31" fmla="*/ 417484 w 2377881"/>
                <a:gd name="connsiteY31" fmla="*/ 480544 h 509406"/>
                <a:gd name="connsiteX32" fmla="*/ 420436 w 2377881"/>
                <a:gd name="connsiteY32" fmla="*/ 479973 h 509406"/>
                <a:gd name="connsiteX33" fmla="*/ 399576 w 2377881"/>
                <a:gd name="connsiteY33" fmla="*/ 473496 h 509406"/>
                <a:gd name="connsiteX34" fmla="*/ 409577 w 2377881"/>
                <a:gd name="connsiteY34" fmla="*/ 479592 h 509406"/>
                <a:gd name="connsiteX35" fmla="*/ 409482 w 2377881"/>
                <a:gd name="connsiteY35" fmla="*/ 480830 h 509406"/>
                <a:gd name="connsiteX36" fmla="*/ 405481 w 2377881"/>
                <a:gd name="connsiteY36" fmla="*/ 482069 h 509406"/>
                <a:gd name="connsiteX37" fmla="*/ 404529 w 2377881"/>
                <a:gd name="connsiteY37" fmla="*/ 481211 h 509406"/>
                <a:gd name="connsiteX38" fmla="*/ 401005 w 2377881"/>
                <a:gd name="connsiteY38" fmla="*/ 477401 h 509406"/>
                <a:gd name="connsiteX39" fmla="*/ 399766 w 2377881"/>
                <a:gd name="connsiteY39" fmla="*/ 476735 h 509406"/>
                <a:gd name="connsiteX40" fmla="*/ 394432 w 2377881"/>
                <a:gd name="connsiteY40" fmla="*/ 477973 h 509406"/>
                <a:gd name="connsiteX41" fmla="*/ 394242 w 2377881"/>
                <a:gd name="connsiteY41" fmla="*/ 477592 h 509406"/>
                <a:gd name="connsiteX42" fmla="*/ 394337 w 2377881"/>
                <a:gd name="connsiteY42" fmla="*/ 475687 h 509406"/>
                <a:gd name="connsiteX43" fmla="*/ 399576 w 2377881"/>
                <a:gd name="connsiteY43" fmla="*/ 473496 h 509406"/>
                <a:gd name="connsiteX44" fmla="*/ 624843 w 2377881"/>
                <a:gd name="connsiteY44" fmla="*/ 467972 h 509406"/>
                <a:gd name="connsiteX45" fmla="*/ 629320 w 2377881"/>
                <a:gd name="connsiteY45" fmla="*/ 469210 h 509406"/>
                <a:gd name="connsiteX46" fmla="*/ 626081 w 2377881"/>
                <a:gd name="connsiteY46" fmla="*/ 474449 h 509406"/>
                <a:gd name="connsiteX47" fmla="*/ 622557 w 2377881"/>
                <a:gd name="connsiteY47" fmla="*/ 474830 h 509406"/>
                <a:gd name="connsiteX48" fmla="*/ 618842 w 2377881"/>
                <a:gd name="connsiteY48" fmla="*/ 475211 h 509406"/>
                <a:gd name="connsiteX49" fmla="*/ 611794 w 2377881"/>
                <a:gd name="connsiteY49" fmla="*/ 475211 h 509406"/>
                <a:gd name="connsiteX50" fmla="*/ 612365 w 2377881"/>
                <a:gd name="connsiteY50" fmla="*/ 470448 h 509406"/>
                <a:gd name="connsiteX51" fmla="*/ 623128 w 2377881"/>
                <a:gd name="connsiteY51" fmla="*/ 470353 h 509406"/>
                <a:gd name="connsiteX52" fmla="*/ 623986 w 2377881"/>
                <a:gd name="connsiteY52" fmla="*/ 469115 h 509406"/>
                <a:gd name="connsiteX53" fmla="*/ 971267 w 2377881"/>
                <a:gd name="connsiteY53" fmla="*/ 463972 h 509406"/>
                <a:gd name="connsiteX54" fmla="*/ 981935 w 2377881"/>
                <a:gd name="connsiteY54" fmla="*/ 463972 h 509406"/>
                <a:gd name="connsiteX55" fmla="*/ 981744 w 2377881"/>
                <a:gd name="connsiteY55" fmla="*/ 464162 h 509406"/>
                <a:gd name="connsiteX56" fmla="*/ 976886 w 2377881"/>
                <a:gd name="connsiteY56" fmla="*/ 468163 h 509406"/>
                <a:gd name="connsiteX57" fmla="*/ 971362 w 2377881"/>
                <a:gd name="connsiteY57" fmla="*/ 465781 h 509406"/>
                <a:gd name="connsiteX58" fmla="*/ 971171 w 2377881"/>
                <a:gd name="connsiteY58" fmla="*/ 464638 h 509406"/>
                <a:gd name="connsiteX59" fmla="*/ 971267 w 2377881"/>
                <a:gd name="connsiteY59" fmla="*/ 463972 h 509406"/>
                <a:gd name="connsiteX60" fmla="*/ 481206 w 2377881"/>
                <a:gd name="connsiteY60" fmla="*/ 462448 h 509406"/>
                <a:gd name="connsiteX61" fmla="*/ 487016 w 2377881"/>
                <a:gd name="connsiteY61" fmla="*/ 470925 h 509406"/>
                <a:gd name="connsiteX62" fmla="*/ 483301 w 2377881"/>
                <a:gd name="connsiteY62" fmla="*/ 470163 h 509406"/>
                <a:gd name="connsiteX63" fmla="*/ 481206 w 2377881"/>
                <a:gd name="connsiteY63" fmla="*/ 469687 h 509406"/>
                <a:gd name="connsiteX64" fmla="*/ 476634 w 2377881"/>
                <a:gd name="connsiteY64" fmla="*/ 463876 h 509406"/>
                <a:gd name="connsiteX65" fmla="*/ 481206 w 2377881"/>
                <a:gd name="connsiteY65" fmla="*/ 462448 h 509406"/>
                <a:gd name="connsiteX66" fmla="*/ 517210 w 2377881"/>
                <a:gd name="connsiteY66" fmla="*/ 462447 h 509406"/>
                <a:gd name="connsiteX67" fmla="*/ 522925 w 2377881"/>
                <a:gd name="connsiteY67" fmla="*/ 466257 h 509406"/>
                <a:gd name="connsiteX68" fmla="*/ 521116 w 2377881"/>
                <a:gd name="connsiteY68" fmla="*/ 467496 h 509406"/>
                <a:gd name="connsiteX69" fmla="*/ 509686 w 2377881"/>
                <a:gd name="connsiteY69" fmla="*/ 472163 h 509406"/>
                <a:gd name="connsiteX70" fmla="*/ 515306 w 2377881"/>
                <a:gd name="connsiteY70" fmla="*/ 476259 h 509406"/>
                <a:gd name="connsiteX71" fmla="*/ 514829 w 2377881"/>
                <a:gd name="connsiteY71" fmla="*/ 478068 h 509406"/>
                <a:gd name="connsiteX72" fmla="*/ 514067 w 2377881"/>
                <a:gd name="connsiteY72" fmla="*/ 478926 h 509406"/>
                <a:gd name="connsiteX73" fmla="*/ 510352 w 2377881"/>
                <a:gd name="connsiteY73" fmla="*/ 479116 h 509406"/>
                <a:gd name="connsiteX74" fmla="*/ 504733 w 2377881"/>
                <a:gd name="connsiteY74" fmla="*/ 476830 h 509406"/>
                <a:gd name="connsiteX75" fmla="*/ 502732 w 2377881"/>
                <a:gd name="connsiteY75" fmla="*/ 482069 h 509406"/>
                <a:gd name="connsiteX76" fmla="*/ 500447 w 2377881"/>
                <a:gd name="connsiteY76" fmla="*/ 477402 h 509406"/>
                <a:gd name="connsiteX77" fmla="*/ 509495 w 2377881"/>
                <a:gd name="connsiteY77" fmla="*/ 465400 h 509406"/>
                <a:gd name="connsiteX78" fmla="*/ 515210 w 2377881"/>
                <a:gd name="connsiteY78" fmla="*/ 463209 h 509406"/>
                <a:gd name="connsiteX79" fmla="*/ 870588 w 2377881"/>
                <a:gd name="connsiteY79" fmla="*/ 462066 h 509406"/>
                <a:gd name="connsiteX80" fmla="*/ 873350 w 2377881"/>
                <a:gd name="connsiteY80" fmla="*/ 463400 h 509406"/>
                <a:gd name="connsiteX81" fmla="*/ 872969 w 2377881"/>
                <a:gd name="connsiteY81" fmla="*/ 469305 h 509406"/>
                <a:gd name="connsiteX82" fmla="*/ 870016 w 2377881"/>
                <a:gd name="connsiteY82" fmla="*/ 470639 h 509406"/>
                <a:gd name="connsiteX83" fmla="*/ 862206 w 2377881"/>
                <a:gd name="connsiteY83" fmla="*/ 472734 h 509406"/>
                <a:gd name="connsiteX84" fmla="*/ 869254 w 2377881"/>
                <a:gd name="connsiteY84" fmla="*/ 467781 h 509406"/>
                <a:gd name="connsiteX85" fmla="*/ 868587 w 2377881"/>
                <a:gd name="connsiteY85" fmla="*/ 462923 h 509406"/>
                <a:gd name="connsiteX86" fmla="*/ 870588 w 2377881"/>
                <a:gd name="connsiteY86" fmla="*/ 462066 h 509406"/>
                <a:gd name="connsiteX87" fmla="*/ 685231 w 2377881"/>
                <a:gd name="connsiteY87" fmla="*/ 462066 h 509406"/>
                <a:gd name="connsiteX88" fmla="*/ 687898 w 2377881"/>
                <a:gd name="connsiteY88" fmla="*/ 464257 h 509406"/>
                <a:gd name="connsiteX89" fmla="*/ 685421 w 2377881"/>
                <a:gd name="connsiteY89" fmla="*/ 467210 h 509406"/>
                <a:gd name="connsiteX90" fmla="*/ 690565 w 2377881"/>
                <a:gd name="connsiteY90" fmla="*/ 469686 h 509406"/>
                <a:gd name="connsiteX91" fmla="*/ 690184 w 2377881"/>
                <a:gd name="connsiteY91" fmla="*/ 471877 h 509406"/>
                <a:gd name="connsiteX92" fmla="*/ 689707 w 2377881"/>
                <a:gd name="connsiteY92" fmla="*/ 472067 h 509406"/>
                <a:gd name="connsiteX93" fmla="*/ 680278 w 2377881"/>
                <a:gd name="connsiteY93" fmla="*/ 468067 h 509406"/>
                <a:gd name="connsiteX94" fmla="*/ 685231 w 2377881"/>
                <a:gd name="connsiteY94" fmla="*/ 462066 h 509406"/>
                <a:gd name="connsiteX95" fmla="*/ 571312 w 2377881"/>
                <a:gd name="connsiteY95" fmla="*/ 461114 h 509406"/>
                <a:gd name="connsiteX96" fmla="*/ 574932 w 2377881"/>
                <a:gd name="connsiteY96" fmla="*/ 469686 h 509406"/>
                <a:gd name="connsiteX97" fmla="*/ 569217 w 2377881"/>
                <a:gd name="connsiteY97" fmla="*/ 466067 h 509406"/>
                <a:gd name="connsiteX98" fmla="*/ 564359 w 2377881"/>
                <a:gd name="connsiteY98" fmla="*/ 465209 h 509406"/>
                <a:gd name="connsiteX99" fmla="*/ 560073 w 2377881"/>
                <a:gd name="connsiteY99" fmla="*/ 464543 h 509406"/>
                <a:gd name="connsiteX100" fmla="*/ 557120 w 2377881"/>
                <a:gd name="connsiteY100" fmla="*/ 468353 h 509406"/>
                <a:gd name="connsiteX101" fmla="*/ 551977 w 2377881"/>
                <a:gd name="connsiteY101" fmla="*/ 466257 h 509406"/>
                <a:gd name="connsiteX102" fmla="*/ 554167 w 2377881"/>
                <a:gd name="connsiteY102" fmla="*/ 471591 h 509406"/>
                <a:gd name="connsiteX103" fmla="*/ 556930 w 2377881"/>
                <a:gd name="connsiteY103" fmla="*/ 478068 h 509406"/>
                <a:gd name="connsiteX104" fmla="*/ 555501 w 2377881"/>
                <a:gd name="connsiteY104" fmla="*/ 478449 h 509406"/>
                <a:gd name="connsiteX105" fmla="*/ 553691 w 2377881"/>
                <a:gd name="connsiteY105" fmla="*/ 478925 h 509406"/>
                <a:gd name="connsiteX106" fmla="*/ 549405 w 2377881"/>
                <a:gd name="connsiteY106" fmla="*/ 474068 h 509406"/>
                <a:gd name="connsiteX107" fmla="*/ 548548 w 2377881"/>
                <a:gd name="connsiteY107" fmla="*/ 472353 h 509406"/>
                <a:gd name="connsiteX108" fmla="*/ 547786 w 2377881"/>
                <a:gd name="connsiteY108" fmla="*/ 470924 h 509406"/>
                <a:gd name="connsiteX109" fmla="*/ 543499 w 2377881"/>
                <a:gd name="connsiteY109" fmla="*/ 467305 h 509406"/>
                <a:gd name="connsiteX110" fmla="*/ 537880 w 2377881"/>
                <a:gd name="connsiteY110" fmla="*/ 465590 h 509406"/>
                <a:gd name="connsiteX111" fmla="*/ 533212 w 2377881"/>
                <a:gd name="connsiteY111" fmla="*/ 476354 h 509406"/>
                <a:gd name="connsiteX112" fmla="*/ 530164 w 2377881"/>
                <a:gd name="connsiteY112" fmla="*/ 476830 h 509406"/>
                <a:gd name="connsiteX113" fmla="*/ 527974 w 2377881"/>
                <a:gd name="connsiteY113" fmla="*/ 477211 h 509406"/>
                <a:gd name="connsiteX114" fmla="*/ 522544 w 2377881"/>
                <a:gd name="connsiteY114" fmla="*/ 475306 h 509406"/>
                <a:gd name="connsiteX115" fmla="*/ 521497 w 2377881"/>
                <a:gd name="connsiteY115" fmla="*/ 472639 h 509406"/>
                <a:gd name="connsiteX116" fmla="*/ 521211 w 2377881"/>
                <a:gd name="connsiteY116" fmla="*/ 471877 h 509406"/>
                <a:gd name="connsiteX117" fmla="*/ 520449 w 2377881"/>
                <a:gd name="connsiteY117" fmla="*/ 470258 h 509406"/>
                <a:gd name="connsiteX118" fmla="*/ 521497 w 2377881"/>
                <a:gd name="connsiteY118" fmla="*/ 470448 h 509406"/>
                <a:gd name="connsiteX119" fmla="*/ 527688 w 2377881"/>
                <a:gd name="connsiteY119" fmla="*/ 467400 h 509406"/>
                <a:gd name="connsiteX120" fmla="*/ 544261 w 2377881"/>
                <a:gd name="connsiteY120" fmla="*/ 461876 h 509406"/>
                <a:gd name="connsiteX121" fmla="*/ 552453 w 2377881"/>
                <a:gd name="connsiteY121" fmla="*/ 461590 h 509406"/>
                <a:gd name="connsiteX122" fmla="*/ 571312 w 2377881"/>
                <a:gd name="connsiteY122" fmla="*/ 461114 h 509406"/>
                <a:gd name="connsiteX123" fmla="*/ 701804 w 2377881"/>
                <a:gd name="connsiteY123" fmla="*/ 461019 h 509406"/>
                <a:gd name="connsiteX124" fmla="*/ 705710 w 2377881"/>
                <a:gd name="connsiteY124" fmla="*/ 461590 h 509406"/>
                <a:gd name="connsiteX125" fmla="*/ 705995 w 2377881"/>
                <a:gd name="connsiteY125" fmla="*/ 462543 h 509406"/>
                <a:gd name="connsiteX126" fmla="*/ 706377 w 2377881"/>
                <a:gd name="connsiteY126" fmla="*/ 464162 h 509406"/>
                <a:gd name="connsiteX127" fmla="*/ 694851 w 2377881"/>
                <a:gd name="connsiteY127" fmla="*/ 467972 h 509406"/>
                <a:gd name="connsiteX128" fmla="*/ 692279 w 2377881"/>
                <a:gd name="connsiteY128" fmla="*/ 464162 h 509406"/>
                <a:gd name="connsiteX129" fmla="*/ 692565 w 2377881"/>
                <a:gd name="connsiteY129" fmla="*/ 464257 h 509406"/>
                <a:gd name="connsiteX130" fmla="*/ 696566 w 2377881"/>
                <a:gd name="connsiteY130" fmla="*/ 465686 h 509406"/>
                <a:gd name="connsiteX131" fmla="*/ 701804 w 2377881"/>
                <a:gd name="connsiteY131" fmla="*/ 461019 h 509406"/>
                <a:gd name="connsiteX132" fmla="*/ 418627 w 2377881"/>
                <a:gd name="connsiteY132" fmla="*/ 460733 h 509406"/>
                <a:gd name="connsiteX133" fmla="*/ 423294 w 2377881"/>
                <a:gd name="connsiteY133" fmla="*/ 463972 h 509406"/>
                <a:gd name="connsiteX134" fmla="*/ 416817 w 2377881"/>
                <a:gd name="connsiteY134" fmla="*/ 466448 h 509406"/>
                <a:gd name="connsiteX135" fmla="*/ 412721 w 2377881"/>
                <a:gd name="connsiteY135" fmla="*/ 467115 h 509406"/>
                <a:gd name="connsiteX136" fmla="*/ 412150 w 2377881"/>
                <a:gd name="connsiteY136" fmla="*/ 468544 h 509406"/>
                <a:gd name="connsiteX137" fmla="*/ 409864 w 2377881"/>
                <a:gd name="connsiteY137" fmla="*/ 470258 h 509406"/>
                <a:gd name="connsiteX138" fmla="*/ 407197 w 2377881"/>
                <a:gd name="connsiteY138" fmla="*/ 468925 h 509406"/>
                <a:gd name="connsiteX139" fmla="*/ 406911 w 2377881"/>
                <a:gd name="connsiteY139" fmla="*/ 466258 h 509406"/>
                <a:gd name="connsiteX140" fmla="*/ 418627 w 2377881"/>
                <a:gd name="connsiteY140" fmla="*/ 460733 h 509406"/>
                <a:gd name="connsiteX141" fmla="*/ 432103 w 2377881"/>
                <a:gd name="connsiteY141" fmla="*/ 460002 h 509406"/>
                <a:gd name="connsiteX142" fmla="*/ 433580 w 2377881"/>
                <a:gd name="connsiteY142" fmla="*/ 460066 h 509406"/>
                <a:gd name="connsiteX143" fmla="*/ 438343 w 2377881"/>
                <a:gd name="connsiteY143" fmla="*/ 460257 h 509406"/>
                <a:gd name="connsiteX144" fmla="*/ 446725 w 2377881"/>
                <a:gd name="connsiteY144" fmla="*/ 466924 h 509406"/>
                <a:gd name="connsiteX145" fmla="*/ 445677 w 2377881"/>
                <a:gd name="connsiteY145" fmla="*/ 468829 h 509406"/>
                <a:gd name="connsiteX146" fmla="*/ 444439 w 2377881"/>
                <a:gd name="connsiteY146" fmla="*/ 470925 h 509406"/>
                <a:gd name="connsiteX147" fmla="*/ 437866 w 2377881"/>
                <a:gd name="connsiteY147" fmla="*/ 475687 h 509406"/>
                <a:gd name="connsiteX148" fmla="*/ 429866 w 2377881"/>
                <a:gd name="connsiteY148" fmla="*/ 471401 h 509406"/>
                <a:gd name="connsiteX149" fmla="*/ 437200 w 2377881"/>
                <a:gd name="connsiteY149" fmla="*/ 469687 h 509406"/>
                <a:gd name="connsiteX150" fmla="*/ 439009 w 2377881"/>
                <a:gd name="connsiteY150" fmla="*/ 469306 h 509406"/>
                <a:gd name="connsiteX151" fmla="*/ 435676 w 2377881"/>
                <a:gd name="connsiteY151" fmla="*/ 462162 h 509406"/>
                <a:gd name="connsiteX152" fmla="*/ 794864 w 2377881"/>
                <a:gd name="connsiteY152" fmla="*/ 459685 h 509406"/>
                <a:gd name="connsiteX153" fmla="*/ 790768 w 2377881"/>
                <a:gd name="connsiteY153" fmla="*/ 463400 h 509406"/>
                <a:gd name="connsiteX154" fmla="*/ 788196 w 2377881"/>
                <a:gd name="connsiteY154" fmla="*/ 464162 h 509406"/>
                <a:gd name="connsiteX155" fmla="*/ 786863 w 2377881"/>
                <a:gd name="connsiteY155" fmla="*/ 467972 h 509406"/>
                <a:gd name="connsiteX156" fmla="*/ 786577 w 2377881"/>
                <a:gd name="connsiteY156" fmla="*/ 470448 h 509406"/>
                <a:gd name="connsiteX157" fmla="*/ 783624 w 2377881"/>
                <a:gd name="connsiteY157" fmla="*/ 469305 h 509406"/>
                <a:gd name="connsiteX158" fmla="*/ 783815 w 2377881"/>
                <a:gd name="connsiteY158" fmla="*/ 463305 h 509406"/>
                <a:gd name="connsiteX159" fmla="*/ 786672 w 2377881"/>
                <a:gd name="connsiteY159" fmla="*/ 461971 h 509406"/>
                <a:gd name="connsiteX160" fmla="*/ 794864 w 2377881"/>
                <a:gd name="connsiteY160" fmla="*/ 459685 h 509406"/>
                <a:gd name="connsiteX161" fmla="*/ 759431 w 2377881"/>
                <a:gd name="connsiteY161" fmla="*/ 459304 h 509406"/>
                <a:gd name="connsiteX162" fmla="*/ 761145 w 2377881"/>
                <a:gd name="connsiteY162" fmla="*/ 459970 h 509406"/>
                <a:gd name="connsiteX163" fmla="*/ 764765 w 2377881"/>
                <a:gd name="connsiteY163" fmla="*/ 461399 h 509406"/>
                <a:gd name="connsiteX164" fmla="*/ 766384 w 2377881"/>
                <a:gd name="connsiteY164" fmla="*/ 464352 h 509406"/>
                <a:gd name="connsiteX165" fmla="*/ 769242 w 2377881"/>
                <a:gd name="connsiteY165" fmla="*/ 463971 h 509406"/>
                <a:gd name="connsiteX166" fmla="*/ 774576 w 2377881"/>
                <a:gd name="connsiteY166" fmla="*/ 463304 h 509406"/>
                <a:gd name="connsiteX167" fmla="*/ 774480 w 2377881"/>
                <a:gd name="connsiteY167" fmla="*/ 468924 h 509406"/>
                <a:gd name="connsiteX168" fmla="*/ 769432 w 2377881"/>
                <a:gd name="connsiteY168" fmla="*/ 470734 h 509406"/>
                <a:gd name="connsiteX169" fmla="*/ 761050 w 2377881"/>
                <a:gd name="connsiteY169" fmla="*/ 467305 h 509406"/>
                <a:gd name="connsiteX170" fmla="*/ 755049 w 2377881"/>
                <a:gd name="connsiteY170" fmla="*/ 460351 h 509406"/>
                <a:gd name="connsiteX171" fmla="*/ 759431 w 2377881"/>
                <a:gd name="connsiteY171" fmla="*/ 459304 h 509406"/>
                <a:gd name="connsiteX172" fmla="*/ 604935 w 2377881"/>
                <a:gd name="connsiteY172" fmla="*/ 457209 h 509406"/>
                <a:gd name="connsiteX173" fmla="*/ 605507 w 2377881"/>
                <a:gd name="connsiteY173" fmla="*/ 459780 h 509406"/>
                <a:gd name="connsiteX174" fmla="*/ 606269 w 2377881"/>
                <a:gd name="connsiteY174" fmla="*/ 463114 h 509406"/>
                <a:gd name="connsiteX175" fmla="*/ 597411 w 2377881"/>
                <a:gd name="connsiteY175" fmla="*/ 468639 h 509406"/>
                <a:gd name="connsiteX176" fmla="*/ 593505 w 2377881"/>
                <a:gd name="connsiteY176" fmla="*/ 468448 h 509406"/>
                <a:gd name="connsiteX177" fmla="*/ 592458 w 2377881"/>
                <a:gd name="connsiteY177" fmla="*/ 468353 h 509406"/>
                <a:gd name="connsiteX178" fmla="*/ 583790 w 2377881"/>
                <a:gd name="connsiteY178" fmla="*/ 468829 h 509406"/>
                <a:gd name="connsiteX179" fmla="*/ 575789 w 2377881"/>
                <a:gd name="connsiteY179" fmla="*/ 471401 h 509406"/>
                <a:gd name="connsiteX180" fmla="*/ 581123 w 2377881"/>
                <a:gd name="connsiteY180" fmla="*/ 467972 h 509406"/>
                <a:gd name="connsiteX181" fmla="*/ 582552 w 2377881"/>
                <a:gd name="connsiteY181" fmla="*/ 466924 h 509406"/>
                <a:gd name="connsiteX182" fmla="*/ 584456 w 2377881"/>
                <a:gd name="connsiteY182" fmla="*/ 460638 h 509406"/>
                <a:gd name="connsiteX183" fmla="*/ 593410 w 2377881"/>
                <a:gd name="connsiteY183" fmla="*/ 463686 h 509406"/>
                <a:gd name="connsiteX184" fmla="*/ 599792 w 2377881"/>
                <a:gd name="connsiteY184" fmla="*/ 463305 h 509406"/>
                <a:gd name="connsiteX185" fmla="*/ 604935 w 2377881"/>
                <a:gd name="connsiteY185" fmla="*/ 457209 h 509406"/>
                <a:gd name="connsiteX186" fmla="*/ 427484 w 2377881"/>
                <a:gd name="connsiteY186" fmla="*/ 457209 h 509406"/>
                <a:gd name="connsiteX187" fmla="*/ 432103 w 2377881"/>
                <a:gd name="connsiteY187" fmla="*/ 460002 h 509406"/>
                <a:gd name="connsiteX188" fmla="*/ 429199 w 2377881"/>
                <a:gd name="connsiteY188" fmla="*/ 459876 h 509406"/>
                <a:gd name="connsiteX189" fmla="*/ 427484 w 2377881"/>
                <a:gd name="connsiteY189" fmla="*/ 457209 h 509406"/>
                <a:gd name="connsiteX190" fmla="*/ 841631 w 2377881"/>
                <a:gd name="connsiteY190" fmla="*/ 457018 h 509406"/>
                <a:gd name="connsiteX191" fmla="*/ 844012 w 2377881"/>
                <a:gd name="connsiteY191" fmla="*/ 457875 h 509406"/>
                <a:gd name="connsiteX192" fmla="*/ 845060 w 2377881"/>
                <a:gd name="connsiteY192" fmla="*/ 460447 h 509406"/>
                <a:gd name="connsiteX193" fmla="*/ 841726 w 2377881"/>
                <a:gd name="connsiteY193" fmla="*/ 463495 h 509406"/>
                <a:gd name="connsiteX194" fmla="*/ 840583 w 2377881"/>
                <a:gd name="connsiteY194" fmla="*/ 464352 h 509406"/>
                <a:gd name="connsiteX195" fmla="*/ 840012 w 2377881"/>
                <a:gd name="connsiteY195" fmla="*/ 466734 h 509406"/>
                <a:gd name="connsiteX196" fmla="*/ 839917 w 2377881"/>
                <a:gd name="connsiteY196" fmla="*/ 467496 h 509406"/>
                <a:gd name="connsiteX197" fmla="*/ 837631 w 2377881"/>
                <a:gd name="connsiteY197" fmla="*/ 470258 h 509406"/>
                <a:gd name="connsiteX198" fmla="*/ 835059 w 2377881"/>
                <a:gd name="connsiteY198" fmla="*/ 468829 h 509406"/>
                <a:gd name="connsiteX199" fmla="*/ 834773 w 2377881"/>
                <a:gd name="connsiteY199" fmla="*/ 466734 h 509406"/>
                <a:gd name="connsiteX200" fmla="*/ 841631 w 2377881"/>
                <a:gd name="connsiteY200" fmla="*/ 457018 h 509406"/>
                <a:gd name="connsiteX201" fmla="*/ 896305 w 2377881"/>
                <a:gd name="connsiteY201" fmla="*/ 454161 h 509406"/>
                <a:gd name="connsiteX202" fmla="*/ 893733 w 2377881"/>
                <a:gd name="connsiteY202" fmla="*/ 466448 h 509406"/>
                <a:gd name="connsiteX203" fmla="*/ 887161 w 2377881"/>
                <a:gd name="connsiteY203" fmla="*/ 464162 h 509406"/>
                <a:gd name="connsiteX204" fmla="*/ 886113 w 2377881"/>
                <a:gd name="connsiteY204" fmla="*/ 463781 h 509406"/>
                <a:gd name="connsiteX205" fmla="*/ 887637 w 2377881"/>
                <a:gd name="connsiteY205" fmla="*/ 459400 h 509406"/>
                <a:gd name="connsiteX206" fmla="*/ 896305 w 2377881"/>
                <a:gd name="connsiteY206" fmla="*/ 454161 h 509406"/>
                <a:gd name="connsiteX207" fmla="*/ 1022892 w 2377881"/>
                <a:gd name="connsiteY207" fmla="*/ 453684 h 509406"/>
                <a:gd name="connsiteX208" fmla="*/ 1026131 w 2377881"/>
                <a:gd name="connsiteY208" fmla="*/ 454256 h 509406"/>
                <a:gd name="connsiteX209" fmla="*/ 1033084 w 2377881"/>
                <a:gd name="connsiteY209" fmla="*/ 459685 h 509406"/>
                <a:gd name="connsiteX210" fmla="*/ 1030798 w 2377881"/>
                <a:gd name="connsiteY210" fmla="*/ 466257 h 509406"/>
                <a:gd name="connsiteX211" fmla="*/ 1025369 w 2377881"/>
                <a:gd name="connsiteY211" fmla="*/ 465972 h 509406"/>
                <a:gd name="connsiteX212" fmla="*/ 1025750 w 2377881"/>
                <a:gd name="connsiteY212" fmla="*/ 465210 h 509406"/>
                <a:gd name="connsiteX213" fmla="*/ 1026607 w 2377881"/>
                <a:gd name="connsiteY213" fmla="*/ 463114 h 509406"/>
                <a:gd name="connsiteX214" fmla="*/ 1025655 w 2377881"/>
                <a:gd name="connsiteY214" fmla="*/ 457971 h 509406"/>
                <a:gd name="connsiteX215" fmla="*/ 1018606 w 2377881"/>
                <a:gd name="connsiteY215" fmla="*/ 456066 h 509406"/>
                <a:gd name="connsiteX216" fmla="*/ 1018987 w 2377881"/>
                <a:gd name="connsiteY216" fmla="*/ 455780 h 509406"/>
                <a:gd name="connsiteX217" fmla="*/ 1022892 w 2377881"/>
                <a:gd name="connsiteY217" fmla="*/ 453684 h 509406"/>
                <a:gd name="connsiteX218" fmla="*/ 637796 w 2377881"/>
                <a:gd name="connsiteY218" fmla="*/ 449493 h 509406"/>
                <a:gd name="connsiteX219" fmla="*/ 642940 w 2377881"/>
                <a:gd name="connsiteY219" fmla="*/ 455399 h 509406"/>
                <a:gd name="connsiteX220" fmla="*/ 647798 w 2377881"/>
                <a:gd name="connsiteY220" fmla="*/ 466924 h 509406"/>
                <a:gd name="connsiteX221" fmla="*/ 650369 w 2377881"/>
                <a:gd name="connsiteY221" fmla="*/ 466638 h 509406"/>
                <a:gd name="connsiteX222" fmla="*/ 652369 w 2377881"/>
                <a:gd name="connsiteY222" fmla="*/ 466448 h 509406"/>
                <a:gd name="connsiteX223" fmla="*/ 655608 w 2377881"/>
                <a:gd name="connsiteY223" fmla="*/ 464828 h 509406"/>
                <a:gd name="connsiteX224" fmla="*/ 655132 w 2377881"/>
                <a:gd name="connsiteY224" fmla="*/ 463400 h 509406"/>
                <a:gd name="connsiteX225" fmla="*/ 654656 w 2377881"/>
                <a:gd name="connsiteY225" fmla="*/ 461876 h 509406"/>
                <a:gd name="connsiteX226" fmla="*/ 656846 w 2377881"/>
                <a:gd name="connsiteY226" fmla="*/ 458827 h 509406"/>
                <a:gd name="connsiteX227" fmla="*/ 667609 w 2377881"/>
                <a:gd name="connsiteY227" fmla="*/ 462828 h 509406"/>
                <a:gd name="connsiteX228" fmla="*/ 675134 w 2377881"/>
                <a:gd name="connsiteY228" fmla="*/ 469877 h 509406"/>
                <a:gd name="connsiteX229" fmla="*/ 663609 w 2377881"/>
                <a:gd name="connsiteY229" fmla="*/ 467114 h 509406"/>
                <a:gd name="connsiteX230" fmla="*/ 660751 w 2377881"/>
                <a:gd name="connsiteY230" fmla="*/ 468448 h 509406"/>
                <a:gd name="connsiteX231" fmla="*/ 658084 w 2377881"/>
                <a:gd name="connsiteY231" fmla="*/ 469781 h 509406"/>
                <a:gd name="connsiteX232" fmla="*/ 652750 w 2377881"/>
                <a:gd name="connsiteY232" fmla="*/ 473401 h 509406"/>
                <a:gd name="connsiteX233" fmla="*/ 653131 w 2377881"/>
                <a:gd name="connsiteY233" fmla="*/ 474353 h 509406"/>
                <a:gd name="connsiteX234" fmla="*/ 653417 w 2377881"/>
                <a:gd name="connsiteY234" fmla="*/ 475020 h 509406"/>
                <a:gd name="connsiteX235" fmla="*/ 650750 w 2377881"/>
                <a:gd name="connsiteY235" fmla="*/ 476544 h 509406"/>
                <a:gd name="connsiteX236" fmla="*/ 650274 w 2377881"/>
                <a:gd name="connsiteY236" fmla="*/ 475973 h 509406"/>
                <a:gd name="connsiteX237" fmla="*/ 648750 w 2377881"/>
                <a:gd name="connsiteY237" fmla="*/ 474163 h 509406"/>
                <a:gd name="connsiteX238" fmla="*/ 644464 w 2377881"/>
                <a:gd name="connsiteY238" fmla="*/ 471401 h 509406"/>
                <a:gd name="connsiteX239" fmla="*/ 638368 w 2377881"/>
                <a:gd name="connsiteY239" fmla="*/ 470924 h 509406"/>
                <a:gd name="connsiteX240" fmla="*/ 640940 w 2377881"/>
                <a:gd name="connsiteY240" fmla="*/ 460066 h 509406"/>
                <a:gd name="connsiteX241" fmla="*/ 639415 w 2377881"/>
                <a:gd name="connsiteY241" fmla="*/ 451589 h 509406"/>
                <a:gd name="connsiteX242" fmla="*/ 633796 w 2377881"/>
                <a:gd name="connsiteY242" fmla="*/ 449779 h 509406"/>
                <a:gd name="connsiteX243" fmla="*/ 637796 w 2377881"/>
                <a:gd name="connsiteY243" fmla="*/ 449493 h 509406"/>
                <a:gd name="connsiteX244" fmla="*/ 920593 w 2377881"/>
                <a:gd name="connsiteY244" fmla="*/ 449207 h 509406"/>
                <a:gd name="connsiteX245" fmla="*/ 920784 w 2377881"/>
                <a:gd name="connsiteY245" fmla="*/ 449398 h 509406"/>
                <a:gd name="connsiteX246" fmla="*/ 927356 w 2377881"/>
                <a:gd name="connsiteY246" fmla="*/ 450064 h 509406"/>
                <a:gd name="connsiteX247" fmla="*/ 929928 w 2377881"/>
                <a:gd name="connsiteY247" fmla="*/ 450636 h 509406"/>
                <a:gd name="connsiteX248" fmla="*/ 933928 w 2377881"/>
                <a:gd name="connsiteY248" fmla="*/ 454065 h 509406"/>
                <a:gd name="connsiteX249" fmla="*/ 927833 w 2377881"/>
                <a:gd name="connsiteY249" fmla="*/ 452922 h 509406"/>
                <a:gd name="connsiteX250" fmla="*/ 923642 w 2377881"/>
                <a:gd name="connsiteY250" fmla="*/ 453779 h 509406"/>
                <a:gd name="connsiteX251" fmla="*/ 920212 w 2377881"/>
                <a:gd name="connsiteY251" fmla="*/ 454541 h 509406"/>
                <a:gd name="connsiteX252" fmla="*/ 919069 w 2377881"/>
                <a:gd name="connsiteY252" fmla="*/ 453303 h 509406"/>
                <a:gd name="connsiteX253" fmla="*/ 920593 w 2377881"/>
                <a:gd name="connsiteY253" fmla="*/ 449207 h 509406"/>
                <a:gd name="connsiteX254" fmla="*/ 873445 w 2377881"/>
                <a:gd name="connsiteY254" fmla="*/ 447969 h 509406"/>
                <a:gd name="connsiteX255" fmla="*/ 877636 w 2377881"/>
                <a:gd name="connsiteY255" fmla="*/ 451303 h 509406"/>
                <a:gd name="connsiteX256" fmla="*/ 881827 w 2377881"/>
                <a:gd name="connsiteY256" fmla="*/ 449969 h 509406"/>
                <a:gd name="connsiteX257" fmla="*/ 885923 w 2377881"/>
                <a:gd name="connsiteY257" fmla="*/ 448445 h 509406"/>
                <a:gd name="connsiteX258" fmla="*/ 889542 w 2377881"/>
                <a:gd name="connsiteY258" fmla="*/ 454160 h 509406"/>
                <a:gd name="connsiteX259" fmla="*/ 880208 w 2377881"/>
                <a:gd name="connsiteY259" fmla="*/ 455399 h 509406"/>
                <a:gd name="connsiteX260" fmla="*/ 873445 w 2377881"/>
                <a:gd name="connsiteY260" fmla="*/ 447969 h 509406"/>
                <a:gd name="connsiteX261" fmla="*/ 957455 w 2377881"/>
                <a:gd name="connsiteY261" fmla="*/ 447874 h 509406"/>
                <a:gd name="connsiteX262" fmla="*/ 959075 w 2377881"/>
                <a:gd name="connsiteY262" fmla="*/ 450541 h 509406"/>
                <a:gd name="connsiteX263" fmla="*/ 964885 w 2377881"/>
                <a:gd name="connsiteY263" fmla="*/ 448922 h 509406"/>
                <a:gd name="connsiteX264" fmla="*/ 971171 w 2377881"/>
                <a:gd name="connsiteY264" fmla="*/ 449112 h 509406"/>
                <a:gd name="connsiteX265" fmla="*/ 968790 w 2377881"/>
                <a:gd name="connsiteY265" fmla="*/ 452065 h 509406"/>
                <a:gd name="connsiteX266" fmla="*/ 956789 w 2377881"/>
                <a:gd name="connsiteY266" fmla="*/ 453303 h 509406"/>
                <a:gd name="connsiteX267" fmla="*/ 957455 w 2377881"/>
                <a:gd name="connsiteY267" fmla="*/ 447874 h 509406"/>
                <a:gd name="connsiteX268" fmla="*/ 1040800 w 2377881"/>
                <a:gd name="connsiteY268" fmla="*/ 447112 h 509406"/>
                <a:gd name="connsiteX269" fmla="*/ 1048610 w 2377881"/>
                <a:gd name="connsiteY269" fmla="*/ 453970 h 509406"/>
                <a:gd name="connsiteX270" fmla="*/ 1047086 w 2377881"/>
                <a:gd name="connsiteY270" fmla="*/ 456351 h 509406"/>
                <a:gd name="connsiteX271" fmla="*/ 1041371 w 2377881"/>
                <a:gd name="connsiteY271" fmla="*/ 460447 h 509406"/>
                <a:gd name="connsiteX272" fmla="*/ 1039847 w 2377881"/>
                <a:gd name="connsiteY272" fmla="*/ 456637 h 509406"/>
                <a:gd name="connsiteX273" fmla="*/ 1039180 w 2377881"/>
                <a:gd name="connsiteY273" fmla="*/ 447684 h 509406"/>
                <a:gd name="connsiteX274" fmla="*/ 1039942 w 2377881"/>
                <a:gd name="connsiteY274" fmla="*/ 447398 h 509406"/>
                <a:gd name="connsiteX275" fmla="*/ 1374017 w 2377881"/>
                <a:gd name="connsiteY275" fmla="*/ 444507 h 509406"/>
                <a:gd name="connsiteX276" fmla="*/ 1374269 w 2377881"/>
                <a:gd name="connsiteY276" fmla="*/ 445873 h 509406"/>
                <a:gd name="connsiteX277" fmla="*/ 1374079 w 2377881"/>
                <a:gd name="connsiteY277" fmla="*/ 446564 h 509406"/>
                <a:gd name="connsiteX278" fmla="*/ 1105093 w 2377881"/>
                <a:gd name="connsiteY278" fmla="*/ 444445 h 509406"/>
                <a:gd name="connsiteX279" fmla="*/ 1109856 w 2377881"/>
                <a:gd name="connsiteY279" fmla="*/ 451588 h 509406"/>
                <a:gd name="connsiteX280" fmla="*/ 1105379 w 2377881"/>
                <a:gd name="connsiteY280" fmla="*/ 451207 h 509406"/>
                <a:gd name="connsiteX281" fmla="*/ 1097759 w 2377881"/>
                <a:gd name="connsiteY281" fmla="*/ 450541 h 509406"/>
                <a:gd name="connsiteX282" fmla="*/ 1092235 w 2377881"/>
                <a:gd name="connsiteY282" fmla="*/ 454065 h 509406"/>
                <a:gd name="connsiteX283" fmla="*/ 1095854 w 2377881"/>
                <a:gd name="connsiteY283" fmla="*/ 445302 h 509406"/>
                <a:gd name="connsiteX284" fmla="*/ 1105093 w 2377881"/>
                <a:gd name="connsiteY284" fmla="*/ 444445 h 509406"/>
                <a:gd name="connsiteX285" fmla="*/ 667800 w 2377881"/>
                <a:gd name="connsiteY285" fmla="*/ 442921 h 509406"/>
                <a:gd name="connsiteX286" fmla="*/ 679326 w 2377881"/>
                <a:gd name="connsiteY286" fmla="*/ 445683 h 509406"/>
                <a:gd name="connsiteX287" fmla="*/ 682755 w 2377881"/>
                <a:gd name="connsiteY287" fmla="*/ 452541 h 509406"/>
                <a:gd name="connsiteX288" fmla="*/ 680088 w 2377881"/>
                <a:gd name="connsiteY288" fmla="*/ 451589 h 509406"/>
                <a:gd name="connsiteX289" fmla="*/ 671039 w 2377881"/>
                <a:gd name="connsiteY289" fmla="*/ 449779 h 509406"/>
                <a:gd name="connsiteX290" fmla="*/ 668277 w 2377881"/>
                <a:gd name="connsiteY290" fmla="*/ 450160 h 509406"/>
                <a:gd name="connsiteX291" fmla="*/ 662752 w 2377881"/>
                <a:gd name="connsiteY291" fmla="*/ 449874 h 509406"/>
                <a:gd name="connsiteX292" fmla="*/ 663323 w 2377881"/>
                <a:gd name="connsiteY292" fmla="*/ 449779 h 509406"/>
                <a:gd name="connsiteX293" fmla="*/ 670563 w 2377881"/>
                <a:gd name="connsiteY293" fmla="*/ 449112 h 509406"/>
                <a:gd name="connsiteX294" fmla="*/ 667800 w 2377881"/>
                <a:gd name="connsiteY294" fmla="*/ 442921 h 509406"/>
                <a:gd name="connsiteX295" fmla="*/ 860967 w 2377881"/>
                <a:gd name="connsiteY295" fmla="*/ 442540 h 509406"/>
                <a:gd name="connsiteX296" fmla="*/ 867920 w 2377881"/>
                <a:gd name="connsiteY296" fmla="*/ 446350 h 509406"/>
                <a:gd name="connsiteX297" fmla="*/ 862110 w 2377881"/>
                <a:gd name="connsiteY297" fmla="*/ 449588 h 509406"/>
                <a:gd name="connsiteX298" fmla="*/ 861253 w 2377881"/>
                <a:gd name="connsiteY298" fmla="*/ 450064 h 509406"/>
                <a:gd name="connsiteX299" fmla="*/ 857919 w 2377881"/>
                <a:gd name="connsiteY299" fmla="*/ 451969 h 509406"/>
                <a:gd name="connsiteX300" fmla="*/ 853347 w 2377881"/>
                <a:gd name="connsiteY300" fmla="*/ 444826 h 509406"/>
                <a:gd name="connsiteX301" fmla="*/ 854490 w 2377881"/>
                <a:gd name="connsiteY301" fmla="*/ 445302 h 509406"/>
                <a:gd name="connsiteX302" fmla="*/ 856109 w 2377881"/>
                <a:gd name="connsiteY302" fmla="*/ 446064 h 509406"/>
                <a:gd name="connsiteX303" fmla="*/ 860300 w 2377881"/>
                <a:gd name="connsiteY303" fmla="*/ 444349 h 509406"/>
                <a:gd name="connsiteX304" fmla="*/ 860681 w 2377881"/>
                <a:gd name="connsiteY304" fmla="*/ 443111 h 509406"/>
                <a:gd name="connsiteX305" fmla="*/ 1357410 w 2377881"/>
                <a:gd name="connsiteY305" fmla="*/ 441492 h 509406"/>
                <a:gd name="connsiteX306" fmla="*/ 1358172 w 2377881"/>
                <a:gd name="connsiteY306" fmla="*/ 444159 h 509406"/>
                <a:gd name="connsiteX307" fmla="*/ 1356457 w 2377881"/>
                <a:gd name="connsiteY307" fmla="*/ 444826 h 509406"/>
                <a:gd name="connsiteX308" fmla="*/ 1354933 w 2377881"/>
                <a:gd name="connsiteY308" fmla="*/ 445016 h 509406"/>
                <a:gd name="connsiteX309" fmla="*/ 1347599 w 2377881"/>
                <a:gd name="connsiteY309" fmla="*/ 444540 h 509406"/>
                <a:gd name="connsiteX310" fmla="*/ 1350838 w 2377881"/>
                <a:gd name="connsiteY310" fmla="*/ 442254 h 509406"/>
                <a:gd name="connsiteX311" fmla="*/ 58391 w 2377881"/>
                <a:gd name="connsiteY311" fmla="*/ 440539 h 509406"/>
                <a:gd name="connsiteX312" fmla="*/ 55914 w 2377881"/>
                <a:gd name="connsiteY312" fmla="*/ 441111 h 509406"/>
                <a:gd name="connsiteX313" fmla="*/ 53819 w 2377881"/>
                <a:gd name="connsiteY313" fmla="*/ 441587 h 509406"/>
                <a:gd name="connsiteX314" fmla="*/ 58200 w 2377881"/>
                <a:gd name="connsiteY314" fmla="*/ 447302 h 509406"/>
                <a:gd name="connsiteX315" fmla="*/ 63820 w 2377881"/>
                <a:gd name="connsiteY315" fmla="*/ 441778 h 509406"/>
                <a:gd name="connsiteX316" fmla="*/ 58391 w 2377881"/>
                <a:gd name="connsiteY316" fmla="*/ 440539 h 509406"/>
                <a:gd name="connsiteX317" fmla="*/ 1224823 w 2377881"/>
                <a:gd name="connsiteY317" fmla="*/ 439397 h 509406"/>
                <a:gd name="connsiteX318" fmla="*/ 1236443 w 2377881"/>
                <a:gd name="connsiteY318" fmla="*/ 439397 h 509406"/>
                <a:gd name="connsiteX319" fmla="*/ 1231871 w 2377881"/>
                <a:gd name="connsiteY319" fmla="*/ 440730 h 509406"/>
                <a:gd name="connsiteX320" fmla="*/ 1224823 w 2377881"/>
                <a:gd name="connsiteY320" fmla="*/ 439397 h 509406"/>
                <a:gd name="connsiteX321" fmla="*/ 811627 w 2377881"/>
                <a:gd name="connsiteY321" fmla="*/ 438825 h 509406"/>
                <a:gd name="connsiteX322" fmla="*/ 814390 w 2377881"/>
                <a:gd name="connsiteY322" fmla="*/ 441112 h 509406"/>
                <a:gd name="connsiteX323" fmla="*/ 815533 w 2377881"/>
                <a:gd name="connsiteY323" fmla="*/ 441207 h 509406"/>
                <a:gd name="connsiteX324" fmla="*/ 816104 w 2377881"/>
                <a:gd name="connsiteY324" fmla="*/ 441302 h 509406"/>
                <a:gd name="connsiteX325" fmla="*/ 814961 w 2377881"/>
                <a:gd name="connsiteY325" fmla="*/ 446160 h 509406"/>
                <a:gd name="connsiteX326" fmla="*/ 807817 w 2377881"/>
                <a:gd name="connsiteY326" fmla="*/ 446445 h 509406"/>
                <a:gd name="connsiteX327" fmla="*/ 806293 w 2377881"/>
                <a:gd name="connsiteY327" fmla="*/ 444064 h 509406"/>
                <a:gd name="connsiteX328" fmla="*/ 805912 w 2377881"/>
                <a:gd name="connsiteY328" fmla="*/ 443493 h 509406"/>
                <a:gd name="connsiteX329" fmla="*/ 800959 w 2377881"/>
                <a:gd name="connsiteY329" fmla="*/ 444255 h 509406"/>
                <a:gd name="connsiteX330" fmla="*/ 796101 w 2377881"/>
                <a:gd name="connsiteY330" fmla="*/ 440731 h 509406"/>
                <a:gd name="connsiteX331" fmla="*/ 799626 w 2377881"/>
                <a:gd name="connsiteY331" fmla="*/ 438921 h 509406"/>
                <a:gd name="connsiteX332" fmla="*/ 811627 w 2377881"/>
                <a:gd name="connsiteY332" fmla="*/ 438825 h 509406"/>
                <a:gd name="connsiteX333" fmla="*/ 822010 w 2377881"/>
                <a:gd name="connsiteY333" fmla="*/ 437968 h 509406"/>
                <a:gd name="connsiteX334" fmla="*/ 826201 w 2377881"/>
                <a:gd name="connsiteY334" fmla="*/ 439682 h 509406"/>
                <a:gd name="connsiteX335" fmla="*/ 833059 w 2377881"/>
                <a:gd name="connsiteY335" fmla="*/ 447588 h 509406"/>
                <a:gd name="connsiteX336" fmla="*/ 826487 w 2377881"/>
                <a:gd name="connsiteY336" fmla="*/ 449779 h 509406"/>
                <a:gd name="connsiteX337" fmla="*/ 823915 w 2377881"/>
                <a:gd name="connsiteY337" fmla="*/ 447207 h 509406"/>
                <a:gd name="connsiteX338" fmla="*/ 822106 w 2377881"/>
                <a:gd name="connsiteY338" fmla="*/ 445302 h 509406"/>
                <a:gd name="connsiteX339" fmla="*/ 822010 w 2377881"/>
                <a:gd name="connsiteY339" fmla="*/ 437968 h 509406"/>
                <a:gd name="connsiteX340" fmla="*/ 1300165 w 2377881"/>
                <a:gd name="connsiteY340" fmla="*/ 436729 h 509406"/>
                <a:gd name="connsiteX341" fmla="*/ 1301880 w 2377881"/>
                <a:gd name="connsiteY341" fmla="*/ 444349 h 509406"/>
                <a:gd name="connsiteX342" fmla="*/ 1298546 w 2377881"/>
                <a:gd name="connsiteY342" fmla="*/ 444159 h 509406"/>
                <a:gd name="connsiteX343" fmla="*/ 1298737 w 2377881"/>
                <a:gd name="connsiteY343" fmla="*/ 441778 h 509406"/>
                <a:gd name="connsiteX344" fmla="*/ 1298927 w 2377881"/>
                <a:gd name="connsiteY344" fmla="*/ 439492 h 509406"/>
                <a:gd name="connsiteX345" fmla="*/ 1300165 w 2377881"/>
                <a:gd name="connsiteY345" fmla="*/ 436729 h 509406"/>
                <a:gd name="connsiteX346" fmla="*/ 1043847 w 2377881"/>
                <a:gd name="connsiteY346" fmla="*/ 436253 h 509406"/>
                <a:gd name="connsiteX347" fmla="*/ 1053563 w 2377881"/>
                <a:gd name="connsiteY347" fmla="*/ 436444 h 509406"/>
                <a:gd name="connsiteX348" fmla="*/ 1056706 w 2377881"/>
                <a:gd name="connsiteY348" fmla="*/ 443302 h 509406"/>
                <a:gd name="connsiteX349" fmla="*/ 1053467 w 2377881"/>
                <a:gd name="connsiteY349" fmla="*/ 444540 h 509406"/>
                <a:gd name="connsiteX350" fmla="*/ 1050896 w 2377881"/>
                <a:gd name="connsiteY350" fmla="*/ 445492 h 509406"/>
                <a:gd name="connsiteX351" fmla="*/ 1043466 w 2377881"/>
                <a:gd name="connsiteY351" fmla="*/ 439301 h 509406"/>
                <a:gd name="connsiteX352" fmla="*/ 1043847 w 2377881"/>
                <a:gd name="connsiteY352" fmla="*/ 436253 h 509406"/>
                <a:gd name="connsiteX353" fmla="*/ 725617 w 2377881"/>
                <a:gd name="connsiteY353" fmla="*/ 435873 h 509406"/>
                <a:gd name="connsiteX354" fmla="*/ 728760 w 2377881"/>
                <a:gd name="connsiteY354" fmla="*/ 436254 h 509406"/>
                <a:gd name="connsiteX355" fmla="*/ 729046 w 2377881"/>
                <a:gd name="connsiteY355" fmla="*/ 441588 h 509406"/>
                <a:gd name="connsiteX356" fmla="*/ 730380 w 2377881"/>
                <a:gd name="connsiteY356" fmla="*/ 442540 h 509406"/>
                <a:gd name="connsiteX357" fmla="*/ 734475 w 2377881"/>
                <a:gd name="connsiteY357" fmla="*/ 441874 h 509406"/>
                <a:gd name="connsiteX358" fmla="*/ 744953 w 2377881"/>
                <a:gd name="connsiteY358" fmla="*/ 440064 h 509406"/>
                <a:gd name="connsiteX359" fmla="*/ 747239 w 2377881"/>
                <a:gd name="connsiteY359" fmla="*/ 441397 h 509406"/>
                <a:gd name="connsiteX360" fmla="*/ 748001 w 2377881"/>
                <a:gd name="connsiteY360" fmla="*/ 446636 h 509406"/>
                <a:gd name="connsiteX361" fmla="*/ 746667 w 2377881"/>
                <a:gd name="connsiteY361" fmla="*/ 452923 h 509406"/>
                <a:gd name="connsiteX362" fmla="*/ 737809 w 2377881"/>
                <a:gd name="connsiteY362" fmla="*/ 449779 h 509406"/>
                <a:gd name="connsiteX363" fmla="*/ 738190 w 2377881"/>
                <a:gd name="connsiteY363" fmla="*/ 449589 h 509406"/>
                <a:gd name="connsiteX364" fmla="*/ 740381 w 2377881"/>
                <a:gd name="connsiteY364" fmla="*/ 448636 h 509406"/>
                <a:gd name="connsiteX365" fmla="*/ 740571 w 2377881"/>
                <a:gd name="connsiteY365" fmla="*/ 445779 h 509406"/>
                <a:gd name="connsiteX366" fmla="*/ 738476 w 2377881"/>
                <a:gd name="connsiteY366" fmla="*/ 445207 h 509406"/>
                <a:gd name="connsiteX367" fmla="*/ 735713 w 2377881"/>
                <a:gd name="connsiteY367" fmla="*/ 444445 h 509406"/>
                <a:gd name="connsiteX368" fmla="*/ 722283 w 2377881"/>
                <a:gd name="connsiteY368" fmla="*/ 444160 h 509406"/>
                <a:gd name="connsiteX369" fmla="*/ 720378 w 2377881"/>
                <a:gd name="connsiteY369" fmla="*/ 445588 h 509406"/>
                <a:gd name="connsiteX370" fmla="*/ 715711 w 2377881"/>
                <a:gd name="connsiteY370" fmla="*/ 443398 h 509406"/>
                <a:gd name="connsiteX371" fmla="*/ 717806 w 2377881"/>
                <a:gd name="connsiteY371" fmla="*/ 439207 h 509406"/>
                <a:gd name="connsiteX372" fmla="*/ 719426 w 2377881"/>
                <a:gd name="connsiteY372" fmla="*/ 437873 h 509406"/>
                <a:gd name="connsiteX373" fmla="*/ 725617 w 2377881"/>
                <a:gd name="connsiteY373" fmla="*/ 435873 h 509406"/>
                <a:gd name="connsiteX374" fmla="*/ 1209963 w 2377881"/>
                <a:gd name="connsiteY374" fmla="*/ 435301 h 509406"/>
                <a:gd name="connsiteX375" fmla="*/ 1219012 w 2377881"/>
                <a:gd name="connsiteY375" fmla="*/ 435682 h 509406"/>
                <a:gd name="connsiteX376" fmla="*/ 1216726 w 2377881"/>
                <a:gd name="connsiteY376" fmla="*/ 436634 h 509406"/>
                <a:gd name="connsiteX377" fmla="*/ 1211297 w 2377881"/>
                <a:gd name="connsiteY377" fmla="*/ 441778 h 509406"/>
                <a:gd name="connsiteX378" fmla="*/ 1211106 w 2377881"/>
                <a:gd name="connsiteY378" fmla="*/ 444064 h 509406"/>
                <a:gd name="connsiteX379" fmla="*/ 1211773 w 2377881"/>
                <a:gd name="connsiteY379" fmla="*/ 447207 h 509406"/>
                <a:gd name="connsiteX380" fmla="*/ 1208725 w 2377881"/>
                <a:gd name="connsiteY380" fmla="*/ 445207 h 509406"/>
                <a:gd name="connsiteX381" fmla="*/ 1207392 w 2377881"/>
                <a:gd name="connsiteY381" fmla="*/ 442254 h 509406"/>
                <a:gd name="connsiteX382" fmla="*/ 1209963 w 2377881"/>
                <a:gd name="connsiteY382" fmla="*/ 435301 h 509406"/>
                <a:gd name="connsiteX383" fmla="*/ 1152242 w 2377881"/>
                <a:gd name="connsiteY383" fmla="*/ 435301 h 509406"/>
                <a:gd name="connsiteX384" fmla="*/ 1156052 w 2377881"/>
                <a:gd name="connsiteY384" fmla="*/ 436063 h 509406"/>
                <a:gd name="connsiteX385" fmla="*/ 1155957 w 2377881"/>
                <a:gd name="connsiteY385" fmla="*/ 436634 h 509406"/>
                <a:gd name="connsiteX386" fmla="*/ 1155481 w 2377881"/>
                <a:gd name="connsiteY386" fmla="*/ 439206 h 509406"/>
                <a:gd name="connsiteX387" fmla="*/ 1148527 w 2377881"/>
                <a:gd name="connsiteY387" fmla="*/ 444826 h 509406"/>
                <a:gd name="connsiteX388" fmla="*/ 1146527 w 2377881"/>
                <a:gd name="connsiteY388" fmla="*/ 443873 h 509406"/>
                <a:gd name="connsiteX389" fmla="*/ 1147480 w 2377881"/>
                <a:gd name="connsiteY389" fmla="*/ 439587 h 509406"/>
                <a:gd name="connsiteX390" fmla="*/ 1148718 w 2377881"/>
                <a:gd name="connsiteY390" fmla="*/ 439206 h 509406"/>
                <a:gd name="connsiteX391" fmla="*/ 1151575 w 2377881"/>
                <a:gd name="connsiteY391" fmla="*/ 437111 h 509406"/>
                <a:gd name="connsiteX392" fmla="*/ 1152052 w 2377881"/>
                <a:gd name="connsiteY392" fmla="*/ 435872 h 509406"/>
                <a:gd name="connsiteX393" fmla="*/ 1007366 w 2377881"/>
                <a:gd name="connsiteY393" fmla="*/ 435111 h 509406"/>
                <a:gd name="connsiteX394" fmla="*/ 1011176 w 2377881"/>
                <a:gd name="connsiteY394" fmla="*/ 438445 h 509406"/>
                <a:gd name="connsiteX395" fmla="*/ 1014415 w 2377881"/>
                <a:gd name="connsiteY395" fmla="*/ 446446 h 509406"/>
                <a:gd name="connsiteX396" fmla="*/ 1015081 w 2377881"/>
                <a:gd name="connsiteY396" fmla="*/ 452828 h 509406"/>
                <a:gd name="connsiteX397" fmla="*/ 1010985 w 2377881"/>
                <a:gd name="connsiteY397" fmla="*/ 454637 h 509406"/>
                <a:gd name="connsiteX398" fmla="*/ 1009366 w 2377881"/>
                <a:gd name="connsiteY398" fmla="*/ 453970 h 509406"/>
                <a:gd name="connsiteX399" fmla="*/ 1008318 w 2377881"/>
                <a:gd name="connsiteY399" fmla="*/ 453494 h 509406"/>
                <a:gd name="connsiteX400" fmla="*/ 1002794 w 2377881"/>
                <a:gd name="connsiteY400" fmla="*/ 453780 h 509406"/>
                <a:gd name="connsiteX401" fmla="*/ 998603 w 2377881"/>
                <a:gd name="connsiteY401" fmla="*/ 461019 h 509406"/>
                <a:gd name="connsiteX402" fmla="*/ 996317 w 2377881"/>
                <a:gd name="connsiteY402" fmla="*/ 460543 h 509406"/>
                <a:gd name="connsiteX403" fmla="*/ 996317 w 2377881"/>
                <a:gd name="connsiteY403" fmla="*/ 459781 h 509406"/>
                <a:gd name="connsiteX404" fmla="*/ 996222 w 2377881"/>
                <a:gd name="connsiteY404" fmla="*/ 458066 h 509406"/>
                <a:gd name="connsiteX405" fmla="*/ 1000127 w 2377881"/>
                <a:gd name="connsiteY405" fmla="*/ 452161 h 509406"/>
                <a:gd name="connsiteX406" fmla="*/ 1008985 w 2377881"/>
                <a:gd name="connsiteY406" fmla="*/ 443779 h 509406"/>
                <a:gd name="connsiteX407" fmla="*/ 1007366 w 2377881"/>
                <a:gd name="connsiteY407" fmla="*/ 435111 h 509406"/>
                <a:gd name="connsiteX408" fmla="*/ 781529 w 2377881"/>
                <a:gd name="connsiteY408" fmla="*/ 434920 h 509406"/>
                <a:gd name="connsiteX409" fmla="*/ 787720 w 2377881"/>
                <a:gd name="connsiteY409" fmla="*/ 436539 h 509406"/>
                <a:gd name="connsiteX410" fmla="*/ 787529 w 2377881"/>
                <a:gd name="connsiteY410" fmla="*/ 436539 h 509406"/>
                <a:gd name="connsiteX411" fmla="*/ 784862 w 2377881"/>
                <a:gd name="connsiteY411" fmla="*/ 436825 h 509406"/>
                <a:gd name="connsiteX412" fmla="*/ 784958 w 2377881"/>
                <a:gd name="connsiteY412" fmla="*/ 442445 h 509406"/>
                <a:gd name="connsiteX413" fmla="*/ 785243 w 2377881"/>
                <a:gd name="connsiteY413" fmla="*/ 443683 h 509406"/>
                <a:gd name="connsiteX414" fmla="*/ 785529 w 2377881"/>
                <a:gd name="connsiteY414" fmla="*/ 444826 h 509406"/>
                <a:gd name="connsiteX415" fmla="*/ 781052 w 2377881"/>
                <a:gd name="connsiteY415" fmla="*/ 446255 h 509406"/>
                <a:gd name="connsiteX416" fmla="*/ 781052 w 2377881"/>
                <a:gd name="connsiteY416" fmla="*/ 445778 h 509406"/>
                <a:gd name="connsiteX417" fmla="*/ 781052 w 2377881"/>
                <a:gd name="connsiteY417" fmla="*/ 443207 h 509406"/>
                <a:gd name="connsiteX418" fmla="*/ 778481 w 2377881"/>
                <a:gd name="connsiteY418" fmla="*/ 436539 h 509406"/>
                <a:gd name="connsiteX419" fmla="*/ 781529 w 2377881"/>
                <a:gd name="connsiteY419" fmla="*/ 434920 h 509406"/>
                <a:gd name="connsiteX420" fmla="*/ 1068231 w 2377881"/>
                <a:gd name="connsiteY420" fmla="*/ 434825 h 509406"/>
                <a:gd name="connsiteX421" fmla="*/ 1071946 w 2377881"/>
                <a:gd name="connsiteY421" fmla="*/ 436539 h 509406"/>
                <a:gd name="connsiteX422" fmla="*/ 1070517 w 2377881"/>
                <a:gd name="connsiteY422" fmla="*/ 438921 h 509406"/>
                <a:gd name="connsiteX423" fmla="*/ 1069660 w 2377881"/>
                <a:gd name="connsiteY423" fmla="*/ 439492 h 509406"/>
                <a:gd name="connsiteX424" fmla="*/ 1065088 w 2377881"/>
                <a:gd name="connsiteY424" fmla="*/ 442921 h 509406"/>
                <a:gd name="connsiteX425" fmla="*/ 1057754 w 2377881"/>
                <a:gd name="connsiteY425" fmla="*/ 445207 h 509406"/>
                <a:gd name="connsiteX426" fmla="*/ 1062707 w 2377881"/>
                <a:gd name="connsiteY426" fmla="*/ 439683 h 509406"/>
                <a:gd name="connsiteX427" fmla="*/ 1064040 w 2377881"/>
                <a:gd name="connsiteY427" fmla="*/ 437206 h 509406"/>
                <a:gd name="connsiteX428" fmla="*/ 1068231 w 2377881"/>
                <a:gd name="connsiteY428" fmla="*/ 434825 h 509406"/>
                <a:gd name="connsiteX429" fmla="*/ 1264828 w 2377881"/>
                <a:gd name="connsiteY429" fmla="*/ 434063 h 509406"/>
                <a:gd name="connsiteX430" fmla="*/ 1273876 w 2377881"/>
                <a:gd name="connsiteY430" fmla="*/ 439207 h 509406"/>
                <a:gd name="connsiteX431" fmla="*/ 1273590 w 2377881"/>
                <a:gd name="connsiteY431" fmla="*/ 447017 h 509406"/>
                <a:gd name="connsiteX432" fmla="*/ 1268638 w 2377881"/>
                <a:gd name="connsiteY432" fmla="*/ 442731 h 509406"/>
                <a:gd name="connsiteX433" fmla="*/ 1259303 w 2377881"/>
                <a:gd name="connsiteY433" fmla="*/ 435778 h 509406"/>
                <a:gd name="connsiteX434" fmla="*/ 1264828 w 2377881"/>
                <a:gd name="connsiteY434" fmla="*/ 434063 h 509406"/>
                <a:gd name="connsiteX435" fmla="*/ 836583 w 2377881"/>
                <a:gd name="connsiteY435" fmla="*/ 434062 h 509406"/>
                <a:gd name="connsiteX436" fmla="*/ 846299 w 2377881"/>
                <a:gd name="connsiteY436" fmla="*/ 439111 h 509406"/>
                <a:gd name="connsiteX437" fmla="*/ 839155 w 2377881"/>
                <a:gd name="connsiteY437" fmla="*/ 438253 h 509406"/>
                <a:gd name="connsiteX438" fmla="*/ 832297 w 2377881"/>
                <a:gd name="connsiteY438" fmla="*/ 437587 h 509406"/>
                <a:gd name="connsiteX439" fmla="*/ 832202 w 2377881"/>
                <a:gd name="connsiteY439" fmla="*/ 437587 h 509406"/>
                <a:gd name="connsiteX440" fmla="*/ 836583 w 2377881"/>
                <a:gd name="connsiteY440" fmla="*/ 434062 h 509406"/>
                <a:gd name="connsiteX441" fmla="*/ 1019463 w 2377881"/>
                <a:gd name="connsiteY441" fmla="*/ 433872 h 509406"/>
                <a:gd name="connsiteX442" fmla="*/ 1018415 w 2377881"/>
                <a:gd name="connsiteY442" fmla="*/ 444159 h 509406"/>
                <a:gd name="connsiteX443" fmla="*/ 1018129 w 2377881"/>
                <a:gd name="connsiteY443" fmla="*/ 443207 h 509406"/>
                <a:gd name="connsiteX444" fmla="*/ 1017844 w 2377881"/>
                <a:gd name="connsiteY444" fmla="*/ 437111 h 509406"/>
                <a:gd name="connsiteX445" fmla="*/ 1017653 w 2377881"/>
                <a:gd name="connsiteY445" fmla="*/ 435682 h 509406"/>
                <a:gd name="connsiteX446" fmla="*/ 1019463 w 2377881"/>
                <a:gd name="connsiteY446" fmla="*/ 433872 h 509406"/>
                <a:gd name="connsiteX447" fmla="*/ 635891 w 2377881"/>
                <a:gd name="connsiteY447" fmla="*/ 433682 h 509406"/>
                <a:gd name="connsiteX448" fmla="*/ 641892 w 2377881"/>
                <a:gd name="connsiteY448" fmla="*/ 434730 h 509406"/>
                <a:gd name="connsiteX449" fmla="*/ 644178 w 2377881"/>
                <a:gd name="connsiteY449" fmla="*/ 436540 h 509406"/>
                <a:gd name="connsiteX450" fmla="*/ 643607 w 2377881"/>
                <a:gd name="connsiteY450" fmla="*/ 438254 h 509406"/>
                <a:gd name="connsiteX451" fmla="*/ 636082 w 2377881"/>
                <a:gd name="connsiteY451" fmla="*/ 445493 h 509406"/>
                <a:gd name="connsiteX452" fmla="*/ 631224 w 2377881"/>
                <a:gd name="connsiteY452" fmla="*/ 454065 h 509406"/>
                <a:gd name="connsiteX453" fmla="*/ 630843 w 2377881"/>
                <a:gd name="connsiteY453" fmla="*/ 456161 h 509406"/>
                <a:gd name="connsiteX454" fmla="*/ 626081 w 2377881"/>
                <a:gd name="connsiteY454" fmla="*/ 457018 h 509406"/>
                <a:gd name="connsiteX455" fmla="*/ 626081 w 2377881"/>
                <a:gd name="connsiteY455" fmla="*/ 449493 h 509406"/>
                <a:gd name="connsiteX456" fmla="*/ 625795 w 2377881"/>
                <a:gd name="connsiteY456" fmla="*/ 446255 h 509406"/>
                <a:gd name="connsiteX457" fmla="*/ 618270 w 2377881"/>
                <a:gd name="connsiteY457" fmla="*/ 452732 h 509406"/>
                <a:gd name="connsiteX458" fmla="*/ 623604 w 2377881"/>
                <a:gd name="connsiteY458" fmla="*/ 456828 h 509406"/>
                <a:gd name="connsiteX459" fmla="*/ 619318 w 2377881"/>
                <a:gd name="connsiteY459" fmla="*/ 457209 h 509406"/>
                <a:gd name="connsiteX460" fmla="*/ 618175 w 2377881"/>
                <a:gd name="connsiteY460" fmla="*/ 456352 h 509406"/>
                <a:gd name="connsiteX461" fmla="*/ 613603 w 2377881"/>
                <a:gd name="connsiteY461" fmla="*/ 452923 h 509406"/>
                <a:gd name="connsiteX462" fmla="*/ 605983 w 2377881"/>
                <a:gd name="connsiteY462" fmla="*/ 443588 h 509406"/>
                <a:gd name="connsiteX463" fmla="*/ 611507 w 2377881"/>
                <a:gd name="connsiteY463" fmla="*/ 443969 h 509406"/>
                <a:gd name="connsiteX464" fmla="*/ 616365 w 2377881"/>
                <a:gd name="connsiteY464" fmla="*/ 440159 h 509406"/>
                <a:gd name="connsiteX465" fmla="*/ 616651 w 2377881"/>
                <a:gd name="connsiteY465" fmla="*/ 435015 h 509406"/>
                <a:gd name="connsiteX466" fmla="*/ 628081 w 2377881"/>
                <a:gd name="connsiteY466" fmla="*/ 436825 h 509406"/>
                <a:gd name="connsiteX467" fmla="*/ 635891 w 2377881"/>
                <a:gd name="connsiteY467" fmla="*/ 433682 h 509406"/>
                <a:gd name="connsiteX468" fmla="*/ 978982 w 2377881"/>
                <a:gd name="connsiteY468" fmla="*/ 433300 h 509406"/>
                <a:gd name="connsiteX469" fmla="*/ 979077 w 2377881"/>
                <a:gd name="connsiteY469" fmla="*/ 433777 h 509406"/>
                <a:gd name="connsiteX470" fmla="*/ 979458 w 2377881"/>
                <a:gd name="connsiteY470" fmla="*/ 435777 h 509406"/>
                <a:gd name="connsiteX471" fmla="*/ 975267 w 2377881"/>
                <a:gd name="connsiteY471" fmla="*/ 441397 h 509406"/>
                <a:gd name="connsiteX472" fmla="*/ 974124 w 2377881"/>
                <a:gd name="connsiteY472" fmla="*/ 442254 h 509406"/>
                <a:gd name="connsiteX473" fmla="*/ 968028 w 2377881"/>
                <a:gd name="connsiteY473" fmla="*/ 441206 h 509406"/>
                <a:gd name="connsiteX474" fmla="*/ 967171 w 2377881"/>
                <a:gd name="connsiteY474" fmla="*/ 440254 h 509406"/>
                <a:gd name="connsiteX475" fmla="*/ 969647 w 2377881"/>
                <a:gd name="connsiteY475" fmla="*/ 437301 h 509406"/>
                <a:gd name="connsiteX476" fmla="*/ 970981 w 2377881"/>
                <a:gd name="connsiteY476" fmla="*/ 437587 h 509406"/>
                <a:gd name="connsiteX477" fmla="*/ 975172 w 2377881"/>
                <a:gd name="connsiteY477" fmla="*/ 434634 h 509406"/>
                <a:gd name="connsiteX478" fmla="*/ 975172 w 2377881"/>
                <a:gd name="connsiteY478" fmla="*/ 433967 h 509406"/>
                <a:gd name="connsiteX479" fmla="*/ 978982 w 2377881"/>
                <a:gd name="connsiteY479" fmla="*/ 433300 h 509406"/>
                <a:gd name="connsiteX480" fmla="*/ 1182531 w 2377881"/>
                <a:gd name="connsiteY480" fmla="*/ 433015 h 509406"/>
                <a:gd name="connsiteX481" fmla="*/ 1187294 w 2377881"/>
                <a:gd name="connsiteY481" fmla="*/ 436254 h 509406"/>
                <a:gd name="connsiteX482" fmla="*/ 1188246 w 2377881"/>
                <a:gd name="connsiteY482" fmla="*/ 437492 h 509406"/>
                <a:gd name="connsiteX483" fmla="*/ 1193771 w 2377881"/>
                <a:gd name="connsiteY483" fmla="*/ 441016 h 509406"/>
                <a:gd name="connsiteX484" fmla="*/ 1198914 w 2377881"/>
                <a:gd name="connsiteY484" fmla="*/ 442159 h 509406"/>
                <a:gd name="connsiteX485" fmla="*/ 1199105 w 2377881"/>
                <a:gd name="connsiteY485" fmla="*/ 443683 h 509406"/>
                <a:gd name="connsiteX486" fmla="*/ 1201105 w 2377881"/>
                <a:gd name="connsiteY486" fmla="*/ 450065 h 509406"/>
                <a:gd name="connsiteX487" fmla="*/ 1200438 w 2377881"/>
                <a:gd name="connsiteY487" fmla="*/ 450732 h 509406"/>
                <a:gd name="connsiteX488" fmla="*/ 1198533 w 2377881"/>
                <a:gd name="connsiteY488" fmla="*/ 452922 h 509406"/>
                <a:gd name="connsiteX489" fmla="*/ 1191389 w 2377881"/>
                <a:gd name="connsiteY489" fmla="*/ 453113 h 509406"/>
                <a:gd name="connsiteX490" fmla="*/ 1188341 w 2377881"/>
                <a:gd name="connsiteY490" fmla="*/ 449017 h 509406"/>
                <a:gd name="connsiteX491" fmla="*/ 1185675 w 2377881"/>
                <a:gd name="connsiteY491" fmla="*/ 450446 h 509406"/>
                <a:gd name="connsiteX492" fmla="*/ 1185008 w 2377881"/>
                <a:gd name="connsiteY492" fmla="*/ 450827 h 509406"/>
                <a:gd name="connsiteX493" fmla="*/ 1183103 w 2377881"/>
                <a:gd name="connsiteY493" fmla="*/ 448350 h 509406"/>
                <a:gd name="connsiteX494" fmla="*/ 1183865 w 2377881"/>
                <a:gd name="connsiteY494" fmla="*/ 447969 h 509406"/>
                <a:gd name="connsiteX495" fmla="*/ 1185770 w 2377881"/>
                <a:gd name="connsiteY495" fmla="*/ 446921 h 509406"/>
                <a:gd name="connsiteX496" fmla="*/ 1188056 w 2377881"/>
                <a:gd name="connsiteY496" fmla="*/ 442921 h 509406"/>
                <a:gd name="connsiteX497" fmla="*/ 1183293 w 2377881"/>
                <a:gd name="connsiteY497" fmla="*/ 433872 h 509406"/>
                <a:gd name="connsiteX498" fmla="*/ 1182531 w 2377881"/>
                <a:gd name="connsiteY498" fmla="*/ 433015 h 509406"/>
                <a:gd name="connsiteX499" fmla="*/ 1372840 w 2377881"/>
                <a:gd name="connsiteY499" fmla="*/ 432824 h 509406"/>
                <a:gd name="connsiteX500" fmla="*/ 1375983 w 2377881"/>
                <a:gd name="connsiteY500" fmla="*/ 433681 h 509406"/>
                <a:gd name="connsiteX501" fmla="*/ 1377889 w 2377881"/>
                <a:gd name="connsiteY501" fmla="*/ 436444 h 509406"/>
                <a:gd name="connsiteX502" fmla="*/ 1373888 w 2377881"/>
                <a:gd name="connsiteY502" fmla="*/ 440254 h 509406"/>
                <a:gd name="connsiteX503" fmla="*/ 1374017 w 2377881"/>
                <a:gd name="connsiteY503" fmla="*/ 444507 h 509406"/>
                <a:gd name="connsiteX504" fmla="*/ 1373019 w 2377881"/>
                <a:gd name="connsiteY504" fmla="*/ 439111 h 509406"/>
                <a:gd name="connsiteX505" fmla="*/ 1371983 w 2377881"/>
                <a:gd name="connsiteY505" fmla="*/ 433777 h 509406"/>
                <a:gd name="connsiteX506" fmla="*/ 187836 w 2377881"/>
                <a:gd name="connsiteY506" fmla="*/ 432824 h 509406"/>
                <a:gd name="connsiteX507" fmla="*/ 189169 w 2377881"/>
                <a:gd name="connsiteY507" fmla="*/ 432919 h 509406"/>
                <a:gd name="connsiteX508" fmla="*/ 198123 w 2377881"/>
                <a:gd name="connsiteY508" fmla="*/ 435872 h 509406"/>
                <a:gd name="connsiteX509" fmla="*/ 198980 w 2377881"/>
                <a:gd name="connsiteY509" fmla="*/ 441492 h 509406"/>
                <a:gd name="connsiteX510" fmla="*/ 197171 w 2377881"/>
                <a:gd name="connsiteY510" fmla="*/ 442730 h 509406"/>
                <a:gd name="connsiteX511" fmla="*/ 190408 w 2377881"/>
                <a:gd name="connsiteY511" fmla="*/ 443111 h 509406"/>
                <a:gd name="connsiteX512" fmla="*/ 187836 w 2377881"/>
                <a:gd name="connsiteY512" fmla="*/ 432824 h 509406"/>
                <a:gd name="connsiteX513" fmla="*/ 946216 w 2377881"/>
                <a:gd name="connsiteY513" fmla="*/ 432348 h 509406"/>
                <a:gd name="connsiteX514" fmla="*/ 946406 w 2377881"/>
                <a:gd name="connsiteY514" fmla="*/ 445397 h 509406"/>
                <a:gd name="connsiteX515" fmla="*/ 942882 w 2377881"/>
                <a:gd name="connsiteY515" fmla="*/ 448731 h 509406"/>
                <a:gd name="connsiteX516" fmla="*/ 938405 w 2377881"/>
                <a:gd name="connsiteY516" fmla="*/ 443492 h 509406"/>
                <a:gd name="connsiteX517" fmla="*/ 946120 w 2377881"/>
                <a:gd name="connsiteY517" fmla="*/ 440730 h 509406"/>
                <a:gd name="connsiteX518" fmla="*/ 945739 w 2377881"/>
                <a:gd name="connsiteY518" fmla="*/ 440349 h 509406"/>
                <a:gd name="connsiteX519" fmla="*/ 944215 w 2377881"/>
                <a:gd name="connsiteY519" fmla="*/ 438730 h 509406"/>
                <a:gd name="connsiteX520" fmla="*/ 942310 w 2377881"/>
                <a:gd name="connsiteY520" fmla="*/ 434158 h 509406"/>
                <a:gd name="connsiteX521" fmla="*/ 943358 w 2377881"/>
                <a:gd name="connsiteY521" fmla="*/ 433681 h 509406"/>
                <a:gd name="connsiteX522" fmla="*/ 675135 w 2377881"/>
                <a:gd name="connsiteY522" fmla="*/ 432253 h 509406"/>
                <a:gd name="connsiteX523" fmla="*/ 679326 w 2377881"/>
                <a:gd name="connsiteY523" fmla="*/ 437777 h 509406"/>
                <a:gd name="connsiteX524" fmla="*/ 678278 w 2377881"/>
                <a:gd name="connsiteY524" fmla="*/ 442064 h 509406"/>
                <a:gd name="connsiteX525" fmla="*/ 669896 w 2377881"/>
                <a:gd name="connsiteY525" fmla="*/ 436158 h 509406"/>
                <a:gd name="connsiteX526" fmla="*/ 666848 w 2377881"/>
                <a:gd name="connsiteY526" fmla="*/ 438254 h 509406"/>
                <a:gd name="connsiteX527" fmla="*/ 663229 w 2377881"/>
                <a:gd name="connsiteY527" fmla="*/ 440730 h 509406"/>
                <a:gd name="connsiteX528" fmla="*/ 656275 w 2377881"/>
                <a:gd name="connsiteY528" fmla="*/ 450636 h 509406"/>
                <a:gd name="connsiteX529" fmla="*/ 656371 w 2377881"/>
                <a:gd name="connsiteY529" fmla="*/ 448255 h 509406"/>
                <a:gd name="connsiteX530" fmla="*/ 658656 w 2377881"/>
                <a:gd name="connsiteY530" fmla="*/ 439682 h 509406"/>
                <a:gd name="connsiteX531" fmla="*/ 662847 w 2377881"/>
                <a:gd name="connsiteY531" fmla="*/ 435587 h 509406"/>
                <a:gd name="connsiteX532" fmla="*/ 672754 w 2377881"/>
                <a:gd name="connsiteY532" fmla="*/ 432634 h 509406"/>
                <a:gd name="connsiteX533" fmla="*/ 990889 w 2377881"/>
                <a:gd name="connsiteY533" fmla="*/ 431967 h 509406"/>
                <a:gd name="connsiteX534" fmla="*/ 998889 w 2377881"/>
                <a:gd name="connsiteY534" fmla="*/ 432157 h 509406"/>
                <a:gd name="connsiteX535" fmla="*/ 993746 w 2377881"/>
                <a:gd name="connsiteY535" fmla="*/ 434062 h 509406"/>
                <a:gd name="connsiteX536" fmla="*/ 997080 w 2377881"/>
                <a:gd name="connsiteY536" fmla="*/ 437682 h 509406"/>
                <a:gd name="connsiteX537" fmla="*/ 999652 w 2377881"/>
                <a:gd name="connsiteY537" fmla="*/ 442825 h 509406"/>
                <a:gd name="connsiteX538" fmla="*/ 990603 w 2377881"/>
                <a:gd name="connsiteY538" fmla="*/ 436634 h 509406"/>
                <a:gd name="connsiteX539" fmla="*/ 990889 w 2377881"/>
                <a:gd name="connsiteY539" fmla="*/ 431967 h 509406"/>
                <a:gd name="connsiteX540" fmla="*/ 54962 w 2377881"/>
                <a:gd name="connsiteY540" fmla="*/ 431300 h 509406"/>
                <a:gd name="connsiteX541" fmla="*/ 55819 w 2377881"/>
                <a:gd name="connsiteY541" fmla="*/ 434443 h 509406"/>
                <a:gd name="connsiteX542" fmla="*/ 55153 w 2377881"/>
                <a:gd name="connsiteY542" fmla="*/ 434539 h 509406"/>
                <a:gd name="connsiteX543" fmla="*/ 53152 w 2377881"/>
                <a:gd name="connsiteY543" fmla="*/ 435015 h 509406"/>
                <a:gd name="connsiteX544" fmla="*/ 56581 w 2377881"/>
                <a:gd name="connsiteY544" fmla="*/ 437872 h 509406"/>
                <a:gd name="connsiteX545" fmla="*/ 60867 w 2377881"/>
                <a:gd name="connsiteY545" fmla="*/ 436539 h 509406"/>
                <a:gd name="connsiteX546" fmla="*/ 65820 w 2377881"/>
                <a:gd name="connsiteY546" fmla="*/ 435015 h 509406"/>
                <a:gd name="connsiteX547" fmla="*/ 70392 w 2377881"/>
                <a:gd name="connsiteY547" fmla="*/ 438634 h 509406"/>
                <a:gd name="connsiteX548" fmla="*/ 69440 w 2377881"/>
                <a:gd name="connsiteY548" fmla="*/ 444159 h 509406"/>
                <a:gd name="connsiteX549" fmla="*/ 71059 w 2377881"/>
                <a:gd name="connsiteY549" fmla="*/ 447778 h 509406"/>
                <a:gd name="connsiteX550" fmla="*/ 71345 w 2377881"/>
                <a:gd name="connsiteY550" fmla="*/ 448921 h 509406"/>
                <a:gd name="connsiteX551" fmla="*/ 68583 w 2377881"/>
                <a:gd name="connsiteY551" fmla="*/ 449493 h 509406"/>
                <a:gd name="connsiteX552" fmla="*/ 68297 w 2377881"/>
                <a:gd name="connsiteY552" fmla="*/ 449683 h 509406"/>
                <a:gd name="connsiteX553" fmla="*/ 64296 w 2377881"/>
                <a:gd name="connsiteY553" fmla="*/ 451779 h 509406"/>
                <a:gd name="connsiteX554" fmla="*/ 52771 w 2377881"/>
                <a:gd name="connsiteY554" fmla="*/ 450159 h 509406"/>
                <a:gd name="connsiteX555" fmla="*/ 51342 w 2377881"/>
                <a:gd name="connsiteY555" fmla="*/ 447302 h 509406"/>
                <a:gd name="connsiteX556" fmla="*/ 50104 w 2377881"/>
                <a:gd name="connsiteY556" fmla="*/ 444921 h 509406"/>
                <a:gd name="connsiteX557" fmla="*/ 43532 w 2377881"/>
                <a:gd name="connsiteY557" fmla="*/ 434158 h 509406"/>
                <a:gd name="connsiteX558" fmla="*/ 48485 w 2377881"/>
                <a:gd name="connsiteY558" fmla="*/ 432633 h 509406"/>
                <a:gd name="connsiteX559" fmla="*/ 54295 w 2377881"/>
                <a:gd name="connsiteY559" fmla="*/ 431395 h 509406"/>
                <a:gd name="connsiteX560" fmla="*/ 748668 w 2377881"/>
                <a:gd name="connsiteY560" fmla="*/ 430824 h 509406"/>
                <a:gd name="connsiteX561" fmla="*/ 752764 w 2377881"/>
                <a:gd name="connsiteY561" fmla="*/ 430919 h 509406"/>
                <a:gd name="connsiteX562" fmla="*/ 760479 w 2377881"/>
                <a:gd name="connsiteY562" fmla="*/ 438158 h 509406"/>
                <a:gd name="connsiteX563" fmla="*/ 760955 w 2377881"/>
                <a:gd name="connsiteY563" fmla="*/ 438444 h 509406"/>
                <a:gd name="connsiteX564" fmla="*/ 766003 w 2377881"/>
                <a:gd name="connsiteY564" fmla="*/ 440730 h 509406"/>
                <a:gd name="connsiteX565" fmla="*/ 767051 w 2377881"/>
                <a:gd name="connsiteY565" fmla="*/ 440635 h 509406"/>
                <a:gd name="connsiteX566" fmla="*/ 775814 w 2377881"/>
                <a:gd name="connsiteY566" fmla="*/ 441492 h 509406"/>
                <a:gd name="connsiteX567" fmla="*/ 776005 w 2377881"/>
                <a:gd name="connsiteY567" fmla="*/ 444921 h 509406"/>
                <a:gd name="connsiteX568" fmla="*/ 770957 w 2377881"/>
                <a:gd name="connsiteY568" fmla="*/ 445969 h 509406"/>
                <a:gd name="connsiteX569" fmla="*/ 768480 w 2377881"/>
                <a:gd name="connsiteY569" fmla="*/ 451874 h 509406"/>
                <a:gd name="connsiteX570" fmla="*/ 766480 w 2377881"/>
                <a:gd name="connsiteY570" fmla="*/ 453303 h 509406"/>
                <a:gd name="connsiteX571" fmla="*/ 758479 w 2377881"/>
                <a:gd name="connsiteY571" fmla="*/ 448064 h 509406"/>
                <a:gd name="connsiteX572" fmla="*/ 763622 w 2377881"/>
                <a:gd name="connsiteY572" fmla="*/ 441206 h 509406"/>
                <a:gd name="connsiteX573" fmla="*/ 754669 w 2377881"/>
                <a:gd name="connsiteY573" fmla="*/ 439301 h 509406"/>
                <a:gd name="connsiteX574" fmla="*/ 755716 w 2377881"/>
                <a:gd name="connsiteY574" fmla="*/ 438920 h 509406"/>
                <a:gd name="connsiteX575" fmla="*/ 756478 w 2377881"/>
                <a:gd name="connsiteY575" fmla="*/ 435015 h 509406"/>
                <a:gd name="connsiteX576" fmla="*/ 749525 w 2377881"/>
                <a:gd name="connsiteY576" fmla="*/ 431300 h 509406"/>
                <a:gd name="connsiteX577" fmla="*/ 929833 w 2377881"/>
                <a:gd name="connsiteY577" fmla="*/ 430157 h 509406"/>
                <a:gd name="connsiteX578" fmla="*/ 931833 w 2377881"/>
                <a:gd name="connsiteY578" fmla="*/ 432348 h 509406"/>
                <a:gd name="connsiteX579" fmla="*/ 934309 w 2377881"/>
                <a:gd name="connsiteY579" fmla="*/ 440920 h 509406"/>
                <a:gd name="connsiteX580" fmla="*/ 928499 w 2377881"/>
                <a:gd name="connsiteY580" fmla="*/ 447302 h 509406"/>
                <a:gd name="connsiteX581" fmla="*/ 919165 w 2377881"/>
                <a:gd name="connsiteY581" fmla="*/ 444349 h 509406"/>
                <a:gd name="connsiteX582" fmla="*/ 916498 w 2377881"/>
                <a:gd name="connsiteY582" fmla="*/ 446921 h 509406"/>
                <a:gd name="connsiteX583" fmla="*/ 911926 w 2377881"/>
                <a:gd name="connsiteY583" fmla="*/ 454922 h 509406"/>
                <a:gd name="connsiteX584" fmla="*/ 909640 w 2377881"/>
                <a:gd name="connsiteY584" fmla="*/ 446540 h 509406"/>
                <a:gd name="connsiteX585" fmla="*/ 909259 w 2377881"/>
                <a:gd name="connsiteY585" fmla="*/ 445968 h 509406"/>
                <a:gd name="connsiteX586" fmla="*/ 905639 w 2377881"/>
                <a:gd name="connsiteY586" fmla="*/ 439873 h 509406"/>
                <a:gd name="connsiteX587" fmla="*/ 916974 w 2377881"/>
                <a:gd name="connsiteY587" fmla="*/ 437586 h 509406"/>
                <a:gd name="connsiteX588" fmla="*/ 925927 w 2377881"/>
                <a:gd name="connsiteY588" fmla="*/ 440825 h 509406"/>
                <a:gd name="connsiteX589" fmla="*/ 924594 w 2377881"/>
                <a:gd name="connsiteY589" fmla="*/ 433967 h 509406"/>
                <a:gd name="connsiteX590" fmla="*/ 929261 w 2377881"/>
                <a:gd name="connsiteY590" fmla="*/ 430538 h 509406"/>
                <a:gd name="connsiteX591" fmla="*/ 695899 w 2377881"/>
                <a:gd name="connsiteY591" fmla="*/ 430157 h 509406"/>
                <a:gd name="connsiteX592" fmla="*/ 701328 w 2377881"/>
                <a:gd name="connsiteY592" fmla="*/ 431777 h 509406"/>
                <a:gd name="connsiteX593" fmla="*/ 709520 w 2377881"/>
                <a:gd name="connsiteY593" fmla="*/ 431586 h 509406"/>
                <a:gd name="connsiteX594" fmla="*/ 716854 w 2377881"/>
                <a:gd name="connsiteY594" fmla="*/ 431586 h 509406"/>
                <a:gd name="connsiteX595" fmla="*/ 717711 w 2377881"/>
                <a:gd name="connsiteY595" fmla="*/ 434920 h 509406"/>
                <a:gd name="connsiteX596" fmla="*/ 717044 w 2377881"/>
                <a:gd name="connsiteY596" fmla="*/ 434920 h 509406"/>
                <a:gd name="connsiteX597" fmla="*/ 712853 w 2377881"/>
                <a:gd name="connsiteY597" fmla="*/ 435110 h 509406"/>
                <a:gd name="connsiteX598" fmla="*/ 704757 w 2377881"/>
                <a:gd name="connsiteY598" fmla="*/ 438920 h 509406"/>
                <a:gd name="connsiteX599" fmla="*/ 705805 w 2377881"/>
                <a:gd name="connsiteY599" fmla="*/ 439111 h 509406"/>
                <a:gd name="connsiteX600" fmla="*/ 711711 w 2377881"/>
                <a:gd name="connsiteY600" fmla="*/ 440063 h 509406"/>
                <a:gd name="connsiteX601" fmla="*/ 709139 w 2377881"/>
                <a:gd name="connsiteY601" fmla="*/ 449112 h 509406"/>
                <a:gd name="connsiteX602" fmla="*/ 699423 w 2377881"/>
                <a:gd name="connsiteY602" fmla="*/ 448255 h 509406"/>
                <a:gd name="connsiteX603" fmla="*/ 699614 w 2377881"/>
                <a:gd name="connsiteY603" fmla="*/ 451112 h 509406"/>
                <a:gd name="connsiteX604" fmla="*/ 698947 w 2377881"/>
                <a:gd name="connsiteY604" fmla="*/ 454732 h 509406"/>
                <a:gd name="connsiteX605" fmla="*/ 691613 w 2377881"/>
                <a:gd name="connsiteY605" fmla="*/ 456065 h 509406"/>
                <a:gd name="connsiteX606" fmla="*/ 695709 w 2377881"/>
                <a:gd name="connsiteY606" fmla="*/ 452636 h 509406"/>
                <a:gd name="connsiteX607" fmla="*/ 691422 w 2377881"/>
                <a:gd name="connsiteY607" fmla="*/ 449207 h 509406"/>
                <a:gd name="connsiteX608" fmla="*/ 698280 w 2377881"/>
                <a:gd name="connsiteY608" fmla="*/ 444159 h 509406"/>
                <a:gd name="connsiteX609" fmla="*/ 697328 w 2377881"/>
                <a:gd name="connsiteY609" fmla="*/ 441397 h 509406"/>
                <a:gd name="connsiteX610" fmla="*/ 697042 w 2377881"/>
                <a:gd name="connsiteY610" fmla="*/ 439206 h 509406"/>
                <a:gd name="connsiteX611" fmla="*/ 698280 w 2377881"/>
                <a:gd name="connsiteY611" fmla="*/ 437206 h 509406"/>
                <a:gd name="connsiteX612" fmla="*/ 695042 w 2377881"/>
                <a:gd name="connsiteY612" fmla="*/ 432634 h 509406"/>
                <a:gd name="connsiteX613" fmla="*/ 695899 w 2377881"/>
                <a:gd name="connsiteY613" fmla="*/ 430157 h 509406"/>
                <a:gd name="connsiteX614" fmla="*/ 778004 w 2377881"/>
                <a:gd name="connsiteY614" fmla="*/ 429681 h 509406"/>
                <a:gd name="connsiteX615" fmla="*/ 790863 w 2377881"/>
                <a:gd name="connsiteY615" fmla="*/ 432539 h 509406"/>
                <a:gd name="connsiteX616" fmla="*/ 789529 w 2377881"/>
                <a:gd name="connsiteY616" fmla="*/ 432539 h 509406"/>
                <a:gd name="connsiteX617" fmla="*/ 779338 w 2377881"/>
                <a:gd name="connsiteY617" fmla="*/ 431205 h 509406"/>
                <a:gd name="connsiteX618" fmla="*/ 776099 w 2377881"/>
                <a:gd name="connsiteY618" fmla="*/ 432253 h 509406"/>
                <a:gd name="connsiteX619" fmla="*/ 778004 w 2377881"/>
                <a:gd name="connsiteY619" fmla="*/ 429681 h 509406"/>
                <a:gd name="connsiteX620" fmla="*/ 536736 w 2377881"/>
                <a:gd name="connsiteY620" fmla="*/ 424633 h 509406"/>
                <a:gd name="connsiteX621" fmla="*/ 545309 w 2377881"/>
                <a:gd name="connsiteY621" fmla="*/ 429967 h 509406"/>
                <a:gd name="connsiteX622" fmla="*/ 541403 w 2377881"/>
                <a:gd name="connsiteY622" fmla="*/ 433681 h 509406"/>
                <a:gd name="connsiteX623" fmla="*/ 540927 w 2377881"/>
                <a:gd name="connsiteY623" fmla="*/ 434158 h 509406"/>
                <a:gd name="connsiteX624" fmla="*/ 543975 w 2377881"/>
                <a:gd name="connsiteY624" fmla="*/ 436444 h 509406"/>
                <a:gd name="connsiteX625" fmla="*/ 550642 w 2377881"/>
                <a:gd name="connsiteY625" fmla="*/ 432062 h 509406"/>
                <a:gd name="connsiteX626" fmla="*/ 552167 w 2377881"/>
                <a:gd name="connsiteY626" fmla="*/ 434634 h 509406"/>
                <a:gd name="connsiteX627" fmla="*/ 553691 w 2377881"/>
                <a:gd name="connsiteY627" fmla="*/ 437206 h 509406"/>
                <a:gd name="connsiteX628" fmla="*/ 556167 w 2377881"/>
                <a:gd name="connsiteY628" fmla="*/ 441016 h 509406"/>
                <a:gd name="connsiteX629" fmla="*/ 560739 w 2377881"/>
                <a:gd name="connsiteY629" fmla="*/ 432824 h 509406"/>
                <a:gd name="connsiteX630" fmla="*/ 569121 w 2377881"/>
                <a:gd name="connsiteY630" fmla="*/ 434539 h 509406"/>
                <a:gd name="connsiteX631" fmla="*/ 569597 w 2377881"/>
                <a:gd name="connsiteY631" fmla="*/ 436444 h 509406"/>
                <a:gd name="connsiteX632" fmla="*/ 569883 w 2377881"/>
                <a:gd name="connsiteY632" fmla="*/ 437396 h 509406"/>
                <a:gd name="connsiteX633" fmla="*/ 573788 w 2377881"/>
                <a:gd name="connsiteY633" fmla="*/ 439968 h 509406"/>
                <a:gd name="connsiteX634" fmla="*/ 571026 w 2377881"/>
                <a:gd name="connsiteY634" fmla="*/ 444254 h 509406"/>
                <a:gd name="connsiteX635" fmla="*/ 571693 w 2377881"/>
                <a:gd name="connsiteY635" fmla="*/ 447302 h 509406"/>
                <a:gd name="connsiteX636" fmla="*/ 572836 w 2377881"/>
                <a:gd name="connsiteY636" fmla="*/ 447397 h 509406"/>
                <a:gd name="connsiteX637" fmla="*/ 574931 w 2377881"/>
                <a:gd name="connsiteY637" fmla="*/ 447588 h 509406"/>
                <a:gd name="connsiteX638" fmla="*/ 579599 w 2377881"/>
                <a:gd name="connsiteY638" fmla="*/ 444254 h 509406"/>
                <a:gd name="connsiteX639" fmla="*/ 578075 w 2377881"/>
                <a:gd name="connsiteY639" fmla="*/ 437206 h 509406"/>
                <a:gd name="connsiteX640" fmla="*/ 576836 w 2377881"/>
                <a:gd name="connsiteY640" fmla="*/ 431014 h 509406"/>
                <a:gd name="connsiteX641" fmla="*/ 580551 w 2377881"/>
                <a:gd name="connsiteY641" fmla="*/ 434158 h 509406"/>
                <a:gd name="connsiteX642" fmla="*/ 584837 w 2377881"/>
                <a:gd name="connsiteY642" fmla="*/ 434062 h 509406"/>
                <a:gd name="connsiteX643" fmla="*/ 595505 w 2377881"/>
                <a:gd name="connsiteY643" fmla="*/ 439111 h 509406"/>
                <a:gd name="connsiteX644" fmla="*/ 600744 w 2377881"/>
                <a:gd name="connsiteY644" fmla="*/ 444445 h 509406"/>
                <a:gd name="connsiteX645" fmla="*/ 604173 w 2377881"/>
                <a:gd name="connsiteY645" fmla="*/ 446826 h 509406"/>
                <a:gd name="connsiteX646" fmla="*/ 598458 w 2377881"/>
                <a:gd name="connsiteY646" fmla="*/ 451493 h 509406"/>
                <a:gd name="connsiteX647" fmla="*/ 591981 w 2377881"/>
                <a:gd name="connsiteY647" fmla="*/ 446635 h 509406"/>
                <a:gd name="connsiteX648" fmla="*/ 590267 w 2377881"/>
                <a:gd name="connsiteY648" fmla="*/ 449302 h 509406"/>
                <a:gd name="connsiteX649" fmla="*/ 589028 w 2377881"/>
                <a:gd name="connsiteY649" fmla="*/ 451303 h 509406"/>
                <a:gd name="connsiteX650" fmla="*/ 583790 w 2377881"/>
                <a:gd name="connsiteY650" fmla="*/ 452827 h 509406"/>
                <a:gd name="connsiteX651" fmla="*/ 574931 w 2377881"/>
                <a:gd name="connsiteY651" fmla="*/ 453779 h 509406"/>
                <a:gd name="connsiteX652" fmla="*/ 562834 w 2377881"/>
                <a:gd name="connsiteY652" fmla="*/ 451874 h 509406"/>
                <a:gd name="connsiteX653" fmla="*/ 557501 w 2377881"/>
                <a:gd name="connsiteY653" fmla="*/ 451779 h 509406"/>
                <a:gd name="connsiteX654" fmla="*/ 546642 w 2377881"/>
                <a:gd name="connsiteY654" fmla="*/ 451684 h 509406"/>
                <a:gd name="connsiteX655" fmla="*/ 541975 w 2377881"/>
                <a:gd name="connsiteY655" fmla="*/ 452255 h 509406"/>
                <a:gd name="connsiteX656" fmla="*/ 533688 w 2377881"/>
                <a:gd name="connsiteY656" fmla="*/ 455494 h 509406"/>
                <a:gd name="connsiteX657" fmla="*/ 525306 w 2377881"/>
                <a:gd name="connsiteY657" fmla="*/ 455779 h 509406"/>
                <a:gd name="connsiteX658" fmla="*/ 520829 w 2377881"/>
                <a:gd name="connsiteY658" fmla="*/ 456637 h 509406"/>
                <a:gd name="connsiteX659" fmla="*/ 524496 w 2377881"/>
                <a:gd name="connsiteY659" fmla="*/ 444413 h 509406"/>
                <a:gd name="connsiteX660" fmla="*/ 517305 w 2377881"/>
                <a:gd name="connsiteY660" fmla="*/ 453684 h 509406"/>
                <a:gd name="connsiteX661" fmla="*/ 510162 w 2377881"/>
                <a:gd name="connsiteY661" fmla="*/ 456351 h 509406"/>
                <a:gd name="connsiteX662" fmla="*/ 506542 w 2377881"/>
                <a:gd name="connsiteY662" fmla="*/ 455018 h 509406"/>
                <a:gd name="connsiteX663" fmla="*/ 500827 w 2377881"/>
                <a:gd name="connsiteY663" fmla="*/ 454161 h 509406"/>
                <a:gd name="connsiteX664" fmla="*/ 491969 w 2377881"/>
                <a:gd name="connsiteY664" fmla="*/ 454161 h 509406"/>
                <a:gd name="connsiteX665" fmla="*/ 487397 w 2377881"/>
                <a:gd name="connsiteY665" fmla="*/ 452446 h 509406"/>
                <a:gd name="connsiteX666" fmla="*/ 483206 w 2377881"/>
                <a:gd name="connsiteY666" fmla="*/ 454542 h 509406"/>
                <a:gd name="connsiteX667" fmla="*/ 475110 w 2377881"/>
                <a:gd name="connsiteY667" fmla="*/ 451303 h 509406"/>
                <a:gd name="connsiteX668" fmla="*/ 470157 w 2377881"/>
                <a:gd name="connsiteY668" fmla="*/ 452351 h 509406"/>
                <a:gd name="connsiteX669" fmla="*/ 468252 w 2377881"/>
                <a:gd name="connsiteY669" fmla="*/ 452732 h 509406"/>
                <a:gd name="connsiteX670" fmla="*/ 469585 w 2377881"/>
                <a:gd name="connsiteY670" fmla="*/ 463495 h 509406"/>
                <a:gd name="connsiteX671" fmla="*/ 475491 w 2377881"/>
                <a:gd name="connsiteY671" fmla="*/ 472163 h 509406"/>
                <a:gd name="connsiteX672" fmla="*/ 478729 w 2377881"/>
                <a:gd name="connsiteY672" fmla="*/ 472639 h 509406"/>
                <a:gd name="connsiteX673" fmla="*/ 480634 w 2377881"/>
                <a:gd name="connsiteY673" fmla="*/ 472925 h 509406"/>
                <a:gd name="connsiteX674" fmla="*/ 479682 w 2377881"/>
                <a:gd name="connsiteY674" fmla="*/ 474449 h 509406"/>
                <a:gd name="connsiteX675" fmla="*/ 461013 w 2377881"/>
                <a:gd name="connsiteY675" fmla="*/ 472925 h 509406"/>
                <a:gd name="connsiteX676" fmla="*/ 459870 w 2377881"/>
                <a:gd name="connsiteY676" fmla="*/ 472639 h 509406"/>
                <a:gd name="connsiteX677" fmla="*/ 455393 w 2377881"/>
                <a:gd name="connsiteY677" fmla="*/ 471687 h 509406"/>
                <a:gd name="connsiteX678" fmla="*/ 448630 w 2377881"/>
                <a:gd name="connsiteY678" fmla="*/ 467686 h 509406"/>
                <a:gd name="connsiteX679" fmla="*/ 453297 w 2377881"/>
                <a:gd name="connsiteY679" fmla="*/ 463114 h 509406"/>
                <a:gd name="connsiteX680" fmla="*/ 454917 w 2377881"/>
                <a:gd name="connsiteY680" fmla="*/ 461590 h 509406"/>
                <a:gd name="connsiteX681" fmla="*/ 447678 w 2377881"/>
                <a:gd name="connsiteY681" fmla="*/ 454065 h 509406"/>
                <a:gd name="connsiteX682" fmla="*/ 445106 w 2377881"/>
                <a:gd name="connsiteY682" fmla="*/ 453780 h 509406"/>
                <a:gd name="connsiteX683" fmla="*/ 440629 w 2377881"/>
                <a:gd name="connsiteY683" fmla="*/ 451494 h 509406"/>
                <a:gd name="connsiteX684" fmla="*/ 436343 w 2377881"/>
                <a:gd name="connsiteY684" fmla="*/ 450255 h 509406"/>
                <a:gd name="connsiteX685" fmla="*/ 436819 w 2377881"/>
                <a:gd name="connsiteY685" fmla="*/ 453684 h 509406"/>
                <a:gd name="connsiteX686" fmla="*/ 437010 w 2377881"/>
                <a:gd name="connsiteY686" fmla="*/ 454161 h 509406"/>
                <a:gd name="connsiteX687" fmla="*/ 432723 w 2377881"/>
                <a:gd name="connsiteY687" fmla="*/ 455685 h 509406"/>
                <a:gd name="connsiteX688" fmla="*/ 428532 w 2377881"/>
                <a:gd name="connsiteY688" fmla="*/ 450255 h 509406"/>
                <a:gd name="connsiteX689" fmla="*/ 425008 w 2377881"/>
                <a:gd name="connsiteY689" fmla="*/ 452732 h 509406"/>
                <a:gd name="connsiteX690" fmla="*/ 422055 w 2377881"/>
                <a:gd name="connsiteY690" fmla="*/ 454827 h 509406"/>
                <a:gd name="connsiteX691" fmla="*/ 413578 w 2377881"/>
                <a:gd name="connsiteY691" fmla="*/ 453494 h 509406"/>
                <a:gd name="connsiteX692" fmla="*/ 413483 w 2377881"/>
                <a:gd name="connsiteY692" fmla="*/ 453684 h 509406"/>
                <a:gd name="connsiteX693" fmla="*/ 412054 w 2377881"/>
                <a:gd name="connsiteY693" fmla="*/ 457399 h 509406"/>
                <a:gd name="connsiteX694" fmla="*/ 403958 w 2377881"/>
                <a:gd name="connsiteY694" fmla="*/ 453970 h 509406"/>
                <a:gd name="connsiteX695" fmla="*/ 396338 w 2377881"/>
                <a:gd name="connsiteY695" fmla="*/ 455113 h 509406"/>
                <a:gd name="connsiteX696" fmla="*/ 394338 w 2377881"/>
                <a:gd name="connsiteY696" fmla="*/ 456351 h 509406"/>
                <a:gd name="connsiteX697" fmla="*/ 392242 w 2377881"/>
                <a:gd name="connsiteY697" fmla="*/ 457685 h 509406"/>
                <a:gd name="connsiteX698" fmla="*/ 387575 w 2377881"/>
                <a:gd name="connsiteY698" fmla="*/ 460161 h 509406"/>
                <a:gd name="connsiteX699" fmla="*/ 384527 w 2377881"/>
                <a:gd name="connsiteY699" fmla="*/ 469877 h 509406"/>
                <a:gd name="connsiteX700" fmla="*/ 383860 w 2377881"/>
                <a:gd name="connsiteY700" fmla="*/ 473687 h 509406"/>
                <a:gd name="connsiteX701" fmla="*/ 383574 w 2377881"/>
                <a:gd name="connsiteY701" fmla="*/ 475020 h 509406"/>
                <a:gd name="connsiteX702" fmla="*/ 379098 w 2377881"/>
                <a:gd name="connsiteY702" fmla="*/ 478640 h 509406"/>
                <a:gd name="connsiteX703" fmla="*/ 379764 w 2377881"/>
                <a:gd name="connsiteY703" fmla="*/ 476830 h 509406"/>
                <a:gd name="connsiteX704" fmla="*/ 381098 w 2377881"/>
                <a:gd name="connsiteY704" fmla="*/ 475211 h 509406"/>
                <a:gd name="connsiteX705" fmla="*/ 376907 w 2377881"/>
                <a:gd name="connsiteY705" fmla="*/ 470353 h 509406"/>
                <a:gd name="connsiteX706" fmla="*/ 373764 w 2377881"/>
                <a:gd name="connsiteY706" fmla="*/ 461400 h 509406"/>
                <a:gd name="connsiteX707" fmla="*/ 358809 w 2377881"/>
                <a:gd name="connsiteY707" fmla="*/ 467400 h 509406"/>
                <a:gd name="connsiteX708" fmla="*/ 359762 w 2377881"/>
                <a:gd name="connsiteY708" fmla="*/ 472734 h 509406"/>
                <a:gd name="connsiteX709" fmla="*/ 359095 w 2377881"/>
                <a:gd name="connsiteY709" fmla="*/ 472258 h 509406"/>
                <a:gd name="connsiteX710" fmla="*/ 357571 w 2377881"/>
                <a:gd name="connsiteY710" fmla="*/ 471210 h 509406"/>
                <a:gd name="connsiteX711" fmla="*/ 353190 w 2377881"/>
                <a:gd name="connsiteY711" fmla="*/ 466448 h 509406"/>
                <a:gd name="connsiteX712" fmla="*/ 347665 w 2377881"/>
                <a:gd name="connsiteY712" fmla="*/ 464543 h 509406"/>
                <a:gd name="connsiteX713" fmla="*/ 343284 w 2377881"/>
                <a:gd name="connsiteY713" fmla="*/ 469782 h 509406"/>
                <a:gd name="connsiteX714" fmla="*/ 342807 w 2377881"/>
                <a:gd name="connsiteY714" fmla="*/ 469591 h 509406"/>
                <a:gd name="connsiteX715" fmla="*/ 339474 w 2377881"/>
                <a:gd name="connsiteY715" fmla="*/ 468448 h 509406"/>
                <a:gd name="connsiteX716" fmla="*/ 329663 w 2377881"/>
                <a:gd name="connsiteY716" fmla="*/ 464352 h 509406"/>
                <a:gd name="connsiteX717" fmla="*/ 330425 w 2377881"/>
                <a:gd name="connsiteY717" fmla="*/ 459590 h 509406"/>
                <a:gd name="connsiteX718" fmla="*/ 335283 w 2377881"/>
                <a:gd name="connsiteY718" fmla="*/ 463590 h 509406"/>
                <a:gd name="connsiteX719" fmla="*/ 342045 w 2377881"/>
                <a:gd name="connsiteY719" fmla="*/ 461876 h 509406"/>
                <a:gd name="connsiteX720" fmla="*/ 350999 w 2377881"/>
                <a:gd name="connsiteY720" fmla="*/ 458637 h 509406"/>
                <a:gd name="connsiteX721" fmla="*/ 354142 w 2377881"/>
                <a:gd name="connsiteY721" fmla="*/ 460161 h 509406"/>
                <a:gd name="connsiteX722" fmla="*/ 360619 w 2377881"/>
                <a:gd name="connsiteY722" fmla="*/ 458637 h 509406"/>
                <a:gd name="connsiteX723" fmla="*/ 364810 w 2377881"/>
                <a:gd name="connsiteY723" fmla="*/ 458256 h 509406"/>
                <a:gd name="connsiteX724" fmla="*/ 367096 w 2377881"/>
                <a:gd name="connsiteY724" fmla="*/ 458637 h 509406"/>
                <a:gd name="connsiteX725" fmla="*/ 372335 w 2377881"/>
                <a:gd name="connsiteY725" fmla="*/ 457018 h 509406"/>
                <a:gd name="connsiteX726" fmla="*/ 367954 w 2377881"/>
                <a:gd name="connsiteY726" fmla="*/ 452160 h 509406"/>
                <a:gd name="connsiteX727" fmla="*/ 360333 w 2377881"/>
                <a:gd name="connsiteY727" fmla="*/ 446731 h 509406"/>
                <a:gd name="connsiteX728" fmla="*/ 367382 w 2377881"/>
                <a:gd name="connsiteY728" fmla="*/ 447017 h 509406"/>
                <a:gd name="connsiteX729" fmla="*/ 370335 w 2377881"/>
                <a:gd name="connsiteY729" fmla="*/ 443874 h 509406"/>
                <a:gd name="connsiteX730" fmla="*/ 365191 w 2377881"/>
                <a:gd name="connsiteY730" fmla="*/ 444064 h 509406"/>
                <a:gd name="connsiteX731" fmla="*/ 364905 w 2377881"/>
                <a:gd name="connsiteY731" fmla="*/ 444350 h 509406"/>
                <a:gd name="connsiteX732" fmla="*/ 365191 w 2377881"/>
                <a:gd name="connsiteY732" fmla="*/ 441207 h 509406"/>
                <a:gd name="connsiteX733" fmla="*/ 376526 w 2377881"/>
                <a:gd name="connsiteY733" fmla="*/ 433682 h 509406"/>
                <a:gd name="connsiteX734" fmla="*/ 390813 w 2377881"/>
                <a:gd name="connsiteY734" fmla="*/ 433968 h 509406"/>
                <a:gd name="connsiteX735" fmla="*/ 395862 w 2377881"/>
                <a:gd name="connsiteY735" fmla="*/ 436444 h 509406"/>
                <a:gd name="connsiteX736" fmla="*/ 397767 w 2377881"/>
                <a:gd name="connsiteY736" fmla="*/ 436635 h 509406"/>
                <a:gd name="connsiteX737" fmla="*/ 402148 w 2377881"/>
                <a:gd name="connsiteY737" fmla="*/ 432920 h 509406"/>
                <a:gd name="connsiteX738" fmla="*/ 404339 w 2377881"/>
                <a:gd name="connsiteY738" fmla="*/ 432444 h 509406"/>
                <a:gd name="connsiteX739" fmla="*/ 408530 w 2377881"/>
                <a:gd name="connsiteY739" fmla="*/ 433396 h 509406"/>
                <a:gd name="connsiteX740" fmla="*/ 414721 w 2377881"/>
                <a:gd name="connsiteY740" fmla="*/ 436920 h 509406"/>
                <a:gd name="connsiteX741" fmla="*/ 414912 w 2377881"/>
                <a:gd name="connsiteY741" fmla="*/ 438159 h 509406"/>
                <a:gd name="connsiteX742" fmla="*/ 415959 w 2377881"/>
                <a:gd name="connsiteY742" fmla="*/ 440826 h 509406"/>
                <a:gd name="connsiteX743" fmla="*/ 419198 w 2377881"/>
                <a:gd name="connsiteY743" fmla="*/ 440540 h 509406"/>
                <a:gd name="connsiteX744" fmla="*/ 419865 w 2377881"/>
                <a:gd name="connsiteY744" fmla="*/ 435111 h 509406"/>
                <a:gd name="connsiteX745" fmla="*/ 431485 w 2377881"/>
                <a:gd name="connsiteY745" fmla="*/ 433110 h 509406"/>
                <a:gd name="connsiteX746" fmla="*/ 440153 w 2377881"/>
                <a:gd name="connsiteY746" fmla="*/ 435301 h 509406"/>
                <a:gd name="connsiteX747" fmla="*/ 441010 w 2377881"/>
                <a:gd name="connsiteY747" fmla="*/ 434730 h 509406"/>
                <a:gd name="connsiteX748" fmla="*/ 447011 w 2377881"/>
                <a:gd name="connsiteY748" fmla="*/ 430253 h 509406"/>
                <a:gd name="connsiteX749" fmla="*/ 455679 w 2377881"/>
                <a:gd name="connsiteY749" fmla="*/ 433777 h 509406"/>
                <a:gd name="connsiteX750" fmla="*/ 456155 w 2377881"/>
                <a:gd name="connsiteY750" fmla="*/ 432253 h 509406"/>
                <a:gd name="connsiteX751" fmla="*/ 456822 w 2377881"/>
                <a:gd name="connsiteY751" fmla="*/ 430348 h 509406"/>
                <a:gd name="connsiteX752" fmla="*/ 464061 w 2377881"/>
                <a:gd name="connsiteY752" fmla="*/ 432825 h 509406"/>
                <a:gd name="connsiteX753" fmla="*/ 473681 w 2377881"/>
                <a:gd name="connsiteY753" fmla="*/ 433491 h 509406"/>
                <a:gd name="connsiteX754" fmla="*/ 486254 w 2377881"/>
                <a:gd name="connsiteY754" fmla="*/ 433587 h 509406"/>
                <a:gd name="connsiteX755" fmla="*/ 486349 w 2377881"/>
                <a:gd name="connsiteY755" fmla="*/ 438444 h 509406"/>
                <a:gd name="connsiteX756" fmla="*/ 486635 w 2377881"/>
                <a:gd name="connsiteY756" fmla="*/ 438159 h 509406"/>
                <a:gd name="connsiteX757" fmla="*/ 489492 w 2377881"/>
                <a:gd name="connsiteY757" fmla="*/ 434920 h 509406"/>
                <a:gd name="connsiteX758" fmla="*/ 490064 w 2377881"/>
                <a:gd name="connsiteY758" fmla="*/ 434253 h 509406"/>
                <a:gd name="connsiteX759" fmla="*/ 495874 w 2377881"/>
                <a:gd name="connsiteY759" fmla="*/ 432253 h 509406"/>
                <a:gd name="connsiteX760" fmla="*/ 507876 w 2377881"/>
                <a:gd name="connsiteY760" fmla="*/ 434539 h 509406"/>
                <a:gd name="connsiteX761" fmla="*/ 513210 w 2377881"/>
                <a:gd name="connsiteY761" fmla="*/ 437968 h 509406"/>
                <a:gd name="connsiteX762" fmla="*/ 506066 w 2377881"/>
                <a:gd name="connsiteY762" fmla="*/ 428157 h 509406"/>
                <a:gd name="connsiteX763" fmla="*/ 510257 w 2377881"/>
                <a:gd name="connsiteY763" fmla="*/ 426443 h 509406"/>
                <a:gd name="connsiteX764" fmla="*/ 520163 w 2377881"/>
                <a:gd name="connsiteY764" fmla="*/ 432634 h 509406"/>
                <a:gd name="connsiteX765" fmla="*/ 523687 w 2377881"/>
                <a:gd name="connsiteY765" fmla="*/ 432825 h 509406"/>
                <a:gd name="connsiteX766" fmla="*/ 524354 w 2377881"/>
                <a:gd name="connsiteY766" fmla="*/ 432920 h 509406"/>
                <a:gd name="connsiteX767" fmla="*/ 528736 w 2377881"/>
                <a:gd name="connsiteY767" fmla="*/ 437778 h 509406"/>
                <a:gd name="connsiteX768" fmla="*/ 529783 w 2377881"/>
                <a:gd name="connsiteY768" fmla="*/ 439492 h 509406"/>
                <a:gd name="connsiteX769" fmla="*/ 529783 w 2377881"/>
                <a:gd name="connsiteY769" fmla="*/ 439396 h 509406"/>
                <a:gd name="connsiteX770" fmla="*/ 528735 w 2377881"/>
                <a:gd name="connsiteY770" fmla="*/ 437682 h 509406"/>
                <a:gd name="connsiteX771" fmla="*/ 527687 w 2377881"/>
                <a:gd name="connsiteY771" fmla="*/ 434729 h 509406"/>
                <a:gd name="connsiteX772" fmla="*/ 531783 w 2377881"/>
                <a:gd name="connsiteY772" fmla="*/ 432157 h 509406"/>
                <a:gd name="connsiteX773" fmla="*/ 533307 w 2377881"/>
                <a:gd name="connsiteY773" fmla="*/ 431491 h 509406"/>
                <a:gd name="connsiteX774" fmla="*/ 537784 w 2377881"/>
                <a:gd name="connsiteY774" fmla="*/ 430729 h 509406"/>
                <a:gd name="connsiteX775" fmla="*/ 540832 w 2377881"/>
                <a:gd name="connsiteY775" fmla="*/ 427585 h 509406"/>
                <a:gd name="connsiteX776" fmla="*/ 906211 w 2377881"/>
                <a:gd name="connsiteY776" fmla="*/ 424348 h 509406"/>
                <a:gd name="connsiteX777" fmla="*/ 913736 w 2377881"/>
                <a:gd name="connsiteY777" fmla="*/ 427205 h 509406"/>
                <a:gd name="connsiteX778" fmla="*/ 906687 w 2377881"/>
                <a:gd name="connsiteY778" fmla="*/ 435873 h 509406"/>
                <a:gd name="connsiteX779" fmla="*/ 902496 w 2377881"/>
                <a:gd name="connsiteY779" fmla="*/ 436825 h 509406"/>
                <a:gd name="connsiteX780" fmla="*/ 901639 w 2377881"/>
                <a:gd name="connsiteY780" fmla="*/ 437016 h 509406"/>
                <a:gd name="connsiteX781" fmla="*/ 900687 w 2377881"/>
                <a:gd name="connsiteY781" fmla="*/ 433015 h 509406"/>
                <a:gd name="connsiteX782" fmla="*/ 901639 w 2377881"/>
                <a:gd name="connsiteY782" fmla="*/ 432825 h 509406"/>
                <a:gd name="connsiteX783" fmla="*/ 904020 w 2377881"/>
                <a:gd name="connsiteY783" fmla="*/ 432444 h 509406"/>
                <a:gd name="connsiteX784" fmla="*/ 909354 w 2377881"/>
                <a:gd name="connsiteY784" fmla="*/ 430825 h 509406"/>
                <a:gd name="connsiteX785" fmla="*/ 905259 w 2377881"/>
                <a:gd name="connsiteY785" fmla="*/ 427777 h 509406"/>
                <a:gd name="connsiteX786" fmla="*/ 906211 w 2377881"/>
                <a:gd name="connsiteY786" fmla="*/ 424348 h 509406"/>
                <a:gd name="connsiteX787" fmla="*/ 102396 w 2377881"/>
                <a:gd name="connsiteY787" fmla="*/ 423490 h 509406"/>
                <a:gd name="connsiteX788" fmla="*/ 90014 w 2377881"/>
                <a:gd name="connsiteY788" fmla="*/ 427014 h 509406"/>
                <a:gd name="connsiteX789" fmla="*/ 87632 w 2377881"/>
                <a:gd name="connsiteY789" fmla="*/ 426538 h 509406"/>
                <a:gd name="connsiteX790" fmla="*/ 84965 w 2377881"/>
                <a:gd name="connsiteY790" fmla="*/ 427871 h 509406"/>
                <a:gd name="connsiteX791" fmla="*/ 85251 w 2377881"/>
                <a:gd name="connsiteY791" fmla="*/ 429681 h 509406"/>
                <a:gd name="connsiteX792" fmla="*/ 96491 w 2377881"/>
                <a:gd name="connsiteY792" fmla="*/ 432443 h 509406"/>
                <a:gd name="connsiteX793" fmla="*/ 99634 w 2377881"/>
                <a:gd name="connsiteY793" fmla="*/ 429205 h 509406"/>
                <a:gd name="connsiteX794" fmla="*/ 100777 w 2377881"/>
                <a:gd name="connsiteY794" fmla="*/ 426347 h 509406"/>
                <a:gd name="connsiteX795" fmla="*/ 102301 w 2377881"/>
                <a:gd name="connsiteY795" fmla="*/ 426347 h 509406"/>
                <a:gd name="connsiteX796" fmla="*/ 102396 w 2377881"/>
                <a:gd name="connsiteY796" fmla="*/ 423490 h 509406"/>
                <a:gd name="connsiteX797" fmla="*/ 949073 w 2377881"/>
                <a:gd name="connsiteY797" fmla="*/ 420823 h 509406"/>
                <a:gd name="connsiteX798" fmla="*/ 950407 w 2377881"/>
                <a:gd name="connsiteY798" fmla="*/ 423681 h 509406"/>
                <a:gd name="connsiteX799" fmla="*/ 938310 w 2377881"/>
                <a:gd name="connsiteY799" fmla="*/ 427777 h 509406"/>
                <a:gd name="connsiteX800" fmla="*/ 936310 w 2377881"/>
                <a:gd name="connsiteY800" fmla="*/ 423490 h 509406"/>
                <a:gd name="connsiteX801" fmla="*/ 942692 w 2377881"/>
                <a:gd name="connsiteY801" fmla="*/ 424157 h 509406"/>
                <a:gd name="connsiteX802" fmla="*/ 944025 w 2377881"/>
                <a:gd name="connsiteY802" fmla="*/ 424252 h 509406"/>
                <a:gd name="connsiteX803" fmla="*/ 949073 w 2377881"/>
                <a:gd name="connsiteY803" fmla="*/ 420823 h 509406"/>
                <a:gd name="connsiteX804" fmla="*/ 1018130 w 2377881"/>
                <a:gd name="connsiteY804" fmla="*/ 420156 h 509406"/>
                <a:gd name="connsiteX805" fmla="*/ 1025369 w 2377881"/>
                <a:gd name="connsiteY805" fmla="*/ 424156 h 509406"/>
                <a:gd name="connsiteX806" fmla="*/ 1026036 w 2377881"/>
                <a:gd name="connsiteY806" fmla="*/ 424537 h 509406"/>
                <a:gd name="connsiteX807" fmla="*/ 1031275 w 2377881"/>
                <a:gd name="connsiteY807" fmla="*/ 429300 h 509406"/>
                <a:gd name="connsiteX808" fmla="*/ 1035466 w 2377881"/>
                <a:gd name="connsiteY808" fmla="*/ 431396 h 509406"/>
                <a:gd name="connsiteX809" fmla="*/ 1035275 w 2377881"/>
                <a:gd name="connsiteY809" fmla="*/ 434062 h 509406"/>
                <a:gd name="connsiteX810" fmla="*/ 1034608 w 2377881"/>
                <a:gd name="connsiteY810" fmla="*/ 434634 h 509406"/>
                <a:gd name="connsiteX811" fmla="*/ 1014892 w 2377881"/>
                <a:gd name="connsiteY811" fmla="*/ 426824 h 509406"/>
                <a:gd name="connsiteX812" fmla="*/ 1018130 w 2377881"/>
                <a:gd name="connsiteY812" fmla="*/ 420156 h 509406"/>
                <a:gd name="connsiteX813" fmla="*/ 1513716 w 2377881"/>
                <a:gd name="connsiteY813" fmla="*/ 418061 h 509406"/>
                <a:gd name="connsiteX814" fmla="*/ 1514192 w 2377881"/>
                <a:gd name="connsiteY814" fmla="*/ 418061 h 509406"/>
                <a:gd name="connsiteX815" fmla="*/ 1515049 w 2377881"/>
                <a:gd name="connsiteY815" fmla="*/ 426824 h 509406"/>
                <a:gd name="connsiteX816" fmla="*/ 1518478 w 2377881"/>
                <a:gd name="connsiteY816" fmla="*/ 429967 h 509406"/>
                <a:gd name="connsiteX817" fmla="*/ 1519145 w 2377881"/>
                <a:gd name="connsiteY817" fmla="*/ 430539 h 509406"/>
                <a:gd name="connsiteX818" fmla="*/ 1509906 w 2377881"/>
                <a:gd name="connsiteY818" fmla="*/ 433301 h 509406"/>
                <a:gd name="connsiteX819" fmla="*/ 1508572 w 2377881"/>
                <a:gd name="connsiteY819" fmla="*/ 428062 h 509406"/>
                <a:gd name="connsiteX820" fmla="*/ 1512573 w 2377881"/>
                <a:gd name="connsiteY820" fmla="*/ 418156 h 509406"/>
                <a:gd name="connsiteX821" fmla="*/ 1044038 w 2377881"/>
                <a:gd name="connsiteY821" fmla="*/ 417299 h 509406"/>
                <a:gd name="connsiteX822" fmla="*/ 1045372 w 2377881"/>
                <a:gd name="connsiteY822" fmla="*/ 423490 h 509406"/>
                <a:gd name="connsiteX823" fmla="*/ 1046419 w 2377881"/>
                <a:gd name="connsiteY823" fmla="*/ 423014 h 509406"/>
                <a:gd name="connsiteX824" fmla="*/ 1047467 w 2377881"/>
                <a:gd name="connsiteY824" fmla="*/ 422633 h 509406"/>
                <a:gd name="connsiteX825" fmla="*/ 1051563 w 2377881"/>
                <a:gd name="connsiteY825" fmla="*/ 424347 h 509406"/>
                <a:gd name="connsiteX826" fmla="*/ 1052325 w 2377881"/>
                <a:gd name="connsiteY826" fmla="*/ 426729 h 509406"/>
                <a:gd name="connsiteX827" fmla="*/ 1042609 w 2377881"/>
                <a:gd name="connsiteY827" fmla="*/ 427205 h 509406"/>
                <a:gd name="connsiteX828" fmla="*/ 1035942 w 2377881"/>
                <a:gd name="connsiteY828" fmla="*/ 424728 h 509406"/>
                <a:gd name="connsiteX829" fmla="*/ 1036132 w 2377881"/>
                <a:gd name="connsiteY829" fmla="*/ 424252 h 509406"/>
                <a:gd name="connsiteX830" fmla="*/ 1038038 w 2377881"/>
                <a:gd name="connsiteY830" fmla="*/ 418156 h 509406"/>
                <a:gd name="connsiteX831" fmla="*/ 310612 w 2377881"/>
                <a:gd name="connsiteY831" fmla="*/ 416536 h 509406"/>
                <a:gd name="connsiteX832" fmla="*/ 308326 w 2377881"/>
                <a:gd name="connsiteY832" fmla="*/ 426823 h 509406"/>
                <a:gd name="connsiteX833" fmla="*/ 315375 w 2377881"/>
                <a:gd name="connsiteY833" fmla="*/ 418156 h 509406"/>
                <a:gd name="connsiteX834" fmla="*/ 310612 w 2377881"/>
                <a:gd name="connsiteY834" fmla="*/ 416536 h 509406"/>
                <a:gd name="connsiteX835" fmla="*/ 1254826 w 2377881"/>
                <a:gd name="connsiteY835" fmla="*/ 415775 h 509406"/>
                <a:gd name="connsiteX836" fmla="*/ 1261684 w 2377881"/>
                <a:gd name="connsiteY836" fmla="*/ 418632 h 509406"/>
                <a:gd name="connsiteX837" fmla="*/ 1264923 w 2377881"/>
                <a:gd name="connsiteY837" fmla="*/ 427681 h 509406"/>
                <a:gd name="connsiteX838" fmla="*/ 1261017 w 2377881"/>
                <a:gd name="connsiteY838" fmla="*/ 426157 h 509406"/>
                <a:gd name="connsiteX839" fmla="*/ 1253588 w 2377881"/>
                <a:gd name="connsiteY839" fmla="*/ 423014 h 509406"/>
                <a:gd name="connsiteX840" fmla="*/ 1252636 w 2377881"/>
                <a:gd name="connsiteY840" fmla="*/ 416061 h 509406"/>
                <a:gd name="connsiteX841" fmla="*/ 1253778 w 2377881"/>
                <a:gd name="connsiteY841" fmla="*/ 415965 h 509406"/>
                <a:gd name="connsiteX842" fmla="*/ 1177483 w 2377881"/>
                <a:gd name="connsiteY842" fmla="*/ 415775 h 509406"/>
                <a:gd name="connsiteX843" fmla="*/ 1178435 w 2377881"/>
                <a:gd name="connsiteY843" fmla="*/ 415965 h 509406"/>
                <a:gd name="connsiteX844" fmla="*/ 1180245 w 2377881"/>
                <a:gd name="connsiteY844" fmla="*/ 418061 h 509406"/>
                <a:gd name="connsiteX845" fmla="*/ 1176530 w 2377881"/>
                <a:gd name="connsiteY845" fmla="*/ 422538 h 509406"/>
                <a:gd name="connsiteX846" fmla="*/ 1174816 w 2377881"/>
                <a:gd name="connsiteY846" fmla="*/ 422538 h 509406"/>
                <a:gd name="connsiteX847" fmla="*/ 1169006 w 2377881"/>
                <a:gd name="connsiteY847" fmla="*/ 430158 h 509406"/>
                <a:gd name="connsiteX848" fmla="*/ 1165195 w 2377881"/>
                <a:gd name="connsiteY848" fmla="*/ 429967 h 509406"/>
                <a:gd name="connsiteX849" fmla="*/ 1165100 w 2377881"/>
                <a:gd name="connsiteY849" fmla="*/ 429586 h 509406"/>
                <a:gd name="connsiteX850" fmla="*/ 1165576 w 2377881"/>
                <a:gd name="connsiteY850" fmla="*/ 426919 h 509406"/>
                <a:gd name="connsiteX851" fmla="*/ 1171006 w 2377881"/>
                <a:gd name="connsiteY851" fmla="*/ 424919 h 509406"/>
                <a:gd name="connsiteX852" fmla="*/ 1177483 w 2377881"/>
                <a:gd name="connsiteY852" fmla="*/ 415775 h 509406"/>
                <a:gd name="connsiteX853" fmla="*/ 1327216 w 2377881"/>
                <a:gd name="connsiteY853" fmla="*/ 415584 h 509406"/>
                <a:gd name="connsiteX854" fmla="*/ 1329883 w 2377881"/>
                <a:gd name="connsiteY854" fmla="*/ 418632 h 509406"/>
                <a:gd name="connsiteX855" fmla="*/ 1331311 w 2377881"/>
                <a:gd name="connsiteY855" fmla="*/ 420251 h 509406"/>
                <a:gd name="connsiteX856" fmla="*/ 1331788 w 2377881"/>
                <a:gd name="connsiteY856" fmla="*/ 424061 h 509406"/>
                <a:gd name="connsiteX857" fmla="*/ 1325310 w 2377881"/>
                <a:gd name="connsiteY857" fmla="*/ 420442 h 509406"/>
                <a:gd name="connsiteX858" fmla="*/ 1327216 w 2377881"/>
                <a:gd name="connsiteY858" fmla="*/ 415584 h 509406"/>
                <a:gd name="connsiteX859" fmla="*/ 160213 w 2377881"/>
                <a:gd name="connsiteY859" fmla="*/ 415298 h 509406"/>
                <a:gd name="connsiteX860" fmla="*/ 157260 w 2377881"/>
                <a:gd name="connsiteY860" fmla="*/ 416822 h 509406"/>
                <a:gd name="connsiteX861" fmla="*/ 156498 w 2377881"/>
                <a:gd name="connsiteY861" fmla="*/ 417203 h 509406"/>
                <a:gd name="connsiteX862" fmla="*/ 151831 w 2377881"/>
                <a:gd name="connsiteY862" fmla="*/ 417965 h 509406"/>
                <a:gd name="connsiteX863" fmla="*/ 149354 w 2377881"/>
                <a:gd name="connsiteY863" fmla="*/ 417584 h 509406"/>
                <a:gd name="connsiteX864" fmla="*/ 145258 w 2377881"/>
                <a:gd name="connsiteY864" fmla="*/ 418346 h 509406"/>
                <a:gd name="connsiteX865" fmla="*/ 138496 w 2377881"/>
                <a:gd name="connsiteY865" fmla="*/ 420251 h 509406"/>
                <a:gd name="connsiteX866" fmla="*/ 129257 w 2377881"/>
                <a:gd name="connsiteY866" fmla="*/ 423394 h 509406"/>
                <a:gd name="connsiteX867" fmla="*/ 133543 w 2377881"/>
                <a:gd name="connsiteY867" fmla="*/ 432538 h 509406"/>
                <a:gd name="connsiteX868" fmla="*/ 143544 w 2377881"/>
                <a:gd name="connsiteY868" fmla="*/ 426919 h 509406"/>
                <a:gd name="connsiteX869" fmla="*/ 152021 w 2377881"/>
                <a:gd name="connsiteY869" fmla="*/ 428538 h 509406"/>
                <a:gd name="connsiteX870" fmla="*/ 151259 w 2377881"/>
                <a:gd name="connsiteY870" fmla="*/ 426538 h 509406"/>
                <a:gd name="connsiteX871" fmla="*/ 159070 w 2377881"/>
                <a:gd name="connsiteY871" fmla="*/ 420632 h 509406"/>
                <a:gd name="connsiteX872" fmla="*/ 162403 w 2377881"/>
                <a:gd name="connsiteY872" fmla="*/ 417013 h 509406"/>
                <a:gd name="connsiteX873" fmla="*/ 161165 w 2377881"/>
                <a:gd name="connsiteY873" fmla="*/ 416060 h 509406"/>
                <a:gd name="connsiteX874" fmla="*/ 1356362 w 2377881"/>
                <a:gd name="connsiteY874" fmla="*/ 414155 h 509406"/>
                <a:gd name="connsiteX875" fmla="*/ 1360839 w 2377881"/>
                <a:gd name="connsiteY875" fmla="*/ 419013 h 509406"/>
                <a:gd name="connsiteX876" fmla="*/ 1364744 w 2377881"/>
                <a:gd name="connsiteY876" fmla="*/ 422061 h 509406"/>
                <a:gd name="connsiteX877" fmla="*/ 1355791 w 2377881"/>
                <a:gd name="connsiteY877" fmla="*/ 421204 h 509406"/>
                <a:gd name="connsiteX878" fmla="*/ 1355505 w 2377881"/>
                <a:gd name="connsiteY878" fmla="*/ 421013 h 509406"/>
                <a:gd name="connsiteX879" fmla="*/ 1349123 w 2377881"/>
                <a:gd name="connsiteY879" fmla="*/ 430157 h 509406"/>
                <a:gd name="connsiteX880" fmla="*/ 1351124 w 2377881"/>
                <a:gd name="connsiteY880" fmla="*/ 433586 h 509406"/>
                <a:gd name="connsiteX881" fmla="*/ 1353886 w 2377881"/>
                <a:gd name="connsiteY881" fmla="*/ 438158 h 509406"/>
                <a:gd name="connsiteX882" fmla="*/ 1347885 w 2377881"/>
                <a:gd name="connsiteY882" fmla="*/ 433300 h 509406"/>
                <a:gd name="connsiteX883" fmla="*/ 1347980 w 2377881"/>
                <a:gd name="connsiteY883" fmla="*/ 430538 h 509406"/>
                <a:gd name="connsiteX884" fmla="*/ 1344361 w 2377881"/>
                <a:gd name="connsiteY884" fmla="*/ 422347 h 509406"/>
                <a:gd name="connsiteX885" fmla="*/ 1344647 w 2377881"/>
                <a:gd name="connsiteY885" fmla="*/ 419394 h 509406"/>
                <a:gd name="connsiteX886" fmla="*/ 1344933 w 2377881"/>
                <a:gd name="connsiteY886" fmla="*/ 417775 h 509406"/>
                <a:gd name="connsiteX887" fmla="*/ 1356362 w 2377881"/>
                <a:gd name="connsiteY887" fmla="*/ 414155 h 509406"/>
                <a:gd name="connsiteX888" fmla="*/ 353951 w 2377881"/>
                <a:gd name="connsiteY888" fmla="*/ 413774 h 509406"/>
                <a:gd name="connsiteX889" fmla="*/ 345379 w 2377881"/>
                <a:gd name="connsiteY889" fmla="*/ 415012 h 509406"/>
                <a:gd name="connsiteX890" fmla="*/ 347379 w 2377881"/>
                <a:gd name="connsiteY890" fmla="*/ 419394 h 509406"/>
                <a:gd name="connsiteX891" fmla="*/ 349951 w 2377881"/>
                <a:gd name="connsiteY891" fmla="*/ 418537 h 509406"/>
                <a:gd name="connsiteX892" fmla="*/ 349951 w 2377881"/>
                <a:gd name="connsiteY892" fmla="*/ 418822 h 509406"/>
                <a:gd name="connsiteX893" fmla="*/ 354332 w 2377881"/>
                <a:gd name="connsiteY893" fmla="*/ 422156 h 509406"/>
                <a:gd name="connsiteX894" fmla="*/ 357571 w 2377881"/>
                <a:gd name="connsiteY894" fmla="*/ 421394 h 509406"/>
                <a:gd name="connsiteX895" fmla="*/ 357475 w 2377881"/>
                <a:gd name="connsiteY895" fmla="*/ 419489 h 509406"/>
                <a:gd name="connsiteX896" fmla="*/ 353951 w 2377881"/>
                <a:gd name="connsiteY896" fmla="*/ 413774 h 509406"/>
                <a:gd name="connsiteX897" fmla="*/ 399195 w 2377881"/>
                <a:gd name="connsiteY897" fmla="*/ 413488 h 509406"/>
                <a:gd name="connsiteX898" fmla="*/ 397100 w 2377881"/>
                <a:gd name="connsiteY898" fmla="*/ 413584 h 509406"/>
                <a:gd name="connsiteX899" fmla="*/ 394623 w 2377881"/>
                <a:gd name="connsiteY899" fmla="*/ 413679 h 509406"/>
                <a:gd name="connsiteX900" fmla="*/ 389289 w 2377881"/>
                <a:gd name="connsiteY900" fmla="*/ 420918 h 509406"/>
                <a:gd name="connsiteX901" fmla="*/ 393575 w 2377881"/>
                <a:gd name="connsiteY901" fmla="*/ 423585 h 509406"/>
                <a:gd name="connsiteX902" fmla="*/ 394147 w 2377881"/>
                <a:gd name="connsiteY902" fmla="*/ 422632 h 509406"/>
                <a:gd name="connsiteX903" fmla="*/ 401862 w 2377881"/>
                <a:gd name="connsiteY903" fmla="*/ 414822 h 509406"/>
                <a:gd name="connsiteX904" fmla="*/ 402719 w 2377881"/>
                <a:gd name="connsiteY904" fmla="*/ 414346 h 509406"/>
                <a:gd name="connsiteX905" fmla="*/ 399195 w 2377881"/>
                <a:gd name="connsiteY905" fmla="*/ 413488 h 509406"/>
                <a:gd name="connsiteX906" fmla="*/ 418912 w 2377881"/>
                <a:gd name="connsiteY906" fmla="*/ 413393 h 509406"/>
                <a:gd name="connsiteX907" fmla="*/ 405862 w 2377881"/>
                <a:gd name="connsiteY907" fmla="*/ 416346 h 509406"/>
                <a:gd name="connsiteX908" fmla="*/ 407577 w 2377881"/>
                <a:gd name="connsiteY908" fmla="*/ 421204 h 509406"/>
                <a:gd name="connsiteX909" fmla="*/ 410816 w 2377881"/>
                <a:gd name="connsiteY909" fmla="*/ 418537 h 509406"/>
                <a:gd name="connsiteX910" fmla="*/ 417674 w 2377881"/>
                <a:gd name="connsiteY910" fmla="*/ 416917 h 509406"/>
                <a:gd name="connsiteX911" fmla="*/ 418435 w 2377881"/>
                <a:gd name="connsiteY911" fmla="*/ 417298 h 509406"/>
                <a:gd name="connsiteX912" fmla="*/ 418912 w 2377881"/>
                <a:gd name="connsiteY912" fmla="*/ 413393 h 509406"/>
                <a:gd name="connsiteX913" fmla="*/ 204409 w 2377881"/>
                <a:gd name="connsiteY913" fmla="*/ 412441 h 509406"/>
                <a:gd name="connsiteX914" fmla="*/ 203170 w 2377881"/>
                <a:gd name="connsiteY914" fmla="*/ 413107 h 509406"/>
                <a:gd name="connsiteX915" fmla="*/ 194408 w 2377881"/>
                <a:gd name="connsiteY915" fmla="*/ 418251 h 509406"/>
                <a:gd name="connsiteX916" fmla="*/ 193169 w 2377881"/>
                <a:gd name="connsiteY916" fmla="*/ 420632 h 509406"/>
                <a:gd name="connsiteX917" fmla="*/ 194122 w 2377881"/>
                <a:gd name="connsiteY917" fmla="*/ 421966 h 509406"/>
                <a:gd name="connsiteX918" fmla="*/ 198313 w 2377881"/>
                <a:gd name="connsiteY918" fmla="*/ 422823 h 509406"/>
                <a:gd name="connsiteX919" fmla="*/ 198979 w 2377881"/>
                <a:gd name="connsiteY919" fmla="*/ 422823 h 509406"/>
                <a:gd name="connsiteX920" fmla="*/ 207742 w 2377881"/>
                <a:gd name="connsiteY920" fmla="*/ 415393 h 509406"/>
                <a:gd name="connsiteX921" fmla="*/ 208219 w 2377881"/>
                <a:gd name="connsiteY921" fmla="*/ 415203 h 509406"/>
                <a:gd name="connsiteX922" fmla="*/ 204409 w 2377881"/>
                <a:gd name="connsiteY922" fmla="*/ 412441 h 509406"/>
                <a:gd name="connsiteX923" fmla="*/ 1225870 w 2377881"/>
                <a:gd name="connsiteY923" fmla="*/ 411870 h 509406"/>
                <a:gd name="connsiteX924" fmla="*/ 1226346 w 2377881"/>
                <a:gd name="connsiteY924" fmla="*/ 412632 h 509406"/>
                <a:gd name="connsiteX925" fmla="*/ 1229203 w 2377881"/>
                <a:gd name="connsiteY925" fmla="*/ 418918 h 509406"/>
                <a:gd name="connsiteX926" fmla="*/ 1231108 w 2377881"/>
                <a:gd name="connsiteY926" fmla="*/ 421966 h 509406"/>
                <a:gd name="connsiteX927" fmla="*/ 1237585 w 2377881"/>
                <a:gd name="connsiteY927" fmla="*/ 420442 h 509406"/>
                <a:gd name="connsiteX928" fmla="*/ 1234918 w 2377881"/>
                <a:gd name="connsiteY928" fmla="*/ 428158 h 509406"/>
                <a:gd name="connsiteX929" fmla="*/ 1228822 w 2377881"/>
                <a:gd name="connsiteY929" fmla="*/ 428062 h 509406"/>
                <a:gd name="connsiteX930" fmla="*/ 1225584 w 2377881"/>
                <a:gd name="connsiteY930" fmla="*/ 419585 h 509406"/>
                <a:gd name="connsiteX931" fmla="*/ 1225870 w 2377881"/>
                <a:gd name="connsiteY931" fmla="*/ 411870 h 509406"/>
                <a:gd name="connsiteX932" fmla="*/ 336425 w 2377881"/>
                <a:gd name="connsiteY932" fmla="*/ 411869 h 509406"/>
                <a:gd name="connsiteX933" fmla="*/ 332996 w 2377881"/>
                <a:gd name="connsiteY933" fmla="*/ 413298 h 509406"/>
                <a:gd name="connsiteX934" fmla="*/ 333282 w 2377881"/>
                <a:gd name="connsiteY934" fmla="*/ 413488 h 509406"/>
                <a:gd name="connsiteX935" fmla="*/ 332901 w 2377881"/>
                <a:gd name="connsiteY935" fmla="*/ 416441 h 509406"/>
                <a:gd name="connsiteX936" fmla="*/ 326043 w 2377881"/>
                <a:gd name="connsiteY936" fmla="*/ 418156 h 509406"/>
                <a:gd name="connsiteX937" fmla="*/ 324709 w 2377881"/>
                <a:gd name="connsiteY937" fmla="*/ 420632 h 509406"/>
                <a:gd name="connsiteX938" fmla="*/ 327186 w 2377881"/>
                <a:gd name="connsiteY938" fmla="*/ 422156 h 509406"/>
                <a:gd name="connsiteX939" fmla="*/ 331091 w 2377881"/>
                <a:gd name="connsiteY939" fmla="*/ 421489 h 509406"/>
                <a:gd name="connsiteX940" fmla="*/ 337664 w 2377881"/>
                <a:gd name="connsiteY940" fmla="*/ 414536 h 509406"/>
                <a:gd name="connsiteX941" fmla="*/ 336616 w 2377881"/>
                <a:gd name="connsiteY941" fmla="*/ 412250 h 509406"/>
                <a:gd name="connsiteX942" fmla="*/ 1167672 w 2377881"/>
                <a:gd name="connsiteY942" fmla="*/ 409774 h 509406"/>
                <a:gd name="connsiteX943" fmla="*/ 1169006 w 2377881"/>
                <a:gd name="connsiteY943" fmla="*/ 409774 h 509406"/>
                <a:gd name="connsiteX944" fmla="*/ 1172720 w 2377881"/>
                <a:gd name="connsiteY944" fmla="*/ 411393 h 509406"/>
                <a:gd name="connsiteX945" fmla="*/ 1171292 w 2377881"/>
                <a:gd name="connsiteY945" fmla="*/ 413679 h 509406"/>
                <a:gd name="connsiteX946" fmla="*/ 1163767 w 2377881"/>
                <a:gd name="connsiteY946" fmla="*/ 414537 h 509406"/>
                <a:gd name="connsiteX947" fmla="*/ 1154528 w 2377881"/>
                <a:gd name="connsiteY947" fmla="*/ 424728 h 509406"/>
                <a:gd name="connsiteX948" fmla="*/ 1150813 w 2377881"/>
                <a:gd name="connsiteY948" fmla="*/ 422538 h 509406"/>
                <a:gd name="connsiteX949" fmla="*/ 1149003 w 2377881"/>
                <a:gd name="connsiteY949" fmla="*/ 421490 h 509406"/>
                <a:gd name="connsiteX950" fmla="*/ 1141574 w 2377881"/>
                <a:gd name="connsiteY950" fmla="*/ 434444 h 509406"/>
                <a:gd name="connsiteX951" fmla="*/ 1132620 w 2377881"/>
                <a:gd name="connsiteY951" fmla="*/ 435015 h 509406"/>
                <a:gd name="connsiteX952" fmla="*/ 1132239 w 2377881"/>
                <a:gd name="connsiteY952" fmla="*/ 435015 h 509406"/>
                <a:gd name="connsiteX953" fmla="*/ 1133573 w 2377881"/>
                <a:gd name="connsiteY953" fmla="*/ 441302 h 509406"/>
                <a:gd name="connsiteX954" fmla="*/ 1132906 w 2377881"/>
                <a:gd name="connsiteY954" fmla="*/ 446636 h 509406"/>
                <a:gd name="connsiteX955" fmla="*/ 1128239 w 2377881"/>
                <a:gd name="connsiteY955" fmla="*/ 450922 h 509406"/>
                <a:gd name="connsiteX956" fmla="*/ 1128905 w 2377881"/>
                <a:gd name="connsiteY956" fmla="*/ 453398 h 509406"/>
                <a:gd name="connsiteX957" fmla="*/ 1122047 w 2377881"/>
                <a:gd name="connsiteY957" fmla="*/ 452922 h 509406"/>
                <a:gd name="connsiteX958" fmla="*/ 1121190 w 2377881"/>
                <a:gd name="connsiteY958" fmla="*/ 452446 h 509406"/>
                <a:gd name="connsiteX959" fmla="*/ 1117761 w 2377881"/>
                <a:gd name="connsiteY959" fmla="*/ 450446 h 509406"/>
                <a:gd name="connsiteX960" fmla="*/ 1129477 w 2377881"/>
                <a:gd name="connsiteY960" fmla="*/ 445397 h 509406"/>
                <a:gd name="connsiteX961" fmla="*/ 1129096 w 2377881"/>
                <a:gd name="connsiteY961" fmla="*/ 444636 h 509406"/>
                <a:gd name="connsiteX962" fmla="*/ 1125667 w 2377881"/>
                <a:gd name="connsiteY962" fmla="*/ 439016 h 509406"/>
                <a:gd name="connsiteX963" fmla="*/ 1127953 w 2377881"/>
                <a:gd name="connsiteY963" fmla="*/ 436349 h 509406"/>
                <a:gd name="connsiteX964" fmla="*/ 1121857 w 2377881"/>
                <a:gd name="connsiteY964" fmla="*/ 433491 h 509406"/>
                <a:gd name="connsiteX965" fmla="*/ 1115570 w 2377881"/>
                <a:gd name="connsiteY965" fmla="*/ 439682 h 509406"/>
                <a:gd name="connsiteX966" fmla="*/ 1113475 w 2377881"/>
                <a:gd name="connsiteY966" fmla="*/ 440254 h 509406"/>
                <a:gd name="connsiteX967" fmla="*/ 1113380 w 2377881"/>
                <a:gd name="connsiteY967" fmla="*/ 439778 h 509406"/>
                <a:gd name="connsiteX968" fmla="*/ 1106903 w 2377881"/>
                <a:gd name="connsiteY968" fmla="*/ 434825 h 509406"/>
                <a:gd name="connsiteX969" fmla="*/ 1106045 w 2377881"/>
                <a:gd name="connsiteY969" fmla="*/ 435587 h 509406"/>
                <a:gd name="connsiteX970" fmla="*/ 1109855 w 2377881"/>
                <a:gd name="connsiteY970" fmla="*/ 441397 h 509406"/>
                <a:gd name="connsiteX971" fmla="*/ 1110046 w 2377881"/>
                <a:gd name="connsiteY971" fmla="*/ 441683 h 509406"/>
                <a:gd name="connsiteX972" fmla="*/ 1109475 w 2377881"/>
                <a:gd name="connsiteY972" fmla="*/ 443112 h 509406"/>
                <a:gd name="connsiteX973" fmla="*/ 1101759 w 2377881"/>
                <a:gd name="connsiteY973" fmla="*/ 437492 h 509406"/>
                <a:gd name="connsiteX974" fmla="*/ 1100140 w 2377881"/>
                <a:gd name="connsiteY974" fmla="*/ 435587 h 509406"/>
                <a:gd name="connsiteX975" fmla="*/ 1092615 w 2377881"/>
                <a:gd name="connsiteY975" fmla="*/ 432634 h 509406"/>
                <a:gd name="connsiteX976" fmla="*/ 1084233 w 2377881"/>
                <a:gd name="connsiteY976" fmla="*/ 431396 h 509406"/>
                <a:gd name="connsiteX977" fmla="*/ 1082614 w 2377881"/>
                <a:gd name="connsiteY977" fmla="*/ 430443 h 509406"/>
                <a:gd name="connsiteX978" fmla="*/ 1076232 w 2377881"/>
                <a:gd name="connsiteY978" fmla="*/ 430824 h 509406"/>
                <a:gd name="connsiteX979" fmla="*/ 1078518 w 2377881"/>
                <a:gd name="connsiteY979" fmla="*/ 426443 h 509406"/>
                <a:gd name="connsiteX980" fmla="*/ 1071755 w 2377881"/>
                <a:gd name="connsiteY980" fmla="*/ 427014 h 509406"/>
                <a:gd name="connsiteX981" fmla="*/ 1066802 w 2377881"/>
                <a:gd name="connsiteY981" fmla="*/ 425681 h 509406"/>
                <a:gd name="connsiteX982" fmla="*/ 1061945 w 2377881"/>
                <a:gd name="connsiteY982" fmla="*/ 427491 h 509406"/>
                <a:gd name="connsiteX983" fmla="*/ 1058801 w 2377881"/>
                <a:gd name="connsiteY983" fmla="*/ 422538 h 509406"/>
                <a:gd name="connsiteX984" fmla="*/ 1071089 w 2377881"/>
                <a:gd name="connsiteY984" fmla="*/ 423395 h 509406"/>
                <a:gd name="connsiteX985" fmla="*/ 1075946 w 2377881"/>
                <a:gd name="connsiteY985" fmla="*/ 422156 h 509406"/>
                <a:gd name="connsiteX986" fmla="*/ 1077375 w 2377881"/>
                <a:gd name="connsiteY986" fmla="*/ 421775 h 509406"/>
                <a:gd name="connsiteX987" fmla="*/ 1083090 w 2377881"/>
                <a:gd name="connsiteY987" fmla="*/ 417108 h 509406"/>
                <a:gd name="connsiteX988" fmla="*/ 1085757 w 2377881"/>
                <a:gd name="connsiteY988" fmla="*/ 419490 h 509406"/>
                <a:gd name="connsiteX989" fmla="*/ 1086900 w 2377881"/>
                <a:gd name="connsiteY989" fmla="*/ 420537 h 509406"/>
                <a:gd name="connsiteX990" fmla="*/ 1092044 w 2377881"/>
                <a:gd name="connsiteY990" fmla="*/ 421395 h 509406"/>
                <a:gd name="connsiteX991" fmla="*/ 1101378 w 2377881"/>
                <a:gd name="connsiteY991" fmla="*/ 419585 h 509406"/>
                <a:gd name="connsiteX992" fmla="*/ 1102712 w 2377881"/>
                <a:gd name="connsiteY992" fmla="*/ 420728 h 509406"/>
                <a:gd name="connsiteX993" fmla="*/ 1107855 w 2377881"/>
                <a:gd name="connsiteY993" fmla="*/ 421299 h 509406"/>
                <a:gd name="connsiteX994" fmla="*/ 1108522 w 2377881"/>
                <a:gd name="connsiteY994" fmla="*/ 420347 h 509406"/>
                <a:gd name="connsiteX995" fmla="*/ 1110998 w 2377881"/>
                <a:gd name="connsiteY995" fmla="*/ 417108 h 509406"/>
                <a:gd name="connsiteX996" fmla="*/ 1124334 w 2377881"/>
                <a:gd name="connsiteY996" fmla="*/ 418061 h 509406"/>
                <a:gd name="connsiteX997" fmla="*/ 1130715 w 2377881"/>
                <a:gd name="connsiteY997" fmla="*/ 420918 h 509406"/>
                <a:gd name="connsiteX998" fmla="*/ 1130620 w 2377881"/>
                <a:gd name="connsiteY998" fmla="*/ 431300 h 509406"/>
                <a:gd name="connsiteX999" fmla="*/ 1136335 w 2377881"/>
                <a:gd name="connsiteY999" fmla="*/ 422538 h 509406"/>
                <a:gd name="connsiteX1000" fmla="*/ 1141669 w 2377881"/>
                <a:gd name="connsiteY1000" fmla="*/ 418823 h 509406"/>
                <a:gd name="connsiteX1001" fmla="*/ 1149003 w 2377881"/>
                <a:gd name="connsiteY1001" fmla="*/ 418346 h 509406"/>
                <a:gd name="connsiteX1002" fmla="*/ 1156909 w 2377881"/>
                <a:gd name="connsiteY1002" fmla="*/ 410822 h 509406"/>
                <a:gd name="connsiteX1003" fmla="*/ 1160147 w 2377881"/>
                <a:gd name="connsiteY1003" fmla="*/ 412917 h 509406"/>
                <a:gd name="connsiteX1004" fmla="*/ 1162814 w 2377881"/>
                <a:gd name="connsiteY1004" fmla="*/ 414632 h 509406"/>
                <a:gd name="connsiteX1005" fmla="*/ 1167672 w 2377881"/>
                <a:gd name="connsiteY1005" fmla="*/ 409774 h 509406"/>
                <a:gd name="connsiteX1006" fmla="*/ 1213201 w 2377881"/>
                <a:gd name="connsiteY1006" fmla="*/ 409679 h 509406"/>
                <a:gd name="connsiteX1007" fmla="*/ 1217869 w 2377881"/>
                <a:gd name="connsiteY1007" fmla="*/ 413299 h 509406"/>
                <a:gd name="connsiteX1008" fmla="*/ 1218821 w 2377881"/>
                <a:gd name="connsiteY1008" fmla="*/ 429491 h 509406"/>
                <a:gd name="connsiteX1009" fmla="*/ 1212249 w 2377881"/>
                <a:gd name="connsiteY1009" fmla="*/ 430444 h 509406"/>
                <a:gd name="connsiteX1010" fmla="*/ 1207201 w 2377881"/>
                <a:gd name="connsiteY1010" fmla="*/ 430729 h 509406"/>
                <a:gd name="connsiteX1011" fmla="*/ 1205772 w 2377881"/>
                <a:gd name="connsiteY1011" fmla="*/ 431110 h 509406"/>
                <a:gd name="connsiteX1012" fmla="*/ 1201009 w 2377881"/>
                <a:gd name="connsiteY1012" fmla="*/ 429015 h 509406"/>
                <a:gd name="connsiteX1013" fmla="*/ 1183483 w 2377881"/>
                <a:gd name="connsiteY1013" fmla="*/ 425014 h 509406"/>
                <a:gd name="connsiteX1014" fmla="*/ 1184531 w 2377881"/>
                <a:gd name="connsiteY1014" fmla="*/ 423871 h 509406"/>
                <a:gd name="connsiteX1015" fmla="*/ 1196723 w 2377881"/>
                <a:gd name="connsiteY1015" fmla="*/ 420347 h 509406"/>
                <a:gd name="connsiteX1016" fmla="*/ 1198342 w 2377881"/>
                <a:gd name="connsiteY1016" fmla="*/ 421300 h 509406"/>
                <a:gd name="connsiteX1017" fmla="*/ 1204248 w 2377881"/>
                <a:gd name="connsiteY1017" fmla="*/ 424729 h 509406"/>
                <a:gd name="connsiteX1018" fmla="*/ 1205772 w 2377881"/>
                <a:gd name="connsiteY1018" fmla="*/ 420347 h 509406"/>
                <a:gd name="connsiteX1019" fmla="*/ 1209201 w 2377881"/>
                <a:gd name="connsiteY1019" fmla="*/ 424919 h 509406"/>
                <a:gd name="connsiteX1020" fmla="*/ 1214725 w 2377881"/>
                <a:gd name="connsiteY1020" fmla="*/ 424252 h 509406"/>
                <a:gd name="connsiteX1021" fmla="*/ 1211487 w 2377881"/>
                <a:gd name="connsiteY1021" fmla="*/ 421204 h 509406"/>
                <a:gd name="connsiteX1022" fmla="*/ 1215773 w 2377881"/>
                <a:gd name="connsiteY1022" fmla="*/ 417013 h 509406"/>
                <a:gd name="connsiteX1023" fmla="*/ 1211392 w 2377881"/>
                <a:gd name="connsiteY1023" fmla="*/ 411679 h 509406"/>
                <a:gd name="connsiteX1024" fmla="*/ 1212154 w 2377881"/>
                <a:gd name="connsiteY1024" fmla="*/ 409965 h 509406"/>
                <a:gd name="connsiteX1025" fmla="*/ 1275972 w 2377881"/>
                <a:gd name="connsiteY1025" fmla="*/ 409489 h 509406"/>
                <a:gd name="connsiteX1026" fmla="*/ 1281401 w 2377881"/>
                <a:gd name="connsiteY1026" fmla="*/ 420823 h 509406"/>
                <a:gd name="connsiteX1027" fmla="*/ 1275305 w 2377881"/>
                <a:gd name="connsiteY1027" fmla="*/ 424919 h 509406"/>
                <a:gd name="connsiteX1028" fmla="*/ 1272638 w 2377881"/>
                <a:gd name="connsiteY1028" fmla="*/ 418347 h 509406"/>
                <a:gd name="connsiteX1029" fmla="*/ 1276639 w 2377881"/>
                <a:gd name="connsiteY1029" fmla="*/ 413680 h 509406"/>
                <a:gd name="connsiteX1030" fmla="*/ 1275972 w 2377881"/>
                <a:gd name="connsiteY1030" fmla="*/ 409489 h 509406"/>
                <a:gd name="connsiteX1031" fmla="*/ 848109 w 2377881"/>
                <a:gd name="connsiteY1031" fmla="*/ 409298 h 509406"/>
                <a:gd name="connsiteX1032" fmla="*/ 850585 w 2377881"/>
                <a:gd name="connsiteY1032" fmla="*/ 416251 h 509406"/>
                <a:gd name="connsiteX1033" fmla="*/ 847156 w 2377881"/>
                <a:gd name="connsiteY1033" fmla="*/ 417966 h 509406"/>
                <a:gd name="connsiteX1034" fmla="*/ 849633 w 2377881"/>
                <a:gd name="connsiteY1034" fmla="*/ 414156 h 509406"/>
                <a:gd name="connsiteX1035" fmla="*/ 848109 w 2377881"/>
                <a:gd name="connsiteY1035" fmla="*/ 409298 h 509406"/>
                <a:gd name="connsiteX1036" fmla="*/ 1471234 w 2377881"/>
                <a:gd name="connsiteY1036" fmla="*/ 409107 h 509406"/>
                <a:gd name="connsiteX1037" fmla="*/ 1473234 w 2377881"/>
                <a:gd name="connsiteY1037" fmla="*/ 409488 h 509406"/>
                <a:gd name="connsiteX1038" fmla="*/ 1475044 w 2377881"/>
                <a:gd name="connsiteY1038" fmla="*/ 409869 h 509406"/>
                <a:gd name="connsiteX1039" fmla="*/ 1478759 w 2377881"/>
                <a:gd name="connsiteY1039" fmla="*/ 411203 h 509406"/>
                <a:gd name="connsiteX1040" fmla="*/ 1475044 w 2377881"/>
                <a:gd name="connsiteY1040" fmla="*/ 415203 h 509406"/>
                <a:gd name="connsiteX1041" fmla="*/ 1477330 w 2377881"/>
                <a:gd name="connsiteY1041" fmla="*/ 417489 h 509406"/>
                <a:gd name="connsiteX1042" fmla="*/ 1468948 w 2377881"/>
                <a:gd name="connsiteY1042" fmla="*/ 414537 h 509406"/>
                <a:gd name="connsiteX1043" fmla="*/ 1471234 w 2377881"/>
                <a:gd name="connsiteY1043" fmla="*/ 409107 h 509406"/>
                <a:gd name="connsiteX1044" fmla="*/ 1202724 w 2377881"/>
                <a:gd name="connsiteY1044" fmla="*/ 407869 h 509406"/>
                <a:gd name="connsiteX1045" fmla="*/ 1203200 w 2377881"/>
                <a:gd name="connsiteY1045" fmla="*/ 411203 h 509406"/>
                <a:gd name="connsiteX1046" fmla="*/ 1198342 w 2377881"/>
                <a:gd name="connsiteY1046" fmla="*/ 414441 h 509406"/>
                <a:gd name="connsiteX1047" fmla="*/ 1202724 w 2377881"/>
                <a:gd name="connsiteY1047" fmla="*/ 407869 h 509406"/>
                <a:gd name="connsiteX1048" fmla="*/ 1317596 w 2377881"/>
                <a:gd name="connsiteY1048" fmla="*/ 406631 h 509406"/>
                <a:gd name="connsiteX1049" fmla="*/ 1321311 w 2377881"/>
                <a:gd name="connsiteY1049" fmla="*/ 406631 h 509406"/>
                <a:gd name="connsiteX1050" fmla="*/ 1325978 w 2377881"/>
                <a:gd name="connsiteY1050" fmla="*/ 409108 h 509406"/>
                <a:gd name="connsiteX1051" fmla="*/ 1318834 w 2377881"/>
                <a:gd name="connsiteY1051" fmla="*/ 411679 h 509406"/>
                <a:gd name="connsiteX1052" fmla="*/ 1318453 w 2377881"/>
                <a:gd name="connsiteY1052" fmla="*/ 419871 h 509406"/>
                <a:gd name="connsiteX1053" fmla="*/ 1312453 w 2377881"/>
                <a:gd name="connsiteY1053" fmla="*/ 424633 h 509406"/>
                <a:gd name="connsiteX1054" fmla="*/ 1309119 w 2377881"/>
                <a:gd name="connsiteY1054" fmla="*/ 424348 h 509406"/>
                <a:gd name="connsiteX1055" fmla="*/ 1305309 w 2377881"/>
                <a:gd name="connsiteY1055" fmla="*/ 423966 h 509406"/>
                <a:gd name="connsiteX1056" fmla="*/ 1296260 w 2377881"/>
                <a:gd name="connsiteY1056" fmla="*/ 422347 h 509406"/>
                <a:gd name="connsiteX1057" fmla="*/ 1295784 w 2377881"/>
                <a:gd name="connsiteY1057" fmla="*/ 418156 h 509406"/>
                <a:gd name="connsiteX1058" fmla="*/ 1296736 w 2377881"/>
                <a:gd name="connsiteY1058" fmla="*/ 417966 h 509406"/>
                <a:gd name="connsiteX1059" fmla="*/ 1301499 w 2377881"/>
                <a:gd name="connsiteY1059" fmla="*/ 416918 h 509406"/>
                <a:gd name="connsiteX1060" fmla="*/ 1312167 w 2377881"/>
                <a:gd name="connsiteY1060" fmla="*/ 419871 h 509406"/>
                <a:gd name="connsiteX1061" fmla="*/ 1311786 w 2377881"/>
                <a:gd name="connsiteY1061" fmla="*/ 416537 h 509406"/>
                <a:gd name="connsiteX1062" fmla="*/ 1312167 w 2377881"/>
                <a:gd name="connsiteY1062" fmla="*/ 409774 h 509406"/>
                <a:gd name="connsiteX1063" fmla="*/ 1317596 w 2377881"/>
                <a:gd name="connsiteY1063" fmla="*/ 406631 h 509406"/>
                <a:gd name="connsiteX1064" fmla="*/ 1711074 w 2377881"/>
                <a:gd name="connsiteY1064" fmla="*/ 406154 h 509406"/>
                <a:gd name="connsiteX1065" fmla="*/ 1711264 w 2377881"/>
                <a:gd name="connsiteY1065" fmla="*/ 406535 h 509406"/>
                <a:gd name="connsiteX1066" fmla="*/ 1713074 w 2377881"/>
                <a:gd name="connsiteY1066" fmla="*/ 412155 h 509406"/>
                <a:gd name="connsiteX1067" fmla="*/ 1713265 w 2377881"/>
                <a:gd name="connsiteY1067" fmla="*/ 413298 h 509406"/>
                <a:gd name="connsiteX1068" fmla="*/ 1710217 w 2377881"/>
                <a:gd name="connsiteY1068" fmla="*/ 415775 h 509406"/>
                <a:gd name="connsiteX1069" fmla="*/ 1709264 w 2377881"/>
                <a:gd name="connsiteY1069" fmla="*/ 415298 h 509406"/>
                <a:gd name="connsiteX1070" fmla="*/ 1701358 w 2377881"/>
                <a:gd name="connsiteY1070" fmla="*/ 410917 h 509406"/>
                <a:gd name="connsiteX1071" fmla="*/ 1700787 w 2377881"/>
                <a:gd name="connsiteY1071" fmla="*/ 410536 h 509406"/>
                <a:gd name="connsiteX1072" fmla="*/ 1703930 w 2377881"/>
                <a:gd name="connsiteY1072" fmla="*/ 408917 h 509406"/>
                <a:gd name="connsiteX1073" fmla="*/ 1706597 w 2377881"/>
                <a:gd name="connsiteY1073" fmla="*/ 408155 h 509406"/>
                <a:gd name="connsiteX1074" fmla="*/ 1711074 w 2377881"/>
                <a:gd name="connsiteY1074" fmla="*/ 406154 h 509406"/>
                <a:gd name="connsiteX1075" fmla="*/ 1507810 w 2377881"/>
                <a:gd name="connsiteY1075" fmla="*/ 404821 h 509406"/>
                <a:gd name="connsiteX1076" fmla="*/ 1510954 w 2377881"/>
                <a:gd name="connsiteY1076" fmla="*/ 405678 h 509406"/>
                <a:gd name="connsiteX1077" fmla="*/ 1512192 w 2377881"/>
                <a:gd name="connsiteY1077" fmla="*/ 406059 h 509406"/>
                <a:gd name="connsiteX1078" fmla="*/ 1504096 w 2377881"/>
                <a:gd name="connsiteY1078" fmla="*/ 408441 h 509406"/>
                <a:gd name="connsiteX1079" fmla="*/ 1507810 w 2377881"/>
                <a:gd name="connsiteY1079" fmla="*/ 404821 h 509406"/>
                <a:gd name="connsiteX1080" fmla="*/ 1436087 w 2377881"/>
                <a:gd name="connsiteY1080" fmla="*/ 404440 h 509406"/>
                <a:gd name="connsiteX1081" fmla="*/ 1440183 w 2377881"/>
                <a:gd name="connsiteY1081" fmla="*/ 406154 h 509406"/>
                <a:gd name="connsiteX1082" fmla="*/ 1446850 w 2377881"/>
                <a:gd name="connsiteY1082" fmla="*/ 405487 h 509406"/>
                <a:gd name="connsiteX1083" fmla="*/ 1447231 w 2377881"/>
                <a:gd name="connsiteY1083" fmla="*/ 407392 h 509406"/>
                <a:gd name="connsiteX1084" fmla="*/ 1445612 w 2377881"/>
                <a:gd name="connsiteY1084" fmla="*/ 408821 h 509406"/>
                <a:gd name="connsiteX1085" fmla="*/ 1435896 w 2377881"/>
                <a:gd name="connsiteY1085" fmla="*/ 407392 h 509406"/>
                <a:gd name="connsiteX1086" fmla="*/ 1436087 w 2377881"/>
                <a:gd name="connsiteY1086" fmla="*/ 404440 h 509406"/>
                <a:gd name="connsiteX1087" fmla="*/ 1548291 w 2377881"/>
                <a:gd name="connsiteY1087" fmla="*/ 404059 h 509406"/>
                <a:gd name="connsiteX1088" fmla="*/ 1548481 w 2377881"/>
                <a:gd name="connsiteY1088" fmla="*/ 406726 h 509406"/>
                <a:gd name="connsiteX1089" fmla="*/ 1539718 w 2377881"/>
                <a:gd name="connsiteY1089" fmla="*/ 409488 h 509406"/>
                <a:gd name="connsiteX1090" fmla="*/ 1537623 w 2377881"/>
                <a:gd name="connsiteY1090" fmla="*/ 409583 h 509406"/>
                <a:gd name="connsiteX1091" fmla="*/ 1536670 w 2377881"/>
                <a:gd name="connsiteY1091" fmla="*/ 405773 h 509406"/>
                <a:gd name="connsiteX1092" fmla="*/ 1537718 w 2377881"/>
                <a:gd name="connsiteY1092" fmla="*/ 405011 h 509406"/>
                <a:gd name="connsiteX1093" fmla="*/ 1548291 w 2377881"/>
                <a:gd name="connsiteY1093" fmla="*/ 404059 h 509406"/>
                <a:gd name="connsiteX1094" fmla="*/ 1909860 w 2377881"/>
                <a:gd name="connsiteY1094" fmla="*/ 403964 h 509406"/>
                <a:gd name="connsiteX1095" fmla="*/ 1910050 w 2377881"/>
                <a:gd name="connsiteY1095" fmla="*/ 408250 h 509406"/>
                <a:gd name="connsiteX1096" fmla="*/ 1897287 w 2377881"/>
                <a:gd name="connsiteY1096" fmla="*/ 414537 h 509406"/>
                <a:gd name="connsiteX1097" fmla="*/ 1894525 w 2377881"/>
                <a:gd name="connsiteY1097" fmla="*/ 408536 h 509406"/>
                <a:gd name="connsiteX1098" fmla="*/ 1895191 w 2377881"/>
                <a:gd name="connsiteY1098" fmla="*/ 408060 h 509406"/>
                <a:gd name="connsiteX1099" fmla="*/ 1898430 w 2377881"/>
                <a:gd name="connsiteY1099" fmla="*/ 407964 h 509406"/>
                <a:gd name="connsiteX1100" fmla="*/ 1901573 w 2377881"/>
                <a:gd name="connsiteY1100" fmla="*/ 410155 h 509406"/>
                <a:gd name="connsiteX1101" fmla="*/ 1909860 w 2377881"/>
                <a:gd name="connsiteY1101" fmla="*/ 403964 h 509406"/>
                <a:gd name="connsiteX1102" fmla="*/ 1633254 w 2377881"/>
                <a:gd name="connsiteY1102" fmla="*/ 403964 h 509406"/>
                <a:gd name="connsiteX1103" fmla="*/ 1638302 w 2377881"/>
                <a:gd name="connsiteY1103" fmla="*/ 406060 h 509406"/>
                <a:gd name="connsiteX1104" fmla="*/ 1638969 w 2377881"/>
                <a:gd name="connsiteY1104" fmla="*/ 406631 h 509406"/>
                <a:gd name="connsiteX1105" fmla="*/ 1629444 w 2377881"/>
                <a:gd name="connsiteY1105" fmla="*/ 413394 h 509406"/>
                <a:gd name="connsiteX1106" fmla="*/ 1626491 w 2377881"/>
                <a:gd name="connsiteY1106" fmla="*/ 416632 h 509406"/>
                <a:gd name="connsiteX1107" fmla="*/ 1626110 w 2377881"/>
                <a:gd name="connsiteY1107" fmla="*/ 417109 h 509406"/>
                <a:gd name="connsiteX1108" fmla="*/ 1623634 w 2377881"/>
                <a:gd name="connsiteY1108" fmla="*/ 416823 h 509406"/>
                <a:gd name="connsiteX1109" fmla="*/ 1622110 w 2377881"/>
                <a:gd name="connsiteY1109" fmla="*/ 407393 h 509406"/>
                <a:gd name="connsiteX1110" fmla="*/ 1627158 w 2377881"/>
                <a:gd name="connsiteY1110" fmla="*/ 405679 h 509406"/>
                <a:gd name="connsiteX1111" fmla="*/ 1633254 w 2377881"/>
                <a:gd name="connsiteY1111" fmla="*/ 403964 h 509406"/>
                <a:gd name="connsiteX1112" fmla="*/ 1427896 w 2377881"/>
                <a:gd name="connsiteY1112" fmla="*/ 403582 h 509406"/>
                <a:gd name="connsiteX1113" fmla="*/ 1427800 w 2377881"/>
                <a:gd name="connsiteY1113" fmla="*/ 404821 h 509406"/>
                <a:gd name="connsiteX1114" fmla="*/ 1427514 w 2377881"/>
                <a:gd name="connsiteY1114" fmla="*/ 408440 h 509406"/>
                <a:gd name="connsiteX1115" fmla="*/ 1432944 w 2377881"/>
                <a:gd name="connsiteY1115" fmla="*/ 410345 h 509406"/>
                <a:gd name="connsiteX1116" fmla="*/ 1430753 w 2377881"/>
                <a:gd name="connsiteY1116" fmla="*/ 414346 h 509406"/>
                <a:gd name="connsiteX1117" fmla="*/ 1430467 w 2377881"/>
                <a:gd name="connsiteY1117" fmla="*/ 413393 h 509406"/>
                <a:gd name="connsiteX1118" fmla="*/ 1423514 w 2377881"/>
                <a:gd name="connsiteY1118" fmla="*/ 410059 h 509406"/>
                <a:gd name="connsiteX1119" fmla="*/ 1421990 w 2377881"/>
                <a:gd name="connsiteY1119" fmla="*/ 410821 h 509406"/>
                <a:gd name="connsiteX1120" fmla="*/ 1417418 w 2377881"/>
                <a:gd name="connsiteY1120" fmla="*/ 412345 h 509406"/>
                <a:gd name="connsiteX1121" fmla="*/ 1410274 w 2377881"/>
                <a:gd name="connsiteY1121" fmla="*/ 411869 h 509406"/>
                <a:gd name="connsiteX1122" fmla="*/ 1409512 w 2377881"/>
                <a:gd name="connsiteY1122" fmla="*/ 418156 h 509406"/>
                <a:gd name="connsiteX1123" fmla="*/ 1403035 w 2377881"/>
                <a:gd name="connsiteY1123" fmla="*/ 418727 h 509406"/>
                <a:gd name="connsiteX1124" fmla="*/ 1403226 w 2377881"/>
                <a:gd name="connsiteY1124" fmla="*/ 418060 h 509406"/>
                <a:gd name="connsiteX1125" fmla="*/ 1403702 w 2377881"/>
                <a:gd name="connsiteY1125" fmla="*/ 416155 h 509406"/>
                <a:gd name="connsiteX1126" fmla="*/ 1408274 w 2377881"/>
                <a:gd name="connsiteY1126" fmla="*/ 408440 h 509406"/>
                <a:gd name="connsiteX1127" fmla="*/ 1421609 w 2377881"/>
                <a:gd name="connsiteY1127" fmla="*/ 405202 h 509406"/>
                <a:gd name="connsiteX1128" fmla="*/ 1427896 w 2377881"/>
                <a:gd name="connsiteY1128" fmla="*/ 403582 h 509406"/>
                <a:gd name="connsiteX1129" fmla="*/ 1607156 w 2377881"/>
                <a:gd name="connsiteY1129" fmla="*/ 403392 h 509406"/>
                <a:gd name="connsiteX1130" fmla="*/ 1609537 w 2377881"/>
                <a:gd name="connsiteY1130" fmla="*/ 403487 h 509406"/>
                <a:gd name="connsiteX1131" fmla="*/ 1610680 w 2377881"/>
                <a:gd name="connsiteY1131" fmla="*/ 406059 h 509406"/>
                <a:gd name="connsiteX1132" fmla="*/ 1609632 w 2377881"/>
                <a:gd name="connsiteY1132" fmla="*/ 407393 h 509406"/>
                <a:gd name="connsiteX1133" fmla="*/ 1596107 w 2377881"/>
                <a:gd name="connsiteY1133" fmla="*/ 415965 h 509406"/>
                <a:gd name="connsiteX1134" fmla="*/ 1587153 w 2377881"/>
                <a:gd name="connsiteY1134" fmla="*/ 417108 h 509406"/>
                <a:gd name="connsiteX1135" fmla="*/ 1580200 w 2377881"/>
                <a:gd name="connsiteY1135" fmla="*/ 409679 h 509406"/>
                <a:gd name="connsiteX1136" fmla="*/ 1582771 w 2377881"/>
                <a:gd name="connsiteY1136" fmla="*/ 408059 h 509406"/>
                <a:gd name="connsiteX1137" fmla="*/ 1586200 w 2377881"/>
                <a:gd name="connsiteY1137" fmla="*/ 411107 h 509406"/>
                <a:gd name="connsiteX1138" fmla="*/ 1592392 w 2377881"/>
                <a:gd name="connsiteY1138" fmla="*/ 412060 h 509406"/>
                <a:gd name="connsiteX1139" fmla="*/ 1594582 w 2377881"/>
                <a:gd name="connsiteY1139" fmla="*/ 407583 h 509406"/>
                <a:gd name="connsiteX1140" fmla="*/ 1595344 w 2377881"/>
                <a:gd name="connsiteY1140" fmla="*/ 407583 h 509406"/>
                <a:gd name="connsiteX1141" fmla="*/ 1607156 w 2377881"/>
                <a:gd name="connsiteY1141" fmla="*/ 403392 h 509406"/>
                <a:gd name="connsiteX1142" fmla="*/ 320804 w 2377881"/>
                <a:gd name="connsiteY1142" fmla="*/ 402725 h 509406"/>
                <a:gd name="connsiteX1143" fmla="*/ 304993 w 2377881"/>
                <a:gd name="connsiteY1143" fmla="*/ 404440 h 509406"/>
                <a:gd name="connsiteX1144" fmla="*/ 300516 w 2377881"/>
                <a:gd name="connsiteY1144" fmla="*/ 406059 h 509406"/>
                <a:gd name="connsiteX1145" fmla="*/ 301373 w 2377881"/>
                <a:gd name="connsiteY1145" fmla="*/ 407202 h 509406"/>
                <a:gd name="connsiteX1146" fmla="*/ 302516 w 2377881"/>
                <a:gd name="connsiteY1146" fmla="*/ 408726 h 509406"/>
                <a:gd name="connsiteX1147" fmla="*/ 307183 w 2377881"/>
                <a:gd name="connsiteY1147" fmla="*/ 407964 h 509406"/>
                <a:gd name="connsiteX1148" fmla="*/ 308517 w 2377881"/>
                <a:gd name="connsiteY1148" fmla="*/ 407678 h 509406"/>
                <a:gd name="connsiteX1149" fmla="*/ 313756 w 2377881"/>
                <a:gd name="connsiteY1149" fmla="*/ 406440 h 509406"/>
                <a:gd name="connsiteX1150" fmla="*/ 320804 w 2377881"/>
                <a:gd name="connsiteY1150" fmla="*/ 402725 h 509406"/>
                <a:gd name="connsiteX1151" fmla="*/ 900210 w 2377881"/>
                <a:gd name="connsiteY1151" fmla="*/ 402631 h 509406"/>
                <a:gd name="connsiteX1152" fmla="*/ 903067 w 2377881"/>
                <a:gd name="connsiteY1152" fmla="*/ 407298 h 509406"/>
                <a:gd name="connsiteX1153" fmla="*/ 893447 w 2377881"/>
                <a:gd name="connsiteY1153" fmla="*/ 409584 h 509406"/>
                <a:gd name="connsiteX1154" fmla="*/ 892780 w 2377881"/>
                <a:gd name="connsiteY1154" fmla="*/ 410155 h 509406"/>
                <a:gd name="connsiteX1155" fmla="*/ 884017 w 2377881"/>
                <a:gd name="connsiteY1155" fmla="*/ 408250 h 509406"/>
                <a:gd name="connsiteX1156" fmla="*/ 884303 w 2377881"/>
                <a:gd name="connsiteY1156" fmla="*/ 406345 h 509406"/>
                <a:gd name="connsiteX1157" fmla="*/ 886018 w 2377881"/>
                <a:gd name="connsiteY1157" fmla="*/ 406250 h 509406"/>
                <a:gd name="connsiteX1158" fmla="*/ 892304 w 2377881"/>
                <a:gd name="connsiteY1158" fmla="*/ 406155 h 509406"/>
                <a:gd name="connsiteX1159" fmla="*/ 894018 w 2377881"/>
                <a:gd name="connsiteY1159" fmla="*/ 404440 h 509406"/>
                <a:gd name="connsiteX1160" fmla="*/ 900210 w 2377881"/>
                <a:gd name="connsiteY1160" fmla="*/ 402631 h 509406"/>
                <a:gd name="connsiteX1161" fmla="*/ 1375222 w 2377881"/>
                <a:gd name="connsiteY1161" fmla="*/ 402250 h 509406"/>
                <a:gd name="connsiteX1162" fmla="*/ 1376175 w 2377881"/>
                <a:gd name="connsiteY1162" fmla="*/ 403107 h 509406"/>
                <a:gd name="connsiteX1163" fmla="*/ 1379889 w 2377881"/>
                <a:gd name="connsiteY1163" fmla="*/ 406250 h 509406"/>
                <a:gd name="connsiteX1164" fmla="*/ 1370936 w 2377881"/>
                <a:gd name="connsiteY1164" fmla="*/ 414061 h 509406"/>
                <a:gd name="connsiteX1165" fmla="*/ 1368936 w 2377881"/>
                <a:gd name="connsiteY1165" fmla="*/ 413680 h 509406"/>
                <a:gd name="connsiteX1166" fmla="*/ 1367793 w 2377881"/>
                <a:gd name="connsiteY1166" fmla="*/ 413489 h 509406"/>
                <a:gd name="connsiteX1167" fmla="*/ 1368269 w 2377881"/>
                <a:gd name="connsiteY1167" fmla="*/ 410060 h 509406"/>
                <a:gd name="connsiteX1168" fmla="*/ 1369603 w 2377881"/>
                <a:gd name="connsiteY1168" fmla="*/ 409679 h 509406"/>
                <a:gd name="connsiteX1169" fmla="*/ 1370650 w 2377881"/>
                <a:gd name="connsiteY1169" fmla="*/ 409298 h 509406"/>
                <a:gd name="connsiteX1170" fmla="*/ 1371889 w 2377881"/>
                <a:gd name="connsiteY1170" fmla="*/ 406060 h 509406"/>
                <a:gd name="connsiteX1171" fmla="*/ 1371603 w 2377881"/>
                <a:gd name="connsiteY1171" fmla="*/ 404631 h 509406"/>
                <a:gd name="connsiteX1172" fmla="*/ 1371317 w 2377881"/>
                <a:gd name="connsiteY1172" fmla="*/ 403583 h 509406"/>
                <a:gd name="connsiteX1173" fmla="*/ 1375222 w 2377881"/>
                <a:gd name="connsiteY1173" fmla="*/ 402250 h 509406"/>
                <a:gd name="connsiteX1174" fmla="*/ 1821754 w 2377881"/>
                <a:gd name="connsiteY1174" fmla="*/ 401868 h 509406"/>
                <a:gd name="connsiteX1175" fmla="*/ 1823564 w 2377881"/>
                <a:gd name="connsiteY1175" fmla="*/ 403297 h 509406"/>
                <a:gd name="connsiteX1176" fmla="*/ 1824802 w 2377881"/>
                <a:gd name="connsiteY1176" fmla="*/ 404345 h 509406"/>
                <a:gd name="connsiteX1177" fmla="*/ 1826517 w 2377881"/>
                <a:gd name="connsiteY1177" fmla="*/ 407393 h 509406"/>
                <a:gd name="connsiteX1178" fmla="*/ 1822897 w 2377881"/>
                <a:gd name="connsiteY1178" fmla="*/ 406250 h 509406"/>
                <a:gd name="connsiteX1179" fmla="*/ 1816801 w 2377881"/>
                <a:gd name="connsiteY1179" fmla="*/ 407583 h 509406"/>
                <a:gd name="connsiteX1180" fmla="*/ 1810800 w 2377881"/>
                <a:gd name="connsiteY1180" fmla="*/ 406250 h 509406"/>
                <a:gd name="connsiteX1181" fmla="*/ 1812039 w 2377881"/>
                <a:gd name="connsiteY1181" fmla="*/ 402821 h 509406"/>
                <a:gd name="connsiteX1182" fmla="*/ 1821754 w 2377881"/>
                <a:gd name="connsiteY1182" fmla="*/ 401868 h 509406"/>
                <a:gd name="connsiteX1183" fmla="*/ 1798227 w 2377881"/>
                <a:gd name="connsiteY1183" fmla="*/ 401582 h 509406"/>
                <a:gd name="connsiteX1184" fmla="*/ 1803561 w 2377881"/>
                <a:gd name="connsiteY1184" fmla="*/ 402249 h 509406"/>
                <a:gd name="connsiteX1185" fmla="*/ 1808228 w 2377881"/>
                <a:gd name="connsiteY1185" fmla="*/ 406250 h 509406"/>
                <a:gd name="connsiteX1186" fmla="*/ 1806704 w 2377881"/>
                <a:gd name="connsiteY1186" fmla="*/ 410441 h 509406"/>
                <a:gd name="connsiteX1187" fmla="*/ 1793750 w 2377881"/>
                <a:gd name="connsiteY1187" fmla="*/ 413203 h 509406"/>
                <a:gd name="connsiteX1188" fmla="*/ 1793560 w 2377881"/>
                <a:gd name="connsiteY1188" fmla="*/ 408059 h 509406"/>
                <a:gd name="connsiteX1189" fmla="*/ 1801561 w 2377881"/>
                <a:gd name="connsiteY1189" fmla="*/ 406726 h 509406"/>
                <a:gd name="connsiteX1190" fmla="*/ 1801085 w 2377881"/>
                <a:gd name="connsiteY1190" fmla="*/ 406345 h 509406"/>
                <a:gd name="connsiteX1191" fmla="*/ 1800132 w 2377881"/>
                <a:gd name="connsiteY1191" fmla="*/ 405488 h 509406"/>
                <a:gd name="connsiteX1192" fmla="*/ 1798227 w 2377881"/>
                <a:gd name="connsiteY1192" fmla="*/ 401582 h 509406"/>
                <a:gd name="connsiteX1193" fmla="*/ 290419 w 2377881"/>
                <a:gd name="connsiteY1193" fmla="*/ 400915 h 509406"/>
                <a:gd name="connsiteX1194" fmla="*/ 280418 w 2377881"/>
                <a:gd name="connsiteY1194" fmla="*/ 405868 h 509406"/>
                <a:gd name="connsiteX1195" fmla="*/ 272417 w 2377881"/>
                <a:gd name="connsiteY1195" fmla="*/ 403582 h 509406"/>
                <a:gd name="connsiteX1196" fmla="*/ 268988 w 2377881"/>
                <a:gd name="connsiteY1196" fmla="*/ 402630 h 509406"/>
                <a:gd name="connsiteX1197" fmla="*/ 265274 w 2377881"/>
                <a:gd name="connsiteY1197" fmla="*/ 407107 h 509406"/>
                <a:gd name="connsiteX1198" fmla="*/ 257177 w 2377881"/>
                <a:gd name="connsiteY1198" fmla="*/ 409202 h 509406"/>
                <a:gd name="connsiteX1199" fmla="*/ 246890 w 2377881"/>
                <a:gd name="connsiteY1199" fmla="*/ 406154 h 509406"/>
                <a:gd name="connsiteX1200" fmla="*/ 234032 w 2377881"/>
                <a:gd name="connsiteY1200" fmla="*/ 411393 h 509406"/>
                <a:gd name="connsiteX1201" fmla="*/ 232031 w 2377881"/>
                <a:gd name="connsiteY1201" fmla="*/ 413107 h 509406"/>
                <a:gd name="connsiteX1202" fmla="*/ 226792 w 2377881"/>
                <a:gd name="connsiteY1202" fmla="*/ 413203 h 509406"/>
                <a:gd name="connsiteX1203" fmla="*/ 221744 w 2377881"/>
                <a:gd name="connsiteY1203" fmla="*/ 408631 h 509406"/>
                <a:gd name="connsiteX1204" fmla="*/ 220696 w 2377881"/>
                <a:gd name="connsiteY1204" fmla="*/ 407964 h 509406"/>
                <a:gd name="connsiteX1205" fmla="*/ 217172 w 2377881"/>
                <a:gd name="connsiteY1205" fmla="*/ 409012 h 509406"/>
                <a:gd name="connsiteX1206" fmla="*/ 213267 w 2377881"/>
                <a:gd name="connsiteY1206" fmla="*/ 411298 h 509406"/>
                <a:gd name="connsiteX1207" fmla="*/ 213076 w 2377881"/>
                <a:gd name="connsiteY1207" fmla="*/ 417394 h 509406"/>
                <a:gd name="connsiteX1208" fmla="*/ 219268 w 2377881"/>
                <a:gd name="connsiteY1208" fmla="*/ 417775 h 509406"/>
                <a:gd name="connsiteX1209" fmla="*/ 229459 w 2377881"/>
                <a:gd name="connsiteY1209" fmla="*/ 418822 h 509406"/>
                <a:gd name="connsiteX1210" fmla="*/ 233555 w 2377881"/>
                <a:gd name="connsiteY1210" fmla="*/ 419965 h 509406"/>
                <a:gd name="connsiteX1211" fmla="*/ 236889 w 2377881"/>
                <a:gd name="connsiteY1211" fmla="*/ 418060 h 509406"/>
                <a:gd name="connsiteX1212" fmla="*/ 239651 w 2377881"/>
                <a:gd name="connsiteY1212" fmla="*/ 416632 h 509406"/>
                <a:gd name="connsiteX1213" fmla="*/ 245652 w 2377881"/>
                <a:gd name="connsiteY1213" fmla="*/ 416822 h 509406"/>
                <a:gd name="connsiteX1214" fmla="*/ 260797 w 2377881"/>
                <a:gd name="connsiteY1214" fmla="*/ 417679 h 509406"/>
                <a:gd name="connsiteX1215" fmla="*/ 262321 w 2377881"/>
                <a:gd name="connsiteY1215" fmla="*/ 417203 h 509406"/>
                <a:gd name="connsiteX1216" fmla="*/ 266798 w 2377881"/>
                <a:gd name="connsiteY1216" fmla="*/ 415870 h 509406"/>
                <a:gd name="connsiteX1217" fmla="*/ 272703 w 2377881"/>
                <a:gd name="connsiteY1217" fmla="*/ 411964 h 509406"/>
                <a:gd name="connsiteX1218" fmla="*/ 271750 w 2377881"/>
                <a:gd name="connsiteY1218" fmla="*/ 411298 h 509406"/>
                <a:gd name="connsiteX1219" fmla="*/ 270226 w 2377881"/>
                <a:gd name="connsiteY1219" fmla="*/ 410250 h 509406"/>
                <a:gd name="connsiteX1220" fmla="*/ 273465 w 2377881"/>
                <a:gd name="connsiteY1220" fmla="*/ 410821 h 509406"/>
                <a:gd name="connsiteX1221" fmla="*/ 286038 w 2377881"/>
                <a:gd name="connsiteY1221" fmla="*/ 410250 h 509406"/>
                <a:gd name="connsiteX1222" fmla="*/ 286133 w 2377881"/>
                <a:gd name="connsiteY1222" fmla="*/ 408916 h 509406"/>
                <a:gd name="connsiteX1223" fmla="*/ 286705 w 2377881"/>
                <a:gd name="connsiteY1223" fmla="*/ 404059 h 509406"/>
                <a:gd name="connsiteX1224" fmla="*/ 1753841 w 2377881"/>
                <a:gd name="connsiteY1224" fmla="*/ 399487 h 509406"/>
                <a:gd name="connsiteX1225" fmla="*/ 1760318 w 2377881"/>
                <a:gd name="connsiteY1225" fmla="*/ 404345 h 509406"/>
                <a:gd name="connsiteX1226" fmla="*/ 1760127 w 2377881"/>
                <a:gd name="connsiteY1226" fmla="*/ 405583 h 509406"/>
                <a:gd name="connsiteX1227" fmla="*/ 1757365 w 2377881"/>
                <a:gd name="connsiteY1227" fmla="*/ 410822 h 509406"/>
                <a:gd name="connsiteX1228" fmla="*/ 1754127 w 2377881"/>
                <a:gd name="connsiteY1228" fmla="*/ 411679 h 509406"/>
                <a:gd name="connsiteX1229" fmla="*/ 1744411 w 2377881"/>
                <a:gd name="connsiteY1229" fmla="*/ 410441 h 509406"/>
                <a:gd name="connsiteX1230" fmla="*/ 1746126 w 2377881"/>
                <a:gd name="connsiteY1230" fmla="*/ 418918 h 509406"/>
                <a:gd name="connsiteX1231" fmla="*/ 1742982 w 2377881"/>
                <a:gd name="connsiteY1231" fmla="*/ 419775 h 509406"/>
                <a:gd name="connsiteX1232" fmla="*/ 1742506 w 2377881"/>
                <a:gd name="connsiteY1232" fmla="*/ 419109 h 509406"/>
                <a:gd name="connsiteX1233" fmla="*/ 1742316 w 2377881"/>
                <a:gd name="connsiteY1233" fmla="*/ 416061 h 509406"/>
                <a:gd name="connsiteX1234" fmla="*/ 1741935 w 2377881"/>
                <a:gd name="connsiteY1234" fmla="*/ 413108 h 509406"/>
                <a:gd name="connsiteX1235" fmla="*/ 1739173 w 2377881"/>
                <a:gd name="connsiteY1235" fmla="*/ 408250 h 509406"/>
                <a:gd name="connsiteX1236" fmla="*/ 1744125 w 2377881"/>
                <a:gd name="connsiteY1236" fmla="*/ 404154 h 509406"/>
                <a:gd name="connsiteX1237" fmla="*/ 1748698 w 2377881"/>
                <a:gd name="connsiteY1237" fmla="*/ 406250 h 509406"/>
                <a:gd name="connsiteX1238" fmla="*/ 1750031 w 2377881"/>
                <a:gd name="connsiteY1238" fmla="*/ 405393 h 509406"/>
                <a:gd name="connsiteX1239" fmla="*/ 1752412 w 2377881"/>
                <a:gd name="connsiteY1239" fmla="*/ 402630 h 509406"/>
                <a:gd name="connsiteX1240" fmla="*/ 1013081 w 2377881"/>
                <a:gd name="connsiteY1240" fmla="*/ 399487 h 509406"/>
                <a:gd name="connsiteX1241" fmla="*/ 1013653 w 2377881"/>
                <a:gd name="connsiteY1241" fmla="*/ 403868 h 509406"/>
                <a:gd name="connsiteX1242" fmla="*/ 1013843 w 2377881"/>
                <a:gd name="connsiteY1242" fmla="*/ 405678 h 509406"/>
                <a:gd name="connsiteX1243" fmla="*/ 1014700 w 2377881"/>
                <a:gd name="connsiteY1243" fmla="*/ 409107 h 509406"/>
                <a:gd name="connsiteX1244" fmla="*/ 1007652 w 2377881"/>
                <a:gd name="connsiteY1244" fmla="*/ 401868 h 509406"/>
                <a:gd name="connsiteX1245" fmla="*/ 1013081 w 2377881"/>
                <a:gd name="connsiteY1245" fmla="*/ 399487 h 509406"/>
                <a:gd name="connsiteX1246" fmla="*/ 1705929 w 2377881"/>
                <a:gd name="connsiteY1246" fmla="*/ 398534 h 509406"/>
                <a:gd name="connsiteX1247" fmla="*/ 1707148 w 2377881"/>
                <a:gd name="connsiteY1247" fmla="*/ 398737 h 509406"/>
                <a:gd name="connsiteX1248" fmla="*/ 1702501 w 2377881"/>
                <a:gd name="connsiteY1248" fmla="*/ 401487 h 509406"/>
                <a:gd name="connsiteX1249" fmla="*/ 1705929 w 2377881"/>
                <a:gd name="connsiteY1249" fmla="*/ 398534 h 509406"/>
                <a:gd name="connsiteX1250" fmla="*/ 2233996 w 2377881"/>
                <a:gd name="connsiteY1250" fmla="*/ 396439 h 509406"/>
                <a:gd name="connsiteX1251" fmla="*/ 2231234 w 2377881"/>
                <a:gd name="connsiteY1251" fmla="*/ 400821 h 509406"/>
                <a:gd name="connsiteX1252" fmla="*/ 2230567 w 2377881"/>
                <a:gd name="connsiteY1252" fmla="*/ 406727 h 509406"/>
                <a:gd name="connsiteX1253" fmla="*/ 2228948 w 2377881"/>
                <a:gd name="connsiteY1253" fmla="*/ 406250 h 509406"/>
                <a:gd name="connsiteX1254" fmla="*/ 2227519 w 2377881"/>
                <a:gd name="connsiteY1254" fmla="*/ 405679 h 509406"/>
                <a:gd name="connsiteX1255" fmla="*/ 2227519 w 2377881"/>
                <a:gd name="connsiteY1255" fmla="*/ 401774 h 509406"/>
                <a:gd name="connsiteX1256" fmla="*/ 2233996 w 2377881"/>
                <a:gd name="connsiteY1256" fmla="*/ 396439 h 509406"/>
                <a:gd name="connsiteX1257" fmla="*/ 1777938 w 2377881"/>
                <a:gd name="connsiteY1257" fmla="*/ 396133 h 509406"/>
                <a:gd name="connsiteX1258" fmla="*/ 1778034 w 2377881"/>
                <a:gd name="connsiteY1258" fmla="*/ 398153 h 509406"/>
                <a:gd name="connsiteX1259" fmla="*/ 1775748 w 2377881"/>
                <a:gd name="connsiteY1259" fmla="*/ 401487 h 509406"/>
                <a:gd name="connsiteX1260" fmla="*/ 1711549 w 2377881"/>
                <a:gd name="connsiteY1260" fmla="*/ 395867 h 509406"/>
                <a:gd name="connsiteX1261" fmla="*/ 1714121 w 2377881"/>
                <a:gd name="connsiteY1261" fmla="*/ 396343 h 509406"/>
                <a:gd name="connsiteX1262" fmla="*/ 1720788 w 2377881"/>
                <a:gd name="connsiteY1262" fmla="*/ 397105 h 509406"/>
                <a:gd name="connsiteX1263" fmla="*/ 1724885 w 2377881"/>
                <a:gd name="connsiteY1263" fmla="*/ 398725 h 509406"/>
                <a:gd name="connsiteX1264" fmla="*/ 1728027 w 2377881"/>
                <a:gd name="connsiteY1264" fmla="*/ 400725 h 509406"/>
                <a:gd name="connsiteX1265" fmla="*/ 1733457 w 2377881"/>
                <a:gd name="connsiteY1265" fmla="*/ 406821 h 509406"/>
                <a:gd name="connsiteX1266" fmla="*/ 1728123 w 2377881"/>
                <a:gd name="connsiteY1266" fmla="*/ 407202 h 509406"/>
                <a:gd name="connsiteX1267" fmla="*/ 1721170 w 2377881"/>
                <a:gd name="connsiteY1267" fmla="*/ 403106 h 509406"/>
                <a:gd name="connsiteX1268" fmla="*/ 1716407 w 2377881"/>
                <a:gd name="connsiteY1268" fmla="*/ 405963 h 509406"/>
                <a:gd name="connsiteX1269" fmla="*/ 1716407 w 2377881"/>
                <a:gd name="connsiteY1269" fmla="*/ 405202 h 509406"/>
                <a:gd name="connsiteX1270" fmla="*/ 1709930 w 2377881"/>
                <a:gd name="connsiteY1270" fmla="*/ 399201 h 509406"/>
                <a:gd name="connsiteX1271" fmla="*/ 1707148 w 2377881"/>
                <a:gd name="connsiteY1271" fmla="*/ 398737 h 509406"/>
                <a:gd name="connsiteX1272" fmla="*/ 1707168 w 2377881"/>
                <a:gd name="connsiteY1272" fmla="*/ 398725 h 509406"/>
                <a:gd name="connsiteX1273" fmla="*/ 1862712 w 2377881"/>
                <a:gd name="connsiteY1273" fmla="*/ 395106 h 509406"/>
                <a:gd name="connsiteX1274" fmla="*/ 1865951 w 2377881"/>
                <a:gd name="connsiteY1274" fmla="*/ 399297 h 509406"/>
                <a:gd name="connsiteX1275" fmla="*/ 1867760 w 2377881"/>
                <a:gd name="connsiteY1275" fmla="*/ 400725 h 509406"/>
                <a:gd name="connsiteX1276" fmla="*/ 1868903 w 2377881"/>
                <a:gd name="connsiteY1276" fmla="*/ 400344 h 509406"/>
                <a:gd name="connsiteX1277" fmla="*/ 1872332 w 2377881"/>
                <a:gd name="connsiteY1277" fmla="*/ 403488 h 509406"/>
                <a:gd name="connsiteX1278" fmla="*/ 1873475 w 2377881"/>
                <a:gd name="connsiteY1278" fmla="*/ 410441 h 509406"/>
                <a:gd name="connsiteX1279" fmla="*/ 1869475 w 2377881"/>
                <a:gd name="connsiteY1279" fmla="*/ 409488 h 509406"/>
                <a:gd name="connsiteX1280" fmla="*/ 1867665 w 2377881"/>
                <a:gd name="connsiteY1280" fmla="*/ 409107 h 509406"/>
                <a:gd name="connsiteX1281" fmla="*/ 1861760 w 2377881"/>
                <a:gd name="connsiteY1281" fmla="*/ 411489 h 509406"/>
                <a:gd name="connsiteX1282" fmla="*/ 1860711 w 2377881"/>
                <a:gd name="connsiteY1282" fmla="*/ 413203 h 509406"/>
                <a:gd name="connsiteX1283" fmla="*/ 1860235 w 2377881"/>
                <a:gd name="connsiteY1283" fmla="*/ 414060 h 509406"/>
                <a:gd name="connsiteX1284" fmla="*/ 1858616 w 2377881"/>
                <a:gd name="connsiteY1284" fmla="*/ 415394 h 509406"/>
                <a:gd name="connsiteX1285" fmla="*/ 1849948 w 2377881"/>
                <a:gd name="connsiteY1285" fmla="*/ 412822 h 509406"/>
                <a:gd name="connsiteX1286" fmla="*/ 1848520 w 2377881"/>
                <a:gd name="connsiteY1286" fmla="*/ 413775 h 509406"/>
                <a:gd name="connsiteX1287" fmla="*/ 1847853 w 2377881"/>
                <a:gd name="connsiteY1287" fmla="*/ 413013 h 509406"/>
                <a:gd name="connsiteX1288" fmla="*/ 1844043 w 2377881"/>
                <a:gd name="connsiteY1288" fmla="*/ 408345 h 509406"/>
                <a:gd name="connsiteX1289" fmla="*/ 1837756 w 2377881"/>
                <a:gd name="connsiteY1289" fmla="*/ 414727 h 509406"/>
                <a:gd name="connsiteX1290" fmla="*/ 1837280 w 2377881"/>
                <a:gd name="connsiteY1290" fmla="*/ 415013 h 509406"/>
                <a:gd name="connsiteX1291" fmla="*/ 1833946 w 2377881"/>
                <a:gd name="connsiteY1291" fmla="*/ 415870 h 509406"/>
                <a:gd name="connsiteX1292" fmla="*/ 1832518 w 2377881"/>
                <a:gd name="connsiteY1292" fmla="*/ 414441 h 509406"/>
                <a:gd name="connsiteX1293" fmla="*/ 1832327 w 2377881"/>
                <a:gd name="connsiteY1293" fmla="*/ 412441 h 509406"/>
                <a:gd name="connsiteX1294" fmla="*/ 1840900 w 2377881"/>
                <a:gd name="connsiteY1294" fmla="*/ 402535 h 509406"/>
                <a:gd name="connsiteX1295" fmla="*/ 1846138 w 2377881"/>
                <a:gd name="connsiteY1295" fmla="*/ 407012 h 509406"/>
                <a:gd name="connsiteX1296" fmla="*/ 1849567 w 2377881"/>
                <a:gd name="connsiteY1296" fmla="*/ 405107 h 509406"/>
                <a:gd name="connsiteX1297" fmla="*/ 1851186 w 2377881"/>
                <a:gd name="connsiteY1297" fmla="*/ 403202 h 509406"/>
                <a:gd name="connsiteX1298" fmla="*/ 1855282 w 2377881"/>
                <a:gd name="connsiteY1298" fmla="*/ 401106 h 509406"/>
                <a:gd name="connsiteX1299" fmla="*/ 1861664 w 2377881"/>
                <a:gd name="connsiteY1299" fmla="*/ 405774 h 509406"/>
                <a:gd name="connsiteX1300" fmla="*/ 1860902 w 2377881"/>
                <a:gd name="connsiteY1300" fmla="*/ 402345 h 509406"/>
                <a:gd name="connsiteX1301" fmla="*/ 1860711 w 2377881"/>
                <a:gd name="connsiteY1301" fmla="*/ 401678 h 509406"/>
                <a:gd name="connsiteX1302" fmla="*/ 1858997 w 2377881"/>
                <a:gd name="connsiteY1302" fmla="*/ 395677 h 509406"/>
                <a:gd name="connsiteX1303" fmla="*/ 2142651 w 2377881"/>
                <a:gd name="connsiteY1303" fmla="*/ 395010 h 509406"/>
                <a:gd name="connsiteX1304" fmla="*/ 2148652 w 2377881"/>
                <a:gd name="connsiteY1304" fmla="*/ 403487 h 509406"/>
                <a:gd name="connsiteX1305" fmla="*/ 2143699 w 2377881"/>
                <a:gd name="connsiteY1305" fmla="*/ 399773 h 509406"/>
                <a:gd name="connsiteX1306" fmla="*/ 2136555 w 2377881"/>
                <a:gd name="connsiteY1306" fmla="*/ 399201 h 509406"/>
                <a:gd name="connsiteX1307" fmla="*/ 2135222 w 2377881"/>
                <a:gd name="connsiteY1307" fmla="*/ 399487 h 509406"/>
                <a:gd name="connsiteX1308" fmla="*/ 2130078 w 2377881"/>
                <a:gd name="connsiteY1308" fmla="*/ 401106 h 509406"/>
                <a:gd name="connsiteX1309" fmla="*/ 2134555 w 2377881"/>
                <a:gd name="connsiteY1309" fmla="*/ 397867 h 509406"/>
                <a:gd name="connsiteX1310" fmla="*/ 2139413 w 2377881"/>
                <a:gd name="connsiteY1310" fmla="*/ 396153 h 509406"/>
                <a:gd name="connsiteX1311" fmla="*/ 2296004 w 2377881"/>
                <a:gd name="connsiteY1311" fmla="*/ 394915 h 509406"/>
                <a:gd name="connsiteX1312" fmla="*/ 2297147 w 2377881"/>
                <a:gd name="connsiteY1312" fmla="*/ 398821 h 509406"/>
                <a:gd name="connsiteX1313" fmla="*/ 2296194 w 2377881"/>
                <a:gd name="connsiteY1313" fmla="*/ 407107 h 509406"/>
                <a:gd name="connsiteX1314" fmla="*/ 2291050 w 2377881"/>
                <a:gd name="connsiteY1314" fmla="*/ 404155 h 509406"/>
                <a:gd name="connsiteX1315" fmla="*/ 2291241 w 2377881"/>
                <a:gd name="connsiteY1315" fmla="*/ 396820 h 509406"/>
                <a:gd name="connsiteX1316" fmla="*/ 2296004 w 2377881"/>
                <a:gd name="connsiteY1316" fmla="*/ 394915 h 509406"/>
                <a:gd name="connsiteX1317" fmla="*/ 2343629 w 2377881"/>
                <a:gd name="connsiteY1317" fmla="*/ 394534 h 509406"/>
                <a:gd name="connsiteX1318" fmla="*/ 2350106 w 2377881"/>
                <a:gd name="connsiteY1318" fmla="*/ 398725 h 509406"/>
                <a:gd name="connsiteX1319" fmla="*/ 2345439 w 2377881"/>
                <a:gd name="connsiteY1319" fmla="*/ 397868 h 509406"/>
                <a:gd name="connsiteX1320" fmla="*/ 2331247 w 2377881"/>
                <a:gd name="connsiteY1320" fmla="*/ 399106 h 509406"/>
                <a:gd name="connsiteX1321" fmla="*/ 2331628 w 2377881"/>
                <a:gd name="connsiteY1321" fmla="*/ 396344 h 509406"/>
                <a:gd name="connsiteX1322" fmla="*/ 2343629 w 2377881"/>
                <a:gd name="connsiteY1322" fmla="*/ 394534 h 509406"/>
                <a:gd name="connsiteX1323" fmla="*/ 2354106 w 2377881"/>
                <a:gd name="connsiteY1323" fmla="*/ 393963 h 509406"/>
                <a:gd name="connsiteX1324" fmla="*/ 2367822 w 2377881"/>
                <a:gd name="connsiteY1324" fmla="*/ 395868 h 509406"/>
                <a:gd name="connsiteX1325" fmla="*/ 2360869 w 2377881"/>
                <a:gd name="connsiteY1325" fmla="*/ 397963 h 509406"/>
                <a:gd name="connsiteX1326" fmla="*/ 2356392 w 2377881"/>
                <a:gd name="connsiteY1326" fmla="*/ 396915 h 509406"/>
                <a:gd name="connsiteX1327" fmla="*/ 2355154 w 2377881"/>
                <a:gd name="connsiteY1327" fmla="*/ 396630 h 509406"/>
                <a:gd name="connsiteX1328" fmla="*/ 2354106 w 2377881"/>
                <a:gd name="connsiteY1328" fmla="*/ 393963 h 509406"/>
                <a:gd name="connsiteX1329" fmla="*/ 1777726 w 2377881"/>
                <a:gd name="connsiteY1329" fmla="*/ 391653 h 509406"/>
                <a:gd name="connsiteX1330" fmla="*/ 1779177 w 2377881"/>
                <a:gd name="connsiteY1330" fmla="*/ 393105 h 509406"/>
                <a:gd name="connsiteX1331" fmla="*/ 1777938 w 2377881"/>
                <a:gd name="connsiteY1331" fmla="*/ 396133 h 509406"/>
                <a:gd name="connsiteX1332" fmla="*/ 489587 w 2377881"/>
                <a:gd name="connsiteY1332" fmla="*/ 390819 h 509406"/>
                <a:gd name="connsiteX1333" fmla="*/ 487206 w 2377881"/>
                <a:gd name="connsiteY1333" fmla="*/ 393486 h 509406"/>
                <a:gd name="connsiteX1334" fmla="*/ 488158 w 2377881"/>
                <a:gd name="connsiteY1334" fmla="*/ 397201 h 509406"/>
                <a:gd name="connsiteX1335" fmla="*/ 487111 w 2377881"/>
                <a:gd name="connsiteY1335" fmla="*/ 397486 h 509406"/>
                <a:gd name="connsiteX1336" fmla="*/ 496636 w 2377881"/>
                <a:gd name="connsiteY1336" fmla="*/ 400058 h 509406"/>
                <a:gd name="connsiteX1337" fmla="*/ 493969 w 2377881"/>
                <a:gd name="connsiteY1337" fmla="*/ 394343 h 509406"/>
                <a:gd name="connsiteX1338" fmla="*/ 492159 w 2377881"/>
                <a:gd name="connsiteY1338" fmla="*/ 392248 h 509406"/>
                <a:gd name="connsiteX1339" fmla="*/ 489587 w 2377881"/>
                <a:gd name="connsiteY1339" fmla="*/ 390819 h 509406"/>
                <a:gd name="connsiteX1340" fmla="*/ 1673069 w 2377881"/>
                <a:gd name="connsiteY1340" fmla="*/ 390152 h 509406"/>
                <a:gd name="connsiteX1341" fmla="*/ 1678688 w 2377881"/>
                <a:gd name="connsiteY1341" fmla="*/ 399010 h 509406"/>
                <a:gd name="connsiteX1342" fmla="*/ 1678308 w 2377881"/>
                <a:gd name="connsiteY1342" fmla="*/ 398153 h 509406"/>
                <a:gd name="connsiteX1343" fmla="*/ 1672783 w 2377881"/>
                <a:gd name="connsiteY1343" fmla="*/ 395867 h 509406"/>
                <a:gd name="connsiteX1344" fmla="*/ 1670306 w 2377881"/>
                <a:gd name="connsiteY1344" fmla="*/ 397486 h 509406"/>
                <a:gd name="connsiteX1345" fmla="*/ 1672212 w 2377881"/>
                <a:gd name="connsiteY1345" fmla="*/ 402535 h 509406"/>
                <a:gd name="connsiteX1346" fmla="*/ 1669354 w 2377881"/>
                <a:gd name="connsiteY1346" fmla="*/ 403201 h 509406"/>
                <a:gd name="connsiteX1347" fmla="*/ 1668021 w 2377881"/>
                <a:gd name="connsiteY1347" fmla="*/ 402439 h 509406"/>
                <a:gd name="connsiteX1348" fmla="*/ 1664687 w 2377881"/>
                <a:gd name="connsiteY1348" fmla="*/ 400534 h 509406"/>
                <a:gd name="connsiteX1349" fmla="*/ 1666115 w 2377881"/>
                <a:gd name="connsiteY1349" fmla="*/ 392438 h 509406"/>
                <a:gd name="connsiteX1350" fmla="*/ 1673069 w 2377881"/>
                <a:gd name="connsiteY1350" fmla="*/ 390152 h 509406"/>
                <a:gd name="connsiteX1351" fmla="*/ 2087215 w 2377881"/>
                <a:gd name="connsiteY1351" fmla="*/ 389581 h 509406"/>
                <a:gd name="connsiteX1352" fmla="*/ 2100074 w 2377881"/>
                <a:gd name="connsiteY1352" fmla="*/ 392343 h 509406"/>
                <a:gd name="connsiteX1353" fmla="*/ 2101884 w 2377881"/>
                <a:gd name="connsiteY1353" fmla="*/ 394534 h 509406"/>
                <a:gd name="connsiteX1354" fmla="*/ 2092073 w 2377881"/>
                <a:gd name="connsiteY1354" fmla="*/ 393296 h 509406"/>
                <a:gd name="connsiteX1355" fmla="*/ 2087215 w 2377881"/>
                <a:gd name="connsiteY1355" fmla="*/ 389581 h 509406"/>
                <a:gd name="connsiteX1356" fmla="*/ 462822 w 2377881"/>
                <a:gd name="connsiteY1356" fmla="*/ 389295 h 509406"/>
                <a:gd name="connsiteX1357" fmla="*/ 459202 w 2377881"/>
                <a:gd name="connsiteY1357" fmla="*/ 390152 h 509406"/>
                <a:gd name="connsiteX1358" fmla="*/ 461393 w 2377881"/>
                <a:gd name="connsiteY1358" fmla="*/ 398439 h 509406"/>
                <a:gd name="connsiteX1359" fmla="*/ 456154 w 2377881"/>
                <a:gd name="connsiteY1359" fmla="*/ 400249 h 509406"/>
                <a:gd name="connsiteX1360" fmla="*/ 454726 w 2377881"/>
                <a:gd name="connsiteY1360" fmla="*/ 400725 h 509406"/>
                <a:gd name="connsiteX1361" fmla="*/ 454821 w 2377881"/>
                <a:gd name="connsiteY1361" fmla="*/ 404059 h 509406"/>
                <a:gd name="connsiteX1362" fmla="*/ 463393 w 2377881"/>
                <a:gd name="connsiteY1362" fmla="*/ 403963 h 509406"/>
                <a:gd name="connsiteX1363" fmla="*/ 467394 w 2377881"/>
                <a:gd name="connsiteY1363" fmla="*/ 403582 h 509406"/>
                <a:gd name="connsiteX1364" fmla="*/ 472347 w 2377881"/>
                <a:gd name="connsiteY1364" fmla="*/ 402916 h 509406"/>
                <a:gd name="connsiteX1365" fmla="*/ 473966 w 2377881"/>
                <a:gd name="connsiteY1365" fmla="*/ 402058 h 509406"/>
                <a:gd name="connsiteX1366" fmla="*/ 473871 w 2377881"/>
                <a:gd name="connsiteY1366" fmla="*/ 400153 h 509406"/>
                <a:gd name="connsiteX1367" fmla="*/ 470633 w 2377881"/>
                <a:gd name="connsiteY1367" fmla="*/ 398629 h 509406"/>
                <a:gd name="connsiteX1368" fmla="*/ 467203 w 2377881"/>
                <a:gd name="connsiteY1368" fmla="*/ 391771 h 509406"/>
                <a:gd name="connsiteX1369" fmla="*/ 464060 w 2377881"/>
                <a:gd name="connsiteY1369" fmla="*/ 389962 h 509406"/>
                <a:gd name="connsiteX1370" fmla="*/ 1095568 w 2377881"/>
                <a:gd name="connsiteY1370" fmla="*/ 388533 h 509406"/>
                <a:gd name="connsiteX1371" fmla="*/ 1101093 w 2377881"/>
                <a:gd name="connsiteY1371" fmla="*/ 395010 h 509406"/>
                <a:gd name="connsiteX1372" fmla="*/ 1099092 w 2377881"/>
                <a:gd name="connsiteY1372" fmla="*/ 393867 h 509406"/>
                <a:gd name="connsiteX1373" fmla="*/ 1088234 w 2377881"/>
                <a:gd name="connsiteY1373" fmla="*/ 391486 h 509406"/>
                <a:gd name="connsiteX1374" fmla="*/ 1091568 w 2377881"/>
                <a:gd name="connsiteY1374" fmla="*/ 388724 h 509406"/>
                <a:gd name="connsiteX1375" fmla="*/ 1093568 w 2377881"/>
                <a:gd name="connsiteY1375" fmla="*/ 388628 h 509406"/>
                <a:gd name="connsiteX1376" fmla="*/ 1774129 w 2377881"/>
                <a:gd name="connsiteY1376" fmla="*/ 388057 h 509406"/>
                <a:gd name="connsiteX1377" fmla="*/ 1777725 w 2377881"/>
                <a:gd name="connsiteY1377" fmla="*/ 391641 h 509406"/>
                <a:gd name="connsiteX1378" fmla="*/ 1777726 w 2377881"/>
                <a:gd name="connsiteY1378" fmla="*/ 391653 h 509406"/>
                <a:gd name="connsiteX1379" fmla="*/ 1777653 w 2377881"/>
                <a:gd name="connsiteY1379" fmla="*/ 391581 h 509406"/>
                <a:gd name="connsiteX1380" fmla="*/ 10385 w 2377881"/>
                <a:gd name="connsiteY1380" fmla="*/ 383675 h 509406"/>
                <a:gd name="connsiteX1381" fmla="*/ 18577 w 2377881"/>
                <a:gd name="connsiteY1381" fmla="*/ 384247 h 509406"/>
                <a:gd name="connsiteX1382" fmla="*/ 19624 w 2377881"/>
                <a:gd name="connsiteY1382" fmla="*/ 385104 h 509406"/>
                <a:gd name="connsiteX1383" fmla="*/ 18005 w 2377881"/>
                <a:gd name="connsiteY1383" fmla="*/ 387104 h 509406"/>
                <a:gd name="connsiteX1384" fmla="*/ 16767 w 2377881"/>
                <a:gd name="connsiteY1384" fmla="*/ 386914 h 509406"/>
                <a:gd name="connsiteX1385" fmla="*/ 12576 w 2377881"/>
                <a:gd name="connsiteY1385" fmla="*/ 389105 h 509406"/>
                <a:gd name="connsiteX1386" fmla="*/ 12004 w 2377881"/>
                <a:gd name="connsiteY1386" fmla="*/ 391867 h 509406"/>
                <a:gd name="connsiteX1387" fmla="*/ 2574 w 2377881"/>
                <a:gd name="connsiteY1387" fmla="*/ 393867 h 509406"/>
                <a:gd name="connsiteX1388" fmla="*/ 2479 w 2377881"/>
                <a:gd name="connsiteY1388" fmla="*/ 393296 h 509406"/>
                <a:gd name="connsiteX1389" fmla="*/ 2955 w 2377881"/>
                <a:gd name="connsiteY1389" fmla="*/ 391486 h 509406"/>
                <a:gd name="connsiteX1390" fmla="*/ 10385 w 2377881"/>
                <a:gd name="connsiteY1390" fmla="*/ 383675 h 509406"/>
                <a:gd name="connsiteX1391" fmla="*/ 675896 w 2377881"/>
                <a:gd name="connsiteY1391" fmla="*/ 378627 h 509406"/>
                <a:gd name="connsiteX1392" fmla="*/ 673039 w 2377881"/>
                <a:gd name="connsiteY1392" fmla="*/ 379484 h 509406"/>
                <a:gd name="connsiteX1393" fmla="*/ 670372 w 2377881"/>
                <a:gd name="connsiteY1393" fmla="*/ 386818 h 509406"/>
                <a:gd name="connsiteX1394" fmla="*/ 669991 w 2377881"/>
                <a:gd name="connsiteY1394" fmla="*/ 388057 h 509406"/>
                <a:gd name="connsiteX1395" fmla="*/ 671324 w 2377881"/>
                <a:gd name="connsiteY1395" fmla="*/ 390533 h 509406"/>
                <a:gd name="connsiteX1396" fmla="*/ 672182 w 2377881"/>
                <a:gd name="connsiteY1396" fmla="*/ 390819 h 509406"/>
                <a:gd name="connsiteX1397" fmla="*/ 677516 w 2377881"/>
                <a:gd name="connsiteY1397" fmla="*/ 384723 h 509406"/>
                <a:gd name="connsiteX1398" fmla="*/ 680564 w 2377881"/>
                <a:gd name="connsiteY1398" fmla="*/ 384532 h 509406"/>
                <a:gd name="connsiteX1399" fmla="*/ 684469 w 2377881"/>
                <a:gd name="connsiteY1399" fmla="*/ 385009 h 509406"/>
                <a:gd name="connsiteX1400" fmla="*/ 683231 w 2377881"/>
                <a:gd name="connsiteY1400" fmla="*/ 383485 h 509406"/>
                <a:gd name="connsiteX1401" fmla="*/ 682278 w 2377881"/>
                <a:gd name="connsiteY1401" fmla="*/ 380056 h 509406"/>
                <a:gd name="connsiteX1402" fmla="*/ 675896 w 2377881"/>
                <a:gd name="connsiteY1402" fmla="*/ 378627 h 509406"/>
                <a:gd name="connsiteX1403" fmla="*/ 1291116 w 2377881"/>
                <a:gd name="connsiteY1403" fmla="*/ 374912 h 509406"/>
                <a:gd name="connsiteX1404" fmla="*/ 1288068 w 2377881"/>
                <a:gd name="connsiteY1404" fmla="*/ 387009 h 509406"/>
                <a:gd name="connsiteX1405" fmla="*/ 1283020 w 2377881"/>
                <a:gd name="connsiteY1405" fmla="*/ 386438 h 509406"/>
                <a:gd name="connsiteX1406" fmla="*/ 1281115 w 2377881"/>
                <a:gd name="connsiteY1406" fmla="*/ 385390 h 509406"/>
                <a:gd name="connsiteX1407" fmla="*/ 1281877 w 2377881"/>
                <a:gd name="connsiteY1407" fmla="*/ 382723 h 509406"/>
                <a:gd name="connsiteX1408" fmla="*/ 1286259 w 2377881"/>
                <a:gd name="connsiteY1408" fmla="*/ 375579 h 509406"/>
                <a:gd name="connsiteX1409" fmla="*/ 1285973 w 2377881"/>
                <a:gd name="connsiteY1409" fmla="*/ 375389 h 509406"/>
                <a:gd name="connsiteX1410" fmla="*/ 1291116 w 2377881"/>
                <a:gd name="connsiteY1410" fmla="*/ 374912 h 509406"/>
                <a:gd name="connsiteX1411" fmla="*/ 727141 w 2377881"/>
                <a:gd name="connsiteY1411" fmla="*/ 374245 h 509406"/>
                <a:gd name="connsiteX1412" fmla="*/ 732570 w 2377881"/>
                <a:gd name="connsiteY1412" fmla="*/ 388342 h 509406"/>
                <a:gd name="connsiteX1413" fmla="*/ 739714 w 2377881"/>
                <a:gd name="connsiteY1413" fmla="*/ 395105 h 509406"/>
                <a:gd name="connsiteX1414" fmla="*/ 743048 w 2377881"/>
                <a:gd name="connsiteY1414" fmla="*/ 394819 h 509406"/>
                <a:gd name="connsiteX1415" fmla="*/ 743619 w 2377881"/>
                <a:gd name="connsiteY1415" fmla="*/ 394724 h 509406"/>
                <a:gd name="connsiteX1416" fmla="*/ 741619 w 2377881"/>
                <a:gd name="connsiteY1416" fmla="*/ 391295 h 509406"/>
                <a:gd name="connsiteX1417" fmla="*/ 741047 w 2377881"/>
                <a:gd name="connsiteY1417" fmla="*/ 390628 h 509406"/>
                <a:gd name="connsiteX1418" fmla="*/ 740285 w 2377881"/>
                <a:gd name="connsiteY1418" fmla="*/ 389771 h 509406"/>
                <a:gd name="connsiteX1419" fmla="*/ 742952 w 2377881"/>
                <a:gd name="connsiteY1419" fmla="*/ 387009 h 509406"/>
                <a:gd name="connsiteX1420" fmla="*/ 744286 w 2377881"/>
                <a:gd name="connsiteY1420" fmla="*/ 387390 h 509406"/>
                <a:gd name="connsiteX1421" fmla="*/ 746953 w 2377881"/>
                <a:gd name="connsiteY1421" fmla="*/ 389485 h 509406"/>
                <a:gd name="connsiteX1422" fmla="*/ 747429 w 2377881"/>
                <a:gd name="connsiteY1422" fmla="*/ 391676 h 509406"/>
                <a:gd name="connsiteX1423" fmla="*/ 751906 w 2377881"/>
                <a:gd name="connsiteY1423" fmla="*/ 390819 h 509406"/>
                <a:gd name="connsiteX1424" fmla="*/ 751049 w 2377881"/>
                <a:gd name="connsiteY1424" fmla="*/ 384532 h 509406"/>
                <a:gd name="connsiteX1425" fmla="*/ 749715 w 2377881"/>
                <a:gd name="connsiteY1425" fmla="*/ 383389 h 509406"/>
                <a:gd name="connsiteX1426" fmla="*/ 745524 w 2377881"/>
                <a:gd name="connsiteY1426" fmla="*/ 382723 h 509406"/>
                <a:gd name="connsiteX1427" fmla="*/ 740571 w 2377881"/>
                <a:gd name="connsiteY1427" fmla="*/ 383389 h 509406"/>
                <a:gd name="connsiteX1428" fmla="*/ 741714 w 2377881"/>
                <a:gd name="connsiteY1428" fmla="*/ 378436 h 509406"/>
                <a:gd name="connsiteX1429" fmla="*/ 738285 w 2377881"/>
                <a:gd name="connsiteY1429" fmla="*/ 376246 h 509406"/>
                <a:gd name="connsiteX1430" fmla="*/ 737237 w 2377881"/>
                <a:gd name="connsiteY1430" fmla="*/ 376817 h 509406"/>
                <a:gd name="connsiteX1431" fmla="*/ 731617 w 2377881"/>
                <a:gd name="connsiteY1431" fmla="*/ 375007 h 509406"/>
                <a:gd name="connsiteX1432" fmla="*/ 727522 w 2377881"/>
                <a:gd name="connsiteY1432" fmla="*/ 374245 h 509406"/>
                <a:gd name="connsiteX1433" fmla="*/ 477659 w 2377881"/>
                <a:gd name="connsiteY1433" fmla="*/ 372641 h 509406"/>
                <a:gd name="connsiteX1434" fmla="*/ 477586 w 2377881"/>
                <a:gd name="connsiteY1434" fmla="*/ 373769 h 509406"/>
                <a:gd name="connsiteX1435" fmla="*/ 476537 w 2377881"/>
                <a:gd name="connsiteY1435" fmla="*/ 372797 h 509406"/>
                <a:gd name="connsiteX1436" fmla="*/ 752192 w 2377881"/>
                <a:gd name="connsiteY1436" fmla="*/ 371102 h 509406"/>
                <a:gd name="connsiteX1437" fmla="*/ 748762 w 2377881"/>
                <a:gd name="connsiteY1437" fmla="*/ 371864 h 509406"/>
                <a:gd name="connsiteX1438" fmla="*/ 748572 w 2377881"/>
                <a:gd name="connsiteY1438" fmla="*/ 375769 h 509406"/>
                <a:gd name="connsiteX1439" fmla="*/ 752573 w 2377881"/>
                <a:gd name="connsiteY1439" fmla="*/ 379675 h 509406"/>
                <a:gd name="connsiteX1440" fmla="*/ 752953 w 2377881"/>
                <a:gd name="connsiteY1440" fmla="*/ 381389 h 509406"/>
                <a:gd name="connsiteX1441" fmla="*/ 757525 w 2377881"/>
                <a:gd name="connsiteY1441" fmla="*/ 381484 h 509406"/>
                <a:gd name="connsiteX1442" fmla="*/ 756764 w 2377881"/>
                <a:gd name="connsiteY1442" fmla="*/ 380722 h 509406"/>
                <a:gd name="connsiteX1443" fmla="*/ 756764 w 2377881"/>
                <a:gd name="connsiteY1443" fmla="*/ 377674 h 509406"/>
                <a:gd name="connsiteX1444" fmla="*/ 760097 w 2377881"/>
                <a:gd name="connsiteY1444" fmla="*/ 374626 h 509406"/>
                <a:gd name="connsiteX1445" fmla="*/ 760669 w 2377881"/>
                <a:gd name="connsiteY1445" fmla="*/ 373293 h 509406"/>
                <a:gd name="connsiteX1446" fmla="*/ 752192 w 2377881"/>
                <a:gd name="connsiteY1446" fmla="*/ 371102 h 509406"/>
                <a:gd name="connsiteX1447" fmla="*/ 1721462 w 2377881"/>
                <a:gd name="connsiteY1447" fmla="*/ 370503 h 509406"/>
                <a:gd name="connsiteX1448" fmla="*/ 1723742 w 2377881"/>
                <a:gd name="connsiteY1448" fmla="*/ 370912 h 509406"/>
                <a:gd name="connsiteX1449" fmla="*/ 1721456 w 2377881"/>
                <a:gd name="connsiteY1449" fmla="*/ 370721 h 509406"/>
                <a:gd name="connsiteX1450" fmla="*/ 1505429 w 2377881"/>
                <a:gd name="connsiteY1450" fmla="*/ 370055 h 509406"/>
                <a:gd name="connsiteX1451" fmla="*/ 1504381 w 2377881"/>
                <a:gd name="connsiteY1451" fmla="*/ 379770 h 509406"/>
                <a:gd name="connsiteX1452" fmla="*/ 1500857 w 2377881"/>
                <a:gd name="connsiteY1452" fmla="*/ 378723 h 509406"/>
                <a:gd name="connsiteX1453" fmla="*/ 1505429 w 2377881"/>
                <a:gd name="connsiteY1453" fmla="*/ 370055 h 509406"/>
                <a:gd name="connsiteX1454" fmla="*/ 1534290 w 2377881"/>
                <a:gd name="connsiteY1454" fmla="*/ 369864 h 509406"/>
                <a:gd name="connsiteX1455" fmla="*/ 1536099 w 2377881"/>
                <a:gd name="connsiteY1455" fmla="*/ 371959 h 509406"/>
                <a:gd name="connsiteX1456" fmla="*/ 1535242 w 2377881"/>
                <a:gd name="connsiteY1456" fmla="*/ 373579 h 509406"/>
                <a:gd name="connsiteX1457" fmla="*/ 1528098 w 2377881"/>
                <a:gd name="connsiteY1457" fmla="*/ 379294 h 509406"/>
                <a:gd name="connsiteX1458" fmla="*/ 1523622 w 2377881"/>
                <a:gd name="connsiteY1458" fmla="*/ 380151 h 509406"/>
                <a:gd name="connsiteX1459" fmla="*/ 1519716 w 2377881"/>
                <a:gd name="connsiteY1459" fmla="*/ 380151 h 509406"/>
                <a:gd name="connsiteX1460" fmla="*/ 1519336 w 2377881"/>
                <a:gd name="connsiteY1460" fmla="*/ 373102 h 509406"/>
                <a:gd name="connsiteX1461" fmla="*/ 1525146 w 2377881"/>
                <a:gd name="connsiteY1461" fmla="*/ 370912 h 509406"/>
                <a:gd name="connsiteX1462" fmla="*/ 1528384 w 2377881"/>
                <a:gd name="connsiteY1462" fmla="*/ 370721 h 509406"/>
                <a:gd name="connsiteX1463" fmla="*/ 1534290 w 2377881"/>
                <a:gd name="connsiteY1463" fmla="*/ 369864 h 509406"/>
                <a:gd name="connsiteX1464" fmla="*/ 471490 w 2377881"/>
                <a:gd name="connsiteY1464" fmla="*/ 369578 h 509406"/>
                <a:gd name="connsiteX1465" fmla="*/ 473681 w 2377881"/>
                <a:gd name="connsiteY1465" fmla="*/ 370150 h 509406"/>
                <a:gd name="connsiteX1466" fmla="*/ 476537 w 2377881"/>
                <a:gd name="connsiteY1466" fmla="*/ 372797 h 509406"/>
                <a:gd name="connsiteX1467" fmla="*/ 470918 w 2377881"/>
                <a:gd name="connsiteY1467" fmla="*/ 373579 h 509406"/>
                <a:gd name="connsiteX1468" fmla="*/ 469299 w 2377881"/>
                <a:gd name="connsiteY1468" fmla="*/ 371388 h 509406"/>
                <a:gd name="connsiteX1469" fmla="*/ 471490 w 2377881"/>
                <a:gd name="connsiteY1469" fmla="*/ 369578 h 509406"/>
                <a:gd name="connsiteX1470" fmla="*/ 1136335 w 2377881"/>
                <a:gd name="connsiteY1470" fmla="*/ 369197 h 509406"/>
                <a:gd name="connsiteX1471" fmla="*/ 1134430 w 2377881"/>
                <a:gd name="connsiteY1471" fmla="*/ 372912 h 509406"/>
                <a:gd name="connsiteX1472" fmla="*/ 1139573 w 2377881"/>
                <a:gd name="connsiteY1472" fmla="*/ 375198 h 509406"/>
                <a:gd name="connsiteX1473" fmla="*/ 1140621 w 2377881"/>
                <a:gd name="connsiteY1473" fmla="*/ 372626 h 509406"/>
                <a:gd name="connsiteX1474" fmla="*/ 1136335 w 2377881"/>
                <a:gd name="connsiteY1474" fmla="*/ 369197 h 509406"/>
                <a:gd name="connsiteX1475" fmla="*/ 28196 w 2377881"/>
                <a:gd name="connsiteY1475" fmla="*/ 365578 h 509406"/>
                <a:gd name="connsiteX1476" fmla="*/ 34197 w 2377881"/>
                <a:gd name="connsiteY1476" fmla="*/ 366054 h 509406"/>
                <a:gd name="connsiteX1477" fmla="*/ 34483 w 2377881"/>
                <a:gd name="connsiteY1477" fmla="*/ 365673 h 509406"/>
                <a:gd name="connsiteX1478" fmla="*/ 37054 w 2377881"/>
                <a:gd name="connsiteY1478" fmla="*/ 369578 h 509406"/>
                <a:gd name="connsiteX1479" fmla="*/ 36293 w 2377881"/>
                <a:gd name="connsiteY1479" fmla="*/ 369578 h 509406"/>
                <a:gd name="connsiteX1480" fmla="*/ 30387 w 2377881"/>
                <a:gd name="connsiteY1480" fmla="*/ 369769 h 509406"/>
                <a:gd name="connsiteX1481" fmla="*/ 31911 w 2377881"/>
                <a:gd name="connsiteY1481" fmla="*/ 372436 h 509406"/>
                <a:gd name="connsiteX1482" fmla="*/ 25815 w 2377881"/>
                <a:gd name="connsiteY1482" fmla="*/ 367102 h 509406"/>
                <a:gd name="connsiteX1483" fmla="*/ 26101 w 2377881"/>
                <a:gd name="connsiteY1483" fmla="*/ 366245 h 509406"/>
                <a:gd name="connsiteX1484" fmla="*/ 28196 w 2377881"/>
                <a:gd name="connsiteY1484" fmla="*/ 365578 h 509406"/>
                <a:gd name="connsiteX1485" fmla="*/ 1682308 w 2377881"/>
                <a:gd name="connsiteY1485" fmla="*/ 364530 h 509406"/>
                <a:gd name="connsiteX1486" fmla="*/ 1683355 w 2377881"/>
                <a:gd name="connsiteY1486" fmla="*/ 365101 h 509406"/>
                <a:gd name="connsiteX1487" fmla="*/ 1690214 w 2377881"/>
                <a:gd name="connsiteY1487" fmla="*/ 373483 h 509406"/>
                <a:gd name="connsiteX1488" fmla="*/ 1682308 w 2377881"/>
                <a:gd name="connsiteY1488" fmla="*/ 364530 h 509406"/>
                <a:gd name="connsiteX1489" fmla="*/ 1902717 w 2377881"/>
                <a:gd name="connsiteY1489" fmla="*/ 363578 h 509406"/>
                <a:gd name="connsiteX1490" fmla="*/ 1916909 w 2377881"/>
                <a:gd name="connsiteY1490" fmla="*/ 367388 h 509406"/>
                <a:gd name="connsiteX1491" fmla="*/ 1904812 w 2377881"/>
                <a:gd name="connsiteY1491" fmla="*/ 366150 h 509406"/>
                <a:gd name="connsiteX1492" fmla="*/ 1896145 w 2377881"/>
                <a:gd name="connsiteY1492" fmla="*/ 367102 h 509406"/>
                <a:gd name="connsiteX1493" fmla="*/ 1902717 w 2377881"/>
                <a:gd name="connsiteY1493" fmla="*/ 363578 h 509406"/>
                <a:gd name="connsiteX1494" fmla="*/ 1718503 w 2377881"/>
                <a:gd name="connsiteY1494" fmla="*/ 363292 h 509406"/>
                <a:gd name="connsiteX1495" fmla="*/ 1720313 w 2377881"/>
                <a:gd name="connsiteY1495" fmla="*/ 363673 h 509406"/>
                <a:gd name="connsiteX1496" fmla="*/ 1721551 w 2377881"/>
                <a:gd name="connsiteY1496" fmla="*/ 367197 h 509406"/>
                <a:gd name="connsiteX1497" fmla="*/ 1721462 w 2377881"/>
                <a:gd name="connsiteY1497" fmla="*/ 370503 h 509406"/>
                <a:gd name="connsiteX1498" fmla="*/ 1713645 w 2377881"/>
                <a:gd name="connsiteY1498" fmla="*/ 369102 h 509406"/>
                <a:gd name="connsiteX1499" fmla="*/ 1708502 w 2377881"/>
                <a:gd name="connsiteY1499" fmla="*/ 369769 h 509406"/>
                <a:gd name="connsiteX1500" fmla="*/ 1708883 w 2377881"/>
                <a:gd name="connsiteY1500" fmla="*/ 369388 h 509406"/>
                <a:gd name="connsiteX1501" fmla="*/ 1710502 w 2377881"/>
                <a:gd name="connsiteY1501" fmla="*/ 367483 h 509406"/>
                <a:gd name="connsiteX1502" fmla="*/ 1718503 w 2377881"/>
                <a:gd name="connsiteY1502" fmla="*/ 363292 h 509406"/>
                <a:gd name="connsiteX1503" fmla="*/ 1818230 w 2377881"/>
                <a:gd name="connsiteY1503" fmla="*/ 361863 h 509406"/>
                <a:gd name="connsiteX1504" fmla="*/ 1817563 w 2377881"/>
                <a:gd name="connsiteY1504" fmla="*/ 366530 h 509406"/>
                <a:gd name="connsiteX1505" fmla="*/ 1814896 w 2377881"/>
                <a:gd name="connsiteY1505" fmla="*/ 365864 h 509406"/>
                <a:gd name="connsiteX1506" fmla="*/ 1809181 w 2377881"/>
                <a:gd name="connsiteY1506" fmla="*/ 364244 h 509406"/>
                <a:gd name="connsiteX1507" fmla="*/ 1818230 w 2377881"/>
                <a:gd name="connsiteY1507" fmla="*/ 361863 h 509406"/>
                <a:gd name="connsiteX1508" fmla="*/ 2328865 w 2377881"/>
                <a:gd name="connsiteY1508" fmla="*/ 359196 h 509406"/>
                <a:gd name="connsiteX1509" fmla="*/ 2329246 w 2377881"/>
                <a:gd name="connsiteY1509" fmla="*/ 359291 h 509406"/>
                <a:gd name="connsiteX1510" fmla="*/ 2333913 w 2377881"/>
                <a:gd name="connsiteY1510" fmla="*/ 360720 h 509406"/>
                <a:gd name="connsiteX1511" fmla="*/ 2341915 w 2377881"/>
                <a:gd name="connsiteY1511" fmla="*/ 365292 h 509406"/>
                <a:gd name="connsiteX1512" fmla="*/ 2335533 w 2377881"/>
                <a:gd name="connsiteY1512" fmla="*/ 364911 h 509406"/>
                <a:gd name="connsiteX1513" fmla="*/ 2331913 w 2377881"/>
                <a:gd name="connsiteY1513" fmla="*/ 365292 h 509406"/>
                <a:gd name="connsiteX1514" fmla="*/ 2330866 w 2377881"/>
                <a:gd name="connsiteY1514" fmla="*/ 365482 h 509406"/>
                <a:gd name="connsiteX1515" fmla="*/ 2328961 w 2377881"/>
                <a:gd name="connsiteY1515" fmla="*/ 365768 h 509406"/>
                <a:gd name="connsiteX1516" fmla="*/ 2325150 w 2377881"/>
                <a:gd name="connsiteY1516" fmla="*/ 364340 h 509406"/>
                <a:gd name="connsiteX1517" fmla="*/ 2329056 w 2377881"/>
                <a:gd name="connsiteY1517" fmla="*/ 361768 h 509406"/>
                <a:gd name="connsiteX1518" fmla="*/ 2328865 w 2377881"/>
                <a:gd name="connsiteY1518" fmla="*/ 359196 h 509406"/>
                <a:gd name="connsiteX1519" fmla="*/ 225554 w 2377881"/>
                <a:gd name="connsiteY1519" fmla="*/ 358910 h 509406"/>
                <a:gd name="connsiteX1520" fmla="*/ 219553 w 2377881"/>
                <a:gd name="connsiteY1520" fmla="*/ 364435 h 509406"/>
                <a:gd name="connsiteX1521" fmla="*/ 220411 w 2377881"/>
                <a:gd name="connsiteY1521" fmla="*/ 369578 h 509406"/>
                <a:gd name="connsiteX1522" fmla="*/ 224221 w 2377881"/>
                <a:gd name="connsiteY1522" fmla="*/ 365959 h 509406"/>
                <a:gd name="connsiteX1523" fmla="*/ 227459 w 2377881"/>
                <a:gd name="connsiteY1523" fmla="*/ 361863 h 509406"/>
                <a:gd name="connsiteX1524" fmla="*/ 230317 w 2377881"/>
                <a:gd name="connsiteY1524" fmla="*/ 359005 h 509406"/>
                <a:gd name="connsiteX1525" fmla="*/ 225935 w 2377881"/>
                <a:gd name="connsiteY1525" fmla="*/ 358910 h 509406"/>
                <a:gd name="connsiteX1526" fmla="*/ 1021082 w 2377881"/>
                <a:gd name="connsiteY1526" fmla="*/ 358720 h 509406"/>
                <a:gd name="connsiteX1527" fmla="*/ 1014129 w 2377881"/>
                <a:gd name="connsiteY1527" fmla="*/ 362530 h 509406"/>
                <a:gd name="connsiteX1528" fmla="*/ 1009462 w 2377881"/>
                <a:gd name="connsiteY1528" fmla="*/ 361291 h 509406"/>
                <a:gd name="connsiteX1529" fmla="*/ 1004033 w 2377881"/>
                <a:gd name="connsiteY1529" fmla="*/ 359482 h 509406"/>
                <a:gd name="connsiteX1530" fmla="*/ 1000794 w 2377881"/>
                <a:gd name="connsiteY1530" fmla="*/ 359767 h 509406"/>
                <a:gd name="connsiteX1531" fmla="*/ 1001270 w 2377881"/>
                <a:gd name="connsiteY1531" fmla="*/ 363292 h 509406"/>
                <a:gd name="connsiteX1532" fmla="*/ 1003842 w 2377881"/>
                <a:gd name="connsiteY1532" fmla="*/ 365387 h 509406"/>
                <a:gd name="connsiteX1533" fmla="*/ 1008033 w 2377881"/>
                <a:gd name="connsiteY1533" fmla="*/ 365768 h 509406"/>
                <a:gd name="connsiteX1534" fmla="*/ 1016891 w 2377881"/>
                <a:gd name="connsiteY1534" fmla="*/ 370435 h 509406"/>
                <a:gd name="connsiteX1535" fmla="*/ 1018987 w 2377881"/>
                <a:gd name="connsiteY1535" fmla="*/ 365387 h 509406"/>
                <a:gd name="connsiteX1536" fmla="*/ 1016701 w 2377881"/>
                <a:gd name="connsiteY1536" fmla="*/ 365387 h 509406"/>
                <a:gd name="connsiteX1537" fmla="*/ 1016415 w 2377881"/>
                <a:gd name="connsiteY1537" fmla="*/ 365387 h 509406"/>
                <a:gd name="connsiteX1538" fmla="*/ 1018225 w 2377881"/>
                <a:gd name="connsiteY1538" fmla="*/ 363577 h 509406"/>
                <a:gd name="connsiteX1539" fmla="*/ 1021082 w 2377881"/>
                <a:gd name="connsiteY1539" fmla="*/ 358720 h 509406"/>
                <a:gd name="connsiteX1540" fmla="*/ 2163416 w 2377881"/>
                <a:gd name="connsiteY1540" fmla="*/ 357577 h 509406"/>
                <a:gd name="connsiteX1541" fmla="*/ 2164178 w 2377881"/>
                <a:gd name="connsiteY1541" fmla="*/ 357768 h 509406"/>
                <a:gd name="connsiteX1542" fmla="*/ 2169988 w 2377881"/>
                <a:gd name="connsiteY1542" fmla="*/ 359292 h 509406"/>
                <a:gd name="connsiteX1543" fmla="*/ 2162844 w 2377881"/>
                <a:gd name="connsiteY1543" fmla="*/ 365864 h 509406"/>
                <a:gd name="connsiteX1544" fmla="*/ 2159606 w 2377881"/>
                <a:gd name="connsiteY1544" fmla="*/ 365578 h 509406"/>
                <a:gd name="connsiteX1545" fmla="*/ 2157606 w 2377881"/>
                <a:gd name="connsiteY1545" fmla="*/ 365388 h 509406"/>
                <a:gd name="connsiteX1546" fmla="*/ 2146938 w 2377881"/>
                <a:gd name="connsiteY1546" fmla="*/ 366626 h 509406"/>
                <a:gd name="connsiteX1547" fmla="*/ 2144557 w 2377881"/>
                <a:gd name="connsiteY1547" fmla="*/ 365578 h 509406"/>
                <a:gd name="connsiteX1548" fmla="*/ 2142080 w 2377881"/>
                <a:gd name="connsiteY1548" fmla="*/ 364530 h 509406"/>
                <a:gd name="connsiteX1549" fmla="*/ 2144080 w 2377881"/>
                <a:gd name="connsiteY1549" fmla="*/ 358815 h 509406"/>
                <a:gd name="connsiteX1550" fmla="*/ 2149319 w 2377881"/>
                <a:gd name="connsiteY1550" fmla="*/ 360054 h 509406"/>
                <a:gd name="connsiteX1551" fmla="*/ 2153605 w 2377881"/>
                <a:gd name="connsiteY1551" fmla="*/ 361101 h 509406"/>
                <a:gd name="connsiteX1552" fmla="*/ 2163416 w 2377881"/>
                <a:gd name="connsiteY1552" fmla="*/ 357577 h 509406"/>
                <a:gd name="connsiteX1553" fmla="*/ 1778415 w 2377881"/>
                <a:gd name="connsiteY1553" fmla="*/ 357006 h 509406"/>
                <a:gd name="connsiteX1554" fmla="*/ 1782987 w 2377881"/>
                <a:gd name="connsiteY1554" fmla="*/ 359673 h 509406"/>
                <a:gd name="connsiteX1555" fmla="*/ 1786035 w 2377881"/>
                <a:gd name="connsiteY1555" fmla="*/ 367674 h 509406"/>
                <a:gd name="connsiteX1556" fmla="*/ 1779081 w 2377881"/>
                <a:gd name="connsiteY1556" fmla="*/ 365388 h 509406"/>
                <a:gd name="connsiteX1557" fmla="*/ 1778415 w 2377881"/>
                <a:gd name="connsiteY1557" fmla="*/ 363197 h 509406"/>
                <a:gd name="connsiteX1558" fmla="*/ 1777748 w 2377881"/>
                <a:gd name="connsiteY1558" fmla="*/ 361292 h 509406"/>
                <a:gd name="connsiteX1559" fmla="*/ 1778415 w 2377881"/>
                <a:gd name="connsiteY1559" fmla="*/ 357006 h 509406"/>
                <a:gd name="connsiteX1560" fmla="*/ 2203897 w 2377881"/>
                <a:gd name="connsiteY1560" fmla="*/ 356815 h 509406"/>
                <a:gd name="connsiteX1561" fmla="*/ 2211803 w 2377881"/>
                <a:gd name="connsiteY1561" fmla="*/ 361196 h 509406"/>
                <a:gd name="connsiteX1562" fmla="*/ 2213136 w 2377881"/>
                <a:gd name="connsiteY1562" fmla="*/ 361006 h 509406"/>
                <a:gd name="connsiteX1563" fmla="*/ 2214850 w 2377881"/>
                <a:gd name="connsiteY1563" fmla="*/ 360720 h 509406"/>
                <a:gd name="connsiteX1564" fmla="*/ 2211707 w 2377881"/>
                <a:gd name="connsiteY1564" fmla="*/ 364054 h 509406"/>
                <a:gd name="connsiteX1565" fmla="*/ 2206659 w 2377881"/>
                <a:gd name="connsiteY1565" fmla="*/ 364530 h 509406"/>
                <a:gd name="connsiteX1566" fmla="*/ 2203897 w 2377881"/>
                <a:gd name="connsiteY1566" fmla="*/ 356815 h 509406"/>
                <a:gd name="connsiteX1567" fmla="*/ 143357 w 2377881"/>
                <a:gd name="connsiteY1567" fmla="*/ 356379 h 509406"/>
                <a:gd name="connsiteX1568" fmla="*/ 143830 w 2377881"/>
                <a:gd name="connsiteY1568" fmla="*/ 356529 h 509406"/>
                <a:gd name="connsiteX1569" fmla="*/ 143830 w 2377881"/>
                <a:gd name="connsiteY1569" fmla="*/ 356708 h 509406"/>
                <a:gd name="connsiteX1570" fmla="*/ 2195229 w 2377881"/>
                <a:gd name="connsiteY1570" fmla="*/ 356148 h 509406"/>
                <a:gd name="connsiteX1571" fmla="*/ 2191419 w 2377881"/>
                <a:gd name="connsiteY1571" fmla="*/ 360053 h 509406"/>
                <a:gd name="connsiteX1572" fmla="*/ 2188085 w 2377881"/>
                <a:gd name="connsiteY1572" fmla="*/ 363482 h 509406"/>
                <a:gd name="connsiteX1573" fmla="*/ 2186847 w 2377881"/>
                <a:gd name="connsiteY1573" fmla="*/ 365006 h 509406"/>
                <a:gd name="connsiteX1574" fmla="*/ 2181703 w 2377881"/>
                <a:gd name="connsiteY1574" fmla="*/ 364625 h 509406"/>
                <a:gd name="connsiteX1575" fmla="*/ 2180370 w 2377881"/>
                <a:gd name="connsiteY1575" fmla="*/ 365864 h 509406"/>
                <a:gd name="connsiteX1576" fmla="*/ 2179513 w 2377881"/>
                <a:gd name="connsiteY1576" fmla="*/ 366721 h 509406"/>
                <a:gd name="connsiteX1577" fmla="*/ 2175893 w 2377881"/>
                <a:gd name="connsiteY1577" fmla="*/ 366340 h 509406"/>
                <a:gd name="connsiteX1578" fmla="*/ 2177417 w 2377881"/>
                <a:gd name="connsiteY1578" fmla="*/ 361768 h 509406"/>
                <a:gd name="connsiteX1579" fmla="*/ 2184370 w 2377881"/>
                <a:gd name="connsiteY1579" fmla="*/ 358529 h 509406"/>
                <a:gd name="connsiteX1580" fmla="*/ 2195229 w 2377881"/>
                <a:gd name="connsiteY1580" fmla="*/ 356148 h 509406"/>
                <a:gd name="connsiteX1581" fmla="*/ 2366679 w 2377881"/>
                <a:gd name="connsiteY1581" fmla="*/ 355481 h 509406"/>
                <a:gd name="connsiteX1582" fmla="*/ 2368775 w 2377881"/>
                <a:gd name="connsiteY1582" fmla="*/ 358338 h 509406"/>
                <a:gd name="connsiteX1583" fmla="*/ 2366203 w 2377881"/>
                <a:gd name="connsiteY1583" fmla="*/ 358910 h 509406"/>
                <a:gd name="connsiteX1584" fmla="*/ 2361250 w 2377881"/>
                <a:gd name="connsiteY1584" fmla="*/ 361006 h 509406"/>
                <a:gd name="connsiteX1585" fmla="*/ 2358678 w 2377881"/>
                <a:gd name="connsiteY1585" fmla="*/ 365673 h 509406"/>
                <a:gd name="connsiteX1586" fmla="*/ 2358107 w 2377881"/>
                <a:gd name="connsiteY1586" fmla="*/ 365482 h 509406"/>
                <a:gd name="connsiteX1587" fmla="*/ 2354772 w 2377881"/>
                <a:gd name="connsiteY1587" fmla="*/ 364530 h 509406"/>
                <a:gd name="connsiteX1588" fmla="*/ 2352487 w 2377881"/>
                <a:gd name="connsiteY1588" fmla="*/ 363101 h 509406"/>
                <a:gd name="connsiteX1589" fmla="*/ 2362107 w 2377881"/>
                <a:gd name="connsiteY1589" fmla="*/ 356148 h 509406"/>
                <a:gd name="connsiteX1590" fmla="*/ 2365441 w 2377881"/>
                <a:gd name="connsiteY1590" fmla="*/ 355672 h 509406"/>
                <a:gd name="connsiteX1591" fmla="*/ 1424847 w 2377881"/>
                <a:gd name="connsiteY1591" fmla="*/ 355195 h 509406"/>
                <a:gd name="connsiteX1592" fmla="*/ 1423609 w 2377881"/>
                <a:gd name="connsiteY1592" fmla="*/ 355386 h 509406"/>
                <a:gd name="connsiteX1593" fmla="*/ 1420180 w 2377881"/>
                <a:gd name="connsiteY1593" fmla="*/ 356053 h 509406"/>
                <a:gd name="connsiteX1594" fmla="*/ 1412274 w 2377881"/>
                <a:gd name="connsiteY1594" fmla="*/ 360434 h 509406"/>
                <a:gd name="connsiteX1595" fmla="*/ 1413608 w 2377881"/>
                <a:gd name="connsiteY1595" fmla="*/ 364911 h 509406"/>
                <a:gd name="connsiteX1596" fmla="*/ 1416275 w 2377881"/>
                <a:gd name="connsiteY1596" fmla="*/ 364244 h 509406"/>
                <a:gd name="connsiteX1597" fmla="*/ 1416370 w 2377881"/>
                <a:gd name="connsiteY1597" fmla="*/ 363577 h 509406"/>
                <a:gd name="connsiteX1598" fmla="*/ 1416275 w 2377881"/>
                <a:gd name="connsiteY1598" fmla="*/ 361482 h 509406"/>
                <a:gd name="connsiteX1599" fmla="*/ 1425418 w 2377881"/>
                <a:gd name="connsiteY1599" fmla="*/ 359196 h 509406"/>
                <a:gd name="connsiteX1600" fmla="*/ 1426466 w 2377881"/>
                <a:gd name="connsiteY1600" fmla="*/ 358815 h 509406"/>
                <a:gd name="connsiteX1601" fmla="*/ 1424847 w 2377881"/>
                <a:gd name="connsiteY1601" fmla="*/ 355195 h 509406"/>
                <a:gd name="connsiteX1602" fmla="*/ 1137859 w 2377881"/>
                <a:gd name="connsiteY1602" fmla="*/ 355005 h 509406"/>
                <a:gd name="connsiteX1603" fmla="*/ 1136811 w 2377881"/>
                <a:gd name="connsiteY1603" fmla="*/ 359577 h 509406"/>
                <a:gd name="connsiteX1604" fmla="*/ 1130429 w 2377881"/>
                <a:gd name="connsiteY1604" fmla="*/ 359386 h 509406"/>
                <a:gd name="connsiteX1605" fmla="*/ 1130048 w 2377881"/>
                <a:gd name="connsiteY1605" fmla="*/ 359386 h 509406"/>
                <a:gd name="connsiteX1606" fmla="*/ 1131572 w 2377881"/>
                <a:gd name="connsiteY1606" fmla="*/ 363673 h 509406"/>
                <a:gd name="connsiteX1607" fmla="*/ 1132429 w 2377881"/>
                <a:gd name="connsiteY1607" fmla="*/ 363387 h 509406"/>
                <a:gd name="connsiteX1608" fmla="*/ 1136525 w 2377881"/>
                <a:gd name="connsiteY1608" fmla="*/ 362149 h 509406"/>
                <a:gd name="connsiteX1609" fmla="*/ 1137859 w 2377881"/>
                <a:gd name="connsiteY1609" fmla="*/ 355005 h 509406"/>
                <a:gd name="connsiteX1610" fmla="*/ 98586 w 2377881"/>
                <a:gd name="connsiteY1610" fmla="*/ 354815 h 509406"/>
                <a:gd name="connsiteX1611" fmla="*/ 94205 w 2377881"/>
                <a:gd name="connsiteY1611" fmla="*/ 361196 h 509406"/>
                <a:gd name="connsiteX1612" fmla="*/ 89347 w 2377881"/>
                <a:gd name="connsiteY1612" fmla="*/ 356815 h 509406"/>
                <a:gd name="connsiteX1613" fmla="*/ 98586 w 2377881"/>
                <a:gd name="connsiteY1613" fmla="*/ 354815 h 509406"/>
                <a:gd name="connsiteX1614" fmla="*/ 140020 w 2377881"/>
                <a:gd name="connsiteY1614" fmla="*/ 354052 h 509406"/>
                <a:gd name="connsiteX1615" fmla="*/ 143357 w 2377881"/>
                <a:gd name="connsiteY1615" fmla="*/ 356379 h 509406"/>
                <a:gd name="connsiteX1616" fmla="*/ 141734 w 2377881"/>
                <a:gd name="connsiteY1616" fmla="*/ 355862 h 509406"/>
                <a:gd name="connsiteX1617" fmla="*/ 140115 w 2377881"/>
                <a:gd name="connsiteY1617" fmla="*/ 355767 h 509406"/>
                <a:gd name="connsiteX1618" fmla="*/ 137067 w 2377881"/>
                <a:gd name="connsiteY1618" fmla="*/ 354338 h 509406"/>
                <a:gd name="connsiteX1619" fmla="*/ 137162 w 2377881"/>
                <a:gd name="connsiteY1619" fmla="*/ 354338 h 509406"/>
                <a:gd name="connsiteX1620" fmla="*/ 1752221 w 2377881"/>
                <a:gd name="connsiteY1620" fmla="*/ 353195 h 509406"/>
                <a:gd name="connsiteX1621" fmla="*/ 1745554 w 2377881"/>
                <a:gd name="connsiteY1621" fmla="*/ 353767 h 509406"/>
                <a:gd name="connsiteX1622" fmla="*/ 1742506 w 2377881"/>
                <a:gd name="connsiteY1622" fmla="*/ 354529 h 509406"/>
                <a:gd name="connsiteX1623" fmla="*/ 1739458 w 2377881"/>
                <a:gd name="connsiteY1623" fmla="*/ 361006 h 509406"/>
                <a:gd name="connsiteX1624" fmla="*/ 1746982 w 2377881"/>
                <a:gd name="connsiteY1624" fmla="*/ 364816 h 509406"/>
                <a:gd name="connsiteX1625" fmla="*/ 1754031 w 2377881"/>
                <a:gd name="connsiteY1625" fmla="*/ 357481 h 509406"/>
                <a:gd name="connsiteX1626" fmla="*/ 1754888 w 2377881"/>
                <a:gd name="connsiteY1626" fmla="*/ 358053 h 509406"/>
                <a:gd name="connsiteX1627" fmla="*/ 1760031 w 2377881"/>
                <a:gd name="connsiteY1627" fmla="*/ 358339 h 509406"/>
                <a:gd name="connsiteX1628" fmla="*/ 1757841 w 2377881"/>
                <a:gd name="connsiteY1628" fmla="*/ 354243 h 509406"/>
                <a:gd name="connsiteX1629" fmla="*/ 1752221 w 2377881"/>
                <a:gd name="connsiteY1629" fmla="*/ 353195 h 509406"/>
                <a:gd name="connsiteX1630" fmla="*/ 744762 w 2377881"/>
                <a:gd name="connsiteY1630" fmla="*/ 352148 h 509406"/>
                <a:gd name="connsiteX1631" fmla="*/ 748477 w 2377881"/>
                <a:gd name="connsiteY1631" fmla="*/ 357577 h 509406"/>
                <a:gd name="connsiteX1632" fmla="*/ 743619 w 2377881"/>
                <a:gd name="connsiteY1632" fmla="*/ 357101 h 509406"/>
                <a:gd name="connsiteX1633" fmla="*/ 739714 w 2377881"/>
                <a:gd name="connsiteY1633" fmla="*/ 356720 h 509406"/>
                <a:gd name="connsiteX1634" fmla="*/ 738476 w 2377881"/>
                <a:gd name="connsiteY1634" fmla="*/ 353767 h 509406"/>
                <a:gd name="connsiteX1635" fmla="*/ 741428 w 2377881"/>
                <a:gd name="connsiteY1635" fmla="*/ 353005 h 509406"/>
                <a:gd name="connsiteX1636" fmla="*/ 1479140 w 2377881"/>
                <a:gd name="connsiteY1636" fmla="*/ 351862 h 509406"/>
                <a:gd name="connsiteX1637" fmla="*/ 1477616 w 2377881"/>
                <a:gd name="connsiteY1637" fmla="*/ 353576 h 509406"/>
                <a:gd name="connsiteX1638" fmla="*/ 1464757 w 2377881"/>
                <a:gd name="connsiteY1638" fmla="*/ 357958 h 509406"/>
                <a:gd name="connsiteX1639" fmla="*/ 1460756 w 2377881"/>
                <a:gd name="connsiteY1639" fmla="*/ 355100 h 509406"/>
                <a:gd name="connsiteX1640" fmla="*/ 1458851 w 2377881"/>
                <a:gd name="connsiteY1640" fmla="*/ 356148 h 509406"/>
                <a:gd name="connsiteX1641" fmla="*/ 1458851 w 2377881"/>
                <a:gd name="connsiteY1641" fmla="*/ 358148 h 509406"/>
                <a:gd name="connsiteX1642" fmla="*/ 1471805 w 2377881"/>
                <a:gd name="connsiteY1642" fmla="*/ 360148 h 509406"/>
                <a:gd name="connsiteX1643" fmla="*/ 1475234 w 2377881"/>
                <a:gd name="connsiteY1643" fmla="*/ 358148 h 509406"/>
                <a:gd name="connsiteX1644" fmla="*/ 1479140 w 2377881"/>
                <a:gd name="connsiteY1644" fmla="*/ 351862 h 509406"/>
                <a:gd name="connsiteX1645" fmla="*/ 790482 w 2377881"/>
                <a:gd name="connsiteY1645" fmla="*/ 351005 h 509406"/>
                <a:gd name="connsiteX1646" fmla="*/ 793435 w 2377881"/>
                <a:gd name="connsiteY1646" fmla="*/ 352053 h 509406"/>
                <a:gd name="connsiteX1647" fmla="*/ 792673 w 2377881"/>
                <a:gd name="connsiteY1647" fmla="*/ 354625 h 509406"/>
                <a:gd name="connsiteX1648" fmla="*/ 788292 w 2377881"/>
                <a:gd name="connsiteY1648" fmla="*/ 358244 h 509406"/>
                <a:gd name="connsiteX1649" fmla="*/ 784005 w 2377881"/>
                <a:gd name="connsiteY1649" fmla="*/ 359197 h 509406"/>
                <a:gd name="connsiteX1650" fmla="*/ 780576 w 2377881"/>
                <a:gd name="connsiteY1650" fmla="*/ 358816 h 509406"/>
                <a:gd name="connsiteX1651" fmla="*/ 786386 w 2377881"/>
                <a:gd name="connsiteY1651" fmla="*/ 351862 h 509406"/>
                <a:gd name="connsiteX1652" fmla="*/ 1091472 w 2377881"/>
                <a:gd name="connsiteY1652" fmla="*/ 351004 h 509406"/>
                <a:gd name="connsiteX1653" fmla="*/ 1092520 w 2377881"/>
                <a:gd name="connsiteY1653" fmla="*/ 359863 h 509406"/>
                <a:gd name="connsiteX1654" fmla="*/ 1095473 w 2377881"/>
                <a:gd name="connsiteY1654" fmla="*/ 360339 h 509406"/>
                <a:gd name="connsiteX1655" fmla="*/ 1098997 w 2377881"/>
                <a:gd name="connsiteY1655" fmla="*/ 360815 h 509406"/>
                <a:gd name="connsiteX1656" fmla="*/ 1106236 w 2377881"/>
                <a:gd name="connsiteY1656" fmla="*/ 362625 h 509406"/>
                <a:gd name="connsiteX1657" fmla="*/ 1108617 w 2377881"/>
                <a:gd name="connsiteY1657" fmla="*/ 361291 h 509406"/>
                <a:gd name="connsiteX1658" fmla="*/ 1110046 w 2377881"/>
                <a:gd name="connsiteY1658" fmla="*/ 355576 h 509406"/>
                <a:gd name="connsiteX1659" fmla="*/ 1098806 w 2377881"/>
                <a:gd name="connsiteY1659" fmla="*/ 353386 h 509406"/>
                <a:gd name="connsiteX1660" fmla="*/ 1095092 w 2377881"/>
                <a:gd name="connsiteY1660" fmla="*/ 353862 h 509406"/>
                <a:gd name="connsiteX1661" fmla="*/ 1345694 w 2377881"/>
                <a:gd name="connsiteY1661" fmla="*/ 347004 h 509406"/>
                <a:gd name="connsiteX1662" fmla="*/ 1337693 w 2377881"/>
                <a:gd name="connsiteY1662" fmla="*/ 350242 h 509406"/>
                <a:gd name="connsiteX1663" fmla="*/ 1337408 w 2377881"/>
                <a:gd name="connsiteY1663" fmla="*/ 350338 h 509406"/>
                <a:gd name="connsiteX1664" fmla="*/ 1341979 w 2377881"/>
                <a:gd name="connsiteY1664" fmla="*/ 351100 h 509406"/>
                <a:gd name="connsiteX1665" fmla="*/ 1344075 w 2377881"/>
                <a:gd name="connsiteY1665" fmla="*/ 350909 h 509406"/>
                <a:gd name="connsiteX1666" fmla="*/ 1346075 w 2377881"/>
                <a:gd name="connsiteY1666" fmla="*/ 350719 h 509406"/>
                <a:gd name="connsiteX1667" fmla="*/ 1349790 w 2377881"/>
                <a:gd name="connsiteY1667" fmla="*/ 352147 h 509406"/>
                <a:gd name="connsiteX1668" fmla="*/ 1353219 w 2377881"/>
                <a:gd name="connsiteY1668" fmla="*/ 354624 h 509406"/>
                <a:gd name="connsiteX1669" fmla="*/ 1349504 w 2377881"/>
                <a:gd name="connsiteY1669" fmla="*/ 348433 h 509406"/>
                <a:gd name="connsiteX1670" fmla="*/ 1650875 w 2377881"/>
                <a:gd name="connsiteY1670" fmla="*/ 346051 h 509406"/>
                <a:gd name="connsiteX1671" fmla="*/ 1636969 w 2377881"/>
                <a:gd name="connsiteY1671" fmla="*/ 349861 h 509406"/>
                <a:gd name="connsiteX1672" fmla="*/ 1638969 w 2377881"/>
                <a:gd name="connsiteY1672" fmla="*/ 350909 h 509406"/>
                <a:gd name="connsiteX1673" fmla="*/ 1654304 w 2377881"/>
                <a:gd name="connsiteY1673" fmla="*/ 351195 h 509406"/>
                <a:gd name="connsiteX1674" fmla="*/ 1655066 w 2377881"/>
                <a:gd name="connsiteY1674" fmla="*/ 347575 h 509406"/>
                <a:gd name="connsiteX1675" fmla="*/ 1650875 w 2377881"/>
                <a:gd name="connsiteY1675" fmla="*/ 346051 h 509406"/>
                <a:gd name="connsiteX1676" fmla="*/ 1020403 w 2377881"/>
                <a:gd name="connsiteY1676" fmla="*/ 345629 h 509406"/>
                <a:gd name="connsiteX1677" fmla="*/ 1019844 w 2377881"/>
                <a:gd name="connsiteY1677" fmla="*/ 346242 h 509406"/>
                <a:gd name="connsiteX1678" fmla="*/ 1018225 w 2377881"/>
                <a:gd name="connsiteY1678" fmla="*/ 347480 h 509406"/>
                <a:gd name="connsiteX1679" fmla="*/ 1015367 w 2377881"/>
                <a:gd name="connsiteY1679" fmla="*/ 349766 h 509406"/>
                <a:gd name="connsiteX1680" fmla="*/ 1004985 w 2377881"/>
                <a:gd name="connsiteY1680" fmla="*/ 345766 h 509406"/>
                <a:gd name="connsiteX1681" fmla="*/ 1238252 w 2377881"/>
                <a:gd name="connsiteY1681" fmla="*/ 344623 h 509406"/>
                <a:gd name="connsiteX1682" fmla="*/ 1230823 w 2377881"/>
                <a:gd name="connsiteY1682" fmla="*/ 348814 h 509406"/>
                <a:gd name="connsiteX1683" fmla="*/ 1227870 w 2377881"/>
                <a:gd name="connsiteY1683" fmla="*/ 348528 h 509406"/>
                <a:gd name="connsiteX1684" fmla="*/ 1223965 w 2377881"/>
                <a:gd name="connsiteY1684" fmla="*/ 348147 h 509406"/>
                <a:gd name="connsiteX1685" fmla="*/ 1218535 w 2377881"/>
                <a:gd name="connsiteY1685" fmla="*/ 355481 h 509406"/>
                <a:gd name="connsiteX1686" fmla="*/ 1223203 w 2377881"/>
                <a:gd name="connsiteY1686" fmla="*/ 357386 h 509406"/>
                <a:gd name="connsiteX1687" fmla="*/ 1229299 w 2377881"/>
                <a:gd name="connsiteY1687" fmla="*/ 360053 h 509406"/>
                <a:gd name="connsiteX1688" fmla="*/ 1234061 w 2377881"/>
                <a:gd name="connsiteY1688" fmla="*/ 363387 h 509406"/>
                <a:gd name="connsiteX1689" fmla="*/ 1235776 w 2377881"/>
                <a:gd name="connsiteY1689" fmla="*/ 363482 h 509406"/>
                <a:gd name="connsiteX1690" fmla="*/ 1237109 w 2377881"/>
                <a:gd name="connsiteY1690" fmla="*/ 363577 h 509406"/>
                <a:gd name="connsiteX1691" fmla="*/ 1235204 w 2377881"/>
                <a:gd name="connsiteY1691" fmla="*/ 359291 h 509406"/>
                <a:gd name="connsiteX1692" fmla="*/ 1232823 w 2377881"/>
                <a:gd name="connsiteY1692" fmla="*/ 356719 h 509406"/>
                <a:gd name="connsiteX1693" fmla="*/ 1232537 w 2377881"/>
                <a:gd name="connsiteY1693" fmla="*/ 356434 h 509406"/>
                <a:gd name="connsiteX1694" fmla="*/ 1235109 w 2377881"/>
                <a:gd name="connsiteY1694" fmla="*/ 355386 h 509406"/>
                <a:gd name="connsiteX1695" fmla="*/ 1239776 w 2377881"/>
                <a:gd name="connsiteY1695" fmla="*/ 354433 h 509406"/>
                <a:gd name="connsiteX1696" fmla="*/ 1240919 w 2377881"/>
                <a:gd name="connsiteY1696" fmla="*/ 346337 h 509406"/>
                <a:gd name="connsiteX1697" fmla="*/ 1239109 w 2377881"/>
                <a:gd name="connsiteY1697" fmla="*/ 345194 h 509406"/>
                <a:gd name="connsiteX1698" fmla="*/ 1947988 w 2377881"/>
                <a:gd name="connsiteY1698" fmla="*/ 341213 h 509406"/>
                <a:gd name="connsiteX1699" fmla="*/ 1952437 w 2377881"/>
                <a:gd name="connsiteY1699" fmla="*/ 341860 h 509406"/>
                <a:gd name="connsiteX1700" fmla="*/ 1947960 w 2377881"/>
                <a:gd name="connsiteY1700" fmla="*/ 341384 h 509406"/>
                <a:gd name="connsiteX1701" fmla="*/ 364429 w 2377881"/>
                <a:gd name="connsiteY1701" fmla="*/ 340527 h 509406"/>
                <a:gd name="connsiteX1702" fmla="*/ 361190 w 2377881"/>
                <a:gd name="connsiteY1702" fmla="*/ 341289 h 509406"/>
                <a:gd name="connsiteX1703" fmla="*/ 360524 w 2377881"/>
                <a:gd name="connsiteY1703" fmla="*/ 341956 h 509406"/>
                <a:gd name="connsiteX1704" fmla="*/ 358142 w 2377881"/>
                <a:gd name="connsiteY1704" fmla="*/ 348337 h 509406"/>
                <a:gd name="connsiteX1705" fmla="*/ 352332 w 2377881"/>
                <a:gd name="connsiteY1705" fmla="*/ 347385 h 509406"/>
                <a:gd name="connsiteX1706" fmla="*/ 349951 w 2377881"/>
                <a:gd name="connsiteY1706" fmla="*/ 347004 h 509406"/>
                <a:gd name="connsiteX1707" fmla="*/ 349570 w 2377881"/>
                <a:gd name="connsiteY1707" fmla="*/ 348718 h 509406"/>
                <a:gd name="connsiteX1708" fmla="*/ 358904 w 2377881"/>
                <a:gd name="connsiteY1708" fmla="*/ 352433 h 509406"/>
                <a:gd name="connsiteX1709" fmla="*/ 363191 w 2377881"/>
                <a:gd name="connsiteY1709" fmla="*/ 347861 h 509406"/>
                <a:gd name="connsiteX1710" fmla="*/ 364905 w 2377881"/>
                <a:gd name="connsiteY1710" fmla="*/ 340527 h 509406"/>
                <a:gd name="connsiteX1711" fmla="*/ 1100330 w 2377881"/>
                <a:gd name="connsiteY1711" fmla="*/ 339574 h 509406"/>
                <a:gd name="connsiteX1712" fmla="*/ 1100330 w 2377881"/>
                <a:gd name="connsiteY1712" fmla="*/ 339578 h 509406"/>
                <a:gd name="connsiteX1713" fmla="*/ 1089567 w 2377881"/>
                <a:gd name="connsiteY1713" fmla="*/ 340051 h 509406"/>
                <a:gd name="connsiteX1714" fmla="*/ 1084995 w 2377881"/>
                <a:gd name="connsiteY1714" fmla="*/ 342241 h 509406"/>
                <a:gd name="connsiteX1715" fmla="*/ 1096616 w 2377881"/>
                <a:gd name="connsiteY1715" fmla="*/ 346623 h 509406"/>
                <a:gd name="connsiteX1716" fmla="*/ 1097663 w 2377881"/>
                <a:gd name="connsiteY1716" fmla="*/ 346813 h 509406"/>
                <a:gd name="connsiteX1717" fmla="*/ 1100330 w 2377881"/>
                <a:gd name="connsiteY1717" fmla="*/ 342527 h 509406"/>
                <a:gd name="connsiteX1718" fmla="*/ 1100330 w 2377881"/>
                <a:gd name="connsiteY1718" fmla="*/ 340813 h 509406"/>
                <a:gd name="connsiteX1719" fmla="*/ 1100330 w 2377881"/>
                <a:gd name="connsiteY1719" fmla="*/ 339578 h 509406"/>
                <a:gd name="connsiteX1720" fmla="*/ 1100426 w 2377881"/>
                <a:gd name="connsiteY1720" fmla="*/ 339574 h 509406"/>
                <a:gd name="connsiteX1721" fmla="*/ 1401225 w 2377881"/>
                <a:gd name="connsiteY1721" fmla="*/ 339384 h 509406"/>
                <a:gd name="connsiteX1722" fmla="*/ 1413322 w 2377881"/>
                <a:gd name="connsiteY1722" fmla="*/ 348242 h 509406"/>
                <a:gd name="connsiteX1723" fmla="*/ 1418370 w 2377881"/>
                <a:gd name="connsiteY1723" fmla="*/ 346147 h 509406"/>
                <a:gd name="connsiteX1724" fmla="*/ 1423704 w 2377881"/>
                <a:gd name="connsiteY1724" fmla="*/ 344051 h 509406"/>
                <a:gd name="connsiteX1725" fmla="*/ 1428752 w 2377881"/>
                <a:gd name="connsiteY1725" fmla="*/ 346432 h 509406"/>
                <a:gd name="connsiteX1726" fmla="*/ 1423990 w 2377881"/>
                <a:gd name="connsiteY1726" fmla="*/ 340908 h 509406"/>
                <a:gd name="connsiteX1727" fmla="*/ 1415417 w 2377881"/>
                <a:gd name="connsiteY1727" fmla="*/ 340527 h 509406"/>
                <a:gd name="connsiteX1728" fmla="*/ 1413322 w 2377881"/>
                <a:gd name="connsiteY1728" fmla="*/ 340432 h 509406"/>
                <a:gd name="connsiteX1729" fmla="*/ 1407226 w 2377881"/>
                <a:gd name="connsiteY1729" fmla="*/ 341289 h 509406"/>
                <a:gd name="connsiteX1730" fmla="*/ 1074994 w 2377881"/>
                <a:gd name="connsiteY1730" fmla="*/ 338812 h 509406"/>
                <a:gd name="connsiteX1731" fmla="*/ 1073089 w 2377881"/>
                <a:gd name="connsiteY1731" fmla="*/ 344146 h 509406"/>
                <a:gd name="connsiteX1732" fmla="*/ 1074899 w 2377881"/>
                <a:gd name="connsiteY1732" fmla="*/ 345480 h 509406"/>
                <a:gd name="connsiteX1733" fmla="*/ 1076518 w 2377881"/>
                <a:gd name="connsiteY1733" fmla="*/ 346623 h 509406"/>
                <a:gd name="connsiteX1734" fmla="*/ 1082042 w 2377881"/>
                <a:gd name="connsiteY1734" fmla="*/ 343765 h 509406"/>
                <a:gd name="connsiteX1735" fmla="*/ 1074994 w 2377881"/>
                <a:gd name="connsiteY1735" fmla="*/ 338812 h 509406"/>
                <a:gd name="connsiteX1736" fmla="*/ 1502952 w 2377881"/>
                <a:gd name="connsiteY1736" fmla="*/ 338717 h 509406"/>
                <a:gd name="connsiteX1737" fmla="*/ 1505143 w 2377881"/>
                <a:gd name="connsiteY1737" fmla="*/ 346051 h 509406"/>
                <a:gd name="connsiteX1738" fmla="*/ 1508667 w 2377881"/>
                <a:gd name="connsiteY1738" fmla="*/ 348147 h 509406"/>
                <a:gd name="connsiteX1739" fmla="*/ 1517620 w 2377881"/>
                <a:gd name="connsiteY1739" fmla="*/ 347671 h 509406"/>
                <a:gd name="connsiteX1740" fmla="*/ 1512763 w 2377881"/>
                <a:gd name="connsiteY1740" fmla="*/ 343670 h 509406"/>
                <a:gd name="connsiteX1741" fmla="*/ 1511620 w 2377881"/>
                <a:gd name="connsiteY1741" fmla="*/ 342622 h 509406"/>
                <a:gd name="connsiteX1742" fmla="*/ 1508572 w 2377881"/>
                <a:gd name="connsiteY1742" fmla="*/ 340813 h 509406"/>
                <a:gd name="connsiteX1743" fmla="*/ 1502952 w 2377881"/>
                <a:gd name="connsiteY1743" fmla="*/ 338717 h 509406"/>
                <a:gd name="connsiteX1744" fmla="*/ 938786 w 2377881"/>
                <a:gd name="connsiteY1744" fmla="*/ 338622 h 509406"/>
                <a:gd name="connsiteX1745" fmla="*/ 937929 w 2377881"/>
                <a:gd name="connsiteY1745" fmla="*/ 339384 h 509406"/>
                <a:gd name="connsiteX1746" fmla="*/ 937167 w 2377881"/>
                <a:gd name="connsiteY1746" fmla="*/ 339955 h 509406"/>
                <a:gd name="connsiteX1747" fmla="*/ 929166 w 2377881"/>
                <a:gd name="connsiteY1747" fmla="*/ 339574 h 509406"/>
                <a:gd name="connsiteX1748" fmla="*/ 917926 w 2377881"/>
                <a:gd name="connsiteY1748" fmla="*/ 341194 h 509406"/>
                <a:gd name="connsiteX1749" fmla="*/ 912211 w 2377881"/>
                <a:gd name="connsiteY1749" fmla="*/ 340908 h 509406"/>
                <a:gd name="connsiteX1750" fmla="*/ 911354 w 2377881"/>
                <a:gd name="connsiteY1750" fmla="*/ 344051 h 509406"/>
                <a:gd name="connsiteX1751" fmla="*/ 912497 w 2377881"/>
                <a:gd name="connsiteY1751" fmla="*/ 344337 h 509406"/>
                <a:gd name="connsiteX1752" fmla="*/ 914021 w 2377881"/>
                <a:gd name="connsiteY1752" fmla="*/ 344813 h 509406"/>
                <a:gd name="connsiteX1753" fmla="*/ 924308 w 2377881"/>
                <a:gd name="connsiteY1753" fmla="*/ 343765 h 509406"/>
                <a:gd name="connsiteX1754" fmla="*/ 927642 w 2377881"/>
                <a:gd name="connsiteY1754" fmla="*/ 343384 h 509406"/>
                <a:gd name="connsiteX1755" fmla="*/ 931738 w 2377881"/>
                <a:gd name="connsiteY1755" fmla="*/ 343099 h 509406"/>
                <a:gd name="connsiteX1756" fmla="*/ 940310 w 2377881"/>
                <a:gd name="connsiteY1756" fmla="*/ 339860 h 509406"/>
                <a:gd name="connsiteX1757" fmla="*/ 938786 w 2377881"/>
                <a:gd name="connsiteY1757" fmla="*/ 338622 h 509406"/>
                <a:gd name="connsiteX1758" fmla="*/ 904306 w 2377881"/>
                <a:gd name="connsiteY1758" fmla="*/ 338431 h 509406"/>
                <a:gd name="connsiteX1759" fmla="*/ 902496 w 2377881"/>
                <a:gd name="connsiteY1759" fmla="*/ 339670 h 509406"/>
                <a:gd name="connsiteX1760" fmla="*/ 902020 w 2377881"/>
                <a:gd name="connsiteY1760" fmla="*/ 344908 h 509406"/>
                <a:gd name="connsiteX1761" fmla="*/ 900686 w 2377881"/>
                <a:gd name="connsiteY1761" fmla="*/ 346813 h 509406"/>
                <a:gd name="connsiteX1762" fmla="*/ 899448 w 2377881"/>
                <a:gd name="connsiteY1762" fmla="*/ 348718 h 509406"/>
                <a:gd name="connsiteX1763" fmla="*/ 896758 w 2377881"/>
                <a:gd name="connsiteY1763" fmla="*/ 351226 h 509406"/>
                <a:gd name="connsiteX1764" fmla="*/ 896329 w 2377881"/>
                <a:gd name="connsiteY1764" fmla="*/ 351207 h 509406"/>
                <a:gd name="connsiteX1765" fmla="*/ 895542 w 2377881"/>
                <a:gd name="connsiteY1765" fmla="*/ 350840 h 509406"/>
                <a:gd name="connsiteX1766" fmla="*/ 896043 w 2377881"/>
                <a:gd name="connsiteY1766" fmla="*/ 346039 h 509406"/>
                <a:gd name="connsiteX1767" fmla="*/ 892304 w 2377881"/>
                <a:gd name="connsiteY1767" fmla="*/ 340622 h 509406"/>
                <a:gd name="connsiteX1768" fmla="*/ 888875 w 2377881"/>
                <a:gd name="connsiteY1768" fmla="*/ 340527 h 509406"/>
                <a:gd name="connsiteX1769" fmla="*/ 877159 w 2377881"/>
                <a:gd name="connsiteY1769" fmla="*/ 342337 h 509406"/>
                <a:gd name="connsiteX1770" fmla="*/ 868682 w 2377881"/>
                <a:gd name="connsiteY1770" fmla="*/ 341575 h 509406"/>
                <a:gd name="connsiteX1771" fmla="*/ 867730 w 2377881"/>
                <a:gd name="connsiteY1771" fmla="*/ 341479 h 509406"/>
                <a:gd name="connsiteX1772" fmla="*/ 863062 w 2377881"/>
                <a:gd name="connsiteY1772" fmla="*/ 341765 h 509406"/>
                <a:gd name="connsiteX1773" fmla="*/ 859348 w 2377881"/>
                <a:gd name="connsiteY1773" fmla="*/ 346337 h 509406"/>
                <a:gd name="connsiteX1774" fmla="*/ 857824 w 2377881"/>
                <a:gd name="connsiteY1774" fmla="*/ 351862 h 509406"/>
                <a:gd name="connsiteX1775" fmla="*/ 850585 w 2377881"/>
                <a:gd name="connsiteY1775" fmla="*/ 351385 h 509406"/>
                <a:gd name="connsiteX1776" fmla="*/ 847251 w 2377881"/>
                <a:gd name="connsiteY1776" fmla="*/ 350814 h 509406"/>
                <a:gd name="connsiteX1777" fmla="*/ 845346 w 2377881"/>
                <a:gd name="connsiteY1777" fmla="*/ 348814 h 509406"/>
                <a:gd name="connsiteX1778" fmla="*/ 847251 w 2377881"/>
                <a:gd name="connsiteY1778" fmla="*/ 346813 h 509406"/>
                <a:gd name="connsiteX1779" fmla="*/ 849061 w 2377881"/>
                <a:gd name="connsiteY1779" fmla="*/ 346337 h 509406"/>
                <a:gd name="connsiteX1780" fmla="*/ 846965 w 2377881"/>
                <a:gd name="connsiteY1780" fmla="*/ 340813 h 509406"/>
                <a:gd name="connsiteX1781" fmla="*/ 843441 w 2377881"/>
                <a:gd name="connsiteY1781" fmla="*/ 343289 h 509406"/>
                <a:gd name="connsiteX1782" fmla="*/ 840202 w 2377881"/>
                <a:gd name="connsiteY1782" fmla="*/ 350433 h 509406"/>
                <a:gd name="connsiteX1783" fmla="*/ 845060 w 2377881"/>
                <a:gd name="connsiteY1783" fmla="*/ 353767 h 509406"/>
                <a:gd name="connsiteX1784" fmla="*/ 854014 w 2377881"/>
                <a:gd name="connsiteY1784" fmla="*/ 355481 h 509406"/>
                <a:gd name="connsiteX1785" fmla="*/ 854109 w 2377881"/>
                <a:gd name="connsiteY1785" fmla="*/ 355386 h 509406"/>
                <a:gd name="connsiteX1786" fmla="*/ 859157 w 2377881"/>
                <a:gd name="connsiteY1786" fmla="*/ 357386 h 509406"/>
                <a:gd name="connsiteX1787" fmla="*/ 863348 w 2377881"/>
                <a:gd name="connsiteY1787" fmla="*/ 353386 h 509406"/>
                <a:gd name="connsiteX1788" fmla="*/ 867730 w 2377881"/>
                <a:gd name="connsiteY1788" fmla="*/ 349766 h 509406"/>
                <a:gd name="connsiteX1789" fmla="*/ 877921 w 2377881"/>
                <a:gd name="connsiteY1789" fmla="*/ 351290 h 509406"/>
                <a:gd name="connsiteX1790" fmla="*/ 879636 w 2377881"/>
                <a:gd name="connsiteY1790" fmla="*/ 351100 h 509406"/>
                <a:gd name="connsiteX1791" fmla="*/ 885827 w 2377881"/>
                <a:gd name="connsiteY1791" fmla="*/ 352433 h 509406"/>
                <a:gd name="connsiteX1792" fmla="*/ 882779 w 2377881"/>
                <a:gd name="connsiteY1792" fmla="*/ 346718 h 509406"/>
                <a:gd name="connsiteX1793" fmla="*/ 882398 w 2377881"/>
                <a:gd name="connsiteY1793" fmla="*/ 346242 h 509406"/>
                <a:gd name="connsiteX1794" fmla="*/ 887923 w 2377881"/>
                <a:gd name="connsiteY1794" fmla="*/ 347290 h 509406"/>
                <a:gd name="connsiteX1795" fmla="*/ 895542 w 2377881"/>
                <a:gd name="connsiteY1795" fmla="*/ 350840 h 509406"/>
                <a:gd name="connsiteX1796" fmla="*/ 895366 w 2377881"/>
                <a:gd name="connsiteY1796" fmla="*/ 352523 h 509406"/>
                <a:gd name="connsiteX1797" fmla="*/ 895257 w 2377881"/>
                <a:gd name="connsiteY1797" fmla="*/ 352624 h 509406"/>
                <a:gd name="connsiteX1798" fmla="*/ 894400 w 2377881"/>
                <a:gd name="connsiteY1798" fmla="*/ 351957 h 509406"/>
                <a:gd name="connsiteX1799" fmla="*/ 889256 w 2377881"/>
                <a:gd name="connsiteY1799" fmla="*/ 351957 h 509406"/>
                <a:gd name="connsiteX1800" fmla="*/ 892400 w 2377881"/>
                <a:gd name="connsiteY1800" fmla="*/ 355100 h 509406"/>
                <a:gd name="connsiteX1801" fmla="*/ 895067 w 2377881"/>
                <a:gd name="connsiteY1801" fmla="*/ 355386 h 509406"/>
                <a:gd name="connsiteX1802" fmla="*/ 895366 w 2377881"/>
                <a:gd name="connsiteY1802" fmla="*/ 352523 h 509406"/>
                <a:gd name="connsiteX1803" fmla="*/ 896758 w 2377881"/>
                <a:gd name="connsiteY1803" fmla="*/ 351226 h 509406"/>
                <a:gd name="connsiteX1804" fmla="*/ 902591 w 2377881"/>
                <a:gd name="connsiteY1804" fmla="*/ 351481 h 509406"/>
                <a:gd name="connsiteX1805" fmla="*/ 903163 w 2377881"/>
                <a:gd name="connsiteY1805" fmla="*/ 348909 h 509406"/>
                <a:gd name="connsiteX1806" fmla="*/ 907163 w 2377881"/>
                <a:gd name="connsiteY1806" fmla="*/ 339670 h 509406"/>
                <a:gd name="connsiteX1807" fmla="*/ 904306 w 2377881"/>
                <a:gd name="connsiteY1807" fmla="*/ 338431 h 509406"/>
                <a:gd name="connsiteX1808" fmla="*/ 292325 w 2377881"/>
                <a:gd name="connsiteY1808" fmla="*/ 338431 h 509406"/>
                <a:gd name="connsiteX1809" fmla="*/ 288324 w 2377881"/>
                <a:gd name="connsiteY1809" fmla="*/ 341003 h 509406"/>
                <a:gd name="connsiteX1810" fmla="*/ 284514 w 2377881"/>
                <a:gd name="connsiteY1810" fmla="*/ 342432 h 509406"/>
                <a:gd name="connsiteX1811" fmla="*/ 278037 w 2377881"/>
                <a:gd name="connsiteY1811" fmla="*/ 341289 h 509406"/>
                <a:gd name="connsiteX1812" fmla="*/ 282514 w 2377881"/>
                <a:gd name="connsiteY1812" fmla="*/ 347480 h 509406"/>
                <a:gd name="connsiteX1813" fmla="*/ 285466 w 2377881"/>
                <a:gd name="connsiteY1813" fmla="*/ 346718 h 509406"/>
                <a:gd name="connsiteX1814" fmla="*/ 290896 w 2377881"/>
                <a:gd name="connsiteY1814" fmla="*/ 344718 h 509406"/>
                <a:gd name="connsiteX1815" fmla="*/ 293563 w 2377881"/>
                <a:gd name="connsiteY1815" fmla="*/ 341003 h 509406"/>
                <a:gd name="connsiteX1816" fmla="*/ 292325 w 2377881"/>
                <a:gd name="connsiteY1816" fmla="*/ 338431 h 509406"/>
                <a:gd name="connsiteX1817" fmla="*/ 1450565 w 2377881"/>
                <a:gd name="connsiteY1817" fmla="*/ 336622 h 509406"/>
                <a:gd name="connsiteX1818" fmla="*/ 1445516 w 2377881"/>
                <a:gd name="connsiteY1818" fmla="*/ 339193 h 509406"/>
                <a:gd name="connsiteX1819" fmla="*/ 1438849 w 2377881"/>
                <a:gd name="connsiteY1819" fmla="*/ 338241 h 509406"/>
                <a:gd name="connsiteX1820" fmla="*/ 1433705 w 2377881"/>
                <a:gd name="connsiteY1820" fmla="*/ 343289 h 509406"/>
                <a:gd name="connsiteX1821" fmla="*/ 1436563 w 2377881"/>
                <a:gd name="connsiteY1821" fmla="*/ 343956 h 509406"/>
                <a:gd name="connsiteX1822" fmla="*/ 1441992 w 2377881"/>
                <a:gd name="connsiteY1822" fmla="*/ 344623 h 509406"/>
                <a:gd name="connsiteX1823" fmla="*/ 1444659 w 2377881"/>
                <a:gd name="connsiteY1823" fmla="*/ 348718 h 509406"/>
                <a:gd name="connsiteX1824" fmla="*/ 1446659 w 2377881"/>
                <a:gd name="connsiteY1824" fmla="*/ 348718 h 509406"/>
                <a:gd name="connsiteX1825" fmla="*/ 1447231 w 2377881"/>
                <a:gd name="connsiteY1825" fmla="*/ 348718 h 509406"/>
                <a:gd name="connsiteX1826" fmla="*/ 1454279 w 2377881"/>
                <a:gd name="connsiteY1826" fmla="*/ 340336 h 509406"/>
                <a:gd name="connsiteX1827" fmla="*/ 1458184 w 2377881"/>
                <a:gd name="connsiteY1827" fmla="*/ 341003 h 509406"/>
                <a:gd name="connsiteX1828" fmla="*/ 1458756 w 2377881"/>
                <a:gd name="connsiteY1828" fmla="*/ 341384 h 509406"/>
                <a:gd name="connsiteX1829" fmla="*/ 1462947 w 2377881"/>
                <a:gd name="connsiteY1829" fmla="*/ 343861 h 509406"/>
                <a:gd name="connsiteX1830" fmla="*/ 1474758 w 2377881"/>
                <a:gd name="connsiteY1830" fmla="*/ 336812 h 509406"/>
                <a:gd name="connsiteX1831" fmla="*/ 1465138 w 2377881"/>
                <a:gd name="connsiteY1831" fmla="*/ 337955 h 509406"/>
                <a:gd name="connsiteX1832" fmla="*/ 1457042 w 2377881"/>
                <a:gd name="connsiteY1832" fmla="*/ 336812 h 509406"/>
                <a:gd name="connsiteX1833" fmla="*/ 1450565 w 2377881"/>
                <a:gd name="connsiteY1833" fmla="*/ 336622 h 509406"/>
                <a:gd name="connsiteX1834" fmla="*/ 1131668 w 2377881"/>
                <a:gd name="connsiteY1834" fmla="*/ 336145 h 509406"/>
                <a:gd name="connsiteX1835" fmla="*/ 1122809 w 2377881"/>
                <a:gd name="connsiteY1835" fmla="*/ 338431 h 509406"/>
                <a:gd name="connsiteX1836" fmla="*/ 1118047 w 2377881"/>
                <a:gd name="connsiteY1836" fmla="*/ 336431 h 509406"/>
                <a:gd name="connsiteX1837" fmla="*/ 1108045 w 2377881"/>
                <a:gd name="connsiteY1837" fmla="*/ 336241 h 509406"/>
                <a:gd name="connsiteX1838" fmla="*/ 1107379 w 2377881"/>
                <a:gd name="connsiteY1838" fmla="*/ 336241 h 509406"/>
                <a:gd name="connsiteX1839" fmla="*/ 1105855 w 2377881"/>
                <a:gd name="connsiteY1839" fmla="*/ 339670 h 509406"/>
                <a:gd name="connsiteX1840" fmla="*/ 1123667 w 2377881"/>
                <a:gd name="connsiteY1840" fmla="*/ 341384 h 509406"/>
                <a:gd name="connsiteX1841" fmla="*/ 1129572 w 2377881"/>
                <a:gd name="connsiteY1841" fmla="*/ 340813 h 509406"/>
                <a:gd name="connsiteX1842" fmla="*/ 1131668 w 2377881"/>
                <a:gd name="connsiteY1842" fmla="*/ 336145 h 509406"/>
                <a:gd name="connsiteX1843" fmla="*/ 1149289 w 2377881"/>
                <a:gd name="connsiteY1843" fmla="*/ 335860 h 509406"/>
                <a:gd name="connsiteX1844" fmla="*/ 1145669 w 2377881"/>
                <a:gd name="connsiteY1844" fmla="*/ 336336 h 509406"/>
                <a:gd name="connsiteX1845" fmla="*/ 1142526 w 2377881"/>
                <a:gd name="connsiteY1845" fmla="*/ 336717 h 509406"/>
                <a:gd name="connsiteX1846" fmla="*/ 1144050 w 2377881"/>
                <a:gd name="connsiteY1846" fmla="*/ 343956 h 509406"/>
                <a:gd name="connsiteX1847" fmla="*/ 1152146 w 2377881"/>
                <a:gd name="connsiteY1847" fmla="*/ 344051 h 509406"/>
                <a:gd name="connsiteX1848" fmla="*/ 1149289 w 2377881"/>
                <a:gd name="connsiteY1848" fmla="*/ 335860 h 509406"/>
                <a:gd name="connsiteX1849" fmla="*/ 963837 w 2377881"/>
                <a:gd name="connsiteY1849" fmla="*/ 334145 h 509406"/>
                <a:gd name="connsiteX1850" fmla="*/ 961456 w 2377881"/>
                <a:gd name="connsiteY1850" fmla="*/ 336526 h 509406"/>
                <a:gd name="connsiteX1851" fmla="*/ 970409 w 2377881"/>
                <a:gd name="connsiteY1851" fmla="*/ 344337 h 509406"/>
                <a:gd name="connsiteX1852" fmla="*/ 963646 w 2377881"/>
                <a:gd name="connsiteY1852" fmla="*/ 344527 h 509406"/>
                <a:gd name="connsiteX1853" fmla="*/ 961646 w 2377881"/>
                <a:gd name="connsiteY1853" fmla="*/ 347575 h 509406"/>
                <a:gd name="connsiteX1854" fmla="*/ 960217 w 2377881"/>
                <a:gd name="connsiteY1854" fmla="*/ 349671 h 509406"/>
                <a:gd name="connsiteX1855" fmla="*/ 970695 w 2377881"/>
                <a:gd name="connsiteY1855" fmla="*/ 352433 h 509406"/>
                <a:gd name="connsiteX1856" fmla="*/ 972409 w 2377881"/>
                <a:gd name="connsiteY1856" fmla="*/ 352528 h 509406"/>
                <a:gd name="connsiteX1857" fmla="*/ 973838 w 2377881"/>
                <a:gd name="connsiteY1857" fmla="*/ 352624 h 509406"/>
                <a:gd name="connsiteX1858" fmla="*/ 975934 w 2377881"/>
                <a:gd name="connsiteY1858" fmla="*/ 351004 h 509406"/>
                <a:gd name="connsiteX1859" fmla="*/ 980792 w 2377881"/>
                <a:gd name="connsiteY1859" fmla="*/ 344146 h 509406"/>
                <a:gd name="connsiteX1860" fmla="*/ 974600 w 2377881"/>
                <a:gd name="connsiteY1860" fmla="*/ 339574 h 509406"/>
                <a:gd name="connsiteX1861" fmla="*/ 973648 w 2377881"/>
                <a:gd name="connsiteY1861" fmla="*/ 338908 h 509406"/>
                <a:gd name="connsiteX1862" fmla="*/ 968981 w 2377881"/>
                <a:gd name="connsiteY1862" fmla="*/ 334145 h 509406"/>
                <a:gd name="connsiteX1863" fmla="*/ 966218 w 2377881"/>
                <a:gd name="connsiteY1863" fmla="*/ 334145 h 509406"/>
                <a:gd name="connsiteX1864" fmla="*/ 1589820 w 2377881"/>
                <a:gd name="connsiteY1864" fmla="*/ 334050 h 509406"/>
                <a:gd name="connsiteX1865" fmla="*/ 1573532 w 2377881"/>
                <a:gd name="connsiteY1865" fmla="*/ 335002 h 509406"/>
                <a:gd name="connsiteX1866" fmla="*/ 1574009 w 2377881"/>
                <a:gd name="connsiteY1866" fmla="*/ 340432 h 509406"/>
                <a:gd name="connsiteX1867" fmla="*/ 1579914 w 2377881"/>
                <a:gd name="connsiteY1867" fmla="*/ 341098 h 509406"/>
                <a:gd name="connsiteX1868" fmla="*/ 1582200 w 2377881"/>
                <a:gd name="connsiteY1868" fmla="*/ 339670 h 509406"/>
                <a:gd name="connsiteX1869" fmla="*/ 1584200 w 2377881"/>
                <a:gd name="connsiteY1869" fmla="*/ 338336 h 509406"/>
                <a:gd name="connsiteX1870" fmla="*/ 1590582 w 2377881"/>
                <a:gd name="connsiteY1870" fmla="*/ 339289 h 509406"/>
                <a:gd name="connsiteX1871" fmla="*/ 1596107 w 2377881"/>
                <a:gd name="connsiteY1871" fmla="*/ 337860 h 509406"/>
                <a:gd name="connsiteX1872" fmla="*/ 1589820 w 2377881"/>
                <a:gd name="connsiteY1872" fmla="*/ 334050 h 509406"/>
                <a:gd name="connsiteX1873" fmla="*/ 950597 w 2377881"/>
                <a:gd name="connsiteY1873" fmla="*/ 333097 h 509406"/>
                <a:gd name="connsiteX1874" fmla="*/ 950692 w 2377881"/>
                <a:gd name="connsiteY1874" fmla="*/ 340592 h 509406"/>
                <a:gd name="connsiteX1875" fmla="*/ 945644 w 2377881"/>
                <a:gd name="connsiteY1875" fmla="*/ 336526 h 509406"/>
                <a:gd name="connsiteX1876" fmla="*/ 946144 w 2377881"/>
                <a:gd name="connsiteY1876" fmla="*/ 339324 h 509406"/>
                <a:gd name="connsiteX1877" fmla="*/ 947810 w 2377881"/>
                <a:gd name="connsiteY1877" fmla="*/ 342000 h 509406"/>
                <a:gd name="connsiteX1878" fmla="*/ 947073 w 2377881"/>
                <a:gd name="connsiteY1878" fmla="*/ 342337 h 509406"/>
                <a:gd name="connsiteX1879" fmla="*/ 944501 w 2377881"/>
                <a:gd name="connsiteY1879" fmla="*/ 342908 h 509406"/>
                <a:gd name="connsiteX1880" fmla="*/ 942215 w 2377881"/>
                <a:gd name="connsiteY1880" fmla="*/ 343384 h 509406"/>
                <a:gd name="connsiteX1881" fmla="*/ 935834 w 2377881"/>
                <a:gd name="connsiteY1881" fmla="*/ 343289 h 509406"/>
                <a:gd name="connsiteX1882" fmla="*/ 932976 w 2377881"/>
                <a:gd name="connsiteY1882" fmla="*/ 345861 h 509406"/>
                <a:gd name="connsiteX1883" fmla="*/ 922784 w 2377881"/>
                <a:gd name="connsiteY1883" fmla="*/ 348718 h 509406"/>
                <a:gd name="connsiteX1884" fmla="*/ 917165 w 2377881"/>
                <a:gd name="connsiteY1884" fmla="*/ 351671 h 509406"/>
                <a:gd name="connsiteX1885" fmla="*/ 914974 w 2377881"/>
                <a:gd name="connsiteY1885" fmla="*/ 353957 h 509406"/>
                <a:gd name="connsiteX1886" fmla="*/ 913640 w 2377881"/>
                <a:gd name="connsiteY1886" fmla="*/ 355576 h 509406"/>
                <a:gd name="connsiteX1887" fmla="*/ 911259 w 2377881"/>
                <a:gd name="connsiteY1887" fmla="*/ 366816 h 509406"/>
                <a:gd name="connsiteX1888" fmla="*/ 913545 w 2377881"/>
                <a:gd name="connsiteY1888" fmla="*/ 367483 h 509406"/>
                <a:gd name="connsiteX1889" fmla="*/ 915259 w 2377881"/>
                <a:gd name="connsiteY1889" fmla="*/ 367959 h 509406"/>
                <a:gd name="connsiteX1890" fmla="*/ 920593 w 2377881"/>
                <a:gd name="connsiteY1890" fmla="*/ 363673 h 509406"/>
                <a:gd name="connsiteX1891" fmla="*/ 917355 w 2377881"/>
                <a:gd name="connsiteY1891" fmla="*/ 363482 h 509406"/>
                <a:gd name="connsiteX1892" fmla="*/ 915545 w 2377881"/>
                <a:gd name="connsiteY1892" fmla="*/ 359958 h 509406"/>
                <a:gd name="connsiteX1893" fmla="*/ 918117 w 2377881"/>
                <a:gd name="connsiteY1893" fmla="*/ 357862 h 509406"/>
                <a:gd name="connsiteX1894" fmla="*/ 927166 w 2377881"/>
                <a:gd name="connsiteY1894" fmla="*/ 353386 h 509406"/>
                <a:gd name="connsiteX1895" fmla="*/ 934881 w 2377881"/>
                <a:gd name="connsiteY1895" fmla="*/ 356434 h 509406"/>
                <a:gd name="connsiteX1896" fmla="*/ 932024 w 2377881"/>
                <a:gd name="connsiteY1896" fmla="*/ 361672 h 509406"/>
                <a:gd name="connsiteX1897" fmla="*/ 927833 w 2377881"/>
                <a:gd name="connsiteY1897" fmla="*/ 365101 h 509406"/>
                <a:gd name="connsiteX1898" fmla="*/ 934881 w 2377881"/>
                <a:gd name="connsiteY1898" fmla="*/ 368149 h 509406"/>
                <a:gd name="connsiteX1899" fmla="*/ 941549 w 2377881"/>
                <a:gd name="connsiteY1899" fmla="*/ 349480 h 509406"/>
                <a:gd name="connsiteX1900" fmla="*/ 944216 w 2377881"/>
                <a:gd name="connsiteY1900" fmla="*/ 351100 h 509406"/>
                <a:gd name="connsiteX1901" fmla="*/ 950692 w 2377881"/>
                <a:gd name="connsiteY1901" fmla="*/ 349861 h 509406"/>
                <a:gd name="connsiteX1902" fmla="*/ 951931 w 2377881"/>
                <a:gd name="connsiteY1902" fmla="*/ 348623 h 509406"/>
                <a:gd name="connsiteX1903" fmla="*/ 947810 w 2377881"/>
                <a:gd name="connsiteY1903" fmla="*/ 342000 h 509406"/>
                <a:gd name="connsiteX1904" fmla="*/ 950693 w 2377881"/>
                <a:gd name="connsiteY1904" fmla="*/ 340681 h 509406"/>
                <a:gd name="connsiteX1905" fmla="*/ 950692 w 2377881"/>
                <a:gd name="connsiteY1905" fmla="*/ 340592 h 509406"/>
                <a:gd name="connsiteX1906" fmla="*/ 952502 w 2377881"/>
                <a:gd name="connsiteY1906" fmla="*/ 342051 h 509406"/>
                <a:gd name="connsiteX1907" fmla="*/ 957550 w 2377881"/>
                <a:gd name="connsiteY1907" fmla="*/ 338050 h 509406"/>
                <a:gd name="connsiteX1908" fmla="*/ 953741 w 2377881"/>
                <a:gd name="connsiteY1908" fmla="*/ 335288 h 509406"/>
                <a:gd name="connsiteX1909" fmla="*/ 1665377 w 2377881"/>
                <a:gd name="connsiteY1909" fmla="*/ 332216 h 509406"/>
                <a:gd name="connsiteX1910" fmla="*/ 1664305 w 2377881"/>
                <a:gd name="connsiteY1910" fmla="*/ 335383 h 509406"/>
                <a:gd name="connsiteX1911" fmla="*/ 1670878 w 2377881"/>
                <a:gd name="connsiteY1911" fmla="*/ 335288 h 509406"/>
                <a:gd name="connsiteX1912" fmla="*/ 1673450 w 2377881"/>
                <a:gd name="connsiteY1912" fmla="*/ 337955 h 509406"/>
                <a:gd name="connsiteX1913" fmla="*/ 1675164 w 2377881"/>
                <a:gd name="connsiteY1913" fmla="*/ 337288 h 509406"/>
                <a:gd name="connsiteX1914" fmla="*/ 1675164 w 2377881"/>
                <a:gd name="connsiteY1914" fmla="*/ 335288 h 509406"/>
                <a:gd name="connsiteX1915" fmla="*/ 1671164 w 2377881"/>
                <a:gd name="connsiteY1915" fmla="*/ 332907 h 509406"/>
                <a:gd name="connsiteX1916" fmla="*/ 1665377 w 2377881"/>
                <a:gd name="connsiteY1916" fmla="*/ 332216 h 509406"/>
                <a:gd name="connsiteX1917" fmla="*/ 1379603 w 2377881"/>
                <a:gd name="connsiteY1917" fmla="*/ 331859 h 509406"/>
                <a:gd name="connsiteX1918" fmla="*/ 1379032 w 2377881"/>
                <a:gd name="connsiteY1918" fmla="*/ 332050 h 509406"/>
                <a:gd name="connsiteX1919" fmla="*/ 1377603 w 2377881"/>
                <a:gd name="connsiteY1919" fmla="*/ 338336 h 509406"/>
                <a:gd name="connsiteX1920" fmla="*/ 1378556 w 2377881"/>
                <a:gd name="connsiteY1920" fmla="*/ 339193 h 509406"/>
                <a:gd name="connsiteX1921" fmla="*/ 1382746 w 2377881"/>
                <a:gd name="connsiteY1921" fmla="*/ 345766 h 509406"/>
                <a:gd name="connsiteX1922" fmla="*/ 1385509 w 2377881"/>
                <a:gd name="connsiteY1922" fmla="*/ 344146 h 509406"/>
                <a:gd name="connsiteX1923" fmla="*/ 1384080 w 2377881"/>
                <a:gd name="connsiteY1923" fmla="*/ 339289 h 509406"/>
                <a:gd name="connsiteX1924" fmla="*/ 1382175 w 2377881"/>
                <a:gd name="connsiteY1924" fmla="*/ 338050 h 509406"/>
                <a:gd name="connsiteX1925" fmla="*/ 1379508 w 2377881"/>
                <a:gd name="connsiteY1925" fmla="*/ 334621 h 509406"/>
                <a:gd name="connsiteX1926" fmla="*/ 1379603 w 2377881"/>
                <a:gd name="connsiteY1926" fmla="*/ 331859 h 509406"/>
                <a:gd name="connsiteX1927" fmla="*/ 603601 w 2377881"/>
                <a:gd name="connsiteY1927" fmla="*/ 330145 h 509406"/>
                <a:gd name="connsiteX1928" fmla="*/ 600173 w 2377881"/>
                <a:gd name="connsiteY1928" fmla="*/ 333002 h 509406"/>
                <a:gd name="connsiteX1929" fmla="*/ 600363 w 2377881"/>
                <a:gd name="connsiteY1929" fmla="*/ 333193 h 509406"/>
                <a:gd name="connsiteX1930" fmla="*/ 597029 w 2377881"/>
                <a:gd name="connsiteY1930" fmla="*/ 332240 h 509406"/>
                <a:gd name="connsiteX1931" fmla="*/ 589504 w 2377881"/>
                <a:gd name="connsiteY1931" fmla="*/ 332431 h 509406"/>
                <a:gd name="connsiteX1932" fmla="*/ 591505 w 2377881"/>
                <a:gd name="connsiteY1932" fmla="*/ 336145 h 509406"/>
                <a:gd name="connsiteX1933" fmla="*/ 592076 w 2377881"/>
                <a:gd name="connsiteY1933" fmla="*/ 341670 h 509406"/>
                <a:gd name="connsiteX1934" fmla="*/ 595315 w 2377881"/>
                <a:gd name="connsiteY1934" fmla="*/ 344432 h 509406"/>
                <a:gd name="connsiteX1935" fmla="*/ 590743 w 2377881"/>
                <a:gd name="connsiteY1935" fmla="*/ 347194 h 509406"/>
                <a:gd name="connsiteX1936" fmla="*/ 597791 w 2377881"/>
                <a:gd name="connsiteY1936" fmla="*/ 345861 h 509406"/>
                <a:gd name="connsiteX1937" fmla="*/ 598363 w 2377881"/>
                <a:gd name="connsiteY1937" fmla="*/ 336431 h 509406"/>
                <a:gd name="connsiteX1938" fmla="*/ 599982 w 2377881"/>
                <a:gd name="connsiteY1938" fmla="*/ 338431 h 509406"/>
                <a:gd name="connsiteX1939" fmla="*/ 603792 w 2377881"/>
                <a:gd name="connsiteY1939" fmla="*/ 342337 h 509406"/>
                <a:gd name="connsiteX1940" fmla="*/ 604840 w 2377881"/>
                <a:gd name="connsiteY1940" fmla="*/ 342051 h 509406"/>
                <a:gd name="connsiteX1941" fmla="*/ 606364 w 2377881"/>
                <a:gd name="connsiteY1941" fmla="*/ 341575 h 509406"/>
                <a:gd name="connsiteX1942" fmla="*/ 602363 w 2377881"/>
                <a:gd name="connsiteY1942" fmla="*/ 337003 h 509406"/>
                <a:gd name="connsiteX1943" fmla="*/ 603411 w 2377881"/>
                <a:gd name="connsiteY1943" fmla="*/ 334812 h 509406"/>
                <a:gd name="connsiteX1944" fmla="*/ 605030 w 2377881"/>
                <a:gd name="connsiteY1944" fmla="*/ 333383 h 509406"/>
                <a:gd name="connsiteX1945" fmla="*/ 603601 w 2377881"/>
                <a:gd name="connsiteY1945" fmla="*/ 330145 h 509406"/>
                <a:gd name="connsiteX1946" fmla="*/ 154022 w 2377881"/>
                <a:gd name="connsiteY1946" fmla="*/ 330145 h 509406"/>
                <a:gd name="connsiteX1947" fmla="*/ 161928 w 2377881"/>
                <a:gd name="connsiteY1947" fmla="*/ 330335 h 509406"/>
                <a:gd name="connsiteX1948" fmla="*/ 179549 w 2377881"/>
                <a:gd name="connsiteY1948" fmla="*/ 334621 h 509406"/>
                <a:gd name="connsiteX1949" fmla="*/ 183359 w 2377881"/>
                <a:gd name="connsiteY1949" fmla="*/ 333764 h 509406"/>
                <a:gd name="connsiteX1950" fmla="*/ 189169 w 2377881"/>
                <a:gd name="connsiteY1950" fmla="*/ 332526 h 509406"/>
                <a:gd name="connsiteX1951" fmla="*/ 190789 w 2377881"/>
                <a:gd name="connsiteY1951" fmla="*/ 338812 h 509406"/>
                <a:gd name="connsiteX1952" fmla="*/ 181454 w 2377881"/>
                <a:gd name="connsiteY1952" fmla="*/ 338908 h 509406"/>
                <a:gd name="connsiteX1953" fmla="*/ 175358 w 2377881"/>
                <a:gd name="connsiteY1953" fmla="*/ 342622 h 509406"/>
                <a:gd name="connsiteX1954" fmla="*/ 174215 w 2377881"/>
                <a:gd name="connsiteY1954" fmla="*/ 345289 h 509406"/>
                <a:gd name="connsiteX1955" fmla="*/ 167833 w 2377881"/>
                <a:gd name="connsiteY1955" fmla="*/ 343956 h 509406"/>
                <a:gd name="connsiteX1956" fmla="*/ 158118 w 2377881"/>
                <a:gd name="connsiteY1956" fmla="*/ 340622 h 509406"/>
                <a:gd name="connsiteX1957" fmla="*/ 159165 w 2377881"/>
                <a:gd name="connsiteY1957" fmla="*/ 335193 h 509406"/>
                <a:gd name="connsiteX1958" fmla="*/ 151927 w 2377881"/>
                <a:gd name="connsiteY1958" fmla="*/ 337098 h 509406"/>
                <a:gd name="connsiteX1959" fmla="*/ 151927 w 2377881"/>
                <a:gd name="connsiteY1959" fmla="*/ 336526 h 509406"/>
                <a:gd name="connsiteX1960" fmla="*/ 151736 w 2377881"/>
                <a:gd name="connsiteY1960" fmla="*/ 334526 h 509406"/>
                <a:gd name="connsiteX1961" fmla="*/ 154022 w 2377881"/>
                <a:gd name="connsiteY1961" fmla="*/ 330145 h 509406"/>
                <a:gd name="connsiteX1962" fmla="*/ 345474 w 2377881"/>
                <a:gd name="connsiteY1962" fmla="*/ 329954 h 509406"/>
                <a:gd name="connsiteX1963" fmla="*/ 342712 w 2377881"/>
                <a:gd name="connsiteY1963" fmla="*/ 330716 h 509406"/>
                <a:gd name="connsiteX1964" fmla="*/ 341569 w 2377881"/>
                <a:gd name="connsiteY1964" fmla="*/ 333288 h 509406"/>
                <a:gd name="connsiteX1965" fmla="*/ 340807 w 2377881"/>
                <a:gd name="connsiteY1965" fmla="*/ 338336 h 509406"/>
                <a:gd name="connsiteX1966" fmla="*/ 344521 w 2377881"/>
                <a:gd name="connsiteY1966" fmla="*/ 339098 h 509406"/>
                <a:gd name="connsiteX1967" fmla="*/ 345093 w 2377881"/>
                <a:gd name="connsiteY1967" fmla="*/ 338146 h 509406"/>
                <a:gd name="connsiteX1968" fmla="*/ 347379 w 2377881"/>
                <a:gd name="connsiteY1968" fmla="*/ 334145 h 509406"/>
                <a:gd name="connsiteX1969" fmla="*/ 349951 w 2377881"/>
                <a:gd name="connsiteY1969" fmla="*/ 330811 h 509406"/>
                <a:gd name="connsiteX1970" fmla="*/ 345474 w 2377881"/>
                <a:gd name="connsiteY1970" fmla="*/ 329954 h 509406"/>
                <a:gd name="connsiteX1971" fmla="*/ 1203200 w 2377881"/>
                <a:gd name="connsiteY1971" fmla="*/ 329668 h 509406"/>
                <a:gd name="connsiteX1972" fmla="*/ 1194056 w 2377881"/>
                <a:gd name="connsiteY1972" fmla="*/ 336431 h 509406"/>
                <a:gd name="connsiteX1973" fmla="*/ 1190723 w 2377881"/>
                <a:gd name="connsiteY1973" fmla="*/ 335955 h 509406"/>
                <a:gd name="connsiteX1974" fmla="*/ 1183102 w 2377881"/>
                <a:gd name="connsiteY1974" fmla="*/ 335002 h 509406"/>
                <a:gd name="connsiteX1975" fmla="*/ 1174720 w 2377881"/>
                <a:gd name="connsiteY1975" fmla="*/ 345480 h 509406"/>
                <a:gd name="connsiteX1976" fmla="*/ 1177768 w 2377881"/>
                <a:gd name="connsiteY1976" fmla="*/ 343480 h 509406"/>
                <a:gd name="connsiteX1977" fmla="*/ 1183007 w 2377881"/>
                <a:gd name="connsiteY1977" fmla="*/ 341194 h 509406"/>
                <a:gd name="connsiteX1978" fmla="*/ 1184626 w 2377881"/>
                <a:gd name="connsiteY1978" fmla="*/ 340622 h 509406"/>
                <a:gd name="connsiteX1979" fmla="*/ 1186532 w 2377881"/>
                <a:gd name="connsiteY1979" fmla="*/ 349766 h 509406"/>
                <a:gd name="connsiteX1980" fmla="*/ 1187770 w 2377881"/>
                <a:gd name="connsiteY1980" fmla="*/ 352814 h 509406"/>
                <a:gd name="connsiteX1981" fmla="*/ 1186151 w 2377881"/>
                <a:gd name="connsiteY1981" fmla="*/ 356910 h 509406"/>
                <a:gd name="connsiteX1982" fmla="*/ 1179197 w 2377881"/>
                <a:gd name="connsiteY1982" fmla="*/ 363006 h 509406"/>
                <a:gd name="connsiteX1983" fmla="*/ 1177578 w 2377881"/>
                <a:gd name="connsiteY1983" fmla="*/ 364530 h 509406"/>
                <a:gd name="connsiteX1984" fmla="*/ 1190246 w 2377881"/>
                <a:gd name="connsiteY1984" fmla="*/ 368721 h 509406"/>
                <a:gd name="connsiteX1985" fmla="*/ 1195390 w 2377881"/>
                <a:gd name="connsiteY1985" fmla="*/ 368340 h 509406"/>
                <a:gd name="connsiteX1986" fmla="*/ 1195199 w 2377881"/>
                <a:gd name="connsiteY1986" fmla="*/ 368245 h 509406"/>
                <a:gd name="connsiteX1987" fmla="*/ 1191770 w 2377881"/>
                <a:gd name="connsiteY1987" fmla="*/ 366816 h 509406"/>
                <a:gd name="connsiteX1988" fmla="*/ 1183102 w 2377881"/>
                <a:gd name="connsiteY1988" fmla="*/ 364625 h 509406"/>
                <a:gd name="connsiteX1989" fmla="*/ 1182912 w 2377881"/>
                <a:gd name="connsiteY1989" fmla="*/ 364149 h 509406"/>
                <a:gd name="connsiteX1990" fmla="*/ 1182721 w 2377881"/>
                <a:gd name="connsiteY1990" fmla="*/ 363577 h 509406"/>
                <a:gd name="connsiteX1991" fmla="*/ 1187960 w 2377881"/>
                <a:gd name="connsiteY1991" fmla="*/ 360625 h 509406"/>
                <a:gd name="connsiteX1992" fmla="*/ 1194151 w 2377881"/>
                <a:gd name="connsiteY1992" fmla="*/ 353767 h 509406"/>
                <a:gd name="connsiteX1993" fmla="*/ 1195580 w 2377881"/>
                <a:gd name="connsiteY1993" fmla="*/ 353862 h 509406"/>
                <a:gd name="connsiteX1994" fmla="*/ 1196533 w 2377881"/>
                <a:gd name="connsiteY1994" fmla="*/ 353957 h 509406"/>
                <a:gd name="connsiteX1995" fmla="*/ 1197961 w 2377881"/>
                <a:gd name="connsiteY1995" fmla="*/ 352052 h 509406"/>
                <a:gd name="connsiteX1996" fmla="*/ 1197390 w 2377881"/>
                <a:gd name="connsiteY1996" fmla="*/ 351290 h 509406"/>
                <a:gd name="connsiteX1997" fmla="*/ 1195104 w 2377881"/>
                <a:gd name="connsiteY1997" fmla="*/ 350909 h 509406"/>
                <a:gd name="connsiteX1998" fmla="*/ 1190627 w 2377881"/>
                <a:gd name="connsiteY1998" fmla="*/ 348718 h 509406"/>
                <a:gd name="connsiteX1999" fmla="*/ 1193866 w 2377881"/>
                <a:gd name="connsiteY1999" fmla="*/ 344242 h 509406"/>
                <a:gd name="connsiteX2000" fmla="*/ 1197866 w 2377881"/>
                <a:gd name="connsiteY2000" fmla="*/ 342432 h 509406"/>
                <a:gd name="connsiteX2001" fmla="*/ 1205772 w 2377881"/>
                <a:gd name="connsiteY2001" fmla="*/ 337765 h 509406"/>
                <a:gd name="connsiteX2002" fmla="*/ 1209296 w 2377881"/>
                <a:gd name="connsiteY2002" fmla="*/ 340813 h 509406"/>
                <a:gd name="connsiteX2003" fmla="*/ 1210630 w 2377881"/>
                <a:gd name="connsiteY2003" fmla="*/ 340432 h 509406"/>
                <a:gd name="connsiteX2004" fmla="*/ 1216440 w 2377881"/>
                <a:gd name="connsiteY2004" fmla="*/ 339289 h 509406"/>
                <a:gd name="connsiteX2005" fmla="*/ 1217202 w 2377881"/>
                <a:gd name="connsiteY2005" fmla="*/ 339193 h 509406"/>
                <a:gd name="connsiteX2006" fmla="*/ 1221107 w 2377881"/>
                <a:gd name="connsiteY2006" fmla="*/ 343003 h 509406"/>
                <a:gd name="connsiteX2007" fmla="*/ 1224536 w 2377881"/>
                <a:gd name="connsiteY2007" fmla="*/ 341194 h 509406"/>
                <a:gd name="connsiteX2008" fmla="*/ 1226156 w 2377881"/>
                <a:gd name="connsiteY2008" fmla="*/ 340336 h 509406"/>
                <a:gd name="connsiteX2009" fmla="*/ 1233871 w 2377881"/>
                <a:gd name="connsiteY2009" fmla="*/ 341575 h 509406"/>
                <a:gd name="connsiteX2010" fmla="*/ 1241110 w 2377881"/>
                <a:gd name="connsiteY2010" fmla="*/ 338527 h 509406"/>
                <a:gd name="connsiteX2011" fmla="*/ 1243205 w 2377881"/>
                <a:gd name="connsiteY2011" fmla="*/ 339955 h 509406"/>
                <a:gd name="connsiteX2012" fmla="*/ 1244443 w 2377881"/>
                <a:gd name="connsiteY2012" fmla="*/ 340813 h 509406"/>
                <a:gd name="connsiteX2013" fmla="*/ 1249301 w 2377881"/>
                <a:gd name="connsiteY2013" fmla="*/ 337574 h 509406"/>
                <a:gd name="connsiteX2014" fmla="*/ 1244253 w 2377881"/>
                <a:gd name="connsiteY2014" fmla="*/ 331192 h 509406"/>
                <a:gd name="connsiteX2015" fmla="*/ 1235204 w 2377881"/>
                <a:gd name="connsiteY2015" fmla="*/ 333669 h 509406"/>
                <a:gd name="connsiteX2016" fmla="*/ 1223012 w 2377881"/>
                <a:gd name="connsiteY2016" fmla="*/ 335860 h 509406"/>
                <a:gd name="connsiteX2017" fmla="*/ 1216250 w 2377881"/>
                <a:gd name="connsiteY2017" fmla="*/ 336241 h 509406"/>
                <a:gd name="connsiteX2018" fmla="*/ 1205296 w 2377881"/>
                <a:gd name="connsiteY2018" fmla="*/ 332431 h 509406"/>
                <a:gd name="connsiteX2019" fmla="*/ 1964248 w 2377881"/>
                <a:gd name="connsiteY2019" fmla="*/ 328811 h 509406"/>
                <a:gd name="connsiteX2020" fmla="*/ 1970915 w 2377881"/>
                <a:gd name="connsiteY2020" fmla="*/ 330431 h 509406"/>
                <a:gd name="connsiteX2021" fmla="*/ 1974249 w 2377881"/>
                <a:gd name="connsiteY2021" fmla="*/ 330240 h 509406"/>
                <a:gd name="connsiteX2022" fmla="*/ 1977488 w 2377881"/>
                <a:gd name="connsiteY2022" fmla="*/ 329954 h 509406"/>
                <a:gd name="connsiteX2023" fmla="*/ 1981583 w 2377881"/>
                <a:gd name="connsiteY2023" fmla="*/ 336146 h 509406"/>
                <a:gd name="connsiteX2024" fmla="*/ 1979488 w 2377881"/>
                <a:gd name="connsiteY2024" fmla="*/ 337193 h 509406"/>
                <a:gd name="connsiteX2025" fmla="*/ 1978535 w 2377881"/>
                <a:gd name="connsiteY2025" fmla="*/ 337670 h 509406"/>
                <a:gd name="connsiteX2026" fmla="*/ 1965963 w 2377881"/>
                <a:gd name="connsiteY2026" fmla="*/ 340813 h 509406"/>
                <a:gd name="connsiteX2027" fmla="*/ 1960438 w 2377881"/>
                <a:gd name="connsiteY2027" fmla="*/ 340527 h 509406"/>
                <a:gd name="connsiteX2028" fmla="*/ 1955676 w 2377881"/>
                <a:gd name="connsiteY2028" fmla="*/ 341384 h 509406"/>
                <a:gd name="connsiteX2029" fmla="*/ 1953866 w 2377881"/>
                <a:gd name="connsiteY2029" fmla="*/ 336431 h 509406"/>
                <a:gd name="connsiteX2030" fmla="*/ 1958438 w 2377881"/>
                <a:gd name="connsiteY2030" fmla="*/ 332336 h 509406"/>
                <a:gd name="connsiteX2031" fmla="*/ 1964248 w 2377881"/>
                <a:gd name="connsiteY2031" fmla="*/ 328907 h 509406"/>
                <a:gd name="connsiteX2032" fmla="*/ 1867570 w 2377881"/>
                <a:gd name="connsiteY2032" fmla="*/ 328621 h 509406"/>
                <a:gd name="connsiteX2033" fmla="*/ 1874999 w 2377881"/>
                <a:gd name="connsiteY2033" fmla="*/ 328716 h 509406"/>
                <a:gd name="connsiteX2034" fmla="*/ 1874523 w 2377881"/>
                <a:gd name="connsiteY2034" fmla="*/ 330240 h 509406"/>
                <a:gd name="connsiteX2035" fmla="*/ 1874142 w 2377881"/>
                <a:gd name="connsiteY2035" fmla="*/ 331478 h 509406"/>
                <a:gd name="connsiteX2036" fmla="*/ 1873380 w 2377881"/>
                <a:gd name="connsiteY2036" fmla="*/ 334622 h 509406"/>
                <a:gd name="connsiteX2037" fmla="*/ 1870808 w 2377881"/>
                <a:gd name="connsiteY2037" fmla="*/ 335193 h 509406"/>
                <a:gd name="connsiteX2038" fmla="*/ 1866236 w 2377881"/>
                <a:gd name="connsiteY2038" fmla="*/ 334717 h 509406"/>
                <a:gd name="connsiteX2039" fmla="*/ 1864902 w 2377881"/>
                <a:gd name="connsiteY2039" fmla="*/ 332526 h 509406"/>
                <a:gd name="connsiteX2040" fmla="*/ 1867570 w 2377881"/>
                <a:gd name="connsiteY2040" fmla="*/ 328621 h 509406"/>
                <a:gd name="connsiteX2041" fmla="*/ 260607 w 2377881"/>
                <a:gd name="connsiteY2041" fmla="*/ 328240 h 509406"/>
                <a:gd name="connsiteX2042" fmla="*/ 266322 w 2377881"/>
                <a:gd name="connsiteY2042" fmla="*/ 337955 h 509406"/>
                <a:gd name="connsiteX2043" fmla="*/ 261750 w 2377881"/>
                <a:gd name="connsiteY2043" fmla="*/ 334526 h 509406"/>
                <a:gd name="connsiteX2044" fmla="*/ 259654 w 2377881"/>
                <a:gd name="connsiteY2044" fmla="*/ 333002 h 509406"/>
                <a:gd name="connsiteX2045" fmla="*/ 253272 w 2377881"/>
                <a:gd name="connsiteY2045" fmla="*/ 335669 h 509406"/>
                <a:gd name="connsiteX2046" fmla="*/ 242795 w 2377881"/>
                <a:gd name="connsiteY2046" fmla="*/ 336145 h 509406"/>
                <a:gd name="connsiteX2047" fmla="*/ 246510 w 2377881"/>
                <a:gd name="connsiteY2047" fmla="*/ 330335 h 509406"/>
                <a:gd name="connsiteX2048" fmla="*/ 260607 w 2377881"/>
                <a:gd name="connsiteY2048" fmla="*/ 328240 h 509406"/>
                <a:gd name="connsiteX2049" fmla="*/ 1611823 w 2377881"/>
                <a:gd name="connsiteY2049" fmla="*/ 328144 h 509406"/>
                <a:gd name="connsiteX2050" fmla="*/ 1611061 w 2377881"/>
                <a:gd name="connsiteY2050" fmla="*/ 328621 h 509406"/>
                <a:gd name="connsiteX2051" fmla="*/ 1611727 w 2377881"/>
                <a:gd name="connsiteY2051" fmla="*/ 333288 h 509406"/>
                <a:gd name="connsiteX2052" fmla="*/ 1609442 w 2377881"/>
                <a:gd name="connsiteY2052" fmla="*/ 338717 h 509406"/>
                <a:gd name="connsiteX2053" fmla="*/ 1611251 w 2377881"/>
                <a:gd name="connsiteY2053" fmla="*/ 336431 h 509406"/>
                <a:gd name="connsiteX2054" fmla="*/ 1620871 w 2377881"/>
                <a:gd name="connsiteY2054" fmla="*/ 342051 h 509406"/>
                <a:gd name="connsiteX2055" fmla="*/ 1625634 w 2377881"/>
                <a:gd name="connsiteY2055" fmla="*/ 343003 h 509406"/>
                <a:gd name="connsiteX2056" fmla="*/ 1636969 w 2377881"/>
                <a:gd name="connsiteY2056" fmla="*/ 332240 h 509406"/>
                <a:gd name="connsiteX2057" fmla="*/ 1633730 w 2377881"/>
                <a:gd name="connsiteY2057" fmla="*/ 330716 h 509406"/>
                <a:gd name="connsiteX2058" fmla="*/ 1625825 w 2377881"/>
                <a:gd name="connsiteY2058" fmla="*/ 331192 h 509406"/>
                <a:gd name="connsiteX2059" fmla="*/ 1624301 w 2377881"/>
                <a:gd name="connsiteY2059" fmla="*/ 332145 h 509406"/>
                <a:gd name="connsiteX2060" fmla="*/ 1617347 w 2377881"/>
                <a:gd name="connsiteY2060" fmla="*/ 332050 h 509406"/>
                <a:gd name="connsiteX2061" fmla="*/ 1617061 w 2377881"/>
                <a:gd name="connsiteY2061" fmla="*/ 331669 h 509406"/>
                <a:gd name="connsiteX2062" fmla="*/ 1615061 w 2377881"/>
                <a:gd name="connsiteY2062" fmla="*/ 328240 h 509406"/>
                <a:gd name="connsiteX2063" fmla="*/ 1611823 w 2377881"/>
                <a:gd name="connsiteY2063" fmla="*/ 328144 h 509406"/>
                <a:gd name="connsiteX2064" fmla="*/ 1047848 w 2377881"/>
                <a:gd name="connsiteY2064" fmla="*/ 328144 h 509406"/>
                <a:gd name="connsiteX2065" fmla="*/ 1046228 w 2377881"/>
                <a:gd name="connsiteY2065" fmla="*/ 338336 h 509406"/>
                <a:gd name="connsiteX2066" fmla="*/ 1039751 w 2377881"/>
                <a:gd name="connsiteY2066" fmla="*/ 341194 h 509406"/>
                <a:gd name="connsiteX2067" fmla="*/ 1035370 w 2377881"/>
                <a:gd name="connsiteY2067" fmla="*/ 340432 h 509406"/>
                <a:gd name="connsiteX2068" fmla="*/ 1034608 w 2377881"/>
                <a:gd name="connsiteY2068" fmla="*/ 340336 h 509406"/>
                <a:gd name="connsiteX2069" fmla="*/ 1026797 w 2377881"/>
                <a:gd name="connsiteY2069" fmla="*/ 344623 h 509406"/>
                <a:gd name="connsiteX2070" fmla="*/ 1026511 w 2377881"/>
                <a:gd name="connsiteY2070" fmla="*/ 345575 h 509406"/>
                <a:gd name="connsiteX2071" fmla="*/ 1020403 w 2377881"/>
                <a:gd name="connsiteY2071" fmla="*/ 345629 h 509406"/>
                <a:gd name="connsiteX2072" fmla="*/ 1023749 w 2377881"/>
                <a:gd name="connsiteY2072" fmla="*/ 341956 h 509406"/>
                <a:gd name="connsiteX2073" fmla="*/ 1021368 w 2377881"/>
                <a:gd name="connsiteY2073" fmla="*/ 341384 h 509406"/>
                <a:gd name="connsiteX2074" fmla="*/ 1010033 w 2377881"/>
                <a:gd name="connsiteY2074" fmla="*/ 343670 h 509406"/>
                <a:gd name="connsiteX2075" fmla="*/ 1006414 w 2377881"/>
                <a:gd name="connsiteY2075" fmla="*/ 336336 h 509406"/>
                <a:gd name="connsiteX2076" fmla="*/ 1006604 w 2377881"/>
                <a:gd name="connsiteY2076" fmla="*/ 333764 h 509406"/>
                <a:gd name="connsiteX2077" fmla="*/ 1006700 w 2377881"/>
                <a:gd name="connsiteY2077" fmla="*/ 332621 h 509406"/>
                <a:gd name="connsiteX2078" fmla="*/ 996984 w 2377881"/>
                <a:gd name="connsiteY2078" fmla="*/ 331764 h 509406"/>
                <a:gd name="connsiteX2079" fmla="*/ 993460 w 2377881"/>
                <a:gd name="connsiteY2079" fmla="*/ 332240 h 509406"/>
                <a:gd name="connsiteX2080" fmla="*/ 992317 w 2377881"/>
                <a:gd name="connsiteY2080" fmla="*/ 334812 h 509406"/>
                <a:gd name="connsiteX2081" fmla="*/ 994889 w 2377881"/>
                <a:gd name="connsiteY2081" fmla="*/ 336241 h 509406"/>
                <a:gd name="connsiteX2082" fmla="*/ 996317 w 2377881"/>
                <a:gd name="connsiteY2082" fmla="*/ 336050 h 509406"/>
                <a:gd name="connsiteX2083" fmla="*/ 1000223 w 2377881"/>
                <a:gd name="connsiteY2083" fmla="*/ 336812 h 509406"/>
                <a:gd name="connsiteX2084" fmla="*/ 996984 w 2377881"/>
                <a:gd name="connsiteY2084" fmla="*/ 340146 h 509406"/>
                <a:gd name="connsiteX2085" fmla="*/ 995079 w 2377881"/>
                <a:gd name="connsiteY2085" fmla="*/ 340813 h 509406"/>
                <a:gd name="connsiteX2086" fmla="*/ 990507 w 2377881"/>
                <a:gd name="connsiteY2086" fmla="*/ 342432 h 509406"/>
                <a:gd name="connsiteX2087" fmla="*/ 984983 w 2377881"/>
                <a:gd name="connsiteY2087" fmla="*/ 336526 h 509406"/>
                <a:gd name="connsiteX2088" fmla="*/ 984030 w 2377881"/>
                <a:gd name="connsiteY2088" fmla="*/ 336622 h 509406"/>
                <a:gd name="connsiteX2089" fmla="*/ 983173 w 2377881"/>
                <a:gd name="connsiteY2089" fmla="*/ 336717 h 509406"/>
                <a:gd name="connsiteX2090" fmla="*/ 980982 w 2377881"/>
                <a:gd name="connsiteY2090" fmla="*/ 343765 h 509406"/>
                <a:gd name="connsiteX2091" fmla="*/ 984220 w 2377881"/>
                <a:gd name="connsiteY2091" fmla="*/ 346051 h 509406"/>
                <a:gd name="connsiteX2092" fmla="*/ 986983 w 2377881"/>
                <a:gd name="connsiteY2092" fmla="*/ 347956 h 509406"/>
                <a:gd name="connsiteX2093" fmla="*/ 992412 w 2377881"/>
                <a:gd name="connsiteY2093" fmla="*/ 347861 h 509406"/>
                <a:gd name="connsiteX2094" fmla="*/ 997270 w 2377881"/>
                <a:gd name="connsiteY2094" fmla="*/ 349004 h 509406"/>
                <a:gd name="connsiteX2095" fmla="*/ 1000699 w 2377881"/>
                <a:gd name="connsiteY2095" fmla="*/ 349766 h 509406"/>
                <a:gd name="connsiteX2096" fmla="*/ 1022987 w 2377881"/>
                <a:gd name="connsiteY2096" fmla="*/ 350052 h 509406"/>
                <a:gd name="connsiteX2097" fmla="*/ 1023940 w 2377881"/>
                <a:gd name="connsiteY2097" fmla="*/ 350623 h 509406"/>
                <a:gd name="connsiteX2098" fmla="*/ 1028321 w 2377881"/>
                <a:gd name="connsiteY2098" fmla="*/ 349099 h 509406"/>
                <a:gd name="connsiteX2099" fmla="*/ 1031369 w 2377881"/>
                <a:gd name="connsiteY2099" fmla="*/ 347099 h 509406"/>
                <a:gd name="connsiteX2100" fmla="*/ 1039370 w 2377881"/>
                <a:gd name="connsiteY2100" fmla="*/ 348623 h 509406"/>
                <a:gd name="connsiteX2101" fmla="*/ 1040704 w 2377881"/>
                <a:gd name="connsiteY2101" fmla="*/ 348814 h 509406"/>
                <a:gd name="connsiteX2102" fmla="*/ 1042514 w 2377881"/>
                <a:gd name="connsiteY2102" fmla="*/ 345766 h 509406"/>
                <a:gd name="connsiteX2103" fmla="*/ 1041942 w 2377881"/>
                <a:gd name="connsiteY2103" fmla="*/ 344623 h 509406"/>
                <a:gd name="connsiteX2104" fmla="*/ 1041751 w 2377881"/>
                <a:gd name="connsiteY2104" fmla="*/ 343670 h 509406"/>
                <a:gd name="connsiteX2105" fmla="*/ 1044418 w 2377881"/>
                <a:gd name="connsiteY2105" fmla="*/ 342527 h 509406"/>
                <a:gd name="connsiteX2106" fmla="*/ 1051276 w 2377881"/>
                <a:gd name="connsiteY2106" fmla="*/ 343765 h 509406"/>
                <a:gd name="connsiteX2107" fmla="*/ 1051372 w 2377881"/>
                <a:gd name="connsiteY2107" fmla="*/ 344051 h 509406"/>
                <a:gd name="connsiteX2108" fmla="*/ 1053943 w 2377881"/>
                <a:gd name="connsiteY2108" fmla="*/ 348718 h 509406"/>
                <a:gd name="connsiteX2109" fmla="*/ 1057373 w 2377881"/>
                <a:gd name="connsiteY2109" fmla="*/ 348909 h 509406"/>
                <a:gd name="connsiteX2110" fmla="*/ 1060897 w 2377881"/>
                <a:gd name="connsiteY2110" fmla="*/ 342337 h 509406"/>
                <a:gd name="connsiteX2111" fmla="*/ 1062897 w 2377881"/>
                <a:gd name="connsiteY2111" fmla="*/ 342718 h 509406"/>
                <a:gd name="connsiteX2112" fmla="*/ 1065183 w 2377881"/>
                <a:gd name="connsiteY2112" fmla="*/ 343099 h 509406"/>
                <a:gd name="connsiteX2113" fmla="*/ 1064707 w 2377881"/>
                <a:gd name="connsiteY2113" fmla="*/ 341194 h 509406"/>
                <a:gd name="connsiteX2114" fmla="*/ 1063373 w 2377881"/>
                <a:gd name="connsiteY2114" fmla="*/ 338908 h 509406"/>
                <a:gd name="connsiteX2115" fmla="*/ 1057658 w 2377881"/>
                <a:gd name="connsiteY2115" fmla="*/ 338527 h 509406"/>
                <a:gd name="connsiteX2116" fmla="*/ 1053562 w 2377881"/>
                <a:gd name="connsiteY2116" fmla="*/ 338908 h 509406"/>
                <a:gd name="connsiteX2117" fmla="*/ 1050895 w 2377881"/>
                <a:gd name="connsiteY2117" fmla="*/ 334050 h 509406"/>
                <a:gd name="connsiteX2118" fmla="*/ 1053277 w 2377881"/>
                <a:gd name="connsiteY2118" fmla="*/ 329002 h 509406"/>
                <a:gd name="connsiteX2119" fmla="*/ 1047848 w 2377881"/>
                <a:gd name="connsiteY2119" fmla="*/ 328144 h 509406"/>
                <a:gd name="connsiteX2120" fmla="*/ 2109313 w 2377881"/>
                <a:gd name="connsiteY2120" fmla="*/ 327478 h 509406"/>
                <a:gd name="connsiteX2121" fmla="*/ 2110933 w 2377881"/>
                <a:gd name="connsiteY2121" fmla="*/ 327764 h 509406"/>
                <a:gd name="connsiteX2122" fmla="*/ 2112552 w 2377881"/>
                <a:gd name="connsiteY2122" fmla="*/ 328049 h 509406"/>
                <a:gd name="connsiteX2123" fmla="*/ 2112362 w 2377881"/>
                <a:gd name="connsiteY2123" fmla="*/ 334526 h 509406"/>
                <a:gd name="connsiteX2124" fmla="*/ 2110552 w 2377881"/>
                <a:gd name="connsiteY2124" fmla="*/ 337384 h 509406"/>
                <a:gd name="connsiteX2125" fmla="*/ 2107408 w 2377881"/>
                <a:gd name="connsiteY2125" fmla="*/ 338241 h 509406"/>
                <a:gd name="connsiteX2126" fmla="*/ 2106646 w 2377881"/>
                <a:gd name="connsiteY2126" fmla="*/ 338051 h 509406"/>
                <a:gd name="connsiteX2127" fmla="*/ 2106170 w 2377881"/>
                <a:gd name="connsiteY2127" fmla="*/ 332907 h 509406"/>
                <a:gd name="connsiteX2128" fmla="*/ 2109313 w 2377881"/>
                <a:gd name="connsiteY2128" fmla="*/ 327478 h 509406"/>
                <a:gd name="connsiteX2129" fmla="*/ 1646780 w 2377881"/>
                <a:gd name="connsiteY2129" fmla="*/ 327382 h 509406"/>
                <a:gd name="connsiteX2130" fmla="*/ 1646113 w 2377881"/>
                <a:gd name="connsiteY2130" fmla="*/ 327859 h 509406"/>
                <a:gd name="connsiteX2131" fmla="*/ 1644779 w 2377881"/>
                <a:gd name="connsiteY2131" fmla="*/ 331002 h 509406"/>
                <a:gd name="connsiteX2132" fmla="*/ 1645541 w 2377881"/>
                <a:gd name="connsiteY2132" fmla="*/ 331859 h 509406"/>
                <a:gd name="connsiteX2133" fmla="*/ 1645637 w 2377881"/>
                <a:gd name="connsiteY2133" fmla="*/ 333764 h 509406"/>
                <a:gd name="connsiteX2134" fmla="*/ 1644970 w 2377881"/>
                <a:gd name="connsiteY2134" fmla="*/ 334812 h 509406"/>
                <a:gd name="connsiteX2135" fmla="*/ 1645731 w 2377881"/>
                <a:gd name="connsiteY2135" fmla="*/ 338146 h 509406"/>
                <a:gd name="connsiteX2136" fmla="*/ 1647065 w 2377881"/>
                <a:gd name="connsiteY2136" fmla="*/ 339193 h 509406"/>
                <a:gd name="connsiteX2137" fmla="*/ 1655447 w 2377881"/>
                <a:gd name="connsiteY2137" fmla="*/ 341098 h 509406"/>
                <a:gd name="connsiteX2138" fmla="*/ 1657733 w 2377881"/>
                <a:gd name="connsiteY2138" fmla="*/ 340336 h 509406"/>
                <a:gd name="connsiteX2139" fmla="*/ 1659638 w 2377881"/>
                <a:gd name="connsiteY2139" fmla="*/ 339384 h 509406"/>
                <a:gd name="connsiteX2140" fmla="*/ 1658876 w 2377881"/>
                <a:gd name="connsiteY2140" fmla="*/ 336622 h 509406"/>
                <a:gd name="connsiteX2141" fmla="*/ 1657733 w 2377881"/>
                <a:gd name="connsiteY2141" fmla="*/ 335860 h 509406"/>
                <a:gd name="connsiteX2142" fmla="*/ 1655447 w 2377881"/>
                <a:gd name="connsiteY2142" fmla="*/ 333859 h 509406"/>
                <a:gd name="connsiteX2143" fmla="*/ 1652018 w 2377881"/>
                <a:gd name="connsiteY2143" fmla="*/ 329287 h 509406"/>
                <a:gd name="connsiteX2144" fmla="*/ 1646780 w 2377881"/>
                <a:gd name="connsiteY2144" fmla="*/ 327382 h 509406"/>
                <a:gd name="connsiteX2145" fmla="*/ 212029 w 2377881"/>
                <a:gd name="connsiteY2145" fmla="*/ 326239 h 509406"/>
                <a:gd name="connsiteX2146" fmla="*/ 213363 w 2377881"/>
                <a:gd name="connsiteY2146" fmla="*/ 326906 h 509406"/>
                <a:gd name="connsiteX2147" fmla="*/ 221649 w 2377881"/>
                <a:gd name="connsiteY2147" fmla="*/ 333669 h 509406"/>
                <a:gd name="connsiteX2148" fmla="*/ 227555 w 2377881"/>
                <a:gd name="connsiteY2148" fmla="*/ 335002 h 509406"/>
                <a:gd name="connsiteX2149" fmla="*/ 226603 w 2377881"/>
                <a:gd name="connsiteY2149" fmla="*/ 337288 h 509406"/>
                <a:gd name="connsiteX2150" fmla="*/ 225364 w 2377881"/>
                <a:gd name="connsiteY2150" fmla="*/ 338336 h 509406"/>
                <a:gd name="connsiteX2151" fmla="*/ 220602 w 2377881"/>
                <a:gd name="connsiteY2151" fmla="*/ 339384 h 509406"/>
                <a:gd name="connsiteX2152" fmla="*/ 212029 w 2377881"/>
                <a:gd name="connsiteY2152" fmla="*/ 326239 h 509406"/>
                <a:gd name="connsiteX2153" fmla="*/ 437009 w 2377881"/>
                <a:gd name="connsiteY2153" fmla="*/ 326049 h 509406"/>
                <a:gd name="connsiteX2154" fmla="*/ 434342 w 2377881"/>
                <a:gd name="connsiteY2154" fmla="*/ 327478 h 509406"/>
                <a:gd name="connsiteX2155" fmla="*/ 432628 w 2377881"/>
                <a:gd name="connsiteY2155" fmla="*/ 334240 h 509406"/>
                <a:gd name="connsiteX2156" fmla="*/ 429866 w 2377881"/>
                <a:gd name="connsiteY2156" fmla="*/ 342622 h 509406"/>
                <a:gd name="connsiteX2157" fmla="*/ 431675 w 2377881"/>
                <a:gd name="connsiteY2157" fmla="*/ 342527 h 509406"/>
                <a:gd name="connsiteX2158" fmla="*/ 433009 w 2377881"/>
                <a:gd name="connsiteY2158" fmla="*/ 342051 h 509406"/>
                <a:gd name="connsiteX2159" fmla="*/ 437962 w 2377881"/>
                <a:gd name="connsiteY2159" fmla="*/ 329097 h 509406"/>
                <a:gd name="connsiteX2160" fmla="*/ 438057 w 2377881"/>
                <a:gd name="connsiteY2160" fmla="*/ 328144 h 509406"/>
                <a:gd name="connsiteX2161" fmla="*/ 437009 w 2377881"/>
                <a:gd name="connsiteY2161" fmla="*/ 326049 h 509406"/>
                <a:gd name="connsiteX2162" fmla="*/ 449677 w 2377881"/>
                <a:gd name="connsiteY2162" fmla="*/ 325668 h 509406"/>
                <a:gd name="connsiteX2163" fmla="*/ 443962 w 2377881"/>
                <a:gd name="connsiteY2163" fmla="*/ 335098 h 509406"/>
                <a:gd name="connsiteX2164" fmla="*/ 443296 w 2377881"/>
                <a:gd name="connsiteY2164" fmla="*/ 337574 h 509406"/>
                <a:gd name="connsiteX2165" fmla="*/ 443105 w 2377881"/>
                <a:gd name="connsiteY2165" fmla="*/ 338336 h 509406"/>
                <a:gd name="connsiteX2166" fmla="*/ 446725 w 2377881"/>
                <a:gd name="connsiteY2166" fmla="*/ 339670 h 509406"/>
                <a:gd name="connsiteX2167" fmla="*/ 454726 w 2377881"/>
                <a:gd name="connsiteY2167" fmla="*/ 329859 h 509406"/>
                <a:gd name="connsiteX2168" fmla="*/ 455202 w 2377881"/>
                <a:gd name="connsiteY2168" fmla="*/ 327478 h 509406"/>
                <a:gd name="connsiteX2169" fmla="*/ 453773 w 2377881"/>
                <a:gd name="connsiteY2169" fmla="*/ 327001 h 509406"/>
                <a:gd name="connsiteX2170" fmla="*/ 1103569 w 2377881"/>
                <a:gd name="connsiteY2170" fmla="*/ 325287 h 509406"/>
                <a:gd name="connsiteX2171" fmla="*/ 1102045 w 2377881"/>
                <a:gd name="connsiteY2171" fmla="*/ 325954 h 509406"/>
                <a:gd name="connsiteX2172" fmla="*/ 1096234 w 2377881"/>
                <a:gd name="connsiteY2172" fmla="*/ 325954 h 509406"/>
                <a:gd name="connsiteX2173" fmla="*/ 1095853 w 2377881"/>
                <a:gd name="connsiteY2173" fmla="*/ 325668 h 509406"/>
                <a:gd name="connsiteX2174" fmla="*/ 1092425 w 2377881"/>
                <a:gd name="connsiteY2174" fmla="*/ 330621 h 509406"/>
                <a:gd name="connsiteX2175" fmla="*/ 1106426 w 2377881"/>
                <a:gd name="connsiteY2175" fmla="*/ 331859 h 509406"/>
                <a:gd name="connsiteX2176" fmla="*/ 1109951 w 2377881"/>
                <a:gd name="connsiteY2176" fmla="*/ 331288 h 509406"/>
                <a:gd name="connsiteX2177" fmla="*/ 1103569 w 2377881"/>
                <a:gd name="connsiteY2177" fmla="*/ 325287 h 509406"/>
                <a:gd name="connsiteX2178" fmla="*/ 1724123 w 2377881"/>
                <a:gd name="connsiteY2178" fmla="*/ 325096 h 509406"/>
                <a:gd name="connsiteX2179" fmla="*/ 1713264 w 2377881"/>
                <a:gd name="connsiteY2179" fmla="*/ 327859 h 509406"/>
                <a:gd name="connsiteX2180" fmla="*/ 1708882 w 2377881"/>
                <a:gd name="connsiteY2180" fmla="*/ 328906 h 509406"/>
                <a:gd name="connsiteX2181" fmla="*/ 1699072 w 2377881"/>
                <a:gd name="connsiteY2181" fmla="*/ 326716 h 509406"/>
                <a:gd name="connsiteX2182" fmla="*/ 1692404 w 2377881"/>
                <a:gd name="connsiteY2182" fmla="*/ 330240 h 509406"/>
                <a:gd name="connsiteX2183" fmla="*/ 1686785 w 2377881"/>
                <a:gd name="connsiteY2183" fmla="*/ 330716 h 509406"/>
                <a:gd name="connsiteX2184" fmla="*/ 1688880 w 2377881"/>
                <a:gd name="connsiteY2184" fmla="*/ 336526 h 509406"/>
                <a:gd name="connsiteX2185" fmla="*/ 1691357 w 2377881"/>
                <a:gd name="connsiteY2185" fmla="*/ 336336 h 509406"/>
                <a:gd name="connsiteX2186" fmla="*/ 1693166 w 2377881"/>
                <a:gd name="connsiteY2186" fmla="*/ 336241 h 509406"/>
                <a:gd name="connsiteX2187" fmla="*/ 1702215 w 2377881"/>
                <a:gd name="connsiteY2187" fmla="*/ 337669 h 509406"/>
                <a:gd name="connsiteX2188" fmla="*/ 1704882 w 2377881"/>
                <a:gd name="connsiteY2188" fmla="*/ 338336 h 509406"/>
                <a:gd name="connsiteX2189" fmla="*/ 1706787 w 2377881"/>
                <a:gd name="connsiteY2189" fmla="*/ 338812 h 509406"/>
                <a:gd name="connsiteX2190" fmla="*/ 1717646 w 2377881"/>
                <a:gd name="connsiteY2190" fmla="*/ 334145 h 509406"/>
                <a:gd name="connsiteX2191" fmla="*/ 1718407 w 2377881"/>
                <a:gd name="connsiteY2191" fmla="*/ 334336 h 509406"/>
                <a:gd name="connsiteX2192" fmla="*/ 1725456 w 2377881"/>
                <a:gd name="connsiteY2192" fmla="*/ 335669 h 509406"/>
                <a:gd name="connsiteX2193" fmla="*/ 1732409 w 2377881"/>
                <a:gd name="connsiteY2193" fmla="*/ 335098 h 509406"/>
                <a:gd name="connsiteX2194" fmla="*/ 1736124 w 2377881"/>
                <a:gd name="connsiteY2194" fmla="*/ 338431 h 509406"/>
                <a:gd name="connsiteX2195" fmla="*/ 1740125 w 2377881"/>
                <a:gd name="connsiteY2195" fmla="*/ 342051 h 509406"/>
                <a:gd name="connsiteX2196" fmla="*/ 1751079 w 2377881"/>
                <a:gd name="connsiteY2196" fmla="*/ 346623 h 509406"/>
                <a:gd name="connsiteX2197" fmla="*/ 1753841 w 2377881"/>
                <a:gd name="connsiteY2197" fmla="*/ 336145 h 509406"/>
                <a:gd name="connsiteX2198" fmla="*/ 1754793 w 2377881"/>
                <a:gd name="connsiteY2198" fmla="*/ 332716 h 509406"/>
                <a:gd name="connsiteX2199" fmla="*/ 1753364 w 2377881"/>
                <a:gd name="connsiteY2199" fmla="*/ 331478 h 509406"/>
                <a:gd name="connsiteX2200" fmla="*/ 1753078 w 2377881"/>
                <a:gd name="connsiteY2200" fmla="*/ 327001 h 509406"/>
                <a:gd name="connsiteX2201" fmla="*/ 1747649 w 2377881"/>
                <a:gd name="connsiteY2201" fmla="*/ 326430 h 509406"/>
                <a:gd name="connsiteX2202" fmla="*/ 1747078 w 2377881"/>
                <a:gd name="connsiteY2202" fmla="*/ 326811 h 509406"/>
                <a:gd name="connsiteX2203" fmla="*/ 1724123 w 2377881"/>
                <a:gd name="connsiteY2203" fmla="*/ 325096 h 509406"/>
                <a:gd name="connsiteX2204" fmla="*/ 1878332 w 2377881"/>
                <a:gd name="connsiteY2204" fmla="*/ 324706 h 509406"/>
                <a:gd name="connsiteX2205" fmla="*/ 1878713 w 2377881"/>
                <a:gd name="connsiteY2205" fmla="*/ 324715 h 509406"/>
                <a:gd name="connsiteX2206" fmla="*/ 1878332 w 2377881"/>
                <a:gd name="connsiteY2206" fmla="*/ 324715 h 509406"/>
                <a:gd name="connsiteX2207" fmla="*/ 375001 w 2377881"/>
                <a:gd name="connsiteY2207" fmla="*/ 323858 h 509406"/>
                <a:gd name="connsiteX2208" fmla="*/ 372144 w 2377881"/>
                <a:gd name="connsiteY2208" fmla="*/ 328430 h 509406"/>
                <a:gd name="connsiteX2209" fmla="*/ 376144 w 2377881"/>
                <a:gd name="connsiteY2209" fmla="*/ 332050 h 509406"/>
                <a:gd name="connsiteX2210" fmla="*/ 379383 w 2377881"/>
                <a:gd name="connsiteY2210" fmla="*/ 334050 h 509406"/>
                <a:gd name="connsiteX2211" fmla="*/ 381098 w 2377881"/>
                <a:gd name="connsiteY2211" fmla="*/ 334240 h 509406"/>
                <a:gd name="connsiteX2212" fmla="*/ 382336 w 2377881"/>
                <a:gd name="connsiteY2212" fmla="*/ 329478 h 509406"/>
                <a:gd name="connsiteX2213" fmla="*/ 382336 w 2377881"/>
                <a:gd name="connsiteY2213" fmla="*/ 328144 h 509406"/>
                <a:gd name="connsiteX2214" fmla="*/ 382336 w 2377881"/>
                <a:gd name="connsiteY2214" fmla="*/ 326811 h 509406"/>
                <a:gd name="connsiteX2215" fmla="*/ 375001 w 2377881"/>
                <a:gd name="connsiteY2215" fmla="*/ 323858 h 509406"/>
                <a:gd name="connsiteX2216" fmla="*/ 566835 w 2377881"/>
                <a:gd name="connsiteY2216" fmla="*/ 323001 h 509406"/>
                <a:gd name="connsiteX2217" fmla="*/ 566740 w 2377881"/>
                <a:gd name="connsiteY2217" fmla="*/ 327287 h 509406"/>
                <a:gd name="connsiteX2218" fmla="*/ 569883 w 2377881"/>
                <a:gd name="connsiteY2218" fmla="*/ 327954 h 509406"/>
                <a:gd name="connsiteX2219" fmla="*/ 572359 w 2377881"/>
                <a:gd name="connsiteY2219" fmla="*/ 328430 h 509406"/>
                <a:gd name="connsiteX2220" fmla="*/ 575503 w 2377881"/>
                <a:gd name="connsiteY2220" fmla="*/ 327859 h 509406"/>
                <a:gd name="connsiteX2221" fmla="*/ 574455 w 2377881"/>
                <a:gd name="connsiteY2221" fmla="*/ 326525 h 509406"/>
                <a:gd name="connsiteX2222" fmla="*/ 573121 w 2377881"/>
                <a:gd name="connsiteY2222" fmla="*/ 324906 h 509406"/>
                <a:gd name="connsiteX2223" fmla="*/ 566835 w 2377881"/>
                <a:gd name="connsiteY2223" fmla="*/ 323001 h 509406"/>
                <a:gd name="connsiteX2224" fmla="*/ 1794417 w 2377881"/>
                <a:gd name="connsiteY2224" fmla="*/ 322239 h 509406"/>
                <a:gd name="connsiteX2225" fmla="*/ 1787273 w 2377881"/>
                <a:gd name="connsiteY2225" fmla="*/ 327763 h 509406"/>
                <a:gd name="connsiteX2226" fmla="*/ 1783082 w 2377881"/>
                <a:gd name="connsiteY2226" fmla="*/ 326335 h 509406"/>
                <a:gd name="connsiteX2227" fmla="*/ 1779748 w 2377881"/>
                <a:gd name="connsiteY2227" fmla="*/ 323572 h 509406"/>
                <a:gd name="connsiteX2228" fmla="*/ 1767747 w 2377881"/>
                <a:gd name="connsiteY2228" fmla="*/ 326049 h 509406"/>
                <a:gd name="connsiteX2229" fmla="*/ 1766509 w 2377881"/>
                <a:gd name="connsiteY2229" fmla="*/ 325287 h 509406"/>
                <a:gd name="connsiteX2230" fmla="*/ 1761746 w 2377881"/>
                <a:gd name="connsiteY2230" fmla="*/ 325382 h 509406"/>
                <a:gd name="connsiteX2231" fmla="*/ 1760413 w 2377881"/>
                <a:gd name="connsiteY2231" fmla="*/ 326525 h 509406"/>
                <a:gd name="connsiteX2232" fmla="*/ 1759841 w 2377881"/>
                <a:gd name="connsiteY2232" fmla="*/ 329192 h 509406"/>
                <a:gd name="connsiteX2233" fmla="*/ 1768700 w 2377881"/>
                <a:gd name="connsiteY2233" fmla="*/ 334431 h 509406"/>
                <a:gd name="connsiteX2234" fmla="*/ 1784988 w 2377881"/>
                <a:gd name="connsiteY2234" fmla="*/ 342527 h 509406"/>
                <a:gd name="connsiteX2235" fmla="*/ 1789179 w 2377881"/>
                <a:gd name="connsiteY2235" fmla="*/ 342337 h 509406"/>
                <a:gd name="connsiteX2236" fmla="*/ 1790893 w 2377881"/>
                <a:gd name="connsiteY2236" fmla="*/ 340241 h 509406"/>
                <a:gd name="connsiteX2237" fmla="*/ 1788893 w 2377881"/>
                <a:gd name="connsiteY2237" fmla="*/ 338336 h 509406"/>
                <a:gd name="connsiteX2238" fmla="*/ 1786225 w 2377881"/>
                <a:gd name="connsiteY2238" fmla="*/ 337955 h 509406"/>
                <a:gd name="connsiteX2239" fmla="*/ 1782701 w 2377881"/>
                <a:gd name="connsiteY2239" fmla="*/ 335860 h 509406"/>
                <a:gd name="connsiteX2240" fmla="*/ 1797370 w 2377881"/>
                <a:gd name="connsiteY2240" fmla="*/ 330907 h 509406"/>
                <a:gd name="connsiteX2241" fmla="*/ 1794417 w 2377881"/>
                <a:gd name="connsiteY2241" fmla="*/ 322239 h 509406"/>
                <a:gd name="connsiteX2242" fmla="*/ 1823468 w 2377881"/>
                <a:gd name="connsiteY2242" fmla="*/ 321572 h 509406"/>
                <a:gd name="connsiteX2243" fmla="*/ 1819182 w 2377881"/>
                <a:gd name="connsiteY2243" fmla="*/ 328335 h 509406"/>
                <a:gd name="connsiteX2244" fmla="*/ 1817372 w 2377881"/>
                <a:gd name="connsiteY2244" fmla="*/ 333383 h 509406"/>
                <a:gd name="connsiteX2245" fmla="*/ 1815372 w 2377881"/>
                <a:gd name="connsiteY2245" fmla="*/ 334431 h 509406"/>
                <a:gd name="connsiteX2246" fmla="*/ 1814229 w 2377881"/>
                <a:gd name="connsiteY2246" fmla="*/ 337098 h 509406"/>
                <a:gd name="connsiteX2247" fmla="*/ 1815848 w 2377881"/>
                <a:gd name="connsiteY2247" fmla="*/ 338336 h 509406"/>
                <a:gd name="connsiteX2248" fmla="*/ 1818991 w 2377881"/>
                <a:gd name="connsiteY2248" fmla="*/ 338812 h 509406"/>
                <a:gd name="connsiteX2249" fmla="*/ 1827373 w 2377881"/>
                <a:gd name="connsiteY2249" fmla="*/ 339289 h 509406"/>
                <a:gd name="connsiteX2250" fmla="*/ 1827945 w 2377881"/>
                <a:gd name="connsiteY2250" fmla="*/ 338622 h 509406"/>
                <a:gd name="connsiteX2251" fmla="*/ 1830803 w 2377881"/>
                <a:gd name="connsiteY2251" fmla="*/ 334526 h 509406"/>
                <a:gd name="connsiteX2252" fmla="*/ 1835946 w 2377881"/>
                <a:gd name="connsiteY2252" fmla="*/ 336145 h 509406"/>
                <a:gd name="connsiteX2253" fmla="*/ 1839185 w 2377881"/>
                <a:gd name="connsiteY2253" fmla="*/ 336050 h 509406"/>
                <a:gd name="connsiteX2254" fmla="*/ 1849567 w 2377881"/>
                <a:gd name="connsiteY2254" fmla="*/ 337955 h 509406"/>
                <a:gd name="connsiteX2255" fmla="*/ 1852805 w 2377881"/>
                <a:gd name="connsiteY2255" fmla="*/ 335383 h 509406"/>
                <a:gd name="connsiteX2256" fmla="*/ 1856330 w 2377881"/>
                <a:gd name="connsiteY2256" fmla="*/ 332526 h 509406"/>
                <a:gd name="connsiteX2257" fmla="*/ 1861568 w 2377881"/>
                <a:gd name="connsiteY2257" fmla="*/ 335860 h 509406"/>
                <a:gd name="connsiteX2258" fmla="*/ 1865855 w 2377881"/>
                <a:gd name="connsiteY2258" fmla="*/ 334717 h 509406"/>
                <a:gd name="connsiteX2259" fmla="*/ 1868426 w 2377881"/>
                <a:gd name="connsiteY2259" fmla="*/ 335288 h 509406"/>
                <a:gd name="connsiteX2260" fmla="*/ 1872712 w 2377881"/>
                <a:gd name="connsiteY2260" fmla="*/ 335288 h 509406"/>
                <a:gd name="connsiteX2261" fmla="*/ 1876999 w 2377881"/>
                <a:gd name="connsiteY2261" fmla="*/ 331383 h 509406"/>
                <a:gd name="connsiteX2262" fmla="*/ 1883095 w 2377881"/>
                <a:gd name="connsiteY2262" fmla="*/ 322048 h 509406"/>
                <a:gd name="connsiteX2263" fmla="*/ 1882237 w 2377881"/>
                <a:gd name="connsiteY2263" fmla="*/ 321763 h 509406"/>
                <a:gd name="connsiteX2264" fmla="*/ 1878332 w 2377881"/>
                <a:gd name="connsiteY2264" fmla="*/ 324239 h 509406"/>
                <a:gd name="connsiteX2265" fmla="*/ 1878332 w 2377881"/>
                <a:gd name="connsiteY2265" fmla="*/ 324706 h 509406"/>
                <a:gd name="connsiteX2266" fmla="*/ 1870617 w 2377881"/>
                <a:gd name="connsiteY2266" fmla="*/ 324525 h 509406"/>
                <a:gd name="connsiteX2267" fmla="*/ 1867855 w 2377881"/>
                <a:gd name="connsiteY2267" fmla="*/ 323763 h 509406"/>
                <a:gd name="connsiteX2268" fmla="*/ 1861568 w 2377881"/>
                <a:gd name="connsiteY2268" fmla="*/ 322239 h 509406"/>
                <a:gd name="connsiteX2269" fmla="*/ 1857282 w 2377881"/>
                <a:gd name="connsiteY2269" fmla="*/ 325954 h 509406"/>
                <a:gd name="connsiteX2270" fmla="*/ 1857187 w 2377881"/>
                <a:gd name="connsiteY2270" fmla="*/ 325954 h 509406"/>
                <a:gd name="connsiteX2271" fmla="*/ 1856901 w 2377881"/>
                <a:gd name="connsiteY2271" fmla="*/ 329859 h 509406"/>
                <a:gd name="connsiteX2272" fmla="*/ 1850424 w 2377881"/>
                <a:gd name="connsiteY2272" fmla="*/ 329002 h 509406"/>
                <a:gd name="connsiteX2273" fmla="*/ 1846709 w 2377881"/>
                <a:gd name="connsiteY2273" fmla="*/ 325382 h 509406"/>
                <a:gd name="connsiteX2274" fmla="*/ 1845280 w 2377881"/>
                <a:gd name="connsiteY2274" fmla="*/ 325763 h 509406"/>
                <a:gd name="connsiteX2275" fmla="*/ 1843757 w 2377881"/>
                <a:gd name="connsiteY2275" fmla="*/ 326239 h 509406"/>
                <a:gd name="connsiteX2276" fmla="*/ 1836708 w 2377881"/>
                <a:gd name="connsiteY2276" fmla="*/ 329287 h 509406"/>
                <a:gd name="connsiteX2277" fmla="*/ 1826421 w 2377881"/>
                <a:gd name="connsiteY2277" fmla="*/ 327573 h 509406"/>
                <a:gd name="connsiteX2278" fmla="*/ 1828802 w 2377881"/>
                <a:gd name="connsiteY2278" fmla="*/ 325287 h 509406"/>
                <a:gd name="connsiteX2279" fmla="*/ 1830612 w 2377881"/>
                <a:gd name="connsiteY2279" fmla="*/ 323572 h 509406"/>
                <a:gd name="connsiteX2280" fmla="*/ 1823468 w 2377881"/>
                <a:gd name="connsiteY2280" fmla="*/ 321572 h 509406"/>
                <a:gd name="connsiteX2281" fmla="*/ 1069850 w 2377881"/>
                <a:gd name="connsiteY2281" fmla="*/ 320620 h 509406"/>
                <a:gd name="connsiteX2282" fmla="*/ 1067374 w 2377881"/>
                <a:gd name="connsiteY2282" fmla="*/ 323191 h 509406"/>
                <a:gd name="connsiteX2283" fmla="*/ 1067850 w 2377881"/>
                <a:gd name="connsiteY2283" fmla="*/ 323191 h 509406"/>
                <a:gd name="connsiteX2284" fmla="*/ 1072136 w 2377881"/>
                <a:gd name="connsiteY2284" fmla="*/ 327859 h 509406"/>
                <a:gd name="connsiteX2285" fmla="*/ 1071946 w 2377881"/>
                <a:gd name="connsiteY2285" fmla="*/ 329192 h 509406"/>
                <a:gd name="connsiteX2286" fmla="*/ 1075660 w 2377881"/>
                <a:gd name="connsiteY2286" fmla="*/ 328144 h 509406"/>
                <a:gd name="connsiteX2287" fmla="*/ 1069850 w 2377881"/>
                <a:gd name="connsiteY2287" fmla="*/ 320620 h 509406"/>
                <a:gd name="connsiteX2288" fmla="*/ 233270 w 2377881"/>
                <a:gd name="connsiteY2288" fmla="*/ 317381 h 509406"/>
                <a:gd name="connsiteX2289" fmla="*/ 235651 w 2377881"/>
                <a:gd name="connsiteY2289" fmla="*/ 317381 h 509406"/>
                <a:gd name="connsiteX2290" fmla="*/ 243462 w 2377881"/>
                <a:gd name="connsiteY2290" fmla="*/ 319572 h 509406"/>
                <a:gd name="connsiteX2291" fmla="*/ 244891 w 2377881"/>
                <a:gd name="connsiteY2291" fmla="*/ 319858 h 509406"/>
                <a:gd name="connsiteX2292" fmla="*/ 240890 w 2377881"/>
                <a:gd name="connsiteY2292" fmla="*/ 326906 h 509406"/>
                <a:gd name="connsiteX2293" fmla="*/ 242033 w 2377881"/>
                <a:gd name="connsiteY2293" fmla="*/ 330907 h 509406"/>
                <a:gd name="connsiteX2294" fmla="*/ 239557 w 2377881"/>
                <a:gd name="connsiteY2294" fmla="*/ 331859 h 509406"/>
                <a:gd name="connsiteX2295" fmla="*/ 238890 w 2377881"/>
                <a:gd name="connsiteY2295" fmla="*/ 331955 h 509406"/>
                <a:gd name="connsiteX2296" fmla="*/ 234127 w 2377881"/>
                <a:gd name="connsiteY2296" fmla="*/ 326621 h 509406"/>
                <a:gd name="connsiteX2297" fmla="*/ 231841 w 2377881"/>
                <a:gd name="connsiteY2297" fmla="*/ 324716 h 509406"/>
                <a:gd name="connsiteX2298" fmla="*/ 229841 w 2377881"/>
                <a:gd name="connsiteY2298" fmla="*/ 323573 h 509406"/>
                <a:gd name="connsiteX2299" fmla="*/ 228603 w 2377881"/>
                <a:gd name="connsiteY2299" fmla="*/ 323096 h 509406"/>
                <a:gd name="connsiteX2300" fmla="*/ 228793 w 2377881"/>
                <a:gd name="connsiteY2300" fmla="*/ 326716 h 509406"/>
                <a:gd name="connsiteX2301" fmla="*/ 226222 w 2377881"/>
                <a:gd name="connsiteY2301" fmla="*/ 327573 h 509406"/>
                <a:gd name="connsiteX2302" fmla="*/ 222031 w 2377881"/>
                <a:gd name="connsiteY2302" fmla="*/ 323096 h 509406"/>
                <a:gd name="connsiteX2303" fmla="*/ 224031 w 2377881"/>
                <a:gd name="connsiteY2303" fmla="*/ 321572 h 509406"/>
                <a:gd name="connsiteX2304" fmla="*/ 228603 w 2377881"/>
                <a:gd name="connsiteY2304" fmla="*/ 320810 h 509406"/>
                <a:gd name="connsiteX2305" fmla="*/ 233270 w 2377881"/>
                <a:gd name="connsiteY2305" fmla="*/ 317381 h 509406"/>
                <a:gd name="connsiteX2306" fmla="*/ 1913146 w 2377881"/>
                <a:gd name="connsiteY2306" fmla="*/ 317155 h 509406"/>
                <a:gd name="connsiteX2307" fmla="*/ 1906526 w 2377881"/>
                <a:gd name="connsiteY2307" fmla="*/ 317191 h 509406"/>
                <a:gd name="connsiteX2308" fmla="*/ 1907098 w 2377881"/>
                <a:gd name="connsiteY2308" fmla="*/ 322239 h 509406"/>
                <a:gd name="connsiteX2309" fmla="*/ 1907098 w 2377881"/>
                <a:gd name="connsiteY2309" fmla="*/ 322525 h 509406"/>
                <a:gd name="connsiteX2310" fmla="*/ 1902145 w 2377881"/>
                <a:gd name="connsiteY2310" fmla="*/ 322620 h 509406"/>
                <a:gd name="connsiteX2311" fmla="*/ 1903479 w 2377881"/>
                <a:gd name="connsiteY2311" fmla="*/ 319381 h 509406"/>
                <a:gd name="connsiteX2312" fmla="*/ 1901859 w 2377881"/>
                <a:gd name="connsiteY2312" fmla="*/ 321953 h 509406"/>
                <a:gd name="connsiteX2313" fmla="*/ 1898144 w 2377881"/>
                <a:gd name="connsiteY2313" fmla="*/ 330049 h 509406"/>
                <a:gd name="connsiteX2314" fmla="*/ 1891191 w 2377881"/>
                <a:gd name="connsiteY2314" fmla="*/ 321572 h 509406"/>
                <a:gd name="connsiteX2315" fmla="*/ 1886905 w 2377881"/>
                <a:gd name="connsiteY2315" fmla="*/ 322810 h 509406"/>
                <a:gd name="connsiteX2316" fmla="*/ 1890905 w 2377881"/>
                <a:gd name="connsiteY2316" fmla="*/ 326620 h 509406"/>
                <a:gd name="connsiteX2317" fmla="*/ 1886714 w 2377881"/>
                <a:gd name="connsiteY2317" fmla="*/ 332431 h 509406"/>
                <a:gd name="connsiteX2318" fmla="*/ 1894906 w 2377881"/>
                <a:gd name="connsiteY2318" fmla="*/ 334907 h 509406"/>
                <a:gd name="connsiteX2319" fmla="*/ 1898144 w 2377881"/>
                <a:gd name="connsiteY2319" fmla="*/ 333859 h 509406"/>
                <a:gd name="connsiteX2320" fmla="*/ 1909098 w 2377881"/>
                <a:gd name="connsiteY2320" fmla="*/ 334240 h 509406"/>
                <a:gd name="connsiteX2321" fmla="*/ 1910622 w 2377881"/>
                <a:gd name="connsiteY2321" fmla="*/ 333002 h 509406"/>
                <a:gd name="connsiteX2322" fmla="*/ 1919575 w 2377881"/>
                <a:gd name="connsiteY2322" fmla="*/ 335383 h 509406"/>
                <a:gd name="connsiteX2323" fmla="*/ 1921290 w 2377881"/>
                <a:gd name="connsiteY2323" fmla="*/ 332431 h 509406"/>
                <a:gd name="connsiteX2324" fmla="*/ 1915194 w 2377881"/>
                <a:gd name="connsiteY2324" fmla="*/ 320048 h 509406"/>
                <a:gd name="connsiteX2325" fmla="*/ 1913146 w 2377881"/>
                <a:gd name="connsiteY2325" fmla="*/ 317155 h 509406"/>
                <a:gd name="connsiteX2326" fmla="*/ 421960 w 2377881"/>
                <a:gd name="connsiteY2326" fmla="*/ 315381 h 509406"/>
                <a:gd name="connsiteX2327" fmla="*/ 419959 w 2377881"/>
                <a:gd name="connsiteY2327" fmla="*/ 317381 h 509406"/>
                <a:gd name="connsiteX2328" fmla="*/ 419769 w 2377881"/>
                <a:gd name="connsiteY2328" fmla="*/ 320524 h 509406"/>
                <a:gd name="connsiteX2329" fmla="*/ 419674 w 2377881"/>
                <a:gd name="connsiteY2329" fmla="*/ 320810 h 509406"/>
                <a:gd name="connsiteX2330" fmla="*/ 417388 w 2377881"/>
                <a:gd name="connsiteY2330" fmla="*/ 319286 h 509406"/>
                <a:gd name="connsiteX2331" fmla="*/ 412054 w 2377881"/>
                <a:gd name="connsiteY2331" fmla="*/ 315571 h 509406"/>
                <a:gd name="connsiteX2332" fmla="*/ 410053 w 2377881"/>
                <a:gd name="connsiteY2332" fmla="*/ 315857 h 509406"/>
                <a:gd name="connsiteX2333" fmla="*/ 409768 w 2377881"/>
                <a:gd name="connsiteY2333" fmla="*/ 315857 h 509406"/>
                <a:gd name="connsiteX2334" fmla="*/ 412149 w 2377881"/>
                <a:gd name="connsiteY2334" fmla="*/ 318619 h 509406"/>
                <a:gd name="connsiteX2335" fmla="*/ 410911 w 2377881"/>
                <a:gd name="connsiteY2335" fmla="*/ 325763 h 509406"/>
                <a:gd name="connsiteX2336" fmla="*/ 412340 w 2377881"/>
                <a:gd name="connsiteY2336" fmla="*/ 325668 h 509406"/>
                <a:gd name="connsiteX2337" fmla="*/ 423103 w 2377881"/>
                <a:gd name="connsiteY2337" fmla="*/ 324811 h 509406"/>
                <a:gd name="connsiteX2338" fmla="*/ 429484 w 2377881"/>
                <a:gd name="connsiteY2338" fmla="*/ 331097 h 509406"/>
                <a:gd name="connsiteX2339" fmla="*/ 424532 w 2377881"/>
                <a:gd name="connsiteY2339" fmla="*/ 320048 h 509406"/>
                <a:gd name="connsiteX2340" fmla="*/ 424912 w 2377881"/>
                <a:gd name="connsiteY2340" fmla="*/ 316429 h 509406"/>
                <a:gd name="connsiteX2341" fmla="*/ 421960 w 2377881"/>
                <a:gd name="connsiteY2341" fmla="*/ 315381 h 509406"/>
                <a:gd name="connsiteX2342" fmla="*/ 1705549 w 2377881"/>
                <a:gd name="connsiteY2342" fmla="*/ 313762 h 509406"/>
                <a:gd name="connsiteX2343" fmla="*/ 1693547 w 2377881"/>
                <a:gd name="connsiteY2343" fmla="*/ 316238 h 509406"/>
                <a:gd name="connsiteX2344" fmla="*/ 1693356 w 2377881"/>
                <a:gd name="connsiteY2344" fmla="*/ 318048 h 509406"/>
                <a:gd name="connsiteX2345" fmla="*/ 1702405 w 2377881"/>
                <a:gd name="connsiteY2345" fmla="*/ 319286 h 509406"/>
                <a:gd name="connsiteX2346" fmla="*/ 1704501 w 2377881"/>
                <a:gd name="connsiteY2346" fmla="*/ 319286 h 509406"/>
                <a:gd name="connsiteX2347" fmla="*/ 1706596 w 2377881"/>
                <a:gd name="connsiteY2347" fmla="*/ 314238 h 509406"/>
                <a:gd name="connsiteX2348" fmla="*/ 2323436 w 2377881"/>
                <a:gd name="connsiteY2348" fmla="*/ 311191 h 509406"/>
                <a:gd name="connsiteX2349" fmla="*/ 2334866 w 2377881"/>
                <a:gd name="connsiteY2349" fmla="*/ 316906 h 509406"/>
                <a:gd name="connsiteX2350" fmla="*/ 2335342 w 2377881"/>
                <a:gd name="connsiteY2350" fmla="*/ 320049 h 509406"/>
                <a:gd name="connsiteX2351" fmla="*/ 2325626 w 2377881"/>
                <a:gd name="connsiteY2351" fmla="*/ 313762 h 509406"/>
                <a:gd name="connsiteX2352" fmla="*/ 2323436 w 2377881"/>
                <a:gd name="connsiteY2352" fmla="*/ 311191 h 509406"/>
                <a:gd name="connsiteX2353" fmla="*/ 2293527 w 2377881"/>
                <a:gd name="connsiteY2353" fmla="*/ 310333 h 509406"/>
                <a:gd name="connsiteX2354" fmla="*/ 2301909 w 2377881"/>
                <a:gd name="connsiteY2354" fmla="*/ 310428 h 509406"/>
                <a:gd name="connsiteX2355" fmla="*/ 2302481 w 2377881"/>
                <a:gd name="connsiteY2355" fmla="*/ 314524 h 509406"/>
                <a:gd name="connsiteX2356" fmla="*/ 2297337 w 2377881"/>
                <a:gd name="connsiteY2356" fmla="*/ 314714 h 509406"/>
                <a:gd name="connsiteX2357" fmla="*/ 2294099 w 2377881"/>
                <a:gd name="connsiteY2357" fmla="*/ 315572 h 509406"/>
                <a:gd name="connsiteX2358" fmla="*/ 2293527 w 2377881"/>
                <a:gd name="connsiteY2358" fmla="*/ 310333 h 509406"/>
                <a:gd name="connsiteX2359" fmla="*/ 2004443 w 2377881"/>
                <a:gd name="connsiteY2359" fmla="*/ 306999 h 509406"/>
                <a:gd name="connsiteX2360" fmla="*/ 2002919 w 2377881"/>
                <a:gd name="connsiteY2360" fmla="*/ 309952 h 509406"/>
                <a:gd name="connsiteX2361" fmla="*/ 2008158 w 2377881"/>
                <a:gd name="connsiteY2361" fmla="*/ 312714 h 509406"/>
                <a:gd name="connsiteX2362" fmla="*/ 2020064 w 2377881"/>
                <a:gd name="connsiteY2362" fmla="*/ 314047 h 509406"/>
                <a:gd name="connsiteX2363" fmla="*/ 2016540 w 2377881"/>
                <a:gd name="connsiteY2363" fmla="*/ 312809 h 509406"/>
                <a:gd name="connsiteX2364" fmla="*/ 2010635 w 2377881"/>
                <a:gd name="connsiteY2364" fmla="*/ 308809 h 509406"/>
                <a:gd name="connsiteX2365" fmla="*/ 2004443 w 2377881"/>
                <a:gd name="connsiteY2365" fmla="*/ 306999 h 509406"/>
                <a:gd name="connsiteX2366" fmla="*/ 2342486 w 2377881"/>
                <a:gd name="connsiteY2366" fmla="*/ 304522 h 509406"/>
                <a:gd name="connsiteX2367" fmla="*/ 2344486 w 2377881"/>
                <a:gd name="connsiteY2367" fmla="*/ 304713 h 509406"/>
                <a:gd name="connsiteX2368" fmla="*/ 2349058 w 2377881"/>
                <a:gd name="connsiteY2368" fmla="*/ 304999 h 509406"/>
                <a:gd name="connsiteX2369" fmla="*/ 2348391 w 2377881"/>
                <a:gd name="connsiteY2369" fmla="*/ 311285 h 509406"/>
                <a:gd name="connsiteX2370" fmla="*/ 2345438 w 2377881"/>
                <a:gd name="connsiteY2370" fmla="*/ 312047 h 509406"/>
                <a:gd name="connsiteX2371" fmla="*/ 2335913 w 2377881"/>
                <a:gd name="connsiteY2371" fmla="*/ 312428 h 509406"/>
                <a:gd name="connsiteX2372" fmla="*/ 2333532 w 2377881"/>
                <a:gd name="connsiteY2372" fmla="*/ 311857 h 509406"/>
                <a:gd name="connsiteX2373" fmla="*/ 2333818 w 2377881"/>
                <a:gd name="connsiteY2373" fmla="*/ 308142 h 509406"/>
                <a:gd name="connsiteX2374" fmla="*/ 2342486 w 2377881"/>
                <a:gd name="connsiteY2374" fmla="*/ 304522 h 509406"/>
                <a:gd name="connsiteX2375" fmla="*/ 1749459 w 2377881"/>
                <a:gd name="connsiteY2375" fmla="*/ 304332 h 509406"/>
                <a:gd name="connsiteX2376" fmla="*/ 1742982 w 2377881"/>
                <a:gd name="connsiteY2376" fmla="*/ 311571 h 509406"/>
                <a:gd name="connsiteX2377" fmla="*/ 1745935 w 2377881"/>
                <a:gd name="connsiteY2377" fmla="*/ 313285 h 509406"/>
                <a:gd name="connsiteX2378" fmla="*/ 1747078 w 2377881"/>
                <a:gd name="connsiteY2378" fmla="*/ 313000 h 509406"/>
                <a:gd name="connsiteX2379" fmla="*/ 1753745 w 2377881"/>
                <a:gd name="connsiteY2379" fmla="*/ 310904 h 509406"/>
                <a:gd name="connsiteX2380" fmla="*/ 1753745 w 2377881"/>
                <a:gd name="connsiteY2380" fmla="*/ 306713 h 509406"/>
                <a:gd name="connsiteX2381" fmla="*/ 2217708 w 2377881"/>
                <a:gd name="connsiteY2381" fmla="*/ 301474 h 509406"/>
                <a:gd name="connsiteX2382" fmla="*/ 2211707 w 2377881"/>
                <a:gd name="connsiteY2382" fmla="*/ 306237 h 509406"/>
                <a:gd name="connsiteX2383" fmla="*/ 2218565 w 2377881"/>
                <a:gd name="connsiteY2383" fmla="*/ 305189 h 509406"/>
                <a:gd name="connsiteX2384" fmla="*/ 2221042 w 2377881"/>
                <a:gd name="connsiteY2384" fmla="*/ 308618 h 509406"/>
                <a:gd name="connsiteX2385" fmla="*/ 2222185 w 2377881"/>
                <a:gd name="connsiteY2385" fmla="*/ 316429 h 509406"/>
                <a:gd name="connsiteX2386" fmla="*/ 2232853 w 2377881"/>
                <a:gd name="connsiteY2386" fmla="*/ 313381 h 509406"/>
                <a:gd name="connsiteX2387" fmla="*/ 2228472 w 2377881"/>
                <a:gd name="connsiteY2387" fmla="*/ 302046 h 509406"/>
                <a:gd name="connsiteX2388" fmla="*/ 2217708 w 2377881"/>
                <a:gd name="connsiteY2388" fmla="*/ 301474 h 509406"/>
                <a:gd name="connsiteX2389" fmla="*/ 2193134 w 2377881"/>
                <a:gd name="connsiteY2389" fmla="*/ 301284 h 509406"/>
                <a:gd name="connsiteX2390" fmla="*/ 2194181 w 2377881"/>
                <a:gd name="connsiteY2390" fmla="*/ 306713 h 509406"/>
                <a:gd name="connsiteX2391" fmla="*/ 2199515 w 2377881"/>
                <a:gd name="connsiteY2391" fmla="*/ 309190 h 509406"/>
                <a:gd name="connsiteX2392" fmla="*/ 2197991 w 2377881"/>
                <a:gd name="connsiteY2392" fmla="*/ 313190 h 509406"/>
                <a:gd name="connsiteX2393" fmla="*/ 2207993 w 2377881"/>
                <a:gd name="connsiteY2393" fmla="*/ 314047 h 509406"/>
                <a:gd name="connsiteX2394" fmla="*/ 2211231 w 2377881"/>
                <a:gd name="connsiteY2394" fmla="*/ 315190 h 509406"/>
                <a:gd name="connsiteX2395" fmla="*/ 2211803 w 2377881"/>
                <a:gd name="connsiteY2395" fmla="*/ 315381 h 509406"/>
                <a:gd name="connsiteX2396" fmla="*/ 2209802 w 2377881"/>
                <a:gd name="connsiteY2396" fmla="*/ 311857 h 509406"/>
                <a:gd name="connsiteX2397" fmla="*/ 2207612 w 2377881"/>
                <a:gd name="connsiteY2397" fmla="*/ 311095 h 509406"/>
                <a:gd name="connsiteX2398" fmla="*/ 2206278 w 2377881"/>
                <a:gd name="connsiteY2398" fmla="*/ 309475 h 509406"/>
                <a:gd name="connsiteX2399" fmla="*/ 2205135 w 2377881"/>
                <a:gd name="connsiteY2399" fmla="*/ 307380 h 509406"/>
                <a:gd name="connsiteX2400" fmla="*/ 2197705 w 2377881"/>
                <a:gd name="connsiteY2400" fmla="*/ 304903 h 509406"/>
                <a:gd name="connsiteX2401" fmla="*/ 2197039 w 2377881"/>
                <a:gd name="connsiteY2401" fmla="*/ 304332 h 509406"/>
                <a:gd name="connsiteX2402" fmla="*/ 1731552 w 2377881"/>
                <a:gd name="connsiteY2402" fmla="*/ 300427 h 509406"/>
                <a:gd name="connsiteX2403" fmla="*/ 1729361 w 2377881"/>
                <a:gd name="connsiteY2403" fmla="*/ 300617 h 509406"/>
                <a:gd name="connsiteX2404" fmla="*/ 1724980 w 2377881"/>
                <a:gd name="connsiteY2404" fmla="*/ 306237 h 509406"/>
                <a:gd name="connsiteX2405" fmla="*/ 1725361 w 2377881"/>
                <a:gd name="connsiteY2405" fmla="*/ 307285 h 509406"/>
                <a:gd name="connsiteX2406" fmla="*/ 1725170 w 2377881"/>
                <a:gd name="connsiteY2406" fmla="*/ 310333 h 509406"/>
                <a:gd name="connsiteX2407" fmla="*/ 1727932 w 2377881"/>
                <a:gd name="connsiteY2407" fmla="*/ 312428 h 509406"/>
                <a:gd name="connsiteX2408" fmla="*/ 1729266 w 2377881"/>
                <a:gd name="connsiteY2408" fmla="*/ 312047 h 509406"/>
                <a:gd name="connsiteX2409" fmla="*/ 1731171 w 2377881"/>
                <a:gd name="connsiteY2409" fmla="*/ 311571 h 509406"/>
                <a:gd name="connsiteX2410" fmla="*/ 1732029 w 2377881"/>
                <a:gd name="connsiteY2410" fmla="*/ 306808 h 509406"/>
                <a:gd name="connsiteX2411" fmla="*/ 1735457 w 2377881"/>
                <a:gd name="connsiteY2411" fmla="*/ 304808 h 509406"/>
                <a:gd name="connsiteX2412" fmla="*/ 1737648 w 2377881"/>
                <a:gd name="connsiteY2412" fmla="*/ 303475 h 509406"/>
                <a:gd name="connsiteX2413" fmla="*/ 1731552 w 2377881"/>
                <a:gd name="connsiteY2413" fmla="*/ 300427 h 509406"/>
                <a:gd name="connsiteX2414" fmla="*/ 1886333 w 2377881"/>
                <a:gd name="connsiteY2414" fmla="*/ 298426 h 509406"/>
                <a:gd name="connsiteX2415" fmla="*/ 1885190 w 2377881"/>
                <a:gd name="connsiteY2415" fmla="*/ 302141 h 509406"/>
                <a:gd name="connsiteX2416" fmla="*/ 1891953 w 2377881"/>
                <a:gd name="connsiteY2416" fmla="*/ 303570 h 509406"/>
                <a:gd name="connsiteX2417" fmla="*/ 1886333 w 2377881"/>
                <a:gd name="connsiteY2417" fmla="*/ 298426 h 509406"/>
                <a:gd name="connsiteX2418" fmla="*/ 190883 w 2377881"/>
                <a:gd name="connsiteY2418" fmla="*/ 292902 h 509406"/>
                <a:gd name="connsiteX2419" fmla="*/ 185549 w 2377881"/>
                <a:gd name="connsiteY2419" fmla="*/ 297188 h 509406"/>
                <a:gd name="connsiteX2420" fmla="*/ 190026 w 2377881"/>
                <a:gd name="connsiteY2420" fmla="*/ 299093 h 509406"/>
                <a:gd name="connsiteX2421" fmla="*/ 191741 w 2377881"/>
                <a:gd name="connsiteY2421" fmla="*/ 298522 h 509406"/>
                <a:gd name="connsiteX2422" fmla="*/ 193074 w 2377881"/>
                <a:gd name="connsiteY2422" fmla="*/ 298045 h 509406"/>
                <a:gd name="connsiteX2423" fmla="*/ 194217 w 2377881"/>
                <a:gd name="connsiteY2423" fmla="*/ 294997 h 509406"/>
                <a:gd name="connsiteX2424" fmla="*/ 193169 w 2377881"/>
                <a:gd name="connsiteY2424" fmla="*/ 294331 h 509406"/>
                <a:gd name="connsiteX2425" fmla="*/ 439867 w 2377881"/>
                <a:gd name="connsiteY2425" fmla="*/ 290140 h 509406"/>
                <a:gd name="connsiteX2426" fmla="*/ 433390 w 2377881"/>
                <a:gd name="connsiteY2426" fmla="*/ 297283 h 509406"/>
                <a:gd name="connsiteX2427" fmla="*/ 439581 w 2377881"/>
                <a:gd name="connsiteY2427" fmla="*/ 293473 h 509406"/>
                <a:gd name="connsiteX2428" fmla="*/ 439771 w 2377881"/>
                <a:gd name="connsiteY2428" fmla="*/ 290806 h 509406"/>
                <a:gd name="connsiteX2429" fmla="*/ 4574 w 2377881"/>
                <a:gd name="connsiteY2429" fmla="*/ 286045 h 509406"/>
                <a:gd name="connsiteX2430" fmla="*/ 8289 w 2377881"/>
                <a:gd name="connsiteY2430" fmla="*/ 287092 h 509406"/>
                <a:gd name="connsiteX2431" fmla="*/ 14099 w 2377881"/>
                <a:gd name="connsiteY2431" fmla="*/ 292236 h 509406"/>
                <a:gd name="connsiteX2432" fmla="*/ 8479 w 2377881"/>
                <a:gd name="connsiteY2432" fmla="*/ 291855 h 509406"/>
                <a:gd name="connsiteX2433" fmla="*/ 7432 w 2377881"/>
                <a:gd name="connsiteY2433" fmla="*/ 291188 h 509406"/>
                <a:gd name="connsiteX2434" fmla="*/ 2955 w 2377881"/>
                <a:gd name="connsiteY2434" fmla="*/ 290045 h 509406"/>
                <a:gd name="connsiteX2435" fmla="*/ 2 w 2377881"/>
                <a:gd name="connsiteY2435" fmla="*/ 287854 h 509406"/>
                <a:gd name="connsiteX2436" fmla="*/ 4574 w 2377881"/>
                <a:gd name="connsiteY2436" fmla="*/ 286045 h 509406"/>
                <a:gd name="connsiteX2437" fmla="*/ 422436 w 2377881"/>
                <a:gd name="connsiteY2437" fmla="*/ 285949 h 509406"/>
                <a:gd name="connsiteX2438" fmla="*/ 418245 w 2377881"/>
                <a:gd name="connsiteY2438" fmla="*/ 286615 h 509406"/>
                <a:gd name="connsiteX2439" fmla="*/ 419293 w 2377881"/>
                <a:gd name="connsiteY2439" fmla="*/ 291759 h 509406"/>
                <a:gd name="connsiteX2440" fmla="*/ 418340 w 2377881"/>
                <a:gd name="connsiteY2440" fmla="*/ 292521 h 509406"/>
                <a:gd name="connsiteX2441" fmla="*/ 417483 w 2377881"/>
                <a:gd name="connsiteY2441" fmla="*/ 295188 h 509406"/>
                <a:gd name="connsiteX2442" fmla="*/ 420531 w 2377881"/>
                <a:gd name="connsiteY2442" fmla="*/ 296236 h 509406"/>
                <a:gd name="connsiteX2443" fmla="*/ 423008 w 2377881"/>
                <a:gd name="connsiteY2443" fmla="*/ 294521 h 509406"/>
                <a:gd name="connsiteX2444" fmla="*/ 427865 w 2377881"/>
                <a:gd name="connsiteY2444" fmla="*/ 287473 h 509406"/>
                <a:gd name="connsiteX2445" fmla="*/ 427008 w 2377881"/>
                <a:gd name="connsiteY2445" fmla="*/ 286615 h 509406"/>
                <a:gd name="connsiteX2446" fmla="*/ 422436 w 2377881"/>
                <a:gd name="connsiteY2446" fmla="*/ 285949 h 509406"/>
                <a:gd name="connsiteX2447" fmla="*/ 321566 w 2377881"/>
                <a:gd name="connsiteY2447" fmla="*/ 285472 h 509406"/>
                <a:gd name="connsiteX2448" fmla="*/ 320709 w 2377881"/>
                <a:gd name="connsiteY2448" fmla="*/ 291759 h 509406"/>
                <a:gd name="connsiteX2449" fmla="*/ 325376 w 2377881"/>
                <a:gd name="connsiteY2449" fmla="*/ 292426 h 509406"/>
                <a:gd name="connsiteX2450" fmla="*/ 325471 w 2377881"/>
                <a:gd name="connsiteY2450" fmla="*/ 286234 h 509406"/>
                <a:gd name="connsiteX2451" fmla="*/ 323566 w 2377881"/>
                <a:gd name="connsiteY2451" fmla="*/ 285853 h 509406"/>
                <a:gd name="connsiteX2452" fmla="*/ 403291 w 2377881"/>
                <a:gd name="connsiteY2452" fmla="*/ 284901 h 509406"/>
                <a:gd name="connsiteX2453" fmla="*/ 397197 w 2377881"/>
                <a:gd name="connsiteY2453" fmla="*/ 289297 h 509406"/>
                <a:gd name="connsiteX2454" fmla="*/ 397100 w 2377881"/>
                <a:gd name="connsiteY2454" fmla="*/ 289282 h 509406"/>
                <a:gd name="connsiteX2455" fmla="*/ 395766 w 2377881"/>
                <a:gd name="connsiteY2455" fmla="*/ 290330 h 509406"/>
                <a:gd name="connsiteX2456" fmla="*/ 397197 w 2377881"/>
                <a:gd name="connsiteY2456" fmla="*/ 289297 h 509406"/>
                <a:gd name="connsiteX2457" fmla="*/ 401386 w 2377881"/>
                <a:gd name="connsiteY2457" fmla="*/ 289949 h 509406"/>
                <a:gd name="connsiteX2458" fmla="*/ 404434 w 2377881"/>
                <a:gd name="connsiteY2458" fmla="*/ 290425 h 509406"/>
                <a:gd name="connsiteX2459" fmla="*/ 403291 w 2377881"/>
                <a:gd name="connsiteY2459" fmla="*/ 284901 h 509406"/>
                <a:gd name="connsiteX2460" fmla="*/ 369191 w 2377881"/>
                <a:gd name="connsiteY2460" fmla="*/ 284425 h 509406"/>
                <a:gd name="connsiteX2461" fmla="*/ 369096 w 2377881"/>
                <a:gd name="connsiteY2461" fmla="*/ 284615 h 509406"/>
                <a:gd name="connsiteX2462" fmla="*/ 367191 w 2377881"/>
                <a:gd name="connsiteY2462" fmla="*/ 291283 h 509406"/>
                <a:gd name="connsiteX2463" fmla="*/ 358047 w 2377881"/>
                <a:gd name="connsiteY2463" fmla="*/ 292902 h 509406"/>
                <a:gd name="connsiteX2464" fmla="*/ 361762 w 2377881"/>
                <a:gd name="connsiteY2464" fmla="*/ 293664 h 509406"/>
                <a:gd name="connsiteX2465" fmla="*/ 363381 w 2377881"/>
                <a:gd name="connsiteY2465" fmla="*/ 294045 h 509406"/>
                <a:gd name="connsiteX2466" fmla="*/ 371953 w 2377881"/>
                <a:gd name="connsiteY2466" fmla="*/ 293283 h 509406"/>
                <a:gd name="connsiteX2467" fmla="*/ 378621 w 2377881"/>
                <a:gd name="connsiteY2467" fmla="*/ 290521 h 509406"/>
                <a:gd name="connsiteX2468" fmla="*/ 369191 w 2377881"/>
                <a:gd name="connsiteY2468" fmla="*/ 284425 h 509406"/>
                <a:gd name="connsiteX2469" fmla="*/ 177548 w 2377881"/>
                <a:gd name="connsiteY2469" fmla="*/ 281186 h 509406"/>
                <a:gd name="connsiteX2470" fmla="*/ 173452 w 2377881"/>
                <a:gd name="connsiteY2470" fmla="*/ 286615 h 509406"/>
                <a:gd name="connsiteX2471" fmla="*/ 173833 w 2377881"/>
                <a:gd name="connsiteY2471" fmla="*/ 287758 h 509406"/>
                <a:gd name="connsiteX2472" fmla="*/ 174405 w 2377881"/>
                <a:gd name="connsiteY2472" fmla="*/ 289759 h 509406"/>
                <a:gd name="connsiteX2473" fmla="*/ 174024 w 2377881"/>
                <a:gd name="connsiteY2473" fmla="*/ 299188 h 509406"/>
                <a:gd name="connsiteX2474" fmla="*/ 172976 w 2377881"/>
                <a:gd name="connsiteY2474" fmla="*/ 302332 h 509406"/>
                <a:gd name="connsiteX2475" fmla="*/ 175929 w 2377881"/>
                <a:gd name="connsiteY2475" fmla="*/ 300903 h 509406"/>
                <a:gd name="connsiteX2476" fmla="*/ 181263 w 2377881"/>
                <a:gd name="connsiteY2476" fmla="*/ 293473 h 509406"/>
                <a:gd name="connsiteX2477" fmla="*/ 180596 w 2377881"/>
                <a:gd name="connsiteY2477" fmla="*/ 282901 h 509406"/>
                <a:gd name="connsiteX2478" fmla="*/ 179358 w 2377881"/>
                <a:gd name="connsiteY2478" fmla="*/ 282234 h 509406"/>
                <a:gd name="connsiteX2479" fmla="*/ 2328484 w 2377881"/>
                <a:gd name="connsiteY2479" fmla="*/ 269375 h 509406"/>
                <a:gd name="connsiteX2480" fmla="*/ 2324674 w 2377881"/>
                <a:gd name="connsiteY2480" fmla="*/ 270518 h 509406"/>
                <a:gd name="connsiteX2481" fmla="*/ 2328674 w 2377881"/>
                <a:gd name="connsiteY2481" fmla="*/ 277662 h 509406"/>
                <a:gd name="connsiteX2482" fmla="*/ 2336294 w 2377881"/>
                <a:gd name="connsiteY2482" fmla="*/ 277567 h 509406"/>
                <a:gd name="connsiteX2483" fmla="*/ 2333818 w 2377881"/>
                <a:gd name="connsiteY2483" fmla="*/ 275185 h 509406"/>
                <a:gd name="connsiteX2484" fmla="*/ 2332008 w 2377881"/>
                <a:gd name="connsiteY2484" fmla="*/ 273471 h 509406"/>
                <a:gd name="connsiteX2485" fmla="*/ 2328484 w 2377881"/>
                <a:gd name="connsiteY2485" fmla="*/ 269375 h 509406"/>
                <a:gd name="connsiteX2486" fmla="*/ 2325341 w 2377881"/>
                <a:gd name="connsiteY2486" fmla="*/ 258040 h 509406"/>
                <a:gd name="connsiteX2487" fmla="*/ 2328960 w 2377881"/>
                <a:gd name="connsiteY2487" fmla="*/ 264613 h 509406"/>
                <a:gd name="connsiteX2488" fmla="*/ 2335818 w 2377881"/>
                <a:gd name="connsiteY2488" fmla="*/ 265660 h 509406"/>
                <a:gd name="connsiteX2489" fmla="*/ 2336961 w 2377881"/>
                <a:gd name="connsiteY2489" fmla="*/ 264327 h 509406"/>
                <a:gd name="connsiteX2490" fmla="*/ 2338961 w 2377881"/>
                <a:gd name="connsiteY2490" fmla="*/ 262136 h 509406"/>
                <a:gd name="connsiteX2491" fmla="*/ 2336199 w 2377881"/>
                <a:gd name="connsiteY2491" fmla="*/ 258040 h 509406"/>
                <a:gd name="connsiteX2492" fmla="*/ 2325341 w 2377881"/>
                <a:gd name="connsiteY2492" fmla="*/ 258040 h 509406"/>
                <a:gd name="connsiteX2493" fmla="*/ 2285240 w 2377881"/>
                <a:gd name="connsiteY2493" fmla="*/ 257278 h 509406"/>
                <a:gd name="connsiteX2494" fmla="*/ 2280573 w 2377881"/>
                <a:gd name="connsiteY2494" fmla="*/ 258326 h 509406"/>
                <a:gd name="connsiteX2495" fmla="*/ 2278382 w 2377881"/>
                <a:gd name="connsiteY2495" fmla="*/ 266232 h 509406"/>
                <a:gd name="connsiteX2496" fmla="*/ 2281907 w 2377881"/>
                <a:gd name="connsiteY2496" fmla="*/ 263755 h 509406"/>
                <a:gd name="connsiteX2497" fmla="*/ 2282764 w 2377881"/>
                <a:gd name="connsiteY2497" fmla="*/ 262993 h 509406"/>
                <a:gd name="connsiteX2498" fmla="*/ 2286288 w 2377881"/>
                <a:gd name="connsiteY2498" fmla="*/ 267946 h 509406"/>
                <a:gd name="connsiteX2499" fmla="*/ 2286478 w 2377881"/>
                <a:gd name="connsiteY2499" fmla="*/ 268232 h 509406"/>
                <a:gd name="connsiteX2500" fmla="*/ 2289527 w 2377881"/>
                <a:gd name="connsiteY2500" fmla="*/ 272328 h 509406"/>
                <a:gd name="connsiteX2501" fmla="*/ 2298575 w 2377881"/>
                <a:gd name="connsiteY2501" fmla="*/ 263374 h 509406"/>
                <a:gd name="connsiteX2502" fmla="*/ 2295051 w 2377881"/>
                <a:gd name="connsiteY2502" fmla="*/ 263089 h 509406"/>
                <a:gd name="connsiteX2503" fmla="*/ 2286193 w 2377881"/>
                <a:gd name="connsiteY2503" fmla="*/ 257755 h 509406"/>
                <a:gd name="connsiteX2504" fmla="*/ 27720 w 2377881"/>
                <a:gd name="connsiteY2504" fmla="*/ 253373 h 509406"/>
                <a:gd name="connsiteX2505" fmla="*/ 22100 w 2377881"/>
                <a:gd name="connsiteY2505" fmla="*/ 256421 h 509406"/>
                <a:gd name="connsiteX2506" fmla="*/ 23910 w 2377881"/>
                <a:gd name="connsiteY2506" fmla="*/ 258326 h 509406"/>
                <a:gd name="connsiteX2507" fmla="*/ 25243 w 2377881"/>
                <a:gd name="connsiteY2507" fmla="*/ 259755 h 509406"/>
                <a:gd name="connsiteX2508" fmla="*/ 30768 w 2377881"/>
                <a:gd name="connsiteY2508" fmla="*/ 261184 h 509406"/>
                <a:gd name="connsiteX2509" fmla="*/ 31054 w 2377881"/>
                <a:gd name="connsiteY2509" fmla="*/ 254897 h 509406"/>
                <a:gd name="connsiteX2510" fmla="*/ 29434 w 2377881"/>
                <a:gd name="connsiteY2510" fmla="*/ 254135 h 509406"/>
                <a:gd name="connsiteX2511" fmla="*/ 2289813 w 2377881"/>
                <a:gd name="connsiteY2511" fmla="*/ 250039 h 509406"/>
                <a:gd name="connsiteX2512" fmla="*/ 2288574 w 2377881"/>
                <a:gd name="connsiteY2512" fmla="*/ 253183 h 509406"/>
                <a:gd name="connsiteX2513" fmla="*/ 2299147 w 2377881"/>
                <a:gd name="connsiteY2513" fmla="*/ 258802 h 509406"/>
                <a:gd name="connsiteX2514" fmla="*/ 2299052 w 2377881"/>
                <a:gd name="connsiteY2514" fmla="*/ 253849 h 509406"/>
                <a:gd name="connsiteX2515" fmla="*/ 2289813 w 2377881"/>
                <a:gd name="connsiteY2515" fmla="*/ 250039 h 509406"/>
                <a:gd name="connsiteX2516" fmla="*/ 70106 w 2377881"/>
                <a:gd name="connsiteY2516" fmla="*/ 227084 h 509406"/>
                <a:gd name="connsiteX2517" fmla="*/ 69916 w 2377881"/>
                <a:gd name="connsiteY2517" fmla="*/ 227179 h 509406"/>
                <a:gd name="connsiteX2518" fmla="*/ 63058 w 2377881"/>
                <a:gd name="connsiteY2518" fmla="*/ 231085 h 509406"/>
                <a:gd name="connsiteX2519" fmla="*/ 55247 w 2377881"/>
                <a:gd name="connsiteY2519" fmla="*/ 229370 h 509406"/>
                <a:gd name="connsiteX2520" fmla="*/ 52009 w 2377881"/>
                <a:gd name="connsiteY2520" fmla="*/ 230037 h 509406"/>
                <a:gd name="connsiteX2521" fmla="*/ 51914 w 2377881"/>
                <a:gd name="connsiteY2521" fmla="*/ 231180 h 509406"/>
                <a:gd name="connsiteX2522" fmla="*/ 57819 w 2377881"/>
                <a:gd name="connsiteY2522" fmla="*/ 233466 h 509406"/>
                <a:gd name="connsiteX2523" fmla="*/ 70011 w 2377881"/>
                <a:gd name="connsiteY2523" fmla="*/ 233275 h 509406"/>
                <a:gd name="connsiteX2524" fmla="*/ 69535 w 2377881"/>
                <a:gd name="connsiteY2524" fmla="*/ 230227 h 509406"/>
                <a:gd name="connsiteX2525" fmla="*/ 69344 w 2377881"/>
                <a:gd name="connsiteY2525" fmla="*/ 229370 h 509406"/>
                <a:gd name="connsiteX2526" fmla="*/ 70106 w 2377881"/>
                <a:gd name="connsiteY2526" fmla="*/ 227084 h 509406"/>
                <a:gd name="connsiteX2527" fmla="*/ 41245 w 2377881"/>
                <a:gd name="connsiteY2527" fmla="*/ 220798 h 509406"/>
                <a:gd name="connsiteX2528" fmla="*/ 43055 w 2377881"/>
                <a:gd name="connsiteY2528" fmla="*/ 231275 h 509406"/>
                <a:gd name="connsiteX2529" fmla="*/ 43722 w 2377881"/>
                <a:gd name="connsiteY2529" fmla="*/ 234418 h 509406"/>
                <a:gd name="connsiteX2530" fmla="*/ 46675 w 2377881"/>
                <a:gd name="connsiteY2530" fmla="*/ 235466 h 509406"/>
                <a:gd name="connsiteX2531" fmla="*/ 48675 w 2377881"/>
                <a:gd name="connsiteY2531" fmla="*/ 233561 h 509406"/>
                <a:gd name="connsiteX2532" fmla="*/ 49437 w 2377881"/>
                <a:gd name="connsiteY2532" fmla="*/ 229180 h 509406"/>
                <a:gd name="connsiteX2533" fmla="*/ 41245 w 2377881"/>
                <a:gd name="connsiteY2533" fmla="*/ 220798 h 509406"/>
                <a:gd name="connsiteX2534" fmla="*/ 2234853 w 2377881"/>
                <a:gd name="connsiteY2534" fmla="*/ 184698 h 509406"/>
                <a:gd name="connsiteX2535" fmla="*/ 2226947 w 2377881"/>
                <a:gd name="connsiteY2535" fmla="*/ 186127 h 509406"/>
                <a:gd name="connsiteX2536" fmla="*/ 2221899 w 2377881"/>
                <a:gd name="connsiteY2536" fmla="*/ 188603 h 509406"/>
                <a:gd name="connsiteX2537" fmla="*/ 2217898 w 2377881"/>
                <a:gd name="connsiteY2537" fmla="*/ 196128 h 509406"/>
                <a:gd name="connsiteX2538" fmla="*/ 2225423 w 2377881"/>
                <a:gd name="connsiteY2538" fmla="*/ 195652 h 509406"/>
                <a:gd name="connsiteX2539" fmla="*/ 2230662 w 2377881"/>
                <a:gd name="connsiteY2539" fmla="*/ 193842 h 509406"/>
                <a:gd name="connsiteX2540" fmla="*/ 2232567 w 2377881"/>
                <a:gd name="connsiteY2540" fmla="*/ 193842 h 509406"/>
                <a:gd name="connsiteX2541" fmla="*/ 2237044 w 2377881"/>
                <a:gd name="connsiteY2541" fmla="*/ 193175 h 509406"/>
                <a:gd name="connsiteX2542" fmla="*/ 2234853 w 2377881"/>
                <a:gd name="connsiteY2542" fmla="*/ 184698 h 509406"/>
                <a:gd name="connsiteX2543" fmla="*/ 198408 w 2377881"/>
                <a:gd name="connsiteY2543" fmla="*/ 177173 h 509406"/>
                <a:gd name="connsiteX2544" fmla="*/ 192217 w 2377881"/>
                <a:gd name="connsiteY2544" fmla="*/ 182602 h 509406"/>
                <a:gd name="connsiteX2545" fmla="*/ 187359 w 2377881"/>
                <a:gd name="connsiteY2545" fmla="*/ 185269 h 509406"/>
                <a:gd name="connsiteX2546" fmla="*/ 186311 w 2377881"/>
                <a:gd name="connsiteY2546" fmla="*/ 186984 h 509406"/>
                <a:gd name="connsiteX2547" fmla="*/ 185359 w 2377881"/>
                <a:gd name="connsiteY2547" fmla="*/ 191842 h 509406"/>
                <a:gd name="connsiteX2548" fmla="*/ 190407 w 2377881"/>
                <a:gd name="connsiteY2548" fmla="*/ 195747 h 509406"/>
                <a:gd name="connsiteX2549" fmla="*/ 192788 w 2377881"/>
                <a:gd name="connsiteY2549" fmla="*/ 197652 h 509406"/>
                <a:gd name="connsiteX2550" fmla="*/ 201456 w 2377881"/>
                <a:gd name="connsiteY2550" fmla="*/ 196414 h 509406"/>
                <a:gd name="connsiteX2551" fmla="*/ 203170 w 2377881"/>
                <a:gd name="connsiteY2551" fmla="*/ 193461 h 509406"/>
                <a:gd name="connsiteX2552" fmla="*/ 203361 w 2377881"/>
                <a:gd name="connsiteY2552" fmla="*/ 193080 h 509406"/>
                <a:gd name="connsiteX2553" fmla="*/ 199265 w 2377881"/>
                <a:gd name="connsiteY2553" fmla="*/ 192127 h 509406"/>
                <a:gd name="connsiteX2554" fmla="*/ 194408 w 2377881"/>
                <a:gd name="connsiteY2554" fmla="*/ 181555 h 509406"/>
                <a:gd name="connsiteX2555" fmla="*/ 202123 w 2377881"/>
                <a:gd name="connsiteY2555" fmla="*/ 178888 h 509406"/>
                <a:gd name="connsiteX2556" fmla="*/ 203933 w 2377881"/>
                <a:gd name="connsiteY2556" fmla="*/ 178316 h 509406"/>
                <a:gd name="connsiteX2557" fmla="*/ 207933 w 2377881"/>
                <a:gd name="connsiteY2557" fmla="*/ 177745 h 509406"/>
                <a:gd name="connsiteX2558" fmla="*/ 198408 w 2377881"/>
                <a:gd name="connsiteY2558" fmla="*/ 177173 h 509406"/>
                <a:gd name="connsiteX2559" fmla="*/ 75665 w 2377881"/>
                <a:gd name="connsiteY2559" fmla="*/ 169789 h 509406"/>
                <a:gd name="connsiteX2560" fmla="*/ 77155 w 2377881"/>
                <a:gd name="connsiteY2560" fmla="*/ 171172 h 509406"/>
                <a:gd name="connsiteX2561" fmla="*/ 79250 w 2377881"/>
                <a:gd name="connsiteY2561" fmla="*/ 173078 h 509406"/>
                <a:gd name="connsiteX2562" fmla="*/ 81346 w 2377881"/>
                <a:gd name="connsiteY2562" fmla="*/ 176125 h 509406"/>
                <a:gd name="connsiteX2563" fmla="*/ 73821 w 2377881"/>
                <a:gd name="connsiteY2563" fmla="*/ 180412 h 509406"/>
                <a:gd name="connsiteX2564" fmla="*/ 70868 w 2377881"/>
                <a:gd name="connsiteY2564" fmla="*/ 180983 h 509406"/>
                <a:gd name="connsiteX2565" fmla="*/ 67820 w 2377881"/>
                <a:gd name="connsiteY2565" fmla="*/ 181745 h 509406"/>
                <a:gd name="connsiteX2566" fmla="*/ 62105 w 2377881"/>
                <a:gd name="connsiteY2566" fmla="*/ 180983 h 509406"/>
                <a:gd name="connsiteX2567" fmla="*/ 71821 w 2377881"/>
                <a:gd name="connsiteY2567" fmla="*/ 174506 h 509406"/>
                <a:gd name="connsiteX2568" fmla="*/ 73059 w 2377881"/>
                <a:gd name="connsiteY2568" fmla="*/ 172982 h 509406"/>
                <a:gd name="connsiteX2569" fmla="*/ 2263809 w 2377881"/>
                <a:gd name="connsiteY2569" fmla="*/ 168315 h 509406"/>
                <a:gd name="connsiteX2570" fmla="*/ 2258380 w 2377881"/>
                <a:gd name="connsiteY2570" fmla="*/ 170887 h 509406"/>
                <a:gd name="connsiteX2571" fmla="*/ 2257714 w 2377881"/>
                <a:gd name="connsiteY2571" fmla="*/ 170717 h 509406"/>
                <a:gd name="connsiteX2572" fmla="*/ 76869 w 2377881"/>
                <a:gd name="connsiteY2572" fmla="*/ 168315 h 509406"/>
                <a:gd name="connsiteX2573" fmla="*/ 75665 w 2377881"/>
                <a:gd name="connsiteY2573" fmla="*/ 169789 h 509406"/>
                <a:gd name="connsiteX2574" fmla="*/ 74488 w 2377881"/>
                <a:gd name="connsiteY2574" fmla="*/ 168696 h 509406"/>
                <a:gd name="connsiteX2575" fmla="*/ 76869 w 2377881"/>
                <a:gd name="connsiteY2575" fmla="*/ 168315 h 509406"/>
                <a:gd name="connsiteX2576" fmla="*/ 2195610 w 2377881"/>
                <a:gd name="connsiteY2576" fmla="*/ 161076 h 509406"/>
                <a:gd name="connsiteX2577" fmla="*/ 2194563 w 2377881"/>
                <a:gd name="connsiteY2577" fmla="*/ 162314 h 509406"/>
                <a:gd name="connsiteX2578" fmla="*/ 2194943 w 2377881"/>
                <a:gd name="connsiteY2578" fmla="*/ 165743 h 509406"/>
                <a:gd name="connsiteX2579" fmla="*/ 2189895 w 2377881"/>
                <a:gd name="connsiteY2579" fmla="*/ 168029 h 509406"/>
                <a:gd name="connsiteX2580" fmla="*/ 2189229 w 2377881"/>
                <a:gd name="connsiteY2580" fmla="*/ 168410 h 509406"/>
                <a:gd name="connsiteX2581" fmla="*/ 2192181 w 2377881"/>
                <a:gd name="connsiteY2581" fmla="*/ 170410 h 509406"/>
                <a:gd name="connsiteX2582" fmla="*/ 2201611 w 2377881"/>
                <a:gd name="connsiteY2582" fmla="*/ 162695 h 509406"/>
                <a:gd name="connsiteX2583" fmla="*/ 2195610 w 2377881"/>
                <a:gd name="connsiteY2583" fmla="*/ 161076 h 509406"/>
                <a:gd name="connsiteX2584" fmla="*/ 178215 w 2377881"/>
                <a:gd name="connsiteY2584" fmla="*/ 146312 h 509406"/>
                <a:gd name="connsiteX2585" fmla="*/ 179549 w 2377881"/>
                <a:gd name="connsiteY2585" fmla="*/ 146503 h 509406"/>
                <a:gd name="connsiteX2586" fmla="*/ 175929 w 2377881"/>
                <a:gd name="connsiteY2586" fmla="*/ 151361 h 509406"/>
                <a:gd name="connsiteX2587" fmla="*/ 176406 w 2377881"/>
                <a:gd name="connsiteY2587" fmla="*/ 153837 h 509406"/>
                <a:gd name="connsiteX2588" fmla="*/ 172500 w 2377881"/>
                <a:gd name="connsiteY2588" fmla="*/ 153742 h 509406"/>
                <a:gd name="connsiteX2589" fmla="*/ 178215 w 2377881"/>
                <a:gd name="connsiteY2589" fmla="*/ 146312 h 509406"/>
                <a:gd name="connsiteX2590" fmla="*/ 2259237 w 2377881"/>
                <a:gd name="connsiteY2590" fmla="*/ 120500 h 509406"/>
                <a:gd name="connsiteX2591" fmla="*/ 2260284 w 2377881"/>
                <a:gd name="connsiteY2591" fmla="*/ 123072 h 509406"/>
                <a:gd name="connsiteX2592" fmla="*/ 2257713 w 2377881"/>
                <a:gd name="connsiteY2592" fmla="*/ 125644 h 509406"/>
                <a:gd name="connsiteX2593" fmla="*/ 2255903 w 2377881"/>
                <a:gd name="connsiteY2593" fmla="*/ 134597 h 509406"/>
                <a:gd name="connsiteX2594" fmla="*/ 2272858 w 2377881"/>
                <a:gd name="connsiteY2594" fmla="*/ 133645 h 509406"/>
                <a:gd name="connsiteX2595" fmla="*/ 2275143 w 2377881"/>
                <a:gd name="connsiteY2595" fmla="*/ 138026 h 509406"/>
                <a:gd name="connsiteX2596" fmla="*/ 2266857 w 2377881"/>
                <a:gd name="connsiteY2596" fmla="*/ 137074 h 509406"/>
                <a:gd name="connsiteX2597" fmla="*/ 2266190 w 2377881"/>
                <a:gd name="connsiteY2597" fmla="*/ 137645 h 509406"/>
                <a:gd name="connsiteX2598" fmla="*/ 2265904 w 2377881"/>
                <a:gd name="connsiteY2598" fmla="*/ 140407 h 509406"/>
                <a:gd name="connsiteX2599" fmla="*/ 2267904 w 2377881"/>
                <a:gd name="connsiteY2599" fmla="*/ 142884 h 509406"/>
                <a:gd name="connsiteX2600" fmla="*/ 2266571 w 2377881"/>
                <a:gd name="connsiteY2600" fmla="*/ 145360 h 509406"/>
                <a:gd name="connsiteX2601" fmla="*/ 2265714 w 2377881"/>
                <a:gd name="connsiteY2601" fmla="*/ 145646 h 509406"/>
                <a:gd name="connsiteX2602" fmla="*/ 2260475 w 2377881"/>
                <a:gd name="connsiteY2602" fmla="*/ 143360 h 509406"/>
                <a:gd name="connsiteX2603" fmla="*/ 2258665 w 2377881"/>
                <a:gd name="connsiteY2603" fmla="*/ 142979 h 509406"/>
                <a:gd name="connsiteX2604" fmla="*/ 2255427 w 2377881"/>
                <a:gd name="connsiteY2604" fmla="*/ 142312 h 509406"/>
                <a:gd name="connsiteX2605" fmla="*/ 2249045 w 2377881"/>
                <a:gd name="connsiteY2605" fmla="*/ 133168 h 509406"/>
                <a:gd name="connsiteX2606" fmla="*/ 2254665 w 2377881"/>
                <a:gd name="connsiteY2606" fmla="*/ 122119 h 509406"/>
                <a:gd name="connsiteX2607" fmla="*/ 2255903 w 2377881"/>
                <a:gd name="connsiteY2607" fmla="*/ 120881 h 509406"/>
                <a:gd name="connsiteX2608" fmla="*/ 2259237 w 2377881"/>
                <a:gd name="connsiteY2608" fmla="*/ 120500 h 509406"/>
                <a:gd name="connsiteX2609" fmla="*/ 266035 w 2377881"/>
                <a:gd name="connsiteY2609" fmla="*/ 117832 h 509406"/>
                <a:gd name="connsiteX2610" fmla="*/ 258796 w 2377881"/>
                <a:gd name="connsiteY2610" fmla="*/ 118213 h 509406"/>
                <a:gd name="connsiteX2611" fmla="*/ 258320 w 2377881"/>
                <a:gd name="connsiteY2611" fmla="*/ 118213 h 509406"/>
                <a:gd name="connsiteX2612" fmla="*/ 259082 w 2377881"/>
                <a:gd name="connsiteY2612" fmla="*/ 121357 h 509406"/>
                <a:gd name="connsiteX2613" fmla="*/ 259844 w 2377881"/>
                <a:gd name="connsiteY2613" fmla="*/ 121452 h 509406"/>
                <a:gd name="connsiteX2614" fmla="*/ 260701 w 2377881"/>
                <a:gd name="connsiteY2614" fmla="*/ 121547 h 509406"/>
                <a:gd name="connsiteX2615" fmla="*/ 264131 w 2377881"/>
                <a:gd name="connsiteY2615" fmla="*/ 124595 h 509406"/>
                <a:gd name="connsiteX2616" fmla="*/ 267083 w 2377881"/>
                <a:gd name="connsiteY2616" fmla="*/ 124500 h 509406"/>
                <a:gd name="connsiteX2617" fmla="*/ 270608 w 2377881"/>
                <a:gd name="connsiteY2617" fmla="*/ 124309 h 509406"/>
                <a:gd name="connsiteX2618" fmla="*/ 266035 w 2377881"/>
                <a:gd name="connsiteY2618" fmla="*/ 117832 h 509406"/>
                <a:gd name="connsiteX2619" fmla="*/ 223554 w 2377881"/>
                <a:gd name="connsiteY2619" fmla="*/ 110022 h 509406"/>
                <a:gd name="connsiteX2620" fmla="*/ 215743 w 2377881"/>
                <a:gd name="connsiteY2620" fmla="*/ 114880 h 509406"/>
                <a:gd name="connsiteX2621" fmla="*/ 220887 w 2377881"/>
                <a:gd name="connsiteY2621" fmla="*/ 116499 h 509406"/>
                <a:gd name="connsiteX2622" fmla="*/ 222887 w 2377881"/>
                <a:gd name="connsiteY2622" fmla="*/ 116213 h 509406"/>
                <a:gd name="connsiteX2623" fmla="*/ 230221 w 2377881"/>
                <a:gd name="connsiteY2623" fmla="*/ 115356 h 509406"/>
                <a:gd name="connsiteX2624" fmla="*/ 223554 w 2377881"/>
                <a:gd name="connsiteY2624" fmla="*/ 110022 h 509406"/>
                <a:gd name="connsiteX2625" fmla="*/ 252796 w 2377881"/>
                <a:gd name="connsiteY2625" fmla="*/ 107831 h 509406"/>
                <a:gd name="connsiteX2626" fmla="*/ 250033 w 2377881"/>
                <a:gd name="connsiteY2626" fmla="*/ 109165 h 509406"/>
                <a:gd name="connsiteX2627" fmla="*/ 251081 w 2377881"/>
                <a:gd name="connsiteY2627" fmla="*/ 111736 h 509406"/>
                <a:gd name="connsiteX2628" fmla="*/ 260225 w 2377881"/>
                <a:gd name="connsiteY2628" fmla="*/ 113927 h 509406"/>
                <a:gd name="connsiteX2629" fmla="*/ 263654 w 2377881"/>
                <a:gd name="connsiteY2629" fmla="*/ 114213 h 509406"/>
                <a:gd name="connsiteX2630" fmla="*/ 270036 w 2377881"/>
                <a:gd name="connsiteY2630" fmla="*/ 112403 h 509406"/>
                <a:gd name="connsiteX2631" fmla="*/ 258320 w 2377881"/>
                <a:gd name="connsiteY2631" fmla="*/ 108593 h 509406"/>
                <a:gd name="connsiteX2632" fmla="*/ 283752 w 2377881"/>
                <a:gd name="connsiteY2632" fmla="*/ 102783 h 509406"/>
                <a:gd name="connsiteX2633" fmla="*/ 280133 w 2377881"/>
                <a:gd name="connsiteY2633" fmla="*/ 102878 h 509406"/>
                <a:gd name="connsiteX2634" fmla="*/ 276799 w 2377881"/>
                <a:gd name="connsiteY2634" fmla="*/ 103450 h 509406"/>
                <a:gd name="connsiteX2635" fmla="*/ 276608 w 2377881"/>
                <a:gd name="connsiteY2635" fmla="*/ 109260 h 509406"/>
                <a:gd name="connsiteX2636" fmla="*/ 276323 w 2377881"/>
                <a:gd name="connsiteY2636" fmla="*/ 116975 h 509406"/>
                <a:gd name="connsiteX2637" fmla="*/ 278132 w 2377881"/>
                <a:gd name="connsiteY2637" fmla="*/ 118880 h 509406"/>
                <a:gd name="connsiteX2638" fmla="*/ 282228 w 2377881"/>
                <a:gd name="connsiteY2638" fmla="*/ 119928 h 509406"/>
                <a:gd name="connsiteX2639" fmla="*/ 285848 w 2377881"/>
                <a:gd name="connsiteY2639" fmla="*/ 115070 h 509406"/>
                <a:gd name="connsiteX2640" fmla="*/ 285371 w 2377881"/>
                <a:gd name="connsiteY2640" fmla="*/ 114213 h 509406"/>
                <a:gd name="connsiteX2641" fmla="*/ 284704 w 2377881"/>
                <a:gd name="connsiteY2641" fmla="*/ 108498 h 509406"/>
                <a:gd name="connsiteX2642" fmla="*/ 285848 w 2377881"/>
                <a:gd name="connsiteY2642" fmla="*/ 106117 h 509406"/>
                <a:gd name="connsiteX2643" fmla="*/ 283752 w 2377881"/>
                <a:gd name="connsiteY2643" fmla="*/ 102783 h 509406"/>
                <a:gd name="connsiteX2644" fmla="*/ 243366 w 2377881"/>
                <a:gd name="connsiteY2644" fmla="*/ 86781 h 509406"/>
                <a:gd name="connsiteX2645" fmla="*/ 234603 w 2377881"/>
                <a:gd name="connsiteY2645" fmla="*/ 91734 h 509406"/>
                <a:gd name="connsiteX2646" fmla="*/ 234317 w 2377881"/>
                <a:gd name="connsiteY2646" fmla="*/ 93639 h 509406"/>
                <a:gd name="connsiteX2647" fmla="*/ 233269 w 2377881"/>
                <a:gd name="connsiteY2647" fmla="*/ 95258 h 509406"/>
                <a:gd name="connsiteX2648" fmla="*/ 237175 w 2377881"/>
                <a:gd name="connsiteY2648" fmla="*/ 98782 h 509406"/>
                <a:gd name="connsiteX2649" fmla="*/ 237175 w 2377881"/>
                <a:gd name="connsiteY2649" fmla="*/ 96020 h 509406"/>
                <a:gd name="connsiteX2650" fmla="*/ 241556 w 2377881"/>
                <a:gd name="connsiteY2650" fmla="*/ 95068 h 509406"/>
                <a:gd name="connsiteX2651" fmla="*/ 243747 w 2377881"/>
                <a:gd name="connsiteY2651" fmla="*/ 95544 h 509406"/>
                <a:gd name="connsiteX2652" fmla="*/ 250415 w 2377881"/>
                <a:gd name="connsiteY2652" fmla="*/ 93067 h 509406"/>
                <a:gd name="connsiteX2653" fmla="*/ 249557 w 2377881"/>
                <a:gd name="connsiteY2653" fmla="*/ 91829 h 509406"/>
                <a:gd name="connsiteX2654" fmla="*/ 243366 w 2377881"/>
                <a:gd name="connsiteY2654" fmla="*/ 86781 h 509406"/>
                <a:gd name="connsiteX2655" fmla="*/ 261464 w 2377881"/>
                <a:gd name="connsiteY2655" fmla="*/ 86686 h 509406"/>
                <a:gd name="connsiteX2656" fmla="*/ 261178 w 2377881"/>
                <a:gd name="connsiteY2656" fmla="*/ 87067 h 509406"/>
                <a:gd name="connsiteX2657" fmla="*/ 255844 w 2377881"/>
                <a:gd name="connsiteY2657" fmla="*/ 91448 h 509406"/>
                <a:gd name="connsiteX2658" fmla="*/ 255272 w 2377881"/>
                <a:gd name="connsiteY2658" fmla="*/ 96115 h 509406"/>
                <a:gd name="connsiteX2659" fmla="*/ 259368 w 2377881"/>
                <a:gd name="connsiteY2659" fmla="*/ 96592 h 509406"/>
                <a:gd name="connsiteX2660" fmla="*/ 260701 w 2377881"/>
                <a:gd name="connsiteY2660" fmla="*/ 96211 h 509406"/>
                <a:gd name="connsiteX2661" fmla="*/ 268226 w 2377881"/>
                <a:gd name="connsiteY2661" fmla="*/ 96211 h 509406"/>
                <a:gd name="connsiteX2662" fmla="*/ 265369 w 2377881"/>
                <a:gd name="connsiteY2662" fmla="*/ 91734 h 509406"/>
                <a:gd name="connsiteX2663" fmla="*/ 263083 w 2377881"/>
                <a:gd name="connsiteY2663" fmla="*/ 90210 h 509406"/>
                <a:gd name="connsiteX2664" fmla="*/ 263464 w 2377881"/>
                <a:gd name="connsiteY2664" fmla="*/ 89257 h 509406"/>
                <a:gd name="connsiteX2665" fmla="*/ 263750 w 2377881"/>
                <a:gd name="connsiteY2665" fmla="*/ 88495 h 509406"/>
                <a:gd name="connsiteX2666" fmla="*/ 261464 w 2377881"/>
                <a:gd name="connsiteY2666" fmla="*/ 86686 h 509406"/>
                <a:gd name="connsiteX2667" fmla="*/ 2053211 w 2377881"/>
                <a:gd name="connsiteY2667" fmla="*/ 78208 h 509406"/>
                <a:gd name="connsiteX2668" fmla="*/ 2046925 w 2377881"/>
                <a:gd name="connsiteY2668" fmla="*/ 79923 h 509406"/>
                <a:gd name="connsiteX2669" fmla="*/ 2054735 w 2377881"/>
                <a:gd name="connsiteY2669" fmla="*/ 82209 h 509406"/>
                <a:gd name="connsiteX2670" fmla="*/ 2053211 w 2377881"/>
                <a:gd name="connsiteY2670" fmla="*/ 78208 h 509406"/>
                <a:gd name="connsiteX2671" fmla="*/ 2078453 w 2377881"/>
                <a:gd name="connsiteY2671" fmla="*/ 69731 h 509406"/>
                <a:gd name="connsiteX2672" fmla="*/ 2074738 w 2377881"/>
                <a:gd name="connsiteY2672" fmla="*/ 72017 h 509406"/>
                <a:gd name="connsiteX2673" fmla="*/ 2069975 w 2377881"/>
                <a:gd name="connsiteY2673" fmla="*/ 72779 h 509406"/>
                <a:gd name="connsiteX2674" fmla="*/ 2069689 w 2377881"/>
                <a:gd name="connsiteY2674" fmla="*/ 74589 h 509406"/>
                <a:gd name="connsiteX2675" fmla="*/ 2072357 w 2377881"/>
                <a:gd name="connsiteY2675" fmla="*/ 76018 h 509406"/>
                <a:gd name="connsiteX2676" fmla="*/ 2081405 w 2377881"/>
                <a:gd name="connsiteY2676" fmla="*/ 73732 h 509406"/>
                <a:gd name="connsiteX2677" fmla="*/ 2081786 w 2377881"/>
                <a:gd name="connsiteY2677" fmla="*/ 73732 h 509406"/>
                <a:gd name="connsiteX2678" fmla="*/ 2079119 w 2377881"/>
                <a:gd name="connsiteY2678" fmla="*/ 71922 h 509406"/>
                <a:gd name="connsiteX2679" fmla="*/ 2078453 w 2377881"/>
                <a:gd name="connsiteY2679" fmla="*/ 69731 h 509406"/>
                <a:gd name="connsiteX2680" fmla="*/ 313375 w 2377881"/>
                <a:gd name="connsiteY2680" fmla="*/ 68398 h 509406"/>
                <a:gd name="connsiteX2681" fmla="*/ 306898 w 2377881"/>
                <a:gd name="connsiteY2681" fmla="*/ 74494 h 509406"/>
                <a:gd name="connsiteX2682" fmla="*/ 311946 w 2377881"/>
                <a:gd name="connsiteY2682" fmla="*/ 75541 h 509406"/>
                <a:gd name="connsiteX2683" fmla="*/ 313375 w 2377881"/>
                <a:gd name="connsiteY2683" fmla="*/ 68398 h 509406"/>
                <a:gd name="connsiteX2684" fmla="*/ 439962 w 2377881"/>
                <a:gd name="connsiteY2684" fmla="*/ 57444 h 509406"/>
                <a:gd name="connsiteX2685" fmla="*/ 435961 w 2377881"/>
                <a:gd name="connsiteY2685" fmla="*/ 58587 h 509406"/>
                <a:gd name="connsiteX2686" fmla="*/ 433771 w 2377881"/>
                <a:gd name="connsiteY2686" fmla="*/ 64778 h 509406"/>
                <a:gd name="connsiteX2687" fmla="*/ 438628 w 2377881"/>
                <a:gd name="connsiteY2687" fmla="*/ 62111 h 509406"/>
                <a:gd name="connsiteX2688" fmla="*/ 441962 w 2377881"/>
                <a:gd name="connsiteY2688" fmla="*/ 61254 h 509406"/>
                <a:gd name="connsiteX2689" fmla="*/ 442915 w 2377881"/>
                <a:gd name="connsiteY2689" fmla="*/ 58587 h 509406"/>
                <a:gd name="connsiteX2690" fmla="*/ 439962 w 2377881"/>
                <a:gd name="connsiteY2690" fmla="*/ 57444 h 509406"/>
                <a:gd name="connsiteX2691" fmla="*/ 514353 w 2377881"/>
                <a:gd name="connsiteY2691" fmla="*/ 40299 h 509406"/>
                <a:gd name="connsiteX2692" fmla="*/ 518734 w 2377881"/>
                <a:gd name="connsiteY2692" fmla="*/ 40394 h 509406"/>
                <a:gd name="connsiteX2693" fmla="*/ 523307 w 2377881"/>
                <a:gd name="connsiteY2693" fmla="*/ 40489 h 509406"/>
                <a:gd name="connsiteX2694" fmla="*/ 535784 w 2377881"/>
                <a:gd name="connsiteY2694" fmla="*/ 45252 h 509406"/>
                <a:gd name="connsiteX2695" fmla="*/ 534927 w 2377881"/>
                <a:gd name="connsiteY2695" fmla="*/ 46204 h 509406"/>
                <a:gd name="connsiteX2696" fmla="*/ 532832 w 2377881"/>
                <a:gd name="connsiteY2696" fmla="*/ 48681 h 509406"/>
                <a:gd name="connsiteX2697" fmla="*/ 532546 w 2377881"/>
                <a:gd name="connsiteY2697" fmla="*/ 53158 h 509406"/>
                <a:gd name="connsiteX2698" fmla="*/ 531974 w 2377881"/>
                <a:gd name="connsiteY2698" fmla="*/ 48586 h 509406"/>
                <a:gd name="connsiteX2699" fmla="*/ 527878 w 2377881"/>
                <a:gd name="connsiteY2699" fmla="*/ 48967 h 509406"/>
                <a:gd name="connsiteX2700" fmla="*/ 524926 w 2377881"/>
                <a:gd name="connsiteY2700" fmla="*/ 49253 h 509406"/>
                <a:gd name="connsiteX2701" fmla="*/ 520068 w 2377881"/>
                <a:gd name="connsiteY2701" fmla="*/ 48014 h 509406"/>
                <a:gd name="connsiteX2702" fmla="*/ 514353 w 2377881"/>
                <a:gd name="connsiteY2702" fmla="*/ 40299 h 509406"/>
                <a:gd name="connsiteX2703" fmla="*/ 1565246 w 2377881"/>
                <a:gd name="connsiteY2703" fmla="*/ 3247 h 509406"/>
                <a:gd name="connsiteX2704" fmla="*/ 1567913 w 2377881"/>
                <a:gd name="connsiteY2704" fmla="*/ 4580 h 509406"/>
                <a:gd name="connsiteX2705" fmla="*/ 1569628 w 2377881"/>
                <a:gd name="connsiteY2705" fmla="*/ 6009 h 509406"/>
                <a:gd name="connsiteX2706" fmla="*/ 1580391 w 2377881"/>
                <a:gd name="connsiteY2706" fmla="*/ 3437 h 509406"/>
                <a:gd name="connsiteX2707" fmla="*/ 1580105 w 2377881"/>
                <a:gd name="connsiteY2707" fmla="*/ 8390 h 509406"/>
                <a:gd name="connsiteX2708" fmla="*/ 1580010 w 2377881"/>
                <a:gd name="connsiteY2708" fmla="*/ 10391 h 509406"/>
                <a:gd name="connsiteX2709" fmla="*/ 1576295 w 2377881"/>
                <a:gd name="connsiteY2709" fmla="*/ 17630 h 509406"/>
                <a:gd name="connsiteX2710" fmla="*/ 1574580 w 2377881"/>
                <a:gd name="connsiteY2710" fmla="*/ 12772 h 509406"/>
                <a:gd name="connsiteX2711" fmla="*/ 1572675 w 2377881"/>
                <a:gd name="connsiteY2711" fmla="*/ 7438 h 509406"/>
                <a:gd name="connsiteX2712" fmla="*/ 1561817 w 2377881"/>
                <a:gd name="connsiteY2712" fmla="*/ 12200 h 509406"/>
                <a:gd name="connsiteX2713" fmla="*/ 1556483 w 2377881"/>
                <a:gd name="connsiteY2713" fmla="*/ 10105 h 509406"/>
                <a:gd name="connsiteX2714" fmla="*/ 1554292 w 2377881"/>
                <a:gd name="connsiteY2714" fmla="*/ 8105 h 509406"/>
                <a:gd name="connsiteX2715" fmla="*/ 1553816 w 2377881"/>
                <a:gd name="connsiteY2715" fmla="*/ 7724 h 509406"/>
                <a:gd name="connsiteX2716" fmla="*/ 1561436 w 2377881"/>
                <a:gd name="connsiteY2716" fmla="*/ 4009 h 509406"/>
                <a:gd name="connsiteX2717" fmla="*/ 2200659 w 2377881"/>
                <a:gd name="connsiteY2717" fmla="*/ 2961 h 509406"/>
                <a:gd name="connsiteX2718" fmla="*/ 2206183 w 2377881"/>
                <a:gd name="connsiteY2718" fmla="*/ 5152 h 509406"/>
                <a:gd name="connsiteX2719" fmla="*/ 2206183 w 2377881"/>
                <a:gd name="connsiteY2719" fmla="*/ 5724 h 509406"/>
                <a:gd name="connsiteX2720" fmla="*/ 2208755 w 2377881"/>
                <a:gd name="connsiteY2720" fmla="*/ 5533 h 509406"/>
                <a:gd name="connsiteX2721" fmla="*/ 2213136 w 2377881"/>
                <a:gd name="connsiteY2721" fmla="*/ 3342 h 509406"/>
                <a:gd name="connsiteX2722" fmla="*/ 2211708 w 2377881"/>
                <a:gd name="connsiteY2722" fmla="*/ 10772 h 509406"/>
                <a:gd name="connsiteX2723" fmla="*/ 2208565 w 2377881"/>
                <a:gd name="connsiteY2723" fmla="*/ 12105 h 509406"/>
                <a:gd name="connsiteX2724" fmla="*/ 2206088 w 2377881"/>
                <a:gd name="connsiteY2724" fmla="*/ 13248 h 509406"/>
                <a:gd name="connsiteX2725" fmla="*/ 2202659 w 2377881"/>
                <a:gd name="connsiteY2725" fmla="*/ 7914 h 509406"/>
                <a:gd name="connsiteX2726" fmla="*/ 2198564 w 2377881"/>
                <a:gd name="connsiteY2726" fmla="*/ 5628 h 509406"/>
                <a:gd name="connsiteX2727" fmla="*/ 2200659 w 2377881"/>
                <a:gd name="connsiteY2727" fmla="*/ 2961 h 509406"/>
                <a:gd name="connsiteX2728" fmla="*/ 2164178 w 2377881"/>
                <a:gd name="connsiteY2728" fmla="*/ 865 h 509406"/>
                <a:gd name="connsiteX2729" fmla="*/ 2177132 w 2377881"/>
                <a:gd name="connsiteY2729" fmla="*/ 3056 h 509406"/>
                <a:gd name="connsiteX2730" fmla="*/ 2178655 w 2377881"/>
                <a:gd name="connsiteY2730" fmla="*/ 2770 h 509406"/>
                <a:gd name="connsiteX2731" fmla="*/ 2180941 w 2377881"/>
                <a:gd name="connsiteY2731" fmla="*/ 2389 h 509406"/>
                <a:gd name="connsiteX2732" fmla="*/ 2183989 w 2377881"/>
                <a:gd name="connsiteY2732" fmla="*/ 4199 h 509406"/>
                <a:gd name="connsiteX2733" fmla="*/ 2183704 w 2377881"/>
                <a:gd name="connsiteY2733" fmla="*/ 4961 h 509406"/>
                <a:gd name="connsiteX2734" fmla="*/ 2183418 w 2377881"/>
                <a:gd name="connsiteY2734" fmla="*/ 5818 h 509406"/>
                <a:gd name="connsiteX2735" fmla="*/ 2187514 w 2377881"/>
                <a:gd name="connsiteY2735" fmla="*/ 7819 h 509406"/>
                <a:gd name="connsiteX2736" fmla="*/ 2188371 w 2377881"/>
                <a:gd name="connsiteY2736" fmla="*/ 7152 h 509406"/>
                <a:gd name="connsiteX2737" fmla="*/ 2193800 w 2377881"/>
                <a:gd name="connsiteY2737" fmla="*/ 7247 h 509406"/>
                <a:gd name="connsiteX2738" fmla="*/ 2195800 w 2377881"/>
                <a:gd name="connsiteY2738" fmla="*/ 11438 h 509406"/>
                <a:gd name="connsiteX2739" fmla="*/ 2195896 w 2377881"/>
                <a:gd name="connsiteY2739" fmla="*/ 15248 h 509406"/>
                <a:gd name="connsiteX2740" fmla="*/ 2198563 w 2377881"/>
                <a:gd name="connsiteY2740" fmla="*/ 16772 h 509406"/>
                <a:gd name="connsiteX2741" fmla="*/ 2198277 w 2377881"/>
                <a:gd name="connsiteY2741" fmla="*/ 22011 h 509406"/>
                <a:gd name="connsiteX2742" fmla="*/ 2189323 w 2377881"/>
                <a:gd name="connsiteY2742" fmla="*/ 37822 h 509406"/>
                <a:gd name="connsiteX2743" fmla="*/ 2199611 w 2377881"/>
                <a:gd name="connsiteY2743" fmla="*/ 37632 h 509406"/>
                <a:gd name="connsiteX2744" fmla="*/ 2200182 w 2377881"/>
                <a:gd name="connsiteY2744" fmla="*/ 37632 h 509406"/>
                <a:gd name="connsiteX2745" fmla="*/ 2199134 w 2377881"/>
                <a:gd name="connsiteY2745" fmla="*/ 45919 h 509406"/>
                <a:gd name="connsiteX2746" fmla="*/ 2188943 w 2377881"/>
                <a:gd name="connsiteY2746" fmla="*/ 54205 h 509406"/>
                <a:gd name="connsiteX2747" fmla="*/ 2187514 w 2377881"/>
                <a:gd name="connsiteY2747" fmla="*/ 57158 h 509406"/>
                <a:gd name="connsiteX2748" fmla="*/ 2181608 w 2377881"/>
                <a:gd name="connsiteY2748" fmla="*/ 63349 h 509406"/>
                <a:gd name="connsiteX2749" fmla="*/ 2177894 w 2377881"/>
                <a:gd name="connsiteY2749" fmla="*/ 61730 h 509406"/>
                <a:gd name="connsiteX2750" fmla="*/ 2177036 w 2377881"/>
                <a:gd name="connsiteY2750" fmla="*/ 61349 h 509406"/>
                <a:gd name="connsiteX2751" fmla="*/ 2172655 w 2377881"/>
                <a:gd name="connsiteY2751" fmla="*/ 65731 h 509406"/>
                <a:gd name="connsiteX2752" fmla="*/ 2179989 w 2377881"/>
                <a:gd name="connsiteY2752" fmla="*/ 72779 h 509406"/>
                <a:gd name="connsiteX2753" fmla="*/ 2181990 w 2377881"/>
                <a:gd name="connsiteY2753" fmla="*/ 67064 h 509406"/>
                <a:gd name="connsiteX2754" fmla="*/ 2185228 w 2377881"/>
                <a:gd name="connsiteY2754" fmla="*/ 67445 h 509406"/>
                <a:gd name="connsiteX2755" fmla="*/ 2192371 w 2377881"/>
                <a:gd name="connsiteY2755" fmla="*/ 71065 h 509406"/>
                <a:gd name="connsiteX2756" fmla="*/ 2197134 w 2377881"/>
                <a:gd name="connsiteY2756" fmla="*/ 70684 h 509406"/>
                <a:gd name="connsiteX2757" fmla="*/ 2200849 w 2377881"/>
                <a:gd name="connsiteY2757" fmla="*/ 76780 h 509406"/>
                <a:gd name="connsiteX2758" fmla="*/ 2200563 w 2377881"/>
                <a:gd name="connsiteY2758" fmla="*/ 76970 h 509406"/>
                <a:gd name="connsiteX2759" fmla="*/ 2201040 w 2377881"/>
                <a:gd name="connsiteY2759" fmla="*/ 81352 h 509406"/>
                <a:gd name="connsiteX2760" fmla="*/ 2202182 w 2377881"/>
                <a:gd name="connsiteY2760" fmla="*/ 81542 h 509406"/>
                <a:gd name="connsiteX2761" fmla="*/ 2206659 w 2377881"/>
                <a:gd name="connsiteY2761" fmla="*/ 79161 h 509406"/>
                <a:gd name="connsiteX2762" fmla="*/ 2206469 w 2377881"/>
                <a:gd name="connsiteY2762" fmla="*/ 79923 h 509406"/>
                <a:gd name="connsiteX2763" fmla="*/ 2203897 w 2377881"/>
                <a:gd name="connsiteY2763" fmla="*/ 85352 h 509406"/>
                <a:gd name="connsiteX2764" fmla="*/ 2202659 w 2377881"/>
                <a:gd name="connsiteY2764" fmla="*/ 87352 h 509406"/>
                <a:gd name="connsiteX2765" fmla="*/ 2209802 w 2377881"/>
                <a:gd name="connsiteY2765" fmla="*/ 93544 h 509406"/>
                <a:gd name="connsiteX2766" fmla="*/ 2204373 w 2377881"/>
                <a:gd name="connsiteY2766" fmla="*/ 94210 h 509406"/>
                <a:gd name="connsiteX2767" fmla="*/ 2198563 w 2377881"/>
                <a:gd name="connsiteY2767" fmla="*/ 90877 h 509406"/>
                <a:gd name="connsiteX2768" fmla="*/ 2198563 w 2377881"/>
                <a:gd name="connsiteY2768" fmla="*/ 90686 h 509406"/>
                <a:gd name="connsiteX2769" fmla="*/ 2196086 w 2377881"/>
                <a:gd name="connsiteY2769" fmla="*/ 92305 h 509406"/>
                <a:gd name="connsiteX2770" fmla="*/ 2198754 w 2377881"/>
                <a:gd name="connsiteY2770" fmla="*/ 100687 h 509406"/>
                <a:gd name="connsiteX2771" fmla="*/ 2203611 w 2377881"/>
                <a:gd name="connsiteY2771" fmla="*/ 98687 h 509406"/>
                <a:gd name="connsiteX2772" fmla="*/ 2215898 w 2377881"/>
                <a:gd name="connsiteY2772" fmla="*/ 100402 h 509406"/>
                <a:gd name="connsiteX2773" fmla="*/ 2216279 w 2377881"/>
                <a:gd name="connsiteY2773" fmla="*/ 101068 h 509406"/>
                <a:gd name="connsiteX2774" fmla="*/ 2220661 w 2377881"/>
                <a:gd name="connsiteY2774" fmla="*/ 103259 h 509406"/>
                <a:gd name="connsiteX2775" fmla="*/ 2211803 w 2377881"/>
                <a:gd name="connsiteY2775" fmla="*/ 112213 h 509406"/>
                <a:gd name="connsiteX2776" fmla="*/ 2202659 w 2377881"/>
                <a:gd name="connsiteY2776" fmla="*/ 110974 h 509406"/>
                <a:gd name="connsiteX2777" fmla="*/ 2201516 w 2377881"/>
                <a:gd name="connsiteY2777" fmla="*/ 110784 h 509406"/>
                <a:gd name="connsiteX2778" fmla="*/ 2202373 w 2377881"/>
                <a:gd name="connsiteY2778" fmla="*/ 111736 h 509406"/>
                <a:gd name="connsiteX2779" fmla="*/ 2205516 w 2377881"/>
                <a:gd name="connsiteY2779" fmla="*/ 115832 h 509406"/>
                <a:gd name="connsiteX2780" fmla="*/ 2208850 w 2377881"/>
                <a:gd name="connsiteY2780" fmla="*/ 118594 h 509406"/>
                <a:gd name="connsiteX2781" fmla="*/ 2212088 w 2377881"/>
                <a:gd name="connsiteY2781" fmla="*/ 125357 h 509406"/>
                <a:gd name="connsiteX2782" fmla="*/ 2219613 w 2377881"/>
                <a:gd name="connsiteY2782" fmla="*/ 123166 h 509406"/>
                <a:gd name="connsiteX2783" fmla="*/ 2221042 w 2377881"/>
                <a:gd name="connsiteY2783" fmla="*/ 121357 h 509406"/>
                <a:gd name="connsiteX2784" fmla="*/ 2226090 w 2377881"/>
                <a:gd name="connsiteY2784" fmla="*/ 119642 h 509406"/>
                <a:gd name="connsiteX2785" fmla="*/ 2230948 w 2377881"/>
                <a:gd name="connsiteY2785" fmla="*/ 122690 h 509406"/>
                <a:gd name="connsiteX2786" fmla="*/ 2241330 w 2377881"/>
                <a:gd name="connsiteY2786" fmla="*/ 119356 h 509406"/>
                <a:gd name="connsiteX2787" fmla="*/ 2247236 w 2377881"/>
                <a:gd name="connsiteY2787" fmla="*/ 128405 h 509406"/>
                <a:gd name="connsiteX2788" fmla="*/ 2243331 w 2377881"/>
                <a:gd name="connsiteY2788" fmla="*/ 132501 h 509406"/>
                <a:gd name="connsiteX2789" fmla="*/ 2244759 w 2377881"/>
                <a:gd name="connsiteY2789" fmla="*/ 134692 h 509406"/>
                <a:gd name="connsiteX2790" fmla="*/ 2242473 w 2377881"/>
                <a:gd name="connsiteY2790" fmla="*/ 138121 h 509406"/>
                <a:gd name="connsiteX2791" fmla="*/ 2237997 w 2377881"/>
                <a:gd name="connsiteY2791" fmla="*/ 138025 h 509406"/>
                <a:gd name="connsiteX2792" fmla="*/ 2232853 w 2377881"/>
                <a:gd name="connsiteY2792" fmla="*/ 146122 h 509406"/>
                <a:gd name="connsiteX2793" fmla="*/ 2234758 w 2377881"/>
                <a:gd name="connsiteY2793" fmla="*/ 147931 h 509406"/>
                <a:gd name="connsiteX2794" fmla="*/ 2231900 w 2377881"/>
                <a:gd name="connsiteY2794" fmla="*/ 149551 h 509406"/>
                <a:gd name="connsiteX2795" fmla="*/ 2225233 w 2377881"/>
                <a:gd name="connsiteY2795" fmla="*/ 149551 h 509406"/>
                <a:gd name="connsiteX2796" fmla="*/ 2217898 w 2377881"/>
                <a:gd name="connsiteY2796" fmla="*/ 148503 h 509406"/>
                <a:gd name="connsiteX2797" fmla="*/ 2216470 w 2377881"/>
                <a:gd name="connsiteY2797" fmla="*/ 147646 h 509406"/>
                <a:gd name="connsiteX2798" fmla="*/ 2212279 w 2377881"/>
                <a:gd name="connsiteY2798" fmla="*/ 148598 h 509406"/>
                <a:gd name="connsiteX2799" fmla="*/ 2221804 w 2377881"/>
                <a:gd name="connsiteY2799" fmla="*/ 152789 h 509406"/>
                <a:gd name="connsiteX2800" fmla="*/ 2226757 w 2377881"/>
                <a:gd name="connsiteY2800" fmla="*/ 152980 h 509406"/>
                <a:gd name="connsiteX2801" fmla="*/ 2227805 w 2377881"/>
                <a:gd name="connsiteY2801" fmla="*/ 153075 h 509406"/>
                <a:gd name="connsiteX2802" fmla="*/ 2228186 w 2377881"/>
                <a:gd name="connsiteY2802" fmla="*/ 156218 h 509406"/>
                <a:gd name="connsiteX2803" fmla="*/ 2219708 w 2377881"/>
                <a:gd name="connsiteY2803" fmla="*/ 157266 h 509406"/>
                <a:gd name="connsiteX2804" fmla="*/ 2219613 w 2377881"/>
                <a:gd name="connsiteY2804" fmla="*/ 159933 h 509406"/>
                <a:gd name="connsiteX2805" fmla="*/ 2219518 w 2377881"/>
                <a:gd name="connsiteY2805" fmla="*/ 164886 h 509406"/>
                <a:gd name="connsiteX2806" fmla="*/ 2213041 w 2377881"/>
                <a:gd name="connsiteY2806" fmla="*/ 161457 h 509406"/>
                <a:gd name="connsiteX2807" fmla="*/ 2208850 w 2377881"/>
                <a:gd name="connsiteY2807" fmla="*/ 158599 h 509406"/>
                <a:gd name="connsiteX2808" fmla="*/ 2207326 w 2377881"/>
                <a:gd name="connsiteY2808" fmla="*/ 159933 h 509406"/>
                <a:gd name="connsiteX2809" fmla="*/ 2206754 w 2377881"/>
                <a:gd name="connsiteY2809" fmla="*/ 164886 h 509406"/>
                <a:gd name="connsiteX2810" fmla="*/ 2207612 w 2377881"/>
                <a:gd name="connsiteY2810" fmla="*/ 167553 h 509406"/>
                <a:gd name="connsiteX2811" fmla="*/ 2221137 w 2377881"/>
                <a:gd name="connsiteY2811" fmla="*/ 168791 h 509406"/>
                <a:gd name="connsiteX2812" fmla="*/ 2219232 w 2377881"/>
                <a:gd name="connsiteY2812" fmla="*/ 171744 h 509406"/>
                <a:gd name="connsiteX2813" fmla="*/ 2216565 w 2377881"/>
                <a:gd name="connsiteY2813" fmla="*/ 175744 h 509406"/>
                <a:gd name="connsiteX2814" fmla="*/ 2221994 w 2377881"/>
                <a:gd name="connsiteY2814" fmla="*/ 182126 h 509406"/>
                <a:gd name="connsiteX2815" fmla="*/ 2222852 w 2377881"/>
                <a:gd name="connsiteY2815" fmla="*/ 179935 h 509406"/>
                <a:gd name="connsiteX2816" fmla="*/ 2228662 w 2377881"/>
                <a:gd name="connsiteY2816" fmla="*/ 166315 h 509406"/>
                <a:gd name="connsiteX2817" fmla="*/ 2232567 w 2377881"/>
                <a:gd name="connsiteY2817" fmla="*/ 166886 h 509406"/>
                <a:gd name="connsiteX2818" fmla="*/ 2234758 w 2377881"/>
                <a:gd name="connsiteY2818" fmla="*/ 167648 h 509406"/>
                <a:gd name="connsiteX2819" fmla="*/ 2253522 w 2377881"/>
                <a:gd name="connsiteY2819" fmla="*/ 169648 h 509406"/>
                <a:gd name="connsiteX2820" fmla="*/ 2257714 w 2377881"/>
                <a:gd name="connsiteY2820" fmla="*/ 170717 h 509406"/>
                <a:gd name="connsiteX2821" fmla="*/ 2250760 w 2377881"/>
                <a:gd name="connsiteY2821" fmla="*/ 173458 h 509406"/>
                <a:gd name="connsiteX2822" fmla="*/ 2246855 w 2377881"/>
                <a:gd name="connsiteY2822" fmla="*/ 173554 h 509406"/>
                <a:gd name="connsiteX2823" fmla="*/ 2242568 w 2377881"/>
                <a:gd name="connsiteY2823" fmla="*/ 172696 h 509406"/>
                <a:gd name="connsiteX2824" fmla="*/ 2235520 w 2377881"/>
                <a:gd name="connsiteY2824" fmla="*/ 174697 h 509406"/>
                <a:gd name="connsiteX2825" fmla="*/ 2237615 w 2377881"/>
                <a:gd name="connsiteY2825" fmla="*/ 178030 h 509406"/>
                <a:gd name="connsiteX2826" fmla="*/ 2244759 w 2377881"/>
                <a:gd name="connsiteY2826" fmla="*/ 176887 h 509406"/>
                <a:gd name="connsiteX2827" fmla="*/ 2251046 w 2377881"/>
                <a:gd name="connsiteY2827" fmla="*/ 178983 h 509406"/>
                <a:gd name="connsiteX2828" fmla="*/ 2255332 w 2377881"/>
                <a:gd name="connsiteY2828" fmla="*/ 178411 h 509406"/>
                <a:gd name="connsiteX2829" fmla="*/ 2259809 w 2377881"/>
                <a:gd name="connsiteY2829" fmla="*/ 177840 h 509406"/>
                <a:gd name="connsiteX2830" fmla="*/ 2269714 w 2377881"/>
                <a:gd name="connsiteY2830" fmla="*/ 184031 h 509406"/>
                <a:gd name="connsiteX2831" fmla="*/ 2279716 w 2377881"/>
                <a:gd name="connsiteY2831" fmla="*/ 196795 h 509406"/>
                <a:gd name="connsiteX2832" fmla="*/ 2286574 w 2377881"/>
                <a:gd name="connsiteY2832" fmla="*/ 193842 h 509406"/>
                <a:gd name="connsiteX2833" fmla="*/ 2289241 w 2377881"/>
                <a:gd name="connsiteY2833" fmla="*/ 194032 h 509406"/>
                <a:gd name="connsiteX2834" fmla="*/ 2293337 w 2377881"/>
                <a:gd name="connsiteY2834" fmla="*/ 194794 h 509406"/>
                <a:gd name="connsiteX2835" fmla="*/ 2308957 w 2377881"/>
                <a:gd name="connsiteY2835" fmla="*/ 196318 h 509406"/>
                <a:gd name="connsiteX2836" fmla="*/ 2312672 w 2377881"/>
                <a:gd name="connsiteY2836" fmla="*/ 196985 h 509406"/>
                <a:gd name="connsiteX2837" fmla="*/ 2313244 w 2377881"/>
                <a:gd name="connsiteY2837" fmla="*/ 197080 h 509406"/>
                <a:gd name="connsiteX2838" fmla="*/ 2320197 w 2377881"/>
                <a:gd name="connsiteY2838" fmla="*/ 195842 h 509406"/>
                <a:gd name="connsiteX2839" fmla="*/ 2321816 w 2377881"/>
                <a:gd name="connsiteY2839" fmla="*/ 197557 h 509406"/>
                <a:gd name="connsiteX2840" fmla="*/ 2323722 w 2377881"/>
                <a:gd name="connsiteY2840" fmla="*/ 199557 h 509406"/>
                <a:gd name="connsiteX2841" fmla="*/ 2327436 w 2377881"/>
                <a:gd name="connsiteY2841" fmla="*/ 205558 h 509406"/>
                <a:gd name="connsiteX2842" fmla="*/ 2326484 w 2377881"/>
                <a:gd name="connsiteY2842" fmla="*/ 210130 h 509406"/>
                <a:gd name="connsiteX2843" fmla="*/ 2332770 w 2377881"/>
                <a:gd name="connsiteY2843" fmla="*/ 211558 h 509406"/>
                <a:gd name="connsiteX2844" fmla="*/ 2347439 w 2377881"/>
                <a:gd name="connsiteY2844" fmla="*/ 207939 h 509406"/>
                <a:gd name="connsiteX2845" fmla="*/ 2343819 w 2377881"/>
                <a:gd name="connsiteY2845" fmla="*/ 203653 h 509406"/>
                <a:gd name="connsiteX2846" fmla="*/ 2339247 w 2377881"/>
                <a:gd name="connsiteY2846" fmla="*/ 207748 h 509406"/>
                <a:gd name="connsiteX2847" fmla="*/ 2336771 w 2377881"/>
                <a:gd name="connsiteY2847" fmla="*/ 207463 h 509406"/>
                <a:gd name="connsiteX2848" fmla="*/ 2334770 w 2377881"/>
                <a:gd name="connsiteY2848" fmla="*/ 207272 h 509406"/>
                <a:gd name="connsiteX2849" fmla="*/ 2328770 w 2377881"/>
                <a:gd name="connsiteY2849" fmla="*/ 201652 h 509406"/>
                <a:gd name="connsiteX2850" fmla="*/ 2330484 w 2377881"/>
                <a:gd name="connsiteY2850" fmla="*/ 199176 h 509406"/>
                <a:gd name="connsiteX2851" fmla="*/ 2333723 w 2377881"/>
                <a:gd name="connsiteY2851" fmla="*/ 197080 h 509406"/>
                <a:gd name="connsiteX2852" fmla="*/ 2336294 w 2377881"/>
                <a:gd name="connsiteY2852" fmla="*/ 196223 h 509406"/>
                <a:gd name="connsiteX2853" fmla="*/ 2342962 w 2377881"/>
                <a:gd name="connsiteY2853" fmla="*/ 196890 h 509406"/>
                <a:gd name="connsiteX2854" fmla="*/ 2348010 w 2377881"/>
                <a:gd name="connsiteY2854" fmla="*/ 200319 h 509406"/>
                <a:gd name="connsiteX2855" fmla="*/ 2358678 w 2377881"/>
                <a:gd name="connsiteY2855" fmla="*/ 197938 h 509406"/>
                <a:gd name="connsiteX2856" fmla="*/ 2365060 w 2377881"/>
                <a:gd name="connsiteY2856" fmla="*/ 202319 h 509406"/>
                <a:gd name="connsiteX2857" fmla="*/ 2358773 w 2377881"/>
                <a:gd name="connsiteY2857" fmla="*/ 212987 h 509406"/>
                <a:gd name="connsiteX2858" fmla="*/ 2354487 w 2377881"/>
                <a:gd name="connsiteY2858" fmla="*/ 215464 h 509406"/>
                <a:gd name="connsiteX2859" fmla="*/ 2353440 w 2377881"/>
                <a:gd name="connsiteY2859" fmla="*/ 218226 h 509406"/>
                <a:gd name="connsiteX2860" fmla="*/ 2349915 w 2377881"/>
                <a:gd name="connsiteY2860" fmla="*/ 222417 h 509406"/>
                <a:gd name="connsiteX2861" fmla="*/ 2351344 w 2377881"/>
                <a:gd name="connsiteY2861" fmla="*/ 227941 h 509406"/>
                <a:gd name="connsiteX2862" fmla="*/ 2343724 w 2377881"/>
                <a:gd name="connsiteY2862" fmla="*/ 227560 h 509406"/>
                <a:gd name="connsiteX2863" fmla="*/ 2343438 w 2377881"/>
                <a:gd name="connsiteY2863" fmla="*/ 230513 h 509406"/>
                <a:gd name="connsiteX2864" fmla="*/ 2348867 w 2377881"/>
                <a:gd name="connsiteY2864" fmla="*/ 232323 h 509406"/>
                <a:gd name="connsiteX2865" fmla="*/ 2351058 w 2377881"/>
                <a:gd name="connsiteY2865" fmla="*/ 233656 h 509406"/>
                <a:gd name="connsiteX2866" fmla="*/ 2353725 w 2377881"/>
                <a:gd name="connsiteY2866" fmla="*/ 235276 h 509406"/>
                <a:gd name="connsiteX2867" fmla="*/ 2365060 w 2377881"/>
                <a:gd name="connsiteY2867" fmla="*/ 230418 h 509406"/>
                <a:gd name="connsiteX2868" fmla="*/ 2367727 w 2377881"/>
                <a:gd name="connsiteY2868" fmla="*/ 232513 h 509406"/>
                <a:gd name="connsiteX2869" fmla="*/ 2372966 w 2377881"/>
                <a:gd name="connsiteY2869" fmla="*/ 234609 h 509406"/>
                <a:gd name="connsiteX2870" fmla="*/ 2374585 w 2377881"/>
                <a:gd name="connsiteY2870" fmla="*/ 234609 h 509406"/>
                <a:gd name="connsiteX2871" fmla="*/ 2377823 w 2377881"/>
                <a:gd name="connsiteY2871" fmla="*/ 234799 h 509406"/>
                <a:gd name="connsiteX2872" fmla="*/ 2374680 w 2377881"/>
                <a:gd name="connsiteY2872" fmla="*/ 242991 h 509406"/>
                <a:gd name="connsiteX2873" fmla="*/ 2367060 w 2377881"/>
                <a:gd name="connsiteY2873" fmla="*/ 241753 h 509406"/>
                <a:gd name="connsiteX2874" fmla="*/ 2360964 w 2377881"/>
                <a:gd name="connsiteY2874" fmla="*/ 240705 h 509406"/>
                <a:gd name="connsiteX2875" fmla="*/ 2358487 w 2377881"/>
                <a:gd name="connsiteY2875" fmla="*/ 241181 h 509406"/>
                <a:gd name="connsiteX2876" fmla="*/ 2356011 w 2377881"/>
                <a:gd name="connsiteY2876" fmla="*/ 246515 h 509406"/>
                <a:gd name="connsiteX2877" fmla="*/ 2353916 w 2377881"/>
                <a:gd name="connsiteY2877" fmla="*/ 249373 h 509406"/>
                <a:gd name="connsiteX2878" fmla="*/ 2348962 w 2377881"/>
                <a:gd name="connsiteY2878" fmla="*/ 252230 h 509406"/>
                <a:gd name="connsiteX2879" fmla="*/ 2346200 w 2377881"/>
                <a:gd name="connsiteY2879" fmla="*/ 254135 h 509406"/>
                <a:gd name="connsiteX2880" fmla="*/ 2355154 w 2377881"/>
                <a:gd name="connsiteY2880" fmla="*/ 263946 h 509406"/>
                <a:gd name="connsiteX2881" fmla="*/ 2354773 w 2377881"/>
                <a:gd name="connsiteY2881" fmla="*/ 281853 h 509406"/>
                <a:gd name="connsiteX2882" fmla="*/ 2353630 w 2377881"/>
                <a:gd name="connsiteY2882" fmla="*/ 285663 h 509406"/>
                <a:gd name="connsiteX2883" fmla="*/ 2357535 w 2377881"/>
                <a:gd name="connsiteY2883" fmla="*/ 289473 h 509406"/>
                <a:gd name="connsiteX2884" fmla="*/ 2358773 w 2377881"/>
                <a:gd name="connsiteY2884" fmla="*/ 289378 h 509406"/>
                <a:gd name="connsiteX2885" fmla="*/ 2360488 w 2377881"/>
                <a:gd name="connsiteY2885" fmla="*/ 292045 h 509406"/>
                <a:gd name="connsiteX2886" fmla="*/ 2351725 w 2377881"/>
                <a:gd name="connsiteY2886" fmla="*/ 295474 h 509406"/>
                <a:gd name="connsiteX2887" fmla="*/ 2348486 w 2377881"/>
                <a:gd name="connsiteY2887" fmla="*/ 296712 h 509406"/>
                <a:gd name="connsiteX2888" fmla="*/ 2345057 w 2377881"/>
                <a:gd name="connsiteY2888" fmla="*/ 298045 h 509406"/>
                <a:gd name="connsiteX2889" fmla="*/ 2344105 w 2377881"/>
                <a:gd name="connsiteY2889" fmla="*/ 292426 h 509406"/>
                <a:gd name="connsiteX2890" fmla="*/ 2342200 w 2377881"/>
                <a:gd name="connsiteY2890" fmla="*/ 291092 h 509406"/>
                <a:gd name="connsiteX2891" fmla="*/ 2333247 w 2377881"/>
                <a:gd name="connsiteY2891" fmla="*/ 292807 h 509406"/>
                <a:gd name="connsiteX2892" fmla="*/ 2331055 w 2377881"/>
                <a:gd name="connsiteY2892" fmla="*/ 293759 h 509406"/>
                <a:gd name="connsiteX2893" fmla="*/ 2327913 w 2377881"/>
                <a:gd name="connsiteY2893" fmla="*/ 302046 h 509406"/>
                <a:gd name="connsiteX2894" fmla="*/ 2316578 w 2377881"/>
                <a:gd name="connsiteY2894" fmla="*/ 304427 h 509406"/>
                <a:gd name="connsiteX2895" fmla="*/ 2317435 w 2377881"/>
                <a:gd name="connsiteY2895" fmla="*/ 298712 h 509406"/>
                <a:gd name="connsiteX2896" fmla="*/ 2317435 w 2377881"/>
                <a:gd name="connsiteY2896" fmla="*/ 298617 h 509406"/>
                <a:gd name="connsiteX2897" fmla="*/ 2311625 w 2377881"/>
                <a:gd name="connsiteY2897" fmla="*/ 297855 h 509406"/>
                <a:gd name="connsiteX2898" fmla="*/ 2302004 w 2377881"/>
                <a:gd name="connsiteY2898" fmla="*/ 299569 h 509406"/>
                <a:gd name="connsiteX2899" fmla="*/ 2296956 w 2377881"/>
                <a:gd name="connsiteY2899" fmla="*/ 302713 h 509406"/>
                <a:gd name="connsiteX2900" fmla="*/ 2289813 w 2377881"/>
                <a:gd name="connsiteY2900" fmla="*/ 302236 h 509406"/>
                <a:gd name="connsiteX2901" fmla="*/ 2277716 w 2377881"/>
                <a:gd name="connsiteY2901" fmla="*/ 302617 h 509406"/>
                <a:gd name="connsiteX2902" fmla="*/ 2272191 w 2377881"/>
                <a:gd name="connsiteY2902" fmla="*/ 302236 h 509406"/>
                <a:gd name="connsiteX2903" fmla="*/ 2270572 w 2377881"/>
                <a:gd name="connsiteY2903" fmla="*/ 303189 h 509406"/>
                <a:gd name="connsiteX2904" fmla="*/ 2269619 w 2377881"/>
                <a:gd name="connsiteY2904" fmla="*/ 303760 h 509406"/>
                <a:gd name="connsiteX2905" fmla="*/ 2267048 w 2377881"/>
                <a:gd name="connsiteY2905" fmla="*/ 300808 h 509406"/>
                <a:gd name="connsiteX2906" fmla="*/ 2267428 w 2377881"/>
                <a:gd name="connsiteY2906" fmla="*/ 299569 h 509406"/>
                <a:gd name="connsiteX2907" fmla="*/ 2267619 w 2377881"/>
                <a:gd name="connsiteY2907" fmla="*/ 299093 h 509406"/>
                <a:gd name="connsiteX2908" fmla="*/ 2263714 w 2377881"/>
                <a:gd name="connsiteY2908" fmla="*/ 297760 h 509406"/>
                <a:gd name="connsiteX2909" fmla="*/ 2261714 w 2377881"/>
                <a:gd name="connsiteY2909" fmla="*/ 297950 h 509406"/>
                <a:gd name="connsiteX2910" fmla="*/ 2261428 w 2377881"/>
                <a:gd name="connsiteY2910" fmla="*/ 297950 h 509406"/>
                <a:gd name="connsiteX2911" fmla="*/ 2261999 w 2377881"/>
                <a:gd name="connsiteY2911" fmla="*/ 299855 h 509406"/>
                <a:gd name="connsiteX2912" fmla="*/ 2256189 w 2377881"/>
                <a:gd name="connsiteY2912" fmla="*/ 303094 h 509406"/>
                <a:gd name="connsiteX2913" fmla="*/ 2252950 w 2377881"/>
                <a:gd name="connsiteY2913" fmla="*/ 303760 h 509406"/>
                <a:gd name="connsiteX2914" fmla="*/ 2250379 w 2377881"/>
                <a:gd name="connsiteY2914" fmla="*/ 298617 h 509406"/>
                <a:gd name="connsiteX2915" fmla="*/ 2250664 w 2377881"/>
                <a:gd name="connsiteY2915" fmla="*/ 297760 h 509406"/>
                <a:gd name="connsiteX2916" fmla="*/ 2245997 w 2377881"/>
                <a:gd name="connsiteY2916" fmla="*/ 297569 h 509406"/>
                <a:gd name="connsiteX2917" fmla="*/ 2245426 w 2377881"/>
                <a:gd name="connsiteY2917" fmla="*/ 298903 h 509406"/>
                <a:gd name="connsiteX2918" fmla="*/ 2243902 w 2377881"/>
                <a:gd name="connsiteY2918" fmla="*/ 302617 h 509406"/>
                <a:gd name="connsiteX2919" fmla="*/ 2254284 w 2377881"/>
                <a:gd name="connsiteY2919" fmla="*/ 309285 h 509406"/>
                <a:gd name="connsiteX2920" fmla="*/ 2263142 w 2377881"/>
                <a:gd name="connsiteY2920" fmla="*/ 308332 h 509406"/>
                <a:gd name="connsiteX2921" fmla="*/ 2272096 w 2377881"/>
                <a:gd name="connsiteY2921" fmla="*/ 310618 h 509406"/>
                <a:gd name="connsiteX2922" fmla="*/ 2272667 w 2377881"/>
                <a:gd name="connsiteY2922" fmla="*/ 313285 h 509406"/>
                <a:gd name="connsiteX2923" fmla="*/ 2281145 w 2377881"/>
                <a:gd name="connsiteY2923" fmla="*/ 310428 h 509406"/>
                <a:gd name="connsiteX2924" fmla="*/ 2284479 w 2377881"/>
                <a:gd name="connsiteY2924" fmla="*/ 316238 h 509406"/>
                <a:gd name="connsiteX2925" fmla="*/ 2282954 w 2377881"/>
                <a:gd name="connsiteY2925" fmla="*/ 318619 h 509406"/>
                <a:gd name="connsiteX2926" fmla="*/ 2281525 w 2377881"/>
                <a:gd name="connsiteY2926" fmla="*/ 318715 h 509406"/>
                <a:gd name="connsiteX2927" fmla="*/ 2276287 w 2377881"/>
                <a:gd name="connsiteY2927" fmla="*/ 320524 h 509406"/>
                <a:gd name="connsiteX2928" fmla="*/ 2260952 w 2377881"/>
                <a:gd name="connsiteY2928" fmla="*/ 317667 h 509406"/>
                <a:gd name="connsiteX2929" fmla="*/ 2260094 w 2377881"/>
                <a:gd name="connsiteY2929" fmla="*/ 317000 h 509406"/>
                <a:gd name="connsiteX2930" fmla="*/ 2251427 w 2377881"/>
                <a:gd name="connsiteY2930" fmla="*/ 319191 h 509406"/>
                <a:gd name="connsiteX2931" fmla="*/ 2244950 w 2377881"/>
                <a:gd name="connsiteY2931" fmla="*/ 317095 h 509406"/>
                <a:gd name="connsiteX2932" fmla="*/ 2241997 w 2377881"/>
                <a:gd name="connsiteY2932" fmla="*/ 316333 h 509406"/>
                <a:gd name="connsiteX2933" fmla="*/ 2235329 w 2377881"/>
                <a:gd name="connsiteY2933" fmla="*/ 316143 h 509406"/>
                <a:gd name="connsiteX2934" fmla="*/ 2230757 w 2377881"/>
                <a:gd name="connsiteY2934" fmla="*/ 318524 h 509406"/>
                <a:gd name="connsiteX2935" fmla="*/ 2229138 w 2377881"/>
                <a:gd name="connsiteY2935" fmla="*/ 318715 h 509406"/>
                <a:gd name="connsiteX2936" fmla="*/ 2224185 w 2377881"/>
                <a:gd name="connsiteY2936" fmla="*/ 319191 h 509406"/>
                <a:gd name="connsiteX2937" fmla="*/ 2209136 w 2377881"/>
                <a:gd name="connsiteY2937" fmla="*/ 320048 h 509406"/>
                <a:gd name="connsiteX2938" fmla="*/ 2193991 w 2377881"/>
                <a:gd name="connsiteY2938" fmla="*/ 319762 h 509406"/>
                <a:gd name="connsiteX2939" fmla="*/ 2184942 w 2377881"/>
                <a:gd name="connsiteY2939" fmla="*/ 315095 h 509406"/>
                <a:gd name="connsiteX2940" fmla="*/ 2177894 w 2377881"/>
                <a:gd name="connsiteY2940" fmla="*/ 322144 h 509406"/>
                <a:gd name="connsiteX2941" fmla="*/ 2165892 w 2377881"/>
                <a:gd name="connsiteY2941" fmla="*/ 322144 h 509406"/>
                <a:gd name="connsiteX2942" fmla="*/ 2156843 w 2377881"/>
                <a:gd name="connsiteY2942" fmla="*/ 321001 h 509406"/>
                <a:gd name="connsiteX2943" fmla="*/ 2154271 w 2377881"/>
                <a:gd name="connsiteY2943" fmla="*/ 319286 h 509406"/>
                <a:gd name="connsiteX2944" fmla="*/ 2150938 w 2377881"/>
                <a:gd name="connsiteY2944" fmla="*/ 321191 h 509406"/>
                <a:gd name="connsiteX2945" fmla="*/ 2150557 w 2377881"/>
                <a:gd name="connsiteY2945" fmla="*/ 321858 h 509406"/>
                <a:gd name="connsiteX2946" fmla="*/ 2149128 w 2377881"/>
                <a:gd name="connsiteY2946" fmla="*/ 324525 h 509406"/>
                <a:gd name="connsiteX2947" fmla="*/ 2142747 w 2377881"/>
                <a:gd name="connsiteY2947" fmla="*/ 323572 h 509406"/>
                <a:gd name="connsiteX2948" fmla="*/ 2142747 w 2377881"/>
                <a:gd name="connsiteY2948" fmla="*/ 321096 h 509406"/>
                <a:gd name="connsiteX2949" fmla="*/ 2140746 w 2377881"/>
                <a:gd name="connsiteY2949" fmla="*/ 320620 h 509406"/>
                <a:gd name="connsiteX2950" fmla="*/ 2138936 w 2377881"/>
                <a:gd name="connsiteY2950" fmla="*/ 321191 h 509406"/>
                <a:gd name="connsiteX2951" fmla="*/ 2133031 w 2377881"/>
                <a:gd name="connsiteY2951" fmla="*/ 317572 h 509406"/>
                <a:gd name="connsiteX2952" fmla="*/ 2125411 w 2377881"/>
                <a:gd name="connsiteY2952" fmla="*/ 320239 h 509406"/>
                <a:gd name="connsiteX2953" fmla="*/ 2122458 w 2377881"/>
                <a:gd name="connsiteY2953" fmla="*/ 329287 h 509406"/>
                <a:gd name="connsiteX2954" fmla="*/ 2114743 w 2377881"/>
                <a:gd name="connsiteY2954" fmla="*/ 324525 h 509406"/>
                <a:gd name="connsiteX2955" fmla="*/ 2120839 w 2377881"/>
                <a:gd name="connsiteY2955" fmla="*/ 325573 h 509406"/>
                <a:gd name="connsiteX2956" fmla="*/ 2121982 w 2377881"/>
                <a:gd name="connsiteY2956" fmla="*/ 322906 h 509406"/>
                <a:gd name="connsiteX2957" fmla="*/ 2113981 w 2377881"/>
                <a:gd name="connsiteY2957" fmla="*/ 322620 h 509406"/>
                <a:gd name="connsiteX2958" fmla="*/ 2111314 w 2377881"/>
                <a:gd name="connsiteY2958" fmla="*/ 323382 h 509406"/>
                <a:gd name="connsiteX2959" fmla="*/ 2109599 w 2377881"/>
                <a:gd name="connsiteY2959" fmla="*/ 323858 h 509406"/>
                <a:gd name="connsiteX2960" fmla="*/ 2095502 w 2377881"/>
                <a:gd name="connsiteY2960" fmla="*/ 325954 h 509406"/>
                <a:gd name="connsiteX2961" fmla="*/ 2088168 w 2377881"/>
                <a:gd name="connsiteY2961" fmla="*/ 321953 h 509406"/>
                <a:gd name="connsiteX2962" fmla="*/ 2084644 w 2377881"/>
                <a:gd name="connsiteY2962" fmla="*/ 320048 h 509406"/>
                <a:gd name="connsiteX2963" fmla="*/ 2071880 w 2377881"/>
                <a:gd name="connsiteY2963" fmla="*/ 324430 h 509406"/>
                <a:gd name="connsiteX2964" fmla="*/ 2072642 w 2377881"/>
                <a:gd name="connsiteY2964" fmla="*/ 330907 h 509406"/>
                <a:gd name="connsiteX2965" fmla="*/ 2069594 w 2377881"/>
                <a:gd name="connsiteY2965" fmla="*/ 336812 h 509406"/>
                <a:gd name="connsiteX2966" fmla="*/ 2066927 w 2377881"/>
                <a:gd name="connsiteY2966" fmla="*/ 335955 h 509406"/>
                <a:gd name="connsiteX2967" fmla="*/ 2063784 w 2377881"/>
                <a:gd name="connsiteY2967" fmla="*/ 335002 h 509406"/>
                <a:gd name="connsiteX2968" fmla="*/ 2064737 w 2377881"/>
                <a:gd name="connsiteY2968" fmla="*/ 329002 h 509406"/>
                <a:gd name="connsiteX2969" fmla="*/ 2063022 w 2377881"/>
                <a:gd name="connsiteY2969" fmla="*/ 321382 h 509406"/>
                <a:gd name="connsiteX2970" fmla="*/ 2054926 w 2377881"/>
                <a:gd name="connsiteY2970" fmla="*/ 323382 h 509406"/>
                <a:gd name="connsiteX2971" fmla="*/ 2045687 w 2377881"/>
                <a:gd name="connsiteY2971" fmla="*/ 323858 h 509406"/>
                <a:gd name="connsiteX2972" fmla="*/ 2031209 w 2377881"/>
                <a:gd name="connsiteY2972" fmla="*/ 325954 h 509406"/>
                <a:gd name="connsiteX2973" fmla="*/ 2033304 w 2377881"/>
                <a:gd name="connsiteY2973" fmla="*/ 330145 h 509406"/>
                <a:gd name="connsiteX2974" fmla="*/ 2033875 w 2377881"/>
                <a:gd name="connsiteY2974" fmla="*/ 329954 h 509406"/>
                <a:gd name="connsiteX2975" fmla="*/ 2036733 w 2377881"/>
                <a:gd name="connsiteY2975" fmla="*/ 328811 h 509406"/>
                <a:gd name="connsiteX2976" fmla="*/ 2044067 w 2377881"/>
                <a:gd name="connsiteY2976" fmla="*/ 328049 h 509406"/>
                <a:gd name="connsiteX2977" fmla="*/ 2049020 w 2377881"/>
                <a:gd name="connsiteY2977" fmla="*/ 327097 h 509406"/>
                <a:gd name="connsiteX2978" fmla="*/ 2051592 w 2377881"/>
                <a:gd name="connsiteY2978" fmla="*/ 330907 h 509406"/>
                <a:gd name="connsiteX2979" fmla="*/ 2041305 w 2377881"/>
                <a:gd name="connsiteY2979" fmla="*/ 336145 h 509406"/>
                <a:gd name="connsiteX2980" fmla="*/ 2037971 w 2377881"/>
                <a:gd name="connsiteY2980" fmla="*/ 336241 h 509406"/>
                <a:gd name="connsiteX2981" fmla="*/ 2035114 w 2377881"/>
                <a:gd name="connsiteY2981" fmla="*/ 336336 h 509406"/>
                <a:gd name="connsiteX2982" fmla="*/ 2030161 w 2377881"/>
                <a:gd name="connsiteY2982" fmla="*/ 332145 h 509406"/>
                <a:gd name="connsiteX2983" fmla="*/ 2029018 w 2377881"/>
                <a:gd name="connsiteY2983" fmla="*/ 332526 h 509406"/>
                <a:gd name="connsiteX2984" fmla="*/ 2021874 w 2377881"/>
                <a:gd name="connsiteY2984" fmla="*/ 334145 h 509406"/>
                <a:gd name="connsiteX2985" fmla="*/ 2019398 w 2377881"/>
                <a:gd name="connsiteY2985" fmla="*/ 334050 h 509406"/>
                <a:gd name="connsiteX2986" fmla="*/ 2018826 w 2377881"/>
                <a:gd name="connsiteY2986" fmla="*/ 333383 h 509406"/>
                <a:gd name="connsiteX2987" fmla="*/ 2018921 w 2377881"/>
                <a:gd name="connsiteY2987" fmla="*/ 330049 h 509406"/>
                <a:gd name="connsiteX2988" fmla="*/ 2019398 w 2377881"/>
                <a:gd name="connsiteY2988" fmla="*/ 330049 h 509406"/>
                <a:gd name="connsiteX2989" fmla="*/ 2022541 w 2377881"/>
                <a:gd name="connsiteY2989" fmla="*/ 329764 h 509406"/>
                <a:gd name="connsiteX2990" fmla="*/ 2018445 w 2377881"/>
                <a:gd name="connsiteY2990" fmla="*/ 321572 h 509406"/>
                <a:gd name="connsiteX2991" fmla="*/ 2015587 w 2377881"/>
                <a:gd name="connsiteY2991" fmla="*/ 322810 h 509406"/>
                <a:gd name="connsiteX2992" fmla="*/ 2009301 w 2377881"/>
                <a:gd name="connsiteY2992" fmla="*/ 321763 h 509406"/>
                <a:gd name="connsiteX2993" fmla="*/ 2002919 w 2377881"/>
                <a:gd name="connsiteY2993" fmla="*/ 319477 h 509406"/>
                <a:gd name="connsiteX2994" fmla="*/ 1993871 w 2377881"/>
                <a:gd name="connsiteY2994" fmla="*/ 325192 h 509406"/>
                <a:gd name="connsiteX2995" fmla="*/ 1989680 w 2377881"/>
                <a:gd name="connsiteY2995" fmla="*/ 324906 h 509406"/>
                <a:gd name="connsiteX2996" fmla="*/ 1987775 w 2377881"/>
                <a:gd name="connsiteY2996" fmla="*/ 324715 h 509406"/>
                <a:gd name="connsiteX2997" fmla="*/ 1961200 w 2377881"/>
                <a:gd name="connsiteY2997" fmla="*/ 327573 h 509406"/>
                <a:gd name="connsiteX2998" fmla="*/ 1949865 w 2377881"/>
                <a:gd name="connsiteY2998" fmla="*/ 325954 h 509406"/>
                <a:gd name="connsiteX2999" fmla="*/ 1947484 w 2377881"/>
                <a:gd name="connsiteY2999" fmla="*/ 325573 h 509406"/>
                <a:gd name="connsiteX3000" fmla="*/ 1938340 w 2377881"/>
                <a:gd name="connsiteY3000" fmla="*/ 327478 h 509406"/>
                <a:gd name="connsiteX3001" fmla="*/ 1936339 w 2377881"/>
                <a:gd name="connsiteY3001" fmla="*/ 327668 h 509406"/>
                <a:gd name="connsiteX3002" fmla="*/ 1929577 w 2377881"/>
                <a:gd name="connsiteY3002" fmla="*/ 326144 h 509406"/>
                <a:gd name="connsiteX3003" fmla="*/ 1927957 w 2377881"/>
                <a:gd name="connsiteY3003" fmla="*/ 327001 h 509406"/>
                <a:gd name="connsiteX3004" fmla="*/ 1928053 w 2377881"/>
                <a:gd name="connsiteY3004" fmla="*/ 329002 h 509406"/>
                <a:gd name="connsiteX3005" fmla="*/ 1931005 w 2377881"/>
                <a:gd name="connsiteY3005" fmla="*/ 330716 h 509406"/>
                <a:gd name="connsiteX3006" fmla="*/ 1942340 w 2377881"/>
                <a:gd name="connsiteY3006" fmla="*/ 330907 h 509406"/>
                <a:gd name="connsiteX3007" fmla="*/ 1946055 w 2377881"/>
                <a:gd name="connsiteY3007" fmla="*/ 331002 h 509406"/>
                <a:gd name="connsiteX3008" fmla="*/ 1947484 w 2377881"/>
                <a:gd name="connsiteY3008" fmla="*/ 331002 h 509406"/>
                <a:gd name="connsiteX3009" fmla="*/ 1950341 w 2377881"/>
                <a:gd name="connsiteY3009" fmla="*/ 331764 h 509406"/>
                <a:gd name="connsiteX3010" fmla="*/ 1948722 w 2377881"/>
                <a:gd name="connsiteY3010" fmla="*/ 336622 h 509406"/>
                <a:gd name="connsiteX3011" fmla="*/ 1948532 w 2377881"/>
                <a:gd name="connsiteY3011" fmla="*/ 337860 h 509406"/>
                <a:gd name="connsiteX3012" fmla="*/ 1947988 w 2377881"/>
                <a:gd name="connsiteY3012" fmla="*/ 341213 h 509406"/>
                <a:gd name="connsiteX3013" fmla="*/ 1947198 w 2377881"/>
                <a:gd name="connsiteY3013" fmla="*/ 341098 h 509406"/>
                <a:gd name="connsiteX3014" fmla="*/ 1935768 w 2377881"/>
                <a:gd name="connsiteY3014" fmla="*/ 341765 h 509406"/>
                <a:gd name="connsiteX3015" fmla="*/ 1927863 w 2377881"/>
                <a:gd name="connsiteY3015" fmla="*/ 342908 h 509406"/>
                <a:gd name="connsiteX3016" fmla="*/ 1925291 w 2377881"/>
                <a:gd name="connsiteY3016" fmla="*/ 347956 h 509406"/>
                <a:gd name="connsiteX3017" fmla="*/ 1925291 w 2377881"/>
                <a:gd name="connsiteY3017" fmla="*/ 347671 h 509406"/>
                <a:gd name="connsiteX3018" fmla="*/ 1922338 w 2377881"/>
                <a:gd name="connsiteY3018" fmla="*/ 341384 h 509406"/>
                <a:gd name="connsiteX3019" fmla="*/ 1921100 w 2377881"/>
                <a:gd name="connsiteY3019" fmla="*/ 340908 h 509406"/>
                <a:gd name="connsiteX3020" fmla="*/ 1918242 w 2377881"/>
                <a:gd name="connsiteY3020" fmla="*/ 345004 h 509406"/>
                <a:gd name="connsiteX3021" fmla="*/ 1914813 w 2377881"/>
                <a:gd name="connsiteY3021" fmla="*/ 344623 h 509406"/>
                <a:gd name="connsiteX3022" fmla="*/ 1904145 w 2377881"/>
                <a:gd name="connsiteY3022" fmla="*/ 346528 h 509406"/>
                <a:gd name="connsiteX3023" fmla="*/ 1899382 w 2377881"/>
                <a:gd name="connsiteY3023" fmla="*/ 342622 h 509406"/>
                <a:gd name="connsiteX3024" fmla="*/ 1896620 w 2377881"/>
                <a:gd name="connsiteY3024" fmla="*/ 339574 h 509406"/>
                <a:gd name="connsiteX3025" fmla="*/ 1893001 w 2377881"/>
                <a:gd name="connsiteY3025" fmla="*/ 344146 h 509406"/>
                <a:gd name="connsiteX3026" fmla="*/ 1889572 w 2377881"/>
                <a:gd name="connsiteY3026" fmla="*/ 345575 h 509406"/>
                <a:gd name="connsiteX3027" fmla="*/ 1886333 w 2377881"/>
                <a:gd name="connsiteY3027" fmla="*/ 343194 h 509406"/>
                <a:gd name="connsiteX3028" fmla="*/ 1882142 w 2377881"/>
                <a:gd name="connsiteY3028" fmla="*/ 345861 h 509406"/>
                <a:gd name="connsiteX3029" fmla="*/ 1874904 w 2377881"/>
                <a:gd name="connsiteY3029" fmla="*/ 347099 h 509406"/>
                <a:gd name="connsiteX3030" fmla="*/ 1875665 w 2377881"/>
                <a:gd name="connsiteY3030" fmla="*/ 344527 h 509406"/>
                <a:gd name="connsiteX3031" fmla="*/ 1865473 w 2377881"/>
                <a:gd name="connsiteY3031" fmla="*/ 341384 h 509406"/>
                <a:gd name="connsiteX3032" fmla="*/ 1860997 w 2377881"/>
                <a:gd name="connsiteY3032" fmla="*/ 344623 h 509406"/>
                <a:gd name="connsiteX3033" fmla="*/ 1856234 w 2377881"/>
                <a:gd name="connsiteY3033" fmla="*/ 344146 h 509406"/>
                <a:gd name="connsiteX3034" fmla="*/ 1851853 w 2377881"/>
                <a:gd name="connsiteY3034" fmla="*/ 346909 h 509406"/>
                <a:gd name="connsiteX3035" fmla="*/ 1850519 w 2377881"/>
                <a:gd name="connsiteY3035" fmla="*/ 349766 h 509406"/>
                <a:gd name="connsiteX3036" fmla="*/ 1846614 w 2377881"/>
                <a:gd name="connsiteY3036" fmla="*/ 349385 h 509406"/>
                <a:gd name="connsiteX3037" fmla="*/ 1839851 w 2377881"/>
                <a:gd name="connsiteY3037" fmla="*/ 352528 h 509406"/>
                <a:gd name="connsiteX3038" fmla="*/ 1831850 w 2377881"/>
                <a:gd name="connsiteY3038" fmla="*/ 349099 h 509406"/>
                <a:gd name="connsiteX3039" fmla="*/ 1816896 w 2377881"/>
                <a:gd name="connsiteY3039" fmla="*/ 351385 h 509406"/>
                <a:gd name="connsiteX3040" fmla="*/ 1810514 w 2377881"/>
                <a:gd name="connsiteY3040" fmla="*/ 351290 h 509406"/>
                <a:gd name="connsiteX3041" fmla="*/ 1806133 w 2377881"/>
                <a:gd name="connsiteY3041" fmla="*/ 351195 h 509406"/>
                <a:gd name="connsiteX3042" fmla="*/ 1796894 w 2377881"/>
                <a:gd name="connsiteY3042" fmla="*/ 352528 h 509406"/>
                <a:gd name="connsiteX3043" fmla="*/ 1789179 w 2377881"/>
                <a:gd name="connsiteY3043" fmla="*/ 347004 h 509406"/>
                <a:gd name="connsiteX3044" fmla="*/ 1787559 w 2377881"/>
                <a:gd name="connsiteY3044" fmla="*/ 350814 h 509406"/>
                <a:gd name="connsiteX3045" fmla="*/ 1787083 w 2377881"/>
                <a:gd name="connsiteY3045" fmla="*/ 352052 h 509406"/>
                <a:gd name="connsiteX3046" fmla="*/ 1787559 w 2377881"/>
                <a:gd name="connsiteY3046" fmla="*/ 354814 h 509406"/>
                <a:gd name="connsiteX3047" fmla="*/ 1786035 w 2377881"/>
                <a:gd name="connsiteY3047" fmla="*/ 355291 h 509406"/>
                <a:gd name="connsiteX3048" fmla="*/ 1782320 w 2377881"/>
                <a:gd name="connsiteY3048" fmla="*/ 356338 h 509406"/>
                <a:gd name="connsiteX3049" fmla="*/ 1773653 w 2377881"/>
                <a:gd name="connsiteY3049" fmla="*/ 352909 h 509406"/>
                <a:gd name="connsiteX3050" fmla="*/ 1764699 w 2377881"/>
                <a:gd name="connsiteY3050" fmla="*/ 356529 h 509406"/>
                <a:gd name="connsiteX3051" fmla="*/ 1764889 w 2377881"/>
                <a:gd name="connsiteY3051" fmla="*/ 363482 h 509406"/>
                <a:gd name="connsiteX3052" fmla="*/ 1770319 w 2377881"/>
                <a:gd name="connsiteY3052" fmla="*/ 366149 h 509406"/>
                <a:gd name="connsiteX3053" fmla="*/ 1765080 w 2377881"/>
                <a:gd name="connsiteY3053" fmla="*/ 369578 h 509406"/>
                <a:gd name="connsiteX3054" fmla="*/ 1762889 w 2377881"/>
                <a:gd name="connsiteY3054" fmla="*/ 369102 h 509406"/>
                <a:gd name="connsiteX3055" fmla="*/ 1757746 w 2377881"/>
                <a:gd name="connsiteY3055" fmla="*/ 368054 h 509406"/>
                <a:gd name="connsiteX3056" fmla="*/ 1753460 w 2377881"/>
                <a:gd name="connsiteY3056" fmla="*/ 364625 h 509406"/>
                <a:gd name="connsiteX3057" fmla="*/ 1741077 w 2377881"/>
                <a:gd name="connsiteY3057" fmla="*/ 371197 h 509406"/>
                <a:gd name="connsiteX3058" fmla="*/ 1733552 w 2377881"/>
                <a:gd name="connsiteY3058" fmla="*/ 366054 h 509406"/>
                <a:gd name="connsiteX3059" fmla="*/ 1726504 w 2377881"/>
                <a:gd name="connsiteY3059" fmla="*/ 367387 h 509406"/>
                <a:gd name="connsiteX3060" fmla="*/ 1726789 w 2377881"/>
                <a:gd name="connsiteY3060" fmla="*/ 361387 h 509406"/>
                <a:gd name="connsiteX3061" fmla="*/ 1727838 w 2377881"/>
                <a:gd name="connsiteY3061" fmla="*/ 361577 h 509406"/>
                <a:gd name="connsiteX3062" fmla="*/ 1728885 w 2377881"/>
                <a:gd name="connsiteY3062" fmla="*/ 361863 h 509406"/>
                <a:gd name="connsiteX3063" fmla="*/ 1733552 w 2377881"/>
                <a:gd name="connsiteY3063" fmla="*/ 360625 h 509406"/>
                <a:gd name="connsiteX3064" fmla="*/ 1729647 w 2377881"/>
                <a:gd name="connsiteY3064" fmla="*/ 355291 h 509406"/>
                <a:gd name="connsiteX3065" fmla="*/ 1727647 w 2377881"/>
                <a:gd name="connsiteY3065" fmla="*/ 355100 h 509406"/>
                <a:gd name="connsiteX3066" fmla="*/ 1723360 w 2377881"/>
                <a:gd name="connsiteY3066" fmla="*/ 359101 h 509406"/>
                <a:gd name="connsiteX3067" fmla="*/ 1719169 w 2377881"/>
                <a:gd name="connsiteY3067" fmla="*/ 357196 h 509406"/>
                <a:gd name="connsiteX3068" fmla="*/ 1719169 w 2377881"/>
                <a:gd name="connsiteY3068" fmla="*/ 356148 h 509406"/>
                <a:gd name="connsiteX3069" fmla="*/ 1707073 w 2377881"/>
                <a:gd name="connsiteY3069" fmla="*/ 359386 h 509406"/>
                <a:gd name="connsiteX3070" fmla="*/ 1700500 w 2377881"/>
                <a:gd name="connsiteY3070" fmla="*/ 361291 h 509406"/>
                <a:gd name="connsiteX3071" fmla="*/ 1695833 w 2377881"/>
                <a:gd name="connsiteY3071" fmla="*/ 362625 h 509406"/>
                <a:gd name="connsiteX3072" fmla="*/ 1692500 w 2377881"/>
                <a:gd name="connsiteY3072" fmla="*/ 362339 h 509406"/>
                <a:gd name="connsiteX3073" fmla="*/ 1685737 w 2377881"/>
                <a:gd name="connsiteY3073" fmla="*/ 355291 h 509406"/>
                <a:gd name="connsiteX3074" fmla="*/ 1679260 w 2377881"/>
                <a:gd name="connsiteY3074" fmla="*/ 355386 h 509406"/>
                <a:gd name="connsiteX3075" fmla="*/ 1677069 w 2377881"/>
                <a:gd name="connsiteY3075" fmla="*/ 355386 h 509406"/>
                <a:gd name="connsiteX3076" fmla="*/ 1672307 w 2377881"/>
                <a:gd name="connsiteY3076" fmla="*/ 359672 h 509406"/>
                <a:gd name="connsiteX3077" fmla="*/ 1670592 w 2377881"/>
                <a:gd name="connsiteY3077" fmla="*/ 360434 h 509406"/>
                <a:gd name="connsiteX3078" fmla="*/ 1664972 w 2377881"/>
                <a:gd name="connsiteY3078" fmla="*/ 358339 h 509406"/>
                <a:gd name="connsiteX3079" fmla="*/ 1660496 w 2377881"/>
                <a:gd name="connsiteY3079" fmla="*/ 357481 h 509406"/>
                <a:gd name="connsiteX3080" fmla="*/ 1650971 w 2377881"/>
                <a:gd name="connsiteY3080" fmla="*/ 357386 h 509406"/>
                <a:gd name="connsiteX3081" fmla="*/ 1648399 w 2377881"/>
                <a:gd name="connsiteY3081" fmla="*/ 357386 h 509406"/>
                <a:gd name="connsiteX3082" fmla="*/ 1645731 w 2377881"/>
                <a:gd name="connsiteY3082" fmla="*/ 357481 h 509406"/>
                <a:gd name="connsiteX3083" fmla="*/ 1642493 w 2377881"/>
                <a:gd name="connsiteY3083" fmla="*/ 360244 h 509406"/>
                <a:gd name="connsiteX3084" fmla="*/ 1637540 w 2377881"/>
                <a:gd name="connsiteY3084" fmla="*/ 363863 h 509406"/>
                <a:gd name="connsiteX3085" fmla="*/ 1643636 w 2377881"/>
                <a:gd name="connsiteY3085" fmla="*/ 371483 h 509406"/>
                <a:gd name="connsiteX3086" fmla="*/ 1641255 w 2377881"/>
                <a:gd name="connsiteY3086" fmla="*/ 376341 h 509406"/>
                <a:gd name="connsiteX3087" fmla="*/ 1639731 w 2377881"/>
                <a:gd name="connsiteY3087" fmla="*/ 373102 h 509406"/>
                <a:gd name="connsiteX3088" fmla="*/ 1639064 w 2377881"/>
                <a:gd name="connsiteY3088" fmla="*/ 371483 h 509406"/>
                <a:gd name="connsiteX3089" fmla="*/ 1636588 w 2377881"/>
                <a:gd name="connsiteY3089" fmla="*/ 369864 h 509406"/>
                <a:gd name="connsiteX3090" fmla="*/ 1635731 w 2377881"/>
                <a:gd name="connsiteY3090" fmla="*/ 369864 h 509406"/>
                <a:gd name="connsiteX3091" fmla="*/ 1633635 w 2377881"/>
                <a:gd name="connsiteY3091" fmla="*/ 373960 h 509406"/>
                <a:gd name="connsiteX3092" fmla="*/ 1628587 w 2377881"/>
                <a:gd name="connsiteY3092" fmla="*/ 375960 h 509406"/>
                <a:gd name="connsiteX3093" fmla="*/ 1627920 w 2377881"/>
                <a:gd name="connsiteY3093" fmla="*/ 371959 h 509406"/>
                <a:gd name="connsiteX3094" fmla="*/ 1631254 w 2377881"/>
                <a:gd name="connsiteY3094" fmla="*/ 367387 h 509406"/>
                <a:gd name="connsiteX3095" fmla="*/ 1632016 w 2377881"/>
                <a:gd name="connsiteY3095" fmla="*/ 357196 h 509406"/>
                <a:gd name="connsiteX3096" fmla="*/ 1631063 w 2377881"/>
                <a:gd name="connsiteY3096" fmla="*/ 357196 h 509406"/>
                <a:gd name="connsiteX3097" fmla="*/ 1630301 w 2377881"/>
                <a:gd name="connsiteY3097" fmla="*/ 359577 h 509406"/>
                <a:gd name="connsiteX3098" fmla="*/ 1629349 w 2377881"/>
                <a:gd name="connsiteY3098" fmla="*/ 361291 h 509406"/>
                <a:gd name="connsiteX3099" fmla="*/ 1626301 w 2377881"/>
                <a:gd name="connsiteY3099" fmla="*/ 363482 h 509406"/>
                <a:gd name="connsiteX3100" fmla="*/ 1625920 w 2377881"/>
                <a:gd name="connsiteY3100" fmla="*/ 366244 h 509406"/>
                <a:gd name="connsiteX3101" fmla="*/ 1620967 w 2377881"/>
                <a:gd name="connsiteY3101" fmla="*/ 373388 h 509406"/>
                <a:gd name="connsiteX3102" fmla="*/ 1618300 w 2377881"/>
                <a:gd name="connsiteY3102" fmla="*/ 373864 h 509406"/>
                <a:gd name="connsiteX3103" fmla="*/ 1616014 w 2377881"/>
                <a:gd name="connsiteY3103" fmla="*/ 372245 h 509406"/>
                <a:gd name="connsiteX3104" fmla="*/ 1617443 w 2377881"/>
                <a:gd name="connsiteY3104" fmla="*/ 369864 h 509406"/>
                <a:gd name="connsiteX3105" fmla="*/ 1621157 w 2377881"/>
                <a:gd name="connsiteY3105" fmla="*/ 369673 h 509406"/>
                <a:gd name="connsiteX3106" fmla="*/ 1622205 w 2377881"/>
                <a:gd name="connsiteY3106" fmla="*/ 369102 h 509406"/>
                <a:gd name="connsiteX3107" fmla="*/ 1619157 w 2377881"/>
                <a:gd name="connsiteY3107" fmla="*/ 362149 h 509406"/>
                <a:gd name="connsiteX3108" fmla="*/ 1596773 w 2377881"/>
                <a:gd name="connsiteY3108" fmla="*/ 363863 h 509406"/>
                <a:gd name="connsiteX3109" fmla="*/ 1590868 w 2377881"/>
                <a:gd name="connsiteY3109" fmla="*/ 363006 h 509406"/>
                <a:gd name="connsiteX3110" fmla="*/ 1590487 w 2377881"/>
                <a:gd name="connsiteY3110" fmla="*/ 362911 h 509406"/>
                <a:gd name="connsiteX3111" fmla="*/ 1591121 w 2377881"/>
                <a:gd name="connsiteY3111" fmla="*/ 361801 h 509406"/>
                <a:gd name="connsiteX3112" fmla="*/ 1596011 w 2377881"/>
                <a:gd name="connsiteY3112" fmla="*/ 361577 h 509406"/>
                <a:gd name="connsiteX3113" fmla="*/ 1591710 w 2377881"/>
                <a:gd name="connsiteY3113" fmla="*/ 360771 h 509406"/>
                <a:gd name="connsiteX3114" fmla="*/ 1593535 w 2377881"/>
                <a:gd name="connsiteY3114" fmla="*/ 357577 h 509406"/>
                <a:gd name="connsiteX3115" fmla="*/ 1581533 w 2377881"/>
                <a:gd name="connsiteY3115" fmla="*/ 350719 h 509406"/>
                <a:gd name="connsiteX3116" fmla="*/ 1580771 w 2377881"/>
                <a:gd name="connsiteY3116" fmla="*/ 351100 h 509406"/>
                <a:gd name="connsiteX3117" fmla="*/ 1580009 w 2377881"/>
                <a:gd name="connsiteY3117" fmla="*/ 351576 h 509406"/>
                <a:gd name="connsiteX3118" fmla="*/ 1584867 w 2377881"/>
                <a:gd name="connsiteY3118" fmla="*/ 359482 h 509406"/>
                <a:gd name="connsiteX3119" fmla="*/ 1589915 w 2377881"/>
                <a:gd name="connsiteY3119" fmla="*/ 360434 h 509406"/>
                <a:gd name="connsiteX3120" fmla="*/ 1591710 w 2377881"/>
                <a:gd name="connsiteY3120" fmla="*/ 360771 h 509406"/>
                <a:gd name="connsiteX3121" fmla="*/ 1591121 w 2377881"/>
                <a:gd name="connsiteY3121" fmla="*/ 361801 h 509406"/>
                <a:gd name="connsiteX3122" fmla="*/ 1585629 w 2377881"/>
                <a:gd name="connsiteY3122" fmla="*/ 362053 h 509406"/>
                <a:gd name="connsiteX3123" fmla="*/ 1567532 w 2377881"/>
                <a:gd name="connsiteY3123" fmla="*/ 367102 h 509406"/>
                <a:gd name="connsiteX3124" fmla="*/ 1562198 w 2377881"/>
                <a:gd name="connsiteY3124" fmla="*/ 371769 h 509406"/>
                <a:gd name="connsiteX3125" fmla="*/ 1561340 w 2377881"/>
                <a:gd name="connsiteY3125" fmla="*/ 366435 h 509406"/>
                <a:gd name="connsiteX3126" fmla="*/ 1558673 w 2377881"/>
                <a:gd name="connsiteY3126" fmla="*/ 362149 h 509406"/>
                <a:gd name="connsiteX3127" fmla="*/ 1558007 w 2377881"/>
                <a:gd name="connsiteY3127" fmla="*/ 361577 h 509406"/>
                <a:gd name="connsiteX3128" fmla="*/ 1555149 w 2377881"/>
                <a:gd name="connsiteY3128" fmla="*/ 362815 h 509406"/>
                <a:gd name="connsiteX3129" fmla="*/ 1555244 w 2377881"/>
                <a:gd name="connsiteY3129" fmla="*/ 363482 h 509406"/>
                <a:gd name="connsiteX3130" fmla="*/ 1555911 w 2377881"/>
                <a:gd name="connsiteY3130" fmla="*/ 367197 h 509406"/>
                <a:gd name="connsiteX3131" fmla="*/ 1549339 w 2377881"/>
                <a:gd name="connsiteY3131" fmla="*/ 358815 h 509406"/>
                <a:gd name="connsiteX3132" fmla="*/ 1555149 w 2377881"/>
                <a:gd name="connsiteY3132" fmla="*/ 354910 h 509406"/>
                <a:gd name="connsiteX3133" fmla="*/ 1557816 w 2377881"/>
                <a:gd name="connsiteY3133" fmla="*/ 353195 h 509406"/>
                <a:gd name="connsiteX3134" fmla="*/ 1564007 w 2377881"/>
                <a:gd name="connsiteY3134" fmla="*/ 353671 h 509406"/>
                <a:gd name="connsiteX3135" fmla="*/ 1559721 w 2377881"/>
                <a:gd name="connsiteY3135" fmla="*/ 350242 h 509406"/>
                <a:gd name="connsiteX3136" fmla="*/ 1556197 w 2377881"/>
                <a:gd name="connsiteY3136" fmla="*/ 349576 h 509406"/>
                <a:gd name="connsiteX3137" fmla="*/ 1550386 w 2377881"/>
                <a:gd name="connsiteY3137" fmla="*/ 348909 h 509406"/>
                <a:gd name="connsiteX3138" fmla="*/ 1548767 w 2377881"/>
                <a:gd name="connsiteY3138" fmla="*/ 353386 h 509406"/>
                <a:gd name="connsiteX3139" fmla="*/ 1548005 w 2377881"/>
                <a:gd name="connsiteY3139" fmla="*/ 356053 h 509406"/>
                <a:gd name="connsiteX3140" fmla="*/ 1544195 w 2377881"/>
                <a:gd name="connsiteY3140" fmla="*/ 350623 h 509406"/>
                <a:gd name="connsiteX3141" fmla="*/ 1544481 w 2377881"/>
                <a:gd name="connsiteY3141" fmla="*/ 340336 h 509406"/>
                <a:gd name="connsiteX3142" fmla="*/ 1554292 w 2377881"/>
                <a:gd name="connsiteY3142" fmla="*/ 342337 h 509406"/>
                <a:gd name="connsiteX3143" fmla="*/ 1555435 w 2377881"/>
                <a:gd name="connsiteY3143" fmla="*/ 342432 h 509406"/>
                <a:gd name="connsiteX3144" fmla="*/ 1559150 w 2377881"/>
                <a:gd name="connsiteY3144" fmla="*/ 339670 h 509406"/>
                <a:gd name="connsiteX3145" fmla="*/ 1560007 w 2377881"/>
                <a:gd name="connsiteY3145" fmla="*/ 335955 h 509406"/>
                <a:gd name="connsiteX3146" fmla="*/ 1558673 w 2377881"/>
                <a:gd name="connsiteY3146" fmla="*/ 335288 h 509406"/>
                <a:gd name="connsiteX3147" fmla="*/ 1545529 w 2377881"/>
                <a:gd name="connsiteY3147" fmla="*/ 335669 h 509406"/>
                <a:gd name="connsiteX3148" fmla="*/ 1540385 w 2377881"/>
                <a:gd name="connsiteY3148" fmla="*/ 336336 h 509406"/>
                <a:gd name="connsiteX3149" fmla="*/ 1537242 w 2377881"/>
                <a:gd name="connsiteY3149" fmla="*/ 336717 h 509406"/>
                <a:gd name="connsiteX3150" fmla="*/ 1533146 w 2377881"/>
                <a:gd name="connsiteY3150" fmla="*/ 348052 h 509406"/>
                <a:gd name="connsiteX3151" fmla="*/ 1533337 w 2377881"/>
                <a:gd name="connsiteY3151" fmla="*/ 350433 h 509406"/>
                <a:gd name="connsiteX3152" fmla="*/ 1534575 w 2377881"/>
                <a:gd name="connsiteY3152" fmla="*/ 353005 h 509406"/>
                <a:gd name="connsiteX3153" fmla="*/ 1537433 w 2377881"/>
                <a:gd name="connsiteY3153" fmla="*/ 353957 h 509406"/>
                <a:gd name="connsiteX3154" fmla="*/ 1544957 w 2377881"/>
                <a:gd name="connsiteY3154" fmla="*/ 358243 h 509406"/>
                <a:gd name="connsiteX3155" fmla="*/ 1545243 w 2377881"/>
                <a:gd name="connsiteY3155" fmla="*/ 359863 h 509406"/>
                <a:gd name="connsiteX3156" fmla="*/ 1545529 w 2377881"/>
                <a:gd name="connsiteY3156" fmla="*/ 361006 h 509406"/>
                <a:gd name="connsiteX3157" fmla="*/ 1543814 w 2377881"/>
                <a:gd name="connsiteY3157" fmla="*/ 365863 h 509406"/>
                <a:gd name="connsiteX3158" fmla="*/ 1535909 w 2377881"/>
                <a:gd name="connsiteY3158" fmla="*/ 366721 h 509406"/>
                <a:gd name="connsiteX3159" fmla="*/ 1529432 w 2377881"/>
                <a:gd name="connsiteY3159" fmla="*/ 362339 h 509406"/>
                <a:gd name="connsiteX3160" fmla="*/ 1522383 w 2377881"/>
                <a:gd name="connsiteY3160" fmla="*/ 366244 h 509406"/>
                <a:gd name="connsiteX3161" fmla="*/ 1512953 w 2377881"/>
                <a:gd name="connsiteY3161" fmla="*/ 363101 h 509406"/>
                <a:gd name="connsiteX3162" fmla="*/ 1506857 w 2377881"/>
                <a:gd name="connsiteY3162" fmla="*/ 365482 h 509406"/>
                <a:gd name="connsiteX3163" fmla="*/ 1506191 w 2377881"/>
                <a:gd name="connsiteY3163" fmla="*/ 365863 h 509406"/>
                <a:gd name="connsiteX3164" fmla="*/ 1504095 w 2377881"/>
                <a:gd name="connsiteY3164" fmla="*/ 366911 h 509406"/>
                <a:gd name="connsiteX3165" fmla="*/ 1498856 w 2377881"/>
                <a:gd name="connsiteY3165" fmla="*/ 365197 h 509406"/>
                <a:gd name="connsiteX3166" fmla="*/ 1493141 w 2377881"/>
                <a:gd name="connsiteY3166" fmla="*/ 364149 h 509406"/>
                <a:gd name="connsiteX3167" fmla="*/ 1483711 w 2377881"/>
                <a:gd name="connsiteY3167" fmla="*/ 367768 h 509406"/>
                <a:gd name="connsiteX3168" fmla="*/ 1473043 w 2377881"/>
                <a:gd name="connsiteY3168" fmla="*/ 362530 h 509406"/>
                <a:gd name="connsiteX3169" fmla="*/ 1469424 w 2377881"/>
                <a:gd name="connsiteY3169" fmla="*/ 365482 h 509406"/>
                <a:gd name="connsiteX3170" fmla="*/ 1469043 w 2377881"/>
                <a:gd name="connsiteY3170" fmla="*/ 365863 h 509406"/>
                <a:gd name="connsiteX3171" fmla="*/ 1460661 w 2377881"/>
                <a:gd name="connsiteY3171" fmla="*/ 367292 h 509406"/>
                <a:gd name="connsiteX3172" fmla="*/ 1456565 w 2377881"/>
                <a:gd name="connsiteY3172" fmla="*/ 375007 h 509406"/>
                <a:gd name="connsiteX3173" fmla="*/ 1451517 w 2377881"/>
                <a:gd name="connsiteY3173" fmla="*/ 374436 h 509406"/>
                <a:gd name="connsiteX3174" fmla="*/ 1443707 w 2377881"/>
                <a:gd name="connsiteY3174" fmla="*/ 378627 h 509406"/>
                <a:gd name="connsiteX3175" fmla="*/ 1443135 w 2377881"/>
                <a:gd name="connsiteY3175" fmla="*/ 377960 h 509406"/>
                <a:gd name="connsiteX3176" fmla="*/ 1441135 w 2377881"/>
                <a:gd name="connsiteY3176" fmla="*/ 375579 h 509406"/>
                <a:gd name="connsiteX3177" fmla="*/ 1441040 w 2377881"/>
                <a:gd name="connsiteY3177" fmla="*/ 372531 h 509406"/>
                <a:gd name="connsiteX3178" fmla="*/ 1431991 w 2377881"/>
                <a:gd name="connsiteY3178" fmla="*/ 367673 h 509406"/>
                <a:gd name="connsiteX3179" fmla="*/ 1420656 w 2377881"/>
                <a:gd name="connsiteY3179" fmla="*/ 365482 h 509406"/>
                <a:gd name="connsiteX3180" fmla="*/ 1418370 w 2377881"/>
                <a:gd name="connsiteY3180" fmla="*/ 369292 h 509406"/>
                <a:gd name="connsiteX3181" fmla="*/ 1416941 w 2377881"/>
                <a:gd name="connsiteY3181" fmla="*/ 370054 h 509406"/>
                <a:gd name="connsiteX3182" fmla="*/ 1413798 w 2377881"/>
                <a:gd name="connsiteY3182" fmla="*/ 373674 h 509406"/>
                <a:gd name="connsiteX3183" fmla="*/ 1409607 w 2377881"/>
                <a:gd name="connsiteY3183" fmla="*/ 371769 h 509406"/>
                <a:gd name="connsiteX3184" fmla="*/ 1409607 w 2377881"/>
                <a:gd name="connsiteY3184" fmla="*/ 370721 h 509406"/>
                <a:gd name="connsiteX3185" fmla="*/ 1404654 w 2377881"/>
                <a:gd name="connsiteY3185" fmla="*/ 370054 h 509406"/>
                <a:gd name="connsiteX3186" fmla="*/ 1394462 w 2377881"/>
                <a:gd name="connsiteY3186" fmla="*/ 369578 h 509406"/>
                <a:gd name="connsiteX3187" fmla="*/ 1391033 w 2377881"/>
                <a:gd name="connsiteY3187" fmla="*/ 372721 h 509406"/>
                <a:gd name="connsiteX3188" fmla="*/ 1386747 w 2377881"/>
                <a:gd name="connsiteY3188" fmla="*/ 376436 h 509406"/>
                <a:gd name="connsiteX3189" fmla="*/ 1382842 w 2377881"/>
                <a:gd name="connsiteY3189" fmla="*/ 379008 h 509406"/>
                <a:gd name="connsiteX3190" fmla="*/ 1376460 w 2377881"/>
                <a:gd name="connsiteY3190" fmla="*/ 379198 h 509406"/>
                <a:gd name="connsiteX3191" fmla="*/ 1376651 w 2377881"/>
                <a:gd name="connsiteY3191" fmla="*/ 382437 h 509406"/>
                <a:gd name="connsiteX3192" fmla="*/ 1375793 w 2377881"/>
                <a:gd name="connsiteY3192" fmla="*/ 382437 h 509406"/>
                <a:gd name="connsiteX3193" fmla="*/ 1370745 w 2377881"/>
                <a:gd name="connsiteY3193" fmla="*/ 382246 h 509406"/>
                <a:gd name="connsiteX3194" fmla="*/ 1365601 w 2377881"/>
                <a:gd name="connsiteY3194" fmla="*/ 374055 h 509406"/>
                <a:gd name="connsiteX3195" fmla="*/ 1362839 w 2377881"/>
                <a:gd name="connsiteY3195" fmla="*/ 373579 h 509406"/>
                <a:gd name="connsiteX3196" fmla="*/ 1361410 w 2377881"/>
                <a:gd name="connsiteY3196" fmla="*/ 380818 h 509406"/>
                <a:gd name="connsiteX3197" fmla="*/ 1360458 w 2377881"/>
                <a:gd name="connsiteY3197" fmla="*/ 387866 h 509406"/>
                <a:gd name="connsiteX3198" fmla="*/ 1348647 w 2377881"/>
                <a:gd name="connsiteY3198" fmla="*/ 381580 h 509406"/>
                <a:gd name="connsiteX3199" fmla="*/ 1345854 w 2377881"/>
                <a:gd name="connsiteY3199" fmla="*/ 377695 h 509406"/>
                <a:gd name="connsiteX3200" fmla="*/ 1344802 w 2377881"/>
                <a:gd name="connsiteY3200" fmla="*/ 379616 h 509406"/>
                <a:gd name="connsiteX3201" fmla="*/ 1340742 w 2377881"/>
                <a:gd name="connsiteY3201" fmla="*/ 379199 h 509406"/>
                <a:gd name="connsiteX3202" fmla="*/ 1340742 w 2377881"/>
                <a:gd name="connsiteY3202" fmla="*/ 373388 h 509406"/>
                <a:gd name="connsiteX3203" fmla="*/ 1342732 w 2377881"/>
                <a:gd name="connsiteY3203" fmla="*/ 374351 h 509406"/>
                <a:gd name="connsiteX3204" fmla="*/ 1341218 w 2377881"/>
                <a:gd name="connsiteY3204" fmla="*/ 373007 h 509406"/>
                <a:gd name="connsiteX3205" fmla="*/ 1337503 w 2377881"/>
                <a:gd name="connsiteY3205" fmla="*/ 374150 h 509406"/>
                <a:gd name="connsiteX3206" fmla="*/ 1336265 w 2377881"/>
                <a:gd name="connsiteY3206" fmla="*/ 374245 h 509406"/>
                <a:gd name="connsiteX3207" fmla="*/ 1332264 w 2377881"/>
                <a:gd name="connsiteY3207" fmla="*/ 374436 h 509406"/>
                <a:gd name="connsiteX3208" fmla="*/ 1333598 w 2377881"/>
                <a:gd name="connsiteY3208" fmla="*/ 370150 h 509406"/>
                <a:gd name="connsiteX3209" fmla="*/ 1330168 w 2377881"/>
                <a:gd name="connsiteY3209" fmla="*/ 369769 h 509406"/>
                <a:gd name="connsiteX3210" fmla="*/ 1326644 w 2377881"/>
                <a:gd name="connsiteY3210" fmla="*/ 372626 h 509406"/>
                <a:gd name="connsiteX3211" fmla="*/ 1320643 w 2377881"/>
                <a:gd name="connsiteY3211" fmla="*/ 372626 h 509406"/>
                <a:gd name="connsiteX3212" fmla="*/ 1324549 w 2377881"/>
                <a:gd name="connsiteY3212" fmla="*/ 379294 h 509406"/>
                <a:gd name="connsiteX3213" fmla="*/ 1320739 w 2377881"/>
                <a:gd name="connsiteY3213" fmla="*/ 382056 h 509406"/>
                <a:gd name="connsiteX3214" fmla="*/ 1319596 w 2377881"/>
                <a:gd name="connsiteY3214" fmla="*/ 381389 h 509406"/>
                <a:gd name="connsiteX3215" fmla="*/ 1310261 w 2377881"/>
                <a:gd name="connsiteY3215" fmla="*/ 376150 h 509406"/>
                <a:gd name="connsiteX3216" fmla="*/ 1297117 w 2377881"/>
                <a:gd name="connsiteY3216" fmla="*/ 386723 h 509406"/>
                <a:gd name="connsiteX3217" fmla="*/ 1297593 w 2377881"/>
                <a:gd name="connsiteY3217" fmla="*/ 379960 h 509406"/>
                <a:gd name="connsiteX3218" fmla="*/ 1301689 w 2377881"/>
                <a:gd name="connsiteY3218" fmla="*/ 375103 h 509406"/>
                <a:gd name="connsiteX3219" fmla="*/ 1299689 w 2377881"/>
                <a:gd name="connsiteY3219" fmla="*/ 371007 h 509406"/>
                <a:gd name="connsiteX3220" fmla="*/ 1285210 w 2377881"/>
                <a:gd name="connsiteY3220" fmla="*/ 371674 h 509406"/>
                <a:gd name="connsiteX3221" fmla="*/ 1276162 w 2377881"/>
                <a:gd name="connsiteY3221" fmla="*/ 383104 h 509406"/>
                <a:gd name="connsiteX3222" fmla="*/ 1275685 w 2377881"/>
                <a:gd name="connsiteY3222" fmla="*/ 383961 h 509406"/>
                <a:gd name="connsiteX3223" fmla="*/ 1275114 w 2377881"/>
                <a:gd name="connsiteY3223" fmla="*/ 385009 h 509406"/>
                <a:gd name="connsiteX3224" fmla="*/ 1272447 w 2377881"/>
                <a:gd name="connsiteY3224" fmla="*/ 385866 h 509406"/>
                <a:gd name="connsiteX3225" fmla="*/ 1266827 w 2377881"/>
                <a:gd name="connsiteY3225" fmla="*/ 381865 h 509406"/>
                <a:gd name="connsiteX3226" fmla="*/ 1265208 w 2377881"/>
                <a:gd name="connsiteY3226" fmla="*/ 380532 h 509406"/>
                <a:gd name="connsiteX3227" fmla="*/ 1263875 w 2377881"/>
                <a:gd name="connsiteY3227" fmla="*/ 379484 h 509406"/>
                <a:gd name="connsiteX3228" fmla="*/ 1258636 w 2377881"/>
                <a:gd name="connsiteY3228" fmla="*/ 379579 h 509406"/>
                <a:gd name="connsiteX3229" fmla="*/ 1250635 w 2377881"/>
                <a:gd name="connsiteY3229" fmla="*/ 384151 h 509406"/>
                <a:gd name="connsiteX3230" fmla="*/ 1249777 w 2377881"/>
                <a:gd name="connsiteY3230" fmla="*/ 381008 h 509406"/>
                <a:gd name="connsiteX3231" fmla="*/ 1250635 w 2377881"/>
                <a:gd name="connsiteY3231" fmla="*/ 380532 h 509406"/>
                <a:gd name="connsiteX3232" fmla="*/ 1251492 w 2377881"/>
                <a:gd name="connsiteY3232" fmla="*/ 380056 h 509406"/>
                <a:gd name="connsiteX3233" fmla="*/ 1250349 w 2377881"/>
                <a:gd name="connsiteY3233" fmla="*/ 376531 h 509406"/>
                <a:gd name="connsiteX3234" fmla="*/ 1249206 w 2377881"/>
                <a:gd name="connsiteY3234" fmla="*/ 376531 h 509406"/>
                <a:gd name="connsiteX3235" fmla="*/ 1245110 w 2377881"/>
                <a:gd name="connsiteY3235" fmla="*/ 376627 h 509406"/>
                <a:gd name="connsiteX3236" fmla="*/ 1241872 w 2377881"/>
                <a:gd name="connsiteY3236" fmla="*/ 384532 h 509406"/>
                <a:gd name="connsiteX3237" fmla="*/ 1244062 w 2377881"/>
                <a:gd name="connsiteY3237" fmla="*/ 388533 h 509406"/>
                <a:gd name="connsiteX3238" fmla="*/ 1245586 w 2377881"/>
                <a:gd name="connsiteY3238" fmla="*/ 396534 h 509406"/>
                <a:gd name="connsiteX3239" fmla="*/ 1239300 w 2377881"/>
                <a:gd name="connsiteY3239" fmla="*/ 401773 h 509406"/>
                <a:gd name="connsiteX3240" fmla="*/ 1238443 w 2377881"/>
                <a:gd name="connsiteY3240" fmla="*/ 401487 h 509406"/>
                <a:gd name="connsiteX3241" fmla="*/ 1237681 w 2377881"/>
                <a:gd name="connsiteY3241" fmla="*/ 401201 h 509406"/>
                <a:gd name="connsiteX3242" fmla="*/ 1238252 w 2377881"/>
                <a:gd name="connsiteY3242" fmla="*/ 394057 h 509406"/>
                <a:gd name="connsiteX3243" fmla="*/ 1235109 w 2377881"/>
                <a:gd name="connsiteY3243" fmla="*/ 393391 h 509406"/>
                <a:gd name="connsiteX3244" fmla="*/ 1232347 w 2377881"/>
                <a:gd name="connsiteY3244" fmla="*/ 392819 h 509406"/>
                <a:gd name="connsiteX3245" fmla="*/ 1235109 w 2377881"/>
                <a:gd name="connsiteY3245" fmla="*/ 389390 h 509406"/>
                <a:gd name="connsiteX3246" fmla="*/ 1236633 w 2377881"/>
                <a:gd name="connsiteY3246" fmla="*/ 389009 h 509406"/>
                <a:gd name="connsiteX3247" fmla="*/ 1237395 w 2377881"/>
                <a:gd name="connsiteY3247" fmla="*/ 388819 h 509406"/>
                <a:gd name="connsiteX3248" fmla="*/ 1234823 w 2377881"/>
                <a:gd name="connsiteY3248" fmla="*/ 386342 h 509406"/>
                <a:gd name="connsiteX3249" fmla="*/ 1234728 w 2377881"/>
                <a:gd name="connsiteY3249" fmla="*/ 385390 h 509406"/>
                <a:gd name="connsiteX3250" fmla="*/ 1234633 w 2377881"/>
                <a:gd name="connsiteY3250" fmla="*/ 383580 h 509406"/>
                <a:gd name="connsiteX3251" fmla="*/ 1230061 w 2377881"/>
                <a:gd name="connsiteY3251" fmla="*/ 377770 h 509406"/>
                <a:gd name="connsiteX3252" fmla="*/ 1227965 w 2377881"/>
                <a:gd name="connsiteY3252" fmla="*/ 378913 h 509406"/>
                <a:gd name="connsiteX3253" fmla="*/ 1219964 w 2377881"/>
                <a:gd name="connsiteY3253" fmla="*/ 380246 h 509406"/>
                <a:gd name="connsiteX3254" fmla="*/ 1217774 w 2377881"/>
                <a:gd name="connsiteY3254" fmla="*/ 379198 h 509406"/>
                <a:gd name="connsiteX3255" fmla="*/ 1209296 w 2377881"/>
                <a:gd name="connsiteY3255" fmla="*/ 376341 h 509406"/>
                <a:gd name="connsiteX3256" fmla="*/ 1213201 w 2377881"/>
                <a:gd name="connsiteY3256" fmla="*/ 379484 h 509406"/>
                <a:gd name="connsiteX3257" fmla="*/ 1213773 w 2377881"/>
                <a:gd name="connsiteY3257" fmla="*/ 379865 h 509406"/>
                <a:gd name="connsiteX3258" fmla="*/ 1205772 w 2377881"/>
                <a:gd name="connsiteY3258" fmla="*/ 385771 h 509406"/>
                <a:gd name="connsiteX3259" fmla="*/ 1203581 w 2377881"/>
                <a:gd name="connsiteY3259" fmla="*/ 383675 h 509406"/>
                <a:gd name="connsiteX3260" fmla="*/ 1193104 w 2377881"/>
                <a:gd name="connsiteY3260" fmla="*/ 382437 h 509406"/>
                <a:gd name="connsiteX3261" fmla="*/ 1183865 w 2377881"/>
                <a:gd name="connsiteY3261" fmla="*/ 380722 h 509406"/>
                <a:gd name="connsiteX3262" fmla="*/ 1181388 w 2377881"/>
                <a:gd name="connsiteY3262" fmla="*/ 379008 h 509406"/>
                <a:gd name="connsiteX3263" fmla="*/ 1171292 w 2377881"/>
                <a:gd name="connsiteY3263" fmla="*/ 382151 h 509406"/>
                <a:gd name="connsiteX3264" fmla="*/ 1174530 w 2377881"/>
                <a:gd name="connsiteY3264" fmla="*/ 388723 h 509406"/>
                <a:gd name="connsiteX3265" fmla="*/ 1169101 w 2377881"/>
                <a:gd name="connsiteY3265" fmla="*/ 384723 h 509406"/>
                <a:gd name="connsiteX3266" fmla="*/ 1165291 w 2377881"/>
                <a:gd name="connsiteY3266" fmla="*/ 377484 h 509406"/>
                <a:gd name="connsiteX3267" fmla="*/ 1157004 w 2377881"/>
                <a:gd name="connsiteY3267" fmla="*/ 379675 h 509406"/>
                <a:gd name="connsiteX3268" fmla="*/ 1156051 w 2377881"/>
                <a:gd name="connsiteY3268" fmla="*/ 378722 h 509406"/>
                <a:gd name="connsiteX3269" fmla="*/ 1152718 w 2377881"/>
                <a:gd name="connsiteY3269" fmla="*/ 378817 h 509406"/>
                <a:gd name="connsiteX3270" fmla="*/ 1151956 w 2377881"/>
                <a:gd name="connsiteY3270" fmla="*/ 380532 h 509406"/>
                <a:gd name="connsiteX3271" fmla="*/ 1154337 w 2377881"/>
                <a:gd name="connsiteY3271" fmla="*/ 382723 h 509406"/>
                <a:gd name="connsiteX3272" fmla="*/ 1161481 w 2377881"/>
                <a:gd name="connsiteY3272" fmla="*/ 388247 h 509406"/>
                <a:gd name="connsiteX3273" fmla="*/ 1150908 w 2377881"/>
                <a:gd name="connsiteY3273" fmla="*/ 396058 h 509406"/>
                <a:gd name="connsiteX3274" fmla="*/ 1145669 w 2377881"/>
                <a:gd name="connsiteY3274" fmla="*/ 396629 h 509406"/>
                <a:gd name="connsiteX3275" fmla="*/ 1131477 w 2377881"/>
                <a:gd name="connsiteY3275" fmla="*/ 392438 h 509406"/>
                <a:gd name="connsiteX3276" fmla="*/ 1127667 w 2377881"/>
                <a:gd name="connsiteY3276" fmla="*/ 389676 h 509406"/>
                <a:gd name="connsiteX3277" fmla="*/ 1119285 w 2377881"/>
                <a:gd name="connsiteY3277" fmla="*/ 396724 h 509406"/>
                <a:gd name="connsiteX3278" fmla="*/ 1118142 w 2377881"/>
                <a:gd name="connsiteY3278" fmla="*/ 395962 h 509406"/>
                <a:gd name="connsiteX3279" fmla="*/ 1116237 w 2377881"/>
                <a:gd name="connsiteY3279" fmla="*/ 394724 h 509406"/>
                <a:gd name="connsiteX3280" fmla="*/ 1110617 w 2377881"/>
                <a:gd name="connsiteY3280" fmla="*/ 393772 h 509406"/>
                <a:gd name="connsiteX3281" fmla="*/ 1110712 w 2377881"/>
                <a:gd name="connsiteY3281" fmla="*/ 393295 h 509406"/>
                <a:gd name="connsiteX3282" fmla="*/ 1112332 w 2377881"/>
                <a:gd name="connsiteY3282" fmla="*/ 391009 h 509406"/>
                <a:gd name="connsiteX3283" fmla="*/ 1130334 w 2377881"/>
                <a:gd name="connsiteY3283" fmla="*/ 388438 h 509406"/>
                <a:gd name="connsiteX3284" fmla="*/ 1130715 w 2377881"/>
                <a:gd name="connsiteY3284" fmla="*/ 388438 h 509406"/>
                <a:gd name="connsiteX3285" fmla="*/ 1128143 w 2377881"/>
                <a:gd name="connsiteY3285" fmla="*/ 384628 h 509406"/>
                <a:gd name="connsiteX3286" fmla="*/ 1118904 w 2377881"/>
                <a:gd name="connsiteY3286" fmla="*/ 381770 h 509406"/>
                <a:gd name="connsiteX3287" fmla="*/ 1115475 w 2377881"/>
                <a:gd name="connsiteY3287" fmla="*/ 384151 h 509406"/>
                <a:gd name="connsiteX3288" fmla="*/ 1112236 w 2377881"/>
                <a:gd name="connsiteY3288" fmla="*/ 378722 h 509406"/>
                <a:gd name="connsiteX3289" fmla="*/ 1114618 w 2377881"/>
                <a:gd name="connsiteY3289" fmla="*/ 373007 h 509406"/>
                <a:gd name="connsiteX3290" fmla="*/ 1110712 w 2377881"/>
                <a:gd name="connsiteY3290" fmla="*/ 372055 h 509406"/>
                <a:gd name="connsiteX3291" fmla="*/ 1107379 w 2377881"/>
                <a:gd name="connsiteY3291" fmla="*/ 371197 h 509406"/>
                <a:gd name="connsiteX3292" fmla="*/ 1100044 w 2377881"/>
                <a:gd name="connsiteY3292" fmla="*/ 374436 h 509406"/>
                <a:gd name="connsiteX3293" fmla="*/ 1100426 w 2377881"/>
                <a:gd name="connsiteY3293" fmla="*/ 375103 h 509406"/>
                <a:gd name="connsiteX3294" fmla="*/ 1101759 w 2377881"/>
                <a:gd name="connsiteY3294" fmla="*/ 377389 h 509406"/>
                <a:gd name="connsiteX3295" fmla="*/ 1099283 w 2377881"/>
                <a:gd name="connsiteY3295" fmla="*/ 381008 h 509406"/>
                <a:gd name="connsiteX3296" fmla="*/ 1096425 w 2377881"/>
                <a:gd name="connsiteY3296" fmla="*/ 380437 h 509406"/>
                <a:gd name="connsiteX3297" fmla="*/ 1092710 w 2377881"/>
                <a:gd name="connsiteY3297" fmla="*/ 378722 h 509406"/>
                <a:gd name="connsiteX3298" fmla="*/ 1090139 w 2377881"/>
                <a:gd name="connsiteY3298" fmla="*/ 373293 h 509406"/>
                <a:gd name="connsiteX3299" fmla="*/ 1088234 w 2377881"/>
                <a:gd name="connsiteY3299" fmla="*/ 372055 h 509406"/>
                <a:gd name="connsiteX3300" fmla="*/ 1086995 w 2377881"/>
                <a:gd name="connsiteY3300" fmla="*/ 372055 h 509406"/>
                <a:gd name="connsiteX3301" fmla="*/ 1084614 w 2377881"/>
                <a:gd name="connsiteY3301" fmla="*/ 373102 h 509406"/>
                <a:gd name="connsiteX3302" fmla="*/ 1081376 w 2377881"/>
                <a:gd name="connsiteY3302" fmla="*/ 378627 h 509406"/>
                <a:gd name="connsiteX3303" fmla="*/ 1081947 w 2377881"/>
                <a:gd name="connsiteY3303" fmla="*/ 389866 h 509406"/>
                <a:gd name="connsiteX3304" fmla="*/ 1074994 w 2377881"/>
                <a:gd name="connsiteY3304" fmla="*/ 397486 h 509406"/>
                <a:gd name="connsiteX3305" fmla="*/ 1069184 w 2377881"/>
                <a:gd name="connsiteY3305" fmla="*/ 395867 h 509406"/>
                <a:gd name="connsiteX3306" fmla="*/ 1066040 w 2377881"/>
                <a:gd name="connsiteY3306" fmla="*/ 395010 h 509406"/>
                <a:gd name="connsiteX3307" fmla="*/ 1059754 w 2377881"/>
                <a:gd name="connsiteY3307" fmla="*/ 399487 h 509406"/>
                <a:gd name="connsiteX3308" fmla="*/ 1057753 w 2377881"/>
                <a:gd name="connsiteY3308" fmla="*/ 399106 h 509406"/>
                <a:gd name="connsiteX3309" fmla="*/ 1052991 w 2377881"/>
                <a:gd name="connsiteY3309" fmla="*/ 398820 h 509406"/>
                <a:gd name="connsiteX3310" fmla="*/ 1052515 w 2377881"/>
                <a:gd name="connsiteY3310" fmla="*/ 399296 h 509406"/>
                <a:gd name="connsiteX3311" fmla="*/ 1049943 w 2377881"/>
                <a:gd name="connsiteY3311" fmla="*/ 395391 h 509406"/>
                <a:gd name="connsiteX3312" fmla="*/ 1050705 w 2377881"/>
                <a:gd name="connsiteY3312" fmla="*/ 395296 h 509406"/>
                <a:gd name="connsiteX3313" fmla="*/ 1053467 w 2377881"/>
                <a:gd name="connsiteY3313" fmla="*/ 391962 h 509406"/>
                <a:gd name="connsiteX3314" fmla="*/ 1052610 w 2377881"/>
                <a:gd name="connsiteY3314" fmla="*/ 390914 h 509406"/>
                <a:gd name="connsiteX3315" fmla="*/ 1046609 w 2377881"/>
                <a:gd name="connsiteY3315" fmla="*/ 392819 h 509406"/>
                <a:gd name="connsiteX3316" fmla="*/ 1044514 w 2377881"/>
                <a:gd name="connsiteY3316" fmla="*/ 399010 h 509406"/>
                <a:gd name="connsiteX3317" fmla="*/ 1043657 w 2377881"/>
                <a:gd name="connsiteY3317" fmla="*/ 399106 h 509406"/>
                <a:gd name="connsiteX3318" fmla="*/ 1041656 w 2377881"/>
                <a:gd name="connsiteY3318" fmla="*/ 399296 h 509406"/>
                <a:gd name="connsiteX3319" fmla="*/ 1041751 w 2377881"/>
                <a:gd name="connsiteY3319" fmla="*/ 394915 h 509406"/>
                <a:gd name="connsiteX3320" fmla="*/ 1041085 w 2377881"/>
                <a:gd name="connsiteY3320" fmla="*/ 394057 h 509406"/>
                <a:gd name="connsiteX3321" fmla="*/ 1037560 w 2377881"/>
                <a:gd name="connsiteY3321" fmla="*/ 394724 h 509406"/>
                <a:gd name="connsiteX3322" fmla="*/ 1035084 w 2377881"/>
                <a:gd name="connsiteY3322" fmla="*/ 397105 h 509406"/>
                <a:gd name="connsiteX3323" fmla="*/ 1032608 w 2377881"/>
                <a:gd name="connsiteY3323" fmla="*/ 393962 h 509406"/>
                <a:gd name="connsiteX3324" fmla="*/ 1034608 w 2377881"/>
                <a:gd name="connsiteY3324" fmla="*/ 392724 h 509406"/>
                <a:gd name="connsiteX3325" fmla="*/ 1035751 w 2377881"/>
                <a:gd name="connsiteY3325" fmla="*/ 390057 h 509406"/>
                <a:gd name="connsiteX3326" fmla="*/ 1032989 w 2377881"/>
                <a:gd name="connsiteY3326" fmla="*/ 388723 h 509406"/>
                <a:gd name="connsiteX3327" fmla="*/ 1028321 w 2377881"/>
                <a:gd name="connsiteY3327" fmla="*/ 389581 h 509406"/>
                <a:gd name="connsiteX3328" fmla="*/ 1021559 w 2377881"/>
                <a:gd name="connsiteY3328" fmla="*/ 390247 h 509406"/>
                <a:gd name="connsiteX3329" fmla="*/ 1013272 w 2377881"/>
                <a:gd name="connsiteY3329" fmla="*/ 391295 h 509406"/>
                <a:gd name="connsiteX3330" fmla="*/ 1005747 w 2377881"/>
                <a:gd name="connsiteY3330" fmla="*/ 389104 h 509406"/>
                <a:gd name="connsiteX3331" fmla="*/ 1005652 w 2377881"/>
                <a:gd name="connsiteY3331" fmla="*/ 388819 h 509406"/>
                <a:gd name="connsiteX3332" fmla="*/ 1000889 w 2377881"/>
                <a:gd name="connsiteY3332" fmla="*/ 385485 h 509406"/>
                <a:gd name="connsiteX3333" fmla="*/ 990983 w 2377881"/>
                <a:gd name="connsiteY3333" fmla="*/ 388533 h 509406"/>
                <a:gd name="connsiteX3334" fmla="*/ 991555 w 2377881"/>
                <a:gd name="connsiteY3334" fmla="*/ 389485 h 509406"/>
                <a:gd name="connsiteX3335" fmla="*/ 992412 w 2377881"/>
                <a:gd name="connsiteY3335" fmla="*/ 390819 h 509406"/>
                <a:gd name="connsiteX3336" fmla="*/ 987935 w 2377881"/>
                <a:gd name="connsiteY3336" fmla="*/ 393486 h 509406"/>
                <a:gd name="connsiteX3337" fmla="*/ 970981 w 2377881"/>
                <a:gd name="connsiteY3337" fmla="*/ 396534 h 509406"/>
                <a:gd name="connsiteX3338" fmla="*/ 965361 w 2377881"/>
                <a:gd name="connsiteY3338" fmla="*/ 397010 h 509406"/>
                <a:gd name="connsiteX3339" fmla="*/ 960789 w 2377881"/>
                <a:gd name="connsiteY3339" fmla="*/ 397391 h 509406"/>
                <a:gd name="connsiteX3340" fmla="*/ 953169 w 2377881"/>
                <a:gd name="connsiteY3340" fmla="*/ 390533 h 509406"/>
                <a:gd name="connsiteX3341" fmla="*/ 948311 w 2377881"/>
                <a:gd name="connsiteY3341" fmla="*/ 396058 h 509406"/>
                <a:gd name="connsiteX3342" fmla="*/ 946978 w 2377881"/>
                <a:gd name="connsiteY3342" fmla="*/ 395296 h 509406"/>
                <a:gd name="connsiteX3343" fmla="*/ 942787 w 2377881"/>
                <a:gd name="connsiteY3343" fmla="*/ 396439 h 509406"/>
                <a:gd name="connsiteX3344" fmla="*/ 940786 w 2377881"/>
                <a:gd name="connsiteY3344" fmla="*/ 397677 h 509406"/>
                <a:gd name="connsiteX3345" fmla="*/ 934024 w 2377881"/>
                <a:gd name="connsiteY3345" fmla="*/ 399201 h 509406"/>
                <a:gd name="connsiteX3346" fmla="*/ 929071 w 2377881"/>
                <a:gd name="connsiteY3346" fmla="*/ 394819 h 509406"/>
                <a:gd name="connsiteX3347" fmla="*/ 933548 w 2377881"/>
                <a:gd name="connsiteY3347" fmla="*/ 393962 h 509406"/>
                <a:gd name="connsiteX3348" fmla="*/ 938310 w 2377881"/>
                <a:gd name="connsiteY3348" fmla="*/ 394343 h 509406"/>
                <a:gd name="connsiteX3349" fmla="*/ 937834 w 2377881"/>
                <a:gd name="connsiteY3349" fmla="*/ 394057 h 509406"/>
                <a:gd name="connsiteX3350" fmla="*/ 935071 w 2377881"/>
                <a:gd name="connsiteY3350" fmla="*/ 392152 h 509406"/>
                <a:gd name="connsiteX3351" fmla="*/ 927737 w 2377881"/>
                <a:gd name="connsiteY3351" fmla="*/ 390343 h 509406"/>
                <a:gd name="connsiteX3352" fmla="*/ 924118 w 2377881"/>
                <a:gd name="connsiteY3352" fmla="*/ 395867 h 509406"/>
                <a:gd name="connsiteX3353" fmla="*/ 922213 w 2377881"/>
                <a:gd name="connsiteY3353" fmla="*/ 399963 h 509406"/>
                <a:gd name="connsiteX3354" fmla="*/ 918689 w 2377881"/>
                <a:gd name="connsiteY3354" fmla="*/ 401773 h 509406"/>
                <a:gd name="connsiteX3355" fmla="*/ 919165 w 2377881"/>
                <a:gd name="connsiteY3355" fmla="*/ 395105 h 509406"/>
                <a:gd name="connsiteX3356" fmla="*/ 916784 w 2377881"/>
                <a:gd name="connsiteY3356" fmla="*/ 393486 h 509406"/>
                <a:gd name="connsiteX3357" fmla="*/ 912878 w 2377881"/>
                <a:gd name="connsiteY3357" fmla="*/ 397391 h 509406"/>
                <a:gd name="connsiteX3358" fmla="*/ 910687 w 2377881"/>
                <a:gd name="connsiteY3358" fmla="*/ 396724 h 509406"/>
                <a:gd name="connsiteX3359" fmla="*/ 908020 w 2377881"/>
                <a:gd name="connsiteY3359" fmla="*/ 395486 h 509406"/>
                <a:gd name="connsiteX3360" fmla="*/ 899067 w 2377881"/>
                <a:gd name="connsiteY3360" fmla="*/ 397391 h 509406"/>
                <a:gd name="connsiteX3361" fmla="*/ 897638 w 2377881"/>
                <a:gd name="connsiteY3361" fmla="*/ 396629 h 509406"/>
                <a:gd name="connsiteX3362" fmla="*/ 884017 w 2377881"/>
                <a:gd name="connsiteY3362" fmla="*/ 399677 h 509406"/>
                <a:gd name="connsiteX3363" fmla="*/ 880589 w 2377881"/>
                <a:gd name="connsiteY3363" fmla="*/ 399487 h 509406"/>
                <a:gd name="connsiteX3364" fmla="*/ 874492 w 2377881"/>
                <a:gd name="connsiteY3364" fmla="*/ 399201 h 509406"/>
                <a:gd name="connsiteX3365" fmla="*/ 870873 w 2377881"/>
                <a:gd name="connsiteY3365" fmla="*/ 398248 h 509406"/>
                <a:gd name="connsiteX3366" fmla="*/ 865063 w 2377881"/>
                <a:gd name="connsiteY3366" fmla="*/ 408631 h 509406"/>
                <a:gd name="connsiteX3367" fmla="*/ 856109 w 2377881"/>
                <a:gd name="connsiteY3367" fmla="*/ 398058 h 509406"/>
                <a:gd name="connsiteX3368" fmla="*/ 852109 w 2377881"/>
                <a:gd name="connsiteY3368" fmla="*/ 399391 h 509406"/>
                <a:gd name="connsiteX3369" fmla="*/ 850680 w 2377881"/>
                <a:gd name="connsiteY3369" fmla="*/ 399868 h 509406"/>
                <a:gd name="connsiteX3370" fmla="*/ 847346 w 2377881"/>
                <a:gd name="connsiteY3370" fmla="*/ 401773 h 509406"/>
                <a:gd name="connsiteX3371" fmla="*/ 841631 w 2377881"/>
                <a:gd name="connsiteY3371" fmla="*/ 399010 h 509406"/>
                <a:gd name="connsiteX3372" fmla="*/ 841631 w 2377881"/>
                <a:gd name="connsiteY3372" fmla="*/ 404344 h 509406"/>
                <a:gd name="connsiteX3373" fmla="*/ 840012 w 2377881"/>
                <a:gd name="connsiteY3373" fmla="*/ 410059 h 509406"/>
                <a:gd name="connsiteX3374" fmla="*/ 835345 w 2377881"/>
                <a:gd name="connsiteY3374" fmla="*/ 409202 h 509406"/>
                <a:gd name="connsiteX3375" fmla="*/ 831059 w 2377881"/>
                <a:gd name="connsiteY3375" fmla="*/ 408440 h 509406"/>
                <a:gd name="connsiteX3376" fmla="*/ 823058 w 2377881"/>
                <a:gd name="connsiteY3376" fmla="*/ 404630 h 509406"/>
                <a:gd name="connsiteX3377" fmla="*/ 821819 w 2377881"/>
                <a:gd name="connsiteY3377" fmla="*/ 400344 h 509406"/>
                <a:gd name="connsiteX3378" fmla="*/ 820867 w 2377881"/>
                <a:gd name="connsiteY3378" fmla="*/ 399582 h 509406"/>
                <a:gd name="connsiteX3379" fmla="*/ 815818 w 2377881"/>
                <a:gd name="connsiteY3379" fmla="*/ 397486 h 509406"/>
                <a:gd name="connsiteX3380" fmla="*/ 815818 w 2377881"/>
                <a:gd name="connsiteY3380" fmla="*/ 401582 h 509406"/>
                <a:gd name="connsiteX3381" fmla="*/ 815152 w 2377881"/>
                <a:gd name="connsiteY3381" fmla="*/ 405487 h 509406"/>
                <a:gd name="connsiteX3382" fmla="*/ 811818 w 2377881"/>
                <a:gd name="connsiteY3382" fmla="*/ 403582 h 509406"/>
                <a:gd name="connsiteX3383" fmla="*/ 810294 w 2377881"/>
                <a:gd name="connsiteY3383" fmla="*/ 402154 h 509406"/>
                <a:gd name="connsiteX3384" fmla="*/ 804008 w 2377881"/>
                <a:gd name="connsiteY3384" fmla="*/ 400725 h 509406"/>
                <a:gd name="connsiteX3385" fmla="*/ 796768 w 2377881"/>
                <a:gd name="connsiteY3385" fmla="*/ 407488 h 509406"/>
                <a:gd name="connsiteX3386" fmla="*/ 791911 w 2377881"/>
                <a:gd name="connsiteY3386" fmla="*/ 406440 h 509406"/>
                <a:gd name="connsiteX3387" fmla="*/ 792101 w 2377881"/>
                <a:gd name="connsiteY3387" fmla="*/ 405964 h 509406"/>
                <a:gd name="connsiteX3388" fmla="*/ 793530 w 2377881"/>
                <a:gd name="connsiteY3388" fmla="*/ 402439 h 509406"/>
                <a:gd name="connsiteX3389" fmla="*/ 788386 w 2377881"/>
                <a:gd name="connsiteY3389" fmla="*/ 402630 h 509406"/>
                <a:gd name="connsiteX3390" fmla="*/ 783719 w 2377881"/>
                <a:gd name="connsiteY3390" fmla="*/ 407297 h 509406"/>
                <a:gd name="connsiteX3391" fmla="*/ 779338 w 2377881"/>
                <a:gd name="connsiteY3391" fmla="*/ 407964 h 509406"/>
                <a:gd name="connsiteX3392" fmla="*/ 775051 w 2377881"/>
                <a:gd name="connsiteY3392" fmla="*/ 409393 h 509406"/>
                <a:gd name="connsiteX3393" fmla="*/ 770575 w 2377881"/>
                <a:gd name="connsiteY3393" fmla="*/ 413679 h 509406"/>
                <a:gd name="connsiteX3394" fmla="*/ 771527 w 2377881"/>
                <a:gd name="connsiteY3394" fmla="*/ 406535 h 509406"/>
                <a:gd name="connsiteX3395" fmla="*/ 773527 w 2377881"/>
                <a:gd name="connsiteY3395" fmla="*/ 405487 h 509406"/>
                <a:gd name="connsiteX3396" fmla="*/ 775528 w 2377881"/>
                <a:gd name="connsiteY3396" fmla="*/ 404535 h 509406"/>
                <a:gd name="connsiteX3397" fmla="*/ 774194 w 2377881"/>
                <a:gd name="connsiteY3397" fmla="*/ 400915 h 509406"/>
                <a:gd name="connsiteX3398" fmla="*/ 773337 w 2377881"/>
                <a:gd name="connsiteY3398" fmla="*/ 395962 h 509406"/>
                <a:gd name="connsiteX3399" fmla="*/ 774670 w 2377881"/>
                <a:gd name="connsiteY3399" fmla="*/ 393105 h 509406"/>
                <a:gd name="connsiteX3400" fmla="*/ 772575 w 2377881"/>
                <a:gd name="connsiteY3400" fmla="*/ 390438 h 509406"/>
                <a:gd name="connsiteX3401" fmla="*/ 766193 w 2377881"/>
                <a:gd name="connsiteY3401" fmla="*/ 393010 h 509406"/>
                <a:gd name="connsiteX3402" fmla="*/ 766003 w 2377881"/>
                <a:gd name="connsiteY3402" fmla="*/ 406726 h 509406"/>
                <a:gd name="connsiteX3403" fmla="*/ 758383 w 2377881"/>
                <a:gd name="connsiteY3403" fmla="*/ 407392 h 509406"/>
                <a:gd name="connsiteX3404" fmla="*/ 751239 w 2377881"/>
                <a:gd name="connsiteY3404" fmla="*/ 408059 h 509406"/>
                <a:gd name="connsiteX3405" fmla="*/ 737333 w 2377881"/>
                <a:gd name="connsiteY3405" fmla="*/ 411774 h 509406"/>
                <a:gd name="connsiteX3406" fmla="*/ 730284 w 2377881"/>
                <a:gd name="connsiteY3406" fmla="*/ 408916 h 509406"/>
                <a:gd name="connsiteX3407" fmla="*/ 729522 w 2377881"/>
                <a:gd name="connsiteY3407" fmla="*/ 410821 h 509406"/>
                <a:gd name="connsiteX3408" fmla="*/ 733999 w 2377881"/>
                <a:gd name="connsiteY3408" fmla="*/ 414346 h 509406"/>
                <a:gd name="connsiteX3409" fmla="*/ 736666 w 2377881"/>
                <a:gd name="connsiteY3409" fmla="*/ 416632 h 509406"/>
                <a:gd name="connsiteX3410" fmla="*/ 736570 w 2377881"/>
                <a:gd name="connsiteY3410" fmla="*/ 419394 h 509406"/>
                <a:gd name="connsiteX3411" fmla="*/ 733237 w 2377881"/>
                <a:gd name="connsiteY3411" fmla="*/ 419965 h 509406"/>
                <a:gd name="connsiteX3412" fmla="*/ 730379 w 2377881"/>
                <a:gd name="connsiteY3412" fmla="*/ 417965 h 509406"/>
                <a:gd name="connsiteX3413" fmla="*/ 724474 w 2377881"/>
                <a:gd name="connsiteY3413" fmla="*/ 420823 h 509406"/>
                <a:gd name="connsiteX3414" fmla="*/ 723331 w 2377881"/>
                <a:gd name="connsiteY3414" fmla="*/ 420442 h 509406"/>
                <a:gd name="connsiteX3415" fmla="*/ 719235 w 2377881"/>
                <a:gd name="connsiteY3415" fmla="*/ 417870 h 509406"/>
                <a:gd name="connsiteX3416" fmla="*/ 721521 w 2377881"/>
                <a:gd name="connsiteY3416" fmla="*/ 416060 h 509406"/>
                <a:gd name="connsiteX3417" fmla="*/ 723045 w 2377881"/>
                <a:gd name="connsiteY3417" fmla="*/ 415774 h 509406"/>
                <a:gd name="connsiteX3418" fmla="*/ 722569 w 2377881"/>
                <a:gd name="connsiteY3418" fmla="*/ 408631 h 509406"/>
                <a:gd name="connsiteX3419" fmla="*/ 719997 w 2377881"/>
                <a:gd name="connsiteY3419" fmla="*/ 405583 h 509406"/>
                <a:gd name="connsiteX3420" fmla="*/ 717616 w 2377881"/>
                <a:gd name="connsiteY3420" fmla="*/ 405868 h 509406"/>
                <a:gd name="connsiteX3421" fmla="*/ 717425 w 2377881"/>
                <a:gd name="connsiteY3421" fmla="*/ 407297 h 509406"/>
                <a:gd name="connsiteX3422" fmla="*/ 718283 w 2377881"/>
                <a:gd name="connsiteY3422" fmla="*/ 408059 h 509406"/>
                <a:gd name="connsiteX3423" fmla="*/ 718378 w 2377881"/>
                <a:gd name="connsiteY3423" fmla="*/ 409297 h 509406"/>
                <a:gd name="connsiteX3424" fmla="*/ 715711 w 2377881"/>
                <a:gd name="connsiteY3424" fmla="*/ 411869 h 509406"/>
                <a:gd name="connsiteX3425" fmla="*/ 714853 w 2377881"/>
                <a:gd name="connsiteY3425" fmla="*/ 411393 h 509406"/>
                <a:gd name="connsiteX3426" fmla="*/ 712567 w 2377881"/>
                <a:gd name="connsiteY3426" fmla="*/ 410155 h 509406"/>
                <a:gd name="connsiteX3427" fmla="*/ 707043 w 2377881"/>
                <a:gd name="connsiteY3427" fmla="*/ 408440 h 509406"/>
                <a:gd name="connsiteX3428" fmla="*/ 697994 w 2377881"/>
                <a:gd name="connsiteY3428" fmla="*/ 408916 h 509406"/>
                <a:gd name="connsiteX3429" fmla="*/ 693994 w 2377881"/>
                <a:gd name="connsiteY3429" fmla="*/ 407869 h 509406"/>
                <a:gd name="connsiteX3430" fmla="*/ 690850 w 2377881"/>
                <a:gd name="connsiteY3430" fmla="*/ 409964 h 509406"/>
                <a:gd name="connsiteX3431" fmla="*/ 690184 w 2377881"/>
                <a:gd name="connsiteY3431" fmla="*/ 410440 h 509406"/>
                <a:gd name="connsiteX3432" fmla="*/ 683231 w 2377881"/>
                <a:gd name="connsiteY3432" fmla="*/ 412155 h 509406"/>
                <a:gd name="connsiteX3433" fmla="*/ 680944 w 2377881"/>
                <a:gd name="connsiteY3433" fmla="*/ 411107 h 509406"/>
                <a:gd name="connsiteX3434" fmla="*/ 670943 w 2377881"/>
                <a:gd name="connsiteY3434" fmla="*/ 412155 h 509406"/>
                <a:gd name="connsiteX3435" fmla="*/ 660942 w 2377881"/>
                <a:gd name="connsiteY3435" fmla="*/ 412441 h 509406"/>
                <a:gd name="connsiteX3436" fmla="*/ 656179 w 2377881"/>
                <a:gd name="connsiteY3436" fmla="*/ 412441 h 509406"/>
                <a:gd name="connsiteX3437" fmla="*/ 647893 w 2377881"/>
                <a:gd name="connsiteY3437" fmla="*/ 412726 h 509406"/>
                <a:gd name="connsiteX3438" fmla="*/ 641797 w 2377881"/>
                <a:gd name="connsiteY3438" fmla="*/ 411964 h 509406"/>
                <a:gd name="connsiteX3439" fmla="*/ 639892 w 2377881"/>
                <a:gd name="connsiteY3439" fmla="*/ 415679 h 509406"/>
                <a:gd name="connsiteX3440" fmla="*/ 640082 w 2377881"/>
                <a:gd name="connsiteY3440" fmla="*/ 418251 h 509406"/>
                <a:gd name="connsiteX3441" fmla="*/ 636844 w 2377881"/>
                <a:gd name="connsiteY3441" fmla="*/ 416346 h 509406"/>
                <a:gd name="connsiteX3442" fmla="*/ 635510 w 2377881"/>
                <a:gd name="connsiteY3442" fmla="*/ 413679 h 509406"/>
                <a:gd name="connsiteX3443" fmla="*/ 632176 w 2377881"/>
                <a:gd name="connsiteY3443" fmla="*/ 409202 h 509406"/>
                <a:gd name="connsiteX3444" fmla="*/ 628843 w 2377881"/>
                <a:gd name="connsiteY3444" fmla="*/ 413012 h 509406"/>
                <a:gd name="connsiteX3445" fmla="*/ 620270 w 2377881"/>
                <a:gd name="connsiteY3445" fmla="*/ 410726 h 509406"/>
                <a:gd name="connsiteX3446" fmla="*/ 607602 w 2377881"/>
                <a:gd name="connsiteY3446" fmla="*/ 408059 h 509406"/>
                <a:gd name="connsiteX3447" fmla="*/ 618175 w 2377881"/>
                <a:gd name="connsiteY3447" fmla="*/ 405868 h 509406"/>
                <a:gd name="connsiteX3448" fmla="*/ 620080 w 2377881"/>
                <a:gd name="connsiteY3448" fmla="*/ 405487 h 509406"/>
                <a:gd name="connsiteX3449" fmla="*/ 622175 w 2377881"/>
                <a:gd name="connsiteY3449" fmla="*/ 402154 h 509406"/>
                <a:gd name="connsiteX3450" fmla="*/ 613889 w 2377881"/>
                <a:gd name="connsiteY3450" fmla="*/ 399772 h 509406"/>
                <a:gd name="connsiteX3451" fmla="*/ 607507 w 2377881"/>
                <a:gd name="connsiteY3451" fmla="*/ 398058 h 509406"/>
                <a:gd name="connsiteX3452" fmla="*/ 595410 w 2377881"/>
                <a:gd name="connsiteY3452" fmla="*/ 401582 h 509406"/>
                <a:gd name="connsiteX3453" fmla="*/ 590267 w 2377881"/>
                <a:gd name="connsiteY3453" fmla="*/ 398534 h 509406"/>
                <a:gd name="connsiteX3454" fmla="*/ 586933 w 2377881"/>
                <a:gd name="connsiteY3454" fmla="*/ 406440 h 509406"/>
                <a:gd name="connsiteX3455" fmla="*/ 591219 w 2377881"/>
                <a:gd name="connsiteY3455" fmla="*/ 405773 h 509406"/>
                <a:gd name="connsiteX3456" fmla="*/ 595791 w 2377881"/>
                <a:gd name="connsiteY3456" fmla="*/ 405011 h 509406"/>
                <a:gd name="connsiteX3457" fmla="*/ 600649 w 2377881"/>
                <a:gd name="connsiteY3457" fmla="*/ 407011 h 509406"/>
                <a:gd name="connsiteX3458" fmla="*/ 609412 w 2377881"/>
                <a:gd name="connsiteY3458" fmla="*/ 401773 h 509406"/>
                <a:gd name="connsiteX3459" fmla="*/ 601982 w 2377881"/>
                <a:gd name="connsiteY3459" fmla="*/ 408250 h 509406"/>
                <a:gd name="connsiteX3460" fmla="*/ 602554 w 2377881"/>
                <a:gd name="connsiteY3460" fmla="*/ 413584 h 509406"/>
                <a:gd name="connsiteX3461" fmla="*/ 597696 w 2377881"/>
                <a:gd name="connsiteY3461" fmla="*/ 416251 h 509406"/>
                <a:gd name="connsiteX3462" fmla="*/ 595696 w 2377881"/>
                <a:gd name="connsiteY3462" fmla="*/ 417013 h 509406"/>
                <a:gd name="connsiteX3463" fmla="*/ 589600 w 2377881"/>
                <a:gd name="connsiteY3463" fmla="*/ 416727 h 509406"/>
                <a:gd name="connsiteX3464" fmla="*/ 581980 w 2377881"/>
                <a:gd name="connsiteY3464" fmla="*/ 415965 h 509406"/>
                <a:gd name="connsiteX3465" fmla="*/ 573121 w 2377881"/>
                <a:gd name="connsiteY3465" fmla="*/ 419965 h 509406"/>
                <a:gd name="connsiteX3466" fmla="*/ 571407 w 2377881"/>
                <a:gd name="connsiteY3466" fmla="*/ 422823 h 509406"/>
                <a:gd name="connsiteX3467" fmla="*/ 570931 w 2377881"/>
                <a:gd name="connsiteY3467" fmla="*/ 422347 h 509406"/>
                <a:gd name="connsiteX3468" fmla="*/ 565025 w 2377881"/>
                <a:gd name="connsiteY3468" fmla="*/ 416441 h 509406"/>
                <a:gd name="connsiteX3469" fmla="*/ 563025 w 2377881"/>
                <a:gd name="connsiteY3469" fmla="*/ 414822 h 509406"/>
                <a:gd name="connsiteX3470" fmla="*/ 553500 w 2377881"/>
                <a:gd name="connsiteY3470" fmla="*/ 417203 h 509406"/>
                <a:gd name="connsiteX3471" fmla="*/ 548833 w 2377881"/>
                <a:gd name="connsiteY3471" fmla="*/ 416346 h 509406"/>
                <a:gd name="connsiteX3472" fmla="*/ 544070 w 2377881"/>
                <a:gd name="connsiteY3472" fmla="*/ 415489 h 509406"/>
                <a:gd name="connsiteX3473" fmla="*/ 544070 w 2377881"/>
                <a:gd name="connsiteY3473" fmla="*/ 413012 h 509406"/>
                <a:gd name="connsiteX3474" fmla="*/ 536545 w 2377881"/>
                <a:gd name="connsiteY3474" fmla="*/ 419965 h 509406"/>
                <a:gd name="connsiteX3475" fmla="*/ 532735 w 2377881"/>
                <a:gd name="connsiteY3475" fmla="*/ 420156 h 509406"/>
                <a:gd name="connsiteX3476" fmla="*/ 532735 w 2377881"/>
                <a:gd name="connsiteY3476" fmla="*/ 418060 h 509406"/>
                <a:gd name="connsiteX3477" fmla="*/ 532735 w 2377881"/>
                <a:gd name="connsiteY3477" fmla="*/ 416822 h 509406"/>
                <a:gd name="connsiteX3478" fmla="*/ 524449 w 2377881"/>
                <a:gd name="connsiteY3478" fmla="*/ 413584 h 509406"/>
                <a:gd name="connsiteX3479" fmla="*/ 515495 w 2377881"/>
                <a:gd name="connsiteY3479" fmla="*/ 418537 h 509406"/>
                <a:gd name="connsiteX3480" fmla="*/ 514448 w 2377881"/>
                <a:gd name="connsiteY3480" fmla="*/ 418727 h 509406"/>
                <a:gd name="connsiteX3481" fmla="*/ 510257 w 2377881"/>
                <a:gd name="connsiteY3481" fmla="*/ 420442 h 509406"/>
                <a:gd name="connsiteX3482" fmla="*/ 507018 w 2377881"/>
                <a:gd name="connsiteY3482" fmla="*/ 421204 h 509406"/>
                <a:gd name="connsiteX3483" fmla="*/ 499208 w 2377881"/>
                <a:gd name="connsiteY3483" fmla="*/ 423299 h 509406"/>
                <a:gd name="connsiteX3484" fmla="*/ 495016 w 2377881"/>
                <a:gd name="connsiteY3484" fmla="*/ 423013 h 509406"/>
                <a:gd name="connsiteX3485" fmla="*/ 489778 w 2377881"/>
                <a:gd name="connsiteY3485" fmla="*/ 422632 h 509406"/>
                <a:gd name="connsiteX3486" fmla="*/ 480919 w 2377881"/>
                <a:gd name="connsiteY3486" fmla="*/ 421013 h 509406"/>
                <a:gd name="connsiteX3487" fmla="*/ 475776 w 2377881"/>
                <a:gd name="connsiteY3487" fmla="*/ 421204 h 509406"/>
                <a:gd name="connsiteX3488" fmla="*/ 470823 w 2377881"/>
                <a:gd name="connsiteY3488" fmla="*/ 422537 h 509406"/>
                <a:gd name="connsiteX3489" fmla="*/ 464156 w 2377881"/>
                <a:gd name="connsiteY3489" fmla="*/ 425204 h 509406"/>
                <a:gd name="connsiteX3490" fmla="*/ 459012 w 2377881"/>
                <a:gd name="connsiteY3490" fmla="*/ 426538 h 509406"/>
                <a:gd name="connsiteX3491" fmla="*/ 452344 w 2377881"/>
                <a:gd name="connsiteY3491" fmla="*/ 424633 h 509406"/>
                <a:gd name="connsiteX3492" fmla="*/ 449868 w 2377881"/>
                <a:gd name="connsiteY3492" fmla="*/ 424252 h 509406"/>
                <a:gd name="connsiteX3493" fmla="*/ 446058 w 2377881"/>
                <a:gd name="connsiteY3493" fmla="*/ 426347 h 509406"/>
                <a:gd name="connsiteX3494" fmla="*/ 446820 w 2377881"/>
                <a:gd name="connsiteY3494" fmla="*/ 427681 h 509406"/>
                <a:gd name="connsiteX3495" fmla="*/ 434818 w 2377881"/>
                <a:gd name="connsiteY3495" fmla="*/ 429490 h 509406"/>
                <a:gd name="connsiteX3496" fmla="*/ 430532 w 2377881"/>
                <a:gd name="connsiteY3496" fmla="*/ 424442 h 509406"/>
                <a:gd name="connsiteX3497" fmla="*/ 428151 w 2377881"/>
                <a:gd name="connsiteY3497" fmla="*/ 425490 h 509406"/>
                <a:gd name="connsiteX3498" fmla="*/ 415197 w 2377881"/>
                <a:gd name="connsiteY3498" fmla="*/ 425299 h 509406"/>
                <a:gd name="connsiteX3499" fmla="*/ 414721 w 2377881"/>
                <a:gd name="connsiteY3499" fmla="*/ 425109 h 509406"/>
                <a:gd name="connsiteX3500" fmla="*/ 411196 w 2377881"/>
                <a:gd name="connsiteY3500" fmla="*/ 429586 h 509406"/>
                <a:gd name="connsiteX3501" fmla="*/ 407767 w 2377881"/>
                <a:gd name="connsiteY3501" fmla="*/ 428538 h 509406"/>
                <a:gd name="connsiteX3502" fmla="*/ 401767 w 2377881"/>
                <a:gd name="connsiteY3502" fmla="*/ 425014 h 509406"/>
                <a:gd name="connsiteX3503" fmla="*/ 397481 w 2377881"/>
                <a:gd name="connsiteY3503" fmla="*/ 425490 h 509406"/>
                <a:gd name="connsiteX3504" fmla="*/ 395290 w 2377881"/>
                <a:gd name="connsiteY3504" fmla="*/ 428443 h 509406"/>
                <a:gd name="connsiteX3505" fmla="*/ 391099 w 2377881"/>
                <a:gd name="connsiteY3505" fmla="*/ 429300 h 509406"/>
                <a:gd name="connsiteX3506" fmla="*/ 379288 w 2377881"/>
                <a:gd name="connsiteY3506" fmla="*/ 431205 h 509406"/>
                <a:gd name="connsiteX3507" fmla="*/ 371763 w 2377881"/>
                <a:gd name="connsiteY3507" fmla="*/ 428538 h 509406"/>
                <a:gd name="connsiteX3508" fmla="*/ 369286 w 2377881"/>
                <a:gd name="connsiteY3508" fmla="*/ 424918 h 509406"/>
                <a:gd name="connsiteX3509" fmla="*/ 365667 w 2377881"/>
                <a:gd name="connsiteY3509" fmla="*/ 429681 h 509406"/>
                <a:gd name="connsiteX3510" fmla="*/ 360333 w 2377881"/>
                <a:gd name="connsiteY3510" fmla="*/ 434634 h 509406"/>
                <a:gd name="connsiteX3511" fmla="*/ 361190 w 2377881"/>
                <a:gd name="connsiteY3511" fmla="*/ 434920 h 509406"/>
                <a:gd name="connsiteX3512" fmla="*/ 361857 w 2377881"/>
                <a:gd name="connsiteY3512" fmla="*/ 435205 h 509406"/>
                <a:gd name="connsiteX3513" fmla="*/ 359476 w 2377881"/>
                <a:gd name="connsiteY3513" fmla="*/ 437491 h 509406"/>
                <a:gd name="connsiteX3514" fmla="*/ 357952 w 2377881"/>
                <a:gd name="connsiteY3514" fmla="*/ 438730 h 509406"/>
                <a:gd name="connsiteX3515" fmla="*/ 356142 w 2377881"/>
                <a:gd name="connsiteY3515" fmla="*/ 442063 h 509406"/>
                <a:gd name="connsiteX3516" fmla="*/ 359571 w 2377881"/>
                <a:gd name="connsiteY3516" fmla="*/ 444159 h 509406"/>
                <a:gd name="connsiteX3517" fmla="*/ 359190 w 2377881"/>
                <a:gd name="connsiteY3517" fmla="*/ 451684 h 509406"/>
                <a:gd name="connsiteX3518" fmla="*/ 356333 w 2377881"/>
                <a:gd name="connsiteY3518" fmla="*/ 454922 h 509406"/>
                <a:gd name="connsiteX3519" fmla="*/ 351951 w 2377881"/>
                <a:gd name="connsiteY3519" fmla="*/ 451303 h 509406"/>
                <a:gd name="connsiteX3520" fmla="*/ 349760 w 2377881"/>
                <a:gd name="connsiteY3520" fmla="*/ 445588 h 509406"/>
                <a:gd name="connsiteX3521" fmla="*/ 344712 w 2377881"/>
                <a:gd name="connsiteY3521" fmla="*/ 447207 h 509406"/>
                <a:gd name="connsiteX3522" fmla="*/ 344807 w 2377881"/>
                <a:gd name="connsiteY3522" fmla="*/ 447874 h 509406"/>
                <a:gd name="connsiteX3523" fmla="*/ 344521 w 2377881"/>
                <a:gd name="connsiteY3523" fmla="*/ 451303 h 509406"/>
                <a:gd name="connsiteX3524" fmla="*/ 340331 w 2377881"/>
                <a:gd name="connsiteY3524" fmla="*/ 454065 h 509406"/>
                <a:gd name="connsiteX3525" fmla="*/ 335758 w 2377881"/>
                <a:gd name="connsiteY3525" fmla="*/ 455208 h 509406"/>
                <a:gd name="connsiteX3526" fmla="*/ 324995 w 2377881"/>
                <a:gd name="connsiteY3526" fmla="*/ 448540 h 509406"/>
                <a:gd name="connsiteX3527" fmla="*/ 322995 w 2377881"/>
                <a:gd name="connsiteY3527" fmla="*/ 447207 h 509406"/>
                <a:gd name="connsiteX3528" fmla="*/ 320423 w 2377881"/>
                <a:gd name="connsiteY3528" fmla="*/ 451874 h 509406"/>
                <a:gd name="connsiteX3529" fmla="*/ 323281 w 2377881"/>
                <a:gd name="connsiteY3529" fmla="*/ 451684 h 509406"/>
                <a:gd name="connsiteX3530" fmla="*/ 323757 w 2377881"/>
                <a:gd name="connsiteY3530" fmla="*/ 451684 h 509406"/>
                <a:gd name="connsiteX3531" fmla="*/ 320518 w 2377881"/>
                <a:gd name="connsiteY3531" fmla="*/ 453208 h 509406"/>
                <a:gd name="connsiteX3532" fmla="*/ 310803 w 2377881"/>
                <a:gd name="connsiteY3532" fmla="*/ 449493 h 509406"/>
                <a:gd name="connsiteX3533" fmla="*/ 311946 w 2377881"/>
                <a:gd name="connsiteY3533" fmla="*/ 444540 h 509406"/>
                <a:gd name="connsiteX3534" fmla="*/ 311089 w 2377881"/>
                <a:gd name="connsiteY3534" fmla="*/ 443397 h 509406"/>
                <a:gd name="connsiteX3535" fmla="*/ 309946 w 2377881"/>
                <a:gd name="connsiteY3535" fmla="*/ 439968 h 509406"/>
                <a:gd name="connsiteX3536" fmla="*/ 315089 w 2377881"/>
                <a:gd name="connsiteY3536" fmla="*/ 440444 h 509406"/>
                <a:gd name="connsiteX3537" fmla="*/ 318328 w 2377881"/>
                <a:gd name="connsiteY3537" fmla="*/ 444349 h 509406"/>
                <a:gd name="connsiteX3538" fmla="*/ 332044 w 2377881"/>
                <a:gd name="connsiteY3538" fmla="*/ 445397 h 509406"/>
                <a:gd name="connsiteX3539" fmla="*/ 331949 w 2377881"/>
                <a:gd name="connsiteY3539" fmla="*/ 444826 h 509406"/>
                <a:gd name="connsiteX3540" fmla="*/ 331186 w 2377881"/>
                <a:gd name="connsiteY3540" fmla="*/ 441492 h 509406"/>
                <a:gd name="connsiteX3541" fmla="*/ 327472 w 2377881"/>
                <a:gd name="connsiteY3541" fmla="*/ 434729 h 509406"/>
                <a:gd name="connsiteX3542" fmla="*/ 327281 w 2377881"/>
                <a:gd name="connsiteY3542" fmla="*/ 433110 h 509406"/>
                <a:gd name="connsiteX3543" fmla="*/ 332520 w 2377881"/>
                <a:gd name="connsiteY3543" fmla="*/ 435301 h 509406"/>
                <a:gd name="connsiteX3544" fmla="*/ 336044 w 2377881"/>
                <a:gd name="connsiteY3544" fmla="*/ 441206 h 509406"/>
                <a:gd name="connsiteX3545" fmla="*/ 336901 w 2377881"/>
                <a:gd name="connsiteY3545" fmla="*/ 440730 h 509406"/>
                <a:gd name="connsiteX3546" fmla="*/ 342807 w 2377881"/>
                <a:gd name="connsiteY3546" fmla="*/ 436920 h 509406"/>
                <a:gd name="connsiteX3547" fmla="*/ 343188 w 2377881"/>
                <a:gd name="connsiteY3547" fmla="*/ 436729 h 509406"/>
                <a:gd name="connsiteX3548" fmla="*/ 344617 w 2377881"/>
                <a:gd name="connsiteY3548" fmla="*/ 438444 h 509406"/>
                <a:gd name="connsiteX3549" fmla="*/ 344426 w 2377881"/>
                <a:gd name="connsiteY3549" fmla="*/ 438920 h 509406"/>
                <a:gd name="connsiteX3550" fmla="*/ 343188 w 2377881"/>
                <a:gd name="connsiteY3550" fmla="*/ 442825 h 509406"/>
                <a:gd name="connsiteX3551" fmla="*/ 350141 w 2377881"/>
                <a:gd name="connsiteY3551" fmla="*/ 438349 h 509406"/>
                <a:gd name="connsiteX3552" fmla="*/ 350999 w 2377881"/>
                <a:gd name="connsiteY3552" fmla="*/ 436253 h 509406"/>
                <a:gd name="connsiteX3553" fmla="*/ 351760 w 2377881"/>
                <a:gd name="connsiteY3553" fmla="*/ 434443 h 509406"/>
                <a:gd name="connsiteX3554" fmla="*/ 350713 w 2377881"/>
                <a:gd name="connsiteY3554" fmla="*/ 432824 h 509406"/>
                <a:gd name="connsiteX3555" fmla="*/ 348617 w 2377881"/>
                <a:gd name="connsiteY3555" fmla="*/ 432443 h 509406"/>
                <a:gd name="connsiteX3556" fmla="*/ 346045 w 2377881"/>
                <a:gd name="connsiteY3556" fmla="*/ 431967 h 509406"/>
                <a:gd name="connsiteX3557" fmla="*/ 340807 w 2377881"/>
                <a:gd name="connsiteY3557" fmla="*/ 430348 h 509406"/>
                <a:gd name="connsiteX3558" fmla="*/ 339664 w 2377881"/>
                <a:gd name="connsiteY3558" fmla="*/ 434253 h 509406"/>
                <a:gd name="connsiteX3559" fmla="*/ 338521 w 2377881"/>
                <a:gd name="connsiteY3559" fmla="*/ 432919 h 509406"/>
                <a:gd name="connsiteX3560" fmla="*/ 331567 w 2377881"/>
                <a:gd name="connsiteY3560" fmla="*/ 427871 h 509406"/>
                <a:gd name="connsiteX3561" fmla="*/ 319852 w 2377881"/>
                <a:gd name="connsiteY3561" fmla="*/ 429586 h 509406"/>
                <a:gd name="connsiteX3562" fmla="*/ 318042 w 2377881"/>
                <a:gd name="connsiteY3562" fmla="*/ 428633 h 509406"/>
                <a:gd name="connsiteX3563" fmla="*/ 313851 w 2377881"/>
                <a:gd name="connsiteY3563" fmla="*/ 429967 h 509406"/>
                <a:gd name="connsiteX3564" fmla="*/ 309469 w 2377881"/>
                <a:gd name="connsiteY3564" fmla="*/ 432919 h 509406"/>
                <a:gd name="connsiteX3565" fmla="*/ 298992 w 2377881"/>
                <a:gd name="connsiteY3565" fmla="*/ 439587 h 509406"/>
                <a:gd name="connsiteX3566" fmla="*/ 293467 w 2377881"/>
                <a:gd name="connsiteY3566" fmla="*/ 445588 h 509406"/>
                <a:gd name="connsiteX3567" fmla="*/ 291848 w 2377881"/>
                <a:gd name="connsiteY3567" fmla="*/ 444635 h 509406"/>
                <a:gd name="connsiteX3568" fmla="*/ 293563 w 2377881"/>
                <a:gd name="connsiteY3568" fmla="*/ 441111 h 509406"/>
                <a:gd name="connsiteX3569" fmla="*/ 294610 w 2377881"/>
                <a:gd name="connsiteY3569" fmla="*/ 440920 h 509406"/>
                <a:gd name="connsiteX3570" fmla="*/ 297087 w 2377881"/>
                <a:gd name="connsiteY3570" fmla="*/ 435110 h 509406"/>
                <a:gd name="connsiteX3571" fmla="*/ 297658 w 2377881"/>
                <a:gd name="connsiteY3571" fmla="*/ 435110 h 509406"/>
                <a:gd name="connsiteX3572" fmla="*/ 300516 w 2377881"/>
                <a:gd name="connsiteY3572" fmla="*/ 431491 h 509406"/>
                <a:gd name="connsiteX3573" fmla="*/ 293944 w 2377881"/>
                <a:gd name="connsiteY3573" fmla="*/ 431872 h 509406"/>
                <a:gd name="connsiteX3574" fmla="*/ 290896 w 2377881"/>
                <a:gd name="connsiteY3574" fmla="*/ 433777 h 509406"/>
                <a:gd name="connsiteX3575" fmla="*/ 287467 w 2377881"/>
                <a:gd name="connsiteY3575" fmla="*/ 430252 h 509406"/>
                <a:gd name="connsiteX3576" fmla="*/ 288324 w 2377881"/>
                <a:gd name="connsiteY3576" fmla="*/ 427966 h 509406"/>
                <a:gd name="connsiteX3577" fmla="*/ 288610 w 2377881"/>
                <a:gd name="connsiteY3577" fmla="*/ 427109 h 509406"/>
                <a:gd name="connsiteX3578" fmla="*/ 283657 w 2377881"/>
                <a:gd name="connsiteY3578" fmla="*/ 433015 h 509406"/>
                <a:gd name="connsiteX3579" fmla="*/ 277561 w 2377881"/>
                <a:gd name="connsiteY3579" fmla="*/ 435015 h 509406"/>
                <a:gd name="connsiteX3580" fmla="*/ 276132 w 2377881"/>
                <a:gd name="connsiteY3580" fmla="*/ 435491 h 509406"/>
                <a:gd name="connsiteX3581" fmla="*/ 272798 w 2377881"/>
                <a:gd name="connsiteY3581" fmla="*/ 435205 h 509406"/>
                <a:gd name="connsiteX3582" fmla="*/ 271846 w 2377881"/>
                <a:gd name="connsiteY3582" fmla="*/ 435205 h 509406"/>
                <a:gd name="connsiteX3583" fmla="*/ 261368 w 2377881"/>
                <a:gd name="connsiteY3583" fmla="*/ 432919 h 509406"/>
                <a:gd name="connsiteX3584" fmla="*/ 257653 w 2377881"/>
                <a:gd name="connsiteY3584" fmla="*/ 433015 h 509406"/>
                <a:gd name="connsiteX3585" fmla="*/ 256225 w 2377881"/>
                <a:gd name="connsiteY3585" fmla="*/ 429109 h 509406"/>
                <a:gd name="connsiteX3586" fmla="*/ 261273 w 2377881"/>
                <a:gd name="connsiteY3586" fmla="*/ 426633 h 509406"/>
                <a:gd name="connsiteX3587" fmla="*/ 267941 w 2377881"/>
                <a:gd name="connsiteY3587" fmla="*/ 429490 h 509406"/>
                <a:gd name="connsiteX3588" fmla="*/ 273370 w 2377881"/>
                <a:gd name="connsiteY3588" fmla="*/ 430633 h 509406"/>
                <a:gd name="connsiteX3589" fmla="*/ 275370 w 2377881"/>
                <a:gd name="connsiteY3589" fmla="*/ 429871 h 509406"/>
                <a:gd name="connsiteX3590" fmla="*/ 278132 w 2377881"/>
                <a:gd name="connsiteY3590" fmla="*/ 423775 h 509406"/>
                <a:gd name="connsiteX3591" fmla="*/ 274894 w 2377881"/>
                <a:gd name="connsiteY3591" fmla="*/ 421489 h 509406"/>
                <a:gd name="connsiteX3592" fmla="*/ 273560 w 2377881"/>
                <a:gd name="connsiteY3592" fmla="*/ 422918 h 509406"/>
                <a:gd name="connsiteX3593" fmla="*/ 270989 w 2377881"/>
                <a:gd name="connsiteY3593" fmla="*/ 423680 h 509406"/>
                <a:gd name="connsiteX3594" fmla="*/ 261749 w 2377881"/>
                <a:gd name="connsiteY3594" fmla="*/ 422918 h 509406"/>
                <a:gd name="connsiteX3595" fmla="*/ 251558 w 2377881"/>
                <a:gd name="connsiteY3595" fmla="*/ 424442 h 509406"/>
                <a:gd name="connsiteX3596" fmla="*/ 247748 w 2377881"/>
                <a:gd name="connsiteY3596" fmla="*/ 424633 h 509406"/>
                <a:gd name="connsiteX3597" fmla="*/ 245747 w 2377881"/>
                <a:gd name="connsiteY3597" fmla="*/ 430824 h 509406"/>
                <a:gd name="connsiteX3598" fmla="*/ 250319 w 2377881"/>
                <a:gd name="connsiteY3598" fmla="*/ 432348 h 509406"/>
                <a:gd name="connsiteX3599" fmla="*/ 251653 w 2377881"/>
                <a:gd name="connsiteY3599" fmla="*/ 436539 h 509406"/>
                <a:gd name="connsiteX3600" fmla="*/ 245557 w 2377881"/>
                <a:gd name="connsiteY3600" fmla="*/ 438730 h 509406"/>
                <a:gd name="connsiteX3601" fmla="*/ 230221 w 2377881"/>
                <a:gd name="connsiteY3601" fmla="*/ 433015 h 509406"/>
                <a:gd name="connsiteX3602" fmla="*/ 229841 w 2377881"/>
                <a:gd name="connsiteY3602" fmla="*/ 432348 h 509406"/>
                <a:gd name="connsiteX3603" fmla="*/ 224411 w 2377881"/>
                <a:gd name="connsiteY3603" fmla="*/ 434062 h 509406"/>
                <a:gd name="connsiteX3604" fmla="*/ 228031 w 2377881"/>
                <a:gd name="connsiteY3604" fmla="*/ 437015 h 509406"/>
                <a:gd name="connsiteX3605" fmla="*/ 227459 w 2377881"/>
                <a:gd name="connsiteY3605" fmla="*/ 437110 h 509406"/>
                <a:gd name="connsiteX3606" fmla="*/ 223268 w 2377881"/>
                <a:gd name="connsiteY3606" fmla="*/ 437587 h 509406"/>
                <a:gd name="connsiteX3607" fmla="*/ 203933 w 2377881"/>
                <a:gd name="connsiteY3607" fmla="*/ 441682 h 509406"/>
                <a:gd name="connsiteX3608" fmla="*/ 201932 w 2377881"/>
                <a:gd name="connsiteY3608" fmla="*/ 435110 h 509406"/>
                <a:gd name="connsiteX3609" fmla="*/ 201837 w 2377881"/>
                <a:gd name="connsiteY3609" fmla="*/ 434824 h 509406"/>
                <a:gd name="connsiteX3610" fmla="*/ 200313 w 2377881"/>
                <a:gd name="connsiteY3610" fmla="*/ 433491 h 509406"/>
                <a:gd name="connsiteX3611" fmla="*/ 201551 w 2377881"/>
                <a:gd name="connsiteY3611" fmla="*/ 433015 h 509406"/>
                <a:gd name="connsiteX3612" fmla="*/ 203933 w 2377881"/>
                <a:gd name="connsiteY3612" fmla="*/ 432062 h 509406"/>
                <a:gd name="connsiteX3613" fmla="*/ 206123 w 2377881"/>
                <a:gd name="connsiteY3613" fmla="*/ 428252 h 509406"/>
                <a:gd name="connsiteX3614" fmla="*/ 191455 w 2377881"/>
                <a:gd name="connsiteY3614" fmla="*/ 428919 h 509406"/>
                <a:gd name="connsiteX3615" fmla="*/ 188121 w 2377881"/>
                <a:gd name="connsiteY3615" fmla="*/ 428728 h 509406"/>
                <a:gd name="connsiteX3616" fmla="*/ 185549 w 2377881"/>
                <a:gd name="connsiteY3616" fmla="*/ 428633 h 509406"/>
                <a:gd name="connsiteX3617" fmla="*/ 179549 w 2377881"/>
                <a:gd name="connsiteY3617" fmla="*/ 421013 h 509406"/>
                <a:gd name="connsiteX3618" fmla="*/ 180215 w 2377881"/>
                <a:gd name="connsiteY3618" fmla="*/ 416536 h 509406"/>
                <a:gd name="connsiteX3619" fmla="*/ 187359 w 2377881"/>
                <a:gd name="connsiteY3619" fmla="*/ 424537 h 509406"/>
                <a:gd name="connsiteX3620" fmla="*/ 188216 w 2377881"/>
                <a:gd name="connsiteY3620" fmla="*/ 424537 h 509406"/>
                <a:gd name="connsiteX3621" fmla="*/ 190598 w 2377881"/>
                <a:gd name="connsiteY3621" fmla="*/ 422918 h 509406"/>
                <a:gd name="connsiteX3622" fmla="*/ 191359 w 2377881"/>
                <a:gd name="connsiteY3622" fmla="*/ 420156 h 509406"/>
                <a:gd name="connsiteX3623" fmla="*/ 187168 w 2377881"/>
                <a:gd name="connsiteY3623" fmla="*/ 414346 h 509406"/>
                <a:gd name="connsiteX3624" fmla="*/ 177548 w 2377881"/>
                <a:gd name="connsiteY3624" fmla="*/ 411298 h 509406"/>
                <a:gd name="connsiteX3625" fmla="*/ 172691 w 2377881"/>
                <a:gd name="connsiteY3625" fmla="*/ 414346 h 509406"/>
                <a:gd name="connsiteX3626" fmla="*/ 171262 w 2377881"/>
                <a:gd name="connsiteY3626" fmla="*/ 414250 h 509406"/>
                <a:gd name="connsiteX3627" fmla="*/ 167737 w 2377881"/>
                <a:gd name="connsiteY3627" fmla="*/ 415774 h 509406"/>
                <a:gd name="connsiteX3628" fmla="*/ 168976 w 2377881"/>
                <a:gd name="connsiteY3628" fmla="*/ 418060 h 509406"/>
                <a:gd name="connsiteX3629" fmla="*/ 169642 w 2377881"/>
                <a:gd name="connsiteY3629" fmla="*/ 424918 h 509406"/>
                <a:gd name="connsiteX3630" fmla="*/ 171738 w 2377881"/>
                <a:gd name="connsiteY3630" fmla="*/ 424252 h 509406"/>
                <a:gd name="connsiteX3631" fmla="*/ 172691 w 2377881"/>
                <a:gd name="connsiteY3631" fmla="*/ 423966 h 509406"/>
                <a:gd name="connsiteX3632" fmla="*/ 174881 w 2377881"/>
                <a:gd name="connsiteY3632" fmla="*/ 424823 h 509406"/>
                <a:gd name="connsiteX3633" fmla="*/ 171357 w 2377881"/>
                <a:gd name="connsiteY3633" fmla="*/ 428157 h 509406"/>
                <a:gd name="connsiteX3634" fmla="*/ 160308 w 2377881"/>
                <a:gd name="connsiteY3634" fmla="*/ 427490 h 509406"/>
                <a:gd name="connsiteX3635" fmla="*/ 160403 w 2377881"/>
                <a:gd name="connsiteY3635" fmla="*/ 434539 h 509406"/>
                <a:gd name="connsiteX3636" fmla="*/ 156593 w 2377881"/>
                <a:gd name="connsiteY3636" fmla="*/ 434348 h 509406"/>
                <a:gd name="connsiteX3637" fmla="*/ 155994 w 2377881"/>
                <a:gd name="connsiteY3637" fmla="*/ 434180 h 509406"/>
                <a:gd name="connsiteX3638" fmla="*/ 157355 w 2377881"/>
                <a:gd name="connsiteY3638" fmla="*/ 437206 h 509406"/>
                <a:gd name="connsiteX3639" fmla="*/ 167071 w 2377881"/>
                <a:gd name="connsiteY3639" fmla="*/ 443588 h 509406"/>
                <a:gd name="connsiteX3640" fmla="*/ 159546 w 2377881"/>
                <a:gd name="connsiteY3640" fmla="*/ 443207 h 509406"/>
                <a:gd name="connsiteX3641" fmla="*/ 158308 w 2377881"/>
                <a:gd name="connsiteY3641" fmla="*/ 443207 h 509406"/>
                <a:gd name="connsiteX3642" fmla="*/ 153164 w 2377881"/>
                <a:gd name="connsiteY3642" fmla="*/ 447017 h 509406"/>
                <a:gd name="connsiteX3643" fmla="*/ 151640 w 2377881"/>
                <a:gd name="connsiteY3643" fmla="*/ 436825 h 509406"/>
                <a:gd name="connsiteX3644" fmla="*/ 152212 w 2377881"/>
                <a:gd name="connsiteY3644" fmla="*/ 436444 h 509406"/>
                <a:gd name="connsiteX3645" fmla="*/ 152879 w 2377881"/>
                <a:gd name="connsiteY3645" fmla="*/ 434063 h 509406"/>
                <a:gd name="connsiteX3646" fmla="*/ 154327 w 2377881"/>
                <a:gd name="connsiteY3646" fmla="*/ 433713 h 509406"/>
                <a:gd name="connsiteX3647" fmla="*/ 154212 w 2377881"/>
                <a:gd name="connsiteY3647" fmla="*/ 433681 h 509406"/>
                <a:gd name="connsiteX3648" fmla="*/ 147735 w 2377881"/>
                <a:gd name="connsiteY3648" fmla="*/ 434729 h 509406"/>
                <a:gd name="connsiteX3649" fmla="*/ 141258 w 2377881"/>
                <a:gd name="connsiteY3649" fmla="*/ 437587 h 509406"/>
                <a:gd name="connsiteX3650" fmla="*/ 140306 w 2377881"/>
                <a:gd name="connsiteY3650" fmla="*/ 446731 h 509406"/>
                <a:gd name="connsiteX3651" fmla="*/ 133828 w 2377881"/>
                <a:gd name="connsiteY3651" fmla="*/ 445778 h 509406"/>
                <a:gd name="connsiteX3652" fmla="*/ 128209 w 2377881"/>
                <a:gd name="connsiteY3652" fmla="*/ 447207 h 509406"/>
                <a:gd name="connsiteX3653" fmla="*/ 121160 w 2377881"/>
                <a:gd name="connsiteY3653" fmla="*/ 443683 h 509406"/>
                <a:gd name="connsiteX3654" fmla="*/ 121160 w 2377881"/>
                <a:gd name="connsiteY3654" fmla="*/ 442635 h 509406"/>
                <a:gd name="connsiteX3655" fmla="*/ 114969 w 2377881"/>
                <a:gd name="connsiteY3655" fmla="*/ 433586 h 509406"/>
                <a:gd name="connsiteX3656" fmla="*/ 102586 w 2377881"/>
                <a:gd name="connsiteY3656" fmla="*/ 438825 h 509406"/>
                <a:gd name="connsiteX3657" fmla="*/ 104015 w 2377881"/>
                <a:gd name="connsiteY3657" fmla="*/ 441778 h 509406"/>
                <a:gd name="connsiteX3658" fmla="*/ 111254 w 2377881"/>
                <a:gd name="connsiteY3658" fmla="*/ 447112 h 509406"/>
                <a:gd name="connsiteX3659" fmla="*/ 112683 w 2377881"/>
                <a:gd name="connsiteY3659" fmla="*/ 451207 h 509406"/>
                <a:gd name="connsiteX3660" fmla="*/ 109730 w 2377881"/>
                <a:gd name="connsiteY3660" fmla="*/ 452827 h 509406"/>
                <a:gd name="connsiteX3661" fmla="*/ 100110 w 2377881"/>
                <a:gd name="connsiteY3661" fmla="*/ 446540 h 509406"/>
                <a:gd name="connsiteX3662" fmla="*/ 95919 w 2377881"/>
                <a:gd name="connsiteY3662" fmla="*/ 445683 h 509406"/>
                <a:gd name="connsiteX3663" fmla="*/ 92871 w 2377881"/>
                <a:gd name="connsiteY3663" fmla="*/ 447874 h 509406"/>
                <a:gd name="connsiteX3664" fmla="*/ 91537 w 2377881"/>
                <a:gd name="connsiteY3664" fmla="*/ 449112 h 509406"/>
                <a:gd name="connsiteX3665" fmla="*/ 87632 w 2377881"/>
                <a:gd name="connsiteY3665" fmla="*/ 450445 h 509406"/>
                <a:gd name="connsiteX3666" fmla="*/ 87823 w 2377881"/>
                <a:gd name="connsiteY3666" fmla="*/ 450255 h 509406"/>
                <a:gd name="connsiteX3667" fmla="*/ 85251 w 2377881"/>
                <a:gd name="connsiteY3667" fmla="*/ 438158 h 509406"/>
                <a:gd name="connsiteX3668" fmla="*/ 82584 w 2377881"/>
                <a:gd name="connsiteY3668" fmla="*/ 434920 h 509406"/>
                <a:gd name="connsiteX3669" fmla="*/ 79155 w 2377881"/>
                <a:gd name="connsiteY3669" fmla="*/ 433110 h 509406"/>
                <a:gd name="connsiteX3670" fmla="*/ 78583 w 2377881"/>
                <a:gd name="connsiteY3670" fmla="*/ 437110 h 509406"/>
                <a:gd name="connsiteX3671" fmla="*/ 79060 w 2377881"/>
                <a:gd name="connsiteY3671" fmla="*/ 437587 h 509406"/>
                <a:gd name="connsiteX3672" fmla="*/ 76774 w 2377881"/>
                <a:gd name="connsiteY3672" fmla="*/ 439492 h 509406"/>
                <a:gd name="connsiteX3673" fmla="*/ 76202 w 2377881"/>
                <a:gd name="connsiteY3673" fmla="*/ 439111 h 509406"/>
                <a:gd name="connsiteX3674" fmla="*/ 72583 w 2377881"/>
                <a:gd name="connsiteY3674" fmla="*/ 436158 h 509406"/>
                <a:gd name="connsiteX3675" fmla="*/ 71249 w 2377881"/>
                <a:gd name="connsiteY3675" fmla="*/ 432729 h 509406"/>
                <a:gd name="connsiteX3676" fmla="*/ 62867 w 2377881"/>
                <a:gd name="connsiteY3676" fmla="*/ 423871 h 509406"/>
                <a:gd name="connsiteX3677" fmla="*/ 59343 w 2377881"/>
                <a:gd name="connsiteY3677" fmla="*/ 425585 h 509406"/>
                <a:gd name="connsiteX3678" fmla="*/ 54771 w 2377881"/>
                <a:gd name="connsiteY3678" fmla="*/ 426538 h 509406"/>
                <a:gd name="connsiteX3679" fmla="*/ 49246 w 2377881"/>
                <a:gd name="connsiteY3679" fmla="*/ 426633 h 509406"/>
                <a:gd name="connsiteX3680" fmla="*/ 40102 w 2377881"/>
                <a:gd name="connsiteY3680" fmla="*/ 430443 h 509406"/>
                <a:gd name="connsiteX3681" fmla="*/ 39245 w 2377881"/>
                <a:gd name="connsiteY3681" fmla="*/ 429776 h 509406"/>
                <a:gd name="connsiteX3682" fmla="*/ 34768 w 2377881"/>
                <a:gd name="connsiteY3682" fmla="*/ 431205 h 509406"/>
                <a:gd name="connsiteX3683" fmla="*/ 34864 w 2377881"/>
                <a:gd name="connsiteY3683" fmla="*/ 434539 h 509406"/>
                <a:gd name="connsiteX3684" fmla="*/ 37721 w 2377881"/>
                <a:gd name="connsiteY3684" fmla="*/ 436253 h 509406"/>
                <a:gd name="connsiteX3685" fmla="*/ 40579 w 2377881"/>
                <a:gd name="connsiteY3685" fmla="*/ 439682 h 509406"/>
                <a:gd name="connsiteX3686" fmla="*/ 35816 w 2377881"/>
                <a:gd name="connsiteY3686" fmla="*/ 444921 h 509406"/>
                <a:gd name="connsiteX3687" fmla="*/ 33911 w 2377881"/>
                <a:gd name="connsiteY3687" fmla="*/ 444635 h 509406"/>
                <a:gd name="connsiteX3688" fmla="*/ 29530 w 2377881"/>
                <a:gd name="connsiteY3688" fmla="*/ 443206 h 509406"/>
                <a:gd name="connsiteX3689" fmla="*/ 25815 w 2377881"/>
                <a:gd name="connsiteY3689" fmla="*/ 438634 h 509406"/>
                <a:gd name="connsiteX3690" fmla="*/ 27244 w 2377881"/>
                <a:gd name="connsiteY3690" fmla="*/ 432348 h 509406"/>
                <a:gd name="connsiteX3691" fmla="*/ 29434 w 2377881"/>
                <a:gd name="connsiteY3691" fmla="*/ 430824 h 509406"/>
                <a:gd name="connsiteX3692" fmla="*/ 28673 w 2377881"/>
                <a:gd name="connsiteY3692" fmla="*/ 425204 h 509406"/>
                <a:gd name="connsiteX3693" fmla="*/ 26672 w 2377881"/>
                <a:gd name="connsiteY3693" fmla="*/ 424061 h 509406"/>
                <a:gd name="connsiteX3694" fmla="*/ 23815 w 2377881"/>
                <a:gd name="connsiteY3694" fmla="*/ 422156 h 509406"/>
                <a:gd name="connsiteX3695" fmla="*/ 14385 w 2377881"/>
                <a:gd name="connsiteY3695" fmla="*/ 422347 h 509406"/>
                <a:gd name="connsiteX3696" fmla="*/ 12290 w 2377881"/>
                <a:gd name="connsiteY3696" fmla="*/ 419108 h 509406"/>
                <a:gd name="connsiteX3697" fmla="*/ 8194 w 2377881"/>
                <a:gd name="connsiteY3697" fmla="*/ 414441 h 509406"/>
                <a:gd name="connsiteX3698" fmla="*/ 13623 w 2377881"/>
                <a:gd name="connsiteY3698" fmla="*/ 417203 h 509406"/>
                <a:gd name="connsiteX3699" fmla="*/ 19243 w 2377881"/>
                <a:gd name="connsiteY3699" fmla="*/ 420061 h 509406"/>
                <a:gd name="connsiteX3700" fmla="*/ 34102 w 2377881"/>
                <a:gd name="connsiteY3700" fmla="*/ 415298 h 509406"/>
                <a:gd name="connsiteX3701" fmla="*/ 35340 w 2377881"/>
                <a:gd name="connsiteY3701" fmla="*/ 416536 h 509406"/>
                <a:gd name="connsiteX3702" fmla="*/ 39150 w 2377881"/>
                <a:gd name="connsiteY3702" fmla="*/ 416727 h 509406"/>
                <a:gd name="connsiteX3703" fmla="*/ 46008 w 2377881"/>
                <a:gd name="connsiteY3703" fmla="*/ 416727 h 509406"/>
                <a:gd name="connsiteX3704" fmla="*/ 48675 w 2377881"/>
                <a:gd name="connsiteY3704" fmla="*/ 416917 h 509406"/>
                <a:gd name="connsiteX3705" fmla="*/ 68106 w 2377881"/>
                <a:gd name="connsiteY3705" fmla="*/ 417965 h 509406"/>
                <a:gd name="connsiteX3706" fmla="*/ 70964 w 2377881"/>
                <a:gd name="connsiteY3706" fmla="*/ 419870 h 509406"/>
                <a:gd name="connsiteX3707" fmla="*/ 72964 w 2377881"/>
                <a:gd name="connsiteY3707" fmla="*/ 419965 h 509406"/>
                <a:gd name="connsiteX3708" fmla="*/ 76393 w 2377881"/>
                <a:gd name="connsiteY3708" fmla="*/ 417679 h 509406"/>
                <a:gd name="connsiteX3709" fmla="*/ 77917 w 2377881"/>
                <a:gd name="connsiteY3709" fmla="*/ 412155 h 509406"/>
                <a:gd name="connsiteX3710" fmla="*/ 85251 w 2377881"/>
                <a:gd name="connsiteY3710" fmla="*/ 408440 h 509406"/>
                <a:gd name="connsiteX3711" fmla="*/ 89061 w 2377881"/>
                <a:gd name="connsiteY3711" fmla="*/ 409583 h 509406"/>
                <a:gd name="connsiteX3712" fmla="*/ 85537 w 2377881"/>
                <a:gd name="connsiteY3712" fmla="*/ 405392 h 509406"/>
                <a:gd name="connsiteX3713" fmla="*/ 78583 w 2377881"/>
                <a:gd name="connsiteY3713" fmla="*/ 397296 h 509406"/>
                <a:gd name="connsiteX3714" fmla="*/ 83822 w 2377881"/>
                <a:gd name="connsiteY3714" fmla="*/ 398344 h 509406"/>
                <a:gd name="connsiteX3715" fmla="*/ 86108 w 2377881"/>
                <a:gd name="connsiteY3715" fmla="*/ 400344 h 509406"/>
                <a:gd name="connsiteX3716" fmla="*/ 87537 w 2377881"/>
                <a:gd name="connsiteY3716" fmla="*/ 399963 h 509406"/>
                <a:gd name="connsiteX3717" fmla="*/ 88680 w 2377881"/>
                <a:gd name="connsiteY3717" fmla="*/ 399677 h 509406"/>
                <a:gd name="connsiteX3718" fmla="*/ 92585 w 2377881"/>
                <a:gd name="connsiteY3718" fmla="*/ 401677 h 509406"/>
                <a:gd name="connsiteX3719" fmla="*/ 92681 w 2377881"/>
                <a:gd name="connsiteY3719" fmla="*/ 403201 h 509406"/>
                <a:gd name="connsiteX3720" fmla="*/ 104491 w 2377881"/>
                <a:gd name="connsiteY3720" fmla="*/ 411298 h 509406"/>
                <a:gd name="connsiteX3721" fmla="*/ 110778 w 2377881"/>
                <a:gd name="connsiteY3721" fmla="*/ 407678 h 509406"/>
                <a:gd name="connsiteX3722" fmla="*/ 114874 w 2377881"/>
                <a:gd name="connsiteY3722" fmla="*/ 405202 h 509406"/>
                <a:gd name="connsiteX3723" fmla="*/ 118493 w 2377881"/>
                <a:gd name="connsiteY3723" fmla="*/ 405297 h 509406"/>
                <a:gd name="connsiteX3724" fmla="*/ 116969 w 2377881"/>
                <a:gd name="connsiteY3724" fmla="*/ 400249 h 509406"/>
                <a:gd name="connsiteX3725" fmla="*/ 115445 w 2377881"/>
                <a:gd name="connsiteY3725" fmla="*/ 395962 h 509406"/>
                <a:gd name="connsiteX3726" fmla="*/ 115255 w 2377881"/>
                <a:gd name="connsiteY3726" fmla="*/ 393010 h 509406"/>
                <a:gd name="connsiteX3727" fmla="*/ 120874 w 2377881"/>
                <a:gd name="connsiteY3727" fmla="*/ 399868 h 509406"/>
                <a:gd name="connsiteX3728" fmla="*/ 121256 w 2377881"/>
                <a:gd name="connsiteY3728" fmla="*/ 403582 h 509406"/>
                <a:gd name="connsiteX3729" fmla="*/ 123827 w 2377881"/>
                <a:gd name="connsiteY3729" fmla="*/ 405106 h 509406"/>
                <a:gd name="connsiteX3730" fmla="*/ 126208 w 2377881"/>
                <a:gd name="connsiteY3730" fmla="*/ 403487 h 509406"/>
                <a:gd name="connsiteX3731" fmla="*/ 126494 w 2377881"/>
                <a:gd name="connsiteY3731" fmla="*/ 401487 h 509406"/>
                <a:gd name="connsiteX3732" fmla="*/ 130018 w 2377881"/>
                <a:gd name="connsiteY3732" fmla="*/ 396629 h 509406"/>
                <a:gd name="connsiteX3733" fmla="*/ 139925 w 2377881"/>
                <a:gd name="connsiteY3733" fmla="*/ 397867 h 509406"/>
                <a:gd name="connsiteX3734" fmla="*/ 149545 w 2377881"/>
                <a:gd name="connsiteY3734" fmla="*/ 403106 h 509406"/>
                <a:gd name="connsiteX3735" fmla="*/ 160594 w 2377881"/>
                <a:gd name="connsiteY3735" fmla="*/ 402249 h 509406"/>
                <a:gd name="connsiteX3736" fmla="*/ 162023 w 2377881"/>
                <a:gd name="connsiteY3736" fmla="*/ 403011 h 509406"/>
                <a:gd name="connsiteX3737" fmla="*/ 163832 w 2377881"/>
                <a:gd name="connsiteY3737" fmla="*/ 403963 h 509406"/>
                <a:gd name="connsiteX3738" fmla="*/ 167166 w 2377881"/>
                <a:gd name="connsiteY3738" fmla="*/ 407488 h 509406"/>
                <a:gd name="connsiteX3739" fmla="*/ 167452 w 2377881"/>
                <a:gd name="connsiteY3739" fmla="*/ 407297 h 509406"/>
                <a:gd name="connsiteX3740" fmla="*/ 179263 w 2377881"/>
                <a:gd name="connsiteY3740" fmla="*/ 405011 h 509406"/>
                <a:gd name="connsiteX3741" fmla="*/ 180215 w 2377881"/>
                <a:gd name="connsiteY3741" fmla="*/ 404916 h 509406"/>
                <a:gd name="connsiteX3742" fmla="*/ 182977 w 2377881"/>
                <a:gd name="connsiteY3742" fmla="*/ 403773 h 509406"/>
                <a:gd name="connsiteX3743" fmla="*/ 183930 w 2377881"/>
                <a:gd name="connsiteY3743" fmla="*/ 404725 h 509406"/>
                <a:gd name="connsiteX3744" fmla="*/ 187264 w 2377881"/>
                <a:gd name="connsiteY3744" fmla="*/ 404916 h 509406"/>
                <a:gd name="connsiteX3745" fmla="*/ 196598 w 2377881"/>
                <a:gd name="connsiteY3745" fmla="*/ 403487 h 509406"/>
                <a:gd name="connsiteX3746" fmla="*/ 197456 w 2377881"/>
                <a:gd name="connsiteY3746" fmla="*/ 399963 h 509406"/>
                <a:gd name="connsiteX3747" fmla="*/ 189074 w 2377881"/>
                <a:gd name="connsiteY3747" fmla="*/ 398153 h 509406"/>
                <a:gd name="connsiteX3748" fmla="*/ 184120 w 2377881"/>
                <a:gd name="connsiteY3748" fmla="*/ 394629 h 509406"/>
                <a:gd name="connsiteX3749" fmla="*/ 180977 w 2377881"/>
                <a:gd name="connsiteY3749" fmla="*/ 392724 h 509406"/>
                <a:gd name="connsiteX3750" fmla="*/ 187168 w 2377881"/>
                <a:gd name="connsiteY3750" fmla="*/ 387961 h 509406"/>
                <a:gd name="connsiteX3751" fmla="*/ 190788 w 2377881"/>
                <a:gd name="connsiteY3751" fmla="*/ 389390 h 509406"/>
                <a:gd name="connsiteX3752" fmla="*/ 193074 w 2377881"/>
                <a:gd name="connsiteY3752" fmla="*/ 390343 h 509406"/>
                <a:gd name="connsiteX3753" fmla="*/ 202504 w 2377881"/>
                <a:gd name="connsiteY3753" fmla="*/ 389771 h 509406"/>
                <a:gd name="connsiteX3754" fmla="*/ 203551 w 2377881"/>
                <a:gd name="connsiteY3754" fmla="*/ 393391 h 509406"/>
                <a:gd name="connsiteX3755" fmla="*/ 206600 w 2377881"/>
                <a:gd name="connsiteY3755" fmla="*/ 397010 h 509406"/>
                <a:gd name="connsiteX3756" fmla="*/ 209171 w 2377881"/>
                <a:gd name="connsiteY3756" fmla="*/ 397486 h 509406"/>
                <a:gd name="connsiteX3757" fmla="*/ 217172 w 2377881"/>
                <a:gd name="connsiteY3757" fmla="*/ 399391 h 509406"/>
                <a:gd name="connsiteX3758" fmla="*/ 218601 w 2377881"/>
                <a:gd name="connsiteY3758" fmla="*/ 398248 h 509406"/>
                <a:gd name="connsiteX3759" fmla="*/ 219649 w 2377881"/>
                <a:gd name="connsiteY3759" fmla="*/ 397486 h 509406"/>
                <a:gd name="connsiteX3760" fmla="*/ 218791 w 2377881"/>
                <a:gd name="connsiteY3760" fmla="*/ 395105 h 509406"/>
                <a:gd name="connsiteX3761" fmla="*/ 217553 w 2377881"/>
                <a:gd name="connsiteY3761" fmla="*/ 393581 h 509406"/>
                <a:gd name="connsiteX3762" fmla="*/ 222030 w 2377881"/>
                <a:gd name="connsiteY3762" fmla="*/ 386723 h 509406"/>
                <a:gd name="connsiteX3763" fmla="*/ 226411 w 2377881"/>
                <a:gd name="connsiteY3763" fmla="*/ 392438 h 509406"/>
                <a:gd name="connsiteX3764" fmla="*/ 239080 w 2377881"/>
                <a:gd name="connsiteY3764" fmla="*/ 393962 h 509406"/>
                <a:gd name="connsiteX3765" fmla="*/ 233460 w 2377881"/>
                <a:gd name="connsiteY3765" fmla="*/ 390628 h 509406"/>
                <a:gd name="connsiteX3766" fmla="*/ 231745 w 2377881"/>
                <a:gd name="connsiteY3766" fmla="*/ 388819 h 509406"/>
                <a:gd name="connsiteX3767" fmla="*/ 239556 w 2377881"/>
                <a:gd name="connsiteY3767" fmla="*/ 386247 h 509406"/>
                <a:gd name="connsiteX3768" fmla="*/ 244795 w 2377881"/>
                <a:gd name="connsiteY3768" fmla="*/ 385009 h 509406"/>
                <a:gd name="connsiteX3769" fmla="*/ 244604 w 2377881"/>
                <a:gd name="connsiteY3769" fmla="*/ 385199 h 509406"/>
                <a:gd name="connsiteX3770" fmla="*/ 237841 w 2377881"/>
                <a:gd name="connsiteY3770" fmla="*/ 391962 h 509406"/>
                <a:gd name="connsiteX3771" fmla="*/ 251843 w 2377881"/>
                <a:gd name="connsiteY3771" fmla="*/ 395772 h 509406"/>
                <a:gd name="connsiteX3772" fmla="*/ 253843 w 2377881"/>
                <a:gd name="connsiteY3772" fmla="*/ 390724 h 509406"/>
                <a:gd name="connsiteX3773" fmla="*/ 252986 w 2377881"/>
                <a:gd name="connsiteY3773" fmla="*/ 390724 h 509406"/>
                <a:gd name="connsiteX3774" fmla="*/ 251081 w 2377881"/>
                <a:gd name="connsiteY3774" fmla="*/ 390247 h 509406"/>
                <a:gd name="connsiteX3775" fmla="*/ 248319 w 2377881"/>
                <a:gd name="connsiteY3775" fmla="*/ 387771 h 509406"/>
                <a:gd name="connsiteX3776" fmla="*/ 253462 w 2377881"/>
                <a:gd name="connsiteY3776" fmla="*/ 387390 h 509406"/>
                <a:gd name="connsiteX3777" fmla="*/ 260797 w 2377881"/>
                <a:gd name="connsiteY3777" fmla="*/ 388247 h 509406"/>
                <a:gd name="connsiteX3778" fmla="*/ 261083 w 2377881"/>
                <a:gd name="connsiteY3778" fmla="*/ 387009 h 509406"/>
                <a:gd name="connsiteX3779" fmla="*/ 269083 w 2377881"/>
                <a:gd name="connsiteY3779" fmla="*/ 390343 h 509406"/>
                <a:gd name="connsiteX3780" fmla="*/ 267274 w 2377881"/>
                <a:gd name="connsiteY3780" fmla="*/ 390819 h 509406"/>
                <a:gd name="connsiteX3781" fmla="*/ 265369 w 2377881"/>
                <a:gd name="connsiteY3781" fmla="*/ 392819 h 509406"/>
                <a:gd name="connsiteX3782" fmla="*/ 267178 w 2377881"/>
                <a:gd name="connsiteY3782" fmla="*/ 394819 h 509406"/>
                <a:gd name="connsiteX3783" fmla="*/ 270131 w 2377881"/>
                <a:gd name="connsiteY3783" fmla="*/ 394057 h 509406"/>
                <a:gd name="connsiteX3784" fmla="*/ 280799 w 2377881"/>
                <a:gd name="connsiteY3784" fmla="*/ 389676 h 509406"/>
                <a:gd name="connsiteX3785" fmla="*/ 286466 w 2377881"/>
                <a:gd name="connsiteY3785" fmla="*/ 389148 h 509406"/>
                <a:gd name="connsiteX3786" fmla="*/ 286609 w 2377881"/>
                <a:gd name="connsiteY3786" fmla="*/ 389485 h 509406"/>
                <a:gd name="connsiteX3787" fmla="*/ 287070 w 2377881"/>
                <a:gd name="connsiteY3787" fmla="*/ 389091 h 509406"/>
                <a:gd name="connsiteX3788" fmla="*/ 292039 w 2377881"/>
                <a:gd name="connsiteY3788" fmla="*/ 388628 h 509406"/>
                <a:gd name="connsiteX3789" fmla="*/ 292039 w 2377881"/>
                <a:gd name="connsiteY3789" fmla="*/ 384818 h 509406"/>
                <a:gd name="connsiteX3790" fmla="*/ 291848 w 2377881"/>
                <a:gd name="connsiteY3790" fmla="*/ 385009 h 509406"/>
                <a:gd name="connsiteX3791" fmla="*/ 287070 w 2377881"/>
                <a:gd name="connsiteY3791" fmla="*/ 389091 h 509406"/>
                <a:gd name="connsiteX3792" fmla="*/ 286466 w 2377881"/>
                <a:gd name="connsiteY3792" fmla="*/ 389148 h 509406"/>
                <a:gd name="connsiteX3793" fmla="*/ 283181 w 2377881"/>
                <a:gd name="connsiteY3793" fmla="*/ 381389 h 509406"/>
                <a:gd name="connsiteX3794" fmla="*/ 285752 w 2377881"/>
                <a:gd name="connsiteY3794" fmla="*/ 381294 h 509406"/>
                <a:gd name="connsiteX3795" fmla="*/ 294134 w 2377881"/>
                <a:gd name="connsiteY3795" fmla="*/ 382437 h 509406"/>
                <a:gd name="connsiteX3796" fmla="*/ 297182 w 2377881"/>
                <a:gd name="connsiteY3796" fmla="*/ 383294 h 509406"/>
                <a:gd name="connsiteX3797" fmla="*/ 307279 w 2377881"/>
                <a:gd name="connsiteY3797" fmla="*/ 383485 h 509406"/>
                <a:gd name="connsiteX3798" fmla="*/ 316708 w 2377881"/>
                <a:gd name="connsiteY3798" fmla="*/ 381199 h 509406"/>
                <a:gd name="connsiteX3799" fmla="*/ 316899 w 2377881"/>
                <a:gd name="connsiteY3799" fmla="*/ 381199 h 509406"/>
                <a:gd name="connsiteX3800" fmla="*/ 323948 w 2377881"/>
                <a:gd name="connsiteY3800" fmla="*/ 381008 h 509406"/>
                <a:gd name="connsiteX3801" fmla="*/ 325567 w 2377881"/>
                <a:gd name="connsiteY3801" fmla="*/ 381484 h 509406"/>
                <a:gd name="connsiteX3802" fmla="*/ 329472 w 2377881"/>
                <a:gd name="connsiteY3802" fmla="*/ 381580 h 509406"/>
                <a:gd name="connsiteX3803" fmla="*/ 331663 w 2377881"/>
                <a:gd name="connsiteY3803" fmla="*/ 376627 h 509406"/>
                <a:gd name="connsiteX3804" fmla="*/ 332044 w 2377881"/>
                <a:gd name="connsiteY3804" fmla="*/ 376912 h 509406"/>
                <a:gd name="connsiteX3805" fmla="*/ 342902 w 2377881"/>
                <a:gd name="connsiteY3805" fmla="*/ 385866 h 509406"/>
                <a:gd name="connsiteX3806" fmla="*/ 351856 w 2377881"/>
                <a:gd name="connsiteY3806" fmla="*/ 388533 h 509406"/>
                <a:gd name="connsiteX3807" fmla="*/ 353189 w 2377881"/>
                <a:gd name="connsiteY3807" fmla="*/ 388342 h 509406"/>
                <a:gd name="connsiteX3808" fmla="*/ 353475 w 2377881"/>
                <a:gd name="connsiteY3808" fmla="*/ 384437 h 509406"/>
                <a:gd name="connsiteX3809" fmla="*/ 352618 w 2377881"/>
                <a:gd name="connsiteY3809" fmla="*/ 384532 h 509406"/>
                <a:gd name="connsiteX3810" fmla="*/ 347284 w 2377881"/>
                <a:gd name="connsiteY3810" fmla="*/ 385009 h 509406"/>
                <a:gd name="connsiteX3811" fmla="*/ 342616 w 2377881"/>
                <a:gd name="connsiteY3811" fmla="*/ 376531 h 509406"/>
                <a:gd name="connsiteX3812" fmla="*/ 347569 w 2377881"/>
                <a:gd name="connsiteY3812" fmla="*/ 373102 h 509406"/>
                <a:gd name="connsiteX3813" fmla="*/ 355570 w 2377881"/>
                <a:gd name="connsiteY3813" fmla="*/ 379198 h 509406"/>
                <a:gd name="connsiteX3814" fmla="*/ 359095 w 2377881"/>
                <a:gd name="connsiteY3814" fmla="*/ 379770 h 509406"/>
                <a:gd name="connsiteX3815" fmla="*/ 369763 w 2377881"/>
                <a:gd name="connsiteY3815" fmla="*/ 376150 h 509406"/>
                <a:gd name="connsiteX3816" fmla="*/ 370715 w 2377881"/>
                <a:gd name="connsiteY3816" fmla="*/ 375484 h 509406"/>
                <a:gd name="connsiteX3817" fmla="*/ 376049 w 2377881"/>
                <a:gd name="connsiteY3817" fmla="*/ 372817 h 509406"/>
                <a:gd name="connsiteX3818" fmla="*/ 376240 w 2377881"/>
                <a:gd name="connsiteY3818" fmla="*/ 377865 h 509406"/>
                <a:gd name="connsiteX3819" fmla="*/ 374335 w 2377881"/>
                <a:gd name="connsiteY3819" fmla="*/ 378151 h 509406"/>
                <a:gd name="connsiteX3820" fmla="*/ 373287 w 2377881"/>
                <a:gd name="connsiteY3820" fmla="*/ 378341 h 509406"/>
                <a:gd name="connsiteX3821" fmla="*/ 370620 w 2377881"/>
                <a:gd name="connsiteY3821" fmla="*/ 382151 h 509406"/>
                <a:gd name="connsiteX3822" fmla="*/ 373954 w 2377881"/>
                <a:gd name="connsiteY3822" fmla="*/ 388438 h 509406"/>
                <a:gd name="connsiteX3823" fmla="*/ 381098 w 2377881"/>
                <a:gd name="connsiteY3823" fmla="*/ 385294 h 509406"/>
                <a:gd name="connsiteX3824" fmla="*/ 382050 w 2377881"/>
                <a:gd name="connsiteY3824" fmla="*/ 377103 h 509406"/>
                <a:gd name="connsiteX3825" fmla="*/ 382717 w 2377881"/>
                <a:gd name="connsiteY3825" fmla="*/ 376341 h 509406"/>
                <a:gd name="connsiteX3826" fmla="*/ 385098 w 2377881"/>
                <a:gd name="connsiteY3826" fmla="*/ 376150 h 509406"/>
                <a:gd name="connsiteX3827" fmla="*/ 386432 w 2377881"/>
                <a:gd name="connsiteY3827" fmla="*/ 377389 h 509406"/>
                <a:gd name="connsiteX3828" fmla="*/ 384336 w 2377881"/>
                <a:gd name="connsiteY3828" fmla="*/ 382913 h 509406"/>
                <a:gd name="connsiteX3829" fmla="*/ 385669 w 2377881"/>
                <a:gd name="connsiteY3829" fmla="*/ 384437 h 509406"/>
                <a:gd name="connsiteX3830" fmla="*/ 388146 w 2377881"/>
                <a:gd name="connsiteY3830" fmla="*/ 385294 h 509406"/>
                <a:gd name="connsiteX3831" fmla="*/ 393385 w 2377881"/>
                <a:gd name="connsiteY3831" fmla="*/ 384723 h 509406"/>
                <a:gd name="connsiteX3832" fmla="*/ 392908 w 2377881"/>
                <a:gd name="connsiteY3832" fmla="*/ 384151 h 509406"/>
                <a:gd name="connsiteX3833" fmla="*/ 394051 w 2377881"/>
                <a:gd name="connsiteY3833" fmla="*/ 380341 h 509406"/>
                <a:gd name="connsiteX3834" fmla="*/ 397004 w 2377881"/>
                <a:gd name="connsiteY3834" fmla="*/ 382532 h 509406"/>
                <a:gd name="connsiteX3835" fmla="*/ 397576 w 2377881"/>
                <a:gd name="connsiteY3835" fmla="*/ 383675 h 509406"/>
                <a:gd name="connsiteX3836" fmla="*/ 404434 w 2377881"/>
                <a:gd name="connsiteY3836" fmla="*/ 383389 h 509406"/>
                <a:gd name="connsiteX3837" fmla="*/ 407006 w 2377881"/>
                <a:gd name="connsiteY3837" fmla="*/ 381484 h 509406"/>
                <a:gd name="connsiteX3838" fmla="*/ 407958 w 2377881"/>
                <a:gd name="connsiteY3838" fmla="*/ 380722 h 509406"/>
                <a:gd name="connsiteX3839" fmla="*/ 404815 w 2377881"/>
                <a:gd name="connsiteY3839" fmla="*/ 376912 h 509406"/>
                <a:gd name="connsiteX3840" fmla="*/ 399766 w 2377881"/>
                <a:gd name="connsiteY3840" fmla="*/ 374245 h 509406"/>
                <a:gd name="connsiteX3841" fmla="*/ 402338 w 2377881"/>
                <a:gd name="connsiteY3841" fmla="*/ 368435 h 509406"/>
                <a:gd name="connsiteX3842" fmla="*/ 402719 w 2377881"/>
                <a:gd name="connsiteY3842" fmla="*/ 369197 h 509406"/>
                <a:gd name="connsiteX3843" fmla="*/ 405291 w 2377881"/>
                <a:gd name="connsiteY3843" fmla="*/ 373864 h 509406"/>
                <a:gd name="connsiteX3844" fmla="*/ 413864 w 2377881"/>
                <a:gd name="connsiteY3844" fmla="*/ 372150 h 509406"/>
                <a:gd name="connsiteX3845" fmla="*/ 413578 w 2377881"/>
                <a:gd name="connsiteY3845" fmla="*/ 371578 h 509406"/>
                <a:gd name="connsiteX3846" fmla="*/ 415864 w 2377881"/>
                <a:gd name="connsiteY3846" fmla="*/ 369864 h 509406"/>
                <a:gd name="connsiteX3847" fmla="*/ 420055 w 2377881"/>
                <a:gd name="connsiteY3847" fmla="*/ 371197 h 509406"/>
                <a:gd name="connsiteX3848" fmla="*/ 423008 w 2377881"/>
                <a:gd name="connsiteY3848" fmla="*/ 377770 h 509406"/>
                <a:gd name="connsiteX3849" fmla="*/ 420626 w 2377881"/>
                <a:gd name="connsiteY3849" fmla="*/ 379008 h 509406"/>
                <a:gd name="connsiteX3850" fmla="*/ 420341 w 2377881"/>
                <a:gd name="connsiteY3850" fmla="*/ 380913 h 509406"/>
                <a:gd name="connsiteX3851" fmla="*/ 421865 w 2377881"/>
                <a:gd name="connsiteY3851" fmla="*/ 382246 h 509406"/>
                <a:gd name="connsiteX3852" fmla="*/ 428437 w 2377881"/>
                <a:gd name="connsiteY3852" fmla="*/ 380151 h 509406"/>
                <a:gd name="connsiteX3853" fmla="*/ 430532 w 2377881"/>
                <a:gd name="connsiteY3853" fmla="*/ 377103 h 509406"/>
                <a:gd name="connsiteX3854" fmla="*/ 431770 w 2377881"/>
                <a:gd name="connsiteY3854" fmla="*/ 374722 h 509406"/>
                <a:gd name="connsiteX3855" fmla="*/ 437200 w 2377881"/>
                <a:gd name="connsiteY3855" fmla="*/ 369769 h 509406"/>
                <a:gd name="connsiteX3856" fmla="*/ 443296 w 2377881"/>
                <a:gd name="connsiteY3856" fmla="*/ 370531 h 509406"/>
                <a:gd name="connsiteX3857" fmla="*/ 440724 w 2377881"/>
                <a:gd name="connsiteY3857" fmla="*/ 371674 h 509406"/>
                <a:gd name="connsiteX3858" fmla="*/ 437962 w 2377881"/>
                <a:gd name="connsiteY3858" fmla="*/ 377960 h 509406"/>
                <a:gd name="connsiteX3859" fmla="*/ 439581 w 2377881"/>
                <a:gd name="connsiteY3859" fmla="*/ 380151 h 509406"/>
                <a:gd name="connsiteX3860" fmla="*/ 440152 w 2377881"/>
                <a:gd name="connsiteY3860" fmla="*/ 381008 h 509406"/>
                <a:gd name="connsiteX3861" fmla="*/ 444058 w 2377881"/>
                <a:gd name="connsiteY3861" fmla="*/ 380722 h 509406"/>
                <a:gd name="connsiteX3862" fmla="*/ 445010 w 2377881"/>
                <a:gd name="connsiteY3862" fmla="*/ 380056 h 509406"/>
                <a:gd name="connsiteX3863" fmla="*/ 445772 w 2377881"/>
                <a:gd name="connsiteY3863" fmla="*/ 379484 h 509406"/>
                <a:gd name="connsiteX3864" fmla="*/ 449582 w 2377881"/>
                <a:gd name="connsiteY3864" fmla="*/ 382246 h 509406"/>
                <a:gd name="connsiteX3865" fmla="*/ 450630 w 2377881"/>
                <a:gd name="connsiteY3865" fmla="*/ 382246 h 509406"/>
                <a:gd name="connsiteX3866" fmla="*/ 457107 w 2377881"/>
                <a:gd name="connsiteY3866" fmla="*/ 380246 h 509406"/>
                <a:gd name="connsiteX3867" fmla="*/ 458345 w 2377881"/>
                <a:gd name="connsiteY3867" fmla="*/ 379389 h 509406"/>
                <a:gd name="connsiteX3868" fmla="*/ 459583 w 2377881"/>
                <a:gd name="connsiteY3868" fmla="*/ 373293 h 509406"/>
                <a:gd name="connsiteX3869" fmla="*/ 467680 w 2377881"/>
                <a:gd name="connsiteY3869" fmla="*/ 366530 h 509406"/>
                <a:gd name="connsiteX3870" fmla="*/ 465108 w 2377881"/>
                <a:gd name="connsiteY3870" fmla="*/ 373579 h 509406"/>
                <a:gd name="connsiteX3871" fmla="*/ 476538 w 2377881"/>
                <a:gd name="connsiteY3871" fmla="*/ 379198 h 509406"/>
                <a:gd name="connsiteX3872" fmla="*/ 480919 w 2377881"/>
                <a:gd name="connsiteY3872" fmla="*/ 382246 h 509406"/>
                <a:gd name="connsiteX3873" fmla="*/ 483206 w 2377881"/>
                <a:gd name="connsiteY3873" fmla="*/ 383770 h 509406"/>
                <a:gd name="connsiteX3874" fmla="*/ 482825 w 2377881"/>
                <a:gd name="connsiteY3874" fmla="*/ 373388 h 509406"/>
                <a:gd name="connsiteX3875" fmla="*/ 487682 w 2377881"/>
                <a:gd name="connsiteY3875" fmla="*/ 374245 h 509406"/>
                <a:gd name="connsiteX3876" fmla="*/ 487396 w 2377881"/>
                <a:gd name="connsiteY3876" fmla="*/ 377293 h 509406"/>
                <a:gd name="connsiteX3877" fmla="*/ 490540 w 2377881"/>
                <a:gd name="connsiteY3877" fmla="*/ 378151 h 509406"/>
                <a:gd name="connsiteX3878" fmla="*/ 491778 w 2377881"/>
                <a:gd name="connsiteY3878" fmla="*/ 377008 h 509406"/>
                <a:gd name="connsiteX3879" fmla="*/ 497017 w 2377881"/>
                <a:gd name="connsiteY3879" fmla="*/ 375579 h 509406"/>
                <a:gd name="connsiteX3880" fmla="*/ 498826 w 2377881"/>
                <a:gd name="connsiteY3880" fmla="*/ 376055 h 509406"/>
                <a:gd name="connsiteX3881" fmla="*/ 504446 w 2377881"/>
                <a:gd name="connsiteY3881" fmla="*/ 377674 h 509406"/>
                <a:gd name="connsiteX3882" fmla="*/ 530259 w 2377881"/>
                <a:gd name="connsiteY3882" fmla="*/ 372626 h 509406"/>
                <a:gd name="connsiteX3883" fmla="*/ 530926 w 2377881"/>
                <a:gd name="connsiteY3883" fmla="*/ 373388 h 509406"/>
                <a:gd name="connsiteX3884" fmla="*/ 532450 w 2377881"/>
                <a:gd name="connsiteY3884" fmla="*/ 375103 h 509406"/>
                <a:gd name="connsiteX3885" fmla="*/ 538641 w 2377881"/>
                <a:gd name="connsiteY3885" fmla="*/ 376246 h 509406"/>
                <a:gd name="connsiteX3886" fmla="*/ 538832 w 2377881"/>
                <a:gd name="connsiteY3886" fmla="*/ 376055 h 509406"/>
                <a:gd name="connsiteX3887" fmla="*/ 546261 w 2377881"/>
                <a:gd name="connsiteY3887" fmla="*/ 374817 h 509406"/>
                <a:gd name="connsiteX3888" fmla="*/ 547785 w 2377881"/>
                <a:gd name="connsiteY3888" fmla="*/ 373388 h 509406"/>
                <a:gd name="connsiteX3889" fmla="*/ 551690 w 2377881"/>
                <a:gd name="connsiteY3889" fmla="*/ 366340 h 509406"/>
                <a:gd name="connsiteX3890" fmla="*/ 553405 w 2377881"/>
                <a:gd name="connsiteY3890" fmla="*/ 365863 h 509406"/>
                <a:gd name="connsiteX3891" fmla="*/ 554357 w 2377881"/>
                <a:gd name="connsiteY3891" fmla="*/ 365578 h 509406"/>
                <a:gd name="connsiteX3892" fmla="*/ 559406 w 2377881"/>
                <a:gd name="connsiteY3892" fmla="*/ 369769 h 509406"/>
                <a:gd name="connsiteX3893" fmla="*/ 565787 w 2377881"/>
                <a:gd name="connsiteY3893" fmla="*/ 375007 h 509406"/>
                <a:gd name="connsiteX3894" fmla="*/ 576932 w 2377881"/>
                <a:gd name="connsiteY3894" fmla="*/ 372245 h 509406"/>
                <a:gd name="connsiteX3895" fmla="*/ 583313 w 2377881"/>
                <a:gd name="connsiteY3895" fmla="*/ 375865 h 509406"/>
                <a:gd name="connsiteX3896" fmla="*/ 591124 w 2377881"/>
                <a:gd name="connsiteY3896" fmla="*/ 371864 h 509406"/>
                <a:gd name="connsiteX3897" fmla="*/ 592457 w 2377881"/>
                <a:gd name="connsiteY3897" fmla="*/ 369388 h 509406"/>
                <a:gd name="connsiteX3898" fmla="*/ 591219 w 2377881"/>
                <a:gd name="connsiteY3898" fmla="*/ 367864 h 509406"/>
                <a:gd name="connsiteX3899" fmla="*/ 584456 w 2377881"/>
                <a:gd name="connsiteY3899" fmla="*/ 368911 h 509406"/>
                <a:gd name="connsiteX3900" fmla="*/ 580456 w 2377881"/>
                <a:gd name="connsiteY3900" fmla="*/ 360720 h 509406"/>
                <a:gd name="connsiteX3901" fmla="*/ 582837 w 2377881"/>
                <a:gd name="connsiteY3901" fmla="*/ 359386 h 509406"/>
                <a:gd name="connsiteX3902" fmla="*/ 583885 w 2377881"/>
                <a:gd name="connsiteY3902" fmla="*/ 359005 h 509406"/>
                <a:gd name="connsiteX3903" fmla="*/ 584837 w 2377881"/>
                <a:gd name="connsiteY3903" fmla="*/ 358624 h 509406"/>
                <a:gd name="connsiteX3904" fmla="*/ 587409 w 2377881"/>
                <a:gd name="connsiteY3904" fmla="*/ 358624 h 509406"/>
                <a:gd name="connsiteX3905" fmla="*/ 590076 w 2377881"/>
                <a:gd name="connsiteY3905" fmla="*/ 364149 h 509406"/>
                <a:gd name="connsiteX3906" fmla="*/ 606935 w 2377881"/>
                <a:gd name="connsiteY3906" fmla="*/ 362815 h 509406"/>
                <a:gd name="connsiteX3907" fmla="*/ 621223 w 2377881"/>
                <a:gd name="connsiteY3907" fmla="*/ 363482 h 509406"/>
                <a:gd name="connsiteX3908" fmla="*/ 612079 w 2377881"/>
                <a:gd name="connsiteY3908" fmla="*/ 365959 h 509406"/>
                <a:gd name="connsiteX3909" fmla="*/ 610555 w 2377881"/>
                <a:gd name="connsiteY3909" fmla="*/ 367102 h 509406"/>
                <a:gd name="connsiteX3910" fmla="*/ 607221 w 2377881"/>
                <a:gd name="connsiteY3910" fmla="*/ 369483 h 509406"/>
                <a:gd name="connsiteX3911" fmla="*/ 603697 w 2377881"/>
                <a:gd name="connsiteY3911" fmla="*/ 371197 h 509406"/>
                <a:gd name="connsiteX3912" fmla="*/ 605411 w 2377881"/>
                <a:gd name="connsiteY3912" fmla="*/ 372721 h 509406"/>
                <a:gd name="connsiteX3913" fmla="*/ 612174 w 2377881"/>
                <a:gd name="connsiteY3913" fmla="*/ 375484 h 509406"/>
                <a:gd name="connsiteX3914" fmla="*/ 625700 w 2377881"/>
                <a:gd name="connsiteY3914" fmla="*/ 373960 h 509406"/>
                <a:gd name="connsiteX3915" fmla="*/ 628652 w 2377881"/>
                <a:gd name="connsiteY3915" fmla="*/ 371674 h 509406"/>
                <a:gd name="connsiteX3916" fmla="*/ 633605 w 2377881"/>
                <a:gd name="connsiteY3916" fmla="*/ 368245 h 509406"/>
                <a:gd name="connsiteX3917" fmla="*/ 634558 w 2377881"/>
                <a:gd name="connsiteY3917" fmla="*/ 366149 h 509406"/>
                <a:gd name="connsiteX3918" fmla="*/ 641987 w 2377881"/>
                <a:gd name="connsiteY3918" fmla="*/ 361387 h 509406"/>
                <a:gd name="connsiteX3919" fmla="*/ 645416 w 2377881"/>
                <a:gd name="connsiteY3919" fmla="*/ 361482 h 509406"/>
                <a:gd name="connsiteX3920" fmla="*/ 645702 w 2377881"/>
                <a:gd name="connsiteY3920" fmla="*/ 361482 h 509406"/>
                <a:gd name="connsiteX3921" fmla="*/ 643225 w 2377881"/>
                <a:gd name="connsiteY3921" fmla="*/ 363673 h 509406"/>
                <a:gd name="connsiteX3922" fmla="*/ 636749 w 2377881"/>
                <a:gd name="connsiteY3922" fmla="*/ 365673 h 509406"/>
                <a:gd name="connsiteX3923" fmla="*/ 645511 w 2377881"/>
                <a:gd name="connsiteY3923" fmla="*/ 371864 h 509406"/>
                <a:gd name="connsiteX3924" fmla="*/ 667705 w 2377881"/>
                <a:gd name="connsiteY3924" fmla="*/ 374722 h 509406"/>
                <a:gd name="connsiteX3925" fmla="*/ 669705 w 2377881"/>
                <a:gd name="connsiteY3925" fmla="*/ 370245 h 509406"/>
                <a:gd name="connsiteX3926" fmla="*/ 664561 w 2377881"/>
                <a:gd name="connsiteY3926" fmla="*/ 365482 h 509406"/>
                <a:gd name="connsiteX3927" fmla="*/ 660656 w 2377881"/>
                <a:gd name="connsiteY3927" fmla="*/ 363101 h 509406"/>
                <a:gd name="connsiteX3928" fmla="*/ 659990 w 2377881"/>
                <a:gd name="connsiteY3928" fmla="*/ 362434 h 509406"/>
                <a:gd name="connsiteX3929" fmla="*/ 662657 w 2377881"/>
                <a:gd name="connsiteY3929" fmla="*/ 359577 h 509406"/>
                <a:gd name="connsiteX3930" fmla="*/ 664085 w 2377881"/>
                <a:gd name="connsiteY3930" fmla="*/ 359672 h 509406"/>
                <a:gd name="connsiteX3931" fmla="*/ 665228 w 2377881"/>
                <a:gd name="connsiteY3931" fmla="*/ 359767 h 509406"/>
                <a:gd name="connsiteX3932" fmla="*/ 669610 w 2377881"/>
                <a:gd name="connsiteY3932" fmla="*/ 358815 h 509406"/>
                <a:gd name="connsiteX3933" fmla="*/ 673229 w 2377881"/>
                <a:gd name="connsiteY3933" fmla="*/ 359577 h 509406"/>
                <a:gd name="connsiteX3934" fmla="*/ 672086 w 2377881"/>
                <a:gd name="connsiteY3934" fmla="*/ 366435 h 509406"/>
                <a:gd name="connsiteX3935" fmla="*/ 673515 w 2377881"/>
                <a:gd name="connsiteY3935" fmla="*/ 367197 h 509406"/>
                <a:gd name="connsiteX3936" fmla="*/ 675134 w 2377881"/>
                <a:gd name="connsiteY3936" fmla="*/ 368149 h 509406"/>
                <a:gd name="connsiteX3937" fmla="*/ 679992 w 2377881"/>
                <a:gd name="connsiteY3937" fmla="*/ 365768 h 509406"/>
                <a:gd name="connsiteX3938" fmla="*/ 679516 w 2377881"/>
                <a:gd name="connsiteY3938" fmla="*/ 363958 h 509406"/>
                <a:gd name="connsiteX3939" fmla="*/ 679420 w 2377881"/>
                <a:gd name="connsiteY3939" fmla="*/ 360910 h 509406"/>
                <a:gd name="connsiteX3940" fmla="*/ 680278 w 2377881"/>
                <a:gd name="connsiteY3940" fmla="*/ 360434 h 509406"/>
                <a:gd name="connsiteX3941" fmla="*/ 682659 w 2377881"/>
                <a:gd name="connsiteY3941" fmla="*/ 361196 h 509406"/>
                <a:gd name="connsiteX3942" fmla="*/ 690374 w 2377881"/>
                <a:gd name="connsiteY3942" fmla="*/ 364625 h 509406"/>
                <a:gd name="connsiteX3943" fmla="*/ 693517 w 2377881"/>
                <a:gd name="connsiteY3943" fmla="*/ 364054 h 509406"/>
                <a:gd name="connsiteX3944" fmla="*/ 695518 w 2377881"/>
                <a:gd name="connsiteY3944" fmla="*/ 363673 h 509406"/>
                <a:gd name="connsiteX3945" fmla="*/ 703138 w 2377881"/>
                <a:gd name="connsiteY3945" fmla="*/ 362815 h 509406"/>
                <a:gd name="connsiteX3946" fmla="*/ 711139 w 2377881"/>
                <a:gd name="connsiteY3946" fmla="*/ 364911 h 509406"/>
                <a:gd name="connsiteX3947" fmla="*/ 717140 w 2377881"/>
                <a:gd name="connsiteY3947" fmla="*/ 371388 h 509406"/>
                <a:gd name="connsiteX3948" fmla="*/ 722474 w 2377881"/>
                <a:gd name="connsiteY3948" fmla="*/ 368340 h 509406"/>
                <a:gd name="connsiteX3949" fmla="*/ 718949 w 2377881"/>
                <a:gd name="connsiteY3949" fmla="*/ 361577 h 509406"/>
                <a:gd name="connsiteX3950" fmla="*/ 720378 w 2377881"/>
                <a:gd name="connsiteY3950" fmla="*/ 354624 h 509406"/>
                <a:gd name="connsiteX3951" fmla="*/ 726474 w 2377881"/>
                <a:gd name="connsiteY3951" fmla="*/ 357577 h 509406"/>
                <a:gd name="connsiteX3952" fmla="*/ 726855 w 2377881"/>
                <a:gd name="connsiteY3952" fmla="*/ 357005 h 509406"/>
                <a:gd name="connsiteX3953" fmla="*/ 727236 w 2377881"/>
                <a:gd name="connsiteY3953" fmla="*/ 356338 h 509406"/>
                <a:gd name="connsiteX3954" fmla="*/ 728093 w 2377881"/>
                <a:gd name="connsiteY3954" fmla="*/ 357196 h 509406"/>
                <a:gd name="connsiteX3955" fmla="*/ 727712 w 2377881"/>
                <a:gd name="connsiteY3955" fmla="*/ 362720 h 509406"/>
                <a:gd name="connsiteX3956" fmla="*/ 730475 w 2377881"/>
                <a:gd name="connsiteY3956" fmla="*/ 365006 h 509406"/>
                <a:gd name="connsiteX3957" fmla="*/ 731427 w 2377881"/>
                <a:gd name="connsiteY3957" fmla="*/ 364530 h 509406"/>
                <a:gd name="connsiteX3958" fmla="*/ 734189 w 2377881"/>
                <a:gd name="connsiteY3958" fmla="*/ 362339 h 509406"/>
                <a:gd name="connsiteX3959" fmla="*/ 739809 w 2377881"/>
                <a:gd name="connsiteY3959" fmla="*/ 363768 h 509406"/>
                <a:gd name="connsiteX3960" fmla="*/ 742190 w 2377881"/>
                <a:gd name="connsiteY3960" fmla="*/ 364149 h 509406"/>
                <a:gd name="connsiteX3961" fmla="*/ 745905 w 2377881"/>
                <a:gd name="connsiteY3961" fmla="*/ 363958 h 509406"/>
                <a:gd name="connsiteX3962" fmla="*/ 749525 w 2377881"/>
                <a:gd name="connsiteY3962" fmla="*/ 362053 h 509406"/>
                <a:gd name="connsiteX3963" fmla="*/ 751144 w 2377881"/>
                <a:gd name="connsiteY3963" fmla="*/ 366625 h 509406"/>
                <a:gd name="connsiteX3964" fmla="*/ 757240 w 2377881"/>
                <a:gd name="connsiteY3964" fmla="*/ 364530 h 509406"/>
                <a:gd name="connsiteX3965" fmla="*/ 757716 w 2377881"/>
                <a:gd name="connsiteY3965" fmla="*/ 365006 h 509406"/>
                <a:gd name="connsiteX3966" fmla="*/ 767146 w 2377881"/>
                <a:gd name="connsiteY3966" fmla="*/ 368721 h 509406"/>
                <a:gd name="connsiteX3967" fmla="*/ 763431 w 2377881"/>
                <a:gd name="connsiteY3967" fmla="*/ 364339 h 509406"/>
                <a:gd name="connsiteX3968" fmla="*/ 762098 w 2377881"/>
                <a:gd name="connsiteY3968" fmla="*/ 362911 h 509406"/>
                <a:gd name="connsiteX3969" fmla="*/ 761621 w 2377881"/>
                <a:gd name="connsiteY3969" fmla="*/ 354529 h 509406"/>
                <a:gd name="connsiteX3970" fmla="*/ 763526 w 2377881"/>
                <a:gd name="connsiteY3970" fmla="*/ 353005 h 509406"/>
                <a:gd name="connsiteX3971" fmla="*/ 766860 w 2377881"/>
                <a:gd name="connsiteY3971" fmla="*/ 352814 h 509406"/>
                <a:gd name="connsiteX3972" fmla="*/ 767812 w 2377881"/>
                <a:gd name="connsiteY3972" fmla="*/ 355481 h 509406"/>
                <a:gd name="connsiteX3973" fmla="*/ 767336 w 2377881"/>
                <a:gd name="connsiteY3973" fmla="*/ 357577 h 509406"/>
                <a:gd name="connsiteX3974" fmla="*/ 769146 w 2377881"/>
                <a:gd name="connsiteY3974" fmla="*/ 361672 h 509406"/>
                <a:gd name="connsiteX3975" fmla="*/ 770670 w 2377881"/>
                <a:gd name="connsiteY3975" fmla="*/ 362625 h 509406"/>
                <a:gd name="connsiteX3976" fmla="*/ 776099 w 2377881"/>
                <a:gd name="connsiteY3976" fmla="*/ 362244 h 509406"/>
                <a:gd name="connsiteX3977" fmla="*/ 778004 w 2377881"/>
                <a:gd name="connsiteY3977" fmla="*/ 361482 h 509406"/>
                <a:gd name="connsiteX3978" fmla="*/ 785815 w 2377881"/>
                <a:gd name="connsiteY3978" fmla="*/ 365292 h 509406"/>
                <a:gd name="connsiteX3979" fmla="*/ 783529 w 2377881"/>
                <a:gd name="connsiteY3979" fmla="*/ 373579 h 509406"/>
                <a:gd name="connsiteX3980" fmla="*/ 780671 w 2377881"/>
                <a:gd name="connsiteY3980" fmla="*/ 370626 h 509406"/>
                <a:gd name="connsiteX3981" fmla="*/ 770003 w 2377881"/>
                <a:gd name="connsiteY3981" fmla="*/ 371007 h 509406"/>
                <a:gd name="connsiteX3982" fmla="*/ 765717 w 2377881"/>
                <a:gd name="connsiteY3982" fmla="*/ 372531 h 509406"/>
                <a:gd name="connsiteX3983" fmla="*/ 762574 w 2377881"/>
                <a:gd name="connsiteY3983" fmla="*/ 374341 h 509406"/>
                <a:gd name="connsiteX3984" fmla="*/ 771337 w 2377881"/>
                <a:gd name="connsiteY3984" fmla="*/ 377103 h 509406"/>
                <a:gd name="connsiteX3985" fmla="*/ 775337 w 2377881"/>
                <a:gd name="connsiteY3985" fmla="*/ 375865 h 509406"/>
                <a:gd name="connsiteX3986" fmla="*/ 786767 w 2377881"/>
                <a:gd name="connsiteY3986" fmla="*/ 379579 h 509406"/>
                <a:gd name="connsiteX3987" fmla="*/ 788196 w 2377881"/>
                <a:gd name="connsiteY3987" fmla="*/ 379389 h 509406"/>
                <a:gd name="connsiteX3988" fmla="*/ 800388 w 2377881"/>
                <a:gd name="connsiteY3988" fmla="*/ 373674 h 509406"/>
                <a:gd name="connsiteX3989" fmla="*/ 806293 w 2377881"/>
                <a:gd name="connsiteY3989" fmla="*/ 373769 h 509406"/>
                <a:gd name="connsiteX3990" fmla="*/ 812390 w 2377881"/>
                <a:gd name="connsiteY3990" fmla="*/ 373960 h 509406"/>
                <a:gd name="connsiteX3991" fmla="*/ 814580 w 2377881"/>
                <a:gd name="connsiteY3991" fmla="*/ 370626 h 509406"/>
                <a:gd name="connsiteX3992" fmla="*/ 813533 w 2377881"/>
                <a:gd name="connsiteY3992" fmla="*/ 370054 h 509406"/>
                <a:gd name="connsiteX3993" fmla="*/ 811246 w 2377881"/>
                <a:gd name="connsiteY3993" fmla="*/ 369578 h 509406"/>
                <a:gd name="connsiteX3994" fmla="*/ 801912 w 2377881"/>
                <a:gd name="connsiteY3994" fmla="*/ 370816 h 509406"/>
                <a:gd name="connsiteX3995" fmla="*/ 794673 w 2377881"/>
                <a:gd name="connsiteY3995" fmla="*/ 363958 h 509406"/>
                <a:gd name="connsiteX3996" fmla="*/ 796102 w 2377881"/>
                <a:gd name="connsiteY3996" fmla="*/ 359482 h 509406"/>
                <a:gd name="connsiteX3997" fmla="*/ 808389 w 2377881"/>
                <a:gd name="connsiteY3997" fmla="*/ 363768 h 509406"/>
                <a:gd name="connsiteX3998" fmla="*/ 816104 w 2377881"/>
                <a:gd name="connsiteY3998" fmla="*/ 359005 h 509406"/>
                <a:gd name="connsiteX3999" fmla="*/ 818200 w 2377881"/>
                <a:gd name="connsiteY3999" fmla="*/ 359291 h 509406"/>
                <a:gd name="connsiteX4000" fmla="*/ 825248 w 2377881"/>
                <a:gd name="connsiteY4000" fmla="*/ 360434 h 509406"/>
                <a:gd name="connsiteX4001" fmla="*/ 833440 w 2377881"/>
                <a:gd name="connsiteY4001" fmla="*/ 354338 h 509406"/>
                <a:gd name="connsiteX4002" fmla="*/ 836011 w 2377881"/>
                <a:gd name="connsiteY4002" fmla="*/ 348433 h 509406"/>
                <a:gd name="connsiteX4003" fmla="*/ 838393 w 2377881"/>
                <a:gd name="connsiteY4003" fmla="*/ 344908 h 509406"/>
                <a:gd name="connsiteX4004" fmla="*/ 839155 w 2377881"/>
                <a:gd name="connsiteY4004" fmla="*/ 343765 h 509406"/>
                <a:gd name="connsiteX4005" fmla="*/ 825534 w 2377881"/>
                <a:gd name="connsiteY4005" fmla="*/ 346813 h 509406"/>
                <a:gd name="connsiteX4006" fmla="*/ 820771 w 2377881"/>
                <a:gd name="connsiteY4006" fmla="*/ 338241 h 509406"/>
                <a:gd name="connsiteX4007" fmla="*/ 817533 w 2377881"/>
                <a:gd name="connsiteY4007" fmla="*/ 338908 h 509406"/>
                <a:gd name="connsiteX4008" fmla="*/ 815818 w 2377881"/>
                <a:gd name="connsiteY4008" fmla="*/ 340527 h 509406"/>
                <a:gd name="connsiteX4009" fmla="*/ 812199 w 2377881"/>
                <a:gd name="connsiteY4009" fmla="*/ 342337 h 509406"/>
                <a:gd name="connsiteX4010" fmla="*/ 811913 w 2377881"/>
                <a:gd name="connsiteY4010" fmla="*/ 341384 h 509406"/>
                <a:gd name="connsiteX4011" fmla="*/ 810484 w 2377881"/>
                <a:gd name="connsiteY4011" fmla="*/ 337098 h 509406"/>
                <a:gd name="connsiteX4012" fmla="*/ 805055 w 2377881"/>
                <a:gd name="connsiteY4012" fmla="*/ 336526 h 509406"/>
                <a:gd name="connsiteX4013" fmla="*/ 791053 w 2377881"/>
                <a:gd name="connsiteY4013" fmla="*/ 342622 h 509406"/>
                <a:gd name="connsiteX4014" fmla="*/ 784767 w 2377881"/>
                <a:gd name="connsiteY4014" fmla="*/ 342241 h 509406"/>
                <a:gd name="connsiteX4015" fmla="*/ 778671 w 2377881"/>
                <a:gd name="connsiteY4015" fmla="*/ 341860 h 509406"/>
                <a:gd name="connsiteX4016" fmla="*/ 757335 w 2377881"/>
                <a:gd name="connsiteY4016" fmla="*/ 341479 h 509406"/>
                <a:gd name="connsiteX4017" fmla="*/ 755716 w 2377881"/>
                <a:gd name="connsiteY4017" fmla="*/ 343575 h 509406"/>
                <a:gd name="connsiteX4018" fmla="*/ 744191 w 2377881"/>
                <a:gd name="connsiteY4018" fmla="*/ 348909 h 509406"/>
                <a:gd name="connsiteX4019" fmla="*/ 739714 w 2377881"/>
                <a:gd name="connsiteY4019" fmla="*/ 350623 h 509406"/>
                <a:gd name="connsiteX4020" fmla="*/ 745905 w 2377881"/>
                <a:gd name="connsiteY4020" fmla="*/ 345575 h 509406"/>
                <a:gd name="connsiteX4021" fmla="*/ 749429 w 2377881"/>
                <a:gd name="connsiteY4021" fmla="*/ 344146 h 509406"/>
                <a:gd name="connsiteX4022" fmla="*/ 752477 w 2377881"/>
                <a:gd name="connsiteY4022" fmla="*/ 342908 h 509406"/>
                <a:gd name="connsiteX4023" fmla="*/ 753430 w 2377881"/>
                <a:gd name="connsiteY4023" fmla="*/ 337479 h 509406"/>
                <a:gd name="connsiteX4024" fmla="*/ 751620 w 2377881"/>
                <a:gd name="connsiteY4024" fmla="*/ 338050 h 509406"/>
                <a:gd name="connsiteX4025" fmla="*/ 746762 w 2377881"/>
                <a:gd name="connsiteY4025" fmla="*/ 339479 h 509406"/>
                <a:gd name="connsiteX4026" fmla="*/ 732856 w 2377881"/>
                <a:gd name="connsiteY4026" fmla="*/ 343861 h 509406"/>
                <a:gd name="connsiteX4027" fmla="*/ 716759 w 2377881"/>
                <a:gd name="connsiteY4027" fmla="*/ 339574 h 509406"/>
                <a:gd name="connsiteX4028" fmla="*/ 716663 w 2377881"/>
                <a:gd name="connsiteY4028" fmla="*/ 342241 h 509406"/>
                <a:gd name="connsiteX4029" fmla="*/ 716568 w 2377881"/>
                <a:gd name="connsiteY4029" fmla="*/ 343480 h 509406"/>
                <a:gd name="connsiteX4030" fmla="*/ 711329 w 2377881"/>
                <a:gd name="connsiteY4030" fmla="*/ 345099 h 509406"/>
                <a:gd name="connsiteX4031" fmla="*/ 703900 w 2377881"/>
                <a:gd name="connsiteY4031" fmla="*/ 353290 h 509406"/>
                <a:gd name="connsiteX4032" fmla="*/ 703804 w 2377881"/>
                <a:gd name="connsiteY4032" fmla="*/ 355386 h 509406"/>
                <a:gd name="connsiteX4033" fmla="*/ 701042 w 2377881"/>
                <a:gd name="connsiteY4033" fmla="*/ 358910 h 509406"/>
                <a:gd name="connsiteX4034" fmla="*/ 696089 w 2377881"/>
                <a:gd name="connsiteY4034" fmla="*/ 358053 h 509406"/>
                <a:gd name="connsiteX4035" fmla="*/ 701137 w 2377881"/>
                <a:gd name="connsiteY4035" fmla="*/ 352814 h 509406"/>
                <a:gd name="connsiteX4036" fmla="*/ 694756 w 2377881"/>
                <a:gd name="connsiteY4036" fmla="*/ 348814 h 509406"/>
                <a:gd name="connsiteX4037" fmla="*/ 694089 w 2377881"/>
                <a:gd name="connsiteY4037" fmla="*/ 348337 h 509406"/>
                <a:gd name="connsiteX4038" fmla="*/ 678659 w 2377881"/>
                <a:gd name="connsiteY4038" fmla="*/ 345575 h 509406"/>
                <a:gd name="connsiteX4039" fmla="*/ 675039 w 2377881"/>
                <a:gd name="connsiteY4039" fmla="*/ 343670 h 509406"/>
                <a:gd name="connsiteX4040" fmla="*/ 672277 w 2377881"/>
                <a:gd name="connsiteY4040" fmla="*/ 349195 h 509406"/>
                <a:gd name="connsiteX4041" fmla="*/ 670372 w 2377881"/>
                <a:gd name="connsiteY4041" fmla="*/ 346623 h 509406"/>
                <a:gd name="connsiteX4042" fmla="*/ 667800 w 2377881"/>
                <a:gd name="connsiteY4042" fmla="*/ 345385 h 509406"/>
                <a:gd name="connsiteX4043" fmla="*/ 666276 w 2377881"/>
                <a:gd name="connsiteY4043" fmla="*/ 348242 h 509406"/>
                <a:gd name="connsiteX4044" fmla="*/ 666371 w 2377881"/>
                <a:gd name="connsiteY4044" fmla="*/ 349385 h 509406"/>
                <a:gd name="connsiteX4045" fmla="*/ 662752 w 2377881"/>
                <a:gd name="connsiteY4045" fmla="*/ 353005 h 509406"/>
                <a:gd name="connsiteX4046" fmla="*/ 652846 w 2377881"/>
                <a:gd name="connsiteY4046" fmla="*/ 348052 h 509406"/>
                <a:gd name="connsiteX4047" fmla="*/ 644750 w 2377881"/>
                <a:gd name="connsiteY4047" fmla="*/ 349671 h 509406"/>
                <a:gd name="connsiteX4048" fmla="*/ 636939 w 2377881"/>
                <a:gd name="connsiteY4048" fmla="*/ 348433 h 509406"/>
                <a:gd name="connsiteX4049" fmla="*/ 631795 w 2377881"/>
                <a:gd name="connsiteY4049" fmla="*/ 348337 h 509406"/>
                <a:gd name="connsiteX4050" fmla="*/ 629128 w 2377881"/>
                <a:gd name="connsiteY4050" fmla="*/ 346813 h 509406"/>
                <a:gd name="connsiteX4051" fmla="*/ 625700 w 2377881"/>
                <a:gd name="connsiteY4051" fmla="*/ 345575 h 509406"/>
                <a:gd name="connsiteX4052" fmla="*/ 618460 w 2377881"/>
                <a:gd name="connsiteY4052" fmla="*/ 346242 h 509406"/>
                <a:gd name="connsiteX4053" fmla="*/ 613126 w 2377881"/>
                <a:gd name="connsiteY4053" fmla="*/ 344527 h 509406"/>
                <a:gd name="connsiteX4054" fmla="*/ 610174 w 2377881"/>
                <a:gd name="connsiteY4054" fmla="*/ 347956 h 509406"/>
                <a:gd name="connsiteX4055" fmla="*/ 603125 w 2377881"/>
                <a:gd name="connsiteY4055" fmla="*/ 347385 h 509406"/>
                <a:gd name="connsiteX4056" fmla="*/ 585218 w 2377881"/>
                <a:gd name="connsiteY4056" fmla="*/ 349671 h 509406"/>
                <a:gd name="connsiteX4057" fmla="*/ 577027 w 2377881"/>
                <a:gd name="connsiteY4057" fmla="*/ 350623 h 509406"/>
                <a:gd name="connsiteX4058" fmla="*/ 564263 w 2377881"/>
                <a:gd name="connsiteY4058" fmla="*/ 347290 h 509406"/>
                <a:gd name="connsiteX4059" fmla="*/ 560834 w 2377881"/>
                <a:gd name="connsiteY4059" fmla="*/ 346432 h 509406"/>
                <a:gd name="connsiteX4060" fmla="*/ 551690 w 2377881"/>
                <a:gd name="connsiteY4060" fmla="*/ 353576 h 509406"/>
                <a:gd name="connsiteX4061" fmla="*/ 542737 w 2377881"/>
                <a:gd name="connsiteY4061" fmla="*/ 355100 h 509406"/>
                <a:gd name="connsiteX4062" fmla="*/ 537974 w 2377881"/>
                <a:gd name="connsiteY4062" fmla="*/ 354910 h 509406"/>
                <a:gd name="connsiteX4063" fmla="*/ 533307 w 2377881"/>
                <a:gd name="connsiteY4063" fmla="*/ 358910 h 509406"/>
                <a:gd name="connsiteX4064" fmla="*/ 526544 w 2377881"/>
                <a:gd name="connsiteY4064" fmla="*/ 355005 h 509406"/>
                <a:gd name="connsiteX4065" fmla="*/ 520543 w 2377881"/>
                <a:gd name="connsiteY4065" fmla="*/ 355195 h 509406"/>
                <a:gd name="connsiteX4066" fmla="*/ 514257 w 2377881"/>
                <a:gd name="connsiteY4066" fmla="*/ 356624 h 509406"/>
                <a:gd name="connsiteX4067" fmla="*/ 505113 w 2377881"/>
                <a:gd name="connsiteY4067" fmla="*/ 355481 h 509406"/>
                <a:gd name="connsiteX4068" fmla="*/ 505494 w 2377881"/>
                <a:gd name="connsiteY4068" fmla="*/ 360053 h 509406"/>
                <a:gd name="connsiteX4069" fmla="*/ 505780 w 2377881"/>
                <a:gd name="connsiteY4069" fmla="*/ 363387 h 509406"/>
                <a:gd name="connsiteX4070" fmla="*/ 500541 w 2377881"/>
                <a:gd name="connsiteY4070" fmla="*/ 365578 h 509406"/>
                <a:gd name="connsiteX4071" fmla="*/ 497112 w 2377881"/>
                <a:gd name="connsiteY4071" fmla="*/ 368340 h 509406"/>
                <a:gd name="connsiteX4072" fmla="*/ 491778 w 2377881"/>
                <a:gd name="connsiteY4072" fmla="*/ 365387 h 509406"/>
                <a:gd name="connsiteX4073" fmla="*/ 492731 w 2377881"/>
                <a:gd name="connsiteY4073" fmla="*/ 363196 h 509406"/>
                <a:gd name="connsiteX4074" fmla="*/ 491778 w 2377881"/>
                <a:gd name="connsiteY4074" fmla="*/ 359577 h 509406"/>
                <a:gd name="connsiteX4075" fmla="*/ 482158 w 2377881"/>
                <a:gd name="connsiteY4075" fmla="*/ 363292 h 509406"/>
                <a:gd name="connsiteX4076" fmla="*/ 486634 w 2377881"/>
                <a:gd name="connsiteY4076" fmla="*/ 370721 h 509406"/>
                <a:gd name="connsiteX4077" fmla="*/ 485301 w 2377881"/>
                <a:gd name="connsiteY4077" fmla="*/ 371578 h 509406"/>
                <a:gd name="connsiteX4078" fmla="*/ 477659 w 2377881"/>
                <a:gd name="connsiteY4078" fmla="*/ 372641 h 509406"/>
                <a:gd name="connsiteX4079" fmla="*/ 478062 w 2377881"/>
                <a:gd name="connsiteY4079" fmla="*/ 366435 h 509406"/>
                <a:gd name="connsiteX4080" fmla="*/ 464441 w 2377881"/>
                <a:gd name="connsiteY4080" fmla="*/ 359958 h 509406"/>
                <a:gd name="connsiteX4081" fmla="*/ 464727 w 2377881"/>
                <a:gd name="connsiteY4081" fmla="*/ 355195 h 509406"/>
                <a:gd name="connsiteX4082" fmla="*/ 464822 w 2377881"/>
                <a:gd name="connsiteY4082" fmla="*/ 354433 h 509406"/>
                <a:gd name="connsiteX4083" fmla="*/ 463679 w 2377881"/>
                <a:gd name="connsiteY4083" fmla="*/ 353195 h 509406"/>
                <a:gd name="connsiteX4084" fmla="*/ 459393 w 2377881"/>
                <a:gd name="connsiteY4084" fmla="*/ 358529 h 509406"/>
                <a:gd name="connsiteX4085" fmla="*/ 453107 w 2377881"/>
                <a:gd name="connsiteY4085" fmla="*/ 362625 h 509406"/>
                <a:gd name="connsiteX4086" fmla="*/ 448153 w 2377881"/>
                <a:gd name="connsiteY4086" fmla="*/ 363006 h 509406"/>
                <a:gd name="connsiteX4087" fmla="*/ 433675 w 2377881"/>
                <a:gd name="connsiteY4087" fmla="*/ 363196 h 509406"/>
                <a:gd name="connsiteX4088" fmla="*/ 430532 w 2377881"/>
                <a:gd name="connsiteY4088" fmla="*/ 361482 h 509406"/>
                <a:gd name="connsiteX4089" fmla="*/ 418054 w 2377881"/>
                <a:gd name="connsiteY4089" fmla="*/ 365197 h 509406"/>
                <a:gd name="connsiteX4090" fmla="*/ 415197 w 2377881"/>
                <a:gd name="connsiteY4090" fmla="*/ 362530 h 509406"/>
                <a:gd name="connsiteX4091" fmla="*/ 412625 w 2377881"/>
                <a:gd name="connsiteY4091" fmla="*/ 362053 h 509406"/>
                <a:gd name="connsiteX4092" fmla="*/ 408625 w 2377881"/>
                <a:gd name="connsiteY4092" fmla="*/ 364435 h 509406"/>
                <a:gd name="connsiteX4093" fmla="*/ 394528 w 2377881"/>
                <a:gd name="connsiteY4093" fmla="*/ 366911 h 509406"/>
                <a:gd name="connsiteX4094" fmla="*/ 392051 w 2377881"/>
                <a:gd name="connsiteY4094" fmla="*/ 366625 h 509406"/>
                <a:gd name="connsiteX4095" fmla="*/ 389384 w 2377881"/>
                <a:gd name="connsiteY4095" fmla="*/ 366244 h 509406"/>
                <a:gd name="connsiteX4096" fmla="*/ 374335 w 2377881"/>
                <a:gd name="connsiteY4096" fmla="*/ 368911 h 509406"/>
                <a:gd name="connsiteX4097" fmla="*/ 373573 w 2377881"/>
                <a:gd name="connsiteY4097" fmla="*/ 368816 h 509406"/>
                <a:gd name="connsiteX4098" fmla="*/ 369286 w 2377881"/>
                <a:gd name="connsiteY4098" fmla="*/ 369197 h 509406"/>
                <a:gd name="connsiteX4099" fmla="*/ 363286 w 2377881"/>
                <a:gd name="connsiteY4099" fmla="*/ 370626 h 509406"/>
                <a:gd name="connsiteX4100" fmla="*/ 355380 w 2377881"/>
                <a:gd name="connsiteY4100" fmla="*/ 364435 h 509406"/>
                <a:gd name="connsiteX4101" fmla="*/ 352903 w 2377881"/>
                <a:gd name="connsiteY4101" fmla="*/ 366911 h 509406"/>
                <a:gd name="connsiteX4102" fmla="*/ 350332 w 2377881"/>
                <a:gd name="connsiteY4102" fmla="*/ 369578 h 509406"/>
                <a:gd name="connsiteX4103" fmla="*/ 345760 w 2377881"/>
                <a:gd name="connsiteY4103" fmla="*/ 365387 h 509406"/>
                <a:gd name="connsiteX4104" fmla="*/ 344902 w 2377881"/>
                <a:gd name="connsiteY4104" fmla="*/ 365482 h 509406"/>
                <a:gd name="connsiteX4105" fmla="*/ 342712 w 2377881"/>
                <a:gd name="connsiteY4105" fmla="*/ 367197 h 509406"/>
                <a:gd name="connsiteX4106" fmla="*/ 343474 w 2377881"/>
                <a:gd name="connsiteY4106" fmla="*/ 373483 h 509406"/>
                <a:gd name="connsiteX4107" fmla="*/ 334330 w 2377881"/>
                <a:gd name="connsiteY4107" fmla="*/ 371102 h 509406"/>
                <a:gd name="connsiteX4108" fmla="*/ 336520 w 2377881"/>
                <a:gd name="connsiteY4108" fmla="*/ 365387 h 509406"/>
                <a:gd name="connsiteX4109" fmla="*/ 336044 w 2377881"/>
                <a:gd name="connsiteY4109" fmla="*/ 365387 h 509406"/>
                <a:gd name="connsiteX4110" fmla="*/ 328519 w 2377881"/>
                <a:gd name="connsiteY4110" fmla="*/ 365673 h 509406"/>
                <a:gd name="connsiteX4111" fmla="*/ 324138 w 2377881"/>
                <a:gd name="connsiteY4111" fmla="*/ 372055 h 509406"/>
                <a:gd name="connsiteX4112" fmla="*/ 316994 w 2377881"/>
                <a:gd name="connsiteY4112" fmla="*/ 368435 h 509406"/>
                <a:gd name="connsiteX4113" fmla="*/ 310708 w 2377881"/>
                <a:gd name="connsiteY4113" fmla="*/ 373960 h 509406"/>
                <a:gd name="connsiteX4114" fmla="*/ 310327 w 2377881"/>
                <a:gd name="connsiteY4114" fmla="*/ 373579 h 509406"/>
                <a:gd name="connsiteX4115" fmla="*/ 309374 w 2377881"/>
                <a:gd name="connsiteY4115" fmla="*/ 372626 h 509406"/>
                <a:gd name="connsiteX4116" fmla="*/ 306612 w 2377881"/>
                <a:gd name="connsiteY4116" fmla="*/ 371007 h 509406"/>
                <a:gd name="connsiteX4117" fmla="*/ 305659 w 2377881"/>
                <a:gd name="connsiteY4117" fmla="*/ 371197 h 509406"/>
                <a:gd name="connsiteX4118" fmla="*/ 300707 w 2377881"/>
                <a:gd name="connsiteY4118" fmla="*/ 371578 h 509406"/>
                <a:gd name="connsiteX4119" fmla="*/ 296420 w 2377881"/>
                <a:gd name="connsiteY4119" fmla="*/ 371483 h 509406"/>
                <a:gd name="connsiteX4120" fmla="*/ 286133 w 2377881"/>
                <a:gd name="connsiteY4120" fmla="*/ 372055 h 509406"/>
                <a:gd name="connsiteX4121" fmla="*/ 283752 w 2377881"/>
                <a:gd name="connsiteY4121" fmla="*/ 372531 h 509406"/>
                <a:gd name="connsiteX4122" fmla="*/ 275846 w 2377881"/>
                <a:gd name="connsiteY4122" fmla="*/ 371674 h 509406"/>
                <a:gd name="connsiteX4123" fmla="*/ 273084 w 2377881"/>
                <a:gd name="connsiteY4123" fmla="*/ 376150 h 509406"/>
                <a:gd name="connsiteX4124" fmla="*/ 272703 w 2377881"/>
                <a:gd name="connsiteY4124" fmla="*/ 375960 h 509406"/>
                <a:gd name="connsiteX4125" fmla="*/ 266512 w 2377881"/>
                <a:gd name="connsiteY4125" fmla="*/ 371674 h 509406"/>
                <a:gd name="connsiteX4126" fmla="*/ 250986 w 2377881"/>
                <a:gd name="connsiteY4126" fmla="*/ 375865 h 509406"/>
                <a:gd name="connsiteX4127" fmla="*/ 249271 w 2377881"/>
                <a:gd name="connsiteY4127" fmla="*/ 374722 h 509406"/>
                <a:gd name="connsiteX4128" fmla="*/ 244700 w 2377881"/>
                <a:gd name="connsiteY4128" fmla="*/ 376817 h 509406"/>
                <a:gd name="connsiteX4129" fmla="*/ 244604 w 2377881"/>
                <a:gd name="connsiteY4129" fmla="*/ 378817 h 509406"/>
                <a:gd name="connsiteX4130" fmla="*/ 241747 w 2377881"/>
                <a:gd name="connsiteY4130" fmla="*/ 380151 h 509406"/>
                <a:gd name="connsiteX4131" fmla="*/ 241175 w 2377881"/>
                <a:gd name="connsiteY4131" fmla="*/ 380246 h 509406"/>
                <a:gd name="connsiteX4132" fmla="*/ 236984 w 2377881"/>
                <a:gd name="connsiteY4132" fmla="*/ 375579 h 509406"/>
                <a:gd name="connsiteX4133" fmla="*/ 226507 w 2377881"/>
                <a:gd name="connsiteY4133" fmla="*/ 370626 h 509406"/>
                <a:gd name="connsiteX4134" fmla="*/ 219839 w 2377881"/>
                <a:gd name="connsiteY4134" fmla="*/ 375293 h 509406"/>
                <a:gd name="connsiteX4135" fmla="*/ 213839 w 2377881"/>
                <a:gd name="connsiteY4135" fmla="*/ 381389 h 509406"/>
                <a:gd name="connsiteX4136" fmla="*/ 213839 w 2377881"/>
                <a:gd name="connsiteY4136" fmla="*/ 381199 h 509406"/>
                <a:gd name="connsiteX4137" fmla="*/ 210409 w 2377881"/>
                <a:gd name="connsiteY4137" fmla="*/ 378341 h 509406"/>
                <a:gd name="connsiteX4138" fmla="*/ 208600 w 2377881"/>
                <a:gd name="connsiteY4138" fmla="*/ 382627 h 509406"/>
                <a:gd name="connsiteX4139" fmla="*/ 208314 w 2377881"/>
                <a:gd name="connsiteY4139" fmla="*/ 383199 h 509406"/>
                <a:gd name="connsiteX4140" fmla="*/ 208124 w 2377881"/>
                <a:gd name="connsiteY4140" fmla="*/ 380246 h 509406"/>
                <a:gd name="connsiteX4141" fmla="*/ 209266 w 2377881"/>
                <a:gd name="connsiteY4141" fmla="*/ 369578 h 509406"/>
                <a:gd name="connsiteX4142" fmla="*/ 211838 w 2377881"/>
                <a:gd name="connsiteY4142" fmla="*/ 367673 h 509406"/>
                <a:gd name="connsiteX4143" fmla="*/ 212886 w 2377881"/>
                <a:gd name="connsiteY4143" fmla="*/ 366911 h 509406"/>
                <a:gd name="connsiteX4144" fmla="*/ 207171 w 2377881"/>
                <a:gd name="connsiteY4144" fmla="*/ 364435 h 509406"/>
                <a:gd name="connsiteX4145" fmla="*/ 205171 w 2377881"/>
                <a:gd name="connsiteY4145" fmla="*/ 365768 h 509406"/>
                <a:gd name="connsiteX4146" fmla="*/ 196693 w 2377881"/>
                <a:gd name="connsiteY4146" fmla="*/ 365768 h 509406"/>
                <a:gd name="connsiteX4147" fmla="*/ 191074 w 2377881"/>
                <a:gd name="connsiteY4147" fmla="*/ 366625 h 509406"/>
                <a:gd name="connsiteX4148" fmla="*/ 191455 w 2377881"/>
                <a:gd name="connsiteY4148" fmla="*/ 371293 h 509406"/>
                <a:gd name="connsiteX4149" fmla="*/ 192407 w 2377881"/>
                <a:gd name="connsiteY4149" fmla="*/ 372721 h 509406"/>
                <a:gd name="connsiteX4150" fmla="*/ 193455 w 2377881"/>
                <a:gd name="connsiteY4150" fmla="*/ 377103 h 509406"/>
                <a:gd name="connsiteX4151" fmla="*/ 183454 w 2377881"/>
                <a:gd name="connsiteY4151" fmla="*/ 381008 h 509406"/>
                <a:gd name="connsiteX4152" fmla="*/ 187168 w 2377881"/>
                <a:gd name="connsiteY4152" fmla="*/ 377865 h 509406"/>
                <a:gd name="connsiteX4153" fmla="*/ 190693 w 2377881"/>
                <a:gd name="connsiteY4153" fmla="*/ 374817 h 509406"/>
                <a:gd name="connsiteX4154" fmla="*/ 183263 w 2377881"/>
                <a:gd name="connsiteY4154" fmla="*/ 375484 h 509406"/>
                <a:gd name="connsiteX4155" fmla="*/ 182025 w 2377881"/>
                <a:gd name="connsiteY4155" fmla="*/ 378627 h 509406"/>
                <a:gd name="connsiteX4156" fmla="*/ 173738 w 2377881"/>
                <a:gd name="connsiteY4156" fmla="*/ 377579 h 509406"/>
                <a:gd name="connsiteX4157" fmla="*/ 165737 w 2377881"/>
                <a:gd name="connsiteY4157" fmla="*/ 374722 h 509406"/>
                <a:gd name="connsiteX4158" fmla="*/ 161832 w 2377881"/>
                <a:gd name="connsiteY4158" fmla="*/ 376436 h 509406"/>
                <a:gd name="connsiteX4159" fmla="*/ 155069 w 2377881"/>
                <a:gd name="connsiteY4159" fmla="*/ 377484 h 509406"/>
                <a:gd name="connsiteX4160" fmla="*/ 146401 w 2377881"/>
                <a:gd name="connsiteY4160" fmla="*/ 384342 h 509406"/>
                <a:gd name="connsiteX4161" fmla="*/ 142306 w 2377881"/>
                <a:gd name="connsiteY4161" fmla="*/ 384723 h 509406"/>
                <a:gd name="connsiteX4162" fmla="*/ 134305 w 2377881"/>
                <a:gd name="connsiteY4162" fmla="*/ 386723 h 509406"/>
                <a:gd name="connsiteX4163" fmla="*/ 130209 w 2377881"/>
                <a:gd name="connsiteY4163" fmla="*/ 382723 h 509406"/>
                <a:gd name="connsiteX4164" fmla="*/ 126494 w 2377881"/>
                <a:gd name="connsiteY4164" fmla="*/ 382342 h 509406"/>
                <a:gd name="connsiteX4165" fmla="*/ 121160 w 2377881"/>
                <a:gd name="connsiteY4165" fmla="*/ 384437 h 509406"/>
                <a:gd name="connsiteX4166" fmla="*/ 123637 w 2377881"/>
                <a:gd name="connsiteY4166" fmla="*/ 390438 h 509406"/>
                <a:gd name="connsiteX4167" fmla="*/ 120303 w 2377881"/>
                <a:gd name="connsiteY4167" fmla="*/ 388914 h 509406"/>
                <a:gd name="connsiteX4168" fmla="*/ 112874 w 2377881"/>
                <a:gd name="connsiteY4168" fmla="*/ 389771 h 509406"/>
                <a:gd name="connsiteX4169" fmla="*/ 106111 w 2377881"/>
                <a:gd name="connsiteY4169" fmla="*/ 388152 h 509406"/>
                <a:gd name="connsiteX4170" fmla="*/ 98776 w 2377881"/>
                <a:gd name="connsiteY4170" fmla="*/ 384818 h 509406"/>
                <a:gd name="connsiteX4171" fmla="*/ 97062 w 2377881"/>
                <a:gd name="connsiteY4171" fmla="*/ 384342 h 509406"/>
                <a:gd name="connsiteX4172" fmla="*/ 93538 w 2377881"/>
                <a:gd name="connsiteY4172" fmla="*/ 387676 h 509406"/>
                <a:gd name="connsiteX4173" fmla="*/ 96491 w 2377881"/>
                <a:gd name="connsiteY4173" fmla="*/ 393295 h 509406"/>
                <a:gd name="connsiteX4174" fmla="*/ 92014 w 2377881"/>
                <a:gd name="connsiteY4174" fmla="*/ 394153 h 509406"/>
                <a:gd name="connsiteX4175" fmla="*/ 88108 w 2377881"/>
                <a:gd name="connsiteY4175" fmla="*/ 392057 h 509406"/>
                <a:gd name="connsiteX4176" fmla="*/ 82203 w 2377881"/>
                <a:gd name="connsiteY4176" fmla="*/ 390724 h 509406"/>
                <a:gd name="connsiteX4177" fmla="*/ 77536 w 2377881"/>
                <a:gd name="connsiteY4177" fmla="*/ 390819 h 509406"/>
                <a:gd name="connsiteX4178" fmla="*/ 74678 w 2377881"/>
                <a:gd name="connsiteY4178" fmla="*/ 390914 h 509406"/>
                <a:gd name="connsiteX4179" fmla="*/ 65915 w 2377881"/>
                <a:gd name="connsiteY4179" fmla="*/ 393295 h 509406"/>
                <a:gd name="connsiteX4180" fmla="*/ 65534 w 2377881"/>
                <a:gd name="connsiteY4180" fmla="*/ 392914 h 509406"/>
                <a:gd name="connsiteX4181" fmla="*/ 60010 w 2377881"/>
                <a:gd name="connsiteY4181" fmla="*/ 393772 h 509406"/>
                <a:gd name="connsiteX4182" fmla="*/ 53628 w 2377881"/>
                <a:gd name="connsiteY4182" fmla="*/ 394057 h 509406"/>
                <a:gd name="connsiteX4183" fmla="*/ 52866 w 2377881"/>
                <a:gd name="connsiteY4183" fmla="*/ 393486 h 509406"/>
                <a:gd name="connsiteX4184" fmla="*/ 49818 w 2377881"/>
                <a:gd name="connsiteY4184" fmla="*/ 395486 h 509406"/>
                <a:gd name="connsiteX4185" fmla="*/ 45246 w 2377881"/>
                <a:gd name="connsiteY4185" fmla="*/ 401296 h 509406"/>
                <a:gd name="connsiteX4186" fmla="*/ 44008 w 2377881"/>
                <a:gd name="connsiteY4186" fmla="*/ 397486 h 509406"/>
                <a:gd name="connsiteX4187" fmla="*/ 43150 w 2377881"/>
                <a:gd name="connsiteY4187" fmla="*/ 394819 h 509406"/>
                <a:gd name="connsiteX4188" fmla="*/ 32959 w 2377881"/>
                <a:gd name="connsiteY4188" fmla="*/ 395486 h 509406"/>
                <a:gd name="connsiteX4189" fmla="*/ 29816 w 2377881"/>
                <a:gd name="connsiteY4189" fmla="*/ 395581 h 509406"/>
                <a:gd name="connsiteX4190" fmla="*/ 21433 w 2377881"/>
                <a:gd name="connsiteY4190" fmla="*/ 395296 h 509406"/>
                <a:gd name="connsiteX4191" fmla="*/ 20957 w 2377881"/>
                <a:gd name="connsiteY4191" fmla="*/ 395772 h 509406"/>
                <a:gd name="connsiteX4192" fmla="*/ 16861 w 2377881"/>
                <a:gd name="connsiteY4192" fmla="*/ 392629 h 509406"/>
                <a:gd name="connsiteX4193" fmla="*/ 25434 w 2377881"/>
                <a:gd name="connsiteY4193" fmla="*/ 388247 h 509406"/>
                <a:gd name="connsiteX4194" fmla="*/ 27625 w 2377881"/>
                <a:gd name="connsiteY4194" fmla="*/ 386342 h 509406"/>
                <a:gd name="connsiteX4195" fmla="*/ 28006 w 2377881"/>
                <a:gd name="connsiteY4195" fmla="*/ 381961 h 509406"/>
                <a:gd name="connsiteX4196" fmla="*/ 34292 w 2377881"/>
                <a:gd name="connsiteY4196" fmla="*/ 379103 h 509406"/>
                <a:gd name="connsiteX4197" fmla="*/ 38769 w 2377881"/>
                <a:gd name="connsiteY4197" fmla="*/ 378055 h 509406"/>
                <a:gd name="connsiteX4198" fmla="*/ 43532 w 2377881"/>
                <a:gd name="connsiteY4198" fmla="*/ 371388 h 509406"/>
                <a:gd name="connsiteX4199" fmla="*/ 48199 w 2377881"/>
                <a:gd name="connsiteY4199" fmla="*/ 369388 h 509406"/>
                <a:gd name="connsiteX4200" fmla="*/ 39245 w 2377881"/>
                <a:gd name="connsiteY4200" fmla="*/ 358434 h 509406"/>
                <a:gd name="connsiteX4201" fmla="*/ 46389 w 2377881"/>
                <a:gd name="connsiteY4201" fmla="*/ 356243 h 509406"/>
                <a:gd name="connsiteX4202" fmla="*/ 53818 w 2377881"/>
                <a:gd name="connsiteY4202" fmla="*/ 354243 h 509406"/>
                <a:gd name="connsiteX4203" fmla="*/ 53628 w 2377881"/>
                <a:gd name="connsiteY4203" fmla="*/ 356529 h 509406"/>
                <a:gd name="connsiteX4204" fmla="*/ 53533 w 2377881"/>
                <a:gd name="connsiteY4204" fmla="*/ 358339 h 509406"/>
                <a:gd name="connsiteX4205" fmla="*/ 56390 w 2377881"/>
                <a:gd name="connsiteY4205" fmla="*/ 364816 h 509406"/>
                <a:gd name="connsiteX4206" fmla="*/ 58581 w 2377881"/>
                <a:gd name="connsiteY4206" fmla="*/ 367006 h 509406"/>
                <a:gd name="connsiteX4207" fmla="*/ 60772 w 2377881"/>
                <a:gd name="connsiteY4207" fmla="*/ 369197 h 509406"/>
                <a:gd name="connsiteX4208" fmla="*/ 66868 w 2377881"/>
                <a:gd name="connsiteY4208" fmla="*/ 368911 h 509406"/>
                <a:gd name="connsiteX4209" fmla="*/ 70964 w 2377881"/>
                <a:gd name="connsiteY4209" fmla="*/ 363768 h 509406"/>
                <a:gd name="connsiteX4210" fmla="*/ 71344 w 2377881"/>
                <a:gd name="connsiteY4210" fmla="*/ 363482 h 509406"/>
                <a:gd name="connsiteX4211" fmla="*/ 73535 w 2377881"/>
                <a:gd name="connsiteY4211" fmla="*/ 361768 h 509406"/>
                <a:gd name="connsiteX4212" fmla="*/ 71344 w 2377881"/>
                <a:gd name="connsiteY4212" fmla="*/ 370340 h 509406"/>
                <a:gd name="connsiteX4213" fmla="*/ 69630 w 2377881"/>
                <a:gd name="connsiteY4213" fmla="*/ 373198 h 509406"/>
                <a:gd name="connsiteX4214" fmla="*/ 65820 w 2377881"/>
                <a:gd name="connsiteY4214" fmla="*/ 379484 h 509406"/>
                <a:gd name="connsiteX4215" fmla="*/ 71154 w 2377881"/>
                <a:gd name="connsiteY4215" fmla="*/ 382532 h 509406"/>
                <a:gd name="connsiteX4216" fmla="*/ 79345 w 2377881"/>
                <a:gd name="connsiteY4216" fmla="*/ 368721 h 509406"/>
                <a:gd name="connsiteX4217" fmla="*/ 80203 w 2377881"/>
                <a:gd name="connsiteY4217" fmla="*/ 365197 h 509406"/>
                <a:gd name="connsiteX4218" fmla="*/ 82489 w 2377881"/>
                <a:gd name="connsiteY4218" fmla="*/ 366244 h 509406"/>
                <a:gd name="connsiteX4219" fmla="*/ 83060 w 2377881"/>
                <a:gd name="connsiteY4219" fmla="*/ 369673 h 509406"/>
                <a:gd name="connsiteX4220" fmla="*/ 90966 w 2377881"/>
                <a:gd name="connsiteY4220" fmla="*/ 365673 h 509406"/>
                <a:gd name="connsiteX4221" fmla="*/ 108492 w 2377881"/>
                <a:gd name="connsiteY4221" fmla="*/ 363958 h 509406"/>
                <a:gd name="connsiteX4222" fmla="*/ 113921 w 2377881"/>
                <a:gd name="connsiteY4222" fmla="*/ 366054 h 509406"/>
                <a:gd name="connsiteX4223" fmla="*/ 118493 w 2377881"/>
                <a:gd name="connsiteY4223" fmla="*/ 364149 h 509406"/>
                <a:gd name="connsiteX4224" fmla="*/ 118303 w 2377881"/>
                <a:gd name="connsiteY4224" fmla="*/ 358624 h 509406"/>
                <a:gd name="connsiteX4225" fmla="*/ 117350 w 2377881"/>
                <a:gd name="connsiteY4225" fmla="*/ 358243 h 509406"/>
                <a:gd name="connsiteX4226" fmla="*/ 117541 w 2377881"/>
                <a:gd name="connsiteY4226" fmla="*/ 355481 h 509406"/>
                <a:gd name="connsiteX4227" fmla="*/ 125827 w 2377881"/>
                <a:gd name="connsiteY4227" fmla="*/ 357005 h 509406"/>
                <a:gd name="connsiteX4228" fmla="*/ 138972 w 2377881"/>
                <a:gd name="connsiteY4228" fmla="*/ 359577 h 509406"/>
                <a:gd name="connsiteX4229" fmla="*/ 143830 w 2377881"/>
                <a:gd name="connsiteY4229" fmla="*/ 359196 h 509406"/>
                <a:gd name="connsiteX4230" fmla="*/ 143830 w 2377881"/>
                <a:gd name="connsiteY4230" fmla="*/ 356708 h 509406"/>
                <a:gd name="connsiteX4231" fmla="*/ 146306 w 2377881"/>
                <a:gd name="connsiteY4231" fmla="*/ 358434 h 509406"/>
                <a:gd name="connsiteX4232" fmla="*/ 147735 w 2377881"/>
                <a:gd name="connsiteY4232" fmla="*/ 359386 h 509406"/>
                <a:gd name="connsiteX4233" fmla="*/ 150021 w 2377881"/>
                <a:gd name="connsiteY4233" fmla="*/ 360815 h 509406"/>
                <a:gd name="connsiteX4234" fmla="*/ 165547 w 2377881"/>
                <a:gd name="connsiteY4234" fmla="*/ 356338 h 509406"/>
                <a:gd name="connsiteX4235" fmla="*/ 160308 w 2377881"/>
                <a:gd name="connsiteY4235" fmla="*/ 350909 h 509406"/>
                <a:gd name="connsiteX4236" fmla="*/ 161165 w 2377881"/>
                <a:gd name="connsiteY4236" fmla="*/ 349576 h 509406"/>
                <a:gd name="connsiteX4237" fmla="*/ 163642 w 2377881"/>
                <a:gd name="connsiteY4237" fmla="*/ 349576 h 509406"/>
                <a:gd name="connsiteX4238" fmla="*/ 170690 w 2377881"/>
                <a:gd name="connsiteY4238" fmla="*/ 353862 h 509406"/>
                <a:gd name="connsiteX4239" fmla="*/ 173548 w 2377881"/>
                <a:gd name="connsiteY4239" fmla="*/ 346718 h 509406"/>
                <a:gd name="connsiteX4240" fmla="*/ 175453 w 2377881"/>
                <a:gd name="connsiteY4240" fmla="*/ 348909 h 509406"/>
                <a:gd name="connsiteX4241" fmla="*/ 176119 w 2377881"/>
                <a:gd name="connsiteY4241" fmla="*/ 349099 h 509406"/>
                <a:gd name="connsiteX4242" fmla="*/ 181739 w 2377881"/>
                <a:gd name="connsiteY4242" fmla="*/ 350433 h 509406"/>
                <a:gd name="connsiteX4243" fmla="*/ 185264 w 2377881"/>
                <a:gd name="connsiteY4243" fmla="*/ 358624 h 509406"/>
                <a:gd name="connsiteX4244" fmla="*/ 188026 w 2377881"/>
                <a:gd name="connsiteY4244" fmla="*/ 358243 h 509406"/>
                <a:gd name="connsiteX4245" fmla="*/ 192217 w 2377881"/>
                <a:gd name="connsiteY4245" fmla="*/ 357100 h 509406"/>
                <a:gd name="connsiteX4246" fmla="*/ 198313 w 2377881"/>
                <a:gd name="connsiteY4246" fmla="*/ 356624 h 509406"/>
                <a:gd name="connsiteX4247" fmla="*/ 200789 w 2377881"/>
                <a:gd name="connsiteY4247" fmla="*/ 355957 h 509406"/>
                <a:gd name="connsiteX4248" fmla="*/ 208790 w 2377881"/>
                <a:gd name="connsiteY4248" fmla="*/ 353767 h 509406"/>
                <a:gd name="connsiteX4249" fmla="*/ 211838 w 2377881"/>
                <a:gd name="connsiteY4249" fmla="*/ 342241 h 509406"/>
                <a:gd name="connsiteX4250" fmla="*/ 215934 w 2377881"/>
                <a:gd name="connsiteY4250" fmla="*/ 342527 h 509406"/>
                <a:gd name="connsiteX4251" fmla="*/ 216886 w 2377881"/>
                <a:gd name="connsiteY4251" fmla="*/ 351576 h 509406"/>
                <a:gd name="connsiteX4252" fmla="*/ 230317 w 2377881"/>
                <a:gd name="connsiteY4252" fmla="*/ 348909 h 509406"/>
                <a:gd name="connsiteX4253" fmla="*/ 234222 w 2377881"/>
                <a:gd name="connsiteY4253" fmla="*/ 346623 h 509406"/>
                <a:gd name="connsiteX4254" fmla="*/ 234412 w 2377881"/>
                <a:gd name="connsiteY4254" fmla="*/ 344718 h 509406"/>
                <a:gd name="connsiteX4255" fmla="*/ 232889 w 2377881"/>
                <a:gd name="connsiteY4255" fmla="*/ 343670 h 509406"/>
                <a:gd name="connsiteX4256" fmla="*/ 226983 w 2377881"/>
                <a:gd name="connsiteY4256" fmla="*/ 343670 h 509406"/>
                <a:gd name="connsiteX4257" fmla="*/ 232222 w 2377881"/>
                <a:gd name="connsiteY4257" fmla="*/ 340241 h 509406"/>
                <a:gd name="connsiteX4258" fmla="*/ 240604 w 2377881"/>
                <a:gd name="connsiteY4258" fmla="*/ 345670 h 509406"/>
                <a:gd name="connsiteX4259" fmla="*/ 245461 w 2377881"/>
                <a:gd name="connsiteY4259" fmla="*/ 352433 h 509406"/>
                <a:gd name="connsiteX4260" fmla="*/ 261749 w 2377881"/>
                <a:gd name="connsiteY4260" fmla="*/ 348337 h 509406"/>
                <a:gd name="connsiteX4261" fmla="*/ 261178 w 2377881"/>
                <a:gd name="connsiteY4261" fmla="*/ 347194 h 509406"/>
                <a:gd name="connsiteX4262" fmla="*/ 260225 w 2377881"/>
                <a:gd name="connsiteY4262" fmla="*/ 345385 h 509406"/>
                <a:gd name="connsiteX4263" fmla="*/ 270798 w 2377881"/>
                <a:gd name="connsiteY4263" fmla="*/ 339479 h 509406"/>
                <a:gd name="connsiteX4264" fmla="*/ 286514 w 2377881"/>
                <a:gd name="connsiteY4264" fmla="*/ 338241 h 509406"/>
                <a:gd name="connsiteX4265" fmla="*/ 291277 w 2377881"/>
                <a:gd name="connsiteY4265" fmla="*/ 331859 h 509406"/>
                <a:gd name="connsiteX4266" fmla="*/ 297658 w 2377881"/>
                <a:gd name="connsiteY4266" fmla="*/ 330907 h 509406"/>
                <a:gd name="connsiteX4267" fmla="*/ 299373 w 2377881"/>
                <a:gd name="connsiteY4267" fmla="*/ 329287 h 509406"/>
                <a:gd name="connsiteX4268" fmla="*/ 302611 w 2377881"/>
                <a:gd name="connsiteY4268" fmla="*/ 328621 h 509406"/>
                <a:gd name="connsiteX4269" fmla="*/ 318423 w 2377881"/>
                <a:gd name="connsiteY4269" fmla="*/ 332621 h 509406"/>
                <a:gd name="connsiteX4270" fmla="*/ 321757 w 2377881"/>
                <a:gd name="connsiteY4270" fmla="*/ 331764 h 509406"/>
                <a:gd name="connsiteX4271" fmla="*/ 321947 w 2377881"/>
                <a:gd name="connsiteY4271" fmla="*/ 329859 h 509406"/>
                <a:gd name="connsiteX4272" fmla="*/ 321757 w 2377881"/>
                <a:gd name="connsiteY4272" fmla="*/ 329478 h 509406"/>
                <a:gd name="connsiteX4273" fmla="*/ 314041 w 2377881"/>
                <a:gd name="connsiteY4273" fmla="*/ 328525 h 509406"/>
                <a:gd name="connsiteX4274" fmla="*/ 310803 w 2377881"/>
                <a:gd name="connsiteY4274" fmla="*/ 328430 h 509406"/>
                <a:gd name="connsiteX4275" fmla="*/ 304135 w 2377881"/>
                <a:gd name="connsiteY4275" fmla="*/ 326525 h 509406"/>
                <a:gd name="connsiteX4276" fmla="*/ 300897 w 2377881"/>
                <a:gd name="connsiteY4276" fmla="*/ 326335 h 509406"/>
                <a:gd name="connsiteX4277" fmla="*/ 295468 w 2377881"/>
                <a:gd name="connsiteY4277" fmla="*/ 320239 h 509406"/>
                <a:gd name="connsiteX4278" fmla="*/ 284800 w 2377881"/>
                <a:gd name="connsiteY4278" fmla="*/ 321763 h 509406"/>
                <a:gd name="connsiteX4279" fmla="*/ 280704 w 2377881"/>
                <a:gd name="connsiteY4279" fmla="*/ 318143 h 509406"/>
                <a:gd name="connsiteX4280" fmla="*/ 280133 w 2377881"/>
                <a:gd name="connsiteY4280" fmla="*/ 309285 h 509406"/>
                <a:gd name="connsiteX4281" fmla="*/ 279751 w 2377881"/>
                <a:gd name="connsiteY4281" fmla="*/ 309571 h 509406"/>
                <a:gd name="connsiteX4282" fmla="*/ 272798 w 2377881"/>
                <a:gd name="connsiteY4282" fmla="*/ 315476 h 509406"/>
                <a:gd name="connsiteX4283" fmla="*/ 268131 w 2377881"/>
                <a:gd name="connsiteY4283" fmla="*/ 315857 h 509406"/>
                <a:gd name="connsiteX4284" fmla="*/ 259558 w 2377881"/>
                <a:gd name="connsiteY4284" fmla="*/ 323001 h 509406"/>
                <a:gd name="connsiteX4285" fmla="*/ 254701 w 2377881"/>
                <a:gd name="connsiteY4285" fmla="*/ 318905 h 509406"/>
                <a:gd name="connsiteX4286" fmla="*/ 252986 w 2377881"/>
                <a:gd name="connsiteY4286" fmla="*/ 317476 h 509406"/>
                <a:gd name="connsiteX4287" fmla="*/ 246414 w 2377881"/>
                <a:gd name="connsiteY4287" fmla="*/ 314143 h 509406"/>
                <a:gd name="connsiteX4288" fmla="*/ 245081 w 2377881"/>
                <a:gd name="connsiteY4288" fmla="*/ 314524 h 509406"/>
                <a:gd name="connsiteX4289" fmla="*/ 239080 w 2377881"/>
                <a:gd name="connsiteY4289" fmla="*/ 316143 h 509406"/>
                <a:gd name="connsiteX4290" fmla="*/ 234698 w 2377881"/>
                <a:gd name="connsiteY4290" fmla="*/ 311095 h 509406"/>
                <a:gd name="connsiteX4291" fmla="*/ 230221 w 2377881"/>
                <a:gd name="connsiteY4291" fmla="*/ 314333 h 509406"/>
                <a:gd name="connsiteX4292" fmla="*/ 227935 w 2377881"/>
                <a:gd name="connsiteY4292" fmla="*/ 315571 h 509406"/>
                <a:gd name="connsiteX4293" fmla="*/ 220125 w 2377881"/>
                <a:gd name="connsiteY4293" fmla="*/ 317857 h 509406"/>
                <a:gd name="connsiteX4294" fmla="*/ 217744 w 2377881"/>
                <a:gd name="connsiteY4294" fmla="*/ 317953 h 509406"/>
                <a:gd name="connsiteX4295" fmla="*/ 210505 w 2377881"/>
                <a:gd name="connsiteY4295" fmla="*/ 314428 h 509406"/>
                <a:gd name="connsiteX4296" fmla="*/ 204790 w 2377881"/>
                <a:gd name="connsiteY4296" fmla="*/ 314333 h 509406"/>
                <a:gd name="connsiteX4297" fmla="*/ 203361 w 2377881"/>
                <a:gd name="connsiteY4297" fmla="*/ 312809 h 509406"/>
                <a:gd name="connsiteX4298" fmla="*/ 186311 w 2377881"/>
                <a:gd name="connsiteY4298" fmla="*/ 309952 h 509406"/>
                <a:gd name="connsiteX4299" fmla="*/ 181834 w 2377881"/>
                <a:gd name="connsiteY4299" fmla="*/ 306332 h 509406"/>
                <a:gd name="connsiteX4300" fmla="*/ 179834 w 2377881"/>
                <a:gd name="connsiteY4300" fmla="*/ 304713 h 509406"/>
                <a:gd name="connsiteX4301" fmla="*/ 171833 w 2377881"/>
                <a:gd name="connsiteY4301" fmla="*/ 308523 h 509406"/>
                <a:gd name="connsiteX4302" fmla="*/ 160784 w 2377881"/>
                <a:gd name="connsiteY4302" fmla="*/ 315381 h 509406"/>
                <a:gd name="connsiteX4303" fmla="*/ 155069 w 2377881"/>
                <a:gd name="connsiteY4303" fmla="*/ 316048 h 509406"/>
                <a:gd name="connsiteX4304" fmla="*/ 149735 w 2377881"/>
                <a:gd name="connsiteY4304" fmla="*/ 311761 h 509406"/>
                <a:gd name="connsiteX4305" fmla="*/ 141544 w 2377881"/>
                <a:gd name="connsiteY4305" fmla="*/ 310428 h 509406"/>
                <a:gd name="connsiteX4306" fmla="*/ 140972 w 2377881"/>
                <a:gd name="connsiteY4306" fmla="*/ 310333 h 509406"/>
                <a:gd name="connsiteX4307" fmla="*/ 137258 w 2377881"/>
                <a:gd name="connsiteY4307" fmla="*/ 311380 h 509406"/>
                <a:gd name="connsiteX4308" fmla="*/ 135733 w 2377881"/>
                <a:gd name="connsiteY4308" fmla="*/ 313095 h 509406"/>
                <a:gd name="connsiteX4309" fmla="*/ 132400 w 2377881"/>
                <a:gd name="connsiteY4309" fmla="*/ 313666 h 509406"/>
                <a:gd name="connsiteX4310" fmla="*/ 131161 w 2377881"/>
                <a:gd name="connsiteY4310" fmla="*/ 311095 h 509406"/>
                <a:gd name="connsiteX4311" fmla="*/ 134209 w 2377881"/>
                <a:gd name="connsiteY4311" fmla="*/ 308237 h 509406"/>
                <a:gd name="connsiteX4312" fmla="*/ 131066 w 2377881"/>
                <a:gd name="connsiteY4312" fmla="*/ 303284 h 509406"/>
                <a:gd name="connsiteX4313" fmla="*/ 126780 w 2377881"/>
                <a:gd name="connsiteY4313" fmla="*/ 307285 h 509406"/>
                <a:gd name="connsiteX4314" fmla="*/ 126685 w 2377881"/>
                <a:gd name="connsiteY4314" fmla="*/ 304522 h 509406"/>
                <a:gd name="connsiteX4315" fmla="*/ 123637 w 2377881"/>
                <a:gd name="connsiteY4315" fmla="*/ 299569 h 509406"/>
                <a:gd name="connsiteX4316" fmla="*/ 113921 w 2377881"/>
                <a:gd name="connsiteY4316" fmla="*/ 302236 h 509406"/>
                <a:gd name="connsiteX4317" fmla="*/ 107920 w 2377881"/>
                <a:gd name="connsiteY4317" fmla="*/ 309666 h 509406"/>
                <a:gd name="connsiteX4318" fmla="*/ 103158 w 2377881"/>
                <a:gd name="connsiteY4318" fmla="*/ 312333 h 509406"/>
                <a:gd name="connsiteX4319" fmla="*/ 98776 w 2377881"/>
                <a:gd name="connsiteY4319" fmla="*/ 313666 h 509406"/>
                <a:gd name="connsiteX4320" fmla="*/ 85537 w 2377881"/>
                <a:gd name="connsiteY4320" fmla="*/ 314428 h 509406"/>
                <a:gd name="connsiteX4321" fmla="*/ 80489 w 2377881"/>
                <a:gd name="connsiteY4321" fmla="*/ 315381 h 509406"/>
                <a:gd name="connsiteX4322" fmla="*/ 76107 w 2377881"/>
                <a:gd name="connsiteY4322" fmla="*/ 313857 h 509406"/>
                <a:gd name="connsiteX4323" fmla="*/ 74107 w 2377881"/>
                <a:gd name="connsiteY4323" fmla="*/ 307856 h 509406"/>
                <a:gd name="connsiteX4324" fmla="*/ 71059 w 2377881"/>
                <a:gd name="connsiteY4324" fmla="*/ 306999 h 509406"/>
                <a:gd name="connsiteX4325" fmla="*/ 67725 w 2377881"/>
                <a:gd name="connsiteY4325" fmla="*/ 307666 h 509406"/>
                <a:gd name="connsiteX4326" fmla="*/ 73154 w 2377881"/>
                <a:gd name="connsiteY4326" fmla="*/ 303475 h 509406"/>
                <a:gd name="connsiteX4327" fmla="*/ 73916 w 2377881"/>
                <a:gd name="connsiteY4327" fmla="*/ 302713 h 509406"/>
                <a:gd name="connsiteX4328" fmla="*/ 75250 w 2377881"/>
                <a:gd name="connsiteY4328" fmla="*/ 301379 h 509406"/>
                <a:gd name="connsiteX4329" fmla="*/ 74011 w 2377881"/>
                <a:gd name="connsiteY4329" fmla="*/ 295474 h 509406"/>
                <a:gd name="connsiteX4330" fmla="*/ 73726 w 2377881"/>
                <a:gd name="connsiteY4330" fmla="*/ 295664 h 509406"/>
                <a:gd name="connsiteX4331" fmla="*/ 64986 w 2377881"/>
                <a:gd name="connsiteY4331" fmla="*/ 299691 h 509406"/>
                <a:gd name="connsiteX4332" fmla="*/ 66296 w 2377881"/>
                <a:gd name="connsiteY4332" fmla="*/ 299665 h 509406"/>
                <a:gd name="connsiteX4333" fmla="*/ 66010 w 2377881"/>
                <a:gd name="connsiteY4333" fmla="*/ 304427 h 509406"/>
                <a:gd name="connsiteX4334" fmla="*/ 58105 w 2377881"/>
                <a:gd name="connsiteY4334" fmla="*/ 305761 h 509406"/>
                <a:gd name="connsiteX4335" fmla="*/ 54009 w 2377881"/>
                <a:gd name="connsiteY4335" fmla="*/ 299284 h 509406"/>
                <a:gd name="connsiteX4336" fmla="*/ 56771 w 2377881"/>
                <a:gd name="connsiteY4336" fmla="*/ 299855 h 509406"/>
                <a:gd name="connsiteX4337" fmla="*/ 63757 w 2377881"/>
                <a:gd name="connsiteY4337" fmla="*/ 299716 h 509406"/>
                <a:gd name="connsiteX4338" fmla="*/ 59283 w 2377881"/>
                <a:gd name="connsiteY4338" fmla="*/ 292199 h 509406"/>
                <a:gd name="connsiteX4339" fmla="*/ 57057 w 2377881"/>
                <a:gd name="connsiteY4339" fmla="*/ 288901 h 509406"/>
                <a:gd name="connsiteX4340" fmla="*/ 52866 w 2377881"/>
                <a:gd name="connsiteY4340" fmla="*/ 292997 h 509406"/>
                <a:gd name="connsiteX4341" fmla="*/ 48866 w 2377881"/>
                <a:gd name="connsiteY4341" fmla="*/ 295378 h 509406"/>
                <a:gd name="connsiteX4342" fmla="*/ 43722 w 2377881"/>
                <a:gd name="connsiteY4342" fmla="*/ 295283 h 509406"/>
                <a:gd name="connsiteX4343" fmla="*/ 42293 w 2377881"/>
                <a:gd name="connsiteY4343" fmla="*/ 295283 h 509406"/>
                <a:gd name="connsiteX4344" fmla="*/ 38102 w 2377881"/>
                <a:gd name="connsiteY4344" fmla="*/ 294331 h 509406"/>
                <a:gd name="connsiteX4345" fmla="*/ 31244 w 2377881"/>
                <a:gd name="connsiteY4345" fmla="*/ 295855 h 509406"/>
                <a:gd name="connsiteX4346" fmla="*/ 29530 w 2377881"/>
                <a:gd name="connsiteY4346" fmla="*/ 299093 h 509406"/>
                <a:gd name="connsiteX4347" fmla="*/ 27244 w 2377881"/>
                <a:gd name="connsiteY4347" fmla="*/ 299284 h 509406"/>
                <a:gd name="connsiteX4348" fmla="*/ 26577 w 2377881"/>
                <a:gd name="connsiteY4348" fmla="*/ 299188 h 509406"/>
                <a:gd name="connsiteX4349" fmla="*/ 25243 w 2377881"/>
                <a:gd name="connsiteY4349" fmla="*/ 295378 h 509406"/>
                <a:gd name="connsiteX4350" fmla="*/ 28768 w 2377881"/>
                <a:gd name="connsiteY4350" fmla="*/ 288235 h 509406"/>
                <a:gd name="connsiteX4351" fmla="*/ 30101 w 2377881"/>
                <a:gd name="connsiteY4351" fmla="*/ 278233 h 509406"/>
                <a:gd name="connsiteX4352" fmla="*/ 31911 w 2377881"/>
                <a:gd name="connsiteY4352" fmla="*/ 274233 h 509406"/>
                <a:gd name="connsiteX4353" fmla="*/ 31625 w 2377881"/>
                <a:gd name="connsiteY4353" fmla="*/ 274233 h 509406"/>
                <a:gd name="connsiteX4354" fmla="*/ 28291 w 2377881"/>
                <a:gd name="connsiteY4354" fmla="*/ 274614 h 509406"/>
                <a:gd name="connsiteX4355" fmla="*/ 20100 w 2377881"/>
                <a:gd name="connsiteY4355" fmla="*/ 269470 h 509406"/>
                <a:gd name="connsiteX4356" fmla="*/ 18576 w 2377881"/>
                <a:gd name="connsiteY4356" fmla="*/ 270709 h 509406"/>
                <a:gd name="connsiteX4357" fmla="*/ 17719 w 2377881"/>
                <a:gd name="connsiteY4357" fmla="*/ 271375 h 509406"/>
                <a:gd name="connsiteX4358" fmla="*/ 16576 w 2377881"/>
                <a:gd name="connsiteY4358" fmla="*/ 276805 h 509406"/>
                <a:gd name="connsiteX4359" fmla="*/ 12099 w 2377881"/>
                <a:gd name="connsiteY4359" fmla="*/ 274328 h 509406"/>
                <a:gd name="connsiteX4360" fmla="*/ 12480 w 2377881"/>
                <a:gd name="connsiteY4360" fmla="*/ 272328 h 509406"/>
                <a:gd name="connsiteX4361" fmla="*/ 12480 w 2377881"/>
                <a:gd name="connsiteY4361" fmla="*/ 268137 h 509406"/>
                <a:gd name="connsiteX4362" fmla="*/ 9813 w 2377881"/>
                <a:gd name="connsiteY4362" fmla="*/ 262898 h 509406"/>
                <a:gd name="connsiteX4363" fmla="*/ 8194 w 2377881"/>
                <a:gd name="connsiteY4363" fmla="*/ 261755 h 509406"/>
                <a:gd name="connsiteX4364" fmla="*/ 2479 w 2377881"/>
                <a:gd name="connsiteY4364" fmla="*/ 260231 h 509406"/>
                <a:gd name="connsiteX4365" fmla="*/ 5336 w 2377881"/>
                <a:gd name="connsiteY4365" fmla="*/ 247563 h 509406"/>
                <a:gd name="connsiteX4366" fmla="*/ 15242 w 2377881"/>
                <a:gd name="connsiteY4366" fmla="*/ 247087 h 509406"/>
                <a:gd name="connsiteX4367" fmla="*/ 19052 w 2377881"/>
                <a:gd name="connsiteY4367" fmla="*/ 246896 h 509406"/>
                <a:gd name="connsiteX4368" fmla="*/ 22005 w 2377881"/>
                <a:gd name="connsiteY4368" fmla="*/ 243086 h 509406"/>
                <a:gd name="connsiteX4369" fmla="*/ 20005 w 2377881"/>
                <a:gd name="connsiteY4369" fmla="*/ 239562 h 509406"/>
                <a:gd name="connsiteX4370" fmla="*/ 22195 w 2377881"/>
                <a:gd name="connsiteY4370" fmla="*/ 238133 h 509406"/>
                <a:gd name="connsiteX4371" fmla="*/ 23910 w 2377881"/>
                <a:gd name="connsiteY4371" fmla="*/ 236990 h 509406"/>
                <a:gd name="connsiteX4372" fmla="*/ 30958 w 2377881"/>
                <a:gd name="connsiteY4372" fmla="*/ 239752 h 509406"/>
                <a:gd name="connsiteX4373" fmla="*/ 32673 w 2377881"/>
                <a:gd name="connsiteY4373" fmla="*/ 237847 h 509406"/>
                <a:gd name="connsiteX4374" fmla="*/ 30673 w 2377881"/>
                <a:gd name="connsiteY4374" fmla="*/ 234704 h 509406"/>
                <a:gd name="connsiteX4375" fmla="*/ 33244 w 2377881"/>
                <a:gd name="connsiteY4375" fmla="*/ 233371 h 509406"/>
                <a:gd name="connsiteX4376" fmla="*/ 34197 w 2377881"/>
                <a:gd name="connsiteY4376" fmla="*/ 233847 h 509406"/>
                <a:gd name="connsiteX4377" fmla="*/ 32197 w 2377881"/>
                <a:gd name="connsiteY4377" fmla="*/ 229180 h 509406"/>
                <a:gd name="connsiteX4378" fmla="*/ 29149 w 2377881"/>
                <a:gd name="connsiteY4378" fmla="*/ 228513 h 509406"/>
                <a:gd name="connsiteX4379" fmla="*/ 28101 w 2377881"/>
                <a:gd name="connsiteY4379" fmla="*/ 228322 h 509406"/>
                <a:gd name="connsiteX4380" fmla="*/ 26101 w 2377881"/>
                <a:gd name="connsiteY4380" fmla="*/ 228132 h 509406"/>
                <a:gd name="connsiteX4381" fmla="*/ 25053 w 2377881"/>
                <a:gd name="connsiteY4381" fmla="*/ 224417 h 509406"/>
                <a:gd name="connsiteX4382" fmla="*/ 20862 w 2377881"/>
                <a:gd name="connsiteY4382" fmla="*/ 221655 h 509406"/>
                <a:gd name="connsiteX4383" fmla="*/ 18100 w 2377881"/>
                <a:gd name="connsiteY4383" fmla="*/ 218416 h 509406"/>
                <a:gd name="connsiteX4384" fmla="*/ 15623 w 2377881"/>
                <a:gd name="connsiteY4384" fmla="*/ 226132 h 509406"/>
                <a:gd name="connsiteX4385" fmla="*/ 9146 w 2377881"/>
                <a:gd name="connsiteY4385" fmla="*/ 227370 h 509406"/>
                <a:gd name="connsiteX4386" fmla="*/ 5146 w 2377881"/>
                <a:gd name="connsiteY4386" fmla="*/ 223274 h 509406"/>
                <a:gd name="connsiteX4387" fmla="*/ 5812 w 2377881"/>
                <a:gd name="connsiteY4387" fmla="*/ 222512 h 509406"/>
                <a:gd name="connsiteX4388" fmla="*/ 8099 w 2377881"/>
                <a:gd name="connsiteY4388" fmla="*/ 222322 h 509406"/>
                <a:gd name="connsiteX4389" fmla="*/ 9241 w 2377881"/>
                <a:gd name="connsiteY4389" fmla="*/ 222798 h 509406"/>
                <a:gd name="connsiteX4390" fmla="*/ 11908 w 2377881"/>
                <a:gd name="connsiteY4390" fmla="*/ 220036 h 509406"/>
                <a:gd name="connsiteX4391" fmla="*/ 17814 w 2377881"/>
                <a:gd name="connsiteY4391" fmla="*/ 212130 h 509406"/>
                <a:gd name="connsiteX4392" fmla="*/ 23624 w 2377881"/>
                <a:gd name="connsiteY4392" fmla="*/ 207844 h 509406"/>
                <a:gd name="connsiteX4393" fmla="*/ 21243 w 2377881"/>
                <a:gd name="connsiteY4393" fmla="*/ 205558 h 509406"/>
                <a:gd name="connsiteX4394" fmla="*/ 21529 w 2377881"/>
                <a:gd name="connsiteY4394" fmla="*/ 205558 h 509406"/>
                <a:gd name="connsiteX4395" fmla="*/ 29339 w 2377881"/>
                <a:gd name="connsiteY4395" fmla="*/ 200890 h 509406"/>
                <a:gd name="connsiteX4396" fmla="*/ 30292 w 2377881"/>
                <a:gd name="connsiteY4396" fmla="*/ 200033 h 509406"/>
                <a:gd name="connsiteX4397" fmla="*/ 30673 w 2377881"/>
                <a:gd name="connsiteY4397" fmla="*/ 194890 h 509406"/>
                <a:gd name="connsiteX4398" fmla="*/ 37531 w 2377881"/>
                <a:gd name="connsiteY4398" fmla="*/ 195080 h 509406"/>
                <a:gd name="connsiteX4399" fmla="*/ 38483 w 2377881"/>
                <a:gd name="connsiteY4399" fmla="*/ 202033 h 509406"/>
                <a:gd name="connsiteX4400" fmla="*/ 44198 w 2377881"/>
                <a:gd name="connsiteY4400" fmla="*/ 205748 h 509406"/>
                <a:gd name="connsiteX4401" fmla="*/ 44579 w 2377881"/>
                <a:gd name="connsiteY4401" fmla="*/ 203653 h 509406"/>
                <a:gd name="connsiteX4402" fmla="*/ 43055 w 2377881"/>
                <a:gd name="connsiteY4402" fmla="*/ 197557 h 509406"/>
                <a:gd name="connsiteX4403" fmla="*/ 47818 w 2377881"/>
                <a:gd name="connsiteY4403" fmla="*/ 187079 h 509406"/>
                <a:gd name="connsiteX4404" fmla="*/ 53818 w 2377881"/>
                <a:gd name="connsiteY4404" fmla="*/ 190508 h 509406"/>
                <a:gd name="connsiteX4405" fmla="*/ 56104 w 2377881"/>
                <a:gd name="connsiteY4405" fmla="*/ 191842 h 509406"/>
                <a:gd name="connsiteX4406" fmla="*/ 60391 w 2377881"/>
                <a:gd name="connsiteY4406" fmla="*/ 184126 h 509406"/>
                <a:gd name="connsiteX4407" fmla="*/ 65725 w 2377881"/>
                <a:gd name="connsiteY4407" fmla="*/ 187365 h 509406"/>
                <a:gd name="connsiteX4408" fmla="*/ 68011 w 2377881"/>
                <a:gd name="connsiteY4408" fmla="*/ 189079 h 509406"/>
                <a:gd name="connsiteX4409" fmla="*/ 69535 w 2377881"/>
                <a:gd name="connsiteY4409" fmla="*/ 190222 h 509406"/>
                <a:gd name="connsiteX4410" fmla="*/ 73535 w 2377881"/>
                <a:gd name="connsiteY4410" fmla="*/ 185269 h 509406"/>
                <a:gd name="connsiteX4411" fmla="*/ 74392 w 2377881"/>
                <a:gd name="connsiteY4411" fmla="*/ 185174 h 509406"/>
                <a:gd name="connsiteX4412" fmla="*/ 77726 w 2377881"/>
                <a:gd name="connsiteY4412" fmla="*/ 184984 h 509406"/>
                <a:gd name="connsiteX4413" fmla="*/ 82489 w 2377881"/>
                <a:gd name="connsiteY4413" fmla="*/ 186793 h 509406"/>
                <a:gd name="connsiteX4414" fmla="*/ 77726 w 2377881"/>
                <a:gd name="connsiteY4414" fmla="*/ 191365 h 509406"/>
                <a:gd name="connsiteX4415" fmla="*/ 79726 w 2377881"/>
                <a:gd name="connsiteY4415" fmla="*/ 197652 h 509406"/>
                <a:gd name="connsiteX4416" fmla="*/ 84870 w 2377881"/>
                <a:gd name="connsiteY4416" fmla="*/ 194223 h 509406"/>
                <a:gd name="connsiteX4417" fmla="*/ 85918 w 2377881"/>
                <a:gd name="connsiteY4417" fmla="*/ 195271 h 509406"/>
                <a:gd name="connsiteX4418" fmla="*/ 97348 w 2377881"/>
                <a:gd name="connsiteY4418" fmla="*/ 194699 h 509406"/>
                <a:gd name="connsiteX4419" fmla="*/ 97729 w 2377881"/>
                <a:gd name="connsiteY4419" fmla="*/ 194128 h 509406"/>
                <a:gd name="connsiteX4420" fmla="*/ 96109 w 2377881"/>
                <a:gd name="connsiteY4420" fmla="*/ 189746 h 509406"/>
                <a:gd name="connsiteX4421" fmla="*/ 94871 w 2377881"/>
                <a:gd name="connsiteY4421" fmla="*/ 182126 h 509406"/>
                <a:gd name="connsiteX4422" fmla="*/ 99634 w 2377881"/>
                <a:gd name="connsiteY4422" fmla="*/ 180221 h 509406"/>
                <a:gd name="connsiteX4423" fmla="*/ 102110 w 2377881"/>
                <a:gd name="connsiteY4423" fmla="*/ 184222 h 509406"/>
                <a:gd name="connsiteX4424" fmla="*/ 110397 w 2377881"/>
                <a:gd name="connsiteY4424" fmla="*/ 178602 h 509406"/>
                <a:gd name="connsiteX4425" fmla="*/ 110683 w 2377881"/>
                <a:gd name="connsiteY4425" fmla="*/ 176602 h 509406"/>
                <a:gd name="connsiteX4426" fmla="*/ 112683 w 2377881"/>
                <a:gd name="connsiteY4426" fmla="*/ 174601 h 509406"/>
                <a:gd name="connsiteX4427" fmla="*/ 113635 w 2377881"/>
                <a:gd name="connsiteY4427" fmla="*/ 174506 h 509406"/>
                <a:gd name="connsiteX4428" fmla="*/ 125923 w 2377881"/>
                <a:gd name="connsiteY4428" fmla="*/ 181174 h 509406"/>
                <a:gd name="connsiteX4429" fmla="*/ 130876 w 2377881"/>
                <a:gd name="connsiteY4429" fmla="*/ 180126 h 509406"/>
                <a:gd name="connsiteX4430" fmla="*/ 133448 w 2377881"/>
                <a:gd name="connsiteY4430" fmla="*/ 179554 h 509406"/>
                <a:gd name="connsiteX4431" fmla="*/ 132114 w 2377881"/>
                <a:gd name="connsiteY4431" fmla="*/ 182507 h 509406"/>
                <a:gd name="connsiteX4432" fmla="*/ 137067 w 2377881"/>
                <a:gd name="connsiteY4432" fmla="*/ 186222 h 509406"/>
                <a:gd name="connsiteX4433" fmla="*/ 138400 w 2377881"/>
                <a:gd name="connsiteY4433" fmla="*/ 183936 h 509406"/>
                <a:gd name="connsiteX4434" fmla="*/ 139829 w 2377881"/>
                <a:gd name="connsiteY4434" fmla="*/ 181555 h 509406"/>
                <a:gd name="connsiteX4435" fmla="*/ 141449 w 2377881"/>
                <a:gd name="connsiteY4435" fmla="*/ 175744 h 509406"/>
                <a:gd name="connsiteX4436" fmla="*/ 153355 w 2377881"/>
                <a:gd name="connsiteY4436" fmla="*/ 181078 h 509406"/>
                <a:gd name="connsiteX4437" fmla="*/ 154593 w 2377881"/>
                <a:gd name="connsiteY4437" fmla="*/ 180602 h 509406"/>
                <a:gd name="connsiteX4438" fmla="*/ 156784 w 2377881"/>
                <a:gd name="connsiteY4438" fmla="*/ 179840 h 509406"/>
                <a:gd name="connsiteX4439" fmla="*/ 157165 w 2377881"/>
                <a:gd name="connsiteY4439" fmla="*/ 179650 h 509406"/>
                <a:gd name="connsiteX4440" fmla="*/ 162118 w 2377881"/>
                <a:gd name="connsiteY4440" fmla="*/ 182126 h 509406"/>
                <a:gd name="connsiteX4441" fmla="*/ 159927 w 2377881"/>
                <a:gd name="connsiteY4441" fmla="*/ 194604 h 509406"/>
                <a:gd name="connsiteX4442" fmla="*/ 160117 w 2377881"/>
                <a:gd name="connsiteY4442" fmla="*/ 194604 h 509406"/>
                <a:gd name="connsiteX4443" fmla="*/ 162118 w 2377881"/>
                <a:gd name="connsiteY4443" fmla="*/ 194985 h 509406"/>
                <a:gd name="connsiteX4444" fmla="*/ 169642 w 2377881"/>
                <a:gd name="connsiteY4444" fmla="*/ 191270 h 509406"/>
                <a:gd name="connsiteX4445" fmla="*/ 169738 w 2377881"/>
                <a:gd name="connsiteY4445" fmla="*/ 189175 h 509406"/>
                <a:gd name="connsiteX4446" fmla="*/ 169833 w 2377881"/>
                <a:gd name="connsiteY4446" fmla="*/ 186889 h 509406"/>
                <a:gd name="connsiteX4447" fmla="*/ 174024 w 2377881"/>
                <a:gd name="connsiteY4447" fmla="*/ 181269 h 509406"/>
                <a:gd name="connsiteX4448" fmla="*/ 167547 w 2377881"/>
                <a:gd name="connsiteY4448" fmla="*/ 176506 h 509406"/>
                <a:gd name="connsiteX4449" fmla="*/ 165833 w 2377881"/>
                <a:gd name="connsiteY4449" fmla="*/ 173649 h 509406"/>
                <a:gd name="connsiteX4450" fmla="*/ 171983 w 2377881"/>
                <a:gd name="connsiteY4450" fmla="*/ 167235 h 509406"/>
                <a:gd name="connsiteX4451" fmla="*/ 167833 w 2377881"/>
                <a:gd name="connsiteY4451" fmla="*/ 168506 h 509406"/>
                <a:gd name="connsiteX4452" fmla="*/ 157641 w 2377881"/>
                <a:gd name="connsiteY4452" fmla="*/ 175745 h 509406"/>
                <a:gd name="connsiteX4453" fmla="*/ 152784 w 2377881"/>
                <a:gd name="connsiteY4453" fmla="*/ 176697 h 509406"/>
                <a:gd name="connsiteX4454" fmla="*/ 151069 w 2377881"/>
                <a:gd name="connsiteY4454" fmla="*/ 177078 h 509406"/>
                <a:gd name="connsiteX4455" fmla="*/ 148307 w 2377881"/>
                <a:gd name="connsiteY4455" fmla="*/ 173173 h 509406"/>
                <a:gd name="connsiteX4456" fmla="*/ 154212 w 2377881"/>
                <a:gd name="connsiteY4456" fmla="*/ 169839 h 509406"/>
                <a:gd name="connsiteX4457" fmla="*/ 165738 w 2377881"/>
                <a:gd name="connsiteY4457" fmla="*/ 165553 h 509406"/>
                <a:gd name="connsiteX4458" fmla="*/ 172199 w 2377881"/>
                <a:gd name="connsiteY4458" fmla="*/ 167009 h 509406"/>
                <a:gd name="connsiteX4459" fmla="*/ 172500 w 2377881"/>
                <a:gd name="connsiteY4459" fmla="*/ 166696 h 509406"/>
                <a:gd name="connsiteX4460" fmla="*/ 172500 w 2377881"/>
                <a:gd name="connsiteY4460" fmla="*/ 166029 h 509406"/>
                <a:gd name="connsiteX4461" fmla="*/ 172500 w 2377881"/>
                <a:gd name="connsiteY4461" fmla="*/ 164981 h 509406"/>
                <a:gd name="connsiteX4462" fmla="*/ 177358 w 2377881"/>
                <a:gd name="connsiteY4462" fmla="*/ 161933 h 509406"/>
                <a:gd name="connsiteX4463" fmla="*/ 184025 w 2377881"/>
                <a:gd name="connsiteY4463" fmla="*/ 159742 h 509406"/>
                <a:gd name="connsiteX4464" fmla="*/ 189740 w 2377881"/>
                <a:gd name="connsiteY4464" fmla="*/ 159457 h 509406"/>
                <a:gd name="connsiteX4465" fmla="*/ 191645 w 2377881"/>
                <a:gd name="connsiteY4465" fmla="*/ 160409 h 509406"/>
                <a:gd name="connsiteX4466" fmla="*/ 190788 w 2377881"/>
                <a:gd name="connsiteY4466" fmla="*/ 154408 h 509406"/>
                <a:gd name="connsiteX4467" fmla="*/ 190312 w 2377881"/>
                <a:gd name="connsiteY4467" fmla="*/ 150122 h 509406"/>
                <a:gd name="connsiteX4468" fmla="*/ 190026 w 2377881"/>
                <a:gd name="connsiteY4468" fmla="*/ 147360 h 509406"/>
                <a:gd name="connsiteX4469" fmla="*/ 184692 w 2377881"/>
                <a:gd name="connsiteY4469" fmla="*/ 146503 h 509406"/>
                <a:gd name="connsiteX4470" fmla="*/ 184216 w 2377881"/>
                <a:gd name="connsiteY4470" fmla="*/ 144883 h 509406"/>
                <a:gd name="connsiteX4471" fmla="*/ 184216 w 2377881"/>
                <a:gd name="connsiteY4471" fmla="*/ 144788 h 509406"/>
                <a:gd name="connsiteX4472" fmla="*/ 181168 w 2377881"/>
                <a:gd name="connsiteY4472" fmla="*/ 141264 h 509406"/>
                <a:gd name="connsiteX4473" fmla="*/ 180215 w 2377881"/>
                <a:gd name="connsiteY4473" fmla="*/ 139454 h 509406"/>
                <a:gd name="connsiteX4474" fmla="*/ 182596 w 2377881"/>
                <a:gd name="connsiteY4474" fmla="*/ 135644 h 509406"/>
                <a:gd name="connsiteX4475" fmla="*/ 184120 w 2377881"/>
                <a:gd name="connsiteY4475" fmla="*/ 134596 h 509406"/>
                <a:gd name="connsiteX4476" fmla="*/ 187931 w 2377881"/>
                <a:gd name="connsiteY4476" fmla="*/ 134025 h 509406"/>
                <a:gd name="connsiteX4477" fmla="*/ 194026 w 2377881"/>
                <a:gd name="connsiteY4477" fmla="*/ 135930 h 509406"/>
                <a:gd name="connsiteX4478" fmla="*/ 205457 w 2377881"/>
                <a:gd name="connsiteY4478" fmla="*/ 125357 h 509406"/>
                <a:gd name="connsiteX4479" fmla="*/ 205837 w 2377881"/>
                <a:gd name="connsiteY4479" fmla="*/ 126976 h 509406"/>
                <a:gd name="connsiteX4480" fmla="*/ 211457 w 2377881"/>
                <a:gd name="connsiteY4480" fmla="*/ 129167 h 509406"/>
                <a:gd name="connsiteX4481" fmla="*/ 221458 w 2377881"/>
                <a:gd name="connsiteY4481" fmla="*/ 126119 h 509406"/>
                <a:gd name="connsiteX4482" fmla="*/ 227174 w 2377881"/>
                <a:gd name="connsiteY4482" fmla="*/ 128405 h 509406"/>
                <a:gd name="connsiteX4483" fmla="*/ 233555 w 2377881"/>
                <a:gd name="connsiteY4483" fmla="*/ 132120 h 509406"/>
                <a:gd name="connsiteX4484" fmla="*/ 236794 w 2377881"/>
                <a:gd name="connsiteY4484" fmla="*/ 131358 h 509406"/>
                <a:gd name="connsiteX4485" fmla="*/ 248224 w 2377881"/>
                <a:gd name="connsiteY4485" fmla="*/ 123833 h 509406"/>
                <a:gd name="connsiteX4486" fmla="*/ 252129 w 2377881"/>
                <a:gd name="connsiteY4486" fmla="*/ 121833 h 509406"/>
                <a:gd name="connsiteX4487" fmla="*/ 249367 w 2377881"/>
                <a:gd name="connsiteY4487" fmla="*/ 117356 h 509406"/>
                <a:gd name="connsiteX4488" fmla="*/ 243747 w 2377881"/>
                <a:gd name="connsiteY4488" fmla="*/ 114689 h 509406"/>
                <a:gd name="connsiteX4489" fmla="*/ 242128 w 2377881"/>
                <a:gd name="connsiteY4489" fmla="*/ 111355 h 509406"/>
                <a:gd name="connsiteX4490" fmla="*/ 237460 w 2377881"/>
                <a:gd name="connsiteY4490" fmla="*/ 107355 h 509406"/>
                <a:gd name="connsiteX4491" fmla="*/ 235936 w 2377881"/>
                <a:gd name="connsiteY4491" fmla="*/ 107069 h 509406"/>
                <a:gd name="connsiteX4492" fmla="*/ 233460 w 2377881"/>
                <a:gd name="connsiteY4492" fmla="*/ 110879 h 509406"/>
                <a:gd name="connsiteX4493" fmla="*/ 235556 w 2377881"/>
                <a:gd name="connsiteY4493" fmla="*/ 112879 h 509406"/>
                <a:gd name="connsiteX4494" fmla="*/ 234984 w 2377881"/>
                <a:gd name="connsiteY4494" fmla="*/ 115165 h 509406"/>
                <a:gd name="connsiteX4495" fmla="*/ 236032 w 2377881"/>
                <a:gd name="connsiteY4495" fmla="*/ 115832 h 509406"/>
                <a:gd name="connsiteX4496" fmla="*/ 236794 w 2377881"/>
                <a:gd name="connsiteY4496" fmla="*/ 116308 h 509406"/>
                <a:gd name="connsiteX4497" fmla="*/ 235270 w 2377881"/>
                <a:gd name="connsiteY4497" fmla="*/ 118404 h 509406"/>
                <a:gd name="connsiteX4498" fmla="*/ 234508 w 2377881"/>
                <a:gd name="connsiteY4498" fmla="*/ 118594 h 509406"/>
                <a:gd name="connsiteX4499" fmla="*/ 231079 w 2377881"/>
                <a:gd name="connsiteY4499" fmla="*/ 119452 h 509406"/>
                <a:gd name="connsiteX4500" fmla="*/ 221840 w 2377881"/>
                <a:gd name="connsiteY4500" fmla="*/ 124309 h 509406"/>
                <a:gd name="connsiteX4501" fmla="*/ 219173 w 2377881"/>
                <a:gd name="connsiteY4501" fmla="*/ 122976 h 509406"/>
                <a:gd name="connsiteX4502" fmla="*/ 214791 w 2377881"/>
                <a:gd name="connsiteY4502" fmla="*/ 122214 h 509406"/>
                <a:gd name="connsiteX4503" fmla="*/ 209171 w 2377881"/>
                <a:gd name="connsiteY4503" fmla="*/ 122595 h 509406"/>
                <a:gd name="connsiteX4504" fmla="*/ 211267 w 2377881"/>
                <a:gd name="connsiteY4504" fmla="*/ 116594 h 509406"/>
                <a:gd name="connsiteX4505" fmla="*/ 211171 w 2377881"/>
                <a:gd name="connsiteY4505" fmla="*/ 116118 h 509406"/>
                <a:gd name="connsiteX4506" fmla="*/ 209743 w 2377881"/>
                <a:gd name="connsiteY4506" fmla="*/ 113546 h 509406"/>
                <a:gd name="connsiteX4507" fmla="*/ 207361 w 2377881"/>
                <a:gd name="connsiteY4507" fmla="*/ 113641 h 509406"/>
                <a:gd name="connsiteX4508" fmla="*/ 205742 w 2377881"/>
                <a:gd name="connsiteY4508" fmla="*/ 114689 h 509406"/>
                <a:gd name="connsiteX4509" fmla="*/ 196789 w 2377881"/>
                <a:gd name="connsiteY4509" fmla="*/ 108403 h 509406"/>
                <a:gd name="connsiteX4510" fmla="*/ 190883 w 2377881"/>
                <a:gd name="connsiteY4510" fmla="*/ 109641 h 509406"/>
                <a:gd name="connsiteX4511" fmla="*/ 186311 w 2377881"/>
                <a:gd name="connsiteY4511" fmla="*/ 110593 h 509406"/>
                <a:gd name="connsiteX4512" fmla="*/ 172405 w 2377881"/>
                <a:gd name="connsiteY4512" fmla="*/ 111355 h 509406"/>
                <a:gd name="connsiteX4513" fmla="*/ 169738 w 2377881"/>
                <a:gd name="connsiteY4513" fmla="*/ 110212 h 509406"/>
                <a:gd name="connsiteX4514" fmla="*/ 166975 w 2377881"/>
                <a:gd name="connsiteY4514" fmla="*/ 109069 h 509406"/>
                <a:gd name="connsiteX4515" fmla="*/ 165928 w 2377881"/>
                <a:gd name="connsiteY4515" fmla="*/ 102497 h 509406"/>
                <a:gd name="connsiteX4516" fmla="*/ 172119 w 2377881"/>
                <a:gd name="connsiteY4516" fmla="*/ 104783 h 509406"/>
                <a:gd name="connsiteX4517" fmla="*/ 173929 w 2377881"/>
                <a:gd name="connsiteY4517" fmla="*/ 105450 h 509406"/>
                <a:gd name="connsiteX4518" fmla="*/ 181263 w 2377881"/>
                <a:gd name="connsiteY4518" fmla="*/ 99830 h 509406"/>
                <a:gd name="connsiteX4519" fmla="*/ 192502 w 2377881"/>
                <a:gd name="connsiteY4519" fmla="*/ 104116 h 509406"/>
                <a:gd name="connsiteX4520" fmla="*/ 198217 w 2377881"/>
                <a:gd name="connsiteY4520" fmla="*/ 99925 h 509406"/>
                <a:gd name="connsiteX4521" fmla="*/ 199170 w 2377881"/>
                <a:gd name="connsiteY4521" fmla="*/ 99259 h 509406"/>
                <a:gd name="connsiteX4522" fmla="*/ 198122 w 2377881"/>
                <a:gd name="connsiteY4522" fmla="*/ 96973 h 509406"/>
                <a:gd name="connsiteX4523" fmla="*/ 191169 w 2377881"/>
                <a:gd name="connsiteY4523" fmla="*/ 95449 h 509406"/>
                <a:gd name="connsiteX4524" fmla="*/ 194408 w 2377881"/>
                <a:gd name="connsiteY4524" fmla="*/ 90781 h 509406"/>
                <a:gd name="connsiteX4525" fmla="*/ 194884 w 2377881"/>
                <a:gd name="connsiteY4525" fmla="*/ 85066 h 509406"/>
                <a:gd name="connsiteX4526" fmla="*/ 196408 w 2377881"/>
                <a:gd name="connsiteY4526" fmla="*/ 85828 h 509406"/>
                <a:gd name="connsiteX4527" fmla="*/ 198979 w 2377881"/>
                <a:gd name="connsiteY4527" fmla="*/ 87067 h 509406"/>
                <a:gd name="connsiteX4528" fmla="*/ 202504 w 2377881"/>
                <a:gd name="connsiteY4528" fmla="*/ 91829 h 509406"/>
                <a:gd name="connsiteX4529" fmla="*/ 202408 w 2377881"/>
                <a:gd name="connsiteY4529" fmla="*/ 92305 h 509406"/>
                <a:gd name="connsiteX4530" fmla="*/ 202313 w 2377881"/>
                <a:gd name="connsiteY4530" fmla="*/ 93067 h 509406"/>
                <a:gd name="connsiteX4531" fmla="*/ 205075 w 2377881"/>
                <a:gd name="connsiteY4531" fmla="*/ 93829 h 509406"/>
                <a:gd name="connsiteX4532" fmla="*/ 205933 w 2377881"/>
                <a:gd name="connsiteY4532" fmla="*/ 93067 h 509406"/>
                <a:gd name="connsiteX4533" fmla="*/ 206123 w 2377881"/>
                <a:gd name="connsiteY4533" fmla="*/ 90019 h 509406"/>
                <a:gd name="connsiteX4534" fmla="*/ 206695 w 2377881"/>
                <a:gd name="connsiteY4534" fmla="*/ 87352 h 509406"/>
                <a:gd name="connsiteX4535" fmla="*/ 209838 w 2377881"/>
                <a:gd name="connsiteY4535" fmla="*/ 91258 h 509406"/>
                <a:gd name="connsiteX4536" fmla="*/ 206885 w 2377881"/>
                <a:gd name="connsiteY4536" fmla="*/ 97544 h 509406"/>
                <a:gd name="connsiteX4537" fmla="*/ 210028 w 2377881"/>
                <a:gd name="connsiteY4537" fmla="*/ 98306 h 509406"/>
                <a:gd name="connsiteX4538" fmla="*/ 214696 w 2377881"/>
                <a:gd name="connsiteY4538" fmla="*/ 95925 h 509406"/>
                <a:gd name="connsiteX4539" fmla="*/ 214791 w 2377881"/>
                <a:gd name="connsiteY4539" fmla="*/ 94972 h 509406"/>
                <a:gd name="connsiteX4540" fmla="*/ 214982 w 2377881"/>
                <a:gd name="connsiteY4540" fmla="*/ 93448 h 509406"/>
                <a:gd name="connsiteX4541" fmla="*/ 218478 w 2377881"/>
                <a:gd name="connsiteY4541" fmla="*/ 91547 h 509406"/>
                <a:gd name="connsiteX4542" fmla="*/ 223649 w 2377881"/>
                <a:gd name="connsiteY4542" fmla="*/ 94877 h 509406"/>
                <a:gd name="connsiteX4543" fmla="*/ 220328 w 2377881"/>
                <a:gd name="connsiteY4543" fmla="*/ 90541 h 509406"/>
                <a:gd name="connsiteX4544" fmla="*/ 224792 w 2377881"/>
                <a:gd name="connsiteY4544" fmla="*/ 88114 h 509406"/>
                <a:gd name="connsiteX4545" fmla="*/ 219649 w 2377881"/>
                <a:gd name="connsiteY4545" fmla="*/ 86305 h 509406"/>
                <a:gd name="connsiteX4546" fmla="*/ 216601 w 2377881"/>
                <a:gd name="connsiteY4546" fmla="*/ 87352 h 509406"/>
                <a:gd name="connsiteX4547" fmla="*/ 217744 w 2377881"/>
                <a:gd name="connsiteY4547" fmla="*/ 90305 h 509406"/>
                <a:gd name="connsiteX4548" fmla="*/ 220220 w 2377881"/>
                <a:gd name="connsiteY4548" fmla="*/ 90400 h 509406"/>
                <a:gd name="connsiteX4549" fmla="*/ 220328 w 2377881"/>
                <a:gd name="connsiteY4549" fmla="*/ 90541 h 509406"/>
                <a:gd name="connsiteX4550" fmla="*/ 218478 w 2377881"/>
                <a:gd name="connsiteY4550" fmla="*/ 91547 h 509406"/>
                <a:gd name="connsiteX4551" fmla="*/ 218029 w 2377881"/>
                <a:gd name="connsiteY4551" fmla="*/ 91258 h 509406"/>
                <a:gd name="connsiteX4552" fmla="*/ 210505 w 2377881"/>
                <a:gd name="connsiteY4552" fmla="*/ 87352 h 509406"/>
                <a:gd name="connsiteX4553" fmla="*/ 214124 w 2377881"/>
                <a:gd name="connsiteY4553" fmla="*/ 83638 h 509406"/>
                <a:gd name="connsiteX4554" fmla="*/ 224125 w 2377881"/>
                <a:gd name="connsiteY4554" fmla="*/ 79542 h 509406"/>
                <a:gd name="connsiteX4555" fmla="*/ 219458 w 2377881"/>
                <a:gd name="connsiteY4555" fmla="*/ 78494 h 509406"/>
                <a:gd name="connsiteX4556" fmla="*/ 217458 w 2377881"/>
                <a:gd name="connsiteY4556" fmla="*/ 77923 h 509406"/>
                <a:gd name="connsiteX4557" fmla="*/ 211362 w 2377881"/>
                <a:gd name="connsiteY4557" fmla="*/ 74779 h 509406"/>
                <a:gd name="connsiteX4558" fmla="*/ 210981 w 2377881"/>
                <a:gd name="connsiteY4558" fmla="*/ 74494 h 509406"/>
                <a:gd name="connsiteX4559" fmla="*/ 213172 w 2377881"/>
                <a:gd name="connsiteY4559" fmla="*/ 72684 h 509406"/>
                <a:gd name="connsiteX4560" fmla="*/ 214029 w 2377881"/>
                <a:gd name="connsiteY4560" fmla="*/ 72874 h 509406"/>
                <a:gd name="connsiteX4561" fmla="*/ 216982 w 2377881"/>
                <a:gd name="connsiteY4561" fmla="*/ 73446 h 509406"/>
                <a:gd name="connsiteX4562" fmla="*/ 229364 w 2377881"/>
                <a:gd name="connsiteY4562" fmla="*/ 68969 h 509406"/>
                <a:gd name="connsiteX4563" fmla="*/ 234412 w 2377881"/>
                <a:gd name="connsiteY4563" fmla="*/ 70398 h 509406"/>
                <a:gd name="connsiteX4564" fmla="*/ 238508 w 2377881"/>
                <a:gd name="connsiteY4564" fmla="*/ 71636 h 509406"/>
                <a:gd name="connsiteX4565" fmla="*/ 244985 w 2377881"/>
                <a:gd name="connsiteY4565" fmla="*/ 72589 h 509406"/>
                <a:gd name="connsiteX4566" fmla="*/ 245938 w 2377881"/>
                <a:gd name="connsiteY4566" fmla="*/ 76399 h 509406"/>
                <a:gd name="connsiteX4567" fmla="*/ 253272 w 2377881"/>
                <a:gd name="connsiteY4567" fmla="*/ 68874 h 509406"/>
                <a:gd name="connsiteX4568" fmla="*/ 260130 w 2377881"/>
                <a:gd name="connsiteY4568" fmla="*/ 67064 h 509406"/>
                <a:gd name="connsiteX4569" fmla="*/ 262892 w 2377881"/>
                <a:gd name="connsiteY4569" fmla="*/ 67445 h 509406"/>
                <a:gd name="connsiteX4570" fmla="*/ 270798 w 2377881"/>
                <a:gd name="connsiteY4570" fmla="*/ 69445 h 509406"/>
                <a:gd name="connsiteX4571" fmla="*/ 271179 w 2377881"/>
                <a:gd name="connsiteY4571" fmla="*/ 69541 h 509406"/>
                <a:gd name="connsiteX4572" fmla="*/ 272893 w 2377881"/>
                <a:gd name="connsiteY4572" fmla="*/ 72208 h 509406"/>
                <a:gd name="connsiteX4573" fmla="*/ 276227 w 2377881"/>
                <a:gd name="connsiteY4573" fmla="*/ 77256 h 509406"/>
                <a:gd name="connsiteX4574" fmla="*/ 282990 w 2377881"/>
                <a:gd name="connsiteY4574" fmla="*/ 75256 h 509406"/>
                <a:gd name="connsiteX4575" fmla="*/ 286133 w 2377881"/>
                <a:gd name="connsiteY4575" fmla="*/ 75732 h 509406"/>
                <a:gd name="connsiteX4576" fmla="*/ 285562 w 2377881"/>
                <a:gd name="connsiteY4576" fmla="*/ 67255 h 509406"/>
                <a:gd name="connsiteX4577" fmla="*/ 288705 w 2377881"/>
                <a:gd name="connsiteY4577" fmla="*/ 62111 h 509406"/>
                <a:gd name="connsiteX4578" fmla="*/ 297277 w 2377881"/>
                <a:gd name="connsiteY4578" fmla="*/ 61444 h 509406"/>
                <a:gd name="connsiteX4579" fmla="*/ 298897 w 2377881"/>
                <a:gd name="connsiteY4579" fmla="*/ 61159 h 509406"/>
                <a:gd name="connsiteX4580" fmla="*/ 316994 w 2377881"/>
                <a:gd name="connsiteY4580" fmla="*/ 58587 h 509406"/>
                <a:gd name="connsiteX4581" fmla="*/ 327376 w 2377881"/>
                <a:gd name="connsiteY4581" fmla="*/ 59920 h 509406"/>
                <a:gd name="connsiteX4582" fmla="*/ 329377 w 2377881"/>
                <a:gd name="connsiteY4582" fmla="*/ 61825 h 509406"/>
                <a:gd name="connsiteX4583" fmla="*/ 333853 w 2377881"/>
                <a:gd name="connsiteY4583" fmla="*/ 57063 h 509406"/>
                <a:gd name="connsiteX4584" fmla="*/ 334711 w 2377881"/>
                <a:gd name="connsiteY4584" fmla="*/ 56968 h 509406"/>
                <a:gd name="connsiteX4585" fmla="*/ 341188 w 2377881"/>
                <a:gd name="connsiteY4585" fmla="*/ 56015 h 509406"/>
                <a:gd name="connsiteX4586" fmla="*/ 355190 w 2377881"/>
                <a:gd name="connsiteY4586" fmla="*/ 56396 h 509406"/>
                <a:gd name="connsiteX4587" fmla="*/ 360714 w 2377881"/>
                <a:gd name="connsiteY4587" fmla="*/ 60587 h 509406"/>
                <a:gd name="connsiteX4588" fmla="*/ 369477 w 2377881"/>
                <a:gd name="connsiteY4588" fmla="*/ 53158 h 509406"/>
                <a:gd name="connsiteX4589" fmla="*/ 371191 w 2377881"/>
                <a:gd name="connsiteY4589" fmla="*/ 51729 h 509406"/>
                <a:gd name="connsiteX4590" fmla="*/ 375573 w 2377881"/>
                <a:gd name="connsiteY4590" fmla="*/ 53348 h 509406"/>
                <a:gd name="connsiteX4591" fmla="*/ 381478 w 2377881"/>
                <a:gd name="connsiteY4591" fmla="*/ 52205 h 509406"/>
                <a:gd name="connsiteX4592" fmla="*/ 386241 w 2377881"/>
                <a:gd name="connsiteY4592" fmla="*/ 51348 h 509406"/>
                <a:gd name="connsiteX4593" fmla="*/ 394528 w 2377881"/>
                <a:gd name="connsiteY4593" fmla="*/ 49824 h 509406"/>
                <a:gd name="connsiteX4594" fmla="*/ 401005 w 2377881"/>
                <a:gd name="connsiteY4594" fmla="*/ 48967 h 509406"/>
                <a:gd name="connsiteX4595" fmla="*/ 412340 w 2377881"/>
                <a:gd name="connsiteY4595" fmla="*/ 48586 h 509406"/>
                <a:gd name="connsiteX4596" fmla="*/ 419388 w 2377881"/>
                <a:gd name="connsiteY4596" fmla="*/ 48300 h 509406"/>
                <a:gd name="connsiteX4597" fmla="*/ 427103 w 2377881"/>
                <a:gd name="connsiteY4597" fmla="*/ 46490 h 509406"/>
                <a:gd name="connsiteX4598" fmla="*/ 431580 w 2377881"/>
                <a:gd name="connsiteY4598" fmla="*/ 45347 h 509406"/>
                <a:gd name="connsiteX4599" fmla="*/ 435771 w 2377881"/>
                <a:gd name="connsiteY4599" fmla="*/ 49252 h 509406"/>
                <a:gd name="connsiteX4600" fmla="*/ 440438 w 2377881"/>
                <a:gd name="connsiteY4600" fmla="*/ 49062 h 509406"/>
                <a:gd name="connsiteX4601" fmla="*/ 442343 w 2377881"/>
                <a:gd name="connsiteY4601" fmla="*/ 50586 h 509406"/>
                <a:gd name="connsiteX4602" fmla="*/ 448630 w 2377881"/>
                <a:gd name="connsiteY4602" fmla="*/ 44776 h 509406"/>
                <a:gd name="connsiteX4603" fmla="*/ 457774 w 2377881"/>
                <a:gd name="connsiteY4603" fmla="*/ 45252 h 509406"/>
                <a:gd name="connsiteX4604" fmla="*/ 460250 w 2377881"/>
                <a:gd name="connsiteY4604" fmla="*/ 44585 h 509406"/>
                <a:gd name="connsiteX4605" fmla="*/ 474538 w 2377881"/>
                <a:gd name="connsiteY4605" fmla="*/ 42394 h 509406"/>
                <a:gd name="connsiteX4606" fmla="*/ 495588 w 2377881"/>
                <a:gd name="connsiteY4606" fmla="*/ 40680 h 509406"/>
                <a:gd name="connsiteX4607" fmla="*/ 497207 w 2377881"/>
                <a:gd name="connsiteY4607" fmla="*/ 41442 h 509406"/>
                <a:gd name="connsiteX4608" fmla="*/ 505113 w 2377881"/>
                <a:gd name="connsiteY4608" fmla="*/ 46300 h 509406"/>
                <a:gd name="connsiteX4609" fmla="*/ 513971 w 2377881"/>
                <a:gd name="connsiteY4609" fmla="*/ 44490 h 509406"/>
                <a:gd name="connsiteX4610" fmla="*/ 514352 w 2377881"/>
                <a:gd name="connsiteY4610" fmla="*/ 44395 h 509406"/>
                <a:gd name="connsiteX4611" fmla="*/ 513400 w 2377881"/>
                <a:gd name="connsiteY4611" fmla="*/ 47538 h 509406"/>
                <a:gd name="connsiteX4612" fmla="*/ 516162 w 2377881"/>
                <a:gd name="connsiteY4612" fmla="*/ 54491 h 509406"/>
                <a:gd name="connsiteX4613" fmla="*/ 529973 w 2377881"/>
                <a:gd name="connsiteY4613" fmla="*/ 52777 h 509406"/>
                <a:gd name="connsiteX4614" fmla="*/ 530831 w 2377881"/>
                <a:gd name="connsiteY4614" fmla="*/ 52777 h 509406"/>
                <a:gd name="connsiteX4615" fmla="*/ 531688 w 2377881"/>
                <a:gd name="connsiteY4615" fmla="*/ 52777 h 509406"/>
                <a:gd name="connsiteX4616" fmla="*/ 540260 w 2377881"/>
                <a:gd name="connsiteY4616" fmla="*/ 57444 h 509406"/>
                <a:gd name="connsiteX4617" fmla="*/ 543213 w 2377881"/>
                <a:gd name="connsiteY4617" fmla="*/ 53824 h 509406"/>
                <a:gd name="connsiteX4618" fmla="*/ 545690 w 2377881"/>
                <a:gd name="connsiteY4618" fmla="*/ 50872 h 509406"/>
                <a:gd name="connsiteX4619" fmla="*/ 538260 w 2377881"/>
                <a:gd name="connsiteY4619" fmla="*/ 44490 h 509406"/>
                <a:gd name="connsiteX4620" fmla="*/ 545023 w 2377881"/>
                <a:gd name="connsiteY4620" fmla="*/ 41728 h 509406"/>
                <a:gd name="connsiteX4621" fmla="*/ 549309 w 2377881"/>
                <a:gd name="connsiteY4621" fmla="*/ 38203 h 509406"/>
                <a:gd name="connsiteX4622" fmla="*/ 554738 w 2377881"/>
                <a:gd name="connsiteY4622" fmla="*/ 39727 h 509406"/>
                <a:gd name="connsiteX4623" fmla="*/ 556929 w 2377881"/>
                <a:gd name="connsiteY4623" fmla="*/ 40394 h 509406"/>
                <a:gd name="connsiteX4624" fmla="*/ 560358 w 2377881"/>
                <a:gd name="connsiteY4624" fmla="*/ 37441 h 509406"/>
                <a:gd name="connsiteX4625" fmla="*/ 565501 w 2377881"/>
                <a:gd name="connsiteY4625" fmla="*/ 36870 h 509406"/>
                <a:gd name="connsiteX4626" fmla="*/ 574931 w 2377881"/>
                <a:gd name="connsiteY4626" fmla="*/ 34012 h 509406"/>
                <a:gd name="connsiteX4627" fmla="*/ 590267 w 2377881"/>
                <a:gd name="connsiteY4627" fmla="*/ 34489 h 509406"/>
                <a:gd name="connsiteX4628" fmla="*/ 592934 w 2377881"/>
                <a:gd name="connsiteY4628" fmla="*/ 32869 h 509406"/>
                <a:gd name="connsiteX4629" fmla="*/ 596172 w 2377881"/>
                <a:gd name="connsiteY4629" fmla="*/ 31917 h 509406"/>
                <a:gd name="connsiteX4630" fmla="*/ 599410 w 2377881"/>
                <a:gd name="connsiteY4630" fmla="*/ 36108 h 509406"/>
                <a:gd name="connsiteX4631" fmla="*/ 613222 w 2377881"/>
                <a:gd name="connsiteY4631" fmla="*/ 36394 h 509406"/>
                <a:gd name="connsiteX4632" fmla="*/ 614746 w 2377881"/>
                <a:gd name="connsiteY4632" fmla="*/ 35917 h 509406"/>
                <a:gd name="connsiteX4633" fmla="*/ 643892 w 2377881"/>
                <a:gd name="connsiteY4633" fmla="*/ 32012 h 509406"/>
                <a:gd name="connsiteX4634" fmla="*/ 648655 w 2377881"/>
                <a:gd name="connsiteY4634" fmla="*/ 33060 h 509406"/>
                <a:gd name="connsiteX4635" fmla="*/ 661228 w 2377881"/>
                <a:gd name="connsiteY4635" fmla="*/ 31726 h 509406"/>
                <a:gd name="connsiteX4636" fmla="*/ 663990 w 2377881"/>
                <a:gd name="connsiteY4636" fmla="*/ 31250 h 509406"/>
                <a:gd name="connsiteX4637" fmla="*/ 666562 w 2377881"/>
                <a:gd name="connsiteY4637" fmla="*/ 30869 h 509406"/>
                <a:gd name="connsiteX4638" fmla="*/ 677706 w 2377881"/>
                <a:gd name="connsiteY4638" fmla="*/ 26964 h 509406"/>
                <a:gd name="connsiteX4639" fmla="*/ 681325 w 2377881"/>
                <a:gd name="connsiteY4639" fmla="*/ 28774 h 509406"/>
                <a:gd name="connsiteX4640" fmla="*/ 692184 w 2377881"/>
                <a:gd name="connsiteY4640" fmla="*/ 29155 h 509406"/>
                <a:gd name="connsiteX4641" fmla="*/ 704757 w 2377881"/>
                <a:gd name="connsiteY4641" fmla="*/ 28964 h 509406"/>
                <a:gd name="connsiteX4642" fmla="*/ 716282 w 2377881"/>
                <a:gd name="connsiteY4642" fmla="*/ 27631 h 509406"/>
                <a:gd name="connsiteX4643" fmla="*/ 723998 w 2377881"/>
                <a:gd name="connsiteY4643" fmla="*/ 27916 h 509406"/>
                <a:gd name="connsiteX4644" fmla="*/ 734951 w 2377881"/>
                <a:gd name="connsiteY4644" fmla="*/ 25821 h 509406"/>
                <a:gd name="connsiteX4645" fmla="*/ 739428 w 2377881"/>
                <a:gd name="connsiteY4645" fmla="*/ 26583 h 509406"/>
                <a:gd name="connsiteX4646" fmla="*/ 739809 w 2377881"/>
                <a:gd name="connsiteY4646" fmla="*/ 29726 h 509406"/>
                <a:gd name="connsiteX4647" fmla="*/ 740381 w 2377881"/>
                <a:gd name="connsiteY4647" fmla="*/ 29440 h 509406"/>
                <a:gd name="connsiteX4648" fmla="*/ 742476 w 2377881"/>
                <a:gd name="connsiteY4648" fmla="*/ 28393 h 509406"/>
                <a:gd name="connsiteX4649" fmla="*/ 747048 w 2377881"/>
                <a:gd name="connsiteY4649" fmla="*/ 26488 h 509406"/>
                <a:gd name="connsiteX4650" fmla="*/ 747524 w 2377881"/>
                <a:gd name="connsiteY4650" fmla="*/ 26964 h 509406"/>
                <a:gd name="connsiteX4651" fmla="*/ 746667 w 2377881"/>
                <a:gd name="connsiteY4651" fmla="*/ 31536 h 509406"/>
                <a:gd name="connsiteX4652" fmla="*/ 748953 w 2377881"/>
                <a:gd name="connsiteY4652" fmla="*/ 32488 h 509406"/>
                <a:gd name="connsiteX4653" fmla="*/ 750667 w 2377881"/>
                <a:gd name="connsiteY4653" fmla="*/ 27916 h 509406"/>
                <a:gd name="connsiteX4654" fmla="*/ 750858 w 2377881"/>
                <a:gd name="connsiteY4654" fmla="*/ 27916 h 509406"/>
                <a:gd name="connsiteX4655" fmla="*/ 753239 w 2377881"/>
                <a:gd name="connsiteY4655" fmla="*/ 28012 h 509406"/>
                <a:gd name="connsiteX4656" fmla="*/ 760002 w 2377881"/>
                <a:gd name="connsiteY4656" fmla="*/ 26678 h 509406"/>
                <a:gd name="connsiteX4657" fmla="*/ 764669 w 2377881"/>
                <a:gd name="connsiteY4657" fmla="*/ 30107 h 509406"/>
                <a:gd name="connsiteX4658" fmla="*/ 770670 w 2377881"/>
                <a:gd name="connsiteY4658" fmla="*/ 26678 h 509406"/>
                <a:gd name="connsiteX4659" fmla="*/ 777337 w 2377881"/>
                <a:gd name="connsiteY4659" fmla="*/ 25916 h 509406"/>
                <a:gd name="connsiteX4660" fmla="*/ 782100 w 2377881"/>
                <a:gd name="connsiteY4660" fmla="*/ 25535 h 509406"/>
                <a:gd name="connsiteX4661" fmla="*/ 787815 w 2377881"/>
                <a:gd name="connsiteY4661" fmla="*/ 25154 h 509406"/>
                <a:gd name="connsiteX4662" fmla="*/ 791244 w 2377881"/>
                <a:gd name="connsiteY4662" fmla="*/ 26869 h 509406"/>
                <a:gd name="connsiteX4663" fmla="*/ 797340 w 2377881"/>
                <a:gd name="connsiteY4663" fmla="*/ 24297 h 509406"/>
                <a:gd name="connsiteX4664" fmla="*/ 816961 w 2377881"/>
                <a:gd name="connsiteY4664" fmla="*/ 25154 h 509406"/>
                <a:gd name="connsiteX4665" fmla="*/ 822581 w 2377881"/>
                <a:gd name="connsiteY4665" fmla="*/ 25249 h 509406"/>
                <a:gd name="connsiteX4666" fmla="*/ 832583 w 2377881"/>
                <a:gd name="connsiteY4666" fmla="*/ 24392 h 509406"/>
                <a:gd name="connsiteX4667" fmla="*/ 842393 w 2377881"/>
                <a:gd name="connsiteY4667" fmla="*/ 25249 h 509406"/>
                <a:gd name="connsiteX4668" fmla="*/ 845536 w 2377881"/>
                <a:gd name="connsiteY4668" fmla="*/ 25059 h 509406"/>
                <a:gd name="connsiteX4669" fmla="*/ 858681 w 2377881"/>
                <a:gd name="connsiteY4669" fmla="*/ 22868 h 509406"/>
                <a:gd name="connsiteX4670" fmla="*/ 860967 w 2377881"/>
                <a:gd name="connsiteY4670" fmla="*/ 23630 h 509406"/>
                <a:gd name="connsiteX4671" fmla="*/ 864301 w 2377881"/>
                <a:gd name="connsiteY4671" fmla="*/ 24678 h 509406"/>
                <a:gd name="connsiteX4672" fmla="*/ 873064 w 2377881"/>
                <a:gd name="connsiteY4672" fmla="*/ 24583 h 509406"/>
                <a:gd name="connsiteX4673" fmla="*/ 885637 w 2377881"/>
                <a:gd name="connsiteY4673" fmla="*/ 24297 h 509406"/>
                <a:gd name="connsiteX4674" fmla="*/ 888304 w 2377881"/>
                <a:gd name="connsiteY4674" fmla="*/ 23440 h 509406"/>
                <a:gd name="connsiteX4675" fmla="*/ 894876 w 2377881"/>
                <a:gd name="connsiteY4675" fmla="*/ 25154 h 509406"/>
                <a:gd name="connsiteX4676" fmla="*/ 897067 w 2377881"/>
                <a:gd name="connsiteY4676" fmla="*/ 23249 h 509406"/>
                <a:gd name="connsiteX4677" fmla="*/ 897638 w 2377881"/>
                <a:gd name="connsiteY4677" fmla="*/ 22678 h 509406"/>
                <a:gd name="connsiteX4678" fmla="*/ 904306 w 2377881"/>
                <a:gd name="connsiteY4678" fmla="*/ 20963 h 509406"/>
                <a:gd name="connsiteX4679" fmla="*/ 917545 w 2377881"/>
                <a:gd name="connsiteY4679" fmla="*/ 26297 h 509406"/>
                <a:gd name="connsiteX4680" fmla="*/ 928214 w 2377881"/>
                <a:gd name="connsiteY4680" fmla="*/ 26011 h 509406"/>
                <a:gd name="connsiteX4681" fmla="*/ 932785 w 2377881"/>
                <a:gd name="connsiteY4681" fmla="*/ 24297 h 509406"/>
                <a:gd name="connsiteX4682" fmla="*/ 934881 w 2377881"/>
                <a:gd name="connsiteY4682" fmla="*/ 26964 h 509406"/>
                <a:gd name="connsiteX4683" fmla="*/ 935071 w 2377881"/>
                <a:gd name="connsiteY4683" fmla="*/ 26773 h 509406"/>
                <a:gd name="connsiteX4684" fmla="*/ 944882 w 2377881"/>
                <a:gd name="connsiteY4684" fmla="*/ 23059 h 509406"/>
                <a:gd name="connsiteX4685" fmla="*/ 948978 w 2377881"/>
                <a:gd name="connsiteY4685" fmla="*/ 22963 h 509406"/>
                <a:gd name="connsiteX4686" fmla="*/ 958693 w 2377881"/>
                <a:gd name="connsiteY4686" fmla="*/ 19915 h 509406"/>
                <a:gd name="connsiteX4687" fmla="*/ 958693 w 2377881"/>
                <a:gd name="connsiteY4687" fmla="*/ 20106 h 509406"/>
                <a:gd name="connsiteX4688" fmla="*/ 964123 w 2377881"/>
                <a:gd name="connsiteY4688" fmla="*/ 22201 h 509406"/>
                <a:gd name="connsiteX4689" fmla="*/ 964599 w 2377881"/>
                <a:gd name="connsiteY4689" fmla="*/ 21916 h 509406"/>
                <a:gd name="connsiteX4690" fmla="*/ 972695 w 2377881"/>
                <a:gd name="connsiteY4690" fmla="*/ 22297 h 509406"/>
                <a:gd name="connsiteX4691" fmla="*/ 989554 w 2377881"/>
                <a:gd name="connsiteY4691" fmla="*/ 21154 h 509406"/>
                <a:gd name="connsiteX4692" fmla="*/ 997936 w 2377881"/>
                <a:gd name="connsiteY4692" fmla="*/ 23916 h 509406"/>
                <a:gd name="connsiteX4693" fmla="*/ 1003175 w 2377881"/>
                <a:gd name="connsiteY4693" fmla="*/ 23059 h 509406"/>
                <a:gd name="connsiteX4694" fmla="*/ 1017177 w 2377881"/>
                <a:gd name="connsiteY4694" fmla="*/ 22582 h 509406"/>
                <a:gd name="connsiteX4695" fmla="*/ 1041751 w 2377881"/>
                <a:gd name="connsiteY4695" fmla="*/ 21820 h 509406"/>
                <a:gd name="connsiteX4696" fmla="*/ 1045847 w 2377881"/>
                <a:gd name="connsiteY4696" fmla="*/ 19820 h 509406"/>
                <a:gd name="connsiteX4697" fmla="*/ 1046419 w 2377881"/>
                <a:gd name="connsiteY4697" fmla="*/ 20106 h 509406"/>
                <a:gd name="connsiteX4698" fmla="*/ 1053086 w 2377881"/>
                <a:gd name="connsiteY4698" fmla="*/ 21630 h 509406"/>
                <a:gd name="connsiteX4699" fmla="*/ 1065754 w 2377881"/>
                <a:gd name="connsiteY4699" fmla="*/ 23344 h 509406"/>
                <a:gd name="connsiteX4700" fmla="*/ 1068517 w 2377881"/>
                <a:gd name="connsiteY4700" fmla="*/ 25059 h 509406"/>
                <a:gd name="connsiteX4701" fmla="*/ 1077661 w 2377881"/>
                <a:gd name="connsiteY4701" fmla="*/ 22201 h 509406"/>
                <a:gd name="connsiteX4702" fmla="*/ 1079947 w 2377881"/>
                <a:gd name="connsiteY4702" fmla="*/ 23535 h 509406"/>
                <a:gd name="connsiteX4703" fmla="*/ 1099568 w 2377881"/>
                <a:gd name="connsiteY4703" fmla="*/ 21439 h 509406"/>
                <a:gd name="connsiteX4704" fmla="*/ 1106141 w 2377881"/>
                <a:gd name="connsiteY4704" fmla="*/ 21344 h 509406"/>
                <a:gd name="connsiteX4705" fmla="*/ 1122238 w 2377881"/>
                <a:gd name="connsiteY4705" fmla="*/ 22392 h 509406"/>
                <a:gd name="connsiteX4706" fmla="*/ 1125762 w 2377881"/>
                <a:gd name="connsiteY4706" fmla="*/ 23440 h 509406"/>
                <a:gd name="connsiteX4707" fmla="*/ 1132906 w 2377881"/>
                <a:gd name="connsiteY4707" fmla="*/ 22011 h 509406"/>
                <a:gd name="connsiteX4708" fmla="*/ 1136906 w 2377881"/>
                <a:gd name="connsiteY4708" fmla="*/ 27440 h 509406"/>
                <a:gd name="connsiteX4709" fmla="*/ 1137001 w 2377881"/>
                <a:gd name="connsiteY4709" fmla="*/ 28393 h 509406"/>
                <a:gd name="connsiteX4710" fmla="*/ 1137097 w 2377881"/>
                <a:gd name="connsiteY4710" fmla="*/ 29536 h 509406"/>
                <a:gd name="connsiteX4711" fmla="*/ 1139954 w 2377881"/>
                <a:gd name="connsiteY4711" fmla="*/ 31060 h 509406"/>
                <a:gd name="connsiteX4712" fmla="*/ 1143098 w 2377881"/>
                <a:gd name="connsiteY4712" fmla="*/ 24297 h 509406"/>
                <a:gd name="connsiteX4713" fmla="*/ 1144812 w 2377881"/>
                <a:gd name="connsiteY4713" fmla="*/ 22201 h 509406"/>
                <a:gd name="connsiteX4714" fmla="*/ 1152908 w 2377881"/>
                <a:gd name="connsiteY4714" fmla="*/ 20296 h 509406"/>
                <a:gd name="connsiteX4715" fmla="*/ 1161576 w 2377881"/>
                <a:gd name="connsiteY4715" fmla="*/ 19058 h 509406"/>
                <a:gd name="connsiteX4716" fmla="*/ 1164243 w 2377881"/>
                <a:gd name="connsiteY4716" fmla="*/ 18677 h 509406"/>
                <a:gd name="connsiteX4717" fmla="*/ 1173101 w 2377881"/>
                <a:gd name="connsiteY4717" fmla="*/ 19153 h 509406"/>
                <a:gd name="connsiteX4718" fmla="*/ 1185008 w 2377881"/>
                <a:gd name="connsiteY4718" fmla="*/ 18201 h 509406"/>
                <a:gd name="connsiteX4719" fmla="*/ 1188722 w 2377881"/>
                <a:gd name="connsiteY4719" fmla="*/ 20392 h 509406"/>
                <a:gd name="connsiteX4720" fmla="*/ 1193390 w 2377881"/>
                <a:gd name="connsiteY4720" fmla="*/ 23154 h 509406"/>
                <a:gd name="connsiteX4721" fmla="*/ 1199485 w 2377881"/>
                <a:gd name="connsiteY4721" fmla="*/ 20868 h 509406"/>
                <a:gd name="connsiteX4722" fmla="*/ 1200628 w 2377881"/>
                <a:gd name="connsiteY4722" fmla="*/ 20963 h 509406"/>
                <a:gd name="connsiteX4723" fmla="*/ 1206629 w 2377881"/>
                <a:gd name="connsiteY4723" fmla="*/ 21344 h 509406"/>
                <a:gd name="connsiteX4724" fmla="*/ 1205772 w 2377881"/>
                <a:gd name="connsiteY4724" fmla="*/ 15915 h 509406"/>
                <a:gd name="connsiteX4725" fmla="*/ 1213583 w 2377881"/>
                <a:gd name="connsiteY4725" fmla="*/ 18201 h 509406"/>
                <a:gd name="connsiteX4726" fmla="*/ 1216440 w 2377881"/>
                <a:gd name="connsiteY4726" fmla="*/ 19153 h 509406"/>
                <a:gd name="connsiteX4727" fmla="*/ 1219869 w 2377881"/>
                <a:gd name="connsiteY4727" fmla="*/ 20296 h 509406"/>
                <a:gd name="connsiteX4728" fmla="*/ 1226441 w 2377881"/>
                <a:gd name="connsiteY4728" fmla="*/ 18296 h 509406"/>
                <a:gd name="connsiteX4729" fmla="*/ 1226727 w 2377881"/>
                <a:gd name="connsiteY4729" fmla="*/ 17915 h 509406"/>
                <a:gd name="connsiteX4730" fmla="*/ 1227489 w 2377881"/>
                <a:gd name="connsiteY4730" fmla="*/ 17058 h 509406"/>
                <a:gd name="connsiteX4731" fmla="*/ 1234442 w 2377881"/>
                <a:gd name="connsiteY4731" fmla="*/ 13057 h 509406"/>
                <a:gd name="connsiteX4732" fmla="*/ 1235966 w 2377881"/>
                <a:gd name="connsiteY4732" fmla="*/ 16677 h 509406"/>
                <a:gd name="connsiteX4733" fmla="*/ 1236252 w 2377881"/>
                <a:gd name="connsiteY4733" fmla="*/ 17344 h 509406"/>
                <a:gd name="connsiteX4734" fmla="*/ 1243586 w 2377881"/>
                <a:gd name="connsiteY4734" fmla="*/ 19058 h 509406"/>
                <a:gd name="connsiteX4735" fmla="*/ 1252159 w 2377881"/>
                <a:gd name="connsiteY4735" fmla="*/ 20392 h 509406"/>
                <a:gd name="connsiteX4736" fmla="*/ 1257969 w 2377881"/>
                <a:gd name="connsiteY4736" fmla="*/ 22678 h 509406"/>
                <a:gd name="connsiteX4737" fmla="*/ 1262351 w 2377881"/>
                <a:gd name="connsiteY4737" fmla="*/ 20963 h 509406"/>
                <a:gd name="connsiteX4738" fmla="*/ 1268637 w 2377881"/>
                <a:gd name="connsiteY4738" fmla="*/ 18106 h 509406"/>
                <a:gd name="connsiteX4739" fmla="*/ 1269875 w 2377881"/>
                <a:gd name="connsiteY4739" fmla="*/ 17725 h 509406"/>
                <a:gd name="connsiteX4740" fmla="*/ 1275971 w 2377881"/>
                <a:gd name="connsiteY4740" fmla="*/ 18201 h 509406"/>
                <a:gd name="connsiteX4741" fmla="*/ 1283496 w 2377881"/>
                <a:gd name="connsiteY4741" fmla="*/ 21725 h 509406"/>
                <a:gd name="connsiteX4742" fmla="*/ 1292068 w 2377881"/>
                <a:gd name="connsiteY4742" fmla="*/ 21058 h 509406"/>
                <a:gd name="connsiteX4743" fmla="*/ 1296831 w 2377881"/>
                <a:gd name="connsiteY4743" fmla="*/ 21439 h 509406"/>
                <a:gd name="connsiteX4744" fmla="*/ 1300736 w 2377881"/>
                <a:gd name="connsiteY4744" fmla="*/ 18010 h 509406"/>
                <a:gd name="connsiteX4745" fmla="*/ 1307594 w 2377881"/>
                <a:gd name="connsiteY4745" fmla="*/ 19439 h 509406"/>
                <a:gd name="connsiteX4746" fmla="*/ 1313595 w 2377881"/>
                <a:gd name="connsiteY4746" fmla="*/ 20011 h 509406"/>
                <a:gd name="connsiteX4747" fmla="*/ 1325406 w 2377881"/>
                <a:gd name="connsiteY4747" fmla="*/ 18391 h 509406"/>
                <a:gd name="connsiteX4748" fmla="*/ 1333312 w 2377881"/>
                <a:gd name="connsiteY4748" fmla="*/ 24583 h 509406"/>
                <a:gd name="connsiteX4749" fmla="*/ 1343218 w 2377881"/>
                <a:gd name="connsiteY4749" fmla="*/ 19820 h 509406"/>
                <a:gd name="connsiteX4750" fmla="*/ 1343884 w 2377881"/>
                <a:gd name="connsiteY4750" fmla="*/ 19439 h 509406"/>
                <a:gd name="connsiteX4751" fmla="*/ 1347504 w 2377881"/>
                <a:gd name="connsiteY4751" fmla="*/ 17534 h 509406"/>
                <a:gd name="connsiteX4752" fmla="*/ 1359220 w 2377881"/>
                <a:gd name="connsiteY4752" fmla="*/ 19915 h 509406"/>
                <a:gd name="connsiteX4753" fmla="*/ 1362458 w 2377881"/>
                <a:gd name="connsiteY4753" fmla="*/ 19534 h 509406"/>
                <a:gd name="connsiteX4754" fmla="*/ 1367507 w 2377881"/>
                <a:gd name="connsiteY4754" fmla="*/ 19630 h 509406"/>
                <a:gd name="connsiteX4755" fmla="*/ 1373317 w 2377881"/>
                <a:gd name="connsiteY4755" fmla="*/ 20582 h 509406"/>
                <a:gd name="connsiteX4756" fmla="*/ 1378746 w 2377881"/>
                <a:gd name="connsiteY4756" fmla="*/ 19725 h 509406"/>
                <a:gd name="connsiteX4757" fmla="*/ 1379032 w 2377881"/>
                <a:gd name="connsiteY4757" fmla="*/ 20773 h 509406"/>
                <a:gd name="connsiteX4758" fmla="*/ 1379318 w 2377881"/>
                <a:gd name="connsiteY4758" fmla="*/ 21725 h 509406"/>
                <a:gd name="connsiteX4759" fmla="*/ 1388176 w 2377881"/>
                <a:gd name="connsiteY4759" fmla="*/ 20487 h 509406"/>
                <a:gd name="connsiteX4760" fmla="*/ 1391700 w 2377881"/>
                <a:gd name="connsiteY4760" fmla="*/ 18487 h 509406"/>
                <a:gd name="connsiteX4761" fmla="*/ 1391414 w 2377881"/>
                <a:gd name="connsiteY4761" fmla="*/ 15343 h 509406"/>
                <a:gd name="connsiteX4762" fmla="*/ 1394748 w 2377881"/>
                <a:gd name="connsiteY4762" fmla="*/ 18201 h 509406"/>
                <a:gd name="connsiteX4763" fmla="*/ 1406464 w 2377881"/>
                <a:gd name="connsiteY4763" fmla="*/ 19534 h 509406"/>
                <a:gd name="connsiteX4764" fmla="*/ 1412845 w 2377881"/>
                <a:gd name="connsiteY4764" fmla="*/ 21344 h 509406"/>
                <a:gd name="connsiteX4765" fmla="*/ 1420275 w 2377881"/>
                <a:gd name="connsiteY4765" fmla="*/ 20868 h 509406"/>
                <a:gd name="connsiteX4766" fmla="*/ 1441135 w 2377881"/>
                <a:gd name="connsiteY4766" fmla="*/ 19439 h 509406"/>
                <a:gd name="connsiteX4767" fmla="*/ 1443421 w 2377881"/>
                <a:gd name="connsiteY4767" fmla="*/ 20582 h 509406"/>
                <a:gd name="connsiteX4768" fmla="*/ 1449041 w 2377881"/>
                <a:gd name="connsiteY4768" fmla="*/ 18296 h 509406"/>
                <a:gd name="connsiteX4769" fmla="*/ 1449136 w 2377881"/>
                <a:gd name="connsiteY4769" fmla="*/ 18010 h 509406"/>
                <a:gd name="connsiteX4770" fmla="*/ 1460470 w 2377881"/>
                <a:gd name="connsiteY4770" fmla="*/ 19249 h 509406"/>
                <a:gd name="connsiteX4771" fmla="*/ 1464090 w 2377881"/>
                <a:gd name="connsiteY4771" fmla="*/ 19344 h 509406"/>
                <a:gd name="connsiteX4772" fmla="*/ 1476949 w 2377881"/>
                <a:gd name="connsiteY4772" fmla="*/ 20296 h 509406"/>
                <a:gd name="connsiteX4773" fmla="*/ 1478377 w 2377881"/>
                <a:gd name="connsiteY4773" fmla="*/ 20677 h 509406"/>
                <a:gd name="connsiteX4774" fmla="*/ 1480187 w 2377881"/>
                <a:gd name="connsiteY4774" fmla="*/ 19249 h 509406"/>
                <a:gd name="connsiteX4775" fmla="*/ 1479901 w 2377881"/>
                <a:gd name="connsiteY4775" fmla="*/ 18201 h 509406"/>
                <a:gd name="connsiteX4776" fmla="*/ 1481807 w 2377881"/>
                <a:gd name="connsiteY4776" fmla="*/ 17344 h 509406"/>
                <a:gd name="connsiteX4777" fmla="*/ 1485902 w 2377881"/>
                <a:gd name="connsiteY4777" fmla="*/ 19344 h 509406"/>
                <a:gd name="connsiteX4778" fmla="*/ 1493236 w 2377881"/>
                <a:gd name="connsiteY4778" fmla="*/ 20106 h 509406"/>
                <a:gd name="connsiteX4779" fmla="*/ 1497904 w 2377881"/>
                <a:gd name="connsiteY4779" fmla="*/ 19344 h 509406"/>
                <a:gd name="connsiteX4780" fmla="*/ 1504667 w 2377881"/>
                <a:gd name="connsiteY4780" fmla="*/ 19725 h 509406"/>
                <a:gd name="connsiteX4781" fmla="*/ 1506000 w 2377881"/>
                <a:gd name="connsiteY4781" fmla="*/ 21439 h 509406"/>
                <a:gd name="connsiteX4782" fmla="*/ 1512668 w 2377881"/>
                <a:gd name="connsiteY4782" fmla="*/ 22868 h 509406"/>
                <a:gd name="connsiteX4783" fmla="*/ 1513525 w 2377881"/>
                <a:gd name="connsiteY4783" fmla="*/ 22201 h 509406"/>
                <a:gd name="connsiteX4784" fmla="*/ 1529336 w 2377881"/>
                <a:gd name="connsiteY4784" fmla="*/ 19344 h 509406"/>
                <a:gd name="connsiteX4785" fmla="*/ 1541528 w 2377881"/>
                <a:gd name="connsiteY4785" fmla="*/ 19630 h 509406"/>
                <a:gd name="connsiteX4786" fmla="*/ 1550196 w 2377881"/>
                <a:gd name="connsiteY4786" fmla="*/ 19630 h 509406"/>
                <a:gd name="connsiteX4787" fmla="*/ 1556959 w 2377881"/>
                <a:gd name="connsiteY4787" fmla="*/ 21439 h 509406"/>
                <a:gd name="connsiteX4788" fmla="*/ 1559626 w 2377881"/>
                <a:gd name="connsiteY4788" fmla="*/ 20773 h 509406"/>
                <a:gd name="connsiteX4789" fmla="*/ 1563245 w 2377881"/>
                <a:gd name="connsiteY4789" fmla="*/ 16867 h 509406"/>
                <a:gd name="connsiteX4790" fmla="*/ 1565817 w 2377881"/>
                <a:gd name="connsiteY4790" fmla="*/ 13153 h 509406"/>
                <a:gd name="connsiteX4791" fmla="*/ 1566769 w 2377881"/>
                <a:gd name="connsiteY4791" fmla="*/ 13915 h 509406"/>
                <a:gd name="connsiteX4792" fmla="*/ 1568675 w 2377881"/>
                <a:gd name="connsiteY4792" fmla="*/ 15439 h 509406"/>
                <a:gd name="connsiteX4793" fmla="*/ 1576009 w 2377881"/>
                <a:gd name="connsiteY4793" fmla="*/ 20106 h 509406"/>
                <a:gd name="connsiteX4794" fmla="*/ 1588868 w 2377881"/>
                <a:gd name="connsiteY4794" fmla="*/ 17439 h 509406"/>
                <a:gd name="connsiteX4795" fmla="*/ 1599059 w 2377881"/>
                <a:gd name="connsiteY4795" fmla="*/ 21439 h 509406"/>
                <a:gd name="connsiteX4796" fmla="*/ 1607251 w 2377881"/>
                <a:gd name="connsiteY4796" fmla="*/ 21820 h 509406"/>
                <a:gd name="connsiteX4797" fmla="*/ 1609823 w 2377881"/>
                <a:gd name="connsiteY4797" fmla="*/ 19725 h 509406"/>
                <a:gd name="connsiteX4798" fmla="*/ 1611537 w 2377881"/>
                <a:gd name="connsiteY4798" fmla="*/ 18296 h 509406"/>
                <a:gd name="connsiteX4799" fmla="*/ 1620967 w 2377881"/>
                <a:gd name="connsiteY4799" fmla="*/ 20963 h 509406"/>
                <a:gd name="connsiteX4800" fmla="*/ 1627444 w 2377881"/>
                <a:gd name="connsiteY4800" fmla="*/ 20011 h 509406"/>
                <a:gd name="connsiteX4801" fmla="*/ 1637921 w 2377881"/>
                <a:gd name="connsiteY4801" fmla="*/ 20011 h 509406"/>
                <a:gd name="connsiteX4802" fmla="*/ 1652494 w 2377881"/>
                <a:gd name="connsiteY4802" fmla="*/ 22678 h 509406"/>
                <a:gd name="connsiteX4803" fmla="*/ 1662686 w 2377881"/>
                <a:gd name="connsiteY4803" fmla="*/ 19344 h 509406"/>
                <a:gd name="connsiteX4804" fmla="*/ 1662782 w 2377881"/>
                <a:gd name="connsiteY4804" fmla="*/ 19439 h 509406"/>
                <a:gd name="connsiteX4805" fmla="*/ 1670973 w 2377881"/>
                <a:gd name="connsiteY4805" fmla="*/ 19534 h 509406"/>
                <a:gd name="connsiteX4806" fmla="*/ 1673926 w 2377881"/>
                <a:gd name="connsiteY4806" fmla="*/ 20011 h 509406"/>
                <a:gd name="connsiteX4807" fmla="*/ 1679641 w 2377881"/>
                <a:gd name="connsiteY4807" fmla="*/ 18010 h 509406"/>
                <a:gd name="connsiteX4808" fmla="*/ 1684498 w 2377881"/>
                <a:gd name="connsiteY4808" fmla="*/ 19249 h 509406"/>
                <a:gd name="connsiteX4809" fmla="*/ 1693356 w 2377881"/>
                <a:gd name="connsiteY4809" fmla="*/ 20487 h 509406"/>
                <a:gd name="connsiteX4810" fmla="*/ 1709264 w 2377881"/>
                <a:gd name="connsiteY4810" fmla="*/ 18010 h 509406"/>
                <a:gd name="connsiteX4811" fmla="*/ 1709835 w 2377881"/>
                <a:gd name="connsiteY4811" fmla="*/ 17344 h 509406"/>
                <a:gd name="connsiteX4812" fmla="*/ 1720884 w 2377881"/>
                <a:gd name="connsiteY4812" fmla="*/ 16486 h 509406"/>
                <a:gd name="connsiteX4813" fmla="*/ 1725075 w 2377881"/>
                <a:gd name="connsiteY4813" fmla="*/ 18963 h 509406"/>
                <a:gd name="connsiteX4814" fmla="*/ 1728409 w 2377881"/>
                <a:gd name="connsiteY4814" fmla="*/ 20963 h 509406"/>
                <a:gd name="connsiteX4815" fmla="*/ 1732029 w 2377881"/>
                <a:gd name="connsiteY4815" fmla="*/ 16391 h 509406"/>
                <a:gd name="connsiteX4816" fmla="*/ 1737743 w 2377881"/>
                <a:gd name="connsiteY4816" fmla="*/ 21820 h 509406"/>
                <a:gd name="connsiteX4817" fmla="*/ 1739744 w 2377881"/>
                <a:gd name="connsiteY4817" fmla="*/ 19630 h 509406"/>
                <a:gd name="connsiteX4818" fmla="*/ 1746601 w 2377881"/>
                <a:gd name="connsiteY4818" fmla="*/ 17439 h 509406"/>
                <a:gd name="connsiteX4819" fmla="*/ 1754984 w 2377881"/>
                <a:gd name="connsiteY4819" fmla="*/ 21249 h 509406"/>
                <a:gd name="connsiteX4820" fmla="*/ 1765461 w 2377881"/>
                <a:gd name="connsiteY4820" fmla="*/ 20487 h 509406"/>
                <a:gd name="connsiteX4821" fmla="*/ 1767652 w 2377881"/>
                <a:gd name="connsiteY4821" fmla="*/ 18391 h 509406"/>
                <a:gd name="connsiteX4822" fmla="*/ 1778415 w 2377881"/>
                <a:gd name="connsiteY4822" fmla="*/ 20011 h 509406"/>
                <a:gd name="connsiteX4823" fmla="*/ 1784511 w 2377881"/>
                <a:gd name="connsiteY4823" fmla="*/ 16772 h 509406"/>
                <a:gd name="connsiteX4824" fmla="*/ 1784797 w 2377881"/>
                <a:gd name="connsiteY4824" fmla="*/ 17058 h 509406"/>
                <a:gd name="connsiteX4825" fmla="*/ 1785654 w 2377881"/>
                <a:gd name="connsiteY4825" fmla="*/ 18106 h 509406"/>
                <a:gd name="connsiteX4826" fmla="*/ 1791464 w 2377881"/>
                <a:gd name="connsiteY4826" fmla="*/ 18582 h 509406"/>
                <a:gd name="connsiteX4827" fmla="*/ 1793941 w 2377881"/>
                <a:gd name="connsiteY4827" fmla="*/ 18201 h 509406"/>
                <a:gd name="connsiteX4828" fmla="*/ 1799941 w 2377881"/>
                <a:gd name="connsiteY4828" fmla="*/ 18963 h 509406"/>
                <a:gd name="connsiteX4829" fmla="*/ 1807276 w 2377881"/>
                <a:gd name="connsiteY4829" fmla="*/ 18391 h 509406"/>
                <a:gd name="connsiteX4830" fmla="*/ 1812896 w 2377881"/>
                <a:gd name="connsiteY4830" fmla="*/ 18582 h 509406"/>
                <a:gd name="connsiteX4831" fmla="*/ 1816991 w 2377881"/>
                <a:gd name="connsiteY4831" fmla="*/ 18010 h 509406"/>
                <a:gd name="connsiteX4832" fmla="*/ 1823468 w 2377881"/>
                <a:gd name="connsiteY4832" fmla="*/ 16582 h 509406"/>
                <a:gd name="connsiteX4833" fmla="*/ 1827373 w 2377881"/>
                <a:gd name="connsiteY4833" fmla="*/ 17915 h 509406"/>
                <a:gd name="connsiteX4834" fmla="*/ 1842899 w 2377881"/>
                <a:gd name="connsiteY4834" fmla="*/ 19344 h 509406"/>
                <a:gd name="connsiteX4835" fmla="*/ 1846138 w 2377881"/>
                <a:gd name="connsiteY4835" fmla="*/ 16963 h 509406"/>
                <a:gd name="connsiteX4836" fmla="*/ 1848043 w 2377881"/>
                <a:gd name="connsiteY4836" fmla="*/ 17915 h 509406"/>
                <a:gd name="connsiteX4837" fmla="*/ 1847090 w 2377881"/>
                <a:gd name="connsiteY4837" fmla="*/ 20677 h 509406"/>
                <a:gd name="connsiteX4838" fmla="*/ 1846329 w 2377881"/>
                <a:gd name="connsiteY4838" fmla="*/ 21249 h 509406"/>
                <a:gd name="connsiteX4839" fmla="*/ 1844614 w 2377881"/>
                <a:gd name="connsiteY4839" fmla="*/ 23059 h 509406"/>
                <a:gd name="connsiteX4840" fmla="*/ 1856139 w 2377881"/>
                <a:gd name="connsiteY4840" fmla="*/ 21249 h 509406"/>
                <a:gd name="connsiteX4841" fmla="*/ 1870903 w 2377881"/>
                <a:gd name="connsiteY4841" fmla="*/ 10009 h 509406"/>
                <a:gd name="connsiteX4842" fmla="*/ 1880809 w 2377881"/>
                <a:gd name="connsiteY4842" fmla="*/ 14010 h 509406"/>
                <a:gd name="connsiteX4843" fmla="*/ 1885095 w 2377881"/>
                <a:gd name="connsiteY4843" fmla="*/ 14010 h 509406"/>
                <a:gd name="connsiteX4844" fmla="*/ 1898335 w 2377881"/>
                <a:gd name="connsiteY4844" fmla="*/ 14772 h 509406"/>
                <a:gd name="connsiteX4845" fmla="*/ 1898811 w 2377881"/>
                <a:gd name="connsiteY4845" fmla="*/ 15153 h 509406"/>
                <a:gd name="connsiteX4846" fmla="*/ 1913384 w 2377881"/>
                <a:gd name="connsiteY4846" fmla="*/ 13724 h 509406"/>
                <a:gd name="connsiteX4847" fmla="*/ 1919575 w 2377881"/>
                <a:gd name="connsiteY4847" fmla="*/ 12676 h 509406"/>
                <a:gd name="connsiteX4848" fmla="*/ 1927576 w 2377881"/>
                <a:gd name="connsiteY4848" fmla="*/ 10771 h 509406"/>
                <a:gd name="connsiteX4849" fmla="*/ 1934244 w 2377881"/>
                <a:gd name="connsiteY4849" fmla="*/ 12581 h 509406"/>
                <a:gd name="connsiteX4850" fmla="*/ 1936911 w 2377881"/>
                <a:gd name="connsiteY4850" fmla="*/ 12295 h 509406"/>
                <a:gd name="connsiteX4851" fmla="*/ 1948341 w 2377881"/>
                <a:gd name="connsiteY4851" fmla="*/ 9533 h 509406"/>
                <a:gd name="connsiteX4852" fmla="*/ 1962533 w 2377881"/>
                <a:gd name="connsiteY4852" fmla="*/ 9914 h 509406"/>
                <a:gd name="connsiteX4853" fmla="*/ 1967296 w 2377881"/>
                <a:gd name="connsiteY4853" fmla="*/ 10486 h 509406"/>
                <a:gd name="connsiteX4854" fmla="*/ 1969963 w 2377881"/>
                <a:gd name="connsiteY4854" fmla="*/ 10771 h 509406"/>
                <a:gd name="connsiteX4855" fmla="*/ 1979393 w 2377881"/>
                <a:gd name="connsiteY4855" fmla="*/ 7914 h 509406"/>
                <a:gd name="connsiteX4856" fmla="*/ 1980250 w 2377881"/>
                <a:gd name="connsiteY4856" fmla="*/ 8581 h 509406"/>
                <a:gd name="connsiteX4857" fmla="*/ 1994728 w 2377881"/>
                <a:gd name="connsiteY4857" fmla="*/ 10771 h 509406"/>
                <a:gd name="connsiteX4858" fmla="*/ 1999109 w 2377881"/>
                <a:gd name="connsiteY4858" fmla="*/ 11914 h 509406"/>
                <a:gd name="connsiteX4859" fmla="*/ 2014349 w 2377881"/>
                <a:gd name="connsiteY4859" fmla="*/ 11914 h 509406"/>
                <a:gd name="connsiteX4860" fmla="*/ 2018350 w 2377881"/>
                <a:gd name="connsiteY4860" fmla="*/ 11819 h 509406"/>
                <a:gd name="connsiteX4861" fmla="*/ 2023684 w 2377881"/>
                <a:gd name="connsiteY4861" fmla="*/ 11438 h 509406"/>
                <a:gd name="connsiteX4862" fmla="*/ 2037019 w 2377881"/>
                <a:gd name="connsiteY4862" fmla="*/ 8962 h 509406"/>
                <a:gd name="connsiteX4863" fmla="*/ 2038828 w 2377881"/>
                <a:gd name="connsiteY4863" fmla="*/ 9343 h 509406"/>
                <a:gd name="connsiteX4864" fmla="*/ 2046448 w 2377881"/>
                <a:gd name="connsiteY4864" fmla="*/ 8390 h 509406"/>
                <a:gd name="connsiteX4865" fmla="*/ 2048735 w 2377881"/>
                <a:gd name="connsiteY4865" fmla="*/ 8676 h 509406"/>
                <a:gd name="connsiteX4866" fmla="*/ 2056831 w 2377881"/>
                <a:gd name="connsiteY4866" fmla="*/ 9057 h 509406"/>
                <a:gd name="connsiteX4867" fmla="*/ 2066641 w 2377881"/>
                <a:gd name="connsiteY4867" fmla="*/ 6676 h 509406"/>
                <a:gd name="connsiteX4868" fmla="*/ 2077881 w 2377881"/>
                <a:gd name="connsiteY4868" fmla="*/ 8866 h 509406"/>
                <a:gd name="connsiteX4869" fmla="*/ 2080739 w 2377881"/>
                <a:gd name="connsiteY4869" fmla="*/ 7247 h 509406"/>
                <a:gd name="connsiteX4870" fmla="*/ 2087406 w 2377881"/>
                <a:gd name="connsiteY4870" fmla="*/ 5533 h 509406"/>
                <a:gd name="connsiteX4871" fmla="*/ 2088739 w 2377881"/>
                <a:gd name="connsiteY4871" fmla="*/ 4390 h 509406"/>
                <a:gd name="connsiteX4872" fmla="*/ 2090073 w 2377881"/>
                <a:gd name="connsiteY4872" fmla="*/ 2770 h 509406"/>
                <a:gd name="connsiteX4873" fmla="*/ 2090644 w 2377881"/>
                <a:gd name="connsiteY4873" fmla="*/ 3913 h 509406"/>
                <a:gd name="connsiteX4874" fmla="*/ 2093502 w 2377881"/>
                <a:gd name="connsiteY4874" fmla="*/ 6199 h 509406"/>
                <a:gd name="connsiteX4875" fmla="*/ 2099407 w 2377881"/>
                <a:gd name="connsiteY4875" fmla="*/ 5914 h 509406"/>
                <a:gd name="connsiteX4876" fmla="*/ 2100170 w 2377881"/>
                <a:gd name="connsiteY4876" fmla="*/ 6771 h 509406"/>
                <a:gd name="connsiteX4877" fmla="*/ 2105790 w 2377881"/>
                <a:gd name="connsiteY4877" fmla="*/ 4199 h 509406"/>
                <a:gd name="connsiteX4878" fmla="*/ 2109981 w 2377881"/>
                <a:gd name="connsiteY4878" fmla="*/ 3723 h 509406"/>
                <a:gd name="connsiteX4879" fmla="*/ 2119315 w 2377881"/>
                <a:gd name="connsiteY4879" fmla="*/ 8200 h 509406"/>
                <a:gd name="connsiteX4880" fmla="*/ 2125220 w 2377881"/>
                <a:gd name="connsiteY4880" fmla="*/ 13343 h 509406"/>
                <a:gd name="connsiteX4881" fmla="*/ 2127602 w 2377881"/>
                <a:gd name="connsiteY4881" fmla="*/ 12391 h 509406"/>
                <a:gd name="connsiteX4882" fmla="*/ 2129221 w 2377881"/>
                <a:gd name="connsiteY4882" fmla="*/ 7914 h 509406"/>
                <a:gd name="connsiteX4883" fmla="*/ 2129316 w 2377881"/>
                <a:gd name="connsiteY4883" fmla="*/ 7628 h 509406"/>
                <a:gd name="connsiteX4884" fmla="*/ 2138936 w 2377881"/>
                <a:gd name="connsiteY4884" fmla="*/ 4961 h 509406"/>
                <a:gd name="connsiteX4885" fmla="*/ 2143603 w 2377881"/>
                <a:gd name="connsiteY4885" fmla="*/ 4199 h 509406"/>
                <a:gd name="connsiteX4886" fmla="*/ 2148652 w 2377881"/>
                <a:gd name="connsiteY4886" fmla="*/ 3437 h 509406"/>
                <a:gd name="connsiteX4887" fmla="*/ 2164178 w 2377881"/>
                <a:gd name="connsiteY4887" fmla="*/ 865 h 509406"/>
                <a:gd name="connsiteX4888" fmla="*/ 1888906 w 2377881"/>
                <a:gd name="connsiteY4888" fmla="*/ 8 h 509406"/>
                <a:gd name="connsiteX4889" fmla="*/ 1898335 w 2377881"/>
                <a:gd name="connsiteY4889" fmla="*/ 6295 h 509406"/>
                <a:gd name="connsiteX4890" fmla="*/ 1892716 w 2377881"/>
                <a:gd name="connsiteY4890" fmla="*/ 4675 h 509406"/>
                <a:gd name="connsiteX4891" fmla="*/ 1887858 w 2377881"/>
                <a:gd name="connsiteY4891" fmla="*/ 3247 h 509406"/>
                <a:gd name="connsiteX4892" fmla="*/ 1882714 w 2377881"/>
                <a:gd name="connsiteY4892" fmla="*/ 8581 h 509406"/>
                <a:gd name="connsiteX4893" fmla="*/ 1881666 w 2377881"/>
                <a:gd name="connsiteY4893" fmla="*/ 9057 h 509406"/>
                <a:gd name="connsiteX4894" fmla="*/ 1881286 w 2377881"/>
                <a:gd name="connsiteY4894" fmla="*/ 9247 h 509406"/>
                <a:gd name="connsiteX4895" fmla="*/ 1878809 w 2377881"/>
                <a:gd name="connsiteY4895" fmla="*/ 7342 h 509406"/>
                <a:gd name="connsiteX4896" fmla="*/ 1883095 w 2377881"/>
                <a:gd name="connsiteY4896" fmla="*/ 1532 h 509406"/>
                <a:gd name="connsiteX4897" fmla="*/ 1885572 w 2377881"/>
                <a:gd name="connsiteY4897" fmla="*/ 865 h 509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Lst>
              <a:rect l="l" t="t" r="r" b="b"/>
              <a:pathLst>
                <a:path w="2377881" h="509406">
                  <a:moveTo>
                    <a:pt x="327282" y="501500"/>
                  </a:moveTo>
                  <a:cubicBezTo>
                    <a:pt x="333282" y="499309"/>
                    <a:pt x="337188" y="499690"/>
                    <a:pt x="335854" y="502452"/>
                  </a:cubicBezTo>
                  <a:lnTo>
                    <a:pt x="335759" y="504452"/>
                  </a:lnTo>
                  <a:lnTo>
                    <a:pt x="335664" y="505976"/>
                  </a:lnTo>
                  <a:cubicBezTo>
                    <a:pt x="335949" y="508167"/>
                    <a:pt x="335378" y="509120"/>
                    <a:pt x="334330" y="507977"/>
                  </a:cubicBezTo>
                  <a:cubicBezTo>
                    <a:pt x="333378" y="506834"/>
                    <a:pt x="330330" y="504643"/>
                    <a:pt x="329377" y="504929"/>
                  </a:cubicBezTo>
                  <a:cubicBezTo>
                    <a:pt x="328425" y="505310"/>
                    <a:pt x="325567" y="505691"/>
                    <a:pt x="324710" y="505024"/>
                  </a:cubicBezTo>
                  <a:lnTo>
                    <a:pt x="324805" y="504929"/>
                  </a:lnTo>
                  <a:close/>
                  <a:moveTo>
                    <a:pt x="442915" y="497880"/>
                  </a:moveTo>
                  <a:cubicBezTo>
                    <a:pt x="444153" y="497308"/>
                    <a:pt x="446820" y="497880"/>
                    <a:pt x="446058" y="500261"/>
                  </a:cubicBezTo>
                  <a:cubicBezTo>
                    <a:pt x="445296" y="502642"/>
                    <a:pt x="444915" y="509310"/>
                    <a:pt x="444153" y="509405"/>
                  </a:cubicBezTo>
                  <a:cubicBezTo>
                    <a:pt x="443486" y="509500"/>
                    <a:pt x="439486" y="504833"/>
                    <a:pt x="437200" y="504071"/>
                  </a:cubicBezTo>
                  <a:cubicBezTo>
                    <a:pt x="434914" y="503309"/>
                    <a:pt x="433580" y="502261"/>
                    <a:pt x="434247" y="501785"/>
                  </a:cubicBezTo>
                  <a:cubicBezTo>
                    <a:pt x="434914" y="501309"/>
                    <a:pt x="437390" y="500928"/>
                    <a:pt x="438343" y="502261"/>
                  </a:cubicBezTo>
                  <a:cubicBezTo>
                    <a:pt x="439295" y="503595"/>
                    <a:pt x="444915" y="500547"/>
                    <a:pt x="444058" y="500261"/>
                  </a:cubicBezTo>
                  <a:cubicBezTo>
                    <a:pt x="443105" y="499880"/>
                    <a:pt x="441676" y="498451"/>
                    <a:pt x="442915" y="497880"/>
                  </a:cubicBezTo>
                  <a:close/>
                  <a:moveTo>
                    <a:pt x="340521" y="488927"/>
                  </a:moveTo>
                  <a:cubicBezTo>
                    <a:pt x="339569" y="489118"/>
                    <a:pt x="343569" y="489689"/>
                    <a:pt x="349380" y="490165"/>
                  </a:cubicBezTo>
                  <a:lnTo>
                    <a:pt x="350449" y="489633"/>
                  </a:lnTo>
                  <a:lnTo>
                    <a:pt x="349284" y="491309"/>
                  </a:lnTo>
                  <a:cubicBezTo>
                    <a:pt x="345951" y="489308"/>
                    <a:pt x="341474" y="488737"/>
                    <a:pt x="340521" y="488927"/>
                  </a:cubicBezTo>
                  <a:close/>
                  <a:moveTo>
                    <a:pt x="361381" y="481498"/>
                  </a:moveTo>
                  <a:cubicBezTo>
                    <a:pt x="361762" y="481450"/>
                    <a:pt x="360190" y="483736"/>
                    <a:pt x="357809" y="485974"/>
                  </a:cubicBezTo>
                  <a:lnTo>
                    <a:pt x="350449" y="489633"/>
                  </a:lnTo>
                  <a:lnTo>
                    <a:pt x="352332" y="486927"/>
                  </a:lnTo>
                  <a:cubicBezTo>
                    <a:pt x="353952" y="484641"/>
                    <a:pt x="357952" y="483403"/>
                    <a:pt x="360905" y="481784"/>
                  </a:cubicBezTo>
                  <a:close/>
                  <a:moveTo>
                    <a:pt x="420436" y="479973"/>
                  </a:moveTo>
                  <a:cubicBezTo>
                    <a:pt x="421675" y="480640"/>
                    <a:pt x="423580" y="480830"/>
                    <a:pt x="425104" y="480735"/>
                  </a:cubicBezTo>
                  <a:lnTo>
                    <a:pt x="432248" y="480449"/>
                  </a:lnTo>
                  <a:cubicBezTo>
                    <a:pt x="432152" y="483688"/>
                    <a:pt x="428152" y="485307"/>
                    <a:pt x="423389" y="484164"/>
                  </a:cubicBezTo>
                  <a:lnTo>
                    <a:pt x="419103" y="482830"/>
                  </a:lnTo>
                  <a:cubicBezTo>
                    <a:pt x="418341" y="482545"/>
                    <a:pt x="417389" y="481306"/>
                    <a:pt x="417484" y="480544"/>
                  </a:cubicBezTo>
                  <a:cubicBezTo>
                    <a:pt x="417674" y="478163"/>
                    <a:pt x="418817" y="479116"/>
                    <a:pt x="420436" y="479973"/>
                  </a:cubicBezTo>
                  <a:close/>
                  <a:moveTo>
                    <a:pt x="399576" y="473496"/>
                  </a:moveTo>
                  <a:cubicBezTo>
                    <a:pt x="401290" y="473020"/>
                    <a:pt x="409672" y="477973"/>
                    <a:pt x="409577" y="479592"/>
                  </a:cubicBezTo>
                  <a:lnTo>
                    <a:pt x="409482" y="480830"/>
                  </a:lnTo>
                  <a:cubicBezTo>
                    <a:pt x="408720" y="482069"/>
                    <a:pt x="406910" y="482640"/>
                    <a:pt x="405481" y="482069"/>
                  </a:cubicBezTo>
                  <a:lnTo>
                    <a:pt x="404529" y="481211"/>
                  </a:lnTo>
                  <a:cubicBezTo>
                    <a:pt x="403195" y="479973"/>
                    <a:pt x="402529" y="478068"/>
                    <a:pt x="401005" y="477401"/>
                  </a:cubicBezTo>
                  <a:lnTo>
                    <a:pt x="399766" y="476735"/>
                  </a:lnTo>
                  <a:cubicBezTo>
                    <a:pt x="397099" y="477401"/>
                    <a:pt x="394718" y="477973"/>
                    <a:pt x="394432" y="477973"/>
                  </a:cubicBezTo>
                  <a:lnTo>
                    <a:pt x="394242" y="477592"/>
                  </a:lnTo>
                  <a:cubicBezTo>
                    <a:pt x="393956" y="477020"/>
                    <a:pt x="393956" y="475877"/>
                    <a:pt x="394337" y="475687"/>
                  </a:cubicBezTo>
                  <a:cubicBezTo>
                    <a:pt x="395956" y="474830"/>
                    <a:pt x="397766" y="473972"/>
                    <a:pt x="399576" y="473496"/>
                  </a:cubicBezTo>
                  <a:close/>
                  <a:moveTo>
                    <a:pt x="624843" y="467972"/>
                  </a:moveTo>
                  <a:cubicBezTo>
                    <a:pt x="626176" y="466734"/>
                    <a:pt x="628177" y="467305"/>
                    <a:pt x="629320" y="469210"/>
                  </a:cubicBezTo>
                  <a:cubicBezTo>
                    <a:pt x="630558" y="471115"/>
                    <a:pt x="630367" y="475592"/>
                    <a:pt x="626081" y="474449"/>
                  </a:cubicBezTo>
                  <a:lnTo>
                    <a:pt x="622557" y="474830"/>
                  </a:lnTo>
                  <a:lnTo>
                    <a:pt x="618842" y="475211"/>
                  </a:lnTo>
                  <a:cubicBezTo>
                    <a:pt x="614651" y="477211"/>
                    <a:pt x="611508" y="477116"/>
                    <a:pt x="611794" y="475211"/>
                  </a:cubicBezTo>
                  <a:cubicBezTo>
                    <a:pt x="612079" y="473211"/>
                    <a:pt x="610079" y="469877"/>
                    <a:pt x="612365" y="470448"/>
                  </a:cubicBezTo>
                  <a:cubicBezTo>
                    <a:pt x="614651" y="471020"/>
                    <a:pt x="622366" y="471877"/>
                    <a:pt x="623128" y="470353"/>
                  </a:cubicBezTo>
                  <a:lnTo>
                    <a:pt x="623986" y="469115"/>
                  </a:lnTo>
                  <a:close/>
                  <a:moveTo>
                    <a:pt x="971267" y="463972"/>
                  </a:moveTo>
                  <a:cubicBezTo>
                    <a:pt x="973743" y="464638"/>
                    <a:pt x="980887" y="462924"/>
                    <a:pt x="981935" y="463972"/>
                  </a:cubicBezTo>
                  <a:lnTo>
                    <a:pt x="981744" y="464162"/>
                  </a:lnTo>
                  <a:cubicBezTo>
                    <a:pt x="980315" y="465686"/>
                    <a:pt x="978887" y="467591"/>
                    <a:pt x="976886" y="468163"/>
                  </a:cubicBezTo>
                  <a:cubicBezTo>
                    <a:pt x="975077" y="468734"/>
                    <a:pt x="971838" y="469401"/>
                    <a:pt x="971362" y="465781"/>
                  </a:cubicBezTo>
                  <a:lnTo>
                    <a:pt x="971171" y="464638"/>
                  </a:lnTo>
                  <a:cubicBezTo>
                    <a:pt x="968695" y="463591"/>
                    <a:pt x="968790" y="463305"/>
                    <a:pt x="971267" y="463972"/>
                  </a:cubicBezTo>
                  <a:close/>
                  <a:moveTo>
                    <a:pt x="481206" y="462448"/>
                  </a:moveTo>
                  <a:cubicBezTo>
                    <a:pt x="483778" y="463210"/>
                    <a:pt x="488540" y="467591"/>
                    <a:pt x="487016" y="470925"/>
                  </a:cubicBezTo>
                  <a:lnTo>
                    <a:pt x="483301" y="470163"/>
                  </a:lnTo>
                  <a:lnTo>
                    <a:pt x="481206" y="469687"/>
                  </a:lnTo>
                  <a:cubicBezTo>
                    <a:pt x="478730" y="468925"/>
                    <a:pt x="476634" y="465305"/>
                    <a:pt x="476634" y="463876"/>
                  </a:cubicBezTo>
                  <a:cubicBezTo>
                    <a:pt x="476634" y="462352"/>
                    <a:pt x="478730" y="461686"/>
                    <a:pt x="481206" y="462448"/>
                  </a:cubicBezTo>
                  <a:close/>
                  <a:moveTo>
                    <a:pt x="517210" y="462447"/>
                  </a:moveTo>
                  <a:cubicBezTo>
                    <a:pt x="519877" y="462352"/>
                    <a:pt x="522640" y="465114"/>
                    <a:pt x="522925" y="466257"/>
                  </a:cubicBezTo>
                  <a:cubicBezTo>
                    <a:pt x="523116" y="467400"/>
                    <a:pt x="522354" y="467972"/>
                    <a:pt x="521116" y="467496"/>
                  </a:cubicBezTo>
                  <a:cubicBezTo>
                    <a:pt x="519877" y="467019"/>
                    <a:pt x="513782" y="468734"/>
                    <a:pt x="509686" y="472163"/>
                  </a:cubicBezTo>
                  <a:lnTo>
                    <a:pt x="515306" y="476259"/>
                  </a:lnTo>
                  <a:cubicBezTo>
                    <a:pt x="515591" y="476449"/>
                    <a:pt x="515210" y="477592"/>
                    <a:pt x="514829" y="478068"/>
                  </a:cubicBezTo>
                  <a:lnTo>
                    <a:pt x="514067" y="478926"/>
                  </a:lnTo>
                  <a:cubicBezTo>
                    <a:pt x="512448" y="480164"/>
                    <a:pt x="510829" y="480259"/>
                    <a:pt x="510352" y="479116"/>
                  </a:cubicBezTo>
                  <a:cubicBezTo>
                    <a:pt x="509972" y="477973"/>
                    <a:pt x="506923" y="475878"/>
                    <a:pt x="504733" y="476830"/>
                  </a:cubicBezTo>
                  <a:cubicBezTo>
                    <a:pt x="502447" y="477783"/>
                    <a:pt x="503780" y="481783"/>
                    <a:pt x="502732" y="482069"/>
                  </a:cubicBezTo>
                  <a:cubicBezTo>
                    <a:pt x="501590" y="482355"/>
                    <a:pt x="499208" y="480640"/>
                    <a:pt x="500447" y="477402"/>
                  </a:cubicBezTo>
                  <a:cubicBezTo>
                    <a:pt x="501590" y="474163"/>
                    <a:pt x="509590" y="470544"/>
                    <a:pt x="509495" y="465400"/>
                  </a:cubicBezTo>
                  <a:lnTo>
                    <a:pt x="515210" y="463209"/>
                  </a:lnTo>
                  <a:close/>
                  <a:moveTo>
                    <a:pt x="870588" y="462066"/>
                  </a:moveTo>
                  <a:cubicBezTo>
                    <a:pt x="871635" y="462257"/>
                    <a:pt x="873350" y="462828"/>
                    <a:pt x="873350" y="463400"/>
                  </a:cubicBezTo>
                  <a:cubicBezTo>
                    <a:pt x="873540" y="465400"/>
                    <a:pt x="874112" y="468829"/>
                    <a:pt x="872969" y="469305"/>
                  </a:cubicBezTo>
                  <a:lnTo>
                    <a:pt x="870016" y="470639"/>
                  </a:lnTo>
                  <a:cubicBezTo>
                    <a:pt x="868492" y="472829"/>
                    <a:pt x="863730" y="473306"/>
                    <a:pt x="862206" y="472734"/>
                  </a:cubicBezTo>
                  <a:cubicBezTo>
                    <a:pt x="860777" y="472163"/>
                    <a:pt x="863920" y="469972"/>
                    <a:pt x="869254" y="467781"/>
                  </a:cubicBezTo>
                  <a:lnTo>
                    <a:pt x="868587" y="462923"/>
                  </a:lnTo>
                  <a:cubicBezTo>
                    <a:pt x="868587" y="462638"/>
                    <a:pt x="870016" y="461971"/>
                    <a:pt x="870588" y="462066"/>
                  </a:cubicBezTo>
                  <a:close/>
                  <a:moveTo>
                    <a:pt x="685231" y="462066"/>
                  </a:moveTo>
                  <a:cubicBezTo>
                    <a:pt x="685993" y="461971"/>
                    <a:pt x="688088" y="464066"/>
                    <a:pt x="687898" y="464257"/>
                  </a:cubicBezTo>
                  <a:lnTo>
                    <a:pt x="685421" y="467210"/>
                  </a:lnTo>
                  <a:cubicBezTo>
                    <a:pt x="688279" y="467876"/>
                    <a:pt x="690565" y="469305"/>
                    <a:pt x="690565" y="469686"/>
                  </a:cubicBezTo>
                  <a:cubicBezTo>
                    <a:pt x="690565" y="470067"/>
                    <a:pt x="690374" y="471115"/>
                    <a:pt x="690184" y="471877"/>
                  </a:cubicBezTo>
                  <a:lnTo>
                    <a:pt x="689707" y="472067"/>
                  </a:lnTo>
                  <a:cubicBezTo>
                    <a:pt x="687421" y="472829"/>
                    <a:pt x="680659" y="469972"/>
                    <a:pt x="680278" y="468067"/>
                  </a:cubicBezTo>
                  <a:cubicBezTo>
                    <a:pt x="679706" y="465495"/>
                    <a:pt x="681897" y="462542"/>
                    <a:pt x="685231" y="462066"/>
                  </a:cubicBezTo>
                  <a:close/>
                  <a:moveTo>
                    <a:pt x="571312" y="461114"/>
                  </a:moveTo>
                  <a:cubicBezTo>
                    <a:pt x="572836" y="461685"/>
                    <a:pt x="575122" y="467781"/>
                    <a:pt x="574932" y="469686"/>
                  </a:cubicBezTo>
                  <a:cubicBezTo>
                    <a:pt x="574741" y="471686"/>
                    <a:pt x="572170" y="469972"/>
                    <a:pt x="569217" y="466067"/>
                  </a:cubicBezTo>
                  <a:lnTo>
                    <a:pt x="564359" y="465209"/>
                  </a:lnTo>
                  <a:cubicBezTo>
                    <a:pt x="562930" y="464924"/>
                    <a:pt x="560359" y="464162"/>
                    <a:pt x="560073" y="464543"/>
                  </a:cubicBezTo>
                  <a:lnTo>
                    <a:pt x="557120" y="468353"/>
                  </a:lnTo>
                  <a:cubicBezTo>
                    <a:pt x="554834" y="466067"/>
                    <a:pt x="552548" y="465114"/>
                    <a:pt x="551977" y="466257"/>
                  </a:cubicBezTo>
                  <a:cubicBezTo>
                    <a:pt x="551405" y="467400"/>
                    <a:pt x="552929" y="470448"/>
                    <a:pt x="554167" y="471591"/>
                  </a:cubicBezTo>
                  <a:cubicBezTo>
                    <a:pt x="555406" y="472734"/>
                    <a:pt x="558263" y="476830"/>
                    <a:pt x="556930" y="478068"/>
                  </a:cubicBezTo>
                  <a:lnTo>
                    <a:pt x="555501" y="478449"/>
                  </a:lnTo>
                  <a:lnTo>
                    <a:pt x="553691" y="478925"/>
                  </a:lnTo>
                  <a:cubicBezTo>
                    <a:pt x="551024" y="478925"/>
                    <a:pt x="549119" y="476735"/>
                    <a:pt x="549405" y="474068"/>
                  </a:cubicBezTo>
                  <a:lnTo>
                    <a:pt x="548548" y="472353"/>
                  </a:lnTo>
                  <a:lnTo>
                    <a:pt x="547786" y="470924"/>
                  </a:lnTo>
                  <a:cubicBezTo>
                    <a:pt x="545595" y="469781"/>
                    <a:pt x="543595" y="468162"/>
                    <a:pt x="543499" y="467305"/>
                  </a:cubicBezTo>
                  <a:cubicBezTo>
                    <a:pt x="543404" y="466448"/>
                    <a:pt x="540737" y="464352"/>
                    <a:pt x="537880" y="465590"/>
                  </a:cubicBezTo>
                  <a:cubicBezTo>
                    <a:pt x="535022" y="466829"/>
                    <a:pt x="533212" y="474734"/>
                    <a:pt x="533212" y="476354"/>
                  </a:cubicBezTo>
                  <a:lnTo>
                    <a:pt x="530164" y="476830"/>
                  </a:lnTo>
                  <a:lnTo>
                    <a:pt x="527974" y="477211"/>
                  </a:lnTo>
                  <a:cubicBezTo>
                    <a:pt x="525688" y="479211"/>
                    <a:pt x="523211" y="478354"/>
                    <a:pt x="522544" y="475306"/>
                  </a:cubicBezTo>
                  <a:lnTo>
                    <a:pt x="521497" y="472639"/>
                  </a:lnTo>
                  <a:lnTo>
                    <a:pt x="521211" y="471877"/>
                  </a:lnTo>
                  <a:cubicBezTo>
                    <a:pt x="519496" y="471496"/>
                    <a:pt x="519115" y="470734"/>
                    <a:pt x="520449" y="470258"/>
                  </a:cubicBezTo>
                  <a:lnTo>
                    <a:pt x="521497" y="470448"/>
                  </a:lnTo>
                  <a:cubicBezTo>
                    <a:pt x="524830" y="470924"/>
                    <a:pt x="525973" y="468734"/>
                    <a:pt x="527688" y="467400"/>
                  </a:cubicBezTo>
                  <a:cubicBezTo>
                    <a:pt x="532260" y="463685"/>
                    <a:pt x="537594" y="462066"/>
                    <a:pt x="544261" y="461876"/>
                  </a:cubicBezTo>
                  <a:lnTo>
                    <a:pt x="552453" y="461590"/>
                  </a:lnTo>
                  <a:cubicBezTo>
                    <a:pt x="561597" y="460828"/>
                    <a:pt x="570074" y="460542"/>
                    <a:pt x="571312" y="461114"/>
                  </a:cubicBezTo>
                  <a:close/>
                  <a:moveTo>
                    <a:pt x="701804" y="461019"/>
                  </a:moveTo>
                  <a:cubicBezTo>
                    <a:pt x="702281" y="460733"/>
                    <a:pt x="704471" y="460638"/>
                    <a:pt x="705710" y="461590"/>
                  </a:cubicBezTo>
                  <a:lnTo>
                    <a:pt x="705995" y="462543"/>
                  </a:lnTo>
                  <a:lnTo>
                    <a:pt x="706377" y="464162"/>
                  </a:lnTo>
                  <a:cubicBezTo>
                    <a:pt x="706186" y="466257"/>
                    <a:pt x="697994" y="467972"/>
                    <a:pt x="694851" y="467972"/>
                  </a:cubicBezTo>
                  <a:cubicBezTo>
                    <a:pt x="691613" y="467972"/>
                    <a:pt x="690470" y="466257"/>
                    <a:pt x="692279" y="464162"/>
                  </a:cubicBezTo>
                  <a:lnTo>
                    <a:pt x="692565" y="464257"/>
                  </a:lnTo>
                  <a:lnTo>
                    <a:pt x="696566" y="465686"/>
                  </a:lnTo>
                  <a:cubicBezTo>
                    <a:pt x="699042" y="463400"/>
                    <a:pt x="701423" y="461304"/>
                    <a:pt x="701804" y="461019"/>
                  </a:cubicBezTo>
                  <a:close/>
                  <a:moveTo>
                    <a:pt x="418627" y="460733"/>
                  </a:moveTo>
                  <a:cubicBezTo>
                    <a:pt x="422627" y="461495"/>
                    <a:pt x="424723" y="463019"/>
                    <a:pt x="423294" y="463972"/>
                  </a:cubicBezTo>
                  <a:cubicBezTo>
                    <a:pt x="421865" y="465019"/>
                    <a:pt x="417389" y="467115"/>
                    <a:pt x="416817" y="466448"/>
                  </a:cubicBezTo>
                  <a:cubicBezTo>
                    <a:pt x="416246" y="465782"/>
                    <a:pt x="413007" y="464258"/>
                    <a:pt x="412721" y="467115"/>
                  </a:cubicBezTo>
                  <a:lnTo>
                    <a:pt x="412150" y="468544"/>
                  </a:lnTo>
                  <a:cubicBezTo>
                    <a:pt x="411864" y="469210"/>
                    <a:pt x="410721" y="470163"/>
                    <a:pt x="409864" y="470258"/>
                  </a:cubicBezTo>
                  <a:cubicBezTo>
                    <a:pt x="409007" y="470258"/>
                    <a:pt x="407292" y="469496"/>
                    <a:pt x="407197" y="468925"/>
                  </a:cubicBezTo>
                  <a:lnTo>
                    <a:pt x="406911" y="466258"/>
                  </a:lnTo>
                  <a:cubicBezTo>
                    <a:pt x="407006" y="463305"/>
                    <a:pt x="414626" y="459971"/>
                    <a:pt x="418627" y="460733"/>
                  </a:cubicBezTo>
                  <a:close/>
                  <a:moveTo>
                    <a:pt x="432103" y="460002"/>
                  </a:moveTo>
                  <a:lnTo>
                    <a:pt x="433580" y="460066"/>
                  </a:lnTo>
                  <a:lnTo>
                    <a:pt x="438343" y="460257"/>
                  </a:lnTo>
                  <a:cubicBezTo>
                    <a:pt x="443486" y="461114"/>
                    <a:pt x="447296" y="464067"/>
                    <a:pt x="446725" y="466924"/>
                  </a:cubicBezTo>
                  <a:lnTo>
                    <a:pt x="445677" y="468829"/>
                  </a:lnTo>
                  <a:lnTo>
                    <a:pt x="444439" y="470925"/>
                  </a:lnTo>
                  <a:cubicBezTo>
                    <a:pt x="441867" y="472639"/>
                    <a:pt x="438914" y="474735"/>
                    <a:pt x="437866" y="475687"/>
                  </a:cubicBezTo>
                  <a:cubicBezTo>
                    <a:pt x="436819" y="476544"/>
                    <a:pt x="431770" y="475306"/>
                    <a:pt x="429866" y="471401"/>
                  </a:cubicBezTo>
                  <a:lnTo>
                    <a:pt x="437200" y="469687"/>
                  </a:lnTo>
                  <a:lnTo>
                    <a:pt x="439009" y="469306"/>
                  </a:lnTo>
                  <a:cubicBezTo>
                    <a:pt x="440248" y="465400"/>
                    <a:pt x="438724" y="462162"/>
                    <a:pt x="435676" y="462162"/>
                  </a:cubicBezTo>
                  <a:close/>
                  <a:moveTo>
                    <a:pt x="794864" y="459685"/>
                  </a:moveTo>
                  <a:cubicBezTo>
                    <a:pt x="796483" y="460257"/>
                    <a:pt x="794673" y="461876"/>
                    <a:pt x="790768" y="463400"/>
                  </a:cubicBezTo>
                  <a:lnTo>
                    <a:pt x="788196" y="464162"/>
                  </a:lnTo>
                  <a:cubicBezTo>
                    <a:pt x="785244" y="464924"/>
                    <a:pt x="785434" y="466353"/>
                    <a:pt x="786863" y="467972"/>
                  </a:cubicBezTo>
                  <a:cubicBezTo>
                    <a:pt x="787815" y="469020"/>
                    <a:pt x="789911" y="469972"/>
                    <a:pt x="786577" y="470448"/>
                  </a:cubicBezTo>
                  <a:cubicBezTo>
                    <a:pt x="785625" y="470544"/>
                    <a:pt x="783720" y="469782"/>
                    <a:pt x="783624" y="469305"/>
                  </a:cubicBezTo>
                  <a:cubicBezTo>
                    <a:pt x="783339" y="467305"/>
                    <a:pt x="782672" y="463876"/>
                    <a:pt x="783815" y="463305"/>
                  </a:cubicBezTo>
                  <a:lnTo>
                    <a:pt x="786672" y="461971"/>
                  </a:lnTo>
                  <a:cubicBezTo>
                    <a:pt x="788292" y="459685"/>
                    <a:pt x="793245" y="459114"/>
                    <a:pt x="794864" y="459685"/>
                  </a:cubicBezTo>
                  <a:close/>
                  <a:moveTo>
                    <a:pt x="759431" y="459304"/>
                  </a:moveTo>
                  <a:lnTo>
                    <a:pt x="761145" y="459970"/>
                  </a:lnTo>
                  <a:lnTo>
                    <a:pt x="764765" y="461399"/>
                  </a:lnTo>
                  <a:cubicBezTo>
                    <a:pt x="762955" y="462828"/>
                    <a:pt x="763717" y="464161"/>
                    <a:pt x="766384" y="464352"/>
                  </a:cubicBezTo>
                  <a:lnTo>
                    <a:pt x="769242" y="463971"/>
                  </a:lnTo>
                  <a:lnTo>
                    <a:pt x="774576" y="463304"/>
                  </a:lnTo>
                  <a:cubicBezTo>
                    <a:pt x="775052" y="466066"/>
                    <a:pt x="775052" y="468543"/>
                    <a:pt x="774480" y="468924"/>
                  </a:cubicBezTo>
                  <a:cubicBezTo>
                    <a:pt x="773909" y="469305"/>
                    <a:pt x="771051" y="470543"/>
                    <a:pt x="769432" y="470734"/>
                  </a:cubicBezTo>
                  <a:cubicBezTo>
                    <a:pt x="767813" y="470924"/>
                    <a:pt x="762384" y="467971"/>
                    <a:pt x="761050" y="467305"/>
                  </a:cubicBezTo>
                  <a:cubicBezTo>
                    <a:pt x="759717" y="466733"/>
                    <a:pt x="755335" y="461685"/>
                    <a:pt x="755049" y="460351"/>
                  </a:cubicBezTo>
                  <a:cubicBezTo>
                    <a:pt x="754763" y="459018"/>
                    <a:pt x="756764" y="458542"/>
                    <a:pt x="759431" y="459304"/>
                  </a:cubicBezTo>
                  <a:close/>
                  <a:moveTo>
                    <a:pt x="604935" y="457209"/>
                  </a:moveTo>
                  <a:lnTo>
                    <a:pt x="605507" y="459780"/>
                  </a:lnTo>
                  <a:lnTo>
                    <a:pt x="606269" y="463114"/>
                  </a:lnTo>
                  <a:cubicBezTo>
                    <a:pt x="605983" y="466638"/>
                    <a:pt x="601983" y="469115"/>
                    <a:pt x="597411" y="468639"/>
                  </a:cubicBezTo>
                  <a:lnTo>
                    <a:pt x="593505" y="468448"/>
                  </a:lnTo>
                  <a:lnTo>
                    <a:pt x="592458" y="468353"/>
                  </a:lnTo>
                  <a:cubicBezTo>
                    <a:pt x="591315" y="468924"/>
                    <a:pt x="587409" y="469115"/>
                    <a:pt x="583790" y="468829"/>
                  </a:cubicBezTo>
                  <a:cubicBezTo>
                    <a:pt x="580170" y="468543"/>
                    <a:pt x="579313" y="474639"/>
                    <a:pt x="575789" y="471401"/>
                  </a:cubicBezTo>
                  <a:lnTo>
                    <a:pt x="581123" y="467972"/>
                  </a:lnTo>
                  <a:lnTo>
                    <a:pt x="582552" y="466924"/>
                  </a:lnTo>
                  <a:cubicBezTo>
                    <a:pt x="581790" y="463209"/>
                    <a:pt x="582647" y="460447"/>
                    <a:pt x="584456" y="460638"/>
                  </a:cubicBezTo>
                  <a:cubicBezTo>
                    <a:pt x="586266" y="460828"/>
                    <a:pt x="591981" y="462828"/>
                    <a:pt x="593410" y="463686"/>
                  </a:cubicBezTo>
                  <a:cubicBezTo>
                    <a:pt x="594839" y="464543"/>
                    <a:pt x="599220" y="465305"/>
                    <a:pt x="599792" y="463305"/>
                  </a:cubicBezTo>
                  <a:cubicBezTo>
                    <a:pt x="600363" y="461304"/>
                    <a:pt x="601221" y="456732"/>
                    <a:pt x="604935" y="457209"/>
                  </a:cubicBezTo>
                  <a:close/>
                  <a:moveTo>
                    <a:pt x="427484" y="457209"/>
                  </a:moveTo>
                  <a:lnTo>
                    <a:pt x="432103" y="460002"/>
                  </a:lnTo>
                  <a:lnTo>
                    <a:pt x="429199" y="459876"/>
                  </a:lnTo>
                  <a:cubicBezTo>
                    <a:pt x="429770" y="457590"/>
                    <a:pt x="429008" y="456352"/>
                    <a:pt x="427484" y="457209"/>
                  </a:cubicBezTo>
                  <a:close/>
                  <a:moveTo>
                    <a:pt x="841631" y="457018"/>
                  </a:moveTo>
                  <a:lnTo>
                    <a:pt x="844012" y="457875"/>
                  </a:lnTo>
                  <a:cubicBezTo>
                    <a:pt x="844774" y="458161"/>
                    <a:pt x="845441" y="459875"/>
                    <a:pt x="845060" y="460447"/>
                  </a:cubicBezTo>
                  <a:cubicBezTo>
                    <a:pt x="844393" y="461590"/>
                    <a:pt x="843060" y="462733"/>
                    <a:pt x="841726" y="463495"/>
                  </a:cubicBezTo>
                  <a:lnTo>
                    <a:pt x="840583" y="464352"/>
                  </a:lnTo>
                  <a:cubicBezTo>
                    <a:pt x="838869" y="464733"/>
                    <a:pt x="838583" y="465781"/>
                    <a:pt x="840012" y="466734"/>
                  </a:cubicBezTo>
                  <a:lnTo>
                    <a:pt x="839917" y="467496"/>
                  </a:lnTo>
                  <a:cubicBezTo>
                    <a:pt x="839821" y="468543"/>
                    <a:pt x="838678" y="469496"/>
                    <a:pt x="837631" y="470258"/>
                  </a:cubicBezTo>
                  <a:cubicBezTo>
                    <a:pt x="837440" y="470353"/>
                    <a:pt x="835154" y="469400"/>
                    <a:pt x="835059" y="468829"/>
                  </a:cubicBezTo>
                  <a:lnTo>
                    <a:pt x="834773" y="466734"/>
                  </a:lnTo>
                  <a:cubicBezTo>
                    <a:pt x="834868" y="464447"/>
                    <a:pt x="838012" y="460066"/>
                    <a:pt x="841631" y="457018"/>
                  </a:cubicBezTo>
                  <a:close/>
                  <a:moveTo>
                    <a:pt x="896305" y="454161"/>
                  </a:moveTo>
                  <a:cubicBezTo>
                    <a:pt x="896495" y="455875"/>
                    <a:pt x="894400" y="463400"/>
                    <a:pt x="893733" y="466448"/>
                  </a:cubicBezTo>
                  <a:lnTo>
                    <a:pt x="887161" y="464162"/>
                  </a:lnTo>
                  <a:lnTo>
                    <a:pt x="886113" y="463781"/>
                  </a:lnTo>
                  <a:cubicBezTo>
                    <a:pt x="884875" y="463591"/>
                    <a:pt x="885542" y="461590"/>
                    <a:pt x="887637" y="459400"/>
                  </a:cubicBezTo>
                  <a:cubicBezTo>
                    <a:pt x="889733" y="457209"/>
                    <a:pt x="896114" y="452446"/>
                    <a:pt x="896305" y="454161"/>
                  </a:cubicBezTo>
                  <a:close/>
                  <a:moveTo>
                    <a:pt x="1022892" y="453684"/>
                  </a:moveTo>
                  <a:lnTo>
                    <a:pt x="1026131" y="454256"/>
                  </a:lnTo>
                  <a:cubicBezTo>
                    <a:pt x="1029941" y="455685"/>
                    <a:pt x="1033084" y="458066"/>
                    <a:pt x="1033084" y="459685"/>
                  </a:cubicBezTo>
                  <a:cubicBezTo>
                    <a:pt x="1033084" y="461304"/>
                    <a:pt x="1032037" y="465781"/>
                    <a:pt x="1030798" y="466257"/>
                  </a:cubicBezTo>
                  <a:cubicBezTo>
                    <a:pt x="1029560" y="466734"/>
                    <a:pt x="1025750" y="467115"/>
                    <a:pt x="1025369" y="465972"/>
                  </a:cubicBezTo>
                  <a:lnTo>
                    <a:pt x="1025750" y="465210"/>
                  </a:lnTo>
                  <a:lnTo>
                    <a:pt x="1026607" y="463114"/>
                  </a:lnTo>
                  <a:cubicBezTo>
                    <a:pt x="1028227" y="460447"/>
                    <a:pt x="1027846" y="458161"/>
                    <a:pt x="1025655" y="457971"/>
                  </a:cubicBezTo>
                  <a:cubicBezTo>
                    <a:pt x="1023464" y="457875"/>
                    <a:pt x="1018416" y="456923"/>
                    <a:pt x="1018606" y="456066"/>
                  </a:cubicBezTo>
                  <a:lnTo>
                    <a:pt x="1018987" y="455780"/>
                  </a:lnTo>
                  <a:cubicBezTo>
                    <a:pt x="1020225" y="454923"/>
                    <a:pt x="1021845" y="453494"/>
                    <a:pt x="1022892" y="453684"/>
                  </a:cubicBezTo>
                  <a:close/>
                  <a:moveTo>
                    <a:pt x="637796" y="449493"/>
                  </a:moveTo>
                  <a:cubicBezTo>
                    <a:pt x="639892" y="449493"/>
                    <a:pt x="644749" y="452160"/>
                    <a:pt x="642940" y="455399"/>
                  </a:cubicBezTo>
                  <a:cubicBezTo>
                    <a:pt x="641130" y="458637"/>
                    <a:pt x="644845" y="467972"/>
                    <a:pt x="647798" y="466924"/>
                  </a:cubicBezTo>
                  <a:lnTo>
                    <a:pt x="650369" y="466638"/>
                  </a:lnTo>
                  <a:lnTo>
                    <a:pt x="652369" y="466448"/>
                  </a:lnTo>
                  <a:cubicBezTo>
                    <a:pt x="655417" y="467305"/>
                    <a:pt x="656846" y="466638"/>
                    <a:pt x="655608" y="464828"/>
                  </a:cubicBezTo>
                  <a:lnTo>
                    <a:pt x="655132" y="463400"/>
                  </a:lnTo>
                  <a:lnTo>
                    <a:pt x="654656" y="461876"/>
                  </a:lnTo>
                  <a:cubicBezTo>
                    <a:pt x="654465" y="458637"/>
                    <a:pt x="655417" y="457303"/>
                    <a:pt x="656846" y="458827"/>
                  </a:cubicBezTo>
                  <a:cubicBezTo>
                    <a:pt x="658275" y="460352"/>
                    <a:pt x="664371" y="463495"/>
                    <a:pt x="667609" y="462828"/>
                  </a:cubicBezTo>
                  <a:cubicBezTo>
                    <a:pt x="670848" y="462161"/>
                    <a:pt x="676563" y="468543"/>
                    <a:pt x="675134" y="469877"/>
                  </a:cubicBezTo>
                  <a:cubicBezTo>
                    <a:pt x="673706" y="471305"/>
                    <a:pt x="666466" y="467781"/>
                    <a:pt x="663609" y="467114"/>
                  </a:cubicBezTo>
                  <a:lnTo>
                    <a:pt x="660751" y="468448"/>
                  </a:lnTo>
                  <a:lnTo>
                    <a:pt x="658084" y="469781"/>
                  </a:lnTo>
                  <a:cubicBezTo>
                    <a:pt x="654656" y="470829"/>
                    <a:pt x="652274" y="472448"/>
                    <a:pt x="652750" y="473401"/>
                  </a:cubicBezTo>
                  <a:lnTo>
                    <a:pt x="653131" y="474353"/>
                  </a:lnTo>
                  <a:lnTo>
                    <a:pt x="653417" y="475020"/>
                  </a:lnTo>
                  <a:cubicBezTo>
                    <a:pt x="653512" y="475877"/>
                    <a:pt x="652369" y="476544"/>
                    <a:pt x="650750" y="476544"/>
                  </a:cubicBezTo>
                  <a:lnTo>
                    <a:pt x="650274" y="475973"/>
                  </a:lnTo>
                  <a:lnTo>
                    <a:pt x="648750" y="474163"/>
                  </a:lnTo>
                  <a:cubicBezTo>
                    <a:pt x="647416" y="471877"/>
                    <a:pt x="645416" y="470639"/>
                    <a:pt x="644464" y="471401"/>
                  </a:cubicBezTo>
                  <a:cubicBezTo>
                    <a:pt x="643416" y="472163"/>
                    <a:pt x="639701" y="472829"/>
                    <a:pt x="638368" y="470924"/>
                  </a:cubicBezTo>
                  <a:cubicBezTo>
                    <a:pt x="636939" y="469115"/>
                    <a:pt x="640082" y="461971"/>
                    <a:pt x="640940" y="460066"/>
                  </a:cubicBezTo>
                  <a:cubicBezTo>
                    <a:pt x="641701" y="458066"/>
                    <a:pt x="640940" y="451970"/>
                    <a:pt x="639415" y="451589"/>
                  </a:cubicBezTo>
                  <a:cubicBezTo>
                    <a:pt x="637510" y="451398"/>
                    <a:pt x="633700" y="449874"/>
                    <a:pt x="633796" y="449779"/>
                  </a:cubicBezTo>
                  <a:cubicBezTo>
                    <a:pt x="633891" y="449588"/>
                    <a:pt x="635606" y="449493"/>
                    <a:pt x="637796" y="449493"/>
                  </a:cubicBezTo>
                  <a:close/>
                  <a:moveTo>
                    <a:pt x="920593" y="449207"/>
                  </a:moveTo>
                  <a:lnTo>
                    <a:pt x="920784" y="449398"/>
                  </a:lnTo>
                  <a:cubicBezTo>
                    <a:pt x="922784" y="451683"/>
                    <a:pt x="925261" y="449683"/>
                    <a:pt x="927356" y="450064"/>
                  </a:cubicBezTo>
                  <a:lnTo>
                    <a:pt x="929928" y="450636"/>
                  </a:lnTo>
                  <a:cubicBezTo>
                    <a:pt x="932785" y="451493"/>
                    <a:pt x="934500" y="453112"/>
                    <a:pt x="933928" y="454065"/>
                  </a:cubicBezTo>
                  <a:cubicBezTo>
                    <a:pt x="933262" y="455017"/>
                    <a:pt x="929833" y="455684"/>
                    <a:pt x="927833" y="452922"/>
                  </a:cubicBezTo>
                  <a:lnTo>
                    <a:pt x="923642" y="453779"/>
                  </a:lnTo>
                  <a:cubicBezTo>
                    <a:pt x="922403" y="454065"/>
                    <a:pt x="920498" y="454827"/>
                    <a:pt x="920212" y="454541"/>
                  </a:cubicBezTo>
                  <a:lnTo>
                    <a:pt x="919069" y="453303"/>
                  </a:lnTo>
                  <a:cubicBezTo>
                    <a:pt x="918308" y="451683"/>
                    <a:pt x="918974" y="449874"/>
                    <a:pt x="920593" y="449207"/>
                  </a:cubicBezTo>
                  <a:close/>
                  <a:moveTo>
                    <a:pt x="873445" y="447969"/>
                  </a:moveTo>
                  <a:lnTo>
                    <a:pt x="877636" y="451303"/>
                  </a:lnTo>
                  <a:cubicBezTo>
                    <a:pt x="878112" y="451684"/>
                    <a:pt x="880398" y="450541"/>
                    <a:pt x="881827" y="449969"/>
                  </a:cubicBezTo>
                  <a:lnTo>
                    <a:pt x="885923" y="448445"/>
                  </a:lnTo>
                  <a:cubicBezTo>
                    <a:pt x="889066" y="450827"/>
                    <a:pt x="890686" y="453398"/>
                    <a:pt x="889542" y="454160"/>
                  </a:cubicBezTo>
                  <a:cubicBezTo>
                    <a:pt x="888304" y="454922"/>
                    <a:pt x="883161" y="456161"/>
                    <a:pt x="880208" y="455399"/>
                  </a:cubicBezTo>
                  <a:cubicBezTo>
                    <a:pt x="877255" y="454637"/>
                    <a:pt x="871350" y="450636"/>
                    <a:pt x="873445" y="447969"/>
                  </a:cubicBezTo>
                  <a:close/>
                  <a:moveTo>
                    <a:pt x="957455" y="447874"/>
                  </a:moveTo>
                  <a:cubicBezTo>
                    <a:pt x="957932" y="447969"/>
                    <a:pt x="958694" y="449207"/>
                    <a:pt x="959075" y="450541"/>
                  </a:cubicBezTo>
                  <a:cubicBezTo>
                    <a:pt x="959456" y="451874"/>
                    <a:pt x="964123" y="449779"/>
                    <a:pt x="964885" y="448922"/>
                  </a:cubicBezTo>
                  <a:cubicBezTo>
                    <a:pt x="965647" y="448160"/>
                    <a:pt x="970028" y="448255"/>
                    <a:pt x="971171" y="449112"/>
                  </a:cubicBezTo>
                  <a:cubicBezTo>
                    <a:pt x="972314" y="449970"/>
                    <a:pt x="971267" y="451303"/>
                    <a:pt x="968790" y="452065"/>
                  </a:cubicBezTo>
                  <a:cubicBezTo>
                    <a:pt x="966314" y="452827"/>
                    <a:pt x="958027" y="454351"/>
                    <a:pt x="956789" y="453303"/>
                  </a:cubicBezTo>
                  <a:cubicBezTo>
                    <a:pt x="955455" y="452255"/>
                    <a:pt x="957074" y="447874"/>
                    <a:pt x="957455" y="447874"/>
                  </a:cubicBezTo>
                  <a:close/>
                  <a:moveTo>
                    <a:pt x="1040800" y="447112"/>
                  </a:moveTo>
                  <a:cubicBezTo>
                    <a:pt x="1042133" y="447684"/>
                    <a:pt x="1047181" y="452351"/>
                    <a:pt x="1048610" y="453970"/>
                  </a:cubicBezTo>
                  <a:cubicBezTo>
                    <a:pt x="1050039" y="455685"/>
                    <a:pt x="1049372" y="456732"/>
                    <a:pt x="1047086" y="456351"/>
                  </a:cubicBezTo>
                  <a:cubicBezTo>
                    <a:pt x="1044896" y="455970"/>
                    <a:pt x="1042609" y="460638"/>
                    <a:pt x="1041371" y="460447"/>
                  </a:cubicBezTo>
                  <a:cubicBezTo>
                    <a:pt x="1040038" y="460257"/>
                    <a:pt x="1037371" y="458161"/>
                    <a:pt x="1039847" y="456637"/>
                  </a:cubicBezTo>
                  <a:cubicBezTo>
                    <a:pt x="1042324" y="455113"/>
                    <a:pt x="1038895" y="448827"/>
                    <a:pt x="1039180" y="447684"/>
                  </a:cubicBezTo>
                  <a:lnTo>
                    <a:pt x="1039942" y="447398"/>
                  </a:lnTo>
                  <a:close/>
                  <a:moveTo>
                    <a:pt x="1374017" y="444507"/>
                  </a:moveTo>
                  <a:lnTo>
                    <a:pt x="1374269" y="445873"/>
                  </a:lnTo>
                  <a:cubicBezTo>
                    <a:pt x="1374222" y="447445"/>
                    <a:pt x="1374150" y="447588"/>
                    <a:pt x="1374079" y="446564"/>
                  </a:cubicBezTo>
                  <a:close/>
                  <a:moveTo>
                    <a:pt x="1105093" y="444445"/>
                  </a:moveTo>
                  <a:cubicBezTo>
                    <a:pt x="1109475" y="445778"/>
                    <a:pt x="1113666" y="454065"/>
                    <a:pt x="1109856" y="451588"/>
                  </a:cubicBezTo>
                  <a:lnTo>
                    <a:pt x="1105379" y="451207"/>
                  </a:lnTo>
                  <a:lnTo>
                    <a:pt x="1097759" y="450541"/>
                  </a:lnTo>
                  <a:cubicBezTo>
                    <a:pt x="1095568" y="453684"/>
                    <a:pt x="1092997" y="455303"/>
                    <a:pt x="1092235" y="454065"/>
                  </a:cubicBezTo>
                  <a:cubicBezTo>
                    <a:pt x="1091568" y="452922"/>
                    <a:pt x="1095188" y="447112"/>
                    <a:pt x="1095854" y="445302"/>
                  </a:cubicBezTo>
                  <a:cubicBezTo>
                    <a:pt x="1096521" y="443492"/>
                    <a:pt x="1100712" y="443111"/>
                    <a:pt x="1105093" y="444445"/>
                  </a:cubicBezTo>
                  <a:close/>
                  <a:moveTo>
                    <a:pt x="667800" y="442921"/>
                  </a:moveTo>
                  <a:cubicBezTo>
                    <a:pt x="669705" y="442921"/>
                    <a:pt x="675325" y="444731"/>
                    <a:pt x="679326" y="445683"/>
                  </a:cubicBezTo>
                  <a:cubicBezTo>
                    <a:pt x="683326" y="446636"/>
                    <a:pt x="685898" y="454351"/>
                    <a:pt x="682755" y="452541"/>
                  </a:cubicBezTo>
                  <a:lnTo>
                    <a:pt x="680088" y="451589"/>
                  </a:lnTo>
                  <a:cubicBezTo>
                    <a:pt x="677230" y="450636"/>
                    <a:pt x="673992" y="449493"/>
                    <a:pt x="671039" y="449779"/>
                  </a:cubicBezTo>
                  <a:lnTo>
                    <a:pt x="668277" y="450160"/>
                  </a:lnTo>
                  <a:cubicBezTo>
                    <a:pt x="664657" y="452351"/>
                    <a:pt x="662181" y="452160"/>
                    <a:pt x="662752" y="449874"/>
                  </a:cubicBezTo>
                  <a:lnTo>
                    <a:pt x="663323" y="449779"/>
                  </a:lnTo>
                  <a:lnTo>
                    <a:pt x="670563" y="449112"/>
                  </a:lnTo>
                  <a:cubicBezTo>
                    <a:pt x="667229" y="445683"/>
                    <a:pt x="665990" y="442921"/>
                    <a:pt x="667800" y="442921"/>
                  </a:cubicBezTo>
                  <a:close/>
                  <a:moveTo>
                    <a:pt x="860967" y="442540"/>
                  </a:moveTo>
                  <a:cubicBezTo>
                    <a:pt x="861824" y="441016"/>
                    <a:pt x="864968" y="442730"/>
                    <a:pt x="867920" y="446350"/>
                  </a:cubicBezTo>
                  <a:lnTo>
                    <a:pt x="862110" y="449588"/>
                  </a:lnTo>
                  <a:lnTo>
                    <a:pt x="861253" y="450064"/>
                  </a:lnTo>
                  <a:cubicBezTo>
                    <a:pt x="862301" y="453112"/>
                    <a:pt x="860777" y="453970"/>
                    <a:pt x="857919" y="451969"/>
                  </a:cubicBezTo>
                  <a:cubicBezTo>
                    <a:pt x="855061" y="449969"/>
                    <a:pt x="851537" y="443111"/>
                    <a:pt x="853347" y="444826"/>
                  </a:cubicBezTo>
                  <a:lnTo>
                    <a:pt x="854490" y="445302"/>
                  </a:lnTo>
                  <a:lnTo>
                    <a:pt x="856109" y="446064"/>
                  </a:lnTo>
                  <a:cubicBezTo>
                    <a:pt x="858110" y="446540"/>
                    <a:pt x="860015" y="445778"/>
                    <a:pt x="860300" y="444349"/>
                  </a:cubicBezTo>
                  <a:lnTo>
                    <a:pt x="860681" y="443111"/>
                  </a:lnTo>
                  <a:close/>
                  <a:moveTo>
                    <a:pt x="1357410" y="441492"/>
                  </a:moveTo>
                  <a:cubicBezTo>
                    <a:pt x="1357505" y="441492"/>
                    <a:pt x="1358076" y="443207"/>
                    <a:pt x="1358172" y="444159"/>
                  </a:cubicBezTo>
                  <a:cubicBezTo>
                    <a:pt x="1358172" y="444350"/>
                    <a:pt x="1357124" y="444731"/>
                    <a:pt x="1356457" y="444826"/>
                  </a:cubicBezTo>
                  <a:lnTo>
                    <a:pt x="1354933" y="445016"/>
                  </a:lnTo>
                  <a:cubicBezTo>
                    <a:pt x="1353409" y="445969"/>
                    <a:pt x="1350171" y="445683"/>
                    <a:pt x="1347599" y="444540"/>
                  </a:cubicBezTo>
                  <a:cubicBezTo>
                    <a:pt x="1345027" y="443302"/>
                    <a:pt x="1343503" y="440921"/>
                    <a:pt x="1350838" y="442254"/>
                  </a:cubicBezTo>
                  <a:close/>
                  <a:moveTo>
                    <a:pt x="58391" y="440539"/>
                  </a:moveTo>
                  <a:lnTo>
                    <a:pt x="55914" y="441111"/>
                  </a:lnTo>
                  <a:lnTo>
                    <a:pt x="53819" y="441587"/>
                  </a:lnTo>
                  <a:cubicBezTo>
                    <a:pt x="54581" y="444826"/>
                    <a:pt x="56581" y="447397"/>
                    <a:pt x="58200" y="447302"/>
                  </a:cubicBezTo>
                  <a:cubicBezTo>
                    <a:pt x="59820" y="447207"/>
                    <a:pt x="63820" y="443016"/>
                    <a:pt x="63820" y="441778"/>
                  </a:cubicBezTo>
                  <a:cubicBezTo>
                    <a:pt x="63820" y="440539"/>
                    <a:pt x="61344" y="439968"/>
                    <a:pt x="58391" y="440539"/>
                  </a:cubicBezTo>
                  <a:close/>
                  <a:moveTo>
                    <a:pt x="1224823" y="439397"/>
                  </a:moveTo>
                  <a:cubicBezTo>
                    <a:pt x="1225775" y="438634"/>
                    <a:pt x="1236253" y="438634"/>
                    <a:pt x="1236443" y="439397"/>
                  </a:cubicBezTo>
                  <a:cubicBezTo>
                    <a:pt x="1236634" y="440158"/>
                    <a:pt x="1234538" y="440730"/>
                    <a:pt x="1231871" y="440730"/>
                  </a:cubicBezTo>
                  <a:cubicBezTo>
                    <a:pt x="1229204" y="440730"/>
                    <a:pt x="1223965" y="440158"/>
                    <a:pt x="1224823" y="439397"/>
                  </a:cubicBezTo>
                  <a:close/>
                  <a:moveTo>
                    <a:pt x="811627" y="438825"/>
                  </a:moveTo>
                  <a:cubicBezTo>
                    <a:pt x="811723" y="439778"/>
                    <a:pt x="812961" y="441778"/>
                    <a:pt x="814390" y="441112"/>
                  </a:cubicBezTo>
                  <a:lnTo>
                    <a:pt x="815533" y="441207"/>
                  </a:lnTo>
                  <a:lnTo>
                    <a:pt x="816104" y="441302"/>
                  </a:lnTo>
                  <a:cubicBezTo>
                    <a:pt x="816485" y="442540"/>
                    <a:pt x="815914" y="444731"/>
                    <a:pt x="814961" y="446160"/>
                  </a:cubicBezTo>
                  <a:cubicBezTo>
                    <a:pt x="814009" y="447589"/>
                    <a:pt x="809341" y="449589"/>
                    <a:pt x="807817" y="446445"/>
                  </a:cubicBezTo>
                  <a:lnTo>
                    <a:pt x="806293" y="444064"/>
                  </a:lnTo>
                  <a:lnTo>
                    <a:pt x="805912" y="443493"/>
                  </a:lnTo>
                  <a:cubicBezTo>
                    <a:pt x="804388" y="443302"/>
                    <a:pt x="802198" y="443683"/>
                    <a:pt x="800959" y="444255"/>
                  </a:cubicBezTo>
                  <a:cubicBezTo>
                    <a:pt x="799816" y="444826"/>
                    <a:pt x="797245" y="441016"/>
                    <a:pt x="796101" y="440731"/>
                  </a:cubicBezTo>
                  <a:cubicBezTo>
                    <a:pt x="794959" y="440540"/>
                    <a:pt x="796578" y="439683"/>
                    <a:pt x="799626" y="438921"/>
                  </a:cubicBezTo>
                  <a:cubicBezTo>
                    <a:pt x="802674" y="438159"/>
                    <a:pt x="811532" y="437778"/>
                    <a:pt x="811627" y="438825"/>
                  </a:cubicBezTo>
                  <a:close/>
                  <a:moveTo>
                    <a:pt x="822010" y="437968"/>
                  </a:moveTo>
                  <a:cubicBezTo>
                    <a:pt x="822772" y="437396"/>
                    <a:pt x="824582" y="438158"/>
                    <a:pt x="826201" y="439682"/>
                  </a:cubicBezTo>
                  <a:cubicBezTo>
                    <a:pt x="827821" y="441206"/>
                    <a:pt x="832583" y="446064"/>
                    <a:pt x="833059" y="447588"/>
                  </a:cubicBezTo>
                  <a:cubicBezTo>
                    <a:pt x="833536" y="449017"/>
                    <a:pt x="831154" y="451874"/>
                    <a:pt x="826487" y="449779"/>
                  </a:cubicBezTo>
                  <a:lnTo>
                    <a:pt x="823915" y="447207"/>
                  </a:lnTo>
                  <a:lnTo>
                    <a:pt x="822106" y="445302"/>
                  </a:lnTo>
                  <a:cubicBezTo>
                    <a:pt x="820677" y="442445"/>
                    <a:pt x="821248" y="438539"/>
                    <a:pt x="822010" y="437968"/>
                  </a:cubicBezTo>
                  <a:close/>
                  <a:moveTo>
                    <a:pt x="1300165" y="436729"/>
                  </a:moveTo>
                  <a:cubicBezTo>
                    <a:pt x="1301784" y="437968"/>
                    <a:pt x="1303023" y="443016"/>
                    <a:pt x="1301880" y="444349"/>
                  </a:cubicBezTo>
                  <a:cubicBezTo>
                    <a:pt x="1300737" y="445778"/>
                    <a:pt x="1297213" y="446731"/>
                    <a:pt x="1298546" y="444159"/>
                  </a:cubicBezTo>
                  <a:lnTo>
                    <a:pt x="1298737" y="441778"/>
                  </a:lnTo>
                  <a:lnTo>
                    <a:pt x="1298927" y="439492"/>
                  </a:lnTo>
                  <a:cubicBezTo>
                    <a:pt x="1297974" y="436729"/>
                    <a:pt x="1298451" y="435396"/>
                    <a:pt x="1300165" y="436729"/>
                  </a:cubicBezTo>
                  <a:close/>
                  <a:moveTo>
                    <a:pt x="1043847" y="436253"/>
                  </a:moveTo>
                  <a:cubicBezTo>
                    <a:pt x="1045276" y="435491"/>
                    <a:pt x="1053467" y="435682"/>
                    <a:pt x="1053563" y="436444"/>
                  </a:cubicBezTo>
                  <a:cubicBezTo>
                    <a:pt x="1053753" y="437206"/>
                    <a:pt x="1055753" y="440730"/>
                    <a:pt x="1056706" y="443302"/>
                  </a:cubicBezTo>
                  <a:lnTo>
                    <a:pt x="1053467" y="444540"/>
                  </a:lnTo>
                  <a:lnTo>
                    <a:pt x="1050896" y="445492"/>
                  </a:lnTo>
                  <a:cubicBezTo>
                    <a:pt x="1048229" y="443873"/>
                    <a:pt x="1044704" y="440158"/>
                    <a:pt x="1043466" y="439301"/>
                  </a:cubicBezTo>
                  <a:cubicBezTo>
                    <a:pt x="1042228" y="438444"/>
                    <a:pt x="1042418" y="437110"/>
                    <a:pt x="1043847" y="436253"/>
                  </a:cubicBezTo>
                  <a:close/>
                  <a:moveTo>
                    <a:pt x="725617" y="435873"/>
                  </a:moveTo>
                  <a:cubicBezTo>
                    <a:pt x="726284" y="435587"/>
                    <a:pt x="728379" y="435492"/>
                    <a:pt x="728760" y="436254"/>
                  </a:cubicBezTo>
                  <a:cubicBezTo>
                    <a:pt x="729141" y="437111"/>
                    <a:pt x="728951" y="439683"/>
                    <a:pt x="729046" y="441588"/>
                  </a:cubicBezTo>
                  <a:lnTo>
                    <a:pt x="730380" y="442540"/>
                  </a:lnTo>
                  <a:cubicBezTo>
                    <a:pt x="731046" y="443017"/>
                    <a:pt x="733618" y="442636"/>
                    <a:pt x="734475" y="441874"/>
                  </a:cubicBezTo>
                  <a:cubicBezTo>
                    <a:pt x="739047" y="438445"/>
                    <a:pt x="741047" y="437968"/>
                    <a:pt x="744953" y="440064"/>
                  </a:cubicBezTo>
                  <a:lnTo>
                    <a:pt x="747239" y="441397"/>
                  </a:lnTo>
                  <a:cubicBezTo>
                    <a:pt x="749906" y="443112"/>
                    <a:pt x="750192" y="445493"/>
                    <a:pt x="748001" y="446636"/>
                  </a:cubicBezTo>
                  <a:cubicBezTo>
                    <a:pt x="745810" y="447779"/>
                    <a:pt x="749715" y="453494"/>
                    <a:pt x="746667" y="452923"/>
                  </a:cubicBezTo>
                  <a:cubicBezTo>
                    <a:pt x="743714" y="452256"/>
                    <a:pt x="737142" y="450351"/>
                    <a:pt x="737809" y="449779"/>
                  </a:cubicBezTo>
                  <a:lnTo>
                    <a:pt x="738190" y="449589"/>
                  </a:lnTo>
                  <a:lnTo>
                    <a:pt x="740381" y="448636"/>
                  </a:lnTo>
                  <a:cubicBezTo>
                    <a:pt x="742762" y="447684"/>
                    <a:pt x="742857" y="446446"/>
                    <a:pt x="740571" y="445779"/>
                  </a:cubicBezTo>
                  <a:lnTo>
                    <a:pt x="738476" y="445207"/>
                  </a:lnTo>
                  <a:lnTo>
                    <a:pt x="735713" y="444445"/>
                  </a:lnTo>
                  <a:cubicBezTo>
                    <a:pt x="732570" y="445017"/>
                    <a:pt x="726570" y="444826"/>
                    <a:pt x="722283" y="444160"/>
                  </a:cubicBezTo>
                  <a:lnTo>
                    <a:pt x="720378" y="445588"/>
                  </a:lnTo>
                  <a:cubicBezTo>
                    <a:pt x="714663" y="449779"/>
                    <a:pt x="716854" y="444160"/>
                    <a:pt x="715711" y="443398"/>
                  </a:cubicBezTo>
                  <a:cubicBezTo>
                    <a:pt x="711901" y="440921"/>
                    <a:pt x="716663" y="440159"/>
                    <a:pt x="717806" y="439207"/>
                  </a:cubicBezTo>
                  <a:lnTo>
                    <a:pt x="719426" y="437873"/>
                  </a:lnTo>
                  <a:cubicBezTo>
                    <a:pt x="722188" y="437111"/>
                    <a:pt x="724950" y="436159"/>
                    <a:pt x="725617" y="435873"/>
                  </a:cubicBezTo>
                  <a:close/>
                  <a:moveTo>
                    <a:pt x="1209963" y="435301"/>
                  </a:moveTo>
                  <a:cubicBezTo>
                    <a:pt x="1212726" y="435301"/>
                    <a:pt x="1219012" y="435492"/>
                    <a:pt x="1219012" y="435682"/>
                  </a:cubicBezTo>
                  <a:cubicBezTo>
                    <a:pt x="1219012" y="435872"/>
                    <a:pt x="1217964" y="436539"/>
                    <a:pt x="1216726" y="436634"/>
                  </a:cubicBezTo>
                  <a:cubicBezTo>
                    <a:pt x="1215488" y="436825"/>
                    <a:pt x="1211297" y="439301"/>
                    <a:pt x="1211297" y="441778"/>
                  </a:cubicBezTo>
                  <a:lnTo>
                    <a:pt x="1211106" y="444064"/>
                  </a:lnTo>
                  <a:cubicBezTo>
                    <a:pt x="1211011" y="445207"/>
                    <a:pt x="1216250" y="445778"/>
                    <a:pt x="1211773" y="447207"/>
                  </a:cubicBezTo>
                  <a:cubicBezTo>
                    <a:pt x="1211106" y="447398"/>
                    <a:pt x="1209106" y="446064"/>
                    <a:pt x="1208725" y="445207"/>
                  </a:cubicBezTo>
                  <a:lnTo>
                    <a:pt x="1207392" y="442254"/>
                  </a:lnTo>
                  <a:cubicBezTo>
                    <a:pt x="1206058" y="438444"/>
                    <a:pt x="1207201" y="435301"/>
                    <a:pt x="1209963" y="435301"/>
                  </a:cubicBezTo>
                  <a:close/>
                  <a:moveTo>
                    <a:pt x="1152242" y="435301"/>
                  </a:moveTo>
                  <a:cubicBezTo>
                    <a:pt x="1153861" y="435015"/>
                    <a:pt x="1155576" y="435396"/>
                    <a:pt x="1156052" y="436063"/>
                  </a:cubicBezTo>
                  <a:lnTo>
                    <a:pt x="1155957" y="436634"/>
                  </a:lnTo>
                  <a:lnTo>
                    <a:pt x="1155481" y="439206"/>
                  </a:lnTo>
                  <a:cubicBezTo>
                    <a:pt x="1154433" y="442826"/>
                    <a:pt x="1151290" y="445302"/>
                    <a:pt x="1148527" y="444826"/>
                  </a:cubicBezTo>
                  <a:lnTo>
                    <a:pt x="1146527" y="443873"/>
                  </a:lnTo>
                  <a:cubicBezTo>
                    <a:pt x="1143955" y="442635"/>
                    <a:pt x="1144432" y="440540"/>
                    <a:pt x="1147480" y="439587"/>
                  </a:cubicBezTo>
                  <a:lnTo>
                    <a:pt x="1148718" y="439206"/>
                  </a:lnTo>
                  <a:cubicBezTo>
                    <a:pt x="1150432" y="439587"/>
                    <a:pt x="1151766" y="438730"/>
                    <a:pt x="1151575" y="437111"/>
                  </a:cubicBezTo>
                  <a:lnTo>
                    <a:pt x="1152052" y="435872"/>
                  </a:lnTo>
                  <a:close/>
                  <a:moveTo>
                    <a:pt x="1007366" y="435111"/>
                  </a:moveTo>
                  <a:cubicBezTo>
                    <a:pt x="1008509" y="435111"/>
                    <a:pt x="1011652" y="436635"/>
                    <a:pt x="1011176" y="438445"/>
                  </a:cubicBezTo>
                  <a:cubicBezTo>
                    <a:pt x="1010700" y="440255"/>
                    <a:pt x="1014700" y="445017"/>
                    <a:pt x="1014415" y="446446"/>
                  </a:cubicBezTo>
                  <a:cubicBezTo>
                    <a:pt x="1014033" y="447779"/>
                    <a:pt x="1015176" y="452065"/>
                    <a:pt x="1015081" y="452828"/>
                  </a:cubicBezTo>
                  <a:cubicBezTo>
                    <a:pt x="1014986" y="453494"/>
                    <a:pt x="1012986" y="455018"/>
                    <a:pt x="1010985" y="454637"/>
                  </a:cubicBezTo>
                  <a:lnTo>
                    <a:pt x="1009366" y="453970"/>
                  </a:lnTo>
                  <a:lnTo>
                    <a:pt x="1008318" y="453494"/>
                  </a:lnTo>
                  <a:cubicBezTo>
                    <a:pt x="1007366" y="452542"/>
                    <a:pt x="1004794" y="452637"/>
                    <a:pt x="1002794" y="453780"/>
                  </a:cubicBezTo>
                  <a:cubicBezTo>
                    <a:pt x="1000699" y="454923"/>
                    <a:pt x="999270" y="460733"/>
                    <a:pt x="998603" y="461019"/>
                  </a:cubicBezTo>
                  <a:cubicBezTo>
                    <a:pt x="997936" y="461305"/>
                    <a:pt x="996222" y="461305"/>
                    <a:pt x="996317" y="460543"/>
                  </a:cubicBezTo>
                  <a:lnTo>
                    <a:pt x="996317" y="459781"/>
                  </a:lnTo>
                  <a:lnTo>
                    <a:pt x="996222" y="458066"/>
                  </a:lnTo>
                  <a:cubicBezTo>
                    <a:pt x="996031" y="455780"/>
                    <a:pt x="997841" y="453113"/>
                    <a:pt x="1000127" y="452161"/>
                  </a:cubicBezTo>
                  <a:cubicBezTo>
                    <a:pt x="1002413" y="451208"/>
                    <a:pt x="1009652" y="446065"/>
                    <a:pt x="1008985" y="443779"/>
                  </a:cubicBezTo>
                  <a:cubicBezTo>
                    <a:pt x="1008318" y="441493"/>
                    <a:pt x="1006223" y="435111"/>
                    <a:pt x="1007366" y="435111"/>
                  </a:cubicBezTo>
                  <a:close/>
                  <a:moveTo>
                    <a:pt x="781529" y="434920"/>
                  </a:moveTo>
                  <a:cubicBezTo>
                    <a:pt x="783338" y="434920"/>
                    <a:pt x="787815" y="435682"/>
                    <a:pt x="787720" y="436539"/>
                  </a:cubicBezTo>
                  <a:lnTo>
                    <a:pt x="787529" y="436539"/>
                  </a:lnTo>
                  <a:lnTo>
                    <a:pt x="784862" y="436825"/>
                  </a:lnTo>
                  <a:cubicBezTo>
                    <a:pt x="784101" y="438635"/>
                    <a:pt x="784101" y="441206"/>
                    <a:pt x="784958" y="442445"/>
                  </a:cubicBezTo>
                  <a:lnTo>
                    <a:pt x="785243" y="443683"/>
                  </a:lnTo>
                  <a:lnTo>
                    <a:pt x="785529" y="444826"/>
                  </a:lnTo>
                  <a:cubicBezTo>
                    <a:pt x="785148" y="446160"/>
                    <a:pt x="783148" y="446826"/>
                    <a:pt x="781052" y="446255"/>
                  </a:cubicBezTo>
                  <a:lnTo>
                    <a:pt x="781052" y="445778"/>
                  </a:lnTo>
                  <a:lnTo>
                    <a:pt x="781052" y="443207"/>
                  </a:lnTo>
                  <a:cubicBezTo>
                    <a:pt x="779433" y="440921"/>
                    <a:pt x="778576" y="437396"/>
                    <a:pt x="778481" y="436539"/>
                  </a:cubicBezTo>
                  <a:cubicBezTo>
                    <a:pt x="778385" y="435682"/>
                    <a:pt x="779719" y="434920"/>
                    <a:pt x="781529" y="434920"/>
                  </a:cubicBezTo>
                  <a:close/>
                  <a:moveTo>
                    <a:pt x="1068231" y="434825"/>
                  </a:moveTo>
                  <a:cubicBezTo>
                    <a:pt x="1069565" y="435015"/>
                    <a:pt x="1070994" y="435682"/>
                    <a:pt x="1071946" y="436539"/>
                  </a:cubicBezTo>
                  <a:cubicBezTo>
                    <a:pt x="1072232" y="436825"/>
                    <a:pt x="1071375" y="438349"/>
                    <a:pt x="1070517" y="438921"/>
                  </a:cubicBezTo>
                  <a:lnTo>
                    <a:pt x="1069660" y="439492"/>
                  </a:lnTo>
                  <a:cubicBezTo>
                    <a:pt x="1068327" y="439683"/>
                    <a:pt x="1066327" y="441207"/>
                    <a:pt x="1065088" y="442921"/>
                  </a:cubicBezTo>
                  <a:cubicBezTo>
                    <a:pt x="1064040" y="444540"/>
                    <a:pt x="1058516" y="446350"/>
                    <a:pt x="1057754" y="445207"/>
                  </a:cubicBezTo>
                  <a:cubicBezTo>
                    <a:pt x="1056992" y="444064"/>
                    <a:pt x="1059278" y="441588"/>
                    <a:pt x="1062707" y="439683"/>
                  </a:cubicBezTo>
                  <a:lnTo>
                    <a:pt x="1064040" y="437206"/>
                  </a:lnTo>
                  <a:cubicBezTo>
                    <a:pt x="1065183" y="435206"/>
                    <a:pt x="1066040" y="434444"/>
                    <a:pt x="1068231" y="434825"/>
                  </a:cubicBezTo>
                  <a:close/>
                  <a:moveTo>
                    <a:pt x="1264828" y="434063"/>
                  </a:moveTo>
                  <a:cubicBezTo>
                    <a:pt x="1267113" y="434539"/>
                    <a:pt x="1273495" y="437302"/>
                    <a:pt x="1273876" y="439207"/>
                  </a:cubicBezTo>
                  <a:cubicBezTo>
                    <a:pt x="1274257" y="441207"/>
                    <a:pt x="1274638" y="447208"/>
                    <a:pt x="1273590" y="447017"/>
                  </a:cubicBezTo>
                  <a:cubicBezTo>
                    <a:pt x="1272543" y="446827"/>
                    <a:pt x="1269780" y="444445"/>
                    <a:pt x="1268638" y="442731"/>
                  </a:cubicBezTo>
                  <a:cubicBezTo>
                    <a:pt x="1267495" y="441112"/>
                    <a:pt x="1258541" y="437111"/>
                    <a:pt x="1259303" y="435778"/>
                  </a:cubicBezTo>
                  <a:cubicBezTo>
                    <a:pt x="1260065" y="434444"/>
                    <a:pt x="1262541" y="433682"/>
                    <a:pt x="1264828" y="434063"/>
                  </a:cubicBezTo>
                  <a:close/>
                  <a:moveTo>
                    <a:pt x="836583" y="434062"/>
                  </a:moveTo>
                  <a:cubicBezTo>
                    <a:pt x="838870" y="434443"/>
                    <a:pt x="845537" y="437015"/>
                    <a:pt x="846299" y="439111"/>
                  </a:cubicBezTo>
                  <a:cubicBezTo>
                    <a:pt x="847061" y="441206"/>
                    <a:pt x="841917" y="443206"/>
                    <a:pt x="839155" y="438253"/>
                  </a:cubicBezTo>
                  <a:lnTo>
                    <a:pt x="832297" y="437587"/>
                  </a:lnTo>
                  <a:lnTo>
                    <a:pt x="832202" y="437587"/>
                  </a:lnTo>
                  <a:cubicBezTo>
                    <a:pt x="832297" y="435301"/>
                    <a:pt x="834298" y="433777"/>
                    <a:pt x="836583" y="434062"/>
                  </a:cubicBezTo>
                  <a:close/>
                  <a:moveTo>
                    <a:pt x="1019463" y="433872"/>
                  </a:moveTo>
                  <a:cubicBezTo>
                    <a:pt x="1021559" y="434444"/>
                    <a:pt x="1020511" y="445112"/>
                    <a:pt x="1018415" y="444159"/>
                  </a:cubicBezTo>
                  <a:lnTo>
                    <a:pt x="1018129" y="443207"/>
                  </a:lnTo>
                  <a:cubicBezTo>
                    <a:pt x="1017558" y="441302"/>
                    <a:pt x="1018225" y="439111"/>
                    <a:pt x="1017844" y="437111"/>
                  </a:cubicBezTo>
                  <a:lnTo>
                    <a:pt x="1017653" y="435682"/>
                  </a:lnTo>
                  <a:cubicBezTo>
                    <a:pt x="1016510" y="434158"/>
                    <a:pt x="1017368" y="433301"/>
                    <a:pt x="1019463" y="433872"/>
                  </a:cubicBezTo>
                  <a:close/>
                  <a:moveTo>
                    <a:pt x="635891" y="433682"/>
                  </a:moveTo>
                  <a:lnTo>
                    <a:pt x="641892" y="434730"/>
                  </a:lnTo>
                  <a:cubicBezTo>
                    <a:pt x="642844" y="434920"/>
                    <a:pt x="643702" y="435778"/>
                    <a:pt x="644178" y="436540"/>
                  </a:cubicBezTo>
                  <a:cubicBezTo>
                    <a:pt x="644464" y="436921"/>
                    <a:pt x="643702" y="438254"/>
                    <a:pt x="643607" y="438254"/>
                  </a:cubicBezTo>
                  <a:cubicBezTo>
                    <a:pt x="636368" y="437206"/>
                    <a:pt x="641702" y="444540"/>
                    <a:pt x="636082" y="445493"/>
                  </a:cubicBezTo>
                  <a:cubicBezTo>
                    <a:pt x="633129" y="446065"/>
                    <a:pt x="631605" y="450541"/>
                    <a:pt x="631224" y="454065"/>
                  </a:cubicBezTo>
                  <a:lnTo>
                    <a:pt x="630843" y="456161"/>
                  </a:lnTo>
                  <a:cubicBezTo>
                    <a:pt x="628843" y="458161"/>
                    <a:pt x="626652" y="458638"/>
                    <a:pt x="626081" y="457018"/>
                  </a:cubicBezTo>
                  <a:cubicBezTo>
                    <a:pt x="625414" y="455494"/>
                    <a:pt x="624747" y="450351"/>
                    <a:pt x="626081" y="449493"/>
                  </a:cubicBezTo>
                  <a:cubicBezTo>
                    <a:pt x="627509" y="448636"/>
                    <a:pt x="629033" y="446255"/>
                    <a:pt x="625795" y="446255"/>
                  </a:cubicBezTo>
                  <a:cubicBezTo>
                    <a:pt x="622556" y="446255"/>
                    <a:pt x="616746" y="451780"/>
                    <a:pt x="618270" y="452732"/>
                  </a:cubicBezTo>
                  <a:cubicBezTo>
                    <a:pt x="619794" y="453685"/>
                    <a:pt x="623699" y="456637"/>
                    <a:pt x="623604" y="456828"/>
                  </a:cubicBezTo>
                  <a:cubicBezTo>
                    <a:pt x="623414" y="457114"/>
                    <a:pt x="621318" y="457495"/>
                    <a:pt x="619318" y="457209"/>
                  </a:cubicBezTo>
                  <a:lnTo>
                    <a:pt x="618175" y="456352"/>
                  </a:lnTo>
                  <a:lnTo>
                    <a:pt x="613603" y="452923"/>
                  </a:lnTo>
                  <a:cubicBezTo>
                    <a:pt x="608078" y="448351"/>
                    <a:pt x="604649" y="444160"/>
                    <a:pt x="605983" y="443588"/>
                  </a:cubicBezTo>
                  <a:cubicBezTo>
                    <a:pt x="607316" y="443112"/>
                    <a:pt x="610650" y="442921"/>
                    <a:pt x="611507" y="443969"/>
                  </a:cubicBezTo>
                  <a:cubicBezTo>
                    <a:pt x="612269" y="445017"/>
                    <a:pt x="617318" y="441302"/>
                    <a:pt x="616365" y="440159"/>
                  </a:cubicBezTo>
                  <a:cubicBezTo>
                    <a:pt x="615317" y="439016"/>
                    <a:pt x="613984" y="435015"/>
                    <a:pt x="616651" y="435015"/>
                  </a:cubicBezTo>
                  <a:cubicBezTo>
                    <a:pt x="619318" y="435015"/>
                    <a:pt x="626652" y="435778"/>
                    <a:pt x="628081" y="436825"/>
                  </a:cubicBezTo>
                  <a:cubicBezTo>
                    <a:pt x="629510" y="437778"/>
                    <a:pt x="634082" y="437587"/>
                    <a:pt x="635891" y="433682"/>
                  </a:cubicBezTo>
                  <a:close/>
                  <a:moveTo>
                    <a:pt x="978982" y="433300"/>
                  </a:moveTo>
                  <a:lnTo>
                    <a:pt x="979077" y="433777"/>
                  </a:lnTo>
                  <a:lnTo>
                    <a:pt x="979458" y="435777"/>
                  </a:lnTo>
                  <a:cubicBezTo>
                    <a:pt x="979363" y="438349"/>
                    <a:pt x="977458" y="440920"/>
                    <a:pt x="975267" y="441397"/>
                  </a:cubicBezTo>
                  <a:lnTo>
                    <a:pt x="974124" y="442254"/>
                  </a:lnTo>
                  <a:cubicBezTo>
                    <a:pt x="971362" y="444254"/>
                    <a:pt x="969457" y="442921"/>
                    <a:pt x="968028" y="441206"/>
                  </a:cubicBezTo>
                  <a:lnTo>
                    <a:pt x="967171" y="440254"/>
                  </a:lnTo>
                  <a:cubicBezTo>
                    <a:pt x="966885" y="438825"/>
                    <a:pt x="968028" y="437491"/>
                    <a:pt x="969647" y="437301"/>
                  </a:cubicBezTo>
                  <a:lnTo>
                    <a:pt x="970981" y="437587"/>
                  </a:lnTo>
                  <a:cubicBezTo>
                    <a:pt x="974695" y="438349"/>
                    <a:pt x="975172" y="437968"/>
                    <a:pt x="975172" y="434634"/>
                  </a:cubicBezTo>
                  <a:lnTo>
                    <a:pt x="975172" y="433967"/>
                  </a:lnTo>
                  <a:cubicBezTo>
                    <a:pt x="975553" y="433300"/>
                    <a:pt x="977362" y="433015"/>
                    <a:pt x="978982" y="433300"/>
                  </a:cubicBezTo>
                  <a:close/>
                  <a:moveTo>
                    <a:pt x="1182531" y="433015"/>
                  </a:moveTo>
                  <a:cubicBezTo>
                    <a:pt x="1183769" y="433015"/>
                    <a:pt x="1187484" y="434444"/>
                    <a:pt x="1187294" y="436254"/>
                  </a:cubicBezTo>
                  <a:lnTo>
                    <a:pt x="1188246" y="437492"/>
                  </a:lnTo>
                  <a:cubicBezTo>
                    <a:pt x="1189484" y="439016"/>
                    <a:pt x="1191675" y="440159"/>
                    <a:pt x="1193771" y="441016"/>
                  </a:cubicBezTo>
                  <a:cubicBezTo>
                    <a:pt x="1195104" y="441683"/>
                    <a:pt x="1198247" y="436063"/>
                    <a:pt x="1198914" y="442159"/>
                  </a:cubicBezTo>
                  <a:lnTo>
                    <a:pt x="1199105" y="443683"/>
                  </a:lnTo>
                  <a:cubicBezTo>
                    <a:pt x="1199009" y="445302"/>
                    <a:pt x="1199962" y="448160"/>
                    <a:pt x="1201105" y="450065"/>
                  </a:cubicBezTo>
                  <a:lnTo>
                    <a:pt x="1200438" y="450732"/>
                  </a:lnTo>
                  <a:lnTo>
                    <a:pt x="1198533" y="452922"/>
                  </a:lnTo>
                  <a:cubicBezTo>
                    <a:pt x="1194914" y="453303"/>
                    <a:pt x="1191675" y="453398"/>
                    <a:pt x="1191389" y="453113"/>
                  </a:cubicBezTo>
                  <a:cubicBezTo>
                    <a:pt x="1191104" y="452827"/>
                    <a:pt x="1189675" y="450636"/>
                    <a:pt x="1188341" y="449017"/>
                  </a:cubicBezTo>
                  <a:lnTo>
                    <a:pt x="1185675" y="450446"/>
                  </a:lnTo>
                  <a:lnTo>
                    <a:pt x="1185008" y="450827"/>
                  </a:lnTo>
                  <a:cubicBezTo>
                    <a:pt x="1183960" y="450732"/>
                    <a:pt x="1183103" y="449684"/>
                    <a:pt x="1183103" y="448350"/>
                  </a:cubicBezTo>
                  <a:lnTo>
                    <a:pt x="1183865" y="447969"/>
                  </a:lnTo>
                  <a:lnTo>
                    <a:pt x="1185770" y="446921"/>
                  </a:lnTo>
                  <a:cubicBezTo>
                    <a:pt x="1188437" y="445969"/>
                    <a:pt x="1189484" y="444255"/>
                    <a:pt x="1188056" y="442921"/>
                  </a:cubicBezTo>
                  <a:cubicBezTo>
                    <a:pt x="1186722" y="441397"/>
                    <a:pt x="1185008" y="434348"/>
                    <a:pt x="1183293" y="433872"/>
                  </a:cubicBezTo>
                  <a:cubicBezTo>
                    <a:pt x="1181579" y="433396"/>
                    <a:pt x="1181293" y="433015"/>
                    <a:pt x="1182531" y="433015"/>
                  </a:cubicBezTo>
                  <a:close/>
                  <a:moveTo>
                    <a:pt x="1372840" y="432824"/>
                  </a:moveTo>
                  <a:cubicBezTo>
                    <a:pt x="1373031" y="432538"/>
                    <a:pt x="1375222" y="433110"/>
                    <a:pt x="1375983" y="433681"/>
                  </a:cubicBezTo>
                  <a:cubicBezTo>
                    <a:pt x="1376936" y="434348"/>
                    <a:pt x="1378174" y="436158"/>
                    <a:pt x="1377889" y="436444"/>
                  </a:cubicBezTo>
                  <a:lnTo>
                    <a:pt x="1373888" y="440254"/>
                  </a:lnTo>
                  <a:lnTo>
                    <a:pt x="1374017" y="444507"/>
                  </a:lnTo>
                  <a:lnTo>
                    <a:pt x="1373019" y="439111"/>
                  </a:lnTo>
                  <a:cubicBezTo>
                    <a:pt x="1372388" y="436634"/>
                    <a:pt x="1371793" y="434396"/>
                    <a:pt x="1371983" y="433777"/>
                  </a:cubicBezTo>
                  <a:close/>
                  <a:moveTo>
                    <a:pt x="187836" y="432824"/>
                  </a:moveTo>
                  <a:lnTo>
                    <a:pt x="189169" y="432919"/>
                  </a:lnTo>
                  <a:cubicBezTo>
                    <a:pt x="192217" y="433110"/>
                    <a:pt x="195361" y="434443"/>
                    <a:pt x="198123" y="435872"/>
                  </a:cubicBezTo>
                  <a:cubicBezTo>
                    <a:pt x="200695" y="437206"/>
                    <a:pt x="202505" y="439206"/>
                    <a:pt x="198980" y="441492"/>
                  </a:cubicBezTo>
                  <a:lnTo>
                    <a:pt x="197171" y="442730"/>
                  </a:lnTo>
                  <a:cubicBezTo>
                    <a:pt x="194884" y="444730"/>
                    <a:pt x="191836" y="444826"/>
                    <a:pt x="190408" y="443111"/>
                  </a:cubicBezTo>
                  <a:cubicBezTo>
                    <a:pt x="188979" y="441397"/>
                    <a:pt x="186312" y="434920"/>
                    <a:pt x="187836" y="432824"/>
                  </a:cubicBezTo>
                  <a:close/>
                  <a:moveTo>
                    <a:pt x="946216" y="432348"/>
                  </a:moveTo>
                  <a:cubicBezTo>
                    <a:pt x="948502" y="434348"/>
                    <a:pt x="946311" y="442445"/>
                    <a:pt x="946406" y="445397"/>
                  </a:cubicBezTo>
                  <a:cubicBezTo>
                    <a:pt x="946501" y="448350"/>
                    <a:pt x="944882" y="449779"/>
                    <a:pt x="942882" y="448731"/>
                  </a:cubicBezTo>
                  <a:cubicBezTo>
                    <a:pt x="940786" y="447588"/>
                    <a:pt x="936310" y="443683"/>
                    <a:pt x="938405" y="443492"/>
                  </a:cubicBezTo>
                  <a:cubicBezTo>
                    <a:pt x="940501" y="443302"/>
                    <a:pt x="945835" y="441778"/>
                    <a:pt x="946120" y="440730"/>
                  </a:cubicBezTo>
                  <a:lnTo>
                    <a:pt x="945739" y="440349"/>
                  </a:lnTo>
                  <a:lnTo>
                    <a:pt x="944215" y="438730"/>
                  </a:lnTo>
                  <a:cubicBezTo>
                    <a:pt x="942310" y="437111"/>
                    <a:pt x="941453" y="435015"/>
                    <a:pt x="942310" y="434158"/>
                  </a:cubicBezTo>
                  <a:lnTo>
                    <a:pt x="943358" y="433681"/>
                  </a:lnTo>
                  <a:close/>
                  <a:moveTo>
                    <a:pt x="675135" y="432253"/>
                  </a:moveTo>
                  <a:cubicBezTo>
                    <a:pt x="676659" y="433968"/>
                    <a:pt x="678564" y="436444"/>
                    <a:pt x="679326" y="437777"/>
                  </a:cubicBezTo>
                  <a:cubicBezTo>
                    <a:pt x="680088" y="439016"/>
                    <a:pt x="680564" y="442445"/>
                    <a:pt x="678278" y="442064"/>
                  </a:cubicBezTo>
                  <a:cubicBezTo>
                    <a:pt x="675992" y="441683"/>
                    <a:pt x="671611" y="437968"/>
                    <a:pt x="669896" y="436158"/>
                  </a:cubicBezTo>
                  <a:lnTo>
                    <a:pt x="666848" y="438254"/>
                  </a:lnTo>
                  <a:lnTo>
                    <a:pt x="663229" y="440730"/>
                  </a:lnTo>
                  <a:cubicBezTo>
                    <a:pt x="661228" y="444445"/>
                    <a:pt x="657323" y="449874"/>
                    <a:pt x="656275" y="450636"/>
                  </a:cubicBezTo>
                  <a:cubicBezTo>
                    <a:pt x="655228" y="451494"/>
                    <a:pt x="655228" y="450446"/>
                    <a:pt x="656371" y="448255"/>
                  </a:cubicBezTo>
                  <a:cubicBezTo>
                    <a:pt x="657513" y="446159"/>
                    <a:pt x="655037" y="437492"/>
                    <a:pt x="658656" y="439682"/>
                  </a:cubicBezTo>
                  <a:lnTo>
                    <a:pt x="662847" y="435587"/>
                  </a:lnTo>
                  <a:cubicBezTo>
                    <a:pt x="664848" y="433682"/>
                    <a:pt x="669324" y="433301"/>
                    <a:pt x="672754" y="432634"/>
                  </a:cubicBezTo>
                  <a:close/>
                  <a:moveTo>
                    <a:pt x="990889" y="431967"/>
                  </a:moveTo>
                  <a:cubicBezTo>
                    <a:pt x="992984" y="431014"/>
                    <a:pt x="1000795" y="431776"/>
                    <a:pt x="998889" y="432157"/>
                  </a:cubicBezTo>
                  <a:cubicBezTo>
                    <a:pt x="996984" y="432538"/>
                    <a:pt x="993270" y="433681"/>
                    <a:pt x="993746" y="434062"/>
                  </a:cubicBezTo>
                  <a:cubicBezTo>
                    <a:pt x="994222" y="434443"/>
                    <a:pt x="996127" y="436444"/>
                    <a:pt x="997080" y="437682"/>
                  </a:cubicBezTo>
                  <a:cubicBezTo>
                    <a:pt x="998032" y="438920"/>
                    <a:pt x="1000414" y="442921"/>
                    <a:pt x="999652" y="442825"/>
                  </a:cubicBezTo>
                  <a:cubicBezTo>
                    <a:pt x="998699" y="442635"/>
                    <a:pt x="992508" y="438158"/>
                    <a:pt x="990603" y="436634"/>
                  </a:cubicBezTo>
                  <a:cubicBezTo>
                    <a:pt x="988698" y="435015"/>
                    <a:pt x="988793" y="432919"/>
                    <a:pt x="990889" y="431967"/>
                  </a:cubicBezTo>
                  <a:close/>
                  <a:moveTo>
                    <a:pt x="54962" y="431300"/>
                  </a:moveTo>
                  <a:cubicBezTo>
                    <a:pt x="55819" y="431776"/>
                    <a:pt x="56200" y="433205"/>
                    <a:pt x="55819" y="434443"/>
                  </a:cubicBezTo>
                  <a:lnTo>
                    <a:pt x="55153" y="434539"/>
                  </a:lnTo>
                  <a:lnTo>
                    <a:pt x="53152" y="435015"/>
                  </a:lnTo>
                  <a:cubicBezTo>
                    <a:pt x="50295" y="434920"/>
                    <a:pt x="51914" y="436158"/>
                    <a:pt x="56581" y="437872"/>
                  </a:cubicBezTo>
                  <a:lnTo>
                    <a:pt x="60867" y="436539"/>
                  </a:lnTo>
                  <a:lnTo>
                    <a:pt x="65820" y="435015"/>
                  </a:lnTo>
                  <a:cubicBezTo>
                    <a:pt x="65725" y="431491"/>
                    <a:pt x="67821" y="433110"/>
                    <a:pt x="70392" y="438634"/>
                  </a:cubicBezTo>
                  <a:lnTo>
                    <a:pt x="69440" y="444159"/>
                  </a:lnTo>
                  <a:cubicBezTo>
                    <a:pt x="69249" y="445302"/>
                    <a:pt x="70773" y="446540"/>
                    <a:pt x="71059" y="447778"/>
                  </a:cubicBezTo>
                  <a:lnTo>
                    <a:pt x="71345" y="448921"/>
                  </a:lnTo>
                  <a:cubicBezTo>
                    <a:pt x="71154" y="450255"/>
                    <a:pt x="69916" y="450541"/>
                    <a:pt x="68583" y="449493"/>
                  </a:cubicBezTo>
                  <a:lnTo>
                    <a:pt x="68297" y="449683"/>
                  </a:lnTo>
                  <a:lnTo>
                    <a:pt x="64296" y="451779"/>
                  </a:lnTo>
                  <a:cubicBezTo>
                    <a:pt x="59344" y="454636"/>
                    <a:pt x="54200" y="453970"/>
                    <a:pt x="52771" y="450159"/>
                  </a:cubicBezTo>
                  <a:lnTo>
                    <a:pt x="51342" y="447302"/>
                  </a:lnTo>
                  <a:lnTo>
                    <a:pt x="50104" y="444921"/>
                  </a:lnTo>
                  <a:cubicBezTo>
                    <a:pt x="48199" y="442444"/>
                    <a:pt x="45246" y="437682"/>
                    <a:pt x="43532" y="434158"/>
                  </a:cubicBezTo>
                  <a:lnTo>
                    <a:pt x="48485" y="432633"/>
                  </a:lnTo>
                  <a:cubicBezTo>
                    <a:pt x="50390" y="432062"/>
                    <a:pt x="52295" y="431681"/>
                    <a:pt x="54295" y="431395"/>
                  </a:cubicBezTo>
                  <a:close/>
                  <a:moveTo>
                    <a:pt x="748668" y="430824"/>
                  </a:moveTo>
                  <a:cubicBezTo>
                    <a:pt x="747811" y="429871"/>
                    <a:pt x="749716" y="429871"/>
                    <a:pt x="752764" y="430919"/>
                  </a:cubicBezTo>
                  <a:cubicBezTo>
                    <a:pt x="755812" y="431967"/>
                    <a:pt x="760289" y="437396"/>
                    <a:pt x="760479" y="438158"/>
                  </a:cubicBezTo>
                  <a:lnTo>
                    <a:pt x="760955" y="438444"/>
                  </a:lnTo>
                  <a:cubicBezTo>
                    <a:pt x="762574" y="439396"/>
                    <a:pt x="764384" y="440825"/>
                    <a:pt x="766003" y="440730"/>
                  </a:cubicBezTo>
                  <a:lnTo>
                    <a:pt x="767051" y="440635"/>
                  </a:lnTo>
                  <a:cubicBezTo>
                    <a:pt x="768290" y="438730"/>
                    <a:pt x="774481" y="439777"/>
                    <a:pt x="775814" y="441492"/>
                  </a:cubicBezTo>
                  <a:cubicBezTo>
                    <a:pt x="777148" y="443206"/>
                    <a:pt x="777243" y="444730"/>
                    <a:pt x="776005" y="444921"/>
                  </a:cubicBezTo>
                  <a:cubicBezTo>
                    <a:pt x="774671" y="445111"/>
                    <a:pt x="771147" y="445778"/>
                    <a:pt x="770957" y="445969"/>
                  </a:cubicBezTo>
                  <a:cubicBezTo>
                    <a:pt x="770766" y="446159"/>
                    <a:pt x="769623" y="448826"/>
                    <a:pt x="768480" y="451874"/>
                  </a:cubicBezTo>
                  <a:lnTo>
                    <a:pt x="766480" y="453303"/>
                  </a:lnTo>
                  <a:cubicBezTo>
                    <a:pt x="763717" y="455303"/>
                    <a:pt x="756574" y="450636"/>
                    <a:pt x="758479" y="448064"/>
                  </a:cubicBezTo>
                  <a:lnTo>
                    <a:pt x="763622" y="441206"/>
                  </a:lnTo>
                  <a:cubicBezTo>
                    <a:pt x="757336" y="440444"/>
                    <a:pt x="753335" y="439587"/>
                    <a:pt x="754669" y="439301"/>
                  </a:cubicBezTo>
                  <a:lnTo>
                    <a:pt x="755716" y="438920"/>
                  </a:lnTo>
                  <a:cubicBezTo>
                    <a:pt x="758288" y="437968"/>
                    <a:pt x="758383" y="436348"/>
                    <a:pt x="756478" y="435015"/>
                  </a:cubicBezTo>
                  <a:cubicBezTo>
                    <a:pt x="754383" y="433586"/>
                    <a:pt x="751716" y="432538"/>
                    <a:pt x="749525" y="431300"/>
                  </a:cubicBezTo>
                  <a:close/>
                  <a:moveTo>
                    <a:pt x="929833" y="430157"/>
                  </a:moveTo>
                  <a:cubicBezTo>
                    <a:pt x="931547" y="430443"/>
                    <a:pt x="932404" y="431395"/>
                    <a:pt x="931833" y="432348"/>
                  </a:cubicBezTo>
                  <a:cubicBezTo>
                    <a:pt x="931261" y="433300"/>
                    <a:pt x="935071" y="439682"/>
                    <a:pt x="934309" y="440920"/>
                  </a:cubicBezTo>
                  <a:cubicBezTo>
                    <a:pt x="933547" y="442158"/>
                    <a:pt x="930118" y="446254"/>
                    <a:pt x="928499" y="447302"/>
                  </a:cubicBezTo>
                  <a:cubicBezTo>
                    <a:pt x="926880" y="448350"/>
                    <a:pt x="920593" y="445207"/>
                    <a:pt x="919165" y="444349"/>
                  </a:cubicBezTo>
                  <a:cubicBezTo>
                    <a:pt x="917736" y="443492"/>
                    <a:pt x="914974" y="443873"/>
                    <a:pt x="916498" y="446921"/>
                  </a:cubicBezTo>
                  <a:cubicBezTo>
                    <a:pt x="917926" y="449969"/>
                    <a:pt x="912497" y="456922"/>
                    <a:pt x="911926" y="454922"/>
                  </a:cubicBezTo>
                  <a:cubicBezTo>
                    <a:pt x="911354" y="452922"/>
                    <a:pt x="909735" y="447302"/>
                    <a:pt x="909640" y="446540"/>
                  </a:cubicBezTo>
                  <a:lnTo>
                    <a:pt x="909259" y="445968"/>
                  </a:lnTo>
                  <a:lnTo>
                    <a:pt x="905639" y="439873"/>
                  </a:lnTo>
                  <a:cubicBezTo>
                    <a:pt x="909640" y="439396"/>
                    <a:pt x="914688" y="438349"/>
                    <a:pt x="916974" y="437586"/>
                  </a:cubicBezTo>
                  <a:cubicBezTo>
                    <a:pt x="919260" y="436825"/>
                    <a:pt x="924880" y="440825"/>
                    <a:pt x="925927" y="440825"/>
                  </a:cubicBezTo>
                  <a:cubicBezTo>
                    <a:pt x="926975" y="440825"/>
                    <a:pt x="927642" y="437777"/>
                    <a:pt x="924594" y="433967"/>
                  </a:cubicBezTo>
                  <a:lnTo>
                    <a:pt x="929261" y="430538"/>
                  </a:lnTo>
                  <a:close/>
                  <a:moveTo>
                    <a:pt x="695899" y="430157"/>
                  </a:moveTo>
                  <a:cubicBezTo>
                    <a:pt x="696470" y="431110"/>
                    <a:pt x="699423" y="432634"/>
                    <a:pt x="701328" y="431777"/>
                  </a:cubicBezTo>
                  <a:cubicBezTo>
                    <a:pt x="703233" y="430919"/>
                    <a:pt x="708472" y="430157"/>
                    <a:pt x="709520" y="431586"/>
                  </a:cubicBezTo>
                  <a:cubicBezTo>
                    <a:pt x="710472" y="433015"/>
                    <a:pt x="716283" y="431205"/>
                    <a:pt x="716854" y="431586"/>
                  </a:cubicBezTo>
                  <a:cubicBezTo>
                    <a:pt x="717426" y="431967"/>
                    <a:pt x="718378" y="433777"/>
                    <a:pt x="717711" y="434920"/>
                  </a:cubicBezTo>
                  <a:lnTo>
                    <a:pt x="717044" y="434920"/>
                  </a:lnTo>
                  <a:lnTo>
                    <a:pt x="712853" y="435110"/>
                  </a:lnTo>
                  <a:cubicBezTo>
                    <a:pt x="707329" y="435015"/>
                    <a:pt x="703710" y="436730"/>
                    <a:pt x="704757" y="438920"/>
                  </a:cubicBezTo>
                  <a:lnTo>
                    <a:pt x="705805" y="439111"/>
                  </a:lnTo>
                  <a:lnTo>
                    <a:pt x="711711" y="440063"/>
                  </a:lnTo>
                  <a:cubicBezTo>
                    <a:pt x="711329" y="443778"/>
                    <a:pt x="710186" y="447874"/>
                    <a:pt x="709139" y="449112"/>
                  </a:cubicBezTo>
                  <a:cubicBezTo>
                    <a:pt x="707901" y="449969"/>
                    <a:pt x="700280" y="447017"/>
                    <a:pt x="699423" y="448255"/>
                  </a:cubicBezTo>
                  <a:cubicBezTo>
                    <a:pt x="698566" y="449588"/>
                    <a:pt x="698661" y="450827"/>
                    <a:pt x="699614" y="451112"/>
                  </a:cubicBezTo>
                  <a:cubicBezTo>
                    <a:pt x="700471" y="451398"/>
                    <a:pt x="701043" y="453208"/>
                    <a:pt x="698947" y="454732"/>
                  </a:cubicBezTo>
                  <a:cubicBezTo>
                    <a:pt x="696852" y="456256"/>
                    <a:pt x="689708" y="456637"/>
                    <a:pt x="691613" y="456065"/>
                  </a:cubicBezTo>
                  <a:cubicBezTo>
                    <a:pt x="693518" y="455494"/>
                    <a:pt x="697613" y="453303"/>
                    <a:pt x="695709" y="452636"/>
                  </a:cubicBezTo>
                  <a:cubicBezTo>
                    <a:pt x="693899" y="451874"/>
                    <a:pt x="690660" y="449874"/>
                    <a:pt x="691422" y="449207"/>
                  </a:cubicBezTo>
                  <a:cubicBezTo>
                    <a:pt x="692184" y="448541"/>
                    <a:pt x="695994" y="446159"/>
                    <a:pt x="698280" y="444159"/>
                  </a:cubicBezTo>
                  <a:lnTo>
                    <a:pt x="697328" y="441397"/>
                  </a:lnTo>
                  <a:cubicBezTo>
                    <a:pt x="697137" y="440730"/>
                    <a:pt x="696756" y="439778"/>
                    <a:pt x="697042" y="439206"/>
                  </a:cubicBezTo>
                  <a:lnTo>
                    <a:pt x="698280" y="437206"/>
                  </a:lnTo>
                  <a:cubicBezTo>
                    <a:pt x="697137" y="435491"/>
                    <a:pt x="695709" y="433491"/>
                    <a:pt x="695042" y="432634"/>
                  </a:cubicBezTo>
                  <a:cubicBezTo>
                    <a:pt x="694470" y="431777"/>
                    <a:pt x="695232" y="429205"/>
                    <a:pt x="695899" y="430157"/>
                  </a:cubicBezTo>
                  <a:close/>
                  <a:moveTo>
                    <a:pt x="778004" y="429681"/>
                  </a:moveTo>
                  <a:cubicBezTo>
                    <a:pt x="782005" y="428443"/>
                    <a:pt x="792768" y="430634"/>
                    <a:pt x="790863" y="432539"/>
                  </a:cubicBezTo>
                  <a:lnTo>
                    <a:pt x="789529" y="432539"/>
                  </a:lnTo>
                  <a:cubicBezTo>
                    <a:pt x="786100" y="432444"/>
                    <a:pt x="782005" y="430253"/>
                    <a:pt x="779338" y="431205"/>
                  </a:cubicBezTo>
                  <a:lnTo>
                    <a:pt x="776099" y="432253"/>
                  </a:lnTo>
                  <a:cubicBezTo>
                    <a:pt x="773146" y="432063"/>
                    <a:pt x="774004" y="430824"/>
                    <a:pt x="778004" y="429681"/>
                  </a:cubicBezTo>
                  <a:close/>
                  <a:moveTo>
                    <a:pt x="536736" y="424633"/>
                  </a:moveTo>
                  <a:cubicBezTo>
                    <a:pt x="540260" y="422823"/>
                    <a:pt x="544070" y="425204"/>
                    <a:pt x="545309" y="429967"/>
                  </a:cubicBezTo>
                  <a:lnTo>
                    <a:pt x="541403" y="433681"/>
                  </a:lnTo>
                  <a:lnTo>
                    <a:pt x="540927" y="434158"/>
                  </a:lnTo>
                  <a:cubicBezTo>
                    <a:pt x="541879" y="435682"/>
                    <a:pt x="543213" y="436729"/>
                    <a:pt x="543975" y="436444"/>
                  </a:cubicBezTo>
                  <a:cubicBezTo>
                    <a:pt x="544737" y="436158"/>
                    <a:pt x="548166" y="433681"/>
                    <a:pt x="550642" y="432062"/>
                  </a:cubicBezTo>
                  <a:lnTo>
                    <a:pt x="552167" y="434634"/>
                  </a:lnTo>
                  <a:lnTo>
                    <a:pt x="553691" y="437206"/>
                  </a:lnTo>
                  <a:cubicBezTo>
                    <a:pt x="554834" y="441682"/>
                    <a:pt x="555976" y="443397"/>
                    <a:pt x="556167" y="441016"/>
                  </a:cubicBezTo>
                  <a:cubicBezTo>
                    <a:pt x="556358" y="438634"/>
                    <a:pt x="558643" y="433205"/>
                    <a:pt x="560739" y="432824"/>
                  </a:cubicBezTo>
                  <a:cubicBezTo>
                    <a:pt x="562834" y="432443"/>
                    <a:pt x="569121" y="432824"/>
                    <a:pt x="569121" y="434539"/>
                  </a:cubicBezTo>
                  <a:lnTo>
                    <a:pt x="569597" y="436444"/>
                  </a:lnTo>
                  <a:lnTo>
                    <a:pt x="569883" y="437396"/>
                  </a:lnTo>
                  <a:cubicBezTo>
                    <a:pt x="571217" y="438253"/>
                    <a:pt x="572931" y="439396"/>
                    <a:pt x="573788" y="439968"/>
                  </a:cubicBezTo>
                  <a:cubicBezTo>
                    <a:pt x="574550" y="440539"/>
                    <a:pt x="571407" y="443683"/>
                    <a:pt x="571026" y="444254"/>
                  </a:cubicBezTo>
                  <a:cubicBezTo>
                    <a:pt x="570645" y="444826"/>
                    <a:pt x="570454" y="446731"/>
                    <a:pt x="571693" y="447302"/>
                  </a:cubicBezTo>
                  <a:lnTo>
                    <a:pt x="572836" y="447397"/>
                  </a:lnTo>
                  <a:lnTo>
                    <a:pt x="574931" y="447588"/>
                  </a:lnTo>
                  <a:cubicBezTo>
                    <a:pt x="577503" y="447493"/>
                    <a:pt x="579599" y="445969"/>
                    <a:pt x="579599" y="444254"/>
                  </a:cubicBezTo>
                  <a:cubicBezTo>
                    <a:pt x="579599" y="442540"/>
                    <a:pt x="578932" y="437491"/>
                    <a:pt x="578075" y="437206"/>
                  </a:cubicBezTo>
                  <a:cubicBezTo>
                    <a:pt x="577312" y="436920"/>
                    <a:pt x="575408" y="433586"/>
                    <a:pt x="576836" y="431014"/>
                  </a:cubicBezTo>
                  <a:lnTo>
                    <a:pt x="580551" y="434158"/>
                  </a:lnTo>
                  <a:cubicBezTo>
                    <a:pt x="581218" y="434729"/>
                    <a:pt x="583504" y="434443"/>
                    <a:pt x="584837" y="434062"/>
                  </a:cubicBezTo>
                  <a:cubicBezTo>
                    <a:pt x="592838" y="432062"/>
                    <a:pt x="594458" y="432824"/>
                    <a:pt x="595505" y="439111"/>
                  </a:cubicBezTo>
                  <a:cubicBezTo>
                    <a:pt x="595791" y="441016"/>
                    <a:pt x="595791" y="441016"/>
                    <a:pt x="600744" y="444445"/>
                  </a:cubicBezTo>
                  <a:lnTo>
                    <a:pt x="604173" y="446826"/>
                  </a:lnTo>
                  <a:cubicBezTo>
                    <a:pt x="601982" y="449112"/>
                    <a:pt x="599410" y="451207"/>
                    <a:pt x="598458" y="451493"/>
                  </a:cubicBezTo>
                  <a:cubicBezTo>
                    <a:pt x="597506" y="451779"/>
                    <a:pt x="593791" y="448445"/>
                    <a:pt x="591981" y="446635"/>
                  </a:cubicBezTo>
                  <a:lnTo>
                    <a:pt x="590267" y="449302"/>
                  </a:lnTo>
                  <a:lnTo>
                    <a:pt x="589028" y="451303"/>
                  </a:lnTo>
                  <a:cubicBezTo>
                    <a:pt x="587790" y="453589"/>
                    <a:pt x="585504" y="454255"/>
                    <a:pt x="583790" y="452827"/>
                  </a:cubicBezTo>
                  <a:cubicBezTo>
                    <a:pt x="582075" y="451398"/>
                    <a:pt x="575598" y="453684"/>
                    <a:pt x="574931" y="453779"/>
                  </a:cubicBezTo>
                  <a:cubicBezTo>
                    <a:pt x="574265" y="453874"/>
                    <a:pt x="568740" y="452827"/>
                    <a:pt x="562834" y="451874"/>
                  </a:cubicBezTo>
                  <a:lnTo>
                    <a:pt x="557501" y="451779"/>
                  </a:lnTo>
                  <a:cubicBezTo>
                    <a:pt x="553976" y="451684"/>
                    <a:pt x="550547" y="454827"/>
                    <a:pt x="546642" y="451684"/>
                  </a:cubicBezTo>
                  <a:cubicBezTo>
                    <a:pt x="545975" y="451112"/>
                    <a:pt x="543403" y="451684"/>
                    <a:pt x="541975" y="452255"/>
                  </a:cubicBezTo>
                  <a:cubicBezTo>
                    <a:pt x="539117" y="453303"/>
                    <a:pt x="535498" y="456065"/>
                    <a:pt x="533688" y="455494"/>
                  </a:cubicBezTo>
                  <a:cubicBezTo>
                    <a:pt x="530354" y="454351"/>
                    <a:pt x="528259" y="455113"/>
                    <a:pt x="525306" y="455779"/>
                  </a:cubicBezTo>
                  <a:lnTo>
                    <a:pt x="520829" y="456637"/>
                  </a:lnTo>
                  <a:lnTo>
                    <a:pt x="524496" y="444413"/>
                  </a:lnTo>
                  <a:lnTo>
                    <a:pt x="517305" y="453684"/>
                  </a:lnTo>
                  <a:cubicBezTo>
                    <a:pt x="515591" y="454732"/>
                    <a:pt x="510733" y="457018"/>
                    <a:pt x="510162" y="456351"/>
                  </a:cubicBezTo>
                  <a:cubicBezTo>
                    <a:pt x="509590" y="455685"/>
                    <a:pt x="507399" y="454351"/>
                    <a:pt x="506542" y="455018"/>
                  </a:cubicBezTo>
                  <a:cubicBezTo>
                    <a:pt x="505685" y="455685"/>
                    <a:pt x="502065" y="456066"/>
                    <a:pt x="500827" y="454161"/>
                  </a:cubicBezTo>
                  <a:cubicBezTo>
                    <a:pt x="499494" y="452256"/>
                    <a:pt x="492731" y="455113"/>
                    <a:pt x="491969" y="454161"/>
                  </a:cubicBezTo>
                  <a:cubicBezTo>
                    <a:pt x="491207" y="453208"/>
                    <a:pt x="487683" y="450541"/>
                    <a:pt x="487397" y="452446"/>
                  </a:cubicBezTo>
                  <a:cubicBezTo>
                    <a:pt x="487111" y="454351"/>
                    <a:pt x="484825" y="457113"/>
                    <a:pt x="483206" y="454542"/>
                  </a:cubicBezTo>
                  <a:cubicBezTo>
                    <a:pt x="481587" y="451875"/>
                    <a:pt x="476538" y="448255"/>
                    <a:pt x="475110" y="451303"/>
                  </a:cubicBezTo>
                  <a:lnTo>
                    <a:pt x="470157" y="452351"/>
                  </a:lnTo>
                  <a:lnTo>
                    <a:pt x="468252" y="452732"/>
                  </a:lnTo>
                  <a:cubicBezTo>
                    <a:pt x="467109" y="457304"/>
                    <a:pt x="467775" y="462162"/>
                    <a:pt x="469585" y="463495"/>
                  </a:cubicBezTo>
                  <a:cubicBezTo>
                    <a:pt x="471490" y="464829"/>
                    <a:pt x="476157" y="470163"/>
                    <a:pt x="475491" y="472163"/>
                  </a:cubicBezTo>
                  <a:lnTo>
                    <a:pt x="478729" y="472639"/>
                  </a:lnTo>
                  <a:lnTo>
                    <a:pt x="480634" y="472925"/>
                  </a:lnTo>
                  <a:cubicBezTo>
                    <a:pt x="484444" y="473211"/>
                    <a:pt x="483968" y="473877"/>
                    <a:pt x="479682" y="474449"/>
                  </a:cubicBezTo>
                  <a:cubicBezTo>
                    <a:pt x="475395" y="475020"/>
                    <a:pt x="462251" y="473115"/>
                    <a:pt x="461013" y="472925"/>
                  </a:cubicBezTo>
                  <a:lnTo>
                    <a:pt x="459870" y="472639"/>
                  </a:lnTo>
                  <a:lnTo>
                    <a:pt x="455393" y="471687"/>
                  </a:lnTo>
                  <a:cubicBezTo>
                    <a:pt x="453297" y="474449"/>
                    <a:pt x="450249" y="472639"/>
                    <a:pt x="448630" y="467686"/>
                  </a:cubicBezTo>
                  <a:lnTo>
                    <a:pt x="453297" y="463114"/>
                  </a:lnTo>
                  <a:lnTo>
                    <a:pt x="454917" y="461590"/>
                  </a:lnTo>
                  <a:cubicBezTo>
                    <a:pt x="453012" y="458923"/>
                    <a:pt x="449773" y="455589"/>
                    <a:pt x="447678" y="454065"/>
                  </a:cubicBezTo>
                  <a:lnTo>
                    <a:pt x="445106" y="453780"/>
                  </a:lnTo>
                  <a:cubicBezTo>
                    <a:pt x="443106" y="453589"/>
                    <a:pt x="440915" y="454256"/>
                    <a:pt x="440629" y="451494"/>
                  </a:cubicBezTo>
                  <a:cubicBezTo>
                    <a:pt x="440439" y="448922"/>
                    <a:pt x="438057" y="449017"/>
                    <a:pt x="436343" y="450255"/>
                  </a:cubicBezTo>
                  <a:cubicBezTo>
                    <a:pt x="435771" y="450636"/>
                    <a:pt x="436533" y="452541"/>
                    <a:pt x="436819" y="453684"/>
                  </a:cubicBezTo>
                  <a:lnTo>
                    <a:pt x="437010" y="454161"/>
                  </a:lnTo>
                  <a:cubicBezTo>
                    <a:pt x="437581" y="454923"/>
                    <a:pt x="434057" y="455685"/>
                    <a:pt x="432723" y="455685"/>
                  </a:cubicBezTo>
                  <a:cubicBezTo>
                    <a:pt x="431390" y="455685"/>
                    <a:pt x="429485" y="453208"/>
                    <a:pt x="428532" y="450255"/>
                  </a:cubicBezTo>
                  <a:lnTo>
                    <a:pt x="425008" y="452732"/>
                  </a:lnTo>
                  <a:lnTo>
                    <a:pt x="422055" y="454827"/>
                  </a:lnTo>
                  <a:cubicBezTo>
                    <a:pt x="418627" y="454161"/>
                    <a:pt x="414912" y="453589"/>
                    <a:pt x="413578" y="453494"/>
                  </a:cubicBezTo>
                  <a:lnTo>
                    <a:pt x="413483" y="453684"/>
                  </a:lnTo>
                  <a:lnTo>
                    <a:pt x="412054" y="457399"/>
                  </a:lnTo>
                  <a:cubicBezTo>
                    <a:pt x="408720" y="456256"/>
                    <a:pt x="405101" y="454732"/>
                    <a:pt x="403958" y="453970"/>
                  </a:cubicBezTo>
                  <a:cubicBezTo>
                    <a:pt x="402720" y="453208"/>
                    <a:pt x="397767" y="452732"/>
                    <a:pt x="396338" y="455113"/>
                  </a:cubicBezTo>
                  <a:lnTo>
                    <a:pt x="394338" y="456351"/>
                  </a:lnTo>
                  <a:lnTo>
                    <a:pt x="392242" y="457685"/>
                  </a:lnTo>
                  <a:cubicBezTo>
                    <a:pt x="389289" y="458256"/>
                    <a:pt x="387194" y="459304"/>
                    <a:pt x="387575" y="460161"/>
                  </a:cubicBezTo>
                  <a:cubicBezTo>
                    <a:pt x="387956" y="460923"/>
                    <a:pt x="387004" y="466162"/>
                    <a:pt x="384527" y="469877"/>
                  </a:cubicBezTo>
                  <a:lnTo>
                    <a:pt x="383860" y="473687"/>
                  </a:lnTo>
                  <a:lnTo>
                    <a:pt x="383574" y="475020"/>
                  </a:lnTo>
                  <a:cubicBezTo>
                    <a:pt x="383670" y="476544"/>
                    <a:pt x="381670" y="478164"/>
                    <a:pt x="379098" y="478640"/>
                  </a:cubicBezTo>
                  <a:lnTo>
                    <a:pt x="379764" y="476830"/>
                  </a:lnTo>
                  <a:cubicBezTo>
                    <a:pt x="379955" y="476259"/>
                    <a:pt x="381193" y="475401"/>
                    <a:pt x="381098" y="475211"/>
                  </a:cubicBezTo>
                  <a:lnTo>
                    <a:pt x="376907" y="470353"/>
                  </a:lnTo>
                  <a:cubicBezTo>
                    <a:pt x="379860" y="464352"/>
                    <a:pt x="378431" y="460352"/>
                    <a:pt x="373764" y="461400"/>
                  </a:cubicBezTo>
                  <a:cubicBezTo>
                    <a:pt x="369096" y="462447"/>
                    <a:pt x="357666" y="466162"/>
                    <a:pt x="358809" y="467400"/>
                  </a:cubicBezTo>
                  <a:cubicBezTo>
                    <a:pt x="359953" y="468734"/>
                    <a:pt x="361667" y="472353"/>
                    <a:pt x="359762" y="472734"/>
                  </a:cubicBezTo>
                  <a:lnTo>
                    <a:pt x="359095" y="472258"/>
                  </a:lnTo>
                  <a:lnTo>
                    <a:pt x="357571" y="471210"/>
                  </a:lnTo>
                  <a:cubicBezTo>
                    <a:pt x="356428" y="469686"/>
                    <a:pt x="354428" y="467591"/>
                    <a:pt x="353190" y="466448"/>
                  </a:cubicBezTo>
                  <a:cubicBezTo>
                    <a:pt x="351952" y="465400"/>
                    <a:pt x="348332" y="463114"/>
                    <a:pt x="347665" y="464543"/>
                  </a:cubicBezTo>
                  <a:cubicBezTo>
                    <a:pt x="346998" y="465972"/>
                    <a:pt x="344427" y="469591"/>
                    <a:pt x="343284" y="469782"/>
                  </a:cubicBezTo>
                  <a:lnTo>
                    <a:pt x="342807" y="469591"/>
                  </a:lnTo>
                  <a:lnTo>
                    <a:pt x="339474" y="468448"/>
                  </a:lnTo>
                  <a:cubicBezTo>
                    <a:pt x="335854" y="467210"/>
                    <a:pt x="331473" y="465400"/>
                    <a:pt x="329663" y="464352"/>
                  </a:cubicBezTo>
                  <a:cubicBezTo>
                    <a:pt x="327853" y="463400"/>
                    <a:pt x="328425" y="459114"/>
                    <a:pt x="330425" y="459590"/>
                  </a:cubicBezTo>
                  <a:cubicBezTo>
                    <a:pt x="332425" y="460066"/>
                    <a:pt x="333568" y="463590"/>
                    <a:pt x="335283" y="463590"/>
                  </a:cubicBezTo>
                  <a:cubicBezTo>
                    <a:pt x="336997" y="463590"/>
                    <a:pt x="341855" y="462828"/>
                    <a:pt x="342045" y="461876"/>
                  </a:cubicBezTo>
                  <a:cubicBezTo>
                    <a:pt x="342236" y="460923"/>
                    <a:pt x="346617" y="457875"/>
                    <a:pt x="350999" y="458637"/>
                  </a:cubicBezTo>
                  <a:lnTo>
                    <a:pt x="354142" y="460161"/>
                  </a:lnTo>
                  <a:cubicBezTo>
                    <a:pt x="357666" y="461876"/>
                    <a:pt x="359953" y="463686"/>
                    <a:pt x="360619" y="458637"/>
                  </a:cubicBezTo>
                  <a:cubicBezTo>
                    <a:pt x="360619" y="458352"/>
                    <a:pt x="363477" y="457971"/>
                    <a:pt x="364810" y="458256"/>
                  </a:cubicBezTo>
                  <a:lnTo>
                    <a:pt x="367096" y="458637"/>
                  </a:lnTo>
                  <a:cubicBezTo>
                    <a:pt x="369382" y="459495"/>
                    <a:pt x="371763" y="458733"/>
                    <a:pt x="372335" y="457018"/>
                  </a:cubicBezTo>
                  <a:cubicBezTo>
                    <a:pt x="372906" y="455304"/>
                    <a:pt x="369001" y="452160"/>
                    <a:pt x="367954" y="452160"/>
                  </a:cubicBezTo>
                  <a:cubicBezTo>
                    <a:pt x="366811" y="452256"/>
                    <a:pt x="362048" y="449970"/>
                    <a:pt x="360333" y="446731"/>
                  </a:cubicBezTo>
                  <a:lnTo>
                    <a:pt x="367382" y="447017"/>
                  </a:lnTo>
                  <a:cubicBezTo>
                    <a:pt x="370430" y="447112"/>
                    <a:pt x="371478" y="445588"/>
                    <a:pt x="370335" y="443874"/>
                  </a:cubicBezTo>
                  <a:cubicBezTo>
                    <a:pt x="369096" y="441969"/>
                    <a:pt x="366811" y="442540"/>
                    <a:pt x="365191" y="444064"/>
                  </a:cubicBezTo>
                  <a:lnTo>
                    <a:pt x="364905" y="444350"/>
                  </a:lnTo>
                  <a:cubicBezTo>
                    <a:pt x="364429" y="444731"/>
                    <a:pt x="364524" y="443302"/>
                    <a:pt x="365191" y="441207"/>
                  </a:cubicBezTo>
                  <a:cubicBezTo>
                    <a:pt x="365858" y="439111"/>
                    <a:pt x="372906" y="433777"/>
                    <a:pt x="376526" y="433682"/>
                  </a:cubicBezTo>
                  <a:cubicBezTo>
                    <a:pt x="380145" y="433587"/>
                    <a:pt x="390623" y="432825"/>
                    <a:pt x="390813" y="433968"/>
                  </a:cubicBezTo>
                  <a:cubicBezTo>
                    <a:pt x="391004" y="435111"/>
                    <a:pt x="393480" y="437397"/>
                    <a:pt x="395862" y="436444"/>
                  </a:cubicBezTo>
                  <a:lnTo>
                    <a:pt x="397767" y="436635"/>
                  </a:lnTo>
                  <a:cubicBezTo>
                    <a:pt x="401958" y="437111"/>
                    <a:pt x="400910" y="434253"/>
                    <a:pt x="402148" y="432920"/>
                  </a:cubicBezTo>
                  <a:cubicBezTo>
                    <a:pt x="402529" y="432539"/>
                    <a:pt x="403672" y="432253"/>
                    <a:pt x="404339" y="432444"/>
                  </a:cubicBezTo>
                  <a:lnTo>
                    <a:pt x="408530" y="433396"/>
                  </a:lnTo>
                  <a:cubicBezTo>
                    <a:pt x="413102" y="434539"/>
                    <a:pt x="415864" y="436158"/>
                    <a:pt x="414721" y="436920"/>
                  </a:cubicBezTo>
                  <a:lnTo>
                    <a:pt x="414912" y="438159"/>
                  </a:lnTo>
                  <a:cubicBezTo>
                    <a:pt x="414626" y="438921"/>
                    <a:pt x="415197" y="440349"/>
                    <a:pt x="415959" y="440826"/>
                  </a:cubicBezTo>
                  <a:cubicBezTo>
                    <a:pt x="416721" y="441207"/>
                    <a:pt x="419198" y="440730"/>
                    <a:pt x="419198" y="440540"/>
                  </a:cubicBezTo>
                  <a:lnTo>
                    <a:pt x="419865" y="435111"/>
                  </a:lnTo>
                  <a:cubicBezTo>
                    <a:pt x="425389" y="434444"/>
                    <a:pt x="430628" y="433587"/>
                    <a:pt x="431485" y="433110"/>
                  </a:cubicBezTo>
                  <a:cubicBezTo>
                    <a:pt x="432342" y="432634"/>
                    <a:pt x="437486" y="434349"/>
                    <a:pt x="440153" y="435301"/>
                  </a:cubicBezTo>
                  <a:lnTo>
                    <a:pt x="441010" y="434730"/>
                  </a:lnTo>
                  <a:lnTo>
                    <a:pt x="447011" y="430253"/>
                  </a:lnTo>
                  <a:cubicBezTo>
                    <a:pt x="451773" y="433777"/>
                    <a:pt x="455583" y="435396"/>
                    <a:pt x="455679" y="433777"/>
                  </a:cubicBezTo>
                  <a:lnTo>
                    <a:pt x="456155" y="432253"/>
                  </a:lnTo>
                  <a:lnTo>
                    <a:pt x="456822" y="430348"/>
                  </a:lnTo>
                  <a:cubicBezTo>
                    <a:pt x="458917" y="430920"/>
                    <a:pt x="462251" y="432063"/>
                    <a:pt x="464061" y="432825"/>
                  </a:cubicBezTo>
                  <a:cubicBezTo>
                    <a:pt x="465966" y="433587"/>
                    <a:pt x="470823" y="435682"/>
                    <a:pt x="473681" y="433491"/>
                  </a:cubicBezTo>
                  <a:cubicBezTo>
                    <a:pt x="476538" y="431301"/>
                    <a:pt x="486825" y="432253"/>
                    <a:pt x="486254" y="433587"/>
                  </a:cubicBezTo>
                  <a:cubicBezTo>
                    <a:pt x="485682" y="434920"/>
                    <a:pt x="485016" y="438730"/>
                    <a:pt x="486349" y="438444"/>
                  </a:cubicBezTo>
                  <a:lnTo>
                    <a:pt x="486635" y="438159"/>
                  </a:lnTo>
                  <a:cubicBezTo>
                    <a:pt x="487683" y="437111"/>
                    <a:pt x="488540" y="435968"/>
                    <a:pt x="489492" y="434920"/>
                  </a:cubicBezTo>
                  <a:lnTo>
                    <a:pt x="490064" y="434253"/>
                  </a:lnTo>
                  <a:cubicBezTo>
                    <a:pt x="490731" y="433587"/>
                    <a:pt x="493303" y="432729"/>
                    <a:pt x="495874" y="432253"/>
                  </a:cubicBezTo>
                  <a:cubicBezTo>
                    <a:pt x="498351" y="431777"/>
                    <a:pt x="506447" y="432063"/>
                    <a:pt x="507876" y="434539"/>
                  </a:cubicBezTo>
                  <a:cubicBezTo>
                    <a:pt x="509209" y="437111"/>
                    <a:pt x="514067" y="440540"/>
                    <a:pt x="513210" y="437968"/>
                  </a:cubicBezTo>
                  <a:cubicBezTo>
                    <a:pt x="512353" y="435396"/>
                    <a:pt x="505685" y="429110"/>
                    <a:pt x="506066" y="428157"/>
                  </a:cubicBezTo>
                  <a:cubicBezTo>
                    <a:pt x="506447" y="427205"/>
                    <a:pt x="508828" y="425205"/>
                    <a:pt x="510257" y="426443"/>
                  </a:cubicBezTo>
                  <a:cubicBezTo>
                    <a:pt x="511686" y="427586"/>
                    <a:pt x="516258" y="432634"/>
                    <a:pt x="520163" y="432634"/>
                  </a:cubicBezTo>
                  <a:lnTo>
                    <a:pt x="523687" y="432825"/>
                  </a:lnTo>
                  <a:lnTo>
                    <a:pt x="524354" y="432920"/>
                  </a:lnTo>
                  <a:cubicBezTo>
                    <a:pt x="525021" y="433968"/>
                    <a:pt x="527021" y="436254"/>
                    <a:pt x="528736" y="437778"/>
                  </a:cubicBezTo>
                  <a:lnTo>
                    <a:pt x="529783" y="439492"/>
                  </a:lnTo>
                  <a:lnTo>
                    <a:pt x="529783" y="439396"/>
                  </a:lnTo>
                  <a:lnTo>
                    <a:pt x="528735" y="437682"/>
                  </a:lnTo>
                  <a:cubicBezTo>
                    <a:pt x="527020" y="436063"/>
                    <a:pt x="526544" y="434729"/>
                    <a:pt x="527687" y="434729"/>
                  </a:cubicBezTo>
                  <a:cubicBezTo>
                    <a:pt x="528830" y="434729"/>
                    <a:pt x="532069" y="433586"/>
                    <a:pt x="531783" y="432157"/>
                  </a:cubicBezTo>
                  <a:cubicBezTo>
                    <a:pt x="531402" y="430729"/>
                    <a:pt x="531688" y="428443"/>
                    <a:pt x="533307" y="431491"/>
                  </a:cubicBezTo>
                  <a:lnTo>
                    <a:pt x="537784" y="430729"/>
                  </a:lnTo>
                  <a:cubicBezTo>
                    <a:pt x="540546" y="430252"/>
                    <a:pt x="542260" y="428633"/>
                    <a:pt x="540832" y="427585"/>
                  </a:cubicBezTo>
                  <a:close/>
                  <a:moveTo>
                    <a:pt x="906211" y="424348"/>
                  </a:moveTo>
                  <a:cubicBezTo>
                    <a:pt x="910783" y="424729"/>
                    <a:pt x="914117" y="425967"/>
                    <a:pt x="913736" y="427205"/>
                  </a:cubicBezTo>
                  <a:cubicBezTo>
                    <a:pt x="913355" y="428443"/>
                    <a:pt x="911259" y="434635"/>
                    <a:pt x="906687" y="435873"/>
                  </a:cubicBezTo>
                  <a:lnTo>
                    <a:pt x="902496" y="436825"/>
                  </a:lnTo>
                  <a:lnTo>
                    <a:pt x="901639" y="437016"/>
                  </a:lnTo>
                  <a:cubicBezTo>
                    <a:pt x="900401" y="436254"/>
                    <a:pt x="900020" y="434444"/>
                    <a:pt x="900687" y="433015"/>
                  </a:cubicBezTo>
                  <a:lnTo>
                    <a:pt x="901639" y="432825"/>
                  </a:lnTo>
                  <a:lnTo>
                    <a:pt x="904020" y="432444"/>
                  </a:lnTo>
                  <a:cubicBezTo>
                    <a:pt x="906973" y="432634"/>
                    <a:pt x="909354" y="431872"/>
                    <a:pt x="909354" y="430825"/>
                  </a:cubicBezTo>
                  <a:cubicBezTo>
                    <a:pt x="909354" y="429777"/>
                    <a:pt x="907545" y="427491"/>
                    <a:pt x="905259" y="427777"/>
                  </a:cubicBezTo>
                  <a:cubicBezTo>
                    <a:pt x="903068" y="427967"/>
                    <a:pt x="901639" y="423967"/>
                    <a:pt x="906211" y="424348"/>
                  </a:cubicBezTo>
                  <a:close/>
                  <a:moveTo>
                    <a:pt x="102396" y="423490"/>
                  </a:moveTo>
                  <a:cubicBezTo>
                    <a:pt x="100396" y="422156"/>
                    <a:pt x="92395" y="426538"/>
                    <a:pt x="90014" y="427014"/>
                  </a:cubicBezTo>
                  <a:lnTo>
                    <a:pt x="87632" y="426538"/>
                  </a:lnTo>
                  <a:cubicBezTo>
                    <a:pt x="86870" y="426347"/>
                    <a:pt x="85632" y="427204"/>
                    <a:pt x="84965" y="427871"/>
                  </a:cubicBezTo>
                  <a:cubicBezTo>
                    <a:pt x="84584" y="428252"/>
                    <a:pt x="84870" y="429586"/>
                    <a:pt x="85251" y="429681"/>
                  </a:cubicBezTo>
                  <a:cubicBezTo>
                    <a:pt x="88966" y="430729"/>
                    <a:pt x="92681" y="431967"/>
                    <a:pt x="96491" y="432443"/>
                  </a:cubicBezTo>
                  <a:cubicBezTo>
                    <a:pt x="97348" y="432538"/>
                    <a:pt x="99919" y="429395"/>
                    <a:pt x="99634" y="429205"/>
                  </a:cubicBezTo>
                  <a:cubicBezTo>
                    <a:pt x="97824" y="427490"/>
                    <a:pt x="97157" y="426538"/>
                    <a:pt x="100777" y="426347"/>
                  </a:cubicBezTo>
                  <a:lnTo>
                    <a:pt x="102301" y="426347"/>
                  </a:lnTo>
                  <a:cubicBezTo>
                    <a:pt x="104396" y="426157"/>
                    <a:pt x="104396" y="424918"/>
                    <a:pt x="102396" y="423490"/>
                  </a:cubicBezTo>
                  <a:close/>
                  <a:moveTo>
                    <a:pt x="949073" y="420823"/>
                  </a:moveTo>
                  <a:cubicBezTo>
                    <a:pt x="949454" y="421300"/>
                    <a:pt x="950407" y="423205"/>
                    <a:pt x="950407" y="423681"/>
                  </a:cubicBezTo>
                  <a:cubicBezTo>
                    <a:pt x="950502" y="424157"/>
                    <a:pt x="941358" y="426253"/>
                    <a:pt x="938310" y="427777"/>
                  </a:cubicBezTo>
                  <a:cubicBezTo>
                    <a:pt x="935357" y="429301"/>
                    <a:pt x="934405" y="427396"/>
                    <a:pt x="936310" y="423490"/>
                  </a:cubicBezTo>
                  <a:lnTo>
                    <a:pt x="942692" y="424157"/>
                  </a:lnTo>
                  <a:lnTo>
                    <a:pt x="944025" y="424252"/>
                  </a:lnTo>
                  <a:cubicBezTo>
                    <a:pt x="946406" y="421966"/>
                    <a:pt x="948692" y="420347"/>
                    <a:pt x="949073" y="420823"/>
                  </a:cubicBezTo>
                  <a:close/>
                  <a:moveTo>
                    <a:pt x="1018130" y="420156"/>
                  </a:moveTo>
                  <a:lnTo>
                    <a:pt x="1025369" y="424156"/>
                  </a:lnTo>
                  <a:lnTo>
                    <a:pt x="1026036" y="424537"/>
                  </a:lnTo>
                  <a:cubicBezTo>
                    <a:pt x="1028322" y="423395"/>
                    <a:pt x="1030703" y="425490"/>
                    <a:pt x="1031275" y="429300"/>
                  </a:cubicBezTo>
                  <a:lnTo>
                    <a:pt x="1035466" y="431396"/>
                  </a:lnTo>
                  <a:cubicBezTo>
                    <a:pt x="1035942" y="431681"/>
                    <a:pt x="1035942" y="433491"/>
                    <a:pt x="1035275" y="434062"/>
                  </a:cubicBezTo>
                  <a:lnTo>
                    <a:pt x="1034608" y="434634"/>
                  </a:lnTo>
                  <a:cubicBezTo>
                    <a:pt x="1033370" y="434634"/>
                    <a:pt x="1020321" y="427681"/>
                    <a:pt x="1014892" y="426824"/>
                  </a:cubicBezTo>
                  <a:cubicBezTo>
                    <a:pt x="1009463" y="425966"/>
                    <a:pt x="1010891" y="422918"/>
                    <a:pt x="1018130" y="420156"/>
                  </a:cubicBezTo>
                  <a:close/>
                  <a:moveTo>
                    <a:pt x="1513716" y="418061"/>
                  </a:moveTo>
                  <a:lnTo>
                    <a:pt x="1514192" y="418061"/>
                  </a:lnTo>
                  <a:cubicBezTo>
                    <a:pt x="1514764" y="418728"/>
                    <a:pt x="1515145" y="422633"/>
                    <a:pt x="1515049" y="426824"/>
                  </a:cubicBezTo>
                  <a:lnTo>
                    <a:pt x="1518478" y="429967"/>
                  </a:lnTo>
                  <a:lnTo>
                    <a:pt x="1519145" y="430539"/>
                  </a:lnTo>
                  <a:cubicBezTo>
                    <a:pt x="1519907" y="431301"/>
                    <a:pt x="1512668" y="434063"/>
                    <a:pt x="1509906" y="433301"/>
                  </a:cubicBezTo>
                  <a:cubicBezTo>
                    <a:pt x="1507144" y="432634"/>
                    <a:pt x="1506572" y="430253"/>
                    <a:pt x="1508572" y="428062"/>
                  </a:cubicBezTo>
                  <a:cubicBezTo>
                    <a:pt x="1510668" y="425871"/>
                    <a:pt x="1511525" y="418537"/>
                    <a:pt x="1512573" y="418156"/>
                  </a:cubicBezTo>
                  <a:close/>
                  <a:moveTo>
                    <a:pt x="1044038" y="417299"/>
                  </a:moveTo>
                  <a:cubicBezTo>
                    <a:pt x="1043657" y="421299"/>
                    <a:pt x="1044229" y="424062"/>
                    <a:pt x="1045372" y="423490"/>
                  </a:cubicBezTo>
                  <a:lnTo>
                    <a:pt x="1046419" y="423014"/>
                  </a:lnTo>
                  <a:lnTo>
                    <a:pt x="1047467" y="422633"/>
                  </a:lnTo>
                  <a:cubicBezTo>
                    <a:pt x="1048896" y="422157"/>
                    <a:pt x="1050706" y="422919"/>
                    <a:pt x="1051563" y="424347"/>
                  </a:cubicBezTo>
                  <a:cubicBezTo>
                    <a:pt x="1052325" y="425776"/>
                    <a:pt x="1053468" y="428157"/>
                    <a:pt x="1052325" y="426729"/>
                  </a:cubicBezTo>
                  <a:cubicBezTo>
                    <a:pt x="1051182" y="425300"/>
                    <a:pt x="1044133" y="427491"/>
                    <a:pt x="1042609" y="427205"/>
                  </a:cubicBezTo>
                  <a:cubicBezTo>
                    <a:pt x="1041085" y="426919"/>
                    <a:pt x="1036514" y="425490"/>
                    <a:pt x="1035942" y="424728"/>
                  </a:cubicBezTo>
                  <a:lnTo>
                    <a:pt x="1036132" y="424252"/>
                  </a:lnTo>
                  <a:cubicBezTo>
                    <a:pt x="1036799" y="422157"/>
                    <a:pt x="1033942" y="418728"/>
                    <a:pt x="1038038" y="418156"/>
                  </a:cubicBezTo>
                  <a:close/>
                  <a:moveTo>
                    <a:pt x="310612" y="416536"/>
                  </a:moveTo>
                  <a:cubicBezTo>
                    <a:pt x="308612" y="417679"/>
                    <a:pt x="307279" y="424823"/>
                    <a:pt x="308326" y="426823"/>
                  </a:cubicBezTo>
                  <a:cubicBezTo>
                    <a:pt x="309469" y="428728"/>
                    <a:pt x="316042" y="420156"/>
                    <a:pt x="315375" y="418156"/>
                  </a:cubicBezTo>
                  <a:cubicBezTo>
                    <a:pt x="314708" y="416060"/>
                    <a:pt x="312517" y="415393"/>
                    <a:pt x="310612" y="416536"/>
                  </a:cubicBezTo>
                  <a:close/>
                  <a:moveTo>
                    <a:pt x="1254826" y="415775"/>
                  </a:moveTo>
                  <a:cubicBezTo>
                    <a:pt x="1256064" y="416156"/>
                    <a:pt x="1259112" y="417490"/>
                    <a:pt x="1261684" y="418632"/>
                  </a:cubicBezTo>
                  <a:cubicBezTo>
                    <a:pt x="1264351" y="419871"/>
                    <a:pt x="1265113" y="427205"/>
                    <a:pt x="1264923" y="427681"/>
                  </a:cubicBezTo>
                  <a:cubicBezTo>
                    <a:pt x="1264732" y="428253"/>
                    <a:pt x="1262922" y="427586"/>
                    <a:pt x="1261017" y="426157"/>
                  </a:cubicBezTo>
                  <a:cubicBezTo>
                    <a:pt x="1259112" y="424824"/>
                    <a:pt x="1251873" y="424538"/>
                    <a:pt x="1253588" y="423014"/>
                  </a:cubicBezTo>
                  <a:cubicBezTo>
                    <a:pt x="1255207" y="421395"/>
                    <a:pt x="1251492" y="416823"/>
                    <a:pt x="1252636" y="416061"/>
                  </a:cubicBezTo>
                  <a:lnTo>
                    <a:pt x="1253778" y="415965"/>
                  </a:lnTo>
                  <a:close/>
                  <a:moveTo>
                    <a:pt x="1177483" y="415775"/>
                  </a:moveTo>
                  <a:lnTo>
                    <a:pt x="1178435" y="415965"/>
                  </a:lnTo>
                  <a:cubicBezTo>
                    <a:pt x="1179197" y="416061"/>
                    <a:pt x="1180245" y="417299"/>
                    <a:pt x="1180245" y="418061"/>
                  </a:cubicBezTo>
                  <a:cubicBezTo>
                    <a:pt x="1180340" y="420061"/>
                    <a:pt x="1181674" y="422538"/>
                    <a:pt x="1176530" y="422538"/>
                  </a:cubicBezTo>
                  <a:lnTo>
                    <a:pt x="1174816" y="422538"/>
                  </a:lnTo>
                  <a:cubicBezTo>
                    <a:pt x="1172815" y="425871"/>
                    <a:pt x="1169672" y="429872"/>
                    <a:pt x="1169006" y="430158"/>
                  </a:cubicBezTo>
                  <a:cubicBezTo>
                    <a:pt x="1168339" y="430539"/>
                    <a:pt x="1166624" y="430443"/>
                    <a:pt x="1165195" y="429967"/>
                  </a:cubicBezTo>
                  <a:lnTo>
                    <a:pt x="1165100" y="429586"/>
                  </a:lnTo>
                  <a:cubicBezTo>
                    <a:pt x="1164910" y="428729"/>
                    <a:pt x="1165005" y="427110"/>
                    <a:pt x="1165576" y="426919"/>
                  </a:cubicBezTo>
                  <a:lnTo>
                    <a:pt x="1171006" y="424919"/>
                  </a:lnTo>
                  <a:cubicBezTo>
                    <a:pt x="1173387" y="420538"/>
                    <a:pt x="1176244" y="416442"/>
                    <a:pt x="1177483" y="415775"/>
                  </a:cubicBezTo>
                  <a:close/>
                  <a:moveTo>
                    <a:pt x="1327216" y="415584"/>
                  </a:moveTo>
                  <a:lnTo>
                    <a:pt x="1329883" y="418632"/>
                  </a:lnTo>
                  <a:lnTo>
                    <a:pt x="1331311" y="420251"/>
                  </a:lnTo>
                  <a:cubicBezTo>
                    <a:pt x="1332740" y="421394"/>
                    <a:pt x="1332931" y="423109"/>
                    <a:pt x="1331788" y="424061"/>
                  </a:cubicBezTo>
                  <a:cubicBezTo>
                    <a:pt x="1330549" y="425014"/>
                    <a:pt x="1327216" y="421204"/>
                    <a:pt x="1325310" y="420442"/>
                  </a:cubicBezTo>
                  <a:cubicBezTo>
                    <a:pt x="1323406" y="419680"/>
                    <a:pt x="1324263" y="417489"/>
                    <a:pt x="1327216" y="415584"/>
                  </a:cubicBezTo>
                  <a:close/>
                  <a:moveTo>
                    <a:pt x="160213" y="415298"/>
                  </a:moveTo>
                  <a:cubicBezTo>
                    <a:pt x="158879" y="414250"/>
                    <a:pt x="157641" y="414917"/>
                    <a:pt x="157260" y="416822"/>
                  </a:cubicBezTo>
                  <a:lnTo>
                    <a:pt x="156498" y="417203"/>
                  </a:lnTo>
                  <a:cubicBezTo>
                    <a:pt x="155165" y="417870"/>
                    <a:pt x="153259" y="418156"/>
                    <a:pt x="151831" y="417965"/>
                  </a:cubicBezTo>
                  <a:lnTo>
                    <a:pt x="149354" y="417584"/>
                  </a:lnTo>
                  <a:cubicBezTo>
                    <a:pt x="146116" y="416441"/>
                    <a:pt x="144306" y="416822"/>
                    <a:pt x="145258" y="418346"/>
                  </a:cubicBezTo>
                  <a:cubicBezTo>
                    <a:pt x="146211" y="419870"/>
                    <a:pt x="139639" y="422537"/>
                    <a:pt x="138496" y="420251"/>
                  </a:cubicBezTo>
                  <a:cubicBezTo>
                    <a:pt x="137353" y="417965"/>
                    <a:pt x="129257" y="420823"/>
                    <a:pt x="129257" y="423394"/>
                  </a:cubicBezTo>
                  <a:cubicBezTo>
                    <a:pt x="129257" y="425966"/>
                    <a:pt x="131161" y="433300"/>
                    <a:pt x="133543" y="432538"/>
                  </a:cubicBezTo>
                  <a:cubicBezTo>
                    <a:pt x="135829" y="431872"/>
                    <a:pt x="142306" y="428443"/>
                    <a:pt x="143544" y="426919"/>
                  </a:cubicBezTo>
                  <a:cubicBezTo>
                    <a:pt x="144877" y="425299"/>
                    <a:pt x="151831" y="427395"/>
                    <a:pt x="152021" y="428538"/>
                  </a:cubicBezTo>
                  <a:cubicBezTo>
                    <a:pt x="152212" y="429586"/>
                    <a:pt x="151831" y="428728"/>
                    <a:pt x="151259" y="426538"/>
                  </a:cubicBezTo>
                  <a:cubicBezTo>
                    <a:pt x="150592" y="424347"/>
                    <a:pt x="157355" y="420442"/>
                    <a:pt x="159070" y="420632"/>
                  </a:cubicBezTo>
                  <a:cubicBezTo>
                    <a:pt x="160784" y="420918"/>
                    <a:pt x="163737" y="418156"/>
                    <a:pt x="162403" y="417013"/>
                  </a:cubicBezTo>
                  <a:lnTo>
                    <a:pt x="161165" y="416060"/>
                  </a:lnTo>
                  <a:close/>
                  <a:moveTo>
                    <a:pt x="1356362" y="414155"/>
                  </a:moveTo>
                  <a:lnTo>
                    <a:pt x="1360839" y="419013"/>
                  </a:lnTo>
                  <a:lnTo>
                    <a:pt x="1364744" y="422061"/>
                  </a:lnTo>
                  <a:cubicBezTo>
                    <a:pt x="1361696" y="425014"/>
                    <a:pt x="1361030" y="424918"/>
                    <a:pt x="1355791" y="421204"/>
                  </a:cubicBezTo>
                  <a:lnTo>
                    <a:pt x="1355505" y="421013"/>
                  </a:lnTo>
                  <a:cubicBezTo>
                    <a:pt x="1355029" y="420632"/>
                    <a:pt x="1352171" y="424728"/>
                    <a:pt x="1349123" y="430157"/>
                  </a:cubicBezTo>
                  <a:lnTo>
                    <a:pt x="1351124" y="433586"/>
                  </a:lnTo>
                  <a:lnTo>
                    <a:pt x="1353886" y="438158"/>
                  </a:lnTo>
                  <a:cubicBezTo>
                    <a:pt x="1350552" y="438825"/>
                    <a:pt x="1347885" y="436634"/>
                    <a:pt x="1347885" y="433300"/>
                  </a:cubicBezTo>
                  <a:lnTo>
                    <a:pt x="1347980" y="430538"/>
                  </a:lnTo>
                  <a:cubicBezTo>
                    <a:pt x="1347980" y="427395"/>
                    <a:pt x="1348457" y="424252"/>
                    <a:pt x="1344361" y="422347"/>
                  </a:cubicBezTo>
                  <a:cubicBezTo>
                    <a:pt x="1341980" y="421204"/>
                    <a:pt x="1344456" y="420346"/>
                    <a:pt x="1344647" y="419394"/>
                  </a:cubicBezTo>
                  <a:lnTo>
                    <a:pt x="1344933" y="417775"/>
                  </a:lnTo>
                  <a:cubicBezTo>
                    <a:pt x="1344075" y="415298"/>
                    <a:pt x="1349219" y="413679"/>
                    <a:pt x="1356362" y="414155"/>
                  </a:cubicBezTo>
                  <a:close/>
                  <a:moveTo>
                    <a:pt x="353951" y="413774"/>
                  </a:moveTo>
                  <a:cubicBezTo>
                    <a:pt x="352618" y="412631"/>
                    <a:pt x="347284" y="412060"/>
                    <a:pt x="345379" y="415012"/>
                  </a:cubicBezTo>
                  <a:cubicBezTo>
                    <a:pt x="343474" y="418060"/>
                    <a:pt x="346426" y="420156"/>
                    <a:pt x="347379" y="419394"/>
                  </a:cubicBezTo>
                  <a:cubicBezTo>
                    <a:pt x="348332" y="418632"/>
                    <a:pt x="349475" y="418251"/>
                    <a:pt x="349951" y="418537"/>
                  </a:cubicBezTo>
                  <a:lnTo>
                    <a:pt x="349951" y="418822"/>
                  </a:lnTo>
                  <a:cubicBezTo>
                    <a:pt x="350236" y="421013"/>
                    <a:pt x="350808" y="422918"/>
                    <a:pt x="354332" y="422156"/>
                  </a:cubicBezTo>
                  <a:cubicBezTo>
                    <a:pt x="355475" y="421966"/>
                    <a:pt x="357571" y="421585"/>
                    <a:pt x="357571" y="421394"/>
                  </a:cubicBezTo>
                  <a:lnTo>
                    <a:pt x="357475" y="419489"/>
                  </a:lnTo>
                  <a:cubicBezTo>
                    <a:pt x="356904" y="417489"/>
                    <a:pt x="355285" y="414917"/>
                    <a:pt x="353951" y="413774"/>
                  </a:cubicBezTo>
                  <a:close/>
                  <a:moveTo>
                    <a:pt x="399195" y="413488"/>
                  </a:moveTo>
                  <a:lnTo>
                    <a:pt x="397100" y="413584"/>
                  </a:lnTo>
                  <a:lnTo>
                    <a:pt x="394623" y="413679"/>
                  </a:lnTo>
                  <a:cubicBezTo>
                    <a:pt x="391670" y="413012"/>
                    <a:pt x="389289" y="418251"/>
                    <a:pt x="389289" y="420918"/>
                  </a:cubicBezTo>
                  <a:cubicBezTo>
                    <a:pt x="389289" y="423585"/>
                    <a:pt x="391194" y="424728"/>
                    <a:pt x="393575" y="423585"/>
                  </a:cubicBezTo>
                  <a:lnTo>
                    <a:pt x="394147" y="422632"/>
                  </a:lnTo>
                  <a:cubicBezTo>
                    <a:pt x="397290" y="417775"/>
                    <a:pt x="398814" y="416346"/>
                    <a:pt x="401862" y="414822"/>
                  </a:cubicBezTo>
                  <a:lnTo>
                    <a:pt x="402719" y="414346"/>
                  </a:lnTo>
                  <a:cubicBezTo>
                    <a:pt x="403005" y="412726"/>
                    <a:pt x="401386" y="412345"/>
                    <a:pt x="399195" y="413488"/>
                  </a:cubicBezTo>
                  <a:close/>
                  <a:moveTo>
                    <a:pt x="418912" y="413393"/>
                  </a:moveTo>
                  <a:cubicBezTo>
                    <a:pt x="416626" y="412631"/>
                    <a:pt x="406910" y="416155"/>
                    <a:pt x="405862" y="416346"/>
                  </a:cubicBezTo>
                  <a:cubicBezTo>
                    <a:pt x="404815" y="416536"/>
                    <a:pt x="405577" y="418727"/>
                    <a:pt x="407577" y="421204"/>
                  </a:cubicBezTo>
                  <a:lnTo>
                    <a:pt x="410816" y="418537"/>
                  </a:lnTo>
                  <a:cubicBezTo>
                    <a:pt x="411482" y="417965"/>
                    <a:pt x="414340" y="415108"/>
                    <a:pt x="417674" y="416917"/>
                  </a:cubicBezTo>
                  <a:lnTo>
                    <a:pt x="418435" y="417298"/>
                  </a:lnTo>
                  <a:cubicBezTo>
                    <a:pt x="421007" y="415965"/>
                    <a:pt x="421198" y="414155"/>
                    <a:pt x="418912" y="413393"/>
                  </a:cubicBezTo>
                  <a:close/>
                  <a:moveTo>
                    <a:pt x="204409" y="412441"/>
                  </a:moveTo>
                  <a:lnTo>
                    <a:pt x="203170" y="413107"/>
                  </a:lnTo>
                  <a:cubicBezTo>
                    <a:pt x="200218" y="414727"/>
                    <a:pt x="200313" y="419775"/>
                    <a:pt x="194408" y="418251"/>
                  </a:cubicBezTo>
                  <a:cubicBezTo>
                    <a:pt x="194312" y="418251"/>
                    <a:pt x="192788" y="420156"/>
                    <a:pt x="193169" y="420632"/>
                  </a:cubicBezTo>
                  <a:lnTo>
                    <a:pt x="194122" y="421966"/>
                  </a:lnTo>
                  <a:cubicBezTo>
                    <a:pt x="195646" y="423299"/>
                    <a:pt x="197551" y="423680"/>
                    <a:pt x="198313" y="422823"/>
                  </a:cubicBezTo>
                  <a:lnTo>
                    <a:pt x="198979" y="422823"/>
                  </a:lnTo>
                  <a:cubicBezTo>
                    <a:pt x="204599" y="422537"/>
                    <a:pt x="203742" y="417013"/>
                    <a:pt x="207742" y="415393"/>
                  </a:cubicBezTo>
                  <a:lnTo>
                    <a:pt x="208219" y="415203"/>
                  </a:lnTo>
                  <a:cubicBezTo>
                    <a:pt x="207838" y="413488"/>
                    <a:pt x="206123" y="412155"/>
                    <a:pt x="204409" y="412441"/>
                  </a:cubicBezTo>
                  <a:close/>
                  <a:moveTo>
                    <a:pt x="1225870" y="411870"/>
                  </a:moveTo>
                  <a:lnTo>
                    <a:pt x="1226346" y="412632"/>
                  </a:lnTo>
                  <a:cubicBezTo>
                    <a:pt x="1227679" y="414537"/>
                    <a:pt x="1228251" y="416823"/>
                    <a:pt x="1229203" y="418918"/>
                  </a:cubicBezTo>
                  <a:cubicBezTo>
                    <a:pt x="1229680" y="419966"/>
                    <a:pt x="1230823" y="421966"/>
                    <a:pt x="1231108" y="421966"/>
                  </a:cubicBezTo>
                  <a:lnTo>
                    <a:pt x="1237585" y="420442"/>
                  </a:lnTo>
                  <a:cubicBezTo>
                    <a:pt x="1239205" y="424729"/>
                    <a:pt x="1238062" y="428158"/>
                    <a:pt x="1234918" y="428158"/>
                  </a:cubicBezTo>
                  <a:cubicBezTo>
                    <a:pt x="1231870" y="428158"/>
                    <a:pt x="1226727" y="428158"/>
                    <a:pt x="1228822" y="428062"/>
                  </a:cubicBezTo>
                  <a:cubicBezTo>
                    <a:pt x="1230918" y="427967"/>
                    <a:pt x="1226536" y="421585"/>
                    <a:pt x="1225584" y="419585"/>
                  </a:cubicBezTo>
                  <a:cubicBezTo>
                    <a:pt x="1224631" y="417585"/>
                    <a:pt x="1223774" y="411584"/>
                    <a:pt x="1225870" y="411870"/>
                  </a:cubicBezTo>
                  <a:close/>
                  <a:moveTo>
                    <a:pt x="336425" y="411869"/>
                  </a:moveTo>
                  <a:cubicBezTo>
                    <a:pt x="334711" y="411964"/>
                    <a:pt x="333091" y="412631"/>
                    <a:pt x="332996" y="413298"/>
                  </a:cubicBezTo>
                  <a:lnTo>
                    <a:pt x="333282" y="413488"/>
                  </a:lnTo>
                  <a:cubicBezTo>
                    <a:pt x="335377" y="414727"/>
                    <a:pt x="334520" y="415870"/>
                    <a:pt x="332901" y="416441"/>
                  </a:cubicBezTo>
                  <a:cubicBezTo>
                    <a:pt x="330710" y="417203"/>
                    <a:pt x="328234" y="417394"/>
                    <a:pt x="326043" y="418156"/>
                  </a:cubicBezTo>
                  <a:cubicBezTo>
                    <a:pt x="325281" y="418441"/>
                    <a:pt x="324519" y="419870"/>
                    <a:pt x="324709" y="420632"/>
                  </a:cubicBezTo>
                  <a:cubicBezTo>
                    <a:pt x="324805" y="421299"/>
                    <a:pt x="326424" y="422347"/>
                    <a:pt x="327186" y="422156"/>
                  </a:cubicBezTo>
                  <a:lnTo>
                    <a:pt x="331091" y="421489"/>
                  </a:lnTo>
                  <a:cubicBezTo>
                    <a:pt x="335568" y="420442"/>
                    <a:pt x="338616" y="417298"/>
                    <a:pt x="337664" y="414536"/>
                  </a:cubicBezTo>
                  <a:lnTo>
                    <a:pt x="336616" y="412250"/>
                  </a:lnTo>
                  <a:close/>
                  <a:moveTo>
                    <a:pt x="1167672" y="409774"/>
                  </a:moveTo>
                  <a:lnTo>
                    <a:pt x="1169006" y="409774"/>
                  </a:lnTo>
                  <a:cubicBezTo>
                    <a:pt x="1170339" y="409774"/>
                    <a:pt x="1171768" y="410631"/>
                    <a:pt x="1172720" y="411393"/>
                  </a:cubicBezTo>
                  <a:cubicBezTo>
                    <a:pt x="1173006" y="411584"/>
                    <a:pt x="1171959" y="413679"/>
                    <a:pt x="1171292" y="413679"/>
                  </a:cubicBezTo>
                  <a:lnTo>
                    <a:pt x="1163767" y="414537"/>
                  </a:lnTo>
                  <a:cubicBezTo>
                    <a:pt x="1162434" y="419775"/>
                    <a:pt x="1158338" y="424347"/>
                    <a:pt x="1154528" y="424728"/>
                  </a:cubicBezTo>
                  <a:lnTo>
                    <a:pt x="1150813" y="422538"/>
                  </a:lnTo>
                  <a:lnTo>
                    <a:pt x="1149003" y="421490"/>
                  </a:lnTo>
                  <a:cubicBezTo>
                    <a:pt x="1143860" y="423395"/>
                    <a:pt x="1140526" y="429205"/>
                    <a:pt x="1141574" y="434444"/>
                  </a:cubicBezTo>
                  <a:lnTo>
                    <a:pt x="1132620" y="435015"/>
                  </a:lnTo>
                  <a:lnTo>
                    <a:pt x="1132239" y="435015"/>
                  </a:lnTo>
                  <a:cubicBezTo>
                    <a:pt x="1131953" y="436444"/>
                    <a:pt x="1132525" y="439301"/>
                    <a:pt x="1133573" y="441302"/>
                  </a:cubicBezTo>
                  <a:cubicBezTo>
                    <a:pt x="1134620" y="443302"/>
                    <a:pt x="1135097" y="447683"/>
                    <a:pt x="1132906" y="446636"/>
                  </a:cubicBezTo>
                  <a:cubicBezTo>
                    <a:pt x="1130810" y="445588"/>
                    <a:pt x="1127381" y="450636"/>
                    <a:pt x="1128239" y="450922"/>
                  </a:cubicBezTo>
                  <a:cubicBezTo>
                    <a:pt x="1129096" y="451303"/>
                    <a:pt x="1130429" y="452827"/>
                    <a:pt x="1128905" y="453398"/>
                  </a:cubicBezTo>
                  <a:cubicBezTo>
                    <a:pt x="1127381" y="454065"/>
                    <a:pt x="1122333" y="454637"/>
                    <a:pt x="1122047" y="452922"/>
                  </a:cubicBezTo>
                  <a:lnTo>
                    <a:pt x="1121190" y="452446"/>
                  </a:lnTo>
                  <a:lnTo>
                    <a:pt x="1117761" y="450446"/>
                  </a:lnTo>
                  <a:cubicBezTo>
                    <a:pt x="1119666" y="449303"/>
                    <a:pt x="1127286" y="446064"/>
                    <a:pt x="1129477" y="445397"/>
                  </a:cubicBezTo>
                  <a:cubicBezTo>
                    <a:pt x="1131763" y="444731"/>
                    <a:pt x="1131572" y="444350"/>
                    <a:pt x="1129096" y="444636"/>
                  </a:cubicBezTo>
                  <a:cubicBezTo>
                    <a:pt x="1126619" y="444826"/>
                    <a:pt x="1124810" y="439492"/>
                    <a:pt x="1125667" y="439016"/>
                  </a:cubicBezTo>
                  <a:cubicBezTo>
                    <a:pt x="1126524" y="438540"/>
                    <a:pt x="1128429" y="436920"/>
                    <a:pt x="1127953" y="436349"/>
                  </a:cubicBezTo>
                  <a:cubicBezTo>
                    <a:pt x="1127477" y="435777"/>
                    <a:pt x="1124143" y="434253"/>
                    <a:pt x="1121857" y="433491"/>
                  </a:cubicBezTo>
                  <a:cubicBezTo>
                    <a:pt x="1119571" y="432729"/>
                    <a:pt x="1115761" y="439301"/>
                    <a:pt x="1115570" y="439682"/>
                  </a:cubicBezTo>
                  <a:cubicBezTo>
                    <a:pt x="1115380" y="440064"/>
                    <a:pt x="1114237" y="440635"/>
                    <a:pt x="1113475" y="440254"/>
                  </a:cubicBezTo>
                  <a:lnTo>
                    <a:pt x="1113380" y="439778"/>
                  </a:lnTo>
                  <a:cubicBezTo>
                    <a:pt x="1112618" y="436825"/>
                    <a:pt x="1110998" y="434729"/>
                    <a:pt x="1106903" y="434825"/>
                  </a:cubicBezTo>
                  <a:cubicBezTo>
                    <a:pt x="1106617" y="434825"/>
                    <a:pt x="1106141" y="435206"/>
                    <a:pt x="1106045" y="435587"/>
                  </a:cubicBezTo>
                  <a:cubicBezTo>
                    <a:pt x="1104331" y="438730"/>
                    <a:pt x="1108331" y="439587"/>
                    <a:pt x="1109855" y="441397"/>
                  </a:cubicBezTo>
                  <a:lnTo>
                    <a:pt x="1110046" y="441683"/>
                  </a:lnTo>
                  <a:cubicBezTo>
                    <a:pt x="1111570" y="442921"/>
                    <a:pt x="1111379" y="443588"/>
                    <a:pt x="1109475" y="443112"/>
                  </a:cubicBezTo>
                  <a:cubicBezTo>
                    <a:pt x="1107569" y="442730"/>
                    <a:pt x="1103378" y="439587"/>
                    <a:pt x="1101759" y="437492"/>
                  </a:cubicBezTo>
                  <a:lnTo>
                    <a:pt x="1100140" y="435587"/>
                  </a:lnTo>
                  <a:cubicBezTo>
                    <a:pt x="1098330" y="433587"/>
                    <a:pt x="1096044" y="432444"/>
                    <a:pt x="1092615" y="432634"/>
                  </a:cubicBezTo>
                  <a:cubicBezTo>
                    <a:pt x="1089853" y="432824"/>
                    <a:pt x="1087091" y="433110"/>
                    <a:pt x="1084233" y="431396"/>
                  </a:cubicBezTo>
                  <a:lnTo>
                    <a:pt x="1082614" y="430443"/>
                  </a:lnTo>
                  <a:cubicBezTo>
                    <a:pt x="1077947" y="431777"/>
                    <a:pt x="1075089" y="431967"/>
                    <a:pt x="1076232" y="430824"/>
                  </a:cubicBezTo>
                  <a:cubicBezTo>
                    <a:pt x="1077375" y="429776"/>
                    <a:pt x="1080328" y="425967"/>
                    <a:pt x="1078518" y="426443"/>
                  </a:cubicBezTo>
                  <a:cubicBezTo>
                    <a:pt x="1076709" y="427014"/>
                    <a:pt x="1072518" y="427586"/>
                    <a:pt x="1071755" y="427014"/>
                  </a:cubicBezTo>
                  <a:cubicBezTo>
                    <a:pt x="1070993" y="426443"/>
                    <a:pt x="1067469" y="424728"/>
                    <a:pt x="1066802" y="425681"/>
                  </a:cubicBezTo>
                  <a:cubicBezTo>
                    <a:pt x="1066136" y="426633"/>
                    <a:pt x="1063469" y="428062"/>
                    <a:pt x="1061945" y="427491"/>
                  </a:cubicBezTo>
                  <a:cubicBezTo>
                    <a:pt x="1060516" y="426919"/>
                    <a:pt x="1057277" y="423966"/>
                    <a:pt x="1058801" y="422538"/>
                  </a:cubicBezTo>
                  <a:cubicBezTo>
                    <a:pt x="1060326" y="421109"/>
                    <a:pt x="1068326" y="420537"/>
                    <a:pt x="1071089" y="423395"/>
                  </a:cubicBezTo>
                  <a:lnTo>
                    <a:pt x="1075946" y="422156"/>
                  </a:lnTo>
                  <a:lnTo>
                    <a:pt x="1077375" y="421775"/>
                  </a:lnTo>
                  <a:cubicBezTo>
                    <a:pt x="1078709" y="421109"/>
                    <a:pt x="1081280" y="419013"/>
                    <a:pt x="1083090" y="417108"/>
                  </a:cubicBezTo>
                  <a:lnTo>
                    <a:pt x="1085757" y="419490"/>
                  </a:lnTo>
                  <a:lnTo>
                    <a:pt x="1086900" y="420537"/>
                  </a:lnTo>
                  <a:cubicBezTo>
                    <a:pt x="1088043" y="422061"/>
                    <a:pt x="1090329" y="422442"/>
                    <a:pt x="1092044" y="421395"/>
                  </a:cubicBezTo>
                  <a:cubicBezTo>
                    <a:pt x="1093758" y="420347"/>
                    <a:pt x="1099664" y="418442"/>
                    <a:pt x="1101378" y="419585"/>
                  </a:cubicBezTo>
                  <a:lnTo>
                    <a:pt x="1102712" y="420728"/>
                  </a:lnTo>
                  <a:cubicBezTo>
                    <a:pt x="1104331" y="422061"/>
                    <a:pt x="1106331" y="423299"/>
                    <a:pt x="1107855" y="421299"/>
                  </a:cubicBezTo>
                  <a:lnTo>
                    <a:pt x="1108522" y="420347"/>
                  </a:lnTo>
                  <a:cubicBezTo>
                    <a:pt x="1107379" y="418156"/>
                    <a:pt x="1108522" y="416632"/>
                    <a:pt x="1110998" y="417108"/>
                  </a:cubicBezTo>
                  <a:cubicBezTo>
                    <a:pt x="1113475" y="417489"/>
                    <a:pt x="1121952" y="418918"/>
                    <a:pt x="1124334" y="418061"/>
                  </a:cubicBezTo>
                  <a:cubicBezTo>
                    <a:pt x="1126715" y="417203"/>
                    <a:pt x="1133001" y="417966"/>
                    <a:pt x="1130715" y="420918"/>
                  </a:cubicBezTo>
                  <a:cubicBezTo>
                    <a:pt x="1128429" y="423871"/>
                    <a:pt x="1128239" y="432063"/>
                    <a:pt x="1130620" y="431300"/>
                  </a:cubicBezTo>
                  <a:cubicBezTo>
                    <a:pt x="1133001" y="430539"/>
                    <a:pt x="1135287" y="423871"/>
                    <a:pt x="1136335" y="422538"/>
                  </a:cubicBezTo>
                  <a:cubicBezTo>
                    <a:pt x="1137383" y="421204"/>
                    <a:pt x="1140621" y="418442"/>
                    <a:pt x="1141669" y="418823"/>
                  </a:cubicBezTo>
                  <a:cubicBezTo>
                    <a:pt x="1142621" y="419204"/>
                    <a:pt x="1146812" y="419299"/>
                    <a:pt x="1149003" y="418346"/>
                  </a:cubicBezTo>
                  <a:cubicBezTo>
                    <a:pt x="1151289" y="417394"/>
                    <a:pt x="1155480" y="412917"/>
                    <a:pt x="1156909" y="410822"/>
                  </a:cubicBezTo>
                  <a:lnTo>
                    <a:pt x="1160147" y="412917"/>
                  </a:lnTo>
                  <a:lnTo>
                    <a:pt x="1162814" y="414632"/>
                  </a:lnTo>
                  <a:cubicBezTo>
                    <a:pt x="1164148" y="412822"/>
                    <a:pt x="1166339" y="410631"/>
                    <a:pt x="1167672" y="409774"/>
                  </a:cubicBezTo>
                  <a:close/>
                  <a:moveTo>
                    <a:pt x="1213201" y="409679"/>
                  </a:moveTo>
                  <a:cubicBezTo>
                    <a:pt x="1214440" y="409774"/>
                    <a:pt x="1216535" y="411394"/>
                    <a:pt x="1217869" y="413299"/>
                  </a:cubicBezTo>
                  <a:cubicBezTo>
                    <a:pt x="1219202" y="415204"/>
                    <a:pt x="1220250" y="424443"/>
                    <a:pt x="1218821" y="429491"/>
                  </a:cubicBezTo>
                  <a:lnTo>
                    <a:pt x="1212249" y="430444"/>
                  </a:lnTo>
                  <a:cubicBezTo>
                    <a:pt x="1210630" y="430634"/>
                    <a:pt x="1208725" y="430348"/>
                    <a:pt x="1207201" y="430729"/>
                  </a:cubicBezTo>
                  <a:lnTo>
                    <a:pt x="1205772" y="431110"/>
                  </a:lnTo>
                  <a:cubicBezTo>
                    <a:pt x="1203867" y="432539"/>
                    <a:pt x="1201771" y="431587"/>
                    <a:pt x="1201009" y="429015"/>
                  </a:cubicBezTo>
                  <a:cubicBezTo>
                    <a:pt x="1200343" y="426538"/>
                    <a:pt x="1185198" y="426634"/>
                    <a:pt x="1183483" y="425014"/>
                  </a:cubicBezTo>
                  <a:cubicBezTo>
                    <a:pt x="1181769" y="423395"/>
                    <a:pt x="1182245" y="422919"/>
                    <a:pt x="1184531" y="423871"/>
                  </a:cubicBezTo>
                  <a:cubicBezTo>
                    <a:pt x="1186817" y="424824"/>
                    <a:pt x="1194056" y="420442"/>
                    <a:pt x="1196723" y="420347"/>
                  </a:cubicBezTo>
                  <a:lnTo>
                    <a:pt x="1198342" y="421300"/>
                  </a:lnTo>
                  <a:lnTo>
                    <a:pt x="1204248" y="424729"/>
                  </a:lnTo>
                  <a:cubicBezTo>
                    <a:pt x="1204915" y="420823"/>
                    <a:pt x="1205581" y="418823"/>
                    <a:pt x="1205772" y="420347"/>
                  </a:cubicBezTo>
                  <a:cubicBezTo>
                    <a:pt x="1205962" y="421871"/>
                    <a:pt x="1207677" y="425395"/>
                    <a:pt x="1209201" y="424919"/>
                  </a:cubicBezTo>
                  <a:cubicBezTo>
                    <a:pt x="1210725" y="424443"/>
                    <a:pt x="1213487" y="424443"/>
                    <a:pt x="1214725" y="424252"/>
                  </a:cubicBezTo>
                  <a:cubicBezTo>
                    <a:pt x="1215964" y="424062"/>
                    <a:pt x="1215583" y="422347"/>
                    <a:pt x="1211487" y="421204"/>
                  </a:cubicBezTo>
                  <a:lnTo>
                    <a:pt x="1215773" y="417013"/>
                  </a:lnTo>
                  <a:cubicBezTo>
                    <a:pt x="1216249" y="416537"/>
                    <a:pt x="1212820" y="413584"/>
                    <a:pt x="1211392" y="411679"/>
                  </a:cubicBezTo>
                  <a:cubicBezTo>
                    <a:pt x="1211106" y="411298"/>
                    <a:pt x="1211677" y="410060"/>
                    <a:pt x="1212154" y="409965"/>
                  </a:cubicBezTo>
                  <a:close/>
                  <a:moveTo>
                    <a:pt x="1275972" y="409489"/>
                  </a:moveTo>
                  <a:cubicBezTo>
                    <a:pt x="1277591" y="408727"/>
                    <a:pt x="1283116" y="417109"/>
                    <a:pt x="1281401" y="420823"/>
                  </a:cubicBezTo>
                  <a:cubicBezTo>
                    <a:pt x="1279591" y="424443"/>
                    <a:pt x="1276924" y="426348"/>
                    <a:pt x="1275305" y="424919"/>
                  </a:cubicBezTo>
                  <a:cubicBezTo>
                    <a:pt x="1273686" y="423490"/>
                    <a:pt x="1271019" y="419204"/>
                    <a:pt x="1272638" y="418347"/>
                  </a:cubicBezTo>
                  <a:cubicBezTo>
                    <a:pt x="1274257" y="417490"/>
                    <a:pt x="1277591" y="414537"/>
                    <a:pt x="1276639" y="413680"/>
                  </a:cubicBezTo>
                  <a:cubicBezTo>
                    <a:pt x="1275686" y="412822"/>
                    <a:pt x="1274448" y="410060"/>
                    <a:pt x="1275972" y="409489"/>
                  </a:cubicBezTo>
                  <a:close/>
                  <a:moveTo>
                    <a:pt x="848109" y="409298"/>
                  </a:moveTo>
                  <a:cubicBezTo>
                    <a:pt x="849919" y="408346"/>
                    <a:pt x="853728" y="414823"/>
                    <a:pt x="850585" y="416251"/>
                  </a:cubicBezTo>
                  <a:cubicBezTo>
                    <a:pt x="847442" y="417680"/>
                    <a:pt x="845918" y="418347"/>
                    <a:pt x="847156" y="417966"/>
                  </a:cubicBezTo>
                  <a:cubicBezTo>
                    <a:pt x="848394" y="417490"/>
                    <a:pt x="851252" y="415204"/>
                    <a:pt x="849633" y="414156"/>
                  </a:cubicBezTo>
                  <a:cubicBezTo>
                    <a:pt x="848013" y="413108"/>
                    <a:pt x="846299" y="410251"/>
                    <a:pt x="848109" y="409298"/>
                  </a:cubicBezTo>
                  <a:close/>
                  <a:moveTo>
                    <a:pt x="1471234" y="409107"/>
                  </a:moveTo>
                  <a:lnTo>
                    <a:pt x="1473234" y="409488"/>
                  </a:lnTo>
                  <a:lnTo>
                    <a:pt x="1475044" y="409869"/>
                  </a:lnTo>
                  <a:cubicBezTo>
                    <a:pt x="1479045" y="409679"/>
                    <a:pt x="1480664" y="410346"/>
                    <a:pt x="1478759" y="411203"/>
                  </a:cubicBezTo>
                  <a:cubicBezTo>
                    <a:pt x="1476854" y="412155"/>
                    <a:pt x="1473616" y="414632"/>
                    <a:pt x="1475044" y="415203"/>
                  </a:cubicBezTo>
                  <a:cubicBezTo>
                    <a:pt x="1476473" y="415775"/>
                    <a:pt x="1479331" y="417489"/>
                    <a:pt x="1477330" y="417489"/>
                  </a:cubicBezTo>
                  <a:cubicBezTo>
                    <a:pt x="1475330" y="417489"/>
                    <a:pt x="1469615" y="416156"/>
                    <a:pt x="1468948" y="414537"/>
                  </a:cubicBezTo>
                  <a:cubicBezTo>
                    <a:pt x="1468282" y="412917"/>
                    <a:pt x="1468282" y="407774"/>
                    <a:pt x="1471234" y="409107"/>
                  </a:cubicBezTo>
                  <a:close/>
                  <a:moveTo>
                    <a:pt x="1202724" y="407869"/>
                  </a:moveTo>
                  <a:cubicBezTo>
                    <a:pt x="1204533" y="407869"/>
                    <a:pt x="1204724" y="409393"/>
                    <a:pt x="1203200" y="411203"/>
                  </a:cubicBezTo>
                  <a:cubicBezTo>
                    <a:pt x="1201676" y="413108"/>
                    <a:pt x="1197961" y="416251"/>
                    <a:pt x="1198342" y="414441"/>
                  </a:cubicBezTo>
                  <a:cubicBezTo>
                    <a:pt x="1198723" y="412632"/>
                    <a:pt x="1200914" y="407869"/>
                    <a:pt x="1202724" y="407869"/>
                  </a:cubicBezTo>
                  <a:close/>
                  <a:moveTo>
                    <a:pt x="1317596" y="406631"/>
                  </a:moveTo>
                  <a:lnTo>
                    <a:pt x="1321311" y="406631"/>
                  </a:lnTo>
                  <a:cubicBezTo>
                    <a:pt x="1324930" y="407965"/>
                    <a:pt x="1327026" y="409108"/>
                    <a:pt x="1325978" y="409108"/>
                  </a:cubicBezTo>
                  <a:cubicBezTo>
                    <a:pt x="1324930" y="409108"/>
                    <a:pt x="1320930" y="410536"/>
                    <a:pt x="1318834" y="411679"/>
                  </a:cubicBezTo>
                  <a:cubicBezTo>
                    <a:pt x="1316739" y="412822"/>
                    <a:pt x="1317977" y="418252"/>
                    <a:pt x="1318453" y="419871"/>
                  </a:cubicBezTo>
                  <a:cubicBezTo>
                    <a:pt x="1318930" y="421395"/>
                    <a:pt x="1316263" y="425681"/>
                    <a:pt x="1312453" y="424633"/>
                  </a:cubicBezTo>
                  <a:lnTo>
                    <a:pt x="1309119" y="424348"/>
                  </a:lnTo>
                  <a:lnTo>
                    <a:pt x="1305309" y="423966"/>
                  </a:lnTo>
                  <a:cubicBezTo>
                    <a:pt x="1300927" y="424157"/>
                    <a:pt x="1296831" y="423395"/>
                    <a:pt x="1296260" y="422347"/>
                  </a:cubicBezTo>
                  <a:cubicBezTo>
                    <a:pt x="1295689" y="421300"/>
                    <a:pt x="1294927" y="418442"/>
                    <a:pt x="1295784" y="418156"/>
                  </a:cubicBezTo>
                  <a:lnTo>
                    <a:pt x="1296736" y="417966"/>
                  </a:lnTo>
                  <a:lnTo>
                    <a:pt x="1301499" y="416918"/>
                  </a:lnTo>
                  <a:cubicBezTo>
                    <a:pt x="1304166" y="419776"/>
                    <a:pt x="1308928" y="421109"/>
                    <a:pt x="1312167" y="419871"/>
                  </a:cubicBezTo>
                  <a:lnTo>
                    <a:pt x="1311786" y="416537"/>
                  </a:lnTo>
                  <a:cubicBezTo>
                    <a:pt x="1311500" y="414346"/>
                    <a:pt x="1315215" y="412822"/>
                    <a:pt x="1312167" y="409774"/>
                  </a:cubicBezTo>
                  <a:cubicBezTo>
                    <a:pt x="1309690" y="407298"/>
                    <a:pt x="1311976" y="406631"/>
                    <a:pt x="1317596" y="406631"/>
                  </a:cubicBezTo>
                  <a:close/>
                  <a:moveTo>
                    <a:pt x="1711074" y="406154"/>
                  </a:moveTo>
                  <a:lnTo>
                    <a:pt x="1711264" y="406535"/>
                  </a:lnTo>
                  <a:cubicBezTo>
                    <a:pt x="1712026" y="408345"/>
                    <a:pt x="1712693" y="410250"/>
                    <a:pt x="1713074" y="412155"/>
                  </a:cubicBezTo>
                  <a:lnTo>
                    <a:pt x="1713265" y="413298"/>
                  </a:lnTo>
                  <a:cubicBezTo>
                    <a:pt x="1712979" y="414632"/>
                    <a:pt x="1711646" y="415775"/>
                    <a:pt x="1710217" y="415775"/>
                  </a:cubicBezTo>
                  <a:lnTo>
                    <a:pt x="1709264" y="415298"/>
                  </a:lnTo>
                  <a:cubicBezTo>
                    <a:pt x="1706502" y="413965"/>
                    <a:pt x="1703835" y="412536"/>
                    <a:pt x="1701358" y="410917"/>
                  </a:cubicBezTo>
                  <a:lnTo>
                    <a:pt x="1700787" y="410536"/>
                  </a:lnTo>
                  <a:cubicBezTo>
                    <a:pt x="1701263" y="409202"/>
                    <a:pt x="1703264" y="408726"/>
                    <a:pt x="1703930" y="408917"/>
                  </a:cubicBezTo>
                  <a:cubicBezTo>
                    <a:pt x="1704597" y="409107"/>
                    <a:pt x="1705836" y="408821"/>
                    <a:pt x="1706597" y="408155"/>
                  </a:cubicBezTo>
                  <a:cubicBezTo>
                    <a:pt x="1707455" y="407488"/>
                    <a:pt x="1710312" y="405869"/>
                    <a:pt x="1711074" y="406154"/>
                  </a:cubicBezTo>
                  <a:close/>
                  <a:moveTo>
                    <a:pt x="1507810" y="404821"/>
                  </a:moveTo>
                  <a:lnTo>
                    <a:pt x="1510954" y="405678"/>
                  </a:lnTo>
                  <a:lnTo>
                    <a:pt x="1512192" y="406059"/>
                  </a:lnTo>
                  <a:cubicBezTo>
                    <a:pt x="1512954" y="409965"/>
                    <a:pt x="1506096" y="409393"/>
                    <a:pt x="1504096" y="408441"/>
                  </a:cubicBezTo>
                  <a:cubicBezTo>
                    <a:pt x="1502190" y="407488"/>
                    <a:pt x="1503810" y="405773"/>
                    <a:pt x="1507810" y="404821"/>
                  </a:cubicBezTo>
                  <a:close/>
                  <a:moveTo>
                    <a:pt x="1436087" y="404440"/>
                  </a:moveTo>
                  <a:cubicBezTo>
                    <a:pt x="1437801" y="403106"/>
                    <a:pt x="1441040" y="402344"/>
                    <a:pt x="1440183" y="406154"/>
                  </a:cubicBezTo>
                  <a:lnTo>
                    <a:pt x="1446850" y="405487"/>
                  </a:lnTo>
                  <a:cubicBezTo>
                    <a:pt x="1446945" y="405487"/>
                    <a:pt x="1447517" y="407011"/>
                    <a:pt x="1447231" y="407392"/>
                  </a:cubicBezTo>
                  <a:lnTo>
                    <a:pt x="1445612" y="408821"/>
                  </a:lnTo>
                  <a:cubicBezTo>
                    <a:pt x="1443040" y="408916"/>
                    <a:pt x="1437515" y="407583"/>
                    <a:pt x="1435896" y="407392"/>
                  </a:cubicBezTo>
                  <a:cubicBezTo>
                    <a:pt x="1434277" y="407107"/>
                    <a:pt x="1434372" y="405868"/>
                    <a:pt x="1436087" y="404440"/>
                  </a:cubicBezTo>
                  <a:close/>
                  <a:moveTo>
                    <a:pt x="1548291" y="404059"/>
                  </a:moveTo>
                  <a:cubicBezTo>
                    <a:pt x="1548958" y="404535"/>
                    <a:pt x="1548862" y="406535"/>
                    <a:pt x="1548481" y="406726"/>
                  </a:cubicBezTo>
                  <a:cubicBezTo>
                    <a:pt x="1545624" y="407869"/>
                    <a:pt x="1542671" y="409297"/>
                    <a:pt x="1539718" y="409488"/>
                  </a:cubicBezTo>
                  <a:lnTo>
                    <a:pt x="1537623" y="409583"/>
                  </a:lnTo>
                  <a:cubicBezTo>
                    <a:pt x="1534670" y="407964"/>
                    <a:pt x="1534289" y="406249"/>
                    <a:pt x="1536670" y="405773"/>
                  </a:cubicBezTo>
                  <a:lnTo>
                    <a:pt x="1537718" y="405011"/>
                  </a:lnTo>
                  <a:cubicBezTo>
                    <a:pt x="1541623" y="402154"/>
                    <a:pt x="1545433" y="401677"/>
                    <a:pt x="1548291" y="404059"/>
                  </a:cubicBezTo>
                  <a:close/>
                  <a:moveTo>
                    <a:pt x="1909860" y="403964"/>
                  </a:moveTo>
                  <a:cubicBezTo>
                    <a:pt x="1912146" y="403488"/>
                    <a:pt x="1912241" y="405393"/>
                    <a:pt x="1910050" y="408250"/>
                  </a:cubicBezTo>
                  <a:cubicBezTo>
                    <a:pt x="1907860" y="411108"/>
                    <a:pt x="1898239" y="415584"/>
                    <a:pt x="1897287" y="414537"/>
                  </a:cubicBezTo>
                  <a:cubicBezTo>
                    <a:pt x="1896335" y="413489"/>
                    <a:pt x="1894525" y="409679"/>
                    <a:pt x="1894525" y="408536"/>
                  </a:cubicBezTo>
                  <a:lnTo>
                    <a:pt x="1895191" y="408060"/>
                  </a:lnTo>
                  <a:cubicBezTo>
                    <a:pt x="1895858" y="407583"/>
                    <a:pt x="1897763" y="407488"/>
                    <a:pt x="1898430" y="407964"/>
                  </a:cubicBezTo>
                  <a:lnTo>
                    <a:pt x="1901573" y="410155"/>
                  </a:lnTo>
                  <a:cubicBezTo>
                    <a:pt x="1903573" y="408060"/>
                    <a:pt x="1907574" y="404440"/>
                    <a:pt x="1909860" y="403964"/>
                  </a:cubicBezTo>
                  <a:close/>
                  <a:moveTo>
                    <a:pt x="1633254" y="403964"/>
                  </a:moveTo>
                  <a:cubicBezTo>
                    <a:pt x="1634968" y="403964"/>
                    <a:pt x="1637064" y="405012"/>
                    <a:pt x="1638302" y="406060"/>
                  </a:cubicBezTo>
                  <a:lnTo>
                    <a:pt x="1638969" y="406631"/>
                  </a:lnTo>
                  <a:cubicBezTo>
                    <a:pt x="1638397" y="408250"/>
                    <a:pt x="1634111" y="411298"/>
                    <a:pt x="1629444" y="413394"/>
                  </a:cubicBezTo>
                  <a:lnTo>
                    <a:pt x="1626491" y="416632"/>
                  </a:lnTo>
                  <a:lnTo>
                    <a:pt x="1626110" y="417109"/>
                  </a:lnTo>
                  <a:cubicBezTo>
                    <a:pt x="1625348" y="417490"/>
                    <a:pt x="1624300" y="417394"/>
                    <a:pt x="1623634" y="416823"/>
                  </a:cubicBezTo>
                  <a:cubicBezTo>
                    <a:pt x="1622967" y="416251"/>
                    <a:pt x="1621633" y="411489"/>
                    <a:pt x="1622110" y="407393"/>
                  </a:cubicBezTo>
                  <a:lnTo>
                    <a:pt x="1627158" y="405679"/>
                  </a:lnTo>
                  <a:cubicBezTo>
                    <a:pt x="1629158" y="405012"/>
                    <a:pt x="1631254" y="403964"/>
                    <a:pt x="1633254" y="403964"/>
                  </a:cubicBezTo>
                  <a:close/>
                  <a:moveTo>
                    <a:pt x="1427896" y="403582"/>
                  </a:moveTo>
                  <a:lnTo>
                    <a:pt x="1427800" y="404821"/>
                  </a:lnTo>
                  <a:lnTo>
                    <a:pt x="1427514" y="408440"/>
                  </a:lnTo>
                  <a:cubicBezTo>
                    <a:pt x="1430563" y="407964"/>
                    <a:pt x="1432944" y="408821"/>
                    <a:pt x="1432944" y="410345"/>
                  </a:cubicBezTo>
                  <a:cubicBezTo>
                    <a:pt x="1432944" y="411869"/>
                    <a:pt x="1431991" y="415203"/>
                    <a:pt x="1430753" y="414346"/>
                  </a:cubicBezTo>
                  <a:lnTo>
                    <a:pt x="1430467" y="413393"/>
                  </a:lnTo>
                  <a:cubicBezTo>
                    <a:pt x="1429229" y="409774"/>
                    <a:pt x="1427038" y="408440"/>
                    <a:pt x="1423514" y="410059"/>
                  </a:cubicBezTo>
                  <a:lnTo>
                    <a:pt x="1421990" y="410821"/>
                  </a:lnTo>
                  <a:cubicBezTo>
                    <a:pt x="1420942" y="412441"/>
                    <a:pt x="1418847" y="413203"/>
                    <a:pt x="1417418" y="412345"/>
                  </a:cubicBezTo>
                  <a:cubicBezTo>
                    <a:pt x="1415989" y="411583"/>
                    <a:pt x="1410941" y="410250"/>
                    <a:pt x="1410274" y="411869"/>
                  </a:cubicBezTo>
                  <a:cubicBezTo>
                    <a:pt x="1409607" y="413393"/>
                    <a:pt x="1411036" y="417584"/>
                    <a:pt x="1409512" y="418156"/>
                  </a:cubicBezTo>
                  <a:cubicBezTo>
                    <a:pt x="1407988" y="418822"/>
                    <a:pt x="1402845" y="419870"/>
                    <a:pt x="1403035" y="418727"/>
                  </a:cubicBezTo>
                  <a:lnTo>
                    <a:pt x="1403226" y="418060"/>
                  </a:lnTo>
                  <a:lnTo>
                    <a:pt x="1403702" y="416155"/>
                  </a:lnTo>
                  <a:cubicBezTo>
                    <a:pt x="1404273" y="414060"/>
                    <a:pt x="1406274" y="410536"/>
                    <a:pt x="1408274" y="408440"/>
                  </a:cubicBezTo>
                  <a:cubicBezTo>
                    <a:pt x="1410274" y="406345"/>
                    <a:pt x="1420275" y="406249"/>
                    <a:pt x="1421609" y="405202"/>
                  </a:cubicBezTo>
                  <a:cubicBezTo>
                    <a:pt x="1422942" y="404154"/>
                    <a:pt x="1427419" y="402058"/>
                    <a:pt x="1427896" y="403582"/>
                  </a:cubicBezTo>
                  <a:close/>
                  <a:moveTo>
                    <a:pt x="1607156" y="403392"/>
                  </a:moveTo>
                  <a:cubicBezTo>
                    <a:pt x="1607156" y="403297"/>
                    <a:pt x="1609156" y="403202"/>
                    <a:pt x="1609537" y="403487"/>
                  </a:cubicBezTo>
                  <a:cubicBezTo>
                    <a:pt x="1610203" y="404249"/>
                    <a:pt x="1611061" y="405583"/>
                    <a:pt x="1610680" y="406059"/>
                  </a:cubicBezTo>
                  <a:lnTo>
                    <a:pt x="1609632" y="407393"/>
                  </a:lnTo>
                  <a:cubicBezTo>
                    <a:pt x="1607822" y="408536"/>
                    <a:pt x="1598583" y="413965"/>
                    <a:pt x="1596107" y="415965"/>
                  </a:cubicBezTo>
                  <a:cubicBezTo>
                    <a:pt x="1593630" y="417966"/>
                    <a:pt x="1589629" y="418537"/>
                    <a:pt x="1587153" y="417108"/>
                  </a:cubicBezTo>
                  <a:cubicBezTo>
                    <a:pt x="1584676" y="415775"/>
                    <a:pt x="1580009" y="410155"/>
                    <a:pt x="1580200" y="409679"/>
                  </a:cubicBezTo>
                  <a:cubicBezTo>
                    <a:pt x="1580390" y="409202"/>
                    <a:pt x="1581628" y="407964"/>
                    <a:pt x="1582771" y="408059"/>
                  </a:cubicBezTo>
                  <a:cubicBezTo>
                    <a:pt x="1583819" y="408155"/>
                    <a:pt x="1585439" y="409869"/>
                    <a:pt x="1586200" y="411107"/>
                  </a:cubicBezTo>
                  <a:cubicBezTo>
                    <a:pt x="1586962" y="412441"/>
                    <a:pt x="1592201" y="413108"/>
                    <a:pt x="1592392" y="412060"/>
                  </a:cubicBezTo>
                  <a:cubicBezTo>
                    <a:pt x="1592582" y="411012"/>
                    <a:pt x="1593820" y="407964"/>
                    <a:pt x="1594582" y="407583"/>
                  </a:cubicBezTo>
                  <a:lnTo>
                    <a:pt x="1595344" y="407583"/>
                  </a:lnTo>
                  <a:cubicBezTo>
                    <a:pt x="1599916" y="407393"/>
                    <a:pt x="1605441" y="408917"/>
                    <a:pt x="1607156" y="403392"/>
                  </a:cubicBezTo>
                  <a:close/>
                  <a:moveTo>
                    <a:pt x="320804" y="402725"/>
                  </a:moveTo>
                  <a:cubicBezTo>
                    <a:pt x="318804" y="401487"/>
                    <a:pt x="308231" y="404821"/>
                    <a:pt x="304993" y="404440"/>
                  </a:cubicBezTo>
                  <a:cubicBezTo>
                    <a:pt x="301754" y="404059"/>
                    <a:pt x="299754" y="404821"/>
                    <a:pt x="300516" y="406059"/>
                  </a:cubicBezTo>
                  <a:lnTo>
                    <a:pt x="301373" y="407202"/>
                  </a:lnTo>
                  <a:lnTo>
                    <a:pt x="302516" y="408726"/>
                  </a:lnTo>
                  <a:cubicBezTo>
                    <a:pt x="303945" y="410440"/>
                    <a:pt x="306041" y="410059"/>
                    <a:pt x="307183" y="407964"/>
                  </a:cubicBezTo>
                  <a:lnTo>
                    <a:pt x="308517" y="407678"/>
                  </a:lnTo>
                  <a:lnTo>
                    <a:pt x="313756" y="406440"/>
                  </a:lnTo>
                  <a:cubicBezTo>
                    <a:pt x="319661" y="405583"/>
                    <a:pt x="322900" y="403963"/>
                    <a:pt x="320804" y="402725"/>
                  </a:cubicBezTo>
                  <a:close/>
                  <a:moveTo>
                    <a:pt x="900210" y="402631"/>
                  </a:moveTo>
                  <a:cubicBezTo>
                    <a:pt x="901543" y="403202"/>
                    <a:pt x="904496" y="405964"/>
                    <a:pt x="903067" y="407298"/>
                  </a:cubicBezTo>
                  <a:cubicBezTo>
                    <a:pt x="901734" y="408631"/>
                    <a:pt x="896495" y="410441"/>
                    <a:pt x="893447" y="409584"/>
                  </a:cubicBezTo>
                  <a:lnTo>
                    <a:pt x="892780" y="410155"/>
                  </a:lnTo>
                  <a:cubicBezTo>
                    <a:pt x="888208" y="413965"/>
                    <a:pt x="886303" y="410632"/>
                    <a:pt x="884017" y="408250"/>
                  </a:cubicBezTo>
                  <a:cubicBezTo>
                    <a:pt x="883636" y="407869"/>
                    <a:pt x="884017" y="406917"/>
                    <a:pt x="884303" y="406345"/>
                  </a:cubicBezTo>
                  <a:cubicBezTo>
                    <a:pt x="884398" y="406155"/>
                    <a:pt x="885732" y="405964"/>
                    <a:pt x="886018" y="406250"/>
                  </a:cubicBezTo>
                  <a:cubicBezTo>
                    <a:pt x="888208" y="408346"/>
                    <a:pt x="890209" y="408060"/>
                    <a:pt x="892304" y="406155"/>
                  </a:cubicBezTo>
                  <a:lnTo>
                    <a:pt x="894018" y="404440"/>
                  </a:lnTo>
                  <a:cubicBezTo>
                    <a:pt x="896019" y="402821"/>
                    <a:pt x="898781" y="402059"/>
                    <a:pt x="900210" y="402631"/>
                  </a:cubicBezTo>
                  <a:close/>
                  <a:moveTo>
                    <a:pt x="1375222" y="402250"/>
                  </a:moveTo>
                  <a:lnTo>
                    <a:pt x="1376175" y="403107"/>
                  </a:lnTo>
                  <a:lnTo>
                    <a:pt x="1379889" y="406250"/>
                  </a:lnTo>
                  <a:cubicBezTo>
                    <a:pt x="1377984" y="410346"/>
                    <a:pt x="1373984" y="413870"/>
                    <a:pt x="1370936" y="414061"/>
                  </a:cubicBezTo>
                  <a:lnTo>
                    <a:pt x="1368936" y="413680"/>
                  </a:lnTo>
                  <a:lnTo>
                    <a:pt x="1367793" y="413489"/>
                  </a:lnTo>
                  <a:cubicBezTo>
                    <a:pt x="1366745" y="412346"/>
                    <a:pt x="1367031" y="410822"/>
                    <a:pt x="1368269" y="410060"/>
                  </a:cubicBezTo>
                  <a:lnTo>
                    <a:pt x="1369603" y="409679"/>
                  </a:lnTo>
                  <a:lnTo>
                    <a:pt x="1370650" y="409298"/>
                  </a:lnTo>
                  <a:cubicBezTo>
                    <a:pt x="1372650" y="409203"/>
                    <a:pt x="1373222" y="407774"/>
                    <a:pt x="1371889" y="406060"/>
                  </a:cubicBezTo>
                  <a:lnTo>
                    <a:pt x="1371603" y="404631"/>
                  </a:lnTo>
                  <a:lnTo>
                    <a:pt x="1371317" y="403583"/>
                  </a:lnTo>
                  <a:cubicBezTo>
                    <a:pt x="1371984" y="402250"/>
                    <a:pt x="1373794" y="401678"/>
                    <a:pt x="1375222" y="402250"/>
                  </a:cubicBezTo>
                  <a:close/>
                  <a:moveTo>
                    <a:pt x="1821754" y="401868"/>
                  </a:moveTo>
                  <a:cubicBezTo>
                    <a:pt x="1822421" y="402249"/>
                    <a:pt x="1822993" y="402821"/>
                    <a:pt x="1823564" y="403297"/>
                  </a:cubicBezTo>
                  <a:lnTo>
                    <a:pt x="1824802" y="404345"/>
                  </a:lnTo>
                  <a:cubicBezTo>
                    <a:pt x="1826231" y="405488"/>
                    <a:pt x="1826707" y="407107"/>
                    <a:pt x="1826517" y="407393"/>
                  </a:cubicBezTo>
                  <a:cubicBezTo>
                    <a:pt x="1826326" y="407678"/>
                    <a:pt x="1824707" y="407202"/>
                    <a:pt x="1822897" y="406250"/>
                  </a:cubicBezTo>
                  <a:cubicBezTo>
                    <a:pt x="1821183" y="405392"/>
                    <a:pt x="1816420" y="405011"/>
                    <a:pt x="1816801" y="407583"/>
                  </a:cubicBezTo>
                  <a:cubicBezTo>
                    <a:pt x="1817182" y="410155"/>
                    <a:pt x="1809753" y="410346"/>
                    <a:pt x="1810800" y="406250"/>
                  </a:cubicBezTo>
                  <a:lnTo>
                    <a:pt x="1812039" y="402821"/>
                  </a:lnTo>
                  <a:cubicBezTo>
                    <a:pt x="1812705" y="401011"/>
                    <a:pt x="1818897" y="400439"/>
                    <a:pt x="1821754" y="401868"/>
                  </a:cubicBezTo>
                  <a:close/>
                  <a:moveTo>
                    <a:pt x="1798227" y="401582"/>
                  </a:moveTo>
                  <a:cubicBezTo>
                    <a:pt x="1799465" y="400058"/>
                    <a:pt x="1804990" y="400439"/>
                    <a:pt x="1803561" y="402249"/>
                  </a:cubicBezTo>
                  <a:cubicBezTo>
                    <a:pt x="1802132" y="404059"/>
                    <a:pt x="1808323" y="405964"/>
                    <a:pt x="1808228" y="406250"/>
                  </a:cubicBezTo>
                  <a:cubicBezTo>
                    <a:pt x="1808133" y="406535"/>
                    <a:pt x="1807371" y="408821"/>
                    <a:pt x="1806704" y="410441"/>
                  </a:cubicBezTo>
                  <a:cubicBezTo>
                    <a:pt x="1806037" y="412155"/>
                    <a:pt x="1795274" y="414632"/>
                    <a:pt x="1793750" y="413203"/>
                  </a:cubicBezTo>
                  <a:cubicBezTo>
                    <a:pt x="1792226" y="411679"/>
                    <a:pt x="1792131" y="409393"/>
                    <a:pt x="1793560" y="408059"/>
                  </a:cubicBezTo>
                  <a:cubicBezTo>
                    <a:pt x="1794988" y="406726"/>
                    <a:pt x="1800703" y="408250"/>
                    <a:pt x="1801561" y="406726"/>
                  </a:cubicBezTo>
                  <a:lnTo>
                    <a:pt x="1801085" y="406345"/>
                  </a:lnTo>
                  <a:lnTo>
                    <a:pt x="1800132" y="405488"/>
                  </a:lnTo>
                  <a:cubicBezTo>
                    <a:pt x="1797846" y="404916"/>
                    <a:pt x="1796988" y="403202"/>
                    <a:pt x="1798227" y="401582"/>
                  </a:cubicBezTo>
                  <a:close/>
                  <a:moveTo>
                    <a:pt x="290419" y="400915"/>
                  </a:moveTo>
                  <a:cubicBezTo>
                    <a:pt x="287181" y="399963"/>
                    <a:pt x="282704" y="402249"/>
                    <a:pt x="280418" y="405868"/>
                  </a:cubicBezTo>
                  <a:lnTo>
                    <a:pt x="272417" y="403582"/>
                  </a:lnTo>
                  <a:lnTo>
                    <a:pt x="268988" y="402630"/>
                  </a:lnTo>
                  <a:cubicBezTo>
                    <a:pt x="268512" y="405297"/>
                    <a:pt x="266798" y="407297"/>
                    <a:pt x="265274" y="407107"/>
                  </a:cubicBezTo>
                  <a:cubicBezTo>
                    <a:pt x="263750" y="406916"/>
                    <a:pt x="258606" y="408916"/>
                    <a:pt x="257177" y="409202"/>
                  </a:cubicBezTo>
                  <a:cubicBezTo>
                    <a:pt x="255749" y="409488"/>
                    <a:pt x="249652" y="407107"/>
                    <a:pt x="246890" y="406154"/>
                  </a:cubicBezTo>
                  <a:cubicBezTo>
                    <a:pt x="244128" y="405106"/>
                    <a:pt x="236317" y="409583"/>
                    <a:pt x="234032" y="411393"/>
                  </a:cubicBezTo>
                  <a:lnTo>
                    <a:pt x="232031" y="413107"/>
                  </a:lnTo>
                  <a:cubicBezTo>
                    <a:pt x="228888" y="415679"/>
                    <a:pt x="229174" y="415774"/>
                    <a:pt x="226792" y="413203"/>
                  </a:cubicBezTo>
                  <a:cubicBezTo>
                    <a:pt x="225268" y="411583"/>
                    <a:pt x="223649" y="409964"/>
                    <a:pt x="221744" y="408631"/>
                  </a:cubicBezTo>
                  <a:lnTo>
                    <a:pt x="220696" y="407964"/>
                  </a:lnTo>
                  <a:cubicBezTo>
                    <a:pt x="218887" y="407869"/>
                    <a:pt x="217267" y="408345"/>
                    <a:pt x="217172" y="409012"/>
                  </a:cubicBezTo>
                  <a:cubicBezTo>
                    <a:pt x="216982" y="409678"/>
                    <a:pt x="215077" y="411488"/>
                    <a:pt x="213267" y="411298"/>
                  </a:cubicBezTo>
                  <a:cubicBezTo>
                    <a:pt x="211457" y="411107"/>
                    <a:pt x="212410" y="416155"/>
                    <a:pt x="213076" y="417394"/>
                  </a:cubicBezTo>
                  <a:cubicBezTo>
                    <a:pt x="213458" y="418727"/>
                    <a:pt x="218029" y="418822"/>
                    <a:pt x="219268" y="417775"/>
                  </a:cubicBezTo>
                  <a:cubicBezTo>
                    <a:pt x="220506" y="416727"/>
                    <a:pt x="225078" y="417203"/>
                    <a:pt x="229459" y="418822"/>
                  </a:cubicBezTo>
                  <a:lnTo>
                    <a:pt x="233555" y="419965"/>
                  </a:lnTo>
                  <a:cubicBezTo>
                    <a:pt x="234317" y="420156"/>
                    <a:pt x="236413" y="419013"/>
                    <a:pt x="236889" y="418060"/>
                  </a:cubicBezTo>
                  <a:cubicBezTo>
                    <a:pt x="237556" y="416822"/>
                    <a:pt x="237270" y="416536"/>
                    <a:pt x="239651" y="416632"/>
                  </a:cubicBezTo>
                  <a:lnTo>
                    <a:pt x="245652" y="416822"/>
                  </a:lnTo>
                  <a:cubicBezTo>
                    <a:pt x="252224" y="417394"/>
                    <a:pt x="258987" y="417775"/>
                    <a:pt x="260797" y="417679"/>
                  </a:cubicBezTo>
                  <a:lnTo>
                    <a:pt x="262321" y="417203"/>
                  </a:lnTo>
                  <a:lnTo>
                    <a:pt x="266798" y="415870"/>
                  </a:lnTo>
                  <a:cubicBezTo>
                    <a:pt x="272417" y="413965"/>
                    <a:pt x="275084" y="412250"/>
                    <a:pt x="272703" y="411964"/>
                  </a:cubicBezTo>
                  <a:lnTo>
                    <a:pt x="271750" y="411298"/>
                  </a:lnTo>
                  <a:lnTo>
                    <a:pt x="270226" y="410250"/>
                  </a:lnTo>
                  <a:cubicBezTo>
                    <a:pt x="269179" y="409202"/>
                    <a:pt x="270608" y="409393"/>
                    <a:pt x="273465" y="410821"/>
                  </a:cubicBezTo>
                  <a:cubicBezTo>
                    <a:pt x="276323" y="412250"/>
                    <a:pt x="286038" y="411774"/>
                    <a:pt x="286038" y="410250"/>
                  </a:cubicBezTo>
                  <a:lnTo>
                    <a:pt x="286133" y="408916"/>
                  </a:lnTo>
                  <a:cubicBezTo>
                    <a:pt x="286228" y="407202"/>
                    <a:pt x="285562" y="404916"/>
                    <a:pt x="286705" y="404059"/>
                  </a:cubicBezTo>
                  <a:close/>
                  <a:moveTo>
                    <a:pt x="1753841" y="399487"/>
                  </a:moveTo>
                  <a:cubicBezTo>
                    <a:pt x="1756413" y="400630"/>
                    <a:pt x="1759366" y="402821"/>
                    <a:pt x="1760318" y="404345"/>
                  </a:cubicBezTo>
                  <a:lnTo>
                    <a:pt x="1760127" y="405583"/>
                  </a:lnTo>
                  <a:cubicBezTo>
                    <a:pt x="1759747" y="407393"/>
                    <a:pt x="1758604" y="409203"/>
                    <a:pt x="1757365" y="410822"/>
                  </a:cubicBezTo>
                  <a:cubicBezTo>
                    <a:pt x="1756889" y="411489"/>
                    <a:pt x="1755175" y="411870"/>
                    <a:pt x="1754127" y="411679"/>
                  </a:cubicBezTo>
                  <a:lnTo>
                    <a:pt x="1744411" y="410441"/>
                  </a:lnTo>
                  <a:cubicBezTo>
                    <a:pt x="1745459" y="414727"/>
                    <a:pt x="1746221" y="418537"/>
                    <a:pt x="1746126" y="418918"/>
                  </a:cubicBezTo>
                  <a:cubicBezTo>
                    <a:pt x="1746030" y="419299"/>
                    <a:pt x="1744507" y="420061"/>
                    <a:pt x="1742982" y="419775"/>
                  </a:cubicBezTo>
                  <a:lnTo>
                    <a:pt x="1742506" y="419109"/>
                  </a:lnTo>
                  <a:cubicBezTo>
                    <a:pt x="1741935" y="418346"/>
                    <a:pt x="1742411" y="417108"/>
                    <a:pt x="1742316" y="416061"/>
                  </a:cubicBezTo>
                  <a:lnTo>
                    <a:pt x="1741935" y="413108"/>
                  </a:lnTo>
                  <a:cubicBezTo>
                    <a:pt x="1739363" y="411774"/>
                    <a:pt x="1738125" y="409584"/>
                    <a:pt x="1739173" y="408250"/>
                  </a:cubicBezTo>
                  <a:cubicBezTo>
                    <a:pt x="1740220" y="406917"/>
                    <a:pt x="1743840" y="403297"/>
                    <a:pt x="1744125" y="404154"/>
                  </a:cubicBezTo>
                  <a:cubicBezTo>
                    <a:pt x="1744507" y="405012"/>
                    <a:pt x="1746888" y="406726"/>
                    <a:pt x="1748698" y="406250"/>
                  </a:cubicBezTo>
                  <a:lnTo>
                    <a:pt x="1750031" y="405393"/>
                  </a:lnTo>
                  <a:cubicBezTo>
                    <a:pt x="1751079" y="404726"/>
                    <a:pt x="1751936" y="403678"/>
                    <a:pt x="1752412" y="402630"/>
                  </a:cubicBezTo>
                  <a:close/>
                  <a:moveTo>
                    <a:pt x="1013081" y="399487"/>
                  </a:moveTo>
                  <a:lnTo>
                    <a:pt x="1013653" y="403868"/>
                  </a:lnTo>
                  <a:lnTo>
                    <a:pt x="1013843" y="405678"/>
                  </a:lnTo>
                  <a:cubicBezTo>
                    <a:pt x="1016510" y="408250"/>
                    <a:pt x="1016986" y="409869"/>
                    <a:pt x="1014700" y="409107"/>
                  </a:cubicBezTo>
                  <a:cubicBezTo>
                    <a:pt x="1012510" y="408345"/>
                    <a:pt x="1007652" y="403201"/>
                    <a:pt x="1007652" y="401868"/>
                  </a:cubicBezTo>
                  <a:cubicBezTo>
                    <a:pt x="1007652" y="400534"/>
                    <a:pt x="1010128" y="399391"/>
                    <a:pt x="1013081" y="399487"/>
                  </a:cubicBezTo>
                  <a:close/>
                  <a:moveTo>
                    <a:pt x="1705929" y="398534"/>
                  </a:moveTo>
                  <a:lnTo>
                    <a:pt x="1707148" y="398737"/>
                  </a:lnTo>
                  <a:lnTo>
                    <a:pt x="1702501" y="401487"/>
                  </a:lnTo>
                  <a:cubicBezTo>
                    <a:pt x="1704025" y="402915"/>
                    <a:pt x="1705549" y="401582"/>
                    <a:pt x="1705929" y="398534"/>
                  </a:cubicBezTo>
                  <a:close/>
                  <a:moveTo>
                    <a:pt x="2233996" y="396439"/>
                  </a:moveTo>
                  <a:cubicBezTo>
                    <a:pt x="2234092" y="397011"/>
                    <a:pt x="2232949" y="399773"/>
                    <a:pt x="2231234" y="400821"/>
                  </a:cubicBezTo>
                  <a:cubicBezTo>
                    <a:pt x="2229520" y="401869"/>
                    <a:pt x="2232377" y="407203"/>
                    <a:pt x="2230567" y="406727"/>
                  </a:cubicBezTo>
                  <a:lnTo>
                    <a:pt x="2228948" y="406250"/>
                  </a:lnTo>
                  <a:lnTo>
                    <a:pt x="2227519" y="405679"/>
                  </a:lnTo>
                  <a:cubicBezTo>
                    <a:pt x="2225900" y="405203"/>
                    <a:pt x="2225900" y="403393"/>
                    <a:pt x="2227519" y="401774"/>
                  </a:cubicBezTo>
                  <a:cubicBezTo>
                    <a:pt x="2229138" y="400154"/>
                    <a:pt x="2233901" y="395773"/>
                    <a:pt x="2233996" y="396439"/>
                  </a:cubicBezTo>
                  <a:close/>
                  <a:moveTo>
                    <a:pt x="1777938" y="396133"/>
                  </a:moveTo>
                  <a:lnTo>
                    <a:pt x="1778034" y="398153"/>
                  </a:lnTo>
                  <a:cubicBezTo>
                    <a:pt x="1777177" y="401392"/>
                    <a:pt x="1776129" y="402820"/>
                    <a:pt x="1775748" y="401487"/>
                  </a:cubicBezTo>
                  <a:close/>
                  <a:moveTo>
                    <a:pt x="1711549" y="395867"/>
                  </a:moveTo>
                  <a:cubicBezTo>
                    <a:pt x="1712026" y="395581"/>
                    <a:pt x="1713645" y="395867"/>
                    <a:pt x="1714121" y="396343"/>
                  </a:cubicBezTo>
                  <a:cubicBezTo>
                    <a:pt x="1716121" y="398058"/>
                    <a:pt x="1717836" y="399963"/>
                    <a:pt x="1720788" y="397105"/>
                  </a:cubicBezTo>
                  <a:cubicBezTo>
                    <a:pt x="1721074" y="396820"/>
                    <a:pt x="1723646" y="397962"/>
                    <a:pt x="1724885" y="398725"/>
                  </a:cubicBezTo>
                  <a:lnTo>
                    <a:pt x="1728027" y="400725"/>
                  </a:lnTo>
                  <a:cubicBezTo>
                    <a:pt x="1731742" y="403297"/>
                    <a:pt x="1734219" y="405963"/>
                    <a:pt x="1733457" y="406821"/>
                  </a:cubicBezTo>
                  <a:cubicBezTo>
                    <a:pt x="1732695" y="407583"/>
                    <a:pt x="1729361" y="408821"/>
                    <a:pt x="1728123" y="407202"/>
                  </a:cubicBezTo>
                  <a:cubicBezTo>
                    <a:pt x="1726789" y="405583"/>
                    <a:pt x="1722122" y="401868"/>
                    <a:pt x="1721170" y="403106"/>
                  </a:cubicBezTo>
                  <a:cubicBezTo>
                    <a:pt x="1720122" y="404344"/>
                    <a:pt x="1716979" y="406821"/>
                    <a:pt x="1716407" y="405963"/>
                  </a:cubicBezTo>
                  <a:lnTo>
                    <a:pt x="1716407" y="405202"/>
                  </a:lnTo>
                  <a:cubicBezTo>
                    <a:pt x="1716503" y="401487"/>
                    <a:pt x="1714407" y="399772"/>
                    <a:pt x="1709930" y="399201"/>
                  </a:cubicBezTo>
                  <a:lnTo>
                    <a:pt x="1707148" y="398737"/>
                  </a:lnTo>
                  <a:lnTo>
                    <a:pt x="1707168" y="398725"/>
                  </a:lnTo>
                  <a:close/>
                  <a:moveTo>
                    <a:pt x="1862712" y="395106"/>
                  </a:moveTo>
                  <a:cubicBezTo>
                    <a:pt x="1866998" y="394439"/>
                    <a:pt x="1865474" y="397487"/>
                    <a:pt x="1865951" y="399297"/>
                  </a:cubicBezTo>
                  <a:cubicBezTo>
                    <a:pt x="1866141" y="399868"/>
                    <a:pt x="1867474" y="400821"/>
                    <a:pt x="1867760" y="400725"/>
                  </a:cubicBezTo>
                  <a:lnTo>
                    <a:pt x="1868903" y="400344"/>
                  </a:lnTo>
                  <a:cubicBezTo>
                    <a:pt x="1869951" y="400535"/>
                    <a:pt x="1871475" y="401964"/>
                    <a:pt x="1872332" y="403488"/>
                  </a:cubicBezTo>
                  <a:cubicBezTo>
                    <a:pt x="1873189" y="405012"/>
                    <a:pt x="1876428" y="407583"/>
                    <a:pt x="1873475" y="410441"/>
                  </a:cubicBezTo>
                  <a:lnTo>
                    <a:pt x="1869475" y="409488"/>
                  </a:lnTo>
                  <a:lnTo>
                    <a:pt x="1867665" y="409107"/>
                  </a:lnTo>
                  <a:cubicBezTo>
                    <a:pt x="1865855" y="408631"/>
                    <a:pt x="1863188" y="409679"/>
                    <a:pt x="1861760" y="411489"/>
                  </a:cubicBezTo>
                  <a:lnTo>
                    <a:pt x="1860711" y="413203"/>
                  </a:lnTo>
                  <a:lnTo>
                    <a:pt x="1860235" y="414060"/>
                  </a:lnTo>
                  <a:cubicBezTo>
                    <a:pt x="1859664" y="416442"/>
                    <a:pt x="1858997" y="417108"/>
                    <a:pt x="1858616" y="415394"/>
                  </a:cubicBezTo>
                  <a:cubicBezTo>
                    <a:pt x="1858521" y="413584"/>
                    <a:pt x="1850615" y="411108"/>
                    <a:pt x="1849948" y="412822"/>
                  </a:cubicBezTo>
                  <a:cubicBezTo>
                    <a:pt x="1849282" y="414537"/>
                    <a:pt x="1848615" y="414918"/>
                    <a:pt x="1848520" y="413775"/>
                  </a:cubicBezTo>
                  <a:lnTo>
                    <a:pt x="1847853" y="413013"/>
                  </a:lnTo>
                  <a:lnTo>
                    <a:pt x="1844043" y="408345"/>
                  </a:lnTo>
                  <a:cubicBezTo>
                    <a:pt x="1840518" y="410917"/>
                    <a:pt x="1837756" y="413775"/>
                    <a:pt x="1837756" y="414727"/>
                  </a:cubicBezTo>
                  <a:lnTo>
                    <a:pt x="1837280" y="415013"/>
                  </a:lnTo>
                  <a:cubicBezTo>
                    <a:pt x="1836327" y="415489"/>
                    <a:pt x="1835089" y="415870"/>
                    <a:pt x="1833946" y="415870"/>
                  </a:cubicBezTo>
                  <a:cubicBezTo>
                    <a:pt x="1833470" y="415870"/>
                    <a:pt x="1832518" y="415013"/>
                    <a:pt x="1832518" y="414441"/>
                  </a:cubicBezTo>
                  <a:lnTo>
                    <a:pt x="1832327" y="412441"/>
                  </a:lnTo>
                  <a:cubicBezTo>
                    <a:pt x="1832422" y="410060"/>
                    <a:pt x="1836232" y="405583"/>
                    <a:pt x="1840900" y="402535"/>
                  </a:cubicBezTo>
                  <a:lnTo>
                    <a:pt x="1846138" y="407012"/>
                  </a:lnTo>
                  <a:cubicBezTo>
                    <a:pt x="1846329" y="407202"/>
                    <a:pt x="1848805" y="406059"/>
                    <a:pt x="1849567" y="405107"/>
                  </a:cubicBezTo>
                  <a:lnTo>
                    <a:pt x="1851186" y="403202"/>
                  </a:lnTo>
                  <a:cubicBezTo>
                    <a:pt x="1853187" y="399963"/>
                    <a:pt x="1854997" y="399011"/>
                    <a:pt x="1855282" y="401106"/>
                  </a:cubicBezTo>
                  <a:cubicBezTo>
                    <a:pt x="1855568" y="403202"/>
                    <a:pt x="1858616" y="406917"/>
                    <a:pt x="1861664" y="405774"/>
                  </a:cubicBezTo>
                  <a:lnTo>
                    <a:pt x="1860902" y="402345"/>
                  </a:lnTo>
                  <a:lnTo>
                    <a:pt x="1860711" y="401678"/>
                  </a:lnTo>
                  <a:cubicBezTo>
                    <a:pt x="1860807" y="400916"/>
                    <a:pt x="1860044" y="398154"/>
                    <a:pt x="1858997" y="395677"/>
                  </a:cubicBezTo>
                  <a:close/>
                  <a:moveTo>
                    <a:pt x="2142651" y="395010"/>
                  </a:moveTo>
                  <a:cubicBezTo>
                    <a:pt x="2148366" y="396439"/>
                    <a:pt x="2151034" y="400344"/>
                    <a:pt x="2148652" y="403487"/>
                  </a:cubicBezTo>
                  <a:lnTo>
                    <a:pt x="2143699" y="399773"/>
                  </a:lnTo>
                  <a:cubicBezTo>
                    <a:pt x="2142270" y="398725"/>
                    <a:pt x="2138841" y="398820"/>
                    <a:pt x="2136555" y="399201"/>
                  </a:cubicBezTo>
                  <a:lnTo>
                    <a:pt x="2135222" y="399487"/>
                  </a:lnTo>
                  <a:cubicBezTo>
                    <a:pt x="2133698" y="401582"/>
                    <a:pt x="2131317" y="402344"/>
                    <a:pt x="2130078" y="401106"/>
                  </a:cubicBezTo>
                  <a:cubicBezTo>
                    <a:pt x="2128840" y="399868"/>
                    <a:pt x="2129602" y="397201"/>
                    <a:pt x="2134555" y="397867"/>
                  </a:cubicBezTo>
                  <a:lnTo>
                    <a:pt x="2139413" y="396153"/>
                  </a:lnTo>
                  <a:close/>
                  <a:moveTo>
                    <a:pt x="2296004" y="394915"/>
                  </a:moveTo>
                  <a:cubicBezTo>
                    <a:pt x="2295527" y="395868"/>
                    <a:pt x="2295623" y="398535"/>
                    <a:pt x="2297147" y="398821"/>
                  </a:cubicBezTo>
                  <a:cubicBezTo>
                    <a:pt x="2298671" y="399106"/>
                    <a:pt x="2298289" y="407107"/>
                    <a:pt x="2296194" y="407107"/>
                  </a:cubicBezTo>
                  <a:cubicBezTo>
                    <a:pt x="2294004" y="407107"/>
                    <a:pt x="2291717" y="405774"/>
                    <a:pt x="2291050" y="404155"/>
                  </a:cubicBezTo>
                  <a:cubicBezTo>
                    <a:pt x="2290384" y="402535"/>
                    <a:pt x="2289907" y="397678"/>
                    <a:pt x="2291241" y="396820"/>
                  </a:cubicBezTo>
                  <a:cubicBezTo>
                    <a:pt x="2292575" y="395963"/>
                    <a:pt x="2296480" y="393963"/>
                    <a:pt x="2296004" y="394915"/>
                  </a:cubicBezTo>
                  <a:close/>
                  <a:moveTo>
                    <a:pt x="2343629" y="394534"/>
                  </a:moveTo>
                  <a:cubicBezTo>
                    <a:pt x="2345344" y="395581"/>
                    <a:pt x="2350201" y="398534"/>
                    <a:pt x="2350106" y="398725"/>
                  </a:cubicBezTo>
                  <a:cubicBezTo>
                    <a:pt x="2350011" y="398915"/>
                    <a:pt x="2347915" y="398725"/>
                    <a:pt x="2345439" y="397868"/>
                  </a:cubicBezTo>
                  <a:cubicBezTo>
                    <a:pt x="2342962" y="397010"/>
                    <a:pt x="2333247" y="399677"/>
                    <a:pt x="2331247" y="399106"/>
                  </a:cubicBezTo>
                  <a:cubicBezTo>
                    <a:pt x="2329151" y="398534"/>
                    <a:pt x="2329342" y="397296"/>
                    <a:pt x="2331628" y="396344"/>
                  </a:cubicBezTo>
                  <a:cubicBezTo>
                    <a:pt x="2333913" y="395391"/>
                    <a:pt x="2341819" y="393486"/>
                    <a:pt x="2343629" y="394534"/>
                  </a:cubicBezTo>
                  <a:close/>
                  <a:moveTo>
                    <a:pt x="2354106" y="393963"/>
                  </a:moveTo>
                  <a:cubicBezTo>
                    <a:pt x="2354678" y="393582"/>
                    <a:pt x="2365060" y="393486"/>
                    <a:pt x="2367822" y="395868"/>
                  </a:cubicBezTo>
                  <a:cubicBezTo>
                    <a:pt x="2370584" y="398249"/>
                    <a:pt x="2367441" y="399201"/>
                    <a:pt x="2360869" y="397963"/>
                  </a:cubicBezTo>
                  <a:lnTo>
                    <a:pt x="2356392" y="396915"/>
                  </a:lnTo>
                  <a:lnTo>
                    <a:pt x="2355154" y="396630"/>
                  </a:lnTo>
                  <a:cubicBezTo>
                    <a:pt x="2354011" y="395677"/>
                    <a:pt x="2353535" y="394534"/>
                    <a:pt x="2354106" y="393963"/>
                  </a:cubicBezTo>
                  <a:close/>
                  <a:moveTo>
                    <a:pt x="1777726" y="391653"/>
                  </a:moveTo>
                  <a:lnTo>
                    <a:pt x="1779177" y="393105"/>
                  </a:lnTo>
                  <a:lnTo>
                    <a:pt x="1777938" y="396133"/>
                  </a:lnTo>
                  <a:close/>
                  <a:moveTo>
                    <a:pt x="489587" y="390819"/>
                  </a:moveTo>
                  <a:cubicBezTo>
                    <a:pt x="488540" y="391581"/>
                    <a:pt x="487016" y="392724"/>
                    <a:pt x="487206" y="393486"/>
                  </a:cubicBezTo>
                  <a:lnTo>
                    <a:pt x="488158" y="397201"/>
                  </a:lnTo>
                  <a:cubicBezTo>
                    <a:pt x="484825" y="397582"/>
                    <a:pt x="484349" y="397677"/>
                    <a:pt x="487111" y="397486"/>
                  </a:cubicBezTo>
                  <a:cubicBezTo>
                    <a:pt x="489873" y="397296"/>
                    <a:pt x="496159" y="400534"/>
                    <a:pt x="496636" y="400058"/>
                  </a:cubicBezTo>
                  <a:cubicBezTo>
                    <a:pt x="497112" y="399582"/>
                    <a:pt x="495778" y="396724"/>
                    <a:pt x="493969" y="394343"/>
                  </a:cubicBezTo>
                  <a:lnTo>
                    <a:pt x="492159" y="392248"/>
                  </a:lnTo>
                  <a:cubicBezTo>
                    <a:pt x="491587" y="391581"/>
                    <a:pt x="489778" y="390628"/>
                    <a:pt x="489587" y="390819"/>
                  </a:cubicBezTo>
                  <a:close/>
                  <a:moveTo>
                    <a:pt x="1673069" y="390152"/>
                  </a:moveTo>
                  <a:cubicBezTo>
                    <a:pt x="1677736" y="390628"/>
                    <a:pt x="1682403" y="399201"/>
                    <a:pt x="1678688" y="399010"/>
                  </a:cubicBezTo>
                  <a:lnTo>
                    <a:pt x="1678308" y="398153"/>
                  </a:lnTo>
                  <a:cubicBezTo>
                    <a:pt x="1677165" y="395391"/>
                    <a:pt x="1676593" y="393391"/>
                    <a:pt x="1672783" y="395867"/>
                  </a:cubicBezTo>
                  <a:lnTo>
                    <a:pt x="1670306" y="397486"/>
                  </a:lnTo>
                  <a:cubicBezTo>
                    <a:pt x="1671164" y="399772"/>
                    <a:pt x="1672021" y="402058"/>
                    <a:pt x="1672212" y="402535"/>
                  </a:cubicBezTo>
                  <a:cubicBezTo>
                    <a:pt x="1672402" y="403011"/>
                    <a:pt x="1671259" y="403868"/>
                    <a:pt x="1669354" y="403201"/>
                  </a:cubicBezTo>
                  <a:lnTo>
                    <a:pt x="1668021" y="402439"/>
                  </a:lnTo>
                  <a:lnTo>
                    <a:pt x="1664687" y="400534"/>
                  </a:lnTo>
                  <a:cubicBezTo>
                    <a:pt x="1666115" y="398058"/>
                    <a:pt x="1667068" y="394153"/>
                    <a:pt x="1666115" y="392438"/>
                  </a:cubicBezTo>
                  <a:cubicBezTo>
                    <a:pt x="1665258" y="390724"/>
                    <a:pt x="1668307" y="389676"/>
                    <a:pt x="1673069" y="390152"/>
                  </a:cubicBezTo>
                  <a:close/>
                  <a:moveTo>
                    <a:pt x="2087215" y="389581"/>
                  </a:moveTo>
                  <a:cubicBezTo>
                    <a:pt x="2087978" y="388152"/>
                    <a:pt x="2097883" y="391962"/>
                    <a:pt x="2100074" y="392343"/>
                  </a:cubicBezTo>
                  <a:cubicBezTo>
                    <a:pt x="2102265" y="392724"/>
                    <a:pt x="2103027" y="393677"/>
                    <a:pt x="2101884" y="394534"/>
                  </a:cubicBezTo>
                  <a:cubicBezTo>
                    <a:pt x="2100741" y="395296"/>
                    <a:pt x="2093788" y="393677"/>
                    <a:pt x="2092073" y="393296"/>
                  </a:cubicBezTo>
                  <a:cubicBezTo>
                    <a:pt x="2090359" y="393010"/>
                    <a:pt x="2086453" y="391010"/>
                    <a:pt x="2087215" y="389581"/>
                  </a:cubicBezTo>
                  <a:close/>
                  <a:moveTo>
                    <a:pt x="462822" y="389295"/>
                  </a:moveTo>
                  <a:cubicBezTo>
                    <a:pt x="461108" y="389009"/>
                    <a:pt x="459488" y="389390"/>
                    <a:pt x="459202" y="390152"/>
                  </a:cubicBezTo>
                  <a:cubicBezTo>
                    <a:pt x="458917" y="390914"/>
                    <a:pt x="460250" y="395010"/>
                    <a:pt x="461393" y="398439"/>
                  </a:cubicBezTo>
                  <a:lnTo>
                    <a:pt x="456154" y="400249"/>
                  </a:lnTo>
                  <a:lnTo>
                    <a:pt x="454726" y="400725"/>
                  </a:lnTo>
                  <a:cubicBezTo>
                    <a:pt x="453392" y="403678"/>
                    <a:pt x="453487" y="405202"/>
                    <a:pt x="454821" y="404059"/>
                  </a:cubicBezTo>
                  <a:cubicBezTo>
                    <a:pt x="456250" y="403011"/>
                    <a:pt x="462346" y="403201"/>
                    <a:pt x="463393" y="403963"/>
                  </a:cubicBezTo>
                  <a:cubicBezTo>
                    <a:pt x="464346" y="404725"/>
                    <a:pt x="466156" y="404535"/>
                    <a:pt x="467394" y="403582"/>
                  </a:cubicBezTo>
                  <a:lnTo>
                    <a:pt x="472347" y="402916"/>
                  </a:lnTo>
                  <a:cubicBezTo>
                    <a:pt x="472918" y="402820"/>
                    <a:pt x="473776" y="402439"/>
                    <a:pt x="473966" y="402058"/>
                  </a:cubicBezTo>
                  <a:cubicBezTo>
                    <a:pt x="474252" y="401487"/>
                    <a:pt x="474252" y="400249"/>
                    <a:pt x="473871" y="400153"/>
                  </a:cubicBezTo>
                  <a:lnTo>
                    <a:pt x="470633" y="398629"/>
                  </a:lnTo>
                  <a:cubicBezTo>
                    <a:pt x="466823" y="397105"/>
                    <a:pt x="465299" y="394057"/>
                    <a:pt x="467203" y="391771"/>
                  </a:cubicBezTo>
                  <a:lnTo>
                    <a:pt x="464060" y="389962"/>
                  </a:lnTo>
                  <a:close/>
                  <a:moveTo>
                    <a:pt x="1095568" y="388533"/>
                  </a:moveTo>
                  <a:cubicBezTo>
                    <a:pt x="1096902" y="389771"/>
                    <a:pt x="1099759" y="393867"/>
                    <a:pt x="1101093" y="395010"/>
                  </a:cubicBezTo>
                  <a:cubicBezTo>
                    <a:pt x="1102426" y="396248"/>
                    <a:pt x="1101569" y="395677"/>
                    <a:pt x="1099092" y="393867"/>
                  </a:cubicBezTo>
                  <a:cubicBezTo>
                    <a:pt x="1096616" y="392057"/>
                    <a:pt x="1088329" y="392057"/>
                    <a:pt x="1088234" y="391486"/>
                  </a:cubicBezTo>
                  <a:cubicBezTo>
                    <a:pt x="1088044" y="391009"/>
                    <a:pt x="1089377" y="389200"/>
                    <a:pt x="1091568" y="388724"/>
                  </a:cubicBezTo>
                  <a:lnTo>
                    <a:pt x="1093568" y="388628"/>
                  </a:lnTo>
                  <a:close/>
                  <a:moveTo>
                    <a:pt x="1774129" y="388057"/>
                  </a:moveTo>
                  <a:cubicBezTo>
                    <a:pt x="1775891" y="387724"/>
                    <a:pt x="1777082" y="389438"/>
                    <a:pt x="1777725" y="391641"/>
                  </a:cubicBezTo>
                  <a:lnTo>
                    <a:pt x="1777726" y="391653"/>
                  </a:lnTo>
                  <a:lnTo>
                    <a:pt x="1777653" y="391581"/>
                  </a:lnTo>
                  <a:close/>
                  <a:moveTo>
                    <a:pt x="10385" y="383675"/>
                  </a:moveTo>
                  <a:cubicBezTo>
                    <a:pt x="10290" y="381770"/>
                    <a:pt x="15624" y="381770"/>
                    <a:pt x="18577" y="384247"/>
                  </a:cubicBezTo>
                  <a:lnTo>
                    <a:pt x="19624" y="385104"/>
                  </a:lnTo>
                  <a:cubicBezTo>
                    <a:pt x="20005" y="386533"/>
                    <a:pt x="19338" y="387485"/>
                    <a:pt x="18005" y="387104"/>
                  </a:cubicBezTo>
                  <a:lnTo>
                    <a:pt x="16767" y="386914"/>
                  </a:lnTo>
                  <a:cubicBezTo>
                    <a:pt x="14481" y="386438"/>
                    <a:pt x="13052" y="386723"/>
                    <a:pt x="12576" y="389105"/>
                  </a:cubicBezTo>
                  <a:lnTo>
                    <a:pt x="12004" y="391867"/>
                  </a:lnTo>
                  <a:cubicBezTo>
                    <a:pt x="7432" y="393581"/>
                    <a:pt x="3241" y="394439"/>
                    <a:pt x="2574" y="393867"/>
                  </a:cubicBezTo>
                  <a:lnTo>
                    <a:pt x="2479" y="393296"/>
                  </a:lnTo>
                  <a:cubicBezTo>
                    <a:pt x="2384" y="392724"/>
                    <a:pt x="2574" y="391581"/>
                    <a:pt x="2955" y="391486"/>
                  </a:cubicBezTo>
                  <a:cubicBezTo>
                    <a:pt x="7718" y="390248"/>
                    <a:pt x="10766" y="388438"/>
                    <a:pt x="10385" y="383675"/>
                  </a:cubicBezTo>
                  <a:close/>
                  <a:moveTo>
                    <a:pt x="675896" y="378627"/>
                  </a:moveTo>
                  <a:lnTo>
                    <a:pt x="673039" y="379484"/>
                  </a:lnTo>
                  <a:cubicBezTo>
                    <a:pt x="672658" y="382342"/>
                    <a:pt x="671419" y="385580"/>
                    <a:pt x="670372" y="386818"/>
                  </a:cubicBezTo>
                  <a:lnTo>
                    <a:pt x="669991" y="388057"/>
                  </a:lnTo>
                  <a:cubicBezTo>
                    <a:pt x="669800" y="388819"/>
                    <a:pt x="670562" y="390247"/>
                    <a:pt x="671324" y="390533"/>
                  </a:cubicBezTo>
                  <a:lnTo>
                    <a:pt x="672182" y="390819"/>
                  </a:lnTo>
                  <a:cubicBezTo>
                    <a:pt x="673610" y="390343"/>
                    <a:pt x="676849" y="386342"/>
                    <a:pt x="677516" y="384723"/>
                  </a:cubicBezTo>
                  <a:cubicBezTo>
                    <a:pt x="678277" y="383104"/>
                    <a:pt x="679611" y="383104"/>
                    <a:pt x="680564" y="384532"/>
                  </a:cubicBezTo>
                  <a:cubicBezTo>
                    <a:pt x="681516" y="385961"/>
                    <a:pt x="686945" y="386818"/>
                    <a:pt x="684469" y="385009"/>
                  </a:cubicBezTo>
                  <a:lnTo>
                    <a:pt x="683231" y="383485"/>
                  </a:lnTo>
                  <a:cubicBezTo>
                    <a:pt x="682564" y="382627"/>
                    <a:pt x="688088" y="380532"/>
                    <a:pt x="682278" y="380056"/>
                  </a:cubicBezTo>
                  <a:cubicBezTo>
                    <a:pt x="680087" y="379865"/>
                    <a:pt x="677611" y="378151"/>
                    <a:pt x="675896" y="378627"/>
                  </a:cubicBezTo>
                  <a:close/>
                  <a:moveTo>
                    <a:pt x="1291116" y="374912"/>
                  </a:moveTo>
                  <a:cubicBezTo>
                    <a:pt x="1292259" y="376055"/>
                    <a:pt x="1291116" y="382532"/>
                    <a:pt x="1288068" y="387009"/>
                  </a:cubicBezTo>
                  <a:lnTo>
                    <a:pt x="1283020" y="386438"/>
                  </a:lnTo>
                  <a:cubicBezTo>
                    <a:pt x="1282258" y="386342"/>
                    <a:pt x="1281115" y="385771"/>
                    <a:pt x="1281115" y="385390"/>
                  </a:cubicBezTo>
                  <a:cubicBezTo>
                    <a:pt x="1281115" y="384437"/>
                    <a:pt x="1281401" y="382723"/>
                    <a:pt x="1281877" y="382723"/>
                  </a:cubicBezTo>
                  <a:cubicBezTo>
                    <a:pt x="1287592" y="381961"/>
                    <a:pt x="1289211" y="379770"/>
                    <a:pt x="1286259" y="375579"/>
                  </a:cubicBezTo>
                  <a:lnTo>
                    <a:pt x="1285973" y="375389"/>
                  </a:lnTo>
                  <a:cubicBezTo>
                    <a:pt x="1287592" y="374055"/>
                    <a:pt x="1289973" y="373865"/>
                    <a:pt x="1291116" y="374912"/>
                  </a:cubicBezTo>
                  <a:close/>
                  <a:moveTo>
                    <a:pt x="727141" y="374245"/>
                  </a:moveTo>
                  <a:cubicBezTo>
                    <a:pt x="727045" y="375865"/>
                    <a:pt x="732951" y="384723"/>
                    <a:pt x="732570" y="388342"/>
                  </a:cubicBezTo>
                  <a:cubicBezTo>
                    <a:pt x="732189" y="391962"/>
                    <a:pt x="735427" y="395010"/>
                    <a:pt x="739714" y="395105"/>
                  </a:cubicBezTo>
                  <a:lnTo>
                    <a:pt x="743048" y="394819"/>
                  </a:lnTo>
                  <a:lnTo>
                    <a:pt x="743619" y="394724"/>
                  </a:lnTo>
                  <a:cubicBezTo>
                    <a:pt x="744000" y="393010"/>
                    <a:pt x="743143" y="391390"/>
                    <a:pt x="741619" y="391295"/>
                  </a:cubicBezTo>
                  <a:lnTo>
                    <a:pt x="741047" y="390628"/>
                  </a:lnTo>
                  <a:lnTo>
                    <a:pt x="740285" y="389771"/>
                  </a:lnTo>
                  <a:cubicBezTo>
                    <a:pt x="740095" y="388342"/>
                    <a:pt x="741333" y="387104"/>
                    <a:pt x="742952" y="387009"/>
                  </a:cubicBezTo>
                  <a:lnTo>
                    <a:pt x="744286" y="387390"/>
                  </a:lnTo>
                  <a:cubicBezTo>
                    <a:pt x="745334" y="387676"/>
                    <a:pt x="746762" y="388723"/>
                    <a:pt x="746953" y="389485"/>
                  </a:cubicBezTo>
                  <a:lnTo>
                    <a:pt x="747429" y="391676"/>
                  </a:lnTo>
                  <a:cubicBezTo>
                    <a:pt x="749620" y="392057"/>
                    <a:pt x="751620" y="391676"/>
                    <a:pt x="751906" y="390819"/>
                  </a:cubicBezTo>
                  <a:cubicBezTo>
                    <a:pt x="752287" y="389962"/>
                    <a:pt x="751715" y="386247"/>
                    <a:pt x="751049" y="384532"/>
                  </a:cubicBezTo>
                  <a:lnTo>
                    <a:pt x="749715" y="383389"/>
                  </a:lnTo>
                  <a:cubicBezTo>
                    <a:pt x="748858" y="382723"/>
                    <a:pt x="746858" y="382532"/>
                    <a:pt x="745524" y="382723"/>
                  </a:cubicBezTo>
                  <a:lnTo>
                    <a:pt x="740571" y="383389"/>
                  </a:lnTo>
                  <a:cubicBezTo>
                    <a:pt x="741238" y="381199"/>
                    <a:pt x="741714" y="379008"/>
                    <a:pt x="741714" y="378436"/>
                  </a:cubicBezTo>
                  <a:cubicBezTo>
                    <a:pt x="741714" y="377960"/>
                    <a:pt x="740095" y="376436"/>
                    <a:pt x="738285" y="376246"/>
                  </a:cubicBezTo>
                  <a:lnTo>
                    <a:pt x="737237" y="376817"/>
                  </a:lnTo>
                  <a:cubicBezTo>
                    <a:pt x="733903" y="378817"/>
                    <a:pt x="731999" y="379008"/>
                    <a:pt x="731617" y="375007"/>
                  </a:cubicBezTo>
                  <a:cubicBezTo>
                    <a:pt x="731522" y="374626"/>
                    <a:pt x="728950" y="374245"/>
                    <a:pt x="727522" y="374245"/>
                  </a:cubicBezTo>
                  <a:close/>
                  <a:moveTo>
                    <a:pt x="477659" y="372641"/>
                  </a:moveTo>
                  <a:lnTo>
                    <a:pt x="477586" y="373769"/>
                  </a:lnTo>
                  <a:lnTo>
                    <a:pt x="476537" y="372797"/>
                  </a:lnTo>
                  <a:close/>
                  <a:moveTo>
                    <a:pt x="752192" y="371102"/>
                  </a:moveTo>
                  <a:lnTo>
                    <a:pt x="748762" y="371864"/>
                  </a:lnTo>
                  <a:cubicBezTo>
                    <a:pt x="746762" y="372340"/>
                    <a:pt x="746667" y="375674"/>
                    <a:pt x="748572" y="375769"/>
                  </a:cubicBezTo>
                  <a:cubicBezTo>
                    <a:pt x="752382" y="375960"/>
                    <a:pt x="752096" y="377484"/>
                    <a:pt x="752573" y="379675"/>
                  </a:cubicBezTo>
                  <a:lnTo>
                    <a:pt x="752953" y="381389"/>
                  </a:lnTo>
                  <a:cubicBezTo>
                    <a:pt x="754573" y="383104"/>
                    <a:pt x="756668" y="383104"/>
                    <a:pt x="757525" y="381484"/>
                  </a:cubicBezTo>
                  <a:lnTo>
                    <a:pt x="756764" y="380722"/>
                  </a:lnTo>
                  <a:cubicBezTo>
                    <a:pt x="755430" y="379484"/>
                    <a:pt x="754859" y="378817"/>
                    <a:pt x="756764" y="377674"/>
                  </a:cubicBezTo>
                  <a:cubicBezTo>
                    <a:pt x="758097" y="376817"/>
                    <a:pt x="759621" y="375865"/>
                    <a:pt x="760097" y="374626"/>
                  </a:cubicBezTo>
                  <a:lnTo>
                    <a:pt x="760669" y="373293"/>
                  </a:lnTo>
                  <a:cubicBezTo>
                    <a:pt x="760478" y="371388"/>
                    <a:pt x="756573" y="370435"/>
                    <a:pt x="752192" y="371102"/>
                  </a:cubicBezTo>
                  <a:close/>
                  <a:moveTo>
                    <a:pt x="1721462" y="370503"/>
                  </a:moveTo>
                  <a:lnTo>
                    <a:pt x="1723742" y="370912"/>
                  </a:lnTo>
                  <a:cubicBezTo>
                    <a:pt x="1725457" y="370531"/>
                    <a:pt x="1724409" y="370436"/>
                    <a:pt x="1721456" y="370721"/>
                  </a:cubicBezTo>
                  <a:close/>
                  <a:moveTo>
                    <a:pt x="1505429" y="370055"/>
                  </a:moveTo>
                  <a:cubicBezTo>
                    <a:pt x="1506477" y="369960"/>
                    <a:pt x="1507620" y="378056"/>
                    <a:pt x="1504381" y="379770"/>
                  </a:cubicBezTo>
                  <a:cubicBezTo>
                    <a:pt x="1501143" y="381485"/>
                    <a:pt x="1499619" y="381009"/>
                    <a:pt x="1500857" y="378723"/>
                  </a:cubicBezTo>
                  <a:cubicBezTo>
                    <a:pt x="1502095" y="376437"/>
                    <a:pt x="1504476" y="370150"/>
                    <a:pt x="1505429" y="370055"/>
                  </a:cubicBezTo>
                  <a:close/>
                  <a:moveTo>
                    <a:pt x="1534290" y="369864"/>
                  </a:moveTo>
                  <a:cubicBezTo>
                    <a:pt x="1534861" y="369864"/>
                    <a:pt x="1535719" y="371197"/>
                    <a:pt x="1536099" y="371959"/>
                  </a:cubicBezTo>
                  <a:cubicBezTo>
                    <a:pt x="1536290" y="372436"/>
                    <a:pt x="1535528" y="373579"/>
                    <a:pt x="1535242" y="373579"/>
                  </a:cubicBezTo>
                  <a:cubicBezTo>
                    <a:pt x="1530289" y="373388"/>
                    <a:pt x="1527622" y="374912"/>
                    <a:pt x="1528098" y="379294"/>
                  </a:cubicBezTo>
                  <a:cubicBezTo>
                    <a:pt x="1528098" y="379484"/>
                    <a:pt x="1525241" y="380151"/>
                    <a:pt x="1523622" y="380151"/>
                  </a:cubicBezTo>
                  <a:lnTo>
                    <a:pt x="1519716" y="380151"/>
                  </a:lnTo>
                  <a:cubicBezTo>
                    <a:pt x="1521050" y="378722"/>
                    <a:pt x="1520574" y="374341"/>
                    <a:pt x="1519336" y="373102"/>
                  </a:cubicBezTo>
                  <a:cubicBezTo>
                    <a:pt x="1518097" y="371864"/>
                    <a:pt x="1520669" y="370912"/>
                    <a:pt x="1525146" y="370912"/>
                  </a:cubicBezTo>
                  <a:lnTo>
                    <a:pt x="1528384" y="370721"/>
                  </a:lnTo>
                  <a:cubicBezTo>
                    <a:pt x="1530384" y="370626"/>
                    <a:pt x="1532289" y="369864"/>
                    <a:pt x="1534290" y="369864"/>
                  </a:cubicBezTo>
                  <a:close/>
                  <a:moveTo>
                    <a:pt x="471490" y="369578"/>
                  </a:moveTo>
                  <a:cubicBezTo>
                    <a:pt x="471966" y="369388"/>
                    <a:pt x="473204" y="369769"/>
                    <a:pt x="473681" y="370150"/>
                  </a:cubicBezTo>
                  <a:lnTo>
                    <a:pt x="476537" y="372797"/>
                  </a:lnTo>
                  <a:lnTo>
                    <a:pt x="470918" y="373579"/>
                  </a:lnTo>
                  <a:cubicBezTo>
                    <a:pt x="470347" y="373579"/>
                    <a:pt x="469204" y="372055"/>
                    <a:pt x="469299" y="371388"/>
                  </a:cubicBezTo>
                  <a:cubicBezTo>
                    <a:pt x="469394" y="370721"/>
                    <a:pt x="470633" y="369959"/>
                    <a:pt x="471490" y="369578"/>
                  </a:cubicBezTo>
                  <a:close/>
                  <a:moveTo>
                    <a:pt x="1136335" y="369197"/>
                  </a:moveTo>
                  <a:cubicBezTo>
                    <a:pt x="1133668" y="370435"/>
                    <a:pt x="1132810" y="372055"/>
                    <a:pt x="1134430" y="372912"/>
                  </a:cubicBezTo>
                  <a:cubicBezTo>
                    <a:pt x="1136144" y="373769"/>
                    <a:pt x="1140050" y="375579"/>
                    <a:pt x="1139573" y="375198"/>
                  </a:cubicBezTo>
                  <a:cubicBezTo>
                    <a:pt x="1139002" y="374817"/>
                    <a:pt x="1139002" y="373198"/>
                    <a:pt x="1140621" y="372626"/>
                  </a:cubicBezTo>
                  <a:cubicBezTo>
                    <a:pt x="1142335" y="372055"/>
                    <a:pt x="1139002" y="367959"/>
                    <a:pt x="1136335" y="369197"/>
                  </a:cubicBezTo>
                  <a:close/>
                  <a:moveTo>
                    <a:pt x="28196" y="365578"/>
                  </a:moveTo>
                  <a:cubicBezTo>
                    <a:pt x="30196" y="364911"/>
                    <a:pt x="31530" y="369388"/>
                    <a:pt x="34197" y="366054"/>
                  </a:cubicBezTo>
                  <a:lnTo>
                    <a:pt x="34483" y="365673"/>
                  </a:lnTo>
                  <a:cubicBezTo>
                    <a:pt x="36674" y="366149"/>
                    <a:pt x="37817" y="367959"/>
                    <a:pt x="37054" y="369578"/>
                  </a:cubicBezTo>
                  <a:lnTo>
                    <a:pt x="36293" y="369578"/>
                  </a:lnTo>
                  <a:lnTo>
                    <a:pt x="30387" y="369769"/>
                  </a:lnTo>
                  <a:cubicBezTo>
                    <a:pt x="31054" y="373293"/>
                    <a:pt x="31816" y="374436"/>
                    <a:pt x="31911" y="372436"/>
                  </a:cubicBezTo>
                  <a:cubicBezTo>
                    <a:pt x="32006" y="370436"/>
                    <a:pt x="26006" y="368150"/>
                    <a:pt x="25815" y="367102"/>
                  </a:cubicBezTo>
                  <a:lnTo>
                    <a:pt x="26101" y="366245"/>
                  </a:lnTo>
                  <a:cubicBezTo>
                    <a:pt x="26196" y="365864"/>
                    <a:pt x="27434" y="365768"/>
                    <a:pt x="28196" y="365578"/>
                  </a:cubicBezTo>
                  <a:close/>
                  <a:moveTo>
                    <a:pt x="1682308" y="364530"/>
                  </a:moveTo>
                  <a:cubicBezTo>
                    <a:pt x="1680117" y="362625"/>
                    <a:pt x="1680689" y="362815"/>
                    <a:pt x="1683355" y="365101"/>
                  </a:cubicBezTo>
                  <a:cubicBezTo>
                    <a:pt x="1686118" y="367387"/>
                    <a:pt x="1692024" y="373483"/>
                    <a:pt x="1690214" y="373483"/>
                  </a:cubicBezTo>
                  <a:cubicBezTo>
                    <a:pt x="1688404" y="373483"/>
                    <a:pt x="1684404" y="366530"/>
                    <a:pt x="1682308" y="364530"/>
                  </a:cubicBezTo>
                  <a:close/>
                  <a:moveTo>
                    <a:pt x="1902717" y="363578"/>
                  </a:moveTo>
                  <a:cubicBezTo>
                    <a:pt x="1907289" y="363102"/>
                    <a:pt x="1919576" y="365769"/>
                    <a:pt x="1916909" y="367388"/>
                  </a:cubicBezTo>
                  <a:cubicBezTo>
                    <a:pt x="1914242" y="369007"/>
                    <a:pt x="1905765" y="366150"/>
                    <a:pt x="1904812" y="366150"/>
                  </a:cubicBezTo>
                  <a:cubicBezTo>
                    <a:pt x="1903955" y="365959"/>
                    <a:pt x="1897192" y="368531"/>
                    <a:pt x="1896145" y="367102"/>
                  </a:cubicBezTo>
                  <a:cubicBezTo>
                    <a:pt x="1895192" y="365674"/>
                    <a:pt x="1898145" y="364150"/>
                    <a:pt x="1902717" y="363578"/>
                  </a:cubicBezTo>
                  <a:close/>
                  <a:moveTo>
                    <a:pt x="1718503" y="363292"/>
                  </a:moveTo>
                  <a:lnTo>
                    <a:pt x="1720313" y="363673"/>
                  </a:lnTo>
                  <a:cubicBezTo>
                    <a:pt x="1721075" y="363768"/>
                    <a:pt x="1721551" y="365959"/>
                    <a:pt x="1721551" y="367197"/>
                  </a:cubicBezTo>
                  <a:lnTo>
                    <a:pt x="1721462" y="370503"/>
                  </a:lnTo>
                  <a:lnTo>
                    <a:pt x="1713645" y="369102"/>
                  </a:lnTo>
                  <a:cubicBezTo>
                    <a:pt x="1712884" y="369960"/>
                    <a:pt x="1709454" y="371579"/>
                    <a:pt x="1708502" y="369769"/>
                  </a:cubicBezTo>
                  <a:lnTo>
                    <a:pt x="1708883" y="369388"/>
                  </a:lnTo>
                  <a:lnTo>
                    <a:pt x="1710502" y="367483"/>
                  </a:lnTo>
                  <a:cubicBezTo>
                    <a:pt x="1712693" y="365673"/>
                    <a:pt x="1716313" y="363768"/>
                    <a:pt x="1718503" y="363292"/>
                  </a:cubicBezTo>
                  <a:close/>
                  <a:moveTo>
                    <a:pt x="1818230" y="361863"/>
                  </a:moveTo>
                  <a:cubicBezTo>
                    <a:pt x="1821373" y="363768"/>
                    <a:pt x="1819754" y="369293"/>
                    <a:pt x="1817563" y="366530"/>
                  </a:cubicBezTo>
                  <a:lnTo>
                    <a:pt x="1814896" y="365864"/>
                  </a:lnTo>
                  <a:lnTo>
                    <a:pt x="1809181" y="364244"/>
                  </a:lnTo>
                  <a:cubicBezTo>
                    <a:pt x="1810991" y="361006"/>
                    <a:pt x="1815086" y="359958"/>
                    <a:pt x="1818230" y="361863"/>
                  </a:cubicBezTo>
                  <a:close/>
                  <a:moveTo>
                    <a:pt x="2328865" y="359196"/>
                  </a:moveTo>
                  <a:lnTo>
                    <a:pt x="2329246" y="359291"/>
                  </a:lnTo>
                  <a:lnTo>
                    <a:pt x="2333913" y="360720"/>
                  </a:lnTo>
                  <a:cubicBezTo>
                    <a:pt x="2339248" y="362435"/>
                    <a:pt x="2342772" y="364530"/>
                    <a:pt x="2341915" y="365292"/>
                  </a:cubicBezTo>
                  <a:cubicBezTo>
                    <a:pt x="2341057" y="365959"/>
                    <a:pt x="2336485" y="365673"/>
                    <a:pt x="2335533" y="364911"/>
                  </a:cubicBezTo>
                  <a:cubicBezTo>
                    <a:pt x="2334580" y="364149"/>
                    <a:pt x="2332961" y="364340"/>
                    <a:pt x="2331913" y="365292"/>
                  </a:cubicBezTo>
                  <a:lnTo>
                    <a:pt x="2330866" y="365482"/>
                  </a:lnTo>
                  <a:lnTo>
                    <a:pt x="2328961" y="365768"/>
                  </a:lnTo>
                  <a:cubicBezTo>
                    <a:pt x="2325150" y="365673"/>
                    <a:pt x="2323436" y="365006"/>
                    <a:pt x="2325150" y="364340"/>
                  </a:cubicBezTo>
                  <a:cubicBezTo>
                    <a:pt x="2326770" y="363673"/>
                    <a:pt x="2329532" y="362149"/>
                    <a:pt x="2329056" y="361768"/>
                  </a:cubicBezTo>
                  <a:cubicBezTo>
                    <a:pt x="2328579" y="361387"/>
                    <a:pt x="2328008" y="359768"/>
                    <a:pt x="2328865" y="359196"/>
                  </a:cubicBezTo>
                  <a:close/>
                  <a:moveTo>
                    <a:pt x="225554" y="358910"/>
                  </a:moveTo>
                  <a:cubicBezTo>
                    <a:pt x="220411" y="358434"/>
                    <a:pt x="221744" y="362815"/>
                    <a:pt x="219553" y="364435"/>
                  </a:cubicBezTo>
                  <a:cubicBezTo>
                    <a:pt x="218601" y="365101"/>
                    <a:pt x="219363" y="369292"/>
                    <a:pt x="220411" y="369578"/>
                  </a:cubicBezTo>
                  <a:cubicBezTo>
                    <a:pt x="224221" y="370721"/>
                    <a:pt x="223744" y="368054"/>
                    <a:pt x="224221" y="365959"/>
                  </a:cubicBezTo>
                  <a:cubicBezTo>
                    <a:pt x="224602" y="364435"/>
                    <a:pt x="226126" y="363101"/>
                    <a:pt x="227459" y="361863"/>
                  </a:cubicBezTo>
                  <a:lnTo>
                    <a:pt x="230317" y="359005"/>
                  </a:lnTo>
                  <a:cubicBezTo>
                    <a:pt x="228698" y="355862"/>
                    <a:pt x="226697" y="355767"/>
                    <a:pt x="225935" y="358910"/>
                  </a:cubicBezTo>
                  <a:close/>
                  <a:moveTo>
                    <a:pt x="1021082" y="358720"/>
                  </a:moveTo>
                  <a:cubicBezTo>
                    <a:pt x="1020320" y="357672"/>
                    <a:pt x="1017177" y="359386"/>
                    <a:pt x="1014129" y="362530"/>
                  </a:cubicBezTo>
                  <a:lnTo>
                    <a:pt x="1009462" y="361291"/>
                  </a:lnTo>
                  <a:cubicBezTo>
                    <a:pt x="1007652" y="360815"/>
                    <a:pt x="1005937" y="359863"/>
                    <a:pt x="1004033" y="359482"/>
                  </a:cubicBezTo>
                  <a:cubicBezTo>
                    <a:pt x="1002985" y="359291"/>
                    <a:pt x="1000794" y="359577"/>
                    <a:pt x="1000794" y="359767"/>
                  </a:cubicBezTo>
                  <a:cubicBezTo>
                    <a:pt x="1000603" y="360910"/>
                    <a:pt x="1000699" y="362244"/>
                    <a:pt x="1001270" y="363292"/>
                  </a:cubicBezTo>
                  <a:cubicBezTo>
                    <a:pt x="1001746" y="364149"/>
                    <a:pt x="1002890" y="365387"/>
                    <a:pt x="1003842" y="365387"/>
                  </a:cubicBezTo>
                  <a:lnTo>
                    <a:pt x="1008033" y="365768"/>
                  </a:lnTo>
                  <a:cubicBezTo>
                    <a:pt x="1011367" y="367959"/>
                    <a:pt x="1015367" y="370054"/>
                    <a:pt x="1016891" y="370435"/>
                  </a:cubicBezTo>
                  <a:cubicBezTo>
                    <a:pt x="1018415" y="370816"/>
                    <a:pt x="1019844" y="366911"/>
                    <a:pt x="1018987" y="365387"/>
                  </a:cubicBezTo>
                  <a:lnTo>
                    <a:pt x="1016701" y="365387"/>
                  </a:lnTo>
                  <a:lnTo>
                    <a:pt x="1016415" y="365387"/>
                  </a:lnTo>
                  <a:cubicBezTo>
                    <a:pt x="1016129" y="364530"/>
                    <a:pt x="1016891" y="363673"/>
                    <a:pt x="1018225" y="363577"/>
                  </a:cubicBezTo>
                  <a:cubicBezTo>
                    <a:pt x="1019463" y="363482"/>
                    <a:pt x="1021749" y="359863"/>
                    <a:pt x="1021082" y="358720"/>
                  </a:cubicBezTo>
                  <a:close/>
                  <a:moveTo>
                    <a:pt x="2163416" y="357577"/>
                  </a:moveTo>
                  <a:lnTo>
                    <a:pt x="2164178" y="357768"/>
                  </a:lnTo>
                  <a:lnTo>
                    <a:pt x="2169988" y="359292"/>
                  </a:lnTo>
                  <a:cubicBezTo>
                    <a:pt x="2169321" y="363959"/>
                    <a:pt x="2166178" y="366912"/>
                    <a:pt x="2162844" y="365864"/>
                  </a:cubicBezTo>
                  <a:lnTo>
                    <a:pt x="2159606" y="365578"/>
                  </a:lnTo>
                  <a:lnTo>
                    <a:pt x="2157606" y="365388"/>
                  </a:lnTo>
                  <a:cubicBezTo>
                    <a:pt x="2154272" y="365483"/>
                    <a:pt x="2149509" y="366054"/>
                    <a:pt x="2146938" y="366626"/>
                  </a:cubicBezTo>
                  <a:lnTo>
                    <a:pt x="2144557" y="365578"/>
                  </a:lnTo>
                  <a:lnTo>
                    <a:pt x="2142080" y="364530"/>
                  </a:lnTo>
                  <a:cubicBezTo>
                    <a:pt x="2137889" y="363102"/>
                    <a:pt x="2138746" y="360435"/>
                    <a:pt x="2144080" y="358815"/>
                  </a:cubicBezTo>
                  <a:lnTo>
                    <a:pt x="2149319" y="360054"/>
                  </a:lnTo>
                  <a:lnTo>
                    <a:pt x="2153605" y="361101"/>
                  </a:lnTo>
                  <a:cubicBezTo>
                    <a:pt x="2158177" y="359006"/>
                    <a:pt x="2162654" y="357387"/>
                    <a:pt x="2163416" y="357577"/>
                  </a:cubicBezTo>
                  <a:close/>
                  <a:moveTo>
                    <a:pt x="1778415" y="357006"/>
                  </a:moveTo>
                  <a:cubicBezTo>
                    <a:pt x="1779558" y="357577"/>
                    <a:pt x="1781844" y="359196"/>
                    <a:pt x="1782987" y="359673"/>
                  </a:cubicBezTo>
                  <a:cubicBezTo>
                    <a:pt x="1784130" y="360054"/>
                    <a:pt x="1788797" y="365864"/>
                    <a:pt x="1786035" y="367674"/>
                  </a:cubicBezTo>
                  <a:cubicBezTo>
                    <a:pt x="1783272" y="369484"/>
                    <a:pt x="1780129" y="368436"/>
                    <a:pt x="1779081" y="365388"/>
                  </a:cubicBezTo>
                  <a:lnTo>
                    <a:pt x="1778415" y="363197"/>
                  </a:lnTo>
                  <a:lnTo>
                    <a:pt x="1777748" y="361292"/>
                  </a:lnTo>
                  <a:cubicBezTo>
                    <a:pt x="1776891" y="358435"/>
                    <a:pt x="1777272" y="356434"/>
                    <a:pt x="1778415" y="357006"/>
                  </a:cubicBezTo>
                  <a:close/>
                  <a:moveTo>
                    <a:pt x="2203897" y="356815"/>
                  </a:moveTo>
                  <a:cubicBezTo>
                    <a:pt x="2205040" y="355005"/>
                    <a:pt x="2210183" y="360720"/>
                    <a:pt x="2211803" y="361196"/>
                  </a:cubicBezTo>
                  <a:lnTo>
                    <a:pt x="2213136" y="361006"/>
                  </a:lnTo>
                  <a:lnTo>
                    <a:pt x="2214850" y="360720"/>
                  </a:lnTo>
                  <a:cubicBezTo>
                    <a:pt x="2216374" y="359768"/>
                    <a:pt x="2213422" y="362720"/>
                    <a:pt x="2211707" y="364054"/>
                  </a:cubicBezTo>
                  <a:cubicBezTo>
                    <a:pt x="2210088" y="365387"/>
                    <a:pt x="2207802" y="365578"/>
                    <a:pt x="2206659" y="364530"/>
                  </a:cubicBezTo>
                  <a:cubicBezTo>
                    <a:pt x="2205516" y="363482"/>
                    <a:pt x="2202754" y="358529"/>
                    <a:pt x="2203897" y="356815"/>
                  </a:cubicBezTo>
                  <a:close/>
                  <a:moveTo>
                    <a:pt x="143357" y="356379"/>
                  </a:moveTo>
                  <a:lnTo>
                    <a:pt x="143830" y="356529"/>
                  </a:lnTo>
                  <a:lnTo>
                    <a:pt x="143830" y="356708"/>
                  </a:lnTo>
                  <a:close/>
                  <a:moveTo>
                    <a:pt x="2195229" y="356148"/>
                  </a:moveTo>
                  <a:lnTo>
                    <a:pt x="2191419" y="360053"/>
                  </a:lnTo>
                  <a:lnTo>
                    <a:pt x="2188085" y="363482"/>
                  </a:lnTo>
                  <a:cubicBezTo>
                    <a:pt x="2192181" y="363863"/>
                    <a:pt x="2188275" y="367292"/>
                    <a:pt x="2186847" y="365006"/>
                  </a:cubicBezTo>
                  <a:cubicBezTo>
                    <a:pt x="2185323" y="362720"/>
                    <a:pt x="2183037" y="362530"/>
                    <a:pt x="2181703" y="364625"/>
                  </a:cubicBezTo>
                  <a:lnTo>
                    <a:pt x="2180370" y="365864"/>
                  </a:lnTo>
                  <a:lnTo>
                    <a:pt x="2179513" y="366721"/>
                  </a:lnTo>
                  <a:cubicBezTo>
                    <a:pt x="2177988" y="367292"/>
                    <a:pt x="2176369" y="367102"/>
                    <a:pt x="2175893" y="366340"/>
                  </a:cubicBezTo>
                  <a:cubicBezTo>
                    <a:pt x="2175417" y="365578"/>
                    <a:pt x="2176369" y="363101"/>
                    <a:pt x="2177417" y="361768"/>
                  </a:cubicBezTo>
                  <a:cubicBezTo>
                    <a:pt x="2178465" y="360434"/>
                    <a:pt x="2182656" y="357767"/>
                    <a:pt x="2184370" y="358529"/>
                  </a:cubicBezTo>
                  <a:cubicBezTo>
                    <a:pt x="2186085" y="359291"/>
                    <a:pt x="2191895" y="354529"/>
                    <a:pt x="2195229" y="356148"/>
                  </a:cubicBezTo>
                  <a:close/>
                  <a:moveTo>
                    <a:pt x="2366679" y="355481"/>
                  </a:moveTo>
                  <a:cubicBezTo>
                    <a:pt x="2368394" y="356529"/>
                    <a:pt x="2369060" y="358053"/>
                    <a:pt x="2368775" y="358338"/>
                  </a:cubicBezTo>
                  <a:cubicBezTo>
                    <a:pt x="2368489" y="358624"/>
                    <a:pt x="2367346" y="358910"/>
                    <a:pt x="2366203" y="358910"/>
                  </a:cubicBezTo>
                  <a:cubicBezTo>
                    <a:pt x="2365155" y="358910"/>
                    <a:pt x="2361535" y="359862"/>
                    <a:pt x="2361250" y="361006"/>
                  </a:cubicBezTo>
                  <a:cubicBezTo>
                    <a:pt x="2360964" y="362149"/>
                    <a:pt x="2359630" y="365292"/>
                    <a:pt x="2358678" y="365673"/>
                  </a:cubicBezTo>
                  <a:lnTo>
                    <a:pt x="2358107" y="365482"/>
                  </a:lnTo>
                  <a:lnTo>
                    <a:pt x="2354772" y="364530"/>
                  </a:lnTo>
                  <a:cubicBezTo>
                    <a:pt x="2351154" y="363387"/>
                    <a:pt x="2350105" y="362720"/>
                    <a:pt x="2352487" y="363101"/>
                  </a:cubicBezTo>
                  <a:cubicBezTo>
                    <a:pt x="2354868" y="363482"/>
                    <a:pt x="2358678" y="357291"/>
                    <a:pt x="2362107" y="356148"/>
                  </a:cubicBezTo>
                  <a:lnTo>
                    <a:pt x="2365441" y="355672"/>
                  </a:lnTo>
                  <a:close/>
                  <a:moveTo>
                    <a:pt x="1424847" y="355195"/>
                  </a:moveTo>
                  <a:lnTo>
                    <a:pt x="1423609" y="355386"/>
                  </a:lnTo>
                  <a:lnTo>
                    <a:pt x="1420180" y="356053"/>
                  </a:lnTo>
                  <a:cubicBezTo>
                    <a:pt x="1415893" y="357291"/>
                    <a:pt x="1412369" y="359196"/>
                    <a:pt x="1412274" y="360434"/>
                  </a:cubicBezTo>
                  <a:cubicBezTo>
                    <a:pt x="1412179" y="361577"/>
                    <a:pt x="1413036" y="364720"/>
                    <a:pt x="1413608" y="364911"/>
                  </a:cubicBezTo>
                  <a:cubicBezTo>
                    <a:pt x="1414179" y="365101"/>
                    <a:pt x="1415989" y="365006"/>
                    <a:pt x="1416275" y="364244"/>
                  </a:cubicBezTo>
                  <a:lnTo>
                    <a:pt x="1416370" y="363577"/>
                  </a:lnTo>
                  <a:cubicBezTo>
                    <a:pt x="1416465" y="362815"/>
                    <a:pt x="1416084" y="361482"/>
                    <a:pt x="1416275" y="361482"/>
                  </a:cubicBezTo>
                  <a:cubicBezTo>
                    <a:pt x="1419323" y="360625"/>
                    <a:pt x="1422466" y="360148"/>
                    <a:pt x="1425418" y="359196"/>
                  </a:cubicBezTo>
                  <a:lnTo>
                    <a:pt x="1426466" y="358815"/>
                  </a:lnTo>
                  <a:cubicBezTo>
                    <a:pt x="1427228" y="357481"/>
                    <a:pt x="1426466" y="355862"/>
                    <a:pt x="1424847" y="355195"/>
                  </a:cubicBezTo>
                  <a:close/>
                  <a:moveTo>
                    <a:pt x="1137859" y="355005"/>
                  </a:moveTo>
                  <a:cubicBezTo>
                    <a:pt x="1136240" y="354052"/>
                    <a:pt x="1135668" y="356148"/>
                    <a:pt x="1136811" y="359577"/>
                  </a:cubicBezTo>
                  <a:lnTo>
                    <a:pt x="1130429" y="359386"/>
                  </a:lnTo>
                  <a:lnTo>
                    <a:pt x="1130048" y="359386"/>
                  </a:lnTo>
                  <a:cubicBezTo>
                    <a:pt x="1129572" y="361196"/>
                    <a:pt x="1130239" y="363101"/>
                    <a:pt x="1131572" y="363673"/>
                  </a:cubicBezTo>
                  <a:lnTo>
                    <a:pt x="1132429" y="363387"/>
                  </a:lnTo>
                  <a:lnTo>
                    <a:pt x="1136525" y="362149"/>
                  </a:lnTo>
                  <a:cubicBezTo>
                    <a:pt x="1141097" y="360339"/>
                    <a:pt x="1139573" y="355957"/>
                    <a:pt x="1137859" y="355005"/>
                  </a:cubicBezTo>
                  <a:close/>
                  <a:moveTo>
                    <a:pt x="98586" y="354815"/>
                  </a:moveTo>
                  <a:cubicBezTo>
                    <a:pt x="100968" y="356148"/>
                    <a:pt x="98301" y="362435"/>
                    <a:pt x="94205" y="361196"/>
                  </a:cubicBezTo>
                  <a:cubicBezTo>
                    <a:pt x="90109" y="359958"/>
                    <a:pt x="87918" y="358053"/>
                    <a:pt x="89347" y="356815"/>
                  </a:cubicBezTo>
                  <a:cubicBezTo>
                    <a:pt x="90776" y="355577"/>
                    <a:pt x="96205" y="353576"/>
                    <a:pt x="98586" y="354815"/>
                  </a:cubicBezTo>
                  <a:close/>
                  <a:moveTo>
                    <a:pt x="140020" y="354052"/>
                  </a:moveTo>
                  <a:lnTo>
                    <a:pt x="143357" y="356379"/>
                  </a:lnTo>
                  <a:lnTo>
                    <a:pt x="141734" y="355862"/>
                  </a:lnTo>
                  <a:lnTo>
                    <a:pt x="140115" y="355767"/>
                  </a:lnTo>
                  <a:cubicBezTo>
                    <a:pt x="138210" y="355862"/>
                    <a:pt x="136876" y="355195"/>
                    <a:pt x="137067" y="354338"/>
                  </a:cubicBezTo>
                  <a:lnTo>
                    <a:pt x="137162" y="354338"/>
                  </a:lnTo>
                  <a:close/>
                  <a:moveTo>
                    <a:pt x="1752221" y="353195"/>
                  </a:moveTo>
                  <a:cubicBezTo>
                    <a:pt x="1749840" y="354719"/>
                    <a:pt x="1747554" y="353290"/>
                    <a:pt x="1745554" y="353767"/>
                  </a:cubicBezTo>
                  <a:lnTo>
                    <a:pt x="1742506" y="354529"/>
                  </a:lnTo>
                  <a:cubicBezTo>
                    <a:pt x="1739648" y="356243"/>
                    <a:pt x="1738219" y="359101"/>
                    <a:pt x="1739458" y="361006"/>
                  </a:cubicBezTo>
                  <a:cubicBezTo>
                    <a:pt x="1740601" y="362815"/>
                    <a:pt x="1745554" y="367006"/>
                    <a:pt x="1746982" y="364816"/>
                  </a:cubicBezTo>
                  <a:cubicBezTo>
                    <a:pt x="1748411" y="362625"/>
                    <a:pt x="1752793" y="357291"/>
                    <a:pt x="1754031" y="357481"/>
                  </a:cubicBezTo>
                  <a:lnTo>
                    <a:pt x="1754888" y="358053"/>
                  </a:lnTo>
                  <a:cubicBezTo>
                    <a:pt x="1756603" y="359386"/>
                    <a:pt x="1758698" y="360339"/>
                    <a:pt x="1760031" y="358339"/>
                  </a:cubicBezTo>
                  <a:cubicBezTo>
                    <a:pt x="1760604" y="357481"/>
                    <a:pt x="1759175" y="355100"/>
                    <a:pt x="1757841" y="354243"/>
                  </a:cubicBezTo>
                  <a:cubicBezTo>
                    <a:pt x="1756413" y="353290"/>
                    <a:pt x="1753269" y="352528"/>
                    <a:pt x="1752221" y="353195"/>
                  </a:cubicBezTo>
                  <a:close/>
                  <a:moveTo>
                    <a:pt x="744762" y="352148"/>
                  </a:moveTo>
                  <a:cubicBezTo>
                    <a:pt x="748763" y="351671"/>
                    <a:pt x="750382" y="354053"/>
                    <a:pt x="748477" y="357577"/>
                  </a:cubicBezTo>
                  <a:lnTo>
                    <a:pt x="743619" y="357101"/>
                  </a:lnTo>
                  <a:lnTo>
                    <a:pt x="739714" y="356720"/>
                  </a:lnTo>
                  <a:cubicBezTo>
                    <a:pt x="735523" y="355386"/>
                    <a:pt x="734952" y="354148"/>
                    <a:pt x="738476" y="353767"/>
                  </a:cubicBezTo>
                  <a:lnTo>
                    <a:pt x="741428" y="353005"/>
                  </a:lnTo>
                  <a:close/>
                  <a:moveTo>
                    <a:pt x="1479140" y="351862"/>
                  </a:moveTo>
                  <a:cubicBezTo>
                    <a:pt x="1478473" y="351385"/>
                    <a:pt x="1477806" y="352147"/>
                    <a:pt x="1477616" y="353576"/>
                  </a:cubicBezTo>
                  <a:cubicBezTo>
                    <a:pt x="1477425" y="355005"/>
                    <a:pt x="1469043" y="356434"/>
                    <a:pt x="1464757" y="357958"/>
                  </a:cubicBezTo>
                  <a:lnTo>
                    <a:pt x="1460756" y="355100"/>
                  </a:lnTo>
                  <a:cubicBezTo>
                    <a:pt x="1460566" y="355005"/>
                    <a:pt x="1459232" y="355576"/>
                    <a:pt x="1458851" y="356148"/>
                  </a:cubicBezTo>
                  <a:cubicBezTo>
                    <a:pt x="1458470" y="356719"/>
                    <a:pt x="1458661" y="357481"/>
                    <a:pt x="1458851" y="358148"/>
                  </a:cubicBezTo>
                  <a:cubicBezTo>
                    <a:pt x="1458946" y="358529"/>
                    <a:pt x="1471424" y="360434"/>
                    <a:pt x="1471805" y="360148"/>
                  </a:cubicBezTo>
                  <a:lnTo>
                    <a:pt x="1475234" y="358148"/>
                  </a:lnTo>
                  <a:cubicBezTo>
                    <a:pt x="1478949" y="355957"/>
                    <a:pt x="1479806" y="352338"/>
                    <a:pt x="1479140" y="351862"/>
                  </a:cubicBezTo>
                  <a:close/>
                  <a:moveTo>
                    <a:pt x="790482" y="351005"/>
                  </a:moveTo>
                  <a:cubicBezTo>
                    <a:pt x="791339" y="350815"/>
                    <a:pt x="793149" y="351481"/>
                    <a:pt x="793435" y="352053"/>
                  </a:cubicBezTo>
                  <a:cubicBezTo>
                    <a:pt x="793816" y="352720"/>
                    <a:pt x="793340" y="354434"/>
                    <a:pt x="792673" y="354625"/>
                  </a:cubicBezTo>
                  <a:cubicBezTo>
                    <a:pt x="790482" y="355291"/>
                    <a:pt x="787529" y="355101"/>
                    <a:pt x="788292" y="358244"/>
                  </a:cubicBezTo>
                  <a:cubicBezTo>
                    <a:pt x="788292" y="358339"/>
                    <a:pt x="785434" y="359387"/>
                    <a:pt x="784005" y="359197"/>
                  </a:cubicBezTo>
                  <a:lnTo>
                    <a:pt x="780576" y="358816"/>
                  </a:lnTo>
                  <a:cubicBezTo>
                    <a:pt x="779243" y="356244"/>
                    <a:pt x="781910" y="353101"/>
                    <a:pt x="786386" y="351862"/>
                  </a:cubicBezTo>
                  <a:close/>
                  <a:moveTo>
                    <a:pt x="1091472" y="351004"/>
                  </a:moveTo>
                  <a:cubicBezTo>
                    <a:pt x="1089567" y="353671"/>
                    <a:pt x="1090043" y="357672"/>
                    <a:pt x="1092520" y="359863"/>
                  </a:cubicBezTo>
                  <a:lnTo>
                    <a:pt x="1095473" y="360339"/>
                  </a:lnTo>
                  <a:lnTo>
                    <a:pt x="1098997" y="360815"/>
                  </a:lnTo>
                  <a:cubicBezTo>
                    <a:pt x="1100235" y="363292"/>
                    <a:pt x="1103474" y="364149"/>
                    <a:pt x="1106236" y="362625"/>
                  </a:cubicBezTo>
                  <a:lnTo>
                    <a:pt x="1108617" y="361291"/>
                  </a:lnTo>
                  <a:cubicBezTo>
                    <a:pt x="1110903" y="360053"/>
                    <a:pt x="1111856" y="355862"/>
                    <a:pt x="1110046" y="355576"/>
                  </a:cubicBezTo>
                  <a:cubicBezTo>
                    <a:pt x="1106236" y="354910"/>
                    <a:pt x="1103283" y="351004"/>
                    <a:pt x="1098806" y="353386"/>
                  </a:cubicBezTo>
                  <a:cubicBezTo>
                    <a:pt x="1097568" y="354052"/>
                    <a:pt x="1096996" y="355386"/>
                    <a:pt x="1095092" y="353862"/>
                  </a:cubicBezTo>
                  <a:close/>
                  <a:moveTo>
                    <a:pt x="1345694" y="347004"/>
                  </a:moveTo>
                  <a:cubicBezTo>
                    <a:pt x="1343980" y="346337"/>
                    <a:pt x="1340360" y="349004"/>
                    <a:pt x="1337693" y="350242"/>
                  </a:cubicBezTo>
                  <a:lnTo>
                    <a:pt x="1337408" y="350338"/>
                  </a:lnTo>
                  <a:cubicBezTo>
                    <a:pt x="1337693" y="351290"/>
                    <a:pt x="1339693" y="351671"/>
                    <a:pt x="1341979" y="351100"/>
                  </a:cubicBezTo>
                  <a:lnTo>
                    <a:pt x="1344075" y="350909"/>
                  </a:lnTo>
                  <a:lnTo>
                    <a:pt x="1346075" y="350719"/>
                  </a:lnTo>
                  <a:cubicBezTo>
                    <a:pt x="1348552" y="350814"/>
                    <a:pt x="1350266" y="351481"/>
                    <a:pt x="1349790" y="352147"/>
                  </a:cubicBezTo>
                  <a:cubicBezTo>
                    <a:pt x="1349218" y="352909"/>
                    <a:pt x="1351885" y="354624"/>
                    <a:pt x="1353219" y="354624"/>
                  </a:cubicBezTo>
                  <a:cubicBezTo>
                    <a:pt x="1354552" y="354624"/>
                    <a:pt x="1352838" y="351862"/>
                    <a:pt x="1349504" y="348433"/>
                  </a:cubicBezTo>
                  <a:close/>
                  <a:moveTo>
                    <a:pt x="1650875" y="346051"/>
                  </a:moveTo>
                  <a:cubicBezTo>
                    <a:pt x="1649351" y="346623"/>
                    <a:pt x="1639826" y="349671"/>
                    <a:pt x="1636969" y="349861"/>
                  </a:cubicBezTo>
                  <a:cubicBezTo>
                    <a:pt x="1634111" y="350052"/>
                    <a:pt x="1634968" y="350528"/>
                    <a:pt x="1638969" y="350909"/>
                  </a:cubicBezTo>
                  <a:cubicBezTo>
                    <a:pt x="1642969" y="351290"/>
                    <a:pt x="1654019" y="351862"/>
                    <a:pt x="1654304" y="351195"/>
                  </a:cubicBezTo>
                  <a:cubicBezTo>
                    <a:pt x="1654590" y="350528"/>
                    <a:pt x="1655638" y="348242"/>
                    <a:pt x="1655066" y="347575"/>
                  </a:cubicBezTo>
                  <a:cubicBezTo>
                    <a:pt x="1654590" y="346909"/>
                    <a:pt x="1652494" y="345480"/>
                    <a:pt x="1650875" y="346051"/>
                  </a:cubicBezTo>
                  <a:close/>
                  <a:moveTo>
                    <a:pt x="1020403" y="345629"/>
                  </a:moveTo>
                  <a:lnTo>
                    <a:pt x="1019844" y="346242"/>
                  </a:lnTo>
                  <a:lnTo>
                    <a:pt x="1018225" y="347480"/>
                  </a:lnTo>
                  <a:lnTo>
                    <a:pt x="1015367" y="349766"/>
                  </a:lnTo>
                  <a:cubicBezTo>
                    <a:pt x="1011557" y="349099"/>
                    <a:pt x="1006033" y="346623"/>
                    <a:pt x="1004985" y="345766"/>
                  </a:cubicBezTo>
                  <a:close/>
                  <a:moveTo>
                    <a:pt x="1238252" y="344623"/>
                  </a:moveTo>
                  <a:cubicBezTo>
                    <a:pt x="1236538" y="345004"/>
                    <a:pt x="1233204" y="346909"/>
                    <a:pt x="1230823" y="348814"/>
                  </a:cubicBezTo>
                  <a:lnTo>
                    <a:pt x="1227870" y="348528"/>
                  </a:lnTo>
                  <a:lnTo>
                    <a:pt x="1223965" y="348147"/>
                  </a:lnTo>
                  <a:cubicBezTo>
                    <a:pt x="1221488" y="350147"/>
                    <a:pt x="1219107" y="353481"/>
                    <a:pt x="1218535" y="355481"/>
                  </a:cubicBezTo>
                  <a:cubicBezTo>
                    <a:pt x="1217964" y="357481"/>
                    <a:pt x="1223393" y="359291"/>
                    <a:pt x="1223203" y="357386"/>
                  </a:cubicBezTo>
                  <a:cubicBezTo>
                    <a:pt x="1222917" y="355576"/>
                    <a:pt x="1229299" y="358243"/>
                    <a:pt x="1229299" y="360053"/>
                  </a:cubicBezTo>
                  <a:cubicBezTo>
                    <a:pt x="1229299" y="361958"/>
                    <a:pt x="1231394" y="363387"/>
                    <a:pt x="1234061" y="363387"/>
                  </a:cubicBezTo>
                  <a:lnTo>
                    <a:pt x="1235776" y="363482"/>
                  </a:lnTo>
                  <a:lnTo>
                    <a:pt x="1237109" y="363577"/>
                  </a:lnTo>
                  <a:cubicBezTo>
                    <a:pt x="1238728" y="364054"/>
                    <a:pt x="1237871" y="362149"/>
                    <a:pt x="1235204" y="359291"/>
                  </a:cubicBezTo>
                  <a:lnTo>
                    <a:pt x="1232823" y="356719"/>
                  </a:lnTo>
                  <a:lnTo>
                    <a:pt x="1232537" y="356434"/>
                  </a:lnTo>
                  <a:cubicBezTo>
                    <a:pt x="1232823" y="355481"/>
                    <a:pt x="1233966" y="355005"/>
                    <a:pt x="1235109" y="355386"/>
                  </a:cubicBezTo>
                  <a:cubicBezTo>
                    <a:pt x="1236252" y="355767"/>
                    <a:pt x="1239205" y="355672"/>
                    <a:pt x="1239776" y="354433"/>
                  </a:cubicBezTo>
                  <a:cubicBezTo>
                    <a:pt x="1240252" y="353195"/>
                    <a:pt x="1241491" y="348433"/>
                    <a:pt x="1240919" y="346337"/>
                  </a:cubicBezTo>
                  <a:lnTo>
                    <a:pt x="1239109" y="345194"/>
                  </a:lnTo>
                  <a:close/>
                  <a:moveTo>
                    <a:pt x="1947988" y="341213"/>
                  </a:moveTo>
                  <a:lnTo>
                    <a:pt x="1952437" y="341860"/>
                  </a:lnTo>
                  <a:cubicBezTo>
                    <a:pt x="1953103" y="341098"/>
                    <a:pt x="1951104" y="340908"/>
                    <a:pt x="1947960" y="341384"/>
                  </a:cubicBezTo>
                  <a:close/>
                  <a:moveTo>
                    <a:pt x="364429" y="340527"/>
                  </a:moveTo>
                  <a:cubicBezTo>
                    <a:pt x="363286" y="340527"/>
                    <a:pt x="361762" y="340717"/>
                    <a:pt x="361190" y="341289"/>
                  </a:cubicBezTo>
                  <a:lnTo>
                    <a:pt x="360524" y="341956"/>
                  </a:lnTo>
                  <a:cubicBezTo>
                    <a:pt x="360619" y="343194"/>
                    <a:pt x="359571" y="346051"/>
                    <a:pt x="358142" y="348337"/>
                  </a:cubicBezTo>
                  <a:lnTo>
                    <a:pt x="352332" y="347385"/>
                  </a:lnTo>
                  <a:lnTo>
                    <a:pt x="349951" y="347004"/>
                  </a:lnTo>
                  <a:cubicBezTo>
                    <a:pt x="347189" y="348052"/>
                    <a:pt x="346903" y="348814"/>
                    <a:pt x="349570" y="348718"/>
                  </a:cubicBezTo>
                  <a:cubicBezTo>
                    <a:pt x="352141" y="348528"/>
                    <a:pt x="357666" y="352719"/>
                    <a:pt x="358904" y="352433"/>
                  </a:cubicBezTo>
                  <a:cubicBezTo>
                    <a:pt x="360142" y="352147"/>
                    <a:pt x="362428" y="349480"/>
                    <a:pt x="363191" y="347861"/>
                  </a:cubicBezTo>
                  <a:cubicBezTo>
                    <a:pt x="363952" y="346242"/>
                    <a:pt x="365381" y="341289"/>
                    <a:pt x="364905" y="340527"/>
                  </a:cubicBezTo>
                  <a:close/>
                  <a:moveTo>
                    <a:pt x="1100330" y="339574"/>
                  </a:moveTo>
                  <a:lnTo>
                    <a:pt x="1100330" y="339578"/>
                  </a:lnTo>
                  <a:lnTo>
                    <a:pt x="1089567" y="340051"/>
                  </a:lnTo>
                  <a:lnTo>
                    <a:pt x="1084995" y="342241"/>
                  </a:lnTo>
                  <a:cubicBezTo>
                    <a:pt x="1083566" y="343003"/>
                    <a:pt x="1086424" y="344718"/>
                    <a:pt x="1096616" y="346623"/>
                  </a:cubicBezTo>
                  <a:lnTo>
                    <a:pt x="1097663" y="346813"/>
                  </a:lnTo>
                  <a:cubicBezTo>
                    <a:pt x="1099092" y="346432"/>
                    <a:pt x="1100330" y="344527"/>
                    <a:pt x="1100330" y="342527"/>
                  </a:cubicBezTo>
                  <a:lnTo>
                    <a:pt x="1100330" y="340813"/>
                  </a:lnTo>
                  <a:lnTo>
                    <a:pt x="1100330" y="339578"/>
                  </a:lnTo>
                  <a:lnTo>
                    <a:pt x="1100426" y="339574"/>
                  </a:lnTo>
                  <a:close/>
                  <a:moveTo>
                    <a:pt x="1401225" y="339384"/>
                  </a:moveTo>
                  <a:cubicBezTo>
                    <a:pt x="1399796" y="343384"/>
                    <a:pt x="1405321" y="347385"/>
                    <a:pt x="1413322" y="348242"/>
                  </a:cubicBezTo>
                  <a:lnTo>
                    <a:pt x="1418370" y="346147"/>
                  </a:lnTo>
                  <a:lnTo>
                    <a:pt x="1423704" y="344051"/>
                  </a:lnTo>
                  <a:cubicBezTo>
                    <a:pt x="1425418" y="346528"/>
                    <a:pt x="1427609" y="347671"/>
                    <a:pt x="1428752" y="346432"/>
                  </a:cubicBezTo>
                  <a:cubicBezTo>
                    <a:pt x="1429800" y="345194"/>
                    <a:pt x="1425037" y="341384"/>
                    <a:pt x="1423990" y="340908"/>
                  </a:cubicBezTo>
                  <a:cubicBezTo>
                    <a:pt x="1422942" y="340432"/>
                    <a:pt x="1417608" y="341098"/>
                    <a:pt x="1415417" y="340527"/>
                  </a:cubicBezTo>
                  <a:lnTo>
                    <a:pt x="1413322" y="340432"/>
                  </a:lnTo>
                  <a:cubicBezTo>
                    <a:pt x="1411321" y="340336"/>
                    <a:pt x="1408845" y="341765"/>
                    <a:pt x="1407226" y="341289"/>
                  </a:cubicBezTo>
                  <a:close/>
                  <a:moveTo>
                    <a:pt x="1074994" y="338812"/>
                  </a:moveTo>
                  <a:cubicBezTo>
                    <a:pt x="1073089" y="338812"/>
                    <a:pt x="1072232" y="341194"/>
                    <a:pt x="1073089" y="344146"/>
                  </a:cubicBezTo>
                  <a:lnTo>
                    <a:pt x="1074899" y="345480"/>
                  </a:lnTo>
                  <a:lnTo>
                    <a:pt x="1076518" y="346623"/>
                  </a:lnTo>
                  <a:cubicBezTo>
                    <a:pt x="1079566" y="346623"/>
                    <a:pt x="1082042" y="345289"/>
                    <a:pt x="1082042" y="343765"/>
                  </a:cubicBezTo>
                  <a:cubicBezTo>
                    <a:pt x="1082042" y="342241"/>
                    <a:pt x="1076899" y="338812"/>
                    <a:pt x="1074994" y="338812"/>
                  </a:cubicBezTo>
                  <a:close/>
                  <a:moveTo>
                    <a:pt x="1502952" y="338717"/>
                  </a:moveTo>
                  <a:cubicBezTo>
                    <a:pt x="1500761" y="338717"/>
                    <a:pt x="1501809" y="342051"/>
                    <a:pt x="1505143" y="346051"/>
                  </a:cubicBezTo>
                  <a:lnTo>
                    <a:pt x="1508667" y="348147"/>
                  </a:lnTo>
                  <a:cubicBezTo>
                    <a:pt x="1510667" y="349290"/>
                    <a:pt x="1516668" y="349004"/>
                    <a:pt x="1517620" y="347671"/>
                  </a:cubicBezTo>
                  <a:cubicBezTo>
                    <a:pt x="1520287" y="344146"/>
                    <a:pt x="1514477" y="345099"/>
                    <a:pt x="1512763" y="343670"/>
                  </a:cubicBezTo>
                  <a:lnTo>
                    <a:pt x="1511620" y="342622"/>
                  </a:lnTo>
                  <a:cubicBezTo>
                    <a:pt x="1509524" y="342051"/>
                    <a:pt x="1508191" y="341194"/>
                    <a:pt x="1508572" y="340813"/>
                  </a:cubicBezTo>
                  <a:cubicBezTo>
                    <a:pt x="1509048" y="340336"/>
                    <a:pt x="1505143" y="338717"/>
                    <a:pt x="1502952" y="338717"/>
                  </a:cubicBezTo>
                  <a:close/>
                  <a:moveTo>
                    <a:pt x="938786" y="338622"/>
                  </a:moveTo>
                  <a:lnTo>
                    <a:pt x="937929" y="339384"/>
                  </a:lnTo>
                  <a:lnTo>
                    <a:pt x="937167" y="339955"/>
                  </a:lnTo>
                  <a:cubicBezTo>
                    <a:pt x="935834" y="340146"/>
                    <a:pt x="932214" y="339955"/>
                    <a:pt x="929166" y="339574"/>
                  </a:cubicBezTo>
                  <a:cubicBezTo>
                    <a:pt x="926118" y="339193"/>
                    <a:pt x="918117" y="339479"/>
                    <a:pt x="917926" y="341194"/>
                  </a:cubicBezTo>
                  <a:cubicBezTo>
                    <a:pt x="917641" y="342908"/>
                    <a:pt x="912878" y="340622"/>
                    <a:pt x="912211" y="340908"/>
                  </a:cubicBezTo>
                  <a:cubicBezTo>
                    <a:pt x="911545" y="341194"/>
                    <a:pt x="910497" y="342908"/>
                    <a:pt x="911354" y="344051"/>
                  </a:cubicBezTo>
                  <a:lnTo>
                    <a:pt x="912497" y="344337"/>
                  </a:lnTo>
                  <a:lnTo>
                    <a:pt x="914021" y="344813"/>
                  </a:lnTo>
                  <a:cubicBezTo>
                    <a:pt x="915926" y="344623"/>
                    <a:pt x="920498" y="344146"/>
                    <a:pt x="924308" y="343765"/>
                  </a:cubicBezTo>
                  <a:lnTo>
                    <a:pt x="927642" y="343384"/>
                  </a:lnTo>
                  <a:lnTo>
                    <a:pt x="931738" y="343099"/>
                  </a:lnTo>
                  <a:cubicBezTo>
                    <a:pt x="936595" y="342241"/>
                    <a:pt x="940501" y="340813"/>
                    <a:pt x="940310" y="339860"/>
                  </a:cubicBezTo>
                  <a:cubicBezTo>
                    <a:pt x="940120" y="338908"/>
                    <a:pt x="939262" y="337479"/>
                    <a:pt x="938786" y="338622"/>
                  </a:cubicBezTo>
                  <a:close/>
                  <a:moveTo>
                    <a:pt x="904306" y="338431"/>
                  </a:moveTo>
                  <a:lnTo>
                    <a:pt x="902496" y="339670"/>
                  </a:lnTo>
                  <a:cubicBezTo>
                    <a:pt x="900782" y="341289"/>
                    <a:pt x="900591" y="343575"/>
                    <a:pt x="902020" y="344908"/>
                  </a:cubicBezTo>
                  <a:lnTo>
                    <a:pt x="900686" y="346813"/>
                  </a:lnTo>
                  <a:lnTo>
                    <a:pt x="899448" y="348718"/>
                  </a:lnTo>
                  <a:lnTo>
                    <a:pt x="896758" y="351226"/>
                  </a:lnTo>
                  <a:lnTo>
                    <a:pt x="896329" y="351207"/>
                  </a:lnTo>
                  <a:lnTo>
                    <a:pt x="895542" y="350840"/>
                  </a:lnTo>
                  <a:lnTo>
                    <a:pt x="896043" y="346039"/>
                  </a:lnTo>
                  <a:cubicBezTo>
                    <a:pt x="895543" y="343360"/>
                    <a:pt x="894257" y="341336"/>
                    <a:pt x="892304" y="340622"/>
                  </a:cubicBezTo>
                  <a:lnTo>
                    <a:pt x="888875" y="340527"/>
                  </a:lnTo>
                  <a:cubicBezTo>
                    <a:pt x="884970" y="340432"/>
                    <a:pt x="881065" y="342051"/>
                    <a:pt x="877159" y="342337"/>
                  </a:cubicBezTo>
                  <a:cubicBezTo>
                    <a:pt x="874397" y="342527"/>
                    <a:pt x="871540" y="341860"/>
                    <a:pt x="868682" y="341575"/>
                  </a:cubicBezTo>
                  <a:lnTo>
                    <a:pt x="867730" y="341479"/>
                  </a:lnTo>
                  <a:cubicBezTo>
                    <a:pt x="866777" y="341384"/>
                    <a:pt x="864682" y="341575"/>
                    <a:pt x="863062" y="341765"/>
                  </a:cubicBezTo>
                  <a:cubicBezTo>
                    <a:pt x="861443" y="341956"/>
                    <a:pt x="858491" y="344908"/>
                    <a:pt x="859348" y="346337"/>
                  </a:cubicBezTo>
                  <a:cubicBezTo>
                    <a:pt x="860300" y="347766"/>
                    <a:pt x="857919" y="351671"/>
                    <a:pt x="857824" y="351862"/>
                  </a:cubicBezTo>
                  <a:cubicBezTo>
                    <a:pt x="857728" y="352052"/>
                    <a:pt x="854490" y="351766"/>
                    <a:pt x="850585" y="351385"/>
                  </a:cubicBezTo>
                  <a:lnTo>
                    <a:pt x="847251" y="350814"/>
                  </a:lnTo>
                  <a:cubicBezTo>
                    <a:pt x="846394" y="350623"/>
                    <a:pt x="845346" y="349480"/>
                    <a:pt x="845346" y="348814"/>
                  </a:cubicBezTo>
                  <a:cubicBezTo>
                    <a:pt x="845346" y="348147"/>
                    <a:pt x="846394" y="347004"/>
                    <a:pt x="847251" y="346813"/>
                  </a:cubicBezTo>
                  <a:lnTo>
                    <a:pt x="849061" y="346337"/>
                  </a:lnTo>
                  <a:cubicBezTo>
                    <a:pt x="851442" y="346242"/>
                    <a:pt x="850490" y="343765"/>
                    <a:pt x="846965" y="340813"/>
                  </a:cubicBezTo>
                  <a:lnTo>
                    <a:pt x="843441" y="343289"/>
                  </a:lnTo>
                  <a:cubicBezTo>
                    <a:pt x="841345" y="344718"/>
                    <a:pt x="840965" y="347956"/>
                    <a:pt x="840202" y="350433"/>
                  </a:cubicBezTo>
                  <a:cubicBezTo>
                    <a:pt x="839155" y="353767"/>
                    <a:pt x="843536" y="352528"/>
                    <a:pt x="845060" y="353767"/>
                  </a:cubicBezTo>
                  <a:cubicBezTo>
                    <a:pt x="847537" y="355672"/>
                    <a:pt x="849632" y="359672"/>
                    <a:pt x="854014" y="355481"/>
                  </a:cubicBezTo>
                  <a:lnTo>
                    <a:pt x="854109" y="355386"/>
                  </a:lnTo>
                  <a:cubicBezTo>
                    <a:pt x="854966" y="355862"/>
                    <a:pt x="857252" y="356815"/>
                    <a:pt x="859157" y="357386"/>
                  </a:cubicBezTo>
                  <a:cubicBezTo>
                    <a:pt x="861062" y="358053"/>
                    <a:pt x="863348" y="354624"/>
                    <a:pt x="863348" y="353386"/>
                  </a:cubicBezTo>
                  <a:cubicBezTo>
                    <a:pt x="863348" y="352147"/>
                    <a:pt x="865349" y="348147"/>
                    <a:pt x="867730" y="349766"/>
                  </a:cubicBezTo>
                  <a:cubicBezTo>
                    <a:pt x="870111" y="351290"/>
                    <a:pt x="876112" y="353005"/>
                    <a:pt x="877921" y="351290"/>
                  </a:cubicBezTo>
                  <a:lnTo>
                    <a:pt x="879636" y="351100"/>
                  </a:lnTo>
                  <a:cubicBezTo>
                    <a:pt x="881636" y="350909"/>
                    <a:pt x="883446" y="354624"/>
                    <a:pt x="885827" y="352433"/>
                  </a:cubicBezTo>
                  <a:cubicBezTo>
                    <a:pt x="888780" y="349576"/>
                    <a:pt x="884113" y="348528"/>
                    <a:pt x="882779" y="346718"/>
                  </a:cubicBezTo>
                  <a:lnTo>
                    <a:pt x="882398" y="346242"/>
                  </a:lnTo>
                  <a:cubicBezTo>
                    <a:pt x="881827" y="345194"/>
                    <a:pt x="884303" y="345670"/>
                    <a:pt x="887923" y="347290"/>
                  </a:cubicBezTo>
                  <a:lnTo>
                    <a:pt x="895542" y="350840"/>
                  </a:lnTo>
                  <a:lnTo>
                    <a:pt x="895366" y="352523"/>
                  </a:lnTo>
                  <a:lnTo>
                    <a:pt x="895257" y="352624"/>
                  </a:lnTo>
                  <a:lnTo>
                    <a:pt x="894400" y="351957"/>
                  </a:lnTo>
                  <a:cubicBezTo>
                    <a:pt x="892590" y="350528"/>
                    <a:pt x="890304" y="350052"/>
                    <a:pt x="889256" y="351957"/>
                  </a:cubicBezTo>
                  <a:cubicBezTo>
                    <a:pt x="888209" y="353671"/>
                    <a:pt x="889447" y="354910"/>
                    <a:pt x="892400" y="355100"/>
                  </a:cubicBezTo>
                  <a:lnTo>
                    <a:pt x="895067" y="355386"/>
                  </a:lnTo>
                  <a:lnTo>
                    <a:pt x="895366" y="352523"/>
                  </a:lnTo>
                  <a:lnTo>
                    <a:pt x="896758" y="351226"/>
                  </a:lnTo>
                  <a:lnTo>
                    <a:pt x="902591" y="351481"/>
                  </a:lnTo>
                  <a:lnTo>
                    <a:pt x="903163" y="348909"/>
                  </a:lnTo>
                  <a:lnTo>
                    <a:pt x="907163" y="339670"/>
                  </a:lnTo>
                  <a:cubicBezTo>
                    <a:pt x="906211" y="339193"/>
                    <a:pt x="904592" y="338241"/>
                    <a:pt x="904306" y="338431"/>
                  </a:cubicBezTo>
                  <a:close/>
                  <a:moveTo>
                    <a:pt x="292325" y="338431"/>
                  </a:moveTo>
                  <a:cubicBezTo>
                    <a:pt x="289848" y="337860"/>
                    <a:pt x="288419" y="338622"/>
                    <a:pt x="288324" y="341003"/>
                  </a:cubicBezTo>
                  <a:cubicBezTo>
                    <a:pt x="288324" y="341575"/>
                    <a:pt x="285657" y="342622"/>
                    <a:pt x="284514" y="342432"/>
                  </a:cubicBezTo>
                  <a:lnTo>
                    <a:pt x="278037" y="341289"/>
                  </a:lnTo>
                  <a:cubicBezTo>
                    <a:pt x="276418" y="345575"/>
                    <a:pt x="278513" y="348337"/>
                    <a:pt x="282514" y="347480"/>
                  </a:cubicBezTo>
                  <a:lnTo>
                    <a:pt x="285466" y="346718"/>
                  </a:lnTo>
                  <a:cubicBezTo>
                    <a:pt x="287371" y="346242"/>
                    <a:pt x="288991" y="344908"/>
                    <a:pt x="290896" y="344718"/>
                  </a:cubicBezTo>
                  <a:cubicBezTo>
                    <a:pt x="294229" y="344432"/>
                    <a:pt x="293753" y="342622"/>
                    <a:pt x="293563" y="341003"/>
                  </a:cubicBezTo>
                  <a:cubicBezTo>
                    <a:pt x="293467" y="340051"/>
                    <a:pt x="292991" y="338527"/>
                    <a:pt x="292325" y="338431"/>
                  </a:cubicBezTo>
                  <a:close/>
                  <a:moveTo>
                    <a:pt x="1450565" y="336622"/>
                  </a:moveTo>
                  <a:cubicBezTo>
                    <a:pt x="1449707" y="337765"/>
                    <a:pt x="1446564" y="339955"/>
                    <a:pt x="1445516" y="339193"/>
                  </a:cubicBezTo>
                  <a:cubicBezTo>
                    <a:pt x="1444468" y="338336"/>
                    <a:pt x="1440468" y="337193"/>
                    <a:pt x="1438849" y="338241"/>
                  </a:cubicBezTo>
                  <a:cubicBezTo>
                    <a:pt x="1437229" y="339289"/>
                    <a:pt x="1433801" y="343003"/>
                    <a:pt x="1433705" y="343289"/>
                  </a:cubicBezTo>
                  <a:cubicBezTo>
                    <a:pt x="1433610" y="343575"/>
                    <a:pt x="1434848" y="344337"/>
                    <a:pt x="1436563" y="343956"/>
                  </a:cubicBezTo>
                  <a:cubicBezTo>
                    <a:pt x="1438277" y="343670"/>
                    <a:pt x="1442373" y="343670"/>
                    <a:pt x="1441992" y="344623"/>
                  </a:cubicBezTo>
                  <a:cubicBezTo>
                    <a:pt x="1441611" y="345670"/>
                    <a:pt x="1442468" y="348337"/>
                    <a:pt x="1444659" y="348718"/>
                  </a:cubicBezTo>
                  <a:lnTo>
                    <a:pt x="1446659" y="348718"/>
                  </a:lnTo>
                  <a:lnTo>
                    <a:pt x="1447231" y="348718"/>
                  </a:lnTo>
                  <a:cubicBezTo>
                    <a:pt x="1447898" y="347385"/>
                    <a:pt x="1451898" y="341289"/>
                    <a:pt x="1454279" y="340336"/>
                  </a:cubicBezTo>
                  <a:cubicBezTo>
                    <a:pt x="1456756" y="339384"/>
                    <a:pt x="1458470" y="339670"/>
                    <a:pt x="1458184" y="341003"/>
                  </a:cubicBezTo>
                  <a:lnTo>
                    <a:pt x="1458756" y="341384"/>
                  </a:lnTo>
                  <a:lnTo>
                    <a:pt x="1462947" y="343861"/>
                  </a:lnTo>
                  <a:cubicBezTo>
                    <a:pt x="1470472" y="341289"/>
                    <a:pt x="1475806" y="338146"/>
                    <a:pt x="1474758" y="336812"/>
                  </a:cubicBezTo>
                  <a:cubicBezTo>
                    <a:pt x="1473710" y="335479"/>
                    <a:pt x="1466852" y="337669"/>
                    <a:pt x="1465138" y="337955"/>
                  </a:cubicBezTo>
                  <a:cubicBezTo>
                    <a:pt x="1463423" y="338146"/>
                    <a:pt x="1458566" y="337574"/>
                    <a:pt x="1457042" y="336812"/>
                  </a:cubicBezTo>
                  <a:cubicBezTo>
                    <a:pt x="1455518" y="336145"/>
                    <a:pt x="1451422" y="335574"/>
                    <a:pt x="1450565" y="336622"/>
                  </a:cubicBezTo>
                  <a:close/>
                  <a:moveTo>
                    <a:pt x="1131668" y="336145"/>
                  </a:moveTo>
                  <a:cubicBezTo>
                    <a:pt x="1130525" y="335669"/>
                    <a:pt x="1125286" y="336145"/>
                    <a:pt x="1122809" y="338431"/>
                  </a:cubicBezTo>
                  <a:lnTo>
                    <a:pt x="1118047" y="336431"/>
                  </a:lnTo>
                  <a:cubicBezTo>
                    <a:pt x="1115380" y="335288"/>
                    <a:pt x="1111379" y="336145"/>
                    <a:pt x="1108045" y="336241"/>
                  </a:cubicBezTo>
                  <a:lnTo>
                    <a:pt x="1107379" y="336241"/>
                  </a:lnTo>
                  <a:cubicBezTo>
                    <a:pt x="1106331" y="336717"/>
                    <a:pt x="1105664" y="338336"/>
                    <a:pt x="1105855" y="339670"/>
                  </a:cubicBezTo>
                  <a:cubicBezTo>
                    <a:pt x="1105855" y="341003"/>
                    <a:pt x="1121571" y="340717"/>
                    <a:pt x="1123667" y="341384"/>
                  </a:cubicBezTo>
                  <a:cubicBezTo>
                    <a:pt x="1125762" y="342146"/>
                    <a:pt x="1128429" y="341860"/>
                    <a:pt x="1129572" y="340813"/>
                  </a:cubicBezTo>
                  <a:cubicBezTo>
                    <a:pt x="1130715" y="339765"/>
                    <a:pt x="1132810" y="336622"/>
                    <a:pt x="1131668" y="336145"/>
                  </a:cubicBezTo>
                  <a:close/>
                  <a:moveTo>
                    <a:pt x="1149289" y="335860"/>
                  </a:moveTo>
                  <a:lnTo>
                    <a:pt x="1145669" y="336336"/>
                  </a:lnTo>
                  <a:lnTo>
                    <a:pt x="1142526" y="336717"/>
                  </a:lnTo>
                  <a:cubicBezTo>
                    <a:pt x="1139097" y="338146"/>
                    <a:pt x="1142050" y="342718"/>
                    <a:pt x="1144050" y="343956"/>
                  </a:cubicBezTo>
                  <a:cubicBezTo>
                    <a:pt x="1146050" y="345194"/>
                    <a:pt x="1149765" y="345289"/>
                    <a:pt x="1152146" y="344051"/>
                  </a:cubicBezTo>
                  <a:cubicBezTo>
                    <a:pt x="1154623" y="342813"/>
                    <a:pt x="1153766" y="336050"/>
                    <a:pt x="1149289" y="335860"/>
                  </a:cubicBezTo>
                  <a:close/>
                  <a:moveTo>
                    <a:pt x="963837" y="334145"/>
                  </a:moveTo>
                  <a:cubicBezTo>
                    <a:pt x="961360" y="334145"/>
                    <a:pt x="960313" y="335193"/>
                    <a:pt x="961456" y="336526"/>
                  </a:cubicBezTo>
                  <a:cubicBezTo>
                    <a:pt x="962503" y="337860"/>
                    <a:pt x="969742" y="343003"/>
                    <a:pt x="970409" y="344337"/>
                  </a:cubicBezTo>
                  <a:cubicBezTo>
                    <a:pt x="971076" y="345670"/>
                    <a:pt x="968028" y="345766"/>
                    <a:pt x="963646" y="344527"/>
                  </a:cubicBezTo>
                  <a:lnTo>
                    <a:pt x="961646" y="347575"/>
                  </a:lnTo>
                  <a:lnTo>
                    <a:pt x="960217" y="349671"/>
                  </a:lnTo>
                  <a:cubicBezTo>
                    <a:pt x="959075" y="352528"/>
                    <a:pt x="963742" y="353767"/>
                    <a:pt x="970695" y="352433"/>
                  </a:cubicBezTo>
                  <a:lnTo>
                    <a:pt x="972409" y="352528"/>
                  </a:lnTo>
                  <a:lnTo>
                    <a:pt x="973838" y="352624"/>
                  </a:lnTo>
                  <a:cubicBezTo>
                    <a:pt x="975458" y="352243"/>
                    <a:pt x="976315" y="351576"/>
                    <a:pt x="975934" y="351004"/>
                  </a:cubicBezTo>
                  <a:cubicBezTo>
                    <a:pt x="975458" y="350433"/>
                    <a:pt x="977172" y="346718"/>
                    <a:pt x="980792" y="344146"/>
                  </a:cubicBezTo>
                  <a:lnTo>
                    <a:pt x="974600" y="339574"/>
                  </a:lnTo>
                  <a:lnTo>
                    <a:pt x="973648" y="338908"/>
                  </a:lnTo>
                  <a:cubicBezTo>
                    <a:pt x="972791" y="338146"/>
                    <a:pt x="970695" y="335955"/>
                    <a:pt x="968981" y="334145"/>
                  </a:cubicBezTo>
                  <a:lnTo>
                    <a:pt x="966218" y="334145"/>
                  </a:lnTo>
                  <a:close/>
                  <a:moveTo>
                    <a:pt x="1589820" y="334050"/>
                  </a:moveTo>
                  <a:cubicBezTo>
                    <a:pt x="1585915" y="333574"/>
                    <a:pt x="1575151" y="335574"/>
                    <a:pt x="1573532" y="335002"/>
                  </a:cubicBezTo>
                  <a:cubicBezTo>
                    <a:pt x="1572008" y="334526"/>
                    <a:pt x="1573532" y="339193"/>
                    <a:pt x="1574009" y="340432"/>
                  </a:cubicBezTo>
                  <a:cubicBezTo>
                    <a:pt x="1574485" y="341575"/>
                    <a:pt x="1577723" y="343289"/>
                    <a:pt x="1579914" y="341098"/>
                  </a:cubicBezTo>
                  <a:lnTo>
                    <a:pt x="1582200" y="339670"/>
                  </a:lnTo>
                  <a:lnTo>
                    <a:pt x="1584200" y="338336"/>
                  </a:lnTo>
                  <a:cubicBezTo>
                    <a:pt x="1586867" y="337384"/>
                    <a:pt x="1589725" y="337860"/>
                    <a:pt x="1590582" y="339289"/>
                  </a:cubicBezTo>
                  <a:cubicBezTo>
                    <a:pt x="1591630" y="340622"/>
                    <a:pt x="1595726" y="339479"/>
                    <a:pt x="1596107" y="337860"/>
                  </a:cubicBezTo>
                  <a:cubicBezTo>
                    <a:pt x="1596487" y="336145"/>
                    <a:pt x="1593725" y="334431"/>
                    <a:pt x="1589820" y="334050"/>
                  </a:cubicBezTo>
                  <a:close/>
                  <a:moveTo>
                    <a:pt x="950597" y="333097"/>
                  </a:moveTo>
                  <a:lnTo>
                    <a:pt x="950692" y="340592"/>
                  </a:lnTo>
                  <a:lnTo>
                    <a:pt x="945644" y="336526"/>
                  </a:lnTo>
                  <a:cubicBezTo>
                    <a:pt x="944739" y="336002"/>
                    <a:pt x="945001" y="337122"/>
                    <a:pt x="946144" y="339324"/>
                  </a:cubicBezTo>
                  <a:lnTo>
                    <a:pt x="947810" y="342000"/>
                  </a:lnTo>
                  <a:lnTo>
                    <a:pt x="947073" y="342337"/>
                  </a:lnTo>
                  <a:lnTo>
                    <a:pt x="944501" y="342908"/>
                  </a:lnTo>
                  <a:lnTo>
                    <a:pt x="942215" y="343384"/>
                  </a:lnTo>
                  <a:cubicBezTo>
                    <a:pt x="940406" y="346147"/>
                    <a:pt x="937548" y="346147"/>
                    <a:pt x="935834" y="343289"/>
                  </a:cubicBezTo>
                  <a:lnTo>
                    <a:pt x="932976" y="345861"/>
                  </a:lnTo>
                  <a:cubicBezTo>
                    <a:pt x="929928" y="348528"/>
                    <a:pt x="926690" y="349004"/>
                    <a:pt x="922784" y="348718"/>
                  </a:cubicBezTo>
                  <a:cubicBezTo>
                    <a:pt x="920308" y="348528"/>
                    <a:pt x="917926" y="349861"/>
                    <a:pt x="917165" y="351671"/>
                  </a:cubicBezTo>
                  <a:cubicBezTo>
                    <a:pt x="916784" y="352528"/>
                    <a:pt x="915641" y="353100"/>
                    <a:pt x="914974" y="353957"/>
                  </a:cubicBezTo>
                  <a:lnTo>
                    <a:pt x="913640" y="355576"/>
                  </a:lnTo>
                  <a:cubicBezTo>
                    <a:pt x="912402" y="357481"/>
                    <a:pt x="911259" y="362530"/>
                    <a:pt x="911259" y="366816"/>
                  </a:cubicBezTo>
                  <a:lnTo>
                    <a:pt x="913545" y="367483"/>
                  </a:lnTo>
                  <a:lnTo>
                    <a:pt x="915259" y="367959"/>
                  </a:lnTo>
                  <a:cubicBezTo>
                    <a:pt x="917545" y="367292"/>
                    <a:pt x="919927" y="365387"/>
                    <a:pt x="920593" y="363673"/>
                  </a:cubicBezTo>
                  <a:lnTo>
                    <a:pt x="917355" y="363482"/>
                  </a:lnTo>
                  <a:cubicBezTo>
                    <a:pt x="914117" y="363292"/>
                    <a:pt x="914021" y="361196"/>
                    <a:pt x="915545" y="359958"/>
                  </a:cubicBezTo>
                  <a:lnTo>
                    <a:pt x="918117" y="357862"/>
                  </a:lnTo>
                  <a:cubicBezTo>
                    <a:pt x="921546" y="356053"/>
                    <a:pt x="925642" y="354052"/>
                    <a:pt x="927166" y="353386"/>
                  </a:cubicBezTo>
                  <a:cubicBezTo>
                    <a:pt x="928785" y="352719"/>
                    <a:pt x="933928" y="355195"/>
                    <a:pt x="934881" y="356434"/>
                  </a:cubicBezTo>
                  <a:cubicBezTo>
                    <a:pt x="935929" y="357672"/>
                    <a:pt x="932976" y="361672"/>
                    <a:pt x="932024" y="361672"/>
                  </a:cubicBezTo>
                  <a:cubicBezTo>
                    <a:pt x="930976" y="361672"/>
                    <a:pt x="927737" y="363196"/>
                    <a:pt x="927833" y="365101"/>
                  </a:cubicBezTo>
                  <a:cubicBezTo>
                    <a:pt x="927928" y="367006"/>
                    <a:pt x="931261" y="370340"/>
                    <a:pt x="934881" y="368149"/>
                  </a:cubicBezTo>
                  <a:cubicBezTo>
                    <a:pt x="938500" y="365959"/>
                    <a:pt x="940025" y="353386"/>
                    <a:pt x="941549" y="349480"/>
                  </a:cubicBezTo>
                  <a:lnTo>
                    <a:pt x="944216" y="351100"/>
                  </a:lnTo>
                  <a:cubicBezTo>
                    <a:pt x="948121" y="353481"/>
                    <a:pt x="949168" y="351385"/>
                    <a:pt x="950692" y="349861"/>
                  </a:cubicBezTo>
                  <a:lnTo>
                    <a:pt x="951931" y="348623"/>
                  </a:lnTo>
                  <a:lnTo>
                    <a:pt x="947810" y="342000"/>
                  </a:lnTo>
                  <a:lnTo>
                    <a:pt x="950693" y="340681"/>
                  </a:lnTo>
                  <a:lnTo>
                    <a:pt x="950692" y="340592"/>
                  </a:lnTo>
                  <a:lnTo>
                    <a:pt x="952502" y="342051"/>
                  </a:lnTo>
                  <a:cubicBezTo>
                    <a:pt x="953359" y="343003"/>
                    <a:pt x="958122" y="342337"/>
                    <a:pt x="957550" y="338050"/>
                  </a:cubicBezTo>
                  <a:lnTo>
                    <a:pt x="953741" y="335288"/>
                  </a:lnTo>
                  <a:close/>
                  <a:moveTo>
                    <a:pt x="1665377" y="332216"/>
                  </a:moveTo>
                  <a:cubicBezTo>
                    <a:pt x="1664258" y="332978"/>
                    <a:pt x="1663925" y="334383"/>
                    <a:pt x="1664305" y="335383"/>
                  </a:cubicBezTo>
                  <a:cubicBezTo>
                    <a:pt x="1665068" y="337384"/>
                    <a:pt x="1668020" y="337288"/>
                    <a:pt x="1670878" y="335288"/>
                  </a:cubicBezTo>
                  <a:lnTo>
                    <a:pt x="1673450" y="337955"/>
                  </a:lnTo>
                  <a:cubicBezTo>
                    <a:pt x="1673545" y="338050"/>
                    <a:pt x="1674973" y="337669"/>
                    <a:pt x="1675164" y="337288"/>
                  </a:cubicBezTo>
                  <a:cubicBezTo>
                    <a:pt x="1675450" y="336717"/>
                    <a:pt x="1675545" y="335574"/>
                    <a:pt x="1675164" y="335288"/>
                  </a:cubicBezTo>
                  <a:lnTo>
                    <a:pt x="1671164" y="332907"/>
                  </a:lnTo>
                  <a:cubicBezTo>
                    <a:pt x="1668402" y="331335"/>
                    <a:pt x="1666497" y="331454"/>
                    <a:pt x="1665377" y="332216"/>
                  </a:cubicBezTo>
                  <a:close/>
                  <a:moveTo>
                    <a:pt x="1379603" y="331859"/>
                  </a:moveTo>
                  <a:lnTo>
                    <a:pt x="1379032" y="332050"/>
                  </a:lnTo>
                  <a:cubicBezTo>
                    <a:pt x="1373888" y="333383"/>
                    <a:pt x="1373698" y="334812"/>
                    <a:pt x="1377603" y="338336"/>
                  </a:cubicBezTo>
                  <a:lnTo>
                    <a:pt x="1378556" y="339193"/>
                  </a:lnTo>
                  <a:cubicBezTo>
                    <a:pt x="1379032" y="340622"/>
                    <a:pt x="1380937" y="343575"/>
                    <a:pt x="1382746" y="345766"/>
                  </a:cubicBezTo>
                  <a:lnTo>
                    <a:pt x="1385509" y="344146"/>
                  </a:lnTo>
                  <a:cubicBezTo>
                    <a:pt x="1388557" y="342337"/>
                    <a:pt x="1385890" y="340622"/>
                    <a:pt x="1384080" y="339289"/>
                  </a:cubicBezTo>
                  <a:lnTo>
                    <a:pt x="1382175" y="338050"/>
                  </a:lnTo>
                  <a:cubicBezTo>
                    <a:pt x="1380175" y="336717"/>
                    <a:pt x="1378936" y="335193"/>
                    <a:pt x="1379508" y="334621"/>
                  </a:cubicBezTo>
                  <a:cubicBezTo>
                    <a:pt x="1379984" y="334050"/>
                    <a:pt x="1380365" y="332431"/>
                    <a:pt x="1379603" y="331859"/>
                  </a:cubicBezTo>
                  <a:close/>
                  <a:moveTo>
                    <a:pt x="603601" y="330145"/>
                  </a:moveTo>
                  <a:cubicBezTo>
                    <a:pt x="600934" y="329478"/>
                    <a:pt x="599887" y="330811"/>
                    <a:pt x="600173" y="333002"/>
                  </a:cubicBezTo>
                  <a:lnTo>
                    <a:pt x="600363" y="333193"/>
                  </a:lnTo>
                  <a:cubicBezTo>
                    <a:pt x="599506" y="333859"/>
                    <a:pt x="598077" y="333478"/>
                    <a:pt x="597029" y="332240"/>
                  </a:cubicBezTo>
                  <a:cubicBezTo>
                    <a:pt x="596077" y="331002"/>
                    <a:pt x="591791" y="329954"/>
                    <a:pt x="589504" y="332431"/>
                  </a:cubicBezTo>
                  <a:lnTo>
                    <a:pt x="591505" y="336145"/>
                  </a:lnTo>
                  <a:cubicBezTo>
                    <a:pt x="592552" y="338050"/>
                    <a:pt x="589219" y="339193"/>
                    <a:pt x="592076" y="341670"/>
                  </a:cubicBezTo>
                  <a:lnTo>
                    <a:pt x="595315" y="344432"/>
                  </a:lnTo>
                  <a:cubicBezTo>
                    <a:pt x="590457" y="345861"/>
                    <a:pt x="588457" y="347099"/>
                    <a:pt x="590743" y="347194"/>
                  </a:cubicBezTo>
                  <a:cubicBezTo>
                    <a:pt x="593029" y="347290"/>
                    <a:pt x="597791" y="348433"/>
                    <a:pt x="597791" y="345861"/>
                  </a:cubicBezTo>
                  <a:cubicBezTo>
                    <a:pt x="597791" y="343289"/>
                    <a:pt x="598077" y="336431"/>
                    <a:pt x="598363" y="336431"/>
                  </a:cubicBezTo>
                  <a:cubicBezTo>
                    <a:pt x="598649" y="336431"/>
                    <a:pt x="599696" y="337288"/>
                    <a:pt x="599982" y="338431"/>
                  </a:cubicBezTo>
                  <a:cubicBezTo>
                    <a:pt x="600268" y="339574"/>
                    <a:pt x="602268" y="342527"/>
                    <a:pt x="603792" y="342337"/>
                  </a:cubicBezTo>
                  <a:lnTo>
                    <a:pt x="604840" y="342051"/>
                  </a:lnTo>
                  <a:lnTo>
                    <a:pt x="606364" y="341575"/>
                  </a:lnTo>
                  <a:cubicBezTo>
                    <a:pt x="608554" y="340717"/>
                    <a:pt x="606745" y="338717"/>
                    <a:pt x="602363" y="337003"/>
                  </a:cubicBezTo>
                  <a:lnTo>
                    <a:pt x="603411" y="334812"/>
                  </a:lnTo>
                  <a:cubicBezTo>
                    <a:pt x="603697" y="334240"/>
                    <a:pt x="605125" y="333764"/>
                    <a:pt x="605030" y="333383"/>
                  </a:cubicBezTo>
                  <a:cubicBezTo>
                    <a:pt x="604840" y="332240"/>
                    <a:pt x="604459" y="330335"/>
                    <a:pt x="603601" y="330145"/>
                  </a:cubicBezTo>
                  <a:close/>
                  <a:moveTo>
                    <a:pt x="154022" y="330145"/>
                  </a:moveTo>
                  <a:cubicBezTo>
                    <a:pt x="155260" y="330335"/>
                    <a:pt x="159261" y="330049"/>
                    <a:pt x="161928" y="330335"/>
                  </a:cubicBezTo>
                  <a:cubicBezTo>
                    <a:pt x="164595" y="330621"/>
                    <a:pt x="175167" y="332145"/>
                    <a:pt x="179549" y="334621"/>
                  </a:cubicBezTo>
                  <a:lnTo>
                    <a:pt x="183359" y="333764"/>
                  </a:lnTo>
                  <a:lnTo>
                    <a:pt x="189169" y="332526"/>
                  </a:lnTo>
                  <a:cubicBezTo>
                    <a:pt x="192598" y="335574"/>
                    <a:pt x="193360" y="338431"/>
                    <a:pt x="190789" y="338812"/>
                  </a:cubicBezTo>
                  <a:cubicBezTo>
                    <a:pt x="188217" y="339193"/>
                    <a:pt x="182978" y="338336"/>
                    <a:pt x="181454" y="338908"/>
                  </a:cubicBezTo>
                  <a:cubicBezTo>
                    <a:pt x="180025" y="339384"/>
                    <a:pt x="175549" y="341479"/>
                    <a:pt x="175358" y="342622"/>
                  </a:cubicBezTo>
                  <a:cubicBezTo>
                    <a:pt x="175167" y="343765"/>
                    <a:pt x="174691" y="344908"/>
                    <a:pt x="174215" y="345289"/>
                  </a:cubicBezTo>
                  <a:cubicBezTo>
                    <a:pt x="173739" y="345670"/>
                    <a:pt x="170405" y="345480"/>
                    <a:pt x="167833" y="343956"/>
                  </a:cubicBezTo>
                  <a:cubicBezTo>
                    <a:pt x="165262" y="342432"/>
                    <a:pt x="156784" y="341670"/>
                    <a:pt x="158118" y="340622"/>
                  </a:cubicBezTo>
                  <a:cubicBezTo>
                    <a:pt x="159356" y="339479"/>
                    <a:pt x="160785" y="336241"/>
                    <a:pt x="159165" y="335193"/>
                  </a:cubicBezTo>
                  <a:cubicBezTo>
                    <a:pt x="157546" y="334145"/>
                    <a:pt x="152593" y="337669"/>
                    <a:pt x="151927" y="337098"/>
                  </a:cubicBezTo>
                  <a:lnTo>
                    <a:pt x="151927" y="336526"/>
                  </a:lnTo>
                  <a:lnTo>
                    <a:pt x="151736" y="334526"/>
                  </a:lnTo>
                  <a:cubicBezTo>
                    <a:pt x="151831" y="331954"/>
                    <a:pt x="152784" y="329954"/>
                    <a:pt x="154022" y="330145"/>
                  </a:cubicBezTo>
                  <a:close/>
                  <a:moveTo>
                    <a:pt x="345474" y="329954"/>
                  </a:moveTo>
                  <a:lnTo>
                    <a:pt x="342712" y="330716"/>
                  </a:lnTo>
                  <a:cubicBezTo>
                    <a:pt x="339854" y="332050"/>
                    <a:pt x="339283" y="333193"/>
                    <a:pt x="341569" y="333288"/>
                  </a:cubicBezTo>
                  <a:cubicBezTo>
                    <a:pt x="343759" y="333478"/>
                    <a:pt x="340521" y="337765"/>
                    <a:pt x="340807" y="338336"/>
                  </a:cubicBezTo>
                  <a:cubicBezTo>
                    <a:pt x="341092" y="338908"/>
                    <a:pt x="343188" y="339860"/>
                    <a:pt x="344521" y="339098"/>
                  </a:cubicBezTo>
                  <a:lnTo>
                    <a:pt x="345093" y="338146"/>
                  </a:lnTo>
                  <a:cubicBezTo>
                    <a:pt x="345855" y="336812"/>
                    <a:pt x="343950" y="334336"/>
                    <a:pt x="347379" y="334145"/>
                  </a:cubicBezTo>
                  <a:cubicBezTo>
                    <a:pt x="350427" y="333955"/>
                    <a:pt x="351094" y="332526"/>
                    <a:pt x="349951" y="330811"/>
                  </a:cubicBezTo>
                  <a:cubicBezTo>
                    <a:pt x="349379" y="330049"/>
                    <a:pt x="346808" y="329668"/>
                    <a:pt x="345474" y="329954"/>
                  </a:cubicBezTo>
                  <a:close/>
                  <a:moveTo>
                    <a:pt x="1203200" y="329668"/>
                  </a:moveTo>
                  <a:cubicBezTo>
                    <a:pt x="1200724" y="330811"/>
                    <a:pt x="1196628" y="333764"/>
                    <a:pt x="1194056" y="336431"/>
                  </a:cubicBezTo>
                  <a:lnTo>
                    <a:pt x="1190723" y="335955"/>
                  </a:lnTo>
                  <a:lnTo>
                    <a:pt x="1183102" y="335002"/>
                  </a:lnTo>
                  <a:cubicBezTo>
                    <a:pt x="1177578" y="338812"/>
                    <a:pt x="1173768" y="343575"/>
                    <a:pt x="1174720" y="345480"/>
                  </a:cubicBezTo>
                  <a:lnTo>
                    <a:pt x="1177768" y="343480"/>
                  </a:lnTo>
                  <a:cubicBezTo>
                    <a:pt x="1179293" y="342432"/>
                    <a:pt x="1181198" y="341860"/>
                    <a:pt x="1183007" y="341194"/>
                  </a:cubicBezTo>
                  <a:lnTo>
                    <a:pt x="1184626" y="340622"/>
                  </a:lnTo>
                  <a:cubicBezTo>
                    <a:pt x="1186151" y="342337"/>
                    <a:pt x="1186912" y="346432"/>
                    <a:pt x="1186532" y="349766"/>
                  </a:cubicBezTo>
                  <a:lnTo>
                    <a:pt x="1187770" y="352814"/>
                  </a:lnTo>
                  <a:cubicBezTo>
                    <a:pt x="1188246" y="353957"/>
                    <a:pt x="1186341" y="356910"/>
                    <a:pt x="1186151" y="356910"/>
                  </a:cubicBezTo>
                  <a:cubicBezTo>
                    <a:pt x="1179102" y="355576"/>
                    <a:pt x="1181388" y="360910"/>
                    <a:pt x="1179197" y="363006"/>
                  </a:cubicBezTo>
                  <a:lnTo>
                    <a:pt x="1177578" y="364530"/>
                  </a:lnTo>
                  <a:cubicBezTo>
                    <a:pt x="1178816" y="365482"/>
                    <a:pt x="1187293" y="368149"/>
                    <a:pt x="1190246" y="368721"/>
                  </a:cubicBezTo>
                  <a:cubicBezTo>
                    <a:pt x="1193294" y="369197"/>
                    <a:pt x="1195580" y="369007"/>
                    <a:pt x="1195390" y="368340"/>
                  </a:cubicBezTo>
                  <a:lnTo>
                    <a:pt x="1195199" y="368245"/>
                  </a:lnTo>
                  <a:lnTo>
                    <a:pt x="1191770" y="366816"/>
                  </a:lnTo>
                  <a:cubicBezTo>
                    <a:pt x="1187770" y="366054"/>
                    <a:pt x="1183865" y="365006"/>
                    <a:pt x="1183102" y="364625"/>
                  </a:cubicBezTo>
                  <a:lnTo>
                    <a:pt x="1182912" y="364149"/>
                  </a:lnTo>
                  <a:lnTo>
                    <a:pt x="1182721" y="363577"/>
                  </a:lnTo>
                  <a:cubicBezTo>
                    <a:pt x="1183007" y="362815"/>
                    <a:pt x="1185293" y="361482"/>
                    <a:pt x="1187960" y="360625"/>
                  </a:cubicBezTo>
                  <a:cubicBezTo>
                    <a:pt x="1190532" y="359767"/>
                    <a:pt x="1192532" y="353671"/>
                    <a:pt x="1194151" y="353767"/>
                  </a:cubicBezTo>
                  <a:lnTo>
                    <a:pt x="1195580" y="353862"/>
                  </a:lnTo>
                  <a:lnTo>
                    <a:pt x="1196533" y="353957"/>
                  </a:lnTo>
                  <a:cubicBezTo>
                    <a:pt x="1197485" y="354052"/>
                    <a:pt x="1198152" y="353195"/>
                    <a:pt x="1197961" y="352052"/>
                  </a:cubicBezTo>
                  <a:lnTo>
                    <a:pt x="1197390" y="351290"/>
                  </a:lnTo>
                  <a:cubicBezTo>
                    <a:pt x="1197104" y="350909"/>
                    <a:pt x="1195866" y="351004"/>
                    <a:pt x="1195104" y="350909"/>
                  </a:cubicBezTo>
                  <a:cubicBezTo>
                    <a:pt x="1193199" y="350719"/>
                    <a:pt x="1190532" y="351481"/>
                    <a:pt x="1190627" y="348718"/>
                  </a:cubicBezTo>
                  <a:cubicBezTo>
                    <a:pt x="1190723" y="346718"/>
                    <a:pt x="1190723" y="345670"/>
                    <a:pt x="1193866" y="344242"/>
                  </a:cubicBezTo>
                  <a:lnTo>
                    <a:pt x="1197866" y="342432"/>
                  </a:lnTo>
                  <a:cubicBezTo>
                    <a:pt x="1201962" y="338622"/>
                    <a:pt x="1205486" y="336431"/>
                    <a:pt x="1205772" y="337765"/>
                  </a:cubicBezTo>
                  <a:cubicBezTo>
                    <a:pt x="1206058" y="339003"/>
                    <a:pt x="1207868" y="341670"/>
                    <a:pt x="1209296" y="340813"/>
                  </a:cubicBezTo>
                  <a:lnTo>
                    <a:pt x="1210630" y="340432"/>
                  </a:lnTo>
                  <a:cubicBezTo>
                    <a:pt x="1212535" y="339860"/>
                    <a:pt x="1214535" y="339574"/>
                    <a:pt x="1216440" y="339289"/>
                  </a:cubicBezTo>
                  <a:lnTo>
                    <a:pt x="1217202" y="339193"/>
                  </a:lnTo>
                  <a:cubicBezTo>
                    <a:pt x="1218059" y="339384"/>
                    <a:pt x="1219869" y="341098"/>
                    <a:pt x="1221107" y="343003"/>
                  </a:cubicBezTo>
                  <a:lnTo>
                    <a:pt x="1224536" y="341194"/>
                  </a:lnTo>
                  <a:lnTo>
                    <a:pt x="1226156" y="340336"/>
                  </a:lnTo>
                  <a:cubicBezTo>
                    <a:pt x="1228918" y="340813"/>
                    <a:pt x="1232347" y="341289"/>
                    <a:pt x="1233871" y="341575"/>
                  </a:cubicBezTo>
                  <a:cubicBezTo>
                    <a:pt x="1235395" y="341765"/>
                    <a:pt x="1239681" y="339384"/>
                    <a:pt x="1241110" y="338527"/>
                  </a:cubicBezTo>
                  <a:lnTo>
                    <a:pt x="1243205" y="339955"/>
                  </a:lnTo>
                  <a:lnTo>
                    <a:pt x="1244443" y="340813"/>
                  </a:lnTo>
                  <a:cubicBezTo>
                    <a:pt x="1247110" y="340622"/>
                    <a:pt x="1249301" y="339193"/>
                    <a:pt x="1249301" y="337574"/>
                  </a:cubicBezTo>
                  <a:cubicBezTo>
                    <a:pt x="1249301" y="335955"/>
                    <a:pt x="1247015" y="331383"/>
                    <a:pt x="1244253" y="331192"/>
                  </a:cubicBezTo>
                  <a:cubicBezTo>
                    <a:pt x="1241491" y="331097"/>
                    <a:pt x="1234728" y="333193"/>
                    <a:pt x="1235204" y="333669"/>
                  </a:cubicBezTo>
                  <a:cubicBezTo>
                    <a:pt x="1235681" y="334145"/>
                    <a:pt x="1231013" y="336050"/>
                    <a:pt x="1223012" y="335860"/>
                  </a:cubicBezTo>
                  <a:lnTo>
                    <a:pt x="1216250" y="336241"/>
                  </a:lnTo>
                  <a:cubicBezTo>
                    <a:pt x="1211582" y="336431"/>
                    <a:pt x="1207772" y="335669"/>
                    <a:pt x="1205296" y="332431"/>
                  </a:cubicBezTo>
                  <a:close/>
                  <a:moveTo>
                    <a:pt x="1964248" y="328811"/>
                  </a:moveTo>
                  <a:cubicBezTo>
                    <a:pt x="1965201" y="328621"/>
                    <a:pt x="1968249" y="329383"/>
                    <a:pt x="1970915" y="330431"/>
                  </a:cubicBezTo>
                  <a:lnTo>
                    <a:pt x="1974249" y="330240"/>
                  </a:lnTo>
                  <a:lnTo>
                    <a:pt x="1977488" y="329954"/>
                  </a:lnTo>
                  <a:cubicBezTo>
                    <a:pt x="1982822" y="331669"/>
                    <a:pt x="1984631" y="334431"/>
                    <a:pt x="1981583" y="336146"/>
                  </a:cubicBezTo>
                  <a:lnTo>
                    <a:pt x="1979488" y="337193"/>
                  </a:lnTo>
                  <a:lnTo>
                    <a:pt x="1978535" y="337670"/>
                  </a:lnTo>
                  <a:cubicBezTo>
                    <a:pt x="1977392" y="338051"/>
                    <a:pt x="1971677" y="339384"/>
                    <a:pt x="1965963" y="340813"/>
                  </a:cubicBezTo>
                  <a:lnTo>
                    <a:pt x="1960438" y="340527"/>
                  </a:lnTo>
                  <a:cubicBezTo>
                    <a:pt x="1958914" y="340432"/>
                    <a:pt x="1958628" y="343385"/>
                    <a:pt x="1955676" y="341384"/>
                  </a:cubicBezTo>
                  <a:cubicBezTo>
                    <a:pt x="1953199" y="339670"/>
                    <a:pt x="1953199" y="337955"/>
                    <a:pt x="1953866" y="336431"/>
                  </a:cubicBezTo>
                  <a:cubicBezTo>
                    <a:pt x="1954628" y="334812"/>
                    <a:pt x="1956532" y="332907"/>
                    <a:pt x="1958438" y="332336"/>
                  </a:cubicBezTo>
                  <a:cubicBezTo>
                    <a:pt x="1960914" y="331574"/>
                    <a:pt x="1964724" y="333002"/>
                    <a:pt x="1964248" y="328907"/>
                  </a:cubicBezTo>
                  <a:close/>
                  <a:moveTo>
                    <a:pt x="1867570" y="328621"/>
                  </a:moveTo>
                  <a:cubicBezTo>
                    <a:pt x="1870332" y="328526"/>
                    <a:pt x="1875666" y="327097"/>
                    <a:pt x="1874999" y="328716"/>
                  </a:cubicBezTo>
                  <a:lnTo>
                    <a:pt x="1874523" y="330240"/>
                  </a:lnTo>
                  <a:lnTo>
                    <a:pt x="1874142" y="331478"/>
                  </a:lnTo>
                  <a:cubicBezTo>
                    <a:pt x="1873856" y="332907"/>
                    <a:pt x="1873570" y="334336"/>
                    <a:pt x="1873380" y="334622"/>
                  </a:cubicBezTo>
                  <a:cubicBezTo>
                    <a:pt x="1873189" y="334907"/>
                    <a:pt x="1871951" y="335479"/>
                    <a:pt x="1870808" y="335193"/>
                  </a:cubicBezTo>
                  <a:cubicBezTo>
                    <a:pt x="1869760" y="334907"/>
                    <a:pt x="1866427" y="335003"/>
                    <a:pt x="1866236" y="334717"/>
                  </a:cubicBezTo>
                  <a:cubicBezTo>
                    <a:pt x="1866045" y="334431"/>
                    <a:pt x="1865474" y="333383"/>
                    <a:pt x="1864902" y="332526"/>
                  </a:cubicBezTo>
                  <a:cubicBezTo>
                    <a:pt x="1864331" y="331669"/>
                    <a:pt x="1864807" y="328716"/>
                    <a:pt x="1867570" y="328621"/>
                  </a:cubicBezTo>
                  <a:close/>
                  <a:moveTo>
                    <a:pt x="260607" y="328240"/>
                  </a:moveTo>
                  <a:cubicBezTo>
                    <a:pt x="263178" y="329478"/>
                    <a:pt x="268417" y="335193"/>
                    <a:pt x="266322" y="337955"/>
                  </a:cubicBezTo>
                  <a:lnTo>
                    <a:pt x="261750" y="334526"/>
                  </a:lnTo>
                  <a:lnTo>
                    <a:pt x="259654" y="333002"/>
                  </a:lnTo>
                  <a:cubicBezTo>
                    <a:pt x="255844" y="332145"/>
                    <a:pt x="252987" y="333383"/>
                    <a:pt x="253272" y="335669"/>
                  </a:cubicBezTo>
                  <a:cubicBezTo>
                    <a:pt x="253653" y="338051"/>
                    <a:pt x="243652" y="338622"/>
                    <a:pt x="242795" y="336145"/>
                  </a:cubicBezTo>
                  <a:cubicBezTo>
                    <a:pt x="241938" y="333669"/>
                    <a:pt x="243557" y="331097"/>
                    <a:pt x="246510" y="330335"/>
                  </a:cubicBezTo>
                  <a:cubicBezTo>
                    <a:pt x="249462" y="329573"/>
                    <a:pt x="258035" y="327002"/>
                    <a:pt x="260607" y="328240"/>
                  </a:cubicBezTo>
                  <a:close/>
                  <a:moveTo>
                    <a:pt x="1611823" y="328144"/>
                  </a:moveTo>
                  <a:lnTo>
                    <a:pt x="1611061" y="328621"/>
                  </a:lnTo>
                  <a:cubicBezTo>
                    <a:pt x="1610966" y="329764"/>
                    <a:pt x="1611251" y="331859"/>
                    <a:pt x="1611727" y="333288"/>
                  </a:cubicBezTo>
                  <a:cubicBezTo>
                    <a:pt x="1612204" y="334717"/>
                    <a:pt x="1609632" y="338336"/>
                    <a:pt x="1609442" y="338717"/>
                  </a:cubicBezTo>
                  <a:cubicBezTo>
                    <a:pt x="1609251" y="339098"/>
                    <a:pt x="1609918" y="338431"/>
                    <a:pt x="1611251" y="336431"/>
                  </a:cubicBezTo>
                  <a:cubicBezTo>
                    <a:pt x="1612490" y="334621"/>
                    <a:pt x="1620871" y="339574"/>
                    <a:pt x="1620871" y="342051"/>
                  </a:cubicBezTo>
                  <a:cubicBezTo>
                    <a:pt x="1620871" y="344527"/>
                    <a:pt x="1623062" y="345004"/>
                    <a:pt x="1625634" y="343003"/>
                  </a:cubicBezTo>
                  <a:cubicBezTo>
                    <a:pt x="1628301" y="341003"/>
                    <a:pt x="1635159" y="334431"/>
                    <a:pt x="1636969" y="332240"/>
                  </a:cubicBezTo>
                  <a:lnTo>
                    <a:pt x="1633730" y="330716"/>
                  </a:lnTo>
                  <a:cubicBezTo>
                    <a:pt x="1630968" y="329383"/>
                    <a:pt x="1628587" y="329383"/>
                    <a:pt x="1625825" y="331192"/>
                  </a:cubicBezTo>
                  <a:lnTo>
                    <a:pt x="1624301" y="332145"/>
                  </a:lnTo>
                  <a:cubicBezTo>
                    <a:pt x="1621634" y="332050"/>
                    <a:pt x="1618490" y="331954"/>
                    <a:pt x="1617347" y="332050"/>
                  </a:cubicBezTo>
                  <a:lnTo>
                    <a:pt x="1617061" y="331669"/>
                  </a:lnTo>
                  <a:cubicBezTo>
                    <a:pt x="1616204" y="330621"/>
                    <a:pt x="1616109" y="329192"/>
                    <a:pt x="1615061" y="328240"/>
                  </a:cubicBezTo>
                  <a:cubicBezTo>
                    <a:pt x="1614585" y="327763"/>
                    <a:pt x="1612490" y="327763"/>
                    <a:pt x="1611823" y="328144"/>
                  </a:cubicBezTo>
                  <a:close/>
                  <a:moveTo>
                    <a:pt x="1047848" y="328144"/>
                  </a:moveTo>
                  <a:cubicBezTo>
                    <a:pt x="1046609" y="329573"/>
                    <a:pt x="1047657" y="337193"/>
                    <a:pt x="1046228" y="338336"/>
                  </a:cubicBezTo>
                  <a:cubicBezTo>
                    <a:pt x="1044800" y="339479"/>
                    <a:pt x="1040513" y="341956"/>
                    <a:pt x="1039751" y="341194"/>
                  </a:cubicBezTo>
                  <a:cubicBezTo>
                    <a:pt x="1038989" y="340432"/>
                    <a:pt x="1036322" y="339384"/>
                    <a:pt x="1035370" y="340432"/>
                  </a:cubicBezTo>
                  <a:lnTo>
                    <a:pt x="1034608" y="340336"/>
                  </a:lnTo>
                  <a:cubicBezTo>
                    <a:pt x="1030321" y="339860"/>
                    <a:pt x="1028035" y="341194"/>
                    <a:pt x="1026797" y="344623"/>
                  </a:cubicBezTo>
                  <a:lnTo>
                    <a:pt x="1026511" y="345575"/>
                  </a:lnTo>
                  <a:lnTo>
                    <a:pt x="1020403" y="345629"/>
                  </a:lnTo>
                  <a:lnTo>
                    <a:pt x="1023749" y="341956"/>
                  </a:lnTo>
                  <a:cubicBezTo>
                    <a:pt x="1024035" y="341003"/>
                    <a:pt x="1023273" y="339765"/>
                    <a:pt x="1021368" y="341384"/>
                  </a:cubicBezTo>
                  <a:cubicBezTo>
                    <a:pt x="1019368" y="343003"/>
                    <a:pt x="1011462" y="344242"/>
                    <a:pt x="1010033" y="343670"/>
                  </a:cubicBezTo>
                  <a:cubicBezTo>
                    <a:pt x="1008604" y="343099"/>
                    <a:pt x="1005271" y="339098"/>
                    <a:pt x="1006414" y="336336"/>
                  </a:cubicBezTo>
                  <a:lnTo>
                    <a:pt x="1006604" y="333764"/>
                  </a:lnTo>
                  <a:lnTo>
                    <a:pt x="1006700" y="332621"/>
                  </a:lnTo>
                  <a:cubicBezTo>
                    <a:pt x="1005175" y="331288"/>
                    <a:pt x="1000794" y="330811"/>
                    <a:pt x="996984" y="331764"/>
                  </a:cubicBezTo>
                  <a:lnTo>
                    <a:pt x="993460" y="332240"/>
                  </a:lnTo>
                  <a:cubicBezTo>
                    <a:pt x="992888" y="332335"/>
                    <a:pt x="992126" y="333955"/>
                    <a:pt x="992317" y="334812"/>
                  </a:cubicBezTo>
                  <a:cubicBezTo>
                    <a:pt x="992507" y="335479"/>
                    <a:pt x="994126" y="336336"/>
                    <a:pt x="994889" y="336241"/>
                  </a:cubicBezTo>
                  <a:lnTo>
                    <a:pt x="996317" y="336050"/>
                  </a:lnTo>
                  <a:cubicBezTo>
                    <a:pt x="997746" y="335193"/>
                    <a:pt x="999460" y="335574"/>
                    <a:pt x="1000223" y="336812"/>
                  </a:cubicBezTo>
                  <a:cubicBezTo>
                    <a:pt x="1000984" y="338050"/>
                    <a:pt x="1000508" y="341194"/>
                    <a:pt x="996984" y="340146"/>
                  </a:cubicBezTo>
                  <a:lnTo>
                    <a:pt x="995079" y="340813"/>
                  </a:lnTo>
                  <a:lnTo>
                    <a:pt x="990507" y="342432"/>
                  </a:lnTo>
                  <a:cubicBezTo>
                    <a:pt x="988507" y="339860"/>
                    <a:pt x="986030" y="337288"/>
                    <a:pt x="984983" y="336526"/>
                  </a:cubicBezTo>
                  <a:lnTo>
                    <a:pt x="984030" y="336622"/>
                  </a:lnTo>
                  <a:lnTo>
                    <a:pt x="983173" y="336717"/>
                  </a:lnTo>
                  <a:cubicBezTo>
                    <a:pt x="982411" y="337669"/>
                    <a:pt x="981458" y="340908"/>
                    <a:pt x="980982" y="343765"/>
                  </a:cubicBezTo>
                  <a:lnTo>
                    <a:pt x="984220" y="346051"/>
                  </a:lnTo>
                  <a:lnTo>
                    <a:pt x="986983" y="347956"/>
                  </a:lnTo>
                  <a:cubicBezTo>
                    <a:pt x="989174" y="350719"/>
                    <a:pt x="991650" y="350623"/>
                    <a:pt x="992412" y="347861"/>
                  </a:cubicBezTo>
                  <a:lnTo>
                    <a:pt x="997270" y="349004"/>
                  </a:lnTo>
                  <a:lnTo>
                    <a:pt x="1000699" y="349766"/>
                  </a:lnTo>
                  <a:cubicBezTo>
                    <a:pt x="1012986" y="348242"/>
                    <a:pt x="1022987" y="348337"/>
                    <a:pt x="1022987" y="350052"/>
                  </a:cubicBezTo>
                  <a:lnTo>
                    <a:pt x="1023940" y="350623"/>
                  </a:lnTo>
                  <a:cubicBezTo>
                    <a:pt x="1025654" y="351576"/>
                    <a:pt x="1027654" y="351671"/>
                    <a:pt x="1028321" y="349099"/>
                  </a:cubicBezTo>
                  <a:cubicBezTo>
                    <a:pt x="1028512" y="348242"/>
                    <a:pt x="1030417" y="347004"/>
                    <a:pt x="1031369" y="347099"/>
                  </a:cubicBezTo>
                  <a:cubicBezTo>
                    <a:pt x="1034036" y="347290"/>
                    <a:pt x="1036608" y="348242"/>
                    <a:pt x="1039370" y="348623"/>
                  </a:cubicBezTo>
                  <a:lnTo>
                    <a:pt x="1040704" y="348814"/>
                  </a:lnTo>
                  <a:cubicBezTo>
                    <a:pt x="1042323" y="348433"/>
                    <a:pt x="1043180" y="347004"/>
                    <a:pt x="1042514" y="345766"/>
                  </a:cubicBezTo>
                  <a:lnTo>
                    <a:pt x="1041942" y="344623"/>
                  </a:lnTo>
                  <a:lnTo>
                    <a:pt x="1041751" y="343670"/>
                  </a:lnTo>
                  <a:cubicBezTo>
                    <a:pt x="1041466" y="343003"/>
                    <a:pt x="1042609" y="342527"/>
                    <a:pt x="1044418" y="342527"/>
                  </a:cubicBezTo>
                  <a:cubicBezTo>
                    <a:pt x="1046228" y="342527"/>
                    <a:pt x="1050895" y="343099"/>
                    <a:pt x="1051276" y="343765"/>
                  </a:cubicBezTo>
                  <a:lnTo>
                    <a:pt x="1051372" y="344051"/>
                  </a:lnTo>
                  <a:cubicBezTo>
                    <a:pt x="1052039" y="345670"/>
                    <a:pt x="1049657" y="348528"/>
                    <a:pt x="1053943" y="348718"/>
                  </a:cubicBezTo>
                  <a:lnTo>
                    <a:pt x="1057373" y="348909"/>
                  </a:lnTo>
                  <a:cubicBezTo>
                    <a:pt x="1056896" y="346813"/>
                    <a:pt x="1058516" y="343861"/>
                    <a:pt x="1060897" y="342337"/>
                  </a:cubicBezTo>
                  <a:lnTo>
                    <a:pt x="1062897" y="342718"/>
                  </a:lnTo>
                  <a:lnTo>
                    <a:pt x="1065183" y="343099"/>
                  </a:lnTo>
                  <a:cubicBezTo>
                    <a:pt x="1067469" y="343003"/>
                    <a:pt x="1067183" y="342146"/>
                    <a:pt x="1064707" y="341194"/>
                  </a:cubicBezTo>
                  <a:lnTo>
                    <a:pt x="1063373" y="338908"/>
                  </a:lnTo>
                  <a:cubicBezTo>
                    <a:pt x="1062992" y="338146"/>
                    <a:pt x="1059563" y="338336"/>
                    <a:pt x="1057658" y="338527"/>
                  </a:cubicBezTo>
                  <a:lnTo>
                    <a:pt x="1053562" y="338908"/>
                  </a:lnTo>
                  <a:cubicBezTo>
                    <a:pt x="1050895" y="337384"/>
                    <a:pt x="1049752" y="335193"/>
                    <a:pt x="1050895" y="334050"/>
                  </a:cubicBezTo>
                  <a:cubicBezTo>
                    <a:pt x="1052039" y="332907"/>
                    <a:pt x="1054039" y="329859"/>
                    <a:pt x="1053277" y="329002"/>
                  </a:cubicBezTo>
                  <a:cubicBezTo>
                    <a:pt x="1052515" y="328144"/>
                    <a:pt x="1049181" y="326716"/>
                    <a:pt x="1047848" y="328144"/>
                  </a:cubicBezTo>
                  <a:close/>
                  <a:moveTo>
                    <a:pt x="2109313" y="327478"/>
                  </a:moveTo>
                  <a:lnTo>
                    <a:pt x="2110933" y="327764"/>
                  </a:lnTo>
                  <a:lnTo>
                    <a:pt x="2112552" y="328049"/>
                  </a:lnTo>
                  <a:cubicBezTo>
                    <a:pt x="2114266" y="327954"/>
                    <a:pt x="2114171" y="330812"/>
                    <a:pt x="2112362" y="334526"/>
                  </a:cubicBezTo>
                  <a:lnTo>
                    <a:pt x="2110552" y="337384"/>
                  </a:lnTo>
                  <a:cubicBezTo>
                    <a:pt x="2110170" y="337955"/>
                    <a:pt x="2108361" y="338432"/>
                    <a:pt x="2107408" y="338241"/>
                  </a:cubicBezTo>
                  <a:lnTo>
                    <a:pt x="2106646" y="338051"/>
                  </a:lnTo>
                  <a:cubicBezTo>
                    <a:pt x="2106170" y="337003"/>
                    <a:pt x="2105979" y="334622"/>
                    <a:pt x="2106170" y="332907"/>
                  </a:cubicBezTo>
                  <a:cubicBezTo>
                    <a:pt x="2106361" y="331193"/>
                    <a:pt x="2106932" y="326525"/>
                    <a:pt x="2109313" y="327478"/>
                  </a:cubicBezTo>
                  <a:close/>
                  <a:moveTo>
                    <a:pt x="1646780" y="327382"/>
                  </a:moveTo>
                  <a:lnTo>
                    <a:pt x="1646113" y="327859"/>
                  </a:lnTo>
                  <a:cubicBezTo>
                    <a:pt x="1645160" y="328525"/>
                    <a:pt x="1644303" y="330430"/>
                    <a:pt x="1644779" y="331002"/>
                  </a:cubicBezTo>
                  <a:lnTo>
                    <a:pt x="1645541" y="331859"/>
                  </a:lnTo>
                  <a:cubicBezTo>
                    <a:pt x="1647446" y="332240"/>
                    <a:pt x="1647446" y="333097"/>
                    <a:pt x="1645637" y="333764"/>
                  </a:cubicBezTo>
                  <a:lnTo>
                    <a:pt x="1644970" y="334812"/>
                  </a:lnTo>
                  <a:cubicBezTo>
                    <a:pt x="1644398" y="335669"/>
                    <a:pt x="1644875" y="337479"/>
                    <a:pt x="1645731" y="338146"/>
                  </a:cubicBezTo>
                  <a:lnTo>
                    <a:pt x="1647065" y="339193"/>
                  </a:lnTo>
                  <a:cubicBezTo>
                    <a:pt x="1649066" y="339765"/>
                    <a:pt x="1652780" y="340622"/>
                    <a:pt x="1655447" y="341098"/>
                  </a:cubicBezTo>
                  <a:lnTo>
                    <a:pt x="1657733" y="340336"/>
                  </a:lnTo>
                  <a:cubicBezTo>
                    <a:pt x="1658495" y="340146"/>
                    <a:pt x="1659638" y="339670"/>
                    <a:pt x="1659638" y="339384"/>
                  </a:cubicBezTo>
                  <a:cubicBezTo>
                    <a:pt x="1659734" y="338431"/>
                    <a:pt x="1659638" y="337193"/>
                    <a:pt x="1658876" y="336622"/>
                  </a:cubicBezTo>
                  <a:lnTo>
                    <a:pt x="1657733" y="335860"/>
                  </a:lnTo>
                  <a:cubicBezTo>
                    <a:pt x="1656019" y="335479"/>
                    <a:pt x="1654971" y="334526"/>
                    <a:pt x="1655447" y="333859"/>
                  </a:cubicBezTo>
                  <a:cubicBezTo>
                    <a:pt x="1656019" y="333193"/>
                    <a:pt x="1653161" y="330145"/>
                    <a:pt x="1652018" y="329287"/>
                  </a:cubicBezTo>
                  <a:cubicBezTo>
                    <a:pt x="1650875" y="328525"/>
                    <a:pt x="1648494" y="327668"/>
                    <a:pt x="1646780" y="327382"/>
                  </a:cubicBezTo>
                  <a:close/>
                  <a:moveTo>
                    <a:pt x="212029" y="326239"/>
                  </a:moveTo>
                  <a:cubicBezTo>
                    <a:pt x="212601" y="324810"/>
                    <a:pt x="213267" y="325096"/>
                    <a:pt x="213363" y="326906"/>
                  </a:cubicBezTo>
                  <a:cubicBezTo>
                    <a:pt x="213553" y="328716"/>
                    <a:pt x="219364" y="332716"/>
                    <a:pt x="221649" y="333669"/>
                  </a:cubicBezTo>
                  <a:cubicBezTo>
                    <a:pt x="223936" y="334621"/>
                    <a:pt x="228507" y="332431"/>
                    <a:pt x="227555" y="335002"/>
                  </a:cubicBezTo>
                  <a:lnTo>
                    <a:pt x="226603" y="337288"/>
                  </a:lnTo>
                  <a:cubicBezTo>
                    <a:pt x="226412" y="337669"/>
                    <a:pt x="225840" y="338146"/>
                    <a:pt x="225364" y="338336"/>
                  </a:cubicBezTo>
                  <a:lnTo>
                    <a:pt x="220602" y="339384"/>
                  </a:lnTo>
                  <a:cubicBezTo>
                    <a:pt x="215554" y="334812"/>
                    <a:pt x="211458" y="327763"/>
                    <a:pt x="212029" y="326239"/>
                  </a:cubicBezTo>
                  <a:close/>
                  <a:moveTo>
                    <a:pt x="437009" y="326049"/>
                  </a:moveTo>
                  <a:cubicBezTo>
                    <a:pt x="436628" y="325954"/>
                    <a:pt x="435200" y="326525"/>
                    <a:pt x="434342" y="327478"/>
                  </a:cubicBezTo>
                  <a:cubicBezTo>
                    <a:pt x="433580" y="328430"/>
                    <a:pt x="432818" y="332526"/>
                    <a:pt x="432628" y="334240"/>
                  </a:cubicBezTo>
                  <a:cubicBezTo>
                    <a:pt x="432437" y="336050"/>
                    <a:pt x="430151" y="341575"/>
                    <a:pt x="429866" y="342622"/>
                  </a:cubicBezTo>
                  <a:cubicBezTo>
                    <a:pt x="429580" y="343670"/>
                    <a:pt x="430151" y="344813"/>
                    <a:pt x="431675" y="342527"/>
                  </a:cubicBezTo>
                  <a:lnTo>
                    <a:pt x="433009" y="342051"/>
                  </a:lnTo>
                  <a:cubicBezTo>
                    <a:pt x="440724" y="339003"/>
                    <a:pt x="437390" y="333574"/>
                    <a:pt x="437962" y="329097"/>
                  </a:cubicBezTo>
                  <a:lnTo>
                    <a:pt x="438057" y="328144"/>
                  </a:lnTo>
                  <a:cubicBezTo>
                    <a:pt x="437771" y="327097"/>
                    <a:pt x="437295" y="326144"/>
                    <a:pt x="437009" y="326049"/>
                  </a:cubicBezTo>
                  <a:close/>
                  <a:moveTo>
                    <a:pt x="449677" y="325668"/>
                  </a:moveTo>
                  <a:cubicBezTo>
                    <a:pt x="447963" y="328240"/>
                    <a:pt x="445391" y="332526"/>
                    <a:pt x="443962" y="335098"/>
                  </a:cubicBezTo>
                  <a:lnTo>
                    <a:pt x="443296" y="337574"/>
                  </a:lnTo>
                  <a:lnTo>
                    <a:pt x="443105" y="338336"/>
                  </a:lnTo>
                  <a:cubicBezTo>
                    <a:pt x="444439" y="339479"/>
                    <a:pt x="446058" y="340051"/>
                    <a:pt x="446725" y="339670"/>
                  </a:cubicBezTo>
                  <a:cubicBezTo>
                    <a:pt x="447391" y="339193"/>
                    <a:pt x="451964" y="330335"/>
                    <a:pt x="454726" y="329859"/>
                  </a:cubicBezTo>
                  <a:cubicBezTo>
                    <a:pt x="457393" y="329383"/>
                    <a:pt x="457678" y="328335"/>
                    <a:pt x="455202" y="327478"/>
                  </a:cubicBezTo>
                  <a:lnTo>
                    <a:pt x="453773" y="327001"/>
                  </a:lnTo>
                  <a:close/>
                  <a:moveTo>
                    <a:pt x="1103569" y="325287"/>
                  </a:moveTo>
                  <a:lnTo>
                    <a:pt x="1102045" y="325954"/>
                  </a:lnTo>
                  <a:cubicBezTo>
                    <a:pt x="1099759" y="326906"/>
                    <a:pt x="1098520" y="327954"/>
                    <a:pt x="1096234" y="325954"/>
                  </a:cubicBezTo>
                  <a:lnTo>
                    <a:pt x="1095853" y="325668"/>
                  </a:lnTo>
                  <a:cubicBezTo>
                    <a:pt x="1092615" y="327478"/>
                    <a:pt x="1091091" y="329668"/>
                    <a:pt x="1092425" y="330621"/>
                  </a:cubicBezTo>
                  <a:cubicBezTo>
                    <a:pt x="1093853" y="331669"/>
                    <a:pt x="1103664" y="331288"/>
                    <a:pt x="1106426" y="331859"/>
                  </a:cubicBezTo>
                  <a:cubicBezTo>
                    <a:pt x="1109189" y="332431"/>
                    <a:pt x="1110808" y="332145"/>
                    <a:pt x="1109951" y="331288"/>
                  </a:cubicBezTo>
                  <a:cubicBezTo>
                    <a:pt x="1109093" y="330430"/>
                    <a:pt x="1106141" y="327001"/>
                    <a:pt x="1103569" y="325287"/>
                  </a:cubicBezTo>
                  <a:close/>
                  <a:moveTo>
                    <a:pt x="1724123" y="325096"/>
                  </a:moveTo>
                  <a:lnTo>
                    <a:pt x="1713264" y="327859"/>
                  </a:lnTo>
                  <a:lnTo>
                    <a:pt x="1708882" y="328906"/>
                  </a:lnTo>
                  <a:cubicBezTo>
                    <a:pt x="1705073" y="326335"/>
                    <a:pt x="1700691" y="325287"/>
                    <a:pt x="1699072" y="326716"/>
                  </a:cubicBezTo>
                  <a:cubicBezTo>
                    <a:pt x="1697453" y="328049"/>
                    <a:pt x="1693071" y="330811"/>
                    <a:pt x="1692404" y="330240"/>
                  </a:cubicBezTo>
                  <a:cubicBezTo>
                    <a:pt x="1691642" y="329668"/>
                    <a:pt x="1687928" y="328906"/>
                    <a:pt x="1686785" y="330716"/>
                  </a:cubicBezTo>
                  <a:cubicBezTo>
                    <a:pt x="1685546" y="332621"/>
                    <a:pt x="1684689" y="338050"/>
                    <a:pt x="1688880" y="336526"/>
                  </a:cubicBezTo>
                  <a:lnTo>
                    <a:pt x="1691357" y="336336"/>
                  </a:lnTo>
                  <a:lnTo>
                    <a:pt x="1693166" y="336241"/>
                  </a:lnTo>
                  <a:cubicBezTo>
                    <a:pt x="1695452" y="336336"/>
                    <a:pt x="1699548" y="337003"/>
                    <a:pt x="1702215" y="337669"/>
                  </a:cubicBezTo>
                  <a:lnTo>
                    <a:pt x="1704882" y="338336"/>
                  </a:lnTo>
                  <a:lnTo>
                    <a:pt x="1706787" y="338812"/>
                  </a:lnTo>
                  <a:cubicBezTo>
                    <a:pt x="1711550" y="337288"/>
                    <a:pt x="1716407" y="335193"/>
                    <a:pt x="1717646" y="334145"/>
                  </a:cubicBezTo>
                  <a:lnTo>
                    <a:pt x="1718407" y="334336"/>
                  </a:lnTo>
                  <a:lnTo>
                    <a:pt x="1725456" y="335669"/>
                  </a:lnTo>
                  <a:cubicBezTo>
                    <a:pt x="1725456" y="331288"/>
                    <a:pt x="1728504" y="331002"/>
                    <a:pt x="1732409" y="335098"/>
                  </a:cubicBezTo>
                  <a:lnTo>
                    <a:pt x="1736124" y="338431"/>
                  </a:lnTo>
                  <a:lnTo>
                    <a:pt x="1740125" y="342051"/>
                  </a:lnTo>
                  <a:cubicBezTo>
                    <a:pt x="1745268" y="345480"/>
                    <a:pt x="1750221" y="347575"/>
                    <a:pt x="1751079" y="346623"/>
                  </a:cubicBezTo>
                  <a:cubicBezTo>
                    <a:pt x="1751840" y="345575"/>
                    <a:pt x="1752221" y="336336"/>
                    <a:pt x="1753841" y="336145"/>
                  </a:cubicBezTo>
                  <a:cubicBezTo>
                    <a:pt x="1755555" y="335955"/>
                    <a:pt x="1755936" y="334431"/>
                    <a:pt x="1754793" y="332716"/>
                  </a:cubicBezTo>
                  <a:lnTo>
                    <a:pt x="1753364" y="331478"/>
                  </a:lnTo>
                  <a:cubicBezTo>
                    <a:pt x="1751935" y="330240"/>
                    <a:pt x="1756603" y="328621"/>
                    <a:pt x="1753078" y="327001"/>
                  </a:cubicBezTo>
                  <a:cubicBezTo>
                    <a:pt x="1751173" y="326049"/>
                    <a:pt x="1749840" y="324906"/>
                    <a:pt x="1747649" y="326430"/>
                  </a:cubicBezTo>
                  <a:lnTo>
                    <a:pt x="1747078" y="326811"/>
                  </a:lnTo>
                  <a:cubicBezTo>
                    <a:pt x="1745935" y="326811"/>
                    <a:pt x="1735648" y="326049"/>
                    <a:pt x="1724123" y="325096"/>
                  </a:cubicBezTo>
                  <a:close/>
                  <a:moveTo>
                    <a:pt x="1878332" y="324706"/>
                  </a:moveTo>
                  <a:lnTo>
                    <a:pt x="1878713" y="324715"/>
                  </a:lnTo>
                  <a:lnTo>
                    <a:pt x="1878332" y="324715"/>
                  </a:lnTo>
                  <a:close/>
                  <a:moveTo>
                    <a:pt x="375001" y="323858"/>
                  </a:moveTo>
                  <a:cubicBezTo>
                    <a:pt x="372716" y="323858"/>
                    <a:pt x="371382" y="325954"/>
                    <a:pt x="372144" y="328430"/>
                  </a:cubicBezTo>
                  <a:lnTo>
                    <a:pt x="376144" y="332050"/>
                  </a:lnTo>
                  <a:cubicBezTo>
                    <a:pt x="377002" y="332907"/>
                    <a:pt x="378145" y="333955"/>
                    <a:pt x="379383" y="334050"/>
                  </a:cubicBezTo>
                  <a:lnTo>
                    <a:pt x="381098" y="334240"/>
                  </a:lnTo>
                  <a:cubicBezTo>
                    <a:pt x="382526" y="333002"/>
                    <a:pt x="383098" y="330907"/>
                    <a:pt x="382336" y="329478"/>
                  </a:cubicBezTo>
                  <a:lnTo>
                    <a:pt x="382336" y="328144"/>
                  </a:lnTo>
                  <a:lnTo>
                    <a:pt x="382336" y="326811"/>
                  </a:lnTo>
                  <a:cubicBezTo>
                    <a:pt x="383288" y="325192"/>
                    <a:pt x="377287" y="323858"/>
                    <a:pt x="375001" y="323858"/>
                  </a:cubicBezTo>
                  <a:close/>
                  <a:moveTo>
                    <a:pt x="566835" y="323001"/>
                  </a:moveTo>
                  <a:cubicBezTo>
                    <a:pt x="564835" y="324049"/>
                    <a:pt x="561977" y="327573"/>
                    <a:pt x="566740" y="327287"/>
                  </a:cubicBezTo>
                  <a:lnTo>
                    <a:pt x="569883" y="327954"/>
                  </a:lnTo>
                  <a:lnTo>
                    <a:pt x="572359" y="328430"/>
                  </a:lnTo>
                  <a:cubicBezTo>
                    <a:pt x="574741" y="330145"/>
                    <a:pt x="576074" y="329859"/>
                    <a:pt x="575503" y="327859"/>
                  </a:cubicBezTo>
                  <a:lnTo>
                    <a:pt x="574455" y="326525"/>
                  </a:lnTo>
                  <a:lnTo>
                    <a:pt x="573121" y="324906"/>
                  </a:lnTo>
                  <a:cubicBezTo>
                    <a:pt x="571693" y="322715"/>
                    <a:pt x="568835" y="321858"/>
                    <a:pt x="566835" y="323001"/>
                  </a:cubicBezTo>
                  <a:close/>
                  <a:moveTo>
                    <a:pt x="1794417" y="322239"/>
                  </a:moveTo>
                  <a:lnTo>
                    <a:pt x="1787273" y="327763"/>
                  </a:lnTo>
                  <a:cubicBezTo>
                    <a:pt x="1786797" y="328144"/>
                    <a:pt x="1784130" y="327192"/>
                    <a:pt x="1783082" y="326335"/>
                  </a:cubicBezTo>
                  <a:lnTo>
                    <a:pt x="1779748" y="323572"/>
                  </a:lnTo>
                  <a:cubicBezTo>
                    <a:pt x="1775653" y="324430"/>
                    <a:pt x="1770319" y="325573"/>
                    <a:pt x="1767747" y="326049"/>
                  </a:cubicBezTo>
                  <a:lnTo>
                    <a:pt x="1766509" y="325287"/>
                  </a:lnTo>
                  <a:cubicBezTo>
                    <a:pt x="1764509" y="324049"/>
                    <a:pt x="1763556" y="323763"/>
                    <a:pt x="1761746" y="325382"/>
                  </a:cubicBezTo>
                  <a:lnTo>
                    <a:pt x="1760413" y="326525"/>
                  </a:lnTo>
                  <a:cubicBezTo>
                    <a:pt x="1757650" y="327763"/>
                    <a:pt x="1757460" y="329002"/>
                    <a:pt x="1759841" y="329192"/>
                  </a:cubicBezTo>
                  <a:cubicBezTo>
                    <a:pt x="1762223" y="329383"/>
                    <a:pt x="1766509" y="332335"/>
                    <a:pt x="1768700" y="334431"/>
                  </a:cubicBezTo>
                  <a:cubicBezTo>
                    <a:pt x="1770985" y="336526"/>
                    <a:pt x="1780415" y="342527"/>
                    <a:pt x="1784988" y="342527"/>
                  </a:cubicBezTo>
                  <a:lnTo>
                    <a:pt x="1789179" y="342337"/>
                  </a:lnTo>
                  <a:cubicBezTo>
                    <a:pt x="1789845" y="342337"/>
                    <a:pt x="1790988" y="340908"/>
                    <a:pt x="1790893" y="340241"/>
                  </a:cubicBezTo>
                  <a:cubicBezTo>
                    <a:pt x="1790893" y="339574"/>
                    <a:pt x="1789750" y="338431"/>
                    <a:pt x="1788893" y="338336"/>
                  </a:cubicBezTo>
                  <a:lnTo>
                    <a:pt x="1786225" y="337955"/>
                  </a:lnTo>
                  <a:cubicBezTo>
                    <a:pt x="1782796" y="337860"/>
                    <a:pt x="1781177" y="336907"/>
                    <a:pt x="1782701" y="335860"/>
                  </a:cubicBezTo>
                  <a:cubicBezTo>
                    <a:pt x="1784416" y="334907"/>
                    <a:pt x="1795274" y="330716"/>
                    <a:pt x="1797370" y="330907"/>
                  </a:cubicBezTo>
                  <a:cubicBezTo>
                    <a:pt x="1799465" y="331097"/>
                    <a:pt x="1798131" y="327192"/>
                    <a:pt x="1794417" y="322239"/>
                  </a:cubicBezTo>
                  <a:close/>
                  <a:moveTo>
                    <a:pt x="1823468" y="321572"/>
                  </a:moveTo>
                  <a:cubicBezTo>
                    <a:pt x="1821563" y="323001"/>
                    <a:pt x="1817468" y="327859"/>
                    <a:pt x="1819182" y="328335"/>
                  </a:cubicBezTo>
                  <a:cubicBezTo>
                    <a:pt x="1820992" y="328811"/>
                    <a:pt x="1819849" y="332716"/>
                    <a:pt x="1817372" y="333383"/>
                  </a:cubicBezTo>
                  <a:lnTo>
                    <a:pt x="1815372" y="334431"/>
                  </a:lnTo>
                  <a:cubicBezTo>
                    <a:pt x="1814610" y="334812"/>
                    <a:pt x="1814324" y="336145"/>
                    <a:pt x="1814229" y="337098"/>
                  </a:cubicBezTo>
                  <a:cubicBezTo>
                    <a:pt x="1814229" y="337479"/>
                    <a:pt x="1815182" y="338241"/>
                    <a:pt x="1815848" y="338336"/>
                  </a:cubicBezTo>
                  <a:lnTo>
                    <a:pt x="1818991" y="338812"/>
                  </a:lnTo>
                  <a:cubicBezTo>
                    <a:pt x="1822516" y="339479"/>
                    <a:pt x="1826230" y="339670"/>
                    <a:pt x="1827373" y="339289"/>
                  </a:cubicBezTo>
                  <a:lnTo>
                    <a:pt x="1827945" y="338622"/>
                  </a:lnTo>
                  <a:cubicBezTo>
                    <a:pt x="1829088" y="337288"/>
                    <a:pt x="1829469" y="335002"/>
                    <a:pt x="1830803" y="334526"/>
                  </a:cubicBezTo>
                  <a:cubicBezTo>
                    <a:pt x="1832041" y="334145"/>
                    <a:pt x="1834232" y="336145"/>
                    <a:pt x="1835946" y="336145"/>
                  </a:cubicBezTo>
                  <a:lnTo>
                    <a:pt x="1839185" y="336050"/>
                  </a:lnTo>
                  <a:cubicBezTo>
                    <a:pt x="1842804" y="335383"/>
                    <a:pt x="1847376" y="336241"/>
                    <a:pt x="1849567" y="337955"/>
                  </a:cubicBezTo>
                  <a:lnTo>
                    <a:pt x="1852805" y="335383"/>
                  </a:lnTo>
                  <a:lnTo>
                    <a:pt x="1856330" y="332526"/>
                  </a:lnTo>
                  <a:cubicBezTo>
                    <a:pt x="1858616" y="335288"/>
                    <a:pt x="1860997" y="336812"/>
                    <a:pt x="1861568" y="335860"/>
                  </a:cubicBezTo>
                  <a:cubicBezTo>
                    <a:pt x="1862140" y="334907"/>
                    <a:pt x="1865759" y="334431"/>
                    <a:pt x="1865855" y="334717"/>
                  </a:cubicBezTo>
                  <a:cubicBezTo>
                    <a:pt x="1866045" y="335002"/>
                    <a:pt x="1867283" y="335574"/>
                    <a:pt x="1868426" y="335288"/>
                  </a:cubicBezTo>
                  <a:cubicBezTo>
                    <a:pt x="1869569" y="335002"/>
                    <a:pt x="1872617" y="335669"/>
                    <a:pt x="1872712" y="335288"/>
                  </a:cubicBezTo>
                  <a:cubicBezTo>
                    <a:pt x="1872903" y="335002"/>
                    <a:pt x="1874904" y="332907"/>
                    <a:pt x="1876999" y="331383"/>
                  </a:cubicBezTo>
                  <a:cubicBezTo>
                    <a:pt x="1879094" y="329859"/>
                    <a:pt x="1883285" y="323763"/>
                    <a:pt x="1883095" y="322048"/>
                  </a:cubicBezTo>
                  <a:lnTo>
                    <a:pt x="1882237" y="321763"/>
                  </a:lnTo>
                  <a:cubicBezTo>
                    <a:pt x="1880047" y="321001"/>
                    <a:pt x="1878332" y="321858"/>
                    <a:pt x="1878332" y="324239"/>
                  </a:cubicBezTo>
                  <a:lnTo>
                    <a:pt x="1878332" y="324706"/>
                  </a:lnTo>
                  <a:lnTo>
                    <a:pt x="1870617" y="324525"/>
                  </a:lnTo>
                  <a:lnTo>
                    <a:pt x="1867855" y="323763"/>
                  </a:lnTo>
                  <a:cubicBezTo>
                    <a:pt x="1865759" y="323191"/>
                    <a:pt x="1863473" y="321953"/>
                    <a:pt x="1861568" y="322239"/>
                  </a:cubicBezTo>
                  <a:cubicBezTo>
                    <a:pt x="1859854" y="322429"/>
                    <a:pt x="1861568" y="326620"/>
                    <a:pt x="1857282" y="325954"/>
                  </a:cubicBezTo>
                  <a:lnTo>
                    <a:pt x="1857187" y="325954"/>
                  </a:lnTo>
                  <a:cubicBezTo>
                    <a:pt x="1856901" y="327001"/>
                    <a:pt x="1856710" y="328716"/>
                    <a:pt x="1856901" y="329859"/>
                  </a:cubicBezTo>
                  <a:cubicBezTo>
                    <a:pt x="1857091" y="331002"/>
                    <a:pt x="1850519" y="330430"/>
                    <a:pt x="1850424" y="329002"/>
                  </a:cubicBezTo>
                  <a:cubicBezTo>
                    <a:pt x="1850329" y="327573"/>
                    <a:pt x="1848519" y="324334"/>
                    <a:pt x="1846709" y="325382"/>
                  </a:cubicBezTo>
                  <a:lnTo>
                    <a:pt x="1845280" y="325763"/>
                  </a:lnTo>
                  <a:lnTo>
                    <a:pt x="1843757" y="326239"/>
                  </a:lnTo>
                  <a:cubicBezTo>
                    <a:pt x="1842138" y="326430"/>
                    <a:pt x="1838899" y="327763"/>
                    <a:pt x="1836708" y="329287"/>
                  </a:cubicBezTo>
                  <a:cubicBezTo>
                    <a:pt x="1834517" y="330811"/>
                    <a:pt x="1826802" y="330145"/>
                    <a:pt x="1826421" y="327573"/>
                  </a:cubicBezTo>
                  <a:lnTo>
                    <a:pt x="1828802" y="325287"/>
                  </a:lnTo>
                  <a:lnTo>
                    <a:pt x="1830612" y="323572"/>
                  </a:lnTo>
                  <a:cubicBezTo>
                    <a:pt x="1828612" y="321001"/>
                    <a:pt x="1825373" y="320143"/>
                    <a:pt x="1823468" y="321572"/>
                  </a:cubicBezTo>
                  <a:close/>
                  <a:moveTo>
                    <a:pt x="1069850" y="320620"/>
                  </a:moveTo>
                  <a:cubicBezTo>
                    <a:pt x="1067850" y="320143"/>
                    <a:pt x="1066707" y="321286"/>
                    <a:pt x="1067374" y="323191"/>
                  </a:cubicBezTo>
                  <a:lnTo>
                    <a:pt x="1067850" y="323191"/>
                  </a:lnTo>
                  <a:cubicBezTo>
                    <a:pt x="1071660" y="323382"/>
                    <a:pt x="1072517" y="325001"/>
                    <a:pt x="1072136" y="327859"/>
                  </a:cubicBezTo>
                  <a:lnTo>
                    <a:pt x="1071946" y="329192"/>
                  </a:lnTo>
                  <a:cubicBezTo>
                    <a:pt x="1072517" y="331097"/>
                    <a:pt x="1074232" y="330526"/>
                    <a:pt x="1075660" y="328144"/>
                  </a:cubicBezTo>
                  <a:cubicBezTo>
                    <a:pt x="1077184" y="325573"/>
                    <a:pt x="1071851" y="321001"/>
                    <a:pt x="1069850" y="320620"/>
                  </a:cubicBezTo>
                  <a:close/>
                  <a:moveTo>
                    <a:pt x="233270" y="317381"/>
                  </a:moveTo>
                  <a:cubicBezTo>
                    <a:pt x="233747" y="317000"/>
                    <a:pt x="235366" y="317096"/>
                    <a:pt x="235651" y="317381"/>
                  </a:cubicBezTo>
                  <a:cubicBezTo>
                    <a:pt x="237652" y="319858"/>
                    <a:pt x="240795" y="319096"/>
                    <a:pt x="243462" y="319572"/>
                  </a:cubicBezTo>
                  <a:lnTo>
                    <a:pt x="244891" y="319858"/>
                  </a:lnTo>
                  <a:cubicBezTo>
                    <a:pt x="246224" y="321287"/>
                    <a:pt x="244414" y="324525"/>
                    <a:pt x="240890" y="326906"/>
                  </a:cubicBezTo>
                  <a:lnTo>
                    <a:pt x="242033" y="330907"/>
                  </a:lnTo>
                  <a:cubicBezTo>
                    <a:pt x="242128" y="331097"/>
                    <a:pt x="240509" y="331764"/>
                    <a:pt x="239557" y="331859"/>
                  </a:cubicBezTo>
                  <a:lnTo>
                    <a:pt x="238890" y="331955"/>
                  </a:lnTo>
                  <a:cubicBezTo>
                    <a:pt x="238033" y="331574"/>
                    <a:pt x="235937" y="329192"/>
                    <a:pt x="234127" y="326621"/>
                  </a:cubicBezTo>
                  <a:lnTo>
                    <a:pt x="231841" y="324716"/>
                  </a:lnTo>
                  <a:cubicBezTo>
                    <a:pt x="231270" y="324239"/>
                    <a:pt x="230603" y="323858"/>
                    <a:pt x="229841" y="323573"/>
                  </a:cubicBezTo>
                  <a:lnTo>
                    <a:pt x="228603" y="323096"/>
                  </a:lnTo>
                  <a:cubicBezTo>
                    <a:pt x="228127" y="324430"/>
                    <a:pt x="228127" y="326335"/>
                    <a:pt x="228793" y="326716"/>
                  </a:cubicBezTo>
                  <a:cubicBezTo>
                    <a:pt x="229365" y="327192"/>
                    <a:pt x="228222" y="327573"/>
                    <a:pt x="226222" y="327573"/>
                  </a:cubicBezTo>
                  <a:cubicBezTo>
                    <a:pt x="224222" y="327573"/>
                    <a:pt x="220126" y="325573"/>
                    <a:pt x="222031" y="323096"/>
                  </a:cubicBezTo>
                  <a:lnTo>
                    <a:pt x="224031" y="321572"/>
                  </a:lnTo>
                  <a:cubicBezTo>
                    <a:pt x="224983" y="320810"/>
                    <a:pt x="227365" y="321477"/>
                    <a:pt x="228603" y="320810"/>
                  </a:cubicBezTo>
                  <a:cubicBezTo>
                    <a:pt x="230317" y="319953"/>
                    <a:pt x="231556" y="318429"/>
                    <a:pt x="233270" y="317381"/>
                  </a:cubicBezTo>
                  <a:close/>
                  <a:moveTo>
                    <a:pt x="1913146" y="317155"/>
                  </a:moveTo>
                  <a:cubicBezTo>
                    <a:pt x="1911360" y="316309"/>
                    <a:pt x="1908812" y="315952"/>
                    <a:pt x="1906526" y="317191"/>
                  </a:cubicBezTo>
                  <a:lnTo>
                    <a:pt x="1907098" y="322239"/>
                  </a:lnTo>
                  <a:lnTo>
                    <a:pt x="1907098" y="322525"/>
                  </a:lnTo>
                  <a:cubicBezTo>
                    <a:pt x="1903479" y="323382"/>
                    <a:pt x="1901192" y="323477"/>
                    <a:pt x="1902145" y="322620"/>
                  </a:cubicBezTo>
                  <a:cubicBezTo>
                    <a:pt x="1903097" y="321763"/>
                    <a:pt x="1904145" y="319953"/>
                    <a:pt x="1903479" y="319381"/>
                  </a:cubicBezTo>
                  <a:cubicBezTo>
                    <a:pt x="1902812" y="318905"/>
                    <a:pt x="1901192" y="319286"/>
                    <a:pt x="1901859" y="321953"/>
                  </a:cubicBezTo>
                  <a:cubicBezTo>
                    <a:pt x="1902526" y="324525"/>
                    <a:pt x="1900144" y="330811"/>
                    <a:pt x="1898144" y="330049"/>
                  </a:cubicBezTo>
                  <a:cubicBezTo>
                    <a:pt x="1896144" y="329192"/>
                    <a:pt x="1892429" y="321477"/>
                    <a:pt x="1891191" y="321572"/>
                  </a:cubicBezTo>
                  <a:cubicBezTo>
                    <a:pt x="1889953" y="321667"/>
                    <a:pt x="1886428" y="322334"/>
                    <a:pt x="1886905" y="322810"/>
                  </a:cubicBezTo>
                  <a:cubicBezTo>
                    <a:pt x="1887476" y="323287"/>
                    <a:pt x="1889572" y="325192"/>
                    <a:pt x="1890905" y="326620"/>
                  </a:cubicBezTo>
                  <a:cubicBezTo>
                    <a:pt x="1892239" y="328049"/>
                    <a:pt x="1886714" y="331573"/>
                    <a:pt x="1886714" y="332431"/>
                  </a:cubicBezTo>
                  <a:cubicBezTo>
                    <a:pt x="1886714" y="333383"/>
                    <a:pt x="1890429" y="334431"/>
                    <a:pt x="1894906" y="334907"/>
                  </a:cubicBezTo>
                  <a:lnTo>
                    <a:pt x="1898144" y="333859"/>
                  </a:lnTo>
                  <a:cubicBezTo>
                    <a:pt x="1902145" y="332526"/>
                    <a:pt x="1905002" y="337765"/>
                    <a:pt x="1909098" y="334240"/>
                  </a:cubicBezTo>
                  <a:lnTo>
                    <a:pt x="1910622" y="333002"/>
                  </a:lnTo>
                  <a:cubicBezTo>
                    <a:pt x="1914146" y="333669"/>
                    <a:pt x="1918147" y="334717"/>
                    <a:pt x="1919575" y="335383"/>
                  </a:cubicBezTo>
                  <a:cubicBezTo>
                    <a:pt x="1921004" y="336050"/>
                    <a:pt x="1923195" y="335479"/>
                    <a:pt x="1921290" y="332431"/>
                  </a:cubicBezTo>
                  <a:cubicBezTo>
                    <a:pt x="1919385" y="329383"/>
                    <a:pt x="1913670" y="321477"/>
                    <a:pt x="1915194" y="320048"/>
                  </a:cubicBezTo>
                  <a:cubicBezTo>
                    <a:pt x="1915956" y="319333"/>
                    <a:pt x="1914932" y="318000"/>
                    <a:pt x="1913146" y="317155"/>
                  </a:cubicBezTo>
                  <a:close/>
                  <a:moveTo>
                    <a:pt x="421960" y="315381"/>
                  </a:moveTo>
                  <a:cubicBezTo>
                    <a:pt x="421198" y="315476"/>
                    <a:pt x="420245" y="316619"/>
                    <a:pt x="419959" y="317381"/>
                  </a:cubicBezTo>
                  <a:cubicBezTo>
                    <a:pt x="419578" y="318334"/>
                    <a:pt x="419959" y="319477"/>
                    <a:pt x="419769" y="320524"/>
                  </a:cubicBezTo>
                  <a:lnTo>
                    <a:pt x="419674" y="320810"/>
                  </a:lnTo>
                  <a:cubicBezTo>
                    <a:pt x="418626" y="321096"/>
                    <a:pt x="417674" y="320429"/>
                    <a:pt x="417388" y="319286"/>
                  </a:cubicBezTo>
                  <a:cubicBezTo>
                    <a:pt x="417197" y="318143"/>
                    <a:pt x="414530" y="315286"/>
                    <a:pt x="412054" y="315571"/>
                  </a:cubicBezTo>
                  <a:lnTo>
                    <a:pt x="410053" y="315857"/>
                  </a:lnTo>
                  <a:lnTo>
                    <a:pt x="409768" y="315857"/>
                  </a:lnTo>
                  <a:cubicBezTo>
                    <a:pt x="409577" y="316238"/>
                    <a:pt x="410625" y="317476"/>
                    <a:pt x="412149" y="318619"/>
                  </a:cubicBezTo>
                  <a:cubicBezTo>
                    <a:pt x="413673" y="319667"/>
                    <a:pt x="410816" y="324620"/>
                    <a:pt x="410911" y="325763"/>
                  </a:cubicBezTo>
                  <a:lnTo>
                    <a:pt x="412340" y="325668"/>
                  </a:lnTo>
                  <a:lnTo>
                    <a:pt x="423103" y="324811"/>
                  </a:lnTo>
                  <a:cubicBezTo>
                    <a:pt x="424912" y="329192"/>
                    <a:pt x="427865" y="332050"/>
                    <a:pt x="429484" y="331097"/>
                  </a:cubicBezTo>
                  <a:cubicBezTo>
                    <a:pt x="431199" y="330145"/>
                    <a:pt x="426913" y="323096"/>
                    <a:pt x="424532" y="320048"/>
                  </a:cubicBezTo>
                  <a:lnTo>
                    <a:pt x="424912" y="316429"/>
                  </a:lnTo>
                  <a:cubicBezTo>
                    <a:pt x="424912" y="316143"/>
                    <a:pt x="422912" y="315190"/>
                    <a:pt x="421960" y="315381"/>
                  </a:cubicBezTo>
                  <a:close/>
                  <a:moveTo>
                    <a:pt x="1705549" y="313762"/>
                  </a:moveTo>
                  <a:cubicBezTo>
                    <a:pt x="1700691" y="311666"/>
                    <a:pt x="1697548" y="315190"/>
                    <a:pt x="1693547" y="316238"/>
                  </a:cubicBezTo>
                  <a:cubicBezTo>
                    <a:pt x="1693262" y="316333"/>
                    <a:pt x="1692976" y="317667"/>
                    <a:pt x="1693356" y="318048"/>
                  </a:cubicBezTo>
                  <a:cubicBezTo>
                    <a:pt x="1695833" y="320620"/>
                    <a:pt x="1699357" y="319381"/>
                    <a:pt x="1702405" y="319286"/>
                  </a:cubicBezTo>
                  <a:lnTo>
                    <a:pt x="1704501" y="319286"/>
                  </a:lnTo>
                  <a:cubicBezTo>
                    <a:pt x="1707168" y="317953"/>
                    <a:pt x="1708121" y="315667"/>
                    <a:pt x="1706596" y="314238"/>
                  </a:cubicBezTo>
                  <a:close/>
                  <a:moveTo>
                    <a:pt x="2323436" y="311191"/>
                  </a:moveTo>
                  <a:cubicBezTo>
                    <a:pt x="2324103" y="310714"/>
                    <a:pt x="2331056" y="315763"/>
                    <a:pt x="2334866" y="316906"/>
                  </a:cubicBezTo>
                  <a:cubicBezTo>
                    <a:pt x="2338676" y="318049"/>
                    <a:pt x="2338866" y="319477"/>
                    <a:pt x="2335342" y="320049"/>
                  </a:cubicBezTo>
                  <a:cubicBezTo>
                    <a:pt x="2331818" y="320620"/>
                    <a:pt x="2326484" y="314143"/>
                    <a:pt x="2325626" y="313762"/>
                  </a:cubicBezTo>
                  <a:cubicBezTo>
                    <a:pt x="2324770" y="313286"/>
                    <a:pt x="2322674" y="311762"/>
                    <a:pt x="2323436" y="311191"/>
                  </a:cubicBezTo>
                  <a:close/>
                  <a:moveTo>
                    <a:pt x="2293527" y="310333"/>
                  </a:moveTo>
                  <a:cubicBezTo>
                    <a:pt x="2294670" y="309380"/>
                    <a:pt x="2300671" y="309380"/>
                    <a:pt x="2301909" y="310428"/>
                  </a:cubicBezTo>
                  <a:cubicBezTo>
                    <a:pt x="2303052" y="311476"/>
                    <a:pt x="2303338" y="313286"/>
                    <a:pt x="2302481" y="314524"/>
                  </a:cubicBezTo>
                  <a:cubicBezTo>
                    <a:pt x="2301624" y="315667"/>
                    <a:pt x="2297814" y="314048"/>
                    <a:pt x="2297337" y="314714"/>
                  </a:cubicBezTo>
                  <a:cubicBezTo>
                    <a:pt x="2296861" y="315381"/>
                    <a:pt x="2294766" y="316429"/>
                    <a:pt x="2294099" y="315572"/>
                  </a:cubicBezTo>
                  <a:cubicBezTo>
                    <a:pt x="2293432" y="314619"/>
                    <a:pt x="2292480" y="311285"/>
                    <a:pt x="2293527" y="310333"/>
                  </a:cubicBezTo>
                  <a:close/>
                  <a:moveTo>
                    <a:pt x="2004443" y="306999"/>
                  </a:moveTo>
                  <a:cubicBezTo>
                    <a:pt x="2004063" y="306999"/>
                    <a:pt x="2002729" y="309856"/>
                    <a:pt x="2002919" y="309952"/>
                  </a:cubicBezTo>
                  <a:lnTo>
                    <a:pt x="2008158" y="312714"/>
                  </a:lnTo>
                  <a:cubicBezTo>
                    <a:pt x="2014349" y="315571"/>
                    <a:pt x="2019683" y="316143"/>
                    <a:pt x="2020064" y="314047"/>
                  </a:cubicBezTo>
                  <a:lnTo>
                    <a:pt x="2016540" y="312809"/>
                  </a:lnTo>
                  <a:cubicBezTo>
                    <a:pt x="2014254" y="311952"/>
                    <a:pt x="2011396" y="310523"/>
                    <a:pt x="2010635" y="308809"/>
                  </a:cubicBezTo>
                  <a:cubicBezTo>
                    <a:pt x="2009206" y="305665"/>
                    <a:pt x="2006539" y="307189"/>
                    <a:pt x="2004443" y="306999"/>
                  </a:cubicBezTo>
                  <a:close/>
                  <a:moveTo>
                    <a:pt x="2342486" y="304522"/>
                  </a:moveTo>
                  <a:lnTo>
                    <a:pt x="2344486" y="304713"/>
                  </a:lnTo>
                  <a:lnTo>
                    <a:pt x="2349058" y="304999"/>
                  </a:lnTo>
                  <a:cubicBezTo>
                    <a:pt x="2347248" y="306523"/>
                    <a:pt x="2346963" y="309380"/>
                    <a:pt x="2348391" y="311285"/>
                  </a:cubicBezTo>
                  <a:lnTo>
                    <a:pt x="2345438" y="312047"/>
                  </a:lnTo>
                  <a:cubicBezTo>
                    <a:pt x="2342486" y="312809"/>
                    <a:pt x="2338771" y="313095"/>
                    <a:pt x="2335913" y="312428"/>
                  </a:cubicBezTo>
                  <a:lnTo>
                    <a:pt x="2333532" y="311857"/>
                  </a:lnTo>
                  <a:cubicBezTo>
                    <a:pt x="2331532" y="309666"/>
                    <a:pt x="2331627" y="307952"/>
                    <a:pt x="2333818" y="308142"/>
                  </a:cubicBezTo>
                  <a:cubicBezTo>
                    <a:pt x="2336009" y="308237"/>
                    <a:pt x="2340390" y="303951"/>
                    <a:pt x="2342486" y="304522"/>
                  </a:cubicBezTo>
                  <a:close/>
                  <a:moveTo>
                    <a:pt x="1749459" y="304332"/>
                  </a:moveTo>
                  <a:cubicBezTo>
                    <a:pt x="1746888" y="306999"/>
                    <a:pt x="1743553" y="310809"/>
                    <a:pt x="1742982" y="311571"/>
                  </a:cubicBezTo>
                  <a:cubicBezTo>
                    <a:pt x="1742315" y="312428"/>
                    <a:pt x="1743744" y="313190"/>
                    <a:pt x="1745935" y="313285"/>
                  </a:cubicBezTo>
                  <a:lnTo>
                    <a:pt x="1747078" y="313000"/>
                  </a:lnTo>
                  <a:cubicBezTo>
                    <a:pt x="1749364" y="312428"/>
                    <a:pt x="1751650" y="311761"/>
                    <a:pt x="1753745" y="310904"/>
                  </a:cubicBezTo>
                  <a:cubicBezTo>
                    <a:pt x="1755841" y="310047"/>
                    <a:pt x="1755746" y="307761"/>
                    <a:pt x="1753745" y="306713"/>
                  </a:cubicBezTo>
                  <a:close/>
                  <a:moveTo>
                    <a:pt x="2217708" y="301474"/>
                  </a:moveTo>
                  <a:cubicBezTo>
                    <a:pt x="2215898" y="302713"/>
                    <a:pt x="2211517" y="305951"/>
                    <a:pt x="2211707" y="306237"/>
                  </a:cubicBezTo>
                  <a:cubicBezTo>
                    <a:pt x="2211898" y="306427"/>
                    <a:pt x="2216660" y="305761"/>
                    <a:pt x="2218565" y="305189"/>
                  </a:cubicBezTo>
                  <a:cubicBezTo>
                    <a:pt x="2220470" y="304618"/>
                    <a:pt x="2221613" y="306142"/>
                    <a:pt x="2221042" y="308618"/>
                  </a:cubicBezTo>
                  <a:cubicBezTo>
                    <a:pt x="2220470" y="311095"/>
                    <a:pt x="2220280" y="317476"/>
                    <a:pt x="2222185" y="316429"/>
                  </a:cubicBezTo>
                  <a:cubicBezTo>
                    <a:pt x="2224090" y="315286"/>
                    <a:pt x="2230281" y="315571"/>
                    <a:pt x="2232853" y="313381"/>
                  </a:cubicBezTo>
                  <a:cubicBezTo>
                    <a:pt x="2235425" y="311190"/>
                    <a:pt x="2231138" y="302236"/>
                    <a:pt x="2228472" y="302046"/>
                  </a:cubicBezTo>
                  <a:cubicBezTo>
                    <a:pt x="2225804" y="301855"/>
                    <a:pt x="2219613" y="300236"/>
                    <a:pt x="2217708" y="301474"/>
                  </a:cubicBezTo>
                  <a:close/>
                  <a:moveTo>
                    <a:pt x="2193134" y="301284"/>
                  </a:moveTo>
                  <a:cubicBezTo>
                    <a:pt x="2191895" y="304046"/>
                    <a:pt x="2192371" y="306523"/>
                    <a:pt x="2194181" y="306713"/>
                  </a:cubicBezTo>
                  <a:cubicBezTo>
                    <a:pt x="2196086" y="306904"/>
                    <a:pt x="2200563" y="308332"/>
                    <a:pt x="2199515" y="309190"/>
                  </a:cubicBezTo>
                  <a:cubicBezTo>
                    <a:pt x="2198468" y="310047"/>
                    <a:pt x="2196658" y="312714"/>
                    <a:pt x="2197991" y="313190"/>
                  </a:cubicBezTo>
                  <a:cubicBezTo>
                    <a:pt x="2199230" y="313666"/>
                    <a:pt x="2204468" y="314809"/>
                    <a:pt x="2207993" y="314047"/>
                  </a:cubicBezTo>
                  <a:lnTo>
                    <a:pt x="2211231" y="315190"/>
                  </a:lnTo>
                  <a:lnTo>
                    <a:pt x="2211803" y="315381"/>
                  </a:lnTo>
                  <a:cubicBezTo>
                    <a:pt x="2212946" y="314524"/>
                    <a:pt x="2212088" y="312904"/>
                    <a:pt x="2209802" y="311857"/>
                  </a:cubicBezTo>
                  <a:lnTo>
                    <a:pt x="2207612" y="311095"/>
                  </a:lnTo>
                  <a:cubicBezTo>
                    <a:pt x="2207040" y="310904"/>
                    <a:pt x="2206564" y="310142"/>
                    <a:pt x="2206278" y="309475"/>
                  </a:cubicBezTo>
                  <a:lnTo>
                    <a:pt x="2205135" y="307380"/>
                  </a:lnTo>
                  <a:cubicBezTo>
                    <a:pt x="2203992" y="305094"/>
                    <a:pt x="2200658" y="303951"/>
                    <a:pt x="2197705" y="304903"/>
                  </a:cubicBezTo>
                  <a:lnTo>
                    <a:pt x="2197039" y="304332"/>
                  </a:lnTo>
                  <a:close/>
                  <a:moveTo>
                    <a:pt x="1731552" y="300427"/>
                  </a:moveTo>
                  <a:lnTo>
                    <a:pt x="1729361" y="300617"/>
                  </a:lnTo>
                  <a:cubicBezTo>
                    <a:pt x="1726218" y="300903"/>
                    <a:pt x="1723932" y="303570"/>
                    <a:pt x="1724980" y="306237"/>
                  </a:cubicBezTo>
                  <a:lnTo>
                    <a:pt x="1725361" y="307285"/>
                  </a:lnTo>
                  <a:cubicBezTo>
                    <a:pt x="1725361" y="308332"/>
                    <a:pt x="1725266" y="309761"/>
                    <a:pt x="1725170" y="310333"/>
                  </a:cubicBezTo>
                  <a:cubicBezTo>
                    <a:pt x="1725075" y="310999"/>
                    <a:pt x="1726313" y="312523"/>
                    <a:pt x="1727932" y="312428"/>
                  </a:cubicBezTo>
                  <a:lnTo>
                    <a:pt x="1729266" y="312047"/>
                  </a:lnTo>
                  <a:lnTo>
                    <a:pt x="1731171" y="311571"/>
                  </a:lnTo>
                  <a:cubicBezTo>
                    <a:pt x="1733076" y="310714"/>
                    <a:pt x="1733457" y="308618"/>
                    <a:pt x="1732029" y="306808"/>
                  </a:cubicBezTo>
                  <a:lnTo>
                    <a:pt x="1735457" y="304808"/>
                  </a:lnTo>
                  <a:lnTo>
                    <a:pt x="1737648" y="303475"/>
                  </a:lnTo>
                  <a:cubicBezTo>
                    <a:pt x="1736696" y="301951"/>
                    <a:pt x="1734028" y="300617"/>
                    <a:pt x="1731552" y="300427"/>
                  </a:cubicBezTo>
                  <a:close/>
                  <a:moveTo>
                    <a:pt x="1886333" y="298426"/>
                  </a:moveTo>
                  <a:cubicBezTo>
                    <a:pt x="1884238" y="299093"/>
                    <a:pt x="1883666" y="300808"/>
                    <a:pt x="1885190" y="302141"/>
                  </a:cubicBezTo>
                  <a:cubicBezTo>
                    <a:pt x="1886714" y="303475"/>
                    <a:pt x="1891286" y="305475"/>
                    <a:pt x="1891953" y="303570"/>
                  </a:cubicBezTo>
                  <a:cubicBezTo>
                    <a:pt x="1892715" y="301665"/>
                    <a:pt x="1888429" y="297760"/>
                    <a:pt x="1886333" y="298426"/>
                  </a:cubicBezTo>
                  <a:close/>
                  <a:moveTo>
                    <a:pt x="190883" y="292902"/>
                  </a:moveTo>
                  <a:cubicBezTo>
                    <a:pt x="188026" y="291378"/>
                    <a:pt x="185549" y="295283"/>
                    <a:pt x="185549" y="297188"/>
                  </a:cubicBezTo>
                  <a:cubicBezTo>
                    <a:pt x="185549" y="298998"/>
                    <a:pt x="187550" y="299855"/>
                    <a:pt x="190026" y="299093"/>
                  </a:cubicBezTo>
                  <a:lnTo>
                    <a:pt x="191741" y="298522"/>
                  </a:lnTo>
                  <a:lnTo>
                    <a:pt x="193074" y="298045"/>
                  </a:lnTo>
                  <a:cubicBezTo>
                    <a:pt x="194503" y="297474"/>
                    <a:pt x="195074" y="296140"/>
                    <a:pt x="194217" y="294997"/>
                  </a:cubicBezTo>
                  <a:lnTo>
                    <a:pt x="193169" y="294331"/>
                  </a:lnTo>
                  <a:close/>
                  <a:moveTo>
                    <a:pt x="439867" y="290140"/>
                  </a:moveTo>
                  <a:cubicBezTo>
                    <a:pt x="436628" y="289092"/>
                    <a:pt x="431675" y="295950"/>
                    <a:pt x="433390" y="297283"/>
                  </a:cubicBezTo>
                  <a:cubicBezTo>
                    <a:pt x="435104" y="298617"/>
                    <a:pt x="437962" y="296902"/>
                    <a:pt x="439581" y="293473"/>
                  </a:cubicBezTo>
                  <a:lnTo>
                    <a:pt x="439771" y="290806"/>
                  </a:lnTo>
                  <a:close/>
                  <a:moveTo>
                    <a:pt x="4574" y="286045"/>
                  </a:moveTo>
                  <a:lnTo>
                    <a:pt x="8289" y="287092"/>
                  </a:lnTo>
                  <a:cubicBezTo>
                    <a:pt x="13051" y="289188"/>
                    <a:pt x="15623" y="291474"/>
                    <a:pt x="14099" y="292236"/>
                  </a:cubicBezTo>
                  <a:cubicBezTo>
                    <a:pt x="12575" y="292998"/>
                    <a:pt x="9051" y="293189"/>
                    <a:pt x="8479" y="291855"/>
                  </a:cubicBezTo>
                  <a:lnTo>
                    <a:pt x="7432" y="291188"/>
                  </a:lnTo>
                  <a:cubicBezTo>
                    <a:pt x="6193" y="290426"/>
                    <a:pt x="4288" y="290617"/>
                    <a:pt x="2955" y="290045"/>
                  </a:cubicBezTo>
                  <a:cubicBezTo>
                    <a:pt x="1716" y="289569"/>
                    <a:pt x="2" y="288616"/>
                    <a:pt x="2" y="287854"/>
                  </a:cubicBezTo>
                  <a:cubicBezTo>
                    <a:pt x="-93" y="284997"/>
                    <a:pt x="3145" y="285568"/>
                    <a:pt x="4574" y="286045"/>
                  </a:cubicBezTo>
                  <a:close/>
                  <a:moveTo>
                    <a:pt x="422436" y="285949"/>
                  </a:moveTo>
                  <a:lnTo>
                    <a:pt x="418245" y="286615"/>
                  </a:lnTo>
                  <a:cubicBezTo>
                    <a:pt x="420436" y="288997"/>
                    <a:pt x="420912" y="291378"/>
                    <a:pt x="419293" y="291759"/>
                  </a:cubicBezTo>
                  <a:lnTo>
                    <a:pt x="418340" y="292521"/>
                  </a:lnTo>
                  <a:cubicBezTo>
                    <a:pt x="417578" y="293092"/>
                    <a:pt x="417102" y="294521"/>
                    <a:pt x="417483" y="295188"/>
                  </a:cubicBezTo>
                  <a:cubicBezTo>
                    <a:pt x="417864" y="295855"/>
                    <a:pt x="420150" y="296521"/>
                    <a:pt x="420531" y="296236"/>
                  </a:cubicBezTo>
                  <a:lnTo>
                    <a:pt x="423008" y="294521"/>
                  </a:lnTo>
                  <a:cubicBezTo>
                    <a:pt x="425484" y="292330"/>
                    <a:pt x="427579" y="289092"/>
                    <a:pt x="427865" y="287473"/>
                  </a:cubicBezTo>
                  <a:lnTo>
                    <a:pt x="427008" y="286615"/>
                  </a:lnTo>
                  <a:cubicBezTo>
                    <a:pt x="426151" y="285853"/>
                    <a:pt x="423865" y="285663"/>
                    <a:pt x="422436" y="285949"/>
                  </a:cubicBezTo>
                  <a:close/>
                  <a:moveTo>
                    <a:pt x="321566" y="285472"/>
                  </a:moveTo>
                  <a:cubicBezTo>
                    <a:pt x="317947" y="283853"/>
                    <a:pt x="319375" y="289663"/>
                    <a:pt x="320709" y="291759"/>
                  </a:cubicBezTo>
                  <a:cubicBezTo>
                    <a:pt x="322042" y="293854"/>
                    <a:pt x="324138" y="294140"/>
                    <a:pt x="325376" y="292426"/>
                  </a:cubicBezTo>
                  <a:cubicBezTo>
                    <a:pt x="326615" y="290711"/>
                    <a:pt x="328043" y="286044"/>
                    <a:pt x="325471" y="286234"/>
                  </a:cubicBezTo>
                  <a:lnTo>
                    <a:pt x="323566" y="285853"/>
                  </a:lnTo>
                  <a:close/>
                  <a:moveTo>
                    <a:pt x="403291" y="284901"/>
                  </a:moveTo>
                  <a:lnTo>
                    <a:pt x="397197" y="289297"/>
                  </a:lnTo>
                  <a:lnTo>
                    <a:pt x="397100" y="289282"/>
                  </a:lnTo>
                  <a:cubicBezTo>
                    <a:pt x="395861" y="292711"/>
                    <a:pt x="395194" y="293188"/>
                    <a:pt x="395766" y="290330"/>
                  </a:cubicBezTo>
                  <a:lnTo>
                    <a:pt x="397197" y="289297"/>
                  </a:lnTo>
                  <a:lnTo>
                    <a:pt x="401386" y="289949"/>
                  </a:lnTo>
                  <a:lnTo>
                    <a:pt x="404434" y="290425"/>
                  </a:lnTo>
                  <a:cubicBezTo>
                    <a:pt x="404434" y="288330"/>
                    <a:pt x="403862" y="285853"/>
                    <a:pt x="403291" y="284901"/>
                  </a:cubicBezTo>
                  <a:close/>
                  <a:moveTo>
                    <a:pt x="369191" y="284425"/>
                  </a:moveTo>
                  <a:lnTo>
                    <a:pt x="369096" y="284615"/>
                  </a:lnTo>
                  <a:lnTo>
                    <a:pt x="367191" y="291283"/>
                  </a:lnTo>
                  <a:cubicBezTo>
                    <a:pt x="362428" y="288235"/>
                    <a:pt x="358333" y="288997"/>
                    <a:pt x="358047" y="292902"/>
                  </a:cubicBezTo>
                  <a:lnTo>
                    <a:pt x="361762" y="293664"/>
                  </a:lnTo>
                  <a:lnTo>
                    <a:pt x="363381" y="294045"/>
                  </a:lnTo>
                  <a:cubicBezTo>
                    <a:pt x="366239" y="291568"/>
                    <a:pt x="370144" y="291187"/>
                    <a:pt x="371953" y="293283"/>
                  </a:cubicBezTo>
                  <a:cubicBezTo>
                    <a:pt x="373763" y="295283"/>
                    <a:pt x="379954" y="292140"/>
                    <a:pt x="378621" y="290521"/>
                  </a:cubicBezTo>
                  <a:cubicBezTo>
                    <a:pt x="377192" y="288901"/>
                    <a:pt x="371477" y="284615"/>
                    <a:pt x="369191" y="284425"/>
                  </a:cubicBezTo>
                  <a:close/>
                  <a:moveTo>
                    <a:pt x="177548" y="281186"/>
                  </a:moveTo>
                  <a:cubicBezTo>
                    <a:pt x="176215" y="282615"/>
                    <a:pt x="174310" y="285091"/>
                    <a:pt x="173452" y="286615"/>
                  </a:cubicBezTo>
                  <a:lnTo>
                    <a:pt x="173833" y="287758"/>
                  </a:lnTo>
                  <a:lnTo>
                    <a:pt x="174405" y="289759"/>
                  </a:lnTo>
                  <a:cubicBezTo>
                    <a:pt x="174500" y="292140"/>
                    <a:pt x="174881" y="297569"/>
                    <a:pt x="174024" y="299188"/>
                  </a:cubicBezTo>
                  <a:cubicBezTo>
                    <a:pt x="173167" y="300808"/>
                    <a:pt x="172691" y="302141"/>
                    <a:pt x="172976" y="302332"/>
                  </a:cubicBezTo>
                  <a:cubicBezTo>
                    <a:pt x="173167" y="302427"/>
                    <a:pt x="174786" y="301951"/>
                    <a:pt x="175929" y="300903"/>
                  </a:cubicBezTo>
                  <a:cubicBezTo>
                    <a:pt x="177072" y="299855"/>
                    <a:pt x="180596" y="295569"/>
                    <a:pt x="181263" y="293473"/>
                  </a:cubicBezTo>
                  <a:cubicBezTo>
                    <a:pt x="181930" y="291378"/>
                    <a:pt x="181168" y="284520"/>
                    <a:pt x="180596" y="282901"/>
                  </a:cubicBezTo>
                  <a:lnTo>
                    <a:pt x="179358" y="282234"/>
                  </a:lnTo>
                  <a:close/>
                  <a:moveTo>
                    <a:pt x="2328484" y="269375"/>
                  </a:moveTo>
                  <a:cubicBezTo>
                    <a:pt x="2328103" y="269280"/>
                    <a:pt x="2325531" y="269661"/>
                    <a:pt x="2324674" y="270518"/>
                  </a:cubicBezTo>
                  <a:cubicBezTo>
                    <a:pt x="2323816" y="271471"/>
                    <a:pt x="2326864" y="276709"/>
                    <a:pt x="2328674" y="277662"/>
                  </a:cubicBezTo>
                  <a:cubicBezTo>
                    <a:pt x="2330484" y="278614"/>
                    <a:pt x="2333913" y="278614"/>
                    <a:pt x="2336294" y="277567"/>
                  </a:cubicBezTo>
                  <a:lnTo>
                    <a:pt x="2333818" y="275185"/>
                  </a:lnTo>
                  <a:lnTo>
                    <a:pt x="2332008" y="273471"/>
                  </a:lnTo>
                  <a:cubicBezTo>
                    <a:pt x="2330484" y="271280"/>
                    <a:pt x="2328865" y="269470"/>
                    <a:pt x="2328484" y="269375"/>
                  </a:cubicBezTo>
                  <a:close/>
                  <a:moveTo>
                    <a:pt x="2325341" y="258040"/>
                  </a:moveTo>
                  <a:cubicBezTo>
                    <a:pt x="2325436" y="259945"/>
                    <a:pt x="2327913" y="264708"/>
                    <a:pt x="2328960" y="264613"/>
                  </a:cubicBezTo>
                  <a:cubicBezTo>
                    <a:pt x="2330008" y="264517"/>
                    <a:pt x="2333437" y="265470"/>
                    <a:pt x="2335818" y="265660"/>
                  </a:cubicBezTo>
                  <a:lnTo>
                    <a:pt x="2336961" y="264327"/>
                  </a:lnTo>
                  <a:lnTo>
                    <a:pt x="2338961" y="262136"/>
                  </a:lnTo>
                  <a:cubicBezTo>
                    <a:pt x="2340580" y="259564"/>
                    <a:pt x="2339342" y="257755"/>
                    <a:pt x="2336199" y="258040"/>
                  </a:cubicBezTo>
                  <a:cubicBezTo>
                    <a:pt x="2333056" y="258326"/>
                    <a:pt x="2325245" y="256135"/>
                    <a:pt x="2325341" y="258040"/>
                  </a:cubicBezTo>
                  <a:close/>
                  <a:moveTo>
                    <a:pt x="2285240" y="257278"/>
                  </a:moveTo>
                  <a:cubicBezTo>
                    <a:pt x="2283907" y="256802"/>
                    <a:pt x="2281811" y="257278"/>
                    <a:pt x="2280573" y="258326"/>
                  </a:cubicBezTo>
                  <a:cubicBezTo>
                    <a:pt x="2279335" y="259374"/>
                    <a:pt x="2277049" y="264041"/>
                    <a:pt x="2278382" y="266232"/>
                  </a:cubicBezTo>
                  <a:lnTo>
                    <a:pt x="2281907" y="263755"/>
                  </a:lnTo>
                  <a:lnTo>
                    <a:pt x="2282764" y="262993"/>
                  </a:lnTo>
                  <a:cubicBezTo>
                    <a:pt x="2286098" y="264613"/>
                    <a:pt x="2287621" y="266803"/>
                    <a:pt x="2286288" y="267946"/>
                  </a:cubicBezTo>
                  <a:lnTo>
                    <a:pt x="2286478" y="268232"/>
                  </a:lnTo>
                  <a:lnTo>
                    <a:pt x="2289527" y="272328"/>
                  </a:lnTo>
                  <a:cubicBezTo>
                    <a:pt x="2294575" y="270232"/>
                    <a:pt x="2298671" y="266232"/>
                    <a:pt x="2298575" y="263374"/>
                  </a:cubicBezTo>
                  <a:lnTo>
                    <a:pt x="2295051" y="263089"/>
                  </a:lnTo>
                  <a:cubicBezTo>
                    <a:pt x="2290574" y="262708"/>
                    <a:pt x="2289241" y="259374"/>
                    <a:pt x="2286193" y="257755"/>
                  </a:cubicBezTo>
                  <a:close/>
                  <a:moveTo>
                    <a:pt x="27720" y="253373"/>
                  </a:moveTo>
                  <a:cubicBezTo>
                    <a:pt x="26101" y="253659"/>
                    <a:pt x="23624" y="255088"/>
                    <a:pt x="22100" y="256421"/>
                  </a:cubicBezTo>
                  <a:lnTo>
                    <a:pt x="23910" y="258326"/>
                  </a:lnTo>
                  <a:lnTo>
                    <a:pt x="25243" y="259755"/>
                  </a:lnTo>
                  <a:cubicBezTo>
                    <a:pt x="26767" y="262231"/>
                    <a:pt x="29244" y="262898"/>
                    <a:pt x="30768" y="261184"/>
                  </a:cubicBezTo>
                  <a:cubicBezTo>
                    <a:pt x="32292" y="259469"/>
                    <a:pt x="34007" y="254897"/>
                    <a:pt x="31054" y="254897"/>
                  </a:cubicBezTo>
                  <a:lnTo>
                    <a:pt x="29434" y="254135"/>
                  </a:lnTo>
                  <a:close/>
                  <a:moveTo>
                    <a:pt x="2289813" y="250039"/>
                  </a:moveTo>
                  <a:cubicBezTo>
                    <a:pt x="2286669" y="249658"/>
                    <a:pt x="2286098" y="251087"/>
                    <a:pt x="2288574" y="253183"/>
                  </a:cubicBezTo>
                  <a:cubicBezTo>
                    <a:pt x="2291050" y="255278"/>
                    <a:pt x="2298004" y="259660"/>
                    <a:pt x="2299147" y="258802"/>
                  </a:cubicBezTo>
                  <a:cubicBezTo>
                    <a:pt x="2300290" y="257945"/>
                    <a:pt x="2299623" y="253183"/>
                    <a:pt x="2299052" y="253849"/>
                  </a:cubicBezTo>
                  <a:cubicBezTo>
                    <a:pt x="2298671" y="254516"/>
                    <a:pt x="2292955" y="250325"/>
                    <a:pt x="2289813" y="250039"/>
                  </a:cubicBezTo>
                  <a:close/>
                  <a:moveTo>
                    <a:pt x="70106" y="227084"/>
                  </a:moveTo>
                  <a:lnTo>
                    <a:pt x="69916" y="227179"/>
                  </a:lnTo>
                  <a:cubicBezTo>
                    <a:pt x="67630" y="228513"/>
                    <a:pt x="65534" y="230704"/>
                    <a:pt x="63058" y="231085"/>
                  </a:cubicBezTo>
                  <a:cubicBezTo>
                    <a:pt x="60676" y="231466"/>
                    <a:pt x="57914" y="229846"/>
                    <a:pt x="55247" y="229370"/>
                  </a:cubicBezTo>
                  <a:cubicBezTo>
                    <a:pt x="54199" y="229180"/>
                    <a:pt x="52009" y="229751"/>
                    <a:pt x="52009" y="230037"/>
                  </a:cubicBezTo>
                  <a:lnTo>
                    <a:pt x="51914" y="231180"/>
                  </a:lnTo>
                  <a:cubicBezTo>
                    <a:pt x="52485" y="232513"/>
                    <a:pt x="55057" y="233466"/>
                    <a:pt x="57819" y="233466"/>
                  </a:cubicBezTo>
                  <a:cubicBezTo>
                    <a:pt x="60486" y="233466"/>
                    <a:pt x="67725" y="235561"/>
                    <a:pt x="70011" y="233275"/>
                  </a:cubicBezTo>
                  <a:lnTo>
                    <a:pt x="69535" y="230227"/>
                  </a:lnTo>
                  <a:lnTo>
                    <a:pt x="69344" y="229370"/>
                  </a:lnTo>
                  <a:cubicBezTo>
                    <a:pt x="70297" y="228322"/>
                    <a:pt x="70678" y="227275"/>
                    <a:pt x="70106" y="227084"/>
                  </a:cubicBezTo>
                  <a:close/>
                  <a:moveTo>
                    <a:pt x="41245" y="220798"/>
                  </a:moveTo>
                  <a:cubicBezTo>
                    <a:pt x="41341" y="222036"/>
                    <a:pt x="41912" y="227846"/>
                    <a:pt x="43055" y="231275"/>
                  </a:cubicBezTo>
                  <a:lnTo>
                    <a:pt x="43722" y="234418"/>
                  </a:lnTo>
                  <a:cubicBezTo>
                    <a:pt x="43817" y="234990"/>
                    <a:pt x="45722" y="235561"/>
                    <a:pt x="46675" y="235466"/>
                  </a:cubicBezTo>
                  <a:cubicBezTo>
                    <a:pt x="47437" y="235371"/>
                    <a:pt x="48580" y="234323"/>
                    <a:pt x="48675" y="233561"/>
                  </a:cubicBezTo>
                  <a:lnTo>
                    <a:pt x="49437" y="229180"/>
                  </a:lnTo>
                  <a:cubicBezTo>
                    <a:pt x="44865" y="223274"/>
                    <a:pt x="41150" y="219464"/>
                    <a:pt x="41245" y="220798"/>
                  </a:cubicBezTo>
                  <a:close/>
                  <a:moveTo>
                    <a:pt x="2234853" y="184698"/>
                  </a:moveTo>
                  <a:cubicBezTo>
                    <a:pt x="2233996" y="182983"/>
                    <a:pt x="2227138" y="184698"/>
                    <a:pt x="2226947" y="186127"/>
                  </a:cubicBezTo>
                  <a:cubicBezTo>
                    <a:pt x="2226757" y="187555"/>
                    <a:pt x="2222947" y="189365"/>
                    <a:pt x="2221899" y="188603"/>
                  </a:cubicBezTo>
                  <a:cubicBezTo>
                    <a:pt x="2220946" y="187841"/>
                    <a:pt x="2219137" y="191175"/>
                    <a:pt x="2217898" y="196128"/>
                  </a:cubicBezTo>
                  <a:lnTo>
                    <a:pt x="2225423" y="195652"/>
                  </a:lnTo>
                  <a:cubicBezTo>
                    <a:pt x="2227233" y="195556"/>
                    <a:pt x="2228948" y="193842"/>
                    <a:pt x="2230662" y="193842"/>
                  </a:cubicBezTo>
                  <a:lnTo>
                    <a:pt x="2232567" y="193842"/>
                  </a:lnTo>
                  <a:cubicBezTo>
                    <a:pt x="2235234" y="195080"/>
                    <a:pt x="2237234" y="194794"/>
                    <a:pt x="2237044" y="193175"/>
                  </a:cubicBezTo>
                  <a:cubicBezTo>
                    <a:pt x="2236854" y="191556"/>
                    <a:pt x="2235710" y="186508"/>
                    <a:pt x="2234853" y="184698"/>
                  </a:cubicBezTo>
                  <a:close/>
                  <a:moveTo>
                    <a:pt x="198408" y="177173"/>
                  </a:moveTo>
                  <a:cubicBezTo>
                    <a:pt x="195646" y="177173"/>
                    <a:pt x="192883" y="179650"/>
                    <a:pt x="192217" y="182602"/>
                  </a:cubicBezTo>
                  <a:lnTo>
                    <a:pt x="187359" y="185269"/>
                  </a:lnTo>
                  <a:cubicBezTo>
                    <a:pt x="186787" y="185650"/>
                    <a:pt x="186121" y="186889"/>
                    <a:pt x="186311" y="186984"/>
                  </a:cubicBezTo>
                  <a:cubicBezTo>
                    <a:pt x="190026" y="189175"/>
                    <a:pt x="183740" y="190127"/>
                    <a:pt x="185359" y="191842"/>
                  </a:cubicBezTo>
                  <a:cubicBezTo>
                    <a:pt x="186787" y="193270"/>
                    <a:pt x="188788" y="194413"/>
                    <a:pt x="190407" y="195747"/>
                  </a:cubicBezTo>
                  <a:lnTo>
                    <a:pt x="192788" y="197652"/>
                  </a:lnTo>
                  <a:cubicBezTo>
                    <a:pt x="195550" y="199938"/>
                    <a:pt x="199456" y="199366"/>
                    <a:pt x="201456" y="196414"/>
                  </a:cubicBezTo>
                  <a:lnTo>
                    <a:pt x="203170" y="193461"/>
                  </a:lnTo>
                  <a:lnTo>
                    <a:pt x="203361" y="193080"/>
                  </a:lnTo>
                  <a:cubicBezTo>
                    <a:pt x="202599" y="192127"/>
                    <a:pt x="200789" y="191746"/>
                    <a:pt x="199265" y="192127"/>
                  </a:cubicBezTo>
                  <a:cubicBezTo>
                    <a:pt x="197741" y="192604"/>
                    <a:pt x="193455" y="188413"/>
                    <a:pt x="194408" y="181555"/>
                  </a:cubicBezTo>
                  <a:lnTo>
                    <a:pt x="202123" y="178888"/>
                  </a:lnTo>
                  <a:lnTo>
                    <a:pt x="203933" y="178316"/>
                  </a:lnTo>
                  <a:cubicBezTo>
                    <a:pt x="206123" y="178221"/>
                    <a:pt x="207933" y="177935"/>
                    <a:pt x="207933" y="177745"/>
                  </a:cubicBezTo>
                  <a:cubicBezTo>
                    <a:pt x="208124" y="177649"/>
                    <a:pt x="201170" y="177173"/>
                    <a:pt x="198408" y="177173"/>
                  </a:cubicBezTo>
                  <a:close/>
                  <a:moveTo>
                    <a:pt x="75665" y="169789"/>
                  </a:moveTo>
                  <a:lnTo>
                    <a:pt x="77155" y="171172"/>
                  </a:lnTo>
                  <a:lnTo>
                    <a:pt x="79250" y="173078"/>
                  </a:lnTo>
                  <a:cubicBezTo>
                    <a:pt x="82203" y="174792"/>
                    <a:pt x="83060" y="176221"/>
                    <a:pt x="81346" y="176125"/>
                  </a:cubicBezTo>
                  <a:cubicBezTo>
                    <a:pt x="79536" y="176125"/>
                    <a:pt x="77059" y="180221"/>
                    <a:pt x="73821" y="180412"/>
                  </a:cubicBezTo>
                  <a:lnTo>
                    <a:pt x="70868" y="180983"/>
                  </a:lnTo>
                  <a:lnTo>
                    <a:pt x="67820" y="181745"/>
                  </a:lnTo>
                  <a:cubicBezTo>
                    <a:pt x="64486" y="182317"/>
                    <a:pt x="61915" y="181936"/>
                    <a:pt x="62105" y="180983"/>
                  </a:cubicBezTo>
                  <a:cubicBezTo>
                    <a:pt x="62296" y="180031"/>
                    <a:pt x="71440" y="176697"/>
                    <a:pt x="71821" y="174506"/>
                  </a:cubicBezTo>
                  <a:lnTo>
                    <a:pt x="73059" y="172982"/>
                  </a:lnTo>
                  <a:close/>
                  <a:moveTo>
                    <a:pt x="2263809" y="168315"/>
                  </a:moveTo>
                  <a:lnTo>
                    <a:pt x="2258380" y="170887"/>
                  </a:lnTo>
                  <a:lnTo>
                    <a:pt x="2257714" y="170717"/>
                  </a:lnTo>
                  <a:close/>
                  <a:moveTo>
                    <a:pt x="76869" y="168315"/>
                  </a:moveTo>
                  <a:lnTo>
                    <a:pt x="75665" y="169789"/>
                  </a:lnTo>
                  <a:lnTo>
                    <a:pt x="74488" y="168696"/>
                  </a:lnTo>
                  <a:cubicBezTo>
                    <a:pt x="71916" y="169363"/>
                    <a:pt x="73059" y="169268"/>
                    <a:pt x="76869" y="168315"/>
                  </a:cubicBezTo>
                  <a:close/>
                  <a:moveTo>
                    <a:pt x="2195610" y="161076"/>
                  </a:moveTo>
                  <a:lnTo>
                    <a:pt x="2194563" y="162314"/>
                  </a:lnTo>
                  <a:cubicBezTo>
                    <a:pt x="2193896" y="163076"/>
                    <a:pt x="2195515" y="165172"/>
                    <a:pt x="2194943" y="165743"/>
                  </a:cubicBezTo>
                  <a:cubicBezTo>
                    <a:pt x="2193705" y="166886"/>
                    <a:pt x="2191515" y="167172"/>
                    <a:pt x="2189895" y="168029"/>
                  </a:cubicBezTo>
                  <a:lnTo>
                    <a:pt x="2189229" y="168410"/>
                  </a:lnTo>
                  <a:cubicBezTo>
                    <a:pt x="2188752" y="169172"/>
                    <a:pt x="2190086" y="170125"/>
                    <a:pt x="2192181" y="170410"/>
                  </a:cubicBezTo>
                  <a:cubicBezTo>
                    <a:pt x="2194277" y="170887"/>
                    <a:pt x="2202373" y="164791"/>
                    <a:pt x="2201611" y="162695"/>
                  </a:cubicBezTo>
                  <a:cubicBezTo>
                    <a:pt x="2200944" y="160695"/>
                    <a:pt x="2198277" y="159933"/>
                    <a:pt x="2195610" y="161076"/>
                  </a:cubicBezTo>
                  <a:close/>
                  <a:moveTo>
                    <a:pt x="178215" y="146312"/>
                  </a:moveTo>
                  <a:cubicBezTo>
                    <a:pt x="180502" y="145741"/>
                    <a:pt x="181073" y="145836"/>
                    <a:pt x="179549" y="146503"/>
                  </a:cubicBezTo>
                  <a:cubicBezTo>
                    <a:pt x="177930" y="147265"/>
                    <a:pt x="175548" y="150884"/>
                    <a:pt x="175929" y="151361"/>
                  </a:cubicBezTo>
                  <a:cubicBezTo>
                    <a:pt x="176406" y="151742"/>
                    <a:pt x="177072" y="153266"/>
                    <a:pt x="176406" y="153837"/>
                  </a:cubicBezTo>
                  <a:cubicBezTo>
                    <a:pt x="175739" y="154408"/>
                    <a:pt x="173262" y="154885"/>
                    <a:pt x="172500" y="153742"/>
                  </a:cubicBezTo>
                  <a:cubicBezTo>
                    <a:pt x="171738" y="152408"/>
                    <a:pt x="175929" y="146884"/>
                    <a:pt x="178215" y="146312"/>
                  </a:cubicBezTo>
                  <a:close/>
                  <a:moveTo>
                    <a:pt x="2259237" y="120500"/>
                  </a:moveTo>
                  <a:cubicBezTo>
                    <a:pt x="2259999" y="120881"/>
                    <a:pt x="2260761" y="122691"/>
                    <a:pt x="2260284" y="123072"/>
                  </a:cubicBezTo>
                  <a:lnTo>
                    <a:pt x="2257713" y="125644"/>
                  </a:lnTo>
                  <a:cubicBezTo>
                    <a:pt x="2253998" y="128882"/>
                    <a:pt x="2253236" y="132978"/>
                    <a:pt x="2255903" y="134597"/>
                  </a:cubicBezTo>
                  <a:cubicBezTo>
                    <a:pt x="2258570" y="136407"/>
                    <a:pt x="2270476" y="132787"/>
                    <a:pt x="2272858" y="133645"/>
                  </a:cubicBezTo>
                  <a:cubicBezTo>
                    <a:pt x="2275239" y="134502"/>
                    <a:pt x="2276286" y="136502"/>
                    <a:pt x="2275143" y="138026"/>
                  </a:cubicBezTo>
                  <a:cubicBezTo>
                    <a:pt x="2274001" y="139550"/>
                    <a:pt x="2268286" y="137169"/>
                    <a:pt x="2266857" y="137074"/>
                  </a:cubicBezTo>
                  <a:lnTo>
                    <a:pt x="2266190" y="137645"/>
                  </a:lnTo>
                  <a:cubicBezTo>
                    <a:pt x="2265523" y="138217"/>
                    <a:pt x="2265618" y="139550"/>
                    <a:pt x="2265904" y="140407"/>
                  </a:cubicBezTo>
                  <a:cubicBezTo>
                    <a:pt x="2266285" y="141360"/>
                    <a:pt x="2267714" y="141931"/>
                    <a:pt x="2267904" y="142884"/>
                  </a:cubicBezTo>
                  <a:cubicBezTo>
                    <a:pt x="2268095" y="143646"/>
                    <a:pt x="2267333" y="145075"/>
                    <a:pt x="2266571" y="145360"/>
                  </a:cubicBezTo>
                  <a:lnTo>
                    <a:pt x="2265714" y="145646"/>
                  </a:lnTo>
                  <a:cubicBezTo>
                    <a:pt x="2264380" y="145075"/>
                    <a:pt x="2261999" y="144122"/>
                    <a:pt x="2260475" y="143360"/>
                  </a:cubicBezTo>
                  <a:lnTo>
                    <a:pt x="2258665" y="142979"/>
                  </a:lnTo>
                  <a:lnTo>
                    <a:pt x="2255427" y="142312"/>
                  </a:lnTo>
                  <a:cubicBezTo>
                    <a:pt x="2252760" y="139741"/>
                    <a:pt x="2249807" y="135645"/>
                    <a:pt x="2249045" y="133168"/>
                  </a:cubicBezTo>
                  <a:cubicBezTo>
                    <a:pt x="2248188" y="130692"/>
                    <a:pt x="2253712" y="123739"/>
                    <a:pt x="2254665" y="122119"/>
                  </a:cubicBezTo>
                  <a:lnTo>
                    <a:pt x="2255903" y="120881"/>
                  </a:lnTo>
                  <a:cubicBezTo>
                    <a:pt x="2256475" y="120310"/>
                    <a:pt x="2258475" y="120119"/>
                    <a:pt x="2259237" y="120500"/>
                  </a:cubicBezTo>
                  <a:close/>
                  <a:moveTo>
                    <a:pt x="266035" y="117832"/>
                  </a:moveTo>
                  <a:lnTo>
                    <a:pt x="258796" y="118213"/>
                  </a:lnTo>
                  <a:lnTo>
                    <a:pt x="258320" y="118213"/>
                  </a:lnTo>
                  <a:cubicBezTo>
                    <a:pt x="257844" y="119642"/>
                    <a:pt x="258225" y="121071"/>
                    <a:pt x="259082" y="121357"/>
                  </a:cubicBezTo>
                  <a:lnTo>
                    <a:pt x="259844" y="121452"/>
                  </a:lnTo>
                  <a:lnTo>
                    <a:pt x="260701" y="121547"/>
                  </a:lnTo>
                  <a:cubicBezTo>
                    <a:pt x="261749" y="121357"/>
                    <a:pt x="263273" y="122785"/>
                    <a:pt x="264131" y="124595"/>
                  </a:cubicBezTo>
                  <a:lnTo>
                    <a:pt x="267083" y="124500"/>
                  </a:lnTo>
                  <a:lnTo>
                    <a:pt x="270608" y="124309"/>
                  </a:lnTo>
                  <a:cubicBezTo>
                    <a:pt x="276037" y="124405"/>
                    <a:pt x="274036" y="121452"/>
                    <a:pt x="266035" y="117832"/>
                  </a:cubicBezTo>
                  <a:close/>
                  <a:moveTo>
                    <a:pt x="223554" y="110022"/>
                  </a:moveTo>
                  <a:cubicBezTo>
                    <a:pt x="221840" y="111260"/>
                    <a:pt x="216982" y="114213"/>
                    <a:pt x="215743" y="114880"/>
                  </a:cubicBezTo>
                  <a:cubicBezTo>
                    <a:pt x="214410" y="115642"/>
                    <a:pt x="219077" y="118499"/>
                    <a:pt x="220887" y="116499"/>
                  </a:cubicBezTo>
                  <a:lnTo>
                    <a:pt x="222887" y="116213"/>
                  </a:lnTo>
                  <a:lnTo>
                    <a:pt x="230221" y="115356"/>
                  </a:lnTo>
                  <a:cubicBezTo>
                    <a:pt x="228316" y="111165"/>
                    <a:pt x="225364" y="108784"/>
                    <a:pt x="223554" y="110022"/>
                  </a:cubicBezTo>
                  <a:close/>
                  <a:moveTo>
                    <a:pt x="252796" y="107831"/>
                  </a:moveTo>
                  <a:cubicBezTo>
                    <a:pt x="251939" y="107736"/>
                    <a:pt x="250224" y="108498"/>
                    <a:pt x="250033" y="109165"/>
                  </a:cubicBezTo>
                  <a:cubicBezTo>
                    <a:pt x="249748" y="109927"/>
                    <a:pt x="250415" y="111546"/>
                    <a:pt x="251081" y="111736"/>
                  </a:cubicBezTo>
                  <a:cubicBezTo>
                    <a:pt x="254034" y="112689"/>
                    <a:pt x="257082" y="113641"/>
                    <a:pt x="260225" y="113927"/>
                  </a:cubicBezTo>
                  <a:lnTo>
                    <a:pt x="263654" y="114213"/>
                  </a:lnTo>
                  <a:cubicBezTo>
                    <a:pt x="267178" y="115165"/>
                    <a:pt x="270036" y="113356"/>
                    <a:pt x="270036" y="112403"/>
                  </a:cubicBezTo>
                  <a:cubicBezTo>
                    <a:pt x="270036" y="111451"/>
                    <a:pt x="264797" y="109736"/>
                    <a:pt x="258320" y="108593"/>
                  </a:cubicBezTo>
                  <a:close/>
                  <a:moveTo>
                    <a:pt x="283752" y="102783"/>
                  </a:moveTo>
                  <a:cubicBezTo>
                    <a:pt x="282418" y="100973"/>
                    <a:pt x="281466" y="102688"/>
                    <a:pt x="280133" y="102878"/>
                  </a:cubicBezTo>
                  <a:lnTo>
                    <a:pt x="276799" y="103450"/>
                  </a:lnTo>
                  <a:cubicBezTo>
                    <a:pt x="275656" y="105450"/>
                    <a:pt x="275560" y="108117"/>
                    <a:pt x="276608" y="109260"/>
                  </a:cubicBezTo>
                  <a:cubicBezTo>
                    <a:pt x="277656" y="110498"/>
                    <a:pt x="274799" y="114499"/>
                    <a:pt x="276323" y="116975"/>
                  </a:cubicBezTo>
                  <a:lnTo>
                    <a:pt x="278132" y="118880"/>
                  </a:lnTo>
                  <a:cubicBezTo>
                    <a:pt x="278894" y="119642"/>
                    <a:pt x="281561" y="120309"/>
                    <a:pt x="282228" y="119928"/>
                  </a:cubicBezTo>
                  <a:cubicBezTo>
                    <a:pt x="284038" y="118785"/>
                    <a:pt x="287086" y="117547"/>
                    <a:pt x="285848" y="115070"/>
                  </a:cubicBezTo>
                  <a:lnTo>
                    <a:pt x="285371" y="114213"/>
                  </a:lnTo>
                  <a:cubicBezTo>
                    <a:pt x="282895" y="113737"/>
                    <a:pt x="282609" y="111165"/>
                    <a:pt x="284704" y="108498"/>
                  </a:cubicBezTo>
                  <a:lnTo>
                    <a:pt x="285848" y="106117"/>
                  </a:lnTo>
                  <a:cubicBezTo>
                    <a:pt x="286228" y="105355"/>
                    <a:pt x="284609" y="103831"/>
                    <a:pt x="283752" y="102783"/>
                  </a:cubicBezTo>
                  <a:close/>
                  <a:moveTo>
                    <a:pt x="243366" y="86781"/>
                  </a:moveTo>
                  <a:cubicBezTo>
                    <a:pt x="238889" y="85733"/>
                    <a:pt x="237651" y="90115"/>
                    <a:pt x="234603" y="91734"/>
                  </a:cubicBezTo>
                  <a:cubicBezTo>
                    <a:pt x="234127" y="91924"/>
                    <a:pt x="234698" y="93163"/>
                    <a:pt x="234317" y="93639"/>
                  </a:cubicBezTo>
                  <a:lnTo>
                    <a:pt x="233269" y="95258"/>
                  </a:lnTo>
                  <a:cubicBezTo>
                    <a:pt x="232984" y="97068"/>
                    <a:pt x="234698" y="98687"/>
                    <a:pt x="237175" y="98782"/>
                  </a:cubicBezTo>
                  <a:lnTo>
                    <a:pt x="237175" y="96020"/>
                  </a:lnTo>
                  <a:cubicBezTo>
                    <a:pt x="237175" y="95639"/>
                    <a:pt x="240127" y="94877"/>
                    <a:pt x="241556" y="95068"/>
                  </a:cubicBezTo>
                  <a:lnTo>
                    <a:pt x="243747" y="95544"/>
                  </a:lnTo>
                  <a:cubicBezTo>
                    <a:pt x="246985" y="96877"/>
                    <a:pt x="250033" y="95734"/>
                    <a:pt x="250415" y="93067"/>
                  </a:cubicBezTo>
                  <a:lnTo>
                    <a:pt x="249557" y="91829"/>
                  </a:lnTo>
                  <a:cubicBezTo>
                    <a:pt x="248033" y="89829"/>
                    <a:pt x="245842" y="87448"/>
                    <a:pt x="243366" y="86781"/>
                  </a:cubicBezTo>
                  <a:close/>
                  <a:moveTo>
                    <a:pt x="261464" y="86686"/>
                  </a:moveTo>
                  <a:lnTo>
                    <a:pt x="261178" y="87067"/>
                  </a:lnTo>
                  <a:cubicBezTo>
                    <a:pt x="259844" y="88972"/>
                    <a:pt x="259463" y="91258"/>
                    <a:pt x="255844" y="91448"/>
                  </a:cubicBezTo>
                  <a:cubicBezTo>
                    <a:pt x="255463" y="91448"/>
                    <a:pt x="255082" y="94496"/>
                    <a:pt x="255272" y="96115"/>
                  </a:cubicBezTo>
                  <a:cubicBezTo>
                    <a:pt x="255272" y="96401"/>
                    <a:pt x="258130" y="96973"/>
                    <a:pt x="259368" y="96592"/>
                  </a:cubicBezTo>
                  <a:lnTo>
                    <a:pt x="260701" y="96211"/>
                  </a:lnTo>
                  <a:cubicBezTo>
                    <a:pt x="262035" y="96115"/>
                    <a:pt x="265369" y="96211"/>
                    <a:pt x="268226" y="96211"/>
                  </a:cubicBezTo>
                  <a:cubicBezTo>
                    <a:pt x="270893" y="96306"/>
                    <a:pt x="267274" y="90686"/>
                    <a:pt x="265369" y="91734"/>
                  </a:cubicBezTo>
                  <a:cubicBezTo>
                    <a:pt x="263559" y="92782"/>
                    <a:pt x="262511" y="92115"/>
                    <a:pt x="263083" y="90210"/>
                  </a:cubicBezTo>
                  <a:lnTo>
                    <a:pt x="263464" y="89257"/>
                  </a:lnTo>
                  <a:lnTo>
                    <a:pt x="263750" y="88495"/>
                  </a:lnTo>
                  <a:cubicBezTo>
                    <a:pt x="264131" y="87733"/>
                    <a:pt x="263083" y="86876"/>
                    <a:pt x="261464" y="86686"/>
                  </a:cubicBezTo>
                  <a:close/>
                  <a:moveTo>
                    <a:pt x="2053211" y="78208"/>
                  </a:moveTo>
                  <a:cubicBezTo>
                    <a:pt x="2050449" y="76780"/>
                    <a:pt x="2046354" y="78780"/>
                    <a:pt x="2046925" y="79923"/>
                  </a:cubicBezTo>
                  <a:cubicBezTo>
                    <a:pt x="2047496" y="81256"/>
                    <a:pt x="2052830" y="82971"/>
                    <a:pt x="2054735" y="82209"/>
                  </a:cubicBezTo>
                  <a:cubicBezTo>
                    <a:pt x="2056640" y="81447"/>
                    <a:pt x="2055879" y="79637"/>
                    <a:pt x="2053211" y="78208"/>
                  </a:cubicBezTo>
                  <a:close/>
                  <a:moveTo>
                    <a:pt x="2078453" y="69731"/>
                  </a:moveTo>
                  <a:cubicBezTo>
                    <a:pt x="2078834" y="68683"/>
                    <a:pt x="2077786" y="68398"/>
                    <a:pt x="2074738" y="72017"/>
                  </a:cubicBezTo>
                  <a:lnTo>
                    <a:pt x="2069975" y="72779"/>
                  </a:lnTo>
                  <a:cubicBezTo>
                    <a:pt x="2069689" y="72874"/>
                    <a:pt x="2069309" y="74208"/>
                    <a:pt x="2069689" y="74589"/>
                  </a:cubicBezTo>
                  <a:cubicBezTo>
                    <a:pt x="2070356" y="75256"/>
                    <a:pt x="2071594" y="76208"/>
                    <a:pt x="2072357" y="76018"/>
                  </a:cubicBezTo>
                  <a:cubicBezTo>
                    <a:pt x="2075405" y="75446"/>
                    <a:pt x="2078453" y="74589"/>
                    <a:pt x="2081405" y="73732"/>
                  </a:cubicBezTo>
                  <a:lnTo>
                    <a:pt x="2081786" y="73732"/>
                  </a:lnTo>
                  <a:cubicBezTo>
                    <a:pt x="2081786" y="73065"/>
                    <a:pt x="2079976" y="72017"/>
                    <a:pt x="2079119" y="71922"/>
                  </a:cubicBezTo>
                  <a:cubicBezTo>
                    <a:pt x="2078357" y="71731"/>
                    <a:pt x="2078071" y="70779"/>
                    <a:pt x="2078453" y="69731"/>
                  </a:cubicBezTo>
                  <a:close/>
                  <a:moveTo>
                    <a:pt x="313375" y="68398"/>
                  </a:moveTo>
                  <a:cubicBezTo>
                    <a:pt x="311375" y="68302"/>
                    <a:pt x="306898" y="72589"/>
                    <a:pt x="306898" y="74494"/>
                  </a:cubicBezTo>
                  <a:cubicBezTo>
                    <a:pt x="306898" y="76303"/>
                    <a:pt x="309184" y="76780"/>
                    <a:pt x="311946" y="75541"/>
                  </a:cubicBezTo>
                  <a:cubicBezTo>
                    <a:pt x="314708" y="74208"/>
                    <a:pt x="315280" y="68398"/>
                    <a:pt x="313375" y="68398"/>
                  </a:cubicBezTo>
                  <a:close/>
                  <a:moveTo>
                    <a:pt x="439962" y="57444"/>
                  </a:moveTo>
                  <a:lnTo>
                    <a:pt x="435961" y="58587"/>
                  </a:lnTo>
                  <a:cubicBezTo>
                    <a:pt x="430342" y="60492"/>
                    <a:pt x="429389" y="63254"/>
                    <a:pt x="433771" y="64778"/>
                  </a:cubicBezTo>
                  <a:lnTo>
                    <a:pt x="438628" y="62111"/>
                  </a:lnTo>
                  <a:cubicBezTo>
                    <a:pt x="439581" y="61635"/>
                    <a:pt x="441200" y="61825"/>
                    <a:pt x="441962" y="61254"/>
                  </a:cubicBezTo>
                  <a:cubicBezTo>
                    <a:pt x="442724" y="60682"/>
                    <a:pt x="443296" y="59349"/>
                    <a:pt x="442915" y="58587"/>
                  </a:cubicBezTo>
                  <a:cubicBezTo>
                    <a:pt x="442629" y="57920"/>
                    <a:pt x="440819" y="57253"/>
                    <a:pt x="439962" y="57444"/>
                  </a:cubicBezTo>
                  <a:close/>
                  <a:moveTo>
                    <a:pt x="514353" y="40299"/>
                  </a:moveTo>
                  <a:lnTo>
                    <a:pt x="518734" y="40394"/>
                  </a:lnTo>
                  <a:lnTo>
                    <a:pt x="523307" y="40489"/>
                  </a:lnTo>
                  <a:cubicBezTo>
                    <a:pt x="528450" y="40489"/>
                    <a:pt x="534070" y="42585"/>
                    <a:pt x="535784" y="45252"/>
                  </a:cubicBezTo>
                  <a:lnTo>
                    <a:pt x="534927" y="46204"/>
                  </a:lnTo>
                  <a:lnTo>
                    <a:pt x="532832" y="48681"/>
                  </a:lnTo>
                  <a:cubicBezTo>
                    <a:pt x="533117" y="51157"/>
                    <a:pt x="533022" y="53158"/>
                    <a:pt x="532546" y="53158"/>
                  </a:cubicBezTo>
                  <a:cubicBezTo>
                    <a:pt x="532069" y="53158"/>
                    <a:pt x="531307" y="51157"/>
                    <a:pt x="531974" y="48586"/>
                  </a:cubicBezTo>
                  <a:lnTo>
                    <a:pt x="527878" y="48967"/>
                  </a:lnTo>
                  <a:lnTo>
                    <a:pt x="524926" y="49253"/>
                  </a:lnTo>
                  <a:cubicBezTo>
                    <a:pt x="521878" y="50205"/>
                    <a:pt x="519687" y="49634"/>
                    <a:pt x="520068" y="48014"/>
                  </a:cubicBezTo>
                  <a:cubicBezTo>
                    <a:pt x="520449" y="46395"/>
                    <a:pt x="514924" y="42680"/>
                    <a:pt x="514353" y="40299"/>
                  </a:cubicBezTo>
                  <a:close/>
                  <a:moveTo>
                    <a:pt x="1565246" y="3247"/>
                  </a:moveTo>
                  <a:cubicBezTo>
                    <a:pt x="1566008" y="3056"/>
                    <a:pt x="1567151" y="4009"/>
                    <a:pt x="1567913" y="4580"/>
                  </a:cubicBezTo>
                  <a:lnTo>
                    <a:pt x="1569628" y="6009"/>
                  </a:lnTo>
                  <a:cubicBezTo>
                    <a:pt x="1571818" y="5533"/>
                    <a:pt x="1576581" y="4390"/>
                    <a:pt x="1580391" y="3437"/>
                  </a:cubicBezTo>
                  <a:lnTo>
                    <a:pt x="1580105" y="8390"/>
                  </a:lnTo>
                  <a:lnTo>
                    <a:pt x="1580010" y="10391"/>
                  </a:lnTo>
                  <a:cubicBezTo>
                    <a:pt x="1581724" y="13058"/>
                    <a:pt x="1580010" y="16296"/>
                    <a:pt x="1576295" y="17630"/>
                  </a:cubicBezTo>
                  <a:lnTo>
                    <a:pt x="1574580" y="12772"/>
                  </a:lnTo>
                  <a:lnTo>
                    <a:pt x="1572675" y="7438"/>
                  </a:lnTo>
                  <a:cubicBezTo>
                    <a:pt x="1565437" y="6771"/>
                    <a:pt x="1561245" y="10581"/>
                    <a:pt x="1561817" y="12200"/>
                  </a:cubicBezTo>
                  <a:cubicBezTo>
                    <a:pt x="1562388" y="13820"/>
                    <a:pt x="1560007" y="12867"/>
                    <a:pt x="1556483" y="10105"/>
                  </a:cubicBezTo>
                  <a:lnTo>
                    <a:pt x="1554292" y="8105"/>
                  </a:lnTo>
                  <a:lnTo>
                    <a:pt x="1553816" y="7724"/>
                  </a:lnTo>
                  <a:cubicBezTo>
                    <a:pt x="1553911" y="6771"/>
                    <a:pt x="1557340" y="5057"/>
                    <a:pt x="1561436" y="4009"/>
                  </a:cubicBezTo>
                  <a:close/>
                  <a:moveTo>
                    <a:pt x="2200659" y="2961"/>
                  </a:moveTo>
                  <a:cubicBezTo>
                    <a:pt x="2202659" y="2866"/>
                    <a:pt x="2205993" y="1628"/>
                    <a:pt x="2206183" y="5152"/>
                  </a:cubicBezTo>
                  <a:lnTo>
                    <a:pt x="2206183" y="5724"/>
                  </a:lnTo>
                  <a:cubicBezTo>
                    <a:pt x="2206946" y="6581"/>
                    <a:pt x="2208089" y="6486"/>
                    <a:pt x="2208755" y="5533"/>
                  </a:cubicBezTo>
                  <a:cubicBezTo>
                    <a:pt x="2209517" y="4485"/>
                    <a:pt x="2212184" y="2485"/>
                    <a:pt x="2213136" y="3342"/>
                  </a:cubicBezTo>
                  <a:cubicBezTo>
                    <a:pt x="2214089" y="4104"/>
                    <a:pt x="2214470" y="8391"/>
                    <a:pt x="2211708" y="10772"/>
                  </a:cubicBezTo>
                  <a:lnTo>
                    <a:pt x="2208565" y="12105"/>
                  </a:lnTo>
                  <a:lnTo>
                    <a:pt x="2206088" y="13248"/>
                  </a:lnTo>
                  <a:cubicBezTo>
                    <a:pt x="2202278" y="13534"/>
                    <a:pt x="2200754" y="11058"/>
                    <a:pt x="2202659" y="7914"/>
                  </a:cubicBezTo>
                  <a:lnTo>
                    <a:pt x="2198564" y="5628"/>
                  </a:lnTo>
                  <a:cubicBezTo>
                    <a:pt x="2198468" y="5628"/>
                    <a:pt x="2199897" y="2961"/>
                    <a:pt x="2200659" y="2961"/>
                  </a:cubicBezTo>
                  <a:close/>
                  <a:moveTo>
                    <a:pt x="2164178" y="865"/>
                  </a:moveTo>
                  <a:cubicBezTo>
                    <a:pt x="2167225" y="389"/>
                    <a:pt x="2175607" y="3532"/>
                    <a:pt x="2177132" y="3056"/>
                  </a:cubicBezTo>
                  <a:lnTo>
                    <a:pt x="2178655" y="2770"/>
                  </a:lnTo>
                  <a:lnTo>
                    <a:pt x="2180941" y="2389"/>
                  </a:lnTo>
                  <a:cubicBezTo>
                    <a:pt x="2184275" y="2008"/>
                    <a:pt x="2185609" y="2866"/>
                    <a:pt x="2183989" y="4199"/>
                  </a:cubicBezTo>
                  <a:lnTo>
                    <a:pt x="2183704" y="4961"/>
                  </a:lnTo>
                  <a:lnTo>
                    <a:pt x="2183418" y="5818"/>
                  </a:lnTo>
                  <a:cubicBezTo>
                    <a:pt x="2183799" y="6866"/>
                    <a:pt x="2185609" y="7819"/>
                    <a:pt x="2187514" y="7819"/>
                  </a:cubicBezTo>
                  <a:lnTo>
                    <a:pt x="2188371" y="7152"/>
                  </a:lnTo>
                  <a:cubicBezTo>
                    <a:pt x="2191991" y="4294"/>
                    <a:pt x="2191895" y="4104"/>
                    <a:pt x="2193800" y="7247"/>
                  </a:cubicBezTo>
                  <a:cubicBezTo>
                    <a:pt x="2194657" y="8676"/>
                    <a:pt x="2196372" y="10867"/>
                    <a:pt x="2195800" y="11438"/>
                  </a:cubicBezTo>
                  <a:cubicBezTo>
                    <a:pt x="2194277" y="13057"/>
                    <a:pt x="2193610" y="14010"/>
                    <a:pt x="2195896" y="15248"/>
                  </a:cubicBezTo>
                  <a:lnTo>
                    <a:pt x="2198563" y="16772"/>
                  </a:lnTo>
                  <a:cubicBezTo>
                    <a:pt x="2201611" y="18582"/>
                    <a:pt x="2201420" y="20963"/>
                    <a:pt x="2198277" y="22011"/>
                  </a:cubicBezTo>
                  <a:cubicBezTo>
                    <a:pt x="2195134" y="23059"/>
                    <a:pt x="2187323" y="31441"/>
                    <a:pt x="2189323" y="37822"/>
                  </a:cubicBezTo>
                  <a:lnTo>
                    <a:pt x="2199611" y="37632"/>
                  </a:lnTo>
                  <a:lnTo>
                    <a:pt x="2200182" y="37632"/>
                  </a:lnTo>
                  <a:cubicBezTo>
                    <a:pt x="2200849" y="39346"/>
                    <a:pt x="2200373" y="43061"/>
                    <a:pt x="2199134" y="45919"/>
                  </a:cubicBezTo>
                  <a:cubicBezTo>
                    <a:pt x="2197896" y="48776"/>
                    <a:pt x="2189800" y="53920"/>
                    <a:pt x="2188943" y="54205"/>
                  </a:cubicBezTo>
                  <a:cubicBezTo>
                    <a:pt x="2188085" y="54396"/>
                    <a:pt x="2187037" y="55920"/>
                    <a:pt x="2187514" y="57158"/>
                  </a:cubicBezTo>
                  <a:cubicBezTo>
                    <a:pt x="2187895" y="58396"/>
                    <a:pt x="2185799" y="62492"/>
                    <a:pt x="2181608" y="63349"/>
                  </a:cubicBezTo>
                  <a:lnTo>
                    <a:pt x="2177894" y="61730"/>
                  </a:lnTo>
                  <a:lnTo>
                    <a:pt x="2177036" y="61349"/>
                  </a:lnTo>
                  <a:cubicBezTo>
                    <a:pt x="2175036" y="62492"/>
                    <a:pt x="2173036" y="64492"/>
                    <a:pt x="2172655" y="65731"/>
                  </a:cubicBezTo>
                  <a:cubicBezTo>
                    <a:pt x="2172274" y="66969"/>
                    <a:pt x="2174655" y="71731"/>
                    <a:pt x="2179989" y="72779"/>
                  </a:cubicBezTo>
                  <a:lnTo>
                    <a:pt x="2181990" y="67064"/>
                  </a:lnTo>
                  <a:cubicBezTo>
                    <a:pt x="2181990" y="66969"/>
                    <a:pt x="2185132" y="67255"/>
                    <a:pt x="2185228" y="67445"/>
                  </a:cubicBezTo>
                  <a:cubicBezTo>
                    <a:pt x="2185704" y="71255"/>
                    <a:pt x="2188847" y="71350"/>
                    <a:pt x="2192371" y="71065"/>
                  </a:cubicBezTo>
                  <a:lnTo>
                    <a:pt x="2197134" y="70684"/>
                  </a:lnTo>
                  <a:cubicBezTo>
                    <a:pt x="2199420" y="73732"/>
                    <a:pt x="2201040" y="76494"/>
                    <a:pt x="2200849" y="76780"/>
                  </a:cubicBezTo>
                  <a:lnTo>
                    <a:pt x="2200563" y="76970"/>
                  </a:lnTo>
                  <a:cubicBezTo>
                    <a:pt x="2198754" y="78589"/>
                    <a:pt x="2196848" y="80590"/>
                    <a:pt x="2201040" y="81352"/>
                  </a:cubicBezTo>
                  <a:lnTo>
                    <a:pt x="2202182" y="81542"/>
                  </a:lnTo>
                  <a:cubicBezTo>
                    <a:pt x="2204088" y="79542"/>
                    <a:pt x="2206183" y="78399"/>
                    <a:pt x="2206659" y="79161"/>
                  </a:cubicBezTo>
                  <a:lnTo>
                    <a:pt x="2206469" y="79923"/>
                  </a:lnTo>
                  <a:cubicBezTo>
                    <a:pt x="2205897" y="81828"/>
                    <a:pt x="2205040" y="83638"/>
                    <a:pt x="2203897" y="85352"/>
                  </a:cubicBezTo>
                  <a:lnTo>
                    <a:pt x="2202659" y="87352"/>
                  </a:lnTo>
                  <a:cubicBezTo>
                    <a:pt x="2203897" y="88972"/>
                    <a:pt x="2207135" y="91734"/>
                    <a:pt x="2209802" y="93544"/>
                  </a:cubicBezTo>
                  <a:lnTo>
                    <a:pt x="2204373" y="94210"/>
                  </a:lnTo>
                  <a:cubicBezTo>
                    <a:pt x="2201420" y="94591"/>
                    <a:pt x="2198087" y="94782"/>
                    <a:pt x="2198563" y="90877"/>
                  </a:cubicBezTo>
                  <a:lnTo>
                    <a:pt x="2198563" y="90686"/>
                  </a:lnTo>
                  <a:cubicBezTo>
                    <a:pt x="2197991" y="90305"/>
                    <a:pt x="2196944" y="91067"/>
                    <a:pt x="2196086" y="92305"/>
                  </a:cubicBezTo>
                  <a:cubicBezTo>
                    <a:pt x="2195229" y="93544"/>
                    <a:pt x="2195610" y="98782"/>
                    <a:pt x="2198754" y="100687"/>
                  </a:cubicBezTo>
                  <a:lnTo>
                    <a:pt x="2203611" y="98687"/>
                  </a:lnTo>
                  <a:cubicBezTo>
                    <a:pt x="2206754" y="97449"/>
                    <a:pt x="2212660" y="95068"/>
                    <a:pt x="2215898" y="100402"/>
                  </a:cubicBezTo>
                  <a:lnTo>
                    <a:pt x="2216279" y="101068"/>
                  </a:lnTo>
                  <a:cubicBezTo>
                    <a:pt x="2219994" y="101735"/>
                    <a:pt x="2221899" y="102783"/>
                    <a:pt x="2220661" y="103259"/>
                  </a:cubicBezTo>
                  <a:cubicBezTo>
                    <a:pt x="2219327" y="103831"/>
                    <a:pt x="2214660" y="108688"/>
                    <a:pt x="2211803" y="112213"/>
                  </a:cubicBezTo>
                  <a:lnTo>
                    <a:pt x="2202659" y="110974"/>
                  </a:lnTo>
                  <a:lnTo>
                    <a:pt x="2201516" y="110784"/>
                  </a:lnTo>
                  <a:cubicBezTo>
                    <a:pt x="2200182" y="111070"/>
                    <a:pt x="2200563" y="111546"/>
                    <a:pt x="2202373" y="111736"/>
                  </a:cubicBezTo>
                  <a:cubicBezTo>
                    <a:pt x="2204182" y="111927"/>
                    <a:pt x="2204754" y="115927"/>
                    <a:pt x="2205516" y="115832"/>
                  </a:cubicBezTo>
                  <a:cubicBezTo>
                    <a:pt x="2206278" y="115737"/>
                    <a:pt x="2208850" y="116975"/>
                    <a:pt x="2208850" y="118594"/>
                  </a:cubicBezTo>
                  <a:cubicBezTo>
                    <a:pt x="2208850" y="120214"/>
                    <a:pt x="2210278" y="124881"/>
                    <a:pt x="2212088" y="125357"/>
                  </a:cubicBezTo>
                  <a:cubicBezTo>
                    <a:pt x="2213898" y="125833"/>
                    <a:pt x="2219041" y="125357"/>
                    <a:pt x="2219613" y="123166"/>
                  </a:cubicBezTo>
                  <a:lnTo>
                    <a:pt x="2221042" y="121357"/>
                  </a:lnTo>
                  <a:cubicBezTo>
                    <a:pt x="2221899" y="120309"/>
                    <a:pt x="2225328" y="119166"/>
                    <a:pt x="2226090" y="119642"/>
                  </a:cubicBezTo>
                  <a:lnTo>
                    <a:pt x="2230948" y="122690"/>
                  </a:lnTo>
                  <a:cubicBezTo>
                    <a:pt x="2235805" y="120880"/>
                    <a:pt x="2240473" y="119356"/>
                    <a:pt x="2241330" y="119356"/>
                  </a:cubicBezTo>
                  <a:cubicBezTo>
                    <a:pt x="2242188" y="119356"/>
                    <a:pt x="2246379" y="123452"/>
                    <a:pt x="2247236" y="128405"/>
                  </a:cubicBezTo>
                  <a:lnTo>
                    <a:pt x="2243331" y="132501"/>
                  </a:lnTo>
                  <a:cubicBezTo>
                    <a:pt x="2243140" y="132787"/>
                    <a:pt x="2244378" y="133834"/>
                    <a:pt x="2244759" y="134692"/>
                  </a:cubicBezTo>
                  <a:cubicBezTo>
                    <a:pt x="2245616" y="136501"/>
                    <a:pt x="2245712" y="138216"/>
                    <a:pt x="2242473" y="138121"/>
                  </a:cubicBezTo>
                  <a:lnTo>
                    <a:pt x="2237997" y="138025"/>
                  </a:lnTo>
                  <a:cubicBezTo>
                    <a:pt x="2236091" y="140883"/>
                    <a:pt x="2233806" y="144502"/>
                    <a:pt x="2232853" y="146122"/>
                  </a:cubicBezTo>
                  <a:lnTo>
                    <a:pt x="2234758" y="147931"/>
                  </a:lnTo>
                  <a:cubicBezTo>
                    <a:pt x="2235425" y="148598"/>
                    <a:pt x="2235805" y="151741"/>
                    <a:pt x="2231900" y="149551"/>
                  </a:cubicBezTo>
                  <a:cubicBezTo>
                    <a:pt x="2230281" y="148693"/>
                    <a:pt x="2226471" y="148598"/>
                    <a:pt x="2225233" y="149551"/>
                  </a:cubicBezTo>
                  <a:cubicBezTo>
                    <a:pt x="2221709" y="152122"/>
                    <a:pt x="2220185" y="149932"/>
                    <a:pt x="2217898" y="148503"/>
                  </a:cubicBezTo>
                  <a:lnTo>
                    <a:pt x="2216470" y="147646"/>
                  </a:lnTo>
                  <a:cubicBezTo>
                    <a:pt x="2214374" y="147265"/>
                    <a:pt x="2212469" y="147646"/>
                    <a:pt x="2212279" y="148598"/>
                  </a:cubicBezTo>
                  <a:cubicBezTo>
                    <a:pt x="2212088" y="149551"/>
                    <a:pt x="2216089" y="152884"/>
                    <a:pt x="2221804" y="152789"/>
                  </a:cubicBezTo>
                  <a:lnTo>
                    <a:pt x="2226757" y="152980"/>
                  </a:lnTo>
                  <a:lnTo>
                    <a:pt x="2227805" y="153075"/>
                  </a:lnTo>
                  <a:cubicBezTo>
                    <a:pt x="2228852" y="154313"/>
                    <a:pt x="2229043" y="155742"/>
                    <a:pt x="2228186" y="156218"/>
                  </a:cubicBezTo>
                  <a:cubicBezTo>
                    <a:pt x="2227329" y="156790"/>
                    <a:pt x="2223328" y="157171"/>
                    <a:pt x="2219708" y="157266"/>
                  </a:cubicBezTo>
                  <a:lnTo>
                    <a:pt x="2219613" y="159933"/>
                  </a:lnTo>
                  <a:lnTo>
                    <a:pt x="2219518" y="164886"/>
                  </a:lnTo>
                  <a:cubicBezTo>
                    <a:pt x="2215517" y="163933"/>
                    <a:pt x="2212564" y="162409"/>
                    <a:pt x="2213041" y="161457"/>
                  </a:cubicBezTo>
                  <a:cubicBezTo>
                    <a:pt x="2213517" y="160504"/>
                    <a:pt x="2212374" y="157742"/>
                    <a:pt x="2208850" y="158599"/>
                  </a:cubicBezTo>
                  <a:lnTo>
                    <a:pt x="2207326" y="159933"/>
                  </a:lnTo>
                  <a:cubicBezTo>
                    <a:pt x="2206183" y="160885"/>
                    <a:pt x="2206278" y="163267"/>
                    <a:pt x="2206754" y="164886"/>
                  </a:cubicBezTo>
                  <a:lnTo>
                    <a:pt x="2207612" y="167553"/>
                  </a:lnTo>
                  <a:cubicBezTo>
                    <a:pt x="2210945" y="167743"/>
                    <a:pt x="2217041" y="168220"/>
                    <a:pt x="2221137" y="168791"/>
                  </a:cubicBezTo>
                  <a:lnTo>
                    <a:pt x="2219232" y="171744"/>
                  </a:lnTo>
                  <a:lnTo>
                    <a:pt x="2216565" y="175744"/>
                  </a:lnTo>
                  <a:cubicBezTo>
                    <a:pt x="2219232" y="178602"/>
                    <a:pt x="2221613" y="181555"/>
                    <a:pt x="2221994" y="182126"/>
                  </a:cubicBezTo>
                  <a:cubicBezTo>
                    <a:pt x="2222280" y="182793"/>
                    <a:pt x="2222947" y="182507"/>
                    <a:pt x="2222852" y="179935"/>
                  </a:cubicBezTo>
                  <a:cubicBezTo>
                    <a:pt x="2222661" y="177364"/>
                    <a:pt x="2227519" y="168696"/>
                    <a:pt x="2228662" y="166315"/>
                  </a:cubicBezTo>
                  <a:lnTo>
                    <a:pt x="2232567" y="166886"/>
                  </a:lnTo>
                  <a:cubicBezTo>
                    <a:pt x="2233329" y="166981"/>
                    <a:pt x="2233996" y="167648"/>
                    <a:pt x="2234758" y="167648"/>
                  </a:cubicBezTo>
                  <a:cubicBezTo>
                    <a:pt x="2244950" y="167267"/>
                    <a:pt x="2246950" y="167648"/>
                    <a:pt x="2253522" y="169648"/>
                  </a:cubicBezTo>
                  <a:lnTo>
                    <a:pt x="2257714" y="170717"/>
                  </a:lnTo>
                  <a:lnTo>
                    <a:pt x="2250760" y="173458"/>
                  </a:lnTo>
                  <a:lnTo>
                    <a:pt x="2246855" y="173554"/>
                  </a:lnTo>
                  <a:cubicBezTo>
                    <a:pt x="2245426" y="173649"/>
                    <a:pt x="2243616" y="173363"/>
                    <a:pt x="2242568" y="172696"/>
                  </a:cubicBezTo>
                  <a:cubicBezTo>
                    <a:pt x="2238663" y="170125"/>
                    <a:pt x="2237044" y="173173"/>
                    <a:pt x="2235520" y="174697"/>
                  </a:cubicBezTo>
                  <a:cubicBezTo>
                    <a:pt x="2234186" y="176125"/>
                    <a:pt x="2234567" y="178507"/>
                    <a:pt x="2237615" y="178030"/>
                  </a:cubicBezTo>
                  <a:lnTo>
                    <a:pt x="2244759" y="176887"/>
                  </a:lnTo>
                  <a:cubicBezTo>
                    <a:pt x="2243902" y="180793"/>
                    <a:pt x="2246759" y="181650"/>
                    <a:pt x="2251046" y="178983"/>
                  </a:cubicBezTo>
                  <a:lnTo>
                    <a:pt x="2255332" y="178411"/>
                  </a:lnTo>
                  <a:lnTo>
                    <a:pt x="2259809" y="177840"/>
                  </a:lnTo>
                  <a:cubicBezTo>
                    <a:pt x="2265238" y="179173"/>
                    <a:pt x="2269714" y="182031"/>
                    <a:pt x="2269714" y="184031"/>
                  </a:cubicBezTo>
                  <a:cubicBezTo>
                    <a:pt x="2269714" y="186127"/>
                    <a:pt x="2273334" y="193842"/>
                    <a:pt x="2279716" y="196795"/>
                  </a:cubicBezTo>
                  <a:lnTo>
                    <a:pt x="2286574" y="193842"/>
                  </a:lnTo>
                  <a:cubicBezTo>
                    <a:pt x="2287241" y="193556"/>
                    <a:pt x="2288384" y="193842"/>
                    <a:pt x="2289241" y="194032"/>
                  </a:cubicBezTo>
                  <a:lnTo>
                    <a:pt x="2293337" y="194794"/>
                  </a:lnTo>
                  <a:cubicBezTo>
                    <a:pt x="2297718" y="195461"/>
                    <a:pt x="2304672" y="196128"/>
                    <a:pt x="2308957" y="196318"/>
                  </a:cubicBezTo>
                  <a:lnTo>
                    <a:pt x="2312672" y="196985"/>
                  </a:lnTo>
                  <a:lnTo>
                    <a:pt x="2313244" y="197080"/>
                  </a:lnTo>
                  <a:cubicBezTo>
                    <a:pt x="2314006" y="196509"/>
                    <a:pt x="2317149" y="195937"/>
                    <a:pt x="2320197" y="195842"/>
                  </a:cubicBezTo>
                  <a:lnTo>
                    <a:pt x="2321816" y="197557"/>
                  </a:lnTo>
                  <a:lnTo>
                    <a:pt x="2323722" y="199557"/>
                  </a:lnTo>
                  <a:cubicBezTo>
                    <a:pt x="2325626" y="201938"/>
                    <a:pt x="2327341" y="204605"/>
                    <a:pt x="2327436" y="205558"/>
                  </a:cubicBezTo>
                  <a:cubicBezTo>
                    <a:pt x="2327531" y="206510"/>
                    <a:pt x="2326864" y="209368"/>
                    <a:pt x="2326484" y="210130"/>
                  </a:cubicBezTo>
                  <a:cubicBezTo>
                    <a:pt x="2326103" y="210892"/>
                    <a:pt x="2328770" y="212606"/>
                    <a:pt x="2332770" y="211558"/>
                  </a:cubicBezTo>
                  <a:cubicBezTo>
                    <a:pt x="2336771" y="210511"/>
                    <a:pt x="2347915" y="208891"/>
                    <a:pt x="2347439" y="207939"/>
                  </a:cubicBezTo>
                  <a:cubicBezTo>
                    <a:pt x="2346963" y="207082"/>
                    <a:pt x="2344962" y="204415"/>
                    <a:pt x="2343819" y="203653"/>
                  </a:cubicBezTo>
                  <a:cubicBezTo>
                    <a:pt x="2342772" y="202891"/>
                    <a:pt x="2340104" y="206129"/>
                    <a:pt x="2339247" y="207748"/>
                  </a:cubicBezTo>
                  <a:lnTo>
                    <a:pt x="2336771" y="207463"/>
                  </a:lnTo>
                  <a:lnTo>
                    <a:pt x="2334770" y="207272"/>
                  </a:lnTo>
                  <a:cubicBezTo>
                    <a:pt x="2332580" y="206986"/>
                    <a:pt x="2329817" y="204510"/>
                    <a:pt x="2328770" y="201652"/>
                  </a:cubicBezTo>
                  <a:lnTo>
                    <a:pt x="2330484" y="199176"/>
                  </a:lnTo>
                  <a:cubicBezTo>
                    <a:pt x="2331151" y="198223"/>
                    <a:pt x="2332484" y="197461"/>
                    <a:pt x="2333723" y="197080"/>
                  </a:cubicBezTo>
                  <a:lnTo>
                    <a:pt x="2336294" y="196223"/>
                  </a:lnTo>
                  <a:cubicBezTo>
                    <a:pt x="2339628" y="195461"/>
                    <a:pt x="2342581" y="195747"/>
                    <a:pt x="2342962" y="196890"/>
                  </a:cubicBezTo>
                  <a:cubicBezTo>
                    <a:pt x="2343248" y="198128"/>
                    <a:pt x="2345914" y="201176"/>
                    <a:pt x="2348010" y="200319"/>
                  </a:cubicBezTo>
                  <a:cubicBezTo>
                    <a:pt x="2350010" y="199462"/>
                    <a:pt x="2356773" y="197557"/>
                    <a:pt x="2358678" y="197938"/>
                  </a:cubicBezTo>
                  <a:cubicBezTo>
                    <a:pt x="2360583" y="198319"/>
                    <a:pt x="2365917" y="199462"/>
                    <a:pt x="2365060" y="202319"/>
                  </a:cubicBezTo>
                  <a:cubicBezTo>
                    <a:pt x="2364203" y="205177"/>
                    <a:pt x="2360107" y="212511"/>
                    <a:pt x="2358773" y="212987"/>
                  </a:cubicBezTo>
                  <a:cubicBezTo>
                    <a:pt x="2357535" y="213463"/>
                    <a:pt x="2354106" y="214987"/>
                    <a:pt x="2354487" y="215464"/>
                  </a:cubicBezTo>
                  <a:cubicBezTo>
                    <a:pt x="2354868" y="215845"/>
                    <a:pt x="2354868" y="217464"/>
                    <a:pt x="2353440" y="218226"/>
                  </a:cubicBezTo>
                  <a:cubicBezTo>
                    <a:pt x="2352011" y="218988"/>
                    <a:pt x="2348962" y="221655"/>
                    <a:pt x="2349915" y="222417"/>
                  </a:cubicBezTo>
                  <a:cubicBezTo>
                    <a:pt x="2350868" y="223179"/>
                    <a:pt x="2352391" y="226417"/>
                    <a:pt x="2351344" y="227941"/>
                  </a:cubicBezTo>
                  <a:cubicBezTo>
                    <a:pt x="2350201" y="229465"/>
                    <a:pt x="2344391" y="227275"/>
                    <a:pt x="2343724" y="227560"/>
                  </a:cubicBezTo>
                  <a:cubicBezTo>
                    <a:pt x="2343057" y="227941"/>
                    <a:pt x="2341819" y="229846"/>
                    <a:pt x="2343438" y="230513"/>
                  </a:cubicBezTo>
                  <a:cubicBezTo>
                    <a:pt x="2345057" y="231275"/>
                    <a:pt x="2348486" y="232609"/>
                    <a:pt x="2348867" y="232323"/>
                  </a:cubicBezTo>
                  <a:lnTo>
                    <a:pt x="2351058" y="233656"/>
                  </a:lnTo>
                  <a:lnTo>
                    <a:pt x="2353725" y="235276"/>
                  </a:lnTo>
                  <a:cubicBezTo>
                    <a:pt x="2359154" y="234323"/>
                    <a:pt x="2364203" y="232132"/>
                    <a:pt x="2365060" y="230418"/>
                  </a:cubicBezTo>
                  <a:lnTo>
                    <a:pt x="2367727" y="232513"/>
                  </a:lnTo>
                  <a:cubicBezTo>
                    <a:pt x="2369060" y="233561"/>
                    <a:pt x="2371251" y="234704"/>
                    <a:pt x="2372966" y="234609"/>
                  </a:cubicBezTo>
                  <a:lnTo>
                    <a:pt x="2374585" y="234609"/>
                  </a:lnTo>
                  <a:cubicBezTo>
                    <a:pt x="2376681" y="233180"/>
                    <a:pt x="2378204" y="233275"/>
                    <a:pt x="2377823" y="234799"/>
                  </a:cubicBezTo>
                  <a:cubicBezTo>
                    <a:pt x="2377537" y="236323"/>
                    <a:pt x="2375823" y="241372"/>
                    <a:pt x="2374680" y="242991"/>
                  </a:cubicBezTo>
                  <a:cubicBezTo>
                    <a:pt x="2373537" y="244610"/>
                    <a:pt x="2367536" y="242515"/>
                    <a:pt x="2367060" y="241753"/>
                  </a:cubicBezTo>
                  <a:cubicBezTo>
                    <a:pt x="2366584" y="240991"/>
                    <a:pt x="2363250" y="239752"/>
                    <a:pt x="2360964" y="240705"/>
                  </a:cubicBezTo>
                  <a:lnTo>
                    <a:pt x="2358487" y="241181"/>
                  </a:lnTo>
                  <a:cubicBezTo>
                    <a:pt x="2355630" y="241753"/>
                    <a:pt x="2351248" y="242896"/>
                    <a:pt x="2356011" y="246515"/>
                  </a:cubicBezTo>
                  <a:cubicBezTo>
                    <a:pt x="2356202" y="246706"/>
                    <a:pt x="2354868" y="248611"/>
                    <a:pt x="2353916" y="249373"/>
                  </a:cubicBezTo>
                  <a:cubicBezTo>
                    <a:pt x="2352487" y="250516"/>
                    <a:pt x="2350487" y="251087"/>
                    <a:pt x="2348962" y="252230"/>
                  </a:cubicBezTo>
                  <a:lnTo>
                    <a:pt x="2346200" y="254135"/>
                  </a:lnTo>
                  <a:cubicBezTo>
                    <a:pt x="2348391" y="257374"/>
                    <a:pt x="2352391" y="261755"/>
                    <a:pt x="2355154" y="263946"/>
                  </a:cubicBezTo>
                  <a:cubicBezTo>
                    <a:pt x="2357916" y="266137"/>
                    <a:pt x="2356392" y="277757"/>
                    <a:pt x="2354773" y="281853"/>
                  </a:cubicBezTo>
                  <a:lnTo>
                    <a:pt x="2353630" y="285663"/>
                  </a:lnTo>
                  <a:cubicBezTo>
                    <a:pt x="2352963" y="287949"/>
                    <a:pt x="2353630" y="289759"/>
                    <a:pt x="2357535" y="289473"/>
                  </a:cubicBezTo>
                  <a:lnTo>
                    <a:pt x="2358773" y="289378"/>
                  </a:lnTo>
                  <a:cubicBezTo>
                    <a:pt x="2360202" y="290330"/>
                    <a:pt x="2360964" y="291568"/>
                    <a:pt x="2360488" y="292045"/>
                  </a:cubicBezTo>
                  <a:cubicBezTo>
                    <a:pt x="2360012" y="292521"/>
                    <a:pt x="2355439" y="294331"/>
                    <a:pt x="2351725" y="295474"/>
                  </a:cubicBezTo>
                  <a:lnTo>
                    <a:pt x="2348486" y="296712"/>
                  </a:lnTo>
                  <a:lnTo>
                    <a:pt x="2345057" y="298045"/>
                  </a:lnTo>
                  <a:cubicBezTo>
                    <a:pt x="2344295" y="295950"/>
                    <a:pt x="2343819" y="293473"/>
                    <a:pt x="2344105" y="292426"/>
                  </a:cubicBezTo>
                  <a:lnTo>
                    <a:pt x="2342200" y="291092"/>
                  </a:lnTo>
                  <a:cubicBezTo>
                    <a:pt x="2337723" y="288139"/>
                    <a:pt x="2335342" y="291759"/>
                    <a:pt x="2333247" y="292807"/>
                  </a:cubicBezTo>
                  <a:lnTo>
                    <a:pt x="2331055" y="293759"/>
                  </a:lnTo>
                  <a:cubicBezTo>
                    <a:pt x="2329912" y="297093"/>
                    <a:pt x="2328484" y="300808"/>
                    <a:pt x="2327913" y="302046"/>
                  </a:cubicBezTo>
                  <a:cubicBezTo>
                    <a:pt x="2327341" y="303284"/>
                    <a:pt x="2321530" y="303570"/>
                    <a:pt x="2316578" y="304427"/>
                  </a:cubicBezTo>
                  <a:lnTo>
                    <a:pt x="2317435" y="298712"/>
                  </a:lnTo>
                  <a:lnTo>
                    <a:pt x="2317435" y="298617"/>
                  </a:lnTo>
                  <a:cubicBezTo>
                    <a:pt x="2316482" y="298426"/>
                    <a:pt x="2313911" y="298045"/>
                    <a:pt x="2311625" y="297855"/>
                  </a:cubicBezTo>
                  <a:cubicBezTo>
                    <a:pt x="2309339" y="297664"/>
                    <a:pt x="2302862" y="298426"/>
                    <a:pt x="2302004" y="299569"/>
                  </a:cubicBezTo>
                  <a:cubicBezTo>
                    <a:pt x="2301242" y="300712"/>
                    <a:pt x="2297718" y="303856"/>
                    <a:pt x="2296956" y="302713"/>
                  </a:cubicBezTo>
                  <a:cubicBezTo>
                    <a:pt x="2296290" y="301570"/>
                    <a:pt x="2292670" y="300903"/>
                    <a:pt x="2289813" y="302236"/>
                  </a:cubicBezTo>
                  <a:cubicBezTo>
                    <a:pt x="2286860" y="303570"/>
                    <a:pt x="2278287" y="303379"/>
                    <a:pt x="2277716" y="302617"/>
                  </a:cubicBezTo>
                  <a:cubicBezTo>
                    <a:pt x="2277049" y="301855"/>
                    <a:pt x="2273525" y="300427"/>
                    <a:pt x="2272191" y="302236"/>
                  </a:cubicBezTo>
                  <a:lnTo>
                    <a:pt x="2270572" y="303189"/>
                  </a:lnTo>
                  <a:lnTo>
                    <a:pt x="2269619" y="303760"/>
                  </a:lnTo>
                  <a:cubicBezTo>
                    <a:pt x="2267810" y="303475"/>
                    <a:pt x="2266572" y="302141"/>
                    <a:pt x="2267048" y="300808"/>
                  </a:cubicBezTo>
                  <a:lnTo>
                    <a:pt x="2267428" y="299569"/>
                  </a:lnTo>
                  <a:lnTo>
                    <a:pt x="2267619" y="299093"/>
                  </a:lnTo>
                  <a:cubicBezTo>
                    <a:pt x="2267905" y="298236"/>
                    <a:pt x="2266190" y="297664"/>
                    <a:pt x="2263714" y="297760"/>
                  </a:cubicBezTo>
                  <a:lnTo>
                    <a:pt x="2261714" y="297950"/>
                  </a:lnTo>
                  <a:lnTo>
                    <a:pt x="2261428" y="297950"/>
                  </a:lnTo>
                  <a:cubicBezTo>
                    <a:pt x="2261714" y="297855"/>
                    <a:pt x="2261904" y="298712"/>
                    <a:pt x="2261999" y="299855"/>
                  </a:cubicBezTo>
                  <a:cubicBezTo>
                    <a:pt x="2262095" y="300998"/>
                    <a:pt x="2259523" y="303379"/>
                    <a:pt x="2256189" y="303094"/>
                  </a:cubicBezTo>
                  <a:lnTo>
                    <a:pt x="2252950" y="303760"/>
                  </a:lnTo>
                  <a:cubicBezTo>
                    <a:pt x="2250284" y="304332"/>
                    <a:pt x="2249236" y="301760"/>
                    <a:pt x="2250379" y="298617"/>
                  </a:cubicBezTo>
                  <a:lnTo>
                    <a:pt x="2250664" y="297760"/>
                  </a:lnTo>
                  <a:cubicBezTo>
                    <a:pt x="2250188" y="296140"/>
                    <a:pt x="2248093" y="296045"/>
                    <a:pt x="2245997" y="297569"/>
                  </a:cubicBezTo>
                  <a:lnTo>
                    <a:pt x="2245426" y="298903"/>
                  </a:lnTo>
                  <a:lnTo>
                    <a:pt x="2243902" y="302617"/>
                  </a:lnTo>
                  <a:cubicBezTo>
                    <a:pt x="2248188" y="305570"/>
                    <a:pt x="2252856" y="308618"/>
                    <a:pt x="2254284" y="309285"/>
                  </a:cubicBezTo>
                  <a:cubicBezTo>
                    <a:pt x="2255713" y="309952"/>
                    <a:pt x="2261332" y="309190"/>
                    <a:pt x="2263142" y="308332"/>
                  </a:cubicBezTo>
                  <a:cubicBezTo>
                    <a:pt x="2264857" y="307570"/>
                    <a:pt x="2272953" y="309190"/>
                    <a:pt x="2272096" y="310618"/>
                  </a:cubicBezTo>
                  <a:cubicBezTo>
                    <a:pt x="2271239" y="312047"/>
                    <a:pt x="2270572" y="314714"/>
                    <a:pt x="2272667" y="313285"/>
                  </a:cubicBezTo>
                  <a:cubicBezTo>
                    <a:pt x="2274763" y="311857"/>
                    <a:pt x="2280764" y="309285"/>
                    <a:pt x="2281145" y="310428"/>
                  </a:cubicBezTo>
                  <a:cubicBezTo>
                    <a:pt x="2281621" y="311666"/>
                    <a:pt x="2283716" y="315381"/>
                    <a:pt x="2284479" y="316238"/>
                  </a:cubicBezTo>
                  <a:cubicBezTo>
                    <a:pt x="2285240" y="317095"/>
                    <a:pt x="2286098" y="320048"/>
                    <a:pt x="2282954" y="318619"/>
                  </a:cubicBezTo>
                  <a:lnTo>
                    <a:pt x="2281525" y="318715"/>
                  </a:lnTo>
                  <a:cubicBezTo>
                    <a:pt x="2279716" y="318810"/>
                    <a:pt x="2276858" y="320905"/>
                    <a:pt x="2276287" y="320524"/>
                  </a:cubicBezTo>
                  <a:cubicBezTo>
                    <a:pt x="2271715" y="317286"/>
                    <a:pt x="2265619" y="319762"/>
                    <a:pt x="2260952" y="317667"/>
                  </a:cubicBezTo>
                  <a:cubicBezTo>
                    <a:pt x="2260571" y="317476"/>
                    <a:pt x="2260285" y="316905"/>
                    <a:pt x="2260094" y="317000"/>
                  </a:cubicBezTo>
                  <a:cubicBezTo>
                    <a:pt x="2257141" y="317667"/>
                    <a:pt x="2253522" y="317762"/>
                    <a:pt x="2251427" y="319191"/>
                  </a:cubicBezTo>
                  <a:cubicBezTo>
                    <a:pt x="2246950" y="322429"/>
                    <a:pt x="2247140" y="317667"/>
                    <a:pt x="2244950" y="317095"/>
                  </a:cubicBezTo>
                  <a:lnTo>
                    <a:pt x="2241997" y="316333"/>
                  </a:lnTo>
                  <a:cubicBezTo>
                    <a:pt x="2238568" y="315000"/>
                    <a:pt x="2235615" y="314905"/>
                    <a:pt x="2235329" y="316143"/>
                  </a:cubicBezTo>
                  <a:cubicBezTo>
                    <a:pt x="2235139" y="317381"/>
                    <a:pt x="2232853" y="319477"/>
                    <a:pt x="2230757" y="318524"/>
                  </a:cubicBezTo>
                  <a:lnTo>
                    <a:pt x="2229138" y="318715"/>
                  </a:lnTo>
                  <a:lnTo>
                    <a:pt x="2224185" y="319191"/>
                  </a:lnTo>
                  <a:cubicBezTo>
                    <a:pt x="2218851" y="318905"/>
                    <a:pt x="2212088" y="319286"/>
                    <a:pt x="2209136" y="320048"/>
                  </a:cubicBezTo>
                  <a:cubicBezTo>
                    <a:pt x="2206278" y="320810"/>
                    <a:pt x="2195991" y="321572"/>
                    <a:pt x="2193991" y="319762"/>
                  </a:cubicBezTo>
                  <a:cubicBezTo>
                    <a:pt x="2191991" y="317953"/>
                    <a:pt x="2185609" y="313762"/>
                    <a:pt x="2184942" y="315095"/>
                  </a:cubicBezTo>
                  <a:cubicBezTo>
                    <a:pt x="2184275" y="316429"/>
                    <a:pt x="2180275" y="321477"/>
                    <a:pt x="2177894" y="322144"/>
                  </a:cubicBezTo>
                  <a:cubicBezTo>
                    <a:pt x="2175513" y="322906"/>
                    <a:pt x="2167225" y="321572"/>
                    <a:pt x="2165892" y="322144"/>
                  </a:cubicBezTo>
                  <a:cubicBezTo>
                    <a:pt x="2164654" y="322810"/>
                    <a:pt x="2159415" y="322906"/>
                    <a:pt x="2156843" y="321001"/>
                  </a:cubicBezTo>
                  <a:lnTo>
                    <a:pt x="2154271" y="319286"/>
                  </a:lnTo>
                  <a:cubicBezTo>
                    <a:pt x="2153986" y="319096"/>
                    <a:pt x="2151509" y="320239"/>
                    <a:pt x="2150938" y="321191"/>
                  </a:cubicBezTo>
                  <a:lnTo>
                    <a:pt x="2150557" y="321858"/>
                  </a:lnTo>
                  <a:cubicBezTo>
                    <a:pt x="2151509" y="323287"/>
                    <a:pt x="2150938" y="324525"/>
                    <a:pt x="2149128" y="324525"/>
                  </a:cubicBezTo>
                  <a:cubicBezTo>
                    <a:pt x="2147414" y="324525"/>
                    <a:pt x="2141222" y="324144"/>
                    <a:pt x="2142747" y="323572"/>
                  </a:cubicBezTo>
                  <a:cubicBezTo>
                    <a:pt x="2144270" y="323096"/>
                    <a:pt x="2145985" y="321382"/>
                    <a:pt x="2142747" y="321096"/>
                  </a:cubicBezTo>
                  <a:lnTo>
                    <a:pt x="2140746" y="320620"/>
                  </a:lnTo>
                  <a:lnTo>
                    <a:pt x="2138936" y="321191"/>
                  </a:lnTo>
                  <a:cubicBezTo>
                    <a:pt x="2137698" y="320334"/>
                    <a:pt x="2135031" y="318715"/>
                    <a:pt x="2133031" y="317572"/>
                  </a:cubicBezTo>
                  <a:cubicBezTo>
                    <a:pt x="2131030" y="316429"/>
                    <a:pt x="2124173" y="317572"/>
                    <a:pt x="2125411" y="320239"/>
                  </a:cubicBezTo>
                  <a:cubicBezTo>
                    <a:pt x="2126554" y="322906"/>
                    <a:pt x="2124268" y="329764"/>
                    <a:pt x="2122458" y="329287"/>
                  </a:cubicBezTo>
                  <a:cubicBezTo>
                    <a:pt x="2120553" y="328906"/>
                    <a:pt x="2115410" y="326335"/>
                    <a:pt x="2114743" y="324525"/>
                  </a:cubicBezTo>
                  <a:cubicBezTo>
                    <a:pt x="2114076" y="322715"/>
                    <a:pt x="2120267" y="325477"/>
                    <a:pt x="2120839" y="325573"/>
                  </a:cubicBezTo>
                  <a:cubicBezTo>
                    <a:pt x="2121505" y="325573"/>
                    <a:pt x="2123030" y="324430"/>
                    <a:pt x="2121982" y="322906"/>
                  </a:cubicBezTo>
                  <a:cubicBezTo>
                    <a:pt x="2120934" y="321477"/>
                    <a:pt x="2116267" y="319858"/>
                    <a:pt x="2113981" y="322620"/>
                  </a:cubicBezTo>
                  <a:lnTo>
                    <a:pt x="2111314" y="323382"/>
                  </a:lnTo>
                  <a:lnTo>
                    <a:pt x="2109599" y="323858"/>
                  </a:lnTo>
                  <a:cubicBezTo>
                    <a:pt x="2106551" y="321667"/>
                    <a:pt x="2100265" y="322620"/>
                    <a:pt x="2095502" y="325954"/>
                  </a:cubicBezTo>
                  <a:lnTo>
                    <a:pt x="2088168" y="321953"/>
                  </a:lnTo>
                  <a:lnTo>
                    <a:pt x="2084644" y="320048"/>
                  </a:lnTo>
                  <a:cubicBezTo>
                    <a:pt x="2078262" y="320905"/>
                    <a:pt x="2072547" y="322906"/>
                    <a:pt x="2071880" y="324430"/>
                  </a:cubicBezTo>
                  <a:cubicBezTo>
                    <a:pt x="2071214" y="325954"/>
                    <a:pt x="2071690" y="330240"/>
                    <a:pt x="2072642" y="330907"/>
                  </a:cubicBezTo>
                  <a:cubicBezTo>
                    <a:pt x="2073595" y="331478"/>
                    <a:pt x="2073880" y="335002"/>
                    <a:pt x="2069594" y="336812"/>
                  </a:cubicBezTo>
                  <a:lnTo>
                    <a:pt x="2066927" y="335955"/>
                  </a:lnTo>
                  <a:lnTo>
                    <a:pt x="2063784" y="335002"/>
                  </a:lnTo>
                  <a:cubicBezTo>
                    <a:pt x="2061213" y="331478"/>
                    <a:pt x="2061689" y="328811"/>
                    <a:pt x="2064737" y="329002"/>
                  </a:cubicBezTo>
                  <a:cubicBezTo>
                    <a:pt x="2067785" y="329192"/>
                    <a:pt x="2064831" y="321763"/>
                    <a:pt x="2063022" y="321382"/>
                  </a:cubicBezTo>
                  <a:cubicBezTo>
                    <a:pt x="2061213" y="321001"/>
                    <a:pt x="2055688" y="323096"/>
                    <a:pt x="2054926" y="323382"/>
                  </a:cubicBezTo>
                  <a:cubicBezTo>
                    <a:pt x="2054164" y="323668"/>
                    <a:pt x="2049687" y="323668"/>
                    <a:pt x="2045687" y="323858"/>
                  </a:cubicBezTo>
                  <a:cubicBezTo>
                    <a:pt x="2041686" y="323953"/>
                    <a:pt x="2031209" y="324906"/>
                    <a:pt x="2031209" y="325954"/>
                  </a:cubicBezTo>
                  <a:cubicBezTo>
                    <a:pt x="2031209" y="327001"/>
                    <a:pt x="2032161" y="329764"/>
                    <a:pt x="2033304" y="330145"/>
                  </a:cubicBezTo>
                  <a:lnTo>
                    <a:pt x="2033875" y="329954"/>
                  </a:lnTo>
                  <a:lnTo>
                    <a:pt x="2036733" y="328811"/>
                  </a:lnTo>
                  <a:cubicBezTo>
                    <a:pt x="2040067" y="328621"/>
                    <a:pt x="2043400" y="328240"/>
                    <a:pt x="2044067" y="328049"/>
                  </a:cubicBezTo>
                  <a:cubicBezTo>
                    <a:pt x="2044829" y="327859"/>
                    <a:pt x="2047687" y="326906"/>
                    <a:pt x="2049020" y="327097"/>
                  </a:cubicBezTo>
                  <a:cubicBezTo>
                    <a:pt x="2050354" y="327287"/>
                    <a:pt x="2052735" y="329668"/>
                    <a:pt x="2051592" y="330907"/>
                  </a:cubicBezTo>
                  <a:cubicBezTo>
                    <a:pt x="2050449" y="332145"/>
                    <a:pt x="2044448" y="336241"/>
                    <a:pt x="2041305" y="336145"/>
                  </a:cubicBezTo>
                  <a:lnTo>
                    <a:pt x="2037971" y="336241"/>
                  </a:lnTo>
                  <a:lnTo>
                    <a:pt x="2035114" y="336336"/>
                  </a:lnTo>
                  <a:cubicBezTo>
                    <a:pt x="2034161" y="334526"/>
                    <a:pt x="2031875" y="332716"/>
                    <a:pt x="2030161" y="332145"/>
                  </a:cubicBezTo>
                  <a:lnTo>
                    <a:pt x="2029018" y="332526"/>
                  </a:lnTo>
                  <a:cubicBezTo>
                    <a:pt x="2026922" y="333288"/>
                    <a:pt x="2023398" y="334336"/>
                    <a:pt x="2021874" y="334145"/>
                  </a:cubicBezTo>
                  <a:cubicBezTo>
                    <a:pt x="2021017" y="334050"/>
                    <a:pt x="2019778" y="334431"/>
                    <a:pt x="2019398" y="334050"/>
                  </a:cubicBezTo>
                  <a:lnTo>
                    <a:pt x="2018826" y="333383"/>
                  </a:lnTo>
                  <a:cubicBezTo>
                    <a:pt x="2018445" y="332335"/>
                    <a:pt x="2018540" y="330811"/>
                    <a:pt x="2018921" y="330049"/>
                  </a:cubicBezTo>
                  <a:lnTo>
                    <a:pt x="2019398" y="330049"/>
                  </a:lnTo>
                  <a:lnTo>
                    <a:pt x="2022541" y="329764"/>
                  </a:lnTo>
                  <a:cubicBezTo>
                    <a:pt x="2024350" y="327763"/>
                    <a:pt x="2022446" y="324049"/>
                    <a:pt x="2018445" y="321572"/>
                  </a:cubicBezTo>
                  <a:lnTo>
                    <a:pt x="2015587" y="322810"/>
                  </a:lnTo>
                  <a:cubicBezTo>
                    <a:pt x="2012444" y="324144"/>
                    <a:pt x="2011016" y="323477"/>
                    <a:pt x="2009301" y="321763"/>
                  </a:cubicBezTo>
                  <a:cubicBezTo>
                    <a:pt x="2005967" y="318905"/>
                    <a:pt x="2003110" y="317857"/>
                    <a:pt x="2002919" y="319477"/>
                  </a:cubicBezTo>
                  <a:cubicBezTo>
                    <a:pt x="2002729" y="321096"/>
                    <a:pt x="1998443" y="325192"/>
                    <a:pt x="1993871" y="325192"/>
                  </a:cubicBezTo>
                  <a:lnTo>
                    <a:pt x="1989680" y="324906"/>
                  </a:lnTo>
                  <a:lnTo>
                    <a:pt x="1987775" y="324715"/>
                  </a:lnTo>
                  <a:cubicBezTo>
                    <a:pt x="1985584" y="325192"/>
                    <a:pt x="1973678" y="326525"/>
                    <a:pt x="1961200" y="327573"/>
                  </a:cubicBezTo>
                  <a:lnTo>
                    <a:pt x="1949865" y="325954"/>
                  </a:lnTo>
                  <a:lnTo>
                    <a:pt x="1947484" y="325573"/>
                  </a:lnTo>
                  <a:cubicBezTo>
                    <a:pt x="1944626" y="326716"/>
                    <a:pt x="1940530" y="327573"/>
                    <a:pt x="1938340" y="327478"/>
                  </a:cubicBezTo>
                  <a:lnTo>
                    <a:pt x="1936339" y="327668"/>
                  </a:lnTo>
                  <a:cubicBezTo>
                    <a:pt x="1934149" y="327859"/>
                    <a:pt x="1931863" y="326620"/>
                    <a:pt x="1929577" y="326144"/>
                  </a:cubicBezTo>
                  <a:cubicBezTo>
                    <a:pt x="1929100" y="326049"/>
                    <a:pt x="1928148" y="326620"/>
                    <a:pt x="1927957" y="327001"/>
                  </a:cubicBezTo>
                  <a:cubicBezTo>
                    <a:pt x="1927672" y="327573"/>
                    <a:pt x="1927672" y="328716"/>
                    <a:pt x="1928053" y="329002"/>
                  </a:cubicBezTo>
                  <a:lnTo>
                    <a:pt x="1931005" y="330716"/>
                  </a:lnTo>
                  <a:cubicBezTo>
                    <a:pt x="1934435" y="332431"/>
                    <a:pt x="1939578" y="332526"/>
                    <a:pt x="1942340" y="330907"/>
                  </a:cubicBezTo>
                  <a:lnTo>
                    <a:pt x="1946055" y="331002"/>
                  </a:lnTo>
                  <a:lnTo>
                    <a:pt x="1947484" y="331002"/>
                  </a:lnTo>
                  <a:cubicBezTo>
                    <a:pt x="1949103" y="330716"/>
                    <a:pt x="1950341" y="331097"/>
                    <a:pt x="1950341" y="331764"/>
                  </a:cubicBezTo>
                  <a:cubicBezTo>
                    <a:pt x="1950246" y="332431"/>
                    <a:pt x="1949389" y="335193"/>
                    <a:pt x="1948722" y="336622"/>
                  </a:cubicBezTo>
                  <a:lnTo>
                    <a:pt x="1948532" y="337860"/>
                  </a:lnTo>
                  <a:lnTo>
                    <a:pt x="1947988" y="341213"/>
                  </a:lnTo>
                  <a:lnTo>
                    <a:pt x="1947198" y="341098"/>
                  </a:lnTo>
                  <a:cubicBezTo>
                    <a:pt x="1945579" y="339098"/>
                    <a:pt x="1937578" y="342241"/>
                    <a:pt x="1935768" y="341765"/>
                  </a:cubicBezTo>
                  <a:cubicBezTo>
                    <a:pt x="1933958" y="341289"/>
                    <a:pt x="1927863" y="341194"/>
                    <a:pt x="1927863" y="342908"/>
                  </a:cubicBezTo>
                  <a:cubicBezTo>
                    <a:pt x="1927863" y="344623"/>
                    <a:pt x="1926719" y="348623"/>
                    <a:pt x="1925291" y="347956"/>
                  </a:cubicBezTo>
                  <a:lnTo>
                    <a:pt x="1925291" y="347671"/>
                  </a:lnTo>
                  <a:cubicBezTo>
                    <a:pt x="1925481" y="345194"/>
                    <a:pt x="1925481" y="342718"/>
                    <a:pt x="1922338" y="341384"/>
                  </a:cubicBezTo>
                  <a:lnTo>
                    <a:pt x="1921100" y="340908"/>
                  </a:lnTo>
                  <a:cubicBezTo>
                    <a:pt x="1919385" y="341098"/>
                    <a:pt x="1918147" y="343003"/>
                    <a:pt x="1918242" y="345004"/>
                  </a:cubicBezTo>
                  <a:lnTo>
                    <a:pt x="1914813" y="344623"/>
                  </a:lnTo>
                  <a:cubicBezTo>
                    <a:pt x="1910908" y="344242"/>
                    <a:pt x="1907669" y="345575"/>
                    <a:pt x="1904145" y="346528"/>
                  </a:cubicBezTo>
                  <a:cubicBezTo>
                    <a:pt x="1903193" y="346813"/>
                    <a:pt x="1900811" y="344146"/>
                    <a:pt x="1899382" y="342622"/>
                  </a:cubicBezTo>
                  <a:lnTo>
                    <a:pt x="1896620" y="339574"/>
                  </a:lnTo>
                  <a:cubicBezTo>
                    <a:pt x="1895287" y="341289"/>
                    <a:pt x="1893572" y="343384"/>
                    <a:pt x="1893001" y="344146"/>
                  </a:cubicBezTo>
                  <a:cubicBezTo>
                    <a:pt x="1892334" y="344908"/>
                    <a:pt x="1890048" y="346337"/>
                    <a:pt x="1889572" y="345575"/>
                  </a:cubicBezTo>
                  <a:cubicBezTo>
                    <a:pt x="1889000" y="344718"/>
                    <a:pt x="1887095" y="342908"/>
                    <a:pt x="1886333" y="343194"/>
                  </a:cubicBezTo>
                  <a:cubicBezTo>
                    <a:pt x="1885571" y="343480"/>
                    <a:pt x="1883190" y="345099"/>
                    <a:pt x="1882142" y="345861"/>
                  </a:cubicBezTo>
                  <a:cubicBezTo>
                    <a:pt x="1881094" y="346623"/>
                    <a:pt x="1873855" y="348147"/>
                    <a:pt x="1874904" y="347099"/>
                  </a:cubicBezTo>
                  <a:cubicBezTo>
                    <a:pt x="1875951" y="346051"/>
                    <a:pt x="1877285" y="343861"/>
                    <a:pt x="1875665" y="344527"/>
                  </a:cubicBezTo>
                  <a:cubicBezTo>
                    <a:pt x="1873951" y="345194"/>
                    <a:pt x="1867664" y="344337"/>
                    <a:pt x="1865473" y="341384"/>
                  </a:cubicBezTo>
                  <a:lnTo>
                    <a:pt x="1860997" y="344623"/>
                  </a:lnTo>
                  <a:cubicBezTo>
                    <a:pt x="1860235" y="345194"/>
                    <a:pt x="1857853" y="344432"/>
                    <a:pt x="1856234" y="344146"/>
                  </a:cubicBezTo>
                  <a:cubicBezTo>
                    <a:pt x="1852139" y="343480"/>
                    <a:pt x="1852234" y="343480"/>
                    <a:pt x="1851853" y="346909"/>
                  </a:cubicBezTo>
                  <a:cubicBezTo>
                    <a:pt x="1851757" y="347956"/>
                    <a:pt x="1850805" y="349766"/>
                    <a:pt x="1850519" y="349766"/>
                  </a:cubicBezTo>
                  <a:lnTo>
                    <a:pt x="1846614" y="349385"/>
                  </a:lnTo>
                  <a:cubicBezTo>
                    <a:pt x="1843661" y="351290"/>
                    <a:pt x="1840613" y="352719"/>
                    <a:pt x="1839851" y="352528"/>
                  </a:cubicBezTo>
                  <a:cubicBezTo>
                    <a:pt x="1839089" y="352338"/>
                    <a:pt x="1834708" y="350433"/>
                    <a:pt x="1831850" y="349099"/>
                  </a:cubicBezTo>
                  <a:cubicBezTo>
                    <a:pt x="1828993" y="347766"/>
                    <a:pt x="1819277" y="347385"/>
                    <a:pt x="1816896" y="351385"/>
                  </a:cubicBezTo>
                  <a:lnTo>
                    <a:pt x="1810514" y="351290"/>
                  </a:lnTo>
                  <a:lnTo>
                    <a:pt x="1806133" y="351195"/>
                  </a:lnTo>
                  <a:cubicBezTo>
                    <a:pt x="1801085" y="353100"/>
                    <a:pt x="1796894" y="353671"/>
                    <a:pt x="1796894" y="352528"/>
                  </a:cubicBezTo>
                  <a:cubicBezTo>
                    <a:pt x="1796894" y="351385"/>
                    <a:pt x="1793464" y="347671"/>
                    <a:pt x="1789179" y="347004"/>
                  </a:cubicBezTo>
                  <a:lnTo>
                    <a:pt x="1787559" y="350814"/>
                  </a:lnTo>
                  <a:lnTo>
                    <a:pt x="1787083" y="352052"/>
                  </a:lnTo>
                  <a:cubicBezTo>
                    <a:pt x="1789940" y="353290"/>
                    <a:pt x="1790226" y="354529"/>
                    <a:pt x="1787559" y="354814"/>
                  </a:cubicBezTo>
                  <a:lnTo>
                    <a:pt x="1786035" y="355291"/>
                  </a:lnTo>
                  <a:lnTo>
                    <a:pt x="1782320" y="356338"/>
                  </a:lnTo>
                  <a:cubicBezTo>
                    <a:pt x="1779558" y="354243"/>
                    <a:pt x="1775653" y="352719"/>
                    <a:pt x="1773653" y="352909"/>
                  </a:cubicBezTo>
                  <a:cubicBezTo>
                    <a:pt x="1771652" y="353100"/>
                    <a:pt x="1765366" y="354814"/>
                    <a:pt x="1764699" y="356529"/>
                  </a:cubicBezTo>
                  <a:cubicBezTo>
                    <a:pt x="1764032" y="358148"/>
                    <a:pt x="1763270" y="363292"/>
                    <a:pt x="1764889" y="363482"/>
                  </a:cubicBezTo>
                  <a:cubicBezTo>
                    <a:pt x="1766414" y="363673"/>
                    <a:pt x="1770605" y="365101"/>
                    <a:pt x="1770319" y="366149"/>
                  </a:cubicBezTo>
                  <a:cubicBezTo>
                    <a:pt x="1770033" y="367197"/>
                    <a:pt x="1767366" y="369769"/>
                    <a:pt x="1765080" y="369578"/>
                  </a:cubicBezTo>
                  <a:lnTo>
                    <a:pt x="1762889" y="369102"/>
                  </a:lnTo>
                  <a:lnTo>
                    <a:pt x="1757746" y="368054"/>
                  </a:lnTo>
                  <a:cubicBezTo>
                    <a:pt x="1757269" y="364149"/>
                    <a:pt x="1755364" y="362625"/>
                    <a:pt x="1753460" y="364625"/>
                  </a:cubicBezTo>
                  <a:cubicBezTo>
                    <a:pt x="1751650" y="366625"/>
                    <a:pt x="1744316" y="371483"/>
                    <a:pt x="1741077" y="371197"/>
                  </a:cubicBezTo>
                  <a:cubicBezTo>
                    <a:pt x="1737743" y="370912"/>
                    <a:pt x="1735076" y="364625"/>
                    <a:pt x="1733552" y="366054"/>
                  </a:cubicBezTo>
                  <a:cubicBezTo>
                    <a:pt x="1732029" y="367483"/>
                    <a:pt x="1726694" y="368816"/>
                    <a:pt x="1726504" y="367387"/>
                  </a:cubicBezTo>
                  <a:cubicBezTo>
                    <a:pt x="1726313" y="365959"/>
                    <a:pt x="1726123" y="361672"/>
                    <a:pt x="1726789" y="361387"/>
                  </a:cubicBezTo>
                  <a:lnTo>
                    <a:pt x="1727838" y="361577"/>
                  </a:lnTo>
                  <a:lnTo>
                    <a:pt x="1728885" y="361863"/>
                  </a:lnTo>
                  <a:cubicBezTo>
                    <a:pt x="1729933" y="362815"/>
                    <a:pt x="1732029" y="362244"/>
                    <a:pt x="1733552" y="360625"/>
                  </a:cubicBezTo>
                  <a:cubicBezTo>
                    <a:pt x="1735076" y="359005"/>
                    <a:pt x="1732029" y="354433"/>
                    <a:pt x="1729647" y="355291"/>
                  </a:cubicBezTo>
                  <a:lnTo>
                    <a:pt x="1727647" y="355100"/>
                  </a:lnTo>
                  <a:cubicBezTo>
                    <a:pt x="1723170" y="354624"/>
                    <a:pt x="1725266" y="358339"/>
                    <a:pt x="1723360" y="359101"/>
                  </a:cubicBezTo>
                  <a:cubicBezTo>
                    <a:pt x="1721265" y="359863"/>
                    <a:pt x="1719169" y="359767"/>
                    <a:pt x="1719169" y="357196"/>
                  </a:cubicBezTo>
                  <a:lnTo>
                    <a:pt x="1719169" y="356148"/>
                  </a:lnTo>
                  <a:cubicBezTo>
                    <a:pt x="1719169" y="354814"/>
                    <a:pt x="1713740" y="356243"/>
                    <a:pt x="1707073" y="359386"/>
                  </a:cubicBezTo>
                  <a:lnTo>
                    <a:pt x="1700500" y="361291"/>
                  </a:lnTo>
                  <a:lnTo>
                    <a:pt x="1695833" y="362625"/>
                  </a:lnTo>
                  <a:cubicBezTo>
                    <a:pt x="1690880" y="362911"/>
                    <a:pt x="1689451" y="362815"/>
                    <a:pt x="1692500" y="362339"/>
                  </a:cubicBezTo>
                  <a:cubicBezTo>
                    <a:pt x="1695643" y="361863"/>
                    <a:pt x="1693071" y="355576"/>
                    <a:pt x="1685737" y="355291"/>
                  </a:cubicBezTo>
                  <a:lnTo>
                    <a:pt x="1679260" y="355386"/>
                  </a:lnTo>
                  <a:lnTo>
                    <a:pt x="1677069" y="355386"/>
                  </a:lnTo>
                  <a:cubicBezTo>
                    <a:pt x="1677545" y="358720"/>
                    <a:pt x="1675450" y="360720"/>
                    <a:pt x="1672307" y="359672"/>
                  </a:cubicBezTo>
                  <a:lnTo>
                    <a:pt x="1670592" y="360434"/>
                  </a:lnTo>
                  <a:cubicBezTo>
                    <a:pt x="1666687" y="362149"/>
                    <a:pt x="1666973" y="358720"/>
                    <a:pt x="1664972" y="358339"/>
                  </a:cubicBezTo>
                  <a:cubicBezTo>
                    <a:pt x="1663448" y="358053"/>
                    <a:pt x="1661163" y="357005"/>
                    <a:pt x="1660496" y="357481"/>
                  </a:cubicBezTo>
                  <a:cubicBezTo>
                    <a:pt x="1657066" y="359767"/>
                    <a:pt x="1654114" y="357672"/>
                    <a:pt x="1650971" y="357386"/>
                  </a:cubicBezTo>
                  <a:cubicBezTo>
                    <a:pt x="1650113" y="357291"/>
                    <a:pt x="1649256" y="357386"/>
                    <a:pt x="1648399" y="357386"/>
                  </a:cubicBezTo>
                  <a:lnTo>
                    <a:pt x="1645731" y="357481"/>
                  </a:lnTo>
                  <a:cubicBezTo>
                    <a:pt x="1645160" y="359291"/>
                    <a:pt x="1643732" y="360529"/>
                    <a:pt x="1642493" y="360244"/>
                  </a:cubicBezTo>
                  <a:cubicBezTo>
                    <a:pt x="1641255" y="359958"/>
                    <a:pt x="1637445" y="361577"/>
                    <a:pt x="1637540" y="363863"/>
                  </a:cubicBezTo>
                  <a:cubicBezTo>
                    <a:pt x="1637635" y="366149"/>
                    <a:pt x="1644112" y="370150"/>
                    <a:pt x="1643636" y="371483"/>
                  </a:cubicBezTo>
                  <a:cubicBezTo>
                    <a:pt x="1643160" y="372817"/>
                    <a:pt x="1641636" y="376341"/>
                    <a:pt x="1641255" y="376341"/>
                  </a:cubicBezTo>
                  <a:cubicBezTo>
                    <a:pt x="1640874" y="376341"/>
                    <a:pt x="1639826" y="374817"/>
                    <a:pt x="1639731" y="373102"/>
                  </a:cubicBezTo>
                  <a:lnTo>
                    <a:pt x="1639064" y="371483"/>
                  </a:lnTo>
                  <a:cubicBezTo>
                    <a:pt x="1638778" y="370816"/>
                    <a:pt x="1637445" y="369959"/>
                    <a:pt x="1636588" y="369864"/>
                  </a:cubicBezTo>
                  <a:lnTo>
                    <a:pt x="1635731" y="369864"/>
                  </a:lnTo>
                  <a:cubicBezTo>
                    <a:pt x="1634873" y="370721"/>
                    <a:pt x="1633921" y="372531"/>
                    <a:pt x="1633635" y="373960"/>
                  </a:cubicBezTo>
                  <a:cubicBezTo>
                    <a:pt x="1633444" y="375388"/>
                    <a:pt x="1629253" y="377008"/>
                    <a:pt x="1628587" y="375960"/>
                  </a:cubicBezTo>
                  <a:cubicBezTo>
                    <a:pt x="1627920" y="374817"/>
                    <a:pt x="1626968" y="371959"/>
                    <a:pt x="1627920" y="371959"/>
                  </a:cubicBezTo>
                  <a:cubicBezTo>
                    <a:pt x="1628873" y="372055"/>
                    <a:pt x="1630492" y="369864"/>
                    <a:pt x="1631254" y="367387"/>
                  </a:cubicBezTo>
                  <a:cubicBezTo>
                    <a:pt x="1632016" y="365006"/>
                    <a:pt x="1632968" y="357958"/>
                    <a:pt x="1632016" y="357196"/>
                  </a:cubicBezTo>
                  <a:lnTo>
                    <a:pt x="1631063" y="357196"/>
                  </a:lnTo>
                  <a:cubicBezTo>
                    <a:pt x="1628301" y="357291"/>
                    <a:pt x="1628777" y="358243"/>
                    <a:pt x="1630301" y="359577"/>
                  </a:cubicBezTo>
                  <a:cubicBezTo>
                    <a:pt x="1630492" y="359767"/>
                    <a:pt x="1629920" y="360815"/>
                    <a:pt x="1629349" y="361291"/>
                  </a:cubicBezTo>
                  <a:cubicBezTo>
                    <a:pt x="1628396" y="362149"/>
                    <a:pt x="1626396" y="362720"/>
                    <a:pt x="1626301" y="363482"/>
                  </a:cubicBezTo>
                  <a:lnTo>
                    <a:pt x="1625920" y="366244"/>
                  </a:lnTo>
                  <a:cubicBezTo>
                    <a:pt x="1626015" y="369292"/>
                    <a:pt x="1623824" y="372531"/>
                    <a:pt x="1620967" y="373388"/>
                  </a:cubicBezTo>
                  <a:lnTo>
                    <a:pt x="1618300" y="373864"/>
                  </a:lnTo>
                  <a:cubicBezTo>
                    <a:pt x="1617633" y="373960"/>
                    <a:pt x="1616109" y="372912"/>
                    <a:pt x="1616014" y="372245"/>
                  </a:cubicBezTo>
                  <a:cubicBezTo>
                    <a:pt x="1615918" y="371483"/>
                    <a:pt x="1616681" y="370245"/>
                    <a:pt x="1617443" y="369864"/>
                  </a:cubicBezTo>
                  <a:cubicBezTo>
                    <a:pt x="1618490" y="369483"/>
                    <a:pt x="1620205" y="370150"/>
                    <a:pt x="1621157" y="369673"/>
                  </a:cubicBezTo>
                  <a:lnTo>
                    <a:pt x="1622205" y="369102"/>
                  </a:lnTo>
                  <a:cubicBezTo>
                    <a:pt x="1622872" y="367864"/>
                    <a:pt x="1621538" y="364816"/>
                    <a:pt x="1619157" y="362149"/>
                  </a:cubicBezTo>
                  <a:cubicBezTo>
                    <a:pt x="1616871" y="359577"/>
                    <a:pt x="1603441" y="361482"/>
                    <a:pt x="1596773" y="363863"/>
                  </a:cubicBezTo>
                  <a:lnTo>
                    <a:pt x="1590868" y="363006"/>
                  </a:lnTo>
                  <a:lnTo>
                    <a:pt x="1590487" y="362911"/>
                  </a:lnTo>
                  <a:lnTo>
                    <a:pt x="1591121" y="361801"/>
                  </a:lnTo>
                  <a:lnTo>
                    <a:pt x="1596011" y="361577"/>
                  </a:lnTo>
                  <a:lnTo>
                    <a:pt x="1591710" y="360771"/>
                  </a:lnTo>
                  <a:lnTo>
                    <a:pt x="1593535" y="357577"/>
                  </a:lnTo>
                  <a:cubicBezTo>
                    <a:pt x="1591725" y="356529"/>
                    <a:pt x="1582962" y="351100"/>
                    <a:pt x="1581533" y="350719"/>
                  </a:cubicBezTo>
                  <a:lnTo>
                    <a:pt x="1580771" y="351100"/>
                  </a:lnTo>
                  <a:lnTo>
                    <a:pt x="1580009" y="351576"/>
                  </a:lnTo>
                  <a:cubicBezTo>
                    <a:pt x="1579819" y="352814"/>
                    <a:pt x="1582105" y="356338"/>
                    <a:pt x="1584867" y="359482"/>
                  </a:cubicBezTo>
                  <a:lnTo>
                    <a:pt x="1589915" y="360434"/>
                  </a:lnTo>
                  <a:lnTo>
                    <a:pt x="1591710" y="360771"/>
                  </a:lnTo>
                  <a:lnTo>
                    <a:pt x="1591121" y="361801"/>
                  </a:lnTo>
                  <a:lnTo>
                    <a:pt x="1585629" y="362053"/>
                  </a:lnTo>
                  <a:cubicBezTo>
                    <a:pt x="1579533" y="363387"/>
                    <a:pt x="1566960" y="366625"/>
                    <a:pt x="1567532" y="367102"/>
                  </a:cubicBezTo>
                  <a:cubicBezTo>
                    <a:pt x="1568103" y="367578"/>
                    <a:pt x="1566293" y="370245"/>
                    <a:pt x="1562198" y="371769"/>
                  </a:cubicBezTo>
                  <a:lnTo>
                    <a:pt x="1561340" y="366435"/>
                  </a:lnTo>
                  <a:cubicBezTo>
                    <a:pt x="1561054" y="364911"/>
                    <a:pt x="1559816" y="363387"/>
                    <a:pt x="1558673" y="362149"/>
                  </a:cubicBezTo>
                  <a:lnTo>
                    <a:pt x="1558007" y="361577"/>
                  </a:lnTo>
                  <a:cubicBezTo>
                    <a:pt x="1556483" y="361482"/>
                    <a:pt x="1555244" y="361958"/>
                    <a:pt x="1555149" y="362815"/>
                  </a:cubicBezTo>
                  <a:lnTo>
                    <a:pt x="1555244" y="363482"/>
                  </a:lnTo>
                  <a:lnTo>
                    <a:pt x="1555911" y="367197"/>
                  </a:lnTo>
                  <a:cubicBezTo>
                    <a:pt x="1552196" y="368435"/>
                    <a:pt x="1549243" y="364625"/>
                    <a:pt x="1549339" y="358815"/>
                  </a:cubicBezTo>
                  <a:lnTo>
                    <a:pt x="1555149" y="354910"/>
                  </a:lnTo>
                  <a:lnTo>
                    <a:pt x="1557816" y="353195"/>
                  </a:lnTo>
                  <a:cubicBezTo>
                    <a:pt x="1560388" y="353957"/>
                    <a:pt x="1563245" y="354148"/>
                    <a:pt x="1564007" y="353671"/>
                  </a:cubicBezTo>
                  <a:cubicBezTo>
                    <a:pt x="1564769" y="353195"/>
                    <a:pt x="1563912" y="351100"/>
                    <a:pt x="1559721" y="350242"/>
                  </a:cubicBezTo>
                  <a:lnTo>
                    <a:pt x="1556197" y="349576"/>
                  </a:lnTo>
                  <a:cubicBezTo>
                    <a:pt x="1554196" y="349195"/>
                    <a:pt x="1551720" y="348337"/>
                    <a:pt x="1550386" y="348909"/>
                  </a:cubicBezTo>
                  <a:cubicBezTo>
                    <a:pt x="1549243" y="349385"/>
                    <a:pt x="1549243" y="351766"/>
                    <a:pt x="1548767" y="353386"/>
                  </a:cubicBezTo>
                  <a:lnTo>
                    <a:pt x="1548005" y="356053"/>
                  </a:lnTo>
                  <a:cubicBezTo>
                    <a:pt x="1545529" y="355481"/>
                    <a:pt x="1543814" y="353100"/>
                    <a:pt x="1544195" y="350623"/>
                  </a:cubicBezTo>
                  <a:cubicBezTo>
                    <a:pt x="1544576" y="348242"/>
                    <a:pt x="1542576" y="341479"/>
                    <a:pt x="1544481" y="340336"/>
                  </a:cubicBezTo>
                  <a:cubicBezTo>
                    <a:pt x="1546386" y="339193"/>
                    <a:pt x="1552958" y="342051"/>
                    <a:pt x="1554292" y="342337"/>
                  </a:cubicBezTo>
                  <a:lnTo>
                    <a:pt x="1555435" y="342432"/>
                  </a:lnTo>
                  <a:cubicBezTo>
                    <a:pt x="1558102" y="342718"/>
                    <a:pt x="1559340" y="341860"/>
                    <a:pt x="1559150" y="339670"/>
                  </a:cubicBezTo>
                  <a:cubicBezTo>
                    <a:pt x="1559054" y="338431"/>
                    <a:pt x="1563341" y="337765"/>
                    <a:pt x="1560007" y="335955"/>
                  </a:cubicBezTo>
                  <a:lnTo>
                    <a:pt x="1558673" y="335288"/>
                  </a:lnTo>
                  <a:cubicBezTo>
                    <a:pt x="1557149" y="334717"/>
                    <a:pt x="1551244" y="334907"/>
                    <a:pt x="1545529" y="335669"/>
                  </a:cubicBezTo>
                  <a:lnTo>
                    <a:pt x="1540385" y="336336"/>
                  </a:lnTo>
                  <a:lnTo>
                    <a:pt x="1537242" y="336717"/>
                  </a:lnTo>
                  <a:cubicBezTo>
                    <a:pt x="1537909" y="338812"/>
                    <a:pt x="1536099" y="343861"/>
                    <a:pt x="1533146" y="348052"/>
                  </a:cubicBezTo>
                  <a:lnTo>
                    <a:pt x="1533337" y="350433"/>
                  </a:lnTo>
                  <a:cubicBezTo>
                    <a:pt x="1533432" y="351290"/>
                    <a:pt x="1533908" y="352719"/>
                    <a:pt x="1534575" y="353005"/>
                  </a:cubicBezTo>
                  <a:lnTo>
                    <a:pt x="1537433" y="353957"/>
                  </a:lnTo>
                  <a:cubicBezTo>
                    <a:pt x="1540766" y="354624"/>
                    <a:pt x="1544100" y="356624"/>
                    <a:pt x="1544957" y="358243"/>
                  </a:cubicBezTo>
                  <a:lnTo>
                    <a:pt x="1545243" y="359863"/>
                  </a:lnTo>
                  <a:lnTo>
                    <a:pt x="1545529" y="361006"/>
                  </a:lnTo>
                  <a:cubicBezTo>
                    <a:pt x="1545243" y="362339"/>
                    <a:pt x="1544481" y="364530"/>
                    <a:pt x="1543814" y="365863"/>
                  </a:cubicBezTo>
                  <a:cubicBezTo>
                    <a:pt x="1543148" y="367197"/>
                    <a:pt x="1537814" y="368530"/>
                    <a:pt x="1535909" y="366721"/>
                  </a:cubicBezTo>
                  <a:cubicBezTo>
                    <a:pt x="1534003" y="364911"/>
                    <a:pt x="1529051" y="361006"/>
                    <a:pt x="1529432" y="362339"/>
                  </a:cubicBezTo>
                  <a:cubicBezTo>
                    <a:pt x="1529812" y="363768"/>
                    <a:pt x="1524859" y="367006"/>
                    <a:pt x="1522383" y="366244"/>
                  </a:cubicBezTo>
                  <a:cubicBezTo>
                    <a:pt x="1519907" y="365482"/>
                    <a:pt x="1513620" y="362244"/>
                    <a:pt x="1512953" y="363101"/>
                  </a:cubicBezTo>
                  <a:cubicBezTo>
                    <a:pt x="1512286" y="363958"/>
                    <a:pt x="1508953" y="365863"/>
                    <a:pt x="1506857" y="365482"/>
                  </a:cubicBezTo>
                  <a:lnTo>
                    <a:pt x="1506191" y="365863"/>
                  </a:lnTo>
                  <a:lnTo>
                    <a:pt x="1504095" y="366911"/>
                  </a:lnTo>
                  <a:cubicBezTo>
                    <a:pt x="1501809" y="366721"/>
                    <a:pt x="1499428" y="365959"/>
                    <a:pt x="1498856" y="365197"/>
                  </a:cubicBezTo>
                  <a:cubicBezTo>
                    <a:pt x="1498285" y="364339"/>
                    <a:pt x="1495237" y="363196"/>
                    <a:pt x="1493141" y="364149"/>
                  </a:cubicBezTo>
                  <a:cubicBezTo>
                    <a:pt x="1491046" y="365101"/>
                    <a:pt x="1485235" y="367292"/>
                    <a:pt x="1483711" y="367768"/>
                  </a:cubicBezTo>
                  <a:cubicBezTo>
                    <a:pt x="1482187" y="368245"/>
                    <a:pt x="1476092" y="364530"/>
                    <a:pt x="1473043" y="362530"/>
                  </a:cubicBezTo>
                  <a:lnTo>
                    <a:pt x="1469424" y="365482"/>
                  </a:lnTo>
                  <a:lnTo>
                    <a:pt x="1469043" y="365863"/>
                  </a:lnTo>
                  <a:cubicBezTo>
                    <a:pt x="1466567" y="364816"/>
                    <a:pt x="1462757" y="365387"/>
                    <a:pt x="1460661" y="367292"/>
                  </a:cubicBezTo>
                  <a:cubicBezTo>
                    <a:pt x="1458566" y="369102"/>
                    <a:pt x="1456851" y="375674"/>
                    <a:pt x="1456565" y="375007"/>
                  </a:cubicBezTo>
                  <a:cubicBezTo>
                    <a:pt x="1456279" y="374341"/>
                    <a:pt x="1453612" y="373102"/>
                    <a:pt x="1451517" y="374436"/>
                  </a:cubicBezTo>
                  <a:cubicBezTo>
                    <a:pt x="1449421" y="375865"/>
                    <a:pt x="1443897" y="379103"/>
                    <a:pt x="1443707" y="378627"/>
                  </a:cubicBezTo>
                  <a:lnTo>
                    <a:pt x="1443135" y="377960"/>
                  </a:lnTo>
                  <a:lnTo>
                    <a:pt x="1441135" y="375579"/>
                  </a:lnTo>
                  <a:cubicBezTo>
                    <a:pt x="1442564" y="373102"/>
                    <a:pt x="1442468" y="371674"/>
                    <a:pt x="1441040" y="372531"/>
                  </a:cubicBezTo>
                  <a:cubicBezTo>
                    <a:pt x="1439611" y="373388"/>
                    <a:pt x="1434753" y="369102"/>
                    <a:pt x="1431991" y="367673"/>
                  </a:cubicBezTo>
                  <a:cubicBezTo>
                    <a:pt x="1429133" y="366340"/>
                    <a:pt x="1420370" y="364530"/>
                    <a:pt x="1420656" y="365482"/>
                  </a:cubicBezTo>
                  <a:cubicBezTo>
                    <a:pt x="1420942" y="366435"/>
                    <a:pt x="1420370" y="369388"/>
                    <a:pt x="1418370" y="369292"/>
                  </a:cubicBezTo>
                  <a:lnTo>
                    <a:pt x="1416941" y="370054"/>
                  </a:lnTo>
                  <a:cubicBezTo>
                    <a:pt x="1415512" y="370816"/>
                    <a:pt x="1415227" y="373007"/>
                    <a:pt x="1413798" y="373674"/>
                  </a:cubicBezTo>
                  <a:cubicBezTo>
                    <a:pt x="1411893" y="374626"/>
                    <a:pt x="1409702" y="374436"/>
                    <a:pt x="1409607" y="371769"/>
                  </a:cubicBezTo>
                  <a:lnTo>
                    <a:pt x="1409607" y="370721"/>
                  </a:lnTo>
                  <a:cubicBezTo>
                    <a:pt x="1409607" y="369388"/>
                    <a:pt x="1407416" y="369102"/>
                    <a:pt x="1404654" y="370054"/>
                  </a:cubicBezTo>
                  <a:cubicBezTo>
                    <a:pt x="1401892" y="371007"/>
                    <a:pt x="1394653" y="368435"/>
                    <a:pt x="1394462" y="369578"/>
                  </a:cubicBezTo>
                  <a:cubicBezTo>
                    <a:pt x="1394176" y="370721"/>
                    <a:pt x="1392462" y="373198"/>
                    <a:pt x="1391033" y="372721"/>
                  </a:cubicBezTo>
                  <a:cubicBezTo>
                    <a:pt x="1389700" y="372245"/>
                    <a:pt x="1387033" y="375388"/>
                    <a:pt x="1386747" y="376436"/>
                  </a:cubicBezTo>
                  <a:cubicBezTo>
                    <a:pt x="1386461" y="377484"/>
                    <a:pt x="1384556" y="379198"/>
                    <a:pt x="1382842" y="379008"/>
                  </a:cubicBezTo>
                  <a:cubicBezTo>
                    <a:pt x="1381127" y="378817"/>
                    <a:pt x="1375698" y="378532"/>
                    <a:pt x="1376460" y="379198"/>
                  </a:cubicBezTo>
                  <a:cubicBezTo>
                    <a:pt x="1377222" y="379865"/>
                    <a:pt x="1377698" y="381770"/>
                    <a:pt x="1376651" y="382437"/>
                  </a:cubicBezTo>
                  <a:lnTo>
                    <a:pt x="1375793" y="382437"/>
                  </a:lnTo>
                  <a:lnTo>
                    <a:pt x="1370745" y="382246"/>
                  </a:lnTo>
                  <a:cubicBezTo>
                    <a:pt x="1368078" y="378246"/>
                    <a:pt x="1365697" y="374531"/>
                    <a:pt x="1365601" y="374055"/>
                  </a:cubicBezTo>
                  <a:cubicBezTo>
                    <a:pt x="1365506" y="373579"/>
                    <a:pt x="1363982" y="372436"/>
                    <a:pt x="1362839" y="373579"/>
                  </a:cubicBezTo>
                  <a:cubicBezTo>
                    <a:pt x="1361696" y="374722"/>
                    <a:pt x="1360268" y="378817"/>
                    <a:pt x="1361410" y="380818"/>
                  </a:cubicBezTo>
                  <a:cubicBezTo>
                    <a:pt x="1362553" y="382818"/>
                    <a:pt x="1363411" y="388152"/>
                    <a:pt x="1360458" y="387866"/>
                  </a:cubicBezTo>
                  <a:cubicBezTo>
                    <a:pt x="1357601" y="387580"/>
                    <a:pt x="1349600" y="384437"/>
                    <a:pt x="1348647" y="381580"/>
                  </a:cubicBezTo>
                  <a:lnTo>
                    <a:pt x="1345854" y="377695"/>
                  </a:lnTo>
                  <a:lnTo>
                    <a:pt x="1344802" y="379616"/>
                  </a:lnTo>
                  <a:cubicBezTo>
                    <a:pt x="1343052" y="380437"/>
                    <a:pt x="1340933" y="380628"/>
                    <a:pt x="1340742" y="379199"/>
                  </a:cubicBezTo>
                  <a:cubicBezTo>
                    <a:pt x="1340361" y="376341"/>
                    <a:pt x="1340361" y="373674"/>
                    <a:pt x="1340742" y="373388"/>
                  </a:cubicBezTo>
                  <a:lnTo>
                    <a:pt x="1342732" y="374351"/>
                  </a:lnTo>
                  <a:lnTo>
                    <a:pt x="1341218" y="373007"/>
                  </a:lnTo>
                  <a:cubicBezTo>
                    <a:pt x="1340932" y="373293"/>
                    <a:pt x="1338932" y="374150"/>
                    <a:pt x="1337503" y="374150"/>
                  </a:cubicBezTo>
                  <a:lnTo>
                    <a:pt x="1336265" y="374245"/>
                  </a:lnTo>
                  <a:lnTo>
                    <a:pt x="1332264" y="374436"/>
                  </a:lnTo>
                  <a:cubicBezTo>
                    <a:pt x="1333693" y="372721"/>
                    <a:pt x="1334264" y="370816"/>
                    <a:pt x="1333598" y="370150"/>
                  </a:cubicBezTo>
                  <a:cubicBezTo>
                    <a:pt x="1332931" y="369483"/>
                    <a:pt x="1330359" y="368435"/>
                    <a:pt x="1330168" y="369769"/>
                  </a:cubicBezTo>
                  <a:cubicBezTo>
                    <a:pt x="1329978" y="371102"/>
                    <a:pt x="1328168" y="373483"/>
                    <a:pt x="1326644" y="372626"/>
                  </a:cubicBezTo>
                  <a:cubicBezTo>
                    <a:pt x="1325120" y="371769"/>
                    <a:pt x="1321025" y="370912"/>
                    <a:pt x="1320643" y="372626"/>
                  </a:cubicBezTo>
                  <a:cubicBezTo>
                    <a:pt x="1320262" y="374341"/>
                    <a:pt x="1323692" y="378532"/>
                    <a:pt x="1324549" y="379294"/>
                  </a:cubicBezTo>
                  <a:cubicBezTo>
                    <a:pt x="1325406" y="380056"/>
                    <a:pt x="1322453" y="382056"/>
                    <a:pt x="1320739" y="382056"/>
                  </a:cubicBezTo>
                  <a:lnTo>
                    <a:pt x="1319596" y="381389"/>
                  </a:lnTo>
                  <a:lnTo>
                    <a:pt x="1310261" y="376150"/>
                  </a:lnTo>
                  <a:cubicBezTo>
                    <a:pt x="1304642" y="382437"/>
                    <a:pt x="1298736" y="387199"/>
                    <a:pt x="1297117" y="386723"/>
                  </a:cubicBezTo>
                  <a:cubicBezTo>
                    <a:pt x="1295498" y="386247"/>
                    <a:pt x="1297879" y="381008"/>
                    <a:pt x="1297593" y="379960"/>
                  </a:cubicBezTo>
                  <a:cubicBezTo>
                    <a:pt x="1297307" y="378817"/>
                    <a:pt x="1298831" y="375484"/>
                    <a:pt x="1301689" y="375103"/>
                  </a:cubicBezTo>
                  <a:cubicBezTo>
                    <a:pt x="1304546" y="374722"/>
                    <a:pt x="1303499" y="369388"/>
                    <a:pt x="1299689" y="371007"/>
                  </a:cubicBezTo>
                  <a:cubicBezTo>
                    <a:pt x="1295878" y="372626"/>
                    <a:pt x="1286353" y="368435"/>
                    <a:pt x="1285210" y="371674"/>
                  </a:cubicBezTo>
                  <a:cubicBezTo>
                    <a:pt x="1284068" y="374912"/>
                    <a:pt x="1276352" y="382056"/>
                    <a:pt x="1276162" y="383104"/>
                  </a:cubicBezTo>
                  <a:lnTo>
                    <a:pt x="1275685" y="383961"/>
                  </a:lnTo>
                  <a:lnTo>
                    <a:pt x="1275114" y="385009"/>
                  </a:lnTo>
                  <a:cubicBezTo>
                    <a:pt x="1274066" y="385961"/>
                    <a:pt x="1272923" y="386342"/>
                    <a:pt x="1272447" y="385866"/>
                  </a:cubicBezTo>
                  <a:cubicBezTo>
                    <a:pt x="1271971" y="385390"/>
                    <a:pt x="1268923" y="383104"/>
                    <a:pt x="1266827" y="381865"/>
                  </a:cubicBezTo>
                  <a:lnTo>
                    <a:pt x="1265208" y="380532"/>
                  </a:lnTo>
                  <a:lnTo>
                    <a:pt x="1263875" y="379484"/>
                  </a:lnTo>
                  <a:cubicBezTo>
                    <a:pt x="1262636" y="377865"/>
                    <a:pt x="1260255" y="377960"/>
                    <a:pt x="1258636" y="379579"/>
                  </a:cubicBezTo>
                  <a:cubicBezTo>
                    <a:pt x="1256921" y="381199"/>
                    <a:pt x="1251587" y="385009"/>
                    <a:pt x="1250635" y="384151"/>
                  </a:cubicBezTo>
                  <a:cubicBezTo>
                    <a:pt x="1249587" y="383294"/>
                    <a:pt x="1248349" y="381199"/>
                    <a:pt x="1249777" y="381008"/>
                  </a:cubicBezTo>
                  <a:lnTo>
                    <a:pt x="1250635" y="380532"/>
                  </a:lnTo>
                  <a:lnTo>
                    <a:pt x="1251492" y="380056"/>
                  </a:lnTo>
                  <a:cubicBezTo>
                    <a:pt x="1252159" y="379198"/>
                    <a:pt x="1251683" y="377579"/>
                    <a:pt x="1250349" y="376531"/>
                  </a:cubicBezTo>
                  <a:lnTo>
                    <a:pt x="1249206" y="376531"/>
                  </a:lnTo>
                  <a:lnTo>
                    <a:pt x="1245110" y="376627"/>
                  </a:lnTo>
                  <a:cubicBezTo>
                    <a:pt x="1241872" y="380627"/>
                    <a:pt x="1240443" y="384247"/>
                    <a:pt x="1241872" y="384532"/>
                  </a:cubicBezTo>
                  <a:cubicBezTo>
                    <a:pt x="1243396" y="384818"/>
                    <a:pt x="1245777" y="386914"/>
                    <a:pt x="1244062" y="388533"/>
                  </a:cubicBezTo>
                  <a:cubicBezTo>
                    <a:pt x="1242348" y="390152"/>
                    <a:pt x="1246539" y="395296"/>
                    <a:pt x="1245586" y="396534"/>
                  </a:cubicBezTo>
                  <a:cubicBezTo>
                    <a:pt x="1244634" y="397772"/>
                    <a:pt x="1240634" y="401201"/>
                    <a:pt x="1239300" y="401773"/>
                  </a:cubicBezTo>
                  <a:lnTo>
                    <a:pt x="1238443" y="401487"/>
                  </a:lnTo>
                  <a:lnTo>
                    <a:pt x="1237681" y="401201"/>
                  </a:lnTo>
                  <a:cubicBezTo>
                    <a:pt x="1237395" y="399963"/>
                    <a:pt x="1237681" y="396820"/>
                    <a:pt x="1238252" y="394057"/>
                  </a:cubicBezTo>
                  <a:lnTo>
                    <a:pt x="1235109" y="393391"/>
                  </a:lnTo>
                  <a:lnTo>
                    <a:pt x="1232347" y="392819"/>
                  </a:lnTo>
                  <a:cubicBezTo>
                    <a:pt x="1232251" y="391295"/>
                    <a:pt x="1233585" y="389771"/>
                    <a:pt x="1235109" y="389390"/>
                  </a:cubicBezTo>
                  <a:lnTo>
                    <a:pt x="1236633" y="389009"/>
                  </a:lnTo>
                  <a:lnTo>
                    <a:pt x="1237395" y="388819"/>
                  </a:lnTo>
                  <a:cubicBezTo>
                    <a:pt x="1238728" y="388533"/>
                    <a:pt x="1237585" y="387390"/>
                    <a:pt x="1234823" y="386342"/>
                  </a:cubicBezTo>
                  <a:lnTo>
                    <a:pt x="1234728" y="385390"/>
                  </a:lnTo>
                  <a:lnTo>
                    <a:pt x="1234633" y="383580"/>
                  </a:lnTo>
                  <a:cubicBezTo>
                    <a:pt x="1236252" y="381103"/>
                    <a:pt x="1234157" y="378436"/>
                    <a:pt x="1230061" y="377770"/>
                  </a:cubicBezTo>
                  <a:lnTo>
                    <a:pt x="1227965" y="378913"/>
                  </a:lnTo>
                  <a:cubicBezTo>
                    <a:pt x="1225108" y="380437"/>
                    <a:pt x="1222441" y="381389"/>
                    <a:pt x="1219964" y="380246"/>
                  </a:cubicBezTo>
                  <a:lnTo>
                    <a:pt x="1217774" y="379198"/>
                  </a:lnTo>
                  <a:cubicBezTo>
                    <a:pt x="1216250" y="376817"/>
                    <a:pt x="1212440" y="375579"/>
                    <a:pt x="1209296" y="376341"/>
                  </a:cubicBezTo>
                  <a:lnTo>
                    <a:pt x="1213201" y="379484"/>
                  </a:lnTo>
                  <a:lnTo>
                    <a:pt x="1213773" y="379865"/>
                  </a:lnTo>
                  <a:cubicBezTo>
                    <a:pt x="1212344" y="381865"/>
                    <a:pt x="1208820" y="384532"/>
                    <a:pt x="1205772" y="385771"/>
                  </a:cubicBezTo>
                  <a:lnTo>
                    <a:pt x="1203581" y="383675"/>
                  </a:lnTo>
                  <a:cubicBezTo>
                    <a:pt x="1200248" y="380627"/>
                    <a:pt x="1197581" y="380341"/>
                    <a:pt x="1193104" y="382437"/>
                  </a:cubicBezTo>
                  <a:cubicBezTo>
                    <a:pt x="1190723" y="383580"/>
                    <a:pt x="1186912" y="382913"/>
                    <a:pt x="1183865" y="380722"/>
                  </a:cubicBezTo>
                  <a:lnTo>
                    <a:pt x="1181388" y="379008"/>
                  </a:lnTo>
                  <a:cubicBezTo>
                    <a:pt x="1176435" y="378341"/>
                    <a:pt x="1171958" y="379770"/>
                    <a:pt x="1171292" y="382151"/>
                  </a:cubicBezTo>
                  <a:cubicBezTo>
                    <a:pt x="1170625" y="384628"/>
                    <a:pt x="1176244" y="388628"/>
                    <a:pt x="1174530" y="388723"/>
                  </a:cubicBezTo>
                  <a:cubicBezTo>
                    <a:pt x="1172816" y="388819"/>
                    <a:pt x="1168434" y="387104"/>
                    <a:pt x="1169101" y="384723"/>
                  </a:cubicBezTo>
                  <a:cubicBezTo>
                    <a:pt x="1169768" y="382437"/>
                    <a:pt x="1167482" y="376055"/>
                    <a:pt x="1165291" y="377484"/>
                  </a:cubicBezTo>
                  <a:cubicBezTo>
                    <a:pt x="1163100" y="378913"/>
                    <a:pt x="1157576" y="381103"/>
                    <a:pt x="1157004" y="379675"/>
                  </a:cubicBezTo>
                  <a:lnTo>
                    <a:pt x="1156051" y="378722"/>
                  </a:lnTo>
                  <a:cubicBezTo>
                    <a:pt x="1155575" y="378246"/>
                    <a:pt x="1153766" y="378532"/>
                    <a:pt x="1152718" y="378817"/>
                  </a:cubicBezTo>
                  <a:cubicBezTo>
                    <a:pt x="1152242" y="378913"/>
                    <a:pt x="1151765" y="380246"/>
                    <a:pt x="1151956" y="380532"/>
                  </a:cubicBezTo>
                  <a:lnTo>
                    <a:pt x="1154337" y="382723"/>
                  </a:lnTo>
                  <a:cubicBezTo>
                    <a:pt x="1157194" y="385009"/>
                    <a:pt x="1160433" y="387485"/>
                    <a:pt x="1161481" y="388247"/>
                  </a:cubicBezTo>
                  <a:cubicBezTo>
                    <a:pt x="1162528" y="389009"/>
                    <a:pt x="1156337" y="393200"/>
                    <a:pt x="1150908" y="396058"/>
                  </a:cubicBezTo>
                  <a:lnTo>
                    <a:pt x="1145669" y="396629"/>
                  </a:lnTo>
                  <a:cubicBezTo>
                    <a:pt x="1141002" y="397105"/>
                    <a:pt x="1135763" y="395486"/>
                    <a:pt x="1131477" y="392438"/>
                  </a:cubicBezTo>
                  <a:lnTo>
                    <a:pt x="1127667" y="389676"/>
                  </a:lnTo>
                  <a:cubicBezTo>
                    <a:pt x="1123952" y="392057"/>
                    <a:pt x="1120237" y="395200"/>
                    <a:pt x="1119285" y="396724"/>
                  </a:cubicBezTo>
                  <a:lnTo>
                    <a:pt x="1118142" y="395962"/>
                  </a:lnTo>
                  <a:lnTo>
                    <a:pt x="1116237" y="394724"/>
                  </a:lnTo>
                  <a:cubicBezTo>
                    <a:pt x="1113760" y="394915"/>
                    <a:pt x="1111189" y="394438"/>
                    <a:pt x="1110617" y="393772"/>
                  </a:cubicBezTo>
                  <a:lnTo>
                    <a:pt x="1110712" y="393295"/>
                  </a:lnTo>
                  <a:cubicBezTo>
                    <a:pt x="1110903" y="392438"/>
                    <a:pt x="1111570" y="391105"/>
                    <a:pt x="1112332" y="391009"/>
                  </a:cubicBezTo>
                  <a:cubicBezTo>
                    <a:pt x="1118333" y="390057"/>
                    <a:pt x="1124333" y="389295"/>
                    <a:pt x="1130334" y="388438"/>
                  </a:cubicBezTo>
                  <a:lnTo>
                    <a:pt x="1130715" y="388438"/>
                  </a:lnTo>
                  <a:cubicBezTo>
                    <a:pt x="1131477" y="387676"/>
                    <a:pt x="1130334" y="385961"/>
                    <a:pt x="1128143" y="384628"/>
                  </a:cubicBezTo>
                  <a:cubicBezTo>
                    <a:pt x="1125952" y="383294"/>
                    <a:pt x="1119190" y="380532"/>
                    <a:pt x="1118904" y="381770"/>
                  </a:cubicBezTo>
                  <a:cubicBezTo>
                    <a:pt x="1118618" y="383104"/>
                    <a:pt x="1116713" y="385485"/>
                    <a:pt x="1115475" y="384151"/>
                  </a:cubicBezTo>
                  <a:cubicBezTo>
                    <a:pt x="1114237" y="382723"/>
                    <a:pt x="1111475" y="378913"/>
                    <a:pt x="1112236" y="378722"/>
                  </a:cubicBezTo>
                  <a:cubicBezTo>
                    <a:pt x="1112999" y="378532"/>
                    <a:pt x="1114903" y="375674"/>
                    <a:pt x="1114618" y="373007"/>
                  </a:cubicBezTo>
                  <a:lnTo>
                    <a:pt x="1110712" y="372055"/>
                  </a:lnTo>
                  <a:lnTo>
                    <a:pt x="1107379" y="371197"/>
                  </a:lnTo>
                  <a:cubicBezTo>
                    <a:pt x="1104045" y="371864"/>
                    <a:pt x="1100807" y="373293"/>
                    <a:pt x="1100044" y="374436"/>
                  </a:cubicBezTo>
                  <a:lnTo>
                    <a:pt x="1100426" y="375103"/>
                  </a:lnTo>
                  <a:lnTo>
                    <a:pt x="1101759" y="377389"/>
                  </a:lnTo>
                  <a:cubicBezTo>
                    <a:pt x="1103759" y="379770"/>
                    <a:pt x="1102616" y="381389"/>
                    <a:pt x="1099283" y="381008"/>
                  </a:cubicBezTo>
                  <a:lnTo>
                    <a:pt x="1096425" y="380437"/>
                  </a:lnTo>
                  <a:cubicBezTo>
                    <a:pt x="1095092" y="380151"/>
                    <a:pt x="1093282" y="379675"/>
                    <a:pt x="1092710" y="378722"/>
                  </a:cubicBezTo>
                  <a:cubicBezTo>
                    <a:pt x="1091472" y="377103"/>
                    <a:pt x="1091091" y="375103"/>
                    <a:pt x="1090139" y="373293"/>
                  </a:cubicBezTo>
                  <a:cubicBezTo>
                    <a:pt x="1089853" y="372721"/>
                    <a:pt x="1088900" y="372436"/>
                    <a:pt x="1088234" y="372055"/>
                  </a:cubicBezTo>
                  <a:cubicBezTo>
                    <a:pt x="1087948" y="371864"/>
                    <a:pt x="1087281" y="371864"/>
                    <a:pt x="1086995" y="372055"/>
                  </a:cubicBezTo>
                  <a:lnTo>
                    <a:pt x="1084614" y="373102"/>
                  </a:lnTo>
                  <a:cubicBezTo>
                    <a:pt x="1081947" y="374341"/>
                    <a:pt x="1080518" y="376817"/>
                    <a:pt x="1081376" y="378627"/>
                  </a:cubicBezTo>
                  <a:cubicBezTo>
                    <a:pt x="1082233" y="380437"/>
                    <a:pt x="1081947" y="387104"/>
                    <a:pt x="1081947" y="389866"/>
                  </a:cubicBezTo>
                  <a:cubicBezTo>
                    <a:pt x="1081947" y="392629"/>
                    <a:pt x="1082137" y="398058"/>
                    <a:pt x="1074994" y="397486"/>
                  </a:cubicBezTo>
                  <a:lnTo>
                    <a:pt x="1069184" y="395867"/>
                  </a:lnTo>
                  <a:lnTo>
                    <a:pt x="1066040" y="395010"/>
                  </a:lnTo>
                  <a:cubicBezTo>
                    <a:pt x="1064993" y="396534"/>
                    <a:pt x="1062135" y="398534"/>
                    <a:pt x="1059754" y="399487"/>
                  </a:cubicBezTo>
                  <a:lnTo>
                    <a:pt x="1057753" y="399106"/>
                  </a:lnTo>
                  <a:cubicBezTo>
                    <a:pt x="1056134" y="398820"/>
                    <a:pt x="1055182" y="396629"/>
                    <a:pt x="1052991" y="398820"/>
                  </a:cubicBezTo>
                  <a:lnTo>
                    <a:pt x="1052515" y="399296"/>
                  </a:lnTo>
                  <a:cubicBezTo>
                    <a:pt x="1050419" y="398820"/>
                    <a:pt x="1049276" y="397010"/>
                    <a:pt x="1049943" y="395391"/>
                  </a:cubicBezTo>
                  <a:lnTo>
                    <a:pt x="1050705" y="395296"/>
                  </a:lnTo>
                  <a:cubicBezTo>
                    <a:pt x="1053753" y="395105"/>
                    <a:pt x="1054801" y="393581"/>
                    <a:pt x="1053467" y="391962"/>
                  </a:cubicBezTo>
                  <a:lnTo>
                    <a:pt x="1052610" y="390914"/>
                  </a:lnTo>
                  <a:cubicBezTo>
                    <a:pt x="1049371" y="390628"/>
                    <a:pt x="1046704" y="391486"/>
                    <a:pt x="1046609" y="392819"/>
                  </a:cubicBezTo>
                  <a:cubicBezTo>
                    <a:pt x="1046514" y="394153"/>
                    <a:pt x="1045276" y="398153"/>
                    <a:pt x="1044514" y="399010"/>
                  </a:cubicBezTo>
                  <a:lnTo>
                    <a:pt x="1043657" y="399106"/>
                  </a:lnTo>
                  <a:lnTo>
                    <a:pt x="1041656" y="399296"/>
                  </a:lnTo>
                  <a:cubicBezTo>
                    <a:pt x="1041942" y="397963"/>
                    <a:pt x="1041942" y="396058"/>
                    <a:pt x="1041751" y="394915"/>
                  </a:cubicBezTo>
                  <a:lnTo>
                    <a:pt x="1041085" y="394057"/>
                  </a:lnTo>
                  <a:cubicBezTo>
                    <a:pt x="1039466" y="392057"/>
                    <a:pt x="1038418" y="393867"/>
                    <a:pt x="1037560" y="394724"/>
                  </a:cubicBezTo>
                  <a:lnTo>
                    <a:pt x="1035084" y="397105"/>
                  </a:lnTo>
                  <a:cubicBezTo>
                    <a:pt x="1030893" y="396534"/>
                    <a:pt x="1029750" y="395105"/>
                    <a:pt x="1032608" y="393962"/>
                  </a:cubicBezTo>
                  <a:lnTo>
                    <a:pt x="1034608" y="392724"/>
                  </a:lnTo>
                  <a:cubicBezTo>
                    <a:pt x="1035370" y="392248"/>
                    <a:pt x="1035941" y="390819"/>
                    <a:pt x="1035751" y="390057"/>
                  </a:cubicBezTo>
                  <a:cubicBezTo>
                    <a:pt x="1035560" y="389390"/>
                    <a:pt x="1033941" y="388723"/>
                    <a:pt x="1032989" y="388723"/>
                  </a:cubicBezTo>
                  <a:cubicBezTo>
                    <a:pt x="1031465" y="388723"/>
                    <a:pt x="1029845" y="389295"/>
                    <a:pt x="1028321" y="389581"/>
                  </a:cubicBezTo>
                  <a:cubicBezTo>
                    <a:pt x="1026035" y="389962"/>
                    <a:pt x="1022511" y="391105"/>
                    <a:pt x="1021559" y="390247"/>
                  </a:cubicBezTo>
                  <a:cubicBezTo>
                    <a:pt x="1017749" y="387104"/>
                    <a:pt x="1015843" y="389295"/>
                    <a:pt x="1013272" y="391295"/>
                  </a:cubicBezTo>
                  <a:cubicBezTo>
                    <a:pt x="1011843" y="392438"/>
                    <a:pt x="1006604" y="390914"/>
                    <a:pt x="1005747" y="389104"/>
                  </a:cubicBezTo>
                  <a:lnTo>
                    <a:pt x="1005652" y="388819"/>
                  </a:lnTo>
                  <a:cubicBezTo>
                    <a:pt x="1006700" y="388152"/>
                    <a:pt x="1004509" y="386628"/>
                    <a:pt x="1000889" y="385485"/>
                  </a:cubicBezTo>
                  <a:cubicBezTo>
                    <a:pt x="997270" y="384247"/>
                    <a:pt x="988602" y="387961"/>
                    <a:pt x="990983" y="388533"/>
                  </a:cubicBezTo>
                  <a:lnTo>
                    <a:pt x="991555" y="389485"/>
                  </a:lnTo>
                  <a:lnTo>
                    <a:pt x="992412" y="390819"/>
                  </a:lnTo>
                  <a:cubicBezTo>
                    <a:pt x="992317" y="392629"/>
                    <a:pt x="990317" y="393867"/>
                    <a:pt x="987935" y="393486"/>
                  </a:cubicBezTo>
                  <a:cubicBezTo>
                    <a:pt x="985554" y="393200"/>
                    <a:pt x="976410" y="393486"/>
                    <a:pt x="970981" y="396534"/>
                  </a:cubicBezTo>
                  <a:lnTo>
                    <a:pt x="965361" y="397010"/>
                  </a:lnTo>
                  <a:lnTo>
                    <a:pt x="960789" y="397391"/>
                  </a:lnTo>
                  <a:cubicBezTo>
                    <a:pt x="957550" y="391200"/>
                    <a:pt x="954121" y="388152"/>
                    <a:pt x="953169" y="390533"/>
                  </a:cubicBezTo>
                  <a:cubicBezTo>
                    <a:pt x="952217" y="393010"/>
                    <a:pt x="949168" y="397867"/>
                    <a:pt x="948311" y="396058"/>
                  </a:cubicBezTo>
                  <a:lnTo>
                    <a:pt x="946978" y="395296"/>
                  </a:lnTo>
                  <a:cubicBezTo>
                    <a:pt x="946311" y="394915"/>
                    <a:pt x="943930" y="395677"/>
                    <a:pt x="942787" y="396439"/>
                  </a:cubicBezTo>
                  <a:lnTo>
                    <a:pt x="940786" y="397677"/>
                  </a:lnTo>
                  <a:cubicBezTo>
                    <a:pt x="938786" y="399487"/>
                    <a:pt x="935738" y="400153"/>
                    <a:pt x="934024" y="399201"/>
                  </a:cubicBezTo>
                  <a:cubicBezTo>
                    <a:pt x="932309" y="398248"/>
                    <a:pt x="928499" y="395391"/>
                    <a:pt x="929071" y="394819"/>
                  </a:cubicBezTo>
                  <a:cubicBezTo>
                    <a:pt x="929737" y="394248"/>
                    <a:pt x="932785" y="393010"/>
                    <a:pt x="933548" y="393962"/>
                  </a:cubicBezTo>
                  <a:cubicBezTo>
                    <a:pt x="934309" y="394915"/>
                    <a:pt x="937643" y="396439"/>
                    <a:pt x="938310" y="394343"/>
                  </a:cubicBezTo>
                  <a:lnTo>
                    <a:pt x="937834" y="394057"/>
                  </a:lnTo>
                  <a:lnTo>
                    <a:pt x="935071" y="392152"/>
                  </a:lnTo>
                  <a:cubicBezTo>
                    <a:pt x="931738" y="390247"/>
                    <a:pt x="928499" y="389485"/>
                    <a:pt x="927737" y="390343"/>
                  </a:cubicBezTo>
                  <a:cubicBezTo>
                    <a:pt x="926975" y="391200"/>
                    <a:pt x="924880" y="394629"/>
                    <a:pt x="924118" y="395867"/>
                  </a:cubicBezTo>
                  <a:cubicBezTo>
                    <a:pt x="923356" y="397105"/>
                    <a:pt x="922879" y="399201"/>
                    <a:pt x="922213" y="399963"/>
                  </a:cubicBezTo>
                  <a:cubicBezTo>
                    <a:pt x="921546" y="400725"/>
                    <a:pt x="920784" y="403011"/>
                    <a:pt x="918689" y="401773"/>
                  </a:cubicBezTo>
                  <a:cubicBezTo>
                    <a:pt x="916593" y="400534"/>
                    <a:pt x="919355" y="395677"/>
                    <a:pt x="919165" y="395105"/>
                  </a:cubicBezTo>
                  <a:cubicBezTo>
                    <a:pt x="918974" y="394534"/>
                    <a:pt x="917641" y="393200"/>
                    <a:pt x="916784" y="393486"/>
                  </a:cubicBezTo>
                  <a:cubicBezTo>
                    <a:pt x="915926" y="393772"/>
                    <a:pt x="914021" y="395962"/>
                    <a:pt x="912878" y="397391"/>
                  </a:cubicBezTo>
                  <a:lnTo>
                    <a:pt x="910687" y="396724"/>
                  </a:lnTo>
                  <a:cubicBezTo>
                    <a:pt x="909735" y="396439"/>
                    <a:pt x="908306" y="395296"/>
                    <a:pt x="908020" y="395486"/>
                  </a:cubicBezTo>
                  <a:cubicBezTo>
                    <a:pt x="905449" y="397296"/>
                    <a:pt x="903639" y="399772"/>
                    <a:pt x="899067" y="397391"/>
                  </a:cubicBezTo>
                  <a:lnTo>
                    <a:pt x="897638" y="396629"/>
                  </a:lnTo>
                  <a:cubicBezTo>
                    <a:pt x="893638" y="397867"/>
                    <a:pt x="887446" y="399201"/>
                    <a:pt x="884017" y="399677"/>
                  </a:cubicBezTo>
                  <a:lnTo>
                    <a:pt x="880589" y="399487"/>
                  </a:lnTo>
                  <a:lnTo>
                    <a:pt x="874492" y="399201"/>
                  </a:lnTo>
                  <a:cubicBezTo>
                    <a:pt x="872016" y="395677"/>
                    <a:pt x="870397" y="395200"/>
                    <a:pt x="870873" y="398248"/>
                  </a:cubicBezTo>
                  <a:cubicBezTo>
                    <a:pt x="871349" y="401201"/>
                    <a:pt x="868492" y="408821"/>
                    <a:pt x="865063" y="408631"/>
                  </a:cubicBezTo>
                  <a:cubicBezTo>
                    <a:pt x="861729" y="408535"/>
                    <a:pt x="856204" y="400725"/>
                    <a:pt x="856109" y="398058"/>
                  </a:cubicBezTo>
                  <a:lnTo>
                    <a:pt x="852109" y="399391"/>
                  </a:lnTo>
                  <a:lnTo>
                    <a:pt x="850680" y="399868"/>
                  </a:lnTo>
                  <a:cubicBezTo>
                    <a:pt x="849727" y="402058"/>
                    <a:pt x="848203" y="402916"/>
                    <a:pt x="847346" y="401773"/>
                  </a:cubicBezTo>
                  <a:cubicBezTo>
                    <a:pt x="846489" y="400725"/>
                    <a:pt x="842869" y="398248"/>
                    <a:pt x="841631" y="399010"/>
                  </a:cubicBezTo>
                  <a:cubicBezTo>
                    <a:pt x="840298" y="399868"/>
                    <a:pt x="840965" y="403773"/>
                    <a:pt x="841631" y="404344"/>
                  </a:cubicBezTo>
                  <a:cubicBezTo>
                    <a:pt x="842393" y="404821"/>
                    <a:pt x="842489" y="407964"/>
                    <a:pt x="840012" y="410059"/>
                  </a:cubicBezTo>
                  <a:lnTo>
                    <a:pt x="835345" y="409202"/>
                  </a:lnTo>
                  <a:lnTo>
                    <a:pt x="831059" y="408440"/>
                  </a:lnTo>
                  <a:cubicBezTo>
                    <a:pt x="826963" y="406630"/>
                    <a:pt x="823343" y="404916"/>
                    <a:pt x="823058" y="404630"/>
                  </a:cubicBezTo>
                  <a:cubicBezTo>
                    <a:pt x="822772" y="404249"/>
                    <a:pt x="822010" y="401963"/>
                    <a:pt x="821819" y="400344"/>
                  </a:cubicBezTo>
                  <a:lnTo>
                    <a:pt x="820867" y="399582"/>
                  </a:lnTo>
                  <a:cubicBezTo>
                    <a:pt x="819533" y="398439"/>
                    <a:pt x="816961" y="397010"/>
                    <a:pt x="815818" y="397486"/>
                  </a:cubicBezTo>
                  <a:cubicBezTo>
                    <a:pt x="813533" y="398248"/>
                    <a:pt x="814009" y="400153"/>
                    <a:pt x="815818" y="401582"/>
                  </a:cubicBezTo>
                  <a:cubicBezTo>
                    <a:pt x="817628" y="403011"/>
                    <a:pt x="817819" y="404725"/>
                    <a:pt x="815152" y="405487"/>
                  </a:cubicBezTo>
                  <a:cubicBezTo>
                    <a:pt x="814390" y="405678"/>
                    <a:pt x="812770" y="404440"/>
                    <a:pt x="811818" y="403582"/>
                  </a:cubicBezTo>
                  <a:lnTo>
                    <a:pt x="810294" y="402154"/>
                  </a:lnTo>
                  <a:cubicBezTo>
                    <a:pt x="808770" y="400344"/>
                    <a:pt x="805912" y="399677"/>
                    <a:pt x="804008" y="400725"/>
                  </a:cubicBezTo>
                  <a:cubicBezTo>
                    <a:pt x="802102" y="401773"/>
                    <a:pt x="797626" y="407488"/>
                    <a:pt x="796768" y="407488"/>
                  </a:cubicBezTo>
                  <a:cubicBezTo>
                    <a:pt x="795911" y="407583"/>
                    <a:pt x="792006" y="407202"/>
                    <a:pt x="791911" y="406440"/>
                  </a:cubicBezTo>
                  <a:lnTo>
                    <a:pt x="792101" y="405964"/>
                  </a:lnTo>
                  <a:cubicBezTo>
                    <a:pt x="792577" y="404725"/>
                    <a:pt x="794006" y="403106"/>
                    <a:pt x="793530" y="402439"/>
                  </a:cubicBezTo>
                  <a:cubicBezTo>
                    <a:pt x="792101" y="400630"/>
                    <a:pt x="790006" y="401106"/>
                    <a:pt x="788386" y="402630"/>
                  </a:cubicBezTo>
                  <a:cubicBezTo>
                    <a:pt x="786767" y="404154"/>
                    <a:pt x="784005" y="405583"/>
                    <a:pt x="783719" y="407297"/>
                  </a:cubicBezTo>
                  <a:cubicBezTo>
                    <a:pt x="782767" y="411964"/>
                    <a:pt x="780576" y="407583"/>
                    <a:pt x="779338" y="407964"/>
                  </a:cubicBezTo>
                  <a:lnTo>
                    <a:pt x="775051" y="409393"/>
                  </a:lnTo>
                  <a:cubicBezTo>
                    <a:pt x="773337" y="413012"/>
                    <a:pt x="771337" y="414917"/>
                    <a:pt x="770575" y="413679"/>
                  </a:cubicBezTo>
                  <a:cubicBezTo>
                    <a:pt x="769813" y="412441"/>
                    <a:pt x="769336" y="407773"/>
                    <a:pt x="771527" y="406535"/>
                  </a:cubicBezTo>
                  <a:lnTo>
                    <a:pt x="773527" y="405487"/>
                  </a:lnTo>
                  <a:cubicBezTo>
                    <a:pt x="774194" y="405106"/>
                    <a:pt x="775528" y="404725"/>
                    <a:pt x="775528" y="404535"/>
                  </a:cubicBezTo>
                  <a:cubicBezTo>
                    <a:pt x="775242" y="403297"/>
                    <a:pt x="774480" y="402154"/>
                    <a:pt x="774194" y="400915"/>
                  </a:cubicBezTo>
                  <a:cubicBezTo>
                    <a:pt x="773718" y="399296"/>
                    <a:pt x="773337" y="397677"/>
                    <a:pt x="773337" y="395962"/>
                  </a:cubicBezTo>
                  <a:cubicBezTo>
                    <a:pt x="773337" y="395010"/>
                    <a:pt x="775051" y="393581"/>
                    <a:pt x="774670" y="393105"/>
                  </a:cubicBezTo>
                  <a:lnTo>
                    <a:pt x="772575" y="390438"/>
                  </a:lnTo>
                  <a:cubicBezTo>
                    <a:pt x="768479" y="391200"/>
                    <a:pt x="765622" y="392343"/>
                    <a:pt x="766193" y="393010"/>
                  </a:cubicBezTo>
                  <a:cubicBezTo>
                    <a:pt x="766765" y="393772"/>
                    <a:pt x="766955" y="400630"/>
                    <a:pt x="766003" y="406726"/>
                  </a:cubicBezTo>
                  <a:lnTo>
                    <a:pt x="758383" y="407392"/>
                  </a:lnTo>
                  <a:lnTo>
                    <a:pt x="751239" y="408059"/>
                  </a:lnTo>
                  <a:cubicBezTo>
                    <a:pt x="744667" y="411869"/>
                    <a:pt x="738380" y="413584"/>
                    <a:pt x="737333" y="411774"/>
                  </a:cubicBezTo>
                  <a:cubicBezTo>
                    <a:pt x="736285" y="410059"/>
                    <a:pt x="731808" y="406630"/>
                    <a:pt x="730284" y="408916"/>
                  </a:cubicBezTo>
                  <a:lnTo>
                    <a:pt x="729522" y="410821"/>
                  </a:lnTo>
                  <a:cubicBezTo>
                    <a:pt x="728189" y="414155"/>
                    <a:pt x="732379" y="413298"/>
                    <a:pt x="733999" y="414346"/>
                  </a:cubicBezTo>
                  <a:cubicBezTo>
                    <a:pt x="734951" y="415012"/>
                    <a:pt x="736094" y="415679"/>
                    <a:pt x="736666" y="416632"/>
                  </a:cubicBezTo>
                  <a:cubicBezTo>
                    <a:pt x="737142" y="417394"/>
                    <a:pt x="737142" y="418822"/>
                    <a:pt x="736570" y="419394"/>
                  </a:cubicBezTo>
                  <a:cubicBezTo>
                    <a:pt x="735904" y="419965"/>
                    <a:pt x="733808" y="420346"/>
                    <a:pt x="733237" y="419965"/>
                  </a:cubicBezTo>
                  <a:lnTo>
                    <a:pt x="730379" y="417965"/>
                  </a:lnTo>
                  <a:cubicBezTo>
                    <a:pt x="728284" y="419680"/>
                    <a:pt x="725712" y="420918"/>
                    <a:pt x="724474" y="420823"/>
                  </a:cubicBezTo>
                  <a:lnTo>
                    <a:pt x="723331" y="420442"/>
                  </a:lnTo>
                  <a:cubicBezTo>
                    <a:pt x="721616" y="419870"/>
                    <a:pt x="718664" y="420537"/>
                    <a:pt x="719235" y="417870"/>
                  </a:cubicBezTo>
                  <a:cubicBezTo>
                    <a:pt x="719330" y="417203"/>
                    <a:pt x="720568" y="416251"/>
                    <a:pt x="721521" y="416060"/>
                  </a:cubicBezTo>
                  <a:lnTo>
                    <a:pt x="723045" y="415774"/>
                  </a:lnTo>
                  <a:cubicBezTo>
                    <a:pt x="725902" y="415870"/>
                    <a:pt x="725712" y="412631"/>
                    <a:pt x="722569" y="408631"/>
                  </a:cubicBezTo>
                  <a:lnTo>
                    <a:pt x="719997" y="405583"/>
                  </a:lnTo>
                  <a:cubicBezTo>
                    <a:pt x="719807" y="405297"/>
                    <a:pt x="718378" y="405583"/>
                    <a:pt x="717616" y="405868"/>
                  </a:cubicBezTo>
                  <a:cubicBezTo>
                    <a:pt x="717330" y="405964"/>
                    <a:pt x="717330" y="406821"/>
                    <a:pt x="717425" y="407297"/>
                  </a:cubicBezTo>
                  <a:cubicBezTo>
                    <a:pt x="717520" y="407583"/>
                    <a:pt x="718283" y="407773"/>
                    <a:pt x="718283" y="408059"/>
                  </a:cubicBezTo>
                  <a:lnTo>
                    <a:pt x="718378" y="409297"/>
                  </a:lnTo>
                  <a:cubicBezTo>
                    <a:pt x="718283" y="410631"/>
                    <a:pt x="717044" y="411774"/>
                    <a:pt x="715711" y="411869"/>
                  </a:cubicBezTo>
                  <a:lnTo>
                    <a:pt x="714853" y="411393"/>
                  </a:lnTo>
                  <a:lnTo>
                    <a:pt x="712567" y="410155"/>
                  </a:lnTo>
                  <a:cubicBezTo>
                    <a:pt x="709900" y="408345"/>
                    <a:pt x="707424" y="407583"/>
                    <a:pt x="707043" y="408440"/>
                  </a:cubicBezTo>
                  <a:cubicBezTo>
                    <a:pt x="706662" y="409297"/>
                    <a:pt x="702281" y="410440"/>
                    <a:pt x="697994" y="408916"/>
                  </a:cubicBezTo>
                  <a:lnTo>
                    <a:pt x="693994" y="407869"/>
                  </a:lnTo>
                  <a:cubicBezTo>
                    <a:pt x="693327" y="407678"/>
                    <a:pt x="691898" y="409202"/>
                    <a:pt x="690850" y="409964"/>
                  </a:cubicBezTo>
                  <a:lnTo>
                    <a:pt x="690184" y="410440"/>
                  </a:lnTo>
                  <a:cubicBezTo>
                    <a:pt x="689517" y="411012"/>
                    <a:pt x="686374" y="411774"/>
                    <a:pt x="683231" y="412155"/>
                  </a:cubicBezTo>
                  <a:lnTo>
                    <a:pt x="680944" y="411107"/>
                  </a:lnTo>
                  <a:cubicBezTo>
                    <a:pt x="677134" y="409297"/>
                    <a:pt x="674849" y="413298"/>
                    <a:pt x="670943" y="412155"/>
                  </a:cubicBezTo>
                  <a:cubicBezTo>
                    <a:pt x="667991" y="411298"/>
                    <a:pt x="663895" y="411488"/>
                    <a:pt x="660942" y="412441"/>
                  </a:cubicBezTo>
                  <a:cubicBezTo>
                    <a:pt x="658846" y="413203"/>
                    <a:pt x="658180" y="413203"/>
                    <a:pt x="656179" y="412441"/>
                  </a:cubicBezTo>
                  <a:cubicBezTo>
                    <a:pt x="653798" y="411583"/>
                    <a:pt x="649226" y="411488"/>
                    <a:pt x="647893" y="412726"/>
                  </a:cubicBezTo>
                  <a:cubicBezTo>
                    <a:pt x="644654" y="415584"/>
                    <a:pt x="643987" y="411488"/>
                    <a:pt x="641797" y="411964"/>
                  </a:cubicBezTo>
                  <a:cubicBezTo>
                    <a:pt x="638653" y="412536"/>
                    <a:pt x="638939" y="413965"/>
                    <a:pt x="639892" y="415679"/>
                  </a:cubicBezTo>
                  <a:cubicBezTo>
                    <a:pt x="640463" y="416632"/>
                    <a:pt x="643225" y="417489"/>
                    <a:pt x="640082" y="418251"/>
                  </a:cubicBezTo>
                  <a:cubicBezTo>
                    <a:pt x="639320" y="418441"/>
                    <a:pt x="637320" y="417203"/>
                    <a:pt x="636844" y="416346"/>
                  </a:cubicBezTo>
                  <a:lnTo>
                    <a:pt x="635510" y="413679"/>
                  </a:lnTo>
                  <a:cubicBezTo>
                    <a:pt x="634082" y="409583"/>
                    <a:pt x="632558" y="407583"/>
                    <a:pt x="632176" y="409202"/>
                  </a:cubicBezTo>
                  <a:cubicBezTo>
                    <a:pt x="631795" y="410821"/>
                    <a:pt x="629986" y="413869"/>
                    <a:pt x="628843" y="413012"/>
                  </a:cubicBezTo>
                  <a:cubicBezTo>
                    <a:pt x="627795" y="412155"/>
                    <a:pt x="622651" y="410155"/>
                    <a:pt x="620270" y="410726"/>
                  </a:cubicBezTo>
                  <a:cubicBezTo>
                    <a:pt x="617984" y="411298"/>
                    <a:pt x="611698" y="412822"/>
                    <a:pt x="607602" y="408059"/>
                  </a:cubicBezTo>
                  <a:lnTo>
                    <a:pt x="618175" y="405868"/>
                  </a:lnTo>
                  <a:lnTo>
                    <a:pt x="620080" y="405487"/>
                  </a:lnTo>
                  <a:cubicBezTo>
                    <a:pt x="622461" y="405392"/>
                    <a:pt x="623414" y="403868"/>
                    <a:pt x="622175" y="402154"/>
                  </a:cubicBezTo>
                  <a:cubicBezTo>
                    <a:pt x="620937" y="400439"/>
                    <a:pt x="614079" y="400820"/>
                    <a:pt x="613889" y="399772"/>
                  </a:cubicBezTo>
                  <a:cubicBezTo>
                    <a:pt x="613603" y="398629"/>
                    <a:pt x="610459" y="396534"/>
                    <a:pt x="607507" y="398058"/>
                  </a:cubicBezTo>
                  <a:cubicBezTo>
                    <a:pt x="604554" y="399582"/>
                    <a:pt x="596172" y="402630"/>
                    <a:pt x="595410" y="401582"/>
                  </a:cubicBezTo>
                  <a:cubicBezTo>
                    <a:pt x="594648" y="400534"/>
                    <a:pt x="591219" y="397582"/>
                    <a:pt x="590267" y="398534"/>
                  </a:cubicBezTo>
                  <a:cubicBezTo>
                    <a:pt x="589314" y="399391"/>
                    <a:pt x="587504" y="403773"/>
                    <a:pt x="586933" y="406440"/>
                  </a:cubicBezTo>
                  <a:lnTo>
                    <a:pt x="591219" y="405773"/>
                  </a:lnTo>
                  <a:lnTo>
                    <a:pt x="595791" y="405011"/>
                  </a:lnTo>
                  <a:cubicBezTo>
                    <a:pt x="596172" y="407583"/>
                    <a:pt x="598363" y="408440"/>
                    <a:pt x="600649" y="407011"/>
                  </a:cubicBezTo>
                  <a:cubicBezTo>
                    <a:pt x="602935" y="405487"/>
                    <a:pt x="609221" y="401773"/>
                    <a:pt x="609412" y="401773"/>
                  </a:cubicBezTo>
                  <a:cubicBezTo>
                    <a:pt x="609602" y="401868"/>
                    <a:pt x="606935" y="405011"/>
                    <a:pt x="601982" y="408250"/>
                  </a:cubicBezTo>
                  <a:lnTo>
                    <a:pt x="602554" y="413584"/>
                  </a:lnTo>
                  <a:cubicBezTo>
                    <a:pt x="602649" y="414346"/>
                    <a:pt x="599506" y="415584"/>
                    <a:pt x="597696" y="416251"/>
                  </a:cubicBezTo>
                  <a:lnTo>
                    <a:pt x="595696" y="417013"/>
                  </a:lnTo>
                  <a:cubicBezTo>
                    <a:pt x="593124" y="417489"/>
                    <a:pt x="590362" y="417298"/>
                    <a:pt x="589600" y="416727"/>
                  </a:cubicBezTo>
                  <a:cubicBezTo>
                    <a:pt x="588838" y="416155"/>
                    <a:pt x="584551" y="415012"/>
                    <a:pt x="581980" y="415965"/>
                  </a:cubicBezTo>
                  <a:cubicBezTo>
                    <a:pt x="579408" y="416917"/>
                    <a:pt x="572741" y="419299"/>
                    <a:pt x="573121" y="419965"/>
                  </a:cubicBezTo>
                  <a:cubicBezTo>
                    <a:pt x="573502" y="420632"/>
                    <a:pt x="572931" y="422442"/>
                    <a:pt x="571407" y="422823"/>
                  </a:cubicBezTo>
                  <a:lnTo>
                    <a:pt x="570931" y="422347"/>
                  </a:lnTo>
                  <a:cubicBezTo>
                    <a:pt x="568740" y="420537"/>
                    <a:pt x="567216" y="418156"/>
                    <a:pt x="565025" y="416441"/>
                  </a:cubicBezTo>
                  <a:lnTo>
                    <a:pt x="563025" y="414822"/>
                  </a:lnTo>
                  <a:cubicBezTo>
                    <a:pt x="560167" y="413488"/>
                    <a:pt x="555881" y="414536"/>
                    <a:pt x="553500" y="417203"/>
                  </a:cubicBezTo>
                  <a:lnTo>
                    <a:pt x="548833" y="416346"/>
                  </a:lnTo>
                  <a:lnTo>
                    <a:pt x="544070" y="415489"/>
                  </a:lnTo>
                  <a:cubicBezTo>
                    <a:pt x="544546" y="412441"/>
                    <a:pt x="544546" y="411393"/>
                    <a:pt x="544070" y="413012"/>
                  </a:cubicBezTo>
                  <a:cubicBezTo>
                    <a:pt x="543594" y="414727"/>
                    <a:pt x="537784" y="418727"/>
                    <a:pt x="536545" y="419965"/>
                  </a:cubicBezTo>
                  <a:cubicBezTo>
                    <a:pt x="535307" y="421204"/>
                    <a:pt x="531592" y="423299"/>
                    <a:pt x="532735" y="420156"/>
                  </a:cubicBezTo>
                  <a:lnTo>
                    <a:pt x="532735" y="418060"/>
                  </a:lnTo>
                  <a:lnTo>
                    <a:pt x="532735" y="416822"/>
                  </a:lnTo>
                  <a:cubicBezTo>
                    <a:pt x="531402" y="415489"/>
                    <a:pt x="527592" y="413965"/>
                    <a:pt x="524449" y="413584"/>
                  </a:cubicBezTo>
                  <a:cubicBezTo>
                    <a:pt x="521210" y="413107"/>
                    <a:pt x="516829" y="419203"/>
                    <a:pt x="515495" y="418537"/>
                  </a:cubicBezTo>
                  <a:lnTo>
                    <a:pt x="514448" y="418727"/>
                  </a:lnTo>
                  <a:cubicBezTo>
                    <a:pt x="513019" y="418918"/>
                    <a:pt x="511685" y="420156"/>
                    <a:pt x="510257" y="420442"/>
                  </a:cubicBezTo>
                  <a:lnTo>
                    <a:pt x="507018" y="421204"/>
                  </a:lnTo>
                  <a:cubicBezTo>
                    <a:pt x="507685" y="423109"/>
                    <a:pt x="504160" y="424061"/>
                    <a:pt x="499208" y="423299"/>
                  </a:cubicBezTo>
                  <a:lnTo>
                    <a:pt x="495016" y="423013"/>
                  </a:lnTo>
                  <a:lnTo>
                    <a:pt x="489778" y="422632"/>
                  </a:lnTo>
                  <a:cubicBezTo>
                    <a:pt x="486349" y="420251"/>
                    <a:pt x="482443" y="419584"/>
                    <a:pt x="480919" y="421013"/>
                  </a:cubicBezTo>
                  <a:cubicBezTo>
                    <a:pt x="479395" y="422442"/>
                    <a:pt x="476157" y="424252"/>
                    <a:pt x="475776" y="421204"/>
                  </a:cubicBezTo>
                  <a:lnTo>
                    <a:pt x="470823" y="422537"/>
                  </a:lnTo>
                  <a:cubicBezTo>
                    <a:pt x="468537" y="423204"/>
                    <a:pt x="464346" y="420727"/>
                    <a:pt x="464156" y="425204"/>
                  </a:cubicBezTo>
                  <a:cubicBezTo>
                    <a:pt x="464156" y="425776"/>
                    <a:pt x="460726" y="426728"/>
                    <a:pt x="459012" y="426538"/>
                  </a:cubicBezTo>
                  <a:cubicBezTo>
                    <a:pt x="456726" y="426347"/>
                    <a:pt x="454631" y="425014"/>
                    <a:pt x="452344" y="424633"/>
                  </a:cubicBezTo>
                  <a:lnTo>
                    <a:pt x="449868" y="424252"/>
                  </a:lnTo>
                  <a:cubicBezTo>
                    <a:pt x="446153" y="424347"/>
                    <a:pt x="444439" y="425299"/>
                    <a:pt x="446058" y="426347"/>
                  </a:cubicBezTo>
                  <a:cubicBezTo>
                    <a:pt x="447677" y="427395"/>
                    <a:pt x="449773" y="429014"/>
                    <a:pt x="446820" y="427681"/>
                  </a:cubicBezTo>
                  <a:cubicBezTo>
                    <a:pt x="443867" y="426347"/>
                    <a:pt x="436057" y="430157"/>
                    <a:pt x="434818" y="429490"/>
                  </a:cubicBezTo>
                  <a:cubicBezTo>
                    <a:pt x="433485" y="428824"/>
                    <a:pt x="430818" y="425680"/>
                    <a:pt x="430532" y="424442"/>
                  </a:cubicBezTo>
                  <a:lnTo>
                    <a:pt x="428151" y="425490"/>
                  </a:lnTo>
                  <a:cubicBezTo>
                    <a:pt x="423960" y="427300"/>
                    <a:pt x="419483" y="427490"/>
                    <a:pt x="415197" y="425299"/>
                  </a:cubicBezTo>
                  <a:lnTo>
                    <a:pt x="414721" y="425109"/>
                  </a:lnTo>
                  <a:cubicBezTo>
                    <a:pt x="413959" y="425109"/>
                    <a:pt x="412435" y="427109"/>
                    <a:pt x="411196" y="429586"/>
                  </a:cubicBezTo>
                  <a:lnTo>
                    <a:pt x="407767" y="428538"/>
                  </a:lnTo>
                  <a:cubicBezTo>
                    <a:pt x="405577" y="427871"/>
                    <a:pt x="403958" y="425871"/>
                    <a:pt x="401767" y="425014"/>
                  </a:cubicBezTo>
                  <a:cubicBezTo>
                    <a:pt x="400719" y="424537"/>
                    <a:pt x="398624" y="424918"/>
                    <a:pt x="397481" y="425490"/>
                  </a:cubicBezTo>
                  <a:cubicBezTo>
                    <a:pt x="396433" y="426061"/>
                    <a:pt x="396242" y="428252"/>
                    <a:pt x="395290" y="428443"/>
                  </a:cubicBezTo>
                  <a:lnTo>
                    <a:pt x="391099" y="429300"/>
                  </a:lnTo>
                  <a:cubicBezTo>
                    <a:pt x="386336" y="429776"/>
                    <a:pt x="381098" y="430633"/>
                    <a:pt x="379288" y="431205"/>
                  </a:cubicBezTo>
                  <a:cubicBezTo>
                    <a:pt x="377573" y="431776"/>
                    <a:pt x="371953" y="429395"/>
                    <a:pt x="371763" y="428538"/>
                  </a:cubicBezTo>
                  <a:cubicBezTo>
                    <a:pt x="371573" y="427681"/>
                    <a:pt x="370049" y="424442"/>
                    <a:pt x="369286" y="424918"/>
                  </a:cubicBezTo>
                  <a:cubicBezTo>
                    <a:pt x="368525" y="425395"/>
                    <a:pt x="366619" y="428062"/>
                    <a:pt x="365667" y="429681"/>
                  </a:cubicBezTo>
                  <a:cubicBezTo>
                    <a:pt x="364810" y="431300"/>
                    <a:pt x="359000" y="434062"/>
                    <a:pt x="360333" y="434634"/>
                  </a:cubicBezTo>
                  <a:lnTo>
                    <a:pt x="361190" y="434920"/>
                  </a:lnTo>
                  <a:lnTo>
                    <a:pt x="361857" y="435205"/>
                  </a:lnTo>
                  <a:cubicBezTo>
                    <a:pt x="362809" y="435491"/>
                    <a:pt x="361666" y="436539"/>
                    <a:pt x="359476" y="437491"/>
                  </a:cubicBezTo>
                  <a:lnTo>
                    <a:pt x="357952" y="438730"/>
                  </a:lnTo>
                  <a:cubicBezTo>
                    <a:pt x="356904" y="439587"/>
                    <a:pt x="355856" y="441873"/>
                    <a:pt x="356142" y="442063"/>
                  </a:cubicBezTo>
                  <a:lnTo>
                    <a:pt x="359571" y="444159"/>
                  </a:lnTo>
                  <a:cubicBezTo>
                    <a:pt x="359095" y="447207"/>
                    <a:pt x="358904" y="450636"/>
                    <a:pt x="359190" y="451684"/>
                  </a:cubicBezTo>
                  <a:cubicBezTo>
                    <a:pt x="359476" y="452827"/>
                    <a:pt x="358523" y="455494"/>
                    <a:pt x="356333" y="454922"/>
                  </a:cubicBezTo>
                  <a:cubicBezTo>
                    <a:pt x="354142" y="454351"/>
                    <a:pt x="349856" y="452160"/>
                    <a:pt x="351951" y="451303"/>
                  </a:cubicBezTo>
                  <a:cubicBezTo>
                    <a:pt x="353951" y="450445"/>
                    <a:pt x="351284" y="445588"/>
                    <a:pt x="349760" y="445588"/>
                  </a:cubicBezTo>
                  <a:cubicBezTo>
                    <a:pt x="348236" y="445588"/>
                    <a:pt x="343759" y="446350"/>
                    <a:pt x="344712" y="447207"/>
                  </a:cubicBezTo>
                  <a:lnTo>
                    <a:pt x="344807" y="447874"/>
                  </a:lnTo>
                  <a:cubicBezTo>
                    <a:pt x="344998" y="449017"/>
                    <a:pt x="345283" y="450922"/>
                    <a:pt x="344521" y="451303"/>
                  </a:cubicBezTo>
                  <a:cubicBezTo>
                    <a:pt x="342998" y="452065"/>
                    <a:pt x="340616" y="451398"/>
                    <a:pt x="340331" y="454065"/>
                  </a:cubicBezTo>
                  <a:cubicBezTo>
                    <a:pt x="340140" y="456541"/>
                    <a:pt x="337759" y="456351"/>
                    <a:pt x="335758" y="455208"/>
                  </a:cubicBezTo>
                  <a:cubicBezTo>
                    <a:pt x="332139" y="453017"/>
                    <a:pt x="328519" y="450922"/>
                    <a:pt x="324995" y="448540"/>
                  </a:cubicBezTo>
                  <a:lnTo>
                    <a:pt x="322995" y="447207"/>
                  </a:lnTo>
                  <a:cubicBezTo>
                    <a:pt x="321281" y="448064"/>
                    <a:pt x="320137" y="450160"/>
                    <a:pt x="320423" y="451874"/>
                  </a:cubicBezTo>
                  <a:lnTo>
                    <a:pt x="323281" y="451684"/>
                  </a:lnTo>
                  <a:lnTo>
                    <a:pt x="323757" y="451684"/>
                  </a:lnTo>
                  <a:cubicBezTo>
                    <a:pt x="325186" y="453112"/>
                    <a:pt x="323757" y="453779"/>
                    <a:pt x="320518" y="453208"/>
                  </a:cubicBezTo>
                  <a:cubicBezTo>
                    <a:pt x="317280" y="452636"/>
                    <a:pt x="309469" y="450255"/>
                    <a:pt x="310803" y="449493"/>
                  </a:cubicBezTo>
                  <a:cubicBezTo>
                    <a:pt x="312136" y="448731"/>
                    <a:pt x="313851" y="445873"/>
                    <a:pt x="311946" y="444540"/>
                  </a:cubicBezTo>
                  <a:lnTo>
                    <a:pt x="311089" y="443397"/>
                  </a:lnTo>
                  <a:cubicBezTo>
                    <a:pt x="310327" y="442349"/>
                    <a:pt x="309374" y="440539"/>
                    <a:pt x="309946" y="439968"/>
                  </a:cubicBezTo>
                  <a:cubicBezTo>
                    <a:pt x="311565" y="438063"/>
                    <a:pt x="313756" y="438920"/>
                    <a:pt x="315089" y="440444"/>
                  </a:cubicBezTo>
                  <a:lnTo>
                    <a:pt x="318328" y="444349"/>
                  </a:lnTo>
                  <a:cubicBezTo>
                    <a:pt x="323852" y="445873"/>
                    <a:pt x="330043" y="446350"/>
                    <a:pt x="332044" y="445397"/>
                  </a:cubicBezTo>
                  <a:lnTo>
                    <a:pt x="331949" y="444826"/>
                  </a:lnTo>
                  <a:lnTo>
                    <a:pt x="331186" y="441492"/>
                  </a:lnTo>
                  <a:cubicBezTo>
                    <a:pt x="329758" y="437872"/>
                    <a:pt x="328139" y="434824"/>
                    <a:pt x="327472" y="434729"/>
                  </a:cubicBezTo>
                  <a:cubicBezTo>
                    <a:pt x="326900" y="434634"/>
                    <a:pt x="326138" y="433300"/>
                    <a:pt x="327281" y="433110"/>
                  </a:cubicBezTo>
                  <a:cubicBezTo>
                    <a:pt x="328424" y="433015"/>
                    <a:pt x="332520" y="433777"/>
                    <a:pt x="332520" y="435301"/>
                  </a:cubicBezTo>
                  <a:cubicBezTo>
                    <a:pt x="332520" y="436825"/>
                    <a:pt x="334139" y="441111"/>
                    <a:pt x="336044" y="441206"/>
                  </a:cubicBezTo>
                  <a:lnTo>
                    <a:pt x="336901" y="440730"/>
                  </a:lnTo>
                  <a:cubicBezTo>
                    <a:pt x="338997" y="439682"/>
                    <a:pt x="340711" y="438158"/>
                    <a:pt x="342807" y="436920"/>
                  </a:cubicBezTo>
                  <a:lnTo>
                    <a:pt x="343188" y="436729"/>
                  </a:lnTo>
                  <a:cubicBezTo>
                    <a:pt x="344236" y="437110"/>
                    <a:pt x="344807" y="437872"/>
                    <a:pt x="344617" y="438444"/>
                  </a:cubicBezTo>
                  <a:lnTo>
                    <a:pt x="344426" y="438920"/>
                  </a:lnTo>
                  <a:lnTo>
                    <a:pt x="343188" y="442825"/>
                  </a:lnTo>
                  <a:cubicBezTo>
                    <a:pt x="347379" y="443016"/>
                    <a:pt x="350522" y="441016"/>
                    <a:pt x="350141" y="438349"/>
                  </a:cubicBezTo>
                  <a:lnTo>
                    <a:pt x="350999" y="436253"/>
                  </a:lnTo>
                  <a:lnTo>
                    <a:pt x="351760" y="434443"/>
                  </a:lnTo>
                  <a:cubicBezTo>
                    <a:pt x="354904" y="432062"/>
                    <a:pt x="354427" y="431300"/>
                    <a:pt x="350713" y="432824"/>
                  </a:cubicBezTo>
                  <a:lnTo>
                    <a:pt x="348617" y="432443"/>
                  </a:lnTo>
                  <a:lnTo>
                    <a:pt x="346045" y="431967"/>
                  </a:lnTo>
                  <a:cubicBezTo>
                    <a:pt x="343378" y="430062"/>
                    <a:pt x="340997" y="429395"/>
                    <a:pt x="340807" y="430348"/>
                  </a:cubicBezTo>
                  <a:cubicBezTo>
                    <a:pt x="340616" y="431300"/>
                    <a:pt x="339854" y="434158"/>
                    <a:pt x="339664" y="434253"/>
                  </a:cubicBezTo>
                  <a:cubicBezTo>
                    <a:pt x="339473" y="434348"/>
                    <a:pt x="338807" y="433777"/>
                    <a:pt x="338521" y="432919"/>
                  </a:cubicBezTo>
                  <a:cubicBezTo>
                    <a:pt x="338235" y="432062"/>
                    <a:pt x="334806" y="428443"/>
                    <a:pt x="331567" y="427871"/>
                  </a:cubicBezTo>
                  <a:cubicBezTo>
                    <a:pt x="328329" y="427300"/>
                    <a:pt x="320709" y="431395"/>
                    <a:pt x="319852" y="429586"/>
                  </a:cubicBezTo>
                  <a:lnTo>
                    <a:pt x="318042" y="428633"/>
                  </a:lnTo>
                  <a:cubicBezTo>
                    <a:pt x="317470" y="428252"/>
                    <a:pt x="314994" y="429109"/>
                    <a:pt x="313851" y="429967"/>
                  </a:cubicBezTo>
                  <a:lnTo>
                    <a:pt x="309469" y="432919"/>
                  </a:lnTo>
                  <a:cubicBezTo>
                    <a:pt x="303754" y="435205"/>
                    <a:pt x="298992" y="438158"/>
                    <a:pt x="298992" y="439587"/>
                  </a:cubicBezTo>
                  <a:cubicBezTo>
                    <a:pt x="298897" y="440920"/>
                    <a:pt x="296325" y="445397"/>
                    <a:pt x="293467" y="445588"/>
                  </a:cubicBezTo>
                  <a:lnTo>
                    <a:pt x="291848" y="444635"/>
                  </a:lnTo>
                  <a:cubicBezTo>
                    <a:pt x="290229" y="443683"/>
                    <a:pt x="290419" y="441682"/>
                    <a:pt x="293563" y="441111"/>
                  </a:cubicBezTo>
                  <a:lnTo>
                    <a:pt x="294610" y="440920"/>
                  </a:lnTo>
                  <a:cubicBezTo>
                    <a:pt x="295468" y="439587"/>
                    <a:pt x="296611" y="437015"/>
                    <a:pt x="297087" y="435110"/>
                  </a:cubicBezTo>
                  <a:lnTo>
                    <a:pt x="297658" y="435110"/>
                  </a:lnTo>
                  <a:cubicBezTo>
                    <a:pt x="301183" y="435015"/>
                    <a:pt x="302802" y="433681"/>
                    <a:pt x="300516" y="431491"/>
                  </a:cubicBezTo>
                  <a:cubicBezTo>
                    <a:pt x="299659" y="430633"/>
                    <a:pt x="295468" y="430919"/>
                    <a:pt x="293944" y="431872"/>
                  </a:cubicBezTo>
                  <a:lnTo>
                    <a:pt x="290896" y="433777"/>
                  </a:lnTo>
                  <a:cubicBezTo>
                    <a:pt x="286991" y="434062"/>
                    <a:pt x="285466" y="432538"/>
                    <a:pt x="287467" y="430252"/>
                  </a:cubicBezTo>
                  <a:lnTo>
                    <a:pt x="288324" y="427966"/>
                  </a:lnTo>
                  <a:lnTo>
                    <a:pt x="288610" y="427109"/>
                  </a:lnTo>
                  <a:cubicBezTo>
                    <a:pt x="286419" y="425490"/>
                    <a:pt x="284133" y="428157"/>
                    <a:pt x="283657" y="433015"/>
                  </a:cubicBezTo>
                  <a:lnTo>
                    <a:pt x="277561" y="435015"/>
                  </a:lnTo>
                  <a:lnTo>
                    <a:pt x="276132" y="435491"/>
                  </a:lnTo>
                  <a:cubicBezTo>
                    <a:pt x="275275" y="437396"/>
                    <a:pt x="273751" y="437206"/>
                    <a:pt x="272798" y="435205"/>
                  </a:cubicBezTo>
                  <a:lnTo>
                    <a:pt x="271846" y="435205"/>
                  </a:lnTo>
                  <a:cubicBezTo>
                    <a:pt x="268036" y="435110"/>
                    <a:pt x="265559" y="431395"/>
                    <a:pt x="261368" y="432919"/>
                  </a:cubicBezTo>
                  <a:cubicBezTo>
                    <a:pt x="260225" y="433396"/>
                    <a:pt x="258987" y="436920"/>
                    <a:pt x="257653" y="433015"/>
                  </a:cubicBezTo>
                  <a:cubicBezTo>
                    <a:pt x="257177" y="431681"/>
                    <a:pt x="255653" y="429776"/>
                    <a:pt x="256225" y="429109"/>
                  </a:cubicBezTo>
                  <a:cubicBezTo>
                    <a:pt x="257177" y="427871"/>
                    <a:pt x="259463" y="427395"/>
                    <a:pt x="261273" y="426633"/>
                  </a:cubicBezTo>
                  <a:lnTo>
                    <a:pt x="267941" y="429490"/>
                  </a:lnTo>
                  <a:cubicBezTo>
                    <a:pt x="269750" y="429967"/>
                    <a:pt x="272036" y="431110"/>
                    <a:pt x="273370" y="430633"/>
                  </a:cubicBezTo>
                  <a:lnTo>
                    <a:pt x="275370" y="429871"/>
                  </a:lnTo>
                  <a:cubicBezTo>
                    <a:pt x="276799" y="427966"/>
                    <a:pt x="278132" y="425299"/>
                    <a:pt x="278132" y="423775"/>
                  </a:cubicBezTo>
                  <a:cubicBezTo>
                    <a:pt x="278227" y="422347"/>
                    <a:pt x="276703" y="419013"/>
                    <a:pt x="274894" y="421489"/>
                  </a:cubicBezTo>
                  <a:lnTo>
                    <a:pt x="273560" y="422918"/>
                  </a:lnTo>
                  <a:cubicBezTo>
                    <a:pt x="273084" y="423394"/>
                    <a:pt x="271084" y="423775"/>
                    <a:pt x="270989" y="423680"/>
                  </a:cubicBezTo>
                  <a:cubicBezTo>
                    <a:pt x="268512" y="419394"/>
                    <a:pt x="265083" y="425395"/>
                    <a:pt x="261749" y="422918"/>
                  </a:cubicBezTo>
                  <a:cubicBezTo>
                    <a:pt x="258511" y="420442"/>
                    <a:pt x="255082" y="424347"/>
                    <a:pt x="251558" y="424442"/>
                  </a:cubicBezTo>
                  <a:lnTo>
                    <a:pt x="247748" y="424633"/>
                  </a:lnTo>
                  <a:cubicBezTo>
                    <a:pt x="243366" y="424918"/>
                    <a:pt x="242509" y="427681"/>
                    <a:pt x="245747" y="430824"/>
                  </a:cubicBezTo>
                  <a:lnTo>
                    <a:pt x="250319" y="432348"/>
                  </a:lnTo>
                  <a:cubicBezTo>
                    <a:pt x="252224" y="433015"/>
                    <a:pt x="253653" y="434824"/>
                    <a:pt x="251653" y="436539"/>
                  </a:cubicBezTo>
                  <a:cubicBezTo>
                    <a:pt x="250129" y="437968"/>
                    <a:pt x="248414" y="440444"/>
                    <a:pt x="245557" y="438730"/>
                  </a:cubicBezTo>
                  <a:cubicBezTo>
                    <a:pt x="240985" y="435872"/>
                    <a:pt x="233555" y="438349"/>
                    <a:pt x="230221" y="433015"/>
                  </a:cubicBezTo>
                  <a:lnTo>
                    <a:pt x="229841" y="432348"/>
                  </a:lnTo>
                  <a:cubicBezTo>
                    <a:pt x="225268" y="432634"/>
                    <a:pt x="222792" y="433396"/>
                    <a:pt x="224411" y="434062"/>
                  </a:cubicBezTo>
                  <a:cubicBezTo>
                    <a:pt x="226031" y="434729"/>
                    <a:pt x="228602" y="436348"/>
                    <a:pt x="228031" y="437015"/>
                  </a:cubicBezTo>
                  <a:lnTo>
                    <a:pt x="227459" y="437110"/>
                  </a:lnTo>
                  <a:lnTo>
                    <a:pt x="223268" y="437587"/>
                  </a:lnTo>
                  <a:cubicBezTo>
                    <a:pt x="218791" y="438444"/>
                    <a:pt x="210124" y="440254"/>
                    <a:pt x="203933" y="441682"/>
                  </a:cubicBezTo>
                  <a:lnTo>
                    <a:pt x="201932" y="435110"/>
                  </a:lnTo>
                  <a:lnTo>
                    <a:pt x="201837" y="434824"/>
                  </a:lnTo>
                  <a:cubicBezTo>
                    <a:pt x="199837" y="434920"/>
                    <a:pt x="199170" y="434348"/>
                    <a:pt x="200313" y="433491"/>
                  </a:cubicBezTo>
                  <a:lnTo>
                    <a:pt x="201551" y="433015"/>
                  </a:lnTo>
                  <a:lnTo>
                    <a:pt x="203933" y="432062"/>
                  </a:lnTo>
                  <a:cubicBezTo>
                    <a:pt x="207171" y="431014"/>
                    <a:pt x="208124" y="429300"/>
                    <a:pt x="206123" y="428252"/>
                  </a:cubicBezTo>
                  <a:cubicBezTo>
                    <a:pt x="204123" y="427204"/>
                    <a:pt x="195074" y="428728"/>
                    <a:pt x="191455" y="428919"/>
                  </a:cubicBezTo>
                  <a:lnTo>
                    <a:pt x="188121" y="428728"/>
                  </a:lnTo>
                  <a:lnTo>
                    <a:pt x="185549" y="428633"/>
                  </a:lnTo>
                  <a:cubicBezTo>
                    <a:pt x="183740" y="425490"/>
                    <a:pt x="181073" y="422061"/>
                    <a:pt x="179549" y="421013"/>
                  </a:cubicBezTo>
                  <a:cubicBezTo>
                    <a:pt x="178025" y="419965"/>
                    <a:pt x="176977" y="416441"/>
                    <a:pt x="180215" y="416536"/>
                  </a:cubicBezTo>
                  <a:cubicBezTo>
                    <a:pt x="183454" y="416632"/>
                    <a:pt x="186407" y="423680"/>
                    <a:pt x="187359" y="424537"/>
                  </a:cubicBezTo>
                  <a:lnTo>
                    <a:pt x="188216" y="424537"/>
                  </a:lnTo>
                  <a:cubicBezTo>
                    <a:pt x="189074" y="424537"/>
                    <a:pt x="190407" y="423585"/>
                    <a:pt x="190598" y="422918"/>
                  </a:cubicBezTo>
                  <a:lnTo>
                    <a:pt x="191359" y="420156"/>
                  </a:lnTo>
                  <a:cubicBezTo>
                    <a:pt x="191931" y="416822"/>
                    <a:pt x="190026" y="414155"/>
                    <a:pt x="187168" y="414346"/>
                  </a:cubicBezTo>
                  <a:cubicBezTo>
                    <a:pt x="184311" y="414536"/>
                    <a:pt x="178406" y="410250"/>
                    <a:pt x="177548" y="411298"/>
                  </a:cubicBezTo>
                  <a:cubicBezTo>
                    <a:pt x="176691" y="412345"/>
                    <a:pt x="173643" y="415393"/>
                    <a:pt x="172691" y="414346"/>
                  </a:cubicBezTo>
                  <a:lnTo>
                    <a:pt x="171262" y="414250"/>
                  </a:lnTo>
                  <a:cubicBezTo>
                    <a:pt x="170119" y="414155"/>
                    <a:pt x="167642" y="415679"/>
                    <a:pt x="167737" y="415774"/>
                  </a:cubicBezTo>
                  <a:lnTo>
                    <a:pt x="168976" y="418060"/>
                  </a:lnTo>
                  <a:cubicBezTo>
                    <a:pt x="168404" y="420537"/>
                    <a:pt x="168690" y="423585"/>
                    <a:pt x="169642" y="424918"/>
                  </a:cubicBezTo>
                  <a:lnTo>
                    <a:pt x="171738" y="424252"/>
                  </a:lnTo>
                  <a:lnTo>
                    <a:pt x="172691" y="423966"/>
                  </a:lnTo>
                  <a:cubicBezTo>
                    <a:pt x="173929" y="423013"/>
                    <a:pt x="174881" y="423394"/>
                    <a:pt x="174881" y="424823"/>
                  </a:cubicBezTo>
                  <a:cubicBezTo>
                    <a:pt x="174881" y="426252"/>
                    <a:pt x="173262" y="429300"/>
                    <a:pt x="171357" y="428157"/>
                  </a:cubicBezTo>
                  <a:cubicBezTo>
                    <a:pt x="169452" y="427109"/>
                    <a:pt x="162118" y="425966"/>
                    <a:pt x="160308" y="427490"/>
                  </a:cubicBezTo>
                  <a:cubicBezTo>
                    <a:pt x="158403" y="429014"/>
                    <a:pt x="161260" y="434443"/>
                    <a:pt x="160403" y="434539"/>
                  </a:cubicBezTo>
                  <a:cubicBezTo>
                    <a:pt x="159546" y="434634"/>
                    <a:pt x="156974" y="434729"/>
                    <a:pt x="156593" y="434348"/>
                  </a:cubicBezTo>
                  <a:lnTo>
                    <a:pt x="155994" y="434180"/>
                  </a:lnTo>
                  <a:lnTo>
                    <a:pt x="157355" y="437206"/>
                  </a:lnTo>
                  <a:cubicBezTo>
                    <a:pt x="157546" y="438539"/>
                    <a:pt x="165356" y="439777"/>
                    <a:pt x="167071" y="443588"/>
                  </a:cubicBezTo>
                  <a:lnTo>
                    <a:pt x="159546" y="443207"/>
                  </a:lnTo>
                  <a:cubicBezTo>
                    <a:pt x="159165" y="443207"/>
                    <a:pt x="158594" y="443111"/>
                    <a:pt x="158308" y="443207"/>
                  </a:cubicBezTo>
                  <a:cubicBezTo>
                    <a:pt x="155927" y="444064"/>
                    <a:pt x="157165" y="449493"/>
                    <a:pt x="153164" y="447017"/>
                  </a:cubicBezTo>
                  <a:cubicBezTo>
                    <a:pt x="149831" y="444921"/>
                    <a:pt x="147545" y="440730"/>
                    <a:pt x="151640" y="436825"/>
                  </a:cubicBezTo>
                  <a:lnTo>
                    <a:pt x="152212" y="436444"/>
                  </a:lnTo>
                  <a:cubicBezTo>
                    <a:pt x="152021" y="435587"/>
                    <a:pt x="152307" y="434444"/>
                    <a:pt x="152879" y="434063"/>
                  </a:cubicBezTo>
                  <a:lnTo>
                    <a:pt x="154327" y="433713"/>
                  </a:lnTo>
                  <a:lnTo>
                    <a:pt x="154212" y="433681"/>
                  </a:lnTo>
                  <a:cubicBezTo>
                    <a:pt x="153641" y="434062"/>
                    <a:pt x="150116" y="434920"/>
                    <a:pt x="147735" y="434729"/>
                  </a:cubicBezTo>
                  <a:cubicBezTo>
                    <a:pt x="145354" y="434539"/>
                    <a:pt x="139925" y="436920"/>
                    <a:pt x="141258" y="437587"/>
                  </a:cubicBezTo>
                  <a:cubicBezTo>
                    <a:pt x="142591" y="438349"/>
                    <a:pt x="143734" y="443206"/>
                    <a:pt x="140306" y="446731"/>
                  </a:cubicBezTo>
                  <a:lnTo>
                    <a:pt x="133828" y="445778"/>
                  </a:lnTo>
                  <a:cubicBezTo>
                    <a:pt x="132114" y="445492"/>
                    <a:pt x="130114" y="446731"/>
                    <a:pt x="128209" y="447207"/>
                  </a:cubicBezTo>
                  <a:cubicBezTo>
                    <a:pt x="123541" y="448445"/>
                    <a:pt x="122684" y="448064"/>
                    <a:pt x="121160" y="443683"/>
                  </a:cubicBezTo>
                  <a:cubicBezTo>
                    <a:pt x="121065" y="443397"/>
                    <a:pt x="121351" y="442730"/>
                    <a:pt x="121160" y="442635"/>
                  </a:cubicBezTo>
                  <a:cubicBezTo>
                    <a:pt x="116969" y="440444"/>
                    <a:pt x="120112" y="433777"/>
                    <a:pt x="114969" y="433586"/>
                  </a:cubicBezTo>
                  <a:cubicBezTo>
                    <a:pt x="110873" y="433491"/>
                    <a:pt x="106587" y="436825"/>
                    <a:pt x="102586" y="438825"/>
                  </a:cubicBezTo>
                  <a:cubicBezTo>
                    <a:pt x="100300" y="439968"/>
                    <a:pt x="100872" y="440254"/>
                    <a:pt x="104015" y="441778"/>
                  </a:cubicBezTo>
                  <a:cubicBezTo>
                    <a:pt x="106777" y="443111"/>
                    <a:pt x="109159" y="445111"/>
                    <a:pt x="111254" y="447112"/>
                  </a:cubicBezTo>
                  <a:cubicBezTo>
                    <a:pt x="112302" y="448159"/>
                    <a:pt x="113159" y="450922"/>
                    <a:pt x="112683" y="451207"/>
                  </a:cubicBezTo>
                  <a:lnTo>
                    <a:pt x="109730" y="452827"/>
                  </a:lnTo>
                  <a:cubicBezTo>
                    <a:pt x="108778" y="450826"/>
                    <a:pt x="104396" y="448064"/>
                    <a:pt x="100110" y="446540"/>
                  </a:cubicBezTo>
                  <a:lnTo>
                    <a:pt x="95919" y="445683"/>
                  </a:lnTo>
                  <a:cubicBezTo>
                    <a:pt x="95157" y="445492"/>
                    <a:pt x="93728" y="447016"/>
                    <a:pt x="92871" y="447874"/>
                  </a:cubicBezTo>
                  <a:lnTo>
                    <a:pt x="91537" y="449112"/>
                  </a:lnTo>
                  <a:cubicBezTo>
                    <a:pt x="90204" y="450636"/>
                    <a:pt x="88490" y="451303"/>
                    <a:pt x="87632" y="450445"/>
                  </a:cubicBezTo>
                  <a:lnTo>
                    <a:pt x="87823" y="450255"/>
                  </a:lnTo>
                  <a:cubicBezTo>
                    <a:pt x="92109" y="445492"/>
                    <a:pt x="90680" y="441587"/>
                    <a:pt x="85251" y="438158"/>
                  </a:cubicBezTo>
                  <a:cubicBezTo>
                    <a:pt x="84013" y="437396"/>
                    <a:pt x="83632" y="435872"/>
                    <a:pt x="82584" y="434920"/>
                  </a:cubicBezTo>
                  <a:cubicBezTo>
                    <a:pt x="81632" y="434062"/>
                    <a:pt x="79917" y="432824"/>
                    <a:pt x="79155" y="433110"/>
                  </a:cubicBezTo>
                  <a:cubicBezTo>
                    <a:pt x="76583" y="433967"/>
                    <a:pt x="76964" y="435491"/>
                    <a:pt x="78583" y="437110"/>
                  </a:cubicBezTo>
                  <a:lnTo>
                    <a:pt x="79060" y="437587"/>
                  </a:lnTo>
                  <a:cubicBezTo>
                    <a:pt x="78869" y="438539"/>
                    <a:pt x="77821" y="439396"/>
                    <a:pt x="76774" y="439492"/>
                  </a:cubicBezTo>
                  <a:lnTo>
                    <a:pt x="76202" y="439111"/>
                  </a:lnTo>
                  <a:cubicBezTo>
                    <a:pt x="74869" y="438253"/>
                    <a:pt x="73059" y="437396"/>
                    <a:pt x="72583" y="436158"/>
                  </a:cubicBezTo>
                  <a:lnTo>
                    <a:pt x="71249" y="432729"/>
                  </a:lnTo>
                  <a:cubicBezTo>
                    <a:pt x="70201" y="428538"/>
                    <a:pt x="66391" y="424537"/>
                    <a:pt x="62867" y="423871"/>
                  </a:cubicBezTo>
                  <a:lnTo>
                    <a:pt x="59343" y="425585"/>
                  </a:lnTo>
                  <a:cubicBezTo>
                    <a:pt x="58009" y="426252"/>
                    <a:pt x="56295" y="426538"/>
                    <a:pt x="54771" y="426538"/>
                  </a:cubicBezTo>
                  <a:lnTo>
                    <a:pt x="49246" y="426633"/>
                  </a:lnTo>
                  <a:cubicBezTo>
                    <a:pt x="46103" y="428538"/>
                    <a:pt x="42008" y="430252"/>
                    <a:pt x="40102" y="430443"/>
                  </a:cubicBezTo>
                  <a:lnTo>
                    <a:pt x="39245" y="429776"/>
                  </a:lnTo>
                  <a:cubicBezTo>
                    <a:pt x="36292" y="427585"/>
                    <a:pt x="35626" y="430348"/>
                    <a:pt x="34768" y="431205"/>
                  </a:cubicBezTo>
                  <a:cubicBezTo>
                    <a:pt x="34102" y="431872"/>
                    <a:pt x="34102" y="434062"/>
                    <a:pt x="34864" y="434539"/>
                  </a:cubicBezTo>
                  <a:lnTo>
                    <a:pt x="37721" y="436253"/>
                  </a:lnTo>
                  <a:cubicBezTo>
                    <a:pt x="41245" y="437777"/>
                    <a:pt x="42484" y="439301"/>
                    <a:pt x="40579" y="439682"/>
                  </a:cubicBezTo>
                  <a:cubicBezTo>
                    <a:pt x="38578" y="440063"/>
                    <a:pt x="37435" y="444635"/>
                    <a:pt x="35816" y="444921"/>
                  </a:cubicBezTo>
                  <a:lnTo>
                    <a:pt x="33911" y="444635"/>
                  </a:lnTo>
                  <a:cubicBezTo>
                    <a:pt x="32387" y="444445"/>
                    <a:pt x="30958" y="443206"/>
                    <a:pt x="29530" y="443206"/>
                  </a:cubicBezTo>
                  <a:cubicBezTo>
                    <a:pt x="24291" y="443587"/>
                    <a:pt x="24577" y="439587"/>
                    <a:pt x="25815" y="438634"/>
                  </a:cubicBezTo>
                  <a:cubicBezTo>
                    <a:pt x="28577" y="436444"/>
                    <a:pt x="24862" y="433967"/>
                    <a:pt x="27244" y="432348"/>
                  </a:cubicBezTo>
                  <a:lnTo>
                    <a:pt x="29434" y="430824"/>
                  </a:lnTo>
                  <a:cubicBezTo>
                    <a:pt x="32006" y="429300"/>
                    <a:pt x="31720" y="426823"/>
                    <a:pt x="28673" y="425204"/>
                  </a:cubicBezTo>
                  <a:lnTo>
                    <a:pt x="26672" y="424061"/>
                  </a:lnTo>
                  <a:cubicBezTo>
                    <a:pt x="25624" y="423490"/>
                    <a:pt x="24862" y="422347"/>
                    <a:pt x="23815" y="422156"/>
                  </a:cubicBezTo>
                  <a:cubicBezTo>
                    <a:pt x="20671" y="421489"/>
                    <a:pt x="17338" y="427014"/>
                    <a:pt x="14385" y="422347"/>
                  </a:cubicBezTo>
                  <a:lnTo>
                    <a:pt x="12290" y="419108"/>
                  </a:lnTo>
                  <a:cubicBezTo>
                    <a:pt x="8289" y="419203"/>
                    <a:pt x="6384" y="417108"/>
                    <a:pt x="8194" y="414441"/>
                  </a:cubicBezTo>
                  <a:lnTo>
                    <a:pt x="13623" y="417203"/>
                  </a:lnTo>
                  <a:lnTo>
                    <a:pt x="19243" y="420061"/>
                  </a:lnTo>
                  <a:cubicBezTo>
                    <a:pt x="25243" y="416060"/>
                    <a:pt x="31911" y="413965"/>
                    <a:pt x="34102" y="415298"/>
                  </a:cubicBezTo>
                  <a:lnTo>
                    <a:pt x="35340" y="416536"/>
                  </a:lnTo>
                  <a:cubicBezTo>
                    <a:pt x="36769" y="417870"/>
                    <a:pt x="37340" y="417489"/>
                    <a:pt x="39150" y="416727"/>
                  </a:cubicBezTo>
                  <a:cubicBezTo>
                    <a:pt x="40960" y="415965"/>
                    <a:pt x="43722" y="416632"/>
                    <a:pt x="46008" y="416727"/>
                  </a:cubicBezTo>
                  <a:cubicBezTo>
                    <a:pt x="46960" y="416727"/>
                    <a:pt x="48294" y="417298"/>
                    <a:pt x="48675" y="416917"/>
                  </a:cubicBezTo>
                  <a:cubicBezTo>
                    <a:pt x="55724" y="410250"/>
                    <a:pt x="61819" y="415965"/>
                    <a:pt x="68106" y="417965"/>
                  </a:cubicBezTo>
                  <a:cubicBezTo>
                    <a:pt x="69249" y="418346"/>
                    <a:pt x="69916" y="419870"/>
                    <a:pt x="70964" y="419870"/>
                  </a:cubicBezTo>
                  <a:lnTo>
                    <a:pt x="72964" y="419965"/>
                  </a:lnTo>
                  <a:cubicBezTo>
                    <a:pt x="75154" y="419489"/>
                    <a:pt x="76774" y="418441"/>
                    <a:pt x="76393" y="417679"/>
                  </a:cubicBezTo>
                  <a:cubicBezTo>
                    <a:pt x="76107" y="416822"/>
                    <a:pt x="76393" y="413393"/>
                    <a:pt x="77917" y="412155"/>
                  </a:cubicBezTo>
                  <a:cubicBezTo>
                    <a:pt x="79441" y="410917"/>
                    <a:pt x="84299" y="408059"/>
                    <a:pt x="85251" y="408440"/>
                  </a:cubicBezTo>
                  <a:cubicBezTo>
                    <a:pt x="86203" y="408821"/>
                    <a:pt x="88870" y="409774"/>
                    <a:pt x="89061" y="409583"/>
                  </a:cubicBezTo>
                  <a:cubicBezTo>
                    <a:pt x="89251" y="409393"/>
                    <a:pt x="87918" y="407297"/>
                    <a:pt x="85537" y="405392"/>
                  </a:cubicBezTo>
                  <a:cubicBezTo>
                    <a:pt x="83156" y="403487"/>
                    <a:pt x="76869" y="397296"/>
                    <a:pt x="78583" y="397296"/>
                  </a:cubicBezTo>
                  <a:cubicBezTo>
                    <a:pt x="80298" y="397296"/>
                    <a:pt x="84013" y="397772"/>
                    <a:pt x="83822" y="398344"/>
                  </a:cubicBezTo>
                  <a:cubicBezTo>
                    <a:pt x="83632" y="398915"/>
                    <a:pt x="84489" y="400534"/>
                    <a:pt x="86108" y="400344"/>
                  </a:cubicBezTo>
                  <a:lnTo>
                    <a:pt x="87537" y="399963"/>
                  </a:lnTo>
                  <a:lnTo>
                    <a:pt x="88680" y="399677"/>
                  </a:lnTo>
                  <a:cubicBezTo>
                    <a:pt x="90394" y="398915"/>
                    <a:pt x="92109" y="399772"/>
                    <a:pt x="92585" y="401677"/>
                  </a:cubicBezTo>
                  <a:lnTo>
                    <a:pt x="92681" y="403201"/>
                  </a:lnTo>
                  <a:cubicBezTo>
                    <a:pt x="93157" y="409202"/>
                    <a:pt x="100110" y="409297"/>
                    <a:pt x="104491" y="411298"/>
                  </a:cubicBezTo>
                  <a:cubicBezTo>
                    <a:pt x="106873" y="412345"/>
                    <a:pt x="111731" y="412536"/>
                    <a:pt x="110778" y="407678"/>
                  </a:cubicBezTo>
                  <a:cubicBezTo>
                    <a:pt x="110302" y="405106"/>
                    <a:pt x="112683" y="405106"/>
                    <a:pt x="114874" y="405202"/>
                  </a:cubicBezTo>
                  <a:lnTo>
                    <a:pt x="118493" y="405297"/>
                  </a:lnTo>
                  <a:cubicBezTo>
                    <a:pt x="118112" y="403201"/>
                    <a:pt x="117445" y="400915"/>
                    <a:pt x="116969" y="400249"/>
                  </a:cubicBezTo>
                  <a:cubicBezTo>
                    <a:pt x="116493" y="399582"/>
                    <a:pt x="115731" y="397010"/>
                    <a:pt x="115445" y="395962"/>
                  </a:cubicBezTo>
                  <a:cubicBezTo>
                    <a:pt x="115159" y="394915"/>
                    <a:pt x="113826" y="393010"/>
                    <a:pt x="115255" y="393010"/>
                  </a:cubicBezTo>
                  <a:cubicBezTo>
                    <a:pt x="116588" y="393010"/>
                    <a:pt x="120874" y="396153"/>
                    <a:pt x="120874" y="399868"/>
                  </a:cubicBezTo>
                  <a:lnTo>
                    <a:pt x="121256" y="403582"/>
                  </a:lnTo>
                  <a:cubicBezTo>
                    <a:pt x="121351" y="404154"/>
                    <a:pt x="122875" y="405106"/>
                    <a:pt x="123827" y="405106"/>
                  </a:cubicBezTo>
                  <a:cubicBezTo>
                    <a:pt x="124684" y="405106"/>
                    <a:pt x="126113" y="404154"/>
                    <a:pt x="126208" y="403487"/>
                  </a:cubicBezTo>
                  <a:lnTo>
                    <a:pt x="126494" y="401487"/>
                  </a:lnTo>
                  <a:cubicBezTo>
                    <a:pt x="126399" y="399391"/>
                    <a:pt x="127923" y="397201"/>
                    <a:pt x="130018" y="396629"/>
                  </a:cubicBezTo>
                  <a:cubicBezTo>
                    <a:pt x="132019" y="396058"/>
                    <a:pt x="138686" y="396058"/>
                    <a:pt x="139925" y="397867"/>
                  </a:cubicBezTo>
                  <a:cubicBezTo>
                    <a:pt x="141163" y="399677"/>
                    <a:pt x="146878" y="404154"/>
                    <a:pt x="149545" y="403106"/>
                  </a:cubicBezTo>
                  <a:cubicBezTo>
                    <a:pt x="152212" y="402058"/>
                    <a:pt x="159641" y="400630"/>
                    <a:pt x="160594" y="402249"/>
                  </a:cubicBezTo>
                  <a:lnTo>
                    <a:pt x="162023" y="403011"/>
                  </a:lnTo>
                  <a:lnTo>
                    <a:pt x="163832" y="403963"/>
                  </a:lnTo>
                  <a:cubicBezTo>
                    <a:pt x="164690" y="405392"/>
                    <a:pt x="166214" y="407011"/>
                    <a:pt x="167166" y="407488"/>
                  </a:cubicBezTo>
                  <a:lnTo>
                    <a:pt x="167452" y="407297"/>
                  </a:lnTo>
                  <a:cubicBezTo>
                    <a:pt x="171071" y="405202"/>
                    <a:pt x="175167" y="405297"/>
                    <a:pt x="179263" y="405011"/>
                  </a:cubicBezTo>
                  <a:lnTo>
                    <a:pt x="180215" y="404916"/>
                  </a:lnTo>
                  <a:cubicBezTo>
                    <a:pt x="181263" y="402630"/>
                    <a:pt x="182501" y="402058"/>
                    <a:pt x="182977" y="403773"/>
                  </a:cubicBezTo>
                  <a:lnTo>
                    <a:pt x="183930" y="404725"/>
                  </a:lnTo>
                  <a:cubicBezTo>
                    <a:pt x="184406" y="405202"/>
                    <a:pt x="186121" y="405106"/>
                    <a:pt x="187264" y="404916"/>
                  </a:cubicBezTo>
                  <a:lnTo>
                    <a:pt x="196598" y="403487"/>
                  </a:lnTo>
                  <a:cubicBezTo>
                    <a:pt x="198884" y="401773"/>
                    <a:pt x="199265" y="400153"/>
                    <a:pt x="197456" y="399963"/>
                  </a:cubicBezTo>
                  <a:cubicBezTo>
                    <a:pt x="195646" y="399772"/>
                    <a:pt x="190788" y="397486"/>
                    <a:pt x="189074" y="398153"/>
                  </a:cubicBezTo>
                  <a:cubicBezTo>
                    <a:pt x="187359" y="398820"/>
                    <a:pt x="184787" y="394438"/>
                    <a:pt x="184120" y="394629"/>
                  </a:cubicBezTo>
                  <a:cubicBezTo>
                    <a:pt x="183454" y="394819"/>
                    <a:pt x="180977" y="393581"/>
                    <a:pt x="180977" y="392724"/>
                  </a:cubicBezTo>
                  <a:cubicBezTo>
                    <a:pt x="180977" y="391867"/>
                    <a:pt x="183740" y="388533"/>
                    <a:pt x="187168" y="387961"/>
                  </a:cubicBezTo>
                  <a:lnTo>
                    <a:pt x="190788" y="389390"/>
                  </a:lnTo>
                  <a:lnTo>
                    <a:pt x="193074" y="390343"/>
                  </a:lnTo>
                  <a:cubicBezTo>
                    <a:pt x="195360" y="391581"/>
                    <a:pt x="199551" y="391295"/>
                    <a:pt x="202504" y="389771"/>
                  </a:cubicBezTo>
                  <a:lnTo>
                    <a:pt x="203551" y="393391"/>
                  </a:lnTo>
                  <a:cubicBezTo>
                    <a:pt x="204028" y="395010"/>
                    <a:pt x="203551" y="396343"/>
                    <a:pt x="206600" y="397010"/>
                  </a:cubicBezTo>
                  <a:lnTo>
                    <a:pt x="209171" y="397486"/>
                  </a:lnTo>
                  <a:cubicBezTo>
                    <a:pt x="211933" y="399677"/>
                    <a:pt x="215553" y="400534"/>
                    <a:pt x="217172" y="399391"/>
                  </a:cubicBezTo>
                  <a:lnTo>
                    <a:pt x="218601" y="398248"/>
                  </a:lnTo>
                  <a:lnTo>
                    <a:pt x="219649" y="397486"/>
                  </a:lnTo>
                  <a:cubicBezTo>
                    <a:pt x="220316" y="395867"/>
                    <a:pt x="219934" y="394819"/>
                    <a:pt x="218791" y="395105"/>
                  </a:cubicBezTo>
                  <a:cubicBezTo>
                    <a:pt x="217744" y="395486"/>
                    <a:pt x="215743" y="395200"/>
                    <a:pt x="217553" y="393581"/>
                  </a:cubicBezTo>
                  <a:cubicBezTo>
                    <a:pt x="219363" y="391962"/>
                    <a:pt x="221077" y="386628"/>
                    <a:pt x="222030" y="386723"/>
                  </a:cubicBezTo>
                  <a:cubicBezTo>
                    <a:pt x="222983" y="386914"/>
                    <a:pt x="225173" y="389866"/>
                    <a:pt x="226411" y="392438"/>
                  </a:cubicBezTo>
                  <a:cubicBezTo>
                    <a:pt x="227650" y="395010"/>
                    <a:pt x="240223" y="394819"/>
                    <a:pt x="239080" y="393962"/>
                  </a:cubicBezTo>
                  <a:cubicBezTo>
                    <a:pt x="237937" y="393105"/>
                    <a:pt x="234412" y="390819"/>
                    <a:pt x="233460" y="390628"/>
                  </a:cubicBezTo>
                  <a:cubicBezTo>
                    <a:pt x="232412" y="390438"/>
                    <a:pt x="229650" y="389009"/>
                    <a:pt x="231745" y="388819"/>
                  </a:cubicBezTo>
                  <a:cubicBezTo>
                    <a:pt x="233841" y="388628"/>
                    <a:pt x="239366" y="387295"/>
                    <a:pt x="239556" y="386247"/>
                  </a:cubicBezTo>
                  <a:cubicBezTo>
                    <a:pt x="239746" y="385294"/>
                    <a:pt x="242414" y="383104"/>
                    <a:pt x="244795" y="385009"/>
                  </a:cubicBezTo>
                  <a:lnTo>
                    <a:pt x="244604" y="385199"/>
                  </a:lnTo>
                  <a:lnTo>
                    <a:pt x="237841" y="391962"/>
                  </a:lnTo>
                  <a:cubicBezTo>
                    <a:pt x="244700" y="395296"/>
                    <a:pt x="250986" y="397010"/>
                    <a:pt x="251843" y="395772"/>
                  </a:cubicBezTo>
                  <a:cubicBezTo>
                    <a:pt x="252700" y="394534"/>
                    <a:pt x="254415" y="391105"/>
                    <a:pt x="253843" y="390724"/>
                  </a:cubicBezTo>
                  <a:lnTo>
                    <a:pt x="252986" y="390724"/>
                  </a:lnTo>
                  <a:lnTo>
                    <a:pt x="251081" y="390247"/>
                  </a:lnTo>
                  <a:cubicBezTo>
                    <a:pt x="248986" y="389866"/>
                    <a:pt x="247748" y="388723"/>
                    <a:pt x="248319" y="387771"/>
                  </a:cubicBezTo>
                  <a:cubicBezTo>
                    <a:pt x="248891" y="386818"/>
                    <a:pt x="251748" y="385675"/>
                    <a:pt x="253462" y="387390"/>
                  </a:cubicBezTo>
                  <a:cubicBezTo>
                    <a:pt x="255082" y="389104"/>
                    <a:pt x="261940" y="389676"/>
                    <a:pt x="260797" y="388247"/>
                  </a:cubicBezTo>
                  <a:cubicBezTo>
                    <a:pt x="259749" y="386818"/>
                    <a:pt x="258701" y="384818"/>
                    <a:pt x="261083" y="387009"/>
                  </a:cubicBezTo>
                  <a:cubicBezTo>
                    <a:pt x="263464" y="389200"/>
                    <a:pt x="271274" y="390247"/>
                    <a:pt x="269083" y="390343"/>
                  </a:cubicBezTo>
                  <a:lnTo>
                    <a:pt x="267274" y="390819"/>
                  </a:lnTo>
                  <a:cubicBezTo>
                    <a:pt x="266416" y="391009"/>
                    <a:pt x="265369" y="392152"/>
                    <a:pt x="265369" y="392819"/>
                  </a:cubicBezTo>
                  <a:cubicBezTo>
                    <a:pt x="265369" y="393486"/>
                    <a:pt x="266893" y="394915"/>
                    <a:pt x="267178" y="394819"/>
                  </a:cubicBezTo>
                  <a:lnTo>
                    <a:pt x="270131" y="394057"/>
                  </a:lnTo>
                  <a:cubicBezTo>
                    <a:pt x="273179" y="392724"/>
                    <a:pt x="277942" y="390819"/>
                    <a:pt x="280799" y="389676"/>
                  </a:cubicBezTo>
                  <a:lnTo>
                    <a:pt x="286466" y="389148"/>
                  </a:lnTo>
                  <a:lnTo>
                    <a:pt x="286609" y="389485"/>
                  </a:lnTo>
                  <a:lnTo>
                    <a:pt x="287070" y="389091"/>
                  </a:lnTo>
                  <a:lnTo>
                    <a:pt x="292039" y="388628"/>
                  </a:lnTo>
                  <a:cubicBezTo>
                    <a:pt x="292991" y="388057"/>
                    <a:pt x="294610" y="386437"/>
                    <a:pt x="292039" y="384818"/>
                  </a:cubicBezTo>
                  <a:lnTo>
                    <a:pt x="291848" y="385009"/>
                  </a:lnTo>
                  <a:lnTo>
                    <a:pt x="287070" y="389091"/>
                  </a:lnTo>
                  <a:lnTo>
                    <a:pt x="286466" y="389148"/>
                  </a:lnTo>
                  <a:lnTo>
                    <a:pt x="283181" y="381389"/>
                  </a:lnTo>
                  <a:lnTo>
                    <a:pt x="285752" y="381294"/>
                  </a:lnTo>
                  <a:cubicBezTo>
                    <a:pt x="288515" y="381199"/>
                    <a:pt x="291467" y="381675"/>
                    <a:pt x="294134" y="382437"/>
                  </a:cubicBezTo>
                  <a:lnTo>
                    <a:pt x="297182" y="383294"/>
                  </a:lnTo>
                  <a:cubicBezTo>
                    <a:pt x="300421" y="384723"/>
                    <a:pt x="304993" y="384818"/>
                    <a:pt x="307279" y="383485"/>
                  </a:cubicBezTo>
                  <a:cubicBezTo>
                    <a:pt x="309565" y="382151"/>
                    <a:pt x="316518" y="379579"/>
                    <a:pt x="316708" y="381199"/>
                  </a:cubicBezTo>
                  <a:lnTo>
                    <a:pt x="316899" y="381199"/>
                  </a:lnTo>
                  <a:cubicBezTo>
                    <a:pt x="319280" y="381199"/>
                    <a:pt x="321852" y="380437"/>
                    <a:pt x="323948" y="381008"/>
                  </a:cubicBezTo>
                  <a:lnTo>
                    <a:pt x="325567" y="381484"/>
                  </a:lnTo>
                  <a:cubicBezTo>
                    <a:pt x="327567" y="382818"/>
                    <a:pt x="329282" y="382818"/>
                    <a:pt x="329472" y="381580"/>
                  </a:cubicBezTo>
                  <a:cubicBezTo>
                    <a:pt x="329662" y="380341"/>
                    <a:pt x="330806" y="376627"/>
                    <a:pt x="331663" y="376627"/>
                  </a:cubicBezTo>
                  <a:lnTo>
                    <a:pt x="332044" y="376912"/>
                  </a:lnTo>
                  <a:cubicBezTo>
                    <a:pt x="335758" y="379865"/>
                    <a:pt x="339664" y="382627"/>
                    <a:pt x="342902" y="385866"/>
                  </a:cubicBezTo>
                  <a:cubicBezTo>
                    <a:pt x="345379" y="388342"/>
                    <a:pt x="348332" y="389104"/>
                    <a:pt x="351856" y="388533"/>
                  </a:cubicBezTo>
                  <a:lnTo>
                    <a:pt x="353189" y="388342"/>
                  </a:lnTo>
                  <a:cubicBezTo>
                    <a:pt x="354523" y="387485"/>
                    <a:pt x="354618" y="385771"/>
                    <a:pt x="353475" y="384437"/>
                  </a:cubicBezTo>
                  <a:lnTo>
                    <a:pt x="352618" y="384532"/>
                  </a:lnTo>
                  <a:lnTo>
                    <a:pt x="347284" y="385009"/>
                  </a:lnTo>
                  <a:cubicBezTo>
                    <a:pt x="343759" y="381580"/>
                    <a:pt x="341664" y="377674"/>
                    <a:pt x="342616" y="376531"/>
                  </a:cubicBezTo>
                  <a:cubicBezTo>
                    <a:pt x="343569" y="375293"/>
                    <a:pt x="347284" y="371674"/>
                    <a:pt x="347569" y="373102"/>
                  </a:cubicBezTo>
                  <a:cubicBezTo>
                    <a:pt x="347855" y="374531"/>
                    <a:pt x="351570" y="378055"/>
                    <a:pt x="355570" y="379198"/>
                  </a:cubicBezTo>
                  <a:lnTo>
                    <a:pt x="359095" y="379770"/>
                  </a:lnTo>
                  <a:cubicBezTo>
                    <a:pt x="363476" y="380437"/>
                    <a:pt x="366715" y="378436"/>
                    <a:pt x="369763" y="376150"/>
                  </a:cubicBezTo>
                  <a:lnTo>
                    <a:pt x="370715" y="375484"/>
                  </a:lnTo>
                  <a:cubicBezTo>
                    <a:pt x="372144" y="375103"/>
                    <a:pt x="374620" y="373864"/>
                    <a:pt x="376049" y="372817"/>
                  </a:cubicBezTo>
                  <a:cubicBezTo>
                    <a:pt x="377573" y="371769"/>
                    <a:pt x="377668" y="376912"/>
                    <a:pt x="376240" y="377865"/>
                  </a:cubicBezTo>
                  <a:lnTo>
                    <a:pt x="374335" y="378151"/>
                  </a:lnTo>
                  <a:lnTo>
                    <a:pt x="373287" y="378341"/>
                  </a:lnTo>
                  <a:cubicBezTo>
                    <a:pt x="372144" y="378817"/>
                    <a:pt x="371001" y="380532"/>
                    <a:pt x="370620" y="382151"/>
                  </a:cubicBezTo>
                  <a:cubicBezTo>
                    <a:pt x="370239" y="383770"/>
                    <a:pt x="372620" y="388628"/>
                    <a:pt x="373954" y="388438"/>
                  </a:cubicBezTo>
                  <a:cubicBezTo>
                    <a:pt x="375287" y="388247"/>
                    <a:pt x="379669" y="386628"/>
                    <a:pt x="381098" y="385294"/>
                  </a:cubicBezTo>
                  <a:cubicBezTo>
                    <a:pt x="382431" y="383866"/>
                    <a:pt x="381859" y="378151"/>
                    <a:pt x="382050" y="377103"/>
                  </a:cubicBezTo>
                  <a:lnTo>
                    <a:pt x="382717" y="376341"/>
                  </a:lnTo>
                  <a:cubicBezTo>
                    <a:pt x="383002" y="375960"/>
                    <a:pt x="384336" y="375960"/>
                    <a:pt x="385098" y="376150"/>
                  </a:cubicBezTo>
                  <a:cubicBezTo>
                    <a:pt x="385669" y="376246"/>
                    <a:pt x="386527" y="377008"/>
                    <a:pt x="386432" y="377389"/>
                  </a:cubicBezTo>
                  <a:cubicBezTo>
                    <a:pt x="385860" y="379294"/>
                    <a:pt x="384908" y="381103"/>
                    <a:pt x="384336" y="382913"/>
                  </a:cubicBezTo>
                  <a:cubicBezTo>
                    <a:pt x="384241" y="383294"/>
                    <a:pt x="385003" y="384247"/>
                    <a:pt x="385669" y="384437"/>
                  </a:cubicBezTo>
                  <a:lnTo>
                    <a:pt x="388146" y="385294"/>
                  </a:lnTo>
                  <a:cubicBezTo>
                    <a:pt x="391956" y="386342"/>
                    <a:pt x="394337" y="386152"/>
                    <a:pt x="393385" y="384723"/>
                  </a:cubicBezTo>
                  <a:lnTo>
                    <a:pt x="392908" y="384151"/>
                  </a:lnTo>
                  <a:cubicBezTo>
                    <a:pt x="391384" y="382437"/>
                    <a:pt x="391099" y="380913"/>
                    <a:pt x="394051" y="380341"/>
                  </a:cubicBezTo>
                  <a:cubicBezTo>
                    <a:pt x="394909" y="380246"/>
                    <a:pt x="396623" y="381580"/>
                    <a:pt x="397004" y="382532"/>
                  </a:cubicBezTo>
                  <a:lnTo>
                    <a:pt x="397576" y="383675"/>
                  </a:lnTo>
                  <a:cubicBezTo>
                    <a:pt x="397385" y="385104"/>
                    <a:pt x="400433" y="385009"/>
                    <a:pt x="404434" y="383389"/>
                  </a:cubicBezTo>
                  <a:lnTo>
                    <a:pt x="407006" y="381484"/>
                  </a:lnTo>
                  <a:lnTo>
                    <a:pt x="407958" y="380722"/>
                  </a:lnTo>
                  <a:cubicBezTo>
                    <a:pt x="407386" y="378532"/>
                    <a:pt x="405958" y="376722"/>
                    <a:pt x="404815" y="376912"/>
                  </a:cubicBezTo>
                  <a:cubicBezTo>
                    <a:pt x="403672" y="377008"/>
                    <a:pt x="399766" y="376055"/>
                    <a:pt x="399766" y="374245"/>
                  </a:cubicBezTo>
                  <a:cubicBezTo>
                    <a:pt x="399766" y="372531"/>
                    <a:pt x="400909" y="368054"/>
                    <a:pt x="402338" y="368435"/>
                  </a:cubicBezTo>
                  <a:lnTo>
                    <a:pt x="402719" y="369197"/>
                  </a:lnTo>
                  <a:lnTo>
                    <a:pt x="405291" y="373864"/>
                  </a:lnTo>
                  <a:cubicBezTo>
                    <a:pt x="410720" y="373483"/>
                    <a:pt x="414530" y="372721"/>
                    <a:pt x="413864" y="372150"/>
                  </a:cubicBezTo>
                  <a:lnTo>
                    <a:pt x="413578" y="371578"/>
                  </a:lnTo>
                  <a:cubicBezTo>
                    <a:pt x="412149" y="369197"/>
                    <a:pt x="415102" y="369578"/>
                    <a:pt x="415864" y="369864"/>
                  </a:cubicBezTo>
                  <a:lnTo>
                    <a:pt x="420055" y="371197"/>
                  </a:lnTo>
                  <a:cubicBezTo>
                    <a:pt x="425293" y="373293"/>
                    <a:pt x="426627" y="376246"/>
                    <a:pt x="423008" y="377770"/>
                  </a:cubicBezTo>
                  <a:lnTo>
                    <a:pt x="420626" y="379008"/>
                  </a:lnTo>
                  <a:cubicBezTo>
                    <a:pt x="420150" y="379198"/>
                    <a:pt x="420150" y="380341"/>
                    <a:pt x="420341" y="380913"/>
                  </a:cubicBezTo>
                  <a:cubicBezTo>
                    <a:pt x="420531" y="381484"/>
                    <a:pt x="421483" y="382342"/>
                    <a:pt x="421865" y="382246"/>
                  </a:cubicBezTo>
                  <a:cubicBezTo>
                    <a:pt x="424150" y="381675"/>
                    <a:pt x="426436" y="381103"/>
                    <a:pt x="428437" y="380151"/>
                  </a:cubicBezTo>
                  <a:cubicBezTo>
                    <a:pt x="429484" y="379579"/>
                    <a:pt x="430056" y="378246"/>
                    <a:pt x="430532" y="377103"/>
                  </a:cubicBezTo>
                  <a:lnTo>
                    <a:pt x="431770" y="374722"/>
                  </a:lnTo>
                  <a:cubicBezTo>
                    <a:pt x="433104" y="371864"/>
                    <a:pt x="435581" y="369673"/>
                    <a:pt x="437200" y="369769"/>
                  </a:cubicBezTo>
                  <a:cubicBezTo>
                    <a:pt x="438914" y="369864"/>
                    <a:pt x="443296" y="370340"/>
                    <a:pt x="443296" y="370531"/>
                  </a:cubicBezTo>
                  <a:cubicBezTo>
                    <a:pt x="443296" y="370721"/>
                    <a:pt x="442153" y="371388"/>
                    <a:pt x="440724" y="371674"/>
                  </a:cubicBezTo>
                  <a:cubicBezTo>
                    <a:pt x="439295" y="371959"/>
                    <a:pt x="436247" y="375103"/>
                    <a:pt x="437962" y="377960"/>
                  </a:cubicBezTo>
                  <a:lnTo>
                    <a:pt x="439581" y="380151"/>
                  </a:lnTo>
                  <a:lnTo>
                    <a:pt x="440152" y="381008"/>
                  </a:lnTo>
                  <a:cubicBezTo>
                    <a:pt x="441295" y="381675"/>
                    <a:pt x="443010" y="381484"/>
                    <a:pt x="444058" y="380722"/>
                  </a:cubicBezTo>
                  <a:lnTo>
                    <a:pt x="445010" y="380056"/>
                  </a:lnTo>
                  <a:lnTo>
                    <a:pt x="445772" y="379484"/>
                  </a:lnTo>
                  <a:cubicBezTo>
                    <a:pt x="446629" y="378913"/>
                    <a:pt x="448344" y="380151"/>
                    <a:pt x="449582" y="382246"/>
                  </a:cubicBezTo>
                  <a:lnTo>
                    <a:pt x="450630" y="382246"/>
                  </a:lnTo>
                  <a:cubicBezTo>
                    <a:pt x="452821" y="382246"/>
                    <a:pt x="455488" y="381484"/>
                    <a:pt x="457107" y="380246"/>
                  </a:cubicBezTo>
                  <a:lnTo>
                    <a:pt x="458345" y="379389"/>
                  </a:lnTo>
                  <a:cubicBezTo>
                    <a:pt x="458631" y="377484"/>
                    <a:pt x="459107" y="374722"/>
                    <a:pt x="459583" y="373293"/>
                  </a:cubicBezTo>
                  <a:cubicBezTo>
                    <a:pt x="459965" y="371864"/>
                    <a:pt x="467870" y="366054"/>
                    <a:pt x="467680" y="366530"/>
                  </a:cubicBezTo>
                  <a:cubicBezTo>
                    <a:pt x="467489" y="367006"/>
                    <a:pt x="464727" y="371674"/>
                    <a:pt x="465108" y="373579"/>
                  </a:cubicBezTo>
                  <a:cubicBezTo>
                    <a:pt x="465489" y="375484"/>
                    <a:pt x="471680" y="379675"/>
                    <a:pt x="476538" y="379198"/>
                  </a:cubicBezTo>
                  <a:lnTo>
                    <a:pt x="480919" y="382246"/>
                  </a:lnTo>
                  <a:lnTo>
                    <a:pt x="483206" y="383770"/>
                  </a:lnTo>
                  <a:cubicBezTo>
                    <a:pt x="482729" y="381484"/>
                    <a:pt x="482539" y="376817"/>
                    <a:pt x="482825" y="373388"/>
                  </a:cubicBezTo>
                  <a:lnTo>
                    <a:pt x="487682" y="374245"/>
                  </a:lnTo>
                  <a:cubicBezTo>
                    <a:pt x="492445" y="375103"/>
                    <a:pt x="486539" y="376436"/>
                    <a:pt x="487396" y="377293"/>
                  </a:cubicBezTo>
                  <a:cubicBezTo>
                    <a:pt x="487968" y="377960"/>
                    <a:pt x="490254" y="378436"/>
                    <a:pt x="490540" y="378151"/>
                  </a:cubicBezTo>
                  <a:lnTo>
                    <a:pt x="491778" y="377008"/>
                  </a:lnTo>
                  <a:cubicBezTo>
                    <a:pt x="492921" y="375103"/>
                    <a:pt x="495302" y="374531"/>
                    <a:pt x="497017" y="375579"/>
                  </a:cubicBezTo>
                  <a:lnTo>
                    <a:pt x="498826" y="376055"/>
                  </a:lnTo>
                  <a:lnTo>
                    <a:pt x="504446" y="377674"/>
                  </a:lnTo>
                  <a:cubicBezTo>
                    <a:pt x="510542" y="376246"/>
                    <a:pt x="522163" y="373960"/>
                    <a:pt x="530259" y="372626"/>
                  </a:cubicBezTo>
                  <a:lnTo>
                    <a:pt x="530926" y="373388"/>
                  </a:lnTo>
                  <a:lnTo>
                    <a:pt x="532450" y="375103"/>
                  </a:lnTo>
                  <a:cubicBezTo>
                    <a:pt x="534450" y="375007"/>
                    <a:pt x="537212" y="375484"/>
                    <a:pt x="538641" y="376246"/>
                  </a:cubicBezTo>
                  <a:lnTo>
                    <a:pt x="538832" y="376055"/>
                  </a:lnTo>
                  <a:cubicBezTo>
                    <a:pt x="541117" y="374150"/>
                    <a:pt x="544737" y="376246"/>
                    <a:pt x="546261" y="374817"/>
                  </a:cubicBezTo>
                  <a:lnTo>
                    <a:pt x="547785" y="373388"/>
                  </a:lnTo>
                  <a:cubicBezTo>
                    <a:pt x="548547" y="371007"/>
                    <a:pt x="550261" y="367768"/>
                    <a:pt x="551690" y="366340"/>
                  </a:cubicBezTo>
                  <a:lnTo>
                    <a:pt x="553405" y="365863"/>
                  </a:lnTo>
                  <a:lnTo>
                    <a:pt x="554357" y="365578"/>
                  </a:lnTo>
                  <a:cubicBezTo>
                    <a:pt x="555976" y="366721"/>
                    <a:pt x="558262" y="368626"/>
                    <a:pt x="559406" y="369769"/>
                  </a:cubicBezTo>
                  <a:cubicBezTo>
                    <a:pt x="560549" y="371007"/>
                    <a:pt x="565120" y="374150"/>
                    <a:pt x="565787" y="375007"/>
                  </a:cubicBezTo>
                  <a:cubicBezTo>
                    <a:pt x="566454" y="375865"/>
                    <a:pt x="572169" y="375484"/>
                    <a:pt x="576932" y="372245"/>
                  </a:cubicBezTo>
                  <a:lnTo>
                    <a:pt x="583313" y="375865"/>
                  </a:lnTo>
                  <a:cubicBezTo>
                    <a:pt x="588171" y="378627"/>
                    <a:pt x="586075" y="370245"/>
                    <a:pt x="591124" y="371864"/>
                  </a:cubicBezTo>
                  <a:cubicBezTo>
                    <a:pt x="591219" y="371864"/>
                    <a:pt x="592267" y="370340"/>
                    <a:pt x="592457" y="369388"/>
                  </a:cubicBezTo>
                  <a:cubicBezTo>
                    <a:pt x="592552" y="368911"/>
                    <a:pt x="591505" y="367768"/>
                    <a:pt x="591219" y="367864"/>
                  </a:cubicBezTo>
                  <a:lnTo>
                    <a:pt x="584456" y="368911"/>
                  </a:lnTo>
                  <a:cubicBezTo>
                    <a:pt x="582361" y="364625"/>
                    <a:pt x="580551" y="361006"/>
                    <a:pt x="580456" y="360720"/>
                  </a:cubicBezTo>
                  <a:cubicBezTo>
                    <a:pt x="580360" y="360434"/>
                    <a:pt x="581408" y="359577"/>
                    <a:pt x="582837" y="359386"/>
                  </a:cubicBezTo>
                  <a:lnTo>
                    <a:pt x="583885" y="359005"/>
                  </a:lnTo>
                  <a:lnTo>
                    <a:pt x="584837" y="358624"/>
                  </a:lnTo>
                  <a:cubicBezTo>
                    <a:pt x="586933" y="357196"/>
                    <a:pt x="588076" y="357196"/>
                    <a:pt x="587409" y="358624"/>
                  </a:cubicBezTo>
                  <a:cubicBezTo>
                    <a:pt x="586742" y="360053"/>
                    <a:pt x="587314" y="363863"/>
                    <a:pt x="590076" y="364149"/>
                  </a:cubicBezTo>
                  <a:cubicBezTo>
                    <a:pt x="592838" y="364530"/>
                    <a:pt x="602459" y="363101"/>
                    <a:pt x="606935" y="362815"/>
                  </a:cubicBezTo>
                  <a:cubicBezTo>
                    <a:pt x="611412" y="362625"/>
                    <a:pt x="621890" y="362434"/>
                    <a:pt x="621223" y="363482"/>
                  </a:cubicBezTo>
                  <a:cubicBezTo>
                    <a:pt x="620461" y="364530"/>
                    <a:pt x="615412" y="366244"/>
                    <a:pt x="612079" y="365959"/>
                  </a:cubicBezTo>
                  <a:lnTo>
                    <a:pt x="610555" y="367102"/>
                  </a:lnTo>
                  <a:lnTo>
                    <a:pt x="607221" y="369483"/>
                  </a:lnTo>
                  <a:cubicBezTo>
                    <a:pt x="604459" y="368054"/>
                    <a:pt x="602840" y="368816"/>
                    <a:pt x="603697" y="371197"/>
                  </a:cubicBezTo>
                  <a:lnTo>
                    <a:pt x="605411" y="372721"/>
                  </a:lnTo>
                  <a:cubicBezTo>
                    <a:pt x="607126" y="374245"/>
                    <a:pt x="611317" y="376055"/>
                    <a:pt x="612174" y="375484"/>
                  </a:cubicBezTo>
                  <a:cubicBezTo>
                    <a:pt x="616556" y="372531"/>
                    <a:pt x="621318" y="374912"/>
                    <a:pt x="625700" y="373960"/>
                  </a:cubicBezTo>
                  <a:cubicBezTo>
                    <a:pt x="626842" y="373674"/>
                    <a:pt x="627604" y="372340"/>
                    <a:pt x="628652" y="371674"/>
                  </a:cubicBezTo>
                  <a:cubicBezTo>
                    <a:pt x="630271" y="370531"/>
                    <a:pt x="632939" y="369673"/>
                    <a:pt x="633605" y="368245"/>
                  </a:cubicBezTo>
                  <a:lnTo>
                    <a:pt x="634558" y="366149"/>
                  </a:lnTo>
                  <a:cubicBezTo>
                    <a:pt x="634367" y="363577"/>
                    <a:pt x="637701" y="361387"/>
                    <a:pt x="641987" y="361387"/>
                  </a:cubicBezTo>
                  <a:lnTo>
                    <a:pt x="645416" y="361482"/>
                  </a:lnTo>
                  <a:lnTo>
                    <a:pt x="645702" y="361482"/>
                  </a:lnTo>
                  <a:cubicBezTo>
                    <a:pt x="646178" y="362625"/>
                    <a:pt x="645131" y="363673"/>
                    <a:pt x="643225" y="363673"/>
                  </a:cubicBezTo>
                  <a:cubicBezTo>
                    <a:pt x="641320" y="363673"/>
                    <a:pt x="636749" y="364625"/>
                    <a:pt x="636749" y="365673"/>
                  </a:cubicBezTo>
                  <a:cubicBezTo>
                    <a:pt x="636749" y="366816"/>
                    <a:pt x="640654" y="371197"/>
                    <a:pt x="645511" y="371864"/>
                  </a:cubicBezTo>
                  <a:cubicBezTo>
                    <a:pt x="650369" y="372531"/>
                    <a:pt x="665228" y="372150"/>
                    <a:pt x="667705" y="374722"/>
                  </a:cubicBezTo>
                  <a:lnTo>
                    <a:pt x="669705" y="370245"/>
                  </a:lnTo>
                  <a:cubicBezTo>
                    <a:pt x="670753" y="367864"/>
                    <a:pt x="667705" y="366244"/>
                    <a:pt x="664561" y="365482"/>
                  </a:cubicBezTo>
                  <a:cubicBezTo>
                    <a:pt x="663037" y="365101"/>
                    <a:pt x="661704" y="364149"/>
                    <a:pt x="660656" y="363101"/>
                  </a:cubicBezTo>
                  <a:lnTo>
                    <a:pt x="659990" y="362434"/>
                  </a:lnTo>
                  <a:cubicBezTo>
                    <a:pt x="659799" y="361291"/>
                    <a:pt x="661037" y="359958"/>
                    <a:pt x="662657" y="359577"/>
                  </a:cubicBezTo>
                  <a:lnTo>
                    <a:pt x="664085" y="359672"/>
                  </a:lnTo>
                  <a:lnTo>
                    <a:pt x="665228" y="359767"/>
                  </a:lnTo>
                  <a:cubicBezTo>
                    <a:pt x="666371" y="359863"/>
                    <a:pt x="668371" y="359386"/>
                    <a:pt x="669610" y="358815"/>
                  </a:cubicBezTo>
                  <a:cubicBezTo>
                    <a:pt x="670943" y="358243"/>
                    <a:pt x="674372" y="358339"/>
                    <a:pt x="673229" y="359577"/>
                  </a:cubicBezTo>
                  <a:cubicBezTo>
                    <a:pt x="672086" y="360815"/>
                    <a:pt x="670372" y="365292"/>
                    <a:pt x="672086" y="366435"/>
                  </a:cubicBezTo>
                  <a:lnTo>
                    <a:pt x="673515" y="367197"/>
                  </a:lnTo>
                  <a:lnTo>
                    <a:pt x="675134" y="368149"/>
                  </a:lnTo>
                  <a:cubicBezTo>
                    <a:pt x="677134" y="369007"/>
                    <a:pt x="679230" y="367959"/>
                    <a:pt x="679992" y="365768"/>
                  </a:cubicBezTo>
                  <a:lnTo>
                    <a:pt x="679516" y="363958"/>
                  </a:lnTo>
                  <a:cubicBezTo>
                    <a:pt x="679230" y="362815"/>
                    <a:pt x="677325" y="362149"/>
                    <a:pt x="679420" y="360910"/>
                  </a:cubicBezTo>
                  <a:lnTo>
                    <a:pt x="680278" y="360434"/>
                  </a:lnTo>
                  <a:cubicBezTo>
                    <a:pt x="681325" y="359672"/>
                    <a:pt x="682468" y="360053"/>
                    <a:pt x="682659" y="361196"/>
                  </a:cubicBezTo>
                  <a:cubicBezTo>
                    <a:pt x="682850" y="362434"/>
                    <a:pt x="686659" y="365387"/>
                    <a:pt x="690374" y="364625"/>
                  </a:cubicBezTo>
                  <a:lnTo>
                    <a:pt x="693517" y="364054"/>
                  </a:lnTo>
                  <a:lnTo>
                    <a:pt x="695518" y="363673"/>
                  </a:lnTo>
                  <a:cubicBezTo>
                    <a:pt x="697613" y="363482"/>
                    <a:pt x="701042" y="363101"/>
                    <a:pt x="703138" y="362815"/>
                  </a:cubicBezTo>
                  <a:cubicBezTo>
                    <a:pt x="705138" y="362530"/>
                    <a:pt x="710282" y="363101"/>
                    <a:pt x="711139" y="364911"/>
                  </a:cubicBezTo>
                  <a:cubicBezTo>
                    <a:pt x="711901" y="366816"/>
                    <a:pt x="715901" y="371674"/>
                    <a:pt x="717140" y="371388"/>
                  </a:cubicBezTo>
                  <a:cubicBezTo>
                    <a:pt x="718378" y="371102"/>
                    <a:pt x="721902" y="369388"/>
                    <a:pt x="722474" y="368340"/>
                  </a:cubicBezTo>
                  <a:cubicBezTo>
                    <a:pt x="723140" y="367292"/>
                    <a:pt x="721807" y="363101"/>
                    <a:pt x="718949" y="361577"/>
                  </a:cubicBezTo>
                  <a:cubicBezTo>
                    <a:pt x="716092" y="360053"/>
                    <a:pt x="718664" y="353576"/>
                    <a:pt x="720378" y="354624"/>
                  </a:cubicBezTo>
                  <a:cubicBezTo>
                    <a:pt x="722092" y="355672"/>
                    <a:pt x="726093" y="358243"/>
                    <a:pt x="726474" y="357577"/>
                  </a:cubicBezTo>
                  <a:lnTo>
                    <a:pt x="726855" y="357005"/>
                  </a:lnTo>
                  <a:lnTo>
                    <a:pt x="727236" y="356338"/>
                  </a:lnTo>
                  <a:cubicBezTo>
                    <a:pt x="727617" y="355576"/>
                    <a:pt x="727998" y="355957"/>
                    <a:pt x="728093" y="357196"/>
                  </a:cubicBezTo>
                  <a:cubicBezTo>
                    <a:pt x="728093" y="358434"/>
                    <a:pt x="727712" y="362053"/>
                    <a:pt x="727712" y="362720"/>
                  </a:cubicBezTo>
                  <a:cubicBezTo>
                    <a:pt x="727808" y="363387"/>
                    <a:pt x="729046" y="365101"/>
                    <a:pt x="730475" y="365006"/>
                  </a:cubicBezTo>
                  <a:lnTo>
                    <a:pt x="731427" y="364530"/>
                  </a:lnTo>
                  <a:cubicBezTo>
                    <a:pt x="732475" y="364054"/>
                    <a:pt x="733237" y="363101"/>
                    <a:pt x="734189" y="362339"/>
                  </a:cubicBezTo>
                  <a:cubicBezTo>
                    <a:pt x="737142" y="360053"/>
                    <a:pt x="739333" y="359767"/>
                    <a:pt x="739809" y="363768"/>
                  </a:cubicBezTo>
                  <a:cubicBezTo>
                    <a:pt x="739809" y="363958"/>
                    <a:pt x="741428" y="364149"/>
                    <a:pt x="742190" y="364149"/>
                  </a:cubicBezTo>
                  <a:lnTo>
                    <a:pt x="745905" y="363958"/>
                  </a:lnTo>
                  <a:cubicBezTo>
                    <a:pt x="748191" y="361482"/>
                    <a:pt x="749810" y="360625"/>
                    <a:pt x="749525" y="362053"/>
                  </a:cubicBezTo>
                  <a:cubicBezTo>
                    <a:pt x="749239" y="363482"/>
                    <a:pt x="749429" y="367673"/>
                    <a:pt x="751144" y="366625"/>
                  </a:cubicBezTo>
                  <a:cubicBezTo>
                    <a:pt x="752858" y="365578"/>
                    <a:pt x="756954" y="363863"/>
                    <a:pt x="757240" y="364530"/>
                  </a:cubicBezTo>
                  <a:lnTo>
                    <a:pt x="757716" y="365006"/>
                  </a:lnTo>
                  <a:cubicBezTo>
                    <a:pt x="760764" y="368054"/>
                    <a:pt x="765908" y="370150"/>
                    <a:pt x="767146" y="368721"/>
                  </a:cubicBezTo>
                  <a:cubicBezTo>
                    <a:pt x="770289" y="365101"/>
                    <a:pt x="764860" y="365863"/>
                    <a:pt x="763431" y="364339"/>
                  </a:cubicBezTo>
                  <a:lnTo>
                    <a:pt x="762098" y="362911"/>
                  </a:lnTo>
                  <a:cubicBezTo>
                    <a:pt x="761717" y="360720"/>
                    <a:pt x="761431" y="356910"/>
                    <a:pt x="761621" y="354529"/>
                  </a:cubicBezTo>
                  <a:lnTo>
                    <a:pt x="763526" y="353005"/>
                  </a:lnTo>
                  <a:cubicBezTo>
                    <a:pt x="764193" y="352528"/>
                    <a:pt x="766098" y="352433"/>
                    <a:pt x="766860" y="352814"/>
                  </a:cubicBezTo>
                  <a:cubicBezTo>
                    <a:pt x="767622" y="353290"/>
                    <a:pt x="768098" y="354719"/>
                    <a:pt x="767812" y="355481"/>
                  </a:cubicBezTo>
                  <a:lnTo>
                    <a:pt x="767336" y="357577"/>
                  </a:lnTo>
                  <a:cubicBezTo>
                    <a:pt x="766384" y="359101"/>
                    <a:pt x="767241" y="360910"/>
                    <a:pt x="769146" y="361672"/>
                  </a:cubicBezTo>
                  <a:lnTo>
                    <a:pt x="770670" y="362625"/>
                  </a:lnTo>
                  <a:cubicBezTo>
                    <a:pt x="772861" y="364054"/>
                    <a:pt x="774099" y="363006"/>
                    <a:pt x="776099" y="362244"/>
                  </a:cubicBezTo>
                  <a:lnTo>
                    <a:pt x="778004" y="361482"/>
                  </a:lnTo>
                  <a:cubicBezTo>
                    <a:pt x="780767" y="361863"/>
                    <a:pt x="784291" y="363577"/>
                    <a:pt x="785815" y="365292"/>
                  </a:cubicBezTo>
                  <a:cubicBezTo>
                    <a:pt x="787339" y="367102"/>
                    <a:pt x="786386" y="373102"/>
                    <a:pt x="783529" y="373579"/>
                  </a:cubicBezTo>
                  <a:lnTo>
                    <a:pt x="780671" y="370626"/>
                  </a:lnTo>
                  <a:cubicBezTo>
                    <a:pt x="776766" y="366530"/>
                    <a:pt x="776004" y="366625"/>
                    <a:pt x="770003" y="371007"/>
                  </a:cubicBezTo>
                  <a:cubicBezTo>
                    <a:pt x="768860" y="371864"/>
                    <a:pt x="766955" y="371864"/>
                    <a:pt x="765717" y="372531"/>
                  </a:cubicBezTo>
                  <a:lnTo>
                    <a:pt x="762574" y="374341"/>
                  </a:lnTo>
                  <a:cubicBezTo>
                    <a:pt x="763050" y="377198"/>
                    <a:pt x="766955" y="378436"/>
                    <a:pt x="771337" y="377103"/>
                  </a:cubicBezTo>
                  <a:lnTo>
                    <a:pt x="775337" y="375865"/>
                  </a:lnTo>
                  <a:lnTo>
                    <a:pt x="786767" y="379579"/>
                  </a:lnTo>
                  <a:lnTo>
                    <a:pt x="788196" y="379389"/>
                  </a:lnTo>
                  <a:cubicBezTo>
                    <a:pt x="789720" y="379198"/>
                    <a:pt x="795244" y="376531"/>
                    <a:pt x="800388" y="373674"/>
                  </a:cubicBezTo>
                  <a:lnTo>
                    <a:pt x="806293" y="373769"/>
                  </a:lnTo>
                  <a:lnTo>
                    <a:pt x="812390" y="373960"/>
                  </a:lnTo>
                  <a:cubicBezTo>
                    <a:pt x="814580" y="373007"/>
                    <a:pt x="815533" y="371483"/>
                    <a:pt x="814580" y="370626"/>
                  </a:cubicBezTo>
                  <a:lnTo>
                    <a:pt x="813533" y="370054"/>
                  </a:lnTo>
                  <a:cubicBezTo>
                    <a:pt x="812961" y="369673"/>
                    <a:pt x="811913" y="369483"/>
                    <a:pt x="811246" y="369578"/>
                  </a:cubicBezTo>
                  <a:lnTo>
                    <a:pt x="801912" y="370816"/>
                  </a:lnTo>
                  <a:cubicBezTo>
                    <a:pt x="798769" y="367578"/>
                    <a:pt x="795530" y="364530"/>
                    <a:pt x="794673" y="363958"/>
                  </a:cubicBezTo>
                  <a:cubicBezTo>
                    <a:pt x="793816" y="363482"/>
                    <a:pt x="793149" y="360720"/>
                    <a:pt x="796102" y="359482"/>
                  </a:cubicBezTo>
                  <a:cubicBezTo>
                    <a:pt x="798959" y="358243"/>
                    <a:pt x="806770" y="363387"/>
                    <a:pt x="808389" y="363768"/>
                  </a:cubicBezTo>
                  <a:cubicBezTo>
                    <a:pt x="810008" y="364149"/>
                    <a:pt x="813628" y="360529"/>
                    <a:pt x="816104" y="359005"/>
                  </a:cubicBezTo>
                  <a:lnTo>
                    <a:pt x="818200" y="359291"/>
                  </a:lnTo>
                  <a:lnTo>
                    <a:pt x="825248" y="360434"/>
                  </a:lnTo>
                  <a:cubicBezTo>
                    <a:pt x="830868" y="359005"/>
                    <a:pt x="834583" y="356243"/>
                    <a:pt x="833440" y="354338"/>
                  </a:cubicBezTo>
                  <a:cubicBezTo>
                    <a:pt x="832392" y="352433"/>
                    <a:pt x="832297" y="347575"/>
                    <a:pt x="836011" y="348433"/>
                  </a:cubicBezTo>
                  <a:lnTo>
                    <a:pt x="838393" y="344908"/>
                  </a:lnTo>
                  <a:lnTo>
                    <a:pt x="839155" y="343765"/>
                  </a:lnTo>
                  <a:cubicBezTo>
                    <a:pt x="840107" y="342432"/>
                    <a:pt x="833916" y="343765"/>
                    <a:pt x="825534" y="346813"/>
                  </a:cubicBezTo>
                  <a:lnTo>
                    <a:pt x="820771" y="338241"/>
                  </a:lnTo>
                  <a:cubicBezTo>
                    <a:pt x="820676" y="338050"/>
                    <a:pt x="818104" y="338336"/>
                    <a:pt x="817533" y="338908"/>
                  </a:cubicBezTo>
                  <a:lnTo>
                    <a:pt x="815818" y="340527"/>
                  </a:lnTo>
                  <a:cubicBezTo>
                    <a:pt x="814104" y="342718"/>
                    <a:pt x="812485" y="343575"/>
                    <a:pt x="812199" y="342337"/>
                  </a:cubicBezTo>
                  <a:lnTo>
                    <a:pt x="811913" y="341384"/>
                  </a:lnTo>
                  <a:lnTo>
                    <a:pt x="810484" y="337098"/>
                  </a:lnTo>
                  <a:cubicBezTo>
                    <a:pt x="806579" y="335383"/>
                    <a:pt x="804103" y="335098"/>
                    <a:pt x="805055" y="336526"/>
                  </a:cubicBezTo>
                  <a:cubicBezTo>
                    <a:pt x="806008" y="337860"/>
                    <a:pt x="797626" y="342527"/>
                    <a:pt x="791053" y="342622"/>
                  </a:cubicBezTo>
                  <a:lnTo>
                    <a:pt x="784767" y="342241"/>
                  </a:lnTo>
                  <a:lnTo>
                    <a:pt x="778671" y="341860"/>
                  </a:lnTo>
                  <a:cubicBezTo>
                    <a:pt x="772003" y="341003"/>
                    <a:pt x="762383" y="340813"/>
                    <a:pt x="757335" y="341479"/>
                  </a:cubicBezTo>
                  <a:lnTo>
                    <a:pt x="755716" y="343575"/>
                  </a:lnTo>
                  <a:cubicBezTo>
                    <a:pt x="752668" y="347575"/>
                    <a:pt x="748191" y="347290"/>
                    <a:pt x="744191" y="348909"/>
                  </a:cubicBezTo>
                  <a:lnTo>
                    <a:pt x="739714" y="350623"/>
                  </a:lnTo>
                  <a:cubicBezTo>
                    <a:pt x="738761" y="348623"/>
                    <a:pt x="741524" y="346337"/>
                    <a:pt x="745905" y="345575"/>
                  </a:cubicBezTo>
                  <a:lnTo>
                    <a:pt x="749429" y="344146"/>
                  </a:lnTo>
                  <a:lnTo>
                    <a:pt x="752477" y="342908"/>
                  </a:lnTo>
                  <a:cubicBezTo>
                    <a:pt x="756001" y="340146"/>
                    <a:pt x="756383" y="337765"/>
                    <a:pt x="753430" y="337479"/>
                  </a:cubicBezTo>
                  <a:lnTo>
                    <a:pt x="751620" y="338050"/>
                  </a:lnTo>
                  <a:lnTo>
                    <a:pt x="746762" y="339479"/>
                  </a:lnTo>
                  <a:cubicBezTo>
                    <a:pt x="741619" y="341384"/>
                    <a:pt x="735332" y="343384"/>
                    <a:pt x="732856" y="343861"/>
                  </a:cubicBezTo>
                  <a:cubicBezTo>
                    <a:pt x="730284" y="344337"/>
                    <a:pt x="718949" y="340051"/>
                    <a:pt x="716759" y="339574"/>
                  </a:cubicBezTo>
                  <a:lnTo>
                    <a:pt x="716663" y="342241"/>
                  </a:lnTo>
                  <a:lnTo>
                    <a:pt x="716568" y="343480"/>
                  </a:lnTo>
                  <a:cubicBezTo>
                    <a:pt x="716568" y="345099"/>
                    <a:pt x="714187" y="345861"/>
                    <a:pt x="711329" y="345099"/>
                  </a:cubicBezTo>
                  <a:cubicBezTo>
                    <a:pt x="708376" y="344337"/>
                    <a:pt x="704090" y="351004"/>
                    <a:pt x="703900" y="353290"/>
                  </a:cubicBezTo>
                  <a:lnTo>
                    <a:pt x="703804" y="355386"/>
                  </a:lnTo>
                  <a:cubicBezTo>
                    <a:pt x="703709" y="357005"/>
                    <a:pt x="704281" y="359482"/>
                    <a:pt x="701042" y="358910"/>
                  </a:cubicBezTo>
                  <a:lnTo>
                    <a:pt x="696089" y="358053"/>
                  </a:lnTo>
                  <a:cubicBezTo>
                    <a:pt x="698851" y="356815"/>
                    <a:pt x="701137" y="354529"/>
                    <a:pt x="701137" y="352814"/>
                  </a:cubicBezTo>
                  <a:cubicBezTo>
                    <a:pt x="701137" y="351100"/>
                    <a:pt x="698280" y="347004"/>
                    <a:pt x="694756" y="348814"/>
                  </a:cubicBezTo>
                  <a:lnTo>
                    <a:pt x="694089" y="348337"/>
                  </a:lnTo>
                  <a:cubicBezTo>
                    <a:pt x="689326" y="345099"/>
                    <a:pt x="683040" y="347956"/>
                    <a:pt x="678659" y="345575"/>
                  </a:cubicBezTo>
                  <a:lnTo>
                    <a:pt x="675039" y="343670"/>
                  </a:lnTo>
                  <a:cubicBezTo>
                    <a:pt x="675229" y="345480"/>
                    <a:pt x="673991" y="347956"/>
                    <a:pt x="672277" y="349195"/>
                  </a:cubicBezTo>
                  <a:lnTo>
                    <a:pt x="670372" y="346623"/>
                  </a:lnTo>
                  <a:cubicBezTo>
                    <a:pt x="669610" y="345670"/>
                    <a:pt x="670181" y="343575"/>
                    <a:pt x="667800" y="345385"/>
                  </a:cubicBezTo>
                  <a:cubicBezTo>
                    <a:pt x="666943" y="346051"/>
                    <a:pt x="666181" y="347385"/>
                    <a:pt x="666276" y="348242"/>
                  </a:cubicBezTo>
                  <a:lnTo>
                    <a:pt x="666371" y="349385"/>
                  </a:lnTo>
                  <a:cubicBezTo>
                    <a:pt x="667419" y="350814"/>
                    <a:pt x="665800" y="352433"/>
                    <a:pt x="662752" y="353005"/>
                  </a:cubicBezTo>
                  <a:cubicBezTo>
                    <a:pt x="659704" y="353576"/>
                    <a:pt x="654370" y="349004"/>
                    <a:pt x="652846" y="348052"/>
                  </a:cubicBezTo>
                  <a:cubicBezTo>
                    <a:pt x="651417" y="347194"/>
                    <a:pt x="646559" y="346813"/>
                    <a:pt x="644750" y="349671"/>
                  </a:cubicBezTo>
                  <a:lnTo>
                    <a:pt x="636939" y="348433"/>
                  </a:lnTo>
                  <a:cubicBezTo>
                    <a:pt x="635320" y="348147"/>
                    <a:pt x="633510" y="348528"/>
                    <a:pt x="631795" y="348337"/>
                  </a:cubicBezTo>
                  <a:cubicBezTo>
                    <a:pt x="630843" y="348147"/>
                    <a:pt x="629319" y="347480"/>
                    <a:pt x="629128" y="346813"/>
                  </a:cubicBezTo>
                  <a:cubicBezTo>
                    <a:pt x="628652" y="344908"/>
                    <a:pt x="628938" y="343384"/>
                    <a:pt x="625700" y="345575"/>
                  </a:cubicBezTo>
                  <a:cubicBezTo>
                    <a:pt x="624080" y="346623"/>
                    <a:pt x="620842" y="346432"/>
                    <a:pt x="618460" y="346242"/>
                  </a:cubicBezTo>
                  <a:cubicBezTo>
                    <a:pt x="616556" y="346051"/>
                    <a:pt x="614746" y="344242"/>
                    <a:pt x="613126" y="344527"/>
                  </a:cubicBezTo>
                  <a:cubicBezTo>
                    <a:pt x="611888" y="344718"/>
                    <a:pt x="610936" y="348052"/>
                    <a:pt x="610174" y="347956"/>
                  </a:cubicBezTo>
                  <a:lnTo>
                    <a:pt x="603125" y="347385"/>
                  </a:lnTo>
                  <a:cubicBezTo>
                    <a:pt x="599125" y="351576"/>
                    <a:pt x="591124" y="352624"/>
                    <a:pt x="585218" y="349671"/>
                  </a:cubicBezTo>
                  <a:lnTo>
                    <a:pt x="577027" y="350623"/>
                  </a:lnTo>
                  <a:cubicBezTo>
                    <a:pt x="570454" y="351385"/>
                    <a:pt x="569311" y="351195"/>
                    <a:pt x="564263" y="347290"/>
                  </a:cubicBezTo>
                  <a:cubicBezTo>
                    <a:pt x="563501" y="346718"/>
                    <a:pt x="561977" y="346718"/>
                    <a:pt x="560834" y="346432"/>
                  </a:cubicBezTo>
                  <a:cubicBezTo>
                    <a:pt x="560834" y="346432"/>
                    <a:pt x="551785" y="353576"/>
                    <a:pt x="551690" y="353576"/>
                  </a:cubicBezTo>
                  <a:cubicBezTo>
                    <a:pt x="549214" y="355767"/>
                    <a:pt x="547118" y="359101"/>
                    <a:pt x="542737" y="355100"/>
                  </a:cubicBezTo>
                  <a:cubicBezTo>
                    <a:pt x="541975" y="354338"/>
                    <a:pt x="538736" y="354243"/>
                    <a:pt x="537974" y="354910"/>
                  </a:cubicBezTo>
                  <a:lnTo>
                    <a:pt x="533307" y="358910"/>
                  </a:lnTo>
                  <a:cubicBezTo>
                    <a:pt x="531688" y="355672"/>
                    <a:pt x="528640" y="353957"/>
                    <a:pt x="526544" y="355005"/>
                  </a:cubicBezTo>
                  <a:cubicBezTo>
                    <a:pt x="524449" y="356148"/>
                    <a:pt x="520448" y="356910"/>
                    <a:pt x="520543" y="355195"/>
                  </a:cubicBezTo>
                  <a:cubicBezTo>
                    <a:pt x="520639" y="353576"/>
                    <a:pt x="514733" y="356338"/>
                    <a:pt x="514257" y="356624"/>
                  </a:cubicBezTo>
                  <a:cubicBezTo>
                    <a:pt x="513781" y="356815"/>
                    <a:pt x="509399" y="356243"/>
                    <a:pt x="505113" y="355481"/>
                  </a:cubicBezTo>
                  <a:lnTo>
                    <a:pt x="505494" y="360053"/>
                  </a:lnTo>
                  <a:lnTo>
                    <a:pt x="505780" y="363387"/>
                  </a:lnTo>
                  <a:cubicBezTo>
                    <a:pt x="503208" y="363577"/>
                    <a:pt x="500827" y="364625"/>
                    <a:pt x="500541" y="365578"/>
                  </a:cubicBezTo>
                  <a:cubicBezTo>
                    <a:pt x="500255" y="366530"/>
                    <a:pt x="498445" y="368911"/>
                    <a:pt x="497112" y="368340"/>
                  </a:cubicBezTo>
                  <a:cubicBezTo>
                    <a:pt x="495874" y="367768"/>
                    <a:pt x="492254" y="365863"/>
                    <a:pt x="491778" y="365387"/>
                  </a:cubicBezTo>
                  <a:cubicBezTo>
                    <a:pt x="491302" y="364911"/>
                    <a:pt x="491302" y="363387"/>
                    <a:pt x="492731" y="363196"/>
                  </a:cubicBezTo>
                  <a:cubicBezTo>
                    <a:pt x="494159" y="363006"/>
                    <a:pt x="495112" y="361101"/>
                    <a:pt x="491778" y="359577"/>
                  </a:cubicBezTo>
                  <a:cubicBezTo>
                    <a:pt x="488444" y="358053"/>
                    <a:pt x="480443" y="361482"/>
                    <a:pt x="482158" y="363292"/>
                  </a:cubicBezTo>
                  <a:cubicBezTo>
                    <a:pt x="483872" y="365101"/>
                    <a:pt x="488635" y="369483"/>
                    <a:pt x="486634" y="370721"/>
                  </a:cubicBezTo>
                  <a:lnTo>
                    <a:pt x="485301" y="371578"/>
                  </a:lnTo>
                  <a:lnTo>
                    <a:pt x="477659" y="372641"/>
                  </a:lnTo>
                  <a:lnTo>
                    <a:pt x="478062" y="366435"/>
                  </a:lnTo>
                  <a:cubicBezTo>
                    <a:pt x="476443" y="365006"/>
                    <a:pt x="466346" y="362911"/>
                    <a:pt x="464441" y="359958"/>
                  </a:cubicBezTo>
                  <a:lnTo>
                    <a:pt x="464727" y="355195"/>
                  </a:lnTo>
                  <a:lnTo>
                    <a:pt x="464822" y="354433"/>
                  </a:lnTo>
                  <a:cubicBezTo>
                    <a:pt x="465203" y="353576"/>
                    <a:pt x="464632" y="353005"/>
                    <a:pt x="463679" y="353195"/>
                  </a:cubicBezTo>
                  <a:cubicBezTo>
                    <a:pt x="462632" y="353290"/>
                    <a:pt x="460536" y="356053"/>
                    <a:pt x="459393" y="358529"/>
                  </a:cubicBezTo>
                  <a:cubicBezTo>
                    <a:pt x="458250" y="361006"/>
                    <a:pt x="454250" y="365578"/>
                    <a:pt x="453107" y="362625"/>
                  </a:cubicBezTo>
                  <a:lnTo>
                    <a:pt x="448153" y="363006"/>
                  </a:lnTo>
                  <a:cubicBezTo>
                    <a:pt x="443391" y="363387"/>
                    <a:pt x="438533" y="365863"/>
                    <a:pt x="433675" y="363196"/>
                  </a:cubicBezTo>
                  <a:lnTo>
                    <a:pt x="430532" y="361482"/>
                  </a:lnTo>
                  <a:cubicBezTo>
                    <a:pt x="427199" y="362530"/>
                    <a:pt x="421579" y="364149"/>
                    <a:pt x="418054" y="365197"/>
                  </a:cubicBezTo>
                  <a:lnTo>
                    <a:pt x="415197" y="362530"/>
                  </a:lnTo>
                  <a:cubicBezTo>
                    <a:pt x="414721" y="362053"/>
                    <a:pt x="413101" y="361768"/>
                    <a:pt x="412625" y="362053"/>
                  </a:cubicBezTo>
                  <a:lnTo>
                    <a:pt x="408625" y="364435"/>
                  </a:lnTo>
                  <a:cubicBezTo>
                    <a:pt x="403576" y="366054"/>
                    <a:pt x="397290" y="367197"/>
                    <a:pt x="394528" y="366911"/>
                  </a:cubicBezTo>
                  <a:lnTo>
                    <a:pt x="392051" y="366625"/>
                  </a:lnTo>
                  <a:cubicBezTo>
                    <a:pt x="391099" y="366530"/>
                    <a:pt x="389956" y="365959"/>
                    <a:pt x="389384" y="366244"/>
                  </a:cubicBezTo>
                  <a:cubicBezTo>
                    <a:pt x="385098" y="368149"/>
                    <a:pt x="377954" y="369673"/>
                    <a:pt x="374335" y="368911"/>
                  </a:cubicBezTo>
                  <a:lnTo>
                    <a:pt x="373573" y="368816"/>
                  </a:lnTo>
                  <a:cubicBezTo>
                    <a:pt x="372430" y="367673"/>
                    <a:pt x="370525" y="367864"/>
                    <a:pt x="369286" y="369197"/>
                  </a:cubicBezTo>
                  <a:cubicBezTo>
                    <a:pt x="368048" y="370531"/>
                    <a:pt x="363286" y="373388"/>
                    <a:pt x="363286" y="370626"/>
                  </a:cubicBezTo>
                  <a:cubicBezTo>
                    <a:pt x="363286" y="367768"/>
                    <a:pt x="359761" y="362625"/>
                    <a:pt x="355380" y="364435"/>
                  </a:cubicBezTo>
                  <a:lnTo>
                    <a:pt x="352903" y="366911"/>
                  </a:lnTo>
                  <a:lnTo>
                    <a:pt x="350332" y="369578"/>
                  </a:lnTo>
                  <a:cubicBezTo>
                    <a:pt x="348903" y="368054"/>
                    <a:pt x="346808" y="366149"/>
                    <a:pt x="345760" y="365387"/>
                  </a:cubicBezTo>
                  <a:lnTo>
                    <a:pt x="344902" y="365482"/>
                  </a:lnTo>
                  <a:cubicBezTo>
                    <a:pt x="344045" y="365578"/>
                    <a:pt x="342616" y="366721"/>
                    <a:pt x="342712" y="367197"/>
                  </a:cubicBezTo>
                  <a:lnTo>
                    <a:pt x="343474" y="373483"/>
                  </a:lnTo>
                  <a:cubicBezTo>
                    <a:pt x="337378" y="373198"/>
                    <a:pt x="333282" y="372055"/>
                    <a:pt x="334330" y="371102"/>
                  </a:cubicBezTo>
                  <a:cubicBezTo>
                    <a:pt x="335377" y="370150"/>
                    <a:pt x="337283" y="366530"/>
                    <a:pt x="336520" y="365387"/>
                  </a:cubicBezTo>
                  <a:lnTo>
                    <a:pt x="336044" y="365387"/>
                  </a:lnTo>
                  <a:lnTo>
                    <a:pt x="328519" y="365673"/>
                  </a:lnTo>
                  <a:cubicBezTo>
                    <a:pt x="327186" y="370340"/>
                    <a:pt x="325186" y="373198"/>
                    <a:pt x="324138" y="372055"/>
                  </a:cubicBezTo>
                  <a:cubicBezTo>
                    <a:pt x="323090" y="370816"/>
                    <a:pt x="318994" y="368149"/>
                    <a:pt x="316994" y="368435"/>
                  </a:cubicBezTo>
                  <a:cubicBezTo>
                    <a:pt x="315089" y="368721"/>
                    <a:pt x="312232" y="373483"/>
                    <a:pt x="310708" y="373960"/>
                  </a:cubicBezTo>
                  <a:lnTo>
                    <a:pt x="310327" y="373579"/>
                  </a:lnTo>
                  <a:lnTo>
                    <a:pt x="309374" y="372626"/>
                  </a:lnTo>
                  <a:cubicBezTo>
                    <a:pt x="308803" y="371197"/>
                    <a:pt x="307660" y="370435"/>
                    <a:pt x="306612" y="371007"/>
                  </a:cubicBezTo>
                  <a:lnTo>
                    <a:pt x="305659" y="371197"/>
                  </a:lnTo>
                  <a:cubicBezTo>
                    <a:pt x="304040" y="371483"/>
                    <a:pt x="302326" y="371769"/>
                    <a:pt x="300707" y="371578"/>
                  </a:cubicBezTo>
                  <a:lnTo>
                    <a:pt x="296420" y="371483"/>
                  </a:lnTo>
                  <a:cubicBezTo>
                    <a:pt x="291086" y="370912"/>
                    <a:pt x="286419" y="371102"/>
                    <a:pt x="286133" y="372055"/>
                  </a:cubicBezTo>
                  <a:cubicBezTo>
                    <a:pt x="285848" y="373007"/>
                    <a:pt x="284419" y="374531"/>
                    <a:pt x="283752" y="372531"/>
                  </a:cubicBezTo>
                  <a:cubicBezTo>
                    <a:pt x="283085" y="370626"/>
                    <a:pt x="276037" y="370626"/>
                    <a:pt x="275846" y="371674"/>
                  </a:cubicBezTo>
                  <a:cubicBezTo>
                    <a:pt x="275656" y="372721"/>
                    <a:pt x="274132" y="375769"/>
                    <a:pt x="273084" y="376150"/>
                  </a:cubicBezTo>
                  <a:lnTo>
                    <a:pt x="272703" y="375960"/>
                  </a:lnTo>
                  <a:lnTo>
                    <a:pt x="266512" y="371674"/>
                  </a:lnTo>
                  <a:cubicBezTo>
                    <a:pt x="259082" y="373293"/>
                    <a:pt x="252129" y="375198"/>
                    <a:pt x="250986" y="375865"/>
                  </a:cubicBezTo>
                  <a:lnTo>
                    <a:pt x="249271" y="374722"/>
                  </a:lnTo>
                  <a:cubicBezTo>
                    <a:pt x="246509" y="372912"/>
                    <a:pt x="244700" y="373864"/>
                    <a:pt x="244700" y="376817"/>
                  </a:cubicBezTo>
                  <a:cubicBezTo>
                    <a:pt x="244700" y="377484"/>
                    <a:pt x="245081" y="378436"/>
                    <a:pt x="244604" y="378817"/>
                  </a:cubicBezTo>
                  <a:cubicBezTo>
                    <a:pt x="243937" y="379484"/>
                    <a:pt x="242794" y="379960"/>
                    <a:pt x="241747" y="380151"/>
                  </a:cubicBezTo>
                  <a:lnTo>
                    <a:pt x="241175" y="380246"/>
                  </a:lnTo>
                  <a:cubicBezTo>
                    <a:pt x="240413" y="379675"/>
                    <a:pt x="238508" y="377674"/>
                    <a:pt x="236984" y="375579"/>
                  </a:cubicBezTo>
                  <a:cubicBezTo>
                    <a:pt x="235460" y="373579"/>
                    <a:pt x="227650" y="369864"/>
                    <a:pt x="226507" y="370626"/>
                  </a:cubicBezTo>
                  <a:cubicBezTo>
                    <a:pt x="225364" y="371388"/>
                    <a:pt x="222316" y="374245"/>
                    <a:pt x="219839" y="375293"/>
                  </a:cubicBezTo>
                  <a:cubicBezTo>
                    <a:pt x="217363" y="376341"/>
                    <a:pt x="214791" y="381675"/>
                    <a:pt x="213839" y="381389"/>
                  </a:cubicBezTo>
                  <a:lnTo>
                    <a:pt x="213839" y="381199"/>
                  </a:lnTo>
                  <a:cubicBezTo>
                    <a:pt x="214029" y="379103"/>
                    <a:pt x="212981" y="377484"/>
                    <a:pt x="210409" y="378341"/>
                  </a:cubicBezTo>
                  <a:cubicBezTo>
                    <a:pt x="209266" y="378722"/>
                    <a:pt x="209171" y="381103"/>
                    <a:pt x="208600" y="382627"/>
                  </a:cubicBezTo>
                  <a:lnTo>
                    <a:pt x="208314" y="383199"/>
                  </a:lnTo>
                  <a:cubicBezTo>
                    <a:pt x="207838" y="383866"/>
                    <a:pt x="207742" y="382532"/>
                    <a:pt x="208124" y="380246"/>
                  </a:cubicBezTo>
                  <a:cubicBezTo>
                    <a:pt x="208504" y="377960"/>
                    <a:pt x="206314" y="371578"/>
                    <a:pt x="209266" y="369578"/>
                  </a:cubicBezTo>
                  <a:lnTo>
                    <a:pt x="211838" y="367673"/>
                  </a:lnTo>
                  <a:lnTo>
                    <a:pt x="212886" y="366911"/>
                  </a:lnTo>
                  <a:cubicBezTo>
                    <a:pt x="214029" y="365387"/>
                    <a:pt x="211457" y="364339"/>
                    <a:pt x="207171" y="364435"/>
                  </a:cubicBezTo>
                  <a:lnTo>
                    <a:pt x="205171" y="365768"/>
                  </a:lnTo>
                  <a:cubicBezTo>
                    <a:pt x="201837" y="368054"/>
                    <a:pt x="199837" y="368149"/>
                    <a:pt x="196693" y="365768"/>
                  </a:cubicBezTo>
                  <a:cubicBezTo>
                    <a:pt x="195836" y="365101"/>
                    <a:pt x="192026" y="365673"/>
                    <a:pt x="191074" y="366625"/>
                  </a:cubicBezTo>
                  <a:cubicBezTo>
                    <a:pt x="190216" y="367578"/>
                    <a:pt x="190598" y="369959"/>
                    <a:pt x="191455" y="371293"/>
                  </a:cubicBezTo>
                  <a:lnTo>
                    <a:pt x="192407" y="372721"/>
                  </a:lnTo>
                  <a:cubicBezTo>
                    <a:pt x="194217" y="373674"/>
                    <a:pt x="194598" y="375674"/>
                    <a:pt x="193455" y="377103"/>
                  </a:cubicBezTo>
                  <a:cubicBezTo>
                    <a:pt x="192217" y="378532"/>
                    <a:pt x="186692" y="381580"/>
                    <a:pt x="183454" y="381008"/>
                  </a:cubicBezTo>
                  <a:lnTo>
                    <a:pt x="187168" y="377865"/>
                  </a:lnTo>
                  <a:lnTo>
                    <a:pt x="190693" y="374817"/>
                  </a:lnTo>
                  <a:cubicBezTo>
                    <a:pt x="186787" y="373293"/>
                    <a:pt x="183454" y="373579"/>
                    <a:pt x="183263" y="375484"/>
                  </a:cubicBezTo>
                  <a:cubicBezTo>
                    <a:pt x="182977" y="377389"/>
                    <a:pt x="182216" y="380627"/>
                    <a:pt x="182025" y="378627"/>
                  </a:cubicBezTo>
                  <a:cubicBezTo>
                    <a:pt x="181834" y="376627"/>
                    <a:pt x="175167" y="378913"/>
                    <a:pt x="173738" y="377579"/>
                  </a:cubicBezTo>
                  <a:cubicBezTo>
                    <a:pt x="172309" y="376150"/>
                    <a:pt x="167071" y="373293"/>
                    <a:pt x="165737" y="374722"/>
                  </a:cubicBezTo>
                  <a:cubicBezTo>
                    <a:pt x="164404" y="376150"/>
                    <a:pt x="161165" y="378436"/>
                    <a:pt x="161832" y="376436"/>
                  </a:cubicBezTo>
                  <a:cubicBezTo>
                    <a:pt x="162499" y="374436"/>
                    <a:pt x="155069" y="375769"/>
                    <a:pt x="155069" y="377484"/>
                  </a:cubicBezTo>
                  <a:cubicBezTo>
                    <a:pt x="155069" y="379103"/>
                    <a:pt x="151164" y="384437"/>
                    <a:pt x="146401" y="384342"/>
                  </a:cubicBezTo>
                  <a:lnTo>
                    <a:pt x="142306" y="384723"/>
                  </a:lnTo>
                  <a:cubicBezTo>
                    <a:pt x="139543" y="384913"/>
                    <a:pt x="137067" y="386247"/>
                    <a:pt x="134305" y="386723"/>
                  </a:cubicBezTo>
                  <a:cubicBezTo>
                    <a:pt x="130209" y="387390"/>
                    <a:pt x="132495" y="383008"/>
                    <a:pt x="130209" y="382723"/>
                  </a:cubicBezTo>
                  <a:lnTo>
                    <a:pt x="126494" y="382342"/>
                  </a:lnTo>
                  <a:cubicBezTo>
                    <a:pt x="122208" y="383199"/>
                    <a:pt x="119827" y="384151"/>
                    <a:pt x="121160" y="384437"/>
                  </a:cubicBezTo>
                  <a:cubicBezTo>
                    <a:pt x="122494" y="384723"/>
                    <a:pt x="124970" y="387676"/>
                    <a:pt x="123637" y="390438"/>
                  </a:cubicBezTo>
                  <a:lnTo>
                    <a:pt x="120303" y="388914"/>
                  </a:lnTo>
                  <a:cubicBezTo>
                    <a:pt x="116969" y="387390"/>
                    <a:pt x="116112" y="392438"/>
                    <a:pt x="112874" y="389771"/>
                  </a:cubicBezTo>
                  <a:cubicBezTo>
                    <a:pt x="111445" y="388533"/>
                    <a:pt x="108206" y="388914"/>
                    <a:pt x="106111" y="388152"/>
                  </a:cubicBezTo>
                  <a:cubicBezTo>
                    <a:pt x="103539" y="387199"/>
                    <a:pt x="101348" y="385580"/>
                    <a:pt x="98776" y="384818"/>
                  </a:cubicBezTo>
                  <a:lnTo>
                    <a:pt x="97062" y="384342"/>
                  </a:lnTo>
                  <a:cubicBezTo>
                    <a:pt x="93824" y="384723"/>
                    <a:pt x="92299" y="386247"/>
                    <a:pt x="93538" y="387676"/>
                  </a:cubicBezTo>
                  <a:cubicBezTo>
                    <a:pt x="94776" y="389104"/>
                    <a:pt x="97157" y="392724"/>
                    <a:pt x="96491" y="393295"/>
                  </a:cubicBezTo>
                  <a:cubicBezTo>
                    <a:pt x="95824" y="393772"/>
                    <a:pt x="92776" y="395010"/>
                    <a:pt x="92014" y="394153"/>
                  </a:cubicBezTo>
                  <a:cubicBezTo>
                    <a:pt x="91252" y="393295"/>
                    <a:pt x="88490" y="391200"/>
                    <a:pt x="88108" y="392057"/>
                  </a:cubicBezTo>
                  <a:cubicBezTo>
                    <a:pt x="87727" y="392914"/>
                    <a:pt x="84679" y="393105"/>
                    <a:pt x="82203" y="390724"/>
                  </a:cubicBezTo>
                  <a:lnTo>
                    <a:pt x="77536" y="390819"/>
                  </a:lnTo>
                  <a:lnTo>
                    <a:pt x="74678" y="390914"/>
                  </a:lnTo>
                  <a:cubicBezTo>
                    <a:pt x="71916" y="391486"/>
                    <a:pt x="68011" y="392533"/>
                    <a:pt x="65915" y="393295"/>
                  </a:cubicBezTo>
                  <a:lnTo>
                    <a:pt x="65534" y="392914"/>
                  </a:lnTo>
                  <a:cubicBezTo>
                    <a:pt x="62772" y="389962"/>
                    <a:pt x="61343" y="392533"/>
                    <a:pt x="60010" y="393772"/>
                  </a:cubicBezTo>
                  <a:cubicBezTo>
                    <a:pt x="57819" y="395581"/>
                    <a:pt x="56104" y="395962"/>
                    <a:pt x="53628" y="394057"/>
                  </a:cubicBezTo>
                  <a:lnTo>
                    <a:pt x="52866" y="393486"/>
                  </a:lnTo>
                  <a:cubicBezTo>
                    <a:pt x="50961" y="393772"/>
                    <a:pt x="49532" y="394629"/>
                    <a:pt x="49818" y="395486"/>
                  </a:cubicBezTo>
                  <a:cubicBezTo>
                    <a:pt x="50104" y="396248"/>
                    <a:pt x="48389" y="400058"/>
                    <a:pt x="45246" y="401296"/>
                  </a:cubicBezTo>
                  <a:lnTo>
                    <a:pt x="44008" y="397486"/>
                  </a:lnTo>
                  <a:lnTo>
                    <a:pt x="43150" y="394819"/>
                  </a:lnTo>
                  <a:cubicBezTo>
                    <a:pt x="41150" y="395200"/>
                    <a:pt x="36483" y="395486"/>
                    <a:pt x="32959" y="395486"/>
                  </a:cubicBezTo>
                  <a:lnTo>
                    <a:pt x="29816" y="395581"/>
                  </a:lnTo>
                  <a:cubicBezTo>
                    <a:pt x="27053" y="395677"/>
                    <a:pt x="24577" y="392057"/>
                    <a:pt x="21433" y="395296"/>
                  </a:cubicBezTo>
                  <a:lnTo>
                    <a:pt x="20957" y="395772"/>
                  </a:lnTo>
                  <a:cubicBezTo>
                    <a:pt x="18004" y="394534"/>
                    <a:pt x="16099" y="393105"/>
                    <a:pt x="16861" y="392629"/>
                  </a:cubicBezTo>
                  <a:cubicBezTo>
                    <a:pt x="17528" y="392152"/>
                    <a:pt x="22291" y="389866"/>
                    <a:pt x="25434" y="388247"/>
                  </a:cubicBezTo>
                  <a:lnTo>
                    <a:pt x="27625" y="386342"/>
                  </a:lnTo>
                  <a:cubicBezTo>
                    <a:pt x="28673" y="385390"/>
                    <a:pt x="24577" y="383389"/>
                    <a:pt x="28006" y="381961"/>
                  </a:cubicBezTo>
                  <a:cubicBezTo>
                    <a:pt x="30196" y="381103"/>
                    <a:pt x="32006" y="379675"/>
                    <a:pt x="34292" y="379103"/>
                  </a:cubicBezTo>
                  <a:lnTo>
                    <a:pt x="38769" y="378055"/>
                  </a:lnTo>
                  <a:cubicBezTo>
                    <a:pt x="40293" y="374817"/>
                    <a:pt x="42484" y="371864"/>
                    <a:pt x="43532" y="371388"/>
                  </a:cubicBezTo>
                  <a:cubicBezTo>
                    <a:pt x="44579" y="370912"/>
                    <a:pt x="47818" y="371007"/>
                    <a:pt x="48199" y="369388"/>
                  </a:cubicBezTo>
                  <a:cubicBezTo>
                    <a:pt x="48580" y="367864"/>
                    <a:pt x="37626" y="358053"/>
                    <a:pt x="39245" y="358434"/>
                  </a:cubicBezTo>
                  <a:cubicBezTo>
                    <a:pt x="40865" y="358815"/>
                    <a:pt x="45627" y="358243"/>
                    <a:pt x="46389" y="356243"/>
                  </a:cubicBezTo>
                  <a:cubicBezTo>
                    <a:pt x="47151" y="354338"/>
                    <a:pt x="51437" y="350909"/>
                    <a:pt x="53818" y="354243"/>
                  </a:cubicBezTo>
                  <a:lnTo>
                    <a:pt x="53628" y="356529"/>
                  </a:lnTo>
                  <a:lnTo>
                    <a:pt x="53533" y="358339"/>
                  </a:lnTo>
                  <a:cubicBezTo>
                    <a:pt x="50390" y="360625"/>
                    <a:pt x="51628" y="363482"/>
                    <a:pt x="56390" y="364816"/>
                  </a:cubicBezTo>
                  <a:lnTo>
                    <a:pt x="58581" y="367006"/>
                  </a:lnTo>
                  <a:lnTo>
                    <a:pt x="60772" y="369197"/>
                  </a:lnTo>
                  <a:cubicBezTo>
                    <a:pt x="64106" y="370912"/>
                    <a:pt x="66868" y="370816"/>
                    <a:pt x="66868" y="368911"/>
                  </a:cubicBezTo>
                  <a:cubicBezTo>
                    <a:pt x="66868" y="367006"/>
                    <a:pt x="68677" y="362815"/>
                    <a:pt x="70964" y="363768"/>
                  </a:cubicBezTo>
                  <a:lnTo>
                    <a:pt x="71344" y="363482"/>
                  </a:lnTo>
                  <a:lnTo>
                    <a:pt x="73535" y="361768"/>
                  </a:lnTo>
                  <a:cubicBezTo>
                    <a:pt x="74107" y="363196"/>
                    <a:pt x="73059" y="367102"/>
                    <a:pt x="71344" y="370340"/>
                  </a:cubicBezTo>
                  <a:lnTo>
                    <a:pt x="69630" y="373198"/>
                  </a:lnTo>
                  <a:lnTo>
                    <a:pt x="65820" y="379484"/>
                  </a:lnTo>
                  <a:cubicBezTo>
                    <a:pt x="67153" y="383580"/>
                    <a:pt x="69535" y="385009"/>
                    <a:pt x="71154" y="382532"/>
                  </a:cubicBezTo>
                  <a:cubicBezTo>
                    <a:pt x="72773" y="380056"/>
                    <a:pt x="76393" y="371483"/>
                    <a:pt x="79345" y="368721"/>
                  </a:cubicBezTo>
                  <a:lnTo>
                    <a:pt x="80203" y="365197"/>
                  </a:lnTo>
                  <a:cubicBezTo>
                    <a:pt x="80679" y="363196"/>
                    <a:pt x="82203" y="364720"/>
                    <a:pt x="82489" y="366244"/>
                  </a:cubicBezTo>
                  <a:lnTo>
                    <a:pt x="83060" y="369673"/>
                  </a:lnTo>
                  <a:cubicBezTo>
                    <a:pt x="85918" y="368816"/>
                    <a:pt x="89442" y="367006"/>
                    <a:pt x="90966" y="365673"/>
                  </a:cubicBezTo>
                  <a:cubicBezTo>
                    <a:pt x="92395" y="364339"/>
                    <a:pt x="102682" y="365197"/>
                    <a:pt x="108492" y="363958"/>
                  </a:cubicBezTo>
                  <a:lnTo>
                    <a:pt x="113921" y="366054"/>
                  </a:lnTo>
                  <a:cubicBezTo>
                    <a:pt x="115350" y="366625"/>
                    <a:pt x="118398" y="367006"/>
                    <a:pt x="118493" y="364149"/>
                  </a:cubicBezTo>
                  <a:cubicBezTo>
                    <a:pt x="118589" y="362339"/>
                    <a:pt x="122779" y="360434"/>
                    <a:pt x="118303" y="358624"/>
                  </a:cubicBezTo>
                  <a:lnTo>
                    <a:pt x="117350" y="358243"/>
                  </a:lnTo>
                  <a:cubicBezTo>
                    <a:pt x="115541" y="356243"/>
                    <a:pt x="115636" y="355005"/>
                    <a:pt x="117541" y="355481"/>
                  </a:cubicBezTo>
                  <a:cubicBezTo>
                    <a:pt x="119446" y="355957"/>
                    <a:pt x="123446" y="357100"/>
                    <a:pt x="125827" y="357005"/>
                  </a:cubicBezTo>
                  <a:cubicBezTo>
                    <a:pt x="128209" y="356815"/>
                    <a:pt x="133924" y="360815"/>
                    <a:pt x="138972" y="359577"/>
                  </a:cubicBezTo>
                  <a:lnTo>
                    <a:pt x="143830" y="359196"/>
                  </a:lnTo>
                  <a:lnTo>
                    <a:pt x="143830" y="356708"/>
                  </a:lnTo>
                  <a:lnTo>
                    <a:pt x="146306" y="358434"/>
                  </a:lnTo>
                  <a:lnTo>
                    <a:pt x="147735" y="359386"/>
                  </a:lnTo>
                  <a:lnTo>
                    <a:pt x="150021" y="360815"/>
                  </a:lnTo>
                  <a:cubicBezTo>
                    <a:pt x="153069" y="359482"/>
                    <a:pt x="160022" y="357481"/>
                    <a:pt x="165547" y="356338"/>
                  </a:cubicBezTo>
                  <a:lnTo>
                    <a:pt x="160308" y="350909"/>
                  </a:lnTo>
                  <a:cubicBezTo>
                    <a:pt x="160117" y="350719"/>
                    <a:pt x="160689" y="349671"/>
                    <a:pt x="161165" y="349576"/>
                  </a:cubicBezTo>
                  <a:cubicBezTo>
                    <a:pt x="161927" y="349385"/>
                    <a:pt x="163070" y="349290"/>
                    <a:pt x="163642" y="349576"/>
                  </a:cubicBezTo>
                  <a:lnTo>
                    <a:pt x="170690" y="353862"/>
                  </a:lnTo>
                  <a:cubicBezTo>
                    <a:pt x="171738" y="350338"/>
                    <a:pt x="173071" y="347099"/>
                    <a:pt x="173548" y="346718"/>
                  </a:cubicBezTo>
                  <a:cubicBezTo>
                    <a:pt x="174024" y="346337"/>
                    <a:pt x="175358" y="346909"/>
                    <a:pt x="175453" y="348909"/>
                  </a:cubicBezTo>
                  <a:lnTo>
                    <a:pt x="176119" y="349099"/>
                  </a:lnTo>
                  <a:lnTo>
                    <a:pt x="181739" y="350433"/>
                  </a:lnTo>
                  <a:cubicBezTo>
                    <a:pt x="183168" y="354624"/>
                    <a:pt x="184787" y="358339"/>
                    <a:pt x="185264" y="358624"/>
                  </a:cubicBezTo>
                  <a:cubicBezTo>
                    <a:pt x="185740" y="359005"/>
                    <a:pt x="187073" y="358910"/>
                    <a:pt x="188026" y="358243"/>
                  </a:cubicBezTo>
                  <a:cubicBezTo>
                    <a:pt x="188883" y="357577"/>
                    <a:pt x="191645" y="356338"/>
                    <a:pt x="192217" y="357100"/>
                  </a:cubicBezTo>
                  <a:cubicBezTo>
                    <a:pt x="192788" y="357767"/>
                    <a:pt x="196122" y="358339"/>
                    <a:pt x="198313" y="356624"/>
                  </a:cubicBezTo>
                  <a:lnTo>
                    <a:pt x="200789" y="355957"/>
                  </a:lnTo>
                  <a:lnTo>
                    <a:pt x="208790" y="353767"/>
                  </a:lnTo>
                  <a:cubicBezTo>
                    <a:pt x="210219" y="347671"/>
                    <a:pt x="211648" y="342527"/>
                    <a:pt x="211838" y="342241"/>
                  </a:cubicBezTo>
                  <a:cubicBezTo>
                    <a:pt x="212124" y="341956"/>
                    <a:pt x="214219" y="341860"/>
                    <a:pt x="215934" y="342527"/>
                  </a:cubicBezTo>
                  <a:cubicBezTo>
                    <a:pt x="217649" y="343194"/>
                    <a:pt x="215267" y="351195"/>
                    <a:pt x="216886" y="351576"/>
                  </a:cubicBezTo>
                  <a:cubicBezTo>
                    <a:pt x="218506" y="352052"/>
                    <a:pt x="226126" y="351195"/>
                    <a:pt x="230317" y="348909"/>
                  </a:cubicBezTo>
                  <a:lnTo>
                    <a:pt x="234222" y="346623"/>
                  </a:lnTo>
                  <a:cubicBezTo>
                    <a:pt x="234698" y="346337"/>
                    <a:pt x="234603" y="345289"/>
                    <a:pt x="234412" y="344718"/>
                  </a:cubicBezTo>
                  <a:cubicBezTo>
                    <a:pt x="234222" y="344337"/>
                    <a:pt x="233460" y="343670"/>
                    <a:pt x="232889" y="343670"/>
                  </a:cubicBezTo>
                  <a:lnTo>
                    <a:pt x="226983" y="343670"/>
                  </a:lnTo>
                  <a:cubicBezTo>
                    <a:pt x="226888" y="341194"/>
                    <a:pt x="229174" y="339670"/>
                    <a:pt x="232222" y="340241"/>
                  </a:cubicBezTo>
                  <a:cubicBezTo>
                    <a:pt x="235270" y="340813"/>
                    <a:pt x="241651" y="344813"/>
                    <a:pt x="240604" y="345670"/>
                  </a:cubicBezTo>
                  <a:cubicBezTo>
                    <a:pt x="239651" y="346528"/>
                    <a:pt x="241080" y="350242"/>
                    <a:pt x="245461" y="352433"/>
                  </a:cubicBezTo>
                  <a:cubicBezTo>
                    <a:pt x="249843" y="354624"/>
                    <a:pt x="262511" y="349385"/>
                    <a:pt x="261749" y="348337"/>
                  </a:cubicBezTo>
                  <a:lnTo>
                    <a:pt x="261178" y="347194"/>
                  </a:lnTo>
                  <a:lnTo>
                    <a:pt x="260225" y="345385"/>
                  </a:lnTo>
                  <a:cubicBezTo>
                    <a:pt x="262130" y="343194"/>
                    <a:pt x="266893" y="340622"/>
                    <a:pt x="270798" y="339479"/>
                  </a:cubicBezTo>
                  <a:cubicBezTo>
                    <a:pt x="274608" y="338336"/>
                    <a:pt x="285657" y="340336"/>
                    <a:pt x="286514" y="338241"/>
                  </a:cubicBezTo>
                  <a:cubicBezTo>
                    <a:pt x="287371" y="336241"/>
                    <a:pt x="290515" y="330811"/>
                    <a:pt x="291277" y="331859"/>
                  </a:cubicBezTo>
                  <a:cubicBezTo>
                    <a:pt x="291943" y="332907"/>
                    <a:pt x="295563" y="333574"/>
                    <a:pt x="297658" y="330907"/>
                  </a:cubicBezTo>
                  <a:lnTo>
                    <a:pt x="299373" y="329287"/>
                  </a:lnTo>
                  <a:cubicBezTo>
                    <a:pt x="300040" y="328716"/>
                    <a:pt x="302611" y="328525"/>
                    <a:pt x="302611" y="328621"/>
                  </a:cubicBezTo>
                  <a:cubicBezTo>
                    <a:pt x="305564" y="336145"/>
                    <a:pt x="313089" y="331669"/>
                    <a:pt x="318423" y="332621"/>
                  </a:cubicBezTo>
                  <a:cubicBezTo>
                    <a:pt x="319471" y="332812"/>
                    <a:pt x="320804" y="332240"/>
                    <a:pt x="321757" y="331764"/>
                  </a:cubicBezTo>
                  <a:cubicBezTo>
                    <a:pt x="322233" y="331478"/>
                    <a:pt x="322138" y="330430"/>
                    <a:pt x="321947" y="329859"/>
                  </a:cubicBezTo>
                  <a:lnTo>
                    <a:pt x="321757" y="329478"/>
                  </a:lnTo>
                  <a:cubicBezTo>
                    <a:pt x="320995" y="329097"/>
                    <a:pt x="317470" y="328716"/>
                    <a:pt x="314041" y="328525"/>
                  </a:cubicBezTo>
                  <a:lnTo>
                    <a:pt x="310803" y="328430"/>
                  </a:lnTo>
                  <a:cubicBezTo>
                    <a:pt x="308612" y="328335"/>
                    <a:pt x="306421" y="326716"/>
                    <a:pt x="304135" y="326525"/>
                  </a:cubicBezTo>
                  <a:lnTo>
                    <a:pt x="300897" y="326335"/>
                  </a:lnTo>
                  <a:cubicBezTo>
                    <a:pt x="299468" y="324430"/>
                    <a:pt x="297087" y="321763"/>
                    <a:pt x="295468" y="320239"/>
                  </a:cubicBezTo>
                  <a:cubicBezTo>
                    <a:pt x="293849" y="318810"/>
                    <a:pt x="286324" y="321667"/>
                    <a:pt x="284800" y="321763"/>
                  </a:cubicBezTo>
                  <a:cubicBezTo>
                    <a:pt x="283276" y="321953"/>
                    <a:pt x="279847" y="320429"/>
                    <a:pt x="280704" y="318143"/>
                  </a:cubicBezTo>
                  <a:cubicBezTo>
                    <a:pt x="281561" y="315857"/>
                    <a:pt x="281466" y="309571"/>
                    <a:pt x="280133" y="309285"/>
                  </a:cubicBezTo>
                  <a:lnTo>
                    <a:pt x="279751" y="309571"/>
                  </a:lnTo>
                  <a:cubicBezTo>
                    <a:pt x="277370" y="311571"/>
                    <a:pt x="275275" y="315286"/>
                    <a:pt x="272798" y="315476"/>
                  </a:cubicBezTo>
                  <a:lnTo>
                    <a:pt x="268131" y="315857"/>
                  </a:lnTo>
                  <a:cubicBezTo>
                    <a:pt x="265654" y="318334"/>
                    <a:pt x="261749" y="321572"/>
                    <a:pt x="259558" y="323001"/>
                  </a:cubicBezTo>
                  <a:lnTo>
                    <a:pt x="254701" y="318905"/>
                  </a:lnTo>
                  <a:lnTo>
                    <a:pt x="252986" y="317476"/>
                  </a:lnTo>
                  <a:cubicBezTo>
                    <a:pt x="250986" y="315952"/>
                    <a:pt x="248033" y="314428"/>
                    <a:pt x="246414" y="314143"/>
                  </a:cubicBezTo>
                  <a:lnTo>
                    <a:pt x="245081" y="314524"/>
                  </a:lnTo>
                  <a:lnTo>
                    <a:pt x="239080" y="316143"/>
                  </a:lnTo>
                  <a:cubicBezTo>
                    <a:pt x="236984" y="313666"/>
                    <a:pt x="235079" y="311380"/>
                    <a:pt x="234698" y="311095"/>
                  </a:cubicBezTo>
                  <a:cubicBezTo>
                    <a:pt x="234412" y="310809"/>
                    <a:pt x="231841" y="311857"/>
                    <a:pt x="230221" y="314333"/>
                  </a:cubicBezTo>
                  <a:lnTo>
                    <a:pt x="227935" y="315571"/>
                  </a:lnTo>
                  <a:cubicBezTo>
                    <a:pt x="225745" y="316810"/>
                    <a:pt x="222030" y="315286"/>
                    <a:pt x="220125" y="317857"/>
                  </a:cubicBezTo>
                  <a:cubicBezTo>
                    <a:pt x="219839" y="318238"/>
                    <a:pt x="218315" y="318238"/>
                    <a:pt x="217744" y="317953"/>
                  </a:cubicBezTo>
                  <a:cubicBezTo>
                    <a:pt x="215267" y="316905"/>
                    <a:pt x="212981" y="315571"/>
                    <a:pt x="210505" y="314428"/>
                  </a:cubicBezTo>
                  <a:cubicBezTo>
                    <a:pt x="208790" y="313571"/>
                    <a:pt x="207266" y="316810"/>
                    <a:pt x="204790" y="314333"/>
                  </a:cubicBezTo>
                  <a:lnTo>
                    <a:pt x="203361" y="312809"/>
                  </a:lnTo>
                  <a:cubicBezTo>
                    <a:pt x="199932" y="312333"/>
                    <a:pt x="192312" y="310999"/>
                    <a:pt x="186311" y="309952"/>
                  </a:cubicBezTo>
                  <a:lnTo>
                    <a:pt x="181834" y="306332"/>
                  </a:lnTo>
                  <a:lnTo>
                    <a:pt x="179834" y="304713"/>
                  </a:lnTo>
                  <a:cubicBezTo>
                    <a:pt x="175167" y="304999"/>
                    <a:pt x="171452" y="306713"/>
                    <a:pt x="171833" y="308523"/>
                  </a:cubicBezTo>
                  <a:cubicBezTo>
                    <a:pt x="172119" y="310237"/>
                    <a:pt x="167261" y="315476"/>
                    <a:pt x="160784" y="315381"/>
                  </a:cubicBezTo>
                  <a:lnTo>
                    <a:pt x="155069" y="316048"/>
                  </a:lnTo>
                  <a:cubicBezTo>
                    <a:pt x="150307" y="316619"/>
                    <a:pt x="153069" y="311952"/>
                    <a:pt x="149735" y="311761"/>
                  </a:cubicBezTo>
                  <a:cubicBezTo>
                    <a:pt x="146973" y="311571"/>
                    <a:pt x="144116" y="311095"/>
                    <a:pt x="141544" y="310428"/>
                  </a:cubicBezTo>
                  <a:lnTo>
                    <a:pt x="140972" y="310333"/>
                  </a:lnTo>
                  <a:cubicBezTo>
                    <a:pt x="140686" y="308047"/>
                    <a:pt x="139067" y="308523"/>
                    <a:pt x="137258" y="311380"/>
                  </a:cubicBezTo>
                  <a:lnTo>
                    <a:pt x="135733" y="313095"/>
                  </a:lnTo>
                  <a:cubicBezTo>
                    <a:pt x="135257" y="313666"/>
                    <a:pt x="133257" y="314047"/>
                    <a:pt x="132400" y="313666"/>
                  </a:cubicBezTo>
                  <a:cubicBezTo>
                    <a:pt x="131638" y="313285"/>
                    <a:pt x="130781" y="311476"/>
                    <a:pt x="131161" y="311095"/>
                  </a:cubicBezTo>
                  <a:lnTo>
                    <a:pt x="134209" y="308237"/>
                  </a:lnTo>
                  <a:cubicBezTo>
                    <a:pt x="133543" y="304332"/>
                    <a:pt x="132114" y="302046"/>
                    <a:pt x="131066" y="303284"/>
                  </a:cubicBezTo>
                  <a:cubicBezTo>
                    <a:pt x="130018" y="304522"/>
                    <a:pt x="127066" y="307380"/>
                    <a:pt x="126780" y="307285"/>
                  </a:cubicBezTo>
                  <a:cubicBezTo>
                    <a:pt x="126494" y="307189"/>
                    <a:pt x="126113" y="305761"/>
                    <a:pt x="126685" y="304522"/>
                  </a:cubicBezTo>
                  <a:cubicBezTo>
                    <a:pt x="127256" y="303284"/>
                    <a:pt x="126590" y="299569"/>
                    <a:pt x="123637" y="299569"/>
                  </a:cubicBezTo>
                  <a:cubicBezTo>
                    <a:pt x="120684" y="299569"/>
                    <a:pt x="113635" y="300712"/>
                    <a:pt x="113921" y="302236"/>
                  </a:cubicBezTo>
                  <a:cubicBezTo>
                    <a:pt x="114207" y="303665"/>
                    <a:pt x="108968" y="308618"/>
                    <a:pt x="107920" y="309666"/>
                  </a:cubicBezTo>
                  <a:cubicBezTo>
                    <a:pt x="106777" y="310714"/>
                    <a:pt x="103539" y="313000"/>
                    <a:pt x="103158" y="312333"/>
                  </a:cubicBezTo>
                  <a:cubicBezTo>
                    <a:pt x="102777" y="311666"/>
                    <a:pt x="100300" y="311476"/>
                    <a:pt x="98776" y="313666"/>
                  </a:cubicBezTo>
                  <a:cubicBezTo>
                    <a:pt x="97252" y="315857"/>
                    <a:pt x="87061" y="315476"/>
                    <a:pt x="85537" y="314428"/>
                  </a:cubicBezTo>
                  <a:cubicBezTo>
                    <a:pt x="84108" y="313381"/>
                    <a:pt x="80869" y="312428"/>
                    <a:pt x="80489" y="315381"/>
                  </a:cubicBezTo>
                  <a:lnTo>
                    <a:pt x="76107" y="313857"/>
                  </a:lnTo>
                  <a:cubicBezTo>
                    <a:pt x="72964" y="312714"/>
                    <a:pt x="72202" y="310999"/>
                    <a:pt x="74107" y="307856"/>
                  </a:cubicBezTo>
                  <a:cubicBezTo>
                    <a:pt x="75535" y="305475"/>
                    <a:pt x="73154" y="306618"/>
                    <a:pt x="71059" y="306999"/>
                  </a:cubicBezTo>
                  <a:lnTo>
                    <a:pt x="67725" y="307666"/>
                  </a:lnTo>
                  <a:cubicBezTo>
                    <a:pt x="68582" y="305380"/>
                    <a:pt x="71059" y="303475"/>
                    <a:pt x="73154" y="303475"/>
                  </a:cubicBezTo>
                  <a:lnTo>
                    <a:pt x="73916" y="302713"/>
                  </a:lnTo>
                  <a:lnTo>
                    <a:pt x="75250" y="301379"/>
                  </a:lnTo>
                  <a:cubicBezTo>
                    <a:pt x="75726" y="299379"/>
                    <a:pt x="75250" y="296712"/>
                    <a:pt x="74011" y="295474"/>
                  </a:cubicBezTo>
                  <a:lnTo>
                    <a:pt x="73726" y="295664"/>
                  </a:lnTo>
                  <a:lnTo>
                    <a:pt x="64986" y="299691"/>
                  </a:lnTo>
                  <a:lnTo>
                    <a:pt x="66296" y="299665"/>
                  </a:lnTo>
                  <a:cubicBezTo>
                    <a:pt x="67725" y="300998"/>
                    <a:pt x="67534" y="303189"/>
                    <a:pt x="66010" y="304427"/>
                  </a:cubicBezTo>
                  <a:cubicBezTo>
                    <a:pt x="64486" y="305666"/>
                    <a:pt x="59343" y="307475"/>
                    <a:pt x="58105" y="305761"/>
                  </a:cubicBezTo>
                  <a:cubicBezTo>
                    <a:pt x="56771" y="304046"/>
                    <a:pt x="53723" y="299474"/>
                    <a:pt x="54009" y="299284"/>
                  </a:cubicBezTo>
                  <a:cubicBezTo>
                    <a:pt x="54295" y="299093"/>
                    <a:pt x="55724" y="299093"/>
                    <a:pt x="56771" y="299855"/>
                  </a:cubicBezTo>
                  <a:lnTo>
                    <a:pt x="63757" y="299716"/>
                  </a:lnTo>
                  <a:lnTo>
                    <a:pt x="59283" y="292199"/>
                  </a:lnTo>
                  <a:cubicBezTo>
                    <a:pt x="58033" y="290163"/>
                    <a:pt x="57200" y="288901"/>
                    <a:pt x="57057" y="288901"/>
                  </a:cubicBezTo>
                  <a:cubicBezTo>
                    <a:pt x="56866" y="288901"/>
                    <a:pt x="54104" y="290711"/>
                    <a:pt x="52866" y="292997"/>
                  </a:cubicBezTo>
                  <a:cubicBezTo>
                    <a:pt x="51628" y="295283"/>
                    <a:pt x="48580" y="298617"/>
                    <a:pt x="48866" y="295378"/>
                  </a:cubicBezTo>
                  <a:lnTo>
                    <a:pt x="43722" y="295283"/>
                  </a:lnTo>
                  <a:lnTo>
                    <a:pt x="42293" y="295283"/>
                  </a:lnTo>
                  <a:cubicBezTo>
                    <a:pt x="40769" y="296236"/>
                    <a:pt x="38864" y="295759"/>
                    <a:pt x="38102" y="294331"/>
                  </a:cubicBezTo>
                  <a:cubicBezTo>
                    <a:pt x="37340" y="292902"/>
                    <a:pt x="33244" y="291664"/>
                    <a:pt x="31244" y="295855"/>
                  </a:cubicBezTo>
                  <a:lnTo>
                    <a:pt x="29530" y="299093"/>
                  </a:lnTo>
                  <a:cubicBezTo>
                    <a:pt x="29339" y="299379"/>
                    <a:pt x="27910" y="299474"/>
                    <a:pt x="27244" y="299284"/>
                  </a:cubicBezTo>
                  <a:lnTo>
                    <a:pt x="26577" y="299188"/>
                  </a:lnTo>
                  <a:cubicBezTo>
                    <a:pt x="26101" y="298617"/>
                    <a:pt x="25434" y="296902"/>
                    <a:pt x="25243" y="295378"/>
                  </a:cubicBezTo>
                  <a:cubicBezTo>
                    <a:pt x="25053" y="293854"/>
                    <a:pt x="25720" y="289282"/>
                    <a:pt x="28768" y="288235"/>
                  </a:cubicBezTo>
                  <a:cubicBezTo>
                    <a:pt x="31911" y="287187"/>
                    <a:pt x="29434" y="279091"/>
                    <a:pt x="30101" y="278233"/>
                  </a:cubicBezTo>
                  <a:cubicBezTo>
                    <a:pt x="30768" y="277281"/>
                    <a:pt x="32292" y="274614"/>
                    <a:pt x="31911" y="274233"/>
                  </a:cubicBezTo>
                  <a:lnTo>
                    <a:pt x="31625" y="274233"/>
                  </a:lnTo>
                  <a:lnTo>
                    <a:pt x="28291" y="274614"/>
                  </a:lnTo>
                  <a:cubicBezTo>
                    <a:pt x="25243" y="273280"/>
                    <a:pt x="21624" y="270899"/>
                    <a:pt x="20100" y="269470"/>
                  </a:cubicBezTo>
                  <a:lnTo>
                    <a:pt x="18576" y="270709"/>
                  </a:lnTo>
                  <a:lnTo>
                    <a:pt x="17719" y="271375"/>
                  </a:lnTo>
                  <a:cubicBezTo>
                    <a:pt x="18385" y="273852"/>
                    <a:pt x="17814" y="276328"/>
                    <a:pt x="16576" y="276805"/>
                  </a:cubicBezTo>
                  <a:cubicBezTo>
                    <a:pt x="15337" y="277281"/>
                    <a:pt x="11337" y="276995"/>
                    <a:pt x="12099" y="274328"/>
                  </a:cubicBezTo>
                  <a:lnTo>
                    <a:pt x="12480" y="272328"/>
                  </a:lnTo>
                  <a:cubicBezTo>
                    <a:pt x="12670" y="270994"/>
                    <a:pt x="12861" y="269470"/>
                    <a:pt x="12480" y="268137"/>
                  </a:cubicBezTo>
                  <a:cubicBezTo>
                    <a:pt x="11908" y="266232"/>
                    <a:pt x="11432" y="264041"/>
                    <a:pt x="9813" y="262898"/>
                  </a:cubicBezTo>
                  <a:lnTo>
                    <a:pt x="8194" y="261755"/>
                  </a:lnTo>
                  <a:cubicBezTo>
                    <a:pt x="5146" y="261469"/>
                    <a:pt x="2574" y="260803"/>
                    <a:pt x="2479" y="260231"/>
                  </a:cubicBezTo>
                  <a:cubicBezTo>
                    <a:pt x="2383" y="259755"/>
                    <a:pt x="3717" y="253564"/>
                    <a:pt x="5336" y="247563"/>
                  </a:cubicBezTo>
                  <a:lnTo>
                    <a:pt x="15242" y="247087"/>
                  </a:lnTo>
                  <a:lnTo>
                    <a:pt x="19052" y="246896"/>
                  </a:lnTo>
                  <a:cubicBezTo>
                    <a:pt x="22672" y="244991"/>
                    <a:pt x="24005" y="243181"/>
                    <a:pt x="22005" y="243086"/>
                  </a:cubicBezTo>
                  <a:cubicBezTo>
                    <a:pt x="20005" y="242896"/>
                    <a:pt x="16766" y="241086"/>
                    <a:pt x="20005" y="239562"/>
                  </a:cubicBezTo>
                  <a:lnTo>
                    <a:pt x="22195" y="238133"/>
                  </a:lnTo>
                  <a:lnTo>
                    <a:pt x="23910" y="236990"/>
                  </a:lnTo>
                  <a:cubicBezTo>
                    <a:pt x="25910" y="237181"/>
                    <a:pt x="29053" y="238419"/>
                    <a:pt x="30958" y="239752"/>
                  </a:cubicBezTo>
                  <a:lnTo>
                    <a:pt x="32673" y="237847"/>
                  </a:lnTo>
                  <a:cubicBezTo>
                    <a:pt x="33054" y="237466"/>
                    <a:pt x="30958" y="235847"/>
                    <a:pt x="30673" y="234704"/>
                  </a:cubicBezTo>
                  <a:cubicBezTo>
                    <a:pt x="30387" y="233466"/>
                    <a:pt x="30577" y="232037"/>
                    <a:pt x="33244" y="233371"/>
                  </a:cubicBezTo>
                  <a:lnTo>
                    <a:pt x="34197" y="233847"/>
                  </a:lnTo>
                  <a:cubicBezTo>
                    <a:pt x="37531" y="232799"/>
                    <a:pt x="36578" y="230608"/>
                    <a:pt x="32197" y="229180"/>
                  </a:cubicBezTo>
                  <a:lnTo>
                    <a:pt x="29149" y="228513"/>
                  </a:lnTo>
                  <a:lnTo>
                    <a:pt x="28101" y="228322"/>
                  </a:lnTo>
                  <a:cubicBezTo>
                    <a:pt x="26672" y="228989"/>
                    <a:pt x="25815" y="228894"/>
                    <a:pt x="26101" y="228132"/>
                  </a:cubicBezTo>
                  <a:cubicBezTo>
                    <a:pt x="26482" y="227275"/>
                    <a:pt x="26386" y="224703"/>
                    <a:pt x="25053" y="224417"/>
                  </a:cubicBezTo>
                  <a:cubicBezTo>
                    <a:pt x="23815" y="224036"/>
                    <a:pt x="20481" y="222417"/>
                    <a:pt x="20862" y="221655"/>
                  </a:cubicBezTo>
                  <a:cubicBezTo>
                    <a:pt x="21243" y="220893"/>
                    <a:pt x="20386" y="218607"/>
                    <a:pt x="18100" y="218416"/>
                  </a:cubicBezTo>
                  <a:cubicBezTo>
                    <a:pt x="15814" y="218226"/>
                    <a:pt x="16766" y="225560"/>
                    <a:pt x="15623" y="226132"/>
                  </a:cubicBezTo>
                  <a:cubicBezTo>
                    <a:pt x="14575" y="226703"/>
                    <a:pt x="10480" y="227751"/>
                    <a:pt x="9146" y="227370"/>
                  </a:cubicBezTo>
                  <a:cubicBezTo>
                    <a:pt x="7813" y="226989"/>
                    <a:pt x="4955" y="224322"/>
                    <a:pt x="5146" y="223274"/>
                  </a:cubicBezTo>
                  <a:lnTo>
                    <a:pt x="5812" y="222512"/>
                  </a:lnTo>
                  <a:cubicBezTo>
                    <a:pt x="6098" y="222131"/>
                    <a:pt x="7527" y="222036"/>
                    <a:pt x="8099" y="222322"/>
                  </a:cubicBezTo>
                  <a:lnTo>
                    <a:pt x="9241" y="222798"/>
                  </a:lnTo>
                  <a:cubicBezTo>
                    <a:pt x="11051" y="224131"/>
                    <a:pt x="12290" y="222893"/>
                    <a:pt x="11908" y="220036"/>
                  </a:cubicBezTo>
                  <a:cubicBezTo>
                    <a:pt x="11527" y="217178"/>
                    <a:pt x="15337" y="210796"/>
                    <a:pt x="17814" y="212130"/>
                  </a:cubicBezTo>
                  <a:cubicBezTo>
                    <a:pt x="20291" y="213463"/>
                    <a:pt x="24386" y="208034"/>
                    <a:pt x="23624" y="207844"/>
                  </a:cubicBezTo>
                  <a:cubicBezTo>
                    <a:pt x="22862" y="207653"/>
                    <a:pt x="20862" y="206320"/>
                    <a:pt x="21243" y="205558"/>
                  </a:cubicBezTo>
                  <a:lnTo>
                    <a:pt x="21529" y="205558"/>
                  </a:lnTo>
                  <a:cubicBezTo>
                    <a:pt x="25720" y="205843"/>
                    <a:pt x="27244" y="202795"/>
                    <a:pt x="29339" y="200890"/>
                  </a:cubicBezTo>
                  <a:lnTo>
                    <a:pt x="30292" y="200033"/>
                  </a:lnTo>
                  <a:cubicBezTo>
                    <a:pt x="29530" y="197557"/>
                    <a:pt x="29720" y="195271"/>
                    <a:pt x="30673" y="194890"/>
                  </a:cubicBezTo>
                  <a:cubicBezTo>
                    <a:pt x="31530" y="194509"/>
                    <a:pt x="35816" y="194128"/>
                    <a:pt x="37531" y="195080"/>
                  </a:cubicBezTo>
                  <a:cubicBezTo>
                    <a:pt x="39150" y="196128"/>
                    <a:pt x="37054" y="200986"/>
                    <a:pt x="38483" y="202033"/>
                  </a:cubicBezTo>
                  <a:cubicBezTo>
                    <a:pt x="39912" y="203176"/>
                    <a:pt x="43817" y="205939"/>
                    <a:pt x="44198" y="205748"/>
                  </a:cubicBezTo>
                  <a:cubicBezTo>
                    <a:pt x="44579" y="205558"/>
                    <a:pt x="45056" y="204415"/>
                    <a:pt x="44579" y="203653"/>
                  </a:cubicBezTo>
                  <a:cubicBezTo>
                    <a:pt x="44103" y="202891"/>
                    <a:pt x="43341" y="199271"/>
                    <a:pt x="43055" y="197557"/>
                  </a:cubicBezTo>
                  <a:cubicBezTo>
                    <a:pt x="42769" y="195842"/>
                    <a:pt x="42674" y="189651"/>
                    <a:pt x="47818" y="187079"/>
                  </a:cubicBezTo>
                  <a:lnTo>
                    <a:pt x="53818" y="190508"/>
                  </a:lnTo>
                  <a:lnTo>
                    <a:pt x="56104" y="191842"/>
                  </a:lnTo>
                  <a:cubicBezTo>
                    <a:pt x="57819" y="187936"/>
                    <a:pt x="59724" y="184603"/>
                    <a:pt x="60391" y="184126"/>
                  </a:cubicBezTo>
                  <a:cubicBezTo>
                    <a:pt x="61058" y="183650"/>
                    <a:pt x="63534" y="185079"/>
                    <a:pt x="65725" y="187365"/>
                  </a:cubicBezTo>
                  <a:lnTo>
                    <a:pt x="68011" y="189079"/>
                  </a:lnTo>
                  <a:lnTo>
                    <a:pt x="69535" y="190222"/>
                  </a:lnTo>
                  <a:cubicBezTo>
                    <a:pt x="70868" y="188413"/>
                    <a:pt x="72678" y="186222"/>
                    <a:pt x="73535" y="185269"/>
                  </a:cubicBezTo>
                  <a:lnTo>
                    <a:pt x="74392" y="185174"/>
                  </a:lnTo>
                  <a:lnTo>
                    <a:pt x="77726" y="184984"/>
                  </a:lnTo>
                  <a:cubicBezTo>
                    <a:pt x="81441" y="185841"/>
                    <a:pt x="83632" y="186603"/>
                    <a:pt x="82489" y="186793"/>
                  </a:cubicBezTo>
                  <a:cubicBezTo>
                    <a:pt x="81346" y="186984"/>
                    <a:pt x="77726" y="189270"/>
                    <a:pt x="77726" y="191365"/>
                  </a:cubicBezTo>
                  <a:cubicBezTo>
                    <a:pt x="77726" y="193461"/>
                    <a:pt x="78583" y="199462"/>
                    <a:pt x="79726" y="197652"/>
                  </a:cubicBezTo>
                  <a:cubicBezTo>
                    <a:pt x="80774" y="195842"/>
                    <a:pt x="84108" y="192604"/>
                    <a:pt x="84870" y="194223"/>
                  </a:cubicBezTo>
                  <a:lnTo>
                    <a:pt x="85918" y="195271"/>
                  </a:lnTo>
                  <a:cubicBezTo>
                    <a:pt x="88204" y="197652"/>
                    <a:pt x="95538" y="197271"/>
                    <a:pt x="97348" y="194699"/>
                  </a:cubicBezTo>
                  <a:lnTo>
                    <a:pt x="97729" y="194128"/>
                  </a:lnTo>
                  <a:cubicBezTo>
                    <a:pt x="97633" y="193366"/>
                    <a:pt x="96967" y="191365"/>
                    <a:pt x="96109" y="189746"/>
                  </a:cubicBezTo>
                  <a:cubicBezTo>
                    <a:pt x="95252" y="188127"/>
                    <a:pt x="93824" y="182983"/>
                    <a:pt x="94871" y="182126"/>
                  </a:cubicBezTo>
                  <a:cubicBezTo>
                    <a:pt x="95919" y="181269"/>
                    <a:pt x="100015" y="178888"/>
                    <a:pt x="99634" y="180221"/>
                  </a:cubicBezTo>
                  <a:cubicBezTo>
                    <a:pt x="99253" y="181555"/>
                    <a:pt x="100015" y="184698"/>
                    <a:pt x="102110" y="184222"/>
                  </a:cubicBezTo>
                  <a:cubicBezTo>
                    <a:pt x="104206" y="183745"/>
                    <a:pt x="110492" y="180507"/>
                    <a:pt x="110397" y="178602"/>
                  </a:cubicBezTo>
                  <a:lnTo>
                    <a:pt x="110683" y="176602"/>
                  </a:lnTo>
                  <a:cubicBezTo>
                    <a:pt x="110778" y="175840"/>
                    <a:pt x="111826" y="174697"/>
                    <a:pt x="112683" y="174601"/>
                  </a:cubicBezTo>
                  <a:lnTo>
                    <a:pt x="113635" y="174506"/>
                  </a:lnTo>
                  <a:cubicBezTo>
                    <a:pt x="114778" y="175173"/>
                    <a:pt x="120303" y="178221"/>
                    <a:pt x="125923" y="181174"/>
                  </a:cubicBezTo>
                  <a:lnTo>
                    <a:pt x="130876" y="180126"/>
                  </a:lnTo>
                  <a:lnTo>
                    <a:pt x="133448" y="179554"/>
                  </a:lnTo>
                  <a:cubicBezTo>
                    <a:pt x="135067" y="180697"/>
                    <a:pt x="134400" y="182031"/>
                    <a:pt x="132114" y="182507"/>
                  </a:cubicBezTo>
                  <a:cubicBezTo>
                    <a:pt x="129733" y="182983"/>
                    <a:pt x="132685" y="187651"/>
                    <a:pt x="137067" y="186222"/>
                  </a:cubicBezTo>
                  <a:lnTo>
                    <a:pt x="138400" y="183936"/>
                  </a:lnTo>
                  <a:lnTo>
                    <a:pt x="139829" y="181555"/>
                  </a:lnTo>
                  <a:cubicBezTo>
                    <a:pt x="138686" y="177459"/>
                    <a:pt x="139448" y="174887"/>
                    <a:pt x="141449" y="175744"/>
                  </a:cubicBezTo>
                  <a:cubicBezTo>
                    <a:pt x="143449" y="176602"/>
                    <a:pt x="150783" y="180031"/>
                    <a:pt x="153355" y="181078"/>
                  </a:cubicBezTo>
                  <a:lnTo>
                    <a:pt x="154593" y="180602"/>
                  </a:lnTo>
                  <a:cubicBezTo>
                    <a:pt x="155355" y="180316"/>
                    <a:pt x="156022" y="180126"/>
                    <a:pt x="156784" y="179840"/>
                  </a:cubicBezTo>
                  <a:lnTo>
                    <a:pt x="157165" y="179650"/>
                  </a:lnTo>
                  <a:cubicBezTo>
                    <a:pt x="157450" y="179364"/>
                    <a:pt x="159736" y="180412"/>
                    <a:pt x="162118" y="182126"/>
                  </a:cubicBezTo>
                  <a:cubicBezTo>
                    <a:pt x="164594" y="183745"/>
                    <a:pt x="159832" y="194128"/>
                    <a:pt x="159927" y="194604"/>
                  </a:cubicBezTo>
                  <a:lnTo>
                    <a:pt x="160117" y="194604"/>
                  </a:lnTo>
                  <a:lnTo>
                    <a:pt x="162118" y="194985"/>
                  </a:lnTo>
                  <a:cubicBezTo>
                    <a:pt x="164308" y="195271"/>
                    <a:pt x="167642" y="193651"/>
                    <a:pt x="169642" y="191270"/>
                  </a:cubicBezTo>
                  <a:lnTo>
                    <a:pt x="169738" y="189175"/>
                  </a:lnTo>
                  <a:lnTo>
                    <a:pt x="169833" y="186889"/>
                  </a:lnTo>
                  <a:cubicBezTo>
                    <a:pt x="170785" y="184793"/>
                    <a:pt x="172691" y="182221"/>
                    <a:pt x="174024" y="181269"/>
                  </a:cubicBezTo>
                  <a:cubicBezTo>
                    <a:pt x="175358" y="180316"/>
                    <a:pt x="168500" y="176506"/>
                    <a:pt x="167547" y="176506"/>
                  </a:cubicBezTo>
                  <a:cubicBezTo>
                    <a:pt x="166594" y="176506"/>
                    <a:pt x="163832" y="175173"/>
                    <a:pt x="165833" y="173649"/>
                  </a:cubicBezTo>
                  <a:lnTo>
                    <a:pt x="171983" y="167235"/>
                  </a:lnTo>
                  <a:lnTo>
                    <a:pt x="167833" y="168506"/>
                  </a:lnTo>
                  <a:cubicBezTo>
                    <a:pt x="165261" y="168506"/>
                    <a:pt x="157832" y="171744"/>
                    <a:pt x="157641" y="175745"/>
                  </a:cubicBezTo>
                  <a:lnTo>
                    <a:pt x="152784" y="176697"/>
                  </a:lnTo>
                  <a:lnTo>
                    <a:pt x="151069" y="177078"/>
                  </a:lnTo>
                  <a:cubicBezTo>
                    <a:pt x="147830" y="175173"/>
                    <a:pt x="146592" y="173459"/>
                    <a:pt x="148307" y="173173"/>
                  </a:cubicBezTo>
                  <a:cubicBezTo>
                    <a:pt x="150021" y="172887"/>
                    <a:pt x="154498" y="171077"/>
                    <a:pt x="154212" y="169839"/>
                  </a:cubicBezTo>
                  <a:cubicBezTo>
                    <a:pt x="153831" y="168410"/>
                    <a:pt x="162023" y="165172"/>
                    <a:pt x="165738" y="165553"/>
                  </a:cubicBezTo>
                  <a:lnTo>
                    <a:pt x="172199" y="167009"/>
                  </a:lnTo>
                  <a:lnTo>
                    <a:pt x="172500" y="166696"/>
                  </a:lnTo>
                  <a:lnTo>
                    <a:pt x="172500" y="166029"/>
                  </a:lnTo>
                  <a:cubicBezTo>
                    <a:pt x="172500" y="165648"/>
                    <a:pt x="172309" y="165172"/>
                    <a:pt x="172500" y="164981"/>
                  </a:cubicBezTo>
                  <a:cubicBezTo>
                    <a:pt x="174024" y="163838"/>
                    <a:pt x="175548" y="162219"/>
                    <a:pt x="177358" y="161933"/>
                  </a:cubicBezTo>
                  <a:cubicBezTo>
                    <a:pt x="179834" y="161552"/>
                    <a:pt x="182406" y="161838"/>
                    <a:pt x="184025" y="159742"/>
                  </a:cubicBezTo>
                  <a:cubicBezTo>
                    <a:pt x="185740" y="157456"/>
                    <a:pt x="187264" y="158314"/>
                    <a:pt x="189740" y="159457"/>
                  </a:cubicBezTo>
                  <a:lnTo>
                    <a:pt x="191645" y="160409"/>
                  </a:lnTo>
                  <a:cubicBezTo>
                    <a:pt x="194789" y="160028"/>
                    <a:pt x="194408" y="157361"/>
                    <a:pt x="190788" y="154408"/>
                  </a:cubicBezTo>
                  <a:lnTo>
                    <a:pt x="190312" y="150122"/>
                  </a:lnTo>
                  <a:lnTo>
                    <a:pt x="190026" y="147360"/>
                  </a:lnTo>
                  <a:cubicBezTo>
                    <a:pt x="187550" y="148693"/>
                    <a:pt x="185168" y="148312"/>
                    <a:pt x="184692" y="146503"/>
                  </a:cubicBezTo>
                  <a:lnTo>
                    <a:pt x="184216" y="144883"/>
                  </a:lnTo>
                  <a:lnTo>
                    <a:pt x="184216" y="144788"/>
                  </a:lnTo>
                  <a:cubicBezTo>
                    <a:pt x="183549" y="144788"/>
                    <a:pt x="182216" y="143264"/>
                    <a:pt x="181168" y="141264"/>
                  </a:cubicBezTo>
                  <a:lnTo>
                    <a:pt x="180215" y="139454"/>
                  </a:lnTo>
                  <a:cubicBezTo>
                    <a:pt x="179834" y="138787"/>
                    <a:pt x="181549" y="136311"/>
                    <a:pt x="182596" y="135644"/>
                  </a:cubicBezTo>
                  <a:lnTo>
                    <a:pt x="184120" y="134596"/>
                  </a:lnTo>
                  <a:cubicBezTo>
                    <a:pt x="185930" y="132977"/>
                    <a:pt x="187645" y="132787"/>
                    <a:pt x="187931" y="134025"/>
                  </a:cubicBezTo>
                  <a:cubicBezTo>
                    <a:pt x="188121" y="135263"/>
                    <a:pt x="191169" y="137835"/>
                    <a:pt x="194026" y="135930"/>
                  </a:cubicBezTo>
                  <a:cubicBezTo>
                    <a:pt x="196884" y="134025"/>
                    <a:pt x="203075" y="126405"/>
                    <a:pt x="205457" y="125357"/>
                  </a:cubicBezTo>
                  <a:lnTo>
                    <a:pt x="205837" y="126976"/>
                  </a:lnTo>
                  <a:cubicBezTo>
                    <a:pt x="206695" y="130405"/>
                    <a:pt x="207552" y="131072"/>
                    <a:pt x="211457" y="129167"/>
                  </a:cubicBezTo>
                  <a:cubicBezTo>
                    <a:pt x="214410" y="127643"/>
                    <a:pt x="217934" y="126691"/>
                    <a:pt x="221458" y="126119"/>
                  </a:cubicBezTo>
                  <a:cubicBezTo>
                    <a:pt x="223459" y="125738"/>
                    <a:pt x="226221" y="125071"/>
                    <a:pt x="227174" y="128405"/>
                  </a:cubicBezTo>
                  <a:cubicBezTo>
                    <a:pt x="227554" y="129929"/>
                    <a:pt x="231174" y="131167"/>
                    <a:pt x="233555" y="132120"/>
                  </a:cubicBezTo>
                  <a:cubicBezTo>
                    <a:pt x="234317" y="132406"/>
                    <a:pt x="236603" y="131929"/>
                    <a:pt x="236794" y="131358"/>
                  </a:cubicBezTo>
                  <a:cubicBezTo>
                    <a:pt x="238699" y="126786"/>
                    <a:pt x="244033" y="125929"/>
                    <a:pt x="248224" y="123833"/>
                  </a:cubicBezTo>
                  <a:lnTo>
                    <a:pt x="252129" y="121833"/>
                  </a:lnTo>
                  <a:cubicBezTo>
                    <a:pt x="251558" y="118118"/>
                    <a:pt x="250415" y="116118"/>
                    <a:pt x="249367" y="117356"/>
                  </a:cubicBezTo>
                  <a:cubicBezTo>
                    <a:pt x="248414" y="118594"/>
                    <a:pt x="244890" y="118594"/>
                    <a:pt x="243747" y="114689"/>
                  </a:cubicBezTo>
                  <a:lnTo>
                    <a:pt x="242128" y="111355"/>
                  </a:lnTo>
                  <a:cubicBezTo>
                    <a:pt x="241270" y="109736"/>
                    <a:pt x="239270" y="107641"/>
                    <a:pt x="237460" y="107355"/>
                  </a:cubicBezTo>
                  <a:lnTo>
                    <a:pt x="235936" y="107069"/>
                  </a:lnTo>
                  <a:cubicBezTo>
                    <a:pt x="233555" y="108879"/>
                    <a:pt x="232412" y="110593"/>
                    <a:pt x="233460" y="110879"/>
                  </a:cubicBezTo>
                  <a:cubicBezTo>
                    <a:pt x="234508" y="111260"/>
                    <a:pt x="236508" y="112498"/>
                    <a:pt x="235556" y="112879"/>
                  </a:cubicBezTo>
                  <a:cubicBezTo>
                    <a:pt x="234603" y="113260"/>
                    <a:pt x="232793" y="114880"/>
                    <a:pt x="234984" y="115165"/>
                  </a:cubicBezTo>
                  <a:lnTo>
                    <a:pt x="236032" y="115832"/>
                  </a:lnTo>
                  <a:lnTo>
                    <a:pt x="236794" y="116308"/>
                  </a:lnTo>
                  <a:cubicBezTo>
                    <a:pt x="236984" y="117547"/>
                    <a:pt x="236317" y="118499"/>
                    <a:pt x="235270" y="118404"/>
                  </a:cubicBezTo>
                  <a:lnTo>
                    <a:pt x="234508" y="118594"/>
                  </a:lnTo>
                  <a:lnTo>
                    <a:pt x="231079" y="119452"/>
                  </a:lnTo>
                  <a:cubicBezTo>
                    <a:pt x="227364" y="120595"/>
                    <a:pt x="223268" y="122785"/>
                    <a:pt x="221840" y="124309"/>
                  </a:cubicBezTo>
                  <a:lnTo>
                    <a:pt x="219173" y="122976"/>
                  </a:lnTo>
                  <a:cubicBezTo>
                    <a:pt x="217934" y="122404"/>
                    <a:pt x="216220" y="122023"/>
                    <a:pt x="214791" y="122214"/>
                  </a:cubicBezTo>
                  <a:lnTo>
                    <a:pt x="209171" y="122595"/>
                  </a:lnTo>
                  <a:cubicBezTo>
                    <a:pt x="209648" y="119928"/>
                    <a:pt x="210600" y="117166"/>
                    <a:pt x="211267" y="116594"/>
                  </a:cubicBezTo>
                  <a:lnTo>
                    <a:pt x="211171" y="116118"/>
                  </a:lnTo>
                  <a:cubicBezTo>
                    <a:pt x="211076" y="115165"/>
                    <a:pt x="210505" y="114213"/>
                    <a:pt x="209743" y="113546"/>
                  </a:cubicBezTo>
                  <a:cubicBezTo>
                    <a:pt x="209362" y="113165"/>
                    <a:pt x="207838" y="113260"/>
                    <a:pt x="207361" y="113641"/>
                  </a:cubicBezTo>
                  <a:lnTo>
                    <a:pt x="205742" y="114689"/>
                  </a:lnTo>
                  <a:cubicBezTo>
                    <a:pt x="203837" y="116308"/>
                    <a:pt x="199837" y="113451"/>
                    <a:pt x="196789" y="108403"/>
                  </a:cubicBezTo>
                  <a:lnTo>
                    <a:pt x="190883" y="109641"/>
                  </a:lnTo>
                  <a:lnTo>
                    <a:pt x="186311" y="110593"/>
                  </a:lnTo>
                  <a:cubicBezTo>
                    <a:pt x="181168" y="113451"/>
                    <a:pt x="174881" y="113832"/>
                    <a:pt x="172405" y="111355"/>
                  </a:cubicBezTo>
                  <a:lnTo>
                    <a:pt x="169738" y="110212"/>
                  </a:lnTo>
                  <a:lnTo>
                    <a:pt x="166975" y="109069"/>
                  </a:lnTo>
                  <a:cubicBezTo>
                    <a:pt x="162689" y="108784"/>
                    <a:pt x="162308" y="105831"/>
                    <a:pt x="165928" y="102497"/>
                  </a:cubicBezTo>
                  <a:lnTo>
                    <a:pt x="172119" y="104783"/>
                  </a:lnTo>
                  <a:lnTo>
                    <a:pt x="173929" y="105450"/>
                  </a:lnTo>
                  <a:cubicBezTo>
                    <a:pt x="177262" y="103354"/>
                    <a:pt x="180596" y="100783"/>
                    <a:pt x="181263" y="99830"/>
                  </a:cubicBezTo>
                  <a:cubicBezTo>
                    <a:pt x="182025" y="98878"/>
                    <a:pt x="188883" y="101926"/>
                    <a:pt x="192502" y="104116"/>
                  </a:cubicBezTo>
                  <a:lnTo>
                    <a:pt x="198217" y="99925"/>
                  </a:lnTo>
                  <a:lnTo>
                    <a:pt x="199170" y="99259"/>
                  </a:lnTo>
                  <a:cubicBezTo>
                    <a:pt x="200599" y="98116"/>
                    <a:pt x="200123" y="97068"/>
                    <a:pt x="198122" y="96973"/>
                  </a:cubicBezTo>
                  <a:cubicBezTo>
                    <a:pt x="196122" y="96782"/>
                    <a:pt x="189835" y="95925"/>
                    <a:pt x="191169" y="95449"/>
                  </a:cubicBezTo>
                  <a:cubicBezTo>
                    <a:pt x="192502" y="94972"/>
                    <a:pt x="195265" y="92496"/>
                    <a:pt x="194408" y="90781"/>
                  </a:cubicBezTo>
                  <a:cubicBezTo>
                    <a:pt x="193550" y="89162"/>
                    <a:pt x="192502" y="84209"/>
                    <a:pt x="194884" y="85066"/>
                  </a:cubicBezTo>
                  <a:lnTo>
                    <a:pt x="196408" y="85828"/>
                  </a:lnTo>
                  <a:lnTo>
                    <a:pt x="198979" y="87067"/>
                  </a:lnTo>
                  <a:cubicBezTo>
                    <a:pt x="200980" y="89162"/>
                    <a:pt x="202599" y="91258"/>
                    <a:pt x="202504" y="91829"/>
                  </a:cubicBezTo>
                  <a:lnTo>
                    <a:pt x="202408" y="92305"/>
                  </a:lnTo>
                  <a:lnTo>
                    <a:pt x="202313" y="93067"/>
                  </a:lnTo>
                  <a:cubicBezTo>
                    <a:pt x="202123" y="93829"/>
                    <a:pt x="203361" y="94210"/>
                    <a:pt x="205075" y="93829"/>
                  </a:cubicBezTo>
                  <a:lnTo>
                    <a:pt x="205933" y="93067"/>
                  </a:lnTo>
                  <a:cubicBezTo>
                    <a:pt x="206600" y="92401"/>
                    <a:pt x="205837" y="91067"/>
                    <a:pt x="206123" y="90019"/>
                  </a:cubicBezTo>
                  <a:lnTo>
                    <a:pt x="206695" y="87352"/>
                  </a:lnTo>
                  <a:cubicBezTo>
                    <a:pt x="209171" y="87924"/>
                    <a:pt x="210600" y="89638"/>
                    <a:pt x="209838" y="91258"/>
                  </a:cubicBezTo>
                  <a:cubicBezTo>
                    <a:pt x="209076" y="92877"/>
                    <a:pt x="206885" y="97258"/>
                    <a:pt x="206885" y="97544"/>
                  </a:cubicBezTo>
                  <a:cubicBezTo>
                    <a:pt x="206885" y="97830"/>
                    <a:pt x="208219" y="98306"/>
                    <a:pt x="210028" y="98306"/>
                  </a:cubicBezTo>
                  <a:cubicBezTo>
                    <a:pt x="211743" y="98306"/>
                    <a:pt x="215458" y="97258"/>
                    <a:pt x="214696" y="95925"/>
                  </a:cubicBezTo>
                  <a:lnTo>
                    <a:pt x="214791" y="94972"/>
                  </a:lnTo>
                  <a:lnTo>
                    <a:pt x="214982" y="93448"/>
                  </a:lnTo>
                  <a:lnTo>
                    <a:pt x="218478" y="91547"/>
                  </a:lnTo>
                  <a:lnTo>
                    <a:pt x="223649" y="94877"/>
                  </a:lnTo>
                  <a:lnTo>
                    <a:pt x="220328" y="90541"/>
                  </a:lnTo>
                  <a:lnTo>
                    <a:pt x="224792" y="88114"/>
                  </a:lnTo>
                  <a:lnTo>
                    <a:pt x="219649" y="86305"/>
                  </a:lnTo>
                  <a:cubicBezTo>
                    <a:pt x="218887" y="86019"/>
                    <a:pt x="216696" y="86876"/>
                    <a:pt x="216601" y="87352"/>
                  </a:cubicBezTo>
                  <a:cubicBezTo>
                    <a:pt x="216506" y="88305"/>
                    <a:pt x="217267" y="90305"/>
                    <a:pt x="217744" y="90305"/>
                  </a:cubicBezTo>
                  <a:lnTo>
                    <a:pt x="220220" y="90400"/>
                  </a:lnTo>
                  <a:lnTo>
                    <a:pt x="220328" y="90541"/>
                  </a:lnTo>
                  <a:lnTo>
                    <a:pt x="218478" y="91547"/>
                  </a:lnTo>
                  <a:lnTo>
                    <a:pt x="218029" y="91258"/>
                  </a:lnTo>
                  <a:cubicBezTo>
                    <a:pt x="215267" y="90115"/>
                    <a:pt x="210981" y="87924"/>
                    <a:pt x="210505" y="87352"/>
                  </a:cubicBezTo>
                  <a:cubicBezTo>
                    <a:pt x="210124" y="86781"/>
                    <a:pt x="211362" y="84590"/>
                    <a:pt x="214124" y="83638"/>
                  </a:cubicBezTo>
                  <a:cubicBezTo>
                    <a:pt x="216886" y="82685"/>
                    <a:pt x="224221" y="79828"/>
                    <a:pt x="224125" y="79542"/>
                  </a:cubicBezTo>
                  <a:cubicBezTo>
                    <a:pt x="224030" y="79256"/>
                    <a:pt x="221935" y="78494"/>
                    <a:pt x="219458" y="78494"/>
                  </a:cubicBezTo>
                  <a:lnTo>
                    <a:pt x="217458" y="77923"/>
                  </a:lnTo>
                  <a:cubicBezTo>
                    <a:pt x="215267" y="77256"/>
                    <a:pt x="213267" y="76018"/>
                    <a:pt x="211362" y="74779"/>
                  </a:cubicBezTo>
                  <a:lnTo>
                    <a:pt x="210981" y="74494"/>
                  </a:lnTo>
                  <a:cubicBezTo>
                    <a:pt x="211171" y="73541"/>
                    <a:pt x="212124" y="72684"/>
                    <a:pt x="213172" y="72684"/>
                  </a:cubicBezTo>
                  <a:lnTo>
                    <a:pt x="214029" y="72874"/>
                  </a:lnTo>
                  <a:lnTo>
                    <a:pt x="216982" y="73446"/>
                  </a:lnTo>
                  <a:cubicBezTo>
                    <a:pt x="220316" y="73636"/>
                    <a:pt x="225840" y="71541"/>
                    <a:pt x="229364" y="68969"/>
                  </a:cubicBezTo>
                  <a:lnTo>
                    <a:pt x="234412" y="70398"/>
                  </a:lnTo>
                  <a:lnTo>
                    <a:pt x="238508" y="71636"/>
                  </a:lnTo>
                  <a:cubicBezTo>
                    <a:pt x="243557" y="70969"/>
                    <a:pt x="246509" y="71446"/>
                    <a:pt x="244985" y="72589"/>
                  </a:cubicBezTo>
                  <a:cubicBezTo>
                    <a:pt x="243557" y="73827"/>
                    <a:pt x="242509" y="76684"/>
                    <a:pt x="245938" y="76399"/>
                  </a:cubicBezTo>
                  <a:cubicBezTo>
                    <a:pt x="249367" y="76113"/>
                    <a:pt x="252986" y="69160"/>
                    <a:pt x="253272" y="68874"/>
                  </a:cubicBezTo>
                  <a:cubicBezTo>
                    <a:pt x="253653" y="68588"/>
                    <a:pt x="257082" y="67540"/>
                    <a:pt x="260130" y="67064"/>
                  </a:cubicBezTo>
                  <a:lnTo>
                    <a:pt x="262892" y="67445"/>
                  </a:lnTo>
                  <a:cubicBezTo>
                    <a:pt x="265559" y="67826"/>
                    <a:pt x="268226" y="68779"/>
                    <a:pt x="270798" y="69445"/>
                  </a:cubicBezTo>
                  <a:lnTo>
                    <a:pt x="271179" y="69541"/>
                  </a:lnTo>
                  <a:cubicBezTo>
                    <a:pt x="272132" y="69636"/>
                    <a:pt x="272893" y="70874"/>
                    <a:pt x="272893" y="72208"/>
                  </a:cubicBezTo>
                  <a:cubicBezTo>
                    <a:pt x="272893" y="73636"/>
                    <a:pt x="274417" y="78208"/>
                    <a:pt x="276227" y="77256"/>
                  </a:cubicBezTo>
                  <a:cubicBezTo>
                    <a:pt x="278037" y="76303"/>
                    <a:pt x="282609" y="74684"/>
                    <a:pt x="282990" y="75256"/>
                  </a:cubicBezTo>
                  <a:cubicBezTo>
                    <a:pt x="283371" y="75922"/>
                    <a:pt x="285657" y="77542"/>
                    <a:pt x="286133" y="75732"/>
                  </a:cubicBezTo>
                  <a:cubicBezTo>
                    <a:pt x="286609" y="73827"/>
                    <a:pt x="285657" y="69445"/>
                    <a:pt x="285562" y="67255"/>
                  </a:cubicBezTo>
                  <a:cubicBezTo>
                    <a:pt x="285466" y="65064"/>
                    <a:pt x="287371" y="61063"/>
                    <a:pt x="288705" y="62111"/>
                  </a:cubicBezTo>
                  <a:cubicBezTo>
                    <a:pt x="290039" y="63159"/>
                    <a:pt x="295373" y="64111"/>
                    <a:pt x="297277" y="61444"/>
                  </a:cubicBezTo>
                  <a:lnTo>
                    <a:pt x="298897" y="61159"/>
                  </a:lnTo>
                  <a:cubicBezTo>
                    <a:pt x="304898" y="60016"/>
                    <a:pt x="311470" y="60492"/>
                    <a:pt x="316994" y="58587"/>
                  </a:cubicBezTo>
                  <a:cubicBezTo>
                    <a:pt x="321566" y="56968"/>
                    <a:pt x="324138" y="56872"/>
                    <a:pt x="327376" y="59920"/>
                  </a:cubicBezTo>
                  <a:lnTo>
                    <a:pt x="329377" y="61825"/>
                  </a:lnTo>
                  <a:cubicBezTo>
                    <a:pt x="331091" y="60111"/>
                    <a:pt x="333091" y="57920"/>
                    <a:pt x="333853" y="57063"/>
                  </a:cubicBezTo>
                  <a:lnTo>
                    <a:pt x="334711" y="56968"/>
                  </a:lnTo>
                  <a:lnTo>
                    <a:pt x="341188" y="56015"/>
                  </a:lnTo>
                  <a:cubicBezTo>
                    <a:pt x="348617" y="55063"/>
                    <a:pt x="354904" y="55253"/>
                    <a:pt x="355190" y="56396"/>
                  </a:cubicBezTo>
                  <a:cubicBezTo>
                    <a:pt x="355475" y="57539"/>
                    <a:pt x="358142" y="60492"/>
                    <a:pt x="360714" y="60587"/>
                  </a:cubicBezTo>
                  <a:cubicBezTo>
                    <a:pt x="363191" y="60682"/>
                    <a:pt x="367382" y="54682"/>
                    <a:pt x="369477" y="53158"/>
                  </a:cubicBezTo>
                  <a:lnTo>
                    <a:pt x="371191" y="51729"/>
                  </a:lnTo>
                  <a:cubicBezTo>
                    <a:pt x="373763" y="49538"/>
                    <a:pt x="374430" y="52586"/>
                    <a:pt x="375573" y="53348"/>
                  </a:cubicBezTo>
                  <a:cubicBezTo>
                    <a:pt x="378431" y="55348"/>
                    <a:pt x="380335" y="56396"/>
                    <a:pt x="381478" y="52205"/>
                  </a:cubicBezTo>
                  <a:cubicBezTo>
                    <a:pt x="382050" y="49919"/>
                    <a:pt x="384050" y="50395"/>
                    <a:pt x="386241" y="51348"/>
                  </a:cubicBezTo>
                  <a:cubicBezTo>
                    <a:pt x="389194" y="52586"/>
                    <a:pt x="393004" y="55634"/>
                    <a:pt x="394528" y="49824"/>
                  </a:cubicBezTo>
                  <a:cubicBezTo>
                    <a:pt x="394718" y="49157"/>
                    <a:pt x="398909" y="48681"/>
                    <a:pt x="401005" y="48967"/>
                  </a:cubicBezTo>
                  <a:cubicBezTo>
                    <a:pt x="407101" y="49824"/>
                    <a:pt x="408339" y="49919"/>
                    <a:pt x="412340" y="48586"/>
                  </a:cubicBezTo>
                  <a:cubicBezTo>
                    <a:pt x="414625" y="47824"/>
                    <a:pt x="416435" y="46490"/>
                    <a:pt x="419388" y="48300"/>
                  </a:cubicBezTo>
                  <a:cubicBezTo>
                    <a:pt x="420721" y="49062"/>
                    <a:pt x="424436" y="47157"/>
                    <a:pt x="427103" y="46490"/>
                  </a:cubicBezTo>
                  <a:lnTo>
                    <a:pt x="431580" y="45347"/>
                  </a:lnTo>
                  <a:cubicBezTo>
                    <a:pt x="432818" y="48300"/>
                    <a:pt x="434723" y="50014"/>
                    <a:pt x="435771" y="49252"/>
                  </a:cubicBezTo>
                  <a:cubicBezTo>
                    <a:pt x="436724" y="48490"/>
                    <a:pt x="440152" y="47347"/>
                    <a:pt x="440438" y="49062"/>
                  </a:cubicBezTo>
                  <a:cubicBezTo>
                    <a:pt x="440629" y="50681"/>
                    <a:pt x="441772" y="52967"/>
                    <a:pt x="442343" y="50586"/>
                  </a:cubicBezTo>
                  <a:cubicBezTo>
                    <a:pt x="442915" y="48300"/>
                    <a:pt x="447582" y="43537"/>
                    <a:pt x="448630" y="44776"/>
                  </a:cubicBezTo>
                  <a:cubicBezTo>
                    <a:pt x="449773" y="45919"/>
                    <a:pt x="455107" y="47538"/>
                    <a:pt x="457774" y="45252"/>
                  </a:cubicBezTo>
                  <a:lnTo>
                    <a:pt x="460250" y="44585"/>
                  </a:lnTo>
                  <a:cubicBezTo>
                    <a:pt x="464822" y="43347"/>
                    <a:pt x="469775" y="42966"/>
                    <a:pt x="474538" y="42394"/>
                  </a:cubicBezTo>
                  <a:cubicBezTo>
                    <a:pt x="481491" y="41442"/>
                    <a:pt x="488920" y="44204"/>
                    <a:pt x="495588" y="40680"/>
                  </a:cubicBezTo>
                  <a:cubicBezTo>
                    <a:pt x="495874" y="40585"/>
                    <a:pt x="497207" y="41156"/>
                    <a:pt x="497207" y="41442"/>
                  </a:cubicBezTo>
                  <a:cubicBezTo>
                    <a:pt x="496731" y="46109"/>
                    <a:pt x="502636" y="44490"/>
                    <a:pt x="505113" y="46300"/>
                  </a:cubicBezTo>
                  <a:cubicBezTo>
                    <a:pt x="506351" y="47252"/>
                    <a:pt x="510923" y="45157"/>
                    <a:pt x="513971" y="44490"/>
                  </a:cubicBezTo>
                  <a:lnTo>
                    <a:pt x="514352" y="44395"/>
                  </a:lnTo>
                  <a:cubicBezTo>
                    <a:pt x="514828" y="44395"/>
                    <a:pt x="514352" y="45823"/>
                    <a:pt x="513400" y="47538"/>
                  </a:cubicBezTo>
                  <a:cubicBezTo>
                    <a:pt x="512352" y="49252"/>
                    <a:pt x="512542" y="54110"/>
                    <a:pt x="516162" y="54491"/>
                  </a:cubicBezTo>
                  <a:cubicBezTo>
                    <a:pt x="519782" y="54872"/>
                    <a:pt x="529021" y="52777"/>
                    <a:pt x="529973" y="52777"/>
                  </a:cubicBezTo>
                  <a:lnTo>
                    <a:pt x="530831" y="52777"/>
                  </a:lnTo>
                  <a:lnTo>
                    <a:pt x="531688" y="52777"/>
                  </a:lnTo>
                  <a:cubicBezTo>
                    <a:pt x="532640" y="52777"/>
                    <a:pt x="536545" y="54872"/>
                    <a:pt x="540260" y="57444"/>
                  </a:cubicBezTo>
                  <a:lnTo>
                    <a:pt x="543213" y="53824"/>
                  </a:lnTo>
                  <a:lnTo>
                    <a:pt x="545690" y="50872"/>
                  </a:lnTo>
                  <a:cubicBezTo>
                    <a:pt x="541879" y="48967"/>
                    <a:pt x="538450" y="46109"/>
                    <a:pt x="538260" y="44490"/>
                  </a:cubicBezTo>
                  <a:cubicBezTo>
                    <a:pt x="537974" y="42871"/>
                    <a:pt x="540736" y="39727"/>
                    <a:pt x="545023" y="41728"/>
                  </a:cubicBezTo>
                  <a:lnTo>
                    <a:pt x="549309" y="38203"/>
                  </a:lnTo>
                  <a:cubicBezTo>
                    <a:pt x="549881" y="37727"/>
                    <a:pt x="552928" y="39061"/>
                    <a:pt x="554738" y="39727"/>
                  </a:cubicBezTo>
                  <a:lnTo>
                    <a:pt x="556929" y="40394"/>
                  </a:lnTo>
                  <a:cubicBezTo>
                    <a:pt x="558262" y="39156"/>
                    <a:pt x="559786" y="37822"/>
                    <a:pt x="560358" y="37441"/>
                  </a:cubicBezTo>
                  <a:cubicBezTo>
                    <a:pt x="560929" y="37060"/>
                    <a:pt x="563787" y="36394"/>
                    <a:pt x="565501" y="36870"/>
                  </a:cubicBezTo>
                  <a:cubicBezTo>
                    <a:pt x="567216" y="37346"/>
                    <a:pt x="573312" y="35155"/>
                    <a:pt x="574931" y="34012"/>
                  </a:cubicBezTo>
                  <a:cubicBezTo>
                    <a:pt x="576550" y="32869"/>
                    <a:pt x="585504" y="35251"/>
                    <a:pt x="590267" y="34489"/>
                  </a:cubicBezTo>
                  <a:lnTo>
                    <a:pt x="592934" y="32869"/>
                  </a:lnTo>
                  <a:cubicBezTo>
                    <a:pt x="593791" y="32298"/>
                    <a:pt x="595982" y="31726"/>
                    <a:pt x="596172" y="31917"/>
                  </a:cubicBezTo>
                  <a:lnTo>
                    <a:pt x="599410" y="36108"/>
                  </a:lnTo>
                  <a:cubicBezTo>
                    <a:pt x="605125" y="36013"/>
                    <a:pt x="611317" y="36203"/>
                    <a:pt x="613222" y="36394"/>
                  </a:cubicBezTo>
                  <a:lnTo>
                    <a:pt x="614746" y="35917"/>
                  </a:lnTo>
                  <a:cubicBezTo>
                    <a:pt x="625604" y="32488"/>
                    <a:pt x="636082" y="30298"/>
                    <a:pt x="643892" y="32012"/>
                  </a:cubicBezTo>
                  <a:lnTo>
                    <a:pt x="648655" y="33060"/>
                  </a:lnTo>
                  <a:cubicBezTo>
                    <a:pt x="652465" y="31631"/>
                    <a:pt x="658084" y="31060"/>
                    <a:pt x="661228" y="31726"/>
                  </a:cubicBezTo>
                  <a:lnTo>
                    <a:pt x="663990" y="31250"/>
                  </a:lnTo>
                  <a:lnTo>
                    <a:pt x="666562" y="30869"/>
                  </a:lnTo>
                  <a:cubicBezTo>
                    <a:pt x="669038" y="29059"/>
                    <a:pt x="674086" y="27250"/>
                    <a:pt x="677706" y="26964"/>
                  </a:cubicBezTo>
                  <a:lnTo>
                    <a:pt x="681325" y="28774"/>
                  </a:lnTo>
                  <a:cubicBezTo>
                    <a:pt x="684088" y="30202"/>
                    <a:pt x="689326" y="30393"/>
                    <a:pt x="692184" y="29155"/>
                  </a:cubicBezTo>
                  <a:cubicBezTo>
                    <a:pt x="696851" y="27154"/>
                    <a:pt x="700090" y="27440"/>
                    <a:pt x="704757" y="28964"/>
                  </a:cubicBezTo>
                  <a:cubicBezTo>
                    <a:pt x="707900" y="29917"/>
                    <a:pt x="712377" y="27440"/>
                    <a:pt x="716282" y="27631"/>
                  </a:cubicBezTo>
                  <a:lnTo>
                    <a:pt x="723998" y="27916"/>
                  </a:lnTo>
                  <a:cubicBezTo>
                    <a:pt x="728760" y="26869"/>
                    <a:pt x="733713" y="25916"/>
                    <a:pt x="734951" y="25821"/>
                  </a:cubicBezTo>
                  <a:cubicBezTo>
                    <a:pt x="736190" y="25726"/>
                    <a:pt x="740190" y="25916"/>
                    <a:pt x="739428" y="26583"/>
                  </a:cubicBezTo>
                  <a:cubicBezTo>
                    <a:pt x="738666" y="27250"/>
                    <a:pt x="738380" y="29059"/>
                    <a:pt x="739809" y="29726"/>
                  </a:cubicBezTo>
                  <a:lnTo>
                    <a:pt x="740381" y="29440"/>
                  </a:lnTo>
                  <a:lnTo>
                    <a:pt x="742476" y="28393"/>
                  </a:lnTo>
                  <a:cubicBezTo>
                    <a:pt x="744476" y="26869"/>
                    <a:pt x="746572" y="25916"/>
                    <a:pt x="747048" y="26488"/>
                  </a:cubicBezTo>
                  <a:lnTo>
                    <a:pt x="747524" y="26964"/>
                  </a:lnTo>
                  <a:cubicBezTo>
                    <a:pt x="749239" y="28774"/>
                    <a:pt x="743048" y="30012"/>
                    <a:pt x="746667" y="31536"/>
                  </a:cubicBezTo>
                  <a:lnTo>
                    <a:pt x="748953" y="32488"/>
                  </a:lnTo>
                  <a:cubicBezTo>
                    <a:pt x="749620" y="30393"/>
                    <a:pt x="750382" y="28297"/>
                    <a:pt x="750667" y="27916"/>
                  </a:cubicBezTo>
                  <a:lnTo>
                    <a:pt x="750858" y="27916"/>
                  </a:lnTo>
                  <a:lnTo>
                    <a:pt x="753239" y="28012"/>
                  </a:lnTo>
                  <a:cubicBezTo>
                    <a:pt x="755906" y="28202"/>
                    <a:pt x="758954" y="27631"/>
                    <a:pt x="760002" y="26678"/>
                  </a:cubicBezTo>
                  <a:cubicBezTo>
                    <a:pt x="761145" y="25726"/>
                    <a:pt x="764288" y="26297"/>
                    <a:pt x="764669" y="30107"/>
                  </a:cubicBezTo>
                  <a:lnTo>
                    <a:pt x="770670" y="26678"/>
                  </a:lnTo>
                  <a:cubicBezTo>
                    <a:pt x="772384" y="25726"/>
                    <a:pt x="776004" y="25154"/>
                    <a:pt x="777337" y="25916"/>
                  </a:cubicBezTo>
                  <a:cubicBezTo>
                    <a:pt x="779624" y="27250"/>
                    <a:pt x="780671" y="27250"/>
                    <a:pt x="782100" y="25535"/>
                  </a:cubicBezTo>
                  <a:cubicBezTo>
                    <a:pt x="783910" y="23440"/>
                    <a:pt x="785053" y="23821"/>
                    <a:pt x="787815" y="25154"/>
                  </a:cubicBezTo>
                  <a:lnTo>
                    <a:pt x="791244" y="26869"/>
                  </a:lnTo>
                  <a:cubicBezTo>
                    <a:pt x="791625" y="24011"/>
                    <a:pt x="794387" y="22868"/>
                    <a:pt x="797340" y="24297"/>
                  </a:cubicBezTo>
                  <a:cubicBezTo>
                    <a:pt x="800293" y="25726"/>
                    <a:pt x="812104" y="27535"/>
                    <a:pt x="816961" y="25154"/>
                  </a:cubicBezTo>
                  <a:lnTo>
                    <a:pt x="822581" y="25249"/>
                  </a:lnTo>
                  <a:cubicBezTo>
                    <a:pt x="825915" y="25345"/>
                    <a:pt x="829249" y="24392"/>
                    <a:pt x="832583" y="24392"/>
                  </a:cubicBezTo>
                  <a:cubicBezTo>
                    <a:pt x="835821" y="24392"/>
                    <a:pt x="839155" y="25440"/>
                    <a:pt x="842393" y="25249"/>
                  </a:cubicBezTo>
                  <a:lnTo>
                    <a:pt x="845536" y="25059"/>
                  </a:lnTo>
                  <a:cubicBezTo>
                    <a:pt x="848680" y="24202"/>
                    <a:pt x="854585" y="23154"/>
                    <a:pt x="858681" y="22868"/>
                  </a:cubicBezTo>
                  <a:lnTo>
                    <a:pt x="860967" y="23630"/>
                  </a:lnTo>
                  <a:lnTo>
                    <a:pt x="864301" y="24678"/>
                  </a:lnTo>
                  <a:cubicBezTo>
                    <a:pt x="867063" y="23916"/>
                    <a:pt x="870968" y="23916"/>
                    <a:pt x="873064" y="24583"/>
                  </a:cubicBezTo>
                  <a:cubicBezTo>
                    <a:pt x="875159" y="25345"/>
                    <a:pt x="883065" y="24011"/>
                    <a:pt x="885637" y="24297"/>
                  </a:cubicBezTo>
                  <a:lnTo>
                    <a:pt x="888304" y="23440"/>
                  </a:lnTo>
                  <a:cubicBezTo>
                    <a:pt x="889923" y="22963"/>
                    <a:pt x="892590" y="24773"/>
                    <a:pt x="894876" y="25154"/>
                  </a:cubicBezTo>
                  <a:cubicBezTo>
                    <a:pt x="895352" y="25249"/>
                    <a:pt x="896305" y="23916"/>
                    <a:pt x="897067" y="23249"/>
                  </a:cubicBezTo>
                  <a:lnTo>
                    <a:pt x="897638" y="22678"/>
                  </a:lnTo>
                  <a:cubicBezTo>
                    <a:pt x="898305" y="22011"/>
                    <a:pt x="901258" y="21249"/>
                    <a:pt x="904306" y="20963"/>
                  </a:cubicBezTo>
                  <a:cubicBezTo>
                    <a:pt x="907354" y="20677"/>
                    <a:pt x="915355" y="25630"/>
                    <a:pt x="917545" y="26297"/>
                  </a:cubicBezTo>
                  <a:cubicBezTo>
                    <a:pt x="919736" y="26964"/>
                    <a:pt x="927261" y="26773"/>
                    <a:pt x="928214" y="26011"/>
                  </a:cubicBezTo>
                  <a:cubicBezTo>
                    <a:pt x="929261" y="25249"/>
                    <a:pt x="932500" y="23535"/>
                    <a:pt x="932785" y="24297"/>
                  </a:cubicBezTo>
                  <a:cubicBezTo>
                    <a:pt x="932976" y="24964"/>
                    <a:pt x="934024" y="26678"/>
                    <a:pt x="934881" y="26964"/>
                  </a:cubicBezTo>
                  <a:lnTo>
                    <a:pt x="935071" y="26773"/>
                  </a:lnTo>
                  <a:cubicBezTo>
                    <a:pt x="937739" y="24392"/>
                    <a:pt x="940501" y="23154"/>
                    <a:pt x="944882" y="23059"/>
                  </a:cubicBezTo>
                  <a:lnTo>
                    <a:pt x="948978" y="22963"/>
                  </a:lnTo>
                  <a:cubicBezTo>
                    <a:pt x="953359" y="21154"/>
                    <a:pt x="957741" y="19725"/>
                    <a:pt x="958693" y="19915"/>
                  </a:cubicBezTo>
                  <a:lnTo>
                    <a:pt x="958693" y="20106"/>
                  </a:lnTo>
                  <a:cubicBezTo>
                    <a:pt x="958884" y="23630"/>
                    <a:pt x="960408" y="24583"/>
                    <a:pt x="964123" y="22201"/>
                  </a:cubicBezTo>
                  <a:lnTo>
                    <a:pt x="964599" y="21916"/>
                  </a:lnTo>
                  <a:cubicBezTo>
                    <a:pt x="965266" y="21820"/>
                    <a:pt x="968885" y="22011"/>
                    <a:pt x="972695" y="22297"/>
                  </a:cubicBezTo>
                  <a:cubicBezTo>
                    <a:pt x="976410" y="22582"/>
                    <a:pt x="987650" y="20201"/>
                    <a:pt x="989554" y="21154"/>
                  </a:cubicBezTo>
                  <a:cubicBezTo>
                    <a:pt x="991459" y="22201"/>
                    <a:pt x="997270" y="24583"/>
                    <a:pt x="997936" y="23916"/>
                  </a:cubicBezTo>
                  <a:cubicBezTo>
                    <a:pt x="998699" y="23344"/>
                    <a:pt x="1002223" y="21916"/>
                    <a:pt x="1003175" y="23059"/>
                  </a:cubicBezTo>
                  <a:cubicBezTo>
                    <a:pt x="1004128" y="24202"/>
                    <a:pt x="1011462" y="25059"/>
                    <a:pt x="1017177" y="22582"/>
                  </a:cubicBezTo>
                  <a:cubicBezTo>
                    <a:pt x="1022892" y="20106"/>
                    <a:pt x="1040990" y="22392"/>
                    <a:pt x="1041751" y="21820"/>
                  </a:cubicBezTo>
                  <a:cubicBezTo>
                    <a:pt x="1042514" y="21154"/>
                    <a:pt x="1045276" y="19534"/>
                    <a:pt x="1045847" y="19820"/>
                  </a:cubicBezTo>
                  <a:lnTo>
                    <a:pt x="1046419" y="20106"/>
                  </a:lnTo>
                  <a:cubicBezTo>
                    <a:pt x="1048419" y="20963"/>
                    <a:pt x="1048705" y="24106"/>
                    <a:pt x="1053086" y="21630"/>
                  </a:cubicBezTo>
                  <a:cubicBezTo>
                    <a:pt x="1055658" y="20201"/>
                    <a:pt x="1061468" y="22582"/>
                    <a:pt x="1065754" y="23344"/>
                  </a:cubicBezTo>
                  <a:cubicBezTo>
                    <a:pt x="1066802" y="23535"/>
                    <a:pt x="1067850" y="25154"/>
                    <a:pt x="1068517" y="25059"/>
                  </a:cubicBezTo>
                  <a:cubicBezTo>
                    <a:pt x="1071565" y="24297"/>
                    <a:pt x="1072136" y="19058"/>
                    <a:pt x="1077661" y="22201"/>
                  </a:cubicBezTo>
                  <a:lnTo>
                    <a:pt x="1079947" y="23535"/>
                  </a:lnTo>
                  <a:cubicBezTo>
                    <a:pt x="1083566" y="23344"/>
                    <a:pt x="1092329" y="22392"/>
                    <a:pt x="1099568" y="21439"/>
                  </a:cubicBezTo>
                  <a:lnTo>
                    <a:pt x="1106141" y="21344"/>
                  </a:lnTo>
                  <a:cubicBezTo>
                    <a:pt x="1111379" y="21249"/>
                    <a:pt x="1116618" y="20773"/>
                    <a:pt x="1122238" y="22392"/>
                  </a:cubicBezTo>
                  <a:lnTo>
                    <a:pt x="1125762" y="23440"/>
                  </a:lnTo>
                  <a:cubicBezTo>
                    <a:pt x="1131382" y="20868"/>
                    <a:pt x="1134620" y="20201"/>
                    <a:pt x="1132906" y="22011"/>
                  </a:cubicBezTo>
                  <a:cubicBezTo>
                    <a:pt x="1131191" y="23725"/>
                    <a:pt x="1137573" y="26297"/>
                    <a:pt x="1136906" y="27440"/>
                  </a:cubicBezTo>
                  <a:lnTo>
                    <a:pt x="1137001" y="28393"/>
                  </a:lnTo>
                  <a:lnTo>
                    <a:pt x="1137097" y="29536"/>
                  </a:lnTo>
                  <a:cubicBezTo>
                    <a:pt x="1137954" y="30679"/>
                    <a:pt x="1139192" y="31441"/>
                    <a:pt x="1139954" y="31060"/>
                  </a:cubicBezTo>
                  <a:cubicBezTo>
                    <a:pt x="1140716" y="30679"/>
                    <a:pt x="1142431" y="27154"/>
                    <a:pt x="1143098" y="24297"/>
                  </a:cubicBezTo>
                  <a:lnTo>
                    <a:pt x="1144812" y="22201"/>
                  </a:lnTo>
                  <a:cubicBezTo>
                    <a:pt x="1146431" y="20296"/>
                    <a:pt x="1148336" y="17248"/>
                    <a:pt x="1152908" y="20296"/>
                  </a:cubicBezTo>
                  <a:cubicBezTo>
                    <a:pt x="1154432" y="21249"/>
                    <a:pt x="1158623" y="19534"/>
                    <a:pt x="1161576" y="19058"/>
                  </a:cubicBezTo>
                  <a:lnTo>
                    <a:pt x="1164243" y="18677"/>
                  </a:lnTo>
                  <a:cubicBezTo>
                    <a:pt x="1167386" y="18963"/>
                    <a:pt x="1171387" y="19153"/>
                    <a:pt x="1173101" y="19153"/>
                  </a:cubicBezTo>
                  <a:cubicBezTo>
                    <a:pt x="1174816" y="19058"/>
                    <a:pt x="1181102" y="19344"/>
                    <a:pt x="1185008" y="18201"/>
                  </a:cubicBezTo>
                  <a:lnTo>
                    <a:pt x="1188722" y="20392"/>
                  </a:lnTo>
                  <a:lnTo>
                    <a:pt x="1193390" y="23154"/>
                  </a:lnTo>
                  <a:cubicBezTo>
                    <a:pt x="1195580" y="19820"/>
                    <a:pt x="1198247" y="18772"/>
                    <a:pt x="1199485" y="20868"/>
                  </a:cubicBezTo>
                  <a:lnTo>
                    <a:pt x="1200628" y="20963"/>
                  </a:lnTo>
                  <a:lnTo>
                    <a:pt x="1206629" y="21344"/>
                  </a:lnTo>
                  <a:cubicBezTo>
                    <a:pt x="1205962" y="17725"/>
                    <a:pt x="1205582" y="15248"/>
                    <a:pt x="1205772" y="15915"/>
                  </a:cubicBezTo>
                  <a:cubicBezTo>
                    <a:pt x="1205962" y="16582"/>
                    <a:pt x="1209868" y="18677"/>
                    <a:pt x="1213583" y="18201"/>
                  </a:cubicBezTo>
                  <a:lnTo>
                    <a:pt x="1216440" y="19153"/>
                  </a:lnTo>
                  <a:lnTo>
                    <a:pt x="1219869" y="20296"/>
                  </a:lnTo>
                  <a:cubicBezTo>
                    <a:pt x="1222726" y="19249"/>
                    <a:pt x="1225679" y="18296"/>
                    <a:pt x="1226441" y="18296"/>
                  </a:cubicBezTo>
                  <a:lnTo>
                    <a:pt x="1226727" y="17915"/>
                  </a:lnTo>
                  <a:lnTo>
                    <a:pt x="1227489" y="17058"/>
                  </a:lnTo>
                  <a:cubicBezTo>
                    <a:pt x="1228156" y="16010"/>
                    <a:pt x="1231204" y="14200"/>
                    <a:pt x="1234442" y="13057"/>
                  </a:cubicBezTo>
                  <a:lnTo>
                    <a:pt x="1235966" y="16677"/>
                  </a:lnTo>
                  <a:lnTo>
                    <a:pt x="1236252" y="17344"/>
                  </a:lnTo>
                  <a:cubicBezTo>
                    <a:pt x="1237871" y="18391"/>
                    <a:pt x="1241205" y="18868"/>
                    <a:pt x="1243586" y="19058"/>
                  </a:cubicBezTo>
                  <a:cubicBezTo>
                    <a:pt x="1245968" y="19249"/>
                    <a:pt x="1251778" y="21249"/>
                    <a:pt x="1252159" y="20392"/>
                  </a:cubicBezTo>
                  <a:cubicBezTo>
                    <a:pt x="1252540" y="19534"/>
                    <a:pt x="1255493" y="19820"/>
                    <a:pt x="1257969" y="22678"/>
                  </a:cubicBezTo>
                  <a:lnTo>
                    <a:pt x="1262351" y="20963"/>
                  </a:lnTo>
                  <a:cubicBezTo>
                    <a:pt x="1264541" y="20201"/>
                    <a:pt x="1266351" y="18772"/>
                    <a:pt x="1268637" y="18106"/>
                  </a:cubicBezTo>
                  <a:lnTo>
                    <a:pt x="1269875" y="17725"/>
                  </a:lnTo>
                  <a:cubicBezTo>
                    <a:pt x="1271494" y="18106"/>
                    <a:pt x="1274257" y="18391"/>
                    <a:pt x="1275971" y="18201"/>
                  </a:cubicBezTo>
                  <a:cubicBezTo>
                    <a:pt x="1277686" y="18010"/>
                    <a:pt x="1282448" y="20487"/>
                    <a:pt x="1283496" y="21725"/>
                  </a:cubicBezTo>
                  <a:cubicBezTo>
                    <a:pt x="1284449" y="22868"/>
                    <a:pt x="1289306" y="23821"/>
                    <a:pt x="1292068" y="21058"/>
                  </a:cubicBezTo>
                  <a:lnTo>
                    <a:pt x="1296831" y="21439"/>
                  </a:lnTo>
                  <a:cubicBezTo>
                    <a:pt x="1297974" y="21535"/>
                    <a:pt x="1299212" y="18201"/>
                    <a:pt x="1300736" y="18010"/>
                  </a:cubicBezTo>
                  <a:cubicBezTo>
                    <a:pt x="1302832" y="17725"/>
                    <a:pt x="1305213" y="19249"/>
                    <a:pt x="1307594" y="19439"/>
                  </a:cubicBezTo>
                  <a:lnTo>
                    <a:pt x="1313595" y="20011"/>
                  </a:lnTo>
                  <a:cubicBezTo>
                    <a:pt x="1319310" y="17248"/>
                    <a:pt x="1324549" y="16486"/>
                    <a:pt x="1325406" y="18391"/>
                  </a:cubicBezTo>
                  <a:cubicBezTo>
                    <a:pt x="1326168" y="20296"/>
                    <a:pt x="1330550" y="24964"/>
                    <a:pt x="1333312" y="24583"/>
                  </a:cubicBezTo>
                  <a:cubicBezTo>
                    <a:pt x="1336074" y="24202"/>
                    <a:pt x="1342265" y="19725"/>
                    <a:pt x="1343218" y="19820"/>
                  </a:cubicBezTo>
                  <a:lnTo>
                    <a:pt x="1343884" y="19439"/>
                  </a:lnTo>
                  <a:lnTo>
                    <a:pt x="1347504" y="17534"/>
                  </a:lnTo>
                  <a:cubicBezTo>
                    <a:pt x="1350361" y="19344"/>
                    <a:pt x="1355695" y="20392"/>
                    <a:pt x="1359220" y="19915"/>
                  </a:cubicBezTo>
                  <a:lnTo>
                    <a:pt x="1362458" y="19534"/>
                  </a:lnTo>
                  <a:cubicBezTo>
                    <a:pt x="1364077" y="19344"/>
                    <a:pt x="1365887" y="19344"/>
                    <a:pt x="1367507" y="19630"/>
                  </a:cubicBezTo>
                  <a:lnTo>
                    <a:pt x="1373317" y="20582"/>
                  </a:lnTo>
                  <a:cubicBezTo>
                    <a:pt x="1375984" y="18677"/>
                    <a:pt x="1378365" y="18296"/>
                    <a:pt x="1378746" y="19725"/>
                  </a:cubicBezTo>
                  <a:lnTo>
                    <a:pt x="1379032" y="20773"/>
                  </a:lnTo>
                  <a:lnTo>
                    <a:pt x="1379318" y="21725"/>
                  </a:lnTo>
                  <a:cubicBezTo>
                    <a:pt x="1379699" y="23154"/>
                    <a:pt x="1383699" y="22582"/>
                    <a:pt x="1388176" y="20487"/>
                  </a:cubicBezTo>
                  <a:lnTo>
                    <a:pt x="1391700" y="18487"/>
                  </a:lnTo>
                  <a:cubicBezTo>
                    <a:pt x="1392652" y="17915"/>
                    <a:pt x="1386842" y="16486"/>
                    <a:pt x="1391414" y="15343"/>
                  </a:cubicBezTo>
                  <a:cubicBezTo>
                    <a:pt x="1394367" y="14581"/>
                    <a:pt x="1394272" y="18106"/>
                    <a:pt x="1394748" y="18201"/>
                  </a:cubicBezTo>
                  <a:cubicBezTo>
                    <a:pt x="1398463" y="18963"/>
                    <a:pt x="1401511" y="24202"/>
                    <a:pt x="1406464" y="19534"/>
                  </a:cubicBezTo>
                  <a:cubicBezTo>
                    <a:pt x="1406940" y="19058"/>
                    <a:pt x="1410750" y="21439"/>
                    <a:pt x="1412845" y="21344"/>
                  </a:cubicBezTo>
                  <a:lnTo>
                    <a:pt x="1420275" y="20868"/>
                  </a:lnTo>
                  <a:cubicBezTo>
                    <a:pt x="1428467" y="20106"/>
                    <a:pt x="1437801" y="19534"/>
                    <a:pt x="1441135" y="19439"/>
                  </a:cubicBezTo>
                  <a:lnTo>
                    <a:pt x="1443421" y="20582"/>
                  </a:lnTo>
                  <a:cubicBezTo>
                    <a:pt x="1447517" y="22582"/>
                    <a:pt x="1448564" y="21630"/>
                    <a:pt x="1449041" y="18296"/>
                  </a:cubicBezTo>
                  <a:lnTo>
                    <a:pt x="1449136" y="18010"/>
                  </a:lnTo>
                  <a:cubicBezTo>
                    <a:pt x="1451326" y="17915"/>
                    <a:pt x="1456470" y="18487"/>
                    <a:pt x="1460470" y="19249"/>
                  </a:cubicBezTo>
                  <a:lnTo>
                    <a:pt x="1464090" y="19344"/>
                  </a:lnTo>
                  <a:cubicBezTo>
                    <a:pt x="1468757" y="19439"/>
                    <a:pt x="1473996" y="19439"/>
                    <a:pt x="1476949" y="20296"/>
                  </a:cubicBezTo>
                  <a:lnTo>
                    <a:pt x="1478377" y="20677"/>
                  </a:lnTo>
                  <a:cubicBezTo>
                    <a:pt x="1479997" y="20963"/>
                    <a:pt x="1480854" y="20296"/>
                    <a:pt x="1480187" y="19249"/>
                  </a:cubicBezTo>
                  <a:lnTo>
                    <a:pt x="1479901" y="18201"/>
                  </a:lnTo>
                  <a:cubicBezTo>
                    <a:pt x="1479806" y="18010"/>
                    <a:pt x="1481426" y="17153"/>
                    <a:pt x="1481807" y="17344"/>
                  </a:cubicBezTo>
                  <a:cubicBezTo>
                    <a:pt x="1483235" y="17820"/>
                    <a:pt x="1484759" y="18391"/>
                    <a:pt x="1485902" y="19344"/>
                  </a:cubicBezTo>
                  <a:cubicBezTo>
                    <a:pt x="1488188" y="21154"/>
                    <a:pt x="1490093" y="22868"/>
                    <a:pt x="1493236" y="20106"/>
                  </a:cubicBezTo>
                  <a:cubicBezTo>
                    <a:pt x="1494094" y="19344"/>
                    <a:pt x="1496475" y="19915"/>
                    <a:pt x="1497904" y="19344"/>
                  </a:cubicBezTo>
                  <a:cubicBezTo>
                    <a:pt x="1500380" y="18582"/>
                    <a:pt x="1502476" y="16867"/>
                    <a:pt x="1504667" y="19725"/>
                  </a:cubicBezTo>
                  <a:lnTo>
                    <a:pt x="1506000" y="21439"/>
                  </a:lnTo>
                  <a:cubicBezTo>
                    <a:pt x="1508191" y="22963"/>
                    <a:pt x="1511239" y="23630"/>
                    <a:pt x="1512668" y="22868"/>
                  </a:cubicBezTo>
                  <a:lnTo>
                    <a:pt x="1513525" y="22201"/>
                  </a:lnTo>
                  <a:cubicBezTo>
                    <a:pt x="1518097" y="18772"/>
                    <a:pt x="1523145" y="17820"/>
                    <a:pt x="1529336" y="19344"/>
                  </a:cubicBezTo>
                  <a:cubicBezTo>
                    <a:pt x="1533146" y="20296"/>
                    <a:pt x="1536956" y="22773"/>
                    <a:pt x="1541528" y="19630"/>
                  </a:cubicBezTo>
                  <a:cubicBezTo>
                    <a:pt x="1543338" y="18391"/>
                    <a:pt x="1547815" y="18677"/>
                    <a:pt x="1550196" y="19630"/>
                  </a:cubicBezTo>
                  <a:cubicBezTo>
                    <a:pt x="1552482" y="20487"/>
                    <a:pt x="1554387" y="22106"/>
                    <a:pt x="1556959" y="21439"/>
                  </a:cubicBezTo>
                  <a:lnTo>
                    <a:pt x="1559626" y="20773"/>
                  </a:lnTo>
                  <a:cubicBezTo>
                    <a:pt x="1562007" y="19630"/>
                    <a:pt x="1563626" y="17915"/>
                    <a:pt x="1563245" y="16867"/>
                  </a:cubicBezTo>
                  <a:cubicBezTo>
                    <a:pt x="1562959" y="15820"/>
                    <a:pt x="1563721" y="13153"/>
                    <a:pt x="1565817" y="13153"/>
                  </a:cubicBezTo>
                  <a:lnTo>
                    <a:pt x="1566769" y="13915"/>
                  </a:lnTo>
                  <a:lnTo>
                    <a:pt x="1568675" y="15439"/>
                  </a:lnTo>
                  <a:cubicBezTo>
                    <a:pt x="1570199" y="17629"/>
                    <a:pt x="1573532" y="19725"/>
                    <a:pt x="1576009" y="20106"/>
                  </a:cubicBezTo>
                  <a:cubicBezTo>
                    <a:pt x="1578485" y="20487"/>
                    <a:pt x="1586486" y="18201"/>
                    <a:pt x="1588868" y="17439"/>
                  </a:cubicBezTo>
                  <a:cubicBezTo>
                    <a:pt x="1591153" y="16677"/>
                    <a:pt x="1597916" y="20296"/>
                    <a:pt x="1599059" y="21439"/>
                  </a:cubicBezTo>
                  <a:cubicBezTo>
                    <a:pt x="1600202" y="22582"/>
                    <a:pt x="1605632" y="20773"/>
                    <a:pt x="1607251" y="21820"/>
                  </a:cubicBezTo>
                  <a:lnTo>
                    <a:pt x="1609823" y="19725"/>
                  </a:lnTo>
                  <a:lnTo>
                    <a:pt x="1611537" y="18296"/>
                  </a:lnTo>
                  <a:cubicBezTo>
                    <a:pt x="1614871" y="19820"/>
                    <a:pt x="1619157" y="21058"/>
                    <a:pt x="1620967" y="20963"/>
                  </a:cubicBezTo>
                  <a:cubicBezTo>
                    <a:pt x="1622872" y="20868"/>
                    <a:pt x="1626301" y="18391"/>
                    <a:pt x="1627444" y="20011"/>
                  </a:cubicBezTo>
                  <a:cubicBezTo>
                    <a:pt x="1628587" y="21630"/>
                    <a:pt x="1635254" y="20677"/>
                    <a:pt x="1637921" y="20011"/>
                  </a:cubicBezTo>
                  <a:cubicBezTo>
                    <a:pt x="1640588" y="19439"/>
                    <a:pt x="1649637" y="22582"/>
                    <a:pt x="1652494" y="22678"/>
                  </a:cubicBezTo>
                  <a:cubicBezTo>
                    <a:pt x="1655352" y="22773"/>
                    <a:pt x="1661257" y="20106"/>
                    <a:pt x="1662686" y="19344"/>
                  </a:cubicBezTo>
                  <a:lnTo>
                    <a:pt x="1662782" y="19439"/>
                  </a:lnTo>
                  <a:cubicBezTo>
                    <a:pt x="1665639" y="22201"/>
                    <a:pt x="1668496" y="19153"/>
                    <a:pt x="1670973" y="19534"/>
                  </a:cubicBezTo>
                  <a:lnTo>
                    <a:pt x="1673926" y="20011"/>
                  </a:lnTo>
                  <a:cubicBezTo>
                    <a:pt x="1676974" y="21820"/>
                    <a:pt x="1679641" y="20963"/>
                    <a:pt x="1679641" y="18010"/>
                  </a:cubicBezTo>
                  <a:lnTo>
                    <a:pt x="1684498" y="19249"/>
                  </a:lnTo>
                  <a:cubicBezTo>
                    <a:pt x="1687356" y="20011"/>
                    <a:pt x="1690499" y="19915"/>
                    <a:pt x="1693356" y="20487"/>
                  </a:cubicBezTo>
                  <a:cubicBezTo>
                    <a:pt x="1699357" y="21535"/>
                    <a:pt x="1704787" y="22678"/>
                    <a:pt x="1709264" y="18010"/>
                  </a:cubicBezTo>
                  <a:lnTo>
                    <a:pt x="1709835" y="17344"/>
                  </a:lnTo>
                  <a:cubicBezTo>
                    <a:pt x="1711264" y="17248"/>
                    <a:pt x="1716312" y="16867"/>
                    <a:pt x="1720884" y="16486"/>
                  </a:cubicBezTo>
                  <a:lnTo>
                    <a:pt x="1725075" y="18963"/>
                  </a:lnTo>
                  <a:lnTo>
                    <a:pt x="1728409" y="20963"/>
                  </a:lnTo>
                  <a:cubicBezTo>
                    <a:pt x="1729742" y="17534"/>
                    <a:pt x="1731362" y="15439"/>
                    <a:pt x="1732029" y="16391"/>
                  </a:cubicBezTo>
                  <a:cubicBezTo>
                    <a:pt x="1732790" y="17344"/>
                    <a:pt x="1736029" y="20582"/>
                    <a:pt x="1737743" y="21820"/>
                  </a:cubicBezTo>
                  <a:lnTo>
                    <a:pt x="1739744" y="19630"/>
                  </a:lnTo>
                  <a:lnTo>
                    <a:pt x="1746601" y="17439"/>
                  </a:lnTo>
                  <a:cubicBezTo>
                    <a:pt x="1749364" y="18677"/>
                    <a:pt x="1752221" y="19915"/>
                    <a:pt x="1754984" y="21249"/>
                  </a:cubicBezTo>
                  <a:cubicBezTo>
                    <a:pt x="1758698" y="23154"/>
                    <a:pt x="1761841" y="23916"/>
                    <a:pt x="1765461" y="20487"/>
                  </a:cubicBezTo>
                  <a:lnTo>
                    <a:pt x="1767652" y="18391"/>
                  </a:lnTo>
                  <a:cubicBezTo>
                    <a:pt x="1771938" y="18772"/>
                    <a:pt x="1776700" y="19534"/>
                    <a:pt x="1778415" y="20011"/>
                  </a:cubicBezTo>
                  <a:cubicBezTo>
                    <a:pt x="1780034" y="20487"/>
                    <a:pt x="1783368" y="16963"/>
                    <a:pt x="1784511" y="16772"/>
                  </a:cubicBezTo>
                  <a:lnTo>
                    <a:pt x="1784797" y="17058"/>
                  </a:lnTo>
                  <a:lnTo>
                    <a:pt x="1785654" y="18106"/>
                  </a:lnTo>
                  <a:cubicBezTo>
                    <a:pt x="1786321" y="19630"/>
                    <a:pt x="1788893" y="19820"/>
                    <a:pt x="1791464" y="18582"/>
                  </a:cubicBezTo>
                  <a:lnTo>
                    <a:pt x="1793941" y="18201"/>
                  </a:lnTo>
                  <a:cubicBezTo>
                    <a:pt x="1795846" y="17915"/>
                    <a:pt x="1798227" y="19439"/>
                    <a:pt x="1799941" y="18963"/>
                  </a:cubicBezTo>
                  <a:cubicBezTo>
                    <a:pt x="1802418" y="18296"/>
                    <a:pt x="1804228" y="15248"/>
                    <a:pt x="1807276" y="18391"/>
                  </a:cubicBezTo>
                  <a:cubicBezTo>
                    <a:pt x="1808800" y="19915"/>
                    <a:pt x="1810991" y="15534"/>
                    <a:pt x="1812896" y="18582"/>
                  </a:cubicBezTo>
                  <a:cubicBezTo>
                    <a:pt x="1813086" y="18868"/>
                    <a:pt x="1816896" y="18391"/>
                    <a:pt x="1816991" y="18010"/>
                  </a:cubicBezTo>
                  <a:cubicBezTo>
                    <a:pt x="1817848" y="12867"/>
                    <a:pt x="1820039" y="15343"/>
                    <a:pt x="1823468" y="16582"/>
                  </a:cubicBezTo>
                  <a:lnTo>
                    <a:pt x="1827373" y="17915"/>
                  </a:lnTo>
                  <a:cubicBezTo>
                    <a:pt x="1832613" y="17534"/>
                    <a:pt x="1839566" y="18201"/>
                    <a:pt x="1842899" y="19344"/>
                  </a:cubicBezTo>
                  <a:lnTo>
                    <a:pt x="1846138" y="16963"/>
                  </a:lnTo>
                  <a:cubicBezTo>
                    <a:pt x="1846329" y="16867"/>
                    <a:pt x="1848043" y="17629"/>
                    <a:pt x="1848043" y="17915"/>
                  </a:cubicBezTo>
                  <a:cubicBezTo>
                    <a:pt x="1848043" y="18868"/>
                    <a:pt x="1847852" y="20106"/>
                    <a:pt x="1847090" y="20677"/>
                  </a:cubicBezTo>
                  <a:lnTo>
                    <a:pt x="1846329" y="21249"/>
                  </a:lnTo>
                  <a:cubicBezTo>
                    <a:pt x="1844709" y="21439"/>
                    <a:pt x="1843947" y="22201"/>
                    <a:pt x="1844614" y="23059"/>
                  </a:cubicBezTo>
                  <a:cubicBezTo>
                    <a:pt x="1845280" y="23821"/>
                    <a:pt x="1851567" y="24297"/>
                    <a:pt x="1856139" y="21249"/>
                  </a:cubicBezTo>
                  <a:cubicBezTo>
                    <a:pt x="1860711" y="18201"/>
                    <a:pt x="1870617" y="8581"/>
                    <a:pt x="1870903" y="10009"/>
                  </a:cubicBezTo>
                  <a:cubicBezTo>
                    <a:pt x="1871189" y="11343"/>
                    <a:pt x="1875856" y="14105"/>
                    <a:pt x="1880809" y="14010"/>
                  </a:cubicBezTo>
                  <a:lnTo>
                    <a:pt x="1885095" y="14010"/>
                  </a:lnTo>
                  <a:cubicBezTo>
                    <a:pt x="1889572" y="14010"/>
                    <a:pt x="1893954" y="11438"/>
                    <a:pt x="1898335" y="14772"/>
                  </a:cubicBezTo>
                  <a:lnTo>
                    <a:pt x="1898811" y="15153"/>
                  </a:lnTo>
                  <a:cubicBezTo>
                    <a:pt x="1899859" y="14962"/>
                    <a:pt x="1906431" y="14391"/>
                    <a:pt x="1913384" y="13724"/>
                  </a:cubicBezTo>
                  <a:lnTo>
                    <a:pt x="1919575" y="12676"/>
                  </a:lnTo>
                  <a:cubicBezTo>
                    <a:pt x="1922243" y="12200"/>
                    <a:pt x="1924910" y="10867"/>
                    <a:pt x="1927576" y="10771"/>
                  </a:cubicBezTo>
                  <a:cubicBezTo>
                    <a:pt x="1929767" y="10771"/>
                    <a:pt x="1932148" y="12772"/>
                    <a:pt x="1934244" y="12581"/>
                  </a:cubicBezTo>
                  <a:lnTo>
                    <a:pt x="1936911" y="12295"/>
                  </a:lnTo>
                  <a:cubicBezTo>
                    <a:pt x="1940054" y="10771"/>
                    <a:pt x="1945198" y="9533"/>
                    <a:pt x="1948341" y="9533"/>
                  </a:cubicBezTo>
                  <a:cubicBezTo>
                    <a:pt x="1951484" y="9628"/>
                    <a:pt x="1959866" y="12581"/>
                    <a:pt x="1962533" y="9914"/>
                  </a:cubicBezTo>
                  <a:lnTo>
                    <a:pt x="1967296" y="10486"/>
                  </a:lnTo>
                  <a:lnTo>
                    <a:pt x="1969963" y="10771"/>
                  </a:lnTo>
                  <a:cubicBezTo>
                    <a:pt x="1973011" y="9724"/>
                    <a:pt x="1977202" y="8485"/>
                    <a:pt x="1979393" y="7914"/>
                  </a:cubicBezTo>
                  <a:lnTo>
                    <a:pt x="1980250" y="8581"/>
                  </a:lnTo>
                  <a:cubicBezTo>
                    <a:pt x="1984726" y="11724"/>
                    <a:pt x="1990156" y="9533"/>
                    <a:pt x="1994728" y="10771"/>
                  </a:cubicBezTo>
                  <a:lnTo>
                    <a:pt x="1999109" y="11914"/>
                  </a:lnTo>
                  <a:cubicBezTo>
                    <a:pt x="2003491" y="10962"/>
                    <a:pt x="2010444" y="11057"/>
                    <a:pt x="2014349" y="11914"/>
                  </a:cubicBezTo>
                  <a:lnTo>
                    <a:pt x="2018350" y="11819"/>
                  </a:lnTo>
                  <a:cubicBezTo>
                    <a:pt x="2020160" y="11819"/>
                    <a:pt x="2021969" y="13057"/>
                    <a:pt x="2023684" y="11438"/>
                  </a:cubicBezTo>
                  <a:lnTo>
                    <a:pt x="2037019" y="8962"/>
                  </a:lnTo>
                  <a:cubicBezTo>
                    <a:pt x="2037590" y="9057"/>
                    <a:pt x="2038257" y="9247"/>
                    <a:pt x="2038828" y="9343"/>
                  </a:cubicBezTo>
                  <a:cubicBezTo>
                    <a:pt x="2038924" y="9343"/>
                    <a:pt x="2046258" y="8390"/>
                    <a:pt x="2046448" y="8390"/>
                  </a:cubicBezTo>
                  <a:lnTo>
                    <a:pt x="2048735" y="8676"/>
                  </a:lnTo>
                  <a:cubicBezTo>
                    <a:pt x="2051401" y="8390"/>
                    <a:pt x="2055021" y="8581"/>
                    <a:pt x="2056831" y="9057"/>
                  </a:cubicBezTo>
                  <a:cubicBezTo>
                    <a:pt x="2058641" y="9533"/>
                    <a:pt x="2065022" y="7342"/>
                    <a:pt x="2066641" y="6676"/>
                  </a:cubicBezTo>
                  <a:cubicBezTo>
                    <a:pt x="2068261" y="6009"/>
                    <a:pt x="2075023" y="8104"/>
                    <a:pt x="2077881" y="8866"/>
                  </a:cubicBezTo>
                  <a:lnTo>
                    <a:pt x="2080739" y="7247"/>
                  </a:lnTo>
                  <a:cubicBezTo>
                    <a:pt x="2082548" y="6199"/>
                    <a:pt x="2085977" y="6676"/>
                    <a:pt x="2087406" y="5533"/>
                  </a:cubicBezTo>
                  <a:lnTo>
                    <a:pt x="2088739" y="4390"/>
                  </a:lnTo>
                  <a:cubicBezTo>
                    <a:pt x="2089501" y="2008"/>
                    <a:pt x="2090073" y="1342"/>
                    <a:pt x="2090073" y="2770"/>
                  </a:cubicBezTo>
                  <a:lnTo>
                    <a:pt x="2090644" y="3913"/>
                  </a:lnTo>
                  <a:cubicBezTo>
                    <a:pt x="2091121" y="4866"/>
                    <a:pt x="2092359" y="6009"/>
                    <a:pt x="2093502" y="6199"/>
                  </a:cubicBezTo>
                  <a:cubicBezTo>
                    <a:pt x="2095312" y="6580"/>
                    <a:pt x="2096741" y="2866"/>
                    <a:pt x="2099407" y="5914"/>
                  </a:cubicBezTo>
                  <a:lnTo>
                    <a:pt x="2100170" y="6771"/>
                  </a:lnTo>
                  <a:cubicBezTo>
                    <a:pt x="2103027" y="6580"/>
                    <a:pt x="2105599" y="5437"/>
                    <a:pt x="2105790" y="4199"/>
                  </a:cubicBezTo>
                  <a:cubicBezTo>
                    <a:pt x="2106075" y="2961"/>
                    <a:pt x="2108075" y="1913"/>
                    <a:pt x="2109981" y="3723"/>
                  </a:cubicBezTo>
                  <a:cubicBezTo>
                    <a:pt x="2111885" y="5533"/>
                    <a:pt x="2117886" y="9247"/>
                    <a:pt x="2119315" y="8200"/>
                  </a:cubicBezTo>
                  <a:cubicBezTo>
                    <a:pt x="2120744" y="7152"/>
                    <a:pt x="2124363" y="11343"/>
                    <a:pt x="2125220" y="13343"/>
                  </a:cubicBezTo>
                  <a:lnTo>
                    <a:pt x="2127602" y="12391"/>
                  </a:lnTo>
                  <a:cubicBezTo>
                    <a:pt x="2128745" y="11914"/>
                    <a:pt x="2128745" y="9533"/>
                    <a:pt x="2129221" y="7914"/>
                  </a:cubicBezTo>
                  <a:lnTo>
                    <a:pt x="2129316" y="7628"/>
                  </a:lnTo>
                  <a:cubicBezTo>
                    <a:pt x="2129507" y="7247"/>
                    <a:pt x="2133793" y="6104"/>
                    <a:pt x="2138936" y="4961"/>
                  </a:cubicBezTo>
                  <a:lnTo>
                    <a:pt x="2143603" y="4199"/>
                  </a:lnTo>
                  <a:lnTo>
                    <a:pt x="2148652" y="3437"/>
                  </a:lnTo>
                  <a:cubicBezTo>
                    <a:pt x="2154176" y="2485"/>
                    <a:pt x="2161130" y="1342"/>
                    <a:pt x="2164178" y="865"/>
                  </a:cubicBezTo>
                  <a:close/>
                  <a:moveTo>
                    <a:pt x="1888906" y="8"/>
                  </a:moveTo>
                  <a:cubicBezTo>
                    <a:pt x="1893287" y="-182"/>
                    <a:pt x="1897478" y="2675"/>
                    <a:pt x="1898335" y="6295"/>
                  </a:cubicBezTo>
                  <a:lnTo>
                    <a:pt x="1892716" y="4675"/>
                  </a:lnTo>
                  <a:lnTo>
                    <a:pt x="1887858" y="3247"/>
                  </a:lnTo>
                  <a:cubicBezTo>
                    <a:pt x="1886143" y="5533"/>
                    <a:pt x="1883762" y="8009"/>
                    <a:pt x="1882714" y="8581"/>
                  </a:cubicBezTo>
                  <a:lnTo>
                    <a:pt x="1881666" y="9057"/>
                  </a:lnTo>
                  <a:lnTo>
                    <a:pt x="1881286" y="9247"/>
                  </a:lnTo>
                  <a:cubicBezTo>
                    <a:pt x="1880333" y="9152"/>
                    <a:pt x="1879190" y="8295"/>
                    <a:pt x="1878809" y="7342"/>
                  </a:cubicBezTo>
                  <a:cubicBezTo>
                    <a:pt x="1878428" y="6390"/>
                    <a:pt x="1880904" y="3247"/>
                    <a:pt x="1883095" y="1532"/>
                  </a:cubicBezTo>
                  <a:lnTo>
                    <a:pt x="1885572" y="865"/>
                  </a:lnTo>
                  <a:close/>
                </a:path>
              </a:pathLst>
            </a:custGeom>
            <a:solidFill>
              <a:schemeClr val="tx1">
                <a:lumMod val="95000"/>
                <a:lumOff val="5000"/>
              </a:schemeClr>
            </a:solidFill>
            <a:ln w="9525" cap="flat">
              <a:noFill/>
              <a:prstDash val="solid"/>
              <a:miter/>
            </a:ln>
          </p:spPr>
          <p:txBody>
            <a:bodyPr wrap="square" rtlCol="0" anchor="ctr">
              <a:noAutofit/>
            </a:bodyPr>
            <a:lstStyle/>
            <a:p>
              <a:endParaRPr lang="zh-CN" altLang="en-US"/>
            </a:p>
          </p:txBody>
        </p:sp>
        <p:sp>
          <p:nvSpPr>
            <p:cNvPr id="27" name="文本框 26">
              <a:extLst>
                <a:ext uri="{FF2B5EF4-FFF2-40B4-BE49-F238E27FC236}">
                  <a16:creationId xmlns:a16="http://schemas.microsoft.com/office/drawing/2014/main" id="{FC206BE9-99A3-43CF-973A-8FB8FC95AFD9}"/>
                </a:ext>
              </a:extLst>
            </p:cNvPr>
            <p:cNvSpPr txBox="1"/>
            <p:nvPr/>
          </p:nvSpPr>
          <p:spPr>
            <a:xfrm>
              <a:off x="3918299" y="2218328"/>
              <a:ext cx="1460500" cy="369332"/>
            </a:xfrm>
            <a:prstGeom prst="rect">
              <a:avLst/>
            </a:prstGeom>
            <a:noFill/>
          </p:spPr>
          <p:txBody>
            <a:bodyPr wrap="square">
              <a:spAutoFit/>
            </a:bodyPr>
            <a:lstStyle/>
            <a:p>
              <a:pPr algn="just"/>
              <a:r>
                <a:rPr lang="en-US" altLang="zh-CN" b="0" i="0" dirty="0">
                  <a:solidFill>
                    <a:schemeClr val="bg1"/>
                  </a:solidFill>
                  <a:effectLst/>
                  <a:latin typeface="-apple-system-font"/>
                </a:rPr>
                <a:t>5</a:t>
              </a:r>
              <a:r>
                <a:rPr lang="zh-CN" altLang="en-US" b="0" i="0" dirty="0">
                  <a:solidFill>
                    <a:schemeClr val="bg1"/>
                  </a:solidFill>
                  <a:effectLst/>
                  <a:latin typeface="-apple-system-font"/>
                </a:rPr>
                <a:t>、蹴鞠</a:t>
              </a:r>
            </a:p>
          </p:txBody>
        </p:sp>
      </p:grpSp>
      <p:sp>
        <p:nvSpPr>
          <p:cNvPr id="28" name="任意多边形: 形状 27">
            <a:extLst>
              <a:ext uri="{FF2B5EF4-FFF2-40B4-BE49-F238E27FC236}">
                <a16:creationId xmlns:a16="http://schemas.microsoft.com/office/drawing/2014/main" id="{4C013AC8-31F0-4DED-91D2-BFD21698E94C}"/>
              </a:ext>
            </a:extLst>
          </p:cNvPr>
          <p:cNvSpPr>
            <a:spLocks/>
          </p:cNvSpPr>
          <p:nvPr/>
        </p:nvSpPr>
        <p:spPr bwMode="auto">
          <a:xfrm>
            <a:off x="806501" y="1634154"/>
            <a:ext cx="5727044" cy="6249758"/>
          </a:xfrm>
          <a:custGeom>
            <a:avLst/>
            <a:gdLst>
              <a:gd name="connsiteX0" fmla="*/ 261938 w 400050"/>
              <a:gd name="connsiteY0" fmla="*/ 412751 h 436563"/>
              <a:gd name="connsiteX1" fmla="*/ 266700 w 400050"/>
              <a:gd name="connsiteY1" fmla="*/ 415926 h 436563"/>
              <a:gd name="connsiteX2" fmla="*/ 268288 w 400050"/>
              <a:gd name="connsiteY2" fmla="*/ 423863 h 436563"/>
              <a:gd name="connsiteX3" fmla="*/ 276225 w 400050"/>
              <a:gd name="connsiteY3" fmla="*/ 431801 h 436563"/>
              <a:gd name="connsiteX4" fmla="*/ 276225 w 400050"/>
              <a:gd name="connsiteY4" fmla="*/ 436563 h 436563"/>
              <a:gd name="connsiteX5" fmla="*/ 273050 w 400050"/>
              <a:gd name="connsiteY5" fmla="*/ 434976 h 436563"/>
              <a:gd name="connsiteX6" fmla="*/ 273050 w 400050"/>
              <a:gd name="connsiteY6" fmla="*/ 431801 h 436563"/>
              <a:gd name="connsiteX7" fmla="*/ 273050 w 400050"/>
              <a:gd name="connsiteY7" fmla="*/ 430213 h 436563"/>
              <a:gd name="connsiteX8" fmla="*/ 271463 w 400050"/>
              <a:gd name="connsiteY8" fmla="*/ 430213 h 436563"/>
              <a:gd name="connsiteX9" fmla="*/ 268288 w 400050"/>
              <a:gd name="connsiteY9" fmla="*/ 425451 h 436563"/>
              <a:gd name="connsiteX10" fmla="*/ 266700 w 400050"/>
              <a:gd name="connsiteY10" fmla="*/ 420688 h 436563"/>
              <a:gd name="connsiteX11" fmla="*/ 263525 w 400050"/>
              <a:gd name="connsiteY11" fmla="*/ 415926 h 436563"/>
              <a:gd name="connsiteX12" fmla="*/ 261938 w 400050"/>
              <a:gd name="connsiteY12" fmla="*/ 414338 h 436563"/>
              <a:gd name="connsiteX13" fmla="*/ 255588 w 400050"/>
              <a:gd name="connsiteY13" fmla="*/ 400051 h 436563"/>
              <a:gd name="connsiteX14" fmla="*/ 257175 w 400050"/>
              <a:gd name="connsiteY14" fmla="*/ 400051 h 436563"/>
              <a:gd name="connsiteX15" fmla="*/ 260350 w 400050"/>
              <a:gd name="connsiteY15" fmla="*/ 403226 h 436563"/>
              <a:gd name="connsiteX16" fmla="*/ 260350 w 400050"/>
              <a:gd name="connsiteY16" fmla="*/ 404813 h 436563"/>
              <a:gd name="connsiteX17" fmla="*/ 261938 w 400050"/>
              <a:gd name="connsiteY17" fmla="*/ 407988 h 436563"/>
              <a:gd name="connsiteX18" fmla="*/ 261938 w 400050"/>
              <a:gd name="connsiteY18" fmla="*/ 409576 h 436563"/>
              <a:gd name="connsiteX19" fmla="*/ 261938 w 400050"/>
              <a:gd name="connsiteY19" fmla="*/ 412751 h 436563"/>
              <a:gd name="connsiteX20" fmla="*/ 260350 w 400050"/>
              <a:gd name="connsiteY20" fmla="*/ 409576 h 436563"/>
              <a:gd name="connsiteX21" fmla="*/ 257175 w 400050"/>
              <a:gd name="connsiteY21" fmla="*/ 407988 h 436563"/>
              <a:gd name="connsiteX22" fmla="*/ 257175 w 400050"/>
              <a:gd name="connsiteY22" fmla="*/ 404813 h 436563"/>
              <a:gd name="connsiteX23" fmla="*/ 255588 w 400050"/>
              <a:gd name="connsiteY23" fmla="*/ 403226 h 436563"/>
              <a:gd name="connsiteX24" fmla="*/ 338138 w 400050"/>
              <a:gd name="connsiteY24" fmla="*/ 393701 h 436563"/>
              <a:gd name="connsiteX25" fmla="*/ 341313 w 400050"/>
              <a:gd name="connsiteY25" fmla="*/ 393701 h 436563"/>
              <a:gd name="connsiteX26" fmla="*/ 342900 w 400050"/>
              <a:gd name="connsiteY26" fmla="*/ 396876 h 436563"/>
              <a:gd name="connsiteX27" fmla="*/ 346075 w 400050"/>
              <a:gd name="connsiteY27" fmla="*/ 398463 h 436563"/>
              <a:gd name="connsiteX28" fmla="*/ 347663 w 400050"/>
              <a:gd name="connsiteY28" fmla="*/ 398463 h 436563"/>
              <a:gd name="connsiteX29" fmla="*/ 347663 w 400050"/>
              <a:gd name="connsiteY29" fmla="*/ 400051 h 436563"/>
              <a:gd name="connsiteX30" fmla="*/ 347663 w 400050"/>
              <a:gd name="connsiteY30" fmla="*/ 403226 h 436563"/>
              <a:gd name="connsiteX31" fmla="*/ 346075 w 400050"/>
              <a:gd name="connsiteY31" fmla="*/ 403226 h 436563"/>
              <a:gd name="connsiteX32" fmla="*/ 342900 w 400050"/>
              <a:gd name="connsiteY32" fmla="*/ 400051 h 436563"/>
              <a:gd name="connsiteX33" fmla="*/ 341313 w 400050"/>
              <a:gd name="connsiteY33" fmla="*/ 396876 h 436563"/>
              <a:gd name="connsiteX34" fmla="*/ 284163 w 400050"/>
              <a:gd name="connsiteY34" fmla="*/ 368301 h 436563"/>
              <a:gd name="connsiteX35" fmla="*/ 287338 w 400050"/>
              <a:gd name="connsiteY35" fmla="*/ 371476 h 436563"/>
              <a:gd name="connsiteX36" fmla="*/ 292100 w 400050"/>
              <a:gd name="connsiteY36" fmla="*/ 376238 h 436563"/>
              <a:gd name="connsiteX37" fmla="*/ 293688 w 400050"/>
              <a:gd name="connsiteY37" fmla="*/ 377826 h 436563"/>
              <a:gd name="connsiteX38" fmla="*/ 295275 w 400050"/>
              <a:gd name="connsiteY38" fmla="*/ 381001 h 436563"/>
              <a:gd name="connsiteX39" fmla="*/ 293688 w 400050"/>
              <a:gd name="connsiteY39" fmla="*/ 381001 h 436563"/>
              <a:gd name="connsiteX40" fmla="*/ 292100 w 400050"/>
              <a:gd name="connsiteY40" fmla="*/ 377826 h 436563"/>
              <a:gd name="connsiteX41" fmla="*/ 288925 w 400050"/>
              <a:gd name="connsiteY41" fmla="*/ 376238 h 436563"/>
              <a:gd name="connsiteX42" fmla="*/ 287338 w 400050"/>
              <a:gd name="connsiteY42" fmla="*/ 376238 h 436563"/>
              <a:gd name="connsiteX43" fmla="*/ 287338 w 400050"/>
              <a:gd name="connsiteY43" fmla="*/ 373063 h 436563"/>
              <a:gd name="connsiteX44" fmla="*/ 284163 w 400050"/>
              <a:gd name="connsiteY44" fmla="*/ 373063 h 436563"/>
              <a:gd name="connsiteX45" fmla="*/ 284163 w 400050"/>
              <a:gd name="connsiteY45" fmla="*/ 371476 h 436563"/>
              <a:gd name="connsiteX46" fmla="*/ 279400 w 400050"/>
              <a:gd name="connsiteY46" fmla="*/ 366713 h 436563"/>
              <a:gd name="connsiteX47" fmla="*/ 282575 w 400050"/>
              <a:gd name="connsiteY47" fmla="*/ 366713 h 436563"/>
              <a:gd name="connsiteX48" fmla="*/ 282575 w 400050"/>
              <a:gd name="connsiteY48" fmla="*/ 368301 h 436563"/>
              <a:gd name="connsiteX49" fmla="*/ 276225 w 400050"/>
              <a:gd name="connsiteY49" fmla="*/ 360363 h 436563"/>
              <a:gd name="connsiteX50" fmla="*/ 277813 w 400050"/>
              <a:gd name="connsiteY50" fmla="*/ 361951 h 436563"/>
              <a:gd name="connsiteX51" fmla="*/ 279400 w 400050"/>
              <a:gd name="connsiteY51" fmla="*/ 366713 h 436563"/>
              <a:gd name="connsiteX52" fmla="*/ 277813 w 400050"/>
              <a:gd name="connsiteY52" fmla="*/ 365126 h 436563"/>
              <a:gd name="connsiteX53" fmla="*/ 276225 w 400050"/>
              <a:gd name="connsiteY53" fmla="*/ 361951 h 436563"/>
              <a:gd name="connsiteX54" fmla="*/ 219075 w 400050"/>
              <a:gd name="connsiteY54" fmla="*/ 350838 h 436563"/>
              <a:gd name="connsiteX55" fmla="*/ 220663 w 400050"/>
              <a:gd name="connsiteY55" fmla="*/ 350838 h 436563"/>
              <a:gd name="connsiteX56" fmla="*/ 220663 w 400050"/>
              <a:gd name="connsiteY56" fmla="*/ 352426 h 436563"/>
              <a:gd name="connsiteX57" fmla="*/ 219075 w 400050"/>
              <a:gd name="connsiteY57" fmla="*/ 352426 h 436563"/>
              <a:gd name="connsiteX58" fmla="*/ 266700 w 400050"/>
              <a:gd name="connsiteY58" fmla="*/ 290513 h 436563"/>
              <a:gd name="connsiteX59" fmla="*/ 268288 w 400050"/>
              <a:gd name="connsiteY59" fmla="*/ 290513 h 436563"/>
              <a:gd name="connsiteX60" fmla="*/ 271463 w 400050"/>
              <a:gd name="connsiteY60" fmla="*/ 290513 h 436563"/>
              <a:gd name="connsiteX61" fmla="*/ 271463 w 400050"/>
              <a:gd name="connsiteY61" fmla="*/ 292100 h 436563"/>
              <a:gd name="connsiteX62" fmla="*/ 268288 w 400050"/>
              <a:gd name="connsiteY62" fmla="*/ 292100 h 436563"/>
              <a:gd name="connsiteX63" fmla="*/ 268288 w 400050"/>
              <a:gd name="connsiteY63" fmla="*/ 293688 h 436563"/>
              <a:gd name="connsiteX64" fmla="*/ 266700 w 400050"/>
              <a:gd name="connsiteY64" fmla="*/ 292100 h 436563"/>
              <a:gd name="connsiteX65" fmla="*/ 366713 w 400050"/>
              <a:gd name="connsiteY65" fmla="*/ 233363 h 436563"/>
              <a:gd name="connsiteX66" fmla="*/ 368300 w 400050"/>
              <a:gd name="connsiteY66" fmla="*/ 233363 h 436563"/>
              <a:gd name="connsiteX67" fmla="*/ 379413 w 400050"/>
              <a:gd name="connsiteY67" fmla="*/ 234950 h 436563"/>
              <a:gd name="connsiteX68" fmla="*/ 385763 w 400050"/>
              <a:gd name="connsiteY68" fmla="*/ 234950 h 436563"/>
              <a:gd name="connsiteX69" fmla="*/ 390525 w 400050"/>
              <a:gd name="connsiteY69" fmla="*/ 234950 h 436563"/>
              <a:gd name="connsiteX70" fmla="*/ 393700 w 400050"/>
              <a:gd name="connsiteY70" fmla="*/ 234950 h 436563"/>
              <a:gd name="connsiteX71" fmla="*/ 395288 w 400050"/>
              <a:gd name="connsiteY71" fmla="*/ 238125 h 436563"/>
              <a:gd name="connsiteX72" fmla="*/ 396875 w 400050"/>
              <a:gd name="connsiteY72" fmla="*/ 238125 h 436563"/>
              <a:gd name="connsiteX73" fmla="*/ 400050 w 400050"/>
              <a:gd name="connsiteY73" fmla="*/ 238125 h 436563"/>
              <a:gd name="connsiteX74" fmla="*/ 400050 w 400050"/>
              <a:gd name="connsiteY74" fmla="*/ 239713 h 436563"/>
              <a:gd name="connsiteX75" fmla="*/ 396875 w 400050"/>
              <a:gd name="connsiteY75" fmla="*/ 239713 h 436563"/>
              <a:gd name="connsiteX76" fmla="*/ 393700 w 400050"/>
              <a:gd name="connsiteY76" fmla="*/ 239713 h 436563"/>
              <a:gd name="connsiteX77" fmla="*/ 388938 w 400050"/>
              <a:gd name="connsiteY77" fmla="*/ 238125 h 436563"/>
              <a:gd name="connsiteX78" fmla="*/ 385763 w 400050"/>
              <a:gd name="connsiteY78" fmla="*/ 238125 h 436563"/>
              <a:gd name="connsiteX79" fmla="*/ 384175 w 400050"/>
              <a:gd name="connsiteY79" fmla="*/ 238125 h 436563"/>
              <a:gd name="connsiteX80" fmla="*/ 382588 w 400050"/>
              <a:gd name="connsiteY80" fmla="*/ 238125 h 436563"/>
              <a:gd name="connsiteX81" fmla="*/ 379413 w 400050"/>
              <a:gd name="connsiteY81" fmla="*/ 238125 h 436563"/>
              <a:gd name="connsiteX82" fmla="*/ 377825 w 400050"/>
              <a:gd name="connsiteY82" fmla="*/ 234950 h 436563"/>
              <a:gd name="connsiteX83" fmla="*/ 374650 w 400050"/>
              <a:gd name="connsiteY83" fmla="*/ 234950 h 436563"/>
              <a:gd name="connsiteX84" fmla="*/ 369888 w 400050"/>
              <a:gd name="connsiteY84" fmla="*/ 234950 h 436563"/>
              <a:gd name="connsiteX85" fmla="*/ 373063 w 400050"/>
              <a:gd name="connsiteY85" fmla="*/ 136525 h 436563"/>
              <a:gd name="connsiteX86" fmla="*/ 374650 w 400050"/>
              <a:gd name="connsiteY86" fmla="*/ 136525 h 436563"/>
              <a:gd name="connsiteX87" fmla="*/ 373063 w 400050"/>
              <a:gd name="connsiteY87" fmla="*/ 138113 h 436563"/>
              <a:gd name="connsiteX88" fmla="*/ 369888 w 400050"/>
              <a:gd name="connsiteY88" fmla="*/ 138113 h 436563"/>
              <a:gd name="connsiteX89" fmla="*/ 53975 w 400050"/>
              <a:gd name="connsiteY89" fmla="*/ 114300 h 436563"/>
              <a:gd name="connsiteX90" fmla="*/ 55562 w 400050"/>
              <a:gd name="connsiteY90" fmla="*/ 115888 h 436563"/>
              <a:gd name="connsiteX91" fmla="*/ 55562 w 400050"/>
              <a:gd name="connsiteY91" fmla="*/ 120650 h 436563"/>
              <a:gd name="connsiteX92" fmla="*/ 53975 w 400050"/>
              <a:gd name="connsiteY92" fmla="*/ 120650 h 436563"/>
              <a:gd name="connsiteX93" fmla="*/ 53975 w 400050"/>
              <a:gd name="connsiteY93" fmla="*/ 117475 h 436563"/>
              <a:gd name="connsiteX94" fmla="*/ 53975 w 400050"/>
              <a:gd name="connsiteY94" fmla="*/ 115888 h 436563"/>
              <a:gd name="connsiteX95" fmla="*/ 52387 w 400050"/>
              <a:gd name="connsiteY95" fmla="*/ 111125 h 436563"/>
              <a:gd name="connsiteX96" fmla="*/ 53975 w 400050"/>
              <a:gd name="connsiteY96" fmla="*/ 111125 h 436563"/>
              <a:gd name="connsiteX97" fmla="*/ 53975 w 400050"/>
              <a:gd name="connsiteY97" fmla="*/ 114300 h 436563"/>
              <a:gd name="connsiteX98" fmla="*/ 52387 w 400050"/>
              <a:gd name="connsiteY98" fmla="*/ 114300 h 436563"/>
              <a:gd name="connsiteX99" fmla="*/ 52387 w 400050"/>
              <a:gd name="connsiteY99" fmla="*/ 109537 h 436563"/>
              <a:gd name="connsiteX100" fmla="*/ 53975 w 400050"/>
              <a:gd name="connsiteY100" fmla="*/ 109537 h 436563"/>
              <a:gd name="connsiteX101" fmla="*/ 53975 w 400050"/>
              <a:gd name="connsiteY101" fmla="*/ 111125 h 436563"/>
              <a:gd name="connsiteX102" fmla="*/ 149225 w 400050"/>
              <a:gd name="connsiteY102" fmla="*/ 14287 h 436563"/>
              <a:gd name="connsiteX103" fmla="*/ 150812 w 400050"/>
              <a:gd name="connsiteY103" fmla="*/ 14287 h 436563"/>
              <a:gd name="connsiteX104" fmla="*/ 149225 w 400050"/>
              <a:gd name="connsiteY104" fmla="*/ 15875 h 436563"/>
              <a:gd name="connsiteX105" fmla="*/ 236538 w 400050"/>
              <a:gd name="connsiteY105" fmla="*/ 4762 h 436563"/>
              <a:gd name="connsiteX106" fmla="*/ 241300 w 400050"/>
              <a:gd name="connsiteY106" fmla="*/ 4762 h 436563"/>
              <a:gd name="connsiteX107" fmla="*/ 241300 w 400050"/>
              <a:gd name="connsiteY107" fmla="*/ 7937 h 436563"/>
              <a:gd name="connsiteX108" fmla="*/ 239713 w 400050"/>
              <a:gd name="connsiteY108" fmla="*/ 7937 h 436563"/>
              <a:gd name="connsiteX109" fmla="*/ 236538 w 400050"/>
              <a:gd name="connsiteY109" fmla="*/ 9525 h 436563"/>
              <a:gd name="connsiteX110" fmla="*/ 234950 w 400050"/>
              <a:gd name="connsiteY110" fmla="*/ 9525 h 436563"/>
              <a:gd name="connsiteX111" fmla="*/ 231775 w 400050"/>
              <a:gd name="connsiteY111" fmla="*/ 11112 h 436563"/>
              <a:gd name="connsiteX112" fmla="*/ 225425 w 400050"/>
              <a:gd name="connsiteY112" fmla="*/ 14287 h 436563"/>
              <a:gd name="connsiteX113" fmla="*/ 220663 w 400050"/>
              <a:gd name="connsiteY113" fmla="*/ 19050 h 436563"/>
              <a:gd name="connsiteX114" fmla="*/ 217487 w 400050"/>
              <a:gd name="connsiteY114" fmla="*/ 23812 h 436563"/>
              <a:gd name="connsiteX115" fmla="*/ 212725 w 400050"/>
              <a:gd name="connsiteY115" fmla="*/ 25400 h 436563"/>
              <a:gd name="connsiteX116" fmla="*/ 212725 w 400050"/>
              <a:gd name="connsiteY116" fmla="*/ 26987 h 436563"/>
              <a:gd name="connsiteX117" fmla="*/ 209550 w 400050"/>
              <a:gd name="connsiteY117" fmla="*/ 30162 h 436563"/>
              <a:gd name="connsiteX118" fmla="*/ 207962 w 400050"/>
              <a:gd name="connsiteY118" fmla="*/ 31750 h 436563"/>
              <a:gd name="connsiteX119" fmla="*/ 204787 w 400050"/>
              <a:gd name="connsiteY119" fmla="*/ 31750 h 436563"/>
              <a:gd name="connsiteX120" fmla="*/ 207962 w 400050"/>
              <a:gd name="connsiteY120" fmla="*/ 34925 h 436563"/>
              <a:gd name="connsiteX121" fmla="*/ 209550 w 400050"/>
              <a:gd name="connsiteY121" fmla="*/ 34925 h 436563"/>
              <a:gd name="connsiteX122" fmla="*/ 212725 w 400050"/>
              <a:gd name="connsiteY122" fmla="*/ 34925 h 436563"/>
              <a:gd name="connsiteX123" fmla="*/ 214312 w 400050"/>
              <a:gd name="connsiteY123" fmla="*/ 34925 h 436563"/>
              <a:gd name="connsiteX124" fmla="*/ 217487 w 400050"/>
              <a:gd name="connsiteY124" fmla="*/ 36512 h 436563"/>
              <a:gd name="connsiteX125" fmla="*/ 219075 w 400050"/>
              <a:gd name="connsiteY125" fmla="*/ 39687 h 436563"/>
              <a:gd name="connsiteX126" fmla="*/ 220663 w 400050"/>
              <a:gd name="connsiteY126" fmla="*/ 39687 h 436563"/>
              <a:gd name="connsiteX127" fmla="*/ 223838 w 400050"/>
              <a:gd name="connsiteY127" fmla="*/ 36512 h 436563"/>
              <a:gd name="connsiteX128" fmla="*/ 225425 w 400050"/>
              <a:gd name="connsiteY128" fmla="*/ 34925 h 436563"/>
              <a:gd name="connsiteX129" fmla="*/ 228600 w 400050"/>
              <a:gd name="connsiteY129" fmla="*/ 34925 h 436563"/>
              <a:gd name="connsiteX130" fmla="*/ 228600 w 400050"/>
              <a:gd name="connsiteY130" fmla="*/ 31750 h 436563"/>
              <a:gd name="connsiteX131" fmla="*/ 230188 w 400050"/>
              <a:gd name="connsiteY131" fmla="*/ 31750 h 436563"/>
              <a:gd name="connsiteX132" fmla="*/ 231775 w 400050"/>
              <a:gd name="connsiteY132" fmla="*/ 34925 h 436563"/>
              <a:gd name="connsiteX133" fmla="*/ 230188 w 400050"/>
              <a:gd name="connsiteY133" fmla="*/ 34925 h 436563"/>
              <a:gd name="connsiteX134" fmla="*/ 230188 w 400050"/>
              <a:gd name="connsiteY134" fmla="*/ 36512 h 436563"/>
              <a:gd name="connsiteX135" fmla="*/ 228600 w 400050"/>
              <a:gd name="connsiteY135" fmla="*/ 39687 h 436563"/>
              <a:gd name="connsiteX136" fmla="*/ 225425 w 400050"/>
              <a:gd name="connsiteY136" fmla="*/ 39687 h 436563"/>
              <a:gd name="connsiteX137" fmla="*/ 223838 w 400050"/>
              <a:gd name="connsiteY137" fmla="*/ 41275 h 436563"/>
              <a:gd name="connsiteX138" fmla="*/ 223838 w 400050"/>
              <a:gd name="connsiteY138" fmla="*/ 42862 h 436563"/>
              <a:gd name="connsiteX139" fmla="*/ 223838 w 400050"/>
              <a:gd name="connsiteY139" fmla="*/ 46037 h 436563"/>
              <a:gd name="connsiteX140" fmla="*/ 223838 w 400050"/>
              <a:gd name="connsiteY140" fmla="*/ 50800 h 436563"/>
              <a:gd name="connsiteX141" fmla="*/ 223838 w 400050"/>
              <a:gd name="connsiteY141" fmla="*/ 52387 h 436563"/>
              <a:gd name="connsiteX142" fmla="*/ 223838 w 400050"/>
              <a:gd name="connsiteY142" fmla="*/ 53975 h 436563"/>
              <a:gd name="connsiteX143" fmla="*/ 225425 w 400050"/>
              <a:gd name="connsiteY143" fmla="*/ 57150 h 436563"/>
              <a:gd name="connsiteX144" fmla="*/ 225425 w 400050"/>
              <a:gd name="connsiteY144" fmla="*/ 58737 h 436563"/>
              <a:gd name="connsiteX145" fmla="*/ 228600 w 400050"/>
              <a:gd name="connsiteY145" fmla="*/ 61912 h 436563"/>
              <a:gd name="connsiteX146" fmla="*/ 230188 w 400050"/>
              <a:gd name="connsiteY146" fmla="*/ 63500 h 436563"/>
              <a:gd name="connsiteX147" fmla="*/ 231775 w 400050"/>
              <a:gd name="connsiteY147" fmla="*/ 66675 h 436563"/>
              <a:gd name="connsiteX148" fmla="*/ 234950 w 400050"/>
              <a:gd name="connsiteY148" fmla="*/ 68262 h 436563"/>
              <a:gd name="connsiteX149" fmla="*/ 236538 w 400050"/>
              <a:gd name="connsiteY149" fmla="*/ 73025 h 436563"/>
              <a:gd name="connsiteX150" fmla="*/ 239713 w 400050"/>
              <a:gd name="connsiteY150" fmla="*/ 74612 h 436563"/>
              <a:gd name="connsiteX151" fmla="*/ 241300 w 400050"/>
              <a:gd name="connsiteY151" fmla="*/ 74612 h 436563"/>
              <a:gd name="connsiteX152" fmla="*/ 244475 w 400050"/>
              <a:gd name="connsiteY152" fmla="*/ 74612 h 436563"/>
              <a:gd name="connsiteX153" fmla="*/ 246063 w 400050"/>
              <a:gd name="connsiteY153" fmla="*/ 74612 h 436563"/>
              <a:gd name="connsiteX154" fmla="*/ 247650 w 400050"/>
              <a:gd name="connsiteY154" fmla="*/ 73025 h 436563"/>
              <a:gd name="connsiteX155" fmla="*/ 250825 w 400050"/>
              <a:gd name="connsiteY155" fmla="*/ 73025 h 436563"/>
              <a:gd name="connsiteX156" fmla="*/ 250825 w 400050"/>
              <a:gd name="connsiteY156" fmla="*/ 69850 h 436563"/>
              <a:gd name="connsiteX157" fmla="*/ 252413 w 400050"/>
              <a:gd name="connsiteY157" fmla="*/ 69850 h 436563"/>
              <a:gd name="connsiteX158" fmla="*/ 255588 w 400050"/>
              <a:gd name="connsiteY158" fmla="*/ 69850 h 436563"/>
              <a:gd name="connsiteX159" fmla="*/ 257175 w 400050"/>
              <a:gd name="connsiteY159" fmla="*/ 73025 h 436563"/>
              <a:gd name="connsiteX160" fmla="*/ 260350 w 400050"/>
              <a:gd name="connsiteY160" fmla="*/ 73025 h 436563"/>
              <a:gd name="connsiteX161" fmla="*/ 261938 w 400050"/>
              <a:gd name="connsiteY161" fmla="*/ 74612 h 436563"/>
              <a:gd name="connsiteX162" fmla="*/ 266700 w 400050"/>
              <a:gd name="connsiteY162" fmla="*/ 77787 h 436563"/>
              <a:gd name="connsiteX163" fmla="*/ 268288 w 400050"/>
              <a:gd name="connsiteY163" fmla="*/ 77787 h 436563"/>
              <a:gd name="connsiteX164" fmla="*/ 271463 w 400050"/>
              <a:gd name="connsiteY164" fmla="*/ 77787 h 436563"/>
              <a:gd name="connsiteX165" fmla="*/ 273050 w 400050"/>
              <a:gd name="connsiteY165" fmla="*/ 77787 h 436563"/>
              <a:gd name="connsiteX166" fmla="*/ 279400 w 400050"/>
              <a:gd name="connsiteY166" fmla="*/ 77787 h 436563"/>
              <a:gd name="connsiteX167" fmla="*/ 292100 w 400050"/>
              <a:gd name="connsiteY167" fmla="*/ 74612 h 436563"/>
              <a:gd name="connsiteX168" fmla="*/ 292100 w 400050"/>
              <a:gd name="connsiteY168" fmla="*/ 77787 h 436563"/>
              <a:gd name="connsiteX169" fmla="*/ 293688 w 400050"/>
              <a:gd name="connsiteY169" fmla="*/ 77787 h 436563"/>
              <a:gd name="connsiteX170" fmla="*/ 292100 w 400050"/>
              <a:gd name="connsiteY170" fmla="*/ 79375 h 436563"/>
              <a:gd name="connsiteX171" fmla="*/ 288925 w 400050"/>
              <a:gd name="connsiteY171" fmla="*/ 82550 h 436563"/>
              <a:gd name="connsiteX172" fmla="*/ 287338 w 400050"/>
              <a:gd name="connsiteY172" fmla="*/ 82550 h 436563"/>
              <a:gd name="connsiteX173" fmla="*/ 284163 w 400050"/>
              <a:gd name="connsiteY173" fmla="*/ 82550 h 436563"/>
              <a:gd name="connsiteX174" fmla="*/ 282575 w 400050"/>
              <a:gd name="connsiteY174" fmla="*/ 82550 h 436563"/>
              <a:gd name="connsiteX175" fmla="*/ 279400 w 400050"/>
              <a:gd name="connsiteY175" fmla="*/ 82550 h 436563"/>
              <a:gd name="connsiteX176" fmla="*/ 279400 w 400050"/>
              <a:gd name="connsiteY176" fmla="*/ 84137 h 436563"/>
              <a:gd name="connsiteX177" fmla="*/ 279400 w 400050"/>
              <a:gd name="connsiteY177" fmla="*/ 85725 h 436563"/>
              <a:gd name="connsiteX178" fmla="*/ 282575 w 400050"/>
              <a:gd name="connsiteY178" fmla="*/ 85725 h 436563"/>
              <a:gd name="connsiteX179" fmla="*/ 284163 w 400050"/>
              <a:gd name="connsiteY179" fmla="*/ 85725 h 436563"/>
              <a:gd name="connsiteX180" fmla="*/ 287338 w 400050"/>
              <a:gd name="connsiteY180" fmla="*/ 84137 h 436563"/>
              <a:gd name="connsiteX181" fmla="*/ 288925 w 400050"/>
              <a:gd name="connsiteY181" fmla="*/ 84137 h 436563"/>
              <a:gd name="connsiteX182" fmla="*/ 292100 w 400050"/>
              <a:gd name="connsiteY182" fmla="*/ 84137 h 436563"/>
              <a:gd name="connsiteX183" fmla="*/ 293688 w 400050"/>
              <a:gd name="connsiteY183" fmla="*/ 85725 h 436563"/>
              <a:gd name="connsiteX184" fmla="*/ 292100 w 400050"/>
              <a:gd name="connsiteY184" fmla="*/ 88900 h 436563"/>
              <a:gd name="connsiteX185" fmla="*/ 288925 w 400050"/>
              <a:gd name="connsiteY185" fmla="*/ 88900 h 436563"/>
              <a:gd name="connsiteX186" fmla="*/ 284163 w 400050"/>
              <a:gd name="connsiteY186" fmla="*/ 88900 h 436563"/>
              <a:gd name="connsiteX187" fmla="*/ 282575 w 400050"/>
              <a:gd name="connsiteY187" fmla="*/ 88900 h 436563"/>
              <a:gd name="connsiteX188" fmla="*/ 279400 w 400050"/>
              <a:gd name="connsiteY188" fmla="*/ 88900 h 436563"/>
              <a:gd name="connsiteX189" fmla="*/ 279400 w 400050"/>
              <a:gd name="connsiteY189" fmla="*/ 90487 h 436563"/>
              <a:gd name="connsiteX190" fmla="*/ 282575 w 400050"/>
              <a:gd name="connsiteY190" fmla="*/ 93662 h 436563"/>
              <a:gd name="connsiteX191" fmla="*/ 284163 w 400050"/>
              <a:gd name="connsiteY191" fmla="*/ 93662 h 436563"/>
              <a:gd name="connsiteX192" fmla="*/ 287338 w 400050"/>
              <a:gd name="connsiteY192" fmla="*/ 93662 h 436563"/>
              <a:gd name="connsiteX193" fmla="*/ 288925 w 400050"/>
              <a:gd name="connsiteY193" fmla="*/ 93662 h 436563"/>
              <a:gd name="connsiteX194" fmla="*/ 292100 w 400050"/>
              <a:gd name="connsiteY194" fmla="*/ 93662 h 436563"/>
              <a:gd name="connsiteX195" fmla="*/ 293688 w 400050"/>
              <a:gd name="connsiteY195" fmla="*/ 93662 h 436563"/>
              <a:gd name="connsiteX196" fmla="*/ 295275 w 400050"/>
              <a:gd name="connsiteY196" fmla="*/ 93662 h 436563"/>
              <a:gd name="connsiteX197" fmla="*/ 298450 w 400050"/>
              <a:gd name="connsiteY197" fmla="*/ 95250 h 436563"/>
              <a:gd name="connsiteX198" fmla="*/ 300038 w 400050"/>
              <a:gd name="connsiteY198" fmla="*/ 98425 h 436563"/>
              <a:gd name="connsiteX199" fmla="*/ 303213 w 400050"/>
              <a:gd name="connsiteY199" fmla="*/ 98425 h 436563"/>
              <a:gd name="connsiteX200" fmla="*/ 303213 w 400050"/>
              <a:gd name="connsiteY200" fmla="*/ 100012 h 436563"/>
              <a:gd name="connsiteX201" fmla="*/ 304800 w 400050"/>
              <a:gd name="connsiteY201" fmla="*/ 101600 h 436563"/>
              <a:gd name="connsiteX202" fmla="*/ 304800 w 400050"/>
              <a:gd name="connsiteY202" fmla="*/ 104775 h 436563"/>
              <a:gd name="connsiteX203" fmla="*/ 307975 w 400050"/>
              <a:gd name="connsiteY203" fmla="*/ 104775 h 436563"/>
              <a:gd name="connsiteX204" fmla="*/ 309563 w 400050"/>
              <a:gd name="connsiteY204" fmla="*/ 104775 h 436563"/>
              <a:gd name="connsiteX205" fmla="*/ 311150 w 400050"/>
              <a:gd name="connsiteY205" fmla="*/ 106362 h 436563"/>
              <a:gd name="connsiteX206" fmla="*/ 315913 w 400050"/>
              <a:gd name="connsiteY206" fmla="*/ 106362 h 436563"/>
              <a:gd name="connsiteX207" fmla="*/ 322263 w 400050"/>
              <a:gd name="connsiteY207" fmla="*/ 109537 h 436563"/>
              <a:gd name="connsiteX208" fmla="*/ 325438 w 400050"/>
              <a:gd name="connsiteY208" fmla="*/ 111125 h 436563"/>
              <a:gd name="connsiteX209" fmla="*/ 325438 w 400050"/>
              <a:gd name="connsiteY209" fmla="*/ 114300 h 436563"/>
              <a:gd name="connsiteX210" fmla="*/ 325438 w 400050"/>
              <a:gd name="connsiteY210" fmla="*/ 115888 h 436563"/>
              <a:gd name="connsiteX211" fmla="*/ 325438 w 400050"/>
              <a:gd name="connsiteY211" fmla="*/ 117475 h 436563"/>
              <a:gd name="connsiteX212" fmla="*/ 327025 w 400050"/>
              <a:gd name="connsiteY212" fmla="*/ 117475 h 436563"/>
              <a:gd name="connsiteX213" fmla="*/ 327025 w 400050"/>
              <a:gd name="connsiteY213" fmla="*/ 120650 h 436563"/>
              <a:gd name="connsiteX214" fmla="*/ 327025 w 400050"/>
              <a:gd name="connsiteY214" fmla="*/ 122238 h 436563"/>
              <a:gd name="connsiteX215" fmla="*/ 330200 w 400050"/>
              <a:gd name="connsiteY215" fmla="*/ 122238 h 436563"/>
              <a:gd name="connsiteX216" fmla="*/ 331788 w 400050"/>
              <a:gd name="connsiteY216" fmla="*/ 125413 h 436563"/>
              <a:gd name="connsiteX217" fmla="*/ 334963 w 400050"/>
              <a:gd name="connsiteY217" fmla="*/ 127000 h 436563"/>
              <a:gd name="connsiteX218" fmla="*/ 336550 w 400050"/>
              <a:gd name="connsiteY218" fmla="*/ 127000 h 436563"/>
              <a:gd name="connsiteX219" fmla="*/ 338138 w 400050"/>
              <a:gd name="connsiteY219" fmla="*/ 128588 h 436563"/>
              <a:gd name="connsiteX220" fmla="*/ 338138 w 400050"/>
              <a:gd name="connsiteY220" fmla="*/ 131763 h 436563"/>
              <a:gd name="connsiteX221" fmla="*/ 342900 w 400050"/>
              <a:gd name="connsiteY221" fmla="*/ 136525 h 436563"/>
              <a:gd name="connsiteX222" fmla="*/ 346075 w 400050"/>
              <a:gd name="connsiteY222" fmla="*/ 138113 h 436563"/>
              <a:gd name="connsiteX223" fmla="*/ 347663 w 400050"/>
              <a:gd name="connsiteY223" fmla="*/ 136525 h 436563"/>
              <a:gd name="connsiteX224" fmla="*/ 352425 w 400050"/>
              <a:gd name="connsiteY224" fmla="*/ 136525 h 436563"/>
              <a:gd name="connsiteX225" fmla="*/ 357188 w 400050"/>
              <a:gd name="connsiteY225" fmla="*/ 136525 h 436563"/>
              <a:gd name="connsiteX226" fmla="*/ 358775 w 400050"/>
              <a:gd name="connsiteY226" fmla="*/ 136525 h 436563"/>
              <a:gd name="connsiteX227" fmla="*/ 361950 w 400050"/>
              <a:gd name="connsiteY227" fmla="*/ 136525 h 436563"/>
              <a:gd name="connsiteX228" fmla="*/ 363538 w 400050"/>
              <a:gd name="connsiteY228" fmla="*/ 136525 h 436563"/>
              <a:gd name="connsiteX229" fmla="*/ 366713 w 400050"/>
              <a:gd name="connsiteY229" fmla="*/ 136525 h 436563"/>
              <a:gd name="connsiteX230" fmla="*/ 368300 w 400050"/>
              <a:gd name="connsiteY230" fmla="*/ 138113 h 436563"/>
              <a:gd name="connsiteX231" fmla="*/ 366713 w 400050"/>
              <a:gd name="connsiteY231" fmla="*/ 138113 h 436563"/>
              <a:gd name="connsiteX232" fmla="*/ 357188 w 400050"/>
              <a:gd name="connsiteY232" fmla="*/ 141287 h 436563"/>
              <a:gd name="connsiteX233" fmla="*/ 352425 w 400050"/>
              <a:gd name="connsiteY233" fmla="*/ 141287 h 436563"/>
              <a:gd name="connsiteX234" fmla="*/ 347663 w 400050"/>
              <a:gd name="connsiteY234" fmla="*/ 141287 h 436563"/>
              <a:gd name="connsiteX235" fmla="*/ 347663 w 400050"/>
              <a:gd name="connsiteY235" fmla="*/ 142875 h 436563"/>
              <a:gd name="connsiteX236" fmla="*/ 350838 w 400050"/>
              <a:gd name="connsiteY236" fmla="*/ 144462 h 436563"/>
              <a:gd name="connsiteX237" fmla="*/ 352425 w 400050"/>
              <a:gd name="connsiteY237" fmla="*/ 147637 h 436563"/>
              <a:gd name="connsiteX238" fmla="*/ 354013 w 400050"/>
              <a:gd name="connsiteY238" fmla="*/ 149225 h 436563"/>
              <a:gd name="connsiteX239" fmla="*/ 357188 w 400050"/>
              <a:gd name="connsiteY239" fmla="*/ 152400 h 436563"/>
              <a:gd name="connsiteX240" fmla="*/ 357188 w 400050"/>
              <a:gd name="connsiteY240" fmla="*/ 153987 h 436563"/>
              <a:gd name="connsiteX241" fmla="*/ 357188 w 400050"/>
              <a:gd name="connsiteY241" fmla="*/ 157162 h 436563"/>
              <a:gd name="connsiteX242" fmla="*/ 357188 w 400050"/>
              <a:gd name="connsiteY242" fmla="*/ 158750 h 436563"/>
              <a:gd name="connsiteX243" fmla="*/ 357188 w 400050"/>
              <a:gd name="connsiteY243" fmla="*/ 160337 h 436563"/>
              <a:gd name="connsiteX244" fmla="*/ 357188 w 400050"/>
              <a:gd name="connsiteY244" fmla="*/ 163512 h 436563"/>
              <a:gd name="connsiteX245" fmla="*/ 358775 w 400050"/>
              <a:gd name="connsiteY245" fmla="*/ 165100 h 436563"/>
              <a:gd name="connsiteX246" fmla="*/ 361950 w 400050"/>
              <a:gd name="connsiteY246" fmla="*/ 165100 h 436563"/>
              <a:gd name="connsiteX247" fmla="*/ 363538 w 400050"/>
              <a:gd name="connsiteY247" fmla="*/ 165100 h 436563"/>
              <a:gd name="connsiteX248" fmla="*/ 366713 w 400050"/>
              <a:gd name="connsiteY248" fmla="*/ 168275 h 436563"/>
              <a:gd name="connsiteX249" fmla="*/ 368300 w 400050"/>
              <a:gd name="connsiteY249" fmla="*/ 173037 h 436563"/>
              <a:gd name="connsiteX250" fmla="*/ 369888 w 400050"/>
              <a:gd name="connsiteY250" fmla="*/ 173037 h 436563"/>
              <a:gd name="connsiteX251" fmla="*/ 369888 w 400050"/>
              <a:gd name="connsiteY251" fmla="*/ 174625 h 436563"/>
              <a:gd name="connsiteX252" fmla="*/ 369888 w 400050"/>
              <a:gd name="connsiteY252" fmla="*/ 176212 h 436563"/>
              <a:gd name="connsiteX253" fmla="*/ 368300 w 400050"/>
              <a:gd name="connsiteY253" fmla="*/ 179387 h 436563"/>
              <a:gd name="connsiteX254" fmla="*/ 366713 w 400050"/>
              <a:gd name="connsiteY254" fmla="*/ 176212 h 436563"/>
              <a:gd name="connsiteX255" fmla="*/ 361950 w 400050"/>
              <a:gd name="connsiteY255" fmla="*/ 174625 h 436563"/>
              <a:gd name="connsiteX256" fmla="*/ 358775 w 400050"/>
              <a:gd name="connsiteY256" fmla="*/ 174625 h 436563"/>
              <a:gd name="connsiteX257" fmla="*/ 357188 w 400050"/>
              <a:gd name="connsiteY257" fmla="*/ 174625 h 436563"/>
              <a:gd name="connsiteX258" fmla="*/ 354013 w 400050"/>
              <a:gd name="connsiteY258" fmla="*/ 174625 h 436563"/>
              <a:gd name="connsiteX259" fmla="*/ 352425 w 400050"/>
              <a:gd name="connsiteY259" fmla="*/ 174625 h 436563"/>
              <a:gd name="connsiteX260" fmla="*/ 352425 w 400050"/>
              <a:gd name="connsiteY260" fmla="*/ 176212 h 436563"/>
              <a:gd name="connsiteX261" fmla="*/ 350838 w 400050"/>
              <a:gd name="connsiteY261" fmla="*/ 176212 h 436563"/>
              <a:gd name="connsiteX262" fmla="*/ 350838 w 400050"/>
              <a:gd name="connsiteY262" fmla="*/ 179387 h 436563"/>
              <a:gd name="connsiteX263" fmla="*/ 350838 w 400050"/>
              <a:gd name="connsiteY263" fmla="*/ 180975 h 436563"/>
              <a:gd name="connsiteX264" fmla="*/ 350838 w 400050"/>
              <a:gd name="connsiteY264" fmla="*/ 185737 h 436563"/>
              <a:gd name="connsiteX265" fmla="*/ 350838 w 400050"/>
              <a:gd name="connsiteY265" fmla="*/ 190500 h 436563"/>
              <a:gd name="connsiteX266" fmla="*/ 347663 w 400050"/>
              <a:gd name="connsiteY266" fmla="*/ 190500 h 436563"/>
              <a:gd name="connsiteX267" fmla="*/ 346075 w 400050"/>
              <a:gd name="connsiteY267" fmla="*/ 190500 h 436563"/>
              <a:gd name="connsiteX268" fmla="*/ 346075 w 400050"/>
              <a:gd name="connsiteY268" fmla="*/ 192087 h 436563"/>
              <a:gd name="connsiteX269" fmla="*/ 342900 w 400050"/>
              <a:gd name="connsiteY269" fmla="*/ 192087 h 436563"/>
              <a:gd name="connsiteX270" fmla="*/ 341313 w 400050"/>
              <a:gd name="connsiteY270" fmla="*/ 195262 h 436563"/>
              <a:gd name="connsiteX271" fmla="*/ 338138 w 400050"/>
              <a:gd name="connsiteY271" fmla="*/ 196850 h 436563"/>
              <a:gd name="connsiteX272" fmla="*/ 338138 w 400050"/>
              <a:gd name="connsiteY272" fmla="*/ 200025 h 436563"/>
              <a:gd name="connsiteX273" fmla="*/ 338138 w 400050"/>
              <a:gd name="connsiteY273" fmla="*/ 201612 h 436563"/>
              <a:gd name="connsiteX274" fmla="*/ 338138 w 400050"/>
              <a:gd name="connsiteY274" fmla="*/ 203200 h 436563"/>
              <a:gd name="connsiteX275" fmla="*/ 338138 w 400050"/>
              <a:gd name="connsiteY275" fmla="*/ 206375 h 436563"/>
              <a:gd name="connsiteX276" fmla="*/ 338138 w 400050"/>
              <a:gd name="connsiteY276" fmla="*/ 207962 h 436563"/>
              <a:gd name="connsiteX277" fmla="*/ 336550 w 400050"/>
              <a:gd name="connsiteY277" fmla="*/ 211137 h 436563"/>
              <a:gd name="connsiteX278" fmla="*/ 334963 w 400050"/>
              <a:gd name="connsiteY278" fmla="*/ 215900 h 436563"/>
              <a:gd name="connsiteX279" fmla="*/ 334963 w 400050"/>
              <a:gd name="connsiteY279" fmla="*/ 217488 h 436563"/>
              <a:gd name="connsiteX280" fmla="*/ 331788 w 400050"/>
              <a:gd name="connsiteY280" fmla="*/ 219075 h 436563"/>
              <a:gd name="connsiteX281" fmla="*/ 331788 w 400050"/>
              <a:gd name="connsiteY281" fmla="*/ 222250 h 436563"/>
              <a:gd name="connsiteX282" fmla="*/ 334963 w 400050"/>
              <a:gd name="connsiteY282" fmla="*/ 223838 h 436563"/>
              <a:gd name="connsiteX283" fmla="*/ 336550 w 400050"/>
              <a:gd name="connsiteY283" fmla="*/ 223838 h 436563"/>
              <a:gd name="connsiteX284" fmla="*/ 338138 w 400050"/>
              <a:gd name="connsiteY284" fmla="*/ 223838 h 436563"/>
              <a:gd name="connsiteX285" fmla="*/ 342900 w 400050"/>
              <a:gd name="connsiteY285" fmla="*/ 227013 h 436563"/>
              <a:gd name="connsiteX286" fmla="*/ 346075 w 400050"/>
              <a:gd name="connsiteY286" fmla="*/ 227013 h 436563"/>
              <a:gd name="connsiteX287" fmla="*/ 347663 w 400050"/>
              <a:gd name="connsiteY287" fmla="*/ 227013 h 436563"/>
              <a:gd name="connsiteX288" fmla="*/ 350838 w 400050"/>
              <a:gd name="connsiteY288" fmla="*/ 228600 h 436563"/>
              <a:gd name="connsiteX289" fmla="*/ 352425 w 400050"/>
              <a:gd name="connsiteY289" fmla="*/ 228600 h 436563"/>
              <a:gd name="connsiteX290" fmla="*/ 354013 w 400050"/>
              <a:gd name="connsiteY290" fmla="*/ 228600 h 436563"/>
              <a:gd name="connsiteX291" fmla="*/ 357188 w 400050"/>
              <a:gd name="connsiteY291" fmla="*/ 228600 h 436563"/>
              <a:gd name="connsiteX292" fmla="*/ 361950 w 400050"/>
              <a:gd name="connsiteY292" fmla="*/ 231775 h 436563"/>
              <a:gd name="connsiteX293" fmla="*/ 363538 w 400050"/>
              <a:gd name="connsiteY293" fmla="*/ 231775 h 436563"/>
              <a:gd name="connsiteX294" fmla="*/ 366713 w 400050"/>
              <a:gd name="connsiteY294" fmla="*/ 233363 h 436563"/>
              <a:gd name="connsiteX295" fmla="*/ 354013 w 400050"/>
              <a:gd name="connsiteY295" fmla="*/ 233363 h 436563"/>
              <a:gd name="connsiteX296" fmla="*/ 346075 w 400050"/>
              <a:gd name="connsiteY296" fmla="*/ 233363 h 436563"/>
              <a:gd name="connsiteX297" fmla="*/ 341313 w 400050"/>
              <a:gd name="connsiteY297" fmla="*/ 231775 h 436563"/>
              <a:gd name="connsiteX298" fmla="*/ 336550 w 400050"/>
              <a:gd name="connsiteY298" fmla="*/ 231775 h 436563"/>
              <a:gd name="connsiteX299" fmla="*/ 336550 w 400050"/>
              <a:gd name="connsiteY299" fmla="*/ 228600 h 436563"/>
              <a:gd name="connsiteX300" fmla="*/ 334963 w 400050"/>
              <a:gd name="connsiteY300" fmla="*/ 228600 h 436563"/>
              <a:gd name="connsiteX301" fmla="*/ 331788 w 400050"/>
              <a:gd name="connsiteY301" fmla="*/ 228600 h 436563"/>
              <a:gd name="connsiteX302" fmla="*/ 330200 w 400050"/>
              <a:gd name="connsiteY302" fmla="*/ 228600 h 436563"/>
              <a:gd name="connsiteX303" fmla="*/ 330200 w 400050"/>
              <a:gd name="connsiteY303" fmla="*/ 231775 h 436563"/>
              <a:gd name="connsiteX304" fmla="*/ 330200 w 400050"/>
              <a:gd name="connsiteY304" fmla="*/ 233363 h 436563"/>
              <a:gd name="connsiteX305" fmla="*/ 327025 w 400050"/>
              <a:gd name="connsiteY305" fmla="*/ 238125 h 436563"/>
              <a:gd name="connsiteX306" fmla="*/ 327025 w 400050"/>
              <a:gd name="connsiteY306" fmla="*/ 239713 h 436563"/>
              <a:gd name="connsiteX307" fmla="*/ 325438 w 400050"/>
              <a:gd name="connsiteY307" fmla="*/ 239713 h 436563"/>
              <a:gd name="connsiteX308" fmla="*/ 325438 w 400050"/>
              <a:gd name="connsiteY308" fmla="*/ 242888 h 436563"/>
              <a:gd name="connsiteX309" fmla="*/ 320675 w 400050"/>
              <a:gd name="connsiteY309" fmla="*/ 242888 h 436563"/>
              <a:gd name="connsiteX310" fmla="*/ 319088 w 400050"/>
              <a:gd name="connsiteY310" fmla="*/ 242888 h 436563"/>
              <a:gd name="connsiteX311" fmla="*/ 314325 w 400050"/>
              <a:gd name="connsiteY311" fmla="*/ 244475 h 436563"/>
              <a:gd name="connsiteX312" fmla="*/ 309563 w 400050"/>
              <a:gd name="connsiteY312" fmla="*/ 244475 h 436563"/>
              <a:gd name="connsiteX313" fmla="*/ 303213 w 400050"/>
              <a:gd name="connsiteY313" fmla="*/ 249238 h 436563"/>
              <a:gd name="connsiteX314" fmla="*/ 287338 w 400050"/>
              <a:gd name="connsiteY314" fmla="*/ 249238 h 436563"/>
              <a:gd name="connsiteX315" fmla="*/ 284163 w 400050"/>
              <a:gd name="connsiteY315" fmla="*/ 250825 h 436563"/>
              <a:gd name="connsiteX316" fmla="*/ 284163 w 400050"/>
              <a:gd name="connsiteY316" fmla="*/ 254000 h 436563"/>
              <a:gd name="connsiteX317" fmla="*/ 282575 w 400050"/>
              <a:gd name="connsiteY317" fmla="*/ 255588 h 436563"/>
              <a:gd name="connsiteX318" fmla="*/ 279400 w 400050"/>
              <a:gd name="connsiteY318" fmla="*/ 255588 h 436563"/>
              <a:gd name="connsiteX319" fmla="*/ 279400 w 400050"/>
              <a:gd name="connsiteY319" fmla="*/ 258763 h 436563"/>
              <a:gd name="connsiteX320" fmla="*/ 279400 w 400050"/>
              <a:gd name="connsiteY320" fmla="*/ 260350 h 436563"/>
              <a:gd name="connsiteX321" fmla="*/ 277813 w 400050"/>
              <a:gd name="connsiteY321" fmla="*/ 260350 h 436563"/>
              <a:gd name="connsiteX322" fmla="*/ 276225 w 400050"/>
              <a:gd name="connsiteY322" fmla="*/ 263525 h 436563"/>
              <a:gd name="connsiteX323" fmla="*/ 273050 w 400050"/>
              <a:gd name="connsiteY323" fmla="*/ 263525 h 436563"/>
              <a:gd name="connsiteX324" fmla="*/ 271463 w 400050"/>
              <a:gd name="connsiteY324" fmla="*/ 265113 h 436563"/>
              <a:gd name="connsiteX325" fmla="*/ 271463 w 400050"/>
              <a:gd name="connsiteY325" fmla="*/ 266700 h 436563"/>
              <a:gd name="connsiteX326" fmla="*/ 273050 w 400050"/>
              <a:gd name="connsiteY326" fmla="*/ 269875 h 436563"/>
              <a:gd name="connsiteX327" fmla="*/ 273050 w 400050"/>
              <a:gd name="connsiteY327" fmla="*/ 271463 h 436563"/>
              <a:gd name="connsiteX328" fmla="*/ 273050 w 400050"/>
              <a:gd name="connsiteY328" fmla="*/ 274638 h 436563"/>
              <a:gd name="connsiteX329" fmla="*/ 276225 w 400050"/>
              <a:gd name="connsiteY329" fmla="*/ 276225 h 436563"/>
              <a:gd name="connsiteX330" fmla="*/ 277813 w 400050"/>
              <a:gd name="connsiteY330" fmla="*/ 276225 h 436563"/>
              <a:gd name="connsiteX331" fmla="*/ 277813 w 400050"/>
              <a:gd name="connsiteY331" fmla="*/ 277813 h 436563"/>
              <a:gd name="connsiteX332" fmla="*/ 279400 w 400050"/>
              <a:gd name="connsiteY332" fmla="*/ 277813 h 436563"/>
              <a:gd name="connsiteX333" fmla="*/ 282575 w 400050"/>
              <a:gd name="connsiteY333" fmla="*/ 280988 h 436563"/>
              <a:gd name="connsiteX334" fmla="*/ 284163 w 400050"/>
              <a:gd name="connsiteY334" fmla="*/ 282575 h 436563"/>
              <a:gd name="connsiteX335" fmla="*/ 288925 w 400050"/>
              <a:gd name="connsiteY335" fmla="*/ 282575 h 436563"/>
              <a:gd name="connsiteX336" fmla="*/ 288925 w 400050"/>
              <a:gd name="connsiteY336" fmla="*/ 285750 h 436563"/>
              <a:gd name="connsiteX337" fmla="*/ 292100 w 400050"/>
              <a:gd name="connsiteY337" fmla="*/ 285750 h 436563"/>
              <a:gd name="connsiteX338" fmla="*/ 292100 w 400050"/>
              <a:gd name="connsiteY338" fmla="*/ 287338 h 436563"/>
              <a:gd name="connsiteX339" fmla="*/ 292100 w 400050"/>
              <a:gd name="connsiteY339" fmla="*/ 290513 h 436563"/>
              <a:gd name="connsiteX340" fmla="*/ 288925 w 400050"/>
              <a:gd name="connsiteY340" fmla="*/ 290513 h 436563"/>
              <a:gd name="connsiteX341" fmla="*/ 284163 w 400050"/>
              <a:gd name="connsiteY341" fmla="*/ 287338 h 436563"/>
              <a:gd name="connsiteX342" fmla="*/ 284163 w 400050"/>
              <a:gd name="connsiteY342" fmla="*/ 285750 h 436563"/>
              <a:gd name="connsiteX343" fmla="*/ 282575 w 400050"/>
              <a:gd name="connsiteY343" fmla="*/ 282575 h 436563"/>
              <a:gd name="connsiteX344" fmla="*/ 279400 w 400050"/>
              <a:gd name="connsiteY344" fmla="*/ 280988 h 436563"/>
              <a:gd name="connsiteX345" fmla="*/ 277813 w 400050"/>
              <a:gd name="connsiteY345" fmla="*/ 280988 h 436563"/>
              <a:gd name="connsiteX346" fmla="*/ 276225 w 400050"/>
              <a:gd name="connsiteY346" fmla="*/ 280988 h 436563"/>
              <a:gd name="connsiteX347" fmla="*/ 276225 w 400050"/>
              <a:gd name="connsiteY347" fmla="*/ 277813 h 436563"/>
              <a:gd name="connsiteX348" fmla="*/ 273050 w 400050"/>
              <a:gd name="connsiteY348" fmla="*/ 276225 h 436563"/>
              <a:gd name="connsiteX349" fmla="*/ 271463 w 400050"/>
              <a:gd name="connsiteY349" fmla="*/ 276225 h 436563"/>
              <a:gd name="connsiteX350" fmla="*/ 268288 w 400050"/>
              <a:gd name="connsiteY350" fmla="*/ 276225 h 436563"/>
              <a:gd name="connsiteX351" fmla="*/ 266700 w 400050"/>
              <a:gd name="connsiteY351" fmla="*/ 277813 h 436563"/>
              <a:gd name="connsiteX352" fmla="*/ 263525 w 400050"/>
              <a:gd name="connsiteY352" fmla="*/ 277813 h 436563"/>
              <a:gd name="connsiteX353" fmla="*/ 263525 w 400050"/>
              <a:gd name="connsiteY353" fmla="*/ 280988 h 436563"/>
              <a:gd name="connsiteX354" fmla="*/ 263525 w 400050"/>
              <a:gd name="connsiteY354" fmla="*/ 282575 h 436563"/>
              <a:gd name="connsiteX355" fmla="*/ 263525 w 400050"/>
              <a:gd name="connsiteY355" fmla="*/ 285750 h 436563"/>
              <a:gd name="connsiteX356" fmla="*/ 266700 w 400050"/>
              <a:gd name="connsiteY356" fmla="*/ 287338 h 436563"/>
              <a:gd name="connsiteX357" fmla="*/ 266700 w 400050"/>
              <a:gd name="connsiteY357" fmla="*/ 290513 h 436563"/>
              <a:gd name="connsiteX358" fmla="*/ 263525 w 400050"/>
              <a:gd name="connsiteY358" fmla="*/ 290513 h 436563"/>
              <a:gd name="connsiteX359" fmla="*/ 263525 w 400050"/>
              <a:gd name="connsiteY359" fmla="*/ 287338 h 436563"/>
              <a:gd name="connsiteX360" fmla="*/ 261938 w 400050"/>
              <a:gd name="connsiteY360" fmla="*/ 287338 h 436563"/>
              <a:gd name="connsiteX361" fmla="*/ 260350 w 400050"/>
              <a:gd name="connsiteY361" fmla="*/ 290513 h 436563"/>
              <a:gd name="connsiteX362" fmla="*/ 257175 w 400050"/>
              <a:gd name="connsiteY362" fmla="*/ 292100 h 436563"/>
              <a:gd name="connsiteX363" fmla="*/ 255588 w 400050"/>
              <a:gd name="connsiteY363" fmla="*/ 292100 h 436563"/>
              <a:gd name="connsiteX364" fmla="*/ 255588 w 400050"/>
              <a:gd name="connsiteY364" fmla="*/ 293688 h 436563"/>
              <a:gd name="connsiteX365" fmla="*/ 255588 w 400050"/>
              <a:gd name="connsiteY365" fmla="*/ 298450 h 436563"/>
              <a:gd name="connsiteX366" fmla="*/ 255588 w 400050"/>
              <a:gd name="connsiteY366" fmla="*/ 301625 h 436563"/>
              <a:gd name="connsiteX367" fmla="*/ 255588 w 400050"/>
              <a:gd name="connsiteY367" fmla="*/ 306388 h 436563"/>
              <a:gd name="connsiteX368" fmla="*/ 257175 w 400050"/>
              <a:gd name="connsiteY368" fmla="*/ 306388 h 436563"/>
              <a:gd name="connsiteX369" fmla="*/ 257175 w 400050"/>
              <a:gd name="connsiteY369" fmla="*/ 307975 h 436563"/>
              <a:gd name="connsiteX370" fmla="*/ 260350 w 400050"/>
              <a:gd name="connsiteY370" fmla="*/ 309563 h 436563"/>
              <a:gd name="connsiteX371" fmla="*/ 260350 w 400050"/>
              <a:gd name="connsiteY371" fmla="*/ 312738 h 436563"/>
              <a:gd name="connsiteX372" fmla="*/ 261938 w 400050"/>
              <a:gd name="connsiteY372" fmla="*/ 314325 h 436563"/>
              <a:gd name="connsiteX373" fmla="*/ 261938 w 400050"/>
              <a:gd name="connsiteY373" fmla="*/ 317500 h 436563"/>
              <a:gd name="connsiteX374" fmla="*/ 263525 w 400050"/>
              <a:gd name="connsiteY374" fmla="*/ 317500 h 436563"/>
              <a:gd name="connsiteX375" fmla="*/ 263525 w 400050"/>
              <a:gd name="connsiteY375" fmla="*/ 319088 h 436563"/>
              <a:gd name="connsiteX376" fmla="*/ 263525 w 400050"/>
              <a:gd name="connsiteY376" fmla="*/ 322263 h 436563"/>
              <a:gd name="connsiteX377" fmla="*/ 263525 w 400050"/>
              <a:gd name="connsiteY377" fmla="*/ 323850 h 436563"/>
              <a:gd name="connsiteX378" fmla="*/ 263525 w 400050"/>
              <a:gd name="connsiteY378" fmla="*/ 325438 h 436563"/>
              <a:gd name="connsiteX379" fmla="*/ 263525 w 400050"/>
              <a:gd name="connsiteY379" fmla="*/ 328613 h 436563"/>
              <a:gd name="connsiteX380" fmla="*/ 266700 w 400050"/>
              <a:gd name="connsiteY380" fmla="*/ 325438 h 436563"/>
              <a:gd name="connsiteX381" fmla="*/ 268288 w 400050"/>
              <a:gd name="connsiteY381" fmla="*/ 323850 h 436563"/>
              <a:gd name="connsiteX382" fmla="*/ 271463 w 400050"/>
              <a:gd name="connsiteY382" fmla="*/ 323850 h 436563"/>
              <a:gd name="connsiteX383" fmla="*/ 268288 w 400050"/>
              <a:gd name="connsiteY383" fmla="*/ 322263 h 436563"/>
              <a:gd name="connsiteX384" fmla="*/ 268288 w 400050"/>
              <a:gd name="connsiteY384" fmla="*/ 319088 h 436563"/>
              <a:gd name="connsiteX385" fmla="*/ 266700 w 400050"/>
              <a:gd name="connsiteY385" fmla="*/ 319088 h 436563"/>
              <a:gd name="connsiteX386" fmla="*/ 266700 w 400050"/>
              <a:gd name="connsiteY386" fmla="*/ 317500 h 436563"/>
              <a:gd name="connsiteX387" fmla="*/ 263525 w 400050"/>
              <a:gd name="connsiteY387" fmla="*/ 314325 h 436563"/>
              <a:gd name="connsiteX388" fmla="*/ 263525 w 400050"/>
              <a:gd name="connsiteY388" fmla="*/ 312738 h 436563"/>
              <a:gd name="connsiteX389" fmla="*/ 266700 w 400050"/>
              <a:gd name="connsiteY389" fmla="*/ 314325 h 436563"/>
              <a:gd name="connsiteX390" fmla="*/ 268288 w 400050"/>
              <a:gd name="connsiteY390" fmla="*/ 317500 h 436563"/>
              <a:gd name="connsiteX391" fmla="*/ 271463 w 400050"/>
              <a:gd name="connsiteY391" fmla="*/ 319088 h 436563"/>
              <a:gd name="connsiteX392" fmla="*/ 273050 w 400050"/>
              <a:gd name="connsiteY392" fmla="*/ 323850 h 436563"/>
              <a:gd name="connsiteX393" fmla="*/ 276225 w 400050"/>
              <a:gd name="connsiteY393" fmla="*/ 328613 h 436563"/>
              <a:gd name="connsiteX394" fmla="*/ 277813 w 400050"/>
              <a:gd name="connsiteY394" fmla="*/ 330200 h 436563"/>
              <a:gd name="connsiteX395" fmla="*/ 279400 w 400050"/>
              <a:gd name="connsiteY395" fmla="*/ 333375 h 436563"/>
              <a:gd name="connsiteX396" fmla="*/ 282575 w 400050"/>
              <a:gd name="connsiteY396" fmla="*/ 333375 h 436563"/>
              <a:gd name="connsiteX397" fmla="*/ 284163 w 400050"/>
              <a:gd name="connsiteY397" fmla="*/ 333375 h 436563"/>
              <a:gd name="connsiteX398" fmla="*/ 287338 w 400050"/>
              <a:gd name="connsiteY398" fmla="*/ 338138 h 436563"/>
              <a:gd name="connsiteX399" fmla="*/ 292100 w 400050"/>
              <a:gd name="connsiteY399" fmla="*/ 339725 h 436563"/>
              <a:gd name="connsiteX400" fmla="*/ 293688 w 400050"/>
              <a:gd name="connsiteY400" fmla="*/ 341313 h 436563"/>
              <a:gd name="connsiteX401" fmla="*/ 295275 w 400050"/>
              <a:gd name="connsiteY401" fmla="*/ 344488 h 436563"/>
              <a:gd name="connsiteX402" fmla="*/ 298450 w 400050"/>
              <a:gd name="connsiteY402" fmla="*/ 346075 h 436563"/>
              <a:gd name="connsiteX403" fmla="*/ 303213 w 400050"/>
              <a:gd name="connsiteY403" fmla="*/ 350838 h 436563"/>
              <a:gd name="connsiteX404" fmla="*/ 307975 w 400050"/>
              <a:gd name="connsiteY404" fmla="*/ 355601 h 436563"/>
              <a:gd name="connsiteX405" fmla="*/ 309563 w 400050"/>
              <a:gd name="connsiteY405" fmla="*/ 357188 h 436563"/>
              <a:gd name="connsiteX406" fmla="*/ 309563 w 400050"/>
              <a:gd name="connsiteY406" fmla="*/ 360363 h 436563"/>
              <a:gd name="connsiteX407" fmla="*/ 315913 w 400050"/>
              <a:gd name="connsiteY407" fmla="*/ 366713 h 436563"/>
              <a:gd name="connsiteX408" fmla="*/ 322263 w 400050"/>
              <a:gd name="connsiteY408" fmla="*/ 371476 h 436563"/>
              <a:gd name="connsiteX409" fmla="*/ 327025 w 400050"/>
              <a:gd name="connsiteY409" fmla="*/ 373063 h 436563"/>
              <a:gd name="connsiteX410" fmla="*/ 330200 w 400050"/>
              <a:gd name="connsiteY410" fmla="*/ 377826 h 436563"/>
              <a:gd name="connsiteX411" fmla="*/ 331788 w 400050"/>
              <a:gd name="connsiteY411" fmla="*/ 381001 h 436563"/>
              <a:gd name="connsiteX412" fmla="*/ 334963 w 400050"/>
              <a:gd name="connsiteY412" fmla="*/ 384176 h 436563"/>
              <a:gd name="connsiteX413" fmla="*/ 338138 w 400050"/>
              <a:gd name="connsiteY413" fmla="*/ 388938 h 436563"/>
              <a:gd name="connsiteX414" fmla="*/ 338138 w 400050"/>
              <a:gd name="connsiteY414" fmla="*/ 392113 h 436563"/>
              <a:gd name="connsiteX415" fmla="*/ 338138 w 400050"/>
              <a:gd name="connsiteY415" fmla="*/ 393701 h 436563"/>
              <a:gd name="connsiteX416" fmla="*/ 325438 w 400050"/>
              <a:gd name="connsiteY416" fmla="*/ 382588 h 436563"/>
              <a:gd name="connsiteX417" fmla="*/ 319088 w 400050"/>
              <a:gd name="connsiteY417" fmla="*/ 376238 h 436563"/>
              <a:gd name="connsiteX418" fmla="*/ 315913 w 400050"/>
              <a:gd name="connsiteY418" fmla="*/ 373063 h 436563"/>
              <a:gd name="connsiteX419" fmla="*/ 314325 w 400050"/>
              <a:gd name="connsiteY419" fmla="*/ 368301 h 436563"/>
              <a:gd name="connsiteX420" fmla="*/ 311150 w 400050"/>
              <a:gd name="connsiteY420" fmla="*/ 368301 h 436563"/>
              <a:gd name="connsiteX421" fmla="*/ 311150 w 400050"/>
              <a:gd name="connsiteY421" fmla="*/ 366713 h 436563"/>
              <a:gd name="connsiteX422" fmla="*/ 309563 w 400050"/>
              <a:gd name="connsiteY422" fmla="*/ 366713 h 436563"/>
              <a:gd name="connsiteX423" fmla="*/ 307975 w 400050"/>
              <a:gd name="connsiteY423" fmla="*/ 365126 h 436563"/>
              <a:gd name="connsiteX424" fmla="*/ 304800 w 400050"/>
              <a:gd name="connsiteY424" fmla="*/ 361951 h 436563"/>
              <a:gd name="connsiteX425" fmla="*/ 303213 w 400050"/>
              <a:gd name="connsiteY425" fmla="*/ 357188 h 436563"/>
              <a:gd name="connsiteX426" fmla="*/ 300038 w 400050"/>
              <a:gd name="connsiteY426" fmla="*/ 355601 h 436563"/>
              <a:gd name="connsiteX427" fmla="*/ 298450 w 400050"/>
              <a:gd name="connsiteY427" fmla="*/ 355601 h 436563"/>
              <a:gd name="connsiteX428" fmla="*/ 295275 w 400050"/>
              <a:gd name="connsiteY428" fmla="*/ 352426 h 436563"/>
              <a:gd name="connsiteX429" fmla="*/ 293688 w 400050"/>
              <a:gd name="connsiteY429" fmla="*/ 352426 h 436563"/>
              <a:gd name="connsiteX430" fmla="*/ 292100 w 400050"/>
              <a:gd name="connsiteY430" fmla="*/ 350838 h 436563"/>
              <a:gd name="connsiteX431" fmla="*/ 288925 w 400050"/>
              <a:gd name="connsiteY431" fmla="*/ 350838 h 436563"/>
              <a:gd name="connsiteX432" fmla="*/ 288925 w 400050"/>
              <a:gd name="connsiteY432" fmla="*/ 349250 h 436563"/>
              <a:gd name="connsiteX433" fmla="*/ 287338 w 400050"/>
              <a:gd name="connsiteY433" fmla="*/ 349250 h 436563"/>
              <a:gd name="connsiteX434" fmla="*/ 284163 w 400050"/>
              <a:gd name="connsiteY434" fmla="*/ 349250 h 436563"/>
              <a:gd name="connsiteX435" fmla="*/ 282575 w 400050"/>
              <a:gd name="connsiteY435" fmla="*/ 346075 h 436563"/>
              <a:gd name="connsiteX436" fmla="*/ 279400 w 400050"/>
              <a:gd name="connsiteY436" fmla="*/ 344488 h 436563"/>
              <a:gd name="connsiteX437" fmla="*/ 276225 w 400050"/>
              <a:gd name="connsiteY437" fmla="*/ 341313 h 436563"/>
              <a:gd name="connsiteX438" fmla="*/ 271463 w 400050"/>
              <a:gd name="connsiteY438" fmla="*/ 339725 h 436563"/>
              <a:gd name="connsiteX439" fmla="*/ 268288 w 400050"/>
              <a:gd name="connsiteY439" fmla="*/ 339725 h 436563"/>
              <a:gd name="connsiteX440" fmla="*/ 266700 w 400050"/>
              <a:gd name="connsiteY440" fmla="*/ 339725 h 436563"/>
              <a:gd name="connsiteX441" fmla="*/ 266700 w 400050"/>
              <a:gd name="connsiteY441" fmla="*/ 341313 h 436563"/>
              <a:gd name="connsiteX442" fmla="*/ 266700 w 400050"/>
              <a:gd name="connsiteY442" fmla="*/ 344488 h 436563"/>
              <a:gd name="connsiteX443" fmla="*/ 268288 w 400050"/>
              <a:gd name="connsiteY443" fmla="*/ 346075 h 436563"/>
              <a:gd name="connsiteX444" fmla="*/ 268288 w 400050"/>
              <a:gd name="connsiteY444" fmla="*/ 349250 h 436563"/>
              <a:gd name="connsiteX445" fmla="*/ 271463 w 400050"/>
              <a:gd name="connsiteY445" fmla="*/ 352426 h 436563"/>
              <a:gd name="connsiteX446" fmla="*/ 273050 w 400050"/>
              <a:gd name="connsiteY446" fmla="*/ 355601 h 436563"/>
              <a:gd name="connsiteX447" fmla="*/ 276225 w 400050"/>
              <a:gd name="connsiteY447" fmla="*/ 357188 h 436563"/>
              <a:gd name="connsiteX448" fmla="*/ 276225 w 400050"/>
              <a:gd name="connsiteY448" fmla="*/ 360363 h 436563"/>
              <a:gd name="connsiteX449" fmla="*/ 273050 w 400050"/>
              <a:gd name="connsiteY449" fmla="*/ 357188 h 436563"/>
              <a:gd name="connsiteX450" fmla="*/ 271463 w 400050"/>
              <a:gd name="connsiteY450" fmla="*/ 357188 h 436563"/>
              <a:gd name="connsiteX451" fmla="*/ 268288 w 400050"/>
              <a:gd name="connsiteY451" fmla="*/ 355601 h 436563"/>
              <a:gd name="connsiteX452" fmla="*/ 266700 w 400050"/>
              <a:gd name="connsiteY452" fmla="*/ 352426 h 436563"/>
              <a:gd name="connsiteX453" fmla="*/ 266700 w 400050"/>
              <a:gd name="connsiteY453" fmla="*/ 350838 h 436563"/>
              <a:gd name="connsiteX454" fmla="*/ 263525 w 400050"/>
              <a:gd name="connsiteY454" fmla="*/ 349250 h 436563"/>
              <a:gd name="connsiteX455" fmla="*/ 261938 w 400050"/>
              <a:gd name="connsiteY455" fmla="*/ 346075 h 436563"/>
              <a:gd name="connsiteX456" fmla="*/ 255588 w 400050"/>
              <a:gd name="connsiteY456" fmla="*/ 341313 h 436563"/>
              <a:gd name="connsiteX457" fmla="*/ 250825 w 400050"/>
              <a:gd name="connsiteY457" fmla="*/ 338138 h 436563"/>
              <a:gd name="connsiteX458" fmla="*/ 247650 w 400050"/>
              <a:gd name="connsiteY458" fmla="*/ 334963 h 436563"/>
              <a:gd name="connsiteX459" fmla="*/ 246063 w 400050"/>
              <a:gd name="connsiteY459" fmla="*/ 333375 h 436563"/>
              <a:gd name="connsiteX460" fmla="*/ 244475 w 400050"/>
              <a:gd name="connsiteY460" fmla="*/ 333375 h 436563"/>
              <a:gd name="connsiteX461" fmla="*/ 241300 w 400050"/>
              <a:gd name="connsiteY461" fmla="*/ 334963 h 436563"/>
              <a:gd name="connsiteX462" fmla="*/ 239713 w 400050"/>
              <a:gd name="connsiteY462" fmla="*/ 334963 h 436563"/>
              <a:gd name="connsiteX463" fmla="*/ 236538 w 400050"/>
              <a:gd name="connsiteY463" fmla="*/ 338138 h 436563"/>
              <a:gd name="connsiteX464" fmla="*/ 234950 w 400050"/>
              <a:gd name="connsiteY464" fmla="*/ 338138 h 436563"/>
              <a:gd name="connsiteX465" fmla="*/ 231775 w 400050"/>
              <a:gd name="connsiteY465" fmla="*/ 338138 h 436563"/>
              <a:gd name="connsiteX466" fmla="*/ 231775 w 400050"/>
              <a:gd name="connsiteY466" fmla="*/ 339725 h 436563"/>
              <a:gd name="connsiteX467" fmla="*/ 231775 w 400050"/>
              <a:gd name="connsiteY467" fmla="*/ 344488 h 436563"/>
              <a:gd name="connsiteX468" fmla="*/ 234950 w 400050"/>
              <a:gd name="connsiteY468" fmla="*/ 349250 h 436563"/>
              <a:gd name="connsiteX469" fmla="*/ 234950 w 400050"/>
              <a:gd name="connsiteY469" fmla="*/ 352426 h 436563"/>
              <a:gd name="connsiteX470" fmla="*/ 234950 w 400050"/>
              <a:gd name="connsiteY470" fmla="*/ 355601 h 436563"/>
              <a:gd name="connsiteX471" fmla="*/ 234950 w 400050"/>
              <a:gd name="connsiteY471" fmla="*/ 357188 h 436563"/>
              <a:gd name="connsiteX472" fmla="*/ 236538 w 400050"/>
              <a:gd name="connsiteY472" fmla="*/ 360363 h 436563"/>
              <a:gd name="connsiteX473" fmla="*/ 236538 w 400050"/>
              <a:gd name="connsiteY473" fmla="*/ 361951 h 436563"/>
              <a:gd name="connsiteX474" fmla="*/ 236538 w 400050"/>
              <a:gd name="connsiteY474" fmla="*/ 366713 h 436563"/>
              <a:gd name="connsiteX475" fmla="*/ 239713 w 400050"/>
              <a:gd name="connsiteY475" fmla="*/ 368301 h 436563"/>
              <a:gd name="connsiteX476" fmla="*/ 239713 w 400050"/>
              <a:gd name="connsiteY476" fmla="*/ 371476 h 436563"/>
              <a:gd name="connsiteX477" fmla="*/ 241300 w 400050"/>
              <a:gd name="connsiteY477" fmla="*/ 373063 h 436563"/>
              <a:gd name="connsiteX478" fmla="*/ 241300 w 400050"/>
              <a:gd name="connsiteY478" fmla="*/ 376238 h 436563"/>
              <a:gd name="connsiteX479" fmla="*/ 244475 w 400050"/>
              <a:gd name="connsiteY479" fmla="*/ 377826 h 436563"/>
              <a:gd name="connsiteX480" fmla="*/ 246063 w 400050"/>
              <a:gd name="connsiteY480" fmla="*/ 381001 h 436563"/>
              <a:gd name="connsiteX481" fmla="*/ 246063 w 400050"/>
              <a:gd name="connsiteY481" fmla="*/ 382588 h 436563"/>
              <a:gd name="connsiteX482" fmla="*/ 247650 w 400050"/>
              <a:gd name="connsiteY482" fmla="*/ 384176 h 436563"/>
              <a:gd name="connsiteX483" fmla="*/ 247650 w 400050"/>
              <a:gd name="connsiteY483" fmla="*/ 387351 h 436563"/>
              <a:gd name="connsiteX484" fmla="*/ 250825 w 400050"/>
              <a:gd name="connsiteY484" fmla="*/ 388938 h 436563"/>
              <a:gd name="connsiteX485" fmla="*/ 252413 w 400050"/>
              <a:gd name="connsiteY485" fmla="*/ 392113 h 436563"/>
              <a:gd name="connsiteX486" fmla="*/ 255588 w 400050"/>
              <a:gd name="connsiteY486" fmla="*/ 396876 h 436563"/>
              <a:gd name="connsiteX487" fmla="*/ 255588 w 400050"/>
              <a:gd name="connsiteY487" fmla="*/ 400051 h 436563"/>
              <a:gd name="connsiteX488" fmla="*/ 252413 w 400050"/>
              <a:gd name="connsiteY488" fmla="*/ 398463 h 436563"/>
              <a:gd name="connsiteX489" fmla="*/ 250825 w 400050"/>
              <a:gd name="connsiteY489" fmla="*/ 393701 h 436563"/>
              <a:gd name="connsiteX490" fmla="*/ 250825 w 400050"/>
              <a:gd name="connsiteY490" fmla="*/ 392113 h 436563"/>
              <a:gd name="connsiteX491" fmla="*/ 247650 w 400050"/>
              <a:gd name="connsiteY491" fmla="*/ 392113 h 436563"/>
              <a:gd name="connsiteX492" fmla="*/ 246063 w 400050"/>
              <a:gd name="connsiteY492" fmla="*/ 388938 h 436563"/>
              <a:gd name="connsiteX493" fmla="*/ 246063 w 400050"/>
              <a:gd name="connsiteY493" fmla="*/ 387351 h 436563"/>
              <a:gd name="connsiteX494" fmla="*/ 244475 w 400050"/>
              <a:gd name="connsiteY494" fmla="*/ 384176 h 436563"/>
              <a:gd name="connsiteX495" fmla="*/ 244475 w 400050"/>
              <a:gd name="connsiteY495" fmla="*/ 382588 h 436563"/>
              <a:gd name="connsiteX496" fmla="*/ 241300 w 400050"/>
              <a:gd name="connsiteY496" fmla="*/ 377826 h 436563"/>
              <a:gd name="connsiteX497" fmla="*/ 239713 w 400050"/>
              <a:gd name="connsiteY497" fmla="*/ 373063 h 436563"/>
              <a:gd name="connsiteX498" fmla="*/ 234950 w 400050"/>
              <a:gd name="connsiteY498" fmla="*/ 368301 h 436563"/>
              <a:gd name="connsiteX499" fmla="*/ 234950 w 400050"/>
              <a:gd name="connsiteY499" fmla="*/ 366713 h 436563"/>
              <a:gd name="connsiteX500" fmla="*/ 231775 w 400050"/>
              <a:gd name="connsiteY500" fmla="*/ 365126 h 436563"/>
              <a:gd name="connsiteX501" fmla="*/ 230188 w 400050"/>
              <a:gd name="connsiteY501" fmla="*/ 361951 h 436563"/>
              <a:gd name="connsiteX502" fmla="*/ 228600 w 400050"/>
              <a:gd name="connsiteY502" fmla="*/ 357188 h 436563"/>
              <a:gd name="connsiteX503" fmla="*/ 223838 w 400050"/>
              <a:gd name="connsiteY503" fmla="*/ 350838 h 436563"/>
              <a:gd name="connsiteX504" fmla="*/ 223838 w 400050"/>
              <a:gd name="connsiteY504" fmla="*/ 349250 h 436563"/>
              <a:gd name="connsiteX505" fmla="*/ 220663 w 400050"/>
              <a:gd name="connsiteY505" fmla="*/ 346075 h 436563"/>
              <a:gd name="connsiteX506" fmla="*/ 219075 w 400050"/>
              <a:gd name="connsiteY506" fmla="*/ 346075 h 436563"/>
              <a:gd name="connsiteX507" fmla="*/ 219075 w 400050"/>
              <a:gd name="connsiteY507" fmla="*/ 349250 h 436563"/>
              <a:gd name="connsiteX508" fmla="*/ 217487 w 400050"/>
              <a:gd name="connsiteY508" fmla="*/ 349250 h 436563"/>
              <a:gd name="connsiteX509" fmla="*/ 214312 w 400050"/>
              <a:gd name="connsiteY509" fmla="*/ 349250 h 436563"/>
              <a:gd name="connsiteX510" fmla="*/ 212725 w 400050"/>
              <a:gd name="connsiteY510" fmla="*/ 346075 h 436563"/>
              <a:gd name="connsiteX511" fmla="*/ 212725 w 400050"/>
              <a:gd name="connsiteY511" fmla="*/ 344488 h 436563"/>
              <a:gd name="connsiteX512" fmla="*/ 209550 w 400050"/>
              <a:gd name="connsiteY512" fmla="*/ 346075 h 436563"/>
              <a:gd name="connsiteX513" fmla="*/ 207962 w 400050"/>
              <a:gd name="connsiteY513" fmla="*/ 346075 h 436563"/>
              <a:gd name="connsiteX514" fmla="*/ 204787 w 400050"/>
              <a:gd name="connsiteY514" fmla="*/ 344488 h 436563"/>
              <a:gd name="connsiteX515" fmla="*/ 201612 w 400050"/>
              <a:gd name="connsiteY515" fmla="*/ 344488 h 436563"/>
              <a:gd name="connsiteX516" fmla="*/ 198437 w 400050"/>
              <a:gd name="connsiteY516" fmla="*/ 341313 h 436563"/>
              <a:gd name="connsiteX517" fmla="*/ 198437 w 400050"/>
              <a:gd name="connsiteY517" fmla="*/ 339725 h 436563"/>
              <a:gd name="connsiteX518" fmla="*/ 196850 w 400050"/>
              <a:gd name="connsiteY518" fmla="*/ 339725 h 436563"/>
              <a:gd name="connsiteX519" fmla="*/ 196850 w 400050"/>
              <a:gd name="connsiteY519" fmla="*/ 338138 h 436563"/>
              <a:gd name="connsiteX520" fmla="*/ 193675 w 400050"/>
              <a:gd name="connsiteY520" fmla="*/ 338138 h 436563"/>
              <a:gd name="connsiteX521" fmla="*/ 192087 w 400050"/>
              <a:gd name="connsiteY521" fmla="*/ 338138 h 436563"/>
              <a:gd name="connsiteX522" fmla="*/ 188912 w 400050"/>
              <a:gd name="connsiteY522" fmla="*/ 338138 h 436563"/>
              <a:gd name="connsiteX523" fmla="*/ 187325 w 400050"/>
              <a:gd name="connsiteY523" fmla="*/ 339725 h 436563"/>
              <a:gd name="connsiteX524" fmla="*/ 187325 w 400050"/>
              <a:gd name="connsiteY524" fmla="*/ 341313 h 436563"/>
              <a:gd name="connsiteX525" fmla="*/ 188912 w 400050"/>
              <a:gd name="connsiteY525" fmla="*/ 344488 h 436563"/>
              <a:gd name="connsiteX526" fmla="*/ 188912 w 400050"/>
              <a:gd name="connsiteY526" fmla="*/ 346075 h 436563"/>
              <a:gd name="connsiteX527" fmla="*/ 188912 w 400050"/>
              <a:gd name="connsiteY527" fmla="*/ 349250 h 436563"/>
              <a:gd name="connsiteX528" fmla="*/ 187325 w 400050"/>
              <a:gd name="connsiteY528" fmla="*/ 350838 h 436563"/>
              <a:gd name="connsiteX529" fmla="*/ 187325 w 400050"/>
              <a:gd name="connsiteY529" fmla="*/ 355601 h 436563"/>
              <a:gd name="connsiteX530" fmla="*/ 185737 w 400050"/>
              <a:gd name="connsiteY530" fmla="*/ 357188 h 436563"/>
              <a:gd name="connsiteX531" fmla="*/ 187325 w 400050"/>
              <a:gd name="connsiteY531" fmla="*/ 360363 h 436563"/>
              <a:gd name="connsiteX532" fmla="*/ 185737 w 400050"/>
              <a:gd name="connsiteY532" fmla="*/ 360363 h 436563"/>
              <a:gd name="connsiteX533" fmla="*/ 185737 w 400050"/>
              <a:gd name="connsiteY533" fmla="*/ 361951 h 436563"/>
              <a:gd name="connsiteX534" fmla="*/ 185737 w 400050"/>
              <a:gd name="connsiteY534" fmla="*/ 365126 h 436563"/>
              <a:gd name="connsiteX535" fmla="*/ 185737 w 400050"/>
              <a:gd name="connsiteY535" fmla="*/ 368301 h 436563"/>
              <a:gd name="connsiteX536" fmla="*/ 185737 w 400050"/>
              <a:gd name="connsiteY536" fmla="*/ 371476 h 436563"/>
              <a:gd name="connsiteX537" fmla="*/ 185737 w 400050"/>
              <a:gd name="connsiteY537" fmla="*/ 373063 h 436563"/>
              <a:gd name="connsiteX538" fmla="*/ 185737 w 400050"/>
              <a:gd name="connsiteY538" fmla="*/ 376238 h 436563"/>
              <a:gd name="connsiteX539" fmla="*/ 188912 w 400050"/>
              <a:gd name="connsiteY539" fmla="*/ 376238 h 436563"/>
              <a:gd name="connsiteX540" fmla="*/ 188912 w 400050"/>
              <a:gd name="connsiteY540" fmla="*/ 377826 h 436563"/>
              <a:gd name="connsiteX541" fmla="*/ 187325 w 400050"/>
              <a:gd name="connsiteY541" fmla="*/ 377826 h 436563"/>
              <a:gd name="connsiteX542" fmla="*/ 185737 w 400050"/>
              <a:gd name="connsiteY542" fmla="*/ 377826 h 436563"/>
              <a:gd name="connsiteX543" fmla="*/ 185737 w 400050"/>
              <a:gd name="connsiteY543" fmla="*/ 381001 h 436563"/>
              <a:gd name="connsiteX544" fmla="*/ 187325 w 400050"/>
              <a:gd name="connsiteY544" fmla="*/ 381001 h 436563"/>
              <a:gd name="connsiteX545" fmla="*/ 187325 w 400050"/>
              <a:gd name="connsiteY545" fmla="*/ 382588 h 436563"/>
              <a:gd name="connsiteX546" fmla="*/ 187325 w 400050"/>
              <a:gd name="connsiteY546" fmla="*/ 384176 h 436563"/>
              <a:gd name="connsiteX547" fmla="*/ 187325 w 400050"/>
              <a:gd name="connsiteY547" fmla="*/ 387351 h 436563"/>
              <a:gd name="connsiteX548" fmla="*/ 185737 w 400050"/>
              <a:gd name="connsiteY548" fmla="*/ 387351 h 436563"/>
              <a:gd name="connsiteX549" fmla="*/ 182562 w 400050"/>
              <a:gd name="connsiteY549" fmla="*/ 387351 h 436563"/>
              <a:gd name="connsiteX550" fmla="*/ 182562 w 400050"/>
              <a:gd name="connsiteY550" fmla="*/ 384176 h 436563"/>
              <a:gd name="connsiteX551" fmla="*/ 180975 w 400050"/>
              <a:gd name="connsiteY551" fmla="*/ 382588 h 436563"/>
              <a:gd name="connsiteX552" fmla="*/ 180975 w 400050"/>
              <a:gd name="connsiteY552" fmla="*/ 381001 h 436563"/>
              <a:gd name="connsiteX553" fmla="*/ 177800 w 400050"/>
              <a:gd name="connsiteY553" fmla="*/ 377826 h 436563"/>
              <a:gd name="connsiteX554" fmla="*/ 177800 w 400050"/>
              <a:gd name="connsiteY554" fmla="*/ 376238 h 436563"/>
              <a:gd name="connsiteX555" fmla="*/ 180975 w 400050"/>
              <a:gd name="connsiteY555" fmla="*/ 376238 h 436563"/>
              <a:gd name="connsiteX556" fmla="*/ 182562 w 400050"/>
              <a:gd name="connsiteY556" fmla="*/ 376238 h 436563"/>
              <a:gd name="connsiteX557" fmla="*/ 182562 w 400050"/>
              <a:gd name="connsiteY557" fmla="*/ 373063 h 436563"/>
              <a:gd name="connsiteX558" fmla="*/ 182562 w 400050"/>
              <a:gd name="connsiteY558" fmla="*/ 371476 h 436563"/>
              <a:gd name="connsiteX559" fmla="*/ 180975 w 400050"/>
              <a:gd name="connsiteY559" fmla="*/ 366713 h 436563"/>
              <a:gd name="connsiteX560" fmla="*/ 180975 w 400050"/>
              <a:gd name="connsiteY560" fmla="*/ 365126 h 436563"/>
              <a:gd name="connsiteX561" fmla="*/ 180975 w 400050"/>
              <a:gd name="connsiteY561" fmla="*/ 361951 h 436563"/>
              <a:gd name="connsiteX562" fmla="*/ 180975 w 400050"/>
              <a:gd name="connsiteY562" fmla="*/ 360363 h 436563"/>
              <a:gd name="connsiteX563" fmla="*/ 180975 w 400050"/>
              <a:gd name="connsiteY563" fmla="*/ 357188 h 436563"/>
              <a:gd name="connsiteX564" fmla="*/ 180975 w 400050"/>
              <a:gd name="connsiteY564" fmla="*/ 355601 h 436563"/>
              <a:gd name="connsiteX565" fmla="*/ 177800 w 400050"/>
              <a:gd name="connsiteY565" fmla="*/ 352426 h 436563"/>
              <a:gd name="connsiteX566" fmla="*/ 176212 w 400050"/>
              <a:gd name="connsiteY566" fmla="*/ 352426 h 436563"/>
              <a:gd name="connsiteX567" fmla="*/ 176212 w 400050"/>
              <a:gd name="connsiteY567" fmla="*/ 360363 h 436563"/>
              <a:gd name="connsiteX568" fmla="*/ 173037 w 400050"/>
              <a:gd name="connsiteY568" fmla="*/ 365126 h 436563"/>
              <a:gd name="connsiteX569" fmla="*/ 173037 w 400050"/>
              <a:gd name="connsiteY569" fmla="*/ 366713 h 436563"/>
              <a:gd name="connsiteX570" fmla="*/ 171450 w 400050"/>
              <a:gd name="connsiteY570" fmla="*/ 368301 h 436563"/>
              <a:gd name="connsiteX571" fmla="*/ 171450 w 400050"/>
              <a:gd name="connsiteY571" fmla="*/ 371476 h 436563"/>
              <a:gd name="connsiteX572" fmla="*/ 169862 w 400050"/>
              <a:gd name="connsiteY572" fmla="*/ 373063 h 436563"/>
              <a:gd name="connsiteX573" fmla="*/ 169862 w 400050"/>
              <a:gd name="connsiteY573" fmla="*/ 376238 h 436563"/>
              <a:gd name="connsiteX574" fmla="*/ 169862 w 400050"/>
              <a:gd name="connsiteY574" fmla="*/ 377826 h 436563"/>
              <a:gd name="connsiteX575" fmla="*/ 169862 w 400050"/>
              <a:gd name="connsiteY575" fmla="*/ 382588 h 436563"/>
              <a:gd name="connsiteX576" fmla="*/ 166687 w 400050"/>
              <a:gd name="connsiteY576" fmla="*/ 382588 h 436563"/>
              <a:gd name="connsiteX577" fmla="*/ 166687 w 400050"/>
              <a:gd name="connsiteY577" fmla="*/ 381001 h 436563"/>
              <a:gd name="connsiteX578" fmla="*/ 166687 w 400050"/>
              <a:gd name="connsiteY578" fmla="*/ 377826 h 436563"/>
              <a:gd name="connsiteX579" fmla="*/ 166687 w 400050"/>
              <a:gd name="connsiteY579" fmla="*/ 376238 h 436563"/>
              <a:gd name="connsiteX580" fmla="*/ 166687 w 400050"/>
              <a:gd name="connsiteY580" fmla="*/ 373063 h 436563"/>
              <a:gd name="connsiteX581" fmla="*/ 166687 w 400050"/>
              <a:gd name="connsiteY581" fmla="*/ 371476 h 436563"/>
              <a:gd name="connsiteX582" fmla="*/ 165100 w 400050"/>
              <a:gd name="connsiteY582" fmla="*/ 366713 h 436563"/>
              <a:gd name="connsiteX583" fmla="*/ 165100 w 400050"/>
              <a:gd name="connsiteY583" fmla="*/ 365126 h 436563"/>
              <a:gd name="connsiteX584" fmla="*/ 165100 w 400050"/>
              <a:gd name="connsiteY584" fmla="*/ 361951 h 436563"/>
              <a:gd name="connsiteX585" fmla="*/ 166687 w 400050"/>
              <a:gd name="connsiteY585" fmla="*/ 360363 h 436563"/>
              <a:gd name="connsiteX586" fmla="*/ 166687 w 400050"/>
              <a:gd name="connsiteY586" fmla="*/ 357188 h 436563"/>
              <a:gd name="connsiteX587" fmla="*/ 166687 w 400050"/>
              <a:gd name="connsiteY587" fmla="*/ 355601 h 436563"/>
              <a:gd name="connsiteX588" fmla="*/ 165100 w 400050"/>
              <a:gd name="connsiteY588" fmla="*/ 352426 h 436563"/>
              <a:gd name="connsiteX589" fmla="*/ 161925 w 400050"/>
              <a:gd name="connsiteY589" fmla="*/ 349250 h 436563"/>
              <a:gd name="connsiteX590" fmla="*/ 160337 w 400050"/>
              <a:gd name="connsiteY590" fmla="*/ 344488 h 436563"/>
              <a:gd name="connsiteX591" fmla="*/ 160337 w 400050"/>
              <a:gd name="connsiteY591" fmla="*/ 341313 h 436563"/>
              <a:gd name="connsiteX592" fmla="*/ 157162 w 400050"/>
              <a:gd name="connsiteY592" fmla="*/ 341313 h 436563"/>
              <a:gd name="connsiteX593" fmla="*/ 157162 w 400050"/>
              <a:gd name="connsiteY593" fmla="*/ 339725 h 436563"/>
              <a:gd name="connsiteX594" fmla="*/ 155575 w 400050"/>
              <a:gd name="connsiteY594" fmla="*/ 338138 h 436563"/>
              <a:gd name="connsiteX595" fmla="*/ 153987 w 400050"/>
              <a:gd name="connsiteY595" fmla="*/ 339725 h 436563"/>
              <a:gd name="connsiteX596" fmla="*/ 150812 w 400050"/>
              <a:gd name="connsiteY596" fmla="*/ 341313 h 436563"/>
              <a:gd name="connsiteX597" fmla="*/ 150812 w 400050"/>
              <a:gd name="connsiteY597" fmla="*/ 346075 h 436563"/>
              <a:gd name="connsiteX598" fmla="*/ 149225 w 400050"/>
              <a:gd name="connsiteY598" fmla="*/ 349250 h 436563"/>
              <a:gd name="connsiteX599" fmla="*/ 146050 w 400050"/>
              <a:gd name="connsiteY599" fmla="*/ 350838 h 436563"/>
              <a:gd name="connsiteX600" fmla="*/ 144462 w 400050"/>
              <a:gd name="connsiteY600" fmla="*/ 352426 h 436563"/>
              <a:gd name="connsiteX601" fmla="*/ 142875 w 400050"/>
              <a:gd name="connsiteY601" fmla="*/ 357188 h 436563"/>
              <a:gd name="connsiteX602" fmla="*/ 138112 w 400050"/>
              <a:gd name="connsiteY602" fmla="*/ 360363 h 436563"/>
              <a:gd name="connsiteX603" fmla="*/ 134937 w 400050"/>
              <a:gd name="connsiteY603" fmla="*/ 360363 h 436563"/>
              <a:gd name="connsiteX604" fmla="*/ 130175 w 400050"/>
              <a:gd name="connsiteY604" fmla="*/ 361951 h 436563"/>
              <a:gd name="connsiteX605" fmla="*/ 127000 w 400050"/>
              <a:gd name="connsiteY605" fmla="*/ 365126 h 436563"/>
              <a:gd name="connsiteX606" fmla="*/ 123825 w 400050"/>
              <a:gd name="connsiteY606" fmla="*/ 365126 h 436563"/>
              <a:gd name="connsiteX607" fmla="*/ 122237 w 400050"/>
              <a:gd name="connsiteY607" fmla="*/ 365126 h 436563"/>
              <a:gd name="connsiteX608" fmla="*/ 122237 w 400050"/>
              <a:gd name="connsiteY608" fmla="*/ 361951 h 436563"/>
              <a:gd name="connsiteX609" fmla="*/ 119062 w 400050"/>
              <a:gd name="connsiteY609" fmla="*/ 361951 h 436563"/>
              <a:gd name="connsiteX610" fmla="*/ 117475 w 400050"/>
              <a:gd name="connsiteY610" fmla="*/ 360363 h 436563"/>
              <a:gd name="connsiteX611" fmla="*/ 112712 w 400050"/>
              <a:gd name="connsiteY611" fmla="*/ 357188 h 436563"/>
              <a:gd name="connsiteX612" fmla="*/ 112712 w 400050"/>
              <a:gd name="connsiteY612" fmla="*/ 355601 h 436563"/>
              <a:gd name="connsiteX613" fmla="*/ 111125 w 400050"/>
              <a:gd name="connsiteY613" fmla="*/ 355601 h 436563"/>
              <a:gd name="connsiteX614" fmla="*/ 96837 w 400050"/>
              <a:gd name="connsiteY614" fmla="*/ 366713 h 436563"/>
              <a:gd name="connsiteX615" fmla="*/ 95250 w 400050"/>
              <a:gd name="connsiteY615" fmla="*/ 365126 h 436563"/>
              <a:gd name="connsiteX616" fmla="*/ 96837 w 400050"/>
              <a:gd name="connsiteY616" fmla="*/ 361951 h 436563"/>
              <a:gd name="connsiteX617" fmla="*/ 98425 w 400050"/>
              <a:gd name="connsiteY617" fmla="*/ 360363 h 436563"/>
              <a:gd name="connsiteX618" fmla="*/ 101600 w 400050"/>
              <a:gd name="connsiteY618" fmla="*/ 357188 h 436563"/>
              <a:gd name="connsiteX619" fmla="*/ 101600 w 400050"/>
              <a:gd name="connsiteY619" fmla="*/ 355601 h 436563"/>
              <a:gd name="connsiteX620" fmla="*/ 98425 w 400050"/>
              <a:gd name="connsiteY620" fmla="*/ 355601 h 436563"/>
              <a:gd name="connsiteX621" fmla="*/ 96837 w 400050"/>
              <a:gd name="connsiteY621" fmla="*/ 352426 h 436563"/>
              <a:gd name="connsiteX622" fmla="*/ 95250 w 400050"/>
              <a:gd name="connsiteY622" fmla="*/ 355601 h 436563"/>
              <a:gd name="connsiteX623" fmla="*/ 92075 w 400050"/>
              <a:gd name="connsiteY623" fmla="*/ 355601 h 436563"/>
              <a:gd name="connsiteX624" fmla="*/ 87312 w 400050"/>
              <a:gd name="connsiteY624" fmla="*/ 355601 h 436563"/>
              <a:gd name="connsiteX625" fmla="*/ 82550 w 400050"/>
              <a:gd name="connsiteY625" fmla="*/ 357188 h 436563"/>
              <a:gd name="connsiteX626" fmla="*/ 80962 w 400050"/>
              <a:gd name="connsiteY626" fmla="*/ 357188 h 436563"/>
              <a:gd name="connsiteX627" fmla="*/ 79375 w 400050"/>
              <a:gd name="connsiteY627" fmla="*/ 357188 h 436563"/>
              <a:gd name="connsiteX628" fmla="*/ 79375 w 400050"/>
              <a:gd name="connsiteY628" fmla="*/ 360363 h 436563"/>
              <a:gd name="connsiteX629" fmla="*/ 76200 w 400050"/>
              <a:gd name="connsiteY629" fmla="*/ 360363 h 436563"/>
              <a:gd name="connsiteX630" fmla="*/ 76200 w 400050"/>
              <a:gd name="connsiteY630" fmla="*/ 357188 h 436563"/>
              <a:gd name="connsiteX631" fmla="*/ 74612 w 400050"/>
              <a:gd name="connsiteY631" fmla="*/ 357188 h 436563"/>
              <a:gd name="connsiteX632" fmla="*/ 71437 w 400050"/>
              <a:gd name="connsiteY632" fmla="*/ 357188 h 436563"/>
              <a:gd name="connsiteX633" fmla="*/ 71437 w 400050"/>
              <a:gd name="connsiteY633" fmla="*/ 355601 h 436563"/>
              <a:gd name="connsiteX634" fmla="*/ 69850 w 400050"/>
              <a:gd name="connsiteY634" fmla="*/ 355601 h 436563"/>
              <a:gd name="connsiteX635" fmla="*/ 69850 w 400050"/>
              <a:gd name="connsiteY635" fmla="*/ 352426 h 436563"/>
              <a:gd name="connsiteX636" fmla="*/ 66675 w 400050"/>
              <a:gd name="connsiteY636" fmla="*/ 352426 h 436563"/>
              <a:gd name="connsiteX637" fmla="*/ 63500 w 400050"/>
              <a:gd name="connsiteY637" fmla="*/ 350838 h 436563"/>
              <a:gd name="connsiteX638" fmla="*/ 60325 w 400050"/>
              <a:gd name="connsiteY638" fmla="*/ 349250 h 436563"/>
              <a:gd name="connsiteX639" fmla="*/ 58737 w 400050"/>
              <a:gd name="connsiteY639" fmla="*/ 349250 h 436563"/>
              <a:gd name="connsiteX640" fmla="*/ 55562 w 400050"/>
              <a:gd name="connsiteY640" fmla="*/ 349250 h 436563"/>
              <a:gd name="connsiteX641" fmla="*/ 55562 w 400050"/>
              <a:gd name="connsiteY641" fmla="*/ 346075 h 436563"/>
              <a:gd name="connsiteX642" fmla="*/ 53975 w 400050"/>
              <a:gd name="connsiteY642" fmla="*/ 346075 h 436563"/>
              <a:gd name="connsiteX643" fmla="*/ 52387 w 400050"/>
              <a:gd name="connsiteY643" fmla="*/ 344488 h 436563"/>
              <a:gd name="connsiteX644" fmla="*/ 49212 w 400050"/>
              <a:gd name="connsiteY644" fmla="*/ 344488 h 436563"/>
              <a:gd name="connsiteX645" fmla="*/ 47625 w 400050"/>
              <a:gd name="connsiteY645" fmla="*/ 341313 h 436563"/>
              <a:gd name="connsiteX646" fmla="*/ 47625 w 400050"/>
              <a:gd name="connsiteY646" fmla="*/ 339725 h 436563"/>
              <a:gd name="connsiteX647" fmla="*/ 44450 w 400050"/>
              <a:gd name="connsiteY647" fmla="*/ 339725 h 436563"/>
              <a:gd name="connsiteX648" fmla="*/ 42862 w 400050"/>
              <a:gd name="connsiteY648" fmla="*/ 338138 h 436563"/>
              <a:gd name="connsiteX649" fmla="*/ 39687 w 400050"/>
              <a:gd name="connsiteY649" fmla="*/ 334963 h 436563"/>
              <a:gd name="connsiteX650" fmla="*/ 38100 w 400050"/>
              <a:gd name="connsiteY650" fmla="*/ 333375 h 436563"/>
              <a:gd name="connsiteX651" fmla="*/ 38100 w 400050"/>
              <a:gd name="connsiteY651" fmla="*/ 330200 h 436563"/>
              <a:gd name="connsiteX652" fmla="*/ 36512 w 400050"/>
              <a:gd name="connsiteY652" fmla="*/ 328613 h 436563"/>
              <a:gd name="connsiteX653" fmla="*/ 33337 w 400050"/>
              <a:gd name="connsiteY653" fmla="*/ 325438 h 436563"/>
              <a:gd name="connsiteX654" fmla="*/ 33337 w 400050"/>
              <a:gd name="connsiteY654" fmla="*/ 323850 h 436563"/>
              <a:gd name="connsiteX655" fmla="*/ 31750 w 400050"/>
              <a:gd name="connsiteY655" fmla="*/ 323850 h 436563"/>
              <a:gd name="connsiteX656" fmla="*/ 28575 w 400050"/>
              <a:gd name="connsiteY656" fmla="*/ 322263 h 436563"/>
              <a:gd name="connsiteX657" fmla="*/ 23812 w 400050"/>
              <a:gd name="connsiteY657" fmla="*/ 322263 h 436563"/>
              <a:gd name="connsiteX658" fmla="*/ 20637 w 400050"/>
              <a:gd name="connsiteY658" fmla="*/ 322263 h 436563"/>
              <a:gd name="connsiteX659" fmla="*/ 17462 w 400050"/>
              <a:gd name="connsiteY659" fmla="*/ 322263 h 436563"/>
              <a:gd name="connsiteX660" fmla="*/ 12700 w 400050"/>
              <a:gd name="connsiteY660" fmla="*/ 322263 h 436563"/>
              <a:gd name="connsiteX661" fmla="*/ 12700 w 400050"/>
              <a:gd name="connsiteY661" fmla="*/ 319088 h 436563"/>
              <a:gd name="connsiteX662" fmla="*/ 11112 w 400050"/>
              <a:gd name="connsiteY662" fmla="*/ 317500 h 436563"/>
              <a:gd name="connsiteX663" fmla="*/ 12700 w 400050"/>
              <a:gd name="connsiteY663" fmla="*/ 317500 h 436563"/>
              <a:gd name="connsiteX664" fmla="*/ 12700 w 400050"/>
              <a:gd name="connsiteY664" fmla="*/ 314325 h 436563"/>
              <a:gd name="connsiteX665" fmla="*/ 12700 w 400050"/>
              <a:gd name="connsiteY665" fmla="*/ 312738 h 436563"/>
              <a:gd name="connsiteX666" fmla="*/ 12700 w 400050"/>
              <a:gd name="connsiteY666" fmla="*/ 309563 h 436563"/>
              <a:gd name="connsiteX667" fmla="*/ 12700 w 400050"/>
              <a:gd name="connsiteY667" fmla="*/ 306388 h 436563"/>
              <a:gd name="connsiteX668" fmla="*/ 11112 w 400050"/>
              <a:gd name="connsiteY668" fmla="*/ 303213 h 436563"/>
              <a:gd name="connsiteX669" fmla="*/ 11112 w 400050"/>
              <a:gd name="connsiteY669" fmla="*/ 301625 h 436563"/>
              <a:gd name="connsiteX670" fmla="*/ 11112 w 400050"/>
              <a:gd name="connsiteY670" fmla="*/ 298450 h 436563"/>
              <a:gd name="connsiteX671" fmla="*/ 11112 w 400050"/>
              <a:gd name="connsiteY671" fmla="*/ 296863 h 436563"/>
              <a:gd name="connsiteX672" fmla="*/ 11112 w 400050"/>
              <a:gd name="connsiteY672" fmla="*/ 293688 h 436563"/>
              <a:gd name="connsiteX673" fmla="*/ 7937 w 400050"/>
              <a:gd name="connsiteY673" fmla="*/ 293688 h 436563"/>
              <a:gd name="connsiteX674" fmla="*/ 7937 w 400050"/>
              <a:gd name="connsiteY674" fmla="*/ 296863 h 436563"/>
              <a:gd name="connsiteX675" fmla="*/ 6350 w 400050"/>
              <a:gd name="connsiteY675" fmla="*/ 296863 h 436563"/>
              <a:gd name="connsiteX676" fmla="*/ 6350 w 400050"/>
              <a:gd name="connsiteY676" fmla="*/ 298450 h 436563"/>
              <a:gd name="connsiteX677" fmla="*/ 4762 w 400050"/>
              <a:gd name="connsiteY677" fmla="*/ 298450 h 436563"/>
              <a:gd name="connsiteX678" fmla="*/ 1587 w 400050"/>
              <a:gd name="connsiteY678" fmla="*/ 298450 h 436563"/>
              <a:gd name="connsiteX679" fmla="*/ 0 w 400050"/>
              <a:gd name="connsiteY679" fmla="*/ 296863 h 436563"/>
              <a:gd name="connsiteX680" fmla="*/ 1587 w 400050"/>
              <a:gd name="connsiteY680" fmla="*/ 296863 h 436563"/>
              <a:gd name="connsiteX681" fmla="*/ 4762 w 400050"/>
              <a:gd name="connsiteY681" fmla="*/ 296863 h 436563"/>
              <a:gd name="connsiteX682" fmla="*/ 4762 w 400050"/>
              <a:gd name="connsiteY682" fmla="*/ 293688 h 436563"/>
              <a:gd name="connsiteX683" fmla="*/ 6350 w 400050"/>
              <a:gd name="connsiteY683" fmla="*/ 292100 h 436563"/>
              <a:gd name="connsiteX684" fmla="*/ 7937 w 400050"/>
              <a:gd name="connsiteY684" fmla="*/ 292100 h 436563"/>
              <a:gd name="connsiteX685" fmla="*/ 7937 w 400050"/>
              <a:gd name="connsiteY685" fmla="*/ 290513 h 436563"/>
              <a:gd name="connsiteX686" fmla="*/ 7937 w 400050"/>
              <a:gd name="connsiteY686" fmla="*/ 287338 h 436563"/>
              <a:gd name="connsiteX687" fmla="*/ 7937 w 400050"/>
              <a:gd name="connsiteY687" fmla="*/ 285750 h 436563"/>
              <a:gd name="connsiteX688" fmla="*/ 11112 w 400050"/>
              <a:gd name="connsiteY688" fmla="*/ 277813 h 436563"/>
              <a:gd name="connsiteX689" fmla="*/ 12700 w 400050"/>
              <a:gd name="connsiteY689" fmla="*/ 277813 h 436563"/>
              <a:gd name="connsiteX690" fmla="*/ 15875 w 400050"/>
              <a:gd name="connsiteY690" fmla="*/ 276225 h 436563"/>
              <a:gd name="connsiteX691" fmla="*/ 15875 w 400050"/>
              <a:gd name="connsiteY691" fmla="*/ 274638 h 436563"/>
              <a:gd name="connsiteX692" fmla="*/ 15875 w 400050"/>
              <a:gd name="connsiteY692" fmla="*/ 271463 h 436563"/>
              <a:gd name="connsiteX693" fmla="*/ 12700 w 400050"/>
              <a:gd name="connsiteY693" fmla="*/ 269875 h 436563"/>
              <a:gd name="connsiteX694" fmla="*/ 11112 w 400050"/>
              <a:gd name="connsiteY694" fmla="*/ 266700 h 436563"/>
              <a:gd name="connsiteX695" fmla="*/ 7937 w 400050"/>
              <a:gd name="connsiteY695" fmla="*/ 265113 h 436563"/>
              <a:gd name="connsiteX696" fmla="*/ 7937 w 400050"/>
              <a:gd name="connsiteY696" fmla="*/ 263525 h 436563"/>
              <a:gd name="connsiteX697" fmla="*/ 7937 w 400050"/>
              <a:gd name="connsiteY697" fmla="*/ 258763 h 436563"/>
              <a:gd name="connsiteX698" fmla="*/ 7937 w 400050"/>
              <a:gd name="connsiteY698" fmla="*/ 255588 h 436563"/>
              <a:gd name="connsiteX699" fmla="*/ 6350 w 400050"/>
              <a:gd name="connsiteY699" fmla="*/ 255588 h 436563"/>
              <a:gd name="connsiteX700" fmla="*/ 7937 w 400050"/>
              <a:gd name="connsiteY700" fmla="*/ 254000 h 436563"/>
              <a:gd name="connsiteX701" fmla="*/ 6350 w 400050"/>
              <a:gd name="connsiteY701" fmla="*/ 254000 h 436563"/>
              <a:gd name="connsiteX702" fmla="*/ 4762 w 400050"/>
              <a:gd name="connsiteY702" fmla="*/ 250825 h 436563"/>
              <a:gd name="connsiteX703" fmla="*/ 6350 w 400050"/>
              <a:gd name="connsiteY703" fmla="*/ 250825 h 436563"/>
              <a:gd name="connsiteX704" fmla="*/ 6350 w 400050"/>
              <a:gd name="connsiteY704" fmla="*/ 249238 h 436563"/>
              <a:gd name="connsiteX705" fmla="*/ 6350 w 400050"/>
              <a:gd name="connsiteY705" fmla="*/ 247650 h 436563"/>
              <a:gd name="connsiteX706" fmla="*/ 7937 w 400050"/>
              <a:gd name="connsiteY706" fmla="*/ 244475 h 436563"/>
              <a:gd name="connsiteX707" fmla="*/ 7937 w 400050"/>
              <a:gd name="connsiteY707" fmla="*/ 242888 h 436563"/>
              <a:gd name="connsiteX708" fmla="*/ 11112 w 400050"/>
              <a:gd name="connsiteY708" fmla="*/ 239713 h 436563"/>
              <a:gd name="connsiteX709" fmla="*/ 12700 w 400050"/>
              <a:gd name="connsiteY709" fmla="*/ 239713 h 436563"/>
              <a:gd name="connsiteX710" fmla="*/ 15875 w 400050"/>
              <a:gd name="connsiteY710" fmla="*/ 239713 h 436563"/>
              <a:gd name="connsiteX711" fmla="*/ 17462 w 400050"/>
              <a:gd name="connsiteY711" fmla="*/ 238125 h 436563"/>
              <a:gd name="connsiteX712" fmla="*/ 20637 w 400050"/>
              <a:gd name="connsiteY712" fmla="*/ 238125 h 436563"/>
              <a:gd name="connsiteX713" fmla="*/ 20637 w 400050"/>
              <a:gd name="connsiteY713" fmla="*/ 234950 h 436563"/>
              <a:gd name="connsiteX714" fmla="*/ 22225 w 400050"/>
              <a:gd name="connsiteY714" fmla="*/ 234950 h 436563"/>
              <a:gd name="connsiteX715" fmla="*/ 23812 w 400050"/>
              <a:gd name="connsiteY715" fmla="*/ 234950 h 436563"/>
              <a:gd name="connsiteX716" fmla="*/ 26987 w 400050"/>
              <a:gd name="connsiteY716" fmla="*/ 228600 h 436563"/>
              <a:gd name="connsiteX717" fmla="*/ 26987 w 400050"/>
              <a:gd name="connsiteY717" fmla="*/ 227013 h 436563"/>
              <a:gd name="connsiteX718" fmla="*/ 23812 w 400050"/>
              <a:gd name="connsiteY718" fmla="*/ 227013 h 436563"/>
              <a:gd name="connsiteX719" fmla="*/ 22225 w 400050"/>
              <a:gd name="connsiteY719" fmla="*/ 223838 h 436563"/>
              <a:gd name="connsiteX720" fmla="*/ 22225 w 400050"/>
              <a:gd name="connsiteY720" fmla="*/ 222250 h 436563"/>
              <a:gd name="connsiteX721" fmla="*/ 22225 w 400050"/>
              <a:gd name="connsiteY721" fmla="*/ 219075 h 436563"/>
              <a:gd name="connsiteX722" fmla="*/ 22225 w 400050"/>
              <a:gd name="connsiteY722" fmla="*/ 217488 h 436563"/>
              <a:gd name="connsiteX723" fmla="*/ 22225 w 400050"/>
              <a:gd name="connsiteY723" fmla="*/ 215900 h 436563"/>
              <a:gd name="connsiteX724" fmla="*/ 22225 w 400050"/>
              <a:gd name="connsiteY724" fmla="*/ 211137 h 436563"/>
              <a:gd name="connsiteX725" fmla="*/ 23812 w 400050"/>
              <a:gd name="connsiteY725" fmla="*/ 207962 h 436563"/>
              <a:gd name="connsiteX726" fmla="*/ 22225 w 400050"/>
              <a:gd name="connsiteY726" fmla="*/ 207962 h 436563"/>
              <a:gd name="connsiteX727" fmla="*/ 22225 w 400050"/>
              <a:gd name="connsiteY727" fmla="*/ 206375 h 436563"/>
              <a:gd name="connsiteX728" fmla="*/ 23812 w 400050"/>
              <a:gd name="connsiteY728" fmla="*/ 206375 h 436563"/>
              <a:gd name="connsiteX729" fmla="*/ 26987 w 400050"/>
              <a:gd name="connsiteY729" fmla="*/ 206375 h 436563"/>
              <a:gd name="connsiteX730" fmla="*/ 28575 w 400050"/>
              <a:gd name="connsiteY730" fmla="*/ 206375 h 436563"/>
              <a:gd name="connsiteX731" fmla="*/ 31750 w 400050"/>
              <a:gd name="connsiteY731" fmla="*/ 206375 h 436563"/>
              <a:gd name="connsiteX732" fmla="*/ 33337 w 400050"/>
              <a:gd name="connsiteY732" fmla="*/ 206375 h 436563"/>
              <a:gd name="connsiteX733" fmla="*/ 36512 w 400050"/>
              <a:gd name="connsiteY733" fmla="*/ 203200 h 436563"/>
              <a:gd name="connsiteX734" fmla="*/ 38100 w 400050"/>
              <a:gd name="connsiteY734" fmla="*/ 203200 h 436563"/>
              <a:gd name="connsiteX735" fmla="*/ 39687 w 400050"/>
              <a:gd name="connsiteY735" fmla="*/ 203200 h 436563"/>
              <a:gd name="connsiteX736" fmla="*/ 42862 w 400050"/>
              <a:gd name="connsiteY736" fmla="*/ 203200 h 436563"/>
              <a:gd name="connsiteX737" fmla="*/ 44450 w 400050"/>
              <a:gd name="connsiteY737" fmla="*/ 201612 h 436563"/>
              <a:gd name="connsiteX738" fmla="*/ 44450 w 400050"/>
              <a:gd name="connsiteY738" fmla="*/ 200025 h 436563"/>
              <a:gd name="connsiteX739" fmla="*/ 42862 w 400050"/>
              <a:gd name="connsiteY739" fmla="*/ 200025 h 436563"/>
              <a:gd name="connsiteX740" fmla="*/ 39687 w 400050"/>
              <a:gd name="connsiteY740" fmla="*/ 196850 h 436563"/>
              <a:gd name="connsiteX741" fmla="*/ 38100 w 400050"/>
              <a:gd name="connsiteY741" fmla="*/ 195262 h 436563"/>
              <a:gd name="connsiteX742" fmla="*/ 38100 w 400050"/>
              <a:gd name="connsiteY742" fmla="*/ 192087 h 436563"/>
              <a:gd name="connsiteX743" fmla="*/ 39687 w 400050"/>
              <a:gd name="connsiteY743" fmla="*/ 190500 h 436563"/>
              <a:gd name="connsiteX744" fmla="*/ 42862 w 400050"/>
              <a:gd name="connsiteY744" fmla="*/ 190500 h 436563"/>
              <a:gd name="connsiteX745" fmla="*/ 42862 w 400050"/>
              <a:gd name="connsiteY745" fmla="*/ 192087 h 436563"/>
              <a:gd name="connsiteX746" fmla="*/ 44450 w 400050"/>
              <a:gd name="connsiteY746" fmla="*/ 192087 h 436563"/>
              <a:gd name="connsiteX747" fmla="*/ 47625 w 400050"/>
              <a:gd name="connsiteY747" fmla="*/ 190500 h 436563"/>
              <a:gd name="connsiteX748" fmla="*/ 47625 w 400050"/>
              <a:gd name="connsiteY748" fmla="*/ 188912 h 436563"/>
              <a:gd name="connsiteX749" fmla="*/ 47625 w 400050"/>
              <a:gd name="connsiteY749" fmla="*/ 185737 h 436563"/>
              <a:gd name="connsiteX750" fmla="*/ 44450 w 400050"/>
              <a:gd name="connsiteY750" fmla="*/ 185737 h 436563"/>
              <a:gd name="connsiteX751" fmla="*/ 44450 w 400050"/>
              <a:gd name="connsiteY751" fmla="*/ 184150 h 436563"/>
              <a:gd name="connsiteX752" fmla="*/ 44450 w 400050"/>
              <a:gd name="connsiteY752" fmla="*/ 180975 h 436563"/>
              <a:gd name="connsiteX753" fmla="*/ 44450 w 400050"/>
              <a:gd name="connsiteY753" fmla="*/ 179387 h 436563"/>
              <a:gd name="connsiteX754" fmla="*/ 47625 w 400050"/>
              <a:gd name="connsiteY754" fmla="*/ 179387 h 436563"/>
              <a:gd name="connsiteX755" fmla="*/ 49212 w 400050"/>
              <a:gd name="connsiteY755" fmla="*/ 176212 h 436563"/>
              <a:gd name="connsiteX756" fmla="*/ 52387 w 400050"/>
              <a:gd name="connsiteY756" fmla="*/ 176212 h 436563"/>
              <a:gd name="connsiteX757" fmla="*/ 52387 w 400050"/>
              <a:gd name="connsiteY757" fmla="*/ 174625 h 436563"/>
              <a:gd name="connsiteX758" fmla="*/ 49212 w 400050"/>
              <a:gd name="connsiteY758" fmla="*/ 173037 h 436563"/>
              <a:gd name="connsiteX759" fmla="*/ 49212 w 400050"/>
              <a:gd name="connsiteY759" fmla="*/ 169862 h 436563"/>
              <a:gd name="connsiteX760" fmla="*/ 49212 w 400050"/>
              <a:gd name="connsiteY760" fmla="*/ 165100 h 436563"/>
              <a:gd name="connsiteX761" fmla="*/ 49212 w 400050"/>
              <a:gd name="connsiteY761" fmla="*/ 163512 h 436563"/>
              <a:gd name="connsiteX762" fmla="*/ 49212 w 400050"/>
              <a:gd name="connsiteY762" fmla="*/ 160337 h 436563"/>
              <a:gd name="connsiteX763" fmla="*/ 49212 w 400050"/>
              <a:gd name="connsiteY763" fmla="*/ 157162 h 436563"/>
              <a:gd name="connsiteX764" fmla="*/ 49212 w 400050"/>
              <a:gd name="connsiteY764" fmla="*/ 152400 h 436563"/>
              <a:gd name="connsiteX765" fmla="*/ 49212 w 400050"/>
              <a:gd name="connsiteY765" fmla="*/ 149225 h 436563"/>
              <a:gd name="connsiteX766" fmla="*/ 49212 w 400050"/>
              <a:gd name="connsiteY766" fmla="*/ 147637 h 436563"/>
              <a:gd name="connsiteX767" fmla="*/ 49212 w 400050"/>
              <a:gd name="connsiteY767" fmla="*/ 144462 h 436563"/>
              <a:gd name="connsiteX768" fmla="*/ 49212 w 400050"/>
              <a:gd name="connsiteY768" fmla="*/ 142875 h 436563"/>
              <a:gd name="connsiteX769" fmla="*/ 47625 w 400050"/>
              <a:gd name="connsiteY769" fmla="*/ 142875 h 436563"/>
              <a:gd name="connsiteX770" fmla="*/ 44450 w 400050"/>
              <a:gd name="connsiteY770" fmla="*/ 142875 h 436563"/>
              <a:gd name="connsiteX771" fmla="*/ 42862 w 400050"/>
              <a:gd name="connsiteY771" fmla="*/ 141287 h 436563"/>
              <a:gd name="connsiteX772" fmla="*/ 39687 w 400050"/>
              <a:gd name="connsiteY772" fmla="*/ 138113 h 436563"/>
              <a:gd name="connsiteX773" fmla="*/ 38100 w 400050"/>
              <a:gd name="connsiteY773" fmla="*/ 136525 h 436563"/>
              <a:gd name="connsiteX774" fmla="*/ 36512 w 400050"/>
              <a:gd name="connsiteY774" fmla="*/ 136525 h 436563"/>
              <a:gd name="connsiteX775" fmla="*/ 36512 w 400050"/>
              <a:gd name="connsiteY775" fmla="*/ 133350 h 436563"/>
              <a:gd name="connsiteX776" fmla="*/ 38100 w 400050"/>
              <a:gd name="connsiteY776" fmla="*/ 133350 h 436563"/>
              <a:gd name="connsiteX777" fmla="*/ 39687 w 400050"/>
              <a:gd name="connsiteY777" fmla="*/ 133350 h 436563"/>
              <a:gd name="connsiteX778" fmla="*/ 39687 w 400050"/>
              <a:gd name="connsiteY778" fmla="*/ 136525 h 436563"/>
              <a:gd name="connsiteX779" fmla="*/ 42862 w 400050"/>
              <a:gd name="connsiteY779" fmla="*/ 136525 h 436563"/>
              <a:gd name="connsiteX780" fmla="*/ 42862 w 400050"/>
              <a:gd name="connsiteY780" fmla="*/ 133350 h 436563"/>
              <a:gd name="connsiteX781" fmla="*/ 44450 w 400050"/>
              <a:gd name="connsiteY781" fmla="*/ 133350 h 436563"/>
              <a:gd name="connsiteX782" fmla="*/ 49212 w 400050"/>
              <a:gd name="connsiteY782" fmla="*/ 133350 h 436563"/>
              <a:gd name="connsiteX783" fmla="*/ 49212 w 400050"/>
              <a:gd name="connsiteY783" fmla="*/ 136525 h 436563"/>
              <a:gd name="connsiteX784" fmla="*/ 53975 w 400050"/>
              <a:gd name="connsiteY784" fmla="*/ 127000 h 436563"/>
              <a:gd name="connsiteX785" fmla="*/ 53975 w 400050"/>
              <a:gd name="connsiteY785" fmla="*/ 125413 h 436563"/>
              <a:gd name="connsiteX786" fmla="*/ 55562 w 400050"/>
              <a:gd name="connsiteY786" fmla="*/ 120650 h 436563"/>
              <a:gd name="connsiteX787" fmla="*/ 58737 w 400050"/>
              <a:gd name="connsiteY787" fmla="*/ 120650 h 436563"/>
              <a:gd name="connsiteX788" fmla="*/ 60325 w 400050"/>
              <a:gd name="connsiteY788" fmla="*/ 117475 h 436563"/>
              <a:gd name="connsiteX789" fmla="*/ 63500 w 400050"/>
              <a:gd name="connsiteY789" fmla="*/ 117475 h 436563"/>
              <a:gd name="connsiteX790" fmla="*/ 65087 w 400050"/>
              <a:gd name="connsiteY790" fmla="*/ 115888 h 436563"/>
              <a:gd name="connsiteX791" fmla="*/ 66675 w 400050"/>
              <a:gd name="connsiteY791" fmla="*/ 111125 h 436563"/>
              <a:gd name="connsiteX792" fmla="*/ 65087 w 400050"/>
              <a:gd name="connsiteY792" fmla="*/ 109537 h 436563"/>
              <a:gd name="connsiteX793" fmla="*/ 63500 w 400050"/>
              <a:gd name="connsiteY793" fmla="*/ 106362 h 436563"/>
              <a:gd name="connsiteX794" fmla="*/ 58737 w 400050"/>
              <a:gd name="connsiteY794" fmla="*/ 104775 h 436563"/>
              <a:gd name="connsiteX795" fmla="*/ 55562 w 400050"/>
              <a:gd name="connsiteY795" fmla="*/ 101600 h 436563"/>
              <a:gd name="connsiteX796" fmla="*/ 53975 w 400050"/>
              <a:gd name="connsiteY796" fmla="*/ 101600 h 436563"/>
              <a:gd name="connsiteX797" fmla="*/ 53975 w 400050"/>
              <a:gd name="connsiteY797" fmla="*/ 100012 h 436563"/>
              <a:gd name="connsiteX798" fmla="*/ 52387 w 400050"/>
              <a:gd name="connsiteY798" fmla="*/ 98425 h 436563"/>
              <a:gd name="connsiteX799" fmla="*/ 52387 w 400050"/>
              <a:gd name="connsiteY799" fmla="*/ 88900 h 436563"/>
              <a:gd name="connsiteX800" fmla="*/ 52387 w 400050"/>
              <a:gd name="connsiteY800" fmla="*/ 84137 h 436563"/>
              <a:gd name="connsiteX801" fmla="*/ 53975 w 400050"/>
              <a:gd name="connsiteY801" fmla="*/ 68262 h 436563"/>
              <a:gd name="connsiteX802" fmla="*/ 53975 w 400050"/>
              <a:gd name="connsiteY802" fmla="*/ 66675 h 436563"/>
              <a:gd name="connsiteX803" fmla="*/ 53975 w 400050"/>
              <a:gd name="connsiteY803" fmla="*/ 63500 h 436563"/>
              <a:gd name="connsiteX804" fmla="*/ 55562 w 400050"/>
              <a:gd name="connsiteY804" fmla="*/ 58737 h 436563"/>
              <a:gd name="connsiteX805" fmla="*/ 55562 w 400050"/>
              <a:gd name="connsiteY805" fmla="*/ 57150 h 436563"/>
              <a:gd name="connsiteX806" fmla="*/ 58737 w 400050"/>
              <a:gd name="connsiteY806" fmla="*/ 53975 h 436563"/>
              <a:gd name="connsiteX807" fmla="*/ 58737 w 400050"/>
              <a:gd name="connsiteY807" fmla="*/ 52387 h 436563"/>
              <a:gd name="connsiteX808" fmla="*/ 60325 w 400050"/>
              <a:gd name="connsiteY808" fmla="*/ 50800 h 436563"/>
              <a:gd name="connsiteX809" fmla="*/ 63500 w 400050"/>
              <a:gd name="connsiteY809" fmla="*/ 47625 h 436563"/>
              <a:gd name="connsiteX810" fmla="*/ 65087 w 400050"/>
              <a:gd name="connsiteY810" fmla="*/ 47625 h 436563"/>
              <a:gd name="connsiteX811" fmla="*/ 65087 w 400050"/>
              <a:gd name="connsiteY811" fmla="*/ 46037 h 436563"/>
              <a:gd name="connsiteX812" fmla="*/ 65087 w 400050"/>
              <a:gd name="connsiteY812" fmla="*/ 42862 h 436563"/>
              <a:gd name="connsiteX813" fmla="*/ 66675 w 400050"/>
              <a:gd name="connsiteY813" fmla="*/ 41275 h 436563"/>
              <a:gd name="connsiteX814" fmla="*/ 69850 w 400050"/>
              <a:gd name="connsiteY814" fmla="*/ 36512 h 436563"/>
              <a:gd name="connsiteX815" fmla="*/ 69850 w 400050"/>
              <a:gd name="connsiteY815" fmla="*/ 34925 h 436563"/>
              <a:gd name="connsiteX816" fmla="*/ 69850 w 400050"/>
              <a:gd name="connsiteY816" fmla="*/ 31750 h 436563"/>
              <a:gd name="connsiteX817" fmla="*/ 71437 w 400050"/>
              <a:gd name="connsiteY817" fmla="*/ 31750 h 436563"/>
              <a:gd name="connsiteX818" fmla="*/ 74612 w 400050"/>
              <a:gd name="connsiteY818" fmla="*/ 30162 h 436563"/>
              <a:gd name="connsiteX819" fmla="*/ 79375 w 400050"/>
              <a:gd name="connsiteY819" fmla="*/ 30162 h 436563"/>
              <a:gd name="connsiteX820" fmla="*/ 85725 w 400050"/>
              <a:gd name="connsiteY820" fmla="*/ 30162 h 436563"/>
              <a:gd name="connsiteX821" fmla="*/ 87312 w 400050"/>
              <a:gd name="connsiteY821" fmla="*/ 30162 h 436563"/>
              <a:gd name="connsiteX822" fmla="*/ 90487 w 400050"/>
              <a:gd name="connsiteY822" fmla="*/ 30162 h 436563"/>
              <a:gd name="connsiteX823" fmla="*/ 92075 w 400050"/>
              <a:gd name="connsiteY823" fmla="*/ 26987 h 436563"/>
              <a:gd name="connsiteX824" fmla="*/ 95250 w 400050"/>
              <a:gd name="connsiteY824" fmla="*/ 26987 h 436563"/>
              <a:gd name="connsiteX825" fmla="*/ 96837 w 400050"/>
              <a:gd name="connsiteY825" fmla="*/ 26987 h 436563"/>
              <a:gd name="connsiteX826" fmla="*/ 98425 w 400050"/>
              <a:gd name="connsiteY826" fmla="*/ 25400 h 436563"/>
              <a:gd name="connsiteX827" fmla="*/ 101600 w 400050"/>
              <a:gd name="connsiteY827" fmla="*/ 25400 h 436563"/>
              <a:gd name="connsiteX828" fmla="*/ 103187 w 400050"/>
              <a:gd name="connsiteY828" fmla="*/ 23812 h 436563"/>
              <a:gd name="connsiteX829" fmla="*/ 106362 w 400050"/>
              <a:gd name="connsiteY829" fmla="*/ 25400 h 436563"/>
              <a:gd name="connsiteX830" fmla="*/ 107950 w 400050"/>
              <a:gd name="connsiteY830" fmla="*/ 23812 h 436563"/>
              <a:gd name="connsiteX831" fmla="*/ 111125 w 400050"/>
              <a:gd name="connsiteY831" fmla="*/ 20637 h 436563"/>
              <a:gd name="connsiteX832" fmla="*/ 111125 w 400050"/>
              <a:gd name="connsiteY832" fmla="*/ 19050 h 436563"/>
              <a:gd name="connsiteX833" fmla="*/ 112712 w 400050"/>
              <a:gd name="connsiteY833" fmla="*/ 19050 h 436563"/>
              <a:gd name="connsiteX834" fmla="*/ 114300 w 400050"/>
              <a:gd name="connsiteY834" fmla="*/ 19050 h 436563"/>
              <a:gd name="connsiteX835" fmla="*/ 119062 w 400050"/>
              <a:gd name="connsiteY835" fmla="*/ 19050 h 436563"/>
              <a:gd name="connsiteX836" fmla="*/ 122237 w 400050"/>
              <a:gd name="connsiteY836" fmla="*/ 19050 h 436563"/>
              <a:gd name="connsiteX837" fmla="*/ 123825 w 400050"/>
              <a:gd name="connsiteY837" fmla="*/ 19050 h 436563"/>
              <a:gd name="connsiteX838" fmla="*/ 127000 w 400050"/>
              <a:gd name="connsiteY838" fmla="*/ 20637 h 436563"/>
              <a:gd name="connsiteX839" fmla="*/ 130175 w 400050"/>
              <a:gd name="connsiteY839" fmla="*/ 23812 h 436563"/>
              <a:gd name="connsiteX840" fmla="*/ 133350 w 400050"/>
              <a:gd name="connsiteY840" fmla="*/ 23812 h 436563"/>
              <a:gd name="connsiteX841" fmla="*/ 134937 w 400050"/>
              <a:gd name="connsiteY841" fmla="*/ 23812 h 436563"/>
              <a:gd name="connsiteX842" fmla="*/ 139700 w 400050"/>
              <a:gd name="connsiteY842" fmla="*/ 23812 h 436563"/>
              <a:gd name="connsiteX843" fmla="*/ 142875 w 400050"/>
              <a:gd name="connsiteY843" fmla="*/ 25400 h 436563"/>
              <a:gd name="connsiteX844" fmla="*/ 144462 w 400050"/>
              <a:gd name="connsiteY844" fmla="*/ 25400 h 436563"/>
              <a:gd name="connsiteX845" fmla="*/ 146050 w 400050"/>
              <a:gd name="connsiteY845" fmla="*/ 23812 h 436563"/>
              <a:gd name="connsiteX846" fmla="*/ 146050 w 400050"/>
              <a:gd name="connsiteY846" fmla="*/ 20637 h 436563"/>
              <a:gd name="connsiteX847" fmla="*/ 149225 w 400050"/>
              <a:gd name="connsiteY847" fmla="*/ 19050 h 436563"/>
              <a:gd name="connsiteX848" fmla="*/ 150812 w 400050"/>
              <a:gd name="connsiteY848" fmla="*/ 20637 h 436563"/>
              <a:gd name="connsiteX849" fmla="*/ 150812 w 400050"/>
              <a:gd name="connsiteY849" fmla="*/ 23812 h 436563"/>
              <a:gd name="connsiteX850" fmla="*/ 150812 w 400050"/>
              <a:gd name="connsiteY850" fmla="*/ 25400 h 436563"/>
              <a:gd name="connsiteX851" fmla="*/ 150812 w 400050"/>
              <a:gd name="connsiteY851" fmla="*/ 26987 h 436563"/>
              <a:gd name="connsiteX852" fmla="*/ 150812 w 400050"/>
              <a:gd name="connsiteY852" fmla="*/ 30162 h 436563"/>
              <a:gd name="connsiteX853" fmla="*/ 155575 w 400050"/>
              <a:gd name="connsiteY853" fmla="*/ 30162 h 436563"/>
              <a:gd name="connsiteX854" fmla="*/ 157162 w 400050"/>
              <a:gd name="connsiteY854" fmla="*/ 30162 h 436563"/>
              <a:gd name="connsiteX855" fmla="*/ 160337 w 400050"/>
              <a:gd name="connsiteY855" fmla="*/ 26987 h 436563"/>
              <a:gd name="connsiteX856" fmla="*/ 161925 w 400050"/>
              <a:gd name="connsiteY856" fmla="*/ 25400 h 436563"/>
              <a:gd name="connsiteX857" fmla="*/ 165100 w 400050"/>
              <a:gd name="connsiteY857" fmla="*/ 23812 h 436563"/>
              <a:gd name="connsiteX858" fmla="*/ 166687 w 400050"/>
              <a:gd name="connsiteY858" fmla="*/ 23812 h 436563"/>
              <a:gd name="connsiteX859" fmla="*/ 169862 w 400050"/>
              <a:gd name="connsiteY859" fmla="*/ 20637 h 436563"/>
              <a:gd name="connsiteX860" fmla="*/ 171450 w 400050"/>
              <a:gd name="connsiteY860" fmla="*/ 20637 h 436563"/>
              <a:gd name="connsiteX861" fmla="*/ 173037 w 400050"/>
              <a:gd name="connsiteY861" fmla="*/ 19050 h 436563"/>
              <a:gd name="connsiteX862" fmla="*/ 176212 w 400050"/>
              <a:gd name="connsiteY862" fmla="*/ 19050 h 436563"/>
              <a:gd name="connsiteX863" fmla="*/ 177800 w 400050"/>
              <a:gd name="connsiteY863" fmla="*/ 15875 h 436563"/>
              <a:gd name="connsiteX864" fmla="*/ 180975 w 400050"/>
              <a:gd name="connsiteY864" fmla="*/ 19050 h 436563"/>
              <a:gd name="connsiteX865" fmla="*/ 182562 w 400050"/>
              <a:gd name="connsiteY865" fmla="*/ 20637 h 436563"/>
              <a:gd name="connsiteX866" fmla="*/ 182562 w 400050"/>
              <a:gd name="connsiteY866" fmla="*/ 23812 h 436563"/>
              <a:gd name="connsiteX867" fmla="*/ 185737 w 400050"/>
              <a:gd name="connsiteY867" fmla="*/ 23812 h 436563"/>
              <a:gd name="connsiteX868" fmla="*/ 187325 w 400050"/>
              <a:gd name="connsiteY868" fmla="*/ 23812 h 436563"/>
              <a:gd name="connsiteX869" fmla="*/ 188912 w 400050"/>
              <a:gd name="connsiteY869" fmla="*/ 23812 h 436563"/>
              <a:gd name="connsiteX870" fmla="*/ 188912 w 400050"/>
              <a:gd name="connsiteY870" fmla="*/ 20637 h 436563"/>
              <a:gd name="connsiteX871" fmla="*/ 192087 w 400050"/>
              <a:gd name="connsiteY871" fmla="*/ 20637 h 436563"/>
              <a:gd name="connsiteX872" fmla="*/ 193675 w 400050"/>
              <a:gd name="connsiteY872" fmla="*/ 19050 h 436563"/>
              <a:gd name="connsiteX873" fmla="*/ 198437 w 400050"/>
              <a:gd name="connsiteY873" fmla="*/ 19050 h 436563"/>
              <a:gd name="connsiteX874" fmla="*/ 201612 w 400050"/>
              <a:gd name="connsiteY874" fmla="*/ 15875 h 436563"/>
              <a:gd name="connsiteX875" fmla="*/ 203200 w 400050"/>
              <a:gd name="connsiteY875" fmla="*/ 19050 h 436563"/>
              <a:gd name="connsiteX876" fmla="*/ 204787 w 400050"/>
              <a:gd name="connsiteY876" fmla="*/ 19050 h 436563"/>
              <a:gd name="connsiteX877" fmla="*/ 207962 w 400050"/>
              <a:gd name="connsiteY877" fmla="*/ 15875 h 436563"/>
              <a:gd name="connsiteX878" fmla="*/ 207962 w 400050"/>
              <a:gd name="connsiteY878" fmla="*/ 14287 h 436563"/>
              <a:gd name="connsiteX879" fmla="*/ 209550 w 400050"/>
              <a:gd name="connsiteY879" fmla="*/ 14287 h 436563"/>
              <a:gd name="connsiteX880" fmla="*/ 212725 w 400050"/>
              <a:gd name="connsiteY880" fmla="*/ 14287 h 436563"/>
              <a:gd name="connsiteX881" fmla="*/ 214312 w 400050"/>
              <a:gd name="connsiteY881" fmla="*/ 14287 h 436563"/>
              <a:gd name="connsiteX882" fmla="*/ 217487 w 400050"/>
              <a:gd name="connsiteY882" fmla="*/ 14287 h 436563"/>
              <a:gd name="connsiteX883" fmla="*/ 220663 w 400050"/>
              <a:gd name="connsiteY883" fmla="*/ 11112 h 436563"/>
              <a:gd name="connsiteX884" fmla="*/ 223838 w 400050"/>
              <a:gd name="connsiteY884" fmla="*/ 9525 h 436563"/>
              <a:gd name="connsiteX885" fmla="*/ 228600 w 400050"/>
              <a:gd name="connsiteY885" fmla="*/ 9525 h 436563"/>
              <a:gd name="connsiteX886" fmla="*/ 230188 w 400050"/>
              <a:gd name="connsiteY886" fmla="*/ 7937 h 436563"/>
              <a:gd name="connsiteX887" fmla="*/ 234950 w 400050"/>
              <a:gd name="connsiteY887" fmla="*/ 7937 h 436563"/>
              <a:gd name="connsiteX888" fmla="*/ 246063 w 400050"/>
              <a:gd name="connsiteY888" fmla="*/ 0 h 436563"/>
              <a:gd name="connsiteX889" fmla="*/ 247650 w 400050"/>
              <a:gd name="connsiteY889" fmla="*/ 0 h 436563"/>
              <a:gd name="connsiteX890" fmla="*/ 247650 w 400050"/>
              <a:gd name="connsiteY890" fmla="*/ 3175 h 436563"/>
              <a:gd name="connsiteX891" fmla="*/ 246063 w 400050"/>
              <a:gd name="connsiteY891" fmla="*/ 3175 h 436563"/>
              <a:gd name="connsiteX892" fmla="*/ 244475 w 400050"/>
              <a:gd name="connsiteY892" fmla="*/ 4762 h 436563"/>
              <a:gd name="connsiteX893" fmla="*/ 241300 w 400050"/>
              <a:gd name="connsiteY893" fmla="*/ 4762 h 436563"/>
              <a:gd name="connsiteX894" fmla="*/ 241300 w 400050"/>
              <a:gd name="connsiteY894" fmla="*/ 3175 h 436563"/>
              <a:gd name="connsiteX895" fmla="*/ 244475 w 400050"/>
              <a:gd name="connsiteY895" fmla="*/ 3175 h 436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Lst>
            <a:rect l="l" t="t" r="r" b="b"/>
            <a:pathLst>
              <a:path w="400050" h="436563">
                <a:moveTo>
                  <a:pt x="261938" y="412751"/>
                </a:moveTo>
                <a:lnTo>
                  <a:pt x="266700" y="415926"/>
                </a:lnTo>
                <a:lnTo>
                  <a:pt x="268288" y="423863"/>
                </a:lnTo>
                <a:lnTo>
                  <a:pt x="276225" y="431801"/>
                </a:lnTo>
                <a:lnTo>
                  <a:pt x="276225" y="436563"/>
                </a:lnTo>
                <a:lnTo>
                  <a:pt x="273050" y="434976"/>
                </a:lnTo>
                <a:lnTo>
                  <a:pt x="273050" y="431801"/>
                </a:lnTo>
                <a:lnTo>
                  <a:pt x="273050" y="430213"/>
                </a:lnTo>
                <a:lnTo>
                  <a:pt x="271463" y="430213"/>
                </a:lnTo>
                <a:lnTo>
                  <a:pt x="268288" y="425451"/>
                </a:lnTo>
                <a:lnTo>
                  <a:pt x="266700" y="420688"/>
                </a:lnTo>
                <a:lnTo>
                  <a:pt x="263525" y="415926"/>
                </a:lnTo>
                <a:lnTo>
                  <a:pt x="261938" y="414338"/>
                </a:lnTo>
                <a:close/>
                <a:moveTo>
                  <a:pt x="255588" y="400051"/>
                </a:moveTo>
                <a:lnTo>
                  <a:pt x="257175" y="400051"/>
                </a:lnTo>
                <a:lnTo>
                  <a:pt x="260350" y="403226"/>
                </a:lnTo>
                <a:lnTo>
                  <a:pt x="260350" y="404813"/>
                </a:lnTo>
                <a:lnTo>
                  <a:pt x="261938" y="407988"/>
                </a:lnTo>
                <a:lnTo>
                  <a:pt x="261938" y="409576"/>
                </a:lnTo>
                <a:lnTo>
                  <a:pt x="261938" y="412751"/>
                </a:lnTo>
                <a:lnTo>
                  <a:pt x="260350" y="409576"/>
                </a:lnTo>
                <a:lnTo>
                  <a:pt x="257175" y="407988"/>
                </a:lnTo>
                <a:lnTo>
                  <a:pt x="257175" y="404813"/>
                </a:lnTo>
                <a:lnTo>
                  <a:pt x="255588" y="403226"/>
                </a:lnTo>
                <a:close/>
                <a:moveTo>
                  <a:pt x="338138" y="393701"/>
                </a:moveTo>
                <a:lnTo>
                  <a:pt x="341313" y="393701"/>
                </a:lnTo>
                <a:lnTo>
                  <a:pt x="342900" y="396876"/>
                </a:lnTo>
                <a:lnTo>
                  <a:pt x="346075" y="398463"/>
                </a:lnTo>
                <a:lnTo>
                  <a:pt x="347663" y="398463"/>
                </a:lnTo>
                <a:lnTo>
                  <a:pt x="347663" y="400051"/>
                </a:lnTo>
                <a:lnTo>
                  <a:pt x="347663" y="403226"/>
                </a:lnTo>
                <a:lnTo>
                  <a:pt x="346075" y="403226"/>
                </a:lnTo>
                <a:lnTo>
                  <a:pt x="342900" y="400051"/>
                </a:lnTo>
                <a:lnTo>
                  <a:pt x="341313" y="396876"/>
                </a:lnTo>
                <a:close/>
                <a:moveTo>
                  <a:pt x="284163" y="368301"/>
                </a:moveTo>
                <a:lnTo>
                  <a:pt x="287338" y="371476"/>
                </a:lnTo>
                <a:lnTo>
                  <a:pt x="292100" y="376238"/>
                </a:lnTo>
                <a:lnTo>
                  <a:pt x="293688" y="377826"/>
                </a:lnTo>
                <a:lnTo>
                  <a:pt x="295275" y="381001"/>
                </a:lnTo>
                <a:lnTo>
                  <a:pt x="293688" y="381001"/>
                </a:lnTo>
                <a:lnTo>
                  <a:pt x="292100" y="377826"/>
                </a:lnTo>
                <a:lnTo>
                  <a:pt x="288925" y="376238"/>
                </a:lnTo>
                <a:lnTo>
                  <a:pt x="287338" y="376238"/>
                </a:lnTo>
                <a:lnTo>
                  <a:pt x="287338" y="373063"/>
                </a:lnTo>
                <a:lnTo>
                  <a:pt x="284163" y="373063"/>
                </a:lnTo>
                <a:lnTo>
                  <a:pt x="284163" y="371476"/>
                </a:lnTo>
                <a:close/>
                <a:moveTo>
                  <a:pt x="279400" y="366713"/>
                </a:moveTo>
                <a:lnTo>
                  <a:pt x="282575" y="366713"/>
                </a:lnTo>
                <a:lnTo>
                  <a:pt x="282575" y="368301"/>
                </a:lnTo>
                <a:close/>
                <a:moveTo>
                  <a:pt x="276225" y="360363"/>
                </a:moveTo>
                <a:lnTo>
                  <a:pt x="277813" y="361951"/>
                </a:lnTo>
                <a:lnTo>
                  <a:pt x="279400" y="366713"/>
                </a:lnTo>
                <a:lnTo>
                  <a:pt x="277813" y="365126"/>
                </a:lnTo>
                <a:lnTo>
                  <a:pt x="276225" y="361951"/>
                </a:lnTo>
                <a:close/>
                <a:moveTo>
                  <a:pt x="219075" y="350838"/>
                </a:moveTo>
                <a:lnTo>
                  <a:pt x="220663" y="350838"/>
                </a:lnTo>
                <a:lnTo>
                  <a:pt x="220663" y="352426"/>
                </a:lnTo>
                <a:lnTo>
                  <a:pt x="219075" y="352426"/>
                </a:lnTo>
                <a:close/>
                <a:moveTo>
                  <a:pt x="266700" y="290513"/>
                </a:moveTo>
                <a:lnTo>
                  <a:pt x="268288" y="290513"/>
                </a:lnTo>
                <a:lnTo>
                  <a:pt x="271463" y="290513"/>
                </a:lnTo>
                <a:lnTo>
                  <a:pt x="271463" y="292100"/>
                </a:lnTo>
                <a:lnTo>
                  <a:pt x="268288" y="292100"/>
                </a:lnTo>
                <a:lnTo>
                  <a:pt x="268288" y="293688"/>
                </a:lnTo>
                <a:lnTo>
                  <a:pt x="266700" y="292100"/>
                </a:lnTo>
                <a:close/>
                <a:moveTo>
                  <a:pt x="366713" y="233363"/>
                </a:moveTo>
                <a:lnTo>
                  <a:pt x="368300" y="233363"/>
                </a:lnTo>
                <a:lnTo>
                  <a:pt x="379413" y="234950"/>
                </a:lnTo>
                <a:lnTo>
                  <a:pt x="385763" y="234950"/>
                </a:lnTo>
                <a:lnTo>
                  <a:pt x="390525" y="234950"/>
                </a:lnTo>
                <a:lnTo>
                  <a:pt x="393700" y="234950"/>
                </a:lnTo>
                <a:lnTo>
                  <a:pt x="395288" y="238125"/>
                </a:lnTo>
                <a:lnTo>
                  <a:pt x="396875" y="238125"/>
                </a:lnTo>
                <a:lnTo>
                  <a:pt x="400050" y="238125"/>
                </a:lnTo>
                <a:lnTo>
                  <a:pt x="400050" y="239713"/>
                </a:lnTo>
                <a:lnTo>
                  <a:pt x="396875" y="239713"/>
                </a:lnTo>
                <a:lnTo>
                  <a:pt x="393700" y="239713"/>
                </a:lnTo>
                <a:lnTo>
                  <a:pt x="388938" y="238125"/>
                </a:lnTo>
                <a:lnTo>
                  <a:pt x="385763" y="238125"/>
                </a:lnTo>
                <a:lnTo>
                  <a:pt x="384175" y="238125"/>
                </a:lnTo>
                <a:lnTo>
                  <a:pt x="382588" y="238125"/>
                </a:lnTo>
                <a:lnTo>
                  <a:pt x="379413" y="238125"/>
                </a:lnTo>
                <a:lnTo>
                  <a:pt x="377825" y="234950"/>
                </a:lnTo>
                <a:lnTo>
                  <a:pt x="374650" y="234950"/>
                </a:lnTo>
                <a:lnTo>
                  <a:pt x="369888" y="234950"/>
                </a:lnTo>
                <a:close/>
                <a:moveTo>
                  <a:pt x="373063" y="136525"/>
                </a:moveTo>
                <a:lnTo>
                  <a:pt x="374650" y="136525"/>
                </a:lnTo>
                <a:lnTo>
                  <a:pt x="373063" y="138113"/>
                </a:lnTo>
                <a:lnTo>
                  <a:pt x="369888" y="138113"/>
                </a:lnTo>
                <a:close/>
                <a:moveTo>
                  <a:pt x="53975" y="114300"/>
                </a:moveTo>
                <a:lnTo>
                  <a:pt x="55562" y="115888"/>
                </a:lnTo>
                <a:lnTo>
                  <a:pt x="55562" y="120650"/>
                </a:lnTo>
                <a:lnTo>
                  <a:pt x="53975" y="120650"/>
                </a:lnTo>
                <a:lnTo>
                  <a:pt x="53975" y="117475"/>
                </a:lnTo>
                <a:lnTo>
                  <a:pt x="53975" y="115888"/>
                </a:lnTo>
                <a:close/>
                <a:moveTo>
                  <a:pt x="52387" y="111125"/>
                </a:moveTo>
                <a:lnTo>
                  <a:pt x="53975" y="111125"/>
                </a:lnTo>
                <a:lnTo>
                  <a:pt x="53975" y="114300"/>
                </a:lnTo>
                <a:lnTo>
                  <a:pt x="52387" y="114300"/>
                </a:lnTo>
                <a:close/>
                <a:moveTo>
                  <a:pt x="52387" y="109537"/>
                </a:moveTo>
                <a:lnTo>
                  <a:pt x="53975" y="109537"/>
                </a:lnTo>
                <a:lnTo>
                  <a:pt x="53975" y="111125"/>
                </a:lnTo>
                <a:close/>
                <a:moveTo>
                  <a:pt x="149225" y="14287"/>
                </a:moveTo>
                <a:lnTo>
                  <a:pt x="150812" y="14287"/>
                </a:lnTo>
                <a:lnTo>
                  <a:pt x="149225" y="15875"/>
                </a:lnTo>
                <a:close/>
                <a:moveTo>
                  <a:pt x="236538" y="4762"/>
                </a:moveTo>
                <a:lnTo>
                  <a:pt x="241300" y="4762"/>
                </a:lnTo>
                <a:lnTo>
                  <a:pt x="241300" y="7937"/>
                </a:lnTo>
                <a:lnTo>
                  <a:pt x="239713" y="7937"/>
                </a:lnTo>
                <a:lnTo>
                  <a:pt x="236538" y="9525"/>
                </a:lnTo>
                <a:lnTo>
                  <a:pt x="234950" y="9525"/>
                </a:lnTo>
                <a:lnTo>
                  <a:pt x="231775" y="11112"/>
                </a:lnTo>
                <a:lnTo>
                  <a:pt x="225425" y="14287"/>
                </a:lnTo>
                <a:lnTo>
                  <a:pt x="220663" y="19050"/>
                </a:lnTo>
                <a:lnTo>
                  <a:pt x="217487" y="23812"/>
                </a:lnTo>
                <a:lnTo>
                  <a:pt x="212725" y="25400"/>
                </a:lnTo>
                <a:lnTo>
                  <a:pt x="212725" y="26987"/>
                </a:lnTo>
                <a:lnTo>
                  <a:pt x="209550" y="30162"/>
                </a:lnTo>
                <a:lnTo>
                  <a:pt x="207962" y="31750"/>
                </a:lnTo>
                <a:lnTo>
                  <a:pt x="204787" y="31750"/>
                </a:lnTo>
                <a:lnTo>
                  <a:pt x="207962" y="34925"/>
                </a:lnTo>
                <a:lnTo>
                  <a:pt x="209550" y="34925"/>
                </a:lnTo>
                <a:lnTo>
                  <a:pt x="212725" y="34925"/>
                </a:lnTo>
                <a:lnTo>
                  <a:pt x="214312" y="34925"/>
                </a:lnTo>
                <a:lnTo>
                  <a:pt x="217487" y="36512"/>
                </a:lnTo>
                <a:lnTo>
                  <a:pt x="219075" y="39687"/>
                </a:lnTo>
                <a:lnTo>
                  <a:pt x="220663" y="39687"/>
                </a:lnTo>
                <a:lnTo>
                  <a:pt x="223838" y="36512"/>
                </a:lnTo>
                <a:lnTo>
                  <a:pt x="225425" y="34925"/>
                </a:lnTo>
                <a:lnTo>
                  <a:pt x="228600" y="34925"/>
                </a:lnTo>
                <a:lnTo>
                  <a:pt x="228600" y="31750"/>
                </a:lnTo>
                <a:lnTo>
                  <a:pt x="230188" y="31750"/>
                </a:lnTo>
                <a:lnTo>
                  <a:pt x="231775" y="34925"/>
                </a:lnTo>
                <a:lnTo>
                  <a:pt x="230188" y="34925"/>
                </a:lnTo>
                <a:lnTo>
                  <a:pt x="230188" y="36512"/>
                </a:lnTo>
                <a:lnTo>
                  <a:pt x="228600" y="39687"/>
                </a:lnTo>
                <a:lnTo>
                  <a:pt x="225425" y="39687"/>
                </a:lnTo>
                <a:lnTo>
                  <a:pt x="223838" y="41275"/>
                </a:lnTo>
                <a:lnTo>
                  <a:pt x="223838" y="42862"/>
                </a:lnTo>
                <a:lnTo>
                  <a:pt x="223838" y="46037"/>
                </a:lnTo>
                <a:lnTo>
                  <a:pt x="223838" y="50800"/>
                </a:lnTo>
                <a:lnTo>
                  <a:pt x="223838" y="52387"/>
                </a:lnTo>
                <a:lnTo>
                  <a:pt x="223838" y="53975"/>
                </a:lnTo>
                <a:lnTo>
                  <a:pt x="225425" y="57150"/>
                </a:lnTo>
                <a:lnTo>
                  <a:pt x="225425" y="58737"/>
                </a:lnTo>
                <a:lnTo>
                  <a:pt x="228600" y="61912"/>
                </a:lnTo>
                <a:lnTo>
                  <a:pt x="230188" y="63500"/>
                </a:lnTo>
                <a:lnTo>
                  <a:pt x="231775" y="66675"/>
                </a:lnTo>
                <a:lnTo>
                  <a:pt x="234950" y="68262"/>
                </a:lnTo>
                <a:lnTo>
                  <a:pt x="236538" y="73025"/>
                </a:lnTo>
                <a:lnTo>
                  <a:pt x="239713" y="74612"/>
                </a:lnTo>
                <a:lnTo>
                  <a:pt x="241300" y="74612"/>
                </a:lnTo>
                <a:lnTo>
                  <a:pt x="244475" y="74612"/>
                </a:lnTo>
                <a:lnTo>
                  <a:pt x="246063" y="74612"/>
                </a:lnTo>
                <a:lnTo>
                  <a:pt x="247650" y="73025"/>
                </a:lnTo>
                <a:lnTo>
                  <a:pt x="250825" y="73025"/>
                </a:lnTo>
                <a:lnTo>
                  <a:pt x="250825" y="69850"/>
                </a:lnTo>
                <a:lnTo>
                  <a:pt x="252413" y="69850"/>
                </a:lnTo>
                <a:lnTo>
                  <a:pt x="255588" y="69850"/>
                </a:lnTo>
                <a:lnTo>
                  <a:pt x="257175" y="73025"/>
                </a:lnTo>
                <a:lnTo>
                  <a:pt x="260350" y="73025"/>
                </a:lnTo>
                <a:lnTo>
                  <a:pt x="261938" y="74612"/>
                </a:lnTo>
                <a:lnTo>
                  <a:pt x="266700" y="77787"/>
                </a:lnTo>
                <a:lnTo>
                  <a:pt x="268288" y="77787"/>
                </a:lnTo>
                <a:lnTo>
                  <a:pt x="271463" y="77787"/>
                </a:lnTo>
                <a:lnTo>
                  <a:pt x="273050" y="77787"/>
                </a:lnTo>
                <a:lnTo>
                  <a:pt x="279400" y="77787"/>
                </a:lnTo>
                <a:lnTo>
                  <a:pt x="292100" y="74612"/>
                </a:lnTo>
                <a:lnTo>
                  <a:pt x="292100" y="77787"/>
                </a:lnTo>
                <a:lnTo>
                  <a:pt x="293688" y="77787"/>
                </a:lnTo>
                <a:lnTo>
                  <a:pt x="292100" y="79375"/>
                </a:lnTo>
                <a:lnTo>
                  <a:pt x="288925" y="82550"/>
                </a:lnTo>
                <a:lnTo>
                  <a:pt x="287338" y="82550"/>
                </a:lnTo>
                <a:lnTo>
                  <a:pt x="284163" y="82550"/>
                </a:lnTo>
                <a:lnTo>
                  <a:pt x="282575" y="82550"/>
                </a:lnTo>
                <a:lnTo>
                  <a:pt x="279400" y="82550"/>
                </a:lnTo>
                <a:lnTo>
                  <a:pt x="279400" y="84137"/>
                </a:lnTo>
                <a:lnTo>
                  <a:pt x="279400" y="85725"/>
                </a:lnTo>
                <a:lnTo>
                  <a:pt x="282575" y="85725"/>
                </a:lnTo>
                <a:lnTo>
                  <a:pt x="284163" y="85725"/>
                </a:lnTo>
                <a:lnTo>
                  <a:pt x="287338" y="84137"/>
                </a:lnTo>
                <a:lnTo>
                  <a:pt x="288925" y="84137"/>
                </a:lnTo>
                <a:lnTo>
                  <a:pt x="292100" y="84137"/>
                </a:lnTo>
                <a:lnTo>
                  <a:pt x="293688" y="85725"/>
                </a:lnTo>
                <a:lnTo>
                  <a:pt x="292100" y="88900"/>
                </a:lnTo>
                <a:lnTo>
                  <a:pt x="288925" y="88900"/>
                </a:lnTo>
                <a:lnTo>
                  <a:pt x="284163" y="88900"/>
                </a:lnTo>
                <a:lnTo>
                  <a:pt x="282575" y="88900"/>
                </a:lnTo>
                <a:lnTo>
                  <a:pt x="279400" y="88900"/>
                </a:lnTo>
                <a:lnTo>
                  <a:pt x="279400" y="90487"/>
                </a:lnTo>
                <a:lnTo>
                  <a:pt x="282575" y="93662"/>
                </a:lnTo>
                <a:lnTo>
                  <a:pt x="284163" y="93662"/>
                </a:lnTo>
                <a:lnTo>
                  <a:pt x="287338" y="93662"/>
                </a:lnTo>
                <a:lnTo>
                  <a:pt x="288925" y="93662"/>
                </a:lnTo>
                <a:lnTo>
                  <a:pt x="292100" y="93662"/>
                </a:lnTo>
                <a:lnTo>
                  <a:pt x="293688" y="93662"/>
                </a:lnTo>
                <a:lnTo>
                  <a:pt x="295275" y="93662"/>
                </a:lnTo>
                <a:lnTo>
                  <a:pt x="298450" y="95250"/>
                </a:lnTo>
                <a:lnTo>
                  <a:pt x="300038" y="98425"/>
                </a:lnTo>
                <a:lnTo>
                  <a:pt x="303213" y="98425"/>
                </a:lnTo>
                <a:lnTo>
                  <a:pt x="303213" y="100012"/>
                </a:lnTo>
                <a:lnTo>
                  <a:pt x="304800" y="101600"/>
                </a:lnTo>
                <a:lnTo>
                  <a:pt x="304800" y="104775"/>
                </a:lnTo>
                <a:lnTo>
                  <a:pt x="307975" y="104775"/>
                </a:lnTo>
                <a:lnTo>
                  <a:pt x="309563" y="104775"/>
                </a:lnTo>
                <a:lnTo>
                  <a:pt x="311150" y="106362"/>
                </a:lnTo>
                <a:lnTo>
                  <a:pt x="315913" y="106362"/>
                </a:lnTo>
                <a:lnTo>
                  <a:pt x="322263" y="109537"/>
                </a:lnTo>
                <a:lnTo>
                  <a:pt x="325438" y="111125"/>
                </a:lnTo>
                <a:lnTo>
                  <a:pt x="325438" y="114300"/>
                </a:lnTo>
                <a:lnTo>
                  <a:pt x="325438" y="115888"/>
                </a:lnTo>
                <a:lnTo>
                  <a:pt x="325438" y="117475"/>
                </a:lnTo>
                <a:lnTo>
                  <a:pt x="327025" y="117475"/>
                </a:lnTo>
                <a:lnTo>
                  <a:pt x="327025" y="120650"/>
                </a:lnTo>
                <a:lnTo>
                  <a:pt x="327025" y="122238"/>
                </a:lnTo>
                <a:lnTo>
                  <a:pt x="330200" y="122238"/>
                </a:lnTo>
                <a:lnTo>
                  <a:pt x="331788" y="125413"/>
                </a:lnTo>
                <a:lnTo>
                  <a:pt x="334963" y="127000"/>
                </a:lnTo>
                <a:lnTo>
                  <a:pt x="336550" y="127000"/>
                </a:lnTo>
                <a:lnTo>
                  <a:pt x="338138" y="128588"/>
                </a:lnTo>
                <a:lnTo>
                  <a:pt x="338138" y="131763"/>
                </a:lnTo>
                <a:lnTo>
                  <a:pt x="342900" y="136525"/>
                </a:lnTo>
                <a:lnTo>
                  <a:pt x="346075" y="138113"/>
                </a:lnTo>
                <a:lnTo>
                  <a:pt x="347663" y="136525"/>
                </a:lnTo>
                <a:lnTo>
                  <a:pt x="352425" y="136525"/>
                </a:lnTo>
                <a:lnTo>
                  <a:pt x="357188" y="136525"/>
                </a:lnTo>
                <a:lnTo>
                  <a:pt x="358775" y="136525"/>
                </a:lnTo>
                <a:lnTo>
                  <a:pt x="361950" y="136525"/>
                </a:lnTo>
                <a:lnTo>
                  <a:pt x="363538" y="136525"/>
                </a:lnTo>
                <a:lnTo>
                  <a:pt x="366713" y="136525"/>
                </a:lnTo>
                <a:lnTo>
                  <a:pt x="368300" y="138113"/>
                </a:lnTo>
                <a:lnTo>
                  <a:pt x="366713" y="138113"/>
                </a:lnTo>
                <a:lnTo>
                  <a:pt x="357188" y="141287"/>
                </a:lnTo>
                <a:lnTo>
                  <a:pt x="352425" y="141287"/>
                </a:lnTo>
                <a:lnTo>
                  <a:pt x="347663" y="141287"/>
                </a:lnTo>
                <a:lnTo>
                  <a:pt x="347663" y="142875"/>
                </a:lnTo>
                <a:lnTo>
                  <a:pt x="350838" y="144462"/>
                </a:lnTo>
                <a:lnTo>
                  <a:pt x="352425" y="147637"/>
                </a:lnTo>
                <a:lnTo>
                  <a:pt x="354013" y="149225"/>
                </a:lnTo>
                <a:lnTo>
                  <a:pt x="357188" y="152400"/>
                </a:lnTo>
                <a:lnTo>
                  <a:pt x="357188" y="153987"/>
                </a:lnTo>
                <a:lnTo>
                  <a:pt x="357188" y="157162"/>
                </a:lnTo>
                <a:lnTo>
                  <a:pt x="357188" y="158750"/>
                </a:lnTo>
                <a:lnTo>
                  <a:pt x="357188" y="160337"/>
                </a:lnTo>
                <a:lnTo>
                  <a:pt x="357188" y="163512"/>
                </a:lnTo>
                <a:lnTo>
                  <a:pt x="358775" y="165100"/>
                </a:lnTo>
                <a:lnTo>
                  <a:pt x="361950" y="165100"/>
                </a:lnTo>
                <a:lnTo>
                  <a:pt x="363538" y="165100"/>
                </a:lnTo>
                <a:lnTo>
                  <a:pt x="366713" y="168275"/>
                </a:lnTo>
                <a:lnTo>
                  <a:pt x="368300" y="173037"/>
                </a:lnTo>
                <a:lnTo>
                  <a:pt x="369888" y="173037"/>
                </a:lnTo>
                <a:lnTo>
                  <a:pt x="369888" y="174625"/>
                </a:lnTo>
                <a:lnTo>
                  <a:pt x="369888" y="176212"/>
                </a:lnTo>
                <a:lnTo>
                  <a:pt x="368300" y="179387"/>
                </a:lnTo>
                <a:lnTo>
                  <a:pt x="366713" y="176212"/>
                </a:lnTo>
                <a:lnTo>
                  <a:pt x="361950" y="174625"/>
                </a:lnTo>
                <a:lnTo>
                  <a:pt x="358775" y="174625"/>
                </a:lnTo>
                <a:lnTo>
                  <a:pt x="357188" y="174625"/>
                </a:lnTo>
                <a:lnTo>
                  <a:pt x="354013" y="174625"/>
                </a:lnTo>
                <a:lnTo>
                  <a:pt x="352425" y="174625"/>
                </a:lnTo>
                <a:lnTo>
                  <a:pt x="352425" y="176212"/>
                </a:lnTo>
                <a:lnTo>
                  <a:pt x="350838" y="176212"/>
                </a:lnTo>
                <a:lnTo>
                  <a:pt x="350838" y="179387"/>
                </a:lnTo>
                <a:lnTo>
                  <a:pt x="350838" y="180975"/>
                </a:lnTo>
                <a:lnTo>
                  <a:pt x="350838" y="185737"/>
                </a:lnTo>
                <a:lnTo>
                  <a:pt x="350838" y="190500"/>
                </a:lnTo>
                <a:lnTo>
                  <a:pt x="347663" y="190500"/>
                </a:lnTo>
                <a:lnTo>
                  <a:pt x="346075" y="190500"/>
                </a:lnTo>
                <a:lnTo>
                  <a:pt x="346075" y="192087"/>
                </a:lnTo>
                <a:lnTo>
                  <a:pt x="342900" y="192087"/>
                </a:lnTo>
                <a:lnTo>
                  <a:pt x="341313" y="195262"/>
                </a:lnTo>
                <a:lnTo>
                  <a:pt x="338138" y="196850"/>
                </a:lnTo>
                <a:lnTo>
                  <a:pt x="338138" y="200025"/>
                </a:lnTo>
                <a:lnTo>
                  <a:pt x="338138" y="201612"/>
                </a:lnTo>
                <a:lnTo>
                  <a:pt x="338138" y="203200"/>
                </a:lnTo>
                <a:lnTo>
                  <a:pt x="338138" y="206375"/>
                </a:lnTo>
                <a:lnTo>
                  <a:pt x="338138" y="207962"/>
                </a:lnTo>
                <a:lnTo>
                  <a:pt x="336550" y="211137"/>
                </a:lnTo>
                <a:lnTo>
                  <a:pt x="334963" y="215900"/>
                </a:lnTo>
                <a:lnTo>
                  <a:pt x="334963" y="217488"/>
                </a:lnTo>
                <a:lnTo>
                  <a:pt x="331788" y="219075"/>
                </a:lnTo>
                <a:lnTo>
                  <a:pt x="331788" y="222250"/>
                </a:lnTo>
                <a:lnTo>
                  <a:pt x="334963" y="223838"/>
                </a:lnTo>
                <a:lnTo>
                  <a:pt x="336550" y="223838"/>
                </a:lnTo>
                <a:lnTo>
                  <a:pt x="338138" y="223838"/>
                </a:lnTo>
                <a:lnTo>
                  <a:pt x="342900" y="227013"/>
                </a:lnTo>
                <a:lnTo>
                  <a:pt x="346075" y="227013"/>
                </a:lnTo>
                <a:lnTo>
                  <a:pt x="347663" y="227013"/>
                </a:lnTo>
                <a:lnTo>
                  <a:pt x="350838" y="228600"/>
                </a:lnTo>
                <a:lnTo>
                  <a:pt x="352425" y="228600"/>
                </a:lnTo>
                <a:lnTo>
                  <a:pt x="354013" y="228600"/>
                </a:lnTo>
                <a:lnTo>
                  <a:pt x="357188" y="228600"/>
                </a:lnTo>
                <a:lnTo>
                  <a:pt x="361950" y="231775"/>
                </a:lnTo>
                <a:lnTo>
                  <a:pt x="363538" y="231775"/>
                </a:lnTo>
                <a:lnTo>
                  <a:pt x="366713" y="233363"/>
                </a:lnTo>
                <a:lnTo>
                  <a:pt x="354013" y="233363"/>
                </a:lnTo>
                <a:lnTo>
                  <a:pt x="346075" y="233363"/>
                </a:lnTo>
                <a:lnTo>
                  <a:pt x="341313" y="231775"/>
                </a:lnTo>
                <a:lnTo>
                  <a:pt x="336550" y="231775"/>
                </a:lnTo>
                <a:lnTo>
                  <a:pt x="336550" y="228600"/>
                </a:lnTo>
                <a:lnTo>
                  <a:pt x="334963" y="228600"/>
                </a:lnTo>
                <a:lnTo>
                  <a:pt x="331788" y="228600"/>
                </a:lnTo>
                <a:lnTo>
                  <a:pt x="330200" y="228600"/>
                </a:lnTo>
                <a:lnTo>
                  <a:pt x="330200" y="231775"/>
                </a:lnTo>
                <a:lnTo>
                  <a:pt x="330200" y="233363"/>
                </a:lnTo>
                <a:lnTo>
                  <a:pt x="327025" y="238125"/>
                </a:lnTo>
                <a:lnTo>
                  <a:pt x="327025" y="239713"/>
                </a:lnTo>
                <a:lnTo>
                  <a:pt x="325438" y="239713"/>
                </a:lnTo>
                <a:lnTo>
                  <a:pt x="325438" y="242888"/>
                </a:lnTo>
                <a:lnTo>
                  <a:pt x="320675" y="242888"/>
                </a:lnTo>
                <a:lnTo>
                  <a:pt x="319088" y="242888"/>
                </a:lnTo>
                <a:lnTo>
                  <a:pt x="314325" y="244475"/>
                </a:lnTo>
                <a:lnTo>
                  <a:pt x="309563" y="244475"/>
                </a:lnTo>
                <a:lnTo>
                  <a:pt x="303213" y="249238"/>
                </a:lnTo>
                <a:lnTo>
                  <a:pt x="287338" y="249238"/>
                </a:lnTo>
                <a:lnTo>
                  <a:pt x="284163" y="250825"/>
                </a:lnTo>
                <a:lnTo>
                  <a:pt x="284163" y="254000"/>
                </a:lnTo>
                <a:lnTo>
                  <a:pt x="282575" y="255588"/>
                </a:lnTo>
                <a:lnTo>
                  <a:pt x="279400" y="255588"/>
                </a:lnTo>
                <a:lnTo>
                  <a:pt x="279400" y="258763"/>
                </a:lnTo>
                <a:lnTo>
                  <a:pt x="279400" y="260350"/>
                </a:lnTo>
                <a:lnTo>
                  <a:pt x="277813" y="260350"/>
                </a:lnTo>
                <a:lnTo>
                  <a:pt x="276225" y="263525"/>
                </a:lnTo>
                <a:lnTo>
                  <a:pt x="273050" y="263525"/>
                </a:lnTo>
                <a:lnTo>
                  <a:pt x="271463" y="265113"/>
                </a:lnTo>
                <a:lnTo>
                  <a:pt x="271463" y="266700"/>
                </a:lnTo>
                <a:lnTo>
                  <a:pt x="273050" y="269875"/>
                </a:lnTo>
                <a:lnTo>
                  <a:pt x="273050" y="271463"/>
                </a:lnTo>
                <a:lnTo>
                  <a:pt x="273050" y="274638"/>
                </a:lnTo>
                <a:lnTo>
                  <a:pt x="276225" y="276225"/>
                </a:lnTo>
                <a:lnTo>
                  <a:pt x="277813" y="276225"/>
                </a:lnTo>
                <a:lnTo>
                  <a:pt x="277813" y="277813"/>
                </a:lnTo>
                <a:lnTo>
                  <a:pt x="279400" y="277813"/>
                </a:lnTo>
                <a:lnTo>
                  <a:pt x="282575" y="280988"/>
                </a:lnTo>
                <a:lnTo>
                  <a:pt x="284163" y="282575"/>
                </a:lnTo>
                <a:lnTo>
                  <a:pt x="288925" y="282575"/>
                </a:lnTo>
                <a:lnTo>
                  <a:pt x="288925" y="285750"/>
                </a:lnTo>
                <a:lnTo>
                  <a:pt x="292100" y="285750"/>
                </a:lnTo>
                <a:lnTo>
                  <a:pt x="292100" y="287338"/>
                </a:lnTo>
                <a:lnTo>
                  <a:pt x="292100" y="290513"/>
                </a:lnTo>
                <a:lnTo>
                  <a:pt x="288925" y="290513"/>
                </a:lnTo>
                <a:lnTo>
                  <a:pt x="284163" y="287338"/>
                </a:lnTo>
                <a:lnTo>
                  <a:pt x="284163" y="285750"/>
                </a:lnTo>
                <a:lnTo>
                  <a:pt x="282575" y="282575"/>
                </a:lnTo>
                <a:lnTo>
                  <a:pt x="279400" y="280988"/>
                </a:lnTo>
                <a:lnTo>
                  <a:pt x="277813" y="280988"/>
                </a:lnTo>
                <a:lnTo>
                  <a:pt x="276225" y="280988"/>
                </a:lnTo>
                <a:lnTo>
                  <a:pt x="276225" y="277813"/>
                </a:lnTo>
                <a:lnTo>
                  <a:pt x="273050" y="276225"/>
                </a:lnTo>
                <a:lnTo>
                  <a:pt x="271463" y="276225"/>
                </a:lnTo>
                <a:lnTo>
                  <a:pt x="268288" y="276225"/>
                </a:lnTo>
                <a:lnTo>
                  <a:pt x="266700" y="277813"/>
                </a:lnTo>
                <a:lnTo>
                  <a:pt x="263525" y="277813"/>
                </a:lnTo>
                <a:lnTo>
                  <a:pt x="263525" y="280988"/>
                </a:lnTo>
                <a:lnTo>
                  <a:pt x="263525" y="282575"/>
                </a:lnTo>
                <a:lnTo>
                  <a:pt x="263525" y="285750"/>
                </a:lnTo>
                <a:lnTo>
                  <a:pt x="266700" y="287338"/>
                </a:lnTo>
                <a:lnTo>
                  <a:pt x="266700" y="290513"/>
                </a:lnTo>
                <a:lnTo>
                  <a:pt x="263525" y="290513"/>
                </a:lnTo>
                <a:lnTo>
                  <a:pt x="263525" y="287338"/>
                </a:lnTo>
                <a:lnTo>
                  <a:pt x="261938" y="287338"/>
                </a:lnTo>
                <a:lnTo>
                  <a:pt x="260350" y="290513"/>
                </a:lnTo>
                <a:lnTo>
                  <a:pt x="257175" y="292100"/>
                </a:lnTo>
                <a:lnTo>
                  <a:pt x="255588" y="292100"/>
                </a:lnTo>
                <a:lnTo>
                  <a:pt x="255588" y="293688"/>
                </a:lnTo>
                <a:lnTo>
                  <a:pt x="255588" y="298450"/>
                </a:lnTo>
                <a:lnTo>
                  <a:pt x="255588" y="301625"/>
                </a:lnTo>
                <a:lnTo>
                  <a:pt x="255588" y="306388"/>
                </a:lnTo>
                <a:lnTo>
                  <a:pt x="257175" y="306388"/>
                </a:lnTo>
                <a:lnTo>
                  <a:pt x="257175" y="307975"/>
                </a:lnTo>
                <a:lnTo>
                  <a:pt x="260350" y="309563"/>
                </a:lnTo>
                <a:lnTo>
                  <a:pt x="260350" y="312738"/>
                </a:lnTo>
                <a:lnTo>
                  <a:pt x="261938" y="314325"/>
                </a:lnTo>
                <a:lnTo>
                  <a:pt x="261938" y="317500"/>
                </a:lnTo>
                <a:lnTo>
                  <a:pt x="263525" y="317500"/>
                </a:lnTo>
                <a:lnTo>
                  <a:pt x="263525" y="319088"/>
                </a:lnTo>
                <a:lnTo>
                  <a:pt x="263525" y="322263"/>
                </a:lnTo>
                <a:lnTo>
                  <a:pt x="263525" y="323850"/>
                </a:lnTo>
                <a:lnTo>
                  <a:pt x="263525" y="325438"/>
                </a:lnTo>
                <a:lnTo>
                  <a:pt x="263525" y="328613"/>
                </a:lnTo>
                <a:lnTo>
                  <a:pt x="266700" y="325438"/>
                </a:lnTo>
                <a:lnTo>
                  <a:pt x="268288" y="323850"/>
                </a:lnTo>
                <a:lnTo>
                  <a:pt x="271463" y="323850"/>
                </a:lnTo>
                <a:lnTo>
                  <a:pt x="268288" y="322263"/>
                </a:lnTo>
                <a:lnTo>
                  <a:pt x="268288" y="319088"/>
                </a:lnTo>
                <a:lnTo>
                  <a:pt x="266700" y="319088"/>
                </a:lnTo>
                <a:lnTo>
                  <a:pt x="266700" y="317500"/>
                </a:lnTo>
                <a:lnTo>
                  <a:pt x="263525" y="314325"/>
                </a:lnTo>
                <a:lnTo>
                  <a:pt x="263525" y="312738"/>
                </a:lnTo>
                <a:lnTo>
                  <a:pt x="266700" y="314325"/>
                </a:lnTo>
                <a:lnTo>
                  <a:pt x="268288" y="317500"/>
                </a:lnTo>
                <a:lnTo>
                  <a:pt x="271463" y="319088"/>
                </a:lnTo>
                <a:lnTo>
                  <a:pt x="273050" y="323850"/>
                </a:lnTo>
                <a:lnTo>
                  <a:pt x="276225" y="328613"/>
                </a:lnTo>
                <a:lnTo>
                  <a:pt x="277813" y="330200"/>
                </a:lnTo>
                <a:lnTo>
                  <a:pt x="279400" y="333375"/>
                </a:lnTo>
                <a:lnTo>
                  <a:pt x="282575" y="333375"/>
                </a:lnTo>
                <a:lnTo>
                  <a:pt x="284163" y="333375"/>
                </a:lnTo>
                <a:lnTo>
                  <a:pt x="287338" y="338138"/>
                </a:lnTo>
                <a:lnTo>
                  <a:pt x="292100" y="339725"/>
                </a:lnTo>
                <a:lnTo>
                  <a:pt x="293688" y="341313"/>
                </a:lnTo>
                <a:lnTo>
                  <a:pt x="295275" y="344488"/>
                </a:lnTo>
                <a:lnTo>
                  <a:pt x="298450" y="346075"/>
                </a:lnTo>
                <a:lnTo>
                  <a:pt x="303213" y="350838"/>
                </a:lnTo>
                <a:lnTo>
                  <a:pt x="307975" y="355601"/>
                </a:lnTo>
                <a:lnTo>
                  <a:pt x="309563" y="357188"/>
                </a:lnTo>
                <a:lnTo>
                  <a:pt x="309563" y="360363"/>
                </a:lnTo>
                <a:lnTo>
                  <a:pt x="315913" y="366713"/>
                </a:lnTo>
                <a:lnTo>
                  <a:pt x="322263" y="371476"/>
                </a:lnTo>
                <a:lnTo>
                  <a:pt x="327025" y="373063"/>
                </a:lnTo>
                <a:lnTo>
                  <a:pt x="330200" y="377826"/>
                </a:lnTo>
                <a:lnTo>
                  <a:pt x="331788" y="381001"/>
                </a:lnTo>
                <a:lnTo>
                  <a:pt x="334963" y="384176"/>
                </a:lnTo>
                <a:lnTo>
                  <a:pt x="338138" y="388938"/>
                </a:lnTo>
                <a:lnTo>
                  <a:pt x="338138" y="392113"/>
                </a:lnTo>
                <a:lnTo>
                  <a:pt x="338138" y="393701"/>
                </a:lnTo>
                <a:lnTo>
                  <a:pt x="325438" y="382588"/>
                </a:lnTo>
                <a:lnTo>
                  <a:pt x="319088" y="376238"/>
                </a:lnTo>
                <a:lnTo>
                  <a:pt x="315913" y="373063"/>
                </a:lnTo>
                <a:lnTo>
                  <a:pt x="314325" y="368301"/>
                </a:lnTo>
                <a:lnTo>
                  <a:pt x="311150" y="368301"/>
                </a:lnTo>
                <a:lnTo>
                  <a:pt x="311150" y="366713"/>
                </a:lnTo>
                <a:lnTo>
                  <a:pt x="309563" y="366713"/>
                </a:lnTo>
                <a:lnTo>
                  <a:pt x="307975" y="365126"/>
                </a:lnTo>
                <a:lnTo>
                  <a:pt x="304800" y="361951"/>
                </a:lnTo>
                <a:lnTo>
                  <a:pt x="303213" y="357188"/>
                </a:lnTo>
                <a:lnTo>
                  <a:pt x="300038" y="355601"/>
                </a:lnTo>
                <a:lnTo>
                  <a:pt x="298450" y="355601"/>
                </a:lnTo>
                <a:lnTo>
                  <a:pt x="295275" y="352426"/>
                </a:lnTo>
                <a:lnTo>
                  <a:pt x="293688" y="352426"/>
                </a:lnTo>
                <a:lnTo>
                  <a:pt x="292100" y="350838"/>
                </a:lnTo>
                <a:lnTo>
                  <a:pt x="288925" y="350838"/>
                </a:lnTo>
                <a:lnTo>
                  <a:pt x="288925" y="349250"/>
                </a:lnTo>
                <a:lnTo>
                  <a:pt x="287338" y="349250"/>
                </a:lnTo>
                <a:lnTo>
                  <a:pt x="284163" y="349250"/>
                </a:lnTo>
                <a:lnTo>
                  <a:pt x="282575" y="346075"/>
                </a:lnTo>
                <a:lnTo>
                  <a:pt x="279400" y="344488"/>
                </a:lnTo>
                <a:lnTo>
                  <a:pt x="276225" y="341313"/>
                </a:lnTo>
                <a:lnTo>
                  <a:pt x="271463" y="339725"/>
                </a:lnTo>
                <a:lnTo>
                  <a:pt x="268288" y="339725"/>
                </a:lnTo>
                <a:lnTo>
                  <a:pt x="266700" y="339725"/>
                </a:lnTo>
                <a:lnTo>
                  <a:pt x="266700" y="341313"/>
                </a:lnTo>
                <a:lnTo>
                  <a:pt x="266700" y="344488"/>
                </a:lnTo>
                <a:lnTo>
                  <a:pt x="268288" y="346075"/>
                </a:lnTo>
                <a:lnTo>
                  <a:pt x="268288" y="349250"/>
                </a:lnTo>
                <a:lnTo>
                  <a:pt x="271463" y="352426"/>
                </a:lnTo>
                <a:lnTo>
                  <a:pt x="273050" y="355601"/>
                </a:lnTo>
                <a:lnTo>
                  <a:pt x="276225" y="357188"/>
                </a:lnTo>
                <a:lnTo>
                  <a:pt x="276225" y="360363"/>
                </a:lnTo>
                <a:lnTo>
                  <a:pt x="273050" y="357188"/>
                </a:lnTo>
                <a:lnTo>
                  <a:pt x="271463" y="357188"/>
                </a:lnTo>
                <a:lnTo>
                  <a:pt x="268288" y="355601"/>
                </a:lnTo>
                <a:lnTo>
                  <a:pt x="266700" y="352426"/>
                </a:lnTo>
                <a:lnTo>
                  <a:pt x="266700" y="350838"/>
                </a:lnTo>
                <a:lnTo>
                  <a:pt x="263525" y="349250"/>
                </a:lnTo>
                <a:lnTo>
                  <a:pt x="261938" y="346075"/>
                </a:lnTo>
                <a:lnTo>
                  <a:pt x="255588" y="341313"/>
                </a:lnTo>
                <a:lnTo>
                  <a:pt x="250825" y="338138"/>
                </a:lnTo>
                <a:lnTo>
                  <a:pt x="247650" y="334963"/>
                </a:lnTo>
                <a:lnTo>
                  <a:pt x="246063" y="333375"/>
                </a:lnTo>
                <a:lnTo>
                  <a:pt x="244475" y="333375"/>
                </a:lnTo>
                <a:lnTo>
                  <a:pt x="241300" y="334963"/>
                </a:lnTo>
                <a:lnTo>
                  <a:pt x="239713" y="334963"/>
                </a:lnTo>
                <a:lnTo>
                  <a:pt x="236538" y="338138"/>
                </a:lnTo>
                <a:lnTo>
                  <a:pt x="234950" y="338138"/>
                </a:lnTo>
                <a:lnTo>
                  <a:pt x="231775" y="338138"/>
                </a:lnTo>
                <a:lnTo>
                  <a:pt x="231775" y="339725"/>
                </a:lnTo>
                <a:lnTo>
                  <a:pt x="231775" y="344488"/>
                </a:lnTo>
                <a:lnTo>
                  <a:pt x="234950" y="349250"/>
                </a:lnTo>
                <a:lnTo>
                  <a:pt x="234950" y="352426"/>
                </a:lnTo>
                <a:lnTo>
                  <a:pt x="234950" y="355601"/>
                </a:lnTo>
                <a:lnTo>
                  <a:pt x="234950" y="357188"/>
                </a:lnTo>
                <a:lnTo>
                  <a:pt x="236538" y="360363"/>
                </a:lnTo>
                <a:lnTo>
                  <a:pt x="236538" y="361951"/>
                </a:lnTo>
                <a:lnTo>
                  <a:pt x="236538" y="366713"/>
                </a:lnTo>
                <a:lnTo>
                  <a:pt x="239713" y="368301"/>
                </a:lnTo>
                <a:lnTo>
                  <a:pt x="239713" y="371476"/>
                </a:lnTo>
                <a:lnTo>
                  <a:pt x="241300" y="373063"/>
                </a:lnTo>
                <a:lnTo>
                  <a:pt x="241300" y="376238"/>
                </a:lnTo>
                <a:lnTo>
                  <a:pt x="244475" y="377826"/>
                </a:lnTo>
                <a:lnTo>
                  <a:pt x="246063" y="381001"/>
                </a:lnTo>
                <a:lnTo>
                  <a:pt x="246063" y="382588"/>
                </a:lnTo>
                <a:lnTo>
                  <a:pt x="247650" y="384176"/>
                </a:lnTo>
                <a:lnTo>
                  <a:pt x="247650" y="387351"/>
                </a:lnTo>
                <a:lnTo>
                  <a:pt x="250825" y="388938"/>
                </a:lnTo>
                <a:lnTo>
                  <a:pt x="252413" y="392113"/>
                </a:lnTo>
                <a:lnTo>
                  <a:pt x="255588" y="396876"/>
                </a:lnTo>
                <a:lnTo>
                  <a:pt x="255588" y="400051"/>
                </a:lnTo>
                <a:lnTo>
                  <a:pt x="252413" y="398463"/>
                </a:lnTo>
                <a:lnTo>
                  <a:pt x="250825" y="393701"/>
                </a:lnTo>
                <a:lnTo>
                  <a:pt x="250825" y="392113"/>
                </a:lnTo>
                <a:lnTo>
                  <a:pt x="247650" y="392113"/>
                </a:lnTo>
                <a:lnTo>
                  <a:pt x="246063" y="388938"/>
                </a:lnTo>
                <a:lnTo>
                  <a:pt x="246063" y="387351"/>
                </a:lnTo>
                <a:lnTo>
                  <a:pt x="244475" y="384176"/>
                </a:lnTo>
                <a:lnTo>
                  <a:pt x="244475" y="382588"/>
                </a:lnTo>
                <a:lnTo>
                  <a:pt x="241300" y="377826"/>
                </a:lnTo>
                <a:lnTo>
                  <a:pt x="239713" y="373063"/>
                </a:lnTo>
                <a:lnTo>
                  <a:pt x="234950" y="368301"/>
                </a:lnTo>
                <a:lnTo>
                  <a:pt x="234950" y="366713"/>
                </a:lnTo>
                <a:lnTo>
                  <a:pt x="231775" y="365126"/>
                </a:lnTo>
                <a:lnTo>
                  <a:pt x="230188" y="361951"/>
                </a:lnTo>
                <a:lnTo>
                  <a:pt x="228600" y="357188"/>
                </a:lnTo>
                <a:lnTo>
                  <a:pt x="223838" y="350838"/>
                </a:lnTo>
                <a:lnTo>
                  <a:pt x="223838" y="349250"/>
                </a:lnTo>
                <a:lnTo>
                  <a:pt x="220663" y="346075"/>
                </a:lnTo>
                <a:lnTo>
                  <a:pt x="219075" y="346075"/>
                </a:lnTo>
                <a:lnTo>
                  <a:pt x="219075" y="349250"/>
                </a:lnTo>
                <a:lnTo>
                  <a:pt x="217487" y="349250"/>
                </a:lnTo>
                <a:lnTo>
                  <a:pt x="214312" y="349250"/>
                </a:lnTo>
                <a:lnTo>
                  <a:pt x="212725" y="346075"/>
                </a:lnTo>
                <a:lnTo>
                  <a:pt x="212725" y="344488"/>
                </a:lnTo>
                <a:lnTo>
                  <a:pt x="209550" y="346075"/>
                </a:lnTo>
                <a:lnTo>
                  <a:pt x="207962" y="346075"/>
                </a:lnTo>
                <a:lnTo>
                  <a:pt x="204787" y="344488"/>
                </a:lnTo>
                <a:lnTo>
                  <a:pt x="201612" y="344488"/>
                </a:lnTo>
                <a:lnTo>
                  <a:pt x="198437" y="341313"/>
                </a:lnTo>
                <a:lnTo>
                  <a:pt x="198437" y="339725"/>
                </a:lnTo>
                <a:lnTo>
                  <a:pt x="196850" y="339725"/>
                </a:lnTo>
                <a:lnTo>
                  <a:pt x="196850" y="338138"/>
                </a:lnTo>
                <a:lnTo>
                  <a:pt x="193675" y="338138"/>
                </a:lnTo>
                <a:lnTo>
                  <a:pt x="192087" y="338138"/>
                </a:lnTo>
                <a:lnTo>
                  <a:pt x="188912" y="338138"/>
                </a:lnTo>
                <a:lnTo>
                  <a:pt x="187325" y="339725"/>
                </a:lnTo>
                <a:lnTo>
                  <a:pt x="187325" y="341313"/>
                </a:lnTo>
                <a:lnTo>
                  <a:pt x="188912" y="344488"/>
                </a:lnTo>
                <a:lnTo>
                  <a:pt x="188912" y="346075"/>
                </a:lnTo>
                <a:lnTo>
                  <a:pt x="188912" y="349250"/>
                </a:lnTo>
                <a:lnTo>
                  <a:pt x="187325" y="350838"/>
                </a:lnTo>
                <a:lnTo>
                  <a:pt x="187325" y="355601"/>
                </a:lnTo>
                <a:lnTo>
                  <a:pt x="185737" y="357188"/>
                </a:lnTo>
                <a:lnTo>
                  <a:pt x="187325" y="360363"/>
                </a:lnTo>
                <a:lnTo>
                  <a:pt x="185737" y="360363"/>
                </a:lnTo>
                <a:lnTo>
                  <a:pt x="185737" y="361951"/>
                </a:lnTo>
                <a:lnTo>
                  <a:pt x="185737" y="365126"/>
                </a:lnTo>
                <a:lnTo>
                  <a:pt x="185737" y="368301"/>
                </a:lnTo>
                <a:lnTo>
                  <a:pt x="185737" y="371476"/>
                </a:lnTo>
                <a:lnTo>
                  <a:pt x="185737" y="373063"/>
                </a:lnTo>
                <a:lnTo>
                  <a:pt x="185737" y="376238"/>
                </a:lnTo>
                <a:lnTo>
                  <a:pt x="188912" y="376238"/>
                </a:lnTo>
                <a:lnTo>
                  <a:pt x="188912" y="377826"/>
                </a:lnTo>
                <a:lnTo>
                  <a:pt x="187325" y="377826"/>
                </a:lnTo>
                <a:lnTo>
                  <a:pt x="185737" y="377826"/>
                </a:lnTo>
                <a:lnTo>
                  <a:pt x="185737" y="381001"/>
                </a:lnTo>
                <a:lnTo>
                  <a:pt x="187325" y="381001"/>
                </a:lnTo>
                <a:lnTo>
                  <a:pt x="187325" y="382588"/>
                </a:lnTo>
                <a:lnTo>
                  <a:pt x="187325" y="384176"/>
                </a:lnTo>
                <a:lnTo>
                  <a:pt x="187325" y="387351"/>
                </a:lnTo>
                <a:lnTo>
                  <a:pt x="185737" y="387351"/>
                </a:lnTo>
                <a:lnTo>
                  <a:pt x="182562" y="387351"/>
                </a:lnTo>
                <a:lnTo>
                  <a:pt x="182562" y="384176"/>
                </a:lnTo>
                <a:lnTo>
                  <a:pt x="180975" y="382588"/>
                </a:lnTo>
                <a:lnTo>
                  <a:pt x="180975" y="381001"/>
                </a:lnTo>
                <a:lnTo>
                  <a:pt x="177800" y="377826"/>
                </a:lnTo>
                <a:lnTo>
                  <a:pt x="177800" y="376238"/>
                </a:lnTo>
                <a:lnTo>
                  <a:pt x="180975" y="376238"/>
                </a:lnTo>
                <a:lnTo>
                  <a:pt x="182562" y="376238"/>
                </a:lnTo>
                <a:lnTo>
                  <a:pt x="182562" y="373063"/>
                </a:lnTo>
                <a:lnTo>
                  <a:pt x="182562" y="371476"/>
                </a:lnTo>
                <a:lnTo>
                  <a:pt x="180975" y="366713"/>
                </a:lnTo>
                <a:lnTo>
                  <a:pt x="180975" y="365126"/>
                </a:lnTo>
                <a:lnTo>
                  <a:pt x="180975" y="361951"/>
                </a:lnTo>
                <a:lnTo>
                  <a:pt x="180975" y="360363"/>
                </a:lnTo>
                <a:lnTo>
                  <a:pt x="180975" y="357188"/>
                </a:lnTo>
                <a:lnTo>
                  <a:pt x="180975" y="355601"/>
                </a:lnTo>
                <a:lnTo>
                  <a:pt x="177800" y="352426"/>
                </a:lnTo>
                <a:lnTo>
                  <a:pt x="176212" y="352426"/>
                </a:lnTo>
                <a:lnTo>
                  <a:pt x="176212" y="360363"/>
                </a:lnTo>
                <a:lnTo>
                  <a:pt x="173037" y="365126"/>
                </a:lnTo>
                <a:lnTo>
                  <a:pt x="173037" y="366713"/>
                </a:lnTo>
                <a:lnTo>
                  <a:pt x="171450" y="368301"/>
                </a:lnTo>
                <a:lnTo>
                  <a:pt x="171450" y="371476"/>
                </a:lnTo>
                <a:lnTo>
                  <a:pt x="169862" y="373063"/>
                </a:lnTo>
                <a:lnTo>
                  <a:pt x="169862" y="376238"/>
                </a:lnTo>
                <a:lnTo>
                  <a:pt x="169862" y="377826"/>
                </a:lnTo>
                <a:lnTo>
                  <a:pt x="169862" y="382588"/>
                </a:lnTo>
                <a:lnTo>
                  <a:pt x="166687" y="382588"/>
                </a:lnTo>
                <a:lnTo>
                  <a:pt x="166687" y="381001"/>
                </a:lnTo>
                <a:lnTo>
                  <a:pt x="166687" y="377826"/>
                </a:lnTo>
                <a:lnTo>
                  <a:pt x="166687" y="376238"/>
                </a:lnTo>
                <a:lnTo>
                  <a:pt x="166687" y="373063"/>
                </a:lnTo>
                <a:lnTo>
                  <a:pt x="166687" y="371476"/>
                </a:lnTo>
                <a:lnTo>
                  <a:pt x="165100" y="366713"/>
                </a:lnTo>
                <a:lnTo>
                  <a:pt x="165100" y="365126"/>
                </a:lnTo>
                <a:lnTo>
                  <a:pt x="165100" y="361951"/>
                </a:lnTo>
                <a:lnTo>
                  <a:pt x="166687" y="360363"/>
                </a:lnTo>
                <a:lnTo>
                  <a:pt x="166687" y="357188"/>
                </a:lnTo>
                <a:lnTo>
                  <a:pt x="166687" y="355601"/>
                </a:lnTo>
                <a:lnTo>
                  <a:pt x="165100" y="352426"/>
                </a:lnTo>
                <a:lnTo>
                  <a:pt x="161925" y="349250"/>
                </a:lnTo>
                <a:lnTo>
                  <a:pt x="160337" y="344488"/>
                </a:lnTo>
                <a:lnTo>
                  <a:pt x="160337" y="341313"/>
                </a:lnTo>
                <a:lnTo>
                  <a:pt x="157162" y="341313"/>
                </a:lnTo>
                <a:lnTo>
                  <a:pt x="157162" y="339725"/>
                </a:lnTo>
                <a:lnTo>
                  <a:pt x="155575" y="338138"/>
                </a:lnTo>
                <a:lnTo>
                  <a:pt x="153987" y="339725"/>
                </a:lnTo>
                <a:lnTo>
                  <a:pt x="150812" y="341313"/>
                </a:lnTo>
                <a:lnTo>
                  <a:pt x="150812" y="346075"/>
                </a:lnTo>
                <a:lnTo>
                  <a:pt x="149225" y="349250"/>
                </a:lnTo>
                <a:lnTo>
                  <a:pt x="146050" y="350838"/>
                </a:lnTo>
                <a:lnTo>
                  <a:pt x="144462" y="352426"/>
                </a:lnTo>
                <a:lnTo>
                  <a:pt x="142875" y="357188"/>
                </a:lnTo>
                <a:lnTo>
                  <a:pt x="138112" y="360363"/>
                </a:lnTo>
                <a:lnTo>
                  <a:pt x="134937" y="360363"/>
                </a:lnTo>
                <a:lnTo>
                  <a:pt x="130175" y="361951"/>
                </a:lnTo>
                <a:lnTo>
                  <a:pt x="127000" y="365126"/>
                </a:lnTo>
                <a:lnTo>
                  <a:pt x="123825" y="365126"/>
                </a:lnTo>
                <a:lnTo>
                  <a:pt x="122237" y="365126"/>
                </a:lnTo>
                <a:lnTo>
                  <a:pt x="122237" y="361951"/>
                </a:lnTo>
                <a:lnTo>
                  <a:pt x="119062" y="361951"/>
                </a:lnTo>
                <a:lnTo>
                  <a:pt x="117475" y="360363"/>
                </a:lnTo>
                <a:lnTo>
                  <a:pt x="112712" y="357188"/>
                </a:lnTo>
                <a:lnTo>
                  <a:pt x="112712" y="355601"/>
                </a:lnTo>
                <a:lnTo>
                  <a:pt x="111125" y="355601"/>
                </a:lnTo>
                <a:lnTo>
                  <a:pt x="96837" y="366713"/>
                </a:lnTo>
                <a:lnTo>
                  <a:pt x="95250" y="365126"/>
                </a:lnTo>
                <a:lnTo>
                  <a:pt x="96837" y="361951"/>
                </a:lnTo>
                <a:lnTo>
                  <a:pt x="98425" y="360363"/>
                </a:lnTo>
                <a:lnTo>
                  <a:pt x="101600" y="357188"/>
                </a:lnTo>
                <a:lnTo>
                  <a:pt x="101600" y="355601"/>
                </a:lnTo>
                <a:lnTo>
                  <a:pt x="98425" y="355601"/>
                </a:lnTo>
                <a:lnTo>
                  <a:pt x="96837" y="352426"/>
                </a:lnTo>
                <a:lnTo>
                  <a:pt x="95250" y="355601"/>
                </a:lnTo>
                <a:lnTo>
                  <a:pt x="92075" y="355601"/>
                </a:lnTo>
                <a:lnTo>
                  <a:pt x="87312" y="355601"/>
                </a:lnTo>
                <a:lnTo>
                  <a:pt x="82550" y="357188"/>
                </a:lnTo>
                <a:lnTo>
                  <a:pt x="80962" y="357188"/>
                </a:lnTo>
                <a:lnTo>
                  <a:pt x="79375" y="357188"/>
                </a:lnTo>
                <a:lnTo>
                  <a:pt x="79375" y="360363"/>
                </a:lnTo>
                <a:lnTo>
                  <a:pt x="76200" y="360363"/>
                </a:lnTo>
                <a:lnTo>
                  <a:pt x="76200" y="357188"/>
                </a:lnTo>
                <a:lnTo>
                  <a:pt x="74612" y="357188"/>
                </a:lnTo>
                <a:lnTo>
                  <a:pt x="71437" y="357188"/>
                </a:lnTo>
                <a:lnTo>
                  <a:pt x="71437" y="355601"/>
                </a:lnTo>
                <a:lnTo>
                  <a:pt x="69850" y="355601"/>
                </a:lnTo>
                <a:lnTo>
                  <a:pt x="69850" y="352426"/>
                </a:lnTo>
                <a:lnTo>
                  <a:pt x="66675" y="352426"/>
                </a:lnTo>
                <a:lnTo>
                  <a:pt x="63500" y="350838"/>
                </a:lnTo>
                <a:lnTo>
                  <a:pt x="60325" y="349250"/>
                </a:lnTo>
                <a:lnTo>
                  <a:pt x="58737" y="349250"/>
                </a:lnTo>
                <a:lnTo>
                  <a:pt x="55562" y="349250"/>
                </a:lnTo>
                <a:lnTo>
                  <a:pt x="55562" y="346075"/>
                </a:lnTo>
                <a:lnTo>
                  <a:pt x="53975" y="346075"/>
                </a:lnTo>
                <a:lnTo>
                  <a:pt x="52387" y="344488"/>
                </a:lnTo>
                <a:lnTo>
                  <a:pt x="49212" y="344488"/>
                </a:lnTo>
                <a:lnTo>
                  <a:pt x="47625" y="341313"/>
                </a:lnTo>
                <a:lnTo>
                  <a:pt x="47625" y="339725"/>
                </a:lnTo>
                <a:lnTo>
                  <a:pt x="44450" y="339725"/>
                </a:lnTo>
                <a:lnTo>
                  <a:pt x="42862" y="338138"/>
                </a:lnTo>
                <a:lnTo>
                  <a:pt x="39687" y="334963"/>
                </a:lnTo>
                <a:lnTo>
                  <a:pt x="38100" y="333375"/>
                </a:lnTo>
                <a:lnTo>
                  <a:pt x="38100" y="330200"/>
                </a:lnTo>
                <a:lnTo>
                  <a:pt x="36512" y="328613"/>
                </a:lnTo>
                <a:lnTo>
                  <a:pt x="33337" y="325438"/>
                </a:lnTo>
                <a:lnTo>
                  <a:pt x="33337" y="323850"/>
                </a:lnTo>
                <a:lnTo>
                  <a:pt x="31750" y="323850"/>
                </a:lnTo>
                <a:lnTo>
                  <a:pt x="28575" y="322263"/>
                </a:lnTo>
                <a:lnTo>
                  <a:pt x="23812" y="322263"/>
                </a:lnTo>
                <a:lnTo>
                  <a:pt x="20637" y="322263"/>
                </a:lnTo>
                <a:lnTo>
                  <a:pt x="17462" y="322263"/>
                </a:lnTo>
                <a:lnTo>
                  <a:pt x="12700" y="322263"/>
                </a:lnTo>
                <a:lnTo>
                  <a:pt x="12700" y="319088"/>
                </a:lnTo>
                <a:lnTo>
                  <a:pt x="11112" y="317500"/>
                </a:lnTo>
                <a:lnTo>
                  <a:pt x="12700" y="317500"/>
                </a:lnTo>
                <a:lnTo>
                  <a:pt x="12700" y="314325"/>
                </a:lnTo>
                <a:lnTo>
                  <a:pt x="12700" y="312738"/>
                </a:lnTo>
                <a:lnTo>
                  <a:pt x="12700" y="309563"/>
                </a:lnTo>
                <a:lnTo>
                  <a:pt x="12700" y="306388"/>
                </a:lnTo>
                <a:lnTo>
                  <a:pt x="11112" y="303213"/>
                </a:lnTo>
                <a:lnTo>
                  <a:pt x="11112" y="301625"/>
                </a:lnTo>
                <a:lnTo>
                  <a:pt x="11112" y="298450"/>
                </a:lnTo>
                <a:lnTo>
                  <a:pt x="11112" y="296863"/>
                </a:lnTo>
                <a:lnTo>
                  <a:pt x="11112" y="293688"/>
                </a:lnTo>
                <a:lnTo>
                  <a:pt x="7937" y="293688"/>
                </a:lnTo>
                <a:lnTo>
                  <a:pt x="7937" y="296863"/>
                </a:lnTo>
                <a:lnTo>
                  <a:pt x="6350" y="296863"/>
                </a:lnTo>
                <a:lnTo>
                  <a:pt x="6350" y="298450"/>
                </a:lnTo>
                <a:lnTo>
                  <a:pt x="4762" y="298450"/>
                </a:lnTo>
                <a:lnTo>
                  <a:pt x="1587" y="298450"/>
                </a:lnTo>
                <a:lnTo>
                  <a:pt x="0" y="296863"/>
                </a:lnTo>
                <a:lnTo>
                  <a:pt x="1587" y="296863"/>
                </a:lnTo>
                <a:lnTo>
                  <a:pt x="4762" y="296863"/>
                </a:lnTo>
                <a:lnTo>
                  <a:pt x="4762" y="293688"/>
                </a:lnTo>
                <a:lnTo>
                  <a:pt x="6350" y="292100"/>
                </a:lnTo>
                <a:lnTo>
                  <a:pt x="7937" y="292100"/>
                </a:lnTo>
                <a:lnTo>
                  <a:pt x="7937" y="290513"/>
                </a:lnTo>
                <a:lnTo>
                  <a:pt x="7937" y="287338"/>
                </a:lnTo>
                <a:lnTo>
                  <a:pt x="7937" y="285750"/>
                </a:lnTo>
                <a:lnTo>
                  <a:pt x="11112" y="277813"/>
                </a:lnTo>
                <a:lnTo>
                  <a:pt x="12700" y="277813"/>
                </a:lnTo>
                <a:lnTo>
                  <a:pt x="15875" y="276225"/>
                </a:lnTo>
                <a:lnTo>
                  <a:pt x="15875" y="274638"/>
                </a:lnTo>
                <a:lnTo>
                  <a:pt x="15875" y="271463"/>
                </a:lnTo>
                <a:lnTo>
                  <a:pt x="12700" y="269875"/>
                </a:lnTo>
                <a:lnTo>
                  <a:pt x="11112" y="266700"/>
                </a:lnTo>
                <a:lnTo>
                  <a:pt x="7937" y="265113"/>
                </a:lnTo>
                <a:lnTo>
                  <a:pt x="7937" y="263525"/>
                </a:lnTo>
                <a:lnTo>
                  <a:pt x="7937" y="258763"/>
                </a:lnTo>
                <a:lnTo>
                  <a:pt x="7937" y="255588"/>
                </a:lnTo>
                <a:lnTo>
                  <a:pt x="6350" y="255588"/>
                </a:lnTo>
                <a:lnTo>
                  <a:pt x="7937" y="254000"/>
                </a:lnTo>
                <a:lnTo>
                  <a:pt x="6350" y="254000"/>
                </a:lnTo>
                <a:lnTo>
                  <a:pt x="4762" y="250825"/>
                </a:lnTo>
                <a:lnTo>
                  <a:pt x="6350" y="250825"/>
                </a:lnTo>
                <a:lnTo>
                  <a:pt x="6350" y="249238"/>
                </a:lnTo>
                <a:lnTo>
                  <a:pt x="6350" y="247650"/>
                </a:lnTo>
                <a:lnTo>
                  <a:pt x="7937" y="244475"/>
                </a:lnTo>
                <a:lnTo>
                  <a:pt x="7937" y="242888"/>
                </a:lnTo>
                <a:lnTo>
                  <a:pt x="11112" y="239713"/>
                </a:lnTo>
                <a:lnTo>
                  <a:pt x="12700" y="239713"/>
                </a:lnTo>
                <a:lnTo>
                  <a:pt x="15875" y="239713"/>
                </a:lnTo>
                <a:lnTo>
                  <a:pt x="17462" y="238125"/>
                </a:lnTo>
                <a:lnTo>
                  <a:pt x="20637" y="238125"/>
                </a:lnTo>
                <a:lnTo>
                  <a:pt x="20637" y="234950"/>
                </a:lnTo>
                <a:lnTo>
                  <a:pt x="22225" y="234950"/>
                </a:lnTo>
                <a:lnTo>
                  <a:pt x="23812" y="234950"/>
                </a:lnTo>
                <a:lnTo>
                  <a:pt x="26987" y="228600"/>
                </a:lnTo>
                <a:lnTo>
                  <a:pt x="26987" y="227013"/>
                </a:lnTo>
                <a:lnTo>
                  <a:pt x="23812" y="227013"/>
                </a:lnTo>
                <a:lnTo>
                  <a:pt x="22225" y="223838"/>
                </a:lnTo>
                <a:lnTo>
                  <a:pt x="22225" y="222250"/>
                </a:lnTo>
                <a:lnTo>
                  <a:pt x="22225" y="219075"/>
                </a:lnTo>
                <a:lnTo>
                  <a:pt x="22225" y="217488"/>
                </a:lnTo>
                <a:lnTo>
                  <a:pt x="22225" y="215900"/>
                </a:lnTo>
                <a:lnTo>
                  <a:pt x="22225" y="211137"/>
                </a:lnTo>
                <a:lnTo>
                  <a:pt x="23812" y="207962"/>
                </a:lnTo>
                <a:lnTo>
                  <a:pt x="22225" y="207962"/>
                </a:lnTo>
                <a:lnTo>
                  <a:pt x="22225" y="206375"/>
                </a:lnTo>
                <a:lnTo>
                  <a:pt x="23812" y="206375"/>
                </a:lnTo>
                <a:lnTo>
                  <a:pt x="26987" y="206375"/>
                </a:lnTo>
                <a:lnTo>
                  <a:pt x="28575" y="206375"/>
                </a:lnTo>
                <a:lnTo>
                  <a:pt x="31750" y="206375"/>
                </a:lnTo>
                <a:lnTo>
                  <a:pt x="33337" y="206375"/>
                </a:lnTo>
                <a:lnTo>
                  <a:pt x="36512" y="203200"/>
                </a:lnTo>
                <a:lnTo>
                  <a:pt x="38100" y="203200"/>
                </a:lnTo>
                <a:lnTo>
                  <a:pt x="39687" y="203200"/>
                </a:lnTo>
                <a:lnTo>
                  <a:pt x="42862" y="203200"/>
                </a:lnTo>
                <a:lnTo>
                  <a:pt x="44450" y="201612"/>
                </a:lnTo>
                <a:lnTo>
                  <a:pt x="44450" y="200025"/>
                </a:lnTo>
                <a:lnTo>
                  <a:pt x="42862" y="200025"/>
                </a:lnTo>
                <a:lnTo>
                  <a:pt x="39687" y="196850"/>
                </a:lnTo>
                <a:lnTo>
                  <a:pt x="38100" y="195262"/>
                </a:lnTo>
                <a:lnTo>
                  <a:pt x="38100" y="192087"/>
                </a:lnTo>
                <a:lnTo>
                  <a:pt x="39687" y="190500"/>
                </a:lnTo>
                <a:lnTo>
                  <a:pt x="42862" y="190500"/>
                </a:lnTo>
                <a:lnTo>
                  <a:pt x="42862" y="192087"/>
                </a:lnTo>
                <a:lnTo>
                  <a:pt x="44450" y="192087"/>
                </a:lnTo>
                <a:lnTo>
                  <a:pt x="47625" y="190500"/>
                </a:lnTo>
                <a:lnTo>
                  <a:pt x="47625" y="188912"/>
                </a:lnTo>
                <a:lnTo>
                  <a:pt x="47625" y="185737"/>
                </a:lnTo>
                <a:lnTo>
                  <a:pt x="44450" y="185737"/>
                </a:lnTo>
                <a:lnTo>
                  <a:pt x="44450" y="184150"/>
                </a:lnTo>
                <a:lnTo>
                  <a:pt x="44450" y="180975"/>
                </a:lnTo>
                <a:lnTo>
                  <a:pt x="44450" y="179387"/>
                </a:lnTo>
                <a:lnTo>
                  <a:pt x="47625" y="179387"/>
                </a:lnTo>
                <a:lnTo>
                  <a:pt x="49212" y="176212"/>
                </a:lnTo>
                <a:lnTo>
                  <a:pt x="52387" y="176212"/>
                </a:lnTo>
                <a:lnTo>
                  <a:pt x="52387" y="174625"/>
                </a:lnTo>
                <a:lnTo>
                  <a:pt x="49212" y="173037"/>
                </a:lnTo>
                <a:lnTo>
                  <a:pt x="49212" y="169862"/>
                </a:lnTo>
                <a:lnTo>
                  <a:pt x="49212" y="165100"/>
                </a:lnTo>
                <a:lnTo>
                  <a:pt x="49212" y="163512"/>
                </a:lnTo>
                <a:lnTo>
                  <a:pt x="49212" y="160337"/>
                </a:lnTo>
                <a:lnTo>
                  <a:pt x="49212" y="157162"/>
                </a:lnTo>
                <a:lnTo>
                  <a:pt x="49212" y="152400"/>
                </a:lnTo>
                <a:lnTo>
                  <a:pt x="49212" y="149225"/>
                </a:lnTo>
                <a:lnTo>
                  <a:pt x="49212" y="147637"/>
                </a:lnTo>
                <a:lnTo>
                  <a:pt x="49212" y="144462"/>
                </a:lnTo>
                <a:lnTo>
                  <a:pt x="49212" y="142875"/>
                </a:lnTo>
                <a:lnTo>
                  <a:pt x="47625" y="142875"/>
                </a:lnTo>
                <a:lnTo>
                  <a:pt x="44450" y="142875"/>
                </a:lnTo>
                <a:lnTo>
                  <a:pt x="42862" y="141287"/>
                </a:lnTo>
                <a:lnTo>
                  <a:pt x="39687" y="138113"/>
                </a:lnTo>
                <a:lnTo>
                  <a:pt x="38100" y="136525"/>
                </a:lnTo>
                <a:lnTo>
                  <a:pt x="36512" y="136525"/>
                </a:lnTo>
                <a:lnTo>
                  <a:pt x="36512" y="133350"/>
                </a:lnTo>
                <a:lnTo>
                  <a:pt x="38100" y="133350"/>
                </a:lnTo>
                <a:lnTo>
                  <a:pt x="39687" y="133350"/>
                </a:lnTo>
                <a:lnTo>
                  <a:pt x="39687" y="136525"/>
                </a:lnTo>
                <a:lnTo>
                  <a:pt x="42862" y="136525"/>
                </a:lnTo>
                <a:lnTo>
                  <a:pt x="42862" y="133350"/>
                </a:lnTo>
                <a:lnTo>
                  <a:pt x="44450" y="133350"/>
                </a:lnTo>
                <a:lnTo>
                  <a:pt x="49212" y="133350"/>
                </a:lnTo>
                <a:lnTo>
                  <a:pt x="49212" y="136525"/>
                </a:lnTo>
                <a:lnTo>
                  <a:pt x="53975" y="127000"/>
                </a:lnTo>
                <a:lnTo>
                  <a:pt x="53975" y="125413"/>
                </a:lnTo>
                <a:lnTo>
                  <a:pt x="55562" y="120650"/>
                </a:lnTo>
                <a:lnTo>
                  <a:pt x="58737" y="120650"/>
                </a:lnTo>
                <a:lnTo>
                  <a:pt x="60325" y="117475"/>
                </a:lnTo>
                <a:lnTo>
                  <a:pt x="63500" y="117475"/>
                </a:lnTo>
                <a:lnTo>
                  <a:pt x="65087" y="115888"/>
                </a:lnTo>
                <a:lnTo>
                  <a:pt x="66675" y="111125"/>
                </a:lnTo>
                <a:lnTo>
                  <a:pt x="65087" y="109537"/>
                </a:lnTo>
                <a:lnTo>
                  <a:pt x="63500" y="106362"/>
                </a:lnTo>
                <a:lnTo>
                  <a:pt x="58737" y="104775"/>
                </a:lnTo>
                <a:lnTo>
                  <a:pt x="55562" y="101600"/>
                </a:lnTo>
                <a:lnTo>
                  <a:pt x="53975" y="101600"/>
                </a:lnTo>
                <a:lnTo>
                  <a:pt x="53975" y="100012"/>
                </a:lnTo>
                <a:lnTo>
                  <a:pt x="52387" y="98425"/>
                </a:lnTo>
                <a:lnTo>
                  <a:pt x="52387" y="88900"/>
                </a:lnTo>
                <a:lnTo>
                  <a:pt x="52387" y="84137"/>
                </a:lnTo>
                <a:lnTo>
                  <a:pt x="53975" y="68262"/>
                </a:lnTo>
                <a:lnTo>
                  <a:pt x="53975" y="66675"/>
                </a:lnTo>
                <a:lnTo>
                  <a:pt x="53975" y="63500"/>
                </a:lnTo>
                <a:lnTo>
                  <a:pt x="55562" y="58737"/>
                </a:lnTo>
                <a:lnTo>
                  <a:pt x="55562" y="57150"/>
                </a:lnTo>
                <a:lnTo>
                  <a:pt x="58737" y="53975"/>
                </a:lnTo>
                <a:lnTo>
                  <a:pt x="58737" y="52387"/>
                </a:lnTo>
                <a:lnTo>
                  <a:pt x="60325" y="50800"/>
                </a:lnTo>
                <a:lnTo>
                  <a:pt x="63500" y="47625"/>
                </a:lnTo>
                <a:lnTo>
                  <a:pt x="65087" y="47625"/>
                </a:lnTo>
                <a:lnTo>
                  <a:pt x="65087" y="46037"/>
                </a:lnTo>
                <a:lnTo>
                  <a:pt x="65087" y="42862"/>
                </a:lnTo>
                <a:lnTo>
                  <a:pt x="66675" y="41275"/>
                </a:lnTo>
                <a:lnTo>
                  <a:pt x="69850" y="36512"/>
                </a:lnTo>
                <a:lnTo>
                  <a:pt x="69850" y="34925"/>
                </a:lnTo>
                <a:lnTo>
                  <a:pt x="69850" y="31750"/>
                </a:lnTo>
                <a:lnTo>
                  <a:pt x="71437" y="31750"/>
                </a:lnTo>
                <a:lnTo>
                  <a:pt x="74612" y="30162"/>
                </a:lnTo>
                <a:lnTo>
                  <a:pt x="79375" y="30162"/>
                </a:lnTo>
                <a:lnTo>
                  <a:pt x="85725" y="30162"/>
                </a:lnTo>
                <a:lnTo>
                  <a:pt x="87312" y="30162"/>
                </a:lnTo>
                <a:lnTo>
                  <a:pt x="90487" y="30162"/>
                </a:lnTo>
                <a:lnTo>
                  <a:pt x="92075" y="26987"/>
                </a:lnTo>
                <a:lnTo>
                  <a:pt x="95250" y="26987"/>
                </a:lnTo>
                <a:lnTo>
                  <a:pt x="96837" y="26987"/>
                </a:lnTo>
                <a:lnTo>
                  <a:pt x="98425" y="25400"/>
                </a:lnTo>
                <a:lnTo>
                  <a:pt x="101600" y="25400"/>
                </a:lnTo>
                <a:lnTo>
                  <a:pt x="103187" y="23812"/>
                </a:lnTo>
                <a:lnTo>
                  <a:pt x="106362" y="25400"/>
                </a:lnTo>
                <a:lnTo>
                  <a:pt x="107950" y="23812"/>
                </a:lnTo>
                <a:lnTo>
                  <a:pt x="111125" y="20637"/>
                </a:lnTo>
                <a:lnTo>
                  <a:pt x="111125" y="19050"/>
                </a:lnTo>
                <a:lnTo>
                  <a:pt x="112712" y="19050"/>
                </a:lnTo>
                <a:lnTo>
                  <a:pt x="114300" y="19050"/>
                </a:lnTo>
                <a:lnTo>
                  <a:pt x="119062" y="19050"/>
                </a:lnTo>
                <a:lnTo>
                  <a:pt x="122237" y="19050"/>
                </a:lnTo>
                <a:lnTo>
                  <a:pt x="123825" y="19050"/>
                </a:lnTo>
                <a:lnTo>
                  <a:pt x="127000" y="20637"/>
                </a:lnTo>
                <a:lnTo>
                  <a:pt x="130175" y="23812"/>
                </a:lnTo>
                <a:lnTo>
                  <a:pt x="133350" y="23812"/>
                </a:lnTo>
                <a:lnTo>
                  <a:pt x="134937" y="23812"/>
                </a:lnTo>
                <a:lnTo>
                  <a:pt x="139700" y="23812"/>
                </a:lnTo>
                <a:lnTo>
                  <a:pt x="142875" y="25400"/>
                </a:lnTo>
                <a:lnTo>
                  <a:pt x="144462" y="25400"/>
                </a:lnTo>
                <a:lnTo>
                  <a:pt x="146050" y="23812"/>
                </a:lnTo>
                <a:lnTo>
                  <a:pt x="146050" y="20637"/>
                </a:lnTo>
                <a:lnTo>
                  <a:pt x="149225" y="19050"/>
                </a:lnTo>
                <a:lnTo>
                  <a:pt x="150812" y="20637"/>
                </a:lnTo>
                <a:lnTo>
                  <a:pt x="150812" y="23812"/>
                </a:lnTo>
                <a:lnTo>
                  <a:pt x="150812" y="25400"/>
                </a:lnTo>
                <a:lnTo>
                  <a:pt x="150812" y="26987"/>
                </a:lnTo>
                <a:lnTo>
                  <a:pt x="150812" y="30162"/>
                </a:lnTo>
                <a:lnTo>
                  <a:pt x="155575" y="30162"/>
                </a:lnTo>
                <a:lnTo>
                  <a:pt x="157162" y="30162"/>
                </a:lnTo>
                <a:lnTo>
                  <a:pt x="160337" y="26987"/>
                </a:lnTo>
                <a:lnTo>
                  <a:pt x="161925" y="25400"/>
                </a:lnTo>
                <a:lnTo>
                  <a:pt x="165100" y="23812"/>
                </a:lnTo>
                <a:lnTo>
                  <a:pt x="166687" y="23812"/>
                </a:lnTo>
                <a:lnTo>
                  <a:pt x="169862" y="20637"/>
                </a:lnTo>
                <a:lnTo>
                  <a:pt x="171450" y="20637"/>
                </a:lnTo>
                <a:lnTo>
                  <a:pt x="173037" y="19050"/>
                </a:lnTo>
                <a:lnTo>
                  <a:pt x="176212" y="19050"/>
                </a:lnTo>
                <a:lnTo>
                  <a:pt x="177800" y="15875"/>
                </a:lnTo>
                <a:lnTo>
                  <a:pt x="180975" y="19050"/>
                </a:lnTo>
                <a:lnTo>
                  <a:pt x="182562" y="20637"/>
                </a:lnTo>
                <a:lnTo>
                  <a:pt x="182562" y="23812"/>
                </a:lnTo>
                <a:lnTo>
                  <a:pt x="185737" y="23812"/>
                </a:lnTo>
                <a:lnTo>
                  <a:pt x="187325" y="23812"/>
                </a:lnTo>
                <a:lnTo>
                  <a:pt x="188912" y="23812"/>
                </a:lnTo>
                <a:lnTo>
                  <a:pt x="188912" y="20637"/>
                </a:lnTo>
                <a:lnTo>
                  <a:pt x="192087" y="20637"/>
                </a:lnTo>
                <a:lnTo>
                  <a:pt x="193675" y="19050"/>
                </a:lnTo>
                <a:lnTo>
                  <a:pt x="198437" y="19050"/>
                </a:lnTo>
                <a:lnTo>
                  <a:pt x="201612" y="15875"/>
                </a:lnTo>
                <a:lnTo>
                  <a:pt x="203200" y="19050"/>
                </a:lnTo>
                <a:lnTo>
                  <a:pt x="204787" y="19050"/>
                </a:lnTo>
                <a:lnTo>
                  <a:pt x="207962" y="15875"/>
                </a:lnTo>
                <a:lnTo>
                  <a:pt x="207962" y="14287"/>
                </a:lnTo>
                <a:lnTo>
                  <a:pt x="209550" y="14287"/>
                </a:lnTo>
                <a:lnTo>
                  <a:pt x="212725" y="14287"/>
                </a:lnTo>
                <a:lnTo>
                  <a:pt x="214312" y="14287"/>
                </a:lnTo>
                <a:lnTo>
                  <a:pt x="217487" y="14287"/>
                </a:lnTo>
                <a:lnTo>
                  <a:pt x="220663" y="11112"/>
                </a:lnTo>
                <a:lnTo>
                  <a:pt x="223838" y="9525"/>
                </a:lnTo>
                <a:lnTo>
                  <a:pt x="228600" y="9525"/>
                </a:lnTo>
                <a:lnTo>
                  <a:pt x="230188" y="7937"/>
                </a:lnTo>
                <a:lnTo>
                  <a:pt x="234950" y="7937"/>
                </a:lnTo>
                <a:close/>
                <a:moveTo>
                  <a:pt x="246063" y="0"/>
                </a:moveTo>
                <a:lnTo>
                  <a:pt x="247650" y="0"/>
                </a:lnTo>
                <a:lnTo>
                  <a:pt x="247650" y="3175"/>
                </a:lnTo>
                <a:lnTo>
                  <a:pt x="246063" y="3175"/>
                </a:lnTo>
                <a:lnTo>
                  <a:pt x="244475" y="4762"/>
                </a:lnTo>
                <a:lnTo>
                  <a:pt x="241300" y="4762"/>
                </a:lnTo>
                <a:lnTo>
                  <a:pt x="241300" y="3175"/>
                </a:lnTo>
                <a:lnTo>
                  <a:pt x="244475" y="3175"/>
                </a:lnTo>
                <a:close/>
              </a:path>
            </a:pathLst>
          </a:custGeom>
          <a:blipFill dpi="0" rotWithShape="1">
            <a:blip r:embed="rId4">
              <a:duotone>
                <a:prstClr val="black"/>
                <a:srgbClr val="D9C3A5">
                  <a:tint val="50000"/>
                  <a:satMod val="180000"/>
                </a:srgbClr>
              </a:duotone>
            </a:blip>
            <a:srcRect/>
            <a:tile tx="-19050" ty="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a:p>
        </p:txBody>
      </p:sp>
    </p:spTree>
    <p:extLst>
      <p:ext uri="{BB962C8B-B14F-4D97-AF65-F5344CB8AC3E}">
        <p14:creationId xmlns:p14="http://schemas.microsoft.com/office/powerpoint/2010/main" val="29246740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任意多边形: 形状 15">
            <a:extLst>
              <a:ext uri="{FF2B5EF4-FFF2-40B4-BE49-F238E27FC236}">
                <a16:creationId xmlns:a16="http://schemas.microsoft.com/office/drawing/2014/main" id="{D3524B30-A7B0-4D25-A0AF-28E24D85EA3D}"/>
              </a:ext>
            </a:extLst>
          </p:cNvPr>
          <p:cNvSpPr/>
          <p:nvPr/>
        </p:nvSpPr>
        <p:spPr>
          <a:xfrm>
            <a:off x="6516024" y="2059609"/>
            <a:ext cx="5675976" cy="3202889"/>
          </a:xfrm>
          <a:custGeom>
            <a:avLst/>
            <a:gdLst>
              <a:gd name="connsiteX0" fmla="*/ 5671846 w 5675976"/>
              <a:gd name="connsiteY0" fmla="*/ 3166391 h 3202889"/>
              <a:gd name="connsiteX1" fmla="*/ 5675976 w 5675976"/>
              <a:gd name="connsiteY1" fmla="*/ 3168539 h 3202889"/>
              <a:gd name="connsiteX2" fmla="*/ 5675976 w 5675976"/>
              <a:gd name="connsiteY2" fmla="*/ 3196594 h 3202889"/>
              <a:gd name="connsiteX3" fmla="*/ 5675821 w 5675976"/>
              <a:gd name="connsiteY3" fmla="*/ 3196617 h 3202889"/>
              <a:gd name="connsiteX4" fmla="*/ 5608909 w 5675976"/>
              <a:gd name="connsiteY4" fmla="*/ 3202169 h 3202889"/>
              <a:gd name="connsiteX5" fmla="*/ 5632098 w 5675976"/>
              <a:gd name="connsiteY5" fmla="*/ 3194212 h 3202889"/>
              <a:gd name="connsiteX6" fmla="*/ 5646008 w 5675976"/>
              <a:gd name="connsiteY6" fmla="*/ 3184280 h 3202889"/>
              <a:gd name="connsiteX7" fmla="*/ 546246 w 5675976"/>
              <a:gd name="connsiteY7" fmla="*/ 3116711 h 3202889"/>
              <a:gd name="connsiteX8" fmla="*/ 560824 w 5675976"/>
              <a:gd name="connsiteY8" fmla="*/ 3122010 h 3202889"/>
              <a:gd name="connsiteX9" fmla="*/ 578705 w 5675976"/>
              <a:gd name="connsiteY9" fmla="*/ 3128639 h 3202889"/>
              <a:gd name="connsiteX10" fmla="*/ 617133 w 5675976"/>
              <a:gd name="connsiteY10" fmla="*/ 3129960 h 3202889"/>
              <a:gd name="connsiteX11" fmla="*/ 615143 w 5675976"/>
              <a:gd name="connsiteY11" fmla="*/ 3132610 h 3202889"/>
              <a:gd name="connsiteX12" fmla="*/ 588644 w 5675976"/>
              <a:gd name="connsiteY12" fmla="*/ 3159770 h 3202889"/>
              <a:gd name="connsiteX13" fmla="*/ 584672 w 5675976"/>
              <a:gd name="connsiteY13" fmla="*/ 3165731 h 3202889"/>
              <a:gd name="connsiteX14" fmla="*/ 578045 w 5675976"/>
              <a:gd name="connsiteY14" fmla="*/ 3186930 h 3202889"/>
              <a:gd name="connsiteX15" fmla="*/ 529685 w 5675976"/>
              <a:gd name="connsiteY15" fmla="*/ 3162420 h 3202889"/>
              <a:gd name="connsiteX16" fmla="*/ 546246 w 5675976"/>
              <a:gd name="connsiteY16" fmla="*/ 3116711 h 3202889"/>
              <a:gd name="connsiteX17" fmla="*/ 5016656 w 5675976"/>
              <a:gd name="connsiteY17" fmla="*/ 3054434 h 3202889"/>
              <a:gd name="connsiteX18" fmla="*/ 5061044 w 5675976"/>
              <a:gd name="connsiteY18" fmla="*/ 3074312 h 3202889"/>
              <a:gd name="connsiteX19" fmla="*/ 5069654 w 5675976"/>
              <a:gd name="connsiteY19" fmla="*/ 3092861 h 3202889"/>
              <a:gd name="connsiteX20" fmla="*/ 5026595 w 5675976"/>
              <a:gd name="connsiteY20" fmla="*/ 3097493 h 3202889"/>
              <a:gd name="connsiteX21" fmla="*/ 5027256 w 5675976"/>
              <a:gd name="connsiteY21" fmla="*/ 3098822 h 3202889"/>
              <a:gd name="connsiteX22" fmla="*/ 5033216 w 5675976"/>
              <a:gd name="connsiteY22" fmla="*/ 3111411 h 3202889"/>
              <a:gd name="connsiteX23" fmla="*/ 5023945 w 5675976"/>
              <a:gd name="connsiteY23" fmla="*/ 3140560 h 3202889"/>
              <a:gd name="connsiteX24" fmla="*/ 5006056 w 5675976"/>
              <a:gd name="connsiteY24" fmla="*/ 3135921 h 3202889"/>
              <a:gd name="connsiteX25" fmla="*/ 4992806 w 5675976"/>
              <a:gd name="connsiteY25" fmla="*/ 3078283 h 3202889"/>
              <a:gd name="connsiteX26" fmla="*/ 5002746 w 5675976"/>
              <a:gd name="connsiteY26" fmla="*/ 3068344 h 3202889"/>
              <a:gd name="connsiteX27" fmla="*/ 1075568 w 5675976"/>
              <a:gd name="connsiteY27" fmla="*/ 3012696 h 3202889"/>
              <a:gd name="connsiteX28" fmla="*/ 1055690 w 5675976"/>
              <a:gd name="connsiteY28" fmla="*/ 3013357 h 3202889"/>
              <a:gd name="connsiteX29" fmla="*/ 1029852 w 5675976"/>
              <a:gd name="connsiteY29" fmla="*/ 3014685 h 3202889"/>
              <a:gd name="connsiteX30" fmla="*/ 1028531 w 5675976"/>
              <a:gd name="connsiteY30" fmla="*/ 3070333 h 3202889"/>
              <a:gd name="connsiteX31" fmla="*/ 1042440 w 5675976"/>
              <a:gd name="connsiteY31" fmla="*/ 3077616 h 3202889"/>
              <a:gd name="connsiteX32" fmla="*/ 1091468 w 5675976"/>
              <a:gd name="connsiteY32" fmla="*/ 3020646 h 3202889"/>
              <a:gd name="connsiteX33" fmla="*/ 1075568 w 5675976"/>
              <a:gd name="connsiteY33" fmla="*/ 3012696 h 3202889"/>
              <a:gd name="connsiteX34" fmla="*/ 262020 w 5675976"/>
              <a:gd name="connsiteY34" fmla="*/ 2960172 h 3202889"/>
              <a:gd name="connsiteX35" fmla="*/ 257404 w 5675976"/>
              <a:gd name="connsiteY35" fmla="*/ 2960358 h 3202889"/>
              <a:gd name="connsiteX36" fmla="*/ 212356 w 5675976"/>
              <a:gd name="connsiteY36" fmla="*/ 3011368 h 3202889"/>
              <a:gd name="connsiteX37" fmla="*/ 211695 w 5675976"/>
              <a:gd name="connsiteY37" fmla="*/ 3090204 h 3202889"/>
              <a:gd name="connsiteX38" fmla="*/ 240844 w 5675976"/>
              <a:gd name="connsiteY38" fmla="*/ 3080933 h 3202889"/>
              <a:gd name="connsiteX39" fmla="*/ 238855 w 5675976"/>
              <a:gd name="connsiteY39" fmla="*/ 3078944 h 3202889"/>
              <a:gd name="connsiteX40" fmla="*/ 253426 w 5675976"/>
              <a:gd name="connsiteY40" fmla="*/ 3009385 h 3202889"/>
              <a:gd name="connsiteX41" fmla="*/ 272636 w 5675976"/>
              <a:gd name="connsiteY41" fmla="*/ 2996136 h 3202889"/>
              <a:gd name="connsiteX42" fmla="*/ 262020 w 5675976"/>
              <a:gd name="connsiteY42" fmla="*/ 2960172 h 3202889"/>
              <a:gd name="connsiteX43" fmla="*/ 1952028 w 5675976"/>
              <a:gd name="connsiteY43" fmla="*/ 2936508 h 3202889"/>
              <a:gd name="connsiteX44" fmla="*/ 1975211 w 5675976"/>
              <a:gd name="connsiteY44" fmla="*/ 2944459 h 3202889"/>
              <a:gd name="connsiteX45" fmla="*/ 2046759 w 5675976"/>
              <a:gd name="connsiteY45" fmla="*/ 2986197 h 3202889"/>
              <a:gd name="connsiteX46" fmla="*/ 2031520 w 5675976"/>
              <a:gd name="connsiteY46" fmla="*/ 3004086 h 3202889"/>
              <a:gd name="connsiteX47" fmla="*/ 1999060 w 5675976"/>
              <a:gd name="connsiteY47" fmla="*/ 2968308 h 3202889"/>
              <a:gd name="connsiteX48" fmla="*/ 1942751 w 5675976"/>
              <a:gd name="connsiteY48" fmla="*/ 2942470 h 3202889"/>
              <a:gd name="connsiteX49" fmla="*/ 1952028 w 5675976"/>
              <a:gd name="connsiteY49" fmla="*/ 2936508 h 3202889"/>
              <a:gd name="connsiteX50" fmla="*/ 362314 w 5675976"/>
              <a:gd name="connsiteY50" fmla="*/ 2928997 h 3202889"/>
              <a:gd name="connsiteX51" fmla="*/ 341534 w 5675976"/>
              <a:gd name="connsiteY51" fmla="*/ 2980236 h 3202889"/>
              <a:gd name="connsiteX52" fmla="*/ 375322 w 5675976"/>
              <a:gd name="connsiteY52" fmla="*/ 2996136 h 3202889"/>
              <a:gd name="connsiteX53" fmla="*/ 369362 w 5675976"/>
              <a:gd name="connsiteY53" fmla="*/ 2929888 h 3202889"/>
              <a:gd name="connsiteX54" fmla="*/ 362314 w 5675976"/>
              <a:gd name="connsiteY54" fmla="*/ 2928997 h 3202889"/>
              <a:gd name="connsiteX55" fmla="*/ 593283 w 5675976"/>
              <a:gd name="connsiteY55" fmla="*/ 2910678 h 3202889"/>
              <a:gd name="connsiteX56" fmla="*/ 603215 w 5675976"/>
              <a:gd name="connsiteY56" fmla="*/ 2954398 h 3202889"/>
              <a:gd name="connsiteX57" fmla="*/ 605204 w 5675976"/>
              <a:gd name="connsiteY57" fmla="*/ 2986197 h 3202889"/>
              <a:gd name="connsiteX58" fmla="*/ 588644 w 5675976"/>
              <a:gd name="connsiteY58" fmla="*/ 3025946 h 3202889"/>
              <a:gd name="connsiteX59" fmla="*/ 634354 w 5675976"/>
              <a:gd name="connsiteY59" fmla="*/ 2995468 h 3202889"/>
              <a:gd name="connsiteX60" fmla="*/ 633025 w 5675976"/>
              <a:gd name="connsiteY60" fmla="*/ 2925249 h 3202889"/>
              <a:gd name="connsiteX61" fmla="*/ 593283 w 5675976"/>
              <a:gd name="connsiteY61" fmla="*/ 2910678 h 3202889"/>
              <a:gd name="connsiteX62" fmla="*/ 3283916 w 5675976"/>
              <a:gd name="connsiteY62" fmla="*/ 2900454 h 3202889"/>
              <a:gd name="connsiteX63" fmla="*/ 3285592 w 5675976"/>
              <a:gd name="connsiteY63" fmla="*/ 2900739 h 3202889"/>
              <a:gd name="connsiteX64" fmla="*/ 3291560 w 5675976"/>
              <a:gd name="connsiteY64" fmla="*/ 2941809 h 3202889"/>
              <a:gd name="connsiteX65" fmla="*/ 716500 w 5675976"/>
              <a:gd name="connsiteY65" fmla="*/ 2884839 h 3202889"/>
              <a:gd name="connsiteX66" fmla="*/ 693312 w 5675976"/>
              <a:gd name="connsiteY66" fmla="*/ 2886161 h 3202889"/>
              <a:gd name="connsiteX67" fmla="*/ 688673 w 5675976"/>
              <a:gd name="connsiteY67" fmla="*/ 2904710 h 3202889"/>
              <a:gd name="connsiteX68" fmla="*/ 679402 w 5675976"/>
              <a:gd name="connsiteY68" fmla="*/ 2927899 h 3202889"/>
              <a:gd name="connsiteX69" fmla="*/ 669463 w 5675976"/>
              <a:gd name="connsiteY69" fmla="*/ 2959037 h 3202889"/>
              <a:gd name="connsiteX70" fmla="*/ 678081 w 5675976"/>
              <a:gd name="connsiteY70" fmla="*/ 2969637 h 3202889"/>
              <a:gd name="connsiteX71" fmla="*/ 686030 w 5675976"/>
              <a:gd name="connsiteY71" fmla="*/ 2969637 h 3202889"/>
              <a:gd name="connsiteX72" fmla="*/ 733061 w 5675976"/>
              <a:gd name="connsiteY72" fmla="*/ 2926570 h 3202889"/>
              <a:gd name="connsiteX73" fmla="*/ 733729 w 5675976"/>
              <a:gd name="connsiteY73" fmla="*/ 2896760 h 3202889"/>
              <a:gd name="connsiteX74" fmla="*/ 2412448 w 5675976"/>
              <a:gd name="connsiteY74" fmla="*/ 2870929 h 3202889"/>
              <a:gd name="connsiteX75" fmla="*/ 2410458 w 5675976"/>
              <a:gd name="connsiteY75" fmla="*/ 2874240 h 3202889"/>
              <a:gd name="connsiteX76" fmla="*/ 2409798 w 5675976"/>
              <a:gd name="connsiteY76" fmla="*/ 2888150 h 3202889"/>
              <a:gd name="connsiteX77" fmla="*/ 2469417 w 5675976"/>
              <a:gd name="connsiteY77" fmla="*/ 2911338 h 3202889"/>
              <a:gd name="connsiteX78" fmla="*/ 2515794 w 5675976"/>
              <a:gd name="connsiteY78" fmla="*/ 2925249 h 3202889"/>
              <a:gd name="connsiteX79" fmla="*/ 2521755 w 5675976"/>
              <a:gd name="connsiteY79" fmla="*/ 2925909 h 3202889"/>
              <a:gd name="connsiteX80" fmla="*/ 2532354 w 5675976"/>
              <a:gd name="connsiteY80" fmla="*/ 2902060 h 3202889"/>
              <a:gd name="connsiteX81" fmla="*/ 2531694 w 5675976"/>
              <a:gd name="connsiteY81" fmla="*/ 2902060 h 3202889"/>
              <a:gd name="connsiteX82" fmla="*/ 2490617 w 5675976"/>
              <a:gd name="connsiteY82" fmla="*/ 2901399 h 3202889"/>
              <a:gd name="connsiteX83" fmla="*/ 2412448 w 5675976"/>
              <a:gd name="connsiteY83" fmla="*/ 2870929 h 3202889"/>
              <a:gd name="connsiteX84" fmla="*/ 474399 w 5675976"/>
              <a:gd name="connsiteY84" fmla="*/ 2848090 h 3202889"/>
              <a:gd name="connsiteX85" fmla="*/ 458137 w 5675976"/>
              <a:gd name="connsiteY85" fmla="*/ 2853040 h 3202889"/>
              <a:gd name="connsiteX86" fmla="*/ 455481 w 5675976"/>
              <a:gd name="connsiteY86" fmla="*/ 2868279 h 3202889"/>
              <a:gd name="connsiteX87" fmla="*/ 454820 w 5675976"/>
              <a:gd name="connsiteY87" fmla="*/ 2872250 h 3202889"/>
              <a:gd name="connsiteX88" fmla="*/ 521729 w 5675976"/>
              <a:gd name="connsiteY88" fmla="*/ 2877550 h 3202889"/>
              <a:gd name="connsiteX89" fmla="*/ 538956 w 5675976"/>
              <a:gd name="connsiteY89" fmla="*/ 2876222 h 3202889"/>
              <a:gd name="connsiteX90" fmla="*/ 474399 w 5675976"/>
              <a:gd name="connsiteY90" fmla="*/ 2848090 h 3202889"/>
              <a:gd name="connsiteX91" fmla="*/ 65282 w 5675976"/>
              <a:gd name="connsiteY91" fmla="*/ 2841112 h 3202889"/>
              <a:gd name="connsiteX92" fmla="*/ 63960 w 5675976"/>
              <a:gd name="connsiteY92" fmla="*/ 2864301 h 3202889"/>
              <a:gd name="connsiteX93" fmla="*/ 59321 w 5675976"/>
              <a:gd name="connsiteY93" fmla="*/ 2910010 h 3202889"/>
              <a:gd name="connsiteX94" fmla="*/ 95759 w 5675976"/>
              <a:gd name="connsiteY94" fmla="*/ 2937838 h 3202889"/>
              <a:gd name="connsiteX95" fmla="*/ 130208 w 5675976"/>
              <a:gd name="connsiteY95" fmla="*/ 2907360 h 3202889"/>
              <a:gd name="connsiteX96" fmla="*/ 112319 w 5675976"/>
              <a:gd name="connsiteY96" fmla="*/ 2896100 h 3202889"/>
              <a:gd name="connsiteX97" fmla="*/ 86481 w 5675976"/>
              <a:gd name="connsiteY97" fmla="*/ 2868279 h 3202889"/>
              <a:gd name="connsiteX98" fmla="*/ 65282 w 5675976"/>
              <a:gd name="connsiteY98" fmla="*/ 2841112 h 3202889"/>
              <a:gd name="connsiteX99" fmla="*/ 1119289 w 5675976"/>
              <a:gd name="connsiteY99" fmla="*/ 2834491 h 3202889"/>
              <a:gd name="connsiteX100" fmla="*/ 1092789 w 5675976"/>
              <a:gd name="connsiteY100" fmla="*/ 2845751 h 3202889"/>
              <a:gd name="connsiteX101" fmla="*/ 1047079 w 5675976"/>
              <a:gd name="connsiteY101" fmla="*/ 2847740 h 3202889"/>
              <a:gd name="connsiteX102" fmla="*/ 1058340 w 5675976"/>
              <a:gd name="connsiteY102" fmla="*/ 2876889 h 3202889"/>
              <a:gd name="connsiteX103" fmla="*/ 1128566 w 5675976"/>
              <a:gd name="connsiteY103" fmla="*/ 2860990 h 3202889"/>
              <a:gd name="connsiteX104" fmla="*/ 1119289 w 5675976"/>
              <a:gd name="connsiteY104" fmla="*/ 2834491 h 3202889"/>
              <a:gd name="connsiteX105" fmla="*/ 1190836 w 5675976"/>
              <a:gd name="connsiteY105" fmla="*/ 2824552 h 3202889"/>
              <a:gd name="connsiteX106" fmla="*/ 1155727 w 5675976"/>
              <a:gd name="connsiteY106" fmla="*/ 2851712 h 3202889"/>
              <a:gd name="connsiteX107" fmla="*/ 1159698 w 5675976"/>
              <a:gd name="connsiteY107" fmla="*/ 2913328 h 3202889"/>
              <a:gd name="connsiteX108" fmla="*/ 1160366 w 5675976"/>
              <a:gd name="connsiteY108" fmla="*/ 2925249 h 3202889"/>
              <a:gd name="connsiteX109" fmla="*/ 1159698 w 5675976"/>
              <a:gd name="connsiteY109" fmla="*/ 2929220 h 3202889"/>
              <a:gd name="connsiteX110" fmla="*/ 1162348 w 5675976"/>
              <a:gd name="connsiteY110" fmla="*/ 2953737 h 3202889"/>
              <a:gd name="connsiteX111" fmla="*/ 1178247 w 5675976"/>
              <a:gd name="connsiteY111" fmla="*/ 2955059 h 3202889"/>
              <a:gd name="connsiteX112" fmla="*/ 1189514 w 5675976"/>
              <a:gd name="connsiteY112" fmla="*/ 2938498 h 3202889"/>
              <a:gd name="connsiteX113" fmla="*/ 1191497 w 5675976"/>
              <a:gd name="connsiteY113" fmla="*/ 2903389 h 3202889"/>
              <a:gd name="connsiteX114" fmla="*/ 1202097 w 5675976"/>
              <a:gd name="connsiteY114" fmla="*/ 2824552 h 3202889"/>
              <a:gd name="connsiteX115" fmla="*/ 1198785 w 5675976"/>
              <a:gd name="connsiteY115" fmla="*/ 2824552 h 3202889"/>
              <a:gd name="connsiteX116" fmla="*/ 983645 w 5675976"/>
              <a:gd name="connsiteY116" fmla="*/ 2817099 h 3202889"/>
              <a:gd name="connsiteX117" fmla="*/ 962943 w 5675976"/>
              <a:gd name="connsiteY117" fmla="*/ 2822563 h 3202889"/>
              <a:gd name="connsiteX118" fmla="*/ 958304 w 5675976"/>
              <a:gd name="connsiteY118" fmla="*/ 2863640 h 3202889"/>
              <a:gd name="connsiteX119" fmla="*/ 1010641 w 5675976"/>
              <a:gd name="connsiteY119" fmla="*/ 2873579 h 3202889"/>
              <a:gd name="connsiteX120" fmla="*/ 1014613 w 5675976"/>
              <a:gd name="connsiteY120" fmla="*/ 2855690 h 3202889"/>
              <a:gd name="connsiteX121" fmla="*/ 999381 w 5675976"/>
              <a:gd name="connsiteY121" fmla="*/ 2824552 h 3202889"/>
              <a:gd name="connsiteX122" fmla="*/ 983645 w 5675976"/>
              <a:gd name="connsiteY122" fmla="*/ 2817099 h 3202889"/>
              <a:gd name="connsiteX123" fmla="*/ 1804956 w 5675976"/>
              <a:gd name="connsiteY123" fmla="*/ 2745715 h 3202889"/>
              <a:gd name="connsiteX124" fmla="*/ 1781107 w 5675976"/>
              <a:gd name="connsiteY124" fmla="*/ 2760293 h 3202889"/>
              <a:gd name="connsiteX125" fmla="*/ 1791046 w 5675976"/>
              <a:gd name="connsiteY125" fmla="*/ 2768243 h 3202889"/>
              <a:gd name="connsiteX126" fmla="*/ 1804956 w 5675976"/>
              <a:gd name="connsiteY126" fmla="*/ 2778842 h 3202889"/>
              <a:gd name="connsiteX127" fmla="*/ 1851994 w 5675976"/>
              <a:gd name="connsiteY127" fmla="*/ 2758965 h 3202889"/>
              <a:gd name="connsiteX128" fmla="*/ 1824166 w 5675976"/>
              <a:gd name="connsiteY128" fmla="*/ 2751015 h 3202889"/>
              <a:gd name="connsiteX129" fmla="*/ 2548254 w 5675976"/>
              <a:gd name="connsiteY129" fmla="*/ 2737105 h 3202889"/>
              <a:gd name="connsiteX130" fmla="*/ 2501884 w 5675976"/>
              <a:gd name="connsiteY130" fmla="*/ 2760954 h 3202889"/>
              <a:gd name="connsiteX131" fmla="*/ 2483995 w 5675976"/>
              <a:gd name="connsiteY131" fmla="*/ 2820580 h 3202889"/>
              <a:gd name="connsiteX132" fmla="*/ 2489295 w 5675976"/>
              <a:gd name="connsiteY132" fmla="*/ 2823230 h 3202889"/>
              <a:gd name="connsiteX133" fmla="*/ 2512484 w 5675976"/>
              <a:gd name="connsiteY133" fmla="*/ 2819252 h 3202889"/>
              <a:gd name="connsiteX134" fmla="*/ 2529705 w 5675976"/>
              <a:gd name="connsiteY134" fmla="*/ 2799381 h 3202889"/>
              <a:gd name="connsiteX135" fmla="*/ 2544283 w 5675976"/>
              <a:gd name="connsiteY135" fmla="*/ 2782814 h 3202889"/>
              <a:gd name="connsiteX136" fmla="*/ 2582703 w 5675976"/>
              <a:gd name="connsiteY136" fmla="*/ 2777514 h 3202889"/>
              <a:gd name="connsiteX137" fmla="*/ 2568132 w 5675976"/>
              <a:gd name="connsiteY137" fmla="*/ 2743726 h 3202889"/>
              <a:gd name="connsiteX138" fmla="*/ 2736398 w 5675976"/>
              <a:gd name="connsiteY138" fmla="*/ 2734455 h 3202889"/>
              <a:gd name="connsiteX139" fmla="*/ 2736398 w 5675976"/>
              <a:gd name="connsiteY139" fmla="*/ 2809313 h 3202889"/>
              <a:gd name="connsiteX140" fmla="*/ 2764226 w 5675976"/>
              <a:gd name="connsiteY140" fmla="*/ 2803352 h 3202889"/>
              <a:gd name="connsiteX141" fmla="*/ 2736398 w 5675976"/>
              <a:gd name="connsiteY141" fmla="*/ 2734455 h 3202889"/>
              <a:gd name="connsiteX142" fmla="*/ 2140996 w 5675976"/>
              <a:gd name="connsiteY142" fmla="*/ 2733461 h 3202889"/>
              <a:gd name="connsiteX143" fmla="*/ 2118307 w 5675976"/>
              <a:gd name="connsiteY143" fmla="*/ 2752343 h 3202889"/>
              <a:gd name="connsiteX144" fmla="*/ 2103736 w 5675976"/>
              <a:gd name="connsiteY144" fmla="*/ 2768243 h 3202889"/>
              <a:gd name="connsiteX145" fmla="*/ 2124267 w 5675976"/>
              <a:gd name="connsiteY145" fmla="*/ 2805342 h 3202889"/>
              <a:gd name="connsiteX146" fmla="*/ 2148777 w 5675976"/>
              <a:gd name="connsiteY146" fmla="*/ 2738433 h 3202889"/>
              <a:gd name="connsiteX147" fmla="*/ 2140996 w 5675976"/>
              <a:gd name="connsiteY147" fmla="*/ 2733461 h 3202889"/>
              <a:gd name="connsiteX148" fmla="*/ 1933473 w 5675976"/>
              <a:gd name="connsiteY148" fmla="*/ 2725844 h 3202889"/>
              <a:gd name="connsiteX149" fmla="*/ 1875175 w 5675976"/>
              <a:gd name="connsiteY149" fmla="*/ 2763604 h 3202889"/>
              <a:gd name="connsiteX150" fmla="*/ 1934141 w 5675976"/>
              <a:gd name="connsiteY150" fmla="*/ 2800042 h 3202889"/>
              <a:gd name="connsiteX151" fmla="*/ 1951362 w 5675976"/>
              <a:gd name="connsiteY151" fmla="*/ 2823891 h 3202889"/>
              <a:gd name="connsiteX152" fmla="*/ 1971240 w 5675976"/>
              <a:gd name="connsiteY152" fmla="*/ 2851712 h 3202889"/>
              <a:gd name="connsiteX153" fmla="*/ 2034170 w 5675976"/>
              <a:gd name="connsiteY153" fmla="*/ 2807331 h 3202889"/>
              <a:gd name="connsiteX154" fmla="*/ 2066637 w 5675976"/>
              <a:gd name="connsiteY154" fmla="*/ 2747704 h 3202889"/>
              <a:gd name="connsiteX155" fmla="*/ 2026220 w 5675976"/>
              <a:gd name="connsiteY155" fmla="*/ 2747043 h 3202889"/>
              <a:gd name="connsiteX156" fmla="*/ 1995750 w 5675976"/>
              <a:gd name="connsiteY156" fmla="*/ 2768904 h 3202889"/>
              <a:gd name="connsiteX157" fmla="*/ 1933473 w 5675976"/>
              <a:gd name="connsiteY157" fmla="*/ 2725844 h 3202889"/>
              <a:gd name="connsiteX158" fmla="*/ 952591 w 5675976"/>
              <a:gd name="connsiteY158" fmla="*/ 2719963 h 3202889"/>
              <a:gd name="connsiteX159" fmla="*/ 948365 w 5675976"/>
              <a:gd name="connsiteY159" fmla="*/ 2724516 h 3202889"/>
              <a:gd name="connsiteX160" fmla="*/ 1002692 w 5675976"/>
              <a:gd name="connsiteY160" fmla="*/ 2758965 h 3202889"/>
              <a:gd name="connsiteX161" fmla="*/ 992092 w 5675976"/>
              <a:gd name="connsiteY161" fmla="*/ 2787453 h 3202889"/>
              <a:gd name="connsiteX162" fmla="*/ 1006002 w 5675976"/>
              <a:gd name="connsiteY162" fmla="*/ 2794074 h 3202889"/>
              <a:gd name="connsiteX163" fmla="*/ 1014613 w 5675976"/>
              <a:gd name="connsiteY163" fmla="*/ 2794074 h 3202889"/>
              <a:gd name="connsiteX164" fmla="*/ 1023231 w 5675976"/>
              <a:gd name="connsiteY164" fmla="*/ 2793414 h 3202889"/>
              <a:gd name="connsiteX165" fmla="*/ 1041780 w 5675976"/>
              <a:gd name="connsiteY165" fmla="*/ 2756982 h 3202889"/>
              <a:gd name="connsiteX166" fmla="*/ 1030513 w 5675976"/>
              <a:gd name="connsiteY166" fmla="*/ 2747043 h 3202889"/>
              <a:gd name="connsiteX167" fmla="*/ 983482 w 5675976"/>
              <a:gd name="connsiteY167" fmla="*/ 2735115 h 3202889"/>
              <a:gd name="connsiteX168" fmla="*/ 966253 w 5675976"/>
              <a:gd name="connsiteY168" fmla="*/ 2731805 h 3202889"/>
              <a:gd name="connsiteX169" fmla="*/ 952591 w 5675976"/>
              <a:gd name="connsiteY169" fmla="*/ 2719963 h 3202889"/>
              <a:gd name="connsiteX170" fmla="*/ 2938726 w 5675976"/>
              <a:gd name="connsiteY170" fmla="*/ 2713815 h 3202889"/>
              <a:gd name="connsiteX171" fmla="*/ 2921065 w 5675976"/>
              <a:gd name="connsiteY171" fmla="*/ 2715244 h 3202889"/>
              <a:gd name="connsiteX172" fmla="*/ 2896054 w 5675976"/>
              <a:gd name="connsiteY172" fmla="*/ 2737105 h 3202889"/>
              <a:gd name="connsiteX173" fmla="*/ 2894955 w 5675976"/>
              <a:gd name="connsiteY173" fmla="*/ 2739376 h 3202889"/>
              <a:gd name="connsiteX174" fmla="*/ 2893404 w 5675976"/>
              <a:gd name="connsiteY174" fmla="*/ 2739754 h 3202889"/>
              <a:gd name="connsiteX175" fmla="*/ 2889763 w 5675976"/>
              <a:gd name="connsiteY175" fmla="*/ 2750106 h 3202889"/>
              <a:gd name="connsiteX176" fmla="*/ 2894955 w 5675976"/>
              <a:gd name="connsiteY176" fmla="*/ 2739376 h 3202889"/>
              <a:gd name="connsiteX177" fmla="*/ 2920571 w 5675976"/>
              <a:gd name="connsiteY177" fmla="*/ 2733133 h 3202889"/>
              <a:gd name="connsiteX178" fmla="*/ 2955020 w 5675976"/>
              <a:gd name="connsiteY178" fmla="*/ 2725176 h 3202889"/>
              <a:gd name="connsiteX179" fmla="*/ 2938726 w 5675976"/>
              <a:gd name="connsiteY179" fmla="*/ 2713815 h 3202889"/>
              <a:gd name="connsiteX180" fmla="*/ 1286894 w 5675976"/>
              <a:gd name="connsiteY180" fmla="*/ 2708616 h 3202889"/>
              <a:gd name="connsiteX181" fmla="*/ 1279605 w 5675976"/>
              <a:gd name="connsiteY181" fmla="*/ 2725844 h 3202889"/>
              <a:gd name="connsiteX182" fmla="*/ 1290211 w 5675976"/>
              <a:gd name="connsiteY182" fmla="*/ 2769564 h 3202889"/>
              <a:gd name="connsiteX183" fmla="*/ 1302133 w 5675976"/>
              <a:gd name="connsiteY183" fmla="*/ 2781492 h 3202889"/>
              <a:gd name="connsiteX184" fmla="*/ 1345192 w 5675976"/>
              <a:gd name="connsiteY184" fmla="*/ 2825213 h 3202889"/>
              <a:gd name="connsiteX185" fmla="*/ 1365070 w 5675976"/>
              <a:gd name="connsiteY185" fmla="*/ 2823230 h 3202889"/>
              <a:gd name="connsiteX186" fmla="*/ 1373020 w 5675976"/>
              <a:gd name="connsiteY186" fmla="*/ 2822563 h 3202889"/>
              <a:gd name="connsiteX187" fmla="*/ 1370370 w 5675976"/>
              <a:gd name="connsiteY187" fmla="*/ 2798053 h 3202889"/>
              <a:gd name="connsiteX188" fmla="*/ 1361752 w 5675976"/>
              <a:gd name="connsiteY188" fmla="*/ 2795403 h 3202889"/>
              <a:gd name="connsiteX189" fmla="*/ 1354470 w 5675976"/>
              <a:gd name="connsiteY189" fmla="*/ 2792753 h 3202889"/>
              <a:gd name="connsiteX190" fmla="*/ 1329293 w 5675976"/>
              <a:gd name="connsiteY190" fmla="*/ 2756982 h 3202889"/>
              <a:gd name="connsiteX191" fmla="*/ 1336581 w 5675976"/>
              <a:gd name="connsiteY191" fmla="*/ 2743065 h 3202889"/>
              <a:gd name="connsiteX192" fmla="*/ 1335253 w 5675976"/>
              <a:gd name="connsiteY192" fmla="*/ 2717234 h 3202889"/>
              <a:gd name="connsiteX193" fmla="*/ 1286894 w 5675976"/>
              <a:gd name="connsiteY193" fmla="*/ 2708616 h 3202889"/>
              <a:gd name="connsiteX194" fmla="*/ 2441928 w 5675976"/>
              <a:gd name="connsiteY194" fmla="*/ 2700999 h 3202889"/>
              <a:gd name="connsiteX195" fmla="*/ 2426358 w 5675976"/>
              <a:gd name="connsiteY195" fmla="*/ 2714584 h 3202889"/>
              <a:gd name="connsiteX196" fmla="*/ 2438286 w 5675976"/>
              <a:gd name="connsiteY196" fmla="*/ 2723855 h 3202889"/>
              <a:gd name="connsiteX197" fmla="*/ 2438286 w 5675976"/>
              <a:gd name="connsiteY197" fmla="*/ 2733794 h 3202889"/>
              <a:gd name="connsiteX198" fmla="*/ 2407148 w 5675976"/>
              <a:gd name="connsiteY198" fmla="*/ 2756315 h 3202889"/>
              <a:gd name="connsiteX199" fmla="*/ 2458818 w 5675976"/>
              <a:gd name="connsiteY199" fmla="*/ 2757643 h 3202889"/>
              <a:gd name="connsiteX200" fmla="*/ 2461468 w 5675976"/>
              <a:gd name="connsiteY200" fmla="*/ 2701327 h 3202889"/>
              <a:gd name="connsiteX201" fmla="*/ 2441928 w 5675976"/>
              <a:gd name="connsiteY201" fmla="*/ 2700999 h 3202889"/>
              <a:gd name="connsiteX202" fmla="*/ 3111365 w 5675976"/>
              <a:gd name="connsiteY202" fmla="*/ 2690734 h 3202889"/>
              <a:gd name="connsiteX203" fmla="*/ 3080227 w 5675976"/>
              <a:gd name="connsiteY203" fmla="*/ 2725176 h 3202889"/>
              <a:gd name="connsiteX204" fmla="*/ 3153764 w 5675976"/>
              <a:gd name="connsiteY204" fmla="*/ 2727826 h 3202889"/>
              <a:gd name="connsiteX205" fmla="*/ 3140514 w 5675976"/>
              <a:gd name="connsiteY205" fmla="*/ 2705966 h 3202889"/>
              <a:gd name="connsiteX206" fmla="*/ 3133225 w 5675976"/>
              <a:gd name="connsiteY206" fmla="*/ 2701995 h 3202889"/>
              <a:gd name="connsiteX207" fmla="*/ 2386529 w 5675976"/>
              <a:gd name="connsiteY207" fmla="*/ 2690397 h 3202889"/>
              <a:gd name="connsiteX208" fmla="*/ 2353488 w 5675976"/>
              <a:gd name="connsiteY208" fmla="*/ 2706627 h 3202889"/>
              <a:gd name="connsiteX209" fmla="*/ 2346860 w 5675976"/>
              <a:gd name="connsiteY209" fmla="*/ 2703316 h 3202889"/>
              <a:gd name="connsiteX210" fmla="*/ 2324340 w 5675976"/>
              <a:gd name="connsiteY210" fmla="*/ 2692056 h 3202889"/>
              <a:gd name="connsiteX211" fmla="*/ 2279291 w 5675976"/>
              <a:gd name="connsiteY211" fmla="*/ 2739754 h 3202889"/>
              <a:gd name="connsiteX212" fmla="*/ 2237553 w 5675976"/>
              <a:gd name="connsiteY212" fmla="*/ 2763604 h 3202889"/>
              <a:gd name="connsiteX213" fmla="*/ 2179916 w 5675976"/>
              <a:gd name="connsiteY213" fmla="*/ 2762282 h 3202889"/>
              <a:gd name="connsiteX214" fmla="*/ 2208404 w 5675976"/>
              <a:gd name="connsiteY214" fmla="*/ 2795403 h 3202889"/>
              <a:gd name="connsiteX215" fmla="*/ 2293862 w 5675976"/>
              <a:gd name="connsiteY215" fmla="*/ 2753665 h 3202889"/>
              <a:gd name="connsiteX216" fmla="*/ 2281273 w 5675976"/>
              <a:gd name="connsiteY216" fmla="*/ 2773543 h 3202889"/>
              <a:gd name="connsiteX217" fmla="*/ 2277962 w 5675976"/>
              <a:gd name="connsiteY217" fmla="*/ 2778182 h 3202889"/>
              <a:gd name="connsiteX218" fmla="*/ 2279291 w 5675976"/>
              <a:gd name="connsiteY218" fmla="*/ 2789442 h 3202889"/>
              <a:gd name="connsiteX219" fmla="*/ 2323011 w 5675976"/>
              <a:gd name="connsiteY219" fmla="*/ 2802692 h 3202889"/>
              <a:gd name="connsiteX220" fmla="*/ 2374688 w 5675976"/>
              <a:gd name="connsiteY220" fmla="*/ 2790764 h 3202889"/>
              <a:gd name="connsiteX221" fmla="*/ 2399859 w 5675976"/>
              <a:gd name="connsiteY221" fmla="*/ 2810641 h 3202889"/>
              <a:gd name="connsiteX222" fmla="*/ 2401187 w 5675976"/>
              <a:gd name="connsiteY222" fmla="*/ 2776193 h 3202889"/>
              <a:gd name="connsiteX223" fmla="*/ 2397876 w 5675976"/>
              <a:gd name="connsiteY223" fmla="*/ 2761615 h 3202889"/>
              <a:gd name="connsiteX224" fmla="*/ 2392570 w 5675976"/>
              <a:gd name="connsiteY224" fmla="*/ 2719884 h 3202889"/>
              <a:gd name="connsiteX225" fmla="*/ 2393238 w 5675976"/>
              <a:gd name="connsiteY225" fmla="*/ 2705966 h 3202889"/>
              <a:gd name="connsiteX226" fmla="*/ 2386529 w 5675976"/>
              <a:gd name="connsiteY226" fmla="*/ 2690397 h 3202889"/>
              <a:gd name="connsiteX227" fmla="*/ 2686050 w 5675976"/>
              <a:gd name="connsiteY227" fmla="*/ 2683445 h 3202889"/>
              <a:gd name="connsiteX228" fmla="*/ 2664190 w 5675976"/>
              <a:gd name="connsiteY228" fmla="*/ 2690067 h 3202889"/>
              <a:gd name="connsiteX229" fmla="*/ 2645640 w 5675976"/>
              <a:gd name="connsiteY229" fmla="*/ 2696034 h 3202889"/>
              <a:gd name="connsiteX230" fmla="*/ 2590653 w 5675976"/>
              <a:gd name="connsiteY230" fmla="*/ 2697356 h 3202889"/>
              <a:gd name="connsiteX231" fmla="*/ 2642990 w 5675976"/>
              <a:gd name="connsiteY231" fmla="*/ 2727826 h 3202889"/>
              <a:gd name="connsiteX232" fmla="*/ 2686050 w 5675976"/>
              <a:gd name="connsiteY232" fmla="*/ 2683445 h 3202889"/>
              <a:gd name="connsiteX233" fmla="*/ 2822356 w 5675976"/>
              <a:gd name="connsiteY233" fmla="*/ 2678558 h 3202889"/>
              <a:gd name="connsiteX234" fmla="*/ 2810596 w 5675976"/>
              <a:gd name="connsiteY234" fmla="*/ 2680796 h 3202889"/>
              <a:gd name="connsiteX235" fmla="*/ 2801325 w 5675976"/>
              <a:gd name="connsiteY235" fmla="*/ 2691395 h 3202889"/>
              <a:gd name="connsiteX236" fmla="*/ 2797346 w 5675976"/>
              <a:gd name="connsiteY236" fmla="*/ 2732465 h 3202889"/>
              <a:gd name="connsiteX237" fmla="*/ 2817224 w 5675976"/>
              <a:gd name="connsiteY237" fmla="*/ 2765593 h 3202889"/>
              <a:gd name="connsiteX238" fmla="*/ 2834445 w 5675976"/>
              <a:gd name="connsiteY238" fmla="*/ 2762943 h 3202889"/>
              <a:gd name="connsiteX239" fmla="*/ 2836434 w 5675976"/>
              <a:gd name="connsiteY239" fmla="*/ 2760293 h 3202889"/>
              <a:gd name="connsiteX240" fmla="*/ 2851673 w 5675976"/>
              <a:gd name="connsiteY240" fmla="*/ 2725176 h 3202889"/>
              <a:gd name="connsiteX241" fmla="*/ 2833124 w 5675976"/>
              <a:gd name="connsiteY241" fmla="*/ 2680796 h 3202889"/>
              <a:gd name="connsiteX242" fmla="*/ 2822356 w 5675976"/>
              <a:gd name="connsiteY242" fmla="*/ 2678558 h 3202889"/>
              <a:gd name="connsiteX243" fmla="*/ 1645961 w 5675976"/>
              <a:gd name="connsiteY243" fmla="*/ 2664228 h 3202889"/>
              <a:gd name="connsiteX244" fmla="*/ 1643311 w 5675976"/>
              <a:gd name="connsiteY244" fmla="*/ 2668207 h 3202889"/>
              <a:gd name="connsiteX245" fmla="*/ 1609523 w 5675976"/>
              <a:gd name="connsiteY245" fmla="*/ 2714584 h 3202889"/>
              <a:gd name="connsiteX246" fmla="*/ 1620088 w 5675976"/>
              <a:gd name="connsiteY246" fmla="*/ 2751571 h 3202889"/>
              <a:gd name="connsiteX247" fmla="*/ 1565135 w 5675976"/>
              <a:gd name="connsiteY247" fmla="*/ 2812624 h 3202889"/>
              <a:gd name="connsiteX248" fmla="*/ 1626000 w 5675976"/>
              <a:gd name="connsiteY248" fmla="*/ 2785380 h 3202889"/>
              <a:gd name="connsiteX249" fmla="*/ 1629241 w 5675976"/>
              <a:gd name="connsiteY249" fmla="*/ 2783614 h 3202889"/>
              <a:gd name="connsiteX250" fmla="*/ 1634694 w 5675976"/>
              <a:gd name="connsiteY250" fmla="*/ 2802692 h 3202889"/>
              <a:gd name="connsiteX251" fmla="*/ 1609523 w 5675976"/>
              <a:gd name="connsiteY251" fmla="*/ 2811302 h 3202889"/>
              <a:gd name="connsiteX252" fmla="*/ 1563146 w 5675976"/>
              <a:gd name="connsiteY252" fmla="*/ 2827202 h 3202889"/>
              <a:gd name="connsiteX253" fmla="*/ 1520755 w 5675976"/>
              <a:gd name="connsiteY253" fmla="*/ 2787453 h 3202889"/>
              <a:gd name="connsiteX254" fmla="*/ 1498227 w 5675976"/>
              <a:gd name="connsiteY254" fmla="*/ 2797392 h 3202889"/>
              <a:gd name="connsiteX255" fmla="*/ 1499555 w 5675976"/>
              <a:gd name="connsiteY255" fmla="*/ 2805342 h 3202889"/>
              <a:gd name="connsiteX256" fmla="*/ 1500216 w 5675976"/>
              <a:gd name="connsiteY256" fmla="*/ 2809974 h 3202889"/>
              <a:gd name="connsiteX257" fmla="*/ 1483648 w 5675976"/>
              <a:gd name="connsiteY257" fmla="*/ 2817924 h 3202889"/>
              <a:gd name="connsiteX258" fmla="*/ 1410779 w 5675976"/>
              <a:gd name="connsiteY258" fmla="*/ 2843101 h 3202889"/>
              <a:gd name="connsiteX259" fmla="*/ 1440589 w 5675976"/>
              <a:gd name="connsiteY259" fmla="*/ 2853040 h 3202889"/>
              <a:gd name="connsiteX260" fmla="*/ 1482327 w 5675976"/>
              <a:gd name="connsiteY260" fmla="*/ 2866951 h 3202889"/>
              <a:gd name="connsiteX261" fmla="*/ 1580374 w 5675976"/>
              <a:gd name="connsiteY261" fmla="*/ 2863640 h 3202889"/>
              <a:gd name="connsiteX262" fmla="*/ 1609523 w 5675976"/>
              <a:gd name="connsiteY262" fmla="*/ 2854362 h 3202889"/>
              <a:gd name="connsiteX263" fmla="*/ 1618134 w 5675976"/>
              <a:gd name="connsiteY263" fmla="*/ 2853701 h 3202889"/>
              <a:gd name="connsiteX264" fmla="*/ 1655233 w 5675976"/>
              <a:gd name="connsiteY264" fmla="*/ 2861651 h 3202889"/>
              <a:gd name="connsiteX265" fmla="*/ 1722808 w 5675976"/>
              <a:gd name="connsiteY265" fmla="*/ 2809974 h 3202889"/>
              <a:gd name="connsiteX266" fmla="*/ 1783096 w 5675976"/>
              <a:gd name="connsiteY266" fmla="*/ 2792753 h 3202889"/>
              <a:gd name="connsiteX267" fmla="*/ 1779779 w 5675976"/>
              <a:gd name="connsiteY267" fmla="*/ 2788114 h 3202889"/>
              <a:gd name="connsiteX268" fmla="*/ 1757918 w 5675976"/>
              <a:gd name="connsiteY268" fmla="*/ 2781492 h 3202889"/>
              <a:gd name="connsiteX269" fmla="*/ 1749308 w 5675976"/>
              <a:gd name="connsiteY269" fmla="*/ 2782814 h 3202889"/>
              <a:gd name="connsiteX270" fmla="*/ 1728108 w 5675976"/>
              <a:gd name="connsiteY270" fmla="*/ 2770225 h 3202889"/>
              <a:gd name="connsiteX271" fmla="*/ 1720820 w 5675976"/>
              <a:gd name="connsiteY271" fmla="*/ 2721866 h 3202889"/>
              <a:gd name="connsiteX272" fmla="*/ 1702270 w 5675976"/>
              <a:gd name="connsiteY272" fmla="*/ 2743726 h 3202889"/>
              <a:gd name="connsiteX273" fmla="*/ 1629241 w 5675976"/>
              <a:gd name="connsiteY273" fmla="*/ 2783614 h 3202889"/>
              <a:gd name="connsiteX274" fmla="*/ 1620088 w 5675976"/>
              <a:gd name="connsiteY274" fmla="*/ 2751571 h 3202889"/>
              <a:gd name="connsiteX275" fmla="*/ 1630722 w 5675976"/>
              <a:gd name="connsiteY275" fmla="*/ 2739754 h 3202889"/>
              <a:gd name="connsiteX276" fmla="*/ 1661860 w 5675976"/>
              <a:gd name="connsiteY276" fmla="*/ 2724516 h 3202889"/>
              <a:gd name="connsiteX277" fmla="*/ 1662522 w 5675976"/>
              <a:gd name="connsiteY277" fmla="*/ 2703316 h 3202889"/>
              <a:gd name="connsiteX278" fmla="*/ 1663843 w 5675976"/>
              <a:gd name="connsiteY278" fmla="*/ 2679467 h 3202889"/>
              <a:gd name="connsiteX279" fmla="*/ 1664511 w 5675976"/>
              <a:gd name="connsiteY279" fmla="*/ 2674167 h 3202889"/>
              <a:gd name="connsiteX280" fmla="*/ 1645961 w 5675976"/>
              <a:gd name="connsiteY280" fmla="*/ 2664228 h 3202889"/>
              <a:gd name="connsiteX281" fmla="*/ 1432639 w 5675976"/>
              <a:gd name="connsiteY281" fmla="*/ 2649657 h 3202889"/>
              <a:gd name="connsiteX282" fmla="*/ 1405480 w 5675976"/>
              <a:gd name="connsiteY282" fmla="*/ 2660918 h 3202889"/>
              <a:gd name="connsiteX283" fmla="*/ 1414090 w 5675976"/>
              <a:gd name="connsiteY283" fmla="*/ 2677478 h 3202889"/>
              <a:gd name="connsiteX284" fmla="*/ 1445228 w 5675976"/>
              <a:gd name="connsiteY284" fmla="*/ 2703316 h 3202889"/>
              <a:gd name="connsiteX285" fmla="*/ 1477027 w 5675976"/>
              <a:gd name="connsiteY285" fmla="*/ 2728494 h 3202889"/>
              <a:gd name="connsiteX286" fmla="*/ 1477027 w 5675976"/>
              <a:gd name="connsiteY286" fmla="*/ 2730476 h 3202889"/>
              <a:gd name="connsiteX287" fmla="*/ 1507505 w 5675976"/>
              <a:gd name="connsiteY287" fmla="*/ 2727166 h 3202889"/>
              <a:gd name="connsiteX288" fmla="*/ 1477688 w 5675976"/>
              <a:gd name="connsiteY288" fmla="*/ 2667546 h 3202889"/>
              <a:gd name="connsiteX289" fmla="*/ 1456489 w 5675976"/>
              <a:gd name="connsiteY289" fmla="*/ 2654957 h 3202889"/>
              <a:gd name="connsiteX290" fmla="*/ 1432639 w 5675976"/>
              <a:gd name="connsiteY290" fmla="*/ 2649657 h 3202889"/>
              <a:gd name="connsiteX291" fmla="*/ 3245018 w 5675976"/>
              <a:gd name="connsiteY291" fmla="*/ 2642203 h 3202889"/>
              <a:gd name="connsiteX292" fmla="*/ 3233922 w 5675976"/>
              <a:gd name="connsiteY292" fmla="*/ 2647668 h 3202889"/>
              <a:gd name="connsiteX293" fmla="*/ 3233261 w 5675976"/>
              <a:gd name="connsiteY293" fmla="*/ 2652307 h 3202889"/>
              <a:gd name="connsiteX294" fmla="*/ 3225312 w 5675976"/>
              <a:gd name="connsiteY294" fmla="*/ 2689406 h 3202889"/>
              <a:gd name="connsiteX295" fmla="*/ 3301492 w 5675976"/>
              <a:gd name="connsiteY295" fmla="*/ 2722527 h 3202889"/>
              <a:gd name="connsiteX296" fmla="*/ 3305470 w 5675976"/>
              <a:gd name="connsiteY296" fmla="*/ 2721205 h 3202889"/>
              <a:gd name="connsiteX297" fmla="*/ 3351840 w 5675976"/>
              <a:gd name="connsiteY297" fmla="*/ 2707955 h 3202889"/>
              <a:gd name="connsiteX298" fmla="*/ 3392917 w 5675976"/>
              <a:gd name="connsiteY298" fmla="*/ 2713255 h 3202889"/>
              <a:gd name="connsiteX299" fmla="*/ 3410806 w 5675976"/>
              <a:gd name="connsiteY299" fmla="*/ 2697356 h 3202889"/>
              <a:gd name="connsiteX300" fmla="*/ 3454526 w 5675976"/>
              <a:gd name="connsiteY300" fmla="*/ 2700666 h 3202889"/>
              <a:gd name="connsiteX301" fmla="*/ 3433327 w 5675976"/>
              <a:gd name="connsiteY301" fmla="*/ 2676817 h 3202889"/>
              <a:gd name="connsiteX302" fmla="*/ 3345879 w 5675976"/>
              <a:gd name="connsiteY302" fmla="*/ 2692056 h 3202889"/>
              <a:gd name="connsiteX303" fmla="*/ 3317398 w 5675976"/>
              <a:gd name="connsiteY303" fmla="*/ 2673507 h 3202889"/>
              <a:gd name="connsiteX304" fmla="*/ 3265060 w 5675976"/>
              <a:gd name="connsiteY304" fmla="*/ 2651646 h 3202889"/>
              <a:gd name="connsiteX305" fmla="*/ 3245018 w 5675976"/>
              <a:gd name="connsiteY305" fmla="*/ 2642203 h 3202889"/>
              <a:gd name="connsiteX306" fmla="*/ 2153334 w 5675976"/>
              <a:gd name="connsiteY306" fmla="*/ 2633428 h 3202889"/>
              <a:gd name="connsiteX307" fmla="*/ 2117145 w 5675976"/>
              <a:gd name="connsiteY307" fmla="*/ 2637569 h 3202889"/>
              <a:gd name="connsiteX308" fmla="*/ 2046759 w 5675976"/>
              <a:gd name="connsiteY308" fmla="*/ 2672185 h 3202889"/>
              <a:gd name="connsiteX309" fmla="*/ 2194494 w 5675976"/>
              <a:gd name="connsiteY309" fmla="*/ 2657607 h 3202889"/>
              <a:gd name="connsiteX310" fmla="*/ 2153334 w 5675976"/>
              <a:gd name="connsiteY310" fmla="*/ 2633428 h 3202889"/>
              <a:gd name="connsiteX311" fmla="*/ 1750755 w 5675976"/>
              <a:gd name="connsiteY311" fmla="*/ 2618771 h 3202889"/>
              <a:gd name="connsiteX312" fmla="*/ 1675110 w 5675976"/>
              <a:gd name="connsiteY312" fmla="*/ 2640379 h 3202889"/>
              <a:gd name="connsiteX313" fmla="*/ 1779118 w 5675976"/>
              <a:gd name="connsiteY313" fmla="*/ 2624486 h 3202889"/>
              <a:gd name="connsiteX314" fmla="*/ 1750755 w 5675976"/>
              <a:gd name="connsiteY314" fmla="*/ 2618771 h 3202889"/>
              <a:gd name="connsiteX315" fmla="*/ 2444246 w 5675976"/>
              <a:gd name="connsiteY315" fmla="*/ 2605269 h 3202889"/>
              <a:gd name="connsiteX316" fmla="*/ 2371377 w 5675976"/>
              <a:gd name="connsiteY316" fmla="*/ 2620508 h 3202889"/>
              <a:gd name="connsiteX317" fmla="*/ 2353488 w 5675976"/>
              <a:gd name="connsiteY317" fmla="*/ 2625808 h 3202889"/>
              <a:gd name="connsiteX318" fmla="*/ 2351500 w 5675976"/>
              <a:gd name="connsiteY318" fmla="*/ 2635747 h 3202889"/>
              <a:gd name="connsiteX319" fmla="*/ 2438421 w 5675976"/>
              <a:gd name="connsiteY319" fmla="*/ 2653632 h 3202889"/>
              <a:gd name="connsiteX320" fmla="*/ 2439526 w 5675976"/>
              <a:gd name="connsiteY320" fmla="*/ 2654169 h 3202889"/>
              <a:gd name="connsiteX321" fmla="*/ 2454020 w 5675976"/>
              <a:gd name="connsiteY321" fmla="*/ 2663982 h 3202889"/>
              <a:gd name="connsiteX322" fmla="*/ 2456175 w 5675976"/>
              <a:gd name="connsiteY322" fmla="*/ 2662246 h 3202889"/>
              <a:gd name="connsiteX323" fmla="*/ 2439526 w 5675976"/>
              <a:gd name="connsiteY323" fmla="*/ 2654169 h 3202889"/>
              <a:gd name="connsiteX324" fmla="*/ 2425036 w 5675976"/>
              <a:gd name="connsiteY324" fmla="*/ 2644357 h 3202889"/>
              <a:gd name="connsiteX325" fmla="*/ 2458157 w 5675976"/>
              <a:gd name="connsiteY325" fmla="*/ 2615208 h 3202889"/>
              <a:gd name="connsiteX326" fmla="*/ 2452857 w 5675976"/>
              <a:gd name="connsiteY326" fmla="*/ 2605269 h 3202889"/>
              <a:gd name="connsiteX327" fmla="*/ 2444246 w 5675976"/>
              <a:gd name="connsiteY327" fmla="*/ 2605269 h 3202889"/>
              <a:gd name="connsiteX328" fmla="*/ 4285694 w 5675976"/>
              <a:gd name="connsiteY328" fmla="*/ 2605022 h 3202889"/>
              <a:gd name="connsiteX329" fmla="*/ 4277990 w 5675976"/>
              <a:gd name="connsiteY329" fmla="*/ 2617858 h 3202889"/>
              <a:gd name="connsiteX330" fmla="*/ 4173314 w 5675976"/>
              <a:gd name="connsiteY330" fmla="*/ 2660918 h 3202889"/>
              <a:gd name="connsiteX331" fmla="*/ 4138205 w 5675976"/>
              <a:gd name="connsiteY331" fmla="*/ 2677478 h 3202889"/>
              <a:gd name="connsiteX332" fmla="*/ 4161393 w 5675976"/>
              <a:gd name="connsiteY332" fmla="*/ 2676156 h 3202889"/>
              <a:gd name="connsiteX333" fmla="*/ 4211742 w 5675976"/>
              <a:gd name="connsiteY333" fmla="*/ 2672846 h 3202889"/>
              <a:gd name="connsiteX334" fmla="*/ 4217042 w 5675976"/>
              <a:gd name="connsiteY334" fmla="*/ 2669535 h 3202889"/>
              <a:gd name="connsiteX335" fmla="*/ 4246852 w 5675976"/>
              <a:gd name="connsiteY335" fmla="*/ 2665557 h 3202889"/>
              <a:gd name="connsiteX336" fmla="*/ 4291900 w 5675976"/>
              <a:gd name="connsiteY336" fmla="*/ 2659596 h 3202889"/>
              <a:gd name="connsiteX337" fmla="*/ 4291900 w 5675976"/>
              <a:gd name="connsiteY337" fmla="*/ 2608587 h 3202889"/>
              <a:gd name="connsiteX338" fmla="*/ 4285694 w 5675976"/>
              <a:gd name="connsiteY338" fmla="*/ 2605022 h 3202889"/>
              <a:gd name="connsiteX339" fmla="*/ 4593990 w 5675976"/>
              <a:gd name="connsiteY339" fmla="*/ 2594009 h 3202889"/>
              <a:gd name="connsiteX340" fmla="*/ 4563520 w 5675976"/>
              <a:gd name="connsiteY340" fmla="*/ 2623158 h 3202889"/>
              <a:gd name="connsiteX341" fmla="*/ 4601280 w 5675976"/>
              <a:gd name="connsiteY341" fmla="*/ 2620508 h 3202889"/>
              <a:gd name="connsiteX342" fmla="*/ 4593990 w 5675976"/>
              <a:gd name="connsiteY342" fmla="*/ 2594009 h 3202889"/>
              <a:gd name="connsiteX343" fmla="*/ 2743687 w 5675976"/>
              <a:gd name="connsiteY343" fmla="*/ 2513851 h 3202889"/>
              <a:gd name="connsiteX344" fmla="*/ 2735077 w 5675976"/>
              <a:gd name="connsiteY344" fmla="*/ 2542339 h 3202889"/>
              <a:gd name="connsiteX345" fmla="*/ 2760248 w 5675976"/>
              <a:gd name="connsiteY345" fmla="*/ 2586720 h 3202889"/>
              <a:gd name="connsiteX346" fmla="*/ 2766876 w 5675976"/>
              <a:gd name="connsiteY346" fmla="*/ 2581420 h 3202889"/>
              <a:gd name="connsiteX347" fmla="*/ 2775486 w 5675976"/>
              <a:gd name="connsiteY347" fmla="*/ 2562871 h 3202889"/>
              <a:gd name="connsiteX348" fmla="*/ 2802646 w 5675976"/>
              <a:gd name="connsiteY348" fmla="*/ 2564199 h 3202889"/>
              <a:gd name="connsiteX349" fmla="*/ 2776815 w 5675976"/>
              <a:gd name="connsiteY349" fmla="*/ 2544321 h 3202889"/>
              <a:gd name="connsiteX350" fmla="*/ 2763558 w 5675976"/>
              <a:gd name="connsiteY350" fmla="*/ 2539021 h 3202889"/>
              <a:gd name="connsiteX351" fmla="*/ 2743687 w 5675976"/>
              <a:gd name="connsiteY351" fmla="*/ 2513851 h 3202889"/>
              <a:gd name="connsiteX352" fmla="*/ 3315409 w 5675976"/>
              <a:gd name="connsiteY352" fmla="*/ 2475423 h 3202889"/>
              <a:gd name="connsiteX353" fmla="*/ 3306130 w 5675976"/>
              <a:gd name="connsiteY353" fmla="*/ 2488673 h 3202889"/>
              <a:gd name="connsiteX354" fmla="*/ 3266382 w 5675976"/>
              <a:gd name="connsiteY354" fmla="*/ 2519151 h 3202889"/>
              <a:gd name="connsiteX355" fmla="*/ 3263071 w 5675976"/>
              <a:gd name="connsiteY355" fmla="*/ 2538361 h 3202889"/>
              <a:gd name="connsiteX356" fmla="*/ 3269032 w 5675976"/>
              <a:gd name="connsiteY356" fmla="*/ 2539021 h 3202889"/>
              <a:gd name="connsiteX357" fmla="*/ 3302159 w 5675976"/>
              <a:gd name="connsiteY357" fmla="*/ 2533722 h 3202889"/>
              <a:gd name="connsiteX358" fmla="*/ 3318059 w 5675976"/>
              <a:gd name="connsiteY358" fmla="*/ 2535711 h 3202889"/>
              <a:gd name="connsiteX359" fmla="*/ 3358468 w 5675976"/>
              <a:gd name="connsiteY359" fmla="*/ 2528422 h 3202889"/>
              <a:gd name="connsiteX360" fmla="*/ 3354497 w 5675976"/>
              <a:gd name="connsiteY360" fmla="*/ 2524450 h 3202889"/>
              <a:gd name="connsiteX361" fmla="*/ 3323358 w 5675976"/>
              <a:gd name="connsiteY361" fmla="*/ 2506562 h 3202889"/>
              <a:gd name="connsiteX362" fmla="*/ 3317398 w 5675976"/>
              <a:gd name="connsiteY362" fmla="*/ 2498612 h 3202889"/>
              <a:gd name="connsiteX363" fmla="*/ 3315409 w 5675976"/>
              <a:gd name="connsiteY363" fmla="*/ 2475423 h 3202889"/>
              <a:gd name="connsiteX364" fmla="*/ 2704599 w 5675976"/>
              <a:gd name="connsiteY364" fmla="*/ 2460185 h 3202889"/>
              <a:gd name="connsiteX365" fmla="*/ 2686050 w 5675976"/>
              <a:gd name="connsiteY365" fmla="*/ 2481384 h 3202889"/>
              <a:gd name="connsiteX366" fmla="*/ 2600592 w 5675976"/>
              <a:gd name="connsiteY366" fmla="*/ 2480062 h 3202889"/>
              <a:gd name="connsiteX367" fmla="*/ 2601913 w 5675976"/>
              <a:gd name="connsiteY367" fmla="*/ 2521140 h 3202889"/>
              <a:gd name="connsiteX368" fmla="*/ 2616491 w 5675976"/>
              <a:gd name="connsiteY368" fmla="*/ 2517161 h 3202889"/>
              <a:gd name="connsiteX369" fmla="*/ 2630402 w 5675976"/>
              <a:gd name="connsiteY369" fmla="*/ 2513851 h 3202889"/>
              <a:gd name="connsiteX370" fmla="*/ 2662868 w 5675976"/>
              <a:gd name="connsiteY370" fmla="*/ 2534389 h 3202889"/>
              <a:gd name="connsiteX371" fmla="*/ 2675450 w 5675976"/>
              <a:gd name="connsiteY371" fmla="*/ 2516501 h 3202889"/>
              <a:gd name="connsiteX372" fmla="*/ 2731098 w 5675976"/>
              <a:gd name="connsiteY372" fmla="*/ 2466152 h 3202889"/>
              <a:gd name="connsiteX373" fmla="*/ 2727788 w 5675976"/>
              <a:gd name="connsiteY373" fmla="*/ 2464824 h 3202889"/>
              <a:gd name="connsiteX374" fmla="*/ 2704599 w 5675976"/>
              <a:gd name="connsiteY374" fmla="*/ 2460185 h 3202889"/>
              <a:gd name="connsiteX375" fmla="*/ 1147776 w 5675976"/>
              <a:gd name="connsiteY375" fmla="*/ 2256148 h 3202889"/>
              <a:gd name="connsiteX376" fmla="*/ 1115310 w 5675976"/>
              <a:gd name="connsiteY376" fmla="*/ 2276680 h 3202889"/>
              <a:gd name="connsiteX377" fmla="*/ 1099411 w 5675976"/>
              <a:gd name="connsiteY377" fmla="*/ 2286618 h 3202889"/>
              <a:gd name="connsiteX378" fmla="*/ 1047079 w 5675976"/>
              <a:gd name="connsiteY378" fmla="*/ 2310468 h 3202889"/>
              <a:gd name="connsiteX379" fmla="*/ 1048401 w 5675976"/>
              <a:gd name="connsiteY379" fmla="*/ 2321728 h 3202889"/>
              <a:gd name="connsiteX380" fmla="*/ 1048401 w 5675976"/>
              <a:gd name="connsiteY380" fmla="*/ 2323717 h 3202889"/>
              <a:gd name="connsiteX381" fmla="*/ 1078879 w 5675976"/>
              <a:gd name="connsiteY381" fmla="*/ 2302518 h 3202889"/>
              <a:gd name="connsiteX382" fmla="*/ 1085500 w 5675976"/>
              <a:gd name="connsiteY382" fmla="*/ 2303839 h 3202889"/>
              <a:gd name="connsiteX383" fmla="*/ 1117959 w 5675976"/>
              <a:gd name="connsiteY383" fmla="*/ 2311128 h 3202889"/>
              <a:gd name="connsiteX384" fmla="*/ 1147776 w 5675976"/>
              <a:gd name="connsiteY384" fmla="*/ 2256148 h 3202889"/>
              <a:gd name="connsiteX385" fmla="*/ 1548158 w 5675976"/>
              <a:gd name="connsiteY385" fmla="*/ 1883168 h 3202889"/>
              <a:gd name="connsiteX386" fmla="*/ 1533997 w 5675976"/>
              <a:gd name="connsiteY386" fmla="*/ 1887802 h 3202889"/>
              <a:gd name="connsiteX387" fmla="*/ 1530687 w 5675976"/>
              <a:gd name="connsiteY387" fmla="*/ 1895091 h 3202889"/>
              <a:gd name="connsiteX388" fmla="*/ 1526715 w 5675976"/>
              <a:gd name="connsiteY388" fmla="*/ 1903041 h 3202889"/>
              <a:gd name="connsiteX389" fmla="*/ 1479677 w 5675976"/>
              <a:gd name="connsiteY389" fmla="*/ 1922258 h 3202889"/>
              <a:gd name="connsiteX390" fmla="*/ 1485638 w 5675976"/>
              <a:gd name="connsiteY390" fmla="*/ 1938158 h 3202889"/>
              <a:gd name="connsiteX391" fmla="*/ 1547914 w 5675976"/>
              <a:gd name="connsiteY391" fmla="*/ 1922258 h 3202889"/>
              <a:gd name="connsiteX392" fmla="*/ 1579713 w 5675976"/>
              <a:gd name="connsiteY392" fmla="*/ 1938818 h 3202889"/>
              <a:gd name="connsiteX393" fmla="*/ 1642651 w 5675976"/>
              <a:gd name="connsiteY393" fmla="*/ 1924908 h 3202889"/>
              <a:gd name="connsiteX394" fmla="*/ 1643972 w 5675976"/>
              <a:gd name="connsiteY394" fmla="*/ 1919608 h 3202889"/>
              <a:gd name="connsiteX395" fmla="*/ 1632712 w 5675976"/>
              <a:gd name="connsiteY395" fmla="*/ 1894431 h 3202889"/>
              <a:gd name="connsiteX396" fmla="*/ 1614823 w 5675976"/>
              <a:gd name="connsiteY396" fmla="*/ 1895091 h 3202889"/>
              <a:gd name="connsiteX397" fmla="*/ 1600244 w 5675976"/>
              <a:gd name="connsiteY397" fmla="*/ 1895759 h 3202889"/>
              <a:gd name="connsiteX398" fmla="*/ 1569114 w 5675976"/>
              <a:gd name="connsiteY398" fmla="*/ 1901720 h 3202889"/>
              <a:gd name="connsiteX399" fmla="*/ 1565803 w 5675976"/>
              <a:gd name="connsiteY399" fmla="*/ 1895759 h 3202889"/>
              <a:gd name="connsiteX400" fmla="*/ 1561825 w 5675976"/>
              <a:gd name="connsiteY400" fmla="*/ 1888470 h 3202889"/>
              <a:gd name="connsiteX401" fmla="*/ 1548158 w 5675976"/>
              <a:gd name="connsiteY401" fmla="*/ 1883168 h 3202889"/>
              <a:gd name="connsiteX402" fmla="*/ 241835 w 5675976"/>
              <a:gd name="connsiteY402" fmla="*/ 1135808 h 3202889"/>
              <a:gd name="connsiteX403" fmla="*/ 219637 w 5675976"/>
              <a:gd name="connsiteY403" fmla="*/ 1142515 h 3202889"/>
              <a:gd name="connsiteX404" fmla="*/ 197117 w 5675976"/>
              <a:gd name="connsiteY404" fmla="*/ 1188231 h 3202889"/>
              <a:gd name="connsiteX405" fmla="*/ 209706 w 5675976"/>
              <a:gd name="connsiteY405" fmla="*/ 1187563 h 3202889"/>
              <a:gd name="connsiteX406" fmla="*/ 232227 w 5675976"/>
              <a:gd name="connsiteY406" fmla="*/ 1185574 h 3202889"/>
              <a:gd name="connsiteX407" fmla="*/ 258065 w 5675976"/>
              <a:gd name="connsiteY407" fmla="*/ 1140526 h 3202889"/>
              <a:gd name="connsiteX408" fmla="*/ 241835 w 5675976"/>
              <a:gd name="connsiteY408" fmla="*/ 1135808 h 3202889"/>
              <a:gd name="connsiteX409" fmla="*/ 3008018 w 5675976"/>
              <a:gd name="connsiteY409" fmla="*/ 328329 h 3202889"/>
              <a:gd name="connsiteX410" fmla="*/ 3065649 w 5675976"/>
              <a:gd name="connsiteY410" fmla="*/ 383317 h 3202889"/>
              <a:gd name="connsiteX411" fmla="*/ 3068966 w 5675976"/>
              <a:gd name="connsiteY411" fmla="*/ 343568 h 3202889"/>
              <a:gd name="connsiteX412" fmla="*/ 3008018 w 5675976"/>
              <a:gd name="connsiteY412" fmla="*/ 328329 h 3202889"/>
              <a:gd name="connsiteX413" fmla="*/ 5675976 w 5675976"/>
              <a:gd name="connsiteY413" fmla="*/ 0 h 3202889"/>
              <a:gd name="connsiteX414" fmla="*/ 5675976 w 5675976"/>
              <a:gd name="connsiteY414" fmla="*/ 2889551 h 3202889"/>
              <a:gd name="connsiteX415" fmla="*/ 5650131 w 5675976"/>
              <a:gd name="connsiteY415" fmla="*/ 2893264 h 3202889"/>
              <a:gd name="connsiteX416" fmla="*/ 5563860 w 5675976"/>
              <a:gd name="connsiteY416" fmla="*/ 2881522 h 3202889"/>
              <a:gd name="connsiteX417" fmla="*/ 5528090 w 5675976"/>
              <a:gd name="connsiteY417" fmla="*/ 2866951 h 3202889"/>
              <a:gd name="connsiteX418" fmla="*/ 5551940 w 5675976"/>
              <a:gd name="connsiteY418" fmla="*/ 2837801 h 3202889"/>
              <a:gd name="connsiteX419" fmla="*/ 5560550 w 5675976"/>
              <a:gd name="connsiteY419" fmla="*/ 2836473 h 3202889"/>
              <a:gd name="connsiteX420" fmla="*/ 5567839 w 5675976"/>
              <a:gd name="connsiteY420" fmla="*/ 2835152 h 3202889"/>
              <a:gd name="connsiteX421" fmla="*/ 5561878 w 5675976"/>
              <a:gd name="connsiteY421" fmla="*/ 2824552 h 3202889"/>
              <a:gd name="connsiteX422" fmla="*/ 5510202 w 5675976"/>
              <a:gd name="connsiteY422" fmla="*/ 2798713 h 3202889"/>
              <a:gd name="connsiteX423" fmla="*/ 5487674 w 5675976"/>
              <a:gd name="connsiteY423" fmla="*/ 2835812 h 3202889"/>
              <a:gd name="connsiteX424" fmla="*/ 5475752 w 5675976"/>
              <a:gd name="connsiteY424" fmla="*/ 2881522 h 3202889"/>
              <a:gd name="connsiteX425" fmla="*/ 5406194 w 5675976"/>
              <a:gd name="connsiteY425" fmla="*/ 2886828 h 3202889"/>
              <a:gd name="connsiteX426" fmla="*/ 5392944 w 5675976"/>
              <a:gd name="connsiteY426" fmla="*/ 2877550 h 3202889"/>
              <a:gd name="connsiteX427" fmla="*/ 5341935 w 5675976"/>
              <a:gd name="connsiteY427" fmla="*/ 2878211 h 3202889"/>
              <a:gd name="connsiteX428" fmla="*/ 5339285 w 5675976"/>
              <a:gd name="connsiteY428" fmla="*/ 2880861 h 3202889"/>
              <a:gd name="connsiteX429" fmla="*/ 5272370 w 5675976"/>
              <a:gd name="connsiteY429" fmla="*/ 2882850 h 3202889"/>
              <a:gd name="connsiteX430" fmla="*/ 5249188 w 5675976"/>
              <a:gd name="connsiteY430" fmla="*/ 2894778 h 3202889"/>
              <a:gd name="connsiteX431" fmla="*/ 5247199 w 5675976"/>
              <a:gd name="connsiteY431" fmla="*/ 2896100 h 3202889"/>
              <a:gd name="connsiteX432" fmla="*/ 5224671 w 5675976"/>
              <a:gd name="connsiteY432" fmla="*/ 2888811 h 3202889"/>
              <a:gd name="connsiteX433" fmla="*/ 5219371 w 5675976"/>
              <a:gd name="connsiteY433" fmla="*/ 2883511 h 3202889"/>
              <a:gd name="connsiteX434" fmla="*/ 5205461 w 5675976"/>
              <a:gd name="connsiteY434" fmla="*/ 2869600 h 3202889"/>
              <a:gd name="connsiteX435" fmla="*/ 5152462 w 5675976"/>
              <a:gd name="connsiteY435" fmla="*/ 2868279 h 3202889"/>
              <a:gd name="connsiteX436" fmla="*/ 5120002 w 5675976"/>
              <a:gd name="connsiteY436" fmla="*/ 2862972 h 3202889"/>
              <a:gd name="connsiteX437" fmla="*/ 5116692 w 5675976"/>
              <a:gd name="connsiteY437" fmla="*/ 2868940 h 3202889"/>
              <a:gd name="connsiteX438" fmla="*/ 5114703 w 5675976"/>
              <a:gd name="connsiteY438" fmla="*/ 2872911 h 3202889"/>
              <a:gd name="connsiteX439" fmla="*/ 5086214 w 5675976"/>
              <a:gd name="connsiteY439" fmla="*/ 2869600 h 3202889"/>
              <a:gd name="connsiteX440" fmla="*/ 5082904 w 5675976"/>
              <a:gd name="connsiteY440" fmla="*/ 2872250 h 3202889"/>
              <a:gd name="connsiteX441" fmla="*/ 5063687 w 5675976"/>
              <a:gd name="connsiteY441" fmla="*/ 2901399 h 3202889"/>
              <a:gd name="connsiteX442" fmla="*/ 5061704 w 5675976"/>
              <a:gd name="connsiteY442" fmla="*/ 2914649 h 3202889"/>
              <a:gd name="connsiteX443" fmla="*/ 5029245 w 5675976"/>
              <a:gd name="connsiteY443" fmla="*/ 2904049 h 3202889"/>
              <a:gd name="connsiteX444" fmla="*/ 5026588 w 5675976"/>
              <a:gd name="connsiteY444" fmla="*/ 2893450 h 3202889"/>
              <a:gd name="connsiteX445" fmla="*/ 5025927 w 5675976"/>
              <a:gd name="connsiteY445" fmla="*/ 2890800 h 3202889"/>
              <a:gd name="connsiteX446" fmla="*/ 4981546 w 5675976"/>
              <a:gd name="connsiteY446" fmla="*/ 2881522 h 3202889"/>
              <a:gd name="connsiteX447" fmla="*/ 4959679 w 5675976"/>
              <a:gd name="connsiteY447" fmla="*/ 2883511 h 3202889"/>
              <a:gd name="connsiteX448" fmla="*/ 4941798 w 5675976"/>
              <a:gd name="connsiteY448" fmla="*/ 2885500 h 3202889"/>
              <a:gd name="connsiteX449" fmla="*/ 4923248 w 5675976"/>
              <a:gd name="connsiteY449" fmla="*/ 2880200 h 3202889"/>
              <a:gd name="connsiteX450" fmla="*/ 4931858 w 5675976"/>
              <a:gd name="connsiteY450" fmla="*/ 2835152 h 3202889"/>
              <a:gd name="connsiteX451" fmla="*/ 4868260 w 5675976"/>
              <a:gd name="connsiteY451" fmla="*/ 2829191 h 3202889"/>
              <a:gd name="connsiteX452" fmla="*/ 4853022 w 5675976"/>
              <a:gd name="connsiteY452" fmla="*/ 2878872 h 3202889"/>
              <a:gd name="connsiteX453" fmla="*/ 4847061 w 5675976"/>
              <a:gd name="connsiteY453" fmla="*/ 2878872 h 3202889"/>
              <a:gd name="connsiteX454" fmla="*/ 4841100 w 5675976"/>
              <a:gd name="connsiteY454" fmla="*/ 2878872 h 3202889"/>
              <a:gd name="connsiteX455" fmla="*/ 4833151 w 5675976"/>
              <a:gd name="connsiteY455" fmla="*/ 2850390 h 3202889"/>
              <a:gd name="connsiteX456" fmla="*/ 4784784 w 5675976"/>
              <a:gd name="connsiteY456" fmla="*/ 2839791 h 3202889"/>
              <a:gd name="connsiteX457" fmla="*/ 4782802 w 5675976"/>
              <a:gd name="connsiteY457" fmla="*/ 2867611 h 3202889"/>
              <a:gd name="connsiteX458" fmla="*/ 4768885 w 5675976"/>
              <a:gd name="connsiteY458" fmla="*/ 2880200 h 3202889"/>
              <a:gd name="connsiteX459" fmla="*/ 4763586 w 5675976"/>
              <a:gd name="connsiteY459" fmla="*/ 2876889 h 3202889"/>
              <a:gd name="connsiteX460" fmla="*/ 4751664 w 5675976"/>
              <a:gd name="connsiteY460" fmla="*/ 2869600 h 3202889"/>
              <a:gd name="connsiteX461" fmla="*/ 4709926 w 5675976"/>
              <a:gd name="connsiteY461" fmla="*/ 2869600 h 3202889"/>
              <a:gd name="connsiteX462" fmla="*/ 4598630 w 5675976"/>
              <a:gd name="connsiteY462" fmla="*/ 2878872 h 3202889"/>
              <a:gd name="connsiteX463" fmla="*/ 4595980 w 5675976"/>
              <a:gd name="connsiteY463" fmla="*/ 2885500 h 3202889"/>
              <a:gd name="connsiteX464" fmla="*/ 4592669 w 5675976"/>
              <a:gd name="connsiteY464" fmla="*/ 2893450 h 3202889"/>
              <a:gd name="connsiteX465" fmla="*/ 4572792 w 5675976"/>
              <a:gd name="connsiteY465" fmla="*/ 2905371 h 3202889"/>
              <a:gd name="connsiteX466" fmla="*/ 4547620 w 5675976"/>
              <a:gd name="connsiteY466" fmla="*/ 2878872 h 3202889"/>
              <a:gd name="connsiteX467" fmla="*/ 4540992 w 5675976"/>
              <a:gd name="connsiteY467" fmla="*/ 2872250 h 3202889"/>
              <a:gd name="connsiteX468" fmla="*/ 4518472 w 5675976"/>
              <a:gd name="connsiteY468" fmla="*/ 2866290 h 3202889"/>
              <a:gd name="connsiteX469" fmla="*/ 4507211 w 5675976"/>
              <a:gd name="connsiteY469" fmla="*/ 2882189 h 3202889"/>
              <a:gd name="connsiteX470" fmla="*/ 4509193 w 5675976"/>
              <a:gd name="connsiteY470" fmla="*/ 2894778 h 3202889"/>
              <a:gd name="connsiteX471" fmla="*/ 4505882 w 5675976"/>
              <a:gd name="connsiteY471" fmla="*/ 2921270 h 3202889"/>
              <a:gd name="connsiteX472" fmla="*/ 4454212 w 5675976"/>
              <a:gd name="connsiteY472" fmla="*/ 2893450 h 3202889"/>
              <a:gd name="connsiteX473" fmla="*/ 4438974 w 5675976"/>
              <a:gd name="connsiteY473" fmla="*/ 2880861 h 3202889"/>
              <a:gd name="connsiteX474" fmla="*/ 4429035 w 5675976"/>
              <a:gd name="connsiteY474" fmla="*/ 2872250 h 3202889"/>
              <a:gd name="connsiteX475" fmla="*/ 4385976 w 5675976"/>
              <a:gd name="connsiteY475" fmla="*/ 2857012 h 3202889"/>
              <a:gd name="connsiteX476" fmla="*/ 4380676 w 5675976"/>
              <a:gd name="connsiteY476" fmla="*/ 2858340 h 3202889"/>
              <a:gd name="connsiteX477" fmla="*/ 4319728 w 5675976"/>
              <a:gd name="connsiteY477" fmla="*/ 2877550 h 3202889"/>
              <a:gd name="connsiteX478" fmla="*/ 4296539 w 5675976"/>
              <a:gd name="connsiteY478" fmla="*/ 2877550 h 3202889"/>
              <a:gd name="connsiteX479" fmla="*/ 4234270 w 5675976"/>
              <a:gd name="connsiteY479" fmla="*/ 2854362 h 3202889"/>
              <a:gd name="connsiteX480" fmla="*/ 4201803 w 5675976"/>
              <a:gd name="connsiteY480" fmla="*/ 2872250 h 3202889"/>
              <a:gd name="connsiteX481" fmla="*/ 4173314 w 5675976"/>
              <a:gd name="connsiteY481" fmla="*/ 2845090 h 3202889"/>
              <a:gd name="connsiteX482" fmla="*/ 4176632 w 5675976"/>
              <a:gd name="connsiteY482" fmla="*/ 2821902 h 3202889"/>
              <a:gd name="connsiteX483" fmla="*/ 4086535 w 5675976"/>
              <a:gd name="connsiteY483" fmla="*/ 2859662 h 3202889"/>
              <a:gd name="connsiteX484" fmla="*/ 4054736 w 5675976"/>
              <a:gd name="connsiteY484" fmla="*/ 2850390 h 3202889"/>
              <a:gd name="connsiteX485" fmla="*/ 4052747 w 5675976"/>
              <a:gd name="connsiteY485" fmla="*/ 2849730 h 3202889"/>
              <a:gd name="connsiteX486" fmla="*/ 4039497 w 5675976"/>
              <a:gd name="connsiteY486" fmla="*/ 2870929 h 3202889"/>
              <a:gd name="connsiteX487" fmla="*/ 4018298 w 5675976"/>
              <a:gd name="connsiteY487" fmla="*/ 2908688 h 3202889"/>
              <a:gd name="connsiteX488" fmla="*/ 4006376 w 5675976"/>
              <a:gd name="connsiteY488" fmla="*/ 2888811 h 3202889"/>
              <a:gd name="connsiteX489" fmla="*/ 3987160 w 5675976"/>
              <a:gd name="connsiteY489" fmla="*/ 2850390 h 3202889"/>
              <a:gd name="connsiteX490" fmla="*/ 3959339 w 5675976"/>
              <a:gd name="connsiteY490" fmla="*/ 2870929 h 3202889"/>
              <a:gd name="connsiteX491" fmla="*/ 3877191 w 5675976"/>
              <a:gd name="connsiteY491" fmla="*/ 2869600 h 3202889"/>
              <a:gd name="connsiteX492" fmla="*/ 3790405 w 5675976"/>
              <a:gd name="connsiteY492" fmla="*/ 2859662 h 3202889"/>
              <a:gd name="connsiteX493" fmla="*/ 3775166 w 5675976"/>
              <a:gd name="connsiteY493" fmla="*/ 2827862 h 3202889"/>
              <a:gd name="connsiteX494" fmla="*/ 3772516 w 5675976"/>
              <a:gd name="connsiteY494" fmla="*/ 2830512 h 3202889"/>
              <a:gd name="connsiteX495" fmla="*/ 3766556 w 5675976"/>
              <a:gd name="connsiteY495" fmla="*/ 2837141 h 3202889"/>
              <a:gd name="connsiteX496" fmla="*/ 3746017 w 5675976"/>
              <a:gd name="connsiteY496" fmla="*/ 2842441 h 3202889"/>
              <a:gd name="connsiteX497" fmla="*/ 3710246 w 5675976"/>
              <a:gd name="connsiteY497" fmla="*/ 2843762 h 3202889"/>
              <a:gd name="connsiteX498" fmla="*/ 3679108 w 5675976"/>
              <a:gd name="connsiteY498" fmla="*/ 2895439 h 3202889"/>
              <a:gd name="connsiteX499" fmla="*/ 3670498 w 5675976"/>
              <a:gd name="connsiteY499" fmla="*/ 2894778 h 3202889"/>
              <a:gd name="connsiteX500" fmla="*/ 3662548 w 5675976"/>
              <a:gd name="connsiteY500" fmla="*/ 2894110 h 3202889"/>
              <a:gd name="connsiteX501" fmla="*/ 3657909 w 5675976"/>
              <a:gd name="connsiteY501" fmla="*/ 2878211 h 3202889"/>
              <a:gd name="connsiteX502" fmla="*/ 3663870 w 5675976"/>
              <a:gd name="connsiteY502" fmla="*/ 2872911 h 3202889"/>
              <a:gd name="connsiteX503" fmla="*/ 3669830 w 5675976"/>
              <a:gd name="connsiteY503" fmla="*/ 2867611 h 3202889"/>
              <a:gd name="connsiteX504" fmla="*/ 3665198 w 5675976"/>
              <a:gd name="connsiteY504" fmla="*/ 2851051 h 3202889"/>
              <a:gd name="connsiteX505" fmla="*/ 3657248 w 5675976"/>
              <a:gd name="connsiteY505" fmla="*/ 2851051 h 3202889"/>
              <a:gd name="connsiteX506" fmla="*/ 3628760 w 5675976"/>
              <a:gd name="connsiteY506" fmla="*/ 2851051 h 3202889"/>
              <a:gd name="connsiteX507" fmla="*/ 3636049 w 5675976"/>
              <a:gd name="connsiteY507" fmla="*/ 2816602 h 3202889"/>
              <a:gd name="connsiteX508" fmla="*/ 3614850 w 5675976"/>
              <a:gd name="connsiteY508" fmla="*/ 2808652 h 3202889"/>
              <a:gd name="connsiteX509" fmla="*/ 3612860 w 5675976"/>
              <a:gd name="connsiteY509" fmla="*/ 2812624 h 3202889"/>
              <a:gd name="connsiteX510" fmla="*/ 3605571 w 5675976"/>
              <a:gd name="connsiteY510" fmla="*/ 2828530 h 3202889"/>
              <a:gd name="connsiteX511" fmla="*/ 3619488 w 5675976"/>
              <a:gd name="connsiteY511" fmla="*/ 2883511 h 3202889"/>
              <a:gd name="connsiteX512" fmla="*/ 3602260 w 5675976"/>
              <a:gd name="connsiteY512" fmla="*/ 2890139 h 3202889"/>
              <a:gd name="connsiteX513" fmla="*/ 3592990 w 5675976"/>
              <a:gd name="connsiteY513" fmla="*/ 2893450 h 3202889"/>
              <a:gd name="connsiteX514" fmla="*/ 3550584 w 5675976"/>
              <a:gd name="connsiteY514" fmla="*/ 2856351 h 3202889"/>
              <a:gd name="connsiteX515" fmla="*/ 3508853 w 5675976"/>
              <a:gd name="connsiteY515" fmla="*/ 2835152 h 3202889"/>
              <a:gd name="connsiteX516" fmla="*/ 3499574 w 5675976"/>
              <a:gd name="connsiteY516" fmla="*/ 2834491 h 3202889"/>
              <a:gd name="connsiteX517" fmla="*/ 3454526 w 5675976"/>
              <a:gd name="connsiteY517" fmla="*/ 2824552 h 3202889"/>
              <a:gd name="connsiteX518" fmla="*/ 3433327 w 5675976"/>
              <a:gd name="connsiteY518" fmla="*/ 2849062 h 3202889"/>
              <a:gd name="connsiteX519" fmla="*/ 3425377 w 5675976"/>
              <a:gd name="connsiteY519" fmla="*/ 2853701 h 3202889"/>
              <a:gd name="connsiteX520" fmla="*/ 3403517 w 5675976"/>
              <a:gd name="connsiteY520" fmla="*/ 2836473 h 3202889"/>
              <a:gd name="connsiteX521" fmla="*/ 3397556 w 5675976"/>
              <a:gd name="connsiteY521" fmla="*/ 2832502 h 3202889"/>
              <a:gd name="connsiteX522" fmla="*/ 3305470 w 5675976"/>
              <a:gd name="connsiteY522" fmla="*/ 2840451 h 3202889"/>
              <a:gd name="connsiteX523" fmla="*/ 3298181 w 5675976"/>
              <a:gd name="connsiteY523" fmla="*/ 2837801 h 3202889"/>
              <a:gd name="connsiteX524" fmla="*/ 3280960 w 5675976"/>
              <a:gd name="connsiteY524" fmla="*/ 2831180 h 3202889"/>
              <a:gd name="connsiteX525" fmla="*/ 3255122 w 5675976"/>
              <a:gd name="connsiteY525" fmla="*/ 2837141 h 3202889"/>
              <a:gd name="connsiteX526" fmla="*/ 3251811 w 5675976"/>
              <a:gd name="connsiteY526" fmla="*/ 2852379 h 3202889"/>
              <a:gd name="connsiteX527" fmla="*/ 3251150 w 5675976"/>
              <a:gd name="connsiteY527" fmla="*/ 2854362 h 3202889"/>
              <a:gd name="connsiteX528" fmla="*/ 3280299 w 5675976"/>
              <a:gd name="connsiteY528" fmla="*/ 2880861 h 3202889"/>
              <a:gd name="connsiteX529" fmla="*/ 3283916 w 5675976"/>
              <a:gd name="connsiteY529" fmla="*/ 2900454 h 3202889"/>
              <a:gd name="connsiteX530" fmla="*/ 3246511 w 5675976"/>
              <a:gd name="connsiteY530" fmla="*/ 2894110 h 3202889"/>
              <a:gd name="connsiteX531" fmla="*/ 3231272 w 5675976"/>
              <a:gd name="connsiteY531" fmla="*/ 2896760 h 3202889"/>
              <a:gd name="connsiteX532" fmla="*/ 3198812 w 5675976"/>
              <a:gd name="connsiteY532" fmla="*/ 2935848 h 3202889"/>
              <a:gd name="connsiteX533" fmla="*/ 3184902 w 5675976"/>
              <a:gd name="connsiteY533" fmla="*/ 2945120 h 3202889"/>
              <a:gd name="connsiteX534" fmla="*/ 3176952 w 5675976"/>
              <a:gd name="connsiteY534" fmla="*/ 2843762 h 3202889"/>
              <a:gd name="connsiteX535" fmla="*/ 3095466 w 5675976"/>
              <a:gd name="connsiteY535" fmla="*/ 2872250 h 3202889"/>
              <a:gd name="connsiteX536" fmla="*/ 3098776 w 5675976"/>
              <a:gd name="connsiteY536" fmla="*/ 2878211 h 3202889"/>
              <a:gd name="connsiteX537" fmla="*/ 3100766 w 5675976"/>
              <a:gd name="connsiteY537" fmla="*/ 2881522 h 3202889"/>
              <a:gd name="connsiteX538" fmla="*/ 3094137 w 5675976"/>
              <a:gd name="connsiteY538" fmla="*/ 2892789 h 3202889"/>
              <a:gd name="connsiteX539" fmla="*/ 3088837 w 5675976"/>
              <a:gd name="connsiteY539" fmla="*/ 2892789 h 3202889"/>
              <a:gd name="connsiteX540" fmla="*/ 3083538 w 5675976"/>
              <a:gd name="connsiteY540" fmla="*/ 2892789 h 3202889"/>
              <a:gd name="connsiteX541" fmla="*/ 3045778 w 5675976"/>
              <a:gd name="connsiteY541" fmla="*/ 2862311 h 3202889"/>
              <a:gd name="connsiteX542" fmla="*/ 3025239 w 5675976"/>
              <a:gd name="connsiteY542" fmla="*/ 2866290 h 3202889"/>
              <a:gd name="connsiteX543" fmla="*/ 3011329 w 5675976"/>
              <a:gd name="connsiteY543" fmla="*/ 2868940 h 3202889"/>
              <a:gd name="connsiteX544" fmla="*/ 3006029 w 5675976"/>
              <a:gd name="connsiteY544" fmla="*/ 2911338 h 3202889"/>
              <a:gd name="connsiteX545" fmla="*/ 2992119 w 5675976"/>
              <a:gd name="connsiteY545" fmla="*/ 2909349 h 3202889"/>
              <a:gd name="connsiteX546" fmla="*/ 2978869 w 5675976"/>
              <a:gd name="connsiteY546" fmla="*/ 2927899 h 3202889"/>
              <a:gd name="connsiteX547" fmla="*/ 2972241 w 5675976"/>
              <a:gd name="connsiteY547" fmla="*/ 2936509 h 3202889"/>
              <a:gd name="connsiteX548" fmla="*/ 2964291 w 5675976"/>
              <a:gd name="connsiteY548" fmla="*/ 2935848 h 3202889"/>
              <a:gd name="connsiteX549" fmla="*/ 2949060 w 5675976"/>
              <a:gd name="connsiteY549" fmla="*/ 2914649 h 3202889"/>
              <a:gd name="connsiteX550" fmla="*/ 2963630 w 5675976"/>
              <a:gd name="connsiteY550" fmla="*/ 2879539 h 3202889"/>
              <a:gd name="connsiteX551" fmla="*/ 2987480 w 5675976"/>
              <a:gd name="connsiteY551" fmla="*/ 2853040 h 3202889"/>
              <a:gd name="connsiteX552" fmla="*/ 2982180 w 5675976"/>
              <a:gd name="connsiteY552" fmla="*/ 2841780 h 3202889"/>
              <a:gd name="connsiteX553" fmla="*/ 2978869 w 5675976"/>
              <a:gd name="connsiteY553" fmla="*/ 2833823 h 3202889"/>
              <a:gd name="connsiteX554" fmla="*/ 2952370 w 5675976"/>
              <a:gd name="connsiteY554" fmla="*/ 2829852 h 3202889"/>
              <a:gd name="connsiteX555" fmla="*/ 2947070 w 5675976"/>
              <a:gd name="connsiteY555" fmla="*/ 2836473 h 3202889"/>
              <a:gd name="connsiteX556" fmla="*/ 2932492 w 5675976"/>
              <a:gd name="connsiteY556" fmla="*/ 2853701 h 3202889"/>
              <a:gd name="connsiteX557" fmla="*/ 2898711 w 5675976"/>
              <a:gd name="connsiteY557" fmla="*/ 2893450 h 3202889"/>
              <a:gd name="connsiteX558" fmla="*/ 2869562 w 5675976"/>
              <a:gd name="connsiteY558" fmla="*/ 2929220 h 3202889"/>
              <a:gd name="connsiteX559" fmla="*/ 2815235 w 5675976"/>
              <a:gd name="connsiteY559" fmla="*/ 2914649 h 3202889"/>
              <a:gd name="connsiteX560" fmla="*/ 2867573 w 5675976"/>
              <a:gd name="connsiteY560" fmla="*/ 2869600 h 3202889"/>
              <a:gd name="connsiteX561" fmla="*/ 2847034 w 5675976"/>
              <a:gd name="connsiteY561" fmla="*/ 2851051 h 3202889"/>
              <a:gd name="connsiteX562" fmla="*/ 2841734 w 5675976"/>
              <a:gd name="connsiteY562" fmla="*/ 2855690 h 3202889"/>
              <a:gd name="connsiteX563" fmla="*/ 2823846 w 5675976"/>
              <a:gd name="connsiteY563" fmla="*/ 2870261 h 3202889"/>
              <a:gd name="connsiteX564" fmla="*/ 2787414 w 5675976"/>
              <a:gd name="connsiteY564" fmla="*/ 2887489 h 3202889"/>
              <a:gd name="connsiteX565" fmla="*/ 2778136 w 5675976"/>
              <a:gd name="connsiteY565" fmla="*/ 2849730 h 3202889"/>
              <a:gd name="connsiteX566" fmla="*/ 2769526 w 5675976"/>
              <a:gd name="connsiteY566" fmla="*/ 2864301 h 3202889"/>
              <a:gd name="connsiteX567" fmla="*/ 2746337 w 5675976"/>
              <a:gd name="connsiteY567" fmla="*/ 2882189 h 3202889"/>
              <a:gd name="connsiteX568" fmla="*/ 2739048 w 5675976"/>
              <a:gd name="connsiteY568" fmla="*/ 2878211 h 3202889"/>
              <a:gd name="connsiteX569" fmla="*/ 2703278 w 5675976"/>
              <a:gd name="connsiteY569" fmla="*/ 2852379 h 3202889"/>
              <a:gd name="connsiteX570" fmla="*/ 2680750 w 5675976"/>
              <a:gd name="connsiteY570" fmla="*/ 2863640 h 3202889"/>
              <a:gd name="connsiteX571" fmla="*/ 2704599 w 5675976"/>
              <a:gd name="connsiteY571" fmla="*/ 2906699 h 3202889"/>
              <a:gd name="connsiteX572" fmla="*/ 2698639 w 5675976"/>
              <a:gd name="connsiteY572" fmla="*/ 2907360 h 3202889"/>
              <a:gd name="connsiteX573" fmla="*/ 2680089 w 5675976"/>
              <a:gd name="connsiteY573" fmla="*/ 2931209 h 3202889"/>
              <a:gd name="connsiteX574" fmla="*/ 2716527 w 5675976"/>
              <a:gd name="connsiteY574" fmla="*/ 2928559 h 3202889"/>
              <a:gd name="connsiteX575" fmla="*/ 2731766 w 5675976"/>
              <a:gd name="connsiteY575" fmla="*/ 2923260 h 3202889"/>
              <a:gd name="connsiteX576" fmla="*/ 2746337 w 5675976"/>
              <a:gd name="connsiteY576" fmla="*/ 2927899 h 3202889"/>
              <a:gd name="connsiteX577" fmla="*/ 2745676 w 5675976"/>
              <a:gd name="connsiteY577" fmla="*/ 2947109 h 3202889"/>
              <a:gd name="connsiteX578" fmla="*/ 2709238 w 5675976"/>
              <a:gd name="connsiteY578" fmla="*/ 2963008 h 3202889"/>
              <a:gd name="connsiteX579" fmla="*/ 2601913 w 5675976"/>
              <a:gd name="connsiteY579" fmla="*/ 2950419 h 3202889"/>
              <a:gd name="connsiteX580" fmla="*/ 2594631 w 5675976"/>
              <a:gd name="connsiteY580" fmla="*/ 2950419 h 3202889"/>
              <a:gd name="connsiteX581" fmla="*/ 2566143 w 5675976"/>
              <a:gd name="connsiteY581" fmla="*/ 2936509 h 3202889"/>
              <a:gd name="connsiteX582" fmla="*/ 2544283 w 5675976"/>
              <a:gd name="connsiteY582" fmla="*/ 2916638 h 3202889"/>
              <a:gd name="connsiteX583" fmla="*/ 2502545 w 5675976"/>
              <a:gd name="connsiteY583" fmla="*/ 2950419 h 3202889"/>
              <a:gd name="connsiteX584" fmla="*/ 2490617 w 5675976"/>
              <a:gd name="connsiteY584" fmla="*/ 2960358 h 3202889"/>
              <a:gd name="connsiteX585" fmla="*/ 2427686 w 5675976"/>
              <a:gd name="connsiteY585" fmla="*/ 2966319 h 3202889"/>
              <a:gd name="connsiteX586" fmla="*/ 2398537 w 5675976"/>
              <a:gd name="connsiteY586" fmla="*/ 2964997 h 3202889"/>
              <a:gd name="connsiteX587" fmla="*/ 2315625 w 5675976"/>
              <a:gd name="connsiteY587" fmla="*/ 2932830 h 3202889"/>
              <a:gd name="connsiteX588" fmla="*/ 2315430 w 5675976"/>
              <a:gd name="connsiteY588" fmla="*/ 2930145 h 3202889"/>
              <a:gd name="connsiteX589" fmla="*/ 2319040 w 5675976"/>
              <a:gd name="connsiteY589" fmla="*/ 2930549 h 3202889"/>
              <a:gd name="connsiteX590" fmla="*/ 2341560 w 5675976"/>
              <a:gd name="connsiteY590" fmla="*/ 2923260 h 3202889"/>
              <a:gd name="connsiteX591" fmla="*/ 2374688 w 5675976"/>
              <a:gd name="connsiteY591" fmla="*/ 2915310 h 3202889"/>
              <a:gd name="connsiteX592" fmla="*/ 2338250 w 5675976"/>
              <a:gd name="connsiteY592" fmla="*/ 2900739 h 3202889"/>
              <a:gd name="connsiteX593" fmla="*/ 2334939 w 5675976"/>
              <a:gd name="connsiteY593" fmla="*/ 2900071 h 3202889"/>
              <a:gd name="connsiteX594" fmla="*/ 2313079 w 5675976"/>
              <a:gd name="connsiteY594" fmla="*/ 2897428 h 3202889"/>
              <a:gd name="connsiteX595" fmla="*/ 2315430 w 5675976"/>
              <a:gd name="connsiteY595" fmla="*/ 2930145 h 3202889"/>
              <a:gd name="connsiteX596" fmla="*/ 2306013 w 5675976"/>
              <a:gd name="connsiteY596" fmla="*/ 2929102 h 3202889"/>
              <a:gd name="connsiteX597" fmla="*/ 2277302 w 5675976"/>
              <a:gd name="connsiteY597" fmla="*/ 2917960 h 3202889"/>
              <a:gd name="connsiteX598" fmla="*/ 2283262 w 5675976"/>
              <a:gd name="connsiteY598" fmla="*/ 2926570 h 3202889"/>
              <a:gd name="connsiteX599" fmla="*/ 2306013 w 5675976"/>
              <a:gd name="connsiteY599" fmla="*/ 2929102 h 3202889"/>
              <a:gd name="connsiteX600" fmla="*/ 2315625 w 5675976"/>
              <a:gd name="connsiteY600" fmla="*/ 2932830 h 3202889"/>
              <a:gd name="connsiteX601" fmla="*/ 2319040 w 5675976"/>
              <a:gd name="connsiteY601" fmla="*/ 2980236 h 3202889"/>
              <a:gd name="connsiteX602" fmla="*/ 2290551 w 5675976"/>
              <a:gd name="connsiteY602" fmla="*/ 2963008 h 3202889"/>
              <a:gd name="connsiteX603" fmla="*/ 2234242 w 5675976"/>
              <a:gd name="connsiteY603" fmla="*/ 2971619 h 3202889"/>
              <a:gd name="connsiteX604" fmla="*/ 2224964 w 5675976"/>
              <a:gd name="connsiteY604" fmla="*/ 2981558 h 3202889"/>
              <a:gd name="connsiteX605" fmla="*/ 2268691 w 5675976"/>
              <a:gd name="connsiteY605" fmla="*/ 3002096 h 3202889"/>
              <a:gd name="connsiteX606" fmla="*/ 2230264 w 5675976"/>
              <a:gd name="connsiteY606" fmla="*/ 3021307 h 3202889"/>
              <a:gd name="connsiteX607" fmla="*/ 2185876 w 5675976"/>
              <a:gd name="connsiteY607" fmla="*/ 2970297 h 3202889"/>
              <a:gd name="connsiteX608" fmla="*/ 2146795 w 5675976"/>
              <a:gd name="connsiteY608" fmla="*/ 2985536 h 3202889"/>
              <a:gd name="connsiteX609" fmla="*/ 2111678 w 5675976"/>
              <a:gd name="connsiteY609" fmla="*/ 2939159 h 3202889"/>
              <a:gd name="connsiteX610" fmla="*/ 2041459 w 5675976"/>
              <a:gd name="connsiteY610" fmla="*/ 2927238 h 3202889"/>
              <a:gd name="connsiteX611" fmla="*/ 2030199 w 5675976"/>
              <a:gd name="connsiteY611" fmla="*/ 2883511 h 3202889"/>
              <a:gd name="connsiteX612" fmla="*/ 1934141 w 5675976"/>
              <a:gd name="connsiteY612" fmla="*/ 2927899 h 3202889"/>
              <a:gd name="connsiteX613" fmla="*/ 1907642 w 5675976"/>
              <a:gd name="connsiteY613" fmla="*/ 2929888 h 3202889"/>
              <a:gd name="connsiteX614" fmla="*/ 1907642 w 5675976"/>
              <a:gd name="connsiteY614" fmla="*/ 2925909 h 3202889"/>
              <a:gd name="connsiteX615" fmla="*/ 1880475 w 5675976"/>
              <a:gd name="connsiteY615" fmla="*/ 2910010 h 3202889"/>
              <a:gd name="connsiteX616" fmla="*/ 1875843 w 5675976"/>
              <a:gd name="connsiteY616" fmla="*/ 2933198 h 3202889"/>
              <a:gd name="connsiteX617" fmla="*/ 1881136 w 5675976"/>
              <a:gd name="connsiteY617" fmla="*/ 2945120 h 3202889"/>
              <a:gd name="connsiteX618" fmla="*/ 1934141 w 5675976"/>
              <a:gd name="connsiteY618" fmla="*/ 2964337 h 3202889"/>
              <a:gd name="connsiteX619" fmla="*/ 1987800 w 5675976"/>
              <a:gd name="connsiteY619" fmla="*/ 2989507 h 3202889"/>
              <a:gd name="connsiteX620" fmla="*/ 1854637 w 5675976"/>
              <a:gd name="connsiteY620" fmla="*/ 2990836 h 3202889"/>
              <a:gd name="connsiteX621" fmla="*/ 1808266 w 5675976"/>
              <a:gd name="connsiteY621" fmla="*/ 2953076 h 3202889"/>
              <a:gd name="connsiteX622" fmla="*/ 1805617 w 5675976"/>
              <a:gd name="connsiteY622" fmla="*/ 2950419 h 3202889"/>
              <a:gd name="connsiteX623" fmla="*/ 1788389 w 5675976"/>
              <a:gd name="connsiteY623" fmla="*/ 2974936 h 3202889"/>
              <a:gd name="connsiteX624" fmla="*/ 1794357 w 5675976"/>
              <a:gd name="connsiteY624" fmla="*/ 2980897 h 3202889"/>
              <a:gd name="connsiteX625" fmla="*/ 1798328 w 5675976"/>
              <a:gd name="connsiteY625" fmla="*/ 2984875 h 3202889"/>
              <a:gd name="connsiteX626" fmla="*/ 1781107 w 5675976"/>
              <a:gd name="connsiteY626" fmla="*/ 3017335 h 3202889"/>
              <a:gd name="connsiteX627" fmla="*/ 1712869 w 5675976"/>
              <a:gd name="connsiteY627" fmla="*/ 3063705 h 3202889"/>
              <a:gd name="connsiteX628" fmla="*/ 1694321 w 5675976"/>
              <a:gd name="connsiteY628" fmla="*/ 3012696 h 3202889"/>
              <a:gd name="connsiteX629" fmla="*/ 1659211 w 5675976"/>
              <a:gd name="connsiteY629" fmla="*/ 3025285 h 3202889"/>
              <a:gd name="connsiteX630" fmla="*/ 1636022 w 5675976"/>
              <a:gd name="connsiteY630" fmla="*/ 3039195 h 3202889"/>
              <a:gd name="connsiteX631" fmla="*/ 1606212 w 5675976"/>
              <a:gd name="connsiteY631" fmla="*/ 2989507 h 3202889"/>
              <a:gd name="connsiteX632" fmla="*/ 1553875 w 5675976"/>
              <a:gd name="connsiteY632" fmla="*/ 2972947 h 3202889"/>
              <a:gd name="connsiteX633" fmla="*/ 1577064 w 5675976"/>
              <a:gd name="connsiteY633" fmla="*/ 2997457 h 3202889"/>
              <a:gd name="connsiteX634" fmla="*/ 1585673 w 5675976"/>
              <a:gd name="connsiteY634" fmla="*/ 3030585 h 3202889"/>
              <a:gd name="connsiteX635" fmla="*/ 1575074 w 5675976"/>
              <a:gd name="connsiteY635" fmla="*/ 3039856 h 3202889"/>
              <a:gd name="connsiteX636" fmla="*/ 1567125 w 5675976"/>
              <a:gd name="connsiteY636" fmla="*/ 3039195 h 3202889"/>
              <a:gd name="connsiteX637" fmla="*/ 1553875 w 5675976"/>
              <a:gd name="connsiteY637" fmla="*/ 3013357 h 3202889"/>
              <a:gd name="connsiteX638" fmla="*/ 1510816 w 5675976"/>
              <a:gd name="connsiteY638" fmla="*/ 2993486 h 3202889"/>
              <a:gd name="connsiteX639" fmla="*/ 1481666 w 5675976"/>
              <a:gd name="connsiteY639" fmla="*/ 3000107 h 3202889"/>
              <a:gd name="connsiteX640" fmla="*/ 1450528 w 5675976"/>
              <a:gd name="connsiteY640" fmla="*/ 2948437 h 3202889"/>
              <a:gd name="connsiteX641" fmla="*/ 1443239 w 5675976"/>
              <a:gd name="connsiteY641" fmla="*/ 2953076 h 3202889"/>
              <a:gd name="connsiteX642" fmla="*/ 1428668 w 5675976"/>
              <a:gd name="connsiteY642" fmla="*/ 2962348 h 3202889"/>
              <a:gd name="connsiteX643" fmla="*/ 1431979 w 5675976"/>
              <a:gd name="connsiteY643" fmla="*/ 2964337 h 3202889"/>
              <a:gd name="connsiteX644" fmla="*/ 1446550 w 5675976"/>
              <a:gd name="connsiteY644" fmla="*/ 2966987 h 3202889"/>
              <a:gd name="connsiteX645" fmla="*/ 1449199 w 5675976"/>
              <a:gd name="connsiteY645" fmla="*/ 2967647 h 3202889"/>
              <a:gd name="connsiteX646" fmla="*/ 1457817 w 5675976"/>
              <a:gd name="connsiteY646" fmla="*/ 2985536 h 3202889"/>
              <a:gd name="connsiteX647" fmla="*/ 1408129 w 5675976"/>
              <a:gd name="connsiteY647" fmla="*/ 3041845 h 3202889"/>
              <a:gd name="connsiteX648" fmla="*/ 1384280 w 5675976"/>
              <a:gd name="connsiteY648" fmla="*/ 3038534 h 3202889"/>
              <a:gd name="connsiteX649" fmla="*/ 1314722 w 5675976"/>
              <a:gd name="connsiteY649" fmla="*/ 3001436 h 3202889"/>
              <a:gd name="connsiteX650" fmla="*/ 1284793 w 5675976"/>
              <a:gd name="connsiteY650" fmla="*/ 2983721 h 3202889"/>
              <a:gd name="connsiteX651" fmla="*/ 1284905 w 5675976"/>
              <a:gd name="connsiteY651" fmla="*/ 2983547 h 3202889"/>
              <a:gd name="connsiteX652" fmla="*/ 1282262 w 5675976"/>
              <a:gd name="connsiteY652" fmla="*/ 2982225 h 3202889"/>
              <a:gd name="connsiteX653" fmla="*/ 1284793 w 5675976"/>
              <a:gd name="connsiteY653" fmla="*/ 2983721 h 3202889"/>
              <a:gd name="connsiteX654" fmla="*/ 1252612 w 5675976"/>
              <a:gd name="connsiteY654" fmla="*/ 3033735 h 3202889"/>
              <a:gd name="connsiteX655" fmla="*/ 1221307 w 5675976"/>
              <a:gd name="connsiteY655" fmla="*/ 3063044 h 3202889"/>
              <a:gd name="connsiteX656" fmla="*/ 1164337 w 5675976"/>
              <a:gd name="connsiteY656" fmla="*/ 3079605 h 3202889"/>
              <a:gd name="connsiteX657" fmla="*/ 1129227 w 5675976"/>
              <a:gd name="connsiteY657" fmla="*/ 3073644 h 3202889"/>
              <a:gd name="connsiteX658" fmla="*/ 1070929 w 5675976"/>
              <a:gd name="connsiteY658" fmla="*/ 3080933 h 3202889"/>
              <a:gd name="connsiteX659" fmla="*/ 1068940 w 5675976"/>
              <a:gd name="connsiteY659" fmla="*/ 3094843 h 3202889"/>
              <a:gd name="connsiteX660" fmla="*/ 1040452 w 5675976"/>
              <a:gd name="connsiteY660" fmla="*/ 3113393 h 3202889"/>
              <a:gd name="connsiteX661" fmla="*/ 1013953 w 5675976"/>
              <a:gd name="connsiteY661" fmla="*/ 3093522 h 3202889"/>
              <a:gd name="connsiteX662" fmla="*/ 994742 w 5675976"/>
              <a:gd name="connsiteY662" fmla="*/ 3069673 h 3202889"/>
              <a:gd name="connsiteX663" fmla="*/ 978182 w 5675976"/>
              <a:gd name="connsiteY663" fmla="*/ 3088222 h 3202889"/>
              <a:gd name="connsiteX664" fmla="*/ 951683 w 5675976"/>
              <a:gd name="connsiteY664" fmla="*/ 3098154 h 3202889"/>
              <a:gd name="connsiteX665" fmla="*/ 888085 w 5675976"/>
              <a:gd name="connsiteY665" fmla="*/ 3103454 h 3202889"/>
              <a:gd name="connsiteX666" fmla="*/ 878146 w 5675976"/>
              <a:gd name="connsiteY666" fmla="*/ 3043834 h 3202889"/>
              <a:gd name="connsiteX667" fmla="*/ 801298 w 5675976"/>
              <a:gd name="connsiteY667" fmla="*/ 3012696 h 3202889"/>
              <a:gd name="connsiteX668" fmla="*/ 803948 w 5675976"/>
              <a:gd name="connsiteY668" fmla="*/ 3020646 h 3202889"/>
              <a:gd name="connsiteX669" fmla="*/ 805937 w 5675976"/>
              <a:gd name="connsiteY669" fmla="*/ 3038534 h 3202889"/>
              <a:gd name="connsiteX670" fmla="*/ 782088 w 5675976"/>
              <a:gd name="connsiteY670" fmla="*/ 3060395 h 3202889"/>
              <a:gd name="connsiteX671" fmla="*/ 783409 w 5675976"/>
              <a:gd name="connsiteY671" fmla="*/ 3077616 h 3202889"/>
              <a:gd name="connsiteX672" fmla="*/ 709873 w 5675976"/>
              <a:gd name="connsiteY672" fmla="*/ 3072323 h 3202889"/>
              <a:gd name="connsiteX673" fmla="*/ 709873 w 5675976"/>
              <a:gd name="connsiteY673" fmla="*/ 3100143 h 3202889"/>
              <a:gd name="connsiteX674" fmla="*/ 709873 w 5675976"/>
              <a:gd name="connsiteY674" fmla="*/ 3108754 h 3202889"/>
              <a:gd name="connsiteX675" fmla="*/ 699273 w 5675976"/>
              <a:gd name="connsiteY675" fmla="*/ 3124653 h 3202889"/>
              <a:gd name="connsiteX676" fmla="*/ 668142 w 5675976"/>
              <a:gd name="connsiteY676" fmla="*/ 3139892 h 3202889"/>
              <a:gd name="connsiteX677" fmla="*/ 623093 w 5675976"/>
              <a:gd name="connsiteY677" fmla="*/ 3097493 h 3202889"/>
              <a:gd name="connsiteX678" fmla="*/ 585326 w 5675976"/>
              <a:gd name="connsiteY678" fmla="*/ 3095504 h 3202889"/>
              <a:gd name="connsiteX679" fmla="*/ 544256 w 5675976"/>
              <a:gd name="connsiteY679" fmla="*/ 3065694 h 3202889"/>
              <a:gd name="connsiteX680" fmla="*/ 536307 w 5675976"/>
              <a:gd name="connsiteY680" fmla="*/ 3070994 h 3202889"/>
              <a:gd name="connsiteX681" fmla="*/ 507818 w 5675976"/>
              <a:gd name="connsiteY681" fmla="*/ 3089544 h 3202889"/>
              <a:gd name="connsiteX682" fmla="*/ 474698 w 5675976"/>
              <a:gd name="connsiteY682" fmla="*/ 3083583 h 3202889"/>
              <a:gd name="connsiteX683" fmla="*/ 467408 w 5675976"/>
              <a:gd name="connsiteY683" fmla="*/ 3097493 h 3202889"/>
              <a:gd name="connsiteX684" fmla="*/ 464759 w 5675976"/>
              <a:gd name="connsiteY684" fmla="*/ 3103454 h 3202889"/>
              <a:gd name="connsiteX685" fmla="*/ 432298 w 5675976"/>
              <a:gd name="connsiteY685" fmla="*/ 3102793 h 3202889"/>
              <a:gd name="connsiteX686" fmla="*/ 437598 w 5675976"/>
              <a:gd name="connsiteY686" fmla="*/ 3059073 h 3202889"/>
              <a:gd name="connsiteX687" fmla="*/ 444881 w 5675976"/>
              <a:gd name="connsiteY687" fmla="*/ 3025285 h 3202889"/>
              <a:gd name="connsiteX688" fmla="*/ 473369 w 5675976"/>
              <a:gd name="connsiteY688" fmla="*/ 3016007 h 3202889"/>
              <a:gd name="connsiteX689" fmla="*/ 442898 w 5675976"/>
              <a:gd name="connsiteY689" fmla="*/ 3010046 h 3202889"/>
              <a:gd name="connsiteX690" fmla="*/ 397182 w 5675976"/>
              <a:gd name="connsiteY690" fmla="*/ 3041184 h 3202889"/>
              <a:gd name="connsiteX691" fmla="*/ 392550 w 5675976"/>
              <a:gd name="connsiteY691" fmla="*/ 3109421 h 3202889"/>
              <a:gd name="connsiteX692" fmla="*/ 353462 w 5675976"/>
              <a:gd name="connsiteY692" fmla="*/ 3110743 h 3202889"/>
              <a:gd name="connsiteX693" fmla="*/ 339552 w 5675976"/>
              <a:gd name="connsiteY693" fmla="*/ 3088883 h 3202889"/>
              <a:gd name="connsiteX694" fmla="*/ 311724 w 5675976"/>
              <a:gd name="connsiteY694" fmla="*/ 3098154 h 3202889"/>
              <a:gd name="connsiteX695" fmla="*/ 278604 w 5675976"/>
              <a:gd name="connsiteY695" fmla="*/ 3078283 h 3202889"/>
              <a:gd name="connsiteX696" fmla="*/ 301785 w 5675976"/>
              <a:gd name="connsiteY696" fmla="*/ 3141214 h 3202889"/>
              <a:gd name="connsiteX697" fmla="*/ 297153 w 5675976"/>
              <a:gd name="connsiteY697" fmla="*/ 3161091 h 3202889"/>
              <a:gd name="connsiteX698" fmla="*/ 290524 w 5675976"/>
              <a:gd name="connsiteY698" fmla="*/ 3189580 h 3202889"/>
              <a:gd name="connsiteX699" fmla="*/ 287214 w 5675976"/>
              <a:gd name="connsiteY699" fmla="*/ 3200840 h 3202889"/>
              <a:gd name="connsiteX700" fmla="*/ 204406 w 5675976"/>
              <a:gd name="connsiteY700" fmla="*/ 3165731 h 3202889"/>
              <a:gd name="connsiteX701" fmla="*/ 246137 w 5675976"/>
              <a:gd name="connsiteY701" fmla="*/ 3152481 h 3202889"/>
              <a:gd name="connsiteX702" fmla="*/ 226266 w 5675976"/>
              <a:gd name="connsiteY702" fmla="*/ 3143203 h 3202889"/>
              <a:gd name="connsiteX703" fmla="*/ 140808 w 5675976"/>
              <a:gd name="connsiteY703" fmla="*/ 3177652 h 3202889"/>
              <a:gd name="connsiteX704" fmla="*/ 150740 w 5675976"/>
              <a:gd name="connsiteY704" fmla="*/ 3114054 h 3202889"/>
              <a:gd name="connsiteX705" fmla="*/ 131530 w 5675976"/>
              <a:gd name="connsiteY705" fmla="*/ 3139231 h 3202889"/>
              <a:gd name="connsiteX706" fmla="*/ 99731 w 5675976"/>
              <a:gd name="connsiteY706" fmla="*/ 3187591 h 3202889"/>
              <a:gd name="connsiteX707" fmla="*/ 91781 w 5675976"/>
              <a:gd name="connsiteY707" fmla="*/ 3184280 h 3202889"/>
              <a:gd name="connsiteX708" fmla="*/ 73232 w 5675976"/>
              <a:gd name="connsiteY708" fmla="*/ 3169041 h 3202889"/>
              <a:gd name="connsiteX709" fmla="*/ 69260 w 5675976"/>
              <a:gd name="connsiteY709" fmla="*/ 3163741 h 3202889"/>
              <a:gd name="connsiteX710" fmla="*/ 79199 w 5675976"/>
              <a:gd name="connsiteY710" fmla="*/ 3118693 h 3202889"/>
              <a:gd name="connsiteX711" fmla="*/ 129548 w 5675976"/>
              <a:gd name="connsiteY711" fmla="*/ 3071655 h 3202889"/>
              <a:gd name="connsiteX712" fmla="*/ 116958 w 5675976"/>
              <a:gd name="connsiteY712" fmla="*/ 3049134 h 3202889"/>
              <a:gd name="connsiteX713" fmla="*/ 97749 w 5675976"/>
              <a:gd name="connsiteY713" fmla="*/ 3011368 h 3202889"/>
              <a:gd name="connsiteX714" fmla="*/ 28844 w 5675976"/>
              <a:gd name="connsiteY714" fmla="*/ 2978908 h 3202889"/>
              <a:gd name="connsiteX715" fmla="*/ 28844 w 5675976"/>
              <a:gd name="connsiteY715" fmla="*/ 2895439 h 3202889"/>
              <a:gd name="connsiteX716" fmla="*/ 20233 w 5675976"/>
              <a:gd name="connsiteY716" fmla="*/ 2839123 h 3202889"/>
              <a:gd name="connsiteX717" fmla="*/ 26193 w 5675976"/>
              <a:gd name="connsiteY717" fmla="*/ 2835152 h 3202889"/>
              <a:gd name="connsiteX718" fmla="*/ 41432 w 5675976"/>
              <a:gd name="connsiteY718" fmla="*/ 2832502 h 3202889"/>
              <a:gd name="connsiteX719" fmla="*/ 40771 w 5675976"/>
              <a:gd name="connsiteY719" fmla="*/ 2807992 h 3202889"/>
              <a:gd name="connsiteX720" fmla="*/ 8312 w 5675976"/>
              <a:gd name="connsiteY720" fmla="*/ 2780164 h 3202889"/>
              <a:gd name="connsiteX721" fmla="*/ 48061 w 5675976"/>
              <a:gd name="connsiteY721" fmla="*/ 2768243 h 3202889"/>
              <a:gd name="connsiteX722" fmla="*/ 69260 w 5675976"/>
              <a:gd name="connsiteY722" fmla="*/ 2801363 h 3202889"/>
              <a:gd name="connsiteX723" fmla="*/ 134841 w 5675976"/>
              <a:gd name="connsiteY723" fmla="*/ 2803352 h 3202889"/>
              <a:gd name="connsiteX724" fmla="*/ 226266 w 5675976"/>
              <a:gd name="connsiteY724" fmla="*/ 2764932 h 3202889"/>
              <a:gd name="connsiteX725" fmla="*/ 303114 w 5675976"/>
              <a:gd name="connsiteY725" fmla="*/ 2731144 h 3202889"/>
              <a:gd name="connsiteX726" fmla="*/ 322985 w 5675976"/>
              <a:gd name="connsiteY726" fmla="*/ 2735783 h 3202889"/>
              <a:gd name="connsiteX727" fmla="*/ 344191 w 5675976"/>
              <a:gd name="connsiteY727" fmla="*/ 2740415 h 3202889"/>
              <a:gd name="connsiteX728" fmla="*/ 404471 w 5675976"/>
              <a:gd name="connsiteY728" fmla="*/ 2729155 h 3202889"/>
              <a:gd name="connsiteX729" fmla="*/ 455481 w 5675976"/>
              <a:gd name="connsiteY729" fmla="*/ 2737765 h 3202889"/>
              <a:gd name="connsiteX730" fmla="*/ 449520 w 5675976"/>
              <a:gd name="connsiteY730" fmla="*/ 2786792 h 3202889"/>
              <a:gd name="connsiteX731" fmla="*/ 504508 w 5675976"/>
              <a:gd name="connsiteY731" fmla="*/ 2753004 h 3202889"/>
              <a:gd name="connsiteX732" fmla="*/ 500529 w 5675976"/>
              <a:gd name="connsiteY732" fmla="*/ 2743065 h 3202889"/>
              <a:gd name="connsiteX733" fmla="*/ 497886 w 5675976"/>
              <a:gd name="connsiteY733" fmla="*/ 2737105 h 3202889"/>
              <a:gd name="connsiteX734" fmla="*/ 524385 w 5675976"/>
              <a:gd name="connsiteY734" fmla="*/ 2674835 h 3202889"/>
              <a:gd name="connsiteX735" fmla="*/ 564134 w 5675976"/>
              <a:gd name="connsiteY735" fmla="*/ 2703316 h 3202889"/>
              <a:gd name="connsiteX736" fmla="*/ 603876 w 5675976"/>
              <a:gd name="connsiteY736" fmla="*/ 2696695 h 3202889"/>
              <a:gd name="connsiteX737" fmla="*/ 613815 w 5675976"/>
              <a:gd name="connsiteY737" fmla="*/ 2695367 h 3202889"/>
              <a:gd name="connsiteX738" fmla="*/ 682713 w 5675976"/>
              <a:gd name="connsiteY738" fmla="*/ 2712595 h 3202889"/>
              <a:gd name="connsiteX739" fmla="*/ 710540 w 5675976"/>
              <a:gd name="connsiteY739" fmla="*/ 2703977 h 3202889"/>
              <a:gd name="connsiteX740" fmla="*/ 737700 w 5675976"/>
              <a:gd name="connsiteY740" fmla="*/ 2695367 h 3202889"/>
              <a:gd name="connsiteX741" fmla="*/ 780099 w 5675976"/>
              <a:gd name="connsiteY741" fmla="*/ 2680128 h 3202889"/>
              <a:gd name="connsiteX742" fmla="*/ 783409 w 5675976"/>
              <a:gd name="connsiteY742" fmla="*/ 2688085 h 3202889"/>
              <a:gd name="connsiteX743" fmla="*/ 803948 w 5675976"/>
              <a:gd name="connsiteY743" fmla="*/ 2703316 h 3202889"/>
              <a:gd name="connsiteX744" fmla="*/ 811898 w 5675976"/>
              <a:gd name="connsiteY744" fmla="*/ 2677478 h 3202889"/>
              <a:gd name="connsiteX745" fmla="*/ 808587 w 5675976"/>
              <a:gd name="connsiteY745" fmla="*/ 2674167 h 3202889"/>
              <a:gd name="connsiteX746" fmla="*/ 828458 w 5675976"/>
              <a:gd name="connsiteY746" fmla="*/ 2655618 h 3202889"/>
              <a:gd name="connsiteX747" fmla="*/ 896695 w 5675976"/>
              <a:gd name="connsiteY747" fmla="*/ 2670196 h 3202889"/>
              <a:gd name="connsiteX748" fmla="*/ 941083 w 5675976"/>
              <a:gd name="connsiteY748" fmla="*/ 2644357 h 3202889"/>
              <a:gd name="connsiteX749" fmla="*/ 962283 w 5675976"/>
              <a:gd name="connsiteY749" fmla="*/ 2647668 h 3202889"/>
              <a:gd name="connsiteX750" fmla="*/ 985464 w 5675976"/>
              <a:gd name="connsiteY750" fmla="*/ 2650986 h 3202889"/>
              <a:gd name="connsiteX751" fmla="*/ 1055690 w 5675976"/>
              <a:gd name="connsiteY751" fmla="*/ 2641707 h 3202889"/>
              <a:gd name="connsiteX752" fmla="*/ 1068940 w 5675976"/>
              <a:gd name="connsiteY752" fmla="*/ 2639058 h 3202889"/>
              <a:gd name="connsiteX753" fmla="*/ 1082850 w 5675976"/>
              <a:gd name="connsiteY753" fmla="*/ 2632436 h 3202889"/>
              <a:gd name="connsiteX754" fmla="*/ 1145127 w 5675976"/>
              <a:gd name="connsiteY754" fmla="*/ 2672185 h 3202889"/>
              <a:gd name="connsiteX755" fmla="*/ 1247145 w 5675976"/>
              <a:gd name="connsiteY755" fmla="*/ 2621837 h 3202889"/>
              <a:gd name="connsiteX756" fmla="*/ 1304783 w 5675976"/>
              <a:gd name="connsiteY756" fmla="*/ 2612558 h 3202889"/>
              <a:gd name="connsiteX757" fmla="*/ 1414758 w 5675976"/>
              <a:gd name="connsiteY757" fmla="*/ 2585398 h 3202889"/>
              <a:gd name="connsiteX758" fmla="*/ 1471067 w 5675976"/>
              <a:gd name="connsiteY758" fmla="*/ 2613880 h 3202889"/>
              <a:gd name="connsiteX759" fmla="*/ 1544596 w 5675976"/>
              <a:gd name="connsiteY759" fmla="*/ 2605269 h 3202889"/>
              <a:gd name="connsiteX760" fmla="*/ 1554535 w 5675976"/>
              <a:gd name="connsiteY760" fmla="*/ 2599309 h 3202889"/>
              <a:gd name="connsiteX761" fmla="*/ 1603563 w 5675976"/>
              <a:gd name="connsiteY761" fmla="*/ 2593348 h 3202889"/>
              <a:gd name="connsiteX762" fmla="*/ 1624762 w 5675976"/>
              <a:gd name="connsiteY762" fmla="*/ 2586720 h 3202889"/>
              <a:gd name="connsiteX763" fmla="*/ 1623434 w 5675976"/>
              <a:gd name="connsiteY763" fmla="*/ 2625147 h 3202889"/>
              <a:gd name="connsiteX764" fmla="*/ 1569774 w 5675976"/>
              <a:gd name="connsiteY764" fmla="*/ 2664896 h 3202889"/>
              <a:gd name="connsiteX765" fmla="*/ 1540625 w 5675976"/>
              <a:gd name="connsiteY765" fmla="*/ 2713916 h 3202889"/>
              <a:gd name="connsiteX766" fmla="*/ 1568446 w 5675976"/>
              <a:gd name="connsiteY766" fmla="*/ 2726505 h 3202889"/>
              <a:gd name="connsiteX767" fmla="*/ 1577064 w 5675976"/>
              <a:gd name="connsiteY767" fmla="*/ 2721205 h 3202889"/>
              <a:gd name="connsiteX768" fmla="*/ 1596273 w 5675976"/>
              <a:gd name="connsiteY768" fmla="*/ 2664228 h 3202889"/>
              <a:gd name="connsiteX769" fmla="*/ 1643311 w 5675976"/>
              <a:gd name="connsiteY769" fmla="*/ 2623819 h 3202889"/>
              <a:gd name="connsiteX770" fmla="*/ 1643311 w 5675976"/>
              <a:gd name="connsiteY770" fmla="*/ 2621169 h 3202889"/>
              <a:gd name="connsiteX771" fmla="*/ 1669150 w 5675976"/>
              <a:gd name="connsiteY771" fmla="*/ 2588048 h 3202889"/>
              <a:gd name="connsiteX772" fmla="*/ 1685042 w 5675976"/>
              <a:gd name="connsiteY772" fmla="*/ 2576120 h 3202889"/>
              <a:gd name="connsiteX773" fmla="*/ 1691010 w 5675976"/>
              <a:gd name="connsiteY773" fmla="*/ 2571481 h 3202889"/>
              <a:gd name="connsiteX774" fmla="*/ 1712209 w 5675976"/>
              <a:gd name="connsiteY774" fmla="*/ 2581420 h 3202889"/>
              <a:gd name="connsiteX775" fmla="*/ 1740691 w 5675976"/>
              <a:gd name="connsiteY775" fmla="*/ 2594670 h 3202889"/>
              <a:gd name="connsiteX776" fmla="*/ 1833438 w 5675976"/>
              <a:gd name="connsiteY776" fmla="*/ 2575460 h 3202889"/>
              <a:gd name="connsiteX777" fmla="*/ 1841395 w 5675976"/>
              <a:gd name="connsiteY777" fmla="*/ 2561549 h 3202889"/>
              <a:gd name="connsiteX778" fmla="*/ 1916252 w 5675976"/>
              <a:gd name="connsiteY778" fmla="*/ 2578770 h 3202889"/>
              <a:gd name="connsiteX779" fmla="*/ 1903663 w 5675976"/>
              <a:gd name="connsiteY779" fmla="*/ 2641047 h 3202889"/>
              <a:gd name="connsiteX780" fmla="*/ 1910952 w 5675976"/>
              <a:gd name="connsiteY780" fmla="*/ 2643697 h 3202889"/>
              <a:gd name="connsiteX781" fmla="*/ 1963951 w 5675976"/>
              <a:gd name="connsiteY781" fmla="*/ 2591359 h 3202889"/>
              <a:gd name="connsiteX782" fmla="*/ 1957322 w 5675976"/>
              <a:gd name="connsiteY782" fmla="*/ 2561549 h 3202889"/>
              <a:gd name="connsiteX783" fmla="*/ 2036820 w 5675976"/>
              <a:gd name="connsiteY783" fmla="*/ 2558239 h 3202889"/>
              <a:gd name="connsiteX784" fmla="*/ 2120956 w 5675976"/>
              <a:gd name="connsiteY784" fmla="*/ 2523783 h 3202889"/>
              <a:gd name="connsiteX785" fmla="*/ 2197804 w 5675976"/>
              <a:gd name="connsiteY785" fmla="*/ 2528422 h 3202889"/>
              <a:gd name="connsiteX786" fmla="*/ 2215693 w 5675976"/>
              <a:gd name="connsiteY786" fmla="*/ 2551610 h 3202889"/>
              <a:gd name="connsiteX787" fmla="*/ 2315729 w 5675976"/>
              <a:gd name="connsiteY787" fmla="*/ 2558899 h 3202889"/>
              <a:gd name="connsiteX788" fmla="*/ 2353488 w 5675976"/>
              <a:gd name="connsiteY788" fmla="*/ 2571481 h 3202889"/>
              <a:gd name="connsiteX789" fmla="*/ 2359449 w 5675976"/>
              <a:gd name="connsiteY789" fmla="*/ 2573470 h 3202889"/>
              <a:gd name="connsiteX790" fmla="*/ 2370710 w 5675976"/>
              <a:gd name="connsiteY790" fmla="*/ 2549621 h 3202889"/>
              <a:gd name="connsiteX791" fmla="*/ 2364749 w 5675976"/>
              <a:gd name="connsiteY791" fmla="*/ 2543661 h 3202889"/>
              <a:gd name="connsiteX792" fmla="*/ 2357460 w 5675976"/>
              <a:gd name="connsiteY792" fmla="*/ 2536372 h 3202889"/>
              <a:gd name="connsiteX793" fmla="*/ 2367399 w 5675976"/>
              <a:gd name="connsiteY793" fmla="*/ 2517822 h 3202889"/>
              <a:gd name="connsiteX794" fmla="*/ 2429008 w 5675976"/>
              <a:gd name="connsiteY794" fmla="*/ 2533061 h 3202889"/>
              <a:gd name="connsiteX795" fmla="*/ 2450207 w 5675976"/>
              <a:gd name="connsiteY795" fmla="*/ 2508551 h 3202889"/>
              <a:gd name="connsiteX796" fmla="*/ 2495916 w 5675976"/>
              <a:gd name="connsiteY796" fmla="*/ 2490662 h 3202889"/>
              <a:gd name="connsiteX797" fmla="*/ 2452196 w 5675976"/>
              <a:gd name="connsiteY797" fmla="*/ 2433692 h 3202889"/>
              <a:gd name="connsiteX798" fmla="*/ 2429668 w 5675976"/>
              <a:gd name="connsiteY798" fmla="*/ 2484034 h 3202889"/>
              <a:gd name="connsiteX799" fmla="*/ 2411787 w 5675976"/>
              <a:gd name="connsiteY799" fmla="*/ 2438325 h 3202889"/>
              <a:gd name="connsiteX800" fmla="*/ 2376010 w 5675976"/>
              <a:gd name="connsiteY800" fmla="*/ 2405865 h 3202889"/>
              <a:gd name="connsiteX801" fmla="*/ 2374688 w 5675976"/>
              <a:gd name="connsiteY801" fmla="*/ 2456874 h 3202889"/>
              <a:gd name="connsiteX802" fmla="*/ 2381309 w 5675976"/>
              <a:gd name="connsiteY802" fmla="*/ 2466152 h 3202889"/>
              <a:gd name="connsiteX803" fmla="*/ 2387277 w 5675976"/>
              <a:gd name="connsiteY803" fmla="*/ 2474763 h 3202889"/>
              <a:gd name="connsiteX804" fmla="*/ 2362099 w 5675976"/>
              <a:gd name="connsiteY804" fmla="*/ 2488673 h 3202889"/>
              <a:gd name="connsiteX805" fmla="*/ 2292540 w 5675976"/>
              <a:gd name="connsiteY805" fmla="*/ 2503912 h 3202889"/>
              <a:gd name="connsiteX806" fmla="*/ 2294530 w 5675976"/>
              <a:gd name="connsiteY806" fmla="*/ 2511862 h 3202889"/>
              <a:gd name="connsiteX807" fmla="*/ 2295851 w 5675976"/>
              <a:gd name="connsiteY807" fmla="*/ 2517161 h 3202889"/>
              <a:gd name="connsiteX808" fmla="*/ 2284591 w 5675976"/>
              <a:gd name="connsiteY808" fmla="*/ 2530411 h 3202889"/>
              <a:gd name="connsiteX809" fmla="*/ 2280612 w 5675976"/>
              <a:gd name="connsiteY809" fmla="*/ 2528422 h 3202889"/>
              <a:gd name="connsiteX810" fmla="*/ 2167994 w 5675976"/>
              <a:gd name="connsiteY810" fmla="*/ 2499273 h 3202889"/>
              <a:gd name="connsiteX811" fmla="*/ 2150766 w 5675976"/>
              <a:gd name="connsiteY811" fmla="*/ 2497290 h 3202889"/>
              <a:gd name="connsiteX812" fmla="*/ 2093129 w 5675976"/>
              <a:gd name="connsiteY812" fmla="*/ 2484034 h 3202889"/>
              <a:gd name="connsiteX813" fmla="*/ 2032181 w 5675976"/>
              <a:gd name="connsiteY813" fmla="*/ 2491323 h 3202889"/>
              <a:gd name="connsiteX814" fmla="*/ 1981172 w 5675976"/>
              <a:gd name="connsiteY814" fmla="*/ 2498612 h 3202889"/>
              <a:gd name="connsiteX815" fmla="*/ 1961962 w 5675976"/>
              <a:gd name="connsiteY815" fmla="*/ 2499273 h 3202889"/>
              <a:gd name="connsiteX816" fmla="*/ 1887103 w 5675976"/>
              <a:gd name="connsiteY816" fmla="*/ 2494641 h 3202889"/>
              <a:gd name="connsiteX817" fmla="*/ 1883125 w 5675976"/>
              <a:gd name="connsiteY817" fmla="*/ 2502583 h 3202889"/>
              <a:gd name="connsiteX818" fmla="*/ 1836088 w 5675976"/>
              <a:gd name="connsiteY818" fmla="*/ 2508551 h 3202889"/>
              <a:gd name="connsiteX819" fmla="*/ 1804296 w 5675976"/>
              <a:gd name="connsiteY819" fmla="*/ 2513851 h 3202889"/>
              <a:gd name="connsiteX820" fmla="*/ 1762557 w 5675976"/>
              <a:gd name="connsiteY820" fmla="*/ 2511862 h 3202889"/>
              <a:gd name="connsiteX821" fmla="*/ 1718170 w 5675976"/>
              <a:gd name="connsiteY821" fmla="*/ 2527100 h 3202889"/>
              <a:gd name="connsiteX822" fmla="*/ 1692992 w 5675976"/>
              <a:gd name="connsiteY822" fmla="*/ 2472113 h 3202889"/>
              <a:gd name="connsiteX823" fmla="*/ 1731420 w 5675976"/>
              <a:gd name="connsiteY823" fmla="*/ 2452903 h 3202889"/>
              <a:gd name="connsiteX824" fmla="*/ 1706909 w 5675976"/>
              <a:gd name="connsiteY824" fmla="*/ 2435014 h 3202889"/>
              <a:gd name="connsiteX825" fmla="*/ 1693660 w 5675976"/>
              <a:gd name="connsiteY825" fmla="*/ 2439653 h 3202889"/>
              <a:gd name="connsiteX826" fmla="*/ 1678421 w 5675976"/>
              <a:gd name="connsiteY826" fmla="*/ 2444292 h 3202889"/>
              <a:gd name="connsiteX827" fmla="*/ 1646622 w 5675976"/>
              <a:gd name="connsiteY827" fmla="*/ 2459524 h 3202889"/>
              <a:gd name="connsiteX828" fmla="*/ 1628733 w 5675976"/>
              <a:gd name="connsiteY828" fmla="*/ 2493973 h 3202889"/>
              <a:gd name="connsiteX829" fmla="*/ 1619462 w 5675976"/>
              <a:gd name="connsiteY829" fmla="*/ 2499940 h 3202889"/>
              <a:gd name="connsiteX830" fmla="*/ 1598924 w 5675976"/>
              <a:gd name="connsiteY830" fmla="*/ 2513190 h 3202889"/>
              <a:gd name="connsiteX831" fmla="*/ 1554535 w 5675976"/>
              <a:gd name="connsiteY831" fmla="*/ 2500601 h 3202889"/>
              <a:gd name="connsiteX832" fmla="*/ 1516115 w 5675976"/>
              <a:gd name="connsiteY832" fmla="*/ 2548960 h 3202889"/>
              <a:gd name="connsiteX833" fmla="*/ 1508166 w 5675976"/>
              <a:gd name="connsiteY833" fmla="*/ 2540350 h 3202889"/>
              <a:gd name="connsiteX834" fmla="*/ 1485638 w 5675976"/>
              <a:gd name="connsiteY834" fmla="*/ 2516501 h 3202889"/>
              <a:gd name="connsiteX835" fmla="*/ 1435289 w 5675976"/>
              <a:gd name="connsiteY835" fmla="*/ 2512522 h 3202889"/>
              <a:gd name="connsiteX836" fmla="*/ 1411440 w 5675976"/>
              <a:gd name="connsiteY836" fmla="*/ 2480723 h 3202889"/>
              <a:gd name="connsiteX837" fmla="*/ 1404158 w 5675976"/>
              <a:gd name="connsiteY837" fmla="*/ 2485362 h 3202889"/>
              <a:gd name="connsiteX838" fmla="*/ 1387590 w 5675976"/>
              <a:gd name="connsiteY838" fmla="*/ 2495962 h 3202889"/>
              <a:gd name="connsiteX839" fmla="*/ 1357781 w 5675976"/>
              <a:gd name="connsiteY839" fmla="*/ 2511201 h 3202889"/>
              <a:gd name="connsiteX840" fmla="*/ 1324654 w 5675976"/>
              <a:gd name="connsiteY840" fmla="*/ 2472773 h 3202889"/>
              <a:gd name="connsiteX841" fmla="*/ 1282262 w 5675976"/>
              <a:gd name="connsiteY841" fmla="*/ 2484034 h 3202889"/>
              <a:gd name="connsiteX842" fmla="*/ 1292862 w 5675976"/>
              <a:gd name="connsiteY842" fmla="*/ 2517161 h 3202889"/>
              <a:gd name="connsiteX843" fmla="*/ 1286894 w 5675976"/>
              <a:gd name="connsiteY843" fmla="*/ 2513190 h 3202889"/>
              <a:gd name="connsiteX844" fmla="*/ 1248474 w 5675976"/>
              <a:gd name="connsiteY844" fmla="*/ 2486023 h 3202889"/>
              <a:gd name="connsiteX845" fmla="*/ 1172948 w 5675976"/>
              <a:gd name="connsiteY845" fmla="*/ 2519811 h 3202889"/>
              <a:gd name="connsiteX846" fmla="*/ 1132537 w 5675976"/>
              <a:gd name="connsiteY846" fmla="*/ 2486684 h 3202889"/>
              <a:gd name="connsiteX847" fmla="*/ 1167648 w 5675976"/>
              <a:gd name="connsiteY847" fmla="*/ 2467474 h 3202889"/>
              <a:gd name="connsiteX848" fmla="*/ 1125910 w 5675976"/>
              <a:gd name="connsiteY848" fmla="*/ 2437003 h 3202889"/>
              <a:gd name="connsiteX849" fmla="*/ 1096100 w 5675976"/>
              <a:gd name="connsiteY849" fmla="*/ 2468141 h 3202889"/>
              <a:gd name="connsiteX850" fmla="*/ 1035820 w 5675976"/>
              <a:gd name="connsiteY850" fmla="*/ 2484702 h 3202889"/>
              <a:gd name="connsiteX851" fmla="*/ 1023231 w 5675976"/>
              <a:gd name="connsiteY851" fmla="*/ 2517161 h 3202889"/>
              <a:gd name="connsiteX852" fmla="*/ 988121 w 5675976"/>
              <a:gd name="connsiteY852" fmla="*/ 2501923 h 3202889"/>
              <a:gd name="connsiteX853" fmla="*/ 943072 w 5675976"/>
              <a:gd name="connsiteY853" fmla="*/ 2474102 h 3202889"/>
              <a:gd name="connsiteX854" fmla="*/ 921205 w 5675976"/>
              <a:gd name="connsiteY854" fmla="*/ 2508551 h 3202889"/>
              <a:gd name="connsiteX855" fmla="*/ 864896 w 5675976"/>
              <a:gd name="connsiteY855" fmla="*/ 2506562 h 3202889"/>
              <a:gd name="connsiteX856" fmla="*/ 813887 w 5675976"/>
              <a:gd name="connsiteY856" fmla="*/ 2493312 h 3202889"/>
              <a:gd name="connsiteX857" fmla="*/ 818526 w 5675976"/>
              <a:gd name="connsiteY857" fmla="*/ 2418454 h 3202889"/>
              <a:gd name="connsiteX858" fmla="*/ 805937 w 5675976"/>
              <a:gd name="connsiteY858" fmla="*/ 2409175 h 3202889"/>
              <a:gd name="connsiteX859" fmla="*/ 779438 w 5675976"/>
              <a:gd name="connsiteY859" fmla="*/ 2389965 h 3202889"/>
              <a:gd name="connsiteX860" fmla="*/ 747639 w 5675976"/>
              <a:gd name="connsiteY860" fmla="*/ 2419775 h 3202889"/>
              <a:gd name="connsiteX861" fmla="*/ 742339 w 5675976"/>
              <a:gd name="connsiteY861" fmla="*/ 2391954 h 3202889"/>
              <a:gd name="connsiteX862" fmla="*/ 750289 w 5675976"/>
              <a:gd name="connsiteY862" fmla="*/ 2385994 h 3202889"/>
              <a:gd name="connsiteX863" fmla="*/ 741678 w 5675976"/>
              <a:gd name="connsiteY863" fmla="*/ 2352866 h 3202889"/>
              <a:gd name="connsiteX864" fmla="*/ 729090 w 5675976"/>
              <a:gd name="connsiteY864" fmla="*/ 2338295 h 3202889"/>
              <a:gd name="connsiteX865" fmla="*/ 743000 w 5675976"/>
              <a:gd name="connsiteY865" fmla="*/ 2325039 h 3202889"/>
              <a:gd name="connsiteX866" fmla="*/ 758239 w 5675976"/>
              <a:gd name="connsiteY866" fmla="*/ 2320407 h 3202889"/>
              <a:gd name="connsiteX867" fmla="*/ 796659 w 5675976"/>
              <a:gd name="connsiteY867" fmla="*/ 2323057 h 3202889"/>
              <a:gd name="connsiteX868" fmla="*/ 831108 w 5675976"/>
              <a:gd name="connsiteY868" fmla="*/ 2358166 h 3202889"/>
              <a:gd name="connsiteX869" fmla="*/ 831769 w 5675976"/>
              <a:gd name="connsiteY869" fmla="*/ 2348227 h 3202889"/>
              <a:gd name="connsiteX870" fmla="*/ 877485 w 5675976"/>
              <a:gd name="connsiteY870" fmla="*/ 2313778 h 3202889"/>
              <a:gd name="connsiteX871" fmla="*/ 898685 w 5675976"/>
              <a:gd name="connsiteY871" fmla="*/ 2296557 h 3202889"/>
              <a:gd name="connsiteX872" fmla="*/ 927834 w 5675976"/>
              <a:gd name="connsiteY872" fmla="*/ 2272047 h 3202889"/>
              <a:gd name="connsiteX873" fmla="*/ 1006002 w 5675976"/>
              <a:gd name="connsiteY873" fmla="*/ 2208449 h 3202889"/>
              <a:gd name="connsiteX874" fmla="*/ 1005342 w 5675976"/>
              <a:gd name="connsiteY874" fmla="*/ 2209110 h 3202889"/>
              <a:gd name="connsiteX875" fmla="*/ 982153 w 5675976"/>
              <a:gd name="connsiteY875" fmla="*/ 2222360 h 3202889"/>
              <a:gd name="connsiteX876" fmla="*/ 879467 w 5675976"/>
              <a:gd name="connsiteY876" fmla="*/ 2246870 h 3202889"/>
              <a:gd name="connsiteX877" fmla="*/ 858274 w 5675976"/>
              <a:gd name="connsiteY877" fmla="*/ 2232299 h 3202889"/>
              <a:gd name="connsiteX878" fmla="*/ 834418 w 5675976"/>
              <a:gd name="connsiteY878" fmla="*/ 2215731 h 3202889"/>
              <a:gd name="connsiteX879" fmla="*/ 826476 w 5675976"/>
              <a:gd name="connsiteY879" fmla="*/ 2244881 h 3202889"/>
              <a:gd name="connsiteX880" fmla="*/ 763539 w 5675976"/>
              <a:gd name="connsiteY880" fmla="*/ 2219710 h 3202889"/>
              <a:gd name="connsiteX881" fmla="*/ 790038 w 5675976"/>
              <a:gd name="connsiteY881" fmla="*/ 2196521 h 3202889"/>
              <a:gd name="connsiteX882" fmla="*/ 780760 w 5675976"/>
              <a:gd name="connsiteY882" fmla="*/ 2170683 h 3202889"/>
              <a:gd name="connsiteX883" fmla="*/ 782088 w 5675976"/>
              <a:gd name="connsiteY883" fmla="*/ 2143523 h 3202889"/>
              <a:gd name="connsiteX884" fmla="*/ 786060 w 5675976"/>
              <a:gd name="connsiteY884" fmla="*/ 2111063 h 3202889"/>
              <a:gd name="connsiteX885" fmla="*/ 781427 w 5675976"/>
              <a:gd name="connsiteY885" fmla="*/ 2100463 h 3202889"/>
              <a:gd name="connsiteX886" fmla="*/ 796659 w 5675976"/>
              <a:gd name="connsiteY886" fmla="*/ 2058065 h 3202889"/>
              <a:gd name="connsiteX887" fmla="*/ 808587 w 5675976"/>
              <a:gd name="connsiteY887" fmla="*/ 2026266 h 3202889"/>
              <a:gd name="connsiteX888" fmla="*/ 809248 w 5675976"/>
              <a:gd name="connsiteY888" fmla="*/ 2009038 h 3202889"/>
              <a:gd name="connsiteX889" fmla="*/ 805937 w 5675976"/>
              <a:gd name="connsiteY889" fmla="*/ 1981217 h 3202889"/>
              <a:gd name="connsiteX890" fmla="*/ 814548 w 5675976"/>
              <a:gd name="connsiteY890" fmla="*/ 1971278 h 3202889"/>
              <a:gd name="connsiteX891" fmla="*/ 823819 w 5675976"/>
              <a:gd name="connsiteY891" fmla="*/ 1960018 h 3202889"/>
              <a:gd name="connsiteX892" fmla="*/ 856286 w 5675976"/>
              <a:gd name="connsiteY892" fmla="*/ 1938818 h 3202889"/>
              <a:gd name="connsiteX893" fmla="*/ 881457 w 5675976"/>
              <a:gd name="connsiteY893" fmla="*/ 1960018 h 3202889"/>
              <a:gd name="connsiteX894" fmla="*/ 877485 w 5675976"/>
              <a:gd name="connsiteY894" fmla="*/ 1960018 h 3202889"/>
              <a:gd name="connsiteX895" fmla="*/ 848996 w 5675976"/>
              <a:gd name="connsiteY895" fmla="*/ 1993138 h 3202889"/>
              <a:gd name="connsiteX896" fmla="*/ 841047 w 5675976"/>
              <a:gd name="connsiteY896" fmla="*/ 2008377 h 3202889"/>
              <a:gd name="connsiteX897" fmla="*/ 841047 w 5675976"/>
              <a:gd name="connsiteY897" fmla="*/ 2016327 h 3202889"/>
              <a:gd name="connsiteX898" fmla="*/ 868867 w 5675976"/>
              <a:gd name="connsiteY898" fmla="*/ 2028255 h 3202889"/>
              <a:gd name="connsiteX899" fmla="*/ 875496 w 5675976"/>
              <a:gd name="connsiteY899" fmla="*/ 2022287 h 3202889"/>
              <a:gd name="connsiteX900" fmla="*/ 884774 w 5675976"/>
              <a:gd name="connsiteY900" fmla="*/ 2014338 h 3202889"/>
              <a:gd name="connsiteX901" fmla="*/ 938433 w 5675976"/>
              <a:gd name="connsiteY901" fmla="*/ 2012355 h 3202889"/>
              <a:gd name="connsiteX902" fmla="*/ 1062318 w 5675976"/>
              <a:gd name="connsiteY902" fmla="*/ 2004406 h 3202889"/>
              <a:gd name="connsiteX903" fmla="*/ 1110678 w 5675976"/>
              <a:gd name="connsiteY903" fmla="*/ 1973928 h 3202889"/>
              <a:gd name="connsiteX904" fmla="*/ 1062318 w 5675976"/>
              <a:gd name="connsiteY904" fmla="*/ 1934179 h 3202889"/>
              <a:gd name="connsiteX905" fmla="*/ 1066290 w 5675976"/>
              <a:gd name="connsiteY905" fmla="*/ 1930869 h 3202889"/>
              <a:gd name="connsiteX906" fmla="*/ 1088811 w 5675976"/>
              <a:gd name="connsiteY906" fmla="*/ 1915630 h 3202889"/>
              <a:gd name="connsiteX907" fmla="*/ 1111999 w 5675976"/>
              <a:gd name="connsiteY907" fmla="*/ 1902380 h 3202889"/>
              <a:gd name="connsiteX908" fmla="*/ 1143798 w 5675976"/>
              <a:gd name="connsiteY908" fmla="*/ 1927551 h 3202889"/>
              <a:gd name="connsiteX909" fmla="*/ 1178915 w 5675976"/>
              <a:gd name="connsiteY909" fmla="*/ 1887142 h 3202889"/>
              <a:gd name="connsiteX910" fmla="*/ 1205414 w 5675976"/>
              <a:gd name="connsiteY910" fmla="*/ 1921591 h 3202889"/>
              <a:gd name="connsiteX911" fmla="*/ 1184207 w 5675976"/>
              <a:gd name="connsiteY911" fmla="*/ 1932851 h 3202889"/>
              <a:gd name="connsiteX912" fmla="*/ 1148437 w 5675976"/>
              <a:gd name="connsiteY912" fmla="*/ 1940808 h 3202889"/>
              <a:gd name="connsiteX913" fmla="*/ 1108027 w 5675976"/>
              <a:gd name="connsiteY913" fmla="*/ 1940808 h 3202889"/>
              <a:gd name="connsiteX914" fmla="*/ 1127898 w 5675976"/>
              <a:gd name="connsiteY914" fmla="*/ 1968628 h 3202889"/>
              <a:gd name="connsiteX915" fmla="*/ 1139827 w 5675976"/>
              <a:gd name="connsiteY915" fmla="*/ 1976578 h 3202889"/>
              <a:gd name="connsiteX916" fmla="*/ 1198125 w 5675976"/>
              <a:gd name="connsiteY916" fmla="*/ 1968628 h 3202889"/>
              <a:gd name="connsiteX917" fmla="*/ 1206736 w 5675976"/>
              <a:gd name="connsiteY917" fmla="*/ 1956700 h 3202889"/>
              <a:gd name="connsiteX918" fmla="*/ 1214685 w 5675976"/>
              <a:gd name="connsiteY918" fmla="*/ 1945440 h 3202889"/>
              <a:gd name="connsiteX919" fmla="*/ 1241845 w 5675976"/>
              <a:gd name="connsiteY919" fmla="*/ 1915630 h 3202889"/>
              <a:gd name="connsiteX920" fmla="*/ 1286233 w 5675976"/>
              <a:gd name="connsiteY920" fmla="*/ 1909669 h 3202889"/>
              <a:gd name="connsiteX921" fmla="*/ 1268345 w 5675976"/>
              <a:gd name="connsiteY921" fmla="*/ 1902380 h 3202889"/>
              <a:gd name="connsiteX922" fmla="*/ 1249134 w 5675976"/>
              <a:gd name="connsiteY922" fmla="*/ 1885820 h 3202889"/>
              <a:gd name="connsiteX923" fmla="*/ 1259073 w 5675976"/>
              <a:gd name="connsiteY923" fmla="*/ 1836793 h 3202889"/>
              <a:gd name="connsiteX924" fmla="*/ 1178915 w 5675976"/>
              <a:gd name="connsiteY924" fmla="*/ 1820894 h 3202889"/>
              <a:gd name="connsiteX925" fmla="*/ 1163676 w 5675976"/>
              <a:gd name="connsiteY925" fmla="*/ 1862632 h 3202889"/>
              <a:gd name="connsiteX926" fmla="*/ 1124588 w 5675976"/>
              <a:gd name="connsiteY926" fmla="*/ 1830833 h 3202889"/>
              <a:gd name="connsiteX927" fmla="*/ 1154398 w 5675976"/>
              <a:gd name="connsiteY927" fmla="*/ 1773856 h 3202889"/>
              <a:gd name="connsiteX928" fmla="*/ 1110678 w 5675976"/>
              <a:gd name="connsiteY928" fmla="*/ 1798373 h 3202889"/>
              <a:gd name="connsiteX929" fmla="*/ 1103388 w 5675976"/>
              <a:gd name="connsiteY929" fmla="*/ 1802344 h 3202889"/>
              <a:gd name="connsiteX930" fmla="*/ 1082189 w 5675976"/>
              <a:gd name="connsiteY930" fmla="*/ 1781813 h 3202889"/>
              <a:gd name="connsiteX931" fmla="*/ 1086161 w 5675976"/>
              <a:gd name="connsiteY931" fmla="*/ 1779156 h 3202889"/>
              <a:gd name="connsiteX932" fmla="*/ 1153737 w 5675976"/>
              <a:gd name="connsiteY932" fmla="*/ 1738746 h 3202889"/>
              <a:gd name="connsiteX933" fmla="*/ 1159698 w 5675976"/>
              <a:gd name="connsiteY933" fmla="*/ 1720864 h 3202889"/>
              <a:gd name="connsiteX934" fmla="*/ 1139827 w 5675976"/>
              <a:gd name="connsiteY934" fmla="*/ 1712247 h 3202889"/>
              <a:gd name="connsiteX935" fmla="*/ 1116639 w 5675976"/>
              <a:gd name="connsiteY935" fmla="*/ 1718215 h 3202889"/>
              <a:gd name="connsiteX936" fmla="*/ 1071589 w 5675976"/>
              <a:gd name="connsiteY936" fmla="*/ 1750674 h 3202889"/>
              <a:gd name="connsiteX937" fmla="*/ 1054369 w 5675976"/>
              <a:gd name="connsiteY937" fmla="*/ 1787112 h 3202889"/>
              <a:gd name="connsiteX938" fmla="*/ 1045091 w 5675976"/>
              <a:gd name="connsiteY938" fmla="*/ 1760613 h 3202889"/>
              <a:gd name="connsiteX939" fmla="*/ 986792 w 5675976"/>
              <a:gd name="connsiteY939" fmla="*/ 1713575 h 3202889"/>
              <a:gd name="connsiteX940" fmla="*/ 954333 w 5675976"/>
              <a:gd name="connsiteY940" fmla="*/ 1724175 h 3202889"/>
              <a:gd name="connsiteX941" fmla="*/ 950354 w 5675976"/>
              <a:gd name="connsiteY941" fmla="*/ 1725497 h 3202889"/>
              <a:gd name="connsiteX942" fmla="*/ 1019913 w 5675976"/>
              <a:gd name="connsiteY942" fmla="*/ 1650638 h 3202889"/>
              <a:gd name="connsiteX943" fmla="*/ 1080200 w 5675976"/>
              <a:gd name="connsiteY943" fmla="*/ 1651299 h 3202889"/>
              <a:gd name="connsiteX944" fmla="*/ 1089479 w 5675976"/>
              <a:gd name="connsiteY944" fmla="*/ 1634078 h 3202889"/>
              <a:gd name="connsiteX945" fmla="*/ 1084179 w 5675976"/>
              <a:gd name="connsiteY945" fmla="*/ 1592340 h 3202889"/>
              <a:gd name="connsiteX946" fmla="*/ 1174275 w 5675976"/>
              <a:gd name="connsiteY946" fmla="*/ 1601611 h 3202889"/>
              <a:gd name="connsiteX947" fmla="*/ 1179576 w 5675976"/>
              <a:gd name="connsiteY947" fmla="*/ 1618839 h 3202889"/>
              <a:gd name="connsiteX948" fmla="*/ 1185536 w 5675976"/>
              <a:gd name="connsiteY948" fmla="*/ 1638049 h 3202889"/>
              <a:gd name="connsiteX949" fmla="*/ 1228596 w 5675976"/>
              <a:gd name="connsiteY949" fmla="*/ 1632089 h 3202889"/>
              <a:gd name="connsiteX950" fmla="*/ 1205414 w 5675976"/>
              <a:gd name="connsiteY950" fmla="*/ 1593001 h 3202889"/>
              <a:gd name="connsiteX951" fmla="*/ 1141816 w 5675976"/>
              <a:gd name="connsiteY951" fmla="*/ 1574451 h 3202889"/>
              <a:gd name="connsiteX952" fmla="*/ 1108027 w 5675976"/>
              <a:gd name="connsiteY952" fmla="*/ 1520792 h 3202889"/>
              <a:gd name="connsiteX953" fmla="*/ 1072250 w 5675976"/>
              <a:gd name="connsiteY953" fmla="*/ 1497604 h 3202889"/>
              <a:gd name="connsiteX954" fmla="*/ 1068279 w 5675976"/>
              <a:gd name="connsiteY954" fmla="*/ 1517482 h 3202889"/>
              <a:gd name="connsiteX955" fmla="*/ 1127238 w 5675976"/>
              <a:gd name="connsiteY955" fmla="*/ 1566502 h 3202889"/>
              <a:gd name="connsiteX956" fmla="*/ 1076229 w 5675976"/>
              <a:gd name="connsiteY956" fmla="*/ 1563852 h 3202889"/>
              <a:gd name="connsiteX957" fmla="*/ 1059662 w 5675976"/>
              <a:gd name="connsiteY957" fmla="*/ 1566502 h 3202889"/>
              <a:gd name="connsiteX958" fmla="*/ 982153 w 5675976"/>
              <a:gd name="connsiteY958" fmla="*/ 1577762 h 3202889"/>
              <a:gd name="connsiteX959" fmla="*/ 974204 w 5675976"/>
              <a:gd name="connsiteY959" fmla="*/ 1574451 h 3202889"/>
              <a:gd name="connsiteX960" fmla="*/ 983482 w 5675976"/>
              <a:gd name="connsiteY960" fmla="*/ 1549941 h 3202889"/>
              <a:gd name="connsiteX961" fmla="*/ 992092 w 5675976"/>
              <a:gd name="connsiteY961" fmla="*/ 1551263 h 3202889"/>
              <a:gd name="connsiteX962" fmla="*/ 1004014 w 5675976"/>
              <a:gd name="connsiteY962" fmla="*/ 1553252 h 3202889"/>
              <a:gd name="connsiteX963" fmla="*/ 1032502 w 5675976"/>
              <a:gd name="connsiteY963" fmla="*/ 1554580 h 3202889"/>
              <a:gd name="connsiteX964" fmla="*/ 1011963 w 5675976"/>
              <a:gd name="connsiteY964" fmla="*/ 1522121 h 3202889"/>
              <a:gd name="connsiteX965" fmla="*/ 968904 w 5675976"/>
              <a:gd name="connsiteY965" fmla="*/ 1514832 h 3202889"/>
              <a:gd name="connsiteX966" fmla="*/ 998053 w 5675976"/>
              <a:gd name="connsiteY966" fmla="*/ 1490982 h 3202889"/>
              <a:gd name="connsiteX967" fmla="*/ 1066950 w 5675976"/>
              <a:gd name="connsiteY967" fmla="*/ 1459183 h 3202889"/>
              <a:gd name="connsiteX968" fmla="*/ 1085500 w 5675976"/>
              <a:gd name="connsiteY968" fmla="*/ 1423406 h 3202889"/>
              <a:gd name="connsiteX969" fmla="*/ 1093450 w 5675976"/>
              <a:gd name="connsiteY969" fmla="*/ 1449905 h 3202889"/>
              <a:gd name="connsiteX970" fmla="*/ 1089479 w 5675976"/>
              <a:gd name="connsiteY970" fmla="*/ 1455873 h 3202889"/>
              <a:gd name="connsiteX971" fmla="*/ 1090139 w 5675976"/>
              <a:gd name="connsiteY971" fmla="*/ 1469783 h 3202889"/>
              <a:gd name="connsiteX972" fmla="*/ 1112667 w 5675976"/>
              <a:gd name="connsiteY972" fmla="*/ 1476404 h 3202889"/>
              <a:gd name="connsiteX973" fmla="*/ 1129888 w 5675976"/>
              <a:gd name="connsiteY973" fmla="*/ 1468455 h 3202889"/>
              <a:gd name="connsiteX974" fmla="*/ 1170298 w 5675976"/>
              <a:gd name="connsiteY974" fmla="*/ 1485015 h 3202889"/>
              <a:gd name="connsiteX975" fmla="*/ 1194146 w 5675976"/>
              <a:gd name="connsiteY975" fmla="*/ 1490982 h 3202889"/>
              <a:gd name="connsiteX976" fmla="*/ 1214024 w 5675976"/>
              <a:gd name="connsiteY976" fmla="*/ 1496282 h 3202889"/>
              <a:gd name="connsiteX977" fmla="*/ 1227935 w 5675976"/>
              <a:gd name="connsiteY977" fmla="*/ 1470444 h 3202889"/>
              <a:gd name="connsiteX978" fmla="*/ 1233896 w 5675976"/>
              <a:gd name="connsiteY978" fmla="*/ 1471105 h 3202889"/>
              <a:gd name="connsiteX979" fmla="*/ 1243835 w 5675976"/>
              <a:gd name="connsiteY979" fmla="*/ 1471765 h 3202889"/>
              <a:gd name="connsiteX980" fmla="*/ 1259734 w 5675976"/>
              <a:gd name="connsiteY980" fmla="*/ 1452555 h 3202889"/>
              <a:gd name="connsiteX981" fmla="*/ 1253113 w 5675976"/>
              <a:gd name="connsiteY981" fmla="*/ 1443945 h 3202889"/>
              <a:gd name="connsiteX982" fmla="*/ 1231907 w 5675976"/>
              <a:gd name="connsiteY982" fmla="*/ 1415456 h 3202889"/>
              <a:gd name="connsiteX983" fmla="*/ 1196136 w 5675976"/>
              <a:gd name="connsiteY983" fmla="*/ 1435995 h 3202889"/>
              <a:gd name="connsiteX984" fmla="*/ 1236546 w 5675976"/>
              <a:gd name="connsiteY984" fmla="*/ 1397568 h 3202889"/>
              <a:gd name="connsiteX985" fmla="*/ 1321342 w 5675976"/>
              <a:gd name="connsiteY985" fmla="*/ 1406846 h 3202889"/>
              <a:gd name="connsiteX986" fmla="*/ 1333932 w 5675976"/>
              <a:gd name="connsiteY986" fmla="*/ 1404857 h 3202889"/>
              <a:gd name="connsiteX987" fmla="*/ 1340559 w 5675976"/>
              <a:gd name="connsiteY987" fmla="*/ 1479722 h 3202889"/>
              <a:gd name="connsiteX988" fmla="*/ 1347181 w 5675976"/>
              <a:gd name="connsiteY988" fmla="*/ 1474422 h 3202889"/>
              <a:gd name="connsiteX989" fmla="*/ 1370370 w 5675976"/>
              <a:gd name="connsiteY989" fmla="*/ 1457194 h 3202889"/>
              <a:gd name="connsiteX990" fmla="*/ 1412768 w 5675976"/>
              <a:gd name="connsiteY990" fmla="*/ 1464483 h 3202889"/>
              <a:gd name="connsiteX991" fmla="*/ 1384941 w 5675976"/>
              <a:gd name="connsiteY991" fmla="*/ 1393596 h 3202889"/>
              <a:gd name="connsiteX992" fmla="*/ 1425357 w 5675976"/>
              <a:gd name="connsiteY992" fmla="*/ 1384325 h 3202889"/>
              <a:gd name="connsiteX993" fmla="*/ 1431318 w 5675976"/>
              <a:gd name="connsiteY993" fmla="*/ 1382996 h 3202889"/>
              <a:gd name="connsiteX994" fmla="*/ 1443907 w 5675976"/>
              <a:gd name="connsiteY994" fmla="*/ 1369086 h 3202889"/>
              <a:gd name="connsiteX995" fmla="*/ 1473716 w 5675976"/>
              <a:gd name="connsiteY995" fmla="*/ 1400885 h 3202889"/>
              <a:gd name="connsiteX996" fmla="*/ 1515448 w 5675976"/>
              <a:gd name="connsiteY996" fmla="*/ 1394257 h 3202889"/>
              <a:gd name="connsiteX997" fmla="*/ 1518765 w 5675976"/>
              <a:gd name="connsiteY997" fmla="*/ 1373725 h 3202889"/>
              <a:gd name="connsiteX998" fmla="*/ 1524065 w 5675976"/>
              <a:gd name="connsiteY998" fmla="*/ 1375047 h 3202889"/>
              <a:gd name="connsiteX999" fmla="*/ 1536654 w 5675976"/>
              <a:gd name="connsiteY999" fmla="*/ 1379018 h 3202889"/>
              <a:gd name="connsiteX1000" fmla="*/ 1569114 w 5675976"/>
              <a:gd name="connsiteY1000" fmla="*/ 1384986 h 3202889"/>
              <a:gd name="connsiteX1001" fmla="*/ 1575734 w 5675976"/>
              <a:gd name="connsiteY1001" fmla="*/ 1359147 h 3202889"/>
              <a:gd name="connsiteX1002" fmla="*/ 1631383 w 5675976"/>
              <a:gd name="connsiteY1002" fmla="*/ 1349208 h 3202889"/>
              <a:gd name="connsiteX1003" fmla="*/ 1687031 w 5675976"/>
              <a:gd name="connsiteY1003" fmla="*/ 1323377 h 3202889"/>
              <a:gd name="connsiteX1004" fmla="*/ 1663843 w 5675976"/>
              <a:gd name="connsiteY1004" fmla="*/ 1308138 h 3202889"/>
              <a:gd name="connsiteX1005" fmla="*/ 1626083 w 5675976"/>
              <a:gd name="connsiteY1005" fmla="*/ 1309460 h 3202889"/>
              <a:gd name="connsiteX1006" fmla="*/ 1619462 w 5675976"/>
              <a:gd name="connsiteY1006" fmla="*/ 1313438 h 3202889"/>
              <a:gd name="connsiteX1007" fmla="*/ 1600244 w 5675976"/>
              <a:gd name="connsiteY1007" fmla="*/ 1294889 h 3202889"/>
              <a:gd name="connsiteX1008" fmla="*/ 1601574 w 5675976"/>
              <a:gd name="connsiteY1008" fmla="*/ 1286271 h 3202889"/>
              <a:gd name="connsiteX1009" fmla="*/ 1602234 w 5675976"/>
              <a:gd name="connsiteY1009" fmla="*/ 1281639 h 3202889"/>
              <a:gd name="connsiteX1010" fmla="*/ 1588985 w 5675976"/>
              <a:gd name="connsiteY1010" fmla="*/ 1273689 h 3202889"/>
              <a:gd name="connsiteX1011" fmla="*/ 1552547 w 5675976"/>
              <a:gd name="connsiteY1011" fmla="*/ 1297538 h 3202889"/>
              <a:gd name="connsiteX1012" fmla="*/ 1488287 w 5675976"/>
              <a:gd name="connsiteY1012" fmla="*/ 1320727 h 3202889"/>
              <a:gd name="connsiteX1013" fmla="*/ 1462456 w 5675976"/>
              <a:gd name="connsiteY1013" fmla="*/ 1302838 h 3202889"/>
              <a:gd name="connsiteX1014" fmla="*/ 1459138 w 5675976"/>
              <a:gd name="connsiteY1014" fmla="*/ 1300188 h 3202889"/>
              <a:gd name="connsiteX1015" fmla="*/ 1359110 w 5675976"/>
              <a:gd name="connsiteY1015" fmla="*/ 1293560 h 3202889"/>
              <a:gd name="connsiteX1016" fmla="*/ 1340559 w 5675976"/>
              <a:gd name="connsiteY1016" fmla="*/ 1291571 h 3202889"/>
              <a:gd name="connsiteX1017" fmla="*/ 1267023 w 5675976"/>
              <a:gd name="connsiteY1017" fmla="*/ 1294889 h 3202889"/>
              <a:gd name="connsiteX1018" fmla="*/ 1234563 w 5675976"/>
              <a:gd name="connsiteY1018" fmla="*/ 1300849 h 3202889"/>
              <a:gd name="connsiteX1019" fmla="*/ 1196797 w 5675976"/>
              <a:gd name="connsiteY1019" fmla="*/ 1318738 h 3202889"/>
              <a:gd name="connsiteX1020" fmla="*/ 1081529 w 5675976"/>
              <a:gd name="connsiteY1020" fmla="*/ 1308138 h 3202889"/>
              <a:gd name="connsiteX1021" fmla="*/ 1051712 w 5675976"/>
              <a:gd name="connsiteY1021" fmla="*/ 1306810 h 3202889"/>
              <a:gd name="connsiteX1022" fmla="*/ 1011302 w 5675976"/>
              <a:gd name="connsiteY1022" fmla="*/ 1299528 h 3202889"/>
              <a:gd name="connsiteX1023" fmla="*/ 991431 w 5675976"/>
              <a:gd name="connsiteY1023" fmla="*/ 1289589 h 3202889"/>
              <a:gd name="connsiteX1024" fmla="*/ 932473 w 5675976"/>
              <a:gd name="connsiteY1024" fmla="*/ 1306810 h 3202889"/>
              <a:gd name="connsiteX1025" fmla="*/ 918555 w 5675976"/>
              <a:gd name="connsiteY1025" fmla="*/ 1299528 h 3202889"/>
              <a:gd name="connsiteX1026" fmla="*/ 911934 w 5675976"/>
              <a:gd name="connsiteY1026" fmla="*/ 1296210 h 3202889"/>
              <a:gd name="connsiteX1027" fmla="*/ 764860 w 5675976"/>
              <a:gd name="connsiteY1027" fmla="*/ 1297538 h 3202889"/>
              <a:gd name="connsiteX1028" fmla="*/ 704580 w 5675976"/>
              <a:gd name="connsiteY1028" fmla="*/ 1292899 h 3202889"/>
              <a:gd name="connsiteX1029" fmla="*/ 505836 w 5675976"/>
              <a:gd name="connsiteY1029" fmla="*/ 1278989 h 3202889"/>
              <a:gd name="connsiteX1030" fmla="*/ 430310 w 5675976"/>
              <a:gd name="connsiteY1030" fmla="*/ 1289589 h 3202889"/>
              <a:gd name="connsiteX1031" fmla="*/ 426999 w 5675976"/>
              <a:gd name="connsiteY1031" fmla="*/ 1292899 h 3202889"/>
              <a:gd name="connsiteX1032" fmla="*/ 358762 w 5675976"/>
              <a:gd name="connsiteY1032" fmla="*/ 1260440 h 3202889"/>
              <a:gd name="connsiteX1033" fmla="*/ 333584 w 5675976"/>
              <a:gd name="connsiteY1033" fmla="*/ 1267722 h 3202889"/>
              <a:gd name="connsiteX1034" fmla="*/ 308414 w 5675976"/>
              <a:gd name="connsiteY1034" fmla="*/ 1275011 h 3202889"/>
              <a:gd name="connsiteX1035" fmla="*/ 242826 w 5675976"/>
              <a:gd name="connsiteY1035" fmla="*/ 1244540 h 3202889"/>
              <a:gd name="connsiteX1036" fmla="*/ 224937 w 5675976"/>
              <a:gd name="connsiteY1036" fmla="*/ 1239901 h 3202889"/>
              <a:gd name="connsiteX1037" fmla="*/ 171939 w 5675976"/>
              <a:gd name="connsiteY1037" fmla="*/ 1229301 h 3202889"/>
              <a:gd name="connsiteX1038" fmla="*/ 155379 w 5675976"/>
              <a:gd name="connsiteY1038" fmla="*/ 1214730 h 3202889"/>
              <a:gd name="connsiteX1039" fmla="*/ 121591 w 5675976"/>
              <a:gd name="connsiteY1039" fmla="*/ 1218702 h 3202889"/>
              <a:gd name="connsiteX1040" fmla="*/ 66610 w 5675976"/>
              <a:gd name="connsiteY1040" fmla="*/ 1204791 h 3202889"/>
              <a:gd name="connsiteX1041" fmla="*/ 57993 w 5675976"/>
              <a:gd name="connsiteY1041" fmla="*/ 1202141 h 3202889"/>
              <a:gd name="connsiteX1042" fmla="*/ 52700 w 5675976"/>
              <a:gd name="connsiteY1042" fmla="*/ 1184253 h 3202889"/>
              <a:gd name="connsiteX1043" fmla="*/ 51371 w 5675976"/>
              <a:gd name="connsiteY1043" fmla="*/ 1159075 h 3202889"/>
              <a:gd name="connsiteX1044" fmla="*/ 40771 w 5675976"/>
              <a:gd name="connsiteY1044" fmla="*/ 1151793 h 3202889"/>
              <a:gd name="connsiteX1045" fmla="*/ 40771 w 5675976"/>
              <a:gd name="connsiteY1045" fmla="*/ 1112044 h 3202889"/>
              <a:gd name="connsiteX1046" fmla="*/ 69921 w 5675976"/>
              <a:gd name="connsiteY1046" fmla="*/ 1097466 h 3202889"/>
              <a:gd name="connsiteX1047" fmla="*/ 65282 w 5675976"/>
              <a:gd name="connsiteY1047" fmla="*/ 1004058 h 3202889"/>
              <a:gd name="connsiteX1048" fmla="*/ 27522 w 5675976"/>
              <a:gd name="connsiteY1048" fmla="*/ 899383 h 3202889"/>
              <a:gd name="connsiteX1049" fmla="*/ 6323 w 5675976"/>
              <a:gd name="connsiteY1049" fmla="*/ 880841 h 3202889"/>
              <a:gd name="connsiteX1050" fmla="*/ 5662 w 5675976"/>
              <a:gd name="connsiteY1050" fmla="*/ 874873 h 3202889"/>
              <a:gd name="connsiteX1051" fmla="*/ 4334 w 5675976"/>
              <a:gd name="connsiteY1051" fmla="*/ 865602 h 3202889"/>
              <a:gd name="connsiteX1052" fmla="*/ 9634 w 5675976"/>
              <a:gd name="connsiteY1052" fmla="*/ 827835 h 3202889"/>
              <a:gd name="connsiteX1053" fmla="*/ 79199 w 5675976"/>
              <a:gd name="connsiteY1053" fmla="*/ 781465 h 3202889"/>
              <a:gd name="connsiteX1054" fmla="*/ 160018 w 5675976"/>
              <a:gd name="connsiteY1054" fmla="*/ 745027 h 3202889"/>
              <a:gd name="connsiteX1055" fmla="*/ 152729 w 5675976"/>
              <a:gd name="connsiteY1055" fmla="*/ 738406 h 3202889"/>
              <a:gd name="connsiteX1056" fmla="*/ 118948 w 5675976"/>
              <a:gd name="connsiteY1056" fmla="*/ 714556 h 3202889"/>
              <a:gd name="connsiteX1057" fmla="*/ 83171 w 5675976"/>
              <a:gd name="connsiteY1057" fmla="*/ 739727 h 3202889"/>
              <a:gd name="connsiteX1058" fmla="*/ 98409 w 5675976"/>
              <a:gd name="connsiteY1058" fmla="*/ 678118 h 3202889"/>
              <a:gd name="connsiteX1059" fmla="*/ 180557 w 5675976"/>
              <a:gd name="connsiteY1059" fmla="*/ 655591 h 3202889"/>
              <a:gd name="connsiteX1060" fmla="*/ 240844 w 5675976"/>
              <a:gd name="connsiteY1060" fmla="*/ 697989 h 3202889"/>
              <a:gd name="connsiteX1061" fmla="*/ 262704 w 5675976"/>
              <a:gd name="connsiteY1061" fmla="*/ 693357 h 3202889"/>
              <a:gd name="connsiteX1062" fmla="*/ 280593 w 5675976"/>
              <a:gd name="connsiteY1062" fmla="*/ 689379 h 3202889"/>
              <a:gd name="connsiteX1063" fmla="*/ 305763 w 5675976"/>
              <a:gd name="connsiteY1063" fmla="*/ 703957 h 3202889"/>
              <a:gd name="connsiteX1064" fmla="*/ 326302 w 5675976"/>
              <a:gd name="connsiteY1064" fmla="*/ 684747 h 3202889"/>
              <a:gd name="connsiteX1065" fmla="*/ 321002 w 5675976"/>
              <a:gd name="connsiteY1065" fmla="*/ 681429 h 3202889"/>
              <a:gd name="connsiteX1066" fmla="*/ 301124 w 5675976"/>
              <a:gd name="connsiteY1066" fmla="*/ 669508 h 3202889"/>
              <a:gd name="connsiteX1067" fmla="*/ 262044 w 5675976"/>
              <a:gd name="connsiteY1067" fmla="*/ 635059 h 3202889"/>
              <a:gd name="connsiteX1068" fmla="*/ 314374 w 5675976"/>
              <a:gd name="connsiteY1068" fmla="*/ 606571 h 3202889"/>
              <a:gd name="connsiteX1069" fmla="*/ 330273 w 5675976"/>
              <a:gd name="connsiteY1069" fmla="*/ 606571 h 3202889"/>
              <a:gd name="connsiteX1070" fmla="*/ 363401 w 5675976"/>
              <a:gd name="connsiteY1070" fmla="*/ 606571 h 3202889"/>
              <a:gd name="connsiteX1071" fmla="*/ 408450 w 5675976"/>
              <a:gd name="connsiteY1071" fmla="*/ 577421 h 3202889"/>
              <a:gd name="connsiteX1072" fmla="*/ 437598 w 5675976"/>
              <a:gd name="connsiteY1072" fmla="*/ 570132 h 3202889"/>
              <a:gd name="connsiteX1073" fmla="*/ 454820 w 5675976"/>
              <a:gd name="connsiteY1073" fmla="*/ 572122 h 3202889"/>
              <a:gd name="connsiteX1074" fmla="*/ 461448 w 5675976"/>
              <a:gd name="connsiteY1074" fmla="*/ 577421 h 3202889"/>
              <a:gd name="connsiteX1075" fmla="*/ 477347 w 5675976"/>
              <a:gd name="connsiteY1075" fmla="*/ 585371 h 3202889"/>
              <a:gd name="connsiteX1076" fmla="*/ 521729 w 5675976"/>
              <a:gd name="connsiteY1076" fmla="*/ 547612 h 3202889"/>
              <a:gd name="connsiteX1077" fmla="*/ 557506 w 5675976"/>
              <a:gd name="connsiteY1077" fmla="*/ 560193 h 3202889"/>
              <a:gd name="connsiteX1078" fmla="*/ 681391 w 5675976"/>
              <a:gd name="connsiteY1078" fmla="*/ 561522 h 3202889"/>
              <a:gd name="connsiteX1079" fmla="*/ 717822 w 5675976"/>
              <a:gd name="connsiteY1079" fmla="*/ 555561 h 3202889"/>
              <a:gd name="connsiteX1080" fmla="*/ 778109 w 5675976"/>
              <a:gd name="connsiteY1080" fmla="*/ 526412 h 3202889"/>
              <a:gd name="connsiteX1081" fmla="*/ 787387 w 5675976"/>
              <a:gd name="connsiteY1081" fmla="*/ 533034 h 3202889"/>
              <a:gd name="connsiteX1082" fmla="*/ 816537 w 5675976"/>
              <a:gd name="connsiteY1082" fmla="*/ 523762 h 3202889"/>
              <a:gd name="connsiteX1083" fmla="*/ 837076 w 5675976"/>
              <a:gd name="connsiteY1083" fmla="*/ 513823 h 3202889"/>
              <a:gd name="connsiteX1084" fmla="*/ 882117 w 5675976"/>
              <a:gd name="connsiteY1084" fmla="*/ 500574 h 3202889"/>
              <a:gd name="connsiteX1085" fmla="*/ 903324 w 5675976"/>
              <a:gd name="connsiteY1085" fmla="*/ 503884 h 3202889"/>
              <a:gd name="connsiteX1086" fmla="*/ 939094 w 5675976"/>
              <a:gd name="connsiteY1086" fmla="*/ 484014 h 3202889"/>
              <a:gd name="connsiteX1087" fmla="*/ 1037802 w 5675976"/>
              <a:gd name="connsiteY1087" fmla="*/ 495935 h 3202889"/>
              <a:gd name="connsiteX1088" fmla="*/ 1163676 w 5675976"/>
              <a:gd name="connsiteY1088" fmla="*/ 459504 h 3202889"/>
              <a:gd name="connsiteX1089" fmla="*/ 1180897 w 5675976"/>
              <a:gd name="connsiteY1089" fmla="*/ 464136 h 3202889"/>
              <a:gd name="connsiteX1090" fmla="*/ 1225285 w 5675976"/>
              <a:gd name="connsiteY1090" fmla="*/ 460825 h 3202889"/>
              <a:gd name="connsiteX1091" fmla="*/ 1231246 w 5675976"/>
              <a:gd name="connsiteY1091" fmla="*/ 472746 h 3202889"/>
              <a:gd name="connsiteX1092" fmla="*/ 1365731 w 5675976"/>
              <a:gd name="connsiteY1092" fmla="*/ 459504 h 3202889"/>
              <a:gd name="connsiteX1093" fmla="*/ 1406807 w 5675976"/>
              <a:gd name="connsiteY1093" fmla="*/ 435647 h 3202889"/>
              <a:gd name="connsiteX1094" fmla="*/ 1554535 w 5675976"/>
              <a:gd name="connsiteY1094" fmla="*/ 436976 h 3202889"/>
              <a:gd name="connsiteX1095" fmla="*/ 1638012 w 5675976"/>
              <a:gd name="connsiteY1095" fmla="*/ 452215 h 3202889"/>
              <a:gd name="connsiteX1096" fmla="*/ 1643311 w 5675976"/>
              <a:gd name="connsiteY1096" fmla="*/ 448236 h 3202889"/>
              <a:gd name="connsiteX1097" fmla="*/ 1813566 w 5675976"/>
              <a:gd name="connsiteY1097" fmla="*/ 422405 h 3202889"/>
              <a:gd name="connsiteX1098" fmla="*/ 1826156 w 5675976"/>
              <a:gd name="connsiteY1098" fmla="*/ 431015 h 3202889"/>
              <a:gd name="connsiteX1099" fmla="*/ 1845366 w 5675976"/>
              <a:gd name="connsiteY1099" fmla="*/ 421737 h 3202889"/>
              <a:gd name="connsiteX1100" fmla="*/ 1901674 w 5675976"/>
              <a:gd name="connsiteY1100" fmla="*/ 407166 h 3202889"/>
              <a:gd name="connsiteX1101" fmla="*/ 1939434 w 5675976"/>
              <a:gd name="connsiteY1101" fmla="*/ 381988 h 3202889"/>
              <a:gd name="connsiteX1102" fmla="*/ 2002371 w 5675976"/>
              <a:gd name="connsiteY1102" fmla="*/ 389938 h 3202889"/>
              <a:gd name="connsiteX1103" fmla="*/ 2086508 w 5675976"/>
              <a:gd name="connsiteY1103" fmla="*/ 378017 h 3202889"/>
              <a:gd name="connsiteX1104" fmla="*/ 2157395 w 5675976"/>
              <a:gd name="connsiteY1104" fmla="*/ 354828 h 3202889"/>
              <a:gd name="connsiteX1105" fmla="*/ 2173955 w 5675976"/>
              <a:gd name="connsiteY1105" fmla="*/ 350857 h 3202889"/>
              <a:gd name="connsiteX1106" fmla="*/ 2192504 w 5675976"/>
              <a:gd name="connsiteY1106" fmla="*/ 352178 h 3202889"/>
              <a:gd name="connsiteX1107" fmla="*/ 2222975 w 5675976"/>
              <a:gd name="connsiteY1107" fmla="*/ 347539 h 3202889"/>
              <a:gd name="connsiteX1108" fmla="*/ 2311090 w 5675976"/>
              <a:gd name="connsiteY1108" fmla="*/ 328329 h 3202889"/>
              <a:gd name="connsiteX1109" fmla="*/ 2392570 w 5675976"/>
              <a:gd name="connsiteY1109" fmla="*/ 348868 h 3202889"/>
              <a:gd name="connsiteX1110" fmla="*/ 2432986 w 5675976"/>
              <a:gd name="connsiteY1110" fmla="*/ 340918 h 3202889"/>
              <a:gd name="connsiteX1111" fmla="*/ 2474056 w 5675976"/>
              <a:gd name="connsiteY1111" fmla="*/ 306469 h 3202889"/>
              <a:gd name="connsiteX1112" fmla="*/ 2491945 w 5675976"/>
              <a:gd name="connsiteY1112" fmla="*/ 319719 h 3202889"/>
              <a:gd name="connsiteX1113" fmla="*/ 2548922 w 5675976"/>
              <a:gd name="connsiteY1113" fmla="*/ 328329 h 3202889"/>
              <a:gd name="connsiteX1114" fmla="*/ 2582703 w 5675976"/>
              <a:gd name="connsiteY1114" fmla="*/ 308458 h 3202889"/>
              <a:gd name="connsiteX1115" fmla="*/ 2612513 w 5675976"/>
              <a:gd name="connsiteY1115" fmla="*/ 318390 h 3202889"/>
              <a:gd name="connsiteX1116" fmla="*/ 2654918 w 5675976"/>
              <a:gd name="connsiteY1116" fmla="*/ 319051 h 3202889"/>
              <a:gd name="connsiteX1117" fmla="*/ 2674129 w 5675976"/>
              <a:gd name="connsiteY1117" fmla="*/ 311108 h 3202889"/>
              <a:gd name="connsiteX1118" fmla="*/ 2709238 w 5675976"/>
              <a:gd name="connsiteY1118" fmla="*/ 332308 h 3202889"/>
              <a:gd name="connsiteX1119" fmla="*/ 2723810 w 5675976"/>
              <a:gd name="connsiteY1119" fmla="*/ 329658 h 3202889"/>
              <a:gd name="connsiteX1120" fmla="*/ 2758265 w 5675976"/>
              <a:gd name="connsiteY1120" fmla="*/ 327669 h 3202889"/>
              <a:gd name="connsiteX1121" fmla="*/ 2771508 w 5675976"/>
              <a:gd name="connsiteY1121" fmla="*/ 319719 h 3202889"/>
              <a:gd name="connsiteX1122" fmla="*/ 2819206 w 5675976"/>
              <a:gd name="connsiteY1122" fmla="*/ 299180 h 3202889"/>
              <a:gd name="connsiteX1123" fmla="*/ 2836434 w 5675976"/>
              <a:gd name="connsiteY1123" fmla="*/ 300501 h 3202889"/>
              <a:gd name="connsiteX1124" fmla="*/ 2890094 w 5675976"/>
              <a:gd name="connsiteY1124" fmla="*/ 301169 h 3202889"/>
              <a:gd name="connsiteX1125" fmla="*/ 2932492 w 5675976"/>
              <a:gd name="connsiteY1125" fmla="*/ 277320 h 3202889"/>
              <a:gd name="connsiteX1126" fmla="*/ 2933153 w 5675976"/>
              <a:gd name="connsiteY1126" fmla="*/ 270031 h 3202889"/>
              <a:gd name="connsiteX1127" fmla="*/ 2993440 w 5675976"/>
              <a:gd name="connsiteY1127" fmla="*/ 282620 h 3202889"/>
              <a:gd name="connsiteX1128" fmla="*/ 3004040 w 5675976"/>
              <a:gd name="connsiteY1128" fmla="*/ 285270 h 3202889"/>
              <a:gd name="connsiteX1129" fmla="*/ 3033189 w 5675976"/>
              <a:gd name="connsiteY1129" fmla="*/ 292552 h 3202889"/>
              <a:gd name="connsiteX1130" fmla="*/ 3063666 w 5675976"/>
              <a:gd name="connsiteY1130" fmla="*/ 274670 h 3202889"/>
              <a:gd name="connsiteX1131" fmla="*/ 3074266 w 5675976"/>
              <a:gd name="connsiteY1131" fmla="*/ 278642 h 3202889"/>
              <a:gd name="connsiteX1132" fmla="*/ 3121297 w 5675976"/>
              <a:gd name="connsiteY1132" fmla="*/ 279302 h 3202889"/>
              <a:gd name="connsiteX1133" fmla="*/ 3148464 w 5675976"/>
              <a:gd name="connsiteY1133" fmla="*/ 246182 h 3202889"/>
              <a:gd name="connsiteX1134" fmla="*/ 3178934 w 5675976"/>
              <a:gd name="connsiteY1134" fmla="*/ 248171 h 3202889"/>
              <a:gd name="connsiteX1135" fmla="*/ 3194834 w 5675976"/>
              <a:gd name="connsiteY1135" fmla="*/ 244192 h 3202889"/>
              <a:gd name="connsiteX1136" fmla="*/ 3227294 w 5675976"/>
              <a:gd name="connsiteY1136" fmla="*/ 230282 h 3202889"/>
              <a:gd name="connsiteX1137" fmla="*/ 3229283 w 5675976"/>
              <a:gd name="connsiteY1137" fmla="*/ 231604 h 3202889"/>
              <a:gd name="connsiteX1138" fmla="*/ 3239883 w 5675976"/>
              <a:gd name="connsiteY1138" fmla="*/ 239560 h 3202889"/>
              <a:gd name="connsiteX1139" fmla="*/ 3296198 w 5675976"/>
              <a:gd name="connsiteY1139" fmla="*/ 265392 h 3202889"/>
              <a:gd name="connsiteX1140" fmla="*/ 3308120 w 5675976"/>
              <a:gd name="connsiteY1140" fmla="*/ 256121 h 3202889"/>
              <a:gd name="connsiteX1141" fmla="*/ 3351179 w 5675976"/>
              <a:gd name="connsiteY1141" fmla="*/ 222333 h 3202889"/>
              <a:gd name="connsiteX1142" fmla="*/ 3498914 w 5675976"/>
              <a:gd name="connsiteY1142" fmla="*/ 252142 h 3202889"/>
              <a:gd name="connsiteX1143" fmla="*/ 3504874 w 5675976"/>
              <a:gd name="connsiteY1143" fmla="*/ 217033 h 3202889"/>
              <a:gd name="connsiteX1144" fmla="*/ 3511503 w 5675976"/>
              <a:gd name="connsiteY1144" fmla="*/ 213054 h 3202889"/>
              <a:gd name="connsiteX1145" fmla="*/ 3620810 w 5675976"/>
              <a:gd name="connsiteY1145" fmla="*/ 201133 h 3202889"/>
              <a:gd name="connsiteX1146" fmla="*/ 3657909 w 5675976"/>
              <a:gd name="connsiteY1146" fmla="*/ 213054 h 3202889"/>
              <a:gd name="connsiteX1147" fmla="*/ 3687058 w 5675976"/>
              <a:gd name="connsiteY1147" fmla="*/ 225643 h 3202889"/>
              <a:gd name="connsiteX1148" fmla="*/ 3765227 w 5675976"/>
              <a:gd name="connsiteY1148" fmla="*/ 195833 h 3202889"/>
              <a:gd name="connsiteX1149" fmla="*/ 3769206 w 5675976"/>
              <a:gd name="connsiteY1149" fmla="*/ 199144 h 3202889"/>
              <a:gd name="connsiteX1150" fmla="*/ 3836114 w 5675976"/>
              <a:gd name="connsiteY1150" fmla="*/ 197822 h 3202889"/>
              <a:gd name="connsiteX1151" fmla="*/ 3907662 w 5675976"/>
              <a:gd name="connsiteY1151" fmla="*/ 197822 h 3202889"/>
              <a:gd name="connsiteX1152" fmla="*/ 3961328 w 5675976"/>
              <a:gd name="connsiteY1152" fmla="*/ 180594 h 3202889"/>
              <a:gd name="connsiteX1153" fmla="*/ 3983188 w 5675976"/>
              <a:gd name="connsiteY1153" fmla="*/ 156084 h 3202889"/>
              <a:gd name="connsiteX1154" fmla="*/ 4006376 w 5675976"/>
              <a:gd name="connsiteY1154" fmla="*/ 177945 h 3202889"/>
              <a:gd name="connsiteX1155" fmla="*/ 4028898 w 5675976"/>
              <a:gd name="connsiteY1155" fmla="*/ 183245 h 3202889"/>
              <a:gd name="connsiteX1156" fmla="*/ 4062025 w 5675976"/>
              <a:gd name="connsiteY1156" fmla="*/ 152774 h 3202889"/>
              <a:gd name="connsiteX1157" fmla="*/ 4217702 w 5675976"/>
              <a:gd name="connsiteY1157" fmla="*/ 155424 h 3202889"/>
              <a:gd name="connsiteX1158" fmla="*/ 4251490 w 5675976"/>
              <a:gd name="connsiteY1158" fmla="*/ 154095 h 3202889"/>
              <a:gd name="connsiteX1159" fmla="*/ 4297860 w 5675976"/>
              <a:gd name="connsiteY1159" fmla="*/ 152774 h 3202889"/>
              <a:gd name="connsiteX1160" fmla="*/ 4388626 w 5675976"/>
              <a:gd name="connsiteY1160" fmla="*/ 118325 h 3202889"/>
              <a:gd name="connsiteX1161" fmla="*/ 4431685 w 5675976"/>
              <a:gd name="connsiteY1161" fmla="*/ 132896 h 3202889"/>
              <a:gd name="connsiteX1162" fmla="*/ 4468123 w 5675976"/>
              <a:gd name="connsiteY1162" fmla="*/ 128257 h 3202889"/>
              <a:gd name="connsiteX1163" fmla="*/ 4504554 w 5675976"/>
              <a:gd name="connsiteY1163" fmla="*/ 179934 h 3202889"/>
              <a:gd name="connsiteX1164" fmla="*/ 4556231 w 5675976"/>
              <a:gd name="connsiteY1164" fmla="*/ 139524 h 3202889"/>
              <a:gd name="connsiteX1165" fmla="*/ 4560202 w 5675976"/>
              <a:gd name="connsiteY1165" fmla="*/ 140846 h 3202889"/>
              <a:gd name="connsiteX1166" fmla="*/ 4609890 w 5675976"/>
              <a:gd name="connsiteY1166" fmla="*/ 154763 h 3202889"/>
              <a:gd name="connsiteX1167" fmla="*/ 4737086 w 5675976"/>
              <a:gd name="connsiteY1167" fmla="*/ 103086 h 3202889"/>
              <a:gd name="connsiteX1168" fmla="*/ 4765574 w 5675976"/>
              <a:gd name="connsiteY1168" fmla="*/ 97786 h 3202889"/>
              <a:gd name="connsiteX1169" fmla="*/ 4829172 w 5675976"/>
              <a:gd name="connsiteY1169" fmla="*/ 91165 h 3202889"/>
              <a:gd name="connsiteX1170" fmla="*/ 4868922 w 5675976"/>
              <a:gd name="connsiteY1170" fmla="*/ 83208 h 3202889"/>
              <a:gd name="connsiteX1171" fmla="*/ 4958358 w 5675976"/>
              <a:gd name="connsiteY1171" fmla="*/ 81887 h 3202889"/>
              <a:gd name="connsiteX1172" fmla="*/ 4974258 w 5675976"/>
              <a:gd name="connsiteY1172" fmla="*/ 79898 h 3202889"/>
              <a:gd name="connsiteX1173" fmla="*/ 5017978 w 5675976"/>
              <a:gd name="connsiteY1173" fmla="*/ 97786 h 3202889"/>
              <a:gd name="connsiteX1174" fmla="*/ 5029245 w 5675976"/>
              <a:gd name="connsiteY1174" fmla="*/ 87187 h 3202889"/>
              <a:gd name="connsiteX1175" fmla="*/ 5140542 w 5675976"/>
              <a:gd name="connsiteY1175" fmla="*/ 52738 h 3202889"/>
              <a:gd name="connsiteX1176" fmla="*/ 5189562 w 5675976"/>
              <a:gd name="connsiteY1176" fmla="*/ 61348 h 3202889"/>
              <a:gd name="connsiteX1177" fmla="*/ 5193532 w 5675976"/>
              <a:gd name="connsiteY1177" fmla="*/ 62009 h 3202889"/>
              <a:gd name="connsiteX1178" fmla="*/ 5205461 w 5675976"/>
              <a:gd name="connsiteY1178" fmla="*/ 46116 h 3202889"/>
              <a:gd name="connsiteX1179" fmla="*/ 5257798 w 5675976"/>
              <a:gd name="connsiteY1179" fmla="*/ 48099 h 3202889"/>
              <a:gd name="connsiteX1180" fmla="*/ 5314108 w 5675976"/>
              <a:gd name="connsiteY1180" fmla="*/ 44788 h 3202889"/>
              <a:gd name="connsiteX1181" fmla="*/ 5408183 w 5675976"/>
              <a:gd name="connsiteY1181" fmla="*/ 50748 h 3202889"/>
              <a:gd name="connsiteX1182" fmla="*/ 5403544 w 5675976"/>
              <a:gd name="connsiteY1182" fmla="*/ 80558 h 3202889"/>
              <a:gd name="connsiteX1183" fmla="*/ 5402876 w 5675976"/>
              <a:gd name="connsiteY1183" fmla="*/ 85865 h 3202889"/>
              <a:gd name="connsiteX1184" fmla="*/ 5429382 w 5675976"/>
              <a:gd name="connsiteY1184" fmla="*/ 64666 h 3202889"/>
              <a:gd name="connsiteX1185" fmla="*/ 5568500 w 5675976"/>
              <a:gd name="connsiteY1185" fmla="*/ 39488 h 3202889"/>
              <a:gd name="connsiteX1186" fmla="*/ 5612220 w 5675976"/>
              <a:gd name="connsiteY1186" fmla="*/ 9678 h 3202889"/>
              <a:gd name="connsiteX1187" fmla="*/ 5618848 w 5675976"/>
              <a:gd name="connsiteY1187" fmla="*/ 5039 h 3202889"/>
              <a:gd name="connsiteX1188" fmla="*/ 5673836 w 5675976"/>
              <a:gd name="connsiteY1188" fmla="*/ 24249 h 3202889"/>
              <a:gd name="connsiteX1189" fmla="*/ 5672507 w 5675976"/>
              <a:gd name="connsiteY1189" fmla="*/ 1728 h 3202889"/>
              <a:gd name="connsiteX1190" fmla="*/ 5672507 w 5675976"/>
              <a:gd name="connsiteY1190" fmla="*/ 400 h 32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Lst>
            <a:rect l="l" t="t" r="r" b="b"/>
            <a:pathLst>
              <a:path w="5675976" h="3202889">
                <a:moveTo>
                  <a:pt x="5671846" y="3166391"/>
                </a:moveTo>
                <a:lnTo>
                  <a:pt x="5675976" y="3168539"/>
                </a:lnTo>
                <a:lnTo>
                  <a:pt x="5675976" y="3196594"/>
                </a:lnTo>
                <a:lnTo>
                  <a:pt x="5675821" y="3196617"/>
                </a:lnTo>
                <a:cubicBezTo>
                  <a:pt x="5647335" y="3200840"/>
                  <a:pt x="5619178" y="3204485"/>
                  <a:pt x="5608909" y="3202169"/>
                </a:cubicBezTo>
                <a:cubicBezTo>
                  <a:pt x="5587710" y="3197530"/>
                  <a:pt x="5598310" y="3194212"/>
                  <a:pt x="5632098" y="3194212"/>
                </a:cubicBezTo>
                <a:lnTo>
                  <a:pt x="5646008" y="3184280"/>
                </a:lnTo>
                <a:close/>
                <a:moveTo>
                  <a:pt x="546246" y="3116711"/>
                </a:moveTo>
                <a:lnTo>
                  <a:pt x="560824" y="3122010"/>
                </a:lnTo>
                <a:lnTo>
                  <a:pt x="578705" y="3128639"/>
                </a:lnTo>
                <a:cubicBezTo>
                  <a:pt x="589304" y="3120682"/>
                  <a:pt x="606533" y="3121350"/>
                  <a:pt x="617133" y="3129960"/>
                </a:cubicBezTo>
                <a:lnTo>
                  <a:pt x="615143" y="3132610"/>
                </a:lnTo>
                <a:cubicBezTo>
                  <a:pt x="608522" y="3142549"/>
                  <a:pt x="595272" y="3149838"/>
                  <a:pt x="588644" y="3159770"/>
                </a:cubicBezTo>
                <a:lnTo>
                  <a:pt x="584672" y="3165731"/>
                </a:lnTo>
                <a:cubicBezTo>
                  <a:pt x="590633" y="3179648"/>
                  <a:pt x="587983" y="3189580"/>
                  <a:pt x="578045" y="3186930"/>
                </a:cubicBezTo>
                <a:cubicBezTo>
                  <a:pt x="568106" y="3184948"/>
                  <a:pt x="538295" y="3172359"/>
                  <a:pt x="529685" y="3162420"/>
                </a:cubicBezTo>
                <a:cubicBezTo>
                  <a:pt x="521068" y="3153149"/>
                  <a:pt x="527035" y="3116711"/>
                  <a:pt x="546246" y="3116711"/>
                </a:cubicBezTo>
                <a:close/>
                <a:moveTo>
                  <a:pt x="5016656" y="3054434"/>
                </a:moveTo>
                <a:cubicBezTo>
                  <a:pt x="5025934" y="3063044"/>
                  <a:pt x="5052434" y="3074973"/>
                  <a:pt x="5061044" y="3074312"/>
                </a:cubicBezTo>
                <a:cubicBezTo>
                  <a:pt x="5069654" y="3073644"/>
                  <a:pt x="5073632" y="3082255"/>
                  <a:pt x="5069654" y="3092861"/>
                </a:cubicBezTo>
                <a:cubicBezTo>
                  <a:pt x="5066344" y="3103454"/>
                  <a:pt x="5033884" y="3094183"/>
                  <a:pt x="5026595" y="3097493"/>
                </a:cubicBezTo>
                <a:lnTo>
                  <a:pt x="5027256" y="3098822"/>
                </a:lnTo>
                <a:lnTo>
                  <a:pt x="5033216" y="3111411"/>
                </a:lnTo>
                <a:cubicBezTo>
                  <a:pt x="5042494" y="3127303"/>
                  <a:pt x="5038516" y="3140560"/>
                  <a:pt x="5023945" y="3140560"/>
                </a:cubicBezTo>
                <a:cubicBezTo>
                  <a:pt x="5009367" y="3140560"/>
                  <a:pt x="4988168" y="3138571"/>
                  <a:pt x="5006056" y="3135921"/>
                </a:cubicBezTo>
                <a:cubicBezTo>
                  <a:pt x="5024606" y="3133271"/>
                  <a:pt x="4994796" y="3089544"/>
                  <a:pt x="4992806" y="3078283"/>
                </a:cubicBezTo>
                <a:lnTo>
                  <a:pt x="5002746" y="3068344"/>
                </a:lnTo>
                <a:close/>
                <a:moveTo>
                  <a:pt x="1075568" y="3012696"/>
                </a:moveTo>
                <a:lnTo>
                  <a:pt x="1055690" y="3013357"/>
                </a:lnTo>
                <a:lnTo>
                  <a:pt x="1029852" y="3014685"/>
                </a:lnTo>
                <a:cubicBezTo>
                  <a:pt x="1027202" y="3041184"/>
                  <a:pt x="1027202" y="3066355"/>
                  <a:pt x="1028531" y="3070333"/>
                </a:cubicBezTo>
                <a:cubicBezTo>
                  <a:pt x="1030513" y="3074966"/>
                  <a:pt x="1040452" y="3087554"/>
                  <a:pt x="1042440" y="3077616"/>
                </a:cubicBezTo>
                <a:cubicBezTo>
                  <a:pt x="1045091" y="3068344"/>
                  <a:pt x="1076889" y="3024624"/>
                  <a:pt x="1091468" y="3020646"/>
                </a:cubicBezTo>
                <a:cubicBezTo>
                  <a:pt x="1106039" y="3016667"/>
                  <a:pt x="1098750" y="3013357"/>
                  <a:pt x="1075568" y="3012696"/>
                </a:cubicBezTo>
                <a:close/>
                <a:moveTo>
                  <a:pt x="262020" y="2960172"/>
                </a:moveTo>
                <a:cubicBezTo>
                  <a:pt x="260468" y="2959033"/>
                  <a:pt x="258894" y="2959033"/>
                  <a:pt x="257404" y="2960358"/>
                </a:cubicBezTo>
                <a:cubicBezTo>
                  <a:pt x="250776" y="2966319"/>
                  <a:pt x="224937" y="2994147"/>
                  <a:pt x="212356" y="3011368"/>
                </a:cubicBezTo>
                <a:cubicBezTo>
                  <a:pt x="199106" y="3029256"/>
                  <a:pt x="207717" y="3087554"/>
                  <a:pt x="211695" y="3090204"/>
                </a:cubicBezTo>
                <a:cubicBezTo>
                  <a:pt x="215667" y="3092854"/>
                  <a:pt x="232894" y="3091533"/>
                  <a:pt x="240844" y="3080933"/>
                </a:cubicBezTo>
                <a:lnTo>
                  <a:pt x="238855" y="3078944"/>
                </a:lnTo>
                <a:cubicBezTo>
                  <a:pt x="201756" y="3049134"/>
                  <a:pt x="225605" y="3028596"/>
                  <a:pt x="253426" y="3009385"/>
                </a:cubicBezTo>
                <a:lnTo>
                  <a:pt x="272636" y="2996136"/>
                </a:lnTo>
                <a:cubicBezTo>
                  <a:pt x="271150" y="2977253"/>
                  <a:pt x="266678" y="2963588"/>
                  <a:pt x="262020" y="2960172"/>
                </a:cubicBezTo>
                <a:close/>
                <a:moveTo>
                  <a:pt x="1952028" y="2936508"/>
                </a:moveTo>
                <a:cubicBezTo>
                  <a:pt x="1957990" y="2936840"/>
                  <a:pt x="1966270" y="2939490"/>
                  <a:pt x="1975211" y="2944459"/>
                </a:cubicBezTo>
                <a:cubicBezTo>
                  <a:pt x="1993760" y="2954398"/>
                  <a:pt x="2046098" y="2980897"/>
                  <a:pt x="2046759" y="2986197"/>
                </a:cubicBezTo>
                <a:cubicBezTo>
                  <a:pt x="2047420" y="2992157"/>
                  <a:pt x="2042127" y="3010046"/>
                  <a:pt x="2031520" y="3004086"/>
                </a:cubicBezTo>
                <a:cubicBezTo>
                  <a:pt x="2020920" y="2998118"/>
                  <a:pt x="1997071" y="2976919"/>
                  <a:pt x="1999060" y="2968308"/>
                </a:cubicBezTo>
                <a:cubicBezTo>
                  <a:pt x="2002371" y="2959698"/>
                  <a:pt x="1943412" y="2951087"/>
                  <a:pt x="1942751" y="2942470"/>
                </a:cubicBezTo>
                <a:cubicBezTo>
                  <a:pt x="1942421" y="2938164"/>
                  <a:pt x="1946066" y="2936177"/>
                  <a:pt x="1952028" y="2936508"/>
                </a:cubicBezTo>
                <a:close/>
                <a:moveTo>
                  <a:pt x="362314" y="2928997"/>
                </a:moveTo>
                <a:cubicBezTo>
                  <a:pt x="352222" y="2936760"/>
                  <a:pt x="336073" y="2966325"/>
                  <a:pt x="341534" y="2980236"/>
                </a:cubicBezTo>
                <a:cubicBezTo>
                  <a:pt x="348823" y="2998786"/>
                  <a:pt x="364062" y="3006075"/>
                  <a:pt x="375322" y="2996136"/>
                </a:cubicBezTo>
                <a:cubicBezTo>
                  <a:pt x="386582" y="2986197"/>
                  <a:pt x="373340" y="2945120"/>
                  <a:pt x="369362" y="2929888"/>
                </a:cubicBezTo>
                <a:cubicBezTo>
                  <a:pt x="368369" y="2926244"/>
                  <a:pt x="365678" y="2926409"/>
                  <a:pt x="362314" y="2928997"/>
                </a:cubicBezTo>
                <a:close/>
                <a:moveTo>
                  <a:pt x="593283" y="2910678"/>
                </a:moveTo>
                <a:cubicBezTo>
                  <a:pt x="584005" y="2916638"/>
                  <a:pt x="591955" y="2947770"/>
                  <a:pt x="603215" y="2954398"/>
                </a:cubicBezTo>
                <a:cubicBezTo>
                  <a:pt x="615143" y="2960358"/>
                  <a:pt x="615804" y="2974936"/>
                  <a:pt x="605204" y="2986197"/>
                </a:cubicBezTo>
                <a:cubicBezTo>
                  <a:pt x="594604" y="2997457"/>
                  <a:pt x="577377" y="3025946"/>
                  <a:pt x="588644" y="3025946"/>
                </a:cubicBezTo>
                <a:cubicBezTo>
                  <a:pt x="599904" y="3025946"/>
                  <a:pt x="631043" y="3012035"/>
                  <a:pt x="634354" y="2995468"/>
                </a:cubicBezTo>
                <a:cubicBezTo>
                  <a:pt x="637664" y="2978908"/>
                  <a:pt x="640314" y="2933198"/>
                  <a:pt x="633025" y="2925249"/>
                </a:cubicBezTo>
                <a:cubicBezTo>
                  <a:pt x="626404" y="2917299"/>
                  <a:pt x="601894" y="2904049"/>
                  <a:pt x="593283" y="2910678"/>
                </a:cubicBezTo>
                <a:close/>
                <a:moveTo>
                  <a:pt x="3283916" y="2900454"/>
                </a:moveTo>
                <a:lnTo>
                  <a:pt x="3285592" y="2900739"/>
                </a:lnTo>
                <a:lnTo>
                  <a:pt x="3291560" y="2941809"/>
                </a:lnTo>
                <a:close/>
                <a:moveTo>
                  <a:pt x="716500" y="2884839"/>
                </a:moveTo>
                <a:cubicBezTo>
                  <a:pt x="711861" y="2881522"/>
                  <a:pt x="697952" y="2882189"/>
                  <a:pt x="693312" y="2886161"/>
                </a:cubicBezTo>
                <a:cubicBezTo>
                  <a:pt x="688673" y="2889478"/>
                  <a:pt x="685363" y="2902060"/>
                  <a:pt x="688673" y="2904710"/>
                </a:cubicBezTo>
                <a:cubicBezTo>
                  <a:pt x="705241" y="2918627"/>
                  <a:pt x="711861" y="2926570"/>
                  <a:pt x="679402" y="2927899"/>
                </a:cubicBezTo>
                <a:cubicBezTo>
                  <a:pt x="675430" y="2927899"/>
                  <a:pt x="671452" y="2947770"/>
                  <a:pt x="669463" y="2959037"/>
                </a:cubicBezTo>
                <a:cubicBezTo>
                  <a:pt x="668802" y="2962348"/>
                  <a:pt x="674763" y="2969637"/>
                  <a:pt x="678081" y="2969637"/>
                </a:cubicBezTo>
                <a:lnTo>
                  <a:pt x="686030" y="2969637"/>
                </a:lnTo>
                <a:cubicBezTo>
                  <a:pt x="695302" y="2966987"/>
                  <a:pt x="713851" y="2927238"/>
                  <a:pt x="733061" y="2926570"/>
                </a:cubicBezTo>
                <a:cubicBezTo>
                  <a:pt x="751611" y="2926570"/>
                  <a:pt x="752278" y="2912660"/>
                  <a:pt x="733729" y="2896760"/>
                </a:cubicBezTo>
                <a:close/>
                <a:moveTo>
                  <a:pt x="2412448" y="2870929"/>
                </a:moveTo>
                <a:lnTo>
                  <a:pt x="2410458" y="2874240"/>
                </a:lnTo>
                <a:cubicBezTo>
                  <a:pt x="2407808" y="2878211"/>
                  <a:pt x="2407148" y="2886828"/>
                  <a:pt x="2409798" y="2888150"/>
                </a:cubicBezTo>
                <a:cubicBezTo>
                  <a:pt x="2429008" y="2896760"/>
                  <a:pt x="2448886" y="2904049"/>
                  <a:pt x="2469417" y="2911338"/>
                </a:cubicBezTo>
                <a:cubicBezTo>
                  <a:pt x="2484656" y="2916638"/>
                  <a:pt x="2499895" y="2923260"/>
                  <a:pt x="2515794" y="2925249"/>
                </a:cubicBezTo>
                <a:lnTo>
                  <a:pt x="2521755" y="2925909"/>
                </a:lnTo>
                <a:cubicBezTo>
                  <a:pt x="2529705" y="2919288"/>
                  <a:pt x="2535004" y="2908688"/>
                  <a:pt x="2532354" y="2902060"/>
                </a:cubicBezTo>
                <a:lnTo>
                  <a:pt x="2531694" y="2902060"/>
                </a:lnTo>
                <a:lnTo>
                  <a:pt x="2490617" y="2901399"/>
                </a:lnTo>
                <a:cubicBezTo>
                  <a:pt x="2453525" y="2882850"/>
                  <a:pt x="2418408" y="2869600"/>
                  <a:pt x="2412448" y="2870929"/>
                </a:cubicBezTo>
                <a:close/>
                <a:moveTo>
                  <a:pt x="474399" y="2848090"/>
                </a:moveTo>
                <a:cubicBezTo>
                  <a:pt x="466294" y="2847573"/>
                  <a:pt x="460125" y="2848899"/>
                  <a:pt x="458137" y="2853040"/>
                </a:cubicBezTo>
                <a:lnTo>
                  <a:pt x="455481" y="2868279"/>
                </a:lnTo>
                <a:lnTo>
                  <a:pt x="454820" y="2872250"/>
                </a:lnTo>
                <a:cubicBezTo>
                  <a:pt x="467408" y="2876889"/>
                  <a:pt x="514446" y="2866951"/>
                  <a:pt x="521729" y="2877550"/>
                </a:cubicBezTo>
                <a:cubicBezTo>
                  <a:pt x="529017" y="2888150"/>
                  <a:pt x="536967" y="2887489"/>
                  <a:pt x="538956" y="2876222"/>
                </a:cubicBezTo>
                <a:cubicBezTo>
                  <a:pt x="540448" y="2867777"/>
                  <a:pt x="498713" y="2849641"/>
                  <a:pt x="474399" y="2848090"/>
                </a:cubicBezTo>
                <a:close/>
                <a:moveTo>
                  <a:pt x="65282" y="2841112"/>
                </a:moveTo>
                <a:cubicBezTo>
                  <a:pt x="63300" y="2841780"/>
                  <a:pt x="59982" y="2853040"/>
                  <a:pt x="63960" y="2864301"/>
                </a:cubicBezTo>
                <a:cubicBezTo>
                  <a:pt x="67271" y="2875561"/>
                  <a:pt x="69260" y="2908688"/>
                  <a:pt x="59321" y="2910010"/>
                </a:cubicBezTo>
                <a:cubicBezTo>
                  <a:pt x="50050" y="2911999"/>
                  <a:pt x="74560" y="2947770"/>
                  <a:pt x="95759" y="2937838"/>
                </a:cubicBezTo>
                <a:cubicBezTo>
                  <a:pt x="116958" y="2927899"/>
                  <a:pt x="132191" y="2913988"/>
                  <a:pt x="130208" y="2907360"/>
                </a:cubicBezTo>
                <a:cubicBezTo>
                  <a:pt x="127558" y="2900739"/>
                  <a:pt x="117619" y="2889478"/>
                  <a:pt x="112319" y="2896100"/>
                </a:cubicBezTo>
                <a:cubicBezTo>
                  <a:pt x="107680" y="2902721"/>
                  <a:pt x="91120" y="2876222"/>
                  <a:pt x="86481" y="2868279"/>
                </a:cubicBezTo>
                <a:cubicBezTo>
                  <a:pt x="81849" y="2860322"/>
                  <a:pt x="67271" y="2840451"/>
                  <a:pt x="65282" y="2841112"/>
                </a:cubicBezTo>
                <a:close/>
                <a:moveTo>
                  <a:pt x="1119289" y="2834491"/>
                </a:moveTo>
                <a:cubicBezTo>
                  <a:pt x="1114649" y="2840451"/>
                  <a:pt x="1098750" y="2850390"/>
                  <a:pt x="1092789" y="2845751"/>
                </a:cubicBezTo>
                <a:cubicBezTo>
                  <a:pt x="1086828" y="2840451"/>
                  <a:pt x="1055690" y="2839791"/>
                  <a:pt x="1047079" y="2847740"/>
                </a:cubicBezTo>
                <a:cubicBezTo>
                  <a:pt x="1039130" y="2855690"/>
                  <a:pt x="1043769" y="2868279"/>
                  <a:pt x="1058340" y="2876889"/>
                </a:cubicBezTo>
                <a:cubicBezTo>
                  <a:pt x="1072918" y="2884839"/>
                  <a:pt x="1121278" y="2869600"/>
                  <a:pt x="1128566" y="2860990"/>
                </a:cubicBezTo>
                <a:cubicBezTo>
                  <a:pt x="1135849" y="2852379"/>
                  <a:pt x="1123928" y="2828530"/>
                  <a:pt x="1119289" y="2834491"/>
                </a:cubicBezTo>
                <a:close/>
                <a:moveTo>
                  <a:pt x="1190836" y="2824552"/>
                </a:moveTo>
                <a:cubicBezTo>
                  <a:pt x="1181558" y="2827202"/>
                  <a:pt x="1166326" y="2839123"/>
                  <a:pt x="1155727" y="2851712"/>
                </a:cubicBezTo>
                <a:cubicBezTo>
                  <a:pt x="1145127" y="2863640"/>
                  <a:pt x="1153076" y="2910678"/>
                  <a:pt x="1159698" y="2913328"/>
                </a:cubicBezTo>
                <a:cubicBezTo>
                  <a:pt x="1166326" y="2915977"/>
                  <a:pt x="1166987" y="2921270"/>
                  <a:pt x="1160366" y="2925249"/>
                </a:cubicBezTo>
                <a:lnTo>
                  <a:pt x="1159698" y="2929220"/>
                </a:lnTo>
                <a:cubicBezTo>
                  <a:pt x="1158376" y="2937177"/>
                  <a:pt x="1159698" y="2945787"/>
                  <a:pt x="1162348" y="2953737"/>
                </a:cubicBezTo>
                <a:cubicBezTo>
                  <a:pt x="1163009" y="2955059"/>
                  <a:pt x="1175598" y="2957048"/>
                  <a:pt x="1178247" y="2955059"/>
                </a:cubicBezTo>
                <a:cubicBezTo>
                  <a:pt x="1183547" y="2951087"/>
                  <a:pt x="1189514" y="2944459"/>
                  <a:pt x="1189514" y="2938498"/>
                </a:cubicBezTo>
                <a:lnTo>
                  <a:pt x="1191497" y="2903389"/>
                </a:lnTo>
                <a:cubicBezTo>
                  <a:pt x="1200107" y="2865629"/>
                  <a:pt x="1204746" y="2830512"/>
                  <a:pt x="1202097" y="2824552"/>
                </a:cubicBezTo>
                <a:lnTo>
                  <a:pt x="1198785" y="2824552"/>
                </a:lnTo>
                <a:close/>
                <a:moveTo>
                  <a:pt x="983645" y="2817099"/>
                </a:moveTo>
                <a:cubicBezTo>
                  <a:pt x="974536" y="2817099"/>
                  <a:pt x="964598" y="2819252"/>
                  <a:pt x="962943" y="2822563"/>
                </a:cubicBezTo>
                <a:cubicBezTo>
                  <a:pt x="959633" y="2829191"/>
                  <a:pt x="957643" y="2854362"/>
                  <a:pt x="958304" y="2863640"/>
                </a:cubicBezTo>
                <a:cubicBezTo>
                  <a:pt x="959633" y="2872911"/>
                  <a:pt x="1000702" y="2881522"/>
                  <a:pt x="1010641" y="2873579"/>
                </a:cubicBezTo>
                <a:cubicBezTo>
                  <a:pt x="1021241" y="2866290"/>
                  <a:pt x="1022563" y="2858340"/>
                  <a:pt x="1014613" y="2855690"/>
                </a:cubicBezTo>
                <a:cubicBezTo>
                  <a:pt x="1006670" y="2853040"/>
                  <a:pt x="996070" y="2834491"/>
                  <a:pt x="999381" y="2824552"/>
                </a:cubicBezTo>
                <a:cubicBezTo>
                  <a:pt x="1001037" y="2819252"/>
                  <a:pt x="992755" y="2817100"/>
                  <a:pt x="983645" y="2817099"/>
                </a:cubicBezTo>
                <a:close/>
                <a:moveTo>
                  <a:pt x="1804956" y="2745715"/>
                </a:moveTo>
                <a:cubicBezTo>
                  <a:pt x="1783096" y="2743726"/>
                  <a:pt x="1772496" y="2750354"/>
                  <a:pt x="1781107" y="2760293"/>
                </a:cubicBezTo>
                <a:lnTo>
                  <a:pt x="1791046" y="2768243"/>
                </a:lnTo>
                <a:lnTo>
                  <a:pt x="1804956" y="2778842"/>
                </a:lnTo>
                <a:cubicBezTo>
                  <a:pt x="1814888" y="2798053"/>
                  <a:pt x="1836088" y="2788774"/>
                  <a:pt x="1851994" y="2758965"/>
                </a:cubicBezTo>
                <a:lnTo>
                  <a:pt x="1824166" y="2751015"/>
                </a:lnTo>
                <a:close/>
                <a:moveTo>
                  <a:pt x="2548254" y="2737105"/>
                </a:moveTo>
                <a:cubicBezTo>
                  <a:pt x="2520434" y="2735783"/>
                  <a:pt x="2499895" y="2746376"/>
                  <a:pt x="2501884" y="2760954"/>
                </a:cubicBezTo>
                <a:cubicBezTo>
                  <a:pt x="2503873" y="2775532"/>
                  <a:pt x="2482674" y="2811963"/>
                  <a:pt x="2483995" y="2820580"/>
                </a:cubicBezTo>
                <a:lnTo>
                  <a:pt x="2489295" y="2823230"/>
                </a:lnTo>
                <a:cubicBezTo>
                  <a:pt x="2494595" y="2825880"/>
                  <a:pt x="2506516" y="2823230"/>
                  <a:pt x="2512484" y="2819252"/>
                </a:cubicBezTo>
                <a:cubicBezTo>
                  <a:pt x="2520434" y="2814613"/>
                  <a:pt x="2527055" y="2806663"/>
                  <a:pt x="2529705" y="2799381"/>
                </a:cubicBezTo>
                <a:cubicBezTo>
                  <a:pt x="2536333" y="2780164"/>
                  <a:pt x="2538983" y="2777514"/>
                  <a:pt x="2544283" y="2782814"/>
                </a:cubicBezTo>
                <a:cubicBezTo>
                  <a:pt x="2562832" y="2802692"/>
                  <a:pt x="2572764" y="2787453"/>
                  <a:pt x="2582703" y="2777514"/>
                </a:cubicBezTo>
                <a:cubicBezTo>
                  <a:pt x="2599931" y="2760954"/>
                  <a:pt x="2582042" y="2748365"/>
                  <a:pt x="2568132" y="2743726"/>
                </a:cubicBezTo>
                <a:close/>
                <a:moveTo>
                  <a:pt x="2736398" y="2734455"/>
                </a:moveTo>
                <a:cubicBezTo>
                  <a:pt x="2743026" y="2745054"/>
                  <a:pt x="2742359" y="2795403"/>
                  <a:pt x="2736398" y="2809313"/>
                </a:cubicBezTo>
                <a:cubicBezTo>
                  <a:pt x="2730438" y="2823230"/>
                  <a:pt x="2743026" y="2820580"/>
                  <a:pt x="2764226" y="2803352"/>
                </a:cubicBezTo>
                <a:cubicBezTo>
                  <a:pt x="2785425" y="2786131"/>
                  <a:pt x="2729777" y="2724516"/>
                  <a:pt x="2736398" y="2734455"/>
                </a:cubicBezTo>
                <a:close/>
                <a:moveTo>
                  <a:pt x="2140996" y="2733461"/>
                </a:moveTo>
                <a:cubicBezTo>
                  <a:pt x="2135532" y="2735945"/>
                  <a:pt x="2127582" y="2742404"/>
                  <a:pt x="2118307" y="2752343"/>
                </a:cubicBezTo>
                <a:lnTo>
                  <a:pt x="2103736" y="2768243"/>
                </a:lnTo>
                <a:cubicBezTo>
                  <a:pt x="2095786" y="2788774"/>
                  <a:pt x="2105057" y="2805342"/>
                  <a:pt x="2124267" y="2805342"/>
                </a:cubicBezTo>
                <a:cubicBezTo>
                  <a:pt x="2144145" y="2804681"/>
                  <a:pt x="2147456" y="2751015"/>
                  <a:pt x="2148777" y="2738433"/>
                </a:cubicBezTo>
                <a:cubicBezTo>
                  <a:pt x="2149442" y="2732469"/>
                  <a:pt x="2146462" y="2730977"/>
                  <a:pt x="2140996" y="2733461"/>
                </a:cubicBezTo>
                <a:close/>
                <a:moveTo>
                  <a:pt x="1933473" y="2725844"/>
                </a:moveTo>
                <a:cubicBezTo>
                  <a:pt x="1916913" y="2729816"/>
                  <a:pt x="1875175" y="2749693"/>
                  <a:pt x="1875175" y="2763604"/>
                </a:cubicBezTo>
                <a:cubicBezTo>
                  <a:pt x="1875175" y="2776853"/>
                  <a:pt x="1901674" y="2804013"/>
                  <a:pt x="1934141" y="2800042"/>
                </a:cubicBezTo>
                <a:lnTo>
                  <a:pt x="1951362" y="2823891"/>
                </a:lnTo>
                <a:lnTo>
                  <a:pt x="1971240" y="2851712"/>
                </a:lnTo>
                <a:cubicBezTo>
                  <a:pt x="1991111" y="2836473"/>
                  <a:pt x="2019599" y="2816602"/>
                  <a:pt x="2034170" y="2807331"/>
                </a:cubicBezTo>
                <a:cubicBezTo>
                  <a:pt x="2048087" y="2797392"/>
                  <a:pt x="2071930" y="2755654"/>
                  <a:pt x="2066637" y="2747704"/>
                </a:cubicBezTo>
                <a:cubicBezTo>
                  <a:pt x="2061998" y="2740415"/>
                  <a:pt x="2043448" y="2739754"/>
                  <a:pt x="2026220" y="2747043"/>
                </a:cubicBezTo>
                <a:cubicBezTo>
                  <a:pt x="2008999" y="2754332"/>
                  <a:pt x="1990450" y="2782153"/>
                  <a:pt x="1995750" y="2768904"/>
                </a:cubicBezTo>
                <a:cubicBezTo>
                  <a:pt x="2001050" y="2754993"/>
                  <a:pt x="1950033" y="2721866"/>
                  <a:pt x="1933473" y="2725844"/>
                </a:cubicBezTo>
                <a:close/>
                <a:moveTo>
                  <a:pt x="952591" y="2719963"/>
                </a:moveTo>
                <a:cubicBezTo>
                  <a:pt x="949361" y="2718720"/>
                  <a:pt x="947704" y="2720210"/>
                  <a:pt x="948365" y="2724516"/>
                </a:cubicBezTo>
                <a:cubicBezTo>
                  <a:pt x="949694" y="2733794"/>
                  <a:pt x="977521" y="2758304"/>
                  <a:pt x="1002692" y="2758965"/>
                </a:cubicBezTo>
                <a:lnTo>
                  <a:pt x="992092" y="2787453"/>
                </a:lnTo>
                <a:cubicBezTo>
                  <a:pt x="992092" y="2788774"/>
                  <a:pt x="1000702" y="2792753"/>
                  <a:pt x="1006002" y="2794074"/>
                </a:cubicBezTo>
                <a:cubicBezTo>
                  <a:pt x="1008653" y="2794742"/>
                  <a:pt x="1011963" y="2794074"/>
                  <a:pt x="1014613" y="2794074"/>
                </a:cubicBezTo>
                <a:lnTo>
                  <a:pt x="1023231" y="2793414"/>
                </a:lnTo>
                <a:cubicBezTo>
                  <a:pt x="1037140" y="2792753"/>
                  <a:pt x="1045752" y="2776193"/>
                  <a:pt x="1041780" y="2756982"/>
                </a:cubicBezTo>
                <a:lnTo>
                  <a:pt x="1030513" y="2747043"/>
                </a:lnTo>
                <a:cubicBezTo>
                  <a:pt x="1021241" y="2738433"/>
                  <a:pt x="999381" y="2739094"/>
                  <a:pt x="983482" y="2735115"/>
                </a:cubicBezTo>
                <a:lnTo>
                  <a:pt x="966253" y="2731805"/>
                </a:lnTo>
                <a:cubicBezTo>
                  <a:pt x="960623" y="2725180"/>
                  <a:pt x="955821" y="2721205"/>
                  <a:pt x="952591" y="2719963"/>
                </a:cubicBezTo>
                <a:close/>
                <a:moveTo>
                  <a:pt x="2938726" y="2713815"/>
                </a:moveTo>
                <a:cubicBezTo>
                  <a:pt x="2932866" y="2712429"/>
                  <a:pt x="2926779" y="2713175"/>
                  <a:pt x="2921065" y="2715244"/>
                </a:cubicBezTo>
                <a:cubicBezTo>
                  <a:pt x="2909638" y="2719383"/>
                  <a:pt x="2899698" y="2728828"/>
                  <a:pt x="2896054" y="2737105"/>
                </a:cubicBezTo>
                <a:lnTo>
                  <a:pt x="2894955" y="2739376"/>
                </a:lnTo>
                <a:lnTo>
                  <a:pt x="2893404" y="2739754"/>
                </a:lnTo>
                <a:cubicBezTo>
                  <a:pt x="2890424" y="2747043"/>
                  <a:pt x="2889266" y="2750521"/>
                  <a:pt x="2889763" y="2750106"/>
                </a:cubicBezTo>
                <a:lnTo>
                  <a:pt x="2894955" y="2739376"/>
                </a:lnTo>
                <a:lnTo>
                  <a:pt x="2920571" y="2733133"/>
                </a:lnTo>
                <a:lnTo>
                  <a:pt x="2955020" y="2725176"/>
                </a:lnTo>
                <a:cubicBezTo>
                  <a:pt x="2950218" y="2718719"/>
                  <a:pt x="2944586" y="2715201"/>
                  <a:pt x="2938726" y="2713815"/>
                </a:cubicBezTo>
                <a:close/>
                <a:moveTo>
                  <a:pt x="1286894" y="2708616"/>
                </a:moveTo>
                <a:cubicBezTo>
                  <a:pt x="1284905" y="2708616"/>
                  <a:pt x="1278944" y="2725844"/>
                  <a:pt x="1279605" y="2725844"/>
                </a:cubicBezTo>
                <a:cubicBezTo>
                  <a:pt x="1308093" y="2735783"/>
                  <a:pt x="1274972" y="2754332"/>
                  <a:pt x="1290211" y="2769564"/>
                </a:cubicBezTo>
                <a:lnTo>
                  <a:pt x="1302133" y="2781492"/>
                </a:lnTo>
                <a:cubicBezTo>
                  <a:pt x="1302133" y="2804681"/>
                  <a:pt x="1321342" y="2823891"/>
                  <a:pt x="1345192" y="2825213"/>
                </a:cubicBezTo>
                <a:lnTo>
                  <a:pt x="1365070" y="2823230"/>
                </a:lnTo>
                <a:lnTo>
                  <a:pt x="1373020" y="2822563"/>
                </a:lnTo>
                <a:cubicBezTo>
                  <a:pt x="1380302" y="2814613"/>
                  <a:pt x="1379641" y="2803352"/>
                  <a:pt x="1370370" y="2798053"/>
                </a:cubicBezTo>
                <a:lnTo>
                  <a:pt x="1361752" y="2795403"/>
                </a:lnTo>
                <a:lnTo>
                  <a:pt x="1354470" y="2792753"/>
                </a:lnTo>
                <a:cubicBezTo>
                  <a:pt x="1343871" y="2792753"/>
                  <a:pt x="1331942" y="2776193"/>
                  <a:pt x="1329293" y="2756982"/>
                </a:cubicBezTo>
                <a:lnTo>
                  <a:pt x="1336581" y="2743065"/>
                </a:lnTo>
                <a:cubicBezTo>
                  <a:pt x="1342542" y="2731805"/>
                  <a:pt x="1353803" y="2724516"/>
                  <a:pt x="1335253" y="2717234"/>
                </a:cubicBezTo>
                <a:cubicBezTo>
                  <a:pt x="1320682" y="2711934"/>
                  <a:pt x="1303454" y="2709945"/>
                  <a:pt x="1286894" y="2708616"/>
                </a:cubicBezTo>
                <a:close/>
                <a:moveTo>
                  <a:pt x="2441928" y="2700999"/>
                </a:moveTo>
                <a:cubicBezTo>
                  <a:pt x="2434807" y="2703981"/>
                  <a:pt x="2428347" y="2709281"/>
                  <a:pt x="2426358" y="2714584"/>
                </a:cubicBezTo>
                <a:lnTo>
                  <a:pt x="2438286" y="2723855"/>
                </a:lnTo>
                <a:cubicBezTo>
                  <a:pt x="2440268" y="2725176"/>
                  <a:pt x="2440268" y="2731805"/>
                  <a:pt x="2438286" y="2733794"/>
                </a:cubicBezTo>
                <a:lnTo>
                  <a:pt x="2407148" y="2756315"/>
                </a:lnTo>
                <a:cubicBezTo>
                  <a:pt x="2431658" y="2768904"/>
                  <a:pt x="2454846" y="2769564"/>
                  <a:pt x="2458818" y="2757643"/>
                </a:cubicBezTo>
                <a:cubicBezTo>
                  <a:pt x="2462796" y="2745715"/>
                  <a:pt x="2470746" y="2709284"/>
                  <a:pt x="2461468" y="2701327"/>
                </a:cubicBezTo>
                <a:cubicBezTo>
                  <a:pt x="2456832" y="2697356"/>
                  <a:pt x="2449049" y="2698018"/>
                  <a:pt x="2441928" y="2700999"/>
                </a:cubicBezTo>
                <a:close/>
                <a:moveTo>
                  <a:pt x="3111365" y="2690734"/>
                </a:moveTo>
                <a:cubicBezTo>
                  <a:pt x="3086848" y="2696695"/>
                  <a:pt x="3072938" y="2712595"/>
                  <a:pt x="3080227" y="2725176"/>
                </a:cubicBezTo>
                <a:cubicBezTo>
                  <a:pt x="3086848" y="2737765"/>
                  <a:pt x="3141836" y="2737105"/>
                  <a:pt x="3153764" y="2727826"/>
                </a:cubicBezTo>
                <a:cubicBezTo>
                  <a:pt x="3165685" y="2718555"/>
                  <a:pt x="3159724" y="2708616"/>
                  <a:pt x="3140514" y="2705966"/>
                </a:cubicBezTo>
                <a:lnTo>
                  <a:pt x="3133225" y="2701995"/>
                </a:lnTo>
                <a:close/>
                <a:moveTo>
                  <a:pt x="2386529" y="2690397"/>
                </a:moveTo>
                <a:cubicBezTo>
                  <a:pt x="2379325" y="2690563"/>
                  <a:pt x="2367733" y="2696028"/>
                  <a:pt x="2353488" y="2706627"/>
                </a:cubicBezTo>
                <a:lnTo>
                  <a:pt x="2346860" y="2703316"/>
                </a:lnTo>
                <a:lnTo>
                  <a:pt x="2324340" y="2692056"/>
                </a:lnTo>
                <a:cubicBezTo>
                  <a:pt x="2300490" y="2697356"/>
                  <a:pt x="2286580" y="2720544"/>
                  <a:pt x="2279291" y="2739754"/>
                </a:cubicBezTo>
                <a:cubicBezTo>
                  <a:pt x="2272002" y="2759632"/>
                  <a:pt x="2252792" y="2770225"/>
                  <a:pt x="2237553" y="2763604"/>
                </a:cubicBezTo>
                <a:cubicBezTo>
                  <a:pt x="2222314" y="2756982"/>
                  <a:pt x="2179916" y="2749693"/>
                  <a:pt x="2179916" y="2762282"/>
                </a:cubicBezTo>
                <a:cubicBezTo>
                  <a:pt x="2179916" y="2774864"/>
                  <a:pt x="2192504" y="2801363"/>
                  <a:pt x="2208404" y="2795403"/>
                </a:cubicBezTo>
                <a:cubicBezTo>
                  <a:pt x="2224304" y="2790103"/>
                  <a:pt x="2307772" y="2729816"/>
                  <a:pt x="2293862" y="2753665"/>
                </a:cubicBezTo>
                <a:lnTo>
                  <a:pt x="2281273" y="2773543"/>
                </a:lnTo>
                <a:lnTo>
                  <a:pt x="2277962" y="2778182"/>
                </a:lnTo>
                <a:cubicBezTo>
                  <a:pt x="2271341" y="2782153"/>
                  <a:pt x="2272002" y="2787453"/>
                  <a:pt x="2279291" y="2789442"/>
                </a:cubicBezTo>
                <a:cubicBezTo>
                  <a:pt x="2286580" y="2791424"/>
                  <a:pt x="2307772" y="2795403"/>
                  <a:pt x="2323011" y="2802692"/>
                </a:cubicBezTo>
                <a:cubicBezTo>
                  <a:pt x="2338250" y="2809974"/>
                  <a:pt x="2369388" y="2784142"/>
                  <a:pt x="2374688" y="2790764"/>
                </a:cubicBezTo>
                <a:cubicBezTo>
                  <a:pt x="2379988" y="2797392"/>
                  <a:pt x="2396548" y="2812624"/>
                  <a:pt x="2399859" y="2810641"/>
                </a:cubicBezTo>
                <a:cubicBezTo>
                  <a:pt x="2403169" y="2808652"/>
                  <a:pt x="2407148" y="2791424"/>
                  <a:pt x="2401187" y="2776193"/>
                </a:cubicBezTo>
                <a:lnTo>
                  <a:pt x="2397876" y="2761615"/>
                </a:lnTo>
                <a:cubicBezTo>
                  <a:pt x="2394559" y="2747704"/>
                  <a:pt x="2391909" y="2733794"/>
                  <a:pt x="2392570" y="2719884"/>
                </a:cubicBezTo>
                <a:lnTo>
                  <a:pt x="2393238" y="2705966"/>
                </a:lnTo>
                <a:cubicBezTo>
                  <a:pt x="2396549" y="2695367"/>
                  <a:pt x="2393733" y="2690232"/>
                  <a:pt x="2386529" y="2690397"/>
                </a:cubicBezTo>
                <a:close/>
                <a:moveTo>
                  <a:pt x="2686050" y="2683445"/>
                </a:moveTo>
                <a:lnTo>
                  <a:pt x="2664190" y="2690067"/>
                </a:lnTo>
                <a:lnTo>
                  <a:pt x="2645640" y="2696034"/>
                </a:lnTo>
                <a:cubicBezTo>
                  <a:pt x="2615830" y="2686756"/>
                  <a:pt x="2590653" y="2687417"/>
                  <a:pt x="2590653" y="2697356"/>
                </a:cubicBezTo>
                <a:cubicBezTo>
                  <a:pt x="2590653" y="2707295"/>
                  <a:pt x="2614502" y="2731805"/>
                  <a:pt x="2642990" y="2727826"/>
                </a:cubicBezTo>
                <a:cubicBezTo>
                  <a:pt x="2671479" y="2723855"/>
                  <a:pt x="2713217" y="2681456"/>
                  <a:pt x="2686050" y="2683445"/>
                </a:cubicBezTo>
                <a:close/>
                <a:moveTo>
                  <a:pt x="2822356" y="2678558"/>
                </a:moveTo>
                <a:cubicBezTo>
                  <a:pt x="2817221" y="2678474"/>
                  <a:pt x="2811921" y="2679137"/>
                  <a:pt x="2810596" y="2680796"/>
                </a:cubicBezTo>
                <a:lnTo>
                  <a:pt x="2801325" y="2691395"/>
                </a:lnTo>
                <a:cubicBezTo>
                  <a:pt x="2794696" y="2704645"/>
                  <a:pt x="2792707" y="2723194"/>
                  <a:pt x="2797346" y="2732465"/>
                </a:cubicBezTo>
                <a:cubicBezTo>
                  <a:pt x="2799996" y="2741744"/>
                  <a:pt x="2814574" y="2766254"/>
                  <a:pt x="2817224" y="2765593"/>
                </a:cubicBezTo>
                <a:cubicBezTo>
                  <a:pt x="2819206" y="2765593"/>
                  <a:pt x="2827156" y="2764264"/>
                  <a:pt x="2834445" y="2762943"/>
                </a:cubicBezTo>
                <a:lnTo>
                  <a:pt x="2836434" y="2760293"/>
                </a:lnTo>
                <a:cubicBezTo>
                  <a:pt x="2843063" y="2749026"/>
                  <a:pt x="2852334" y="2736444"/>
                  <a:pt x="2851673" y="2725176"/>
                </a:cubicBezTo>
                <a:cubicBezTo>
                  <a:pt x="2850345" y="2709945"/>
                  <a:pt x="2841074" y="2695367"/>
                  <a:pt x="2833124" y="2680796"/>
                </a:cubicBezTo>
                <a:cubicBezTo>
                  <a:pt x="2832460" y="2679471"/>
                  <a:pt x="2827490" y="2678641"/>
                  <a:pt x="2822356" y="2678558"/>
                </a:cubicBezTo>
                <a:close/>
                <a:moveTo>
                  <a:pt x="1645961" y="2664228"/>
                </a:moveTo>
                <a:lnTo>
                  <a:pt x="1643311" y="2668207"/>
                </a:lnTo>
                <a:lnTo>
                  <a:pt x="1609523" y="2714584"/>
                </a:lnTo>
                <a:lnTo>
                  <a:pt x="1620088" y="2751571"/>
                </a:lnTo>
                <a:lnTo>
                  <a:pt x="1565135" y="2812624"/>
                </a:lnTo>
                <a:cubicBezTo>
                  <a:pt x="1557186" y="2815941"/>
                  <a:pt x="1590306" y="2801864"/>
                  <a:pt x="1626000" y="2785380"/>
                </a:cubicBezTo>
                <a:lnTo>
                  <a:pt x="1629241" y="2783614"/>
                </a:lnTo>
                <a:lnTo>
                  <a:pt x="1634694" y="2802692"/>
                </a:lnTo>
                <a:lnTo>
                  <a:pt x="1609523" y="2811302"/>
                </a:lnTo>
                <a:lnTo>
                  <a:pt x="1563146" y="2827202"/>
                </a:lnTo>
                <a:cubicBezTo>
                  <a:pt x="1545264" y="2807331"/>
                  <a:pt x="1526054" y="2789442"/>
                  <a:pt x="1520755" y="2787453"/>
                </a:cubicBezTo>
                <a:cubicBezTo>
                  <a:pt x="1516115" y="2785464"/>
                  <a:pt x="1500877" y="2788114"/>
                  <a:pt x="1498227" y="2797392"/>
                </a:cubicBezTo>
                <a:lnTo>
                  <a:pt x="1499555" y="2805342"/>
                </a:lnTo>
                <a:lnTo>
                  <a:pt x="1500216" y="2809974"/>
                </a:lnTo>
                <a:cubicBezTo>
                  <a:pt x="1513466" y="2822563"/>
                  <a:pt x="1506176" y="2825880"/>
                  <a:pt x="1483648" y="2817924"/>
                </a:cubicBezTo>
                <a:cubicBezTo>
                  <a:pt x="1461128" y="2809974"/>
                  <a:pt x="1401501" y="2811302"/>
                  <a:pt x="1410779" y="2843101"/>
                </a:cubicBezTo>
                <a:lnTo>
                  <a:pt x="1440589" y="2853040"/>
                </a:lnTo>
                <a:lnTo>
                  <a:pt x="1482327" y="2866951"/>
                </a:lnTo>
                <a:cubicBezTo>
                  <a:pt x="1524065" y="2851051"/>
                  <a:pt x="1567785" y="2849730"/>
                  <a:pt x="1580374" y="2863640"/>
                </a:cubicBezTo>
                <a:lnTo>
                  <a:pt x="1609523" y="2854362"/>
                </a:lnTo>
                <a:cubicBezTo>
                  <a:pt x="1612173" y="2853701"/>
                  <a:pt x="1615483" y="2853040"/>
                  <a:pt x="1618134" y="2853701"/>
                </a:cubicBezTo>
                <a:lnTo>
                  <a:pt x="1655233" y="2861651"/>
                </a:lnTo>
                <a:cubicBezTo>
                  <a:pt x="1680410" y="2841780"/>
                  <a:pt x="1710881" y="2818591"/>
                  <a:pt x="1722808" y="2809974"/>
                </a:cubicBezTo>
                <a:cubicBezTo>
                  <a:pt x="1734730" y="2801363"/>
                  <a:pt x="1779118" y="2800703"/>
                  <a:pt x="1783096" y="2792753"/>
                </a:cubicBezTo>
                <a:lnTo>
                  <a:pt x="1779779" y="2788114"/>
                </a:lnTo>
                <a:cubicBezTo>
                  <a:pt x="1776468" y="2783482"/>
                  <a:pt x="1764547" y="2780164"/>
                  <a:pt x="1757918" y="2781492"/>
                </a:cubicBezTo>
                <a:lnTo>
                  <a:pt x="1749308" y="2782814"/>
                </a:lnTo>
                <a:cubicBezTo>
                  <a:pt x="1738709" y="2789442"/>
                  <a:pt x="1729430" y="2784142"/>
                  <a:pt x="1728108" y="2770225"/>
                </a:cubicBezTo>
                <a:cubicBezTo>
                  <a:pt x="1727447" y="2756315"/>
                  <a:pt x="1723470" y="2721866"/>
                  <a:pt x="1720820" y="2721866"/>
                </a:cubicBezTo>
                <a:cubicBezTo>
                  <a:pt x="1718170" y="2721866"/>
                  <a:pt x="1706909" y="2731144"/>
                  <a:pt x="1702270" y="2743726"/>
                </a:cubicBezTo>
                <a:lnTo>
                  <a:pt x="1629241" y="2783614"/>
                </a:lnTo>
                <a:lnTo>
                  <a:pt x="1620088" y="2751571"/>
                </a:lnTo>
                <a:lnTo>
                  <a:pt x="1630722" y="2739754"/>
                </a:lnTo>
                <a:lnTo>
                  <a:pt x="1661860" y="2724516"/>
                </a:lnTo>
                <a:cubicBezTo>
                  <a:pt x="1675771" y="2717894"/>
                  <a:pt x="1671799" y="2712595"/>
                  <a:pt x="1662522" y="2703316"/>
                </a:cubicBezTo>
                <a:cubicBezTo>
                  <a:pt x="1657883" y="2698684"/>
                  <a:pt x="1662522" y="2687417"/>
                  <a:pt x="1663843" y="2679467"/>
                </a:cubicBezTo>
                <a:lnTo>
                  <a:pt x="1664511" y="2674167"/>
                </a:lnTo>
                <a:cubicBezTo>
                  <a:pt x="1665832" y="2668867"/>
                  <a:pt x="1657222" y="2664228"/>
                  <a:pt x="1645961" y="2664228"/>
                </a:cubicBezTo>
                <a:close/>
                <a:moveTo>
                  <a:pt x="1432639" y="2649657"/>
                </a:moveTo>
                <a:cubicBezTo>
                  <a:pt x="1422707" y="2650986"/>
                  <a:pt x="1412768" y="2654957"/>
                  <a:pt x="1405480" y="2660918"/>
                </a:cubicBezTo>
                <a:cubicBezTo>
                  <a:pt x="1403490" y="2662246"/>
                  <a:pt x="1412768" y="2678146"/>
                  <a:pt x="1414090" y="2677478"/>
                </a:cubicBezTo>
                <a:cubicBezTo>
                  <a:pt x="1442578" y="2672185"/>
                  <a:pt x="1435950" y="2694045"/>
                  <a:pt x="1445228" y="2703316"/>
                </a:cubicBezTo>
                <a:cubicBezTo>
                  <a:pt x="1454507" y="2711934"/>
                  <a:pt x="1482988" y="2704645"/>
                  <a:pt x="1477027" y="2728494"/>
                </a:cubicBezTo>
                <a:lnTo>
                  <a:pt x="1477027" y="2730476"/>
                </a:lnTo>
                <a:cubicBezTo>
                  <a:pt x="1492266" y="2737105"/>
                  <a:pt x="1506176" y="2735783"/>
                  <a:pt x="1507505" y="2727166"/>
                </a:cubicBezTo>
                <a:cubicBezTo>
                  <a:pt x="1508826" y="2719216"/>
                  <a:pt x="1496898" y="2685428"/>
                  <a:pt x="1477688" y="2667546"/>
                </a:cubicBezTo>
                <a:lnTo>
                  <a:pt x="1456489" y="2654957"/>
                </a:lnTo>
                <a:cubicBezTo>
                  <a:pt x="1449867" y="2650986"/>
                  <a:pt x="1439929" y="2648336"/>
                  <a:pt x="1432639" y="2649657"/>
                </a:cubicBezTo>
                <a:close/>
                <a:moveTo>
                  <a:pt x="3245018" y="2642203"/>
                </a:moveTo>
                <a:cubicBezTo>
                  <a:pt x="3239387" y="2641541"/>
                  <a:pt x="3235247" y="2643363"/>
                  <a:pt x="3233922" y="2647668"/>
                </a:cubicBezTo>
                <a:lnTo>
                  <a:pt x="3233261" y="2652307"/>
                </a:lnTo>
                <a:lnTo>
                  <a:pt x="3225312" y="2689406"/>
                </a:lnTo>
                <a:cubicBezTo>
                  <a:pt x="3261082" y="2704645"/>
                  <a:pt x="3295531" y="2719884"/>
                  <a:pt x="3301492" y="2722527"/>
                </a:cubicBezTo>
                <a:lnTo>
                  <a:pt x="3305470" y="2721205"/>
                </a:lnTo>
                <a:cubicBezTo>
                  <a:pt x="3321369" y="2717234"/>
                  <a:pt x="3335947" y="2709284"/>
                  <a:pt x="3351840" y="2707955"/>
                </a:cubicBezTo>
                <a:cubicBezTo>
                  <a:pt x="3365096" y="2706627"/>
                  <a:pt x="3387617" y="2717894"/>
                  <a:pt x="3392917" y="2713255"/>
                </a:cubicBezTo>
                <a:lnTo>
                  <a:pt x="3410806" y="2697356"/>
                </a:lnTo>
                <a:cubicBezTo>
                  <a:pt x="3430677" y="2702656"/>
                  <a:pt x="3450554" y="2703977"/>
                  <a:pt x="3454526" y="2700666"/>
                </a:cubicBezTo>
                <a:cubicBezTo>
                  <a:pt x="3458504" y="2696695"/>
                  <a:pt x="3452537" y="2682778"/>
                  <a:pt x="3433327" y="2676817"/>
                </a:cubicBezTo>
                <a:cubicBezTo>
                  <a:pt x="3413456" y="2671517"/>
                  <a:pt x="3356479" y="2691395"/>
                  <a:pt x="3345879" y="2692056"/>
                </a:cubicBezTo>
                <a:cubicBezTo>
                  <a:pt x="3335280" y="2692056"/>
                  <a:pt x="3308780" y="2684106"/>
                  <a:pt x="3317398" y="2673507"/>
                </a:cubicBezTo>
                <a:cubicBezTo>
                  <a:pt x="3326669" y="2662907"/>
                  <a:pt x="3280299" y="2662246"/>
                  <a:pt x="3265060" y="2651646"/>
                </a:cubicBezTo>
                <a:cubicBezTo>
                  <a:pt x="3257771" y="2646013"/>
                  <a:pt x="3250649" y="2642866"/>
                  <a:pt x="3245018" y="2642203"/>
                </a:cubicBezTo>
                <a:close/>
                <a:moveTo>
                  <a:pt x="2153334" y="2633428"/>
                </a:moveTo>
                <a:cubicBezTo>
                  <a:pt x="2140623" y="2630903"/>
                  <a:pt x="2128740" y="2633097"/>
                  <a:pt x="2117145" y="2637569"/>
                </a:cubicBezTo>
                <a:cubicBezTo>
                  <a:pt x="2093957" y="2646514"/>
                  <a:pt x="2071930" y="2664569"/>
                  <a:pt x="2046759" y="2672185"/>
                </a:cubicBezTo>
                <a:cubicBezTo>
                  <a:pt x="2103068" y="2690067"/>
                  <a:pt x="2146127" y="2665557"/>
                  <a:pt x="2194494" y="2657607"/>
                </a:cubicBezTo>
                <a:cubicBezTo>
                  <a:pt x="2179586" y="2643199"/>
                  <a:pt x="2166046" y="2635954"/>
                  <a:pt x="2153334" y="2633428"/>
                </a:cubicBezTo>
                <a:close/>
                <a:moveTo>
                  <a:pt x="1750755" y="2618771"/>
                </a:moveTo>
                <a:cubicBezTo>
                  <a:pt x="1723676" y="2618150"/>
                  <a:pt x="1699950" y="2630943"/>
                  <a:pt x="1675110" y="2640379"/>
                </a:cubicBezTo>
                <a:cubicBezTo>
                  <a:pt x="1723470" y="2673507"/>
                  <a:pt x="1723470" y="2673507"/>
                  <a:pt x="1779118" y="2624486"/>
                </a:cubicBezTo>
                <a:cubicBezTo>
                  <a:pt x="1769180" y="2620677"/>
                  <a:pt x="1759781" y="2618979"/>
                  <a:pt x="1750755" y="2618771"/>
                </a:cubicBezTo>
                <a:close/>
                <a:moveTo>
                  <a:pt x="2444246" y="2605269"/>
                </a:moveTo>
                <a:cubicBezTo>
                  <a:pt x="2419736" y="2609908"/>
                  <a:pt x="2395220" y="2613880"/>
                  <a:pt x="2371377" y="2620508"/>
                </a:cubicBezTo>
                <a:lnTo>
                  <a:pt x="2353488" y="2625808"/>
                </a:lnTo>
                <a:cubicBezTo>
                  <a:pt x="2334939" y="2634418"/>
                  <a:pt x="2334278" y="2639058"/>
                  <a:pt x="2351500" y="2635747"/>
                </a:cubicBezTo>
                <a:cubicBezTo>
                  <a:pt x="2364916" y="2632763"/>
                  <a:pt x="2411869" y="2643942"/>
                  <a:pt x="2438421" y="2653632"/>
                </a:cubicBezTo>
                <a:lnTo>
                  <a:pt x="2439526" y="2654169"/>
                </a:lnTo>
                <a:lnTo>
                  <a:pt x="2454020" y="2663982"/>
                </a:lnTo>
                <a:cubicBezTo>
                  <a:pt x="2459651" y="2667212"/>
                  <a:pt x="2460811" y="2666882"/>
                  <a:pt x="2456175" y="2662246"/>
                </a:cubicBezTo>
                <a:lnTo>
                  <a:pt x="2439526" y="2654169"/>
                </a:lnTo>
                <a:lnTo>
                  <a:pt x="2425036" y="2644357"/>
                </a:lnTo>
                <a:lnTo>
                  <a:pt x="2458157" y="2615208"/>
                </a:lnTo>
                <a:cubicBezTo>
                  <a:pt x="2459485" y="2613880"/>
                  <a:pt x="2455507" y="2608587"/>
                  <a:pt x="2452857" y="2605269"/>
                </a:cubicBezTo>
                <a:cubicBezTo>
                  <a:pt x="2451536" y="2603948"/>
                  <a:pt x="2446896" y="2604609"/>
                  <a:pt x="2444246" y="2605269"/>
                </a:cubicBezTo>
                <a:close/>
                <a:moveTo>
                  <a:pt x="4285694" y="2605022"/>
                </a:moveTo>
                <a:cubicBezTo>
                  <a:pt x="4282961" y="2606099"/>
                  <a:pt x="4279979" y="2609908"/>
                  <a:pt x="4277990" y="2617858"/>
                </a:cubicBezTo>
                <a:cubicBezTo>
                  <a:pt x="4274679" y="2633097"/>
                  <a:pt x="4184582" y="2674835"/>
                  <a:pt x="4173314" y="2660918"/>
                </a:cubicBezTo>
                <a:cubicBezTo>
                  <a:pt x="4162715" y="2647007"/>
                  <a:pt x="4146822" y="2654296"/>
                  <a:pt x="4138205" y="2677478"/>
                </a:cubicBezTo>
                <a:lnTo>
                  <a:pt x="4161393" y="2676156"/>
                </a:lnTo>
                <a:lnTo>
                  <a:pt x="4211742" y="2672846"/>
                </a:lnTo>
                <a:cubicBezTo>
                  <a:pt x="4211742" y="2703316"/>
                  <a:pt x="4214392" y="2701995"/>
                  <a:pt x="4217042" y="2669535"/>
                </a:cubicBezTo>
                <a:lnTo>
                  <a:pt x="4246852" y="2665557"/>
                </a:lnTo>
                <a:lnTo>
                  <a:pt x="4291900" y="2659596"/>
                </a:lnTo>
                <a:cubicBezTo>
                  <a:pt x="4293889" y="2637729"/>
                  <a:pt x="4293889" y="2614548"/>
                  <a:pt x="4291900" y="2608587"/>
                </a:cubicBezTo>
                <a:cubicBezTo>
                  <a:pt x="4290909" y="2605603"/>
                  <a:pt x="4288426" y="2603946"/>
                  <a:pt x="4285694" y="2605022"/>
                </a:cubicBezTo>
                <a:close/>
                <a:moveTo>
                  <a:pt x="4593990" y="2594009"/>
                </a:moveTo>
                <a:cubicBezTo>
                  <a:pt x="4581402" y="2590698"/>
                  <a:pt x="4556892" y="2612558"/>
                  <a:pt x="4563520" y="2623158"/>
                </a:cubicBezTo>
                <a:cubicBezTo>
                  <a:pt x="4569480" y="2632436"/>
                  <a:pt x="4592669" y="2631769"/>
                  <a:pt x="4601280" y="2620508"/>
                </a:cubicBezTo>
                <a:cubicBezTo>
                  <a:pt x="4609890" y="2609248"/>
                  <a:pt x="4606580" y="2597320"/>
                  <a:pt x="4593990" y="2594009"/>
                </a:cubicBezTo>
                <a:close/>
                <a:moveTo>
                  <a:pt x="2743687" y="2513851"/>
                </a:moveTo>
                <a:cubicBezTo>
                  <a:pt x="2741037" y="2515172"/>
                  <a:pt x="2735077" y="2529750"/>
                  <a:pt x="2735077" y="2542339"/>
                </a:cubicBezTo>
                <a:cubicBezTo>
                  <a:pt x="2735077" y="2554921"/>
                  <a:pt x="2746337" y="2590698"/>
                  <a:pt x="2760248" y="2586720"/>
                </a:cubicBezTo>
                <a:lnTo>
                  <a:pt x="2766876" y="2581420"/>
                </a:lnTo>
                <a:cubicBezTo>
                  <a:pt x="2772176" y="2577449"/>
                  <a:pt x="2770186" y="2566849"/>
                  <a:pt x="2775486" y="2562871"/>
                </a:cubicBezTo>
                <a:cubicBezTo>
                  <a:pt x="2783436" y="2557571"/>
                  <a:pt x="2792707" y="2589370"/>
                  <a:pt x="2802646" y="2564199"/>
                </a:cubicBezTo>
                <a:cubicBezTo>
                  <a:pt x="2809274" y="2547632"/>
                  <a:pt x="2789396" y="2549621"/>
                  <a:pt x="2776815" y="2544321"/>
                </a:cubicBezTo>
                <a:lnTo>
                  <a:pt x="2763558" y="2539021"/>
                </a:lnTo>
                <a:cubicBezTo>
                  <a:pt x="2754948" y="2523783"/>
                  <a:pt x="2745676" y="2512522"/>
                  <a:pt x="2743687" y="2513851"/>
                </a:cubicBezTo>
                <a:close/>
                <a:moveTo>
                  <a:pt x="3315409" y="2475423"/>
                </a:moveTo>
                <a:cubicBezTo>
                  <a:pt x="3313420" y="2475423"/>
                  <a:pt x="3308120" y="2481384"/>
                  <a:pt x="3306130" y="2488673"/>
                </a:cubicBezTo>
                <a:cubicBezTo>
                  <a:pt x="3305470" y="2494641"/>
                  <a:pt x="3276321" y="2517822"/>
                  <a:pt x="3266382" y="2519151"/>
                </a:cubicBezTo>
                <a:cubicBezTo>
                  <a:pt x="3256443" y="2520472"/>
                  <a:pt x="3255122" y="2529082"/>
                  <a:pt x="3263071" y="2538361"/>
                </a:cubicBezTo>
                <a:lnTo>
                  <a:pt x="3269032" y="2539021"/>
                </a:lnTo>
                <a:cubicBezTo>
                  <a:pt x="3279632" y="2539689"/>
                  <a:pt x="3291560" y="2531732"/>
                  <a:pt x="3302159" y="2533722"/>
                </a:cubicBezTo>
                <a:lnTo>
                  <a:pt x="3318059" y="2535711"/>
                </a:lnTo>
                <a:cubicBezTo>
                  <a:pt x="3334619" y="2542339"/>
                  <a:pt x="3353168" y="2539021"/>
                  <a:pt x="3358468" y="2528422"/>
                </a:cubicBezTo>
                <a:lnTo>
                  <a:pt x="3354497" y="2524450"/>
                </a:lnTo>
                <a:cubicBezTo>
                  <a:pt x="3347208" y="2516501"/>
                  <a:pt x="3329319" y="2514511"/>
                  <a:pt x="3323358" y="2506562"/>
                </a:cubicBezTo>
                <a:lnTo>
                  <a:pt x="3317398" y="2498612"/>
                </a:lnTo>
                <a:cubicBezTo>
                  <a:pt x="3318059" y="2486023"/>
                  <a:pt x="3316730" y="2475423"/>
                  <a:pt x="3315409" y="2475423"/>
                </a:cubicBezTo>
                <a:close/>
                <a:moveTo>
                  <a:pt x="2704599" y="2460185"/>
                </a:moveTo>
                <a:lnTo>
                  <a:pt x="2686050" y="2481384"/>
                </a:lnTo>
                <a:cubicBezTo>
                  <a:pt x="2658229" y="2476752"/>
                  <a:pt x="2620462" y="2476752"/>
                  <a:pt x="2600592" y="2480062"/>
                </a:cubicBezTo>
                <a:cubicBezTo>
                  <a:pt x="2581382" y="2484034"/>
                  <a:pt x="2584692" y="2525111"/>
                  <a:pt x="2601913" y="2521140"/>
                </a:cubicBezTo>
                <a:lnTo>
                  <a:pt x="2616491" y="2517161"/>
                </a:lnTo>
                <a:lnTo>
                  <a:pt x="2630402" y="2513851"/>
                </a:lnTo>
                <a:cubicBezTo>
                  <a:pt x="2648290" y="2509212"/>
                  <a:pt x="2662868" y="2527100"/>
                  <a:pt x="2662868" y="2534389"/>
                </a:cubicBezTo>
                <a:cubicBezTo>
                  <a:pt x="2662868" y="2541011"/>
                  <a:pt x="2668161" y="2533061"/>
                  <a:pt x="2675450" y="2516501"/>
                </a:cubicBezTo>
                <a:cubicBezTo>
                  <a:pt x="2682078" y="2499940"/>
                  <a:pt x="2731766" y="2472113"/>
                  <a:pt x="2731098" y="2466152"/>
                </a:cubicBezTo>
                <a:lnTo>
                  <a:pt x="2727788" y="2464824"/>
                </a:lnTo>
                <a:cubicBezTo>
                  <a:pt x="2720499" y="2461513"/>
                  <a:pt x="2706588" y="2458202"/>
                  <a:pt x="2704599" y="2460185"/>
                </a:cubicBezTo>
                <a:close/>
                <a:moveTo>
                  <a:pt x="1147776" y="2256148"/>
                </a:moveTo>
                <a:lnTo>
                  <a:pt x="1115310" y="2276680"/>
                </a:lnTo>
                <a:lnTo>
                  <a:pt x="1099411" y="2286618"/>
                </a:lnTo>
                <a:cubicBezTo>
                  <a:pt x="1069601" y="2287279"/>
                  <a:pt x="1046419" y="2297879"/>
                  <a:pt x="1047079" y="2310468"/>
                </a:cubicBezTo>
                <a:lnTo>
                  <a:pt x="1048401" y="2321728"/>
                </a:lnTo>
                <a:lnTo>
                  <a:pt x="1048401" y="2323717"/>
                </a:lnTo>
                <a:cubicBezTo>
                  <a:pt x="1053041" y="2326367"/>
                  <a:pt x="1066290" y="2317096"/>
                  <a:pt x="1078879" y="2302518"/>
                </a:cubicBezTo>
                <a:lnTo>
                  <a:pt x="1085500" y="2303839"/>
                </a:lnTo>
                <a:lnTo>
                  <a:pt x="1117959" y="2311128"/>
                </a:lnTo>
                <a:cubicBezTo>
                  <a:pt x="1149766" y="2301196"/>
                  <a:pt x="1163009" y="2276680"/>
                  <a:pt x="1147776" y="2256148"/>
                </a:cubicBezTo>
                <a:close/>
                <a:moveTo>
                  <a:pt x="1548158" y="1883168"/>
                </a:moveTo>
                <a:cubicBezTo>
                  <a:pt x="1543106" y="1883002"/>
                  <a:pt x="1537972" y="1884492"/>
                  <a:pt x="1533997" y="1887802"/>
                </a:cubicBezTo>
                <a:lnTo>
                  <a:pt x="1530687" y="1895091"/>
                </a:lnTo>
                <a:lnTo>
                  <a:pt x="1526715" y="1903041"/>
                </a:lnTo>
                <a:cubicBezTo>
                  <a:pt x="1526054" y="1913641"/>
                  <a:pt x="1490938" y="1922258"/>
                  <a:pt x="1479677" y="1922258"/>
                </a:cubicBezTo>
                <a:cubicBezTo>
                  <a:pt x="1468416" y="1922258"/>
                  <a:pt x="1471067" y="1929540"/>
                  <a:pt x="1485638" y="1938158"/>
                </a:cubicBezTo>
                <a:cubicBezTo>
                  <a:pt x="1500216" y="1946768"/>
                  <a:pt x="1543936" y="1945440"/>
                  <a:pt x="1547914" y="1922258"/>
                </a:cubicBezTo>
                <a:lnTo>
                  <a:pt x="1579713" y="1938818"/>
                </a:lnTo>
                <a:cubicBezTo>
                  <a:pt x="1608195" y="1953390"/>
                  <a:pt x="1632051" y="1964657"/>
                  <a:pt x="1642651" y="1924908"/>
                </a:cubicBezTo>
                <a:lnTo>
                  <a:pt x="1643972" y="1919608"/>
                </a:lnTo>
                <a:cubicBezTo>
                  <a:pt x="1662522" y="1915630"/>
                  <a:pt x="1657222" y="1904370"/>
                  <a:pt x="1632712" y="1894431"/>
                </a:cubicBezTo>
                <a:lnTo>
                  <a:pt x="1614823" y="1895091"/>
                </a:lnTo>
                <a:lnTo>
                  <a:pt x="1600244" y="1895759"/>
                </a:lnTo>
                <a:cubicBezTo>
                  <a:pt x="1583024" y="1909002"/>
                  <a:pt x="1569114" y="1911652"/>
                  <a:pt x="1569114" y="1901720"/>
                </a:cubicBezTo>
                <a:lnTo>
                  <a:pt x="1565803" y="1895759"/>
                </a:lnTo>
                <a:lnTo>
                  <a:pt x="1561825" y="1888470"/>
                </a:lnTo>
                <a:cubicBezTo>
                  <a:pt x="1558180" y="1885156"/>
                  <a:pt x="1553210" y="1883334"/>
                  <a:pt x="1548158" y="1883168"/>
                </a:cubicBezTo>
                <a:close/>
                <a:moveTo>
                  <a:pt x="241835" y="1135808"/>
                </a:moveTo>
                <a:cubicBezTo>
                  <a:pt x="234878" y="1136222"/>
                  <a:pt x="226926" y="1138540"/>
                  <a:pt x="219637" y="1142515"/>
                </a:cubicBezTo>
                <a:cubicBezTo>
                  <a:pt x="205067" y="1150465"/>
                  <a:pt x="181878" y="1177624"/>
                  <a:pt x="197117" y="1188231"/>
                </a:cubicBezTo>
                <a:lnTo>
                  <a:pt x="209706" y="1187563"/>
                </a:lnTo>
                <a:lnTo>
                  <a:pt x="232227" y="1185574"/>
                </a:lnTo>
                <a:cubicBezTo>
                  <a:pt x="259393" y="1174981"/>
                  <a:pt x="264686" y="1147154"/>
                  <a:pt x="258065" y="1140526"/>
                </a:cubicBezTo>
                <a:cubicBezTo>
                  <a:pt x="254754" y="1136885"/>
                  <a:pt x="248792" y="1135394"/>
                  <a:pt x="241835" y="1135808"/>
                </a:cubicBezTo>
                <a:close/>
                <a:moveTo>
                  <a:pt x="3008018" y="328329"/>
                </a:moveTo>
                <a:cubicBezTo>
                  <a:pt x="2986819" y="335618"/>
                  <a:pt x="3056378" y="395905"/>
                  <a:pt x="3065649" y="383317"/>
                </a:cubicBezTo>
                <a:cubicBezTo>
                  <a:pt x="3074927" y="370728"/>
                  <a:pt x="3076248" y="352839"/>
                  <a:pt x="3068966" y="343568"/>
                </a:cubicBezTo>
                <a:cubicBezTo>
                  <a:pt x="3061678" y="333629"/>
                  <a:pt x="3029878" y="321040"/>
                  <a:pt x="3008018" y="328329"/>
                </a:cubicBezTo>
                <a:close/>
                <a:moveTo>
                  <a:pt x="5675976" y="0"/>
                </a:moveTo>
                <a:lnTo>
                  <a:pt x="5675976" y="2889551"/>
                </a:lnTo>
                <a:lnTo>
                  <a:pt x="5650131" y="2893264"/>
                </a:lnTo>
                <a:cubicBezTo>
                  <a:pt x="5617276" y="2892703"/>
                  <a:pt x="5570818" y="2881522"/>
                  <a:pt x="5563860" y="2881522"/>
                </a:cubicBezTo>
                <a:cubicBezTo>
                  <a:pt x="5553922" y="2881522"/>
                  <a:pt x="5528090" y="2874900"/>
                  <a:pt x="5528090" y="2866951"/>
                </a:cubicBezTo>
                <a:cubicBezTo>
                  <a:pt x="5528090" y="2859001"/>
                  <a:pt x="5538690" y="2838462"/>
                  <a:pt x="5551940" y="2837801"/>
                </a:cubicBezTo>
                <a:lnTo>
                  <a:pt x="5560550" y="2836473"/>
                </a:lnTo>
                <a:lnTo>
                  <a:pt x="5567839" y="2835152"/>
                </a:lnTo>
                <a:cubicBezTo>
                  <a:pt x="5577778" y="2831841"/>
                  <a:pt x="5575121" y="2827202"/>
                  <a:pt x="5561878" y="2824552"/>
                </a:cubicBezTo>
                <a:cubicBezTo>
                  <a:pt x="5548628" y="2821902"/>
                  <a:pt x="5514840" y="2794074"/>
                  <a:pt x="5510202" y="2798713"/>
                </a:cubicBezTo>
                <a:cubicBezTo>
                  <a:pt x="5505562" y="2802692"/>
                  <a:pt x="5491652" y="2823230"/>
                  <a:pt x="5487674" y="2835812"/>
                </a:cubicBezTo>
                <a:cubicBezTo>
                  <a:pt x="5483702" y="2847740"/>
                  <a:pt x="5485030" y="2881522"/>
                  <a:pt x="5475752" y="2881522"/>
                </a:cubicBezTo>
                <a:cubicBezTo>
                  <a:pt x="5466481" y="2882189"/>
                  <a:pt x="5428714" y="2890800"/>
                  <a:pt x="5406194" y="2886828"/>
                </a:cubicBezTo>
                <a:lnTo>
                  <a:pt x="5392944" y="2877550"/>
                </a:lnTo>
                <a:cubicBezTo>
                  <a:pt x="5372406" y="2863640"/>
                  <a:pt x="5359156" y="2861651"/>
                  <a:pt x="5341935" y="2878211"/>
                </a:cubicBezTo>
                <a:lnTo>
                  <a:pt x="5339285" y="2880861"/>
                </a:lnTo>
                <a:cubicBezTo>
                  <a:pt x="5331996" y="2880200"/>
                  <a:pt x="5301518" y="2881522"/>
                  <a:pt x="5272370" y="2882850"/>
                </a:cubicBezTo>
                <a:lnTo>
                  <a:pt x="5249188" y="2894778"/>
                </a:lnTo>
                <a:lnTo>
                  <a:pt x="5247199" y="2896100"/>
                </a:lnTo>
                <a:cubicBezTo>
                  <a:pt x="5241232" y="2895439"/>
                  <a:pt x="5231300" y="2892128"/>
                  <a:pt x="5224671" y="2888811"/>
                </a:cubicBezTo>
                <a:lnTo>
                  <a:pt x="5219371" y="2883511"/>
                </a:lnTo>
                <a:lnTo>
                  <a:pt x="5205461" y="2869600"/>
                </a:lnTo>
                <a:cubicBezTo>
                  <a:pt x="5182272" y="2874240"/>
                  <a:pt x="5158423" y="2873579"/>
                  <a:pt x="5152462" y="2868279"/>
                </a:cubicBezTo>
                <a:cubicBezTo>
                  <a:pt x="5146502" y="2862972"/>
                  <a:pt x="5121992" y="2856351"/>
                  <a:pt x="5120002" y="2862972"/>
                </a:cubicBezTo>
                <a:lnTo>
                  <a:pt x="5116692" y="2868940"/>
                </a:lnTo>
                <a:lnTo>
                  <a:pt x="5114703" y="2872911"/>
                </a:lnTo>
                <a:cubicBezTo>
                  <a:pt x="5112714" y="2874900"/>
                  <a:pt x="5100125" y="2873579"/>
                  <a:pt x="5086214" y="2869600"/>
                </a:cubicBezTo>
                <a:lnTo>
                  <a:pt x="5082904" y="2872250"/>
                </a:lnTo>
                <a:cubicBezTo>
                  <a:pt x="5073626" y="2880200"/>
                  <a:pt x="5065015" y="2891461"/>
                  <a:pt x="5063687" y="2901399"/>
                </a:cubicBezTo>
                <a:lnTo>
                  <a:pt x="5061704" y="2914649"/>
                </a:lnTo>
                <a:cubicBezTo>
                  <a:pt x="5049776" y="2919288"/>
                  <a:pt x="5035206" y="2914649"/>
                  <a:pt x="5029245" y="2904049"/>
                </a:cubicBezTo>
                <a:lnTo>
                  <a:pt x="5026588" y="2893450"/>
                </a:lnTo>
                <a:lnTo>
                  <a:pt x="5025927" y="2890800"/>
                </a:lnTo>
                <a:cubicBezTo>
                  <a:pt x="5025927" y="2886161"/>
                  <a:pt x="5005388" y="2882189"/>
                  <a:pt x="4981546" y="2881522"/>
                </a:cubicBezTo>
                <a:lnTo>
                  <a:pt x="4959679" y="2883511"/>
                </a:lnTo>
                <a:lnTo>
                  <a:pt x="4941798" y="2885500"/>
                </a:lnTo>
                <a:cubicBezTo>
                  <a:pt x="4920591" y="2892128"/>
                  <a:pt x="4911980" y="2890139"/>
                  <a:pt x="4923248" y="2880200"/>
                </a:cubicBezTo>
                <a:cubicBezTo>
                  <a:pt x="4934508" y="2870929"/>
                  <a:pt x="4949080" y="2841780"/>
                  <a:pt x="4931858" y="2835152"/>
                </a:cubicBezTo>
                <a:cubicBezTo>
                  <a:pt x="4914630" y="2828530"/>
                  <a:pt x="4868922" y="2818591"/>
                  <a:pt x="4868260" y="2829191"/>
                </a:cubicBezTo>
                <a:cubicBezTo>
                  <a:pt x="4868260" y="2839123"/>
                  <a:pt x="4859650" y="2872911"/>
                  <a:pt x="4853022" y="2878872"/>
                </a:cubicBezTo>
                <a:lnTo>
                  <a:pt x="4847061" y="2878872"/>
                </a:lnTo>
                <a:lnTo>
                  <a:pt x="4841100" y="2878872"/>
                </a:lnTo>
                <a:cubicBezTo>
                  <a:pt x="4835133" y="2872911"/>
                  <a:pt x="4831822" y="2859662"/>
                  <a:pt x="4833151" y="2850390"/>
                </a:cubicBezTo>
                <a:cubicBezTo>
                  <a:pt x="4835133" y="2840451"/>
                  <a:pt x="4793402" y="2837141"/>
                  <a:pt x="4784784" y="2839791"/>
                </a:cubicBezTo>
                <a:cubicBezTo>
                  <a:pt x="4776174" y="2842441"/>
                  <a:pt x="4781474" y="2864301"/>
                  <a:pt x="4782802" y="2867611"/>
                </a:cubicBezTo>
                <a:cubicBezTo>
                  <a:pt x="4784124" y="2870261"/>
                  <a:pt x="4779485" y="2878872"/>
                  <a:pt x="4768885" y="2880200"/>
                </a:cubicBezTo>
                <a:lnTo>
                  <a:pt x="4763586" y="2876889"/>
                </a:lnTo>
                <a:lnTo>
                  <a:pt x="4751664" y="2869600"/>
                </a:lnTo>
                <a:cubicBezTo>
                  <a:pt x="4740397" y="2859662"/>
                  <a:pt x="4721848" y="2859662"/>
                  <a:pt x="4709926" y="2869600"/>
                </a:cubicBezTo>
                <a:cubicBezTo>
                  <a:pt x="4698005" y="2879539"/>
                  <a:pt x="4599951" y="2871590"/>
                  <a:pt x="4598630" y="2878872"/>
                </a:cubicBezTo>
                <a:lnTo>
                  <a:pt x="4595980" y="2885500"/>
                </a:lnTo>
                <a:lnTo>
                  <a:pt x="4592669" y="2893450"/>
                </a:lnTo>
                <a:cubicBezTo>
                  <a:pt x="4588030" y="2902060"/>
                  <a:pt x="4578752" y="2907360"/>
                  <a:pt x="4572792" y="2905371"/>
                </a:cubicBezTo>
                <a:cubicBezTo>
                  <a:pt x="4566830" y="2903389"/>
                  <a:pt x="4551592" y="2888150"/>
                  <a:pt x="4547620" y="2878872"/>
                </a:cubicBezTo>
                <a:lnTo>
                  <a:pt x="4540992" y="2872250"/>
                </a:lnTo>
                <a:cubicBezTo>
                  <a:pt x="4536360" y="2867611"/>
                  <a:pt x="4525092" y="2864301"/>
                  <a:pt x="4518472" y="2866290"/>
                </a:cubicBezTo>
                <a:cubicBezTo>
                  <a:pt x="4513172" y="2867611"/>
                  <a:pt x="4506544" y="2876889"/>
                  <a:pt x="4507211" y="2882189"/>
                </a:cubicBezTo>
                <a:lnTo>
                  <a:pt x="4509193" y="2894778"/>
                </a:lnTo>
                <a:cubicBezTo>
                  <a:pt x="4515822" y="2911999"/>
                  <a:pt x="4514493" y="2924588"/>
                  <a:pt x="4505882" y="2921270"/>
                </a:cubicBezTo>
                <a:cubicBezTo>
                  <a:pt x="4497272" y="2918627"/>
                  <a:pt x="4474084" y="2903389"/>
                  <a:pt x="4454212" y="2893450"/>
                </a:cubicBezTo>
                <a:lnTo>
                  <a:pt x="4438974" y="2880861"/>
                </a:lnTo>
                <a:lnTo>
                  <a:pt x="4429035" y="2872250"/>
                </a:lnTo>
                <a:cubicBezTo>
                  <a:pt x="4412474" y="2864301"/>
                  <a:pt x="4393264" y="2857672"/>
                  <a:pt x="4385976" y="2857012"/>
                </a:cubicBezTo>
                <a:lnTo>
                  <a:pt x="4380676" y="2858340"/>
                </a:lnTo>
                <a:cubicBezTo>
                  <a:pt x="4360137" y="2864961"/>
                  <a:pt x="4339598" y="2877550"/>
                  <a:pt x="4319728" y="2877550"/>
                </a:cubicBezTo>
                <a:lnTo>
                  <a:pt x="4296539" y="2877550"/>
                </a:lnTo>
                <a:cubicBezTo>
                  <a:pt x="4272690" y="2864961"/>
                  <a:pt x="4244869" y="2854362"/>
                  <a:pt x="4234270" y="2854362"/>
                </a:cubicBezTo>
                <a:cubicBezTo>
                  <a:pt x="4224330" y="2853701"/>
                  <a:pt x="4212402" y="2876889"/>
                  <a:pt x="4201803" y="2872250"/>
                </a:cubicBezTo>
                <a:cubicBezTo>
                  <a:pt x="4191203" y="2868279"/>
                  <a:pt x="4166032" y="2851051"/>
                  <a:pt x="4173314" y="2845090"/>
                </a:cubicBezTo>
                <a:cubicBezTo>
                  <a:pt x="4180604" y="2839123"/>
                  <a:pt x="4194520" y="2819252"/>
                  <a:pt x="4176632" y="2821902"/>
                </a:cubicBezTo>
                <a:cubicBezTo>
                  <a:pt x="4159404" y="2824552"/>
                  <a:pt x="4116345" y="2846412"/>
                  <a:pt x="4086535" y="2859662"/>
                </a:cubicBezTo>
                <a:lnTo>
                  <a:pt x="4054736" y="2850390"/>
                </a:lnTo>
                <a:lnTo>
                  <a:pt x="4052747" y="2849730"/>
                </a:lnTo>
                <a:cubicBezTo>
                  <a:pt x="4050097" y="2851051"/>
                  <a:pt x="4044136" y="2860322"/>
                  <a:pt x="4039497" y="2870929"/>
                </a:cubicBezTo>
                <a:cubicBezTo>
                  <a:pt x="4034858" y="2881522"/>
                  <a:pt x="4020287" y="2908688"/>
                  <a:pt x="4018298" y="2908688"/>
                </a:cubicBezTo>
                <a:cubicBezTo>
                  <a:pt x="4015648" y="2908688"/>
                  <a:pt x="4008359" y="2899410"/>
                  <a:pt x="4006376" y="2888811"/>
                </a:cubicBezTo>
                <a:cubicBezTo>
                  <a:pt x="4005048" y="2878211"/>
                  <a:pt x="3994448" y="2849062"/>
                  <a:pt x="3987160" y="2850390"/>
                </a:cubicBezTo>
                <a:cubicBezTo>
                  <a:pt x="3979878" y="2851712"/>
                  <a:pt x="3966621" y="2862311"/>
                  <a:pt x="3959339" y="2870929"/>
                </a:cubicBezTo>
                <a:cubicBezTo>
                  <a:pt x="3951389" y="2879539"/>
                  <a:pt x="3899712" y="2872250"/>
                  <a:pt x="3877191" y="2869600"/>
                </a:cubicBezTo>
                <a:cubicBezTo>
                  <a:pt x="3854664" y="2866951"/>
                  <a:pt x="3790405" y="2868940"/>
                  <a:pt x="3790405" y="2859662"/>
                </a:cubicBezTo>
                <a:cubicBezTo>
                  <a:pt x="3790405" y="2850390"/>
                  <a:pt x="3783776" y="2823891"/>
                  <a:pt x="3775166" y="2827862"/>
                </a:cubicBezTo>
                <a:lnTo>
                  <a:pt x="3772516" y="2830512"/>
                </a:lnTo>
                <a:lnTo>
                  <a:pt x="3766556" y="2837141"/>
                </a:lnTo>
                <a:cubicBezTo>
                  <a:pt x="3761256" y="2845090"/>
                  <a:pt x="3751984" y="2847080"/>
                  <a:pt x="3746017" y="2842441"/>
                </a:cubicBezTo>
                <a:cubicBezTo>
                  <a:pt x="3740056" y="2837801"/>
                  <a:pt x="3715546" y="2830512"/>
                  <a:pt x="3710246" y="2843762"/>
                </a:cubicBezTo>
                <a:cubicBezTo>
                  <a:pt x="3704947" y="2857012"/>
                  <a:pt x="3686397" y="2894110"/>
                  <a:pt x="3679108" y="2895439"/>
                </a:cubicBezTo>
                <a:lnTo>
                  <a:pt x="3670498" y="2894778"/>
                </a:lnTo>
                <a:lnTo>
                  <a:pt x="3662548" y="2894110"/>
                </a:lnTo>
                <a:cubicBezTo>
                  <a:pt x="3652609" y="2892128"/>
                  <a:pt x="3650620" y="2884172"/>
                  <a:pt x="3657909" y="2878211"/>
                </a:cubicBezTo>
                <a:lnTo>
                  <a:pt x="3663870" y="2872911"/>
                </a:lnTo>
                <a:lnTo>
                  <a:pt x="3669830" y="2867611"/>
                </a:lnTo>
                <a:cubicBezTo>
                  <a:pt x="3677119" y="2860990"/>
                  <a:pt x="3675137" y="2853701"/>
                  <a:pt x="3665198" y="2851051"/>
                </a:cubicBezTo>
                <a:lnTo>
                  <a:pt x="3657248" y="2851051"/>
                </a:lnTo>
                <a:lnTo>
                  <a:pt x="3628760" y="2851051"/>
                </a:lnTo>
                <a:cubicBezTo>
                  <a:pt x="3632731" y="2835152"/>
                  <a:pt x="3636049" y="2819252"/>
                  <a:pt x="3636049" y="2816602"/>
                </a:cubicBezTo>
                <a:cubicBezTo>
                  <a:pt x="3636049" y="2813952"/>
                  <a:pt x="3626770" y="2807331"/>
                  <a:pt x="3614850" y="2808652"/>
                </a:cubicBezTo>
                <a:lnTo>
                  <a:pt x="3612860" y="2812624"/>
                </a:lnTo>
                <a:lnTo>
                  <a:pt x="3605571" y="2828530"/>
                </a:lnTo>
                <a:cubicBezTo>
                  <a:pt x="3601600" y="2847080"/>
                  <a:pt x="3608221" y="2871590"/>
                  <a:pt x="3619488" y="2883511"/>
                </a:cubicBezTo>
                <a:lnTo>
                  <a:pt x="3602260" y="2890139"/>
                </a:lnTo>
                <a:lnTo>
                  <a:pt x="3592990" y="2893450"/>
                </a:lnTo>
                <a:cubicBezTo>
                  <a:pt x="3575101" y="2882850"/>
                  <a:pt x="3556551" y="2866290"/>
                  <a:pt x="3550584" y="2856351"/>
                </a:cubicBezTo>
                <a:cubicBezTo>
                  <a:pt x="3544623" y="2846412"/>
                  <a:pt x="3521435" y="2827862"/>
                  <a:pt x="3508853" y="2835152"/>
                </a:cubicBezTo>
                <a:lnTo>
                  <a:pt x="3499574" y="2834491"/>
                </a:lnTo>
                <a:cubicBezTo>
                  <a:pt x="3484336" y="2833823"/>
                  <a:pt x="3469104" y="2823230"/>
                  <a:pt x="3454526" y="2824552"/>
                </a:cubicBezTo>
                <a:cubicBezTo>
                  <a:pt x="3446576" y="2825213"/>
                  <a:pt x="3442605" y="2843762"/>
                  <a:pt x="3433327" y="2849062"/>
                </a:cubicBezTo>
                <a:lnTo>
                  <a:pt x="3425377" y="2853701"/>
                </a:lnTo>
                <a:cubicBezTo>
                  <a:pt x="3405506" y="2851712"/>
                  <a:pt x="3395567" y="2844430"/>
                  <a:pt x="3403517" y="2836473"/>
                </a:cubicBezTo>
                <a:cubicBezTo>
                  <a:pt x="3411466" y="2828530"/>
                  <a:pt x="3416106" y="2820580"/>
                  <a:pt x="3397556" y="2832502"/>
                </a:cubicBezTo>
                <a:cubicBezTo>
                  <a:pt x="3379007" y="2844430"/>
                  <a:pt x="3309448" y="2843762"/>
                  <a:pt x="3305470" y="2840451"/>
                </a:cubicBezTo>
                <a:lnTo>
                  <a:pt x="3298181" y="2837801"/>
                </a:lnTo>
                <a:lnTo>
                  <a:pt x="3280960" y="2831180"/>
                </a:lnTo>
                <a:cubicBezTo>
                  <a:pt x="3271021" y="2818591"/>
                  <a:pt x="3259760" y="2821241"/>
                  <a:pt x="3255122" y="2837141"/>
                </a:cubicBezTo>
                <a:lnTo>
                  <a:pt x="3251811" y="2852379"/>
                </a:lnTo>
                <a:lnTo>
                  <a:pt x="3251150" y="2854362"/>
                </a:lnTo>
                <a:cubicBezTo>
                  <a:pt x="3253132" y="2857672"/>
                  <a:pt x="3265721" y="2869600"/>
                  <a:pt x="3280299" y="2880861"/>
                </a:cubicBezTo>
                <a:lnTo>
                  <a:pt x="3283916" y="2900454"/>
                </a:lnTo>
                <a:lnTo>
                  <a:pt x="3246511" y="2894110"/>
                </a:lnTo>
                <a:lnTo>
                  <a:pt x="3231272" y="2896760"/>
                </a:lnTo>
                <a:cubicBezTo>
                  <a:pt x="3214051" y="2906039"/>
                  <a:pt x="3198812" y="2923920"/>
                  <a:pt x="3198812" y="2935848"/>
                </a:cubicBezTo>
                <a:cubicBezTo>
                  <a:pt x="3198145" y="2947770"/>
                  <a:pt x="3190863" y="2964997"/>
                  <a:pt x="3184902" y="2945120"/>
                </a:cubicBezTo>
                <a:cubicBezTo>
                  <a:pt x="3178934" y="2925249"/>
                  <a:pt x="3200802" y="2853701"/>
                  <a:pt x="3176952" y="2843762"/>
                </a:cubicBezTo>
                <a:cubicBezTo>
                  <a:pt x="3153764" y="2834491"/>
                  <a:pt x="3091487" y="2864961"/>
                  <a:pt x="3095466" y="2872250"/>
                </a:cubicBezTo>
                <a:lnTo>
                  <a:pt x="3098776" y="2878211"/>
                </a:lnTo>
                <a:lnTo>
                  <a:pt x="3100766" y="2881522"/>
                </a:lnTo>
                <a:cubicBezTo>
                  <a:pt x="3102748" y="2885500"/>
                  <a:pt x="3100105" y="2890139"/>
                  <a:pt x="3094137" y="2892789"/>
                </a:cubicBezTo>
                <a:lnTo>
                  <a:pt x="3088837" y="2892789"/>
                </a:lnTo>
                <a:lnTo>
                  <a:pt x="3083538" y="2892789"/>
                </a:lnTo>
                <a:cubicBezTo>
                  <a:pt x="3078238" y="2890139"/>
                  <a:pt x="3061678" y="2876222"/>
                  <a:pt x="3045778" y="2862311"/>
                </a:cubicBezTo>
                <a:lnTo>
                  <a:pt x="3025239" y="2866290"/>
                </a:lnTo>
                <a:lnTo>
                  <a:pt x="3011329" y="2868940"/>
                </a:lnTo>
                <a:cubicBezTo>
                  <a:pt x="3027889" y="2899410"/>
                  <a:pt x="3025900" y="2918627"/>
                  <a:pt x="3006029" y="2911338"/>
                </a:cubicBezTo>
                <a:lnTo>
                  <a:pt x="2992119" y="2909349"/>
                </a:lnTo>
                <a:cubicBezTo>
                  <a:pt x="2971580" y="2906039"/>
                  <a:pt x="2953031" y="2906699"/>
                  <a:pt x="2978869" y="2927899"/>
                </a:cubicBezTo>
                <a:cubicBezTo>
                  <a:pt x="2979530" y="2928559"/>
                  <a:pt x="2974230" y="2937177"/>
                  <a:pt x="2972241" y="2936509"/>
                </a:cubicBezTo>
                <a:lnTo>
                  <a:pt x="2964291" y="2935848"/>
                </a:lnTo>
                <a:cubicBezTo>
                  <a:pt x="2956342" y="2933198"/>
                  <a:pt x="2949060" y="2923920"/>
                  <a:pt x="2949060" y="2914649"/>
                </a:cubicBezTo>
                <a:cubicBezTo>
                  <a:pt x="2948392" y="2905371"/>
                  <a:pt x="2955681" y="2880200"/>
                  <a:pt x="2963630" y="2879539"/>
                </a:cubicBezTo>
                <a:cubicBezTo>
                  <a:pt x="2972241" y="2878872"/>
                  <a:pt x="2991451" y="2866290"/>
                  <a:pt x="2987480" y="2853040"/>
                </a:cubicBezTo>
                <a:lnTo>
                  <a:pt x="2982180" y="2841780"/>
                </a:lnTo>
                <a:lnTo>
                  <a:pt x="2978869" y="2833823"/>
                </a:lnTo>
                <a:cubicBezTo>
                  <a:pt x="2972902" y="2825880"/>
                  <a:pt x="2960980" y="2824552"/>
                  <a:pt x="2952370" y="2829852"/>
                </a:cubicBezTo>
                <a:lnTo>
                  <a:pt x="2947070" y="2836473"/>
                </a:lnTo>
                <a:lnTo>
                  <a:pt x="2932492" y="2853701"/>
                </a:lnTo>
                <a:cubicBezTo>
                  <a:pt x="2912621" y="2870261"/>
                  <a:pt x="2897382" y="2888150"/>
                  <a:pt x="2898711" y="2893450"/>
                </a:cubicBezTo>
                <a:cubicBezTo>
                  <a:pt x="2900032" y="2898750"/>
                  <a:pt x="2889433" y="2921938"/>
                  <a:pt x="2869562" y="2929220"/>
                </a:cubicBezTo>
                <a:cubicBezTo>
                  <a:pt x="2850345" y="2936509"/>
                  <a:pt x="2799996" y="2923920"/>
                  <a:pt x="2815235" y="2914649"/>
                </a:cubicBezTo>
                <a:cubicBezTo>
                  <a:pt x="2830474" y="2905371"/>
                  <a:pt x="2866244" y="2874240"/>
                  <a:pt x="2867573" y="2869600"/>
                </a:cubicBezTo>
                <a:cubicBezTo>
                  <a:pt x="2868894" y="2864961"/>
                  <a:pt x="2860944" y="2852379"/>
                  <a:pt x="2847034" y="2851051"/>
                </a:cubicBezTo>
                <a:lnTo>
                  <a:pt x="2841734" y="2855690"/>
                </a:lnTo>
                <a:lnTo>
                  <a:pt x="2823846" y="2870261"/>
                </a:lnTo>
                <a:cubicBezTo>
                  <a:pt x="2805296" y="2890139"/>
                  <a:pt x="2789396" y="2898089"/>
                  <a:pt x="2787414" y="2887489"/>
                </a:cubicBezTo>
                <a:cubicBezTo>
                  <a:pt x="2785425" y="2876889"/>
                  <a:pt x="2779465" y="2849730"/>
                  <a:pt x="2778136" y="2849730"/>
                </a:cubicBezTo>
                <a:cubicBezTo>
                  <a:pt x="2776815" y="2849730"/>
                  <a:pt x="2771508" y="2856351"/>
                  <a:pt x="2769526" y="2864301"/>
                </a:cubicBezTo>
                <a:cubicBezTo>
                  <a:pt x="2767536" y="2872250"/>
                  <a:pt x="2754948" y="2890139"/>
                  <a:pt x="2746337" y="2882189"/>
                </a:cubicBezTo>
                <a:lnTo>
                  <a:pt x="2739048" y="2878211"/>
                </a:lnTo>
                <a:cubicBezTo>
                  <a:pt x="2725798" y="2870261"/>
                  <a:pt x="2735738" y="2836473"/>
                  <a:pt x="2703278" y="2852379"/>
                </a:cubicBezTo>
                <a:lnTo>
                  <a:pt x="2680750" y="2863640"/>
                </a:lnTo>
                <a:cubicBezTo>
                  <a:pt x="2697978" y="2876889"/>
                  <a:pt x="2708578" y="2896100"/>
                  <a:pt x="2704599" y="2906699"/>
                </a:cubicBezTo>
                <a:lnTo>
                  <a:pt x="2698639" y="2907360"/>
                </a:lnTo>
                <a:cubicBezTo>
                  <a:pt x="2677439" y="2909349"/>
                  <a:pt x="2671479" y="2919949"/>
                  <a:pt x="2680089" y="2931209"/>
                </a:cubicBezTo>
                <a:cubicBezTo>
                  <a:pt x="2690028" y="2944459"/>
                  <a:pt x="2704599" y="2938498"/>
                  <a:pt x="2716527" y="2928559"/>
                </a:cubicBezTo>
                <a:cubicBezTo>
                  <a:pt x="2719838" y="2925909"/>
                  <a:pt x="2726459" y="2923260"/>
                  <a:pt x="2731766" y="2923260"/>
                </a:cubicBezTo>
                <a:cubicBezTo>
                  <a:pt x="2737066" y="2923260"/>
                  <a:pt x="2745676" y="2925249"/>
                  <a:pt x="2746337" y="2927899"/>
                </a:cubicBezTo>
                <a:cubicBezTo>
                  <a:pt x="2748326" y="2933859"/>
                  <a:pt x="2749648" y="2943798"/>
                  <a:pt x="2745676" y="2947109"/>
                </a:cubicBezTo>
                <a:cubicBezTo>
                  <a:pt x="2735077" y="2954398"/>
                  <a:pt x="2721166" y="2957708"/>
                  <a:pt x="2709238" y="2963008"/>
                </a:cubicBezTo>
                <a:cubicBezTo>
                  <a:pt x="2670150" y="2980897"/>
                  <a:pt x="2638351" y="2950419"/>
                  <a:pt x="2601913" y="2950419"/>
                </a:cubicBezTo>
                <a:lnTo>
                  <a:pt x="2594631" y="2950419"/>
                </a:lnTo>
                <a:cubicBezTo>
                  <a:pt x="2585353" y="2934527"/>
                  <a:pt x="2572764" y="2927899"/>
                  <a:pt x="2566143" y="2936509"/>
                </a:cubicBezTo>
                <a:cubicBezTo>
                  <a:pt x="2559522" y="2945120"/>
                  <a:pt x="2543615" y="2943798"/>
                  <a:pt x="2544283" y="2916638"/>
                </a:cubicBezTo>
                <a:lnTo>
                  <a:pt x="2502545" y="2950419"/>
                </a:lnTo>
                <a:lnTo>
                  <a:pt x="2490617" y="2960358"/>
                </a:lnTo>
                <a:cubicBezTo>
                  <a:pt x="2457496" y="2955726"/>
                  <a:pt x="2429008" y="2958376"/>
                  <a:pt x="2427686" y="2966319"/>
                </a:cubicBezTo>
                <a:cubicBezTo>
                  <a:pt x="2426358" y="2974276"/>
                  <a:pt x="2411119" y="2984875"/>
                  <a:pt x="2398537" y="2964997"/>
                </a:cubicBezTo>
                <a:lnTo>
                  <a:pt x="2315625" y="2932830"/>
                </a:lnTo>
                <a:lnTo>
                  <a:pt x="2315430" y="2930145"/>
                </a:lnTo>
                <a:lnTo>
                  <a:pt x="2319040" y="2930549"/>
                </a:lnTo>
                <a:cubicBezTo>
                  <a:pt x="2326322" y="2927899"/>
                  <a:pt x="2334278" y="2925249"/>
                  <a:pt x="2341560" y="2923260"/>
                </a:cubicBezTo>
                <a:lnTo>
                  <a:pt x="2374688" y="2915310"/>
                </a:lnTo>
                <a:cubicBezTo>
                  <a:pt x="2366070" y="2897428"/>
                  <a:pt x="2350178" y="2890800"/>
                  <a:pt x="2338250" y="2900739"/>
                </a:cubicBezTo>
                <a:lnTo>
                  <a:pt x="2334939" y="2900071"/>
                </a:lnTo>
                <a:lnTo>
                  <a:pt x="2313079" y="2897428"/>
                </a:lnTo>
                <a:lnTo>
                  <a:pt x="2315430" y="2930145"/>
                </a:lnTo>
                <a:lnTo>
                  <a:pt x="2306013" y="2929102"/>
                </a:lnTo>
                <a:lnTo>
                  <a:pt x="2277302" y="2917960"/>
                </a:lnTo>
                <a:lnTo>
                  <a:pt x="2283262" y="2926570"/>
                </a:lnTo>
                <a:lnTo>
                  <a:pt x="2306013" y="2929102"/>
                </a:lnTo>
                <a:lnTo>
                  <a:pt x="2315625" y="2932830"/>
                </a:lnTo>
                <a:lnTo>
                  <a:pt x="2319040" y="2980236"/>
                </a:lnTo>
                <a:lnTo>
                  <a:pt x="2290551" y="2963008"/>
                </a:lnTo>
                <a:cubicBezTo>
                  <a:pt x="2260742" y="2945120"/>
                  <a:pt x="2248153" y="2956387"/>
                  <a:pt x="2234242" y="2971619"/>
                </a:cubicBezTo>
                <a:lnTo>
                  <a:pt x="2224964" y="2981558"/>
                </a:lnTo>
                <a:cubicBezTo>
                  <a:pt x="2236892" y="2990168"/>
                  <a:pt x="2256763" y="2999446"/>
                  <a:pt x="2268691" y="3002096"/>
                </a:cubicBezTo>
                <a:cubicBezTo>
                  <a:pt x="2280612" y="3004746"/>
                  <a:pt x="2244174" y="3031245"/>
                  <a:pt x="2230264" y="3021307"/>
                </a:cubicBezTo>
                <a:cubicBezTo>
                  <a:pt x="2216354" y="3011368"/>
                  <a:pt x="2196476" y="2970297"/>
                  <a:pt x="2185876" y="2970297"/>
                </a:cubicBezTo>
                <a:cubicBezTo>
                  <a:pt x="2175276" y="2970297"/>
                  <a:pt x="2147456" y="2994147"/>
                  <a:pt x="2146795" y="2985536"/>
                </a:cubicBezTo>
                <a:cubicBezTo>
                  <a:pt x="2146795" y="2976926"/>
                  <a:pt x="2126917" y="2950419"/>
                  <a:pt x="2111678" y="2939159"/>
                </a:cubicBezTo>
                <a:cubicBezTo>
                  <a:pt x="2096447" y="2927899"/>
                  <a:pt x="2038148" y="2941148"/>
                  <a:pt x="2041459" y="2927238"/>
                </a:cubicBezTo>
                <a:cubicBezTo>
                  <a:pt x="2044770" y="2913328"/>
                  <a:pt x="2042120" y="2883511"/>
                  <a:pt x="2030199" y="2883511"/>
                </a:cubicBezTo>
                <a:cubicBezTo>
                  <a:pt x="2018270" y="2883511"/>
                  <a:pt x="1938773" y="2925249"/>
                  <a:pt x="1934141" y="2927899"/>
                </a:cubicBezTo>
                <a:cubicBezTo>
                  <a:pt x="1928834" y="2930549"/>
                  <a:pt x="1912274" y="2933859"/>
                  <a:pt x="1907642" y="2929888"/>
                </a:cubicBezTo>
                <a:lnTo>
                  <a:pt x="1907642" y="2925909"/>
                </a:lnTo>
                <a:cubicBezTo>
                  <a:pt x="1908302" y="2908688"/>
                  <a:pt x="1895714" y="2905371"/>
                  <a:pt x="1880475" y="2910010"/>
                </a:cubicBezTo>
                <a:cubicBezTo>
                  <a:pt x="1875843" y="2911338"/>
                  <a:pt x="1872526" y="2926570"/>
                  <a:pt x="1875843" y="2933198"/>
                </a:cubicBezTo>
                <a:lnTo>
                  <a:pt x="1881136" y="2945120"/>
                </a:lnTo>
                <a:cubicBezTo>
                  <a:pt x="1891735" y="2957048"/>
                  <a:pt x="1915592" y="2965658"/>
                  <a:pt x="1934141" y="2964337"/>
                </a:cubicBezTo>
                <a:cubicBezTo>
                  <a:pt x="1952690" y="2963008"/>
                  <a:pt x="1993100" y="2984875"/>
                  <a:pt x="1987800" y="2989507"/>
                </a:cubicBezTo>
                <a:cubicBezTo>
                  <a:pt x="1982500" y="2993486"/>
                  <a:pt x="1920224" y="2993486"/>
                  <a:pt x="1854637" y="2990836"/>
                </a:cubicBezTo>
                <a:lnTo>
                  <a:pt x="1808266" y="2953076"/>
                </a:lnTo>
                <a:lnTo>
                  <a:pt x="1805617" y="2950419"/>
                </a:lnTo>
                <a:cubicBezTo>
                  <a:pt x="1794357" y="2954398"/>
                  <a:pt x="1786407" y="2965658"/>
                  <a:pt x="1788389" y="2974936"/>
                </a:cubicBezTo>
                <a:lnTo>
                  <a:pt x="1794357" y="2980897"/>
                </a:lnTo>
                <a:lnTo>
                  <a:pt x="1798328" y="2984875"/>
                </a:lnTo>
                <a:cubicBezTo>
                  <a:pt x="1805617" y="2984875"/>
                  <a:pt x="1797667" y="2999446"/>
                  <a:pt x="1781107" y="3017335"/>
                </a:cubicBezTo>
                <a:cubicBezTo>
                  <a:pt x="1764547" y="3035217"/>
                  <a:pt x="1714192" y="3077616"/>
                  <a:pt x="1712869" y="3063705"/>
                </a:cubicBezTo>
                <a:cubicBezTo>
                  <a:pt x="1712209" y="3049795"/>
                  <a:pt x="1702931" y="3012696"/>
                  <a:pt x="1694321" y="3012696"/>
                </a:cubicBezTo>
                <a:cubicBezTo>
                  <a:pt x="1686370" y="3012696"/>
                  <a:pt x="1660532" y="3017996"/>
                  <a:pt x="1659211" y="3025285"/>
                </a:cubicBezTo>
                <a:cubicBezTo>
                  <a:pt x="1657883" y="3031906"/>
                  <a:pt x="1645294" y="3047145"/>
                  <a:pt x="1636022" y="3039195"/>
                </a:cubicBezTo>
                <a:cubicBezTo>
                  <a:pt x="1626744" y="3030585"/>
                  <a:pt x="1608195" y="2999446"/>
                  <a:pt x="1606212" y="2989507"/>
                </a:cubicBezTo>
                <a:cubicBezTo>
                  <a:pt x="1604223" y="2979576"/>
                  <a:pt x="1578385" y="2961026"/>
                  <a:pt x="1553875" y="2972947"/>
                </a:cubicBezTo>
                <a:lnTo>
                  <a:pt x="1577064" y="2997457"/>
                </a:lnTo>
                <a:cubicBezTo>
                  <a:pt x="1584353" y="3005407"/>
                  <a:pt x="1584353" y="3019324"/>
                  <a:pt x="1585673" y="3030585"/>
                </a:cubicBezTo>
                <a:cubicBezTo>
                  <a:pt x="1585673" y="3033235"/>
                  <a:pt x="1578385" y="3039856"/>
                  <a:pt x="1575074" y="3039856"/>
                </a:cubicBezTo>
                <a:lnTo>
                  <a:pt x="1567125" y="3039195"/>
                </a:lnTo>
                <a:cubicBezTo>
                  <a:pt x="1559175" y="3035885"/>
                  <a:pt x="1553214" y="3024624"/>
                  <a:pt x="1553875" y="3013357"/>
                </a:cubicBezTo>
                <a:cubicBezTo>
                  <a:pt x="1554535" y="3002757"/>
                  <a:pt x="1514786" y="2988186"/>
                  <a:pt x="1510816" y="2993486"/>
                </a:cubicBezTo>
                <a:cubicBezTo>
                  <a:pt x="1506837" y="2998786"/>
                  <a:pt x="1483648" y="3014017"/>
                  <a:pt x="1481666" y="3000107"/>
                </a:cubicBezTo>
                <a:cubicBezTo>
                  <a:pt x="1479677" y="2986197"/>
                  <a:pt x="1463777" y="2950419"/>
                  <a:pt x="1450528" y="2948437"/>
                </a:cubicBezTo>
                <a:lnTo>
                  <a:pt x="1443239" y="2953076"/>
                </a:lnTo>
                <a:lnTo>
                  <a:pt x="1428668" y="2962348"/>
                </a:lnTo>
                <a:cubicBezTo>
                  <a:pt x="1417400" y="2956387"/>
                  <a:pt x="1419390" y="2957048"/>
                  <a:pt x="1431979" y="2964337"/>
                </a:cubicBezTo>
                <a:lnTo>
                  <a:pt x="1446550" y="2966987"/>
                </a:lnTo>
                <a:lnTo>
                  <a:pt x="1449199" y="2967647"/>
                </a:lnTo>
                <a:cubicBezTo>
                  <a:pt x="1453838" y="2968969"/>
                  <a:pt x="1457817" y="2976926"/>
                  <a:pt x="1457817" y="2985536"/>
                </a:cubicBezTo>
                <a:cubicBezTo>
                  <a:pt x="1457817" y="2994147"/>
                  <a:pt x="1435289" y="3031245"/>
                  <a:pt x="1408129" y="3041845"/>
                </a:cubicBezTo>
                <a:lnTo>
                  <a:pt x="1384280" y="3038534"/>
                </a:lnTo>
                <a:cubicBezTo>
                  <a:pt x="1359110" y="3034556"/>
                  <a:pt x="1337242" y="3014685"/>
                  <a:pt x="1314722" y="3001436"/>
                </a:cubicBezTo>
                <a:lnTo>
                  <a:pt x="1284793" y="2983721"/>
                </a:lnTo>
                <a:lnTo>
                  <a:pt x="1284905" y="2983547"/>
                </a:lnTo>
                <a:cubicBezTo>
                  <a:pt x="1296833" y="2960358"/>
                  <a:pt x="1296172" y="2959698"/>
                  <a:pt x="1282262" y="2982225"/>
                </a:cubicBezTo>
                <a:lnTo>
                  <a:pt x="1284793" y="2983721"/>
                </a:lnTo>
                <a:lnTo>
                  <a:pt x="1252612" y="3033735"/>
                </a:lnTo>
                <a:cubicBezTo>
                  <a:pt x="1239522" y="3051123"/>
                  <a:pt x="1226607" y="3065034"/>
                  <a:pt x="1221307" y="3063044"/>
                </a:cubicBezTo>
                <a:cubicBezTo>
                  <a:pt x="1210707" y="3058405"/>
                  <a:pt x="1169637" y="3077616"/>
                  <a:pt x="1164337" y="3079605"/>
                </a:cubicBezTo>
                <a:cubicBezTo>
                  <a:pt x="1158376" y="3082255"/>
                  <a:pt x="1138498" y="3077616"/>
                  <a:pt x="1129227" y="3073644"/>
                </a:cubicBezTo>
                <a:cubicBezTo>
                  <a:pt x="1119949" y="3069005"/>
                  <a:pt x="1080861" y="3066355"/>
                  <a:pt x="1070929" y="3080933"/>
                </a:cubicBezTo>
                <a:lnTo>
                  <a:pt x="1068940" y="3094843"/>
                </a:lnTo>
                <a:cubicBezTo>
                  <a:pt x="1066290" y="3111404"/>
                  <a:pt x="1057018" y="3113393"/>
                  <a:pt x="1040452" y="3113393"/>
                </a:cubicBezTo>
                <a:cubicBezTo>
                  <a:pt x="1022563" y="3114054"/>
                  <a:pt x="1012631" y="3110082"/>
                  <a:pt x="1013953" y="3093522"/>
                </a:cubicBezTo>
                <a:cubicBezTo>
                  <a:pt x="1014613" y="3082255"/>
                  <a:pt x="1017270" y="3067023"/>
                  <a:pt x="994742" y="3069673"/>
                </a:cubicBezTo>
                <a:cubicBezTo>
                  <a:pt x="988121" y="3070333"/>
                  <a:pt x="985464" y="3085572"/>
                  <a:pt x="978182" y="3088222"/>
                </a:cubicBezTo>
                <a:lnTo>
                  <a:pt x="951683" y="3098154"/>
                </a:lnTo>
                <a:cubicBezTo>
                  <a:pt x="917234" y="3108093"/>
                  <a:pt x="888746" y="3110082"/>
                  <a:pt x="888085" y="3103454"/>
                </a:cubicBezTo>
                <a:cubicBezTo>
                  <a:pt x="887417" y="3096833"/>
                  <a:pt x="884106" y="3065034"/>
                  <a:pt x="878146" y="3043834"/>
                </a:cubicBezTo>
                <a:cubicBezTo>
                  <a:pt x="872185" y="3022635"/>
                  <a:pt x="801959" y="3002757"/>
                  <a:pt x="801298" y="3012696"/>
                </a:cubicBezTo>
                <a:lnTo>
                  <a:pt x="803948" y="3020646"/>
                </a:lnTo>
                <a:cubicBezTo>
                  <a:pt x="805937" y="3027274"/>
                  <a:pt x="827798" y="3034556"/>
                  <a:pt x="805937" y="3038534"/>
                </a:cubicBezTo>
                <a:cubicBezTo>
                  <a:pt x="787387" y="3041845"/>
                  <a:pt x="780760" y="3045823"/>
                  <a:pt x="782088" y="3060395"/>
                </a:cubicBezTo>
                <a:lnTo>
                  <a:pt x="783409" y="3077616"/>
                </a:lnTo>
                <a:cubicBezTo>
                  <a:pt x="769499" y="3073644"/>
                  <a:pt x="736372" y="3071655"/>
                  <a:pt x="709873" y="3072323"/>
                </a:cubicBezTo>
                <a:lnTo>
                  <a:pt x="709873" y="3100143"/>
                </a:lnTo>
                <a:lnTo>
                  <a:pt x="709873" y="3108754"/>
                </a:lnTo>
                <a:cubicBezTo>
                  <a:pt x="705241" y="3118693"/>
                  <a:pt x="700601" y="3125982"/>
                  <a:pt x="699273" y="3124653"/>
                </a:cubicBezTo>
                <a:cubicBezTo>
                  <a:pt x="697952" y="3123993"/>
                  <a:pt x="683374" y="3129953"/>
                  <a:pt x="668142" y="3139892"/>
                </a:cubicBezTo>
                <a:cubicBezTo>
                  <a:pt x="652903" y="3149831"/>
                  <a:pt x="630382" y="3102132"/>
                  <a:pt x="623093" y="3097493"/>
                </a:cubicBezTo>
                <a:cubicBezTo>
                  <a:pt x="615804" y="3092854"/>
                  <a:pt x="595265" y="3104122"/>
                  <a:pt x="585326" y="3095504"/>
                </a:cubicBezTo>
                <a:cubicBezTo>
                  <a:pt x="575395" y="3086233"/>
                  <a:pt x="553534" y="3057084"/>
                  <a:pt x="544256" y="3065694"/>
                </a:cubicBezTo>
                <a:lnTo>
                  <a:pt x="536307" y="3070994"/>
                </a:lnTo>
                <a:lnTo>
                  <a:pt x="507818" y="3089544"/>
                </a:lnTo>
                <a:cubicBezTo>
                  <a:pt x="495236" y="3068344"/>
                  <a:pt x="479998" y="3065694"/>
                  <a:pt x="474698" y="3083583"/>
                </a:cubicBezTo>
                <a:lnTo>
                  <a:pt x="467408" y="3097493"/>
                </a:lnTo>
                <a:lnTo>
                  <a:pt x="464759" y="3103454"/>
                </a:lnTo>
                <a:cubicBezTo>
                  <a:pt x="456148" y="3108093"/>
                  <a:pt x="441570" y="3108093"/>
                  <a:pt x="432298" y="3102793"/>
                </a:cubicBezTo>
                <a:cubicBezTo>
                  <a:pt x="423021" y="3098154"/>
                  <a:pt x="438920" y="3067023"/>
                  <a:pt x="437598" y="3059073"/>
                </a:cubicBezTo>
                <a:cubicBezTo>
                  <a:pt x="436270" y="3051123"/>
                  <a:pt x="437598" y="3025946"/>
                  <a:pt x="444881" y="3025285"/>
                </a:cubicBezTo>
                <a:cubicBezTo>
                  <a:pt x="452169" y="3024624"/>
                  <a:pt x="474698" y="3018657"/>
                  <a:pt x="473369" y="3016007"/>
                </a:cubicBezTo>
                <a:cubicBezTo>
                  <a:pt x="472048" y="3012696"/>
                  <a:pt x="456809" y="3010707"/>
                  <a:pt x="442898" y="3010046"/>
                </a:cubicBezTo>
                <a:cubicBezTo>
                  <a:pt x="428321" y="3010046"/>
                  <a:pt x="393211" y="3023956"/>
                  <a:pt x="397182" y="3041184"/>
                </a:cubicBezTo>
                <a:cubicBezTo>
                  <a:pt x="401160" y="3058405"/>
                  <a:pt x="403150" y="3105443"/>
                  <a:pt x="392550" y="3109421"/>
                </a:cubicBezTo>
                <a:cubicBezTo>
                  <a:pt x="382611" y="3113393"/>
                  <a:pt x="354791" y="3118693"/>
                  <a:pt x="353462" y="3110743"/>
                </a:cubicBezTo>
                <a:cubicBezTo>
                  <a:pt x="352134" y="3103454"/>
                  <a:pt x="344191" y="3082255"/>
                  <a:pt x="339552" y="3088883"/>
                </a:cubicBezTo>
                <a:cubicBezTo>
                  <a:pt x="335573" y="3095504"/>
                  <a:pt x="319013" y="3106772"/>
                  <a:pt x="311724" y="3098154"/>
                </a:cubicBezTo>
                <a:cubicBezTo>
                  <a:pt x="305102" y="3089544"/>
                  <a:pt x="280593" y="3068344"/>
                  <a:pt x="278604" y="3078283"/>
                </a:cubicBezTo>
                <a:cubicBezTo>
                  <a:pt x="276615" y="3087554"/>
                  <a:pt x="290524" y="3119353"/>
                  <a:pt x="301785" y="3141214"/>
                </a:cubicBezTo>
                <a:lnTo>
                  <a:pt x="297153" y="3161091"/>
                </a:lnTo>
                <a:lnTo>
                  <a:pt x="290524" y="3189580"/>
                </a:lnTo>
                <a:cubicBezTo>
                  <a:pt x="315702" y="3193551"/>
                  <a:pt x="314374" y="3198190"/>
                  <a:pt x="287214" y="3200840"/>
                </a:cubicBezTo>
                <a:cubicBezTo>
                  <a:pt x="260054" y="3203490"/>
                  <a:pt x="199106" y="3173680"/>
                  <a:pt x="204406" y="3165731"/>
                </a:cubicBezTo>
                <a:cubicBezTo>
                  <a:pt x="209706" y="3157781"/>
                  <a:pt x="241505" y="3161091"/>
                  <a:pt x="246137" y="3152481"/>
                </a:cubicBezTo>
                <a:cubicBezTo>
                  <a:pt x="250776" y="3143863"/>
                  <a:pt x="254754" y="3136581"/>
                  <a:pt x="226266" y="3143203"/>
                </a:cubicBezTo>
                <a:cubicBezTo>
                  <a:pt x="197778" y="3149831"/>
                  <a:pt x="136830" y="3197530"/>
                  <a:pt x="140808" y="3177652"/>
                </a:cubicBezTo>
                <a:cubicBezTo>
                  <a:pt x="145447" y="3157781"/>
                  <a:pt x="153389" y="3114054"/>
                  <a:pt x="150740" y="3114054"/>
                </a:cubicBezTo>
                <a:cubicBezTo>
                  <a:pt x="148097" y="3113393"/>
                  <a:pt x="136830" y="3123993"/>
                  <a:pt x="131530" y="3139231"/>
                </a:cubicBezTo>
                <a:cubicBezTo>
                  <a:pt x="126230" y="3154470"/>
                  <a:pt x="105031" y="3193551"/>
                  <a:pt x="99731" y="3187591"/>
                </a:cubicBezTo>
                <a:lnTo>
                  <a:pt x="91781" y="3184280"/>
                </a:lnTo>
                <a:cubicBezTo>
                  <a:pt x="84492" y="3180969"/>
                  <a:pt x="77871" y="3175002"/>
                  <a:pt x="73232" y="3169041"/>
                </a:cubicBezTo>
                <a:lnTo>
                  <a:pt x="69260" y="3163741"/>
                </a:lnTo>
                <a:cubicBezTo>
                  <a:pt x="67271" y="3156452"/>
                  <a:pt x="71910" y="3135921"/>
                  <a:pt x="79199" y="3118693"/>
                </a:cubicBezTo>
                <a:cubicBezTo>
                  <a:pt x="86481" y="3101472"/>
                  <a:pt x="137497" y="3074305"/>
                  <a:pt x="129548" y="3071655"/>
                </a:cubicBezTo>
                <a:cubicBezTo>
                  <a:pt x="121591" y="3069005"/>
                  <a:pt x="110331" y="3057084"/>
                  <a:pt x="116958" y="3049134"/>
                </a:cubicBezTo>
                <a:cubicBezTo>
                  <a:pt x="123580" y="3041184"/>
                  <a:pt x="122919" y="3016007"/>
                  <a:pt x="97749" y="3011368"/>
                </a:cubicBezTo>
                <a:cubicBezTo>
                  <a:pt x="73232" y="3006735"/>
                  <a:pt x="34811" y="2995468"/>
                  <a:pt x="28844" y="2978908"/>
                </a:cubicBezTo>
                <a:cubicBezTo>
                  <a:pt x="22883" y="2962348"/>
                  <a:pt x="20233" y="2908028"/>
                  <a:pt x="28844" y="2895439"/>
                </a:cubicBezTo>
                <a:cubicBezTo>
                  <a:pt x="37461" y="2882850"/>
                  <a:pt x="16261" y="2844430"/>
                  <a:pt x="20233" y="2839123"/>
                </a:cubicBezTo>
                <a:lnTo>
                  <a:pt x="26193" y="2835152"/>
                </a:lnTo>
                <a:cubicBezTo>
                  <a:pt x="30172" y="2832502"/>
                  <a:pt x="41432" y="2833823"/>
                  <a:pt x="41432" y="2832502"/>
                </a:cubicBezTo>
                <a:cubicBezTo>
                  <a:pt x="42761" y="2824552"/>
                  <a:pt x="46071" y="2812624"/>
                  <a:pt x="40771" y="2807992"/>
                </a:cubicBezTo>
                <a:lnTo>
                  <a:pt x="8312" y="2780164"/>
                </a:lnTo>
                <a:cubicBezTo>
                  <a:pt x="26193" y="2761615"/>
                  <a:pt x="43422" y="2756315"/>
                  <a:pt x="48061" y="2768243"/>
                </a:cubicBezTo>
                <a:cubicBezTo>
                  <a:pt x="52032" y="2780164"/>
                  <a:pt x="63300" y="2794742"/>
                  <a:pt x="69260" y="2801363"/>
                </a:cubicBezTo>
                <a:cubicBezTo>
                  <a:pt x="75221" y="2807992"/>
                  <a:pt x="113641" y="2815274"/>
                  <a:pt x="134841" y="2803352"/>
                </a:cubicBezTo>
                <a:cubicBezTo>
                  <a:pt x="156047" y="2791424"/>
                  <a:pt x="215006" y="2760293"/>
                  <a:pt x="226266" y="2764932"/>
                </a:cubicBezTo>
                <a:cubicBezTo>
                  <a:pt x="236866" y="2769564"/>
                  <a:pt x="279265" y="2739094"/>
                  <a:pt x="303114" y="2731144"/>
                </a:cubicBezTo>
                <a:lnTo>
                  <a:pt x="322985" y="2735783"/>
                </a:lnTo>
                <a:lnTo>
                  <a:pt x="344191" y="2740415"/>
                </a:lnTo>
                <a:cubicBezTo>
                  <a:pt x="364062" y="2737105"/>
                  <a:pt x="391221" y="2731805"/>
                  <a:pt x="404471" y="2729155"/>
                </a:cubicBezTo>
                <a:cubicBezTo>
                  <a:pt x="417720" y="2726505"/>
                  <a:pt x="454159" y="2727826"/>
                  <a:pt x="455481" y="2737765"/>
                </a:cubicBezTo>
                <a:cubicBezTo>
                  <a:pt x="456809" y="2747704"/>
                  <a:pt x="430971" y="2790764"/>
                  <a:pt x="449520" y="2786792"/>
                </a:cubicBezTo>
                <a:cubicBezTo>
                  <a:pt x="467408" y="2782814"/>
                  <a:pt x="511797" y="2763604"/>
                  <a:pt x="504508" y="2753004"/>
                </a:cubicBezTo>
                <a:lnTo>
                  <a:pt x="500529" y="2743065"/>
                </a:lnTo>
                <a:lnTo>
                  <a:pt x="497886" y="2737105"/>
                </a:lnTo>
                <a:cubicBezTo>
                  <a:pt x="499208" y="2729816"/>
                  <a:pt x="511129" y="2701327"/>
                  <a:pt x="524385" y="2674835"/>
                </a:cubicBezTo>
                <a:lnTo>
                  <a:pt x="564134" y="2703316"/>
                </a:lnTo>
                <a:cubicBezTo>
                  <a:pt x="570095" y="2707955"/>
                  <a:pt x="590633" y="2699345"/>
                  <a:pt x="603876" y="2696695"/>
                </a:cubicBezTo>
                <a:lnTo>
                  <a:pt x="613815" y="2695367"/>
                </a:lnTo>
                <a:cubicBezTo>
                  <a:pt x="624415" y="2694045"/>
                  <a:pt x="655552" y="2701995"/>
                  <a:pt x="682713" y="2712595"/>
                </a:cubicBezTo>
                <a:lnTo>
                  <a:pt x="710540" y="2703977"/>
                </a:lnTo>
                <a:lnTo>
                  <a:pt x="737700" y="2695367"/>
                </a:lnTo>
                <a:cubicBezTo>
                  <a:pt x="762878" y="2667546"/>
                  <a:pt x="781427" y="2660918"/>
                  <a:pt x="780099" y="2680128"/>
                </a:cubicBezTo>
                <a:lnTo>
                  <a:pt x="783409" y="2688085"/>
                </a:lnTo>
                <a:cubicBezTo>
                  <a:pt x="786720" y="2694706"/>
                  <a:pt x="798648" y="2703977"/>
                  <a:pt x="803948" y="2703316"/>
                </a:cubicBezTo>
                <a:cubicBezTo>
                  <a:pt x="824487" y="2700006"/>
                  <a:pt x="822498" y="2688745"/>
                  <a:pt x="811898" y="2677478"/>
                </a:cubicBezTo>
                <a:lnTo>
                  <a:pt x="808587" y="2674167"/>
                </a:lnTo>
                <a:cubicBezTo>
                  <a:pt x="800638" y="2666885"/>
                  <a:pt x="809909" y="2658268"/>
                  <a:pt x="828458" y="2655618"/>
                </a:cubicBezTo>
                <a:cubicBezTo>
                  <a:pt x="847008" y="2652968"/>
                  <a:pt x="894045" y="2670196"/>
                  <a:pt x="896695" y="2670196"/>
                </a:cubicBezTo>
                <a:cubicBezTo>
                  <a:pt x="898685" y="2670196"/>
                  <a:pt x="921205" y="2658928"/>
                  <a:pt x="941083" y="2644357"/>
                </a:cubicBezTo>
                <a:lnTo>
                  <a:pt x="962283" y="2647668"/>
                </a:lnTo>
                <a:lnTo>
                  <a:pt x="985464" y="2650986"/>
                </a:lnTo>
                <a:cubicBezTo>
                  <a:pt x="1009981" y="2647668"/>
                  <a:pt x="1041112" y="2643697"/>
                  <a:pt x="1055690" y="2641707"/>
                </a:cubicBezTo>
                <a:lnTo>
                  <a:pt x="1068940" y="2639058"/>
                </a:lnTo>
                <a:cubicBezTo>
                  <a:pt x="1074240" y="2637729"/>
                  <a:pt x="1081529" y="2631108"/>
                  <a:pt x="1082850" y="2632436"/>
                </a:cubicBezTo>
                <a:lnTo>
                  <a:pt x="1145127" y="2672185"/>
                </a:lnTo>
                <a:cubicBezTo>
                  <a:pt x="1188186" y="2635079"/>
                  <a:pt x="1234563" y="2611898"/>
                  <a:pt x="1247145" y="2621837"/>
                </a:cubicBezTo>
                <a:cubicBezTo>
                  <a:pt x="1260394" y="2631769"/>
                  <a:pt x="1297494" y="2607259"/>
                  <a:pt x="1304783" y="2612558"/>
                </a:cubicBezTo>
                <a:cubicBezTo>
                  <a:pt x="1311411" y="2617858"/>
                  <a:pt x="1367059" y="2609908"/>
                  <a:pt x="1414758" y="2585398"/>
                </a:cubicBezTo>
                <a:lnTo>
                  <a:pt x="1471067" y="2613880"/>
                </a:lnTo>
                <a:cubicBezTo>
                  <a:pt x="1490277" y="2623819"/>
                  <a:pt x="1519425" y="2621169"/>
                  <a:pt x="1544596" y="2605269"/>
                </a:cubicBezTo>
                <a:lnTo>
                  <a:pt x="1554535" y="2599309"/>
                </a:lnTo>
                <a:cubicBezTo>
                  <a:pt x="1579046" y="2600637"/>
                  <a:pt x="1600912" y="2597980"/>
                  <a:pt x="1603563" y="2593348"/>
                </a:cubicBezTo>
                <a:cubicBezTo>
                  <a:pt x="1606212" y="2588709"/>
                  <a:pt x="1619462" y="2578109"/>
                  <a:pt x="1624762" y="2586720"/>
                </a:cubicBezTo>
                <a:cubicBezTo>
                  <a:pt x="1630062" y="2595330"/>
                  <a:pt x="1634033" y="2619847"/>
                  <a:pt x="1623434" y="2625147"/>
                </a:cubicBezTo>
                <a:cubicBezTo>
                  <a:pt x="1612173" y="2629786"/>
                  <a:pt x="1580374" y="2654957"/>
                  <a:pt x="1569774" y="2664896"/>
                </a:cubicBezTo>
                <a:cubicBezTo>
                  <a:pt x="1559835" y="2674835"/>
                  <a:pt x="1538636" y="2708616"/>
                  <a:pt x="1540625" y="2713916"/>
                </a:cubicBezTo>
                <a:cubicBezTo>
                  <a:pt x="1542615" y="2719216"/>
                  <a:pt x="1557186" y="2730476"/>
                  <a:pt x="1568446" y="2726505"/>
                </a:cubicBezTo>
                <a:lnTo>
                  <a:pt x="1577064" y="2721205"/>
                </a:lnTo>
                <a:cubicBezTo>
                  <a:pt x="1602902" y="2705966"/>
                  <a:pt x="1575734" y="2676817"/>
                  <a:pt x="1596273" y="2664228"/>
                </a:cubicBezTo>
                <a:cubicBezTo>
                  <a:pt x="1615483" y="2652307"/>
                  <a:pt x="1645294" y="2650986"/>
                  <a:pt x="1643311" y="2623819"/>
                </a:cubicBezTo>
                <a:lnTo>
                  <a:pt x="1643311" y="2621169"/>
                </a:lnTo>
                <a:cubicBezTo>
                  <a:pt x="1643311" y="2617858"/>
                  <a:pt x="1655233" y="2603287"/>
                  <a:pt x="1669150" y="2588048"/>
                </a:cubicBezTo>
                <a:lnTo>
                  <a:pt x="1685042" y="2576120"/>
                </a:lnTo>
                <a:lnTo>
                  <a:pt x="1691010" y="2571481"/>
                </a:lnTo>
                <a:cubicBezTo>
                  <a:pt x="1707570" y="2572810"/>
                  <a:pt x="1716848" y="2576788"/>
                  <a:pt x="1712209" y="2581420"/>
                </a:cubicBezTo>
                <a:cubicBezTo>
                  <a:pt x="1707570" y="2586059"/>
                  <a:pt x="1712869" y="2598648"/>
                  <a:pt x="1740691" y="2594670"/>
                </a:cubicBezTo>
                <a:cubicBezTo>
                  <a:pt x="1768518" y="2591359"/>
                  <a:pt x="1841395" y="2578109"/>
                  <a:pt x="1833438" y="2575460"/>
                </a:cubicBezTo>
                <a:cubicBezTo>
                  <a:pt x="1825488" y="2572810"/>
                  <a:pt x="1817538" y="2562210"/>
                  <a:pt x="1841395" y="2561549"/>
                </a:cubicBezTo>
                <a:cubicBezTo>
                  <a:pt x="1865236" y="2560888"/>
                  <a:pt x="1922874" y="2566188"/>
                  <a:pt x="1916252" y="2578770"/>
                </a:cubicBezTo>
                <a:cubicBezTo>
                  <a:pt x="1909624" y="2591359"/>
                  <a:pt x="1899685" y="2631769"/>
                  <a:pt x="1903663" y="2641047"/>
                </a:cubicBezTo>
                <a:lnTo>
                  <a:pt x="1910952" y="2643697"/>
                </a:lnTo>
                <a:cubicBezTo>
                  <a:pt x="1922213" y="2647668"/>
                  <a:pt x="1966601" y="2601959"/>
                  <a:pt x="1963951" y="2591359"/>
                </a:cubicBezTo>
                <a:lnTo>
                  <a:pt x="1957322" y="2561549"/>
                </a:lnTo>
                <a:cubicBezTo>
                  <a:pt x="1985811" y="2558239"/>
                  <a:pt x="2022249" y="2556910"/>
                  <a:pt x="2036820" y="2558239"/>
                </a:cubicBezTo>
                <a:cubicBezTo>
                  <a:pt x="2052059" y="2559560"/>
                  <a:pt x="2103736" y="2532400"/>
                  <a:pt x="2120956" y="2523783"/>
                </a:cubicBezTo>
                <a:cubicBezTo>
                  <a:pt x="2138178" y="2515172"/>
                  <a:pt x="2196476" y="2521800"/>
                  <a:pt x="2197804" y="2528422"/>
                </a:cubicBezTo>
                <a:cubicBezTo>
                  <a:pt x="2199133" y="2535711"/>
                  <a:pt x="2209732" y="2560221"/>
                  <a:pt x="2215693" y="2551610"/>
                </a:cubicBezTo>
                <a:cubicBezTo>
                  <a:pt x="2221654" y="2543000"/>
                  <a:pt x="2269352" y="2542339"/>
                  <a:pt x="2315729" y="2558899"/>
                </a:cubicBezTo>
                <a:lnTo>
                  <a:pt x="2353488" y="2571481"/>
                </a:lnTo>
                <a:lnTo>
                  <a:pt x="2359449" y="2573470"/>
                </a:lnTo>
                <a:cubicBezTo>
                  <a:pt x="2369388" y="2568831"/>
                  <a:pt x="2374020" y="2558239"/>
                  <a:pt x="2370710" y="2549621"/>
                </a:cubicBezTo>
                <a:lnTo>
                  <a:pt x="2364749" y="2543661"/>
                </a:lnTo>
                <a:lnTo>
                  <a:pt x="2357460" y="2536372"/>
                </a:lnTo>
                <a:cubicBezTo>
                  <a:pt x="2343550" y="2529082"/>
                  <a:pt x="2348189" y="2520472"/>
                  <a:pt x="2367399" y="2517822"/>
                </a:cubicBezTo>
                <a:cubicBezTo>
                  <a:pt x="2386609" y="2515172"/>
                  <a:pt x="2427026" y="2542339"/>
                  <a:pt x="2429008" y="2533061"/>
                </a:cubicBezTo>
                <a:cubicBezTo>
                  <a:pt x="2430336" y="2524450"/>
                  <a:pt x="2441597" y="2503251"/>
                  <a:pt x="2450207" y="2508551"/>
                </a:cubicBezTo>
                <a:cubicBezTo>
                  <a:pt x="2458157" y="2513851"/>
                  <a:pt x="2491284" y="2513851"/>
                  <a:pt x="2495916" y="2490662"/>
                </a:cubicBezTo>
                <a:cubicBezTo>
                  <a:pt x="2500556" y="2467474"/>
                  <a:pt x="2454186" y="2419114"/>
                  <a:pt x="2452196" y="2433692"/>
                </a:cubicBezTo>
                <a:cubicBezTo>
                  <a:pt x="2450207" y="2448263"/>
                  <a:pt x="2437625" y="2489341"/>
                  <a:pt x="2429668" y="2484034"/>
                </a:cubicBezTo>
                <a:cubicBezTo>
                  <a:pt x="2421719" y="2478734"/>
                  <a:pt x="2413769" y="2454892"/>
                  <a:pt x="2411787" y="2438325"/>
                </a:cubicBezTo>
                <a:cubicBezTo>
                  <a:pt x="2409798" y="2421764"/>
                  <a:pt x="2381977" y="2393276"/>
                  <a:pt x="2376010" y="2405865"/>
                </a:cubicBezTo>
                <a:cubicBezTo>
                  <a:pt x="2370049" y="2417786"/>
                  <a:pt x="2380648" y="2448263"/>
                  <a:pt x="2374688" y="2456874"/>
                </a:cubicBezTo>
                <a:lnTo>
                  <a:pt x="2381309" y="2466152"/>
                </a:lnTo>
                <a:lnTo>
                  <a:pt x="2387277" y="2474763"/>
                </a:lnTo>
                <a:cubicBezTo>
                  <a:pt x="2392570" y="2484034"/>
                  <a:pt x="2381309" y="2490662"/>
                  <a:pt x="2362099" y="2488673"/>
                </a:cubicBezTo>
                <a:cubicBezTo>
                  <a:pt x="2342889" y="2486684"/>
                  <a:pt x="2288562" y="2491991"/>
                  <a:pt x="2292540" y="2503912"/>
                </a:cubicBezTo>
                <a:lnTo>
                  <a:pt x="2294530" y="2511862"/>
                </a:lnTo>
                <a:lnTo>
                  <a:pt x="2295851" y="2517161"/>
                </a:lnTo>
                <a:cubicBezTo>
                  <a:pt x="2297173" y="2523122"/>
                  <a:pt x="2291873" y="2528422"/>
                  <a:pt x="2284591" y="2530411"/>
                </a:cubicBezTo>
                <a:lnTo>
                  <a:pt x="2280612" y="2528422"/>
                </a:lnTo>
                <a:cubicBezTo>
                  <a:pt x="2223643" y="2497951"/>
                  <a:pt x="2219664" y="2496623"/>
                  <a:pt x="2167994" y="2499273"/>
                </a:cubicBezTo>
                <a:cubicBezTo>
                  <a:pt x="2162694" y="2499273"/>
                  <a:pt x="2156066" y="2499273"/>
                  <a:pt x="2150766" y="2497290"/>
                </a:cubicBezTo>
                <a:cubicBezTo>
                  <a:pt x="2128246" y="2488673"/>
                  <a:pt x="2100418" y="2484702"/>
                  <a:pt x="2093129" y="2484034"/>
                </a:cubicBezTo>
                <a:cubicBezTo>
                  <a:pt x="2072597" y="2482712"/>
                  <a:pt x="2059348" y="2514511"/>
                  <a:pt x="2032181" y="2491323"/>
                </a:cubicBezTo>
                <a:cubicBezTo>
                  <a:pt x="2025560" y="2486023"/>
                  <a:pt x="1999060" y="2498612"/>
                  <a:pt x="1981172" y="2498612"/>
                </a:cubicBezTo>
                <a:lnTo>
                  <a:pt x="1961962" y="2499273"/>
                </a:lnTo>
                <a:cubicBezTo>
                  <a:pt x="1940102" y="2493973"/>
                  <a:pt x="1906313" y="2491991"/>
                  <a:pt x="1887103" y="2494641"/>
                </a:cubicBezTo>
                <a:lnTo>
                  <a:pt x="1883125" y="2502583"/>
                </a:lnTo>
                <a:cubicBezTo>
                  <a:pt x="1869875" y="2528422"/>
                  <a:pt x="1848677" y="2487352"/>
                  <a:pt x="1836088" y="2508551"/>
                </a:cubicBezTo>
                <a:cubicBezTo>
                  <a:pt x="1833438" y="2513190"/>
                  <a:pt x="1814888" y="2514511"/>
                  <a:pt x="1804296" y="2513851"/>
                </a:cubicBezTo>
                <a:lnTo>
                  <a:pt x="1762557" y="2511862"/>
                </a:lnTo>
                <a:cubicBezTo>
                  <a:pt x="1747979" y="2535711"/>
                  <a:pt x="1728108" y="2542339"/>
                  <a:pt x="1718170" y="2527100"/>
                </a:cubicBezTo>
                <a:cubicBezTo>
                  <a:pt x="1708231" y="2511862"/>
                  <a:pt x="1683721" y="2472113"/>
                  <a:pt x="1692992" y="2472113"/>
                </a:cubicBezTo>
                <a:cubicBezTo>
                  <a:pt x="1702270" y="2472113"/>
                  <a:pt x="1730759" y="2463502"/>
                  <a:pt x="1731420" y="2452903"/>
                </a:cubicBezTo>
                <a:cubicBezTo>
                  <a:pt x="1732080" y="2442303"/>
                  <a:pt x="1721481" y="2421764"/>
                  <a:pt x="1706909" y="2435014"/>
                </a:cubicBezTo>
                <a:lnTo>
                  <a:pt x="1693660" y="2439653"/>
                </a:lnTo>
                <a:lnTo>
                  <a:pt x="1678421" y="2444292"/>
                </a:lnTo>
                <a:cubicBezTo>
                  <a:pt x="1655893" y="2443624"/>
                  <a:pt x="1641322" y="2450253"/>
                  <a:pt x="1646622" y="2459524"/>
                </a:cubicBezTo>
                <a:cubicBezTo>
                  <a:pt x="1651921" y="2468802"/>
                  <a:pt x="1649933" y="2495301"/>
                  <a:pt x="1628733" y="2493973"/>
                </a:cubicBezTo>
                <a:lnTo>
                  <a:pt x="1619462" y="2499940"/>
                </a:lnTo>
                <a:lnTo>
                  <a:pt x="1598924" y="2513190"/>
                </a:lnTo>
                <a:cubicBezTo>
                  <a:pt x="1585673" y="2503912"/>
                  <a:pt x="1565135" y="2497951"/>
                  <a:pt x="1554535" y="2500601"/>
                </a:cubicBezTo>
                <a:cubicBezTo>
                  <a:pt x="1543936" y="2503251"/>
                  <a:pt x="1526715" y="2536372"/>
                  <a:pt x="1516115" y="2548960"/>
                </a:cubicBezTo>
                <a:lnTo>
                  <a:pt x="1508166" y="2540350"/>
                </a:lnTo>
                <a:lnTo>
                  <a:pt x="1485638" y="2516501"/>
                </a:lnTo>
                <a:cubicBezTo>
                  <a:pt x="1455167" y="2520472"/>
                  <a:pt x="1432639" y="2518490"/>
                  <a:pt x="1435289" y="2512522"/>
                </a:cubicBezTo>
                <a:cubicBezTo>
                  <a:pt x="1437939" y="2506562"/>
                  <a:pt x="1429990" y="2486684"/>
                  <a:pt x="1411440" y="2480723"/>
                </a:cubicBezTo>
                <a:lnTo>
                  <a:pt x="1404158" y="2485362"/>
                </a:lnTo>
                <a:lnTo>
                  <a:pt x="1387590" y="2495962"/>
                </a:lnTo>
                <a:cubicBezTo>
                  <a:pt x="1372352" y="2515172"/>
                  <a:pt x="1358442" y="2521800"/>
                  <a:pt x="1357781" y="2511201"/>
                </a:cubicBezTo>
                <a:cubicBezTo>
                  <a:pt x="1356459" y="2500601"/>
                  <a:pt x="1340559" y="2472773"/>
                  <a:pt x="1324654" y="2472773"/>
                </a:cubicBezTo>
                <a:cubicBezTo>
                  <a:pt x="1308761" y="2472773"/>
                  <a:pt x="1270994" y="2477413"/>
                  <a:pt x="1282262" y="2484034"/>
                </a:cubicBezTo>
                <a:cubicBezTo>
                  <a:pt x="1293522" y="2490001"/>
                  <a:pt x="1314054" y="2513190"/>
                  <a:pt x="1292862" y="2517161"/>
                </a:cubicBezTo>
                <a:lnTo>
                  <a:pt x="1286894" y="2513190"/>
                </a:lnTo>
                <a:lnTo>
                  <a:pt x="1248474" y="2486023"/>
                </a:lnTo>
                <a:cubicBezTo>
                  <a:pt x="1221975" y="2511201"/>
                  <a:pt x="1187526" y="2526433"/>
                  <a:pt x="1172948" y="2519811"/>
                </a:cubicBezTo>
                <a:cubicBezTo>
                  <a:pt x="1158376" y="2513190"/>
                  <a:pt x="1119949" y="2488673"/>
                  <a:pt x="1132537" y="2486684"/>
                </a:cubicBezTo>
                <a:cubicBezTo>
                  <a:pt x="1145127" y="2485362"/>
                  <a:pt x="1170298" y="2475423"/>
                  <a:pt x="1167648" y="2467474"/>
                </a:cubicBezTo>
                <a:cubicBezTo>
                  <a:pt x="1164998" y="2460185"/>
                  <a:pt x="1125910" y="2430375"/>
                  <a:pt x="1125910" y="2437003"/>
                </a:cubicBezTo>
                <a:cubicBezTo>
                  <a:pt x="1125910" y="2444292"/>
                  <a:pt x="1112667" y="2466813"/>
                  <a:pt x="1096100" y="2468141"/>
                </a:cubicBezTo>
                <a:cubicBezTo>
                  <a:pt x="1079540" y="2468802"/>
                  <a:pt x="1032502" y="2478073"/>
                  <a:pt x="1035820" y="2484702"/>
                </a:cubicBezTo>
                <a:cubicBezTo>
                  <a:pt x="1039130" y="2491323"/>
                  <a:pt x="1036480" y="2513190"/>
                  <a:pt x="1023231" y="2517161"/>
                </a:cubicBezTo>
                <a:cubicBezTo>
                  <a:pt x="1009981" y="2521140"/>
                  <a:pt x="981492" y="2517822"/>
                  <a:pt x="988121" y="2501923"/>
                </a:cubicBezTo>
                <a:cubicBezTo>
                  <a:pt x="994742" y="2486023"/>
                  <a:pt x="943072" y="2462835"/>
                  <a:pt x="943072" y="2474102"/>
                </a:cubicBezTo>
                <a:cubicBezTo>
                  <a:pt x="943072" y="2485362"/>
                  <a:pt x="933133" y="2513190"/>
                  <a:pt x="921205" y="2508551"/>
                </a:cubicBezTo>
                <a:cubicBezTo>
                  <a:pt x="909284" y="2503912"/>
                  <a:pt x="874174" y="2503251"/>
                  <a:pt x="864896" y="2506562"/>
                </a:cubicBezTo>
                <a:cubicBezTo>
                  <a:pt x="855625" y="2509872"/>
                  <a:pt x="818526" y="2509212"/>
                  <a:pt x="813887" y="2493312"/>
                </a:cubicBezTo>
                <a:cubicBezTo>
                  <a:pt x="808587" y="2477413"/>
                  <a:pt x="833097" y="2432364"/>
                  <a:pt x="818526" y="2418454"/>
                </a:cubicBezTo>
                <a:lnTo>
                  <a:pt x="805937" y="2409175"/>
                </a:lnTo>
                <a:lnTo>
                  <a:pt x="779438" y="2389965"/>
                </a:lnTo>
                <a:cubicBezTo>
                  <a:pt x="766189" y="2409843"/>
                  <a:pt x="752278" y="2423093"/>
                  <a:pt x="747639" y="2419775"/>
                </a:cubicBezTo>
                <a:cubicBezTo>
                  <a:pt x="743000" y="2416464"/>
                  <a:pt x="730411" y="2395265"/>
                  <a:pt x="742339" y="2391954"/>
                </a:cubicBezTo>
                <a:lnTo>
                  <a:pt x="750289" y="2385994"/>
                </a:lnTo>
                <a:cubicBezTo>
                  <a:pt x="770160" y="2372077"/>
                  <a:pt x="778109" y="2358827"/>
                  <a:pt x="741678" y="2352866"/>
                </a:cubicBezTo>
                <a:cubicBezTo>
                  <a:pt x="736372" y="2352206"/>
                  <a:pt x="729090" y="2342927"/>
                  <a:pt x="729090" y="2338295"/>
                </a:cubicBezTo>
                <a:cubicBezTo>
                  <a:pt x="729090" y="2333656"/>
                  <a:pt x="737039" y="2326367"/>
                  <a:pt x="743000" y="2325039"/>
                </a:cubicBezTo>
                <a:lnTo>
                  <a:pt x="758239" y="2320407"/>
                </a:lnTo>
                <a:cubicBezTo>
                  <a:pt x="778778" y="2317096"/>
                  <a:pt x="795999" y="2317757"/>
                  <a:pt x="796659" y="2323057"/>
                </a:cubicBezTo>
                <a:cubicBezTo>
                  <a:pt x="796659" y="2327689"/>
                  <a:pt x="813887" y="2349556"/>
                  <a:pt x="831108" y="2358166"/>
                </a:cubicBezTo>
                <a:lnTo>
                  <a:pt x="831769" y="2348227"/>
                </a:lnTo>
                <a:cubicBezTo>
                  <a:pt x="832437" y="2321728"/>
                  <a:pt x="862907" y="2325039"/>
                  <a:pt x="877485" y="2313778"/>
                </a:cubicBezTo>
                <a:lnTo>
                  <a:pt x="898685" y="2296557"/>
                </a:lnTo>
                <a:cubicBezTo>
                  <a:pt x="878806" y="2281319"/>
                  <a:pt x="892056" y="2270719"/>
                  <a:pt x="927834" y="2272047"/>
                </a:cubicBezTo>
                <a:cubicBezTo>
                  <a:pt x="964265" y="2273369"/>
                  <a:pt x="1011963" y="2211760"/>
                  <a:pt x="1006002" y="2208449"/>
                </a:cubicBezTo>
                <a:lnTo>
                  <a:pt x="1005342" y="2209110"/>
                </a:lnTo>
                <a:lnTo>
                  <a:pt x="982153" y="2222360"/>
                </a:lnTo>
                <a:cubicBezTo>
                  <a:pt x="956983" y="2237592"/>
                  <a:pt x="910605" y="2248198"/>
                  <a:pt x="879467" y="2246870"/>
                </a:cubicBezTo>
                <a:lnTo>
                  <a:pt x="858274" y="2232299"/>
                </a:lnTo>
                <a:lnTo>
                  <a:pt x="834418" y="2215731"/>
                </a:lnTo>
                <a:cubicBezTo>
                  <a:pt x="835087" y="2230309"/>
                  <a:pt x="831108" y="2242891"/>
                  <a:pt x="826476" y="2244881"/>
                </a:cubicBezTo>
                <a:cubicBezTo>
                  <a:pt x="821169" y="2246870"/>
                  <a:pt x="788048" y="2236931"/>
                  <a:pt x="763539" y="2219710"/>
                </a:cubicBezTo>
                <a:lnTo>
                  <a:pt x="790038" y="2196521"/>
                </a:lnTo>
                <a:cubicBezTo>
                  <a:pt x="809248" y="2179961"/>
                  <a:pt x="788048" y="2176643"/>
                  <a:pt x="780760" y="2170683"/>
                </a:cubicBezTo>
                <a:cubicBezTo>
                  <a:pt x="770160" y="2162072"/>
                  <a:pt x="768839" y="2150812"/>
                  <a:pt x="782088" y="2143523"/>
                </a:cubicBezTo>
                <a:cubicBezTo>
                  <a:pt x="801298" y="2132923"/>
                  <a:pt x="792687" y="2125634"/>
                  <a:pt x="786060" y="2111063"/>
                </a:cubicBezTo>
                <a:lnTo>
                  <a:pt x="781427" y="2100463"/>
                </a:lnTo>
                <a:cubicBezTo>
                  <a:pt x="799977" y="2081914"/>
                  <a:pt x="806598" y="2062697"/>
                  <a:pt x="796659" y="2058065"/>
                </a:cubicBezTo>
                <a:cubicBezTo>
                  <a:pt x="786720" y="2053426"/>
                  <a:pt x="805937" y="2029576"/>
                  <a:pt x="808587" y="2026266"/>
                </a:cubicBezTo>
                <a:cubicBezTo>
                  <a:pt x="811237" y="2022287"/>
                  <a:pt x="814548" y="2011027"/>
                  <a:pt x="809248" y="2009038"/>
                </a:cubicBezTo>
                <a:cubicBezTo>
                  <a:pt x="803948" y="2007056"/>
                  <a:pt x="792687" y="1990488"/>
                  <a:pt x="805937" y="1981217"/>
                </a:cubicBezTo>
                <a:lnTo>
                  <a:pt x="814548" y="1971278"/>
                </a:lnTo>
                <a:lnTo>
                  <a:pt x="823819" y="1960018"/>
                </a:lnTo>
                <a:cubicBezTo>
                  <a:pt x="832437" y="1944779"/>
                  <a:pt x="847008" y="1935501"/>
                  <a:pt x="856286" y="1938818"/>
                </a:cubicBezTo>
                <a:cubicBezTo>
                  <a:pt x="865557" y="1942790"/>
                  <a:pt x="886096" y="1955379"/>
                  <a:pt x="881457" y="1960018"/>
                </a:cubicBezTo>
                <a:lnTo>
                  <a:pt x="877485" y="1960018"/>
                </a:lnTo>
                <a:cubicBezTo>
                  <a:pt x="848996" y="1960679"/>
                  <a:pt x="816537" y="1957368"/>
                  <a:pt x="848996" y="1993138"/>
                </a:cubicBezTo>
                <a:cubicBezTo>
                  <a:pt x="850986" y="1995127"/>
                  <a:pt x="841708" y="2003077"/>
                  <a:pt x="841047" y="2008377"/>
                </a:cubicBezTo>
                <a:lnTo>
                  <a:pt x="841047" y="2016327"/>
                </a:lnTo>
                <a:cubicBezTo>
                  <a:pt x="843696" y="2025605"/>
                  <a:pt x="856286" y="2030905"/>
                  <a:pt x="868867" y="2028255"/>
                </a:cubicBezTo>
                <a:lnTo>
                  <a:pt x="875496" y="2022287"/>
                </a:lnTo>
                <a:lnTo>
                  <a:pt x="884774" y="2014338"/>
                </a:lnTo>
                <a:cubicBezTo>
                  <a:pt x="891396" y="2001749"/>
                  <a:pt x="915906" y="2000427"/>
                  <a:pt x="938433" y="2012355"/>
                </a:cubicBezTo>
                <a:cubicBezTo>
                  <a:pt x="960954" y="2024277"/>
                  <a:pt x="1046419" y="2005066"/>
                  <a:pt x="1062318" y="2004406"/>
                </a:cubicBezTo>
                <a:cubicBezTo>
                  <a:pt x="1078211" y="2003738"/>
                  <a:pt x="1117299" y="1987838"/>
                  <a:pt x="1110678" y="1973928"/>
                </a:cubicBezTo>
                <a:cubicBezTo>
                  <a:pt x="1104050" y="1960018"/>
                  <a:pt x="1060330" y="1939479"/>
                  <a:pt x="1062318" y="1934179"/>
                </a:cubicBezTo>
                <a:lnTo>
                  <a:pt x="1066290" y="1930869"/>
                </a:lnTo>
                <a:cubicBezTo>
                  <a:pt x="1072918" y="1924908"/>
                  <a:pt x="1080861" y="1920269"/>
                  <a:pt x="1088811" y="1915630"/>
                </a:cubicBezTo>
                <a:cubicBezTo>
                  <a:pt x="1096761" y="1910991"/>
                  <a:pt x="1110678" y="1901059"/>
                  <a:pt x="1111999" y="1902380"/>
                </a:cubicBezTo>
                <a:lnTo>
                  <a:pt x="1143798" y="1927551"/>
                </a:lnTo>
                <a:cubicBezTo>
                  <a:pt x="1158376" y="1905691"/>
                  <a:pt x="1174275" y="1887142"/>
                  <a:pt x="1178915" y="1887142"/>
                </a:cubicBezTo>
                <a:cubicBezTo>
                  <a:pt x="1183547" y="1887142"/>
                  <a:pt x="1200107" y="1902380"/>
                  <a:pt x="1205414" y="1921591"/>
                </a:cubicBezTo>
                <a:lnTo>
                  <a:pt x="1184207" y="1932851"/>
                </a:lnTo>
                <a:cubicBezTo>
                  <a:pt x="1174275" y="1938158"/>
                  <a:pt x="1156387" y="1944118"/>
                  <a:pt x="1148437" y="1940808"/>
                </a:cubicBezTo>
                <a:cubicBezTo>
                  <a:pt x="1132537" y="1933519"/>
                  <a:pt x="1118627" y="1920930"/>
                  <a:pt x="1108027" y="1940808"/>
                </a:cubicBezTo>
                <a:cubicBezTo>
                  <a:pt x="1104710" y="1946768"/>
                  <a:pt x="1117959" y="1962007"/>
                  <a:pt x="1127898" y="1968628"/>
                </a:cubicBezTo>
                <a:lnTo>
                  <a:pt x="1139827" y="1976578"/>
                </a:lnTo>
                <a:cubicBezTo>
                  <a:pt x="1157048" y="1981878"/>
                  <a:pt x="1183547" y="1978567"/>
                  <a:pt x="1198125" y="1968628"/>
                </a:cubicBezTo>
                <a:lnTo>
                  <a:pt x="1206736" y="1956700"/>
                </a:lnTo>
                <a:lnTo>
                  <a:pt x="1214685" y="1945440"/>
                </a:lnTo>
                <a:cubicBezTo>
                  <a:pt x="1217335" y="1930201"/>
                  <a:pt x="1229257" y="1916958"/>
                  <a:pt x="1241845" y="1915630"/>
                </a:cubicBezTo>
                <a:cubicBezTo>
                  <a:pt x="1253774" y="1914308"/>
                  <a:pt x="1286233" y="1910330"/>
                  <a:pt x="1286233" y="1909669"/>
                </a:cubicBezTo>
                <a:cubicBezTo>
                  <a:pt x="1286233" y="1908341"/>
                  <a:pt x="1278284" y="1903709"/>
                  <a:pt x="1268345" y="1902380"/>
                </a:cubicBezTo>
                <a:cubicBezTo>
                  <a:pt x="1258406" y="1901059"/>
                  <a:pt x="1238535" y="1891781"/>
                  <a:pt x="1249134" y="1885820"/>
                </a:cubicBezTo>
                <a:cubicBezTo>
                  <a:pt x="1259734" y="1879860"/>
                  <a:pt x="1277623" y="1851371"/>
                  <a:pt x="1259073" y="1836793"/>
                </a:cubicBezTo>
                <a:cubicBezTo>
                  <a:pt x="1241185" y="1822222"/>
                  <a:pt x="1173608" y="1809633"/>
                  <a:pt x="1178915" y="1820894"/>
                </a:cubicBezTo>
                <a:cubicBezTo>
                  <a:pt x="1184207" y="1832161"/>
                  <a:pt x="1181558" y="1859982"/>
                  <a:pt x="1163676" y="1862632"/>
                </a:cubicBezTo>
                <a:cubicBezTo>
                  <a:pt x="1145788" y="1865282"/>
                  <a:pt x="1114649" y="1832161"/>
                  <a:pt x="1124588" y="1830833"/>
                </a:cubicBezTo>
                <a:cubicBezTo>
                  <a:pt x="1134527" y="1828843"/>
                  <a:pt x="1159698" y="1801683"/>
                  <a:pt x="1154398" y="1773856"/>
                </a:cubicBezTo>
                <a:lnTo>
                  <a:pt x="1110678" y="1798373"/>
                </a:lnTo>
                <a:lnTo>
                  <a:pt x="1103388" y="1802344"/>
                </a:lnTo>
                <a:cubicBezTo>
                  <a:pt x="1085500" y="1792412"/>
                  <a:pt x="1076229" y="1783134"/>
                  <a:pt x="1082189" y="1781813"/>
                </a:cubicBezTo>
                <a:lnTo>
                  <a:pt x="1086161" y="1779156"/>
                </a:lnTo>
                <a:cubicBezTo>
                  <a:pt x="1108027" y="1765245"/>
                  <a:pt x="1111999" y="1731457"/>
                  <a:pt x="1153737" y="1738746"/>
                </a:cubicBezTo>
                <a:cubicBezTo>
                  <a:pt x="1154398" y="1738746"/>
                  <a:pt x="1162348" y="1725497"/>
                  <a:pt x="1159698" y="1720864"/>
                </a:cubicBezTo>
                <a:cubicBezTo>
                  <a:pt x="1157715" y="1716225"/>
                  <a:pt x="1145127" y="1710926"/>
                  <a:pt x="1139827" y="1712247"/>
                </a:cubicBezTo>
                <a:lnTo>
                  <a:pt x="1116639" y="1718215"/>
                </a:lnTo>
                <a:cubicBezTo>
                  <a:pt x="1091468" y="1726825"/>
                  <a:pt x="1071589" y="1741396"/>
                  <a:pt x="1071589" y="1750674"/>
                </a:cubicBezTo>
                <a:cubicBezTo>
                  <a:pt x="1071589" y="1759946"/>
                  <a:pt x="1063640" y="1785784"/>
                  <a:pt x="1054369" y="1787112"/>
                </a:cubicBezTo>
                <a:cubicBezTo>
                  <a:pt x="1045091" y="1789095"/>
                  <a:pt x="1027202" y="1779156"/>
                  <a:pt x="1045091" y="1760613"/>
                </a:cubicBezTo>
                <a:cubicBezTo>
                  <a:pt x="1062979" y="1742064"/>
                  <a:pt x="1021241" y="1698997"/>
                  <a:pt x="986792" y="1713575"/>
                </a:cubicBezTo>
                <a:lnTo>
                  <a:pt x="954333" y="1724175"/>
                </a:lnTo>
                <a:lnTo>
                  <a:pt x="950354" y="1725497"/>
                </a:lnTo>
                <a:cubicBezTo>
                  <a:pt x="934455" y="1710258"/>
                  <a:pt x="966253" y="1677137"/>
                  <a:pt x="1019913" y="1650638"/>
                </a:cubicBezTo>
                <a:lnTo>
                  <a:pt x="1080200" y="1651299"/>
                </a:lnTo>
                <a:cubicBezTo>
                  <a:pt x="1083518" y="1651299"/>
                  <a:pt x="1090139" y="1640038"/>
                  <a:pt x="1089479" y="1634078"/>
                </a:cubicBezTo>
                <a:lnTo>
                  <a:pt x="1084179" y="1592340"/>
                </a:lnTo>
                <a:cubicBezTo>
                  <a:pt x="1116639" y="1600950"/>
                  <a:pt x="1157048" y="1604929"/>
                  <a:pt x="1174275" y="1601611"/>
                </a:cubicBezTo>
                <a:lnTo>
                  <a:pt x="1179576" y="1618839"/>
                </a:lnTo>
                <a:lnTo>
                  <a:pt x="1185536" y="1638049"/>
                </a:lnTo>
                <a:cubicBezTo>
                  <a:pt x="1209385" y="1645338"/>
                  <a:pt x="1228596" y="1642688"/>
                  <a:pt x="1228596" y="1632089"/>
                </a:cubicBezTo>
                <a:cubicBezTo>
                  <a:pt x="1228596" y="1621489"/>
                  <a:pt x="1217996" y="1593001"/>
                  <a:pt x="1205414" y="1593001"/>
                </a:cubicBezTo>
                <a:cubicBezTo>
                  <a:pt x="1192825" y="1593001"/>
                  <a:pt x="1153076" y="1585051"/>
                  <a:pt x="1141816" y="1574451"/>
                </a:cubicBezTo>
                <a:cubicBezTo>
                  <a:pt x="1130549" y="1564519"/>
                  <a:pt x="1118627" y="1527420"/>
                  <a:pt x="1108027" y="1520792"/>
                </a:cubicBezTo>
                <a:cubicBezTo>
                  <a:pt x="1097428" y="1514832"/>
                  <a:pt x="1076889" y="1494293"/>
                  <a:pt x="1072250" y="1497604"/>
                </a:cubicBezTo>
                <a:cubicBezTo>
                  <a:pt x="1067611" y="1501582"/>
                  <a:pt x="1058340" y="1516153"/>
                  <a:pt x="1068279" y="1517482"/>
                </a:cubicBezTo>
                <a:cubicBezTo>
                  <a:pt x="1078211" y="1518803"/>
                  <a:pt x="1115310" y="1541992"/>
                  <a:pt x="1127238" y="1566502"/>
                </a:cubicBezTo>
                <a:lnTo>
                  <a:pt x="1076229" y="1563852"/>
                </a:lnTo>
                <a:cubicBezTo>
                  <a:pt x="1070929" y="1563191"/>
                  <a:pt x="1064969" y="1564519"/>
                  <a:pt x="1059662" y="1566502"/>
                </a:cubicBezTo>
                <a:cubicBezTo>
                  <a:pt x="1041112" y="1573791"/>
                  <a:pt x="994082" y="1582401"/>
                  <a:pt x="982153" y="1577762"/>
                </a:cubicBezTo>
                <a:lnTo>
                  <a:pt x="974204" y="1574451"/>
                </a:lnTo>
                <a:cubicBezTo>
                  <a:pt x="968904" y="1565841"/>
                  <a:pt x="972882" y="1555241"/>
                  <a:pt x="983482" y="1549941"/>
                </a:cubicBezTo>
                <a:lnTo>
                  <a:pt x="992092" y="1551263"/>
                </a:lnTo>
                <a:lnTo>
                  <a:pt x="1004014" y="1553252"/>
                </a:lnTo>
                <a:cubicBezTo>
                  <a:pt x="1019252" y="1561869"/>
                  <a:pt x="1032502" y="1562530"/>
                  <a:pt x="1032502" y="1554580"/>
                </a:cubicBezTo>
                <a:cubicBezTo>
                  <a:pt x="1032502" y="1545970"/>
                  <a:pt x="1023231" y="1522781"/>
                  <a:pt x="1011963" y="1522121"/>
                </a:cubicBezTo>
                <a:cubicBezTo>
                  <a:pt x="1000702" y="1520792"/>
                  <a:pt x="968904" y="1516821"/>
                  <a:pt x="968904" y="1514832"/>
                </a:cubicBezTo>
                <a:cubicBezTo>
                  <a:pt x="969572" y="1512842"/>
                  <a:pt x="982814" y="1500254"/>
                  <a:pt x="998053" y="1490982"/>
                </a:cubicBezTo>
                <a:cubicBezTo>
                  <a:pt x="1013292" y="1481704"/>
                  <a:pt x="1064301" y="1469115"/>
                  <a:pt x="1066950" y="1459183"/>
                </a:cubicBezTo>
                <a:cubicBezTo>
                  <a:pt x="1069601" y="1449244"/>
                  <a:pt x="1082189" y="1415456"/>
                  <a:pt x="1085500" y="1423406"/>
                </a:cubicBezTo>
                <a:cubicBezTo>
                  <a:pt x="1088811" y="1431356"/>
                  <a:pt x="1095439" y="1449905"/>
                  <a:pt x="1093450" y="1449905"/>
                </a:cubicBezTo>
                <a:lnTo>
                  <a:pt x="1089479" y="1455873"/>
                </a:lnTo>
                <a:cubicBezTo>
                  <a:pt x="1086828" y="1459183"/>
                  <a:pt x="1086828" y="1467794"/>
                  <a:pt x="1090139" y="1469783"/>
                </a:cubicBezTo>
                <a:cubicBezTo>
                  <a:pt x="1096100" y="1473754"/>
                  <a:pt x="1108027" y="1478394"/>
                  <a:pt x="1112667" y="1476404"/>
                </a:cubicBezTo>
                <a:lnTo>
                  <a:pt x="1129888" y="1468455"/>
                </a:lnTo>
                <a:cubicBezTo>
                  <a:pt x="1147109" y="1457194"/>
                  <a:pt x="1164998" y="1464483"/>
                  <a:pt x="1170298" y="1485015"/>
                </a:cubicBezTo>
                <a:lnTo>
                  <a:pt x="1194146" y="1490982"/>
                </a:lnTo>
                <a:lnTo>
                  <a:pt x="1214024" y="1496282"/>
                </a:lnTo>
                <a:cubicBezTo>
                  <a:pt x="1214685" y="1481704"/>
                  <a:pt x="1221307" y="1469783"/>
                  <a:pt x="1227935" y="1470444"/>
                </a:cubicBezTo>
                <a:lnTo>
                  <a:pt x="1233896" y="1471105"/>
                </a:lnTo>
                <a:lnTo>
                  <a:pt x="1243835" y="1471765"/>
                </a:lnTo>
                <a:cubicBezTo>
                  <a:pt x="1255094" y="1472433"/>
                  <a:pt x="1262384" y="1463816"/>
                  <a:pt x="1259734" y="1452555"/>
                </a:cubicBezTo>
                <a:lnTo>
                  <a:pt x="1253113" y="1443945"/>
                </a:lnTo>
                <a:lnTo>
                  <a:pt x="1231907" y="1415456"/>
                </a:lnTo>
                <a:cubicBezTo>
                  <a:pt x="1212036" y="1433345"/>
                  <a:pt x="1196136" y="1442616"/>
                  <a:pt x="1196136" y="1435995"/>
                </a:cubicBezTo>
                <a:cubicBezTo>
                  <a:pt x="1196136" y="1429374"/>
                  <a:pt x="1214685" y="1405517"/>
                  <a:pt x="1236546" y="1397568"/>
                </a:cubicBezTo>
                <a:cubicBezTo>
                  <a:pt x="1259073" y="1389625"/>
                  <a:pt x="1315382" y="1412806"/>
                  <a:pt x="1321342" y="1406846"/>
                </a:cubicBezTo>
                <a:cubicBezTo>
                  <a:pt x="1327311" y="1400885"/>
                  <a:pt x="1347181" y="1387636"/>
                  <a:pt x="1333932" y="1404857"/>
                </a:cubicBezTo>
                <a:cubicBezTo>
                  <a:pt x="1320682" y="1422085"/>
                  <a:pt x="1309422" y="1465805"/>
                  <a:pt x="1340559" y="1479722"/>
                </a:cubicBezTo>
                <a:lnTo>
                  <a:pt x="1347181" y="1474422"/>
                </a:lnTo>
                <a:lnTo>
                  <a:pt x="1370370" y="1457194"/>
                </a:lnTo>
                <a:cubicBezTo>
                  <a:pt x="1394219" y="1471105"/>
                  <a:pt x="1413429" y="1474422"/>
                  <a:pt x="1412768" y="1464483"/>
                </a:cubicBezTo>
                <a:cubicBezTo>
                  <a:pt x="1412101" y="1454544"/>
                  <a:pt x="1395541" y="1416785"/>
                  <a:pt x="1384941" y="1393596"/>
                </a:cubicBezTo>
                <a:lnTo>
                  <a:pt x="1425357" y="1384325"/>
                </a:lnTo>
                <a:lnTo>
                  <a:pt x="1431318" y="1382996"/>
                </a:lnTo>
                <a:cubicBezTo>
                  <a:pt x="1435950" y="1365776"/>
                  <a:pt x="1441257" y="1359808"/>
                  <a:pt x="1443907" y="1369086"/>
                </a:cubicBezTo>
                <a:cubicBezTo>
                  <a:pt x="1445889" y="1378357"/>
                  <a:pt x="1461128" y="1400885"/>
                  <a:pt x="1473716" y="1400885"/>
                </a:cubicBezTo>
                <a:cubicBezTo>
                  <a:pt x="1485638" y="1400885"/>
                  <a:pt x="1519425" y="1397568"/>
                  <a:pt x="1515448" y="1394257"/>
                </a:cubicBezTo>
                <a:cubicBezTo>
                  <a:pt x="1511476" y="1390946"/>
                  <a:pt x="1509487" y="1379018"/>
                  <a:pt x="1518765" y="1373725"/>
                </a:cubicBezTo>
                <a:lnTo>
                  <a:pt x="1524065" y="1375047"/>
                </a:lnTo>
                <a:lnTo>
                  <a:pt x="1536654" y="1379018"/>
                </a:lnTo>
                <a:cubicBezTo>
                  <a:pt x="1552547" y="1388296"/>
                  <a:pt x="1567125" y="1390946"/>
                  <a:pt x="1569114" y="1384986"/>
                </a:cubicBezTo>
                <a:cubicBezTo>
                  <a:pt x="1570435" y="1379018"/>
                  <a:pt x="1574414" y="1363126"/>
                  <a:pt x="1575734" y="1359147"/>
                </a:cubicBezTo>
                <a:cubicBezTo>
                  <a:pt x="1577064" y="1355837"/>
                  <a:pt x="1603563" y="1344576"/>
                  <a:pt x="1631383" y="1349208"/>
                </a:cubicBezTo>
                <a:cubicBezTo>
                  <a:pt x="1659211" y="1353187"/>
                  <a:pt x="1714859" y="1337948"/>
                  <a:pt x="1687031" y="1323377"/>
                </a:cubicBezTo>
                <a:lnTo>
                  <a:pt x="1663843" y="1308138"/>
                </a:lnTo>
                <a:cubicBezTo>
                  <a:pt x="1649272" y="1298860"/>
                  <a:pt x="1640001" y="1300849"/>
                  <a:pt x="1626083" y="1309460"/>
                </a:cubicBezTo>
                <a:lnTo>
                  <a:pt x="1619462" y="1313438"/>
                </a:lnTo>
                <a:cubicBezTo>
                  <a:pt x="1606873" y="1312109"/>
                  <a:pt x="1598263" y="1304160"/>
                  <a:pt x="1600244" y="1294889"/>
                </a:cubicBezTo>
                <a:lnTo>
                  <a:pt x="1601574" y="1286271"/>
                </a:lnTo>
                <a:lnTo>
                  <a:pt x="1602234" y="1281639"/>
                </a:lnTo>
                <a:cubicBezTo>
                  <a:pt x="1600912" y="1276339"/>
                  <a:pt x="1594952" y="1272361"/>
                  <a:pt x="1588985" y="1273689"/>
                </a:cubicBezTo>
                <a:cubicBezTo>
                  <a:pt x="1583024" y="1274350"/>
                  <a:pt x="1565803" y="1286939"/>
                  <a:pt x="1552547" y="1297538"/>
                </a:cubicBezTo>
                <a:cubicBezTo>
                  <a:pt x="1538636" y="1308138"/>
                  <a:pt x="1490277" y="1329337"/>
                  <a:pt x="1488287" y="1320727"/>
                </a:cubicBezTo>
                <a:cubicBezTo>
                  <a:pt x="1486299" y="1312109"/>
                  <a:pt x="1473055" y="1296210"/>
                  <a:pt x="1462456" y="1302838"/>
                </a:cubicBezTo>
                <a:lnTo>
                  <a:pt x="1459138" y="1300188"/>
                </a:lnTo>
                <a:cubicBezTo>
                  <a:pt x="1427340" y="1275011"/>
                  <a:pt x="1394880" y="1271039"/>
                  <a:pt x="1359110" y="1293560"/>
                </a:cubicBezTo>
                <a:cubicBezTo>
                  <a:pt x="1355792" y="1295549"/>
                  <a:pt x="1346520" y="1293560"/>
                  <a:pt x="1340559" y="1291571"/>
                </a:cubicBezTo>
                <a:cubicBezTo>
                  <a:pt x="1315382" y="1284289"/>
                  <a:pt x="1291533" y="1280311"/>
                  <a:pt x="1267023" y="1294889"/>
                </a:cubicBezTo>
                <a:cubicBezTo>
                  <a:pt x="1259073" y="1300188"/>
                  <a:pt x="1244495" y="1296878"/>
                  <a:pt x="1234563" y="1300849"/>
                </a:cubicBezTo>
                <a:lnTo>
                  <a:pt x="1196797" y="1318738"/>
                </a:lnTo>
                <a:cubicBezTo>
                  <a:pt x="1165659" y="1311449"/>
                  <a:pt x="1113327" y="1306149"/>
                  <a:pt x="1081529" y="1308138"/>
                </a:cubicBezTo>
                <a:lnTo>
                  <a:pt x="1051712" y="1306810"/>
                </a:lnTo>
                <a:cubicBezTo>
                  <a:pt x="1037802" y="1306149"/>
                  <a:pt x="1021902" y="1305488"/>
                  <a:pt x="1011302" y="1299528"/>
                </a:cubicBezTo>
                <a:lnTo>
                  <a:pt x="991431" y="1289589"/>
                </a:lnTo>
                <a:cubicBezTo>
                  <a:pt x="972215" y="1295549"/>
                  <a:pt x="945715" y="1303499"/>
                  <a:pt x="932473" y="1306810"/>
                </a:cubicBezTo>
                <a:lnTo>
                  <a:pt x="918555" y="1299528"/>
                </a:lnTo>
                <a:lnTo>
                  <a:pt x="911934" y="1296210"/>
                </a:lnTo>
                <a:cubicBezTo>
                  <a:pt x="897356" y="1301510"/>
                  <a:pt x="831108" y="1302838"/>
                  <a:pt x="764860" y="1297538"/>
                </a:cubicBezTo>
                <a:lnTo>
                  <a:pt x="704580" y="1292899"/>
                </a:lnTo>
                <a:cubicBezTo>
                  <a:pt x="638332" y="1287599"/>
                  <a:pt x="572084" y="1281639"/>
                  <a:pt x="505836" y="1278989"/>
                </a:cubicBezTo>
                <a:cubicBezTo>
                  <a:pt x="481319" y="1278328"/>
                  <a:pt x="452830" y="1269050"/>
                  <a:pt x="430310" y="1289589"/>
                </a:cubicBezTo>
                <a:lnTo>
                  <a:pt x="426999" y="1292899"/>
                </a:lnTo>
                <a:cubicBezTo>
                  <a:pt x="409771" y="1285610"/>
                  <a:pt x="378633" y="1271039"/>
                  <a:pt x="358762" y="1260440"/>
                </a:cubicBezTo>
                <a:lnTo>
                  <a:pt x="333584" y="1267722"/>
                </a:lnTo>
                <a:lnTo>
                  <a:pt x="308414" y="1275011"/>
                </a:lnTo>
                <a:cubicBezTo>
                  <a:pt x="274625" y="1253811"/>
                  <a:pt x="244815" y="1239901"/>
                  <a:pt x="242826" y="1244540"/>
                </a:cubicBezTo>
                <a:cubicBezTo>
                  <a:pt x="240176" y="1249172"/>
                  <a:pt x="229576" y="1253151"/>
                  <a:pt x="224937" y="1239901"/>
                </a:cubicBezTo>
                <a:cubicBezTo>
                  <a:pt x="220306" y="1227312"/>
                  <a:pt x="175257" y="1224001"/>
                  <a:pt x="171939" y="1229301"/>
                </a:cubicBezTo>
                <a:cubicBezTo>
                  <a:pt x="168628" y="1234601"/>
                  <a:pt x="158029" y="1233280"/>
                  <a:pt x="155379" y="1214730"/>
                </a:cubicBezTo>
                <a:lnTo>
                  <a:pt x="121591" y="1218702"/>
                </a:lnTo>
                <a:cubicBezTo>
                  <a:pt x="104370" y="1220691"/>
                  <a:pt x="84492" y="1210752"/>
                  <a:pt x="66610" y="1204791"/>
                </a:cubicBezTo>
                <a:lnTo>
                  <a:pt x="57993" y="1202141"/>
                </a:lnTo>
                <a:cubicBezTo>
                  <a:pt x="50050" y="1196181"/>
                  <a:pt x="47393" y="1188231"/>
                  <a:pt x="52700" y="1184253"/>
                </a:cubicBezTo>
                <a:cubicBezTo>
                  <a:pt x="57993" y="1180942"/>
                  <a:pt x="65282" y="1164375"/>
                  <a:pt x="51371" y="1159075"/>
                </a:cubicBezTo>
                <a:lnTo>
                  <a:pt x="40771" y="1151793"/>
                </a:lnTo>
                <a:cubicBezTo>
                  <a:pt x="17583" y="1135893"/>
                  <a:pt x="16923" y="1124633"/>
                  <a:pt x="40771" y="1112044"/>
                </a:cubicBezTo>
                <a:lnTo>
                  <a:pt x="69921" y="1097466"/>
                </a:lnTo>
                <a:cubicBezTo>
                  <a:pt x="88470" y="1068978"/>
                  <a:pt x="85821" y="1026579"/>
                  <a:pt x="65282" y="1004058"/>
                </a:cubicBezTo>
                <a:cubicBezTo>
                  <a:pt x="44083" y="981530"/>
                  <a:pt x="37461" y="900051"/>
                  <a:pt x="27522" y="899383"/>
                </a:cubicBezTo>
                <a:cubicBezTo>
                  <a:pt x="17583" y="898722"/>
                  <a:pt x="-3616" y="888783"/>
                  <a:pt x="6323" y="880841"/>
                </a:cubicBezTo>
                <a:lnTo>
                  <a:pt x="5662" y="874873"/>
                </a:lnTo>
                <a:lnTo>
                  <a:pt x="4334" y="865602"/>
                </a:lnTo>
                <a:cubicBezTo>
                  <a:pt x="-2949" y="855002"/>
                  <a:pt x="-967" y="837774"/>
                  <a:pt x="9634" y="827835"/>
                </a:cubicBezTo>
                <a:cubicBezTo>
                  <a:pt x="19573" y="817903"/>
                  <a:pt x="65282" y="789415"/>
                  <a:pt x="79199" y="781465"/>
                </a:cubicBezTo>
                <a:cubicBezTo>
                  <a:pt x="93110" y="773515"/>
                  <a:pt x="166647" y="755627"/>
                  <a:pt x="160018" y="745027"/>
                </a:cubicBezTo>
                <a:lnTo>
                  <a:pt x="152729" y="738406"/>
                </a:lnTo>
                <a:cubicBezTo>
                  <a:pt x="142130" y="729127"/>
                  <a:pt x="120930" y="713228"/>
                  <a:pt x="118948" y="714556"/>
                </a:cubicBezTo>
                <a:lnTo>
                  <a:pt x="83171" y="739727"/>
                </a:lnTo>
                <a:cubicBezTo>
                  <a:pt x="72571" y="723828"/>
                  <a:pt x="79860" y="696007"/>
                  <a:pt x="98409" y="678118"/>
                </a:cubicBezTo>
                <a:cubicBezTo>
                  <a:pt x="117619" y="660230"/>
                  <a:pt x="177239" y="644330"/>
                  <a:pt x="180557" y="655591"/>
                </a:cubicBezTo>
                <a:cubicBezTo>
                  <a:pt x="183867" y="666858"/>
                  <a:pt x="230245" y="680108"/>
                  <a:pt x="240844" y="697989"/>
                </a:cubicBezTo>
                <a:lnTo>
                  <a:pt x="262704" y="693357"/>
                </a:lnTo>
                <a:lnTo>
                  <a:pt x="280593" y="689379"/>
                </a:lnTo>
                <a:cubicBezTo>
                  <a:pt x="289203" y="696668"/>
                  <a:pt x="300463" y="703296"/>
                  <a:pt x="305763" y="703957"/>
                </a:cubicBezTo>
                <a:cubicBezTo>
                  <a:pt x="311063" y="704617"/>
                  <a:pt x="325641" y="696007"/>
                  <a:pt x="326302" y="684747"/>
                </a:cubicBezTo>
                <a:lnTo>
                  <a:pt x="321002" y="681429"/>
                </a:lnTo>
                <a:lnTo>
                  <a:pt x="301124" y="669508"/>
                </a:lnTo>
                <a:cubicBezTo>
                  <a:pt x="277275" y="658908"/>
                  <a:pt x="259393" y="643669"/>
                  <a:pt x="262044" y="635059"/>
                </a:cubicBezTo>
                <a:cubicBezTo>
                  <a:pt x="264686" y="626442"/>
                  <a:pt x="296492" y="607231"/>
                  <a:pt x="314374" y="606571"/>
                </a:cubicBezTo>
                <a:lnTo>
                  <a:pt x="330273" y="606571"/>
                </a:lnTo>
                <a:lnTo>
                  <a:pt x="363401" y="606571"/>
                </a:lnTo>
                <a:cubicBezTo>
                  <a:pt x="399172" y="606571"/>
                  <a:pt x="419049" y="593321"/>
                  <a:pt x="408450" y="577421"/>
                </a:cubicBezTo>
                <a:lnTo>
                  <a:pt x="437598" y="570132"/>
                </a:lnTo>
                <a:cubicBezTo>
                  <a:pt x="442898" y="568811"/>
                  <a:pt x="451509" y="568811"/>
                  <a:pt x="454820" y="572122"/>
                </a:cubicBezTo>
                <a:lnTo>
                  <a:pt x="461448" y="577421"/>
                </a:lnTo>
                <a:cubicBezTo>
                  <a:pt x="466748" y="585371"/>
                  <a:pt x="474030" y="589343"/>
                  <a:pt x="477347" y="585371"/>
                </a:cubicBezTo>
                <a:cubicBezTo>
                  <a:pt x="480658" y="582061"/>
                  <a:pt x="505168" y="562183"/>
                  <a:pt x="521729" y="547612"/>
                </a:cubicBezTo>
                <a:lnTo>
                  <a:pt x="557506" y="560193"/>
                </a:lnTo>
                <a:cubicBezTo>
                  <a:pt x="592616" y="572122"/>
                  <a:pt x="640974" y="568143"/>
                  <a:pt x="681391" y="561522"/>
                </a:cubicBezTo>
                <a:lnTo>
                  <a:pt x="717822" y="555561"/>
                </a:lnTo>
                <a:cubicBezTo>
                  <a:pt x="745650" y="527073"/>
                  <a:pt x="772809" y="513823"/>
                  <a:pt x="778109" y="526412"/>
                </a:cubicBezTo>
                <a:lnTo>
                  <a:pt x="787387" y="533034"/>
                </a:lnTo>
                <a:cubicBezTo>
                  <a:pt x="791359" y="535684"/>
                  <a:pt x="807259" y="528402"/>
                  <a:pt x="816537" y="523762"/>
                </a:cubicBezTo>
                <a:lnTo>
                  <a:pt x="837076" y="513823"/>
                </a:lnTo>
                <a:cubicBezTo>
                  <a:pt x="859596" y="501235"/>
                  <a:pt x="879467" y="495274"/>
                  <a:pt x="882117" y="500574"/>
                </a:cubicBezTo>
                <a:cubicBezTo>
                  <a:pt x="884774" y="505874"/>
                  <a:pt x="896035" y="512502"/>
                  <a:pt x="903324" y="503884"/>
                </a:cubicBezTo>
                <a:cubicBezTo>
                  <a:pt x="909944" y="495935"/>
                  <a:pt x="933133" y="478714"/>
                  <a:pt x="939094" y="484014"/>
                </a:cubicBezTo>
                <a:cubicBezTo>
                  <a:pt x="945715" y="489314"/>
                  <a:pt x="997392" y="501235"/>
                  <a:pt x="1037802" y="495935"/>
                </a:cubicBezTo>
                <a:cubicBezTo>
                  <a:pt x="1078211" y="491296"/>
                  <a:pt x="1172948" y="478046"/>
                  <a:pt x="1163676" y="459504"/>
                </a:cubicBezTo>
                <a:lnTo>
                  <a:pt x="1180897" y="464136"/>
                </a:lnTo>
                <a:cubicBezTo>
                  <a:pt x="1200775" y="469436"/>
                  <a:pt x="1210707" y="427037"/>
                  <a:pt x="1225285" y="460825"/>
                </a:cubicBezTo>
                <a:cubicBezTo>
                  <a:pt x="1227274" y="464803"/>
                  <a:pt x="1229924" y="472746"/>
                  <a:pt x="1231246" y="472746"/>
                </a:cubicBezTo>
                <a:cubicBezTo>
                  <a:pt x="1276294" y="470764"/>
                  <a:pt x="1319361" y="486003"/>
                  <a:pt x="1365731" y="459504"/>
                </a:cubicBezTo>
                <a:lnTo>
                  <a:pt x="1406807" y="435647"/>
                </a:lnTo>
                <a:cubicBezTo>
                  <a:pt x="1467088" y="438965"/>
                  <a:pt x="1533336" y="440287"/>
                  <a:pt x="1554535" y="436976"/>
                </a:cubicBezTo>
                <a:cubicBezTo>
                  <a:pt x="1575734" y="434326"/>
                  <a:pt x="1631383" y="454864"/>
                  <a:pt x="1638012" y="452215"/>
                </a:cubicBezTo>
                <a:lnTo>
                  <a:pt x="1643311" y="448236"/>
                </a:lnTo>
                <a:cubicBezTo>
                  <a:pt x="1692992" y="409816"/>
                  <a:pt x="1752618" y="411798"/>
                  <a:pt x="1813566" y="422405"/>
                </a:cubicBezTo>
                <a:cubicBezTo>
                  <a:pt x="1818205" y="423066"/>
                  <a:pt x="1824827" y="431676"/>
                  <a:pt x="1826156" y="431015"/>
                </a:cubicBezTo>
                <a:lnTo>
                  <a:pt x="1845366" y="421737"/>
                </a:lnTo>
                <a:cubicBezTo>
                  <a:pt x="1865236" y="409816"/>
                  <a:pt x="1890414" y="403188"/>
                  <a:pt x="1901674" y="407166"/>
                </a:cubicBezTo>
                <a:cubicBezTo>
                  <a:pt x="1912935" y="411137"/>
                  <a:pt x="1936123" y="385967"/>
                  <a:pt x="1939434" y="381988"/>
                </a:cubicBezTo>
                <a:cubicBezTo>
                  <a:pt x="1942751" y="378017"/>
                  <a:pt x="1982500" y="385967"/>
                  <a:pt x="2002371" y="389938"/>
                </a:cubicBezTo>
                <a:cubicBezTo>
                  <a:pt x="2022249" y="393916"/>
                  <a:pt x="2077236" y="372056"/>
                  <a:pt x="2086508" y="378017"/>
                </a:cubicBezTo>
                <a:cubicBezTo>
                  <a:pt x="2096447" y="383978"/>
                  <a:pt x="2139506" y="360128"/>
                  <a:pt x="2157395" y="354828"/>
                </a:cubicBezTo>
                <a:lnTo>
                  <a:pt x="2173955" y="350857"/>
                </a:lnTo>
                <a:cubicBezTo>
                  <a:pt x="2179916" y="349528"/>
                  <a:pt x="2186544" y="353507"/>
                  <a:pt x="2192504" y="352178"/>
                </a:cubicBezTo>
                <a:lnTo>
                  <a:pt x="2222975" y="347539"/>
                </a:lnTo>
                <a:cubicBezTo>
                  <a:pt x="2257431" y="341579"/>
                  <a:pt x="2297173" y="332968"/>
                  <a:pt x="2311090" y="328329"/>
                </a:cubicBezTo>
                <a:cubicBezTo>
                  <a:pt x="2325000" y="323690"/>
                  <a:pt x="2378659" y="345550"/>
                  <a:pt x="2392570" y="348868"/>
                </a:cubicBezTo>
                <a:cubicBezTo>
                  <a:pt x="2406487" y="352178"/>
                  <a:pt x="2433647" y="329658"/>
                  <a:pt x="2432986" y="340918"/>
                </a:cubicBezTo>
                <a:cubicBezTo>
                  <a:pt x="2432318" y="352839"/>
                  <a:pt x="2466107" y="322369"/>
                  <a:pt x="2474056" y="306469"/>
                </a:cubicBezTo>
                <a:lnTo>
                  <a:pt x="2491945" y="319719"/>
                </a:lnTo>
                <a:cubicBezTo>
                  <a:pt x="2511155" y="333629"/>
                  <a:pt x="2537654" y="334957"/>
                  <a:pt x="2548922" y="328329"/>
                </a:cubicBezTo>
                <a:lnTo>
                  <a:pt x="2582703" y="308458"/>
                </a:lnTo>
                <a:cubicBezTo>
                  <a:pt x="2599270" y="327008"/>
                  <a:pt x="2612513" y="331640"/>
                  <a:pt x="2612513" y="318390"/>
                </a:cubicBezTo>
                <a:cubicBezTo>
                  <a:pt x="2612513" y="305141"/>
                  <a:pt x="2651601" y="324351"/>
                  <a:pt x="2654918" y="319051"/>
                </a:cubicBezTo>
                <a:cubicBezTo>
                  <a:pt x="2658229" y="313758"/>
                  <a:pt x="2672800" y="303151"/>
                  <a:pt x="2674129" y="311108"/>
                </a:cubicBezTo>
                <a:cubicBezTo>
                  <a:pt x="2676111" y="319719"/>
                  <a:pt x="2693339" y="336940"/>
                  <a:pt x="2709238" y="332308"/>
                </a:cubicBezTo>
                <a:lnTo>
                  <a:pt x="2723810" y="329658"/>
                </a:lnTo>
                <a:cubicBezTo>
                  <a:pt x="2735077" y="327669"/>
                  <a:pt x="2750316" y="332308"/>
                  <a:pt x="2758265" y="327669"/>
                </a:cubicBezTo>
                <a:lnTo>
                  <a:pt x="2771508" y="319719"/>
                </a:lnTo>
                <a:cubicBezTo>
                  <a:pt x="2778797" y="305141"/>
                  <a:pt x="2799996" y="295869"/>
                  <a:pt x="2819206" y="299180"/>
                </a:cubicBezTo>
                <a:lnTo>
                  <a:pt x="2836434" y="300501"/>
                </a:lnTo>
                <a:cubicBezTo>
                  <a:pt x="2854323" y="301830"/>
                  <a:pt x="2872212" y="300501"/>
                  <a:pt x="2890094" y="301169"/>
                </a:cubicBezTo>
                <a:cubicBezTo>
                  <a:pt x="2911293" y="301830"/>
                  <a:pt x="2929182" y="302491"/>
                  <a:pt x="2932492" y="277320"/>
                </a:cubicBezTo>
                <a:lnTo>
                  <a:pt x="2933153" y="270031"/>
                </a:lnTo>
                <a:cubicBezTo>
                  <a:pt x="2956342" y="271352"/>
                  <a:pt x="2983508" y="277320"/>
                  <a:pt x="2993440" y="282620"/>
                </a:cubicBezTo>
                <a:lnTo>
                  <a:pt x="3004040" y="285270"/>
                </a:lnTo>
                <a:lnTo>
                  <a:pt x="3033189" y="292552"/>
                </a:lnTo>
                <a:cubicBezTo>
                  <a:pt x="3041806" y="268042"/>
                  <a:pt x="3055717" y="260092"/>
                  <a:pt x="3063666" y="274670"/>
                </a:cubicBezTo>
                <a:lnTo>
                  <a:pt x="3074266" y="278642"/>
                </a:lnTo>
                <a:cubicBezTo>
                  <a:pt x="3087516" y="283941"/>
                  <a:pt x="3109376" y="284609"/>
                  <a:pt x="3121297" y="279302"/>
                </a:cubicBezTo>
                <a:cubicBezTo>
                  <a:pt x="3133886" y="273342"/>
                  <a:pt x="3137204" y="255453"/>
                  <a:pt x="3148464" y="246182"/>
                </a:cubicBezTo>
                <a:cubicBezTo>
                  <a:pt x="3153096" y="242210"/>
                  <a:pt x="3169663" y="250153"/>
                  <a:pt x="3178934" y="248171"/>
                </a:cubicBezTo>
                <a:lnTo>
                  <a:pt x="3194834" y="244192"/>
                </a:lnTo>
                <a:cubicBezTo>
                  <a:pt x="3211401" y="236243"/>
                  <a:pt x="3225972" y="229621"/>
                  <a:pt x="3227294" y="230282"/>
                </a:cubicBezTo>
                <a:lnTo>
                  <a:pt x="3229283" y="231604"/>
                </a:lnTo>
                <a:lnTo>
                  <a:pt x="3239883" y="239560"/>
                </a:lnTo>
                <a:cubicBezTo>
                  <a:pt x="3251811" y="248171"/>
                  <a:pt x="3276982" y="260092"/>
                  <a:pt x="3296198" y="265392"/>
                </a:cubicBezTo>
                <a:lnTo>
                  <a:pt x="3308120" y="256121"/>
                </a:lnTo>
                <a:lnTo>
                  <a:pt x="3351179" y="222333"/>
                </a:lnTo>
                <a:cubicBezTo>
                  <a:pt x="3408817" y="225643"/>
                  <a:pt x="3475064" y="238893"/>
                  <a:pt x="3498914" y="252142"/>
                </a:cubicBezTo>
                <a:lnTo>
                  <a:pt x="3504874" y="217033"/>
                </a:lnTo>
                <a:cubicBezTo>
                  <a:pt x="3505542" y="215704"/>
                  <a:pt x="3508853" y="213054"/>
                  <a:pt x="3511503" y="213054"/>
                </a:cubicBezTo>
                <a:cubicBezTo>
                  <a:pt x="3547273" y="209083"/>
                  <a:pt x="3585700" y="221672"/>
                  <a:pt x="3620810" y="201133"/>
                </a:cubicBezTo>
                <a:cubicBezTo>
                  <a:pt x="3626770" y="197822"/>
                  <a:pt x="3645988" y="207754"/>
                  <a:pt x="3657909" y="213054"/>
                </a:cubicBezTo>
                <a:lnTo>
                  <a:pt x="3687058" y="225643"/>
                </a:lnTo>
                <a:cubicBezTo>
                  <a:pt x="3714886" y="213722"/>
                  <a:pt x="3749995" y="200472"/>
                  <a:pt x="3765227" y="195833"/>
                </a:cubicBezTo>
                <a:lnTo>
                  <a:pt x="3769206" y="199144"/>
                </a:lnTo>
                <a:cubicBezTo>
                  <a:pt x="3793055" y="221672"/>
                  <a:pt x="3814254" y="196494"/>
                  <a:pt x="3836114" y="197822"/>
                </a:cubicBezTo>
                <a:cubicBezTo>
                  <a:pt x="3859964" y="199812"/>
                  <a:pt x="3884480" y="200472"/>
                  <a:pt x="3907662" y="197822"/>
                </a:cubicBezTo>
                <a:cubicBezTo>
                  <a:pt x="3926211" y="195172"/>
                  <a:pt x="3945422" y="188544"/>
                  <a:pt x="3961328" y="180594"/>
                </a:cubicBezTo>
                <a:cubicBezTo>
                  <a:pt x="3971260" y="175295"/>
                  <a:pt x="3973910" y="158074"/>
                  <a:pt x="3983188" y="156084"/>
                </a:cubicBezTo>
                <a:cubicBezTo>
                  <a:pt x="4004388" y="150785"/>
                  <a:pt x="4000409" y="168673"/>
                  <a:pt x="4006376" y="177945"/>
                </a:cubicBezTo>
                <a:cubicBezTo>
                  <a:pt x="4009026" y="181923"/>
                  <a:pt x="4026248" y="185894"/>
                  <a:pt x="4028898" y="183245"/>
                </a:cubicBezTo>
                <a:lnTo>
                  <a:pt x="4062025" y="152774"/>
                </a:lnTo>
                <a:cubicBezTo>
                  <a:pt x="4110384" y="154095"/>
                  <a:pt x="4179943" y="155424"/>
                  <a:pt x="4217702" y="155424"/>
                </a:cubicBezTo>
                <a:lnTo>
                  <a:pt x="4251490" y="154095"/>
                </a:lnTo>
                <a:lnTo>
                  <a:pt x="4297860" y="152774"/>
                </a:lnTo>
                <a:cubicBezTo>
                  <a:pt x="4340927" y="128257"/>
                  <a:pt x="4381997" y="113025"/>
                  <a:pt x="4388626" y="118325"/>
                </a:cubicBezTo>
                <a:cubicBezTo>
                  <a:pt x="4395914" y="123625"/>
                  <a:pt x="4424396" y="138196"/>
                  <a:pt x="4431685" y="132896"/>
                </a:cubicBezTo>
                <a:cubicBezTo>
                  <a:pt x="4439634" y="127596"/>
                  <a:pt x="4466794" y="118325"/>
                  <a:pt x="4468123" y="128257"/>
                </a:cubicBezTo>
                <a:cubicBezTo>
                  <a:pt x="4469444" y="138196"/>
                  <a:pt x="4487333" y="174634"/>
                  <a:pt x="4504554" y="179934"/>
                </a:cubicBezTo>
                <a:cubicBezTo>
                  <a:pt x="4521782" y="185234"/>
                  <a:pt x="4550931" y="142835"/>
                  <a:pt x="4556231" y="139524"/>
                </a:cubicBezTo>
                <a:lnTo>
                  <a:pt x="4560202" y="140846"/>
                </a:lnTo>
                <a:lnTo>
                  <a:pt x="4609890" y="154763"/>
                </a:lnTo>
                <a:cubicBezTo>
                  <a:pt x="4647650" y="129585"/>
                  <a:pt x="4704626" y="106397"/>
                  <a:pt x="4737086" y="103086"/>
                </a:cubicBezTo>
                <a:lnTo>
                  <a:pt x="4765574" y="97786"/>
                </a:lnTo>
                <a:cubicBezTo>
                  <a:pt x="4786113" y="93808"/>
                  <a:pt x="4809962" y="122296"/>
                  <a:pt x="4829172" y="91165"/>
                </a:cubicBezTo>
                <a:cubicBezTo>
                  <a:pt x="4833151" y="84537"/>
                  <a:pt x="4855011" y="83876"/>
                  <a:pt x="4868922" y="83208"/>
                </a:cubicBezTo>
                <a:cubicBezTo>
                  <a:pt x="4898731" y="81887"/>
                  <a:pt x="4929208" y="85197"/>
                  <a:pt x="4958358" y="81887"/>
                </a:cubicBezTo>
                <a:lnTo>
                  <a:pt x="4974258" y="79898"/>
                </a:lnTo>
                <a:cubicBezTo>
                  <a:pt x="4984857" y="85865"/>
                  <a:pt x="5004728" y="93808"/>
                  <a:pt x="5017978" y="97786"/>
                </a:cubicBezTo>
                <a:lnTo>
                  <a:pt x="5029245" y="87187"/>
                </a:lnTo>
                <a:lnTo>
                  <a:pt x="5140542" y="52738"/>
                </a:lnTo>
                <a:cubicBezTo>
                  <a:pt x="5157102" y="55388"/>
                  <a:pt x="5173662" y="58698"/>
                  <a:pt x="5189562" y="61348"/>
                </a:cubicBezTo>
                <a:lnTo>
                  <a:pt x="5193532" y="62009"/>
                </a:lnTo>
                <a:cubicBezTo>
                  <a:pt x="5198172" y="62677"/>
                  <a:pt x="5203472" y="55388"/>
                  <a:pt x="5205461" y="46116"/>
                </a:cubicBezTo>
                <a:cubicBezTo>
                  <a:pt x="5207450" y="36838"/>
                  <a:pt x="5244549" y="50088"/>
                  <a:pt x="5257798" y="48099"/>
                </a:cubicBezTo>
                <a:cubicBezTo>
                  <a:pt x="5271048" y="46116"/>
                  <a:pt x="5298868" y="39488"/>
                  <a:pt x="5314108" y="44788"/>
                </a:cubicBezTo>
                <a:cubicBezTo>
                  <a:pt x="5329346" y="50088"/>
                  <a:pt x="5380356" y="36177"/>
                  <a:pt x="5408183" y="50748"/>
                </a:cubicBezTo>
                <a:lnTo>
                  <a:pt x="5403544" y="80558"/>
                </a:lnTo>
                <a:lnTo>
                  <a:pt x="5402876" y="85865"/>
                </a:lnTo>
                <a:cubicBezTo>
                  <a:pt x="5408183" y="92486"/>
                  <a:pt x="5420104" y="83208"/>
                  <a:pt x="5429382" y="64666"/>
                </a:cubicBezTo>
                <a:cubicBezTo>
                  <a:pt x="5438654" y="46116"/>
                  <a:pt x="5526762" y="23589"/>
                  <a:pt x="5568500" y="39488"/>
                </a:cubicBezTo>
                <a:lnTo>
                  <a:pt x="5612220" y="9678"/>
                </a:lnTo>
                <a:lnTo>
                  <a:pt x="5618848" y="5039"/>
                </a:lnTo>
                <a:cubicBezTo>
                  <a:pt x="5633426" y="8350"/>
                  <a:pt x="5657936" y="16960"/>
                  <a:pt x="5673836" y="24249"/>
                </a:cubicBezTo>
                <a:lnTo>
                  <a:pt x="5672507" y="1728"/>
                </a:lnTo>
                <a:lnTo>
                  <a:pt x="5672507" y="400"/>
                </a:lnTo>
                <a:close/>
              </a:path>
            </a:pathLst>
          </a:custGeom>
          <a:blipFill dpi="0" rotWithShape="1">
            <a:blip r:embed="rId3">
              <a:duotone>
                <a:prstClr val="black"/>
                <a:srgbClr val="D9C3A5">
                  <a:tint val="50000"/>
                  <a:satMod val="180000"/>
                </a:srgbClr>
              </a:duotone>
            </a:blip>
            <a:srcRect/>
            <a:tile tx="-19050" ty="0" sx="100000" sy="100000" flip="none" algn="tl"/>
          </a:blipFill>
          <a:ln w="9525" cap="flat">
            <a:noFill/>
            <a:prstDash val="solid"/>
            <a:miter/>
          </a:ln>
        </p:spPr>
        <p:txBody>
          <a:bodyPr wrap="square" rtlCol="0" anchor="ctr">
            <a:noAutofit/>
          </a:bodyPr>
          <a:lstStyle/>
          <a:p>
            <a:endParaRPr lang="zh-CN" altLang="en-US">
              <a:highlight>
                <a:srgbClr val="000000"/>
              </a:highlight>
            </a:endParaRPr>
          </a:p>
        </p:txBody>
      </p:sp>
      <p:sp>
        <p:nvSpPr>
          <p:cNvPr id="4" name="文本框 3">
            <a:extLst>
              <a:ext uri="{FF2B5EF4-FFF2-40B4-BE49-F238E27FC236}">
                <a16:creationId xmlns:a16="http://schemas.microsoft.com/office/drawing/2014/main" id="{36F75F37-3ADD-442A-8CDE-D7A2768562FE}"/>
              </a:ext>
            </a:extLst>
          </p:cNvPr>
          <p:cNvSpPr txBox="1"/>
          <p:nvPr/>
        </p:nvSpPr>
        <p:spPr>
          <a:xfrm>
            <a:off x="999051" y="3064328"/>
            <a:ext cx="5124450" cy="2547172"/>
          </a:xfrm>
          <a:prstGeom prst="rect">
            <a:avLst/>
          </a:prstGeom>
          <a:noFill/>
        </p:spPr>
        <p:txBody>
          <a:bodyPr wrap="square">
            <a:spAutoFit/>
          </a:bodyPr>
          <a:lstStyle/>
          <a:p>
            <a:pPr algn="just">
              <a:lnSpc>
                <a:spcPct val="150000"/>
              </a:lnSpc>
            </a:pPr>
            <a:r>
              <a:rPr lang="zh-CN" altLang="en-US" b="0" i="0" dirty="0">
                <a:solidFill>
                  <a:srgbClr val="000000"/>
                </a:solidFill>
                <a:effectLst/>
                <a:latin typeface="-apple-system-font"/>
              </a:rPr>
              <a:t>扫墓是清明节最重要的习俗，清明扫墓是秦以后的事，到唐朝时才时开始盛行，一直流传至今。清明扫墓，谓之对祖先的“思时之敬”，是我国最大的祭祖和扫墓的日子。扫墓时，人们通常携带酒食果品、纸钱等物品到墓地，将食物供祭在亲人墓前，并为坟墓培上新土、修整坟墓等。</a:t>
            </a:r>
          </a:p>
        </p:txBody>
      </p:sp>
      <p:grpSp>
        <p:nvGrpSpPr>
          <p:cNvPr id="5" name="组合 4">
            <a:extLst>
              <a:ext uri="{FF2B5EF4-FFF2-40B4-BE49-F238E27FC236}">
                <a16:creationId xmlns:a16="http://schemas.microsoft.com/office/drawing/2014/main" id="{5695A06E-32D3-48C6-A8A2-A7AEE8883BEF}"/>
              </a:ext>
            </a:extLst>
          </p:cNvPr>
          <p:cNvGrpSpPr/>
          <p:nvPr/>
        </p:nvGrpSpPr>
        <p:grpSpPr>
          <a:xfrm>
            <a:off x="999051" y="2511116"/>
            <a:ext cx="2237909" cy="585623"/>
            <a:chOff x="3361402" y="2183603"/>
            <a:chExt cx="2237909" cy="585623"/>
          </a:xfrm>
        </p:grpSpPr>
        <p:sp>
          <p:nvSpPr>
            <p:cNvPr id="6" name="任意多边形: 形状 5">
              <a:extLst>
                <a:ext uri="{FF2B5EF4-FFF2-40B4-BE49-F238E27FC236}">
                  <a16:creationId xmlns:a16="http://schemas.microsoft.com/office/drawing/2014/main" id="{3E7B9200-0DBA-4E0A-B008-BC84AE1792D5}"/>
                </a:ext>
              </a:extLst>
            </p:cNvPr>
            <p:cNvSpPr/>
            <p:nvPr/>
          </p:nvSpPr>
          <p:spPr>
            <a:xfrm rot="184391">
              <a:off x="3361402" y="2183603"/>
              <a:ext cx="2237909" cy="585623"/>
            </a:xfrm>
            <a:custGeom>
              <a:avLst/>
              <a:gdLst>
                <a:gd name="connsiteX0" fmla="*/ 327282 w 2377881"/>
                <a:gd name="connsiteY0" fmla="*/ 501500 h 509406"/>
                <a:gd name="connsiteX1" fmla="*/ 335854 w 2377881"/>
                <a:gd name="connsiteY1" fmla="*/ 502452 h 509406"/>
                <a:gd name="connsiteX2" fmla="*/ 335759 w 2377881"/>
                <a:gd name="connsiteY2" fmla="*/ 504452 h 509406"/>
                <a:gd name="connsiteX3" fmla="*/ 335664 w 2377881"/>
                <a:gd name="connsiteY3" fmla="*/ 505976 h 509406"/>
                <a:gd name="connsiteX4" fmla="*/ 334330 w 2377881"/>
                <a:gd name="connsiteY4" fmla="*/ 507977 h 509406"/>
                <a:gd name="connsiteX5" fmla="*/ 329377 w 2377881"/>
                <a:gd name="connsiteY5" fmla="*/ 504929 h 509406"/>
                <a:gd name="connsiteX6" fmla="*/ 324710 w 2377881"/>
                <a:gd name="connsiteY6" fmla="*/ 505024 h 509406"/>
                <a:gd name="connsiteX7" fmla="*/ 324805 w 2377881"/>
                <a:gd name="connsiteY7" fmla="*/ 504929 h 509406"/>
                <a:gd name="connsiteX8" fmla="*/ 442915 w 2377881"/>
                <a:gd name="connsiteY8" fmla="*/ 497880 h 509406"/>
                <a:gd name="connsiteX9" fmla="*/ 446058 w 2377881"/>
                <a:gd name="connsiteY9" fmla="*/ 500261 h 509406"/>
                <a:gd name="connsiteX10" fmla="*/ 444153 w 2377881"/>
                <a:gd name="connsiteY10" fmla="*/ 509405 h 509406"/>
                <a:gd name="connsiteX11" fmla="*/ 437200 w 2377881"/>
                <a:gd name="connsiteY11" fmla="*/ 504071 h 509406"/>
                <a:gd name="connsiteX12" fmla="*/ 434247 w 2377881"/>
                <a:gd name="connsiteY12" fmla="*/ 501785 h 509406"/>
                <a:gd name="connsiteX13" fmla="*/ 438343 w 2377881"/>
                <a:gd name="connsiteY13" fmla="*/ 502261 h 509406"/>
                <a:gd name="connsiteX14" fmla="*/ 444058 w 2377881"/>
                <a:gd name="connsiteY14" fmla="*/ 500261 h 509406"/>
                <a:gd name="connsiteX15" fmla="*/ 442915 w 2377881"/>
                <a:gd name="connsiteY15" fmla="*/ 497880 h 509406"/>
                <a:gd name="connsiteX16" fmla="*/ 340521 w 2377881"/>
                <a:gd name="connsiteY16" fmla="*/ 488927 h 509406"/>
                <a:gd name="connsiteX17" fmla="*/ 349380 w 2377881"/>
                <a:gd name="connsiteY17" fmla="*/ 490165 h 509406"/>
                <a:gd name="connsiteX18" fmla="*/ 350449 w 2377881"/>
                <a:gd name="connsiteY18" fmla="*/ 489633 h 509406"/>
                <a:gd name="connsiteX19" fmla="*/ 349284 w 2377881"/>
                <a:gd name="connsiteY19" fmla="*/ 491309 h 509406"/>
                <a:gd name="connsiteX20" fmla="*/ 340521 w 2377881"/>
                <a:gd name="connsiteY20" fmla="*/ 488927 h 509406"/>
                <a:gd name="connsiteX21" fmla="*/ 361381 w 2377881"/>
                <a:gd name="connsiteY21" fmla="*/ 481498 h 509406"/>
                <a:gd name="connsiteX22" fmla="*/ 357809 w 2377881"/>
                <a:gd name="connsiteY22" fmla="*/ 485974 h 509406"/>
                <a:gd name="connsiteX23" fmla="*/ 350449 w 2377881"/>
                <a:gd name="connsiteY23" fmla="*/ 489633 h 509406"/>
                <a:gd name="connsiteX24" fmla="*/ 352332 w 2377881"/>
                <a:gd name="connsiteY24" fmla="*/ 486927 h 509406"/>
                <a:gd name="connsiteX25" fmla="*/ 360905 w 2377881"/>
                <a:gd name="connsiteY25" fmla="*/ 481784 h 509406"/>
                <a:gd name="connsiteX26" fmla="*/ 420436 w 2377881"/>
                <a:gd name="connsiteY26" fmla="*/ 479973 h 509406"/>
                <a:gd name="connsiteX27" fmla="*/ 425104 w 2377881"/>
                <a:gd name="connsiteY27" fmla="*/ 480735 h 509406"/>
                <a:gd name="connsiteX28" fmla="*/ 432248 w 2377881"/>
                <a:gd name="connsiteY28" fmla="*/ 480449 h 509406"/>
                <a:gd name="connsiteX29" fmla="*/ 423389 w 2377881"/>
                <a:gd name="connsiteY29" fmla="*/ 484164 h 509406"/>
                <a:gd name="connsiteX30" fmla="*/ 419103 w 2377881"/>
                <a:gd name="connsiteY30" fmla="*/ 482830 h 509406"/>
                <a:gd name="connsiteX31" fmla="*/ 417484 w 2377881"/>
                <a:gd name="connsiteY31" fmla="*/ 480544 h 509406"/>
                <a:gd name="connsiteX32" fmla="*/ 420436 w 2377881"/>
                <a:gd name="connsiteY32" fmla="*/ 479973 h 509406"/>
                <a:gd name="connsiteX33" fmla="*/ 399576 w 2377881"/>
                <a:gd name="connsiteY33" fmla="*/ 473496 h 509406"/>
                <a:gd name="connsiteX34" fmla="*/ 409577 w 2377881"/>
                <a:gd name="connsiteY34" fmla="*/ 479592 h 509406"/>
                <a:gd name="connsiteX35" fmla="*/ 409482 w 2377881"/>
                <a:gd name="connsiteY35" fmla="*/ 480830 h 509406"/>
                <a:gd name="connsiteX36" fmla="*/ 405481 w 2377881"/>
                <a:gd name="connsiteY36" fmla="*/ 482069 h 509406"/>
                <a:gd name="connsiteX37" fmla="*/ 404529 w 2377881"/>
                <a:gd name="connsiteY37" fmla="*/ 481211 h 509406"/>
                <a:gd name="connsiteX38" fmla="*/ 401005 w 2377881"/>
                <a:gd name="connsiteY38" fmla="*/ 477401 h 509406"/>
                <a:gd name="connsiteX39" fmla="*/ 399766 w 2377881"/>
                <a:gd name="connsiteY39" fmla="*/ 476735 h 509406"/>
                <a:gd name="connsiteX40" fmla="*/ 394432 w 2377881"/>
                <a:gd name="connsiteY40" fmla="*/ 477973 h 509406"/>
                <a:gd name="connsiteX41" fmla="*/ 394242 w 2377881"/>
                <a:gd name="connsiteY41" fmla="*/ 477592 h 509406"/>
                <a:gd name="connsiteX42" fmla="*/ 394337 w 2377881"/>
                <a:gd name="connsiteY42" fmla="*/ 475687 h 509406"/>
                <a:gd name="connsiteX43" fmla="*/ 399576 w 2377881"/>
                <a:gd name="connsiteY43" fmla="*/ 473496 h 509406"/>
                <a:gd name="connsiteX44" fmla="*/ 624843 w 2377881"/>
                <a:gd name="connsiteY44" fmla="*/ 467972 h 509406"/>
                <a:gd name="connsiteX45" fmla="*/ 629320 w 2377881"/>
                <a:gd name="connsiteY45" fmla="*/ 469210 h 509406"/>
                <a:gd name="connsiteX46" fmla="*/ 626081 w 2377881"/>
                <a:gd name="connsiteY46" fmla="*/ 474449 h 509406"/>
                <a:gd name="connsiteX47" fmla="*/ 622557 w 2377881"/>
                <a:gd name="connsiteY47" fmla="*/ 474830 h 509406"/>
                <a:gd name="connsiteX48" fmla="*/ 618842 w 2377881"/>
                <a:gd name="connsiteY48" fmla="*/ 475211 h 509406"/>
                <a:gd name="connsiteX49" fmla="*/ 611794 w 2377881"/>
                <a:gd name="connsiteY49" fmla="*/ 475211 h 509406"/>
                <a:gd name="connsiteX50" fmla="*/ 612365 w 2377881"/>
                <a:gd name="connsiteY50" fmla="*/ 470448 h 509406"/>
                <a:gd name="connsiteX51" fmla="*/ 623128 w 2377881"/>
                <a:gd name="connsiteY51" fmla="*/ 470353 h 509406"/>
                <a:gd name="connsiteX52" fmla="*/ 623986 w 2377881"/>
                <a:gd name="connsiteY52" fmla="*/ 469115 h 509406"/>
                <a:gd name="connsiteX53" fmla="*/ 971267 w 2377881"/>
                <a:gd name="connsiteY53" fmla="*/ 463972 h 509406"/>
                <a:gd name="connsiteX54" fmla="*/ 981935 w 2377881"/>
                <a:gd name="connsiteY54" fmla="*/ 463972 h 509406"/>
                <a:gd name="connsiteX55" fmla="*/ 981744 w 2377881"/>
                <a:gd name="connsiteY55" fmla="*/ 464162 h 509406"/>
                <a:gd name="connsiteX56" fmla="*/ 976886 w 2377881"/>
                <a:gd name="connsiteY56" fmla="*/ 468163 h 509406"/>
                <a:gd name="connsiteX57" fmla="*/ 971362 w 2377881"/>
                <a:gd name="connsiteY57" fmla="*/ 465781 h 509406"/>
                <a:gd name="connsiteX58" fmla="*/ 971171 w 2377881"/>
                <a:gd name="connsiteY58" fmla="*/ 464638 h 509406"/>
                <a:gd name="connsiteX59" fmla="*/ 971267 w 2377881"/>
                <a:gd name="connsiteY59" fmla="*/ 463972 h 509406"/>
                <a:gd name="connsiteX60" fmla="*/ 481206 w 2377881"/>
                <a:gd name="connsiteY60" fmla="*/ 462448 h 509406"/>
                <a:gd name="connsiteX61" fmla="*/ 487016 w 2377881"/>
                <a:gd name="connsiteY61" fmla="*/ 470925 h 509406"/>
                <a:gd name="connsiteX62" fmla="*/ 483301 w 2377881"/>
                <a:gd name="connsiteY62" fmla="*/ 470163 h 509406"/>
                <a:gd name="connsiteX63" fmla="*/ 481206 w 2377881"/>
                <a:gd name="connsiteY63" fmla="*/ 469687 h 509406"/>
                <a:gd name="connsiteX64" fmla="*/ 476634 w 2377881"/>
                <a:gd name="connsiteY64" fmla="*/ 463876 h 509406"/>
                <a:gd name="connsiteX65" fmla="*/ 481206 w 2377881"/>
                <a:gd name="connsiteY65" fmla="*/ 462448 h 509406"/>
                <a:gd name="connsiteX66" fmla="*/ 517210 w 2377881"/>
                <a:gd name="connsiteY66" fmla="*/ 462447 h 509406"/>
                <a:gd name="connsiteX67" fmla="*/ 522925 w 2377881"/>
                <a:gd name="connsiteY67" fmla="*/ 466257 h 509406"/>
                <a:gd name="connsiteX68" fmla="*/ 521116 w 2377881"/>
                <a:gd name="connsiteY68" fmla="*/ 467496 h 509406"/>
                <a:gd name="connsiteX69" fmla="*/ 509686 w 2377881"/>
                <a:gd name="connsiteY69" fmla="*/ 472163 h 509406"/>
                <a:gd name="connsiteX70" fmla="*/ 515306 w 2377881"/>
                <a:gd name="connsiteY70" fmla="*/ 476259 h 509406"/>
                <a:gd name="connsiteX71" fmla="*/ 514829 w 2377881"/>
                <a:gd name="connsiteY71" fmla="*/ 478068 h 509406"/>
                <a:gd name="connsiteX72" fmla="*/ 514067 w 2377881"/>
                <a:gd name="connsiteY72" fmla="*/ 478926 h 509406"/>
                <a:gd name="connsiteX73" fmla="*/ 510352 w 2377881"/>
                <a:gd name="connsiteY73" fmla="*/ 479116 h 509406"/>
                <a:gd name="connsiteX74" fmla="*/ 504733 w 2377881"/>
                <a:gd name="connsiteY74" fmla="*/ 476830 h 509406"/>
                <a:gd name="connsiteX75" fmla="*/ 502732 w 2377881"/>
                <a:gd name="connsiteY75" fmla="*/ 482069 h 509406"/>
                <a:gd name="connsiteX76" fmla="*/ 500447 w 2377881"/>
                <a:gd name="connsiteY76" fmla="*/ 477402 h 509406"/>
                <a:gd name="connsiteX77" fmla="*/ 509495 w 2377881"/>
                <a:gd name="connsiteY77" fmla="*/ 465400 h 509406"/>
                <a:gd name="connsiteX78" fmla="*/ 515210 w 2377881"/>
                <a:gd name="connsiteY78" fmla="*/ 463209 h 509406"/>
                <a:gd name="connsiteX79" fmla="*/ 870588 w 2377881"/>
                <a:gd name="connsiteY79" fmla="*/ 462066 h 509406"/>
                <a:gd name="connsiteX80" fmla="*/ 873350 w 2377881"/>
                <a:gd name="connsiteY80" fmla="*/ 463400 h 509406"/>
                <a:gd name="connsiteX81" fmla="*/ 872969 w 2377881"/>
                <a:gd name="connsiteY81" fmla="*/ 469305 h 509406"/>
                <a:gd name="connsiteX82" fmla="*/ 870016 w 2377881"/>
                <a:gd name="connsiteY82" fmla="*/ 470639 h 509406"/>
                <a:gd name="connsiteX83" fmla="*/ 862206 w 2377881"/>
                <a:gd name="connsiteY83" fmla="*/ 472734 h 509406"/>
                <a:gd name="connsiteX84" fmla="*/ 869254 w 2377881"/>
                <a:gd name="connsiteY84" fmla="*/ 467781 h 509406"/>
                <a:gd name="connsiteX85" fmla="*/ 868587 w 2377881"/>
                <a:gd name="connsiteY85" fmla="*/ 462923 h 509406"/>
                <a:gd name="connsiteX86" fmla="*/ 870588 w 2377881"/>
                <a:gd name="connsiteY86" fmla="*/ 462066 h 509406"/>
                <a:gd name="connsiteX87" fmla="*/ 685231 w 2377881"/>
                <a:gd name="connsiteY87" fmla="*/ 462066 h 509406"/>
                <a:gd name="connsiteX88" fmla="*/ 687898 w 2377881"/>
                <a:gd name="connsiteY88" fmla="*/ 464257 h 509406"/>
                <a:gd name="connsiteX89" fmla="*/ 685421 w 2377881"/>
                <a:gd name="connsiteY89" fmla="*/ 467210 h 509406"/>
                <a:gd name="connsiteX90" fmla="*/ 690565 w 2377881"/>
                <a:gd name="connsiteY90" fmla="*/ 469686 h 509406"/>
                <a:gd name="connsiteX91" fmla="*/ 690184 w 2377881"/>
                <a:gd name="connsiteY91" fmla="*/ 471877 h 509406"/>
                <a:gd name="connsiteX92" fmla="*/ 689707 w 2377881"/>
                <a:gd name="connsiteY92" fmla="*/ 472067 h 509406"/>
                <a:gd name="connsiteX93" fmla="*/ 680278 w 2377881"/>
                <a:gd name="connsiteY93" fmla="*/ 468067 h 509406"/>
                <a:gd name="connsiteX94" fmla="*/ 685231 w 2377881"/>
                <a:gd name="connsiteY94" fmla="*/ 462066 h 509406"/>
                <a:gd name="connsiteX95" fmla="*/ 571312 w 2377881"/>
                <a:gd name="connsiteY95" fmla="*/ 461114 h 509406"/>
                <a:gd name="connsiteX96" fmla="*/ 574932 w 2377881"/>
                <a:gd name="connsiteY96" fmla="*/ 469686 h 509406"/>
                <a:gd name="connsiteX97" fmla="*/ 569217 w 2377881"/>
                <a:gd name="connsiteY97" fmla="*/ 466067 h 509406"/>
                <a:gd name="connsiteX98" fmla="*/ 564359 w 2377881"/>
                <a:gd name="connsiteY98" fmla="*/ 465209 h 509406"/>
                <a:gd name="connsiteX99" fmla="*/ 560073 w 2377881"/>
                <a:gd name="connsiteY99" fmla="*/ 464543 h 509406"/>
                <a:gd name="connsiteX100" fmla="*/ 557120 w 2377881"/>
                <a:gd name="connsiteY100" fmla="*/ 468353 h 509406"/>
                <a:gd name="connsiteX101" fmla="*/ 551977 w 2377881"/>
                <a:gd name="connsiteY101" fmla="*/ 466257 h 509406"/>
                <a:gd name="connsiteX102" fmla="*/ 554167 w 2377881"/>
                <a:gd name="connsiteY102" fmla="*/ 471591 h 509406"/>
                <a:gd name="connsiteX103" fmla="*/ 556930 w 2377881"/>
                <a:gd name="connsiteY103" fmla="*/ 478068 h 509406"/>
                <a:gd name="connsiteX104" fmla="*/ 555501 w 2377881"/>
                <a:gd name="connsiteY104" fmla="*/ 478449 h 509406"/>
                <a:gd name="connsiteX105" fmla="*/ 553691 w 2377881"/>
                <a:gd name="connsiteY105" fmla="*/ 478925 h 509406"/>
                <a:gd name="connsiteX106" fmla="*/ 549405 w 2377881"/>
                <a:gd name="connsiteY106" fmla="*/ 474068 h 509406"/>
                <a:gd name="connsiteX107" fmla="*/ 548548 w 2377881"/>
                <a:gd name="connsiteY107" fmla="*/ 472353 h 509406"/>
                <a:gd name="connsiteX108" fmla="*/ 547786 w 2377881"/>
                <a:gd name="connsiteY108" fmla="*/ 470924 h 509406"/>
                <a:gd name="connsiteX109" fmla="*/ 543499 w 2377881"/>
                <a:gd name="connsiteY109" fmla="*/ 467305 h 509406"/>
                <a:gd name="connsiteX110" fmla="*/ 537880 w 2377881"/>
                <a:gd name="connsiteY110" fmla="*/ 465590 h 509406"/>
                <a:gd name="connsiteX111" fmla="*/ 533212 w 2377881"/>
                <a:gd name="connsiteY111" fmla="*/ 476354 h 509406"/>
                <a:gd name="connsiteX112" fmla="*/ 530164 w 2377881"/>
                <a:gd name="connsiteY112" fmla="*/ 476830 h 509406"/>
                <a:gd name="connsiteX113" fmla="*/ 527974 w 2377881"/>
                <a:gd name="connsiteY113" fmla="*/ 477211 h 509406"/>
                <a:gd name="connsiteX114" fmla="*/ 522544 w 2377881"/>
                <a:gd name="connsiteY114" fmla="*/ 475306 h 509406"/>
                <a:gd name="connsiteX115" fmla="*/ 521497 w 2377881"/>
                <a:gd name="connsiteY115" fmla="*/ 472639 h 509406"/>
                <a:gd name="connsiteX116" fmla="*/ 521211 w 2377881"/>
                <a:gd name="connsiteY116" fmla="*/ 471877 h 509406"/>
                <a:gd name="connsiteX117" fmla="*/ 520449 w 2377881"/>
                <a:gd name="connsiteY117" fmla="*/ 470258 h 509406"/>
                <a:gd name="connsiteX118" fmla="*/ 521497 w 2377881"/>
                <a:gd name="connsiteY118" fmla="*/ 470448 h 509406"/>
                <a:gd name="connsiteX119" fmla="*/ 527688 w 2377881"/>
                <a:gd name="connsiteY119" fmla="*/ 467400 h 509406"/>
                <a:gd name="connsiteX120" fmla="*/ 544261 w 2377881"/>
                <a:gd name="connsiteY120" fmla="*/ 461876 h 509406"/>
                <a:gd name="connsiteX121" fmla="*/ 552453 w 2377881"/>
                <a:gd name="connsiteY121" fmla="*/ 461590 h 509406"/>
                <a:gd name="connsiteX122" fmla="*/ 571312 w 2377881"/>
                <a:gd name="connsiteY122" fmla="*/ 461114 h 509406"/>
                <a:gd name="connsiteX123" fmla="*/ 701804 w 2377881"/>
                <a:gd name="connsiteY123" fmla="*/ 461019 h 509406"/>
                <a:gd name="connsiteX124" fmla="*/ 705710 w 2377881"/>
                <a:gd name="connsiteY124" fmla="*/ 461590 h 509406"/>
                <a:gd name="connsiteX125" fmla="*/ 705995 w 2377881"/>
                <a:gd name="connsiteY125" fmla="*/ 462543 h 509406"/>
                <a:gd name="connsiteX126" fmla="*/ 706377 w 2377881"/>
                <a:gd name="connsiteY126" fmla="*/ 464162 h 509406"/>
                <a:gd name="connsiteX127" fmla="*/ 694851 w 2377881"/>
                <a:gd name="connsiteY127" fmla="*/ 467972 h 509406"/>
                <a:gd name="connsiteX128" fmla="*/ 692279 w 2377881"/>
                <a:gd name="connsiteY128" fmla="*/ 464162 h 509406"/>
                <a:gd name="connsiteX129" fmla="*/ 692565 w 2377881"/>
                <a:gd name="connsiteY129" fmla="*/ 464257 h 509406"/>
                <a:gd name="connsiteX130" fmla="*/ 696566 w 2377881"/>
                <a:gd name="connsiteY130" fmla="*/ 465686 h 509406"/>
                <a:gd name="connsiteX131" fmla="*/ 701804 w 2377881"/>
                <a:gd name="connsiteY131" fmla="*/ 461019 h 509406"/>
                <a:gd name="connsiteX132" fmla="*/ 418627 w 2377881"/>
                <a:gd name="connsiteY132" fmla="*/ 460733 h 509406"/>
                <a:gd name="connsiteX133" fmla="*/ 423294 w 2377881"/>
                <a:gd name="connsiteY133" fmla="*/ 463972 h 509406"/>
                <a:gd name="connsiteX134" fmla="*/ 416817 w 2377881"/>
                <a:gd name="connsiteY134" fmla="*/ 466448 h 509406"/>
                <a:gd name="connsiteX135" fmla="*/ 412721 w 2377881"/>
                <a:gd name="connsiteY135" fmla="*/ 467115 h 509406"/>
                <a:gd name="connsiteX136" fmla="*/ 412150 w 2377881"/>
                <a:gd name="connsiteY136" fmla="*/ 468544 h 509406"/>
                <a:gd name="connsiteX137" fmla="*/ 409864 w 2377881"/>
                <a:gd name="connsiteY137" fmla="*/ 470258 h 509406"/>
                <a:gd name="connsiteX138" fmla="*/ 407197 w 2377881"/>
                <a:gd name="connsiteY138" fmla="*/ 468925 h 509406"/>
                <a:gd name="connsiteX139" fmla="*/ 406911 w 2377881"/>
                <a:gd name="connsiteY139" fmla="*/ 466258 h 509406"/>
                <a:gd name="connsiteX140" fmla="*/ 418627 w 2377881"/>
                <a:gd name="connsiteY140" fmla="*/ 460733 h 509406"/>
                <a:gd name="connsiteX141" fmla="*/ 432103 w 2377881"/>
                <a:gd name="connsiteY141" fmla="*/ 460002 h 509406"/>
                <a:gd name="connsiteX142" fmla="*/ 433580 w 2377881"/>
                <a:gd name="connsiteY142" fmla="*/ 460066 h 509406"/>
                <a:gd name="connsiteX143" fmla="*/ 438343 w 2377881"/>
                <a:gd name="connsiteY143" fmla="*/ 460257 h 509406"/>
                <a:gd name="connsiteX144" fmla="*/ 446725 w 2377881"/>
                <a:gd name="connsiteY144" fmla="*/ 466924 h 509406"/>
                <a:gd name="connsiteX145" fmla="*/ 445677 w 2377881"/>
                <a:gd name="connsiteY145" fmla="*/ 468829 h 509406"/>
                <a:gd name="connsiteX146" fmla="*/ 444439 w 2377881"/>
                <a:gd name="connsiteY146" fmla="*/ 470925 h 509406"/>
                <a:gd name="connsiteX147" fmla="*/ 437866 w 2377881"/>
                <a:gd name="connsiteY147" fmla="*/ 475687 h 509406"/>
                <a:gd name="connsiteX148" fmla="*/ 429866 w 2377881"/>
                <a:gd name="connsiteY148" fmla="*/ 471401 h 509406"/>
                <a:gd name="connsiteX149" fmla="*/ 437200 w 2377881"/>
                <a:gd name="connsiteY149" fmla="*/ 469687 h 509406"/>
                <a:gd name="connsiteX150" fmla="*/ 439009 w 2377881"/>
                <a:gd name="connsiteY150" fmla="*/ 469306 h 509406"/>
                <a:gd name="connsiteX151" fmla="*/ 435676 w 2377881"/>
                <a:gd name="connsiteY151" fmla="*/ 462162 h 509406"/>
                <a:gd name="connsiteX152" fmla="*/ 794864 w 2377881"/>
                <a:gd name="connsiteY152" fmla="*/ 459685 h 509406"/>
                <a:gd name="connsiteX153" fmla="*/ 790768 w 2377881"/>
                <a:gd name="connsiteY153" fmla="*/ 463400 h 509406"/>
                <a:gd name="connsiteX154" fmla="*/ 788196 w 2377881"/>
                <a:gd name="connsiteY154" fmla="*/ 464162 h 509406"/>
                <a:gd name="connsiteX155" fmla="*/ 786863 w 2377881"/>
                <a:gd name="connsiteY155" fmla="*/ 467972 h 509406"/>
                <a:gd name="connsiteX156" fmla="*/ 786577 w 2377881"/>
                <a:gd name="connsiteY156" fmla="*/ 470448 h 509406"/>
                <a:gd name="connsiteX157" fmla="*/ 783624 w 2377881"/>
                <a:gd name="connsiteY157" fmla="*/ 469305 h 509406"/>
                <a:gd name="connsiteX158" fmla="*/ 783815 w 2377881"/>
                <a:gd name="connsiteY158" fmla="*/ 463305 h 509406"/>
                <a:gd name="connsiteX159" fmla="*/ 786672 w 2377881"/>
                <a:gd name="connsiteY159" fmla="*/ 461971 h 509406"/>
                <a:gd name="connsiteX160" fmla="*/ 794864 w 2377881"/>
                <a:gd name="connsiteY160" fmla="*/ 459685 h 509406"/>
                <a:gd name="connsiteX161" fmla="*/ 759431 w 2377881"/>
                <a:gd name="connsiteY161" fmla="*/ 459304 h 509406"/>
                <a:gd name="connsiteX162" fmla="*/ 761145 w 2377881"/>
                <a:gd name="connsiteY162" fmla="*/ 459970 h 509406"/>
                <a:gd name="connsiteX163" fmla="*/ 764765 w 2377881"/>
                <a:gd name="connsiteY163" fmla="*/ 461399 h 509406"/>
                <a:gd name="connsiteX164" fmla="*/ 766384 w 2377881"/>
                <a:gd name="connsiteY164" fmla="*/ 464352 h 509406"/>
                <a:gd name="connsiteX165" fmla="*/ 769242 w 2377881"/>
                <a:gd name="connsiteY165" fmla="*/ 463971 h 509406"/>
                <a:gd name="connsiteX166" fmla="*/ 774576 w 2377881"/>
                <a:gd name="connsiteY166" fmla="*/ 463304 h 509406"/>
                <a:gd name="connsiteX167" fmla="*/ 774480 w 2377881"/>
                <a:gd name="connsiteY167" fmla="*/ 468924 h 509406"/>
                <a:gd name="connsiteX168" fmla="*/ 769432 w 2377881"/>
                <a:gd name="connsiteY168" fmla="*/ 470734 h 509406"/>
                <a:gd name="connsiteX169" fmla="*/ 761050 w 2377881"/>
                <a:gd name="connsiteY169" fmla="*/ 467305 h 509406"/>
                <a:gd name="connsiteX170" fmla="*/ 755049 w 2377881"/>
                <a:gd name="connsiteY170" fmla="*/ 460351 h 509406"/>
                <a:gd name="connsiteX171" fmla="*/ 759431 w 2377881"/>
                <a:gd name="connsiteY171" fmla="*/ 459304 h 509406"/>
                <a:gd name="connsiteX172" fmla="*/ 604935 w 2377881"/>
                <a:gd name="connsiteY172" fmla="*/ 457209 h 509406"/>
                <a:gd name="connsiteX173" fmla="*/ 605507 w 2377881"/>
                <a:gd name="connsiteY173" fmla="*/ 459780 h 509406"/>
                <a:gd name="connsiteX174" fmla="*/ 606269 w 2377881"/>
                <a:gd name="connsiteY174" fmla="*/ 463114 h 509406"/>
                <a:gd name="connsiteX175" fmla="*/ 597411 w 2377881"/>
                <a:gd name="connsiteY175" fmla="*/ 468639 h 509406"/>
                <a:gd name="connsiteX176" fmla="*/ 593505 w 2377881"/>
                <a:gd name="connsiteY176" fmla="*/ 468448 h 509406"/>
                <a:gd name="connsiteX177" fmla="*/ 592458 w 2377881"/>
                <a:gd name="connsiteY177" fmla="*/ 468353 h 509406"/>
                <a:gd name="connsiteX178" fmla="*/ 583790 w 2377881"/>
                <a:gd name="connsiteY178" fmla="*/ 468829 h 509406"/>
                <a:gd name="connsiteX179" fmla="*/ 575789 w 2377881"/>
                <a:gd name="connsiteY179" fmla="*/ 471401 h 509406"/>
                <a:gd name="connsiteX180" fmla="*/ 581123 w 2377881"/>
                <a:gd name="connsiteY180" fmla="*/ 467972 h 509406"/>
                <a:gd name="connsiteX181" fmla="*/ 582552 w 2377881"/>
                <a:gd name="connsiteY181" fmla="*/ 466924 h 509406"/>
                <a:gd name="connsiteX182" fmla="*/ 584456 w 2377881"/>
                <a:gd name="connsiteY182" fmla="*/ 460638 h 509406"/>
                <a:gd name="connsiteX183" fmla="*/ 593410 w 2377881"/>
                <a:gd name="connsiteY183" fmla="*/ 463686 h 509406"/>
                <a:gd name="connsiteX184" fmla="*/ 599792 w 2377881"/>
                <a:gd name="connsiteY184" fmla="*/ 463305 h 509406"/>
                <a:gd name="connsiteX185" fmla="*/ 604935 w 2377881"/>
                <a:gd name="connsiteY185" fmla="*/ 457209 h 509406"/>
                <a:gd name="connsiteX186" fmla="*/ 427484 w 2377881"/>
                <a:gd name="connsiteY186" fmla="*/ 457209 h 509406"/>
                <a:gd name="connsiteX187" fmla="*/ 432103 w 2377881"/>
                <a:gd name="connsiteY187" fmla="*/ 460002 h 509406"/>
                <a:gd name="connsiteX188" fmla="*/ 429199 w 2377881"/>
                <a:gd name="connsiteY188" fmla="*/ 459876 h 509406"/>
                <a:gd name="connsiteX189" fmla="*/ 427484 w 2377881"/>
                <a:gd name="connsiteY189" fmla="*/ 457209 h 509406"/>
                <a:gd name="connsiteX190" fmla="*/ 841631 w 2377881"/>
                <a:gd name="connsiteY190" fmla="*/ 457018 h 509406"/>
                <a:gd name="connsiteX191" fmla="*/ 844012 w 2377881"/>
                <a:gd name="connsiteY191" fmla="*/ 457875 h 509406"/>
                <a:gd name="connsiteX192" fmla="*/ 845060 w 2377881"/>
                <a:gd name="connsiteY192" fmla="*/ 460447 h 509406"/>
                <a:gd name="connsiteX193" fmla="*/ 841726 w 2377881"/>
                <a:gd name="connsiteY193" fmla="*/ 463495 h 509406"/>
                <a:gd name="connsiteX194" fmla="*/ 840583 w 2377881"/>
                <a:gd name="connsiteY194" fmla="*/ 464352 h 509406"/>
                <a:gd name="connsiteX195" fmla="*/ 840012 w 2377881"/>
                <a:gd name="connsiteY195" fmla="*/ 466734 h 509406"/>
                <a:gd name="connsiteX196" fmla="*/ 839917 w 2377881"/>
                <a:gd name="connsiteY196" fmla="*/ 467496 h 509406"/>
                <a:gd name="connsiteX197" fmla="*/ 837631 w 2377881"/>
                <a:gd name="connsiteY197" fmla="*/ 470258 h 509406"/>
                <a:gd name="connsiteX198" fmla="*/ 835059 w 2377881"/>
                <a:gd name="connsiteY198" fmla="*/ 468829 h 509406"/>
                <a:gd name="connsiteX199" fmla="*/ 834773 w 2377881"/>
                <a:gd name="connsiteY199" fmla="*/ 466734 h 509406"/>
                <a:gd name="connsiteX200" fmla="*/ 841631 w 2377881"/>
                <a:gd name="connsiteY200" fmla="*/ 457018 h 509406"/>
                <a:gd name="connsiteX201" fmla="*/ 896305 w 2377881"/>
                <a:gd name="connsiteY201" fmla="*/ 454161 h 509406"/>
                <a:gd name="connsiteX202" fmla="*/ 893733 w 2377881"/>
                <a:gd name="connsiteY202" fmla="*/ 466448 h 509406"/>
                <a:gd name="connsiteX203" fmla="*/ 887161 w 2377881"/>
                <a:gd name="connsiteY203" fmla="*/ 464162 h 509406"/>
                <a:gd name="connsiteX204" fmla="*/ 886113 w 2377881"/>
                <a:gd name="connsiteY204" fmla="*/ 463781 h 509406"/>
                <a:gd name="connsiteX205" fmla="*/ 887637 w 2377881"/>
                <a:gd name="connsiteY205" fmla="*/ 459400 h 509406"/>
                <a:gd name="connsiteX206" fmla="*/ 896305 w 2377881"/>
                <a:gd name="connsiteY206" fmla="*/ 454161 h 509406"/>
                <a:gd name="connsiteX207" fmla="*/ 1022892 w 2377881"/>
                <a:gd name="connsiteY207" fmla="*/ 453684 h 509406"/>
                <a:gd name="connsiteX208" fmla="*/ 1026131 w 2377881"/>
                <a:gd name="connsiteY208" fmla="*/ 454256 h 509406"/>
                <a:gd name="connsiteX209" fmla="*/ 1033084 w 2377881"/>
                <a:gd name="connsiteY209" fmla="*/ 459685 h 509406"/>
                <a:gd name="connsiteX210" fmla="*/ 1030798 w 2377881"/>
                <a:gd name="connsiteY210" fmla="*/ 466257 h 509406"/>
                <a:gd name="connsiteX211" fmla="*/ 1025369 w 2377881"/>
                <a:gd name="connsiteY211" fmla="*/ 465972 h 509406"/>
                <a:gd name="connsiteX212" fmla="*/ 1025750 w 2377881"/>
                <a:gd name="connsiteY212" fmla="*/ 465210 h 509406"/>
                <a:gd name="connsiteX213" fmla="*/ 1026607 w 2377881"/>
                <a:gd name="connsiteY213" fmla="*/ 463114 h 509406"/>
                <a:gd name="connsiteX214" fmla="*/ 1025655 w 2377881"/>
                <a:gd name="connsiteY214" fmla="*/ 457971 h 509406"/>
                <a:gd name="connsiteX215" fmla="*/ 1018606 w 2377881"/>
                <a:gd name="connsiteY215" fmla="*/ 456066 h 509406"/>
                <a:gd name="connsiteX216" fmla="*/ 1018987 w 2377881"/>
                <a:gd name="connsiteY216" fmla="*/ 455780 h 509406"/>
                <a:gd name="connsiteX217" fmla="*/ 1022892 w 2377881"/>
                <a:gd name="connsiteY217" fmla="*/ 453684 h 509406"/>
                <a:gd name="connsiteX218" fmla="*/ 637796 w 2377881"/>
                <a:gd name="connsiteY218" fmla="*/ 449493 h 509406"/>
                <a:gd name="connsiteX219" fmla="*/ 642940 w 2377881"/>
                <a:gd name="connsiteY219" fmla="*/ 455399 h 509406"/>
                <a:gd name="connsiteX220" fmla="*/ 647798 w 2377881"/>
                <a:gd name="connsiteY220" fmla="*/ 466924 h 509406"/>
                <a:gd name="connsiteX221" fmla="*/ 650369 w 2377881"/>
                <a:gd name="connsiteY221" fmla="*/ 466638 h 509406"/>
                <a:gd name="connsiteX222" fmla="*/ 652369 w 2377881"/>
                <a:gd name="connsiteY222" fmla="*/ 466448 h 509406"/>
                <a:gd name="connsiteX223" fmla="*/ 655608 w 2377881"/>
                <a:gd name="connsiteY223" fmla="*/ 464828 h 509406"/>
                <a:gd name="connsiteX224" fmla="*/ 655132 w 2377881"/>
                <a:gd name="connsiteY224" fmla="*/ 463400 h 509406"/>
                <a:gd name="connsiteX225" fmla="*/ 654656 w 2377881"/>
                <a:gd name="connsiteY225" fmla="*/ 461876 h 509406"/>
                <a:gd name="connsiteX226" fmla="*/ 656846 w 2377881"/>
                <a:gd name="connsiteY226" fmla="*/ 458827 h 509406"/>
                <a:gd name="connsiteX227" fmla="*/ 667609 w 2377881"/>
                <a:gd name="connsiteY227" fmla="*/ 462828 h 509406"/>
                <a:gd name="connsiteX228" fmla="*/ 675134 w 2377881"/>
                <a:gd name="connsiteY228" fmla="*/ 469877 h 509406"/>
                <a:gd name="connsiteX229" fmla="*/ 663609 w 2377881"/>
                <a:gd name="connsiteY229" fmla="*/ 467114 h 509406"/>
                <a:gd name="connsiteX230" fmla="*/ 660751 w 2377881"/>
                <a:gd name="connsiteY230" fmla="*/ 468448 h 509406"/>
                <a:gd name="connsiteX231" fmla="*/ 658084 w 2377881"/>
                <a:gd name="connsiteY231" fmla="*/ 469781 h 509406"/>
                <a:gd name="connsiteX232" fmla="*/ 652750 w 2377881"/>
                <a:gd name="connsiteY232" fmla="*/ 473401 h 509406"/>
                <a:gd name="connsiteX233" fmla="*/ 653131 w 2377881"/>
                <a:gd name="connsiteY233" fmla="*/ 474353 h 509406"/>
                <a:gd name="connsiteX234" fmla="*/ 653417 w 2377881"/>
                <a:gd name="connsiteY234" fmla="*/ 475020 h 509406"/>
                <a:gd name="connsiteX235" fmla="*/ 650750 w 2377881"/>
                <a:gd name="connsiteY235" fmla="*/ 476544 h 509406"/>
                <a:gd name="connsiteX236" fmla="*/ 650274 w 2377881"/>
                <a:gd name="connsiteY236" fmla="*/ 475973 h 509406"/>
                <a:gd name="connsiteX237" fmla="*/ 648750 w 2377881"/>
                <a:gd name="connsiteY237" fmla="*/ 474163 h 509406"/>
                <a:gd name="connsiteX238" fmla="*/ 644464 w 2377881"/>
                <a:gd name="connsiteY238" fmla="*/ 471401 h 509406"/>
                <a:gd name="connsiteX239" fmla="*/ 638368 w 2377881"/>
                <a:gd name="connsiteY239" fmla="*/ 470924 h 509406"/>
                <a:gd name="connsiteX240" fmla="*/ 640940 w 2377881"/>
                <a:gd name="connsiteY240" fmla="*/ 460066 h 509406"/>
                <a:gd name="connsiteX241" fmla="*/ 639415 w 2377881"/>
                <a:gd name="connsiteY241" fmla="*/ 451589 h 509406"/>
                <a:gd name="connsiteX242" fmla="*/ 633796 w 2377881"/>
                <a:gd name="connsiteY242" fmla="*/ 449779 h 509406"/>
                <a:gd name="connsiteX243" fmla="*/ 637796 w 2377881"/>
                <a:gd name="connsiteY243" fmla="*/ 449493 h 509406"/>
                <a:gd name="connsiteX244" fmla="*/ 920593 w 2377881"/>
                <a:gd name="connsiteY244" fmla="*/ 449207 h 509406"/>
                <a:gd name="connsiteX245" fmla="*/ 920784 w 2377881"/>
                <a:gd name="connsiteY245" fmla="*/ 449398 h 509406"/>
                <a:gd name="connsiteX246" fmla="*/ 927356 w 2377881"/>
                <a:gd name="connsiteY246" fmla="*/ 450064 h 509406"/>
                <a:gd name="connsiteX247" fmla="*/ 929928 w 2377881"/>
                <a:gd name="connsiteY247" fmla="*/ 450636 h 509406"/>
                <a:gd name="connsiteX248" fmla="*/ 933928 w 2377881"/>
                <a:gd name="connsiteY248" fmla="*/ 454065 h 509406"/>
                <a:gd name="connsiteX249" fmla="*/ 927833 w 2377881"/>
                <a:gd name="connsiteY249" fmla="*/ 452922 h 509406"/>
                <a:gd name="connsiteX250" fmla="*/ 923642 w 2377881"/>
                <a:gd name="connsiteY250" fmla="*/ 453779 h 509406"/>
                <a:gd name="connsiteX251" fmla="*/ 920212 w 2377881"/>
                <a:gd name="connsiteY251" fmla="*/ 454541 h 509406"/>
                <a:gd name="connsiteX252" fmla="*/ 919069 w 2377881"/>
                <a:gd name="connsiteY252" fmla="*/ 453303 h 509406"/>
                <a:gd name="connsiteX253" fmla="*/ 920593 w 2377881"/>
                <a:gd name="connsiteY253" fmla="*/ 449207 h 509406"/>
                <a:gd name="connsiteX254" fmla="*/ 873445 w 2377881"/>
                <a:gd name="connsiteY254" fmla="*/ 447969 h 509406"/>
                <a:gd name="connsiteX255" fmla="*/ 877636 w 2377881"/>
                <a:gd name="connsiteY255" fmla="*/ 451303 h 509406"/>
                <a:gd name="connsiteX256" fmla="*/ 881827 w 2377881"/>
                <a:gd name="connsiteY256" fmla="*/ 449969 h 509406"/>
                <a:gd name="connsiteX257" fmla="*/ 885923 w 2377881"/>
                <a:gd name="connsiteY257" fmla="*/ 448445 h 509406"/>
                <a:gd name="connsiteX258" fmla="*/ 889542 w 2377881"/>
                <a:gd name="connsiteY258" fmla="*/ 454160 h 509406"/>
                <a:gd name="connsiteX259" fmla="*/ 880208 w 2377881"/>
                <a:gd name="connsiteY259" fmla="*/ 455399 h 509406"/>
                <a:gd name="connsiteX260" fmla="*/ 873445 w 2377881"/>
                <a:gd name="connsiteY260" fmla="*/ 447969 h 509406"/>
                <a:gd name="connsiteX261" fmla="*/ 957455 w 2377881"/>
                <a:gd name="connsiteY261" fmla="*/ 447874 h 509406"/>
                <a:gd name="connsiteX262" fmla="*/ 959075 w 2377881"/>
                <a:gd name="connsiteY262" fmla="*/ 450541 h 509406"/>
                <a:gd name="connsiteX263" fmla="*/ 964885 w 2377881"/>
                <a:gd name="connsiteY263" fmla="*/ 448922 h 509406"/>
                <a:gd name="connsiteX264" fmla="*/ 971171 w 2377881"/>
                <a:gd name="connsiteY264" fmla="*/ 449112 h 509406"/>
                <a:gd name="connsiteX265" fmla="*/ 968790 w 2377881"/>
                <a:gd name="connsiteY265" fmla="*/ 452065 h 509406"/>
                <a:gd name="connsiteX266" fmla="*/ 956789 w 2377881"/>
                <a:gd name="connsiteY266" fmla="*/ 453303 h 509406"/>
                <a:gd name="connsiteX267" fmla="*/ 957455 w 2377881"/>
                <a:gd name="connsiteY267" fmla="*/ 447874 h 509406"/>
                <a:gd name="connsiteX268" fmla="*/ 1040800 w 2377881"/>
                <a:gd name="connsiteY268" fmla="*/ 447112 h 509406"/>
                <a:gd name="connsiteX269" fmla="*/ 1048610 w 2377881"/>
                <a:gd name="connsiteY269" fmla="*/ 453970 h 509406"/>
                <a:gd name="connsiteX270" fmla="*/ 1047086 w 2377881"/>
                <a:gd name="connsiteY270" fmla="*/ 456351 h 509406"/>
                <a:gd name="connsiteX271" fmla="*/ 1041371 w 2377881"/>
                <a:gd name="connsiteY271" fmla="*/ 460447 h 509406"/>
                <a:gd name="connsiteX272" fmla="*/ 1039847 w 2377881"/>
                <a:gd name="connsiteY272" fmla="*/ 456637 h 509406"/>
                <a:gd name="connsiteX273" fmla="*/ 1039180 w 2377881"/>
                <a:gd name="connsiteY273" fmla="*/ 447684 h 509406"/>
                <a:gd name="connsiteX274" fmla="*/ 1039942 w 2377881"/>
                <a:gd name="connsiteY274" fmla="*/ 447398 h 509406"/>
                <a:gd name="connsiteX275" fmla="*/ 1374017 w 2377881"/>
                <a:gd name="connsiteY275" fmla="*/ 444507 h 509406"/>
                <a:gd name="connsiteX276" fmla="*/ 1374269 w 2377881"/>
                <a:gd name="connsiteY276" fmla="*/ 445873 h 509406"/>
                <a:gd name="connsiteX277" fmla="*/ 1374079 w 2377881"/>
                <a:gd name="connsiteY277" fmla="*/ 446564 h 509406"/>
                <a:gd name="connsiteX278" fmla="*/ 1105093 w 2377881"/>
                <a:gd name="connsiteY278" fmla="*/ 444445 h 509406"/>
                <a:gd name="connsiteX279" fmla="*/ 1109856 w 2377881"/>
                <a:gd name="connsiteY279" fmla="*/ 451588 h 509406"/>
                <a:gd name="connsiteX280" fmla="*/ 1105379 w 2377881"/>
                <a:gd name="connsiteY280" fmla="*/ 451207 h 509406"/>
                <a:gd name="connsiteX281" fmla="*/ 1097759 w 2377881"/>
                <a:gd name="connsiteY281" fmla="*/ 450541 h 509406"/>
                <a:gd name="connsiteX282" fmla="*/ 1092235 w 2377881"/>
                <a:gd name="connsiteY282" fmla="*/ 454065 h 509406"/>
                <a:gd name="connsiteX283" fmla="*/ 1095854 w 2377881"/>
                <a:gd name="connsiteY283" fmla="*/ 445302 h 509406"/>
                <a:gd name="connsiteX284" fmla="*/ 1105093 w 2377881"/>
                <a:gd name="connsiteY284" fmla="*/ 444445 h 509406"/>
                <a:gd name="connsiteX285" fmla="*/ 667800 w 2377881"/>
                <a:gd name="connsiteY285" fmla="*/ 442921 h 509406"/>
                <a:gd name="connsiteX286" fmla="*/ 679326 w 2377881"/>
                <a:gd name="connsiteY286" fmla="*/ 445683 h 509406"/>
                <a:gd name="connsiteX287" fmla="*/ 682755 w 2377881"/>
                <a:gd name="connsiteY287" fmla="*/ 452541 h 509406"/>
                <a:gd name="connsiteX288" fmla="*/ 680088 w 2377881"/>
                <a:gd name="connsiteY288" fmla="*/ 451589 h 509406"/>
                <a:gd name="connsiteX289" fmla="*/ 671039 w 2377881"/>
                <a:gd name="connsiteY289" fmla="*/ 449779 h 509406"/>
                <a:gd name="connsiteX290" fmla="*/ 668277 w 2377881"/>
                <a:gd name="connsiteY290" fmla="*/ 450160 h 509406"/>
                <a:gd name="connsiteX291" fmla="*/ 662752 w 2377881"/>
                <a:gd name="connsiteY291" fmla="*/ 449874 h 509406"/>
                <a:gd name="connsiteX292" fmla="*/ 663323 w 2377881"/>
                <a:gd name="connsiteY292" fmla="*/ 449779 h 509406"/>
                <a:gd name="connsiteX293" fmla="*/ 670563 w 2377881"/>
                <a:gd name="connsiteY293" fmla="*/ 449112 h 509406"/>
                <a:gd name="connsiteX294" fmla="*/ 667800 w 2377881"/>
                <a:gd name="connsiteY294" fmla="*/ 442921 h 509406"/>
                <a:gd name="connsiteX295" fmla="*/ 860967 w 2377881"/>
                <a:gd name="connsiteY295" fmla="*/ 442540 h 509406"/>
                <a:gd name="connsiteX296" fmla="*/ 867920 w 2377881"/>
                <a:gd name="connsiteY296" fmla="*/ 446350 h 509406"/>
                <a:gd name="connsiteX297" fmla="*/ 862110 w 2377881"/>
                <a:gd name="connsiteY297" fmla="*/ 449588 h 509406"/>
                <a:gd name="connsiteX298" fmla="*/ 861253 w 2377881"/>
                <a:gd name="connsiteY298" fmla="*/ 450064 h 509406"/>
                <a:gd name="connsiteX299" fmla="*/ 857919 w 2377881"/>
                <a:gd name="connsiteY299" fmla="*/ 451969 h 509406"/>
                <a:gd name="connsiteX300" fmla="*/ 853347 w 2377881"/>
                <a:gd name="connsiteY300" fmla="*/ 444826 h 509406"/>
                <a:gd name="connsiteX301" fmla="*/ 854490 w 2377881"/>
                <a:gd name="connsiteY301" fmla="*/ 445302 h 509406"/>
                <a:gd name="connsiteX302" fmla="*/ 856109 w 2377881"/>
                <a:gd name="connsiteY302" fmla="*/ 446064 h 509406"/>
                <a:gd name="connsiteX303" fmla="*/ 860300 w 2377881"/>
                <a:gd name="connsiteY303" fmla="*/ 444349 h 509406"/>
                <a:gd name="connsiteX304" fmla="*/ 860681 w 2377881"/>
                <a:gd name="connsiteY304" fmla="*/ 443111 h 509406"/>
                <a:gd name="connsiteX305" fmla="*/ 1357410 w 2377881"/>
                <a:gd name="connsiteY305" fmla="*/ 441492 h 509406"/>
                <a:gd name="connsiteX306" fmla="*/ 1358172 w 2377881"/>
                <a:gd name="connsiteY306" fmla="*/ 444159 h 509406"/>
                <a:gd name="connsiteX307" fmla="*/ 1356457 w 2377881"/>
                <a:gd name="connsiteY307" fmla="*/ 444826 h 509406"/>
                <a:gd name="connsiteX308" fmla="*/ 1354933 w 2377881"/>
                <a:gd name="connsiteY308" fmla="*/ 445016 h 509406"/>
                <a:gd name="connsiteX309" fmla="*/ 1347599 w 2377881"/>
                <a:gd name="connsiteY309" fmla="*/ 444540 h 509406"/>
                <a:gd name="connsiteX310" fmla="*/ 1350838 w 2377881"/>
                <a:gd name="connsiteY310" fmla="*/ 442254 h 509406"/>
                <a:gd name="connsiteX311" fmla="*/ 58391 w 2377881"/>
                <a:gd name="connsiteY311" fmla="*/ 440539 h 509406"/>
                <a:gd name="connsiteX312" fmla="*/ 55914 w 2377881"/>
                <a:gd name="connsiteY312" fmla="*/ 441111 h 509406"/>
                <a:gd name="connsiteX313" fmla="*/ 53819 w 2377881"/>
                <a:gd name="connsiteY313" fmla="*/ 441587 h 509406"/>
                <a:gd name="connsiteX314" fmla="*/ 58200 w 2377881"/>
                <a:gd name="connsiteY314" fmla="*/ 447302 h 509406"/>
                <a:gd name="connsiteX315" fmla="*/ 63820 w 2377881"/>
                <a:gd name="connsiteY315" fmla="*/ 441778 h 509406"/>
                <a:gd name="connsiteX316" fmla="*/ 58391 w 2377881"/>
                <a:gd name="connsiteY316" fmla="*/ 440539 h 509406"/>
                <a:gd name="connsiteX317" fmla="*/ 1224823 w 2377881"/>
                <a:gd name="connsiteY317" fmla="*/ 439397 h 509406"/>
                <a:gd name="connsiteX318" fmla="*/ 1236443 w 2377881"/>
                <a:gd name="connsiteY318" fmla="*/ 439397 h 509406"/>
                <a:gd name="connsiteX319" fmla="*/ 1231871 w 2377881"/>
                <a:gd name="connsiteY319" fmla="*/ 440730 h 509406"/>
                <a:gd name="connsiteX320" fmla="*/ 1224823 w 2377881"/>
                <a:gd name="connsiteY320" fmla="*/ 439397 h 509406"/>
                <a:gd name="connsiteX321" fmla="*/ 811627 w 2377881"/>
                <a:gd name="connsiteY321" fmla="*/ 438825 h 509406"/>
                <a:gd name="connsiteX322" fmla="*/ 814390 w 2377881"/>
                <a:gd name="connsiteY322" fmla="*/ 441112 h 509406"/>
                <a:gd name="connsiteX323" fmla="*/ 815533 w 2377881"/>
                <a:gd name="connsiteY323" fmla="*/ 441207 h 509406"/>
                <a:gd name="connsiteX324" fmla="*/ 816104 w 2377881"/>
                <a:gd name="connsiteY324" fmla="*/ 441302 h 509406"/>
                <a:gd name="connsiteX325" fmla="*/ 814961 w 2377881"/>
                <a:gd name="connsiteY325" fmla="*/ 446160 h 509406"/>
                <a:gd name="connsiteX326" fmla="*/ 807817 w 2377881"/>
                <a:gd name="connsiteY326" fmla="*/ 446445 h 509406"/>
                <a:gd name="connsiteX327" fmla="*/ 806293 w 2377881"/>
                <a:gd name="connsiteY327" fmla="*/ 444064 h 509406"/>
                <a:gd name="connsiteX328" fmla="*/ 805912 w 2377881"/>
                <a:gd name="connsiteY328" fmla="*/ 443493 h 509406"/>
                <a:gd name="connsiteX329" fmla="*/ 800959 w 2377881"/>
                <a:gd name="connsiteY329" fmla="*/ 444255 h 509406"/>
                <a:gd name="connsiteX330" fmla="*/ 796101 w 2377881"/>
                <a:gd name="connsiteY330" fmla="*/ 440731 h 509406"/>
                <a:gd name="connsiteX331" fmla="*/ 799626 w 2377881"/>
                <a:gd name="connsiteY331" fmla="*/ 438921 h 509406"/>
                <a:gd name="connsiteX332" fmla="*/ 811627 w 2377881"/>
                <a:gd name="connsiteY332" fmla="*/ 438825 h 509406"/>
                <a:gd name="connsiteX333" fmla="*/ 822010 w 2377881"/>
                <a:gd name="connsiteY333" fmla="*/ 437968 h 509406"/>
                <a:gd name="connsiteX334" fmla="*/ 826201 w 2377881"/>
                <a:gd name="connsiteY334" fmla="*/ 439682 h 509406"/>
                <a:gd name="connsiteX335" fmla="*/ 833059 w 2377881"/>
                <a:gd name="connsiteY335" fmla="*/ 447588 h 509406"/>
                <a:gd name="connsiteX336" fmla="*/ 826487 w 2377881"/>
                <a:gd name="connsiteY336" fmla="*/ 449779 h 509406"/>
                <a:gd name="connsiteX337" fmla="*/ 823915 w 2377881"/>
                <a:gd name="connsiteY337" fmla="*/ 447207 h 509406"/>
                <a:gd name="connsiteX338" fmla="*/ 822106 w 2377881"/>
                <a:gd name="connsiteY338" fmla="*/ 445302 h 509406"/>
                <a:gd name="connsiteX339" fmla="*/ 822010 w 2377881"/>
                <a:gd name="connsiteY339" fmla="*/ 437968 h 509406"/>
                <a:gd name="connsiteX340" fmla="*/ 1300165 w 2377881"/>
                <a:gd name="connsiteY340" fmla="*/ 436729 h 509406"/>
                <a:gd name="connsiteX341" fmla="*/ 1301880 w 2377881"/>
                <a:gd name="connsiteY341" fmla="*/ 444349 h 509406"/>
                <a:gd name="connsiteX342" fmla="*/ 1298546 w 2377881"/>
                <a:gd name="connsiteY342" fmla="*/ 444159 h 509406"/>
                <a:gd name="connsiteX343" fmla="*/ 1298737 w 2377881"/>
                <a:gd name="connsiteY343" fmla="*/ 441778 h 509406"/>
                <a:gd name="connsiteX344" fmla="*/ 1298927 w 2377881"/>
                <a:gd name="connsiteY344" fmla="*/ 439492 h 509406"/>
                <a:gd name="connsiteX345" fmla="*/ 1300165 w 2377881"/>
                <a:gd name="connsiteY345" fmla="*/ 436729 h 509406"/>
                <a:gd name="connsiteX346" fmla="*/ 1043847 w 2377881"/>
                <a:gd name="connsiteY346" fmla="*/ 436253 h 509406"/>
                <a:gd name="connsiteX347" fmla="*/ 1053563 w 2377881"/>
                <a:gd name="connsiteY347" fmla="*/ 436444 h 509406"/>
                <a:gd name="connsiteX348" fmla="*/ 1056706 w 2377881"/>
                <a:gd name="connsiteY348" fmla="*/ 443302 h 509406"/>
                <a:gd name="connsiteX349" fmla="*/ 1053467 w 2377881"/>
                <a:gd name="connsiteY349" fmla="*/ 444540 h 509406"/>
                <a:gd name="connsiteX350" fmla="*/ 1050896 w 2377881"/>
                <a:gd name="connsiteY350" fmla="*/ 445492 h 509406"/>
                <a:gd name="connsiteX351" fmla="*/ 1043466 w 2377881"/>
                <a:gd name="connsiteY351" fmla="*/ 439301 h 509406"/>
                <a:gd name="connsiteX352" fmla="*/ 1043847 w 2377881"/>
                <a:gd name="connsiteY352" fmla="*/ 436253 h 509406"/>
                <a:gd name="connsiteX353" fmla="*/ 725617 w 2377881"/>
                <a:gd name="connsiteY353" fmla="*/ 435873 h 509406"/>
                <a:gd name="connsiteX354" fmla="*/ 728760 w 2377881"/>
                <a:gd name="connsiteY354" fmla="*/ 436254 h 509406"/>
                <a:gd name="connsiteX355" fmla="*/ 729046 w 2377881"/>
                <a:gd name="connsiteY355" fmla="*/ 441588 h 509406"/>
                <a:gd name="connsiteX356" fmla="*/ 730380 w 2377881"/>
                <a:gd name="connsiteY356" fmla="*/ 442540 h 509406"/>
                <a:gd name="connsiteX357" fmla="*/ 734475 w 2377881"/>
                <a:gd name="connsiteY357" fmla="*/ 441874 h 509406"/>
                <a:gd name="connsiteX358" fmla="*/ 744953 w 2377881"/>
                <a:gd name="connsiteY358" fmla="*/ 440064 h 509406"/>
                <a:gd name="connsiteX359" fmla="*/ 747239 w 2377881"/>
                <a:gd name="connsiteY359" fmla="*/ 441397 h 509406"/>
                <a:gd name="connsiteX360" fmla="*/ 748001 w 2377881"/>
                <a:gd name="connsiteY360" fmla="*/ 446636 h 509406"/>
                <a:gd name="connsiteX361" fmla="*/ 746667 w 2377881"/>
                <a:gd name="connsiteY361" fmla="*/ 452923 h 509406"/>
                <a:gd name="connsiteX362" fmla="*/ 737809 w 2377881"/>
                <a:gd name="connsiteY362" fmla="*/ 449779 h 509406"/>
                <a:gd name="connsiteX363" fmla="*/ 738190 w 2377881"/>
                <a:gd name="connsiteY363" fmla="*/ 449589 h 509406"/>
                <a:gd name="connsiteX364" fmla="*/ 740381 w 2377881"/>
                <a:gd name="connsiteY364" fmla="*/ 448636 h 509406"/>
                <a:gd name="connsiteX365" fmla="*/ 740571 w 2377881"/>
                <a:gd name="connsiteY365" fmla="*/ 445779 h 509406"/>
                <a:gd name="connsiteX366" fmla="*/ 738476 w 2377881"/>
                <a:gd name="connsiteY366" fmla="*/ 445207 h 509406"/>
                <a:gd name="connsiteX367" fmla="*/ 735713 w 2377881"/>
                <a:gd name="connsiteY367" fmla="*/ 444445 h 509406"/>
                <a:gd name="connsiteX368" fmla="*/ 722283 w 2377881"/>
                <a:gd name="connsiteY368" fmla="*/ 444160 h 509406"/>
                <a:gd name="connsiteX369" fmla="*/ 720378 w 2377881"/>
                <a:gd name="connsiteY369" fmla="*/ 445588 h 509406"/>
                <a:gd name="connsiteX370" fmla="*/ 715711 w 2377881"/>
                <a:gd name="connsiteY370" fmla="*/ 443398 h 509406"/>
                <a:gd name="connsiteX371" fmla="*/ 717806 w 2377881"/>
                <a:gd name="connsiteY371" fmla="*/ 439207 h 509406"/>
                <a:gd name="connsiteX372" fmla="*/ 719426 w 2377881"/>
                <a:gd name="connsiteY372" fmla="*/ 437873 h 509406"/>
                <a:gd name="connsiteX373" fmla="*/ 725617 w 2377881"/>
                <a:gd name="connsiteY373" fmla="*/ 435873 h 509406"/>
                <a:gd name="connsiteX374" fmla="*/ 1209963 w 2377881"/>
                <a:gd name="connsiteY374" fmla="*/ 435301 h 509406"/>
                <a:gd name="connsiteX375" fmla="*/ 1219012 w 2377881"/>
                <a:gd name="connsiteY375" fmla="*/ 435682 h 509406"/>
                <a:gd name="connsiteX376" fmla="*/ 1216726 w 2377881"/>
                <a:gd name="connsiteY376" fmla="*/ 436634 h 509406"/>
                <a:gd name="connsiteX377" fmla="*/ 1211297 w 2377881"/>
                <a:gd name="connsiteY377" fmla="*/ 441778 h 509406"/>
                <a:gd name="connsiteX378" fmla="*/ 1211106 w 2377881"/>
                <a:gd name="connsiteY378" fmla="*/ 444064 h 509406"/>
                <a:gd name="connsiteX379" fmla="*/ 1211773 w 2377881"/>
                <a:gd name="connsiteY379" fmla="*/ 447207 h 509406"/>
                <a:gd name="connsiteX380" fmla="*/ 1208725 w 2377881"/>
                <a:gd name="connsiteY380" fmla="*/ 445207 h 509406"/>
                <a:gd name="connsiteX381" fmla="*/ 1207392 w 2377881"/>
                <a:gd name="connsiteY381" fmla="*/ 442254 h 509406"/>
                <a:gd name="connsiteX382" fmla="*/ 1209963 w 2377881"/>
                <a:gd name="connsiteY382" fmla="*/ 435301 h 509406"/>
                <a:gd name="connsiteX383" fmla="*/ 1152242 w 2377881"/>
                <a:gd name="connsiteY383" fmla="*/ 435301 h 509406"/>
                <a:gd name="connsiteX384" fmla="*/ 1156052 w 2377881"/>
                <a:gd name="connsiteY384" fmla="*/ 436063 h 509406"/>
                <a:gd name="connsiteX385" fmla="*/ 1155957 w 2377881"/>
                <a:gd name="connsiteY385" fmla="*/ 436634 h 509406"/>
                <a:gd name="connsiteX386" fmla="*/ 1155481 w 2377881"/>
                <a:gd name="connsiteY386" fmla="*/ 439206 h 509406"/>
                <a:gd name="connsiteX387" fmla="*/ 1148527 w 2377881"/>
                <a:gd name="connsiteY387" fmla="*/ 444826 h 509406"/>
                <a:gd name="connsiteX388" fmla="*/ 1146527 w 2377881"/>
                <a:gd name="connsiteY388" fmla="*/ 443873 h 509406"/>
                <a:gd name="connsiteX389" fmla="*/ 1147480 w 2377881"/>
                <a:gd name="connsiteY389" fmla="*/ 439587 h 509406"/>
                <a:gd name="connsiteX390" fmla="*/ 1148718 w 2377881"/>
                <a:gd name="connsiteY390" fmla="*/ 439206 h 509406"/>
                <a:gd name="connsiteX391" fmla="*/ 1151575 w 2377881"/>
                <a:gd name="connsiteY391" fmla="*/ 437111 h 509406"/>
                <a:gd name="connsiteX392" fmla="*/ 1152052 w 2377881"/>
                <a:gd name="connsiteY392" fmla="*/ 435872 h 509406"/>
                <a:gd name="connsiteX393" fmla="*/ 1007366 w 2377881"/>
                <a:gd name="connsiteY393" fmla="*/ 435111 h 509406"/>
                <a:gd name="connsiteX394" fmla="*/ 1011176 w 2377881"/>
                <a:gd name="connsiteY394" fmla="*/ 438445 h 509406"/>
                <a:gd name="connsiteX395" fmla="*/ 1014415 w 2377881"/>
                <a:gd name="connsiteY395" fmla="*/ 446446 h 509406"/>
                <a:gd name="connsiteX396" fmla="*/ 1015081 w 2377881"/>
                <a:gd name="connsiteY396" fmla="*/ 452828 h 509406"/>
                <a:gd name="connsiteX397" fmla="*/ 1010985 w 2377881"/>
                <a:gd name="connsiteY397" fmla="*/ 454637 h 509406"/>
                <a:gd name="connsiteX398" fmla="*/ 1009366 w 2377881"/>
                <a:gd name="connsiteY398" fmla="*/ 453970 h 509406"/>
                <a:gd name="connsiteX399" fmla="*/ 1008318 w 2377881"/>
                <a:gd name="connsiteY399" fmla="*/ 453494 h 509406"/>
                <a:gd name="connsiteX400" fmla="*/ 1002794 w 2377881"/>
                <a:gd name="connsiteY400" fmla="*/ 453780 h 509406"/>
                <a:gd name="connsiteX401" fmla="*/ 998603 w 2377881"/>
                <a:gd name="connsiteY401" fmla="*/ 461019 h 509406"/>
                <a:gd name="connsiteX402" fmla="*/ 996317 w 2377881"/>
                <a:gd name="connsiteY402" fmla="*/ 460543 h 509406"/>
                <a:gd name="connsiteX403" fmla="*/ 996317 w 2377881"/>
                <a:gd name="connsiteY403" fmla="*/ 459781 h 509406"/>
                <a:gd name="connsiteX404" fmla="*/ 996222 w 2377881"/>
                <a:gd name="connsiteY404" fmla="*/ 458066 h 509406"/>
                <a:gd name="connsiteX405" fmla="*/ 1000127 w 2377881"/>
                <a:gd name="connsiteY405" fmla="*/ 452161 h 509406"/>
                <a:gd name="connsiteX406" fmla="*/ 1008985 w 2377881"/>
                <a:gd name="connsiteY406" fmla="*/ 443779 h 509406"/>
                <a:gd name="connsiteX407" fmla="*/ 1007366 w 2377881"/>
                <a:gd name="connsiteY407" fmla="*/ 435111 h 509406"/>
                <a:gd name="connsiteX408" fmla="*/ 781529 w 2377881"/>
                <a:gd name="connsiteY408" fmla="*/ 434920 h 509406"/>
                <a:gd name="connsiteX409" fmla="*/ 787720 w 2377881"/>
                <a:gd name="connsiteY409" fmla="*/ 436539 h 509406"/>
                <a:gd name="connsiteX410" fmla="*/ 787529 w 2377881"/>
                <a:gd name="connsiteY410" fmla="*/ 436539 h 509406"/>
                <a:gd name="connsiteX411" fmla="*/ 784862 w 2377881"/>
                <a:gd name="connsiteY411" fmla="*/ 436825 h 509406"/>
                <a:gd name="connsiteX412" fmla="*/ 784958 w 2377881"/>
                <a:gd name="connsiteY412" fmla="*/ 442445 h 509406"/>
                <a:gd name="connsiteX413" fmla="*/ 785243 w 2377881"/>
                <a:gd name="connsiteY413" fmla="*/ 443683 h 509406"/>
                <a:gd name="connsiteX414" fmla="*/ 785529 w 2377881"/>
                <a:gd name="connsiteY414" fmla="*/ 444826 h 509406"/>
                <a:gd name="connsiteX415" fmla="*/ 781052 w 2377881"/>
                <a:gd name="connsiteY415" fmla="*/ 446255 h 509406"/>
                <a:gd name="connsiteX416" fmla="*/ 781052 w 2377881"/>
                <a:gd name="connsiteY416" fmla="*/ 445778 h 509406"/>
                <a:gd name="connsiteX417" fmla="*/ 781052 w 2377881"/>
                <a:gd name="connsiteY417" fmla="*/ 443207 h 509406"/>
                <a:gd name="connsiteX418" fmla="*/ 778481 w 2377881"/>
                <a:gd name="connsiteY418" fmla="*/ 436539 h 509406"/>
                <a:gd name="connsiteX419" fmla="*/ 781529 w 2377881"/>
                <a:gd name="connsiteY419" fmla="*/ 434920 h 509406"/>
                <a:gd name="connsiteX420" fmla="*/ 1068231 w 2377881"/>
                <a:gd name="connsiteY420" fmla="*/ 434825 h 509406"/>
                <a:gd name="connsiteX421" fmla="*/ 1071946 w 2377881"/>
                <a:gd name="connsiteY421" fmla="*/ 436539 h 509406"/>
                <a:gd name="connsiteX422" fmla="*/ 1070517 w 2377881"/>
                <a:gd name="connsiteY422" fmla="*/ 438921 h 509406"/>
                <a:gd name="connsiteX423" fmla="*/ 1069660 w 2377881"/>
                <a:gd name="connsiteY423" fmla="*/ 439492 h 509406"/>
                <a:gd name="connsiteX424" fmla="*/ 1065088 w 2377881"/>
                <a:gd name="connsiteY424" fmla="*/ 442921 h 509406"/>
                <a:gd name="connsiteX425" fmla="*/ 1057754 w 2377881"/>
                <a:gd name="connsiteY425" fmla="*/ 445207 h 509406"/>
                <a:gd name="connsiteX426" fmla="*/ 1062707 w 2377881"/>
                <a:gd name="connsiteY426" fmla="*/ 439683 h 509406"/>
                <a:gd name="connsiteX427" fmla="*/ 1064040 w 2377881"/>
                <a:gd name="connsiteY427" fmla="*/ 437206 h 509406"/>
                <a:gd name="connsiteX428" fmla="*/ 1068231 w 2377881"/>
                <a:gd name="connsiteY428" fmla="*/ 434825 h 509406"/>
                <a:gd name="connsiteX429" fmla="*/ 1264828 w 2377881"/>
                <a:gd name="connsiteY429" fmla="*/ 434063 h 509406"/>
                <a:gd name="connsiteX430" fmla="*/ 1273876 w 2377881"/>
                <a:gd name="connsiteY430" fmla="*/ 439207 h 509406"/>
                <a:gd name="connsiteX431" fmla="*/ 1273590 w 2377881"/>
                <a:gd name="connsiteY431" fmla="*/ 447017 h 509406"/>
                <a:gd name="connsiteX432" fmla="*/ 1268638 w 2377881"/>
                <a:gd name="connsiteY432" fmla="*/ 442731 h 509406"/>
                <a:gd name="connsiteX433" fmla="*/ 1259303 w 2377881"/>
                <a:gd name="connsiteY433" fmla="*/ 435778 h 509406"/>
                <a:gd name="connsiteX434" fmla="*/ 1264828 w 2377881"/>
                <a:gd name="connsiteY434" fmla="*/ 434063 h 509406"/>
                <a:gd name="connsiteX435" fmla="*/ 836583 w 2377881"/>
                <a:gd name="connsiteY435" fmla="*/ 434062 h 509406"/>
                <a:gd name="connsiteX436" fmla="*/ 846299 w 2377881"/>
                <a:gd name="connsiteY436" fmla="*/ 439111 h 509406"/>
                <a:gd name="connsiteX437" fmla="*/ 839155 w 2377881"/>
                <a:gd name="connsiteY437" fmla="*/ 438253 h 509406"/>
                <a:gd name="connsiteX438" fmla="*/ 832297 w 2377881"/>
                <a:gd name="connsiteY438" fmla="*/ 437587 h 509406"/>
                <a:gd name="connsiteX439" fmla="*/ 832202 w 2377881"/>
                <a:gd name="connsiteY439" fmla="*/ 437587 h 509406"/>
                <a:gd name="connsiteX440" fmla="*/ 836583 w 2377881"/>
                <a:gd name="connsiteY440" fmla="*/ 434062 h 509406"/>
                <a:gd name="connsiteX441" fmla="*/ 1019463 w 2377881"/>
                <a:gd name="connsiteY441" fmla="*/ 433872 h 509406"/>
                <a:gd name="connsiteX442" fmla="*/ 1018415 w 2377881"/>
                <a:gd name="connsiteY442" fmla="*/ 444159 h 509406"/>
                <a:gd name="connsiteX443" fmla="*/ 1018129 w 2377881"/>
                <a:gd name="connsiteY443" fmla="*/ 443207 h 509406"/>
                <a:gd name="connsiteX444" fmla="*/ 1017844 w 2377881"/>
                <a:gd name="connsiteY444" fmla="*/ 437111 h 509406"/>
                <a:gd name="connsiteX445" fmla="*/ 1017653 w 2377881"/>
                <a:gd name="connsiteY445" fmla="*/ 435682 h 509406"/>
                <a:gd name="connsiteX446" fmla="*/ 1019463 w 2377881"/>
                <a:gd name="connsiteY446" fmla="*/ 433872 h 509406"/>
                <a:gd name="connsiteX447" fmla="*/ 635891 w 2377881"/>
                <a:gd name="connsiteY447" fmla="*/ 433682 h 509406"/>
                <a:gd name="connsiteX448" fmla="*/ 641892 w 2377881"/>
                <a:gd name="connsiteY448" fmla="*/ 434730 h 509406"/>
                <a:gd name="connsiteX449" fmla="*/ 644178 w 2377881"/>
                <a:gd name="connsiteY449" fmla="*/ 436540 h 509406"/>
                <a:gd name="connsiteX450" fmla="*/ 643607 w 2377881"/>
                <a:gd name="connsiteY450" fmla="*/ 438254 h 509406"/>
                <a:gd name="connsiteX451" fmla="*/ 636082 w 2377881"/>
                <a:gd name="connsiteY451" fmla="*/ 445493 h 509406"/>
                <a:gd name="connsiteX452" fmla="*/ 631224 w 2377881"/>
                <a:gd name="connsiteY452" fmla="*/ 454065 h 509406"/>
                <a:gd name="connsiteX453" fmla="*/ 630843 w 2377881"/>
                <a:gd name="connsiteY453" fmla="*/ 456161 h 509406"/>
                <a:gd name="connsiteX454" fmla="*/ 626081 w 2377881"/>
                <a:gd name="connsiteY454" fmla="*/ 457018 h 509406"/>
                <a:gd name="connsiteX455" fmla="*/ 626081 w 2377881"/>
                <a:gd name="connsiteY455" fmla="*/ 449493 h 509406"/>
                <a:gd name="connsiteX456" fmla="*/ 625795 w 2377881"/>
                <a:gd name="connsiteY456" fmla="*/ 446255 h 509406"/>
                <a:gd name="connsiteX457" fmla="*/ 618270 w 2377881"/>
                <a:gd name="connsiteY457" fmla="*/ 452732 h 509406"/>
                <a:gd name="connsiteX458" fmla="*/ 623604 w 2377881"/>
                <a:gd name="connsiteY458" fmla="*/ 456828 h 509406"/>
                <a:gd name="connsiteX459" fmla="*/ 619318 w 2377881"/>
                <a:gd name="connsiteY459" fmla="*/ 457209 h 509406"/>
                <a:gd name="connsiteX460" fmla="*/ 618175 w 2377881"/>
                <a:gd name="connsiteY460" fmla="*/ 456352 h 509406"/>
                <a:gd name="connsiteX461" fmla="*/ 613603 w 2377881"/>
                <a:gd name="connsiteY461" fmla="*/ 452923 h 509406"/>
                <a:gd name="connsiteX462" fmla="*/ 605983 w 2377881"/>
                <a:gd name="connsiteY462" fmla="*/ 443588 h 509406"/>
                <a:gd name="connsiteX463" fmla="*/ 611507 w 2377881"/>
                <a:gd name="connsiteY463" fmla="*/ 443969 h 509406"/>
                <a:gd name="connsiteX464" fmla="*/ 616365 w 2377881"/>
                <a:gd name="connsiteY464" fmla="*/ 440159 h 509406"/>
                <a:gd name="connsiteX465" fmla="*/ 616651 w 2377881"/>
                <a:gd name="connsiteY465" fmla="*/ 435015 h 509406"/>
                <a:gd name="connsiteX466" fmla="*/ 628081 w 2377881"/>
                <a:gd name="connsiteY466" fmla="*/ 436825 h 509406"/>
                <a:gd name="connsiteX467" fmla="*/ 635891 w 2377881"/>
                <a:gd name="connsiteY467" fmla="*/ 433682 h 509406"/>
                <a:gd name="connsiteX468" fmla="*/ 978982 w 2377881"/>
                <a:gd name="connsiteY468" fmla="*/ 433300 h 509406"/>
                <a:gd name="connsiteX469" fmla="*/ 979077 w 2377881"/>
                <a:gd name="connsiteY469" fmla="*/ 433777 h 509406"/>
                <a:gd name="connsiteX470" fmla="*/ 979458 w 2377881"/>
                <a:gd name="connsiteY470" fmla="*/ 435777 h 509406"/>
                <a:gd name="connsiteX471" fmla="*/ 975267 w 2377881"/>
                <a:gd name="connsiteY471" fmla="*/ 441397 h 509406"/>
                <a:gd name="connsiteX472" fmla="*/ 974124 w 2377881"/>
                <a:gd name="connsiteY472" fmla="*/ 442254 h 509406"/>
                <a:gd name="connsiteX473" fmla="*/ 968028 w 2377881"/>
                <a:gd name="connsiteY473" fmla="*/ 441206 h 509406"/>
                <a:gd name="connsiteX474" fmla="*/ 967171 w 2377881"/>
                <a:gd name="connsiteY474" fmla="*/ 440254 h 509406"/>
                <a:gd name="connsiteX475" fmla="*/ 969647 w 2377881"/>
                <a:gd name="connsiteY475" fmla="*/ 437301 h 509406"/>
                <a:gd name="connsiteX476" fmla="*/ 970981 w 2377881"/>
                <a:gd name="connsiteY476" fmla="*/ 437587 h 509406"/>
                <a:gd name="connsiteX477" fmla="*/ 975172 w 2377881"/>
                <a:gd name="connsiteY477" fmla="*/ 434634 h 509406"/>
                <a:gd name="connsiteX478" fmla="*/ 975172 w 2377881"/>
                <a:gd name="connsiteY478" fmla="*/ 433967 h 509406"/>
                <a:gd name="connsiteX479" fmla="*/ 978982 w 2377881"/>
                <a:gd name="connsiteY479" fmla="*/ 433300 h 509406"/>
                <a:gd name="connsiteX480" fmla="*/ 1182531 w 2377881"/>
                <a:gd name="connsiteY480" fmla="*/ 433015 h 509406"/>
                <a:gd name="connsiteX481" fmla="*/ 1187294 w 2377881"/>
                <a:gd name="connsiteY481" fmla="*/ 436254 h 509406"/>
                <a:gd name="connsiteX482" fmla="*/ 1188246 w 2377881"/>
                <a:gd name="connsiteY482" fmla="*/ 437492 h 509406"/>
                <a:gd name="connsiteX483" fmla="*/ 1193771 w 2377881"/>
                <a:gd name="connsiteY483" fmla="*/ 441016 h 509406"/>
                <a:gd name="connsiteX484" fmla="*/ 1198914 w 2377881"/>
                <a:gd name="connsiteY484" fmla="*/ 442159 h 509406"/>
                <a:gd name="connsiteX485" fmla="*/ 1199105 w 2377881"/>
                <a:gd name="connsiteY485" fmla="*/ 443683 h 509406"/>
                <a:gd name="connsiteX486" fmla="*/ 1201105 w 2377881"/>
                <a:gd name="connsiteY486" fmla="*/ 450065 h 509406"/>
                <a:gd name="connsiteX487" fmla="*/ 1200438 w 2377881"/>
                <a:gd name="connsiteY487" fmla="*/ 450732 h 509406"/>
                <a:gd name="connsiteX488" fmla="*/ 1198533 w 2377881"/>
                <a:gd name="connsiteY488" fmla="*/ 452922 h 509406"/>
                <a:gd name="connsiteX489" fmla="*/ 1191389 w 2377881"/>
                <a:gd name="connsiteY489" fmla="*/ 453113 h 509406"/>
                <a:gd name="connsiteX490" fmla="*/ 1188341 w 2377881"/>
                <a:gd name="connsiteY490" fmla="*/ 449017 h 509406"/>
                <a:gd name="connsiteX491" fmla="*/ 1185675 w 2377881"/>
                <a:gd name="connsiteY491" fmla="*/ 450446 h 509406"/>
                <a:gd name="connsiteX492" fmla="*/ 1185008 w 2377881"/>
                <a:gd name="connsiteY492" fmla="*/ 450827 h 509406"/>
                <a:gd name="connsiteX493" fmla="*/ 1183103 w 2377881"/>
                <a:gd name="connsiteY493" fmla="*/ 448350 h 509406"/>
                <a:gd name="connsiteX494" fmla="*/ 1183865 w 2377881"/>
                <a:gd name="connsiteY494" fmla="*/ 447969 h 509406"/>
                <a:gd name="connsiteX495" fmla="*/ 1185770 w 2377881"/>
                <a:gd name="connsiteY495" fmla="*/ 446921 h 509406"/>
                <a:gd name="connsiteX496" fmla="*/ 1188056 w 2377881"/>
                <a:gd name="connsiteY496" fmla="*/ 442921 h 509406"/>
                <a:gd name="connsiteX497" fmla="*/ 1183293 w 2377881"/>
                <a:gd name="connsiteY497" fmla="*/ 433872 h 509406"/>
                <a:gd name="connsiteX498" fmla="*/ 1182531 w 2377881"/>
                <a:gd name="connsiteY498" fmla="*/ 433015 h 509406"/>
                <a:gd name="connsiteX499" fmla="*/ 1372840 w 2377881"/>
                <a:gd name="connsiteY499" fmla="*/ 432824 h 509406"/>
                <a:gd name="connsiteX500" fmla="*/ 1375983 w 2377881"/>
                <a:gd name="connsiteY500" fmla="*/ 433681 h 509406"/>
                <a:gd name="connsiteX501" fmla="*/ 1377889 w 2377881"/>
                <a:gd name="connsiteY501" fmla="*/ 436444 h 509406"/>
                <a:gd name="connsiteX502" fmla="*/ 1373888 w 2377881"/>
                <a:gd name="connsiteY502" fmla="*/ 440254 h 509406"/>
                <a:gd name="connsiteX503" fmla="*/ 1374017 w 2377881"/>
                <a:gd name="connsiteY503" fmla="*/ 444507 h 509406"/>
                <a:gd name="connsiteX504" fmla="*/ 1373019 w 2377881"/>
                <a:gd name="connsiteY504" fmla="*/ 439111 h 509406"/>
                <a:gd name="connsiteX505" fmla="*/ 1371983 w 2377881"/>
                <a:gd name="connsiteY505" fmla="*/ 433777 h 509406"/>
                <a:gd name="connsiteX506" fmla="*/ 187836 w 2377881"/>
                <a:gd name="connsiteY506" fmla="*/ 432824 h 509406"/>
                <a:gd name="connsiteX507" fmla="*/ 189169 w 2377881"/>
                <a:gd name="connsiteY507" fmla="*/ 432919 h 509406"/>
                <a:gd name="connsiteX508" fmla="*/ 198123 w 2377881"/>
                <a:gd name="connsiteY508" fmla="*/ 435872 h 509406"/>
                <a:gd name="connsiteX509" fmla="*/ 198980 w 2377881"/>
                <a:gd name="connsiteY509" fmla="*/ 441492 h 509406"/>
                <a:gd name="connsiteX510" fmla="*/ 197171 w 2377881"/>
                <a:gd name="connsiteY510" fmla="*/ 442730 h 509406"/>
                <a:gd name="connsiteX511" fmla="*/ 190408 w 2377881"/>
                <a:gd name="connsiteY511" fmla="*/ 443111 h 509406"/>
                <a:gd name="connsiteX512" fmla="*/ 187836 w 2377881"/>
                <a:gd name="connsiteY512" fmla="*/ 432824 h 509406"/>
                <a:gd name="connsiteX513" fmla="*/ 946216 w 2377881"/>
                <a:gd name="connsiteY513" fmla="*/ 432348 h 509406"/>
                <a:gd name="connsiteX514" fmla="*/ 946406 w 2377881"/>
                <a:gd name="connsiteY514" fmla="*/ 445397 h 509406"/>
                <a:gd name="connsiteX515" fmla="*/ 942882 w 2377881"/>
                <a:gd name="connsiteY515" fmla="*/ 448731 h 509406"/>
                <a:gd name="connsiteX516" fmla="*/ 938405 w 2377881"/>
                <a:gd name="connsiteY516" fmla="*/ 443492 h 509406"/>
                <a:gd name="connsiteX517" fmla="*/ 946120 w 2377881"/>
                <a:gd name="connsiteY517" fmla="*/ 440730 h 509406"/>
                <a:gd name="connsiteX518" fmla="*/ 945739 w 2377881"/>
                <a:gd name="connsiteY518" fmla="*/ 440349 h 509406"/>
                <a:gd name="connsiteX519" fmla="*/ 944215 w 2377881"/>
                <a:gd name="connsiteY519" fmla="*/ 438730 h 509406"/>
                <a:gd name="connsiteX520" fmla="*/ 942310 w 2377881"/>
                <a:gd name="connsiteY520" fmla="*/ 434158 h 509406"/>
                <a:gd name="connsiteX521" fmla="*/ 943358 w 2377881"/>
                <a:gd name="connsiteY521" fmla="*/ 433681 h 509406"/>
                <a:gd name="connsiteX522" fmla="*/ 675135 w 2377881"/>
                <a:gd name="connsiteY522" fmla="*/ 432253 h 509406"/>
                <a:gd name="connsiteX523" fmla="*/ 679326 w 2377881"/>
                <a:gd name="connsiteY523" fmla="*/ 437777 h 509406"/>
                <a:gd name="connsiteX524" fmla="*/ 678278 w 2377881"/>
                <a:gd name="connsiteY524" fmla="*/ 442064 h 509406"/>
                <a:gd name="connsiteX525" fmla="*/ 669896 w 2377881"/>
                <a:gd name="connsiteY525" fmla="*/ 436158 h 509406"/>
                <a:gd name="connsiteX526" fmla="*/ 666848 w 2377881"/>
                <a:gd name="connsiteY526" fmla="*/ 438254 h 509406"/>
                <a:gd name="connsiteX527" fmla="*/ 663229 w 2377881"/>
                <a:gd name="connsiteY527" fmla="*/ 440730 h 509406"/>
                <a:gd name="connsiteX528" fmla="*/ 656275 w 2377881"/>
                <a:gd name="connsiteY528" fmla="*/ 450636 h 509406"/>
                <a:gd name="connsiteX529" fmla="*/ 656371 w 2377881"/>
                <a:gd name="connsiteY529" fmla="*/ 448255 h 509406"/>
                <a:gd name="connsiteX530" fmla="*/ 658656 w 2377881"/>
                <a:gd name="connsiteY530" fmla="*/ 439682 h 509406"/>
                <a:gd name="connsiteX531" fmla="*/ 662847 w 2377881"/>
                <a:gd name="connsiteY531" fmla="*/ 435587 h 509406"/>
                <a:gd name="connsiteX532" fmla="*/ 672754 w 2377881"/>
                <a:gd name="connsiteY532" fmla="*/ 432634 h 509406"/>
                <a:gd name="connsiteX533" fmla="*/ 990889 w 2377881"/>
                <a:gd name="connsiteY533" fmla="*/ 431967 h 509406"/>
                <a:gd name="connsiteX534" fmla="*/ 998889 w 2377881"/>
                <a:gd name="connsiteY534" fmla="*/ 432157 h 509406"/>
                <a:gd name="connsiteX535" fmla="*/ 993746 w 2377881"/>
                <a:gd name="connsiteY535" fmla="*/ 434062 h 509406"/>
                <a:gd name="connsiteX536" fmla="*/ 997080 w 2377881"/>
                <a:gd name="connsiteY536" fmla="*/ 437682 h 509406"/>
                <a:gd name="connsiteX537" fmla="*/ 999652 w 2377881"/>
                <a:gd name="connsiteY537" fmla="*/ 442825 h 509406"/>
                <a:gd name="connsiteX538" fmla="*/ 990603 w 2377881"/>
                <a:gd name="connsiteY538" fmla="*/ 436634 h 509406"/>
                <a:gd name="connsiteX539" fmla="*/ 990889 w 2377881"/>
                <a:gd name="connsiteY539" fmla="*/ 431967 h 509406"/>
                <a:gd name="connsiteX540" fmla="*/ 54962 w 2377881"/>
                <a:gd name="connsiteY540" fmla="*/ 431300 h 509406"/>
                <a:gd name="connsiteX541" fmla="*/ 55819 w 2377881"/>
                <a:gd name="connsiteY541" fmla="*/ 434443 h 509406"/>
                <a:gd name="connsiteX542" fmla="*/ 55153 w 2377881"/>
                <a:gd name="connsiteY542" fmla="*/ 434539 h 509406"/>
                <a:gd name="connsiteX543" fmla="*/ 53152 w 2377881"/>
                <a:gd name="connsiteY543" fmla="*/ 435015 h 509406"/>
                <a:gd name="connsiteX544" fmla="*/ 56581 w 2377881"/>
                <a:gd name="connsiteY544" fmla="*/ 437872 h 509406"/>
                <a:gd name="connsiteX545" fmla="*/ 60867 w 2377881"/>
                <a:gd name="connsiteY545" fmla="*/ 436539 h 509406"/>
                <a:gd name="connsiteX546" fmla="*/ 65820 w 2377881"/>
                <a:gd name="connsiteY546" fmla="*/ 435015 h 509406"/>
                <a:gd name="connsiteX547" fmla="*/ 70392 w 2377881"/>
                <a:gd name="connsiteY547" fmla="*/ 438634 h 509406"/>
                <a:gd name="connsiteX548" fmla="*/ 69440 w 2377881"/>
                <a:gd name="connsiteY548" fmla="*/ 444159 h 509406"/>
                <a:gd name="connsiteX549" fmla="*/ 71059 w 2377881"/>
                <a:gd name="connsiteY549" fmla="*/ 447778 h 509406"/>
                <a:gd name="connsiteX550" fmla="*/ 71345 w 2377881"/>
                <a:gd name="connsiteY550" fmla="*/ 448921 h 509406"/>
                <a:gd name="connsiteX551" fmla="*/ 68583 w 2377881"/>
                <a:gd name="connsiteY551" fmla="*/ 449493 h 509406"/>
                <a:gd name="connsiteX552" fmla="*/ 68297 w 2377881"/>
                <a:gd name="connsiteY552" fmla="*/ 449683 h 509406"/>
                <a:gd name="connsiteX553" fmla="*/ 64296 w 2377881"/>
                <a:gd name="connsiteY553" fmla="*/ 451779 h 509406"/>
                <a:gd name="connsiteX554" fmla="*/ 52771 w 2377881"/>
                <a:gd name="connsiteY554" fmla="*/ 450159 h 509406"/>
                <a:gd name="connsiteX555" fmla="*/ 51342 w 2377881"/>
                <a:gd name="connsiteY555" fmla="*/ 447302 h 509406"/>
                <a:gd name="connsiteX556" fmla="*/ 50104 w 2377881"/>
                <a:gd name="connsiteY556" fmla="*/ 444921 h 509406"/>
                <a:gd name="connsiteX557" fmla="*/ 43532 w 2377881"/>
                <a:gd name="connsiteY557" fmla="*/ 434158 h 509406"/>
                <a:gd name="connsiteX558" fmla="*/ 48485 w 2377881"/>
                <a:gd name="connsiteY558" fmla="*/ 432633 h 509406"/>
                <a:gd name="connsiteX559" fmla="*/ 54295 w 2377881"/>
                <a:gd name="connsiteY559" fmla="*/ 431395 h 509406"/>
                <a:gd name="connsiteX560" fmla="*/ 748668 w 2377881"/>
                <a:gd name="connsiteY560" fmla="*/ 430824 h 509406"/>
                <a:gd name="connsiteX561" fmla="*/ 752764 w 2377881"/>
                <a:gd name="connsiteY561" fmla="*/ 430919 h 509406"/>
                <a:gd name="connsiteX562" fmla="*/ 760479 w 2377881"/>
                <a:gd name="connsiteY562" fmla="*/ 438158 h 509406"/>
                <a:gd name="connsiteX563" fmla="*/ 760955 w 2377881"/>
                <a:gd name="connsiteY563" fmla="*/ 438444 h 509406"/>
                <a:gd name="connsiteX564" fmla="*/ 766003 w 2377881"/>
                <a:gd name="connsiteY564" fmla="*/ 440730 h 509406"/>
                <a:gd name="connsiteX565" fmla="*/ 767051 w 2377881"/>
                <a:gd name="connsiteY565" fmla="*/ 440635 h 509406"/>
                <a:gd name="connsiteX566" fmla="*/ 775814 w 2377881"/>
                <a:gd name="connsiteY566" fmla="*/ 441492 h 509406"/>
                <a:gd name="connsiteX567" fmla="*/ 776005 w 2377881"/>
                <a:gd name="connsiteY567" fmla="*/ 444921 h 509406"/>
                <a:gd name="connsiteX568" fmla="*/ 770957 w 2377881"/>
                <a:gd name="connsiteY568" fmla="*/ 445969 h 509406"/>
                <a:gd name="connsiteX569" fmla="*/ 768480 w 2377881"/>
                <a:gd name="connsiteY569" fmla="*/ 451874 h 509406"/>
                <a:gd name="connsiteX570" fmla="*/ 766480 w 2377881"/>
                <a:gd name="connsiteY570" fmla="*/ 453303 h 509406"/>
                <a:gd name="connsiteX571" fmla="*/ 758479 w 2377881"/>
                <a:gd name="connsiteY571" fmla="*/ 448064 h 509406"/>
                <a:gd name="connsiteX572" fmla="*/ 763622 w 2377881"/>
                <a:gd name="connsiteY572" fmla="*/ 441206 h 509406"/>
                <a:gd name="connsiteX573" fmla="*/ 754669 w 2377881"/>
                <a:gd name="connsiteY573" fmla="*/ 439301 h 509406"/>
                <a:gd name="connsiteX574" fmla="*/ 755716 w 2377881"/>
                <a:gd name="connsiteY574" fmla="*/ 438920 h 509406"/>
                <a:gd name="connsiteX575" fmla="*/ 756478 w 2377881"/>
                <a:gd name="connsiteY575" fmla="*/ 435015 h 509406"/>
                <a:gd name="connsiteX576" fmla="*/ 749525 w 2377881"/>
                <a:gd name="connsiteY576" fmla="*/ 431300 h 509406"/>
                <a:gd name="connsiteX577" fmla="*/ 929833 w 2377881"/>
                <a:gd name="connsiteY577" fmla="*/ 430157 h 509406"/>
                <a:gd name="connsiteX578" fmla="*/ 931833 w 2377881"/>
                <a:gd name="connsiteY578" fmla="*/ 432348 h 509406"/>
                <a:gd name="connsiteX579" fmla="*/ 934309 w 2377881"/>
                <a:gd name="connsiteY579" fmla="*/ 440920 h 509406"/>
                <a:gd name="connsiteX580" fmla="*/ 928499 w 2377881"/>
                <a:gd name="connsiteY580" fmla="*/ 447302 h 509406"/>
                <a:gd name="connsiteX581" fmla="*/ 919165 w 2377881"/>
                <a:gd name="connsiteY581" fmla="*/ 444349 h 509406"/>
                <a:gd name="connsiteX582" fmla="*/ 916498 w 2377881"/>
                <a:gd name="connsiteY582" fmla="*/ 446921 h 509406"/>
                <a:gd name="connsiteX583" fmla="*/ 911926 w 2377881"/>
                <a:gd name="connsiteY583" fmla="*/ 454922 h 509406"/>
                <a:gd name="connsiteX584" fmla="*/ 909640 w 2377881"/>
                <a:gd name="connsiteY584" fmla="*/ 446540 h 509406"/>
                <a:gd name="connsiteX585" fmla="*/ 909259 w 2377881"/>
                <a:gd name="connsiteY585" fmla="*/ 445968 h 509406"/>
                <a:gd name="connsiteX586" fmla="*/ 905639 w 2377881"/>
                <a:gd name="connsiteY586" fmla="*/ 439873 h 509406"/>
                <a:gd name="connsiteX587" fmla="*/ 916974 w 2377881"/>
                <a:gd name="connsiteY587" fmla="*/ 437586 h 509406"/>
                <a:gd name="connsiteX588" fmla="*/ 925927 w 2377881"/>
                <a:gd name="connsiteY588" fmla="*/ 440825 h 509406"/>
                <a:gd name="connsiteX589" fmla="*/ 924594 w 2377881"/>
                <a:gd name="connsiteY589" fmla="*/ 433967 h 509406"/>
                <a:gd name="connsiteX590" fmla="*/ 929261 w 2377881"/>
                <a:gd name="connsiteY590" fmla="*/ 430538 h 509406"/>
                <a:gd name="connsiteX591" fmla="*/ 695899 w 2377881"/>
                <a:gd name="connsiteY591" fmla="*/ 430157 h 509406"/>
                <a:gd name="connsiteX592" fmla="*/ 701328 w 2377881"/>
                <a:gd name="connsiteY592" fmla="*/ 431777 h 509406"/>
                <a:gd name="connsiteX593" fmla="*/ 709520 w 2377881"/>
                <a:gd name="connsiteY593" fmla="*/ 431586 h 509406"/>
                <a:gd name="connsiteX594" fmla="*/ 716854 w 2377881"/>
                <a:gd name="connsiteY594" fmla="*/ 431586 h 509406"/>
                <a:gd name="connsiteX595" fmla="*/ 717711 w 2377881"/>
                <a:gd name="connsiteY595" fmla="*/ 434920 h 509406"/>
                <a:gd name="connsiteX596" fmla="*/ 717044 w 2377881"/>
                <a:gd name="connsiteY596" fmla="*/ 434920 h 509406"/>
                <a:gd name="connsiteX597" fmla="*/ 712853 w 2377881"/>
                <a:gd name="connsiteY597" fmla="*/ 435110 h 509406"/>
                <a:gd name="connsiteX598" fmla="*/ 704757 w 2377881"/>
                <a:gd name="connsiteY598" fmla="*/ 438920 h 509406"/>
                <a:gd name="connsiteX599" fmla="*/ 705805 w 2377881"/>
                <a:gd name="connsiteY599" fmla="*/ 439111 h 509406"/>
                <a:gd name="connsiteX600" fmla="*/ 711711 w 2377881"/>
                <a:gd name="connsiteY600" fmla="*/ 440063 h 509406"/>
                <a:gd name="connsiteX601" fmla="*/ 709139 w 2377881"/>
                <a:gd name="connsiteY601" fmla="*/ 449112 h 509406"/>
                <a:gd name="connsiteX602" fmla="*/ 699423 w 2377881"/>
                <a:gd name="connsiteY602" fmla="*/ 448255 h 509406"/>
                <a:gd name="connsiteX603" fmla="*/ 699614 w 2377881"/>
                <a:gd name="connsiteY603" fmla="*/ 451112 h 509406"/>
                <a:gd name="connsiteX604" fmla="*/ 698947 w 2377881"/>
                <a:gd name="connsiteY604" fmla="*/ 454732 h 509406"/>
                <a:gd name="connsiteX605" fmla="*/ 691613 w 2377881"/>
                <a:gd name="connsiteY605" fmla="*/ 456065 h 509406"/>
                <a:gd name="connsiteX606" fmla="*/ 695709 w 2377881"/>
                <a:gd name="connsiteY606" fmla="*/ 452636 h 509406"/>
                <a:gd name="connsiteX607" fmla="*/ 691422 w 2377881"/>
                <a:gd name="connsiteY607" fmla="*/ 449207 h 509406"/>
                <a:gd name="connsiteX608" fmla="*/ 698280 w 2377881"/>
                <a:gd name="connsiteY608" fmla="*/ 444159 h 509406"/>
                <a:gd name="connsiteX609" fmla="*/ 697328 w 2377881"/>
                <a:gd name="connsiteY609" fmla="*/ 441397 h 509406"/>
                <a:gd name="connsiteX610" fmla="*/ 697042 w 2377881"/>
                <a:gd name="connsiteY610" fmla="*/ 439206 h 509406"/>
                <a:gd name="connsiteX611" fmla="*/ 698280 w 2377881"/>
                <a:gd name="connsiteY611" fmla="*/ 437206 h 509406"/>
                <a:gd name="connsiteX612" fmla="*/ 695042 w 2377881"/>
                <a:gd name="connsiteY612" fmla="*/ 432634 h 509406"/>
                <a:gd name="connsiteX613" fmla="*/ 695899 w 2377881"/>
                <a:gd name="connsiteY613" fmla="*/ 430157 h 509406"/>
                <a:gd name="connsiteX614" fmla="*/ 778004 w 2377881"/>
                <a:gd name="connsiteY614" fmla="*/ 429681 h 509406"/>
                <a:gd name="connsiteX615" fmla="*/ 790863 w 2377881"/>
                <a:gd name="connsiteY615" fmla="*/ 432539 h 509406"/>
                <a:gd name="connsiteX616" fmla="*/ 789529 w 2377881"/>
                <a:gd name="connsiteY616" fmla="*/ 432539 h 509406"/>
                <a:gd name="connsiteX617" fmla="*/ 779338 w 2377881"/>
                <a:gd name="connsiteY617" fmla="*/ 431205 h 509406"/>
                <a:gd name="connsiteX618" fmla="*/ 776099 w 2377881"/>
                <a:gd name="connsiteY618" fmla="*/ 432253 h 509406"/>
                <a:gd name="connsiteX619" fmla="*/ 778004 w 2377881"/>
                <a:gd name="connsiteY619" fmla="*/ 429681 h 509406"/>
                <a:gd name="connsiteX620" fmla="*/ 536736 w 2377881"/>
                <a:gd name="connsiteY620" fmla="*/ 424633 h 509406"/>
                <a:gd name="connsiteX621" fmla="*/ 545309 w 2377881"/>
                <a:gd name="connsiteY621" fmla="*/ 429967 h 509406"/>
                <a:gd name="connsiteX622" fmla="*/ 541403 w 2377881"/>
                <a:gd name="connsiteY622" fmla="*/ 433681 h 509406"/>
                <a:gd name="connsiteX623" fmla="*/ 540927 w 2377881"/>
                <a:gd name="connsiteY623" fmla="*/ 434158 h 509406"/>
                <a:gd name="connsiteX624" fmla="*/ 543975 w 2377881"/>
                <a:gd name="connsiteY624" fmla="*/ 436444 h 509406"/>
                <a:gd name="connsiteX625" fmla="*/ 550642 w 2377881"/>
                <a:gd name="connsiteY625" fmla="*/ 432062 h 509406"/>
                <a:gd name="connsiteX626" fmla="*/ 552167 w 2377881"/>
                <a:gd name="connsiteY626" fmla="*/ 434634 h 509406"/>
                <a:gd name="connsiteX627" fmla="*/ 553691 w 2377881"/>
                <a:gd name="connsiteY627" fmla="*/ 437206 h 509406"/>
                <a:gd name="connsiteX628" fmla="*/ 556167 w 2377881"/>
                <a:gd name="connsiteY628" fmla="*/ 441016 h 509406"/>
                <a:gd name="connsiteX629" fmla="*/ 560739 w 2377881"/>
                <a:gd name="connsiteY629" fmla="*/ 432824 h 509406"/>
                <a:gd name="connsiteX630" fmla="*/ 569121 w 2377881"/>
                <a:gd name="connsiteY630" fmla="*/ 434539 h 509406"/>
                <a:gd name="connsiteX631" fmla="*/ 569597 w 2377881"/>
                <a:gd name="connsiteY631" fmla="*/ 436444 h 509406"/>
                <a:gd name="connsiteX632" fmla="*/ 569883 w 2377881"/>
                <a:gd name="connsiteY632" fmla="*/ 437396 h 509406"/>
                <a:gd name="connsiteX633" fmla="*/ 573788 w 2377881"/>
                <a:gd name="connsiteY633" fmla="*/ 439968 h 509406"/>
                <a:gd name="connsiteX634" fmla="*/ 571026 w 2377881"/>
                <a:gd name="connsiteY634" fmla="*/ 444254 h 509406"/>
                <a:gd name="connsiteX635" fmla="*/ 571693 w 2377881"/>
                <a:gd name="connsiteY635" fmla="*/ 447302 h 509406"/>
                <a:gd name="connsiteX636" fmla="*/ 572836 w 2377881"/>
                <a:gd name="connsiteY636" fmla="*/ 447397 h 509406"/>
                <a:gd name="connsiteX637" fmla="*/ 574931 w 2377881"/>
                <a:gd name="connsiteY637" fmla="*/ 447588 h 509406"/>
                <a:gd name="connsiteX638" fmla="*/ 579599 w 2377881"/>
                <a:gd name="connsiteY638" fmla="*/ 444254 h 509406"/>
                <a:gd name="connsiteX639" fmla="*/ 578075 w 2377881"/>
                <a:gd name="connsiteY639" fmla="*/ 437206 h 509406"/>
                <a:gd name="connsiteX640" fmla="*/ 576836 w 2377881"/>
                <a:gd name="connsiteY640" fmla="*/ 431014 h 509406"/>
                <a:gd name="connsiteX641" fmla="*/ 580551 w 2377881"/>
                <a:gd name="connsiteY641" fmla="*/ 434158 h 509406"/>
                <a:gd name="connsiteX642" fmla="*/ 584837 w 2377881"/>
                <a:gd name="connsiteY642" fmla="*/ 434062 h 509406"/>
                <a:gd name="connsiteX643" fmla="*/ 595505 w 2377881"/>
                <a:gd name="connsiteY643" fmla="*/ 439111 h 509406"/>
                <a:gd name="connsiteX644" fmla="*/ 600744 w 2377881"/>
                <a:gd name="connsiteY644" fmla="*/ 444445 h 509406"/>
                <a:gd name="connsiteX645" fmla="*/ 604173 w 2377881"/>
                <a:gd name="connsiteY645" fmla="*/ 446826 h 509406"/>
                <a:gd name="connsiteX646" fmla="*/ 598458 w 2377881"/>
                <a:gd name="connsiteY646" fmla="*/ 451493 h 509406"/>
                <a:gd name="connsiteX647" fmla="*/ 591981 w 2377881"/>
                <a:gd name="connsiteY647" fmla="*/ 446635 h 509406"/>
                <a:gd name="connsiteX648" fmla="*/ 590267 w 2377881"/>
                <a:gd name="connsiteY648" fmla="*/ 449302 h 509406"/>
                <a:gd name="connsiteX649" fmla="*/ 589028 w 2377881"/>
                <a:gd name="connsiteY649" fmla="*/ 451303 h 509406"/>
                <a:gd name="connsiteX650" fmla="*/ 583790 w 2377881"/>
                <a:gd name="connsiteY650" fmla="*/ 452827 h 509406"/>
                <a:gd name="connsiteX651" fmla="*/ 574931 w 2377881"/>
                <a:gd name="connsiteY651" fmla="*/ 453779 h 509406"/>
                <a:gd name="connsiteX652" fmla="*/ 562834 w 2377881"/>
                <a:gd name="connsiteY652" fmla="*/ 451874 h 509406"/>
                <a:gd name="connsiteX653" fmla="*/ 557501 w 2377881"/>
                <a:gd name="connsiteY653" fmla="*/ 451779 h 509406"/>
                <a:gd name="connsiteX654" fmla="*/ 546642 w 2377881"/>
                <a:gd name="connsiteY654" fmla="*/ 451684 h 509406"/>
                <a:gd name="connsiteX655" fmla="*/ 541975 w 2377881"/>
                <a:gd name="connsiteY655" fmla="*/ 452255 h 509406"/>
                <a:gd name="connsiteX656" fmla="*/ 533688 w 2377881"/>
                <a:gd name="connsiteY656" fmla="*/ 455494 h 509406"/>
                <a:gd name="connsiteX657" fmla="*/ 525306 w 2377881"/>
                <a:gd name="connsiteY657" fmla="*/ 455779 h 509406"/>
                <a:gd name="connsiteX658" fmla="*/ 520829 w 2377881"/>
                <a:gd name="connsiteY658" fmla="*/ 456637 h 509406"/>
                <a:gd name="connsiteX659" fmla="*/ 524496 w 2377881"/>
                <a:gd name="connsiteY659" fmla="*/ 444413 h 509406"/>
                <a:gd name="connsiteX660" fmla="*/ 517305 w 2377881"/>
                <a:gd name="connsiteY660" fmla="*/ 453684 h 509406"/>
                <a:gd name="connsiteX661" fmla="*/ 510162 w 2377881"/>
                <a:gd name="connsiteY661" fmla="*/ 456351 h 509406"/>
                <a:gd name="connsiteX662" fmla="*/ 506542 w 2377881"/>
                <a:gd name="connsiteY662" fmla="*/ 455018 h 509406"/>
                <a:gd name="connsiteX663" fmla="*/ 500827 w 2377881"/>
                <a:gd name="connsiteY663" fmla="*/ 454161 h 509406"/>
                <a:gd name="connsiteX664" fmla="*/ 491969 w 2377881"/>
                <a:gd name="connsiteY664" fmla="*/ 454161 h 509406"/>
                <a:gd name="connsiteX665" fmla="*/ 487397 w 2377881"/>
                <a:gd name="connsiteY665" fmla="*/ 452446 h 509406"/>
                <a:gd name="connsiteX666" fmla="*/ 483206 w 2377881"/>
                <a:gd name="connsiteY666" fmla="*/ 454542 h 509406"/>
                <a:gd name="connsiteX667" fmla="*/ 475110 w 2377881"/>
                <a:gd name="connsiteY667" fmla="*/ 451303 h 509406"/>
                <a:gd name="connsiteX668" fmla="*/ 470157 w 2377881"/>
                <a:gd name="connsiteY668" fmla="*/ 452351 h 509406"/>
                <a:gd name="connsiteX669" fmla="*/ 468252 w 2377881"/>
                <a:gd name="connsiteY669" fmla="*/ 452732 h 509406"/>
                <a:gd name="connsiteX670" fmla="*/ 469585 w 2377881"/>
                <a:gd name="connsiteY670" fmla="*/ 463495 h 509406"/>
                <a:gd name="connsiteX671" fmla="*/ 475491 w 2377881"/>
                <a:gd name="connsiteY671" fmla="*/ 472163 h 509406"/>
                <a:gd name="connsiteX672" fmla="*/ 478729 w 2377881"/>
                <a:gd name="connsiteY672" fmla="*/ 472639 h 509406"/>
                <a:gd name="connsiteX673" fmla="*/ 480634 w 2377881"/>
                <a:gd name="connsiteY673" fmla="*/ 472925 h 509406"/>
                <a:gd name="connsiteX674" fmla="*/ 479682 w 2377881"/>
                <a:gd name="connsiteY674" fmla="*/ 474449 h 509406"/>
                <a:gd name="connsiteX675" fmla="*/ 461013 w 2377881"/>
                <a:gd name="connsiteY675" fmla="*/ 472925 h 509406"/>
                <a:gd name="connsiteX676" fmla="*/ 459870 w 2377881"/>
                <a:gd name="connsiteY676" fmla="*/ 472639 h 509406"/>
                <a:gd name="connsiteX677" fmla="*/ 455393 w 2377881"/>
                <a:gd name="connsiteY677" fmla="*/ 471687 h 509406"/>
                <a:gd name="connsiteX678" fmla="*/ 448630 w 2377881"/>
                <a:gd name="connsiteY678" fmla="*/ 467686 h 509406"/>
                <a:gd name="connsiteX679" fmla="*/ 453297 w 2377881"/>
                <a:gd name="connsiteY679" fmla="*/ 463114 h 509406"/>
                <a:gd name="connsiteX680" fmla="*/ 454917 w 2377881"/>
                <a:gd name="connsiteY680" fmla="*/ 461590 h 509406"/>
                <a:gd name="connsiteX681" fmla="*/ 447678 w 2377881"/>
                <a:gd name="connsiteY681" fmla="*/ 454065 h 509406"/>
                <a:gd name="connsiteX682" fmla="*/ 445106 w 2377881"/>
                <a:gd name="connsiteY682" fmla="*/ 453780 h 509406"/>
                <a:gd name="connsiteX683" fmla="*/ 440629 w 2377881"/>
                <a:gd name="connsiteY683" fmla="*/ 451494 h 509406"/>
                <a:gd name="connsiteX684" fmla="*/ 436343 w 2377881"/>
                <a:gd name="connsiteY684" fmla="*/ 450255 h 509406"/>
                <a:gd name="connsiteX685" fmla="*/ 436819 w 2377881"/>
                <a:gd name="connsiteY685" fmla="*/ 453684 h 509406"/>
                <a:gd name="connsiteX686" fmla="*/ 437010 w 2377881"/>
                <a:gd name="connsiteY686" fmla="*/ 454161 h 509406"/>
                <a:gd name="connsiteX687" fmla="*/ 432723 w 2377881"/>
                <a:gd name="connsiteY687" fmla="*/ 455685 h 509406"/>
                <a:gd name="connsiteX688" fmla="*/ 428532 w 2377881"/>
                <a:gd name="connsiteY688" fmla="*/ 450255 h 509406"/>
                <a:gd name="connsiteX689" fmla="*/ 425008 w 2377881"/>
                <a:gd name="connsiteY689" fmla="*/ 452732 h 509406"/>
                <a:gd name="connsiteX690" fmla="*/ 422055 w 2377881"/>
                <a:gd name="connsiteY690" fmla="*/ 454827 h 509406"/>
                <a:gd name="connsiteX691" fmla="*/ 413578 w 2377881"/>
                <a:gd name="connsiteY691" fmla="*/ 453494 h 509406"/>
                <a:gd name="connsiteX692" fmla="*/ 413483 w 2377881"/>
                <a:gd name="connsiteY692" fmla="*/ 453684 h 509406"/>
                <a:gd name="connsiteX693" fmla="*/ 412054 w 2377881"/>
                <a:gd name="connsiteY693" fmla="*/ 457399 h 509406"/>
                <a:gd name="connsiteX694" fmla="*/ 403958 w 2377881"/>
                <a:gd name="connsiteY694" fmla="*/ 453970 h 509406"/>
                <a:gd name="connsiteX695" fmla="*/ 396338 w 2377881"/>
                <a:gd name="connsiteY695" fmla="*/ 455113 h 509406"/>
                <a:gd name="connsiteX696" fmla="*/ 394338 w 2377881"/>
                <a:gd name="connsiteY696" fmla="*/ 456351 h 509406"/>
                <a:gd name="connsiteX697" fmla="*/ 392242 w 2377881"/>
                <a:gd name="connsiteY697" fmla="*/ 457685 h 509406"/>
                <a:gd name="connsiteX698" fmla="*/ 387575 w 2377881"/>
                <a:gd name="connsiteY698" fmla="*/ 460161 h 509406"/>
                <a:gd name="connsiteX699" fmla="*/ 384527 w 2377881"/>
                <a:gd name="connsiteY699" fmla="*/ 469877 h 509406"/>
                <a:gd name="connsiteX700" fmla="*/ 383860 w 2377881"/>
                <a:gd name="connsiteY700" fmla="*/ 473687 h 509406"/>
                <a:gd name="connsiteX701" fmla="*/ 383574 w 2377881"/>
                <a:gd name="connsiteY701" fmla="*/ 475020 h 509406"/>
                <a:gd name="connsiteX702" fmla="*/ 379098 w 2377881"/>
                <a:gd name="connsiteY702" fmla="*/ 478640 h 509406"/>
                <a:gd name="connsiteX703" fmla="*/ 379764 w 2377881"/>
                <a:gd name="connsiteY703" fmla="*/ 476830 h 509406"/>
                <a:gd name="connsiteX704" fmla="*/ 381098 w 2377881"/>
                <a:gd name="connsiteY704" fmla="*/ 475211 h 509406"/>
                <a:gd name="connsiteX705" fmla="*/ 376907 w 2377881"/>
                <a:gd name="connsiteY705" fmla="*/ 470353 h 509406"/>
                <a:gd name="connsiteX706" fmla="*/ 373764 w 2377881"/>
                <a:gd name="connsiteY706" fmla="*/ 461400 h 509406"/>
                <a:gd name="connsiteX707" fmla="*/ 358809 w 2377881"/>
                <a:gd name="connsiteY707" fmla="*/ 467400 h 509406"/>
                <a:gd name="connsiteX708" fmla="*/ 359762 w 2377881"/>
                <a:gd name="connsiteY708" fmla="*/ 472734 h 509406"/>
                <a:gd name="connsiteX709" fmla="*/ 359095 w 2377881"/>
                <a:gd name="connsiteY709" fmla="*/ 472258 h 509406"/>
                <a:gd name="connsiteX710" fmla="*/ 357571 w 2377881"/>
                <a:gd name="connsiteY710" fmla="*/ 471210 h 509406"/>
                <a:gd name="connsiteX711" fmla="*/ 353190 w 2377881"/>
                <a:gd name="connsiteY711" fmla="*/ 466448 h 509406"/>
                <a:gd name="connsiteX712" fmla="*/ 347665 w 2377881"/>
                <a:gd name="connsiteY712" fmla="*/ 464543 h 509406"/>
                <a:gd name="connsiteX713" fmla="*/ 343284 w 2377881"/>
                <a:gd name="connsiteY713" fmla="*/ 469782 h 509406"/>
                <a:gd name="connsiteX714" fmla="*/ 342807 w 2377881"/>
                <a:gd name="connsiteY714" fmla="*/ 469591 h 509406"/>
                <a:gd name="connsiteX715" fmla="*/ 339474 w 2377881"/>
                <a:gd name="connsiteY715" fmla="*/ 468448 h 509406"/>
                <a:gd name="connsiteX716" fmla="*/ 329663 w 2377881"/>
                <a:gd name="connsiteY716" fmla="*/ 464352 h 509406"/>
                <a:gd name="connsiteX717" fmla="*/ 330425 w 2377881"/>
                <a:gd name="connsiteY717" fmla="*/ 459590 h 509406"/>
                <a:gd name="connsiteX718" fmla="*/ 335283 w 2377881"/>
                <a:gd name="connsiteY718" fmla="*/ 463590 h 509406"/>
                <a:gd name="connsiteX719" fmla="*/ 342045 w 2377881"/>
                <a:gd name="connsiteY719" fmla="*/ 461876 h 509406"/>
                <a:gd name="connsiteX720" fmla="*/ 350999 w 2377881"/>
                <a:gd name="connsiteY720" fmla="*/ 458637 h 509406"/>
                <a:gd name="connsiteX721" fmla="*/ 354142 w 2377881"/>
                <a:gd name="connsiteY721" fmla="*/ 460161 h 509406"/>
                <a:gd name="connsiteX722" fmla="*/ 360619 w 2377881"/>
                <a:gd name="connsiteY722" fmla="*/ 458637 h 509406"/>
                <a:gd name="connsiteX723" fmla="*/ 364810 w 2377881"/>
                <a:gd name="connsiteY723" fmla="*/ 458256 h 509406"/>
                <a:gd name="connsiteX724" fmla="*/ 367096 w 2377881"/>
                <a:gd name="connsiteY724" fmla="*/ 458637 h 509406"/>
                <a:gd name="connsiteX725" fmla="*/ 372335 w 2377881"/>
                <a:gd name="connsiteY725" fmla="*/ 457018 h 509406"/>
                <a:gd name="connsiteX726" fmla="*/ 367954 w 2377881"/>
                <a:gd name="connsiteY726" fmla="*/ 452160 h 509406"/>
                <a:gd name="connsiteX727" fmla="*/ 360333 w 2377881"/>
                <a:gd name="connsiteY727" fmla="*/ 446731 h 509406"/>
                <a:gd name="connsiteX728" fmla="*/ 367382 w 2377881"/>
                <a:gd name="connsiteY728" fmla="*/ 447017 h 509406"/>
                <a:gd name="connsiteX729" fmla="*/ 370335 w 2377881"/>
                <a:gd name="connsiteY729" fmla="*/ 443874 h 509406"/>
                <a:gd name="connsiteX730" fmla="*/ 365191 w 2377881"/>
                <a:gd name="connsiteY730" fmla="*/ 444064 h 509406"/>
                <a:gd name="connsiteX731" fmla="*/ 364905 w 2377881"/>
                <a:gd name="connsiteY731" fmla="*/ 444350 h 509406"/>
                <a:gd name="connsiteX732" fmla="*/ 365191 w 2377881"/>
                <a:gd name="connsiteY732" fmla="*/ 441207 h 509406"/>
                <a:gd name="connsiteX733" fmla="*/ 376526 w 2377881"/>
                <a:gd name="connsiteY733" fmla="*/ 433682 h 509406"/>
                <a:gd name="connsiteX734" fmla="*/ 390813 w 2377881"/>
                <a:gd name="connsiteY734" fmla="*/ 433968 h 509406"/>
                <a:gd name="connsiteX735" fmla="*/ 395862 w 2377881"/>
                <a:gd name="connsiteY735" fmla="*/ 436444 h 509406"/>
                <a:gd name="connsiteX736" fmla="*/ 397767 w 2377881"/>
                <a:gd name="connsiteY736" fmla="*/ 436635 h 509406"/>
                <a:gd name="connsiteX737" fmla="*/ 402148 w 2377881"/>
                <a:gd name="connsiteY737" fmla="*/ 432920 h 509406"/>
                <a:gd name="connsiteX738" fmla="*/ 404339 w 2377881"/>
                <a:gd name="connsiteY738" fmla="*/ 432444 h 509406"/>
                <a:gd name="connsiteX739" fmla="*/ 408530 w 2377881"/>
                <a:gd name="connsiteY739" fmla="*/ 433396 h 509406"/>
                <a:gd name="connsiteX740" fmla="*/ 414721 w 2377881"/>
                <a:gd name="connsiteY740" fmla="*/ 436920 h 509406"/>
                <a:gd name="connsiteX741" fmla="*/ 414912 w 2377881"/>
                <a:gd name="connsiteY741" fmla="*/ 438159 h 509406"/>
                <a:gd name="connsiteX742" fmla="*/ 415959 w 2377881"/>
                <a:gd name="connsiteY742" fmla="*/ 440826 h 509406"/>
                <a:gd name="connsiteX743" fmla="*/ 419198 w 2377881"/>
                <a:gd name="connsiteY743" fmla="*/ 440540 h 509406"/>
                <a:gd name="connsiteX744" fmla="*/ 419865 w 2377881"/>
                <a:gd name="connsiteY744" fmla="*/ 435111 h 509406"/>
                <a:gd name="connsiteX745" fmla="*/ 431485 w 2377881"/>
                <a:gd name="connsiteY745" fmla="*/ 433110 h 509406"/>
                <a:gd name="connsiteX746" fmla="*/ 440153 w 2377881"/>
                <a:gd name="connsiteY746" fmla="*/ 435301 h 509406"/>
                <a:gd name="connsiteX747" fmla="*/ 441010 w 2377881"/>
                <a:gd name="connsiteY747" fmla="*/ 434730 h 509406"/>
                <a:gd name="connsiteX748" fmla="*/ 447011 w 2377881"/>
                <a:gd name="connsiteY748" fmla="*/ 430253 h 509406"/>
                <a:gd name="connsiteX749" fmla="*/ 455679 w 2377881"/>
                <a:gd name="connsiteY749" fmla="*/ 433777 h 509406"/>
                <a:gd name="connsiteX750" fmla="*/ 456155 w 2377881"/>
                <a:gd name="connsiteY750" fmla="*/ 432253 h 509406"/>
                <a:gd name="connsiteX751" fmla="*/ 456822 w 2377881"/>
                <a:gd name="connsiteY751" fmla="*/ 430348 h 509406"/>
                <a:gd name="connsiteX752" fmla="*/ 464061 w 2377881"/>
                <a:gd name="connsiteY752" fmla="*/ 432825 h 509406"/>
                <a:gd name="connsiteX753" fmla="*/ 473681 w 2377881"/>
                <a:gd name="connsiteY753" fmla="*/ 433491 h 509406"/>
                <a:gd name="connsiteX754" fmla="*/ 486254 w 2377881"/>
                <a:gd name="connsiteY754" fmla="*/ 433587 h 509406"/>
                <a:gd name="connsiteX755" fmla="*/ 486349 w 2377881"/>
                <a:gd name="connsiteY755" fmla="*/ 438444 h 509406"/>
                <a:gd name="connsiteX756" fmla="*/ 486635 w 2377881"/>
                <a:gd name="connsiteY756" fmla="*/ 438159 h 509406"/>
                <a:gd name="connsiteX757" fmla="*/ 489492 w 2377881"/>
                <a:gd name="connsiteY757" fmla="*/ 434920 h 509406"/>
                <a:gd name="connsiteX758" fmla="*/ 490064 w 2377881"/>
                <a:gd name="connsiteY758" fmla="*/ 434253 h 509406"/>
                <a:gd name="connsiteX759" fmla="*/ 495874 w 2377881"/>
                <a:gd name="connsiteY759" fmla="*/ 432253 h 509406"/>
                <a:gd name="connsiteX760" fmla="*/ 507876 w 2377881"/>
                <a:gd name="connsiteY760" fmla="*/ 434539 h 509406"/>
                <a:gd name="connsiteX761" fmla="*/ 513210 w 2377881"/>
                <a:gd name="connsiteY761" fmla="*/ 437968 h 509406"/>
                <a:gd name="connsiteX762" fmla="*/ 506066 w 2377881"/>
                <a:gd name="connsiteY762" fmla="*/ 428157 h 509406"/>
                <a:gd name="connsiteX763" fmla="*/ 510257 w 2377881"/>
                <a:gd name="connsiteY763" fmla="*/ 426443 h 509406"/>
                <a:gd name="connsiteX764" fmla="*/ 520163 w 2377881"/>
                <a:gd name="connsiteY764" fmla="*/ 432634 h 509406"/>
                <a:gd name="connsiteX765" fmla="*/ 523687 w 2377881"/>
                <a:gd name="connsiteY765" fmla="*/ 432825 h 509406"/>
                <a:gd name="connsiteX766" fmla="*/ 524354 w 2377881"/>
                <a:gd name="connsiteY766" fmla="*/ 432920 h 509406"/>
                <a:gd name="connsiteX767" fmla="*/ 528736 w 2377881"/>
                <a:gd name="connsiteY767" fmla="*/ 437778 h 509406"/>
                <a:gd name="connsiteX768" fmla="*/ 529783 w 2377881"/>
                <a:gd name="connsiteY768" fmla="*/ 439492 h 509406"/>
                <a:gd name="connsiteX769" fmla="*/ 529783 w 2377881"/>
                <a:gd name="connsiteY769" fmla="*/ 439396 h 509406"/>
                <a:gd name="connsiteX770" fmla="*/ 528735 w 2377881"/>
                <a:gd name="connsiteY770" fmla="*/ 437682 h 509406"/>
                <a:gd name="connsiteX771" fmla="*/ 527687 w 2377881"/>
                <a:gd name="connsiteY771" fmla="*/ 434729 h 509406"/>
                <a:gd name="connsiteX772" fmla="*/ 531783 w 2377881"/>
                <a:gd name="connsiteY772" fmla="*/ 432157 h 509406"/>
                <a:gd name="connsiteX773" fmla="*/ 533307 w 2377881"/>
                <a:gd name="connsiteY773" fmla="*/ 431491 h 509406"/>
                <a:gd name="connsiteX774" fmla="*/ 537784 w 2377881"/>
                <a:gd name="connsiteY774" fmla="*/ 430729 h 509406"/>
                <a:gd name="connsiteX775" fmla="*/ 540832 w 2377881"/>
                <a:gd name="connsiteY775" fmla="*/ 427585 h 509406"/>
                <a:gd name="connsiteX776" fmla="*/ 906211 w 2377881"/>
                <a:gd name="connsiteY776" fmla="*/ 424348 h 509406"/>
                <a:gd name="connsiteX777" fmla="*/ 913736 w 2377881"/>
                <a:gd name="connsiteY777" fmla="*/ 427205 h 509406"/>
                <a:gd name="connsiteX778" fmla="*/ 906687 w 2377881"/>
                <a:gd name="connsiteY778" fmla="*/ 435873 h 509406"/>
                <a:gd name="connsiteX779" fmla="*/ 902496 w 2377881"/>
                <a:gd name="connsiteY779" fmla="*/ 436825 h 509406"/>
                <a:gd name="connsiteX780" fmla="*/ 901639 w 2377881"/>
                <a:gd name="connsiteY780" fmla="*/ 437016 h 509406"/>
                <a:gd name="connsiteX781" fmla="*/ 900687 w 2377881"/>
                <a:gd name="connsiteY781" fmla="*/ 433015 h 509406"/>
                <a:gd name="connsiteX782" fmla="*/ 901639 w 2377881"/>
                <a:gd name="connsiteY782" fmla="*/ 432825 h 509406"/>
                <a:gd name="connsiteX783" fmla="*/ 904020 w 2377881"/>
                <a:gd name="connsiteY783" fmla="*/ 432444 h 509406"/>
                <a:gd name="connsiteX784" fmla="*/ 909354 w 2377881"/>
                <a:gd name="connsiteY784" fmla="*/ 430825 h 509406"/>
                <a:gd name="connsiteX785" fmla="*/ 905259 w 2377881"/>
                <a:gd name="connsiteY785" fmla="*/ 427777 h 509406"/>
                <a:gd name="connsiteX786" fmla="*/ 906211 w 2377881"/>
                <a:gd name="connsiteY786" fmla="*/ 424348 h 509406"/>
                <a:gd name="connsiteX787" fmla="*/ 102396 w 2377881"/>
                <a:gd name="connsiteY787" fmla="*/ 423490 h 509406"/>
                <a:gd name="connsiteX788" fmla="*/ 90014 w 2377881"/>
                <a:gd name="connsiteY788" fmla="*/ 427014 h 509406"/>
                <a:gd name="connsiteX789" fmla="*/ 87632 w 2377881"/>
                <a:gd name="connsiteY789" fmla="*/ 426538 h 509406"/>
                <a:gd name="connsiteX790" fmla="*/ 84965 w 2377881"/>
                <a:gd name="connsiteY790" fmla="*/ 427871 h 509406"/>
                <a:gd name="connsiteX791" fmla="*/ 85251 w 2377881"/>
                <a:gd name="connsiteY791" fmla="*/ 429681 h 509406"/>
                <a:gd name="connsiteX792" fmla="*/ 96491 w 2377881"/>
                <a:gd name="connsiteY792" fmla="*/ 432443 h 509406"/>
                <a:gd name="connsiteX793" fmla="*/ 99634 w 2377881"/>
                <a:gd name="connsiteY793" fmla="*/ 429205 h 509406"/>
                <a:gd name="connsiteX794" fmla="*/ 100777 w 2377881"/>
                <a:gd name="connsiteY794" fmla="*/ 426347 h 509406"/>
                <a:gd name="connsiteX795" fmla="*/ 102301 w 2377881"/>
                <a:gd name="connsiteY795" fmla="*/ 426347 h 509406"/>
                <a:gd name="connsiteX796" fmla="*/ 102396 w 2377881"/>
                <a:gd name="connsiteY796" fmla="*/ 423490 h 509406"/>
                <a:gd name="connsiteX797" fmla="*/ 949073 w 2377881"/>
                <a:gd name="connsiteY797" fmla="*/ 420823 h 509406"/>
                <a:gd name="connsiteX798" fmla="*/ 950407 w 2377881"/>
                <a:gd name="connsiteY798" fmla="*/ 423681 h 509406"/>
                <a:gd name="connsiteX799" fmla="*/ 938310 w 2377881"/>
                <a:gd name="connsiteY799" fmla="*/ 427777 h 509406"/>
                <a:gd name="connsiteX800" fmla="*/ 936310 w 2377881"/>
                <a:gd name="connsiteY800" fmla="*/ 423490 h 509406"/>
                <a:gd name="connsiteX801" fmla="*/ 942692 w 2377881"/>
                <a:gd name="connsiteY801" fmla="*/ 424157 h 509406"/>
                <a:gd name="connsiteX802" fmla="*/ 944025 w 2377881"/>
                <a:gd name="connsiteY802" fmla="*/ 424252 h 509406"/>
                <a:gd name="connsiteX803" fmla="*/ 949073 w 2377881"/>
                <a:gd name="connsiteY803" fmla="*/ 420823 h 509406"/>
                <a:gd name="connsiteX804" fmla="*/ 1018130 w 2377881"/>
                <a:gd name="connsiteY804" fmla="*/ 420156 h 509406"/>
                <a:gd name="connsiteX805" fmla="*/ 1025369 w 2377881"/>
                <a:gd name="connsiteY805" fmla="*/ 424156 h 509406"/>
                <a:gd name="connsiteX806" fmla="*/ 1026036 w 2377881"/>
                <a:gd name="connsiteY806" fmla="*/ 424537 h 509406"/>
                <a:gd name="connsiteX807" fmla="*/ 1031275 w 2377881"/>
                <a:gd name="connsiteY807" fmla="*/ 429300 h 509406"/>
                <a:gd name="connsiteX808" fmla="*/ 1035466 w 2377881"/>
                <a:gd name="connsiteY808" fmla="*/ 431396 h 509406"/>
                <a:gd name="connsiteX809" fmla="*/ 1035275 w 2377881"/>
                <a:gd name="connsiteY809" fmla="*/ 434062 h 509406"/>
                <a:gd name="connsiteX810" fmla="*/ 1034608 w 2377881"/>
                <a:gd name="connsiteY810" fmla="*/ 434634 h 509406"/>
                <a:gd name="connsiteX811" fmla="*/ 1014892 w 2377881"/>
                <a:gd name="connsiteY811" fmla="*/ 426824 h 509406"/>
                <a:gd name="connsiteX812" fmla="*/ 1018130 w 2377881"/>
                <a:gd name="connsiteY812" fmla="*/ 420156 h 509406"/>
                <a:gd name="connsiteX813" fmla="*/ 1513716 w 2377881"/>
                <a:gd name="connsiteY813" fmla="*/ 418061 h 509406"/>
                <a:gd name="connsiteX814" fmla="*/ 1514192 w 2377881"/>
                <a:gd name="connsiteY814" fmla="*/ 418061 h 509406"/>
                <a:gd name="connsiteX815" fmla="*/ 1515049 w 2377881"/>
                <a:gd name="connsiteY815" fmla="*/ 426824 h 509406"/>
                <a:gd name="connsiteX816" fmla="*/ 1518478 w 2377881"/>
                <a:gd name="connsiteY816" fmla="*/ 429967 h 509406"/>
                <a:gd name="connsiteX817" fmla="*/ 1519145 w 2377881"/>
                <a:gd name="connsiteY817" fmla="*/ 430539 h 509406"/>
                <a:gd name="connsiteX818" fmla="*/ 1509906 w 2377881"/>
                <a:gd name="connsiteY818" fmla="*/ 433301 h 509406"/>
                <a:gd name="connsiteX819" fmla="*/ 1508572 w 2377881"/>
                <a:gd name="connsiteY819" fmla="*/ 428062 h 509406"/>
                <a:gd name="connsiteX820" fmla="*/ 1512573 w 2377881"/>
                <a:gd name="connsiteY820" fmla="*/ 418156 h 509406"/>
                <a:gd name="connsiteX821" fmla="*/ 1044038 w 2377881"/>
                <a:gd name="connsiteY821" fmla="*/ 417299 h 509406"/>
                <a:gd name="connsiteX822" fmla="*/ 1045372 w 2377881"/>
                <a:gd name="connsiteY822" fmla="*/ 423490 h 509406"/>
                <a:gd name="connsiteX823" fmla="*/ 1046419 w 2377881"/>
                <a:gd name="connsiteY823" fmla="*/ 423014 h 509406"/>
                <a:gd name="connsiteX824" fmla="*/ 1047467 w 2377881"/>
                <a:gd name="connsiteY824" fmla="*/ 422633 h 509406"/>
                <a:gd name="connsiteX825" fmla="*/ 1051563 w 2377881"/>
                <a:gd name="connsiteY825" fmla="*/ 424347 h 509406"/>
                <a:gd name="connsiteX826" fmla="*/ 1052325 w 2377881"/>
                <a:gd name="connsiteY826" fmla="*/ 426729 h 509406"/>
                <a:gd name="connsiteX827" fmla="*/ 1042609 w 2377881"/>
                <a:gd name="connsiteY827" fmla="*/ 427205 h 509406"/>
                <a:gd name="connsiteX828" fmla="*/ 1035942 w 2377881"/>
                <a:gd name="connsiteY828" fmla="*/ 424728 h 509406"/>
                <a:gd name="connsiteX829" fmla="*/ 1036132 w 2377881"/>
                <a:gd name="connsiteY829" fmla="*/ 424252 h 509406"/>
                <a:gd name="connsiteX830" fmla="*/ 1038038 w 2377881"/>
                <a:gd name="connsiteY830" fmla="*/ 418156 h 509406"/>
                <a:gd name="connsiteX831" fmla="*/ 310612 w 2377881"/>
                <a:gd name="connsiteY831" fmla="*/ 416536 h 509406"/>
                <a:gd name="connsiteX832" fmla="*/ 308326 w 2377881"/>
                <a:gd name="connsiteY832" fmla="*/ 426823 h 509406"/>
                <a:gd name="connsiteX833" fmla="*/ 315375 w 2377881"/>
                <a:gd name="connsiteY833" fmla="*/ 418156 h 509406"/>
                <a:gd name="connsiteX834" fmla="*/ 310612 w 2377881"/>
                <a:gd name="connsiteY834" fmla="*/ 416536 h 509406"/>
                <a:gd name="connsiteX835" fmla="*/ 1254826 w 2377881"/>
                <a:gd name="connsiteY835" fmla="*/ 415775 h 509406"/>
                <a:gd name="connsiteX836" fmla="*/ 1261684 w 2377881"/>
                <a:gd name="connsiteY836" fmla="*/ 418632 h 509406"/>
                <a:gd name="connsiteX837" fmla="*/ 1264923 w 2377881"/>
                <a:gd name="connsiteY837" fmla="*/ 427681 h 509406"/>
                <a:gd name="connsiteX838" fmla="*/ 1261017 w 2377881"/>
                <a:gd name="connsiteY838" fmla="*/ 426157 h 509406"/>
                <a:gd name="connsiteX839" fmla="*/ 1253588 w 2377881"/>
                <a:gd name="connsiteY839" fmla="*/ 423014 h 509406"/>
                <a:gd name="connsiteX840" fmla="*/ 1252636 w 2377881"/>
                <a:gd name="connsiteY840" fmla="*/ 416061 h 509406"/>
                <a:gd name="connsiteX841" fmla="*/ 1253778 w 2377881"/>
                <a:gd name="connsiteY841" fmla="*/ 415965 h 509406"/>
                <a:gd name="connsiteX842" fmla="*/ 1177483 w 2377881"/>
                <a:gd name="connsiteY842" fmla="*/ 415775 h 509406"/>
                <a:gd name="connsiteX843" fmla="*/ 1178435 w 2377881"/>
                <a:gd name="connsiteY843" fmla="*/ 415965 h 509406"/>
                <a:gd name="connsiteX844" fmla="*/ 1180245 w 2377881"/>
                <a:gd name="connsiteY844" fmla="*/ 418061 h 509406"/>
                <a:gd name="connsiteX845" fmla="*/ 1176530 w 2377881"/>
                <a:gd name="connsiteY845" fmla="*/ 422538 h 509406"/>
                <a:gd name="connsiteX846" fmla="*/ 1174816 w 2377881"/>
                <a:gd name="connsiteY846" fmla="*/ 422538 h 509406"/>
                <a:gd name="connsiteX847" fmla="*/ 1169006 w 2377881"/>
                <a:gd name="connsiteY847" fmla="*/ 430158 h 509406"/>
                <a:gd name="connsiteX848" fmla="*/ 1165195 w 2377881"/>
                <a:gd name="connsiteY848" fmla="*/ 429967 h 509406"/>
                <a:gd name="connsiteX849" fmla="*/ 1165100 w 2377881"/>
                <a:gd name="connsiteY849" fmla="*/ 429586 h 509406"/>
                <a:gd name="connsiteX850" fmla="*/ 1165576 w 2377881"/>
                <a:gd name="connsiteY850" fmla="*/ 426919 h 509406"/>
                <a:gd name="connsiteX851" fmla="*/ 1171006 w 2377881"/>
                <a:gd name="connsiteY851" fmla="*/ 424919 h 509406"/>
                <a:gd name="connsiteX852" fmla="*/ 1177483 w 2377881"/>
                <a:gd name="connsiteY852" fmla="*/ 415775 h 509406"/>
                <a:gd name="connsiteX853" fmla="*/ 1327216 w 2377881"/>
                <a:gd name="connsiteY853" fmla="*/ 415584 h 509406"/>
                <a:gd name="connsiteX854" fmla="*/ 1329883 w 2377881"/>
                <a:gd name="connsiteY854" fmla="*/ 418632 h 509406"/>
                <a:gd name="connsiteX855" fmla="*/ 1331311 w 2377881"/>
                <a:gd name="connsiteY855" fmla="*/ 420251 h 509406"/>
                <a:gd name="connsiteX856" fmla="*/ 1331788 w 2377881"/>
                <a:gd name="connsiteY856" fmla="*/ 424061 h 509406"/>
                <a:gd name="connsiteX857" fmla="*/ 1325310 w 2377881"/>
                <a:gd name="connsiteY857" fmla="*/ 420442 h 509406"/>
                <a:gd name="connsiteX858" fmla="*/ 1327216 w 2377881"/>
                <a:gd name="connsiteY858" fmla="*/ 415584 h 509406"/>
                <a:gd name="connsiteX859" fmla="*/ 160213 w 2377881"/>
                <a:gd name="connsiteY859" fmla="*/ 415298 h 509406"/>
                <a:gd name="connsiteX860" fmla="*/ 157260 w 2377881"/>
                <a:gd name="connsiteY860" fmla="*/ 416822 h 509406"/>
                <a:gd name="connsiteX861" fmla="*/ 156498 w 2377881"/>
                <a:gd name="connsiteY861" fmla="*/ 417203 h 509406"/>
                <a:gd name="connsiteX862" fmla="*/ 151831 w 2377881"/>
                <a:gd name="connsiteY862" fmla="*/ 417965 h 509406"/>
                <a:gd name="connsiteX863" fmla="*/ 149354 w 2377881"/>
                <a:gd name="connsiteY863" fmla="*/ 417584 h 509406"/>
                <a:gd name="connsiteX864" fmla="*/ 145258 w 2377881"/>
                <a:gd name="connsiteY864" fmla="*/ 418346 h 509406"/>
                <a:gd name="connsiteX865" fmla="*/ 138496 w 2377881"/>
                <a:gd name="connsiteY865" fmla="*/ 420251 h 509406"/>
                <a:gd name="connsiteX866" fmla="*/ 129257 w 2377881"/>
                <a:gd name="connsiteY866" fmla="*/ 423394 h 509406"/>
                <a:gd name="connsiteX867" fmla="*/ 133543 w 2377881"/>
                <a:gd name="connsiteY867" fmla="*/ 432538 h 509406"/>
                <a:gd name="connsiteX868" fmla="*/ 143544 w 2377881"/>
                <a:gd name="connsiteY868" fmla="*/ 426919 h 509406"/>
                <a:gd name="connsiteX869" fmla="*/ 152021 w 2377881"/>
                <a:gd name="connsiteY869" fmla="*/ 428538 h 509406"/>
                <a:gd name="connsiteX870" fmla="*/ 151259 w 2377881"/>
                <a:gd name="connsiteY870" fmla="*/ 426538 h 509406"/>
                <a:gd name="connsiteX871" fmla="*/ 159070 w 2377881"/>
                <a:gd name="connsiteY871" fmla="*/ 420632 h 509406"/>
                <a:gd name="connsiteX872" fmla="*/ 162403 w 2377881"/>
                <a:gd name="connsiteY872" fmla="*/ 417013 h 509406"/>
                <a:gd name="connsiteX873" fmla="*/ 161165 w 2377881"/>
                <a:gd name="connsiteY873" fmla="*/ 416060 h 509406"/>
                <a:gd name="connsiteX874" fmla="*/ 1356362 w 2377881"/>
                <a:gd name="connsiteY874" fmla="*/ 414155 h 509406"/>
                <a:gd name="connsiteX875" fmla="*/ 1360839 w 2377881"/>
                <a:gd name="connsiteY875" fmla="*/ 419013 h 509406"/>
                <a:gd name="connsiteX876" fmla="*/ 1364744 w 2377881"/>
                <a:gd name="connsiteY876" fmla="*/ 422061 h 509406"/>
                <a:gd name="connsiteX877" fmla="*/ 1355791 w 2377881"/>
                <a:gd name="connsiteY877" fmla="*/ 421204 h 509406"/>
                <a:gd name="connsiteX878" fmla="*/ 1355505 w 2377881"/>
                <a:gd name="connsiteY878" fmla="*/ 421013 h 509406"/>
                <a:gd name="connsiteX879" fmla="*/ 1349123 w 2377881"/>
                <a:gd name="connsiteY879" fmla="*/ 430157 h 509406"/>
                <a:gd name="connsiteX880" fmla="*/ 1351124 w 2377881"/>
                <a:gd name="connsiteY880" fmla="*/ 433586 h 509406"/>
                <a:gd name="connsiteX881" fmla="*/ 1353886 w 2377881"/>
                <a:gd name="connsiteY881" fmla="*/ 438158 h 509406"/>
                <a:gd name="connsiteX882" fmla="*/ 1347885 w 2377881"/>
                <a:gd name="connsiteY882" fmla="*/ 433300 h 509406"/>
                <a:gd name="connsiteX883" fmla="*/ 1347980 w 2377881"/>
                <a:gd name="connsiteY883" fmla="*/ 430538 h 509406"/>
                <a:gd name="connsiteX884" fmla="*/ 1344361 w 2377881"/>
                <a:gd name="connsiteY884" fmla="*/ 422347 h 509406"/>
                <a:gd name="connsiteX885" fmla="*/ 1344647 w 2377881"/>
                <a:gd name="connsiteY885" fmla="*/ 419394 h 509406"/>
                <a:gd name="connsiteX886" fmla="*/ 1344933 w 2377881"/>
                <a:gd name="connsiteY886" fmla="*/ 417775 h 509406"/>
                <a:gd name="connsiteX887" fmla="*/ 1356362 w 2377881"/>
                <a:gd name="connsiteY887" fmla="*/ 414155 h 509406"/>
                <a:gd name="connsiteX888" fmla="*/ 353951 w 2377881"/>
                <a:gd name="connsiteY888" fmla="*/ 413774 h 509406"/>
                <a:gd name="connsiteX889" fmla="*/ 345379 w 2377881"/>
                <a:gd name="connsiteY889" fmla="*/ 415012 h 509406"/>
                <a:gd name="connsiteX890" fmla="*/ 347379 w 2377881"/>
                <a:gd name="connsiteY890" fmla="*/ 419394 h 509406"/>
                <a:gd name="connsiteX891" fmla="*/ 349951 w 2377881"/>
                <a:gd name="connsiteY891" fmla="*/ 418537 h 509406"/>
                <a:gd name="connsiteX892" fmla="*/ 349951 w 2377881"/>
                <a:gd name="connsiteY892" fmla="*/ 418822 h 509406"/>
                <a:gd name="connsiteX893" fmla="*/ 354332 w 2377881"/>
                <a:gd name="connsiteY893" fmla="*/ 422156 h 509406"/>
                <a:gd name="connsiteX894" fmla="*/ 357571 w 2377881"/>
                <a:gd name="connsiteY894" fmla="*/ 421394 h 509406"/>
                <a:gd name="connsiteX895" fmla="*/ 357475 w 2377881"/>
                <a:gd name="connsiteY895" fmla="*/ 419489 h 509406"/>
                <a:gd name="connsiteX896" fmla="*/ 353951 w 2377881"/>
                <a:gd name="connsiteY896" fmla="*/ 413774 h 509406"/>
                <a:gd name="connsiteX897" fmla="*/ 399195 w 2377881"/>
                <a:gd name="connsiteY897" fmla="*/ 413488 h 509406"/>
                <a:gd name="connsiteX898" fmla="*/ 397100 w 2377881"/>
                <a:gd name="connsiteY898" fmla="*/ 413584 h 509406"/>
                <a:gd name="connsiteX899" fmla="*/ 394623 w 2377881"/>
                <a:gd name="connsiteY899" fmla="*/ 413679 h 509406"/>
                <a:gd name="connsiteX900" fmla="*/ 389289 w 2377881"/>
                <a:gd name="connsiteY900" fmla="*/ 420918 h 509406"/>
                <a:gd name="connsiteX901" fmla="*/ 393575 w 2377881"/>
                <a:gd name="connsiteY901" fmla="*/ 423585 h 509406"/>
                <a:gd name="connsiteX902" fmla="*/ 394147 w 2377881"/>
                <a:gd name="connsiteY902" fmla="*/ 422632 h 509406"/>
                <a:gd name="connsiteX903" fmla="*/ 401862 w 2377881"/>
                <a:gd name="connsiteY903" fmla="*/ 414822 h 509406"/>
                <a:gd name="connsiteX904" fmla="*/ 402719 w 2377881"/>
                <a:gd name="connsiteY904" fmla="*/ 414346 h 509406"/>
                <a:gd name="connsiteX905" fmla="*/ 399195 w 2377881"/>
                <a:gd name="connsiteY905" fmla="*/ 413488 h 509406"/>
                <a:gd name="connsiteX906" fmla="*/ 418912 w 2377881"/>
                <a:gd name="connsiteY906" fmla="*/ 413393 h 509406"/>
                <a:gd name="connsiteX907" fmla="*/ 405862 w 2377881"/>
                <a:gd name="connsiteY907" fmla="*/ 416346 h 509406"/>
                <a:gd name="connsiteX908" fmla="*/ 407577 w 2377881"/>
                <a:gd name="connsiteY908" fmla="*/ 421204 h 509406"/>
                <a:gd name="connsiteX909" fmla="*/ 410816 w 2377881"/>
                <a:gd name="connsiteY909" fmla="*/ 418537 h 509406"/>
                <a:gd name="connsiteX910" fmla="*/ 417674 w 2377881"/>
                <a:gd name="connsiteY910" fmla="*/ 416917 h 509406"/>
                <a:gd name="connsiteX911" fmla="*/ 418435 w 2377881"/>
                <a:gd name="connsiteY911" fmla="*/ 417298 h 509406"/>
                <a:gd name="connsiteX912" fmla="*/ 418912 w 2377881"/>
                <a:gd name="connsiteY912" fmla="*/ 413393 h 509406"/>
                <a:gd name="connsiteX913" fmla="*/ 204409 w 2377881"/>
                <a:gd name="connsiteY913" fmla="*/ 412441 h 509406"/>
                <a:gd name="connsiteX914" fmla="*/ 203170 w 2377881"/>
                <a:gd name="connsiteY914" fmla="*/ 413107 h 509406"/>
                <a:gd name="connsiteX915" fmla="*/ 194408 w 2377881"/>
                <a:gd name="connsiteY915" fmla="*/ 418251 h 509406"/>
                <a:gd name="connsiteX916" fmla="*/ 193169 w 2377881"/>
                <a:gd name="connsiteY916" fmla="*/ 420632 h 509406"/>
                <a:gd name="connsiteX917" fmla="*/ 194122 w 2377881"/>
                <a:gd name="connsiteY917" fmla="*/ 421966 h 509406"/>
                <a:gd name="connsiteX918" fmla="*/ 198313 w 2377881"/>
                <a:gd name="connsiteY918" fmla="*/ 422823 h 509406"/>
                <a:gd name="connsiteX919" fmla="*/ 198979 w 2377881"/>
                <a:gd name="connsiteY919" fmla="*/ 422823 h 509406"/>
                <a:gd name="connsiteX920" fmla="*/ 207742 w 2377881"/>
                <a:gd name="connsiteY920" fmla="*/ 415393 h 509406"/>
                <a:gd name="connsiteX921" fmla="*/ 208219 w 2377881"/>
                <a:gd name="connsiteY921" fmla="*/ 415203 h 509406"/>
                <a:gd name="connsiteX922" fmla="*/ 204409 w 2377881"/>
                <a:gd name="connsiteY922" fmla="*/ 412441 h 509406"/>
                <a:gd name="connsiteX923" fmla="*/ 1225870 w 2377881"/>
                <a:gd name="connsiteY923" fmla="*/ 411870 h 509406"/>
                <a:gd name="connsiteX924" fmla="*/ 1226346 w 2377881"/>
                <a:gd name="connsiteY924" fmla="*/ 412632 h 509406"/>
                <a:gd name="connsiteX925" fmla="*/ 1229203 w 2377881"/>
                <a:gd name="connsiteY925" fmla="*/ 418918 h 509406"/>
                <a:gd name="connsiteX926" fmla="*/ 1231108 w 2377881"/>
                <a:gd name="connsiteY926" fmla="*/ 421966 h 509406"/>
                <a:gd name="connsiteX927" fmla="*/ 1237585 w 2377881"/>
                <a:gd name="connsiteY927" fmla="*/ 420442 h 509406"/>
                <a:gd name="connsiteX928" fmla="*/ 1234918 w 2377881"/>
                <a:gd name="connsiteY928" fmla="*/ 428158 h 509406"/>
                <a:gd name="connsiteX929" fmla="*/ 1228822 w 2377881"/>
                <a:gd name="connsiteY929" fmla="*/ 428062 h 509406"/>
                <a:gd name="connsiteX930" fmla="*/ 1225584 w 2377881"/>
                <a:gd name="connsiteY930" fmla="*/ 419585 h 509406"/>
                <a:gd name="connsiteX931" fmla="*/ 1225870 w 2377881"/>
                <a:gd name="connsiteY931" fmla="*/ 411870 h 509406"/>
                <a:gd name="connsiteX932" fmla="*/ 336425 w 2377881"/>
                <a:gd name="connsiteY932" fmla="*/ 411869 h 509406"/>
                <a:gd name="connsiteX933" fmla="*/ 332996 w 2377881"/>
                <a:gd name="connsiteY933" fmla="*/ 413298 h 509406"/>
                <a:gd name="connsiteX934" fmla="*/ 333282 w 2377881"/>
                <a:gd name="connsiteY934" fmla="*/ 413488 h 509406"/>
                <a:gd name="connsiteX935" fmla="*/ 332901 w 2377881"/>
                <a:gd name="connsiteY935" fmla="*/ 416441 h 509406"/>
                <a:gd name="connsiteX936" fmla="*/ 326043 w 2377881"/>
                <a:gd name="connsiteY936" fmla="*/ 418156 h 509406"/>
                <a:gd name="connsiteX937" fmla="*/ 324709 w 2377881"/>
                <a:gd name="connsiteY937" fmla="*/ 420632 h 509406"/>
                <a:gd name="connsiteX938" fmla="*/ 327186 w 2377881"/>
                <a:gd name="connsiteY938" fmla="*/ 422156 h 509406"/>
                <a:gd name="connsiteX939" fmla="*/ 331091 w 2377881"/>
                <a:gd name="connsiteY939" fmla="*/ 421489 h 509406"/>
                <a:gd name="connsiteX940" fmla="*/ 337664 w 2377881"/>
                <a:gd name="connsiteY940" fmla="*/ 414536 h 509406"/>
                <a:gd name="connsiteX941" fmla="*/ 336616 w 2377881"/>
                <a:gd name="connsiteY941" fmla="*/ 412250 h 509406"/>
                <a:gd name="connsiteX942" fmla="*/ 1167672 w 2377881"/>
                <a:gd name="connsiteY942" fmla="*/ 409774 h 509406"/>
                <a:gd name="connsiteX943" fmla="*/ 1169006 w 2377881"/>
                <a:gd name="connsiteY943" fmla="*/ 409774 h 509406"/>
                <a:gd name="connsiteX944" fmla="*/ 1172720 w 2377881"/>
                <a:gd name="connsiteY944" fmla="*/ 411393 h 509406"/>
                <a:gd name="connsiteX945" fmla="*/ 1171292 w 2377881"/>
                <a:gd name="connsiteY945" fmla="*/ 413679 h 509406"/>
                <a:gd name="connsiteX946" fmla="*/ 1163767 w 2377881"/>
                <a:gd name="connsiteY946" fmla="*/ 414537 h 509406"/>
                <a:gd name="connsiteX947" fmla="*/ 1154528 w 2377881"/>
                <a:gd name="connsiteY947" fmla="*/ 424728 h 509406"/>
                <a:gd name="connsiteX948" fmla="*/ 1150813 w 2377881"/>
                <a:gd name="connsiteY948" fmla="*/ 422538 h 509406"/>
                <a:gd name="connsiteX949" fmla="*/ 1149003 w 2377881"/>
                <a:gd name="connsiteY949" fmla="*/ 421490 h 509406"/>
                <a:gd name="connsiteX950" fmla="*/ 1141574 w 2377881"/>
                <a:gd name="connsiteY950" fmla="*/ 434444 h 509406"/>
                <a:gd name="connsiteX951" fmla="*/ 1132620 w 2377881"/>
                <a:gd name="connsiteY951" fmla="*/ 435015 h 509406"/>
                <a:gd name="connsiteX952" fmla="*/ 1132239 w 2377881"/>
                <a:gd name="connsiteY952" fmla="*/ 435015 h 509406"/>
                <a:gd name="connsiteX953" fmla="*/ 1133573 w 2377881"/>
                <a:gd name="connsiteY953" fmla="*/ 441302 h 509406"/>
                <a:gd name="connsiteX954" fmla="*/ 1132906 w 2377881"/>
                <a:gd name="connsiteY954" fmla="*/ 446636 h 509406"/>
                <a:gd name="connsiteX955" fmla="*/ 1128239 w 2377881"/>
                <a:gd name="connsiteY955" fmla="*/ 450922 h 509406"/>
                <a:gd name="connsiteX956" fmla="*/ 1128905 w 2377881"/>
                <a:gd name="connsiteY956" fmla="*/ 453398 h 509406"/>
                <a:gd name="connsiteX957" fmla="*/ 1122047 w 2377881"/>
                <a:gd name="connsiteY957" fmla="*/ 452922 h 509406"/>
                <a:gd name="connsiteX958" fmla="*/ 1121190 w 2377881"/>
                <a:gd name="connsiteY958" fmla="*/ 452446 h 509406"/>
                <a:gd name="connsiteX959" fmla="*/ 1117761 w 2377881"/>
                <a:gd name="connsiteY959" fmla="*/ 450446 h 509406"/>
                <a:gd name="connsiteX960" fmla="*/ 1129477 w 2377881"/>
                <a:gd name="connsiteY960" fmla="*/ 445397 h 509406"/>
                <a:gd name="connsiteX961" fmla="*/ 1129096 w 2377881"/>
                <a:gd name="connsiteY961" fmla="*/ 444636 h 509406"/>
                <a:gd name="connsiteX962" fmla="*/ 1125667 w 2377881"/>
                <a:gd name="connsiteY962" fmla="*/ 439016 h 509406"/>
                <a:gd name="connsiteX963" fmla="*/ 1127953 w 2377881"/>
                <a:gd name="connsiteY963" fmla="*/ 436349 h 509406"/>
                <a:gd name="connsiteX964" fmla="*/ 1121857 w 2377881"/>
                <a:gd name="connsiteY964" fmla="*/ 433491 h 509406"/>
                <a:gd name="connsiteX965" fmla="*/ 1115570 w 2377881"/>
                <a:gd name="connsiteY965" fmla="*/ 439682 h 509406"/>
                <a:gd name="connsiteX966" fmla="*/ 1113475 w 2377881"/>
                <a:gd name="connsiteY966" fmla="*/ 440254 h 509406"/>
                <a:gd name="connsiteX967" fmla="*/ 1113380 w 2377881"/>
                <a:gd name="connsiteY967" fmla="*/ 439778 h 509406"/>
                <a:gd name="connsiteX968" fmla="*/ 1106903 w 2377881"/>
                <a:gd name="connsiteY968" fmla="*/ 434825 h 509406"/>
                <a:gd name="connsiteX969" fmla="*/ 1106045 w 2377881"/>
                <a:gd name="connsiteY969" fmla="*/ 435587 h 509406"/>
                <a:gd name="connsiteX970" fmla="*/ 1109855 w 2377881"/>
                <a:gd name="connsiteY970" fmla="*/ 441397 h 509406"/>
                <a:gd name="connsiteX971" fmla="*/ 1110046 w 2377881"/>
                <a:gd name="connsiteY971" fmla="*/ 441683 h 509406"/>
                <a:gd name="connsiteX972" fmla="*/ 1109475 w 2377881"/>
                <a:gd name="connsiteY972" fmla="*/ 443112 h 509406"/>
                <a:gd name="connsiteX973" fmla="*/ 1101759 w 2377881"/>
                <a:gd name="connsiteY973" fmla="*/ 437492 h 509406"/>
                <a:gd name="connsiteX974" fmla="*/ 1100140 w 2377881"/>
                <a:gd name="connsiteY974" fmla="*/ 435587 h 509406"/>
                <a:gd name="connsiteX975" fmla="*/ 1092615 w 2377881"/>
                <a:gd name="connsiteY975" fmla="*/ 432634 h 509406"/>
                <a:gd name="connsiteX976" fmla="*/ 1084233 w 2377881"/>
                <a:gd name="connsiteY976" fmla="*/ 431396 h 509406"/>
                <a:gd name="connsiteX977" fmla="*/ 1082614 w 2377881"/>
                <a:gd name="connsiteY977" fmla="*/ 430443 h 509406"/>
                <a:gd name="connsiteX978" fmla="*/ 1076232 w 2377881"/>
                <a:gd name="connsiteY978" fmla="*/ 430824 h 509406"/>
                <a:gd name="connsiteX979" fmla="*/ 1078518 w 2377881"/>
                <a:gd name="connsiteY979" fmla="*/ 426443 h 509406"/>
                <a:gd name="connsiteX980" fmla="*/ 1071755 w 2377881"/>
                <a:gd name="connsiteY980" fmla="*/ 427014 h 509406"/>
                <a:gd name="connsiteX981" fmla="*/ 1066802 w 2377881"/>
                <a:gd name="connsiteY981" fmla="*/ 425681 h 509406"/>
                <a:gd name="connsiteX982" fmla="*/ 1061945 w 2377881"/>
                <a:gd name="connsiteY982" fmla="*/ 427491 h 509406"/>
                <a:gd name="connsiteX983" fmla="*/ 1058801 w 2377881"/>
                <a:gd name="connsiteY983" fmla="*/ 422538 h 509406"/>
                <a:gd name="connsiteX984" fmla="*/ 1071089 w 2377881"/>
                <a:gd name="connsiteY984" fmla="*/ 423395 h 509406"/>
                <a:gd name="connsiteX985" fmla="*/ 1075946 w 2377881"/>
                <a:gd name="connsiteY985" fmla="*/ 422156 h 509406"/>
                <a:gd name="connsiteX986" fmla="*/ 1077375 w 2377881"/>
                <a:gd name="connsiteY986" fmla="*/ 421775 h 509406"/>
                <a:gd name="connsiteX987" fmla="*/ 1083090 w 2377881"/>
                <a:gd name="connsiteY987" fmla="*/ 417108 h 509406"/>
                <a:gd name="connsiteX988" fmla="*/ 1085757 w 2377881"/>
                <a:gd name="connsiteY988" fmla="*/ 419490 h 509406"/>
                <a:gd name="connsiteX989" fmla="*/ 1086900 w 2377881"/>
                <a:gd name="connsiteY989" fmla="*/ 420537 h 509406"/>
                <a:gd name="connsiteX990" fmla="*/ 1092044 w 2377881"/>
                <a:gd name="connsiteY990" fmla="*/ 421395 h 509406"/>
                <a:gd name="connsiteX991" fmla="*/ 1101378 w 2377881"/>
                <a:gd name="connsiteY991" fmla="*/ 419585 h 509406"/>
                <a:gd name="connsiteX992" fmla="*/ 1102712 w 2377881"/>
                <a:gd name="connsiteY992" fmla="*/ 420728 h 509406"/>
                <a:gd name="connsiteX993" fmla="*/ 1107855 w 2377881"/>
                <a:gd name="connsiteY993" fmla="*/ 421299 h 509406"/>
                <a:gd name="connsiteX994" fmla="*/ 1108522 w 2377881"/>
                <a:gd name="connsiteY994" fmla="*/ 420347 h 509406"/>
                <a:gd name="connsiteX995" fmla="*/ 1110998 w 2377881"/>
                <a:gd name="connsiteY995" fmla="*/ 417108 h 509406"/>
                <a:gd name="connsiteX996" fmla="*/ 1124334 w 2377881"/>
                <a:gd name="connsiteY996" fmla="*/ 418061 h 509406"/>
                <a:gd name="connsiteX997" fmla="*/ 1130715 w 2377881"/>
                <a:gd name="connsiteY997" fmla="*/ 420918 h 509406"/>
                <a:gd name="connsiteX998" fmla="*/ 1130620 w 2377881"/>
                <a:gd name="connsiteY998" fmla="*/ 431300 h 509406"/>
                <a:gd name="connsiteX999" fmla="*/ 1136335 w 2377881"/>
                <a:gd name="connsiteY999" fmla="*/ 422538 h 509406"/>
                <a:gd name="connsiteX1000" fmla="*/ 1141669 w 2377881"/>
                <a:gd name="connsiteY1000" fmla="*/ 418823 h 509406"/>
                <a:gd name="connsiteX1001" fmla="*/ 1149003 w 2377881"/>
                <a:gd name="connsiteY1001" fmla="*/ 418346 h 509406"/>
                <a:gd name="connsiteX1002" fmla="*/ 1156909 w 2377881"/>
                <a:gd name="connsiteY1002" fmla="*/ 410822 h 509406"/>
                <a:gd name="connsiteX1003" fmla="*/ 1160147 w 2377881"/>
                <a:gd name="connsiteY1003" fmla="*/ 412917 h 509406"/>
                <a:gd name="connsiteX1004" fmla="*/ 1162814 w 2377881"/>
                <a:gd name="connsiteY1004" fmla="*/ 414632 h 509406"/>
                <a:gd name="connsiteX1005" fmla="*/ 1167672 w 2377881"/>
                <a:gd name="connsiteY1005" fmla="*/ 409774 h 509406"/>
                <a:gd name="connsiteX1006" fmla="*/ 1213201 w 2377881"/>
                <a:gd name="connsiteY1006" fmla="*/ 409679 h 509406"/>
                <a:gd name="connsiteX1007" fmla="*/ 1217869 w 2377881"/>
                <a:gd name="connsiteY1007" fmla="*/ 413299 h 509406"/>
                <a:gd name="connsiteX1008" fmla="*/ 1218821 w 2377881"/>
                <a:gd name="connsiteY1008" fmla="*/ 429491 h 509406"/>
                <a:gd name="connsiteX1009" fmla="*/ 1212249 w 2377881"/>
                <a:gd name="connsiteY1009" fmla="*/ 430444 h 509406"/>
                <a:gd name="connsiteX1010" fmla="*/ 1207201 w 2377881"/>
                <a:gd name="connsiteY1010" fmla="*/ 430729 h 509406"/>
                <a:gd name="connsiteX1011" fmla="*/ 1205772 w 2377881"/>
                <a:gd name="connsiteY1011" fmla="*/ 431110 h 509406"/>
                <a:gd name="connsiteX1012" fmla="*/ 1201009 w 2377881"/>
                <a:gd name="connsiteY1012" fmla="*/ 429015 h 509406"/>
                <a:gd name="connsiteX1013" fmla="*/ 1183483 w 2377881"/>
                <a:gd name="connsiteY1013" fmla="*/ 425014 h 509406"/>
                <a:gd name="connsiteX1014" fmla="*/ 1184531 w 2377881"/>
                <a:gd name="connsiteY1014" fmla="*/ 423871 h 509406"/>
                <a:gd name="connsiteX1015" fmla="*/ 1196723 w 2377881"/>
                <a:gd name="connsiteY1015" fmla="*/ 420347 h 509406"/>
                <a:gd name="connsiteX1016" fmla="*/ 1198342 w 2377881"/>
                <a:gd name="connsiteY1016" fmla="*/ 421300 h 509406"/>
                <a:gd name="connsiteX1017" fmla="*/ 1204248 w 2377881"/>
                <a:gd name="connsiteY1017" fmla="*/ 424729 h 509406"/>
                <a:gd name="connsiteX1018" fmla="*/ 1205772 w 2377881"/>
                <a:gd name="connsiteY1018" fmla="*/ 420347 h 509406"/>
                <a:gd name="connsiteX1019" fmla="*/ 1209201 w 2377881"/>
                <a:gd name="connsiteY1019" fmla="*/ 424919 h 509406"/>
                <a:gd name="connsiteX1020" fmla="*/ 1214725 w 2377881"/>
                <a:gd name="connsiteY1020" fmla="*/ 424252 h 509406"/>
                <a:gd name="connsiteX1021" fmla="*/ 1211487 w 2377881"/>
                <a:gd name="connsiteY1021" fmla="*/ 421204 h 509406"/>
                <a:gd name="connsiteX1022" fmla="*/ 1215773 w 2377881"/>
                <a:gd name="connsiteY1022" fmla="*/ 417013 h 509406"/>
                <a:gd name="connsiteX1023" fmla="*/ 1211392 w 2377881"/>
                <a:gd name="connsiteY1023" fmla="*/ 411679 h 509406"/>
                <a:gd name="connsiteX1024" fmla="*/ 1212154 w 2377881"/>
                <a:gd name="connsiteY1024" fmla="*/ 409965 h 509406"/>
                <a:gd name="connsiteX1025" fmla="*/ 1275972 w 2377881"/>
                <a:gd name="connsiteY1025" fmla="*/ 409489 h 509406"/>
                <a:gd name="connsiteX1026" fmla="*/ 1281401 w 2377881"/>
                <a:gd name="connsiteY1026" fmla="*/ 420823 h 509406"/>
                <a:gd name="connsiteX1027" fmla="*/ 1275305 w 2377881"/>
                <a:gd name="connsiteY1027" fmla="*/ 424919 h 509406"/>
                <a:gd name="connsiteX1028" fmla="*/ 1272638 w 2377881"/>
                <a:gd name="connsiteY1028" fmla="*/ 418347 h 509406"/>
                <a:gd name="connsiteX1029" fmla="*/ 1276639 w 2377881"/>
                <a:gd name="connsiteY1029" fmla="*/ 413680 h 509406"/>
                <a:gd name="connsiteX1030" fmla="*/ 1275972 w 2377881"/>
                <a:gd name="connsiteY1030" fmla="*/ 409489 h 509406"/>
                <a:gd name="connsiteX1031" fmla="*/ 848109 w 2377881"/>
                <a:gd name="connsiteY1031" fmla="*/ 409298 h 509406"/>
                <a:gd name="connsiteX1032" fmla="*/ 850585 w 2377881"/>
                <a:gd name="connsiteY1032" fmla="*/ 416251 h 509406"/>
                <a:gd name="connsiteX1033" fmla="*/ 847156 w 2377881"/>
                <a:gd name="connsiteY1033" fmla="*/ 417966 h 509406"/>
                <a:gd name="connsiteX1034" fmla="*/ 849633 w 2377881"/>
                <a:gd name="connsiteY1034" fmla="*/ 414156 h 509406"/>
                <a:gd name="connsiteX1035" fmla="*/ 848109 w 2377881"/>
                <a:gd name="connsiteY1035" fmla="*/ 409298 h 509406"/>
                <a:gd name="connsiteX1036" fmla="*/ 1471234 w 2377881"/>
                <a:gd name="connsiteY1036" fmla="*/ 409107 h 509406"/>
                <a:gd name="connsiteX1037" fmla="*/ 1473234 w 2377881"/>
                <a:gd name="connsiteY1037" fmla="*/ 409488 h 509406"/>
                <a:gd name="connsiteX1038" fmla="*/ 1475044 w 2377881"/>
                <a:gd name="connsiteY1038" fmla="*/ 409869 h 509406"/>
                <a:gd name="connsiteX1039" fmla="*/ 1478759 w 2377881"/>
                <a:gd name="connsiteY1039" fmla="*/ 411203 h 509406"/>
                <a:gd name="connsiteX1040" fmla="*/ 1475044 w 2377881"/>
                <a:gd name="connsiteY1040" fmla="*/ 415203 h 509406"/>
                <a:gd name="connsiteX1041" fmla="*/ 1477330 w 2377881"/>
                <a:gd name="connsiteY1041" fmla="*/ 417489 h 509406"/>
                <a:gd name="connsiteX1042" fmla="*/ 1468948 w 2377881"/>
                <a:gd name="connsiteY1042" fmla="*/ 414537 h 509406"/>
                <a:gd name="connsiteX1043" fmla="*/ 1471234 w 2377881"/>
                <a:gd name="connsiteY1043" fmla="*/ 409107 h 509406"/>
                <a:gd name="connsiteX1044" fmla="*/ 1202724 w 2377881"/>
                <a:gd name="connsiteY1044" fmla="*/ 407869 h 509406"/>
                <a:gd name="connsiteX1045" fmla="*/ 1203200 w 2377881"/>
                <a:gd name="connsiteY1045" fmla="*/ 411203 h 509406"/>
                <a:gd name="connsiteX1046" fmla="*/ 1198342 w 2377881"/>
                <a:gd name="connsiteY1046" fmla="*/ 414441 h 509406"/>
                <a:gd name="connsiteX1047" fmla="*/ 1202724 w 2377881"/>
                <a:gd name="connsiteY1047" fmla="*/ 407869 h 509406"/>
                <a:gd name="connsiteX1048" fmla="*/ 1317596 w 2377881"/>
                <a:gd name="connsiteY1048" fmla="*/ 406631 h 509406"/>
                <a:gd name="connsiteX1049" fmla="*/ 1321311 w 2377881"/>
                <a:gd name="connsiteY1049" fmla="*/ 406631 h 509406"/>
                <a:gd name="connsiteX1050" fmla="*/ 1325978 w 2377881"/>
                <a:gd name="connsiteY1050" fmla="*/ 409108 h 509406"/>
                <a:gd name="connsiteX1051" fmla="*/ 1318834 w 2377881"/>
                <a:gd name="connsiteY1051" fmla="*/ 411679 h 509406"/>
                <a:gd name="connsiteX1052" fmla="*/ 1318453 w 2377881"/>
                <a:gd name="connsiteY1052" fmla="*/ 419871 h 509406"/>
                <a:gd name="connsiteX1053" fmla="*/ 1312453 w 2377881"/>
                <a:gd name="connsiteY1053" fmla="*/ 424633 h 509406"/>
                <a:gd name="connsiteX1054" fmla="*/ 1309119 w 2377881"/>
                <a:gd name="connsiteY1054" fmla="*/ 424348 h 509406"/>
                <a:gd name="connsiteX1055" fmla="*/ 1305309 w 2377881"/>
                <a:gd name="connsiteY1055" fmla="*/ 423966 h 509406"/>
                <a:gd name="connsiteX1056" fmla="*/ 1296260 w 2377881"/>
                <a:gd name="connsiteY1056" fmla="*/ 422347 h 509406"/>
                <a:gd name="connsiteX1057" fmla="*/ 1295784 w 2377881"/>
                <a:gd name="connsiteY1057" fmla="*/ 418156 h 509406"/>
                <a:gd name="connsiteX1058" fmla="*/ 1296736 w 2377881"/>
                <a:gd name="connsiteY1058" fmla="*/ 417966 h 509406"/>
                <a:gd name="connsiteX1059" fmla="*/ 1301499 w 2377881"/>
                <a:gd name="connsiteY1059" fmla="*/ 416918 h 509406"/>
                <a:gd name="connsiteX1060" fmla="*/ 1312167 w 2377881"/>
                <a:gd name="connsiteY1060" fmla="*/ 419871 h 509406"/>
                <a:gd name="connsiteX1061" fmla="*/ 1311786 w 2377881"/>
                <a:gd name="connsiteY1061" fmla="*/ 416537 h 509406"/>
                <a:gd name="connsiteX1062" fmla="*/ 1312167 w 2377881"/>
                <a:gd name="connsiteY1062" fmla="*/ 409774 h 509406"/>
                <a:gd name="connsiteX1063" fmla="*/ 1317596 w 2377881"/>
                <a:gd name="connsiteY1063" fmla="*/ 406631 h 509406"/>
                <a:gd name="connsiteX1064" fmla="*/ 1711074 w 2377881"/>
                <a:gd name="connsiteY1064" fmla="*/ 406154 h 509406"/>
                <a:gd name="connsiteX1065" fmla="*/ 1711264 w 2377881"/>
                <a:gd name="connsiteY1065" fmla="*/ 406535 h 509406"/>
                <a:gd name="connsiteX1066" fmla="*/ 1713074 w 2377881"/>
                <a:gd name="connsiteY1066" fmla="*/ 412155 h 509406"/>
                <a:gd name="connsiteX1067" fmla="*/ 1713265 w 2377881"/>
                <a:gd name="connsiteY1067" fmla="*/ 413298 h 509406"/>
                <a:gd name="connsiteX1068" fmla="*/ 1710217 w 2377881"/>
                <a:gd name="connsiteY1068" fmla="*/ 415775 h 509406"/>
                <a:gd name="connsiteX1069" fmla="*/ 1709264 w 2377881"/>
                <a:gd name="connsiteY1069" fmla="*/ 415298 h 509406"/>
                <a:gd name="connsiteX1070" fmla="*/ 1701358 w 2377881"/>
                <a:gd name="connsiteY1070" fmla="*/ 410917 h 509406"/>
                <a:gd name="connsiteX1071" fmla="*/ 1700787 w 2377881"/>
                <a:gd name="connsiteY1071" fmla="*/ 410536 h 509406"/>
                <a:gd name="connsiteX1072" fmla="*/ 1703930 w 2377881"/>
                <a:gd name="connsiteY1072" fmla="*/ 408917 h 509406"/>
                <a:gd name="connsiteX1073" fmla="*/ 1706597 w 2377881"/>
                <a:gd name="connsiteY1073" fmla="*/ 408155 h 509406"/>
                <a:gd name="connsiteX1074" fmla="*/ 1711074 w 2377881"/>
                <a:gd name="connsiteY1074" fmla="*/ 406154 h 509406"/>
                <a:gd name="connsiteX1075" fmla="*/ 1507810 w 2377881"/>
                <a:gd name="connsiteY1075" fmla="*/ 404821 h 509406"/>
                <a:gd name="connsiteX1076" fmla="*/ 1510954 w 2377881"/>
                <a:gd name="connsiteY1076" fmla="*/ 405678 h 509406"/>
                <a:gd name="connsiteX1077" fmla="*/ 1512192 w 2377881"/>
                <a:gd name="connsiteY1077" fmla="*/ 406059 h 509406"/>
                <a:gd name="connsiteX1078" fmla="*/ 1504096 w 2377881"/>
                <a:gd name="connsiteY1078" fmla="*/ 408441 h 509406"/>
                <a:gd name="connsiteX1079" fmla="*/ 1507810 w 2377881"/>
                <a:gd name="connsiteY1079" fmla="*/ 404821 h 509406"/>
                <a:gd name="connsiteX1080" fmla="*/ 1436087 w 2377881"/>
                <a:gd name="connsiteY1080" fmla="*/ 404440 h 509406"/>
                <a:gd name="connsiteX1081" fmla="*/ 1440183 w 2377881"/>
                <a:gd name="connsiteY1081" fmla="*/ 406154 h 509406"/>
                <a:gd name="connsiteX1082" fmla="*/ 1446850 w 2377881"/>
                <a:gd name="connsiteY1082" fmla="*/ 405487 h 509406"/>
                <a:gd name="connsiteX1083" fmla="*/ 1447231 w 2377881"/>
                <a:gd name="connsiteY1083" fmla="*/ 407392 h 509406"/>
                <a:gd name="connsiteX1084" fmla="*/ 1445612 w 2377881"/>
                <a:gd name="connsiteY1084" fmla="*/ 408821 h 509406"/>
                <a:gd name="connsiteX1085" fmla="*/ 1435896 w 2377881"/>
                <a:gd name="connsiteY1085" fmla="*/ 407392 h 509406"/>
                <a:gd name="connsiteX1086" fmla="*/ 1436087 w 2377881"/>
                <a:gd name="connsiteY1086" fmla="*/ 404440 h 509406"/>
                <a:gd name="connsiteX1087" fmla="*/ 1548291 w 2377881"/>
                <a:gd name="connsiteY1087" fmla="*/ 404059 h 509406"/>
                <a:gd name="connsiteX1088" fmla="*/ 1548481 w 2377881"/>
                <a:gd name="connsiteY1088" fmla="*/ 406726 h 509406"/>
                <a:gd name="connsiteX1089" fmla="*/ 1539718 w 2377881"/>
                <a:gd name="connsiteY1089" fmla="*/ 409488 h 509406"/>
                <a:gd name="connsiteX1090" fmla="*/ 1537623 w 2377881"/>
                <a:gd name="connsiteY1090" fmla="*/ 409583 h 509406"/>
                <a:gd name="connsiteX1091" fmla="*/ 1536670 w 2377881"/>
                <a:gd name="connsiteY1091" fmla="*/ 405773 h 509406"/>
                <a:gd name="connsiteX1092" fmla="*/ 1537718 w 2377881"/>
                <a:gd name="connsiteY1092" fmla="*/ 405011 h 509406"/>
                <a:gd name="connsiteX1093" fmla="*/ 1548291 w 2377881"/>
                <a:gd name="connsiteY1093" fmla="*/ 404059 h 509406"/>
                <a:gd name="connsiteX1094" fmla="*/ 1909860 w 2377881"/>
                <a:gd name="connsiteY1094" fmla="*/ 403964 h 509406"/>
                <a:gd name="connsiteX1095" fmla="*/ 1910050 w 2377881"/>
                <a:gd name="connsiteY1095" fmla="*/ 408250 h 509406"/>
                <a:gd name="connsiteX1096" fmla="*/ 1897287 w 2377881"/>
                <a:gd name="connsiteY1096" fmla="*/ 414537 h 509406"/>
                <a:gd name="connsiteX1097" fmla="*/ 1894525 w 2377881"/>
                <a:gd name="connsiteY1097" fmla="*/ 408536 h 509406"/>
                <a:gd name="connsiteX1098" fmla="*/ 1895191 w 2377881"/>
                <a:gd name="connsiteY1098" fmla="*/ 408060 h 509406"/>
                <a:gd name="connsiteX1099" fmla="*/ 1898430 w 2377881"/>
                <a:gd name="connsiteY1099" fmla="*/ 407964 h 509406"/>
                <a:gd name="connsiteX1100" fmla="*/ 1901573 w 2377881"/>
                <a:gd name="connsiteY1100" fmla="*/ 410155 h 509406"/>
                <a:gd name="connsiteX1101" fmla="*/ 1909860 w 2377881"/>
                <a:gd name="connsiteY1101" fmla="*/ 403964 h 509406"/>
                <a:gd name="connsiteX1102" fmla="*/ 1633254 w 2377881"/>
                <a:gd name="connsiteY1102" fmla="*/ 403964 h 509406"/>
                <a:gd name="connsiteX1103" fmla="*/ 1638302 w 2377881"/>
                <a:gd name="connsiteY1103" fmla="*/ 406060 h 509406"/>
                <a:gd name="connsiteX1104" fmla="*/ 1638969 w 2377881"/>
                <a:gd name="connsiteY1104" fmla="*/ 406631 h 509406"/>
                <a:gd name="connsiteX1105" fmla="*/ 1629444 w 2377881"/>
                <a:gd name="connsiteY1105" fmla="*/ 413394 h 509406"/>
                <a:gd name="connsiteX1106" fmla="*/ 1626491 w 2377881"/>
                <a:gd name="connsiteY1106" fmla="*/ 416632 h 509406"/>
                <a:gd name="connsiteX1107" fmla="*/ 1626110 w 2377881"/>
                <a:gd name="connsiteY1107" fmla="*/ 417109 h 509406"/>
                <a:gd name="connsiteX1108" fmla="*/ 1623634 w 2377881"/>
                <a:gd name="connsiteY1108" fmla="*/ 416823 h 509406"/>
                <a:gd name="connsiteX1109" fmla="*/ 1622110 w 2377881"/>
                <a:gd name="connsiteY1109" fmla="*/ 407393 h 509406"/>
                <a:gd name="connsiteX1110" fmla="*/ 1627158 w 2377881"/>
                <a:gd name="connsiteY1110" fmla="*/ 405679 h 509406"/>
                <a:gd name="connsiteX1111" fmla="*/ 1633254 w 2377881"/>
                <a:gd name="connsiteY1111" fmla="*/ 403964 h 509406"/>
                <a:gd name="connsiteX1112" fmla="*/ 1427896 w 2377881"/>
                <a:gd name="connsiteY1112" fmla="*/ 403582 h 509406"/>
                <a:gd name="connsiteX1113" fmla="*/ 1427800 w 2377881"/>
                <a:gd name="connsiteY1113" fmla="*/ 404821 h 509406"/>
                <a:gd name="connsiteX1114" fmla="*/ 1427514 w 2377881"/>
                <a:gd name="connsiteY1114" fmla="*/ 408440 h 509406"/>
                <a:gd name="connsiteX1115" fmla="*/ 1432944 w 2377881"/>
                <a:gd name="connsiteY1115" fmla="*/ 410345 h 509406"/>
                <a:gd name="connsiteX1116" fmla="*/ 1430753 w 2377881"/>
                <a:gd name="connsiteY1116" fmla="*/ 414346 h 509406"/>
                <a:gd name="connsiteX1117" fmla="*/ 1430467 w 2377881"/>
                <a:gd name="connsiteY1117" fmla="*/ 413393 h 509406"/>
                <a:gd name="connsiteX1118" fmla="*/ 1423514 w 2377881"/>
                <a:gd name="connsiteY1118" fmla="*/ 410059 h 509406"/>
                <a:gd name="connsiteX1119" fmla="*/ 1421990 w 2377881"/>
                <a:gd name="connsiteY1119" fmla="*/ 410821 h 509406"/>
                <a:gd name="connsiteX1120" fmla="*/ 1417418 w 2377881"/>
                <a:gd name="connsiteY1120" fmla="*/ 412345 h 509406"/>
                <a:gd name="connsiteX1121" fmla="*/ 1410274 w 2377881"/>
                <a:gd name="connsiteY1121" fmla="*/ 411869 h 509406"/>
                <a:gd name="connsiteX1122" fmla="*/ 1409512 w 2377881"/>
                <a:gd name="connsiteY1122" fmla="*/ 418156 h 509406"/>
                <a:gd name="connsiteX1123" fmla="*/ 1403035 w 2377881"/>
                <a:gd name="connsiteY1123" fmla="*/ 418727 h 509406"/>
                <a:gd name="connsiteX1124" fmla="*/ 1403226 w 2377881"/>
                <a:gd name="connsiteY1124" fmla="*/ 418060 h 509406"/>
                <a:gd name="connsiteX1125" fmla="*/ 1403702 w 2377881"/>
                <a:gd name="connsiteY1125" fmla="*/ 416155 h 509406"/>
                <a:gd name="connsiteX1126" fmla="*/ 1408274 w 2377881"/>
                <a:gd name="connsiteY1126" fmla="*/ 408440 h 509406"/>
                <a:gd name="connsiteX1127" fmla="*/ 1421609 w 2377881"/>
                <a:gd name="connsiteY1127" fmla="*/ 405202 h 509406"/>
                <a:gd name="connsiteX1128" fmla="*/ 1427896 w 2377881"/>
                <a:gd name="connsiteY1128" fmla="*/ 403582 h 509406"/>
                <a:gd name="connsiteX1129" fmla="*/ 1607156 w 2377881"/>
                <a:gd name="connsiteY1129" fmla="*/ 403392 h 509406"/>
                <a:gd name="connsiteX1130" fmla="*/ 1609537 w 2377881"/>
                <a:gd name="connsiteY1130" fmla="*/ 403487 h 509406"/>
                <a:gd name="connsiteX1131" fmla="*/ 1610680 w 2377881"/>
                <a:gd name="connsiteY1131" fmla="*/ 406059 h 509406"/>
                <a:gd name="connsiteX1132" fmla="*/ 1609632 w 2377881"/>
                <a:gd name="connsiteY1132" fmla="*/ 407393 h 509406"/>
                <a:gd name="connsiteX1133" fmla="*/ 1596107 w 2377881"/>
                <a:gd name="connsiteY1133" fmla="*/ 415965 h 509406"/>
                <a:gd name="connsiteX1134" fmla="*/ 1587153 w 2377881"/>
                <a:gd name="connsiteY1134" fmla="*/ 417108 h 509406"/>
                <a:gd name="connsiteX1135" fmla="*/ 1580200 w 2377881"/>
                <a:gd name="connsiteY1135" fmla="*/ 409679 h 509406"/>
                <a:gd name="connsiteX1136" fmla="*/ 1582771 w 2377881"/>
                <a:gd name="connsiteY1136" fmla="*/ 408059 h 509406"/>
                <a:gd name="connsiteX1137" fmla="*/ 1586200 w 2377881"/>
                <a:gd name="connsiteY1137" fmla="*/ 411107 h 509406"/>
                <a:gd name="connsiteX1138" fmla="*/ 1592392 w 2377881"/>
                <a:gd name="connsiteY1138" fmla="*/ 412060 h 509406"/>
                <a:gd name="connsiteX1139" fmla="*/ 1594582 w 2377881"/>
                <a:gd name="connsiteY1139" fmla="*/ 407583 h 509406"/>
                <a:gd name="connsiteX1140" fmla="*/ 1595344 w 2377881"/>
                <a:gd name="connsiteY1140" fmla="*/ 407583 h 509406"/>
                <a:gd name="connsiteX1141" fmla="*/ 1607156 w 2377881"/>
                <a:gd name="connsiteY1141" fmla="*/ 403392 h 509406"/>
                <a:gd name="connsiteX1142" fmla="*/ 320804 w 2377881"/>
                <a:gd name="connsiteY1142" fmla="*/ 402725 h 509406"/>
                <a:gd name="connsiteX1143" fmla="*/ 304993 w 2377881"/>
                <a:gd name="connsiteY1143" fmla="*/ 404440 h 509406"/>
                <a:gd name="connsiteX1144" fmla="*/ 300516 w 2377881"/>
                <a:gd name="connsiteY1144" fmla="*/ 406059 h 509406"/>
                <a:gd name="connsiteX1145" fmla="*/ 301373 w 2377881"/>
                <a:gd name="connsiteY1145" fmla="*/ 407202 h 509406"/>
                <a:gd name="connsiteX1146" fmla="*/ 302516 w 2377881"/>
                <a:gd name="connsiteY1146" fmla="*/ 408726 h 509406"/>
                <a:gd name="connsiteX1147" fmla="*/ 307183 w 2377881"/>
                <a:gd name="connsiteY1147" fmla="*/ 407964 h 509406"/>
                <a:gd name="connsiteX1148" fmla="*/ 308517 w 2377881"/>
                <a:gd name="connsiteY1148" fmla="*/ 407678 h 509406"/>
                <a:gd name="connsiteX1149" fmla="*/ 313756 w 2377881"/>
                <a:gd name="connsiteY1149" fmla="*/ 406440 h 509406"/>
                <a:gd name="connsiteX1150" fmla="*/ 320804 w 2377881"/>
                <a:gd name="connsiteY1150" fmla="*/ 402725 h 509406"/>
                <a:gd name="connsiteX1151" fmla="*/ 900210 w 2377881"/>
                <a:gd name="connsiteY1151" fmla="*/ 402631 h 509406"/>
                <a:gd name="connsiteX1152" fmla="*/ 903067 w 2377881"/>
                <a:gd name="connsiteY1152" fmla="*/ 407298 h 509406"/>
                <a:gd name="connsiteX1153" fmla="*/ 893447 w 2377881"/>
                <a:gd name="connsiteY1153" fmla="*/ 409584 h 509406"/>
                <a:gd name="connsiteX1154" fmla="*/ 892780 w 2377881"/>
                <a:gd name="connsiteY1154" fmla="*/ 410155 h 509406"/>
                <a:gd name="connsiteX1155" fmla="*/ 884017 w 2377881"/>
                <a:gd name="connsiteY1155" fmla="*/ 408250 h 509406"/>
                <a:gd name="connsiteX1156" fmla="*/ 884303 w 2377881"/>
                <a:gd name="connsiteY1156" fmla="*/ 406345 h 509406"/>
                <a:gd name="connsiteX1157" fmla="*/ 886018 w 2377881"/>
                <a:gd name="connsiteY1157" fmla="*/ 406250 h 509406"/>
                <a:gd name="connsiteX1158" fmla="*/ 892304 w 2377881"/>
                <a:gd name="connsiteY1158" fmla="*/ 406155 h 509406"/>
                <a:gd name="connsiteX1159" fmla="*/ 894018 w 2377881"/>
                <a:gd name="connsiteY1159" fmla="*/ 404440 h 509406"/>
                <a:gd name="connsiteX1160" fmla="*/ 900210 w 2377881"/>
                <a:gd name="connsiteY1160" fmla="*/ 402631 h 509406"/>
                <a:gd name="connsiteX1161" fmla="*/ 1375222 w 2377881"/>
                <a:gd name="connsiteY1161" fmla="*/ 402250 h 509406"/>
                <a:gd name="connsiteX1162" fmla="*/ 1376175 w 2377881"/>
                <a:gd name="connsiteY1162" fmla="*/ 403107 h 509406"/>
                <a:gd name="connsiteX1163" fmla="*/ 1379889 w 2377881"/>
                <a:gd name="connsiteY1163" fmla="*/ 406250 h 509406"/>
                <a:gd name="connsiteX1164" fmla="*/ 1370936 w 2377881"/>
                <a:gd name="connsiteY1164" fmla="*/ 414061 h 509406"/>
                <a:gd name="connsiteX1165" fmla="*/ 1368936 w 2377881"/>
                <a:gd name="connsiteY1165" fmla="*/ 413680 h 509406"/>
                <a:gd name="connsiteX1166" fmla="*/ 1367793 w 2377881"/>
                <a:gd name="connsiteY1166" fmla="*/ 413489 h 509406"/>
                <a:gd name="connsiteX1167" fmla="*/ 1368269 w 2377881"/>
                <a:gd name="connsiteY1167" fmla="*/ 410060 h 509406"/>
                <a:gd name="connsiteX1168" fmla="*/ 1369603 w 2377881"/>
                <a:gd name="connsiteY1168" fmla="*/ 409679 h 509406"/>
                <a:gd name="connsiteX1169" fmla="*/ 1370650 w 2377881"/>
                <a:gd name="connsiteY1169" fmla="*/ 409298 h 509406"/>
                <a:gd name="connsiteX1170" fmla="*/ 1371889 w 2377881"/>
                <a:gd name="connsiteY1170" fmla="*/ 406060 h 509406"/>
                <a:gd name="connsiteX1171" fmla="*/ 1371603 w 2377881"/>
                <a:gd name="connsiteY1171" fmla="*/ 404631 h 509406"/>
                <a:gd name="connsiteX1172" fmla="*/ 1371317 w 2377881"/>
                <a:gd name="connsiteY1172" fmla="*/ 403583 h 509406"/>
                <a:gd name="connsiteX1173" fmla="*/ 1375222 w 2377881"/>
                <a:gd name="connsiteY1173" fmla="*/ 402250 h 509406"/>
                <a:gd name="connsiteX1174" fmla="*/ 1821754 w 2377881"/>
                <a:gd name="connsiteY1174" fmla="*/ 401868 h 509406"/>
                <a:gd name="connsiteX1175" fmla="*/ 1823564 w 2377881"/>
                <a:gd name="connsiteY1175" fmla="*/ 403297 h 509406"/>
                <a:gd name="connsiteX1176" fmla="*/ 1824802 w 2377881"/>
                <a:gd name="connsiteY1176" fmla="*/ 404345 h 509406"/>
                <a:gd name="connsiteX1177" fmla="*/ 1826517 w 2377881"/>
                <a:gd name="connsiteY1177" fmla="*/ 407393 h 509406"/>
                <a:gd name="connsiteX1178" fmla="*/ 1822897 w 2377881"/>
                <a:gd name="connsiteY1178" fmla="*/ 406250 h 509406"/>
                <a:gd name="connsiteX1179" fmla="*/ 1816801 w 2377881"/>
                <a:gd name="connsiteY1179" fmla="*/ 407583 h 509406"/>
                <a:gd name="connsiteX1180" fmla="*/ 1810800 w 2377881"/>
                <a:gd name="connsiteY1180" fmla="*/ 406250 h 509406"/>
                <a:gd name="connsiteX1181" fmla="*/ 1812039 w 2377881"/>
                <a:gd name="connsiteY1181" fmla="*/ 402821 h 509406"/>
                <a:gd name="connsiteX1182" fmla="*/ 1821754 w 2377881"/>
                <a:gd name="connsiteY1182" fmla="*/ 401868 h 509406"/>
                <a:gd name="connsiteX1183" fmla="*/ 1798227 w 2377881"/>
                <a:gd name="connsiteY1183" fmla="*/ 401582 h 509406"/>
                <a:gd name="connsiteX1184" fmla="*/ 1803561 w 2377881"/>
                <a:gd name="connsiteY1184" fmla="*/ 402249 h 509406"/>
                <a:gd name="connsiteX1185" fmla="*/ 1808228 w 2377881"/>
                <a:gd name="connsiteY1185" fmla="*/ 406250 h 509406"/>
                <a:gd name="connsiteX1186" fmla="*/ 1806704 w 2377881"/>
                <a:gd name="connsiteY1186" fmla="*/ 410441 h 509406"/>
                <a:gd name="connsiteX1187" fmla="*/ 1793750 w 2377881"/>
                <a:gd name="connsiteY1187" fmla="*/ 413203 h 509406"/>
                <a:gd name="connsiteX1188" fmla="*/ 1793560 w 2377881"/>
                <a:gd name="connsiteY1188" fmla="*/ 408059 h 509406"/>
                <a:gd name="connsiteX1189" fmla="*/ 1801561 w 2377881"/>
                <a:gd name="connsiteY1189" fmla="*/ 406726 h 509406"/>
                <a:gd name="connsiteX1190" fmla="*/ 1801085 w 2377881"/>
                <a:gd name="connsiteY1190" fmla="*/ 406345 h 509406"/>
                <a:gd name="connsiteX1191" fmla="*/ 1800132 w 2377881"/>
                <a:gd name="connsiteY1191" fmla="*/ 405488 h 509406"/>
                <a:gd name="connsiteX1192" fmla="*/ 1798227 w 2377881"/>
                <a:gd name="connsiteY1192" fmla="*/ 401582 h 509406"/>
                <a:gd name="connsiteX1193" fmla="*/ 290419 w 2377881"/>
                <a:gd name="connsiteY1193" fmla="*/ 400915 h 509406"/>
                <a:gd name="connsiteX1194" fmla="*/ 280418 w 2377881"/>
                <a:gd name="connsiteY1194" fmla="*/ 405868 h 509406"/>
                <a:gd name="connsiteX1195" fmla="*/ 272417 w 2377881"/>
                <a:gd name="connsiteY1195" fmla="*/ 403582 h 509406"/>
                <a:gd name="connsiteX1196" fmla="*/ 268988 w 2377881"/>
                <a:gd name="connsiteY1196" fmla="*/ 402630 h 509406"/>
                <a:gd name="connsiteX1197" fmla="*/ 265274 w 2377881"/>
                <a:gd name="connsiteY1197" fmla="*/ 407107 h 509406"/>
                <a:gd name="connsiteX1198" fmla="*/ 257177 w 2377881"/>
                <a:gd name="connsiteY1198" fmla="*/ 409202 h 509406"/>
                <a:gd name="connsiteX1199" fmla="*/ 246890 w 2377881"/>
                <a:gd name="connsiteY1199" fmla="*/ 406154 h 509406"/>
                <a:gd name="connsiteX1200" fmla="*/ 234032 w 2377881"/>
                <a:gd name="connsiteY1200" fmla="*/ 411393 h 509406"/>
                <a:gd name="connsiteX1201" fmla="*/ 232031 w 2377881"/>
                <a:gd name="connsiteY1201" fmla="*/ 413107 h 509406"/>
                <a:gd name="connsiteX1202" fmla="*/ 226792 w 2377881"/>
                <a:gd name="connsiteY1202" fmla="*/ 413203 h 509406"/>
                <a:gd name="connsiteX1203" fmla="*/ 221744 w 2377881"/>
                <a:gd name="connsiteY1203" fmla="*/ 408631 h 509406"/>
                <a:gd name="connsiteX1204" fmla="*/ 220696 w 2377881"/>
                <a:gd name="connsiteY1204" fmla="*/ 407964 h 509406"/>
                <a:gd name="connsiteX1205" fmla="*/ 217172 w 2377881"/>
                <a:gd name="connsiteY1205" fmla="*/ 409012 h 509406"/>
                <a:gd name="connsiteX1206" fmla="*/ 213267 w 2377881"/>
                <a:gd name="connsiteY1206" fmla="*/ 411298 h 509406"/>
                <a:gd name="connsiteX1207" fmla="*/ 213076 w 2377881"/>
                <a:gd name="connsiteY1207" fmla="*/ 417394 h 509406"/>
                <a:gd name="connsiteX1208" fmla="*/ 219268 w 2377881"/>
                <a:gd name="connsiteY1208" fmla="*/ 417775 h 509406"/>
                <a:gd name="connsiteX1209" fmla="*/ 229459 w 2377881"/>
                <a:gd name="connsiteY1209" fmla="*/ 418822 h 509406"/>
                <a:gd name="connsiteX1210" fmla="*/ 233555 w 2377881"/>
                <a:gd name="connsiteY1210" fmla="*/ 419965 h 509406"/>
                <a:gd name="connsiteX1211" fmla="*/ 236889 w 2377881"/>
                <a:gd name="connsiteY1211" fmla="*/ 418060 h 509406"/>
                <a:gd name="connsiteX1212" fmla="*/ 239651 w 2377881"/>
                <a:gd name="connsiteY1212" fmla="*/ 416632 h 509406"/>
                <a:gd name="connsiteX1213" fmla="*/ 245652 w 2377881"/>
                <a:gd name="connsiteY1213" fmla="*/ 416822 h 509406"/>
                <a:gd name="connsiteX1214" fmla="*/ 260797 w 2377881"/>
                <a:gd name="connsiteY1214" fmla="*/ 417679 h 509406"/>
                <a:gd name="connsiteX1215" fmla="*/ 262321 w 2377881"/>
                <a:gd name="connsiteY1215" fmla="*/ 417203 h 509406"/>
                <a:gd name="connsiteX1216" fmla="*/ 266798 w 2377881"/>
                <a:gd name="connsiteY1216" fmla="*/ 415870 h 509406"/>
                <a:gd name="connsiteX1217" fmla="*/ 272703 w 2377881"/>
                <a:gd name="connsiteY1217" fmla="*/ 411964 h 509406"/>
                <a:gd name="connsiteX1218" fmla="*/ 271750 w 2377881"/>
                <a:gd name="connsiteY1218" fmla="*/ 411298 h 509406"/>
                <a:gd name="connsiteX1219" fmla="*/ 270226 w 2377881"/>
                <a:gd name="connsiteY1219" fmla="*/ 410250 h 509406"/>
                <a:gd name="connsiteX1220" fmla="*/ 273465 w 2377881"/>
                <a:gd name="connsiteY1220" fmla="*/ 410821 h 509406"/>
                <a:gd name="connsiteX1221" fmla="*/ 286038 w 2377881"/>
                <a:gd name="connsiteY1221" fmla="*/ 410250 h 509406"/>
                <a:gd name="connsiteX1222" fmla="*/ 286133 w 2377881"/>
                <a:gd name="connsiteY1222" fmla="*/ 408916 h 509406"/>
                <a:gd name="connsiteX1223" fmla="*/ 286705 w 2377881"/>
                <a:gd name="connsiteY1223" fmla="*/ 404059 h 509406"/>
                <a:gd name="connsiteX1224" fmla="*/ 1753841 w 2377881"/>
                <a:gd name="connsiteY1224" fmla="*/ 399487 h 509406"/>
                <a:gd name="connsiteX1225" fmla="*/ 1760318 w 2377881"/>
                <a:gd name="connsiteY1225" fmla="*/ 404345 h 509406"/>
                <a:gd name="connsiteX1226" fmla="*/ 1760127 w 2377881"/>
                <a:gd name="connsiteY1226" fmla="*/ 405583 h 509406"/>
                <a:gd name="connsiteX1227" fmla="*/ 1757365 w 2377881"/>
                <a:gd name="connsiteY1227" fmla="*/ 410822 h 509406"/>
                <a:gd name="connsiteX1228" fmla="*/ 1754127 w 2377881"/>
                <a:gd name="connsiteY1228" fmla="*/ 411679 h 509406"/>
                <a:gd name="connsiteX1229" fmla="*/ 1744411 w 2377881"/>
                <a:gd name="connsiteY1229" fmla="*/ 410441 h 509406"/>
                <a:gd name="connsiteX1230" fmla="*/ 1746126 w 2377881"/>
                <a:gd name="connsiteY1230" fmla="*/ 418918 h 509406"/>
                <a:gd name="connsiteX1231" fmla="*/ 1742982 w 2377881"/>
                <a:gd name="connsiteY1231" fmla="*/ 419775 h 509406"/>
                <a:gd name="connsiteX1232" fmla="*/ 1742506 w 2377881"/>
                <a:gd name="connsiteY1232" fmla="*/ 419109 h 509406"/>
                <a:gd name="connsiteX1233" fmla="*/ 1742316 w 2377881"/>
                <a:gd name="connsiteY1233" fmla="*/ 416061 h 509406"/>
                <a:gd name="connsiteX1234" fmla="*/ 1741935 w 2377881"/>
                <a:gd name="connsiteY1234" fmla="*/ 413108 h 509406"/>
                <a:gd name="connsiteX1235" fmla="*/ 1739173 w 2377881"/>
                <a:gd name="connsiteY1235" fmla="*/ 408250 h 509406"/>
                <a:gd name="connsiteX1236" fmla="*/ 1744125 w 2377881"/>
                <a:gd name="connsiteY1236" fmla="*/ 404154 h 509406"/>
                <a:gd name="connsiteX1237" fmla="*/ 1748698 w 2377881"/>
                <a:gd name="connsiteY1237" fmla="*/ 406250 h 509406"/>
                <a:gd name="connsiteX1238" fmla="*/ 1750031 w 2377881"/>
                <a:gd name="connsiteY1238" fmla="*/ 405393 h 509406"/>
                <a:gd name="connsiteX1239" fmla="*/ 1752412 w 2377881"/>
                <a:gd name="connsiteY1239" fmla="*/ 402630 h 509406"/>
                <a:gd name="connsiteX1240" fmla="*/ 1013081 w 2377881"/>
                <a:gd name="connsiteY1240" fmla="*/ 399487 h 509406"/>
                <a:gd name="connsiteX1241" fmla="*/ 1013653 w 2377881"/>
                <a:gd name="connsiteY1241" fmla="*/ 403868 h 509406"/>
                <a:gd name="connsiteX1242" fmla="*/ 1013843 w 2377881"/>
                <a:gd name="connsiteY1242" fmla="*/ 405678 h 509406"/>
                <a:gd name="connsiteX1243" fmla="*/ 1014700 w 2377881"/>
                <a:gd name="connsiteY1243" fmla="*/ 409107 h 509406"/>
                <a:gd name="connsiteX1244" fmla="*/ 1007652 w 2377881"/>
                <a:gd name="connsiteY1244" fmla="*/ 401868 h 509406"/>
                <a:gd name="connsiteX1245" fmla="*/ 1013081 w 2377881"/>
                <a:gd name="connsiteY1245" fmla="*/ 399487 h 509406"/>
                <a:gd name="connsiteX1246" fmla="*/ 1705929 w 2377881"/>
                <a:gd name="connsiteY1246" fmla="*/ 398534 h 509406"/>
                <a:gd name="connsiteX1247" fmla="*/ 1707148 w 2377881"/>
                <a:gd name="connsiteY1247" fmla="*/ 398737 h 509406"/>
                <a:gd name="connsiteX1248" fmla="*/ 1702501 w 2377881"/>
                <a:gd name="connsiteY1248" fmla="*/ 401487 h 509406"/>
                <a:gd name="connsiteX1249" fmla="*/ 1705929 w 2377881"/>
                <a:gd name="connsiteY1249" fmla="*/ 398534 h 509406"/>
                <a:gd name="connsiteX1250" fmla="*/ 2233996 w 2377881"/>
                <a:gd name="connsiteY1250" fmla="*/ 396439 h 509406"/>
                <a:gd name="connsiteX1251" fmla="*/ 2231234 w 2377881"/>
                <a:gd name="connsiteY1251" fmla="*/ 400821 h 509406"/>
                <a:gd name="connsiteX1252" fmla="*/ 2230567 w 2377881"/>
                <a:gd name="connsiteY1252" fmla="*/ 406727 h 509406"/>
                <a:gd name="connsiteX1253" fmla="*/ 2228948 w 2377881"/>
                <a:gd name="connsiteY1253" fmla="*/ 406250 h 509406"/>
                <a:gd name="connsiteX1254" fmla="*/ 2227519 w 2377881"/>
                <a:gd name="connsiteY1254" fmla="*/ 405679 h 509406"/>
                <a:gd name="connsiteX1255" fmla="*/ 2227519 w 2377881"/>
                <a:gd name="connsiteY1255" fmla="*/ 401774 h 509406"/>
                <a:gd name="connsiteX1256" fmla="*/ 2233996 w 2377881"/>
                <a:gd name="connsiteY1256" fmla="*/ 396439 h 509406"/>
                <a:gd name="connsiteX1257" fmla="*/ 1777938 w 2377881"/>
                <a:gd name="connsiteY1257" fmla="*/ 396133 h 509406"/>
                <a:gd name="connsiteX1258" fmla="*/ 1778034 w 2377881"/>
                <a:gd name="connsiteY1258" fmla="*/ 398153 h 509406"/>
                <a:gd name="connsiteX1259" fmla="*/ 1775748 w 2377881"/>
                <a:gd name="connsiteY1259" fmla="*/ 401487 h 509406"/>
                <a:gd name="connsiteX1260" fmla="*/ 1711549 w 2377881"/>
                <a:gd name="connsiteY1260" fmla="*/ 395867 h 509406"/>
                <a:gd name="connsiteX1261" fmla="*/ 1714121 w 2377881"/>
                <a:gd name="connsiteY1261" fmla="*/ 396343 h 509406"/>
                <a:gd name="connsiteX1262" fmla="*/ 1720788 w 2377881"/>
                <a:gd name="connsiteY1262" fmla="*/ 397105 h 509406"/>
                <a:gd name="connsiteX1263" fmla="*/ 1724885 w 2377881"/>
                <a:gd name="connsiteY1263" fmla="*/ 398725 h 509406"/>
                <a:gd name="connsiteX1264" fmla="*/ 1728027 w 2377881"/>
                <a:gd name="connsiteY1264" fmla="*/ 400725 h 509406"/>
                <a:gd name="connsiteX1265" fmla="*/ 1733457 w 2377881"/>
                <a:gd name="connsiteY1265" fmla="*/ 406821 h 509406"/>
                <a:gd name="connsiteX1266" fmla="*/ 1728123 w 2377881"/>
                <a:gd name="connsiteY1266" fmla="*/ 407202 h 509406"/>
                <a:gd name="connsiteX1267" fmla="*/ 1721170 w 2377881"/>
                <a:gd name="connsiteY1267" fmla="*/ 403106 h 509406"/>
                <a:gd name="connsiteX1268" fmla="*/ 1716407 w 2377881"/>
                <a:gd name="connsiteY1268" fmla="*/ 405963 h 509406"/>
                <a:gd name="connsiteX1269" fmla="*/ 1716407 w 2377881"/>
                <a:gd name="connsiteY1269" fmla="*/ 405202 h 509406"/>
                <a:gd name="connsiteX1270" fmla="*/ 1709930 w 2377881"/>
                <a:gd name="connsiteY1270" fmla="*/ 399201 h 509406"/>
                <a:gd name="connsiteX1271" fmla="*/ 1707148 w 2377881"/>
                <a:gd name="connsiteY1271" fmla="*/ 398737 h 509406"/>
                <a:gd name="connsiteX1272" fmla="*/ 1707168 w 2377881"/>
                <a:gd name="connsiteY1272" fmla="*/ 398725 h 509406"/>
                <a:gd name="connsiteX1273" fmla="*/ 1862712 w 2377881"/>
                <a:gd name="connsiteY1273" fmla="*/ 395106 h 509406"/>
                <a:gd name="connsiteX1274" fmla="*/ 1865951 w 2377881"/>
                <a:gd name="connsiteY1274" fmla="*/ 399297 h 509406"/>
                <a:gd name="connsiteX1275" fmla="*/ 1867760 w 2377881"/>
                <a:gd name="connsiteY1275" fmla="*/ 400725 h 509406"/>
                <a:gd name="connsiteX1276" fmla="*/ 1868903 w 2377881"/>
                <a:gd name="connsiteY1276" fmla="*/ 400344 h 509406"/>
                <a:gd name="connsiteX1277" fmla="*/ 1872332 w 2377881"/>
                <a:gd name="connsiteY1277" fmla="*/ 403488 h 509406"/>
                <a:gd name="connsiteX1278" fmla="*/ 1873475 w 2377881"/>
                <a:gd name="connsiteY1278" fmla="*/ 410441 h 509406"/>
                <a:gd name="connsiteX1279" fmla="*/ 1869475 w 2377881"/>
                <a:gd name="connsiteY1279" fmla="*/ 409488 h 509406"/>
                <a:gd name="connsiteX1280" fmla="*/ 1867665 w 2377881"/>
                <a:gd name="connsiteY1280" fmla="*/ 409107 h 509406"/>
                <a:gd name="connsiteX1281" fmla="*/ 1861760 w 2377881"/>
                <a:gd name="connsiteY1281" fmla="*/ 411489 h 509406"/>
                <a:gd name="connsiteX1282" fmla="*/ 1860711 w 2377881"/>
                <a:gd name="connsiteY1282" fmla="*/ 413203 h 509406"/>
                <a:gd name="connsiteX1283" fmla="*/ 1860235 w 2377881"/>
                <a:gd name="connsiteY1283" fmla="*/ 414060 h 509406"/>
                <a:gd name="connsiteX1284" fmla="*/ 1858616 w 2377881"/>
                <a:gd name="connsiteY1284" fmla="*/ 415394 h 509406"/>
                <a:gd name="connsiteX1285" fmla="*/ 1849948 w 2377881"/>
                <a:gd name="connsiteY1285" fmla="*/ 412822 h 509406"/>
                <a:gd name="connsiteX1286" fmla="*/ 1848520 w 2377881"/>
                <a:gd name="connsiteY1286" fmla="*/ 413775 h 509406"/>
                <a:gd name="connsiteX1287" fmla="*/ 1847853 w 2377881"/>
                <a:gd name="connsiteY1287" fmla="*/ 413013 h 509406"/>
                <a:gd name="connsiteX1288" fmla="*/ 1844043 w 2377881"/>
                <a:gd name="connsiteY1288" fmla="*/ 408345 h 509406"/>
                <a:gd name="connsiteX1289" fmla="*/ 1837756 w 2377881"/>
                <a:gd name="connsiteY1289" fmla="*/ 414727 h 509406"/>
                <a:gd name="connsiteX1290" fmla="*/ 1837280 w 2377881"/>
                <a:gd name="connsiteY1290" fmla="*/ 415013 h 509406"/>
                <a:gd name="connsiteX1291" fmla="*/ 1833946 w 2377881"/>
                <a:gd name="connsiteY1291" fmla="*/ 415870 h 509406"/>
                <a:gd name="connsiteX1292" fmla="*/ 1832518 w 2377881"/>
                <a:gd name="connsiteY1292" fmla="*/ 414441 h 509406"/>
                <a:gd name="connsiteX1293" fmla="*/ 1832327 w 2377881"/>
                <a:gd name="connsiteY1293" fmla="*/ 412441 h 509406"/>
                <a:gd name="connsiteX1294" fmla="*/ 1840900 w 2377881"/>
                <a:gd name="connsiteY1294" fmla="*/ 402535 h 509406"/>
                <a:gd name="connsiteX1295" fmla="*/ 1846138 w 2377881"/>
                <a:gd name="connsiteY1295" fmla="*/ 407012 h 509406"/>
                <a:gd name="connsiteX1296" fmla="*/ 1849567 w 2377881"/>
                <a:gd name="connsiteY1296" fmla="*/ 405107 h 509406"/>
                <a:gd name="connsiteX1297" fmla="*/ 1851186 w 2377881"/>
                <a:gd name="connsiteY1297" fmla="*/ 403202 h 509406"/>
                <a:gd name="connsiteX1298" fmla="*/ 1855282 w 2377881"/>
                <a:gd name="connsiteY1298" fmla="*/ 401106 h 509406"/>
                <a:gd name="connsiteX1299" fmla="*/ 1861664 w 2377881"/>
                <a:gd name="connsiteY1299" fmla="*/ 405774 h 509406"/>
                <a:gd name="connsiteX1300" fmla="*/ 1860902 w 2377881"/>
                <a:gd name="connsiteY1300" fmla="*/ 402345 h 509406"/>
                <a:gd name="connsiteX1301" fmla="*/ 1860711 w 2377881"/>
                <a:gd name="connsiteY1301" fmla="*/ 401678 h 509406"/>
                <a:gd name="connsiteX1302" fmla="*/ 1858997 w 2377881"/>
                <a:gd name="connsiteY1302" fmla="*/ 395677 h 509406"/>
                <a:gd name="connsiteX1303" fmla="*/ 2142651 w 2377881"/>
                <a:gd name="connsiteY1303" fmla="*/ 395010 h 509406"/>
                <a:gd name="connsiteX1304" fmla="*/ 2148652 w 2377881"/>
                <a:gd name="connsiteY1304" fmla="*/ 403487 h 509406"/>
                <a:gd name="connsiteX1305" fmla="*/ 2143699 w 2377881"/>
                <a:gd name="connsiteY1305" fmla="*/ 399773 h 509406"/>
                <a:gd name="connsiteX1306" fmla="*/ 2136555 w 2377881"/>
                <a:gd name="connsiteY1306" fmla="*/ 399201 h 509406"/>
                <a:gd name="connsiteX1307" fmla="*/ 2135222 w 2377881"/>
                <a:gd name="connsiteY1307" fmla="*/ 399487 h 509406"/>
                <a:gd name="connsiteX1308" fmla="*/ 2130078 w 2377881"/>
                <a:gd name="connsiteY1308" fmla="*/ 401106 h 509406"/>
                <a:gd name="connsiteX1309" fmla="*/ 2134555 w 2377881"/>
                <a:gd name="connsiteY1309" fmla="*/ 397867 h 509406"/>
                <a:gd name="connsiteX1310" fmla="*/ 2139413 w 2377881"/>
                <a:gd name="connsiteY1310" fmla="*/ 396153 h 509406"/>
                <a:gd name="connsiteX1311" fmla="*/ 2296004 w 2377881"/>
                <a:gd name="connsiteY1311" fmla="*/ 394915 h 509406"/>
                <a:gd name="connsiteX1312" fmla="*/ 2297147 w 2377881"/>
                <a:gd name="connsiteY1312" fmla="*/ 398821 h 509406"/>
                <a:gd name="connsiteX1313" fmla="*/ 2296194 w 2377881"/>
                <a:gd name="connsiteY1313" fmla="*/ 407107 h 509406"/>
                <a:gd name="connsiteX1314" fmla="*/ 2291050 w 2377881"/>
                <a:gd name="connsiteY1314" fmla="*/ 404155 h 509406"/>
                <a:gd name="connsiteX1315" fmla="*/ 2291241 w 2377881"/>
                <a:gd name="connsiteY1315" fmla="*/ 396820 h 509406"/>
                <a:gd name="connsiteX1316" fmla="*/ 2296004 w 2377881"/>
                <a:gd name="connsiteY1316" fmla="*/ 394915 h 509406"/>
                <a:gd name="connsiteX1317" fmla="*/ 2343629 w 2377881"/>
                <a:gd name="connsiteY1317" fmla="*/ 394534 h 509406"/>
                <a:gd name="connsiteX1318" fmla="*/ 2350106 w 2377881"/>
                <a:gd name="connsiteY1318" fmla="*/ 398725 h 509406"/>
                <a:gd name="connsiteX1319" fmla="*/ 2345439 w 2377881"/>
                <a:gd name="connsiteY1319" fmla="*/ 397868 h 509406"/>
                <a:gd name="connsiteX1320" fmla="*/ 2331247 w 2377881"/>
                <a:gd name="connsiteY1320" fmla="*/ 399106 h 509406"/>
                <a:gd name="connsiteX1321" fmla="*/ 2331628 w 2377881"/>
                <a:gd name="connsiteY1321" fmla="*/ 396344 h 509406"/>
                <a:gd name="connsiteX1322" fmla="*/ 2343629 w 2377881"/>
                <a:gd name="connsiteY1322" fmla="*/ 394534 h 509406"/>
                <a:gd name="connsiteX1323" fmla="*/ 2354106 w 2377881"/>
                <a:gd name="connsiteY1323" fmla="*/ 393963 h 509406"/>
                <a:gd name="connsiteX1324" fmla="*/ 2367822 w 2377881"/>
                <a:gd name="connsiteY1324" fmla="*/ 395868 h 509406"/>
                <a:gd name="connsiteX1325" fmla="*/ 2360869 w 2377881"/>
                <a:gd name="connsiteY1325" fmla="*/ 397963 h 509406"/>
                <a:gd name="connsiteX1326" fmla="*/ 2356392 w 2377881"/>
                <a:gd name="connsiteY1326" fmla="*/ 396915 h 509406"/>
                <a:gd name="connsiteX1327" fmla="*/ 2355154 w 2377881"/>
                <a:gd name="connsiteY1327" fmla="*/ 396630 h 509406"/>
                <a:gd name="connsiteX1328" fmla="*/ 2354106 w 2377881"/>
                <a:gd name="connsiteY1328" fmla="*/ 393963 h 509406"/>
                <a:gd name="connsiteX1329" fmla="*/ 1777726 w 2377881"/>
                <a:gd name="connsiteY1329" fmla="*/ 391653 h 509406"/>
                <a:gd name="connsiteX1330" fmla="*/ 1779177 w 2377881"/>
                <a:gd name="connsiteY1330" fmla="*/ 393105 h 509406"/>
                <a:gd name="connsiteX1331" fmla="*/ 1777938 w 2377881"/>
                <a:gd name="connsiteY1331" fmla="*/ 396133 h 509406"/>
                <a:gd name="connsiteX1332" fmla="*/ 489587 w 2377881"/>
                <a:gd name="connsiteY1332" fmla="*/ 390819 h 509406"/>
                <a:gd name="connsiteX1333" fmla="*/ 487206 w 2377881"/>
                <a:gd name="connsiteY1333" fmla="*/ 393486 h 509406"/>
                <a:gd name="connsiteX1334" fmla="*/ 488158 w 2377881"/>
                <a:gd name="connsiteY1334" fmla="*/ 397201 h 509406"/>
                <a:gd name="connsiteX1335" fmla="*/ 487111 w 2377881"/>
                <a:gd name="connsiteY1335" fmla="*/ 397486 h 509406"/>
                <a:gd name="connsiteX1336" fmla="*/ 496636 w 2377881"/>
                <a:gd name="connsiteY1336" fmla="*/ 400058 h 509406"/>
                <a:gd name="connsiteX1337" fmla="*/ 493969 w 2377881"/>
                <a:gd name="connsiteY1337" fmla="*/ 394343 h 509406"/>
                <a:gd name="connsiteX1338" fmla="*/ 492159 w 2377881"/>
                <a:gd name="connsiteY1338" fmla="*/ 392248 h 509406"/>
                <a:gd name="connsiteX1339" fmla="*/ 489587 w 2377881"/>
                <a:gd name="connsiteY1339" fmla="*/ 390819 h 509406"/>
                <a:gd name="connsiteX1340" fmla="*/ 1673069 w 2377881"/>
                <a:gd name="connsiteY1340" fmla="*/ 390152 h 509406"/>
                <a:gd name="connsiteX1341" fmla="*/ 1678688 w 2377881"/>
                <a:gd name="connsiteY1341" fmla="*/ 399010 h 509406"/>
                <a:gd name="connsiteX1342" fmla="*/ 1678308 w 2377881"/>
                <a:gd name="connsiteY1342" fmla="*/ 398153 h 509406"/>
                <a:gd name="connsiteX1343" fmla="*/ 1672783 w 2377881"/>
                <a:gd name="connsiteY1343" fmla="*/ 395867 h 509406"/>
                <a:gd name="connsiteX1344" fmla="*/ 1670306 w 2377881"/>
                <a:gd name="connsiteY1344" fmla="*/ 397486 h 509406"/>
                <a:gd name="connsiteX1345" fmla="*/ 1672212 w 2377881"/>
                <a:gd name="connsiteY1345" fmla="*/ 402535 h 509406"/>
                <a:gd name="connsiteX1346" fmla="*/ 1669354 w 2377881"/>
                <a:gd name="connsiteY1346" fmla="*/ 403201 h 509406"/>
                <a:gd name="connsiteX1347" fmla="*/ 1668021 w 2377881"/>
                <a:gd name="connsiteY1347" fmla="*/ 402439 h 509406"/>
                <a:gd name="connsiteX1348" fmla="*/ 1664687 w 2377881"/>
                <a:gd name="connsiteY1348" fmla="*/ 400534 h 509406"/>
                <a:gd name="connsiteX1349" fmla="*/ 1666115 w 2377881"/>
                <a:gd name="connsiteY1349" fmla="*/ 392438 h 509406"/>
                <a:gd name="connsiteX1350" fmla="*/ 1673069 w 2377881"/>
                <a:gd name="connsiteY1350" fmla="*/ 390152 h 509406"/>
                <a:gd name="connsiteX1351" fmla="*/ 2087215 w 2377881"/>
                <a:gd name="connsiteY1351" fmla="*/ 389581 h 509406"/>
                <a:gd name="connsiteX1352" fmla="*/ 2100074 w 2377881"/>
                <a:gd name="connsiteY1352" fmla="*/ 392343 h 509406"/>
                <a:gd name="connsiteX1353" fmla="*/ 2101884 w 2377881"/>
                <a:gd name="connsiteY1353" fmla="*/ 394534 h 509406"/>
                <a:gd name="connsiteX1354" fmla="*/ 2092073 w 2377881"/>
                <a:gd name="connsiteY1354" fmla="*/ 393296 h 509406"/>
                <a:gd name="connsiteX1355" fmla="*/ 2087215 w 2377881"/>
                <a:gd name="connsiteY1355" fmla="*/ 389581 h 509406"/>
                <a:gd name="connsiteX1356" fmla="*/ 462822 w 2377881"/>
                <a:gd name="connsiteY1356" fmla="*/ 389295 h 509406"/>
                <a:gd name="connsiteX1357" fmla="*/ 459202 w 2377881"/>
                <a:gd name="connsiteY1357" fmla="*/ 390152 h 509406"/>
                <a:gd name="connsiteX1358" fmla="*/ 461393 w 2377881"/>
                <a:gd name="connsiteY1358" fmla="*/ 398439 h 509406"/>
                <a:gd name="connsiteX1359" fmla="*/ 456154 w 2377881"/>
                <a:gd name="connsiteY1359" fmla="*/ 400249 h 509406"/>
                <a:gd name="connsiteX1360" fmla="*/ 454726 w 2377881"/>
                <a:gd name="connsiteY1360" fmla="*/ 400725 h 509406"/>
                <a:gd name="connsiteX1361" fmla="*/ 454821 w 2377881"/>
                <a:gd name="connsiteY1361" fmla="*/ 404059 h 509406"/>
                <a:gd name="connsiteX1362" fmla="*/ 463393 w 2377881"/>
                <a:gd name="connsiteY1362" fmla="*/ 403963 h 509406"/>
                <a:gd name="connsiteX1363" fmla="*/ 467394 w 2377881"/>
                <a:gd name="connsiteY1363" fmla="*/ 403582 h 509406"/>
                <a:gd name="connsiteX1364" fmla="*/ 472347 w 2377881"/>
                <a:gd name="connsiteY1364" fmla="*/ 402916 h 509406"/>
                <a:gd name="connsiteX1365" fmla="*/ 473966 w 2377881"/>
                <a:gd name="connsiteY1365" fmla="*/ 402058 h 509406"/>
                <a:gd name="connsiteX1366" fmla="*/ 473871 w 2377881"/>
                <a:gd name="connsiteY1366" fmla="*/ 400153 h 509406"/>
                <a:gd name="connsiteX1367" fmla="*/ 470633 w 2377881"/>
                <a:gd name="connsiteY1367" fmla="*/ 398629 h 509406"/>
                <a:gd name="connsiteX1368" fmla="*/ 467203 w 2377881"/>
                <a:gd name="connsiteY1368" fmla="*/ 391771 h 509406"/>
                <a:gd name="connsiteX1369" fmla="*/ 464060 w 2377881"/>
                <a:gd name="connsiteY1369" fmla="*/ 389962 h 509406"/>
                <a:gd name="connsiteX1370" fmla="*/ 1095568 w 2377881"/>
                <a:gd name="connsiteY1370" fmla="*/ 388533 h 509406"/>
                <a:gd name="connsiteX1371" fmla="*/ 1101093 w 2377881"/>
                <a:gd name="connsiteY1371" fmla="*/ 395010 h 509406"/>
                <a:gd name="connsiteX1372" fmla="*/ 1099092 w 2377881"/>
                <a:gd name="connsiteY1372" fmla="*/ 393867 h 509406"/>
                <a:gd name="connsiteX1373" fmla="*/ 1088234 w 2377881"/>
                <a:gd name="connsiteY1373" fmla="*/ 391486 h 509406"/>
                <a:gd name="connsiteX1374" fmla="*/ 1091568 w 2377881"/>
                <a:gd name="connsiteY1374" fmla="*/ 388724 h 509406"/>
                <a:gd name="connsiteX1375" fmla="*/ 1093568 w 2377881"/>
                <a:gd name="connsiteY1375" fmla="*/ 388628 h 509406"/>
                <a:gd name="connsiteX1376" fmla="*/ 1774129 w 2377881"/>
                <a:gd name="connsiteY1376" fmla="*/ 388057 h 509406"/>
                <a:gd name="connsiteX1377" fmla="*/ 1777725 w 2377881"/>
                <a:gd name="connsiteY1377" fmla="*/ 391641 h 509406"/>
                <a:gd name="connsiteX1378" fmla="*/ 1777726 w 2377881"/>
                <a:gd name="connsiteY1378" fmla="*/ 391653 h 509406"/>
                <a:gd name="connsiteX1379" fmla="*/ 1777653 w 2377881"/>
                <a:gd name="connsiteY1379" fmla="*/ 391581 h 509406"/>
                <a:gd name="connsiteX1380" fmla="*/ 10385 w 2377881"/>
                <a:gd name="connsiteY1380" fmla="*/ 383675 h 509406"/>
                <a:gd name="connsiteX1381" fmla="*/ 18577 w 2377881"/>
                <a:gd name="connsiteY1381" fmla="*/ 384247 h 509406"/>
                <a:gd name="connsiteX1382" fmla="*/ 19624 w 2377881"/>
                <a:gd name="connsiteY1382" fmla="*/ 385104 h 509406"/>
                <a:gd name="connsiteX1383" fmla="*/ 18005 w 2377881"/>
                <a:gd name="connsiteY1383" fmla="*/ 387104 h 509406"/>
                <a:gd name="connsiteX1384" fmla="*/ 16767 w 2377881"/>
                <a:gd name="connsiteY1384" fmla="*/ 386914 h 509406"/>
                <a:gd name="connsiteX1385" fmla="*/ 12576 w 2377881"/>
                <a:gd name="connsiteY1385" fmla="*/ 389105 h 509406"/>
                <a:gd name="connsiteX1386" fmla="*/ 12004 w 2377881"/>
                <a:gd name="connsiteY1386" fmla="*/ 391867 h 509406"/>
                <a:gd name="connsiteX1387" fmla="*/ 2574 w 2377881"/>
                <a:gd name="connsiteY1387" fmla="*/ 393867 h 509406"/>
                <a:gd name="connsiteX1388" fmla="*/ 2479 w 2377881"/>
                <a:gd name="connsiteY1388" fmla="*/ 393296 h 509406"/>
                <a:gd name="connsiteX1389" fmla="*/ 2955 w 2377881"/>
                <a:gd name="connsiteY1389" fmla="*/ 391486 h 509406"/>
                <a:gd name="connsiteX1390" fmla="*/ 10385 w 2377881"/>
                <a:gd name="connsiteY1390" fmla="*/ 383675 h 509406"/>
                <a:gd name="connsiteX1391" fmla="*/ 675896 w 2377881"/>
                <a:gd name="connsiteY1391" fmla="*/ 378627 h 509406"/>
                <a:gd name="connsiteX1392" fmla="*/ 673039 w 2377881"/>
                <a:gd name="connsiteY1392" fmla="*/ 379484 h 509406"/>
                <a:gd name="connsiteX1393" fmla="*/ 670372 w 2377881"/>
                <a:gd name="connsiteY1393" fmla="*/ 386818 h 509406"/>
                <a:gd name="connsiteX1394" fmla="*/ 669991 w 2377881"/>
                <a:gd name="connsiteY1394" fmla="*/ 388057 h 509406"/>
                <a:gd name="connsiteX1395" fmla="*/ 671324 w 2377881"/>
                <a:gd name="connsiteY1395" fmla="*/ 390533 h 509406"/>
                <a:gd name="connsiteX1396" fmla="*/ 672182 w 2377881"/>
                <a:gd name="connsiteY1396" fmla="*/ 390819 h 509406"/>
                <a:gd name="connsiteX1397" fmla="*/ 677516 w 2377881"/>
                <a:gd name="connsiteY1397" fmla="*/ 384723 h 509406"/>
                <a:gd name="connsiteX1398" fmla="*/ 680564 w 2377881"/>
                <a:gd name="connsiteY1398" fmla="*/ 384532 h 509406"/>
                <a:gd name="connsiteX1399" fmla="*/ 684469 w 2377881"/>
                <a:gd name="connsiteY1399" fmla="*/ 385009 h 509406"/>
                <a:gd name="connsiteX1400" fmla="*/ 683231 w 2377881"/>
                <a:gd name="connsiteY1400" fmla="*/ 383485 h 509406"/>
                <a:gd name="connsiteX1401" fmla="*/ 682278 w 2377881"/>
                <a:gd name="connsiteY1401" fmla="*/ 380056 h 509406"/>
                <a:gd name="connsiteX1402" fmla="*/ 675896 w 2377881"/>
                <a:gd name="connsiteY1402" fmla="*/ 378627 h 509406"/>
                <a:gd name="connsiteX1403" fmla="*/ 1291116 w 2377881"/>
                <a:gd name="connsiteY1403" fmla="*/ 374912 h 509406"/>
                <a:gd name="connsiteX1404" fmla="*/ 1288068 w 2377881"/>
                <a:gd name="connsiteY1404" fmla="*/ 387009 h 509406"/>
                <a:gd name="connsiteX1405" fmla="*/ 1283020 w 2377881"/>
                <a:gd name="connsiteY1405" fmla="*/ 386438 h 509406"/>
                <a:gd name="connsiteX1406" fmla="*/ 1281115 w 2377881"/>
                <a:gd name="connsiteY1406" fmla="*/ 385390 h 509406"/>
                <a:gd name="connsiteX1407" fmla="*/ 1281877 w 2377881"/>
                <a:gd name="connsiteY1407" fmla="*/ 382723 h 509406"/>
                <a:gd name="connsiteX1408" fmla="*/ 1286259 w 2377881"/>
                <a:gd name="connsiteY1408" fmla="*/ 375579 h 509406"/>
                <a:gd name="connsiteX1409" fmla="*/ 1285973 w 2377881"/>
                <a:gd name="connsiteY1409" fmla="*/ 375389 h 509406"/>
                <a:gd name="connsiteX1410" fmla="*/ 1291116 w 2377881"/>
                <a:gd name="connsiteY1410" fmla="*/ 374912 h 509406"/>
                <a:gd name="connsiteX1411" fmla="*/ 727141 w 2377881"/>
                <a:gd name="connsiteY1411" fmla="*/ 374245 h 509406"/>
                <a:gd name="connsiteX1412" fmla="*/ 732570 w 2377881"/>
                <a:gd name="connsiteY1412" fmla="*/ 388342 h 509406"/>
                <a:gd name="connsiteX1413" fmla="*/ 739714 w 2377881"/>
                <a:gd name="connsiteY1413" fmla="*/ 395105 h 509406"/>
                <a:gd name="connsiteX1414" fmla="*/ 743048 w 2377881"/>
                <a:gd name="connsiteY1414" fmla="*/ 394819 h 509406"/>
                <a:gd name="connsiteX1415" fmla="*/ 743619 w 2377881"/>
                <a:gd name="connsiteY1415" fmla="*/ 394724 h 509406"/>
                <a:gd name="connsiteX1416" fmla="*/ 741619 w 2377881"/>
                <a:gd name="connsiteY1416" fmla="*/ 391295 h 509406"/>
                <a:gd name="connsiteX1417" fmla="*/ 741047 w 2377881"/>
                <a:gd name="connsiteY1417" fmla="*/ 390628 h 509406"/>
                <a:gd name="connsiteX1418" fmla="*/ 740285 w 2377881"/>
                <a:gd name="connsiteY1418" fmla="*/ 389771 h 509406"/>
                <a:gd name="connsiteX1419" fmla="*/ 742952 w 2377881"/>
                <a:gd name="connsiteY1419" fmla="*/ 387009 h 509406"/>
                <a:gd name="connsiteX1420" fmla="*/ 744286 w 2377881"/>
                <a:gd name="connsiteY1420" fmla="*/ 387390 h 509406"/>
                <a:gd name="connsiteX1421" fmla="*/ 746953 w 2377881"/>
                <a:gd name="connsiteY1421" fmla="*/ 389485 h 509406"/>
                <a:gd name="connsiteX1422" fmla="*/ 747429 w 2377881"/>
                <a:gd name="connsiteY1422" fmla="*/ 391676 h 509406"/>
                <a:gd name="connsiteX1423" fmla="*/ 751906 w 2377881"/>
                <a:gd name="connsiteY1423" fmla="*/ 390819 h 509406"/>
                <a:gd name="connsiteX1424" fmla="*/ 751049 w 2377881"/>
                <a:gd name="connsiteY1424" fmla="*/ 384532 h 509406"/>
                <a:gd name="connsiteX1425" fmla="*/ 749715 w 2377881"/>
                <a:gd name="connsiteY1425" fmla="*/ 383389 h 509406"/>
                <a:gd name="connsiteX1426" fmla="*/ 745524 w 2377881"/>
                <a:gd name="connsiteY1426" fmla="*/ 382723 h 509406"/>
                <a:gd name="connsiteX1427" fmla="*/ 740571 w 2377881"/>
                <a:gd name="connsiteY1427" fmla="*/ 383389 h 509406"/>
                <a:gd name="connsiteX1428" fmla="*/ 741714 w 2377881"/>
                <a:gd name="connsiteY1428" fmla="*/ 378436 h 509406"/>
                <a:gd name="connsiteX1429" fmla="*/ 738285 w 2377881"/>
                <a:gd name="connsiteY1429" fmla="*/ 376246 h 509406"/>
                <a:gd name="connsiteX1430" fmla="*/ 737237 w 2377881"/>
                <a:gd name="connsiteY1430" fmla="*/ 376817 h 509406"/>
                <a:gd name="connsiteX1431" fmla="*/ 731617 w 2377881"/>
                <a:gd name="connsiteY1431" fmla="*/ 375007 h 509406"/>
                <a:gd name="connsiteX1432" fmla="*/ 727522 w 2377881"/>
                <a:gd name="connsiteY1432" fmla="*/ 374245 h 509406"/>
                <a:gd name="connsiteX1433" fmla="*/ 477659 w 2377881"/>
                <a:gd name="connsiteY1433" fmla="*/ 372641 h 509406"/>
                <a:gd name="connsiteX1434" fmla="*/ 477586 w 2377881"/>
                <a:gd name="connsiteY1434" fmla="*/ 373769 h 509406"/>
                <a:gd name="connsiteX1435" fmla="*/ 476537 w 2377881"/>
                <a:gd name="connsiteY1435" fmla="*/ 372797 h 509406"/>
                <a:gd name="connsiteX1436" fmla="*/ 752192 w 2377881"/>
                <a:gd name="connsiteY1436" fmla="*/ 371102 h 509406"/>
                <a:gd name="connsiteX1437" fmla="*/ 748762 w 2377881"/>
                <a:gd name="connsiteY1437" fmla="*/ 371864 h 509406"/>
                <a:gd name="connsiteX1438" fmla="*/ 748572 w 2377881"/>
                <a:gd name="connsiteY1438" fmla="*/ 375769 h 509406"/>
                <a:gd name="connsiteX1439" fmla="*/ 752573 w 2377881"/>
                <a:gd name="connsiteY1439" fmla="*/ 379675 h 509406"/>
                <a:gd name="connsiteX1440" fmla="*/ 752953 w 2377881"/>
                <a:gd name="connsiteY1440" fmla="*/ 381389 h 509406"/>
                <a:gd name="connsiteX1441" fmla="*/ 757525 w 2377881"/>
                <a:gd name="connsiteY1441" fmla="*/ 381484 h 509406"/>
                <a:gd name="connsiteX1442" fmla="*/ 756764 w 2377881"/>
                <a:gd name="connsiteY1442" fmla="*/ 380722 h 509406"/>
                <a:gd name="connsiteX1443" fmla="*/ 756764 w 2377881"/>
                <a:gd name="connsiteY1443" fmla="*/ 377674 h 509406"/>
                <a:gd name="connsiteX1444" fmla="*/ 760097 w 2377881"/>
                <a:gd name="connsiteY1444" fmla="*/ 374626 h 509406"/>
                <a:gd name="connsiteX1445" fmla="*/ 760669 w 2377881"/>
                <a:gd name="connsiteY1445" fmla="*/ 373293 h 509406"/>
                <a:gd name="connsiteX1446" fmla="*/ 752192 w 2377881"/>
                <a:gd name="connsiteY1446" fmla="*/ 371102 h 509406"/>
                <a:gd name="connsiteX1447" fmla="*/ 1721462 w 2377881"/>
                <a:gd name="connsiteY1447" fmla="*/ 370503 h 509406"/>
                <a:gd name="connsiteX1448" fmla="*/ 1723742 w 2377881"/>
                <a:gd name="connsiteY1448" fmla="*/ 370912 h 509406"/>
                <a:gd name="connsiteX1449" fmla="*/ 1721456 w 2377881"/>
                <a:gd name="connsiteY1449" fmla="*/ 370721 h 509406"/>
                <a:gd name="connsiteX1450" fmla="*/ 1505429 w 2377881"/>
                <a:gd name="connsiteY1450" fmla="*/ 370055 h 509406"/>
                <a:gd name="connsiteX1451" fmla="*/ 1504381 w 2377881"/>
                <a:gd name="connsiteY1451" fmla="*/ 379770 h 509406"/>
                <a:gd name="connsiteX1452" fmla="*/ 1500857 w 2377881"/>
                <a:gd name="connsiteY1452" fmla="*/ 378723 h 509406"/>
                <a:gd name="connsiteX1453" fmla="*/ 1505429 w 2377881"/>
                <a:gd name="connsiteY1453" fmla="*/ 370055 h 509406"/>
                <a:gd name="connsiteX1454" fmla="*/ 1534290 w 2377881"/>
                <a:gd name="connsiteY1454" fmla="*/ 369864 h 509406"/>
                <a:gd name="connsiteX1455" fmla="*/ 1536099 w 2377881"/>
                <a:gd name="connsiteY1455" fmla="*/ 371959 h 509406"/>
                <a:gd name="connsiteX1456" fmla="*/ 1535242 w 2377881"/>
                <a:gd name="connsiteY1456" fmla="*/ 373579 h 509406"/>
                <a:gd name="connsiteX1457" fmla="*/ 1528098 w 2377881"/>
                <a:gd name="connsiteY1457" fmla="*/ 379294 h 509406"/>
                <a:gd name="connsiteX1458" fmla="*/ 1523622 w 2377881"/>
                <a:gd name="connsiteY1458" fmla="*/ 380151 h 509406"/>
                <a:gd name="connsiteX1459" fmla="*/ 1519716 w 2377881"/>
                <a:gd name="connsiteY1459" fmla="*/ 380151 h 509406"/>
                <a:gd name="connsiteX1460" fmla="*/ 1519336 w 2377881"/>
                <a:gd name="connsiteY1460" fmla="*/ 373102 h 509406"/>
                <a:gd name="connsiteX1461" fmla="*/ 1525146 w 2377881"/>
                <a:gd name="connsiteY1461" fmla="*/ 370912 h 509406"/>
                <a:gd name="connsiteX1462" fmla="*/ 1528384 w 2377881"/>
                <a:gd name="connsiteY1462" fmla="*/ 370721 h 509406"/>
                <a:gd name="connsiteX1463" fmla="*/ 1534290 w 2377881"/>
                <a:gd name="connsiteY1463" fmla="*/ 369864 h 509406"/>
                <a:gd name="connsiteX1464" fmla="*/ 471490 w 2377881"/>
                <a:gd name="connsiteY1464" fmla="*/ 369578 h 509406"/>
                <a:gd name="connsiteX1465" fmla="*/ 473681 w 2377881"/>
                <a:gd name="connsiteY1465" fmla="*/ 370150 h 509406"/>
                <a:gd name="connsiteX1466" fmla="*/ 476537 w 2377881"/>
                <a:gd name="connsiteY1466" fmla="*/ 372797 h 509406"/>
                <a:gd name="connsiteX1467" fmla="*/ 470918 w 2377881"/>
                <a:gd name="connsiteY1467" fmla="*/ 373579 h 509406"/>
                <a:gd name="connsiteX1468" fmla="*/ 469299 w 2377881"/>
                <a:gd name="connsiteY1468" fmla="*/ 371388 h 509406"/>
                <a:gd name="connsiteX1469" fmla="*/ 471490 w 2377881"/>
                <a:gd name="connsiteY1469" fmla="*/ 369578 h 509406"/>
                <a:gd name="connsiteX1470" fmla="*/ 1136335 w 2377881"/>
                <a:gd name="connsiteY1470" fmla="*/ 369197 h 509406"/>
                <a:gd name="connsiteX1471" fmla="*/ 1134430 w 2377881"/>
                <a:gd name="connsiteY1471" fmla="*/ 372912 h 509406"/>
                <a:gd name="connsiteX1472" fmla="*/ 1139573 w 2377881"/>
                <a:gd name="connsiteY1472" fmla="*/ 375198 h 509406"/>
                <a:gd name="connsiteX1473" fmla="*/ 1140621 w 2377881"/>
                <a:gd name="connsiteY1473" fmla="*/ 372626 h 509406"/>
                <a:gd name="connsiteX1474" fmla="*/ 1136335 w 2377881"/>
                <a:gd name="connsiteY1474" fmla="*/ 369197 h 509406"/>
                <a:gd name="connsiteX1475" fmla="*/ 28196 w 2377881"/>
                <a:gd name="connsiteY1475" fmla="*/ 365578 h 509406"/>
                <a:gd name="connsiteX1476" fmla="*/ 34197 w 2377881"/>
                <a:gd name="connsiteY1476" fmla="*/ 366054 h 509406"/>
                <a:gd name="connsiteX1477" fmla="*/ 34483 w 2377881"/>
                <a:gd name="connsiteY1477" fmla="*/ 365673 h 509406"/>
                <a:gd name="connsiteX1478" fmla="*/ 37054 w 2377881"/>
                <a:gd name="connsiteY1478" fmla="*/ 369578 h 509406"/>
                <a:gd name="connsiteX1479" fmla="*/ 36293 w 2377881"/>
                <a:gd name="connsiteY1479" fmla="*/ 369578 h 509406"/>
                <a:gd name="connsiteX1480" fmla="*/ 30387 w 2377881"/>
                <a:gd name="connsiteY1480" fmla="*/ 369769 h 509406"/>
                <a:gd name="connsiteX1481" fmla="*/ 31911 w 2377881"/>
                <a:gd name="connsiteY1481" fmla="*/ 372436 h 509406"/>
                <a:gd name="connsiteX1482" fmla="*/ 25815 w 2377881"/>
                <a:gd name="connsiteY1482" fmla="*/ 367102 h 509406"/>
                <a:gd name="connsiteX1483" fmla="*/ 26101 w 2377881"/>
                <a:gd name="connsiteY1483" fmla="*/ 366245 h 509406"/>
                <a:gd name="connsiteX1484" fmla="*/ 28196 w 2377881"/>
                <a:gd name="connsiteY1484" fmla="*/ 365578 h 509406"/>
                <a:gd name="connsiteX1485" fmla="*/ 1682308 w 2377881"/>
                <a:gd name="connsiteY1485" fmla="*/ 364530 h 509406"/>
                <a:gd name="connsiteX1486" fmla="*/ 1683355 w 2377881"/>
                <a:gd name="connsiteY1486" fmla="*/ 365101 h 509406"/>
                <a:gd name="connsiteX1487" fmla="*/ 1690214 w 2377881"/>
                <a:gd name="connsiteY1487" fmla="*/ 373483 h 509406"/>
                <a:gd name="connsiteX1488" fmla="*/ 1682308 w 2377881"/>
                <a:gd name="connsiteY1488" fmla="*/ 364530 h 509406"/>
                <a:gd name="connsiteX1489" fmla="*/ 1902717 w 2377881"/>
                <a:gd name="connsiteY1489" fmla="*/ 363578 h 509406"/>
                <a:gd name="connsiteX1490" fmla="*/ 1916909 w 2377881"/>
                <a:gd name="connsiteY1490" fmla="*/ 367388 h 509406"/>
                <a:gd name="connsiteX1491" fmla="*/ 1904812 w 2377881"/>
                <a:gd name="connsiteY1491" fmla="*/ 366150 h 509406"/>
                <a:gd name="connsiteX1492" fmla="*/ 1896145 w 2377881"/>
                <a:gd name="connsiteY1492" fmla="*/ 367102 h 509406"/>
                <a:gd name="connsiteX1493" fmla="*/ 1902717 w 2377881"/>
                <a:gd name="connsiteY1493" fmla="*/ 363578 h 509406"/>
                <a:gd name="connsiteX1494" fmla="*/ 1718503 w 2377881"/>
                <a:gd name="connsiteY1494" fmla="*/ 363292 h 509406"/>
                <a:gd name="connsiteX1495" fmla="*/ 1720313 w 2377881"/>
                <a:gd name="connsiteY1495" fmla="*/ 363673 h 509406"/>
                <a:gd name="connsiteX1496" fmla="*/ 1721551 w 2377881"/>
                <a:gd name="connsiteY1496" fmla="*/ 367197 h 509406"/>
                <a:gd name="connsiteX1497" fmla="*/ 1721462 w 2377881"/>
                <a:gd name="connsiteY1497" fmla="*/ 370503 h 509406"/>
                <a:gd name="connsiteX1498" fmla="*/ 1713645 w 2377881"/>
                <a:gd name="connsiteY1498" fmla="*/ 369102 h 509406"/>
                <a:gd name="connsiteX1499" fmla="*/ 1708502 w 2377881"/>
                <a:gd name="connsiteY1499" fmla="*/ 369769 h 509406"/>
                <a:gd name="connsiteX1500" fmla="*/ 1708883 w 2377881"/>
                <a:gd name="connsiteY1500" fmla="*/ 369388 h 509406"/>
                <a:gd name="connsiteX1501" fmla="*/ 1710502 w 2377881"/>
                <a:gd name="connsiteY1501" fmla="*/ 367483 h 509406"/>
                <a:gd name="connsiteX1502" fmla="*/ 1718503 w 2377881"/>
                <a:gd name="connsiteY1502" fmla="*/ 363292 h 509406"/>
                <a:gd name="connsiteX1503" fmla="*/ 1818230 w 2377881"/>
                <a:gd name="connsiteY1503" fmla="*/ 361863 h 509406"/>
                <a:gd name="connsiteX1504" fmla="*/ 1817563 w 2377881"/>
                <a:gd name="connsiteY1504" fmla="*/ 366530 h 509406"/>
                <a:gd name="connsiteX1505" fmla="*/ 1814896 w 2377881"/>
                <a:gd name="connsiteY1505" fmla="*/ 365864 h 509406"/>
                <a:gd name="connsiteX1506" fmla="*/ 1809181 w 2377881"/>
                <a:gd name="connsiteY1506" fmla="*/ 364244 h 509406"/>
                <a:gd name="connsiteX1507" fmla="*/ 1818230 w 2377881"/>
                <a:gd name="connsiteY1507" fmla="*/ 361863 h 509406"/>
                <a:gd name="connsiteX1508" fmla="*/ 2328865 w 2377881"/>
                <a:gd name="connsiteY1508" fmla="*/ 359196 h 509406"/>
                <a:gd name="connsiteX1509" fmla="*/ 2329246 w 2377881"/>
                <a:gd name="connsiteY1509" fmla="*/ 359291 h 509406"/>
                <a:gd name="connsiteX1510" fmla="*/ 2333913 w 2377881"/>
                <a:gd name="connsiteY1510" fmla="*/ 360720 h 509406"/>
                <a:gd name="connsiteX1511" fmla="*/ 2341915 w 2377881"/>
                <a:gd name="connsiteY1511" fmla="*/ 365292 h 509406"/>
                <a:gd name="connsiteX1512" fmla="*/ 2335533 w 2377881"/>
                <a:gd name="connsiteY1512" fmla="*/ 364911 h 509406"/>
                <a:gd name="connsiteX1513" fmla="*/ 2331913 w 2377881"/>
                <a:gd name="connsiteY1513" fmla="*/ 365292 h 509406"/>
                <a:gd name="connsiteX1514" fmla="*/ 2330866 w 2377881"/>
                <a:gd name="connsiteY1514" fmla="*/ 365482 h 509406"/>
                <a:gd name="connsiteX1515" fmla="*/ 2328961 w 2377881"/>
                <a:gd name="connsiteY1515" fmla="*/ 365768 h 509406"/>
                <a:gd name="connsiteX1516" fmla="*/ 2325150 w 2377881"/>
                <a:gd name="connsiteY1516" fmla="*/ 364340 h 509406"/>
                <a:gd name="connsiteX1517" fmla="*/ 2329056 w 2377881"/>
                <a:gd name="connsiteY1517" fmla="*/ 361768 h 509406"/>
                <a:gd name="connsiteX1518" fmla="*/ 2328865 w 2377881"/>
                <a:gd name="connsiteY1518" fmla="*/ 359196 h 509406"/>
                <a:gd name="connsiteX1519" fmla="*/ 225554 w 2377881"/>
                <a:gd name="connsiteY1519" fmla="*/ 358910 h 509406"/>
                <a:gd name="connsiteX1520" fmla="*/ 219553 w 2377881"/>
                <a:gd name="connsiteY1520" fmla="*/ 364435 h 509406"/>
                <a:gd name="connsiteX1521" fmla="*/ 220411 w 2377881"/>
                <a:gd name="connsiteY1521" fmla="*/ 369578 h 509406"/>
                <a:gd name="connsiteX1522" fmla="*/ 224221 w 2377881"/>
                <a:gd name="connsiteY1522" fmla="*/ 365959 h 509406"/>
                <a:gd name="connsiteX1523" fmla="*/ 227459 w 2377881"/>
                <a:gd name="connsiteY1523" fmla="*/ 361863 h 509406"/>
                <a:gd name="connsiteX1524" fmla="*/ 230317 w 2377881"/>
                <a:gd name="connsiteY1524" fmla="*/ 359005 h 509406"/>
                <a:gd name="connsiteX1525" fmla="*/ 225935 w 2377881"/>
                <a:gd name="connsiteY1525" fmla="*/ 358910 h 509406"/>
                <a:gd name="connsiteX1526" fmla="*/ 1021082 w 2377881"/>
                <a:gd name="connsiteY1526" fmla="*/ 358720 h 509406"/>
                <a:gd name="connsiteX1527" fmla="*/ 1014129 w 2377881"/>
                <a:gd name="connsiteY1527" fmla="*/ 362530 h 509406"/>
                <a:gd name="connsiteX1528" fmla="*/ 1009462 w 2377881"/>
                <a:gd name="connsiteY1528" fmla="*/ 361291 h 509406"/>
                <a:gd name="connsiteX1529" fmla="*/ 1004033 w 2377881"/>
                <a:gd name="connsiteY1529" fmla="*/ 359482 h 509406"/>
                <a:gd name="connsiteX1530" fmla="*/ 1000794 w 2377881"/>
                <a:gd name="connsiteY1530" fmla="*/ 359767 h 509406"/>
                <a:gd name="connsiteX1531" fmla="*/ 1001270 w 2377881"/>
                <a:gd name="connsiteY1531" fmla="*/ 363292 h 509406"/>
                <a:gd name="connsiteX1532" fmla="*/ 1003842 w 2377881"/>
                <a:gd name="connsiteY1532" fmla="*/ 365387 h 509406"/>
                <a:gd name="connsiteX1533" fmla="*/ 1008033 w 2377881"/>
                <a:gd name="connsiteY1533" fmla="*/ 365768 h 509406"/>
                <a:gd name="connsiteX1534" fmla="*/ 1016891 w 2377881"/>
                <a:gd name="connsiteY1534" fmla="*/ 370435 h 509406"/>
                <a:gd name="connsiteX1535" fmla="*/ 1018987 w 2377881"/>
                <a:gd name="connsiteY1535" fmla="*/ 365387 h 509406"/>
                <a:gd name="connsiteX1536" fmla="*/ 1016701 w 2377881"/>
                <a:gd name="connsiteY1536" fmla="*/ 365387 h 509406"/>
                <a:gd name="connsiteX1537" fmla="*/ 1016415 w 2377881"/>
                <a:gd name="connsiteY1537" fmla="*/ 365387 h 509406"/>
                <a:gd name="connsiteX1538" fmla="*/ 1018225 w 2377881"/>
                <a:gd name="connsiteY1538" fmla="*/ 363577 h 509406"/>
                <a:gd name="connsiteX1539" fmla="*/ 1021082 w 2377881"/>
                <a:gd name="connsiteY1539" fmla="*/ 358720 h 509406"/>
                <a:gd name="connsiteX1540" fmla="*/ 2163416 w 2377881"/>
                <a:gd name="connsiteY1540" fmla="*/ 357577 h 509406"/>
                <a:gd name="connsiteX1541" fmla="*/ 2164178 w 2377881"/>
                <a:gd name="connsiteY1541" fmla="*/ 357768 h 509406"/>
                <a:gd name="connsiteX1542" fmla="*/ 2169988 w 2377881"/>
                <a:gd name="connsiteY1542" fmla="*/ 359292 h 509406"/>
                <a:gd name="connsiteX1543" fmla="*/ 2162844 w 2377881"/>
                <a:gd name="connsiteY1543" fmla="*/ 365864 h 509406"/>
                <a:gd name="connsiteX1544" fmla="*/ 2159606 w 2377881"/>
                <a:gd name="connsiteY1544" fmla="*/ 365578 h 509406"/>
                <a:gd name="connsiteX1545" fmla="*/ 2157606 w 2377881"/>
                <a:gd name="connsiteY1545" fmla="*/ 365388 h 509406"/>
                <a:gd name="connsiteX1546" fmla="*/ 2146938 w 2377881"/>
                <a:gd name="connsiteY1546" fmla="*/ 366626 h 509406"/>
                <a:gd name="connsiteX1547" fmla="*/ 2144557 w 2377881"/>
                <a:gd name="connsiteY1547" fmla="*/ 365578 h 509406"/>
                <a:gd name="connsiteX1548" fmla="*/ 2142080 w 2377881"/>
                <a:gd name="connsiteY1548" fmla="*/ 364530 h 509406"/>
                <a:gd name="connsiteX1549" fmla="*/ 2144080 w 2377881"/>
                <a:gd name="connsiteY1549" fmla="*/ 358815 h 509406"/>
                <a:gd name="connsiteX1550" fmla="*/ 2149319 w 2377881"/>
                <a:gd name="connsiteY1550" fmla="*/ 360054 h 509406"/>
                <a:gd name="connsiteX1551" fmla="*/ 2153605 w 2377881"/>
                <a:gd name="connsiteY1551" fmla="*/ 361101 h 509406"/>
                <a:gd name="connsiteX1552" fmla="*/ 2163416 w 2377881"/>
                <a:gd name="connsiteY1552" fmla="*/ 357577 h 509406"/>
                <a:gd name="connsiteX1553" fmla="*/ 1778415 w 2377881"/>
                <a:gd name="connsiteY1553" fmla="*/ 357006 h 509406"/>
                <a:gd name="connsiteX1554" fmla="*/ 1782987 w 2377881"/>
                <a:gd name="connsiteY1554" fmla="*/ 359673 h 509406"/>
                <a:gd name="connsiteX1555" fmla="*/ 1786035 w 2377881"/>
                <a:gd name="connsiteY1555" fmla="*/ 367674 h 509406"/>
                <a:gd name="connsiteX1556" fmla="*/ 1779081 w 2377881"/>
                <a:gd name="connsiteY1556" fmla="*/ 365388 h 509406"/>
                <a:gd name="connsiteX1557" fmla="*/ 1778415 w 2377881"/>
                <a:gd name="connsiteY1557" fmla="*/ 363197 h 509406"/>
                <a:gd name="connsiteX1558" fmla="*/ 1777748 w 2377881"/>
                <a:gd name="connsiteY1558" fmla="*/ 361292 h 509406"/>
                <a:gd name="connsiteX1559" fmla="*/ 1778415 w 2377881"/>
                <a:gd name="connsiteY1559" fmla="*/ 357006 h 509406"/>
                <a:gd name="connsiteX1560" fmla="*/ 2203897 w 2377881"/>
                <a:gd name="connsiteY1560" fmla="*/ 356815 h 509406"/>
                <a:gd name="connsiteX1561" fmla="*/ 2211803 w 2377881"/>
                <a:gd name="connsiteY1561" fmla="*/ 361196 h 509406"/>
                <a:gd name="connsiteX1562" fmla="*/ 2213136 w 2377881"/>
                <a:gd name="connsiteY1562" fmla="*/ 361006 h 509406"/>
                <a:gd name="connsiteX1563" fmla="*/ 2214850 w 2377881"/>
                <a:gd name="connsiteY1563" fmla="*/ 360720 h 509406"/>
                <a:gd name="connsiteX1564" fmla="*/ 2211707 w 2377881"/>
                <a:gd name="connsiteY1564" fmla="*/ 364054 h 509406"/>
                <a:gd name="connsiteX1565" fmla="*/ 2206659 w 2377881"/>
                <a:gd name="connsiteY1565" fmla="*/ 364530 h 509406"/>
                <a:gd name="connsiteX1566" fmla="*/ 2203897 w 2377881"/>
                <a:gd name="connsiteY1566" fmla="*/ 356815 h 509406"/>
                <a:gd name="connsiteX1567" fmla="*/ 143357 w 2377881"/>
                <a:gd name="connsiteY1567" fmla="*/ 356379 h 509406"/>
                <a:gd name="connsiteX1568" fmla="*/ 143830 w 2377881"/>
                <a:gd name="connsiteY1568" fmla="*/ 356529 h 509406"/>
                <a:gd name="connsiteX1569" fmla="*/ 143830 w 2377881"/>
                <a:gd name="connsiteY1569" fmla="*/ 356708 h 509406"/>
                <a:gd name="connsiteX1570" fmla="*/ 2195229 w 2377881"/>
                <a:gd name="connsiteY1570" fmla="*/ 356148 h 509406"/>
                <a:gd name="connsiteX1571" fmla="*/ 2191419 w 2377881"/>
                <a:gd name="connsiteY1571" fmla="*/ 360053 h 509406"/>
                <a:gd name="connsiteX1572" fmla="*/ 2188085 w 2377881"/>
                <a:gd name="connsiteY1572" fmla="*/ 363482 h 509406"/>
                <a:gd name="connsiteX1573" fmla="*/ 2186847 w 2377881"/>
                <a:gd name="connsiteY1573" fmla="*/ 365006 h 509406"/>
                <a:gd name="connsiteX1574" fmla="*/ 2181703 w 2377881"/>
                <a:gd name="connsiteY1574" fmla="*/ 364625 h 509406"/>
                <a:gd name="connsiteX1575" fmla="*/ 2180370 w 2377881"/>
                <a:gd name="connsiteY1575" fmla="*/ 365864 h 509406"/>
                <a:gd name="connsiteX1576" fmla="*/ 2179513 w 2377881"/>
                <a:gd name="connsiteY1576" fmla="*/ 366721 h 509406"/>
                <a:gd name="connsiteX1577" fmla="*/ 2175893 w 2377881"/>
                <a:gd name="connsiteY1577" fmla="*/ 366340 h 509406"/>
                <a:gd name="connsiteX1578" fmla="*/ 2177417 w 2377881"/>
                <a:gd name="connsiteY1578" fmla="*/ 361768 h 509406"/>
                <a:gd name="connsiteX1579" fmla="*/ 2184370 w 2377881"/>
                <a:gd name="connsiteY1579" fmla="*/ 358529 h 509406"/>
                <a:gd name="connsiteX1580" fmla="*/ 2195229 w 2377881"/>
                <a:gd name="connsiteY1580" fmla="*/ 356148 h 509406"/>
                <a:gd name="connsiteX1581" fmla="*/ 2366679 w 2377881"/>
                <a:gd name="connsiteY1581" fmla="*/ 355481 h 509406"/>
                <a:gd name="connsiteX1582" fmla="*/ 2368775 w 2377881"/>
                <a:gd name="connsiteY1582" fmla="*/ 358338 h 509406"/>
                <a:gd name="connsiteX1583" fmla="*/ 2366203 w 2377881"/>
                <a:gd name="connsiteY1583" fmla="*/ 358910 h 509406"/>
                <a:gd name="connsiteX1584" fmla="*/ 2361250 w 2377881"/>
                <a:gd name="connsiteY1584" fmla="*/ 361006 h 509406"/>
                <a:gd name="connsiteX1585" fmla="*/ 2358678 w 2377881"/>
                <a:gd name="connsiteY1585" fmla="*/ 365673 h 509406"/>
                <a:gd name="connsiteX1586" fmla="*/ 2358107 w 2377881"/>
                <a:gd name="connsiteY1586" fmla="*/ 365482 h 509406"/>
                <a:gd name="connsiteX1587" fmla="*/ 2354772 w 2377881"/>
                <a:gd name="connsiteY1587" fmla="*/ 364530 h 509406"/>
                <a:gd name="connsiteX1588" fmla="*/ 2352487 w 2377881"/>
                <a:gd name="connsiteY1588" fmla="*/ 363101 h 509406"/>
                <a:gd name="connsiteX1589" fmla="*/ 2362107 w 2377881"/>
                <a:gd name="connsiteY1589" fmla="*/ 356148 h 509406"/>
                <a:gd name="connsiteX1590" fmla="*/ 2365441 w 2377881"/>
                <a:gd name="connsiteY1590" fmla="*/ 355672 h 509406"/>
                <a:gd name="connsiteX1591" fmla="*/ 1424847 w 2377881"/>
                <a:gd name="connsiteY1591" fmla="*/ 355195 h 509406"/>
                <a:gd name="connsiteX1592" fmla="*/ 1423609 w 2377881"/>
                <a:gd name="connsiteY1592" fmla="*/ 355386 h 509406"/>
                <a:gd name="connsiteX1593" fmla="*/ 1420180 w 2377881"/>
                <a:gd name="connsiteY1593" fmla="*/ 356053 h 509406"/>
                <a:gd name="connsiteX1594" fmla="*/ 1412274 w 2377881"/>
                <a:gd name="connsiteY1594" fmla="*/ 360434 h 509406"/>
                <a:gd name="connsiteX1595" fmla="*/ 1413608 w 2377881"/>
                <a:gd name="connsiteY1595" fmla="*/ 364911 h 509406"/>
                <a:gd name="connsiteX1596" fmla="*/ 1416275 w 2377881"/>
                <a:gd name="connsiteY1596" fmla="*/ 364244 h 509406"/>
                <a:gd name="connsiteX1597" fmla="*/ 1416370 w 2377881"/>
                <a:gd name="connsiteY1597" fmla="*/ 363577 h 509406"/>
                <a:gd name="connsiteX1598" fmla="*/ 1416275 w 2377881"/>
                <a:gd name="connsiteY1598" fmla="*/ 361482 h 509406"/>
                <a:gd name="connsiteX1599" fmla="*/ 1425418 w 2377881"/>
                <a:gd name="connsiteY1599" fmla="*/ 359196 h 509406"/>
                <a:gd name="connsiteX1600" fmla="*/ 1426466 w 2377881"/>
                <a:gd name="connsiteY1600" fmla="*/ 358815 h 509406"/>
                <a:gd name="connsiteX1601" fmla="*/ 1424847 w 2377881"/>
                <a:gd name="connsiteY1601" fmla="*/ 355195 h 509406"/>
                <a:gd name="connsiteX1602" fmla="*/ 1137859 w 2377881"/>
                <a:gd name="connsiteY1602" fmla="*/ 355005 h 509406"/>
                <a:gd name="connsiteX1603" fmla="*/ 1136811 w 2377881"/>
                <a:gd name="connsiteY1603" fmla="*/ 359577 h 509406"/>
                <a:gd name="connsiteX1604" fmla="*/ 1130429 w 2377881"/>
                <a:gd name="connsiteY1604" fmla="*/ 359386 h 509406"/>
                <a:gd name="connsiteX1605" fmla="*/ 1130048 w 2377881"/>
                <a:gd name="connsiteY1605" fmla="*/ 359386 h 509406"/>
                <a:gd name="connsiteX1606" fmla="*/ 1131572 w 2377881"/>
                <a:gd name="connsiteY1606" fmla="*/ 363673 h 509406"/>
                <a:gd name="connsiteX1607" fmla="*/ 1132429 w 2377881"/>
                <a:gd name="connsiteY1607" fmla="*/ 363387 h 509406"/>
                <a:gd name="connsiteX1608" fmla="*/ 1136525 w 2377881"/>
                <a:gd name="connsiteY1608" fmla="*/ 362149 h 509406"/>
                <a:gd name="connsiteX1609" fmla="*/ 1137859 w 2377881"/>
                <a:gd name="connsiteY1609" fmla="*/ 355005 h 509406"/>
                <a:gd name="connsiteX1610" fmla="*/ 98586 w 2377881"/>
                <a:gd name="connsiteY1610" fmla="*/ 354815 h 509406"/>
                <a:gd name="connsiteX1611" fmla="*/ 94205 w 2377881"/>
                <a:gd name="connsiteY1611" fmla="*/ 361196 h 509406"/>
                <a:gd name="connsiteX1612" fmla="*/ 89347 w 2377881"/>
                <a:gd name="connsiteY1612" fmla="*/ 356815 h 509406"/>
                <a:gd name="connsiteX1613" fmla="*/ 98586 w 2377881"/>
                <a:gd name="connsiteY1613" fmla="*/ 354815 h 509406"/>
                <a:gd name="connsiteX1614" fmla="*/ 140020 w 2377881"/>
                <a:gd name="connsiteY1614" fmla="*/ 354052 h 509406"/>
                <a:gd name="connsiteX1615" fmla="*/ 143357 w 2377881"/>
                <a:gd name="connsiteY1615" fmla="*/ 356379 h 509406"/>
                <a:gd name="connsiteX1616" fmla="*/ 141734 w 2377881"/>
                <a:gd name="connsiteY1616" fmla="*/ 355862 h 509406"/>
                <a:gd name="connsiteX1617" fmla="*/ 140115 w 2377881"/>
                <a:gd name="connsiteY1617" fmla="*/ 355767 h 509406"/>
                <a:gd name="connsiteX1618" fmla="*/ 137067 w 2377881"/>
                <a:gd name="connsiteY1618" fmla="*/ 354338 h 509406"/>
                <a:gd name="connsiteX1619" fmla="*/ 137162 w 2377881"/>
                <a:gd name="connsiteY1619" fmla="*/ 354338 h 509406"/>
                <a:gd name="connsiteX1620" fmla="*/ 1752221 w 2377881"/>
                <a:gd name="connsiteY1620" fmla="*/ 353195 h 509406"/>
                <a:gd name="connsiteX1621" fmla="*/ 1745554 w 2377881"/>
                <a:gd name="connsiteY1621" fmla="*/ 353767 h 509406"/>
                <a:gd name="connsiteX1622" fmla="*/ 1742506 w 2377881"/>
                <a:gd name="connsiteY1622" fmla="*/ 354529 h 509406"/>
                <a:gd name="connsiteX1623" fmla="*/ 1739458 w 2377881"/>
                <a:gd name="connsiteY1623" fmla="*/ 361006 h 509406"/>
                <a:gd name="connsiteX1624" fmla="*/ 1746982 w 2377881"/>
                <a:gd name="connsiteY1624" fmla="*/ 364816 h 509406"/>
                <a:gd name="connsiteX1625" fmla="*/ 1754031 w 2377881"/>
                <a:gd name="connsiteY1625" fmla="*/ 357481 h 509406"/>
                <a:gd name="connsiteX1626" fmla="*/ 1754888 w 2377881"/>
                <a:gd name="connsiteY1626" fmla="*/ 358053 h 509406"/>
                <a:gd name="connsiteX1627" fmla="*/ 1760031 w 2377881"/>
                <a:gd name="connsiteY1627" fmla="*/ 358339 h 509406"/>
                <a:gd name="connsiteX1628" fmla="*/ 1757841 w 2377881"/>
                <a:gd name="connsiteY1628" fmla="*/ 354243 h 509406"/>
                <a:gd name="connsiteX1629" fmla="*/ 1752221 w 2377881"/>
                <a:gd name="connsiteY1629" fmla="*/ 353195 h 509406"/>
                <a:gd name="connsiteX1630" fmla="*/ 744762 w 2377881"/>
                <a:gd name="connsiteY1630" fmla="*/ 352148 h 509406"/>
                <a:gd name="connsiteX1631" fmla="*/ 748477 w 2377881"/>
                <a:gd name="connsiteY1631" fmla="*/ 357577 h 509406"/>
                <a:gd name="connsiteX1632" fmla="*/ 743619 w 2377881"/>
                <a:gd name="connsiteY1632" fmla="*/ 357101 h 509406"/>
                <a:gd name="connsiteX1633" fmla="*/ 739714 w 2377881"/>
                <a:gd name="connsiteY1633" fmla="*/ 356720 h 509406"/>
                <a:gd name="connsiteX1634" fmla="*/ 738476 w 2377881"/>
                <a:gd name="connsiteY1634" fmla="*/ 353767 h 509406"/>
                <a:gd name="connsiteX1635" fmla="*/ 741428 w 2377881"/>
                <a:gd name="connsiteY1635" fmla="*/ 353005 h 509406"/>
                <a:gd name="connsiteX1636" fmla="*/ 1479140 w 2377881"/>
                <a:gd name="connsiteY1636" fmla="*/ 351862 h 509406"/>
                <a:gd name="connsiteX1637" fmla="*/ 1477616 w 2377881"/>
                <a:gd name="connsiteY1637" fmla="*/ 353576 h 509406"/>
                <a:gd name="connsiteX1638" fmla="*/ 1464757 w 2377881"/>
                <a:gd name="connsiteY1638" fmla="*/ 357958 h 509406"/>
                <a:gd name="connsiteX1639" fmla="*/ 1460756 w 2377881"/>
                <a:gd name="connsiteY1639" fmla="*/ 355100 h 509406"/>
                <a:gd name="connsiteX1640" fmla="*/ 1458851 w 2377881"/>
                <a:gd name="connsiteY1640" fmla="*/ 356148 h 509406"/>
                <a:gd name="connsiteX1641" fmla="*/ 1458851 w 2377881"/>
                <a:gd name="connsiteY1641" fmla="*/ 358148 h 509406"/>
                <a:gd name="connsiteX1642" fmla="*/ 1471805 w 2377881"/>
                <a:gd name="connsiteY1642" fmla="*/ 360148 h 509406"/>
                <a:gd name="connsiteX1643" fmla="*/ 1475234 w 2377881"/>
                <a:gd name="connsiteY1643" fmla="*/ 358148 h 509406"/>
                <a:gd name="connsiteX1644" fmla="*/ 1479140 w 2377881"/>
                <a:gd name="connsiteY1644" fmla="*/ 351862 h 509406"/>
                <a:gd name="connsiteX1645" fmla="*/ 790482 w 2377881"/>
                <a:gd name="connsiteY1645" fmla="*/ 351005 h 509406"/>
                <a:gd name="connsiteX1646" fmla="*/ 793435 w 2377881"/>
                <a:gd name="connsiteY1646" fmla="*/ 352053 h 509406"/>
                <a:gd name="connsiteX1647" fmla="*/ 792673 w 2377881"/>
                <a:gd name="connsiteY1647" fmla="*/ 354625 h 509406"/>
                <a:gd name="connsiteX1648" fmla="*/ 788292 w 2377881"/>
                <a:gd name="connsiteY1648" fmla="*/ 358244 h 509406"/>
                <a:gd name="connsiteX1649" fmla="*/ 784005 w 2377881"/>
                <a:gd name="connsiteY1649" fmla="*/ 359197 h 509406"/>
                <a:gd name="connsiteX1650" fmla="*/ 780576 w 2377881"/>
                <a:gd name="connsiteY1650" fmla="*/ 358816 h 509406"/>
                <a:gd name="connsiteX1651" fmla="*/ 786386 w 2377881"/>
                <a:gd name="connsiteY1651" fmla="*/ 351862 h 509406"/>
                <a:gd name="connsiteX1652" fmla="*/ 1091472 w 2377881"/>
                <a:gd name="connsiteY1652" fmla="*/ 351004 h 509406"/>
                <a:gd name="connsiteX1653" fmla="*/ 1092520 w 2377881"/>
                <a:gd name="connsiteY1653" fmla="*/ 359863 h 509406"/>
                <a:gd name="connsiteX1654" fmla="*/ 1095473 w 2377881"/>
                <a:gd name="connsiteY1654" fmla="*/ 360339 h 509406"/>
                <a:gd name="connsiteX1655" fmla="*/ 1098997 w 2377881"/>
                <a:gd name="connsiteY1655" fmla="*/ 360815 h 509406"/>
                <a:gd name="connsiteX1656" fmla="*/ 1106236 w 2377881"/>
                <a:gd name="connsiteY1656" fmla="*/ 362625 h 509406"/>
                <a:gd name="connsiteX1657" fmla="*/ 1108617 w 2377881"/>
                <a:gd name="connsiteY1657" fmla="*/ 361291 h 509406"/>
                <a:gd name="connsiteX1658" fmla="*/ 1110046 w 2377881"/>
                <a:gd name="connsiteY1658" fmla="*/ 355576 h 509406"/>
                <a:gd name="connsiteX1659" fmla="*/ 1098806 w 2377881"/>
                <a:gd name="connsiteY1659" fmla="*/ 353386 h 509406"/>
                <a:gd name="connsiteX1660" fmla="*/ 1095092 w 2377881"/>
                <a:gd name="connsiteY1660" fmla="*/ 353862 h 509406"/>
                <a:gd name="connsiteX1661" fmla="*/ 1345694 w 2377881"/>
                <a:gd name="connsiteY1661" fmla="*/ 347004 h 509406"/>
                <a:gd name="connsiteX1662" fmla="*/ 1337693 w 2377881"/>
                <a:gd name="connsiteY1662" fmla="*/ 350242 h 509406"/>
                <a:gd name="connsiteX1663" fmla="*/ 1337408 w 2377881"/>
                <a:gd name="connsiteY1663" fmla="*/ 350338 h 509406"/>
                <a:gd name="connsiteX1664" fmla="*/ 1341979 w 2377881"/>
                <a:gd name="connsiteY1664" fmla="*/ 351100 h 509406"/>
                <a:gd name="connsiteX1665" fmla="*/ 1344075 w 2377881"/>
                <a:gd name="connsiteY1665" fmla="*/ 350909 h 509406"/>
                <a:gd name="connsiteX1666" fmla="*/ 1346075 w 2377881"/>
                <a:gd name="connsiteY1666" fmla="*/ 350719 h 509406"/>
                <a:gd name="connsiteX1667" fmla="*/ 1349790 w 2377881"/>
                <a:gd name="connsiteY1667" fmla="*/ 352147 h 509406"/>
                <a:gd name="connsiteX1668" fmla="*/ 1353219 w 2377881"/>
                <a:gd name="connsiteY1668" fmla="*/ 354624 h 509406"/>
                <a:gd name="connsiteX1669" fmla="*/ 1349504 w 2377881"/>
                <a:gd name="connsiteY1669" fmla="*/ 348433 h 509406"/>
                <a:gd name="connsiteX1670" fmla="*/ 1650875 w 2377881"/>
                <a:gd name="connsiteY1670" fmla="*/ 346051 h 509406"/>
                <a:gd name="connsiteX1671" fmla="*/ 1636969 w 2377881"/>
                <a:gd name="connsiteY1671" fmla="*/ 349861 h 509406"/>
                <a:gd name="connsiteX1672" fmla="*/ 1638969 w 2377881"/>
                <a:gd name="connsiteY1672" fmla="*/ 350909 h 509406"/>
                <a:gd name="connsiteX1673" fmla="*/ 1654304 w 2377881"/>
                <a:gd name="connsiteY1673" fmla="*/ 351195 h 509406"/>
                <a:gd name="connsiteX1674" fmla="*/ 1655066 w 2377881"/>
                <a:gd name="connsiteY1674" fmla="*/ 347575 h 509406"/>
                <a:gd name="connsiteX1675" fmla="*/ 1650875 w 2377881"/>
                <a:gd name="connsiteY1675" fmla="*/ 346051 h 509406"/>
                <a:gd name="connsiteX1676" fmla="*/ 1020403 w 2377881"/>
                <a:gd name="connsiteY1676" fmla="*/ 345629 h 509406"/>
                <a:gd name="connsiteX1677" fmla="*/ 1019844 w 2377881"/>
                <a:gd name="connsiteY1677" fmla="*/ 346242 h 509406"/>
                <a:gd name="connsiteX1678" fmla="*/ 1018225 w 2377881"/>
                <a:gd name="connsiteY1678" fmla="*/ 347480 h 509406"/>
                <a:gd name="connsiteX1679" fmla="*/ 1015367 w 2377881"/>
                <a:gd name="connsiteY1679" fmla="*/ 349766 h 509406"/>
                <a:gd name="connsiteX1680" fmla="*/ 1004985 w 2377881"/>
                <a:gd name="connsiteY1680" fmla="*/ 345766 h 509406"/>
                <a:gd name="connsiteX1681" fmla="*/ 1238252 w 2377881"/>
                <a:gd name="connsiteY1681" fmla="*/ 344623 h 509406"/>
                <a:gd name="connsiteX1682" fmla="*/ 1230823 w 2377881"/>
                <a:gd name="connsiteY1682" fmla="*/ 348814 h 509406"/>
                <a:gd name="connsiteX1683" fmla="*/ 1227870 w 2377881"/>
                <a:gd name="connsiteY1683" fmla="*/ 348528 h 509406"/>
                <a:gd name="connsiteX1684" fmla="*/ 1223965 w 2377881"/>
                <a:gd name="connsiteY1684" fmla="*/ 348147 h 509406"/>
                <a:gd name="connsiteX1685" fmla="*/ 1218535 w 2377881"/>
                <a:gd name="connsiteY1685" fmla="*/ 355481 h 509406"/>
                <a:gd name="connsiteX1686" fmla="*/ 1223203 w 2377881"/>
                <a:gd name="connsiteY1686" fmla="*/ 357386 h 509406"/>
                <a:gd name="connsiteX1687" fmla="*/ 1229299 w 2377881"/>
                <a:gd name="connsiteY1687" fmla="*/ 360053 h 509406"/>
                <a:gd name="connsiteX1688" fmla="*/ 1234061 w 2377881"/>
                <a:gd name="connsiteY1688" fmla="*/ 363387 h 509406"/>
                <a:gd name="connsiteX1689" fmla="*/ 1235776 w 2377881"/>
                <a:gd name="connsiteY1689" fmla="*/ 363482 h 509406"/>
                <a:gd name="connsiteX1690" fmla="*/ 1237109 w 2377881"/>
                <a:gd name="connsiteY1690" fmla="*/ 363577 h 509406"/>
                <a:gd name="connsiteX1691" fmla="*/ 1235204 w 2377881"/>
                <a:gd name="connsiteY1691" fmla="*/ 359291 h 509406"/>
                <a:gd name="connsiteX1692" fmla="*/ 1232823 w 2377881"/>
                <a:gd name="connsiteY1692" fmla="*/ 356719 h 509406"/>
                <a:gd name="connsiteX1693" fmla="*/ 1232537 w 2377881"/>
                <a:gd name="connsiteY1693" fmla="*/ 356434 h 509406"/>
                <a:gd name="connsiteX1694" fmla="*/ 1235109 w 2377881"/>
                <a:gd name="connsiteY1694" fmla="*/ 355386 h 509406"/>
                <a:gd name="connsiteX1695" fmla="*/ 1239776 w 2377881"/>
                <a:gd name="connsiteY1695" fmla="*/ 354433 h 509406"/>
                <a:gd name="connsiteX1696" fmla="*/ 1240919 w 2377881"/>
                <a:gd name="connsiteY1696" fmla="*/ 346337 h 509406"/>
                <a:gd name="connsiteX1697" fmla="*/ 1239109 w 2377881"/>
                <a:gd name="connsiteY1697" fmla="*/ 345194 h 509406"/>
                <a:gd name="connsiteX1698" fmla="*/ 1947988 w 2377881"/>
                <a:gd name="connsiteY1698" fmla="*/ 341213 h 509406"/>
                <a:gd name="connsiteX1699" fmla="*/ 1952437 w 2377881"/>
                <a:gd name="connsiteY1699" fmla="*/ 341860 h 509406"/>
                <a:gd name="connsiteX1700" fmla="*/ 1947960 w 2377881"/>
                <a:gd name="connsiteY1700" fmla="*/ 341384 h 509406"/>
                <a:gd name="connsiteX1701" fmla="*/ 364429 w 2377881"/>
                <a:gd name="connsiteY1701" fmla="*/ 340527 h 509406"/>
                <a:gd name="connsiteX1702" fmla="*/ 361190 w 2377881"/>
                <a:gd name="connsiteY1702" fmla="*/ 341289 h 509406"/>
                <a:gd name="connsiteX1703" fmla="*/ 360524 w 2377881"/>
                <a:gd name="connsiteY1703" fmla="*/ 341956 h 509406"/>
                <a:gd name="connsiteX1704" fmla="*/ 358142 w 2377881"/>
                <a:gd name="connsiteY1704" fmla="*/ 348337 h 509406"/>
                <a:gd name="connsiteX1705" fmla="*/ 352332 w 2377881"/>
                <a:gd name="connsiteY1705" fmla="*/ 347385 h 509406"/>
                <a:gd name="connsiteX1706" fmla="*/ 349951 w 2377881"/>
                <a:gd name="connsiteY1706" fmla="*/ 347004 h 509406"/>
                <a:gd name="connsiteX1707" fmla="*/ 349570 w 2377881"/>
                <a:gd name="connsiteY1707" fmla="*/ 348718 h 509406"/>
                <a:gd name="connsiteX1708" fmla="*/ 358904 w 2377881"/>
                <a:gd name="connsiteY1708" fmla="*/ 352433 h 509406"/>
                <a:gd name="connsiteX1709" fmla="*/ 363191 w 2377881"/>
                <a:gd name="connsiteY1709" fmla="*/ 347861 h 509406"/>
                <a:gd name="connsiteX1710" fmla="*/ 364905 w 2377881"/>
                <a:gd name="connsiteY1710" fmla="*/ 340527 h 509406"/>
                <a:gd name="connsiteX1711" fmla="*/ 1100330 w 2377881"/>
                <a:gd name="connsiteY1711" fmla="*/ 339574 h 509406"/>
                <a:gd name="connsiteX1712" fmla="*/ 1100330 w 2377881"/>
                <a:gd name="connsiteY1712" fmla="*/ 339578 h 509406"/>
                <a:gd name="connsiteX1713" fmla="*/ 1089567 w 2377881"/>
                <a:gd name="connsiteY1713" fmla="*/ 340051 h 509406"/>
                <a:gd name="connsiteX1714" fmla="*/ 1084995 w 2377881"/>
                <a:gd name="connsiteY1714" fmla="*/ 342241 h 509406"/>
                <a:gd name="connsiteX1715" fmla="*/ 1096616 w 2377881"/>
                <a:gd name="connsiteY1715" fmla="*/ 346623 h 509406"/>
                <a:gd name="connsiteX1716" fmla="*/ 1097663 w 2377881"/>
                <a:gd name="connsiteY1716" fmla="*/ 346813 h 509406"/>
                <a:gd name="connsiteX1717" fmla="*/ 1100330 w 2377881"/>
                <a:gd name="connsiteY1717" fmla="*/ 342527 h 509406"/>
                <a:gd name="connsiteX1718" fmla="*/ 1100330 w 2377881"/>
                <a:gd name="connsiteY1718" fmla="*/ 340813 h 509406"/>
                <a:gd name="connsiteX1719" fmla="*/ 1100330 w 2377881"/>
                <a:gd name="connsiteY1719" fmla="*/ 339578 h 509406"/>
                <a:gd name="connsiteX1720" fmla="*/ 1100426 w 2377881"/>
                <a:gd name="connsiteY1720" fmla="*/ 339574 h 509406"/>
                <a:gd name="connsiteX1721" fmla="*/ 1401225 w 2377881"/>
                <a:gd name="connsiteY1721" fmla="*/ 339384 h 509406"/>
                <a:gd name="connsiteX1722" fmla="*/ 1413322 w 2377881"/>
                <a:gd name="connsiteY1722" fmla="*/ 348242 h 509406"/>
                <a:gd name="connsiteX1723" fmla="*/ 1418370 w 2377881"/>
                <a:gd name="connsiteY1723" fmla="*/ 346147 h 509406"/>
                <a:gd name="connsiteX1724" fmla="*/ 1423704 w 2377881"/>
                <a:gd name="connsiteY1724" fmla="*/ 344051 h 509406"/>
                <a:gd name="connsiteX1725" fmla="*/ 1428752 w 2377881"/>
                <a:gd name="connsiteY1725" fmla="*/ 346432 h 509406"/>
                <a:gd name="connsiteX1726" fmla="*/ 1423990 w 2377881"/>
                <a:gd name="connsiteY1726" fmla="*/ 340908 h 509406"/>
                <a:gd name="connsiteX1727" fmla="*/ 1415417 w 2377881"/>
                <a:gd name="connsiteY1727" fmla="*/ 340527 h 509406"/>
                <a:gd name="connsiteX1728" fmla="*/ 1413322 w 2377881"/>
                <a:gd name="connsiteY1728" fmla="*/ 340432 h 509406"/>
                <a:gd name="connsiteX1729" fmla="*/ 1407226 w 2377881"/>
                <a:gd name="connsiteY1729" fmla="*/ 341289 h 509406"/>
                <a:gd name="connsiteX1730" fmla="*/ 1074994 w 2377881"/>
                <a:gd name="connsiteY1730" fmla="*/ 338812 h 509406"/>
                <a:gd name="connsiteX1731" fmla="*/ 1073089 w 2377881"/>
                <a:gd name="connsiteY1731" fmla="*/ 344146 h 509406"/>
                <a:gd name="connsiteX1732" fmla="*/ 1074899 w 2377881"/>
                <a:gd name="connsiteY1732" fmla="*/ 345480 h 509406"/>
                <a:gd name="connsiteX1733" fmla="*/ 1076518 w 2377881"/>
                <a:gd name="connsiteY1733" fmla="*/ 346623 h 509406"/>
                <a:gd name="connsiteX1734" fmla="*/ 1082042 w 2377881"/>
                <a:gd name="connsiteY1734" fmla="*/ 343765 h 509406"/>
                <a:gd name="connsiteX1735" fmla="*/ 1074994 w 2377881"/>
                <a:gd name="connsiteY1735" fmla="*/ 338812 h 509406"/>
                <a:gd name="connsiteX1736" fmla="*/ 1502952 w 2377881"/>
                <a:gd name="connsiteY1736" fmla="*/ 338717 h 509406"/>
                <a:gd name="connsiteX1737" fmla="*/ 1505143 w 2377881"/>
                <a:gd name="connsiteY1737" fmla="*/ 346051 h 509406"/>
                <a:gd name="connsiteX1738" fmla="*/ 1508667 w 2377881"/>
                <a:gd name="connsiteY1738" fmla="*/ 348147 h 509406"/>
                <a:gd name="connsiteX1739" fmla="*/ 1517620 w 2377881"/>
                <a:gd name="connsiteY1739" fmla="*/ 347671 h 509406"/>
                <a:gd name="connsiteX1740" fmla="*/ 1512763 w 2377881"/>
                <a:gd name="connsiteY1740" fmla="*/ 343670 h 509406"/>
                <a:gd name="connsiteX1741" fmla="*/ 1511620 w 2377881"/>
                <a:gd name="connsiteY1741" fmla="*/ 342622 h 509406"/>
                <a:gd name="connsiteX1742" fmla="*/ 1508572 w 2377881"/>
                <a:gd name="connsiteY1742" fmla="*/ 340813 h 509406"/>
                <a:gd name="connsiteX1743" fmla="*/ 1502952 w 2377881"/>
                <a:gd name="connsiteY1743" fmla="*/ 338717 h 509406"/>
                <a:gd name="connsiteX1744" fmla="*/ 938786 w 2377881"/>
                <a:gd name="connsiteY1744" fmla="*/ 338622 h 509406"/>
                <a:gd name="connsiteX1745" fmla="*/ 937929 w 2377881"/>
                <a:gd name="connsiteY1745" fmla="*/ 339384 h 509406"/>
                <a:gd name="connsiteX1746" fmla="*/ 937167 w 2377881"/>
                <a:gd name="connsiteY1746" fmla="*/ 339955 h 509406"/>
                <a:gd name="connsiteX1747" fmla="*/ 929166 w 2377881"/>
                <a:gd name="connsiteY1747" fmla="*/ 339574 h 509406"/>
                <a:gd name="connsiteX1748" fmla="*/ 917926 w 2377881"/>
                <a:gd name="connsiteY1748" fmla="*/ 341194 h 509406"/>
                <a:gd name="connsiteX1749" fmla="*/ 912211 w 2377881"/>
                <a:gd name="connsiteY1749" fmla="*/ 340908 h 509406"/>
                <a:gd name="connsiteX1750" fmla="*/ 911354 w 2377881"/>
                <a:gd name="connsiteY1750" fmla="*/ 344051 h 509406"/>
                <a:gd name="connsiteX1751" fmla="*/ 912497 w 2377881"/>
                <a:gd name="connsiteY1751" fmla="*/ 344337 h 509406"/>
                <a:gd name="connsiteX1752" fmla="*/ 914021 w 2377881"/>
                <a:gd name="connsiteY1752" fmla="*/ 344813 h 509406"/>
                <a:gd name="connsiteX1753" fmla="*/ 924308 w 2377881"/>
                <a:gd name="connsiteY1753" fmla="*/ 343765 h 509406"/>
                <a:gd name="connsiteX1754" fmla="*/ 927642 w 2377881"/>
                <a:gd name="connsiteY1754" fmla="*/ 343384 h 509406"/>
                <a:gd name="connsiteX1755" fmla="*/ 931738 w 2377881"/>
                <a:gd name="connsiteY1755" fmla="*/ 343099 h 509406"/>
                <a:gd name="connsiteX1756" fmla="*/ 940310 w 2377881"/>
                <a:gd name="connsiteY1756" fmla="*/ 339860 h 509406"/>
                <a:gd name="connsiteX1757" fmla="*/ 938786 w 2377881"/>
                <a:gd name="connsiteY1757" fmla="*/ 338622 h 509406"/>
                <a:gd name="connsiteX1758" fmla="*/ 904306 w 2377881"/>
                <a:gd name="connsiteY1758" fmla="*/ 338431 h 509406"/>
                <a:gd name="connsiteX1759" fmla="*/ 902496 w 2377881"/>
                <a:gd name="connsiteY1759" fmla="*/ 339670 h 509406"/>
                <a:gd name="connsiteX1760" fmla="*/ 902020 w 2377881"/>
                <a:gd name="connsiteY1760" fmla="*/ 344908 h 509406"/>
                <a:gd name="connsiteX1761" fmla="*/ 900686 w 2377881"/>
                <a:gd name="connsiteY1761" fmla="*/ 346813 h 509406"/>
                <a:gd name="connsiteX1762" fmla="*/ 899448 w 2377881"/>
                <a:gd name="connsiteY1762" fmla="*/ 348718 h 509406"/>
                <a:gd name="connsiteX1763" fmla="*/ 896758 w 2377881"/>
                <a:gd name="connsiteY1763" fmla="*/ 351226 h 509406"/>
                <a:gd name="connsiteX1764" fmla="*/ 896329 w 2377881"/>
                <a:gd name="connsiteY1764" fmla="*/ 351207 h 509406"/>
                <a:gd name="connsiteX1765" fmla="*/ 895542 w 2377881"/>
                <a:gd name="connsiteY1765" fmla="*/ 350840 h 509406"/>
                <a:gd name="connsiteX1766" fmla="*/ 896043 w 2377881"/>
                <a:gd name="connsiteY1766" fmla="*/ 346039 h 509406"/>
                <a:gd name="connsiteX1767" fmla="*/ 892304 w 2377881"/>
                <a:gd name="connsiteY1767" fmla="*/ 340622 h 509406"/>
                <a:gd name="connsiteX1768" fmla="*/ 888875 w 2377881"/>
                <a:gd name="connsiteY1768" fmla="*/ 340527 h 509406"/>
                <a:gd name="connsiteX1769" fmla="*/ 877159 w 2377881"/>
                <a:gd name="connsiteY1769" fmla="*/ 342337 h 509406"/>
                <a:gd name="connsiteX1770" fmla="*/ 868682 w 2377881"/>
                <a:gd name="connsiteY1770" fmla="*/ 341575 h 509406"/>
                <a:gd name="connsiteX1771" fmla="*/ 867730 w 2377881"/>
                <a:gd name="connsiteY1771" fmla="*/ 341479 h 509406"/>
                <a:gd name="connsiteX1772" fmla="*/ 863062 w 2377881"/>
                <a:gd name="connsiteY1772" fmla="*/ 341765 h 509406"/>
                <a:gd name="connsiteX1773" fmla="*/ 859348 w 2377881"/>
                <a:gd name="connsiteY1773" fmla="*/ 346337 h 509406"/>
                <a:gd name="connsiteX1774" fmla="*/ 857824 w 2377881"/>
                <a:gd name="connsiteY1774" fmla="*/ 351862 h 509406"/>
                <a:gd name="connsiteX1775" fmla="*/ 850585 w 2377881"/>
                <a:gd name="connsiteY1775" fmla="*/ 351385 h 509406"/>
                <a:gd name="connsiteX1776" fmla="*/ 847251 w 2377881"/>
                <a:gd name="connsiteY1776" fmla="*/ 350814 h 509406"/>
                <a:gd name="connsiteX1777" fmla="*/ 845346 w 2377881"/>
                <a:gd name="connsiteY1777" fmla="*/ 348814 h 509406"/>
                <a:gd name="connsiteX1778" fmla="*/ 847251 w 2377881"/>
                <a:gd name="connsiteY1778" fmla="*/ 346813 h 509406"/>
                <a:gd name="connsiteX1779" fmla="*/ 849061 w 2377881"/>
                <a:gd name="connsiteY1779" fmla="*/ 346337 h 509406"/>
                <a:gd name="connsiteX1780" fmla="*/ 846965 w 2377881"/>
                <a:gd name="connsiteY1780" fmla="*/ 340813 h 509406"/>
                <a:gd name="connsiteX1781" fmla="*/ 843441 w 2377881"/>
                <a:gd name="connsiteY1781" fmla="*/ 343289 h 509406"/>
                <a:gd name="connsiteX1782" fmla="*/ 840202 w 2377881"/>
                <a:gd name="connsiteY1782" fmla="*/ 350433 h 509406"/>
                <a:gd name="connsiteX1783" fmla="*/ 845060 w 2377881"/>
                <a:gd name="connsiteY1783" fmla="*/ 353767 h 509406"/>
                <a:gd name="connsiteX1784" fmla="*/ 854014 w 2377881"/>
                <a:gd name="connsiteY1784" fmla="*/ 355481 h 509406"/>
                <a:gd name="connsiteX1785" fmla="*/ 854109 w 2377881"/>
                <a:gd name="connsiteY1785" fmla="*/ 355386 h 509406"/>
                <a:gd name="connsiteX1786" fmla="*/ 859157 w 2377881"/>
                <a:gd name="connsiteY1786" fmla="*/ 357386 h 509406"/>
                <a:gd name="connsiteX1787" fmla="*/ 863348 w 2377881"/>
                <a:gd name="connsiteY1787" fmla="*/ 353386 h 509406"/>
                <a:gd name="connsiteX1788" fmla="*/ 867730 w 2377881"/>
                <a:gd name="connsiteY1788" fmla="*/ 349766 h 509406"/>
                <a:gd name="connsiteX1789" fmla="*/ 877921 w 2377881"/>
                <a:gd name="connsiteY1789" fmla="*/ 351290 h 509406"/>
                <a:gd name="connsiteX1790" fmla="*/ 879636 w 2377881"/>
                <a:gd name="connsiteY1790" fmla="*/ 351100 h 509406"/>
                <a:gd name="connsiteX1791" fmla="*/ 885827 w 2377881"/>
                <a:gd name="connsiteY1791" fmla="*/ 352433 h 509406"/>
                <a:gd name="connsiteX1792" fmla="*/ 882779 w 2377881"/>
                <a:gd name="connsiteY1792" fmla="*/ 346718 h 509406"/>
                <a:gd name="connsiteX1793" fmla="*/ 882398 w 2377881"/>
                <a:gd name="connsiteY1793" fmla="*/ 346242 h 509406"/>
                <a:gd name="connsiteX1794" fmla="*/ 887923 w 2377881"/>
                <a:gd name="connsiteY1794" fmla="*/ 347290 h 509406"/>
                <a:gd name="connsiteX1795" fmla="*/ 895542 w 2377881"/>
                <a:gd name="connsiteY1795" fmla="*/ 350840 h 509406"/>
                <a:gd name="connsiteX1796" fmla="*/ 895366 w 2377881"/>
                <a:gd name="connsiteY1796" fmla="*/ 352523 h 509406"/>
                <a:gd name="connsiteX1797" fmla="*/ 895257 w 2377881"/>
                <a:gd name="connsiteY1797" fmla="*/ 352624 h 509406"/>
                <a:gd name="connsiteX1798" fmla="*/ 894400 w 2377881"/>
                <a:gd name="connsiteY1798" fmla="*/ 351957 h 509406"/>
                <a:gd name="connsiteX1799" fmla="*/ 889256 w 2377881"/>
                <a:gd name="connsiteY1799" fmla="*/ 351957 h 509406"/>
                <a:gd name="connsiteX1800" fmla="*/ 892400 w 2377881"/>
                <a:gd name="connsiteY1800" fmla="*/ 355100 h 509406"/>
                <a:gd name="connsiteX1801" fmla="*/ 895067 w 2377881"/>
                <a:gd name="connsiteY1801" fmla="*/ 355386 h 509406"/>
                <a:gd name="connsiteX1802" fmla="*/ 895366 w 2377881"/>
                <a:gd name="connsiteY1802" fmla="*/ 352523 h 509406"/>
                <a:gd name="connsiteX1803" fmla="*/ 896758 w 2377881"/>
                <a:gd name="connsiteY1803" fmla="*/ 351226 h 509406"/>
                <a:gd name="connsiteX1804" fmla="*/ 902591 w 2377881"/>
                <a:gd name="connsiteY1804" fmla="*/ 351481 h 509406"/>
                <a:gd name="connsiteX1805" fmla="*/ 903163 w 2377881"/>
                <a:gd name="connsiteY1805" fmla="*/ 348909 h 509406"/>
                <a:gd name="connsiteX1806" fmla="*/ 907163 w 2377881"/>
                <a:gd name="connsiteY1806" fmla="*/ 339670 h 509406"/>
                <a:gd name="connsiteX1807" fmla="*/ 904306 w 2377881"/>
                <a:gd name="connsiteY1807" fmla="*/ 338431 h 509406"/>
                <a:gd name="connsiteX1808" fmla="*/ 292325 w 2377881"/>
                <a:gd name="connsiteY1808" fmla="*/ 338431 h 509406"/>
                <a:gd name="connsiteX1809" fmla="*/ 288324 w 2377881"/>
                <a:gd name="connsiteY1809" fmla="*/ 341003 h 509406"/>
                <a:gd name="connsiteX1810" fmla="*/ 284514 w 2377881"/>
                <a:gd name="connsiteY1810" fmla="*/ 342432 h 509406"/>
                <a:gd name="connsiteX1811" fmla="*/ 278037 w 2377881"/>
                <a:gd name="connsiteY1811" fmla="*/ 341289 h 509406"/>
                <a:gd name="connsiteX1812" fmla="*/ 282514 w 2377881"/>
                <a:gd name="connsiteY1812" fmla="*/ 347480 h 509406"/>
                <a:gd name="connsiteX1813" fmla="*/ 285466 w 2377881"/>
                <a:gd name="connsiteY1813" fmla="*/ 346718 h 509406"/>
                <a:gd name="connsiteX1814" fmla="*/ 290896 w 2377881"/>
                <a:gd name="connsiteY1814" fmla="*/ 344718 h 509406"/>
                <a:gd name="connsiteX1815" fmla="*/ 293563 w 2377881"/>
                <a:gd name="connsiteY1815" fmla="*/ 341003 h 509406"/>
                <a:gd name="connsiteX1816" fmla="*/ 292325 w 2377881"/>
                <a:gd name="connsiteY1816" fmla="*/ 338431 h 509406"/>
                <a:gd name="connsiteX1817" fmla="*/ 1450565 w 2377881"/>
                <a:gd name="connsiteY1817" fmla="*/ 336622 h 509406"/>
                <a:gd name="connsiteX1818" fmla="*/ 1445516 w 2377881"/>
                <a:gd name="connsiteY1818" fmla="*/ 339193 h 509406"/>
                <a:gd name="connsiteX1819" fmla="*/ 1438849 w 2377881"/>
                <a:gd name="connsiteY1819" fmla="*/ 338241 h 509406"/>
                <a:gd name="connsiteX1820" fmla="*/ 1433705 w 2377881"/>
                <a:gd name="connsiteY1820" fmla="*/ 343289 h 509406"/>
                <a:gd name="connsiteX1821" fmla="*/ 1436563 w 2377881"/>
                <a:gd name="connsiteY1821" fmla="*/ 343956 h 509406"/>
                <a:gd name="connsiteX1822" fmla="*/ 1441992 w 2377881"/>
                <a:gd name="connsiteY1822" fmla="*/ 344623 h 509406"/>
                <a:gd name="connsiteX1823" fmla="*/ 1444659 w 2377881"/>
                <a:gd name="connsiteY1823" fmla="*/ 348718 h 509406"/>
                <a:gd name="connsiteX1824" fmla="*/ 1446659 w 2377881"/>
                <a:gd name="connsiteY1824" fmla="*/ 348718 h 509406"/>
                <a:gd name="connsiteX1825" fmla="*/ 1447231 w 2377881"/>
                <a:gd name="connsiteY1825" fmla="*/ 348718 h 509406"/>
                <a:gd name="connsiteX1826" fmla="*/ 1454279 w 2377881"/>
                <a:gd name="connsiteY1826" fmla="*/ 340336 h 509406"/>
                <a:gd name="connsiteX1827" fmla="*/ 1458184 w 2377881"/>
                <a:gd name="connsiteY1827" fmla="*/ 341003 h 509406"/>
                <a:gd name="connsiteX1828" fmla="*/ 1458756 w 2377881"/>
                <a:gd name="connsiteY1828" fmla="*/ 341384 h 509406"/>
                <a:gd name="connsiteX1829" fmla="*/ 1462947 w 2377881"/>
                <a:gd name="connsiteY1829" fmla="*/ 343861 h 509406"/>
                <a:gd name="connsiteX1830" fmla="*/ 1474758 w 2377881"/>
                <a:gd name="connsiteY1830" fmla="*/ 336812 h 509406"/>
                <a:gd name="connsiteX1831" fmla="*/ 1465138 w 2377881"/>
                <a:gd name="connsiteY1831" fmla="*/ 337955 h 509406"/>
                <a:gd name="connsiteX1832" fmla="*/ 1457042 w 2377881"/>
                <a:gd name="connsiteY1832" fmla="*/ 336812 h 509406"/>
                <a:gd name="connsiteX1833" fmla="*/ 1450565 w 2377881"/>
                <a:gd name="connsiteY1833" fmla="*/ 336622 h 509406"/>
                <a:gd name="connsiteX1834" fmla="*/ 1131668 w 2377881"/>
                <a:gd name="connsiteY1834" fmla="*/ 336145 h 509406"/>
                <a:gd name="connsiteX1835" fmla="*/ 1122809 w 2377881"/>
                <a:gd name="connsiteY1835" fmla="*/ 338431 h 509406"/>
                <a:gd name="connsiteX1836" fmla="*/ 1118047 w 2377881"/>
                <a:gd name="connsiteY1836" fmla="*/ 336431 h 509406"/>
                <a:gd name="connsiteX1837" fmla="*/ 1108045 w 2377881"/>
                <a:gd name="connsiteY1837" fmla="*/ 336241 h 509406"/>
                <a:gd name="connsiteX1838" fmla="*/ 1107379 w 2377881"/>
                <a:gd name="connsiteY1838" fmla="*/ 336241 h 509406"/>
                <a:gd name="connsiteX1839" fmla="*/ 1105855 w 2377881"/>
                <a:gd name="connsiteY1839" fmla="*/ 339670 h 509406"/>
                <a:gd name="connsiteX1840" fmla="*/ 1123667 w 2377881"/>
                <a:gd name="connsiteY1840" fmla="*/ 341384 h 509406"/>
                <a:gd name="connsiteX1841" fmla="*/ 1129572 w 2377881"/>
                <a:gd name="connsiteY1841" fmla="*/ 340813 h 509406"/>
                <a:gd name="connsiteX1842" fmla="*/ 1131668 w 2377881"/>
                <a:gd name="connsiteY1842" fmla="*/ 336145 h 509406"/>
                <a:gd name="connsiteX1843" fmla="*/ 1149289 w 2377881"/>
                <a:gd name="connsiteY1843" fmla="*/ 335860 h 509406"/>
                <a:gd name="connsiteX1844" fmla="*/ 1145669 w 2377881"/>
                <a:gd name="connsiteY1844" fmla="*/ 336336 h 509406"/>
                <a:gd name="connsiteX1845" fmla="*/ 1142526 w 2377881"/>
                <a:gd name="connsiteY1845" fmla="*/ 336717 h 509406"/>
                <a:gd name="connsiteX1846" fmla="*/ 1144050 w 2377881"/>
                <a:gd name="connsiteY1846" fmla="*/ 343956 h 509406"/>
                <a:gd name="connsiteX1847" fmla="*/ 1152146 w 2377881"/>
                <a:gd name="connsiteY1847" fmla="*/ 344051 h 509406"/>
                <a:gd name="connsiteX1848" fmla="*/ 1149289 w 2377881"/>
                <a:gd name="connsiteY1848" fmla="*/ 335860 h 509406"/>
                <a:gd name="connsiteX1849" fmla="*/ 963837 w 2377881"/>
                <a:gd name="connsiteY1849" fmla="*/ 334145 h 509406"/>
                <a:gd name="connsiteX1850" fmla="*/ 961456 w 2377881"/>
                <a:gd name="connsiteY1850" fmla="*/ 336526 h 509406"/>
                <a:gd name="connsiteX1851" fmla="*/ 970409 w 2377881"/>
                <a:gd name="connsiteY1851" fmla="*/ 344337 h 509406"/>
                <a:gd name="connsiteX1852" fmla="*/ 963646 w 2377881"/>
                <a:gd name="connsiteY1852" fmla="*/ 344527 h 509406"/>
                <a:gd name="connsiteX1853" fmla="*/ 961646 w 2377881"/>
                <a:gd name="connsiteY1853" fmla="*/ 347575 h 509406"/>
                <a:gd name="connsiteX1854" fmla="*/ 960217 w 2377881"/>
                <a:gd name="connsiteY1854" fmla="*/ 349671 h 509406"/>
                <a:gd name="connsiteX1855" fmla="*/ 970695 w 2377881"/>
                <a:gd name="connsiteY1855" fmla="*/ 352433 h 509406"/>
                <a:gd name="connsiteX1856" fmla="*/ 972409 w 2377881"/>
                <a:gd name="connsiteY1856" fmla="*/ 352528 h 509406"/>
                <a:gd name="connsiteX1857" fmla="*/ 973838 w 2377881"/>
                <a:gd name="connsiteY1857" fmla="*/ 352624 h 509406"/>
                <a:gd name="connsiteX1858" fmla="*/ 975934 w 2377881"/>
                <a:gd name="connsiteY1858" fmla="*/ 351004 h 509406"/>
                <a:gd name="connsiteX1859" fmla="*/ 980792 w 2377881"/>
                <a:gd name="connsiteY1859" fmla="*/ 344146 h 509406"/>
                <a:gd name="connsiteX1860" fmla="*/ 974600 w 2377881"/>
                <a:gd name="connsiteY1860" fmla="*/ 339574 h 509406"/>
                <a:gd name="connsiteX1861" fmla="*/ 973648 w 2377881"/>
                <a:gd name="connsiteY1861" fmla="*/ 338908 h 509406"/>
                <a:gd name="connsiteX1862" fmla="*/ 968981 w 2377881"/>
                <a:gd name="connsiteY1862" fmla="*/ 334145 h 509406"/>
                <a:gd name="connsiteX1863" fmla="*/ 966218 w 2377881"/>
                <a:gd name="connsiteY1863" fmla="*/ 334145 h 509406"/>
                <a:gd name="connsiteX1864" fmla="*/ 1589820 w 2377881"/>
                <a:gd name="connsiteY1864" fmla="*/ 334050 h 509406"/>
                <a:gd name="connsiteX1865" fmla="*/ 1573532 w 2377881"/>
                <a:gd name="connsiteY1865" fmla="*/ 335002 h 509406"/>
                <a:gd name="connsiteX1866" fmla="*/ 1574009 w 2377881"/>
                <a:gd name="connsiteY1866" fmla="*/ 340432 h 509406"/>
                <a:gd name="connsiteX1867" fmla="*/ 1579914 w 2377881"/>
                <a:gd name="connsiteY1867" fmla="*/ 341098 h 509406"/>
                <a:gd name="connsiteX1868" fmla="*/ 1582200 w 2377881"/>
                <a:gd name="connsiteY1868" fmla="*/ 339670 h 509406"/>
                <a:gd name="connsiteX1869" fmla="*/ 1584200 w 2377881"/>
                <a:gd name="connsiteY1869" fmla="*/ 338336 h 509406"/>
                <a:gd name="connsiteX1870" fmla="*/ 1590582 w 2377881"/>
                <a:gd name="connsiteY1870" fmla="*/ 339289 h 509406"/>
                <a:gd name="connsiteX1871" fmla="*/ 1596107 w 2377881"/>
                <a:gd name="connsiteY1871" fmla="*/ 337860 h 509406"/>
                <a:gd name="connsiteX1872" fmla="*/ 1589820 w 2377881"/>
                <a:gd name="connsiteY1872" fmla="*/ 334050 h 509406"/>
                <a:gd name="connsiteX1873" fmla="*/ 950597 w 2377881"/>
                <a:gd name="connsiteY1873" fmla="*/ 333097 h 509406"/>
                <a:gd name="connsiteX1874" fmla="*/ 950692 w 2377881"/>
                <a:gd name="connsiteY1874" fmla="*/ 340592 h 509406"/>
                <a:gd name="connsiteX1875" fmla="*/ 945644 w 2377881"/>
                <a:gd name="connsiteY1875" fmla="*/ 336526 h 509406"/>
                <a:gd name="connsiteX1876" fmla="*/ 946144 w 2377881"/>
                <a:gd name="connsiteY1876" fmla="*/ 339324 h 509406"/>
                <a:gd name="connsiteX1877" fmla="*/ 947810 w 2377881"/>
                <a:gd name="connsiteY1877" fmla="*/ 342000 h 509406"/>
                <a:gd name="connsiteX1878" fmla="*/ 947073 w 2377881"/>
                <a:gd name="connsiteY1878" fmla="*/ 342337 h 509406"/>
                <a:gd name="connsiteX1879" fmla="*/ 944501 w 2377881"/>
                <a:gd name="connsiteY1879" fmla="*/ 342908 h 509406"/>
                <a:gd name="connsiteX1880" fmla="*/ 942215 w 2377881"/>
                <a:gd name="connsiteY1880" fmla="*/ 343384 h 509406"/>
                <a:gd name="connsiteX1881" fmla="*/ 935834 w 2377881"/>
                <a:gd name="connsiteY1881" fmla="*/ 343289 h 509406"/>
                <a:gd name="connsiteX1882" fmla="*/ 932976 w 2377881"/>
                <a:gd name="connsiteY1882" fmla="*/ 345861 h 509406"/>
                <a:gd name="connsiteX1883" fmla="*/ 922784 w 2377881"/>
                <a:gd name="connsiteY1883" fmla="*/ 348718 h 509406"/>
                <a:gd name="connsiteX1884" fmla="*/ 917165 w 2377881"/>
                <a:gd name="connsiteY1884" fmla="*/ 351671 h 509406"/>
                <a:gd name="connsiteX1885" fmla="*/ 914974 w 2377881"/>
                <a:gd name="connsiteY1885" fmla="*/ 353957 h 509406"/>
                <a:gd name="connsiteX1886" fmla="*/ 913640 w 2377881"/>
                <a:gd name="connsiteY1886" fmla="*/ 355576 h 509406"/>
                <a:gd name="connsiteX1887" fmla="*/ 911259 w 2377881"/>
                <a:gd name="connsiteY1887" fmla="*/ 366816 h 509406"/>
                <a:gd name="connsiteX1888" fmla="*/ 913545 w 2377881"/>
                <a:gd name="connsiteY1888" fmla="*/ 367483 h 509406"/>
                <a:gd name="connsiteX1889" fmla="*/ 915259 w 2377881"/>
                <a:gd name="connsiteY1889" fmla="*/ 367959 h 509406"/>
                <a:gd name="connsiteX1890" fmla="*/ 920593 w 2377881"/>
                <a:gd name="connsiteY1890" fmla="*/ 363673 h 509406"/>
                <a:gd name="connsiteX1891" fmla="*/ 917355 w 2377881"/>
                <a:gd name="connsiteY1891" fmla="*/ 363482 h 509406"/>
                <a:gd name="connsiteX1892" fmla="*/ 915545 w 2377881"/>
                <a:gd name="connsiteY1892" fmla="*/ 359958 h 509406"/>
                <a:gd name="connsiteX1893" fmla="*/ 918117 w 2377881"/>
                <a:gd name="connsiteY1893" fmla="*/ 357862 h 509406"/>
                <a:gd name="connsiteX1894" fmla="*/ 927166 w 2377881"/>
                <a:gd name="connsiteY1894" fmla="*/ 353386 h 509406"/>
                <a:gd name="connsiteX1895" fmla="*/ 934881 w 2377881"/>
                <a:gd name="connsiteY1895" fmla="*/ 356434 h 509406"/>
                <a:gd name="connsiteX1896" fmla="*/ 932024 w 2377881"/>
                <a:gd name="connsiteY1896" fmla="*/ 361672 h 509406"/>
                <a:gd name="connsiteX1897" fmla="*/ 927833 w 2377881"/>
                <a:gd name="connsiteY1897" fmla="*/ 365101 h 509406"/>
                <a:gd name="connsiteX1898" fmla="*/ 934881 w 2377881"/>
                <a:gd name="connsiteY1898" fmla="*/ 368149 h 509406"/>
                <a:gd name="connsiteX1899" fmla="*/ 941549 w 2377881"/>
                <a:gd name="connsiteY1899" fmla="*/ 349480 h 509406"/>
                <a:gd name="connsiteX1900" fmla="*/ 944216 w 2377881"/>
                <a:gd name="connsiteY1900" fmla="*/ 351100 h 509406"/>
                <a:gd name="connsiteX1901" fmla="*/ 950692 w 2377881"/>
                <a:gd name="connsiteY1901" fmla="*/ 349861 h 509406"/>
                <a:gd name="connsiteX1902" fmla="*/ 951931 w 2377881"/>
                <a:gd name="connsiteY1902" fmla="*/ 348623 h 509406"/>
                <a:gd name="connsiteX1903" fmla="*/ 947810 w 2377881"/>
                <a:gd name="connsiteY1903" fmla="*/ 342000 h 509406"/>
                <a:gd name="connsiteX1904" fmla="*/ 950693 w 2377881"/>
                <a:gd name="connsiteY1904" fmla="*/ 340681 h 509406"/>
                <a:gd name="connsiteX1905" fmla="*/ 950692 w 2377881"/>
                <a:gd name="connsiteY1905" fmla="*/ 340592 h 509406"/>
                <a:gd name="connsiteX1906" fmla="*/ 952502 w 2377881"/>
                <a:gd name="connsiteY1906" fmla="*/ 342051 h 509406"/>
                <a:gd name="connsiteX1907" fmla="*/ 957550 w 2377881"/>
                <a:gd name="connsiteY1907" fmla="*/ 338050 h 509406"/>
                <a:gd name="connsiteX1908" fmla="*/ 953741 w 2377881"/>
                <a:gd name="connsiteY1908" fmla="*/ 335288 h 509406"/>
                <a:gd name="connsiteX1909" fmla="*/ 1665377 w 2377881"/>
                <a:gd name="connsiteY1909" fmla="*/ 332216 h 509406"/>
                <a:gd name="connsiteX1910" fmla="*/ 1664305 w 2377881"/>
                <a:gd name="connsiteY1910" fmla="*/ 335383 h 509406"/>
                <a:gd name="connsiteX1911" fmla="*/ 1670878 w 2377881"/>
                <a:gd name="connsiteY1911" fmla="*/ 335288 h 509406"/>
                <a:gd name="connsiteX1912" fmla="*/ 1673450 w 2377881"/>
                <a:gd name="connsiteY1912" fmla="*/ 337955 h 509406"/>
                <a:gd name="connsiteX1913" fmla="*/ 1675164 w 2377881"/>
                <a:gd name="connsiteY1913" fmla="*/ 337288 h 509406"/>
                <a:gd name="connsiteX1914" fmla="*/ 1675164 w 2377881"/>
                <a:gd name="connsiteY1914" fmla="*/ 335288 h 509406"/>
                <a:gd name="connsiteX1915" fmla="*/ 1671164 w 2377881"/>
                <a:gd name="connsiteY1915" fmla="*/ 332907 h 509406"/>
                <a:gd name="connsiteX1916" fmla="*/ 1665377 w 2377881"/>
                <a:gd name="connsiteY1916" fmla="*/ 332216 h 509406"/>
                <a:gd name="connsiteX1917" fmla="*/ 1379603 w 2377881"/>
                <a:gd name="connsiteY1917" fmla="*/ 331859 h 509406"/>
                <a:gd name="connsiteX1918" fmla="*/ 1379032 w 2377881"/>
                <a:gd name="connsiteY1918" fmla="*/ 332050 h 509406"/>
                <a:gd name="connsiteX1919" fmla="*/ 1377603 w 2377881"/>
                <a:gd name="connsiteY1919" fmla="*/ 338336 h 509406"/>
                <a:gd name="connsiteX1920" fmla="*/ 1378556 w 2377881"/>
                <a:gd name="connsiteY1920" fmla="*/ 339193 h 509406"/>
                <a:gd name="connsiteX1921" fmla="*/ 1382746 w 2377881"/>
                <a:gd name="connsiteY1921" fmla="*/ 345766 h 509406"/>
                <a:gd name="connsiteX1922" fmla="*/ 1385509 w 2377881"/>
                <a:gd name="connsiteY1922" fmla="*/ 344146 h 509406"/>
                <a:gd name="connsiteX1923" fmla="*/ 1384080 w 2377881"/>
                <a:gd name="connsiteY1923" fmla="*/ 339289 h 509406"/>
                <a:gd name="connsiteX1924" fmla="*/ 1382175 w 2377881"/>
                <a:gd name="connsiteY1924" fmla="*/ 338050 h 509406"/>
                <a:gd name="connsiteX1925" fmla="*/ 1379508 w 2377881"/>
                <a:gd name="connsiteY1925" fmla="*/ 334621 h 509406"/>
                <a:gd name="connsiteX1926" fmla="*/ 1379603 w 2377881"/>
                <a:gd name="connsiteY1926" fmla="*/ 331859 h 509406"/>
                <a:gd name="connsiteX1927" fmla="*/ 603601 w 2377881"/>
                <a:gd name="connsiteY1927" fmla="*/ 330145 h 509406"/>
                <a:gd name="connsiteX1928" fmla="*/ 600173 w 2377881"/>
                <a:gd name="connsiteY1928" fmla="*/ 333002 h 509406"/>
                <a:gd name="connsiteX1929" fmla="*/ 600363 w 2377881"/>
                <a:gd name="connsiteY1929" fmla="*/ 333193 h 509406"/>
                <a:gd name="connsiteX1930" fmla="*/ 597029 w 2377881"/>
                <a:gd name="connsiteY1930" fmla="*/ 332240 h 509406"/>
                <a:gd name="connsiteX1931" fmla="*/ 589504 w 2377881"/>
                <a:gd name="connsiteY1931" fmla="*/ 332431 h 509406"/>
                <a:gd name="connsiteX1932" fmla="*/ 591505 w 2377881"/>
                <a:gd name="connsiteY1932" fmla="*/ 336145 h 509406"/>
                <a:gd name="connsiteX1933" fmla="*/ 592076 w 2377881"/>
                <a:gd name="connsiteY1933" fmla="*/ 341670 h 509406"/>
                <a:gd name="connsiteX1934" fmla="*/ 595315 w 2377881"/>
                <a:gd name="connsiteY1934" fmla="*/ 344432 h 509406"/>
                <a:gd name="connsiteX1935" fmla="*/ 590743 w 2377881"/>
                <a:gd name="connsiteY1935" fmla="*/ 347194 h 509406"/>
                <a:gd name="connsiteX1936" fmla="*/ 597791 w 2377881"/>
                <a:gd name="connsiteY1936" fmla="*/ 345861 h 509406"/>
                <a:gd name="connsiteX1937" fmla="*/ 598363 w 2377881"/>
                <a:gd name="connsiteY1937" fmla="*/ 336431 h 509406"/>
                <a:gd name="connsiteX1938" fmla="*/ 599982 w 2377881"/>
                <a:gd name="connsiteY1938" fmla="*/ 338431 h 509406"/>
                <a:gd name="connsiteX1939" fmla="*/ 603792 w 2377881"/>
                <a:gd name="connsiteY1939" fmla="*/ 342337 h 509406"/>
                <a:gd name="connsiteX1940" fmla="*/ 604840 w 2377881"/>
                <a:gd name="connsiteY1940" fmla="*/ 342051 h 509406"/>
                <a:gd name="connsiteX1941" fmla="*/ 606364 w 2377881"/>
                <a:gd name="connsiteY1941" fmla="*/ 341575 h 509406"/>
                <a:gd name="connsiteX1942" fmla="*/ 602363 w 2377881"/>
                <a:gd name="connsiteY1942" fmla="*/ 337003 h 509406"/>
                <a:gd name="connsiteX1943" fmla="*/ 603411 w 2377881"/>
                <a:gd name="connsiteY1943" fmla="*/ 334812 h 509406"/>
                <a:gd name="connsiteX1944" fmla="*/ 605030 w 2377881"/>
                <a:gd name="connsiteY1944" fmla="*/ 333383 h 509406"/>
                <a:gd name="connsiteX1945" fmla="*/ 603601 w 2377881"/>
                <a:gd name="connsiteY1945" fmla="*/ 330145 h 509406"/>
                <a:gd name="connsiteX1946" fmla="*/ 154022 w 2377881"/>
                <a:gd name="connsiteY1946" fmla="*/ 330145 h 509406"/>
                <a:gd name="connsiteX1947" fmla="*/ 161928 w 2377881"/>
                <a:gd name="connsiteY1947" fmla="*/ 330335 h 509406"/>
                <a:gd name="connsiteX1948" fmla="*/ 179549 w 2377881"/>
                <a:gd name="connsiteY1948" fmla="*/ 334621 h 509406"/>
                <a:gd name="connsiteX1949" fmla="*/ 183359 w 2377881"/>
                <a:gd name="connsiteY1949" fmla="*/ 333764 h 509406"/>
                <a:gd name="connsiteX1950" fmla="*/ 189169 w 2377881"/>
                <a:gd name="connsiteY1950" fmla="*/ 332526 h 509406"/>
                <a:gd name="connsiteX1951" fmla="*/ 190789 w 2377881"/>
                <a:gd name="connsiteY1951" fmla="*/ 338812 h 509406"/>
                <a:gd name="connsiteX1952" fmla="*/ 181454 w 2377881"/>
                <a:gd name="connsiteY1952" fmla="*/ 338908 h 509406"/>
                <a:gd name="connsiteX1953" fmla="*/ 175358 w 2377881"/>
                <a:gd name="connsiteY1953" fmla="*/ 342622 h 509406"/>
                <a:gd name="connsiteX1954" fmla="*/ 174215 w 2377881"/>
                <a:gd name="connsiteY1954" fmla="*/ 345289 h 509406"/>
                <a:gd name="connsiteX1955" fmla="*/ 167833 w 2377881"/>
                <a:gd name="connsiteY1955" fmla="*/ 343956 h 509406"/>
                <a:gd name="connsiteX1956" fmla="*/ 158118 w 2377881"/>
                <a:gd name="connsiteY1956" fmla="*/ 340622 h 509406"/>
                <a:gd name="connsiteX1957" fmla="*/ 159165 w 2377881"/>
                <a:gd name="connsiteY1957" fmla="*/ 335193 h 509406"/>
                <a:gd name="connsiteX1958" fmla="*/ 151927 w 2377881"/>
                <a:gd name="connsiteY1958" fmla="*/ 337098 h 509406"/>
                <a:gd name="connsiteX1959" fmla="*/ 151927 w 2377881"/>
                <a:gd name="connsiteY1959" fmla="*/ 336526 h 509406"/>
                <a:gd name="connsiteX1960" fmla="*/ 151736 w 2377881"/>
                <a:gd name="connsiteY1960" fmla="*/ 334526 h 509406"/>
                <a:gd name="connsiteX1961" fmla="*/ 154022 w 2377881"/>
                <a:gd name="connsiteY1961" fmla="*/ 330145 h 509406"/>
                <a:gd name="connsiteX1962" fmla="*/ 345474 w 2377881"/>
                <a:gd name="connsiteY1962" fmla="*/ 329954 h 509406"/>
                <a:gd name="connsiteX1963" fmla="*/ 342712 w 2377881"/>
                <a:gd name="connsiteY1963" fmla="*/ 330716 h 509406"/>
                <a:gd name="connsiteX1964" fmla="*/ 341569 w 2377881"/>
                <a:gd name="connsiteY1964" fmla="*/ 333288 h 509406"/>
                <a:gd name="connsiteX1965" fmla="*/ 340807 w 2377881"/>
                <a:gd name="connsiteY1965" fmla="*/ 338336 h 509406"/>
                <a:gd name="connsiteX1966" fmla="*/ 344521 w 2377881"/>
                <a:gd name="connsiteY1966" fmla="*/ 339098 h 509406"/>
                <a:gd name="connsiteX1967" fmla="*/ 345093 w 2377881"/>
                <a:gd name="connsiteY1967" fmla="*/ 338146 h 509406"/>
                <a:gd name="connsiteX1968" fmla="*/ 347379 w 2377881"/>
                <a:gd name="connsiteY1968" fmla="*/ 334145 h 509406"/>
                <a:gd name="connsiteX1969" fmla="*/ 349951 w 2377881"/>
                <a:gd name="connsiteY1969" fmla="*/ 330811 h 509406"/>
                <a:gd name="connsiteX1970" fmla="*/ 345474 w 2377881"/>
                <a:gd name="connsiteY1970" fmla="*/ 329954 h 509406"/>
                <a:gd name="connsiteX1971" fmla="*/ 1203200 w 2377881"/>
                <a:gd name="connsiteY1971" fmla="*/ 329668 h 509406"/>
                <a:gd name="connsiteX1972" fmla="*/ 1194056 w 2377881"/>
                <a:gd name="connsiteY1972" fmla="*/ 336431 h 509406"/>
                <a:gd name="connsiteX1973" fmla="*/ 1190723 w 2377881"/>
                <a:gd name="connsiteY1973" fmla="*/ 335955 h 509406"/>
                <a:gd name="connsiteX1974" fmla="*/ 1183102 w 2377881"/>
                <a:gd name="connsiteY1974" fmla="*/ 335002 h 509406"/>
                <a:gd name="connsiteX1975" fmla="*/ 1174720 w 2377881"/>
                <a:gd name="connsiteY1975" fmla="*/ 345480 h 509406"/>
                <a:gd name="connsiteX1976" fmla="*/ 1177768 w 2377881"/>
                <a:gd name="connsiteY1976" fmla="*/ 343480 h 509406"/>
                <a:gd name="connsiteX1977" fmla="*/ 1183007 w 2377881"/>
                <a:gd name="connsiteY1977" fmla="*/ 341194 h 509406"/>
                <a:gd name="connsiteX1978" fmla="*/ 1184626 w 2377881"/>
                <a:gd name="connsiteY1978" fmla="*/ 340622 h 509406"/>
                <a:gd name="connsiteX1979" fmla="*/ 1186532 w 2377881"/>
                <a:gd name="connsiteY1979" fmla="*/ 349766 h 509406"/>
                <a:gd name="connsiteX1980" fmla="*/ 1187770 w 2377881"/>
                <a:gd name="connsiteY1980" fmla="*/ 352814 h 509406"/>
                <a:gd name="connsiteX1981" fmla="*/ 1186151 w 2377881"/>
                <a:gd name="connsiteY1981" fmla="*/ 356910 h 509406"/>
                <a:gd name="connsiteX1982" fmla="*/ 1179197 w 2377881"/>
                <a:gd name="connsiteY1982" fmla="*/ 363006 h 509406"/>
                <a:gd name="connsiteX1983" fmla="*/ 1177578 w 2377881"/>
                <a:gd name="connsiteY1983" fmla="*/ 364530 h 509406"/>
                <a:gd name="connsiteX1984" fmla="*/ 1190246 w 2377881"/>
                <a:gd name="connsiteY1984" fmla="*/ 368721 h 509406"/>
                <a:gd name="connsiteX1985" fmla="*/ 1195390 w 2377881"/>
                <a:gd name="connsiteY1985" fmla="*/ 368340 h 509406"/>
                <a:gd name="connsiteX1986" fmla="*/ 1195199 w 2377881"/>
                <a:gd name="connsiteY1986" fmla="*/ 368245 h 509406"/>
                <a:gd name="connsiteX1987" fmla="*/ 1191770 w 2377881"/>
                <a:gd name="connsiteY1987" fmla="*/ 366816 h 509406"/>
                <a:gd name="connsiteX1988" fmla="*/ 1183102 w 2377881"/>
                <a:gd name="connsiteY1988" fmla="*/ 364625 h 509406"/>
                <a:gd name="connsiteX1989" fmla="*/ 1182912 w 2377881"/>
                <a:gd name="connsiteY1989" fmla="*/ 364149 h 509406"/>
                <a:gd name="connsiteX1990" fmla="*/ 1182721 w 2377881"/>
                <a:gd name="connsiteY1990" fmla="*/ 363577 h 509406"/>
                <a:gd name="connsiteX1991" fmla="*/ 1187960 w 2377881"/>
                <a:gd name="connsiteY1991" fmla="*/ 360625 h 509406"/>
                <a:gd name="connsiteX1992" fmla="*/ 1194151 w 2377881"/>
                <a:gd name="connsiteY1992" fmla="*/ 353767 h 509406"/>
                <a:gd name="connsiteX1993" fmla="*/ 1195580 w 2377881"/>
                <a:gd name="connsiteY1993" fmla="*/ 353862 h 509406"/>
                <a:gd name="connsiteX1994" fmla="*/ 1196533 w 2377881"/>
                <a:gd name="connsiteY1994" fmla="*/ 353957 h 509406"/>
                <a:gd name="connsiteX1995" fmla="*/ 1197961 w 2377881"/>
                <a:gd name="connsiteY1995" fmla="*/ 352052 h 509406"/>
                <a:gd name="connsiteX1996" fmla="*/ 1197390 w 2377881"/>
                <a:gd name="connsiteY1996" fmla="*/ 351290 h 509406"/>
                <a:gd name="connsiteX1997" fmla="*/ 1195104 w 2377881"/>
                <a:gd name="connsiteY1997" fmla="*/ 350909 h 509406"/>
                <a:gd name="connsiteX1998" fmla="*/ 1190627 w 2377881"/>
                <a:gd name="connsiteY1998" fmla="*/ 348718 h 509406"/>
                <a:gd name="connsiteX1999" fmla="*/ 1193866 w 2377881"/>
                <a:gd name="connsiteY1999" fmla="*/ 344242 h 509406"/>
                <a:gd name="connsiteX2000" fmla="*/ 1197866 w 2377881"/>
                <a:gd name="connsiteY2000" fmla="*/ 342432 h 509406"/>
                <a:gd name="connsiteX2001" fmla="*/ 1205772 w 2377881"/>
                <a:gd name="connsiteY2001" fmla="*/ 337765 h 509406"/>
                <a:gd name="connsiteX2002" fmla="*/ 1209296 w 2377881"/>
                <a:gd name="connsiteY2002" fmla="*/ 340813 h 509406"/>
                <a:gd name="connsiteX2003" fmla="*/ 1210630 w 2377881"/>
                <a:gd name="connsiteY2003" fmla="*/ 340432 h 509406"/>
                <a:gd name="connsiteX2004" fmla="*/ 1216440 w 2377881"/>
                <a:gd name="connsiteY2004" fmla="*/ 339289 h 509406"/>
                <a:gd name="connsiteX2005" fmla="*/ 1217202 w 2377881"/>
                <a:gd name="connsiteY2005" fmla="*/ 339193 h 509406"/>
                <a:gd name="connsiteX2006" fmla="*/ 1221107 w 2377881"/>
                <a:gd name="connsiteY2006" fmla="*/ 343003 h 509406"/>
                <a:gd name="connsiteX2007" fmla="*/ 1224536 w 2377881"/>
                <a:gd name="connsiteY2007" fmla="*/ 341194 h 509406"/>
                <a:gd name="connsiteX2008" fmla="*/ 1226156 w 2377881"/>
                <a:gd name="connsiteY2008" fmla="*/ 340336 h 509406"/>
                <a:gd name="connsiteX2009" fmla="*/ 1233871 w 2377881"/>
                <a:gd name="connsiteY2009" fmla="*/ 341575 h 509406"/>
                <a:gd name="connsiteX2010" fmla="*/ 1241110 w 2377881"/>
                <a:gd name="connsiteY2010" fmla="*/ 338527 h 509406"/>
                <a:gd name="connsiteX2011" fmla="*/ 1243205 w 2377881"/>
                <a:gd name="connsiteY2011" fmla="*/ 339955 h 509406"/>
                <a:gd name="connsiteX2012" fmla="*/ 1244443 w 2377881"/>
                <a:gd name="connsiteY2012" fmla="*/ 340813 h 509406"/>
                <a:gd name="connsiteX2013" fmla="*/ 1249301 w 2377881"/>
                <a:gd name="connsiteY2013" fmla="*/ 337574 h 509406"/>
                <a:gd name="connsiteX2014" fmla="*/ 1244253 w 2377881"/>
                <a:gd name="connsiteY2014" fmla="*/ 331192 h 509406"/>
                <a:gd name="connsiteX2015" fmla="*/ 1235204 w 2377881"/>
                <a:gd name="connsiteY2015" fmla="*/ 333669 h 509406"/>
                <a:gd name="connsiteX2016" fmla="*/ 1223012 w 2377881"/>
                <a:gd name="connsiteY2016" fmla="*/ 335860 h 509406"/>
                <a:gd name="connsiteX2017" fmla="*/ 1216250 w 2377881"/>
                <a:gd name="connsiteY2017" fmla="*/ 336241 h 509406"/>
                <a:gd name="connsiteX2018" fmla="*/ 1205296 w 2377881"/>
                <a:gd name="connsiteY2018" fmla="*/ 332431 h 509406"/>
                <a:gd name="connsiteX2019" fmla="*/ 1964248 w 2377881"/>
                <a:gd name="connsiteY2019" fmla="*/ 328811 h 509406"/>
                <a:gd name="connsiteX2020" fmla="*/ 1970915 w 2377881"/>
                <a:gd name="connsiteY2020" fmla="*/ 330431 h 509406"/>
                <a:gd name="connsiteX2021" fmla="*/ 1974249 w 2377881"/>
                <a:gd name="connsiteY2021" fmla="*/ 330240 h 509406"/>
                <a:gd name="connsiteX2022" fmla="*/ 1977488 w 2377881"/>
                <a:gd name="connsiteY2022" fmla="*/ 329954 h 509406"/>
                <a:gd name="connsiteX2023" fmla="*/ 1981583 w 2377881"/>
                <a:gd name="connsiteY2023" fmla="*/ 336146 h 509406"/>
                <a:gd name="connsiteX2024" fmla="*/ 1979488 w 2377881"/>
                <a:gd name="connsiteY2024" fmla="*/ 337193 h 509406"/>
                <a:gd name="connsiteX2025" fmla="*/ 1978535 w 2377881"/>
                <a:gd name="connsiteY2025" fmla="*/ 337670 h 509406"/>
                <a:gd name="connsiteX2026" fmla="*/ 1965963 w 2377881"/>
                <a:gd name="connsiteY2026" fmla="*/ 340813 h 509406"/>
                <a:gd name="connsiteX2027" fmla="*/ 1960438 w 2377881"/>
                <a:gd name="connsiteY2027" fmla="*/ 340527 h 509406"/>
                <a:gd name="connsiteX2028" fmla="*/ 1955676 w 2377881"/>
                <a:gd name="connsiteY2028" fmla="*/ 341384 h 509406"/>
                <a:gd name="connsiteX2029" fmla="*/ 1953866 w 2377881"/>
                <a:gd name="connsiteY2029" fmla="*/ 336431 h 509406"/>
                <a:gd name="connsiteX2030" fmla="*/ 1958438 w 2377881"/>
                <a:gd name="connsiteY2030" fmla="*/ 332336 h 509406"/>
                <a:gd name="connsiteX2031" fmla="*/ 1964248 w 2377881"/>
                <a:gd name="connsiteY2031" fmla="*/ 328907 h 509406"/>
                <a:gd name="connsiteX2032" fmla="*/ 1867570 w 2377881"/>
                <a:gd name="connsiteY2032" fmla="*/ 328621 h 509406"/>
                <a:gd name="connsiteX2033" fmla="*/ 1874999 w 2377881"/>
                <a:gd name="connsiteY2033" fmla="*/ 328716 h 509406"/>
                <a:gd name="connsiteX2034" fmla="*/ 1874523 w 2377881"/>
                <a:gd name="connsiteY2034" fmla="*/ 330240 h 509406"/>
                <a:gd name="connsiteX2035" fmla="*/ 1874142 w 2377881"/>
                <a:gd name="connsiteY2035" fmla="*/ 331478 h 509406"/>
                <a:gd name="connsiteX2036" fmla="*/ 1873380 w 2377881"/>
                <a:gd name="connsiteY2036" fmla="*/ 334622 h 509406"/>
                <a:gd name="connsiteX2037" fmla="*/ 1870808 w 2377881"/>
                <a:gd name="connsiteY2037" fmla="*/ 335193 h 509406"/>
                <a:gd name="connsiteX2038" fmla="*/ 1866236 w 2377881"/>
                <a:gd name="connsiteY2038" fmla="*/ 334717 h 509406"/>
                <a:gd name="connsiteX2039" fmla="*/ 1864902 w 2377881"/>
                <a:gd name="connsiteY2039" fmla="*/ 332526 h 509406"/>
                <a:gd name="connsiteX2040" fmla="*/ 1867570 w 2377881"/>
                <a:gd name="connsiteY2040" fmla="*/ 328621 h 509406"/>
                <a:gd name="connsiteX2041" fmla="*/ 260607 w 2377881"/>
                <a:gd name="connsiteY2041" fmla="*/ 328240 h 509406"/>
                <a:gd name="connsiteX2042" fmla="*/ 266322 w 2377881"/>
                <a:gd name="connsiteY2042" fmla="*/ 337955 h 509406"/>
                <a:gd name="connsiteX2043" fmla="*/ 261750 w 2377881"/>
                <a:gd name="connsiteY2043" fmla="*/ 334526 h 509406"/>
                <a:gd name="connsiteX2044" fmla="*/ 259654 w 2377881"/>
                <a:gd name="connsiteY2044" fmla="*/ 333002 h 509406"/>
                <a:gd name="connsiteX2045" fmla="*/ 253272 w 2377881"/>
                <a:gd name="connsiteY2045" fmla="*/ 335669 h 509406"/>
                <a:gd name="connsiteX2046" fmla="*/ 242795 w 2377881"/>
                <a:gd name="connsiteY2046" fmla="*/ 336145 h 509406"/>
                <a:gd name="connsiteX2047" fmla="*/ 246510 w 2377881"/>
                <a:gd name="connsiteY2047" fmla="*/ 330335 h 509406"/>
                <a:gd name="connsiteX2048" fmla="*/ 260607 w 2377881"/>
                <a:gd name="connsiteY2048" fmla="*/ 328240 h 509406"/>
                <a:gd name="connsiteX2049" fmla="*/ 1611823 w 2377881"/>
                <a:gd name="connsiteY2049" fmla="*/ 328144 h 509406"/>
                <a:gd name="connsiteX2050" fmla="*/ 1611061 w 2377881"/>
                <a:gd name="connsiteY2050" fmla="*/ 328621 h 509406"/>
                <a:gd name="connsiteX2051" fmla="*/ 1611727 w 2377881"/>
                <a:gd name="connsiteY2051" fmla="*/ 333288 h 509406"/>
                <a:gd name="connsiteX2052" fmla="*/ 1609442 w 2377881"/>
                <a:gd name="connsiteY2052" fmla="*/ 338717 h 509406"/>
                <a:gd name="connsiteX2053" fmla="*/ 1611251 w 2377881"/>
                <a:gd name="connsiteY2053" fmla="*/ 336431 h 509406"/>
                <a:gd name="connsiteX2054" fmla="*/ 1620871 w 2377881"/>
                <a:gd name="connsiteY2054" fmla="*/ 342051 h 509406"/>
                <a:gd name="connsiteX2055" fmla="*/ 1625634 w 2377881"/>
                <a:gd name="connsiteY2055" fmla="*/ 343003 h 509406"/>
                <a:gd name="connsiteX2056" fmla="*/ 1636969 w 2377881"/>
                <a:gd name="connsiteY2056" fmla="*/ 332240 h 509406"/>
                <a:gd name="connsiteX2057" fmla="*/ 1633730 w 2377881"/>
                <a:gd name="connsiteY2057" fmla="*/ 330716 h 509406"/>
                <a:gd name="connsiteX2058" fmla="*/ 1625825 w 2377881"/>
                <a:gd name="connsiteY2058" fmla="*/ 331192 h 509406"/>
                <a:gd name="connsiteX2059" fmla="*/ 1624301 w 2377881"/>
                <a:gd name="connsiteY2059" fmla="*/ 332145 h 509406"/>
                <a:gd name="connsiteX2060" fmla="*/ 1617347 w 2377881"/>
                <a:gd name="connsiteY2060" fmla="*/ 332050 h 509406"/>
                <a:gd name="connsiteX2061" fmla="*/ 1617061 w 2377881"/>
                <a:gd name="connsiteY2061" fmla="*/ 331669 h 509406"/>
                <a:gd name="connsiteX2062" fmla="*/ 1615061 w 2377881"/>
                <a:gd name="connsiteY2062" fmla="*/ 328240 h 509406"/>
                <a:gd name="connsiteX2063" fmla="*/ 1611823 w 2377881"/>
                <a:gd name="connsiteY2063" fmla="*/ 328144 h 509406"/>
                <a:gd name="connsiteX2064" fmla="*/ 1047848 w 2377881"/>
                <a:gd name="connsiteY2064" fmla="*/ 328144 h 509406"/>
                <a:gd name="connsiteX2065" fmla="*/ 1046228 w 2377881"/>
                <a:gd name="connsiteY2065" fmla="*/ 338336 h 509406"/>
                <a:gd name="connsiteX2066" fmla="*/ 1039751 w 2377881"/>
                <a:gd name="connsiteY2066" fmla="*/ 341194 h 509406"/>
                <a:gd name="connsiteX2067" fmla="*/ 1035370 w 2377881"/>
                <a:gd name="connsiteY2067" fmla="*/ 340432 h 509406"/>
                <a:gd name="connsiteX2068" fmla="*/ 1034608 w 2377881"/>
                <a:gd name="connsiteY2068" fmla="*/ 340336 h 509406"/>
                <a:gd name="connsiteX2069" fmla="*/ 1026797 w 2377881"/>
                <a:gd name="connsiteY2069" fmla="*/ 344623 h 509406"/>
                <a:gd name="connsiteX2070" fmla="*/ 1026511 w 2377881"/>
                <a:gd name="connsiteY2070" fmla="*/ 345575 h 509406"/>
                <a:gd name="connsiteX2071" fmla="*/ 1020403 w 2377881"/>
                <a:gd name="connsiteY2071" fmla="*/ 345629 h 509406"/>
                <a:gd name="connsiteX2072" fmla="*/ 1023749 w 2377881"/>
                <a:gd name="connsiteY2072" fmla="*/ 341956 h 509406"/>
                <a:gd name="connsiteX2073" fmla="*/ 1021368 w 2377881"/>
                <a:gd name="connsiteY2073" fmla="*/ 341384 h 509406"/>
                <a:gd name="connsiteX2074" fmla="*/ 1010033 w 2377881"/>
                <a:gd name="connsiteY2074" fmla="*/ 343670 h 509406"/>
                <a:gd name="connsiteX2075" fmla="*/ 1006414 w 2377881"/>
                <a:gd name="connsiteY2075" fmla="*/ 336336 h 509406"/>
                <a:gd name="connsiteX2076" fmla="*/ 1006604 w 2377881"/>
                <a:gd name="connsiteY2076" fmla="*/ 333764 h 509406"/>
                <a:gd name="connsiteX2077" fmla="*/ 1006700 w 2377881"/>
                <a:gd name="connsiteY2077" fmla="*/ 332621 h 509406"/>
                <a:gd name="connsiteX2078" fmla="*/ 996984 w 2377881"/>
                <a:gd name="connsiteY2078" fmla="*/ 331764 h 509406"/>
                <a:gd name="connsiteX2079" fmla="*/ 993460 w 2377881"/>
                <a:gd name="connsiteY2079" fmla="*/ 332240 h 509406"/>
                <a:gd name="connsiteX2080" fmla="*/ 992317 w 2377881"/>
                <a:gd name="connsiteY2080" fmla="*/ 334812 h 509406"/>
                <a:gd name="connsiteX2081" fmla="*/ 994889 w 2377881"/>
                <a:gd name="connsiteY2081" fmla="*/ 336241 h 509406"/>
                <a:gd name="connsiteX2082" fmla="*/ 996317 w 2377881"/>
                <a:gd name="connsiteY2082" fmla="*/ 336050 h 509406"/>
                <a:gd name="connsiteX2083" fmla="*/ 1000223 w 2377881"/>
                <a:gd name="connsiteY2083" fmla="*/ 336812 h 509406"/>
                <a:gd name="connsiteX2084" fmla="*/ 996984 w 2377881"/>
                <a:gd name="connsiteY2084" fmla="*/ 340146 h 509406"/>
                <a:gd name="connsiteX2085" fmla="*/ 995079 w 2377881"/>
                <a:gd name="connsiteY2085" fmla="*/ 340813 h 509406"/>
                <a:gd name="connsiteX2086" fmla="*/ 990507 w 2377881"/>
                <a:gd name="connsiteY2086" fmla="*/ 342432 h 509406"/>
                <a:gd name="connsiteX2087" fmla="*/ 984983 w 2377881"/>
                <a:gd name="connsiteY2087" fmla="*/ 336526 h 509406"/>
                <a:gd name="connsiteX2088" fmla="*/ 984030 w 2377881"/>
                <a:gd name="connsiteY2088" fmla="*/ 336622 h 509406"/>
                <a:gd name="connsiteX2089" fmla="*/ 983173 w 2377881"/>
                <a:gd name="connsiteY2089" fmla="*/ 336717 h 509406"/>
                <a:gd name="connsiteX2090" fmla="*/ 980982 w 2377881"/>
                <a:gd name="connsiteY2090" fmla="*/ 343765 h 509406"/>
                <a:gd name="connsiteX2091" fmla="*/ 984220 w 2377881"/>
                <a:gd name="connsiteY2091" fmla="*/ 346051 h 509406"/>
                <a:gd name="connsiteX2092" fmla="*/ 986983 w 2377881"/>
                <a:gd name="connsiteY2092" fmla="*/ 347956 h 509406"/>
                <a:gd name="connsiteX2093" fmla="*/ 992412 w 2377881"/>
                <a:gd name="connsiteY2093" fmla="*/ 347861 h 509406"/>
                <a:gd name="connsiteX2094" fmla="*/ 997270 w 2377881"/>
                <a:gd name="connsiteY2094" fmla="*/ 349004 h 509406"/>
                <a:gd name="connsiteX2095" fmla="*/ 1000699 w 2377881"/>
                <a:gd name="connsiteY2095" fmla="*/ 349766 h 509406"/>
                <a:gd name="connsiteX2096" fmla="*/ 1022987 w 2377881"/>
                <a:gd name="connsiteY2096" fmla="*/ 350052 h 509406"/>
                <a:gd name="connsiteX2097" fmla="*/ 1023940 w 2377881"/>
                <a:gd name="connsiteY2097" fmla="*/ 350623 h 509406"/>
                <a:gd name="connsiteX2098" fmla="*/ 1028321 w 2377881"/>
                <a:gd name="connsiteY2098" fmla="*/ 349099 h 509406"/>
                <a:gd name="connsiteX2099" fmla="*/ 1031369 w 2377881"/>
                <a:gd name="connsiteY2099" fmla="*/ 347099 h 509406"/>
                <a:gd name="connsiteX2100" fmla="*/ 1039370 w 2377881"/>
                <a:gd name="connsiteY2100" fmla="*/ 348623 h 509406"/>
                <a:gd name="connsiteX2101" fmla="*/ 1040704 w 2377881"/>
                <a:gd name="connsiteY2101" fmla="*/ 348814 h 509406"/>
                <a:gd name="connsiteX2102" fmla="*/ 1042514 w 2377881"/>
                <a:gd name="connsiteY2102" fmla="*/ 345766 h 509406"/>
                <a:gd name="connsiteX2103" fmla="*/ 1041942 w 2377881"/>
                <a:gd name="connsiteY2103" fmla="*/ 344623 h 509406"/>
                <a:gd name="connsiteX2104" fmla="*/ 1041751 w 2377881"/>
                <a:gd name="connsiteY2104" fmla="*/ 343670 h 509406"/>
                <a:gd name="connsiteX2105" fmla="*/ 1044418 w 2377881"/>
                <a:gd name="connsiteY2105" fmla="*/ 342527 h 509406"/>
                <a:gd name="connsiteX2106" fmla="*/ 1051276 w 2377881"/>
                <a:gd name="connsiteY2106" fmla="*/ 343765 h 509406"/>
                <a:gd name="connsiteX2107" fmla="*/ 1051372 w 2377881"/>
                <a:gd name="connsiteY2107" fmla="*/ 344051 h 509406"/>
                <a:gd name="connsiteX2108" fmla="*/ 1053943 w 2377881"/>
                <a:gd name="connsiteY2108" fmla="*/ 348718 h 509406"/>
                <a:gd name="connsiteX2109" fmla="*/ 1057373 w 2377881"/>
                <a:gd name="connsiteY2109" fmla="*/ 348909 h 509406"/>
                <a:gd name="connsiteX2110" fmla="*/ 1060897 w 2377881"/>
                <a:gd name="connsiteY2110" fmla="*/ 342337 h 509406"/>
                <a:gd name="connsiteX2111" fmla="*/ 1062897 w 2377881"/>
                <a:gd name="connsiteY2111" fmla="*/ 342718 h 509406"/>
                <a:gd name="connsiteX2112" fmla="*/ 1065183 w 2377881"/>
                <a:gd name="connsiteY2112" fmla="*/ 343099 h 509406"/>
                <a:gd name="connsiteX2113" fmla="*/ 1064707 w 2377881"/>
                <a:gd name="connsiteY2113" fmla="*/ 341194 h 509406"/>
                <a:gd name="connsiteX2114" fmla="*/ 1063373 w 2377881"/>
                <a:gd name="connsiteY2114" fmla="*/ 338908 h 509406"/>
                <a:gd name="connsiteX2115" fmla="*/ 1057658 w 2377881"/>
                <a:gd name="connsiteY2115" fmla="*/ 338527 h 509406"/>
                <a:gd name="connsiteX2116" fmla="*/ 1053562 w 2377881"/>
                <a:gd name="connsiteY2116" fmla="*/ 338908 h 509406"/>
                <a:gd name="connsiteX2117" fmla="*/ 1050895 w 2377881"/>
                <a:gd name="connsiteY2117" fmla="*/ 334050 h 509406"/>
                <a:gd name="connsiteX2118" fmla="*/ 1053277 w 2377881"/>
                <a:gd name="connsiteY2118" fmla="*/ 329002 h 509406"/>
                <a:gd name="connsiteX2119" fmla="*/ 1047848 w 2377881"/>
                <a:gd name="connsiteY2119" fmla="*/ 328144 h 509406"/>
                <a:gd name="connsiteX2120" fmla="*/ 2109313 w 2377881"/>
                <a:gd name="connsiteY2120" fmla="*/ 327478 h 509406"/>
                <a:gd name="connsiteX2121" fmla="*/ 2110933 w 2377881"/>
                <a:gd name="connsiteY2121" fmla="*/ 327764 h 509406"/>
                <a:gd name="connsiteX2122" fmla="*/ 2112552 w 2377881"/>
                <a:gd name="connsiteY2122" fmla="*/ 328049 h 509406"/>
                <a:gd name="connsiteX2123" fmla="*/ 2112362 w 2377881"/>
                <a:gd name="connsiteY2123" fmla="*/ 334526 h 509406"/>
                <a:gd name="connsiteX2124" fmla="*/ 2110552 w 2377881"/>
                <a:gd name="connsiteY2124" fmla="*/ 337384 h 509406"/>
                <a:gd name="connsiteX2125" fmla="*/ 2107408 w 2377881"/>
                <a:gd name="connsiteY2125" fmla="*/ 338241 h 509406"/>
                <a:gd name="connsiteX2126" fmla="*/ 2106646 w 2377881"/>
                <a:gd name="connsiteY2126" fmla="*/ 338051 h 509406"/>
                <a:gd name="connsiteX2127" fmla="*/ 2106170 w 2377881"/>
                <a:gd name="connsiteY2127" fmla="*/ 332907 h 509406"/>
                <a:gd name="connsiteX2128" fmla="*/ 2109313 w 2377881"/>
                <a:gd name="connsiteY2128" fmla="*/ 327478 h 509406"/>
                <a:gd name="connsiteX2129" fmla="*/ 1646780 w 2377881"/>
                <a:gd name="connsiteY2129" fmla="*/ 327382 h 509406"/>
                <a:gd name="connsiteX2130" fmla="*/ 1646113 w 2377881"/>
                <a:gd name="connsiteY2130" fmla="*/ 327859 h 509406"/>
                <a:gd name="connsiteX2131" fmla="*/ 1644779 w 2377881"/>
                <a:gd name="connsiteY2131" fmla="*/ 331002 h 509406"/>
                <a:gd name="connsiteX2132" fmla="*/ 1645541 w 2377881"/>
                <a:gd name="connsiteY2132" fmla="*/ 331859 h 509406"/>
                <a:gd name="connsiteX2133" fmla="*/ 1645637 w 2377881"/>
                <a:gd name="connsiteY2133" fmla="*/ 333764 h 509406"/>
                <a:gd name="connsiteX2134" fmla="*/ 1644970 w 2377881"/>
                <a:gd name="connsiteY2134" fmla="*/ 334812 h 509406"/>
                <a:gd name="connsiteX2135" fmla="*/ 1645731 w 2377881"/>
                <a:gd name="connsiteY2135" fmla="*/ 338146 h 509406"/>
                <a:gd name="connsiteX2136" fmla="*/ 1647065 w 2377881"/>
                <a:gd name="connsiteY2136" fmla="*/ 339193 h 509406"/>
                <a:gd name="connsiteX2137" fmla="*/ 1655447 w 2377881"/>
                <a:gd name="connsiteY2137" fmla="*/ 341098 h 509406"/>
                <a:gd name="connsiteX2138" fmla="*/ 1657733 w 2377881"/>
                <a:gd name="connsiteY2138" fmla="*/ 340336 h 509406"/>
                <a:gd name="connsiteX2139" fmla="*/ 1659638 w 2377881"/>
                <a:gd name="connsiteY2139" fmla="*/ 339384 h 509406"/>
                <a:gd name="connsiteX2140" fmla="*/ 1658876 w 2377881"/>
                <a:gd name="connsiteY2140" fmla="*/ 336622 h 509406"/>
                <a:gd name="connsiteX2141" fmla="*/ 1657733 w 2377881"/>
                <a:gd name="connsiteY2141" fmla="*/ 335860 h 509406"/>
                <a:gd name="connsiteX2142" fmla="*/ 1655447 w 2377881"/>
                <a:gd name="connsiteY2142" fmla="*/ 333859 h 509406"/>
                <a:gd name="connsiteX2143" fmla="*/ 1652018 w 2377881"/>
                <a:gd name="connsiteY2143" fmla="*/ 329287 h 509406"/>
                <a:gd name="connsiteX2144" fmla="*/ 1646780 w 2377881"/>
                <a:gd name="connsiteY2144" fmla="*/ 327382 h 509406"/>
                <a:gd name="connsiteX2145" fmla="*/ 212029 w 2377881"/>
                <a:gd name="connsiteY2145" fmla="*/ 326239 h 509406"/>
                <a:gd name="connsiteX2146" fmla="*/ 213363 w 2377881"/>
                <a:gd name="connsiteY2146" fmla="*/ 326906 h 509406"/>
                <a:gd name="connsiteX2147" fmla="*/ 221649 w 2377881"/>
                <a:gd name="connsiteY2147" fmla="*/ 333669 h 509406"/>
                <a:gd name="connsiteX2148" fmla="*/ 227555 w 2377881"/>
                <a:gd name="connsiteY2148" fmla="*/ 335002 h 509406"/>
                <a:gd name="connsiteX2149" fmla="*/ 226603 w 2377881"/>
                <a:gd name="connsiteY2149" fmla="*/ 337288 h 509406"/>
                <a:gd name="connsiteX2150" fmla="*/ 225364 w 2377881"/>
                <a:gd name="connsiteY2150" fmla="*/ 338336 h 509406"/>
                <a:gd name="connsiteX2151" fmla="*/ 220602 w 2377881"/>
                <a:gd name="connsiteY2151" fmla="*/ 339384 h 509406"/>
                <a:gd name="connsiteX2152" fmla="*/ 212029 w 2377881"/>
                <a:gd name="connsiteY2152" fmla="*/ 326239 h 509406"/>
                <a:gd name="connsiteX2153" fmla="*/ 437009 w 2377881"/>
                <a:gd name="connsiteY2153" fmla="*/ 326049 h 509406"/>
                <a:gd name="connsiteX2154" fmla="*/ 434342 w 2377881"/>
                <a:gd name="connsiteY2154" fmla="*/ 327478 h 509406"/>
                <a:gd name="connsiteX2155" fmla="*/ 432628 w 2377881"/>
                <a:gd name="connsiteY2155" fmla="*/ 334240 h 509406"/>
                <a:gd name="connsiteX2156" fmla="*/ 429866 w 2377881"/>
                <a:gd name="connsiteY2156" fmla="*/ 342622 h 509406"/>
                <a:gd name="connsiteX2157" fmla="*/ 431675 w 2377881"/>
                <a:gd name="connsiteY2157" fmla="*/ 342527 h 509406"/>
                <a:gd name="connsiteX2158" fmla="*/ 433009 w 2377881"/>
                <a:gd name="connsiteY2158" fmla="*/ 342051 h 509406"/>
                <a:gd name="connsiteX2159" fmla="*/ 437962 w 2377881"/>
                <a:gd name="connsiteY2159" fmla="*/ 329097 h 509406"/>
                <a:gd name="connsiteX2160" fmla="*/ 438057 w 2377881"/>
                <a:gd name="connsiteY2160" fmla="*/ 328144 h 509406"/>
                <a:gd name="connsiteX2161" fmla="*/ 437009 w 2377881"/>
                <a:gd name="connsiteY2161" fmla="*/ 326049 h 509406"/>
                <a:gd name="connsiteX2162" fmla="*/ 449677 w 2377881"/>
                <a:gd name="connsiteY2162" fmla="*/ 325668 h 509406"/>
                <a:gd name="connsiteX2163" fmla="*/ 443962 w 2377881"/>
                <a:gd name="connsiteY2163" fmla="*/ 335098 h 509406"/>
                <a:gd name="connsiteX2164" fmla="*/ 443296 w 2377881"/>
                <a:gd name="connsiteY2164" fmla="*/ 337574 h 509406"/>
                <a:gd name="connsiteX2165" fmla="*/ 443105 w 2377881"/>
                <a:gd name="connsiteY2165" fmla="*/ 338336 h 509406"/>
                <a:gd name="connsiteX2166" fmla="*/ 446725 w 2377881"/>
                <a:gd name="connsiteY2166" fmla="*/ 339670 h 509406"/>
                <a:gd name="connsiteX2167" fmla="*/ 454726 w 2377881"/>
                <a:gd name="connsiteY2167" fmla="*/ 329859 h 509406"/>
                <a:gd name="connsiteX2168" fmla="*/ 455202 w 2377881"/>
                <a:gd name="connsiteY2168" fmla="*/ 327478 h 509406"/>
                <a:gd name="connsiteX2169" fmla="*/ 453773 w 2377881"/>
                <a:gd name="connsiteY2169" fmla="*/ 327001 h 509406"/>
                <a:gd name="connsiteX2170" fmla="*/ 1103569 w 2377881"/>
                <a:gd name="connsiteY2170" fmla="*/ 325287 h 509406"/>
                <a:gd name="connsiteX2171" fmla="*/ 1102045 w 2377881"/>
                <a:gd name="connsiteY2171" fmla="*/ 325954 h 509406"/>
                <a:gd name="connsiteX2172" fmla="*/ 1096234 w 2377881"/>
                <a:gd name="connsiteY2172" fmla="*/ 325954 h 509406"/>
                <a:gd name="connsiteX2173" fmla="*/ 1095853 w 2377881"/>
                <a:gd name="connsiteY2173" fmla="*/ 325668 h 509406"/>
                <a:gd name="connsiteX2174" fmla="*/ 1092425 w 2377881"/>
                <a:gd name="connsiteY2174" fmla="*/ 330621 h 509406"/>
                <a:gd name="connsiteX2175" fmla="*/ 1106426 w 2377881"/>
                <a:gd name="connsiteY2175" fmla="*/ 331859 h 509406"/>
                <a:gd name="connsiteX2176" fmla="*/ 1109951 w 2377881"/>
                <a:gd name="connsiteY2176" fmla="*/ 331288 h 509406"/>
                <a:gd name="connsiteX2177" fmla="*/ 1103569 w 2377881"/>
                <a:gd name="connsiteY2177" fmla="*/ 325287 h 509406"/>
                <a:gd name="connsiteX2178" fmla="*/ 1724123 w 2377881"/>
                <a:gd name="connsiteY2178" fmla="*/ 325096 h 509406"/>
                <a:gd name="connsiteX2179" fmla="*/ 1713264 w 2377881"/>
                <a:gd name="connsiteY2179" fmla="*/ 327859 h 509406"/>
                <a:gd name="connsiteX2180" fmla="*/ 1708882 w 2377881"/>
                <a:gd name="connsiteY2180" fmla="*/ 328906 h 509406"/>
                <a:gd name="connsiteX2181" fmla="*/ 1699072 w 2377881"/>
                <a:gd name="connsiteY2181" fmla="*/ 326716 h 509406"/>
                <a:gd name="connsiteX2182" fmla="*/ 1692404 w 2377881"/>
                <a:gd name="connsiteY2182" fmla="*/ 330240 h 509406"/>
                <a:gd name="connsiteX2183" fmla="*/ 1686785 w 2377881"/>
                <a:gd name="connsiteY2183" fmla="*/ 330716 h 509406"/>
                <a:gd name="connsiteX2184" fmla="*/ 1688880 w 2377881"/>
                <a:gd name="connsiteY2184" fmla="*/ 336526 h 509406"/>
                <a:gd name="connsiteX2185" fmla="*/ 1691357 w 2377881"/>
                <a:gd name="connsiteY2185" fmla="*/ 336336 h 509406"/>
                <a:gd name="connsiteX2186" fmla="*/ 1693166 w 2377881"/>
                <a:gd name="connsiteY2186" fmla="*/ 336241 h 509406"/>
                <a:gd name="connsiteX2187" fmla="*/ 1702215 w 2377881"/>
                <a:gd name="connsiteY2187" fmla="*/ 337669 h 509406"/>
                <a:gd name="connsiteX2188" fmla="*/ 1704882 w 2377881"/>
                <a:gd name="connsiteY2188" fmla="*/ 338336 h 509406"/>
                <a:gd name="connsiteX2189" fmla="*/ 1706787 w 2377881"/>
                <a:gd name="connsiteY2189" fmla="*/ 338812 h 509406"/>
                <a:gd name="connsiteX2190" fmla="*/ 1717646 w 2377881"/>
                <a:gd name="connsiteY2190" fmla="*/ 334145 h 509406"/>
                <a:gd name="connsiteX2191" fmla="*/ 1718407 w 2377881"/>
                <a:gd name="connsiteY2191" fmla="*/ 334336 h 509406"/>
                <a:gd name="connsiteX2192" fmla="*/ 1725456 w 2377881"/>
                <a:gd name="connsiteY2192" fmla="*/ 335669 h 509406"/>
                <a:gd name="connsiteX2193" fmla="*/ 1732409 w 2377881"/>
                <a:gd name="connsiteY2193" fmla="*/ 335098 h 509406"/>
                <a:gd name="connsiteX2194" fmla="*/ 1736124 w 2377881"/>
                <a:gd name="connsiteY2194" fmla="*/ 338431 h 509406"/>
                <a:gd name="connsiteX2195" fmla="*/ 1740125 w 2377881"/>
                <a:gd name="connsiteY2195" fmla="*/ 342051 h 509406"/>
                <a:gd name="connsiteX2196" fmla="*/ 1751079 w 2377881"/>
                <a:gd name="connsiteY2196" fmla="*/ 346623 h 509406"/>
                <a:gd name="connsiteX2197" fmla="*/ 1753841 w 2377881"/>
                <a:gd name="connsiteY2197" fmla="*/ 336145 h 509406"/>
                <a:gd name="connsiteX2198" fmla="*/ 1754793 w 2377881"/>
                <a:gd name="connsiteY2198" fmla="*/ 332716 h 509406"/>
                <a:gd name="connsiteX2199" fmla="*/ 1753364 w 2377881"/>
                <a:gd name="connsiteY2199" fmla="*/ 331478 h 509406"/>
                <a:gd name="connsiteX2200" fmla="*/ 1753078 w 2377881"/>
                <a:gd name="connsiteY2200" fmla="*/ 327001 h 509406"/>
                <a:gd name="connsiteX2201" fmla="*/ 1747649 w 2377881"/>
                <a:gd name="connsiteY2201" fmla="*/ 326430 h 509406"/>
                <a:gd name="connsiteX2202" fmla="*/ 1747078 w 2377881"/>
                <a:gd name="connsiteY2202" fmla="*/ 326811 h 509406"/>
                <a:gd name="connsiteX2203" fmla="*/ 1724123 w 2377881"/>
                <a:gd name="connsiteY2203" fmla="*/ 325096 h 509406"/>
                <a:gd name="connsiteX2204" fmla="*/ 1878332 w 2377881"/>
                <a:gd name="connsiteY2204" fmla="*/ 324706 h 509406"/>
                <a:gd name="connsiteX2205" fmla="*/ 1878713 w 2377881"/>
                <a:gd name="connsiteY2205" fmla="*/ 324715 h 509406"/>
                <a:gd name="connsiteX2206" fmla="*/ 1878332 w 2377881"/>
                <a:gd name="connsiteY2206" fmla="*/ 324715 h 509406"/>
                <a:gd name="connsiteX2207" fmla="*/ 375001 w 2377881"/>
                <a:gd name="connsiteY2207" fmla="*/ 323858 h 509406"/>
                <a:gd name="connsiteX2208" fmla="*/ 372144 w 2377881"/>
                <a:gd name="connsiteY2208" fmla="*/ 328430 h 509406"/>
                <a:gd name="connsiteX2209" fmla="*/ 376144 w 2377881"/>
                <a:gd name="connsiteY2209" fmla="*/ 332050 h 509406"/>
                <a:gd name="connsiteX2210" fmla="*/ 379383 w 2377881"/>
                <a:gd name="connsiteY2210" fmla="*/ 334050 h 509406"/>
                <a:gd name="connsiteX2211" fmla="*/ 381098 w 2377881"/>
                <a:gd name="connsiteY2211" fmla="*/ 334240 h 509406"/>
                <a:gd name="connsiteX2212" fmla="*/ 382336 w 2377881"/>
                <a:gd name="connsiteY2212" fmla="*/ 329478 h 509406"/>
                <a:gd name="connsiteX2213" fmla="*/ 382336 w 2377881"/>
                <a:gd name="connsiteY2213" fmla="*/ 328144 h 509406"/>
                <a:gd name="connsiteX2214" fmla="*/ 382336 w 2377881"/>
                <a:gd name="connsiteY2214" fmla="*/ 326811 h 509406"/>
                <a:gd name="connsiteX2215" fmla="*/ 375001 w 2377881"/>
                <a:gd name="connsiteY2215" fmla="*/ 323858 h 509406"/>
                <a:gd name="connsiteX2216" fmla="*/ 566835 w 2377881"/>
                <a:gd name="connsiteY2216" fmla="*/ 323001 h 509406"/>
                <a:gd name="connsiteX2217" fmla="*/ 566740 w 2377881"/>
                <a:gd name="connsiteY2217" fmla="*/ 327287 h 509406"/>
                <a:gd name="connsiteX2218" fmla="*/ 569883 w 2377881"/>
                <a:gd name="connsiteY2218" fmla="*/ 327954 h 509406"/>
                <a:gd name="connsiteX2219" fmla="*/ 572359 w 2377881"/>
                <a:gd name="connsiteY2219" fmla="*/ 328430 h 509406"/>
                <a:gd name="connsiteX2220" fmla="*/ 575503 w 2377881"/>
                <a:gd name="connsiteY2220" fmla="*/ 327859 h 509406"/>
                <a:gd name="connsiteX2221" fmla="*/ 574455 w 2377881"/>
                <a:gd name="connsiteY2221" fmla="*/ 326525 h 509406"/>
                <a:gd name="connsiteX2222" fmla="*/ 573121 w 2377881"/>
                <a:gd name="connsiteY2222" fmla="*/ 324906 h 509406"/>
                <a:gd name="connsiteX2223" fmla="*/ 566835 w 2377881"/>
                <a:gd name="connsiteY2223" fmla="*/ 323001 h 509406"/>
                <a:gd name="connsiteX2224" fmla="*/ 1794417 w 2377881"/>
                <a:gd name="connsiteY2224" fmla="*/ 322239 h 509406"/>
                <a:gd name="connsiteX2225" fmla="*/ 1787273 w 2377881"/>
                <a:gd name="connsiteY2225" fmla="*/ 327763 h 509406"/>
                <a:gd name="connsiteX2226" fmla="*/ 1783082 w 2377881"/>
                <a:gd name="connsiteY2226" fmla="*/ 326335 h 509406"/>
                <a:gd name="connsiteX2227" fmla="*/ 1779748 w 2377881"/>
                <a:gd name="connsiteY2227" fmla="*/ 323572 h 509406"/>
                <a:gd name="connsiteX2228" fmla="*/ 1767747 w 2377881"/>
                <a:gd name="connsiteY2228" fmla="*/ 326049 h 509406"/>
                <a:gd name="connsiteX2229" fmla="*/ 1766509 w 2377881"/>
                <a:gd name="connsiteY2229" fmla="*/ 325287 h 509406"/>
                <a:gd name="connsiteX2230" fmla="*/ 1761746 w 2377881"/>
                <a:gd name="connsiteY2230" fmla="*/ 325382 h 509406"/>
                <a:gd name="connsiteX2231" fmla="*/ 1760413 w 2377881"/>
                <a:gd name="connsiteY2231" fmla="*/ 326525 h 509406"/>
                <a:gd name="connsiteX2232" fmla="*/ 1759841 w 2377881"/>
                <a:gd name="connsiteY2232" fmla="*/ 329192 h 509406"/>
                <a:gd name="connsiteX2233" fmla="*/ 1768700 w 2377881"/>
                <a:gd name="connsiteY2233" fmla="*/ 334431 h 509406"/>
                <a:gd name="connsiteX2234" fmla="*/ 1784988 w 2377881"/>
                <a:gd name="connsiteY2234" fmla="*/ 342527 h 509406"/>
                <a:gd name="connsiteX2235" fmla="*/ 1789179 w 2377881"/>
                <a:gd name="connsiteY2235" fmla="*/ 342337 h 509406"/>
                <a:gd name="connsiteX2236" fmla="*/ 1790893 w 2377881"/>
                <a:gd name="connsiteY2236" fmla="*/ 340241 h 509406"/>
                <a:gd name="connsiteX2237" fmla="*/ 1788893 w 2377881"/>
                <a:gd name="connsiteY2237" fmla="*/ 338336 h 509406"/>
                <a:gd name="connsiteX2238" fmla="*/ 1786225 w 2377881"/>
                <a:gd name="connsiteY2238" fmla="*/ 337955 h 509406"/>
                <a:gd name="connsiteX2239" fmla="*/ 1782701 w 2377881"/>
                <a:gd name="connsiteY2239" fmla="*/ 335860 h 509406"/>
                <a:gd name="connsiteX2240" fmla="*/ 1797370 w 2377881"/>
                <a:gd name="connsiteY2240" fmla="*/ 330907 h 509406"/>
                <a:gd name="connsiteX2241" fmla="*/ 1794417 w 2377881"/>
                <a:gd name="connsiteY2241" fmla="*/ 322239 h 509406"/>
                <a:gd name="connsiteX2242" fmla="*/ 1823468 w 2377881"/>
                <a:gd name="connsiteY2242" fmla="*/ 321572 h 509406"/>
                <a:gd name="connsiteX2243" fmla="*/ 1819182 w 2377881"/>
                <a:gd name="connsiteY2243" fmla="*/ 328335 h 509406"/>
                <a:gd name="connsiteX2244" fmla="*/ 1817372 w 2377881"/>
                <a:gd name="connsiteY2244" fmla="*/ 333383 h 509406"/>
                <a:gd name="connsiteX2245" fmla="*/ 1815372 w 2377881"/>
                <a:gd name="connsiteY2245" fmla="*/ 334431 h 509406"/>
                <a:gd name="connsiteX2246" fmla="*/ 1814229 w 2377881"/>
                <a:gd name="connsiteY2246" fmla="*/ 337098 h 509406"/>
                <a:gd name="connsiteX2247" fmla="*/ 1815848 w 2377881"/>
                <a:gd name="connsiteY2247" fmla="*/ 338336 h 509406"/>
                <a:gd name="connsiteX2248" fmla="*/ 1818991 w 2377881"/>
                <a:gd name="connsiteY2248" fmla="*/ 338812 h 509406"/>
                <a:gd name="connsiteX2249" fmla="*/ 1827373 w 2377881"/>
                <a:gd name="connsiteY2249" fmla="*/ 339289 h 509406"/>
                <a:gd name="connsiteX2250" fmla="*/ 1827945 w 2377881"/>
                <a:gd name="connsiteY2250" fmla="*/ 338622 h 509406"/>
                <a:gd name="connsiteX2251" fmla="*/ 1830803 w 2377881"/>
                <a:gd name="connsiteY2251" fmla="*/ 334526 h 509406"/>
                <a:gd name="connsiteX2252" fmla="*/ 1835946 w 2377881"/>
                <a:gd name="connsiteY2252" fmla="*/ 336145 h 509406"/>
                <a:gd name="connsiteX2253" fmla="*/ 1839185 w 2377881"/>
                <a:gd name="connsiteY2253" fmla="*/ 336050 h 509406"/>
                <a:gd name="connsiteX2254" fmla="*/ 1849567 w 2377881"/>
                <a:gd name="connsiteY2254" fmla="*/ 337955 h 509406"/>
                <a:gd name="connsiteX2255" fmla="*/ 1852805 w 2377881"/>
                <a:gd name="connsiteY2255" fmla="*/ 335383 h 509406"/>
                <a:gd name="connsiteX2256" fmla="*/ 1856330 w 2377881"/>
                <a:gd name="connsiteY2256" fmla="*/ 332526 h 509406"/>
                <a:gd name="connsiteX2257" fmla="*/ 1861568 w 2377881"/>
                <a:gd name="connsiteY2257" fmla="*/ 335860 h 509406"/>
                <a:gd name="connsiteX2258" fmla="*/ 1865855 w 2377881"/>
                <a:gd name="connsiteY2258" fmla="*/ 334717 h 509406"/>
                <a:gd name="connsiteX2259" fmla="*/ 1868426 w 2377881"/>
                <a:gd name="connsiteY2259" fmla="*/ 335288 h 509406"/>
                <a:gd name="connsiteX2260" fmla="*/ 1872712 w 2377881"/>
                <a:gd name="connsiteY2260" fmla="*/ 335288 h 509406"/>
                <a:gd name="connsiteX2261" fmla="*/ 1876999 w 2377881"/>
                <a:gd name="connsiteY2261" fmla="*/ 331383 h 509406"/>
                <a:gd name="connsiteX2262" fmla="*/ 1883095 w 2377881"/>
                <a:gd name="connsiteY2262" fmla="*/ 322048 h 509406"/>
                <a:gd name="connsiteX2263" fmla="*/ 1882237 w 2377881"/>
                <a:gd name="connsiteY2263" fmla="*/ 321763 h 509406"/>
                <a:gd name="connsiteX2264" fmla="*/ 1878332 w 2377881"/>
                <a:gd name="connsiteY2264" fmla="*/ 324239 h 509406"/>
                <a:gd name="connsiteX2265" fmla="*/ 1878332 w 2377881"/>
                <a:gd name="connsiteY2265" fmla="*/ 324706 h 509406"/>
                <a:gd name="connsiteX2266" fmla="*/ 1870617 w 2377881"/>
                <a:gd name="connsiteY2266" fmla="*/ 324525 h 509406"/>
                <a:gd name="connsiteX2267" fmla="*/ 1867855 w 2377881"/>
                <a:gd name="connsiteY2267" fmla="*/ 323763 h 509406"/>
                <a:gd name="connsiteX2268" fmla="*/ 1861568 w 2377881"/>
                <a:gd name="connsiteY2268" fmla="*/ 322239 h 509406"/>
                <a:gd name="connsiteX2269" fmla="*/ 1857282 w 2377881"/>
                <a:gd name="connsiteY2269" fmla="*/ 325954 h 509406"/>
                <a:gd name="connsiteX2270" fmla="*/ 1857187 w 2377881"/>
                <a:gd name="connsiteY2270" fmla="*/ 325954 h 509406"/>
                <a:gd name="connsiteX2271" fmla="*/ 1856901 w 2377881"/>
                <a:gd name="connsiteY2271" fmla="*/ 329859 h 509406"/>
                <a:gd name="connsiteX2272" fmla="*/ 1850424 w 2377881"/>
                <a:gd name="connsiteY2272" fmla="*/ 329002 h 509406"/>
                <a:gd name="connsiteX2273" fmla="*/ 1846709 w 2377881"/>
                <a:gd name="connsiteY2273" fmla="*/ 325382 h 509406"/>
                <a:gd name="connsiteX2274" fmla="*/ 1845280 w 2377881"/>
                <a:gd name="connsiteY2274" fmla="*/ 325763 h 509406"/>
                <a:gd name="connsiteX2275" fmla="*/ 1843757 w 2377881"/>
                <a:gd name="connsiteY2275" fmla="*/ 326239 h 509406"/>
                <a:gd name="connsiteX2276" fmla="*/ 1836708 w 2377881"/>
                <a:gd name="connsiteY2276" fmla="*/ 329287 h 509406"/>
                <a:gd name="connsiteX2277" fmla="*/ 1826421 w 2377881"/>
                <a:gd name="connsiteY2277" fmla="*/ 327573 h 509406"/>
                <a:gd name="connsiteX2278" fmla="*/ 1828802 w 2377881"/>
                <a:gd name="connsiteY2278" fmla="*/ 325287 h 509406"/>
                <a:gd name="connsiteX2279" fmla="*/ 1830612 w 2377881"/>
                <a:gd name="connsiteY2279" fmla="*/ 323572 h 509406"/>
                <a:gd name="connsiteX2280" fmla="*/ 1823468 w 2377881"/>
                <a:gd name="connsiteY2280" fmla="*/ 321572 h 509406"/>
                <a:gd name="connsiteX2281" fmla="*/ 1069850 w 2377881"/>
                <a:gd name="connsiteY2281" fmla="*/ 320620 h 509406"/>
                <a:gd name="connsiteX2282" fmla="*/ 1067374 w 2377881"/>
                <a:gd name="connsiteY2282" fmla="*/ 323191 h 509406"/>
                <a:gd name="connsiteX2283" fmla="*/ 1067850 w 2377881"/>
                <a:gd name="connsiteY2283" fmla="*/ 323191 h 509406"/>
                <a:gd name="connsiteX2284" fmla="*/ 1072136 w 2377881"/>
                <a:gd name="connsiteY2284" fmla="*/ 327859 h 509406"/>
                <a:gd name="connsiteX2285" fmla="*/ 1071946 w 2377881"/>
                <a:gd name="connsiteY2285" fmla="*/ 329192 h 509406"/>
                <a:gd name="connsiteX2286" fmla="*/ 1075660 w 2377881"/>
                <a:gd name="connsiteY2286" fmla="*/ 328144 h 509406"/>
                <a:gd name="connsiteX2287" fmla="*/ 1069850 w 2377881"/>
                <a:gd name="connsiteY2287" fmla="*/ 320620 h 509406"/>
                <a:gd name="connsiteX2288" fmla="*/ 233270 w 2377881"/>
                <a:gd name="connsiteY2288" fmla="*/ 317381 h 509406"/>
                <a:gd name="connsiteX2289" fmla="*/ 235651 w 2377881"/>
                <a:gd name="connsiteY2289" fmla="*/ 317381 h 509406"/>
                <a:gd name="connsiteX2290" fmla="*/ 243462 w 2377881"/>
                <a:gd name="connsiteY2290" fmla="*/ 319572 h 509406"/>
                <a:gd name="connsiteX2291" fmla="*/ 244891 w 2377881"/>
                <a:gd name="connsiteY2291" fmla="*/ 319858 h 509406"/>
                <a:gd name="connsiteX2292" fmla="*/ 240890 w 2377881"/>
                <a:gd name="connsiteY2292" fmla="*/ 326906 h 509406"/>
                <a:gd name="connsiteX2293" fmla="*/ 242033 w 2377881"/>
                <a:gd name="connsiteY2293" fmla="*/ 330907 h 509406"/>
                <a:gd name="connsiteX2294" fmla="*/ 239557 w 2377881"/>
                <a:gd name="connsiteY2294" fmla="*/ 331859 h 509406"/>
                <a:gd name="connsiteX2295" fmla="*/ 238890 w 2377881"/>
                <a:gd name="connsiteY2295" fmla="*/ 331955 h 509406"/>
                <a:gd name="connsiteX2296" fmla="*/ 234127 w 2377881"/>
                <a:gd name="connsiteY2296" fmla="*/ 326621 h 509406"/>
                <a:gd name="connsiteX2297" fmla="*/ 231841 w 2377881"/>
                <a:gd name="connsiteY2297" fmla="*/ 324716 h 509406"/>
                <a:gd name="connsiteX2298" fmla="*/ 229841 w 2377881"/>
                <a:gd name="connsiteY2298" fmla="*/ 323573 h 509406"/>
                <a:gd name="connsiteX2299" fmla="*/ 228603 w 2377881"/>
                <a:gd name="connsiteY2299" fmla="*/ 323096 h 509406"/>
                <a:gd name="connsiteX2300" fmla="*/ 228793 w 2377881"/>
                <a:gd name="connsiteY2300" fmla="*/ 326716 h 509406"/>
                <a:gd name="connsiteX2301" fmla="*/ 226222 w 2377881"/>
                <a:gd name="connsiteY2301" fmla="*/ 327573 h 509406"/>
                <a:gd name="connsiteX2302" fmla="*/ 222031 w 2377881"/>
                <a:gd name="connsiteY2302" fmla="*/ 323096 h 509406"/>
                <a:gd name="connsiteX2303" fmla="*/ 224031 w 2377881"/>
                <a:gd name="connsiteY2303" fmla="*/ 321572 h 509406"/>
                <a:gd name="connsiteX2304" fmla="*/ 228603 w 2377881"/>
                <a:gd name="connsiteY2304" fmla="*/ 320810 h 509406"/>
                <a:gd name="connsiteX2305" fmla="*/ 233270 w 2377881"/>
                <a:gd name="connsiteY2305" fmla="*/ 317381 h 509406"/>
                <a:gd name="connsiteX2306" fmla="*/ 1913146 w 2377881"/>
                <a:gd name="connsiteY2306" fmla="*/ 317155 h 509406"/>
                <a:gd name="connsiteX2307" fmla="*/ 1906526 w 2377881"/>
                <a:gd name="connsiteY2307" fmla="*/ 317191 h 509406"/>
                <a:gd name="connsiteX2308" fmla="*/ 1907098 w 2377881"/>
                <a:gd name="connsiteY2308" fmla="*/ 322239 h 509406"/>
                <a:gd name="connsiteX2309" fmla="*/ 1907098 w 2377881"/>
                <a:gd name="connsiteY2309" fmla="*/ 322525 h 509406"/>
                <a:gd name="connsiteX2310" fmla="*/ 1902145 w 2377881"/>
                <a:gd name="connsiteY2310" fmla="*/ 322620 h 509406"/>
                <a:gd name="connsiteX2311" fmla="*/ 1903479 w 2377881"/>
                <a:gd name="connsiteY2311" fmla="*/ 319381 h 509406"/>
                <a:gd name="connsiteX2312" fmla="*/ 1901859 w 2377881"/>
                <a:gd name="connsiteY2312" fmla="*/ 321953 h 509406"/>
                <a:gd name="connsiteX2313" fmla="*/ 1898144 w 2377881"/>
                <a:gd name="connsiteY2313" fmla="*/ 330049 h 509406"/>
                <a:gd name="connsiteX2314" fmla="*/ 1891191 w 2377881"/>
                <a:gd name="connsiteY2314" fmla="*/ 321572 h 509406"/>
                <a:gd name="connsiteX2315" fmla="*/ 1886905 w 2377881"/>
                <a:gd name="connsiteY2315" fmla="*/ 322810 h 509406"/>
                <a:gd name="connsiteX2316" fmla="*/ 1890905 w 2377881"/>
                <a:gd name="connsiteY2316" fmla="*/ 326620 h 509406"/>
                <a:gd name="connsiteX2317" fmla="*/ 1886714 w 2377881"/>
                <a:gd name="connsiteY2317" fmla="*/ 332431 h 509406"/>
                <a:gd name="connsiteX2318" fmla="*/ 1894906 w 2377881"/>
                <a:gd name="connsiteY2318" fmla="*/ 334907 h 509406"/>
                <a:gd name="connsiteX2319" fmla="*/ 1898144 w 2377881"/>
                <a:gd name="connsiteY2319" fmla="*/ 333859 h 509406"/>
                <a:gd name="connsiteX2320" fmla="*/ 1909098 w 2377881"/>
                <a:gd name="connsiteY2320" fmla="*/ 334240 h 509406"/>
                <a:gd name="connsiteX2321" fmla="*/ 1910622 w 2377881"/>
                <a:gd name="connsiteY2321" fmla="*/ 333002 h 509406"/>
                <a:gd name="connsiteX2322" fmla="*/ 1919575 w 2377881"/>
                <a:gd name="connsiteY2322" fmla="*/ 335383 h 509406"/>
                <a:gd name="connsiteX2323" fmla="*/ 1921290 w 2377881"/>
                <a:gd name="connsiteY2323" fmla="*/ 332431 h 509406"/>
                <a:gd name="connsiteX2324" fmla="*/ 1915194 w 2377881"/>
                <a:gd name="connsiteY2324" fmla="*/ 320048 h 509406"/>
                <a:gd name="connsiteX2325" fmla="*/ 1913146 w 2377881"/>
                <a:gd name="connsiteY2325" fmla="*/ 317155 h 509406"/>
                <a:gd name="connsiteX2326" fmla="*/ 421960 w 2377881"/>
                <a:gd name="connsiteY2326" fmla="*/ 315381 h 509406"/>
                <a:gd name="connsiteX2327" fmla="*/ 419959 w 2377881"/>
                <a:gd name="connsiteY2327" fmla="*/ 317381 h 509406"/>
                <a:gd name="connsiteX2328" fmla="*/ 419769 w 2377881"/>
                <a:gd name="connsiteY2328" fmla="*/ 320524 h 509406"/>
                <a:gd name="connsiteX2329" fmla="*/ 419674 w 2377881"/>
                <a:gd name="connsiteY2329" fmla="*/ 320810 h 509406"/>
                <a:gd name="connsiteX2330" fmla="*/ 417388 w 2377881"/>
                <a:gd name="connsiteY2330" fmla="*/ 319286 h 509406"/>
                <a:gd name="connsiteX2331" fmla="*/ 412054 w 2377881"/>
                <a:gd name="connsiteY2331" fmla="*/ 315571 h 509406"/>
                <a:gd name="connsiteX2332" fmla="*/ 410053 w 2377881"/>
                <a:gd name="connsiteY2332" fmla="*/ 315857 h 509406"/>
                <a:gd name="connsiteX2333" fmla="*/ 409768 w 2377881"/>
                <a:gd name="connsiteY2333" fmla="*/ 315857 h 509406"/>
                <a:gd name="connsiteX2334" fmla="*/ 412149 w 2377881"/>
                <a:gd name="connsiteY2334" fmla="*/ 318619 h 509406"/>
                <a:gd name="connsiteX2335" fmla="*/ 410911 w 2377881"/>
                <a:gd name="connsiteY2335" fmla="*/ 325763 h 509406"/>
                <a:gd name="connsiteX2336" fmla="*/ 412340 w 2377881"/>
                <a:gd name="connsiteY2336" fmla="*/ 325668 h 509406"/>
                <a:gd name="connsiteX2337" fmla="*/ 423103 w 2377881"/>
                <a:gd name="connsiteY2337" fmla="*/ 324811 h 509406"/>
                <a:gd name="connsiteX2338" fmla="*/ 429484 w 2377881"/>
                <a:gd name="connsiteY2338" fmla="*/ 331097 h 509406"/>
                <a:gd name="connsiteX2339" fmla="*/ 424532 w 2377881"/>
                <a:gd name="connsiteY2339" fmla="*/ 320048 h 509406"/>
                <a:gd name="connsiteX2340" fmla="*/ 424912 w 2377881"/>
                <a:gd name="connsiteY2340" fmla="*/ 316429 h 509406"/>
                <a:gd name="connsiteX2341" fmla="*/ 421960 w 2377881"/>
                <a:gd name="connsiteY2341" fmla="*/ 315381 h 509406"/>
                <a:gd name="connsiteX2342" fmla="*/ 1705549 w 2377881"/>
                <a:gd name="connsiteY2342" fmla="*/ 313762 h 509406"/>
                <a:gd name="connsiteX2343" fmla="*/ 1693547 w 2377881"/>
                <a:gd name="connsiteY2343" fmla="*/ 316238 h 509406"/>
                <a:gd name="connsiteX2344" fmla="*/ 1693356 w 2377881"/>
                <a:gd name="connsiteY2344" fmla="*/ 318048 h 509406"/>
                <a:gd name="connsiteX2345" fmla="*/ 1702405 w 2377881"/>
                <a:gd name="connsiteY2345" fmla="*/ 319286 h 509406"/>
                <a:gd name="connsiteX2346" fmla="*/ 1704501 w 2377881"/>
                <a:gd name="connsiteY2346" fmla="*/ 319286 h 509406"/>
                <a:gd name="connsiteX2347" fmla="*/ 1706596 w 2377881"/>
                <a:gd name="connsiteY2347" fmla="*/ 314238 h 509406"/>
                <a:gd name="connsiteX2348" fmla="*/ 2323436 w 2377881"/>
                <a:gd name="connsiteY2348" fmla="*/ 311191 h 509406"/>
                <a:gd name="connsiteX2349" fmla="*/ 2334866 w 2377881"/>
                <a:gd name="connsiteY2349" fmla="*/ 316906 h 509406"/>
                <a:gd name="connsiteX2350" fmla="*/ 2335342 w 2377881"/>
                <a:gd name="connsiteY2350" fmla="*/ 320049 h 509406"/>
                <a:gd name="connsiteX2351" fmla="*/ 2325626 w 2377881"/>
                <a:gd name="connsiteY2351" fmla="*/ 313762 h 509406"/>
                <a:gd name="connsiteX2352" fmla="*/ 2323436 w 2377881"/>
                <a:gd name="connsiteY2352" fmla="*/ 311191 h 509406"/>
                <a:gd name="connsiteX2353" fmla="*/ 2293527 w 2377881"/>
                <a:gd name="connsiteY2353" fmla="*/ 310333 h 509406"/>
                <a:gd name="connsiteX2354" fmla="*/ 2301909 w 2377881"/>
                <a:gd name="connsiteY2354" fmla="*/ 310428 h 509406"/>
                <a:gd name="connsiteX2355" fmla="*/ 2302481 w 2377881"/>
                <a:gd name="connsiteY2355" fmla="*/ 314524 h 509406"/>
                <a:gd name="connsiteX2356" fmla="*/ 2297337 w 2377881"/>
                <a:gd name="connsiteY2356" fmla="*/ 314714 h 509406"/>
                <a:gd name="connsiteX2357" fmla="*/ 2294099 w 2377881"/>
                <a:gd name="connsiteY2357" fmla="*/ 315572 h 509406"/>
                <a:gd name="connsiteX2358" fmla="*/ 2293527 w 2377881"/>
                <a:gd name="connsiteY2358" fmla="*/ 310333 h 509406"/>
                <a:gd name="connsiteX2359" fmla="*/ 2004443 w 2377881"/>
                <a:gd name="connsiteY2359" fmla="*/ 306999 h 509406"/>
                <a:gd name="connsiteX2360" fmla="*/ 2002919 w 2377881"/>
                <a:gd name="connsiteY2360" fmla="*/ 309952 h 509406"/>
                <a:gd name="connsiteX2361" fmla="*/ 2008158 w 2377881"/>
                <a:gd name="connsiteY2361" fmla="*/ 312714 h 509406"/>
                <a:gd name="connsiteX2362" fmla="*/ 2020064 w 2377881"/>
                <a:gd name="connsiteY2362" fmla="*/ 314047 h 509406"/>
                <a:gd name="connsiteX2363" fmla="*/ 2016540 w 2377881"/>
                <a:gd name="connsiteY2363" fmla="*/ 312809 h 509406"/>
                <a:gd name="connsiteX2364" fmla="*/ 2010635 w 2377881"/>
                <a:gd name="connsiteY2364" fmla="*/ 308809 h 509406"/>
                <a:gd name="connsiteX2365" fmla="*/ 2004443 w 2377881"/>
                <a:gd name="connsiteY2365" fmla="*/ 306999 h 509406"/>
                <a:gd name="connsiteX2366" fmla="*/ 2342486 w 2377881"/>
                <a:gd name="connsiteY2366" fmla="*/ 304522 h 509406"/>
                <a:gd name="connsiteX2367" fmla="*/ 2344486 w 2377881"/>
                <a:gd name="connsiteY2367" fmla="*/ 304713 h 509406"/>
                <a:gd name="connsiteX2368" fmla="*/ 2349058 w 2377881"/>
                <a:gd name="connsiteY2368" fmla="*/ 304999 h 509406"/>
                <a:gd name="connsiteX2369" fmla="*/ 2348391 w 2377881"/>
                <a:gd name="connsiteY2369" fmla="*/ 311285 h 509406"/>
                <a:gd name="connsiteX2370" fmla="*/ 2345438 w 2377881"/>
                <a:gd name="connsiteY2370" fmla="*/ 312047 h 509406"/>
                <a:gd name="connsiteX2371" fmla="*/ 2335913 w 2377881"/>
                <a:gd name="connsiteY2371" fmla="*/ 312428 h 509406"/>
                <a:gd name="connsiteX2372" fmla="*/ 2333532 w 2377881"/>
                <a:gd name="connsiteY2372" fmla="*/ 311857 h 509406"/>
                <a:gd name="connsiteX2373" fmla="*/ 2333818 w 2377881"/>
                <a:gd name="connsiteY2373" fmla="*/ 308142 h 509406"/>
                <a:gd name="connsiteX2374" fmla="*/ 2342486 w 2377881"/>
                <a:gd name="connsiteY2374" fmla="*/ 304522 h 509406"/>
                <a:gd name="connsiteX2375" fmla="*/ 1749459 w 2377881"/>
                <a:gd name="connsiteY2375" fmla="*/ 304332 h 509406"/>
                <a:gd name="connsiteX2376" fmla="*/ 1742982 w 2377881"/>
                <a:gd name="connsiteY2376" fmla="*/ 311571 h 509406"/>
                <a:gd name="connsiteX2377" fmla="*/ 1745935 w 2377881"/>
                <a:gd name="connsiteY2377" fmla="*/ 313285 h 509406"/>
                <a:gd name="connsiteX2378" fmla="*/ 1747078 w 2377881"/>
                <a:gd name="connsiteY2378" fmla="*/ 313000 h 509406"/>
                <a:gd name="connsiteX2379" fmla="*/ 1753745 w 2377881"/>
                <a:gd name="connsiteY2379" fmla="*/ 310904 h 509406"/>
                <a:gd name="connsiteX2380" fmla="*/ 1753745 w 2377881"/>
                <a:gd name="connsiteY2380" fmla="*/ 306713 h 509406"/>
                <a:gd name="connsiteX2381" fmla="*/ 2217708 w 2377881"/>
                <a:gd name="connsiteY2381" fmla="*/ 301474 h 509406"/>
                <a:gd name="connsiteX2382" fmla="*/ 2211707 w 2377881"/>
                <a:gd name="connsiteY2382" fmla="*/ 306237 h 509406"/>
                <a:gd name="connsiteX2383" fmla="*/ 2218565 w 2377881"/>
                <a:gd name="connsiteY2383" fmla="*/ 305189 h 509406"/>
                <a:gd name="connsiteX2384" fmla="*/ 2221042 w 2377881"/>
                <a:gd name="connsiteY2384" fmla="*/ 308618 h 509406"/>
                <a:gd name="connsiteX2385" fmla="*/ 2222185 w 2377881"/>
                <a:gd name="connsiteY2385" fmla="*/ 316429 h 509406"/>
                <a:gd name="connsiteX2386" fmla="*/ 2232853 w 2377881"/>
                <a:gd name="connsiteY2386" fmla="*/ 313381 h 509406"/>
                <a:gd name="connsiteX2387" fmla="*/ 2228472 w 2377881"/>
                <a:gd name="connsiteY2387" fmla="*/ 302046 h 509406"/>
                <a:gd name="connsiteX2388" fmla="*/ 2217708 w 2377881"/>
                <a:gd name="connsiteY2388" fmla="*/ 301474 h 509406"/>
                <a:gd name="connsiteX2389" fmla="*/ 2193134 w 2377881"/>
                <a:gd name="connsiteY2389" fmla="*/ 301284 h 509406"/>
                <a:gd name="connsiteX2390" fmla="*/ 2194181 w 2377881"/>
                <a:gd name="connsiteY2390" fmla="*/ 306713 h 509406"/>
                <a:gd name="connsiteX2391" fmla="*/ 2199515 w 2377881"/>
                <a:gd name="connsiteY2391" fmla="*/ 309190 h 509406"/>
                <a:gd name="connsiteX2392" fmla="*/ 2197991 w 2377881"/>
                <a:gd name="connsiteY2392" fmla="*/ 313190 h 509406"/>
                <a:gd name="connsiteX2393" fmla="*/ 2207993 w 2377881"/>
                <a:gd name="connsiteY2393" fmla="*/ 314047 h 509406"/>
                <a:gd name="connsiteX2394" fmla="*/ 2211231 w 2377881"/>
                <a:gd name="connsiteY2394" fmla="*/ 315190 h 509406"/>
                <a:gd name="connsiteX2395" fmla="*/ 2211803 w 2377881"/>
                <a:gd name="connsiteY2395" fmla="*/ 315381 h 509406"/>
                <a:gd name="connsiteX2396" fmla="*/ 2209802 w 2377881"/>
                <a:gd name="connsiteY2396" fmla="*/ 311857 h 509406"/>
                <a:gd name="connsiteX2397" fmla="*/ 2207612 w 2377881"/>
                <a:gd name="connsiteY2397" fmla="*/ 311095 h 509406"/>
                <a:gd name="connsiteX2398" fmla="*/ 2206278 w 2377881"/>
                <a:gd name="connsiteY2398" fmla="*/ 309475 h 509406"/>
                <a:gd name="connsiteX2399" fmla="*/ 2205135 w 2377881"/>
                <a:gd name="connsiteY2399" fmla="*/ 307380 h 509406"/>
                <a:gd name="connsiteX2400" fmla="*/ 2197705 w 2377881"/>
                <a:gd name="connsiteY2400" fmla="*/ 304903 h 509406"/>
                <a:gd name="connsiteX2401" fmla="*/ 2197039 w 2377881"/>
                <a:gd name="connsiteY2401" fmla="*/ 304332 h 509406"/>
                <a:gd name="connsiteX2402" fmla="*/ 1731552 w 2377881"/>
                <a:gd name="connsiteY2402" fmla="*/ 300427 h 509406"/>
                <a:gd name="connsiteX2403" fmla="*/ 1729361 w 2377881"/>
                <a:gd name="connsiteY2403" fmla="*/ 300617 h 509406"/>
                <a:gd name="connsiteX2404" fmla="*/ 1724980 w 2377881"/>
                <a:gd name="connsiteY2404" fmla="*/ 306237 h 509406"/>
                <a:gd name="connsiteX2405" fmla="*/ 1725361 w 2377881"/>
                <a:gd name="connsiteY2405" fmla="*/ 307285 h 509406"/>
                <a:gd name="connsiteX2406" fmla="*/ 1725170 w 2377881"/>
                <a:gd name="connsiteY2406" fmla="*/ 310333 h 509406"/>
                <a:gd name="connsiteX2407" fmla="*/ 1727932 w 2377881"/>
                <a:gd name="connsiteY2407" fmla="*/ 312428 h 509406"/>
                <a:gd name="connsiteX2408" fmla="*/ 1729266 w 2377881"/>
                <a:gd name="connsiteY2408" fmla="*/ 312047 h 509406"/>
                <a:gd name="connsiteX2409" fmla="*/ 1731171 w 2377881"/>
                <a:gd name="connsiteY2409" fmla="*/ 311571 h 509406"/>
                <a:gd name="connsiteX2410" fmla="*/ 1732029 w 2377881"/>
                <a:gd name="connsiteY2410" fmla="*/ 306808 h 509406"/>
                <a:gd name="connsiteX2411" fmla="*/ 1735457 w 2377881"/>
                <a:gd name="connsiteY2411" fmla="*/ 304808 h 509406"/>
                <a:gd name="connsiteX2412" fmla="*/ 1737648 w 2377881"/>
                <a:gd name="connsiteY2412" fmla="*/ 303475 h 509406"/>
                <a:gd name="connsiteX2413" fmla="*/ 1731552 w 2377881"/>
                <a:gd name="connsiteY2413" fmla="*/ 300427 h 509406"/>
                <a:gd name="connsiteX2414" fmla="*/ 1886333 w 2377881"/>
                <a:gd name="connsiteY2414" fmla="*/ 298426 h 509406"/>
                <a:gd name="connsiteX2415" fmla="*/ 1885190 w 2377881"/>
                <a:gd name="connsiteY2415" fmla="*/ 302141 h 509406"/>
                <a:gd name="connsiteX2416" fmla="*/ 1891953 w 2377881"/>
                <a:gd name="connsiteY2416" fmla="*/ 303570 h 509406"/>
                <a:gd name="connsiteX2417" fmla="*/ 1886333 w 2377881"/>
                <a:gd name="connsiteY2417" fmla="*/ 298426 h 509406"/>
                <a:gd name="connsiteX2418" fmla="*/ 190883 w 2377881"/>
                <a:gd name="connsiteY2418" fmla="*/ 292902 h 509406"/>
                <a:gd name="connsiteX2419" fmla="*/ 185549 w 2377881"/>
                <a:gd name="connsiteY2419" fmla="*/ 297188 h 509406"/>
                <a:gd name="connsiteX2420" fmla="*/ 190026 w 2377881"/>
                <a:gd name="connsiteY2420" fmla="*/ 299093 h 509406"/>
                <a:gd name="connsiteX2421" fmla="*/ 191741 w 2377881"/>
                <a:gd name="connsiteY2421" fmla="*/ 298522 h 509406"/>
                <a:gd name="connsiteX2422" fmla="*/ 193074 w 2377881"/>
                <a:gd name="connsiteY2422" fmla="*/ 298045 h 509406"/>
                <a:gd name="connsiteX2423" fmla="*/ 194217 w 2377881"/>
                <a:gd name="connsiteY2423" fmla="*/ 294997 h 509406"/>
                <a:gd name="connsiteX2424" fmla="*/ 193169 w 2377881"/>
                <a:gd name="connsiteY2424" fmla="*/ 294331 h 509406"/>
                <a:gd name="connsiteX2425" fmla="*/ 439867 w 2377881"/>
                <a:gd name="connsiteY2425" fmla="*/ 290140 h 509406"/>
                <a:gd name="connsiteX2426" fmla="*/ 433390 w 2377881"/>
                <a:gd name="connsiteY2426" fmla="*/ 297283 h 509406"/>
                <a:gd name="connsiteX2427" fmla="*/ 439581 w 2377881"/>
                <a:gd name="connsiteY2427" fmla="*/ 293473 h 509406"/>
                <a:gd name="connsiteX2428" fmla="*/ 439771 w 2377881"/>
                <a:gd name="connsiteY2428" fmla="*/ 290806 h 509406"/>
                <a:gd name="connsiteX2429" fmla="*/ 4574 w 2377881"/>
                <a:gd name="connsiteY2429" fmla="*/ 286045 h 509406"/>
                <a:gd name="connsiteX2430" fmla="*/ 8289 w 2377881"/>
                <a:gd name="connsiteY2430" fmla="*/ 287092 h 509406"/>
                <a:gd name="connsiteX2431" fmla="*/ 14099 w 2377881"/>
                <a:gd name="connsiteY2431" fmla="*/ 292236 h 509406"/>
                <a:gd name="connsiteX2432" fmla="*/ 8479 w 2377881"/>
                <a:gd name="connsiteY2432" fmla="*/ 291855 h 509406"/>
                <a:gd name="connsiteX2433" fmla="*/ 7432 w 2377881"/>
                <a:gd name="connsiteY2433" fmla="*/ 291188 h 509406"/>
                <a:gd name="connsiteX2434" fmla="*/ 2955 w 2377881"/>
                <a:gd name="connsiteY2434" fmla="*/ 290045 h 509406"/>
                <a:gd name="connsiteX2435" fmla="*/ 2 w 2377881"/>
                <a:gd name="connsiteY2435" fmla="*/ 287854 h 509406"/>
                <a:gd name="connsiteX2436" fmla="*/ 4574 w 2377881"/>
                <a:gd name="connsiteY2436" fmla="*/ 286045 h 509406"/>
                <a:gd name="connsiteX2437" fmla="*/ 422436 w 2377881"/>
                <a:gd name="connsiteY2437" fmla="*/ 285949 h 509406"/>
                <a:gd name="connsiteX2438" fmla="*/ 418245 w 2377881"/>
                <a:gd name="connsiteY2438" fmla="*/ 286615 h 509406"/>
                <a:gd name="connsiteX2439" fmla="*/ 419293 w 2377881"/>
                <a:gd name="connsiteY2439" fmla="*/ 291759 h 509406"/>
                <a:gd name="connsiteX2440" fmla="*/ 418340 w 2377881"/>
                <a:gd name="connsiteY2440" fmla="*/ 292521 h 509406"/>
                <a:gd name="connsiteX2441" fmla="*/ 417483 w 2377881"/>
                <a:gd name="connsiteY2441" fmla="*/ 295188 h 509406"/>
                <a:gd name="connsiteX2442" fmla="*/ 420531 w 2377881"/>
                <a:gd name="connsiteY2442" fmla="*/ 296236 h 509406"/>
                <a:gd name="connsiteX2443" fmla="*/ 423008 w 2377881"/>
                <a:gd name="connsiteY2443" fmla="*/ 294521 h 509406"/>
                <a:gd name="connsiteX2444" fmla="*/ 427865 w 2377881"/>
                <a:gd name="connsiteY2444" fmla="*/ 287473 h 509406"/>
                <a:gd name="connsiteX2445" fmla="*/ 427008 w 2377881"/>
                <a:gd name="connsiteY2445" fmla="*/ 286615 h 509406"/>
                <a:gd name="connsiteX2446" fmla="*/ 422436 w 2377881"/>
                <a:gd name="connsiteY2446" fmla="*/ 285949 h 509406"/>
                <a:gd name="connsiteX2447" fmla="*/ 321566 w 2377881"/>
                <a:gd name="connsiteY2447" fmla="*/ 285472 h 509406"/>
                <a:gd name="connsiteX2448" fmla="*/ 320709 w 2377881"/>
                <a:gd name="connsiteY2448" fmla="*/ 291759 h 509406"/>
                <a:gd name="connsiteX2449" fmla="*/ 325376 w 2377881"/>
                <a:gd name="connsiteY2449" fmla="*/ 292426 h 509406"/>
                <a:gd name="connsiteX2450" fmla="*/ 325471 w 2377881"/>
                <a:gd name="connsiteY2450" fmla="*/ 286234 h 509406"/>
                <a:gd name="connsiteX2451" fmla="*/ 323566 w 2377881"/>
                <a:gd name="connsiteY2451" fmla="*/ 285853 h 509406"/>
                <a:gd name="connsiteX2452" fmla="*/ 403291 w 2377881"/>
                <a:gd name="connsiteY2452" fmla="*/ 284901 h 509406"/>
                <a:gd name="connsiteX2453" fmla="*/ 397197 w 2377881"/>
                <a:gd name="connsiteY2453" fmla="*/ 289297 h 509406"/>
                <a:gd name="connsiteX2454" fmla="*/ 397100 w 2377881"/>
                <a:gd name="connsiteY2454" fmla="*/ 289282 h 509406"/>
                <a:gd name="connsiteX2455" fmla="*/ 395766 w 2377881"/>
                <a:gd name="connsiteY2455" fmla="*/ 290330 h 509406"/>
                <a:gd name="connsiteX2456" fmla="*/ 397197 w 2377881"/>
                <a:gd name="connsiteY2456" fmla="*/ 289297 h 509406"/>
                <a:gd name="connsiteX2457" fmla="*/ 401386 w 2377881"/>
                <a:gd name="connsiteY2457" fmla="*/ 289949 h 509406"/>
                <a:gd name="connsiteX2458" fmla="*/ 404434 w 2377881"/>
                <a:gd name="connsiteY2458" fmla="*/ 290425 h 509406"/>
                <a:gd name="connsiteX2459" fmla="*/ 403291 w 2377881"/>
                <a:gd name="connsiteY2459" fmla="*/ 284901 h 509406"/>
                <a:gd name="connsiteX2460" fmla="*/ 369191 w 2377881"/>
                <a:gd name="connsiteY2460" fmla="*/ 284425 h 509406"/>
                <a:gd name="connsiteX2461" fmla="*/ 369096 w 2377881"/>
                <a:gd name="connsiteY2461" fmla="*/ 284615 h 509406"/>
                <a:gd name="connsiteX2462" fmla="*/ 367191 w 2377881"/>
                <a:gd name="connsiteY2462" fmla="*/ 291283 h 509406"/>
                <a:gd name="connsiteX2463" fmla="*/ 358047 w 2377881"/>
                <a:gd name="connsiteY2463" fmla="*/ 292902 h 509406"/>
                <a:gd name="connsiteX2464" fmla="*/ 361762 w 2377881"/>
                <a:gd name="connsiteY2464" fmla="*/ 293664 h 509406"/>
                <a:gd name="connsiteX2465" fmla="*/ 363381 w 2377881"/>
                <a:gd name="connsiteY2465" fmla="*/ 294045 h 509406"/>
                <a:gd name="connsiteX2466" fmla="*/ 371953 w 2377881"/>
                <a:gd name="connsiteY2466" fmla="*/ 293283 h 509406"/>
                <a:gd name="connsiteX2467" fmla="*/ 378621 w 2377881"/>
                <a:gd name="connsiteY2467" fmla="*/ 290521 h 509406"/>
                <a:gd name="connsiteX2468" fmla="*/ 369191 w 2377881"/>
                <a:gd name="connsiteY2468" fmla="*/ 284425 h 509406"/>
                <a:gd name="connsiteX2469" fmla="*/ 177548 w 2377881"/>
                <a:gd name="connsiteY2469" fmla="*/ 281186 h 509406"/>
                <a:gd name="connsiteX2470" fmla="*/ 173452 w 2377881"/>
                <a:gd name="connsiteY2470" fmla="*/ 286615 h 509406"/>
                <a:gd name="connsiteX2471" fmla="*/ 173833 w 2377881"/>
                <a:gd name="connsiteY2471" fmla="*/ 287758 h 509406"/>
                <a:gd name="connsiteX2472" fmla="*/ 174405 w 2377881"/>
                <a:gd name="connsiteY2472" fmla="*/ 289759 h 509406"/>
                <a:gd name="connsiteX2473" fmla="*/ 174024 w 2377881"/>
                <a:gd name="connsiteY2473" fmla="*/ 299188 h 509406"/>
                <a:gd name="connsiteX2474" fmla="*/ 172976 w 2377881"/>
                <a:gd name="connsiteY2474" fmla="*/ 302332 h 509406"/>
                <a:gd name="connsiteX2475" fmla="*/ 175929 w 2377881"/>
                <a:gd name="connsiteY2475" fmla="*/ 300903 h 509406"/>
                <a:gd name="connsiteX2476" fmla="*/ 181263 w 2377881"/>
                <a:gd name="connsiteY2476" fmla="*/ 293473 h 509406"/>
                <a:gd name="connsiteX2477" fmla="*/ 180596 w 2377881"/>
                <a:gd name="connsiteY2477" fmla="*/ 282901 h 509406"/>
                <a:gd name="connsiteX2478" fmla="*/ 179358 w 2377881"/>
                <a:gd name="connsiteY2478" fmla="*/ 282234 h 509406"/>
                <a:gd name="connsiteX2479" fmla="*/ 2328484 w 2377881"/>
                <a:gd name="connsiteY2479" fmla="*/ 269375 h 509406"/>
                <a:gd name="connsiteX2480" fmla="*/ 2324674 w 2377881"/>
                <a:gd name="connsiteY2480" fmla="*/ 270518 h 509406"/>
                <a:gd name="connsiteX2481" fmla="*/ 2328674 w 2377881"/>
                <a:gd name="connsiteY2481" fmla="*/ 277662 h 509406"/>
                <a:gd name="connsiteX2482" fmla="*/ 2336294 w 2377881"/>
                <a:gd name="connsiteY2482" fmla="*/ 277567 h 509406"/>
                <a:gd name="connsiteX2483" fmla="*/ 2333818 w 2377881"/>
                <a:gd name="connsiteY2483" fmla="*/ 275185 h 509406"/>
                <a:gd name="connsiteX2484" fmla="*/ 2332008 w 2377881"/>
                <a:gd name="connsiteY2484" fmla="*/ 273471 h 509406"/>
                <a:gd name="connsiteX2485" fmla="*/ 2328484 w 2377881"/>
                <a:gd name="connsiteY2485" fmla="*/ 269375 h 509406"/>
                <a:gd name="connsiteX2486" fmla="*/ 2325341 w 2377881"/>
                <a:gd name="connsiteY2486" fmla="*/ 258040 h 509406"/>
                <a:gd name="connsiteX2487" fmla="*/ 2328960 w 2377881"/>
                <a:gd name="connsiteY2487" fmla="*/ 264613 h 509406"/>
                <a:gd name="connsiteX2488" fmla="*/ 2335818 w 2377881"/>
                <a:gd name="connsiteY2488" fmla="*/ 265660 h 509406"/>
                <a:gd name="connsiteX2489" fmla="*/ 2336961 w 2377881"/>
                <a:gd name="connsiteY2489" fmla="*/ 264327 h 509406"/>
                <a:gd name="connsiteX2490" fmla="*/ 2338961 w 2377881"/>
                <a:gd name="connsiteY2490" fmla="*/ 262136 h 509406"/>
                <a:gd name="connsiteX2491" fmla="*/ 2336199 w 2377881"/>
                <a:gd name="connsiteY2491" fmla="*/ 258040 h 509406"/>
                <a:gd name="connsiteX2492" fmla="*/ 2325341 w 2377881"/>
                <a:gd name="connsiteY2492" fmla="*/ 258040 h 509406"/>
                <a:gd name="connsiteX2493" fmla="*/ 2285240 w 2377881"/>
                <a:gd name="connsiteY2493" fmla="*/ 257278 h 509406"/>
                <a:gd name="connsiteX2494" fmla="*/ 2280573 w 2377881"/>
                <a:gd name="connsiteY2494" fmla="*/ 258326 h 509406"/>
                <a:gd name="connsiteX2495" fmla="*/ 2278382 w 2377881"/>
                <a:gd name="connsiteY2495" fmla="*/ 266232 h 509406"/>
                <a:gd name="connsiteX2496" fmla="*/ 2281907 w 2377881"/>
                <a:gd name="connsiteY2496" fmla="*/ 263755 h 509406"/>
                <a:gd name="connsiteX2497" fmla="*/ 2282764 w 2377881"/>
                <a:gd name="connsiteY2497" fmla="*/ 262993 h 509406"/>
                <a:gd name="connsiteX2498" fmla="*/ 2286288 w 2377881"/>
                <a:gd name="connsiteY2498" fmla="*/ 267946 h 509406"/>
                <a:gd name="connsiteX2499" fmla="*/ 2286478 w 2377881"/>
                <a:gd name="connsiteY2499" fmla="*/ 268232 h 509406"/>
                <a:gd name="connsiteX2500" fmla="*/ 2289527 w 2377881"/>
                <a:gd name="connsiteY2500" fmla="*/ 272328 h 509406"/>
                <a:gd name="connsiteX2501" fmla="*/ 2298575 w 2377881"/>
                <a:gd name="connsiteY2501" fmla="*/ 263374 h 509406"/>
                <a:gd name="connsiteX2502" fmla="*/ 2295051 w 2377881"/>
                <a:gd name="connsiteY2502" fmla="*/ 263089 h 509406"/>
                <a:gd name="connsiteX2503" fmla="*/ 2286193 w 2377881"/>
                <a:gd name="connsiteY2503" fmla="*/ 257755 h 509406"/>
                <a:gd name="connsiteX2504" fmla="*/ 27720 w 2377881"/>
                <a:gd name="connsiteY2504" fmla="*/ 253373 h 509406"/>
                <a:gd name="connsiteX2505" fmla="*/ 22100 w 2377881"/>
                <a:gd name="connsiteY2505" fmla="*/ 256421 h 509406"/>
                <a:gd name="connsiteX2506" fmla="*/ 23910 w 2377881"/>
                <a:gd name="connsiteY2506" fmla="*/ 258326 h 509406"/>
                <a:gd name="connsiteX2507" fmla="*/ 25243 w 2377881"/>
                <a:gd name="connsiteY2507" fmla="*/ 259755 h 509406"/>
                <a:gd name="connsiteX2508" fmla="*/ 30768 w 2377881"/>
                <a:gd name="connsiteY2508" fmla="*/ 261184 h 509406"/>
                <a:gd name="connsiteX2509" fmla="*/ 31054 w 2377881"/>
                <a:gd name="connsiteY2509" fmla="*/ 254897 h 509406"/>
                <a:gd name="connsiteX2510" fmla="*/ 29434 w 2377881"/>
                <a:gd name="connsiteY2510" fmla="*/ 254135 h 509406"/>
                <a:gd name="connsiteX2511" fmla="*/ 2289813 w 2377881"/>
                <a:gd name="connsiteY2511" fmla="*/ 250039 h 509406"/>
                <a:gd name="connsiteX2512" fmla="*/ 2288574 w 2377881"/>
                <a:gd name="connsiteY2512" fmla="*/ 253183 h 509406"/>
                <a:gd name="connsiteX2513" fmla="*/ 2299147 w 2377881"/>
                <a:gd name="connsiteY2513" fmla="*/ 258802 h 509406"/>
                <a:gd name="connsiteX2514" fmla="*/ 2299052 w 2377881"/>
                <a:gd name="connsiteY2514" fmla="*/ 253849 h 509406"/>
                <a:gd name="connsiteX2515" fmla="*/ 2289813 w 2377881"/>
                <a:gd name="connsiteY2515" fmla="*/ 250039 h 509406"/>
                <a:gd name="connsiteX2516" fmla="*/ 70106 w 2377881"/>
                <a:gd name="connsiteY2516" fmla="*/ 227084 h 509406"/>
                <a:gd name="connsiteX2517" fmla="*/ 69916 w 2377881"/>
                <a:gd name="connsiteY2517" fmla="*/ 227179 h 509406"/>
                <a:gd name="connsiteX2518" fmla="*/ 63058 w 2377881"/>
                <a:gd name="connsiteY2518" fmla="*/ 231085 h 509406"/>
                <a:gd name="connsiteX2519" fmla="*/ 55247 w 2377881"/>
                <a:gd name="connsiteY2519" fmla="*/ 229370 h 509406"/>
                <a:gd name="connsiteX2520" fmla="*/ 52009 w 2377881"/>
                <a:gd name="connsiteY2520" fmla="*/ 230037 h 509406"/>
                <a:gd name="connsiteX2521" fmla="*/ 51914 w 2377881"/>
                <a:gd name="connsiteY2521" fmla="*/ 231180 h 509406"/>
                <a:gd name="connsiteX2522" fmla="*/ 57819 w 2377881"/>
                <a:gd name="connsiteY2522" fmla="*/ 233466 h 509406"/>
                <a:gd name="connsiteX2523" fmla="*/ 70011 w 2377881"/>
                <a:gd name="connsiteY2523" fmla="*/ 233275 h 509406"/>
                <a:gd name="connsiteX2524" fmla="*/ 69535 w 2377881"/>
                <a:gd name="connsiteY2524" fmla="*/ 230227 h 509406"/>
                <a:gd name="connsiteX2525" fmla="*/ 69344 w 2377881"/>
                <a:gd name="connsiteY2525" fmla="*/ 229370 h 509406"/>
                <a:gd name="connsiteX2526" fmla="*/ 70106 w 2377881"/>
                <a:gd name="connsiteY2526" fmla="*/ 227084 h 509406"/>
                <a:gd name="connsiteX2527" fmla="*/ 41245 w 2377881"/>
                <a:gd name="connsiteY2527" fmla="*/ 220798 h 509406"/>
                <a:gd name="connsiteX2528" fmla="*/ 43055 w 2377881"/>
                <a:gd name="connsiteY2528" fmla="*/ 231275 h 509406"/>
                <a:gd name="connsiteX2529" fmla="*/ 43722 w 2377881"/>
                <a:gd name="connsiteY2529" fmla="*/ 234418 h 509406"/>
                <a:gd name="connsiteX2530" fmla="*/ 46675 w 2377881"/>
                <a:gd name="connsiteY2530" fmla="*/ 235466 h 509406"/>
                <a:gd name="connsiteX2531" fmla="*/ 48675 w 2377881"/>
                <a:gd name="connsiteY2531" fmla="*/ 233561 h 509406"/>
                <a:gd name="connsiteX2532" fmla="*/ 49437 w 2377881"/>
                <a:gd name="connsiteY2532" fmla="*/ 229180 h 509406"/>
                <a:gd name="connsiteX2533" fmla="*/ 41245 w 2377881"/>
                <a:gd name="connsiteY2533" fmla="*/ 220798 h 509406"/>
                <a:gd name="connsiteX2534" fmla="*/ 2234853 w 2377881"/>
                <a:gd name="connsiteY2534" fmla="*/ 184698 h 509406"/>
                <a:gd name="connsiteX2535" fmla="*/ 2226947 w 2377881"/>
                <a:gd name="connsiteY2535" fmla="*/ 186127 h 509406"/>
                <a:gd name="connsiteX2536" fmla="*/ 2221899 w 2377881"/>
                <a:gd name="connsiteY2536" fmla="*/ 188603 h 509406"/>
                <a:gd name="connsiteX2537" fmla="*/ 2217898 w 2377881"/>
                <a:gd name="connsiteY2537" fmla="*/ 196128 h 509406"/>
                <a:gd name="connsiteX2538" fmla="*/ 2225423 w 2377881"/>
                <a:gd name="connsiteY2538" fmla="*/ 195652 h 509406"/>
                <a:gd name="connsiteX2539" fmla="*/ 2230662 w 2377881"/>
                <a:gd name="connsiteY2539" fmla="*/ 193842 h 509406"/>
                <a:gd name="connsiteX2540" fmla="*/ 2232567 w 2377881"/>
                <a:gd name="connsiteY2540" fmla="*/ 193842 h 509406"/>
                <a:gd name="connsiteX2541" fmla="*/ 2237044 w 2377881"/>
                <a:gd name="connsiteY2541" fmla="*/ 193175 h 509406"/>
                <a:gd name="connsiteX2542" fmla="*/ 2234853 w 2377881"/>
                <a:gd name="connsiteY2542" fmla="*/ 184698 h 509406"/>
                <a:gd name="connsiteX2543" fmla="*/ 198408 w 2377881"/>
                <a:gd name="connsiteY2543" fmla="*/ 177173 h 509406"/>
                <a:gd name="connsiteX2544" fmla="*/ 192217 w 2377881"/>
                <a:gd name="connsiteY2544" fmla="*/ 182602 h 509406"/>
                <a:gd name="connsiteX2545" fmla="*/ 187359 w 2377881"/>
                <a:gd name="connsiteY2545" fmla="*/ 185269 h 509406"/>
                <a:gd name="connsiteX2546" fmla="*/ 186311 w 2377881"/>
                <a:gd name="connsiteY2546" fmla="*/ 186984 h 509406"/>
                <a:gd name="connsiteX2547" fmla="*/ 185359 w 2377881"/>
                <a:gd name="connsiteY2547" fmla="*/ 191842 h 509406"/>
                <a:gd name="connsiteX2548" fmla="*/ 190407 w 2377881"/>
                <a:gd name="connsiteY2548" fmla="*/ 195747 h 509406"/>
                <a:gd name="connsiteX2549" fmla="*/ 192788 w 2377881"/>
                <a:gd name="connsiteY2549" fmla="*/ 197652 h 509406"/>
                <a:gd name="connsiteX2550" fmla="*/ 201456 w 2377881"/>
                <a:gd name="connsiteY2550" fmla="*/ 196414 h 509406"/>
                <a:gd name="connsiteX2551" fmla="*/ 203170 w 2377881"/>
                <a:gd name="connsiteY2551" fmla="*/ 193461 h 509406"/>
                <a:gd name="connsiteX2552" fmla="*/ 203361 w 2377881"/>
                <a:gd name="connsiteY2552" fmla="*/ 193080 h 509406"/>
                <a:gd name="connsiteX2553" fmla="*/ 199265 w 2377881"/>
                <a:gd name="connsiteY2553" fmla="*/ 192127 h 509406"/>
                <a:gd name="connsiteX2554" fmla="*/ 194408 w 2377881"/>
                <a:gd name="connsiteY2554" fmla="*/ 181555 h 509406"/>
                <a:gd name="connsiteX2555" fmla="*/ 202123 w 2377881"/>
                <a:gd name="connsiteY2555" fmla="*/ 178888 h 509406"/>
                <a:gd name="connsiteX2556" fmla="*/ 203933 w 2377881"/>
                <a:gd name="connsiteY2556" fmla="*/ 178316 h 509406"/>
                <a:gd name="connsiteX2557" fmla="*/ 207933 w 2377881"/>
                <a:gd name="connsiteY2557" fmla="*/ 177745 h 509406"/>
                <a:gd name="connsiteX2558" fmla="*/ 198408 w 2377881"/>
                <a:gd name="connsiteY2558" fmla="*/ 177173 h 509406"/>
                <a:gd name="connsiteX2559" fmla="*/ 75665 w 2377881"/>
                <a:gd name="connsiteY2559" fmla="*/ 169789 h 509406"/>
                <a:gd name="connsiteX2560" fmla="*/ 77155 w 2377881"/>
                <a:gd name="connsiteY2560" fmla="*/ 171172 h 509406"/>
                <a:gd name="connsiteX2561" fmla="*/ 79250 w 2377881"/>
                <a:gd name="connsiteY2561" fmla="*/ 173078 h 509406"/>
                <a:gd name="connsiteX2562" fmla="*/ 81346 w 2377881"/>
                <a:gd name="connsiteY2562" fmla="*/ 176125 h 509406"/>
                <a:gd name="connsiteX2563" fmla="*/ 73821 w 2377881"/>
                <a:gd name="connsiteY2563" fmla="*/ 180412 h 509406"/>
                <a:gd name="connsiteX2564" fmla="*/ 70868 w 2377881"/>
                <a:gd name="connsiteY2564" fmla="*/ 180983 h 509406"/>
                <a:gd name="connsiteX2565" fmla="*/ 67820 w 2377881"/>
                <a:gd name="connsiteY2565" fmla="*/ 181745 h 509406"/>
                <a:gd name="connsiteX2566" fmla="*/ 62105 w 2377881"/>
                <a:gd name="connsiteY2566" fmla="*/ 180983 h 509406"/>
                <a:gd name="connsiteX2567" fmla="*/ 71821 w 2377881"/>
                <a:gd name="connsiteY2567" fmla="*/ 174506 h 509406"/>
                <a:gd name="connsiteX2568" fmla="*/ 73059 w 2377881"/>
                <a:gd name="connsiteY2568" fmla="*/ 172982 h 509406"/>
                <a:gd name="connsiteX2569" fmla="*/ 2263809 w 2377881"/>
                <a:gd name="connsiteY2569" fmla="*/ 168315 h 509406"/>
                <a:gd name="connsiteX2570" fmla="*/ 2258380 w 2377881"/>
                <a:gd name="connsiteY2570" fmla="*/ 170887 h 509406"/>
                <a:gd name="connsiteX2571" fmla="*/ 2257714 w 2377881"/>
                <a:gd name="connsiteY2571" fmla="*/ 170717 h 509406"/>
                <a:gd name="connsiteX2572" fmla="*/ 76869 w 2377881"/>
                <a:gd name="connsiteY2572" fmla="*/ 168315 h 509406"/>
                <a:gd name="connsiteX2573" fmla="*/ 75665 w 2377881"/>
                <a:gd name="connsiteY2573" fmla="*/ 169789 h 509406"/>
                <a:gd name="connsiteX2574" fmla="*/ 74488 w 2377881"/>
                <a:gd name="connsiteY2574" fmla="*/ 168696 h 509406"/>
                <a:gd name="connsiteX2575" fmla="*/ 76869 w 2377881"/>
                <a:gd name="connsiteY2575" fmla="*/ 168315 h 509406"/>
                <a:gd name="connsiteX2576" fmla="*/ 2195610 w 2377881"/>
                <a:gd name="connsiteY2576" fmla="*/ 161076 h 509406"/>
                <a:gd name="connsiteX2577" fmla="*/ 2194563 w 2377881"/>
                <a:gd name="connsiteY2577" fmla="*/ 162314 h 509406"/>
                <a:gd name="connsiteX2578" fmla="*/ 2194943 w 2377881"/>
                <a:gd name="connsiteY2578" fmla="*/ 165743 h 509406"/>
                <a:gd name="connsiteX2579" fmla="*/ 2189895 w 2377881"/>
                <a:gd name="connsiteY2579" fmla="*/ 168029 h 509406"/>
                <a:gd name="connsiteX2580" fmla="*/ 2189229 w 2377881"/>
                <a:gd name="connsiteY2580" fmla="*/ 168410 h 509406"/>
                <a:gd name="connsiteX2581" fmla="*/ 2192181 w 2377881"/>
                <a:gd name="connsiteY2581" fmla="*/ 170410 h 509406"/>
                <a:gd name="connsiteX2582" fmla="*/ 2201611 w 2377881"/>
                <a:gd name="connsiteY2582" fmla="*/ 162695 h 509406"/>
                <a:gd name="connsiteX2583" fmla="*/ 2195610 w 2377881"/>
                <a:gd name="connsiteY2583" fmla="*/ 161076 h 509406"/>
                <a:gd name="connsiteX2584" fmla="*/ 178215 w 2377881"/>
                <a:gd name="connsiteY2584" fmla="*/ 146312 h 509406"/>
                <a:gd name="connsiteX2585" fmla="*/ 179549 w 2377881"/>
                <a:gd name="connsiteY2585" fmla="*/ 146503 h 509406"/>
                <a:gd name="connsiteX2586" fmla="*/ 175929 w 2377881"/>
                <a:gd name="connsiteY2586" fmla="*/ 151361 h 509406"/>
                <a:gd name="connsiteX2587" fmla="*/ 176406 w 2377881"/>
                <a:gd name="connsiteY2587" fmla="*/ 153837 h 509406"/>
                <a:gd name="connsiteX2588" fmla="*/ 172500 w 2377881"/>
                <a:gd name="connsiteY2588" fmla="*/ 153742 h 509406"/>
                <a:gd name="connsiteX2589" fmla="*/ 178215 w 2377881"/>
                <a:gd name="connsiteY2589" fmla="*/ 146312 h 509406"/>
                <a:gd name="connsiteX2590" fmla="*/ 2259237 w 2377881"/>
                <a:gd name="connsiteY2590" fmla="*/ 120500 h 509406"/>
                <a:gd name="connsiteX2591" fmla="*/ 2260284 w 2377881"/>
                <a:gd name="connsiteY2591" fmla="*/ 123072 h 509406"/>
                <a:gd name="connsiteX2592" fmla="*/ 2257713 w 2377881"/>
                <a:gd name="connsiteY2592" fmla="*/ 125644 h 509406"/>
                <a:gd name="connsiteX2593" fmla="*/ 2255903 w 2377881"/>
                <a:gd name="connsiteY2593" fmla="*/ 134597 h 509406"/>
                <a:gd name="connsiteX2594" fmla="*/ 2272858 w 2377881"/>
                <a:gd name="connsiteY2594" fmla="*/ 133645 h 509406"/>
                <a:gd name="connsiteX2595" fmla="*/ 2275143 w 2377881"/>
                <a:gd name="connsiteY2595" fmla="*/ 138026 h 509406"/>
                <a:gd name="connsiteX2596" fmla="*/ 2266857 w 2377881"/>
                <a:gd name="connsiteY2596" fmla="*/ 137074 h 509406"/>
                <a:gd name="connsiteX2597" fmla="*/ 2266190 w 2377881"/>
                <a:gd name="connsiteY2597" fmla="*/ 137645 h 509406"/>
                <a:gd name="connsiteX2598" fmla="*/ 2265904 w 2377881"/>
                <a:gd name="connsiteY2598" fmla="*/ 140407 h 509406"/>
                <a:gd name="connsiteX2599" fmla="*/ 2267904 w 2377881"/>
                <a:gd name="connsiteY2599" fmla="*/ 142884 h 509406"/>
                <a:gd name="connsiteX2600" fmla="*/ 2266571 w 2377881"/>
                <a:gd name="connsiteY2600" fmla="*/ 145360 h 509406"/>
                <a:gd name="connsiteX2601" fmla="*/ 2265714 w 2377881"/>
                <a:gd name="connsiteY2601" fmla="*/ 145646 h 509406"/>
                <a:gd name="connsiteX2602" fmla="*/ 2260475 w 2377881"/>
                <a:gd name="connsiteY2602" fmla="*/ 143360 h 509406"/>
                <a:gd name="connsiteX2603" fmla="*/ 2258665 w 2377881"/>
                <a:gd name="connsiteY2603" fmla="*/ 142979 h 509406"/>
                <a:gd name="connsiteX2604" fmla="*/ 2255427 w 2377881"/>
                <a:gd name="connsiteY2604" fmla="*/ 142312 h 509406"/>
                <a:gd name="connsiteX2605" fmla="*/ 2249045 w 2377881"/>
                <a:gd name="connsiteY2605" fmla="*/ 133168 h 509406"/>
                <a:gd name="connsiteX2606" fmla="*/ 2254665 w 2377881"/>
                <a:gd name="connsiteY2606" fmla="*/ 122119 h 509406"/>
                <a:gd name="connsiteX2607" fmla="*/ 2255903 w 2377881"/>
                <a:gd name="connsiteY2607" fmla="*/ 120881 h 509406"/>
                <a:gd name="connsiteX2608" fmla="*/ 2259237 w 2377881"/>
                <a:gd name="connsiteY2608" fmla="*/ 120500 h 509406"/>
                <a:gd name="connsiteX2609" fmla="*/ 266035 w 2377881"/>
                <a:gd name="connsiteY2609" fmla="*/ 117832 h 509406"/>
                <a:gd name="connsiteX2610" fmla="*/ 258796 w 2377881"/>
                <a:gd name="connsiteY2610" fmla="*/ 118213 h 509406"/>
                <a:gd name="connsiteX2611" fmla="*/ 258320 w 2377881"/>
                <a:gd name="connsiteY2611" fmla="*/ 118213 h 509406"/>
                <a:gd name="connsiteX2612" fmla="*/ 259082 w 2377881"/>
                <a:gd name="connsiteY2612" fmla="*/ 121357 h 509406"/>
                <a:gd name="connsiteX2613" fmla="*/ 259844 w 2377881"/>
                <a:gd name="connsiteY2613" fmla="*/ 121452 h 509406"/>
                <a:gd name="connsiteX2614" fmla="*/ 260701 w 2377881"/>
                <a:gd name="connsiteY2614" fmla="*/ 121547 h 509406"/>
                <a:gd name="connsiteX2615" fmla="*/ 264131 w 2377881"/>
                <a:gd name="connsiteY2615" fmla="*/ 124595 h 509406"/>
                <a:gd name="connsiteX2616" fmla="*/ 267083 w 2377881"/>
                <a:gd name="connsiteY2616" fmla="*/ 124500 h 509406"/>
                <a:gd name="connsiteX2617" fmla="*/ 270608 w 2377881"/>
                <a:gd name="connsiteY2617" fmla="*/ 124309 h 509406"/>
                <a:gd name="connsiteX2618" fmla="*/ 266035 w 2377881"/>
                <a:gd name="connsiteY2618" fmla="*/ 117832 h 509406"/>
                <a:gd name="connsiteX2619" fmla="*/ 223554 w 2377881"/>
                <a:gd name="connsiteY2619" fmla="*/ 110022 h 509406"/>
                <a:gd name="connsiteX2620" fmla="*/ 215743 w 2377881"/>
                <a:gd name="connsiteY2620" fmla="*/ 114880 h 509406"/>
                <a:gd name="connsiteX2621" fmla="*/ 220887 w 2377881"/>
                <a:gd name="connsiteY2621" fmla="*/ 116499 h 509406"/>
                <a:gd name="connsiteX2622" fmla="*/ 222887 w 2377881"/>
                <a:gd name="connsiteY2622" fmla="*/ 116213 h 509406"/>
                <a:gd name="connsiteX2623" fmla="*/ 230221 w 2377881"/>
                <a:gd name="connsiteY2623" fmla="*/ 115356 h 509406"/>
                <a:gd name="connsiteX2624" fmla="*/ 223554 w 2377881"/>
                <a:gd name="connsiteY2624" fmla="*/ 110022 h 509406"/>
                <a:gd name="connsiteX2625" fmla="*/ 252796 w 2377881"/>
                <a:gd name="connsiteY2625" fmla="*/ 107831 h 509406"/>
                <a:gd name="connsiteX2626" fmla="*/ 250033 w 2377881"/>
                <a:gd name="connsiteY2626" fmla="*/ 109165 h 509406"/>
                <a:gd name="connsiteX2627" fmla="*/ 251081 w 2377881"/>
                <a:gd name="connsiteY2627" fmla="*/ 111736 h 509406"/>
                <a:gd name="connsiteX2628" fmla="*/ 260225 w 2377881"/>
                <a:gd name="connsiteY2628" fmla="*/ 113927 h 509406"/>
                <a:gd name="connsiteX2629" fmla="*/ 263654 w 2377881"/>
                <a:gd name="connsiteY2629" fmla="*/ 114213 h 509406"/>
                <a:gd name="connsiteX2630" fmla="*/ 270036 w 2377881"/>
                <a:gd name="connsiteY2630" fmla="*/ 112403 h 509406"/>
                <a:gd name="connsiteX2631" fmla="*/ 258320 w 2377881"/>
                <a:gd name="connsiteY2631" fmla="*/ 108593 h 509406"/>
                <a:gd name="connsiteX2632" fmla="*/ 283752 w 2377881"/>
                <a:gd name="connsiteY2632" fmla="*/ 102783 h 509406"/>
                <a:gd name="connsiteX2633" fmla="*/ 280133 w 2377881"/>
                <a:gd name="connsiteY2633" fmla="*/ 102878 h 509406"/>
                <a:gd name="connsiteX2634" fmla="*/ 276799 w 2377881"/>
                <a:gd name="connsiteY2634" fmla="*/ 103450 h 509406"/>
                <a:gd name="connsiteX2635" fmla="*/ 276608 w 2377881"/>
                <a:gd name="connsiteY2635" fmla="*/ 109260 h 509406"/>
                <a:gd name="connsiteX2636" fmla="*/ 276323 w 2377881"/>
                <a:gd name="connsiteY2636" fmla="*/ 116975 h 509406"/>
                <a:gd name="connsiteX2637" fmla="*/ 278132 w 2377881"/>
                <a:gd name="connsiteY2637" fmla="*/ 118880 h 509406"/>
                <a:gd name="connsiteX2638" fmla="*/ 282228 w 2377881"/>
                <a:gd name="connsiteY2638" fmla="*/ 119928 h 509406"/>
                <a:gd name="connsiteX2639" fmla="*/ 285848 w 2377881"/>
                <a:gd name="connsiteY2639" fmla="*/ 115070 h 509406"/>
                <a:gd name="connsiteX2640" fmla="*/ 285371 w 2377881"/>
                <a:gd name="connsiteY2640" fmla="*/ 114213 h 509406"/>
                <a:gd name="connsiteX2641" fmla="*/ 284704 w 2377881"/>
                <a:gd name="connsiteY2641" fmla="*/ 108498 h 509406"/>
                <a:gd name="connsiteX2642" fmla="*/ 285848 w 2377881"/>
                <a:gd name="connsiteY2642" fmla="*/ 106117 h 509406"/>
                <a:gd name="connsiteX2643" fmla="*/ 283752 w 2377881"/>
                <a:gd name="connsiteY2643" fmla="*/ 102783 h 509406"/>
                <a:gd name="connsiteX2644" fmla="*/ 243366 w 2377881"/>
                <a:gd name="connsiteY2644" fmla="*/ 86781 h 509406"/>
                <a:gd name="connsiteX2645" fmla="*/ 234603 w 2377881"/>
                <a:gd name="connsiteY2645" fmla="*/ 91734 h 509406"/>
                <a:gd name="connsiteX2646" fmla="*/ 234317 w 2377881"/>
                <a:gd name="connsiteY2646" fmla="*/ 93639 h 509406"/>
                <a:gd name="connsiteX2647" fmla="*/ 233269 w 2377881"/>
                <a:gd name="connsiteY2647" fmla="*/ 95258 h 509406"/>
                <a:gd name="connsiteX2648" fmla="*/ 237175 w 2377881"/>
                <a:gd name="connsiteY2648" fmla="*/ 98782 h 509406"/>
                <a:gd name="connsiteX2649" fmla="*/ 237175 w 2377881"/>
                <a:gd name="connsiteY2649" fmla="*/ 96020 h 509406"/>
                <a:gd name="connsiteX2650" fmla="*/ 241556 w 2377881"/>
                <a:gd name="connsiteY2650" fmla="*/ 95068 h 509406"/>
                <a:gd name="connsiteX2651" fmla="*/ 243747 w 2377881"/>
                <a:gd name="connsiteY2651" fmla="*/ 95544 h 509406"/>
                <a:gd name="connsiteX2652" fmla="*/ 250415 w 2377881"/>
                <a:gd name="connsiteY2652" fmla="*/ 93067 h 509406"/>
                <a:gd name="connsiteX2653" fmla="*/ 249557 w 2377881"/>
                <a:gd name="connsiteY2653" fmla="*/ 91829 h 509406"/>
                <a:gd name="connsiteX2654" fmla="*/ 243366 w 2377881"/>
                <a:gd name="connsiteY2654" fmla="*/ 86781 h 509406"/>
                <a:gd name="connsiteX2655" fmla="*/ 261464 w 2377881"/>
                <a:gd name="connsiteY2655" fmla="*/ 86686 h 509406"/>
                <a:gd name="connsiteX2656" fmla="*/ 261178 w 2377881"/>
                <a:gd name="connsiteY2656" fmla="*/ 87067 h 509406"/>
                <a:gd name="connsiteX2657" fmla="*/ 255844 w 2377881"/>
                <a:gd name="connsiteY2657" fmla="*/ 91448 h 509406"/>
                <a:gd name="connsiteX2658" fmla="*/ 255272 w 2377881"/>
                <a:gd name="connsiteY2658" fmla="*/ 96115 h 509406"/>
                <a:gd name="connsiteX2659" fmla="*/ 259368 w 2377881"/>
                <a:gd name="connsiteY2659" fmla="*/ 96592 h 509406"/>
                <a:gd name="connsiteX2660" fmla="*/ 260701 w 2377881"/>
                <a:gd name="connsiteY2660" fmla="*/ 96211 h 509406"/>
                <a:gd name="connsiteX2661" fmla="*/ 268226 w 2377881"/>
                <a:gd name="connsiteY2661" fmla="*/ 96211 h 509406"/>
                <a:gd name="connsiteX2662" fmla="*/ 265369 w 2377881"/>
                <a:gd name="connsiteY2662" fmla="*/ 91734 h 509406"/>
                <a:gd name="connsiteX2663" fmla="*/ 263083 w 2377881"/>
                <a:gd name="connsiteY2663" fmla="*/ 90210 h 509406"/>
                <a:gd name="connsiteX2664" fmla="*/ 263464 w 2377881"/>
                <a:gd name="connsiteY2664" fmla="*/ 89257 h 509406"/>
                <a:gd name="connsiteX2665" fmla="*/ 263750 w 2377881"/>
                <a:gd name="connsiteY2665" fmla="*/ 88495 h 509406"/>
                <a:gd name="connsiteX2666" fmla="*/ 261464 w 2377881"/>
                <a:gd name="connsiteY2666" fmla="*/ 86686 h 509406"/>
                <a:gd name="connsiteX2667" fmla="*/ 2053211 w 2377881"/>
                <a:gd name="connsiteY2667" fmla="*/ 78208 h 509406"/>
                <a:gd name="connsiteX2668" fmla="*/ 2046925 w 2377881"/>
                <a:gd name="connsiteY2668" fmla="*/ 79923 h 509406"/>
                <a:gd name="connsiteX2669" fmla="*/ 2054735 w 2377881"/>
                <a:gd name="connsiteY2669" fmla="*/ 82209 h 509406"/>
                <a:gd name="connsiteX2670" fmla="*/ 2053211 w 2377881"/>
                <a:gd name="connsiteY2670" fmla="*/ 78208 h 509406"/>
                <a:gd name="connsiteX2671" fmla="*/ 2078453 w 2377881"/>
                <a:gd name="connsiteY2671" fmla="*/ 69731 h 509406"/>
                <a:gd name="connsiteX2672" fmla="*/ 2074738 w 2377881"/>
                <a:gd name="connsiteY2672" fmla="*/ 72017 h 509406"/>
                <a:gd name="connsiteX2673" fmla="*/ 2069975 w 2377881"/>
                <a:gd name="connsiteY2673" fmla="*/ 72779 h 509406"/>
                <a:gd name="connsiteX2674" fmla="*/ 2069689 w 2377881"/>
                <a:gd name="connsiteY2674" fmla="*/ 74589 h 509406"/>
                <a:gd name="connsiteX2675" fmla="*/ 2072357 w 2377881"/>
                <a:gd name="connsiteY2675" fmla="*/ 76018 h 509406"/>
                <a:gd name="connsiteX2676" fmla="*/ 2081405 w 2377881"/>
                <a:gd name="connsiteY2676" fmla="*/ 73732 h 509406"/>
                <a:gd name="connsiteX2677" fmla="*/ 2081786 w 2377881"/>
                <a:gd name="connsiteY2677" fmla="*/ 73732 h 509406"/>
                <a:gd name="connsiteX2678" fmla="*/ 2079119 w 2377881"/>
                <a:gd name="connsiteY2678" fmla="*/ 71922 h 509406"/>
                <a:gd name="connsiteX2679" fmla="*/ 2078453 w 2377881"/>
                <a:gd name="connsiteY2679" fmla="*/ 69731 h 509406"/>
                <a:gd name="connsiteX2680" fmla="*/ 313375 w 2377881"/>
                <a:gd name="connsiteY2680" fmla="*/ 68398 h 509406"/>
                <a:gd name="connsiteX2681" fmla="*/ 306898 w 2377881"/>
                <a:gd name="connsiteY2681" fmla="*/ 74494 h 509406"/>
                <a:gd name="connsiteX2682" fmla="*/ 311946 w 2377881"/>
                <a:gd name="connsiteY2682" fmla="*/ 75541 h 509406"/>
                <a:gd name="connsiteX2683" fmla="*/ 313375 w 2377881"/>
                <a:gd name="connsiteY2683" fmla="*/ 68398 h 509406"/>
                <a:gd name="connsiteX2684" fmla="*/ 439962 w 2377881"/>
                <a:gd name="connsiteY2684" fmla="*/ 57444 h 509406"/>
                <a:gd name="connsiteX2685" fmla="*/ 435961 w 2377881"/>
                <a:gd name="connsiteY2685" fmla="*/ 58587 h 509406"/>
                <a:gd name="connsiteX2686" fmla="*/ 433771 w 2377881"/>
                <a:gd name="connsiteY2686" fmla="*/ 64778 h 509406"/>
                <a:gd name="connsiteX2687" fmla="*/ 438628 w 2377881"/>
                <a:gd name="connsiteY2687" fmla="*/ 62111 h 509406"/>
                <a:gd name="connsiteX2688" fmla="*/ 441962 w 2377881"/>
                <a:gd name="connsiteY2688" fmla="*/ 61254 h 509406"/>
                <a:gd name="connsiteX2689" fmla="*/ 442915 w 2377881"/>
                <a:gd name="connsiteY2689" fmla="*/ 58587 h 509406"/>
                <a:gd name="connsiteX2690" fmla="*/ 439962 w 2377881"/>
                <a:gd name="connsiteY2690" fmla="*/ 57444 h 509406"/>
                <a:gd name="connsiteX2691" fmla="*/ 514353 w 2377881"/>
                <a:gd name="connsiteY2691" fmla="*/ 40299 h 509406"/>
                <a:gd name="connsiteX2692" fmla="*/ 518734 w 2377881"/>
                <a:gd name="connsiteY2692" fmla="*/ 40394 h 509406"/>
                <a:gd name="connsiteX2693" fmla="*/ 523307 w 2377881"/>
                <a:gd name="connsiteY2693" fmla="*/ 40489 h 509406"/>
                <a:gd name="connsiteX2694" fmla="*/ 535784 w 2377881"/>
                <a:gd name="connsiteY2694" fmla="*/ 45252 h 509406"/>
                <a:gd name="connsiteX2695" fmla="*/ 534927 w 2377881"/>
                <a:gd name="connsiteY2695" fmla="*/ 46204 h 509406"/>
                <a:gd name="connsiteX2696" fmla="*/ 532832 w 2377881"/>
                <a:gd name="connsiteY2696" fmla="*/ 48681 h 509406"/>
                <a:gd name="connsiteX2697" fmla="*/ 532546 w 2377881"/>
                <a:gd name="connsiteY2697" fmla="*/ 53158 h 509406"/>
                <a:gd name="connsiteX2698" fmla="*/ 531974 w 2377881"/>
                <a:gd name="connsiteY2698" fmla="*/ 48586 h 509406"/>
                <a:gd name="connsiteX2699" fmla="*/ 527878 w 2377881"/>
                <a:gd name="connsiteY2699" fmla="*/ 48967 h 509406"/>
                <a:gd name="connsiteX2700" fmla="*/ 524926 w 2377881"/>
                <a:gd name="connsiteY2700" fmla="*/ 49253 h 509406"/>
                <a:gd name="connsiteX2701" fmla="*/ 520068 w 2377881"/>
                <a:gd name="connsiteY2701" fmla="*/ 48014 h 509406"/>
                <a:gd name="connsiteX2702" fmla="*/ 514353 w 2377881"/>
                <a:gd name="connsiteY2702" fmla="*/ 40299 h 509406"/>
                <a:gd name="connsiteX2703" fmla="*/ 1565246 w 2377881"/>
                <a:gd name="connsiteY2703" fmla="*/ 3247 h 509406"/>
                <a:gd name="connsiteX2704" fmla="*/ 1567913 w 2377881"/>
                <a:gd name="connsiteY2704" fmla="*/ 4580 h 509406"/>
                <a:gd name="connsiteX2705" fmla="*/ 1569628 w 2377881"/>
                <a:gd name="connsiteY2705" fmla="*/ 6009 h 509406"/>
                <a:gd name="connsiteX2706" fmla="*/ 1580391 w 2377881"/>
                <a:gd name="connsiteY2706" fmla="*/ 3437 h 509406"/>
                <a:gd name="connsiteX2707" fmla="*/ 1580105 w 2377881"/>
                <a:gd name="connsiteY2707" fmla="*/ 8390 h 509406"/>
                <a:gd name="connsiteX2708" fmla="*/ 1580010 w 2377881"/>
                <a:gd name="connsiteY2708" fmla="*/ 10391 h 509406"/>
                <a:gd name="connsiteX2709" fmla="*/ 1576295 w 2377881"/>
                <a:gd name="connsiteY2709" fmla="*/ 17630 h 509406"/>
                <a:gd name="connsiteX2710" fmla="*/ 1574580 w 2377881"/>
                <a:gd name="connsiteY2710" fmla="*/ 12772 h 509406"/>
                <a:gd name="connsiteX2711" fmla="*/ 1572675 w 2377881"/>
                <a:gd name="connsiteY2711" fmla="*/ 7438 h 509406"/>
                <a:gd name="connsiteX2712" fmla="*/ 1561817 w 2377881"/>
                <a:gd name="connsiteY2712" fmla="*/ 12200 h 509406"/>
                <a:gd name="connsiteX2713" fmla="*/ 1556483 w 2377881"/>
                <a:gd name="connsiteY2713" fmla="*/ 10105 h 509406"/>
                <a:gd name="connsiteX2714" fmla="*/ 1554292 w 2377881"/>
                <a:gd name="connsiteY2714" fmla="*/ 8105 h 509406"/>
                <a:gd name="connsiteX2715" fmla="*/ 1553816 w 2377881"/>
                <a:gd name="connsiteY2715" fmla="*/ 7724 h 509406"/>
                <a:gd name="connsiteX2716" fmla="*/ 1561436 w 2377881"/>
                <a:gd name="connsiteY2716" fmla="*/ 4009 h 509406"/>
                <a:gd name="connsiteX2717" fmla="*/ 2200659 w 2377881"/>
                <a:gd name="connsiteY2717" fmla="*/ 2961 h 509406"/>
                <a:gd name="connsiteX2718" fmla="*/ 2206183 w 2377881"/>
                <a:gd name="connsiteY2718" fmla="*/ 5152 h 509406"/>
                <a:gd name="connsiteX2719" fmla="*/ 2206183 w 2377881"/>
                <a:gd name="connsiteY2719" fmla="*/ 5724 h 509406"/>
                <a:gd name="connsiteX2720" fmla="*/ 2208755 w 2377881"/>
                <a:gd name="connsiteY2720" fmla="*/ 5533 h 509406"/>
                <a:gd name="connsiteX2721" fmla="*/ 2213136 w 2377881"/>
                <a:gd name="connsiteY2721" fmla="*/ 3342 h 509406"/>
                <a:gd name="connsiteX2722" fmla="*/ 2211708 w 2377881"/>
                <a:gd name="connsiteY2722" fmla="*/ 10772 h 509406"/>
                <a:gd name="connsiteX2723" fmla="*/ 2208565 w 2377881"/>
                <a:gd name="connsiteY2723" fmla="*/ 12105 h 509406"/>
                <a:gd name="connsiteX2724" fmla="*/ 2206088 w 2377881"/>
                <a:gd name="connsiteY2724" fmla="*/ 13248 h 509406"/>
                <a:gd name="connsiteX2725" fmla="*/ 2202659 w 2377881"/>
                <a:gd name="connsiteY2725" fmla="*/ 7914 h 509406"/>
                <a:gd name="connsiteX2726" fmla="*/ 2198564 w 2377881"/>
                <a:gd name="connsiteY2726" fmla="*/ 5628 h 509406"/>
                <a:gd name="connsiteX2727" fmla="*/ 2200659 w 2377881"/>
                <a:gd name="connsiteY2727" fmla="*/ 2961 h 509406"/>
                <a:gd name="connsiteX2728" fmla="*/ 2164178 w 2377881"/>
                <a:gd name="connsiteY2728" fmla="*/ 865 h 509406"/>
                <a:gd name="connsiteX2729" fmla="*/ 2177132 w 2377881"/>
                <a:gd name="connsiteY2729" fmla="*/ 3056 h 509406"/>
                <a:gd name="connsiteX2730" fmla="*/ 2178655 w 2377881"/>
                <a:gd name="connsiteY2730" fmla="*/ 2770 h 509406"/>
                <a:gd name="connsiteX2731" fmla="*/ 2180941 w 2377881"/>
                <a:gd name="connsiteY2731" fmla="*/ 2389 h 509406"/>
                <a:gd name="connsiteX2732" fmla="*/ 2183989 w 2377881"/>
                <a:gd name="connsiteY2732" fmla="*/ 4199 h 509406"/>
                <a:gd name="connsiteX2733" fmla="*/ 2183704 w 2377881"/>
                <a:gd name="connsiteY2733" fmla="*/ 4961 h 509406"/>
                <a:gd name="connsiteX2734" fmla="*/ 2183418 w 2377881"/>
                <a:gd name="connsiteY2734" fmla="*/ 5818 h 509406"/>
                <a:gd name="connsiteX2735" fmla="*/ 2187514 w 2377881"/>
                <a:gd name="connsiteY2735" fmla="*/ 7819 h 509406"/>
                <a:gd name="connsiteX2736" fmla="*/ 2188371 w 2377881"/>
                <a:gd name="connsiteY2736" fmla="*/ 7152 h 509406"/>
                <a:gd name="connsiteX2737" fmla="*/ 2193800 w 2377881"/>
                <a:gd name="connsiteY2737" fmla="*/ 7247 h 509406"/>
                <a:gd name="connsiteX2738" fmla="*/ 2195800 w 2377881"/>
                <a:gd name="connsiteY2738" fmla="*/ 11438 h 509406"/>
                <a:gd name="connsiteX2739" fmla="*/ 2195896 w 2377881"/>
                <a:gd name="connsiteY2739" fmla="*/ 15248 h 509406"/>
                <a:gd name="connsiteX2740" fmla="*/ 2198563 w 2377881"/>
                <a:gd name="connsiteY2740" fmla="*/ 16772 h 509406"/>
                <a:gd name="connsiteX2741" fmla="*/ 2198277 w 2377881"/>
                <a:gd name="connsiteY2741" fmla="*/ 22011 h 509406"/>
                <a:gd name="connsiteX2742" fmla="*/ 2189323 w 2377881"/>
                <a:gd name="connsiteY2742" fmla="*/ 37822 h 509406"/>
                <a:gd name="connsiteX2743" fmla="*/ 2199611 w 2377881"/>
                <a:gd name="connsiteY2743" fmla="*/ 37632 h 509406"/>
                <a:gd name="connsiteX2744" fmla="*/ 2200182 w 2377881"/>
                <a:gd name="connsiteY2744" fmla="*/ 37632 h 509406"/>
                <a:gd name="connsiteX2745" fmla="*/ 2199134 w 2377881"/>
                <a:gd name="connsiteY2745" fmla="*/ 45919 h 509406"/>
                <a:gd name="connsiteX2746" fmla="*/ 2188943 w 2377881"/>
                <a:gd name="connsiteY2746" fmla="*/ 54205 h 509406"/>
                <a:gd name="connsiteX2747" fmla="*/ 2187514 w 2377881"/>
                <a:gd name="connsiteY2747" fmla="*/ 57158 h 509406"/>
                <a:gd name="connsiteX2748" fmla="*/ 2181608 w 2377881"/>
                <a:gd name="connsiteY2748" fmla="*/ 63349 h 509406"/>
                <a:gd name="connsiteX2749" fmla="*/ 2177894 w 2377881"/>
                <a:gd name="connsiteY2749" fmla="*/ 61730 h 509406"/>
                <a:gd name="connsiteX2750" fmla="*/ 2177036 w 2377881"/>
                <a:gd name="connsiteY2750" fmla="*/ 61349 h 509406"/>
                <a:gd name="connsiteX2751" fmla="*/ 2172655 w 2377881"/>
                <a:gd name="connsiteY2751" fmla="*/ 65731 h 509406"/>
                <a:gd name="connsiteX2752" fmla="*/ 2179989 w 2377881"/>
                <a:gd name="connsiteY2752" fmla="*/ 72779 h 509406"/>
                <a:gd name="connsiteX2753" fmla="*/ 2181990 w 2377881"/>
                <a:gd name="connsiteY2753" fmla="*/ 67064 h 509406"/>
                <a:gd name="connsiteX2754" fmla="*/ 2185228 w 2377881"/>
                <a:gd name="connsiteY2754" fmla="*/ 67445 h 509406"/>
                <a:gd name="connsiteX2755" fmla="*/ 2192371 w 2377881"/>
                <a:gd name="connsiteY2755" fmla="*/ 71065 h 509406"/>
                <a:gd name="connsiteX2756" fmla="*/ 2197134 w 2377881"/>
                <a:gd name="connsiteY2756" fmla="*/ 70684 h 509406"/>
                <a:gd name="connsiteX2757" fmla="*/ 2200849 w 2377881"/>
                <a:gd name="connsiteY2757" fmla="*/ 76780 h 509406"/>
                <a:gd name="connsiteX2758" fmla="*/ 2200563 w 2377881"/>
                <a:gd name="connsiteY2758" fmla="*/ 76970 h 509406"/>
                <a:gd name="connsiteX2759" fmla="*/ 2201040 w 2377881"/>
                <a:gd name="connsiteY2759" fmla="*/ 81352 h 509406"/>
                <a:gd name="connsiteX2760" fmla="*/ 2202182 w 2377881"/>
                <a:gd name="connsiteY2760" fmla="*/ 81542 h 509406"/>
                <a:gd name="connsiteX2761" fmla="*/ 2206659 w 2377881"/>
                <a:gd name="connsiteY2761" fmla="*/ 79161 h 509406"/>
                <a:gd name="connsiteX2762" fmla="*/ 2206469 w 2377881"/>
                <a:gd name="connsiteY2762" fmla="*/ 79923 h 509406"/>
                <a:gd name="connsiteX2763" fmla="*/ 2203897 w 2377881"/>
                <a:gd name="connsiteY2763" fmla="*/ 85352 h 509406"/>
                <a:gd name="connsiteX2764" fmla="*/ 2202659 w 2377881"/>
                <a:gd name="connsiteY2764" fmla="*/ 87352 h 509406"/>
                <a:gd name="connsiteX2765" fmla="*/ 2209802 w 2377881"/>
                <a:gd name="connsiteY2765" fmla="*/ 93544 h 509406"/>
                <a:gd name="connsiteX2766" fmla="*/ 2204373 w 2377881"/>
                <a:gd name="connsiteY2766" fmla="*/ 94210 h 509406"/>
                <a:gd name="connsiteX2767" fmla="*/ 2198563 w 2377881"/>
                <a:gd name="connsiteY2767" fmla="*/ 90877 h 509406"/>
                <a:gd name="connsiteX2768" fmla="*/ 2198563 w 2377881"/>
                <a:gd name="connsiteY2768" fmla="*/ 90686 h 509406"/>
                <a:gd name="connsiteX2769" fmla="*/ 2196086 w 2377881"/>
                <a:gd name="connsiteY2769" fmla="*/ 92305 h 509406"/>
                <a:gd name="connsiteX2770" fmla="*/ 2198754 w 2377881"/>
                <a:gd name="connsiteY2770" fmla="*/ 100687 h 509406"/>
                <a:gd name="connsiteX2771" fmla="*/ 2203611 w 2377881"/>
                <a:gd name="connsiteY2771" fmla="*/ 98687 h 509406"/>
                <a:gd name="connsiteX2772" fmla="*/ 2215898 w 2377881"/>
                <a:gd name="connsiteY2772" fmla="*/ 100402 h 509406"/>
                <a:gd name="connsiteX2773" fmla="*/ 2216279 w 2377881"/>
                <a:gd name="connsiteY2773" fmla="*/ 101068 h 509406"/>
                <a:gd name="connsiteX2774" fmla="*/ 2220661 w 2377881"/>
                <a:gd name="connsiteY2774" fmla="*/ 103259 h 509406"/>
                <a:gd name="connsiteX2775" fmla="*/ 2211803 w 2377881"/>
                <a:gd name="connsiteY2775" fmla="*/ 112213 h 509406"/>
                <a:gd name="connsiteX2776" fmla="*/ 2202659 w 2377881"/>
                <a:gd name="connsiteY2776" fmla="*/ 110974 h 509406"/>
                <a:gd name="connsiteX2777" fmla="*/ 2201516 w 2377881"/>
                <a:gd name="connsiteY2777" fmla="*/ 110784 h 509406"/>
                <a:gd name="connsiteX2778" fmla="*/ 2202373 w 2377881"/>
                <a:gd name="connsiteY2778" fmla="*/ 111736 h 509406"/>
                <a:gd name="connsiteX2779" fmla="*/ 2205516 w 2377881"/>
                <a:gd name="connsiteY2779" fmla="*/ 115832 h 509406"/>
                <a:gd name="connsiteX2780" fmla="*/ 2208850 w 2377881"/>
                <a:gd name="connsiteY2780" fmla="*/ 118594 h 509406"/>
                <a:gd name="connsiteX2781" fmla="*/ 2212088 w 2377881"/>
                <a:gd name="connsiteY2781" fmla="*/ 125357 h 509406"/>
                <a:gd name="connsiteX2782" fmla="*/ 2219613 w 2377881"/>
                <a:gd name="connsiteY2782" fmla="*/ 123166 h 509406"/>
                <a:gd name="connsiteX2783" fmla="*/ 2221042 w 2377881"/>
                <a:gd name="connsiteY2783" fmla="*/ 121357 h 509406"/>
                <a:gd name="connsiteX2784" fmla="*/ 2226090 w 2377881"/>
                <a:gd name="connsiteY2784" fmla="*/ 119642 h 509406"/>
                <a:gd name="connsiteX2785" fmla="*/ 2230948 w 2377881"/>
                <a:gd name="connsiteY2785" fmla="*/ 122690 h 509406"/>
                <a:gd name="connsiteX2786" fmla="*/ 2241330 w 2377881"/>
                <a:gd name="connsiteY2786" fmla="*/ 119356 h 509406"/>
                <a:gd name="connsiteX2787" fmla="*/ 2247236 w 2377881"/>
                <a:gd name="connsiteY2787" fmla="*/ 128405 h 509406"/>
                <a:gd name="connsiteX2788" fmla="*/ 2243331 w 2377881"/>
                <a:gd name="connsiteY2788" fmla="*/ 132501 h 509406"/>
                <a:gd name="connsiteX2789" fmla="*/ 2244759 w 2377881"/>
                <a:gd name="connsiteY2789" fmla="*/ 134692 h 509406"/>
                <a:gd name="connsiteX2790" fmla="*/ 2242473 w 2377881"/>
                <a:gd name="connsiteY2790" fmla="*/ 138121 h 509406"/>
                <a:gd name="connsiteX2791" fmla="*/ 2237997 w 2377881"/>
                <a:gd name="connsiteY2791" fmla="*/ 138025 h 509406"/>
                <a:gd name="connsiteX2792" fmla="*/ 2232853 w 2377881"/>
                <a:gd name="connsiteY2792" fmla="*/ 146122 h 509406"/>
                <a:gd name="connsiteX2793" fmla="*/ 2234758 w 2377881"/>
                <a:gd name="connsiteY2793" fmla="*/ 147931 h 509406"/>
                <a:gd name="connsiteX2794" fmla="*/ 2231900 w 2377881"/>
                <a:gd name="connsiteY2794" fmla="*/ 149551 h 509406"/>
                <a:gd name="connsiteX2795" fmla="*/ 2225233 w 2377881"/>
                <a:gd name="connsiteY2795" fmla="*/ 149551 h 509406"/>
                <a:gd name="connsiteX2796" fmla="*/ 2217898 w 2377881"/>
                <a:gd name="connsiteY2796" fmla="*/ 148503 h 509406"/>
                <a:gd name="connsiteX2797" fmla="*/ 2216470 w 2377881"/>
                <a:gd name="connsiteY2797" fmla="*/ 147646 h 509406"/>
                <a:gd name="connsiteX2798" fmla="*/ 2212279 w 2377881"/>
                <a:gd name="connsiteY2798" fmla="*/ 148598 h 509406"/>
                <a:gd name="connsiteX2799" fmla="*/ 2221804 w 2377881"/>
                <a:gd name="connsiteY2799" fmla="*/ 152789 h 509406"/>
                <a:gd name="connsiteX2800" fmla="*/ 2226757 w 2377881"/>
                <a:gd name="connsiteY2800" fmla="*/ 152980 h 509406"/>
                <a:gd name="connsiteX2801" fmla="*/ 2227805 w 2377881"/>
                <a:gd name="connsiteY2801" fmla="*/ 153075 h 509406"/>
                <a:gd name="connsiteX2802" fmla="*/ 2228186 w 2377881"/>
                <a:gd name="connsiteY2802" fmla="*/ 156218 h 509406"/>
                <a:gd name="connsiteX2803" fmla="*/ 2219708 w 2377881"/>
                <a:gd name="connsiteY2803" fmla="*/ 157266 h 509406"/>
                <a:gd name="connsiteX2804" fmla="*/ 2219613 w 2377881"/>
                <a:gd name="connsiteY2804" fmla="*/ 159933 h 509406"/>
                <a:gd name="connsiteX2805" fmla="*/ 2219518 w 2377881"/>
                <a:gd name="connsiteY2805" fmla="*/ 164886 h 509406"/>
                <a:gd name="connsiteX2806" fmla="*/ 2213041 w 2377881"/>
                <a:gd name="connsiteY2806" fmla="*/ 161457 h 509406"/>
                <a:gd name="connsiteX2807" fmla="*/ 2208850 w 2377881"/>
                <a:gd name="connsiteY2807" fmla="*/ 158599 h 509406"/>
                <a:gd name="connsiteX2808" fmla="*/ 2207326 w 2377881"/>
                <a:gd name="connsiteY2808" fmla="*/ 159933 h 509406"/>
                <a:gd name="connsiteX2809" fmla="*/ 2206754 w 2377881"/>
                <a:gd name="connsiteY2809" fmla="*/ 164886 h 509406"/>
                <a:gd name="connsiteX2810" fmla="*/ 2207612 w 2377881"/>
                <a:gd name="connsiteY2810" fmla="*/ 167553 h 509406"/>
                <a:gd name="connsiteX2811" fmla="*/ 2221137 w 2377881"/>
                <a:gd name="connsiteY2811" fmla="*/ 168791 h 509406"/>
                <a:gd name="connsiteX2812" fmla="*/ 2219232 w 2377881"/>
                <a:gd name="connsiteY2812" fmla="*/ 171744 h 509406"/>
                <a:gd name="connsiteX2813" fmla="*/ 2216565 w 2377881"/>
                <a:gd name="connsiteY2813" fmla="*/ 175744 h 509406"/>
                <a:gd name="connsiteX2814" fmla="*/ 2221994 w 2377881"/>
                <a:gd name="connsiteY2814" fmla="*/ 182126 h 509406"/>
                <a:gd name="connsiteX2815" fmla="*/ 2222852 w 2377881"/>
                <a:gd name="connsiteY2815" fmla="*/ 179935 h 509406"/>
                <a:gd name="connsiteX2816" fmla="*/ 2228662 w 2377881"/>
                <a:gd name="connsiteY2816" fmla="*/ 166315 h 509406"/>
                <a:gd name="connsiteX2817" fmla="*/ 2232567 w 2377881"/>
                <a:gd name="connsiteY2817" fmla="*/ 166886 h 509406"/>
                <a:gd name="connsiteX2818" fmla="*/ 2234758 w 2377881"/>
                <a:gd name="connsiteY2818" fmla="*/ 167648 h 509406"/>
                <a:gd name="connsiteX2819" fmla="*/ 2253522 w 2377881"/>
                <a:gd name="connsiteY2819" fmla="*/ 169648 h 509406"/>
                <a:gd name="connsiteX2820" fmla="*/ 2257714 w 2377881"/>
                <a:gd name="connsiteY2820" fmla="*/ 170717 h 509406"/>
                <a:gd name="connsiteX2821" fmla="*/ 2250760 w 2377881"/>
                <a:gd name="connsiteY2821" fmla="*/ 173458 h 509406"/>
                <a:gd name="connsiteX2822" fmla="*/ 2246855 w 2377881"/>
                <a:gd name="connsiteY2822" fmla="*/ 173554 h 509406"/>
                <a:gd name="connsiteX2823" fmla="*/ 2242568 w 2377881"/>
                <a:gd name="connsiteY2823" fmla="*/ 172696 h 509406"/>
                <a:gd name="connsiteX2824" fmla="*/ 2235520 w 2377881"/>
                <a:gd name="connsiteY2824" fmla="*/ 174697 h 509406"/>
                <a:gd name="connsiteX2825" fmla="*/ 2237615 w 2377881"/>
                <a:gd name="connsiteY2825" fmla="*/ 178030 h 509406"/>
                <a:gd name="connsiteX2826" fmla="*/ 2244759 w 2377881"/>
                <a:gd name="connsiteY2826" fmla="*/ 176887 h 509406"/>
                <a:gd name="connsiteX2827" fmla="*/ 2251046 w 2377881"/>
                <a:gd name="connsiteY2827" fmla="*/ 178983 h 509406"/>
                <a:gd name="connsiteX2828" fmla="*/ 2255332 w 2377881"/>
                <a:gd name="connsiteY2828" fmla="*/ 178411 h 509406"/>
                <a:gd name="connsiteX2829" fmla="*/ 2259809 w 2377881"/>
                <a:gd name="connsiteY2829" fmla="*/ 177840 h 509406"/>
                <a:gd name="connsiteX2830" fmla="*/ 2269714 w 2377881"/>
                <a:gd name="connsiteY2830" fmla="*/ 184031 h 509406"/>
                <a:gd name="connsiteX2831" fmla="*/ 2279716 w 2377881"/>
                <a:gd name="connsiteY2831" fmla="*/ 196795 h 509406"/>
                <a:gd name="connsiteX2832" fmla="*/ 2286574 w 2377881"/>
                <a:gd name="connsiteY2832" fmla="*/ 193842 h 509406"/>
                <a:gd name="connsiteX2833" fmla="*/ 2289241 w 2377881"/>
                <a:gd name="connsiteY2833" fmla="*/ 194032 h 509406"/>
                <a:gd name="connsiteX2834" fmla="*/ 2293337 w 2377881"/>
                <a:gd name="connsiteY2834" fmla="*/ 194794 h 509406"/>
                <a:gd name="connsiteX2835" fmla="*/ 2308957 w 2377881"/>
                <a:gd name="connsiteY2835" fmla="*/ 196318 h 509406"/>
                <a:gd name="connsiteX2836" fmla="*/ 2312672 w 2377881"/>
                <a:gd name="connsiteY2836" fmla="*/ 196985 h 509406"/>
                <a:gd name="connsiteX2837" fmla="*/ 2313244 w 2377881"/>
                <a:gd name="connsiteY2837" fmla="*/ 197080 h 509406"/>
                <a:gd name="connsiteX2838" fmla="*/ 2320197 w 2377881"/>
                <a:gd name="connsiteY2838" fmla="*/ 195842 h 509406"/>
                <a:gd name="connsiteX2839" fmla="*/ 2321816 w 2377881"/>
                <a:gd name="connsiteY2839" fmla="*/ 197557 h 509406"/>
                <a:gd name="connsiteX2840" fmla="*/ 2323722 w 2377881"/>
                <a:gd name="connsiteY2840" fmla="*/ 199557 h 509406"/>
                <a:gd name="connsiteX2841" fmla="*/ 2327436 w 2377881"/>
                <a:gd name="connsiteY2841" fmla="*/ 205558 h 509406"/>
                <a:gd name="connsiteX2842" fmla="*/ 2326484 w 2377881"/>
                <a:gd name="connsiteY2842" fmla="*/ 210130 h 509406"/>
                <a:gd name="connsiteX2843" fmla="*/ 2332770 w 2377881"/>
                <a:gd name="connsiteY2843" fmla="*/ 211558 h 509406"/>
                <a:gd name="connsiteX2844" fmla="*/ 2347439 w 2377881"/>
                <a:gd name="connsiteY2844" fmla="*/ 207939 h 509406"/>
                <a:gd name="connsiteX2845" fmla="*/ 2343819 w 2377881"/>
                <a:gd name="connsiteY2845" fmla="*/ 203653 h 509406"/>
                <a:gd name="connsiteX2846" fmla="*/ 2339247 w 2377881"/>
                <a:gd name="connsiteY2846" fmla="*/ 207748 h 509406"/>
                <a:gd name="connsiteX2847" fmla="*/ 2336771 w 2377881"/>
                <a:gd name="connsiteY2847" fmla="*/ 207463 h 509406"/>
                <a:gd name="connsiteX2848" fmla="*/ 2334770 w 2377881"/>
                <a:gd name="connsiteY2848" fmla="*/ 207272 h 509406"/>
                <a:gd name="connsiteX2849" fmla="*/ 2328770 w 2377881"/>
                <a:gd name="connsiteY2849" fmla="*/ 201652 h 509406"/>
                <a:gd name="connsiteX2850" fmla="*/ 2330484 w 2377881"/>
                <a:gd name="connsiteY2850" fmla="*/ 199176 h 509406"/>
                <a:gd name="connsiteX2851" fmla="*/ 2333723 w 2377881"/>
                <a:gd name="connsiteY2851" fmla="*/ 197080 h 509406"/>
                <a:gd name="connsiteX2852" fmla="*/ 2336294 w 2377881"/>
                <a:gd name="connsiteY2852" fmla="*/ 196223 h 509406"/>
                <a:gd name="connsiteX2853" fmla="*/ 2342962 w 2377881"/>
                <a:gd name="connsiteY2853" fmla="*/ 196890 h 509406"/>
                <a:gd name="connsiteX2854" fmla="*/ 2348010 w 2377881"/>
                <a:gd name="connsiteY2854" fmla="*/ 200319 h 509406"/>
                <a:gd name="connsiteX2855" fmla="*/ 2358678 w 2377881"/>
                <a:gd name="connsiteY2855" fmla="*/ 197938 h 509406"/>
                <a:gd name="connsiteX2856" fmla="*/ 2365060 w 2377881"/>
                <a:gd name="connsiteY2856" fmla="*/ 202319 h 509406"/>
                <a:gd name="connsiteX2857" fmla="*/ 2358773 w 2377881"/>
                <a:gd name="connsiteY2857" fmla="*/ 212987 h 509406"/>
                <a:gd name="connsiteX2858" fmla="*/ 2354487 w 2377881"/>
                <a:gd name="connsiteY2858" fmla="*/ 215464 h 509406"/>
                <a:gd name="connsiteX2859" fmla="*/ 2353440 w 2377881"/>
                <a:gd name="connsiteY2859" fmla="*/ 218226 h 509406"/>
                <a:gd name="connsiteX2860" fmla="*/ 2349915 w 2377881"/>
                <a:gd name="connsiteY2860" fmla="*/ 222417 h 509406"/>
                <a:gd name="connsiteX2861" fmla="*/ 2351344 w 2377881"/>
                <a:gd name="connsiteY2861" fmla="*/ 227941 h 509406"/>
                <a:gd name="connsiteX2862" fmla="*/ 2343724 w 2377881"/>
                <a:gd name="connsiteY2862" fmla="*/ 227560 h 509406"/>
                <a:gd name="connsiteX2863" fmla="*/ 2343438 w 2377881"/>
                <a:gd name="connsiteY2863" fmla="*/ 230513 h 509406"/>
                <a:gd name="connsiteX2864" fmla="*/ 2348867 w 2377881"/>
                <a:gd name="connsiteY2864" fmla="*/ 232323 h 509406"/>
                <a:gd name="connsiteX2865" fmla="*/ 2351058 w 2377881"/>
                <a:gd name="connsiteY2865" fmla="*/ 233656 h 509406"/>
                <a:gd name="connsiteX2866" fmla="*/ 2353725 w 2377881"/>
                <a:gd name="connsiteY2866" fmla="*/ 235276 h 509406"/>
                <a:gd name="connsiteX2867" fmla="*/ 2365060 w 2377881"/>
                <a:gd name="connsiteY2867" fmla="*/ 230418 h 509406"/>
                <a:gd name="connsiteX2868" fmla="*/ 2367727 w 2377881"/>
                <a:gd name="connsiteY2868" fmla="*/ 232513 h 509406"/>
                <a:gd name="connsiteX2869" fmla="*/ 2372966 w 2377881"/>
                <a:gd name="connsiteY2869" fmla="*/ 234609 h 509406"/>
                <a:gd name="connsiteX2870" fmla="*/ 2374585 w 2377881"/>
                <a:gd name="connsiteY2870" fmla="*/ 234609 h 509406"/>
                <a:gd name="connsiteX2871" fmla="*/ 2377823 w 2377881"/>
                <a:gd name="connsiteY2871" fmla="*/ 234799 h 509406"/>
                <a:gd name="connsiteX2872" fmla="*/ 2374680 w 2377881"/>
                <a:gd name="connsiteY2872" fmla="*/ 242991 h 509406"/>
                <a:gd name="connsiteX2873" fmla="*/ 2367060 w 2377881"/>
                <a:gd name="connsiteY2873" fmla="*/ 241753 h 509406"/>
                <a:gd name="connsiteX2874" fmla="*/ 2360964 w 2377881"/>
                <a:gd name="connsiteY2874" fmla="*/ 240705 h 509406"/>
                <a:gd name="connsiteX2875" fmla="*/ 2358487 w 2377881"/>
                <a:gd name="connsiteY2875" fmla="*/ 241181 h 509406"/>
                <a:gd name="connsiteX2876" fmla="*/ 2356011 w 2377881"/>
                <a:gd name="connsiteY2876" fmla="*/ 246515 h 509406"/>
                <a:gd name="connsiteX2877" fmla="*/ 2353916 w 2377881"/>
                <a:gd name="connsiteY2877" fmla="*/ 249373 h 509406"/>
                <a:gd name="connsiteX2878" fmla="*/ 2348962 w 2377881"/>
                <a:gd name="connsiteY2878" fmla="*/ 252230 h 509406"/>
                <a:gd name="connsiteX2879" fmla="*/ 2346200 w 2377881"/>
                <a:gd name="connsiteY2879" fmla="*/ 254135 h 509406"/>
                <a:gd name="connsiteX2880" fmla="*/ 2355154 w 2377881"/>
                <a:gd name="connsiteY2880" fmla="*/ 263946 h 509406"/>
                <a:gd name="connsiteX2881" fmla="*/ 2354773 w 2377881"/>
                <a:gd name="connsiteY2881" fmla="*/ 281853 h 509406"/>
                <a:gd name="connsiteX2882" fmla="*/ 2353630 w 2377881"/>
                <a:gd name="connsiteY2882" fmla="*/ 285663 h 509406"/>
                <a:gd name="connsiteX2883" fmla="*/ 2357535 w 2377881"/>
                <a:gd name="connsiteY2883" fmla="*/ 289473 h 509406"/>
                <a:gd name="connsiteX2884" fmla="*/ 2358773 w 2377881"/>
                <a:gd name="connsiteY2884" fmla="*/ 289378 h 509406"/>
                <a:gd name="connsiteX2885" fmla="*/ 2360488 w 2377881"/>
                <a:gd name="connsiteY2885" fmla="*/ 292045 h 509406"/>
                <a:gd name="connsiteX2886" fmla="*/ 2351725 w 2377881"/>
                <a:gd name="connsiteY2886" fmla="*/ 295474 h 509406"/>
                <a:gd name="connsiteX2887" fmla="*/ 2348486 w 2377881"/>
                <a:gd name="connsiteY2887" fmla="*/ 296712 h 509406"/>
                <a:gd name="connsiteX2888" fmla="*/ 2345057 w 2377881"/>
                <a:gd name="connsiteY2888" fmla="*/ 298045 h 509406"/>
                <a:gd name="connsiteX2889" fmla="*/ 2344105 w 2377881"/>
                <a:gd name="connsiteY2889" fmla="*/ 292426 h 509406"/>
                <a:gd name="connsiteX2890" fmla="*/ 2342200 w 2377881"/>
                <a:gd name="connsiteY2890" fmla="*/ 291092 h 509406"/>
                <a:gd name="connsiteX2891" fmla="*/ 2333247 w 2377881"/>
                <a:gd name="connsiteY2891" fmla="*/ 292807 h 509406"/>
                <a:gd name="connsiteX2892" fmla="*/ 2331055 w 2377881"/>
                <a:gd name="connsiteY2892" fmla="*/ 293759 h 509406"/>
                <a:gd name="connsiteX2893" fmla="*/ 2327913 w 2377881"/>
                <a:gd name="connsiteY2893" fmla="*/ 302046 h 509406"/>
                <a:gd name="connsiteX2894" fmla="*/ 2316578 w 2377881"/>
                <a:gd name="connsiteY2894" fmla="*/ 304427 h 509406"/>
                <a:gd name="connsiteX2895" fmla="*/ 2317435 w 2377881"/>
                <a:gd name="connsiteY2895" fmla="*/ 298712 h 509406"/>
                <a:gd name="connsiteX2896" fmla="*/ 2317435 w 2377881"/>
                <a:gd name="connsiteY2896" fmla="*/ 298617 h 509406"/>
                <a:gd name="connsiteX2897" fmla="*/ 2311625 w 2377881"/>
                <a:gd name="connsiteY2897" fmla="*/ 297855 h 509406"/>
                <a:gd name="connsiteX2898" fmla="*/ 2302004 w 2377881"/>
                <a:gd name="connsiteY2898" fmla="*/ 299569 h 509406"/>
                <a:gd name="connsiteX2899" fmla="*/ 2296956 w 2377881"/>
                <a:gd name="connsiteY2899" fmla="*/ 302713 h 509406"/>
                <a:gd name="connsiteX2900" fmla="*/ 2289813 w 2377881"/>
                <a:gd name="connsiteY2900" fmla="*/ 302236 h 509406"/>
                <a:gd name="connsiteX2901" fmla="*/ 2277716 w 2377881"/>
                <a:gd name="connsiteY2901" fmla="*/ 302617 h 509406"/>
                <a:gd name="connsiteX2902" fmla="*/ 2272191 w 2377881"/>
                <a:gd name="connsiteY2902" fmla="*/ 302236 h 509406"/>
                <a:gd name="connsiteX2903" fmla="*/ 2270572 w 2377881"/>
                <a:gd name="connsiteY2903" fmla="*/ 303189 h 509406"/>
                <a:gd name="connsiteX2904" fmla="*/ 2269619 w 2377881"/>
                <a:gd name="connsiteY2904" fmla="*/ 303760 h 509406"/>
                <a:gd name="connsiteX2905" fmla="*/ 2267048 w 2377881"/>
                <a:gd name="connsiteY2905" fmla="*/ 300808 h 509406"/>
                <a:gd name="connsiteX2906" fmla="*/ 2267428 w 2377881"/>
                <a:gd name="connsiteY2906" fmla="*/ 299569 h 509406"/>
                <a:gd name="connsiteX2907" fmla="*/ 2267619 w 2377881"/>
                <a:gd name="connsiteY2907" fmla="*/ 299093 h 509406"/>
                <a:gd name="connsiteX2908" fmla="*/ 2263714 w 2377881"/>
                <a:gd name="connsiteY2908" fmla="*/ 297760 h 509406"/>
                <a:gd name="connsiteX2909" fmla="*/ 2261714 w 2377881"/>
                <a:gd name="connsiteY2909" fmla="*/ 297950 h 509406"/>
                <a:gd name="connsiteX2910" fmla="*/ 2261428 w 2377881"/>
                <a:gd name="connsiteY2910" fmla="*/ 297950 h 509406"/>
                <a:gd name="connsiteX2911" fmla="*/ 2261999 w 2377881"/>
                <a:gd name="connsiteY2911" fmla="*/ 299855 h 509406"/>
                <a:gd name="connsiteX2912" fmla="*/ 2256189 w 2377881"/>
                <a:gd name="connsiteY2912" fmla="*/ 303094 h 509406"/>
                <a:gd name="connsiteX2913" fmla="*/ 2252950 w 2377881"/>
                <a:gd name="connsiteY2913" fmla="*/ 303760 h 509406"/>
                <a:gd name="connsiteX2914" fmla="*/ 2250379 w 2377881"/>
                <a:gd name="connsiteY2914" fmla="*/ 298617 h 509406"/>
                <a:gd name="connsiteX2915" fmla="*/ 2250664 w 2377881"/>
                <a:gd name="connsiteY2915" fmla="*/ 297760 h 509406"/>
                <a:gd name="connsiteX2916" fmla="*/ 2245997 w 2377881"/>
                <a:gd name="connsiteY2916" fmla="*/ 297569 h 509406"/>
                <a:gd name="connsiteX2917" fmla="*/ 2245426 w 2377881"/>
                <a:gd name="connsiteY2917" fmla="*/ 298903 h 509406"/>
                <a:gd name="connsiteX2918" fmla="*/ 2243902 w 2377881"/>
                <a:gd name="connsiteY2918" fmla="*/ 302617 h 509406"/>
                <a:gd name="connsiteX2919" fmla="*/ 2254284 w 2377881"/>
                <a:gd name="connsiteY2919" fmla="*/ 309285 h 509406"/>
                <a:gd name="connsiteX2920" fmla="*/ 2263142 w 2377881"/>
                <a:gd name="connsiteY2920" fmla="*/ 308332 h 509406"/>
                <a:gd name="connsiteX2921" fmla="*/ 2272096 w 2377881"/>
                <a:gd name="connsiteY2921" fmla="*/ 310618 h 509406"/>
                <a:gd name="connsiteX2922" fmla="*/ 2272667 w 2377881"/>
                <a:gd name="connsiteY2922" fmla="*/ 313285 h 509406"/>
                <a:gd name="connsiteX2923" fmla="*/ 2281145 w 2377881"/>
                <a:gd name="connsiteY2923" fmla="*/ 310428 h 509406"/>
                <a:gd name="connsiteX2924" fmla="*/ 2284479 w 2377881"/>
                <a:gd name="connsiteY2924" fmla="*/ 316238 h 509406"/>
                <a:gd name="connsiteX2925" fmla="*/ 2282954 w 2377881"/>
                <a:gd name="connsiteY2925" fmla="*/ 318619 h 509406"/>
                <a:gd name="connsiteX2926" fmla="*/ 2281525 w 2377881"/>
                <a:gd name="connsiteY2926" fmla="*/ 318715 h 509406"/>
                <a:gd name="connsiteX2927" fmla="*/ 2276287 w 2377881"/>
                <a:gd name="connsiteY2927" fmla="*/ 320524 h 509406"/>
                <a:gd name="connsiteX2928" fmla="*/ 2260952 w 2377881"/>
                <a:gd name="connsiteY2928" fmla="*/ 317667 h 509406"/>
                <a:gd name="connsiteX2929" fmla="*/ 2260094 w 2377881"/>
                <a:gd name="connsiteY2929" fmla="*/ 317000 h 509406"/>
                <a:gd name="connsiteX2930" fmla="*/ 2251427 w 2377881"/>
                <a:gd name="connsiteY2930" fmla="*/ 319191 h 509406"/>
                <a:gd name="connsiteX2931" fmla="*/ 2244950 w 2377881"/>
                <a:gd name="connsiteY2931" fmla="*/ 317095 h 509406"/>
                <a:gd name="connsiteX2932" fmla="*/ 2241997 w 2377881"/>
                <a:gd name="connsiteY2932" fmla="*/ 316333 h 509406"/>
                <a:gd name="connsiteX2933" fmla="*/ 2235329 w 2377881"/>
                <a:gd name="connsiteY2933" fmla="*/ 316143 h 509406"/>
                <a:gd name="connsiteX2934" fmla="*/ 2230757 w 2377881"/>
                <a:gd name="connsiteY2934" fmla="*/ 318524 h 509406"/>
                <a:gd name="connsiteX2935" fmla="*/ 2229138 w 2377881"/>
                <a:gd name="connsiteY2935" fmla="*/ 318715 h 509406"/>
                <a:gd name="connsiteX2936" fmla="*/ 2224185 w 2377881"/>
                <a:gd name="connsiteY2936" fmla="*/ 319191 h 509406"/>
                <a:gd name="connsiteX2937" fmla="*/ 2209136 w 2377881"/>
                <a:gd name="connsiteY2937" fmla="*/ 320048 h 509406"/>
                <a:gd name="connsiteX2938" fmla="*/ 2193991 w 2377881"/>
                <a:gd name="connsiteY2938" fmla="*/ 319762 h 509406"/>
                <a:gd name="connsiteX2939" fmla="*/ 2184942 w 2377881"/>
                <a:gd name="connsiteY2939" fmla="*/ 315095 h 509406"/>
                <a:gd name="connsiteX2940" fmla="*/ 2177894 w 2377881"/>
                <a:gd name="connsiteY2940" fmla="*/ 322144 h 509406"/>
                <a:gd name="connsiteX2941" fmla="*/ 2165892 w 2377881"/>
                <a:gd name="connsiteY2941" fmla="*/ 322144 h 509406"/>
                <a:gd name="connsiteX2942" fmla="*/ 2156843 w 2377881"/>
                <a:gd name="connsiteY2942" fmla="*/ 321001 h 509406"/>
                <a:gd name="connsiteX2943" fmla="*/ 2154271 w 2377881"/>
                <a:gd name="connsiteY2943" fmla="*/ 319286 h 509406"/>
                <a:gd name="connsiteX2944" fmla="*/ 2150938 w 2377881"/>
                <a:gd name="connsiteY2944" fmla="*/ 321191 h 509406"/>
                <a:gd name="connsiteX2945" fmla="*/ 2150557 w 2377881"/>
                <a:gd name="connsiteY2945" fmla="*/ 321858 h 509406"/>
                <a:gd name="connsiteX2946" fmla="*/ 2149128 w 2377881"/>
                <a:gd name="connsiteY2946" fmla="*/ 324525 h 509406"/>
                <a:gd name="connsiteX2947" fmla="*/ 2142747 w 2377881"/>
                <a:gd name="connsiteY2947" fmla="*/ 323572 h 509406"/>
                <a:gd name="connsiteX2948" fmla="*/ 2142747 w 2377881"/>
                <a:gd name="connsiteY2948" fmla="*/ 321096 h 509406"/>
                <a:gd name="connsiteX2949" fmla="*/ 2140746 w 2377881"/>
                <a:gd name="connsiteY2949" fmla="*/ 320620 h 509406"/>
                <a:gd name="connsiteX2950" fmla="*/ 2138936 w 2377881"/>
                <a:gd name="connsiteY2950" fmla="*/ 321191 h 509406"/>
                <a:gd name="connsiteX2951" fmla="*/ 2133031 w 2377881"/>
                <a:gd name="connsiteY2951" fmla="*/ 317572 h 509406"/>
                <a:gd name="connsiteX2952" fmla="*/ 2125411 w 2377881"/>
                <a:gd name="connsiteY2952" fmla="*/ 320239 h 509406"/>
                <a:gd name="connsiteX2953" fmla="*/ 2122458 w 2377881"/>
                <a:gd name="connsiteY2953" fmla="*/ 329287 h 509406"/>
                <a:gd name="connsiteX2954" fmla="*/ 2114743 w 2377881"/>
                <a:gd name="connsiteY2954" fmla="*/ 324525 h 509406"/>
                <a:gd name="connsiteX2955" fmla="*/ 2120839 w 2377881"/>
                <a:gd name="connsiteY2955" fmla="*/ 325573 h 509406"/>
                <a:gd name="connsiteX2956" fmla="*/ 2121982 w 2377881"/>
                <a:gd name="connsiteY2956" fmla="*/ 322906 h 509406"/>
                <a:gd name="connsiteX2957" fmla="*/ 2113981 w 2377881"/>
                <a:gd name="connsiteY2957" fmla="*/ 322620 h 509406"/>
                <a:gd name="connsiteX2958" fmla="*/ 2111314 w 2377881"/>
                <a:gd name="connsiteY2958" fmla="*/ 323382 h 509406"/>
                <a:gd name="connsiteX2959" fmla="*/ 2109599 w 2377881"/>
                <a:gd name="connsiteY2959" fmla="*/ 323858 h 509406"/>
                <a:gd name="connsiteX2960" fmla="*/ 2095502 w 2377881"/>
                <a:gd name="connsiteY2960" fmla="*/ 325954 h 509406"/>
                <a:gd name="connsiteX2961" fmla="*/ 2088168 w 2377881"/>
                <a:gd name="connsiteY2961" fmla="*/ 321953 h 509406"/>
                <a:gd name="connsiteX2962" fmla="*/ 2084644 w 2377881"/>
                <a:gd name="connsiteY2962" fmla="*/ 320048 h 509406"/>
                <a:gd name="connsiteX2963" fmla="*/ 2071880 w 2377881"/>
                <a:gd name="connsiteY2963" fmla="*/ 324430 h 509406"/>
                <a:gd name="connsiteX2964" fmla="*/ 2072642 w 2377881"/>
                <a:gd name="connsiteY2964" fmla="*/ 330907 h 509406"/>
                <a:gd name="connsiteX2965" fmla="*/ 2069594 w 2377881"/>
                <a:gd name="connsiteY2965" fmla="*/ 336812 h 509406"/>
                <a:gd name="connsiteX2966" fmla="*/ 2066927 w 2377881"/>
                <a:gd name="connsiteY2966" fmla="*/ 335955 h 509406"/>
                <a:gd name="connsiteX2967" fmla="*/ 2063784 w 2377881"/>
                <a:gd name="connsiteY2967" fmla="*/ 335002 h 509406"/>
                <a:gd name="connsiteX2968" fmla="*/ 2064737 w 2377881"/>
                <a:gd name="connsiteY2968" fmla="*/ 329002 h 509406"/>
                <a:gd name="connsiteX2969" fmla="*/ 2063022 w 2377881"/>
                <a:gd name="connsiteY2969" fmla="*/ 321382 h 509406"/>
                <a:gd name="connsiteX2970" fmla="*/ 2054926 w 2377881"/>
                <a:gd name="connsiteY2970" fmla="*/ 323382 h 509406"/>
                <a:gd name="connsiteX2971" fmla="*/ 2045687 w 2377881"/>
                <a:gd name="connsiteY2971" fmla="*/ 323858 h 509406"/>
                <a:gd name="connsiteX2972" fmla="*/ 2031209 w 2377881"/>
                <a:gd name="connsiteY2972" fmla="*/ 325954 h 509406"/>
                <a:gd name="connsiteX2973" fmla="*/ 2033304 w 2377881"/>
                <a:gd name="connsiteY2973" fmla="*/ 330145 h 509406"/>
                <a:gd name="connsiteX2974" fmla="*/ 2033875 w 2377881"/>
                <a:gd name="connsiteY2974" fmla="*/ 329954 h 509406"/>
                <a:gd name="connsiteX2975" fmla="*/ 2036733 w 2377881"/>
                <a:gd name="connsiteY2975" fmla="*/ 328811 h 509406"/>
                <a:gd name="connsiteX2976" fmla="*/ 2044067 w 2377881"/>
                <a:gd name="connsiteY2976" fmla="*/ 328049 h 509406"/>
                <a:gd name="connsiteX2977" fmla="*/ 2049020 w 2377881"/>
                <a:gd name="connsiteY2977" fmla="*/ 327097 h 509406"/>
                <a:gd name="connsiteX2978" fmla="*/ 2051592 w 2377881"/>
                <a:gd name="connsiteY2978" fmla="*/ 330907 h 509406"/>
                <a:gd name="connsiteX2979" fmla="*/ 2041305 w 2377881"/>
                <a:gd name="connsiteY2979" fmla="*/ 336145 h 509406"/>
                <a:gd name="connsiteX2980" fmla="*/ 2037971 w 2377881"/>
                <a:gd name="connsiteY2980" fmla="*/ 336241 h 509406"/>
                <a:gd name="connsiteX2981" fmla="*/ 2035114 w 2377881"/>
                <a:gd name="connsiteY2981" fmla="*/ 336336 h 509406"/>
                <a:gd name="connsiteX2982" fmla="*/ 2030161 w 2377881"/>
                <a:gd name="connsiteY2982" fmla="*/ 332145 h 509406"/>
                <a:gd name="connsiteX2983" fmla="*/ 2029018 w 2377881"/>
                <a:gd name="connsiteY2983" fmla="*/ 332526 h 509406"/>
                <a:gd name="connsiteX2984" fmla="*/ 2021874 w 2377881"/>
                <a:gd name="connsiteY2984" fmla="*/ 334145 h 509406"/>
                <a:gd name="connsiteX2985" fmla="*/ 2019398 w 2377881"/>
                <a:gd name="connsiteY2985" fmla="*/ 334050 h 509406"/>
                <a:gd name="connsiteX2986" fmla="*/ 2018826 w 2377881"/>
                <a:gd name="connsiteY2986" fmla="*/ 333383 h 509406"/>
                <a:gd name="connsiteX2987" fmla="*/ 2018921 w 2377881"/>
                <a:gd name="connsiteY2987" fmla="*/ 330049 h 509406"/>
                <a:gd name="connsiteX2988" fmla="*/ 2019398 w 2377881"/>
                <a:gd name="connsiteY2988" fmla="*/ 330049 h 509406"/>
                <a:gd name="connsiteX2989" fmla="*/ 2022541 w 2377881"/>
                <a:gd name="connsiteY2989" fmla="*/ 329764 h 509406"/>
                <a:gd name="connsiteX2990" fmla="*/ 2018445 w 2377881"/>
                <a:gd name="connsiteY2990" fmla="*/ 321572 h 509406"/>
                <a:gd name="connsiteX2991" fmla="*/ 2015587 w 2377881"/>
                <a:gd name="connsiteY2991" fmla="*/ 322810 h 509406"/>
                <a:gd name="connsiteX2992" fmla="*/ 2009301 w 2377881"/>
                <a:gd name="connsiteY2992" fmla="*/ 321763 h 509406"/>
                <a:gd name="connsiteX2993" fmla="*/ 2002919 w 2377881"/>
                <a:gd name="connsiteY2993" fmla="*/ 319477 h 509406"/>
                <a:gd name="connsiteX2994" fmla="*/ 1993871 w 2377881"/>
                <a:gd name="connsiteY2994" fmla="*/ 325192 h 509406"/>
                <a:gd name="connsiteX2995" fmla="*/ 1989680 w 2377881"/>
                <a:gd name="connsiteY2995" fmla="*/ 324906 h 509406"/>
                <a:gd name="connsiteX2996" fmla="*/ 1987775 w 2377881"/>
                <a:gd name="connsiteY2996" fmla="*/ 324715 h 509406"/>
                <a:gd name="connsiteX2997" fmla="*/ 1961200 w 2377881"/>
                <a:gd name="connsiteY2997" fmla="*/ 327573 h 509406"/>
                <a:gd name="connsiteX2998" fmla="*/ 1949865 w 2377881"/>
                <a:gd name="connsiteY2998" fmla="*/ 325954 h 509406"/>
                <a:gd name="connsiteX2999" fmla="*/ 1947484 w 2377881"/>
                <a:gd name="connsiteY2999" fmla="*/ 325573 h 509406"/>
                <a:gd name="connsiteX3000" fmla="*/ 1938340 w 2377881"/>
                <a:gd name="connsiteY3000" fmla="*/ 327478 h 509406"/>
                <a:gd name="connsiteX3001" fmla="*/ 1936339 w 2377881"/>
                <a:gd name="connsiteY3001" fmla="*/ 327668 h 509406"/>
                <a:gd name="connsiteX3002" fmla="*/ 1929577 w 2377881"/>
                <a:gd name="connsiteY3002" fmla="*/ 326144 h 509406"/>
                <a:gd name="connsiteX3003" fmla="*/ 1927957 w 2377881"/>
                <a:gd name="connsiteY3003" fmla="*/ 327001 h 509406"/>
                <a:gd name="connsiteX3004" fmla="*/ 1928053 w 2377881"/>
                <a:gd name="connsiteY3004" fmla="*/ 329002 h 509406"/>
                <a:gd name="connsiteX3005" fmla="*/ 1931005 w 2377881"/>
                <a:gd name="connsiteY3005" fmla="*/ 330716 h 509406"/>
                <a:gd name="connsiteX3006" fmla="*/ 1942340 w 2377881"/>
                <a:gd name="connsiteY3006" fmla="*/ 330907 h 509406"/>
                <a:gd name="connsiteX3007" fmla="*/ 1946055 w 2377881"/>
                <a:gd name="connsiteY3007" fmla="*/ 331002 h 509406"/>
                <a:gd name="connsiteX3008" fmla="*/ 1947484 w 2377881"/>
                <a:gd name="connsiteY3008" fmla="*/ 331002 h 509406"/>
                <a:gd name="connsiteX3009" fmla="*/ 1950341 w 2377881"/>
                <a:gd name="connsiteY3009" fmla="*/ 331764 h 509406"/>
                <a:gd name="connsiteX3010" fmla="*/ 1948722 w 2377881"/>
                <a:gd name="connsiteY3010" fmla="*/ 336622 h 509406"/>
                <a:gd name="connsiteX3011" fmla="*/ 1948532 w 2377881"/>
                <a:gd name="connsiteY3011" fmla="*/ 337860 h 509406"/>
                <a:gd name="connsiteX3012" fmla="*/ 1947988 w 2377881"/>
                <a:gd name="connsiteY3012" fmla="*/ 341213 h 509406"/>
                <a:gd name="connsiteX3013" fmla="*/ 1947198 w 2377881"/>
                <a:gd name="connsiteY3013" fmla="*/ 341098 h 509406"/>
                <a:gd name="connsiteX3014" fmla="*/ 1935768 w 2377881"/>
                <a:gd name="connsiteY3014" fmla="*/ 341765 h 509406"/>
                <a:gd name="connsiteX3015" fmla="*/ 1927863 w 2377881"/>
                <a:gd name="connsiteY3015" fmla="*/ 342908 h 509406"/>
                <a:gd name="connsiteX3016" fmla="*/ 1925291 w 2377881"/>
                <a:gd name="connsiteY3016" fmla="*/ 347956 h 509406"/>
                <a:gd name="connsiteX3017" fmla="*/ 1925291 w 2377881"/>
                <a:gd name="connsiteY3017" fmla="*/ 347671 h 509406"/>
                <a:gd name="connsiteX3018" fmla="*/ 1922338 w 2377881"/>
                <a:gd name="connsiteY3018" fmla="*/ 341384 h 509406"/>
                <a:gd name="connsiteX3019" fmla="*/ 1921100 w 2377881"/>
                <a:gd name="connsiteY3019" fmla="*/ 340908 h 509406"/>
                <a:gd name="connsiteX3020" fmla="*/ 1918242 w 2377881"/>
                <a:gd name="connsiteY3020" fmla="*/ 345004 h 509406"/>
                <a:gd name="connsiteX3021" fmla="*/ 1914813 w 2377881"/>
                <a:gd name="connsiteY3021" fmla="*/ 344623 h 509406"/>
                <a:gd name="connsiteX3022" fmla="*/ 1904145 w 2377881"/>
                <a:gd name="connsiteY3022" fmla="*/ 346528 h 509406"/>
                <a:gd name="connsiteX3023" fmla="*/ 1899382 w 2377881"/>
                <a:gd name="connsiteY3023" fmla="*/ 342622 h 509406"/>
                <a:gd name="connsiteX3024" fmla="*/ 1896620 w 2377881"/>
                <a:gd name="connsiteY3024" fmla="*/ 339574 h 509406"/>
                <a:gd name="connsiteX3025" fmla="*/ 1893001 w 2377881"/>
                <a:gd name="connsiteY3025" fmla="*/ 344146 h 509406"/>
                <a:gd name="connsiteX3026" fmla="*/ 1889572 w 2377881"/>
                <a:gd name="connsiteY3026" fmla="*/ 345575 h 509406"/>
                <a:gd name="connsiteX3027" fmla="*/ 1886333 w 2377881"/>
                <a:gd name="connsiteY3027" fmla="*/ 343194 h 509406"/>
                <a:gd name="connsiteX3028" fmla="*/ 1882142 w 2377881"/>
                <a:gd name="connsiteY3028" fmla="*/ 345861 h 509406"/>
                <a:gd name="connsiteX3029" fmla="*/ 1874904 w 2377881"/>
                <a:gd name="connsiteY3029" fmla="*/ 347099 h 509406"/>
                <a:gd name="connsiteX3030" fmla="*/ 1875665 w 2377881"/>
                <a:gd name="connsiteY3030" fmla="*/ 344527 h 509406"/>
                <a:gd name="connsiteX3031" fmla="*/ 1865473 w 2377881"/>
                <a:gd name="connsiteY3031" fmla="*/ 341384 h 509406"/>
                <a:gd name="connsiteX3032" fmla="*/ 1860997 w 2377881"/>
                <a:gd name="connsiteY3032" fmla="*/ 344623 h 509406"/>
                <a:gd name="connsiteX3033" fmla="*/ 1856234 w 2377881"/>
                <a:gd name="connsiteY3033" fmla="*/ 344146 h 509406"/>
                <a:gd name="connsiteX3034" fmla="*/ 1851853 w 2377881"/>
                <a:gd name="connsiteY3034" fmla="*/ 346909 h 509406"/>
                <a:gd name="connsiteX3035" fmla="*/ 1850519 w 2377881"/>
                <a:gd name="connsiteY3035" fmla="*/ 349766 h 509406"/>
                <a:gd name="connsiteX3036" fmla="*/ 1846614 w 2377881"/>
                <a:gd name="connsiteY3036" fmla="*/ 349385 h 509406"/>
                <a:gd name="connsiteX3037" fmla="*/ 1839851 w 2377881"/>
                <a:gd name="connsiteY3037" fmla="*/ 352528 h 509406"/>
                <a:gd name="connsiteX3038" fmla="*/ 1831850 w 2377881"/>
                <a:gd name="connsiteY3038" fmla="*/ 349099 h 509406"/>
                <a:gd name="connsiteX3039" fmla="*/ 1816896 w 2377881"/>
                <a:gd name="connsiteY3039" fmla="*/ 351385 h 509406"/>
                <a:gd name="connsiteX3040" fmla="*/ 1810514 w 2377881"/>
                <a:gd name="connsiteY3040" fmla="*/ 351290 h 509406"/>
                <a:gd name="connsiteX3041" fmla="*/ 1806133 w 2377881"/>
                <a:gd name="connsiteY3041" fmla="*/ 351195 h 509406"/>
                <a:gd name="connsiteX3042" fmla="*/ 1796894 w 2377881"/>
                <a:gd name="connsiteY3042" fmla="*/ 352528 h 509406"/>
                <a:gd name="connsiteX3043" fmla="*/ 1789179 w 2377881"/>
                <a:gd name="connsiteY3043" fmla="*/ 347004 h 509406"/>
                <a:gd name="connsiteX3044" fmla="*/ 1787559 w 2377881"/>
                <a:gd name="connsiteY3044" fmla="*/ 350814 h 509406"/>
                <a:gd name="connsiteX3045" fmla="*/ 1787083 w 2377881"/>
                <a:gd name="connsiteY3045" fmla="*/ 352052 h 509406"/>
                <a:gd name="connsiteX3046" fmla="*/ 1787559 w 2377881"/>
                <a:gd name="connsiteY3046" fmla="*/ 354814 h 509406"/>
                <a:gd name="connsiteX3047" fmla="*/ 1786035 w 2377881"/>
                <a:gd name="connsiteY3047" fmla="*/ 355291 h 509406"/>
                <a:gd name="connsiteX3048" fmla="*/ 1782320 w 2377881"/>
                <a:gd name="connsiteY3048" fmla="*/ 356338 h 509406"/>
                <a:gd name="connsiteX3049" fmla="*/ 1773653 w 2377881"/>
                <a:gd name="connsiteY3049" fmla="*/ 352909 h 509406"/>
                <a:gd name="connsiteX3050" fmla="*/ 1764699 w 2377881"/>
                <a:gd name="connsiteY3050" fmla="*/ 356529 h 509406"/>
                <a:gd name="connsiteX3051" fmla="*/ 1764889 w 2377881"/>
                <a:gd name="connsiteY3051" fmla="*/ 363482 h 509406"/>
                <a:gd name="connsiteX3052" fmla="*/ 1770319 w 2377881"/>
                <a:gd name="connsiteY3052" fmla="*/ 366149 h 509406"/>
                <a:gd name="connsiteX3053" fmla="*/ 1765080 w 2377881"/>
                <a:gd name="connsiteY3053" fmla="*/ 369578 h 509406"/>
                <a:gd name="connsiteX3054" fmla="*/ 1762889 w 2377881"/>
                <a:gd name="connsiteY3054" fmla="*/ 369102 h 509406"/>
                <a:gd name="connsiteX3055" fmla="*/ 1757746 w 2377881"/>
                <a:gd name="connsiteY3055" fmla="*/ 368054 h 509406"/>
                <a:gd name="connsiteX3056" fmla="*/ 1753460 w 2377881"/>
                <a:gd name="connsiteY3056" fmla="*/ 364625 h 509406"/>
                <a:gd name="connsiteX3057" fmla="*/ 1741077 w 2377881"/>
                <a:gd name="connsiteY3057" fmla="*/ 371197 h 509406"/>
                <a:gd name="connsiteX3058" fmla="*/ 1733552 w 2377881"/>
                <a:gd name="connsiteY3058" fmla="*/ 366054 h 509406"/>
                <a:gd name="connsiteX3059" fmla="*/ 1726504 w 2377881"/>
                <a:gd name="connsiteY3059" fmla="*/ 367387 h 509406"/>
                <a:gd name="connsiteX3060" fmla="*/ 1726789 w 2377881"/>
                <a:gd name="connsiteY3060" fmla="*/ 361387 h 509406"/>
                <a:gd name="connsiteX3061" fmla="*/ 1727838 w 2377881"/>
                <a:gd name="connsiteY3061" fmla="*/ 361577 h 509406"/>
                <a:gd name="connsiteX3062" fmla="*/ 1728885 w 2377881"/>
                <a:gd name="connsiteY3062" fmla="*/ 361863 h 509406"/>
                <a:gd name="connsiteX3063" fmla="*/ 1733552 w 2377881"/>
                <a:gd name="connsiteY3063" fmla="*/ 360625 h 509406"/>
                <a:gd name="connsiteX3064" fmla="*/ 1729647 w 2377881"/>
                <a:gd name="connsiteY3064" fmla="*/ 355291 h 509406"/>
                <a:gd name="connsiteX3065" fmla="*/ 1727647 w 2377881"/>
                <a:gd name="connsiteY3065" fmla="*/ 355100 h 509406"/>
                <a:gd name="connsiteX3066" fmla="*/ 1723360 w 2377881"/>
                <a:gd name="connsiteY3066" fmla="*/ 359101 h 509406"/>
                <a:gd name="connsiteX3067" fmla="*/ 1719169 w 2377881"/>
                <a:gd name="connsiteY3067" fmla="*/ 357196 h 509406"/>
                <a:gd name="connsiteX3068" fmla="*/ 1719169 w 2377881"/>
                <a:gd name="connsiteY3068" fmla="*/ 356148 h 509406"/>
                <a:gd name="connsiteX3069" fmla="*/ 1707073 w 2377881"/>
                <a:gd name="connsiteY3069" fmla="*/ 359386 h 509406"/>
                <a:gd name="connsiteX3070" fmla="*/ 1700500 w 2377881"/>
                <a:gd name="connsiteY3070" fmla="*/ 361291 h 509406"/>
                <a:gd name="connsiteX3071" fmla="*/ 1695833 w 2377881"/>
                <a:gd name="connsiteY3071" fmla="*/ 362625 h 509406"/>
                <a:gd name="connsiteX3072" fmla="*/ 1692500 w 2377881"/>
                <a:gd name="connsiteY3072" fmla="*/ 362339 h 509406"/>
                <a:gd name="connsiteX3073" fmla="*/ 1685737 w 2377881"/>
                <a:gd name="connsiteY3073" fmla="*/ 355291 h 509406"/>
                <a:gd name="connsiteX3074" fmla="*/ 1679260 w 2377881"/>
                <a:gd name="connsiteY3074" fmla="*/ 355386 h 509406"/>
                <a:gd name="connsiteX3075" fmla="*/ 1677069 w 2377881"/>
                <a:gd name="connsiteY3075" fmla="*/ 355386 h 509406"/>
                <a:gd name="connsiteX3076" fmla="*/ 1672307 w 2377881"/>
                <a:gd name="connsiteY3076" fmla="*/ 359672 h 509406"/>
                <a:gd name="connsiteX3077" fmla="*/ 1670592 w 2377881"/>
                <a:gd name="connsiteY3077" fmla="*/ 360434 h 509406"/>
                <a:gd name="connsiteX3078" fmla="*/ 1664972 w 2377881"/>
                <a:gd name="connsiteY3078" fmla="*/ 358339 h 509406"/>
                <a:gd name="connsiteX3079" fmla="*/ 1660496 w 2377881"/>
                <a:gd name="connsiteY3079" fmla="*/ 357481 h 509406"/>
                <a:gd name="connsiteX3080" fmla="*/ 1650971 w 2377881"/>
                <a:gd name="connsiteY3080" fmla="*/ 357386 h 509406"/>
                <a:gd name="connsiteX3081" fmla="*/ 1648399 w 2377881"/>
                <a:gd name="connsiteY3081" fmla="*/ 357386 h 509406"/>
                <a:gd name="connsiteX3082" fmla="*/ 1645731 w 2377881"/>
                <a:gd name="connsiteY3082" fmla="*/ 357481 h 509406"/>
                <a:gd name="connsiteX3083" fmla="*/ 1642493 w 2377881"/>
                <a:gd name="connsiteY3083" fmla="*/ 360244 h 509406"/>
                <a:gd name="connsiteX3084" fmla="*/ 1637540 w 2377881"/>
                <a:gd name="connsiteY3084" fmla="*/ 363863 h 509406"/>
                <a:gd name="connsiteX3085" fmla="*/ 1643636 w 2377881"/>
                <a:gd name="connsiteY3085" fmla="*/ 371483 h 509406"/>
                <a:gd name="connsiteX3086" fmla="*/ 1641255 w 2377881"/>
                <a:gd name="connsiteY3086" fmla="*/ 376341 h 509406"/>
                <a:gd name="connsiteX3087" fmla="*/ 1639731 w 2377881"/>
                <a:gd name="connsiteY3087" fmla="*/ 373102 h 509406"/>
                <a:gd name="connsiteX3088" fmla="*/ 1639064 w 2377881"/>
                <a:gd name="connsiteY3088" fmla="*/ 371483 h 509406"/>
                <a:gd name="connsiteX3089" fmla="*/ 1636588 w 2377881"/>
                <a:gd name="connsiteY3089" fmla="*/ 369864 h 509406"/>
                <a:gd name="connsiteX3090" fmla="*/ 1635731 w 2377881"/>
                <a:gd name="connsiteY3090" fmla="*/ 369864 h 509406"/>
                <a:gd name="connsiteX3091" fmla="*/ 1633635 w 2377881"/>
                <a:gd name="connsiteY3091" fmla="*/ 373960 h 509406"/>
                <a:gd name="connsiteX3092" fmla="*/ 1628587 w 2377881"/>
                <a:gd name="connsiteY3092" fmla="*/ 375960 h 509406"/>
                <a:gd name="connsiteX3093" fmla="*/ 1627920 w 2377881"/>
                <a:gd name="connsiteY3093" fmla="*/ 371959 h 509406"/>
                <a:gd name="connsiteX3094" fmla="*/ 1631254 w 2377881"/>
                <a:gd name="connsiteY3094" fmla="*/ 367387 h 509406"/>
                <a:gd name="connsiteX3095" fmla="*/ 1632016 w 2377881"/>
                <a:gd name="connsiteY3095" fmla="*/ 357196 h 509406"/>
                <a:gd name="connsiteX3096" fmla="*/ 1631063 w 2377881"/>
                <a:gd name="connsiteY3096" fmla="*/ 357196 h 509406"/>
                <a:gd name="connsiteX3097" fmla="*/ 1630301 w 2377881"/>
                <a:gd name="connsiteY3097" fmla="*/ 359577 h 509406"/>
                <a:gd name="connsiteX3098" fmla="*/ 1629349 w 2377881"/>
                <a:gd name="connsiteY3098" fmla="*/ 361291 h 509406"/>
                <a:gd name="connsiteX3099" fmla="*/ 1626301 w 2377881"/>
                <a:gd name="connsiteY3099" fmla="*/ 363482 h 509406"/>
                <a:gd name="connsiteX3100" fmla="*/ 1625920 w 2377881"/>
                <a:gd name="connsiteY3100" fmla="*/ 366244 h 509406"/>
                <a:gd name="connsiteX3101" fmla="*/ 1620967 w 2377881"/>
                <a:gd name="connsiteY3101" fmla="*/ 373388 h 509406"/>
                <a:gd name="connsiteX3102" fmla="*/ 1618300 w 2377881"/>
                <a:gd name="connsiteY3102" fmla="*/ 373864 h 509406"/>
                <a:gd name="connsiteX3103" fmla="*/ 1616014 w 2377881"/>
                <a:gd name="connsiteY3103" fmla="*/ 372245 h 509406"/>
                <a:gd name="connsiteX3104" fmla="*/ 1617443 w 2377881"/>
                <a:gd name="connsiteY3104" fmla="*/ 369864 h 509406"/>
                <a:gd name="connsiteX3105" fmla="*/ 1621157 w 2377881"/>
                <a:gd name="connsiteY3105" fmla="*/ 369673 h 509406"/>
                <a:gd name="connsiteX3106" fmla="*/ 1622205 w 2377881"/>
                <a:gd name="connsiteY3106" fmla="*/ 369102 h 509406"/>
                <a:gd name="connsiteX3107" fmla="*/ 1619157 w 2377881"/>
                <a:gd name="connsiteY3107" fmla="*/ 362149 h 509406"/>
                <a:gd name="connsiteX3108" fmla="*/ 1596773 w 2377881"/>
                <a:gd name="connsiteY3108" fmla="*/ 363863 h 509406"/>
                <a:gd name="connsiteX3109" fmla="*/ 1590868 w 2377881"/>
                <a:gd name="connsiteY3109" fmla="*/ 363006 h 509406"/>
                <a:gd name="connsiteX3110" fmla="*/ 1590487 w 2377881"/>
                <a:gd name="connsiteY3110" fmla="*/ 362911 h 509406"/>
                <a:gd name="connsiteX3111" fmla="*/ 1591121 w 2377881"/>
                <a:gd name="connsiteY3111" fmla="*/ 361801 h 509406"/>
                <a:gd name="connsiteX3112" fmla="*/ 1596011 w 2377881"/>
                <a:gd name="connsiteY3112" fmla="*/ 361577 h 509406"/>
                <a:gd name="connsiteX3113" fmla="*/ 1591710 w 2377881"/>
                <a:gd name="connsiteY3113" fmla="*/ 360771 h 509406"/>
                <a:gd name="connsiteX3114" fmla="*/ 1593535 w 2377881"/>
                <a:gd name="connsiteY3114" fmla="*/ 357577 h 509406"/>
                <a:gd name="connsiteX3115" fmla="*/ 1581533 w 2377881"/>
                <a:gd name="connsiteY3115" fmla="*/ 350719 h 509406"/>
                <a:gd name="connsiteX3116" fmla="*/ 1580771 w 2377881"/>
                <a:gd name="connsiteY3116" fmla="*/ 351100 h 509406"/>
                <a:gd name="connsiteX3117" fmla="*/ 1580009 w 2377881"/>
                <a:gd name="connsiteY3117" fmla="*/ 351576 h 509406"/>
                <a:gd name="connsiteX3118" fmla="*/ 1584867 w 2377881"/>
                <a:gd name="connsiteY3118" fmla="*/ 359482 h 509406"/>
                <a:gd name="connsiteX3119" fmla="*/ 1589915 w 2377881"/>
                <a:gd name="connsiteY3119" fmla="*/ 360434 h 509406"/>
                <a:gd name="connsiteX3120" fmla="*/ 1591710 w 2377881"/>
                <a:gd name="connsiteY3120" fmla="*/ 360771 h 509406"/>
                <a:gd name="connsiteX3121" fmla="*/ 1591121 w 2377881"/>
                <a:gd name="connsiteY3121" fmla="*/ 361801 h 509406"/>
                <a:gd name="connsiteX3122" fmla="*/ 1585629 w 2377881"/>
                <a:gd name="connsiteY3122" fmla="*/ 362053 h 509406"/>
                <a:gd name="connsiteX3123" fmla="*/ 1567532 w 2377881"/>
                <a:gd name="connsiteY3123" fmla="*/ 367102 h 509406"/>
                <a:gd name="connsiteX3124" fmla="*/ 1562198 w 2377881"/>
                <a:gd name="connsiteY3124" fmla="*/ 371769 h 509406"/>
                <a:gd name="connsiteX3125" fmla="*/ 1561340 w 2377881"/>
                <a:gd name="connsiteY3125" fmla="*/ 366435 h 509406"/>
                <a:gd name="connsiteX3126" fmla="*/ 1558673 w 2377881"/>
                <a:gd name="connsiteY3126" fmla="*/ 362149 h 509406"/>
                <a:gd name="connsiteX3127" fmla="*/ 1558007 w 2377881"/>
                <a:gd name="connsiteY3127" fmla="*/ 361577 h 509406"/>
                <a:gd name="connsiteX3128" fmla="*/ 1555149 w 2377881"/>
                <a:gd name="connsiteY3128" fmla="*/ 362815 h 509406"/>
                <a:gd name="connsiteX3129" fmla="*/ 1555244 w 2377881"/>
                <a:gd name="connsiteY3129" fmla="*/ 363482 h 509406"/>
                <a:gd name="connsiteX3130" fmla="*/ 1555911 w 2377881"/>
                <a:gd name="connsiteY3130" fmla="*/ 367197 h 509406"/>
                <a:gd name="connsiteX3131" fmla="*/ 1549339 w 2377881"/>
                <a:gd name="connsiteY3131" fmla="*/ 358815 h 509406"/>
                <a:gd name="connsiteX3132" fmla="*/ 1555149 w 2377881"/>
                <a:gd name="connsiteY3132" fmla="*/ 354910 h 509406"/>
                <a:gd name="connsiteX3133" fmla="*/ 1557816 w 2377881"/>
                <a:gd name="connsiteY3133" fmla="*/ 353195 h 509406"/>
                <a:gd name="connsiteX3134" fmla="*/ 1564007 w 2377881"/>
                <a:gd name="connsiteY3134" fmla="*/ 353671 h 509406"/>
                <a:gd name="connsiteX3135" fmla="*/ 1559721 w 2377881"/>
                <a:gd name="connsiteY3135" fmla="*/ 350242 h 509406"/>
                <a:gd name="connsiteX3136" fmla="*/ 1556197 w 2377881"/>
                <a:gd name="connsiteY3136" fmla="*/ 349576 h 509406"/>
                <a:gd name="connsiteX3137" fmla="*/ 1550386 w 2377881"/>
                <a:gd name="connsiteY3137" fmla="*/ 348909 h 509406"/>
                <a:gd name="connsiteX3138" fmla="*/ 1548767 w 2377881"/>
                <a:gd name="connsiteY3138" fmla="*/ 353386 h 509406"/>
                <a:gd name="connsiteX3139" fmla="*/ 1548005 w 2377881"/>
                <a:gd name="connsiteY3139" fmla="*/ 356053 h 509406"/>
                <a:gd name="connsiteX3140" fmla="*/ 1544195 w 2377881"/>
                <a:gd name="connsiteY3140" fmla="*/ 350623 h 509406"/>
                <a:gd name="connsiteX3141" fmla="*/ 1544481 w 2377881"/>
                <a:gd name="connsiteY3141" fmla="*/ 340336 h 509406"/>
                <a:gd name="connsiteX3142" fmla="*/ 1554292 w 2377881"/>
                <a:gd name="connsiteY3142" fmla="*/ 342337 h 509406"/>
                <a:gd name="connsiteX3143" fmla="*/ 1555435 w 2377881"/>
                <a:gd name="connsiteY3143" fmla="*/ 342432 h 509406"/>
                <a:gd name="connsiteX3144" fmla="*/ 1559150 w 2377881"/>
                <a:gd name="connsiteY3144" fmla="*/ 339670 h 509406"/>
                <a:gd name="connsiteX3145" fmla="*/ 1560007 w 2377881"/>
                <a:gd name="connsiteY3145" fmla="*/ 335955 h 509406"/>
                <a:gd name="connsiteX3146" fmla="*/ 1558673 w 2377881"/>
                <a:gd name="connsiteY3146" fmla="*/ 335288 h 509406"/>
                <a:gd name="connsiteX3147" fmla="*/ 1545529 w 2377881"/>
                <a:gd name="connsiteY3147" fmla="*/ 335669 h 509406"/>
                <a:gd name="connsiteX3148" fmla="*/ 1540385 w 2377881"/>
                <a:gd name="connsiteY3148" fmla="*/ 336336 h 509406"/>
                <a:gd name="connsiteX3149" fmla="*/ 1537242 w 2377881"/>
                <a:gd name="connsiteY3149" fmla="*/ 336717 h 509406"/>
                <a:gd name="connsiteX3150" fmla="*/ 1533146 w 2377881"/>
                <a:gd name="connsiteY3150" fmla="*/ 348052 h 509406"/>
                <a:gd name="connsiteX3151" fmla="*/ 1533337 w 2377881"/>
                <a:gd name="connsiteY3151" fmla="*/ 350433 h 509406"/>
                <a:gd name="connsiteX3152" fmla="*/ 1534575 w 2377881"/>
                <a:gd name="connsiteY3152" fmla="*/ 353005 h 509406"/>
                <a:gd name="connsiteX3153" fmla="*/ 1537433 w 2377881"/>
                <a:gd name="connsiteY3153" fmla="*/ 353957 h 509406"/>
                <a:gd name="connsiteX3154" fmla="*/ 1544957 w 2377881"/>
                <a:gd name="connsiteY3154" fmla="*/ 358243 h 509406"/>
                <a:gd name="connsiteX3155" fmla="*/ 1545243 w 2377881"/>
                <a:gd name="connsiteY3155" fmla="*/ 359863 h 509406"/>
                <a:gd name="connsiteX3156" fmla="*/ 1545529 w 2377881"/>
                <a:gd name="connsiteY3156" fmla="*/ 361006 h 509406"/>
                <a:gd name="connsiteX3157" fmla="*/ 1543814 w 2377881"/>
                <a:gd name="connsiteY3157" fmla="*/ 365863 h 509406"/>
                <a:gd name="connsiteX3158" fmla="*/ 1535909 w 2377881"/>
                <a:gd name="connsiteY3158" fmla="*/ 366721 h 509406"/>
                <a:gd name="connsiteX3159" fmla="*/ 1529432 w 2377881"/>
                <a:gd name="connsiteY3159" fmla="*/ 362339 h 509406"/>
                <a:gd name="connsiteX3160" fmla="*/ 1522383 w 2377881"/>
                <a:gd name="connsiteY3160" fmla="*/ 366244 h 509406"/>
                <a:gd name="connsiteX3161" fmla="*/ 1512953 w 2377881"/>
                <a:gd name="connsiteY3161" fmla="*/ 363101 h 509406"/>
                <a:gd name="connsiteX3162" fmla="*/ 1506857 w 2377881"/>
                <a:gd name="connsiteY3162" fmla="*/ 365482 h 509406"/>
                <a:gd name="connsiteX3163" fmla="*/ 1506191 w 2377881"/>
                <a:gd name="connsiteY3163" fmla="*/ 365863 h 509406"/>
                <a:gd name="connsiteX3164" fmla="*/ 1504095 w 2377881"/>
                <a:gd name="connsiteY3164" fmla="*/ 366911 h 509406"/>
                <a:gd name="connsiteX3165" fmla="*/ 1498856 w 2377881"/>
                <a:gd name="connsiteY3165" fmla="*/ 365197 h 509406"/>
                <a:gd name="connsiteX3166" fmla="*/ 1493141 w 2377881"/>
                <a:gd name="connsiteY3166" fmla="*/ 364149 h 509406"/>
                <a:gd name="connsiteX3167" fmla="*/ 1483711 w 2377881"/>
                <a:gd name="connsiteY3167" fmla="*/ 367768 h 509406"/>
                <a:gd name="connsiteX3168" fmla="*/ 1473043 w 2377881"/>
                <a:gd name="connsiteY3168" fmla="*/ 362530 h 509406"/>
                <a:gd name="connsiteX3169" fmla="*/ 1469424 w 2377881"/>
                <a:gd name="connsiteY3169" fmla="*/ 365482 h 509406"/>
                <a:gd name="connsiteX3170" fmla="*/ 1469043 w 2377881"/>
                <a:gd name="connsiteY3170" fmla="*/ 365863 h 509406"/>
                <a:gd name="connsiteX3171" fmla="*/ 1460661 w 2377881"/>
                <a:gd name="connsiteY3171" fmla="*/ 367292 h 509406"/>
                <a:gd name="connsiteX3172" fmla="*/ 1456565 w 2377881"/>
                <a:gd name="connsiteY3172" fmla="*/ 375007 h 509406"/>
                <a:gd name="connsiteX3173" fmla="*/ 1451517 w 2377881"/>
                <a:gd name="connsiteY3173" fmla="*/ 374436 h 509406"/>
                <a:gd name="connsiteX3174" fmla="*/ 1443707 w 2377881"/>
                <a:gd name="connsiteY3174" fmla="*/ 378627 h 509406"/>
                <a:gd name="connsiteX3175" fmla="*/ 1443135 w 2377881"/>
                <a:gd name="connsiteY3175" fmla="*/ 377960 h 509406"/>
                <a:gd name="connsiteX3176" fmla="*/ 1441135 w 2377881"/>
                <a:gd name="connsiteY3176" fmla="*/ 375579 h 509406"/>
                <a:gd name="connsiteX3177" fmla="*/ 1441040 w 2377881"/>
                <a:gd name="connsiteY3177" fmla="*/ 372531 h 509406"/>
                <a:gd name="connsiteX3178" fmla="*/ 1431991 w 2377881"/>
                <a:gd name="connsiteY3178" fmla="*/ 367673 h 509406"/>
                <a:gd name="connsiteX3179" fmla="*/ 1420656 w 2377881"/>
                <a:gd name="connsiteY3179" fmla="*/ 365482 h 509406"/>
                <a:gd name="connsiteX3180" fmla="*/ 1418370 w 2377881"/>
                <a:gd name="connsiteY3180" fmla="*/ 369292 h 509406"/>
                <a:gd name="connsiteX3181" fmla="*/ 1416941 w 2377881"/>
                <a:gd name="connsiteY3181" fmla="*/ 370054 h 509406"/>
                <a:gd name="connsiteX3182" fmla="*/ 1413798 w 2377881"/>
                <a:gd name="connsiteY3182" fmla="*/ 373674 h 509406"/>
                <a:gd name="connsiteX3183" fmla="*/ 1409607 w 2377881"/>
                <a:gd name="connsiteY3183" fmla="*/ 371769 h 509406"/>
                <a:gd name="connsiteX3184" fmla="*/ 1409607 w 2377881"/>
                <a:gd name="connsiteY3184" fmla="*/ 370721 h 509406"/>
                <a:gd name="connsiteX3185" fmla="*/ 1404654 w 2377881"/>
                <a:gd name="connsiteY3185" fmla="*/ 370054 h 509406"/>
                <a:gd name="connsiteX3186" fmla="*/ 1394462 w 2377881"/>
                <a:gd name="connsiteY3186" fmla="*/ 369578 h 509406"/>
                <a:gd name="connsiteX3187" fmla="*/ 1391033 w 2377881"/>
                <a:gd name="connsiteY3187" fmla="*/ 372721 h 509406"/>
                <a:gd name="connsiteX3188" fmla="*/ 1386747 w 2377881"/>
                <a:gd name="connsiteY3188" fmla="*/ 376436 h 509406"/>
                <a:gd name="connsiteX3189" fmla="*/ 1382842 w 2377881"/>
                <a:gd name="connsiteY3189" fmla="*/ 379008 h 509406"/>
                <a:gd name="connsiteX3190" fmla="*/ 1376460 w 2377881"/>
                <a:gd name="connsiteY3190" fmla="*/ 379198 h 509406"/>
                <a:gd name="connsiteX3191" fmla="*/ 1376651 w 2377881"/>
                <a:gd name="connsiteY3191" fmla="*/ 382437 h 509406"/>
                <a:gd name="connsiteX3192" fmla="*/ 1375793 w 2377881"/>
                <a:gd name="connsiteY3192" fmla="*/ 382437 h 509406"/>
                <a:gd name="connsiteX3193" fmla="*/ 1370745 w 2377881"/>
                <a:gd name="connsiteY3193" fmla="*/ 382246 h 509406"/>
                <a:gd name="connsiteX3194" fmla="*/ 1365601 w 2377881"/>
                <a:gd name="connsiteY3194" fmla="*/ 374055 h 509406"/>
                <a:gd name="connsiteX3195" fmla="*/ 1362839 w 2377881"/>
                <a:gd name="connsiteY3195" fmla="*/ 373579 h 509406"/>
                <a:gd name="connsiteX3196" fmla="*/ 1361410 w 2377881"/>
                <a:gd name="connsiteY3196" fmla="*/ 380818 h 509406"/>
                <a:gd name="connsiteX3197" fmla="*/ 1360458 w 2377881"/>
                <a:gd name="connsiteY3197" fmla="*/ 387866 h 509406"/>
                <a:gd name="connsiteX3198" fmla="*/ 1348647 w 2377881"/>
                <a:gd name="connsiteY3198" fmla="*/ 381580 h 509406"/>
                <a:gd name="connsiteX3199" fmla="*/ 1345854 w 2377881"/>
                <a:gd name="connsiteY3199" fmla="*/ 377695 h 509406"/>
                <a:gd name="connsiteX3200" fmla="*/ 1344802 w 2377881"/>
                <a:gd name="connsiteY3200" fmla="*/ 379616 h 509406"/>
                <a:gd name="connsiteX3201" fmla="*/ 1340742 w 2377881"/>
                <a:gd name="connsiteY3201" fmla="*/ 379199 h 509406"/>
                <a:gd name="connsiteX3202" fmla="*/ 1340742 w 2377881"/>
                <a:gd name="connsiteY3202" fmla="*/ 373388 h 509406"/>
                <a:gd name="connsiteX3203" fmla="*/ 1342732 w 2377881"/>
                <a:gd name="connsiteY3203" fmla="*/ 374351 h 509406"/>
                <a:gd name="connsiteX3204" fmla="*/ 1341218 w 2377881"/>
                <a:gd name="connsiteY3204" fmla="*/ 373007 h 509406"/>
                <a:gd name="connsiteX3205" fmla="*/ 1337503 w 2377881"/>
                <a:gd name="connsiteY3205" fmla="*/ 374150 h 509406"/>
                <a:gd name="connsiteX3206" fmla="*/ 1336265 w 2377881"/>
                <a:gd name="connsiteY3206" fmla="*/ 374245 h 509406"/>
                <a:gd name="connsiteX3207" fmla="*/ 1332264 w 2377881"/>
                <a:gd name="connsiteY3207" fmla="*/ 374436 h 509406"/>
                <a:gd name="connsiteX3208" fmla="*/ 1333598 w 2377881"/>
                <a:gd name="connsiteY3208" fmla="*/ 370150 h 509406"/>
                <a:gd name="connsiteX3209" fmla="*/ 1330168 w 2377881"/>
                <a:gd name="connsiteY3209" fmla="*/ 369769 h 509406"/>
                <a:gd name="connsiteX3210" fmla="*/ 1326644 w 2377881"/>
                <a:gd name="connsiteY3210" fmla="*/ 372626 h 509406"/>
                <a:gd name="connsiteX3211" fmla="*/ 1320643 w 2377881"/>
                <a:gd name="connsiteY3211" fmla="*/ 372626 h 509406"/>
                <a:gd name="connsiteX3212" fmla="*/ 1324549 w 2377881"/>
                <a:gd name="connsiteY3212" fmla="*/ 379294 h 509406"/>
                <a:gd name="connsiteX3213" fmla="*/ 1320739 w 2377881"/>
                <a:gd name="connsiteY3213" fmla="*/ 382056 h 509406"/>
                <a:gd name="connsiteX3214" fmla="*/ 1319596 w 2377881"/>
                <a:gd name="connsiteY3214" fmla="*/ 381389 h 509406"/>
                <a:gd name="connsiteX3215" fmla="*/ 1310261 w 2377881"/>
                <a:gd name="connsiteY3215" fmla="*/ 376150 h 509406"/>
                <a:gd name="connsiteX3216" fmla="*/ 1297117 w 2377881"/>
                <a:gd name="connsiteY3216" fmla="*/ 386723 h 509406"/>
                <a:gd name="connsiteX3217" fmla="*/ 1297593 w 2377881"/>
                <a:gd name="connsiteY3217" fmla="*/ 379960 h 509406"/>
                <a:gd name="connsiteX3218" fmla="*/ 1301689 w 2377881"/>
                <a:gd name="connsiteY3218" fmla="*/ 375103 h 509406"/>
                <a:gd name="connsiteX3219" fmla="*/ 1299689 w 2377881"/>
                <a:gd name="connsiteY3219" fmla="*/ 371007 h 509406"/>
                <a:gd name="connsiteX3220" fmla="*/ 1285210 w 2377881"/>
                <a:gd name="connsiteY3220" fmla="*/ 371674 h 509406"/>
                <a:gd name="connsiteX3221" fmla="*/ 1276162 w 2377881"/>
                <a:gd name="connsiteY3221" fmla="*/ 383104 h 509406"/>
                <a:gd name="connsiteX3222" fmla="*/ 1275685 w 2377881"/>
                <a:gd name="connsiteY3222" fmla="*/ 383961 h 509406"/>
                <a:gd name="connsiteX3223" fmla="*/ 1275114 w 2377881"/>
                <a:gd name="connsiteY3223" fmla="*/ 385009 h 509406"/>
                <a:gd name="connsiteX3224" fmla="*/ 1272447 w 2377881"/>
                <a:gd name="connsiteY3224" fmla="*/ 385866 h 509406"/>
                <a:gd name="connsiteX3225" fmla="*/ 1266827 w 2377881"/>
                <a:gd name="connsiteY3225" fmla="*/ 381865 h 509406"/>
                <a:gd name="connsiteX3226" fmla="*/ 1265208 w 2377881"/>
                <a:gd name="connsiteY3226" fmla="*/ 380532 h 509406"/>
                <a:gd name="connsiteX3227" fmla="*/ 1263875 w 2377881"/>
                <a:gd name="connsiteY3227" fmla="*/ 379484 h 509406"/>
                <a:gd name="connsiteX3228" fmla="*/ 1258636 w 2377881"/>
                <a:gd name="connsiteY3228" fmla="*/ 379579 h 509406"/>
                <a:gd name="connsiteX3229" fmla="*/ 1250635 w 2377881"/>
                <a:gd name="connsiteY3229" fmla="*/ 384151 h 509406"/>
                <a:gd name="connsiteX3230" fmla="*/ 1249777 w 2377881"/>
                <a:gd name="connsiteY3230" fmla="*/ 381008 h 509406"/>
                <a:gd name="connsiteX3231" fmla="*/ 1250635 w 2377881"/>
                <a:gd name="connsiteY3231" fmla="*/ 380532 h 509406"/>
                <a:gd name="connsiteX3232" fmla="*/ 1251492 w 2377881"/>
                <a:gd name="connsiteY3232" fmla="*/ 380056 h 509406"/>
                <a:gd name="connsiteX3233" fmla="*/ 1250349 w 2377881"/>
                <a:gd name="connsiteY3233" fmla="*/ 376531 h 509406"/>
                <a:gd name="connsiteX3234" fmla="*/ 1249206 w 2377881"/>
                <a:gd name="connsiteY3234" fmla="*/ 376531 h 509406"/>
                <a:gd name="connsiteX3235" fmla="*/ 1245110 w 2377881"/>
                <a:gd name="connsiteY3235" fmla="*/ 376627 h 509406"/>
                <a:gd name="connsiteX3236" fmla="*/ 1241872 w 2377881"/>
                <a:gd name="connsiteY3236" fmla="*/ 384532 h 509406"/>
                <a:gd name="connsiteX3237" fmla="*/ 1244062 w 2377881"/>
                <a:gd name="connsiteY3237" fmla="*/ 388533 h 509406"/>
                <a:gd name="connsiteX3238" fmla="*/ 1245586 w 2377881"/>
                <a:gd name="connsiteY3238" fmla="*/ 396534 h 509406"/>
                <a:gd name="connsiteX3239" fmla="*/ 1239300 w 2377881"/>
                <a:gd name="connsiteY3239" fmla="*/ 401773 h 509406"/>
                <a:gd name="connsiteX3240" fmla="*/ 1238443 w 2377881"/>
                <a:gd name="connsiteY3240" fmla="*/ 401487 h 509406"/>
                <a:gd name="connsiteX3241" fmla="*/ 1237681 w 2377881"/>
                <a:gd name="connsiteY3241" fmla="*/ 401201 h 509406"/>
                <a:gd name="connsiteX3242" fmla="*/ 1238252 w 2377881"/>
                <a:gd name="connsiteY3242" fmla="*/ 394057 h 509406"/>
                <a:gd name="connsiteX3243" fmla="*/ 1235109 w 2377881"/>
                <a:gd name="connsiteY3243" fmla="*/ 393391 h 509406"/>
                <a:gd name="connsiteX3244" fmla="*/ 1232347 w 2377881"/>
                <a:gd name="connsiteY3244" fmla="*/ 392819 h 509406"/>
                <a:gd name="connsiteX3245" fmla="*/ 1235109 w 2377881"/>
                <a:gd name="connsiteY3245" fmla="*/ 389390 h 509406"/>
                <a:gd name="connsiteX3246" fmla="*/ 1236633 w 2377881"/>
                <a:gd name="connsiteY3246" fmla="*/ 389009 h 509406"/>
                <a:gd name="connsiteX3247" fmla="*/ 1237395 w 2377881"/>
                <a:gd name="connsiteY3247" fmla="*/ 388819 h 509406"/>
                <a:gd name="connsiteX3248" fmla="*/ 1234823 w 2377881"/>
                <a:gd name="connsiteY3248" fmla="*/ 386342 h 509406"/>
                <a:gd name="connsiteX3249" fmla="*/ 1234728 w 2377881"/>
                <a:gd name="connsiteY3249" fmla="*/ 385390 h 509406"/>
                <a:gd name="connsiteX3250" fmla="*/ 1234633 w 2377881"/>
                <a:gd name="connsiteY3250" fmla="*/ 383580 h 509406"/>
                <a:gd name="connsiteX3251" fmla="*/ 1230061 w 2377881"/>
                <a:gd name="connsiteY3251" fmla="*/ 377770 h 509406"/>
                <a:gd name="connsiteX3252" fmla="*/ 1227965 w 2377881"/>
                <a:gd name="connsiteY3252" fmla="*/ 378913 h 509406"/>
                <a:gd name="connsiteX3253" fmla="*/ 1219964 w 2377881"/>
                <a:gd name="connsiteY3253" fmla="*/ 380246 h 509406"/>
                <a:gd name="connsiteX3254" fmla="*/ 1217774 w 2377881"/>
                <a:gd name="connsiteY3254" fmla="*/ 379198 h 509406"/>
                <a:gd name="connsiteX3255" fmla="*/ 1209296 w 2377881"/>
                <a:gd name="connsiteY3255" fmla="*/ 376341 h 509406"/>
                <a:gd name="connsiteX3256" fmla="*/ 1213201 w 2377881"/>
                <a:gd name="connsiteY3256" fmla="*/ 379484 h 509406"/>
                <a:gd name="connsiteX3257" fmla="*/ 1213773 w 2377881"/>
                <a:gd name="connsiteY3257" fmla="*/ 379865 h 509406"/>
                <a:gd name="connsiteX3258" fmla="*/ 1205772 w 2377881"/>
                <a:gd name="connsiteY3258" fmla="*/ 385771 h 509406"/>
                <a:gd name="connsiteX3259" fmla="*/ 1203581 w 2377881"/>
                <a:gd name="connsiteY3259" fmla="*/ 383675 h 509406"/>
                <a:gd name="connsiteX3260" fmla="*/ 1193104 w 2377881"/>
                <a:gd name="connsiteY3260" fmla="*/ 382437 h 509406"/>
                <a:gd name="connsiteX3261" fmla="*/ 1183865 w 2377881"/>
                <a:gd name="connsiteY3261" fmla="*/ 380722 h 509406"/>
                <a:gd name="connsiteX3262" fmla="*/ 1181388 w 2377881"/>
                <a:gd name="connsiteY3262" fmla="*/ 379008 h 509406"/>
                <a:gd name="connsiteX3263" fmla="*/ 1171292 w 2377881"/>
                <a:gd name="connsiteY3263" fmla="*/ 382151 h 509406"/>
                <a:gd name="connsiteX3264" fmla="*/ 1174530 w 2377881"/>
                <a:gd name="connsiteY3264" fmla="*/ 388723 h 509406"/>
                <a:gd name="connsiteX3265" fmla="*/ 1169101 w 2377881"/>
                <a:gd name="connsiteY3265" fmla="*/ 384723 h 509406"/>
                <a:gd name="connsiteX3266" fmla="*/ 1165291 w 2377881"/>
                <a:gd name="connsiteY3266" fmla="*/ 377484 h 509406"/>
                <a:gd name="connsiteX3267" fmla="*/ 1157004 w 2377881"/>
                <a:gd name="connsiteY3267" fmla="*/ 379675 h 509406"/>
                <a:gd name="connsiteX3268" fmla="*/ 1156051 w 2377881"/>
                <a:gd name="connsiteY3268" fmla="*/ 378722 h 509406"/>
                <a:gd name="connsiteX3269" fmla="*/ 1152718 w 2377881"/>
                <a:gd name="connsiteY3269" fmla="*/ 378817 h 509406"/>
                <a:gd name="connsiteX3270" fmla="*/ 1151956 w 2377881"/>
                <a:gd name="connsiteY3270" fmla="*/ 380532 h 509406"/>
                <a:gd name="connsiteX3271" fmla="*/ 1154337 w 2377881"/>
                <a:gd name="connsiteY3271" fmla="*/ 382723 h 509406"/>
                <a:gd name="connsiteX3272" fmla="*/ 1161481 w 2377881"/>
                <a:gd name="connsiteY3272" fmla="*/ 388247 h 509406"/>
                <a:gd name="connsiteX3273" fmla="*/ 1150908 w 2377881"/>
                <a:gd name="connsiteY3273" fmla="*/ 396058 h 509406"/>
                <a:gd name="connsiteX3274" fmla="*/ 1145669 w 2377881"/>
                <a:gd name="connsiteY3274" fmla="*/ 396629 h 509406"/>
                <a:gd name="connsiteX3275" fmla="*/ 1131477 w 2377881"/>
                <a:gd name="connsiteY3275" fmla="*/ 392438 h 509406"/>
                <a:gd name="connsiteX3276" fmla="*/ 1127667 w 2377881"/>
                <a:gd name="connsiteY3276" fmla="*/ 389676 h 509406"/>
                <a:gd name="connsiteX3277" fmla="*/ 1119285 w 2377881"/>
                <a:gd name="connsiteY3277" fmla="*/ 396724 h 509406"/>
                <a:gd name="connsiteX3278" fmla="*/ 1118142 w 2377881"/>
                <a:gd name="connsiteY3278" fmla="*/ 395962 h 509406"/>
                <a:gd name="connsiteX3279" fmla="*/ 1116237 w 2377881"/>
                <a:gd name="connsiteY3279" fmla="*/ 394724 h 509406"/>
                <a:gd name="connsiteX3280" fmla="*/ 1110617 w 2377881"/>
                <a:gd name="connsiteY3280" fmla="*/ 393772 h 509406"/>
                <a:gd name="connsiteX3281" fmla="*/ 1110712 w 2377881"/>
                <a:gd name="connsiteY3281" fmla="*/ 393295 h 509406"/>
                <a:gd name="connsiteX3282" fmla="*/ 1112332 w 2377881"/>
                <a:gd name="connsiteY3282" fmla="*/ 391009 h 509406"/>
                <a:gd name="connsiteX3283" fmla="*/ 1130334 w 2377881"/>
                <a:gd name="connsiteY3283" fmla="*/ 388438 h 509406"/>
                <a:gd name="connsiteX3284" fmla="*/ 1130715 w 2377881"/>
                <a:gd name="connsiteY3284" fmla="*/ 388438 h 509406"/>
                <a:gd name="connsiteX3285" fmla="*/ 1128143 w 2377881"/>
                <a:gd name="connsiteY3285" fmla="*/ 384628 h 509406"/>
                <a:gd name="connsiteX3286" fmla="*/ 1118904 w 2377881"/>
                <a:gd name="connsiteY3286" fmla="*/ 381770 h 509406"/>
                <a:gd name="connsiteX3287" fmla="*/ 1115475 w 2377881"/>
                <a:gd name="connsiteY3287" fmla="*/ 384151 h 509406"/>
                <a:gd name="connsiteX3288" fmla="*/ 1112236 w 2377881"/>
                <a:gd name="connsiteY3288" fmla="*/ 378722 h 509406"/>
                <a:gd name="connsiteX3289" fmla="*/ 1114618 w 2377881"/>
                <a:gd name="connsiteY3289" fmla="*/ 373007 h 509406"/>
                <a:gd name="connsiteX3290" fmla="*/ 1110712 w 2377881"/>
                <a:gd name="connsiteY3290" fmla="*/ 372055 h 509406"/>
                <a:gd name="connsiteX3291" fmla="*/ 1107379 w 2377881"/>
                <a:gd name="connsiteY3291" fmla="*/ 371197 h 509406"/>
                <a:gd name="connsiteX3292" fmla="*/ 1100044 w 2377881"/>
                <a:gd name="connsiteY3292" fmla="*/ 374436 h 509406"/>
                <a:gd name="connsiteX3293" fmla="*/ 1100426 w 2377881"/>
                <a:gd name="connsiteY3293" fmla="*/ 375103 h 509406"/>
                <a:gd name="connsiteX3294" fmla="*/ 1101759 w 2377881"/>
                <a:gd name="connsiteY3294" fmla="*/ 377389 h 509406"/>
                <a:gd name="connsiteX3295" fmla="*/ 1099283 w 2377881"/>
                <a:gd name="connsiteY3295" fmla="*/ 381008 h 509406"/>
                <a:gd name="connsiteX3296" fmla="*/ 1096425 w 2377881"/>
                <a:gd name="connsiteY3296" fmla="*/ 380437 h 509406"/>
                <a:gd name="connsiteX3297" fmla="*/ 1092710 w 2377881"/>
                <a:gd name="connsiteY3297" fmla="*/ 378722 h 509406"/>
                <a:gd name="connsiteX3298" fmla="*/ 1090139 w 2377881"/>
                <a:gd name="connsiteY3298" fmla="*/ 373293 h 509406"/>
                <a:gd name="connsiteX3299" fmla="*/ 1088234 w 2377881"/>
                <a:gd name="connsiteY3299" fmla="*/ 372055 h 509406"/>
                <a:gd name="connsiteX3300" fmla="*/ 1086995 w 2377881"/>
                <a:gd name="connsiteY3300" fmla="*/ 372055 h 509406"/>
                <a:gd name="connsiteX3301" fmla="*/ 1084614 w 2377881"/>
                <a:gd name="connsiteY3301" fmla="*/ 373102 h 509406"/>
                <a:gd name="connsiteX3302" fmla="*/ 1081376 w 2377881"/>
                <a:gd name="connsiteY3302" fmla="*/ 378627 h 509406"/>
                <a:gd name="connsiteX3303" fmla="*/ 1081947 w 2377881"/>
                <a:gd name="connsiteY3303" fmla="*/ 389866 h 509406"/>
                <a:gd name="connsiteX3304" fmla="*/ 1074994 w 2377881"/>
                <a:gd name="connsiteY3304" fmla="*/ 397486 h 509406"/>
                <a:gd name="connsiteX3305" fmla="*/ 1069184 w 2377881"/>
                <a:gd name="connsiteY3305" fmla="*/ 395867 h 509406"/>
                <a:gd name="connsiteX3306" fmla="*/ 1066040 w 2377881"/>
                <a:gd name="connsiteY3306" fmla="*/ 395010 h 509406"/>
                <a:gd name="connsiteX3307" fmla="*/ 1059754 w 2377881"/>
                <a:gd name="connsiteY3307" fmla="*/ 399487 h 509406"/>
                <a:gd name="connsiteX3308" fmla="*/ 1057753 w 2377881"/>
                <a:gd name="connsiteY3308" fmla="*/ 399106 h 509406"/>
                <a:gd name="connsiteX3309" fmla="*/ 1052991 w 2377881"/>
                <a:gd name="connsiteY3309" fmla="*/ 398820 h 509406"/>
                <a:gd name="connsiteX3310" fmla="*/ 1052515 w 2377881"/>
                <a:gd name="connsiteY3310" fmla="*/ 399296 h 509406"/>
                <a:gd name="connsiteX3311" fmla="*/ 1049943 w 2377881"/>
                <a:gd name="connsiteY3311" fmla="*/ 395391 h 509406"/>
                <a:gd name="connsiteX3312" fmla="*/ 1050705 w 2377881"/>
                <a:gd name="connsiteY3312" fmla="*/ 395296 h 509406"/>
                <a:gd name="connsiteX3313" fmla="*/ 1053467 w 2377881"/>
                <a:gd name="connsiteY3313" fmla="*/ 391962 h 509406"/>
                <a:gd name="connsiteX3314" fmla="*/ 1052610 w 2377881"/>
                <a:gd name="connsiteY3314" fmla="*/ 390914 h 509406"/>
                <a:gd name="connsiteX3315" fmla="*/ 1046609 w 2377881"/>
                <a:gd name="connsiteY3315" fmla="*/ 392819 h 509406"/>
                <a:gd name="connsiteX3316" fmla="*/ 1044514 w 2377881"/>
                <a:gd name="connsiteY3316" fmla="*/ 399010 h 509406"/>
                <a:gd name="connsiteX3317" fmla="*/ 1043657 w 2377881"/>
                <a:gd name="connsiteY3317" fmla="*/ 399106 h 509406"/>
                <a:gd name="connsiteX3318" fmla="*/ 1041656 w 2377881"/>
                <a:gd name="connsiteY3318" fmla="*/ 399296 h 509406"/>
                <a:gd name="connsiteX3319" fmla="*/ 1041751 w 2377881"/>
                <a:gd name="connsiteY3319" fmla="*/ 394915 h 509406"/>
                <a:gd name="connsiteX3320" fmla="*/ 1041085 w 2377881"/>
                <a:gd name="connsiteY3320" fmla="*/ 394057 h 509406"/>
                <a:gd name="connsiteX3321" fmla="*/ 1037560 w 2377881"/>
                <a:gd name="connsiteY3321" fmla="*/ 394724 h 509406"/>
                <a:gd name="connsiteX3322" fmla="*/ 1035084 w 2377881"/>
                <a:gd name="connsiteY3322" fmla="*/ 397105 h 509406"/>
                <a:gd name="connsiteX3323" fmla="*/ 1032608 w 2377881"/>
                <a:gd name="connsiteY3323" fmla="*/ 393962 h 509406"/>
                <a:gd name="connsiteX3324" fmla="*/ 1034608 w 2377881"/>
                <a:gd name="connsiteY3324" fmla="*/ 392724 h 509406"/>
                <a:gd name="connsiteX3325" fmla="*/ 1035751 w 2377881"/>
                <a:gd name="connsiteY3325" fmla="*/ 390057 h 509406"/>
                <a:gd name="connsiteX3326" fmla="*/ 1032989 w 2377881"/>
                <a:gd name="connsiteY3326" fmla="*/ 388723 h 509406"/>
                <a:gd name="connsiteX3327" fmla="*/ 1028321 w 2377881"/>
                <a:gd name="connsiteY3327" fmla="*/ 389581 h 509406"/>
                <a:gd name="connsiteX3328" fmla="*/ 1021559 w 2377881"/>
                <a:gd name="connsiteY3328" fmla="*/ 390247 h 509406"/>
                <a:gd name="connsiteX3329" fmla="*/ 1013272 w 2377881"/>
                <a:gd name="connsiteY3329" fmla="*/ 391295 h 509406"/>
                <a:gd name="connsiteX3330" fmla="*/ 1005747 w 2377881"/>
                <a:gd name="connsiteY3330" fmla="*/ 389104 h 509406"/>
                <a:gd name="connsiteX3331" fmla="*/ 1005652 w 2377881"/>
                <a:gd name="connsiteY3331" fmla="*/ 388819 h 509406"/>
                <a:gd name="connsiteX3332" fmla="*/ 1000889 w 2377881"/>
                <a:gd name="connsiteY3332" fmla="*/ 385485 h 509406"/>
                <a:gd name="connsiteX3333" fmla="*/ 990983 w 2377881"/>
                <a:gd name="connsiteY3333" fmla="*/ 388533 h 509406"/>
                <a:gd name="connsiteX3334" fmla="*/ 991555 w 2377881"/>
                <a:gd name="connsiteY3334" fmla="*/ 389485 h 509406"/>
                <a:gd name="connsiteX3335" fmla="*/ 992412 w 2377881"/>
                <a:gd name="connsiteY3335" fmla="*/ 390819 h 509406"/>
                <a:gd name="connsiteX3336" fmla="*/ 987935 w 2377881"/>
                <a:gd name="connsiteY3336" fmla="*/ 393486 h 509406"/>
                <a:gd name="connsiteX3337" fmla="*/ 970981 w 2377881"/>
                <a:gd name="connsiteY3337" fmla="*/ 396534 h 509406"/>
                <a:gd name="connsiteX3338" fmla="*/ 965361 w 2377881"/>
                <a:gd name="connsiteY3338" fmla="*/ 397010 h 509406"/>
                <a:gd name="connsiteX3339" fmla="*/ 960789 w 2377881"/>
                <a:gd name="connsiteY3339" fmla="*/ 397391 h 509406"/>
                <a:gd name="connsiteX3340" fmla="*/ 953169 w 2377881"/>
                <a:gd name="connsiteY3340" fmla="*/ 390533 h 509406"/>
                <a:gd name="connsiteX3341" fmla="*/ 948311 w 2377881"/>
                <a:gd name="connsiteY3341" fmla="*/ 396058 h 509406"/>
                <a:gd name="connsiteX3342" fmla="*/ 946978 w 2377881"/>
                <a:gd name="connsiteY3342" fmla="*/ 395296 h 509406"/>
                <a:gd name="connsiteX3343" fmla="*/ 942787 w 2377881"/>
                <a:gd name="connsiteY3343" fmla="*/ 396439 h 509406"/>
                <a:gd name="connsiteX3344" fmla="*/ 940786 w 2377881"/>
                <a:gd name="connsiteY3344" fmla="*/ 397677 h 509406"/>
                <a:gd name="connsiteX3345" fmla="*/ 934024 w 2377881"/>
                <a:gd name="connsiteY3345" fmla="*/ 399201 h 509406"/>
                <a:gd name="connsiteX3346" fmla="*/ 929071 w 2377881"/>
                <a:gd name="connsiteY3346" fmla="*/ 394819 h 509406"/>
                <a:gd name="connsiteX3347" fmla="*/ 933548 w 2377881"/>
                <a:gd name="connsiteY3347" fmla="*/ 393962 h 509406"/>
                <a:gd name="connsiteX3348" fmla="*/ 938310 w 2377881"/>
                <a:gd name="connsiteY3348" fmla="*/ 394343 h 509406"/>
                <a:gd name="connsiteX3349" fmla="*/ 937834 w 2377881"/>
                <a:gd name="connsiteY3349" fmla="*/ 394057 h 509406"/>
                <a:gd name="connsiteX3350" fmla="*/ 935071 w 2377881"/>
                <a:gd name="connsiteY3350" fmla="*/ 392152 h 509406"/>
                <a:gd name="connsiteX3351" fmla="*/ 927737 w 2377881"/>
                <a:gd name="connsiteY3351" fmla="*/ 390343 h 509406"/>
                <a:gd name="connsiteX3352" fmla="*/ 924118 w 2377881"/>
                <a:gd name="connsiteY3352" fmla="*/ 395867 h 509406"/>
                <a:gd name="connsiteX3353" fmla="*/ 922213 w 2377881"/>
                <a:gd name="connsiteY3353" fmla="*/ 399963 h 509406"/>
                <a:gd name="connsiteX3354" fmla="*/ 918689 w 2377881"/>
                <a:gd name="connsiteY3354" fmla="*/ 401773 h 509406"/>
                <a:gd name="connsiteX3355" fmla="*/ 919165 w 2377881"/>
                <a:gd name="connsiteY3355" fmla="*/ 395105 h 509406"/>
                <a:gd name="connsiteX3356" fmla="*/ 916784 w 2377881"/>
                <a:gd name="connsiteY3356" fmla="*/ 393486 h 509406"/>
                <a:gd name="connsiteX3357" fmla="*/ 912878 w 2377881"/>
                <a:gd name="connsiteY3357" fmla="*/ 397391 h 509406"/>
                <a:gd name="connsiteX3358" fmla="*/ 910687 w 2377881"/>
                <a:gd name="connsiteY3358" fmla="*/ 396724 h 509406"/>
                <a:gd name="connsiteX3359" fmla="*/ 908020 w 2377881"/>
                <a:gd name="connsiteY3359" fmla="*/ 395486 h 509406"/>
                <a:gd name="connsiteX3360" fmla="*/ 899067 w 2377881"/>
                <a:gd name="connsiteY3360" fmla="*/ 397391 h 509406"/>
                <a:gd name="connsiteX3361" fmla="*/ 897638 w 2377881"/>
                <a:gd name="connsiteY3361" fmla="*/ 396629 h 509406"/>
                <a:gd name="connsiteX3362" fmla="*/ 884017 w 2377881"/>
                <a:gd name="connsiteY3362" fmla="*/ 399677 h 509406"/>
                <a:gd name="connsiteX3363" fmla="*/ 880589 w 2377881"/>
                <a:gd name="connsiteY3363" fmla="*/ 399487 h 509406"/>
                <a:gd name="connsiteX3364" fmla="*/ 874492 w 2377881"/>
                <a:gd name="connsiteY3364" fmla="*/ 399201 h 509406"/>
                <a:gd name="connsiteX3365" fmla="*/ 870873 w 2377881"/>
                <a:gd name="connsiteY3365" fmla="*/ 398248 h 509406"/>
                <a:gd name="connsiteX3366" fmla="*/ 865063 w 2377881"/>
                <a:gd name="connsiteY3366" fmla="*/ 408631 h 509406"/>
                <a:gd name="connsiteX3367" fmla="*/ 856109 w 2377881"/>
                <a:gd name="connsiteY3367" fmla="*/ 398058 h 509406"/>
                <a:gd name="connsiteX3368" fmla="*/ 852109 w 2377881"/>
                <a:gd name="connsiteY3368" fmla="*/ 399391 h 509406"/>
                <a:gd name="connsiteX3369" fmla="*/ 850680 w 2377881"/>
                <a:gd name="connsiteY3369" fmla="*/ 399868 h 509406"/>
                <a:gd name="connsiteX3370" fmla="*/ 847346 w 2377881"/>
                <a:gd name="connsiteY3370" fmla="*/ 401773 h 509406"/>
                <a:gd name="connsiteX3371" fmla="*/ 841631 w 2377881"/>
                <a:gd name="connsiteY3371" fmla="*/ 399010 h 509406"/>
                <a:gd name="connsiteX3372" fmla="*/ 841631 w 2377881"/>
                <a:gd name="connsiteY3372" fmla="*/ 404344 h 509406"/>
                <a:gd name="connsiteX3373" fmla="*/ 840012 w 2377881"/>
                <a:gd name="connsiteY3373" fmla="*/ 410059 h 509406"/>
                <a:gd name="connsiteX3374" fmla="*/ 835345 w 2377881"/>
                <a:gd name="connsiteY3374" fmla="*/ 409202 h 509406"/>
                <a:gd name="connsiteX3375" fmla="*/ 831059 w 2377881"/>
                <a:gd name="connsiteY3375" fmla="*/ 408440 h 509406"/>
                <a:gd name="connsiteX3376" fmla="*/ 823058 w 2377881"/>
                <a:gd name="connsiteY3376" fmla="*/ 404630 h 509406"/>
                <a:gd name="connsiteX3377" fmla="*/ 821819 w 2377881"/>
                <a:gd name="connsiteY3377" fmla="*/ 400344 h 509406"/>
                <a:gd name="connsiteX3378" fmla="*/ 820867 w 2377881"/>
                <a:gd name="connsiteY3378" fmla="*/ 399582 h 509406"/>
                <a:gd name="connsiteX3379" fmla="*/ 815818 w 2377881"/>
                <a:gd name="connsiteY3379" fmla="*/ 397486 h 509406"/>
                <a:gd name="connsiteX3380" fmla="*/ 815818 w 2377881"/>
                <a:gd name="connsiteY3380" fmla="*/ 401582 h 509406"/>
                <a:gd name="connsiteX3381" fmla="*/ 815152 w 2377881"/>
                <a:gd name="connsiteY3381" fmla="*/ 405487 h 509406"/>
                <a:gd name="connsiteX3382" fmla="*/ 811818 w 2377881"/>
                <a:gd name="connsiteY3382" fmla="*/ 403582 h 509406"/>
                <a:gd name="connsiteX3383" fmla="*/ 810294 w 2377881"/>
                <a:gd name="connsiteY3383" fmla="*/ 402154 h 509406"/>
                <a:gd name="connsiteX3384" fmla="*/ 804008 w 2377881"/>
                <a:gd name="connsiteY3384" fmla="*/ 400725 h 509406"/>
                <a:gd name="connsiteX3385" fmla="*/ 796768 w 2377881"/>
                <a:gd name="connsiteY3385" fmla="*/ 407488 h 509406"/>
                <a:gd name="connsiteX3386" fmla="*/ 791911 w 2377881"/>
                <a:gd name="connsiteY3386" fmla="*/ 406440 h 509406"/>
                <a:gd name="connsiteX3387" fmla="*/ 792101 w 2377881"/>
                <a:gd name="connsiteY3387" fmla="*/ 405964 h 509406"/>
                <a:gd name="connsiteX3388" fmla="*/ 793530 w 2377881"/>
                <a:gd name="connsiteY3388" fmla="*/ 402439 h 509406"/>
                <a:gd name="connsiteX3389" fmla="*/ 788386 w 2377881"/>
                <a:gd name="connsiteY3389" fmla="*/ 402630 h 509406"/>
                <a:gd name="connsiteX3390" fmla="*/ 783719 w 2377881"/>
                <a:gd name="connsiteY3390" fmla="*/ 407297 h 509406"/>
                <a:gd name="connsiteX3391" fmla="*/ 779338 w 2377881"/>
                <a:gd name="connsiteY3391" fmla="*/ 407964 h 509406"/>
                <a:gd name="connsiteX3392" fmla="*/ 775051 w 2377881"/>
                <a:gd name="connsiteY3392" fmla="*/ 409393 h 509406"/>
                <a:gd name="connsiteX3393" fmla="*/ 770575 w 2377881"/>
                <a:gd name="connsiteY3393" fmla="*/ 413679 h 509406"/>
                <a:gd name="connsiteX3394" fmla="*/ 771527 w 2377881"/>
                <a:gd name="connsiteY3394" fmla="*/ 406535 h 509406"/>
                <a:gd name="connsiteX3395" fmla="*/ 773527 w 2377881"/>
                <a:gd name="connsiteY3395" fmla="*/ 405487 h 509406"/>
                <a:gd name="connsiteX3396" fmla="*/ 775528 w 2377881"/>
                <a:gd name="connsiteY3396" fmla="*/ 404535 h 509406"/>
                <a:gd name="connsiteX3397" fmla="*/ 774194 w 2377881"/>
                <a:gd name="connsiteY3397" fmla="*/ 400915 h 509406"/>
                <a:gd name="connsiteX3398" fmla="*/ 773337 w 2377881"/>
                <a:gd name="connsiteY3398" fmla="*/ 395962 h 509406"/>
                <a:gd name="connsiteX3399" fmla="*/ 774670 w 2377881"/>
                <a:gd name="connsiteY3399" fmla="*/ 393105 h 509406"/>
                <a:gd name="connsiteX3400" fmla="*/ 772575 w 2377881"/>
                <a:gd name="connsiteY3400" fmla="*/ 390438 h 509406"/>
                <a:gd name="connsiteX3401" fmla="*/ 766193 w 2377881"/>
                <a:gd name="connsiteY3401" fmla="*/ 393010 h 509406"/>
                <a:gd name="connsiteX3402" fmla="*/ 766003 w 2377881"/>
                <a:gd name="connsiteY3402" fmla="*/ 406726 h 509406"/>
                <a:gd name="connsiteX3403" fmla="*/ 758383 w 2377881"/>
                <a:gd name="connsiteY3403" fmla="*/ 407392 h 509406"/>
                <a:gd name="connsiteX3404" fmla="*/ 751239 w 2377881"/>
                <a:gd name="connsiteY3404" fmla="*/ 408059 h 509406"/>
                <a:gd name="connsiteX3405" fmla="*/ 737333 w 2377881"/>
                <a:gd name="connsiteY3405" fmla="*/ 411774 h 509406"/>
                <a:gd name="connsiteX3406" fmla="*/ 730284 w 2377881"/>
                <a:gd name="connsiteY3406" fmla="*/ 408916 h 509406"/>
                <a:gd name="connsiteX3407" fmla="*/ 729522 w 2377881"/>
                <a:gd name="connsiteY3407" fmla="*/ 410821 h 509406"/>
                <a:gd name="connsiteX3408" fmla="*/ 733999 w 2377881"/>
                <a:gd name="connsiteY3408" fmla="*/ 414346 h 509406"/>
                <a:gd name="connsiteX3409" fmla="*/ 736666 w 2377881"/>
                <a:gd name="connsiteY3409" fmla="*/ 416632 h 509406"/>
                <a:gd name="connsiteX3410" fmla="*/ 736570 w 2377881"/>
                <a:gd name="connsiteY3410" fmla="*/ 419394 h 509406"/>
                <a:gd name="connsiteX3411" fmla="*/ 733237 w 2377881"/>
                <a:gd name="connsiteY3411" fmla="*/ 419965 h 509406"/>
                <a:gd name="connsiteX3412" fmla="*/ 730379 w 2377881"/>
                <a:gd name="connsiteY3412" fmla="*/ 417965 h 509406"/>
                <a:gd name="connsiteX3413" fmla="*/ 724474 w 2377881"/>
                <a:gd name="connsiteY3413" fmla="*/ 420823 h 509406"/>
                <a:gd name="connsiteX3414" fmla="*/ 723331 w 2377881"/>
                <a:gd name="connsiteY3414" fmla="*/ 420442 h 509406"/>
                <a:gd name="connsiteX3415" fmla="*/ 719235 w 2377881"/>
                <a:gd name="connsiteY3415" fmla="*/ 417870 h 509406"/>
                <a:gd name="connsiteX3416" fmla="*/ 721521 w 2377881"/>
                <a:gd name="connsiteY3416" fmla="*/ 416060 h 509406"/>
                <a:gd name="connsiteX3417" fmla="*/ 723045 w 2377881"/>
                <a:gd name="connsiteY3417" fmla="*/ 415774 h 509406"/>
                <a:gd name="connsiteX3418" fmla="*/ 722569 w 2377881"/>
                <a:gd name="connsiteY3418" fmla="*/ 408631 h 509406"/>
                <a:gd name="connsiteX3419" fmla="*/ 719997 w 2377881"/>
                <a:gd name="connsiteY3419" fmla="*/ 405583 h 509406"/>
                <a:gd name="connsiteX3420" fmla="*/ 717616 w 2377881"/>
                <a:gd name="connsiteY3420" fmla="*/ 405868 h 509406"/>
                <a:gd name="connsiteX3421" fmla="*/ 717425 w 2377881"/>
                <a:gd name="connsiteY3421" fmla="*/ 407297 h 509406"/>
                <a:gd name="connsiteX3422" fmla="*/ 718283 w 2377881"/>
                <a:gd name="connsiteY3422" fmla="*/ 408059 h 509406"/>
                <a:gd name="connsiteX3423" fmla="*/ 718378 w 2377881"/>
                <a:gd name="connsiteY3423" fmla="*/ 409297 h 509406"/>
                <a:gd name="connsiteX3424" fmla="*/ 715711 w 2377881"/>
                <a:gd name="connsiteY3424" fmla="*/ 411869 h 509406"/>
                <a:gd name="connsiteX3425" fmla="*/ 714853 w 2377881"/>
                <a:gd name="connsiteY3425" fmla="*/ 411393 h 509406"/>
                <a:gd name="connsiteX3426" fmla="*/ 712567 w 2377881"/>
                <a:gd name="connsiteY3426" fmla="*/ 410155 h 509406"/>
                <a:gd name="connsiteX3427" fmla="*/ 707043 w 2377881"/>
                <a:gd name="connsiteY3427" fmla="*/ 408440 h 509406"/>
                <a:gd name="connsiteX3428" fmla="*/ 697994 w 2377881"/>
                <a:gd name="connsiteY3428" fmla="*/ 408916 h 509406"/>
                <a:gd name="connsiteX3429" fmla="*/ 693994 w 2377881"/>
                <a:gd name="connsiteY3429" fmla="*/ 407869 h 509406"/>
                <a:gd name="connsiteX3430" fmla="*/ 690850 w 2377881"/>
                <a:gd name="connsiteY3430" fmla="*/ 409964 h 509406"/>
                <a:gd name="connsiteX3431" fmla="*/ 690184 w 2377881"/>
                <a:gd name="connsiteY3431" fmla="*/ 410440 h 509406"/>
                <a:gd name="connsiteX3432" fmla="*/ 683231 w 2377881"/>
                <a:gd name="connsiteY3432" fmla="*/ 412155 h 509406"/>
                <a:gd name="connsiteX3433" fmla="*/ 680944 w 2377881"/>
                <a:gd name="connsiteY3433" fmla="*/ 411107 h 509406"/>
                <a:gd name="connsiteX3434" fmla="*/ 670943 w 2377881"/>
                <a:gd name="connsiteY3434" fmla="*/ 412155 h 509406"/>
                <a:gd name="connsiteX3435" fmla="*/ 660942 w 2377881"/>
                <a:gd name="connsiteY3435" fmla="*/ 412441 h 509406"/>
                <a:gd name="connsiteX3436" fmla="*/ 656179 w 2377881"/>
                <a:gd name="connsiteY3436" fmla="*/ 412441 h 509406"/>
                <a:gd name="connsiteX3437" fmla="*/ 647893 w 2377881"/>
                <a:gd name="connsiteY3437" fmla="*/ 412726 h 509406"/>
                <a:gd name="connsiteX3438" fmla="*/ 641797 w 2377881"/>
                <a:gd name="connsiteY3438" fmla="*/ 411964 h 509406"/>
                <a:gd name="connsiteX3439" fmla="*/ 639892 w 2377881"/>
                <a:gd name="connsiteY3439" fmla="*/ 415679 h 509406"/>
                <a:gd name="connsiteX3440" fmla="*/ 640082 w 2377881"/>
                <a:gd name="connsiteY3440" fmla="*/ 418251 h 509406"/>
                <a:gd name="connsiteX3441" fmla="*/ 636844 w 2377881"/>
                <a:gd name="connsiteY3441" fmla="*/ 416346 h 509406"/>
                <a:gd name="connsiteX3442" fmla="*/ 635510 w 2377881"/>
                <a:gd name="connsiteY3442" fmla="*/ 413679 h 509406"/>
                <a:gd name="connsiteX3443" fmla="*/ 632176 w 2377881"/>
                <a:gd name="connsiteY3443" fmla="*/ 409202 h 509406"/>
                <a:gd name="connsiteX3444" fmla="*/ 628843 w 2377881"/>
                <a:gd name="connsiteY3444" fmla="*/ 413012 h 509406"/>
                <a:gd name="connsiteX3445" fmla="*/ 620270 w 2377881"/>
                <a:gd name="connsiteY3445" fmla="*/ 410726 h 509406"/>
                <a:gd name="connsiteX3446" fmla="*/ 607602 w 2377881"/>
                <a:gd name="connsiteY3446" fmla="*/ 408059 h 509406"/>
                <a:gd name="connsiteX3447" fmla="*/ 618175 w 2377881"/>
                <a:gd name="connsiteY3447" fmla="*/ 405868 h 509406"/>
                <a:gd name="connsiteX3448" fmla="*/ 620080 w 2377881"/>
                <a:gd name="connsiteY3448" fmla="*/ 405487 h 509406"/>
                <a:gd name="connsiteX3449" fmla="*/ 622175 w 2377881"/>
                <a:gd name="connsiteY3449" fmla="*/ 402154 h 509406"/>
                <a:gd name="connsiteX3450" fmla="*/ 613889 w 2377881"/>
                <a:gd name="connsiteY3450" fmla="*/ 399772 h 509406"/>
                <a:gd name="connsiteX3451" fmla="*/ 607507 w 2377881"/>
                <a:gd name="connsiteY3451" fmla="*/ 398058 h 509406"/>
                <a:gd name="connsiteX3452" fmla="*/ 595410 w 2377881"/>
                <a:gd name="connsiteY3452" fmla="*/ 401582 h 509406"/>
                <a:gd name="connsiteX3453" fmla="*/ 590267 w 2377881"/>
                <a:gd name="connsiteY3453" fmla="*/ 398534 h 509406"/>
                <a:gd name="connsiteX3454" fmla="*/ 586933 w 2377881"/>
                <a:gd name="connsiteY3454" fmla="*/ 406440 h 509406"/>
                <a:gd name="connsiteX3455" fmla="*/ 591219 w 2377881"/>
                <a:gd name="connsiteY3455" fmla="*/ 405773 h 509406"/>
                <a:gd name="connsiteX3456" fmla="*/ 595791 w 2377881"/>
                <a:gd name="connsiteY3456" fmla="*/ 405011 h 509406"/>
                <a:gd name="connsiteX3457" fmla="*/ 600649 w 2377881"/>
                <a:gd name="connsiteY3457" fmla="*/ 407011 h 509406"/>
                <a:gd name="connsiteX3458" fmla="*/ 609412 w 2377881"/>
                <a:gd name="connsiteY3458" fmla="*/ 401773 h 509406"/>
                <a:gd name="connsiteX3459" fmla="*/ 601982 w 2377881"/>
                <a:gd name="connsiteY3459" fmla="*/ 408250 h 509406"/>
                <a:gd name="connsiteX3460" fmla="*/ 602554 w 2377881"/>
                <a:gd name="connsiteY3460" fmla="*/ 413584 h 509406"/>
                <a:gd name="connsiteX3461" fmla="*/ 597696 w 2377881"/>
                <a:gd name="connsiteY3461" fmla="*/ 416251 h 509406"/>
                <a:gd name="connsiteX3462" fmla="*/ 595696 w 2377881"/>
                <a:gd name="connsiteY3462" fmla="*/ 417013 h 509406"/>
                <a:gd name="connsiteX3463" fmla="*/ 589600 w 2377881"/>
                <a:gd name="connsiteY3463" fmla="*/ 416727 h 509406"/>
                <a:gd name="connsiteX3464" fmla="*/ 581980 w 2377881"/>
                <a:gd name="connsiteY3464" fmla="*/ 415965 h 509406"/>
                <a:gd name="connsiteX3465" fmla="*/ 573121 w 2377881"/>
                <a:gd name="connsiteY3465" fmla="*/ 419965 h 509406"/>
                <a:gd name="connsiteX3466" fmla="*/ 571407 w 2377881"/>
                <a:gd name="connsiteY3466" fmla="*/ 422823 h 509406"/>
                <a:gd name="connsiteX3467" fmla="*/ 570931 w 2377881"/>
                <a:gd name="connsiteY3467" fmla="*/ 422347 h 509406"/>
                <a:gd name="connsiteX3468" fmla="*/ 565025 w 2377881"/>
                <a:gd name="connsiteY3468" fmla="*/ 416441 h 509406"/>
                <a:gd name="connsiteX3469" fmla="*/ 563025 w 2377881"/>
                <a:gd name="connsiteY3469" fmla="*/ 414822 h 509406"/>
                <a:gd name="connsiteX3470" fmla="*/ 553500 w 2377881"/>
                <a:gd name="connsiteY3470" fmla="*/ 417203 h 509406"/>
                <a:gd name="connsiteX3471" fmla="*/ 548833 w 2377881"/>
                <a:gd name="connsiteY3471" fmla="*/ 416346 h 509406"/>
                <a:gd name="connsiteX3472" fmla="*/ 544070 w 2377881"/>
                <a:gd name="connsiteY3472" fmla="*/ 415489 h 509406"/>
                <a:gd name="connsiteX3473" fmla="*/ 544070 w 2377881"/>
                <a:gd name="connsiteY3473" fmla="*/ 413012 h 509406"/>
                <a:gd name="connsiteX3474" fmla="*/ 536545 w 2377881"/>
                <a:gd name="connsiteY3474" fmla="*/ 419965 h 509406"/>
                <a:gd name="connsiteX3475" fmla="*/ 532735 w 2377881"/>
                <a:gd name="connsiteY3475" fmla="*/ 420156 h 509406"/>
                <a:gd name="connsiteX3476" fmla="*/ 532735 w 2377881"/>
                <a:gd name="connsiteY3476" fmla="*/ 418060 h 509406"/>
                <a:gd name="connsiteX3477" fmla="*/ 532735 w 2377881"/>
                <a:gd name="connsiteY3477" fmla="*/ 416822 h 509406"/>
                <a:gd name="connsiteX3478" fmla="*/ 524449 w 2377881"/>
                <a:gd name="connsiteY3478" fmla="*/ 413584 h 509406"/>
                <a:gd name="connsiteX3479" fmla="*/ 515495 w 2377881"/>
                <a:gd name="connsiteY3479" fmla="*/ 418537 h 509406"/>
                <a:gd name="connsiteX3480" fmla="*/ 514448 w 2377881"/>
                <a:gd name="connsiteY3480" fmla="*/ 418727 h 509406"/>
                <a:gd name="connsiteX3481" fmla="*/ 510257 w 2377881"/>
                <a:gd name="connsiteY3481" fmla="*/ 420442 h 509406"/>
                <a:gd name="connsiteX3482" fmla="*/ 507018 w 2377881"/>
                <a:gd name="connsiteY3482" fmla="*/ 421204 h 509406"/>
                <a:gd name="connsiteX3483" fmla="*/ 499208 w 2377881"/>
                <a:gd name="connsiteY3483" fmla="*/ 423299 h 509406"/>
                <a:gd name="connsiteX3484" fmla="*/ 495016 w 2377881"/>
                <a:gd name="connsiteY3484" fmla="*/ 423013 h 509406"/>
                <a:gd name="connsiteX3485" fmla="*/ 489778 w 2377881"/>
                <a:gd name="connsiteY3485" fmla="*/ 422632 h 509406"/>
                <a:gd name="connsiteX3486" fmla="*/ 480919 w 2377881"/>
                <a:gd name="connsiteY3486" fmla="*/ 421013 h 509406"/>
                <a:gd name="connsiteX3487" fmla="*/ 475776 w 2377881"/>
                <a:gd name="connsiteY3487" fmla="*/ 421204 h 509406"/>
                <a:gd name="connsiteX3488" fmla="*/ 470823 w 2377881"/>
                <a:gd name="connsiteY3488" fmla="*/ 422537 h 509406"/>
                <a:gd name="connsiteX3489" fmla="*/ 464156 w 2377881"/>
                <a:gd name="connsiteY3489" fmla="*/ 425204 h 509406"/>
                <a:gd name="connsiteX3490" fmla="*/ 459012 w 2377881"/>
                <a:gd name="connsiteY3490" fmla="*/ 426538 h 509406"/>
                <a:gd name="connsiteX3491" fmla="*/ 452344 w 2377881"/>
                <a:gd name="connsiteY3491" fmla="*/ 424633 h 509406"/>
                <a:gd name="connsiteX3492" fmla="*/ 449868 w 2377881"/>
                <a:gd name="connsiteY3492" fmla="*/ 424252 h 509406"/>
                <a:gd name="connsiteX3493" fmla="*/ 446058 w 2377881"/>
                <a:gd name="connsiteY3493" fmla="*/ 426347 h 509406"/>
                <a:gd name="connsiteX3494" fmla="*/ 446820 w 2377881"/>
                <a:gd name="connsiteY3494" fmla="*/ 427681 h 509406"/>
                <a:gd name="connsiteX3495" fmla="*/ 434818 w 2377881"/>
                <a:gd name="connsiteY3495" fmla="*/ 429490 h 509406"/>
                <a:gd name="connsiteX3496" fmla="*/ 430532 w 2377881"/>
                <a:gd name="connsiteY3496" fmla="*/ 424442 h 509406"/>
                <a:gd name="connsiteX3497" fmla="*/ 428151 w 2377881"/>
                <a:gd name="connsiteY3497" fmla="*/ 425490 h 509406"/>
                <a:gd name="connsiteX3498" fmla="*/ 415197 w 2377881"/>
                <a:gd name="connsiteY3498" fmla="*/ 425299 h 509406"/>
                <a:gd name="connsiteX3499" fmla="*/ 414721 w 2377881"/>
                <a:gd name="connsiteY3499" fmla="*/ 425109 h 509406"/>
                <a:gd name="connsiteX3500" fmla="*/ 411196 w 2377881"/>
                <a:gd name="connsiteY3500" fmla="*/ 429586 h 509406"/>
                <a:gd name="connsiteX3501" fmla="*/ 407767 w 2377881"/>
                <a:gd name="connsiteY3501" fmla="*/ 428538 h 509406"/>
                <a:gd name="connsiteX3502" fmla="*/ 401767 w 2377881"/>
                <a:gd name="connsiteY3502" fmla="*/ 425014 h 509406"/>
                <a:gd name="connsiteX3503" fmla="*/ 397481 w 2377881"/>
                <a:gd name="connsiteY3503" fmla="*/ 425490 h 509406"/>
                <a:gd name="connsiteX3504" fmla="*/ 395290 w 2377881"/>
                <a:gd name="connsiteY3504" fmla="*/ 428443 h 509406"/>
                <a:gd name="connsiteX3505" fmla="*/ 391099 w 2377881"/>
                <a:gd name="connsiteY3505" fmla="*/ 429300 h 509406"/>
                <a:gd name="connsiteX3506" fmla="*/ 379288 w 2377881"/>
                <a:gd name="connsiteY3506" fmla="*/ 431205 h 509406"/>
                <a:gd name="connsiteX3507" fmla="*/ 371763 w 2377881"/>
                <a:gd name="connsiteY3507" fmla="*/ 428538 h 509406"/>
                <a:gd name="connsiteX3508" fmla="*/ 369286 w 2377881"/>
                <a:gd name="connsiteY3508" fmla="*/ 424918 h 509406"/>
                <a:gd name="connsiteX3509" fmla="*/ 365667 w 2377881"/>
                <a:gd name="connsiteY3509" fmla="*/ 429681 h 509406"/>
                <a:gd name="connsiteX3510" fmla="*/ 360333 w 2377881"/>
                <a:gd name="connsiteY3510" fmla="*/ 434634 h 509406"/>
                <a:gd name="connsiteX3511" fmla="*/ 361190 w 2377881"/>
                <a:gd name="connsiteY3511" fmla="*/ 434920 h 509406"/>
                <a:gd name="connsiteX3512" fmla="*/ 361857 w 2377881"/>
                <a:gd name="connsiteY3512" fmla="*/ 435205 h 509406"/>
                <a:gd name="connsiteX3513" fmla="*/ 359476 w 2377881"/>
                <a:gd name="connsiteY3513" fmla="*/ 437491 h 509406"/>
                <a:gd name="connsiteX3514" fmla="*/ 357952 w 2377881"/>
                <a:gd name="connsiteY3514" fmla="*/ 438730 h 509406"/>
                <a:gd name="connsiteX3515" fmla="*/ 356142 w 2377881"/>
                <a:gd name="connsiteY3515" fmla="*/ 442063 h 509406"/>
                <a:gd name="connsiteX3516" fmla="*/ 359571 w 2377881"/>
                <a:gd name="connsiteY3516" fmla="*/ 444159 h 509406"/>
                <a:gd name="connsiteX3517" fmla="*/ 359190 w 2377881"/>
                <a:gd name="connsiteY3517" fmla="*/ 451684 h 509406"/>
                <a:gd name="connsiteX3518" fmla="*/ 356333 w 2377881"/>
                <a:gd name="connsiteY3518" fmla="*/ 454922 h 509406"/>
                <a:gd name="connsiteX3519" fmla="*/ 351951 w 2377881"/>
                <a:gd name="connsiteY3519" fmla="*/ 451303 h 509406"/>
                <a:gd name="connsiteX3520" fmla="*/ 349760 w 2377881"/>
                <a:gd name="connsiteY3520" fmla="*/ 445588 h 509406"/>
                <a:gd name="connsiteX3521" fmla="*/ 344712 w 2377881"/>
                <a:gd name="connsiteY3521" fmla="*/ 447207 h 509406"/>
                <a:gd name="connsiteX3522" fmla="*/ 344807 w 2377881"/>
                <a:gd name="connsiteY3522" fmla="*/ 447874 h 509406"/>
                <a:gd name="connsiteX3523" fmla="*/ 344521 w 2377881"/>
                <a:gd name="connsiteY3523" fmla="*/ 451303 h 509406"/>
                <a:gd name="connsiteX3524" fmla="*/ 340331 w 2377881"/>
                <a:gd name="connsiteY3524" fmla="*/ 454065 h 509406"/>
                <a:gd name="connsiteX3525" fmla="*/ 335758 w 2377881"/>
                <a:gd name="connsiteY3525" fmla="*/ 455208 h 509406"/>
                <a:gd name="connsiteX3526" fmla="*/ 324995 w 2377881"/>
                <a:gd name="connsiteY3526" fmla="*/ 448540 h 509406"/>
                <a:gd name="connsiteX3527" fmla="*/ 322995 w 2377881"/>
                <a:gd name="connsiteY3527" fmla="*/ 447207 h 509406"/>
                <a:gd name="connsiteX3528" fmla="*/ 320423 w 2377881"/>
                <a:gd name="connsiteY3528" fmla="*/ 451874 h 509406"/>
                <a:gd name="connsiteX3529" fmla="*/ 323281 w 2377881"/>
                <a:gd name="connsiteY3529" fmla="*/ 451684 h 509406"/>
                <a:gd name="connsiteX3530" fmla="*/ 323757 w 2377881"/>
                <a:gd name="connsiteY3530" fmla="*/ 451684 h 509406"/>
                <a:gd name="connsiteX3531" fmla="*/ 320518 w 2377881"/>
                <a:gd name="connsiteY3531" fmla="*/ 453208 h 509406"/>
                <a:gd name="connsiteX3532" fmla="*/ 310803 w 2377881"/>
                <a:gd name="connsiteY3532" fmla="*/ 449493 h 509406"/>
                <a:gd name="connsiteX3533" fmla="*/ 311946 w 2377881"/>
                <a:gd name="connsiteY3533" fmla="*/ 444540 h 509406"/>
                <a:gd name="connsiteX3534" fmla="*/ 311089 w 2377881"/>
                <a:gd name="connsiteY3534" fmla="*/ 443397 h 509406"/>
                <a:gd name="connsiteX3535" fmla="*/ 309946 w 2377881"/>
                <a:gd name="connsiteY3535" fmla="*/ 439968 h 509406"/>
                <a:gd name="connsiteX3536" fmla="*/ 315089 w 2377881"/>
                <a:gd name="connsiteY3536" fmla="*/ 440444 h 509406"/>
                <a:gd name="connsiteX3537" fmla="*/ 318328 w 2377881"/>
                <a:gd name="connsiteY3537" fmla="*/ 444349 h 509406"/>
                <a:gd name="connsiteX3538" fmla="*/ 332044 w 2377881"/>
                <a:gd name="connsiteY3538" fmla="*/ 445397 h 509406"/>
                <a:gd name="connsiteX3539" fmla="*/ 331949 w 2377881"/>
                <a:gd name="connsiteY3539" fmla="*/ 444826 h 509406"/>
                <a:gd name="connsiteX3540" fmla="*/ 331186 w 2377881"/>
                <a:gd name="connsiteY3540" fmla="*/ 441492 h 509406"/>
                <a:gd name="connsiteX3541" fmla="*/ 327472 w 2377881"/>
                <a:gd name="connsiteY3541" fmla="*/ 434729 h 509406"/>
                <a:gd name="connsiteX3542" fmla="*/ 327281 w 2377881"/>
                <a:gd name="connsiteY3542" fmla="*/ 433110 h 509406"/>
                <a:gd name="connsiteX3543" fmla="*/ 332520 w 2377881"/>
                <a:gd name="connsiteY3543" fmla="*/ 435301 h 509406"/>
                <a:gd name="connsiteX3544" fmla="*/ 336044 w 2377881"/>
                <a:gd name="connsiteY3544" fmla="*/ 441206 h 509406"/>
                <a:gd name="connsiteX3545" fmla="*/ 336901 w 2377881"/>
                <a:gd name="connsiteY3545" fmla="*/ 440730 h 509406"/>
                <a:gd name="connsiteX3546" fmla="*/ 342807 w 2377881"/>
                <a:gd name="connsiteY3546" fmla="*/ 436920 h 509406"/>
                <a:gd name="connsiteX3547" fmla="*/ 343188 w 2377881"/>
                <a:gd name="connsiteY3547" fmla="*/ 436729 h 509406"/>
                <a:gd name="connsiteX3548" fmla="*/ 344617 w 2377881"/>
                <a:gd name="connsiteY3548" fmla="*/ 438444 h 509406"/>
                <a:gd name="connsiteX3549" fmla="*/ 344426 w 2377881"/>
                <a:gd name="connsiteY3549" fmla="*/ 438920 h 509406"/>
                <a:gd name="connsiteX3550" fmla="*/ 343188 w 2377881"/>
                <a:gd name="connsiteY3550" fmla="*/ 442825 h 509406"/>
                <a:gd name="connsiteX3551" fmla="*/ 350141 w 2377881"/>
                <a:gd name="connsiteY3551" fmla="*/ 438349 h 509406"/>
                <a:gd name="connsiteX3552" fmla="*/ 350999 w 2377881"/>
                <a:gd name="connsiteY3552" fmla="*/ 436253 h 509406"/>
                <a:gd name="connsiteX3553" fmla="*/ 351760 w 2377881"/>
                <a:gd name="connsiteY3553" fmla="*/ 434443 h 509406"/>
                <a:gd name="connsiteX3554" fmla="*/ 350713 w 2377881"/>
                <a:gd name="connsiteY3554" fmla="*/ 432824 h 509406"/>
                <a:gd name="connsiteX3555" fmla="*/ 348617 w 2377881"/>
                <a:gd name="connsiteY3555" fmla="*/ 432443 h 509406"/>
                <a:gd name="connsiteX3556" fmla="*/ 346045 w 2377881"/>
                <a:gd name="connsiteY3556" fmla="*/ 431967 h 509406"/>
                <a:gd name="connsiteX3557" fmla="*/ 340807 w 2377881"/>
                <a:gd name="connsiteY3557" fmla="*/ 430348 h 509406"/>
                <a:gd name="connsiteX3558" fmla="*/ 339664 w 2377881"/>
                <a:gd name="connsiteY3558" fmla="*/ 434253 h 509406"/>
                <a:gd name="connsiteX3559" fmla="*/ 338521 w 2377881"/>
                <a:gd name="connsiteY3559" fmla="*/ 432919 h 509406"/>
                <a:gd name="connsiteX3560" fmla="*/ 331567 w 2377881"/>
                <a:gd name="connsiteY3560" fmla="*/ 427871 h 509406"/>
                <a:gd name="connsiteX3561" fmla="*/ 319852 w 2377881"/>
                <a:gd name="connsiteY3561" fmla="*/ 429586 h 509406"/>
                <a:gd name="connsiteX3562" fmla="*/ 318042 w 2377881"/>
                <a:gd name="connsiteY3562" fmla="*/ 428633 h 509406"/>
                <a:gd name="connsiteX3563" fmla="*/ 313851 w 2377881"/>
                <a:gd name="connsiteY3563" fmla="*/ 429967 h 509406"/>
                <a:gd name="connsiteX3564" fmla="*/ 309469 w 2377881"/>
                <a:gd name="connsiteY3564" fmla="*/ 432919 h 509406"/>
                <a:gd name="connsiteX3565" fmla="*/ 298992 w 2377881"/>
                <a:gd name="connsiteY3565" fmla="*/ 439587 h 509406"/>
                <a:gd name="connsiteX3566" fmla="*/ 293467 w 2377881"/>
                <a:gd name="connsiteY3566" fmla="*/ 445588 h 509406"/>
                <a:gd name="connsiteX3567" fmla="*/ 291848 w 2377881"/>
                <a:gd name="connsiteY3567" fmla="*/ 444635 h 509406"/>
                <a:gd name="connsiteX3568" fmla="*/ 293563 w 2377881"/>
                <a:gd name="connsiteY3568" fmla="*/ 441111 h 509406"/>
                <a:gd name="connsiteX3569" fmla="*/ 294610 w 2377881"/>
                <a:gd name="connsiteY3569" fmla="*/ 440920 h 509406"/>
                <a:gd name="connsiteX3570" fmla="*/ 297087 w 2377881"/>
                <a:gd name="connsiteY3570" fmla="*/ 435110 h 509406"/>
                <a:gd name="connsiteX3571" fmla="*/ 297658 w 2377881"/>
                <a:gd name="connsiteY3571" fmla="*/ 435110 h 509406"/>
                <a:gd name="connsiteX3572" fmla="*/ 300516 w 2377881"/>
                <a:gd name="connsiteY3572" fmla="*/ 431491 h 509406"/>
                <a:gd name="connsiteX3573" fmla="*/ 293944 w 2377881"/>
                <a:gd name="connsiteY3573" fmla="*/ 431872 h 509406"/>
                <a:gd name="connsiteX3574" fmla="*/ 290896 w 2377881"/>
                <a:gd name="connsiteY3574" fmla="*/ 433777 h 509406"/>
                <a:gd name="connsiteX3575" fmla="*/ 287467 w 2377881"/>
                <a:gd name="connsiteY3575" fmla="*/ 430252 h 509406"/>
                <a:gd name="connsiteX3576" fmla="*/ 288324 w 2377881"/>
                <a:gd name="connsiteY3576" fmla="*/ 427966 h 509406"/>
                <a:gd name="connsiteX3577" fmla="*/ 288610 w 2377881"/>
                <a:gd name="connsiteY3577" fmla="*/ 427109 h 509406"/>
                <a:gd name="connsiteX3578" fmla="*/ 283657 w 2377881"/>
                <a:gd name="connsiteY3578" fmla="*/ 433015 h 509406"/>
                <a:gd name="connsiteX3579" fmla="*/ 277561 w 2377881"/>
                <a:gd name="connsiteY3579" fmla="*/ 435015 h 509406"/>
                <a:gd name="connsiteX3580" fmla="*/ 276132 w 2377881"/>
                <a:gd name="connsiteY3580" fmla="*/ 435491 h 509406"/>
                <a:gd name="connsiteX3581" fmla="*/ 272798 w 2377881"/>
                <a:gd name="connsiteY3581" fmla="*/ 435205 h 509406"/>
                <a:gd name="connsiteX3582" fmla="*/ 271846 w 2377881"/>
                <a:gd name="connsiteY3582" fmla="*/ 435205 h 509406"/>
                <a:gd name="connsiteX3583" fmla="*/ 261368 w 2377881"/>
                <a:gd name="connsiteY3583" fmla="*/ 432919 h 509406"/>
                <a:gd name="connsiteX3584" fmla="*/ 257653 w 2377881"/>
                <a:gd name="connsiteY3584" fmla="*/ 433015 h 509406"/>
                <a:gd name="connsiteX3585" fmla="*/ 256225 w 2377881"/>
                <a:gd name="connsiteY3585" fmla="*/ 429109 h 509406"/>
                <a:gd name="connsiteX3586" fmla="*/ 261273 w 2377881"/>
                <a:gd name="connsiteY3586" fmla="*/ 426633 h 509406"/>
                <a:gd name="connsiteX3587" fmla="*/ 267941 w 2377881"/>
                <a:gd name="connsiteY3587" fmla="*/ 429490 h 509406"/>
                <a:gd name="connsiteX3588" fmla="*/ 273370 w 2377881"/>
                <a:gd name="connsiteY3588" fmla="*/ 430633 h 509406"/>
                <a:gd name="connsiteX3589" fmla="*/ 275370 w 2377881"/>
                <a:gd name="connsiteY3589" fmla="*/ 429871 h 509406"/>
                <a:gd name="connsiteX3590" fmla="*/ 278132 w 2377881"/>
                <a:gd name="connsiteY3590" fmla="*/ 423775 h 509406"/>
                <a:gd name="connsiteX3591" fmla="*/ 274894 w 2377881"/>
                <a:gd name="connsiteY3591" fmla="*/ 421489 h 509406"/>
                <a:gd name="connsiteX3592" fmla="*/ 273560 w 2377881"/>
                <a:gd name="connsiteY3592" fmla="*/ 422918 h 509406"/>
                <a:gd name="connsiteX3593" fmla="*/ 270989 w 2377881"/>
                <a:gd name="connsiteY3593" fmla="*/ 423680 h 509406"/>
                <a:gd name="connsiteX3594" fmla="*/ 261749 w 2377881"/>
                <a:gd name="connsiteY3594" fmla="*/ 422918 h 509406"/>
                <a:gd name="connsiteX3595" fmla="*/ 251558 w 2377881"/>
                <a:gd name="connsiteY3595" fmla="*/ 424442 h 509406"/>
                <a:gd name="connsiteX3596" fmla="*/ 247748 w 2377881"/>
                <a:gd name="connsiteY3596" fmla="*/ 424633 h 509406"/>
                <a:gd name="connsiteX3597" fmla="*/ 245747 w 2377881"/>
                <a:gd name="connsiteY3597" fmla="*/ 430824 h 509406"/>
                <a:gd name="connsiteX3598" fmla="*/ 250319 w 2377881"/>
                <a:gd name="connsiteY3598" fmla="*/ 432348 h 509406"/>
                <a:gd name="connsiteX3599" fmla="*/ 251653 w 2377881"/>
                <a:gd name="connsiteY3599" fmla="*/ 436539 h 509406"/>
                <a:gd name="connsiteX3600" fmla="*/ 245557 w 2377881"/>
                <a:gd name="connsiteY3600" fmla="*/ 438730 h 509406"/>
                <a:gd name="connsiteX3601" fmla="*/ 230221 w 2377881"/>
                <a:gd name="connsiteY3601" fmla="*/ 433015 h 509406"/>
                <a:gd name="connsiteX3602" fmla="*/ 229841 w 2377881"/>
                <a:gd name="connsiteY3602" fmla="*/ 432348 h 509406"/>
                <a:gd name="connsiteX3603" fmla="*/ 224411 w 2377881"/>
                <a:gd name="connsiteY3603" fmla="*/ 434062 h 509406"/>
                <a:gd name="connsiteX3604" fmla="*/ 228031 w 2377881"/>
                <a:gd name="connsiteY3604" fmla="*/ 437015 h 509406"/>
                <a:gd name="connsiteX3605" fmla="*/ 227459 w 2377881"/>
                <a:gd name="connsiteY3605" fmla="*/ 437110 h 509406"/>
                <a:gd name="connsiteX3606" fmla="*/ 223268 w 2377881"/>
                <a:gd name="connsiteY3606" fmla="*/ 437587 h 509406"/>
                <a:gd name="connsiteX3607" fmla="*/ 203933 w 2377881"/>
                <a:gd name="connsiteY3607" fmla="*/ 441682 h 509406"/>
                <a:gd name="connsiteX3608" fmla="*/ 201932 w 2377881"/>
                <a:gd name="connsiteY3608" fmla="*/ 435110 h 509406"/>
                <a:gd name="connsiteX3609" fmla="*/ 201837 w 2377881"/>
                <a:gd name="connsiteY3609" fmla="*/ 434824 h 509406"/>
                <a:gd name="connsiteX3610" fmla="*/ 200313 w 2377881"/>
                <a:gd name="connsiteY3610" fmla="*/ 433491 h 509406"/>
                <a:gd name="connsiteX3611" fmla="*/ 201551 w 2377881"/>
                <a:gd name="connsiteY3611" fmla="*/ 433015 h 509406"/>
                <a:gd name="connsiteX3612" fmla="*/ 203933 w 2377881"/>
                <a:gd name="connsiteY3612" fmla="*/ 432062 h 509406"/>
                <a:gd name="connsiteX3613" fmla="*/ 206123 w 2377881"/>
                <a:gd name="connsiteY3613" fmla="*/ 428252 h 509406"/>
                <a:gd name="connsiteX3614" fmla="*/ 191455 w 2377881"/>
                <a:gd name="connsiteY3614" fmla="*/ 428919 h 509406"/>
                <a:gd name="connsiteX3615" fmla="*/ 188121 w 2377881"/>
                <a:gd name="connsiteY3615" fmla="*/ 428728 h 509406"/>
                <a:gd name="connsiteX3616" fmla="*/ 185549 w 2377881"/>
                <a:gd name="connsiteY3616" fmla="*/ 428633 h 509406"/>
                <a:gd name="connsiteX3617" fmla="*/ 179549 w 2377881"/>
                <a:gd name="connsiteY3617" fmla="*/ 421013 h 509406"/>
                <a:gd name="connsiteX3618" fmla="*/ 180215 w 2377881"/>
                <a:gd name="connsiteY3618" fmla="*/ 416536 h 509406"/>
                <a:gd name="connsiteX3619" fmla="*/ 187359 w 2377881"/>
                <a:gd name="connsiteY3619" fmla="*/ 424537 h 509406"/>
                <a:gd name="connsiteX3620" fmla="*/ 188216 w 2377881"/>
                <a:gd name="connsiteY3620" fmla="*/ 424537 h 509406"/>
                <a:gd name="connsiteX3621" fmla="*/ 190598 w 2377881"/>
                <a:gd name="connsiteY3621" fmla="*/ 422918 h 509406"/>
                <a:gd name="connsiteX3622" fmla="*/ 191359 w 2377881"/>
                <a:gd name="connsiteY3622" fmla="*/ 420156 h 509406"/>
                <a:gd name="connsiteX3623" fmla="*/ 187168 w 2377881"/>
                <a:gd name="connsiteY3623" fmla="*/ 414346 h 509406"/>
                <a:gd name="connsiteX3624" fmla="*/ 177548 w 2377881"/>
                <a:gd name="connsiteY3624" fmla="*/ 411298 h 509406"/>
                <a:gd name="connsiteX3625" fmla="*/ 172691 w 2377881"/>
                <a:gd name="connsiteY3625" fmla="*/ 414346 h 509406"/>
                <a:gd name="connsiteX3626" fmla="*/ 171262 w 2377881"/>
                <a:gd name="connsiteY3626" fmla="*/ 414250 h 509406"/>
                <a:gd name="connsiteX3627" fmla="*/ 167737 w 2377881"/>
                <a:gd name="connsiteY3627" fmla="*/ 415774 h 509406"/>
                <a:gd name="connsiteX3628" fmla="*/ 168976 w 2377881"/>
                <a:gd name="connsiteY3628" fmla="*/ 418060 h 509406"/>
                <a:gd name="connsiteX3629" fmla="*/ 169642 w 2377881"/>
                <a:gd name="connsiteY3629" fmla="*/ 424918 h 509406"/>
                <a:gd name="connsiteX3630" fmla="*/ 171738 w 2377881"/>
                <a:gd name="connsiteY3630" fmla="*/ 424252 h 509406"/>
                <a:gd name="connsiteX3631" fmla="*/ 172691 w 2377881"/>
                <a:gd name="connsiteY3631" fmla="*/ 423966 h 509406"/>
                <a:gd name="connsiteX3632" fmla="*/ 174881 w 2377881"/>
                <a:gd name="connsiteY3632" fmla="*/ 424823 h 509406"/>
                <a:gd name="connsiteX3633" fmla="*/ 171357 w 2377881"/>
                <a:gd name="connsiteY3633" fmla="*/ 428157 h 509406"/>
                <a:gd name="connsiteX3634" fmla="*/ 160308 w 2377881"/>
                <a:gd name="connsiteY3634" fmla="*/ 427490 h 509406"/>
                <a:gd name="connsiteX3635" fmla="*/ 160403 w 2377881"/>
                <a:gd name="connsiteY3635" fmla="*/ 434539 h 509406"/>
                <a:gd name="connsiteX3636" fmla="*/ 156593 w 2377881"/>
                <a:gd name="connsiteY3636" fmla="*/ 434348 h 509406"/>
                <a:gd name="connsiteX3637" fmla="*/ 155994 w 2377881"/>
                <a:gd name="connsiteY3637" fmla="*/ 434180 h 509406"/>
                <a:gd name="connsiteX3638" fmla="*/ 157355 w 2377881"/>
                <a:gd name="connsiteY3638" fmla="*/ 437206 h 509406"/>
                <a:gd name="connsiteX3639" fmla="*/ 167071 w 2377881"/>
                <a:gd name="connsiteY3639" fmla="*/ 443588 h 509406"/>
                <a:gd name="connsiteX3640" fmla="*/ 159546 w 2377881"/>
                <a:gd name="connsiteY3640" fmla="*/ 443207 h 509406"/>
                <a:gd name="connsiteX3641" fmla="*/ 158308 w 2377881"/>
                <a:gd name="connsiteY3641" fmla="*/ 443207 h 509406"/>
                <a:gd name="connsiteX3642" fmla="*/ 153164 w 2377881"/>
                <a:gd name="connsiteY3642" fmla="*/ 447017 h 509406"/>
                <a:gd name="connsiteX3643" fmla="*/ 151640 w 2377881"/>
                <a:gd name="connsiteY3643" fmla="*/ 436825 h 509406"/>
                <a:gd name="connsiteX3644" fmla="*/ 152212 w 2377881"/>
                <a:gd name="connsiteY3644" fmla="*/ 436444 h 509406"/>
                <a:gd name="connsiteX3645" fmla="*/ 152879 w 2377881"/>
                <a:gd name="connsiteY3645" fmla="*/ 434063 h 509406"/>
                <a:gd name="connsiteX3646" fmla="*/ 154327 w 2377881"/>
                <a:gd name="connsiteY3646" fmla="*/ 433713 h 509406"/>
                <a:gd name="connsiteX3647" fmla="*/ 154212 w 2377881"/>
                <a:gd name="connsiteY3647" fmla="*/ 433681 h 509406"/>
                <a:gd name="connsiteX3648" fmla="*/ 147735 w 2377881"/>
                <a:gd name="connsiteY3648" fmla="*/ 434729 h 509406"/>
                <a:gd name="connsiteX3649" fmla="*/ 141258 w 2377881"/>
                <a:gd name="connsiteY3649" fmla="*/ 437587 h 509406"/>
                <a:gd name="connsiteX3650" fmla="*/ 140306 w 2377881"/>
                <a:gd name="connsiteY3650" fmla="*/ 446731 h 509406"/>
                <a:gd name="connsiteX3651" fmla="*/ 133828 w 2377881"/>
                <a:gd name="connsiteY3651" fmla="*/ 445778 h 509406"/>
                <a:gd name="connsiteX3652" fmla="*/ 128209 w 2377881"/>
                <a:gd name="connsiteY3652" fmla="*/ 447207 h 509406"/>
                <a:gd name="connsiteX3653" fmla="*/ 121160 w 2377881"/>
                <a:gd name="connsiteY3653" fmla="*/ 443683 h 509406"/>
                <a:gd name="connsiteX3654" fmla="*/ 121160 w 2377881"/>
                <a:gd name="connsiteY3654" fmla="*/ 442635 h 509406"/>
                <a:gd name="connsiteX3655" fmla="*/ 114969 w 2377881"/>
                <a:gd name="connsiteY3655" fmla="*/ 433586 h 509406"/>
                <a:gd name="connsiteX3656" fmla="*/ 102586 w 2377881"/>
                <a:gd name="connsiteY3656" fmla="*/ 438825 h 509406"/>
                <a:gd name="connsiteX3657" fmla="*/ 104015 w 2377881"/>
                <a:gd name="connsiteY3657" fmla="*/ 441778 h 509406"/>
                <a:gd name="connsiteX3658" fmla="*/ 111254 w 2377881"/>
                <a:gd name="connsiteY3658" fmla="*/ 447112 h 509406"/>
                <a:gd name="connsiteX3659" fmla="*/ 112683 w 2377881"/>
                <a:gd name="connsiteY3659" fmla="*/ 451207 h 509406"/>
                <a:gd name="connsiteX3660" fmla="*/ 109730 w 2377881"/>
                <a:gd name="connsiteY3660" fmla="*/ 452827 h 509406"/>
                <a:gd name="connsiteX3661" fmla="*/ 100110 w 2377881"/>
                <a:gd name="connsiteY3661" fmla="*/ 446540 h 509406"/>
                <a:gd name="connsiteX3662" fmla="*/ 95919 w 2377881"/>
                <a:gd name="connsiteY3662" fmla="*/ 445683 h 509406"/>
                <a:gd name="connsiteX3663" fmla="*/ 92871 w 2377881"/>
                <a:gd name="connsiteY3663" fmla="*/ 447874 h 509406"/>
                <a:gd name="connsiteX3664" fmla="*/ 91537 w 2377881"/>
                <a:gd name="connsiteY3664" fmla="*/ 449112 h 509406"/>
                <a:gd name="connsiteX3665" fmla="*/ 87632 w 2377881"/>
                <a:gd name="connsiteY3665" fmla="*/ 450445 h 509406"/>
                <a:gd name="connsiteX3666" fmla="*/ 87823 w 2377881"/>
                <a:gd name="connsiteY3666" fmla="*/ 450255 h 509406"/>
                <a:gd name="connsiteX3667" fmla="*/ 85251 w 2377881"/>
                <a:gd name="connsiteY3667" fmla="*/ 438158 h 509406"/>
                <a:gd name="connsiteX3668" fmla="*/ 82584 w 2377881"/>
                <a:gd name="connsiteY3668" fmla="*/ 434920 h 509406"/>
                <a:gd name="connsiteX3669" fmla="*/ 79155 w 2377881"/>
                <a:gd name="connsiteY3669" fmla="*/ 433110 h 509406"/>
                <a:gd name="connsiteX3670" fmla="*/ 78583 w 2377881"/>
                <a:gd name="connsiteY3670" fmla="*/ 437110 h 509406"/>
                <a:gd name="connsiteX3671" fmla="*/ 79060 w 2377881"/>
                <a:gd name="connsiteY3671" fmla="*/ 437587 h 509406"/>
                <a:gd name="connsiteX3672" fmla="*/ 76774 w 2377881"/>
                <a:gd name="connsiteY3672" fmla="*/ 439492 h 509406"/>
                <a:gd name="connsiteX3673" fmla="*/ 76202 w 2377881"/>
                <a:gd name="connsiteY3673" fmla="*/ 439111 h 509406"/>
                <a:gd name="connsiteX3674" fmla="*/ 72583 w 2377881"/>
                <a:gd name="connsiteY3674" fmla="*/ 436158 h 509406"/>
                <a:gd name="connsiteX3675" fmla="*/ 71249 w 2377881"/>
                <a:gd name="connsiteY3675" fmla="*/ 432729 h 509406"/>
                <a:gd name="connsiteX3676" fmla="*/ 62867 w 2377881"/>
                <a:gd name="connsiteY3676" fmla="*/ 423871 h 509406"/>
                <a:gd name="connsiteX3677" fmla="*/ 59343 w 2377881"/>
                <a:gd name="connsiteY3677" fmla="*/ 425585 h 509406"/>
                <a:gd name="connsiteX3678" fmla="*/ 54771 w 2377881"/>
                <a:gd name="connsiteY3678" fmla="*/ 426538 h 509406"/>
                <a:gd name="connsiteX3679" fmla="*/ 49246 w 2377881"/>
                <a:gd name="connsiteY3679" fmla="*/ 426633 h 509406"/>
                <a:gd name="connsiteX3680" fmla="*/ 40102 w 2377881"/>
                <a:gd name="connsiteY3680" fmla="*/ 430443 h 509406"/>
                <a:gd name="connsiteX3681" fmla="*/ 39245 w 2377881"/>
                <a:gd name="connsiteY3681" fmla="*/ 429776 h 509406"/>
                <a:gd name="connsiteX3682" fmla="*/ 34768 w 2377881"/>
                <a:gd name="connsiteY3682" fmla="*/ 431205 h 509406"/>
                <a:gd name="connsiteX3683" fmla="*/ 34864 w 2377881"/>
                <a:gd name="connsiteY3683" fmla="*/ 434539 h 509406"/>
                <a:gd name="connsiteX3684" fmla="*/ 37721 w 2377881"/>
                <a:gd name="connsiteY3684" fmla="*/ 436253 h 509406"/>
                <a:gd name="connsiteX3685" fmla="*/ 40579 w 2377881"/>
                <a:gd name="connsiteY3685" fmla="*/ 439682 h 509406"/>
                <a:gd name="connsiteX3686" fmla="*/ 35816 w 2377881"/>
                <a:gd name="connsiteY3686" fmla="*/ 444921 h 509406"/>
                <a:gd name="connsiteX3687" fmla="*/ 33911 w 2377881"/>
                <a:gd name="connsiteY3687" fmla="*/ 444635 h 509406"/>
                <a:gd name="connsiteX3688" fmla="*/ 29530 w 2377881"/>
                <a:gd name="connsiteY3688" fmla="*/ 443206 h 509406"/>
                <a:gd name="connsiteX3689" fmla="*/ 25815 w 2377881"/>
                <a:gd name="connsiteY3689" fmla="*/ 438634 h 509406"/>
                <a:gd name="connsiteX3690" fmla="*/ 27244 w 2377881"/>
                <a:gd name="connsiteY3690" fmla="*/ 432348 h 509406"/>
                <a:gd name="connsiteX3691" fmla="*/ 29434 w 2377881"/>
                <a:gd name="connsiteY3691" fmla="*/ 430824 h 509406"/>
                <a:gd name="connsiteX3692" fmla="*/ 28673 w 2377881"/>
                <a:gd name="connsiteY3692" fmla="*/ 425204 h 509406"/>
                <a:gd name="connsiteX3693" fmla="*/ 26672 w 2377881"/>
                <a:gd name="connsiteY3693" fmla="*/ 424061 h 509406"/>
                <a:gd name="connsiteX3694" fmla="*/ 23815 w 2377881"/>
                <a:gd name="connsiteY3694" fmla="*/ 422156 h 509406"/>
                <a:gd name="connsiteX3695" fmla="*/ 14385 w 2377881"/>
                <a:gd name="connsiteY3695" fmla="*/ 422347 h 509406"/>
                <a:gd name="connsiteX3696" fmla="*/ 12290 w 2377881"/>
                <a:gd name="connsiteY3696" fmla="*/ 419108 h 509406"/>
                <a:gd name="connsiteX3697" fmla="*/ 8194 w 2377881"/>
                <a:gd name="connsiteY3697" fmla="*/ 414441 h 509406"/>
                <a:gd name="connsiteX3698" fmla="*/ 13623 w 2377881"/>
                <a:gd name="connsiteY3698" fmla="*/ 417203 h 509406"/>
                <a:gd name="connsiteX3699" fmla="*/ 19243 w 2377881"/>
                <a:gd name="connsiteY3699" fmla="*/ 420061 h 509406"/>
                <a:gd name="connsiteX3700" fmla="*/ 34102 w 2377881"/>
                <a:gd name="connsiteY3700" fmla="*/ 415298 h 509406"/>
                <a:gd name="connsiteX3701" fmla="*/ 35340 w 2377881"/>
                <a:gd name="connsiteY3701" fmla="*/ 416536 h 509406"/>
                <a:gd name="connsiteX3702" fmla="*/ 39150 w 2377881"/>
                <a:gd name="connsiteY3702" fmla="*/ 416727 h 509406"/>
                <a:gd name="connsiteX3703" fmla="*/ 46008 w 2377881"/>
                <a:gd name="connsiteY3703" fmla="*/ 416727 h 509406"/>
                <a:gd name="connsiteX3704" fmla="*/ 48675 w 2377881"/>
                <a:gd name="connsiteY3704" fmla="*/ 416917 h 509406"/>
                <a:gd name="connsiteX3705" fmla="*/ 68106 w 2377881"/>
                <a:gd name="connsiteY3705" fmla="*/ 417965 h 509406"/>
                <a:gd name="connsiteX3706" fmla="*/ 70964 w 2377881"/>
                <a:gd name="connsiteY3706" fmla="*/ 419870 h 509406"/>
                <a:gd name="connsiteX3707" fmla="*/ 72964 w 2377881"/>
                <a:gd name="connsiteY3707" fmla="*/ 419965 h 509406"/>
                <a:gd name="connsiteX3708" fmla="*/ 76393 w 2377881"/>
                <a:gd name="connsiteY3708" fmla="*/ 417679 h 509406"/>
                <a:gd name="connsiteX3709" fmla="*/ 77917 w 2377881"/>
                <a:gd name="connsiteY3709" fmla="*/ 412155 h 509406"/>
                <a:gd name="connsiteX3710" fmla="*/ 85251 w 2377881"/>
                <a:gd name="connsiteY3710" fmla="*/ 408440 h 509406"/>
                <a:gd name="connsiteX3711" fmla="*/ 89061 w 2377881"/>
                <a:gd name="connsiteY3711" fmla="*/ 409583 h 509406"/>
                <a:gd name="connsiteX3712" fmla="*/ 85537 w 2377881"/>
                <a:gd name="connsiteY3712" fmla="*/ 405392 h 509406"/>
                <a:gd name="connsiteX3713" fmla="*/ 78583 w 2377881"/>
                <a:gd name="connsiteY3713" fmla="*/ 397296 h 509406"/>
                <a:gd name="connsiteX3714" fmla="*/ 83822 w 2377881"/>
                <a:gd name="connsiteY3714" fmla="*/ 398344 h 509406"/>
                <a:gd name="connsiteX3715" fmla="*/ 86108 w 2377881"/>
                <a:gd name="connsiteY3715" fmla="*/ 400344 h 509406"/>
                <a:gd name="connsiteX3716" fmla="*/ 87537 w 2377881"/>
                <a:gd name="connsiteY3716" fmla="*/ 399963 h 509406"/>
                <a:gd name="connsiteX3717" fmla="*/ 88680 w 2377881"/>
                <a:gd name="connsiteY3717" fmla="*/ 399677 h 509406"/>
                <a:gd name="connsiteX3718" fmla="*/ 92585 w 2377881"/>
                <a:gd name="connsiteY3718" fmla="*/ 401677 h 509406"/>
                <a:gd name="connsiteX3719" fmla="*/ 92681 w 2377881"/>
                <a:gd name="connsiteY3719" fmla="*/ 403201 h 509406"/>
                <a:gd name="connsiteX3720" fmla="*/ 104491 w 2377881"/>
                <a:gd name="connsiteY3720" fmla="*/ 411298 h 509406"/>
                <a:gd name="connsiteX3721" fmla="*/ 110778 w 2377881"/>
                <a:gd name="connsiteY3721" fmla="*/ 407678 h 509406"/>
                <a:gd name="connsiteX3722" fmla="*/ 114874 w 2377881"/>
                <a:gd name="connsiteY3722" fmla="*/ 405202 h 509406"/>
                <a:gd name="connsiteX3723" fmla="*/ 118493 w 2377881"/>
                <a:gd name="connsiteY3723" fmla="*/ 405297 h 509406"/>
                <a:gd name="connsiteX3724" fmla="*/ 116969 w 2377881"/>
                <a:gd name="connsiteY3724" fmla="*/ 400249 h 509406"/>
                <a:gd name="connsiteX3725" fmla="*/ 115445 w 2377881"/>
                <a:gd name="connsiteY3725" fmla="*/ 395962 h 509406"/>
                <a:gd name="connsiteX3726" fmla="*/ 115255 w 2377881"/>
                <a:gd name="connsiteY3726" fmla="*/ 393010 h 509406"/>
                <a:gd name="connsiteX3727" fmla="*/ 120874 w 2377881"/>
                <a:gd name="connsiteY3727" fmla="*/ 399868 h 509406"/>
                <a:gd name="connsiteX3728" fmla="*/ 121256 w 2377881"/>
                <a:gd name="connsiteY3728" fmla="*/ 403582 h 509406"/>
                <a:gd name="connsiteX3729" fmla="*/ 123827 w 2377881"/>
                <a:gd name="connsiteY3729" fmla="*/ 405106 h 509406"/>
                <a:gd name="connsiteX3730" fmla="*/ 126208 w 2377881"/>
                <a:gd name="connsiteY3730" fmla="*/ 403487 h 509406"/>
                <a:gd name="connsiteX3731" fmla="*/ 126494 w 2377881"/>
                <a:gd name="connsiteY3731" fmla="*/ 401487 h 509406"/>
                <a:gd name="connsiteX3732" fmla="*/ 130018 w 2377881"/>
                <a:gd name="connsiteY3732" fmla="*/ 396629 h 509406"/>
                <a:gd name="connsiteX3733" fmla="*/ 139925 w 2377881"/>
                <a:gd name="connsiteY3733" fmla="*/ 397867 h 509406"/>
                <a:gd name="connsiteX3734" fmla="*/ 149545 w 2377881"/>
                <a:gd name="connsiteY3734" fmla="*/ 403106 h 509406"/>
                <a:gd name="connsiteX3735" fmla="*/ 160594 w 2377881"/>
                <a:gd name="connsiteY3735" fmla="*/ 402249 h 509406"/>
                <a:gd name="connsiteX3736" fmla="*/ 162023 w 2377881"/>
                <a:gd name="connsiteY3736" fmla="*/ 403011 h 509406"/>
                <a:gd name="connsiteX3737" fmla="*/ 163832 w 2377881"/>
                <a:gd name="connsiteY3737" fmla="*/ 403963 h 509406"/>
                <a:gd name="connsiteX3738" fmla="*/ 167166 w 2377881"/>
                <a:gd name="connsiteY3738" fmla="*/ 407488 h 509406"/>
                <a:gd name="connsiteX3739" fmla="*/ 167452 w 2377881"/>
                <a:gd name="connsiteY3739" fmla="*/ 407297 h 509406"/>
                <a:gd name="connsiteX3740" fmla="*/ 179263 w 2377881"/>
                <a:gd name="connsiteY3740" fmla="*/ 405011 h 509406"/>
                <a:gd name="connsiteX3741" fmla="*/ 180215 w 2377881"/>
                <a:gd name="connsiteY3741" fmla="*/ 404916 h 509406"/>
                <a:gd name="connsiteX3742" fmla="*/ 182977 w 2377881"/>
                <a:gd name="connsiteY3742" fmla="*/ 403773 h 509406"/>
                <a:gd name="connsiteX3743" fmla="*/ 183930 w 2377881"/>
                <a:gd name="connsiteY3743" fmla="*/ 404725 h 509406"/>
                <a:gd name="connsiteX3744" fmla="*/ 187264 w 2377881"/>
                <a:gd name="connsiteY3744" fmla="*/ 404916 h 509406"/>
                <a:gd name="connsiteX3745" fmla="*/ 196598 w 2377881"/>
                <a:gd name="connsiteY3745" fmla="*/ 403487 h 509406"/>
                <a:gd name="connsiteX3746" fmla="*/ 197456 w 2377881"/>
                <a:gd name="connsiteY3746" fmla="*/ 399963 h 509406"/>
                <a:gd name="connsiteX3747" fmla="*/ 189074 w 2377881"/>
                <a:gd name="connsiteY3747" fmla="*/ 398153 h 509406"/>
                <a:gd name="connsiteX3748" fmla="*/ 184120 w 2377881"/>
                <a:gd name="connsiteY3748" fmla="*/ 394629 h 509406"/>
                <a:gd name="connsiteX3749" fmla="*/ 180977 w 2377881"/>
                <a:gd name="connsiteY3749" fmla="*/ 392724 h 509406"/>
                <a:gd name="connsiteX3750" fmla="*/ 187168 w 2377881"/>
                <a:gd name="connsiteY3750" fmla="*/ 387961 h 509406"/>
                <a:gd name="connsiteX3751" fmla="*/ 190788 w 2377881"/>
                <a:gd name="connsiteY3751" fmla="*/ 389390 h 509406"/>
                <a:gd name="connsiteX3752" fmla="*/ 193074 w 2377881"/>
                <a:gd name="connsiteY3752" fmla="*/ 390343 h 509406"/>
                <a:gd name="connsiteX3753" fmla="*/ 202504 w 2377881"/>
                <a:gd name="connsiteY3753" fmla="*/ 389771 h 509406"/>
                <a:gd name="connsiteX3754" fmla="*/ 203551 w 2377881"/>
                <a:gd name="connsiteY3754" fmla="*/ 393391 h 509406"/>
                <a:gd name="connsiteX3755" fmla="*/ 206600 w 2377881"/>
                <a:gd name="connsiteY3755" fmla="*/ 397010 h 509406"/>
                <a:gd name="connsiteX3756" fmla="*/ 209171 w 2377881"/>
                <a:gd name="connsiteY3756" fmla="*/ 397486 h 509406"/>
                <a:gd name="connsiteX3757" fmla="*/ 217172 w 2377881"/>
                <a:gd name="connsiteY3757" fmla="*/ 399391 h 509406"/>
                <a:gd name="connsiteX3758" fmla="*/ 218601 w 2377881"/>
                <a:gd name="connsiteY3758" fmla="*/ 398248 h 509406"/>
                <a:gd name="connsiteX3759" fmla="*/ 219649 w 2377881"/>
                <a:gd name="connsiteY3759" fmla="*/ 397486 h 509406"/>
                <a:gd name="connsiteX3760" fmla="*/ 218791 w 2377881"/>
                <a:gd name="connsiteY3760" fmla="*/ 395105 h 509406"/>
                <a:gd name="connsiteX3761" fmla="*/ 217553 w 2377881"/>
                <a:gd name="connsiteY3761" fmla="*/ 393581 h 509406"/>
                <a:gd name="connsiteX3762" fmla="*/ 222030 w 2377881"/>
                <a:gd name="connsiteY3762" fmla="*/ 386723 h 509406"/>
                <a:gd name="connsiteX3763" fmla="*/ 226411 w 2377881"/>
                <a:gd name="connsiteY3763" fmla="*/ 392438 h 509406"/>
                <a:gd name="connsiteX3764" fmla="*/ 239080 w 2377881"/>
                <a:gd name="connsiteY3764" fmla="*/ 393962 h 509406"/>
                <a:gd name="connsiteX3765" fmla="*/ 233460 w 2377881"/>
                <a:gd name="connsiteY3765" fmla="*/ 390628 h 509406"/>
                <a:gd name="connsiteX3766" fmla="*/ 231745 w 2377881"/>
                <a:gd name="connsiteY3766" fmla="*/ 388819 h 509406"/>
                <a:gd name="connsiteX3767" fmla="*/ 239556 w 2377881"/>
                <a:gd name="connsiteY3767" fmla="*/ 386247 h 509406"/>
                <a:gd name="connsiteX3768" fmla="*/ 244795 w 2377881"/>
                <a:gd name="connsiteY3768" fmla="*/ 385009 h 509406"/>
                <a:gd name="connsiteX3769" fmla="*/ 244604 w 2377881"/>
                <a:gd name="connsiteY3769" fmla="*/ 385199 h 509406"/>
                <a:gd name="connsiteX3770" fmla="*/ 237841 w 2377881"/>
                <a:gd name="connsiteY3770" fmla="*/ 391962 h 509406"/>
                <a:gd name="connsiteX3771" fmla="*/ 251843 w 2377881"/>
                <a:gd name="connsiteY3771" fmla="*/ 395772 h 509406"/>
                <a:gd name="connsiteX3772" fmla="*/ 253843 w 2377881"/>
                <a:gd name="connsiteY3772" fmla="*/ 390724 h 509406"/>
                <a:gd name="connsiteX3773" fmla="*/ 252986 w 2377881"/>
                <a:gd name="connsiteY3773" fmla="*/ 390724 h 509406"/>
                <a:gd name="connsiteX3774" fmla="*/ 251081 w 2377881"/>
                <a:gd name="connsiteY3774" fmla="*/ 390247 h 509406"/>
                <a:gd name="connsiteX3775" fmla="*/ 248319 w 2377881"/>
                <a:gd name="connsiteY3775" fmla="*/ 387771 h 509406"/>
                <a:gd name="connsiteX3776" fmla="*/ 253462 w 2377881"/>
                <a:gd name="connsiteY3776" fmla="*/ 387390 h 509406"/>
                <a:gd name="connsiteX3777" fmla="*/ 260797 w 2377881"/>
                <a:gd name="connsiteY3777" fmla="*/ 388247 h 509406"/>
                <a:gd name="connsiteX3778" fmla="*/ 261083 w 2377881"/>
                <a:gd name="connsiteY3778" fmla="*/ 387009 h 509406"/>
                <a:gd name="connsiteX3779" fmla="*/ 269083 w 2377881"/>
                <a:gd name="connsiteY3779" fmla="*/ 390343 h 509406"/>
                <a:gd name="connsiteX3780" fmla="*/ 267274 w 2377881"/>
                <a:gd name="connsiteY3780" fmla="*/ 390819 h 509406"/>
                <a:gd name="connsiteX3781" fmla="*/ 265369 w 2377881"/>
                <a:gd name="connsiteY3781" fmla="*/ 392819 h 509406"/>
                <a:gd name="connsiteX3782" fmla="*/ 267178 w 2377881"/>
                <a:gd name="connsiteY3782" fmla="*/ 394819 h 509406"/>
                <a:gd name="connsiteX3783" fmla="*/ 270131 w 2377881"/>
                <a:gd name="connsiteY3783" fmla="*/ 394057 h 509406"/>
                <a:gd name="connsiteX3784" fmla="*/ 280799 w 2377881"/>
                <a:gd name="connsiteY3784" fmla="*/ 389676 h 509406"/>
                <a:gd name="connsiteX3785" fmla="*/ 286466 w 2377881"/>
                <a:gd name="connsiteY3785" fmla="*/ 389148 h 509406"/>
                <a:gd name="connsiteX3786" fmla="*/ 286609 w 2377881"/>
                <a:gd name="connsiteY3786" fmla="*/ 389485 h 509406"/>
                <a:gd name="connsiteX3787" fmla="*/ 287070 w 2377881"/>
                <a:gd name="connsiteY3787" fmla="*/ 389091 h 509406"/>
                <a:gd name="connsiteX3788" fmla="*/ 292039 w 2377881"/>
                <a:gd name="connsiteY3788" fmla="*/ 388628 h 509406"/>
                <a:gd name="connsiteX3789" fmla="*/ 292039 w 2377881"/>
                <a:gd name="connsiteY3789" fmla="*/ 384818 h 509406"/>
                <a:gd name="connsiteX3790" fmla="*/ 291848 w 2377881"/>
                <a:gd name="connsiteY3790" fmla="*/ 385009 h 509406"/>
                <a:gd name="connsiteX3791" fmla="*/ 287070 w 2377881"/>
                <a:gd name="connsiteY3791" fmla="*/ 389091 h 509406"/>
                <a:gd name="connsiteX3792" fmla="*/ 286466 w 2377881"/>
                <a:gd name="connsiteY3792" fmla="*/ 389148 h 509406"/>
                <a:gd name="connsiteX3793" fmla="*/ 283181 w 2377881"/>
                <a:gd name="connsiteY3793" fmla="*/ 381389 h 509406"/>
                <a:gd name="connsiteX3794" fmla="*/ 285752 w 2377881"/>
                <a:gd name="connsiteY3794" fmla="*/ 381294 h 509406"/>
                <a:gd name="connsiteX3795" fmla="*/ 294134 w 2377881"/>
                <a:gd name="connsiteY3795" fmla="*/ 382437 h 509406"/>
                <a:gd name="connsiteX3796" fmla="*/ 297182 w 2377881"/>
                <a:gd name="connsiteY3796" fmla="*/ 383294 h 509406"/>
                <a:gd name="connsiteX3797" fmla="*/ 307279 w 2377881"/>
                <a:gd name="connsiteY3797" fmla="*/ 383485 h 509406"/>
                <a:gd name="connsiteX3798" fmla="*/ 316708 w 2377881"/>
                <a:gd name="connsiteY3798" fmla="*/ 381199 h 509406"/>
                <a:gd name="connsiteX3799" fmla="*/ 316899 w 2377881"/>
                <a:gd name="connsiteY3799" fmla="*/ 381199 h 509406"/>
                <a:gd name="connsiteX3800" fmla="*/ 323948 w 2377881"/>
                <a:gd name="connsiteY3800" fmla="*/ 381008 h 509406"/>
                <a:gd name="connsiteX3801" fmla="*/ 325567 w 2377881"/>
                <a:gd name="connsiteY3801" fmla="*/ 381484 h 509406"/>
                <a:gd name="connsiteX3802" fmla="*/ 329472 w 2377881"/>
                <a:gd name="connsiteY3802" fmla="*/ 381580 h 509406"/>
                <a:gd name="connsiteX3803" fmla="*/ 331663 w 2377881"/>
                <a:gd name="connsiteY3803" fmla="*/ 376627 h 509406"/>
                <a:gd name="connsiteX3804" fmla="*/ 332044 w 2377881"/>
                <a:gd name="connsiteY3804" fmla="*/ 376912 h 509406"/>
                <a:gd name="connsiteX3805" fmla="*/ 342902 w 2377881"/>
                <a:gd name="connsiteY3805" fmla="*/ 385866 h 509406"/>
                <a:gd name="connsiteX3806" fmla="*/ 351856 w 2377881"/>
                <a:gd name="connsiteY3806" fmla="*/ 388533 h 509406"/>
                <a:gd name="connsiteX3807" fmla="*/ 353189 w 2377881"/>
                <a:gd name="connsiteY3807" fmla="*/ 388342 h 509406"/>
                <a:gd name="connsiteX3808" fmla="*/ 353475 w 2377881"/>
                <a:gd name="connsiteY3808" fmla="*/ 384437 h 509406"/>
                <a:gd name="connsiteX3809" fmla="*/ 352618 w 2377881"/>
                <a:gd name="connsiteY3809" fmla="*/ 384532 h 509406"/>
                <a:gd name="connsiteX3810" fmla="*/ 347284 w 2377881"/>
                <a:gd name="connsiteY3810" fmla="*/ 385009 h 509406"/>
                <a:gd name="connsiteX3811" fmla="*/ 342616 w 2377881"/>
                <a:gd name="connsiteY3811" fmla="*/ 376531 h 509406"/>
                <a:gd name="connsiteX3812" fmla="*/ 347569 w 2377881"/>
                <a:gd name="connsiteY3812" fmla="*/ 373102 h 509406"/>
                <a:gd name="connsiteX3813" fmla="*/ 355570 w 2377881"/>
                <a:gd name="connsiteY3813" fmla="*/ 379198 h 509406"/>
                <a:gd name="connsiteX3814" fmla="*/ 359095 w 2377881"/>
                <a:gd name="connsiteY3814" fmla="*/ 379770 h 509406"/>
                <a:gd name="connsiteX3815" fmla="*/ 369763 w 2377881"/>
                <a:gd name="connsiteY3815" fmla="*/ 376150 h 509406"/>
                <a:gd name="connsiteX3816" fmla="*/ 370715 w 2377881"/>
                <a:gd name="connsiteY3816" fmla="*/ 375484 h 509406"/>
                <a:gd name="connsiteX3817" fmla="*/ 376049 w 2377881"/>
                <a:gd name="connsiteY3817" fmla="*/ 372817 h 509406"/>
                <a:gd name="connsiteX3818" fmla="*/ 376240 w 2377881"/>
                <a:gd name="connsiteY3818" fmla="*/ 377865 h 509406"/>
                <a:gd name="connsiteX3819" fmla="*/ 374335 w 2377881"/>
                <a:gd name="connsiteY3819" fmla="*/ 378151 h 509406"/>
                <a:gd name="connsiteX3820" fmla="*/ 373287 w 2377881"/>
                <a:gd name="connsiteY3820" fmla="*/ 378341 h 509406"/>
                <a:gd name="connsiteX3821" fmla="*/ 370620 w 2377881"/>
                <a:gd name="connsiteY3821" fmla="*/ 382151 h 509406"/>
                <a:gd name="connsiteX3822" fmla="*/ 373954 w 2377881"/>
                <a:gd name="connsiteY3822" fmla="*/ 388438 h 509406"/>
                <a:gd name="connsiteX3823" fmla="*/ 381098 w 2377881"/>
                <a:gd name="connsiteY3823" fmla="*/ 385294 h 509406"/>
                <a:gd name="connsiteX3824" fmla="*/ 382050 w 2377881"/>
                <a:gd name="connsiteY3824" fmla="*/ 377103 h 509406"/>
                <a:gd name="connsiteX3825" fmla="*/ 382717 w 2377881"/>
                <a:gd name="connsiteY3825" fmla="*/ 376341 h 509406"/>
                <a:gd name="connsiteX3826" fmla="*/ 385098 w 2377881"/>
                <a:gd name="connsiteY3826" fmla="*/ 376150 h 509406"/>
                <a:gd name="connsiteX3827" fmla="*/ 386432 w 2377881"/>
                <a:gd name="connsiteY3827" fmla="*/ 377389 h 509406"/>
                <a:gd name="connsiteX3828" fmla="*/ 384336 w 2377881"/>
                <a:gd name="connsiteY3828" fmla="*/ 382913 h 509406"/>
                <a:gd name="connsiteX3829" fmla="*/ 385669 w 2377881"/>
                <a:gd name="connsiteY3829" fmla="*/ 384437 h 509406"/>
                <a:gd name="connsiteX3830" fmla="*/ 388146 w 2377881"/>
                <a:gd name="connsiteY3830" fmla="*/ 385294 h 509406"/>
                <a:gd name="connsiteX3831" fmla="*/ 393385 w 2377881"/>
                <a:gd name="connsiteY3831" fmla="*/ 384723 h 509406"/>
                <a:gd name="connsiteX3832" fmla="*/ 392908 w 2377881"/>
                <a:gd name="connsiteY3832" fmla="*/ 384151 h 509406"/>
                <a:gd name="connsiteX3833" fmla="*/ 394051 w 2377881"/>
                <a:gd name="connsiteY3833" fmla="*/ 380341 h 509406"/>
                <a:gd name="connsiteX3834" fmla="*/ 397004 w 2377881"/>
                <a:gd name="connsiteY3834" fmla="*/ 382532 h 509406"/>
                <a:gd name="connsiteX3835" fmla="*/ 397576 w 2377881"/>
                <a:gd name="connsiteY3835" fmla="*/ 383675 h 509406"/>
                <a:gd name="connsiteX3836" fmla="*/ 404434 w 2377881"/>
                <a:gd name="connsiteY3836" fmla="*/ 383389 h 509406"/>
                <a:gd name="connsiteX3837" fmla="*/ 407006 w 2377881"/>
                <a:gd name="connsiteY3837" fmla="*/ 381484 h 509406"/>
                <a:gd name="connsiteX3838" fmla="*/ 407958 w 2377881"/>
                <a:gd name="connsiteY3838" fmla="*/ 380722 h 509406"/>
                <a:gd name="connsiteX3839" fmla="*/ 404815 w 2377881"/>
                <a:gd name="connsiteY3839" fmla="*/ 376912 h 509406"/>
                <a:gd name="connsiteX3840" fmla="*/ 399766 w 2377881"/>
                <a:gd name="connsiteY3840" fmla="*/ 374245 h 509406"/>
                <a:gd name="connsiteX3841" fmla="*/ 402338 w 2377881"/>
                <a:gd name="connsiteY3841" fmla="*/ 368435 h 509406"/>
                <a:gd name="connsiteX3842" fmla="*/ 402719 w 2377881"/>
                <a:gd name="connsiteY3842" fmla="*/ 369197 h 509406"/>
                <a:gd name="connsiteX3843" fmla="*/ 405291 w 2377881"/>
                <a:gd name="connsiteY3843" fmla="*/ 373864 h 509406"/>
                <a:gd name="connsiteX3844" fmla="*/ 413864 w 2377881"/>
                <a:gd name="connsiteY3844" fmla="*/ 372150 h 509406"/>
                <a:gd name="connsiteX3845" fmla="*/ 413578 w 2377881"/>
                <a:gd name="connsiteY3845" fmla="*/ 371578 h 509406"/>
                <a:gd name="connsiteX3846" fmla="*/ 415864 w 2377881"/>
                <a:gd name="connsiteY3846" fmla="*/ 369864 h 509406"/>
                <a:gd name="connsiteX3847" fmla="*/ 420055 w 2377881"/>
                <a:gd name="connsiteY3847" fmla="*/ 371197 h 509406"/>
                <a:gd name="connsiteX3848" fmla="*/ 423008 w 2377881"/>
                <a:gd name="connsiteY3848" fmla="*/ 377770 h 509406"/>
                <a:gd name="connsiteX3849" fmla="*/ 420626 w 2377881"/>
                <a:gd name="connsiteY3849" fmla="*/ 379008 h 509406"/>
                <a:gd name="connsiteX3850" fmla="*/ 420341 w 2377881"/>
                <a:gd name="connsiteY3850" fmla="*/ 380913 h 509406"/>
                <a:gd name="connsiteX3851" fmla="*/ 421865 w 2377881"/>
                <a:gd name="connsiteY3851" fmla="*/ 382246 h 509406"/>
                <a:gd name="connsiteX3852" fmla="*/ 428437 w 2377881"/>
                <a:gd name="connsiteY3852" fmla="*/ 380151 h 509406"/>
                <a:gd name="connsiteX3853" fmla="*/ 430532 w 2377881"/>
                <a:gd name="connsiteY3853" fmla="*/ 377103 h 509406"/>
                <a:gd name="connsiteX3854" fmla="*/ 431770 w 2377881"/>
                <a:gd name="connsiteY3854" fmla="*/ 374722 h 509406"/>
                <a:gd name="connsiteX3855" fmla="*/ 437200 w 2377881"/>
                <a:gd name="connsiteY3855" fmla="*/ 369769 h 509406"/>
                <a:gd name="connsiteX3856" fmla="*/ 443296 w 2377881"/>
                <a:gd name="connsiteY3856" fmla="*/ 370531 h 509406"/>
                <a:gd name="connsiteX3857" fmla="*/ 440724 w 2377881"/>
                <a:gd name="connsiteY3857" fmla="*/ 371674 h 509406"/>
                <a:gd name="connsiteX3858" fmla="*/ 437962 w 2377881"/>
                <a:gd name="connsiteY3858" fmla="*/ 377960 h 509406"/>
                <a:gd name="connsiteX3859" fmla="*/ 439581 w 2377881"/>
                <a:gd name="connsiteY3859" fmla="*/ 380151 h 509406"/>
                <a:gd name="connsiteX3860" fmla="*/ 440152 w 2377881"/>
                <a:gd name="connsiteY3860" fmla="*/ 381008 h 509406"/>
                <a:gd name="connsiteX3861" fmla="*/ 444058 w 2377881"/>
                <a:gd name="connsiteY3861" fmla="*/ 380722 h 509406"/>
                <a:gd name="connsiteX3862" fmla="*/ 445010 w 2377881"/>
                <a:gd name="connsiteY3862" fmla="*/ 380056 h 509406"/>
                <a:gd name="connsiteX3863" fmla="*/ 445772 w 2377881"/>
                <a:gd name="connsiteY3863" fmla="*/ 379484 h 509406"/>
                <a:gd name="connsiteX3864" fmla="*/ 449582 w 2377881"/>
                <a:gd name="connsiteY3864" fmla="*/ 382246 h 509406"/>
                <a:gd name="connsiteX3865" fmla="*/ 450630 w 2377881"/>
                <a:gd name="connsiteY3865" fmla="*/ 382246 h 509406"/>
                <a:gd name="connsiteX3866" fmla="*/ 457107 w 2377881"/>
                <a:gd name="connsiteY3866" fmla="*/ 380246 h 509406"/>
                <a:gd name="connsiteX3867" fmla="*/ 458345 w 2377881"/>
                <a:gd name="connsiteY3867" fmla="*/ 379389 h 509406"/>
                <a:gd name="connsiteX3868" fmla="*/ 459583 w 2377881"/>
                <a:gd name="connsiteY3868" fmla="*/ 373293 h 509406"/>
                <a:gd name="connsiteX3869" fmla="*/ 467680 w 2377881"/>
                <a:gd name="connsiteY3869" fmla="*/ 366530 h 509406"/>
                <a:gd name="connsiteX3870" fmla="*/ 465108 w 2377881"/>
                <a:gd name="connsiteY3870" fmla="*/ 373579 h 509406"/>
                <a:gd name="connsiteX3871" fmla="*/ 476538 w 2377881"/>
                <a:gd name="connsiteY3871" fmla="*/ 379198 h 509406"/>
                <a:gd name="connsiteX3872" fmla="*/ 480919 w 2377881"/>
                <a:gd name="connsiteY3872" fmla="*/ 382246 h 509406"/>
                <a:gd name="connsiteX3873" fmla="*/ 483206 w 2377881"/>
                <a:gd name="connsiteY3873" fmla="*/ 383770 h 509406"/>
                <a:gd name="connsiteX3874" fmla="*/ 482825 w 2377881"/>
                <a:gd name="connsiteY3874" fmla="*/ 373388 h 509406"/>
                <a:gd name="connsiteX3875" fmla="*/ 487682 w 2377881"/>
                <a:gd name="connsiteY3875" fmla="*/ 374245 h 509406"/>
                <a:gd name="connsiteX3876" fmla="*/ 487396 w 2377881"/>
                <a:gd name="connsiteY3876" fmla="*/ 377293 h 509406"/>
                <a:gd name="connsiteX3877" fmla="*/ 490540 w 2377881"/>
                <a:gd name="connsiteY3877" fmla="*/ 378151 h 509406"/>
                <a:gd name="connsiteX3878" fmla="*/ 491778 w 2377881"/>
                <a:gd name="connsiteY3878" fmla="*/ 377008 h 509406"/>
                <a:gd name="connsiteX3879" fmla="*/ 497017 w 2377881"/>
                <a:gd name="connsiteY3879" fmla="*/ 375579 h 509406"/>
                <a:gd name="connsiteX3880" fmla="*/ 498826 w 2377881"/>
                <a:gd name="connsiteY3880" fmla="*/ 376055 h 509406"/>
                <a:gd name="connsiteX3881" fmla="*/ 504446 w 2377881"/>
                <a:gd name="connsiteY3881" fmla="*/ 377674 h 509406"/>
                <a:gd name="connsiteX3882" fmla="*/ 530259 w 2377881"/>
                <a:gd name="connsiteY3882" fmla="*/ 372626 h 509406"/>
                <a:gd name="connsiteX3883" fmla="*/ 530926 w 2377881"/>
                <a:gd name="connsiteY3883" fmla="*/ 373388 h 509406"/>
                <a:gd name="connsiteX3884" fmla="*/ 532450 w 2377881"/>
                <a:gd name="connsiteY3884" fmla="*/ 375103 h 509406"/>
                <a:gd name="connsiteX3885" fmla="*/ 538641 w 2377881"/>
                <a:gd name="connsiteY3885" fmla="*/ 376246 h 509406"/>
                <a:gd name="connsiteX3886" fmla="*/ 538832 w 2377881"/>
                <a:gd name="connsiteY3886" fmla="*/ 376055 h 509406"/>
                <a:gd name="connsiteX3887" fmla="*/ 546261 w 2377881"/>
                <a:gd name="connsiteY3887" fmla="*/ 374817 h 509406"/>
                <a:gd name="connsiteX3888" fmla="*/ 547785 w 2377881"/>
                <a:gd name="connsiteY3888" fmla="*/ 373388 h 509406"/>
                <a:gd name="connsiteX3889" fmla="*/ 551690 w 2377881"/>
                <a:gd name="connsiteY3889" fmla="*/ 366340 h 509406"/>
                <a:gd name="connsiteX3890" fmla="*/ 553405 w 2377881"/>
                <a:gd name="connsiteY3890" fmla="*/ 365863 h 509406"/>
                <a:gd name="connsiteX3891" fmla="*/ 554357 w 2377881"/>
                <a:gd name="connsiteY3891" fmla="*/ 365578 h 509406"/>
                <a:gd name="connsiteX3892" fmla="*/ 559406 w 2377881"/>
                <a:gd name="connsiteY3892" fmla="*/ 369769 h 509406"/>
                <a:gd name="connsiteX3893" fmla="*/ 565787 w 2377881"/>
                <a:gd name="connsiteY3893" fmla="*/ 375007 h 509406"/>
                <a:gd name="connsiteX3894" fmla="*/ 576932 w 2377881"/>
                <a:gd name="connsiteY3894" fmla="*/ 372245 h 509406"/>
                <a:gd name="connsiteX3895" fmla="*/ 583313 w 2377881"/>
                <a:gd name="connsiteY3895" fmla="*/ 375865 h 509406"/>
                <a:gd name="connsiteX3896" fmla="*/ 591124 w 2377881"/>
                <a:gd name="connsiteY3896" fmla="*/ 371864 h 509406"/>
                <a:gd name="connsiteX3897" fmla="*/ 592457 w 2377881"/>
                <a:gd name="connsiteY3897" fmla="*/ 369388 h 509406"/>
                <a:gd name="connsiteX3898" fmla="*/ 591219 w 2377881"/>
                <a:gd name="connsiteY3898" fmla="*/ 367864 h 509406"/>
                <a:gd name="connsiteX3899" fmla="*/ 584456 w 2377881"/>
                <a:gd name="connsiteY3899" fmla="*/ 368911 h 509406"/>
                <a:gd name="connsiteX3900" fmla="*/ 580456 w 2377881"/>
                <a:gd name="connsiteY3900" fmla="*/ 360720 h 509406"/>
                <a:gd name="connsiteX3901" fmla="*/ 582837 w 2377881"/>
                <a:gd name="connsiteY3901" fmla="*/ 359386 h 509406"/>
                <a:gd name="connsiteX3902" fmla="*/ 583885 w 2377881"/>
                <a:gd name="connsiteY3902" fmla="*/ 359005 h 509406"/>
                <a:gd name="connsiteX3903" fmla="*/ 584837 w 2377881"/>
                <a:gd name="connsiteY3903" fmla="*/ 358624 h 509406"/>
                <a:gd name="connsiteX3904" fmla="*/ 587409 w 2377881"/>
                <a:gd name="connsiteY3904" fmla="*/ 358624 h 509406"/>
                <a:gd name="connsiteX3905" fmla="*/ 590076 w 2377881"/>
                <a:gd name="connsiteY3905" fmla="*/ 364149 h 509406"/>
                <a:gd name="connsiteX3906" fmla="*/ 606935 w 2377881"/>
                <a:gd name="connsiteY3906" fmla="*/ 362815 h 509406"/>
                <a:gd name="connsiteX3907" fmla="*/ 621223 w 2377881"/>
                <a:gd name="connsiteY3907" fmla="*/ 363482 h 509406"/>
                <a:gd name="connsiteX3908" fmla="*/ 612079 w 2377881"/>
                <a:gd name="connsiteY3908" fmla="*/ 365959 h 509406"/>
                <a:gd name="connsiteX3909" fmla="*/ 610555 w 2377881"/>
                <a:gd name="connsiteY3909" fmla="*/ 367102 h 509406"/>
                <a:gd name="connsiteX3910" fmla="*/ 607221 w 2377881"/>
                <a:gd name="connsiteY3910" fmla="*/ 369483 h 509406"/>
                <a:gd name="connsiteX3911" fmla="*/ 603697 w 2377881"/>
                <a:gd name="connsiteY3911" fmla="*/ 371197 h 509406"/>
                <a:gd name="connsiteX3912" fmla="*/ 605411 w 2377881"/>
                <a:gd name="connsiteY3912" fmla="*/ 372721 h 509406"/>
                <a:gd name="connsiteX3913" fmla="*/ 612174 w 2377881"/>
                <a:gd name="connsiteY3913" fmla="*/ 375484 h 509406"/>
                <a:gd name="connsiteX3914" fmla="*/ 625700 w 2377881"/>
                <a:gd name="connsiteY3914" fmla="*/ 373960 h 509406"/>
                <a:gd name="connsiteX3915" fmla="*/ 628652 w 2377881"/>
                <a:gd name="connsiteY3915" fmla="*/ 371674 h 509406"/>
                <a:gd name="connsiteX3916" fmla="*/ 633605 w 2377881"/>
                <a:gd name="connsiteY3916" fmla="*/ 368245 h 509406"/>
                <a:gd name="connsiteX3917" fmla="*/ 634558 w 2377881"/>
                <a:gd name="connsiteY3917" fmla="*/ 366149 h 509406"/>
                <a:gd name="connsiteX3918" fmla="*/ 641987 w 2377881"/>
                <a:gd name="connsiteY3918" fmla="*/ 361387 h 509406"/>
                <a:gd name="connsiteX3919" fmla="*/ 645416 w 2377881"/>
                <a:gd name="connsiteY3919" fmla="*/ 361482 h 509406"/>
                <a:gd name="connsiteX3920" fmla="*/ 645702 w 2377881"/>
                <a:gd name="connsiteY3920" fmla="*/ 361482 h 509406"/>
                <a:gd name="connsiteX3921" fmla="*/ 643225 w 2377881"/>
                <a:gd name="connsiteY3921" fmla="*/ 363673 h 509406"/>
                <a:gd name="connsiteX3922" fmla="*/ 636749 w 2377881"/>
                <a:gd name="connsiteY3922" fmla="*/ 365673 h 509406"/>
                <a:gd name="connsiteX3923" fmla="*/ 645511 w 2377881"/>
                <a:gd name="connsiteY3923" fmla="*/ 371864 h 509406"/>
                <a:gd name="connsiteX3924" fmla="*/ 667705 w 2377881"/>
                <a:gd name="connsiteY3924" fmla="*/ 374722 h 509406"/>
                <a:gd name="connsiteX3925" fmla="*/ 669705 w 2377881"/>
                <a:gd name="connsiteY3925" fmla="*/ 370245 h 509406"/>
                <a:gd name="connsiteX3926" fmla="*/ 664561 w 2377881"/>
                <a:gd name="connsiteY3926" fmla="*/ 365482 h 509406"/>
                <a:gd name="connsiteX3927" fmla="*/ 660656 w 2377881"/>
                <a:gd name="connsiteY3927" fmla="*/ 363101 h 509406"/>
                <a:gd name="connsiteX3928" fmla="*/ 659990 w 2377881"/>
                <a:gd name="connsiteY3928" fmla="*/ 362434 h 509406"/>
                <a:gd name="connsiteX3929" fmla="*/ 662657 w 2377881"/>
                <a:gd name="connsiteY3929" fmla="*/ 359577 h 509406"/>
                <a:gd name="connsiteX3930" fmla="*/ 664085 w 2377881"/>
                <a:gd name="connsiteY3930" fmla="*/ 359672 h 509406"/>
                <a:gd name="connsiteX3931" fmla="*/ 665228 w 2377881"/>
                <a:gd name="connsiteY3931" fmla="*/ 359767 h 509406"/>
                <a:gd name="connsiteX3932" fmla="*/ 669610 w 2377881"/>
                <a:gd name="connsiteY3932" fmla="*/ 358815 h 509406"/>
                <a:gd name="connsiteX3933" fmla="*/ 673229 w 2377881"/>
                <a:gd name="connsiteY3933" fmla="*/ 359577 h 509406"/>
                <a:gd name="connsiteX3934" fmla="*/ 672086 w 2377881"/>
                <a:gd name="connsiteY3934" fmla="*/ 366435 h 509406"/>
                <a:gd name="connsiteX3935" fmla="*/ 673515 w 2377881"/>
                <a:gd name="connsiteY3935" fmla="*/ 367197 h 509406"/>
                <a:gd name="connsiteX3936" fmla="*/ 675134 w 2377881"/>
                <a:gd name="connsiteY3936" fmla="*/ 368149 h 509406"/>
                <a:gd name="connsiteX3937" fmla="*/ 679992 w 2377881"/>
                <a:gd name="connsiteY3937" fmla="*/ 365768 h 509406"/>
                <a:gd name="connsiteX3938" fmla="*/ 679516 w 2377881"/>
                <a:gd name="connsiteY3938" fmla="*/ 363958 h 509406"/>
                <a:gd name="connsiteX3939" fmla="*/ 679420 w 2377881"/>
                <a:gd name="connsiteY3939" fmla="*/ 360910 h 509406"/>
                <a:gd name="connsiteX3940" fmla="*/ 680278 w 2377881"/>
                <a:gd name="connsiteY3940" fmla="*/ 360434 h 509406"/>
                <a:gd name="connsiteX3941" fmla="*/ 682659 w 2377881"/>
                <a:gd name="connsiteY3941" fmla="*/ 361196 h 509406"/>
                <a:gd name="connsiteX3942" fmla="*/ 690374 w 2377881"/>
                <a:gd name="connsiteY3942" fmla="*/ 364625 h 509406"/>
                <a:gd name="connsiteX3943" fmla="*/ 693517 w 2377881"/>
                <a:gd name="connsiteY3943" fmla="*/ 364054 h 509406"/>
                <a:gd name="connsiteX3944" fmla="*/ 695518 w 2377881"/>
                <a:gd name="connsiteY3944" fmla="*/ 363673 h 509406"/>
                <a:gd name="connsiteX3945" fmla="*/ 703138 w 2377881"/>
                <a:gd name="connsiteY3945" fmla="*/ 362815 h 509406"/>
                <a:gd name="connsiteX3946" fmla="*/ 711139 w 2377881"/>
                <a:gd name="connsiteY3946" fmla="*/ 364911 h 509406"/>
                <a:gd name="connsiteX3947" fmla="*/ 717140 w 2377881"/>
                <a:gd name="connsiteY3947" fmla="*/ 371388 h 509406"/>
                <a:gd name="connsiteX3948" fmla="*/ 722474 w 2377881"/>
                <a:gd name="connsiteY3948" fmla="*/ 368340 h 509406"/>
                <a:gd name="connsiteX3949" fmla="*/ 718949 w 2377881"/>
                <a:gd name="connsiteY3949" fmla="*/ 361577 h 509406"/>
                <a:gd name="connsiteX3950" fmla="*/ 720378 w 2377881"/>
                <a:gd name="connsiteY3950" fmla="*/ 354624 h 509406"/>
                <a:gd name="connsiteX3951" fmla="*/ 726474 w 2377881"/>
                <a:gd name="connsiteY3951" fmla="*/ 357577 h 509406"/>
                <a:gd name="connsiteX3952" fmla="*/ 726855 w 2377881"/>
                <a:gd name="connsiteY3952" fmla="*/ 357005 h 509406"/>
                <a:gd name="connsiteX3953" fmla="*/ 727236 w 2377881"/>
                <a:gd name="connsiteY3953" fmla="*/ 356338 h 509406"/>
                <a:gd name="connsiteX3954" fmla="*/ 728093 w 2377881"/>
                <a:gd name="connsiteY3954" fmla="*/ 357196 h 509406"/>
                <a:gd name="connsiteX3955" fmla="*/ 727712 w 2377881"/>
                <a:gd name="connsiteY3955" fmla="*/ 362720 h 509406"/>
                <a:gd name="connsiteX3956" fmla="*/ 730475 w 2377881"/>
                <a:gd name="connsiteY3956" fmla="*/ 365006 h 509406"/>
                <a:gd name="connsiteX3957" fmla="*/ 731427 w 2377881"/>
                <a:gd name="connsiteY3957" fmla="*/ 364530 h 509406"/>
                <a:gd name="connsiteX3958" fmla="*/ 734189 w 2377881"/>
                <a:gd name="connsiteY3958" fmla="*/ 362339 h 509406"/>
                <a:gd name="connsiteX3959" fmla="*/ 739809 w 2377881"/>
                <a:gd name="connsiteY3959" fmla="*/ 363768 h 509406"/>
                <a:gd name="connsiteX3960" fmla="*/ 742190 w 2377881"/>
                <a:gd name="connsiteY3960" fmla="*/ 364149 h 509406"/>
                <a:gd name="connsiteX3961" fmla="*/ 745905 w 2377881"/>
                <a:gd name="connsiteY3961" fmla="*/ 363958 h 509406"/>
                <a:gd name="connsiteX3962" fmla="*/ 749525 w 2377881"/>
                <a:gd name="connsiteY3962" fmla="*/ 362053 h 509406"/>
                <a:gd name="connsiteX3963" fmla="*/ 751144 w 2377881"/>
                <a:gd name="connsiteY3963" fmla="*/ 366625 h 509406"/>
                <a:gd name="connsiteX3964" fmla="*/ 757240 w 2377881"/>
                <a:gd name="connsiteY3964" fmla="*/ 364530 h 509406"/>
                <a:gd name="connsiteX3965" fmla="*/ 757716 w 2377881"/>
                <a:gd name="connsiteY3965" fmla="*/ 365006 h 509406"/>
                <a:gd name="connsiteX3966" fmla="*/ 767146 w 2377881"/>
                <a:gd name="connsiteY3966" fmla="*/ 368721 h 509406"/>
                <a:gd name="connsiteX3967" fmla="*/ 763431 w 2377881"/>
                <a:gd name="connsiteY3967" fmla="*/ 364339 h 509406"/>
                <a:gd name="connsiteX3968" fmla="*/ 762098 w 2377881"/>
                <a:gd name="connsiteY3968" fmla="*/ 362911 h 509406"/>
                <a:gd name="connsiteX3969" fmla="*/ 761621 w 2377881"/>
                <a:gd name="connsiteY3969" fmla="*/ 354529 h 509406"/>
                <a:gd name="connsiteX3970" fmla="*/ 763526 w 2377881"/>
                <a:gd name="connsiteY3970" fmla="*/ 353005 h 509406"/>
                <a:gd name="connsiteX3971" fmla="*/ 766860 w 2377881"/>
                <a:gd name="connsiteY3971" fmla="*/ 352814 h 509406"/>
                <a:gd name="connsiteX3972" fmla="*/ 767812 w 2377881"/>
                <a:gd name="connsiteY3972" fmla="*/ 355481 h 509406"/>
                <a:gd name="connsiteX3973" fmla="*/ 767336 w 2377881"/>
                <a:gd name="connsiteY3973" fmla="*/ 357577 h 509406"/>
                <a:gd name="connsiteX3974" fmla="*/ 769146 w 2377881"/>
                <a:gd name="connsiteY3974" fmla="*/ 361672 h 509406"/>
                <a:gd name="connsiteX3975" fmla="*/ 770670 w 2377881"/>
                <a:gd name="connsiteY3975" fmla="*/ 362625 h 509406"/>
                <a:gd name="connsiteX3976" fmla="*/ 776099 w 2377881"/>
                <a:gd name="connsiteY3976" fmla="*/ 362244 h 509406"/>
                <a:gd name="connsiteX3977" fmla="*/ 778004 w 2377881"/>
                <a:gd name="connsiteY3977" fmla="*/ 361482 h 509406"/>
                <a:gd name="connsiteX3978" fmla="*/ 785815 w 2377881"/>
                <a:gd name="connsiteY3978" fmla="*/ 365292 h 509406"/>
                <a:gd name="connsiteX3979" fmla="*/ 783529 w 2377881"/>
                <a:gd name="connsiteY3979" fmla="*/ 373579 h 509406"/>
                <a:gd name="connsiteX3980" fmla="*/ 780671 w 2377881"/>
                <a:gd name="connsiteY3980" fmla="*/ 370626 h 509406"/>
                <a:gd name="connsiteX3981" fmla="*/ 770003 w 2377881"/>
                <a:gd name="connsiteY3981" fmla="*/ 371007 h 509406"/>
                <a:gd name="connsiteX3982" fmla="*/ 765717 w 2377881"/>
                <a:gd name="connsiteY3982" fmla="*/ 372531 h 509406"/>
                <a:gd name="connsiteX3983" fmla="*/ 762574 w 2377881"/>
                <a:gd name="connsiteY3983" fmla="*/ 374341 h 509406"/>
                <a:gd name="connsiteX3984" fmla="*/ 771337 w 2377881"/>
                <a:gd name="connsiteY3984" fmla="*/ 377103 h 509406"/>
                <a:gd name="connsiteX3985" fmla="*/ 775337 w 2377881"/>
                <a:gd name="connsiteY3985" fmla="*/ 375865 h 509406"/>
                <a:gd name="connsiteX3986" fmla="*/ 786767 w 2377881"/>
                <a:gd name="connsiteY3986" fmla="*/ 379579 h 509406"/>
                <a:gd name="connsiteX3987" fmla="*/ 788196 w 2377881"/>
                <a:gd name="connsiteY3987" fmla="*/ 379389 h 509406"/>
                <a:gd name="connsiteX3988" fmla="*/ 800388 w 2377881"/>
                <a:gd name="connsiteY3988" fmla="*/ 373674 h 509406"/>
                <a:gd name="connsiteX3989" fmla="*/ 806293 w 2377881"/>
                <a:gd name="connsiteY3989" fmla="*/ 373769 h 509406"/>
                <a:gd name="connsiteX3990" fmla="*/ 812390 w 2377881"/>
                <a:gd name="connsiteY3990" fmla="*/ 373960 h 509406"/>
                <a:gd name="connsiteX3991" fmla="*/ 814580 w 2377881"/>
                <a:gd name="connsiteY3991" fmla="*/ 370626 h 509406"/>
                <a:gd name="connsiteX3992" fmla="*/ 813533 w 2377881"/>
                <a:gd name="connsiteY3992" fmla="*/ 370054 h 509406"/>
                <a:gd name="connsiteX3993" fmla="*/ 811246 w 2377881"/>
                <a:gd name="connsiteY3993" fmla="*/ 369578 h 509406"/>
                <a:gd name="connsiteX3994" fmla="*/ 801912 w 2377881"/>
                <a:gd name="connsiteY3994" fmla="*/ 370816 h 509406"/>
                <a:gd name="connsiteX3995" fmla="*/ 794673 w 2377881"/>
                <a:gd name="connsiteY3995" fmla="*/ 363958 h 509406"/>
                <a:gd name="connsiteX3996" fmla="*/ 796102 w 2377881"/>
                <a:gd name="connsiteY3996" fmla="*/ 359482 h 509406"/>
                <a:gd name="connsiteX3997" fmla="*/ 808389 w 2377881"/>
                <a:gd name="connsiteY3997" fmla="*/ 363768 h 509406"/>
                <a:gd name="connsiteX3998" fmla="*/ 816104 w 2377881"/>
                <a:gd name="connsiteY3998" fmla="*/ 359005 h 509406"/>
                <a:gd name="connsiteX3999" fmla="*/ 818200 w 2377881"/>
                <a:gd name="connsiteY3999" fmla="*/ 359291 h 509406"/>
                <a:gd name="connsiteX4000" fmla="*/ 825248 w 2377881"/>
                <a:gd name="connsiteY4000" fmla="*/ 360434 h 509406"/>
                <a:gd name="connsiteX4001" fmla="*/ 833440 w 2377881"/>
                <a:gd name="connsiteY4001" fmla="*/ 354338 h 509406"/>
                <a:gd name="connsiteX4002" fmla="*/ 836011 w 2377881"/>
                <a:gd name="connsiteY4002" fmla="*/ 348433 h 509406"/>
                <a:gd name="connsiteX4003" fmla="*/ 838393 w 2377881"/>
                <a:gd name="connsiteY4003" fmla="*/ 344908 h 509406"/>
                <a:gd name="connsiteX4004" fmla="*/ 839155 w 2377881"/>
                <a:gd name="connsiteY4004" fmla="*/ 343765 h 509406"/>
                <a:gd name="connsiteX4005" fmla="*/ 825534 w 2377881"/>
                <a:gd name="connsiteY4005" fmla="*/ 346813 h 509406"/>
                <a:gd name="connsiteX4006" fmla="*/ 820771 w 2377881"/>
                <a:gd name="connsiteY4006" fmla="*/ 338241 h 509406"/>
                <a:gd name="connsiteX4007" fmla="*/ 817533 w 2377881"/>
                <a:gd name="connsiteY4007" fmla="*/ 338908 h 509406"/>
                <a:gd name="connsiteX4008" fmla="*/ 815818 w 2377881"/>
                <a:gd name="connsiteY4008" fmla="*/ 340527 h 509406"/>
                <a:gd name="connsiteX4009" fmla="*/ 812199 w 2377881"/>
                <a:gd name="connsiteY4009" fmla="*/ 342337 h 509406"/>
                <a:gd name="connsiteX4010" fmla="*/ 811913 w 2377881"/>
                <a:gd name="connsiteY4010" fmla="*/ 341384 h 509406"/>
                <a:gd name="connsiteX4011" fmla="*/ 810484 w 2377881"/>
                <a:gd name="connsiteY4011" fmla="*/ 337098 h 509406"/>
                <a:gd name="connsiteX4012" fmla="*/ 805055 w 2377881"/>
                <a:gd name="connsiteY4012" fmla="*/ 336526 h 509406"/>
                <a:gd name="connsiteX4013" fmla="*/ 791053 w 2377881"/>
                <a:gd name="connsiteY4013" fmla="*/ 342622 h 509406"/>
                <a:gd name="connsiteX4014" fmla="*/ 784767 w 2377881"/>
                <a:gd name="connsiteY4014" fmla="*/ 342241 h 509406"/>
                <a:gd name="connsiteX4015" fmla="*/ 778671 w 2377881"/>
                <a:gd name="connsiteY4015" fmla="*/ 341860 h 509406"/>
                <a:gd name="connsiteX4016" fmla="*/ 757335 w 2377881"/>
                <a:gd name="connsiteY4016" fmla="*/ 341479 h 509406"/>
                <a:gd name="connsiteX4017" fmla="*/ 755716 w 2377881"/>
                <a:gd name="connsiteY4017" fmla="*/ 343575 h 509406"/>
                <a:gd name="connsiteX4018" fmla="*/ 744191 w 2377881"/>
                <a:gd name="connsiteY4018" fmla="*/ 348909 h 509406"/>
                <a:gd name="connsiteX4019" fmla="*/ 739714 w 2377881"/>
                <a:gd name="connsiteY4019" fmla="*/ 350623 h 509406"/>
                <a:gd name="connsiteX4020" fmla="*/ 745905 w 2377881"/>
                <a:gd name="connsiteY4020" fmla="*/ 345575 h 509406"/>
                <a:gd name="connsiteX4021" fmla="*/ 749429 w 2377881"/>
                <a:gd name="connsiteY4021" fmla="*/ 344146 h 509406"/>
                <a:gd name="connsiteX4022" fmla="*/ 752477 w 2377881"/>
                <a:gd name="connsiteY4022" fmla="*/ 342908 h 509406"/>
                <a:gd name="connsiteX4023" fmla="*/ 753430 w 2377881"/>
                <a:gd name="connsiteY4023" fmla="*/ 337479 h 509406"/>
                <a:gd name="connsiteX4024" fmla="*/ 751620 w 2377881"/>
                <a:gd name="connsiteY4024" fmla="*/ 338050 h 509406"/>
                <a:gd name="connsiteX4025" fmla="*/ 746762 w 2377881"/>
                <a:gd name="connsiteY4025" fmla="*/ 339479 h 509406"/>
                <a:gd name="connsiteX4026" fmla="*/ 732856 w 2377881"/>
                <a:gd name="connsiteY4026" fmla="*/ 343861 h 509406"/>
                <a:gd name="connsiteX4027" fmla="*/ 716759 w 2377881"/>
                <a:gd name="connsiteY4027" fmla="*/ 339574 h 509406"/>
                <a:gd name="connsiteX4028" fmla="*/ 716663 w 2377881"/>
                <a:gd name="connsiteY4028" fmla="*/ 342241 h 509406"/>
                <a:gd name="connsiteX4029" fmla="*/ 716568 w 2377881"/>
                <a:gd name="connsiteY4029" fmla="*/ 343480 h 509406"/>
                <a:gd name="connsiteX4030" fmla="*/ 711329 w 2377881"/>
                <a:gd name="connsiteY4030" fmla="*/ 345099 h 509406"/>
                <a:gd name="connsiteX4031" fmla="*/ 703900 w 2377881"/>
                <a:gd name="connsiteY4031" fmla="*/ 353290 h 509406"/>
                <a:gd name="connsiteX4032" fmla="*/ 703804 w 2377881"/>
                <a:gd name="connsiteY4032" fmla="*/ 355386 h 509406"/>
                <a:gd name="connsiteX4033" fmla="*/ 701042 w 2377881"/>
                <a:gd name="connsiteY4033" fmla="*/ 358910 h 509406"/>
                <a:gd name="connsiteX4034" fmla="*/ 696089 w 2377881"/>
                <a:gd name="connsiteY4034" fmla="*/ 358053 h 509406"/>
                <a:gd name="connsiteX4035" fmla="*/ 701137 w 2377881"/>
                <a:gd name="connsiteY4035" fmla="*/ 352814 h 509406"/>
                <a:gd name="connsiteX4036" fmla="*/ 694756 w 2377881"/>
                <a:gd name="connsiteY4036" fmla="*/ 348814 h 509406"/>
                <a:gd name="connsiteX4037" fmla="*/ 694089 w 2377881"/>
                <a:gd name="connsiteY4037" fmla="*/ 348337 h 509406"/>
                <a:gd name="connsiteX4038" fmla="*/ 678659 w 2377881"/>
                <a:gd name="connsiteY4038" fmla="*/ 345575 h 509406"/>
                <a:gd name="connsiteX4039" fmla="*/ 675039 w 2377881"/>
                <a:gd name="connsiteY4039" fmla="*/ 343670 h 509406"/>
                <a:gd name="connsiteX4040" fmla="*/ 672277 w 2377881"/>
                <a:gd name="connsiteY4040" fmla="*/ 349195 h 509406"/>
                <a:gd name="connsiteX4041" fmla="*/ 670372 w 2377881"/>
                <a:gd name="connsiteY4041" fmla="*/ 346623 h 509406"/>
                <a:gd name="connsiteX4042" fmla="*/ 667800 w 2377881"/>
                <a:gd name="connsiteY4042" fmla="*/ 345385 h 509406"/>
                <a:gd name="connsiteX4043" fmla="*/ 666276 w 2377881"/>
                <a:gd name="connsiteY4043" fmla="*/ 348242 h 509406"/>
                <a:gd name="connsiteX4044" fmla="*/ 666371 w 2377881"/>
                <a:gd name="connsiteY4044" fmla="*/ 349385 h 509406"/>
                <a:gd name="connsiteX4045" fmla="*/ 662752 w 2377881"/>
                <a:gd name="connsiteY4045" fmla="*/ 353005 h 509406"/>
                <a:gd name="connsiteX4046" fmla="*/ 652846 w 2377881"/>
                <a:gd name="connsiteY4046" fmla="*/ 348052 h 509406"/>
                <a:gd name="connsiteX4047" fmla="*/ 644750 w 2377881"/>
                <a:gd name="connsiteY4047" fmla="*/ 349671 h 509406"/>
                <a:gd name="connsiteX4048" fmla="*/ 636939 w 2377881"/>
                <a:gd name="connsiteY4048" fmla="*/ 348433 h 509406"/>
                <a:gd name="connsiteX4049" fmla="*/ 631795 w 2377881"/>
                <a:gd name="connsiteY4049" fmla="*/ 348337 h 509406"/>
                <a:gd name="connsiteX4050" fmla="*/ 629128 w 2377881"/>
                <a:gd name="connsiteY4050" fmla="*/ 346813 h 509406"/>
                <a:gd name="connsiteX4051" fmla="*/ 625700 w 2377881"/>
                <a:gd name="connsiteY4051" fmla="*/ 345575 h 509406"/>
                <a:gd name="connsiteX4052" fmla="*/ 618460 w 2377881"/>
                <a:gd name="connsiteY4052" fmla="*/ 346242 h 509406"/>
                <a:gd name="connsiteX4053" fmla="*/ 613126 w 2377881"/>
                <a:gd name="connsiteY4053" fmla="*/ 344527 h 509406"/>
                <a:gd name="connsiteX4054" fmla="*/ 610174 w 2377881"/>
                <a:gd name="connsiteY4054" fmla="*/ 347956 h 509406"/>
                <a:gd name="connsiteX4055" fmla="*/ 603125 w 2377881"/>
                <a:gd name="connsiteY4055" fmla="*/ 347385 h 509406"/>
                <a:gd name="connsiteX4056" fmla="*/ 585218 w 2377881"/>
                <a:gd name="connsiteY4056" fmla="*/ 349671 h 509406"/>
                <a:gd name="connsiteX4057" fmla="*/ 577027 w 2377881"/>
                <a:gd name="connsiteY4057" fmla="*/ 350623 h 509406"/>
                <a:gd name="connsiteX4058" fmla="*/ 564263 w 2377881"/>
                <a:gd name="connsiteY4058" fmla="*/ 347290 h 509406"/>
                <a:gd name="connsiteX4059" fmla="*/ 560834 w 2377881"/>
                <a:gd name="connsiteY4059" fmla="*/ 346432 h 509406"/>
                <a:gd name="connsiteX4060" fmla="*/ 551690 w 2377881"/>
                <a:gd name="connsiteY4060" fmla="*/ 353576 h 509406"/>
                <a:gd name="connsiteX4061" fmla="*/ 542737 w 2377881"/>
                <a:gd name="connsiteY4061" fmla="*/ 355100 h 509406"/>
                <a:gd name="connsiteX4062" fmla="*/ 537974 w 2377881"/>
                <a:gd name="connsiteY4062" fmla="*/ 354910 h 509406"/>
                <a:gd name="connsiteX4063" fmla="*/ 533307 w 2377881"/>
                <a:gd name="connsiteY4063" fmla="*/ 358910 h 509406"/>
                <a:gd name="connsiteX4064" fmla="*/ 526544 w 2377881"/>
                <a:gd name="connsiteY4064" fmla="*/ 355005 h 509406"/>
                <a:gd name="connsiteX4065" fmla="*/ 520543 w 2377881"/>
                <a:gd name="connsiteY4065" fmla="*/ 355195 h 509406"/>
                <a:gd name="connsiteX4066" fmla="*/ 514257 w 2377881"/>
                <a:gd name="connsiteY4066" fmla="*/ 356624 h 509406"/>
                <a:gd name="connsiteX4067" fmla="*/ 505113 w 2377881"/>
                <a:gd name="connsiteY4067" fmla="*/ 355481 h 509406"/>
                <a:gd name="connsiteX4068" fmla="*/ 505494 w 2377881"/>
                <a:gd name="connsiteY4068" fmla="*/ 360053 h 509406"/>
                <a:gd name="connsiteX4069" fmla="*/ 505780 w 2377881"/>
                <a:gd name="connsiteY4069" fmla="*/ 363387 h 509406"/>
                <a:gd name="connsiteX4070" fmla="*/ 500541 w 2377881"/>
                <a:gd name="connsiteY4070" fmla="*/ 365578 h 509406"/>
                <a:gd name="connsiteX4071" fmla="*/ 497112 w 2377881"/>
                <a:gd name="connsiteY4071" fmla="*/ 368340 h 509406"/>
                <a:gd name="connsiteX4072" fmla="*/ 491778 w 2377881"/>
                <a:gd name="connsiteY4072" fmla="*/ 365387 h 509406"/>
                <a:gd name="connsiteX4073" fmla="*/ 492731 w 2377881"/>
                <a:gd name="connsiteY4073" fmla="*/ 363196 h 509406"/>
                <a:gd name="connsiteX4074" fmla="*/ 491778 w 2377881"/>
                <a:gd name="connsiteY4074" fmla="*/ 359577 h 509406"/>
                <a:gd name="connsiteX4075" fmla="*/ 482158 w 2377881"/>
                <a:gd name="connsiteY4075" fmla="*/ 363292 h 509406"/>
                <a:gd name="connsiteX4076" fmla="*/ 486634 w 2377881"/>
                <a:gd name="connsiteY4076" fmla="*/ 370721 h 509406"/>
                <a:gd name="connsiteX4077" fmla="*/ 485301 w 2377881"/>
                <a:gd name="connsiteY4077" fmla="*/ 371578 h 509406"/>
                <a:gd name="connsiteX4078" fmla="*/ 477659 w 2377881"/>
                <a:gd name="connsiteY4078" fmla="*/ 372641 h 509406"/>
                <a:gd name="connsiteX4079" fmla="*/ 478062 w 2377881"/>
                <a:gd name="connsiteY4079" fmla="*/ 366435 h 509406"/>
                <a:gd name="connsiteX4080" fmla="*/ 464441 w 2377881"/>
                <a:gd name="connsiteY4080" fmla="*/ 359958 h 509406"/>
                <a:gd name="connsiteX4081" fmla="*/ 464727 w 2377881"/>
                <a:gd name="connsiteY4081" fmla="*/ 355195 h 509406"/>
                <a:gd name="connsiteX4082" fmla="*/ 464822 w 2377881"/>
                <a:gd name="connsiteY4082" fmla="*/ 354433 h 509406"/>
                <a:gd name="connsiteX4083" fmla="*/ 463679 w 2377881"/>
                <a:gd name="connsiteY4083" fmla="*/ 353195 h 509406"/>
                <a:gd name="connsiteX4084" fmla="*/ 459393 w 2377881"/>
                <a:gd name="connsiteY4084" fmla="*/ 358529 h 509406"/>
                <a:gd name="connsiteX4085" fmla="*/ 453107 w 2377881"/>
                <a:gd name="connsiteY4085" fmla="*/ 362625 h 509406"/>
                <a:gd name="connsiteX4086" fmla="*/ 448153 w 2377881"/>
                <a:gd name="connsiteY4086" fmla="*/ 363006 h 509406"/>
                <a:gd name="connsiteX4087" fmla="*/ 433675 w 2377881"/>
                <a:gd name="connsiteY4087" fmla="*/ 363196 h 509406"/>
                <a:gd name="connsiteX4088" fmla="*/ 430532 w 2377881"/>
                <a:gd name="connsiteY4088" fmla="*/ 361482 h 509406"/>
                <a:gd name="connsiteX4089" fmla="*/ 418054 w 2377881"/>
                <a:gd name="connsiteY4089" fmla="*/ 365197 h 509406"/>
                <a:gd name="connsiteX4090" fmla="*/ 415197 w 2377881"/>
                <a:gd name="connsiteY4090" fmla="*/ 362530 h 509406"/>
                <a:gd name="connsiteX4091" fmla="*/ 412625 w 2377881"/>
                <a:gd name="connsiteY4091" fmla="*/ 362053 h 509406"/>
                <a:gd name="connsiteX4092" fmla="*/ 408625 w 2377881"/>
                <a:gd name="connsiteY4092" fmla="*/ 364435 h 509406"/>
                <a:gd name="connsiteX4093" fmla="*/ 394528 w 2377881"/>
                <a:gd name="connsiteY4093" fmla="*/ 366911 h 509406"/>
                <a:gd name="connsiteX4094" fmla="*/ 392051 w 2377881"/>
                <a:gd name="connsiteY4094" fmla="*/ 366625 h 509406"/>
                <a:gd name="connsiteX4095" fmla="*/ 389384 w 2377881"/>
                <a:gd name="connsiteY4095" fmla="*/ 366244 h 509406"/>
                <a:gd name="connsiteX4096" fmla="*/ 374335 w 2377881"/>
                <a:gd name="connsiteY4096" fmla="*/ 368911 h 509406"/>
                <a:gd name="connsiteX4097" fmla="*/ 373573 w 2377881"/>
                <a:gd name="connsiteY4097" fmla="*/ 368816 h 509406"/>
                <a:gd name="connsiteX4098" fmla="*/ 369286 w 2377881"/>
                <a:gd name="connsiteY4098" fmla="*/ 369197 h 509406"/>
                <a:gd name="connsiteX4099" fmla="*/ 363286 w 2377881"/>
                <a:gd name="connsiteY4099" fmla="*/ 370626 h 509406"/>
                <a:gd name="connsiteX4100" fmla="*/ 355380 w 2377881"/>
                <a:gd name="connsiteY4100" fmla="*/ 364435 h 509406"/>
                <a:gd name="connsiteX4101" fmla="*/ 352903 w 2377881"/>
                <a:gd name="connsiteY4101" fmla="*/ 366911 h 509406"/>
                <a:gd name="connsiteX4102" fmla="*/ 350332 w 2377881"/>
                <a:gd name="connsiteY4102" fmla="*/ 369578 h 509406"/>
                <a:gd name="connsiteX4103" fmla="*/ 345760 w 2377881"/>
                <a:gd name="connsiteY4103" fmla="*/ 365387 h 509406"/>
                <a:gd name="connsiteX4104" fmla="*/ 344902 w 2377881"/>
                <a:gd name="connsiteY4104" fmla="*/ 365482 h 509406"/>
                <a:gd name="connsiteX4105" fmla="*/ 342712 w 2377881"/>
                <a:gd name="connsiteY4105" fmla="*/ 367197 h 509406"/>
                <a:gd name="connsiteX4106" fmla="*/ 343474 w 2377881"/>
                <a:gd name="connsiteY4106" fmla="*/ 373483 h 509406"/>
                <a:gd name="connsiteX4107" fmla="*/ 334330 w 2377881"/>
                <a:gd name="connsiteY4107" fmla="*/ 371102 h 509406"/>
                <a:gd name="connsiteX4108" fmla="*/ 336520 w 2377881"/>
                <a:gd name="connsiteY4108" fmla="*/ 365387 h 509406"/>
                <a:gd name="connsiteX4109" fmla="*/ 336044 w 2377881"/>
                <a:gd name="connsiteY4109" fmla="*/ 365387 h 509406"/>
                <a:gd name="connsiteX4110" fmla="*/ 328519 w 2377881"/>
                <a:gd name="connsiteY4110" fmla="*/ 365673 h 509406"/>
                <a:gd name="connsiteX4111" fmla="*/ 324138 w 2377881"/>
                <a:gd name="connsiteY4111" fmla="*/ 372055 h 509406"/>
                <a:gd name="connsiteX4112" fmla="*/ 316994 w 2377881"/>
                <a:gd name="connsiteY4112" fmla="*/ 368435 h 509406"/>
                <a:gd name="connsiteX4113" fmla="*/ 310708 w 2377881"/>
                <a:gd name="connsiteY4113" fmla="*/ 373960 h 509406"/>
                <a:gd name="connsiteX4114" fmla="*/ 310327 w 2377881"/>
                <a:gd name="connsiteY4114" fmla="*/ 373579 h 509406"/>
                <a:gd name="connsiteX4115" fmla="*/ 309374 w 2377881"/>
                <a:gd name="connsiteY4115" fmla="*/ 372626 h 509406"/>
                <a:gd name="connsiteX4116" fmla="*/ 306612 w 2377881"/>
                <a:gd name="connsiteY4116" fmla="*/ 371007 h 509406"/>
                <a:gd name="connsiteX4117" fmla="*/ 305659 w 2377881"/>
                <a:gd name="connsiteY4117" fmla="*/ 371197 h 509406"/>
                <a:gd name="connsiteX4118" fmla="*/ 300707 w 2377881"/>
                <a:gd name="connsiteY4118" fmla="*/ 371578 h 509406"/>
                <a:gd name="connsiteX4119" fmla="*/ 296420 w 2377881"/>
                <a:gd name="connsiteY4119" fmla="*/ 371483 h 509406"/>
                <a:gd name="connsiteX4120" fmla="*/ 286133 w 2377881"/>
                <a:gd name="connsiteY4120" fmla="*/ 372055 h 509406"/>
                <a:gd name="connsiteX4121" fmla="*/ 283752 w 2377881"/>
                <a:gd name="connsiteY4121" fmla="*/ 372531 h 509406"/>
                <a:gd name="connsiteX4122" fmla="*/ 275846 w 2377881"/>
                <a:gd name="connsiteY4122" fmla="*/ 371674 h 509406"/>
                <a:gd name="connsiteX4123" fmla="*/ 273084 w 2377881"/>
                <a:gd name="connsiteY4123" fmla="*/ 376150 h 509406"/>
                <a:gd name="connsiteX4124" fmla="*/ 272703 w 2377881"/>
                <a:gd name="connsiteY4124" fmla="*/ 375960 h 509406"/>
                <a:gd name="connsiteX4125" fmla="*/ 266512 w 2377881"/>
                <a:gd name="connsiteY4125" fmla="*/ 371674 h 509406"/>
                <a:gd name="connsiteX4126" fmla="*/ 250986 w 2377881"/>
                <a:gd name="connsiteY4126" fmla="*/ 375865 h 509406"/>
                <a:gd name="connsiteX4127" fmla="*/ 249271 w 2377881"/>
                <a:gd name="connsiteY4127" fmla="*/ 374722 h 509406"/>
                <a:gd name="connsiteX4128" fmla="*/ 244700 w 2377881"/>
                <a:gd name="connsiteY4128" fmla="*/ 376817 h 509406"/>
                <a:gd name="connsiteX4129" fmla="*/ 244604 w 2377881"/>
                <a:gd name="connsiteY4129" fmla="*/ 378817 h 509406"/>
                <a:gd name="connsiteX4130" fmla="*/ 241747 w 2377881"/>
                <a:gd name="connsiteY4130" fmla="*/ 380151 h 509406"/>
                <a:gd name="connsiteX4131" fmla="*/ 241175 w 2377881"/>
                <a:gd name="connsiteY4131" fmla="*/ 380246 h 509406"/>
                <a:gd name="connsiteX4132" fmla="*/ 236984 w 2377881"/>
                <a:gd name="connsiteY4132" fmla="*/ 375579 h 509406"/>
                <a:gd name="connsiteX4133" fmla="*/ 226507 w 2377881"/>
                <a:gd name="connsiteY4133" fmla="*/ 370626 h 509406"/>
                <a:gd name="connsiteX4134" fmla="*/ 219839 w 2377881"/>
                <a:gd name="connsiteY4134" fmla="*/ 375293 h 509406"/>
                <a:gd name="connsiteX4135" fmla="*/ 213839 w 2377881"/>
                <a:gd name="connsiteY4135" fmla="*/ 381389 h 509406"/>
                <a:gd name="connsiteX4136" fmla="*/ 213839 w 2377881"/>
                <a:gd name="connsiteY4136" fmla="*/ 381199 h 509406"/>
                <a:gd name="connsiteX4137" fmla="*/ 210409 w 2377881"/>
                <a:gd name="connsiteY4137" fmla="*/ 378341 h 509406"/>
                <a:gd name="connsiteX4138" fmla="*/ 208600 w 2377881"/>
                <a:gd name="connsiteY4138" fmla="*/ 382627 h 509406"/>
                <a:gd name="connsiteX4139" fmla="*/ 208314 w 2377881"/>
                <a:gd name="connsiteY4139" fmla="*/ 383199 h 509406"/>
                <a:gd name="connsiteX4140" fmla="*/ 208124 w 2377881"/>
                <a:gd name="connsiteY4140" fmla="*/ 380246 h 509406"/>
                <a:gd name="connsiteX4141" fmla="*/ 209266 w 2377881"/>
                <a:gd name="connsiteY4141" fmla="*/ 369578 h 509406"/>
                <a:gd name="connsiteX4142" fmla="*/ 211838 w 2377881"/>
                <a:gd name="connsiteY4142" fmla="*/ 367673 h 509406"/>
                <a:gd name="connsiteX4143" fmla="*/ 212886 w 2377881"/>
                <a:gd name="connsiteY4143" fmla="*/ 366911 h 509406"/>
                <a:gd name="connsiteX4144" fmla="*/ 207171 w 2377881"/>
                <a:gd name="connsiteY4144" fmla="*/ 364435 h 509406"/>
                <a:gd name="connsiteX4145" fmla="*/ 205171 w 2377881"/>
                <a:gd name="connsiteY4145" fmla="*/ 365768 h 509406"/>
                <a:gd name="connsiteX4146" fmla="*/ 196693 w 2377881"/>
                <a:gd name="connsiteY4146" fmla="*/ 365768 h 509406"/>
                <a:gd name="connsiteX4147" fmla="*/ 191074 w 2377881"/>
                <a:gd name="connsiteY4147" fmla="*/ 366625 h 509406"/>
                <a:gd name="connsiteX4148" fmla="*/ 191455 w 2377881"/>
                <a:gd name="connsiteY4148" fmla="*/ 371293 h 509406"/>
                <a:gd name="connsiteX4149" fmla="*/ 192407 w 2377881"/>
                <a:gd name="connsiteY4149" fmla="*/ 372721 h 509406"/>
                <a:gd name="connsiteX4150" fmla="*/ 193455 w 2377881"/>
                <a:gd name="connsiteY4150" fmla="*/ 377103 h 509406"/>
                <a:gd name="connsiteX4151" fmla="*/ 183454 w 2377881"/>
                <a:gd name="connsiteY4151" fmla="*/ 381008 h 509406"/>
                <a:gd name="connsiteX4152" fmla="*/ 187168 w 2377881"/>
                <a:gd name="connsiteY4152" fmla="*/ 377865 h 509406"/>
                <a:gd name="connsiteX4153" fmla="*/ 190693 w 2377881"/>
                <a:gd name="connsiteY4153" fmla="*/ 374817 h 509406"/>
                <a:gd name="connsiteX4154" fmla="*/ 183263 w 2377881"/>
                <a:gd name="connsiteY4154" fmla="*/ 375484 h 509406"/>
                <a:gd name="connsiteX4155" fmla="*/ 182025 w 2377881"/>
                <a:gd name="connsiteY4155" fmla="*/ 378627 h 509406"/>
                <a:gd name="connsiteX4156" fmla="*/ 173738 w 2377881"/>
                <a:gd name="connsiteY4156" fmla="*/ 377579 h 509406"/>
                <a:gd name="connsiteX4157" fmla="*/ 165737 w 2377881"/>
                <a:gd name="connsiteY4157" fmla="*/ 374722 h 509406"/>
                <a:gd name="connsiteX4158" fmla="*/ 161832 w 2377881"/>
                <a:gd name="connsiteY4158" fmla="*/ 376436 h 509406"/>
                <a:gd name="connsiteX4159" fmla="*/ 155069 w 2377881"/>
                <a:gd name="connsiteY4159" fmla="*/ 377484 h 509406"/>
                <a:gd name="connsiteX4160" fmla="*/ 146401 w 2377881"/>
                <a:gd name="connsiteY4160" fmla="*/ 384342 h 509406"/>
                <a:gd name="connsiteX4161" fmla="*/ 142306 w 2377881"/>
                <a:gd name="connsiteY4161" fmla="*/ 384723 h 509406"/>
                <a:gd name="connsiteX4162" fmla="*/ 134305 w 2377881"/>
                <a:gd name="connsiteY4162" fmla="*/ 386723 h 509406"/>
                <a:gd name="connsiteX4163" fmla="*/ 130209 w 2377881"/>
                <a:gd name="connsiteY4163" fmla="*/ 382723 h 509406"/>
                <a:gd name="connsiteX4164" fmla="*/ 126494 w 2377881"/>
                <a:gd name="connsiteY4164" fmla="*/ 382342 h 509406"/>
                <a:gd name="connsiteX4165" fmla="*/ 121160 w 2377881"/>
                <a:gd name="connsiteY4165" fmla="*/ 384437 h 509406"/>
                <a:gd name="connsiteX4166" fmla="*/ 123637 w 2377881"/>
                <a:gd name="connsiteY4166" fmla="*/ 390438 h 509406"/>
                <a:gd name="connsiteX4167" fmla="*/ 120303 w 2377881"/>
                <a:gd name="connsiteY4167" fmla="*/ 388914 h 509406"/>
                <a:gd name="connsiteX4168" fmla="*/ 112874 w 2377881"/>
                <a:gd name="connsiteY4168" fmla="*/ 389771 h 509406"/>
                <a:gd name="connsiteX4169" fmla="*/ 106111 w 2377881"/>
                <a:gd name="connsiteY4169" fmla="*/ 388152 h 509406"/>
                <a:gd name="connsiteX4170" fmla="*/ 98776 w 2377881"/>
                <a:gd name="connsiteY4170" fmla="*/ 384818 h 509406"/>
                <a:gd name="connsiteX4171" fmla="*/ 97062 w 2377881"/>
                <a:gd name="connsiteY4171" fmla="*/ 384342 h 509406"/>
                <a:gd name="connsiteX4172" fmla="*/ 93538 w 2377881"/>
                <a:gd name="connsiteY4172" fmla="*/ 387676 h 509406"/>
                <a:gd name="connsiteX4173" fmla="*/ 96491 w 2377881"/>
                <a:gd name="connsiteY4173" fmla="*/ 393295 h 509406"/>
                <a:gd name="connsiteX4174" fmla="*/ 92014 w 2377881"/>
                <a:gd name="connsiteY4174" fmla="*/ 394153 h 509406"/>
                <a:gd name="connsiteX4175" fmla="*/ 88108 w 2377881"/>
                <a:gd name="connsiteY4175" fmla="*/ 392057 h 509406"/>
                <a:gd name="connsiteX4176" fmla="*/ 82203 w 2377881"/>
                <a:gd name="connsiteY4176" fmla="*/ 390724 h 509406"/>
                <a:gd name="connsiteX4177" fmla="*/ 77536 w 2377881"/>
                <a:gd name="connsiteY4177" fmla="*/ 390819 h 509406"/>
                <a:gd name="connsiteX4178" fmla="*/ 74678 w 2377881"/>
                <a:gd name="connsiteY4178" fmla="*/ 390914 h 509406"/>
                <a:gd name="connsiteX4179" fmla="*/ 65915 w 2377881"/>
                <a:gd name="connsiteY4179" fmla="*/ 393295 h 509406"/>
                <a:gd name="connsiteX4180" fmla="*/ 65534 w 2377881"/>
                <a:gd name="connsiteY4180" fmla="*/ 392914 h 509406"/>
                <a:gd name="connsiteX4181" fmla="*/ 60010 w 2377881"/>
                <a:gd name="connsiteY4181" fmla="*/ 393772 h 509406"/>
                <a:gd name="connsiteX4182" fmla="*/ 53628 w 2377881"/>
                <a:gd name="connsiteY4182" fmla="*/ 394057 h 509406"/>
                <a:gd name="connsiteX4183" fmla="*/ 52866 w 2377881"/>
                <a:gd name="connsiteY4183" fmla="*/ 393486 h 509406"/>
                <a:gd name="connsiteX4184" fmla="*/ 49818 w 2377881"/>
                <a:gd name="connsiteY4184" fmla="*/ 395486 h 509406"/>
                <a:gd name="connsiteX4185" fmla="*/ 45246 w 2377881"/>
                <a:gd name="connsiteY4185" fmla="*/ 401296 h 509406"/>
                <a:gd name="connsiteX4186" fmla="*/ 44008 w 2377881"/>
                <a:gd name="connsiteY4186" fmla="*/ 397486 h 509406"/>
                <a:gd name="connsiteX4187" fmla="*/ 43150 w 2377881"/>
                <a:gd name="connsiteY4187" fmla="*/ 394819 h 509406"/>
                <a:gd name="connsiteX4188" fmla="*/ 32959 w 2377881"/>
                <a:gd name="connsiteY4188" fmla="*/ 395486 h 509406"/>
                <a:gd name="connsiteX4189" fmla="*/ 29816 w 2377881"/>
                <a:gd name="connsiteY4189" fmla="*/ 395581 h 509406"/>
                <a:gd name="connsiteX4190" fmla="*/ 21433 w 2377881"/>
                <a:gd name="connsiteY4190" fmla="*/ 395296 h 509406"/>
                <a:gd name="connsiteX4191" fmla="*/ 20957 w 2377881"/>
                <a:gd name="connsiteY4191" fmla="*/ 395772 h 509406"/>
                <a:gd name="connsiteX4192" fmla="*/ 16861 w 2377881"/>
                <a:gd name="connsiteY4192" fmla="*/ 392629 h 509406"/>
                <a:gd name="connsiteX4193" fmla="*/ 25434 w 2377881"/>
                <a:gd name="connsiteY4193" fmla="*/ 388247 h 509406"/>
                <a:gd name="connsiteX4194" fmla="*/ 27625 w 2377881"/>
                <a:gd name="connsiteY4194" fmla="*/ 386342 h 509406"/>
                <a:gd name="connsiteX4195" fmla="*/ 28006 w 2377881"/>
                <a:gd name="connsiteY4195" fmla="*/ 381961 h 509406"/>
                <a:gd name="connsiteX4196" fmla="*/ 34292 w 2377881"/>
                <a:gd name="connsiteY4196" fmla="*/ 379103 h 509406"/>
                <a:gd name="connsiteX4197" fmla="*/ 38769 w 2377881"/>
                <a:gd name="connsiteY4197" fmla="*/ 378055 h 509406"/>
                <a:gd name="connsiteX4198" fmla="*/ 43532 w 2377881"/>
                <a:gd name="connsiteY4198" fmla="*/ 371388 h 509406"/>
                <a:gd name="connsiteX4199" fmla="*/ 48199 w 2377881"/>
                <a:gd name="connsiteY4199" fmla="*/ 369388 h 509406"/>
                <a:gd name="connsiteX4200" fmla="*/ 39245 w 2377881"/>
                <a:gd name="connsiteY4200" fmla="*/ 358434 h 509406"/>
                <a:gd name="connsiteX4201" fmla="*/ 46389 w 2377881"/>
                <a:gd name="connsiteY4201" fmla="*/ 356243 h 509406"/>
                <a:gd name="connsiteX4202" fmla="*/ 53818 w 2377881"/>
                <a:gd name="connsiteY4202" fmla="*/ 354243 h 509406"/>
                <a:gd name="connsiteX4203" fmla="*/ 53628 w 2377881"/>
                <a:gd name="connsiteY4203" fmla="*/ 356529 h 509406"/>
                <a:gd name="connsiteX4204" fmla="*/ 53533 w 2377881"/>
                <a:gd name="connsiteY4204" fmla="*/ 358339 h 509406"/>
                <a:gd name="connsiteX4205" fmla="*/ 56390 w 2377881"/>
                <a:gd name="connsiteY4205" fmla="*/ 364816 h 509406"/>
                <a:gd name="connsiteX4206" fmla="*/ 58581 w 2377881"/>
                <a:gd name="connsiteY4206" fmla="*/ 367006 h 509406"/>
                <a:gd name="connsiteX4207" fmla="*/ 60772 w 2377881"/>
                <a:gd name="connsiteY4207" fmla="*/ 369197 h 509406"/>
                <a:gd name="connsiteX4208" fmla="*/ 66868 w 2377881"/>
                <a:gd name="connsiteY4208" fmla="*/ 368911 h 509406"/>
                <a:gd name="connsiteX4209" fmla="*/ 70964 w 2377881"/>
                <a:gd name="connsiteY4209" fmla="*/ 363768 h 509406"/>
                <a:gd name="connsiteX4210" fmla="*/ 71344 w 2377881"/>
                <a:gd name="connsiteY4210" fmla="*/ 363482 h 509406"/>
                <a:gd name="connsiteX4211" fmla="*/ 73535 w 2377881"/>
                <a:gd name="connsiteY4211" fmla="*/ 361768 h 509406"/>
                <a:gd name="connsiteX4212" fmla="*/ 71344 w 2377881"/>
                <a:gd name="connsiteY4212" fmla="*/ 370340 h 509406"/>
                <a:gd name="connsiteX4213" fmla="*/ 69630 w 2377881"/>
                <a:gd name="connsiteY4213" fmla="*/ 373198 h 509406"/>
                <a:gd name="connsiteX4214" fmla="*/ 65820 w 2377881"/>
                <a:gd name="connsiteY4214" fmla="*/ 379484 h 509406"/>
                <a:gd name="connsiteX4215" fmla="*/ 71154 w 2377881"/>
                <a:gd name="connsiteY4215" fmla="*/ 382532 h 509406"/>
                <a:gd name="connsiteX4216" fmla="*/ 79345 w 2377881"/>
                <a:gd name="connsiteY4216" fmla="*/ 368721 h 509406"/>
                <a:gd name="connsiteX4217" fmla="*/ 80203 w 2377881"/>
                <a:gd name="connsiteY4217" fmla="*/ 365197 h 509406"/>
                <a:gd name="connsiteX4218" fmla="*/ 82489 w 2377881"/>
                <a:gd name="connsiteY4218" fmla="*/ 366244 h 509406"/>
                <a:gd name="connsiteX4219" fmla="*/ 83060 w 2377881"/>
                <a:gd name="connsiteY4219" fmla="*/ 369673 h 509406"/>
                <a:gd name="connsiteX4220" fmla="*/ 90966 w 2377881"/>
                <a:gd name="connsiteY4220" fmla="*/ 365673 h 509406"/>
                <a:gd name="connsiteX4221" fmla="*/ 108492 w 2377881"/>
                <a:gd name="connsiteY4221" fmla="*/ 363958 h 509406"/>
                <a:gd name="connsiteX4222" fmla="*/ 113921 w 2377881"/>
                <a:gd name="connsiteY4222" fmla="*/ 366054 h 509406"/>
                <a:gd name="connsiteX4223" fmla="*/ 118493 w 2377881"/>
                <a:gd name="connsiteY4223" fmla="*/ 364149 h 509406"/>
                <a:gd name="connsiteX4224" fmla="*/ 118303 w 2377881"/>
                <a:gd name="connsiteY4224" fmla="*/ 358624 h 509406"/>
                <a:gd name="connsiteX4225" fmla="*/ 117350 w 2377881"/>
                <a:gd name="connsiteY4225" fmla="*/ 358243 h 509406"/>
                <a:gd name="connsiteX4226" fmla="*/ 117541 w 2377881"/>
                <a:gd name="connsiteY4226" fmla="*/ 355481 h 509406"/>
                <a:gd name="connsiteX4227" fmla="*/ 125827 w 2377881"/>
                <a:gd name="connsiteY4227" fmla="*/ 357005 h 509406"/>
                <a:gd name="connsiteX4228" fmla="*/ 138972 w 2377881"/>
                <a:gd name="connsiteY4228" fmla="*/ 359577 h 509406"/>
                <a:gd name="connsiteX4229" fmla="*/ 143830 w 2377881"/>
                <a:gd name="connsiteY4229" fmla="*/ 359196 h 509406"/>
                <a:gd name="connsiteX4230" fmla="*/ 143830 w 2377881"/>
                <a:gd name="connsiteY4230" fmla="*/ 356708 h 509406"/>
                <a:gd name="connsiteX4231" fmla="*/ 146306 w 2377881"/>
                <a:gd name="connsiteY4231" fmla="*/ 358434 h 509406"/>
                <a:gd name="connsiteX4232" fmla="*/ 147735 w 2377881"/>
                <a:gd name="connsiteY4232" fmla="*/ 359386 h 509406"/>
                <a:gd name="connsiteX4233" fmla="*/ 150021 w 2377881"/>
                <a:gd name="connsiteY4233" fmla="*/ 360815 h 509406"/>
                <a:gd name="connsiteX4234" fmla="*/ 165547 w 2377881"/>
                <a:gd name="connsiteY4234" fmla="*/ 356338 h 509406"/>
                <a:gd name="connsiteX4235" fmla="*/ 160308 w 2377881"/>
                <a:gd name="connsiteY4235" fmla="*/ 350909 h 509406"/>
                <a:gd name="connsiteX4236" fmla="*/ 161165 w 2377881"/>
                <a:gd name="connsiteY4236" fmla="*/ 349576 h 509406"/>
                <a:gd name="connsiteX4237" fmla="*/ 163642 w 2377881"/>
                <a:gd name="connsiteY4237" fmla="*/ 349576 h 509406"/>
                <a:gd name="connsiteX4238" fmla="*/ 170690 w 2377881"/>
                <a:gd name="connsiteY4238" fmla="*/ 353862 h 509406"/>
                <a:gd name="connsiteX4239" fmla="*/ 173548 w 2377881"/>
                <a:gd name="connsiteY4239" fmla="*/ 346718 h 509406"/>
                <a:gd name="connsiteX4240" fmla="*/ 175453 w 2377881"/>
                <a:gd name="connsiteY4240" fmla="*/ 348909 h 509406"/>
                <a:gd name="connsiteX4241" fmla="*/ 176119 w 2377881"/>
                <a:gd name="connsiteY4241" fmla="*/ 349099 h 509406"/>
                <a:gd name="connsiteX4242" fmla="*/ 181739 w 2377881"/>
                <a:gd name="connsiteY4242" fmla="*/ 350433 h 509406"/>
                <a:gd name="connsiteX4243" fmla="*/ 185264 w 2377881"/>
                <a:gd name="connsiteY4243" fmla="*/ 358624 h 509406"/>
                <a:gd name="connsiteX4244" fmla="*/ 188026 w 2377881"/>
                <a:gd name="connsiteY4244" fmla="*/ 358243 h 509406"/>
                <a:gd name="connsiteX4245" fmla="*/ 192217 w 2377881"/>
                <a:gd name="connsiteY4245" fmla="*/ 357100 h 509406"/>
                <a:gd name="connsiteX4246" fmla="*/ 198313 w 2377881"/>
                <a:gd name="connsiteY4246" fmla="*/ 356624 h 509406"/>
                <a:gd name="connsiteX4247" fmla="*/ 200789 w 2377881"/>
                <a:gd name="connsiteY4247" fmla="*/ 355957 h 509406"/>
                <a:gd name="connsiteX4248" fmla="*/ 208790 w 2377881"/>
                <a:gd name="connsiteY4248" fmla="*/ 353767 h 509406"/>
                <a:gd name="connsiteX4249" fmla="*/ 211838 w 2377881"/>
                <a:gd name="connsiteY4249" fmla="*/ 342241 h 509406"/>
                <a:gd name="connsiteX4250" fmla="*/ 215934 w 2377881"/>
                <a:gd name="connsiteY4250" fmla="*/ 342527 h 509406"/>
                <a:gd name="connsiteX4251" fmla="*/ 216886 w 2377881"/>
                <a:gd name="connsiteY4251" fmla="*/ 351576 h 509406"/>
                <a:gd name="connsiteX4252" fmla="*/ 230317 w 2377881"/>
                <a:gd name="connsiteY4252" fmla="*/ 348909 h 509406"/>
                <a:gd name="connsiteX4253" fmla="*/ 234222 w 2377881"/>
                <a:gd name="connsiteY4253" fmla="*/ 346623 h 509406"/>
                <a:gd name="connsiteX4254" fmla="*/ 234412 w 2377881"/>
                <a:gd name="connsiteY4254" fmla="*/ 344718 h 509406"/>
                <a:gd name="connsiteX4255" fmla="*/ 232889 w 2377881"/>
                <a:gd name="connsiteY4255" fmla="*/ 343670 h 509406"/>
                <a:gd name="connsiteX4256" fmla="*/ 226983 w 2377881"/>
                <a:gd name="connsiteY4256" fmla="*/ 343670 h 509406"/>
                <a:gd name="connsiteX4257" fmla="*/ 232222 w 2377881"/>
                <a:gd name="connsiteY4257" fmla="*/ 340241 h 509406"/>
                <a:gd name="connsiteX4258" fmla="*/ 240604 w 2377881"/>
                <a:gd name="connsiteY4258" fmla="*/ 345670 h 509406"/>
                <a:gd name="connsiteX4259" fmla="*/ 245461 w 2377881"/>
                <a:gd name="connsiteY4259" fmla="*/ 352433 h 509406"/>
                <a:gd name="connsiteX4260" fmla="*/ 261749 w 2377881"/>
                <a:gd name="connsiteY4260" fmla="*/ 348337 h 509406"/>
                <a:gd name="connsiteX4261" fmla="*/ 261178 w 2377881"/>
                <a:gd name="connsiteY4261" fmla="*/ 347194 h 509406"/>
                <a:gd name="connsiteX4262" fmla="*/ 260225 w 2377881"/>
                <a:gd name="connsiteY4262" fmla="*/ 345385 h 509406"/>
                <a:gd name="connsiteX4263" fmla="*/ 270798 w 2377881"/>
                <a:gd name="connsiteY4263" fmla="*/ 339479 h 509406"/>
                <a:gd name="connsiteX4264" fmla="*/ 286514 w 2377881"/>
                <a:gd name="connsiteY4264" fmla="*/ 338241 h 509406"/>
                <a:gd name="connsiteX4265" fmla="*/ 291277 w 2377881"/>
                <a:gd name="connsiteY4265" fmla="*/ 331859 h 509406"/>
                <a:gd name="connsiteX4266" fmla="*/ 297658 w 2377881"/>
                <a:gd name="connsiteY4266" fmla="*/ 330907 h 509406"/>
                <a:gd name="connsiteX4267" fmla="*/ 299373 w 2377881"/>
                <a:gd name="connsiteY4267" fmla="*/ 329287 h 509406"/>
                <a:gd name="connsiteX4268" fmla="*/ 302611 w 2377881"/>
                <a:gd name="connsiteY4268" fmla="*/ 328621 h 509406"/>
                <a:gd name="connsiteX4269" fmla="*/ 318423 w 2377881"/>
                <a:gd name="connsiteY4269" fmla="*/ 332621 h 509406"/>
                <a:gd name="connsiteX4270" fmla="*/ 321757 w 2377881"/>
                <a:gd name="connsiteY4270" fmla="*/ 331764 h 509406"/>
                <a:gd name="connsiteX4271" fmla="*/ 321947 w 2377881"/>
                <a:gd name="connsiteY4271" fmla="*/ 329859 h 509406"/>
                <a:gd name="connsiteX4272" fmla="*/ 321757 w 2377881"/>
                <a:gd name="connsiteY4272" fmla="*/ 329478 h 509406"/>
                <a:gd name="connsiteX4273" fmla="*/ 314041 w 2377881"/>
                <a:gd name="connsiteY4273" fmla="*/ 328525 h 509406"/>
                <a:gd name="connsiteX4274" fmla="*/ 310803 w 2377881"/>
                <a:gd name="connsiteY4274" fmla="*/ 328430 h 509406"/>
                <a:gd name="connsiteX4275" fmla="*/ 304135 w 2377881"/>
                <a:gd name="connsiteY4275" fmla="*/ 326525 h 509406"/>
                <a:gd name="connsiteX4276" fmla="*/ 300897 w 2377881"/>
                <a:gd name="connsiteY4276" fmla="*/ 326335 h 509406"/>
                <a:gd name="connsiteX4277" fmla="*/ 295468 w 2377881"/>
                <a:gd name="connsiteY4277" fmla="*/ 320239 h 509406"/>
                <a:gd name="connsiteX4278" fmla="*/ 284800 w 2377881"/>
                <a:gd name="connsiteY4278" fmla="*/ 321763 h 509406"/>
                <a:gd name="connsiteX4279" fmla="*/ 280704 w 2377881"/>
                <a:gd name="connsiteY4279" fmla="*/ 318143 h 509406"/>
                <a:gd name="connsiteX4280" fmla="*/ 280133 w 2377881"/>
                <a:gd name="connsiteY4280" fmla="*/ 309285 h 509406"/>
                <a:gd name="connsiteX4281" fmla="*/ 279751 w 2377881"/>
                <a:gd name="connsiteY4281" fmla="*/ 309571 h 509406"/>
                <a:gd name="connsiteX4282" fmla="*/ 272798 w 2377881"/>
                <a:gd name="connsiteY4282" fmla="*/ 315476 h 509406"/>
                <a:gd name="connsiteX4283" fmla="*/ 268131 w 2377881"/>
                <a:gd name="connsiteY4283" fmla="*/ 315857 h 509406"/>
                <a:gd name="connsiteX4284" fmla="*/ 259558 w 2377881"/>
                <a:gd name="connsiteY4284" fmla="*/ 323001 h 509406"/>
                <a:gd name="connsiteX4285" fmla="*/ 254701 w 2377881"/>
                <a:gd name="connsiteY4285" fmla="*/ 318905 h 509406"/>
                <a:gd name="connsiteX4286" fmla="*/ 252986 w 2377881"/>
                <a:gd name="connsiteY4286" fmla="*/ 317476 h 509406"/>
                <a:gd name="connsiteX4287" fmla="*/ 246414 w 2377881"/>
                <a:gd name="connsiteY4287" fmla="*/ 314143 h 509406"/>
                <a:gd name="connsiteX4288" fmla="*/ 245081 w 2377881"/>
                <a:gd name="connsiteY4288" fmla="*/ 314524 h 509406"/>
                <a:gd name="connsiteX4289" fmla="*/ 239080 w 2377881"/>
                <a:gd name="connsiteY4289" fmla="*/ 316143 h 509406"/>
                <a:gd name="connsiteX4290" fmla="*/ 234698 w 2377881"/>
                <a:gd name="connsiteY4290" fmla="*/ 311095 h 509406"/>
                <a:gd name="connsiteX4291" fmla="*/ 230221 w 2377881"/>
                <a:gd name="connsiteY4291" fmla="*/ 314333 h 509406"/>
                <a:gd name="connsiteX4292" fmla="*/ 227935 w 2377881"/>
                <a:gd name="connsiteY4292" fmla="*/ 315571 h 509406"/>
                <a:gd name="connsiteX4293" fmla="*/ 220125 w 2377881"/>
                <a:gd name="connsiteY4293" fmla="*/ 317857 h 509406"/>
                <a:gd name="connsiteX4294" fmla="*/ 217744 w 2377881"/>
                <a:gd name="connsiteY4294" fmla="*/ 317953 h 509406"/>
                <a:gd name="connsiteX4295" fmla="*/ 210505 w 2377881"/>
                <a:gd name="connsiteY4295" fmla="*/ 314428 h 509406"/>
                <a:gd name="connsiteX4296" fmla="*/ 204790 w 2377881"/>
                <a:gd name="connsiteY4296" fmla="*/ 314333 h 509406"/>
                <a:gd name="connsiteX4297" fmla="*/ 203361 w 2377881"/>
                <a:gd name="connsiteY4297" fmla="*/ 312809 h 509406"/>
                <a:gd name="connsiteX4298" fmla="*/ 186311 w 2377881"/>
                <a:gd name="connsiteY4298" fmla="*/ 309952 h 509406"/>
                <a:gd name="connsiteX4299" fmla="*/ 181834 w 2377881"/>
                <a:gd name="connsiteY4299" fmla="*/ 306332 h 509406"/>
                <a:gd name="connsiteX4300" fmla="*/ 179834 w 2377881"/>
                <a:gd name="connsiteY4300" fmla="*/ 304713 h 509406"/>
                <a:gd name="connsiteX4301" fmla="*/ 171833 w 2377881"/>
                <a:gd name="connsiteY4301" fmla="*/ 308523 h 509406"/>
                <a:gd name="connsiteX4302" fmla="*/ 160784 w 2377881"/>
                <a:gd name="connsiteY4302" fmla="*/ 315381 h 509406"/>
                <a:gd name="connsiteX4303" fmla="*/ 155069 w 2377881"/>
                <a:gd name="connsiteY4303" fmla="*/ 316048 h 509406"/>
                <a:gd name="connsiteX4304" fmla="*/ 149735 w 2377881"/>
                <a:gd name="connsiteY4304" fmla="*/ 311761 h 509406"/>
                <a:gd name="connsiteX4305" fmla="*/ 141544 w 2377881"/>
                <a:gd name="connsiteY4305" fmla="*/ 310428 h 509406"/>
                <a:gd name="connsiteX4306" fmla="*/ 140972 w 2377881"/>
                <a:gd name="connsiteY4306" fmla="*/ 310333 h 509406"/>
                <a:gd name="connsiteX4307" fmla="*/ 137258 w 2377881"/>
                <a:gd name="connsiteY4307" fmla="*/ 311380 h 509406"/>
                <a:gd name="connsiteX4308" fmla="*/ 135733 w 2377881"/>
                <a:gd name="connsiteY4308" fmla="*/ 313095 h 509406"/>
                <a:gd name="connsiteX4309" fmla="*/ 132400 w 2377881"/>
                <a:gd name="connsiteY4309" fmla="*/ 313666 h 509406"/>
                <a:gd name="connsiteX4310" fmla="*/ 131161 w 2377881"/>
                <a:gd name="connsiteY4310" fmla="*/ 311095 h 509406"/>
                <a:gd name="connsiteX4311" fmla="*/ 134209 w 2377881"/>
                <a:gd name="connsiteY4311" fmla="*/ 308237 h 509406"/>
                <a:gd name="connsiteX4312" fmla="*/ 131066 w 2377881"/>
                <a:gd name="connsiteY4312" fmla="*/ 303284 h 509406"/>
                <a:gd name="connsiteX4313" fmla="*/ 126780 w 2377881"/>
                <a:gd name="connsiteY4313" fmla="*/ 307285 h 509406"/>
                <a:gd name="connsiteX4314" fmla="*/ 126685 w 2377881"/>
                <a:gd name="connsiteY4314" fmla="*/ 304522 h 509406"/>
                <a:gd name="connsiteX4315" fmla="*/ 123637 w 2377881"/>
                <a:gd name="connsiteY4315" fmla="*/ 299569 h 509406"/>
                <a:gd name="connsiteX4316" fmla="*/ 113921 w 2377881"/>
                <a:gd name="connsiteY4316" fmla="*/ 302236 h 509406"/>
                <a:gd name="connsiteX4317" fmla="*/ 107920 w 2377881"/>
                <a:gd name="connsiteY4317" fmla="*/ 309666 h 509406"/>
                <a:gd name="connsiteX4318" fmla="*/ 103158 w 2377881"/>
                <a:gd name="connsiteY4318" fmla="*/ 312333 h 509406"/>
                <a:gd name="connsiteX4319" fmla="*/ 98776 w 2377881"/>
                <a:gd name="connsiteY4319" fmla="*/ 313666 h 509406"/>
                <a:gd name="connsiteX4320" fmla="*/ 85537 w 2377881"/>
                <a:gd name="connsiteY4320" fmla="*/ 314428 h 509406"/>
                <a:gd name="connsiteX4321" fmla="*/ 80489 w 2377881"/>
                <a:gd name="connsiteY4321" fmla="*/ 315381 h 509406"/>
                <a:gd name="connsiteX4322" fmla="*/ 76107 w 2377881"/>
                <a:gd name="connsiteY4322" fmla="*/ 313857 h 509406"/>
                <a:gd name="connsiteX4323" fmla="*/ 74107 w 2377881"/>
                <a:gd name="connsiteY4323" fmla="*/ 307856 h 509406"/>
                <a:gd name="connsiteX4324" fmla="*/ 71059 w 2377881"/>
                <a:gd name="connsiteY4324" fmla="*/ 306999 h 509406"/>
                <a:gd name="connsiteX4325" fmla="*/ 67725 w 2377881"/>
                <a:gd name="connsiteY4325" fmla="*/ 307666 h 509406"/>
                <a:gd name="connsiteX4326" fmla="*/ 73154 w 2377881"/>
                <a:gd name="connsiteY4326" fmla="*/ 303475 h 509406"/>
                <a:gd name="connsiteX4327" fmla="*/ 73916 w 2377881"/>
                <a:gd name="connsiteY4327" fmla="*/ 302713 h 509406"/>
                <a:gd name="connsiteX4328" fmla="*/ 75250 w 2377881"/>
                <a:gd name="connsiteY4328" fmla="*/ 301379 h 509406"/>
                <a:gd name="connsiteX4329" fmla="*/ 74011 w 2377881"/>
                <a:gd name="connsiteY4329" fmla="*/ 295474 h 509406"/>
                <a:gd name="connsiteX4330" fmla="*/ 73726 w 2377881"/>
                <a:gd name="connsiteY4330" fmla="*/ 295664 h 509406"/>
                <a:gd name="connsiteX4331" fmla="*/ 64986 w 2377881"/>
                <a:gd name="connsiteY4331" fmla="*/ 299691 h 509406"/>
                <a:gd name="connsiteX4332" fmla="*/ 66296 w 2377881"/>
                <a:gd name="connsiteY4332" fmla="*/ 299665 h 509406"/>
                <a:gd name="connsiteX4333" fmla="*/ 66010 w 2377881"/>
                <a:gd name="connsiteY4333" fmla="*/ 304427 h 509406"/>
                <a:gd name="connsiteX4334" fmla="*/ 58105 w 2377881"/>
                <a:gd name="connsiteY4334" fmla="*/ 305761 h 509406"/>
                <a:gd name="connsiteX4335" fmla="*/ 54009 w 2377881"/>
                <a:gd name="connsiteY4335" fmla="*/ 299284 h 509406"/>
                <a:gd name="connsiteX4336" fmla="*/ 56771 w 2377881"/>
                <a:gd name="connsiteY4336" fmla="*/ 299855 h 509406"/>
                <a:gd name="connsiteX4337" fmla="*/ 63757 w 2377881"/>
                <a:gd name="connsiteY4337" fmla="*/ 299716 h 509406"/>
                <a:gd name="connsiteX4338" fmla="*/ 59283 w 2377881"/>
                <a:gd name="connsiteY4338" fmla="*/ 292199 h 509406"/>
                <a:gd name="connsiteX4339" fmla="*/ 57057 w 2377881"/>
                <a:gd name="connsiteY4339" fmla="*/ 288901 h 509406"/>
                <a:gd name="connsiteX4340" fmla="*/ 52866 w 2377881"/>
                <a:gd name="connsiteY4340" fmla="*/ 292997 h 509406"/>
                <a:gd name="connsiteX4341" fmla="*/ 48866 w 2377881"/>
                <a:gd name="connsiteY4341" fmla="*/ 295378 h 509406"/>
                <a:gd name="connsiteX4342" fmla="*/ 43722 w 2377881"/>
                <a:gd name="connsiteY4342" fmla="*/ 295283 h 509406"/>
                <a:gd name="connsiteX4343" fmla="*/ 42293 w 2377881"/>
                <a:gd name="connsiteY4343" fmla="*/ 295283 h 509406"/>
                <a:gd name="connsiteX4344" fmla="*/ 38102 w 2377881"/>
                <a:gd name="connsiteY4344" fmla="*/ 294331 h 509406"/>
                <a:gd name="connsiteX4345" fmla="*/ 31244 w 2377881"/>
                <a:gd name="connsiteY4345" fmla="*/ 295855 h 509406"/>
                <a:gd name="connsiteX4346" fmla="*/ 29530 w 2377881"/>
                <a:gd name="connsiteY4346" fmla="*/ 299093 h 509406"/>
                <a:gd name="connsiteX4347" fmla="*/ 27244 w 2377881"/>
                <a:gd name="connsiteY4347" fmla="*/ 299284 h 509406"/>
                <a:gd name="connsiteX4348" fmla="*/ 26577 w 2377881"/>
                <a:gd name="connsiteY4348" fmla="*/ 299188 h 509406"/>
                <a:gd name="connsiteX4349" fmla="*/ 25243 w 2377881"/>
                <a:gd name="connsiteY4349" fmla="*/ 295378 h 509406"/>
                <a:gd name="connsiteX4350" fmla="*/ 28768 w 2377881"/>
                <a:gd name="connsiteY4350" fmla="*/ 288235 h 509406"/>
                <a:gd name="connsiteX4351" fmla="*/ 30101 w 2377881"/>
                <a:gd name="connsiteY4351" fmla="*/ 278233 h 509406"/>
                <a:gd name="connsiteX4352" fmla="*/ 31911 w 2377881"/>
                <a:gd name="connsiteY4352" fmla="*/ 274233 h 509406"/>
                <a:gd name="connsiteX4353" fmla="*/ 31625 w 2377881"/>
                <a:gd name="connsiteY4353" fmla="*/ 274233 h 509406"/>
                <a:gd name="connsiteX4354" fmla="*/ 28291 w 2377881"/>
                <a:gd name="connsiteY4354" fmla="*/ 274614 h 509406"/>
                <a:gd name="connsiteX4355" fmla="*/ 20100 w 2377881"/>
                <a:gd name="connsiteY4355" fmla="*/ 269470 h 509406"/>
                <a:gd name="connsiteX4356" fmla="*/ 18576 w 2377881"/>
                <a:gd name="connsiteY4356" fmla="*/ 270709 h 509406"/>
                <a:gd name="connsiteX4357" fmla="*/ 17719 w 2377881"/>
                <a:gd name="connsiteY4357" fmla="*/ 271375 h 509406"/>
                <a:gd name="connsiteX4358" fmla="*/ 16576 w 2377881"/>
                <a:gd name="connsiteY4358" fmla="*/ 276805 h 509406"/>
                <a:gd name="connsiteX4359" fmla="*/ 12099 w 2377881"/>
                <a:gd name="connsiteY4359" fmla="*/ 274328 h 509406"/>
                <a:gd name="connsiteX4360" fmla="*/ 12480 w 2377881"/>
                <a:gd name="connsiteY4360" fmla="*/ 272328 h 509406"/>
                <a:gd name="connsiteX4361" fmla="*/ 12480 w 2377881"/>
                <a:gd name="connsiteY4361" fmla="*/ 268137 h 509406"/>
                <a:gd name="connsiteX4362" fmla="*/ 9813 w 2377881"/>
                <a:gd name="connsiteY4362" fmla="*/ 262898 h 509406"/>
                <a:gd name="connsiteX4363" fmla="*/ 8194 w 2377881"/>
                <a:gd name="connsiteY4363" fmla="*/ 261755 h 509406"/>
                <a:gd name="connsiteX4364" fmla="*/ 2479 w 2377881"/>
                <a:gd name="connsiteY4364" fmla="*/ 260231 h 509406"/>
                <a:gd name="connsiteX4365" fmla="*/ 5336 w 2377881"/>
                <a:gd name="connsiteY4365" fmla="*/ 247563 h 509406"/>
                <a:gd name="connsiteX4366" fmla="*/ 15242 w 2377881"/>
                <a:gd name="connsiteY4366" fmla="*/ 247087 h 509406"/>
                <a:gd name="connsiteX4367" fmla="*/ 19052 w 2377881"/>
                <a:gd name="connsiteY4367" fmla="*/ 246896 h 509406"/>
                <a:gd name="connsiteX4368" fmla="*/ 22005 w 2377881"/>
                <a:gd name="connsiteY4368" fmla="*/ 243086 h 509406"/>
                <a:gd name="connsiteX4369" fmla="*/ 20005 w 2377881"/>
                <a:gd name="connsiteY4369" fmla="*/ 239562 h 509406"/>
                <a:gd name="connsiteX4370" fmla="*/ 22195 w 2377881"/>
                <a:gd name="connsiteY4370" fmla="*/ 238133 h 509406"/>
                <a:gd name="connsiteX4371" fmla="*/ 23910 w 2377881"/>
                <a:gd name="connsiteY4371" fmla="*/ 236990 h 509406"/>
                <a:gd name="connsiteX4372" fmla="*/ 30958 w 2377881"/>
                <a:gd name="connsiteY4372" fmla="*/ 239752 h 509406"/>
                <a:gd name="connsiteX4373" fmla="*/ 32673 w 2377881"/>
                <a:gd name="connsiteY4373" fmla="*/ 237847 h 509406"/>
                <a:gd name="connsiteX4374" fmla="*/ 30673 w 2377881"/>
                <a:gd name="connsiteY4374" fmla="*/ 234704 h 509406"/>
                <a:gd name="connsiteX4375" fmla="*/ 33244 w 2377881"/>
                <a:gd name="connsiteY4375" fmla="*/ 233371 h 509406"/>
                <a:gd name="connsiteX4376" fmla="*/ 34197 w 2377881"/>
                <a:gd name="connsiteY4376" fmla="*/ 233847 h 509406"/>
                <a:gd name="connsiteX4377" fmla="*/ 32197 w 2377881"/>
                <a:gd name="connsiteY4377" fmla="*/ 229180 h 509406"/>
                <a:gd name="connsiteX4378" fmla="*/ 29149 w 2377881"/>
                <a:gd name="connsiteY4378" fmla="*/ 228513 h 509406"/>
                <a:gd name="connsiteX4379" fmla="*/ 28101 w 2377881"/>
                <a:gd name="connsiteY4379" fmla="*/ 228322 h 509406"/>
                <a:gd name="connsiteX4380" fmla="*/ 26101 w 2377881"/>
                <a:gd name="connsiteY4380" fmla="*/ 228132 h 509406"/>
                <a:gd name="connsiteX4381" fmla="*/ 25053 w 2377881"/>
                <a:gd name="connsiteY4381" fmla="*/ 224417 h 509406"/>
                <a:gd name="connsiteX4382" fmla="*/ 20862 w 2377881"/>
                <a:gd name="connsiteY4382" fmla="*/ 221655 h 509406"/>
                <a:gd name="connsiteX4383" fmla="*/ 18100 w 2377881"/>
                <a:gd name="connsiteY4383" fmla="*/ 218416 h 509406"/>
                <a:gd name="connsiteX4384" fmla="*/ 15623 w 2377881"/>
                <a:gd name="connsiteY4384" fmla="*/ 226132 h 509406"/>
                <a:gd name="connsiteX4385" fmla="*/ 9146 w 2377881"/>
                <a:gd name="connsiteY4385" fmla="*/ 227370 h 509406"/>
                <a:gd name="connsiteX4386" fmla="*/ 5146 w 2377881"/>
                <a:gd name="connsiteY4386" fmla="*/ 223274 h 509406"/>
                <a:gd name="connsiteX4387" fmla="*/ 5812 w 2377881"/>
                <a:gd name="connsiteY4387" fmla="*/ 222512 h 509406"/>
                <a:gd name="connsiteX4388" fmla="*/ 8099 w 2377881"/>
                <a:gd name="connsiteY4388" fmla="*/ 222322 h 509406"/>
                <a:gd name="connsiteX4389" fmla="*/ 9241 w 2377881"/>
                <a:gd name="connsiteY4389" fmla="*/ 222798 h 509406"/>
                <a:gd name="connsiteX4390" fmla="*/ 11908 w 2377881"/>
                <a:gd name="connsiteY4390" fmla="*/ 220036 h 509406"/>
                <a:gd name="connsiteX4391" fmla="*/ 17814 w 2377881"/>
                <a:gd name="connsiteY4391" fmla="*/ 212130 h 509406"/>
                <a:gd name="connsiteX4392" fmla="*/ 23624 w 2377881"/>
                <a:gd name="connsiteY4392" fmla="*/ 207844 h 509406"/>
                <a:gd name="connsiteX4393" fmla="*/ 21243 w 2377881"/>
                <a:gd name="connsiteY4393" fmla="*/ 205558 h 509406"/>
                <a:gd name="connsiteX4394" fmla="*/ 21529 w 2377881"/>
                <a:gd name="connsiteY4394" fmla="*/ 205558 h 509406"/>
                <a:gd name="connsiteX4395" fmla="*/ 29339 w 2377881"/>
                <a:gd name="connsiteY4395" fmla="*/ 200890 h 509406"/>
                <a:gd name="connsiteX4396" fmla="*/ 30292 w 2377881"/>
                <a:gd name="connsiteY4396" fmla="*/ 200033 h 509406"/>
                <a:gd name="connsiteX4397" fmla="*/ 30673 w 2377881"/>
                <a:gd name="connsiteY4397" fmla="*/ 194890 h 509406"/>
                <a:gd name="connsiteX4398" fmla="*/ 37531 w 2377881"/>
                <a:gd name="connsiteY4398" fmla="*/ 195080 h 509406"/>
                <a:gd name="connsiteX4399" fmla="*/ 38483 w 2377881"/>
                <a:gd name="connsiteY4399" fmla="*/ 202033 h 509406"/>
                <a:gd name="connsiteX4400" fmla="*/ 44198 w 2377881"/>
                <a:gd name="connsiteY4400" fmla="*/ 205748 h 509406"/>
                <a:gd name="connsiteX4401" fmla="*/ 44579 w 2377881"/>
                <a:gd name="connsiteY4401" fmla="*/ 203653 h 509406"/>
                <a:gd name="connsiteX4402" fmla="*/ 43055 w 2377881"/>
                <a:gd name="connsiteY4402" fmla="*/ 197557 h 509406"/>
                <a:gd name="connsiteX4403" fmla="*/ 47818 w 2377881"/>
                <a:gd name="connsiteY4403" fmla="*/ 187079 h 509406"/>
                <a:gd name="connsiteX4404" fmla="*/ 53818 w 2377881"/>
                <a:gd name="connsiteY4404" fmla="*/ 190508 h 509406"/>
                <a:gd name="connsiteX4405" fmla="*/ 56104 w 2377881"/>
                <a:gd name="connsiteY4405" fmla="*/ 191842 h 509406"/>
                <a:gd name="connsiteX4406" fmla="*/ 60391 w 2377881"/>
                <a:gd name="connsiteY4406" fmla="*/ 184126 h 509406"/>
                <a:gd name="connsiteX4407" fmla="*/ 65725 w 2377881"/>
                <a:gd name="connsiteY4407" fmla="*/ 187365 h 509406"/>
                <a:gd name="connsiteX4408" fmla="*/ 68011 w 2377881"/>
                <a:gd name="connsiteY4408" fmla="*/ 189079 h 509406"/>
                <a:gd name="connsiteX4409" fmla="*/ 69535 w 2377881"/>
                <a:gd name="connsiteY4409" fmla="*/ 190222 h 509406"/>
                <a:gd name="connsiteX4410" fmla="*/ 73535 w 2377881"/>
                <a:gd name="connsiteY4410" fmla="*/ 185269 h 509406"/>
                <a:gd name="connsiteX4411" fmla="*/ 74392 w 2377881"/>
                <a:gd name="connsiteY4411" fmla="*/ 185174 h 509406"/>
                <a:gd name="connsiteX4412" fmla="*/ 77726 w 2377881"/>
                <a:gd name="connsiteY4412" fmla="*/ 184984 h 509406"/>
                <a:gd name="connsiteX4413" fmla="*/ 82489 w 2377881"/>
                <a:gd name="connsiteY4413" fmla="*/ 186793 h 509406"/>
                <a:gd name="connsiteX4414" fmla="*/ 77726 w 2377881"/>
                <a:gd name="connsiteY4414" fmla="*/ 191365 h 509406"/>
                <a:gd name="connsiteX4415" fmla="*/ 79726 w 2377881"/>
                <a:gd name="connsiteY4415" fmla="*/ 197652 h 509406"/>
                <a:gd name="connsiteX4416" fmla="*/ 84870 w 2377881"/>
                <a:gd name="connsiteY4416" fmla="*/ 194223 h 509406"/>
                <a:gd name="connsiteX4417" fmla="*/ 85918 w 2377881"/>
                <a:gd name="connsiteY4417" fmla="*/ 195271 h 509406"/>
                <a:gd name="connsiteX4418" fmla="*/ 97348 w 2377881"/>
                <a:gd name="connsiteY4418" fmla="*/ 194699 h 509406"/>
                <a:gd name="connsiteX4419" fmla="*/ 97729 w 2377881"/>
                <a:gd name="connsiteY4419" fmla="*/ 194128 h 509406"/>
                <a:gd name="connsiteX4420" fmla="*/ 96109 w 2377881"/>
                <a:gd name="connsiteY4420" fmla="*/ 189746 h 509406"/>
                <a:gd name="connsiteX4421" fmla="*/ 94871 w 2377881"/>
                <a:gd name="connsiteY4421" fmla="*/ 182126 h 509406"/>
                <a:gd name="connsiteX4422" fmla="*/ 99634 w 2377881"/>
                <a:gd name="connsiteY4422" fmla="*/ 180221 h 509406"/>
                <a:gd name="connsiteX4423" fmla="*/ 102110 w 2377881"/>
                <a:gd name="connsiteY4423" fmla="*/ 184222 h 509406"/>
                <a:gd name="connsiteX4424" fmla="*/ 110397 w 2377881"/>
                <a:gd name="connsiteY4424" fmla="*/ 178602 h 509406"/>
                <a:gd name="connsiteX4425" fmla="*/ 110683 w 2377881"/>
                <a:gd name="connsiteY4425" fmla="*/ 176602 h 509406"/>
                <a:gd name="connsiteX4426" fmla="*/ 112683 w 2377881"/>
                <a:gd name="connsiteY4426" fmla="*/ 174601 h 509406"/>
                <a:gd name="connsiteX4427" fmla="*/ 113635 w 2377881"/>
                <a:gd name="connsiteY4427" fmla="*/ 174506 h 509406"/>
                <a:gd name="connsiteX4428" fmla="*/ 125923 w 2377881"/>
                <a:gd name="connsiteY4428" fmla="*/ 181174 h 509406"/>
                <a:gd name="connsiteX4429" fmla="*/ 130876 w 2377881"/>
                <a:gd name="connsiteY4429" fmla="*/ 180126 h 509406"/>
                <a:gd name="connsiteX4430" fmla="*/ 133448 w 2377881"/>
                <a:gd name="connsiteY4430" fmla="*/ 179554 h 509406"/>
                <a:gd name="connsiteX4431" fmla="*/ 132114 w 2377881"/>
                <a:gd name="connsiteY4431" fmla="*/ 182507 h 509406"/>
                <a:gd name="connsiteX4432" fmla="*/ 137067 w 2377881"/>
                <a:gd name="connsiteY4432" fmla="*/ 186222 h 509406"/>
                <a:gd name="connsiteX4433" fmla="*/ 138400 w 2377881"/>
                <a:gd name="connsiteY4433" fmla="*/ 183936 h 509406"/>
                <a:gd name="connsiteX4434" fmla="*/ 139829 w 2377881"/>
                <a:gd name="connsiteY4434" fmla="*/ 181555 h 509406"/>
                <a:gd name="connsiteX4435" fmla="*/ 141449 w 2377881"/>
                <a:gd name="connsiteY4435" fmla="*/ 175744 h 509406"/>
                <a:gd name="connsiteX4436" fmla="*/ 153355 w 2377881"/>
                <a:gd name="connsiteY4436" fmla="*/ 181078 h 509406"/>
                <a:gd name="connsiteX4437" fmla="*/ 154593 w 2377881"/>
                <a:gd name="connsiteY4437" fmla="*/ 180602 h 509406"/>
                <a:gd name="connsiteX4438" fmla="*/ 156784 w 2377881"/>
                <a:gd name="connsiteY4438" fmla="*/ 179840 h 509406"/>
                <a:gd name="connsiteX4439" fmla="*/ 157165 w 2377881"/>
                <a:gd name="connsiteY4439" fmla="*/ 179650 h 509406"/>
                <a:gd name="connsiteX4440" fmla="*/ 162118 w 2377881"/>
                <a:gd name="connsiteY4440" fmla="*/ 182126 h 509406"/>
                <a:gd name="connsiteX4441" fmla="*/ 159927 w 2377881"/>
                <a:gd name="connsiteY4441" fmla="*/ 194604 h 509406"/>
                <a:gd name="connsiteX4442" fmla="*/ 160117 w 2377881"/>
                <a:gd name="connsiteY4442" fmla="*/ 194604 h 509406"/>
                <a:gd name="connsiteX4443" fmla="*/ 162118 w 2377881"/>
                <a:gd name="connsiteY4443" fmla="*/ 194985 h 509406"/>
                <a:gd name="connsiteX4444" fmla="*/ 169642 w 2377881"/>
                <a:gd name="connsiteY4444" fmla="*/ 191270 h 509406"/>
                <a:gd name="connsiteX4445" fmla="*/ 169738 w 2377881"/>
                <a:gd name="connsiteY4445" fmla="*/ 189175 h 509406"/>
                <a:gd name="connsiteX4446" fmla="*/ 169833 w 2377881"/>
                <a:gd name="connsiteY4446" fmla="*/ 186889 h 509406"/>
                <a:gd name="connsiteX4447" fmla="*/ 174024 w 2377881"/>
                <a:gd name="connsiteY4447" fmla="*/ 181269 h 509406"/>
                <a:gd name="connsiteX4448" fmla="*/ 167547 w 2377881"/>
                <a:gd name="connsiteY4448" fmla="*/ 176506 h 509406"/>
                <a:gd name="connsiteX4449" fmla="*/ 165833 w 2377881"/>
                <a:gd name="connsiteY4449" fmla="*/ 173649 h 509406"/>
                <a:gd name="connsiteX4450" fmla="*/ 171983 w 2377881"/>
                <a:gd name="connsiteY4450" fmla="*/ 167235 h 509406"/>
                <a:gd name="connsiteX4451" fmla="*/ 167833 w 2377881"/>
                <a:gd name="connsiteY4451" fmla="*/ 168506 h 509406"/>
                <a:gd name="connsiteX4452" fmla="*/ 157641 w 2377881"/>
                <a:gd name="connsiteY4452" fmla="*/ 175745 h 509406"/>
                <a:gd name="connsiteX4453" fmla="*/ 152784 w 2377881"/>
                <a:gd name="connsiteY4453" fmla="*/ 176697 h 509406"/>
                <a:gd name="connsiteX4454" fmla="*/ 151069 w 2377881"/>
                <a:gd name="connsiteY4454" fmla="*/ 177078 h 509406"/>
                <a:gd name="connsiteX4455" fmla="*/ 148307 w 2377881"/>
                <a:gd name="connsiteY4455" fmla="*/ 173173 h 509406"/>
                <a:gd name="connsiteX4456" fmla="*/ 154212 w 2377881"/>
                <a:gd name="connsiteY4456" fmla="*/ 169839 h 509406"/>
                <a:gd name="connsiteX4457" fmla="*/ 165738 w 2377881"/>
                <a:gd name="connsiteY4457" fmla="*/ 165553 h 509406"/>
                <a:gd name="connsiteX4458" fmla="*/ 172199 w 2377881"/>
                <a:gd name="connsiteY4458" fmla="*/ 167009 h 509406"/>
                <a:gd name="connsiteX4459" fmla="*/ 172500 w 2377881"/>
                <a:gd name="connsiteY4459" fmla="*/ 166696 h 509406"/>
                <a:gd name="connsiteX4460" fmla="*/ 172500 w 2377881"/>
                <a:gd name="connsiteY4460" fmla="*/ 166029 h 509406"/>
                <a:gd name="connsiteX4461" fmla="*/ 172500 w 2377881"/>
                <a:gd name="connsiteY4461" fmla="*/ 164981 h 509406"/>
                <a:gd name="connsiteX4462" fmla="*/ 177358 w 2377881"/>
                <a:gd name="connsiteY4462" fmla="*/ 161933 h 509406"/>
                <a:gd name="connsiteX4463" fmla="*/ 184025 w 2377881"/>
                <a:gd name="connsiteY4463" fmla="*/ 159742 h 509406"/>
                <a:gd name="connsiteX4464" fmla="*/ 189740 w 2377881"/>
                <a:gd name="connsiteY4464" fmla="*/ 159457 h 509406"/>
                <a:gd name="connsiteX4465" fmla="*/ 191645 w 2377881"/>
                <a:gd name="connsiteY4465" fmla="*/ 160409 h 509406"/>
                <a:gd name="connsiteX4466" fmla="*/ 190788 w 2377881"/>
                <a:gd name="connsiteY4466" fmla="*/ 154408 h 509406"/>
                <a:gd name="connsiteX4467" fmla="*/ 190312 w 2377881"/>
                <a:gd name="connsiteY4467" fmla="*/ 150122 h 509406"/>
                <a:gd name="connsiteX4468" fmla="*/ 190026 w 2377881"/>
                <a:gd name="connsiteY4468" fmla="*/ 147360 h 509406"/>
                <a:gd name="connsiteX4469" fmla="*/ 184692 w 2377881"/>
                <a:gd name="connsiteY4469" fmla="*/ 146503 h 509406"/>
                <a:gd name="connsiteX4470" fmla="*/ 184216 w 2377881"/>
                <a:gd name="connsiteY4470" fmla="*/ 144883 h 509406"/>
                <a:gd name="connsiteX4471" fmla="*/ 184216 w 2377881"/>
                <a:gd name="connsiteY4471" fmla="*/ 144788 h 509406"/>
                <a:gd name="connsiteX4472" fmla="*/ 181168 w 2377881"/>
                <a:gd name="connsiteY4472" fmla="*/ 141264 h 509406"/>
                <a:gd name="connsiteX4473" fmla="*/ 180215 w 2377881"/>
                <a:gd name="connsiteY4473" fmla="*/ 139454 h 509406"/>
                <a:gd name="connsiteX4474" fmla="*/ 182596 w 2377881"/>
                <a:gd name="connsiteY4474" fmla="*/ 135644 h 509406"/>
                <a:gd name="connsiteX4475" fmla="*/ 184120 w 2377881"/>
                <a:gd name="connsiteY4475" fmla="*/ 134596 h 509406"/>
                <a:gd name="connsiteX4476" fmla="*/ 187931 w 2377881"/>
                <a:gd name="connsiteY4476" fmla="*/ 134025 h 509406"/>
                <a:gd name="connsiteX4477" fmla="*/ 194026 w 2377881"/>
                <a:gd name="connsiteY4477" fmla="*/ 135930 h 509406"/>
                <a:gd name="connsiteX4478" fmla="*/ 205457 w 2377881"/>
                <a:gd name="connsiteY4478" fmla="*/ 125357 h 509406"/>
                <a:gd name="connsiteX4479" fmla="*/ 205837 w 2377881"/>
                <a:gd name="connsiteY4479" fmla="*/ 126976 h 509406"/>
                <a:gd name="connsiteX4480" fmla="*/ 211457 w 2377881"/>
                <a:gd name="connsiteY4480" fmla="*/ 129167 h 509406"/>
                <a:gd name="connsiteX4481" fmla="*/ 221458 w 2377881"/>
                <a:gd name="connsiteY4481" fmla="*/ 126119 h 509406"/>
                <a:gd name="connsiteX4482" fmla="*/ 227174 w 2377881"/>
                <a:gd name="connsiteY4482" fmla="*/ 128405 h 509406"/>
                <a:gd name="connsiteX4483" fmla="*/ 233555 w 2377881"/>
                <a:gd name="connsiteY4483" fmla="*/ 132120 h 509406"/>
                <a:gd name="connsiteX4484" fmla="*/ 236794 w 2377881"/>
                <a:gd name="connsiteY4484" fmla="*/ 131358 h 509406"/>
                <a:gd name="connsiteX4485" fmla="*/ 248224 w 2377881"/>
                <a:gd name="connsiteY4485" fmla="*/ 123833 h 509406"/>
                <a:gd name="connsiteX4486" fmla="*/ 252129 w 2377881"/>
                <a:gd name="connsiteY4486" fmla="*/ 121833 h 509406"/>
                <a:gd name="connsiteX4487" fmla="*/ 249367 w 2377881"/>
                <a:gd name="connsiteY4487" fmla="*/ 117356 h 509406"/>
                <a:gd name="connsiteX4488" fmla="*/ 243747 w 2377881"/>
                <a:gd name="connsiteY4488" fmla="*/ 114689 h 509406"/>
                <a:gd name="connsiteX4489" fmla="*/ 242128 w 2377881"/>
                <a:gd name="connsiteY4489" fmla="*/ 111355 h 509406"/>
                <a:gd name="connsiteX4490" fmla="*/ 237460 w 2377881"/>
                <a:gd name="connsiteY4490" fmla="*/ 107355 h 509406"/>
                <a:gd name="connsiteX4491" fmla="*/ 235936 w 2377881"/>
                <a:gd name="connsiteY4491" fmla="*/ 107069 h 509406"/>
                <a:gd name="connsiteX4492" fmla="*/ 233460 w 2377881"/>
                <a:gd name="connsiteY4492" fmla="*/ 110879 h 509406"/>
                <a:gd name="connsiteX4493" fmla="*/ 235556 w 2377881"/>
                <a:gd name="connsiteY4493" fmla="*/ 112879 h 509406"/>
                <a:gd name="connsiteX4494" fmla="*/ 234984 w 2377881"/>
                <a:gd name="connsiteY4494" fmla="*/ 115165 h 509406"/>
                <a:gd name="connsiteX4495" fmla="*/ 236032 w 2377881"/>
                <a:gd name="connsiteY4495" fmla="*/ 115832 h 509406"/>
                <a:gd name="connsiteX4496" fmla="*/ 236794 w 2377881"/>
                <a:gd name="connsiteY4496" fmla="*/ 116308 h 509406"/>
                <a:gd name="connsiteX4497" fmla="*/ 235270 w 2377881"/>
                <a:gd name="connsiteY4497" fmla="*/ 118404 h 509406"/>
                <a:gd name="connsiteX4498" fmla="*/ 234508 w 2377881"/>
                <a:gd name="connsiteY4498" fmla="*/ 118594 h 509406"/>
                <a:gd name="connsiteX4499" fmla="*/ 231079 w 2377881"/>
                <a:gd name="connsiteY4499" fmla="*/ 119452 h 509406"/>
                <a:gd name="connsiteX4500" fmla="*/ 221840 w 2377881"/>
                <a:gd name="connsiteY4500" fmla="*/ 124309 h 509406"/>
                <a:gd name="connsiteX4501" fmla="*/ 219173 w 2377881"/>
                <a:gd name="connsiteY4501" fmla="*/ 122976 h 509406"/>
                <a:gd name="connsiteX4502" fmla="*/ 214791 w 2377881"/>
                <a:gd name="connsiteY4502" fmla="*/ 122214 h 509406"/>
                <a:gd name="connsiteX4503" fmla="*/ 209171 w 2377881"/>
                <a:gd name="connsiteY4503" fmla="*/ 122595 h 509406"/>
                <a:gd name="connsiteX4504" fmla="*/ 211267 w 2377881"/>
                <a:gd name="connsiteY4504" fmla="*/ 116594 h 509406"/>
                <a:gd name="connsiteX4505" fmla="*/ 211171 w 2377881"/>
                <a:gd name="connsiteY4505" fmla="*/ 116118 h 509406"/>
                <a:gd name="connsiteX4506" fmla="*/ 209743 w 2377881"/>
                <a:gd name="connsiteY4506" fmla="*/ 113546 h 509406"/>
                <a:gd name="connsiteX4507" fmla="*/ 207361 w 2377881"/>
                <a:gd name="connsiteY4507" fmla="*/ 113641 h 509406"/>
                <a:gd name="connsiteX4508" fmla="*/ 205742 w 2377881"/>
                <a:gd name="connsiteY4508" fmla="*/ 114689 h 509406"/>
                <a:gd name="connsiteX4509" fmla="*/ 196789 w 2377881"/>
                <a:gd name="connsiteY4509" fmla="*/ 108403 h 509406"/>
                <a:gd name="connsiteX4510" fmla="*/ 190883 w 2377881"/>
                <a:gd name="connsiteY4510" fmla="*/ 109641 h 509406"/>
                <a:gd name="connsiteX4511" fmla="*/ 186311 w 2377881"/>
                <a:gd name="connsiteY4511" fmla="*/ 110593 h 509406"/>
                <a:gd name="connsiteX4512" fmla="*/ 172405 w 2377881"/>
                <a:gd name="connsiteY4512" fmla="*/ 111355 h 509406"/>
                <a:gd name="connsiteX4513" fmla="*/ 169738 w 2377881"/>
                <a:gd name="connsiteY4513" fmla="*/ 110212 h 509406"/>
                <a:gd name="connsiteX4514" fmla="*/ 166975 w 2377881"/>
                <a:gd name="connsiteY4514" fmla="*/ 109069 h 509406"/>
                <a:gd name="connsiteX4515" fmla="*/ 165928 w 2377881"/>
                <a:gd name="connsiteY4515" fmla="*/ 102497 h 509406"/>
                <a:gd name="connsiteX4516" fmla="*/ 172119 w 2377881"/>
                <a:gd name="connsiteY4516" fmla="*/ 104783 h 509406"/>
                <a:gd name="connsiteX4517" fmla="*/ 173929 w 2377881"/>
                <a:gd name="connsiteY4517" fmla="*/ 105450 h 509406"/>
                <a:gd name="connsiteX4518" fmla="*/ 181263 w 2377881"/>
                <a:gd name="connsiteY4518" fmla="*/ 99830 h 509406"/>
                <a:gd name="connsiteX4519" fmla="*/ 192502 w 2377881"/>
                <a:gd name="connsiteY4519" fmla="*/ 104116 h 509406"/>
                <a:gd name="connsiteX4520" fmla="*/ 198217 w 2377881"/>
                <a:gd name="connsiteY4520" fmla="*/ 99925 h 509406"/>
                <a:gd name="connsiteX4521" fmla="*/ 199170 w 2377881"/>
                <a:gd name="connsiteY4521" fmla="*/ 99259 h 509406"/>
                <a:gd name="connsiteX4522" fmla="*/ 198122 w 2377881"/>
                <a:gd name="connsiteY4522" fmla="*/ 96973 h 509406"/>
                <a:gd name="connsiteX4523" fmla="*/ 191169 w 2377881"/>
                <a:gd name="connsiteY4523" fmla="*/ 95449 h 509406"/>
                <a:gd name="connsiteX4524" fmla="*/ 194408 w 2377881"/>
                <a:gd name="connsiteY4524" fmla="*/ 90781 h 509406"/>
                <a:gd name="connsiteX4525" fmla="*/ 194884 w 2377881"/>
                <a:gd name="connsiteY4525" fmla="*/ 85066 h 509406"/>
                <a:gd name="connsiteX4526" fmla="*/ 196408 w 2377881"/>
                <a:gd name="connsiteY4526" fmla="*/ 85828 h 509406"/>
                <a:gd name="connsiteX4527" fmla="*/ 198979 w 2377881"/>
                <a:gd name="connsiteY4527" fmla="*/ 87067 h 509406"/>
                <a:gd name="connsiteX4528" fmla="*/ 202504 w 2377881"/>
                <a:gd name="connsiteY4528" fmla="*/ 91829 h 509406"/>
                <a:gd name="connsiteX4529" fmla="*/ 202408 w 2377881"/>
                <a:gd name="connsiteY4529" fmla="*/ 92305 h 509406"/>
                <a:gd name="connsiteX4530" fmla="*/ 202313 w 2377881"/>
                <a:gd name="connsiteY4530" fmla="*/ 93067 h 509406"/>
                <a:gd name="connsiteX4531" fmla="*/ 205075 w 2377881"/>
                <a:gd name="connsiteY4531" fmla="*/ 93829 h 509406"/>
                <a:gd name="connsiteX4532" fmla="*/ 205933 w 2377881"/>
                <a:gd name="connsiteY4532" fmla="*/ 93067 h 509406"/>
                <a:gd name="connsiteX4533" fmla="*/ 206123 w 2377881"/>
                <a:gd name="connsiteY4533" fmla="*/ 90019 h 509406"/>
                <a:gd name="connsiteX4534" fmla="*/ 206695 w 2377881"/>
                <a:gd name="connsiteY4534" fmla="*/ 87352 h 509406"/>
                <a:gd name="connsiteX4535" fmla="*/ 209838 w 2377881"/>
                <a:gd name="connsiteY4535" fmla="*/ 91258 h 509406"/>
                <a:gd name="connsiteX4536" fmla="*/ 206885 w 2377881"/>
                <a:gd name="connsiteY4536" fmla="*/ 97544 h 509406"/>
                <a:gd name="connsiteX4537" fmla="*/ 210028 w 2377881"/>
                <a:gd name="connsiteY4537" fmla="*/ 98306 h 509406"/>
                <a:gd name="connsiteX4538" fmla="*/ 214696 w 2377881"/>
                <a:gd name="connsiteY4538" fmla="*/ 95925 h 509406"/>
                <a:gd name="connsiteX4539" fmla="*/ 214791 w 2377881"/>
                <a:gd name="connsiteY4539" fmla="*/ 94972 h 509406"/>
                <a:gd name="connsiteX4540" fmla="*/ 214982 w 2377881"/>
                <a:gd name="connsiteY4540" fmla="*/ 93448 h 509406"/>
                <a:gd name="connsiteX4541" fmla="*/ 218478 w 2377881"/>
                <a:gd name="connsiteY4541" fmla="*/ 91547 h 509406"/>
                <a:gd name="connsiteX4542" fmla="*/ 223649 w 2377881"/>
                <a:gd name="connsiteY4542" fmla="*/ 94877 h 509406"/>
                <a:gd name="connsiteX4543" fmla="*/ 220328 w 2377881"/>
                <a:gd name="connsiteY4543" fmla="*/ 90541 h 509406"/>
                <a:gd name="connsiteX4544" fmla="*/ 224792 w 2377881"/>
                <a:gd name="connsiteY4544" fmla="*/ 88114 h 509406"/>
                <a:gd name="connsiteX4545" fmla="*/ 219649 w 2377881"/>
                <a:gd name="connsiteY4545" fmla="*/ 86305 h 509406"/>
                <a:gd name="connsiteX4546" fmla="*/ 216601 w 2377881"/>
                <a:gd name="connsiteY4546" fmla="*/ 87352 h 509406"/>
                <a:gd name="connsiteX4547" fmla="*/ 217744 w 2377881"/>
                <a:gd name="connsiteY4547" fmla="*/ 90305 h 509406"/>
                <a:gd name="connsiteX4548" fmla="*/ 220220 w 2377881"/>
                <a:gd name="connsiteY4548" fmla="*/ 90400 h 509406"/>
                <a:gd name="connsiteX4549" fmla="*/ 220328 w 2377881"/>
                <a:gd name="connsiteY4549" fmla="*/ 90541 h 509406"/>
                <a:gd name="connsiteX4550" fmla="*/ 218478 w 2377881"/>
                <a:gd name="connsiteY4550" fmla="*/ 91547 h 509406"/>
                <a:gd name="connsiteX4551" fmla="*/ 218029 w 2377881"/>
                <a:gd name="connsiteY4551" fmla="*/ 91258 h 509406"/>
                <a:gd name="connsiteX4552" fmla="*/ 210505 w 2377881"/>
                <a:gd name="connsiteY4552" fmla="*/ 87352 h 509406"/>
                <a:gd name="connsiteX4553" fmla="*/ 214124 w 2377881"/>
                <a:gd name="connsiteY4553" fmla="*/ 83638 h 509406"/>
                <a:gd name="connsiteX4554" fmla="*/ 224125 w 2377881"/>
                <a:gd name="connsiteY4554" fmla="*/ 79542 h 509406"/>
                <a:gd name="connsiteX4555" fmla="*/ 219458 w 2377881"/>
                <a:gd name="connsiteY4555" fmla="*/ 78494 h 509406"/>
                <a:gd name="connsiteX4556" fmla="*/ 217458 w 2377881"/>
                <a:gd name="connsiteY4556" fmla="*/ 77923 h 509406"/>
                <a:gd name="connsiteX4557" fmla="*/ 211362 w 2377881"/>
                <a:gd name="connsiteY4557" fmla="*/ 74779 h 509406"/>
                <a:gd name="connsiteX4558" fmla="*/ 210981 w 2377881"/>
                <a:gd name="connsiteY4558" fmla="*/ 74494 h 509406"/>
                <a:gd name="connsiteX4559" fmla="*/ 213172 w 2377881"/>
                <a:gd name="connsiteY4559" fmla="*/ 72684 h 509406"/>
                <a:gd name="connsiteX4560" fmla="*/ 214029 w 2377881"/>
                <a:gd name="connsiteY4560" fmla="*/ 72874 h 509406"/>
                <a:gd name="connsiteX4561" fmla="*/ 216982 w 2377881"/>
                <a:gd name="connsiteY4561" fmla="*/ 73446 h 509406"/>
                <a:gd name="connsiteX4562" fmla="*/ 229364 w 2377881"/>
                <a:gd name="connsiteY4562" fmla="*/ 68969 h 509406"/>
                <a:gd name="connsiteX4563" fmla="*/ 234412 w 2377881"/>
                <a:gd name="connsiteY4563" fmla="*/ 70398 h 509406"/>
                <a:gd name="connsiteX4564" fmla="*/ 238508 w 2377881"/>
                <a:gd name="connsiteY4564" fmla="*/ 71636 h 509406"/>
                <a:gd name="connsiteX4565" fmla="*/ 244985 w 2377881"/>
                <a:gd name="connsiteY4565" fmla="*/ 72589 h 509406"/>
                <a:gd name="connsiteX4566" fmla="*/ 245938 w 2377881"/>
                <a:gd name="connsiteY4566" fmla="*/ 76399 h 509406"/>
                <a:gd name="connsiteX4567" fmla="*/ 253272 w 2377881"/>
                <a:gd name="connsiteY4567" fmla="*/ 68874 h 509406"/>
                <a:gd name="connsiteX4568" fmla="*/ 260130 w 2377881"/>
                <a:gd name="connsiteY4568" fmla="*/ 67064 h 509406"/>
                <a:gd name="connsiteX4569" fmla="*/ 262892 w 2377881"/>
                <a:gd name="connsiteY4569" fmla="*/ 67445 h 509406"/>
                <a:gd name="connsiteX4570" fmla="*/ 270798 w 2377881"/>
                <a:gd name="connsiteY4570" fmla="*/ 69445 h 509406"/>
                <a:gd name="connsiteX4571" fmla="*/ 271179 w 2377881"/>
                <a:gd name="connsiteY4571" fmla="*/ 69541 h 509406"/>
                <a:gd name="connsiteX4572" fmla="*/ 272893 w 2377881"/>
                <a:gd name="connsiteY4572" fmla="*/ 72208 h 509406"/>
                <a:gd name="connsiteX4573" fmla="*/ 276227 w 2377881"/>
                <a:gd name="connsiteY4573" fmla="*/ 77256 h 509406"/>
                <a:gd name="connsiteX4574" fmla="*/ 282990 w 2377881"/>
                <a:gd name="connsiteY4574" fmla="*/ 75256 h 509406"/>
                <a:gd name="connsiteX4575" fmla="*/ 286133 w 2377881"/>
                <a:gd name="connsiteY4575" fmla="*/ 75732 h 509406"/>
                <a:gd name="connsiteX4576" fmla="*/ 285562 w 2377881"/>
                <a:gd name="connsiteY4576" fmla="*/ 67255 h 509406"/>
                <a:gd name="connsiteX4577" fmla="*/ 288705 w 2377881"/>
                <a:gd name="connsiteY4577" fmla="*/ 62111 h 509406"/>
                <a:gd name="connsiteX4578" fmla="*/ 297277 w 2377881"/>
                <a:gd name="connsiteY4578" fmla="*/ 61444 h 509406"/>
                <a:gd name="connsiteX4579" fmla="*/ 298897 w 2377881"/>
                <a:gd name="connsiteY4579" fmla="*/ 61159 h 509406"/>
                <a:gd name="connsiteX4580" fmla="*/ 316994 w 2377881"/>
                <a:gd name="connsiteY4580" fmla="*/ 58587 h 509406"/>
                <a:gd name="connsiteX4581" fmla="*/ 327376 w 2377881"/>
                <a:gd name="connsiteY4581" fmla="*/ 59920 h 509406"/>
                <a:gd name="connsiteX4582" fmla="*/ 329377 w 2377881"/>
                <a:gd name="connsiteY4582" fmla="*/ 61825 h 509406"/>
                <a:gd name="connsiteX4583" fmla="*/ 333853 w 2377881"/>
                <a:gd name="connsiteY4583" fmla="*/ 57063 h 509406"/>
                <a:gd name="connsiteX4584" fmla="*/ 334711 w 2377881"/>
                <a:gd name="connsiteY4584" fmla="*/ 56968 h 509406"/>
                <a:gd name="connsiteX4585" fmla="*/ 341188 w 2377881"/>
                <a:gd name="connsiteY4585" fmla="*/ 56015 h 509406"/>
                <a:gd name="connsiteX4586" fmla="*/ 355190 w 2377881"/>
                <a:gd name="connsiteY4586" fmla="*/ 56396 h 509406"/>
                <a:gd name="connsiteX4587" fmla="*/ 360714 w 2377881"/>
                <a:gd name="connsiteY4587" fmla="*/ 60587 h 509406"/>
                <a:gd name="connsiteX4588" fmla="*/ 369477 w 2377881"/>
                <a:gd name="connsiteY4588" fmla="*/ 53158 h 509406"/>
                <a:gd name="connsiteX4589" fmla="*/ 371191 w 2377881"/>
                <a:gd name="connsiteY4589" fmla="*/ 51729 h 509406"/>
                <a:gd name="connsiteX4590" fmla="*/ 375573 w 2377881"/>
                <a:gd name="connsiteY4590" fmla="*/ 53348 h 509406"/>
                <a:gd name="connsiteX4591" fmla="*/ 381478 w 2377881"/>
                <a:gd name="connsiteY4591" fmla="*/ 52205 h 509406"/>
                <a:gd name="connsiteX4592" fmla="*/ 386241 w 2377881"/>
                <a:gd name="connsiteY4592" fmla="*/ 51348 h 509406"/>
                <a:gd name="connsiteX4593" fmla="*/ 394528 w 2377881"/>
                <a:gd name="connsiteY4593" fmla="*/ 49824 h 509406"/>
                <a:gd name="connsiteX4594" fmla="*/ 401005 w 2377881"/>
                <a:gd name="connsiteY4594" fmla="*/ 48967 h 509406"/>
                <a:gd name="connsiteX4595" fmla="*/ 412340 w 2377881"/>
                <a:gd name="connsiteY4595" fmla="*/ 48586 h 509406"/>
                <a:gd name="connsiteX4596" fmla="*/ 419388 w 2377881"/>
                <a:gd name="connsiteY4596" fmla="*/ 48300 h 509406"/>
                <a:gd name="connsiteX4597" fmla="*/ 427103 w 2377881"/>
                <a:gd name="connsiteY4597" fmla="*/ 46490 h 509406"/>
                <a:gd name="connsiteX4598" fmla="*/ 431580 w 2377881"/>
                <a:gd name="connsiteY4598" fmla="*/ 45347 h 509406"/>
                <a:gd name="connsiteX4599" fmla="*/ 435771 w 2377881"/>
                <a:gd name="connsiteY4599" fmla="*/ 49252 h 509406"/>
                <a:gd name="connsiteX4600" fmla="*/ 440438 w 2377881"/>
                <a:gd name="connsiteY4600" fmla="*/ 49062 h 509406"/>
                <a:gd name="connsiteX4601" fmla="*/ 442343 w 2377881"/>
                <a:gd name="connsiteY4601" fmla="*/ 50586 h 509406"/>
                <a:gd name="connsiteX4602" fmla="*/ 448630 w 2377881"/>
                <a:gd name="connsiteY4602" fmla="*/ 44776 h 509406"/>
                <a:gd name="connsiteX4603" fmla="*/ 457774 w 2377881"/>
                <a:gd name="connsiteY4603" fmla="*/ 45252 h 509406"/>
                <a:gd name="connsiteX4604" fmla="*/ 460250 w 2377881"/>
                <a:gd name="connsiteY4604" fmla="*/ 44585 h 509406"/>
                <a:gd name="connsiteX4605" fmla="*/ 474538 w 2377881"/>
                <a:gd name="connsiteY4605" fmla="*/ 42394 h 509406"/>
                <a:gd name="connsiteX4606" fmla="*/ 495588 w 2377881"/>
                <a:gd name="connsiteY4606" fmla="*/ 40680 h 509406"/>
                <a:gd name="connsiteX4607" fmla="*/ 497207 w 2377881"/>
                <a:gd name="connsiteY4607" fmla="*/ 41442 h 509406"/>
                <a:gd name="connsiteX4608" fmla="*/ 505113 w 2377881"/>
                <a:gd name="connsiteY4608" fmla="*/ 46300 h 509406"/>
                <a:gd name="connsiteX4609" fmla="*/ 513971 w 2377881"/>
                <a:gd name="connsiteY4609" fmla="*/ 44490 h 509406"/>
                <a:gd name="connsiteX4610" fmla="*/ 514352 w 2377881"/>
                <a:gd name="connsiteY4610" fmla="*/ 44395 h 509406"/>
                <a:gd name="connsiteX4611" fmla="*/ 513400 w 2377881"/>
                <a:gd name="connsiteY4611" fmla="*/ 47538 h 509406"/>
                <a:gd name="connsiteX4612" fmla="*/ 516162 w 2377881"/>
                <a:gd name="connsiteY4612" fmla="*/ 54491 h 509406"/>
                <a:gd name="connsiteX4613" fmla="*/ 529973 w 2377881"/>
                <a:gd name="connsiteY4613" fmla="*/ 52777 h 509406"/>
                <a:gd name="connsiteX4614" fmla="*/ 530831 w 2377881"/>
                <a:gd name="connsiteY4614" fmla="*/ 52777 h 509406"/>
                <a:gd name="connsiteX4615" fmla="*/ 531688 w 2377881"/>
                <a:gd name="connsiteY4615" fmla="*/ 52777 h 509406"/>
                <a:gd name="connsiteX4616" fmla="*/ 540260 w 2377881"/>
                <a:gd name="connsiteY4616" fmla="*/ 57444 h 509406"/>
                <a:gd name="connsiteX4617" fmla="*/ 543213 w 2377881"/>
                <a:gd name="connsiteY4617" fmla="*/ 53824 h 509406"/>
                <a:gd name="connsiteX4618" fmla="*/ 545690 w 2377881"/>
                <a:gd name="connsiteY4618" fmla="*/ 50872 h 509406"/>
                <a:gd name="connsiteX4619" fmla="*/ 538260 w 2377881"/>
                <a:gd name="connsiteY4619" fmla="*/ 44490 h 509406"/>
                <a:gd name="connsiteX4620" fmla="*/ 545023 w 2377881"/>
                <a:gd name="connsiteY4620" fmla="*/ 41728 h 509406"/>
                <a:gd name="connsiteX4621" fmla="*/ 549309 w 2377881"/>
                <a:gd name="connsiteY4621" fmla="*/ 38203 h 509406"/>
                <a:gd name="connsiteX4622" fmla="*/ 554738 w 2377881"/>
                <a:gd name="connsiteY4622" fmla="*/ 39727 h 509406"/>
                <a:gd name="connsiteX4623" fmla="*/ 556929 w 2377881"/>
                <a:gd name="connsiteY4623" fmla="*/ 40394 h 509406"/>
                <a:gd name="connsiteX4624" fmla="*/ 560358 w 2377881"/>
                <a:gd name="connsiteY4624" fmla="*/ 37441 h 509406"/>
                <a:gd name="connsiteX4625" fmla="*/ 565501 w 2377881"/>
                <a:gd name="connsiteY4625" fmla="*/ 36870 h 509406"/>
                <a:gd name="connsiteX4626" fmla="*/ 574931 w 2377881"/>
                <a:gd name="connsiteY4626" fmla="*/ 34012 h 509406"/>
                <a:gd name="connsiteX4627" fmla="*/ 590267 w 2377881"/>
                <a:gd name="connsiteY4627" fmla="*/ 34489 h 509406"/>
                <a:gd name="connsiteX4628" fmla="*/ 592934 w 2377881"/>
                <a:gd name="connsiteY4628" fmla="*/ 32869 h 509406"/>
                <a:gd name="connsiteX4629" fmla="*/ 596172 w 2377881"/>
                <a:gd name="connsiteY4629" fmla="*/ 31917 h 509406"/>
                <a:gd name="connsiteX4630" fmla="*/ 599410 w 2377881"/>
                <a:gd name="connsiteY4630" fmla="*/ 36108 h 509406"/>
                <a:gd name="connsiteX4631" fmla="*/ 613222 w 2377881"/>
                <a:gd name="connsiteY4631" fmla="*/ 36394 h 509406"/>
                <a:gd name="connsiteX4632" fmla="*/ 614746 w 2377881"/>
                <a:gd name="connsiteY4632" fmla="*/ 35917 h 509406"/>
                <a:gd name="connsiteX4633" fmla="*/ 643892 w 2377881"/>
                <a:gd name="connsiteY4633" fmla="*/ 32012 h 509406"/>
                <a:gd name="connsiteX4634" fmla="*/ 648655 w 2377881"/>
                <a:gd name="connsiteY4634" fmla="*/ 33060 h 509406"/>
                <a:gd name="connsiteX4635" fmla="*/ 661228 w 2377881"/>
                <a:gd name="connsiteY4635" fmla="*/ 31726 h 509406"/>
                <a:gd name="connsiteX4636" fmla="*/ 663990 w 2377881"/>
                <a:gd name="connsiteY4636" fmla="*/ 31250 h 509406"/>
                <a:gd name="connsiteX4637" fmla="*/ 666562 w 2377881"/>
                <a:gd name="connsiteY4637" fmla="*/ 30869 h 509406"/>
                <a:gd name="connsiteX4638" fmla="*/ 677706 w 2377881"/>
                <a:gd name="connsiteY4638" fmla="*/ 26964 h 509406"/>
                <a:gd name="connsiteX4639" fmla="*/ 681325 w 2377881"/>
                <a:gd name="connsiteY4639" fmla="*/ 28774 h 509406"/>
                <a:gd name="connsiteX4640" fmla="*/ 692184 w 2377881"/>
                <a:gd name="connsiteY4640" fmla="*/ 29155 h 509406"/>
                <a:gd name="connsiteX4641" fmla="*/ 704757 w 2377881"/>
                <a:gd name="connsiteY4641" fmla="*/ 28964 h 509406"/>
                <a:gd name="connsiteX4642" fmla="*/ 716282 w 2377881"/>
                <a:gd name="connsiteY4642" fmla="*/ 27631 h 509406"/>
                <a:gd name="connsiteX4643" fmla="*/ 723998 w 2377881"/>
                <a:gd name="connsiteY4643" fmla="*/ 27916 h 509406"/>
                <a:gd name="connsiteX4644" fmla="*/ 734951 w 2377881"/>
                <a:gd name="connsiteY4644" fmla="*/ 25821 h 509406"/>
                <a:gd name="connsiteX4645" fmla="*/ 739428 w 2377881"/>
                <a:gd name="connsiteY4645" fmla="*/ 26583 h 509406"/>
                <a:gd name="connsiteX4646" fmla="*/ 739809 w 2377881"/>
                <a:gd name="connsiteY4646" fmla="*/ 29726 h 509406"/>
                <a:gd name="connsiteX4647" fmla="*/ 740381 w 2377881"/>
                <a:gd name="connsiteY4647" fmla="*/ 29440 h 509406"/>
                <a:gd name="connsiteX4648" fmla="*/ 742476 w 2377881"/>
                <a:gd name="connsiteY4648" fmla="*/ 28393 h 509406"/>
                <a:gd name="connsiteX4649" fmla="*/ 747048 w 2377881"/>
                <a:gd name="connsiteY4649" fmla="*/ 26488 h 509406"/>
                <a:gd name="connsiteX4650" fmla="*/ 747524 w 2377881"/>
                <a:gd name="connsiteY4650" fmla="*/ 26964 h 509406"/>
                <a:gd name="connsiteX4651" fmla="*/ 746667 w 2377881"/>
                <a:gd name="connsiteY4651" fmla="*/ 31536 h 509406"/>
                <a:gd name="connsiteX4652" fmla="*/ 748953 w 2377881"/>
                <a:gd name="connsiteY4652" fmla="*/ 32488 h 509406"/>
                <a:gd name="connsiteX4653" fmla="*/ 750667 w 2377881"/>
                <a:gd name="connsiteY4653" fmla="*/ 27916 h 509406"/>
                <a:gd name="connsiteX4654" fmla="*/ 750858 w 2377881"/>
                <a:gd name="connsiteY4654" fmla="*/ 27916 h 509406"/>
                <a:gd name="connsiteX4655" fmla="*/ 753239 w 2377881"/>
                <a:gd name="connsiteY4655" fmla="*/ 28012 h 509406"/>
                <a:gd name="connsiteX4656" fmla="*/ 760002 w 2377881"/>
                <a:gd name="connsiteY4656" fmla="*/ 26678 h 509406"/>
                <a:gd name="connsiteX4657" fmla="*/ 764669 w 2377881"/>
                <a:gd name="connsiteY4657" fmla="*/ 30107 h 509406"/>
                <a:gd name="connsiteX4658" fmla="*/ 770670 w 2377881"/>
                <a:gd name="connsiteY4658" fmla="*/ 26678 h 509406"/>
                <a:gd name="connsiteX4659" fmla="*/ 777337 w 2377881"/>
                <a:gd name="connsiteY4659" fmla="*/ 25916 h 509406"/>
                <a:gd name="connsiteX4660" fmla="*/ 782100 w 2377881"/>
                <a:gd name="connsiteY4660" fmla="*/ 25535 h 509406"/>
                <a:gd name="connsiteX4661" fmla="*/ 787815 w 2377881"/>
                <a:gd name="connsiteY4661" fmla="*/ 25154 h 509406"/>
                <a:gd name="connsiteX4662" fmla="*/ 791244 w 2377881"/>
                <a:gd name="connsiteY4662" fmla="*/ 26869 h 509406"/>
                <a:gd name="connsiteX4663" fmla="*/ 797340 w 2377881"/>
                <a:gd name="connsiteY4663" fmla="*/ 24297 h 509406"/>
                <a:gd name="connsiteX4664" fmla="*/ 816961 w 2377881"/>
                <a:gd name="connsiteY4664" fmla="*/ 25154 h 509406"/>
                <a:gd name="connsiteX4665" fmla="*/ 822581 w 2377881"/>
                <a:gd name="connsiteY4665" fmla="*/ 25249 h 509406"/>
                <a:gd name="connsiteX4666" fmla="*/ 832583 w 2377881"/>
                <a:gd name="connsiteY4666" fmla="*/ 24392 h 509406"/>
                <a:gd name="connsiteX4667" fmla="*/ 842393 w 2377881"/>
                <a:gd name="connsiteY4667" fmla="*/ 25249 h 509406"/>
                <a:gd name="connsiteX4668" fmla="*/ 845536 w 2377881"/>
                <a:gd name="connsiteY4668" fmla="*/ 25059 h 509406"/>
                <a:gd name="connsiteX4669" fmla="*/ 858681 w 2377881"/>
                <a:gd name="connsiteY4669" fmla="*/ 22868 h 509406"/>
                <a:gd name="connsiteX4670" fmla="*/ 860967 w 2377881"/>
                <a:gd name="connsiteY4670" fmla="*/ 23630 h 509406"/>
                <a:gd name="connsiteX4671" fmla="*/ 864301 w 2377881"/>
                <a:gd name="connsiteY4671" fmla="*/ 24678 h 509406"/>
                <a:gd name="connsiteX4672" fmla="*/ 873064 w 2377881"/>
                <a:gd name="connsiteY4672" fmla="*/ 24583 h 509406"/>
                <a:gd name="connsiteX4673" fmla="*/ 885637 w 2377881"/>
                <a:gd name="connsiteY4673" fmla="*/ 24297 h 509406"/>
                <a:gd name="connsiteX4674" fmla="*/ 888304 w 2377881"/>
                <a:gd name="connsiteY4674" fmla="*/ 23440 h 509406"/>
                <a:gd name="connsiteX4675" fmla="*/ 894876 w 2377881"/>
                <a:gd name="connsiteY4675" fmla="*/ 25154 h 509406"/>
                <a:gd name="connsiteX4676" fmla="*/ 897067 w 2377881"/>
                <a:gd name="connsiteY4676" fmla="*/ 23249 h 509406"/>
                <a:gd name="connsiteX4677" fmla="*/ 897638 w 2377881"/>
                <a:gd name="connsiteY4677" fmla="*/ 22678 h 509406"/>
                <a:gd name="connsiteX4678" fmla="*/ 904306 w 2377881"/>
                <a:gd name="connsiteY4678" fmla="*/ 20963 h 509406"/>
                <a:gd name="connsiteX4679" fmla="*/ 917545 w 2377881"/>
                <a:gd name="connsiteY4679" fmla="*/ 26297 h 509406"/>
                <a:gd name="connsiteX4680" fmla="*/ 928214 w 2377881"/>
                <a:gd name="connsiteY4680" fmla="*/ 26011 h 509406"/>
                <a:gd name="connsiteX4681" fmla="*/ 932785 w 2377881"/>
                <a:gd name="connsiteY4681" fmla="*/ 24297 h 509406"/>
                <a:gd name="connsiteX4682" fmla="*/ 934881 w 2377881"/>
                <a:gd name="connsiteY4682" fmla="*/ 26964 h 509406"/>
                <a:gd name="connsiteX4683" fmla="*/ 935071 w 2377881"/>
                <a:gd name="connsiteY4683" fmla="*/ 26773 h 509406"/>
                <a:gd name="connsiteX4684" fmla="*/ 944882 w 2377881"/>
                <a:gd name="connsiteY4684" fmla="*/ 23059 h 509406"/>
                <a:gd name="connsiteX4685" fmla="*/ 948978 w 2377881"/>
                <a:gd name="connsiteY4685" fmla="*/ 22963 h 509406"/>
                <a:gd name="connsiteX4686" fmla="*/ 958693 w 2377881"/>
                <a:gd name="connsiteY4686" fmla="*/ 19915 h 509406"/>
                <a:gd name="connsiteX4687" fmla="*/ 958693 w 2377881"/>
                <a:gd name="connsiteY4687" fmla="*/ 20106 h 509406"/>
                <a:gd name="connsiteX4688" fmla="*/ 964123 w 2377881"/>
                <a:gd name="connsiteY4688" fmla="*/ 22201 h 509406"/>
                <a:gd name="connsiteX4689" fmla="*/ 964599 w 2377881"/>
                <a:gd name="connsiteY4689" fmla="*/ 21916 h 509406"/>
                <a:gd name="connsiteX4690" fmla="*/ 972695 w 2377881"/>
                <a:gd name="connsiteY4690" fmla="*/ 22297 h 509406"/>
                <a:gd name="connsiteX4691" fmla="*/ 989554 w 2377881"/>
                <a:gd name="connsiteY4691" fmla="*/ 21154 h 509406"/>
                <a:gd name="connsiteX4692" fmla="*/ 997936 w 2377881"/>
                <a:gd name="connsiteY4692" fmla="*/ 23916 h 509406"/>
                <a:gd name="connsiteX4693" fmla="*/ 1003175 w 2377881"/>
                <a:gd name="connsiteY4693" fmla="*/ 23059 h 509406"/>
                <a:gd name="connsiteX4694" fmla="*/ 1017177 w 2377881"/>
                <a:gd name="connsiteY4694" fmla="*/ 22582 h 509406"/>
                <a:gd name="connsiteX4695" fmla="*/ 1041751 w 2377881"/>
                <a:gd name="connsiteY4695" fmla="*/ 21820 h 509406"/>
                <a:gd name="connsiteX4696" fmla="*/ 1045847 w 2377881"/>
                <a:gd name="connsiteY4696" fmla="*/ 19820 h 509406"/>
                <a:gd name="connsiteX4697" fmla="*/ 1046419 w 2377881"/>
                <a:gd name="connsiteY4697" fmla="*/ 20106 h 509406"/>
                <a:gd name="connsiteX4698" fmla="*/ 1053086 w 2377881"/>
                <a:gd name="connsiteY4698" fmla="*/ 21630 h 509406"/>
                <a:gd name="connsiteX4699" fmla="*/ 1065754 w 2377881"/>
                <a:gd name="connsiteY4699" fmla="*/ 23344 h 509406"/>
                <a:gd name="connsiteX4700" fmla="*/ 1068517 w 2377881"/>
                <a:gd name="connsiteY4700" fmla="*/ 25059 h 509406"/>
                <a:gd name="connsiteX4701" fmla="*/ 1077661 w 2377881"/>
                <a:gd name="connsiteY4701" fmla="*/ 22201 h 509406"/>
                <a:gd name="connsiteX4702" fmla="*/ 1079947 w 2377881"/>
                <a:gd name="connsiteY4702" fmla="*/ 23535 h 509406"/>
                <a:gd name="connsiteX4703" fmla="*/ 1099568 w 2377881"/>
                <a:gd name="connsiteY4703" fmla="*/ 21439 h 509406"/>
                <a:gd name="connsiteX4704" fmla="*/ 1106141 w 2377881"/>
                <a:gd name="connsiteY4704" fmla="*/ 21344 h 509406"/>
                <a:gd name="connsiteX4705" fmla="*/ 1122238 w 2377881"/>
                <a:gd name="connsiteY4705" fmla="*/ 22392 h 509406"/>
                <a:gd name="connsiteX4706" fmla="*/ 1125762 w 2377881"/>
                <a:gd name="connsiteY4706" fmla="*/ 23440 h 509406"/>
                <a:gd name="connsiteX4707" fmla="*/ 1132906 w 2377881"/>
                <a:gd name="connsiteY4707" fmla="*/ 22011 h 509406"/>
                <a:gd name="connsiteX4708" fmla="*/ 1136906 w 2377881"/>
                <a:gd name="connsiteY4708" fmla="*/ 27440 h 509406"/>
                <a:gd name="connsiteX4709" fmla="*/ 1137001 w 2377881"/>
                <a:gd name="connsiteY4709" fmla="*/ 28393 h 509406"/>
                <a:gd name="connsiteX4710" fmla="*/ 1137097 w 2377881"/>
                <a:gd name="connsiteY4710" fmla="*/ 29536 h 509406"/>
                <a:gd name="connsiteX4711" fmla="*/ 1139954 w 2377881"/>
                <a:gd name="connsiteY4711" fmla="*/ 31060 h 509406"/>
                <a:gd name="connsiteX4712" fmla="*/ 1143098 w 2377881"/>
                <a:gd name="connsiteY4712" fmla="*/ 24297 h 509406"/>
                <a:gd name="connsiteX4713" fmla="*/ 1144812 w 2377881"/>
                <a:gd name="connsiteY4713" fmla="*/ 22201 h 509406"/>
                <a:gd name="connsiteX4714" fmla="*/ 1152908 w 2377881"/>
                <a:gd name="connsiteY4714" fmla="*/ 20296 h 509406"/>
                <a:gd name="connsiteX4715" fmla="*/ 1161576 w 2377881"/>
                <a:gd name="connsiteY4715" fmla="*/ 19058 h 509406"/>
                <a:gd name="connsiteX4716" fmla="*/ 1164243 w 2377881"/>
                <a:gd name="connsiteY4716" fmla="*/ 18677 h 509406"/>
                <a:gd name="connsiteX4717" fmla="*/ 1173101 w 2377881"/>
                <a:gd name="connsiteY4717" fmla="*/ 19153 h 509406"/>
                <a:gd name="connsiteX4718" fmla="*/ 1185008 w 2377881"/>
                <a:gd name="connsiteY4718" fmla="*/ 18201 h 509406"/>
                <a:gd name="connsiteX4719" fmla="*/ 1188722 w 2377881"/>
                <a:gd name="connsiteY4719" fmla="*/ 20392 h 509406"/>
                <a:gd name="connsiteX4720" fmla="*/ 1193390 w 2377881"/>
                <a:gd name="connsiteY4720" fmla="*/ 23154 h 509406"/>
                <a:gd name="connsiteX4721" fmla="*/ 1199485 w 2377881"/>
                <a:gd name="connsiteY4721" fmla="*/ 20868 h 509406"/>
                <a:gd name="connsiteX4722" fmla="*/ 1200628 w 2377881"/>
                <a:gd name="connsiteY4722" fmla="*/ 20963 h 509406"/>
                <a:gd name="connsiteX4723" fmla="*/ 1206629 w 2377881"/>
                <a:gd name="connsiteY4723" fmla="*/ 21344 h 509406"/>
                <a:gd name="connsiteX4724" fmla="*/ 1205772 w 2377881"/>
                <a:gd name="connsiteY4724" fmla="*/ 15915 h 509406"/>
                <a:gd name="connsiteX4725" fmla="*/ 1213583 w 2377881"/>
                <a:gd name="connsiteY4725" fmla="*/ 18201 h 509406"/>
                <a:gd name="connsiteX4726" fmla="*/ 1216440 w 2377881"/>
                <a:gd name="connsiteY4726" fmla="*/ 19153 h 509406"/>
                <a:gd name="connsiteX4727" fmla="*/ 1219869 w 2377881"/>
                <a:gd name="connsiteY4727" fmla="*/ 20296 h 509406"/>
                <a:gd name="connsiteX4728" fmla="*/ 1226441 w 2377881"/>
                <a:gd name="connsiteY4728" fmla="*/ 18296 h 509406"/>
                <a:gd name="connsiteX4729" fmla="*/ 1226727 w 2377881"/>
                <a:gd name="connsiteY4729" fmla="*/ 17915 h 509406"/>
                <a:gd name="connsiteX4730" fmla="*/ 1227489 w 2377881"/>
                <a:gd name="connsiteY4730" fmla="*/ 17058 h 509406"/>
                <a:gd name="connsiteX4731" fmla="*/ 1234442 w 2377881"/>
                <a:gd name="connsiteY4731" fmla="*/ 13057 h 509406"/>
                <a:gd name="connsiteX4732" fmla="*/ 1235966 w 2377881"/>
                <a:gd name="connsiteY4732" fmla="*/ 16677 h 509406"/>
                <a:gd name="connsiteX4733" fmla="*/ 1236252 w 2377881"/>
                <a:gd name="connsiteY4733" fmla="*/ 17344 h 509406"/>
                <a:gd name="connsiteX4734" fmla="*/ 1243586 w 2377881"/>
                <a:gd name="connsiteY4734" fmla="*/ 19058 h 509406"/>
                <a:gd name="connsiteX4735" fmla="*/ 1252159 w 2377881"/>
                <a:gd name="connsiteY4735" fmla="*/ 20392 h 509406"/>
                <a:gd name="connsiteX4736" fmla="*/ 1257969 w 2377881"/>
                <a:gd name="connsiteY4736" fmla="*/ 22678 h 509406"/>
                <a:gd name="connsiteX4737" fmla="*/ 1262351 w 2377881"/>
                <a:gd name="connsiteY4737" fmla="*/ 20963 h 509406"/>
                <a:gd name="connsiteX4738" fmla="*/ 1268637 w 2377881"/>
                <a:gd name="connsiteY4738" fmla="*/ 18106 h 509406"/>
                <a:gd name="connsiteX4739" fmla="*/ 1269875 w 2377881"/>
                <a:gd name="connsiteY4739" fmla="*/ 17725 h 509406"/>
                <a:gd name="connsiteX4740" fmla="*/ 1275971 w 2377881"/>
                <a:gd name="connsiteY4740" fmla="*/ 18201 h 509406"/>
                <a:gd name="connsiteX4741" fmla="*/ 1283496 w 2377881"/>
                <a:gd name="connsiteY4741" fmla="*/ 21725 h 509406"/>
                <a:gd name="connsiteX4742" fmla="*/ 1292068 w 2377881"/>
                <a:gd name="connsiteY4742" fmla="*/ 21058 h 509406"/>
                <a:gd name="connsiteX4743" fmla="*/ 1296831 w 2377881"/>
                <a:gd name="connsiteY4743" fmla="*/ 21439 h 509406"/>
                <a:gd name="connsiteX4744" fmla="*/ 1300736 w 2377881"/>
                <a:gd name="connsiteY4744" fmla="*/ 18010 h 509406"/>
                <a:gd name="connsiteX4745" fmla="*/ 1307594 w 2377881"/>
                <a:gd name="connsiteY4745" fmla="*/ 19439 h 509406"/>
                <a:gd name="connsiteX4746" fmla="*/ 1313595 w 2377881"/>
                <a:gd name="connsiteY4746" fmla="*/ 20011 h 509406"/>
                <a:gd name="connsiteX4747" fmla="*/ 1325406 w 2377881"/>
                <a:gd name="connsiteY4747" fmla="*/ 18391 h 509406"/>
                <a:gd name="connsiteX4748" fmla="*/ 1333312 w 2377881"/>
                <a:gd name="connsiteY4748" fmla="*/ 24583 h 509406"/>
                <a:gd name="connsiteX4749" fmla="*/ 1343218 w 2377881"/>
                <a:gd name="connsiteY4749" fmla="*/ 19820 h 509406"/>
                <a:gd name="connsiteX4750" fmla="*/ 1343884 w 2377881"/>
                <a:gd name="connsiteY4750" fmla="*/ 19439 h 509406"/>
                <a:gd name="connsiteX4751" fmla="*/ 1347504 w 2377881"/>
                <a:gd name="connsiteY4751" fmla="*/ 17534 h 509406"/>
                <a:gd name="connsiteX4752" fmla="*/ 1359220 w 2377881"/>
                <a:gd name="connsiteY4752" fmla="*/ 19915 h 509406"/>
                <a:gd name="connsiteX4753" fmla="*/ 1362458 w 2377881"/>
                <a:gd name="connsiteY4753" fmla="*/ 19534 h 509406"/>
                <a:gd name="connsiteX4754" fmla="*/ 1367507 w 2377881"/>
                <a:gd name="connsiteY4754" fmla="*/ 19630 h 509406"/>
                <a:gd name="connsiteX4755" fmla="*/ 1373317 w 2377881"/>
                <a:gd name="connsiteY4755" fmla="*/ 20582 h 509406"/>
                <a:gd name="connsiteX4756" fmla="*/ 1378746 w 2377881"/>
                <a:gd name="connsiteY4756" fmla="*/ 19725 h 509406"/>
                <a:gd name="connsiteX4757" fmla="*/ 1379032 w 2377881"/>
                <a:gd name="connsiteY4757" fmla="*/ 20773 h 509406"/>
                <a:gd name="connsiteX4758" fmla="*/ 1379318 w 2377881"/>
                <a:gd name="connsiteY4758" fmla="*/ 21725 h 509406"/>
                <a:gd name="connsiteX4759" fmla="*/ 1388176 w 2377881"/>
                <a:gd name="connsiteY4759" fmla="*/ 20487 h 509406"/>
                <a:gd name="connsiteX4760" fmla="*/ 1391700 w 2377881"/>
                <a:gd name="connsiteY4760" fmla="*/ 18487 h 509406"/>
                <a:gd name="connsiteX4761" fmla="*/ 1391414 w 2377881"/>
                <a:gd name="connsiteY4761" fmla="*/ 15343 h 509406"/>
                <a:gd name="connsiteX4762" fmla="*/ 1394748 w 2377881"/>
                <a:gd name="connsiteY4762" fmla="*/ 18201 h 509406"/>
                <a:gd name="connsiteX4763" fmla="*/ 1406464 w 2377881"/>
                <a:gd name="connsiteY4763" fmla="*/ 19534 h 509406"/>
                <a:gd name="connsiteX4764" fmla="*/ 1412845 w 2377881"/>
                <a:gd name="connsiteY4764" fmla="*/ 21344 h 509406"/>
                <a:gd name="connsiteX4765" fmla="*/ 1420275 w 2377881"/>
                <a:gd name="connsiteY4765" fmla="*/ 20868 h 509406"/>
                <a:gd name="connsiteX4766" fmla="*/ 1441135 w 2377881"/>
                <a:gd name="connsiteY4766" fmla="*/ 19439 h 509406"/>
                <a:gd name="connsiteX4767" fmla="*/ 1443421 w 2377881"/>
                <a:gd name="connsiteY4767" fmla="*/ 20582 h 509406"/>
                <a:gd name="connsiteX4768" fmla="*/ 1449041 w 2377881"/>
                <a:gd name="connsiteY4768" fmla="*/ 18296 h 509406"/>
                <a:gd name="connsiteX4769" fmla="*/ 1449136 w 2377881"/>
                <a:gd name="connsiteY4769" fmla="*/ 18010 h 509406"/>
                <a:gd name="connsiteX4770" fmla="*/ 1460470 w 2377881"/>
                <a:gd name="connsiteY4770" fmla="*/ 19249 h 509406"/>
                <a:gd name="connsiteX4771" fmla="*/ 1464090 w 2377881"/>
                <a:gd name="connsiteY4771" fmla="*/ 19344 h 509406"/>
                <a:gd name="connsiteX4772" fmla="*/ 1476949 w 2377881"/>
                <a:gd name="connsiteY4772" fmla="*/ 20296 h 509406"/>
                <a:gd name="connsiteX4773" fmla="*/ 1478377 w 2377881"/>
                <a:gd name="connsiteY4773" fmla="*/ 20677 h 509406"/>
                <a:gd name="connsiteX4774" fmla="*/ 1480187 w 2377881"/>
                <a:gd name="connsiteY4774" fmla="*/ 19249 h 509406"/>
                <a:gd name="connsiteX4775" fmla="*/ 1479901 w 2377881"/>
                <a:gd name="connsiteY4775" fmla="*/ 18201 h 509406"/>
                <a:gd name="connsiteX4776" fmla="*/ 1481807 w 2377881"/>
                <a:gd name="connsiteY4776" fmla="*/ 17344 h 509406"/>
                <a:gd name="connsiteX4777" fmla="*/ 1485902 w 2377881"/>
                <a:gd name="connsiteY4777" fmla="*/ 19344 h 509406"/>
                <a:gd name="connsiteX4778" fmla="*/ 1493236 w 2377881"/>
                <a:gd name="connsiteY4778" fmla="*/ 20106 h 509406"/>
                <a:gd name="connsiteX4779" fmla="*/ 1497904 w 2377881"/>
                <a:gd name="connsiteY4779" fmla="*/ 19344 h 509406"/>
                <a:gd name="connsiteX4780" fmla="*/ 1504667 w 2377881"/>
                <a:gd name="connsiteY4780" fmla="*/ 19725 h 509406"/>
                <a:gd name="connsiteX4781" fmla="*/ 1506000 w 2377881"/>
                <a:gd name="connsiteY4781" fmla="*/ 21439 h 509406"/>
                <a:gd name="connsiteX4782" fmla="*/ 1512668 w 2377881"/>
                <a:gd name="connsiteY4782" fmla="*/ 22868 h 509406"/>
                <a:gd name="connsiteX4783" fmla="*/ 1513525 w 2377881"/>
                <a:gd name="connsiteY4783" fmla="*/ 22201 h 509406"/>
                <a:gd name="connsiteX4784" fmla="*/ 1529336 w 2377881"/>
                <a:gd name="connsiteY4784" fmla="*/ 19344 h 509406"/>
                <a:gd name="connsiteX4785" fmla="*/ 1541528 w 2377881"/>
                <a:gd name="connsiteY4785" fmla="*/ 19630 h 509406"/>
                <a:gd name="connsiteX4786" fmla="*/ 1550196 w 2377881"/>
                <a:gd name="connsiteY4786" fmla="*/ 19630 h 509406"/>
                <a:gd name="connsiteX4787" fmla="*/ 1556959 w 2377881"/>
                <a:gd name="connsiteY4787" fmla="*/ 21439 h 509406"/>
                <a:gd name="connsiteX4788" fmla="*/ 1559626 w 2377881"/>
                <a:gd name="connsiteY4788" fmla="*/ 20773 h 509406"/>
                <a:gd name="connsiteX4789" fmla="*/ 1563245 w 2377881"/>
                <a:gd name="connsiteY4789" fmla="*/ 16867 h 509406"/>
                <a:gd name="connsiteX4790" fmla="*/ 1565817 w 2377881"/>
                <a:gd name="connsiteY4790" fmla="*/ 13153 h 509406"/>
                <a:gd name="connsiteX4791" fmla="*/ 1566769 w 2377881"/>
                <a:gd name="connsiteY4791" fmla="*/ 13915 h 509406"/>
                <a:gd name="connsiteX4792" fmla="*/ 1568675 w 2377881"/>
                <a:gd name="connsiteY4792" fmla="*/ 15439 h 509406"/>
                <a:gd name="connsiteX4793" fmla="*/ 1576009 w 2377881"/>
                <a:gd name="connsiteY4793" fmla="*/ 20106 h 509406"/>
                <a:gd name="connsiteX4794" fmla="*/ 1588868 w 2377881"/>
                <a:gd name="connsiteY4794" fmla="*/ 17439 h 509406"/>
                <a:gd name="connsiteX4795" fmla="*/ 1599059 w 2377881"/>
                <a:gd name="connsiteY4795" fmla="*/ 21439 h 509406"/>
                <a:gd name="connsiteX4796" fmla="*/ 1607251 w 2377881"/>
                <a:gd name="connsiteY4796" fmla="*/ 21820 h 509406"/>
                <a:gd name="connsiteX4797" fmla="*/ 1609823 w 2377881"/>
                <a:gd name="connsiteY4797" fmla="*/ 19725 h 509406"/>
                <a:gd name="connsiteX4798" fmla="*/ 1611537 w 2377881"/>
                <a:gd name="connsiteY4798" fmla="*/ 18296 h 509406"/>
                <a:gd name="connsiteX4799" fmla="*/ 1620967 w 2377881"/>
                <a:gd name="connsiteY4799" fmla="*/ 20963 h 509406"/>
                <a:gd name="connsiteX4800" fmla="*/ 1627444 w 2377881"/>
                <a:gd name="connsiteY4800" fmla="*/ 20011 h 509406"/>
                <a:gd name="connsiteX4801" fmla="*/ 1637921 w 2377881"/>
                <a:gd name="connsiteY4801" fmla="*/ 20011 h 509406"/>
                <a:gd name="connsiteX4802" fmla="*/ 1652494 w 2377881"/>
                <a:gd name="connsiteY4802" fmla="*/ 22678 h 509406"/>
                <a:gd name="connsiteX4803" fmla="*/ 1662686 w 2377881"/>
                <a:gd name="connsiteY4803" fmla="*/ 19344 h 509406"/>
                <a:gd name="connsiteX4804" fmla="*/ 1662782 w 2377881"/>
                <a:gd name="connsiteY4804" fmla="*/ 19439 h 509406"/>
                <a:gd name="connsiteX4805" fmla="*/ 1670973 w 2377881"/>
                <a:gd name="connsiteY4805" fmla="*/ 19534 h 509406"/>
                <a:gd name="connsiteX4806" fmla="*/ 1673926 w 2377881"/>
                <a:gd name="connsiteY4806" fmla="*/ 20011 h 509406"/>
                <a:gd name="connsiteX4807" fmla="*/ 1679641 w 2377881"/>
                <a:gd name="connsiteY4807" fmla="*/ 18010 h 509406"/>
                <a:gd name="connsiteX4808" fmla="*/ 1684498 w 2377881"/>
                <a:gd name="connsiteY4808" fmla="*/ 19249 h 509406"/>
                <a:gd name="connsiteX4809" fmla="*/ 1693356 w 2377881"/>
                <a:gd name="connsiteY4809" fmla="*/ 20487 h 509406"/>
                <a:gd name="connsiteX4810" fmla="*/ 1709264 w 2377881"/>
                <a:gd name="connsiteY4810" fmla="*/ 18010 h 509406"/>
                <a:gd name="connsiteX4811" fmla="*/ 1709835 w 2377881"/>
                <a:gd name="connsiteY4811" fmla="*/ 17344 h 509406"/>
                <a:gd name="connsiteX4812" fmla="*/ 1720884 w 2377881"/>
                <a:gd name="connsiteY4812" fmla="*/ 16486 h 509406"/>
                <a:gd name="connsiteX4813" fmla="*/ 1725075 w 2377881"/>
                <a:gd name="connsiteY4813" fmla="*/ 18963 h 509406"/>
                <a:gd name="connsiteX4814" fmla="*/ 1728409 w 2377881"/>
                <a:gd name="connsiteY4814" fmla="*/ 20963 h 509406"/>
                <a:gd name="connsiteX4815" fmla="*/ 1732029 w 2377881"/>
                <a:gd name="connsiteY4815" fmla="*/ 16391 h 509406"/>
                <a:gd name="connsiteX4816" fmla="*/ 1737743 w 2377881"/>
                <a:gd name="connsiteY4816" fmla="*/ 21820 h 509406"/>
                <a:gd name="connsiteX4817" fmla="*/ 1739744 w 2377881"/>
                <a:gd name="connsiteY4817" fmla="*/ 19630 h 509406"/>
                <a:gd name="connsiteX4818" fmla="*/ 1746601 w 2377881"/>
                <a:gd name="connsiteY4818" fmla="*/ 17439 h 509406"/>
                <a:gd name="connsiteX4819" fmla="*/ 1754984 w 2377881"/>
                <a:gd name="connsiteY4819" fmla="*/ 21249 h 509406"/>
                <a:gd name="connsiteX4820" fmla="*/ 1765461 w 2377881"/>
                <a:gd name="connsiteY4820" fmla="*/ 20487 h 509406"/>
                <a:gd name="connsiteX4821" fmla="*/ 1767652 w 2377881"/>
                <a:gd name="connsiteY4821" fmla="*/ 18391 h 509406"/>
                <a:gd name="connsiteX4822" fmla="*/ 1778415 w 2377881"/>
                <a:gd name="connsiteY4822" fmla="*/ 20011 h 509406"/>
                <a:gd name="connsiteX4823" fmla="*/ 1784511 w 2377881"/>
                <a:gd name="connsiteY4823" fmla="*/ 16772 h 509406"/>
                <a:gd name="connsiteX4824" fmla="*/ 1784797 w 2377881"/>
                <a:gd name="connsiteY4824" fmla="*/ 17058 h 509406"/>
                <a:gd name="connsiteX4825" fmla="*/ 1785654 w 2377881"/>
                <a:gd name="connsiteY4825" fmla="*/ 18106 h 509406"/>
                <a:gd name="connsiteX4826" fmla="*/ 1791464 w 2377881"/>
                <a:gd name="connsiteY4826" fmla="*/ 18582 h 509406"/>
                <a:gd name="connsiteX4827" fmla="*/ 1793941 w 2377881"/>
                <a:gd name="connsiteY4827" fmla="*/ 18201 h 509406"/>
                <a:gd name="connsiteX4828" fmla="*/ 1799941 w 2377881"/>
                <a:gd name="connsiteY4828" fmla="*/ 18963 h 509406"/>
                <a:gd name="connsiteX4829" fmla="*/ 1807276 w 2377881"/>
                <a:gd name="connsiteY4829" fmla="*/ 18391 h 509406"/>
                <a:gd name="connsiteX4830" fmla="*/ 1812896 w 2377881"/>
                <a:gd name="connsiteY4830" fmla="*/ 18582 h 509406"/>
                <a:gd name="connsiteX4831" fmla="*/ 1816991 w 2377881"/>
                <a:gd name="connsiteY4831" fmla="*/ 18010 h 509406"/>
                <a:gd name="connsiteX4832" fmla="*/ 1823468 w 2377881"/>
                <a:gd name="connsiteY4832" fmla="*/ 16582 h 509406"/>
                <a:gd name="connsiteX4833" fmla="*/ 1827373 w 2377881"/>
                <a:gd name="connsiteY4833" fmla="*/ 17915 h 509406"/>
                <a:gd name="connsiteX4834" fmla="*/ 1842899 w 2377881"/>
                <a:gd name="connsiteY4834" fmla="*/ 19344 h 509406"/>
                <a:gd name="connsiteX4835" fmla="*/ 1846138 w 2377881"/>
                <a:gd name="connsiteY4835" fmla="*/ 16963 h 509406"/>
                <a:gd name="connsiteX4836" fmla="*/ 1848043 w 2377881"/>
                <a:gd name="connsiteY4836" fmla="*/ 17915 h 509406"/>
                <a:gd name="connsiteX4837" fmla="*/ 1847090 w 2377881"/>
                <a:gd name="connsiteY4837" fmla="*/ 20677 h 509406"/>
                <a:gd name="connsiteX4838" fmla="*/ 1846329 w 2377881"/>
                <a:gd name="connsiteY4838" fmla="*/ 21249 h 509406"/>
                <a:gd name="connsiteX4839" fmla="*/ 1844614 w 2377881"/>
                <a:gd name="connsiteY4839" fmla="*/ 23059 h 509406"/>
                <a:gd name="connsiteX4840" fmla="*/ 1856139 w 2377881"/>
                <a:gd name="connsiteY4840" fmla="*/ 21249 h 509406"/>
                <a:gd name="connsiteX4841" fmla="*/ 1870903 w 2377881"/>
                <a:gd name="connsiteY4841" fmla="*/ 10009 h 509406"/>
                <a:gd name="connsiteX4842" fmla="*/ 1880809 w 2377881"/>
                <a:gd name="connsiteY4842" fmla="*/ 14010 h 509406"/>
                <a:gd name="connsiteX4843" fmla="*/ 1885095 w 2377881"/>
                <a:gd name="connsiteY4843" fmla="*/ 14010 h 509406"/>
                <a:gd name="connsiteX4844" fmla="*/ 1898335 w 2377881"/>
                <a:gd name="connsiteY4844" fmla="*/ 14772 h 509406"/>
                <a:gd name="connsiteX4845" fmla="*/ 1898811 w 2377881"/>
                <a:gd name="connsiteY4845" fmla="*/ 15153 h 509406"/>
                <a:gd name="connsiteX4846" fmla="*/ 1913384 w 2377881"/>
                <a:gd name="connsiteY4846" fmla="*/ 13724 h 509406"/>
                <a:gd name="connsiteX4847" fmla="*/ 1919575 w 2377881"/>
                <a:gd name="connsiteY4847" fmla="*/ 12676 h 509406"/>
                <a:gd name="connsiteX4848" fmla="*/ 1927576 w 2377881"/>
                <a:gd name="connsiteY4848" fmla="*/ 10771 h 509406"/>
                <a:gd name="connsiteX4849" fmla="*/ 1934244 w 2377881"/>
                <a:gd name="connsiteY4849" fmla="*/ 12581 h 509406"/>
                <a:gd name="connsiteX4850" fmla="*/ 1936911 w 2377881"/>
                <a:gd name="connsiteY4850" fmla="*/ 12295 h 509406"/>
                <a:gd name="connsiteX4851" fmla="*/ 1948341 w 2377881"/>
                <a:gd name="connsiteY4851" fmla="*/ 9533 h 509406"/>
                <a:gd name="connsiteX4852" fmla="*/ 1962533 w 2377881"/>
                <a:gd name="connsiteY4852" fmla="*/ 9914 h 509406"/>
                <a:gd name="connsiteX4853" fmla="*/ 1967296 w 2377881"/>
                <a:gd name="connsiteY4853" fmla="*/ 10486 h 509406"/>
                <a:gd name="connsiteX4854" fmla="*/ 1969963 w 2377881"/>
                <a:gd name="connsiteY4854" fmla="*/ 10771 h 509406"/>
                <a:gd name="connsiteX4855" fmla="*/ 1979393 w 2377881"/>
                <a:gd name="connsiteY4855" fmla="*/ 7914 h 509406"/>
                <a:gd name="connsiteX4856" fmla="*/ 1980250 w 2377881"/>
                <a:gd name="connsiteY4856" fmla="*/ 8581 h 509406"/>
                <a:gd name="connsiteX4857" fmla="*/ 1994728 w 2377881"/>
                <a:gd name="connsiteY4857" fmla="*/ 10771 h 509406"/>
                <a:gd name="connsiteX4858" fmla="*/ 1999109 w 2377881"/>
                <a:gd name="connsiteY4858" fmla="*/ 11914 h 509406"/>
                <a:gd name="connsiteX4859" fmla="*/ 2014349 w 2377881"/>
                <a:gd name="connsiteY4859" fmla="*/ 11914 h 509406"/>
                <a:gd name="connsiteX4860" fmla="*/ 2018350 w 2377881"/>
                <a:gd name="connsiteY4860" fmla="*/ 11819 h 509406"/>
                <a:gd name="connsiteX4861" fmla="*/ 2023684 w 2377881"/>
                <a:gd name="connsiteY4861" fmla="*/ 11438 h 509406"/>
                <a:gd name="connsiteX4862" fmla="*/ 2037019 w 2377881"/>
                <a:gd name="connsiteY4862" fmla="*/ 8962 h 509406"/>
                <a:gd name="connsiteX4863" fmla="*/ 2038828 w 2377881"/>
                <a:gd name="connsiteY4863" fmla="*/ 9343 h 509406"/>
                <a:gd name="connsiteX4864" fmla="*/ 2046448 w 2377881"/>
                <a:gd name="connsiteY4864" fmla="*/ 8390 h 509406"/>
                <a:gd name="connsiteX4865" fmla="*/ 2048735 w 2377881"/>
                <a:gd name="connsiteY4865" fmla="*/ 8676 h 509406"/>
                <a:gd name="connsiteX4866" fmla="*/ 2056831 w 2377881"/>
                <a:gd name="connsiteY4866" fmla="*/ 9057 h 509406"/>
                <a:gd name="connsiteX4867" fmla="*/ 2066641 w 2377881"/>
                <a:gd name="connsiteY4867" fmla="*/ 6676 h 509406"/>
                <a:gd name="connsiteX4868" fmla="*/ 2077881 w 2377881"/>
                <a:gd name="connsiteY4868" fmla="*/ 8866 h 509406"/>
                <a:gd name="connsiteX4869" fmla="*/ 2080739 w 2377881"/>
                <a:gd name="connsiteY4869" fmla="*/ 7247 h 509406"/>
                <a:gd name="connsiteX4870" fmla="*/ 2087406 w 2377881"/>
                <a:gd name="connsiteY4870" fmla="*/ 5533 h 509406"/>
                <a:gd name="connsiteX4871" fmla="*/ 2088739 w 2377881"/>
                <a:gd name="connsiteY4871" fmla="*/ 4390 h 509406"/>
                <a:gd name="connsiteX4872" fmla="*/ 2090073 w 2377881"/>
                <a:gd name="connsiteY4872" fmla="*/ 2770 h 509406"/>
                <a:gd name="connsiteX4873" fmla="*/ 2090644 w 2377881"/>
                <a:gd name="connsiteY4873" fmla="*/ 3913 h 509406"/>
                <a:gd name="connsiteX4874" fmla="*/ 2093502 w 2377881"/>
                <a:gd name="connsiteY4874" fmla="*/ 6199 h 509406"/>
                <a:gd name="connsiteX4875" fmla="*/ 2099407 w 2377881"/>
                <a:gd name="connsiteY4875" fmla="*/ 5914 h 509406"/>
                <a:gd name="connsiteX4876" fmla="*/ 2100170 w 2377881"/>
                <a:gd name="connsiteY4876" fmla="*/ 6771 h 509406"/>
                <a:gd name="connsiteX4877" fmla="*/ 2105790 w 2377881"/>
                <a:gd name="connsiteY4877" fmla="*/ 4199 h 509406"/>
                <a:gd name="connsiteX4878" fmla="*/ 2109981 w 2377881"/>
                <a:gd name="connsiteY4878" fmla="*/ 3723 h 509406"/>
                <a:gd name="connsiteX4879" fmla="*/ 2119315 w 2377881"/>
                <a:gd name="connsiteY4879" fmla="*/ 8200 h 509406"/>
                <a:gd name="connsiteX4880" fmla="*/ 2125220 w 2377881"/>
                <a:gd name="connsiteY4880" fmla="*/ 13343 h 509406"/>
                <a:gd name="connsiteX4881" fmla="*/ 2127602 w 2377881"/>
                <a:gd name="connsiteY4881" fmla="*/ 12391 h 509406"/>
                <a:gd name="connsiteX4882" fmla="*/ 2129221 w 2377881"/>
                <a:gd name="connsiteY4882" fmla="*/ 7914 h 509406"/>
                <a:gd name="connsiteX4883" fmla="*/ 2129316 w 2377881"/>
                <a:gd name="connsiteY4883" fmla="*/ 7628 h 509406"/>
                <a:gd name="connsiteX4884" fmla="*/ 2138936 w 2377881"/>
                <a:gd name="connsiteY4884" fmla="*/ 4961 h 509406"/>
                <a:gd name="connsiteX4885" fmla="*/ 2143603 w 2377881"/>
                <a:gd name="connsiteY4885" fmla="*/ 4199 h 509406"/>
                <a:gd name="connsiteX4886" fmla="*/ 2148652 w 2377881"/>
                <a:gd name="connsiteY4886" fmla="*/ 3437 h 509406"/>
                <a:gd name="connsiteX4887" fmla="*/ 2164178 w 2377881"/>
                <a:gd name="connsiteY4887" fmla="*/ 865 h 509406"/>
                <a:gd name="connsiteX4888" fmla="*/ 1888906 w 2377881"/>
                <a:gd name="connsiteY4888" fmla="*/ 8 h 509406"/>
                <a:gd name="connsiteX4889" fmla="*/ 1898335 w 2377881"/>
                <a:gd name="connsiteY4889" fmla="*/ 6295 h 509406"/>
                <a:gd name="connsiteX4890" fmla="*/ 1892716 w 2377881"/>
                <a:gd name="connsiteY4890" fmla="*/ 4675 h 509406"/>
                <a:gd name="connsiteX4891" fmla="*/ 1887858 w 2377881"/>
                <a:gd name="connsiteY4891" fmla="*/ 3247 h 509406"/>
                <a:gd name="connsiteX4892" fmla="*/ 1882714 w 2377881"/>
                <a:gd name="connsiteY4892" fmla="*/ 8581 h 509406"/>
                <a:gd name="connsiteX4893" fmla="*/ 1881666 w 2377881"/>
                <a:gd name="connsiteY4893" fmla="*/ 9057 h 509406"/>
                <a:gd name="connsiteX4894" fmla="*/ 1881286 w 2377881"/>
                <a:gd name="connsiteY4894" fmla="*/ 9247 h 509406"/>
                <a:gd name="connsiteX4895" fmla="*/ 1878809 w 2377881"/>
                <a:gd name="connsiteY4895" fmla="*/ 7342 h 509406"/>
                <a:gd name="connsiteX4896" fmla="*/ 1883095 w 2377881"/>
                <a:gd name="connsiteY4896" fmla="*/ 1532 h 509406"/>
                <a:gd name="connsiteX4897" fmla="*/ 1885572 w 2377881"/>
                <a:gd name="connsiteY4897" fmla="*/ 865 h 509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Lst>
              <a:rect l="l" t="t" r="r" b="b"/>
              <a:pathLst>
                <a:path w="2377881" h="509406">
                  <a:moveTo>
                    <a:pt x="327282" y="501500"/>
                  </a:moveTo>
                  <a:cubicBezTo>
                    <a:pt x="333282" y="499309"/>
                    <a:pt x="337188" y="499690"/>
                    <a:pt x="335854" y="502452"/>
                  </a:cubicBezTo>
                  <a:lnTo>
                    <a:pt x="335759" y="504452"/>
                  </a:lnTo>
                  <a:lnTo>
                    <a:pt x="335664" y="505976"/>
                  </a:lnTo>
                  <a:cubicBezTo>
                    <a:pt x="335949" y="508167"/>
                    <a:pt x="335378" y="509120"/>
                    <a:pt x="334330" y="507977"/>
                  </a:cubicBezTo>
                  <a:cubicBezTo>
                    <a:pt x="333378" y="506834"/>
                    <a:pt x="330330" y="504643"/>
                    <a:pt x="329377" y="504929"/>
                  </a:cubicBezTo>
                  <a:cubicBezTo>
                    <a:pt x="328425" y="505310"/>
                    <a:pt x="325567" y="505691"/>
                    <a:pt x="324710" y="505024"/>
                  </a:cubicBezTo>
                  <a:lnTo>
                    <a:pt x="324805" y="504929"/>
                  </a:lnTo>
                  <a:close/>
                  <a:moveTo>
                    <a:pt x="442915" y="497880"/>
                  </a:moveTo>
                  <a:cubicBezTo>
                    <a:pt x="444153" y="497308"/>
                    <a:pt x="446820" y="497880"/>
                    <a:pt x="446058" y="500261"/>
                  </a:cubicBezTo>
                  <a:cubicBezTo>
                    <a:pt x="445296" y="502642"/>
                    <a:pt x="444915" y="509310"/>
                    <a:pt x="444153" y="509405"/>
                  </a:cubicBezTo>
                  <a:cubicBezTo>
                    <a:pt x="443486" y="509500"/>
                    <a:pt x="439486" y="504833"/>
                    <a:pt x="437200" y="504071"/>
                  </a:cubicBezTo>
                  <a:cubicBezTo>
                    <a:pt x="434914" y="503309"/>
                    <a:pt x="433580" y="502261"/>
                    <a:pt x="434247" y="501785"/>
                  </a:cubicBezTo>
                  <a:cubicBezTo>
                    <a:pt x="434914" y="501309"/>
                    <a:pt x="437390" y="500928"/>
                    <a:pt x="438343" y="502261"/>
                  </a:cubicBezTo>
                  <a:cubicBezTo>
                    <a:pt x="439295" y="503595"/>
                    <a:pt x="444915" y="500547"/>
                    <a:pt x="444058" y="500261"/>
                  </a:cubicBezTo>
                  <a:cubicBezTo>
                    <a:pt x="443105" y="499880"/>
                    <a:pt x="441676" y="498451"/>
                    <a:pt x="442915" y="497880"/>
                  </a:cubicBezTo>
                  <a:close/>
                  <a:moveTo>
                    <a:pt x="340521" y="488927"/>
                  </a:moveTo>
                  <a:cubicBezTo>
                    <a:pt x="339569" y="489118"/>
                    <a:pt x="343569" y="489689"/>
                    <a:pt x="349380" y="490165"/>
                  </a:cubicBezTo>
                  <a:lnTo>
                    <a:pt x="350449" y="489633"/>
                  </a:lnTo>
                  <a:lnTo>
                    <a:pt x="349284" y="491309"/>
                  </a:lnTo>
                  <a:cubicBezTo>
                    <a:pt x="345951" y="489308"/>
                    <a:pt x="341474" y="488737"/>
                    <a:pt x="340521" y="488927"/>
                  </a:cubicBezTo>
                  <a:close/>
                  <a:moveTo>
                    <a:pt x="361381" y="481498"/>
                  </a:moveTo>
                  <a:cubicBezTo>
                    <a:pt x="361762" y="481450"/>
                    <a:pt x="360190" y="483736"/>
                    <a:pt x="357809" y="485974"/>
                  </a:cubicBezTo>
                  <a:lnTo>
                    <a:pt x="350449" y="489633"/>
                  </a:lnTo>
                  <a:lnTo>
                    <a:pt x="352332" y="486927"/>
                  </a:lnTo>
                  <a:cubicBezTo>
                    <a:pt x="353952" y="484641"/>
                    <a:pt x="357952" y="483403"/>
                    <a:pt x="360905" y="481784"/>
                  </a:cubicBezTo>
                  <a:close/>
                  <a:moveTo>
                    <a:pt x="420436" y="479973"/>
                  </a:moveTo>
                  <a:cubicBezTo>
                    <a:pt x="421675" y="480640"/>
                    <a:pt x="423580" y="480830"/>
                    <a:pt x="425104" y="480735"/>
                  </a:cubicBezTo>
                  <a:lnTo>
                    <a:pt x="432248" y="480449"/>
                  </a:lnTo>
                  <a:cubicBezTo>
                    <a:pt x="432152" y="483688"/>
                    <a:pt x="428152" y="485307"/>
                    <a:pt x="423389" y="484164"/>
                  </a:cubicBezTo>
                  <a:lnTo>
                    <a:pt x="419103" y="482830"/>
                  </a:lnTo>
                  <a:cubicBezTo>
                    <a:pt x="418341" y="482545"/>
                    <a:pt x="417389" y="481306"/>
                    <a:pt x="417484" y="480544"/>
                  </a:cubicBezTo>
                  <a:cubicBezTo>
                    <a:pt x="417674" y="478163"/>
                    <a:pt x="418817" y="479116"/>
                    <a:pt x="420436" y="479973"/>
                  </a:cubicBezTo>
                  <a:close/>
                  <a:moveTo>
                    <a:pt x="399576" y="473496"/>
                  </a:moveTo>
                  <a:cubicBezTo>
                    <a:pt x="401290" y="473020"/>
                    <a:pt x="409672" y="477973"/>
                    <a:pt x="409577" y="479592"/>
                  </a:cubicBezTo>
                  <a:lnTo>
                    <a:pt x="409482" y="480830"/>
                  </a:lnTo>
                  <a:cubicBezTo>
                    <a:pt x="408720" y="482069"/>
                    <a:pt x="406910" y="482640"/>
                    <a:pt x="405481" y="482069"/>
                  </a:cubicBezTo>
                  <a:lnTo>
                    <a:pt x="404529" y="481211"/>
                  </a:lnTo>
                  <a:cubicBezTo>
                    <a:pt x="403195" y="479973"/>
                    <a:pt x="402529" y="478068"/>
                    <a:pt x="401005" y="477401"/>
                  </a:cubicBezTo>
                  <a:lnTo>
                    <a:pt x="399766" y="476735"/>
                  </a:lnTo>
                  <a:cubicBezTo>
                    <a:pt x="397099" y="477401"/>
                    <a:pt x="394718" y="477973"/>
                    <a:pt x="394432" y="477973"/>
                  </a:cubicBezTo>
                  <a:lnTo>
                    <a:pt x="394242" y="477592"/>
                  </a:lnTo>
                  <a:cubicBezTo>
                    <a:pt x="393956" y="477020"/>
                    <a:pt x="393956" y="475877"/>
                    <a:pt x="394337" y="475687"/>
                  </a:cubicBezTo>
                  <a:cubicBezTo>
                    <a:pt x="395956" y="474830"/>
                    <a:pt x="397766" y="473972"/>
                    <a:pt x="399576" y="473496"/>
                  </a:cubicBezTo>
                  <a:close/>
                  <a:moveTo>
                    <a:pt x="624843" y="467972"/>
                  </a:moveTo>
                  <a:cubicBezTo>
                    <a:pt x="626176" y="466734"/>
                    <a:pt x="628177" y="467305"/>
                    <a:pt x="629320" y="469210"/>
                  </a:cubicBezTo>
                  <a:cubicBezTo>
                    <a:pt x="630558" y="471115"/>
                    <a:pt x="630367" y="475592"/>
                    <a:pt x="626081" y="474449"/>
                  </a:cubicBezTo>
                  <a:lnTo>
                    <a:pt x="622557" y="474830"/>
                  </a:lnTo>
                  <a:lnTo>
                    <a:pt x="618842" y="475211"/>
                  </a:lnTo>
                  <a:cubicBezTo>
                    <a:pt x="614651" y="477211"/>
                    <a:pt x="611508" y="477116"/>
                    <a:pt x="611794" y="475211"/>
                  </a:cubicBezTo>
                  <a:cubicBezTo>
                    <a:pt x="612079" y="473211"/>
                    <a:pt x="610079" y="469877"/>
                    <a:pt x="612365" y="470448"/>
                  </a:cubicBezTo>
                  <a:cubicBezTo>
                    <a:pt x="614651" y="471020"/>
                    <a:pt x="622366" y="471877"/>
                    <a:pt x="623128" y="470353"/>
                  </a:cubicBezTo>
                  <a:lnTo>
                    <a:pt x="623986" y="469115"/>
                  </a:lnTo>
                  <a:close/>
                  <a:moveTo>
                    <a:pt x="971267" y="463972"/>
                  </a:moveTo>
                  <a:cubicBezTo>
                    <a:pt x="973743" y="464638"/>
                    <a:pt x="980887" y="462924"/>
                    <a:pt x="981935" y="463972"/>
                  </a:cubicBezTo>
                  <a:lnTo>
                    <a:pt x="981744" y="464162"/>
                  </a:lnTo>
                  <a:cubicBezTo>
                    <a:pt x="980315" y="465686"/>
                    <a:pt x="978887" y="467591"/>
                    <a:pt x="976886" y="468163"/>
                  </a:cubicBezTo>
                  <a:cubicBezTo>
                    <a:pt x="975077" y="468734"/>
                    <a:pt x="971838" y="469401"/>
                    <a:pt x="971362" y="465781"/>
                  </a:cubicBezTo>
                  <a:lnTo>
                    <a:pt x="971171" y="464638"/>
                  </a:lnTo>
                  <a:cubicBezTo>
                    <a:pt x="968695" y="463591"/>
                    <a:pt x="968790" y="463305"/>
                    <a:pt x="971267" y="463972"/>
                  </a:cubicBezTo>
                  <a:close/>
                  <a:moveTo>
                    <a:pt x="481206" y="462448"/>
                  </a:moveTo>
                  <a:cubicBezTo>
                    <a:pt x="483778" y="463210"/>
                    <a:pt x="488540" y="467591"/>
                    <a:pt x="487016" y="470925"/>
                  </a:cubicBezTo>
                  <a:lnTo>
                    <a:pt x="483301" y="470163"/>
                  </a:lnTo>
                  <a:lnTo>
                    <a:pt x="481206" y="469687"/>
                  </a:lnTo>
                  <a:cubicBezTo>
                    <a:pt x="478730" y="468925"/>
                    <a:pt x="476634" y="465305"/>
                    <a:pt x="476634" y="463876"/>
                  </a:cubicBezTo>
                  <a:cubicBezTo>
                    <a:pt x="476634" y="462352"/>
                    <a:pt x="478730" y="461686"/>
                    <a:pt x="481206" y="462448"/>
                  </a:cubicBezTo>
                  <a:close/>
                  <a:moveTo>
                    <a:pt x="517210" y="462447"/>
                  </a:moveTo>
                  <a:cubicBezTo>
                    <a:pt x="519877" y="462352"/>
                    <a:pt x="522640" y="465114"/>
                    <a:pt x="522925" y="466257"/>
                  </a:cubicBezTo>
                  <a:cubicBezTo>
                    <a:pt x="523116" y="467400"/>
                    <a:pt x="522354" y="467972"/>
                    <a:pt x="521116" y="467496"/>
                  </a:cubicBezTo>
                  <a:cubicBezTo>
                    <a:pt x="519877" y="467019"/>
                    <a:pt x="513782" y="468734"/>
                    <a:pt x="509686" y="472163"/>
                  </a:cubicBezTo>
                  <a:lnTo>
                    <a:pt x="515306" y="476259"/>
                  </a:lnTo>
                  <a:cubicBezTo>
                    <a:pt x="515591" y="476449"/>
                    <a:pt x="515210" y="477592"/>
                    <a:pt x="514829" y="478068"/>
                  </a:cubicBezTo>
                  <a:lnTo>
                    <a:pt x="514067" y="478926"/>
                  </a:lnTo>
                  <a:cubicBezTo>
                    <a:pt x="512448" y="480164"/>
                    <a:pt x="510829" y="480259"/>
                    <a:pt x="510352" y="479116"/>
                  </a:cubicBezTo>
                  <a:cubicBezTo>
                    <a:pt x="509972" y="477973"/>
                    <a:pt x="506923" y="475878"/>
                    <a:pt x="504733" y="476830"/>
                  </a:cubicBezTo>
                  <a:cubicBezTo>
                    <a:pt x="502447" y="477783"/>
                    <a:pt x="503780" y="481783"/>
                    <a:pt x="502732" y="482069"/>
                  </a:cubicBezTo>
                  <a:cubicBezTo>
                    <a:pt x="501590" y="482355"/>
                    <a:pt x="499208" y="480640"/>
                    <a:pt x="500447" y="477402"/>
                  </a:cubicBezTo>
                  <a:cubicBezTo>
                    <a:pt x="501590" y="474163"/>
                    <a:pt x="509590" y="470544"/>
                    <a:pt x="509495" y="465400"/>
                  </a:cubicBezTo>
                  <a:lnTo>
                    <a:pt x="515210" y="463209"/>
                  </a:lnTo>
                  <a:close/>
                  <a:moveTo>
                    <a:pt x="870588" y="462066"/>
                  </a:moveTo>
                  <a:cubicBezTo>
                    <a:pt x="871635" y="462257"/>
                    <a:pt x="873350" y="462828"/>
                    <a:pt x="873350" y="463400"/>
                  </a:cubicBezTo>
                  <a:cubicBezTo>
                    <a:pt x="873540" y="465400"/>
                    <a:pt x="874112" y="468829"/>
                    <a:pt x="872969" y="469305"/>
                  </a:cubicBezTo>
                  <a:lnTo>
                    <a:pt x="870016" y="470639"/>
                  </a:lnTo>
                  <a:cubicBezTo>
                    <a:pt x="868492" y="472829"/>
                    <a:pt x="863730" y="473306"/>
                    <a:pt x="862206" y="472734"/>
                  </a:cubicBezTo>
                  <a:cubicBezTo>
                    <a:pt x="860777" y="472163"/>
                    <a:pt x="863920" y="469972"/>
                    <a:pt x="869254" y="467781"/>
                  </a:cubicBezTo>
                  <a:lnTo>
                    <a:pt x="868587" y="462923"/>
                  </a:lnTo>
                  <a:cubicBezTo>
                    <a:pt x="868587" y="462638"/>
                    <a:pt x="870016" y="461971"/>
                    <a:pt x="870588" y="462066"/>
                  </a:cubicBezTo>
                  <a:close/>
                  <a:moveTo>
                    <a:pt x="685231" y="462066"/>
                  </a:moveTo>
                  <a:cubicBezTo>
                    <a:pt x="685993" y="461971"/>
                    <a:pt x="688088" y="464066"/>
                    <a:pt x="687898" y="464257"/>
                  </a:cubicBezTo>
                  <a:lnTo>
                    <a:pt x="685421" y="467210"/>
                  </a:lnTo>
                  <a:cubicBezTo>
                    <a:pt x="688279" y="467876"/>
                    <a:pt x="690565" y="469305"/>
                    <a:pt x="690565" y="469686"/>
                  </a:cubicBezTo>
                  <a:cubicBezTo>
                    <a:pt x="690565" y="470067"/>
                    <a:pt x="690374" y="471115"/>
                    <a:pt x="690184" y="471877"/>
                  </a:cubicBezTo>
                  <a:lnTo>
                    <a:pt x="689707" y="472067"/>
                  </a:lnTo>
                  <a:cubicBezTo>
                    <a:pt x="687421" y="472829"/>
                    <a:pt x="680659" y="469972"/>
                    <a:pt x="680278" y="468067"/>
                  </a:cubicBezTo>
                  <a:cubicBezTo>
                    <a:pt x="679706" y="465495"/>
                    <a:pt x="681897" y="462542"/>
                    <a:pt x="685231" y="462066"/>
                  </a:cubicBezTo>
                  <a:close/>
                  <a:moveTo>
                    <a:pt x="571312" y="461114"/>
                  </a:moveTo>
                  <a:cubicBezTo>
                    <a:pt x="572836" y="461685"/>
                    <a:pt x="575122" y="467781"/>
                    <a:pt x="574932" y="469686"/>
                  </a:cubicBezTo>
                  <a:cubicBezTo>
                    <a:pt x="574741" y="471686"/>
                    <a:pt x="572170" y="469972"/>
                    <a:pt x="569217" y="466067"/>
                  </a:cubicBezTo>
                  <a:lnTo>
                    <a:pt x="564359" y="465209"/>
                  </a:lnTo>
                  <a:cubicBezTo>
                    <a:pt x="562930" y="464924"/>
                    <a:pt x="560359" y="464162"/>
                    <a:pt x="560073" y="464543"/>
                  </a:cubicBezTo>
                  <a:lnTo>
                    <a:pt x="557120" y="468353"/>
                  </a:lnTo>
                  <a:cubicBezTo>
                    <a:pt x="554834" y="466067"/>
                    <a:pt x="552548" y="465114"/>
                    <a:pt x="551977" y="466257"/>
                  </a:cubicBezTo>
                  <a:cubicBezTo>
                    <a:pt x="551405" y="467400"/>
                    <a:pt x="552929" y="470448"/>
                    <a:pt x="554167" y="471591"/>
                  </a:cubicBezTo>
                  <a:cubicBezTo>
                    <a:pt x="555406" y="472734"/>
                    <a:pt x="558263" y="476830"/>
                    <a:pt x="556930" y="478068"/>
                  </a:cubicBezTo>
                  <a:lnTo>
                    <a:pt x="555501" y="478449"/>
                  </a:lnTo>
                  <a:lnTo>
                    <a:pt x="553691" y="478925"/>
                  </a:lnTo>
                  <a:cubicBezTo>
                    <a:pt x="551024" y="478925"/>
                    <a:pt x="549119" y="476735"/>
                    <a:pt x="549405" y="474068"/>
                  </a:cubicBezTo>
                  <a:lnTo>
                    <a:pt x="548548" y="472353"/>
                  </a:lnTo>
                  <a:lnTo>
                    <a:pt x="547786" y="470924"/>
                  </a:lnTo>
                  <a:cubicBezTo>
                    <a:pt x="545595" y="469781"/>
                    <a:pt x="543595" y="468162"/>
                    <a:pt x="543499" y="467305"/>
                  </a:cubicBezTo>
                  <a:cubicBezTo>
                    <a:pt x="543404" y="466448"/>
                    <a:pt x="540737" y="464352"/>
                    <a:pt x="537880" y="465590"/>
                  </a:cubicBezTo>
                  <a:cubicBezTo>
                    <a:pt x="535022" y="466829"/>
                    <a:pt x="533212" y="474734"/>
                    <a:pt x="533212" y="476354"/>
                  </a:cubicBezTo>
                  <a:lnTo>
                    <a:pt x="530164" y="476830"/>
                  </a:lnTo>
                  <a:lnTo>
                    <a:pt x="527974" y="477211"/>
                  </a:lnTo>
                  <a:cubicBezTo>
                    <a:pt x="525688" y="479211"/>
                    <a:pt x="523211" y="478354"/>
                    <a:pt x="522544" y="475306"/>
                  </a:cubicBezTo>
                  <a:lnTo>
                    <a:pt x="521497" y="472639"/>
                  </a:lnTo>
                  <a:lnTo>
                    <a:pt x="521211" y="471877"/>
                  </a:lnTo>
                  <a:cubicBezTo>
                    <a:pt x="519496" y="471496"/>
                    <a:pt x="519115" y="470734"/>
                    <a:pt x="520449" y="470258"/>
                  </a:cubicBezTo>
                  <a:lnTo>
                    <a:pt x="521497" y="470448"/>
                  </a:lnTo>
                  <a:cubicBezTo>
                    <a:pt x="524830" y="470924"/>
                    <a:pt x="525973" y="468734"/>
                    <a:pt x="527688" y="467400"/>
                  </a:cubicBezTo>
                  <a:cubicBezTo>
                    <a:pt x="532260" y="463685"/>
                    <a:pt x="537594" y="462066"/>
                    <a:pt x="544261" y="461876"/>
                  </a:cubicBezTo>
                  <a:lnTo>
                    <a:pt x="552453" y="461590"/>
                  </a:lnTo>
                  <a:cubicBezTo>
                    <a:pt x="561597" y="460828"/>
                    <a:pt x="570074" y="460542"/>
                    <a:pt x="571312" y="461114"/>
                  </a:cubicBezTo>
                  <a:close/>
                  <a:moveTo>
                    <a:pt x="701804" y="461019"/>
                  </a:moveTo>
                  <a:cubicBezTo>
                    <a:pt x="702281" y="460733"/>
                    <a:pt x="704471" y="460638"/>
                    <a:pt x="705710" y="461590"/>
                  </a:cubicBezTo>
                  <a:lnTo>
                    <a:pt x="705995" y="462543"/>
                  </a:lnTo>
                  <a:lnTo>
                    <a:pt x="706377" y="464162"/>
                  </a:lnTo>
                  <a:cubicBezTo>
                    <a:pt x="706186" y="466257"/>
                    <a:pt x="697994" y="467972"/>
                    <a:pt x="694851" y="467972"/>
                  </a:cubicBezTo>
                  <a:cubicBezTo>
                    <a:pt x="691613" y="467972"/>
                    <a:pt x="690470" y="466257"/>
                    <a:pt x="692279" y="464162"/>
                  </a:cubicBezTo>
                  <a:lnTo>
                    <a:pt x="692565" y="464257"/>
                  </a:lnTo>
                  <a:lnTo>
                    <a:pt x="696566" y="465686"/>
                  </a:lnTo>
                  <a:cubicBezTo>
                    <a:pt x="699042" y="463400"/>
                    <a:pt x="701423" y="461304"/>
                    <a:pt x="701804" y="461019"/>
                  </a:cubicBezTo>
                  <a:close/>
                  <a:moveTo>
                    <a:pt x="418627" y="460733"/>
                  </a:moveTo>
                  <a:cubicBezTo>
                    <a:pt x="422627" y="461495"/>
                    <a:pt x="424723" y="463019"/>
                    <a:pt x="423294" y="463972"/>
                  </a:cubicBezTo>
                  <a:cubicBezTo>
                    <a:pt x="421865" y="465019"/>
                    <a:pt x="417389" y="467115"/>
                    <a:pt x="416817" y="466448"/>
                  </a:cubicBezTo>
                  <a:cubicBezTo>
                    <a:pt x="416246" y="465782"/>
                    <a:pt x="413007" y="464258"/>
                    <a:pt x="412721" y="467115"/>
                  </a:cubicBezTo>
                  <a:lnTo>
                    <a:pt x="412150" y="468544"/>
                  </a:lnTo>
                  <a:cubicBezTo>
                    <a:pt x="411864" y="469210"/>
                    <a:pt x="410721" y="470163"/>
                    <a:pt x="409864" y="470258"/>
                  </a:cubicBezTo>
                  <a:cubicBezTo>
                    <a:pt x="409007" y="470258"/>
                    <a:pt x="407292" y="469496"/>
                    <a:pt x="407197" y="468925"/>
                  </a:cubicBezTo>
                  <a:lnTo>
                    <a:pt x="406911" y="466258"/>
                  </a:lnTo>
                  <a:cubicBezTo>
                    <a:pt x="407006" y="463305"/>
                    <a:pt x="414626" y="459971"/>
                    <a:pt x="418627" y="460733"/>
                  </a:cubicBezTo>
                  <a:close/>
                  <a:moveTo>
                    <a:pt x="432103" y="460002"/>
                  </a:moveTo>
                  <a:lnTo>
                    <a:pt x="433580" y="460066"/>
                  </a:lnTo>
                  <a:lnTo>
                    <a:pt x="438343" y="460257"/>
                  </a:lnTo>
                  <a:cubicBezTo>
                    <a:pt x="443486" y="461114"/>
                    <a:pt x="447296" y="464067"/>
                    <a:pt x="446725" y="466924"/>
                  </a:cubicBezTo>
                  <a:lnTo>
                    <a:pt x="445677" y="468829"/>
                  </a:lnTo>
                  <a:lnTo>
                    <a:pt x="444439" y="470925"/>
                  </a:lnTo>
                  <a:cubicBezTo>
                    <a:pt x="441867" y="472639"/>
                    <a:pt x="438914" y="474735"/>
                    <a:pt x="437866" y="475687"/>
                  </a:cubicBezTo>
                  <a:cubicBezTo>
                    <a:pt x="436819" y="476544"/>
                    <a:pt x="431770" y="475306"/>
                    <a:pt x="429866" y="471401"/>
                  </a:cubicBezTo>
                  <a:lnTo>
                    <a:pt x="437200" y="469687"/>
                  </a:lnTo>
                  <a:lnTo>
                    <a:pt x="439009" y="469306"/>
                  </a:lnTo>
                  <a:cubicBezTo>
                    <a:pt x="440248" y="465400"/>
                    <a:pt x="438724" y="462162"/>
                    <a:pt x="435676" y="462162"/>
                  </a:cubicBezTo>
                  <a:close/>
                  <a:moveTo>
                    <a:pt x="794864" y="459685"/>
                  </a:moveTo>
                  <a:cubicBezTo>
                    <a:pt x="796483" y="460257"/>
                    <a:pt x="794673" y="461876"/>
                    <a:pt x="790768" y="463400"/>
                  </a:cubicBezTo>
                  <a:lnTo>
                    <a:pt x="788196" y="464162"/>
                  </a:lnTo>
                  <a:cubicBezTo>
                    <a:pt x="785244" y="464924"/>
                    <a:pt x="785434" y="466353"/>
                    <a:pt x="786863" y="467972"/>
                  </a:cubicBezTo>
                  <a:cubicBezTo>
                    <a:pt x="787815" y="469020"/>
                    <a:pt x="789911" y="469972"/>
                    <a:pt x="786577" y="470448"/>
                  </a:cubicBezTo>
                  <a:cubicBezTo>
                    <a:pt x="785625" y="470544"/>
                    <a:pt x="783720" y="469782"/>
                    <a:pt x="783624" y="469305"/>
                  </a:cubicBezTo>
                  <a:cubicBezTo>
                    <a:pt x="783339" y="467305"/>
                    <a:pt x="782672" y="463876"/>
                    <a:pt x="783815" y="463305"/>
                  </a:cubicBezTo>
                  <a:lnTo>
                    <a:pt x="786672" y="461971"/>
                  </a:lnTo>
                  <a:cubicBezTo>
                    <a:pt x="788292" y="459685"/>
                    <a:pt x="793245" y="459114"/>
                    <a:pt x="794864" y="459685"/>
                  </a:cubicBezTo>
                  <a:close/>
                  <a:moveTo>
                    <a:pt x="759431" y="459304"/>
                  </a:moveTo>
                  <a:lnTo>
                    <a:pt x="761145" y="459970"/>
                  </a:lnTo>
                  <a:lnTo>
                    <a:pt x="764765" y="461399"/>
                  </a:lnTo>
                  <a:cubicBezTo>
                    <a:pt x="762955" y="462828"/>
                    <a:pt x="763717" y="464161"/>
                    <a:pt x="766384" y="464352"/>
                  </a:cubicBezTo>
                  <a:lnTo>
                    <a:pt x="769242" y="463971"/>
                  </a:lnTo>
                  <a:lnTo>
                    <a:pt x="774576" y="463304"/>
                  </a:lnTo>
                  <a:cubicBezTo>
                    <a:pt x="775052" y="466066"/>
                    <a:pt x="775052" y="468543"/>
                    <a:pt x="774480" y="468924"/>
                  </a:cubicBezTo>
                  <a:cubicBezTo>
                    <a:pt x="773909" y="469305"/>
                    <a:pt x="771051" y="470543"/>
                    <a:pt x="769432" y="470734"/>
                  </a:cubicBezTo>
                  <a:cubicBezTo>
                    <a:pt x="767813" y="470924"/>
                    <a:pt x="762384" y="467971"/>
                    <a:pt x="761050" y="467305"/>
                  </a:cubicBezTo>
                  <a:cubicBezTo>
                    <a:pt x="759717" y="466733"/>
                    <a:pt x="755335" y="461685"/>
                    <a:pt x="755049" y="460351"/>
                  </a:cubicBezTo>
                  <a:cubicBezTo>
                    <a:pt x="754763" y="459018"/>
                    <a:pt x="756764" y="458542"/>
                    <a:pt x="759431" y="459304"/>
                  </a:cubicBezTo>
                  <a:close/>
                  <a:moveTo>
                    <a:pt x="604935" y="457209"/>
                  </a:moveTo>
                  <a:lnTo>
                    <a:pt x="605507" y="459780"/>
                  </a:lnTo>
                  <a:lnTo>
                    <a:pt x="606269" y="463114"/>
                  </a:lnTo>
                  <a:cubicBezTo>
                    <a:pt x="605983" y="466638"/>
                    <a:pt x="601983" y="469115"/>
                    <a:pt x="597411" y="468639"/>
                  </a:cubicBezTo>
                  <a:lnTo>
                    <a:pt x="593505" y="468448"/>
                  </a:lnTo>
                  <a:lnTo>
                    <a:pt x="592458" y="468353"/>
                  </a:lnTo>
                  <a:cubicBezTo>
                    <a:pt x="591315" y="468924"/>
                    <a:pt x="587409" y="469115"/>
                    <a:pt x="583790" y="468829"/>
                  </a:cubicBezTo>
                  <a:cubicBezTo>
                    <a:pt x="580170" y="468543"/>
                    <a:pt x="579313" y="474639"/>
                    <a:pt x="575789" y="471401"/>
                  </a:cubicBezTo>
                  <a:lnTo>
                    <a:pt x="581123" y="467972"/>
                  </a:lnTo>
                  <a:lnTo>
                    <a:pt x="582552" y="466924"/>
                  </a:lnTo>
                  <a:cubicBezTo>
                    <a:pt x="581790" y="463209"/>
                    <a:pt x="582647" y="460447"/>
                    <a:pt x="584456" y="460638"/>
                  </a:cubicBezTo>
                  <a:cubicBezTo>
                    <a:pt x="586266" y="460828"/>
                    <a:pt x="591981" y="462828"/>
                    <a:pt x="593410" y="463686"/>
                  </a:cubicBezTo>
                  <a:cubicBezTo>
                    <a:pt x="594839" y="464543"/>
                    <a:pt x="599220" y="465305"/>
                    <a:pt x="599792" y="463305"/>
                  </a:cubicBezTo>
                  <a:cubicBezTo>
                    <a:pt x="600363" y="461304"/>
                    <a:pt x="601221" y="456732"/>
                    <a:pt x="604935" y="457209"/>
                  </a:cubicBezTo>
                  <a:close/>
                  <a:moveTo>
                    <a:pt x="427484" y="457209"/>
                  </a:moveTo>
                  <a:lnTo>
                    <a:pt x="432103" y="460002"/>
                  </a:lnTo>
                  <a:lnTo>
                    <a:pt x="429199" y="459876"/>
                  </a:lnTo>
                  <a:cubicBezTo>
                    <a:pt x="429770" y="457590"/>
                    <a:pt x="429008" y="456352"/>
                    <a:pt x="427484" y="457209"/>
                  </a:cubicBezTo>
                  <a:close/>
                  <a:moveTo>
                    <a:pt x="841631" y="457018"/>
                  </a:moveTo>
                  <a:lnTo>
                    <a:pt x="844012" y="457875"/>
                  </a:lnTo>
                  <a:cubicBezTo>
                    <a:pt x="844774" y="458161"/>
                    <a:pt x="845441" y="459875"/>
                    <a:pt x="845060" y="460447"/>
                  </a:cubicBezTo>
                  <a:cubicBezTo>
                    <a:pt x="844393" y="461590"/>
                    <a:pt x="843060" y="462733"/>
                    <a:pt x="841726" y="463495"/>
                  </a:cubicBezTo>
                  <a:lnTo>
                    <a:pt x="840583" y="464352"/>
                  </a:lnTo>
                  <a:cubicBezTo>
                    <a:pt x="838869" y="464733"/>
                    <a:pt x="838583" y="465781"/>
                    <a:pt x="840012" y="466734"/>
                  </a:cubicBezTo>
                  <a:lnTo>
                    <a:pt x="839917" y="467496"/>
                  </a:lnTo>
                  <a:cubicBezTo>
                    <a:pt x="839821" y="468543"/>
                    <a:pt x="838678" y="469496"/>
                    <a:pt x="837631" y="470258"/>
                  </a:cubicBezTo>
                  <a:cubicBezTo>
                    <a:pt x="837440" y="470353"/>
                    <a:pt x="835154" y="469400"/>
                    <a:pt x="835059" y="468829"/>
                  </a:cubicBezTo>
                  <a:lnTo>
                    <a:pt x="834773" y="466734"/>
                  </a:lnTo>
                  <a:cubicBezTo>
                    <a:pt x="834868" y="464447"/>
                    <a:pt x="838012" y="460066"/>
                    <a:pt x="841631" y="457018"/>
                  </a:cubicBezTo>
                  <a:close/>
                  <a:moveTo>
                    <a:pt x="896305" y="454161"/>
                  </a:moveTo>
                  <a:cubicBezTo>
                    <a:pt x="896495" y="455875"/>
                    <a:pt x="894400" y="463400"/>
                    <a:pt x="893733" y="466448"/>
                  </a:cubicBezTo>
                  <a:lnTo>
                    <a:pt x="887161" y="464162"/>
                  </a:lnTo>
                  <a:lnTo>
                    <a:pt x="886113" y="463781"/>
                  </a:lnTo>
                  <a:cubicBezTo>
                    <a:pt x="884875" y="463591"/>
                    <a:pt x="885542" y="461590"/>
                    <a:pt x="887637" y="459400"/>
                  </a:cubicBezTo>
                  <a:cubicBezTo>
                    <a:pt x="889733" y="457209"/>
                    <a:pt x="896114" y="452446"/>
                    <a:pt x="896305" y="454161"/>
                  </a:cubicBezTo>
                  <a:close/>
                  <a:moveTo>
                    <a:pt x="1022892" y="453684"/>
                  </a:moveTo>
                  <a:lnTo>
                    <a:pt x="1026131" y="454256"/>
                  </a:lnTo>
                  <a:cubicBezTo>
                    <a:pt x="1029941" y="455685"/>
                    <a:pt x="1033084" y="458066"/>
                    <a:pt x="1033084" y="459685"/>
                  </a:cubicBezTo>
                  <a:cubicBezTo>
                    <a:pt x="1033084" y="461304"/>
                    <a:pt x="1032037" y="465781"/>
                    <a:pt x="1030798" y="466257"/>
                  </a:cubicBezTo>
                  <a:cubicBezTo>
                    <a:pt x="1029560" y="466734"/>
                    <a:pt x="1025750" y="467115"/>
                    <a:pt x="1025369" y="465972"/>
                  </a:cubicBezTo>
                  <a:lnTo>
                    <a:pt x="1025750" y="465210"/>
                  </a:lnTo>
                  <a:lnTo>
                    <a:pt x="1026607" y="463114"/>
                  </a:lnTo>
                  <a:cubicBezTo>
                    <a:pt x="1028227" y="460447"/>
                    <a:pt x="1027846" y="458161"/>
                    <a:pt x="1025655" y="457971"/>
                  </a:cubicBezTo>
                  <a:cubicBezTo>
                    <a:pt x="1023464" y="457875"/>
                    <a:pt x="1018416" y="456923"/>
                    <a:pt x="1018606" y="456066"/>
                  </a:cubicBezTo>
                  <a:lnTo>
                    <a:pt x="1018987" y="455780"/>
                  </a:lnTo>
                  <a:cubicBezTo>
                    <a:pt x="1020225" y="454923"/>
                    <a:pt x="1021845" y="453494"/>
                    <a:pt x="1022892" y="453684"/>
                  </a:cubicBezTo>
                  <a:close/>
                  <a:moveTo>
                    <a:pt x="637796" y="449493"/>
                  </a:moveTo>
                  <a:cubicBezTo>
                    <a:pt x="639892" y="449493"/>
                    <a:pt x="644749" y="452160"/>
                    <a:pt x="642940" y="455399"/>
                  </a:cubicBezTo>
                  <a:cubicBezTo>
                    <a:pt x="641130" y="458637"/>
                    <a:pt x="644845" y="467972"/>
                    <a:pt x="647798" y="466924"/>
                  </a:cubicBezTo>
                  <a:lnTo>
                    <a:pt x="650369" y="466638"/>
                  </a:lnTo>
                  <a:lnTo>
                    <a:pt x="652369" y="466448"/>
                  </a:lnTo>
                  <a:cubicBezTo>
                    <a:pt x="655417" y="467305"/>
                    <a:pt x="656846" y="466638"/>
                    <a:pt x="655608" y="464828"/>
                  </a:cubicBezTo>
                  <a:lnTo>
                    <a:pt x="655132" y="463400"/>
                  </a:lnTo>
                  <a:lnTo>
                    <a:pt x="654656" y="461876"/>
                  </a:lnTo>
                  <a:cubicBezTo>
                    <a:pt x="654465" y="458637"/>
                    <a:pt x="655417" y="457303"/>
                    <a:pt x="656846" y="458827"/>
                  </a:cubicBezTo>
                  <a:cubicBezTo>
                    <a:pt x="658275" y="460352"/>
                    <a:pt x="664371" y="463495"/>
                    <a:pt x="667609" y="462828"/>
                  </a:cubicBezTo>
                  <a:cubicBezTo>
                    <a:pt x="670848" y="462161"/>
                    <a:pt x="676563" y="468543"/>
                    <a:pt x="675134" y="469877"/>
                  </a:cubicBezTo>
                  <a:cubicBezTo>
                    <a:pt x="673706" y="471305"/>
                    <a:pt x="666466" y="467781"/>
                    <a:pt x="663609" y="467114"/>
                  </a:cubicBezTo>
                  <a:lnTo>
                    <a:pt x="660751" y="468448"/>
                  </a:lnTo>
                  <a:lnTo>
                    <a:pt x="658084" y="469781"/>
                  </a:lnTo>
                  <a:cubicBezTo>
                    <a:pt x="654656" y="470829"/>
                    <a:pt x="652274" y="472448"/>
                    <a:pt x="652750" y="473401"/>
                  </a:cubicBezTo>
                  <a:lnTo>
                    <a:pt x="653131" y="474353"/>
                  </a:lnTo>
                  <a:lnTo>
                    <a:pt x="653417" y="475020"/>
                  </a:lnTo>
                  <a:cubicBezTo>
                    <a:pt x="653512" y="475877"/>
                    <a:pt x="652369" y="476544"/>
                    <a:pt x="650750" y="476544"/>
                  </a:cubicBezTo>
                  <a:lnTo>
                    <a:pt x="650274" y="475973"/>
                  </a:lnTo>
                  <a:lnTo>
                    <a:pt x="648750" y="474163"/>
                  </a:lnTo>
                  <a:cubicBezTo>
                    <a:pt x="647416" y="471877"/>
                    <a:pt x="645416" y="470639"/>
                    <a:pt x="644464" y="471401"/>
                  </a:cubicBezTo>
                  <a:cubicBezTo>
                    <a:pt x="643416" y="472163"/>
                    <a:pt x="639701" y="472829"/>
                    <a:pt x="638368" y="470924"/>
                  </a:cubicBezTo>
                  <a:cubicBezTo>
                    <a:pt x="636939" y="469115"/>
                    <a:pt x="640082" y="461971"/>
                    <a:pt x="640940" y="460066"/>
                  </a:cubicBezTo>
                  <a:cubicBezTo>
                    <a:pt x="641701" y="458066"/>
                    <a:pt x="640940" y="451970"/>
                    <a:pt x="639415" y="451589"/>
                  </a:cubicBezTo>
                  <a:cubicBezTo>
                    <a:pt x="637510" y="451398"/>
                    <a:pt x="633700" y="449874"/>
                    <a:pt x="633796" y="449779"/>
                  </a:cubicBezTo>
                  <a:cubicBezTo>
                    <a:pt x="633891" y="449588"/>
                    <a:pt x="635606" y="449493"/>
                    <a:pt x="637796" y="449493"/>
                  </a:cubicBezTo>
                  <a:close/>
                  <a:moveTo>
                    <a:pt x="920593" y="449207"/>
                  </a:moveTo>
                  <a:lnTo>
                    <a:pt x="920784" y="449398"/>
                  </a:lnTo>
                  <a:cubicBezTo>
                    <a:pt x="922784" y="451683"/>
                    <a:pt x="925261" y="449683"/>
                    <a:pt x="927356" y="450064"/>
                  </a:cubicBezTo>
                  <a:lnTo>
                    <a:pt x="929928" y="450636"/>
                  </a:lnTo>
                  <a:cubicBezTo>
                    <a:pt x="932785" y="451493"/>
                    <a:pt x="934500" y="453112"/>
                    <a:pt x="933928" y="454065"/>
                  </a:cubicBezTo>
                  <a:cubicBezTo>
                    <a:pt x="933262" y="455017"/>
                    <a:pt x="929833" y="455684"/>
                    <a:pt x="927833" y="452922"/>
                  </a:cubicBezTo>
                  <a:lnTo>
                    <a:pt x="923642" y="453779"/>
                  </a:lnTo>
                  <a:cubicBezTo>
                    <a:pt x="922403" y="454065"/>
                    <a:pt x="920498" y="454827"/>
                    <a:pt x="920212" y="454541"/>
                  </a:cubicBezTo>
                  <a:lnTo>
                    <a:pt x="919069" y="453303"/>
                  </a:lnTo>
                  <a:cubicBezTo>
                    <a:pt x="918308" y="451683"/>
                    <a:pt x="918974" y="449874"/>
                    <a:pt x="920593" y="449207"/>
                  </a:cubicBezTo>
                  <a:close/>
                  <a:moveTo>
                    <a:pt x="873445" y="447969"/>
                  </a:moveTo>
                  <a:lnTo>
                    <a:pt x="877636" y="451303"/>
                  </a:lnTo>
                  <a:cubicBezTo>
                    <a:pt x="878112" y="451684"/>
                    <a:pt x="880398" y="450541"/>
                    <a:pt x="881827" y="449969"/>
                  </a:cubicBezTo>
                  <a:lnTo>
                    <a:pt x="885923" y="448445"/>
                  </a:lnTo>
                  <a:cubicBezTo>
                    <a:pt x="889066" y="450827"/>
                    <a:pt x="890686" y="453398"/>
                    <a:pt x="889542" y="454160"/>
                  </a:cubicBezTo>
                  <a:cubicBezTo>
                    <a:pt x="888304" y="454922"/>
                    <a:pt x="883161" y="456161"/>
                    <a:pt x="880208" y="455399"/>
                  </a:cubicBezTo>
                  <a:cubicBezTo>
                    <a:pt x="877255" y="454637"/>
                    <a:pt x="871350" y="450636"/>
                    <a:pt x="873445" y="447969"/>
                  </a:cubicBezTo>
                  <a:close/>
                  <a:moveTo>
                    <a:pt x="957455" y="447874"/>
                  </a:moveTo>
                  <a:cubicBezTo>
                    <a:pt x="957932" y="447969"/>
                    <a:pt x="958694" y="449207"/>
                    <a:pt x="959075" y="450541"/>
                  </a:cubicBezTo>
                  <a:cubicBezTo>
                    <a:pt x="959456" y="451874"/>
                    <a:pt x="964123" y="449779"/>
                    <a:pt x="964885" y="448922"/>
                  </a:cubicBezTo>
                  <a:cubicBezTo>
                    <a:pt x="965647" y="448160"/>
                    <a:pt x="970028" y="448255"/>
                    <a:pt x="971171" y="449112"/>
                  </a:cubicBezTo>
                  <a:cubicBezTo>
                    <a:pt x="972314" y="449970"/>
                    <a:pt x="971267" y="451303"/>
                    <a:pt x="968790" y="452065"/>
                  </a:cubicBezTo>
                  <a:cubicBezTo>
                    <a:pt x="966314" y="452827"/>
                    <a:pt x="958027" y="454351"/>
                    <a:pt x="956789" y="453303"/>
                  </a:cubicBezTo>
                  <a:cubicBezTo>
                    <a:pt x="955455" y="452255"/>
                    <a:pt x="957074" y="447874"/>
                    <a:pt x="957455" y="447874"/>
                  </a:cubicBezTo>
                  <a:close/>
                  <a:moveTo>
                    <a:pt x="1040800" y="447112"/>
                  </a:moveTo>
                  <a:cubicBezTo>
                    <a:pt x="1042133" y="447684"/>
                    <a:pt x="1047181" y="452351"/>
                    <a:pt x="1048610" y="453970"/>
                  </a:cubicBezTo>
                  <a:cubicBezTo>
                    <a:pt x="1050039" y="455685"/>
                    <a:pt x="1049372" y="456732"/>
                    <a:pt x="1047086" y="456351"/>
                  </a:cubicBezTo>
                  <a:cubicBezTo>
                    <a:pt x="1044896" y="455970"/>
                    <a:pt x="1042609" y="460638"/>
                    <a:pt x="1041371" y="460447"/>
                  </a:cubicBezTo>
                  <a:cubicBezTo>
                    <a:pt x="1040038" y="460257"/>
                    <a:pt x="1037371" y="458161"/>
                    <a:pt x="1039847" y="456637"/>
                  </a:cubicBezTo>
                  <a:cubicBezTo>
                    <a:pt x="1042324" y="455113"/>
                    <a:pt x="1038895" y="448827"/>
                    <a:pt x="1039180" y="447684"/>
                  </a:cubicBezTo>
                  <a:lnTo>
                    <a:pt x="1039942" y="447398"/>
                  </a:lnTo>
                  <a:close/>
                  <a:moveTo>
                    <a:pt x="1374017" y="444507"/>
                  </a:moveTo>
                  <a:lnTo>
                    <a:pt x="1374269" y="445873"/>
                  </a:lnTo>
                  <a:cubicBezTo>
                    <a:pt x="1374222" y="447445"/>
                    <a:pt x="1374150" y="447588"/>
                    <a:pt x="1374079" y="446564"/>
                  </a:cubicBezTo>
                  <a:close/>
                  <a:moveTo>
                    <a:pt x="1105093" y="444445"/>
                  </a:moveTo>
                  <a:cubicBezTo>
                    <a:pt x="1109475" y="445778"/>
                    <a:pt x="1113666" y="454065"/>
                    <a:pt x="1109856" y="451588"/>
                  </a:cubicBezTo>
                  <a:lnTo>
                    <a:pt x="1105379" y="451207"/>
                  </a:lnTo>
                  <a:lnTo>
                    <a:pt x="1097759" y="450541"/>
                  </a:lnTo>
                  <a:cubicBezTo>
                    <a:pt x="1095568" y="453684"/>
                    <a:pt x="1092997" y="455303"/>
                    <a:pt x="1092235" y="454065"/>
                  </a:cubicBezTo>
                  <a:cubicBezTo>
                    <a:pt x="1091568" y="452922"/>
                    <a:pt x="1095188" y="447112"/>
                    <a:pt x="1095854" y="445302"/>
                  </a:cubicBezTo>
                  <a:cubicBezTo>
                    <a:pt x="1096521" y="443492"/>
                    <a:pt x="1100712" y="443111"/>
                    <a:pt x="1105093" y="444445"/>
                  </a:cubicBezTo>
                  <a:close/>
                  <a:moveTo>
                    <a:pt x="667800" y="442921"/>
                  </a:moveTo>
                  <a:cubicBezTo>
                    <a:pt x="669705" y="442921"/>
                    <a:pt x="675325" y="444731"/>
                    <a:pt x="679326" y="445683"/>
                  </a:cubicBezTo>
                  <a:cubicBezTo>
                    <a:pt x="683326" y="446636"/>
                    <a:pt x="685898" y="454351"/>
                    <a:pt x="682755" y="452541"/>
                  </a:cubicBezTo>
                  <a:lnTo>
                    <a:pt x="680088" y="451589"/>
                  </a:lnTo>
                  <a:cubicBezTo>
                    <a:pt x="677230" y="450636"/>
                    <a:pt x="673992" y="449493"/>
                    <a:pt x="671039" y="449779"/>
                  </a:cubicBezTo>
                  <a:lnTo>
                    <a:pt x="668277" y="450160"/>
                  </a:lnTo>
                  <a:cubicBezTo>
                    <a:pt x="664657" y="452351"/>
                    <a:pt x="662181" y="452160"/>
                    <a:pt x="662752" y="449874"/>
                  </a:cubicBezTo>
                  <a:lnTo>
                    <a:pt x="663323" y="449779"/>
                  </a:lnTo>
                  <a:lnTo>
                    <a:pt x="670563" y="449112"/>
                  </a:lnTo>
                  <a:cubicBezTo>
                    <a:pt x="667229" y="445683"/>
                    <a:pt x="665990" y="442921"/>
                    <a:pt x="667800" y="442921"/>
                  </a:cubicBezTo>
                  <a:close/>
                  <a:moveTo>
                    <a:pt x="860967" y="442540"/>
                  </a:moveTo>
                  <a:cubicBezTo>
                    <a:pt x="861824" y="441016"/>
                    <a:pt x="864968" y="442730"/>
                    <a:pt x="867920" y="446350"/>
                  </a:cubicBezTo>
                  <a:lnTo>
                    <a:pt x="862110" y="449588"/>
                  </a:lnTo>
                  <a:lnTo>
                    <a:pt x="861253" y="450064"/>
                  </a:lnTo>
                  <a:cubicBezTo>
                    <a:pt x="862301" y="453112"/>
                    <a:pt x="860777" y="453970"/>
                    <a:pt x="857919" y="451969"/>
                  </a:cubicBezTo>
                  <a:cubicBezTo>
                    <a:pt x="855061" y="449969"/>
                    <a:pt x="851537" y="443111"/>
                    <a:pt x="853347" y="444826"/>
                  </a:cubicBezTo>
                  <a:lnTo>
                    <a:pt x="854490" y="445302"/>
                  </a:lnTo>
                  <a:lnTo>
                    <a:pt x="856109" y="446064"/>
                  </a:lnTo>
                  <a:cubicBezTo>
                    <a:pt x="858110" y="446540"/>
                    <a:pt x="860015" y="445778"/>
                    <a:pt x="860300" y="444349"/>
                  </a:cubicBezTo>
                  <a:lnTo>
                    <a:pt x="860681" y="443111"/>
                  </a:lnTo>
                  <a:close/>
                  <a:moveTo>
                    <a:pt x="1357410" y="441492"/>
                  </a:moveTo>
                  <a:cubicBezTo>
                    <a:pt x="1357505" y="441492"/>
                    <a:pt x="1358076" y="443207"/>
                    <a:pt x="1358172" y="444159"/>
                  </a:cubicBezTo>
                  <a:cubicBezTo>
                    <a:pt x="1358172" y="444350"/>
                    <a:pt x="1357124" y="444731"/>
                    <a:pt x="1356457" y="444826"/>
                  </a:cubicBezTo>
                  <a:lnTo>
                    <a:pt x="1354933" y="445016"/>
                  </a:lnTo>
                  <a:cubicBezTo>
                    <a:pt x="1353409" y="445969"/>
                    <a:pt x="1350171" y="445683"/>
                    <a:pt x="1347599" y="444540"/>
                  </a:cubicBezTo>
                  <a:cubicBezTo>
                    <a:pt x="1345027" y="443302"/>
                    <a:pt x="1343503" y="440921"/>
                    <a:pt x="1350838" y="442254"/>
                  </a:cubicBezTo>
                  <a:close/>
                  <a:moveTo>
                    <a:pt x="58391" y="440539"/>
                  </a:moveTo>
                  <a:lnTo>
                    <a:pt x="55914" y="441111"/>
                  </a:lnTo>
                  <a:lnTo>
                    <a:pt x="53819" y="441587"/>
                  </a:lnTo>
                  <a:cubicBezTo>
                    <a:pt x="54581" y="444826"/>
                    <a:pt x="56581" y="447397"/>
                    <a:pt x="58200" y="447302"/>
                  </a:cubicBezTo>
                  <a:cubicBezTo>
                    <a:pt x="59820" y="447207"/>
                    <a:pt x="63820" y="443016"/>
                    <a:pt x="63820" y="441778"/>
                  </a:cubicBezTo>
                  <a:cubicBezTo>
                    <a:pt x="63820" y="440539"/>
                    <a:pt x="61344" y="439968"/>
                    <a:pt x="58391" y="440539"/>
                  </a:cubicBezTo>
                  <a:close/>
                  <a:moveTo>
                    <a:pt x="1224823" y="439397"/>
                  </a:moveTo>
                  <a:cubicBezTo>
                    <a:pt x="1225775" y="438634"/>
                    <a:pt x="1236253" y="438634"/>
                    <a:pt x="1236443" y="439397"/>
                  </a:cubicBezTo>
                  <a:cubicBezTo>
                    <a:pt x="1236634" y="440158"/>
                    <a:pt x="1234538" y="440730"/>
                    <a:pt x="1231871" y="440730"/>
                  </a:cubicBezTo>
                  <a:cubicBezTo>
                    <a:pt x="1229204" y="440730"/>
                    <a:pt x="1223965" y="440158"/>
                    <a:pt x="1224823" y="439397"/>
                  </a:cubicBezTo>
                  <a:close/>
                  <a:moveTo>
                    <a:pt x="811627" y="438825"/>
                  </a:moveTo>
                  <a:cubicBezTo>
                    <a:pt x="811723" y="439778"/>
                    <a:pt x="812961" y="441778"/>
                    <a:pt x="814390" y="441112"/>
                  </a:cubicBezTo>
                  <a:lnTo>
                    <a:pt x="815533" y="441207"/>
                  </a:lnTo>
                  <a:lnTo>
                    <a:pt x="816104" y="441302"/>
                  </a:lnTo>
                  <a:cubicBezTo>
                    <a:pt x="816485" y="442540"/>
                    <a:pt x="815914" y="444731"/>
                    <a:pt x="814961" y="446160"/>
                  </a:cubicBezTo>
                  <a:cubicBezTo>
                    <a:pt x="814009" y="447589"/>
                    <a:pt x="809341" y="449589"/>
                    <a:pt x="807817" y="446445"/>
                  </a:cubicBezTo>
                  <a:lnTo>
                    <a:pt x="806293" y="444064"/>
                  </a:lnTo>
                  <a:lnTo>
                    <a:pt x="805912" y="443493"/>
                  </a:lnTo>
                  <a:cubicBezTo>
                    <a:pt x="804388" y="443302"/>
                    <a:pt x="802198" y="443683"/>
                    <a:pt x="800959" y="444255"/>
                  </a:cubicBezTo>
                  <a:cubicBezTo>
                    <a:pt x="799816" y="444826"/>
                    <a:pt x="797245" y="441016"/>
                    <a:pt x="796101" y="440731"/>
                  </a:cubicBezTo>
                  <a:cubicBezTo>
                    <a:pt x="794959" y="440540"/>
                    <a:pt x="796578" y="439683"/>
                    <a:pt x="799626" y="438921"/>
                  </a:cubicBezTo>
                  <a:cubicBezTo>
                    <a:pt x="802674" y="438159"/>
                    <a:pt x="811532" y="437778"/>
                    <a:pt x="811627" y="438825"/>
                  </a:cubicBezTo>
                  <a:close/>
                  <a:moveTo>
                    <a:pt x="822010" y="437968"/>
                  </a:moveTo>
                  <a:cubicBezTo>
                    <a:pt x="822772" y="437396"/>
                    <a:pt x="824582" y="438158"/>
                    <a:pt x="826201" y="439682"/>
                  </a:cubicBezTo>
                  <a:cubicBezTo>
                    <a:pt x="827821" y="441206"/>
                    <a:pt x="832583" y="446064"/>
                    <a:pt x="833059" y="447588"/>
                  </a:cubicBezTo>
                  <a:cubicBezTo>
                    <a:pt x="833536" y="449017"/>
                    <a:pt x="831154" y="451874"/>
                    <a:pt x="826487" y="449779"/>
                  </a:cubicBezTo>
                  <a:lnTo>
                    <a:pt x="823915" y="447207"/>
                  </a:lnTo>
                  <a:lnTo>
                    <a:pt x="822106" y="445302"/>
                  </a:lnTo>
                  <a:cubicBezTo>
                    <a:pt x="820677" y="442445"/>
                    <a:pt x="821248" y="438539"/>
                    <a:pt x="822010" y="437968"/>
                  </a:cubicBezTo>
                  <a:close/>
                  <a:moveTo>
                    <a:pt x="1300165" y="436729"/>
                  </a:moveTo>
                  <a:cubicBezTo>
                    <a:pt x="1301784" y="437968"/>
                    <a:pt x="1303023" y="443016"/>
                    <a:pt x="1301880" y="444349"/>
                  </a:cubicBezTo>
                  <a:cubicBezTo>
                    <a:pt x="1300737" y="445778"/>
                    <a:pt x="1297213" y="446731"/>
                    <a:pt x="1298546" y="444159"/>
                  </a:cubicBezTo>
                  <a:lnTo>
                    <a:pt x="1298737" y="441778"/>
                  </a:lnTo>
                  <a:lnTo>
                    <a:pt x="1298927" y="439492"/>
                  </a:lnTo>
                  <a:cubicBezTo>
                    <a:pt x="1297974" y="436729"/>
                    <a:pt x="1298451" y="435396"/>
                    <a:pt x="1300165" y="436729"/>
                  </a:cubicBezTo>
                  <a:close/>
                  <a:moveTo>
                    <a:pt x="1043847" y="436253"/>
                  </a:moveTo>
                  <a:cubicBezTo>
                    <a:pt x="1045276" y="435491"/>
                    <a:pt x="1053467" y="435682"/>
                    <a:pt x="1053563" y="436444"/>
                  </a:cubicBezTo>
                  <a:cubicBezTo>
                    <a:pt x="1053753" y="437206"/>
                    <a:pt x="1055753" y="440730"/>
                    <a:pt x="1056706" y="443302"/>
                  </a:cubicBezTo>
                  <a:lnTo>
                    <a:pt x="1053467" y="444540"/>
                  </a:lnTo>
                  <a:lnTo>
                    <a:pt x="1050896" y="445492"/>
                  </a:lnTo>
                  <a:cubicBezTo>
                    <a:pt x="1048229" y="443873"/>
                    <a:pt x="1044704" y="440158"/>
                    <a:pt x="1043466" y="439301"/>
                  </a:cubicBezTo>
                  <a:cubicBezTo>
                    <a:pt x="1042228" y="438444"/>
                    <a:pt x="1042418" y="437110"/>
                    <a:pt x="1043847" y="436253"/>
                  </a:cubicBezTo>
                  <a:close/>
                  <a:moveTo>
                    <a:pt x="725617" y="435873"/>
                  </a:moveTo>
                  <a:cubicBezTo>
                    <a:pt x="726284" y="435587"/>
                    <a:pt x="728379" y="435492"/>
                    <a:pt x="728760" y="436254"/>
                  </a:cubicBezTo>
                  <a:cubicBezTo>
                    <a:pt x="729141" y="437111"/>
                    <a:pt x="728951" y="439683"/>
                    <a:pt x="729046" y="441588"/>
                  </a:cubicBezTo>
                  <a:lnTo>
                    <a:pt x="730380" y="442540"/>
                  </a:lnTo>
                  <a:cubicBezTo>
                    <a:pt x="731046" y="443017"/>
                    <a:pt x="733618" y="442636"/>
                    <a:pt x="734475" y="441874"/>
                  </a:cubicBezTo>
                  <a:cubicBezTo>
                    <a:pt x="739047" y="438445"/>
                    <a:pt x="741047" y="437968"/>
                    <a:pt x="744953" y="440064"/>
                  </a:cubicBezTo>
                  <a:lnTo>
                    <a:pt x="747239" y="441397"/>
                  </a:lnTo>
                  <a:cubicBezTo>
                    <a:pt x="749906" y="443112"/>
                    <a:pt x="750192" y="445493"/>
                    <a:pt x="748001" y="446636"/>
                  </a:cubicBezTo>
                  <a:cubicBezTo>
                    <a:pt x="745810" y="447779"/>
                    <a:pt x="749715" y="453494"/>
                    <a:pt x="746667" y="452923"/>
                  </a:cubicBezTo>
                  <a:cubicBezTo>
                    <a:pt x="743714" y="452256"/>
                    <a:pt x="737142" y="450351"/>
                    <a:pt x="737809" y="449779"/>
                  </a:cubicBezTo>
                  <a:lnTo>
                    <a:pt x="738190" y="449589"/>
                  </a:lnTo>
                  <a:lnTo>
                    <a:pt x="740381" y="448636"/>
                  </a:lnTo>
                  <a:cubicBezTo>
                    <a:pt x="742762" y="447684"/>
                    <a:pt x="742857" y="446446"/>
                    <a:pt x="740571" y="445779"/>
                  </a:cubicBezTo>
                  <a:lnTo>
                    <a:pt x="738476" y="445207"/>
                  </a:lnTo>
                  <a:lnTo>
                    <a:pt x="735713" y="444445"/>
                  </a:lnTo>
                  <a:cubicBezTo>
                    <a:pt x="732570" y="445017"/>
                    <a:pt x="726570" y="444826"/>
                    <a:pt x="722283" y="444160"/>
                  </a:cubicBezTo>
                  <a:lnTo>
                    <a:pt x="720378" y="445588"/>
                  </a:lnTo>
                  <a:cubicBezTo>
                    <a:pt x="714663" y="449779"/>
                    <a:pt x="716854" y="444160"/>
                    <a:pt x="715711" y="443398"/>
                  </a:cubicBezTo>
                  <a:cubicBezTo>
                    <a:pt x="711901" y="440921"/>
                    <a:pt x="716663" y="440159"/>
                    <a:pt x="717806" y="439207"/>
                  </a:cubicBezTo>
                  <a:lnTo>
                    <a:pt x="719426" y="437873"/>
                  </a:lnTo>
                  <a:cubicBezTo>
                    <a:pt x="722188" y="437111"/>
                    <a:pt x="724950" y="436159"/>
                    <a:pt x="725617" y="435873"/>
                  </a:cubicBezTo>
                  <a:close/>
                  <a:moveTo>
                    <a:pt x="1209963" y="435301"/>
                  </a:moveTo>
                  <a:cubicBezTo>
                    <a:pt x="1212726" y="435301"/>
                    <a:pt x="1219012" y="435492"/>
                    <a:pt x="1219012" y="435682"/>
                  </a:cubicBezTo>
                  <a:cubicBezTo>
                    <a:pt x="1219012" y="435872"/>
                    <a:pt x="1217964" y="436539"/>
                    <a:pt x="1216726" y="436634"/>
                  </a:cubicBezTo>
                  <a:cubicBezTo>
                    <a:pt x="1215488" y="436825"/>
                    <a:pt x="1211297" y="439301"/>
                    <a:pt x="1211297" y="441778"/>
                  </a:cubicBezTo>
                  <a:lnTo>
                    <a:pt x="1211106" y="444064"/>
                  </a:lnTo>
                  <a:cubicBezTo>
                    <a:pt x="1211011" y="445207"/>
                    <a:pt x="1216250" y="445778"/>
                    <a:pt x="1211773" y="447207"/>
                  </a:cubicBezTo>
                  <a:cubicBezTo>
                    <a:pt x="1211106" y="447398"/>
                    <a:pt x="1209106" y="446064"/>
                    <a:pt x="1208725" y="445207"/>
                  </a:cubicBezTo>
                  <a:lnTo>
                    <a:pt x="1207392" y="442254"/>
                  </a:lnTo>
                  <a:cubicBezTo>
                    <a:pt x="1206058" y="438444"/>
                    <a:pt x="1207201" y="435301"/>
                    <a:pt x="1209963" y="435301"/>
                  </a:cubicBezTo>
                  <a:close/>
                  <a:moveTo>
                    <a:pt x="1152242" y="435301"/>
                  </a:moveTo>
                  <a:cubicBezTo>
                    <a:pt x="1153861" y="435015"/>
                    <a:pt x="1155576" y="435396"/>
                    <a:pt x="1156052" y="436063"/>
                  </a:cubicBezTo>
                  <a:lnTo>
                    <a:pt x="1155957" y="436634"/>
                  </a:lnTo>
                  <a:lnTo>
                    <a:pt x="1155481" y="439206"/>
                  </a:lnTo>
                  <a:cubicBezTo>
                    <a:pt x="1154433" y="442826"/>
                    <a:pt x="1151290" y="445302"/>
                    <a:pt x="1148527" y="444826"/>
                  </a:cubicBezTo>
                  <a:lnTo>
                    <a:pt x="1146527" y="443873"/>
                  </a:lnTo>
                  <a:cubicBezTo>
                    <a:pt x="1143955" y="442635"/>
                    <a:pt x="1144432" y="440540"/>
                    <a:pt x="1147480" y="439587"/>
                  </a:cubicBezTo>
                  <a:lnTo>
                    <a:pt x="1148718" y="439206"/>
                  </a:lnTo>
                  <a:cubicBezTo>
                    <a:pt x="1150432" y="439587"/>
                    <a:pt x="1151766" y="438730"/>
                    <a:pt x="1151575" y="437111"/>
                  </a:cubicBezTo>
                  <a:lnTo>
                    <a:pt x="1152052" y="435872"/>
                  </a:lnTo>
                  <a:close/>
                  <a:moveTo>
                    <a:pt x="1007366" y="435111"/>
                  </a:moveTo>
                  <a:cubicBezTo>
                    <a:pt x="1008509" y="435111"/>
                    <a:pt x="1011652" y="436635"/>
                    <a:pt x="1011176" y="438445"/>
                  </a:cubicBezTo>
                  <a:cubicBezTo>
                    <a:pt x="1010700" y="440255"/>
                    <a:pt x="1014700" y="445017"/>
                    <a:pt x="1014415" y="446446"/>
                  </a:cubicBezTo>
                  <a:cubicBezTo>
                    <a:pt x="1014033" y="447779"/>
                    <a:pt x="1015176" y="452065"/>
                    <a:pt x="1015081" y="452828"/>
                  </a:cubicBezTo>
                  <a:cubicBezTo>
                    <a:pt x="1014986" y="453494"/>
                    <a:pt x="1012986" y="455018"/>
                    <a:pt x="1010985" y="454637"/>
                  </a:cubicBezTo>
                  <a:lnTo>
                    <a:pt x="1009366" y="453970"/>
                  </a:lnTo>
                  <a:lnTo>
                    <a:pt x="1008318" y="453494"/>
                  </a:lnTo>
                  <a:cubicBezTo>
                    <a:pt x="1007366" y="452542"/>
                    <a:pt x="1004794" y="452637"/>
                    <a:pt x="1002794" y="453780"/>
                  </a:cubicBezTo>
                  <a:cubicBezTo>
                    <a:pt x="1000699" y="454923"/>
                    <a:pt x="999270" y="460733"/>
                    <a:pt x="998603" y="461019"/>
                  </a:cubicBezTo>
                  <a:cubicBezTo>
                    <a:pt x="997936" y="461305"/>
                    <a:pt x="996222" y="461305"/>
                    <a:pt x="996317" y="460543"/>
                  </a:cubicBezTo>
                  <a:lnTo>
                    <a:pt x="996317" y="459781"/>
                  </a:lnTo>
                  <a:lnTo>
                    <a:pt x="996222" y="458066"/>
                  </a:lnTo>
                  <a:cubicBezTo>
                    <a:pt x="996031" y="455780"/>
                    <a:pt x="997841" y="453113"/>
                    <a:pt x="1000127" y="452161"/>
                  </a:cubicBezTo>
                  <a:cubicBezTo>
                    <a:pt x="1002413" y="451208"/>
                    <a:pt x="1009652" y="446065"/>
                    <a:pt x="1008985" y="443779"/>
                  </a:cubicBezTo>
                  <a:cubicBezTo>
                    <a:pt x="1008318" y="441493"/>
                    <a:pt x="1006223" y="435111"/>
                    <a:pt x="1007366" y="435111"/>
                  </a:cubicBezTo>
                  <a:close/>
                  <a:moveTo>
                    <a:pt x="781529" y="434920"/>
                  </a:moveTo>
                  <a:cubicBezTo>
                    <a:pt x="783338" y="434920"/>
                    <a:pt x="787815" y="435682"/>
                    <a:pt x="787720" y="436539"/>
                  </a:cubicBezTo>
                  <a:lnTo>
                    <a:pt x="787529" y="436539"/>
                  </a:lnTo>
                  <a:lnTo>
                    <a:pt x="784862" y="436825"/>
                  </a:lnTo>
                  <a:cubicBezTo>
                    <a:pt x="784101" y="438635"/>
                    <a:pt x="784101" y="441206"/>
                    <a:pt x="784958" y="442445"/>
                  </a:cubicBezTo>
                  <a:lnTo>
                    <a:pt x="785243" y="443683"/>
                  </a:lnTo>
                  <a:lnTo>
                    <a:pt x="785529" y="444826"/>
                  </a:lnTo>
                  <a:cubicBezTo>
                    <a:pt x="785148" y="446160"/>
                    <a:pt x="783148" y="446826"/>
                    <a:pt x="781052" y="446255"/>
                  </a:cubicBezTo>
                  <a:lnTo>
                    <a:pt x="781052" y="445778"/>
                  </a:lnTo>
                  <a:lnTo>
                    <a:pt x="781052" y="443207"/>
                  </a:lnTo>
                  <a:cubicBezTo>
                    <a:pt x="779433" y="440921"/>
                    <a:pt x="778576" y="437396"/>
                    <a:pt x="778481" y="436539"/>
                  </a:cubicBezTo>
                  <a:cubicBezTo>
                    <a:pt x="778385" y="435682"/>
                    <a:pt x="779719" y="434920"/>
                    <a:pt x="781529" y="434920"/>
                  </a:cubicBezTo>
                  <a:close/>
                  <a:moveTo>
                    <a:pt x="1068231" y="434825"/>
                  </a:moveTo>
                  <a:cubicBezTo>
                    <a:pt x="1069565" y="435015"/>
                    <a:pt x="1070994" y="435682"/>
                    <a:pt x="1071946" y="436539"/>
                  </a:cubicBezTo>
                  <a:cubicBezTo>
                    <a:pt x="1072232" y="436825"/>
                    <a:pt x="1071375" y="438349"/>
                    <a:pt x="1070517" y="438921"/>
                  </a:cubicBezTo>
                  <a:lnTo>
                    <a:pt x="1069660" y="439492"/>
                  </a:lnTo>
                  <a:cubicBezTo>
                    <a:pt x="1068327" y="439683"/>
                    <a:pt x="1066327" y="441207"/>
                    <a:pt x="1065088" y="442921"/>
                  </a:cubicBezTo>
                  <a:cubicBezTo>
                    <a:pt x="1064040" y="444540"/>
                    <a:pt x="1058516" y="446350"/>
                    <a:pt x="1057754" y="445207"/>
                  </a:cubicBezTo>
                  <a:cubicBezTo>
                    <a:pt x="1056992" y="444064"/>
                    <a:pt x="1059278" y="441588"/>
                    <a:pt x="1062707" y="439683"/>
                  </a:cubicBezTo>
                  <a:lnTo>
                    <a:pt x="1064040" y="437206"/>
                  </a:lnTo>
                  <a:cubicBezTo>
                    <a:pt x="1065183" y="435206"/>
                    <a:pt x="1066040" y="434444"/>
                    <a:pt x="1068231" y="434825"/>
                  </a:cubicBezTo>
                  <a:close/>
                  <a:moveTo>
                    <a:pt x="1264828" y="434063"/>
                  </a:moveTo>
                  <a:cubicBezTo>
                    <a:pt x="1267113" y="434539"/>
                    <a:pt x="1273495" y="437302"/>
                    <a:pt x="1273876" y="439207"/>
                  </a:cubicBezTo>
                  <a:cubicBezTo>
                    <a:pt x="1274257" y="441207"/>
                    <a:pt x="1274638" y="447208"/>
                    <a:pt x="1273590" y="447017"/>
                  </a:cubicBezTo>
                  <a:cubicBezTo>
                    <a:pt x="1272543" y="446827"/>
                    <a:pt x="1269780" y="444445"/>
                    <a:pt x="1268638" y="442731"/>
                  </a:cubicBezTo>
                  <a:cubicBezTo>
                    <a:pt x="1267495" y="441112"/>
                    <a:pt x="1258541" y="437111"/>
                    <a:pt x="1259303" y="435778"/>
                  </a:cubicBezTo>
                  <a:cubicBezTo>
                    <a:pt x="1260065" y="434444"/>
                    <a:pt x="1262541" y="433682"/>
                    <a:pt x="1264828" y="434063"/>
                  </a:cubicBezTo>
                  <a:close/>
                  <a:moveTo>
                    <a:pt x="836583" y="434062"/>
                  </a:moveTo>
                  <a:cubicBezTo>
                    <a:pt x="838870" y="434443"/>
                    <a:pt x="845537" y="437015"/>
                    <a:pt x="846299" y="439111"/>
                  </a:cubicBezTo>
                  <a:cubicBezTo>
                    <a:pt x="847061" y="441206"/>
                    <a:pt x="841917" y="443206"/>
                    <a:pt x="839155" y="438253"/>
                  </a:cubicBezTo>
                  <a:lnTo>
                    <a:pt x="832297" y="437587"/>
                  </a:lnTo>
                  <a:lnTo>
                    <a:pt x="832202" y="437587"/>
                  </a:lnTo>
                  <a:cubicBezTo>
                    <a:pt x="832297" y="435301"/>
                    <a:pt x="834298" y="433777"/>
                    <a:pt x="836583" y="434062"/>
                  </a:cubicBezTo>
                  <a:close/>
                  <a:moveTo>
                    <a:pt x="1019463" y="433872"/>
                  </a:moveTo>
                  <a:cubicBezTo>
                    <a:pt x="1021559" y="434444"/>
                    <a:pt x="1020511" y="445112"/>
                    <a:pt x="1018415" y="444159"/>
                  </a:cubicBezTo>
                  <a:lnTo>
                    <a:pt x="1018129" y="443207"/>
                  </a:lnTo>
                  <a:cubicBezTo>
                    <a:pt x="1017558" y="441302"/>
                    <a:pt x="1018225" y="439111"/>
                    <a:pt x="1017844" y="437111"/>
                  </a:cubicBezTo>
                  <a:lnTo>
                    <a:pt x="1017653" y="435682"/>
                  </a:lnTo>
                  <a:cubicBezTo>
                    <a:pt x="1016510" y="434158"/>
                    <a:pt x="1017368" y="433301"/>
                    <a:pt x="1019463" y="433872"/>
                  </a:cubicBezTo>
                  <a:close/>
                  <a:moveTo>
                    <a:pt x="635891" y="433682"/>
                  </a:moveTo>
                  <a:lnTo>
                    <a:pt x="641892" y="434730"/>
                  </a:lnTo>
                  <a:cubicBezTo>
                    <a:pt x="642844" y="434920"/>
                    <a:pt x="643702" y="435778"/>
                    <a:pt x="644178" y="436540"/>
                  </a:cubicBezTo>
                  <a:cubicBezTo>
                    <a:pt x="644464" y="436921"/>
                    <a:pt x="643702" y="438254"/>
                    <a:pt x="643607" y="438254"/>
                  </a:cubicBezTo>
                  <a:cubicBezTo>
                    <a:pt x="636368" y="437206"/>
                    <a:pt x="641702" y="444540"/>
                    <a:pt x="636082" y="445493"/>
                  </a:cubicBezTo>
                  <a:cubicBezTo>
                    <a:pt x="633129" y="446065"/>
                    <a:pt x="631605" y="450541"/>
                    <a:pt x="631224" y="454065"/>
                  </a:cubicBezTo>
                  <a:lnTo>
                    <a:pt x="630843" y="456161"/>
                  </a:lnTo>
                  <a:cubicBezTo>
                    <a:pt x="628843" y="458161"/>
                    <a:pt x="626652" y="458638"/>
                    <a:pt x="626081" y="457018"/>
                  </a:cubicBezTo>
                  <a:cubicBezTo>
                    <a:pt x="625414" y="455494"/>
                    <a:pt x="624747" y="450351"/>
                    <a:pt x="626081" y="449493"/>
                  </a:cubicBezTo>
                  <a:cubicBezTo>
                    <a:pt x="627509" y="448636"/>
                    <a:pt x="629033" y="446255"/>
                    <a:pt x="625795" y="446255"/>
                  </a:cubicBezTo>
                  <a:cubicBezTo>
                    <a:pt x="622556" y="446255"/>
                    <a:pt x="616746" y="451780"/>
                    <a:pt x="618270" y="452732"/>
                  </a:cubicBezTo>
                  <a:cubicBezTo>
                    <a:pt x="619794" y="453685"/>
                    <a:pt x="623699" y="456637"/>
                    <a:pt x="623604" y="456828"/>
                  </a:cubicBezTo>
                  <a:cubicBezTo>
                    <a:pt x="623414" y="457114"/>
                    <a:pt x="621318" y="457495"/>
                    <a:pt x="619318" y="457209"/>
                  </a:cubicBezTo>
                  <a:lnTo>
                    <a:pt x="618175" y="456352"/>
                  </a:lnTo>
                  <a:lnTo>
                    <a:pt x="613603" y="452923"/>
                  </a:lnTo>
                  <a:cubicBezTo>
                    <a:pt x="608078" y="448351"/>
                    <a:pt x="604649" y="444160"/>
                    <a:pt x="605983" y="443588"/>
                  </a:cubicBezTo>
                  <a:cubicBezTo>
                    <a:pt x="607316" y="443112"/>
                    <a:pt x="610650" y="442921"/>
                    <a:pt x="611507" y="443969"/>
                  </a:cubicBezTo>
                  <a:cubicBezTo>
                    <a:pt x="612269" y="445017"/>
                    <a:pt x="617318" y="441302"/>
                    <a:pt x="616365" y="440159"/>
                  </a:cubicBezTo>
                  <a:cubicBezTo>
                    <a:pt x="615317" y="439016"/>
                    <a:pt x="613984" y="435015"/>
                    <a:pt x="616651" y="435015"/>
                  </a:cubicBezTo>
                  <a:cubicBezTo>
                    <a:pt x="619318" y="435015"/>
                    <a:pt x="626652" y="435778"/>
                    <a:pt x="628081" y="436825"/>
                  </a:cubicBezTo>
                  <a:cubicBezTo>
                    <a:pt x="629510" y="437778"/>
                    <a:pt x="634082" y="437587"/>
                    <a:pt x="635891" y="433682"/>
                  </a:cubicBezTo>
                  <a:close/>
                  <a:moveTo>
                    <a:pt x="978982" y="433300"/>
                  </a:moveTo>
                  <a:lnTo>
                    <a:pt x="979077" y="433777"/>
                  </a:lnTo>
                  <a:lnTo>
                    <a:pt x="979458" y="435777"/>
                  </a:lnTo>
                  <a:cubicBezTo>
                    <a:pt x="979363" y="438349"/>
                    <a:pt x="977458" y="440920"/>
                    <a:pt x="975267" y="441397"/>
                  </a:cubicBezTo>
                  <a:lnTo>
                    <a:pt x="974124" y="442254"/>
                  </a:lnTo>
                  <a:cubicBezTo>
                    <a:pt x="971362" y="444254"/>
                    <a:pt x="969457" y="442921"/>
                    <a:pt x="968028" y="441206"/>
                  </a:cubicBezTo>
                  <a:lnTo>
                    <a:pt x="967171" y="440254"/>
                  </a:lnTo>
                  <a:cubicBezTo>
                    <a:pt x="966885" y="438825"/>
                    <a:pt x="968028" y="437491"/>
                    <a:pt x="969647" y="437301"/>
                  </a:cubicBezTo>
                  <a:lnTo>
                    <a:pt x="970981" y="437587"/>
                  </a:lnTo>
                  <a:cubicBezTo>
                    <a:pt x="974695" y="438349"/>
                    <a:pt x="975172" y="437968"/>
                    <a:pt x="975172" y="434634"/>
                  </a:cubicBezTo>
                  <a:lnTo>
                    <a:pt x="975172" y="433967"/>
                  </a:lnTo>
                  <a:cubicBezTo>
                    <a:pt x="975553" y="433300"/>
                    <a:pt x="977362" y="433015"/>
                    <a:pt x="978982" y="433300"/>
                  </a:cubicBezTo>
                  <a:close/>
                  <a:moveTo>
                    <a:pt x="1182531" y="433015"/>
                  </a:moveTo>
                  <a:cubicBezTo>
                    <a:pt x="1183769" y="433015"/>
                    <a:pt x="1187484" y="434444"/>
                    <a:pt x="1187294" y="436254"/>
                  </a:cubicBezTo>
                  <a:lnTo>
                    <a:pt x="1188246" y="437492"/>
                  </a:lnTo>
                  <a:cubicBezTo>
                    <a:pt x="1189484" y="439016"/>
                    <a:pt x="1191675" y="440159"/>
                    <a:pt x="1193771" y="441016"/>
                  </a:cubicBezTo>
                  <a:cubicBezTo>
                    <a:pt x="1195104" y="441683"/>
                    <a:pt x="1198247" y="436063"/>
                    <a:pt x="1198914" y="442159"/>
                  </a:cubicBezTo>
                  <a:lnTo>
                    <a:pt x="1199105" y="443683"/>
                  </a:lnTo>
                  <a:cubicBezTo>
                    <a:pt x="1199009" y="445302"/>
                    <a:pt x="1199962" y="448160"/>
                    <a:pt x="1201105" y="450065"/>
                  </a:cubicBezTo>
                  <a:lnTo>
                    <a:pt x="1200438" y="450732"/>
                  </a:lnTo>
                  <a:lnTo>
                    <a:pt x="1198533" y="452922"/>
                  </a:lnTo>
                  <a:cubicBezTo>
                    <a:pt x="1194914" y="453303"/>
                    <a:pt x="1191675" y="453398"/>
                    <a:pt x="1191389" y="453113"/>
                  </a:cubicBezTo>
                  <a:cubicBezTo>
                    <a:pt x="1191104" y="452827"/>
                    <a:pt x="1189675" y="450636"/>
                    <a:pt x="1188341" y="449017"/>
                  </a:cubicBezTo>
                  <a:lnTo>
                    <a:pt x="1185675" y="450446"/>
                  </a:lnTo>
                  <a:lnTo>
                    <a:pt x="1185008" y="450827"/>
                  </a:lnTo>
                  <a:cubicBezTo>
                    <a:pt x="1183960" y="450732"/>
                    <a:pt x="1183103" y="449684"/>
                    <a:pt x="1183103" y="448350"/>
                  </a:cubicBezTo>
                  <a:lnTo>
                    <a:pt x="1183865" y="447969"/>
                  </a:lnTo>
                  <a:lnTo>
                    <a:pt x="1185770" y="446921"/>
                  </a:lnTo>
                  <a:cubicBezTo>
                    <a:pt x="1188437" y="445969"/>
                    <a:pt x="1189484" y="444255"/>
                    <a:pt x="1188056" y="442921"/>
                  </a:cubicBezTo>
                  <a:cubicBezTo>
                    <a:pt x="1186722" y="441397"/>
                    <a:pt x="1185008" y="434348"/>
                    <a:pt x="1183293" y="433872"/>
                  </a:cubicBezTo>
                  <a:cubicBezTo>
                    <a:pt x="1181579" y="433396"/>
                    <a:pt x="1181293" y="433015"/>
                    <a:pt x="1182531" y="433015"/>
                  </a:cubicBezTo>
                  <a:close/>
                  <a:moveTo>
                    <a:pt x="1372840" y="432824"/>
                  </a:moveTo>
                  <a:cubicBezTo>
                    <a:pt x="1373031" y="432538"/>
                    <a:pt x="1375222" y="433110"/>
                    <a:pt x="1375983" y="433681"/>
                  </a:cubicBezTo>
                  <a:cubicBezTo>
                    <a:pt x="1376936" y="434348"/>
                    <a:pt x="1378174" y="436158"/>
                    <a:pt x="1377889" y="436444"/>
                  </a:cubicBezTo>
                  <a:lnTo>
                    <a:pt x="1373888" y="440254"/>
                  </a:lnTo>
                  <a:lnTo>
                    <a:pt x="1374017" y="444507"/>
                  </a:lnTo>
                  <a:lnTo>
                    <a:pt x="1373019" y="439111"/>
                  </a:lnTo>
                  <a:cubicBezTo>
                    <a:pt x="1372388" y="436634"/>
                    <a:pt x="1371793" y="434396"/>
                    <a:pt x="1371983" y="433777"/>
                  </a:cubicBezTo>
                  <a:close/>
                  <a:moveTo>
                    <a:pt x="187836" y="432824"/>
                  </a:moveTo>
                  <a:lnTo>
                    <a:pt x="189169" y="432919"/>
                  </a:lnTo>
                  <a:cubicBezTo>
                    <a:pt x="192217" y="433110"/>
                    <a:pt x="195361" y="434443"/>
                    <a:pt x="198123" y="435872"/>
                  </a:cubicBezTo>
                  <a:cubicBezTo>
                    <a:pt x="200695" y="437206"/>
                    <a:pt x="202505" y="439206"/>
                    <a:pt x="198980" y="441492"/>
                  </a:cubicBezTo>
                  <a:lnTo>
                    <a:pt x="197171" y="442730"/>
                  </a:lnTo>
                  <a:cubicBezTo>
                    <a:pt x="194884" y="444730"/>
                    <a:pt x="191836" y="444826"/>
                    <a:pt x="190408" y="443111"/>
                  </a:cubicBezTo>
                  <a:cubicBezTo>
                    <a:pt x="188979" y="441397"/>
                    <a:pt x="186312" y="434920"/>
                    <a:pt x="187836" y="432824"/>
                  </a:cubicBezTo>
                  <a:close/>
                  <a:moveTo>
                    <a:pt x="946216" y="432348"/>
                  </a:moveTo>
                  <a:cubicBezTo>
                    <a:pt x="948502" y="434348"/>
                    <a:pt x="946311" y="442445"/>
                    <a:pt x="946406" y="445397"/>
                  </a:cubicBezTo>
                  <a:cubicBezTo>
                    <a:pt x="946501" y="448350"/>
                    <a:pt x="944882" y="449779"/>
                    <a:pt x="942882" y="448731"/>
                  </a:cubicBezTo>
                  <a:cubicBezTo>
                    <a:pt x="940786" y="447588"/>
                    <a:pt x="936310" y="443683"/>
                    <a:pt x="938405" y="443492"/>
                  </a:cubicBezTo>
                  <a:cubicBezTo>
                    <a:pt x="940501" y="443302"/>
                    <a:pt x="945835" y="441778"/>
                    <a:pt x="946120" y="440730"/>
                  </a:cubicBezTo>
                  <a:lnTo>
                    <a:pt x="945739" y="440349"/>
                  </a:lnTo>
                  <a:lnTo>
                    <a:pt x="944215" y="438730"/>
                  </a:lnTo>
                  <a:cubicBezTo>
                    <a:pt x="942310" y="437111"/>
                    <a:pt x="941453" y="435015"/>
                    <a:pt x="942310" y="434158"/>
                  </a:cubicBezTo>
                  <a:lnTo>
                    <a:pt x="943358" y="433681"/>
                  </a:lnTo>
                  <a:close/>
                  <a:moveTo>
                    <a:pt x="675135" y="432253"/>
                  </a:moveTo>
                  <a:cubicBezTo>
                    <a:pt x="676659" y="433968"/>
                    <a:pt x="678564" y="436444"/>
                    <a:pt x="679326" y="437777"/>
                  </a:cubicBezTo>
                  <a:cubicBezTo>
                    <a:pt x="680088" y="439016"/>
                    <a:pt x="680564" y="442445"/>
                    <a:pt x="678278" y="442064"/>
                  </a:cubicBezTo>
                  <a:cubicBezTo>
                    <a:pt x="675992" y="441683"/>
                    <a:pt x="671611" y="437968"/>
                    <a:pt x="669896" y="436158"/>
                  </a:cubicBezTo>
                  <a:lnTo>
                    <a:pt x="666848" y="438254"/>
                  </a:lnTo>
                  <a:lnTo>
                    <a:pt x="663229" y="440730"/>
                  </a:lnTo>
                  <a:cubicBezTo>
                    <a:pt x="661228" y="444445"/>
                    <a:pt x="657323" y="449874"/>
                    <a:pt x="656275" y="450636"/>
                  </a:cubicBezTo>
                  <a:cubicBezTo>
                    <a:pt x="655228" y="451494"/>
                    <a:pt x="655228" y="450446"/>
                    <a:pt x="656371" y="448255"/>
                  </a:cubicBezTo>
                  <a:cubicBezTo>
                    <a:pt x="657513" y="446159"/>
                    <a:pt x="655037" y="437492"/>
                    <a:pt x="658656" y="439682"/>
                  </a:cubicBezTo>
                  <a:lnTo>
                    <a:pt x="662847" y="435587"/>
                  </a:lnTo>
                  <a:cubicBezTo>
                    <a:pt x="664848" y="433682"/>
                    <a:pt x="669324" y="433301"/>
                    <a:pt x="672754" y="432634"/>
                  </a:cubicBezTo>
                  <a:close/>
                  <a:moveTo>
                    <a:pt x="990889" y="431967"/>
                  </a:moveTo>
                  <a:cubicBezTo>
                    <a:pt x="992984" y="431014"/>
                    <a:pt x="1000795" y="431776"/>
                    <a:pt x="998889" y="432157"/>
                  </a:cubicBezTo>
                  <a:cubicBezTo>
                    <a:pt x="996984" y="432538"/>
                    <a:pt x="993270" y="433681"/>
                    <a:pt x="993746" y="434062"/>
                  </a:cubicBezTo>
                  <a:cubicBezTo>
                    <a:pt x="994222" y="434443"/>
                    <a:pt x="996127" y="436444"/>
                    <a:pt x="997080" y="437682"/>
                  </a:cubicBezTo>
                  <a:cubicBezTo>
                    <a:pt x="998032" y="438920"/>
                    <a:pt x="1000414" y="442921"/>
                    <a:pt x="999652" y="442825"/>
                  </a:cubicBezTo>
                  <a:cubicBezTo>
                    <a:pt x="998699" y="442635"/>
                    <a:pt x="992508" y="438158"/>
                    <a:pt x="990603" y="436634"/>
                  </a:cubicBezTo>
                  <a:cubicBezTo>
                    <a:pt x="988698" y="435015"/>
                    <a:pt x="988793" y="432919"/>
                    <a:pt x="990889" y="431967"/>
                  </a:cubicBezTo>
                  <a:close/>
                  <a:moveTo>
                    <a:pt x="54962" y="431300"/>
                  </a:moveTo>
                  <a:cubicBezTo>
                    <a:pt x="55819" y="431776"/>
                    <a:pt x="56200" y="433205"/>
                    <a:pt x="55819" y="434443"/>
                  </a:cubicBezTo>
                  <a:lnTo>
                    <a:pt x="55153" y="434539"/>
                  </a:lnTo>
                  <a:lnTo>
                    <a:pt x="53152" y="435015"/>
                  </a:lnTo>
                  <a:cubicBezTo>
                    <a:pt x="50295" y="434920"/>
                    <a:pt x="51914" y="436158"/>
                    <a:pt x="56581" y="437872"/>
                  </a:cubicBezTo>
                  <a:lnTo>
                    <a:pt x="60867" y="436539"/>
                  </a:lnTo>
                  <a:lnTo>
                    <a:pt x="65820" y="435015"/>
                  </a:lnTo>
                  <a:cubicBezTo>
                    <a:pt x="65725" y="431491"/>
                    <a:pt x="67821" y="433110"/>
                    <a:pt x="70392" y="438634"/>
                  </a:cubicBezTo>
                  <a:lnTo>
                    <a:pt x="69440" y="444159"/>
                  </a:lnTo>
                  <a:cubicBezTo>
                    <a:pt x="69249" y="445302"/>
                    <a:pt x="70773" y="446540"/>
                    <a:pt x="71059" y="447778"/>
                  </a:cubicBezTo>
                  <a:lnTo>
                    <a:pt x="71345" y="448921"/>
                  </a:lnTo>
                  <a:cubicBezTo>
                    <a:pt x="71154" y="450255"/>
                    <a:pt x="69916" y="450541"/>
                    <a:pt x="68583" y="449493"/>
                  </a:cubicBezTo>
                  <a:lnTo>
                    <a:pt x="68297" y="449683"/>
                  </a:lnTo>
                  <a:lnTo>
                    <a:pt x="64296" y="451779"/>
                  </a:lnTo>
                  <a:cubicBezTo>
                    <a:pt x="59344" y="454636"/>
                    <a:pt x="54200" y="453970"/>
                    <a:pt x="52771" y="450159"/>
                  </a:cubicBezTo>
                  <a:lnTo>
                    <a:pt x="51342" y="447302"/>
                  </a:lnTo>
                  <a:lnTo>
                    <a:pt x="50104" y="444921"/>
                  </a:lnTo>
                  <a:cubicBezTo>
                    <a:pt x="48199" y="442444"/>
                    <a:pt x="45246" y="437682"/>
                    <a:pt x="43532" y="434158"/>
                  </a:cubicBezTo>
                  <a:lnTo>
                    <a:pt x="48485" y="432633"/>
                  </a:lnTo>
                  <a:cubicBezTo>
                    <a:pt x="50390" y="432062"/>
                    <a:pt x="52295" y="431681"/>
                    <a:pt x="54295" y="431395"/>
                  </a:cubicBezTo>
                  <a:close/>
                  <a:moveTo>
                    <a:pt x="748668" y="430824"/>
                  </a:moveTo>
                  <a:cubicBezTo>
                    <a:pt x="747811" y="429871"/>
                    <a:pt x="749716" y="429871"/>
                    <a:pt x="752764" y="430919"/>
                  </a:cubicBezTo>
                  <a:cubicBezTo>
                    <a:pt x="755812" y="431967"/>
                    <a:pt x="760289" y="437396"/>
                    <a:pt x="760479" y="438158"/>
                  </a:cubicBezTo>
                  <a:lnTo>
                    <a:pt x="760955" y="438444"/>
                  </a:lnTo>
                  <a:cubicBezTo>
                    <a:pt x="762574" y="439396"/>
                    <a:pt x="764384" y="440825"/>
                    <a:pt x="766003" y="440730"/>
                  </a:cubicBezTo>
                  <a:lnTo>
                    <a:pt x="767051" y="440635"/>
                  </a:lnTo>
                  <a:cubicBezTo>
                    <a:pt x="768290" y="438730"/>
                    <a:pt x="774481" y="439777"/>
                    <a:pt x="775814" y="441492"/>
                  </a:cubicBezTo>
                  <a:cubicBezTo>
                    <a:pt x="777148" y="443206"/>
                    <a:pt x="777243" y="444730"/>
                    <a:pt x="776005" y="444921"/>
                  </a:cubicBezTo>
                  <a:cubicBezTo>
                    <a:pt x="774671" y="445111"/>
                    <a:pt x="771147" y="445778"/>
                    <a:pt x="770957" y="445969"/>
                  </a:cubicBezTo>
                  <a:cubicBezTo>
                    <a:pt x="770766" y="446159"/>
                    <a:pt x="769623" y="448826"/>
                    <a:pt x="768480" y="451874"/>
                  </a:cubicBezTo>
                  <a:lnTo>
                    <a:pt x="766480" y="453303"/>
                  </a:lnTo>
                  <a:cubicBezTo>
                    <a:pt x="763717" y="455303"/>
                    <a:pt x="756574" y="450636"/>
                    <a:pt x="758479" y="448064"/>
                  </a:cubicBezTo>
                  <a:lnTo>
                    <a:pt x="763622" y="441206"/>
                  </a:lnTo>
                  <a:cubicBezTo>
                    <a:pt x="757336" y="440444"/>
                    <a:pt x="753335" y="439587"/>
                    <a:pt x="754669" y="439301"/>
                  </a:cubicBezTo>
                  <a:lnTo>
                    <a:pt x="755716" y="438920"/>
                  </a:lnTo>
                  <a:cubicBezTo>
                    <a:pt x="758288" y="437968"/>
                    <a:pt x="758383" y="436348"/>
                    <a:pt x="756478" y="435015"/>
                  </a:cubicBezTo>
                  <a:cubicBezTo>
                    <a:pt x="754383" y="433586"/>
                    <a:pt x="751716" y="432538"/>
                    <a:pt x="749525" y="431300"/>
                  </a:cubicBezTo>
                  <a:close/>
                  <a:moveTo>
                    <a:pt x="929833" y="430157"/>
                  </a:moveTo>
                  <a:cubicBezTo>
                    <a:pt x="931547" y="430443"/>
                    <a:pt x="932404" y="431395"/>
                    <a:pt x="931833" y="432348"/>
                  </a:cubicBezTo>
                  <a:cubicBezTo>
                    <a:pt x="931261" y="433300"/>
                    <a:pt x="935071" y="439682"/>
                    <a:pt x="934309" y="440920"/>
                  </a:cubicBezTo>
                  <a:cubicBezTo>
                    <a:pt x="933547" y="442158"/>
                    <a:pt x="930118" y="446254"/>
                    <a:pt x="928499" y="447302"/>
                  </a:cubicBezTo>
                  <a:cubicBezTo>
                    <a:pt x="926880" y="448350"/>
                    <a:pt x="920593" y="445207"/>
                    <a:pt x="919165" y="444349"/>
                  </a:cubicBezTo>
                  <a:cubicBezTo>
                    <a:pt x="917736" y="443492"/>
                    <a:pt x="914974" y="443873"/>
                    <a:pt x="916498" y="446921"/>
                  </a:cubicBezTo>
                  <a:cubicBezTo>
                    <a:pt x="917926" y="449969"/>
                    <a:pt x="912497" y="456922"/>
                    <a:pt x="911926" y="454922"/>
                  </a:cubicBezTo>
                  <a:cubicBezTo>
                    <a:pt x="911354" y="452922"/>
                    <a:pt x="909735" y="447302"/>
                    <a:pt x="909640" y="446540"/>
                  </a:cubicBezTo>
                  <a:lnTo>
                    <a:pt x="909259" y="445968"/>
                  </a:lnTo>
                  <a:lnTo>
                    <a:pt x="905639" y="439873"/>
                  </a:lnTo>
                  <a:cubicBezTo>
                    <a:pt x="909640" y="439396"/>
                    <a:pt x="914688" y="438349"/>
                    <a:pt x="916974" y="437586"/>
                  </a:cubicBezTo>
                  <a:cubicBezTo>
                    <a:pt x="919260" y="436825"/>
                    <a:pt x="924880" y="440825"/>
                    <a:pt x="925927" y="440825"/>
                  </a:cubicBezTo>
                  <a:cubicBezTo>
                    <a:pt x="926975" y="440825"/>
                    <a:pt x="927642" y="437777"/>
                    <a:pt x="924594" y="433967"/>
                  </a:cubicBezTo>
                  <a:lnTo>
                    <a:pt x="929261" y="430538"/>
                  </a:lnTo>
                  <a:close/>
                  <a:moveTo>
                    <a:pt x="695899" y="430157"/>
                  </a:moveTo>
                  <a:cubicBezTo>
                    <a:pt x="696470" y="431110"/>
                    <a:pt x="699423" y="432634"/>
                    <a:pt x="701328" y="431777"/>
                  </a:cubicBezTo>
                  <a:cubicBezTo>
                    <a:pt x="703233" y="430919"/>
                    <a:pt x="708472" y="430157"/>
                    <a:pt x="709520" y="431586"/>
                  </a:cubicBezTo>
                  <a:cubicBezTo>
                    <a:pt x="710472" y="433015"/>
                    <a:pt x="716283" y="431205"/>
                    <a:pt x="716854" y="431586"/>
                  </a:cubicBezTo>
                  <a:cubicBezTo>
                    <a:pt x="717426" y="431967"/>
                    <a:pt x="718378" y="433777"/>
                    <a:pt x="717711" y="434920"/>
                  </a:cubicBezTo>
                  <a:lnTo>
                    <a:pt x="717044" y="434920"/>
                  </a:lnTo>
                  <a:lnTo>
                    <a:pt x="712853" y="435110"/>
                  </a:lnTo>
                  <a:cubicBezTo>
                    <a:pt x="707329" y="435015"/>
                    <a:pt x="703710" y="436730"/>
                    <a:pt x="704757" y="438920"/>
                  </a:cubicBezTo>
                  <a:lnTo>
                    <a:pt x="705805" y="439111"/>
                  </a:lnTo>
                  <a:lnTo>
                    <a:pt x="711711" y="440063"/>
                  </a:lnTo>
                  <a:cubicBezTo>
                    <a:pt x="711329" y="443778"/>
                    <a:pt x="710186" y="447874"/>
                    <a:pt x="709139" y="449112"/>
                  </a:cubicBezTo>
                  <a:cubicBezTo>
                    <a:pt x="707901" y="449969"/>
                    <a:pt x="700280" y="447017"/>
                    <a:pt x="699423" y="448255"/>
                  </a:cubicBezTo>
                  <a:cubicBezTo>
                    <a:pt x="698566" y="449588"/>
                    <a:pt x="698661" y="450827"/>
                    <a:pt x="699614" y="451112"/>
                  </a:cubicBezTo>
                  <a:cubicBezTo>
                    <a:pt x="700471" y="451398"/>
                    <a:pt x="701043" y="453208"/>
                    <a:pt x="698947" y="454732"/>
                  </a:cubicBezTo>
                  <a:cubicBezTo>
                    <a:pt x="696852" y="456256"/>
                    <a:pt x="689708" y="456637"/>
                    <a:pt x="691613" y="456065"/>
                  </a:cubicBezTo>
                  <a:cubicBezTo>
                    <a:pt x="693518" y="455494"/>
                    <a:pt x="697613" y="453303"/>
                    <a:pt x="695709" y="452636"/>
                  </a:cubicBezTo>
                  <a:cubicBezTo>
                    <a:pt x="693899" y="451874"/>
                    <a:pt x="690660" y="449874"/>
                    <a:pt x="691422" y="449207"/>
                  </a:cubicBezTo>
                  <a:cubicBezTo>
                    <a:pt x="692184" y="448541"/>
                    <a:pt x="695994" y="446159"/>
                    <a:pt x="698280" y="444159"/>
                  </a:cubicBezTo>
                  <a:lnTo>
                    <a:pt x="697328" y="441397"/>
                  </a:lnTo>
                  <a:cubicBezTo>
                    <a:pt x="697137" y="440730"/>
                    <a:pt x="696756" y="439778"/>
                    <a:pt x="697042" y="439206"/>
                  </a:cubicBezTo>
                  <a:lnTo>
                    <a:pt x="698280" y="437206"/>
                  </a:lnTo>
                  <a:cubicBezTo>
                    <a:pt x="697137" y="435491"/>
                    <a:pt x="695709" y="433491"/>
                    <a:pt x="695042" y="432634"/>
                  </a:cubicBezTo>
                  <a:cubicBezTo>
                    <a:pt x="694470" y="431777"/>
                    <a:pt x="695232" y="429205"/>
                    <a:pt x="695899" y="430157"/>
                  </a:cubicBezTo>
                  <a:close/>
                  <a:moveTo>
                    <a:pt x="778004" y="429681"/>
                  </a:moveTo>
                  <a:cubicBezTo>
                    <a:pt x="782005" y="428443"/>
                    <a:pt x="792768" y="430634"/>
                    <a:pt x="790863" y="432539"/>
                  </a:cubicBezTo>
                  <a:lnTo>
                    <a:pt x="789529" y="432539"/>
                  </a:lnTo>
                  <a:cubicBezTo>
                    <a:pt x="786100" y="432444"/>
                    <a:pt x="782005" y="430253"/>
                    <a:pt x="779338" y="431205"/>
                  </a:cubicBezTo>
                  <a:lnTo>
                    <a:pt x="776099" y="432253"/>
                  </a:lnTo>
                  <a:cubicBezTo>
                    <a:pt x="773146" y="432063"/>
                    <a:pt x="774004" y="430824"/>
                    <a:pt x="778004" y="429681"/>
                  </a:cubicBezTo>
                  <a:close/>
                  <a:moveTo>
                    <a:pt x="536736" y="424633"/>
                  </a:moveTo>
                  <a:cubicBezTo>
                    <a:pt x="540260" y="422823"/>
                    <a:pt x="544070" y="425204"/>
                    <a:pt x="545309" y="429967"/>
                  </a:cubicBezTo>
                  <a:lnTo>
                    <a:pt x="541403" y="433681"/>
                  </a:lnTo>
                  <a:lnTo>
                    <a:pt x="540927" y="434158"/>
                  </a:lnTo>
                  <a:cubicBezTo>
                    <a:pt x="541879" y="435682"/>
                    <a:pt x="543213" y="436729"/>
                    <a:pt x="543975" y="436444"/>
                  </a:cubicBezTo>
                  <a:cubicBezTo>
                    <a:pt x="544737" y="436158"/>
                    <a:pt x="548166" y="433681"/>
                    <a:pt x="550642" y="432062"/>
                  </a:cubicBezTo>
                  <a:lnTo>
                    <a:pt x="552167" y="434634"/>
                  </a:lnTo>
                  <a:lnTo>
                    <a:pt x="553691" y="437206"/>
                  </a:lnTo>
                  <a:cubicBezTo>
                    <a:pt x="554834" y="441682"/>
                    <a:pt x="555976" y="443397"/>
                    <a:pt x="556167" y="441016"/>
                  </a:cubicBezTo>
                  <a:cubicBezTo>
                    <a:pt x="556358" y="438634"/>
                    <a:pt x="558643" y="433205"/>
                    <a:pt x="560739" y="432824"/>
                  </a:cubicBezTo>
                  <a:cubicBezTo>
                    <a:pt x="562834" y="432443"/>
                    <a:pt x="569121" y="432824"/>
                    <a:pt x="569121" y="434539"/>
                  </a:cubicBezTo>
                  <a:lnTo>
                    <a:pt x="569597" y="436444"/>
                  </a:lnTo>
                  <a:lnTo>
                    <a:pt x="569883" y="437396"/>
                  </a:lnTo>
                  <a:cubicBezTo>
                    <a:pt x="571217" y="438253"/>
                    <a:pt x="572931" y="439396"/>
                    <a:pt x="573788" y="439968"/>
                  </a:cubicBezTo>
                  <a:cubicBezTo>
                    <a:pt x="574550" y="440539"/>
                    <a:pt x="571407" y="443683"/>
                    <a:pt x="571026" y="444254"/>
                  </a:cubicBezTo>
                  <a:cubicBezTo>
                    <a:pt x="570645" y="444826"/>
                    <a:pt x="570454" y="446731"/>
                    <a:pt x="571693" y="447302"/>
                  </a:cubicBezTo>
                  <a:lnTo>
                    <a:pt x="572836" y="447397"/>
                  </a:lnTo>
                  <a:lnTo>
                    <a:pt x="574931" y="447588"/>
                  </a:lnTo>
                  <a:cubicBezTo>
                    <a:pt x="577503" y="447493"/>
                    <a:pt x="579599" y="445969"/>
                    <a:pt x="579599" y="444254"/>
                  </a:cubicBezTo>
                  <a:cubicBezTo>
                    <a:pt x="579599" y="442540"/>
                    <a:pt x="578932" y="437491"/>
                    <a:pt x="578075" y="437206"/>
                  </a:cubicBezTo>
                  <a:cubicBezTo>
                    <a:pt x="577312" y="436920"/>
                    <a:pt x="575408" y="433586"/>
                    <a:pt x="576836" y="431014"/>
                  </a:cubicBezTo>
                  <a:lnTo>
                    <a:pt x="580551" y="434158"/>
                  </a:lnTo>
                  <a:cubicBezTo>
                    <a:pt x="581218" y="434729"/>
                    <a:pt x="583504" y="434443"/>
                    <a:pt x="584837" y="434062"/>
                  </a:cubicBezTo>
                  <a:cubicBezTo>
                    <a:pt x="592838" y="432062"/>
                    <a:pt x="594458" y="432824"/>
                    <a:pt x="595505" y="439111"/>
                  </a:cubicBezTo>
                  <a:cubicBezTo>
                    <a:pt x="595791" y="441016"/>
                    <a:pt x="595791" y="441016"/>
                    <a:pt x="600744" y="444445"/>
                  </a:cubicBezTo>
                  <a:lnTo>
                    <a:pt x="604173" y="446826"/>
                  </a:lnTo>
                  <a:cubicBezTo>
                    <a:pt x="601982" y="449112"/>
                    <a:pt x="599410" y="451207"/>
                    <a:pt x="598458" y="451493"/>
                  </a:cubicBezTo>
                  <a:cubicBezTo>
                    <a:pt x="597506" y="451779"/>
                    <a:pt x="593791" y="448445"/>
                    <a:pt x="591981" y="446635"/>
                  </a:cubicBezTo>
                  <a:lnTo>
                    <a:pt x="590267" y="449302"/>
                  </a:lnTo>
                  <a:lnTo>
                    <a:pt x="589028" y="451303"/>
                  </a:lnTo>
                  <a:cubicBezTo>
                    <a:pt x="587790" y="453589"/>
                    <a:pt x="585504" y="454255"/>
                    <a:pt x="583790" y="452827"/>
                  </a:cubicBezTo>
                  <a:cubicBezTo>
                    <a:pt x="582075" y="451398"/>
                    <a:pt x="575598" y="453684"/>
                    <a:pt x="574931" y="453779"/>
                  </a:cubicBezTo>
                  <a:cubicBezTo>
                    <a:pt x="574265" y="453874"/>
                    <a:pt x="568740" y="452827"/>
                    <a:pt x="562834" y="451874"/>
                  </a:cubicBezTo>
                  <a:lnTo>
                    <a:pt x="557501" y="451779"/>
                  </a:lnTo>
                  <a:cubicBezTo>
                    <a:pt x="553976" y="451684"/>
                    <a:pt x="550547" y="454827"/>
                    <a:pt x="546642" y="451684"/>
                  </a:cubicBezTo>
                  <a:cubicBezTo>
                    <a:pt x="545975" y="451112"/>
                    <a:pt x="543403" y="451684"/>
                    <a:pt x="541975" y="452255"/>
                  </a:cubicBezTo>
                  <a:cubicBezTo>
                    <a:pt x="539117" y="453303"/>
                    <a:pt x="535498" y="456065"/>
                    <a:pt x="533688" y="455494"/>
                  </a:cubicBezTo>
                  <a:cubicBezTo>
                    <a:pt x="530354" y="454351"/>
                    <a:pt x="528259" y="455113"/>
                    <a:pt x="525306" y="455779"/>
                  </a:cubicBezTo>
                  <a:lnTo>
                    <a:pt x="520829" y="456637"/>
                  </a:lnTo>
                  <a:lnTo>
                    <a:pt x="524496" y="444413"/>
                  </a:lnTo>
                  <a:lnTo>
                    <a:pt x="517305" y="453684"/>
                  </a:lnTo>
                  <a:cubicBezTo>
                    <a:pt x="515591" y="454732"/>
                    <a:pt x="510733" y="457018"/>
                    <a:pt x="510162" y="456351"/>
                  </a:cubicBezTo>
                  <a:cubicBezTo>
                    <a:pt x="509590" y="455685"/>
                    <a:pt x="507399" y="454351"/>
                    <a:pt x="506542" y="455018"/>
                  </a:cubicBezTo>
                  <a:cubicBezTo>
                    <a:pt x="505685" y="455685"/>
                    <a:pt x="502065" y="456066"/>
                    <a:pt x="500827" y="454161"/>
                  </a:cubicBezTo>
                  <a:cubicBezTo>
                    <a:pt x="499494" y="452256"/>
                    <a:pt x="492731" y="455113"/>
                    <a:pt x="491969" y="454161"/>
                  </a:cubicBezTo>
                  <a:cubicBezTo>
                    <a:pt x="491207" y="453208"/>
                    <a:pt x="487683" y="450541"/>
                    <a:pt x="487397" y="452446"/>
                  </a:cubicBezTo>
                  <a:cubicBezTo>
                    <a:pt x="487111" y="454351"/>
                    <a:pt x="484825" y="457113"/>
                    <a:pt x="483206" y="454542"/>
                  </a:cubicBezTo>
                  <a:cubicBezTo>
                    <a:pt x="481587" y="451875"/>
                    <a:pt x="476538" y="448255"/>
                    <a:pt x="475110" y="451303"/>
                  </a:cubicBezTo>
                  <a:lnTo>
                    <a:pt x="470157" y="452351"/>
                  </a:lnTo>
                  <a:lnTo>
                    <a:pt x="468252" y="452732"/>
                  </a:lnTo>
                  <a:cubicBezTo>
                    <a:pt x="467109" y="457304"/>
                    <a:pt x="467775" y="462162"/>
                    <a:pt x="469585" y="463495"/>
                  </a:cubicBezTo>
                  <a:cubicBezTo>
                    <a:pt x="471490" y="464829"/>
                    <a:pt x="476157" y="470163"/>
                    <a:pt x="475491" y="472163"/>
                  </a:cubicBezTo>
                  <a:lnTo>
                    <a:pt x="478729" y="472639"/>
                  </a:lnTo>
                  <a:lnTo>
                    <a:pt x="480634" y="472925"/>
                  </a:lnTo>
                  <a:cubicBezTo>
                    <a:pt x="484444" y="473211"/>
                    <a:pt x="483968" y="473877"/>
                    <a:pt x="479682" y="474449"/>
                  </a:cubicBezTo>
                  <a:cubicBezTo>
                    <a:pt x="475395" y="475020"/>
                    <a:pt x="462251" y="473115"/>
                    <a:pt x="461013" y="472925"/>
                  </a:cubicBezTo>
                  <a:lnTo>
                    <a:pt x="459870" y="472639"/>
                  </a:lnTo>
                  <a:lnTo>
                    <a:pt x="455393" y="471687"/>
                  </a:lnTo>
                  <a:cubicBezTo>
                    <a:pt x="453297" y="474449"/>
                    <a:pt x="450249" y="472639"/>
                    <a:pt x="448630" y="467686"/>
                  </a:cubicBezTo>
                  <a:lnTo>
                    <a:pt x="453297" y="463114"/>
                  </a:lnTo>
                  <a:lnTo>
                    <a:pt x="454917" y="461590"/>
                  </a:lnTo>
                  <a:cubicBezTo>
                    <a:pt x="453012" y="458923"/>
                    <a:pt x="449773" y="455589"/>
                    <a:pt x="447678" y="454065"/>
                  </a:cubicBezTo>
                  <a:lnTo>
                    <a:pt x="445106" y="453780"/>
                  </a:lnTo>
                  <a:cubicBezTo>
                    <a:pt x="443106" y="453589"/>
                    <a:pt x="440915" y="454256"/>
                    <a:pt x="440629" y="451494"/>
                  </a:cubicBezTo>
                  <a:cubicBezTo>
                    <a:pt x="440439" y="448922"/>
                    <a:pt x="438057" y="449017"/>
                    <a:pt x="436343" y="450255"/>
                  </a:cubicBezTo>
                  <a:cubicBezTo>
                    <a:pt x="435771" y="450636"/>
                    <a:pt x="436533" y="452541"/>
                    <a:pt x="436819" y="453684"/>
                  </a:cubicBezTo>
                  <a:lnTo>
                    <a:pt x="437010" y="454161"/>
                  </a:lnTo>
                  <a:cubicBezTo>
                    <a:pt x="437581" y="454923"/>
                    <a:pt x="434057" y="455685"/>
                    <a:pt x="432723" y="455685"/>
                  </a:cubicBezTo>
                  <a:cubicBezTo>
                    <a:pt x="431390" y="455685"/>
                    <a:pt x="429485" y="453208"/>
                    <a:pt x="428532" y="450255"/>
                  </a:cubicBezTo>
                  <a:lnTo>
                    <a:pt x="425008" y="452732"/>
                  </a:lnTo>
                  <a:lnTo>
                    <a:pt x="422055" y="454827"/>
                  </a:lnTo>
                  <a:cubicBezTo>
                    <a:pt x="418627" y="454161"/>
                    <a:pt x="414912" y="453589"/>
                    <a:pt x="413578" y="453494"/>
                  </a:cubicBezTo>
                  <a:lnTo>
                    <a:pt x="413483" y="453684"/>
                  </a:lnTo>
                  <a:lnTo>
                    <a:pt x="412054" y="457399"/>
                  </a:lnTo>
                  <a:cubicBezTo>
                    <a:pt x="408720" y="456256"/>
                    <a:pt x="405101" y="454732"/>
                    <a:pt x="403958" y="453970"/>
                  </a:cubicBezTo>
                  <a:cubicBezTo>
                    <a:pt x="402720" y="453208"/>
                    <a:pt x="397767" y="452732"/>
                    <a:pt x="396338" y="455113"/>
                  </a:cubicBezTo>
                  <a:lnTo>
                    <a:pt x="394338" y="456351"/>
                  </a:lnTo>
                  <a:lnTo>
                    <a:pt x="392242" y="457685"/>
                  </a:lnTo>
                  <a:cubicBezTo>
                    <a:pt x="389289" y="458256"/>
                    <a:pt x="387194" y="459304"/>
                    <a:pt x="387575" y="460161"/>
                  </a:cubicBezTo>
                  <a:cubicBezTo>
                    <a:pt x="387956" y="460923"/>
                    <a:pt x="387004" y="466162"/>
                    <a:pt x="384527" y="469877"/>
                  </a:cubicBezTo>
                  <a:lnTo>
                    <a:pt x="383860" y="473687"/>
                  </a:lnTo>
                  <a:lnTo>
                    <a:pt x="383574" y="475020"/>
                  </a:lnTo>
                  <a:cubicBezTo>
                    <a:pt x="383670" y="476544"/>
                    <a:pt x="381670" y="478164"/>
                    <a:pt x="379098" y="478640"/>
                  </a:cubicBezTo>
                  <a:lnTo>
                    <a:pt x="379764" y="476830"/>
                  </a:lnTo>
                  <a:cubicBezTo>
                    <a:pt x="379955" y="476259"/>
                    <a:pt x="381193" y="475401"/>
                    <a:pt x="381098" y="475211"/>
                  </a:cubicBezTo>
                  <a:lnTo>
                    <a:pt x="376907" y="470353"/>
                  </a:lnTo>
                  <a:cubicBezTo>
                    <a:pt x="379860" y="464352"/>
                    <a:pt x="378431" y="460352"/>
                    <a:pt x="373764" y="461400"/>
                  </a:cubicBezTo>
                  <a:cubicBezTo>
                    <a:pt x="369096" y="462447"/>
                    <a:pt x="357666" y="466162"/>
                    <a:pt x="358809" y="467400"/>
                  </a:cubicBezTo>
                  <a:cubicBezTo>
                    <a:pt x="359953" y="468734"/>
                    <a:pt x="361667" y="472353"/>
                    <a:pt x="359762" y="472734"/>
                  </a:cubicBezTo>
                  <a:lnTo>
                    <a:pt x="359095" y="472258"/>
                  </a:lnTo>
                  <a:lnTo>
                    <a:pt x="357571" y="471210"/>
                  </a:lnTo>
                  <a:cubicBezTo>
                    <a:pt x="356428" y="469686"/>
                    <a:pt x="354428" y="467591"/>
                    <a:pt x="353190" y="466448"/>
                  </a:cubicBezTo>
                  <a:cubicBezTo>
                    <a:pt x="351952" y="465400"/>
                    <a:pt x="348332" y="463114"/>
                    <a:pt x="347665" y="464543"/>
                  </a:cubicBezTo>
                  <a:cubicBezTo>
                    <a:pt x="346998" y="465972"/>
                    <a:pt x="344427" y="469591"/>
                    <a:pt x="343284" y="469782"/>
                  </a:cubicBezTo>
                  <a:lnTo>
                    <a:pt x="342807" y="469591"/>
                  </a:lnTo>
                  <a:lnTo>
                    <a:pt x="339474" y="468448"/>
                  </a:lnTo>
                  <a:cubicBezTo>
                    <a:pt x="335854" y="467210"/>
                    <a:pt x="331473" y="465400"/>
                    <a:pt x="329663" y="464352"/>
                  </a:cubicBezTo>
                  <a:cubicBezTo>
                    <a:pt x="327853" y="463400"/>
                    <a:pt x="328425" y="459114"/>
                    <a:pt x="330425" y="459590"/>
                  </a:cubicBezTo>
                  <a:cubicBezTo>
                    <a:pt x="332425" y="460066"/>
                    <a:pt x="333568" y="463590"/>
                    <a:pt x="335283" y="463590"/>
                  </a:cubicBezTo>
                  <a:cubicBezTo>
                    <a:pt x="336997" y="463590"/>
                    <a:pt x="341855" y="462828"/>
                    <a:pt x="342045" y="461876"/>
                  </a:cubicBezTo>
                  <a:cubicBezTo>
                    <a:pt x="342236" y="460923"/>
                    <a:pt x="346617" y="457875"/>
                    <a:pt x="350999" y="458637"/>
                  </a:cubicBezTo>
                  <a:lnTo>
                    <a:pt x="354142" y="460161"/>
                  </a:lnTo>
                  <a:cubicBezTo>
                    <a:pt x="357666" y="461876"/>
                    <a:pt x="359953" y="463686"/>
                    <a:pt x="360619" y="458637"/>
                  </a:cubicBezTo>
                  <a:cubicBezTo>
                    <a:pt x="360619" y="458352"/>
                    <a:pt x="363477" y="457971"/>
                    <a:pt x="364810" y="458256"/>
                  </a:cubicBezTo>
                  <a:lnTo>
                    <a:pt x="367096" y="458637"/>
                  </a:lnTo>
                  <a:cubicBezTo>
                    <a:pt x="369382" y="459495"/>
                    <a:pt x="371763" y="458733"/>
                    <a:pt x="372335" y="457018"/>
                  </a:cubicBezTo>
                  <a:cubicBezTo>
                    <a:pt x="372906" y="455304"/>
                    <a:pt x="369001" y="452160"/>
                    <a:pt x="367954" y="452160"/>
                  </a:cubicBezTo>
                  <a:cubicBezTo>
                    <a:pt x="366811" y="452256"/>
                    <a:pt x="362048" y="449970"/>
                    <a:pt x="360333" y="446731"/>
                  </a:cubicBezTo>
                  <a:lnTo>
                    <a:pt x="367382" y="447017"/>
                  </a:lnTo>
                  <a:cubicBezTo>
                    <a:pt x="370430" y="447112"/>
                    <a:pt x="371478" y="445588"/>
                    <a:pt x="370335" y="443874"/>
                  </a:cubicBezTo>
                  <a:cubicBezTo>
                    <a:pt x="369096" y="441969"/>
                    <a:pt x="366811" y="442540"/>
                    <a:pt x="365191" y="444064"/>
                  </a:cubicBezTo>
                  <a:lnTo>
                    <a:pt x="364905" y="444350"/>
                  </a:lnTo>
                  <a:cubicBezTo>
                    <a:pt x="364429" y="444731"/>
                    <a:pt x="364524" y="443302"/>
                    <a:pt x="365191" y="441207"/>
                  </a:cubicBezTo>
                  <a:cubicBezTo>
                    <a:pt x="365858" y="439111"/>
                    <a:pt x="372906" y="433777"/>
                    <a:pt x="376526" y="433682"/>
                  </a:cubicBezTo>
                  <a:cubicBezTo>
                    <a:pt x="380145" y="433587"/>
                    <a:pt x="390623" y="432825"/>
                    <a:pt x="390813" y="433968"/>
                  </a:cubicBezTo>
                  <a:cubicBezTo>
                    <a:pt x="391004" y="435111"/>
                    <a:pt x="393480" y="437397"/>
                    <a:pt x="395862" y="436444"/>
                  </a:cubicBezTo>
                  <a:lnTo>
                    <a:pt x="397767" y="436635"/>
                  </a:lnTo>
                  <a:cubicBezTo>
                    <a:pt x="401958" y="437111"/>
                    <a:pt x="400910" y="434253"/>
                    <a:pt x="402148" y="432920"/>
                  </a:cubicBezTo>
                  <a:cubicBezTo>
                    <a:pt x="402529" y="432539"/>
                    <a:pt x="403672" y="432253"/>
                    <a:pt x="404339" y="432444"/>
                  </a:cubicBezTo>
                  <a:lnTo>
                    <a:pt x="408530" y="433396"/>
                  </a:lnTo>
                  <a:cubicBezTo>
                    <a:pt x="413102" y="434539"/>
                    <a:pt x="415864" y="436158"/>
                    <a:pt x="414721" y="436920"/>
                  </a:cubicBezTo>
                  <a:lnTo>
                    <a:pt x="414912" y="438159"/>
                  </a:lnTo>
                  <a:cubicBezTo>
                    <a:pt x="414626" y="438921"/>
                    <a:pt x="415197" y="440349"/>
                    <a:pt x="415959" y="440826"/>
                  </a:cubicBezTo>
                  <a:cubicBezTo>
                    <a:pt x="416721" y="441207"/>
                    <a:pt x="419198" y="440730"/>
                    <a:pt x="419198" y="440540"/>
                  </a:cubicBezTo>
                  <a:lnTo>
                    <a:pt x="419865" y="435111"/>
                  </a:lnTo>
                  <a:cubicBezTo>
                    <a:pt x="425389" y="434444"/>
                    <a:pt x="430628" y="433587"/>
                    <a:pt x="431485" y="433110"/>
                  </a:cubicBezTo>
                  <a:cubicBezTo>
                    <a:pt x="432342" y="432634"/>
                    <a:pt x="437486" y="434349"/>
                    <a:pt x="440153" y="435301"/>
                  </a:cubicBezTo>
                  <a:lnTo>
                    <a:pt x="441010" y="434730"/>
                  </a:lnTo>
                  <a:lnTo>
                    <a:pt x="447011" y="430253"/>
                  </a:lnTo>
                  <a:cubicBezTo>
                    <a:pt x="451773" y="433777"/>
                    <a:pt x="455583" y="435396"/>
                    <a:pt x="455679" y="433777"/>
                  </a:cubicBezTo>
                  <a:lnTo>
                    <a:pt x="456155" y="432253"/>
                  </a:lnTo>
                  <a:lnTo>
                    <a:pt x="456822" y="430348"/>
                  </a:lnTo>
                  <a:cubicBezTo>
                    <a:pt x="458917" y="430920"/>
                    <a:pt x="462251" y="432063"/>
                    <a:pt x="464061" y="432825"/>
                  </a:cubicBezTo>
                  <a:cubicBezTo>
                    <a:pt x="465966" y="433587"/>
                    <a:pt x="470823" y="435682"/>
                    <a:pt x="473681" y="433491"/>
                  </a:cubicBezTo>
                  <a:cubicBezTo>
                    <a:pt x="476538" y="431301"/>
                    <a:pt x="486825" y="432253"/>
                    <a:pt x="486254" y="433587"/>
                  </a:cubicBezTo>
                  <a:cubicBezTo>
                    <a:pt x="485682" y="434920"/>
                    <a:pt x="485016" y="438730"/>
                    <a:pt x="486349" y="438444"/>
                  </a:cubicBezTo>
                  <a:lnTo>
                    <a:pt x="486635" y="438159"/>
                  </a:lnTo>
                  <a:cubicBezTo>
                    <a:pt x="487683" y="437111"/>
                    <a:pt x="488540" y="435968"/>
                    <a:pt x="489492" y="434920"/>
                  </a:cubicBezTo>
                  <a:lnTo>
                    <a:pt x="490064" y="434253"/>
                  </a:lnTo>
                  <a:cubicBezTo>
                    <a:pt x="490731" y="433587"/>
                    <a:pt x="493303" y="432729"/>
                    <a:pt x="495874" y="432253"/>
                  </a:cubicBezTo>
                  <a:cubicBezTo>
                    <a:pt x="498351" y="431777"/>
                    <a:pt x="506447" y="432063"/>
                    <a:pt x="507876" y="434539"/>
                  </a:cubicBezTo>
                  <a:cubicBezTo>
                    <a:pt x="509209" y="437111"/>
                    <a:pt x="514067" y="440540"/>
                    <a:pt x="513210" y="437968"/>
                  </a:cubicBezTo>
                  <a:cubicBezTo>
                    <a:pt x="512353" y="435396"/>
                    <a:pt x="505685" y="429110"/>
                    <a:pt x="506066" y="428157"/>
                  </a:cubicBezTo>
                  <a:cubicBezTo>
                    <a:pt x="506447" y="427205"/>
                    <a:pt x="508828" y="425205"/>
                    <a:pt x="510257" y="426443"/>
                  </a:cubicBezTo>
                  <a:cubicBezTo>
                    <a:pt x="511686" y="427586"/>
                    <a:pt x="516258" y="432634"/>
                    <a:pt x="520163" y="432634"/>
                  </a:cubicBezTo>
                  <a:lnTo>
                    <a:pt x="523687" y="432825"/>
                  </a:lnTo>
                  <a:lnTo>
                    <a:pt x="524354" y="432920"/>
                  </a:lnTo>
                  <a:cubicBezTo>
                    <a:pt x="525021" y="433968"/>
                    <a:pt x="527021" y="436254"/>
                    <a:pt x="528736" y="437778"/>
                  </a:cubicBezTo>
                  <a:lnTo>
                    <a:pt x="529783" y="439492"/>
                  </a:lnTo>
                  <a:lnTo>
                    <a:pt x="529783" y="439396"/>
                  </a:lnTo>
                  <a:lnTo>
                    <a:pt x="528735" y="437682"/>
                  </a:lnTo>
                  <a:cubicBezTo>
                    <a:pt x="527020" y="436063"/>
                    <a:pt x="526544" y="434729"/>
                    <a:pt x="527687" y="434729"/>
                  </a:cubicBezTo>
                  <a:cubicBezTo>
                    <a:pt x="528830" y="434729"/>
                    <a:pt x="532069" y="433586"/>
                    <a:pt x="531783" y="432157"/>
                  </a:cubicBezTo>
                  <a:cubicBezTo>
                    <a:pt x="531402" y="430729"/>
                    <a:pt x="531688" y="428443"/>
                    <a:pt x="533307" y="431491"/>
                  </a:cubicBezTo>
                  <a:lnTo>
                    <a:pt x="537784" y="430729"/>
                  </a:lnTo>
                  <a:cubicBezTo>
                    <a:pt x="540546" y="430252"/>
                    <a:pt x="542260" y="428633"/>
                    <a:pt x="540832" y="427585"/>
                  </a:cubicBezTo>
                  <a:close/>
                  <a:moveTo>
                    <a:pt x="906211" y="424348"/>
                  </a:moveTo>
                  <a:cubicBezTo>
                    <a:pt x="910783" y="424729"/>
                    <a:pt x="914117" y="425967"/>
                    <a:pt x="913736" y="427205"/>
                  </a:cubicBezTo>
                  <a:cubicBezTo>
                    <a:pt x="913355" y="428443"/>
                    <a:pt x="911259" y="434635"/>
                    <a:pt x="906687" y="435873"/>
                  </a:cubicBezTo>
                  <a:lnTo>
                    <a:pt x="902496" y="436825"/>
                  </a:lnTo>
                  <a:lnTo>
                    <a:pt x="901639" y="437016"/>
                  </a:lnTo>
                  <a:cubicBezTo>
                    <a:pt x="900401" y="436254"/>
                    <a:pt x="900020" y="434444"/>
                    <a:pt x="900687" y="433015"/>
                  </a:cubicBezTo>
                  <a:lnTo>
                    <a:pt x="901639" y="432825"/>
                  </a:lnTo>
                  <a:lnTo>
                    <a:pt x="904020" y="432444"/>
                  </a:lnTo>
                  <a:cubicBezTo>
                    <a:pt x="906973" y="432634"/>
                    <a:pt x="909354" y="431872"/>
                    <a:pt x="909354" y="430825"/>
                  </a:cubicBezTo>
                  <a:cubicBezTo>
                    <a:pt x="909354" y="429777"/>
                    <a:pt x="907545" y="427491"/>
                    <a:pt x="905259" y="427777"/>
                  </a:cubicBezTo>
                  <a:cubicBezTo>
                    <a:pt x="903068" y="427967"/>
                    <a:pt x="901639" y="423967"/>
                    <a:pt x="906211" y="424348"/>
                  </a:cubicBezTo>
                  <a:close/>
                  <a:moveTo>
                    <a:pt x="102396" y="423490"/>
                  </a:moveTo>
                  <a:cubicBezTo>
                    <a:pt x="100396" y="422156"/>
                    <a:pt x="92395" y="426538"/>
                    <a:pt x="90014" y="427014"/>
                  </a:cubicBezTo>
                  <a:lnTo>
                    <a:pt x="87632" y="426538"/>
                  </a:lnTo>
                  <a:cubicBezTo>
                    <a:pt x="86870" y="426347"/>
                    <a:pt x="85632" y="427204"/>
                    <a:pt x="84965" y="427871"/>
                  </a:cubicBezTo>
                  <a:cubicBezTo>
                    <a:pt x="84584" y="428252"/>
                    <a:pt x="84870" y="429586"/>
                    <a:pt x="85251" y="429681"/>
                  </a:cubicBezTo>
                  <a:cubicBezTo>
                    <a:pt x="88966" y="430729"/>
                    <a:pt x="92681" y="431967"/>
                    <a:pt x="96491" y="432443"/>
                  </a:cubicBezTo>
                  <a:cubicBezTo>
                    <a:pt x="97348" y="432538"/>
                    <a:pt x="99919" y="429395"/>
                    <a:pt x="99634" y="429205"/>
                  </a:cubicBezTo>
                  <a:cubicBezTo>
                    <a:pt x="97824" y="427490"/>
                    <a:pt x="97157" y="426538"/>
                    <a:pt x="100777" y="426347"/>
                  </a:cubicBezTo>
                  <a:lnTo>
                    <a:pt x="102301" y="426347"/>
                  </a:lnTo>
                  <a:cubicBezTo>
                    <a:pt x="104396" y="426157"/>
                    <a:pt x="104396" y="424918"/>
                    <a:pt x="102396" y="423490"/>
                  </a:cubicBezTo>
                  <a:close/>
                  <a:moveTo>
                    <a:pt x="949073" y="420823"/>
                  </a:moveTo>
                  <a:cubicBezTo>
                    <a:pt x="949454" y="421300"/>
                    <a:pt x="950407" y="423205"/>
                    <a:pt x="950407" y="423681"/>
                  </a:cubicBezTo>
                  <a:cubicBezTo>
                    <a:pt x="950502" y="424157"/>
                    <a:pt x="941358" y="426253"/>
                    <a:pt x="938310" y="427777"/>
                  </a:cubicBezTo>
                  <a:cubicBezTo>
                    <a:pt x="935357" y="429301"/>
                    <a:pt x="934405" y="427396"/>
                    <a:pt x="936310" y="423490"/>
                  </a:cubicBezTo>
                  <a:lnTo>
                    <a:pt x="942692" y="424157"/>
                  </a:lnTo>
                  <a:lnTo>
                    <a:pt x="944025" y="424252"/>
                  </a:lnTo>
                  <a:cubicBezTo>
                    <a:pt x="946406" y="421966"/>
                    <a:pt x="948692" y="420347"/>
                    <a:pt x="949073" y="420823"/>
                  </a:cubicBezTo>
                  <a:close/>
                  <a:moveTo>
                    <a:pt x="1018130" y="420156"/>
                  </a:moveTo>
                  <a:lnTo>
                    <a:pt x="1025369" y="424156"/>
                  </a:lnTo>
                  <a:lnTo>
                    <a:pt x="1026036" y="424537"/>
                  </a:lnTo>
                  <a:cubicBezTo>
                    <a:pt x="1028322" y="423395"/>
                    <a:pt x="1030703" y="425490"/>
                    <a:pt x="1031275" y="429300"/>
                  </a:cubicBezTo>
                  <a:lnTo>
                    <a:pt x="1035466" y="431396"/>
                  </a:lnTo>
                  <a:cubicBezTo>
                    <a:pt x="1035942" y="431681"/>
                    <a:pt x="1035942" y="433491"/>
                    <a:pt x="1035275" y="434062"/>
                  </a:cubicBezTo>
                  <a:lnTo>
                    <a:pt x="1034608" y="434634"/>
                  </a:lnTo>
                  <a:cubicBezTo>
                    <a:pt x="1033370" y="434634"/>
                    <a:pt x="1020321" y="427681"/>
                    <a:pt x="1014892" y="426824"/>
                  </a:cubicBezTo>
                  <a:cubicBezTo>
                    <a:pt x="1009463" y="425966"/>
                    <a:pt x="1010891" y="422918"/>
                    <a:pt x="1018130" y="420156"/>
                  </a:cubicBezTo>
                  <a:close/>
                  <a:moveTo>
                    <a:pt x="1513716" y="418061"/>
                  </a:moveTo>
                  <a:lnTo>
                    <a:pt x="1514192" y="418061"/>
                  </a:lnTo>
                  <a:cubicBezTo>
                    <a:pt x="1514764" y="418728"/>
                    <a:pt x="1515145" y="422633"/>
                    <a:pt x="1515049" y="426824"/>
                  </a:cubicBezTo>
                  <a:lnTo>
                    <a:pt x="1518478" y="429967"/>
                  </a:lnTo>
                  <a:lnTo>
                    <a:pt x="1519145" y="430539"/>
                  </a:lnTo>
                  <a:cubicBezTo>
                    <a:pt x="1519907" y="431301"/>
                    <a:pt x="1512668" y="434063"/>
                    <a:pt x="1509906" y="433301"/>
                  </a:cubicBezTo>
                  <a:cubicBezTo>
                    <a:pt x="1507144" y="432634"/>
                    <a:pt x="1506572" y="430253"/>
                    <a:pt x="1508572" y="428062"/>
                  </a:cubicBezTo>
                  <a:cubicBezTo>
                    <a:pt x="1510668" y="425871"/>
                    <a:pt x="1511525" y="418537"/>
                    <a:pt x="1512573" y="418156"/>
                  </a:cubicBezTo>
                  <a:close/>
                  <a:moveTo>
                    <a:pt x="1044038" y="417299"/>
                  </a:moveTo>
                  <a:cubicBezTo>
                    <a:pt x="1043657" y="421299"/>
                    <a:pt x="1044229" y="424062"/>
                    <a:pt x="1045372" y="423490"/>
                  </a:cubicBezTo>
                  <a:lnTo>
                    <a:pt x="1046419" y="423014"/>
                  </a:lnTo>
                  <a:lnTo>
                    <a:pt x="1047467" y="422633"/>
                  </a:lnTo>
                  <a:cubicBezTo>
                    <a:pt x="1048896" y="422157"/>
                    <a:pt x="1050706" y="422919"/>
                    <a:pt x="1051563" y="424347"/>
                  </a:cubicBezTo>
                  <a:cubicBezTo>
                    <a:pt x="1052325" y="425776"/>
                    <a:pt x="1053468" y="428157"/>
                    <a:pt x="1052325" y="426729"/>
                  </a:cubicBezTo>
                  <a:cubicBezTo>
                    <a:pt x="1051182" y="425300"/>
                    <a:pt x="1044133" y="427491"/>
                    <a:pt x="1042609" y="427205"/>
                  </a:cubicBezTo>
                  <a:cubicBezTo>
                    <a:pt x="1041085" y="426919"/>
                    <a:pt x="1036514" y="425490"/>
                    <a:pt x="1035942" y="424728"/>
                  </a:cubicBezTo>
                  <a:lnTo>
                    <a:pt x="1036132" y="424252"/>
                  </a:lnTo>
                  <a:cubicBezTo>
                    <a:pt x="1036799" y="422157"/>
                    <a:pt x="1033942" y="418728"/>
                    <a:pt x="1038038" y="418156"/>
                  </a:cubicBezTo>
                  <a:close/>
                  <a:moveTo>
                    <a:pt x="310612" y="416536"/>
                  </a:moveTo>
                  <a:cubicBezTo>
                    <a:pt x="308612" y="417679"/>
                    <a:pt x="307279" y="424823"/>
                    <a:pt x="308326" y="426823"/>
                  </a:cubicBezTo>
                  <a:cubicBezTo>
                    <a:pt x="309469" y="428728"/>
                    <a:pt x="316042" y="420156"/>
                    <a:pt x="315375" y="418156"/>
                  </a:cubicBezTo>
                  <a:cubicBezTo>
                    <a:pt x="314708" y="416060"/>
                    <a:pt x="312517" y="415393"/>
                    <a:pt x="310612" y="416536"/>
                  </a:cubicBezTo>
                  <a:close/>
                  <a:moveTo>
                    <a:pt x="1254826" y="415775"/>
                  </a:moveTo>
                  <a:cubicBezTo>
                    <a:pt x="1256064" y="416156"/>
                    <a:pt x="1259112" y="417490"/>
                    <a:pt x="1261684" y="418632"/>
                  </a:cubicBezTo>
                  <a:cubicBezTo>
                    <a:pt x="1264351" y="419871"/>
                    <a:pt x="1265113" y="427205"/>
                    <a:pt x="1264923" y="427681"/>
                  </a:cubicBezTo>
                  <a:cubicBezTo>
                    <a:pt x="1264732" y="428253"/>
                    <a:pt x="1262922" y="427586"/>
                    <a:pt x="1261017" y="426157"/>
                  </a:cubicBezTo>
                  <a:cubicBezTo>
                    <a:pt x="1259112" y="424824"/>
                    <a:pt x="1251873" y="424538"/>
                    <a:pt x="1253588" y="423014"/>
                  </a:cubicBezTo>
                  <a:cubicBezTo>
                    <a:pt x="1255207" y="421395"/>
                    <a:pt x="1251492" y="416823"/>
                    <a:pt x="1252636" y="416061"/>
                  </a:cubicBezTo>
                  <a:lnTo>
                    <a:pt x="1253778" y="415965"/>
                  </a:lnTo>
                  <a:close/>
                  <a:moveTo>
                    <a:pt x="1177483" y="415775"/>
                  </a:moveTo>
                  <a:lnTo>
                    <a:pt x="1178435" y="415965"/>
                  </a:lnTo>
                  <a:cubicBezTo>
                    <a:pt x="1179197" y="416061"/>
                    <a:pt x="1180245" y="417299"/>
                    <a:pt x="1180245" y="418061"/>
                  </a:cubicBezTo>
                  <a:cubicBezTo>
                    <a:pt x="1180340" y="420061"/>
                    <a:pt x="1181674" y="422538"/>
                    <a:pt x="1176530" y="422538"/>
                  </a:cubicBezTo>
                  <a:lnTo>
                    <a:pt x="1174816" y="422538"/>
                  </a:lnTo>
                  <a:cubicBezTo>
                    <a:pt x="1172815" y="425871"/>
                    <a:pt x="1169672" y="429872"/>
                    <a:pt x="1169006" y="430158"/>
                  </a:cubicBezTo>
                  <a:cubicBezTo>
                    <a:pt x="1168339" y="430539"/>
                    <a:pt x="1166624" y="430443"/>
                    <a:pt x="1165195" y="429967"/>
                  </a:cubicBezTo>
                  <a:lnTo>
                    <a:pt x="1165100" y="429586"/>
                  </a:lnTo>
                  <a:cubicBezTo>
                    <a:pt x="1164910" y="428729"/>
                    <a:pt x="1165005" y="427110"/>
                    <a:pt x="1165576" y="426919"/>
                  </a:cubicBezTo>
                  <a:lnTo>
                    <a:pt x="1171006" y="424919"/>
                  </a:lnTo>
                  <a:cubicBezTo>
                    <a:pt x="1173387" y="420538"/>
                    <a:pt x="1176244" y="416442"/>
                    <a:pt x="1177483" y="415775"/>
                  </a:cubicBezTo>
                  <a:close/>
                  <a:moveTo>
                    <a:pt x="1327216" y="415584"/>
                  </a:moveTo>
                  <a:lnTo>
                    <a:pt x="1329883" y="418632"/>
                  </a:lnTo>
                  <a:lnTo>
                    <a:pt x="1331311" y="420251"/>
                  </a:lnTo>
                  <a:cubicBezTo>
                    <a:pt x="1332740" y="421394"/>
                    <a:pt x="1332931" y="423109"/>
                    <a:pt x="1331788" y="424061"/>
                  </a:cubicBezTo>
                  <a:cubicBezTo>
                    <a:pt x="1330549" y="425014"/>
                    <a:pt x="1327216" y="421204"/>
                    <a:pt x="1325310" y="420442"/>
                  </a:cubicBezTo>
                  <a:cubicBezTo>
                    <a:pt x="1323406" y="419680"/>
                    <a:pt x="1324263" y="417489"/>
                    <a:pt x="1327216" y="415584"/>
                  </a:cubicBezTo>
                  <a:close/>
                  <a:moveTo>
                    <a:pt x="160213" y="415298"/>
                  </a:moveTo>
                  <a:cubicBezTo>
                    <a:pt x="158879" y="414250"/>
                    <a:pt x="157641" y="414917"/>
                    <a:pt x="157260" y="416822"/>
                  </a:cubicBezTo>
                  <a:lnTo>
                    <a:pt x="156498" y="417203"/>
                  </a:lnTo>
                  <a:cubicBezTo>
                    <a:pt x="155165" y="417870"/>
                    <a:pt x="153259" y="418156"/>
                    <a:pt x="151831" y="417965"/>
                  </a:cubicBezTo>
                  <a:lnTo>
                    <a:pt x="149354" y="417584"/>
                  </a:lnTo>
                  <a:cubicBezTo>
                    <a:pt x="146116" y="416441"/>
                    <a:pt x="144306" y="416822"/>
                    <a:pt x="145258" y="418346"/>
                  </a:cubicBezTo>
                  <a:cubicBezTo>
                    <a:pt x="146211" y="419870"/>
                    <a:pt x="139639" y="422537"/>
                    <a:pt x="138496" y="420251"/>
                  </a:cubicBezTo>
                  <a:cubicBezTo>
                    <a:pt x="137353" y="417965"/>
                    <a:pt x="129257" y="420823"/>
                    <a:pt x="129257" y="423394"/>
                  </a:cubicBezTo>
                  <a:cubicBezTo>
                    <a:pt x="129257" y="425966"/>
                    <a:pt x="131161" y="433300"/>
                    <a:pt x="133543" y="432538"/>
                  </a:cubicBezTo>
                  <a:cubicBezTo>
                    <a:pt x="135829" y="431872"/>
                    <a:pt x="142306" y="428443"/>
                    <a:pt x="143544" y="426919"/>
                  </a:cubicBezTo>
                  <a:cubicBezTo>
                    <a:pt x="144877" y="425299"/>
                    <a:pt x="151831" y="427395"/>
                    <a:pt x="152021" y="428538"/>
                  </a:cubicBezTo>
                  <a:cubicBezTo>
                    <a:pt x="152212" y="429586"/>
                    <a:pt x="151831" y="428728"/>
                    <a:pt x="151259" y="426538"/>
                  </a:cubicBezTo>
                  <a:cubicBezTo>
                    <a:pt x="150592" y="424347"/>
                    <a:pt x="157355" y="420442"/>
                    <a:pt x="159070" y="420632"/>
                  </a:cubicBezTo>
                  <a:cubicBezTo>
                    <a:pt x="160784" y="420918"/>
                    <a:pt x="163737" y="418156"/>
                    <a:pt x="162403" y="417013"/>
                  </a:cubicBezTo>
                  <a:lnTo>
                    <a:pt x="161165" y="416060"/>
                  </a:lnTo>
                  <a:close/>
                  <a:moveTo>
                    <a:pt x="1356362" y="414155"/>
                  </a:moveTo>
                  <a:lnTo>
                    <a:pt x="1360839" y="419013"/>
                  </a:lnTo>
                  <a:lnTo>
                    <a:pt x="1364744" y="422061"/>
                  </a:lnTo>
                  <a:cubicBezTo>
                    <a:pt x="1361696" y="425014"/>
                    <a:pt x="1361030" y="424918"/>
                    <a:pt x="1355791" y="421204"/>
                  </a:cubicBezTo>
                  <a:lnTo>
                    <a:pt x="1355505" y="421013"/>
                  </a:lnTo>
                  <a:cubicBezTo>
                    <a:pt x="1355029" y="420632"/>
                    <a:pt x="1352171" y="424728"/>
                    <a:pt x="1349123" y="430157"/>
                  </a:cubicBezTo>
                  <a:lnTo>
                    <a:pt x="1351124" y="433586"/>
                  </a:lnTo>
                  <a:lnTo>
                    <a:pt x="1353886" y="438158"/>
                  </a:lnTo>
                  <a:cubicBezTo>
                    <a:pt x="1350552" y="438825"/>
                    <a:pt x="1347885" y="436634"/>
                    <a:pt x="1347885" y="433300"/>
                  </a:cubicBezTo>
                  <a:lnTo>
                    <a:pt x="1347980" y="430538"/>
                  </a:lnTo>
                  <a:cubicBezTo>
                    <a:pt x="1347980" y="427395"/>
                    <a:pt x="1348457" y="424252"/>
                    <a:pt x="1344361" y="422347"/>
                  </a:cubicBezTo>
                  <a:cubicBezTo>
                    <a:pt x="1341980" y="421204"/>
                    <a:pt x="1344456" y="420346"/>
                    <a:pt x="1344647" y="419394"/>
                  </a:cubicBezTo>
                  <a:lnTo>
                    <a:pt x="1344933" y="417775"/>
                  </a:lnTo>
                  <a:cubicBezTo>
                    <a:pt x="1344075" y="415298"/>
                    <a:pt x="1349219" y="413679"/>
                    <a:pt x="1356362" y="414155"/>
                  </a:cubicBezTo>
                  <a:close/>
                  <a:moveTo>
                    <a:pt x="353951" y="413774"/>
                  </a:moveTo>
                  <a:cubicBezTo>
                    <a:pt x="352618" y="412631"/>
                    <a:pt x="347284" y="412060"/>
                    <a:pt x="345379" y="415012"/>
                  </a:cubicBezTo>
                  <a:cubicBezTo>
                    <a:pt x="343474" y="418060"/>
                    <a:pt x="346426" y="420156"/>
                    <a:pt x="347379" y="419394"/>
                  </a:cubicBezTo>
                  <a:cubicBezTo>
                    <a:pt x="348332" y="418632"/>
                    <a:pt x="349475" y="418251"/>
                    <a:pt x="349951" y="418537"/>
                  </a:cubicBezTo>
                  <a:lnTo>
                    <a:pt x="349951" y="418822"/>
                  </a:lnTo>
                  <a:cubicBezTo>
                    <a:pt x="350236" y="421013"/>
                    <a:pt x="350808" y="422918"/>
                    <a:pt x="354332" y="422156"/>
                  </a:cubicBezTo>
                  <a:cubicBezTo>
                    <a:pt x="355475" y="421966"/>
                    <a:pt x="357571" y="421585"/>
                    <a:pt x="357571" y="421394"/>
                  </a:cubicBezTo>
                  <a:lnTo>
                    <a:pt x="357475" y="419489"/>
                  </a:lnTo>
                  <a:cubicBezTo>
                    <a:pt x="356904" y="417489"/>
                    <a:pt x="355285" y="414917"/>
                    <a:pt x="353951" y="413774"/>
                  </a:cubicBezTo>
                  <a:close/>
                  <a:moveTo>
                    <a:pt x="399195" y="413488"/>
                  </a:moveTo>
                  <a:lnTo>
                    <a:pt x="397100" y="413584"/>
                  </a:lnTo>
                  <a:lnTo>
                    <a:pt x="394623" y="413679"/>
                  </a:lnTo>
                  <a:cubicBezTo>
                    <a:pt x="391670" y="413012"/>
                    <a:pt x="389289" y="418251"/>
                    <a:pt x="389289" y="420918"/>
                  </a:cubicBezTo>
                  <a:cubicBezTo>
                    <a:pt x="389289" y="423585"/>
                    <a:pt x="391194" y="424728"/>
                    <a:pt x="393575" y="423585"/>
                  </a:cubicBezTo>
                  <a:lnTo>
                    <a:pt x="394147" y="422632"/>
                  </a:lnTo>
                  <a:cubicBezTo>
                    <a:pt x="397290" y="417775"/>
                    <a:pt x="398814" y="416346"/>
                    <a:pt x="401862" y="414822"/>
                  </a:cubicBezTo>
                  <a:lnTo>
                    <a:pt x="402719" y="414346"/>
                  </a:lnTo>
                  <a:cubicBezTo>
                    <a:pt x="403005" y="412726"/>
                    <a:pt x="401386" y="412345"/>
                    <a:pt x="399195" y="413488"/>
                  </a:cubicBezTo>
                  <a:close/>
                  <a:moveTo>
                    <a:pt x="418912" y="413393"/>
                  </a:moveTo>
                  <a:cubicBezTo>
                    <a:pt x="416626" y="412631"/>
                    <a:pt x="406910" y="416155"/>
                    <a:pt x="405862" y="416346"/>
                  </a:cubicBezTo>
                  <a:cubicBezTo>
                    <a:pt x="404815" y="416536"/>
                    <a:pt x="405577" y="418727"/>
                    <a:pt x="407577" y="421204"/>
                  </a:cubicBezTo>
                  <a:lnTo>
                    <a:pt x="410816" y="418537"/>
                  </a:lnTo>
                  <a:cubicBezTo>
                    <a:pt x="411482" y="417965"/>
                    <a:pt x="414340" y="415108"/>
                    <a:pt x="417674" y="416917"/>
                  </a:cubicBezTo>
                  <a:lnTo>
                    <a:pt x="418435" y="417298"/>
                  </a:lnTo>
                  <a:cubicBezTo>
                    <a:pt x="421007" y="415965"/>
                    <a:pt x="421198" y="414155"/>
                    <a:pt x="418912" y="413393"/>
                  </a:cubicBezTo>
                  <a:close/>
                  <a:moveTo>
                    <a:pt x="204409" y="412441"/>
                  </a:moveTo>
                  <a:lnTo>
                    <a:pt x="203170" y="413107"/>
                  </a:lnTo>
                  <a:cubicBezTo>
                    <a:pt x="200218" y="414727"/>
                    <a:pt x="200313" y="419775"/>
                    <a:pt x="194408" y="418251"/>
                  </a:cubicBezTo>
                  <a:cubicBezTo>
                    <a:pt x="194312" y="418251"/>
                    <a:pt x="192788" y="420156"/>
                    <a:pt x="193169" y="420632"/>
                  </a:cubicBezTo>
                  <a:lnTo>
                    <a:pt x="194122" y="421966"/>
                  </a:lnTo>
                  <a:cubicBezTo>
                    <a:pt x="195646" y="423299"/>
                    <a:pt x="197551" y="423680"/>
                    <a:pt x="198313" y="422823"/>
                  </a:cubicBezTo>
                  <a:lnTo>
                    <a:pt x="198979" y="422823"/>
                  </a:lnTo>
                  <a:cubicBezTo>
                    <a:pt x="204599" y="422537"/>
                    <a:pt x="203742" y="417013"/>
                    <a:pt x="207742" y="415393"/>
                  </a:cubicBezTo>
                  <a:lnTo>
                    <a:pt x="208219" y="415203"/>
                  </a:lnTo>
                  <a:cubicBezTo>
                    <a:pt x="207838" y="413488"/>
                    <a:pt x="206123" y="412155"/>
                    <a:pt x="204409" y="412441"/>
                  </a:cubicBezTo>
                  <a:close/>
                  <a:moveTo>
                    <a:pt x="1225870" y="411870"/>
                  </a:moveTo>
                  <a:lnTo>
                    <a:pt x="1226346" y="412632"/>
                  </a:lnTo>
                  <a:cubicBezTo>
                    <a:pt x="1227679" y="414537"/>
                    <a:pt x="1228251" y="416823"/>
                    <a:pt x="1229203" y="418918"/>
                  </a:cubicBezTo>
                  <a:cubicBezTo>
                    <a:pt x="1229680" y="419966"/>
                    <a:pt x="1230823" y="421966"/>
                    <a:pt x="1231108" y="421966"/>
                  </a:cubicBezTo>
                  <a:lnTo>
                    <a:pt x="1237585" y="420442"/>
                  </a:lnTo>
                  <a:cubicBezTo>
                    <a:pt x="1239205" y="424729"/>
                    <a:pt x="1238062" y="428158"/>
                    <a:pt x="1234918" y="428158"/>
                  </a:cubicBezTo>
                  <a:cubicBezTo>
                    <a:pt x="1231870" y="428158"/>
                    <a:pt x="1226727" y="428158"/>
                    <a:pt x="1228822" y="428062"/>
                  </a:cubicBezTo>
                  <a:cubicBezTo>
                    <a:pt x="1230918" y="427967"/>
                    <a:pt x="1226536" y="421585"/>
                    <a:pt x="1225584" y="419585"/>
                  </a:cubicBezTo>
                  <a:cubicBezTo>
                    <a:pt x="1224631" y="417585"/>
                    <a:pt x="1223774" y="411584"/>
                    <a:pt x="1225870" y="411870"/>
                  </a:cubicBezTo>
                  <a:close/>
                  <a:moveTo>
                    <a:pt x="336425" y="411869"/>
                  </a:moveTo>
                  <a:cubicBezTo>
                    <a:pt x="334711" y="411964"/>
                    <a:pt x="333091" y="412631"/>
                    <a:pt x="332996" y="413298"/>
                  </a:cubicBezTo>
                  <a:lnTo>
                    <a:pt x="333282" y="413488"/>
                  </a:lnTo>
                  <a:cubicBezTo>
                    <a:pt x="335377" y="414727"/>
                    <a:pt x="334520" y="415870"/>
                    <a:pt x="332901" y="416441"/>
                  </a:cubicBezTo>
                  <a:cubicBezTo>
                    <a:pt x="330710" y="417203"/>
                    <a:pt x="328234" y="417394"/>
                    <a:pt x="326043" y="418156"/>
                  </a:cubicBezTo>
                  <a:cubicBezTo>
                    <a:pt x="325281" y="418441"/>
                    <a:pt x="324519" y="419870"/>
                    <a:pt x="324709" y="420632"/>
                  </a:cubicBezTo>
                  <a:cubicBezTo>
                    <a:pt x="324805" y="421299"/>
                    <a:pt x="326424" y="422347"/>
                    <a:pt x="327186" y="422156"/>
                  </a:cubicBezTo>
                  <a:lnTo>
                    <a:pt x="331091" y="421489"/>
                  </a:lnTo>
                  <a:cubicBezTo>
                    <a:pt x="335568" y="420442"/>
                    <a:pt x="338616" y="417298"/>
                    <a:pt x="337664" y="414536"/>
                  </a:cubicBezTo>
                  <a:lnTo>
                    <a:pt x="336616" y="412250"/>
                  </a:lnTo>
                  <a:close/>
                  <a:moveTo>
                    <a:pt x="1167672" y="409774"/>
                  </a:moveTo>
                  <a:lnTo>
                    <a:pt x="1169006" y="409774"/>
                  </a:lnTo>
                  <a:cubicBezTo>
                    <a:pt x="1170339" y="409774"/>
                    <a:pt x="1171768" y="410631"/>
                    <a:pt x="1172720" y="411393"/>
                  </a:cubicBezTo>
                  <a:cubicBezTo>
                    <a:pt x="1173006" y="411584"/>
                    <a:pt x="1171959" y="413679"/>
                    <a:pt x="1171292" y="413679"/>
                  </a:cubicBezTo>
                  <a:lnTo>
                    <a:pt x="1163767" y="414537"/>
                  </a:lnTo>
                  <a:cubicBezTo>
                    <a:pt x="1162434" y="419775"/>
                    <a:pt x="1158338" y="424347"/>
                    <a:pt x="1154528" y="424728"/>
                  </a:cubicBezTo>
                  <a:lnTo>
                    <a:pt x="1150813" y="422538"/>
                  </a:lnTo>
                  <a:lnTo>
                    <a:pt x="1149003" y="421490"/>
                  </a:lnTo>
                  <a:cubicBezTo>
                    <a:pt x="1143860" y="423395"/>
                    <a:pt x="1140526" y="429205"/>
                    <a:pt x="1141574" y="434444"/>
                  </a:cubicBezTo>
                  <a:lnTo>
                    <a:pt x="1132620" y="435015"/>
                  </a:lnTo>
                  <a:lnTo>
                    <a:pt x="1132239" y="435015"/>
                  </a:lnTo>
                  <a:cubicBezTo>
                    <a:pt x="1131953" y="436444"/>
                    <a:pt x="1132525" y="439301"/>
                    <a:pt x="1133573" y="441302"/>
                  </a:cubicBezTo>
                  <a:cubicBezTo>
                    <a:pt x="1134620" y="443302"/>
                    <a:pt x="1135097" y="447683"/>
                    <a:pt x="1132906" y="446636"/>
                  </a:cubicBezTo>
                  <a:cubicBezTo>
                    <a:pt x="1130810" y="445588"/>
                    <a:pt x="1127381" y="450636"/>
                    <a:pt x="1128239" y="450922"/>
                  </a:cubicBezTo>
                  <a:cubicBezTo>
                    <a:pt x="1129096" y="451303"/>
                    <a:pt x="1130429" y="452827"/>
                    <a:pt x="1128905" y="453398"/>
                  </a:cubicBezTo>
                  <a:cubicBezTo>
                    <a:pt x="1127381" y="454065"/>
                    <a:pt x="1122333" y="454637"/>
                    <a:pt x="1122047" y="452922"/>
                  </a:cubicBezTo>
                  <a:lnTo>
                    <a:pt x="1121190" y="452446"/>
                  </a:lnTo>
                  <a:lnTo>
                    <a:pt x="1117761" y="450446"/>
                  </a:lnTo>
                  <a:cubicBezTo>
                    <a:pt x="1119666" y="449303"/>
                    <a:pt x="1127286" y="446064"/>
                    <a:pt x="1129477" y="445397"/>
                  </a:cubicBezTo>
                  <a:cubicBezTo>
                    <a:pt x="1131763" y="444731"/>
                    <a:pt x="1131572" y="444350"/>
                    <a:pt x="1129096" y="444636"/>
                  </a:cubicBezTo>
                  <a:cubicBezTo>
                    <a:pt x="1126619" y="444826"/>
                    <a:pt x="1124810" y="439492"/>
                    <a:pt x="1125667" y="439016"/>
                  </a:cubicBezTo>
                  <a:cubicBezTo>
                    <a:pt x="1126524" y="438540"/>
                    <a:pt x="1128429" y="436920"/>
                    <a:pt x="1127953" y="436349"/>
                  </a:cubicBezTo>
                  <a:cubicBezTo>
                    <a:pt x="1127477" y="435777"/>
                    <a:pt x="1124143" y="434253"/>
                    <a:pt x="1121857" y="433491"/>
                  </a:cubicBezTo>
                  <a:cubicBezTo>
                    <a:pt x="1119571" y="432729"/>
                    <a:pt x="1115761" y="439301"/>
                    <a:pt x="1115570" y="439682"/>
                  </a:cubicBezTo>
                  <a:cubicBezTo>
                    <a:pt x="1115380" y="440064"/>
                    <a:pt x="1114237" y="440635"/>
                    <a:pt x="1113475" y="440254"/>
                  </a:cubicBezTo>
                  <a:lnTo>
                    <a:pt x="1113380" y="439778"/>
                  </a:lnTo>
                  <a:cubicBezTo>
                    <a:pt x="1112618" y="436825"/>
                    <a:pt x="1110998" y="434729"/>
                    <a:pt x="1106903" y="434825"/>
                  </a:cubicBezTo>
                  <a:cubicBezTo>
                    <a:pt x="1106617" y="434825"/>
                    <a:pt x="1106141" y="435206"/>
                    <a:pt x="1106045" y="435587"/>
                  </a:cubicBezTo>
                  <a:cubicBezTo>
                    <a:pt x="1104331" y="438730"/>
                    <a:pt x="1108331" y="439587"/>
                    <a:pt x="1109855" y="441397"/>
                  </a:cubicBezTo>
                  <a:lnTo>
                    <a:pt x="1110046" y="441683"/>
                  </a:lnTo>
                  <a:cubicBezTo>
                    <a:pt x="1111570" y="442921"/>
                    <a:pt x="1111379" y="443588"/>
                    <a:pt x="1109475" y="443112"/>
                  </a:cubicBezTo>
                  <a:cubicBezTo>
                    <a:pt x="1107569" y="442730"/>
                    <a:pt x="1103378" y="439587"/>
                    <a:pt x="1101759" y="437492"/>
                  </a:cubicBezTo>
                  <a:lnTo>
                    <a:pt x="1100140" y="435587"/>
                  </a:lnTo>
                  <a:cubicBezTo>
                    <a:pt x="1098330" y="433587"/>
                    <a:pt x="1096044" y="432444"/>
                    <a:pt x="1092615" y="432634"/>
                  </a:cubicBezTo>
                  <a:cubicBezTo>
                    <a:pt x="1089853" y="432824"/>
                    <a:pt x="1087091" y="433110"/>
                    <a:pt x="1084233" y="431396"/>
                  </a:cubicBezTo>
                  <a:lnTo>
                    <a:pt x="1082614" y="430443"/>
                  </a:lnTo>
                  <a:cubicBezTo>
                    <a:pt x="1077947" y="431777"/>
                    <a:pt x="1075089" y="431967"/>
                    <a:pt x="1076232" y="430824"/>
                  </a:cubicBezTo>
                  <a:cubicBezTo>
                    <a:pt x="1077375" y="429776"/>
                    <a:pt x="1080328" y="425967"/>
                    <a:pt x="1078518" y="426443"/>
                  </a:cubicBezTo>
                  <a:cubicBezTo>
                    <a:pt x="1076709" y="427014"/>
                    <a:pt x="1072518" y="427586"/>
                    <a:pt x="1071755" y="427014"/>
                  </a:cubicBezTo>
                  <a:cubicBezTo>
                    <a:pt x="1070993" y="426443"/>
                    <a:pt x="1067469" y="424728"/>
                    <a:pt x="1066802" y="425681"/>
                  </a:cubicBezTo>
                  <a:cubicBezTo>
                    <a:pt x="1066136" y="426633"/>
                    <a:pt x="1063469" y="428062"/>
                    <a:pt x="1061945" y="427491"/>
                  </a:cubicBezTo>
                  <a:cubicBezTo>
                    <a:pt x="1060516" y="426919"/>
                    <a:pt x="1057277" y="423966"/>
                    <a:pt x="1058801" y="422538"/>
                  </a:cubicBezTo>
                  <a:cubicBezTo>
                    <a:pt x="1060326" y="421109"/>
                    <a:pt x="1068326" y="420537"/>
                    <a:pt x="1071089" y="423395"/>
                  </a:cubicBezTo>
                  <a:lnTo>
                    <a:pt x="1075946" y="422156"/>
                  </a:lnTo>
                  <a:lnTo>
                    <a:pt x="1077375" y="421775"/>
                  </a:lnTo>
                  <a:cubicBezTo>
                    <a:pt x="1078709" y="421109"/>
                    <a:pt x="1081280" y="419013"/>
                    <a:pt x="1083090" y="417108"/>
                  </a:cubicBezTo>
                  <a:lnTo>
                    <a:pt x="1085757" y="419490"/>
                  </a:lnTo>
                  <a:lnTo>
                    <a:pt x="1086900" y="420537"/>
                  </a:lnTo>
                  <a:cubicBezTo>
                    <a:pt x="1088043" y="422061"/>
                    <a:pt x="1090329" y="422442"/>
                    <a:pt x="1092044" y="421395"/>
                  </a:cubicBezTo>
                  <a:cubicBezTo>
                    <a:pt x="1093758" y="420347"/>
                    <a:pt x="1099664" y="418442"/>
                    <a:pt x="1101378" y="419585"/>
                  </a:cubicBezTo>
                  <a:lnTo>
                    <a:pt x="1102712" y="420728"/>
                  </a:lnTo>
                  <a:cubicBezTo>
                    <a:pt x="1104331" y="422061"/>
                    <a:pt x="1106331" y="423299"/>
                    <a:pt x="1107855" y="421299"/>
                  </a:cubicBezTo>
                  <a:lnTo>
                    <a:pt x="1108522" y="420347"/>
                  </a:lnTo>
                  <a:cubicBezTo>
                    <a:pt x="1107379" y="418156"/>
                    <a:pt x="1108522" y="416632"/>
                    <a:pt x="1110998" y="417108"/>
                  </a:cubicBezTo>
                  <a:cubicBezTo>
                    <a:pt x="1113475" y="417489"/>
                    <a:pt x="1121952" y="418918"/>
                    <a:pt x="1124334" y="418061"/>
                  </a:cubicBezTo>
                  <a:cubicBezTo>
                    <a:pt x="1126715" y="417203"/>
                    <a:pt x="1133001" y="417966"/>
                    <a:pt x="1130715" y="420918"/>
                  </a:cubicBezTo>
                  <a:cubicBezTo>
                    <a:pt x="1128429" y="423871"/>
                    <a:pt x="1128239" y="432063"/>
                    <a:pt x="1130620" y="431300"/>
                  </a:cubicBezTo>
                  <a:cubicBezTo>
                    <a:pt x="1133001" y="430539"/>
                    <a:pt x="1135287" y="423871"/>
                    <a:pt x="1136335" y="422538"/>
                  </a:cubicBezTo>
                  <a:cubicBezTo>
                    <a:pt x="1137383" y="421204"/>
                    <a:pt x="1140621" y="418442"/>
                    <a:pt x="1141669" y="418823"/>
                  </a:cubicBezTo>
                  <a:cubicBezTo>
                    <a:pt x="1142621" y="419204"/>
                    <a:pt x="1146812" y="419299"/>
                    <a:pt x="1149003" y="418346"/>
                  </a:cubicBezTo>
                  <a:cubicBezTo>
                    <a:pt x="1151289" y="417394"/>
                    <a:pt x="1155480" y="412917"/>
                    <a:pt x="1156909" y="410822"/>
                  </a:cubicBezTo>
                  <a:lnTo>
                    <a:pt x="1160147" y="412917"/>
                  </a:lnTo>
                  <a:lnTo>
                    <a:pt x="1162814" y="414632"/>
                  </a:lnTo>
                  <a:cubicBezTo>
                    <a:pt x="1164148" y="412822"/>
                    <a:pt x="1166339" y="410631"/>
                    <a:pt x="1167672" y="409774"/>
                  </a:cubicBezTo>
                  <a:close/>
                  <a:moveTo>
                    <a:pt x="1213201" y="409679"/>
                  </a:moveTo>
                  <a:cubicBezTo>
                    <a:pt x="1214440" y="409774"/>
                    <a:pt x="1216535" y="411394"/>
                    <a:pt x="1217869" y="413299"/>
                  </a:cubicBezTo>
                  <a:cubicBezTo>
                    <a:pt x="1219202" y="415204"/>
                    <a:pt x="1220250" y="424443"/>
                    <a:pt x="1218821" y="429491"/>
                  </a:cubicBezTo>
                  <a:lnTo>
                    <a:pt x="1212249" y="430444"/>
                  </a:lnTo>
                  <a:cubicBezTo>
                    <a:pt x="1210630" y="430634"/>
                    <a:pt x="1208725" y="430348"/>
                    <a:pt x="1207201" y="430729"/>
                  </a:cubicBezTo>
                  <a:lnTo>
                    <a:pt x="1205772" y="431110"/>
                  </a:lnTo>
                  <a:cubicBezTo>
                    <a:pt x="1203867" y="432539"/>
                    <a:pt x="1201771" y="431587"/>
                    <a:pt x="1201009" y="429015"/>
                  </a:cubicBezTo>
                  <a:cubicBezTo>
                    <a:pt x="1200343" y="426538"/>
                    <a:pt x="1185198" y="426634"/>
                    <a:pt x="1183483" y="425014"/>
                  </a:cubicBezTo>
                  <a:cubicBezTo>
                    <a:pt x="1181769" y="423395"/>
                    <a:pt x="1182245" y="422919"/>
                    <a:pt x="1184531" y="423871"/>
                  </a:cubicBezTo>
                  <a:cubicBezTo>
                    <a:pt x="1186817" y="424824"/>
                    <a:pt x="1194056" y="420442"/>
                    <a:pt x="1196723" y="420347"/>
                  </a:cubicBezTo>
                  <a:lnTo>
                    <a:pt x="1198342" y="421300"/>
                  </a:lnTo>
                  <a:lnTo>
                    <a:pt x="1204248" y="424729"/>
                  </a:lnTo>
                  <a:cubicBezTo>
                    <a:pt x="1204915" y="420823"/>
                    <a:pt x="1205581" y="418823"/>
                    <a:pt x="1205772" y="420347"/>
                  </a:cubicBezTo>
                  <a:cubicBezTo>
                    <a:pt x="1205962" y="421871"/>
                    <a:pt x="1207677" y="425395"/>
                    <a:pt x="1209201" y="424919"/>
                  </a:cubicBezTo>
                  <a:cubicBezTo>
                    <a:pt x="1210725" y="424443"/>
                    <a:pt x="1213487" y="424443"/>
                    <a:pt x="1214725" y="424252"/>
                  </a:cubicBezTo>
                  <a:cubicBezTo>
                    <a:pt x="1215964" y="424062"/>
                    <a:pt x="1215583" y="422347"/>
                    <a:pt x="1211487" y="421204"/>
                  </a:cubicBezTo>
                  <a:lnTo>
                    <a:pt x="1215773" y="417013"/>
                  </a:lnTo>
                  <a:cubicBezTo>
                    <a:pt x="1216249" y="416537"/>
                    <a:pt x="1212820" y="413584"/>
                    <a:pt x="1211392" y="411679"/>
                  </a:cubicBezTo>
                  <a:cubicBezTo>
                    <a:pt x="1211106" y="411298"/>
                    <a:pt x="1211677" y="410060"/>
                    <a:pt x="1212154" y="409965"/>
                  </a:cubicBezTo>
                  <a:close/>
                  <a:moveTo>
                    <a:pt x="1275972" y="409489"/>
                  </a:moveTo>
                  <a:cubicBezTo>
                    <a:pt x="1277591" y="408727"/>
                    <a:pt x="1283116" y="417109"/>
                    <a:pt x="1281401" y="420823"/>
                  </a:cubicBezTo>
                  <a:cubicBezTo>
                    <a:pt x="1279591" y="424443"/>
                    <a:pt x="1276924" y="426348"/>
                    <a:pt x="1275305" y="424919"/>
                  </a:cubicBezTo>
                  <a:cubicBezTo>
                    <a:pt x="1273686" y="423490"/>
                    <a:pt x="1271019" y="419204"/>
                    <a:pt x="1272638" y="418347"/>
                  </a:cubicBezTo>
                  <a:cubicBezTo>
                    <a:pt x="1274257" y="417490"/>
                    <a:pt x="1277591" y="414537"/>
                    <a:pt x="1276639" y="413680"/>
                  </a:cubicBezTo>
                  <a:cubicBezTo>
                    <a:pt x="1275686" y="412822"/>
                    <a:pt x="1274448" y="410060"/>
                    <a:pt x="1275972" y="409489"/>
                  </a:cubicBezTo>
                  <a:close/>
                  <a:moveTo>
                    <a:pt x="848109" y="409298"/>
                  </a:moveTo>
                  <a:cubicBezTo>
                    <a:pt x="849919" y="408346"/>
                    <a:pt x="853728" y="414823"/>
                    <a:pt x="850585" y="416251"/>
                  </a:cubicBezTo>
                  <a:cubicBezTo>
                    <a:pt x="847442" y="417680"/>
                    <a:pt x="845918" y="418347"/>
                    <a:pt x="847156" y="417966"/>
                  </a:cubicBezTo>
                  <a:cubicBezTo>
                    <a:pt x="848394" y="417490"/>
                    <a:pt x="851252" y="415204"/>
                    <a:pt x="849633" y="414156"/>
                  </a:cubicBezTo>
                  <a:cubicBezTo>
                    <a:pt x="848013" y="413108"/>
                    <a:pt x="846299" y="410251"/>
                    <a:pt x="848109" y="409298"/>
                  </a:cubicBezTo>
                  <a:close/>
                  <a:moveTo>
                    <a:pt x="1471234" y="409107"/>
                  </a:moveTo>
                  <a:lnTo>
                    <a:pt x="1473234" y="409488"/>
                  </a:lnTo>
                  <a:lnTo>
                    <a:pt x="1475044" y="409869"/>
                  </a:lnTo>
                  <a:cubicBezTo>
                    <a:pt x="1479045" y="409679"/>
                    <a:pt x="1480664" y="410346"/>
                    <a:pt x="1478759" y="411203"/>
                  </a:cubicBezTo>
                  <a:cubicBezTo>
                    <a:pt x="1476854" y="412155"/>
                    <a:pt x="1473616" y="414632"/>
                    <a:pt x="1475044" y="415203"/>
                  </a:cubicBezTo>
                  <a:cubicBezTo>
                    <a:pt x="1476473" y="415775"/>
                    <a:pt x="1479331" y="417489"/>
                    <a:pt x="1477330" y="417489"/>
                  </a:cubicBezTo>
                  <a:cubicBezTo>
                    <a:pt x="1475330" y="417489"/>
                    <a:pt x="1469615" y="416156"/>
                    <a:pt x="1468948" y="414537"/>
                  </a:cubicBezTo>
                  <a:cubicBezTo>
                    <a:pt x="1468282" y="412917"/>
                    <a:pt x="1468282" y="407774"/>
                    <a:pt x="1471234" y="409107"/>
                  </a:cubicBezTo>
                  <a:close/>
                  <a:moveTo>
                    <a:pt x="1202724" y="407869"/>
                  </a:moveTo>
                  <a:cubicBezTo>
                    <a:pt x="1204533" y="407869"/>
                    <a:pt x="1204724" y="409393"/>
                    <a:pt x="1203200" y="411203"/>
                  </a:cubicBezTo>
                  <a:cubicBezTo>
                    <a:pt x="1201676" y="413108"/>
                    <a:pt x="1197961" y="416251"/>
                    <a:pt x="1198342" y="414441"/>
                  </a:cubicBezTo>
                  <a:cubicBezTo>
                    <a:pt x="1198723" y="412632"/>
                    <a:pt x="1200914" y="407869"/>
                    <a:pt x="1202724" y="407869"/>
                  </a:cubicBezTo>
                  <a:close/>
                  <a:moveTo>
                    <a:pt x="1317596" y="406631"/>
                  </a:moveTo>
                  <a:lnTo>
                    <a:pt x="1321311" y="406631"/>
                  </a:lnTo>
                  <a:cubicBezTo>
                    <a:pt x="1324930" y="407965"/>
                    <a:pt x="1327026" y="409108"/>
                    <a:pt x="1325978" y="409108"/>
                  </a:cubicBezTo>
                  <a:cubicBezTo>
                    <a:pt x="1324930" y="409108"/>
                    <a:pt x="1320930" y="410536"/>
                    <a:pt x="1318834" y="411679"/>
                  </a:cubicBezTo>
                  <a:cubicBezTo>
                    <a:pt x="1316739" y="412822"/>
                    <a:pt x="1317977" y="418252"/>
                    <a:pt x="1318453" y="419871"/>
                  </a:cubicBezTo>
                  <a:cubicBezTo>
                    <a:pt x="1318930" y="421395"/>
                    <a:pt x="1316263" y="425681"/>
                    <a:pt x="1312453" y="424633"/>
                  </a:cubicBezTo>
                  <a:lnTo>
                    <a:pt x="1309119" y="424348"/>
                  </a:lnTo>
                  <a:lnTo>
                    <a:pt x="1305309" y="423966"/>
                  </a:lnTo>
                  <a:cubicBezTo>
                    <a:pt x="1300927" y="424157"/>
                    <a:pt x="1296831" y="423395"/>
                    <a:pt x="1296260" y="422347"/>
                  </a:cubicBezTo>
                  <a:cubicBezTo>
                    <a:pt x="1295689" y="421300"/>
                    <a:pt x="1294927" y="418442"/>
                    <a:pt x="1295784" y="418156"/>
                  </a:cubicBezTo>
                  <a:lnTo>
                    <a:pt x="1296736" y="417966"/>
                  </a:lnTo>
                  <a:lnTo>
                    <a:pt x="1301499" y="416918"/>
                  </a:lnTo>
                  <a:cubicBezTo>
                    <a:pt x="1304166" y="419776"/>
                    <a:pt x="1308928" y="421109"/>
                    <a:pt x="1312167" y="419871"/>
                  </a:cubicBezTo>
                  <a:lnTo>
                    <a:pt x="1311786" y="416537"/>
                  </a:lnTo>
                  <a:cubicBezTo>
                    <a:pt x="1311500" y="414346"/>
                    <a:pt x="1315215" y="412822"/>
                    <a:pt x="1312167" y="409774"/>
                  </a:cubicBezTo>
                  <a:cubicBezTo>
                    <a:pt x="1309690" y="407298"/>
                    <a:pt x="1311976" y="406631"/>
                    <a:pt x="1317596" y="406631"/>
                  </a:cubicBezTo>
                  <a:close/>
                  <a:moveTo>
                    <a:pt x="1711074" y="406154"/>
                  </a:moveTo>
                  <a:lnTo>
                    <a:pt x="1711264" y="406535"/>
                  </a:lnTo>
                  <a:cubicBezTo>
                    <a:pt x="1712026" y="408345"/>
                    <a:pt x="1712693" y="410250"/>
                    <a:pt x="1713074" y="412155"/>
                  </a:cubicBezTo>
                  <a:lnTo>
                    <a:pt x="1713265" y="413298"/>
                  </a:lnTo>
                  <a:cubicBezTo>
                    <a:pt x="1712979" y="414632"/>
                    <a:pt x="1711646" y="415775"/>
                    <a:pt x="1710217" y="415775"/>
                  </a:cubicBezTo>
                  <a:lnTo>
                    <a:pt x="1709264" y="415298"/>
                  </a:lnTo>
                  <a:cubicBezTo>
                    <a:pt x="1706502" y="413965"/>
                    <a:pt x="1703835" y="412536"/>
                    <a:pt x="1701358" y="410917"/>
                  </a:cubicBezTo>
                  <a:lnTo>
                    <a:pt x="1700787" y="410536"/>
                  </a:lnTo>
                  <a:cubicBezTo>
                    <a:pt x="1701263" y="409202"/>
                    <a:pt x="1703264" y="408726"/>
                    <a:pt x="1703930" y="408917"/>
                  </a:cubicBezTo>
                  <a:cubicBezTo>
                    <a:pt x="1704597" y="409107"/>
                    <a:pt x="1705836" y="408821"/>
                    <a:pt x="1706597" y="408155"/>
                  </a:cubicBezTo>
                  <a:cubicBezTo>
                    <a:pt x="1707455" y="407488"/>
                    <a:pt x="1710312" y="405869"/>
                    <a:pt x="1711074" y="406154"/>
                  </a:cubicBezTo>
                  <a:close/>
                  <a:moveTo>
                    <a:pt x="1507810" y="404821"/>
                  </a:moveTo>
                  <a:lnTo>
                    <a:pt x="1510954" y="405678"/>
                  </a:lnTo>
                  <a:lnTo>
                    <a:pt x="1512192" y="406059"/>
                  </a:lnTo>
                  <a:cubicBezTo>
                    <a:pt x="1512954" y="409965"/>
                    <a:pt x="1506096" y="409393"/>
                    <a:pt x="1504096" y="408441"/>
                  </a:cubicBezTo>
                  <a:cubicBezTo>
                    <a:pt x="1502190" y="407488"/>
                    <a:pt x="1503810" y="405773"/>
                    <a:pt x="1507810" y="404821"/>
                  </a:cubicBezTo>
                  <a:close/>
                  <a:moveTo>
                    <a:pt x="1436087" y="404440"/>
                  </a:moveTo>
                  <a:cubicBezTo>
                    <a:pt x="1437801" y="403106"/>
                    <a:pt x="1441040" y="402344"/>
                    <a:pt x="1440183" y="406154"/>
                  </a:cubicBezTo>
                  <a:lnTo>
                    <a:pt x="1446850" y="405487"/>
                  </a:lnTo>
                  <a:cubicBezTo>
                    <a:pt x="1446945" y="405487"/>
                    <a:pt x="1447517" y="407011"/>
                    <a:pt x="1447231" y="407392"/>
                  </a:cubicBezTo>
                  <a:lnTo>
                    <a:pt x="1445612" y="408821"/>
                  </a:lnTo>
                  <a:cubicBezTo>
                    <a:pt x="1443040" y="408916"/>
                    <a:pt x="1437515" y="407583"/>
                    <a:pt x="1435896" y="407392"/>
                  </a:cubicBezTo>
                  <a:cubicBezTo>
                    <a:pt x="1434277" y="407107"/>
                    <a:pt x="1434372" y="405868"/>
                    <a:pt x="1436087" y="404440"/>
                  </a:cubicBezTo>
                  <a:close/>
                  <a:moveTo>
                    <a:pt x="1548291" y="404059"/>
                  </a:moveTo>
                  <a:cubicBezTo>
                    <a:pt x="1548958" y="404535"/>
                    <a:pt x="1548862" y="406535"/>
                    <a:pt x="1548481" y="406726"/>
                  </a:cubicBezTo>
                  <a:cubicBezTo>
                    <a:pt x="1545624" y="407869"/>
                    <a:pt x="1542671" y="409297"/>
                    <a:pt x="1539718" y="409488"/>
                  </a:cubicBezTo>
                  <a:lnTo>
                    <a:pt x="1537623" y="409583"/>
                  </a:lnTo>
                  <a:cubicBezTo>
                    <a:pt x="1534670" y="407964"/>
                    <a:pt x="1534289" y="406249"/>
                    <a:pt x="1536670" y="405773"/>
                  </a:cubicBezTo>
                  <a:lnTo>
                    <a:pt x="1537718" y="405011"/>
                  </a:lnTo>
                  <a:cubicBezTo>
                    <a:pt x="1541623" y="402154"/>
                    <a:pt x="1545433" y="401677"/>
                    <a:pt x="1548291" y="404059"/>
                  </a:cubicBezTo>
                  <a:close/>
                  <a:moveTo>
                    <a:pt x="1909860" y="403964"/>
                  </a:moveTo>
                  <a:cubicBezTo>
                    <a:pt x="1912146" y="403488"/>
                    <a:pt x="1912241" y="405393"/>
                    <a:pt x="1910050" y="408250"/>
                  </a:cubicBezTo>
                  <a:cubicBezTo>
                    <a:pt x="1907860" y="411108"/>
                    <a:pt x="1898239" y="415584"/>
                    <a:pt x="1897287" y="414537"/>
                  </a:cubicBezTo>
                  <a:cubicBezTo>
                    <a:pt x="1896335" y="413489"/>
                    <a:pt x="1894525" y="409679"/>
                    <a:pt x="1894525" y="408536"/>
                  </a:cubicBezTo>
                  <a:lnTo>
                    <a:pt x="1895191" y="408060"/>
                  </a:lnTo>
                  <a:cubicBezTo>
                    <a:pt x="1895858" y="407583"/>
                    <a:pt x="1897763" y="407488"/>
                    <a:pt x="1898430" y="407964"/>
                  </a:cubicBezTo>
                  <a:lnTo>
                    <a:pt x="1901573" y="410155"/>
                  </a:lnTo>
                  <a:cubicBezTo>
                    <a:pt x="1903573" y="408060"/>
                    <a:pt x="1907574" y="404440"/>
                    <a:pt x="1909860" y="403964"/>
                  </a:cubicBezTo>
                  <a:close/>
                  <a:moveTo>
                    <a:pt x="1633254" y="403964"/>
                  </a:moveTo>
                  <a:cubicBezTo>
                    <a:pt x="1634968" y="403964"/>
                    <a:pt x="1637064" y="405012"/>
                    <a:pt x="1638302" y="406060"/>
                  </a:cubicBezTo>
                  <a:lnTo>
                    <a:pt x="1638969" y="406631"/>
                  </a:lnTo>
                  <a:cubicBezTo>
                    <a:pt x="1638397" y="408250"/>
                    <a:pt x="1634111" y="411298"/>
                    <a:pt x="1629444" y="413394"/>
                  </a:cubicBezTo>
                  <a:lnTo>
                    <a:pt x="1626491" y="416632"/>
                  </a:lnTo>
                  <a:lnTo>
                    <a:pt x="1626110" y="417109"/>
                  </a:lnTo>
                  <a:cubicBezTo>
                    <a:pt x="1625348" y="417490"/>
                    <a:pt x="1624300" y="417394"/>
                    <a:pt x="1623634" y="416823"/>
                  </a:cubicBezTo>
                  <a:cubicBezTo>
                    <a:pt x="1622967" y="416251"/>
                    <a:pt x="1621633" y="411489"/>
                    <a:pt x="1622110" y="407393"/>
                  </a:cubicBezTo>
                  <a:lnTo>
                    <a:pt x="1627158" y="405679"/>
                  </a:lnTo>
                  <a:cubicBezTo>
                    <a:pt x="1629158" y="405012"/>
                    <a:pt x="1631254" y="403964"/>
                    <a:pt x="1633254" y="403964"/>
                  </a:cubicBezTo>
                  <a:close/>
                  <a:moveTo>
                    <a:pt x="1427896" y="403582"/>
                  </a:moveTo>
                  <a:lnTo>
                    <a:pt x="1427800" y="404821"/>
                  </a:lnTo>
                  <a:lnTo>
                    <a:pt x="1427514" y="408440"/>
                  </a:lnTo>
                  <a:cubicBezTo>
                    <a:pt x="1430563" y="407964"/>
                    <a:pt x="1432944" y="408821"/>
                    <a:pt x="1432944" y="410345"/>
                  </a:cubicBezTo>
                  <a:cubicBezTo>
                    <a:pt x="1432944" y="411869"/>
                    <a:pt x="1431991" y="415203"/>
                    <a:pt x="1430753" y="414346"/>
                  </a:cubicBezTo>
                  <a:lnTo>
                    <a:pt x="1430467" y="413393"/>
                  </a:lnTo>
                  <a:cubicBezTo>
                    <a:pt x="1429229" y="409774"/>
                    <a:pt x="1427038" y="408440"/>
                    <a:pt x="1423514" y="410059"/>
                  </a:cubicBezTo>
                  <a:lnTo>
                    <a:pt x="1421990" y="410821"/>
                  </a:lnTo>
                  <a:cubicBezTo>
                    <a:pt x="1420942" y="412441"/>
                    <a:pt x="1418847" y="413203"/>
                    <a:pt x="1417418" y="412345"/>
                  </a:cubicBezTo>
                  <a:cubicBezTo>
                    <a:pt x="1415989" y="411583"/>
                    <a:pt x="1410941" y="410250"/>
                    <a:pt x="1410274" y="411869"/>
                  </a:cubicBezTo>
                  <a:cubicBezTo>
                    <a:pt x="1409607" y="413393"/>
                    <a:pt x="1411036" y="417584"/>
                    <a:pt x="1409512" y="418156"/>
                  </a:cubicBezTo>
                  <a:cubicBezTo>
                    <a:pt x="1407988" y="418822"/>
                    <a:pt x="1402845" y="419870"/>
                    <a:pt x="1403035" y="418727"/>
                  </a:cubicBezTo>
                  <a:lnTo>
                    <a:pt x="1403226" y="418060"/>
                  </a:lnTo>
                  <a:lnTo>
                    <a:pt x="1403702" y="416155"/>
                  </a:lnTo>
                  <a:cubicBezTo>
                    <a:pt x="1404273" y="414060"/>
                    <a:pt x="1406274" y="410536"/>
                    <a:pt x="1408274" y="408440"/>
                  </a:cubicBezTo>
                  <a:cubicBezTo>
                    <a:pt x="1410274" y="406345"/>
                    <a:pt x="1420275" y="406249"/>
                    <a:pt x="1421609" y="405202"/>
                  </a:cubicBezTo>
                  <a:cubicBezTo>
                    <a:pt x="1422942" y="404154"/>
                    <a:pt x="1427419" y="402058"/>
                    <a:pt x="1427896" y="403582"/>
                  </a:cubicBezTo>
                  <a:close/>
                  <a:moveTo>
                    <a:pt x="1607156" y="403392"/>
                  </a:moveTo>
                  <a:cubicBezTo>
                    <a:pt x="1607156" y="403297"/>
                    <a:pt x="1609156" y="403202"/>
                    <a:pt x="1609537" y="403487"/>
                  </a:cubicBezTo>
                  <a:cubicBezTo>
                    <a:pt x="1610203" y="404249"/>
                    <a:pt x="1611061" y="405583"/>
                    <a:pt x="1610680" y="406059"/>
                  </a:cubicBezTo>
                  <a:lnTo>
                    <a:pt x="1609632" y="407393"/>
                  </a:lnTo>
                  <a:cubicBezTo>
                    <a:pt x="1607822" y="408536"/>
                    <a:pt x="1598583" y="413965"/>
                    <a:pt x="1596107" y="415965"/>
                  </a:cubicBezTo>
                  <a:cubicBezTo>
                    <a:pt x="1593630" y="417966"/>
                    <a:pt x="1589629" y="418537"/>
                    <a:pt x="1587153" y="417108"/>
                  </a:cubicBezTo>
                  <a:cubicBezTo>
                    <a:pt x="1584676" y="415775"/>
                    <a:pt x="1580009" y="410155"/>
                    <a:pt x="1580200" y="409679"/>
                  </a:cubicBezTo>
                  <a:cubicBezTo>
                    <a:pt x="1580390" y="409202"/>
                    <a:pt x="1581628" y="407964"/>
                    <a:pt x="1582771" y="408059"/>
                  </a:cubicBezTo>
                  <a:cubicBezTo>
                    <a:pt x="1583819" y="408155"/>
                    <a:pt x="1585439" y="409869"/>
                    <a:pt x="1586200" y="411107"/>
                  </a:cubicBezTo>
                  <a:cubicBezTo>
                    <a:pt x="1586962" y="412441"/>
                    <a:pt x="1592201" y="413108"/>
                    <a:pt x="1592392" y="412060"/>
                  </a:cubicBezTo>
                  <a:cubicBezTo>
                    <a:pt x="1592582" y="411012"/>
                    <a:pt x="1593820" y="407964"/>
                    <a:pt x="1594582" y="407583"/>
                  </a:cubicBezTo>
                  <a:lnTo>
                    <a:pt x="1595344" y="407583"/>
                  </a:lnTo>
                  <a:cubicBezTo>
                    <a:pt x="1599916" y="407393"/>
                    <a:pt x="1605441" y="408917"/>
                    <a:pt x="1607156" y="403392"/>
                  </a:cubicBezTo>
                  <a:close/>
                  <a:moveTo>
                    <a:pt x="320804" y="402725"/>
                  </a:moveTo>
                  <a:cubicBezTo>
                    <a:pt x="318804" y="401487"/>
                    <a:pt x="308231" y="404821"/>
                    <a:pt x="304993" y="404440"/>
                  </a:cubicBezTo>
                  <a:cubicBezTo>
                    <a:pt x="301754" y="404059"/>
                    <a:pt x="299754" y="404821"/>
                    <a:pt x="300516" y="406059"/>
                  </a:cubicBezTo>
                  <a:lnTo>
                    <a:pt x="301373" y="407202"/>
                  </a:lnTo>
                  <a:lnTo>
                    <a:pt x="302516" y="408726"/>
                  </a:lnTo>
                  <a:cubicBezTo>
                    <a:pt x="303945" y="410440"/>
                    <a:pt x="306041" y="410059"/>
                    <a:pt x="307183" y="407964"/>
                  </a:cubicBezTo>
                  <a:lnTo>
                    <a:pt x="308517" y="407678"/>
                  </a:lnTo>
                  <a:lnTo>
                    <a:pt x="313756" y="406440"/>
                  </a:lnTo>
                  <a:cubicBezTo>
                    <a:pt x="319661" y="405583"/>
                    <a:pt x="322900" y="403963"/>
                    <a:pt x="320804" y="402725"/>
                  </a:cubicBezTo>
                  <a:close/>
                  <a:moveTo>
                    <a:pt x="900210" y="402631"/>
                  </a:moveTo>
                  <a:cubicBezTo>
                    <a:pt x="901543" y="403202"/>
                    <a:pt x="904496" y="405964"/>
                    <a:pt x="903067" y="407298"/>
                  </a:cubicBezTo>
                  <a:cubicBezTo>
                    <a:pt x="901734" y="408631"/>
                    <a:pt x="896495" y="410441"/>
                    <a:pt x="893447" y="409584"/>
                  </a:cubicBezTo>
                  <a:lnTo>
                    <a:pt x="892780" y="410155"/>
                  </a:lnTo>
                  <a:cubicBezTo>
                    <a:pt x="888208" y="413965"/>
                    <a:pt x="886303" y="410632"/>
                    <a:pt x="884017" y="408250"/>
                  </a:cubicBezTo>
                  <a:cubicBezTo>
                    <a:pt x="883636" y="407869"/>
                    <a:pt x="884017" y="406917"/>
                    <a:pt x="884303" y="406345"/>
                  </a:cubicBezTo>
                  <a:cubicBezTo>
                    <a:pt x="884398" y="406155"/>
                    <a:pt x="885732" y="405964"/>
                    <a:pt x="886018" y="406250"/>
                  </a:cubicBezTo>
                  <a:cubicBezTo>
                    <a:pt x="888208" y="408346"/>
                    <a:pt x="890209" y="408060"/>
                    <a:pt x="892304" y="406155"/>
                  </a:cubicBezTo>
                  <a:lnTo>
                    <a:pt x="894018" y="404440"/>
                  </a:lnTo>
                  <a:cubicBezTo>
                    <a:pt x="896019" y="402821"/>
                    <a:pt x="898781" y="402059"/>
                    <a:pt x="900210" y="402631"/>
                  </a:cubicBezTo>
                  <a:close/>
                  <a:moveTo>
                    <a:pt x="1375222" y="402250"/>
                  </a:moveTo>
                  <a:lnTo>
                    <a:pt x="1376175" y="403107"/>
                  </a:lnTo>
                  <a:lnTo>
                    <a:pt x="1379889" y="406250"/>
                  </a:lnTo>
                  <a:cubicBezTo>
                    <a:pt x="1377984" y="410346"/>
                    <a:pt x="1373984" y="413870"/>
                    <a:pt x="1370936" y="414061"/>
                  </a:cubicBezTo>
                  <a:lnTo>
                    <a:pt x="1368936" y="413680"/>
                  </a:lnTo>
                  <a:lnTo>
                    <a:pt x="1367793" y="413489"/>
                  </a:lnTo>
                  <a:cubicBezTo>
                    <a:pt x="1366745" y="412346"/>
                    <a:pt x="1367031" y="410822"/>
                    <a:pt x="1368269" y="410060"/>
                  </a:cubicBezTo>
                  <a:lnTo>
                    <a:pt x="1369603" y="409679"/>
                  </a:lnTo>
                  <a:lnTo>
                    <a:pt x="1370650" y="409298"/>
                  </a:lnTo>
                  <a:cubicBezTo>
                    <a:pt x="1372650" y="409203"/>
                    <a:pt x="1373222" y="407774"/>
                    <a:pt x="1371889" y="406060"/>
                  </a:cubicBezTo>
                  <a:lnTo>
                    <a:pt x="1371603" y="404631"/>
                  </a:lnTo>
                  <a:lnTo>
                    <a:pt x="1371317" y="403583"/>
                  </a:lnTo>
                  <a:cubicBezTo>
                    <a:pt x="1371984" y="402250"/>
                    <a:pt x="1373794" y="401678"/>
                    <a:pt x="1375222" y="402250"/>
                  </a:cubicBezTo>
                  <a:close/>
                  <a:moveTo>
                    <a:pt x="1821754" y="401868"/>
                  </a:moveTo>
                  <a:cubicBezTo>
                    <a:pt x="1822421" y="402249"/>
                    <a:pt x="1822993" y="402821"/>
                    <a:pt x="1823564" y="403297"/>
                  </a:cubicBezTo>
                  <a:lnTo>
                    <a:pt x="1824802" y="404345"/>
                  </a:lnTo>
                  <a:cubicBezTo>
                    <a:pt x="1826231" y="405488"/>
                    <a:pt x="1826707" y="407107"/>
                    <a:pt x="1826517" y="407393"/>
                  </a:cubicBezTo>
                  <a:cubicBezTo>
                    <a:pt x="1826326" y="407678"/>
                    <a:pt x="1824707" y="407202"/>
                    <a:pt x="1822897" y="406250"/>
                  </a:cubicBezTo>
                  <a:cubicBezTo>
                    <a:pt x="1821183" y="405392"/>
                    <a:pt x="1816420" y="405011"/>
                    <a:pt x="1816801" y="407583"/>
                  </a:cubicBezTo>
                  <a:cubicBezTo>
                    <a:pt x="1817182" y="410155"/>
                    <a:pt x="1809753" y="410346"/>
                    <a:pt x="1810800" y="406250"/>
                  </a:cubicBezTo>
                  <a:lnTo>
                    <a:pt x="1812039" y="402821"/>
                  </a:lnTo>
                  <a:cubicBezTo>
                    <a:pt x="1812705" y="401011"/>
                    <a:pt x="1818897" y="400439"/>
                    <a:pt x="1821754" y="401868"/>
                  </a:cubicBezTo>
                  <a:close/>
                  <a:moveTo>
                    <a:pt x="1798227" y="401582"/>
                  </a:moveTo>
                  <a:cubicBezTo>
                    <a:pt x="1799465" y="400058"/>
                    <a:pt x="1804990" y="400439"/>
                    <a:pt x="1803561" y="402249"/>
                  </a:cubicBezTo>
                  <a:cubicBezTo>
                    <a:pt x="1802132" y="404059"/>
                    <a:pt x="1808323" y="405964"/>
                    <a:pt x="1808228" y="406250"/>
                  </a:cubicBezTo>
                  <a:cubicBezTo>
                    <a:pt x="1808133" y="406535"/>
                    <a:pt x="1807371" y="408821"/>
                    <a:pt x="1806704" y="410441"/>
                  </a:cubicBezTo>
                  <a:cubicBezTo>
                    <a:pt x="1806037" y="412155"/>
                    <a:pt x="1795274" y="414632"/>
                    <a:pt x="1793750" y="413203"/>
                  </a:cubicBezTo>
                  <a:cubicBezTo>
                    <a:pt x="1792226" y="411679"/>
                    <a:pt x="1792131" y="409393"/>
                    <a:pt x="1793560" y="408059"/>
                  </a:cubicBezTo>
                  <a:cubicBezTo>
                    <a:pt x="1794988" y="406726"/>
                    <a:pt x="1800703" y="408250"/>
                    <a:pt x="1801561" y="406726"/>
                  </a:cubicBezTo>
                  <a:lnTo>
                    <a:pt x="1801085" y="406345"/>
                  </a:lnTo>
                  <a:lnTo>
                    <a:pt x="1800132" y="405488"/>
                  </a:lnTo>
                  <a:cubicBezTo>
                    <a:pt x="1797846" y="404916"/>
                    <a:pt x="1796988" y="403202"/>
                    <a:pt x="1798227" y="401582"/>
                  </a:cubicBezTo>
                  <a:close/>
                  <a:moveTo>
                    <a:pt x="290419" y="400915"/>
                  </a:moveTo>
                  <a:cubicBezTo>
                    <a:pt x="287181" y="399963"/>
                    <a:pt x="282704" y="402249"/>
                    <a:pt x="280418" y="405868"/>
                  </a:cubicBezTo>
                  <a:lnTo>
                    <a:pt x="272417" y="403582"/>
                  </a:lnTo>
                  <a:lnTo>
                    <a:pt x="268988" y="402630"/>
                  </a:lnTo>
                  <a:cubicBezTo>
                    <a:pt x="268512" y="405297"/>
                    <a:pt x="266798" y="407297"/>
                    <a:pt x="265274" y="407107"/>
                  </a:cubicBezTo>
                  <a:cubicBezTo>
                    <a:pt x="263750" y="406916"/>
                    <a:pt x="258606" y="408916"/>
                    <a:pt x="257177" y="409202"/>
                  </a:cubicBezTo>
                  <a:cubicBezTo>
                    <a:pt x="255749" y="409488"/>
                    <a:pt x="249652" y="407107"/>
                    <a:pt x="246890" y="406154"/>
                  </a:cubicBezTo>
                  <a:cubicBezTo>
                    <a:pt x="244128" y="405106"/>
                    <a:pt x="236317" y="409583"/>
                    <a:pt x="234032" y="411393"/>
                  </a:cubicBezTo>
                  <a:lnTo>
                    <a:pt x="232031" y="413107"/>
                  </a:lnTo>
                  <a:cubicBezTo>
                    <a:pt x="228888" y="415679"/>
                    <a:pt x="229174" y="415774"/>
                    <a:pt x="226792" y="413203"/>
                  </a:cubicBezTo>
                  <a:cubicBezTo>
                    <a:pt x="225268" y="411583"/>
                    <a:pt x="223649" y="409964"/>
                    <a:pt x="221744" y="408631"/>
                  </a:cubicBezTo>
                  <a:lnTo>
                    <a:pt x="220696" y="407964"/>
                  </a:lnTo>
                  <a:cubicBezTo>
                    <a:pt x="218887" y="407869"/>
                    <a:pt x="217267" y="408345"/>
                    <a:pt x="217172" y="409012"/>
                  </a:cubicBezTo>
                  <a:cubicBezTo>
                    <a:pt x="216982" y="409678"/>
                    <a:pt x="215077" y="411488"/>
                    <a:pt x="213267" y="411298"/>
                  </a:cubicBezTo>
                  <a:cubicBezTo>
                    <a:pt x="211457" y="411107"/>
                    <a:pt x="212410" y="416155"/>
                    <a:pt x="213076" y="417394"/>
                  </a:cubicBezTo>
                  <a:cubicBezTo>
                    <a:pt x="213458" y="418727"/>
                    <a:pt x="218029" y="418822"/>
                    <a:pt x="219268" y="417775"/>
                  </a:cubicBezTo>
                  <a:cubicBezTo>
                    <a:pt x="220506" y="416727"/>
                    <a:pt x="225078" y="417203"/>
                    <a:pt x="229459" y="418822"/>
                  </a:cubicBezTo>
                  <a:lnTo>
                    <a:pt x="233555" y="419965"/>
                  </a:lnTo>
                  <a:cubicBezTo>
                    <a:pt x="234317" y="420156"/>
                    <a:pt x="236413" y="419013"/>
                    <a:pt x="236889" y="418060"/>
                  </a:cubicBezTo>
                  <a:cubicBezTo>
                    <a:pt x="237556" y="416822"/>
                    <a:pt x="237270" y="416536"/>
                    <a:pt x="239651" y="416632"/>
                  </a:cubicBezTo>
                  <a:lnTo>
                    <a:pt x="245652" y="416822"/>
                  </a:lnTo>
                  <a:cubicBezTo>
                    <a:pt x="252224" y="417394"/>
                    <a:pt x="258987" y="417775"/>
                    <a:pt x="260797" y="417679"/>
                  </a:cubicBezTo>
                  <a:lnTo>
                    <a:pt x="262321" y="417203"/>
                  </a:lnTo>
                  <a:lnTo>
                    <a:pt x="266798" y="415870"/>
                  </a:lnTo>
                  <a:cubicBezTo>
                    <a:pt x="272417" y="413965"/>
                    <a:pt x="275084" y="412250"/>
                    <a:pt x="272703" y="411964"/>
                  </a:cubicBezTo>
                  <a:lnTo>
                    <a:pt x="271750" y="411298"/>
                  </a:lnTo>
                  <a:lnTo>
                    <a:pt x="270226" y="410250"/>
                  </a:lnTo>
                  <a:cubicBezTo>
                    <a:pt x="269179" y="409202"/>
                    <a:pt x="270608" y="409393"/>
                    <a:pt x="273465" y="410821"/>
                  </a:cubicBezTo>
                  <a:cubicBezTo>
                    <a:pt x="276323" y="412250"/>
                    <a:pt x="286038" y="411774"/>
                    <a:pt x="286038" y="410250"/>
                  </a:cubicBezTo>
                  <a:lnTo>
                    <a:pt x="286133" y="408916"/>
                  </a:lnTo>
                  <a:cubicBezTo>
                    <a:pt x="286228" y="407202"/>
                    <a:pt x="285562" y="404916"/>
                    <a:pt x="286705" y="404059"/>
                  </a:cubicBezTo>
                  <a:close/>
                  <a:moveTo>
                    <a:pt x="1753841" y="399487"/>
                  </a:moveTo>
                  <a:cubicBezTo>
                    <a:pt x="1756413" y="400630"/>
                    <a:pt x="1759366" y="402821"/>
                    <a:pt x="1760318" y="404345"/>
                  </a:cubicBezTo>
                  <a:lnTo>
                    <a:pt x="1760127" y="405583"/>
                  </a:lnTo>
                  <a:cubicBezTo>
                    <a:pt x="1759747" y="407393"/>
                    <a:pt x="1758604" y="409203"/>
                    <a:pt x="1757365" y="410822"/>
                  </a:cubicBezTo>
                  <a:cubicBezTo>
                    <a:pt x="1756889" y="411489"/>
                    <a:pt x="1755175" y="411870"/>
                    <a:pt x="1754127" y="411679"/>
                  </a:cubicBezTo>
                  <a:lnTo>
                    <a:pt x="1744411" y="410441"/>
                  </a:lnTo>
                  <a:cubicBezTo>
                    <a:pt x="1745459" y="414727"/>
                    <a:pt x="1746221" y="418537"/>
                    <a:pt x="1746126" y="418918"/>
                  </a:cubicBezTo>
                  <a:cubicBezTo>
                    <a:pt x="1746030" y="419299"/>
                    <a:pt x="1744507" y="420061"/>
                    <a:pt x="1742982" y="419775"/>
                  </a:cubicBezTo>
                  <a:lnTo>
                    <a:pt x="1742506" y="419109"/>
                  </a:lnTo>
                  <a:cubicBezTo>
                    <a:pt x="1741935" y="418346"/>
                    <a:pt x="1742411" y="417108"/>
                    <a:pt x="1742316" y="416061"/>
                  </a:cubicBezTo>
                  <a:lnTo>
                    <a:pt x="1741935" y="413108"/>
                  </a:lnTo>
                  <a:cubicBezTo>
                    <a:pt x="1739363" y="411774"/>
                    <a:pt x="1738125" y="409584"/>
                    <a:pt x="1739173" y="408250"/>
                  </a:cubicBezTo>
                  <a:cubicBezTo>
                    <a:pt x="1740220" y="406917"/>
                    <a:pt x="1743840" y="403297"/>
                    <a:pt x="1744125" y="404154"/>
                  </a:cubicBezTo>
                  <a:cubicBezTo>
                    <a:pt x="1744507" y="405012"/>
                    <a:pt x="1746888" y="406726"/>
                    <a:pt x="1748698" y="406250"/>
                  </a:cubicBezTo>
                  <a:lnTo>
                    <a:pt x="1750031" y="405393"/>
                  </a:lnTo>
                  <a:cubicBezTo>
                    <a:pt x="1751079" y="404726"/>
                    <a:pt x="1751936" y="403678"/>
                    <a:pt x="1752412" y="402630"/>
                  </a:cubicBezTo>
                  <a:close/>
                  <a:moveTo>
                    <a:pt x="1013081" y="399487"/>
                  </a:moveTo>
                  <a:lnTo>
                    <a:pt x="1013653" y="403868"/>
                  </a:lnTo>
                  <a:lnTo>
                    <a:pt x="1013843" y="405678"/>
                  </a:lnTo>
                  <a:cubicBezTo>
                    <a:pt x="1016510" y="408250"/>
                    <a:pt x="1016986" y="409869"/>
                    <a:pt x="1014700" y="409107"/>
                  </a:cubicBezTo>
                  <a:cubicBezTo>
                    <a:pt x="1012510" y="408345"/>
                    <a:pt x="1007652" y="403201"/>
                    <a:pt x="1007652" y="401868"/>
                  </a:cubicBezTo>
                  <a:cubicBezTo>
                    <a:pt x="1007652" y="400534"/>
                    <a:pt x="1010128" y="399391"/>
                    <a:pt x="1013081" y="399487"/>
                  </a:cubicBezTo>
                  <a:close/>
                  <a:moveTo>
                    <a:pt x="1705929" y="398534"/>
                  </a:moveTo>
                  <a:lnTo>
                    <a:pt x="1707148" y="398737"/>
                  </a:lnTo>
                  <a:lnTo>
                    <a:pt x="1702501" y="401487"/>
                  </a:lnTo>
                  <a:cubicBezTo>
                    <a:pt x="1704025" y="402915"/>
                    <a:pt x="1705549" y="401582"/>
                    <a:pt x="1705929" y="398534"/>
                  </a:cubicBezTo>
                  <a:close/>
                  <a:moveTo>
                    <a:pt x="2233996" y="396439"/>
                  </a:moveTo>
                  <a:cubicBezTo>
                    <a:pt x="2234092" y="397011"/>
                    <a:pt x="2232949" y="399773"/>
                    <a:pt x="2231234" y="400821"/>
                  </a:cubicBezTo>
                  <a:cubicBezTo>
                    <a:pt x="2229520" y="401869"/>
                    <a:pt x="2232377" y="407203"/>
                    <a:pt x="2230567" y="406727"/>
                  </a:cubicBezTo>
                  <a:lnTo>
                    <a:pt x="2228948" y="406250"/>
                  </a:lnTo>
                  <a:lnTo>
                    <a:pt x="2227519" y="405679"/>
                  </a:lnTo>
                  <a:cubicBezTo>
                    <a:pt x="2225900" y="405203"/>
                    <a:pt x="2225900" y="403393"/>
                    <a:pt x="2227519" y="401774"/>
                  </a:cubicBezTo>
                  <a:cubicBezTo>
                    <a:pt x="2229138" y="400154"/>
                    <a:pt x="2233901" y="395773"/>
                    <a:pt x="2233996" y="396439"/>
                  </a:cubicBezTo>
                  <a:close/>
                  <a:moveTo>
                    <a:pt x="1777938" y="396133"/>
                  </a:moveTo>
                  <a:lnTo>
                    <a:pt x="1778034" y="398153"/>
                  </a:lnTo>
                  <a:cubicBezTo>
                    <a:pt x="1777177" y="401392"/>
                    <a:pt x="1776129" y="402820"/>
                    <a:pt x="1775748" y="401487"/>
                  </a:cubicBezTo>
                  <a:close/>
                  <a:moveTo>
                    <a:pt x="1711549" y="395867"/>
                  </a:moveTo>
                  <a:cubicBezTo>
                    <a:pt x="1712026" y="395581"/>
                    <a:pt x="1713645" y="395867"/>
                    <a:pt x="1714121" y="396343"/>
                  </a:cubicBezTo>
                  <a:cubicBezTo>
                    <a:pt x="1716121" y="398058"/>
                    <a:pt x="1717836" y="399963"/>
                    <a:pt x="1720788" y="397105"/>
                  </a:cubicBezTo>
                  <a:cubicBezTo>
                    <a:pt x="1721074" y="396820"/>
                    <a:pt x="1723646" y="397962"/>
                    <a:pt x="1724885" y="398725"/>
                  </a:cubicBezTo>
                  <a:lnTo>
                    <a:pt x="1728027" y="400725"/>
                  </a:lnTo>
                  <a:cubicBezTo>
                    <a:pt x="1731742" y="403297"/>
                    <a:pt x="1734219" y="405963"/>
                    <a:pt x="1733457" y="406821"/>
                  </a:cubicBezTo>
                  <a:cubicBezTo>
                    <a:pt x="1732695" y="407583"/>
                    <a:pt x="1729361" y="408821"/>
                    <a:pt x="1728123" y="407202"/>
                  </a:cubicBezTo>
                  <a:cubicBezTo>
                    <a:pt x="1726789" y="405583"/>
                    <a:pt x="1722122" y="401868"/>
                    <a:pt x="1721170" y="403106"/>
                  </a:cubicBezTo>
                  <a:cubicBezTo>
                    <a:pt x="1720122" y="404344"/>
                    <a:pt x="1716979" y="406821"/>
                    <a:pt x="1716407" y="405963"/>
                  </a:cubicBezTo>
                  <a:lnTo>
                    <a:pt x="1716407" y="405202"/>
                  </a:lnTo>
                  <a:cubicBezTo>
                    <a:pt x="1716503" y="401487"/>
                    <a:pt x="1714407" y="399772"/>
                    <a:pt x="1709930" y="399201"/>
                  </a:cubicBezTo>
                  <a:lnTo>
                    <a:pt x="1707148" y="398737"/>
                  </a:lnTo>
                  <a:lnTo>
                    <a:pt x="1707168" y="398725"/>
                  </a:lnTo>
                  <a:close/>
                  <a:moveTo>
                    <a:pt x="1862712" y="395106"/>
                  </a:moveTo>
                  <a:cubicBezTo>
                    <a:pt x="1866998" y="394439"/>
                    <a:pt x="1865474" y="397487"/>
                    <a:pt x="1865951" y="399297"/>
                  </a:cubicBezTo>
                  <a:cubicBezTo>
                    <a:pt x="1866141" y="399868"/>
                    <a:pt x="1867474" y="400821"/>
                    <a:pt x="1867760" y="400725"/>
                  </a:cubicBezTo>
                  <a:lnTo>
                    <a:pt x="1868903" y="400344"/>
                  </a:lnTo>
                  <a:cubicBezTo>
                    <a:pt x="1869951" y="400535"/>
                    <a:pt x="1871475" y="401964"/>
                    <a:pt x="1872332" y="403488"/>
                  </a:cubicBezTo>
                  <a:cubicBezTo>
                    <a:pt x="1873189" y="405012"/>
                    <a:pt x="1876428" y="407583"/>
                    <a:pt x="1873475" y="410441"/>
                  </a:cubicBezTo>
                  <a:lnTo>
                    <a:pt x="1869475" y="409488"/>
                  </a:lnTo>
                  <a:lnTo>
                    <a:pt x="1867665" y="409107"/>
                  </a:lnTo>
                  <a:cubicBezTo>
                    <a:pt x="1865855" y="408631"/>
                    <a:pt x="1863188" y="409679"/>
                    <a:pt x="1861760" y="411489"/>
                  </a:cubicBezTo>
                  <a:lnTo>
                    <a:pt x="1860711" y="413203"/>
                  </a:lnTo>
                  <a:lnTo>
                    <a:pt x="1860235" y="414060"/>
                  </a:lnTo>
                  <a:cubicBezTo>
                    <a:pt x="1859664" y="416442"/>
                    <a:pt x="1858997" y="417108"/>
                    <a:pt x="1858616" y="415394"/>
                  </a:cubicBezTo>
                  <a:cubicBezTo>
                    <a:pt x="1858521" y="413584"/>
                    <a:pt x="1850615" y="411108"/>
                    <a:pt x="1849948" y="412822"/>
                  </a:cubicBezTo>
                  <a:cubicBezTo>
                    <a:pt x="1849282" y="414537"/>
                    <a:pt x="1848615" y="414918"/>
                    <a:pt x="1848520" y="413775"/>
                  </a:cubicBezTo>
                  <a:lnTo>
                    <a:pt x="1847853" y="413013"/>
                  </a:lnTo>
                  <a:lnTo>
                    <a:pt x="1844043" y="408345"/>
                  </a:lnTo>
                  <a:cubicBezTo>
                    <a:pt x="1840518" y="410917"/>
                    <a:pt x="1837756" y="413775"/>
                    <a:pt x="1837756" y="414727"/>
                  </a:cubicBezTo>
                  <a:lnTo>
                    <a:pt x="1837280" y="415013"/>
                  </a:lnTo>
                  <a:cubicBezTo>
                    <a:pt x="1836327" y="415489"/>
                    <a:pt x="1835089" y="415870"/>
                    <a:pt x="1833946" y="415870"/>
                  </a:cubicBezTo>
                  <a:cubicBezTo>
                    <a:pt x="1833470" y="415870"/>
                    <a:pt x="1832518" y="415013"/>
                    <a:pt x="1832518" y="414441"/>
                  </a:cubicBezTo>
                  <a:lnTo>
                    <a:pt x="1832327" y="412441"/>
                  </a:lnTo>
                  <a:cubicBezTo>
                    <a:pt x="1832422" y="410060"/>
                    <a:pt x="1836232" y="405583"/>
                    <a:pt x="1840900" y="402535"/>
                  </a:cubicBezTo>
                  <a:lnTo>
                    <a:pt x="1846138" y="407012"/>
                  </a:lnTo>
                  <a:cubicBezTo>
                    <a:pt x="1846329" y="407202"/>
                    <a:pt x="1848805" y="406059"/>
                    <a:pt x="1849567" y="405107"/>
                  </a:cubicBezTo>
                  <a:lnTo>
                    <a:pt x="1851186" y="403202"/>
                  </a:lnTo>
                  <a:cubicBezTo>
                    <a:pt x="1853187" y="399963"/>
                    <a:pt x="1854997" y="399011"/>
                    <a:pt x="1855282" y="401106"/>
                  </a:cubicBezTo>
                  <a:cubicBezTo>
                    <a:pt x="1855568" y="403202"/>
                    <a:pt x="1858616" y="406917"/>
                    <a:pt x="1861664" y="405774"/>
                  </a:cubicBezTo>
                  <a:lnTo>
                    <a:pt x="1860902" y="402345"/>
                  </a:lnTo>
                  <a:lnTo>
                    <a:pt x="1860711" y="401678"/>
                  </a:lnTo>
                  <a:cubicBezTo>
                    <a:pt x="1860807" y="400916"/>
                    <a:pt x="1860044" y="398154"/>
                    <a:pt x="1858997" y="395677"/>
                  </a:cubicBezTo>
                  <a:close/>
                  <a:moveTo>
                    <a:pt x="2142651" y="395010"/>
                  </a:moveTo>
                  <a:cubicBezTo>
                    <a:pt x="2148366" y="396439"/>
                    <a:pt x="2151034" y="400344"/>
                    <a:pt x="2148652" y="403487"/>
                  </a:cubicBezTo>
                  <a:lnTo>
                    <a:pt x="2143699" y="399773"/>
                  </a:lnTo>
                  <a:cubicBezTo>
                    <a:pt x="2142270" y="398725"/>
                    <a:pt x="2138841" y="398820"/>
                    <a:pt x="2136555" y="399201"/>
                  </a:cubicBezTo>
                  <a:lnTo>
                    <a:pt x="2135222" y="399487"/>
                  </a:lnTo>
                  <a:cubicBezTo>
                    <a:pt x="2133698" y="401582"/>
                    <a:pt x="2131317" y="402344"/>
                    <a:pt x="2130078" y="401106"/>
                  </a:cubicBezTo>
                  <a:cubicBezTo>
                    <a:pt x="2128840" y="399868"/>
                    <a:pt x="2129602" y="397201"/>
                    <a:pt x="2134555" y="397867"/>
                  </a:cubicBezTo>
                  <a:lnTo>
                    <a:pt x="2139413" y="396153"/>
                  </a:lnTo>
                  <a:close/>
                  <a:moveTo>
                    <a:pt x="2296004" y="394915"/>
                  </a:moveTo>
                  <a:cubicBezTo>
                    <a:pt x="2295527" y="395868"/>
                    <a:pt x="2295623" y="398535"/>
                    <a:pt x="2297147" y="398821"/>
                  </a:cubicBezTo>
                  <a:cubicBezTo>
                    <a:pt x="2298671" y="399106"/>
                    <a:pt x="2298289" y="407107"/>
                    <a:pt x="2296194" y="407107"/>
                  </a:cubicBezTo>
                  <a:cubicBezTo>
                    <a:pt x="2294004" y="407107"/>
                    <a:pt x="2291717" y="405774"/>
                    <a:pt x="2291050" y="404155"/>
                  </a:cubicBezTo>
                  <a:cubicBezTo>
                    <a:pt x="2290384" y="402535"/>
                    <a:pt x="2289907" y="397678"/>
                    <a:pt x="2291241" y="396820"/>
                  </a:cubicBezTo>
                  <a:cubicBezTo>
                    <a:pt x="2292575" y="395963"/>
                    <a:pt x="2296480" y="393963"/>
                    <a:pt x="2296004" y="394915"/>
                  </a:cubicBezTo>
                  <a:close/>
                  <a:moveTo>
                    <a:pt x="2343629" y="394534"/>
                  </a:moveTo>
                  <a:cubicBezTo>
                    <a:pt x="2345344" y="395581"/>
                    <a:pt x="2350201" y="398534"/>
                    <a:pt x="2350106" y="398725"/>
                  </a:cubicBezTo>
                  <a:cubicBezTo>
                    <a:pt x="2350011" y="398915"/>
                    <a:pt x="2347915" y="398725"/>
                    <a:pt x="2345439" y="397868"/>
                  </a:cubicBezTo>
                  <a:cubicBezTo>
                    <a:pt x="2342962" y="397010"/>
                    <a:pt x="2333247" y="399677"/>
                    <a:pt x="2331247" y="399106"/>
                  </a:cubicBezTo>
                  <a:cubicBezTo>
                    <a:pt x="2329151" y="398534"/>
                    <a:pt x="2329342" y="397296"/>
                    <a:pt x="2331628" y="396344"/>
                  </a:cubicBezTo>
                  <a:cubicBezTo>
                    <a:pt x="2333913" y="395391"/>
                    <a:pt x="2341819" y="393486"/>
                    <a:pt x="2343629" y="394534"/>
                  </a:cubicBezTo>
                  <a:close/>
                  <a:moveTo>
                    <a:pt x="2354106" y="393963"/>
                  </a:moveTo>
                  <a:cubicBezTo>
                    <a:pt x="2354678" y="393582"/>
                    <a:pt x="2365060" y="393486"/>
                    <a:pt x="2367822" y="395868"/>
                  </a:cubicBezTo>
                  <a:cubicBezTo>
                    <a:pt x="2370584" y="398249"/>
                    <a:pt x="2367441" y="399201"/>
                    <a:pt x="2360869" y="397963"/>
                  </a:cubicBezTo>
                  <a:lnTo>
                    <a:pt x="2356392" y="396915"/>
                  </a:lnTo>
                  <a:lnTo>
                    <a:pt x="2355154" y="396630"/>
                  </a:lnTo>
                  <a:cubicBezTo>
                    <a:pt x="2354011" y="395677"/>
                    <a:pt x="2353535" y="394534"/>
                    <a:pt x="2354106" y="393963"/>
                  </a:cubicBezTo>
                  <a:close/>
                  <a:moveTo>
                    <a:pt x="1777726" y="391653"/>
                  </a:moveTo>
                  <a:lnTo>
                    <a:pt x="1779177" y="393105"/>
                  </a:lnTo>
                  <a:lnTo>
                    <a:pt x="1777938" y="396133"/>
                  </a:lnTo>
                  <a:close/>
                  <a:moveTo>
                    <a:pt x="489587" y="390819"/>
                  </a:moveTo>
                  <a:cubicBezTo>
                    <a:pt x="488540" y="391581"/>
                    <a:pt x="487016" y="392724"/>
                    <a:pt x="487206" y="393486"/>
                  </a:cubicBezTo>
                  <a:lnTo>
                    <a:pt x="488158" y="397201"/>
                  </a:lnTo>
                  <a:cubicBezTo>
                    <a:pt x="484825" y="397582"/>
                    <a:pt x="484349" y="397677"/>
                    <a:pt x="487111" y="397486"/>
                  </a:cubicBezTo>
                  <a:cubicBezTo>
                    <a:pt x="489873" y="397296"/>
                    <a:pt x="496159" y="400534"/>
                    <a:pt x="496636" y="400058"/>
                  </a:cubicBezTo>
                  <a:cubicBezTo>
                    <a:pt x="497112" y="399582"/>
                    <a:pt x="495778" y="396724"/>
                    <a:pt x="493969" y="394343"/>
                  </a:cubicBezTo>
                  <a:lnTo>
                    <a:pt x="492159" y="392248"/>
                  </a:lnTo>
                  <a:cubicBezTo>
                    <a:pt x="491587" y="391581"/>
                    <a:pt x="489778" y="390628"/>
                    <a:pt x="489587" y="390819"/>
                  </a:cubicBezTo>
                  <a:close/>
                  <a:moveTo>
                    <a:pt x="1673069" y="390152"/>
                  </a:moveTo>
                  <a:cubicBezTo>
                    <a:pt x="1677736" y="390628"/>
                    <a:pt x="1682403" y="399201"/>
                    <a:pt x="1678688" y="399010"/>
                  </a:cubicBezTo>
                  <a:lnTo>
                    <a:pt x="1678308" y="398153"/>
                  </a:lnTo>
                  <a:cubicBezTo>
                    <a:pt x="1677165" y="395391"/>
                    <a:pt x="1676593" y="393391"/>
                    <a:pt x="1672783" y="395867"/>
                  </a:cubicBezTo>
                  <a:lnTo>
                    <a:pt x="1670306" y="397486"/>
                  </a:lnTo>
                  <a:cubicBezTo>
                    <a:pt x="1671164" y="399772"/>
                    <a:pt x="1672021" y="402058"/>
                    <a:pt x="1672212" y="402535"/>
                  </a:cubicBezTo>
                  <a:cubicBezTo>
                    <a:pt x="1672402" y="403011"/>
                    <a:pt x="1671259" y="403868"/>
                    <a:pt x="1669354" y="403201"/>
                  </a:cubicBezTo>
                  <a:lnTo>
                    <a:pt x="1668021" y="402439"/>
                  </a:lnTo>
                  <a:lnTo>
                    <a:pt x="1664687" y="400534"/>
                  </a:lnTo>
                  <a:cubicBezTo>
                    <a:pt x="1666115" y="398058"/>
                    <a:pt x="1667068" y="394153"/>
                    <a:pt x="1666115" y="392438"/>
                  </a:cubicBezTo>
                  <a:cubicBezTo>
                    <a:pt x="1665258" y="390724"/>
                    <a:pt x="1668307" y="389676"/>
                    <a:pt x="1673069" y="390152"/>
                  </a:cubicBezTo>
                  <a:close/>
                  <a:moveTo>
                    <a:pt x="2087215" y="389581"/>
                  </a:moveTo>
                  <a:cubicBezTo>
                    <a:pt x="2087978" y="388152"/>
                    <a:pt x="2097883" y="391962"/>
                    <a:pt x="2100074" y="392343"/>
                  </a:cubicBezTo>
                  <a:cubicBezTo>
                    <a:pt x="2102265" y="392724"/>
                    <a:pt x="2103027" y="393677"/>
                    <a:pt x="2101884" y="394534"/>
                  </a:cubicBezTo>
                  <a:cubicBezTo>
                    <a:pt x="2100741" y="395296"/>
                    <a:pt x="2093788" y="393677"/>
                    <a:pt x="2092073" y="393296"/>
                  </a:cubicBezTo>
                  <a:cubicBezTo>
                    <a:pt x="2090359" y="393010"/>
                    <a:pt x="2086453" y="391010"/>
                    <a:pt x="2087215" y="389581"/>
                  </a:cubicBezTo>
                  <a:close/>
                  <a:moveTo>
                    <a:pt x="462822" y="389295"/>
                  </a:moveTo>
                  <a:cubicBezTo>
                    <a:pt x="461108" y="389009"/>
                    <a:pt x="459488" y="389390"/>
                    <a:pt x="459202" y="390152"/>
                  </a:cubicBezTo>
                  <a:cubicBezTo>
                    <a:pt x="458917" y="390914"/>
                    <a:pt x="460250" y="395010"/>
                    <a:pt x="461393" y="398439"/>
                  </a:cubicBezTo>
                  <a:lnTo>
                    <a:pt x="456154" y="400249"/>
                  </a:lnTo>
                  <a:lnTo>
                    <a:pt x="454726" y="400725"/>
                  </a:lnTo>
                  <a:cubicBezTo>
                    <a:pt x="453392" y="403678"/>
                    <a:pt x="453487" y="405202"/>
                    <a:pt x="454821" y="404059"/>
                  </a:cubicBezTo>
                  <a:cubicBezTo>
                    <a:pt x="456250" y="403011"/>
                    <a:pt x="462346" y="403201"/>
                    <a:pt x="463393" y="403963"/>
                  </a:cubicBezTo>
                  <a:cubicBezTo>
                    <a:pt x="464346" y="404725"/>
                    <a:pt x="466156" y="404535"/>
                    <a:pt x="467394" y="403582"/>
                  </a:cubicBezTo>
                  <a:lnTo>
                    <a:pt x="472347" y="402916"/>
                  </a:lnTo>
                  <a:cubicBezTo>
                    <a:pt x="472918" y="402820"/>
                    <a:pt x="473776" y="402439"/>
                    <a:pt x="473966" y="402058"/>
                  </a:cubicBezTo>
                  <a:cubicBezTo>
                    <a:pt x="474252" y="401487"/>
                    <a:pt x="474252" y="400249"/>
                    <a:pt x="473871" y="400153"/>
                  </a:cubicBezTo>
                  <a:lnTo>
                    <a:pt x="470633" y="398629"/>
                  </a:lnTo>
                  <a:cubicBezTo>
                    <a:pt x="466823" y="397105"/>
                    <a:pt x="465299" y="394057"/>
                    <a:pt x="467203" y="391771"/>
                  </a:cubicBezTo>
                  <a:lnTo>
                    <a:pt x="464060" y="389962"/>
                  </a:lnTo>
                  <a:close/>
                  <a:moveTo>
                    <a:pt x="1095568" y="388533"/>
                  </a:moveTo>
                  <a:cubicBezTo>
                    <a:pt x="1096902" y="389771"/>
                    <a:pt x="1099759" y="393867"/>
                    <a:pt x="1101093" y="395010"/>
                  </a:cubicBezTo>
                  <a:cubicBezTo>
                    <a:pt x="1102426" y="396248"/>
                    <a:pt x="1101569" y="395677"/>
                    <a:pt x="1099092" y="393867"/>
                  </a:cubicBezTo>
                  <a:cubicBezTo>
                    <a:pt x="1096616" y="392057"/>
                    <a:pt x="1088329" y="392057"/>
                    <a:pt x="1088234" y="391486"/>
                  </a:cubicBezTo>
                  <a:cubicBezTo>
                    <a:pt x="1088044" y="391009"/>
                    <a:pt x="1089377" y="389200"/>
                    <a:pt x="1091568" y="388724"/>
                  </a:cubicBezTo>
                  <a:lnTo>
                    <a:pt x="1093568" y="388628"/>
                  </a:lnTo>
                  <a:close/>
                  <a:moveTo>
                    <a:pt x="1774129" y="388057"/>
                  </a:moveTo>
                  <a:cubicBezTo>
                    <a:pt x="1775891" y="387724"/>
                    <a:pt x="1777082" y="389438"/>
                    <a:pt x="1777725" y="391641"/>
                  </a:cubicBezTo>
                  <a:lnTo>
                    <a:pt x="1777726" y="391653"/>
                  </a:lnTo>
                  <a:lnTo>
                    <a:pt x="1777653" y="391581"/>
                  </a:lnTo>
                  <a:close/>
                  <a:moveTo>
                    <a:pt x="10385" y="383675"/>
                  </a:moveTo>
                  <a:cubicBezTo>
                    <a:pt x="10290" y="381770"/>
                    <a:pt x="15624" y="381770"/>
                    <a:pt x="18577" y="384247"/>
                  </a:cubicBezTo>
                  <a:lnTo>
                    <a:pt x="19624" y="385104"/>
                  </a:lnTo>
                  <a:cubicBezTo>
                    <a:pt x="20005" y="386533"/>
                    <a:pt x="19338" y="387485"/>
                    <a:pt x="18005" y="387104"/>
                  </a:cubicBezTo>
                  <a:lnTo>
                    <a:pt x="16767" y="386914"/>
                  </a:lnTo>
                  <a:cubicBezTo>
                    <a:pt x="14481" y="386438"/>
                    <a:pt x="13052" y="386723"/>
                    <a:pt x="12576" y="389105"/>
                  </a:cubicBezTo>
                  <a:lnTo>
                    <a:pt x="12004" y="391867"/>
                  </a:lnTo>
                  <a:cubicBezTo>
                    <a:pt x="7432" y="393581"/>
                    <a:pt x="3241" y="394439"/>
                    <a:pt x="2574" y="393867"/>
                  </a:cubicBezTo>
                  <a:lnTo>
                    <a:pt x="2479" y="393296"/>
                  </a:lnTo>
                  <a:cubicBezTo>
                    <a:pt x="2384" y="392724"/>
                    <a:pt x="2574" y="391581"/>
                    <a:pt x="2955" y="391486"/>
                  </a:cubicBezTo>
                  <a:cubicBezTo>
                    <a:pt x="7718" y="390248"/>
                    <a:pt x="10766" y="388438"/>
                    <a:pt x="10385" y="383675"/>
                  </a:cubicBezTo>
                  <a:close/>
                  <a:moveTo>
                    <a:pt x="675896" y="378627"/>
                  </a:moveTo>
                  <a:lnTo>
                    <a:pt x="673039" y="379484"/>
                  </a:lnTo>
                  <a:cubicBezTo>
                    <a:pt x="672658" y="382342"/>
                    <a:pt x="671419" y="385580"/>
                    <a:pt x="670372" y="386818"/>
                  </a:cubicBezTo>
                  <a:lnTo>
                    <a:pt x="669991" y="388057"/>
                  </a:lnTo>
                  <a:cubicBezTo>
                    <a:pt x="669800" y="388819"/>
                    <a:pt x="670562" y="390247"/>
                    <a:pt x="671324" y="390533"/>
                  </a:cubicBezTo>
                  <a:lnTo>
                    <a:pt x="672182" y="390819"/>
                  </a:lnTo>
                  <a:cubicBezTo>
                    <a:pt x="673610" y="390343"/>
                    <a:pt x="676849" y="386342"/>
                    <a:pt x="677516" y="384723"/>
                  </a:cubicBezTo>
                  <a:cubicBezTo>
                    <a:pt x="678277" y="383104"/>
                    <a:pt x="679611" y="383104"/>
                    <a:pt x="680564" y="384532"/>
                  </a:cubicBezTo>
                  <a:cubicBezTo>
                    <a:pt x="681516" y="385961"/>
                    <a:pt x="686945" y="386818"/>
                    <a:pt x="684469" y="385009"/>
                  </a:cubicBezTo>
                  <a:lnTo>
                    <a:pt x="683231" y="383485"/>
                  </a:lnTo>
                  <a:cubicBezTo>
                    <a:pt x="682564" y="382627"/>
                    <a:pt x="688088" y="380532"/>
                    <a:pt x="682278" y="380056"/>
                  </a:cubicBezTo>
                  <a:cubicBezTo>
                    <a:pt x="680087" y="379865"/>
                    <a:pt x="677611" y="378151"/>
                    <a:pt x="675896" y="378627"/>
                  </a:cubicBezTo>
                  <a:close/>
                  <a:moveTo>
                    <a:pt x="1291116" y="374912"/>
                  </a:moveTo>
                  <a:cubicBezTo>
                    <a:pt x="1292259" y="376055"/>
                    <a:pt x="1291116" y="382532"/>
                    <a:pt x="1288068" y="387009"/>
                  </a:cubicBezTo>
                  <a:lnTo>
                    <a:pt x="1283020" y="386438"/>
                  </a:lnTo>
                  <a:cubicBezTo>
                    <a:pt x="1282258" y="386342"/>
                    <a:pt x="1281115" y="385771"/>
                    <a:pt x="1281115" y="385390"/>
                  </a:cubicBezTo>
                  <a:cubicBezTo>
                    <a:pt x="1281115" y="384437"/>
                    <a:pt x="1281401" y="382723"/>
                    <a:pt x="1281877" y="382723"/>
                  </a:cubicBezTo>
                  <a:cubicBezTo>
                    <a:pt x="1287592" y="381961"/>
                    <a:pt x="1289211" y="379770"/>
                    <a:pt x="1286259" y="375579"/>
                  </a:cubicBezTo>
                  <a:lnTo>
                    <a:pt x="1285973" y="375389"/>
                  </a:lnTo>
                  <a:cubicBezTo>
                    <a:pt x="1287592" y="374055"/>
                    <a:pt x="1289973" y="373865"/>
                    <a:pt x="1291116" y="374912"/>
                  </a:cubicBezTo>
                  <a:close/>
                  <a:moveTo>
                    <a:pt x="727141" y="374245"/>
                  </a:moveTo>
                  <a:cubicBezTo>
                    <a:pt x="727045" y="375865"/>
                    <a:pt x="732951" y="384723"/>
                    <a:pt x="732570" y="388342"/>
                  </a:cubicBezTo>
                  <a:cubicBezTo>
                    <a:pt x="732189" y="391962"/>
                    <a:pt x="735427" y="395010"/>
                    <a:pt x="739714" y="395105"/>
                  </a:cubicBezTo>
                  <a:lnTo>
                    <a:pt x="743048" y="394819"/>
                  </a:lnTo>
                  <a:lnTo>
                    <a:pt x="743619" y="394724"/>
                  </a:lnTo>
                  <a:cubicBezTo>
                    <a:pt x="744000" y="393010"/>
                    <a:pt x="743143" y="391390"/>
                    <a:pt x="741619" y="391295"/>
                  </a:cubicBezTo>
                  <a:lnTo>
                    <a:pt x="741047" y="390628"/>
                  </a:lnTo>
                  <a:lnTo>
                    <a:pt x="740285" y="389771"/>
                  </a:lnTo>
                  <a:cubicBezTo>
                    <a:pt x="740095" y="388342"/>
                    <a:pt x="741333" y="387104"/>
                    <a:pt x="742952" y="387009"/>
                  </a:cubicBezTo>
                  <a:lnTo>
                    <a:pt x="744286" y="387390"/>
                  </a:lnTo>
                  <a:cubicBezTo>
                    <a:pt x="745334" y="387676"/>
                    <a:pt x="746762" y="388723"/>
                    <a:pt x="746953" y="389485"/>
                  </a:cubicBezTo>
                  <a:lnTo>
                    <a:pt x="747429" y="391676"/>
                  </a:lnTo>
                  <a:cubicBezTo>
                    <a:pt x="749620" y="392057"/>
                    <a:pt x="751620" y="391676"/>
                    <a:pt x="751906" y="390819"/>
                  </a:cubicBezTo>
                  <a:cubicBezTo>
                    <a:pt x="752287" y="389962"/>
                    <a:pt x="751715" y="386247"/>
                    <a:pt x="751049" y="384532"/>
                  </a:cubicBezTo>
                  <a:lnTo>
                    <a:pt x="749715" y="383389"/>
                  </a:lnTo>
                  <a:cubicBezTo>
                    <a:pt x="748858" y="382723"/>
                    <a:pt x="746858" y="382532"/>
                    <a:pt x="745524" y="382723"/>
                  </a:cubicBezTo>
                  <a:lnTo>
                    <a:pt x="740571" y="383389"/>
                  </a:lnTo>
                  <a:cubicBezTo>
                    <a:pt x="741238" y="381199"/>
                    <a:pt x="741714" y="379008"/>
                    <a:pt x="741714" y="378436"/>
                  </a:cubicBezTo>
                  <a:cubicBezTo>
                    <a:pt x="741714" y="377960"/>
                    <a:pt x="740095" y="376436"/>
                    <a:pt x="738285" y="376246"/>
                  </a:cubicBezTo>
                  <a:lnTo>
                    <a:pt x="737237" y="376817"/>
                  </a:lnTo>
                  <a:cubicBezTo>
                    <a:pt x="733903" y="378817"/>
                    <a:pt x="731999" y="379008"/>
                    <a:pt x="731617" y="375007"/>
                  </a:cubicBezTo>
                  <a:cubicBezTo>
                    <a:pt x="731522" y="374626"/>
                    <a:pt x="728950" y="374245"/>
                    <a:pt x="727522" y="374245"/>
                  </a:cubicBezTo>
                  <a:close/>
                  <a:moveTo>
                    <a:pt x="477659" y="372641"/>
                  </a:moveTo>
                  <a:lnTo>
                    <a:pt x="477586" y="373769"/>
                  </a:lnTo>
                  <a:lnTo>
                    <a:pt x="476537" y="372797"/>
                  </a:lnTo>
                  <a:close/>
                  <a:moveTo>
                    <a:pt x="752192" y="371102"/>
                  </a:moveTo>
                  <a:lnTo>
                    <a:pt x="748762" y="371864"/>
                  </a:lnTo>
                  <a:cubicBezTo>
                    <a:pt x="746762" y="372340"/>
                    <a:pt x="746667" y="375674"/>
                    <a:pt x="748572" y="375769"/>
                  </a:cubicBezTo>
                  <a:cubicBezTo>
                    <a:pt x="752382" y="375960"/>
                    <a:pt x="752096" y="377484"/>
                    <a:pt x="752573" y="379675"/>
                  </a:cubicBezTo>
                  <a:lnTo>
                    <a:pt x="752953" y="381389"/>
                  </a:lnTo>
                  <a:cubicBezTo>
                    <a:pt x="754573" y="383104"/>
                    <a:pt x="756668" y="383104"/>
                    <a:pt x="757525" y="381484"/>
                  </a:cubicBezTo>
                  <a:lnTo>
                    <a:pt x="756764" y="380722"/>
                  </a:lnTo>
                  <a:cubicBezTo>
                    <a:pt x="755430" y="379484"/>
                    <a:pt x="754859" y="378817"/>
                    <a:pt x="756764" y="377674"/>
                  </a:cubicBezTo>
                  <a:cubicBezTo>
                    <a:pt x="758097" y="376817"/>
                    <a:pt x="759621" y="375865"/>
                    <a:pt x="760097" y="374626"/>
                  </a:cubicBezTo>
                  <a:lnTo>
                    <a:pt x="760669" y="373293"/>
                  </a:lnTo>
                  <a:cubicBezTo>
                    <a:pt x="760478" y="371388"/>
                    <a:pt x="756573" y="370435"/>
                    <a:pt x="752192" y="371102"/>
                  </a:cubicBezTo>
                  <a:close/>
                  <a:moveTo>
                    <a:pt x="1721462" y="370503"/>
                  </a:moveTo>
                  <a:lnTo>
                    <a:pt x="1723742" y="370912"/>
                  </a:lnTo>
                  <a:cubicBezTo>
                    <a:pt x="1725457" y="370531"/>
                    <a:pt x="1724409" y="370436"/>
                    <a:pt x="1721456" y="370721"/>
                  </a:cubicBezTo>
                  <a:close/>
                  <a:moveTo>
                    <a:pt x="1505429" y="370055"/>
                  </a:moveTo>
                  <a:cubicBezTo>
                    <a:pt x="1506477" y="369960"/>
                    <a:pt x="1507620" y="378056"/>
                    <a:pt x="1504381" y="379770"/>
                  </a:cubicBezTo>
                  <a:cubicBezTo>
                    <a:pt x="1501143" y="381485"/>
                    <a:pt x="1499619" y="381009"/>
                    <a:pt x="1500857" y="378723"/>
                  </a:cubicBezTo>
                  <a:cubicBezTo>
                    <a:pt x="1502095" y="376437"/>
                    <a:pt x="1504476" y="370150"/>
                    <a:pt x="1505429" y="370055"/>
                  </a:cubicBezTo>
                  <a:close/>
                  <a:moveTo>
                    <a:pt x="1534290" y="369864"/>
                  </a:moveTo>
                  <a:cubicBezTo>
                    <a:pt x="1534861" y="369864"/>
                    <a:pt x="1535719" y="371197"/>
                    <a:pt x="1536099" y="371959"/>
                  </a:cubicBezTo>
                  <a:cubicBezTo>
                    <a:pt x="1536290" y="372436"/>
                    <a:pt x="1535528" y="373579"/>
                    <a:pt x="1535242" y="373579"/>
                  </a:cubicBezTo>
                  <a:cubicBezTo>
                    <a:pt x="1530289" y="373388"/>
                    <a:pt x="1527622" y="374912"/>
                    <a:pt x="1528098" y="379294"/>
                  </a:cubicBezTo>
                  <a:cubicBezTo>
                    <a:pt x="1528098" y="379484"/>
                    <a:pt x="1525241" y="380151"/>
                    <a:pt x="1523622" y="380151"/>
                  </a:cubicBezTo>
                  <a:lnTo>
                    <a:pt x="1519716" y="380151"/>
                  </a:lnTo>
                  <a:cubicBezTo>
                    <a:pt x="1521050" y="378722"/>
                    <a:pt x="1520574" y="374341"/>
                    <a:pt x="1519336" y="373102"/>
                  </a:cubicBezTo>
                  <a:cubicBezTo>
                    <a:pt x="1518097" y="371864"/>
                    <a:pt x="1520669" y="370912"/>
                    <a:pt x="1525146" y="370912"/>
                  </a:cubicBezTo>
                  <a:lnTo>
                    <a:pt x="1528384" y="370721"/>
                  </a:lnTo>
                  <a:cubicBezTo>
                    <a:pt x="1530384" y="370626"/>
                    <a:pt x="1532289" y="369864"/>
                    <a:pt x="1534290" y="369864"/>
                  </a:cubicBezTo>
                  <a:close/>
                  <a:moveTo>
                    <a:pt x="471490" y="369578"/>
                  </a:moveTo>
                  <a:cubicBezTo>
                    <a:pt x="471966" y="369388"/>
                    <a:pt x="473204" y="369769"/>
                    <a:pt x="473681" y="370150"/>
                  </a:cubicBezTo>
                  <a:lnTo>
                    <a:pt x="476537" y="372797"/>
                  </a:lnTo>
                  <a:lnTo>
                    <a:pt x="470918" y="373579"/>
                  </a:lnTo>
                  <a:cubicBezTo>
                    <a:pt x="470347" y="373579"/>
                    <a:pt x="469204" y="372055"/>
                    <a:pt x="469299" y="371388"/>
                  </a:cubicBezTo>
                  <a:cubicBezTo>
                    <a:pt x="469394" y="370721"/>
                    <a:pt x="470633" y="369959"/>
                    <a:pt x="471490" y="369578"/>
                  </a:cubicBezTo>
                  <a:close/>
                  <a:moveTo>
                    <a:pt x="1136335" y="369197"/>
                  </a:moveTo>
                  <a:cubicBezTo>
                    <a:pt x="1133668" y="370435"/>
                    <a:pt x="1132810" y="372055"/>
                    <a:pt x="1134430" y="372912"/>
                  </a:cubicBezTo>
                  <a:cubicBezTo>
                    <a:pt x="1136144" y="373769"/>
                    <a:pt x="1140050" y="375579"/>
                    <a:pt x="1139573" y="375198"/>
                  </a:cubicBezTo>
                  <a:cubicBezTo>
                    <a:pt x="1139002" y="374817"/>
                    <a:pt x="1139002" y="373198"/>
                    <a:pt x="1140621" y="372626"/>
                  </a:cubicBezTo>
                  <a:cubicBezTo>
                    <a:pt x="1142335" y="372055"/>
                    <a:pt x="1139002" y="367959"/>
                    <a:pt x="1136335" y="369197"/>
                  </a:cubicBezTo>
                  <a:close/>
                  <a:moveTo>
                    <a:pt x="28196" y="365578"/>
                  </a:moveTo>
                  <a:cubicBezTo>
                    <a:pt x="30196" y="364911"/>
                    <a:pt x="31530" y="369388"/>
                    <a:pt x="34197" y="366054"/>
                  </a:cubicBezTo>
                  <a:lnTo>
                    <a:pt x="34483" y="365673"/>
                  </a:lnTo>
                  <a:cubicBezTo>
                    <a:pt x="36674" y="366149"/>
                    <a:pt x="37817" y="367959"/>
                    <a:pt x="37054" y="369578"/>
                  </a:cubicBezTo>
                  <a:lnTo>
                    <a:pt x="36293" y="369578"/>
                  </a:lnTo>
                  <a:lnTo>
                    <a:pt x="30387" y="369769"/>
                  </a:lnTo>
                  <a:cubicBezTo>
                    <a:pt x="31054" y="373293"/>
                    <a:pt x="31816" y="374436"/>
                    <a:pt x="31911" y="372436"/>
                  </a:cubicBezTo>
                  <a:cubicBezTo>
                    <a:pt x="32006" y="370436"/>
                    <a:pt x="26006" y="368150"/>
                    <a:pt x="25815" y="367102"/>
                  </a:cubicBezTo>
                  <a:lnTo>
                    <a:pt x="26101" y="366245"/>
                  </a:lnTo>
                  <a:cubicBezTo>
                    <a:pt x="26196" y="365864"/>
                    <a:pt x="27434" y="365768"/>
                    <a:pt x="28196" y="365578"/>
                  </a:cubicBezTo>
                  <a:close/>
                  <a:moveTo>
                    <a:pt x="1682308" y="364530"/>
                  </a:moveTo>
                  <a:cubicBezTo>
                    <a:pt x="1680117" y="362625"/>
                    <a:pt x="1680689" y="362815"/>
                    <a:pt x="1683355" y="365101"/>
                  </a:cubicBezTo>
                  <a:cubicBezTo>
                    <a:pt x="1686118" y="367387"/>
                    <a:pt x="1692024" y="373483"/>
                    <a:pt x="1690214" y="373483"/>
                  </a:cubicBezTo>
                  <a:cubicBezTo>
                    <a:pt x="1688404" y="373483"/>
                    <a:pt x="1684404" y="366530"/>
                    <a:pt x="1682308" y="364530"/>
                  </a:cubicBezTo>
                  <a:close/>
                  <a:moveTo>
                    <a:pt x="1902717" y="363578"/>
                  </a:moveTo>
                  <a:cubicBezTo>
                    <a:pt x="1907289" y="363102"/>
                    <a:pt x="1919576" y="365769"/>
                    <a:pt x="1916909" y="367388"/>
                  </a:cubicBezTo>
                  <a:cubicBezTo>
                    <a:pt x="1914242" y="369007"/>
                    <a:pt x="1905765" y="366150"/>
                    <a:pt x="1904812" y="366150"/>
                  </a:cubicBezTo>
                  <a:cubicBezTo>
                    <a:pt x="1903955" y="365959"/>
                    <a:pt x="1897192" y="368531"/>
                    <a:pt x="1896145" y="367102"/>
                  </a:cubicBezTo>
                  <a:cubicBezTo>
                    <a:pt x="1895192" y="365674"/>
                    <a:pt x="1898145" y="364150"/>
                    <a:pt x="1902717" y="363578"/>
                  </a:cubicBezTo>
                  <a:close/>
                  <a:moveTo>
                    <a:pt x="1718503" y="363292"/>
                  </a:moveTo>
                  <a:lnTo>
                    <a:pt x="1720313" y="363673"/>
                  </a:lnTo>
                  <a:cubicBezTo>
                    <a:pt x="1721075" y="363768"/>
                    <a:pt x="1721551" y="365959"/>
                    <a:pt x="1721551" y="367197"/>
                  </a:cubicBezTo>
                  <a:lnTo>
                    <a:pt x="1721462" y="370503"/>
                  </a:lnTo>
                  <a:lnTo>
                    <a:pt x="1713645" y="369102"/>
                  </a:lnTo>
                  <a:cubicBezTo>
                    <a:pt x="1712884" y="369960"/>
                    <a:pt x="1709454" y="371579"/>
                    <a:pt x="1708502" y="369769"/>
                  </a:cubicBezTo>
                  <a:lnTo>
                    <a:pt x="1708883" y="369388"/>
                  </a:lnTo>
                  <a:lnTo>
                    <a:pt x="1710502" y="367483"/>
                  </a:lnTo>
                  <a:cubicBezTo>
                    <a:pt x="1712693" y="365673"/>
                    <a:pt x="1716313" y="363768"/>
                    <a:pt x="1718503" y="363292"/>
                  </a:cubicBezTo>
                  <a:close/>
                  <a:moveTo>
                    <a:pt x="1818230" y="361863"/>
                  </a:moveTo>
                  <a:cubicBezTo>
                    <a:pt x="1821373" y="363768"/>
                    <a:pt x="1819754" y="369293"/>
                    <a:pt x="1817563" y="366530"/>
                  </a:cubicBezTo>
                  <a:lnTo>
                    <a:pt x="1814896" y="365864"/>
                  </a:lnTo>
                  <a:lnTo>
                    <a:pt x="1809181" y="364244"/>
                  </a:lnTo>
                  <a:cubicBezTo>
                    <a:pt x="1810991" y="361006"/>
                    <a:pt x="1815086" y="359958"/>
                    <a:pt x="1818230" y="361863"/>
                  </a:cubicBezTo>
                  <a:close/>
                  <a:moveTo>
                    <a:pt x="2328865" y="359196"/>
                  </a:moveTo>
                  <a:lnTo>
                    <a:pt x="2329246" y="359291"/>
                  </a:lnTo>
                  <a:lnTo>
                    <a:pt x="2333913" y="360720"/>
                  </a:lnTo>
                  <a:cubicBezTo>
                    <a:pt x="2339248" y="362435"/>
                    <a:pt x="2342772" y="364530"/>
                    <a:pt x="2341915" y="365292"/>
                  </a:cubicBezTo>
                  <a:cubicBezTo>
                    <a:pt x="2341057" y="365959"/>
                    <a:pt x="2336485" y="365673"/>
                    <a:pt x="2335533" y="364911"/>
                  </a:cubicBezTo>
                  <a:cubicBezTo>
                    <a:pt x="2334580" y="364149"/>
                    <a:pt x="2332961" y="364340"/>
                    <a:pt x="2331913" y="365292"/>
                  </a:cubicBezTo>
                  <a:lnTo>
                    <a:pt x="2330866" y="365482"/>
                  </a:lnTo>
                  <a:lnTo>
                    <a:pt x="2328961" y="365768"/>
                  </a:lnTo>
                  <a:cubicBezTo>
                    <a:pt x="2325150" y="365673"/>
                    <a:pt x="2323436" y="365006"/>
                    <a:pt x="2325150" y="364340"/>
                  </a:cubicBezTo>
                  <a:cubicBezTo>
                    <a:pt x="2326770" y="363673"/>
                    <a:pt x="2329532" y="362149"/>
                    <a:pt x="2329056" y="361768"/>
                  </a:cubicBezTo>
                  <a:cubicBezTo>
                    <a:pt x="2328579" y="361387"/>
                    <a:pt x="2328008" y="359768"/>
                    <a:pt x="2328865" y="359196"/>
                  </a:cubicBezTo>
                  <a:close/>
                  <a:moveTo>
                    <a:pt x="225554" y="358910"/>
                  </a:moveTo>
                  <a:cubicBezTo>
                    <a:pt x="220411" y="358434"/>
                    <a:pt x="221744" y="362815"/>
                    <a:pt x="219553" y="364435"/>
                  </a:cubicBezTo>
                  <a:cubicBezTo>
                    <a:pt x="218601" y="365101"/>
                    <a:pt x="219363" y="369292"/>
                    <a:pt x="220411" y="369578"/>
                  </a:cubicBezTo>
                  <a:cubicBezTo>
                    <a:pt x="224221" y="370721"/>
                    <a:pt x="223744" y="368054"/>
                    <a:pt x="224221" y="365959"/>
                  </a:cubicBezTo>
                  <a:cubicBezTo>
                    <a:pt x="224602" y="364435"/>
                    <a:pt x="226126" y="363101"/>
                    <a:pt x="227459" y="361863"/>
                  </a:cubicBezTo>
                  <a:lnTo>
                    <a:pt x="230317" y="359005"/>
                  </a:lnTo>
                  <a:cubicBezTo>
                    <a:pt x="228698" y="355862"/>
                    <a:pt x="226697" y="355767"/>
                    <a:pt x="225935" y="358910"/>
                  </a:cubicBezTo>
                  <a:close/>
                  <a:moveTo>
                    <a:pt x="1021082" y="358720"/>
                  </a:moveTo>
                  <a:cubicBezTo>
                    <a:pt x="1020320" y="357672"/>
                    <a:pt x="1017177" y="359386"/>
                    <a:pt x="1014129" y="362530"/>
                  </a:cubicBezTo>
                  <a:lnTo>
                    <a:pt x="1009462" y="361291"/>
                  </a:lnTo>
                  <a:cubicBezTo>
                    <a:pt x="1007652" y="360815"/>
                    <a:pt x="1005937" y="359863"/>
                    <a:pt x="1004033" y="359482"/>
                  </a:cubicBezTo>
                  <a:cubicBezTo>
                    <a:pt x="1002985" y="359291"/>
                    <a:pt x="1000794" y="359577"/>
                    <a:pt x="1000794" y="359767"/>
                  </a:cubicBezTo>
                  <a:cubicBezTo>
                    <a:pt x="1000603" y="360910"/>
                    <a:pt x="1000699" y="362244"/>
                    <a:pt x="1001270" y="363292"/>
                  </a:cubicBezTo>
                  <a:cubicBezTo>
                    <a:pt x="1001746" y="364149"/>
                    <a:pt x="1002890" y="365387"/>
                    <a:pt x="1003842" y="365387"/>
                  </a:cubicBezTo>
                  <a:lnTo>
                    <a:pt x="1008033" y="365768"/>
                  </a:lnTo>
                  <a:cubicBezTo>
                    <a:pt x="1011367" y="367959"/>
                    <a:pt x="1015367" y="370054"/>
                    <a:pt x="1016891" y="370435"/>
                  </a:cubicBezTo>
                  <a:cubicBezTo>
                    <a:pt x="1018415" y="370816"/>
                    <a:pt x="1019844" y="366911"/>
                    <a:pt x="1018987" y="365387"/>
                  </a:cubicBezTo>
                  <a:lnTo>
                    <a:pt x="1016701" y="365387"/>
                  </a:lnTo>
                  <a:lnTo>
                    <a:pt x="1016415" y="365387"/>
                  </a:lnTo>
                  <a:cubicBezTo>
                    <a:pt x="1016129" y="364530"/>
                    <a:pt x="1016891" y="363673"/>
                    <a:pt x="1018225" y="363577"/>
                  </a:cubicBezTo>
                  <a:cubicBezTo>
                    <a:pt x="1019463" y="363482"/>
                    <a:pt x="1021749" y="359863"/>
                    <a:pt x="1021082" y="358720"/>
                  </a:cubicBezTo>
                  <a:close/>
                  <a:moveTo>
                    <a:pt x="2163416" y="357577"/>
                  </a:moveTo>
                  <a:lnTo>
                    <a:pt x="2164178" y="357768"/>
                  </a:lnTo>
                  <a:lnTo>
                    <a:pt x="2169988" y="359292"/>
                  </a:lnTo>
                  <a:cubicBezTo>
                    <a:pt x="2169321" y="363959"/>
                    <a:pt x="2166178" y="366912"/>
                    <a:pt x="2162844" y="365864"/>
                  </a:cubicBezTo>
                  <a:lnTo>
                    <a:pt x="2159606" y="365578"/>
                  </a:lnTo>
                  <a:lnTo>
                    <a:pt x="2157606" y="365388"/>
                  </a:lnTo>
                  <a:cubicBezTo>
                    <a:pt x="2154272" y="365483"/>
                    <a:pt x="2149509" y="366054"/>
                    <a:pt x="2146938" y="366626"/>
                  </a:cubicBezTo>
                  <a:lnTo>
                    <a:pt x="2144557" y="365578"/>
                  </a:lnTo>
                  <a:lnTo>
                    <a:pt x="2142080" y="364530"/>
                  </a:lnTo>
                  <a:cubicBezTo>
                    <a:pt x="2137889" y="363102"/>
                    <a:pt x="2138746" y="360435"/>
                    <a:pt x="2144080" y="358815"/>
                  </a:cubicBezTo>
                  <a:lnTo>
                    <a:pt x="2149319" y="360054"/>
                  </a:lnTo>
                  <a:lnTo>
                    <a:pt x="2153605" y="361101"/>
                  </a:lnTo>
                  <a:cubicBezTo>
                    <a:pt x="2158177" y="359006"/>
                    <a:pt x="2162654" y="357387"/>
                    <a:pt x="2163416" y="357577"/>
                  </a:cubicBezTo>
                  <a:close/>
                  <a:moveTo>
                    <a:pt x="1778415" y="357006"/>
                  </a:moveTo>
                  <a:cubicBezTo>
                    <a:pt x="1779558" y="357577"/>
                    <a:pt x="1781844" y="359196"/>
                    <a:pt x="1782987" y="359673"/>
                  </a:cubicBezTo>
                  <a:cubicBezTo>
                    <a:pt x="1784130" y="360054"/>
                    <a:pt x="1788797" y="365864"/>
                    <a:pt x="1786035" y="367674"/>
                  </a:cubicBezTo>
                  <a:cubicBezTo>
                    <a:pt x="1783272" y="369484"/>
                    <a:pt x="1780129" y="368436"/>
                    <a:pt x="1779081" y="365388"/>
                  </a:cubicBezTo>
                  <a:lnTo>
                    <a:pt x="1778415" y="363197"/>
                  </a:lnTo>
                  <a:lnTo>
                    <a:pt x="1777748" y="361292"/>
                  </a:lnTo>
                  <a:cubicBezTo>
                    <a:pt x="1776891" y="358435"/>
                    <a:pt x="1777272" y="356434"/>
                    <a:pt x="1778415" y="357006"/>
                  </a:cubicBezTo>
                  <a:close/>
                  <a:moveTo>
                    <a:pt x="2203897" y="356815"/>
                  </a:moveTo>
                  <a:cubicBezTo>
                    <a:pt x="2205040" y="355005"/>
                    <a:pt x="2210183" y="360720"/>
                    <a:pt x="2211803" y="361196"/>
                  </a:cubicBezTo>
                  <a:lnTo>
                    <a:pt x="2213136" y="361006"/>
                  </a:lnTo>
                  <a:lnTo>
                    <a:pt x="2214850" y="360720"/>
                  </a:lnTo>
                  <a:cubicBezTo>
                    <a:pt x="2216374" y="359768"/>
                    <a:pt x="2213422" y="362720"/>
                    <a:pt x="2211707" y="364054"/>
                  </a:cubicBezTo>
                  <a:cubicBezTo>
                    <a:pt x="2210088" y="365387"/>
                    <a:pt x="2207802" y="365578"/>
                    <a:pt x="2206659" y="364530"/>
                  </a:cubicBezTo>
                  <a:cubicBezTo>
                    <a:pt x="2205516" y="363482"/>
                    <a:pt x="2202754" y="358529"/>
                    <a:pt x="2203897" y="356815"/>
                  </a:cubicBezTo>
                  <a:close/>
                  <a:moveTo>
                    <a:pt x="143357" y="356379"/>
                  </a:moveTo>
                  <a:lnTo>
                    <a:pt x="143830" y="356529"/>
                  </a:lnTo>
                  <a:lnTo>
                    <a:pt x="143830" y="356708"/>
                  </a:lnTo>
                  <a:close/>
                  <a:moveTo>
                    <a:pt x="2195229" y="356148"/>
                  </a:moveTo>
                  <a:lnTo>
                    <a:pt x="2191419" y="360053"/>
                  </a:lnTo>
                  <a:lnTo>
                    <a:pt x="2188085" y="363482"/>
                  </a:lnTo>
                  <a:cubicBezTo>
                    <a:pt x="2192181" y="363863"/>
                    <a:pt x="2188275" y="367292"/>
                    <a:pt x="2186847" y="365006"/>
                  </a:cubicBezTo>
                  <a:cubicBezTo>
                    <a:pt x="2185323" y="362720"/>
                    <a:pt x="2183037" y="362530"/>
                    <a:pt x="2181703" y="364625"/>
                  </a:cubicBezTo>
                  <a:lnTo>
                    <a:pt x="2180370" y="365864"/>
                  </a:lnTo>
                  <a:lnTo>
                    <a:pt x="2179513" y="366721"/>
                  </a:lnTo>
                  <a:cubicBezTo>
                    <a:pt x="2177988" y="367292"/>
                    <a:pt x="2176369" y="367102"/>
                    <a:pt x="2175893" y="366340"/>
                  </a:cubicBezTo>
                  <a:cubicBezTo>
                    <a:pt x="2175417" y="365578"/>
                    <a:pt x="2176369" y="363101"/>
                    <a:pt x="2177417" y="361768"/>
                  </a:cubicBezTo>
                  <a:cubicBezTo>
                    <a:pt x="2178465" y="360434"/>
                    <a:pt x="2182656" y="357767"/>
                    <a:pt x="2184370" y="358529"/>
                  </a:cubicBezTo>
                  <a:cubicBezTo>
                    <a:pt x="2186085" y="359291"/>
                    <a:pt x="2191895" y="354529"/>
                    <a:pt x="2195229" y="356148"/>
                  </a:cubicBezTo>
                  <a:close/>
                  <a:moveTo>
                    <a:pt x="2366679" y="355481"/>
                  </a:moveTo>
                  <a:cubicBezTo>
                    <a:pt x="2368394" y="356529"/>
                    <a:pt x="2369060" y="358053"/>
                    <a:pt x="2368775" y="358338"/>
                  </a:cubicBezTo>
                  <a:cubicBezTo>
                    <a:pt x="2368489" y="358624"/>
                    <a:pt x="2367346" y="358910"/>
                    <a:pt x="2366203" y="358910"/>
                  </a:cubicBezTo>
                  <a:cubicBezTo>
                    <a:pt x="2365155" y="358910"/>
                    <a:pt x="2361535" y="359862"/>
                    <a:pt x="2361250" y="361006"/>
                  </a:cubicBezTo>
                  <a:cubicBezTo>
                    <a:pt x="2360964" y="362149"/>
                    <a:pt x="2359630" y="365292"/>
                    <a:pt x="2358678" y="365673"/>
                  </a:cubicBezTo>
                  <a:lnTo>
                    <a:pt x="2358107" y="365482"/>
                  </a:lnTo>
                  <a:lnTo>
                    <a:pt x="2354772" y="364530"/>
                  </a:lnTo>
                  <a:cubicBezTo>
                    <a:pt x="2351154" y="363387"/>
                    <a:pt x="2350105" y="362720"/>
                    <a:pt x="2352487" y="363101"/>
                  </a:cubicBezTo>
                  <a:cubicBezTo>
                    <a:pt x="2354868" y="363482"/>
                    <a:pt x="2358678" y="357291"/>
                    <a:pt x="2362107" y="356148"/>
                  </a:cubicBezTo>
                  <a:lnTo>
                    <a:pt x="2365441" y="355672"/>
                  </a:lnTo>
                  <a:close/>
                  <a:moveTo>
                    <a:pt x="1424847" y="355195"/>
                  </a:moveTo>
                  <a:lnTo>
                    <a:pt x="1423609" y="355386"/>
                  </a:lnTo>
                  <a:lnTo>
                    <a:pt x="1420180" y="356053"/>
                  </a:lnTo>
                  <a:cubicBezTo>
                    <a:pt x="1415893" y="357291"/>
                    <a:pt x="1412369" y="359196"/>
                    <a:pt x="1412274" y="360434"/>
                  </a:cubicBezTo>
                  <a:cubicBezTo>
                    <a:pt x="1412179" y="361577"/>
                    <a:pt x="1413036" y="364720"/>
                    <a:pt x="1413608" y="364911"/>
                  </a:cubicBezTo>
                  <a:cubicBezTo>
                    <a:pt x="1414179" y="365101"/>
                    <a:pt x="1415989" y="365006"/>
                    <a:pt x="1416275" y="364244"/>
                  </a:cubicBezTo>
                  <a:lnTo>
                    <a:pt x="1416370" y="363577"/>
                  </a:lnTo>
                  <a:cubicBezTo>
                    <a:pt x="1416465" y="362815"/>
                    <a:pt x="1416084" y="361482"/>
                    <a:pt x="1416275" y="361482"/>
                  </a:cubicBezTo>
                  <a:cubicBezTo>
                    <a:pt x="1419323" y="360625"/>
                    <a:pt x="1422466" y="360148"/>
                    <a:pt x="1425418" y="359196"/>
                  </a:cubicBezTo>
                  <a:lnTo>
                    <a:pt x="1426466" y="358815"/>
                  </a:lnTo>
                  <a:cubicBezTo>
                    <a:pt x="1427228" y="357481"/>
                    <a:pt x="1426466" y="355862"/>
                    <a:pt x="1424847" y="355195"/>
                  </a:cubicBezTo>
                  <a:close/>
                  <a:moveTo>
                    <a:pt x="1137859" y="355005"/>
                  </a:moveTo>
                  <a:cubicBezTo>
                    <a:pt x="1136240" y="354052"/>
                    <a:pt x="1135668" y="356148"/>
                    <a:pt x="1136811" y="359577"/>
                  </a:cubicBezTo>
                  <a:lnTo>
                    <a:pt x="1130429" y="359386"/>
                  </a:lnTo>
                  <a:lnTo>
                    <a:pt x="1130048" y="359386"/>
                  </a:lnTo>
                  <a:cubicBezTo>
                    <a:pt x="1129572" y="361196"/>
                    <a:pt x="1130239" y="363101"/>
                    <a:pt x="1131572" y="363673"/>
                  </a:cubicBezTo>
                  <a:lnTo>
                    <a:pt x="1132429" y="363387"/>
                  </a:lnTo>
                  <a:lnTo>
                    <a:pt x="1136525" y="362149"/>
                  </a:lnTo>
                  <a:cubicBezTo>
                    <a:pt x="1141097" y="360339"/>
                    <a:pt x="1139573" y="355957"/>
                    <a:pt x="1137859" y="355005"/>
                  </a:cubicBezTo>
                  <a:close/>
                  <a:moveTo>
                    <a:pt x="98586" y="354815"/>
                  </a:moveTo>
                  <a:cubicBezTo>
                    <a:pt x="100968" y="356148"/>
                    <a:pt x="98301" y="362435"/>
                    <a:pt x="94205" y="361196"/>
                  </a:cubicBezTo>
                  <a:cubicBezTo>
                    <a:pt x="90109" y="359958"/>
                    <a:pt x="87918" y="358053"/>
                    <a:pt x="89347" y="356815"/>
                  </a:cubicBezTo>
                  <a:cubicBezTo>
                    <a:pt x="90776" y="355577"/>
                    <a:pt x="96205" y="353576"/>
                    <a:pt x="98586" y="354815"/>
                  </a:cubicBezTo>
                  <a:close/>
                  <a:moveTo>
                    <a:pt x="140020" y="354052"/>
                  </a:moveTo>
                  <a:lnTo>
                    <a:pt x="143357" y="356379"/>
                  </a:lnTo>
                  <a:lnTo>
                    <a:pt x="141734" y="355862"/>
                  </a:lnTo>
                  <a:lnTo>
                    <a:pt x="140115" y="355767"/>
                  </a:lnTo>
                  <a:cubicBezTo>
                    <a:pt x="138210" y="355862"/>
                    <a:pt x="136876" y="355195"/>
                    <a:pt x="137067" y="354338"/>
                  </a:cubicBezTo>
                  <a:lnTo>
                    <a:pt x="137162" y="354338"/>
                  </a:lnTo>
                  <a:close/>
                  <a:moveTo>
                    <a:pt x="1752221" y="353195"/>
                  </a:moveTo>
                  <a:cubicBezTo>
                    <a:pt x="1749840" y="354719"/>
                    <a:pt x="1747554" y="353290"/>
                    <a:pt x="1745554" y="353767"/>
                  </a:cubicBezTo>
                  <a:lnTo>
                    <a:pt x="1742506" y="354529"/>
                  </a:lnTo>
                  <a:cubicBezTo>
                    <a:pt x="1739648" y="356243"/>
                    <a:pt x="1738219" y="359101"/>
                    <a:pt x="1739458" y="361006"/>
                  </a:cubicBezTo>
                  <a:cubicBezTo>
                    <a:pt x="1740601" y="362815"/>
                    <a:pt x="1745554" y="367006"/>
                    <a:pt x="1746982" y="364816"/>
                  </a:cubicBezTo>
                  <a:cubicBezTo>
                    <a:pt x="1748411" y="362625"/>
                    <a:pt x="1752793" y="357291"/>
                    <a:pt x="1754031" y="357481"/>
                  </a:cubicBezTo>
                  <a:lnTo>
                    <a:pt x="1754888" y="358053"/>
                  </a:lnTo>
                  <a:cubicBezTo>
                    <a:pt x="1756603" y="359386"/>
                    <a:pt x="1758698" y="360339"/>
                    <a:pt x="1760031" y="358339"/>
                  </a:cubicBezTo>
                  <a:cubicBezTo>
                    <a:pt x="1760604" y="357481"/>
                    <a:pt x="1759175" y="355100"/>
                    <a:pt x="1757841" y="354243"/>
                  </a:cubicBezTo>
                  <a:cubicBezTo>
                    <a:pt x="1756413" y="353290"/>
                    <a:pt x="1753269" y="352528"/>
                    <a:pt x="1752221" y="353195"/>
                  </a:cubicBezTo>
                  <a:close/>
                  <a:moveTo>
                    <a:pt x="744762" y="352148"/>
                  </a:moveTo>
                  <a:cubicBezTo>
                    <a:pt x="748763" y="351671"/>
                    <a:pt x="750382" y="354053"/>
                    <a:pt x="748477" y="357577"/>
                  </a:cubicBezTo>
                  <a:lnTo>
                    <a:pt x="743619" y="357101"/>
                  </a:lnTo>
                  <a:lnTo>
                    <a:pt x="739714" y="356720"/>
                  </a:lnTo>
                  <a:cubicBezTo>
                    <a:pt x="735523" y="355386"/>
                    <a:pt x="734952" y="354148"/>
                    <a:pt x="738476" y="353767"/>
                  </a:cubicBezTo>
                  <a:lnTo>
                    <a:pt x="741428" y="353005"/>
                  </a:lnTo>
                  <a:close/>
                  <a:moveTo>
                    <a:pt x="1479140" y="351862"/>
                  </a:moveTo>
                  <a:cubicBezTo>
                    <a:pt x="1478473" y="351385"/>
                    <a:pt x="1477806" y="352147"/>
                    <a:pt x="1477616" y="353576"/>
                  </a:cubicBezTo>
                  <a:cubicBezTo>
                    <a:pt x="1477425" y="355005"/>
                    <a:pt x="1469043" y="356434"/>
                    <a:pt x="1464757" y="357958"/>
                  </a:cubicBezTo>
                  <a:lnTo>
                    <a:pt x="1460756" y="355100"/>
                  </a:lnTo>
                  <a:cubicBezTo>
                    <a:pt x="1460566" y="355005"/>
                    <a:pt x="1459232" y="355576"/>
                    <a:pt x="1458851" y="356148"/>
                  </a:cubicBezTo>
                  <a:cubicBezTo>
                    <a:pt x="1458470" y="356719"/>
                    <a:pt x="1458661" y="357481"/>
                    <a:pt x="1458851" y="358148"/>
                  </a:cubicBezTo>
                  <a:cubicBezTo>
                    <a:pt x="1458946" y="358529"/>
                    <a:pt x="1471424" y="360434"/>
                    <a:pt x="1471805" y="360148"/>
                  </a:cubicBezTo>
                  <a:lnTo>
                    <a:pt x="1475234" y="358148"/>
                  </a:lnTo>
                  <a:cubicBezTo>
                    <a:pt x="1478949" y="355957"/>
                    <a:pt x="1479806" y="352338"/>
                    <a:pt x="1479140" y="351862"/>
                  </a:cubicBezTo>
                  <a:close/>
                  <a:moveTo>
                    <a:pt x="790482" y="351005"/>
                  </a:moveTo>
                  <a:cubicBezTo>
                    <a:pt x="791339" y="350815"/>
                    <a:pt x="793149" y="351481"/>
                    <a:pt x="793435" y="352053"/>
                  </a:cubicBezTo>
                  <a:cubicBezTo>
                    <a:pt x="793816" y="352720"/>
                    <a:pt x="793340" y="354434"/>
                    <a:pt x="792673" y="354625"/>
                  </a:cubicBezTo>
                  <a:cubicBezTo>
                    <a:pt x="790482" y="355291"/>
                    <a:pt x="787529" y="355101"/>
                    <a:pt x="788292" y="358244"/>
                  </a:cubicBezTo>
                  <a:cubicBezTo>
                    <a:pt x="788292" y="358339"/>
                    <a:pt x="785434" y="359387"/>
                    <a:pt x="784005" y="359197"/>
                  </a:cubicBezTo>
                  <a:lnTo>
                    <a:pt x="780576" y="358816"/>
                  </a:lnTo>
                  <a:cubicBezTo>
                    <a:pt x="779243" y="356244"/>
                    <a:pt x="781910" y="353101"/>
                    <a:pt x="786386" y="351862"/>
                  </a:cubicBezTo>
                  <a:close/>
                  <a:moveTo>
                    <a:pt x="1091472" y="351004"/>
                  </a:moveTo>
                  <a:cubicBezTo>
                    <a:pt x="1089567" y="353671"/>
                    <a:pt x="1090043" y="357672"/>
                    <a:pt x="1092520" y="359863"/>
                  </a:cubicBezTo>
                  <a:lnTo>
                    <a:pt x="1095473" y="360339"/>
                  </a:lnTo>
                  <a:lnTo>
                    <a:pt x="1098997" y="360815"/>
                  </a:lnTo>
                  <a:cubicBezTo>
                    <a:pt x="1100235" y="363292"/>
                    <a:pt x="1103474" y="364149"/>
                    <a:pt x="1106236" y="362625"/>
                  </a:cubicBezTo>
                  <a:lnTo>
                    <a:pt x="1108617" y="361291"/>
                  </a:lnTo>
                  <a:cubicBezTo>
                    <a:pt x="1110903" y="360053"/>
                    <a:pt x="1111856" y="355862"/>
                    <a:pt x="1110046" y="355576"/>
                  </a:cubicBezTo>
                  <a:cubicBezTo>
                    <a:pt x="1106236" y="354910"/>
                    <a:pt x="1103283" y="351004"/>
                    <a:pt x="1098806" y="353386"/>
                  </a:cubicBezTo>
                  <a:cubicBezTo>
                    <a:pt x="1097568" y="354052"/>
                    <a:pt x="1096996" y="355386"/>
                    <a:pt x="1095092" y="353862"/>
                  </a:cubicBezTo>
                  <a:close/>
                  <a:moveTo>
                    <a:pt x="1345694" y="347004"/>
                  </a:moveTo>
                  <a:cubicBezTo>
                    <a:pt x="1343980" y="346337"/>
                    <a:pt x="1340360" y="349004"/>
                    <a:pt x="1337693" y="350242"/>
                  </a:cubicBezTo>
                  <a:lnTo>
                    <a:pt x="1337408" y="350338"/>
                  </a:lnTo>
                  <a:cubicBezTo>
                    <a:pt x="1337693" y="351290"/>
                    <a:pt x="1339693" y="351671"/>
                    <a:pt x="1341979" y="351100"/>
                  </a:cubicBezTo>
                  <a:lnTo>
                    <a:pt x="1344075" y="350909"/>
                  </a:lnTo>
                  <a:lnTo>
                    <a:pt x="1346075" y="350719"/>
                  </a:lnTo>
                  <a:cubicBezTo>
                    <a:pt x="1348552" y="350814"/>
                    <a:pt x="1350266" y="351481"/>
                    <a:pt x="1349790" y="352147"/>
                  </a:cubicBezTo>
                  <a:cubicBezTo>
                    <a:pt x="1349218" y="352909"/>
                    <a:pt x="1351885" y="354624"/>
                    <a:pt x="1353219" y="354624"/>
                  </a:cubicBezTo>
                  <a:cubicBezTo>
                    <a:pt x="1354552" y="354624"/>
                    <a:pt x="1352838" y="351862"/>
                    <a:pt x="1349504" y="348433"/>
                  </a:cubicBezTo>
                  <a:close/>
                  <a:moveTo>
                    <a:pt x="1650875" y="346051"/>
                  </a:moveTo>
                  <a:cubicBezTo>
                    <a:pt x="1649351" y="346623"/>
                    <a:pt x="1639826" y="349671"/>
                    <a:pt x="1636969" y="349861"/>
                  </a:cubicBezTo>
                  <a:cubicBezTo>
                    <a:pt x="1634111" y="350052"/>
                    <a:pt x="1634968" y="350528"/>
                    <a:pt x="1638969" y="350909"/>
                  </a:cubicBezTo>
                  <a:cubicBezTo>
                    <a:pt x="1642969" y="351290"/>
                    <a:pt x="1654019" y="351862"/>
                    <a:pt x="1654304" y="351195"/>
                  </a:cubicBezTo>
                  <a:cubicBezTo>
                    <a:pt x="1654590" y="350528"/>
                    <a:pt x="1655638" y="348242"/>
                    <a:pt x="1655066" y="347575"/>
                  </a:cubicBezTo>
                  <a:cubicBezTo>
                    <a:pt x="1654590" y="346909"/>
                    <a:pt x="1652494" y="345480"/>
                    <a:pt x="1650875" y="346051"/>
                  </a:cubicBezTo>
                  <a:close/>
                  <a:moveTo>
                    <a:pt x="1020403" y="345629"/>
                  </a:moveTo>
                  <a:lnTo>
                    <a:pt x="1019844" y="346242"/>
                  </a:lnTo>
                  <a:lnTo>
                    <a:pt x="1018225" y="347480"/>
                  </a:lnTo>
                  <a:lnTo>
                    <a:pt x="1015367" y="349766"/>
                  </a:lnTo>
                  <a:cubicBezTo>
                    <a:pt x="1011557" y="349099"/>
                    <a:pt x="1006033" y="346623"/>
                    <a:pt x="1004985" y="345766"/>
                  </a:cubicBezTo>
                  <a:close/>
                  <a:moveTo>
                    <a:pt x="1238252" y="344623"/>
                  </a:moveTo>
                  <a:cubicBezTo>
                    <a:pt x="1236538" y="345004"/>
                    <a:pt x="1233204" y="346909"/>
                    <a:pt x="1230823" y="348814"/>
                  </a:cubicBezTo>
                  <a:lnTo>
                    <a:pt x="1227870" y="348528"/>
                  </a:lnTo>
                  <a:lnTo>
                    <a:pt x="1223965" y="348147"/>
                  </a:lnTo>
                  <a:cubicBezTo>
                    <a:pt x="1221488" y="350147"/>
                    <a:pt x="1219107" y="353481"/>
                    <a:pt x="1218535" y="355481"/>
                  </a:cubicBezTo>
                  <a:cubicBezTo>
                    <a:pt x="1217964" y="357481"/>
                    <a:pt x="1223393" y="359291"/>
                    <a:pt x="1223203" y="357386"/>
                  </a:cubicBezTo>
                  <a:cubicBezTo>
                    <a:pt x="1222917" y="355576"/>
                    <a:pt x="1229299" y="358243"/>
                    <a:pt x="1229299" y="360053"/>
                  </a:cubicBezTo>
                  <a:cubicBezTo>
                    <a:pt x="1229299" y="361958"/>
                    <a:pt x="1231394" y="363387"/>
                    <a:pt x="1234061" y="363387"/>
                  </a:cubicBezTo>
                  <a:lnTo>
                    <a:pt x="1235776" y="363482"/>
                  </a:lnTo>
                  <a:lnTo>
                    <a:pt x="1237109" y="363577"/>
                  </a:lnTo>
                  <a:cubicBezTo>
                    <a:pt x="1238728" y="364054"/>
                    <a:pt x="1237871" y="362149"/>
                    <a:pt x="1235204" y="359291"/>
                  </a:cubicBezTo>
                  <a:lnTo>
                    <a:pt x="1232823" y="356719"/>
                  </a:lnTo>
                  <a:lnTo>
                    <a:pt x="1232537" y="356434"/>
                  </a:lnTo>
                  <a:cubicBezTo>
                    <a:pt x="1232823" y="355481"/>
                    <a:pt x="1233966" y="355005"/>
                    <a:pt x="1235109" y="355386"/>
                  </a:cubicBezTo>
                  <a:cubicBezTo>
                    <a:pt x="1236252" y="355767"/>
                    <a:pt x="1239205" y="355672"/>
                    <a:pt x="1239776" y="354433"/>
                  </a:cubicBezTo>
                  <a:cubicBezTo>
                    <a:pt x="1240252" y="353195"/>
                    <a:pt x="1241491" y="348433"/>
                    <a:pt x="1240919" y="346337"/>
                  </a:cubicBezTo>
                  <a:lnTo>
                    <a:pt x="1239109" y="345194"/>
                  </a:lnTo>
                  <a:close/>
                  <a:moveTo>
                    <a:pt x="1947988" y="341213"/>
                  </a:moveTo>
                  <a:lnTo>
                    <a:pt x="1952437" y="341860"/>
                  </a:lnTo>
                  <a:cubicBezTo>
                    <a:pt x="1953103" y="341098"/>
                    <a:pt x="1951104" y="340908"/>
                    <a:pt x="1947960" y="341384"/>
                  </a:cubicBezTo>
                  <a:close/>
                  <a:moveTo>
                    <a:pt x="364429" y="340527"/>
                  </a:moveTo>
                  <a:cubicBezTo>
                    <a:pt x="363286" y="340527"/>
                    <a:pt x="361762" y="340717"/>
                    <a:pt x="361190" y="341289"/>
                  </a:cubicBezTo>
                  <a:lnTo>
                    <a:pt x="360524" y="341956"/>
                  </a:lnTo>
                  <a:cubicBezTo>
                    <a:pt x="360619" y="343194"/>
                    <a:pt x="359571" y="346051"/>
                    <a:pt x="358142" y="348337"/>
                  </a:cubicBezTo>
                  <a:lnTo>
                    <a:pt x="352332" y="347385"/>
                  </a:lnTo>
                  <a:lnTo>
                    <a:pt x="349951" y="347004"/>
                  </a:lnTo>
                  <a:cubicBezTo>
                    <a:pt x="347189" y="348052"/>
                    <a:pt x="346903" y="348814"/>
                    <a:pt x="349570" y="348718"/>
                  </a:cubicBezTo>
                  <a:cubicBezTo>
                    <a:pt x="352141" y="348528"/>
                    <a:pt x="357666" y="352719"/>
                    <a:pt x="358904" y="352433"/>
                  </a:cubicBezTo>
                  <a:cubicBezTo>
                    <a:pt x="360142" y="352147"/>
                    <a:pt x="362428" y="349480"/>
                    <a:pt x="363191" y="347861"/>
                  </a:cubicBezTo>
                  <a:cubicBezTo>
                    <a:pt x="363952" y="346242"/>
                    <a:pt x="365381" y="341289"/>
                    <a:pt x="364905" y="340527"/>
                  </a:cubicBezTo>
                  <a:close/>
                  <a:moveTo>
                    <a:pt x="1100330" y="339574"/>
                  </a:moveTo>
                  <a:lnTo>
                    <a:pt x="1100330" y="339578"/>
                  </a:lnTo>
                  <a:lnTo>
                    <a:pt x="1089567" y="340051"/>
                  </a:lnTo>
                  <a:lnTo>
                    <a:pt x="1084995" y="342241"/>
                  </a:lnTo>
                  <a:cubicBezTo>
                    <a:pt x="1083566" y="343003"/>
                    <a:pt x="1086424" y="344718"/>
                    <a:pt x="1096616" y="346623"/>
                  </a:cubicBezTo>
                  <a:lnTo>
                    <a:pt x="1097663" y="346813"/>
                  </a:lnTo>
                  <a:cubicBezTo>
                    <a:pt x="1099092" y="346432"/>
                    <a:pt x="1100330" y="344527"/>
                    <a:pt x="1100330" y="342527"/>
                  </a:cubicBezTo>
                  <a:lnTo>
                    <a:pt x="1100330" y="340813"/>
                  </a:lnTo>
                  <a:lnTo>
                    <a:pt x="1100330" y="339578"/>
                  </a:lnTo>
                  <a:lnTo>
                    <a:pt x="1100426" y="339574"/>
                  </a:lnTo>
                  <a:close/>
                  <a:moveTo>
                    <a:pt x="1401225" y="339384"/>
                  </a:moveTo>
                  <a:cubicBezTo>
                    <a:pt x="1399796" y="343384"/>
                    <a:pt x="1405321" y="347385"/>
                    <a:pt x="1413322" y="348242"/>
                  </a:cubicBezTo>
                  <a:lnTo>
                    <a:pt x="1418370" y="346147"/>
                  </a:lnTo>
                  <a:lnTo>
                    <a:pt x="1423704" y="344051"/>
                  </a:lnTo>
                  <a:cubicBezTo>
                    <a:pt x="1425418" y="346528"/>
                    <a:pt x="1427609" y="347671"/>
                    <a:pt x="1428752" y="346432"/>
                  </a:cubicBezTo>
                  <a:cubicBezTo>
                    <a:pt x="1429800" y="345194"/>
                    <a:pt x="1425037" y="341384"/>
                    <a:pt x="1423990" y="340908"/>
                  </a:cubicBezTo>
                  <a:cubicBezTo>
                    <a:pt x="1422942" y="340432"/>
                    <a:pt x="1417608" y="341098"/>
                    <a:pt x="1415417" y="340527"/>
                  </a:cubicBezTo>
                  <a:lnTo>
                    <a:pt x="1413322" y="340432"/>
                  </a:lnTo>
                  <a:cubicBezTo>
                    <a:pt x="1411321" y="340336"/>
                    <a:pt x="1408845" y="341765"/>
                    <a:pt x="1407226" y="341289"/>
                  </a:cubicBezTo>
                  <a:close/>
                  <a:moveTo>
                    <a:pt x="1074994" y="338812"/>
                  </a:moveTo>
                  <a:cubicBezTo>
                    <a:pt x="1073089" y="338812"/>
                    <a:pt x="1072232" y="341194"/>
                    <a:pt x="1073089" y="344146"/>
                  </a:cubicBezTo>
                  <a:lnTo>
                    <a:pt x="1074899" y="345480"/>
                  </a:lnTo>
                  <a:lnTo>
                    <a:pt x="1076518" y="346623"/>
                  </a:lnTo>
                  <a:cubicBezTo>
                    <a:pt x="1079566" y="346623"/>
                    <a:pt x="1082042" y="345289"/>
                    <a:pt x="1082042" y="343765"/>
                  </a:cubicBezTo>
                  <a:cubicBezTo>
                    <a:pt x="1082042" y="342241"/>
                    <a:pt x="1076899" y="338812"/>
                    <a:pt x="1074994" y="338812"/>
                  </a:cubicBezTo>
                  <a:close/>
                  <a:moveTo>
                    <a:pt x="1502952" y="338717"/>
                  </a:moveTo>
                  <a:cubicBezTo>
                    <a:pt x="1500761" y="338717"/>
                    <a:pt x="1501809" y="342051"/>
                    <a:pt x="1505143" y="346051"/>
                  </a:cubicBezTo>
                  <a:lnTo>
                    <a:pt x="1508667" y="348147"/>
                  </a:lnTo>
                  <a:cubicBezTo>
                    <a:pt x="1510667" y="349290"/>
                    <a:pt x="1516668" y="349004"/>
                    <a:pt x="1517620" y="347671"/>
                  </a:cubicBezTo>
                  <a:cubicBezTo>
                    <a:pt x="1520287" y="344146"/>
                    <a:pt x="1514477" y="345099"/>
                    <a:pt x="1512763" y="343670"/>
                  </a:cubicBezTo>
                  <a:lnTo>
                    <a:pt x="1511620" y="342622"/>
                  </a:lnTo>
                  <a:cubicBezTo>
                    <a:pt x="1509524" y="342051"/>
                    <a:pt x="1508191" y="341194"/>
                    <a:pt x="1508572" y="340813"/>
                  </a:cubicBezTo>
                  <a:cubicBezTo>
                    <a:pt x="1509048" y="340336"/>
                    <a:pt x="1505143" y="338717"/>
                    <a:pt x="1502952" y="338717"/>
                  </a:cubicBezTo>
                  <a:close/>
                  <a:moveTo>
                    <a:pt x="938786" y="338622"/>
                  </a:moveTo>
                  <a:lnTo>
                    <a:pt x="937929" y="339384"/>
                  </a:lnTo>
                  <a:lnTo>
                    <a:pt x="937167" y="339955"/>
                  </a:lnTo>
                  <a:cubicBezTo>
                    <a:pt x="935834" y="340146"/>
                    <a:pt x="932214" y="339955"/>
                    <a:pt x="929166" y="339574"/>
                  </a:cubicBezTo>
                  <a:cubicBezTo>
                    <a:pt x="926118" y="339193"/>
                    <a:pt x="918117" y="339479"/>
                    <a:pt x="917926" y="341194"/>
                  </a:cubicBezTo>
                  <a:cubicBezTo>
                    <a:pt x="917641" y="342908"/>
                    <a:pt x="912878" y="340622"/>
                    <a:pt x="912211" y="340908"/>
                  </a:cubicBezTo>
                  <a:cubicBezTo>
                    <a:pt x="911545" y="341194"/>
                    <a:pt x="910497" y="342908"/>
                    <a:pt x="911354" y="344051"/>
                  </a:cubicBezTo>
                  <a:lnTo>
                    <a:pt x="912497" y="344337"/>
                  </a:lnTo>
                  <a:lnTo>
                    <a:pt x="914021" y="344813"/>
                  </a:lnTo>
                  <a:cubicBezTo>
                    <a:pt x="915926" y="344623"/>
                    <a:pt x="920498" y="344146"/>
                    <a:pt x="924308" y="343765"/>
                  </a:cubicBezTo>
                  <a:lnTo>
                    <a:pt x="927642" y="343384"/>
                  </a:lnTo>
                  <a:lnTo>
                    <a:pt x="931738" y="343099"/>
                  </a:lnTo>
                  <a:cubicBezTo>
                    <a:pt x="936595" y="342241"/>
                    <a:pt x="940501" y="340813"/>
                    <a:pt x="940310" y="339860"/>
                  </a:cubicBezTo>
                  <a:cubicBezTo>
                    <a:pt x="940120" y="338908"/>
                    <a:pt x="939262" y="337479"/>
                    <a:pt x="938786" y="338622"/>
                  </a:cubicBezTo>
                  <a:close/>
                  <a:moveTo>
                    <a:pt x="904306" y="338431"/>
                  </a:moveTo>
                  <a:lnTo>
                    <a:pt x="902496" y="339670"/>
                  </a:lnTo>
                  <a:cubicBezTo>
                    <a:pt x="900782" y="341289"/>
                    <a:pt x="900591" y="343575"/>
                    <a:pt x="902020" y="344908"/>
                  </a:cubicBezTo>
                  <a:lnTo>
                    <a:pt x="900686" y="346813"/>
                  </a:lnTo>
                  <a:lnTo>
                    <a:pt x="899448" y="348718"/>
                  </a:lnTo>
                  <a:lnTo>
                    <a:pt x="896758" y="351226"/>
                  </a:lnTo>
                  <a:lnTo>
                    <a:pt x="896329" y="351207"/>
                  </a:lnTo>
                  <a:lnTo>
                    <a:pt x="895542" y="350840"/>
                  </a:lnTo>
                  <a:lnTo>
                    <a:pt x="896043" y="346039"/>
                  </a:lnTo>
                  <a:cubicBezTo>
                    <a:pt x="895543" y="343360"/>
                    <a:pt x="894257" y="341336"/>
                    <a:pt x="892304" y="340622"/>
                  </a:cubicBezTo>
                  <a:lnTo>
                    <a:pt x="888875" y="340527"/>
                  </a:lnTo>
                  <a:cubicBezTo>
                    <a:pt x="884970" y="340432"/>
                    <a:pt x="881065" y="342051"/>
                    <a:pt x="877159" y="342337"/>
                  </a:cubicBezTo>
                  <a:cubicBezTo>
                    <a:pt x="874397" y="342527"/>
                    <a:pt x="871540" y="341860"/>
                    <a:pt x="868682" y="341575"/>
                  </a:cubicBezTo>
                  <a:lnTo>
                    <a:pt x="867730" y="341479"/>
                  </a:lnTo>
                  <a:cubicBezTo>
                    <a:pt x="866777" y="341384"/>
                    <a:pt x="864682" y="341575"/>
                    <a:pt x="863062" y="341765"/>
                  </a:cubicBezTo>
                  <a:cubicBezTo>
                    <a:pt x="861443" y="341956"/>
                    <a:pt x="858491" y="344908"/>
                    <a:pt x="859348" y="346337"/>
                  </a:cubicBezTo>
                  <a:cubicBezTo>
                    <a:pt x="860300" y="347766"/>
                    <a:pt x="857919" y="351671"/>
                    <a:pt x="857824" y="351862"/>
                  </a:cubicBezTo>
                  <a:cubicBezTo>
                    <a:pt x="857728" y="352052"/>
                    <a:pt x="854490" y="351766"/>
                    <a:pt x="850585" y="351385"/>
                  </a:cubicBezTo>
                  <a:lnTo>
                    <a:pt x="847251" y="350814"/>
                  </a:lnTo>
                  <a:cubicBezTo>
                    <a:pt x="846394" y="350623"/>
                    <a:pt x="845346" y="349480"/>
                    <a:pt x="845346" y="348814"/>
                  </a:cubicBezTo>
                  <a:cubicBezTo>
                    <a:pt x="845346" y="348147"/>
                    <a:pt x="846394" y="347004"/>
                    <a:pt x="847251" y="346813"/>
                  </a:cubicBezTo>
                  <a:lnTo>
                    <a:pt x="849061" y="346337"/>
                  </a:lnTo>
                  <a:cubicBezTo>
                    <a:pt x="851442" y="346242"/>
                    <a:pt x="850490" y="343765"/>
                    <a:pt x="846965" y="340813"/>
                  </a:cubicBezTo>
                  <a:lnTo>
                    <a:pt x="843441" y="343289"/>
                  </a:lnTo>
                  <a:cubicBezTo>
                    <a:pt x="841345" y="344718"/>
                    <a:pt x="840965" y="347956"/>
                    <a:pt x="840202" y="350433"/>
                  </a:cubicBezTo>
                  <a:cubicBezTo>
                    <a:pt x="839155" y="353767"/>
                    <a:pt x="843536" y="352528"/>
                    <a:pt x="845060" y="353767"/>
                  </a:cubicBezTo>
                  <a:cubicBezTo>
                    <a:pt x="847537" y="355672"/>
                    <a:pt x="849632" y="359672"/>
                    <a:pt x="854014" y="355481"/>
                  </a:cubicBezTo>
                  <a:lnTo>
                    <a:pt x="854109" y="355386"/>
                  </a:lnTo>
                  <a:cubicBezTo>
                    <a:pt x="854966" y="355862"/>
                    <a:pt x="857252" y="356815"/>
                    <a:pt x="859157" y="357386"/>
                  </a:cubicBezTo>
                  <a:cubicBezTo>
                    <a:pt x="861062" y="358053"/>
                    <a:pt x="863348" y="354624"/>
                    <a:pt x="863348" y="353386"/>
                  </a:cubicBezTo>
                  <a:cubicBezTo>
                    <a:pt x="863348" y="352147"/>
                    <a:pt x="865349" y="348147"/>
                    <a:pt x="867730" y="349766"/>
                  </a:cubicBezTo>
                  <a:cubicBezTo>
                    <a:pt x="870111" y="351290"/>
                    <a:pt x="876112" y="353005"/>
                    <a:pt x="877921" y="351290"/>
                  </a:cubicBezTo>
                  <a:lnTo>
                    <a:pt x="879636" y="351100"/>
                  </a:lnTo>
                  <a:cubicBezTo>
                    <a:pt x="881636" y="350909"/>
                    <a:pt x="883446" y="354624"/>
                    <a:pt x="885827" y="352433"/>
                  </a:cubicBezTo>
                  <a:cubicBezTo>
                    <a:pt x="888780" y="349576"/>
                    <a:pt x="884113" y="348528"/>
                    <a:pt x="882779" y="346718"/>
                  </a:cubicBezTo>
                  <a:lnTo>
                    <a:pt x="882398" y="346242"/>
                  </a:lnTo>
                  <a:cubicBezTo>
                    <a:pt x="881827" y="345194"/>
                    <a:pt x="884303" y="345670"/>
                    <a:pt x="887923" y="347290"/>
                  </a:cubicBezTo>
                  <a:lnTo>
                    <a:pt x="895542" y="350840"/>
                  </a:lnTo>
                  <a:lnTo>
                    <a:pt x="895366" y="352523"/>
                  </a:lnTo>
                  <a:lnTo>
                    <a:pt x="895257" y="352624"/>
                  </a:lnTo>
                  <a:lnTo>
                    <a:pt x="894400" y="351957"/>
                  </a:lnTo>
                  <a:cubicBezTo>
                    <a:pt x="892590" y="350528"/>
                    <a:pt x="890304" y="350052"/>
                    <a:pt x="889256" y="351957"/>
                  </a:cubicBezTo>
                  <a:cubicBezTo>
                    <a:pt x="888209" y="353671"/>
                    <a:pt x="889447" y="354910"/>
                    <a:pt x="892400" y="355100"/>
                  </a:cubicBezTo>
                  <a:lnTo>
                    <a:pt x="895067" y="355386"/>
                  </a:lnTo>
                  <a:lnTo>
                    <a:pt x="895366" y="352523"/>
                  </a:lnTo>
                  <a:lnTo>
                    <a:pt x="896758" y="351226"/>
                  </a:lnTo>
                  <a:lnTo>
                    <a:pt x="902591" y="351481"/>
                  </a:lnTo>
                  <a:lnTo>
                    <a:pt x="903163" y="348909"/>
                  </a:lnTo>
                  <a:lnTo>
                    <a:pt x="907163" y="339670"/>
                  </a:lnTo>
                  <a:cubicBezTo>
                    <a:pt x="906211" y="339193"/>
                    <a:pt x="904592" y="338241"/>
                    <a:pt x="904306" y="338431"/>
                  </a:cubicBezTo>
                  <a:close/>
                  <a:moveTo>
                    <a:pt x="292325" y="338431"/>
                  </a:moveTo>
                  <a:cubicBezTo>
                    <a:pt x="289848" y="337860"/>
                    <a:pt x="288419" y="338622"/>
                    <a:pt x="288324" y="341003"/>
                  </a:cubicBezTo>
                  <a:cubicBezTo>
                    <a:pt x="288324" y="341575"/>
                    <a:pt x="285657" y="342622"/>
                    <a:pt x="284514" y="342432"/>
                  </a:cubicBezTo>
                  <a:lnTo>
                    <a:pt x="278037" y="341289"/>
                  </a:lnTo>
                  <a:cubicBezTo>
                    <a:pt x="276418" y="345575"/>
                    <a:pt x="278513" y="348337"/>
                    <a:pt x="282514" y="347480"/>
                  </a:cubicBezTo>
                  <a:lnTo>
                    <a:pt x="285466" y="346718"/>
                  </a:lnTo>
                  <a:cubicBezTo>
                    <a:pt x="287371" y="346242"/>
                    <a:pt x="288991" y="344908"/>
                    <a:pt x="290896" y="344718"/>
                  </a:cubicBezTo>
                  <a:cubicBezTo>
                    <a:pt x="294229" y="344432"/>
                    <a:pt x="293753" y="342622"/>
                    <a:pt x="293563" y="341003"/>
                  </a:cubicBezTo>
                  <a:cubicBezTo>
                    <a:pt x="293467" y="340051"/>
                    <a:pt x="292991" y="338527"/>
                    <a:pt x="292325" y="338431"/>
                  </a:cubicBezTo>
                  <a:close/>
                  <a:moveTo>
                    <a:pt x="1450565" y="336622"/>
                  </a:moveTo>
                  <a:cubicBezTo>
                    <a:pt x="1449707" y="337765"/>
                    <a:pt x="1446564" y="339955"/>
                    <a:pt x="1445516" y="339193"/>
                  </a:cubicBezTo>
                  <a:cubicBezTo>
                    <a:pt x="1444468" y="338336"/>
                    <a:pt x="1440468" y="337193"/>
                    <a:pt x="1438849" y="338241"/>
                  </a:cubicBezTo>
                  <a:cubicBezTo>
                    <a:pt x="1437229" y="339289"/>
                    <a:pt x="1433801" y="343003"/>
                    <a:pt x="1433705" y="343289"/>
                  </a:cubicBezTo>
                  <a:cubicBezTo>
                    <a:pt x="1433610" y="343575"/>
                    <a:pt x="1434848" y="344337"/>
                    <a:pt x="1436563" y="343956"/>
                  </a:cubicBezTo>
                  <a:cubicBezTo>
                    <a:pt x="1438277" y="343670"/>
                    <a:pt x="1442373" y="343670"/>
                    <a:pt x="1441992" y="344623"/>
                  </a:cubicBezTo>
                  <a:cubicBezTo>
                    <a:pt x="1441611" y="345670"/>
                    <a:pt x="1442468" y="348337"/>
                    <a:pt x="1444659" y="348718"/>
                  </a:cubicBezTo>
                  <a:lnTo>
                    <a:pt x="1446659" y="348718"/>
                  </a:lnTo>
                  <a:lnTo>
                    <a:pt x="1447231" y="348718"/>
                  </a:lnTo>
                  <a:cubicBezTo>
                    <a:pt x="1447898" y="347385"/>
                    <a:pt x="1451898" y="341289"/>
                    <a:pt x="1454279" y="340336"/>
                  </a:cubicBezTo>
                  <a:cubicBezTo>
                    <a:pt x="1456756" y="339384"/>
                    <a:pt x="1458470" y="339670"/>
                    <a:pt x="1458184" y="341003"/>
                  </a:cubicBezTo>
                  <a:lnTo>
                    <a:pt x="1458756" y="341384"/>
                  </a:lnTo>
                  <a:lnTo>
                    <a:pt x="1462947" y="343861"/>
                  </a:lnTo>
                  <a:cubicBezTo>
                    <a:pt x="1470472" y="341289"/>
                    <a:pt x="1475806" y="338146"/>
                    <a:pt x="1474758" y="336812"/>
                  </a:cubicBezTo>
                  <a:cubicBezTo>
                    <a:pt x="1473710" y="335479"/>
                    <a:pt x="1466852" y="337669"/>
                    <a:pt x="1465138" y="337955"/>
                  </a:cubicBezTo>
                  <a:cubicBezTo>
                    <a:pt x="1463423" y="338146"/>
                    <a:pt x="1458566" y="337574"/>
                    <a:pt x="1457042" y="336812"/>
                  </a:cubicBezTo>
                  <a:cubicBezTo>
                    <a:pt x="1455518" y="336145"/>
                    <a:pt x="1451422" y="335574"/>
                    <a:pt x="1450565" y="336622"/>
                  </a:cubicBezTo>
                  <a:close/>
                  <a:moveTo>
                    <a:pt x="1131668" y="336145"/>
                  </a:moveTo>
                  <a:cubicBezTo>
                    <a:pt x="1130525" y="335669"/>
                    <a:pt x="1125286" y="336145"/>
                    <a:pt x="1122809" y="338431"/>
                  </a:cubicBezTo>
                  <a:lnTo>
                    <a:pt x="1118047" y="336431"/>
                  </a:lnTo>
                  <a:cubicBezTo>
                    <a:pt x="1115380" y="335288"/>
                    <a:pt x="1111379" y="336145"/>
                    <a:pt x="1108045" y="336241"/>
                  </a:cubicBezTo>
                  <a:lnTo>
                    <a:pt x="1107379" y="336241"/>
                  </a:lnTo>
                  <a:cubicBezTo>
                    <a:pt x="1106331" y="336717"/>
                    <a:pt x="1105664" y="338336"/>
                    <a:pt x="1105855" y="339670"/>
                  </a:cubicBezTo>
                  <a:cubicBezTo>
                    <a:pt x="1105855" y="341003"/>
                    <a:pt x="1121571" y="340717"/>
                    <a:pt x="1123667" y="341384"/>
                  </a:cubicBezTo>
                  <a:cubicBezTo>
                    <a:pt x="1125762" y="342146"/>
                    <a:pt x="1128429" y="341860"/>
                    <a:pt x="1129572" y="340813"/>
                  </a:cubicBezTo>
                  <a:cubicBezTo>
                    <a:pt x="1130715" y="339765"/>
                    <a:pt x="1132810" y="336622"/>
                    <a:pt x="1131668" y="336145"/>
                  </a:cubicBezTo>
                  <a:close/>
                  <a:moveTo>
                    <a:pt x="1149289" y="335860"/>
                  </a:moveTo>
                  <a:lnTo>
                    <a:pt x="1145669" y="336336"/>
                  </a:lnTo>
                  <a:lnTo>
                    <a:pt x="1142526" y="336717"/>
                  </a:lnTo>
                  <a:cubicBezTo>
                    <a:pt x="1139097" y="338146"/>
                    <a:pt x="1142050" y="342718"/>
                    <a:pt x="1144050" y="343956"/>
                  </a:cubicBezTo>
                  <a:cubicBezTo>
                    <a:pt x="1146050" y="345194"/>
                    <a:pt x="1149765" y="345289"/>
                    <a:pt x="1152146" y="344051"/>
                  </a:cubicBezTo>
                  <a:cubicBezTo>
                    <a:pt x="1154623" y="342813"/>
                    <a:pt x="1153766" y="336050"/>
                    <a:pt x="1149289" y="335860"/>
                  </a:cubicBezTo>
                  <a:close/>
                  <a:moveTo>
                    <a:pt x="963837" y="334145"/>
                  </a:moveTo>
                  <a:cubicBezTo>
                    <a:pt x="961360" y="334145"/>
                    <a:pt x="960313" y="335193"/>
                    <a:pt x="961456" y="336526"/>
                  </a:cubicBezTo>
                  <a:cubicBezTo>
                    <a:pt x="962503" y="337860"/>
                    <a:pt x="969742" y="343003"/>
                    <a:pt x="970409" y="344337"/>
                  </a:cubicBezTo>
                  <a:cubicBezTo>
                    <a:pt x="971076" y="345670"/>
                    <a:pt x="968028" y="345766"/>
                    <a:pt x="963646" y="344527"/>
                  </a:cubicBezTo>
                  <a:lnTo>
                    <a:pt x="961646" y="347575"/>
                  </a:lnTo>
                  <a:lnTo>
                    <a:pt x="960217" y="349671"/>
                  </a:lnTo>
                  <a:cubicBezTo>
                    <a:pt x="959075" y="352528"/>
                    <a:pt x="963742" y="353767"/>
                    <a:pt x="970695" y="352433"/>
                  </a:cubicBezTo>
                  <a:lnTo>
                    <a:pt x="972409" y="352528"/>
                  </a:lnTo>
                  <a:lnTo>
                    <a:pt x="973838" y="352624"/>
                  </a:lnTo>
                  <a:cubicBezTo>
                    <a:pt x="975458" y="352243"/>
                    <a:pt x="976315" y="351576"/>
                    <a:pt x="975934" y="351004"/>
                  </a:cubicBezTo>
                  <a:cubicBezTo>
                    <a:pt x="975458" y="350433"/>
                    <a:pt x="977172" y="346718"/>
                    <a:pt x="980792" y="344146"/>
                  </a:cubicBezTo>
                  <a:lnTo>
                    <a:pt x="974600" y="339574"/>
                  </a:lnTo>
                  <a:lnTo>
                    <a:pt x="973648" y="338908"/>
                  </a:lnTo>
                  <a:cubicBezTo>
                    <a:pt x="972791" y="338146"/>
                    <a:pt x="970695" y="335955"/>
                    <a:pt x="968981" y="334145"/>
                  </a:cubicBezTo>
                  <a:lnTo>
                    <a:pt x="966218" y="334145"/>
                  </a:lnTo>
                  <a:close/>
                  <a:moveTo>
                    <a:pt x="1589820" y="334050"/>
                  </a:moveTo>
                  <a:cubicBezTo>
                    <a:pt x="1585915" y="333574"/>
                    <a:pt x="1575151" y="335574"/>
                    <a:pt x="1573532" y="335002"/>
                  </a:cubicBezTo>
                  <a:cubicBezTo>
                    <a:pt x="1572008" y="334526"/>
                    <a:pt x="1573532" y="339193"/>
                    <a:pt x="1574009" y="340432"/>
                  </a:cubicBezTo>
                  <a:cubicBezTo>
                    <a:pt x="1574485" y="341575"/>
                    <a:pt x="1577723" y="343289"/>
                    <a:pt x="1579914" y="341098"/>
                  </a:cubicBezTo>
                  <a:lnTo>
                    <a:pt x="1582200" y="339670"/>
                  </a:lnTo>
                  <a:lnTo>
                    <a:pt x="1584200" y="338336"/>
                  </a:lnTo>
                  <a:cubicBezTo>
                    <a:pt x="1586867" y="337384"/>
                    <a:pt x="1589725" y="337860"/>
                    <a:pt x="1590582" y="339289"/>
                  </a:cubicBezTo>
                  <a:cubicBezTo>
                    <a:pt x="1591630" y="340622"/>
                    <a:pt x="1595726" y="339479"/>
                    <a:pt x="1596107" y="337860"/>
                  </a:cubicBezTo>
                  <a:cubicBezTo>
                    <a:pt x="1596487" y="336145"/>
                    <a:pt x="1593725" y="334431"/>
                    <a:pt x="1589820" y="334050"/>
                  </a:cubicBezTo>
                  <a:close/>
                  <a:moveTo>
                    <a:pt x="950597" y="333097"/>
                  </a:moveTo>
                  <a:lnTo>
                    <a:pt x="950692" y="340592"/>
                  </a:lnTo>
                  <a:lnTo>
                    <a:pt x="945644" y="336526"/>
                  </a:lnTo>
                  <a:cubicBezTo>
                    <a:pt x="944739" y="336002"/>
                    <a:pt x="945001" y="337122"/>
                    <a:pt x="946144" y="339324"/>
                  </a:cubicBezTo>
                  <a:lnTo>
                    <a:pt x="947810" y="342000"/>
                  </a:lnTo>
                  <a:lnTo>
                    <a:pt x="947073" y="342337"/>
                  </a:lnTo>
                  <a:lnTo>
                    <a:pt x="944501" y="342908"/>
                  </a:lnTo>
                  <a:lnTo>
                    <a:pt x="942215" y="343384"/>
                  </a:lnTo>
                  <a:cubicBezTo>
                    <a:pt x="940406" y="346147"/>
                    <a:pt x="937548" y="346147"/>
                    <a:pt x="935834" y="343289"/>
                  </a:cubicBezTo>
                  <a:lnTo>
                    <a:pt x="932976" y="345861"/>
                  </a:lnTo>
                  <a:cubicBezTo>
                    <a:pt x="929928" y="348528"/>
                    <a:pt x="926690" y="349004"/>
                    <a:pt x="922784" y="348718"/>
                  </a:cubicBezTo>
                  <a:cubicBezTo>
                    <a:pt x="920308" y="348528"/>
                    <a:pt x="917926" y="349861"/>
                    <a:pt x="917165" y="351671"/>
                  </a:cubicBezTo>
                  <a:cubicBezTo>
                    <a:pt x="916784" y="352528"/>
                    <a:pt x="915641" y="353100"/>
                    <a:pt x="914974" y="353957"/>
                  </a:cubicBezTo>
                  <a:lnTo>
                    <a:pt x="913640" y="355576"/>
                  </a:lnTo>
                  <a:cubicBezTo>
                    <a:pt x="912402" y="357481"/>
                    <a:pt x="911259" y="362530"/>
                    <a:pt x="911259" y="366816"/>
                  </a:cubicBezTo>
                  <a:lnTo>
                    <a:pt x="913545" y="367483"/>
                  </a:lnTo>
                  <a:lnTo>
                    <a:pt x="915259" y="367959"/>
                  </a:lnTo>
                  <a:cubicBezTo>
                    <a:pt x="917545" y="367292"/>
                    <a:pt x="919927" y="365387"/>
                    <a:pt x="920593" y="363673"/>
                  </a:cubicBezTo>
                  <a:lnTo>
                    <a:pt x="917355" y="363482"/>
                  </a:lnTo>
                  <a:cubicBezTo>
                    <a:pt x="914117" y="363292"/>
                    <a:pt x="914021" y="361196"/>
                    <a:pt x="915545" y="359958"/>
                  </a:cubicBezTo>
                  <a:lnTo>
                    <a:pt x="918117" y="357862"/>
                  </a:lnTo>
                  <a:cubicBezTo>
                    <a:pt x="921546" y="356053"/>
                    <a:pt x="925642" y="354052"/>
                    <a:pt x="927166" y="353386"/>
                  </a:cubicBezTo>
                  <a:cubicBezTo>
                    <a:pt x="928785" y="352719"/>
                    <a:pt x="933928" y="355195"/>
                    <a:pt x="934881" y="356434"/>
                  </a:cubicBezTo>
                  <a:cubicBezTo>
                    <a:pt x="935929" y="357672"/>
                    <a:pt x="932976" y="361672"/>
                    <a:pt x="932024" y="361672"/>
                  </a:cubicBezTo>
                  <a:cubicBezTo>
                    <a:pt x="930976" y="361672"/>
                    <a:pt x="927737" y="363196"/>
                    <a:pt x="927833" y="365101"/>
                  </a:cubicBezTo>
                  <a:cubicBezTo>
                    <a:pt x="927928" y="367006"/>
                    <a:pt x="931261" y="370340"/>
                    <a:pt x="934881" y="368149"/>
                  </a:cubicBezTo>
                  <a:cubicBezTo>
                    <a:pt x="938500" y="365959"/>
                    <a:pt x="940025" y="353386"/>
                    <a:pt x="941549" y="349480"/>
                  </a:cubicBezTo>
                  <a:lnTo>
                    <a:pt x="944216" y="351100"/>
                  </a:lnTo>
                  <a:cubicBezTo>
                    <a:pt x="948121" y="353481"/>
                    <a:pt x="949168" y="351385"/>
                    <a:pt x="950692" y="349861"/>
                  </a:cubicBezTo>
                  <a:lnTo>
                    <a:pt x="951931" y="348623"/>
                  </a:lnTo>
                  <a:lnTo>
                    <a:pt x="947810" y="342000"/>
                  </a:lnTo>
                  <a:lnTo>
                    <a:pt x="950693" y="340681"/>
                  </a:lnTo>
                  <a:lnTo>
                    <a:pt x="950692" y="340592"/>
                  </a:lnTo>
                  <a:lnTo>
                    <a:pt x="952502" y="342051"/>
                  </a:lnTo>
                  <a:cubicBezTo>
                    <a:pt x="953359" y="343003"/>
                    <a:pt x="958122" y="342337"/>
                    <a:pt x="957550" y="338050"/>
                  </a:cubicBezTo>
                  <a:lnTo>
                    <a:pt x="953741" y="335288"/>
                  </a:lnTo>
                  <a:close/>
                  <a:moveTo>
                    <a:pt x="1665377" y="332216"/>
                  </a:moveTo>
                  <a:cubicBezTo>
                    <a:pt x="1664258" y="332978"/>
                    <a:pt x="1663925" y="334383"/>
                    <a:pt x="1664305" y="335383"/>
                  </a:cubicBezTo>
                  <a:cubicBezTo>
                    <a:pt x="1665068" y="337384"/>
                    <a:pt x="1668020" y="337288"/>
                    <a:pt x="1670878" y="335288"/>
                  </a:cubicBezTo>
                  <a:lnTo>
                    <a:pt x="1673450" y="337955"/>
                  </a:lnTo>
                  <a:cubicBezTo>
                    <a:pt x="1673545" y="338050"/>
                    <a:pt x="1674973" y="337669"/>
                    <a:pt x="1675164" y="337288"/>
                  </a:cubicBezTo>
                  <a:cubicBezTo>
                    <a:pt x="1675450" y="336717"/>
                    <a:pt x="1675545" y="335574"/>
                    <a:pt x="1675164" y="335288"/>
                  </a:cubicBezTo>
                  <a:lnTo>
                    <a:pt x="1671164" y="332907"/>
                  </a:lnTo>
                  <a:cubicBezTo>
                    <a:pt x="1668402" y="331335"/>
                    <a:pt x="1666497" y="331454"/>
                    <a:pt x="1665377" y="332216"/>
                  </a:cubicBezTo>
                  <a:close/>
                  <a:moveTo>
                    <a:pt x="1379603" y="331859"/>
                  </a:moveTo>
                  <a:lnTo>
                    <a:pt x="1379032" y="332050"/>
                  </a:lnTo>
                  <a:cubicBezTo>
                    <a:pt x="1373888" y="333383"/>
                    <a:pt x="1373698" y="334812"/>
                    <a:pt x="1377603" y="338336"/>
                  </a:cubicBezTo>
                  <a:lnTo>
                    <a:pt x="1378556" y="339193"/>
                  </a:lnTo>
                  <a:cubicBezTo>
                    <a:pt x="1379032" y="340622"/>
                    <a:pt x="1380937" y="343575"/>
                    <a:pt x="1382746" y="345766"/>
                  </a:cubicBezTo>
                  <a:lnTo>
                    <a:pt x="1385509" y="344146"/>
                  </a:lnTo>
                  <a:cubicBezTo>
                    <a:pt x="1388557" y="342337"/>
                    <a:pt x="1385890" y="340622"/>
                    <a:pt x="1384080" y="339289"/>
                  </a:cubicBezTo>
                  <a:lnTo>
                    <a:pt x="1382175" y="338050"/>
                  </a:lnTo>
                  <a:cubicBezTo>
                    <a:pt x="1380175" y="336717"/>
                    <a:pt x="1378936" y="335193"/>
                    <a:pt x="1379508" y="334621"/>
                  </a:cubicBezTo>
                  <a:cubicBezTo>
                    <a:pt x="1379984" y="334050"/>
                    <a:pt x="1380365" y="332431"/>
                    <a:pt x="1379603" y="331859"/>
                  </a:cubicBezTo>
                  <a:close/>
                  <a:moveTo>
                    <a:pt x="603601" y="330145"/>
                  </a:moveTo>
                  <a:cubicBezTo>
                    <a:pt x="600934" y="329478"/>
                    <a:pt x="599887" y="330811"/>
                    <a:pt x="600173" y="333002"/>
                  </a:cubicBezTo>
                  <a:lnTo>
                    <a:pt x="600363" y="333193"/>
                  </a:lnTo>
                  <a:cubicBezTo>
                    <a:pt x="599506" y="333859"/>
                    <a:pt x="598077" y="333478"/>
                    <a:pt x="597029" y="332240"/>
                  </a:cubicBezTo>
                  <a:cubicBezTo>
                    <a:pt x="596077" y="331002"/>
                    <a:pt x="591791" y="329954"/>
                    <a:pt x="589504" y="332431"/>
                  </a:cubicBezTo>
                  <a:lnTo>
                    <a:pt x="591505" y="336145"/>
                  </a:lnTo>
                  <a:cubicBezTo>
                    <a:pt x="592552" y="338050"/>
                    <a:pt x="589219" y="339193"/>
                    <a:pt x="592076" y="341670"/>
                  </a:cubicBezTo>
                  <a:lnTo>
                    <a:pt x="595315" y="344432"/>
                  </a:lnTo>
                  <a:cubicBezTo>
                    <a:pt x="590457" y="345861"/>
                    <a:pt x="588457" y="347099"/>
                    <a:pt x="590743" y="347194"/>
                  </a:cubicBezTo>
                  <a:cubicBezTo>
                    <a:pt x="593029" y="347290"/>
                    <a:pt x="597791" y="348433"/>
                    <a:pt x="597791" y="345861"/>
                  </a:cubicBezTo>
                  <a:cubicBezTo>
                    <a:pt x="597791" y="343289"/>
                    <a:pt x="598077" y="336431"/>
                    <a:pt x="598363" y="336431"/>
                  </a:cubicBezTo>
                  <a:cubicBezTo>
                    <a:pt x="598649" y="336431"/>
                    <a:pt x="599696" y="337288"/>
                    <a:pt x="599982" y="338431"/>
                  </a:cubicBezTo>
                  <a:cubicBezTo>
                    <a:pt x="600268" y="339574"/>
                    <a:pt x="602268" y="342527"/>
                    <a:pt x="603792" y="342337"/>
                  </a:cubicBezTo>
                  <a:lnTo>
                    <a:pt x="604840" y="342051"/>
                  </a:lnTo>
                  <a:lnTo>
                    <a:pt x="606364" y="341575"/>
                  </a:lnTo>
                  <a:cubicBezTo>
                    <a:pt x="608554" y="340717"/>
                    <a:pt x="606745" y="338717"/>
                    <a:pt x="602363" y="337003"/>
                  </a:cubicBezTo>
                  <a:lnTo>
                    <a:pt x="603411" y="334812"/>
                  </a:lnTo>
                  <a:cubicBezTo>
                    <a:pt x="603697" y="334240"/>
                    <a:pt x="605125" y="333764"/>
                    <a:pt x="605030" y="333383"/>
                  </a:cubicBezTo>
                  <a:cubicBezTo>
                    <a:pt x="604840" y="332240"/>
                    <a:pt x="604459" y="330335"/>
                    <a:pt x="603601" y="330145"/>
                  </a:cubicBezTo>
                  <a:close/>
                  <a:moveTo>
                    <a:pt x="154022" y="330145"/>
                  </a:moveTo>
                  <a:cubicBezTo>
                    <a:pt x="155260" y="330335"/>
                    <a:pt x="159261" y="330049"/>
                    <a:pt x="161928" y="330335"/>
                  </a:cubicBezTo>
                  <a:cubicBezTo>
                    <a:pt x="164595" y="330621"/>
                    <a:pt x="175167" y="332145"/>
                    <a:pt x="179549" y="334621"/>
                  </a:cubicBezTo>
                  <a:lnTo>
                    <a:pt x="183359" y="333764"/>
                  </a:lnTo>
                  <a:lnTo>
                    <a:pt x="189169" y="332526"/>
                  </a:lnTo>
                  <a:cubicBezTo>
                    <a:pt x="192598" y="335574"/>
                    <a:pt x="193360" y="338431"/>
                    <a:pt x="190789" y="338812"/>
                  </a:cubicBezTo>
                  <a:cubicBezTo>
                    <a:pt x="188217" y="339193"/>
                    <a:pt x="182978" y="338336"/>
                    <a:pt x="181454" y="338908"/>
                  </a:cubicBezTo>
                  <a:cubicBezTo>
                    <a:pt x="180025" y="339384"/>
                    <a:pt x="175549" y="341479"/>
                    <a:pt x="175358" y="342622"/>
                  </a:cubicBezTo>
                  <a:cubicBezTo>
                    <a:pt x="175167" y="343765"/>
                    <a:pt x="174691" y="344908"/>
                    <a:pt x="174215" y="345289"/>
                  </a:cubicBezTo>
                  <a:cubicBezTo>
                    <a:pt x="173739" y="345670"/>
                    <a:pt x="170405" y="345480"/>
                    <a:pt x="167833" y="343956"/>
                  </a:cubicBezTo>
                  <a:cubicBezTo>
                    <a:pt x="165262" y="342432"/>
                    <a:pt x="156784" y="341670"/>
                    <a:pt x="158118" y="340622"/>
                  </a:cubicBezTo>
                  <a:cubicBezTo>
                    <a:pt x="159356" y="339479"/>
                    <a:pt x="160785" y="336241"/>
                    <a:pt x="159165" y="335193"/>
                  </a:cubicBezTo>
                  <a:cubicBezTo>
                    <a:pt x="157546" y="334145"/>
                    <a:pt x="152593" y="337669"/>
                    <a:pt x="151927" y="337098"/>
                  </a:cubicBezTo>
                  <a:lnTo>
                    <a:pt x="151927" y="336526"/>
                  </a:lnTo>
                  <a:lnTo>
                    <a:pt x="151736" y="334526"/>
                  </a:lnTo>
                  <a:cubicBezTo>
                    <a:pt x="151831" y="331954"/>
                    <a:pt x="152784" y="329954"/>
                    <a:pt x="154022" y="330145"/>
                  </a:cubicBezTo>
                  <a:close/>
                  <a:moveTo>
                    <a:pt x="345474" y="329954"/>
                  </a:moveTo>
                  <a:lnTo>
                    <a:pt x="342712" y="330716"/>
                  </a:lnTo>
                  <a:cubicBezTo>
                    <a:pt x="339854" y="332050"/>
                    <a:pt x="339283" y="333193"/>
                    <a:pt x="341569" y="333288"/>
                  </a:cubicBezTo>
                  <a:cubicBezTo>
                    <a:pt x="343759" y="333478"/>
                    <a:pt x="340521" y="337765"/>
                    <a:pt x="340807" y="338336"/>
                  </a:cubicBezTo>
                  <a:cubicBezTo>
                    <a:pt x="341092" y="338908"/>
                    <a:pt x="343188" y="339860"/>
                    <a:pt x="344521" y="339098"/>
                  </a:cubicBezTo>
                  <a:lnTo>
                    <a:pt x="345093" y="338146"/>
                  </a:lnTo>
                  <a:cubicBezTo>
                    <a:pt x="345855" y="336812"/>
                    <a:pt x="343950" y="334336"/>
                    <a:pt x="347379" y="334145"/>
                  </a:cubicBezTo>
                  <a:cubicBezTo>
                    <a:pt x="350427" y="333955"/>
                    <a:pt x="351094" y="332526"/>
                    <a:pt x="349951" y="330811"/>
                  </a:cubicBezTo>
                  <a:cubicBezTo>
                    <a:pt x="349379" y="330049"/>
                    <a:pt x="346808" y="329668"/>
                    <a:pt x="345474" y="329954"/>
                  </a:cubicBezTo>
                  <a:close/>
                  <a:moveTo>
                    <a:pt x="1203200" y="329668"/>
                  </a:moveTo>
                  <a:cubicBezTo>
                    <a:pt x="1200724" y="330811"/>
                    <a:pt x="1196628" y="333764"/>
                    <a:pt x="1194056" y="336431"/>
                  </a:cubicBezTo>
                  <a:lnTo>
                    <a:pt x="1190723" y="335955"/>
                  </a:lnTo>
                  <a:lnTo>
                    <a:pt x="1183102" y="335002"/>
                  </a:lnTo>
                  <a:cubicBezTo>
                    <a:pt x="1177578" y="338812"/>
                    <a:pt x="1173768" y="343575"/>
                    <a:pt x="1174720" y="345480"/>
                  </a:cubicBezTo>
                  <a:lnTo>
                    <a:pt x="1177768" y="343480"/>
                  </a:lnTo>
                  <a:cubicBezTo>
                    <a:pt x="1179293" y="342432"/>
                    <a:pt x="1181198" y="341860"/>
                    <a:pt x="1183007" y="341194"/>
                  </a:cubicBezTo>
                  <a:lnTo>
                    <a:pt x="1184626" y="340622"/>
                  </a:lnTo>
                  <a:cubicBezTo>
                    <a:pt x="1186151" y="342337"/>
                    <a:pt x="1186912" y="346432"/>
                    <a:pt x="1186532" y="349766"/>
                  </a:cubicBezTo>
                  <a:lnTo>
                    <a:pt x="1187770" y="352814"/>
                  </a:lnTo>
                  <a:cubicBezTo>
                    <a:pt x="1188246" y="353957"/>
                    <a:pt x="1186341" y="356910"/>
                    <a:pt x="1186151" y="356910"/>
                  </a:cubicBezTo>
                  <a:cubicBezTo>
                    <a:pt x="1179102" y="355576"/>
                    <a:pt x="1181388" y="360910"/>
                    <a:pt x="1179197" y="363006"/>
                  </a:cubicBezTo>
                  <a:lnTo>
                    <a:pt x="1177578" y="364530"/>
                  </a:lnTo>
                  <a:cubicBezTo>
                    <a:pt x="1178816" y="365482"/>
                    <a:pt x="1187293" y="368149"/>
                    <a:pt x="1190246" y="368721"/>
                  </a:cubicBezTo>
                  <a:cubicBezTo>
                    <a:pt x="1193294" y="369197"/>
                    <a:pt x="1195580" y="369007"/>
                    <a:pt x="1195390" y="368340"/>
                  </a:cubicBezTo>
                  <a:lnTo>
                    <a:pt x="1195199" y="368245"/>
                  </a:lnTo>
                  <a:lnTo>
                    <a:pt x="1191770" y="366816"/>
                  </a:lnTo>
                  <a:cubicBezTo>
                    <a:pt x="1187770" y="366054"/>
                    <a:pt x="1183865" y="365006"/>
                    <a:pt x="1183102" y="364625"/>
                  </a:cubicBezTo>
                  <a:lnTo>
                    <a:pt x="1182912" y="364149"/>
                  </a:lnTo>
                  <a:lnTo>
                    <a:pt x="1182721" y="363577"/>
                  </a:lnTo>
                  <a:cubicBezTo>
                    <a:pt x="1183007" y="362815"/>
                    <a:pt x="1185293" y="361482"/>
                    <a:pt x="1187960" y="360625"/>
                  </a:cubicBezTo>
                  <a:cubicBezTo>
                    <a:pt x="1190532" y="359767"/>
                    <a:pt x="1192532" y="353671"/>
                    <a:pt x="1194151" y="353767"/>
                  </a:cubicBezTo>
                  <a:lnTo>
                    <a:pt x="1195580" y="353862"/>
                  </a:lnTo>
                  <a:lnTo>
                    <a:pt x="1196533" y="353957"/>
                  </a:lnTo>
                  <a:cubicBezTo>
                    <a:pt x="1197485" y="354052"/>
                    <a:pt x="1198152" y="353195"/>
                    <a:pt x="1197961" y="352052"/>
                  </a:cubicBezTo>
                  <a:lnTo>
                    <a:pt x="1197390" y="351290"/>
                  </a:lnTo>
                  <a:cubicBezTo>
                    <a:pt x="1197104" y="350909"/>
                    <a:pt x="1195866" y="351004"/>
                    <a:pt x="1195104" y="350909"/>
                  </a:cubicBezTo>
                  <a:cubicBezTo>
                    <a:pt x="1193199" y="350719"/>
                    <a:pt x="1190532" y="351481"/>
                    <a:pt x="1190627" y="348718"/>
                  </a:cubicBezTo>
                  <a:cubicBezTo>
                    <a:pt x="1190723" y="346718"/>
                    <a:pt x="1190723" y="345670"/>
                    <a:pt x="1193866" y="344242"/>
                  </a:cubicBezTo>
                  <a:lnTo>
                    <a:pt x="1197866" y="342432"/>
                  </a:lnTo>
                  <a:cubicBezTo>
                    <a:pt x="1201962" y="338622"/>
                    <a:pt x="1205486" y="336431"/>
                    <a:pt x="1205772" y="337765"/>
                  </a:cubicBezTo>
                  <a:cubicBezTo>
                    <a:pt x="1206058" y="339003"/>
                    <a:pt x="1207868" y="341670"/>
                    <a:pt x="1209296" y="340813"/>
                  </a:cubicBezTo>
                  <a:lnTo>
                    <a:pt x="1210630" y="340432"/>
                  </a:lnTo>
                  <a:cubicBezTo>
                    <a:pt x="1212535" y="339860"/>
                    <a:pt x="1214535" y="339574"/>
                    <a:pt x="1216440" y="339289"/>
                  </a:cubicBezTo>
                  <a:lnTo>
                    <a:pt x="1217202" y="339193"/>
                  </a:lnTo>
                  <a:cubicBezTo>
                    <a:pt x="1218059" y="339384"/>
                    <a:pt x="1219869" y="341098"/>
                    <a:pt x="1221107" y="343003"/>
                  </a:cubicBezTo>
                  <a:lnTo>
                    <a:pt x="1224536" y="341194"/>
                  </a:lnTo>
                  <a:lnTo>
                    <a:pt x="1226156" y="340336"/>
                  </a:lnTo>
                  <a:cubicBezTo>
                    <a:pt x="1228918" y="340813"/>
                    <a:pt x="1232347" y="341289"/>
                    <a:pt x="1233871" y="341575"/>
                  </a:cubicBezTo>
                  <a:cubicBezTo>
                    <a:pt x="1235395" y="341765"/>
                    <a:pt x="1239681" y="339384"/>
                    <a:pt x="1241110" y="338527"/>
                  </a:cubicBezTo>
                  <a:lnTo>
                    <a:pt x="1243205" y="339955"/>
                  </a:lnTo>
                  <a:lnTo>
                    <a:pt x="1244443" y="340813"/>
                  </a:lnTo>
                  <a:cubicBezTo>
                    <a:pt x="1247110" y="340622"/>
                    <a:pt x="1249301" y="339193"/>
                    <a:pt x="1249301" y="337574"/>
                  </a:cubicBezTo>
                  <a:cubicBezTo>
                    <a:pt x="1249301" y="335955"/>
                    <a:pt x="1247015" y="331383"/>
                    <a:pt x="1244253" y="331192"/>
                  </a:cubicBezTo>
                  <a:cubicBezTo>
                    <a:pt x="1241491" y="331097"/>
                    <a:pt x="1234728" y="333193"/>
                    <a:pt x="1235204" y="333669"/>
                  </a:cubicBezTo>
                  <a:cubicBezTo>
                    <a:pt x="1235681" y="334145"/>
                    <a:pt x="1231013" y="336050"/>
                    <a:pt x="1223012" y="335860"/>
                  </a:cubicBezTo>
                  <a:lnTo>
                    <a:pt x="1216250" y="336241"/>
                  </a:lnTo>
                  <a:cubicBezTo>
                    <a:pt x="1211582" y="336431"/>
                    <a:pt x="1207772" y="335669"/>
                    <a:pt x="1205296" y="332431"/>
                  </a:cubicBezTo>
                  <a:close/>
                  <a:moveTo>
                    <a:pt x="1964248" y="328811"/>
                  </a:moveTo>
                  <a:cubicBezTo>
                    <a:pt x="1965201" y="328621"/>
                    <a:pt x="1968249" y="329383"/>
                    <a:pt x="1970915" y="330431"/>
                  </a:cubicBezTo>
                  <a:lnTo>
                    <a:pt x="1974249" y="330240"/>
                  </a:lnTo>
                  <a:lnTo>
                    <a:pt x="1977488" y="329954"/>
                  </a:lnTo>
                  <a:cubicBezTo>
                    <a:pt x="1982822" y="331669"/>
                    <a:pt x="1984631" y="334431"/>
                    <a:pt x="1981583" y="336146"/>
                  </a:cubicBezTo>
                  <a:lnTo>
                    <a:pt x="1979488" y="337193"/>
                  </a:lnTo>
                  <a:lnTo>
                    <a:pt x="1978535" y="337670"/>
                  </a:lnTo>
                  <a:cubicBezTo>
                    <a:pt x="1977392" y="338051"/>
                    <a:pt x="1971677" y="339384"/>
                    <a:pt x="1965963" y="340813"/>
                  </a:cubicBezTo>
                  <a:lnTo>
                    <a:pt x="1960438" y="340527"/>
                  </a:lnTo>
                  <a:cubicBezTo>
                    <a:pt x="1958914" y="340432"/>
                    <a:pt x="1958628" y="343385"/>
                    <a:pt x="1955676" y="341384"/>
                  </a:cubicBezTo>
                  <a:cubicBezTo>
                    <a:pt x="1953199" y="339670"/>
                    <a:pt x="1953199" y="337955"/>
                    <a:pt x="1953866" y="336431"/>
                  </a:cubicBezTo>
                  <a:cubicBezTo>
                    <a:pt x="1954628" y="334812"/>
                    <a:pt x="1956532" y="332907"/>
                    <a:pt x="1958438" y="332336"/>
                  </a:cubicBezTo>
                  <a:cubicBezTo>
                    <a:pt x="1960914" y="331574"/>
                    <a:pt x="1964724" y="333002"/>
                    <a:pt x="1964248" y="328907"/>
                  </a:cubicBezTo>
                  <a:close/>
                  <a:moveTo>
                    <a:pt x="1867570" y="328621"/>
                  </a:moveTo>
                  <a:cubicBezTo>
                    <a:pt x="1870332" y="328526"/>
                    <a:pt x="1875666" y="327097"/>
                    <a:pt x="1874999" y="328716"/>
                  </a:cubicBezTo>
                  <a:lnTo>
                    <a:pt x="1874523" y="330240"/>
                  </a:lnTo>
                  <a:lnTo>
                    <a:pt x="1874142" y="331478"/>
                  </a:lnTo>
                  <a:cubicBezTo>
                    <a:pt x="1873856" y="332907"/>
                    <a:pt x="1873570" y="334336"/>
                    <a:pt x="1873380" y="334622"/>
                  </a:cubicBezTo>
                  <a:cubicBezTo>
                    <a:pt x="1873189" y="334907"/>
                    <a:pt x="1871951" y="335479"/>
                    <a:pt x="1870808" y="335193"/>
                  </a:cubicBezTo>
                  <a:cubicBezTo>
                    <a:pt x="1869760" y="334907"/>
                    <a:pt x="1866427" y="335003"/>
                    <a:pt x="1866236" y="334717"/>
                  </a:cubicBezTo>
                  <a:cubicBezTo>
                    <a:pt x="1866045" y="334431"/>
                    <a:pt x="1865474" y="333383"/>
                    <a:pt x="1864902" y="332526"/>
                  </a:cubicBezTo>
                  <a:cubicBezTo>
                    <a:pt x="1864331" y="331669"/>
                    <a:pt x="1864807" y="328716"/>
                    <a:pt x="1867570" y="328621"/>
                  </a:cubicBezTo>
                  <a:close/>
                  <a:moveTo>
                    <a:pt x="260607" y="328240"/>
                  </a:moveTo>
                  <a:cubicBezTo>
                    <a:pt x="263178" y="329478"/>
                    <a:pt x="268417" y="335193"/>
                    <a:pt x="266322" y="337955"/>
                  </a:cubicBezTo>
                  <a:lnTo>
                    <a:pt x="261750" y="334526"/>
                  </a:lnTo>
                  <a:lnTo>
                    <a:pt x="259654" y="333002"/>
                  </a:lnTo>
                  <a:cubicBezTo>
                    <a:pt x="255844" y="332145"/>
                    <a:pt x="252987" y="333383"/>
                    <a:pt x="253272" y="335669"/>
                  </a:cubicBezTo>
                  <a:cubicBezTo>
                    <a:pt x="253653" y="338051"/>
                    <a:pt x="243652" y="338622"/>
                    <a:pt x="242795" y="336145"/>
                  </a:cubicBezTo>
                  <a:cubicBezTo>
                    <a:pt x="241938" y="333669"/>
                    <a:pt x="243557" y="331097"/>
                    <a:pt x="246510" y="330335"/>
                  </a:cubicBezTo>
                  <a:cubicBezTo>
                    <a:pt x="249462" y="329573"/>
                    <a:pt x="258035" y="327002"/>
                    <a:pt x="260607" y="328240"/>
                  </a:cubicBezTo>
                  <a:close/>
                  <a:moveTo>
                    <a:pt x="1611823" y="328144"/>
                  </a:moveTo>
                  <a:lnTo>
                    <a:pt x="1611061" y="328621"/>
                  </a:lnTo>
                  <a:cubicBezTo>
                    <a:pt x="1610966" y="329764"/>
                    <a:pt x="1611251" y="331859"/>
                    <a:pt x="1611727" y="333288"/>
                  </a:cubicBezTo>
                  <a:cubicBezTo>
                    <a:pt x="1612204" y="334717"/>
                    <a:pt x="1609632" y="338336"/>
                    <a:pt x="1609442" y="338717"/>
                  </a:cubicBezTo>
                  <a:cubicBezTo>
                    <a:pt x="1609251" y="339098"/>
                    <a:pt x="1609918" y="338431"/>
                    <a:pt x="1611251" y="336431"/>
                  </a:cubicBezTo>
                  <a:cubicBezTo>
                    <a:pt x="1612490" y="334621"/>
                    <a:pt x="1620871" y="339574"/>
                    <a:pt x="1620871" y="342051"/>
                  </a:cubicBezTo>
                  <a:cubicBezTo>
                    <a:pt x="1620871" y="344527"/>
                    <a:pt x="1623062" y="345004"/>
                    <a:pt x="1625634" y="343003"/>
                  </a:cubicBezTo>
                  <a:cubicBezTo>
                    <a:pt x="1628301" y="341003"/>
                    <a:pt x="1635159" y="334431"/>
                    <a:pt x="1636969" y="332240"/>
                  </a:cubicBezTo>
                  <a:lnTo>
                    <a:pt x="1633730" y="330716"/>
                  </a:lnTo>
                  <a:cubicBezTo>
                    <a:pt x="1630968" y="329383"/>
                    <a:pt x="1628587" y="329383"/>
                    <a:pt x="1625825" y="331192"/>
                  </a:cubicBezTo>
                  <a:lnTo>
                    <a:pt x="1624301" y="332145"/>
                  </a:lnTo>
                  <a:cubicBezTo>
                    <a:pt x="1621634" y="332050"/>
                    <a:pt x="1618490" y="331954"/>
                    <a:pt x="1617347" y="332050"/>
                  </a:cubicBezTo>
                  <a:lnTo>
                    <a:pt x="1617061" y="331669"/>
                  </a:lnTo>
                  <a:cubicBezTo>
                    <a:pt x="1616204" y="330621"/>
                    <a:pt x="1616109" y="329192"/>
                    <a:pt x="1615061" y="328240"/>
                  </a:cubicBezTo>
                  <a:cubicBezTo>
                    <a:pt x="1614585" y="327763"/>
                    <a:pt x="1612490" y="327763"/>
                    <a:pt x="1611823" y="328144"/>
                  </a:cubicBezTo>
                  <a:close/>
                  <a:moveTo>
                    <a:pt x="1047848" y="328144"/>
                  </a:moveTo>
                  <a:cubicBezTo>
                    <a:pt x="1046609" y="329573"/>
                    <a:pt x="1047657" y="337193"/>
                    <a:pt x="1046228" y="338336"/>
                  </a:cubicBezTo>
                  <a:cubicBezTo>
                    <a:pt x="1044800" y="339479"/>
                    <a:pt x="1040513" y="341956"/>
                    <a:pt x="1039751" y="341194"/>
                  </a:cubicBezTo>
                  <a:cubicBezTo>
                    <a:pt x="1038989" y="340432"/>
                    <a:pt x="1036322" y="339384"/>
                    <a:pt x="1035370" y="340432"/>
                  </a:cubicBezTo>
                  <a:lnTo>
                    <a:pt x="1034608" y="340336"/>
                  </a:lnTo>
                  <a:cubicBezTo>
                    <a:pt x="1030321" y="339860"/>
                    <a:pt x="1028035" y="341194"/>
                    <a:pt x="1026797" y="344623"/>
                  </a:cubicBezTo>
                  <a:lnTo>
                    <a:pt x="1026511" y="345575"/>
                  </a:lnTo>
                  <a:lnTo>
                    <a:pt x="1020403" y="345629"/>
                  </a:lnTo>
                  <a:lnTo>
                    <a:pt x="1023749" y="341956"/>
                  </a:lnTo>
                  <a:cubicBezTo>
                    <a:pt x="1024035" y="341003"/>
                    <a:pt x="1023273" y="339765"/>
                    <a:pt x="1021368" y="341384"/>
                  </a:cubicBezTo>
                  <a:cubicBezTo>
                    <a:pt x="1019368" y="343003"/>
                    <a:pt x="1011462" y="344242"/>
                    <a:pt x="1010033" y="343670"/>
                  </a:cubicBezTo>
                  <a:cubicBezTo>
                    <a:pt x="1008604" y="343099"/>
                    <a:pt x="1005271" y="339098"/>
                    <a:pt x="1006414" y="336336"/>
                  </a:cubicBezTo>
                  <a:lnTo>
                    <a:pt x="1006604" y="333764"/>
                  </a:lnTo>
                  <a:lnTo>
                    <a:pt x="1006700" y="332621"/>
                  </a:lnTo>
                  <a:cubicBezTo>
                    <a:pt x="1005175" y="331288"/>
                    <a:pt x="1000794" y="330811"/>
                    <a:pt x="996984" y="331764"/>
                  </a:cubicBezTo>
                  <a:lnTo>
                    <a:pt x="993460" y="332240"/>
                  </a:lnTo>
                  <a:cubicBezTo>
                    <a:pt x="992888" y="332335"/>
                    <a:pt x="992126" y="333955"/>
                    <a:pt x="992317" y="334812"/>
                  </a:cubicBezTo>
                  <a:cubicBezTo>
                    <a:pt x="992507" y="335479"/>
                    <a:pt x="994126" y="336336"/>
                    <a:pt x="994889" y="336241"/>
                  </a:cubicBezTo>
                  <a:lnTo>
                    <a:pt x="996317" y="336050"/>
                  </a:lnTo>
                  <a:cubicBezTo>
                    <a:pt x="997746" y="335193"/>
                    <a:pt x="999460" y="335574"/>
                    <a:pt x="1000223" y="336812"/>
                  </a:cubicBezTo>
                  <a:cubicBezTo>
                    <a:pt x="1000984" y="338050"/>
                    <a:pt x="1000508" y="341194"/>
                    <a:pt x="996984" y="340146"/>
                  </a:cubicBezTo>
                  <a:lnTo>
                    <a:pt x="995079" y="340813"/>
                  </a:lnTo>
                  <a:lnTo>
                    <a:pt x="990507" y="342432"/>
                  </a:lnTo>
                  <a:cubicBezTo>
                    <a:pt x="988507" y="339860"/>
                    <a:pt x="986030" y="337288"/>
                    <a:pt x="984983" y="336526"/>
                  </a:cubicBezTo>
                  <a:lnTo>
                    <a:pt x="984030" y="336622"/>
                  </a:lnTo>
                  <a:lnTo>
                    <a:pt x="983173" y="336717"/>
                  </a:lnTo>
                  <a:cubicBezTo>
                    <a:pt x="982411" y="337669"/>
                    <a:pt x="981458" y="340908"/>
                    <a:pt x="980982" y="343765"/>
                  </a:cubicBezTo>
                  <a:lnTo>
                    <a:pt x="984220" y="346051"/>
                  </a:lnTo>
                  <a:lnTo>
                    <a:pt x="986983" y="347956"/>
                  </a:lnTo>
                  <a:cubicBezTo>
                    <a:pt x="989174" y="350719"/>
                    <a:pt x="991650" y="350623"/>
                    <a:pt x="992412" y="347861"/>
                  </a:cubicBezTo>
                  <a:lnTo>
                    <a:pt x="997270" y="349004"/>
                  </a:lnTo>
                  <a:lnTo>
                    <a:pt x="1000699" y="349766"/>
                  </a:lnTo>
                  <a:cubicBezTo>
                    <a:pt x="1012986" y="348242"/>
                    <a:pt x="1022987" y="348337"/>
                    <a:pt x="1022987" y="350052"/>
                  </a:cubicBezTo>
                  <a:lnTo>
                    <a:pt x="1023940" y="350623"/>
                  </a:lnTo>
                  <a:cubicBezTo>
                    <a:pt x="1025654" y="351576"/>
                    <a:pt x="1027654" y="351671"/>
                    <a:pt x="1028321" y="349099"/>
                  </a:cubicBezTo>
                  <a:cubicBezTo>
                    <a:pt x="1028512" y="348242"/>
                    <a:pt x="1030417" y="347004"/>
                    <a:pt x="1031369" y="347099"/>
                  </a:cubicBezTo>
                  <a:cubicBezTo>
                    <a:pt x="1034036" y="347290"/>
                    <a:pt x="1036608" y="348242"/>
                    <a:pt x="1039370" y="348623"/>
                  </a:cubicBezTo>
                  <a:lnTo>
                    <a:pt x="1040704" y="348814"/>
                  </a:lnTo>
                  <a:cubicBezTo>
                    <a:pt x="1042323" y="348433"/>
                    <a:pt x="1043180" y="347004"/>
                    <a:pt x="1042514" y="345766"/>
                  </a:cubicBezTo>
                  <a:lnTo>
                    <a:pt x="1041942" y="344623"/>
                  </a:lnTo>
                  <a:lnTo>
                    <a:pt x="1041751" y="343670"/>
                  </a:lnTo>
                  <a:cubicBezTo>
                    <a:pt x="1041466" y="343003"/>
                    <a:pt x="1042609" y="342527"/>
                    <a:pt x="1044418" y="342527"/>
                  </a:cubicBezTo>
                  <a:cubicBezTo>
                    <a:pt x="1046228" y="342527"/>
                    <a:pt x="1050895" y="343099"/>
                    <a:pt x="1051276" y="343765"/>
                  </a:cubicBezTo>
                  <a:lnTo>
                    <a:pt x="1051372" y="344051"/>
                  </a:lnTo>
                  <a:cubicBezTo>
                    <a:pt x="1052039" y="345670"/>
                    <a:pt x="1049657" y="348528"/>
                    <a:pt x="1053943" y="348718"/>
                  </a:cubicBezTo>
                  <a:lnTo>
                    <a:pt x="1057373" y="348909"/>
                  </a:lnTo>
                  <a:cubicBezTo>
                    <a:pt x="1056896" y="346813"/>
                    <a:pt x="1058516" y="343861"/>
                    <a:pt x="1060897" y="342337"/>
                  </a:cubicBezTo>
                  <a:lnTo>
                    <a:pt x="1062897" y="342718"/>
                  </a:lnTo>
                  <a:lnTo>
                    <a:pt x="1065183" y="343099"/>
                  </a:lnTo>
                  <a:cubicBezTo>
                    <a:pt x="1067469" y="343003"/>
                    <a:pt x="1067183" y="342146"/>
                    <a:pt x="1064707" y="341194"/>
                  </a:cubicBezTo>
                  <a:lnTo>
                    <a:pt x="1063373" y="338908"/>
                  </a:lnTo>
                  <a:cubicBezTo>
                    <a:pt x="1062992" y="338146"/>
                    <a:pt x="1059563" y="338336"/>
                    <a:pt x="1057658" y="338527"/>
                  </a:cubicBezTo>
                  <a:lnTo>
                    <a:pt x="1053562" y="338908"/>
                  </a:lnTo>
                  <a:cubicBezTo>
                    <a:pt x="1050895" y="337384"/>
                    <a:pt x="1049752" y="335193"/>
                    <a:pt x="1050895" y="334050"/>
                  </a:cubicBezTo>
                  <a:cubicBezTo>
                    <a:pt x="1052039" y="332907"/>
                    <a:pt x="1054039" y="329859"/>
                    <a:pt x="1053277" y="329002"/>
                  </a:cubicBezTo>
                  <a:cubicBezTo>
                    <a:pt x="1052515" y="328144"/>
                    <a:pt x="1049181" y="326716"/>
                    <a:pt x="1047848" y="328144"/>
                  </a:cubicBezTo>
                  <a:close/>
                  <a:moveTo>
                    <a:pt x="2109313" y="327478"/>
                  </a:moveTo>
                  <a:lnTo>
                    <a:pt x="2110933" y="327764"/>
                  </a:lnTo>
                  <a:lnTo>
                    <a:pt x="2112552" y="328049"/>
                  </a:lnTo>
                  <a:cubicBezTo>
                    <a:pt x="2114266" y="327954"/>
                    <a:pt x="2114171" y="330812"/>
                    <a:pt x="2112362" y="334526"/>
                  </a:cubicBezTo>
                  <a:lnTo>
                    <a:pt x="2110552" y="337384"/>
                  </a:lnTo>
                  <a:cubicBezTo>
                    <a:pt x="2110170" y="337955"/>
                    <a:pt x="2108361" y="338432"/>
                    <a:pt x="2107408" y="338241"/>
                  </a:cubicBezTo>
                  <a:lnTo>
                    <a:pt x="2106646" y="338051"/>
                  </a:lnTo>
                  <a:cubicBezTo>
                    <a:pt x="2106170" y="337003"/>
                    <a:pt x="2105979" y="334622"/>
                    <a:pt x="2106170" y="332907"/>
                  </a:cubicBezTo>
                  <a:cubicBezTo>
                    <a:pt x="2106361" y="331193"/>
                    <a:pt x="2106932" y="326525"/>
                    <a:pt x="2109313" y="327478"/>
                  </a:cubicBezTo>
                  <a:close/>
                  <a:moveTo>
                    <a:pt x="1646780" y="327382"/>
                  </a:moveTo>
                  <a:lnTo>
                    <a:pt x="1646113" y="327859"/>
                  </a:lnTo>
                  <a:cubicBezTo>
                    <a:pt x="1645160" y="328525"/>
                    <a:pt x="1644303" y="330430"/>
                    <a:pt x="1644779" y="331002"/>
                  </a:cubicBezTo>
                  <a:lnTo>
                    <a:pt x="1645541" y="331859"/>
                  </a:lnTo>
                  <a:cubicBezTo>
                    <a:pt x="1647446" y="332240"/>
                    <a:pt x="1647446" y="333097"/>
                    <a:pt x="1645637" y="333764"/>
                  </a:cubicBezTo>
                  <a:lnTo>
                    <a:pt x="1644970" y="334812"/>
                  </a:lnTo>
                  <a:cubicBezTo>
                    <a:pt x="1644398" y="335669"/>
                    <a:pt x="1644875" y="337479"/>
                    <a:pt x="1645731" y="338146"/>
                  </a:cubicBezTo>
                  <a:lnTo>
                    <a:pt x="1647065" y="339193"/>
                  </a:lnTo>
                  <a:cubicBezTo>
                    <a:pt x="1649066" y="339765"/>
                    <a:pt x="1652780" y="340622"/>
                    <a:pt x="1655447" y="341098"/>
                  </a:cubicBezTo>
                  <a:lnTo>
                    <a:pt x="1657733" y="340336"/>
                  </a:lnTo>
                  <a:cubicBezTo>
                    <a:pt x="1658495" y="340146"/>
                    <a:pt x="1659638" y="339670"/>
                    <a:pt x="1659638" y="339384"/>
                  </a:cubicBezTo>
                  <a:cubicBezTo>
                    <a:pt x="1659734" y="338431"/>
                    <a:pt x="1659638" y="337193"/>
                    <a:pt x="1658876" y="336622"/>
                  </a:cubicBezTo>
                  <a:lnTo>
                    <a:pt x="1657733" y="335860"/>
                  </a:lnTo>
                  <a:cubicBezTo>
                    <a:pt x="1656019" y="335479"/>
                    <a:pt x="1654971" y="334526"/>
                    <a:pt x="1655447" y="333859"/>
                  </a:cubicBezTo>
                  <a:cubicBezTo>
                    <a:pt x="1656019" y="333193"/>
                    <a:pt x="1653161" y="330145"/>
                    <a:pt x="1652018" y="329287"/>
                  </a:cubicBezTo>
                  <a:cubicBezTo>
                    <a:pt x="1650875" y="328525"/>
                    <a:pt x="1648494" y="327668"/>
                    <a:pt x="1646780" y="327382"/>
                  </a:cubicBezTo>
                  <a:close/>
                  <a:moveTo>
                    <a:pt x="212029" y="326239"/>
                  </a:moveTo>
                  <a:cubicBezTo>
                    <a:pt x="212601" y="324810"/>
                    <a:pt x="213267" y="325096"/>
                    <a:pt x="213363" y="326906"/>
                  </a:cubicBezTo>
                  <a:cubicBezTo>
                    <a:pt x="213553" y="328716"/>
                    <a:pt x="219364" y="332716"/>
                    <a:pt x="221649" y="333669"/>
                  </a:cubicBezTo>
                  <a:cubicBezTo>
                    <a:pt x="223936" y="334621"/>
                    <a:pt x="228507" y="332431"/>
                    <a:pt x="227555" y="335002"/>
                  </a:cubicBezTo>
                  <a:lnTo>
                    <a:pt x="226603" y="337288"/>
                  </a:lnTo>
                  <a:cubicBezTo>
                    <a:pt x="226412" y="337669"/>
                    <a:pt x="225840" y="338146"/>
                    <a:pt x="225364" y="338336"/>
                  </a:cubicBezTo>
                  <a:lnTo>
                    <a:pt x="220602" y="339384"/>
                  </a:lnTo>
                  <a:cubicBezTo>
                    <a:pt x="215554" y="334812"/>
                    <a:pt x="211458" y="327763"/>
                    <a:pt x="212029" y="326239"/>
                  </a:cubicBezTo>
                  <a:close/>
                  <a:moveTo>
                    <a:pt x="437009" y="326049"/>
                  </a:moveTo>
                  <a:cubicBezTo>
                    <a:pt x="436628" y="325954"/>
                    <a:pt x="435200" y="326525"/>
                    <a:pt x="434342" y="327478"/>
                  </a:cubicBezTo>
                  <a:cubicBezTo>
                    <a:pt x="433580" y="328430"/>
                    <a:pt x="432818" y="332526"/>
                    <a:pt x="432628" y="334240"/>
                  </a:cubicBezTo>
                  <a:cubicBezTo>
                    <a:pt x="432437" y="336050"/>
                    <a:pt x="430151" y="341575"/>
                    <a:pt x="429866" y="342622"/>
                  </a:cubicBezTo>
                  <a:cubicBezTo>
                    <a:pt x="429580" y="343670"/>
                    <a:pt x="430151" y="344813"/>
                    <a:pt x="431675" y="342527"/>
                  </a:cubicBezTo>
                  <a:lnTo>
                    <a:pt x="433009" y="342051"/>
                  </a:lnTo>
                  <a:cubicBezTo>
                    <a:pt x="440724" y="339003"/>
                    <a:pt x="437390" y="333574"/>
                    <a:pt x="437962" y="329097"/>
                  </a:cubicBezTo>
                  <a:lnTo>
                    <a:pt x="438057" y="328144"/>
                  </a:lnTo>
                  <a:cubicBezTo>
                    <a:pt x="437771" y="327097"/>
                    <a:pt x="437295" y="326144"/>
                    <a:pt x="437009" y="326049"/>
                  </a:cubicBezTo>
                  <a:close/>
                  <a:moveTo>
                    <a:pt x="449677" y="325668"/>
                  </a:moveTo>
                  <a:cubicBezTo>
                    <a:pt x="447963" y="328240"/>
                    <a:pt x="445391" y="332526"/>
                    <a:pt x="443962" y="335098"/>
                  </a:cubicBezTo>
                  <a:lnTo>
                    <a:pt x="443296" y="337574"/>
                  </a:lnTo>
                  <a:lnTo>
                    <a:pt x="443105" y="338336"/>
                  </a:lnTo>
                  <a:cubicBezTo>
                    <a:pt x="444439" y="339479"/>
                    <a:pt x="446058" y="340051"/>
                    <a:pt x="446725" y="339670"/>
                  </a:cubicBezTo>
                  <a:cubicBezTo>
                    <a:pt x="447391" y="339193"/>
                    <a:pt x="451964" y="330335"/>
                    <a:pt x="454726" y="329859"/>
                  </a:cubicBezTo>
                  <a:cubicBezTo>
                    <a:pt x="457393" y="329383"/>
                    <a:pt x="457678" y="328335"/>
                    <a:pt x="455202" y="327478"/>
                  </a:cubicBezTo>
                  <a:lnTo>
                    <a:pt x="453773" y="327001"/>
                  </a:lnTo>
                  <a:close/>
                  <a:moveTo>
                    <a:pt x="1103569" y="325287"/>
                  </a:moveTo>
                  <a:lnTo>
                    <a:pt x="1102045" y="325954"/>
                  </a:lnTo>
                  <a:cubicBezTo>
                    <a:pt x="1099759" y="326906"/>
                    <a:pt x="1098520" y="327954"/>
                    <a:pt x="1096234" y="325954"/>
                  </a:cubicBezTo>
                  <a:lnTo>
                    <a:pt x="1095853" y="325668"/>
                  </a:lnTo>
                  <a:cubicBezTo>
                    <a:pt x="1092615" y="327478"/>
                    <a:pt x="1091091" y="329668"/>
                    <a:pt x="1092425" y="330621"/>
                  </a:cubicBezTo>
                  <a:cubicBezTo>
                    <a:pt x="1093853" y="331669"/>
                    <a:pt x="1103664" y="331288"/>
                    <a:pt x="1106426" y="331859"/>
                  </a:cubicBezTo>
                  <a:cubicBezTo>
                    <a:pt x="1109189" y="332431"/>
                    <a:pt x="1110808" y="332145"/>
                    <a:pt x="1109951" y="331288"/>
                  </a:cubicBezTo>
                  <a:cubicBezTo>
                    <a:pt x="1109093" y="330430"/>
                    <a:pt x="1106141" y="327001"/>
                    <a:pt x="1103569" y="325287"/>
                  </a:cubicBezTo>
                  <a:close/>
                  <a:moveTo>
                    <a:pt x="1724123" y="325096"/>
                  </a:moveTo>
                  <a:lnTo>
                    <a:pt x="1713264" y="327859"/>
                  </a:lnTo>
                  <a:lnTo>
                    <a:pt x="1708882" y="328906"/>
                  </a:lnTo>
                  <a:cubicBezTo>
                    <a:pt x="1705073" y="326335"/>
                    <a:pt x="1700691" y="325287"/>
                    <a:pt x="1699072" y="326716"/>
                  </a:cubicBezTo>
                  <a:cubicBezTo>
                    <a:pt x="1697453" y="328049"/>
                    <a:pt x="1693071" y="330811"/>
                    <a:pt x="1692404" y="330240"/>
                  </a:cubicBezTo>
                  <a:cubicBezTo>
                    <a:pt x="1691642" y="329668"/>
                    <a:pt x="1687928" y="328906"/>
                    <a:pt x="1686785" y="330716"/>
                  </a:cubicBezTo>
                  <a:cubicBezTo>
                    <a:pt x="1685546" y="332621"/>
                    <a:pt x="1684689" y="338050"/>
                    <a:pt x="1688880" y="336526"/>
                  </a:cubicBezTo>
                  <a:lnTo>
                    <a:pt x="1691357" y="336336"/>
                  </a:lnTo>
                  <a:lnTo>
                    <a:pt x="1693166" y="336241"/>
                  </a:lnTo>
                  <a:cubicBezTo>
                    <a:pt x="1695452" y="336336"/>
                    <a:pt x="1699548" y="337003"/>
                    <a:pt x="1702215" y="337669"/>
                  </a:cubicBezTo>
                  <a:lnTo>
                    <a:pt x="1704882" y="338336"/>
                  </a:lnTo>
                  <a:lnTo>
                    <a:pt x="1706787" y="338812"/>
                  </a:lnTo>
                  <a:cubicBezTo>
                    <a:pt x="1711550" y="337288"/>
                    <a:pt x="1716407" y="335193"/>
                    <a:pt x="1717646" y="334145"/>
                  </a:cubicBezTo>
                  <a:lnTo>
                    <a:pt x="1718407" y="334336"/>
                  </a:lnTo>
                  <a:lnTo>
                    <a:pt x="1725456" y="335669"/>
                  </a:lnTo>
                  <a:cubicBezTo>
                    <a:pt x="1725456" y="331288"/>
                    <a:pt x="1728504" y="331002"/>
                    <a:pt x="1732409" y="335098"/>
                  </a:cubicBezTo>
                  <a:lnTo>
                    <a:pt x="1736124" y="338431"/>
                  </a:lnTo>
                  <a:lnTo>
                    <a:pt x="1740125" y="342051"/>
                  </a:lnTo>
                  <a:cubicBezTo>
                    <a:pt x="1745268" y="345480"/>
                    <a:pt x="1750221" y="347575"/>
                    <a:pt x="1751079" y="346623"/>
                  </a:cubicBezTo>
                  <a:cubicBezTo>
                    <a:pt x="1751840" y="345575"/>
                    <a:pt x="1752221" y="336336"/>
                    <a:pt x="1753841" y="336145"/>
                  </a:cubicBezTo>
                  <a:cubicBezTo>
                    <a:pt x="1755555" y="335955"/>
                    <a:pt x="1755936" y="334431"/>
                    <a:pt x="1754793" y="332716"/>
                  </a:cubicBezTo>
                  <a:lnTo>
                    <a:pt x="1753364" y="331478"/>
                  </a:lnTo>
                  <a:cubicBezTo>
                    <a:pt x="1751935" y="330240"/>
                    <a:pt x="1756603" y="328621"/>
                    <a:pt x="1753078" y="327001"/>
                  </a:cubicBezTo>
                  <a:cubicBezTo>
                    <a:pt x="1751173" y="326049"/>
                    <a:pt x="1749840" y="324906"/>
                    <a:pt x="1747649" y="326430"/>
                  </a:cubicBezTo>
                  <a:lnTo>
                    <a:pt x="1747078" y="326811"/>
                  </a:lnTo>
                  <a:cubicBezTo>
                    <a:pt x="1745935" y="326811"/>
                    <a:pt x="1735648" y="326049"/>
                    <a:pt x="1724123" y="325096"/>
                  </a:cubicBezTo>
                  <a:close/>
                  <a:moveTo>
                    <a:pt x="1878332" y="324706"/>
                  </a:moveTo>
                  <a:lnTo>
                    <a:pt x="1878713" y="324715"/>
                  </a:lnTo>
                  <a:lnTo>
                    <a:pt x="1878332" y="324715"/>
                  </a:lnTo>
                  <a:close/>
                  <a:moveTo>
                    <a:pt x="375001" y="323858"/>
                  </a:moveTo>
                  <a:cubicBezTo>
                    <a:pt x="372716" y="323858"/>
                    <a:pt x="371382" y="325954"/>
                    <a:pt x="372144" y="328430"/>
                  </a:cubicBezTo>
                  <a:lnTo>
                    <a:pt x="376144" y="332050"/>
                  </a:lnTo>
                  <a:cubicBezTo>
                    <a:pt x="377002" y="332907"/>
                    <a:pt x="378145" y="333955"/>
                    <a:pt x="379383" y="334050"/>
                  </a:cubicBezTo>
                  <a:lnTo>
                    <a:pt x="381098" y="334240"/>
                  </a:lnTo>
                  <a:cubicBezTo>
                    <a:pt x="382526" y="333002"/>
                    <a:pt x="383098" y="330907"/>
                    <a:pt x="382336" y="329478"/>
                  </a:cubicBezTo>
                  <a:lnTo>
                    <a:pt x="382336" y="328144"/>
                  </a:lnTo>
                  <a:lnTo>
                    <a:pt x="382336" y="326811"/>
                  </a:lnTo>
                  <a:cubicBezTo>
                    <a:pt x="383288" y="325192"/>
                    <a:pt x="377287" y="323858"/>
                    <a:pt x="375001" y="323858"/>
                  </a:cubicBezTo>
                  <a:close/>
                  <a:moveTo>
                    <a:pt x="566835" y="323001"/>
                  </a:moveTo>
                  <a:cubicBezTo>
                    <a:pt x="564835" y="324049"/>
                    <a:pt x="561977" y="327573"/>
                    <a:pt x="566740" y="327287"/>
                  </a:cubicBezTo>
                  <a:lnTo>
                    <a:pt x="569883" y="327954"/>
                  </a:lnTo>
                  <a:lnTo>
                    <a:pt x="572359" y="328430"/>
                  </a:lnTo>
                  <a:cubicBezTo>
                    <a:pt x="574741" y="330145"/>
                    <a:pt x="576074" y="329859"/>
                    <a:pt x="575503" y="327859"/>
                  </a:cubicBezTo>
                  <a:lnTo>
                    <a:pt x="574455" y="326525"/>
                  </a:lnTo>
                  <a:lnTo>
                    <a:pt x="573121" y="324906"/>
                  </a:lnTo>
                  <a:cubicBezTo>
                    <a:pt x="571693" y="322715"/>
                    <a:pt x="568835" y="321858"/>
                    <a:pt x="566835" y="323001"/>
                  </a:cubicBezTo>
                  <a:close/>
                  <a:moveTo>
                    <a:pt x="1794417" y="322239"/>
                  </a:moveTo>
                  <a:lnTo>
                    <a:pt x="1787273" y="327763"/>
                  </a:lnTo>
                  <a:cubicBezTo>
                    <a:pt x="1786797" y="328144"/>
                    <a:pt x="1784130" y="327192"/>
                    <a:pt x="1783082" y="326335"/>
                  </a:cubicBezTo>
                  <a:lnTo>
                    <a:pt x="1779748" y="323572"/>
                  </a:lnTo>
                  <a:cubicBezTo>
                    <a:pt x="1775653" y="324430"/>
                    <a:pt x="1770319" y="325573"/>
                    <a:pt x="1767747" y="326049"/>
                  </a:cubicBezTo>
                  <a:lnTo>
                    <a:pt x="1766509" y="325287"/>
                  </a:lnTo>
                  <a:cubicBezTo>
                    <a:pt x="1764509" y="324049"/>
                    <a:pt x="1763556" y="323763"/>
                    <a:pt x="1761746" y="325382"/>
                  </a:cubicBezTo>
                  <a:lnTo>
                    <a:pt x="1760413" y="326525"/>
                  </a:lnTo>
                  <a:cubicBezTo>
                    <a:pt x="1757650" y="327763"/>
                    <a:pt x="1757460" y="329002"/>
                    <a:pt x="1759841" y="329192"/>
                  </a:cubicBezTo>
                  <a:cubicBezTo>
                    <a:pt x="1762223" y="329383"/>
                    <a:pt x="1766509" y="332335"/>
                    <a:pt x="1768700" y="334431"/>
                  </a:cubicBezTo>
                  <a:cubicBezTo>
                    <a:pt x="1770985" y="336526"/>
                    <a:pt x="1780415" y="342527"/>
                    <a:pt x="1784988" y="342527"/>
                  </a:cubicBezTo>
                  <a:lnTo>
                    <a:pt x="1789179" y="342337"/>
                  </a:lnTo>
                  <a:cubicBezTo>
                    <a:pt x="1789845" y="342337"/>
                    <a:pt x="1790988" y="340908"/>
                    <a:pt x="1790893" y="340241"/>
                  </a:cubicBezTo>
                  <a:cubicBezTo>
                    <a:pt x="1790893" y="339574"/>
                    <a:pt x="1789750" y="338431"/>
                    <a:pt x="1788893" y="338336"/>
                  </a:cubicBezTo>
                  <a:lnTo>
                    <a:pt x="1786225" y="337955"/>
                  </a:lnTo>
                  <a:cubicBezTo>
                    <a:pt x="1782796" y="337860"/>
                    <a:pt x="1781177" y="336907"/>
                    <a:pt x="1782701" y="335860"/>
                  </a:cubicBezTo>
                  <a:cubicBezTo>
                    <a:pt x="1784416" y="334907"/>
                    <a:pt x="1795274" y="330716"/>
                    <a:pt x="1797370" y="330907"/>
                  </a:cubicBezTo>
                  <a:cubicBezTo>
                    <a:pt x="1799465" y="331097"/>
                    <a:pt x="1798131" y="327192"/>
                    <a:pt x="1794417" y="322239"/>
                  </a:cubicBezTo>
                  <a:close/>
                  <a:moveTo>
                    <a:pt x="1823468" y="321572"/>
                  </a:moveTo>
                  <a:cubicBezTo>
                    <a:pt x="1821563" y="323001"/>
                    <a:pt x="1817468" y="327859"/>
                    <a:pt x="1819182" y="328335"/>
                  </a:cubicBezTo>
                  <a:cubicBezTo>
                    <a:pt x="1820992" y="328811"/>
                    <a:pt x="1819849" y="332716"/>
                    <a:pt x="1817372" y="333383"/>
                  </a:cubicBezTo>
                  <a:lnTo>
                    <a:pt x="1815372" y="334431"/>
                  </a:lnTo>
                  <a:cubicBezTo>
                    <a:pt x="1814610" y="334812"/>
                    <a:pt x="1814324" y="336145"/>
                    <a:pt x="1814229" y="337098"/>
                  </a:cubicBezTo>
                  <a:cubicBezTo>
                    <a:pt x="1814229" y="337479"/>
                    <a:pt x="1815182" y="338241"/>
                    <a:pt x="1815848" y="338336"/>
                  </a:cubicBezTo>
                  <a:lnTo>
                    <a:pt x="1818991" y="338812"/>
                  </a:lnTo>
                  <a:cubicBezTo>
                    <a:pt x="1822516" y="339479"/>
                    <a:pt x="1826230" y="339670"/>
                    <a:pt x="1827373" y="339289"/>
                  </a:cubicBezTo>
                  <a:lnTo>
                    <a:pt x="1827945" y="338622"/>
                  </a:lnTo>
                  <a:cubicBezTo>
                    <a:pt x="1829088" y="337288"/>
                    <a:pt x="1829469" y="335002"/>
                    <a:pt x="1830803" y="334526"/>
                  </a:cubicBezTo>
                  <a:cubicBezTo>
                    <a:pt x="1832041" y="334145"/>
                    <a:pt x="1834232" y="336145"/>
                    <a:pt x="1835946" y="336145"/>
                  </a:cubicBezTo>
                  <a:lnTo>
                    <a:pt x="1839185" y="336050"/>
                  </a:lnTo>
                  <a:cubicBezTo>
                    <a:pt x="1842804" y="335383"/>
                    <a:pt x="1847376" y="336241"/>
                    <a:pt x="1849567" y="337955"/>
                  </a:cubicBezTo>
                  <a:lnTo>
                    <a:pt x="1852805" y="335383"/>
                  </a:lnTo>
                  <a:lnTo>
                    <a:pt x="1856330" y="332526"/>
                  </a:lnTo>
                  <a:cubicBezTo>
                    <a:pt x="1858616" y="335288"/>
                    <a:pt x="1860997" y="336812"/>
                    <a:pt x="1861568" y="335860"/>
                  </a:cubicBezTo>
                  <a:cubicBezTo>
                    <a:pt x="1862140" y="334907"/>
                    <a:pt x="1865759" y="334431"/>
                    <a:pt x="1865855" y="334717"/>
                  </a:cubicBezTo>
                  <a:cubicBezTo>
                    <a:pt x="1866045" y="335002"/>
                    <a:pt x="1867283" y="335574"/>
                    <a:pt x="1868426" y="335288"/>
                  </a:cubicBezTo>
                  <a:cubicBezTo>
                    <a:pt x="1869569" y="335002"/>
                    <a:pt x="1872617" y="335669"/>
                    <a:pt x="1872712" y="335288"/>
                  </a:cubicBezTo>
                  <a:cubicBezTo>
                    <a:pt x="1872903" y="335002"/>
                    <a:pt x="1874904" y="332907"/>
                    <a:pt x="1876999" y="331383"/>
                  </a:cubicBezTo>
                  <a:cubicBezTo>
                    <a:pt x="1879094" y="329859"/>
                    <a:pt x="1883285" y="323763"/>
                    <a:pt x="1883095" y="322048"/>
                  </a:cubicBezTo>
                  <a:lnTo>
                    <a:pt x="1882237" y="321763"/>
                  </a:lnTo>
                  <a:cubicBezTo>
                    <a:pt x="1880047" y="321001"/>
                    <a:pt x="1878332" y="321858"/>
                    <a:pt x="1878332" y="324239"/>
                  </a:cubicBezTo>
                  <a:lnTo>
                    <a:pt x="1878332" y="324706"/>
                  </a:lnTo>
                  <a:lnTo>
                    <a:pt x="1870617" y="324525"/>
                  </a:lnTo>
                  <a:lnTo>
                    <a:pt x="1867855" y="323763"/>
                  </a:lnTo>
                  <a:cubicBezTo>
                    <a:pt x="1865759" y="323191"/>
                    <a:pt x="1863473" y="321953"/>
                    <a:pt x="1861568" y="322239"/>
                  </a:cubicBezTo>
                  <a:cubicBezTo>
                    <a:pt x="1859854" y="322429"/>
                    <a:pt x="1861568" y="326620"/>
                    <a:pt x="1857282" y="325954"/>
                  </a:cubicBezTo>
                  <a:lnTo>
                    <a:pt x="1857187" y="325954"/>
                  </a:lnTo>
                  <a:cubicBezTo>
                    <a:pt x="1856901" y="327001"/>
                    <a:pt x="1856710" y="328716"/>
                    <a:pt x="1856901" y="329859"/>
                  </a:cubicBezTo>
                  <a:cubicBezTo>
                    <a:pt x="1857091" y="331002"/>
                    <a:pt x="1850519" y="330430"/>
                    <a:pt x="1850424" y="329002"/>
                  </a:cubicBezTo>
                  <a:cubicBezTo>
                    <a:pt x="1850329" y="327573"/>
                    <a:pt x="1848519" y="324334"/>
                    <a:pt x="1846709" y="325382"/>
                  </a:cubicBezTo>
                  <a:lnTo>
                    <a:pt x="1845280" y="325763"/>
                  </a:lnTo>
                  <a:lnTo>
                    <a:pt x="1843757" y="326239"/>
                  </a:lnTo>
                  <a:cubicBezTo>
                    <a:pt x="1842138" y="326430"/>
                    <a:pt x="1838899" y="327763"/>
                    <a:pt x="1836708" y="329287"/>
                  </a:cubicBezTo>
                  <a:cubicBezTo>
                    <a:pt x="1834517" y="330811"/>
                    <a:pt x="1826802" y="330145"/>
                    <a:pt x="1826421" y="327573"/>
                  </a:cubicBezTo>
                  <a:lnTo>
                    <a:pt x="1828802" y="325287"/>
                  </a:lnTo>
                  <a:lnTo>
                    <a:pt x="1830612" y="323572"/>
                  </a:lnTo>
                  <a:cubicBezTo>
                    <a:pt x="1828612" y="321001"/>
                    <a:pt x="1825373" y="320143"/>
                    <a:pt x="1823468" y="321572"/>
                  </a:cubicBezTo>
                  <a:close/>
                  <a:moveTo>
                    <a:pt x="1069850" y="320620"/>
                  </a:moveTo>
                  <a:cubicBezTo>
                    <a:pt x="1067850" y="320143"/>
                    <a:pt x="1066707" y="321286"/>
                    <a:pt x="1067374" y="323191"/>
                  </a:cubicBezTo>
                  <a:lnTo>
                    <a:pt x="1067850" y="323191"/>
                  </a:lnTo>
                  <a:cubicBezTo>
                    <a:pt x="1071660" y="323382"/>
                    <a:pt x="1072517" y="325001"/>
                    <a:pt x="1072136" y="327859"/>
                  </a:cubicBezTo>
                  <a:lnTo>
                    <a:pt x="1071946" y="329192"/>
                  </a:lnTo>
                  <a:cubicBezTo>
                    <a:pt x="1072517" y="331097"/>
                    <a:pt x="1074232" y="330526"/>
                    <a:pt x="1075660" y="328144"/>
                  </a:cubicBezTo>
                  <a:cubicBezTo>
                    <a:pt x="1077184" y="325573"/>
                    <a:pt x="1071851" y="321001"/>
                    <a:pt x="1069850" y="320620"/>
                  </a:cubicBezTo>
                  <a:close/>
                  <a:moveTo>
                    <a:pt x="233270" y="317381"/>
                  </a:moveTo>
                  <a:cubicBezTo>
                    <a:pt x="233747" y="317000"/>
                    <a:pt x="235366" y="317096"/>
                    <a:pt x="235651" y="317381"/>
                  </a:cubicBezTo>
                  <a:cubicBezTo>
                    <a:pt x="237652" y="319858"/>
                    <a:pt x="240795" y="319096"/>
                    <a:pt x="243462" y="319572"/>
                  </a:cubicBezTo>
                  <a:lnTo>
                    <a:pt x="244891" y="319858"/>
                  </a:lnTo>
                  <a:cubicBezTo>
                    <a:pt x="246224" y="321287"/>
                    <a:pt x="244414" y="324525"/>
                    <a:pt x="240890" y="326906"/>
                  </a:cubicBezTo>
                  <a:lnTo>
                    <a:pt x="242033" y="330907"/>
                  </a:lnTo>
                  <a:cubicBezTo>
                    <a:pt x="242128" y="331097"/>
                    <a:pt x="240509" y="331764"/>
                    <a:pt x="239557" y="331859"/>
                  </a:cubicBezTo>
                  <a:lnTo>
                    <a:pt x="238890" y="331955"/>
                  </a:lnTo>
                  <a:cubicBezTo>
                    <a:pt x="238033" y="331574"/>
                    <a:pt x="235937" y="329192"/>
                    <a:pt x="234127" y="326621"/>
                  </a:cubicBezTo>
                  <a:lnTo>
                    <a:pt x="231841" y="324716"/>
                  </a:lnTo>
                  <a:cubicBezTo>
                    <a:pt x="231270" y="324239"/>
                    <a:pt x="230603" y="323858"/>
                    <a:pt x="229841" y="323573"/>
                  </a:cubicBezTo>
                  <a:lnTo>
                    <a:pt x="228603" y="323096"/>
                  </a:lnTo>
                  <a:cubicBezTo>
                    <a:pt x="228127" y="324430"/>
                    <a:pt x="228127" y="326335"/>
                    <a:pt x="228793" y="326716"/>
                  </a:cubicBezTo>
                  <a:cubicBezTo>
                    <a:pt x="229365" y="327192"/>
                    <a:pt x="228222" y="327573"/>
                    <a:pt x="226222" y="327573"/>
                  </a:cubicBezTo>
                  <a:cubicBezTo>
                    <a:pt x="224222" y="327573"/>
                    <a:pt x="220126" y="325573"/>
                    <a:pt x="222031" y="323096"/>
                  </a:cubicBezTo>
                  <a:lnTo>
                    <a:pt x="224031" y="321572"/>
                  </a:lnTo>
                  <a:cubicBezTo>
                    <a:pt x="224983" y="320810"/>
                    <a:pt x="227365" y="321477"/>
                    <a:pt x="228603" y="320810"/>
                  </a:cubicBezTo>
                  <a:cubicBezTo>
                    <a:pt x="230317" y="319953"/>
                    <a:pt x="231556" y="318429"/>
                    <a:pt x="233270" y="317381"/>
                  </a:cubicBezTo>
                  <a:close/>
                  <a:moveTo>
                    <a:pt x="1913146" y="317155"/>
                  </a:moveTo>
                  <a:cubicBezTo>
                    <a:pt x="1911360" y="316309"/>
                    <a:pt x="1908812" y="315952"/>
                    <a:pt x="1906526" y="317191"/>
                  </a:cubicBezTo>
                  <a:lnTo>
                    <a:pt x="1907098" y="322239"/>
                  </a:lnTo>
                  <a:lnTo>
                    <a:pt x="1907098" y="322525"/>
                  </a:lnTo>
                  <a:cubicBezTo>
                    <a:pt x="1903479" y="323382"/>
                    <a:pt x="1901192" y="323477"/>
                    <a:pt x="1902145" y="322620"/>
                  </a:cubicBezTo>
                  <a:cubicBezTo>
                    <a:pt x="1903097" y="321763"/>
                    <a:pt x="1904145" y="319953"/>
                    <a:pt x="1903479" y="319381"/>
                  </a:cubicBezTo>
                  <a:cubicBezTo>
                    <a:pt x="1902812" y="318905"/>
                    <a:pt x="1901192" y="319286"/>
                    <a:pt x="1901859" y="321953"/>
                  </a:cubicBezTo>
                  <a:cubicBezTo>
                    <a:pt x="1902526" y="324525"/>
                    <a:pt x="1900144" y="330811"/>
                    <a:pt x="1898144" y="330049"/>
                  </a:cubicBezTo>
                  <a:cubicBezTo>
                    <a:pt x="1896144" y="329192"/>
                    <a:pt x="1892429" y="321477"/>
                    <a:pt x="1891191" y="321572"/>
                  </a:cubicBezTo>
                  <a:cubicBezTo>
                    <a:pt x="1889953" y="321667"/>
                    <a:pt x="1886428" y="322334"/>
                    <a:pt x="1886905" y="322810"/>
                  </a:cubicBezTo>
                  <a:cubicBezTo>
                    <a:pt x="1887476" y="323287"/>
                    <a:pt x="1889572" y="325192"/>
                    <a:pt x="1890905" y="326620"/>
                  </a:cubicBezTo>
                  <a:cubicBezTo>
                    <a:pt x="1892239" y="328049"/>
                    <a:pt x="1886714" y="331573"/>
                    <a:pt x="1886714" y="332431"/>
                  </a:cubicBezTo>
                  <a:cubicBezTo>
                    <a:pt x="1886714" y="333383"/>
                    <a:pt x="1890429" y="334431"/>
                    <a:pt x="1894906" y="334907"/>
                  </a:cubicBezTo>
                  <a:lnTo>
                    <a:pt x="1898144" y="333859"/>
                  </a:lnTo>
                  <a:cubicBezTo>
                    <a:pt x="1902145" y="332526"/>
                    <a:pt x="1905002" y="337765"/>
                    <a:pt x="1909098" y="334240"/>
                  </a:cubicBezTo>
                  <a:lnTo>
                    <a:pt x="1910622" y="333002"/>
                  </a:lnTo>
                  <a:cubicBezTo>
                    <a:pt x="1914146" y="333669"/>
                    <a:pt x="1918147" y="334717"/>
                    <a:pt x="1919575" y="335383"/>
                  </a:cubicBezTo>
                  <a:cubicBezTo>
                    <a:pt x="1921004" y="336050"/>
                    <a:pt x="1923195" y="335479"/>
                    <a:pt x="1921290" y="332431"/>
                  </a:cubicBezTo>
                  <a:cubicBezTo>
                    <a:pt x="1919385" y="329383"/>
                    <a:pt x="1913670" y="321477"/>
                    <a:pt x="1915194" y="320048"/>
                  </a:cubicBezTo>
                  <a:cubicBezTo>
                    <a:pt x="1915956" y="319333"/>
                    <a:pt x="1914932" y="318000"/>
                    <a:pt x="1913146" y="317155"/>
                  </a:cubicBezTo>
                  <a:close/>
                  <a:moveTo>
                    <a:pt x="421960" y="315381"/>
                  </a:moveTo>
                  <a:cubicBezTo>
                    <a:pt x="421198" y="315476"/>
                    <a:pt x="420245" y="316619"/>
                    <a:pt x="419959" y="317381"/>
                  </a:cubicBezTo>
                  <a:cubicBezTo>
                    <a:pt x="419578" y="318334"/>
                    <a:pt x="419959" y="319477"/>
                    <a:pt x="419769" y="320524"/>
                  </a:cubicBezTo>
                  <a:lnTo>
                    <a:pt x="419674" y="320810"/>
                  </a:lnTo>
                  <a:cubicBezTo>
                    <a:pt x="418626" y="321096"/>
                    <a:pt x="417674" y="320429"/>
                    <a:pt x="417388" y="319286"/>
                  </a:cubicBezTo>
                  <a:cubicBezTo>
                    <a:pt x="417197" y="318143"/>
                    <a:pt x="414530" y="315286"/>
                    <a:pt x="412054" y="315571"/>
                  </a:cubicBezTo>
                  <a:lnTo>
                    <a:pt x="410053" y="315857"/>
                  </a:lnTo>
                  <a:lnTo>
                    <a:pt x="409768" y="315857"/>
                  </a:lnTo>
                  <a:cubicBezTo>
                    <a:pt x="409577" y="316238"/>
                    <a:pt x="410625" y="317476"/>
                    <a:pt x="412149" y="318619"/>
                  </a:cubicBezTo>
                  <a:cubicBezTo>
                    <a:pt x="413673" y="319667"/>
                    <a:pt x="410816" y="324620"/>
                    <a:pt x="410911" y="325763"/>
                  </a:cubicBezTo>
                  <a:lnTo>
                    <a:pt x="412340" y="325668"/>
                  </a:lnTo>
                  <a:lnTo>
                    <a:pt x="423103" y="324811"/>
                  </a:lnTo>
                  <a:cubicBezTo>
                    <a:pt x="424912" y="329192"/>
                    <a:pt x="427865" y="332050"/>
                    <a:pt x="429484" y="331097"/>
                  </a:cubicBezTo>
                  <a:cubicBezTo>
                    <a:pt x="431199" y="330145"/>
                    <a:pt x="426913" y="323096"/>
                    <a:pt x="424532" y="320048"/>
                  </a:cubicBezTo>
                  <a:lnTo>
                    <a:pt x="424912" y="316429"/>
                  </a:lnTo>
                  <a:cubicBezTo>
                    <a:pt x="424912" y="316143"/>
                    <a:pt x="422912" y="315190"/>
                    <a:pt x="421960" y="315381"/>
                  </a:cubicBezTo>
                  <a:close/>
                  <a:moveTo>
                    <a:pt x="1705549" y="313762"/>
                  </a:moveTo>
                  <a:cubicBezTo>
                    <a:pt x="1700691" y="311666"/>
                    <a:pt x="1697548" y="315190"/>
                    <a:pt x="1693547" y="316238"/>
                  </a:cubicBezTo>
                  <a:cubicBezTo>
                    <a:pt x="1693262" y="316333"/>
                    <a:pt x="1692976" y="317667"/>
                    <a:pt x="1693356" y="318048"/>
                  </a:cubicBezTo>
                  <a:cubicBezTo>
                    <a:pt x="1695833" y="320620"/>
                    <a:pt x="1699357" y="319381"/>
                    <a:pt x="1702405" y="319286"/>
                  </a:cubicBezTo>
                  <a:lnTo>
                    <a:pt x="1704501" y="319286"/>
                  </a:lnTo>
                  <a:cubicBezTo>
                    <a:pt x="1707168" y="317953"/>
                    <a:pt x="1708121" y="315667"/>
                    <a:pt x="1706596" y="314238"/>
                  </a:cubicBezTo>
                  <a:close/>
                  <a:moveTo>
                    <a:pt x="2323436" y="311191"/>
                  </a:moveTo>
                  <a:cubicBezTo>
                    <a:pt x="2324103" y="310714"/>
                    <a:pt x="2331056" y="315763"/>
                    <a:pt x="2334866" y="316906"/>
                  </a:cubicBezTo>
                  <a:cubicBezTo>
                    <a:pt x="2338676" y="318049"/>
                    <a:pt x="2338866" y="319477"/>
                    <a:pt x="2335342" y="320049"/>
                  </a:cubicBezTo>
                  <a:cubicBezTo>
                    <a:pt x="2331818" y="320620"/>
                    <a:pt x="2326484" y="314143"/>
                    <a:pt x="2325626" y="313762"/>
                  </a:cubicBezTo>
                  <a:cubicBezTo>
                    <a:pt x="2324770" y="313286"/>
                    <a:pt x="2322674" y="311762"/>
                    <a:pt x="2323436" y="311191"/>
                  </a:cubicBezTo>
                  <a:close/>
                  <a:moveTo>
                    <a:pt x="2293527" y="310333"/>
                  </a:moveTo>
                  <a:cubicBezTo>
                    <a:pt x="2294670" y="309380"/>
                    <a:pt x="2300671" y="309380"/>
                    <a:pt x="2301909" y="310428"/>
                  </a:cubicBezTo>
                  <a:cubicBezTo>
                    <a:pt x="2303052" y="311476"/>
                    <a:pt x="2303338" y="313286"/>
                    <a:pt x="2302481" y="314524"/>
                  </a:cubicBezTo>
                  <a:cubicBezTo>
                    <a:pt x="2301624" y="315667"/>
                    <a:pt x="2297814" y="314048"/>
                    <a:pt x="2297337" y="314714"/>
                  </a:cubicBezTo>
                  <a:cubicBezTo>
                    <a:pt x="2296861" y="315381"/>
                    <a:pt x="2294766" y="316429"/>
                    <a:pt x="2294099" y="315572"/>
                  </a:cubicBezTo>
                  <a:cubicBezTo>
                    <a:pt x="2293432" y="314619"/>
                    <a:pt x="2292480" y="311285"/>
                    <a:pt x="2293527" y="310333"/>
                  </a:cubicBezTo>
                  <a:close/>
                  <a:moveTo>
                    <a:pt x="2004443" y="306999"/>
                  </a:moveTo>
                  <a:cubicBezTo>
                    <a:pt x="2004063" y="306999"/>
                    <a:pt x="2002729" y="309856"/>
                    <a:pt x="2002919" y="309952"/>
                  </a:cubicBezTo>
                  <a:lnTo>
                    <a:pt x="2008158" y="312714"/>
                  </a:lnTo>
                  <a:cubicBezTo>
                    <a:pt x="2014349" y="315571"/>
                    <a:pt x="2019683" y="316143"/>
                    <a:pt x="2020064" y="314047"/>
                  </a:cubicBezTo>
                  <a:lnTo>
                    <a:pt x="2016540" y="312809"/>
                  </a:lnTo>
                  <a:cubicBezTo>
                    <a:pt x="2014254" y="311952"/>
                    <a:pt x="2011396" y="310523"/>
                    <a:pt x="2010635" y="308809"/>
                  </a:cubicBezTo>
                  <a:cubicBezTo>
                    <a:pt x="2009206" y="305665"/>
                    <a:pt x="2006539" y="307189"/>
                    <a:pt x="2004443" y="306999"/>
                  </a:cubicBezTo>
                  <a:close/>
                  <a:moveTo>
                    <a:pt x="2342486" y="304522"/>
                  </a:moveTo>
                  <a:lnTo>
                    <a:pt x="2344486" y="304713"/>
                  </a:lnTo>
                  <a:lnTo>
                    <a:pt x="2349058" y="304999"/>
                  </a:lnTo>
                  <a:cubicBezTo>
                    <a:pt x="2347248" y="306523"/>
                    <a:pt x="2346963" y="309380"/>
                    <a:pt x="2348391" y="311285"/>
                  </a:cubicBezTo>
                  <a:lnTo>
                    <a:pt x="2345438" y="312047"/>
                  </a:lnTo>
                  <a:cubicBezTo>
                    <a:pt x="2342486" y="312809"/>
                    <a:pt x="2338771" y="313095"/>
                    <a:pt x="2335913" y="312428"/>
                  </a:cubicBezTo>
                  <a:lnTo>
                    <a:pt x="2333532" y="311857"/>
                  </a:lnTo>
                  <a:cubicBezTo>
                    <a:pt x="2331532" y="309666"/>
                    <a:pt x="2331627" y="307952"/>
                    <a:pt x="2333818" y="308142"/>
                  </a:cubicBezTo>
                  <a:cubicBezTo>
                    <a:pt x="2336009" y="308237"/>
                    <a:pt x="2340390" y="303951"/>
                    <a:pt x="2342486" y="304522"/>
                  </a:cubicBezTo>
                  <a:close/>
                  <a:moveTo>
                    <a:pt x="1749459" y="304332"/>
                  </a:moveTo>
                  <a:cubicBezTo>
                    <a:pt x="1746888" y="306999"/>
                    <a:pt x="1743553" y="310809"/>
                    <a:pt x="1742982" y="311571"/>
                  </a:cubicBezTo>
                  <a:cubicBezTo>
                    <a:pt x="1742315" y="312428"/>
                    <a:pt x="1743744" y="313190"/>
                    <a:pt x="1745935" y="313285"/>
                  </a:cubicBezTo>
                  <a:lnTo>
                    <a:pt x="1747078" y="313000"/>
                  </a:lnTo>
                  <a:cubicBezTo>
                    <a:pt x="1749364" y="312428"/>
                    <a:pt x="1751650" y="311761"/>
                    <a:pt x="1753745" y="310904"/>
                  </a:cubicBezTo>
                  <a:cubicBezTo>
                    <a:pt x="1755841" y="310047"/>
                    <a:pt x="1755746" y="307761"/>
                    <a:pt x="1753745" y="306713"/>
                  </a:cubicBezTo>
                  <a:close/>
                  <a:moveTo>
                    <a:pt x="2217708" y="301474"/>
                  </a:moveTo>
                  <a:cubicBezTo>
                    <a:pt x="2215898" y="302713"/>
                    <a:pt x="2211517" y="305951"/>
                    <a:pt x="2211707" y="306237"/>
                  </a:cubicBezTo>
                  <a:cubicBezTo>
                    <a:pt x="2211898" y="306427"/>
                    <a:pt x="2216660" y="305761"/>
                    <a:pt x="2218565" y="305189"/>
                  </a:cubicBezTo>
                  <a:cubicBezTo>
                    <a:pt x="2220470" y="304618"/>
                    <a:pt x="2221613" y="306142"/>
                    <a:pt x="2221042" y="308618"/>
                  </a:cubicBezTo>
                  <a:cubicBezTo>
                    <a:pt x="2220470" y="311095"/>
                    <a:pt x="2220280" y="317476"/>
                    <a:pt x="2222185" y="316429"/>
                  </a:cubicBezTo>
                  <a:cubicBezTo>
                    <a:pt x="2224090" y="315286"/>
                    <a:pt x="2230281" y="315571"/>
                    <a:pt x="2232853" y="313381"/>
                  </a:cubicBezTo>
                  <a:cubicBezTo>
                    <a:pt x="2235425" y="311190"/>
                    <a:pt x="2231138" y="302236"/>
                    <a:pt x="2228472" y="302046"/>
                  </a:cubicBezTo>
                  <a:cubicBezTo>
                    <a:pt x="2225804" y="301855"/>
                    <a:pt x="2219613" y="300236"/>
                    <a:pt x="2217708" y="301474"/>
                  </a:cubicBezTo>
                  <a:close/>
                  <a:moveTo>
                    <a:pt x="2193134" y="301284"/>
                  </a:moveTo>
                  <a:cubicBezTo>
                    <a:pt x="2191895" y="304046"/>
                    <a:pt x="2192371" y="306523"/>
                    <a:pt x="2194181" y="306713"/>
                  </a:cubicBezTo>
                  <a:cubicBezTo>
                    <a:pt x="2196086" y="306904"/>
                    <a:pt x="2200563" y="308332"/>
                    <a:pt x="2199515" y="309190"/>
                  </a:cubicBezTo>
                  <a:cubicBezTo>
                    <a:pt x="2198468" y="310047"/>
                    <a:pt x="2196658" y="312714"/>
                    <a:pt x="2197991" y="313190"/>
                  </a:cubicBezTo>
                  <a:cubicBezTo>
                    <a:pt x="2199230" y="313666"/>
                    <a:pt x="2204468" y="314809"/>
                    <a:pt x="2207993" y="314047"/>
                  </a:cubicBezTo>
                  <a:lnTo>
                    <a:pt x="2211231" y="315190"/>
                  </a:lnTo>
                  <a:lnTo>
                    <a:pt x="2211803" y="315381"/>
                  </a:lnTo>
                  <a:cubicBezTo>
                    <a:pt x="2212946" y="314524"/>
                    <a:pt x="2212088" y="312904"/>
                    <a:pt x="2209802" y="311857"/>
                  </a:cubicBezTo>
                  <a:lnTo>
                    <a:pt x="2207612" y="311095"/>
                  </a:lnTo>
                  <a:cubicBezTo>
                    <a:pt x="2207040" y="310904"/>
                    <a:pt x="2206564" y="310142"/>
                    <a:pt x="2206278" y="309475"/>
                  </a:cubicBezTo>
                  <a:lnTo>
                    <a:pt x="2205135" y="307380"/>
                  </a:lnTo>
                  <a:cubicBezTo>
                    <a:pt x="2203992" y="305094"/>
                    <a:pt x="2200658" y="303951"/>
                    <a:pt x="2197705" y="304903"/>
                  </a:cubicBezTo>
                  <a:lnTo>
                    <a:pt x="2197039" y="304332"/>
                  </a:lnTo>
                  <a:close/>
                  <a:moveTo>
                    <a:pt x="1731552" y="300427"/>
                  </a:moveTo>
                  <a:lnTo>
                    <a:pt x="1729361" y="300617"/>
                  </a:lnTo>
                  <a:cubicBezTo>
                    <a:pt x="1726218" y="300903"/>
                    <a:pt x="1723932" y="303570"/>
                    <a:pt x="1724980" y="306237"/>
                  </a:cubicBezTo>
                  <a:lnTo>
                    <a:pt x="1725361" y="307285"/>
                  </a:lnTo>
                  <a:cubicBezTo>
                    <a:pt x="1725361" y="308332"/>
                    <a:pt x="1725266" y="309761"/>
                    <a:pt x="1725170" y="310333"/>
                  </a:cubicBezTo>
                  <a:cubicBezTo>
                    <a:pt x="1725075" y="310999"/>
                    <a:pt x="1726313" y="312523"/>
                    <a:pt x="1727932" y="312428"/>
                  </a:cubicBezTo>
                  <a:lnTo>
                    <a:pt x="1729266" y="312047"/>
                  </a:lnTo>
                  <a:lnTo>
                    <a:pt x="1731171" y="311571"/>
                  </a:lnTo>
                  <a:cubicBezTo>
                    <a:pt x="1733076" y="310714"/>
                    <a:pt x="1733457" y="308618"/>
                    <a:pt x="1732029" y="306808"/>
                  </a:cubicBezTo>
                  <a:lnTo>
                    <a:pt x="1735457" y="304808"/>
                  </a:lnTo>
                  <a:lnTo>
                    <a:pt x="1737648" y="303475"/>
                  </a:lnTo>
                  <a:cubicBezTo>
                    <a:pt x="1736696" y="301951"/>
                    <a:pt x="1734028" y="300617"/>
                    <a:pt x="1731552" y="300427"/>
                  </a:cubicBezTo>
                  <a:close/>
                  <a:moveTo>
                    <a:pt x="1886333" y="298426"/>
                  </a:moveTo>
                  <a:cubicBezTo>
                    <a:pt x="1884238" y="299093"/>
                    <a:pt x="1883666" y="300808"/>
                    <a:pt x="1885190" y="302141"/>
                  </a:cubicBezTo>
                  <a:cubicBezTo>
                    <a:pt x="1886714" y="303475"/>
                    <a:pt x="1891286" y="305475"/>
                    <a:pt x="1891953" y="303570"/>
                  </a:cubicBezTo>
                  <a:cubicBezTo>
                    <a:pt x="1892715" y="301665"/>
                    <a:pt x="1888429" y="297760"/>
                    <a:pt x="1886333" y="298426"/>
                  </a:cubicBezTo>
                  <a:close/>
                  <a:moveTo>
                    <a:pt x="190883" y="292902"/>
                  </a:moveTo>
                  <a:cubicBezTo>
                    <a:pt x="188026" y="291378"/>
                    <a:pt x="185549" y="295283"/>
                    <a:pt x="185549" y="297188"/>
                  </a:cubicBezTo>
                  <a:cubicBezTo>
                    <a:pt x="185549" y="298998"/>
                    <a:pt x="187550" y="299855"/>
                    <a:pt x="190026" y="299093"/>
                  </a:cubicBezTo>
                  <a:lnTo>
                    <a:pt x="191741" y="298522"/>
                  </a:lnTo>
                  <a:lnTo>
                    <a:pt x="193074" y="298045"/>
                  </a:lnTo>
                  <a:cubicBezTo>
                    <a:pt x="194503" y="297474"/>
                    <a:pt x="195074" y="296140"/>
                    <a:pt x="194217" y="294997"/>
                  </a:cubicBezTo>
                  <a:lnTo>
                    <a:pt x="193169" y="294331"/>
                  </a:lnTo>
                  <a:close/>
                  <a:moveTo>
                    <a:pt x="439867" y="290140"/>
                  </a:moveTo>
                  <a:cubicBezTo>
                    <a:pt x="436628" y="289092"/>
                    <a:pt x="431675" y="295950"/>
                    <a:pt x="433390" y="297283"/>
                  </a:cubicBezTo>
                  <a:cubicBezTo>
                    <a:pt x="435104" y="298617"/>
                    <a:pt x="437962" y="296902"/>
                    <a:pt x="439581" y="293473"/>
                  </a:cubicBezTo>
                  <a:lnTo>
                    <a:pt x="439771" y="290806"/>
                  </a:lnTo>
                  <a:close/>
                  <a:moveTo>
                    <a:pt x="4574" y="286045"/>
                  </a:moveTo>
                  <a:lnTo>
                    <a:pt x="8289" y="287092"/>
                  </a:lnTo>
                  <a:cubicBezTo>
                    <a:pt x="13051" y="289188"/>
                    <a:pt x="15623" y="291474"/>
                    <a:pt x="14099" y="292236"/>
                  </a:cubicBezTo>
                  <a:cubicBezTo>
                    <a:pt x="12575" y="292998"/>
                    <a:pt x="9051" y="293189"/>
                    <a:pt x="8479" y="291855"/>
                  </a:cubicBezTo>
                  <a:lnTo>
                    <a:pt x="7432" y="291188"/>
                  </a:lnTo>
                  <a:cubicBezTo>
                    <a:pt x="6193" y="290426"/>
                    <a:pt x="4288" y="290617"/>
                    <a:pt x="2955" y="290045"/>
                  </a:cubicBezTo>
                  <a:cubicBezTo>
                    <a:pt x="1716" y="289569"/>
                    <a:pt x="2" y="288616"/>
                    <a:pt x="2" y="287854"/>
                  </a:cubicBezTo>
                  <a:cubicBezTo>
                    <a:pt x="-93" y="284997"/>
                    <a:pt x="3145" y="285568"/>
                    <a:pt x="4574" y="286045"/>
                  </a:cubicBezTo>
                  <a:close/>
                  <a:moveTo>
                    <a:pt x="422436" y="285949"/>
                  </a:moveTo>
                  <a:lnTo>
                    <a:pt x="418245" y="286615"/>
                  </a:lnTo>
                  <a:cubicBezTo>
                    <a:pt x="420436" y="288997"/>
                    <a:pt x="420912" y="291378"/>
                    <a:pt x="419293" y="291759"/>
                  </a:cubicBezTo>
                  <a:lnTo>
                    <a:pt x="418340" y="292521"/>
                  </a:lnTo>
                  <a:cubicBezTo>
                    <a:pt x="417578" y="293092"/>
                    <a:pt x="417102" y="294521"/>
                    <a:pt x="417483" y="295188"/>
                  </a:cubicBezTo>
                  <a:cubicBezTo>
                    <a:pt x="417864" y="295855"/>
                    <a:pt x="420150" y="296521"/>
                    <a:pt x="420531" y="296236"/>
                  </a:cubicBezTo>
                  <a:lnTo>
                    <a:pt x="423008" y="294521"/>
                  </a:lnTo>
                  <a:cubicBezTo>
                    <a:pt x="425484" y="292330"/>
                    <a:pt x="427579" y="289092"/>
                    <a:pt x="427865" y="287473"/>
                  </a:cubicBezTo>
                  <a:lnTo>
                    <a:pt x="427008" y="286615"/>
                  </a:lnTo>
                  <a:cubicBezTo>
                    <a:pt x="426151" y="285853"/>
                    <a:pt x="423865" y="285663"/>
                    <a:pt x="422436" y="285949"/>
                  </a:cubicBezTo>
                  <a:close/>
                  <a:moveTo>
                    <a:pt x="321566" y="285472"/>
                  </a:moveTo>
                  <a:cubicBezTo>
                    <a:pt x="317947" y="283853"/>
                    <a:pt x="319375" y="289663"/>
                    <a:pt x="320709" y="291759"/>
                  </a:cubicBezTo>
                  <a:cubicBezTo>
                    <a:pt x="322042" y="293854"/>
                    <a:pt x="324138" y="294140"/>
                    <a:pt x="325376" y="292426"/>
                  </a:cubicBezTo>
                  <a:cubicBezTo>
                    <a:pt x="326615" y="290711"/>
                    <a:pt x="328043" y="286044"/>
                    <a:pt x="325471" y="286234"/>
                  </a:cubicBezTo>
                  <a:lnTo>
                    <a:pt x="323566" y="285853"/>
                  </a:lnTo>
                  <a:close/>
                  <a:moveTo>
                    <a:pt x="403291" y="284901"/>
                  </a:moveTo>
                  <a:lnTo>
                    <a:pt x="397197" y="289297"/>
                  </a:lnTo>
                  <a:lnTo>
                    <a:pt x="397100" y="289282"/>
                  </a:lnTo>
                  <a:cubicBezTo>
                    <a:pt x="395861" y="292711"/>
                    <a:pt x="395194" y="293188"/>
                    <a:pt x="395766" y="290330"/>
                  </a:cubicBezTo>
                  <a:lnTo>
                    <a:pt x="397197" y="289297"/>
                  </a:lnTo>
                  <a:lnTo>
                    <a:pt x="401386" y="289949"/>
                  </a:lnTo>
                  <a:lnTo>
                    <a:pt x="404434" y="290425"/>
                  </a:lnTo>
                  <a:cubicBezTo>
                    <a:pt x="404434" y="288330"/>
                    <a:pt x="403862" y="285853"/>
                    <a:pt x="403291" y="284901"/>
                  </a:cubicBezTo>
                  <a:close/>
                  <a:moveTo>
                    <a:pt x="369191" y="284425"/>
                  </a:moveTo>
                  <a:lnTo>
                    <a:pt x="369096" y="284615"/>
                  </a:lnTo>
                  <a:lnTo>
                    <a:pt x="367191" y="291283"/>
                  </a:lnTo>
                  <a:cubicBezTo>
                    <a:pt x="362428" y="288235"/>
                    <a:pt x="358333" y="288997"/>
                    <a:pt x="358047" y="292902"/>
                  </a:cubicBezTo>
                  <a:lnTo>
                    <a:pt x="361762" y="293664"/>
                  </a:lnTo>
                  <a:lnTo>
                    <a:pt x="363381" y="294045"/>
                  </a:lnTo>
                  <a:cubicBezTo>
                    <a:pt x="366239" y="291568"/>
                    <a:pt x="370144" y="291187"/>
                    <a:pt x="371953" y="293283"/>
                  </a:cubicBezTo>
                  <a:cubicBezTo>
                    <a:pt x="373763" y="295283"/>
                    <a:pt x="379954" y="292140"/>
                    <a:pt x="378621" y="290521"/>
                  </a:cubicBezTo>
                  <a:cubicBezTo>
                    <a:pt x="377192" y="288901"/>
                    <a:pt x="371477" y="284615"/>
                    <a:pt x="369191" y="284425"/>
                  </a:cubicBezTo>
                  <a:close/>
                  <a:moveTo>
                    <a:pt x="177548" y="281186"/>
                  </a:moveTo>
                  <a:cubicBezTo>
                    <a:pt x="176215" y="282615"/>
                    <a:pt x="174310" y="285091"/>
                    <a:pt x="173452" y="286615"/>
                  </a:cubicBezTo>
                  <a:lnTo>
                    <a:pt x="173833" y="287758"/>
                  </a:lnTo>
                  <a:lnTo>
                    <a:pt x="174405" y="289759"/>
                  </a:lnTo>
                  <a:cubicBezTo>
                    <a:pt x="174500" y="292140"/>
                    <a:pt x="174881" y="297569"/>
                    <a:pt x="174024" y="299188"/>
                  </a:cubicBezTo>
                  <a:cubicBezTo>
                    <a:pt x="173167" y="300808"/>
                    <a:pt x="172691" y="302141"/>
                    <a:pt x="172976" y="302332"/>
                  </a:cubicBezTo>
                  <a:cubicBezTo>
                    <a:pt x="173167" y="302427"/>
                    <a:pt x="174786" y="301951"/>
                    <a:pt x="175929" y="300903"/>
                  </a:cubicBezTo>
                  <a:cubicBezTo>
                    <a:pt x="177072" y="299855"/>
                    <a:pt x="180596" y="295569"/>
                    <a:pt x="181263" y="293473"/>
                  </a:cubicBezTo>
                  <a:cubicBezTo>
                    <a:pt x="181930" y="291378"/>
                    <a:pt x="181168" y="284520"/>
                    <a:pt x="180596" y="282901"/>
                  </a:cubicBezTo>
                  <a:lnTo>
                    <a:pt x="179358" y="282234"/>
                  </a:lnTo>
                  <a:close/>
                  <a:moveTo>
                    <a:pt x="2328484" y="269375"/>
                  </a:moveTo>
                  <a:cubicBezTo>
                    <a:pt x="2328103" y="269280"/>
                    <a:pt x="2325531" y="269661"/>
                    <a:pt x="2324674" y="270518"/>
                  </a:cubicBezTo>
                  <a:cubicBezTo>
                    <a:pt x="2323816" y="271471"/>
                    <a:pt x="2326864" y="276709"/>
                    <a:pt x="2328674" y="277662"/>
                  </a:cubicBezTo>
                  <a:cubicBezTo>
                    <a:pt x="2330484" y="278614"/>
                    <a:pt x="2333913" y="278614"/>
                    <a:pt x="2336294" y="277567"/>
                  </a:cubicBezTo>
                  <a:lnTo>
                    <a:pt x="2333818" y="275185"/>
                  </a:lnTo>
                  <a:lnTo>
                    <a:pt x="2332008" y="273471"/>
                  </a:lnTo>
                  <a:cubicBezTo>
                    <a:pt x="2330484" y="271280"/>
                    <a:pt x="2328865" y="269470"/>
                    <a:pt x="2328484" y="269375"/>
                  </a:cubicBezTo>
                  <a:close/>
                  <a:moveTo>
                    <a:pt x="2325341" y="258040"/>
                  </a:moveTo>
                  <a:cubicBezTo>
                    <a:pt x="2325436" y="259945"/>
                    <a:pt x="2327913" y="264708"/>
                    <a:pt x="2328960" y="264613"/>
                  </a:cubicBezTo>
                  <a:cubicBezTo>
                    <a:pt x="2330008" y="264517"/>
                    <a:pt x="2333437" y="265470"/>
                    <a:pt x="2335818" y="265660"/>
                  </a:cubicBezTo>
                  <a:lnTo>
                    <a:pt x="2336961" y="264327"/>
                  </a:lnTo>
                  <a:lnTo>
                    <a:pt x="2338961" y="262136"/>
                  </a:lnTo>
                  <a:cubicBezTo>
                    <a:pt x="2340580" y="259564"/>
                    <a:pt x="2339342" y="257755"/>
                    <a:pt x="2336199" y="258040"/>
                  </a:cubicBezTo>
                  <a:cubicBezTo>
                    <a:pt x="2333056" y="258326"/>
                    <a:pt x="2325245" y="256135"/>
                    <a:pt x="2325341" y="258040"/>
                  </a:cubicBezTo>
                  <a:close/>
                  <a:moveTo>
                    <a:pt x="2285240" y="257278"/>
                  </a:moveTo>
                  <a:cubicBezTo>
                    <a:pt x="2283907" y="256802"/>
                    <a:pt x="2281811" y="257278"/>
                    <a:pt x="2280573" y="258326"/>
                  </a:cubicBezTo>
                  <a:cubicBezTo>
                    <a:pt x="2279335" y="259374"/>
                    <a:pt x="2277049" y="264041"/>
                    <a:pt x="2278382" y="266232"/>
                  </a:cubicBezTo>
                  <a:lnTo>
                    <a:pt x="2281907" y="263755"/>
                  </a:lnTo>
                  <a:lnTo>
                    <a:pt x="2282764" y="262993"/>
                  </a:lnTo>
                  <a:cubicBezTo>
                    <a:pt x="2286098" y="264613"/>
                    <a:pt x="2287621" y="266803"/>
                    <a:pt x="2286288" y="267946"/>
                  </a:cubicBezTo>
                  <a:lnTo>
                    <a:pt x="2286478" y="268232"/>
                  </a:lnTo>
                  <a:lnTo>
                    <a:pt x="2289527" y="272328"/>
                  </a:lnTo>
                  <a:cubicBezTo>
                    <a:pt x="2294575" y="270232"/>
                    <a:pt x="2298671" y="266232"/>
                    <a:pt x="2298575" y="263374"/>
                  </a:cubicBezTo>
                  <a:lnTo>
                    <a:pt x="2295051" y="263089"/>
                  </a:lnTo>
                  <a:cubicBezTo>
                    <a:pt x="2290574" y="262708"/>
                    <a:pt x="2289241" y="259374"/>
                    <a:pt x="2286193" y="257755"/>
                  </a:cubicBezTo>
                  <a:close/>
                  <a:moveTo>
                    <a:pt x="27720" y="253373"/>
                  </a:moveTo>
                  <a:cubicBezTo>
                    <a:pt x="26101" y="253659"/>
                    <a:pt x="23624" y="255088"/>
                    <a:pt x="22100" y="256421"/>
                  </a:cubicBezTo>
                  <a:lnTo>
                    <a:pt x="23910" y="258326"/>
                  </a:lnTo>
                  <a:lnTo>
                    <a:pt x="25243" y="259755"/>
                  </a:lnTo>
                  <a:cubicBezTo>
                    <a:pt x="26767" y="262231"/>
                    <a:pt x="29244" y="262898"/>
                    <a:pt x="30768" y="261184"/>
                  </a:cubicBezTo>
                  <a:cubicBezTo>
                    <a:pt x="32292" y="259469"/>
                    <a:pt x="34007" y="254897"/>
                    <a:pt x="31054" y="254897"/>
                  </a:cubicBezTo>
                  <a:lnTo>
                    <a:pt x="29434" y="254135"/>
                  </a:lnTo>
                  <a:close/>
                  <a:moveTo>
                    <a:pt x="2289813" y="250039"/>
                  </a:moveTo>
                  <a:cubicBezTo>
                    <a:pt x="2286669" y="249658"/>
                    <a:pt x="2286098" y="251087"/>
                    <a:pt x="2288574" y="253183"/>
                  </a:cubicBezTo>
                  <a:cubicBezTo>
                    <a:pt x="2291050" y="255278"/>
                    <a:pt x="2298004" y="259660"/>
                    <a:pt x="2299147" y="258802"/>
                  </a:cubicBezTo>
                  <a:cubicBezTo>
                    <a:pt x="2300290" y="257945"/>
                    <a:pt x="2299623" y="253183"/>
                    <a:pt x="2299052" y="253849"/>
                  </a:cubicBezTo>
                  <a:cubicBezTo>
                    <a:pt x="2298671" y="254516"/>
                    <a:pt x="2292955" y="250325"/>
                    <a:pt x="2289813" y="250039"/>
                  </a:cubicBezTo>
                  <a:close/>
                  <a:moveTo>
                    <a:pt x="70106" y="227084"/>
                  </a:moveTo>
                  <a:lnTo>
                    <a:pt x="69916" y="227179"/>
                  </a:lnTo>
                  <a:cubicBezTo>
                    <a:pt x="67630" y="228513"/>
                    <a:pt x="65534" y="230704"/>
                    <a:pt x="63058" y="231085"/>
                  </a:cubicBezTo>
                  <a:cubicBezTo>
                    <a:pt x="60676" y="231466"/>
                    <a:pt x="57914" y="229846"/>
                    <a:pt x="55247" y="229370"/>
                  </a:cubicBezTo>
                  <a:cubicBezTo>
                    <a:pt x="54199" y="229180"/>
                    <a:pt x="52009" y="229751"/>
                    <a:pt x="52009" y="230037"/>
                  </a:cubicBezTo>
                  <a:lnTo>
                    <a:pt x="51914" y="231180"/>
                  </a:lnTo>
                  <a:cubicBezTo>
                    <a:pt x="52485" y="232513"/>
                    <a:pt x="55057" y="233466"/>
                    <a:pt x="57819" y="233466"/>
                  </a:cubicBezTo>
                  <a:cubicBezTo>
                    <a:pt x="60486" y="233466"/>
                    <a:pt x="67725" y="235561"/>
                    <a:pt x="70011" y="233275"/>
                  </a:cubicBezTo>
                  <a:lnTo>
                    <a:pt x="69535" y="230227"/>
                  </a:lnTo>
                  <a:lnTo>
                    <a:pt x="69344" y="229370"/>
                  </a:lnTo>
                  <a:cubicBezTo>
                    <a:pt x="70297" y="228322"/>
                    <a:pt x="70678" y="227275"/>
                    <a:pt x="70106" y="227084"/>
                  </a:cubicBezTo>
                  <a:close/>
                  <a:moveTo>
                    <a:pt x="41245" y="220798"/>
                  </a:moveTo>
                  <a:cubicBezTo>
                    <a:pt x="41341" y="222036"/>
                    <a:pt x="41912" y="227846"/>
                    <a:pt x="43055" y="231275"/>
                  </a:cubicBezTo>
                  <a:lnTo>
                    <a:pt x="43722" y="234418"/>
                  </a:lnTo>
                  <a:cubicBezTo>
                    <a:pt x="43817" y="234990"/>
                    <a:pt x="45722" y="235561"/>
                    <a:pt x="46675" y="235466"/>
                  </a:cubicBezTo>
                  <a:cubicBezTo>
                    <a:pt x="47437" y="235371"/>
                    <a:pt x="48580" y="234323"/>
                    <a:pt x="48675" y="233561"/>
                  </a:cubicBezTo>
                  <a:lnTo>
                    <a:pt x="49437" y="229180"/>
                  </a:lnTo>
                  <a:cubicBezTo>
                    <a:pt x="44865" y="223274"/>
                    <a:pt x="41150" y="219464"/>
                    <a:pt x="41245" y="220798"/>
                  </a:cubicBezTo>
                  <a:close/>
                  <a:moveTo>
                    <a:pt x="2234853" y="184698"/>
                  </a:moveTo>
                  <a:cubicBezTo>
                    <a:pt x="2233996" y="182983"/>
                    <a:pt x="2227138" y="184698"/>
                    <a:pt x="2226947" y="186127"/>
                  </a:cubicBezTo>
                  <a:cubicBezTo>
                    <a:pt x="2226757" y="187555"/>
                    <a:pt x="2222947" y="189365"/>
                    <a:pt x="2221899" y="188603"/>
                  </a:cubicBezTo>
                  <a:cubicBezTo>
                    <a:pt x="2220946" y="187841"/>
                    <a:pt x="2219137" y="191175"/>
                    <a:pt x="2217898" y="196128"/>
                  </a:cubicBezTo>
                  <a:lnTo>
                    <a:pt x="2225423" y="195652"/>
                  </a:lnTo>
                  <a:cubicBezTo>
                    <a:pt x="2227233" y="195556"/>
                    <a:pt x="2228948" y="193842"/>
                    <a:pt x="2230662" y="193842"/>
                  </a:cubicBezTo>
                  <a:lnTo>
                    <a:pt x="2232567" y="193842"/>
                  </a:lnTo>
                  <a:cubicBezTo>
                    <a:pt x="2235234" y="195080"/>
                    <a:pt x="2237234" y="194794"/>
                    <a:pt x="2237044" y="193175"/>
                  </a:cubicBezTo>
                  <a:cubicBezTo>
                    <a:pt x="2236854" y="191556"/>
                    <a:pt x="2235710" y="186508"/>
                    <a:pt x="2234853" y="184698"/>
                  </a:cubicBezTo>
                  <a:close/>
                  <a:moveTo>
                    <a:pt x="198408" y="177173"/>
                  </a:moveTo>
                  <a:cubicBezTo>
                    <a:pt x="195646" y="177173"/>
                    <a:pt x="192883" y="179650"/>
                    <a:pt x="192217" y="182602"/>
                  </a:cubicBezTo>
                  <a:lnTo>
                    <a:pt x="187359" y="185269"/>
                  </a:lnTo>
                  <a:cubicBezTo>
                    <a:pt x="186787" y="185650"/>
                    <a:pt x="186121" y="186889"/>
                    <a:pt x="186311" y="186984"/>
                  </a:cubicBezTo>
                  <a:cubicBezTo>
                    <a:pt x="190026" y="189175"/>
                    <a:pt x="183740" y="190127"/>
                    <a:pt x="185359" y="191842"/>
                  </a:cubicBezTo>
                  <a:cubicBezTo>
                    <a:pt x="186787" y="193270"/>
                    <a:pt x="188788" y="194413"/>
                    <a:pt x="190407" y="195747"/>
                  </a:cubicBezTo>
                  <a:lnTo>
                    <a:pt x="192788" y="197652"/>
                  </a:lnTo>
                  <a:cubicBezTo>
                    <a:pt x="195550" y="199938"/>
                    <a:pt x="199456" y="199366"/>
                    <a:pt x="201456" y="196414"/>
                  </a:cubicBezTo>
                  <a:lnTo>
                    <a:pt x="203170" y="193461"/>
                  </a:lnTo>
                  <a:lnTo>
                    <a:pt x="203361" y="193080"/>
                  </a:lnTo>
                  <a:cubicBezTo>
                    <a:pt x="202599" y="192127"/>
                    <a:pt x="200789" y="191746"/>
                    <a:pt x="199265" y="192127"/>
                  </a:cubicBezTo>
                  <a:cubicBezTo>
                    <a:pt x="197741" y="192604"/>
                    <a:pt x="193455" y="188413"/>
                    <a:pt x="194408" y="181555"/>
                  </a:cubicBezTo>
                  <a:lnTo>
                    <a:pt x="202123" y="178888"/>
                  </a:lnTo>
                  <a:lnTo>
                    <a:pt x="203933" y="178316"/>
                  </a:lnTo>
                  <a:cubicBezTo>
                    <a:pt x="206123" y="178221"/>
                    <a:pt x="207933" y="177935"/>
                    <a:pt x="207933" y="177745"/>
                  </a:cubicBezTo>
                  <a:cubicBezTo>
                    <a:pt x="208124" y="177649"/>
                    <a:pt x="201170" y="177173"/>
                    <a:pt x="198408" y="177173"/>
                  </a:cubicBezTo>
                  <a:close/>
                  <a:moveTo>
                    <a:pt x="75665" y="169789"/>
                  </a:moveTo>
                  <a:lnTo>
                    <a:pt x="77155" y="171172"/>
                  </a:lnTo>
                  <a:lnTo>
                    <a:pt x="79250" y="173078"/>
                  </a:lnTo>
                  <a:cubicBezTo>
                    <a:pt x="82203" y="174792"/>
                    <a:pt x="83060" y="176221"/>
                    <a:pt x="81346" y="176125"/>
                  </a:cubicBezTo>
                  <a:cubicBezTo>
                    <a:pt x="79536" y="176125"/>
                    <a:pt x="77059" y="180221"/>
                    <a:pt x="73821" y="180412"/>
                  </a:cubicBezTo>
                  <a:lnTo>
                    <a:pt x="70868" y="180983"/>
                  </a:lnTo>
                  <a:lnTo>
                    <a:pt x="67820" y="181745"/>
                  </a:lnTo>
                  <a:cubicBezTo>
                    <a:pt x="64486" y="182317"/>
                    <a:pt x="61915" y="181936"/>
                    <a:pt x="62105" y="180983"/>
                  </a:cubicBezTo>
                  <a:cubicBezTo>
                    <a:pt x="62296" y="180031"/>
                    <a:pt x="71440" y="176697"/>
                    <a:pt x="71821" y="174506"/>
                  </a:cubicBezTo>
                  <a:lnTo>
                    <a:pt x="73059" y="172982"/>
                  </a:lnTo>
                  <a:close/>
                  <a:moveTo>
                    <a:pt x="2263809" y="168315"/>
                  </a:moveTo>
                  <a:lnTo>
                    <a:pt x="2258380" y="170887"/>
                  </a:lnTo>
                  <a:lnTo>
                    <a:pt x="2257714" y="170717"/>
                  </a:lnTo>
                  <a:close/>
                  <a:moveTo>
                    <a:pt x="76869" y="168315"/>
                  </a:moveTo>
                  <a:lnTo>
                    <a:pt x="75665" y="169789"/>
                  </a:lnTo>
                  <a:lnTo>
                    <a:pt x="74488" y="168696"/>
                  </a:lnTo>
                  <a:cubicBezTo>
                    <a:pt x="71916" y="169363"/>
                    <a:pt x="73059" y="169268"/>
                    <a:pt x="76869" y="168315"/>
                  </a:cubicBezTo>
                  <a:close/>
                  <a:moveTo>
                    <a:pt x="2195610" y="161076"/>
                  </a:moveTo>
                  <a:lnTo>
                    <a:pt x="2194563" y="162314"/>
                  </a:lnTo>
                  <a:cubicBezTo>
                    <a:pt x="2193896" y="163076"/>
                    <a:pt x="2195515" y="165172"/>
                    <a:pt x="2194943" y="165743"/>
                  </a:cubicBezTo>
                  <a:cubicBezTo>
                    <a:pt x="2193705" y="166886"/>
                    <a:pt x="2191515" y="167172"/>
                    <a:pt x="2189895" y="168029"/>
                  </a:cubicBezTo>
                  <a:lnTo>
                    <a:pt x="2189229" y="168410"/>
                  </a:lnTo>
                  <a:cubicBezTo>
                    <a:pt x="2188752" y="169172"/>
                    <a:pt x="2190086" y="170125"/>
                    <a:pt x="2192181" y="170410"/>
                  </a:cubicBezTo>
                  <a:cubicBezTo>
                    <a:pt x="2194277" y="170887"/>
                    <a:pt x="2202373" y="164791"/>
                    <a:pt x="2201611" y="162695"/>
                  </a:cubicBezTo>
                  <a:cubicBezTo>
                    <a:pt x="2200944" y="160695"/>
                    <a:pt x="2198277" y="159933"/>
                    <a:pt x="2195610" y="161076"/>
                  </a:cubicBezTo>
                  <a:close/>
                  <a:moveTo>
                    <a:pt x="178215" y="146312"/>
                  </a:moveTo>
                  <a:cubicBezTo>
                    <a:pt x="180502" y="145741"/>
                    <a:pt x="181073" y="145836"/>
                    <a:pt x="179549" y="146503"/>
                  </a:cubicBezTo>
                  <a:cubicBezTo>
                    <a:pt x="177930" y="147265"/>
                    <a:pt x="175548" y="150884"/>
                    <a:pt x="175929" y="151361"/>
                  </a:cubicBezTo>
                  <a:cubicBezTo>
                    <a:pt x="176406" y="151742"/>
                    <a:pt x="177072" y="153266"/>
                    <a:pt x="176406" y="153837"/>
                  </a:cubicBezTo>
                  <a:cubicBezTo>
                    <a:pt x="175739" y="154408"/>
                    <a:pt x="173262" y="154885"/>
                    <a:pt x="172500" y="153742"/>
                  </a:cubicBezTo>
                  <a:cubicBezTo>
                    <a:pt x="171738" y="152408"/>
                    <a:pt x="175929" y="146884"/>
                    <a:pt x="178215" y="146312"/>
                  </a:cubicBezTo>
                  <a:close/>
                  <a:moveTo>
                    <a:pt x="2259237" y="120500"/>
                  </a:moveTo>
                  <a:cubicBezTo>
                    <a:pt x="2259999" y="120881"/>
                    <a:pt x="2260761" y="122691"/>
                    <a:pt x="2260284" y="123072"/>
                  </a:cubicBezTo>
                  <a:lnTo>
                    <a:pt x="2257713" y="125644"/>
                  </a:lnTo>
                  <a:cubicBezTo>
                    <a:pt x="2253998" y="128882"/>
                    <a:pt x="2253236" y="132978"/>
                    <a:pt x="2255903" y="134597"/>
                  </a:cubicBezTo>
                  <a:cubicBezTo>
                    <a:pt x="2258570" y="136407"/>
                    <a:pt x="2270476" y="132787"/>
                    <a:pt x="2272858" y="133645"/>
                  </a:cubicBezTo>
                  <a:cubicBezTo>
                    <a:pt x="2275239" y="134502"/>
                    <a:pt x="2276286" y="136502"/>
                    <a:pt x="2275143" y="138026"/>
                  </a:cubicBezTo>
                  <a:cubicBezTo>
                    <a:pt x="2274001" y="139550"/>
                    <a:pt x="2268286" y="137169"/>
                    <a:pt x="2266857" y="137074"/>
                  </a:cubicBezTo>
                  <a:lnTo>
                    <a:pt x="2266190" y="137645"/>
                  </a:lnTo>
                  <a:cubicBezTo>
                    <a:pt x="2265523" y="138217"/>
                    <a:pt x="2265618" y="139550"/>
                    <a:pt x="2265904" y="140407"/>
                  </a:cubicBezTo>
                  <a:cubicBezTo>
                    <a:pt x="2266285" y="141360"/>
                    <a:pt x="2267714" y="141931"/>
                    <a:pt x="2267904" y="142884"/>
                  </a:cubicBezTo>
                  <a:cubicBezTo>
                    <a:pt x="2268095" y="143646"/>
                    <a:pt x="2267333" y="145075"/>
                    <a:pt x="2266571" y="145360"/>
                  </a:cubicBezTo>
                  <a:lnTo>
                    <a:pt x="2265714" y="145646"/>
                  </a:lnTo>
                  <a:cubicBezTo>
                    <a:pt x="2264380" y="145075"/>
                    <a:pt x="2261999" y="144122"/>
                    <a:pt x="2260475" y="143360"/>
                  </a:cubicBezTo>
                  <a:lnTo>
                    <a:pt x="2258665" y="142979"/>
                  </a:lnTo>
                  <a:lnTo>
                    <a:pt x="2255427" y="142312"/>
                  </a:lnTo>
                  <a:cubicBezTo>
                    <a:pt x="2252760" y="139741"/>
                    <a:pt x="2249807" y="135645"/>
                    <a:pt x="2249045" y="133168"/>
                  </a:cubicBezTo>
                  <a:cubicBezTo>
                    <a:pt x="2248188" y="130692"/>
                    <a:pt x="2253712" y="123739"/>
                    <a:pt x="2254665" y="122119"/>
                  </a:cubicBezTo>
                  <a:lnTo>
                    <a:pt x="2255903" y="120881"/>
                  </a:lnTo>
                  <a:cubicBezTo>
                    <a:pt x="2256475" y="120310"/>
                    <a:pt x="2258475" y="120119"/>
                    <a:pt x="2259237" y="120500"/>
                  </a:cubicBezTo>
                  <a:close/>
                  <a:moveTo>
                    <a:pt x="266035" y="117832"/>
                  </a:moveTo>
                  <a:lnTo>
                    <a:pt x="258796" y="118213"/>
                  </a:lnTo>
                  <a:lnTo>
                    <a:pt x="258320" y="118213"/>
                  </a:lnTo>
                  <a:cubicBezTo>
                    <a:pt x="257844" y="119642"/>
                    <a:pt x="258225" y="121071"/>
                    <a:pt x="259082" y="121357"/>
                  </a:cubicBezTo>
                  <a:lnTo>
                    <a:pt x="259844" y="121452"/>
                  </a:lnTo>
                  <a:lnTo>
                    <a:pt x="260701" y="121547"/>
                  </a:lnTo>
                  <a:cubicBezTo>
                    <a:pt x="261749" y="121357"/>
                    <a:pt x="263273" y="122785"/>
                    <a:pt x="264131" y="124595"/>
                  </a:cubicBezTo>
                  <a:lnTo>
                    <a:pt x="267083" y="124500"/>
                  </a:lnTo>
                  <a:lnTo>
                    <a:pt x="270608" y="124309"/>
                  </a:lnTo>
                  <a:cubicBezTo>
                    <a:pt x="276037" y="124405"/>
                    <a:pt x="274036" y="121452"/>
                    <a:pt x="266035" y="117832"/>
                  </a:cubicBezTo>
                  <a:close/>
                  <a:moveTo>
                    <a:pt x="223554" y="110022"/>
                  </a:moveTo>
                  <a:cubicBezTo>
                    <a:pt x="221840" y="111260"/>
                    <a:pt x="216982" y="114213"/>
                    <a:pt x="215743" y="114880"/>
                  </a:cubicBezTo>
                  <a:cubicBezTo>
                    <a:pt x="214410" y="115642"/>
                    <a:pt x="219077" y="118499"/>
                    <a:pt x="220887" y="116499"/>
                  </a:cubicBezTo>
                  <a:lnTo>
                    <a:pt x="222887" y="116213"/>
                  </a:lnTo>
                  <a:lnTo>
                    <a:pt x="230221" y="115356"/>
                  </a:lnTo>
                  <a:cubicBezTo>
                    <a:pt x="228316" y="111165"/>
                    <a:pt x="225364" y="108784"/>
                    <a:pt x="223554" y="110022"/>
                  </a:cubicBezTo>
                  <a:close/>
                  <a:moveTo>
                    <a:pt x="252796" y="107831"/>
                  </a:moveTo>
                  <a:cubicBezTo>
                    <a:pt x="251939" y="107736"/>
                    <a:pt x="250224" y="108498"/>
                    <a:pt x="250033" y="109165"/>
                  </a:cubicBezTo>
                  <a:cubicBezTo>
                    <a:pt x="249748" y="109927"/>
                    <a:pt x="250415" y="111546"/>
                    <a:pt x="251081" y="111736"/>
                  </a:cubicBezTo>
                  <a:cubicBezTo>
                    <a:pt x="254034" y="112689"/>
                    <a:pt x="257082" y="113641"/>
                    <a:pt x="260225" y="113927"/>
                  </a:cubicBezTo>
                  <a:lnTo>
                    <a:pt x="263654" y="114213"/>
                  </a:lnTo>
                  <a:cubicBezTo>
                    <a:pt x="267178" y="115165"/>
                    <a:pt x="270036" y="113356"/>
                    <a:pt x="270036" y="112403"/>
                  </a:cubicBezTo>
                  <a:cubicBezTo>
                    <a:pt x="270036" y="111451"/>
                    <a:pt x="264797" y="109736"/>
                    <a:pt x="258320" y="108593"/>
                  </a:cubicBezTo>
                  <a:close/>
                  <a:moveTo>
                    <a:pt x="283752" y="102783"/>
                  </a:moveTo>
                  <a:cubicBezTo>
                    <a:pt x="282418" y="100973"/>
                    <a:pt x="281466" y="102688"/>
                    <a:pt x="280133" y="102878"/>
                  </a:cubicBezTo>
                  <a:lnTo>
                    <a:pt x="276799" y="103450"/>
                  </a:lnTo>
                  <a:cubicBezTo>
                    <a:pt x="275656" y="105450"/>
                    <a:pt x="275560" y="108117"/>
                    <a:pt x="276608" y="109260"/>
                  </a:cubicBezTo>
                  <a:cubicBezTo>
                    <a:pt x="277656" y="110498"/>
                    <a:pt x="274799" y="114499"/>
                    <a:pt x="276323" y="116975"/>
                  </a:cubicBezTo>
                  <a:lnTo>
                    <a:pt x="278132" y="118880"/>
                  </a:lnTo>
                  <a:cubicBezTo>
                    <a:pt x="278894" y="119642"/>
                    <a:pt x="281561" y="120309"/>
                    <a:pt x="282228" y="119928"/>
                  </a:cubicBezTo>
                  <a:cubicBezTo>
                    <a:pt x="284038" y="118785"/>
                    <a:pt x="287086" y="117547"/>
                    <a:pt x="285848" y="115070"/>
                  </a:cubicBezTo>
                  <a:lnTo>
                    <a:pt x="285371" y="114213"/>
                  </a:lnTo>
                  <a:cubicBezTo>
                    <a:pt x="282895" y="113737"/>
                    <a:pt x="282609" y="111165"/>
                    <a:pt x="284704" y="108498"/>
                  </a:cubicBezTo>
                  <a:lnTo>
                    <a:pt x="285848" y="106117"/>
                  </a:lnTo>
                  <a:cubicBezTo>
                    <a:pt x="286228" y="105355"/>
                    <a:pt x="284609" y="103831"/>
                    <a:pt x="283752" y="102783"/>
                  </a:cubicBezTo>
                  <a:close/>
                  <a:moveTo>
                    <a:pt x="243366" y="86781"/>
                  </a:moveTo>
                  <a:cubicBezTo>
                    <a:pt x="238889" y="85733"/>
                    <a:pt x="237651" y="90115"/>
                    <a:pt x="234603" y="91734"/>
                  </a:cubicBezTo>
                  <a:cubicBezTo>
                    <a:pt x="234127" y="91924"/>
                    <a:pt x="234698" y="93163"/>
                    <a:pt x="234317" y="93639"/>
                  </a:cubicBezTo>
                  <a:lnTo>
                    <a:pt x="233269" y="95258"/>
                  </a:lnTo>
                  <a:cubicBezTo>
                    <a:pt x="232984" y="97068"/>
                    <a:pt x="234698" y="98687"/>
                    <a:pt x="237175" y="98782"/>
                  </a:cubicBezTo>
                  <a:lnTo>
                    <a:pt x="237175" y="96020"/>
                  </a:lnTo>
                  <a:cubicBezTo>
                    <a:pt x="237175" y="95639"/>
                    <a:pt x="240127" y="94877"/>
                    <a:pt x="241556" y="95068"/>
                  </a:cubicBezTo>
                  <a:lnTo>
                    <a:pt x="243747" y="95544"/>
                  </a:lnTo>
                  <a:cubicBezTo>
                    <a:pt x="246985" y="96877"/>
                    <a:pt x="250033" y="95734"/>
                    <a:pt x="250415" y="93067"/>
                  </a:cubicBezTo>
                  <a:lnTo>
                    <a:pt x="249557" y="91829"/>
                  </a:lnTo>
                  <a:cubicBezTo>
                    <a:pt x="248033" y="89829"/>
                    <a:pt x="245842" y="87448"/>
                    <a:pt x="243366" y="86781"/>
                  </a:cubicBezTo>
                  <a:close/>
                  <a:moveTo>
                    <a:pt x="261464" y="86686"/>
                  </a:moveTo>
                  <a:lnTo>
                    <a:pt x="261178" y="87067"/>
                  </a:lnTo>
                  <a:cubicBezTo>
                    <a:pt x="259844" y="88972"/>
                    <a:pt x="259463" y="91258"/>
                    <a:pt x="255844" y="91448"/>
                  </a:cubicBezTo>
                  <a:cubicBezTo>
                    <a:pt x="255463" y="91448"/>
                    <a:pt x="255082" y="94496"/>
                    <a:pt x="255272" y="96115"/>
                  </a:cubicBezTo>
                  <a:cubicBezTo>
                    <a:pt x="255272" y="96401"/>
                    <a:pt x="258130" y="96973"/>
                    <a:pt x="259368" y="96592"/>
                  </a:cubicBezTo>
                  <a:lnTo>
                    <a:pt x="260701" y="96211"/>
                  </a:lnTo>
                  <a:cubicBezTo>
                    <a:pt x="262035" y="96115"/>
                    <a:pt x="265369" y="96211"/>
                    <a:pt x="268226" y="96211"/>
                  </a:cubicBezTo>
                  <a:cubicBezTo>
                    <a:pt x="270893" y="96306"/>
                    <a:pt x="267274" y="90686"/>
                    <a:pt x="265369" y="91734"/>
                  </a:cubicBezTo>
                  <a:cubicBezTo>
                    <a:pt x="263559" y="92782"/>
                    <a:pt x="262511" y="92115"/>
                    <a:pt x="263083" y="90210"/>
                  </a:cubicBezTo>
                  <a:lnTo>
                    <a:pt x="263464" y="89257"/>
                  </a:lnTo>
                  <a:lnTo>
                    <a:pt x="263750" y="88495"/>
                  </a:lnTo>
                  <a:cubicBezTo>
                    <a:pt x="264131" y="87733"/>
                    <a:pt x="263083" y="86876"/>
                    <a:pt x="261464" y="86686"/>
                  </a:cubicBezTo>
                  <a:close/>
                  <a:moveTo>
                    <a:pt x="2053211" y="78208"/>
                  </a:moveTo>
                  <a:cubicBezTo>
                    <a:pt x="2050449" y="76780"/>
                    <a:pt x="2046354" y="78780"/>
                    <a:pt x="2046925" y="79923"/>
                  </a:cubicBezTo>
                  <a:cubicBezTo>
                    <a:pt x="2047496" y="81256"/>
                    <a:pt x="2052830" y="82971"/>
                    <a:pt x="2054735" y="82209"/>
                  </a:cubicBezTo>
                  <a:cubicBezTo>
                    <a:pt x="2056640" y="81447"/>
                    <a:pt x="2055879" y="79637"/>
                    <a:pt x="2053211" y="78208"/>
                  </a:cubicBezTo>
                  <a:close/>
                  <a:moveTo>
                    <a:pt x="2078453" y="69731"/>
                  </a:moveTo>
                  <a:cubicBezTo>
                    <a:pt x="2078834" y="68683"/>
                    <a:pt x="2077786" y="68398"/>
                    <a:pt x="2074738" y="72017"/>
                  </a:cubicBezTo>
                  <a:lnTo>
                    <a:pt x="2069975" y="72779"/>
                  </a:lnTo>
                  <a:cubicBezTo>
                    <a:pt x="2069689" y="72874"/>
                    <a:pt x="2069309" y="74208"/>
                    <a:pt x="2069689" y="74589"/>
                  </a:cubicBezTo>
                  <a:cubicBezTo>
                    <a:pt x="2070356" y="75256"/>
                    <a:pt x="2071594" y="76208"/>
                    <a:pt x="2072357" y="76018"/>
                  </a:cubicBezTo>
                  <a:cubicBezTo>
                    <a:pt x="2075405" y="75446"/>
                    <a:pt x="2078453" y="74589"/>
                    <a:pt x="2081405" y="73732"/>
                  </a:cubicBezTo>
                  <a:lnTo>
                    <a:pt x="2081786" y="73732"/>
                  </a:lnTo>
                  <a:cubicBezTo>
                    <a:pt x="2081786" y="73065"/>
                    <a:pt x="2079976" y="72017"/>
                    <a:pt x="2079119" y="71922"/>
                  </a:cubicBezTo>
                  <a:cubicBezTo>
                    <a:pt x="2078357" y="71731"/>
                    <a:pt x="2078071" y="70779"/>
                    <a:pt x="2078453" y="69731"/>
                  </a:cubicBezTo>
                  <a:close/>
                  <a:moveTo>
                    <a:pt x="313375" y="68398"/>
                  </a:moveTo>
                  <a:cubicBezTo>
                    <a:pt x="311375" y="68302"/>
                    <a:pt x="306898" y="72589"/>
                    <a:pt x="306898" y="74494"/>
                  </a:cubicBezTo>
                  <a:cubicBezTo>
                    <a:pt x="306898" y="76303"/>
                    <a:pt x="309184" y="76780"/>
                    <a:pt x="311946" y="75541"/>
                  </a:cubicBezTo>
                  <a:cubicBezTo>
                    <a:pt x="314708" y="74208"/>
                    <a:pt x="315280" y="68398"/>
                    <a:pt x="313375" y="68398"/>
                  </a:cubicBezTo>
                  <a:close/>
                  <a:moveTo>
                    <a:pt x="439962" y="57444"/>
                  </a:moveTo>
                  <a:lnTo>
                    <a:pt x="435961" y="58587"/>
                  </a:lnTo>
                  <a:cubicBezTo>
                    <a:pt x="430342" y="60492"/>
                    <a:pt x="429389" y="63254"/>
                    <a:pt x="433771" y="64778"/>
                  </a:cubicBezTo>
                  <a:lnTo>
                    <a:pt x="438628" y="62111"/>
                  </a:lnTo>
                  <a:cubicBezTo>
                    <a:pt x="439581" y="61635"/>
                    <a:pt x="441200" y="61825"/>
                    <a:pt x="441962" y="61254"/>
                  </a:cubicBezTo>
                  <a:cubicBezTo>
                    <a:pt x="442724" y="60682"/>
                    <a:pt x="443296" y="59349"/>
                    <a:pt x="442915" y="58587"/>
                  </a:cubicBezTo>
                  <a:cubicBezTo>
                    <a:pt x="442629" y="57920"/>
                    <a:pt x="440819" y="57253"/>
                    <a:pt x="439962" y="57444"/>
                  </a:cubicBezTo>
                  <a:close/>
                  <a:moveTo>
                    <a:pt x="514353" y="40299"/>
                  </a:moveTo>
                  <a:lnTo>
                    <a:pt x="518734" y="40394"/>
                  </a:lnTo>
                  <a:lnTo>
                    <a:pt x="523307" y="40489"/>
                  </a:lnTo>
                  <a:cubicBezTo>
                    <a:pt x="528450" y="40489"/>
                    <a:pt x="534070" y="42585"/>
                    <a:pt x="535784" y="45252"/>
                  </a:cubicBezTo>
                  <a:lnTo>
                    <a:pt x="534927" y="46204"/>
                  </a:lnTo>
                  <a:lnTo>
                    <a:pt x="532832" y="48681"/>
                  </a:lnTo>
                  <a:cubicBezTo>
                    <a:pt x="533117" y="51157"/>
                    <a:pt x="533022" y="53158"/>
                    <a:pt x="532546" y="53158"/>
                  </a:cubicBezTo>
                  <a:cubicBezTo>
                    <a:pt x="532069" y="53158"/>
                    <a:pt x="531307" y="51157"/>
                    <a:pt x="531974" y="48586"/>
                  </a:cubicBezTo>
                  <a:lnTo>
                    <a:pt x="527878" y="48967"/>
                  </a:lnTo>
                  <a:lnTo>
                    <a:pt x="524926" y="49253"/>
                  </a:lnTo>
                  <a:cubicBezTo>
                    <a:pt x="521878" y="50205"/>
                    <a:pt x="519687" y="49634"/>
                    <a:pt x="520068" y="48014"/>
                  </a:cubicBezTo>
                  <a:cubicBezTo>
                    <a:pt x="520449" y="46395"/>
                    <a:pt x="514924" y="42680"/>
                    <a:pt x="514353" y="40299"/>
                  </a:cubicBezTo>
                  <a:close/>
                  <a:moveTo>
                    <a:pt x="1565246" y="3247"/>
                  </a:moveTo>
                  <a:cubicBezTo>
                    <a:pt x="1566008" y="3056"/>
                    <a:pt x="1567151" y="4009"/>
                    <a:pt x="1567913" y="4580"/>
                  </a:cubicBezTo>
                  <a:lnTo>
                    <a:pt x="1569628" y="6009"/>
                  </a:lnTo>
                  <a:cubicBezTo>
                    <a:pt x="1571818" y="5533"/>
                    <a:pt x="1576581" y="4390"/>
                    <a:pt x="1580391" y="3437"/>
                  </a:cubicBezTo>
                  <a:lnTo>
                    <a:pt x="1580105" y="8390"/>
                  </a:lnTo>
                  <a:lnTo>
                    <a:pt x="1580010" y="10391"/>
                  </a:lnTo>
                  <a:cubicBezTo>
                    <a:pt x="1581724" y="13058"/>
                    <a:pt x="1580010" y="16296"/>
                    <a:pt x="1576295" y="17630"/>
                  </a:cubicBezTo>
                  <a:lnTo>
                    <a:pt x="1574580" y="12772"/>
                  </a:lnTo>
                  <a:lnTo>
                    <a:pt x="1572675" y="7438"/>
                  </a:lnTo>
                  <a:cubicBezTo>
                    <a:pt x="1565437" y="6771"/>
                    <a:pt x="1561245" y="10581"/>
                    <a:pt x="1561817" y="12200"/>
                  </a:cubicBezTo>
                  <a:cubicBezTo>
                    <a:pt x="1562388" y="13820"/>
                    <a:pt x="1560007" y="12867"/>
                    <a:pt x="1556483" y="10105"/>
                  </a:cubicBezTo>
                  <a:lnTo>
                    <a:pt x="1554292" y="8105"/>
                  </a:lnTo>
                  <a:lnTo>
                    <a:pt x="1553816" y="7724"/>
                  </a:lnTo>
                  <a:cubicBezTo>
                    <a:pt x="1553911" y="6771"/>
                    <a:pt x="1557340" y="5057"/>
                    <a:pt x="1561436" y="4009"/>
                  </a:cubicBezTo>
                  <a:close/>
                  <a:moveTo>
                    <a:pt x="2200659" y="2961"/>
                  </a:moveTo>
                  <a:cubicBezTo>
                    <a:pt x="2202659" y="2866"/>
                    <a:pt x="2205993" y="1628"/>
                    <a:pt x="2206183" y="5152"/>
                  </a:cubicBezTo>
                  <a:lnTo>
                    <a:pt x="2206183" y="5724"/>
                  </a:lnTo>
                  <a:cubicBezTo>
                    <a:pt x="2206946" y="6581"/>
                    <a:pt x="2208089" y="6486"/>
                    <a:pt x="2208755" y="5533"/>
                  </a:cubicBezTo>
                  <a:cubicBezTo>
                    <a:pt x="2209517" y="4485"/>
                    <a:pt x="2212184" y="2485"/>
                    <a:pt x="2213136" y="3342"/>
                  </a:cubicBezTo>
                  <a:cubicBezTo>
                    <a:pt x="2214089" y="4104"/>
                    <a:pt x="2214470" y="8391"/>
                    <a:pt x="2211708" y="10772"/>
                  </a:cubicBezTo>
                  <a:lnTo>
                    <a:pt x="2208565" y="12105"/>
                  </a:lnTo>
                  <a:lnTo>
                    <a:pt x="2206088" y="13248"/>
                  </a:lnTo>
                  <a:cubicBezTo>
                    <a:pt x="2202278" y="13534"/>
                    <a:pt x="2200754" y="11058"/>
                    <a:pt x="2202659" y="7914"/>
                  </a:cubicBezTo>
                  <a:lnTo>
                    <a:pt x="2198564" y="5628"/>
                  </a:lnTo>
                  <a:cubicBezTo>
                    <a:pt x="2198468" y="5628"/>
                    <a:pt x="2199897" y="2961"/>
                    <a:pt x="2200659" y="2961"/>
                  </a:cubicBezTo>
                  <a:close/>
                  <a:moveTo>
                    <a:pt x="2164178" y="865"/>
                  </a:moveTo>
                  <a:cubicBezTo>
                    <a:pt x="2167225" y="389"/>
                    <a:pt x="2175607" y="3532"/>
                    <a:pt x="2177132" y="3056"/>
                  </a:cubicBezTo>
                  <a:lnTo>
                    <a:pt x="2178655" y="2770"/>
                  </a:lnTo>
                  <a:lnTo>
                    <a:pt x="2180941" y="2389"/>
                  </a:lnTo>
                  <a:cubicBezTo>
                    <a:pt x="2184275" y="2008"/>
                    <a:pt x="2185609" y="2866"/>
                    <a:pt x="2183989" y="4199"/>
                  </a:cubicBezTo>
                  <a:lnTo>
                    <a:pt x="2183704" y="4961"/>
                  </a:lnTo>
                  <a:lnTo>
                    <a:pt x="2183418" y="5818"/>
                  </a:lnTo>
                  <a:cubicBezTo>
                    <a:pt x="2183799" y="6866"/>
                    <a:pt x="2185609" y="7819"/>
                    <a:pt x="2187514" y="7819"/>
                  </a:cubicBezTo>
                  <a:lnTo>
                    <a:pt x="2188371" y="7152"/>
                  </a:lnTo>
                  <a:cubicBezTo>
                    <a:pt x="2191991" y="4294"/>
                    <a:pt x="2191895" y="4104"/>
                    <a:pt x="2193800" y="7247"/>
                  </a:cubicBezTo>
                  <a:cubicBezTo>
                    <a:pt x="2194657" y="8676"/>
                    <a:pt x="2196372" y="10867"/>
                    <a:pt x="2195800" y="11438"/>
                  </a:cubicBezTo>
                  <a:cubicBezTo>
                    <a:pt x="2194277" y="13057"/>
                    <a:pt x="2193610" y="14010"/>
                    <a:pt x="2195896" y="15248"/>
                  </a:cubicBezTo>
                  <a:lnTo>
                    <a:pt x="2198563" y="16772"/>
                  </a:lnTo>
                  <a:cubicBezTo>
                    <a:pt x="2201611" y="18582"/>
                    <a:pt x="2201420" y="20963"/>
                    <a:pt x="2198277" y="22011"/>
                  </a:cubicBezTo>
                  <a:cubicBezTo>
                    <a:pt x="2195134" y="23059"/>
                    <a:pt x="2187323" y="31441"/>
                    <a:pt x="2189323" y="37822"/>
                  </a:cubicBezTo>
                  <a:lnTo>
                    <a:pt x="2199611" y="37632"/>
                  </a:lnTo>
                  <a:lnTo>
                    <a:pt x="2200182" y="37632"/>
                  </a:lnTo>
                  <a:cubicBezTo>
                    <a:pt x="2200849" y="39346"/>
                    <a:pt x="2200373" y="43061"/>
                    <a:pt x="2199134" y="45919"/>
                  </a:cubicBezTo>
                  <a:cubicBezTo>
                    <a:pt x="2197896" y="48776"/>
                    <a:pt x="2189800" y="53920"/>
                    <a:pt x="2188943" y="54205"/>
                  </a:cubicBezTo>
                  <a:cubicBezTo>
                    <a:pt x="2188085" y="54396"/>
                    <a:pt x="2187037" y="55920"/>
                    <a:pt x="2187514" y="57158"/>
                  </a:cubicBezTo>
                  <a:cubicBezTo>
                    <a:pt x="2187895" y="58396"/>
                    <a:pt x="2185799" y="62492"/>
                    <a:pt x="2181608" y="63349"/>
                  </a:cubicBezTo>
                  <a:lnTo>
                    <a:pt x="2177894" y="61730"/>
                  </a:lnTo>
                  <a:lnTo>
                    <a:pt x="2177036" y="61349"/>
                  </a:lnTo>
                  <a:cubicBezTo>
                    <a:pt x="2175036" y="62492"/>
                    <a:pt x="2173036" y="64492"/>
                    <a:pt x="2172655" y="65731"/>
                  </a:cubicBezTo>
                  <a:cubicBezTo>
                    <a:pt x="2172274" y="66969"/>
                    <a:pt x="2174655" y="71731"/>
                    <a:pt x="2179989" y="72779"/>
                  </a:cubicBezTo>
                  <a:lnTo>
                    <a:pt x="2181990" y="67064"/>
                  </a:lnTo>
                  <a:cubicBezTo>
                    <a:pt x="2181990" y="66969"/>
                    <a:pt x="2185132" y="67255"/>
                    <a:pt x="2185228" y="67445"/>
                  </a:cubicBezTo>
                  <a:cubicBezTo>
                    <a:pt x="2185704" y="71255"/>
                    <a:pt x="2188847" y="71350"/>
                    <a:pt x="2192371" y="71065"/>
                  </a:cubicBezTo>
                  <a:lnTo>
                    <a:pt x="2197134" y="70684"/>
                  </a:lnTo>
                  <a:cubicBezTo>
                    <a:pt x="2199420" y="73732"/>
                    <a:pt x="2201040" y="76494"/>
                    <a:pt x="2200849" y="76780"/>
                  </a:cubicBezTo>
                  <a:lnTo>
                    <a:pt x="2200563" y="76970"/>
                  </a:lnTo>
                  <a:cubicBezTo>
                    <a:pt x="2198754" y="78589"/>
                    <a:pt x="2196848" y="80590"/>
                    <a:pt x="2201040" y="81352"/>
                  </a:cubicBezTo>
                  <a:lnTo>
                    <a:pt x="2202182" y="81542"/>
                  </a:lnTo>
                  <a:cubicBezTo>
                    <a:pt x="2204088" y="79542"/>
                    <a:pt x="2206183" y="78399"/>
                    <a:pt x="2206659" y="79161"/>
                  </a:cubicBezTo>
                  <a:lnTo>
                    <a:pt x="2206469" y="79923"/>
                  </a:lnTo>
                  <a:cubicBezTo>
                    <a:pt x="2205897" y="81828"/>
                    <a:pt x="2205040" y="83638"/>
                    <a:pt x="2203897" y="85352"/>
                  </a:cubicBezTo>
                  <a:lnTo>
                    <a:pt x="2202659" y="87352"/>
                  </a:lnTo>
                  <a:cubicBezTo>
                    <a:pt x="2203897" y="88972"/>
                    <a:pt x="2207135" y="91734"/>
                    <a:pt x="2209802" y="93544"/>
                  </a:cubicBezTo>
                  <a:lnTo>
                    <a:pt x="2204373" y="94210"/>
                  </a:lnTo>
                  <a:cubicBezTo>
                    <a:pt x="2201420" y="94591"/>
                    <a:pt x="2198087" y="94782"/>
                    <a:pt x="2198563" y="90877"/>
                  </a:cubicBezTo>
                  <a:lnTo>
                    <a:pt x="2198563" y="90686"/>
                  </a:lnTo>
                  <a:cubicBezTo>
                    <a:pt x="2197991" y="90305"/>
                    <a:pt x="2196944" y="91067"/>
                    <a:pt x="2196086" y="92305"/>
                  </a:cubicBezTo>
                  <a:cubicBezTo>
                    <a:pt x="2195229" y="93544"/>
                    <a:pt x="2195610" y="98782"/>
                    <a:pt x="2198754" y="100687"/>
                  </a:cubicBezTo>
                  <a:lnTo>
                    <a:pt x="2203611" y="98687"/>
                  </a:lnTo>
                  <a:cubicBezTo>
                    <a:pt x="2206754" y="97449"/>
                    <a:pt x="2212660" y="95068"/>
                    <a:pt x="2215898" y="100402"/>
                  </a:cubicBezTo>
                  <a:lnTo>
                    <a:pt x="2216279" y="101068"/>
                  </a:lnTo>
                  <a:cubicBezTo>
                    <a:pt x="2219994" y="101735"/>
                    <a:pt x="2221899" y="102783"/>
                    <a:pt x="2220661" y="103259"/>
                  </a:cubicBezTo>
                  <a:cubicBezTo>
                    <a:pt x="2219327" y="103831"/>
                    <a:pt x="2214660" y="108688"/>
                    <a:pt x="2211803" y="112213"/>
                  </a:cubicBezTo>
                  <a:lnTo>
                    <a:pt x="2202659" y="110974"/>
                  </a:lnTo>
                  <a:lnTo>
                    <a:pt x="2201516" y="110784"/>
                  </a:lnTo>
                  <a:cubicBezTo>
                    <a:pt x="2200182" y="111070"/>
                    <a:pt x="2200563" y="111546"/>
                    <a:pt x="2202373" y="111736"/>
                  </a:cubicBezTo>
                  <a:cubicBezTo>
                    <a:pt x="2204182" y="111927"/>
                    <a:pt x="2204754" y="115927"/>
                    <a:pt x="2205516" y="115832"/>
                  </a:cubicBezTo>
                  <a:cubicBezTo>
                    <a:pt x="2206278" y="115737"/>
                    <a:pt x="2208850" y="116975"/>
                    <a:pt x="2208850" y="118594"/>
                  </a:cubicBezTo>
                  <a:cubicBezTo>
                    <a:pt x="2208850" y="120214"/>
                    <a:pt x="2210278" y="124881"/>
                    <a:pt x="2212088" y="125357"/>
                  </a:cubicBezTo>
                  <a:cubicBezTo>
                    <a:pt x="2213898" y="125833"/>
                    <a:pt x="2219041" y="125357"/>
                    <a:pt x="2219613" y="123166"/>
                  </a:cubicBezTo>
                  <a:lnTo>
                    <a:pt x="2221042" y="121357"/>
                  </a:lnTo>
                  <a:cubicBezTo>
                    <a:pt x="2221899" y="120309"/>
                    <a:pt x="2225328" y="119166"/>
                    <a:pt x="2226090" y="119642"/>
                  </a:cubicBezTo>
                  <a:lnTo>
                    <a:pt x="2230948" y="122690"/>
                  </a:lnTo>
                  <a:cubicBezTo>
                    <a:pt x="2235805" y="120880"/>
                    <a:pt x="2240473" y="119356"/>
                    <a:pt x="2241330" y="119356"/>
                  </a:cubicBezTo>
                  <a:cubicBezTo>
                    <a:pt x="2242188" y="119356"/>
                    <a:pt x="2246379" y="123452"/>
                    <a:pt x="2247236" y="128405"/>
                  </a:cubicBezTo>
                  <a:lnTo>
                    <a:pt x="2243331" y="132501"/>
                  </a:lnTo>
                  <a:cubicBezTo>
                    <a:pt x="2243140" y="132787"/>
                    <a:pt x="2244378" y="133834"/>
                    <a:pt x="2244759" y="134692"/>
                  </a:cubicBezTo>
                  <a:cubicBezTo>
                    <a:pt x="2245616" y="136501"/>
                    <a:pt x="2245712" y="138216"/>
                    <a:pt x="2242473" y="138121"/>
                  </a:cubicBezTo>
                  <a:lnTo>
                    <a:pt x="2237997" y="138025"/>
                  </a:lnTo>
                  <a:cubicBezTo>
                    <a:pt x="2236091" y="140883"/>
                    <a:pt x="2233806" y="144502"/>
                    <a:pt x="2232853" y="146122"/>
                  </a:cubicBezTo>
                  <a:lnTo>
                    <a:pt x="2234758" y="147931"/>
                  </a:lnTo>
                  <a:cubicBezTo>
                    <a:pt x="2235425" y="148598"/>
                    <a:pt x="2235805" y="151741"/>
                    <a:pt x="2231900" y="149551"/>
                  </a:cubicBezTo>
                  <a:cubicBezTo>
                    <a:pt x="2230281" y="148693"/>
                    <a:pt x="2226471" y="148598"/>
                    <a:pt x="2225233" y="149551"/>
                  </a:cubicBezTo>
                  <a:cubicBezTo>
                    <a:pt x="2221709" y="152122"/>
                    <a:pt x="2220185" y="149932"/>
                    <a:pt x="2217898" y="148503"/>
                  </a:cubicBezTo>
                  <a:lnTo>
                    <a:pt x="2216470" y="147646"/>
                  </a:lnTo>
                  <a:cubicBezTo>
                    <a:pt x="2214374" y="147265"/>
                    <a:pt x="2212469" y="147646"/>
                    <a:pt x="2212279" y="148598"/>
                  </a:cubicBezTo>
                  <a:cubicBezTo>
                    <a:pt x="2212088" y="149551"/>
                    <a:pt x="2216089" y="152884"/>
                    <a:pt x="2221804" y="152789"/>
                  </a:cubicBezTo>
                  <a:lnTo>
                    <a:pt x="2226757" y="152980"/>
                  </a:lnTo>
                  <a:lnTo>
                    <a:pt x="2227805" y="153075"/>
                  </a:lnTo>
                  <a:cubicBezTo>
                    <a:pt x="2228852" y="154313"/>
                    <a:pt x="2229043" y="155742"/>
                    <a:pt x="2228186" y="156218"/>
                  </a:cubicBezTo>
                  <a:cubicBezTo>
                    <a:pt x="2227329" y="156790"/>
                    <a:pt x="2223328" y="157171"/>
                    <a:pt x="2219708" y="157266"/>
                  </a:cubicBezTo>
                  <a:lnTo>
                    <a:pt x="2219613" y="159933"/>
                  </a:lnTo>
                  <a:lnTo>
                    <a:pt x="2219518" y="164886"/>
                  </a:lnTo>
                  <a:cubicBezTo>
                    <a:pt x="2215517" y="163933"/>
                    <a:pt x="2212564" y="162409"/>
                    <a:pt x="2213041" y="161457"/>
                  </a:cubicBezTo>
                  <a:cubicBezTo>
                    <a:pt x="2213517" y="160504"/>
                    <a:pt x="2212374" y="157742"/>
                    <a:pt x="2208850" y="158599"/>
                  </a:cubicBezTo>
                  <a:lnTo>
                    <a:pt x="2207326" y="159933"/>
                  </a:lnTo>
                  <a:cubicBezTo>
                    <a:pt x="2206183" y="160885"/>
                    <a:pt x="2206278" y="163267"/>
                    <a:pt x="2206754" y="164886"/>
                  </a:cubicBezTo>
                  <a:lnTo>
                    <a:pt x="2207612" y="167553"/>
                  </a:lnTo>
                  <a:cubicBezTo>
                    <a:pt x="2210945" y="167743"/>
                    <a:pt x="2217041" y="168220"/>
                    <a:pt x="2221137" y="168791"/>
                  </a:cubicBezTo>
                  <a:lnTo>
                    <a:pt x="2219232" y="171744"/>
                  </a:lnTo>
                  <a:lnTo>
                    <a:pt x="2216565" y="175744"/>
                  </a:lnTo>
                  <a:cubicBezTo>
                    <a:pt x="2219232" y="178602"/>
                    <a:pt x="2221613" y="181555"/>
                    <a:pt x="2221994" y="182126"/>
                  </a:cubicBezTo>
                  <a:cubicBezTo>
                    <a:pt x="2222280" y="182793"/>
                    <a:pt x="2222947" y="182507"/>
                    <a:pt x="2222852" y="179935"/>
                  </a:cubicBezTo>
                  <a:cubicBezTo>
                    <a:pt x="2222661" y="177364"/>
                    <a:pt x="2227519" y="168696"/>
                    <a:pt x="2228662" y="166315"/>
                  </a:cubicBezTo>
                  <a:lnTo>
                    <a:pt x="2232567" y="166886"/>
                  </a:lnTo>
                  <a:cubicBezTo>
                    <a:pt x="2233329" y="166981"/>
                    <a:pt x="2233996" y="167648"/>
                    <a:pt x="2234758" y="167648"/>
                  </a:cubicBezTo>
                  <a:cubicBezTo>
                    <a:pt x="2244950" y="167267"/>
                    <a:pt x="2246950" y="167648"/>
                    <a:pt x="2253522" y="169648"/>
                  </a:cubicBezTo>
                  <a:lnTo>
                    <a:pt x="2257714" y="170717"/>
                  </a:lnTo>
                  <a:lnTo>
                    <a:pt x="2250760" y="173458"/>
                  </a:lnTo>
                  <a:lnTo>
                    <a:pt x="2246855" y="173554"/>
                  </a:lnTo>
                  <a:cubicBezTo>
                    <a:pt x="2245426" y="173649"/>
                    <a:pt x="2243616" y="173363"/>
                    <a:pt x="2242568" y="172696"/>
                  </a:cubicBezTo>
                  <a:cubicBezTo>
                    <a:pt x="2238663" y="170125"/>
                    <a:pt x="2237044" y="173173"/>
                    <a:pt x="2235520" y="174697"/>
                  </a:cubicBezTo>
                  <a:cubicBezTo>
                    <a:pt x="2234186" y="176125"/>
                    <a:pt x="2234567" y="178507"/>
                    <a:pt x="2237615" y="178030"/>
                  </a:cubicBezTo>
                  <a:lnTo>
                    <a:pt x="2244759" y="176887"/>
                  </a:lnTo>
                  <a:cubicBezTo>
                    <a:pt x="2243902" y="180793"/>
                    <a:pt x="2246759" y="181650"/>
                    <a:pt x="2251046" y="178983"/>
                  </a:cubicBezTo>
                  <a:lnTo>
                    <a:pt x="2255332" y="178411"/>
                  </a:lnTo>
                  <a:lnTo>
                    <a:pt x="2259809" y="177840"/>
                  </a:lnTo>
                  <a:cubicBezTo>
                    <a:pt x="2265238" y="179173"/>
                    <a:pt x="2269714" y="182031"/>
                    <a:pt x="2269714" y="184031"/>
                  </a:cubicBezTo>
                  <a:cubicBezTo>
                    <a:pt x="2269714" y="186127"/>
                    <a:pt x="2273334" y="193842"/>
                    <a:pt x="2279716" y="196795"/>
                  </a:cubicBezTo>
                  <a:lnTo>
                    <a:pt x="2286574" y="193842"/>
                  </a:lnTo>
                  <a:cubicBezTo>
                    <a:pt x="2287241" y="193556"/>
                    <a:pt x="2288384" y="193842"/>
                    <a:pt x="2289241" y="194032"/>
                  </a:cubicBezTo>
                  <a:lnTo>
                    <a:pt x="2293337" y="194794"/>
                  </a:lnTo>
                  <a:cubicBezTo>
                    <a:pt x="2297718" y="195461"/>
                    <a:pt x="2304672" y="196128"/>
                    <a:pt x="2308957" y="196318"/>
                  </a:cubicBezTo>
                  <a:lnTo>
                    <a:pt x="2312672" y="196985"/>
                  </a:lnTo>
                  <a:lnTo>
                    <a:pt x="2313244" y="197080"/>
                  </a:lnTo>
                  <a:cubicBezTo>
                    <a:pt x="2314006" y="196509"/>
                    <a:pt x="2317149" y="195937"/>
                    <a:pt x="2320197" y="195842"/>
                  </a:cubicBezTo>
                  <a:lnTo>
                    <a:pt x="2321816" y="197557"/>
                  </a:lnTo>
                  <a:lnTo>
                    <a:pt x="2323722" y="199557"/>
                  </a:lnTo>
                  <a:cubicBezTo>
                    <a:pt x="2325626" y="201938"/>
                    <a:pt x="2327341" y="204605"/>
                    <a:pt x="2327436" y="205558"/>
                  </a:cubicBezTo>
                  <a:cubicBezTo>
                    <a:pt x="2327531" y="206510"/>
                    <a:pt x="2326864" y="209368"/>
                    <a:pt x="2326484" y="210130"/>
                  </a:cubicBezTo>
                  <a:cubicBezTo>
                    <a:pt x="2326103" y="210892"/>
                    <a:pt x="2328770" y="212606"/>
                    <a:pt x="2332770" y="211558"/>
                  </a:cubicBezTo>
                  <a:cubicBezTo>
                    <a:pt x="2336771" y="210511"/>
                    <a:pt x="2347915" y="208891"/>
                    <a:pt x="2347439" y="207939"/>
                  </a:cubicBezTo>
                  <a:cubicBezTo>
                    <a:pt x="2346963" y="207082"/>
                    <a:pt x="2344962" y="204415"/>
                    <a:pt x="2343819" y="203653"/>
                  </a:cubicBezTo>
                  <a:cubicBezTo>
                    <a:pt x="2342772" y="202891"/>
                    <a:pt x="2340104" y="206129"/>
                    <a:pt x="2339247" y="207748"/>
                  </a:cubicBezTo>
                  <a:lnTo>
                    <a:pt x="2336771" y="207463"/>
                  </a:lnTo>
                  <a:lnTo>
                    <a:pt x="2334770" y="207272"/>
                  </a:lnTo>
                  <a:cubicBezTo>
                    <a:pt x="2332580" y="206986"/>
                    <a:pt x="2329817" y="204510"/>
                    <a:pt x="2328770" y="201652"/>
                  </a:cubicBezTo>
                  <a:lnTo>
                    <a:pt x="2330484" y="199176"/>
                  </a:lnTo>
                  <a:cubicBezTo>
                    <a:pt x="2331151" y="198223"/>
                    <a:pt x="2332484" y="197461"/>
                    <a:pt x="2333723" y="197080"/>
                  </a:cubicBezTo>
                  <a:lnTo>
                    <a:pt x="2336294" y="196223"/>
                  </a:lnTo>
                  <a:cubicBezTo>
                    <a:pt x="2339628" y="195461"/>
                    <a:pt x="2342581" y="195747"/>
                    <a:pt x="2342962" y="196890"/>
                  </a:cubicBezTo>
                  <a:cubicBezTo>
                    <a:pt x="2343248" y="198128"/>
                    <a:pt x="2345914" y="201176"/>
                    <a:pt x="2348010" y="200319"/>
                  </a:cubicBezTo>
                  <a:cubicBezTo>
                    <a:pt x="2350010" y="199462"/>
                    <a:pt x="2356773" y="197557"/>
                    <a:pt x="2358678" y="197938"/>
                  </a:cubicBezTo>
                  <a:cubicBezTo>
                    <a:pt x="2360583" y="198319"/>
                    <a:pt x="2365917" y="199462"/>
                    <a:pt x="2365060" y="202319"/>
                  </a:cubicBezTo>
                  <a:cubicBezTo>
                    <a:pt x="2364203" y="205177"/>
                    <a:pt x="2360107" y="212511"/>
                    <a:pt x="2358773" y="212987"/>
                  </a:cubicBezTo>
                  <a:cubicBezTo>
                    <a:pt x="2357535" y="213463"/>
                    <a:pt x="2354106" y="214987"/>
                    <a:pt x="2354487" y="215464"/>
                  </a:cubicBezTo>
                  <a:cubicBezTo>
                    <a:pt x="2354868" y="215845"/>
                    <a:pt x="2354868" y="217464"/>
                    <a:pt x="2353440" y="218226"/>
                  </a:cubicBezTo>
                  <a:cubicBezTo>
                    <a:pt x="2352011" y="218988"/>
                    <a:pt x="2348962" y="221655"/>
                    <a:pt x="2349915" y="222417"/>
                  </a:cubicBezTo>
                  <a:cubicBezTo>
                    <a:pt x="2350868" y="223179"/>
                    <a:pt x="2352391" y="226417"/>
                    <a:pt x="2351344" y="227941"/>
                  </a:cubicBezTo>
                  <a:cubicBezTo>
                    <a:pt x="2350201" y="229465"/>
                    <a:pt x="2344391" y="227275"/>
                    <a:pt x="2343724" y="227560"/>
                  </a:cubicBezTo>
                  <a:cubicBezTo>
                    <a:pt x="2343057" y="227941"/>
                    <a:pt x="2341819" y="229846"/>
                    <a:pt x="2343438" y="230513"/>
                  </a:cubicBezTo>
                  <a:cubicBezTo>
                    <a:pt x="2345057" y="231275"/>
                    <a:pt x="2348486" y="232609"/>
                    <a:pt x="2348867" y="232323"/>
                  </a:cubicBezTo>
                  <a:lnTo>
                    <a:pt x="2351058" y="233656"/>
                  </a:lnTo>
                  <a:lnTo>
                    <a:pt x="2353725" y="235276"/>
                  </a:lnTo>
                  <a:cubicBezTo>
                    <a:pt x="2359154" y="234323"/>
                    <a:pt x="2364203" y="232132"/>
                    <a:pt x="2365060" y="230418"/>
                  </a:cubicBezTo>
                  <a:lnTo>
                    <a:pt x="2367727" y="232513"/>
                  </a:lnTo>
                  <a:cubicBezTo>
                    <a:pt x="2369060" y="233561"/>
                    <a:pt x="2371251" y="234704"/>
                    <a:pt x="2372966" y="234609"/>
                  </a:cubicBezTo>
                  <a:lnTo>
                    <a:pt x="2374585" y="234609"/>
                  </a:lnTo>
                  <a:cubicBezTo>
                    <a:pt x="2376681" y="233180"/>
                    <a:pt x="2378204" y="233275"/>
                    <a:pt x="2377823" y="234799"/>
                  </a:cubicBezTo>
                  <a:cubicBezTo>
                    <a:pt x="2377537" y="236323"/>
                    <a:pt x="2375823" y="241372"/>
                    <a:pt x="2374680" y="242991"/>
                  </a:cubicBezTo>
                  <a:cubicBezTo>
                    <a:pt x="2373537" y="244610"/>
                    <a:pt x="2367536" y="242515"/>
                    <a:pt x="2367060" y="241753"/>
                  </a:cubicBezTo>
                  <a:cubicBezTo>
                    <a:pt x="2366584" y="240991"/>
                    <a:pt x="2363250" y="239752"/>
                    <a:pt x="2360964" y="240705"/>
                  </a:cubicBezTo>
                  <a:lnTo>
                    <a:pt x="2358487" y="241181"/>
                  </a:lnTo>
                  <a:cubicBezTo>
                    <a:pt x="2355630" y="241753"/>
                    <a:pt x="2351248" y="242896"/>
                    <a:pt x="2356011" y="246515"/>
                  </a:cubicBezTo>
                  <a:cubicBezTo>
                    <a:pt x="2356202" y="246706"/>
                    <a:pt x="2354868" y="248611"/>
                    <a:pt x="2353916" y="249373"/>
                  </a:cubicBezTo>
                  <a:cubicBezTo>
                    <a:pt x="2352487" y="250516"/>
                    <a:pt x="2350487" y="251087"/>
                    <a:pt x="2348962" y="252230"/>
                  </a:cubicBezTo>
                  <a:lnTo>
                    <a:pt x="2346200" y="254135"/>
                  </a:lnTo>
                  <a:cubicBezTo>
                    <a:pt x="2348391" y="257374"/>
                    <a:pt x="2352391" y="261755"/>
                    <a:pt x="2355154" y="263946"/>
                  </a:cubicBezTo>
                  <a:cubicBezTo>
                    <a:pt x="2357916" y="266137"/>
                    <a:pt x="2356392" y="277757"/>
                    <a:pt x="2354773" y="281853"/>
                  </a:cubicBezTo>
                  <a:lnTo>
                    <a:pt x="2353630" y="285663"/>
                  </a:lnTo>
                  <a:cubicBezTo>
                    <a:pt x="2352963" y="287949"/>
                    <a:pt x="2353630" y="289759"/>
                    <a:pt x="2357535" y="289473"/>
                  </a:cubicBezTo>
                  <a:lnTo>
                    <a:pt x="2358773" y="289378"/>
                  </a:lnTo>
                  <a:cubicBezTo>
                    <a:pt x="2360202" y="290330"/>
                    <a:pt x="2360964" y="291568"/>
                    <a:pt x="2360488" y="292045"/>
                  </a:cubicBezTo>
                  <a:cubicBezTo>
                    <a:pt x="2360012" y="292521"/>
                    <a:pt x="2355439" y="294331"/>
                    <a:pt x="2351725" y="295474"/>
                  </a:cubicBezTo>
                  <a:lnTo>
                    <a:pt x="2348486" y="296712"/>
                  </a:lnTo>
                  <a:lnTo>
                    <a:pt x="2345057" y="298045"/>
                  </a:lnTo>
                  <a:cubicBezTo>
                    <a:pt x="2344295" y="295950"/>
                    <a:pt x="2343819" y="293473"/>
                    <a:pt x="2344105" y="292426"/>
                  </a:cubicBezTo>
                  <a:lnTo>
                    <a:pt x="2342200" y="291092"/>
                  </a:lnTo>
                  <a:cubicBezTo>
                    <a:pt x="2337723" y="288139"/>
                    <a:pt x="2335342" y="291759"/>
                    <a:pt x="2333247" y="292807"/>
                  </a:cubicBezTo>
                  <a:lnTo>
                    <a:pt x="2331055" y="293759"/>
                  </a:lnTo>
                  <a:cubicBezTo>
                    <a:pt x="2329912" y="297093"/>
                    <a:pt x="2328484" y="300808"/>
                    <a:pt x="2327913" y="302046"/>
                  </a:cubicBezTo>
                  <a:cubicBezTo>
                    <a:pt x="2327341" y="303284"/>
                    <a:pt x="2321530" y="303570"/>
                    <a:pt x="2316578" y="304427"/>
                  </a:cubicBezTo>
                  <a:lnTo>
                    <a:pt x="2317435" y="298712"/>
                  </a:lnTo>
                  <a:lnTo>
                    <a:pt x="2317435" y="298617"/>
                  </a:lnTo>
                  <a:cubicBezTo>
                    <a:pt x="2316482" y="298426"/>
                    <a:pt x="2313911" y="298045"/>
                    <a:pt x="2311625" y="297855"/>
                  </a:cubicBezTo>
                  <a:cubicBezTo>
                    <a:pt x="2309339" y="297664"/>
                    <a:pt x="2302862" y="298426"/>
                    <a:pt x="2302004" y="299569"/>
                  </a:cubicBezTo>
                  <a:cubicBezTo>
                    <a:pt x="2301242" y="300712"/>
                    <a:pt x="2297718" y="303856"/>
                    <a:pt x="2296956" y="302713"/>
                  </a:cubicBezTo>
                  <a:cubicBezTo>
                    <a:pt x="2296290" y="301570"/>
                    <a:pt x="2292670" y="300903"/>
                    <a:pt x="2289813" y="302236"/>
                  </a:cubicBezTo>
                  <a:cubicBezTo>
                    <a:pt x="2286860" y="303570"/>
                    <a:pt x="2278287" y="303379"/>
                    <a:pt x="2277716" y="302617"/>
                  </a:cubicBezTo>
                  <a:cubicBezTo>
                    <a:pt x="2277049" y="301855"/>
                    <a:pt x="2273525" y="300427"/>
                    <a:pt x="2272191" y="302236"/>
                  </a:cubicBezTo>
                  <a:lnTo>
                    <a:pt x="2270572" y="303189"/>
                  </a:lnTo>
                  <a:lnTo>
                    <a:pt x="2269619" y="303760"/>
                  </a:lnTo>
                  <a:cubicBezTo>
                    <a:pt x="2267810" y="303475"/>
                    <a:pt x="2266572" y="302141"/>
                    <a:pt x="2267048" y="300808"/>
                  </a:cubicBezTo>
                  <a:lnTo>
                    <a:pt x="2267428" y="299569"/>
                  </a:lnTo>
                  <a:lnTo>
                    <a:pt x="2267619" y="299093"/>
                  </a:lnTo>
                  <a:cubicBezTo>
                    <a:pt x="2267905" y="298236"/>
                    <a:pt x="2266190" y="297664"/>
                    <a:pt x="2263714" y="297760"/>
                  </a:cubicBezTo>
                  <a:lnTo>
                    <a:pt x="2261714" y="297950"/>
                  </a:lnTo>
                  <a:lnTo>
                    <a:pt x="2261428" y="297950"/>
                  </a:lnTo>
                  <a:cubicBezTo>
                    <a:pt x="2261714" y="297855"/>
                    <a:pt x="2261904" y="298712"/>
                    <a:pt x="2261999" y="299855"/>
                  </a:cubicBezTo>
                  <a:cubicBezTo>
                    <a:pt x="2262095" y="300998"/>
                    <a:pt x="2259523" y="303379"/>
                    <a:pt x="2256189" y="303094"/>
                  </a:cubicBezTo>
                  <a:lnTo>
                    <a:pt x="2252950" y="303760"/>
                  </a:lnTo>
                  <a:cubicBezTo>
                    <a:pt x="2250284" y="304332"/>
                    <a:pt x="2249236" y="301760"/>
                    <a:pt x="2250379" y="298617"/>
                  </a:cubicBezTo>
                  <a:lnTo>
                    <a:pt x="2250664" y="297760"/>
                  </a:lnTo>
                  <a:cubicBezTo>
                    <a:pt x="2250188" y="296140"/>
                    <a:pt x="2248093" y="296045"/>
                    <a:pt x="2245997" y="297569"/>
                  </a:cubicBezTo>
                  <a:lnTo>
                    <a:pt x="2245426" y="298903"/>
                  </a:lnTo>
                  <a:lnTo>
                    <a:pt x="2243902" y="302617"/>
                  </a:lnTo>
                  <a:cubicBezTo>
                    <a:pt x="2248188" y="305570"/>
                    <a:pt x="2252856" y="308618"/>
                    <a:pt x="2254284" y="309285"/>
                  </a:cubicBezTo>
                  <a:cubicBezTo>
                    <a:pt x="2255713" y="309952"/>
                    <a:pt x="2261332" y="309190"/>
                    <a:pt x="2263142" y="308332"/>
                  </a:cubicBezTo>
                  <a:cubicBezTo>
                    <a:pt x="2264857" y="307570"/>
                    <a:pt x="2272953" y="309190"/>
                    <a:pt x="2272096" y="310618"/>
                  </a:cubicBezTo>
                  <a:cubicBezTo>
                    <a:pt x="2271239" y="312047"/>
                    <a:pt x="2270572" y="314714"/>
                    <a:pt x="2272667" y="313285"/>
                  </a:cubicBezTo>
                  <a:cubicBezTo>
                    <a:pt x="2274763" y="311857"/>
                    <a:pt x="2280764" y="309285"/>
                    <a:pt x="2281145" y="310428"/>
                  </a:cubicBezTo>
                  <a:cubicBezTo>
                    <a:pt x="2281621" y="311666"/>
                    <a:pt x="2283716" y="315381"/>
                    <a:pt x="2284479" y="316238"/>
                  </a:cubicBezTo>
                  <a:cubicBezTo>
                    <a:pt x="2285240" y="317095"/>
                    <a:pt x="2286098" y="320048"/>
                    <a:pt x="2282954" y="318619"/>
                  </a:cubicBezTo>
                  <a:lnTo>
                    <a:pt x="2281525" y="318715"/>
                  </a:lnTo>
                  <a:cubicBezTo>
                    <a:pt x="2279716" y="318810"/>
                    <a:pt x="2276858" y="320905"/>
                    <a:pt x="2276287" y="320524"/>
                  </a:cubicBezTo>
                  <a:cubicBezTo>
                    <a:pt x="2271715" y="317286"/>
                    <a:pt x="2265619" y="319762"/>
                    <a:pt x="2260952" y="317667"/>
                  </a:cubicBezTo>
                  <a:cubicBezTo>
                    <a:pt x="2260571" y="317476"/>
                    <a:pt x="2260285" y="316905"/>
                    <a:pt x="2260094" y="317000"/>
                  </a:cubicBezTo>
                  <a:cubicBezTo>
                    <a:pt x="2257141" y="317667"/>
                    <a:pt x="2253522" y="317762"/>
                    <a:pt x="2251427" y="319191"/>
                  </a:cubicBezTo>
                  <a:cubicBezTo>
                    <a:pt x="2246950" y="322429"/>
                    <a:pt x="2247140" y="317667"/>
                    <a:pt x="2244950" y="317095"/>
                  </a:cubicBezTo>
                  <a:lnTo>
                    <a:pt x="2241997" y="316333"/>
                  </a:lnTo>
                  <a:cubicBezTo>
                    <a:pt x="2238568" y="315000"/>
                    <a:pt x="2235615" y="314905"/>
                    <a:pt x="2235329" y="316143"/>
                  </a:cubicBezTo>
                  <a:cubicBezTo>
                    <a:pt x="2235139" y="317381"/>
                    <a:pt x="2232853" y="319477"/>
                    <a:pt x="2230757" y="318524"/>
                  </a:cubicBezTo>
                  <a:lnTo>
                    <a:pt x="2229138" y="318715"/>
                  </a:lnTo>
                  <a:lnTo>
                    <a:pt x="2224185" y="319191"/>
                  </a:lnTo>
                  <a:cubicBezTo>
                    <a:pt x="2218851" y="318905"/>
                    <a:pt x="2212088" y="319286"/>
                    <a:pt x="2209136" y="320048"/>
                  </a:cubicBezTo>
                  <a:cubicBezTo>
                    <a:pt x="2206278" y="320810"/>
                    <a:pt x="2195991" y="321572"/>
                    <a:pt x="2193991" y="319762"/>
                  </a:cubicBezTo>
                  <a:cubicBezTo>
                    <a:pt x="2191991" y="317953"/>
                    <a:pt x="2185609" y="313762"/>
                    <a:pt x="2184942" y="315095"/>
                  </a:cubicBezTo>
                  <a:cubicBezTo>
                    <a:pt x="2184275" y="316429"/>
                    <a:pt x="2180275" y="321477"/>
                    <a:pt x="2177894" y="322144"/>
                  </a:cubicBezTo>
                  <a:cubicBezTo>
                    <a:pt x="2175513" y="322906"/>
                    <a:pt x="2167225" y="321572"/>
                    <a:pt x="2165892" y="322144"/>
                  </a:cubicBezTo>
                  <a:cubicBezTo>
                    <a:pt x="2164654" y="322810"/>
                    <a:pt x="2159415" y="322906"/>
                    <a:pt x="2156843" y="321001"/>
                  </a:cubicBezTo>
                  <a:lnTo>
                    <a:pt x="2154271" y="319286"/>
                  </a:lnTo>
                  <a:cubicBezTo>
                    <a:pt x="2153986" y="319096"/>
                    <a:pt x="2151509" y="320239"/>
                    <a:pt x="2150938" y="321191"/>
                  </a:cubicBezTo>
                  <a:lnTo>
                    <a:pt x="2150557" y="321858"/>
                  </a:lnTo>
                  <a:cubicBezTo>
                    <a:pt x="2151509" y="323287"/>
                    <a:pt x="2150938" y="324525"/>
                    <a:pt x="2149128" y="324525"/>
                  </a:cubicBezTo>
                  <a:cubicBezTo>
                    <a:pt x="2147414" y="324525"/>
                    <a:pt x="2141222" y="324144"/>
                    <a:pt x="2142747" y="323572"/>
                  </a:cubicBezTo>
                  <a:cubicBezTo>
                    <a:pt x="2144270" y="323096"/>
                    <a:pt x="2145985" y="321382"/>
                    <a:pt x="2142747" y="321096"/>
                  </a:cubicBezTo>
                  <a:lnTo>
                    <a:pt x="2140746" y="320620"/>
                  </a:lnTo>
                  <a:lnTo>
                    <a:pt x="2138936" y="321191"/>
                  </a:lnTo>
                  <a:cubicBezTo>
                    <a:pt x="2137698" y="320334"/>
                    <a:pt x="2135031" y="318715"/>
                    <a:pt x="2133031" y="317572"/>
                  </a:cubicBezTo>
                  <a:cubicBezTo>
                    <a:pt x="2131030" y="316429"/>
                    <a:pt x="2124173" y="317572"/>
                    <a:pt x="2125411" y="320239"/>
                  </a:cubicBezTo>
                  <a:cubicBezTo>
                    <a:pt x="2126554" y="322906"/>
                    <a:pt x="2124268" y="329764"/>
                    <a:pt x="2122458" y="329287"/>
                  </a:cubicBezTo>
                  <a:cubicBezTo>
                    <a:pt x="2120553" y="328906"/>
                    <a:pt x="2115410" y="326335"/>
                    <a:pt x="2114743" y="324525"/>
                  </a:cubicBezTo>
                  <a:cubicBezTo>
                    <a:pt x="2114076" y="322715"/>
                    <a:pt x="2120267" y="325477"/>
                    <a:pt x="2120839" y="325573"/>
                  </a:cubicBezTo>
                  <a:cubicBezTo>
                    <a:pt x="2121505" y="325573"/>
                    <a:pt x="2123030" y="324430"/>
                    <a:pt x="2121982" y="322906"/>
                  </a:cubicBezTo>
                  <a:cubicBezTo>
                    <a:pt x="2120934" y="321477"/>
                    <a:pt x="2116267" y="319858"/>
                    <a:pt x="2113981" y="322620"/>
                  </a:cubicBezTo>
                  <a:lnTo>
                    <a:pt x="2111314" y="323382"/>
                  </a:lnTo>
                  <a:lnTo>
                    <a:pt x="2109599" y="323858"/>
                  </a:lnTo>
                  <a:cubicBezTo>
                    <a:pt x="2106551" y="321667"/>
                    <a:pt x="2100265" y="322620"/>
                    <a:pt x="2095502" y="325954"/>
                  </a:cubicBezTo>
                  <a:lnTo>
                    <a:pt x="2088168" y="321953"/>
                  </a:lnTo>
                  <a:lnTo>
                    <a:pt x="2084644" y="320048"/>
                  </a:lnTo>
                  <a:cubicBezTo>
                    <a:pt x="2078262" y="320905"/>
                    <a:pt x="2072547" y="322906"/>
                    <a:pt x="2071880" y="324430"/>
                  </a:cubicBezTo>
                  <a:cubicBezTo>
                    <a:pt x="2071214" y="325954"/>
                    <a:pt x="2071690" y="330240"/>
                    <a:pt x="2072642" y="330907"/>
                  </a:cubicBezTo>
                  <a:cubicBezTo>
                    <a:pt x="2073595" y="331478"/>
                    <a:pt x="2073880" y="335002"/>
                    <a:pt x="2069594" y="336812"/>
                  </a:cubicBezTo>
                  <a:lnTo>
                    <a:pt x="2066927" y="335955"/>
                  </a:lnTo>
                  <a:lnTo>
                    <a:pt x="2063784" y="335002"/>
                  </a:lnTo>
                  <a:cubicBezTo>
                    <a:pt x="2061213" y="331478"/>
                    <a:pt x="2061689" y="328811"/>
                    <a:pt x="2064737" y="329002"/>
                  </a:cubicBezTo>
                  <a:cubicBezTo>
                    <a:pt x="2067785" y="329192"/>
                    <a:pt x="2064831" y="321763"/>
                    <a:pt x="2063022" y="321382"/>
                  </a:cubicBezTo>
                  <a:cubicBezTo>
                    <a:pt x="2061213" y="321001"/>
                    <a:pt x="2055688" y="323096"/>
                    <a:pt x="2054926" y="323382"/>
                  </a:cubicBezTo>
                  <a:cubicBezTo>
                    <a:pt x="2054164" y="323668"/>
                    <a:pt x="2049687" y="323668"/>
                    <a:pt x="2045687" y="323858"/>
                  </a:cubicBezTo>
                  <a:cubicBezTo>
                    <a:pt x="2041686" y="323953"/>
                    <a:pt x="2031209" y="324906"/>
                    <a:pt x="2031209" y="325954"/>
                  </a:cubicBezTo>
                  <a:cubicBezTo>
                    <a:pt x="2031209" y="327001"/>
                    <a:pt x="2032161" y="329764"/>
                    <a:pt x="2033304" y="330145"/>
                  </a:cubicBezTo>
                  <a:lnTo>
                    <a:pt x="2033875" y="329954"/>
                  </a:lnTo>
                  <a:lnTo>
                    <a:pt x="2036733" y="328811"/>
                  </a:lnTo>
                  <a:cubicBezTo>
                    <a:pt x="2040067" y="328621"/>
                    <a:pt x="2043400" y="328240"/>
                    <a:pt x="2044067" y="328049"/>
                  </a:cubicBezTo>
                  <a:cubicBezTo>
                    <a:pt x="2044829" y="327859"/>
                    <a:pt x="2047687" y="326906"/>
                    <a:pt x="2049020" y="327097"/>
                  </a:cubicBezTo>
                  <a:cubicBezTo>
                    <a:pt x="2050354" y="327287"/>
                    <a:pt x="2052735" y="329668"/>
                    <a:pt x="2051592" y="330907"/>
                  </a:cubicBezTo>
                  <a:cubicBezTo>
                    <a:pt x="2050449" y="332145"/>
                    <a:pt x="2044448" y="336241"/>
                    <a:pt x="2041305" y="336145"/>
                  </a:cubicBezTo>
                  <a:lnTo>
                    <a:pt x="2037971" y="336241"/>
                  </a:lnTo>
                  <a:lnTo>
                    <a:pt x="2035114" y="336336"/>
                  </a:lnTo>
                  <a:cubicBezTo>
                    <a:pt x="2034161" y="334526"/>
                    <a:pt x="2031875" y="332716"/>
                    <a:pt x="2030161" y="332145"/>
                  </a:cubicBezTo>
                  <a:lnTo>
                    <a:pt x="2029018" y="332526"/>
                  </a:lnTo>
                  <a:cubicBezTo>
                    <a:pt x="2026922" y="333288"/>
                    <a:pt x="2023398" y="334336"/>
                    <a:pt x="2021874" y="334145"/>
                  </a:cubicBezTo>
                  <a:cubicBezTo>
                    <a:pt x="2021017" y="334050"/>
                    <a:pt x="2019778" y="334431"/>
                    <a:pt x="2019398" y="334050"/>
                  </a:cubicBezTo>
                  <a:lnTo>
                    <a:pt x="2018826" y="333383"/>
                  </a:lnTo>
                  <a:cubicBezTo>
                    <a:pt x="2018445" y="332335"/>
                    <a:pt x="2018540" y="330811"/>
                    <a:pt x="2018921" y="330049"/>
                  </a:cubicBezTo>
                  <a:lnTo>
                    <a:pt x="2019398" y="330049"/>
                  </a:lnTo>
                  <a:lnTo>
                    <a:pt x="2022541" y="329764"/>
                  </a:lnTo>
                  <a:cubicBezTo>
                    <a:pt x="2024350" y="327763"/>
                    <a:pt x="2022446" y="324049"/>
                    <a:pt x="2018445" y="321572"/>
                  </a:cubicBezTo>
                  <a:lnTo>
                    <a:pt x="2015587" y="322810"/>
                  </a:lnTo>
                  <a:cubicBezTo>
                    <a:pt x="2012444" y="324144"/>
                    <a:pt x="2011016" y="323477"/>
                    <a:pt x="2009301" y="321763"/>
                  </a:cubicBezTo>
                  <a:cubicBezTo>
                    <a:pt x="2005967" y="318905"/>
                    <a:pt x="2003110" y="317857"/>
                    <a:pt x="2002919" y="319477"/>
                  </a:cubicBezTo>
                  <a:cubicBezTo>
                    <a:pt x="2002729" y="321096"/>
                    <a:pt x="1998443" y="325192"/>
                    <a:pt x="1993871" y="325192"/>
                  </a:cubicBezTo>
                  <a:lnTo>
                    <a:pt x="1989680" y="324906"/>
                  </a:lnTo>
                  <a:lnTo>
                    <a:pt x="1987775" y="324715"/>
                  </a:lnTo>
                  <a:cubicBezTo>
                    <a:pt x="1985584" y="325192"/>
                    <a:pt x="1973678" y="326525"/>
                    <a:pt x="1961200" y="327573"/>
                  </a:cubicBezTo>
                  <a:lnTo>
                    <a:pt x="1949865" y="325954"/>
                  </a:lnTo>
                  <a:lnTo>
                    <a:pt x="1947484" y="325573"/>
                  </a:lnTo>
                  <a:cubicBezTo>
                    <a:pt x="1944626" y="326716"/>
                    <a:pt x="1940530" y="327573"/>
                    <a:pt x="1938340" y="327478"/>
                  </a:cubicBezTo>
                  <a:lnTo>
                    <a:pt x="1936339" y="327668"/>
                  </a:lnTo>
                  <a:cubicBezTo>
                    <a:pt x="1934149" y="327859"/>
                    <a:pt x="1931863" y="326620"/>
                    <a:pt x="1929577" y="326144"/>
                  </a:cubicBezTo>
                  <a:cubicBezTo>
                    <a:pt x="1929100" y="326049"/>
                    <a:pt x="1928148" y="326620"/>
                    <a:pt x="1927957" y="327001"/>
                  </a:cubicBezTo>
                  <a:cubicBezTo>
                    <a:pt x="1927672" y="327573"/>
                    <a:pt x="1927672" y="328716"/>
                    <a:pt x="1928053" y="329002"/>
                  </a:cubicBezTo>
                  <a:lnTo>
                    <a:pt x="1931005" y="330716"/>
                  </a:lnTo>
                  <a:cubicBezTo>
                    <a:pt x="1934435" y="332431"/>
                    <a:pt x="1939578" y="332526"/>
                    <a:pt x="1942340" y="330907"/>
                  </a:cubicBezTo>
                  <a:lnTo>
                    <a:pt x="1946055" y="331002"/>
                  </a:lnTo>
                  <a:lnTo>
                    <a:pt x="1947484" y="331002"/>
                  </a:lnTo>
                  <a:cubicBezTo>
                    <a:pt x="1949103" y="330716"/>
                    <a:pt x="1950341" y="331097"/>
                    <a:pt x="1950341" y="331764"/>
                  </a:cubicBezTo>
                  <a:cubicBezTo>
                    <a:pt x="1950246" y="332431"/>
                    <a:pt x="1949389" y="335193"/>
                    <a:pt x="1948722" y="336622"/>
                  </a:cubicBezTo>
                  <a:lnTo>
                    <a:pt x="1948532" y="337860"/>
                  </a:lnTo>
                  <a:lnTo>
                    <a:pt x="1947988" y="341213"/>
                  </a:lnTo>
                  <a:lnTo>
                    <a:pt x="1947198" y="341098"/>
                  </a:lnTo>
                  <a:cubicBezTo>
                    <a:pt x="1945579" y="339098"/>
                    <a:pt x="1937578" y="342241"/>
                    <a:pt x="1935768" y="341765"/>
                  </a:cubicBezTo>
                  <a:cubicBezTo>
                    <a:pt x="1933958" y="341289"/>
                    <a:pt x="1927863" y="341194"/>
                    <a:pt x="1927863" y="342908"/>
                  </a:cubicBezTo>
                  <a:cubicBezTo>
                    <a:pt x="1927863" y="344623"/>
                    <a:pt x="1926719" y="348623"/>
                    <a:pt x="1925291" y="347956"/>
                  </a:cubicBezTo>
                  <a:lnTo>
                    <a:pt x="1925291" y="347671"/>
                  </a:lnTo>
                  <a:cubicBezTo>
                    <a:pt x="1925481" y="345194"/>
                    <a:pt x="1925481" y="342718"/>
                    <a:pt x="1922338" y="341384"/>
                  </a:cubicBezTo>
                  <a:lnTo>
                    <a:pt x="1921100" y="340908"/>
                  </a:lnTo>
                  <a:cubicBezTo>
                    <a:pt x="1919385" y="341098"/>
                    <a:pt x="1918147" y="343003"/>
                    <a:pt x="1918242" y="345004"/>
                  </a:cubicBezTo>
                  <a:lnTo>
                    <a:pt x="1914813" y="344623"/>
                  </a:lnTo>
                  <a:cubicBezTo>
                    <a:pt x="1910908" y="344242"/>
                    <a:pt x="1907669" y="345575"/>
                    <a:pt x="1904145" y="346528"/>
                  </a:cubicBezTo>
                  <a:cubicBezTo>
                    <a:pt x="1903193" y="346813"/>
                    <a:pt x="1900811" y="344146"/>
                    <a:pt x="1899382" y="342622"/>
                  </a:cubicBezTo>
                  <a:lnTo>
                    <a:pt x="1896620" y="339574"/>
                  </a:lnTo>
                  <a:cubicBezTo>
                    <a:pt x="1895287" y="341289"/>
                    <a:pt x="1893572" y="343384"/>
                    <a:pt x="1893001" y="344146"/>
                  </a:cubicBezTo>
                  <a:cubicBezTo>
                    <a:pt x="1892334" y="344908"/>
                    <a:pt x="1890048" y="346337"/>
                    <a:pt x="1889572" y="345575"/>
                  </a:cubicBezTo>
                  <a:cubicBezTo>
                    <a:pt x="1889000" y="344718"/>
                    <a:pt x="1887095" y="342908"/>
                    <a:pt x="1886333" y="343194"/>
                  </a:cubicBezTo>
                  <a:cubicBezTo>
                    <a:pt x="1885571" y="343480"/>
                    <a:pt x="1883190" y="345099"/>
                    <a:pt x="1882142" y="345861"/>
                  </a:cubicBezTo>
                  <a:cubicBezTo>
                    <a:pt x="1881094" y="346623"/>
                    <a:pt x="1873855" y="348147"/>
                    <a:pt x="1874904" y="347099"/>
                  </a:cubicBezTo>
                  <a:cubicBezTo>
                    <a:pt x="1875951" y="346051"/>
                    <a:pt x="1877285" y="343861"/>
                    <a:pt x="1875665" y="344527"/>
                  </a:cubicBezTo>
                  <a:cubicBezTo>
                    <a:pt x="1873951" y="345194"/>
                    <a:pt x="1867664" y="344337"/>
                    <a:pt x="1865473" y="341384"/>
                  </a:cubicBezTo>
                  <a:lnTo>
                    <a:pt x="1860997" y="344623"/>
                  </a:lnTo>
                  <a:cubicBezTo>
                    <a:pt x="1860235" y="345194"/>
                    <a:pt x="1857853" y="344432"/>
                    <a:pt x="1856234" y="344146"/>
                  </a:cubicBezTo>
                  <a:cubicBezTo>
                    <a:pt x="1852139" y="343480"/>
                    <a:pt x="1852234" y="343480"/>
                    <a:pt x="1851853" y="346909"/>
                  </a:cubicBezTo>
                  <a:cubicBezTo>
                    <a:pt x="1851757" y="347956"/>
                    <a:pt x="1850805" y="349766"/>
                    <a:pt x="1850519" y="349766"/>
                  </a:cubicBezTo>
                  <a:lnTo>
                    <a:pt x="1846614" y="349385"/>
                  </a:lnTo>
                  <a:cubicBezTo>
                    <a:pt x="1843661" y="351290"/>
                    <a:pt x="1840613" y="352719"/>
                    <a:pt x="1839851" y="352528"/>
                  </a:cubicBezTo>
                  <a:cubicBezTo>
                    <a:pt x="1839089" y="352338"/>
                    <a:pt x="1834708" y="350433"/>
                    <a:pt x="1831850" y="349099"/>
                  </a:cubicBezTo>
                  <a:cubicBezTo>
                    <a:pt x="1828993" y="347766"/>
                    <a:pt x="1819277" y="347385"/>
                    <a:pt x="1816896" y="351385"/>
                  </a:cubicBezTo>
                  <a:lnTo>
                    <a:pt x="1810514" y="351290"/>
                  </a:lnTo>
                  <a:lnTo>
                    <a:pt x="1806133" y="351195"/>
                  </a:lnTo>
                  <a:cubicBezTo>
                    <a:pt x="1801085" y="353100"/>
                    <a:pt x="1796894" y="353671"/>
                    <a:pt x="1796894" y="352528"/>
                  </a:cubicBezTo>
                  <a:cubicBezTo>
                    <a:pt x="1796894" y="351385"/>
                    <a:pt x="1793464" y="347671"/>
                    <a:pt x="1789179" y="347004"/>
                  </a:cubicBezTo>
                  <a:lnTo>
                    <a:pt x="1787559" y="350814"/>
                  </a:lnTo>
                  <a:lnTo>
                    <a:pt x="1787083" y="352052"/>
                  </a:lnTo>
                  <a:cubicBezTo>
                    <a:pt x="1789940" y="353290"/>
                    <a:pt x="1790226" y="354529"/>
                    <a:pt x="1787559" y="354814"/>
                  </a:cubicBezTo>
                  <a:lnTo>
                    <a:pt x="1786035" y="355291"/>
                  </a:lnTo>
                  <a:lnTo>
                    <a:pt x="1782320" y="356338"/>
                  </a:lnTo>
                  <a:cubicBezTo>
                    <a:pt x="1779558" y="354243"/>
                    <a:pt x="1775653" y="352719"/>
                    <a:pt x="1773653" y="352909"/>
                  </a:cubicBezTo>
                  <a:cubicBezTo>
                    <a:pt x="1771652" y="353100"/>
                    <a:pt x="1765366" y="354814"/>
                    <a:pt x="1764699" y="356529"/>
                  </a:cubicBezTo>
                  <a:cubicBezTo>
                    <a:pt x="1764032" y="358148"/>
                    <a:pt x="1763270" y="363292"/>
                    <a:pt x="1764889" y="363482"/>
                  </a:cubicBezTo>
                  <a:cubicBezTo>
                    <a:pt x="1766414" y="363673"/>
                    <a:pt x="1770605" y="365101"/>
                    <a:pt x="1770319" y="366149"/>
                  </a:cubicBezTo>
                  <a:cubicBezTo>
                    <a:pt x="1770033" y="367197"/>
                    <a:pt x="1767366" y="369769"/>
                    <a:pt x="1765080" y="369578"/>
                  </a:cubicBezTo>
                  <a:lnTo>
                    <a:pt x="1762889" y="369102"/>
                  </a:lnTo>
                  <a:lnTo>
                    <a:pt x="1757746" y="368054"/>
                  </a:lnTo>
                  <a:cubicBezTo>
                    <a:pt x="1757269" y="364149"/>
                    <a:pt x="1755364" y="362625"/>
                    <a:pt x="1753460" y="364625"/>
                  </a:cubicBezTo>
                  <a:cubicBezTo>
                    <a:pt x="1751650" y="366625"/>
                    <a:pt x="1744316" y="371483"/>
                    <a:pt x="1741077" y="371197"/>
                  </a:cubicBezTo>
                  <a:cubicBezTo>
                    <a:pt x="1737743" y="370912"/>
                    <a:pt x="1735076" y="364625"/>
                    <a:pt x="1733552" y="366054"/>
                  </a:cubicBezTo>
                  <a:cubicBezTo>
                    <a:pt x="1732029" y="367483"/>
                    <a:pt x="1726694" y="368816"/>
                    <a:pt x="1726504" y="367387"/>
                  </a:cubicBezTo>
                  <a:cubicBezTo>
                    <a:pt x="1726313" y="365959"/>
                    <a:pt x="1726123" y="361672"/>
                    <a:pt x="1726789" y="361387"/>
                  </a:cubicBezTo>
                  <a:lnTo>
                    <a:pt x="1727838" y="361577"/>
                  </a:lnTo>
                  <a:lnTo>
                    <a:pt x="1728885" y="361863"/>
                  </a:lnTo>
                  <a:cubicBezTo>
                    <a:pt x="1729933" y="362815"/>
                    <a:pt x="1732029" y="362244"/>
                    <a:pt x="1733552" y="360625"/>
                  </a:cubicBezTo>
                  <a:cubicBezTo>
                    <a:pt x="1735076" y="359005"/>
                    <a:pt x="1732029" y="354433"/>
                    <a:pt x="1729647" y="355291"/>
                  </a:cubicBezTo>
                  <a:lnTo>
                    <a:pt x="1727647" y="355100"/>
                  </a:lnTo>
                  <a:cubicBezTo>
                    <a:pt x="1723170" y="354624"/>
                    <a:pt x="1725266" y="358339"/>
                    <a:pt x="1723360" y="359101"/>
                  </a:cubicBezTo>
                  <a:cubicBezTo>
                    <a:pt x="1721265" y="359863"/>
                    <a:pt x="1719169" y="359767"/>
                    <a:pt x="1719169" y="357196"/>
                  </a:cubicBezTo>
                  <a:lnTo>
                    <a:pt x="1719169" y="356148"/>
                  </a:lnTo>
                  <a:cubicBezTo>
                    <a:pt x="1719169" y="354814"/>
                    <a:pt x="1713740" y="356243"/>
                    <a:pt x="1707073" y="359386"/>
                  </a:cubicBezTo>
                  <a:lnTo>
                    <a:pt x="1700500" y="361291"/>
                  </a:lnTo>
                  <a:lnTo>
                    <a:pt x="1695833" y="362625"/>
                  </a:lnTo>
                  <a:cubicBezTo>
                    <a:pt x="1690880" y="362911"/>
                    <a:pt x="1689451" y="362815"/>
                    <a:pt x="1692500" y="362339"/>
                  </a:cubicBezTo>
                  <a:cubicBezTo>
                    <a:pt x="1695643" y="361863"/>
                    <a:pt x="1693071" y="355576"/>
                    <a:pt x="1685737" y="355291"/>
                  </a:cubicBezTo>
                  <a:lnTo>
                    <a:pt x="1679260" y="355386"/>
                  </a:lnTo>
                  <a:lnTo>
                    <a:pt x="1677069" y="355386"/>
                  </a:lnTo>
                  <a:cubicBezTo>
                    <a:pt x="1677545" y="358720"/>
                    <a:pt x="1675450" y="360720"/>
                    <a:pt x="1672307" y="359672"/>
                  </a:cubicBezTo>
                  <a:lnTo>
                    <a:pt x="1670592" y="360434"/>
                  </a:lnTo>
                  <a:cubicBezTo>
                    <a:pt x="1666687" y="362149"/>
                    <a:pt x="1666973" y="358720"/>
                    <a:pt x="1664972" y="358339"/>
                  </a:cubicBezTo>
                  <a:cubicBezTo>
                    <a:pt x="1663448" y="358053"/>
                    <a:pt x="1661163" y="357005"/>
                    <a:pt x="1660496" y="357481"/>
                  </a:cubicBezTo>
                  <a:cubicBezTo>
                    <a:pt x="1657066" y="359767"/>
                    <a:pt x="1654114" y="357672"/>
                    <a:pt x="1650971" y="357386"/>
                  </a:cubicBezTo>
                  <a:cubicBezTo>
                    <a:pt x="1650113" y="357291"/>
                    <a:pt x="1649256" y="357386"/>
                    <a:pt x="1648399" y="357386"/>
                  </a:cubicBezTo>
                  <a:lnTo>
                    <a:pt x="1645731" y="357481"/>
                  </a:lnTo>
                  <a:cubicBezTo>
                    <a:pt x="1645160" y="359291"/>
                    <a:pt x="1643732" y="360529"/>
                    <a:pt x="1642493" y="360244"/>
                  </a:cubicBezTo>
                  <a:cubicBezTo>
                    <a:pt x="1641255" y="359958"/>
                    <a:pt x="1637445" y="361577"/>
                    <a:pt x="1637540" y="363863"/>
                  </a:cubicBezTo>
                  <a:cubicBezTo>
                    <a:pt x="1637635" y="366149"/>
                    <a:pt x="1644112" y="370150"/>
                    <a:pt x="1643636" y="371483"/>
                  </a:cubicBezTo>
                  <a:cubicBezTo>
                    <a:pt x="1643160" y="372817"/>
                    <a:pt x="1641636" y="376341"/>
                    <a:pt x="1641255" y="376341"/>
                  </a:cubicBezTo>
                  <a:cubicBezTo>
                    <a:pt x="1640874" y="376341"/>
                    <a:pt x="1639826" y="374817"/>
                    <a:pt x="1639731" y="373102"/>
                  </a:cubicBezTo>
                  <a:lnTo>
                    <a:pt x="1639064" y="371483"/>
                  </a:lnTo>
                  <a:cubicBezTo>
                    <a:pt x="1638778" y="370816"/>
                    <a:pt x="1637445" y="369959"/>
                    <a:pt x="1636588" y="369864"/>
                  </a:cubicBezTo>
                  <a:lnTo>
                    <a:pt x="1635731" y="369864"/>
                  </a:lnTo>
                  <a:cubicBezTo>
                    <a:pt x="1634873" y="370721"/>
                    <a:pt x="1633921" y="372531"/>
                    <a:pt x="1633635" y="373960"/>
                  </a:cubicBezTo>
                  <a:cubicBezTo>
                    <a:pt x="1633444" y="375388"/>
                    <a:pt x="1629253" y="377008"/>
                    <a:pt x="1628587" y="375960"/>
                  </a:cubicBezTo>
                  <a:cubicBezTo>
                    <a:pt x="1627920" y="374817"/>
                    <a:pt x="1626968" y="371959"/>
                    <a:pt x="1627920" y="371959"/>
                  </a:cubicBezTo>
                  <a:cubicBezTo>
                    <a:pt x="1628873" y="372055"/>
                    <a:pt x="1630492" y="369864"/>
                    <a:pt x="1631254" y="367387"/>
                  </a:cubicBezTo>
                  <a:cubicBezTo>
                    <a:pt x="1632016" y="365006"/>
                    <a:pt x="1632968" y="357958"/>
                    <a:pt x="1632016" y="357196"/>
                  </a:cubicBezTo>
                  <a:lnTo>
                    <a:pt x="1631063" y="357196"/>
                  </a:lnTo>
                  <a:cubicBezTo>
                    <a:pt x="1628301" y="357291"/>
                    <a:pt x="1628777" y="358243"/>
                    <a:pt x="1630301" y="359577"/>
                  </a:cubicBezTo>
                  <a:cubicBezTo>
                    <a:pt x="1630492" y="359767"/>
                    <a:pt x="1629920" y="360815"/>
                    <a:pt x="1629349" y="361291"/>
                  </a:cubicBezTo>
                  <a:cubicBezTo>
                    <a:pt x="1628396" y="362149"/>
                    <a:pt x="1626396" y="362720"/>
                    <a:pt x="1626301" y="363482"/>
                  </a:cubicBezTo>
                  <a:lnTo>
                    <a:pt x="1625920" y="366244"/>
                  </a:lnTo>
                  <a:cubicBezTo>
                    <a:pt x="1626015" y="369292"/>
                    <a:pt x="1623824" y="372531"/>
                    <a:pt x="1620967" y="373388"/>
                  </a:cubicBezTo>
                  <a:lnTo>
                    <a:pt x="1618300" y="373864"/>
                  </a:lnTo>
                  <a:cubicBezTo>
                    <a:pt x="1617633" y="373960"/>
                    <a:pt x="1616109" y="372912"/>
                    <a:pt x="1616014" y="372245"/>
                  </a:cubicBezTo>
                  <a:cubicBezTo>
                    <a:pt x="1615918" y="371483"/>
                    <a:pt x="1616681" y="370245"/>
                    <a:pt x="1617443" y="369864"/>
                  </a:cubicBezTo>
                  <a:cubicBezTo>
                    <a:pt x="1618490" y="369483"/>
                    <a:pt x="1620205" y="370150"/>
                    <a:pt x="1621157" y="369673"/>
                  </a:cubicBezTo>
                  <a:lnTo>
                    <a:pt x="1622205" y="369102"/>
                  </a:lnTo>
                  <a:cubicBezTo>
                    <a:pt x="1622872" y="367864"/>
                    <a:pt x="1621538" y="364816"/>
                    <a:pt x="1619157" y="362149"/>
                  </a:cubicBezTo>
                  <a:cubicBezTo>
                    <a:pt x="1616871" y="359577"/>
                    <a:pt x="1603441" y="361482"/>
                    <a:pt x="1596773" y="363863"/>
                  </a:cubicBezTo>
                  <a:lnTo>
                    <a:pt x="1590868" y="363006"/>
                  </a:lnTo>
                  <a:lnTo>
                    <a:pt x="1590487" y="362911"/>
                  </a:lnTo>
                  <a:lnTo>
                    <a:pt x="1591121" y="361801"/>
                  </a:lnTo>
                  <a:lnTo>
                    <a:pt x="1596011" y="361577"/>
                  </a:lnTo>
                  <a:lnTo>
                    <a:pt x="1591710" y="360771"/>
                  </a:lnTo>
                  <a:lnTo>
                    <a:pt x="1593535" y="357577"/>
                  </a:lnTo>
                  <a:cubicBezTo>
                    <a:pt x="1591725" y="356529"/>
                    <a:pt x="1582962" y="351100"/>
                    <a:pt x="1581533" y="350719"/>
                  </a:cubicBezTo>
                  <a:lnTo>
                    <a:pt x="1580771" y="351100"/>
                  </a:lnTo>
                  <a:lnTo>
                    <a:pt x="1580009" y="351576"/>
                  </a:lnTo>
                  <a:cubicBezTo>
                    <a:pt x="1579819" y="352814"/>
                    <a:pt x="1582105" y="356338"/>
                    <a:pt x="1584867" y="359482"/>
                  </a:cubicBezTo>
                  <a:lnTo>
                    <a:pt x="1589915" y="360434"/>
                  </a:lnTo>
                  <a:lnTo>
                    <a:pt x="1591710" y="360771"/>
                  </a:lnTo>
                  <a:lnTo>
                    <a:pt x="1591121" y="361801"/>
                  </a:lnTo>
                  <a:lnTo>
                    <a:pt x="1585629" y="362053"/>
                  </a:lnTo>
                  <a:cubicBezTo>
                    <a:pt x="1579533" y="363387"/>
                    <a:pt x="1566960" y="366625"/>
                    <a:pt x="1567532" y="367102"/>
                  </a:cubicBezTo>
                  <a:cubicBezTo>
                    <a:pt x="1568103" y="367578"/>
                    <a:pt x="1566293" y="370245"/>
                    <a:pt x="1562198" y="371769"/>
                  </a:cubicBezTo>
                  <a:lnTo>
                    <a:pt x="1561340" y="366435"/>
                  </a:lnTo>
                  <a:cubicBezTo>
                    <a:pt x="1561054" y="364911"/>
                    <a:pt x="1559816" y="363387"/>
                    <a:pt x="1558673" y="362149"/>
                  </a:cubicBezTo>
                  <a:lnTo>
                    <a:pt x="1558007" y="361577"/>
                  </a:lnTo>
                  <a:cubicBezTo>
                    <a:pt x="1556483" y="361482"/>
                    <a:pt x="1555244" y="361958"/>
                    <a:pt x="1555149" y="362815"/>
                  </a:cubicBezTo>
                  <a:lnTo>
                    <a:pt x="1555244" y="363482"/>
                  </a:lnTo>
                  <a:lnTo>
                    <a:pt x="1555911" y="367197"/>
                  </a:lnTo>
                  <a:cubicBezTo>
                    <a:pt x="1552196" y="368435"/>
                    <a:pt x="1549243" y="364625"/>
                    <a:pt x="1549339" y="358815"/>
                  </a:cubicBezTo>
                  <a:lnTo>
                    <a:pt x="1555149" y="354910"/>
                  </a:lnTo>
                  <a:lnTo>
                    <a:pt x="1557816" y="353195"/>
                  </a:lnTo>
                  <a:cubicBezTo>
                    <a:pt x="1560388" y="353957"/>
                    <a:pt x="1563245" y="354148"/>
                    <a:pt x="1564007" y="353671"/>
                  </a:cubicBezTo>
                  <a:cubicBezTo>
                    <a:pt x="1564769" y="353195"/>
                    <a:pt x="1563912" y="351100"/>
                    <a:pt x="1559721" y="350242"/>
                  </a:cubicBezTo>
                  <a:lnTo>
                    <a:pt x="1556197" y="349576"/>
                  </a:lnTo>
                  <a:cubicBezTo>
                    <a:pt x="1554196" y="349195"/>
                    <a:pt x="1551720" y="348337"/>
                    <a:pt x="1550386" y="348909"/>
                  </a:cubicBezTo>
                  <a:cubicBezTo>
                    <a:pt x="1549243" y="349385"/>
                    <a:pt x="1549243" y="351766"/>
                    <a:pt x="1548767" y="353386"/>
                  </a:cubicBezTo>
                  <a:lnTo>
                    <a:pt x="1548005" y="356053"/>
                  </a:lnTo>
                  <a:cubicBezTo>
                    <a:pt x="1545529" y="355481"/>
                    <a:pt x="1543814" y="353100"/>
                    <a:pt x="1544195" y="350623"/>
                  </a:cubicBezTo>
                  <a:cubicBezTo>
                    <a:pt x="1544576" y="348242"/>
                    <a:pt x="1542576" y="341479"/>
                    <a:pt x="1544481" y="340336"/>
                  </a:cubicBezTo>
                  <a:cubicBezTo>
                    <a:pt x="1546386" y="339193"/>
                    <a:pt x="1552958" y="342051"/>
                    <a:pt x="1554292" y="342337"/>
                  </a:cubicBezTo>
                  <a:lnTo>
                    <a:pt x="1555435" y="342432"/>
                  </a:lnTo>
                  <a:cubicBezTo>
                    <a:pt x="1558102" y="342718"/>
                    <a:pt x="1559340" y="341860"/>
                    <a:pt x="1559150" y="339670"/>
                  </a:cubicBezTo>
                  <a:cubicBezTo>
                    <a:pt x="1559054" y="338431"/>
                    <a:pt x="1563341" y="337765"/>
                    <a:pt x="1560007" y="335955"/>
                  </a:cubicBezTo>
                  <a:lnTo>
                    <a:pt x="1558673" y="335288"/>
                  </a:lnTo>
                  <a:cubicBezTo>
                    <a:pt x="1557149" y="334717"/>
                    <a:pt x="1551244" y="334907"/>
                    <a:pt x="1545529" y="335669"/>
                  </a:cubicBezTo>
                  <a:lnTo>
                    <a:pt x="1540385" y="336336"/>
                  </a:lnTo>
                  <a:lnTo>
                    <a:pt x="1537242" y="336717"/>
                  </a:lnTo>
                  <a:cubicBezTo>
                    <a:pt x="1537909" y="338812"/>
                    <a:pt x="1536099" y="343861"/>
                    <a:pt x="1533146" y="348052"/>
                  </a:cubicBezTo>
                  <a:lnTo>
                    <a:pt x="1533337" y="350433"/>
                  </a:lnTo>
                  <a:cubicBezTo>
                    <a:pt x="1533432" y="351290"/>
                    <a:pt x="1533908" y="352719"/>
                    <a:pt x="1534575" y="353005"/>
                  </a:cubicBezTo>
                  <a:lnTo>
                    <a:pt x="1537433" y="353957"/>
                  </a:lnTo>
                  <a:cubicBezTo>
                    <a:pt x="1540766" y="354624"/>
                    <a:pt x="1544100" y="356624"/>
                    <a:pt x="1544957" y="358243"/>
                  </a:cubicBezTo>
                  <a:lnTo>
                    <a:pt x="1545243" y="359863"/>
                  </a:lnTo>
                  <a:lnTo>
                    <a:pt x="1545529" y="361006"/>
                  </a:lnTo>
                  <a:cubicBezTo>
                    <a:pt x="1545243" y="362339"/>
                    <a:pt x="1544481" y="364530"/>
                    <a:pt x="1543814" y="365863"/>
                  </a:cubicBezTo>
                  <a:cubicBezTo>
                    <a:pt x="1543148" y="367197"/>
                    <a:pt x="1537814" y="368530"/>
                    <a:pt x="1535909" y="366721"/>
                  </a:cubicBezTo>
                  <a:cubicBezTo>
                    <a:pt x="1534003" y="364911"/>
                    <a:pt x="1529051" y="361006"/>
                    <a:pt x="1529432" y="362339"/>
                  </a:cubicBezTo>
                  <a:cubicBezTo>
                    <a:pt x="1529812" y="363768"/>
                    <a:pt x="1524859" y="367006"/>
                    <a:pt x="1522383" y="366244"/>
                  </a:cubicBezTo>
                  <a:cubicBezTo>
                    <a:pt x="1519907" y="365482"/>
                    <a:pt x="1513620" y="362244"/>
                    <a:pt x="1512953" y="363101"/>
                  </a:cubicBezTo>
                  <a:cubicBezTo>
                    <a:pt x="1512286" y="363958"/>
                    <a:pt x="1508953" y="365863"/>
                    <a:pt x="1506857" y="365482"/>
                  </a:cubicBezTo>
                  <a:lnTo>
                    <a:pt x="1506191" y="365863"/>
                  </a:lnTo>
                  <a:lnTo>
                    <a:pt x="1504095" y="366911"/>
                  </a:lnTo>
                  <a:cubicBezTo>
                    <a:pt x="1501809" y="366721"/>
                    <a:pt x="1499428" y="365959"/>
                    <a:pt x="1498856" y="365197"/>
                  </a:cubicBezTo>
                  <a:cubicBezTo>
                    <a:pt x="1498285" y="364339"/>
                    <a:pt x="1495237" y="363196"/>
                    <a:pt x="1493141" y="364149"/>
                  </a:cubicBezTo>
                  <a:cubicBezTo>
                    <a:pt x="1491046" y="365101"/>
                    <a:pt x="1485235" y="367292"/>
                    <a:pt x="1483711" y="367768"/>
                  </a:cubicBezTo>
                  <a:cubicBezTo>
                    <a:pt x="1482187" y="368245"/>
                    <a:pt x="1476092" y="364530"/>
                    <a:pt x="1473043" y="362530"/>
                  </a:cubicBezTo>
                  <a:lnTo>
                    <a:pt x="1469424" y="365482"/>
                  </a:lnTo>
                  <a:lnTo>
                    <a:pt x="1469043" y="365863"/>
                  </a:lnTo>
                  <a:cubicBezTo>
                    <a:pt x="1466567" y="364816"/>
                    <a:pt x="1462757" y="365387"/>
                    <a:pt x="1460661" y="367292"/>
                  </a:cubicBezTo>
                  <a:cubicBezTo>
                    <a:pt x="1458566" y="369102"/>
                    <a:pt x="1456851" y="375674"/>
                    <a:pt x="1456565" y="375007"/>
                  </a:cubicBezTo>
                  <a:cubicBezTo>
                    <a:pt x="1456279" y="374341"/>
                    <a:pt x="1453612" y="373102"/>
                    <a:pt x="1451517" y="374436"/>
                  </a:cubicBezTo>
                  <a:cubicBezTo>
                    <a:pt x="1449421" y="375865"/>
                    <a:pt x="1443897" y="379103"/>
                    <a:pt x="1443707" y="378627"/>
                  </a:cubicBezTo>
                  <a:lnTo>
                    <a:pt x="1443135" y="377960"/>
                  </a:lnTo>
                  <a:lnTo>
                    <a:pt x="1441135" y="375579"/>
                  </a:lnTo>
                  <a:cubicBezTo>
                    <a:pt x="1442564" y="373102"/>
                    <a:pt x="1442468" y="371674"/>
                    <a:pt x="1441040" y="372531"/>
                  </a:cubicBezTo>
                  <a:cubicBezTo>
                    <a:pt x="1439611" y="373388"/>
                    <a:pt x="1434753" y="369102"/>
                    <a:pt x="1431991" y="367673"/>
                  </a:cubicBezTo>
                  <a:cubicBezTo>
                    <a:pt x="1429133" y="366340"/>
                    <a:pt x="1420370" y="364530"/>
                    <a:pt x="1420656" y="365482"/>
                  </a:cubicBezTo>
                  <a:cubicBezTo>
                    <a:pt x="1420942" y="366435"/>
                    <a:pt x="1420370" y="369388"/>
                    <a:pt x="1418370" y="369292"/>
                  </a:cubicBezTo>
                  <a:lnTo>
                    <a:pt x="1416941" y="370054"/>
                  </a:lnTo>
                  <a:cubicBezTo>
                    <a:pt x="1415512" y="370816"/>
                    <a:pt x="1415227" y="373007"/>
                    <a:pt x="1413798" y="373674"/>
                  </a:cubicBezTo>
                  <a:cubicBezTo>
                    <a:pt x="1411893" y="374626"/>
                    <a:pt x="1409702" y="374436"/>
                    <a:pt x="1409607" y="371769"/>
                  </a:cubicBezTo>
                  <a:lnTo>
                    <a:pt x="1409607" y="370721"/>
                  </a:lnTo>
                  <a:cubicBezTo>
                    <a:pt x="1409607" y="369388"/>
                    <a:pt x="1407416" y="369102"/>
                    <a:pt x="1404654" y="370054"/>
                  </a:cubicBezTo>
                  <a:cubicBezTo>
                    <a:pt x="1401892" y="371007"/>
                    <a:pt x="1394653" y="368435"/>
                    <a:pt x="1394462" y="369578"/>
                  </a:cubicBezTo>
                  <a:cubicBezTo>
                    <a:pt x="1394176" y="370721"/>
                    <a:pt x="1392462" y="373198"/>
                    <a:pt x="1391033" y="372721"/>
                  </a:cubicBezTo>
                  <a:cubicBezTo>
                    <a:pt x="1389700" y="372245"/>
                    <a:pt x="1387033" y="375388"/>
                    <a:pt x="1386747" y="376436"/>
                  </a:cubicBezTo>
                  <a:cubicBezTo>
                    <a:pt x="1386461" y="377484"/>
                    <a:pt x="1384556" y="379198"/>
                    <a:pt x="1382842" y="379008"/>
                  </a:cubicBezTo>
                  <a:cubicBezTo>
                    <a:pt x="1381127" y="378817"/>
                    <a:pt x="1375698" y="378532"/>
                    <a:pt x="1376460" y="379198"/>
                  </a:cubicBezTo>
                  <a:cubicBezTo>
                    <a:pt x="1377222" y="379865"/>
                    <a:pt x="1377698" y="381770"/>
                    <a:pt x="1376651" y="382437"/>
                  </a:cubicBezTo>
                  <a:lnTo>
                    <a:pt x="1375793" y="382437"/>
                  </a:lnTo>
                  <a:lnTo>
                    <a:pt x="1370745" y="382246"/>
                  </a:lnTo>
                  <a:cubicBezTo>
                    <a:pt x="1368078" y="378246"/>
                    <a:pt x="1365697" y="374531"/>
                    <a:pt x="1365601" y="374055"/>
                  </a:cubicBezTo>
                  <a:cubicBezTo>
                    <a:pt x="1365506" y="373579"/>
                    <a:pt x="1363982" y="372436"/>
                    <a:pt x="1362839" y="373579"/>
                  </a:cubicBezTo>
                  <a:cubicBezTo>
                    <a:pt x="1361696" y="374722"/>
                    <a:pt x="1360268" y="378817"/>
                    <a:pt x="1361410" y="380818"/>
                  </a:cubicBezTo>
                  <a:cubicBezTo>
                    <a:pt x="1362553" y="382818"/>
                    <a:pt x="1363411" y="388152"/>
                    <a:pt x="1360458" y="387866"/>
                  </a:cubicBezTo>
                  <a:cubicBezTo>
                    <a:pt x="1357601" y="387580"/>
                    <a:pt x="1349600" y="384437"/>
                    <a:pt x="1348647" y="381580"/>
                  </a:cubicBezTo>
                  <a:lnTo>
                    <a:pt x="1345854" y="377695"/>
                  </a:lnTo>
                  <a:lnTo>
                    <a:pt x="1344802" y="379616"/>
                  </a:lnTo>
                  <a:cubicBezTo>
                    <a:pt x="1343052" y="380437"/>
                    <a:pt x="1340933" y="380628"/>
                    <a:pt x="1340742" y="379199"/>
                  </a:cubicBezTo>
                  <a:cubicBezTo>
                    <a:pt x="1340361" y="376341"/>
                    <a:pt x="1340361" y="373674"/>
                    <a:pt x="1340742" y="373388"/>
                  </a:cubicBezTo>
                  <a:lnTo>
                    <a:pt x="1342732" y="374351"/>
                  </a:lnTo>
                  <a:lnTo>
                    <a:pt x="1341218" y="373007"/>
                  </a:lnTo>
                  <a:cubicBezTo>
                    <a:pt x="1340932" y="373293"/>
                    <a:pt x="1338932" y="374150"/>
                    <a:pt x="1337503" y="374150"/>
                  </a:cubicBezTo>
                  <a:lnTo>
                    <a:pt x="1336265" y="374245"/>
                  </a:lnTo>
                  <a:lnTo>
                    <a:pt x="1332264" y="374436"/>
                  </a:lnTo>
                  <a:cubicBezTo>
                    <a:pt x="1333693" y="372721"/>
                    <a:pt x="1334264" y="370816"/>
                    <a:pt x="1333598" y="370150"/>
                  </a:cubicBezTo>
                  <a:cubicBezTo>
                    <a:pt x="1332931" y="369483"/>
                    <a:pt x="1330359" y="368435"/>
                    <a:pt x="1330168" y="369769"/>
                  </a:cubicBezTo>
                  <a:cubicBezTo>
                    <a:pt x="1329978" y="371102"/>
                    <a:pt x="1328168" y="373483"/>
                    <a:pt x="1326644" y="372626"/>
                  </a:cubicBezTo>
                  <a:cubicBezTo>
                    <a:pt x="1325120" y="371769"/>
                    <a:pt x="1321025" y="370912"/>
                    <a:pt x="1320643" y="372626"/>
                  </a:cubicBezTo>
                  <a:cubicBezTo>
                    <a:pt x="1320262" y="374341"/>
                    <a:pt x="1323692" y="378532"/>
                    <a:pt x="1324549" y="379294"/>
                  </a:cubicBezTo>
                  <a:cubicBezTo>
                    <a:pt x="1325406" y="380056"/>
                    <a:pt x="1322453" y="382056"/>
                    <a:pt x="1320739" y="382056"/>
                  </a:cubicBezTo>
                  <a:lnTo>
                    <a:pt x="1319596" y="381389"/>
                  </a:lnTo>
                  <a:lnTo>
                    <a:pt x="1310261" y="376150"/>
                  </a:lnTo>
                  <a:cubicBezTo>
                    <a:pt x="1304642" y="382437"/>
                    <a:pt x="1298736" y="387199"/>
                    <a:pt x="1297117" y="386723"/>
                  </a:cubicBezTo>
                  <a:cubicBezTo>
                    <a:pt x="1295498" y="386247"/>
                    <a:pt x="1297879" y="381008"/>
                    <a:pt x="1297593" y="379960"/>
                  </a:cubicBezTo>
                  <a:cubicBezTo>
                    <a:pt x="1297307" y="378817"/>
                    <a:pt x="1298831" y="375484"/>
                    <a:pt x="1301689" y="375103"/>
                  </a:cubicBezTo>
                  <a:cubicBezTo>
                    <a:pt x="1304546" y="374722"/>
                    <a:pt x="1303499" y="369388"/>
                    <a:pt x="1299689" y="371007"/>
                  </a:cubicBezTo>
                  <a:cubicBezTo>
                    <a:pt x="1295878" y="372626"/>
                    <a:pt x="1286353" y="368435"/>
                    <a:pt x="1285210" y="371674"/>
                  </a:cubicBezTo>
                  <a:cubicBezTo>
                    <a:pt x="1284068" y="374912"/>
                    <a:pt x="1276352" y="382056"/>
                    <a:pt x="1276162" y="383104"/>
                  </a:cubicBezTo>
                  <a:lnTo>
                    <a:pt x="1275685" y="383961"/>
                  </a:lnTo>
                  <a:lnTo>
                    <a:pt x="1275114" y="385009"/>
                  </a:lnTo>
                  <a:cubicBezTo>
                    <a:pt x="1274066" y="385961"/>
                    <a:pt x="1272923" y="386342"/>
                    <a:pt x="1272447" y="385866"/>
                  </a:cubicBezTo>
                  <a:cubicBezTo>
                    <a:pt x="1271971" y="385390"/>
                    <a:pt x="1268923" y="383104"/>
                    <a:pt x="1266827" y="381865"/>
                  </a:cubicBezTo>
                  <a:lnTo>
                    <a:pt x="1265208" y="380532"/>
                  </a:lnTo>
                  <a:lnTo>
                    <a:pt x="1263875" y="379484"/>
                  </a:lnTo>
                  <a:cubicBezTo>
                    <a:pt x="1262636" y="377865"/>
                    <a:pt x="1260255" y="377960"/>
                    <a:pt x="1258636" y="379579"/>
                  </a:cubicBezTo>
                  <a:cubicBezTo>
                    <a:pt x="1256921" y="381199"/>
                    <a:pt x="1251587" y="385009"/>
                    <a:pt x="1250635" y="384151"/>
                  </a:cubicBezTo>
                  <a:cubicBezTo>
                    <a:pt x="1249587" y="383294"/>
                    <a:pt x="1248349" y="381199"/>
                    <a:pt x="1249777" y="381008"/>
                  </a:cubicBezTo>
                  <a:lnTo>
                    <a:pt x="1250635" y="380532"/>
                  </a:lnTo>
                  <a:lnTo>
                    <a:pt x="1251492" y="380056"/>
                  </a:lnTo>
                  <a:cubicBezTo>
                    <a:pt x="1252159" y="379198"/>
                    <a:pt x="1251683" y="377579"/>
                    <a:pt x="1250349" y="376531"/>
                  </a:cubicBezTo>
                  <a:lnTo>
                    <a:pt x="1249206" y="376531"/>
                  </a:lnTo>
                  <a:lnTo>
                    <a:pt x="1245110" y="376627"/>
                  </a:lnTo>
                  <a:cubicBezTo>
                    <a:pt x="1241872" y="380627"/>
                    <a:pt x="1240443" y="384247"/>
                    <a:pt x="1241872" y="384532"/>
                  </a:cubicBezTo>
                  <a:cubicBezTo>
                    <a:pt x="1243396" y="384818"/>
                    <a:pt x="1245777" y="386914"/>
                    <a:pt x="1244062" y="388533"/>
                  </a:cubicBezTo>
                  <a:cubicBezTo>
                    <a:pt x="1242348" y="390152"/>
                    <a:pt x="1246539" y="395296"/>
                    <a:pt x="1245586" y="396534"/>
                  </a:cubicBezTo>
                  <a:cubicBezTo>
                    <a:pt x="1244634" y="397772"/>
                    <a:pt x="1240634" y="401201"/>
                    <a:pt x="1239300" y="401773"/>
                  </a:cubicBezTo>
                  <a:lnTo>
                    <a:pt x="1238443" y="401487"/>
                  </a:lnTo>
                  <a:lnTo>
                    <a:pt x="1237681" y="401201"/>
                  </a:lnTo>
                  <a:cubicBezTo>
                    <a:pt x="1237395" y="399963"/>
                    <a:pt x="1237681" y="396820"/>
                    <a:pt x="1238252" y="394057"/>
                  </a:cubicBezTo>
                  <a:lnTo>
                    <a:pt x="1235109" y="393391"/>
                  </a:lnTo>
                  <a:lnTo>
                    <a:pt x="1232347" y="392819"/>
                  </a:lnTo>
                  <a:cubicBezTo>
                    <a:pt x="1232251" y="391295"/>
                    <a:pt x="1233585" y="389771"/>
                    <a:pt x="1235109" y="389390"/>
                  </a:cubicBezTo>
                  <a:lnTo>
                    <a:pt x="1236633" y="389009"/>
                  </a:lnTo>
                  <a:lnTo>
                    <a:pt x="1237395" y="388819"/>
                  </a:lnTo>
                  <a:cubicBezTo>
                    <a:pt x="1238728" y="388533"/>
                    <a:pt x="1237585" y="387390"/>
                    <a:pt x="1234823" y="386342"/>
                  </a:cubicBezTo>
                  <a:lnTo>
                    <a:pt x="1234728" y="385390"/>
                  </a:lnTo>
                  <a:lnTo>
                    <a:pt x="1234633" y="383580"/>
                  </a:lnTo>
                  <a:cubicBezTo>
                    <a:pt x="1236252" y="381103"/>
                    <a:pt x="1234157" y="378436"/>
                    <a:pt x="1230061" y="377770"/>
                  </a:cubicBezTo>
                  <a:lnTo>
                    <a:pt x="1227965" y="378913"/>
                  </a:lnTo>
                  <a:cubicBezTo>
                    <a:pt x="1225108" y="380437"/>
                    <a:pt x="1222441" y="381389"/>
                    <a:pt x="1219964" y="380246"/>
                  </a:cubicBezTo>
                  <a:lnTo>
                    <a:pt x="1217774" y="379198"/>
                  </a:lnTo>
                  <a:cubicBezTo>
                    <a:pt x="1216250" y="376817"/>
                    <a:pt x="1212440" y="375579"/>
                    <a:pt x="1209296" y="376341"/>
                  </a:cubicBezTo>
                  <a:lnTo>
                    <a:pt x="1213201" y="379484"/>
                  </a:lnTo>
                  <a:lnTo>
                    <a:pt x="1213773" y="379865"/>
                  </a:lnTo>
                  <a:cubicBezTo>
                    <a:pt x="1212344" y="381865"/>
                    <a:pt x="1208820" y="384532"/>
                    <a:pt x="1205772" y="385771"/>
                  </a:cubicBezTo>
                  <a:lnTo>
                    <a:pt x="1203581" y="383675"/>
                  </a:lnTo>
                  <a:cubicBezTo>
                    <a:pt x="1200248" y="380627"/>
                    <a:pt x="1197581" y="380341"/>
                    <a:pt x="1193104" y="382437"/>
                  </a:cubicBezTo>
                  <a:cubicBezTo>
                    <a:pt x="1190723" y="383580"/>
                    <a:pt x="1186912" y="382913"/>
                    <a:pt x="1183865" y="380722"/>
                  </a:cubicBezTo>
                  <a:lnTo>
                    <a:pt x="1181388" y="379008"/>
                  </a:lnTo>
                  <a:cubicBezTo>
                    <a:pt x="1176435" y="378341"/>
                    <a:pt x="1171958" y="379770"/>
                    <a:pt x="1171292" y="382151"/>
                  </a:cubicBezTo>
                  <a:cubicBezTo>
                    <a:pt x="1170625" y="384628"/>
                    <a:pt x="1176244" y="388628"/>
                    <a:pt x="1174530" y="388723"/>
                  </a:cubicBezTo>
                  <a:cubicBezTo>
                    <a:pt x="1172816" y="388819"/>
                    <a:pt x="1168434" y="387104"/>
                    <a:pt x="1169101" y="384723"/>
                  </a:cubicBezTo>
                  <a:cubicBezTo>
                    <a:pt x="1169768" y="382437"/>
                    <a:pt x="1167482" y="376055"/>
                    <a:pt x="1165291" y="377484"/>
                  </a:cubicBezTo>
                  <a:cubicBezTo>
                    <a:pt x="1163100" y="378913"/>
                    <a:pt x="1157576" y="381103"/>
                    <a:pt x="1157004" y="379675"/>
                  </a:cubicBezTo>
                  <a:lnTo>
                    <a:pt x="1156051" y="378722"/>
                  </a:lnTo>
                  <a:cubicBezTo>
                    <a:pt x="1155575" y="378246"/>
                    <a:pt x="1153766" y="378532"/>
                    <a:pt x="1152718" y="378817"/>
                  </a:cubicBezTo>
                  <a:cubicBezTo>
                    <a:pt x="1152242" y="378913"/>
                    <a:pt x="1151765" y="380246"/>
                    <a:pt x="1151956" y="380532"/>
                  </a:cubicBezTo>
                  <a:lnTo>
                    <a:pt x="1154337" y="382723"/>
                  </a:lnTo>
                  <a:cubicBezTo>
                    <a:pt x="1157194" y="385009"/>
                    <a:pt x="1160433" y="387485"/>
                    <a:pt x="1161481" y="388247"/>
                  </a:cubicBezTo>
                  <a:cubicBezTo>
                    <a:pt x="1162528" y="389009"/>
                    <a:pt x="1156337" y="393200"/>
                    <a:pt x="1150908" y="396058"/>
                  </a:cubicBezTo>
                  <a:lnTo>
                    <a:pt x="1145669" y="396629"/>
                  </a:lnTo>
                  <a:cubicBezTo>
                    <a:pt x="1141002" y="397105"/>
                    <a:pt x="1135763" y="395486"/>
                    <a:pt x="1131477" y="392438"/>
                  </a:cubicBezTo>
                  <a:lnTo>
                    <a:pt x="1127667" y="389676"/>
                  </a:lnTo>
                  <a:cubicBezTo>
                    <a:pt x="1123952" y="392057"/>
                    <a:pt x="1120237" y="395200"/>
                    <a:pt x="1119285" y="396724"/>
                  </a:cubicBezTo>
                  <a:lnTo>
                    <a:pt x="1118142" y="395962"/>
                  </a:lnTo>
                  <a:lnTo>
                    <a:pt x="1116237" y="394724"/>
                  </a:lnTo>
                  <a:cubicBezTo>
                    <a:pt x="1113760" y="394915"/>
                    <a:pt x="1111189" y="394438"/>
                    <a:pt x="1110617" y="393772"/>
                  </a:cubicBezTo>
                  <a:lnTo>
                    <a:pt x="1110712" y="393295"/>
                  </a:lnTo>
                  <a:cubicBezTo>
                    <a:pt x="1110903" y="392438"/>
                    <a:pt x="1111570" y="391105"/>
                    <a:pt x="1112332" y="391009"/>
                  </a:cubicBezTo>
                  <a:cubicBezTo>
                    <a:pt x="1118333" y="390057"/>
                    <a:pt x="1124333" y="389295"/>
                    <a:pt x="1130334" y="388438"/>
                  </a:cubicBezTo>
                  <a:lnTo>
                    <a:pt x="1130715" y="388438"/>
                  </a:lnTo>
                  <a:cubicBezTo>
                    <a:pt x="1131477" y="387676"/>
                    <a:pt x="1130334" y="385961"/>
                    <a:pt x="1128143" y="384628"/>
                  </a:cubicBezTo>
                  <a:cubicBezTo>
                    <a:pt x="1125952" y="383294"/>
                    <a:pt x="1119190" y="380532"/>
                    <a:pt x="1118904" y="381770"/>
                  </a:cubicBezTo>
                  <a:cubicBezTo>
                    <a:pt x="1118618" y="383104"/>
                    <a:pt x="1116713" y="385485"/>
                    <a:pt x="1115475" y="384151"/>
                  </a:cubicBezTo>
                  <a:cubicBezTo>
                    <a:pt x="1114237" y="382723"/>
                    <a:pt x="1111475" y="378913"/>
                    <a:pt x="1112236" y="378722"/>
                  </a:cubicBezTo>
                  <a:cubicBezTo>
                    <a:pt x="1112999" y="378532"/>
                    <a:pt x="1114903" y="375674"/>
                    <a:pt x="1114618" y="373007"/>
                  </a:cubicBezTo>
                  <a:lnTo>
                    <a:pt x="1110712" y="372055"/>
                  </a:lnTo>
                  <a:lnTo>
                    <a:pt x="1107379" y="371197"/>
                  </a:lnTo>
                  <a:cubicBezTo>
                    <a:pt x="1104045" y="371864"/>
                    <a:pt x="1100807" y="373293"/>
                    <a:pt x="1100044" y="374436"/>
                  </a:cubicBezTo>
                  <a:lnTo>
                    <a:pt x="1100426" y="375103"/>
                  </a:lnTo>
                  <a:lnTo>
                    <a:pt x="1101759" y="377389"/>
                  </a:lnTo>
                  <a:cubicBezTo>
                    <a:pt x="1103759" y="379770"/>
                    <a:pt x="1102616" y="381389"/>
                    <a:pt x="1099283" y="381008"/>
                  </a:cubicBezTo>
                  <a:lnTo>
                    <a:pt x="1096425" y="380437"/>
                  </a:lnTo>
                  <a:cubicBezTo>
                    <a:pt x="1095092" y="380151"/>
                    <a:pt x="1093282" y="379675"/>
                    <a:pt x="1092710" y="378722"/>
                  </a:cubicBezTo>
                  <a:cubicBezTo>
                    <a:pt x="1091472" y="377103"/>
                    <a:pt x="1091091" y="375103"/>
                    <a:pt x="1090139" y="373293"/>
                  </a:cubicBezTo>
                  <a:cubicBezTo>
                    <a:pt x="1089853" y="372721"/>
                    <a:pt x="1088900" y="372436"/>
                    <a:pt x="1088234" y="372055"/>
                  </a:cubicBezTo>
                  <a:cubicBezTo>
                    <a:pt x="1087948" y="371864"/>
                    <a:pt x="1087281" y="371864"/>
                    <a:pt x="1086995" y="372055"/>
                  </a:cubicBezTo>
                  <a:lnTo>
                    <a:pt x="1084614" y="373102"/>
                  </a:lnTo>
                  <a:cubicBezTo>
                    <a:pt x="1081947" y="374341"/>
                    <a:pt x="1080518" y="376817"/>
                    <a:pt x="1081376" y="378627"/>
                  </a:cubicBezTo>
                  <a:cubicBezTo>
                    <a:pt x="1082233" y="380437"/>
                    <a:pt x="1081947" y="387104"/>
                    <a:pt x="1081947" y="389866"/>
                  </a:cubicBezTo>
                  <a:cubicBezTo>
                    <a:pt x="1081947" y="392629"/>
                    <a:pt x="1082137" y="398058"/>
                    <a:pt x="1074994" y="397486"/>
                  </a:cubicBezTo>
                  <a:lnTo>
                    <a:pt x="1069184" y="395867"/>
                  </a:lnTo>
                  <a:lnTo>
                    <a:pt x="1066040" y="395010"/>
                  </a:lnTo>
                  <a:cubicBezTo>
                    <a:pt x="1064993" y="396534"/>
                    <a:pt x="1062135" y="398534"/>
                    <a:pt x="1059754" y="399487"/>
                  </a:cubicBezTo>
                  <a:lnTo>
                    <a:pt x="1057753" y="399106"/>
                  </a:lnTo>
                  <a:cubicBezTo>
                    <a:pt x="1056134" y="398820"/>
                    <a:pt x="1055182" y="396629"/>
                    <a:pt x="1052991" y="398820"/>
                  </a:cubicBezTo>
                  <a:lnTo>
                    <a:pt x="1052515" y="399296"/>
                  </a:lnTo>
                  <a:cubicBezTo>
                    <a:pt x="1050419" y="398820"/>
                    <a:pt x="1049276" y="397010"/>
                    <a:pt x="1049943" y="395391"/>
                  </a:cubicBezTo>
                  <a:lnTo>
                    <a:pt x="1050705" y="395296"/>
                  </a:lnTo>
                  <a:cubicBezTo>
                    <a:pt x="1053753" y="395105"/>
                    <a:pt x="1054801" y="393581"/>
                    <a:pt x="1053467" y="391962"/>
                  </a:cubicBezTo>
                  <a:lnTo>
                    <a:pt x="1052610" y="390914"/>
                  </a:lnTo>
                  <a:cubicBezTo>
                    <a:pt x="1049371" y="390628"/>
                    <a:pt x="1046704" y="391486"/>
                    <a:pt x="1046609" y="392819"/>
                  </a:cubicBezTo>
                  <a:cubicBezTo>
                    <a:pt x="1046514" y="394153"/>
                    <a:pt x="1045276" y="398153"/>
                    <a:pt x="1044514" y="399010"/>
                  </a:cubicBezTo>
                  <a:lnTo>
                    <a:pt x="1043657" y="399106"/>
                  </a:lnTo>
                  <a:lnTo>
                    <a:pt x="1041656" y="399296"/>
                  </a:lnTo>
                  <a:cubicBezTo>
                    <a:pt x="1041942" y="397963"/>
                    <a:pt x="1041942" y="396058"/>
                    <a:pt x="1041751" y="394915"/>
                  </a:cubicBezTo>
                  <a:lnTo>
                    <a:pt x="1041085" y="394057"/>
                  </a:lnTo>
                  <a:cubicBezTo>
                    <a:pt x="1039466" y="392057"/>
                    <a:pt x="1038418" y="393867"/>
                    <a:pt x="1037560" y="394724"/>
                  </a:cubicBezTo>
                  <a:lnTo>
                    <a:pt x="1035084" y="397105"/>
                  </a:lnTo>
                  <a:cubicBezTo>
                    <a:pt x="1030893" y="396534"/>
                    <a:pt x="1029750" y="395105"/>
                    <a:pt x="1032608" y="393962"/>
                  </a:cubicBezTo>
                  <a:lnTo>
                    <a:pt x="1034608" y="392724"/>
                  </a:lnTo>
                  <a:cubicBezTo>
                    <a:pt x="1035370" y="392248"/>
                    <a:pt x="1035941" y="390819"/>
                    <a:pt x="1035751" y="390057"/>
                  </a:cubicBezTo>
                  <a:cubicBezTo>
                    <a:pt x="1035560" y="389390"/>
                    <a:pt x="1033941" y="388723"/>
                    <a:pt x="1032989" y="388723"/>
                  </a:cubicBezTo>
                  <a:cubicBezTo>
                    <a:pt x="1031465" y="388723"/>
                    <a:pt x="1029845" y="389295"/>
                    <a:pt x="1028321" y="389581"/>
                  </a:cubicBezTo>
                  <a:cubicBezTo>
                    <a:pt x="1026035" y="389962"/>
                    <a:pt x="1022511" y="391105"/>
                    <a:pt x="1021559" y="390247"/>
                  </a:cubicBezTo>
                  <a:cubicBezTo>
                    <a:pt x="1017749" y="387104"/>
                    <a:pt x="1015843" y="389295"/>
                    <a:pt x="1013272" y="391295"/>
                  </a:cubicBezTo>
                  <a:cubicBezTo>
                    <a:pt x="1011843" y="392438"/>
                    <a:pt x="1006604" y="390914"/>
                    <a:pt x="1005747" y="389104"/>
                  </a:cubicBezTo>
                  <a:lnTo>
                    <a:pt x="1005652" y="388819"/>
                  </a:lnTo>
                  <a:cubicBezTo>
                    <a:pt x="1006700" y="388152"/>
                    <a:pt x="1004509" y="386628"/>
                    <a:pt x="1000889" y="385485"/>
                  </a:cubicBezTo>
                  <a:cubicBezTo>
                    <a:pt x="997270" y="384247"/>
                    <a:pt x="988602" y="387961"/>
                    <a:pt x="990983" y="388533"/>
                  </a:cubicBezTo>
                  <a:lnTo>
                    <a:pt x="991555" y="389485"/>
                  </a:lnTo>
                  <a:lnTo>
                    <a:pt x="992412" y="390819"/>
                  </a:lnTo>
                  <a:cubicBezTo>
                    <a:pt x="992317" y="392629"/>
                    <a:pt x="990317" y="393867"/>
                    <a:pt x="987935" y="393486"/>
                  </a:cubicBezTo>
                  <a:cubicBezTo>
                    <a:pt x="985554" y="393200"/>
                    <a:pt x="976410" y="393486"/>
                    <a:pt x="970981" y="396534"/>
                  </a:cubicBezTo>
                  <a:lnTo>
                    <a:pt x="965361" y="397010"/>
                  </a:lnTo>
                  <a:lnTo>
                    <a:pt x="960789" y="397391"/>
                  </a:lnTo>
                  <a:cubicBezTo>
                    <a:pt x="957550" y="391200"/>
                    <a:pt x="954121" y="388152"/>
                    <a:pt x="953169" y="390533"/>
                  </a:cubicBezTo>
                  <a:cubicBezTo>
                    <a:pt x="952217" y="393010"/>
                    <a:pt x="949168" y="397867"/>
                    <a:pt x="948311" y="396058"/>
                  </a:cubicBezTo>
                  <a:lnTo>
                    <a:pt x="946978" y="395296"/>
                  </a:lnTo>
                  <a:cubicBezTo>
                    <a:pt x="946311" y="394915"/>
                    <a:pt x="943930" y="395677"/>
                    <a:pt x="942787" y="396439"/>
                  </a:cubicBezTo>
                  <a:lnTo>
                    <a:pt x="940786" y="397677"/>
                  </a:lnTo>
                  <a:cubicBezTo>
                    <a:pt x="938786" y="399487"/>
                    <a:pt x="935738" y="400153"/>
                    <a:pt x="934024" y="399201"/>
                  </a:cubicBezTo>
                  <a:cubicBezTo>
                    <a:pt x="932309" y="398248"/>
                    <a:pt x="928499" y="395391"/>
                    <a:pt x="929071" y="394819"/>
                  </a:cubicBezTo>
                  <a:cubicBezTo>
                    <a:pt x="929737" y="394248"/>
                    <a:pt x="932785" y="393010"/>
                    <a:pt x="933548" y="393962"/>
                  </a:cubicBezTo>
                  <a:cubicBezTo>
                    <a:pt x="934309" y="394915"/>
                    <a:pt x="937643" y="396439"/>
                    <a:pt x="938310" y="394343"/>
                  </a:cubicBezTo>
                  <a:lnTo>
                    <a:pt x="937834" y="394057"/>
                  </a:lnTo>
                  <a:lnTo>
                    <a:pt x="935071" y="392152"/>
                  </a:lnTo>
                  <a:cubicBezTo>
                    <a:pt x="931738" y="390247"/>
                    <a:pt x="928499" y="389485"/>
                    <a:pt x="927737" y="390343"/>
                  </a:cubicBezTo>
                  <a:cubicBezTo>
                    <a:pt x="926975" y="391200"/>
                    <a:pt x="924880" y="394629"/>
                    <a:pt x="924118" y="395867"/>
                  </a:cubicBezTo>
                  <a:cubicBezTo>
                    <a:pt x="923356" y="397105"/>
                    <a:pt x="922879" y="399201"/>
                    <a:pt x="922213" y="399963"/>
                  </a:cubicBezTo>
                  <a:cubicBezTo>
                    <a:pt x="921546" y="400725"/>
                    <a:pt x="920784" y="403011"/>
                    <a:pt x="918689" y="401773"/>
                  </a:cubicBezTo>
                  <a:cubicBezTo>
                    <a:pt x="916593" y="400534"/>
                    <a:pt x="919355" y="395677"/>
                    <a:pt x="919165" y="395105"/>
                  </a:cubicBezTo>
                  <a:cubicBezTo>
                    <a:pt x="918974" y="394534"/>
                    <a:pt x="917641" y="393200"/>
                    <a:pt x="916784" y="393486"/>
                  </a:cubicBezTo>
                  <a:cubicBezTo>
                    <a:pt x="915926" y="393772"/>
                    <a:pt x="914021" y="395962"/>
                    <a:pt x="912878" y="397391"/>
                  </a:cubicBezTo>
                  <a:lnTo>
                    <a:pt x="910687" y="396724"/>
                  </a:lnTo>
                  <a:cubicBezTo>
                    <a:pt x="909735" y="396439"/>
                    <a:pt x="908306" y="395296"/>
                    <a:pt x="908020" y="395486"/>
                  </a:cubicBezTo>
                  <a:cubicBezTo>
                    <a:pt x="905449" y="397296"/>
                    <a:pt x="903639" y="399772"/>
                    <a:pt x="899067" y="397391"/>
                  </a:cubicBezTo>
                  <a:lnTo>
                    <a:pt x="897638" y="396629"/>
                  </a:lnTo>
                  <a:cubicBezTo>
                    <a:pt x="893638" y="397867"/>
                    <a:pt x="887446" y="399201"/>
                    <a:pt x="884017" y="399677"/>
                  </a:cubicBezTo>
                  <a:lnTo>
                    <a:pt x="880589" y="399487"/>
                  </a:lnTo>
                  <a:lnTo>
                    <a:pt x="874492" y="399201"/>
                  </a:lnTo>
                  <a:cubicBezTo>
                    <a:pt x="872016" y="395677"/>
                    <a:pt x="870397" y="395200"/>
                    <a:pt x="870873" y="398248"/>
                  </a:cubicBezTo>
                  <a:cubicBezTo>
                    <a:pt x="871349" y="401201"/>
                    <a:pt x="868492" y="408821"/>
                    <a:pt x="865063" y="408631"/>
                  </a:cubicBezTo>
                  <a:cubicBezTo>
                    <a:pt x="861729" y="408535"/>
                    <a:pt x="856204" y="400725"/>
                    <a:pt x="856109" y="398058"/>
                  </a:cubicBezTo>
                  <a:lnTo>
                    <a:pt x="852109" y="399391"/>
                  </a:lnTo>
                  <a:lnTo>
                    <a:pt x="850680" y="399868"/>
                  </a:lnTo>
                  <a:cubicBezTo>
                    <a:pt x="849727" y="402058"/>
                    <a:pt x="848203" y="402916"/>
                    <a:pt x="847346" y="401773"/>
                  </a:cubicBezTo>
                  <a:cubicBezTo>
                    <a:pt x="846489" y="400725"/>
                    <a:pt x="842869" y="398248"/>
                    <a:pt x="841631" y="399010"/>
                  </a:cubicBezTo>
                  <a:cubicBezTo>
                    <a:pt x="840298" y="399868"/>
                    <a:pt x="840965" y="403773"/>
                    <a:pt x="841631" y="404344"/>
                  </a:cubicBezTo>
                  <a:cubicBezTo>
                    <a:pt x="842393" y="404821"/>
                    <a:pt x="842489" y="407964"/>
                    <a:pt x="840012" y="410059"/>
                  </a:cubicBezTo>
                  <a:lnTo>
                    <a:pt x="835345" y="409202"/>
                  </a:lnTo>
                  <a:lnTo>
                    <a:pt x="831059" y="408440"/>
                  </a:lnTo>
                  <a:cubicBezTo>
                    <a:pt x="826963" y="406630"/>
                    <a:pt x="823343" y="404916"/>
                    <a:pt x="823058" y="404630"/>
                  </a:cubicBezTo>
                  <a:cubicBezTo>
                    <a:pt x="822772" y="404249"/>
                    <a:pt x="822010" y="401963"/>
                    <a:pt x="821819" y="400344"/>
                  </a:cubicBezTo>
                  <a:lnTo>
                    <a:pt x="820867" y="399582"/>
                  </a:lnTo>
                  <a:cubicBezTo>
                    <a:pt x="819533" y="398439"/>
                    <a:pt x="816961" y="397010"/>
                    <a:pt x="815818" y="397486"/>
                  </a:cubicBezTo>
                  <a:cubicBezTo>
                    <a:pt x="813533" y="398248"/>
                    <a:pt x="814009" y="400153"/>
                    <a:pt x="815818" y="401582"/>
                  </a:cubicBezTo>
                  <a:cubicBezTo>
                    <a:pt x="817628" y="403011"/>
                    <a:pt x="817819" y="404725"/>
                    <a:pt x="815152" y="405487"/>
                  </a:cubicBezTo>
                  <a:cubicBezTo>
                    <a:pt x="814390" y="405678"/>
                    <a:pt x="812770" y="404440"/>
                    <a:pt x="811818" y="403582"/>
                  </a:cubicBezTo>
                  <a:lnTo>
                    <a:pt x="810294" y="402154"/>
                  </a:lnTo>
                  <a:cubicBezTo>
                    <a:pt x="808770" y="400344"/>
                    <a:pt x="805912" y="399677"/>
                    <a:pt x="804008" y="400725"/>
                  </a:cubicBezTo>
                  <a:cubicBezTo>
                    <a:pt x="802102" y="401773"/>
                    <a:pt x="797626" y="407488"/>
                    <a:pt x="796768" y="407488"/>
                  </a:cubicBezTo>
                  <a:cubicBezTo>
                    <a:pt x="795911" y="407583"/>
                    <a:pt x="792006" y="407202"/>
                    <a:pt x="791911" y="406440"/>
                  </a:cubicBezTo>
                  <a:lnTo>
                    <a:pt x="792101" y="405964"/>
                  </a:lnTo>
                  <a:cubicBezTo>
                    <a:pt x="792577" y="404725"/>
                    <a:pt x="794006" y="403106"/>
                    <a:pt x="793530" y="402439"/>
                  </a:cubicBezTo>
                  <a:cubicBezTo>
                    <a:pt x="792101" y="400630"/>
                    <a:pt x="790006" y="401106"/>
                    <a:pt x="788386" y="402630"/>
                  </a:cubicBezTo>
                  <a:cubicBezTo>
                    <a:pt x="786767" y="404154"/>
                    <a:pt x="784005" y="405583"/>
                    <a:pt x="783719" y="407297"/>
                  </a:cubicBezTo>
                  <a:cubicBezTo>
                    <a:pt x="782767" y="411964"/>
                    <a:pt x="780576" y="407583"/>
                    <a:pt x="779338" y="407964"/>
                  </a:cubicBezTo>
                  <a:lnTo>
                    <a:pt x="775051" y="409393"/>
                  </a:lnTo>
                  <a:cubicBezTo>
                    <a:pt x="773337" y="413012"/>
                    <a:pt x="771337" y="414917"/>
                    <a:pt x="770575" y="413679"/>
                  </a:cubicBezTo>
                  <a:cubicBezTo>
                    <a:pt x="769813" y="412441"/>
                    <a:pt x="769336" y="407773"/>
                    <a:pt x="771527" y="406535"/>
                  </a:cubicBezTo>
                  <a:lnTo>
                    <a:pt x="773527" y="405487"/>
                  </a:lnTo>
                  <a:cubicBezTo>
                    <a:pt x="774194" y="405106"/>
                    <a:pt x="775528" y="404725"/>
                    <a:pt x="775528" y="404535"/>
                  </a:cubicBezTo>
                  <a:cubicBezTo>
                    <a:pt x="775242" y="403297"/>
                    <a:pt x="774480" y="402154"/>
                    <a:pt x="774194" y="400915"/>
                  </a:cubicBezTo>
                  <a:cubicBezTo>
                    <a:pt x="773718" y="399296"/>
                    <a:pt x="773337" y="397677"/>
                    <a:pt x="773337" y="395962"/>
                  </a:cubicBezTo>
                  <a:cubicBezTo>
                    <a:pt x="773337" y="395010"/>
                    <a:pt x="775051" y="393581"/>
                    <a:pt x="774670" y="393105"/>
                  </a:cubicBezTo>
                  <a:lnTo>
                    <a:pt x="772575" y="390438"/>
                  </a:lnTo>
                  <a:cubicBezTo>
                    <a:pt x="768479" y="391200"/>
                    <a:pt x="765622" y="392343"/>
                    <a:pt x="766193" y="393010"/>
                  </a:cubicBezTo>
                  <a:cubicBezTo>
                    <a:pt x="766765" y="393772"/>
                    <a:pt x="766955" y="400630"/>
                    <a:pt x="766003" y="406726"/>
                  </a:cubicBezTo>
                  <a:lnTo>
                    <a:pt x="758383" y="407392"/>
                  </a:lnTo>
                  <a:lnTo>
                    <a:pt x="751239" y="408059"/>
                  </a:lnTo>
                  <a:cubicBezTo>
                    <a:pt x="744667" y="411869"/>
                    <a:pt x="738380" y="413584"/>
                    <a:pt x="737333" y="411774"/>
                  </a:cubicBezTo>
                  <a:cubicBezTo>
                    <a:pt x="736285" y="410059"/>
                    <a:pt x="731808" y="406630"/>
                    <a:pt x="730284" y="408916"/>
                  </a:cubicBezTo>
                  <a:lnTo>
                    <a:pt x="729522" y="410821"/>
                  </a:lnTo>
                  <a:cubicBezTo>
                    <a:pt x="728189" y="414155"/>
                    <a:pt x="732379" y="413298"/>
                    <a:pt x="733999" y="414346"/>
                  </a:cubicBezTo>
                  <a:cubicBezTo>
                    <a:pt x="734951" y="415012"/>
                    <a:pt x="736094" y="415679"/>
                    <a:pt x="736666" y="416632"/>
                  </a:cubicBezTo>
                  <a:cubicBezTo>
                    <a:pt x="737142" y="417394"/>
                    <a:pt x="737142" y="418822"/>
                    <a:pt x="736570" y="419394"/>
                  </a:cubicBezTo>
                  <a:cubicBezTo>
                    <a:pt x="735904" y="419965"/>
                    <a:pt x="733808" y="420346"/>
                    <a:pt x="733237" y="419965"/>
                  </a:cubicBezTo>
                  <a:lnTo>
                    <a:pt x="730379" y="417965"/>
                  </a:lnTo>
                  <a:cubicBezTo>
                    <a:pt x="728284" y="419680"/>
                    <a:pt x="725712" y="420918"/>
                    <a:pt x="724474" y="420823"/>
                  </a:cubicBezTo>
                  <a:lnTo>
                    <a:pt x="723331" y="420442"/>
                  </a:lnTo>
                  <a:cubicBezTo>
                    <a:pt x="721616" y="419870"/>
                    <a:pt x="718664" y="420537"/>
                    <a:pt x="719235" y="417870"/>
                  </a:cubicBezTo>
                  <a:cubicBezTo>
                    <a:pt x="719330" y="417203"/>
                    <a:pt x="720568" y="416251"/>
                    <a:pt x="721521" y="416060"/>
                  </a:cubicBezTo>
                  <a:lnTo>
                    <a:pt x="723045" y="415774"/>
                  </a:lnTo>
                  <a:cubicBezTo>
                    <a:pt x="725902" y="415870"/>
                    <a:pt x="725712" y="412631"/>
                    <a:pt x="722569" y="408631"/>
                  </a:cubicBezTo>
                  <a:lnTo>
                    <a:pt x="719997" y="405583"/>
                  </a:lnTo>
                  <a:cubicBezTo>
                    <a:pt x="719807" y="405297"/>
                    <a:pt x="718378" y="405583"/>
                    <a:pt x="717616" y="405868"/>
                  </a:cubicBezTo>
                  <a:cubicBezTo>
                    <a:pt x="717330" y="405964"/>
                    <a:pt x="717330" y="406821"/>
                    <a:pt x="717425" y="407297"/>
                  </a:cubicBezTo>
                  <a:cubicBezTo>
                    <a:pt x="717520" y="407583"/>
                    <a:pt x="718283" y="407773"/>
                    <a:pt x="718283" y="408059"/>
                  </a:cubicBezTo>
                  <a:lnTo>
                    <a:pt x="718378" y="409297"/>
                  </a:lnTo>
                  <a:cubicBezTo>
                    <a:pt x="718283" y="410631"/>
                    <a:pt x="717044" y="411774"/>
                    <a:pt x="715711" y="411869"/>
                  </a:cubicBezTo>
                  <a:lnTo>
                    <a:pt x="714853" y="411393"/>
                  </a:lnTo>
                  <a:lnTo>
                    <a:pt x="712567" y="410155"/>
                  </a:lnTo>
                  <a:cubicBezTo>
                    <a:pt x="709900" y="408345"/>
                    <a:pt x="707424" y="407583"/>
                    <a:pt x="707043" y="408440"/>
                  </a:cubicBezTo>
                  <a:cubicBezTo>
                    <a:pt x="706662" y="409297"/>
                    <a:pt x="702281" y="410440"/>
                    <a:pt x="697994" y="408916"/>
                  </a:cubicBezTo>
                  <a:lnTo>
                    <a:pt x="693994" y="407869"/>
                  </a:lnTo>
                  <a:cubicBezTo>
                    <a:pt x="693327" y="407678"/>
                    <a:pt x="691898" y="409202"/>
                    <a:pt x="690850" y="409964"/>
                  </a:cubicBezTo>
                  <a:lnTo>
                    <a:pt x="690184" y="410440"/>
                  </a:lnTo>
                  <a:cubicBezTo>
                    <a:pt x="689517" y="411012"/>
                    <a:pt x="686374" y="411774"/>
                    <a:pt x="683231" y="412155"/>
                  </a:cubicBezTo>
                  <a:lnTo>
                    <a:pt x="680944" y="411107"/>
                  </a:lnTo>
                  <a:cubicBezTo>
                    <a:pt x="677134" y="409297"/>
                    <a:pt x="674849" y="413298"/>
                    <a:pt x="670943" y="412155"/>
                  </a:cubicBezTo>
                  <a:cubicBezTo>
                    <a:pt x="667991" y="411298"/>
                    <a:pt x="663895" y="411488"/>
                    <a:pt x="660942" y="412441"/>
                  </a:cubicBezTo>
                  <a:cubicBezTo>
                    <a:pt x="658846" y="413203"/>
                    <a:pt x="658180" y="413203"/>
                    <a:pt x="656179" y="412441"/>
                  </a:cubicBezTo>
                  <a:cubicBezTo>
                    <a:pt x="653798" y="411583"/>
                    <a:pt x="649226" y="411488"/>
                    <a:pt x="647893" y="412726"/>
                  </a:cubicBezTo>
                  <a:cubicBezTo>
                    <a:pt x="644654" y="415584"/>
                    <a:pt x="643987" y="411488"/>
                    <a:pt x="641797" y="411964"/>
                  </a:cubicBezTo>
                  <a:cubicBezTo>
                    <a:pt x="638653" y="412536"/>
                    <a:pt x="638939" y="413965"/>
                    <a:pt x="639892" y="415679"/>
                  </a:cubicBezTo>
                  <a:cubicBezTo>
                    <a:pt x="640463" y="416632"/>
                    <a:pt x="643225" y="417489"/>
                    <a:pt x="640082" y="418251"/>
                  </a:cubicBezTo>
                  <a:cubicBezTo>
                    <a:pt x="639320" y="418441"/>
                    <a:pt x="637320" y="417203"/>
                    <a:pt x="636844" y="416346"/>
                  </a:cubicBezTo>
                  <a:lnTo>
                    <a:pt x="635510" y="413679"/>
                  </a:lnTo>
                  <a:cubicBezTo>
                    <a:pt x="634082" y="409583"/>
                    <a:pt x="632558" y="407583"/>
                    <a:pt x="632176" y="409202"/>
                  </a:cubicBezTo>
                  <a:cubicBezTo>
                    <a:pt x="631795" y="410821"/>
                    <a:pt x="629986" y="413869"/>
                    <a:pt x="628843" y="413012"/>
                  </a:cubicBezTo>
                  <a:cubicBezTo>
                    <a:pt x="627795" y="412155"/>
                    <a:pt x="622651" y="410155"/>
                    <a:pt x="620270" y="410726"/>
                  </a:cubicBezTo>
                  <a:cubicBezTo>
                    <a:pt x="617984" y="411298"/>
                    <a:pt x="611698" y="412822"/>
                    <a:pt x="607602" y="408059"/>
                  </a:cubicBezTo>
                  <a:lnTo>
                    <a:pt x="618175" y="405868"/>
                  </a:lnTo>
                  <a:lnTo>
                    <a:pt x="620080" y="405487"/>
                  </a:lnTo>
                  <a:cubicBezTo>
                    <a:pt x="622461" y="405392"/>
                    <a:pt x="623414" y="403868"/>
                    <a:pt x="622175" y="402154"/>
                  </a:cubicBezTo>
                  <a:cubicBezTo>
                    <a:pt x="620937" y="400439"/>
                    <a:pt x="614079" y="400820"/>
                    <a:pt x="613889" y="399772"/>
                  </a:cubicBezTo>
                  <a:cubicBezTo>
                    <a:pt x="613603" y="398629"/>
                    <a:pt x="610459" y="396534"/>
                    <a:pt x="607507" y="398058"/>
                  </a:cubicBezTo>
                  <a:cubicBezTo>
                    <a:pt x="604554" y="399582"/>
                    <a:pt x="596172" y="402630"/>
                    <a:pt x="595410" y="401582"/>
                  </a:cubicBezTo>
                  <a:cubicBezTo>
                    <a:pt x="594648" y="400534"/>
                    <a:pt x="591219" y="397582"/>
                    <a:pt x="590267" y="398534"/>
                  </a:cubicBezTo>
                  <a:cubicBezTo>
                    <a:pt x="589314" y="399391"/>
                    <a:pt x="587504" y="403773"/>
                    <a:pt x="586933" y="406440"/>
                  </a:cubicBezTo>
                  <a:lnTo>
                    <a:pt x="591219" y="405773"/>
                  </a:lnTo>
                  <a:lnTo>
                    <a:pt x="595791" y="405011"/>
                  </a:lnTo>
                  <a:cubicBezTo>
                    <a:pt x="596172" y="407583"/>
                    <a:pt x="598363" y="408440"/>
                    <a:pt x="600649" y="407011"/>
                  </a:cubicBezTo>
                  <a:cubicBezTo>
                    <a:pt x="602935" y="405487"/>
                    <a:pt x="609221" y="401773"/>
                    <a:pt x="609412" y="401773"/>
                  </a:cubicBezTo>
                  <a:cubicBezTo>
                    <a:pt x="609602" y="401868"/>
                    <a:pt x="606935" y="405011"/>
                    <a:pt x="601982" y="408250"/>
                  </a:cubicBezTo>
                  <a:lnTo>
                    <a:pt x="602554" y="413584"/>
                  </a:lnTo>
                  <a:cubicBezTo>
                    <a:pt x="602649" y="414346"/>
                    <a:pt x="599506" y="415584"/>
                    <a:pt x="597696" y="416251"/>
                  </a:cubicBezTo>
                  <a:lnTo>
                    <a:pt x="595696" y="417013"/>
                  </a:lnTo>
                  <a:cubicBezTo>
                    <a:pt x="593124" y="417489"/>
                    <a:pt x="590362" y="417298"/>
                    <a:pt x="589600" y="416727"/>
                  </a:cubicBezTo>
                  <a:cubicBezTo>
                    <a:pt x="588838" y="416155"/>
                    <a:pt x="584551" y="415012"/>
                    <a:pt x="581980" y="415965"/>
                  </a:cubicBezTo>
                  <a:cubicBezTo>
                    <a:pt x="579408" y="416917"/>
                    <a:pt x="572741" y="419299"/>
                    <a:pt x="573121" y="419965"/>
                  </a:cubicBezTo>
                  <a:cubicBezTo>
                    <a:pt x="573502" y="420632"/>
                    <a:pt x="572931" y="422442"/>
                    <a:pt x="571407" y="422823"/>
                  </a:cubicBezTo>
                  <a:lnTo>
                    <a:pt x="570931" y="422347"/>
                  </a:lnTo>
                  <a:cubicBezTo>
                    <a:pt x="568740" y="420537"/>
                    <a:pt x="567216" y="418156"/>
                    <a:pt x="565025" y="416441"/>
                  </a:cubicBezTo>
                  <a:lnTo>
                    <a:pt x="563025" y="414822"/>
                  </a:lnTo>
                  <a:cubicBezTo>
                    <a:pt x="560167" y="413488"/>
                    <a:pt x="555881" y="414536"/>
                    <a:pt x="553500" y="417203"/>
                  </a:cubicBezTo>
                  <a:lnTo>
                    <a:pt x="548833" y="416346"/>
                  </a:lnTo>
                  <a:lnTo>
                    <a:pt x="544070" y="415489"/>
                  </a:lnTo>
                  <a:cubicBezTo>
                    <a:pt x="544546" y="412441"/>
                    <a:pt x="544546" y="411393"/>
                    <a:pt x="544070" y="413012"/>
                  </a:cubicBezTo>
                  <a:cubicBezTo>
                    <a:pt x="543594" y="414727"/>
                    <a:pt x="537784" y="418727"/>
                    <a:pt x="536545" y="419965"/>
                  </a:cubicBezTo>
                  <a:cubicBezTo>
                    <a:pt x="535307" y="421204"/>
                    <a:pt x="531592" y="423299"/>
                    <a:pt x="532735" y="420156"/>
                  </a:cubicBezTo>
                  <a:lnTo>
                    <a:pt x="532735" y="418060"/>
                  </a:lnTo>
                  <a:lnTo>
                    <a:pt x="532735" y="416822"/>
                  </a:lnTo>
                  <a:cubicBezTo>
                    <a:pt x="531402" y="415489"/>
                    <a:pt x="527592" y="413965"/>
                    <a:pt x="524449" y="413584"/>
                  </a:cubicBezTo>
                  <a:cubicBezTo>
                    <a:pt x="521210" y="413107"/>
                    <a:pt x="516829" y="419203"/>
                    <a:pt x="515495" y="418537"/>
                  </a:cubicBezTo>
                  <a:lnTo>
                    <a:pt x="514448" y="418727"/>
                  </a:lnTo>
                  <a:cubicBezTo>
                    <a:pt x="513019" y="418918"/>
                    <a:pt x="511685" y="420156"/>
                    <a:pt x="510257" y="420442"/>
                  </a:cubicBezTo>
                  <a:lnTo>
                    <a:pt x="507018" y="421204"/>
                  </a:lnTo>
                  <a:cubicBezTo>
                    <a:pt x="507685" y="423109"/>
                    <a:pt x="504160" y="424061"/>
                    <a:pt x="499208" y="423299"/>
                  </a:cubicBezTo>
                  <a:lnTo>
                    <a:pt x="495016" y="423013"/>
                  </a:lnTo>
                  <a:lnTo>
                    <a:pt x="489778" y="422632"/>
                  </a:lnTo>
                  <a:cubicBezTo>
                    <a:pt x="486349" y="420251"/>
                    <a:pt x="482443" y="419584"/>
                    <a:pt x="480919" y="421013"/>
                  </a:cubicBezTo>
                  <a:cubicBezTo>
                    <a:pt x="479395" y="422442"/>
                    <a:pt x="476157" y="424252"/>
                    <a:pt x="475776" y="421204"/>
                  </a:cubicBezTo>
                  <a:lnTo>
                    <a:pt x="470823" y="422537"/>
                  </a:lnTo>
                  <a:cubicBezTo>
                    <a:pt x="468537" y="423204"/>
                    <a:pt x="464346" y="420727"/>
                    <a:pt x="464156" y="425204"/>
                  </a:cubicBezTo>
                  <a:cubicBezTo>
                    <a:pt x="464156" y="425776"/>
                    <a:pt x="460726" y="426728"/>
                    <a:pt x="459012" y="426538"/>
                  </a:cubicBezTo>
                  <a:cubicBezTo>
                    <a:pt x="456726" y="426347"/>
                    <a:pt x="454631" y="425014"/>
                    <a:pt x="452344" y="424633"/>
                  </a:cubicBezTo>
                  <a:lnTo>
                    <a:pt x="449868" y="424252"/>
                  </a:lnTo>
                  <a:cubicBezTo>
                    <a:pt x="446153" y="424347"/>
                    <a:pt x="444439" y="425299"/>
                    <a:pt x="446058" y="426347"/>
                  </a:cubicBezTo>
                  <a:cubicBezTo>
                    <a:pt x="447677" y="427395"/>
                    <a:pt x="449773" y="429014"/>
                    <a:pt x="446820" y="427681"/>
                  </a:cubicBezTo>
                  <a:cubicBezTo>
                    <a:pt x="443867" y="426347"/>
                    <a:pt x="436057" y="430157"/>
                    <a:pt x="434818" y="429490"/>
                  </a:cubicBezTo>
                  <a:cubicBezTo>
                    <a:pt x="433485" y="428824"/>
                    <a:pt x="430818" y="425680"/>
                    <a:pt x="430532" y="424442"/>
                  </a:cubicBezTo>
                  <a:lnTo>
                    <a:pt x="428151" y="425490"/>
                  </a:lnTo>
                  <a:cubicBezTo>
                    <a:pt x="423960" y="427300"/>
                    <a:pt x="419483" y="427490"/>
                    <a:pt x="415197" y="425299"/>
                  </a:cubicBezTo>
                  <a:lnTo>
                    <a:pt x="414721" y="425109"/>
                  </a:lnTo>
                  <a:cubicBezTo>
                    <a:pt x="413959" y="425109"/>
                    <a:pt x="412435" y="427109"/>
                    <a:pt x="411196" y="429586"/>
                  </a:cubicBezTo>
                  <a:lnTo>
                    <a:pt x="407767" y="428538"/>
                  </a:lnTo>
                  <a:cubicBezTo>
                    <a:pt x="405577" y="427871"/>
                    <a:pt x="403958" y="425871"/>
                    <a:pt x="401767" y="425014"/>
                  </a:cubicBezTo>
                  <a:cubicBezTo>
                    <a:pt x="400719" y="424537"/>
                    <a:pt x="398624" y="424918"/>
                    <a:pt x="397481" y="425490"/>
                  </a:cubicBezTo>
                  <a:cubicBezTo>
                    <a:pt x="396433" y="426061"/>
                    <a:pt x="396242" y="428252"/>
                    <a:pt x="395290" y="428443"/>
                  </a:cubicBezTo>
                  <a:lnTo>
                    <a:pt x="391099" y="429300"/>
                  </a:lnTo>
                  <a:cubicBezTo>
                    <a:pt x="386336" y="429776"/>
                    <a:pt x="381098" y="430633"/>
                    <a:pt x="379288" y="431205"/>
                  </a:cubicBezTo>
                  <a:cubicBezTo>
                    <a:pt x="377573" y="431776"/>
                    <a:pt x="371953" y="429395"/>
                    <a:pt x="371763" y="428538"/>
                  </a:cubicBezTo>
                  <a:cubicBezTo>
                    <a:pt x="371573" y="427681"/>
                    <a:pt x="370049" y="424442"/>
                    <a:pt x="369286" y="424918"/>
                  </a:cubicBezTo>
                  <a:cubicBezTo>
                    <a:pt x="368525" y="425395"/>
                    <a:pt x="366619" y="428062"/>
                    <a:pt x="365667" y="429681"/>
                  </a:cubicBezTo>
                  <a:cubicBezTo>
                    <a:pt x="364810" y="431300"/>
                    <a:pt x="359000" y="434062"/>
                    <a:pt x="360333" y="434634"/>
                  </a:cubicBezTo>
                  <a:lnTo>
                    <a:pt x="361190" y="434920"/>
                  </a:lnTo>
                  <a:lnTo>
                    <a:pt x="361857" y="435205"/>
                  </a:lnTo>
                  <a:cubicBezTo>
                    <a:pt x="362809" y="435491"/>
                    <a:pt x="361666" y="436539"/>
                    <a:pt x="359476" y="437491"/>
                  </a:cubicBezTo>
                  <a:lnTo>
                    <a:pt x="357952" y="438730"/>
                  </a:lnTo>
                  <a:cubicBezTo>
                    <a:pt x="356904" y="439587"/>
                    <a:pt x="355856" y="441873"/>
                    <a:pt x="356142" y="442063"/>
                  </a:cubicBezTo>
                  <a:lnTo>
                    <a:pt x="359571" y="444159"/>
                  </a:lnTo>
                  <a:cubicBezTo>
                    <a:pt x="359095" y="447207"/>
                    <a:pt x="358904" y="450636"/>
                    <a:pt x="359190" y="451684"/>
                  </a:cubicBezTo>
                  <a:cubicBezTo>
                    <a:pt x="359476" y="452827"/>
                    <a:pt x="358523" y="455494"/>
                    <a:pt x="356333" y="454922"/>
                  </a:cubicBezTo>
                  <a:cubicBezTo>
                    <a:pt x="354142" y="454351"/>
                    <a:pt x="349856" y="452160"/>
                    <a:pt x="351951" y="451303"/>
                  </a:cubicBezTo>
                  <a:cubicBezTo>
                    <a:pt x="353951" y="450445"/>
                    <a:pt x="351284" y="445588"/>
                    <a:pt x="349760" y="445588"/>
                  </a:cubicBezTo>
                  <a:cubicBezTo>
                    <a:pt x="348236" y="445588"/>
                    <a:pt x="343759" y="446350"/>
                    <a:pt x="344712" y="447207"/>
                  </a:cubicBezTo>
                  <a:lnTo>
                    <a:pt x="344807" y="447874"/>
                  </a:lnTo>
                  <a:cubicBezTo>
                    <a:pt x="344998" y="449017"/>
                    <a:pt x="345283" y="450922"/>
                    <a:pt x="344521" y="451303"/>
                  </a:cubicBezTo>
                  <a:cubicBezTo>
                    <a:pt x="342998" y="452065"/>
                    <a:pt x="340616" y="451398"/>
                    <a:pt x="340331" y="454065"/>
                  </a:cubicBezTo>
                  <a:cubicBezTo>
                    <a:pt x="340140" y="456541"/>
                    <a:pt x="337759" y="456351"/>
                    <a:pt x="335758" y="455208"/>
                  </a:cubicBezTo>
                  <a:cubicBezTo>
                    <a:pt x="332139" y="453017"/>
                    <a:pt x="328519" y="450922"/>
                    <a:pt x="324995" y="448540"/>
                  </a:cubicBezTo>
                  <a:lnTo>
                    <a:pt x="322995" y="447207"/>
                  </a:lnTo>
                  <a:cubicBezTo>
                    <a:pt x="321281" y="448064"/>
                    <a:pt x="320137" y="450160"/>
                    <a:pt x="320423" y="451874"/>
                  </a:cubicBezTo>
                  <a:lnTo>
                    <a:pt x="323281" y="451684"/>
                  </a:lnTo>
                  <a:lnTo>
                    <a:pt x="323757" y="451684"/>
                  </a:lnTo>
                  <a:cubicBezTo>
                    <a:pt x="325186" y="453112"/>
                    <a:pt x="323757" y="453779"/>
                    <a:pt x="320518" y="453208"/>
                  </a:cubicBezTo>
                  <a:cubicBezTo>
                    <a:pt x="317280" y="452636"/>
                    <a:pt x="309469" y="450255"/>
                    <a:pt x="310803" y="449493"/>
                  </a:cubicBezTo>
                  <a:cubicBezTo>
                    <a:pt x="312136" y="448731"/>
                    <a:pt x="313851" y="445873"/>
                    <a:pt x="311946" y="444540"/>
                  </a:cubicBezTo>
                  <a:lnTo>
                    <a:pt x="311089" y="443397"/>
                  </a:lnTo>
                  <a:cubicBezTo>
                    <a:pt x="310327" y="442349"/>
                    <a:pt x="309374" y="440539"/>
                    <a:pt x="309946" y="439968"/>
                  </a:cubicBezTo>
                  <a:cubicBezTo>
                    <a:pt x="311565" y="438063"/>
                    <a:pt x="313756" y="438920"/>
                    <a:pt x="315089" y="440444"/>
                  </a:cubicBezTo>
                  <a:lnTo>
                    <a:pt x="318328" y="444349"/>
                  </a:lnTo>
                  <a:cubicBezTo>
                    <a:pt x="323852" y="445873"/>
                    <a:pt x="330043" y="446350"/>
                    <a:pt x="332044" y="445397"/>
                  </a:cubicBezTo>
                  <a:lnTo>
                    <a:pt x="331949" y="444826"/>
                  </a:lnTo>
                  <a:lnTo>
                    <a:pt x="331186" y="441492"/>
                  </a:lnTo>
                  <a:cubicBezTo>
                    <a:pt x="329758" y="437872"/>
                    <a:pt x="328139" y="434824"/>
                    <a:pt x="327472" y="434729"/>
                  </a:cubicBezTo>
                  <a:cubicBezTo>
                    <a:pt x="326900" y="434634"/>
                    <a:pt x="326138" y="433300"/>
                    <a:pt x="327281" y="433110"/>
                  </a:cubicBezTo>
                  <a:cubicBezTo>
                    <a:pt x="328424" y="433015"/>
                    <a:pt x="332520" y="433777"/>
                    <a:pt x="332520" y="435301"/>
                  </a:cubicBezTo>
                  <a:cubicBezTo>
                    <a:pt x="332520" y="436825"/>
                    <a:pt x="334139" y="441111"/>
                    <a:pt x="336044" y="441206"/>
                  </a:cubicBezTo>
                  <a:lnTo>
                    <a:pt x="336901" y="440730"/>
                  </a:lnTo>
                  <a:cubicBezTo>
                    <a:pt x="338997" y="439682"/>
                    <a:pt x="340711" y="438158"/>
                    <a:pt x="342807" y="436920"/>
                  </a:cubicBezTo>
                  <a:lnTo>
                    <a:pt x="343188" y="436729"/>
                  </a:lnTo>
                  <a:cubicBezTo>
                    <a:pt x="344236" y="437110"/>
                    <a:pt x="344807" y="437872"/>
                    <a:pt x="344617" y="438444"/>
                  </a:cubicBezTo>
                  <a:lnTo>
                    <a:pt x="344426" y="438920"/>
                  </a:lnTo>
                  <a:lnTo>
                    <a:pt x="343188" y="442825"/>
                  </a:lnTo>
                  <a:cubicBezTo>
                    <a:pt x="347379" y="443016"/>
                    <a:pt x="350522" y="441016"/>
                    <a:pt x="350141" y="438349"/>
                  </a:cubicBezTo>
                  <a:lnTo>
                    <a:pt x="350999" y="436253"/>
                  </a:lnTo>
                  <a:lnTo>
                    <a:pt x="351760" y="434443"/>
                  </a:lnTo>
                  <a:cubicBezTo>
                    <a:pt x="354904" y="432062"/>
                    <a:pt x="354427" y="431300"/>
                    <a:pt x="350713" y="432824"/>
                  </a:cubicBezTo>
                  <a:lnTo>
                    <a:pt x="348617" y="432443"/>
                  </a:lnTo>
                  <a:lnTo>
                    <a:pt x="346045" y="431967"/>
                  </a:lnTo>
                  <a:cubicBezTo>
                    <a:pt x="343378" y="430062"/>
                    <a:pt x="340997" y="429395"/>
                    <a:pt x="340807" y="430348"/>
                  </a:cubicBezTo>
                  <a:cubicBezTo>
                    <a:pt x="340616" y="431300"/>
                    <a:pt x="339854" y="434158"/>
                    <a:pt x="339664" y="434253"/>
                  </a:cubicBezTo>
                  <a:cubicBezTo>
                    <a:pt x="339473" y="434348"/>
                    <a:pt x="338807" y="433777"/>
                    <a:pt x="338521" y="432919"/>
                  </a:cubicBezTo>
                  <a:cubicBezTo>
                    <a:pt x="338235" y="432062"/>
                    <a:pt x="334806" y="428443"/>
                    <a:pt x="331567" y="427871"/>
                  </a:cubicBezTo>
                  <a:cubicBezTo>
                    <a:pt x="328329" y="427300"/>
                    <a:pt x="320709" y="431395"/>
                    <a:pt x="319852" y="429586"/>
                  </a:cubicBezTo>
                  <a:lnTo>
                    <a:pt x="318042" y="428633"/>
                  </a:lnTo>
                  <a:cubicBezTo>
                    <a:pt x="317470" y="428252"/>
                    <a:pt x="314994" y="429109"/>
                    <a:pt x="313851" y="429967"/>
                  </a:cubicBezTo>
                  <a:lnTo>
                    <a:pt x="309469" y="432919"/>
                  </a:lnTo>
                  <a:cubicBezTo>
                    <a:pt x="303754" y="435205"/>
                    <a:pt x="298992" y="438158"/>
                    <a:pt x="298992" y="439587"/>
                  </a:cubicBezTo>
                  <a:cubicBezTo>
                    <a:pt x="298897" y="440920"/>
                    <a:pt x="296325" y="445397"/>
                    <a:pt x="293467" y="445588"/>
                  </a:cubicBezTo>
                  <a:lnTo>
                    <a:pt x="291848" y="444635"/>
                  </a:lnTo>
                  <a:cubicBezTo>
                    <a:pt x="290229" y="443683"/>
                    <a:pt x="290419" y="441682"/>
                    <a:pt x="293563" y="441111"/>
                  </a:cubicBezTo>
                  <a:lnTo>
                    <a:pt x="294610" y="440920"/>
                  </a:lnTo>
                  <a:cubicBezTo>
                    <a:pt x="295468" y="439587"/>
                    <a:pt x="296611" y="437015"/>
                    <a:pt x="297087" y="435110"/>
                  </a:cubicBezTo>
                  <a:lnTo>
                    <a:pt x="297658" y="435110"/>
                  </a:lnTo>
                  <a:cubicBezTo>
                    <a:pt x="301183" y="435015"/>
                    <a:pt x="302802" y="433681"/>
                    <a:pt x="300516" y="431491"/>
                  </a:cubicBezTo>
                  <a:cubicBezTo>
                    <a:pt x="299659" y="430633"/>
                    <a:pt x="295468" y="430919"/>
                    <a:pt x="293944" y="431872"/>
                  </a:cubicBezTo>
                  <a:lnTo>
                    <a:pt x="290896" y="433777"/>
                  </a:lnTo>
                  <a:cubicBezTo>
                    <a:pt x="286991" y="434062"/>
                    <a:pt x="285466" y="432538"/>
                    <a:pt x="287467" y="430252"/>
                  </a:cubicBezTo>
                  <a:lnTo>
                    <a:pt x="288324" y="427966"/>
                  </a:lnTo>
                  <a:lnTo>
                    <a:pt x="288610" y="427109"/>
                  </a:lnTo>
                  <a:cubicBezTo>
                    <a:pt x="286419" y="425490"/>
                    <a:pt x="284133" y="428157"/>
                    <a:pt x="283657" y="433015"/>
                  </a:cubicBezTo>
                  <a:lnTo>
                    <a:pt x="277561" y="435015"/>
                  </a:lnTo>
                  <a:lnTo>
                    <a:pt x="276132" y="435491"/>
                  </a:lnTo>
                  <a:cubicBezTo>
                    <a:pt x="275275" y="437396"/>
                    <a:pt x="273751" y="437206"/>
                    <a:pt x="272798" y="435205"/>
                  </a:cubicBezTo>
                  <a:lnTo>
                    <a:pt x="271846" y="435205"/>
                  </a:lnTo>
                  <a:cubicBezTo>
                    <a:pt x="268036" y="435110"/>
                    <a:pt x="265559" y="431395"/>
                    <a:pt x="261368" y="432919"/>
                  </a:cubicBezTo>
                  <a:cubicBezTo>
                    <a:pt x="260225" y="433396"/>
                    <a:pt x="258987" y="436920"/>
                    <a:pt x="257653" y="433015"/>
                  </a:cubicBezTo>
                  <a:cubicBezTo>
                    <a:pt x="257177" y="431681"/>
                    <a:pt x="255653" y="429776"/>
                    <a:pt x="256225" y="429109"/>
                  </a:cubicBezTo>
                  <a:cubicBezTo>
                    <a:pt x="257177" y="427871"/>
                    <a:pt x="259463" y="427395"/>
                    <a:pt x="261273" y="426633"/>
                  </a:cubicBezTo>
                  <a:lnTo>
                    <a:pt x="267941" y="429490"/>
                  </a:lnTo>
                  <a:cubicBezTo>
                    <a:pt x="269750" y="429967"/>
                    <a:pt x="272036" y="431110"/>
                    <a:pt x="273370" y="430633"/>
                  </a:cubicBezTo>
                  <a:lnTo>
                    <a:pt x="275370" y="429871"/>
                  </a:lnTo>
                  <a:cubicBezTo>
                    <a:pt x="276799" y="427966"/>
                    <a:pt x="278132" y="425299"/>
                    <a:pt x="278132" y="423775"/>
                  </a:cubicBezTo>
                  <a:cubicBezTo>
                    <a:pt x="278227" y="422347"/>
                    <a:pt x="276703" y="419013"/>
                    <a:pt x="274894" y="421489"/>
                  </a:cubicBezTo>
                  <a:lnTo>
                    <a:pt x="273560" y="422918"/>
                  </a:lnTo>
                  <a:cubicBezTo>
                    <a:pt x="273084" y="423394"/>
                    <a:pt x="271084" y="423775"/>
                    <a:pt x="270989" y="423680"/>
                  </a:cubicBezTo>
                  <a:cubicBezTo>
                    <a:pt x="268512" y="419394"/>
                    <a:pt x="265083" y="425395"/>
                    <a:pt x="261749" y="422918"/>
                  </a:cubicBezTo>
                  <a:cubicBezTo>
                    <a:pt x="258511" y="420442"/>
                    <a:pt x="255082" y="424347"/>
                    <a:pt x="251558" y="424442"/>
                  </a:cubicBezTo>
                  <a:lnTo>
                    <a:pt x="247748" y="424633"/>
                  </a:lnTo>
                  <a:cubicBezTo>
                    <a:pt x="243366" y="424918"/>
                    <a:pt x="242509" y="427681"/>
                    <a:pt x="245747" y="430824"/>
                  </a:cubicBezTo>
                  <a:lnTo>
                    <a:pt x="250319" y="432348"/>
                  </a:lnTo>
                  <a:cubicBezTo>
                    <a:pt x="252224" y="433015"/>
                    <a:pt x="253653" y="434824"/>
                    <a:pt x="251653" y="436539"/>
                  </a:cubicBezTo>
                  <a:cubicBezTo>
                    <a:pt x="250129" y="437968"/>
                    <a:pt x="248414" y="440444"/>
                    <a:pt x="245557" y="438730"/>
                  </a:cubicBezTo>
                  <a:cubicBezTo>
                    <a:pt x="240985" y="435872"/>
                    <a:pt x="233555" y="438349"/>
                    <a:pt x="230221" y="433015"/>
                  </a:cubicBezTo>
                  <a:lnTo>
                    <a:pt x="229841" y="432348"/>
                  </a:lnTo>
                  <a:cubicBezTo>
                    <a:pt x="225268" y="432634"/>
                    <a:pt x="222792" y="433396"/>
                    <a:pt x="224411" y="434062"/>
                  </a:cubicBezTo>
                  <a:cubicBezTo>
                    <a:pt x="226031" y="434729"/>
                    <a:pt x="228602" y="436348"/>
                    <a:pt x="228031" y="437015"/>
                  </a:cubicBezTo>
                  <a:lnTo>
                    <a:pt x="227459" y="437110"/>
                  </a:lnTo>
                  <a:lnTo>
                    <a:pt x="223268" y="437587"/>
                  </a:lnTo>
                  <a:cubicBezTo>
                    <a:pt x="218791" y="438444"/>
                    <a:pt x="210124" y="440254"/>
                    <a:pt x="203933" y="441682"/>
                  </a:cubicBezTo>
                  <a:lnTo>
                    <a:pt x="201932" y="435110"/>
                  </a:lnTo>
                  <a:lnTo>
                    <a:pt x="201837" y="434824"/>
                  </a:lnTo>
                  <a:cubicBezTo>
                    <a:pt x="199837" y="434920"/>
                    <a:pt x="199170" y="434348"/>
                    <a:pt x="200313" y="433491"/>
                  </a:cubicBezTo>
                  <a:lnTo>
                    <a:pt x="201551" y="433015"/>
                  </a:lnTo>
                  <a:lnTo>
                    <a:pt x="203933" y="432062"/>
                  </a:lnTo>
                  <a:cubicBezTo>
                    <a:pt x="207171" y="431014"/>
                    <a:pt x="208124" y="429300"/>
                    <a:pt x="206123" y="428252"/>
                  </a:cubicBezTo>
                  <a:cubicBezTo>
                    <a:pt x="204123" y="427204"/>
                    <a:pt x="195074" y="428728"/>
                    <a:pt x="191455" y="428919"/>
                  </a:cubicBezTo>
                  <a:lnTo>
                    <a:pt x="188121" y="428728"/>
                  </a:lnTo>
                  <a:lnTo>
                    <a:pt x="185549" y="428633"/>
                  </a:lnTo>
                  <a:cubicBezTo>
                    <a:pt x="183740" y="425490"/>
                    <a:pt x="181073" y="422061"/>
                    <a:pt x="179549" y="421013"/>
                  </a:cubicBezTo>
                  <a:cubicBezTo>
                    <a:pt x="178025" y="419965"/>
                    <a:pt x="176977" y="416441"/>
                    <a:pt x="180215" y="416536"/>
                  </a:cubicBezTo>
                  <a:cubicBezTo>
                    <a:pt x="183454" y="416632"/>
                    <a:pt x="186407" y="423680"/>
                    <a:pt x="187359" y="424537"/>
                  </a:cubicBezTo>
                  <a:lnTo>
                    <a:pt x="188216" y="424537"/>
                  </a:lnTo>
                  <a:cubicBezTo>
                    <a:pt x="189074" y="424537"/>
                    <a:pt x="190407" y="423585"/>
                    <a:pt x="190598" y="422918"/>
                  </a:cubicBezTo>
                  <a:lnTo>
                    <a:pt x="191359" y="420156"/>
                  </a:lnTo>
                  <a:cubicBezTo>
                    <a:pt x="191931" y="416822"/>
                    <a:pt x="190026" y="414155"/>
                    <a:pt x="187168" y="414346"/>
                  </a:cubicBezTo>
                  <a:cubicBezTo>
                    <a:pt x="184311" y="414536"/>
                    <a:pt x="178406" y="410250"/>
                    <a:pt x="177548" y="411298"/>
                  </a:cubicBezTo>
                  <a:cubicBezTo>
                    <a:pt x="176691" y="412345"/>
                    <a:pt x="173643" y="415393"/>
                    <a:pt x="172691" y="414346"/>
                  </a:cubicBezTo>
                  <a:lnTo>
                    <a:pt x="171262" y="414250"/>
                  </a:lnTo>
                  <a:cubicBezTo>
                    <a:pt x="170119" y="414155"/>
                    <a:pt x="167642" y="415679"/>
                    <a:pt x="167737" y="415774"/>
                  </a:cubicBezTo>
                  <a:lnTo>
                    <a:pt x="168976" y="418060"/>
                  </a:lnTo>
                  <a:cubicBezTo>
                    <a:pt x="168404" y="420537"/>
                    <a:pt x="168690" y="423585"/>
                    <a:pt x="169642" y="424918"/>
                  </a:cubicBezTo>
                  <a:lnTo>
                    <a:pt x="171738" y="424252"/>
                  </a:lnTo>
                  <a:lnTo>
                    <a:pt x="172691" y="423966"/>
                  </a:lnTo>
                  <a:cubicBezTo>
                    <a:pt x="173929" y="423013"/>
                    <a:pt x="174881" y="423394"/>
                    <a:pt x="174881" y="424823"/>
                  </a:cubicBezTo>
                  <a:cubicBezTo>
                    <a:pt x="174881" y="426252"/>
                    <a:pt x="173262" y="429300"/>
                    <a:pt x="171357" y="428157"/>
                  </a:cubicBezTo>
                  <a:cubicBezTo>
                    <a:pt x="169452" y="427109"/>
                    <a:pt x="162118" y="425966"/>
                    <a:pt x="160308" y="427490"/>
                  </a:cubicBezTo>
                  <a:cubicBezTo>
                    <a:pt x="158403" y="429014"/>
                    <a:pt x="161260" y="434443"/>
                    <a:pt x="160403" y="434539"/>
                  </a:cubicBezTo>
                  <a:cubicBezTo>
                    <a:pt x="159546" y="434634"/>
                    <a:pt x="156974" y="434729"/>
                    <a:pt x="156593" y="434348"/>
                  </a:cubicBezTo>
                  <a:lnTo>
                    <a:pt x="155994" y="434180"/>
                  </a:lnTo>
                  <a:lnTo>
                    <a:pt x="157355" y="437206"/>
                  </a:lnTo>
                  <a:cubicBezTo>
                    <a:pt x="157546" y="438539"/>
                    <a:pt x="165356" y="439777"/>
                    <a:pt x="167071" y="443588"/>
                  </a:cubicBezTo>
                  <a:lnTo>
                    <a:pt x="159546" y="443207"/>
                  </a:lnTo>
                  <a:cubicBezTo>
                    <a:pt x="159165" y="443207"/>
                    <a:pt x="158594" y="443111"/>
                    <a:pt x="158308" y="443207"/>
                  </a:cubicBezTo>
                  <a:cubicBezTo>
                    <a:pt x="155927" y="444064"/>
                    <a:pt x="157165" y="449493"/>
                    <a:pt x="153164" y="447017"/>
                  </a:cubicBezTo>
                  <a:cubicBezTo>
                    <a:pt x="149831" y="444921"/>
                    <a:pt x="147545" y="440730"/>
                    <a:pt x="151640" y="436825"/>
                  </a:cubicBezTo>
                  <a:lnTo>
                    <a:pt x="152212" y="436444"/>
                  </a:lnTo>
                  <a:cubicBezTo>
                    <a:pt x="152021" y="435587"/>
                    <a:pt x="152307" y="434444"/>
                    <a:pt x="152879" y="434063"/>
                  </a:cubicBezTo>
                  <a:lnTo>
                    <a:pt x="154327" y="433713"/>
                  </a:lnTo>
                  <a:lnTo>
                    <a:pt x="154212" y="433681"/>
                  </a:lnTo>
                  <a:cubicBezTo>
                    <a:pt x="153641" y="434062"/>
                    <a:pt x="150116" y="434920"/>
                    <a:pt x="147735" y="434729"/>
                  </a:cubicBezTo>
                  <a:cubicBezTo>
                    <a:pt x="145354" y="434539"/>
                    <a:pt x="139925" y="436920"/>
                    <a:pt x="141258" y="437587"/>
                  </a:cubicBezTo>
                  <a:cubicBezTo>
                    <a:pt x="142591" y="438349"/>
                    <a:pt x="143734" y="443206"/>
                    <a:pt x="140306" y="446731"/>
                  </a:cubicBezTo>
                  <a:lnTo>
                    <a:pt x="133828" y="445778"/>
                  </a:lnTo>
                  <a:cubicBezTo>
                    <a:pt x="132114" y="445492"/>
                    <a:pt x="130114" y="446731"/>
                    <a:pt x="128209" y="447207"/>
                  </a:cubicBezTo>
                  <a:cubicBezTo>
                    <a:pt x="123541" y="448445"/>
                    <a:pt x="122684" y="448064"/>
                    <a:pt x="121160" y="443683"/>
                  </a:cubicBezTo>
                  <a:cubicBezTo>
                    <a:pt x="121065" y="443397"/>
                    <a:pt x="121351" y="442730"/>
                    <a:pt x="121160" y="442635"/>
                  </a:cubicBezTo>
                  <a:cubicBezTo>
                    <a:pt x="116969" y="440444"/>
                    <a:pt x="120112" y="433777"/>
                    <a:pt x="114969" y="433586"/>
                  </a:cubicBezTo>
                  <a:cubicBezTo>
                    <a:pt x="110873" y="433491"/>
                    <a:pt x="106587" y="436825"/>
                    <a:pt x="102586" y="438825"/>
                  </a:cubicBezTo>
                  <a:cubicBezTo>
                    <a:pt x="100300" y="439968"/>
                    <a:pt x="100872" y="440254"/>
                    <a:pt x="104015" y="441778"/>
                  </a:cubicBezTo>
                  <a:cubicBezTo>
                    <a:pt x="106777" y="443111"/>
                    <a:pt x="109159" y="445111"/>
                    <a:pt x="111254" y="447112"/>
                  </a:cubicBezTo>
                  <a:cubicBezTo>
                    <a:pt x="112302" y="448159"/>
                    <a:pt x="113159" y="450922"/>
                    <a:pt x="112683" y="451207"/>
                  </a:cubicBezTo>
                  <a:lnTo>
                    <a:pt x="109730" y="452827"/>
                  </a:lnTo>
                  <a:cubicBezTo>
                    <a:pt x="108778" y="450826"/>
                    <a:pt x="104396" y="448064"/>
                    <a:pt x="100110" y="446540"/>
                  </a:cubicBezTo>
                  <a:lnTo>
                    <a:pt x="95919" y="445683"/>
                  </a:lnTo>
                  <a:cubicBezTo>
                    <a:pt x="95157" y="445492"/>
                    <a:pt x="93728" y="447016"/>
                    <a:pt x="92871" y="447874"/>
                  </a:cubicBezTo>
                  <a:lnTo>
                    <a:pt x="91537" y="449112"/>
                  </a:lnTo>
                  <a:cubicBezTo>
                    <a:pt x="90204" y="450636"/>
                    <a:pt x="88490" y="451303"/>
                    <a:pt x="87632" y="450445"/>
                  </a:cubicBezTo>
                  <a:lnTo>
                    <a:pt x="87823" y="450255"/>
                  </a:lnTo>
                  <a:cubicBezTo>
                    <a:pt x="92109" y="445492"/>
                    <a:pt x="90680" y="441587"/>
                    <a:pt x="85251" y="438158"/>
                  </a:cubicBezTo>
                  <a:cubicBezTo>
                    <a:pt x="84013" y="437396"/>
                    <a:pt x="83632" y="435872"/>
                    <a:pt x="82584" y="434920"/>
                  </a:cubicBezTo>
                  <a:cubicBezTo>
                    <a:pt x="81632" y="434062"/>
                    <a:pt x="79917" y="432824"/>
                    <a:pt x="79155" y="433110"/>
                  </a:cubicBezTo>
                  <a:cubicBezTo>
                    <a:pt x="76583" y="433967"/>
                    <a:pt x="76964" y="435491"/>
                    <a:pt x="78583" y="437110"/>
                  </a:cubicBezTo>
                  <a:lnTo>
                    <a:pt x="79060" y="437587"/>
                  </a:lnTo>
                  <a:cubicBezTo>
                    <a:pt x="78869" y="438539"/>
                    <a:pt x="77821" y="439396"/>
                    <a:pt x="76774" y="439492"/>
                  </a:cubicBezTo>
                  <a:lnTo>
                    <a:pt x="76202" y="439111"/>
                  </a:lnTo>
                  <a:cubicBezTo>
                    <a:pt x="74869" y="438253"/>
                    <a:pt x="73059" y="437396"/>
                    <a:pt x="72583" y="436158"/>
                  </a:cubicBezTo>
                  <a:lnTo>
                    <a:pt x="71249" y="432729"/>
                  </a:lnTo>
                  <a:cubicBezTo>
                    <a:pt x="70201" y="428538"/>
                    <a:pt x="66391" y="424537"/>
                    <a:pt x="62867" y="423871"/>
                  </a:cubicBezTo>
                  <a:lnTo>
                    <a:pt x="59343" y="425585"/>
                  </a:lnTo>
                  <a:cubicBezTo>
                    <a:pt x="58009" y="426252"/>
                    <a:pt x="56295" y="426538"/>
                    <a:pt x="54771" y="426538"/>
                  </a:cubicBezTo>
                  <a:lnTo>
                    <a:pt x="49246" y="426633"/>
                  </a:lnTo>
                  <a:cubicBezTo>
                    <a:pt x="46103" y="428538"/>
                    <a:pt x="42008" y="430252"/>
                    <a:pt x="40102" y="430443"/>
                  </a:cubicBezTo>
                  <a:lnTo>
                    <a:pt x="39245" y="429776"/>
                  </a:lnTo>
                  <a:cubicBezTo>
                    <a:pt x="36292" y="427585"/>
                    <a:pt x="35626" y="430348"/>
                    <a:pt x="34768" y="431205"/>
                  </a:cubicBezTo>
                  <a:cubicBezTo>
                    <a:pt x="34102" y="431872"/>
                    <a:pt x="34102" y="434062"/>
                    <a:pt x="34864" y="434539"/>
                  </a:cubicBezTo>
                  <a:lnTo>
                    <a:pt x="37721" y="436253"/>
                  </a:lnTo>
                  <a:cubicBezTo>
                    <a:pt x="41245" y="437777"/>
                    <a:pt x="42484" y="439301"/>
                    <a:pt x="40579" y="439682"/>
                  </a:cubicBezTo>
                  <a:cubicBezTo>
                    <a:pt x="38578" y="440063"/>
                    <a:pt x="37435" y="444635"/>
                    <a:pt x="35816" y="444921"/>
                  </a:cubicBezTo>
                  <a:lnTo>
                    <a:pt x="33911" y="444635"/>
                  </a:lnTo>
                  <a:cubicBezTo>
                    <a:pt x="32387" y="444445"/>
                    <a:pt x="30958" y="443206"/>
                    <a:pt x="29530" y="443206"/>
                  </a:cubicBezTo>
                  <a:cubicBezTo>
                    <a:pt x="24291" y="443587"/>
                    <a:pt x="24577" y="439587"/>
                    <a:pt x="25815" y="438634"/>
                  </a:cubicBezTo>
                  <a:cubicBezTo>
                    <a:pt x="28577" y="436444"/>
                    <a:pt x="24862" y="433967"/>
                    <a:pt x="27244" y="432348"/>
                  </a:cubicBezTo>
                  <a:lnTo>
                    <a:pt x="29434" y="430824"/>
                  </a:lnTo>
                  <a:cubicBezTo>
                    <a:pt x="32006" y="429300"/>
                    <a:pt x="31720" y="426823"/>
                    <a:pt x="28673" y="425204"/>
                  </a:cubicBezTo>
                  <a:lnTo>
                    <a:pt x="26672" y="424061"/>
                  </a:lnTo>
                  <a:cubicBezTo>
                    <a:pt x="25624" y="423490"/>
                    <a:pt x="24862" y="422347"/>
                    <a:pt x="23815" y="422156"/>
                  </a:cubicBezTo>
                  <a:cubicBezTo>
                    <a:pt x="20671" y="421489"/>
                    <a:pt x="17338" y="427014"/>
                    <a:pt x="14385" y="422347"/>
                  </a:cubicBezTo>
                  <a:lnTo>
                    <a:pt x="12290" y="419108"/>
                  </a:lnTo>
                  <a:cubicBezTo>
                    <a:pt x="8289" y="419203"/>
                    <a:pt x="6384" y="417108"/>
                    <a:pt x="8194" y="414441"/>
                  </a:cubicBezTo>
                  <a:lnTo>
                    <a:pt x="13623" y="417203"/>
                  </a:lnTo>
                  <a:lnTo>
                    <a:pt x="19243" y="420061"/>
                  </a:lnTo>
                  <a:cubicBezTo>
                    <a:pt x="25243" y="416060"/>
                    <a:pt x="31911" y="413965"/>
                    <a:pt x="34102" y="415298"/>
                  </a:cubicBezTo>
                  <a:lnTo>
                    <a:pt x="35340" y="416536"/>
                  </a:lnTo>
                  <a:cubicBezTo>
                    <a:pt x="36769" y="417870"/>
                    <a:pt x="37340" y="417489"/>
                    <a:pt x="39150" y="416727"/>
                  </a:cubicBezTo>
                  <a:cubicBezTo>
                    <a:pt x="40960" y="415965"/>
                    <a:pt x="43722" y="416632"/>
                    <a:pt x="46008" y="416727"/>
                  </a:cubicBezTo>
                  <a:cubicBezTo>
                    <a:pt x="46960" y="416727"/>
                    <a:pt x="48294" y="417298"/>
                    <a:pt x="48675" y="416917"/>
                  </a:cubicBezTo>
                  <a:cubicBezTo>
                    <a:pt x="55724" y="410250"/>
                    <a:pt x="61819" y="415965"/>
                    <a:pt x="68106" y="417965"/>
                  </a:cubicBezTo>
                  <a:cubicBezTo>
                    <a:pt x="69249" y="418346"/>
                    <a:pt x="69916" y="419870"/>
                    <a:pt x="70964" y="419870"/>
                  </a:cubicBezTo>
                  <a:lnTo>
                    <a:pt x="72964" y="419965"/>
                  </a:lnTo>
                  <a:cubicBezTo>
                    <a:pt x="75154" y="419489"/>
                    <a:pt x="76774" y="418441"/>
                    <a:pt x="76393" y="417679"/>
                  </a:cubicBezTo>
                  <a:cubicBezTo>
                    <a:pt x="76107" y="416822"/>
                    <a:pt x="76393" y="413393"/>
                    <a:pt x="77917" y="412155"/>
                  </a:cubicBezTo>
                  <a:cubicBezTo>
                    <a:pt x="79441" y="410917"/>
                    <a:pt x="84299" y="408059"/>
                    <a:pt x="85251" y="408440"/>
                  </a:cubicBezTo>
                  <a:cubicBezTo>
                    <a:pt x="86203" y="408821"/>
                    <a:pt x="88870" y="409774"/>
                    <a:pt x="89061" y="409583"/>
                  </a:cubicBezTo>
                  <a:cubicBezTo>
                    <a:pt x="89251" y="409393"/>
                    <a:pt x="87918" y="407297"/>
                    <a:pt x="85537" y="405392"/>
                  </a:cubicBezTo>
                  <a:cubicBezTo>
                    <a:pt x="83156" y="403487"/>
                    <a:pt x="76869" y="397296"/>
                    <a:pt x="78583" y="397296"/>
                  </a:cubicBezTo>
                  <a:cubicBezTo>
                    <a:pt x="80298" y="397296"/>
                    <a:pt x="84013" y="397772"/>
                    <a:pt x="83822" y="398344"/>
                  </a:cubicBezTo>
                  <a:cubicBezTo>
                    <a:pt x="83632" y="398915"/>
                    <a:pt x="84489" y="400534"/>
                    <a:pt x="86108" y="400344"/>
                  </a:cubicBezTo>
                  <a:lnTo>
                    <a:pt x="87537" y="399963"/>
                  </a:lnTo>
                  <a:lnTo>
                    <a:pt x="88680" y="399677"/>
                  </a:lnTo>
                  <a:cubicBezTo>
                    <a:pt x="90394" y="398915"/>
                    <a:pt x="92109" y="399772"/>
                    <a:pt x="92585" y="401677"/>
                  </a:cubicBezTo>
                  <a:lnTo>
                    <a:pt x="92681" y="403201"/>
                  </a:lnTo>
                  <a:cubicBezTo>
                    <a:pt x="93157" y="409202"/>
                    <a:pt x="100110" y="409297"/>
                    <a:pt x="104491" y="411298"/>
                  </a:cubicBezTo>
                  <a:cubicBezTo>
                    <a:pt x="106873" y="412345"/>
                    <a:pt x="111731" y="412536"/>
                    <a:pt x="110778" y="407678"/>
                  </a:cubicBezTo>
                  <a:cubicBezTo>
                    <a:pt x="110302" y="405106"/>
                    <a:pt x="112683" y="405106"/>
                    <a:pt x="114874" y="405202"/>
                  </a:cubicBezTo>
                  <a:lnTo>
                    <a:pt x="118493" y="405297"/>
                  </a:lnTo>
                  <a:cubicBezTo>
                    <a:pt x="118112" y="403201"/>
                    <a:pt x="117445" y="400915"/>
                    <a:pt x="116969" y="400249"/>
                  </a:cubicBezTo>
                  <a:cubicBezTo>
                    <a:pt x="116493" y="399582"/>
                    <a:pt x="115731" y="397010"/>
                    <a:pt x="115445" y="395962"/>
                  </a:cubicBezTo>
                  <a:cubicBezTo>
                    <a:pt x="115159" y="394915"/>
                    <a:pt x="113826" y="393010"/>
                    <a:pt x="115255" y="393010"/>
                  </a:cubicBezTo>
                  <a:cubicBezTo>
                    <a:pt x="116588" y="393010"/>
                    <a:pt x="120874" y="396153"/>
                    <a:pt x="120874" y="399868"/>
                  </a:cubicBezTo>
                  <a:lnTo>
                    <a:pt x="121256" y="403582"/>
                  </a:lnTo>
                  <a:cubicBezTo>
                    <a:pt x="121351" y="404154"/>
                    <a:pt x="122875" y="405106"/>
                    <a:pt x="123827" y="405106"/>
                  </a:cubicBezTo>
                  <a:cubicBezTo>
                    <a:pt x="124684" y="405106"/>
                    <a:pt x="126113" y="404154"/>
                    <a:pt x="126208" y="403487"/>
                  </a:cubicBezTo>
                  <a:lnTo>
                    <a:pt x="126494" y="401487"/>
                  </a:lnTo>
                  <a:cubicBezTo>
                    <a:pt x="126399" y="399391"/>
                    <a:pt x="127923" y="397201"/>
                    <a:pt x="130018" y="396629"/>
                  </a:cubicBezTo>
                  <a:cubicBezTo>
                    <a:pt x="132019" y="396058"/>
                    <a:pt x="138686" y="396058"/>
                    <a:pt x="139925" y="397867"/>
                  </a:cubicBezTo>
                  <a:cubicBezTo>
                    <a:pt x="141163" y="399677"/>
                    <a:pt x="146878" y="404154"/>
                    <a:pt x="149545" y="403106"/>
                  </a:cubicBezTo>
                  <a:cubicBezTo>
                    <a:pt x="152212" y="402058"/>
                    <a:pt x="159641" y="400630"/>
                    <a:pt x="160594" y="402249"/>
                  </a:cubicBezTo>
                  <a:lnTo>
                    <a:pt x="162023" y="403011"/>
                  </a:lnTo>
                  <a:lnTo>
                    <a:pt x="163832" y="403963"/>
                  </a:lnTo>
                  <a:cubicBezTo>
                    <a:pt x="164690" y="405392"/>
                    <a:pt x="166214" y="407011"/>
                    <a:pt x="167166" y="407488"/>
                  </a:cubicBezTo>
                  <a:lnTo>
                    <a:pt x="167452" y="407297"/>
                  </a:lnTo>
                  <a:cubicBezTo>
                    <a:pt x="171071" y="405202"/>
                    <a:pt x="175167" y="405297"/>
                    <a:pt x="179263" y="405011"/>
                  </a:cubicBezTo>
                  <a:lnTo>
                    <a:pt x="180215" y="404916"/>
                  </a:lnTo>
                  <a:cubicBezTo>
                    <a:pt x="181263" y="402630"/>
                    <a:pt x="182501" y="402058"/>
                    <a:pt x="182977" y="403773"/>
                  </a:cubicBezTo>
                  <a:lnTo>
                    <a:pt x="183930" y="404725"/>
                  </a:lnTo>
                  <a:cubicBezTo>
                    <a:pt x="184406" y="405202"/>
                    <a:pt x="186121" y="405106"/>
                    <a:pt x="187264" y="404916"/>
                  </a:cubicBezTo>
                  <a:lnTo>
                    <a:pt x="196598" y="403487"/>
                  </a:lnTo>
                  <a:cubicBezTo>
                    <a:pt x="198884" y="401773"/>
                    <a:pt x="199265" y="400153"/>
                    <a:pt x="197456" y="399963"/>
                  </a:cubicBezTo>
                  <a:cubicBezTo>
                    <a:pt x="195646" y="399772"/>
                    <a:pt x="190788" y="397486"/>
                    <a:pt x="189074" y="398153"/>
                  </a:cubicBezTo>
                  <a:cubicBezTo>
                    <a:pt x="187359" y="398820"/>
                    <a:pt x="184787" y="394438"/>
                    <a:pt x="184120" y="394629"/>
                  </a:cubicBezTo>
                  <a:cubicBezTo>
                    <a:pt x="183454" y="394819"/>
                    <a:pt x="180977" y="393581"/>
                    <a:pt x="180977" y="392724"/>
                  </a:cubicBezTo>
                  <a:cubicBezTo>
                    <a:pt x="180977" y="391867"/>
                    <a:pt x="183740" y="388533"/>
                    <a:pt x="187168" y="387961"/>
                  </a:cubicBezTo>
                  <a:lnTo>
                    <a:pt x="190788" y="389390"/>
                  </a:lnTo>
                  <a:lnTo>
                    <a:pt x="193074" y="390343"/>
                  </a:lnTo>
                  <a:cubicBezTo>
                    <a:pt x="195360" y="391581"/>
                    <a:pt x="199551" y="391295"/>
                    <a:pt x="202504" y="389771"/>
                  </a:cubicBezTo>
                  <a:lnTo>
                    <a:pt x="203551" y="393391"/>
                  </a:lnTo>
                  <a:cubicBezTo>
                    <a:pt x="204028" y="395010"/>
                    <a:pt x="203551" y="396343"/>
                    <a:pt x="206600" y="397010"/>
                  </a:cubicBezTo>
                  <a:lnTo>
                    <a:pt x="209171" y="397486"/>
                  </a:lnTo>
                  <a:cubicBezTo>
                    <a:pt x="211933" y="399677"/>
                    <a:pt x="215553" y="400534"/>
                    <a:pt x="217172" y="399391"/>
                  </a:cubicBezTo>
                  <a:lnTo>
                    <a:pt x="218601" y="398248"/>
                  </a:lnTo>
                  <a:lnTo>
                    <a:pt x="219649" y="397486"/>
                  </a:lnTo>
                  <a:cubicBezTo>
                    <a:pt x="220316" y="395867"/>
                    <a:pt x="219934" y="394819"/>
                    <a:pt x="218791" y="395105"/>
                  </a:cubicBezTo>
                  <a:cubicBezTo>
                    <a:pt x="217744" y="395486"/>
                    <a:pt x="215743" y="395200"/>
                    <a:pt x="217553" y="393581"/>
                  </a:cubicBezTo>
                  <a:cubicBezTo>
                    <a:pt x="219363" y="391962"/>
                    <a:pt x="221077" y="386628"/>
                    <a:pt x="222030" y="386723"/>
                  </a:cubicBezTo>
                  <a:cubicBezTo>
                    <a:pt x="222983" y="386914"/>
                    <a:pt x="225173" y="389866"/>
                    <a:pt x="226411" y="392438"/>
                  </a:cubicBezTo>
                  <a:cubicBezTo>
                    <a:pt x="227650" y="395010"/>
                    <a:pt x="240223" y="394819"/>
                    <a:pt x="239080" y="393962"/>
                  </a:cubicBezTo>
                  <a:cubicBezTo>
                    <a:pt x="237937" y="393105"/>
                    <a:pt x="234412" y="390819"/>
                    <a:pt x="233460" y="390628"/>
                  </a:cubicBezTo>
                  <a:cubicBezTo>
                    <a:pt x="232412" y="390438"/>
                    <a:pt x="229650" y="389009"/>
                    <a:pt x="231745" y="388819"/>
                  </a:cubicBezTo>
                  <a:cubicBezTo>
                    <a:pt x="233841" y="388628"/>
                    <a:pt x="239366" y="387295"/>
                    <a:pt x="239556" y="386247"/>
                  </a:cubicBezTo>
                  <a:cubicBezTo>
                    <a:pt x="239746" y="385294"/>
                    <a:pt x="242414" y="383104"/>
                    <a:pt x="244795" y="385009"/>
                  </a:cubicBezTo>
                  <a:lnTo>
                    <a:pt x="244604" y="385199"/>
                  </a:lnTo>
                  <a:lnTo>
                    <a:pt x="237841" y="391962"/>
                  </a:lnTo>
                  <a:cubicBezTo>
                    <a:pt x="244700" y="395296"/>
                    <a:pt x="250986" y="397010"/>
                    <a:pt x="251843" y="395772"/>
                  </a:cubicBezTo>
                  <a:cubicBezTo>
                    <a:pt x="252700" y="394534"/>
                    <a:pt x="254415" y="391105"/>
                    <a:pt x="253843" y="390724"/>
                  </a:cubicBezTo>
                  <a:lnTo>
                    <a:pt x="252986" y="390724"/>
                  </a:lnTo>
                  <a:lnTo>
                    <a:pt x="251081" y="390247"/>
                  </a:lnTo>
                  <a:cubicBezTo>
                    <a:pt x="248986" y="389866"/>
                    <a:pt x="247748" y="388723"/>
                    <a:pt x="248319" y="387771"/>
                  </a:cubicBezTo>
                  <a:cubicBezTo>
                    <a:pt x="248891" y="386818"/>
                    <a:pt x="251748" y="385675"/>
                    <a:pt x="253462" y="387390"/>
                  </a:cubicBezTo>
                  <a:cubicBezTo>
                    <a:pt x="255082" y="389104"/>
                    <a:pt x="261940" y="389676"/>
                    <a:pt x="260797" y="388247"/>
                  </a:cubicBezTo>
                  <a:cubicBezTo>
                    <a:pt x="259749" y="386818"/>
                    <a:pt x="258701" y="384818"/>
                    <a:pt x="261083" y="387009"/>
                  </a:cubicBezTo>
                  <a:cubicBezTo>
                    <a:pt x="263464" y="389200"/>
                    <a:pt x="271274" y="390247"/>
                    <a:pt x="269083" y="390343"/>
                  </a:cubicBezTo>
                  <a:lnTo>
                    <a:pt x="267274" y="390819"/>
                  </a:lnTo>
                  <a:cubicBezTo>
                    <a:pt x="266416" y="391009"/>
                    <a:pt x="265369" y="392152"/>
                    <a:pt x="265369" y="392819"/>
                  </a:cubicBezTo>
                  <a:cubicBezTo>
                    <a:pt x="265369" y="393486"/>
                    <a:pt x="266893" y="394915"/>
                    <a:pt x="267178" y="394819"/>
                  </a:cubicBezTo>
                  <a:lnTo>
                    <a:pt x="270131" y="394057"/>
                  </a:lnTo>
                  <a:cubicBezTo>
                    <a:pt x="273179" y="392724"/>
                    <a:pt x="277942" y="390819"/>
                    <a:pt x="280799" y="389676"/>
                  </a:cubicBezTo>
                  <a:lnTo>
                    <a:pt x="286466" y="389148"/>
                  </a:lnTo>
                  <a:lnTo>
                    <a:pt x="286609" y="389485"/>
                  </a:lnTo>
                  <a:lnTo>
                    <a:pt x="287070" y="389091"/>
                  </a:lnTo>
                  <a:lnTo>
                    <a:pt x="292039" y="388628"/>
                  </a:lnTo>
                  <a:cubicBezTo>
                    <a:pt x="292991" y="388057"/>
                    <a:pt x="294610" y="386437"/>
                    <a:pt x="292039" y="384818"/>
                  </a:cubicBezTo>
                  <a:lnTo>
                    <a:pt x="291848" y="385009"/>
                  </a:lnTo>
                  <a:lnTo>
                    <a:pt x="287070" y="389091"/>
                  </a:lnTo>
                  <a:lnTo>
                    <a:pt x="286466" y="389148"/>
                  </a:lnTo>
                  <a:lnTo>
                    <a:pt x="283181" y="381389"/>
                  </a:lnTo>
                  <a:lnTo>
                    <a:pt x="285752" y="381294"/>
                  </a:lnTo>
                  <a:cubicBezTo>
                    <a:pt x="288515" y="381199"/>
                    <a:pt x="291467" y="381675"/>
                    <a:pt x="294134" y="382437"/>
                  </a:cubicBezTo>
                  <a:lnTo>
                    <a:pt x="297182" y="383294"/>
                  </a:lnTo>
                  <a:cubicBezTo>
                    <a:pt x="300421" y="384723"/>
                    <a:pt x="304993" y="384818"/>
                    <a:pt x="307279" y="383485"/>
                  </a:cubicBezTo>
                  <a:cubicBezTo>
                    <a:pt x="309565" y="382151"/>
                    <a:pt x="316518" y="379579"/>
                    <a:pt x="316708" y="381199"/>
                  </a:cubicBezTo>
                  <a:lnTo>
                    <a:pt x="316899" y="381199"/>
                  </a:lnTo>
                  <a:cubicBezTo>
                    <a:pt x="319280" y="381199"/>
                    <a:pt x="321852" y="380437"/>
                    <a:pt x="323948" y="381008"/>
                  </a:cubicBezTo>
                  <a:lnTo>
                    <a:pt x="325567" y="381484"/>
                  </a:lnTo>
                  <a:cubicBezTo>
                    <a:pt x="327567" y="382818"/>
                    <a:pt x="329282" y="382818"/>
                    <a:pt x="329472" y="381580"/>
                  </a:cubicBezTo>
                  <a:cubicBezTo>
                    <a:pt x="329662" y="380341"/>
                    <a:pt x="330806" y="376627"/>
                    <a:pt x="331663" y="376627"/>
                  </a:cubicBezTo>
                  <a:lnTo>
                    <a:pt x="332044" y="376912"/>
                  </a:lnTo>
                  <a:cubicBezTo>
                    <a:pt x="335758" y="379865"/>
                    <a:pt x="339664" y="382627"/>
                    <a:pt x="342902" y="385866"/>
                  </a:cubicBezTo>
                  <a:cubicBezTo>
                    <a:pt x="345379" y="388342"/>
                    <a:pt x="348332" y="389104"/>
                    <a:pt x="351856" y="388533"/>
                  </a:cubicBezTo>
                  <a:lnTo>
                    <a:pt x="353189" y="388342"/>
                  </a:lnTo>
                  <a:cubicBezTo>
                    <a:pt x="354523" y="387485"/>
                    <a:pt x="354618" y="385771"/>
                    <a:pt x="353475" y="384437"/>
                  </a:cubicBezTo>
                  <a:lnTo>
                    <a:pt x="352618" y="384532"/>
                  </a:lnTo>
                  <a:lnTo>
                    <a:pt x="347284" y="385009"/>
                  </a:lnTo>
                  <a:cubicBezTo>
                    <a:pt x="343759" y="381580"/>
                    <a:pt x="341664" y="377674"/>
                    <a:pt x="342616" y="376531"/>
                  </a:cubicBezTo>
                  <a:cubicBezTo>
                    <a:pt x="343569" y="375293"/>
                    <a:pt x="347284" y="371674"/>
                    <a:pt x="347569" y="373102"/>
                  </a:cubicBezTo>
                  <a:cubicBezTo>
                    <a:pt x="347855" y="374531"/>
                    <a:pt x="351570" y="378055"/>
                    <a:pt x="355570" y="379198"/>
                  </a:cubicBezTo>
                  <a:lnTo>
                    <a:pt x="359095" y="379770"/>
                  </a:lnTo>
                  <a:cubicBezTo>
                    <a:pt x="363476" y="380437"/>
                    <a:pt x="366715" y="378436"/>
                    <a:pt x="369763" y="376150"/>
                  </a:cubicBezTo>
                  <a:lnTo>
                    <a:pt x="370715" y="375484"/>
                  </a:lnTo>
                  <a:cubicBezTo>
                    <a:pt x="372144" y="375103"/>
                    <a:pt x="374620" y="373864"/>
                    <a:pt x="376049" y="372817"/>
                  </a:cubicBezTo>
                  <a:cubicBezTo>
                    <a:pt x="377573" y="371769"/>
                    <a:pt x="377668" y="376912"/>
                    <a:pt x="376240" y="377865"/>
                  </a:cubicBezTo>
                  <a:lnTo>
                    <a:pt x="374335" y="378151"/>
                  </a:lnTo>
                  <a:lnTo>
                    <a:pt x="373287" y="378341"/>
                  </a:lnTo>
                  <a:cubicBezTo>
                    <a:pt x="372144" y="378817"/>
                    <a:pt x="371001" y="380532"/>
                    <a:pt x="370620" y="382151"/>
                  </a:cubicBezTo>
                  <a:cubicBezTo>
                    <a:pt x="370239" y="383770"/>
                    <a:pt x="372620" y="388628"/>
                    <a:pt x="373954" y="388438"/>
                  </a:cubicBezTo>
                  <a:cubicBezTo>
                    <a:pt x="375287" y="388247"/>
                    <a:pt x="379669" y="386628"/>
                    <a:pt x="381098" y="385294"/>
                  </a:cubicBezTo>
                  <a:cubicBezTo>
                    <a:pt x="382431" y="383866"/>
                    <a:pt x="381859" y="378151"/>
                    <a:pt x="382050" y="377103"/>
                  </a:cubicBezTo>
                  <a:lnTo>
                    <a:pt x="382717" y="376341"/>
                  </a:lnTo>
                  <a:cubicBezTo>
                    <a:pt x="383002" y="375960"/>
                    <a:pt x="384336" y="375960"/>
                    <a:pt x="385098" y="376150"/>
                  </a:cubicBezTo>
                  <a:cubicBezTo>
                    <a:pt x="385669" y="376246"/>
                    <a:pt x="386527" y="377008"/>
                    <a:pt x="386432" y="377389"/>
                  </a:cubicBezTo>
                  <a:cubicBezTo>
                    <a:pt x="385860" y="379294"/>
                    <a:pt x="384908" y="381103"/>
                    <a:pt x="384336" y="382913"/>
                  </a:cubicBezTo>
                  <a:cubicBezTo>
                    <a:pt x="384241" y="383294"/>
                    <a:pt x="385003" y="384247"/>
                    <a:pt x="385669" y="384437"/>
                  </a:cubicBezTo>
                  <a:lnTo>
                    <a:pt x="388146" y="385294"/>
                  </a:lnTo>
                  <a:cubicBezTo>
                    <a:pt x="391956" y="386342"/>
                    <a:pt x="394337" y="386152"/>
                    <a:pt x="393385" y="384723"/>
                  </a:cubicBezTo>
                  <a:lnTo>
                    <a:pt x="392908" y="384151"/>
                  </a:lnTo>
                  <a:cubicBezTo>
                    <a:pt x="391384" y="382437"/>
                    <a:pt x="391099" y="380913"/>
                    <a:pt x="394051" y="380341"/>
                  </a:cubicBezTo>
                  <a:cubicBezTo>
                    <a:pt x="394909" y="380246"/>
                    <a:pt x="396623" y="381580"/>
                    <a:pt x="397004" y="382532"/>
                  </a:cubicBezTo>
                  <a:lnTo>
                    <a:pt x="397576" y="383675"/>
                  </a:lnTo>
                  <a:cubicBezTo>
                    <a:pt x="397385" y="385104"/>
                    <a:pt x="400433" y="385009"/>
                    <a:pt x="404434" y="383389"/>
                  </a:cubicBezTo>
                  <a:lnTo>
                    <a:pt x="407006" y="381484"/>
                  </a:lnTo>
                  <a:lnTo>
                    <a:pt x="407958" y="380722"/>
                  </a:lnTo>
                  <a:cubicBezTo>
                    <a:pt x="407386" y="378532"/>
                    <a:pt x="405958" y="376722"/>
                    <a:pt x="404815" y="376912"/>
                  </a:cubicBezTo>
                  <a:cubicBezTo>
                    <a:pt x="403672" y="377008"/>
                    <a:pt x="399766" y="376055"/>
                    <a:pt x="399766" y="374245"/>
                  </a:cubicBezTo>
                  <a:cubicBezTo>
                    <a:pt x="399766" y="372531"/>
                    <a:pt x="400909" y="368054"/>
                    <a:pt x="402338" y="368435"/>
                  </a:cubicBezTo>
                  <a:lnTo>
                    <a:pt x="402719" y="369197"/>
                  </a:lnTo>
                  <a:lnTo>
                    <a:pt x="405291" y="373864"/>
                  </a:lnTo>
                  <a:cubicBezTo>
                    <a:pt x="410720" y="373483"/>
                    <a:pt x="414530" y="372721"/>
                    <a:pt x="413864" y="372150"/>
                  </a:cubicBezTo>
                  <a:lnTo>
                    <a:pt x="413578" y="371578"/>
                  </a:lnTo>
                  <a:cubicBezTo>
                    <a:pt x="412149" y="369197"/>
                    <a:pt x="415102" y="369578"/>
                    <a:pt x="415864" y="369864"/>
                  </a:cubicBezTo>
                  <a:lnTo>
                    <a:pt x="420055" y="371197"/>
                  </a:lnTo>
                  <a:cubicBezTo>
                    <a:pt x="425293" y="373293"/>
                    <a:pt x="426627" y="376246"/>
                    <a:pt x="423008" y="377770"/>
                  </a:cubicBezTo>
                  <a:lnTo>
                    <a:pt x="420626" y="379008"/>
                  </a:lnTo>
                  <a:cubicBezTo>
                    <a:pt x="420150" y="379198"/>
                    <a:pt x="420150" y="380341"/>
                    <a:pt x="420341" y="380913"/>
                  </a:cubicBezTo>
                  <a:cubicBezTo>
                    <a:pt x="420531" y="381484"/>
                    <a:pt x="421483" y="382342"/>
                    <a:pt x="421865" y="382246"/>
                  </a:cubicBezTo>
                  <a:cubicBezTo>
                    <a:pt x="424150" y="381675"/>
                    <a:pt x="426436" y="381103"/>
                    <a:pt x="428437" y="380151"/>
                  </a:cubicBezTo>
                  <a:cubicBezTo>
                    <a:pt x="429484" y="379579"/>
                    <a:pt x="430056" y="378246"/>
                    <a:pt x="430532" y="377103"/>
                  </a:cubicBezTo>
                  <a:lnTo>
                    <a:pt x="431770" y="374722"/>
                  </a:lnTo>
                  <a:cubicBezTo>
                    <a:pt x="433104" y="371864"/>
                    <a:pt x="435581" y="369673"/>
                    <a:pt x="437200" y="369769"/>
                  </a:cubicBezTo>
                  <a:cubicBezTo>
                    <a:pt x="438914" y="369864"/>
                    <a:pt x="443296" y="370340"/>
                    <a:pt x="443296" y="370531"/>
                  </a:cubicBezTo>
                  <a:cubicBezTo>
                    <a:pt x="443296" y="370721"/>
                    <a:pt x="442153" y="371388"/>
                    <a:pt x="440724" y="371674"/>
                  </a:cubicBezTo>
                  <a:cubicBezTo>
                    <a:pt x="439295" y="371959"/>
                    <a:pt x="436247" y="375103"/>
                    <a:pt x="437962" y="377960"/>
                  </a:cubicBezTo>
                  <a:lnTo>
                    <a:pt x="439581" y="380151"/>
                  </a:lnTo>
                  <a:lnTo>
                    <a:pt x="440152" y="381008"/>
                  </a:lnTo>
                  <a:cubicBezTo>
                    <a:pt x="441295" y="381675"/>
                    <a:pt x="443010" y="381484"/>
                    <a:pt x="444058" y="380722"/>
                  </a:cubicBezTo>
                  <a:lnTo>
                    <a:pt x="445010" y="380056"/>
                  </a:lnTo>
                  <a:lnTo>
                    <a:pt x="445772" y="379484"/>
                  </a:lnTo>
                  <a:cubicBezTo>
                    <a:pt x="446629" y="378913"/>
                    <a:pt x="448344" y="380151"/>
                    <a:pt x="449582" y="382246"/>
                  </a:cubicBezTo>
                  <a:lnTo>
                    <a:pt x="450630" y="382246"/>
                  </a:lnTo>
                  <a:cubicBezTo>
                    <a:pt x="452821" y="382246"/>
                    <a:pt x="455488" y="381484"/>
                    <a:pt x="457107" y="380246"/>
                  </a:cubicBezTo>
                  <a:lnTo>
                    <a:pt x="458345" y="379389"/>
                  </a:lnTo>
                  <a:cubicBezTo>
                    <a:pt x="458631" y="377484"/>
                    <a:pt x="459107" y="374722"/>
                    <a:pt x="459583" y="373293"/>
                  </a:cubicBezTo>
                  <a:cubicBezTo>
                    <a:pt x="459965" y="371864"/>
                    <a:pt x="467870" y="366054"/>
                    <a:pt x="467680" y="366530"/>
                  </a:cubicBezTo>
                  <a:cubicBezTo>
                    <a:pt x="467489" y="367006"/>
                    <a:pt x="464727" y="371674"/>
                    <a:pt x="465108" y="373579"/>
                  </a:cubicBezTo>
                  <a:cubicBezTo>
                    <a:pt x="465489" y="375484"/>
                    <a:pt x="471680" y="379675"/>
                    <a:pt x="476538" y="379198"/>
                  </a:cubicBezTo>
                  <a:lnTo>
                    <a:pt x="480919" y="382246"/>
                  </a:lnTo>
                  <a:lnTo>
                    <a:pt x="483206" y="383770"/>
                  </a:lnTo>
                  <a:cubicBezTo>
                    <a:pt x="482729" y="381484"/>
                    <a:pt x="482539" y="376817"/>
                    <a:pt x="482825" y="373388"/>
                  </a:cubicBezTo>
                  <a:lnTo>
                    <a:pt x="487682" y="374245"/>
                  </a:lnTo>
                  <a:cubicBezTo>
                    <a:pt x="492445" y="375103"/>
                    <a:pt x="486539" y="376436"/>
                    <a:pt x="487396" y="377293"/>
                  </a:cubicBezTo>
                  <a:cubicBezTo>
                    <a:pt x="487968" y="377960"/>
                    <a:pt x="490254" y="378436"/>
                    <a:pt x="490540" y="378151"/>
                  </a:cubicBezTo>
                  <a:lnTo>
                    <a:pt x="491778" y="377008"/>
                  </a:lnTo>
                  <a:cubicBezTo>
                    <a:pt x="492921" y="375103"/>
                    <a:pt x="495302" y="374531"/>
                    <a:pt x="497017" y="375579"/>
                  </a:cubicBezTo>
                  <a:lnTo>
                    <a:pt x="498826" y="376055"/>
                  </a:lnTo>
                  <a:lnTo>
                    <a:pt x="504446" y="377674"/>
                  </a:lnTo>
                  <a:cubicBezTo>
                    <a:pt x="510542" y="376246"/>
                    <a:pt x="522163" y="373960"/>
                    <a:pt x="530259" y="372626"/>
                  </a:cubicBezTo>
                  <a:lnTo>
                    <a:pt x="530926" y="373388"/>
                  </a:lnTo>
                  <a:lnTo>
                    <a:pt x="532450" y="375103"/>
                  </a:lnTo>
                  <a:cubicBezTo>
                    <a:pt x="534450" y="375007"/>
                    <a:pt x="537212" y="375484"/>
                    <a:pt x="538641" y="376246"/>
                  </a:cubicBezTo>
                  <a:lnTo>
                    <a:pt x="538832" y="376055"/>
                  </a:lnTo>
                  <a:cubicBezTo>
                    <a:pt x="541117" y="374150"/>
                    <a:pt x="544737" y="376246"/>
                    <a:pt x="546261" y="374817"/>
                  </a:cubicBezTo>
                  <a:lnTo>
                    <a:pt x="547785" y="373388"/>
                  </a:lnTo>
                  <a:cubicBezTo>
                    <a:pt x="548547" y="371007"/>
                    <a:pt x="550261" y="367768"/>
                    <a:pt x="551690" y="366340"/>
                  </a:cubicBezTo>
                  <a:lnTo>
                    <a:pt x="553405" y="365863"/>
                  </a:lnTo>
                  <a:lnTo>
                    <a:pt x="554357" y="365578"/>
                  </a:lnTo>
                  <a:cubicBezTo>
                    <a:pt x="555976" y="366721"/>
                    <a:pt x="558262" y="368626"/>
                    <a:pt x="559406" y="369769"/>
                  </a:cubicBezTo>
                  <a:cubicBezTo>
                    <a:pt x="560549" y="371007"/>
                    <a:pt x="565120" y="374150"/>
                    <a:pt x="565787" y="375007"/>
                  </a:cubicBezTo>
                  <a:cubicBezTo>
                    <a:pt x="566454" y="375865"/>
                    <a:pt x="572169" y="375484"/>
                    <a:pt x="576932" y="372245"/>
                  </a:cubicBezTo>
                  <a:lnTo>
                    <a:pt x="583313" y="375865"/>
                  </a:lnTo>
                  <a:cubicBezTo>
                    <a:pt x="588171" y="378627"/>
                    <a:pt x="586075" y="370245"/>
                    <a:pt x="591124" y="371864"/>
                  </a:cubicBezTo>
                  <a:cubicBezTo>
                    <a:pt x="591219" y="371864"/>
                    <a:pt x="592267" y="370340"/>
                    <a:pt x="592457" y="369388"/>
                  </a:cubicBezTo>
                  <a:cubicBezTo>
                    <a:pt x="592552" y="368911"/>
                    <a:pt x="591505" y="367768"/>
                    <a:pt x="591219" y="367864"/>
                  </a:cubicBezTo>
                  <a:lnTo>
                    <a:pt x="584456" y="368911"/>
                  </a:lnTo>
                  <a:cubicBezTo>
                    <a:pt x="582361" y="364625"/>
                    <a:pt x="580551" y="361006"/>
                    <a:pt x="580456" y="360720"/>
                  </a:cubicBezTo>
                  <a:cubicBezTo>
                    <a:pt x="580360" y="360434"/>
                    <a:pt x="581408" y="359577"/>
                    <a:pt x="582837" y="359386"/>
                  </a:cubicBezTo>
                  <a:lnTo>
                    <a:pt x="583885" y="359005"/>
                  </a:lnTo>
                  <a:lnTo>
                    <a:pt x="584837" y="358624"/>
                  </a:lnTo>
                  <a:cubicBezTo>
                    <a:pt x="586933" y="357196"/>
                    <a:pt x="588076" y="357196"/>
                    <a:pt x="587409" y="358624"/>
                  </a:cubicBezTo>
                  <a:cubicBezTo>
                    <a:pt x="586742" y="360053"/>
                    <a:pt x="587314" y="363863"/>
                    <a:pt x="590076" y="364149"/>
                  </a:cubicBezTo>
                  <a:cubicBezTo>
                    <a:pt x="592838" y="364530"/>
                    <a:pt x="602459" y="363101"/>
                    <a:pt x="606935" y="362815"/>
                  </a:cubicBezTo>
                  <a:cubicBezTo>
                    <a:pt x="611412" y="362625"/>
                    <a:pt x="621890" y="362434"/>
                    <a:pt x="621223" y="363482"/>
                  </a:cubicBezTo>
                  <a:cubicBezTo>
                    <a:pt x="620461" y="364530"/>
                    <a:pt x="615412" y="366244"/>
                    <a:pt x="612079" y="365959"/>
                  </a:cubicBezTo>
                  <a:lnTo>
                    <a:pt x="610555" y="367102"/>
                  </a:lnTo>
                  <a:lnTo>
                    <a:pt x="607221" y="369483"/>
                  </a:lnTo>
                  <a:cubicBezTo>
                    <a:pt x="604459" y="368054"/>
                    <a:pt x="602840" y="368816"/>
                    <a:pt x="603697" y="371197"/>
                  </a:cubicBezTo>
                  <a:lnTo>
                    <a:pt x="605411" y="372721"/>
                  </a:lnTo>
                  <a:cubicBezTo>
                    <a:pt x="607126" y="374245"/>
                    <a:pt x="611317" y="376055"/>
                    <a:pt x="612174" y="375484"/>
                  </a:cubicBezTo>
                  <a:cubicBezTo>
                    <a:pt x="616556" y="372531"/>
                    <a:pt x="621318" y="374912"/>
                    <a:pt x="625700" y="373960"/>
                  </a:cubicBezTo>
                  <a:cubicBezTo>
                    <a:pt x="626842" y="373674"/>
                    <a:pt x="627604" y="372340"/>
                    <a:pt x="628652" y="371674"/>
                  </a:cubicBezTo>
                  <a:cubicBezTo>
                    <a:pt x="630271" y="370531"/>
                    <a:pt x="632939" y="369673"/>
                    <a:pt x="633605" y="368245"/>
                  </a:cubicBezTo>
                  <a:lnTo>
                    <a:pt x="634558" y="366149"/>
                  </a:lnTo>
                  <a:cubicBezTo>
                    <a:pt x="634367" y="363577"/>
                    <a:pt x="637701" y="361387"/>
                    <a:pt x="641987" y="361387"/>
                  </a:cubicBezTo>
                  <a:lnTo>
                    <a:pt x="645416" y="361482"/>
                  </a:lnTo>
                  <a:lnTo>
                    <a:pt x="645702" y="361482"/>
                  </a:lnTo>
                  <a:cubicBezTo>
                    <a:pt x="646178" y="362625"/>
                    <a:pt x="645131" y="363673"/>
                    <a:pt x="643225" y="363673"/>
                  </a:cubicBezTo>
                  <a:cubicBezTo>
                    <a:pt x="641320" y="363673"/>
                    <a:pt x="636749" y="364625"/>
                    <a:pt x="636749" y="365673"/>
                  </a:cubicBezTo>
                  <a:cubicBezTo>
                    <a:pt x="636749" y="366816"/>
                    <a:pt x="640654" y="371197"/>
                    <a:pt x="645511" y="371864"/>
                  </a:cubicBezTo>
                  <a:cubicBezTo>
                    <a:pt x="650369" y="372531"/>
                    <a:pt x="665228" y="372150"/>
                    <a:pt x="667705" y="374722"/>
                  </a:cubicBezTo>
                  <a:lnTo>
                    <a:pt x="669705" y="370245"/>
                  </a:lnTo>
                  <a:cubicBezTo>
                    <a:pt x="670753" y="367864"/>
                    <a:pt x="667705" y="366244"/>
                    <a:pt x="664561" y="365482"/>
                  </a:cubicBezTo>
                  <a:cubicBezTo>
                    <a:pt x="663037" y="365101"/>
                    <a:pt x="661704" y="364149"/>
                    <a:pt x="660656" y="363101"/>
                  </a:cubicBezTo>
                  <a:lnTo>
                    <a:pt x="659990" y="362434"/>
                  </a:lnTo>
                  <a:cubicBezTo>
                    <a:pt x="659799" y="361291"/>
                    <a:pt x="661037" y="359958"/>
                    <a:pt x="662657" y="359577"/>
                  </a:cubicBezTo>
                  <a:lnTo>
                    <a:pt x="664085" y="359672"/>
                  </a:lnTo>
                  <a:lnTo>
                    <a:pt x="665228" y="359767"/>
                  </a:lnTo>
                  <a:cubicBezTo>
                    <a:pt x="666371" y="359863"/>
                    <a:pt x="668371" y="359386"/>
                    <a:pt x="669610" y="358815"/>
                  </a:cubicBezTo>
                  <a:cubicBezTo>
                    <a:pt x="670943" y="358243"/>
                    <a:pt x="674372" y="358339"/>
                    <a:pt x="673229" y="359577"/>
                  </a:cubicBezTo>
                  <a:cubicBezTo>
                    <a:pt x="672086" y="360815"/>
                    <a:pt x="670372" y="365292"/>
                    <a:pt x="672086" y="366435"/>
                  </a:cubicBezTo>
                  <a:lnTo>
                    <a:pt x="673515" y="367197"/>
                  </a:lnTo>
                  <a:lnTo>
                    <a:pt x="675134" y="368149"/>
                  </a:lnTo>
                  <a:cubicBezTo>
                    <a:pt x="677134" y="369007"/>
                    <a:pt x="679230" y="367959"/>
                    <a:pt x="679992" y="365768"/>
                  </a:cubicBezTo>
                  <a:lnTo>
                    <a:pt x="679516" y="363958"/>
                  </a:lnTo>
                  <a:cubicBezTo>
                    <a:pt x="679230" y="362815"/>
                    <a:pt x="677325" y="362149"/>
                    <a:pt x="679420" y="360910"/>
                  </a:cubicBezTo>
                  <a:lnTo>
                    <a:pt x="680278" y="360434"/>
                  </a:lnTo>
                  <a:cubicBezTo>
                    <a:pt x="681325" y="359672"/>
                    <a:pt x="682468" y="360053"/>
                    <a:pt x="682659" y="361196"/>
                  </a:cubicBezTo>
                  <a:cubicBezTo>
                    <a:pt x="682850" y="362434"/>
                    <a:pt x="686659" y="365387"/>
                    <a:pt x="690374" y="364625"/>
                  </a:cubicBezTo>
                  <a:lnTo>
                    <a:pt x="693517" y="364054"/>
                  </a:lnTo>
                  <a:lnTo>
                    <a:pt x="695518" y="363673"/>
                  </a:lnTo>
                  <a:cubicBezTo>
                    <a:pt x="697613" y="363482"/>
                    <a:pt x="701042" y="363101"/>
                    <a:pt x="703138" y="362815"/>
                  </a:cubicBezTo>
                  <a:cubicBezTo>
                    <a:pt x="705138" y="362530"/>
                    <a:pt x="710282" y="363101"/>
                    <a:pt x="711139" y="364911"/>
                  </a:cubicBezTo>
                  <a:cubicBezTo>
                    <a:pt x="711901" y="366816"/>
                    <a:pt x="715901" y="371674"/>
                    <a:pt x="717140" y="371388"/>
                  </a:cubicBezTo>
                  <a:cubicBezTo>
                    <a:pt x="718378" y="371102"/>
                    <a:pt x="721902" y="369388"/>
                    <a:pt x="722474" y="368340"/>
                  </a:cubicBezTo>
                  <a:cubicBezTo>
                    <a:pt x="723140" y="367292"/>
                    <a:pt x="721807" y="363101"/>
                    <a:pt x="718949" y="361577"/>
                  </a:cubicBezTo>
                  <a:cubicBezTo>
                    <a:pt x="716092" y="360053"/>
                    <a:pt x="718664" y="353576"/>
                    <a:pt x="720378" y="354624"/>
                  </a:cubicBezTo>
                  <a:cubicBezTo>
                    <a:pt x="722092" y="355672"/>
                    <a:pt x="726093" y="358243"/>
                    <a:pt x="726474" y="357577"/>
                  </a:cubicBezTo>
                  <a:lnTo>
                    <a:pt x="726855" y="357005"/>
                  </a:lnTo>
                  <a:lnTo>
                    <a:pt x="727236" y="356338"/>
                  </a:lnTo>
                  <a:cubicBezTo>
                    <a:pt x="727617" y="355576"/>
                    <a:pt x="727998" y="355957"/>
                    <a:pt x="728093" y="357196"/>
                  </a:cubicBezTo>
                  <a:cubicBezTo>
                    <a:pt x="728093" y="358434"/>
                    <a:pt x="727712" y="362053"/>
                    <a:pt x="727712" y="362720"/>
                  </a:cubicBezTo>
                  <a:cubicBezTo>
                    <a:pt x="727808" y="363387"/>
                    <a:pt x="729046" y="365101"/>
                    <a:pt x="730475" y="365006"/>
                  </a:cubicBezTo>
                  <a:lnTo>
                    <a:pt x="731427" y="364530"/>
                  </a:lnTo>
                  <a:cubicBezTo>
                    <a:pt x="732475" y="364054"/>
                    <a:pt x="733237" y="363101"/>
                    <a:pt x="734189" y="362339"/>
                  </a:cubicBezTo>
                  <a:cubicBezTo>
                    <a:pt x="737142" y="360053"/>
                    <a:pt x="739333" y="359767"/>
                    <a:pt x="739809" y="363768"/>
                  </a:cubicBezTo>
                  <a:cubicBezTo>
                    <a:pt x="739809" y="363958"/>
                    <a:pt x="741428" y="364149"/>
                    <a:pt x="742190" y="364149"/>
                  </a:cubicBezTo>
                  <a:lnTo>
                    <a:pt x="745905" y="363958"/>
                  </a:lnTo>
                  <a:cubicBezTo>
                    <a:pt x="748191" y="361482"/>
                    <a:pt x="749810" y="360625"/>
                    <a:pt x="749525" y="362053"/>
                  </a:cubicBezTo>
                  <a:cubicBezTo>
                    <a:pt x="749239" y="363482"/>
                    <a:pt x="749429" y="367673"/>
                    <a:pt x="751144" y="366625"/>
                  </a:cubicBezTo>
                  <a:cubicBezTo>
                    <a:pt x="752858" y="365578"/>
                    <a:pt x="756954" y="363863"/>
                    <a:pt x="757240" y="364530"/>
                  </a:cubicBezTo>
                  <a:lnTo>
                    <a:pt x="757716" y="365006"/>
                  </a:lnTo>
                  <a:cubicBezTo>
                    <a:pt x="760764" y="368054"/>
                    <a:pt x="765908" y="370150"/>
                    <a:pt x="767146" y="368721"/>
                  </a:cubicBezTo>
                  <a:cubicBezTo>
                    <a:pt x="770289" y="365101"/>
                    <a:pt x="764860" y="365863"/>
                    <a:pt x="763431" y="364339"/>
                  </a:cubicBezTo>
                  <a:lnTo>
                    <a:pt x="762098" y="362911"/>
                  </a:lnTo>
                  <a:cubicBezTo>
                    <a:pt x="761717" y="360720"/>
                    <a:pt x="761431" y="356910"/>
                    <a:pt x="761621" y="354529"/>
                  </a:cubicBezTo>
                  <a:lnTo>
                    <a:pt x="763526" y="353005"/>
                  </a:lnTo>
                  <a:cubicBezTo>
                    <a:pt x="764193" y="352528"/>
                    <a:pt x="766098" y="352433"/>
                    <a:pt x="766860" y="352814"/>
                  </a:cubicBezTo>
                  <a:cubicBezTo>
                    <a:pt x="767622" y="353290"/>
                    <a:pt x="768098" y="354719"/>
                    <a:pt x="767812" y="355481"/>
                  </a:cubicBezTo>
                  <a:lnTo>
                    <a:pt x="767336" y="357577"/>
                  </a:lnTo>
                  <a:cubicBezTo>
                    <a:pt x="766384" y="359101"/>
                    <a:pt x="767241" y="360910"/>
                    <a:pt x="769146" y="361672"/>
                  </a:cubicBezTo>
                  <a:lnTo>
                    <a:pt x="770670" y="362625"/>
                  </a:lnTo>
                  <a:cubicBezTo>
                    <a:pt x="772861" y="364054"/>
                    <a:pt x="774099" y="363006"/>
                    <a:pt x="776099" y="362244"/>
                  </a:cubicBezTo>
                  <a:lnTo>
                    <a:pt x="778004" y="361482"/>
                  </a:lnTo>
                  <a:cubicBezTo>
                    <a:pt x="780767" y="361863"/>
                    <a:pt x="784291" y="363577"/>
                    <a:pt x="785815" y="365292"/>
                  </a:cubicBezTo>
                  <a:cubicBezTo>
                    <a:pt x="787339" y="367102"/>
                    <a:pt x="786386" y="373102"/>
                    <a:pt x="783529" y="373579"/>
                  </a:cubicBezTo>
                  <a:lnTo>
                    <a:pt x="780671" y="370626"/>
                  </a:lnTo>
                  <a:cubicBezTo>
                    <a:pt x="776766" y="366530"/>
                    <a:pt x="776004" y="366625"/>
                    <a:pt x="770003" y="371007"/>
                  </a:cubicBezTo>
                  <a:cubicBezTo>
                    <a:pt x="768860" y="371864"/>
                    <a:pt x="766955" y="371864"/>
                    <a:pt x="765717" y="372531"/>
                  </a:cubicBezTo>
                  <a:lnTo>
                    <a:pt x="762574" y="374341"/>
                  </a:lnTo>
                  <a:cubicBezTo>
                    <a:pt x="763050" y="377198"/>
                    <a:pt x="766955" y="378436"/>
                    <a:pt x="771337" y="377103"/>
                  </a:cubicBezTo>
                  <a:lnTo>
                    <a:pt x="775337" y="375865"/>
                  </a:lnTo>
                  <a:lnTo>
                    <a:pt x="786767" y="379579"/>
                  </a:lnTo>
                  <a:lnTo>
                    <a:pt x="788196" y="379389"/>
                  </a:lnTo>
                  <a:cubicBezTo>
                    <a:pt x="789720" y="379198"/>
                    <a:pt x="795244" y="376531"/>
                    <a:pt x="800388" y="373674"/>
                  </a:cubicBezTo>
                  <a:lnTo>
                    <a:pt x="806293" y="373769"/>
                  </a:lnTo>
                  <a:lnTo>
                    <a:pt x="812390" y="373960"/>
                  </a:lnTo>
                  <a:cubicBezTo>
                    <a:pt x="814580" y="373007"/>
                    <a:pt x="815533" y="371483"/>
                    <a:pt x="814580" y="370626"/>
                  </a:cubicBezTo>
                  <a:lnTo>
                    <a:pt x="813533" y="370054"/>
                  </a:lnTo>
                  <a:cubicBezTo>
                    <a:pt x="812961" y="369673"/>
                    <a:pt x="811913" y="369483"/>
                    <a:pt x="811246" y="369578"/>
                  </a:cubicBezTo>
                  <a:lnTo>
                    <a:pt x="801912" y="370816"/>
                  </a:lnTo>
                  <a:cubicBezTo>
                    <a:pt x="798769" y="367578"/>
                    <a:pt x="795530" y="364530"/>
                    <a:pt x="794673" y="363958"/>
                  </a:cubicBezTo>
                  <a:cubicBezTo>
                    <a:pt x="793816" y="363482"/>
                    <a:pt x="793149" y="360720"/>
                    <a:pt x="796102" y="359482"/>
                  </a:cubicBezTo>
                  <a:cubicBezTo>
                    <a:pt x="798959" y="358243"/>
                    <a:pt x="806770" y="363387"/>
                    <a:pt x="808389" y="363768"/>
                  </a:cubicBezTo>
                  <a:cubicBezTo>
                    <a:pt x="810008" y="364149"/>
                    <a:pt x="813628" y="360529"/>
                    <a:pt x="816104" y="359005"/>
                  </a:cubicBezTo>
                  <a:lnTo>
                    <a:pt x="818200" y="359291"/>
                  </a:lnTo>
                  <a:lnTo>
                    <a:pt x="825248" y="360434"/>
                  </a:lnTo>
                  <a:cubicBezTo>
                    <a:pt x="830868" y="359005"/>
                    <a:pt x="834583" y="356243"/>
                    <a:pt x="833440" y="354338"/>
                  </a:cubicBezTo>
                  <a:cubicBezTo>
                    <a:pt x="832392" y="352433"/>
                    <a:pt x="832297" y="347575"/>
                    <a:pt x="836011" y="348433"/>
                  </a:cubicBezTo>
                  <a:lnTo>
                    <a:pt x="838393" y="344908"/>
                  </a:lnTo>
                  <a:lnTo>
                    <a:pt x="839155" y="343765"/>
                  </a:lnTo>
                  <a:cubicBezTo>
                    <a:pt x="840107" y="342432"/>
                    <a:pt x="833916" y="343765"/>
                    <a:pt x="825534" y="346813"/>
                  </a:cubicBezTo>
                  <a:lnTo>
                    <a:pt x="820771" y="338241"/>
                  </a:lnTo>
                  <a:cubicBezTo>
                    <a:pt x="820676" y="338050"/>
                    <a:pt x="818104" y="338336"/>
                    <a:pt x="817533" y="338908"/>
                  </a:cubicBezTo>
                  <a:lnTo>
                    <a:pt x="815818" y="340527"/>
                  </a:lnTo>
                  <a:cubicBezTo>
                    <a:pt x="814104" y="342718"/>
                    <a:pt x="812485" y="343575"/>
                    <a:pt x="812199" y="342337"/>
                  </a:cubicBezTo>
                  <a:lnTo>
                    <a:pt x="811913" y="341384"/>
                  </a:lnTo>
                  <a:lnTo>
                    <a:pt x="810484" y="337098"/>
                  </a:lnTo>
                  <a:cubicBezTo>
                    <a:pt x="806579" y="335383"/>
                    <a:pt x="804103" y="335098"/>
                    <a:pt x="805055" y="336526"/>
                  </a:cubicBezTo>
                  <a:cubicBezTo>
                    <a:pt x="806008" y="337860"/>
                    <a:pt x="797626" y="342527"/>
                    <a:pt x="791053" y="342622"/>
                  </a:cubicBezTo>
                  <a:lnTo>
                    <a:pt x="784767" y="342241"/>
                  </a:lnTo>
                  <a:lnTo>
                    <a:pt x="778671" y="341860"/>
                  </a:lnTo>
                  <a:cubicBezTo>
                    <a:pt x="772003" y="341003"/>
                    <a:pt x="762383" y="340813"/>
                    <a:pt x="757335" y="341479"/>
                  </a:cubicBezTo>
                  <a:lnTo>
                    <a:pt x="755716" y="343575"/>
                  </a:lnTo>
                  <a:cubicBezTo>
                    <a:pt x="752668" y="347575"/>
                    <a:pt x="748191" y="347290"/>
                    <a:pt x="744191" y="348909"/>
                  </a:cubicBezTo>
                  <a:lnTo>
                    <a:pt x="739714" y="350623"/>
                  </a:lnTo>
                  <a:cubicBezTo>
                    <a:pt x="738761" y="348623"/>
                    <a:pt x="741524" y="346337"/>
                    <a:pt x="745905" y="345575"/>
                  </a:cubicBezTo>
                  <a:lnTo>
                    <a:pt x="749429" y="344146"/>
                  </a:lnTo>
                  <a:lnTo>
                    <a:pt x="752477" y="342908"/>
                  </a:lnTo>
                  <a:cubicBezTo>
                    <a:pt x="756001" y="340146"/>
                    <a:pt x="756383" y="337765"/>
                    <a:pt x="753430" y="337479"/>
                  </a:cubicBezTo>
                  <a:lnTo>
                    <a:pt x="751620" y="338050"/>
                  </a:lnTo>
                  <a:lnTo>
                    <a:pt x="746762" y="339479"/>
                  </a:lnTo>
                  <a:cubicBezTo>
                    <a:pt x="741619" y="341384"/>
                    <a:pt x="735332" y="343384"/>
                    <a:pt x="732856" y="343861"/>
                  </a:cubicBezTo>
                  <a:cubicBezTo>
                    <a:pt x="730284" y="344337"/>
                    <a:pt x="718949" y="340051"/>
                    <a:pt x="716759" y="339574"/>
                  </a:cubicBezTo>
                  <a:lnTo>
                    <a:pt x="716663" y="342241"/>
                  </a:lnTo>
                  <a:lnTo>
                    <a:pt x="716568" y="343480"/>
                  </a:lnTo>
                  <a:cubicBezTo>
                    <a:pt x="716568" y="345099"/>
                    <a:pt x="714187" y="345861"/>
                    <a:pt x="711329" y="345099"/>
                  </a:cubicBezTo>
                  <a:cubicBezTo>
                    <a:pt x="708376" y="344337"/>
                    <a:pt x="704090" y="351004"/>
                    <a:pt x="703900" y="353290"/>
                  </a:cubicBezTo>
                  <a:lnTo>
                    <a:pt x="703804" y="355386"/>
                  </a:lnTo>
                  <a:cubicBezTo>
                    <a:pt x="703709" y="357005"/>
                    <a:pt x="704281" y="359482"/>
                    <a:pt x="701042" y="358910"/>
                  </a:cubicBezTo>
                  <a:lnTo>
                    <a:pt x="696089" y="358053"/>
                  </a:lnTo>
                  <a:cubicBezTo>
                    <a:pt x="698851" y="356815"/>
                    <a:pt x="701137" y="354529"/>
                    <a:pt x="701137" y="352814"/>
                  </a:cubicBezTo>
                  <a:cubicBezTo>
                    <a:pt x="701137" y="351100"/>
                    <a:pt x="698280" y="347004"/>
                    <a:pt x="694756" y="348814"/>
                  </a:cubicBezTo>
                  <a:lnTo>
                    <a:pt x="694089" y="348337"/>
                  </a:lnTo>
                  <a:cubicBezTo>
                    <a:pt x="689326" y="345099"/>
                    <a:pt x="683040" y="347956"/>
                    <a:pt x="678659" y="345575"/>
                  </a:cubicBezTo>
                  <a:lnTo>
                    <a:pt x="675039" y="343670"/>
                  </a:lnTo>
                  <a:cubicBezTo>
                    <a:pt x="675229" y="345480"/>
                    <a:pt x="673991" y="347956"/>
                    <a:pt x="672277" y="349195"/>
                  </a:cubicBezTo>
                  <a:lnTo>
                    <a:pt x="670372" y="346623"/>
                  </a:lnTo>
                  <a:cubicBezTo>
                    <a:pt x="669610" y="345670"/>
                    <a:pt x="670181" y="343575"/>
                    <a:pt x="667800" y="345385"/>
                  </a:cubicBezTo>
                  <a:cubicBezTo>
                    <a:pt x="666943" y="346051"/>
                    <a:pt x="666181" y="347385"/>
                    <a:pt x="666276" y="348242"/>
                  </a:cubicBezTo>
                  <a:lnTo>
                    <a:pt x="666371" y="349385"/>
                  </a:lnTo>
                  <a:cubicBezTo>
                    <a:pt x="667419" y="350814"/>
                    <a:pt x="665800" y="352433"/>
                    <a:pt x="662752" y="353005"/>
                  </a:cubicBezTo>
                  <a:cubicBezTo>
                    <a:pt x="659704" y="353576"/>
                    <a:pt x="654370" y="349004"/>
                    <a:pt x="652846" y="348052"/>
                  </a:cubicBezTo>
                  <a:cubicBezTo>
                    <a:pt x="651417" y="347194"/>
                    <a:pt x="646559" y="346813"/>
                    <a:pt x="644750" y="349671"/>
                  </a:cubicBezTo>
                  <a:lnTo>
                    <a:pt x="636939" y="348433"/>
                  </a:lnTo>
                  <a:cubicBezTo>
                    <a:pt x="635320" y="348147"/>
                    <a:pt x="633510" y="348528"/>
                    <a:pt x="631795" y="348337"/>
                  </a:cubicBezTo>
                  <a:cubicBezTo>
                    <a:pt x="630843" y="348147"/>
                    <a:pt x="629319" y="347480"/>
                    <a:pt x="629128" y="346813"/>
                  </a:cubicBezTo>
                  <a:cubicBezTo>
                    <a:pt x="628652" y="344908"/>
                    <a:pt x="628938" y="343384"/>
                    <a:pt x="625700" y="345575"/>
                  </a:cubicBezTo>
                  <a:cubicBezTo>
                    <a:pt x="624080" y="346623"/>
                    <a:pt x="620842" y="346432"/>
                    <a:pt x="618460" y="346242"/>
                  </a:cubicBezTo>
                  <a:cubicBezTo>
                    <a:pt x="616556" y="346051"/>
                    <a:pt x="614746" y="344242"/>
                    <a:pt x="613126" y="344527"/>
                  </a:cubicBezTo>
                  <a:cubicBezTo>
                    <a:pt x="611888" y="344718"/>
                    <a:pt x="610936" y="348052"/>
                    <a:pt x="610174" y="347956"/>
                  </a:cubicBezTo>
                  <a:lnTo>
                    <a:pt x="603125" y="347385"/>
                  </a:lnTo>
                  <a:cubicBezTo>
                    <a:pt x="599125" y="351576"/>
                    <a:pt x="591124" y="352624"/>
                    <a:pt x="585218" y="349671"/>
                  </a:cubicBezTo>
                  <a:lnTo>
                    <a:pt x="577027" y="350623"/>
                  </a:lnTo>
                  <a:cubicBezTo>
                    <a:pt x="570454" y="351385"/>
                    <a:pt x="569311" y="351195"/>
                    <a:pt x="564263" y="347290"/>
                  </a:cubicBezTo>
                  <a:cubicBezTo>
                    <a:pt x="563501" y="346718"/>
                    <a:pt x="561977" y="346718"/>
                    <a:pt x="560834" y="346432"/>
                  </a:cubicBezTo>
                  <a:cubicBezTo>
                    <a:pt x="560834" y="346432"/>
                    <a:pt x="551785" y="353576"/>
                    <a:pt x="551690" y="353576"/>
                  </a:cubicBezTo>
                  <a:cubicBezTo>
                    <a:pt x="549214" y="355767"/>
                    <a:pt x="547118" y="359101"/>
                    <a:pt x="542737" y="355100"/>
                  </a:cubicBezTo>
                  <a:cubicBezTo>
                    <a:pt x="541975" y="354338"/>
                    <a:pt x="538736" y="354243"/>
                    <a:pt x="537974" y="354910"/>
                  </a:cubicBezTo>
                  <a:lnTo>
                    <a:pt x="533307" y="358910"/>
                  </a:lnTo>
                  <a:cubicBezTo>
                    <a:pt x="531688" y="355672"/>
                    <a:pt x="528640" y="353957"/>
                    <a:pt x="526544" y="355005"/>
                  </a:cubicBezTo>
                  <a:cubicBezTo>
                    <a:pt x="524449" y="356148"/>
                    <a:pt x="520448" y="356910"/>
                    <a:pt x="520543" y="355195"/>
                  </a:cubicBezTo>
                  <a:cubicBezTo>
                    <a:pt x="520639" y="353576"/>
                    <a:pt x="514733" y="356338"/>
                    <a:pt x="514257" y="356624"/>
                  </a:cubicBezTo>
                  <a:cubicBezTo>
                    <a:pt x="513781" y="356815"/>
                    <a:pt x="509399" y="356243"/>
                    <a:pt x="505113" y="355481"/>
                  </a:cubicBezTo>
                  <a:lnTo>
                    <a:pt x="505494" y="360053"/>
                  </a:lnTo>
                  <a:lnTo>
                    <a:pt x="505780" y="363387"/>
                  </a:lnTo>
                  <a:cubicBezTo>
                    <a:pt x="503208" y="363577"/>
                    <a:pt x="500827" y="364625"/>
                    <a:pt x="500541" y="365578"/>
                  </a:cubicBezTo>
                  <a:cubicBezTo>
                    <a:pt x="500255" y="366530"/>
                    <a:pt x="498445" y="368911"/>
                    <a:pt x="497112" y="368340"/>
                  </a:cubicBezTo>
                  <a:cubicBezTo>
                    <a:pt x="495874" y="367768"/>
                    <a:pt x="492254" y="365863"/>
                    <a:pt x="491778" y="365387"/>
                  </a:cubicBezTo>
                  <a:cubicBezTo>
                    <a:pt x="491302" y="364911"/>
                    <a:pt x="491302" y="363387"/>
                    <a:pt x="492731" y="363196"/>
                  </a:cubicBezTo>
                  <a:cubicBezTo>
                    <a:pt x="494159" y="363006"/>
                    <a:pt x="495112" y="361101"/>
                    <a:pt x="491778" y="359577"/>
                  </a:cubicBezTo>
                  <a:cubicBezTo>
                    <a:pt x="488444" y="358053"/>
                    <a:pt x="480443" y="361482"/>
                    <a:pt x="482158" y="363292"/>
                  </a:cubicBezTo>
                  <a:cubicBezTo>
                    <a:pt x="483872" y="365101"/>
                    <a:pt x="488635" y="369483"/>
                    <a:pt x="486634" y="370721"/>
                  </a:cubicBezTo>
                  <a:lnTo>
                    <a:pt x="485301" y="371578"/>
                  </a:lnTo>
                  <a:lnTo>
                    <a:pt x="477659" y="372641"/>
                  </a:lnTo>
                  <a:lnTo>
                    <a:pt x="478062" y="366435"/>
                  </a:lnTo>
                  <a:cubicBezTo>
                    <a:pt x="476443" y="365006"/>
                    <a:pt x="466346" y="362911"/>
                    <a:pt x="464441" y="359958"/>
                  </a:cubicBezTo>
                  <a:lnTo>
                    <a:pt x="464727" y="355195"/>
                  </a:lnTo>
                  <a:lnTo>
                    <a:pt x="464822" y="354433"/>
                  </a:lnTo>
                  <a:cubicBezTo>
                    <a:pt x="465203" y="353576"/>
                    <a:pt x="464632" y="353005"/>
                    <a:pt x="463679" y="353195"/>
                  </a:cubicBezTo>
                  <a:cubicBezTo>
                    <a:pt x="462632" y="353290"/>
                    <a:pt x="460536" y="356053"/>
                    <a:pt x="459393" y="358529"/>
                  </a:cubicBezTo>
                  <a:cubicBezTo>
                    <a:pt x="458250" y="361006"/>
                    <a:pt x="454250" y="365578"/>
                    <a:pt x="453107" y="362625"/>
                  </a:cubicBezTo>
                  <a:lnTo>
                    <a:pt x="448153" y="363006"/>
                  </a:lnTo>
                  <a:cubicBezTo>
                    <a:pt x="443391" y="363387"/>
                    <a:pt x="438533" y="365863"/>
                    <a:pt x="433675" y="363196"/>
                  </a:cubicBezTo>
                  <a:lnTo>
                    <a:pt x="430532" y="361482"/>
                  </a:lnTo>
                  <a:cubicBezTo>
                    <a:pt x="427199" y="362530"/>
                    <a:pt x="421579" y="364149"/>
                    <a:pt x="418054" y="365197"/>
                  </a:cubicBezTo>
                  <a:lnTo>
                    <a:pt x="415197" y="362530"/>
                  </a:lnTo>
                  <a:cubicBezTo>
                    <a:pt x="414721" y="362053"/>
                    <a:pt x="413101" y="361768"/>
                    <a:pt x="412625" y="362053"/>
                  </a:cubicBezTo>
                  <a:lnTo>
                    <a:pt x="408625" y="364435"/>
                  </a:lnTo>
                  <a:cubicBezTo>
                    <a:pt x="403576" y="366054"/>
                    <a:pt x="397290" y="367197"/>
                    <a:pt x="394528" y="366911"/>
                  </a:cubicBezTo>
                  <a:lnTo>
                    <a:pt x="392051" y="366625"/>
                  </a:lnTo>
                  <a:cubicBezTo>
                    <a:pt x="391099" y="366530"/>
                    <a:pt x="389956" y="365959"/>
                    <a:pt x="389384" y="366244"/>
                  </a:cubicBezTo>
                  <a:cubicBezTo>
                    <a:pt x="385098" y="368149"/>
                    <a:pt x="377954" y="369673"/>
                    <a:pt x="374335" y="368911"/>
                  </a:cubicBezTo>
                  <a:lnTo>
                    <a:pt x="373573" y="368816"/>
                  </a:lnTo>
                  <a:cubicBezTo>
                    <a:pt x="372430" y="367673"/>
                    <a:pt x="370525" y="367864"/>
                    <a:pt x="369286" y="369197"/>
                  </a:cubicBezTo>
                  <a:cubicBezTo>
                    <a:pt x="368048" y="370531"/>
                    <a:pt x="363286" y="373388"/>
                    <a:pt x="363286" y="370626"/>
                  </a:cubicBezTo>
                  <a:cubicBezTo>
                    <a:pt x="363286" y="367768"/>
                    <a:pt x="359761" y="362625"/>
                    <a:pt x="355380" y="364435"/>
                  </a:cubicBezTo>
                  <a:lnTo>
                    <a:pt x="352903" y="366911"/>
                  </a:lnTo>
                  <a:lnTo>
                    <a:pt x="350332" y="369578"/>
                  </a:lnTo>
                  <a:cubicBezTo>
                    <a:pt x="348903" y="368054"/>
                    <a:pt x="346808" y="366149"/>
                    <a:pt x="345760" y="365387"/>
                  </a:cubicBezTo>
                  <a:lnTo>
                    <a:pt x="344902" y="365482"/>
                  </a:lnTo>
                  <a:cubicBezTo>
                    <a:pt x="344045" y="365578"/>
                    <a:pt x="342616" y="366721"/>
                    <a:pt x="342712" y="367197"/>
                  </a:cubicBezTo>
                  <a:lnTo>
                    <a:pt x="343474" y="373483"/>
                  </a:lnTo>
                  <a:cubicBezTo>
                    <a:pt x="337378" y="373198"/>
                    <a:pt x="333282" y="372055"/>
                    <a:pt x="334330" y="371102"/>
                  </a:cubicBezTo>
                  <a:cubicBezTo>
                    <a:pt x="335377" y="370150"/>
                    <a:pt x="337283" y="366530"/>
                    <a:pt x="336520" y="365387"/>
                  </a:cubicBezTo>
                  <a:lnTo>
                    <a:pt x="336044" y="365387"/>
                  </a:lnTo>
                  <a:lnTo>
                    <a:pt x="328519" y="365673"/>
                  </a:lnTo>
                  <a:cubicBezTo>
                    <a:pt x="327186" y="370340"/>
                    <a:pt x="325186" y="373198"/>
                    <a:pt x="324138" y="372055"/>
                  </a:cubicBezTo>
                  <a:cubicBezTo>
                    <a:pt x="323090" y="370816"/>
                    <a:pt x="318994" y="368149"/>
                    <a:pt x="316994" y="368435"/>
                  </a:cubicBezTo>
                  <a:cubicBezTo>
                    <a:pt x="315089" y="368721"/>
                    <a:pt x="312232" y="373483"/>
                    <a:pt x="310708" y="373960"/>
                  </a:cubicBezTo>
                  <a:lnTo>
                    <a:pt x="310327" y="373579"/>
                  </a:lnTo>
                  <a:lnTo>
                    <a:pt x="309374" y="372626"/>
                  </a:lnTo>
                  <a:cubicBezTo>
                    <a:pt x="308803" y="371197"/>
                    <a:pt x="307660" y="370435"/>
                    <a:pt x="306612" y="371007"/>
                  </a:cubicBezTo>
                  <a:lnTo>
                    <a:pt x="305659" y="371197"/>
                  </a:lnTo>
                  <a:cubicBezTo>
                    <a:pt x="304040" y="371483"/>
                    <a:pt x="302326" y="371769"/>
                    <a:pt x="300707" y="371578"/>
                  </a:cubicBezTo>
                  <a:lnTo>
                    <a:pt x="296420" y="371483"/>
                  </a:lnTo>
                  <a:cubicBezTo>
                    <a:pt x="291086" y="370912"/>
                    <a:pt x="286419" y="371102"/>
                    <a:pt x="286133" y="372055"/>
                  </a:cubicBezTo>
                  <a:cubicBezTo>
                    <a:pt x="285848" y="373007"/>
                    <a:pt x="284419" y="374531"/>
                    <a:pt x="283752" y="372531"/>
                  </a:cubicBezTo>
                  <a:cubicBezTo>
                    <a:pt x="283085" y="370626"/>
                    <a:pt x="276037" y="370626"/>
                    <a:pt x="275846" y="371674"/>
                  </a:cubicBezTo>
                  <a:cubicBezTo>
                    <a:pt x="275656" y="372721"/>
                    <a:pt x="274132" y="375769"/>
                    <a:pt x="273084" y="376150"/>
                  </a:cubicBezTo>
                  <a:lnTo>
                    <a:pt x="272703" y="375960"/>
                  </a:lnTo>
                  <a:lnTo>
                    <a:pt x="266512" y="371674"/>
                  </a:lnTo>
                  <a:cubicBezTo>
                    <a:pt x="259082" y="373293"/>
                    <a:pt x="252129" y="375198"/>
                    <a:pt x="250986" y="375865"/>
                  </a:cubicBezTo>
                  <a:lnTo>
                    <a:pt x="249271" y="374722"/>
                  </a:lnTo>
                  <a:cubicBezTo>
                    <a:pt x="246509" y="372912"/>
                    <a:pt x="244700" y="373864"/>
                    <a:pt x="244700" y="376817"/>
                  </a:cubicBezTo>
                  <a:cubicBezTo>
                    <a:pt x="244700" y="377484"/>
                    <a:pt x="245081" y="378436"/>
                    <a:pt x="244604" y="378817"/>
                  </a:cubicBezTo>
                  <a:cubicBezTo>
                    <a:pt x="243937" y="379484"/>
                    <a:pt x="242794" y="379960"/>
                    <a:pt x="241747" y="380151"/>
                  </a:cubicBezTo>
                  <a:lnTo>
                    <a:pt x="241175" y="380246"/>
                  </a:lnTo>
                  <a:cubicBezTo>
                    <a:pt x="240413" y="379675"/>
                    <a:pt x="238508" y="377674"/>
                    <a:pt x="236984" y="375579"/>
                  </a:cubicBezTo>
                  <a:cubicBezTo>
                    <a:pt x="235460" y="373579"/>
                    <a:pt x="227650" y="369864"/>
                    <a:pt x="226507" y="370626"/>
                  </a:cubicBezTo>
                  <a:cubicBezTo>
                    <a:pt x="225364" y="371388"/>
                    <a:pt x="222316" y="374245"/>
                    <a:pt x="219839" y="375293"/>
                  </a:cubicBezTo>
                  <a:cubicBezTo>
                    <a:pt x="217363" y="376341"/>
                    <a:pt x="214791" y="381675"/>
                    <a:pt x="213839" y="381389"/>
                  </a:cubicBezTo>
                  <a:lnTo>
                    <a:pt x="213839" y="381199"/>
                  </a:lnTo>
                  <a:cubicBezTo>
                    <a:pt x="214029" y="379103"/>
                    <a:pt x="212981" y="377484"/>
                    <a:pt x="210409" y="378341"/>
                  </a:cubicBezTo>
                  <a:cubicBezTo>
                    <a:pt x="209266" y="378722"/>
                    <a:pt x="209171" y="381103"/>
                    <a:pt x="208600" y="382627"/>
                  </a:cubicBezTo>
                  <a:lnTo>
                    <a:pt x="208314" y="383199"/>
                  </a:lnTo>
                  <a:cubicBezTo>
                    <a:pt x="207838" y="383866"/>
                    <a:pt x="207742" y="382532"/>
                    <a:pt x="208124" y="380246"/>
                  </a:cubicBezTo>
                  <a:cubicBezTo>
                    <a:pt x="208504" y="377960"/>
                    <a:pt x="206314" y="371578"/>
                    <a:pt x="209266" y="369578"/>
                  </a:cubicBezTo>
                  <a:lnTo>
                    <a:pt x="211838" y="367673"/>
                  </a:lnTo>
                  <a:lnTo>
                    <a:pt x="212886" y="366911"/>
                  </a:lnTo>
                  <a:cubicBezTo>
                    <a:pt x="214029" y="365387"/>
                    <a:pt x="211457" y="364339"/>
                    <a:pt x="207171" y="364435"/>
                  </a:cubicBezTo>
                  <a:lnTo>
                    <a:pt x="205171" y="365768"/>
                  </a:lnTo>
                  <a:cubicBezTo>
                    <a:pt x="201837" y="368054"/>
                    <a:pt x="199837" y="368149"/>
                    <a:pt x="196693" y="365768"/>
                  </a:cubicBezTo>
                  <a:cubicBezTo>
                    <a:pt x="195836" y="365101"/>
                    <a:pt x="192026" y="365673"/>
                    <a:pt x="191074" y="366625"/>
                  </a:cubicBezTo>
                  <a:cubicBezTo>
                    <a:pt x="190216" y="367578"/>
                    <a:pt x="190598" y="369959"/>
                    <a:pt x="191455" y="371293"/>
                  </a:cubicBezTo>
                  <a:lnTo>
                    <a:pt x="192407" y="372721"/>
                  </a:lnTo>
                  <a:cubicBezTo>
                    <a:pt x="194217" y="373674"/>
                    <a:pt x="194598" y="375674"/>
                    <a:pt x="193455" y="377103"/>
                  </a:cubicBezTo>
                  <a:cubicBezTo>
                    <a:pt x="192217" y="378532"/>
                    <a:pt x="186692" y="381580"/>
                    <a:pt x="183454" y="381008"/>
                  </a:cubicBezTo>
                  <a:lnTo>
                    <a:pt x="187168" y="377865"/>
                  </a:lnTo>
                  <a:lnTo>
                    <a:pt x="190693" y="374817"/>
                  </a:lnTo>
                  <a:cubicBezTo>
                    <a:pt x="186787" y="373293"/>
                    <a:pt x="183454" y="373579"/>
                    <a:pt x="183263" y="375484"/>
                  </a:cubicBezTo>
                  <a:cubicBezTo>
                    <a:pt x="182977" y="377389"/>
                    <a:pt x="182216" y="380627"/>
                    <a:pt x="182025" y="378627"/>
                  </a:cubicBezTo>
                  <a:cubicBezTo>
                    <a:pt x="181834" y="376627"/>
                    <a:pt x="175167" y="378913"/>
                    <a:pt x="173738" y="377579"/>
                  </a:cubicBezTo>
                  <a:cubicBezTo>
                    <a:pt x="172309" y="376150"/>
                    <a:pt x="167071" y="373293"/>
                    <a:pt x="165737" y="374722"/>
                  </a:cubicBezTo>
                  <a:cubicBezTo>
                    <a:pt x="164404" y="376150"/>
                    <a:pt x="161165" y="378436"/>
                    <a:pt x="161832" y="376436"/>
                  </a:cubicBezTo>
                  <a:cubicBezTo>
                    <a:pt x="162499" y="374436"/>
                    <a:pt x="155069" y="375769"/>
                    <a:pt x="155069" y="377484"/>
                  </a:cubicBezTo>
                  <a:cubicBezTo>
                    <a:pt x="155069" y="379103"/>
                    <a:pt x="151164" y="384437"/>
                    <a:pt x="146401" y="384342"/>
                  </a:cubicBezTo>
                  <a:lnTo>
                    <a:pt x="142306" y="384723"/>
                  </a:lnTo>
                  <a:cubicBezTo>
                    <a:pt x="139543" y="384913"/>
                    <a:pt x="137067" y="386247"/>
                    <a:pt x="134305" y="386723"/>
                  </a:cubicBezTo>
                  <a:cubicBezTo>
                    <a:pt x="130209" y="387390"/>
                    <a:pt x="132495" y="383008"/>
                    <a:pt x="130209" y="382723"/>
                  </a:cubicBezTo>
                  <a:lnTo>
                    <a:pt x="126494" y="382342"/>
                  </a:lnTo>
                  <a:cubicBezTo>
                    <a:pt x="122208" y="383199"/>
                    <a:pt x="119827" y="384151"/>
                    <a:pt x="121160" y="384437"/>
                  </a:cubicBezTo>
                  <a:cubicBezTo>
                    <a:pt x="122494" y="384723"/>
                    <a:pt x="124970" y="387676"/>
                    <a:pt x="123637" y="390438"/>
                  </a:cubicBezTo>
                  <a:lnTo>
                    <a:pt x="120303" y="388914"/>
                  </a:lnTo>
                  <a:cubicBezTo>
                    <a:pt x="116969" y="387390"/>
                    <a:pt x="116112" y="392438"/>
                    <a:pt x="112874" y="389771"/>
                  </a:cubicBezTo>
                  <a:cubicBezTo>
                    <a:pt x="111445" y="388533"/>
                    <a:pt x="108206" y="388914"/>
                    <a:pt x="106111" y="388152"/>
                  </a:cubicBezTo>
                  <a:cubicBezTo>
                    <a:pt x="103539" y="387199"/>
                    <a:pt x="101348" y="385580"/>
                    <a:pt x="98776" y="384818"/>
                  </a:cubicBezTo>
                  <a:lnTo>
                    <a:pt x="97062" y="384342"/>
                  </a:lnTo>
                  <a:cubicBezTo>
                    <a:pt x="93824" y="384723"/>
                    <a:pt x="92299" y="386247"/>
                    <a:pt x="93538" y="387676"/>
                  </a:cubicBezTo>
                  <a:cubicBezTo>
                    <a:pt x="94776" y="389104"/>
                    <a:pt x="97157" y="392724"/>
                    <a:pt x="96491" y="393295"/>
                  </a:cubicBezTo>
                  <a:cubicBezTo>
                    <a:pt x="95824" y="393772"/>
                    <a:pt x="92776" y="395010"/>
                    <a:pt x="92014" y="394153"/>
                  </a:cubicBezTo>
                  <a:cubicBezTo>
                    <a:pt x="91252" y="393295"/>
                    <a:pt x="88490" y="391200"/>
                    <a:pt x="88108" y="392057"/>
                  </a:cubicBezTo>
                  <a:cubicBezTo>
                    <a:pt x="87727" y="392914"/>
                    <a:pt x="84679" y="393105"/>
                    <a:pt x="82203" y="390724"/>
                  </a:cubicBezTo>
                  <a:lnTo>
                    <a:pt x="77536" y="390819"/>
                  </a:lnTo>
                  <a:lnTo>
                    <a:pt x="74678" y="390914"/>
                  </a:lnTo>
                  <a:cubicBezTo>
                    <a:pt x="71916" y="391486"/>
                    <a:pt x="68011" y="392533"/>
                    <a:pt x="65915" y="393295"/>
                  </a:cubicBezTo>
                  <a:lnTo>
                    <a:pt x="65534" y="392914"/>
                  </a:lnTo>
                  <a:cubicBezTo>
                    <a:pt x="62772" y="389962"/>
                    <a:pt x="61343" y="392533"/>
                    <a:pt x="60010" y="393772"/>
                  </a:cubicBezTo>
                  <a:cubicBezTo>
                    <a:pt x="57819" y="395581"/>
                    <a:pt x="56104" y="395962"/>
                    <a:pt x="53628" y="394057"/>
                  </a:cubicBezTo>
                  <a:lnTo>
                    <a:pt x="52866" y="393486"/>
                  </a:lnTo>
                  <a:cubicBezTo>
                    <a:pt x="50961" y="393772"/>
                    <a:pt x="49532" y="394629"/>
                    <a:pt x="49818" y="395486"/>
                  </a:cubicBezTo>
                  <a:cubicBezTo>
                    <a:pt x="50104" y="396248"/>
                    <a:pt x="48389" y="400058"/>
                    <a:pt x="45246" y="401296"/>
                  </a:cubicBezTo>
                  <a:lnTo>
                    <a:pt x="44008" y="397486"/>
                  </a:lnTo>
                  <a:lnTo>
                    <a:pt x="43150" y="394819"/>
                  </a:lnTo>
                  <a:cubicBezTo>
                    <a:pt x="41150" y="395200"/>
                    <a:pt x="36483" y="395486"/>
                    <a:pt x="32959" y="395486"/>
                  </a:cubicBezTo>
                  <a:lnTo>
                    <a:pt x="29816" y="395581"/>
                  </a:lnTo>
                  <a:cubicBezTo>
                    <a:pt x="27053" y="395677"/>
                    <a:pt x="24577" y="392057"/>
                    <a:pt x="21433" y="395296"/>
                  </a:cubicBezTo>
                  <a:lnTo>
                    <a:pt x="20957" y="395772"/>
                  </a:lnTo>
                  <a:cubicBezTo>
                    <a:pt x="18004" y="394534"/>
                    <a:pt x="16099" y="393105"/>
                    <a:pt x="16861" y="392629"/>
                  </a:cubicBezTo>
                  <a:cubicBezTo>
                    <a:pt x="17528" y="392152"/>
                    <a:pt x="22291" y="389866"/>
                    <a:pt x="25434" y="388247"/>
                  </a:cubicBezTo>
                  <a:lnTo>
                    <a:pt x="27625" y="386342"/>
                  </a:lnTo>
                  <a:cubicBezTo>
                    <a:pt x="28673" y="385390"/>
                    <a:pt x="24577" y="383389"/>
                    <a:pt x="28006" y="381961"/>
                  </a:cubicBezTo>
                  <a:cubicBezTo>
                    <a:pt x="30196" y="381103"/>
                    <a:pt x="32006" y="379675"/>
                    <a:pt x="34292" y="379103"/>
                  </a:cubicBezTo>
                  <a:lnTo>
                    <a:pt x="38769" y="378055"/>
                  </a:lnTo>
                  <a:cubicBezTo>
                    <a:pt x="40293" y="374817"/>
                    <a:pt x="42484" y="371864"/>
                    <a:pt x="43532" y="371388"/>
                  </a:cubicBezTo>
                  <a:cubicBezTo>
                    <a:pt x="44579" y="370912"/>
                    <a:pt x="47818" y="371007"/>
                    <a:pt x="48199" y="369388"/>
                  </a:cubicBezTo>
                  <a:cubicBezTo>
                    <a:pt x="48580" y="367864"/>
                    <a:pt x="37626" y="358053"/>
                    <a:pt x="39245" y="358434"/>
                  </a:cubicBezTo>
                  <a:cubicBezTo>
                    <a:pt x="40865" y="358815"/>
                    <a:pt x="45627" y="358243"/>
                    <a:pt x="46389" y="356243"/>
                  </a:cubicBezTo>
                  <a:cubicBezTo>
                    <a:pt x="47151" y="354338"/>
                    <a:pt x="51437" y="350909"/>
                    <a:pt x="53818" y="354243"/>
                  </a:cubicBezTo>
                  <a:lnTo>
                    <a:pt x="53628" y="356529"/>
                  </a:lnTo>
                  <a:lnTo>
                    <a:pt x="53533" y="358339"/>
                  </a:lnTo>
                  <a:cubicBezTo>
                    <a:pt x="50390" y="360625"/>
                    <a:pt x="51628" y="363482"/>
                    <a:pt x="56390" y="364816"/>
                  </a:cubicBezTo>
                  <a:lnTo>
                    <a:pt x="58581" y="367006"/>
                  </a:lnTo>
                  <a:lnTo>
                    <a:pt x="60772" y="369197"/>
                  </a:lnTo>
                  <a:cubicBezTo>
                    <a:pt x="64106" y="370912"/>
                    <a:pt x="66868" y="370816"/>
                    <a:pt x="66868" y="368911"/>
                  </a:cubicBezTo>
                  <a:cubicBezTo>
                    <a:pt x="66868" y="367006"/>
                    <a:pt x="68677" y="362815"/>
                    <a:pt x="70964" y="363768"/>
                  </a:cubicBezTo>
                  <a:lnTo>
                    <a:pt x="71344" y="363482"/>
                  </a:lnTo>
                  <a:lnTo>
                    <a:pt x="73535" y="361768"/>
                  </a:lnTo>
                  <a:cubicBezTo>
                    <a:pt x="74107" y="363196"/>
                    <a:pt x="73059" y="367102"/>
                    <a:pt x="71344" y="370340"/>
                  </a:cubicBezTo>
                  <a:lnTo>
                    <a:pt x="69630" y="373198"/>
                  </a:lnTo>
                  <a:lnTo>
                    <a:pt x="65820" y="379484"/>
                  </a:lnTo>
                  <a:cubicBezTo>
                    <a:pt x="67153" y="383580"/>
                    <a:pt x="69535" y="385009"/>
                    <a:pt x="71154" y="382532"/>
                  </a:cubicBezTo>
                  <a:cubicBezTo>
                    <a:pt x="72773" y="380056"/>
                    <a:pt x="76393" y="371483"/>
                    <a:pt x="79345" y="368721"/>
                  </a:cubicBezTo>
                  <a:lnTo>
                    <a:pt x="80203" y="365197"/>
                  </a:lnTo>
                  <a:cubicBezTo>
                    <a:pt x="80679" y="363196"/>
                    <a:pt x="82203" y="364720"/>
                    <a:pt x="82489" y="366244"/>
                  </a:cubicBezTo>
                  <a:lnTo>
                    <a:pt x="83060" y="369673"/>
                  </a:lnTo>
                  <a:cubicBezTo>
                    <a:pt x="85918" y="368816"/>
                    <a:pt x="89442" y="367006"/>
                    <a:pt x="90966" y="365673"/>
                  </a:cubicBezTo>
                  <a:cubicBezTo>
                    <a:pt x="92395" y="364339"/>
                    <a:pt x="102682" y="365197"/>
                    <a:pt x="108492" y="363958"/>
                  </a:cubicBezTo>
                  <a:lnTo>
                    <a:pt x="113921" y="366054"/>
                  </a:lnTo>
                  <a:cubicBezTo>
                    <a:pt x="115350" y="366625"/>
                    <a:pt x="118398" y="367006"/>
                    <a:pt x="118493" y="364149"/>
                  </a:cubicBezTo>
                  <a:cubicBezTo>
                    <a:pt x="118589" y="362339"/>
                    <a:pt x="122779" y="360434"/>
                    <a:pt x="118303" y="358624"/>
                  </a:cubicBezTo>
                  <a:lnTo>
                    <a:pt x="117350" y="358243"/>
                  </a:lnTo>
                  <a:cubicBezTo>
                    <a:pt x="115541" y="356243"/>
                    <a:pt x="115636" y="355005"/>
                    <a:pt x="117541" y="355481"/>
                  </a:cubicBezTo>
                  <a:cubicBezTo>
                    <a:pt x="119446" y="355957"/>
                    <a:pt x="123446" y="357100"/>
                    <a:pt x="125827" y="357005"/>
                  </a:cubicBezTo>
                  <a:cubicBezTo>
                    <a:pt x="128209" y="356815"/>
                    <a:pt x="133924" y="360815"/>
                    <a:pt x="138972" y="359577"/>
                  </a:cubicBezTo>
                  <a:lnTo>
                    <a:pt x="143830" y="359196"/>
                  </a:lnTo>
                  <a:lnTo>
                    <a:pt x="143830" y="356708"/>
                  </a:lnTo>
                  <a:lnTo>
                    <a:pt x="146306" y="358434"/>
                  </a:lnTo>
                  <a:lnTo>
                    <a:pt x="147735" y="359386"/>
                  </a:lnTo>
                  <a:lnTo>
                    <a:pt x="150021" y="360815"/>
                  </a:lnTo>
                  <a:cubicBezTo>
                    <a:pt x="153069" y="359482"/>
                    <a:pt x="160022" y="357481"/>
                    <a:pt x="165547" y="356338"/>
                  </a:cubicBezTo>
                  <a:lnTo>
                    <a:pt x="160308" y="350909"/>
                  </a:lnTo>
                  <a:cubicBezTo>
                    <a:pt x="160117" y="350719"/>
                    <a:pt x="160689" y="349671"/>
                    <a:pt x="161165" y="349576"/>
                  </a:cubicBezTo>
                  <a:cubicBezTo>
                    <a:pt x="161927" y="349385"/>
                    <a:pt x="163070" y="349290"/>
                    <a:pt x="163642" y="349576"/>
                  </a:cubicBezTo>
                  <a:lnTo>
                    <a:pt x="170690" y="353862"/>
                  </a:lnTo>
                  <a:cubicBezTo>
                    <a:pt x="171738" y="350338"/>
                    <a:pt x="173071" y="347099"/>
                    <a:pt x="173548" y="346718"/>
                  </a:cubicBezTo>
                  <a:cubicBezTo>
                    <a:pt x="174024" y="346337"/>
                    <a:pt x="175358" y="346909"/>
                    <a:pt x="175453" y="348909"/>
                  </a:cubicBezTo>
                  <a:lnTo>
                    <a:pt x="176119" y="349099"/>
                  </a:lnTo>
                  <a:lnTo>
                    <a:pt x="181739" y="350433"/>
                  </a:lnTo>
                  <a:cubicBezTo>
                    <a:pt x="183168" y="354624"/>
                    <a:pt x="184787" y="358339"/>
                    <a:pt x="185264" y="358624"/>
                  </a:cubicBezTo>
                  <a:cubicBezTo>
                    <a:pt x="185740" y="359005"/>
                    <a:pt x="187073" y="358910"/>
                    <a:pt x="188026" y="358243"/>
                  </a:cubicBezTo>
                  <a:cubicBezTo>
                    <a:pt x="188883" y="357577"/>
                    <a:pt x="191645" y="356338"/>
                    <a:pt x="192217" y="357100"/>
                  </a:cubicBezTo>
                  <a:cubicBezTo>
                    <a:pt x="192788" y="357767"/>
                    <a:pt x="196122" y="358339"/>
                    <a:pt x="198313" y="356624"/>
                  </a:cubicBezTo>
                  <a:lnTo>
                    <a:pt x="200789" y="355957"/>
                  </a:lnTo>
                  <a:lnTo>
                    <a:pt x="208790" y="353767"/>
                  </a:lnTo>
                  <a:cubicBezTo>
                    <a:pt x="210219" y="347671"/>
                    <a:pt x="211648" y="342527"/>
                    <a:pt x="211838" y="342241"/>
                  </a:cubicBezTo>
                  <a:cubicBezTo>
                    <a:pt x="212124" y="341956"/>
                    <a:pt x="214219" y="341860"/>
                    <a:pt x="215934" y="342527"/>
                  </a:cubicBezTo>
                  <a:cubicBezTo>
                    <a:pt x="217649" y="343194"/>
                    <a:pt x="215267" y="351195"/>
                    <a:pt x="216886" y="351576"/>
                  </a:cubicBezTo>
                  <a:cubicBezTo>
                    <a:pt x="218506" y="352052"/>
                    <a:pt x="226126" y="351195"/>
                    <a:pt x="230317" y="348909"/>
                  </a:cubicBezTo>
                  <a:lnTo>
                    <a:pt x="234222" y="346623"/>
                  </a:lnTo>
                  <a:cubicBezTo>
                    <a:pt x="234698" y="346337"/>
                    <a:pt x="234603" y="345289"/>
                    <a:pt x="234412" y="344718"/>
                  </a:cubicBezTo>
                  <a:cubicBezTo>
                    <a:pt x="234222" y="344337"/>
                    <a:pt x="233460" y="343670"/>
                    <a:pt x="232889" y="343670"/>
                  </a:cubicBezTo>
                  <a:lnTo>
                    <a:pt x="226983" y="343670"/>
                  </a:lnTo>
                  <a:cubicBezTo>
                    <a:pt x="226888" y="341194"/>
                    <a:pt x="229174" y="339670"/>
                    <a:pt x="232222" y="340241"/>
                  </a:cubicBezTo>
                  <a:cubicBezTo>
                    <a:pt x="235270" y="340813"/>
                    <a:pt x="241651" y="344813"/>
                    <a:pt x="240604" y="345670"/>
                  </a:cubicBezTo>
                  <a:cubicBezTo>
                    <a:pt x="239651" y="346528"/>
                    <a:pt x="241080" y="350242"/>
                    <a:pt x="245461" y="352433"/>
                  </a:cubicBezTo>
                  <a:cubicBezTo>
                    <a:pt x="249843" y="354624"/>
                    <a:pt x="262511" y="349385"/>
                    <a:pt x="261749" y="348337"/>
                  </a:cubicBezTo>
                  <a:lnTo>
                    <a:pt x="261178" y="347194"/>
                  </a:lnTo>
                  <a:lnTo>
                    <a:pt x="260225" y="345385"/>
                  </a:lnTo>
                  <a:cubicBezTo>
                    <a:pt x="262130" y="343194"/>
                    <a:pt x="266893" y="340622"/>
                    <a:pt x="270798" y="339479"/>
                  </a:cubicBezTo>
                  <a:cubicBezTo>
                    <a:pt x="274608" y="338336"/>
                    <a:pt x="285657" y="340336"/>
                    <a:pt x="286514" y="338241"/>
                  </a:cubicBezTo>
                  <a:cubicBezTo>
                    <a:pt x="287371" y="336241"/>
                    <a:pt x="290515" y="330811"/>
                    <a:pt x="291277" y="331859"/>
                  </a:cubicBezTo>
                  <a:cubicBezTo>
                    <a:pt x="291943" y="332907"/>
                    <a:pt x="295563" y="333574"/>
                    <a:pt x="297658" y="330907"/>
                  </a:cubicBezTo>
                  <a:lnTo>
                    <a:pt x="299373" y="329287"/>
                  </a:lnTo>
                  <a:cubicBezTo>
                    <a:pt x="300040" y="328716"/>
                    <a:pt x="302611" y="328525"/>
                    <a:pt x="302611" y="328621"/>
                  </a:cubicBezTo>
                  <a:cubicBezTo>
                    <a:pt x="305564" y="336145"/>
                    <a:pt x="313089" y="331669"/>
                    <a:pt x="318423" y="332621"/>
                  </a:cubicBezTo>
                  <a:cubicBezTo>
                    <a:pt x="319471" y="332812"/>
                    <a:pt x="320804" y="332240"/>
                    <a:pt x="321757" y="331764"/>
                  </a:cubicBezTo>
                  <a:cubicBezTo>
                    <a:pt x="322233" y="331478"/>
                    <a:pt x="322138" y="330430"/>
                    <a:pt x="321947" y="329859"/>
                  </a:cubicBezTo>
                  <a:lnTo>
                    <a:pt x="321757" y="329478"/>
                  </a:lnTo>
                  <a:cubicBezTo>
                    <a:pt x="320995" y="329097"/>
                    <a:pt x="317470" y="328716"/>
                    <a:pt x="314041" y="328525"/>
                  </a:cubicBezTo>
                  <a:lnTo>
                    <a:pt x="310803" y="328430"/>
                  </a:lnTo>
                  <a:cubicBezTo>
                    <a:pt x="308612" y="328335"/>
                    <a:pt x="306421" y="326716"/>
                    <a:pt x="304135" y="326525"/>
                  </a:cubicBezTo>
                  <a:lnTo>
                    <a:pt x="300897" y="326335"/>
                  </a:lnTo>
                  <a:cubicBezTo>
                    <a:pt x="299468" y="324430"/>
                    <a:pt x="297087" y="321763"/>
                    <a:pt x="295468" y="320239"/>
                  </a:cubicBezTo>
                  <a:cubicBezTo>
                    <a:pt x="293849" y="318810"/>
                    <a:pt x="286324" y="321667"/>
                    <a:pt x="284800" y="321763"/>
                  </a:cubicBezTo>
                  <a:cubicBezTo>
                    <a:pt x="283276" y="321953"/>
                    <a:pt x="279847" y="320429"/>
                    <a:pt x="280704" y="318143"/>
                  </a:cubicBezTo>
                  <a:cubicBezTo>
                    <a:pt x="281561" y="315857"/>
                    <a:pt x="281466" y="309571"/>
                    <a:pt x="280133" y="309285"/>
                  </a:cubicBezTo>
                  <a:lnTo>
                    <a:pt x="279751" y="309571"/>
                  </a:lnTo>
                  <a:cubicBezTo>
                    <a:pt x="277370" y="311571"/>
                    <a:pt x="275275" y="315286"/>
                    <a:pt x="272798" y="315476"/>
                  </a:cubicBezTo>
                  <a:lnTo>
                    <a:pt x="268131" y="315857"/>
                  </a:lnTo>
                  <a:cubicBezTo>
                    <a:pt x="265654" y="318334"/>
                    <a:pt x="261749" y="321572"/>
                    <a:pt x="259558" y="323001"/>
                  </a:cubicBezTo>
                  <a:lnTo>
                    <a:pt x="254701" y="318905"/>
                  </a:lnTo>
                  <a:lnTo>
                    <a:pt x="252986" y="317476"/>
                  </a:lnTo>
                  <a:cubicBezTo>
                    <a:pt x="250986" y="315952"/>
                    <a:pt x="248033" y="314428"/>
                    <a:pt x="246414" y="314143"/>
                  </a:cubicBezTo>
                  <a:lnTo>
                    <a:pt x="245081" y="314524"/>
                  </a:lnTo>
                  <a:lnTo>
                    <a:pt x="239080" y="316143"/>
                  </a:lnTo>
                  <a:cubicBezTo>
                    <a:pt x="236984" y="313666"/>
                    <a:pt x="235079" y="311380"/>
                    <a:pt x="234698" y="311095"/>
                  </a:cubicBezTo>
                  <a:cubicBezTo>
                    <a:pt x="234412" y="310809"/>
                    <a:pt x="231841" y="311857"/>
                    <a:pt x="230221" y="314333"/>
                  </a:cubicBezTo>
                  <a:lnTo>
                    <a:pt x="227935" y="315571"/>
                  </a:lnTo>
                  <a:cubicBezTo>
                    <a:pt x="225745" y="316810"/>
                    <a:pt x="222030" y="315286"/>
                    <a:pt x="220125" y="317857"/>
                  </a:cubicBezTo>
                  <a:cubicBezTo>
                    <a:pt x="219839" y="318238"/>
                    <a:pt x="218315" y="318238"/>
                    <a:pt x="217744" y="317953"/>
                  </a:cubicBezTo>
                  <a:cubicBezTo>
                    <a:pt x="215267" y="316905"/>
                    <a:pt x="212981" y="315571"/>
                    <a:pt x="210505" y="314428"/>
                  </a:cubicBezTo>
                  <a:cubicBezTo>
                    <a:pt x="208790" y="313571"/>
                    <a:pt x="207266" y="316810"/>
                    <a:pt x="204790" y="314333"/>
                  </a:cubicBezTo>
                  <a:lnTo>
                    <a:pt x="203361" y="312809"/>
                  </a:lnTo>
                  <a:cubicBezTo>
                    <a:pt x="199932" y="312333"/>
                    <a:pt x="192312" y="310999"/>
                    <a:pt x="186311" y="309952"/>
                  </a:cubicBezTo>
                  <a:lnTo>
                    <a:pt x="181834" y="306332"/>
                  </a:lnTo>
                  <a:lnTo>
                    <a:pt x="179834" y="304713"/>
                  </a:lnTo>
                  <a:cubicBezTo>
                    <a:pt x="175167" y="304999"/>
                    <a:pt x="171452" y="306713"/>
                    <a:pt x="171833" y="308523"/>
                  </a:cubicBezTo>
                  <a:cubicBezTo>
                    <a:pt x="172119" y="310237"/>
                    <a:pt x="167261" y="315476"/>
                    <a:pt x="160784" y="315381"/>
                  </a:cubicBezTo>
                  <a:lnTo>
                    <a:pt x="155069" y="316048"/>
                  </a:lnTo>
                  <a:cubicBezTo>
                    <a:pt x="150307" y="316619"/>
                    <a:pt x="153069" y="311952"/>
                    <a:pt x="149735" y="311761"/>
                  </a:cubicBezTo>
                  <a:cubicBezTo>
                    <a:pt x="146973" y="311571"/>
                    <a:pt x="144116" y="311095"/>
                    <a:pt x="141544" y="310428"/>
                  </a:cubicBezTo>
                  <a:lnTo>
                    <a:pt x="140972" y="310333"/>
                  </a:lnTo>
                  <a:cubicBezTo>
                    <a:pt x="140686" y="308047"/>
                    <a:pt x="139067" y="308523"/>
                    <a:pt x="137258" y="311380"/>
                  </a:cubicBezTo>
                  <a:lnTo>
                    <a:pt x="135733" y="313095"/>
                  </a:lnTo>
                  <a:cubicBezTo>
                    <a:pt x="135257" y="313666"/>
                    <a:pt x="133257" y="314047"/>
                    <a:pt x="132400" y="313666"/>
                  </a:cubicBezTo>
                  <a:cubicBezTo>
                    <a:pt x="131638" y="313285"/>
                    <a:pt x="130781" y="311476"/>
                    <a:pt x="131161" y="311095"/>
                  </a:cubicBezTo>
                  <a:lnTo>
                    <a:pt x="134209" y="308237"/>
                  </a:lnTo>
                  <a:cubicBezTo>
                    <a:pt x="133543" y="304332"/>
                    <a:pt x="132114" y="302046"/>
                    <a:pt x="131066" y="303284"/>
                  </a:cubicBezTo>
                  <a:cubicBezTo>
                    <a:pt x="130018" y="304522"/>
                    <a:pt x="127066" y="307380"/>
                    <a:pt x="126780" y="307285"/>
                  </a:cubicBezTo>
                  <a:cubicBezTo>
                    <a:pt x="126494" y="307189"/>
                    <a:pt x="126113" y="305761"/>
                    <a:pt x="126685" y="304522"/>
                  </a:cubicBezTo>
                  <a:cubicBezTo>
                    <a:pt x="127256" y="303284"/>
                    <a:pt x="126590" y="299569"/>
                    <a:pt x="123637" y="299569"/>
                  </a:cubicBezTo>
                  <a:cubicBezTo>
                    <a:pt x="120684" y="299569"/>
                    <a:pt x="113635" y="300712"/>
                    <a:pt x="113921" y="302236"/>
                  </a:cubicBezTo>
                  <a:cubicBezTo>
                    <a:pt x="114207" y="303665"/>
                    <a:pt x="108968" y="308618"/>
                    <a:pt x="107920" y="309666"/>
                  </a:cubicBezTo>
                  <a:cubicBezTo>
                    <a:pt x="106777" y="310714"/>
                    <a:pt x="103539" y="313000"/>
                    <a:pt x="103158" y="312333"/>
                  </a:cubicBezTo>
                  <a:cubicBezTo>
                    <a:pt x="102777" y="311666"/>
                    <a:pt x="100300" y="311476"/>
                    <a:pt x="98776" y="313666"/>
                  </a:cubicBezTo>
                  <a:cubicBezTo>
                    <a:pt x="97252" y="315857"/>
                    <a:pt x="87061" y="315476"/>
                    <a:pt x="85537" y="314428"/>
                  </a:cubicBezTo>
                  <a:cubicBezTo>
                    <a:pt x="84108" y="313381"/>
                    <a:pt x="80869" y="312428"/>
                    <a:pt x="80489" y="315381"/>
                  </a:cubicBezTo>
                  <a:lnTo>
                    <a:pt x="76107" y="313857"/>
                  </a:lnTo>
                  <a:cubicBezTo>
                    <a:pt x="72964" y="312714"/>
                    <a:pt x="72202" y="310999"/>
                    <a:pt x="74107" y="307856"/>
                  </a:cubicBezTo>
                  <a:cubicBezTo>
                    <a:pt x="75535" y="305475"/>
                    <a:pt x="73154" y="306618"/>
                    <a:pt x="71059" y="306999"/>
                  </a:cubicBezTo>
                  <a:lnTo>
                    <a:pt x="67725" y="307666"/>
                  </a:lnTo>
                  <a:cubicBezTo>
                    <a:pt x="68582" y="305380"/>
                    <a:pt x="71059" y="303475"/>
                    <a:pt x="73154" y="303475"/>
                  </a:cubicBezTo>
                  <a:lnTo>
                    <a:pt x="73916" y="302713"/>
                  </a:lnTo>
                  <a:lnTo>
                    <a:pt x="75250" y="301379"/>
                  </a:lnTo>
                  <a:cubicBezTo>
                    <a:pt x="75726" y="299379"/>
                    <a:pt x="75250" y="296712"/>
                    <a:pt x="74011" y="295474"/>
                  </a:cubicBezTo>
                  <a:lnTo>
                    <a:pt x="73726" y="295664"/>
                  </a:lnTo>
                  <a:lnTo>
                    <a:pt x="64986" y="299691"/>
                  </a:lnTo>
                  <a:lnTo>
                    <a:pt x="66296" y="299665"/>
                  </a:lnTo>
                  <a:cubicBezTo>
                    <a:pt x="67725" y="300998"/>
                    <a:pt x="67534" y="303189"/>
                    <a:pt x="66010" y="304427"/>
                  </a:cubicBezTo>
                  <a:cubicBezTo>
                    <a:pt x="64486" y="305666"/>
                    <a:pt x="59343" y="307475"/>
                    <a:pt x="58105" y="305761"/>
                  </a:cubicBezTo>
                  <a:cubicBezTo>
                    <a:pt x="56771" y="304046"/>
                    <a:pt x="53723" y="299474"/>
                    <a:pt x="54009" y="299284"/>
                  </a:cubicBezTo>
                  <a:cubicBezTo>
                    <a:pt x="54295" y="299093"/>
                    <a:pt x="55724" y="299093"/>
                    <a:pt x="56771" y="299855"/>
                  </a:cubicBezTo>
                  <a:lnTo>
                    <a:pt x="63757" y="299716"/>
                  </a:lnTo>
                  <a:lnTo>
                    <a:pt x="59283" y="292199"/>
                  </a:lnTo>
                  <a:cubicBezTo>
                    <a:pt x="58033" y="290163"/>
                    <a:pt x="57200" y="288901"/>
                    <a:pt x="57057" y="288901"/>
                  </a:cubicBezTo>
                  <a:cubicBezTo>
                    <a:pt x="56866" y="288901"/>
                    <a:pt x="54104" y="290711"/>
                    <a:pt x="52866" y="292997"/>
                  </a:cubicBezTo>
                  <a:cubicBezTo>
                    <a:pt x="51628" y="295283"/>
                    <a:pt x="48580" y="298617"/>
                    <a:pt x="48866" y="295378"/>
                  </a:cubicBezTo>
                  <a:lnTo>
                    <a:pt x="43722" y="295283"/>
                  </a:lnTo>
                  <a:lnTo>
                    <a:pt x="42293" y="295283"/>
                  </a:lnTo>
                  <a:cubicBezTo>
                    <a:pt x="40769" y="296236"/>
                    <a:pt x="38864" y="295759"/>
                    <a:pt x="38102" y="294331"/>
                  </a:cubicBezTo>
                  <a:cubicBezTo>
                    <a:pt x="37340" y="292902"/>
                    <a:pt x="33244" y="291664"/>
                    <a:pt x="31244" y="295855"/>
                  </a:cubicBezTo>
                  <a:lnTo>
                    <a:pt x="29530" y="299093"/>
                  </a:lnTo>
                  <a:cubicBezTo>
                    <a:pt x="29339" y="299379"/>
                    <a:pt x="27910" y="299474"/>
                    <a:pt x="27244" y="299284"/>
                  </a:cubicBezTo>
                  <a:lnTo>
                    <a:pt x="26577" y="299188"/>
                  </a:lnTo>
                  <a:cubicBezTo>
                    <a:pt x="26101" y="298617"/>
                    <a:pt x="25434" y="296902"/>
                    <a:pt x="25243" y="295378"/>
                  </a:cubicBezTo>
                  <a:cubicBezTo>
                    <a:pt x="25053" y="293854"/>
                    <a:pt x="25720" y="289282"/>
                    <a:pt x="28768" y="288235"/>
                  </a:cubicBezTo>
                  <a:cubicBezTo>
                    <a:pt x="31911" y="287187"/>
                    <a:pt x="29434" y="279091"/>
                    <a:pt x="30101" y="278233"/>
                  </a:cubicBezTo>
                  <a:cubicBezTo>
                    <a:pt x="30768" y="277281"/>
                    <a:pt x="32292" y="274614"/>
                    <a:pt x="31911" y="274233"/>
                  </a:cubicBezTo>
                  <a:lnTo>
                    <a:pt x="31625" y="274233"/>
                  </a:lnTo>
                  <a:lnTo>
                    <a:pt x="28291" y="274614"/>
                  </a:lnTo>
                  <a:cubicBezTo>
                    <a:pt x="25243" y="273280"/>
                    <a:pt x="21624" y="270899"/>
                    <a:pt x="20100" y="269470"/>
                  </a:cubicBezTo>
                  <a:lnTo>
                    <a:pt x="18576" y="270709"/>
                  </a:lnTo>
                  <a:lnTo>
                    <a:pt x="17719" y="271375"/>
                  </a:lnTo>
                  <a:cubicBezTo>
                    <a:pt x="18385" y="273852"/>
                    <a:pt x="17814" y="276328"/>
                    <a:pt x="16576" y="276805"/>
                  </a:cubicBezTo>
                  <a:cubicBezTo>
                    <a:pt x="15337" y="277281"/>
                    <a:pt x="11337" y="276995"/>
                    <a:pt x="12099" y="274328"/>
                  </a:cubicBezTo>
                  <a:lnTo>
                    <a:pt x="12480" y="272328"/>
                  </a:lnTo>
                  <a:cubicBezTo>
                    <a:pt x="12670" y="270994"/>
                    <a:pt x="12861" y="269470"/>
                    <a:pt x="12480" y="268137"/>
                  </a:cubicBezTo>
                  <a:cubicBezTo>
                    <a:pt x="11908" y="266232"/>
                    <a:pt x="11432" y="264041"/>
                    <a:pt x="9813" y="262898"/>
                  </a:cubicBezTo>
                  <a:lnTo>
                    <a:pt x="8194" y="261755"/>
                  </a:lnTo>
                  <a:cubicBezTo>
                    <a:pt x="5146" y="261469"/>
                    <a:pt x="2574" y="260803"/>
                    <a:pt x="2479" y="260231"/>
                  </a:cubicBezTo>
                  <a:cubicBezTo>
                    <a:pt x="2383" y="259755"/>
                    <a:pt x="3717" y="253564"/>
                    <a:pt x="5336" y="247563"/>
                  </a:cubicBezTo>
                  <a:lnTo>
                    <a:pt x="15242" y="247087"/>
                  </a:lnTo>
                  <a:lnTo>
                    <a:pt x="19052" y="246896"/>
                  </a:lnTo>
                  <a:cubicBezTo>
                    <a:pt x="22672" y="244991"/>
                    <a:pt x="24005" y="243181"/>
                    <a:pt x="22005" y="243086"/>
                  </a:cubicBezTo>
                  <a:cubicBezTo>
                    <a:pt x="20005" y="242896"/>
                    <a:pt x="16766" y="241086"/>
                    <a:pt x="20005" y="239562"/>
                  </a:cubicBezTo>
                  <a:lnTo>
                    <a:pt x="22195" y="238133"/>
                  </a:lnTo>
                  <a:lnTo>
                    <a:pt x="23910" y="236990"/>
                  </a:lnTo>
                  <a:cubicBezTo>
                    <a:pt x="25910" y="237181"/>
                    <a:pt x="29053" y="238419"/>
                    <a:pt x="30958" y="239752"/>
                  </a:cubicBezTo>
                  <a:lnTo>
                    <a:pt x="32673" y="237847"/>
                  </a:lnTo>
                  <a:cubicBezTo>
                    <a:pt x="33054" y="237466"/>
                    <a:pt x="30958" y="235847"/>
                    <a:pt x="30673" y="234704"/>
                  </a:cubicBezTo>
                  <a:cubicBezTo>
                    <a:pt x="30387" y="233466"/>
                    <a:pt x="30577" y="232037"/>
                    <a:pt x="33244" y="233371"/>
                  </a:cubicBezTo>
                  <a:lnTo>
                    <a:pt x="34197" y="233847"/>
                  </a:lnTo>
                  <a:cubicBezTo>
                    <a:pt x="37531" y="232799"/>
                    <a:pt x="36578" y="230608"/>
                    <a:pt x="32197" y="229180"/>
                  </a:cubicBezTo>
                  <a:lnTo>
                    <a:pt x="29149" y="228513"/>
                  </a:lnTo>
                  <a:lnTo>
                    <a:pt x="28101" y="228322"/>
                  </a:lnTo>
                  <a:cubicBezTo>
                    <a:pt x="26672" y="228989"/>
                    <a:pt x="25815" y="228894"/>
                    <a:pt x="26101" y="228132"/>
                  </a:cubicBezTo>
                  <a:cubicBezTo>
                    <a:pt x="26482" y="227275"/>
                    <a:pt x="26386" y="224703"/>
                    <a:pt x="25053" y="224417"/>
                  </a:cubicBezTo>
                  <a:cubicBezTo>
                    <a:pt x="23815" y="224036"/>
                    <a:pt x="20481" y="222417"/>
                    <a:pt x="20862" y="221655"/>
                  </a:cubicBezTo>
                  <a:cubicBezTo>
                    <a:pt x="21243" y="220893"/>
                    <a:pt x="20386" y="218607"/>
                    <a:pt x="18100" y="218416"/>
                  </a:cubicBezTo>
                  <a:cubicBezTo>
                    <a:pt x="15814" y="218226"/>
                    <a:pt x="16766" y="225560"/>
                    <a:pt x="15623" y="226132"/>
                  </a:cubicBezTo>
                  <a:cubicBezTo>
                    <a:pt x="14575" y="226703"/>
                    <a:pt x="10480" y="227751"/>
                    <a:pt x="9146" y="227370"/>
                  </a:cubicBezTo>
                  <a:cubicBezTo>
                    <a:pt x="7813" y="226989"/>
                    <a:pt x="4955" y="224322"/>
                    <a:pt x="5146" y="223274"/>
                  </a:cubicBezTo>
                  <a:lnTo>
                    <a:pt x="5812" y="222512"/>
                  </a:lnTo>
                  <a:cubicBezTo>
                    <a:pt x="6098" y="222131"/>
                    <a:pt x="7527" y="222036"/>
                    <a:pt x="8099" y="222322"/>
                  </a:cubicBezTo>
                  <a:lnTo>
                    <a:pt x="9241" y="222798"/>
                  </a:lnTo>
                  <a:cubicBezTo>
                    <a:pt x="11051" y="224131"/>
                    <a:pt x="12290" y="222893"/>
                    <a:pt x="11908" y="220036"/>
                  </a:cubicBezTo>
                  <a:cubicBezTo>
                    <a:pt x="11527" y="217178"/>
                    <a:pt x="15337" y="210796"/>
                    <a:pt x="17814" y="212130"/>
                  </a:cubicBezTo>
                  <a:cubicBezTo>
                    <a:pt x="20291" y="213463"/>
                    <a:pt x="24386" y="208034"/>
                    <a:pt x="23624" y="207844"/>
                  </a:cubicBezTo>
                  <a:cubicBezTo>
                    <a:pt x="22862" y="207653"/>
                    <a:pt x="20862" y="206320"/>
                    <a:pt x="21243" y="205558"/>
                  </a:cubicBezTo>
                  <a:lnTo>
                    <a:pt x="21529" y="205558"/>
                  </a:lnTo>
                  <a:cubicBezTo>
                    <a:pt x="25720" y="205843"/>
                    <a:pt x="27244" y="202795"/>
                    <a:pt x="29339" y="200890"/>
                  </a:cubicBezTo>
                  <a:lnTo>
                    <a:pt x="30292" y="200033"/>
                  </a:lnTo>
                  <a:cubicBezTo>
                    <a:pt x="29530" y="197557"/>
                    <a:pt x="29720" y="195271"/>
                    <a:pt x="30673" y="194890"/>
                  </a:cubicBezTo>
                  <a:cubicBezTo>
                    <a:pt x="31530" y="194509"/>
                    <a:pt x="35816" y="194128"/>
                    <a:pt x="37531" y="195080"/>
                  </a:cubicBezTo>
                  <a:cubicBezTo>
                    <a:pt x="39150" y="196128"/>
                    <a:pt x="37054" y="200986"/>
                    <a:pt x="38483" y="202033"/>
                  </a:cubicBezTo>
                  <a:cubicBezTo>
                    <a:pt x="39912" y="203176"/>
                    <a:pt x="43817" y="205939"/>
                    <a:pt x="44198" y="205748"/>
                  </a:cubicBezTo>
                  <a:cubicBezTo>
                    <a:pt x="44579" y="205558"/>
                    <a:pt x="45056" y="204415"/>
                    <a:pt x="44579" y="203653"/>
                  </a:cubicBezTo>
                  <a:cubicBezTo>
                    <a:pt x="44103" y="202891"/>
                    <a:pt x="43341" y="199271"/>
                    <a:pt x="43055" y="197557"/>
                  </a:cubicBezTo>
                  <a:cubicBezTo>
                    <a:pt x="42769" y="195842"/>
                    <a:pt x="42674" y="189651"/>
                    <a:pt x="47818" y="187079"/>
                  </a:cubicBezTo>
                  <a:lnTo>
                    <a:pt x="53818" y="190508"/>
                  </a:lnTo>
                  <a:lnTo>
                    <a:pt x="56104" y="191842"/>
                  </a:lnTo>
                  <a:cubicBezTo>
                    <a:pt x="57819" y="187936"/>
                    <a:pt x="59724" y="184603"/>
                    <a:pt x="60391" y="184126"/>
                  </a:cubicBezTo>
                  <a:cubicBezTo>
                    <a:pt x="61058" y="183650"/>
                    <a:pt x="63534" y="185079"/>
                    <a:pt x="65725" y="187365"/>
                  </a:cubicBezTo>
                  <a:lnTo>
                    <a:pt x="68011" y="189079"/>
                  </a:lnTo>
                  <a:lnTo>
                    <a:pt x="69535" y="190222"/>
                  </a:lnTo>
                  <a:cubicBezTo>
                    <a:pt x="70868" y="188413"/>
                    <a:pt x="72678" y="186222"/>
                    <a:pt x="73535" y="185269"/>
                  </a:cubicBezTo>
                  <a:lnTo>
                    <a:pt x="74392" y="185174"/>
                  </a:lnTo>
                  <a:lnTo>
                    <a:pt x="77726" y="184984"/>
                  </a:lnTo>
                  <a:cubicBezTo>
                    <a:pt x="81441" y="185841"/>
                    <a:pt x="83632" y="186603"/>
                    <a:pt x="82489" y="186793"/>
                  </a:cubicBezTo>
                  <a:cubicBezTo>
                    <a:pt x="81346" y="186984"/>
                    <a:pt x="77726" y="189270"/>
                    <a:pt x="77726" y="191365"/>
                  </a:cubicBezTo>
                  <a:cubicBezTo>
                    <a:pt x="77726" y="193461"/>
                    <a:pt x="78583" y="199462"/>
                    <a:pt x="79726" y="197652"/>
                  </a:cubicBezTo>
                  <a:cubicBezTo>
                    <a:pt x="80774" y="195842"/>
                    <a:pt x="84108" y="192604"/>
                    <a:pt x="84870" y="194223"/>
                  </a:cubicBezTo>
                  <a:lnTo>
                    <a:pt x="85918" y="195271"/>
                  </a:lnTo>
                  <a:cubicBezTo>
                    <a:pt x="88204" y="197652"/>
                    <a:pt x="95538" y="197271"/>
                    <a:pt x="97348" y="194699"/>
                  </a:cubicBezTo>
                  <a:lnTo>
                    <a:pt x="97729" y="194128"/>
                  </a:lnTo>
                  <a:cubicBezTo>
                    <a:pt x="97633" y="193366"/>
                    <a:pt x="96967" y="191365"/>
                    <a:pt x="96109" y="189746"/>
                  </a:cubicBezTo>
                  <a:cubicBezTo>
                    <a:pt x="95252" y="188127"/>
                    <a:pt x="93824" y="182983"/>
                    <a:pt x="94871" y="182126"/>
                  </a:cubicBezTo>
                  <a:cubicBezTo>
                    <a:pt x="95919" y="181269"/>
                    <a:pt x="100015" y="178888"/>
                    <a:pt x="99634" y="180221"/>
                  </a:cubicBezTo>
                  <a:cubicBezTo>
                    <a:pt x="99253" y="181555"/>
                    <a:pt x="100015" y="184698"/>
                    <a:pt x="102110" y="184222"/>
                  </a:cubicBezTo>
                  <a:cubicBezTo>
                    <a:pt x="104206" y="183745"/>
                    <a:pt x="110492" y="180507"/>
                    <a:pt x="110397" y="178602"/>
                  </a:cubicBezTo>
                  <a:lnTo>
                    <a:pt x="110683" y="176602"/>
                  </a:lnTo>
                  <a:cubicBezTo>
                    <a:pt x="110778" y="175840"/>
                    <a:pt x="111826" y="174697"/>
                    <a:pt x="112683" y="174601"/>
                  </a:cubicBezTo>
                  <a:lnTo>
                    <a:pt x="113635" y="174506"/>
                  </a:lnTo>
                  <a:cubicBezTo>
                    <a:pt x="114778" y="175173"/>
                    <a:pt x="120303" y="178221"/>
                    <a:pt x="125923" y="181174"/>
                  </a:cubicBezTo>
                  <a:lnTo>
                    <a:pt x="130876" y="180126"/>
                  </a:lnTo>
                  <a:lnTo>
                    <a:pt x="133448" y="179554"/>
                  </a:lnTo>
                  <a:cubicBezTo>
                    <a:pt x="135067" y="180697"/>
                    <a:pt x="134400" y="182031"/>
                    <a:pt x="132114" y="182507"/>
                  </a:cubicBezTo>
                  <a:cubicBezTo>
                    <a:pt x="129733" y="182983"/>
                    <a:pt x="132685" y="187651"/>
                    <a:pt x="137067" y="186222"/>
                  </a:cubicBezTo>
                  <a:lnTo>
                    <a:pt x="138400" y="183936"/>
                  </a:lnTo>
                  <a:lnTo>
                    <a:pt x="139829" y="181555"/>
                  </a:lnTo>
                  <a:cubicBezTo>
                    <a:pt x="138686" y="177459"/>
                    <a:pt x="139448" y="174887"/>
                    <a:pt x="141449" y="175744"/>
                  </a:cubicBezTo>
                  <a:cubicBezTo>
                    <a:pt x="143449" y="176602"/>
                    <a:pt x="150783" y="180031"/>
                    <a:pt x="153355" y="181078"/>
                  </a:cubicBezTo>
                  <a:lnTo>
                    <a:pt x="154593" y="180602"/>
                  </a:lnTo>
                  <a:cubicBezTo>
                    <a:pt x="155355" y="180316"/>
                    <a:pt x="156022" y="180126"/>
                    <a:pt x="156784" y="179840"/>
                  </a:cubicBezTo>
                  <a:lnTo>
                    <a:pt x="157165" y="179650"/>
                  </a:lnTo>
                  <a:cubicBezTo>
                    <a:pt x="157450" y="179364"/>
                    <a:pt x="159736" y="180412"/>
                    <a:pt x="162118" y="182126"/>
                  </a:cubicBezTo>
                  <a:cubicBezTo>
                    <a:pt x="164594" y="183745"/>
                    <a:pt x="159832" y="194128"/>
                    <a:pt x="159927" y="194604"/>
                  </a:cubicBezTo>
                  <a:lnTo>
                    <a:pt x="160117" y="194604"/>
                  </a:lnTo>
                  <a:lnTo>
                    <a:pt x="162118" y="194985"/>
                  </a:lnTo>
                  <a:cubicBezTo>
                    <a:pt x="164308" y="195271"/>
                    <a:pt x="167642" y="193651"/>
                    <a:pt x="169642" y="191270"/>
                  </a:cubicBezTo>
                  <a:lnTo>
                    <a:pt x="169738" y="189175"/>
                  </a:lnTo>
                  <a:lnTo>
                    <a:pt x="169833" y="186889"/>
                  </a:lnTo>
                  <a:cubicBezTo>
                    <a:pt x="170785" y="184793"/>
                    <a:pt x="172691" y="182221"/>
                    <a:pt x="174024" y="181269"/>
                  </a:cubicBezTo>
                  <a:cubicBezTo>
                    <a:pt x="175358" y="180316"/>
                    <a:pt x="168500" y="176506"/>
                    <a:pt x="167547" y="176506"/>
                  </a:cubicBezTo>
                  <a:cubicBezTo>
                    <a:pt x="166594" y="176506"/>
                    <a:pt x="163832" y="175173"/>
                    <a:pt x="165833" y="173649"/>
                  </a:cubicBezTo>
                  <a:lnTo>
                    <a:pt x="171983" y="167235"/>
                  </a:lnTo>
                  <a:lnTo>
                    <a:pt x="167833" y="168506"/>
                  </a:lnTo>
                  <a:cubicBezTo>
                    <a:pt x="165261" y="168506"/>
                    <a:pt x="157832" y="171744"/>
                    <a:pt x="157641" y="175745"/>
                  </a:cubicBezTo>
                  <a:lnTo>
                    <a:pt x="152784" y="176697"/>
                  </a:lnTo>
                  <a:lnTo>
                    <a:pt x="151069" y="177078"/>
                  </a:lnTo>
                  <a:cubicBezTo>
                    <a:pt x="147830" y="175173"/>
                    <a:pt x="146592" y="173459"/>
                    <a:pt x="148307" y="173173"/>
                  </a:cubicBezTo>
                  <a:cubicBezTo>
                    <a:pt x="150021" y="172887"/>
                    <a:pt x="154498" y="171077"/>
                    <a:pt x="154212" y="169839"/>
                  </a:cubicBezTo>
                  <a:cubicBezTo>
                    <a:pt x="153831" y="168410"/>
                    <a:pt x="162023" y="165172"/>
                    <a:pt x="165738" y="165553"/>
                  </a:cubicBezTo>
                  <a:lnTo>
                    <a:pt x="172199" y="167009"/>
                  </a:lnTo>
                  <a:lnTo>
                    <a:pt x="172500" y="166696"/>
                  </a:lnTo>
                  <a:lnTo>
                    <a:pt x="172500" y="166029"/>
                  </a:lnTo>
                  <a:cubicBezTo>
                    <a:pt x="172500" y="165648"/>
                    <a:pt x="172309" y="165172"/>
                    <a:pt x="172500" y="164981"/>
                  </a:cubicBezTo>
                  <a:cubicBezTo>
                    <a:pt x="174024" y="163838"/>
                    <a:pt x="175548" y="162219"/>
                    <a:pt x="177358" y="161933"/>
                  </a:cubicBezTo>
                  <a:cubicBezTo>
                    <a:pt x="179834" y="161552"/>
                    <a:pt x="182406" y="161838"/>
                    <a:pt x="184025" y="159742"/>
                  </a:cubicBezTo>
                  <a:cubicBezTo>
                    <a:pt x="185740" y="157456"/>
                    <a:pt x="187264" y="158314"/>
                    <a:pt x="189740" y="159457"/>
                  </a:cubicBezTo>
                  <a:lnTo>
                    <a:pt x="191645" y="160409"/>
                  </a:lnTo>
                  <a:cubicBezTo>
                    <a:pt x="194789" y="160028"/>
                    <a:pt x="194408" y="157361"/>
                    <a:pt x="190788" y="154408"/>
                  </a:cubicBezTo>
                  <a:lnTo>
                    <a:pt x="190312" y="150122"/>
                  </a:lnTo>
                  <a:lnTo>
                    <a:pt x="190026" y="147360"/>
                  </a:lnTo>
                  <a:cubicBezTo>
                    <a:pt x="187550" y="148693"/>
                    <a:pt x="185168" y="148312"/>
                    <a:pt x="184692" y="146503"/>
                  </a:cubicBezTo>
                  <a:lnTo>
                    <a:pt x="184216" y="144883"/>
                  </a:lnTo>
                  <a:lnTo>
                    <a:pt x="184216" y="144788"/>
                  </a:lnTo>
                  <a:cubicBezTo>
                    <a:pt x="183549" y="144788"/>
                    <a:pt x="182216" y="143264"/>
                    <a:pt x="181168" y="141264"/>
                  </a:cubicBezTo>
                  <a:lnTo>
                    <a:pt x="180215" y="139454"/>
                  </a:lnTo>
                  <a:cubicBezTo>
                    <a:pt x="179834" y="138787"/>
                    <a:pt x="181549" y="136311"/>
                    <a:pt x="182596" y="135644"/>
                  </a:cubicBezTo>
                  <a:lnTo>
                    <a:pt x="184120" y="134596"/>
                  </a:lnTo>
                  <a:cubicBezTo>
                    <a:pt x="185930" y="132977"/>
                    <a:pt x="187645" y="132787"/>
                    <a:pt x="187931" y="134025"/>
                  </a:cubicBezTo>
                  <a:cubicBezTo>
                    <a:pt x="188121" y="135263"/>
                    <a:pt x="191169" y="137835"/>
                    <a:pt x="194026" y="135930"/>
                  </a:cubicBezTo>
                  <a:cubicBezTo>
                    <a:pt x="196884" y="134025"/>
                    <a:pt x="203075" y="126405"/>
                    <a:pt x="205457" y="125357"/>
                  </a:cubicBezTo>
                  <a:lnTo>
                    <a:pt x="205837" y="126976"/>
                  </a:lnTo>
                  <a:cubicBezTo>
                    <a:pt x="206695" y="130405"/>
                    <a:pt x="207552" y="131072"/>
                    <a:pt x="211457" y="129167"/>
                  </a:cubicBezTo>
                  <a:cubicBezTo>
                    <a:pt x="214410" y="127643"/>
                    <a:pt x="217934" y="126691"/>
                    <a:pt x="221458" y="126119"/>
                  </a:cubicBezTo>
                  <a:cubicBezTo>
                    <a:pt x="223459" y="125738"/>
                    <a:pt x="226221" y="125071"/>
                    <a:pt x="227174" y="128405"/>
                  </a:cubicBezTo>
                  <a:cubicBezTo>
                    <a:pt x="227554" y="129929"/>
                    <a:pt x="231174" y="131167"/>
                    <a:pt x="233555" y="132120"/>
                  </a:cubicBezTo>
                  <a:cubicBezTo>
                    <a:pt x="234317" y="132406"/>
                    <a:pt x="236603" y="131929"/>
                    <a:pt x="236794" y="131358"/>
                  </a:cubicBezTo>
                  <a:cubicBezTo>
                    <a:pt x="238699" y="126786"/>
                    <a:pt x="244033" y="125929"/>
                    <a:pt x="248224" y="123833"/>
                  </a:cubicBezTo>
                  <a:lnTo>
                    <a:pt x="252129" y="121833"/>
                  </a:lnTo>
                  <a:cubicBezTo>
                    <a:pt x="251558" y="118118"/>
                    <a:pt x="250415" y="116118"/>
                    <a:pt x="249367" y="117356"/>
                  </a:cubicBezTo>
                  <a:cubicBezTo>
                    <a:pt x="248414" y="118594"/>
                    <a:pt x="244890" y="118594"/>
                    <a:pt x="243747" y="114689"/>
                  </a:cubicBezTo>
                  <a:lnTo>
                    <a:pt x="242128" y="111355"/>
                  </a:lnTo>
                  <a:cubicBezTo>
                    <a:pt x="241270" y="109736"/>
                    <a:pt x="239270" y="107641"/>
                    <a:pt x="237460" y="107355"/>
                  </a:cubicBezTo>
                  <a:lnTo>
                    <a:pt x="235936" y="107069"/>
                  </a:lnTo>
                  <a:cubicBezTo>
                    <a:pt x="233555" y="108879"/>
                    <a:pt x="232412" y="110593"/>
                    <a:pt x="233460" y="110879"/>
                  </a:cubicBezTo>
                  <a:cubicBezTo>
                    <a:pt x="234508" y="111260"/>
                    <a:pt x="236508" y="112498"/>
                    <a:pt x="235556" y="112879"/>
                  </a:cubicBezTo>
                  <a:cubicBezTo>
                    <a:pt x="234603" y="113260"/>
                    <a:pt x="232793" y="114880"/>
                    <a:pt x="234984" y="115165"/>
                  </a:cubicBezTo>
                  <a:lnTo>
                    <a:pt x="236032" y="115832"/>
                  </a:lnTo>
                  <a:lnTo>
                    <a:pt x="236794" y="116308"/>
                  </a:lnTo>
                  <a:cubicBezTo>
                    <a:pt x="236984" y="117547"/>
                    <a:pt x="236317" y="118499"/>
                    <a:pt x="235270" y="118404"/>
                  </a:cubicBezTo>
                  <a:lnTo>
                    <a:pt x="234508" y="118594"/>
                  </a:lnTo>
                  <a:lnTo>
                    <a:pt x="231079" y="119452"/>
                  </a:lnTo>
                  <a:cubicBezTo>
                    <a:pt x="227364" y="120595"/>
                    <a:pt x="223268" y="122785"/>
                    <a:pt x="221840" y="124309"/>
                  </a:cubicBezTo>
                  <a:lnTo>
                    <a:pt x="219173" y="122976"/>
                  </a:lnTo>
                  <a:cubicBezTo>
                    <a:pt x="217934" y="122404"/>
                    <a:pt x="216220" y="122023"/>
                    <a:pt x="214791" y="122214"/>
                  </a:cubicBezTo>
                  <a:lnTo>
                    <a:pt x="209171" y="122595"/>
                  </a:lnTo>
                  <a:cubicBezTo>
                    <a:pt x="209648" y="119928"/>
                    <a:pt x="210600" y="117166"/>
                    <a:pt x="211267" y="116594"/>
                  </a:cubicBezTo>
                  <a:lnTo>
                    <a:pt x="211171" y="116118"/>
                  </a:lnTo>
                  <a:cubicBezTo>
                    <a:pt x="211076" y="115165"/>
                    <a:pt x="210505" y="114213"/>
                    <a:pt x="209743" y="113546"/>
                  </a:cubicBezTo>
                  <a:cubicBezTo>
                    <a:pt x="209362" y="113165"/>
                    <a:pt x="207838" y="113260"/>
                    <a:pt x="207361" y="113641"/>
                  </a:cubicBezTo>
                  <a:lnTo>
                    <a:pt x="205742" y="114689"/>
                  </a:lnTo>
                  <a:cubicBezTo>
                    <a:pt x="203837" y="116308"/>
                    <a:pt x="199837" y="113451"/>
                    <a:pt x="196789" y="108403"/>
                  </a:cubicBezTo>
                  <a:lnTo>
                    <a:pt x="190883" y="109641"/>
                  </a:lnTo>
                  <a:lnTo>
                    <a:pt x="186311" y="110593"/>
                  </a:lnTo>
                  <a:cubicBezTo>
                    <a:pt x="181168" y="113451"/>
                    <a:pt x="174881" y="113832"/>
                    <a:pt x="172405" y="111355"/>
                  </a:cubicBezTo>
                  <a:lnTo>
                    <a:pt x="169738" y="110212"/>
                  </a:lnTo>
                  <a:lnTo>
                    <a:pt x="166975" y="109069"/>
                  </a:lnTo>
                  <a:cubicBezTo>
                    <a:pt x="162689" y="108784"/>
                    <a:pt x="162308" y="105831"/>
                    <a:pt x="165928" y="102497"/>
                  </a:cubicBezTo>
                  <a:lnTo>
                    <a:pt x="172119" y="104783"/>
                  </a:lnTo>
                  <a:lnTo>
                    <a:pt x="173929" y="105450"/>
                  </a:lnTo>
                  <a:cubicBezTo>
                    <a:pt x="177262" y="103354"/>
                    <a:pt x="180596" y="100783"/>
                    <a:pt x="181263" y="99830"/>
                  </a:cubicBezTo>
                  <a:cubicBezTo>
                    <a:pt x="182025" y="98878"/>
                    <a:pt x="188883" y="101926"/>
                    <a:pt x="192502" y="104116"/>
                  </a:cubicBezTo>
                  <a:lnTo>
                    <a:pt x="198217" y="99925"/>
                  </a:lnTo>
                  <a:lnTo>
                    <a:pt x="199170" y="99259"/>
                  </a:lnTo>
                  <a:cubicBezTo>
                    <a:pt x="200599" y="98116"/>
                    <a:pt x="200123" y="97068"/>
                    <a:pt x="198122" y="96973"/>
                  </a:cubicBezTo>
                  <a:cubicBezTo>
                    <a:pt x="196122" y="96782"/>
                    <a:pt x="189835" y="95925"/>
                    <a:pt x="191169" y="95449"/>
                  </a:cubicBezTo>
                  <a:cubicBezTo>
                    <a:pt x="192502" y="94972"/>
                    <a:pt x="195265" y="92496"/>
                    <a:pt x="194408" y="90781"/>
                  </a:cubicBezTo>
                  <a:cubicBezTo>
                    <a:pt x="193550" y="89162"/>
                    <a:pt x="192502" y="84209"/>
                    <a:pt x="194884" y="85066"/>
                  </a:cubicBezTo>
                  <a:lnTo>
                    <a:pt x="196408" y="85828"/>
                  </a:lnTo>
                  <a:lnTo>
                    <a:pt x="198979" y="87067"/>
                  </a:lnTo>
                  <a:cubicBezTo>
                    <a:pt x="200980" y="89162"/>
                    <a:pt x="202599" y="91258"/>
                    <a:pt x="202504" y="91829"/>
                  </a:cubicBezTo>
                  <a:lnTo>
                    <a:pt x="202408" y="92305"/>
                  </a:lnTo>
                  <a:lnTo>
                    <a:pt x="202313" y="93067"/>
                  </a:lnTo>
                  <a:cubicBezTo>
                    <a:pt x="202123" y="93829"/>
                    <a:pt x="203361" y="94210"/>
                    <a:pt x="205075" y="93829"/>
                  </a:cubicBezTo>
                  <a:lnTo>
                    <a:pt x="205933" y="93067"/>
                  </a:lnTo>
                  <a:cubicBezTo>
                    <a:pt x="206600" y="92401"/>
                    <a:pt x="205837" y="91067"/>
                    <a:pt x="206123" y="90019"/>
                  </a:cubicBezTo>
                  <a:lnTo>
                    <a:pt x="206695" y="87352"/>
                  </a:lnTo>
                  <a:cubicBezTo>
                    <a:pt x="209171" y="87924"/>
                    <a:pt x="210600" y="89638"/>
                    <a:pt x="209838" y="91258"/>
                  </a:cubicBezTo>
                  <a:cubicBezTo>
                    <a:pt x="209076" y="92877"/>
                    <a:pt x="206885" y="97258"/>
                    <a:pt x="206885" y="97544"/>
                  </a:cubicBezTo>
                  <a:cubicBezTo>
                    <a:pt x="206885" y="97830"/>
                    <a:pt x="208219" y="98306"/>
                    <a:pt x="210028" y="98306"/>
                  </a:cubicBezTo>
                  <a:cubicBezTo>
                    <a:pt x="211743" y="98306"/>
                    <a:pt x="215458" y="97258"/>
                    <a:pt x="214696" y="95925"/>
                  </a:cubicBezTo>
                  <a:lnTo>
                    <a:pt x="214791" y="94972"/>
                  </a:lnTo>
                  <a:lnTo>
                    <a:pt x="214982" y="93448"/>
                  </a:lnTo>
                  <a:lnTo>
                    <a:pt x="218478" y="91547"/>
                  </a:lnTo>
                  <a:lnTo>
                    <a:pt x="223649" y="94877"/>
                  </a:lnTo>
                  <a:lnTo>
                    <a:pt x="220328" y="90541"/>
                  </a:lnTo>
                  <a:lnTo>
                    <a:pt x="224792" y="88114"/>
                  </a:lnTo>
                  <a:lnTo>
                    <a:pt x="219649" y="86305"/>
                  </a:lnTo>
                  <a:cubicBezTo>
                    <a:pt x="218887" y="86019"/>
                    <a:pt x="216696" y="86876"/>
                    <a:pt x="216601" y="87352"/>
                  </a:cubicBezTo>
                  <a:cubicBezTo>
                    <a:pt x="216506" y="88305"/>
                    <a:pt x="217267" y="90305"/>
                    <a:pt x="217744" y="90305"/>
                  </a:cubicBezTo>
                  <a:lnTo>
                    <a:pt x="220220" y="90400"/>
                  </a:lnTo>
                  <a:lnTo>
                    <a:pt x="220328" y="90541"/>
                  </a:lnTo>
                  <a:lnTo>
                    <a:pt x="218478" y="91547"/>
                  </a:lnTo>
                  <a:lnTo>
                    <a:pt x="218029" y="91258"/>
                  </a:lnTo>
                  <a:cubicBezTo>
                    <a:pt x="215267" y="90115"/>
                    <a:pt x="210981" y="87924"/>
                    <a:pt x="210505" y="87352"/>
                  </a:cubicBezTo>
                  <a:cubicBezTo>
                    <a:pt x="210124" y="86781"/>
                    <a:pt x="211362" y="84590"/>
                    <a:pt x="214124" y="83638"/>
                  </a:cubicBezTo>
                  <a:cubicBezTo>
                    <a:pt x="216886" y="82685"/>
                    <a:pt x="224221" y="79828"/>
                    <a:pt x="224125" y="79542"/>
                  </a:cubicBezTo>
                  <a:cubicBezTo>
                    <a:pt x="224030" y="79256"/>
                    <a:pt x="221935" y="78494"/>
                    <a:pt x="219458" y="78494"/>
                  </a:cubicBezTo>
                  <a:lnTo>
                    <a:pt x="217458" y="77923"/>
                  </a:lnTo>
                  <a:cubicBezTo>
                    <a:pt x="215267" y="77256"/>
                    <a:pt x="213267" y="76018"/>
                    <a:pt x="211362" y="74779"/>
                  </a:cubicBezTo>
                  <a:lnTo>
                    <a:pt x="210981" y="74494"/>
                  </a:lnTo>
                  <a:cubicBezTo>
                    <a:pt x="211171" y="73541"/>
                    <a:pt x="212124" y="72684"/>
                    <a:pt x="213172" y="72684"/>
                  </a:cubicBezTo>
                  <a:lnTo>
                    <a:pt x="214029" y="72874"/>
                  </a:lnTo>
                  <a:lnTo>
                    <a:pt x="216982" y="73446"/>
                  </a:lnTo>
                  <a:cubicBezTo>
                    <a:pt x="220316" y="73636"/>
                    <a:pt x="225840" y="71541"/>
                    <a:pt x="229364" y="68969"/>
                  </a:cubicBezTo>
                  <a:lnTo>
                    <a:pt x="234412" y="70398"/>
                  </a:lnTo>
                  <a:lnTo>
                    <a:pt x="238508" y="71636"/>
                  </a:lnTo>
                  <a:cubicBezTo>
                    <a:pt x="243557" y="70969"/>
                    <a:pt x="246509" y="71446"/>
                    <a:pt x="244985" y="72589"/>
                  </a:cubicBezTo>
                  <a:cubicBezTo>
                    <a:pt x="243557" y="73827"/>
                    <a:pt x="242509" y="76684"/>
                    <a:pt x="245938" y="76399"/>
                  </a:cubicBezTo>
                  <a:cubicBezTo>
                    <a:pt x="249367" y="76113"/>
                    <a:pt x="252986" y="69160"/>
                    <a:pt x="253272" y="68874"/>
                  </a:cubicBezTo>
                  <a:cubicBezTo>
                    <a:pt x="253653" y="68588"/>
                    <a:pt x="257082" y="67540"/>
                    <a:pt x="260130" y="67064"/>
                  </a:cubicBezTo>
                  <a:lnTo>
                    <a:pt x="262892" y="67445"/>
                  </a:lnTo>
                  <a:cubicBezTo>
                    <a:pt x="265559" y="67826"/>
                    <a:pt x="268226" y="68779"/>
                    <a:pt x="270798" y="69445"/>
                  </a:cubicBezTo>
                  <a:lnTo>
                    <a:pt x="271179" y="69541"/>
                  </a:lnTo>
                  <a:cubicBezTo>
                    <a:pt x="272132" y="69636"/>
                    <a:pt x="272893" y="70874"/>
                    <a:pt x="272893" y="72208"/>
                  </a:cubicBezTo>
                  <a:cubicBezTo>
                    <a:pt x="272893" y="73636"/>
                    <a:pt x="274417" y="78208"/>
                    <a:pt x="276227" y="77256"/>
                  </a:cubicBezTo>
                  <a:cubicBezTo>
                    <a:pt x="278037" y="76303"/>
                    <a:pt x="282609" y="74684"/>
                    <a:pt x="282990" y="75256"/>
                  </a:cubicBezTo>
                  <a:cubicBezTo>
                    <a:pt x="283371" y="75922"/>
                    <a:pt x="285657" y="77542"/>
                    <a:pt x="286133" y="75732"/>
                  </a:cubicBezTo>
                  <a:cubicBezTo>
                    <a:pt x="286609" y="73827"/>
                    <a:pt x="285657" y="69445"/>
                    <a:pt x="285562" y="67255"/>
                  </a:cubicBezTo>
                  <a:cubicBezTo>
                    <a:pt x="285466" y="65064"/>
                    <a:pt x="287371" y="61063"/>
                    <a:pt x="288705" y="62111"/>
                  </a:cubicBezTo>
                  <a:cubicBezTo>
                    <a:pt x="290039" y="63159"/>
                    <a:pt x="295373" y="64111"/>
                    <a:pt x="297277" y="61444"/>
                  </a:cubicBezTo>
                  <a:lnTo>
                    <a:pt x="298897" y="61159"/>
                  </a:lnTo>
                  <a:cubicBezTo>
                    <a:pt x="304898" y="60016"/>
                    <a:pt x="311470" y="60492"/>
                    <a:pt x="316994" y="58587"/>
                  </a:cubicBezTo>
                  <a:cubicBezTo>
                    <a:pt x="321566" y="56968"/>
                    <a:pt x="324138" y="56872"/>
                    <a:pt x="327376" y="59920"/>
                  </a:cubicBezTo>
                  <a:lnTo>
                    <a:pt x="329377" y="61825"/>
                  </a:lnTo>
                  <a:cubicBezTo>
                    <a:pt x="331091" y="60111"/>
                    <a:pt x="333091" y="57920"/>
                    <a:pt x="333853" y="57063"/>
                  </a:cubicBezTo>
                  <a:lnTo>
                    <a:pt x="334711" y="56968"/>
                  </a:lnTo>
                  <a:lnTo>
                    <a:pt x="341188" y="56015"/>
                  </a:lnTo>
                  <a:cubicBezTo>
                    <a:pt x="348617" y="55063"/>
                    <a:pt x="354904" y="55253"/>
                    <a:pt x="355190" y="56396"/>
                  </a:cubicBezTo>
                  <a:cubicBezTo>
                    <a:pt x="355475" y="57539"/>
                    <a:pt x="358142" y="60492"/>
                    <a:pt x="360714" y="60587"/>
                  </a:cubicBezTo>
                  <a:cubicBezTo>
                    <a:pt x="363191" y="60682"/>
                    <a:pt x="367382" y="54682"/>
                    <a:pt x="369477" y="53158"/>
                  </a:cubicBezTo>
                  <a:lnTo>
                    <a:pt x="371191" y="51729"/>
                  </a:lnTo>
                  <a:cubicBezTo>
                    <a:pt x="373763" y="49538"/>
                    <a:pt x="374430" y="52586"/>
                    <a:pt x="375573" y="53348"/>
                  </a:cubicBezTo>
                  <a:cubicBezTo>
                    <a:pt x="378431" y="55348"/>
                    <a:pt x="380335" y="56396"/>
                    <a:pt x="381478" y="52205"/>
                  </a:cubicBezTo>
                  <a:cubicBezTo>
                    <a:pt x="382050" y="49919"/>
                    <a:pt x="384050" y="50395"/>
                    <a:pt x="386241" y="51348"/>
                  </a:cubicBezTo>
                  <a:cubicBezTo>
                    <a:pt x="389194" y="52586"/>
                    <a:pt x="393004" y="55634"/>
                    <a:pt x="394528" y="49824"/>
                  </a:cubicBezTo>
                  <a:cubicBezTo>
                    <a:pt x="394718" y="49157"/>
                    <a:pt x="398909" y="48681"/>
                    <a:pt x="401005" y="48967"/>
                  </a:cubicBezTo>
                  <a:cubicBezTo>
                    <a:pt x="407101" y="49824"/>
                    <a:pt x="408339" y="49919"/>
                    <a:pt x="412340" y="48586"/>
                  </a:cubicBezTo>
                  <a:cubicBezTo>
                    <a:pt x="414625" y="47824"/>
                    <a:pt x="416435" y="46490"/>
                    <a:pt x="419388" y="48300"/>
                  </a:cubicBezTo>
                  <a:cubicBezTo>
                    <a:pt x="420721" y="49062"/>
                    <a:pt x="424436" y="47157"/>
                    <a:pt x="427103" y="46490"/>
                  </a:cubicBezTo>
                  <a:lnTo>
                    <a:pt x="431580" y="45347"/>
                  </a:lnTo>
                  <a:cubicBezTo>
                    <a:pt x="432818" y="48300"/>
                    <a:pt x="434723" y="50014"/>
                    <a:pt x="435771" y="49252"/>
                  </a:cubicBezTo>
                  <a:cubicBezTo>
                    <a:pt x="436724" y="48490"/>
                    <a:pt x="440152" y="47347"/>
                    <a:pt x="440438" y="49062"/>
                  </a:cubicBezTo>
                  <a:cubicBezTo>
                    <a:pt x="440629" y="50681"/>
                    <a:pt x="441772" y="52967"/>
                    <a:pt x="442343" y="50586"/>
                  </a:cubicBezTo>
                  <a:cubicBezTo>
                    <a:pt x="442915" y="48300"/>
                    <a:pt x="447582" y="43537"/>
                    <a:pt x="448630" y="44776"/>
                  </a:cubicBezTo>
                  <a:cubicBezTo>
                    <a:pt x="449773" y="45919"/>
                    <a:pt x="455107" y="47538"/>
                    <a:pt x="457774" y="45252"/>
                  </a:cubicBezTo>
                  <a:lnTo>
                    <a:pt x="460250" y="44585"/>
                  </a:lnTo>
                  <a:cubicBezTo>
                    <a:pt x="464822" y="43347"/>
                    <a:pt x="469775" y="42966"/>
                    <a:pt x="474538" y="42394"/>
                  </a:cubicBezTo>
                  <a:cubicBezTo>
                    <a:pt x="481491" y="41442"/>
                    <a:pt x="488920" y="44204"/>
                    <a:pt x="495588" y="40680"/>
                  </a:cubicBezTo>
                  <a:cubicBezTo>
                    <a:pt x="495874" y="40585"/>
                    <a:pt x="497207" y="41156"/>
                    <a:pt x="497207" y="41442"/>
                  </a:cubicBezTo>
                  <a:cubicBezTo>
                    <a:pt x="496731" y="46109"/>
                    <a:pt x="502636" y="44490"/>
                    <a:pt x="505113" y="46300"/>
                  </a:cubicBezTo>
                  <a:cubicBezTo>
                    <a:pt x="506351" y="47252"/>
                    <a:pt x="510923" y="45157"/>
                    <a:pt x="513971" y="44490"/>
                  </a:cubicBezTo>
                  <a:lnTo>
                    <a:pt x="514352" y="44395"/>
                  </a:lnTo>
                  <a:cubicBezTo>
                    <a:pt x="514828" y="44395"/>
                    <a:pt x="514352" y="45823"/>
                    <a:pt x="513400" y="47538"/>
                  </a:cubicBezTo>
                  <a:cubicBezTo>
                    <a:pt x="512352" y="49252"/>
                    <a:pt x="512542" y="54110"/>
                    <a:pt x="516162" y="54491"/>
                  </a:cubicBezTo>
                  <a:cubicBezTo>
                    <a:pt x="519782" y="54872"/>
                    <a:pt x="529021" y="52777"/>
                    <a:pt x="529973" y="52777"/>
                  </a:cubicBezTo>
                  <a:lnTo>
                    <a:pt x="530831" y="52777"/>
                  </a:lnTo>
                  <a:lnTo>
                    <a:pt x="531688" y="52777"/>
                  </a:lnTo>
                  <a:cubicBezTo>
                    <a:pt x="532640" y="52777"/>
                    <a:pt x="536545" y="54872"/>
                    <a:pt x="540260" y="57444"/>
                  </a:cubicBezTo>
                  <a:lnTo>
                    <a:pt x="543213" y="53824"/>
                  </a:lnTo>
                  <a:lnTo>
                    <a:pt x="545690" y="50872"/>
                  </a:lnTo>
                  <a:cubicBezTo>
                    <a:pt x="541879" y="48967"/>
                    <a:pt x="538450" y="46109"/>
                    <a:pt x="538260" y="44490"/>
                  </a:cubicBezTo>
                  <a:cubicBezTo>
                    <a:pt x="537974" y="42871"/>
                    <a:pt x="540736" y="39727"/>
                    <a:pt x="545023" y="41728"/>
                  </a:cubicBezTo>
                  <a:lnTo>
                    <a:pt x="549309" y="38203"/>
                  </a:lnTo>
                  <a:cubicBezTo>
                    <a:pt x="549881" y="37727"/>
                    <a:pt x="552928" y="39061"/>
                    <a:pt x="554738" y="39727"/>
                  </a:cubicBezTo>
                  <a:lnTo>
                    <a:pt x="556929" y="40394"/>
                  </a:lnTo>
                  <a:cubicBezTo>
                    <a:pt x="558262" y="39156"/>
                    <a:pt x="559786" y="37822"/>
                    <a:pt x="560358" y="37441"/>
                  </a:cubicBezTo>
                  <a:cubicBezTo>
                    <a:pt x="560929" y="37060"/>
                    <a:pt x="563787" y="36394"/>
                    <a:pt x="565501" y="36870"/>
                  </a:cubicBezTo>
                  <a:cubicBezTo>
                    <a:pt x="567216" y="37346"/>
                    <a:pt x="573312" y="35155"/>
                    <a:pt x="574931" y="34012"/>
                  </a:cubicBezTo>
                  <a:cubicBezTo>
                    <a:pt x="576550" y="32869"/>
                    <a:pt x="585504" y="35251"/>
                    <a:pt x="590267" y="34489"/>
                  </a:cubicBezTo>
                  <a:lnTo>
                    <a:pt x="592934" y="32869"/>
                  </a:lnTo>
                  <a:cubicBezTo>
                    <a:pt x="593791" y="32298"/>
                    <a:pt x="595982" y="31726"/>
                    <a:pt x="596172" y="31917"/>
                  </a:cubicBezTo>
                  <a:lnTo>
                    <a:pt x="599410" y="36108"/>
                  </a:lnTo>
                  <a:cubicBezTo>
                    <a:pt x="605125" y="36013"/>
                    <a:pt x="611317" y="36203"/>
                    <a:pt x="613222" y="36394"/>
                  </a:cubicBezTo>
                  <a:lnTo>
                    <a:pt x="614746" y="35917"/>
                  </a:lnTo>
                  <a:cubicBezTo>
                    <a:pt x="625604" y="32488"/>
                    <a:pt x="636082" y="30298"/>
                    <a:pt x="643892" y="32012"/>
                  </a:cubicBezTo>
                  <a:lnTo>
                    <a:pt x="648655" y="33060"/>
                  </a:lnTo>
                  <a:cubicBezTo>
                    <a:pt x="652465" y="31631"/>
                    <a:pt x="658084" y="31060"/>
                    <a:pt x="661228" y="31726"/>
                  </a:cubicBezTo>
                  <a:lnTo>
                    <a:pt x="663990" y="31250"/>
                  </a:lnTo>
                  <a:lnTo>
                    <a:pt x="666562" y="30869"/>
                  </a:lnTo>
                  <a:cubicBezTo>
                    <a:pt x="669038" y="29059"/>
                    <a:pt x="674086" y="27250"/>
                    <a:pt x="677706" y="26964"/>
                  </a:cubicBezTo>
                  <a:lnTo>
                    <a:pt x="681325" y="28774"/>
                  </a:lnTo>
                  <a:cubicBezTo>
                    <a:pt x="684088" y="30202"/>
                    <a:pt x="689326" y="30393"/>
                    <a:pt x="692184" y="29155"/>
                  </a:cubicBezTo>
                  <a:cubicBezTo>
                    <a:pt x="696851" y="27154"/>
                    <a:pt x="700090" y="27440"/>
                    <a:pt x="704757" y="28964"/>
                  </a:cubicBezTo>
                  <a:cubicBezTo>
                    <a:pt x="707900" y="29917"/>
                    <a:pt x="712377" y="27440"/>
                    <a:pt x="716282" y="27631"/>
                  </a:cubicBezTo>
                  <a:lnTo>
                    <a:pt x="723998" y="27916"/>
                  </a:lnTo>
                  <a:cubicBezTo>
                    <a:pt x="728760" y="26869"/>
                    <a:pt x="733713" y="25916"/>
                    <a:pt x="734951" y="25821"/>
                  </a:cubicBezTo>
                  <a:cubicBezTo>
                    <a:pt x="736190" y="25726"/>
                    <a:pt x="740190" y="25916"/>
                    <a:pt x="739428" y="26583"/>
                  </a:cubicBezTo>
                  <a:cubicBezTo>
                    <a:pt x="738666" y="27250"/>
                    <a:pt x="738380" y="29059"/>
                    <a:pt x="739809" y="29726"/>
                  </a:cubicBezTo>
                  <a:lnTo>
                    <a:pt x="740381" y="29440"/>
                  </a:lnTo>
                  <a:lnTo>
                    <a:pt x="742476" y="28393"/>
                  </a:lnTo>
                  <a:cubicBezTo>
                    <a:pt x="744476" y="26869"/>
                    <a:pt x="746572" y="25916"/>
                    <a:pt x="747048" y="26488"/>
                  </a:cubicBezTo>
                  <a:lnTo>
                    <a:pt x="747524" y="26964"/>
                  </a:lnTo>
                  <a:cubicBezTo>
                    <a:pt x="749239" y="28774"/>
                    <a:pt x="743048" y="30012"/>
                    <a:pt x="746667" y="31536"/>
                  </a:cubicBezTo>
                  <a:lnTo>
                    <a:pt x="748953" y="32488"/>
                  </a:lnTo>
                  <a:cubicBezTo>
                    <a:pt x="749620" y="30393"/>
                    <a:pt x="750382" y="28297"/>
                    <a:pt x="750667" y="27916"/>
                  </a:cubicBezTo>
                  <a:lnTo>
                    <a:pt x="750858" y="27916"/>
                  </a:lnTo>
                  <a:lnTo>
                    <a:pt x="753239" y="28012"/>
                  </a:lnTo>
                  <a:cubicBezTo>
                    <a:pt x="755906" y="28202"/>
                    <a:pt x="758954" y="27631"/>
                    <a:pt x="760002" y="26678"/>
                  </a:cubicBezTo>
                  <a:cubicBezTo>
                    <a:pt x="761145" y="25726"/>
                    <a:pt x="764288" y="26297"/>
                    <a:pt x="764669" y="30107"/>
                  </a:cubicBezTo>
                  <a:lnTo>
                    <a:pt x="770670" y="26678"/>
                  </a:lnTo>
                  <a:cubicBezTo>
                    <a:pt x="772384" y="25726"/>
                    <a:pt x="776004" y="25154"/>
                    <a:pt x="777337" y="25916"/>
                  </a:cubicBezTo>
                  <a:cubicBezTo>
                    <a:pt x="779624" y="27250"/>
                    <a:pt x="780671" y="27250"/>
                    <a:pt x="782100" y="25535"/>
                  </a:cubicBezTo>
                  <a:cubicBezTo>
                    <a:pt x="783910" y="23440"/>
                    <a:pt x="785053" y="23821"/>
                    <a:pt x="787815" y="25154"/>
                  </a:cubicBezTo>
                  <a:lnTo>
                    <a:pt x="791244" y="26869"/>
                  </a:lnTo>
                  <a:cubicBezTo>
                    <a:pt x="791625" y="24011"/>
                    <a:pt x="794387" y="22868"/>
                    <a:pt x="797340" y="24297"/>
                  </a:cubicBezTo>
                  <a:cubicBezTo>
                    <a:pt x="800293" y="25726"/>
                    <a:pt x="812104" y="27535"/>
                    <a:pt x="816961" y="25154"/>
                  </a:cubicBezTo>
                  <a:lnTo>
                    <a:pt x="822581" y="25249"/>
                  </a:lnTo>
                  <a:cubicBezTo>
                    <a:pt x="825915" y="25345"/>
                    <a:pt x="829249" y="24392"/>
                    <a:pt x="832583" y="24392"/>
                  </a:cubicBezTo>
                  <a:cubicBezTo>
                    <a:pt x="835821" y="24392"/>
                    <a:pt x="839155" y="25440"/>
                    <a:pt x="842393" y="25249"/>
                  </a:cubicBezTo>
                  <a:lnTo>
                    <a:pt x="845536" y="25059"/>
                  </a:lnTo>
                  <a:cubicBezTo>
                    <a:pt x="848680" y="24202"/>
                    <a:pt x="854585" y="23154"/>
                    <a:pt x="858681" y="22868"/>
                  </a:cubicBezTo>
                  <a:lnTo>
                    <a:pt x="860967" y="23630"/>
                  </a:lnTo>
                  <a:lnTo>
                    <a:pt x="864301" y="24678"/>
                  </a:lnTo>
                  <a:cubicBezTo>
                    <a:pt x="867063" y="23916"/>
                    <a:pt x="870968" y="23916"/>
                    <a:pt x="873064" y="24583"/>
                  </a:cubicBezTo>
                  <a:cubicBezTo>
                    <a:pt x="875159" y="25345"/>
                    <a:pt x="883065" y="24011"/>
                    <a:pt x="885637" y="24297"/>
                  </a:cubicBezTo>
                  <a:lnTo>
                    <a:pt x="888304" y="23440"/>
                  </a:lnTo>
                  <a:cubicBezTo>
                    <a:pt x="889923" y="22963"/>
                    <a:pt x="892590" y="24773"/>
                    <a:pt x="894876" y="25154"/>
                  </a:cubicBezTo>
                  <a:cubicBezTo>
                    <a:pt x="895352" y="25249"/>
                    <a:pt x="896305" y="23916"/>
                    <a:pt x="897067" y="23249"/>
                  </a:cubicBezTo>
                  <a:lnTo>
                    <a:pt x="897638" y="22678"/>
                  </a:lnTo>
                  <a:cubicBezTo>
                    <a:pt x="898305" y="22011"/>
                    <a:pt x="901258" y="21249"/>
                    <a:pt x="904306" y="20963"/>
                  </a:cubicBezTo>
                  <a:cubicBezTo>
                    <a:pt x="907354" y="20677"/>
                    <a:pt x="915355" y="25630"/>
                    <a:pt x="917545" y="26297"/>
                  </a:cubicBezTo>
                  <a:cubicBezTo>
                    <a:pt x="919736" y="26964"/>
                    <a:pt x="927261" y="26773"/>
                    <a:pt x="928214" y="26011"/>
                  </a:cubicBezTo>
                  <a:cubicBezTo>
                    <a:pt x="929261" y="25249"/>
                    <a:pt x="932500" y="23535"/>
                    <a:pt x="932785" y="24297"/>
                  </a:cubicBezTo>
                  <a:cubicBezTo>
                    <a:pt x="932976" y="24964"/>
                    <a:pt x="934024" y="26678"/>
                    <a:pt x="934881" y="26964"/>
                  </a:cubicBezTo>
                  <a:lnTo>
                    <a:pt x="935071" y="26773"/>
                  </a:lnTo>
                  <a:cubicBezTo>
                    <a:pt x="937739" y="24392"/>
                    <a:pt x="940501" y="23154"/>
                    <a:pt x="944882" y="23059"/>
                  </a:cubicBezTo>
                  <a:lnTo>
                    <a:pt x="948978" y="22963"/>
                  </a:lnTo>
                  <a:cubicBezTo>
                    <a:pt x="953359" y="21154"/>
                    <a:pt x="957741" y="19725"/>
                    <a:pt x="958693" y="19915"/>
                  </a:cubicBezTo>
                  <a:lnTo>
                    <a:pt x="958693" y="20106"/>
                  </a:lnTo>
                  <a:cubicBezTo>
                    <a:pt x="958884" y="23630"/>
                    <a:pt x="960408" y="24583"/>
                    <a:pt x="964123" y="22201"/>
                  </a:cubicBezTo>
                  <a:lnTo>
                    <a:pt x="964599" y="21916"/>
                  </a:lnTo>
                  <a:cubicBezTo>
                    <a:pt x="965266" y="21820"/>
                    <a:pt x="968885" y="22011"/>
                    <a:pt x="972695" y="22297"/>
                  </a:cubicBezTo>
                  <a:cubicBezTo>
                    <a:pt x="976410" y="22582"/>
                    <a:pt x="987650" y="20201"/>
                    <a:pt x="989554" y="21154"/>
                  </a:cubicBezTo>
                  <a:cubicBezTo>
                    <a:pt x="991459" y="22201"/>
                    <a:pt x="997270" y="24583"/>
                    <a:pt x="997936" y="23916"/>
                  </a:cubicBezTo>
                  <a:cubicBezTo>
                    <a:pt x="998699" y="23344"/>
                    <a:pt x="1002223" y="21916"/>
                    <a:pt x="1003175" y="23059"/>
                  </a:cubicBezTo>
                  <a:cubicBezTo>
                    <a:pt x="1004128" y="24202"/>
                    <a:pt x="1011462" y="25059"/>
                    <a:pt x="1017177" y="22582"/>
                  </a:cubicBezTo>
                  <a:cubicBezTo>
                    <a:pt x="1022892" y="20106"/>
                    <a:pt x="1040990" y="22392"/>
                    <a:pt x="1041751" y="21820"/>
                  </a:cubicBezTo>
                  <a:cubicBezTo>
                    <a:pt x="1042514" y="21154"/>
                    <a:pt x="1045276" y="19534"/>
                    <a:pt x="1045847" y="19820"/>
                  </a:cubicBezTo>
                  <a:lnTo>
                    <a:pt x="1046419" y="20106"/>
                  </a:lnTo>
                  <a:cubicBezTo>
                    <a:pt x="1048419" y="20963"/>
                    <a:pt x="1048705" y="24106"/>
                    <a:pt x="1053086" y="21630"/>
                  </a:cubicBezTo>
                  <a:cubicBezTo>
                    <a:pt x="1055658" y="20201"/>
                    <a:pt x="1061468" y="22582"/>
                    <a:pt x="1065754" y="23344"/>
                  </a:cubicBezTo>
                  <a:cubicBezTo>
                    <a:pt x="1066802" y="23535"/>
                    <a:pt x="1067850" y="25154"/>
                    <a:pt x="1068517" y="25059"/>
                  </a:cubicBezTo>
                  <a:cubicBezTo>
                    <a:pt x="1071565" y="24297"/>
                    <a:pt x="1072136" y="19058"/>
                    <a:pt x="1077661" y="22201"/>
                  </a:cubicBezTo>
                  <a:lnTo>
                    <a:pt x="1079947" y="23535"/>
                  </a:lnTo>
                  <a:cubicBezTo>
                    <a:pt x="1083566" y="23344"/>
                    <a:pt x="1092329" y="22392"/>
                    <a:pt x="1099568" y="21439"/>
                  </a:cubicBezTo>
                  <a:lnTo>
                    <a:pt x="1106141" y="21344"/>
                  </a:lnTo>
                  <a:cubicBezTo>
                    <a:pt x="1111379" y="21249"/>
                    <a:pt x="1116618" y="20773"/>
                    <a:pt x="1122238" y="22392"/>
                  </a:cubicBezTo>
                  <a:lnTo>
                    <a:pt x="1125762" y="23440"/>
                  </a:lnTo>
                  <a:cubicBezTo>
                    <a:pt x="1131382" y="20868"/>
                    <a:pt x="1134620" y="20201"/>
                    <a:pt x="1132906" y="22011"/>
                  </a:cubicBezTo>
                  <a:cubicBezTo>
                    <a:pt x="1131191" y="23725"/>
                    <a:pt x="1137573" y="26297"/>
                    <a:pt x="1136906" y="27440"/>
                  </a:cubicBezTo>
                  <a:lnTo>
                    <a:pt x="1137001" y="28393"/>
                  </a:lnTo>
                  <a:lnTo>
                    <a:pt x="1137097" y="29536"/>
                  </a:lnTo>
                  <a:cubicBezTo>
                    <a:pt x="1137954" y="30679"/>
                    <a:pt x="1139192" y="31441"/>
                    <a:pt x="1139954" y="31060"/>
                  </a:cubicBezTo>
                  <a:cubicBezTo>
                    <a:pt x="1140716" y="30679"/>
                    <a:pt x="1142431" y="27154"/>
                    <a:pt x="1143098" y="24297"/>
                  </a:cubicBezTo>
                  <a:lnTo>
                    <a:pt x="1144812" y="22201"/>
                  </a:lnTo>
                  <a:cubicBezTo>
                    <a:pt x="1146431" y="20296"/>
                    <a:pt x="1148336" y="17248"/>
                    <a:pt x="1152908" y="20296"/>
                  </a:cubicBezTo>
                  <a:cubicBezTo>
                    <a:pt x="1154432" y="21249"/>
                    <a:pt x="1158623" y="19534"/>
                    <a:pt x="1161576" y="19058"/>
                  </a:cubicBezTo>
                  <a:lnTo>
                    <a:pt x="1164243" y="18677"/>
                  </a:lnTo>
                  <a:cubicBezTo>
                    <a:pt x="1167386" y="18963"/>
                    <a:pt x="1171387" y="19153"/>
                    <a:pt x="1173101" y="19153"/>
                  </a:cubicBezTo>
                  <a:cubicBezTo>
                    <a:pt x="1174816" y="19058"/>
                    <a:pt x="1181102" y="19344"/>
                    <a:pt x="1185008" y="18201"/>
                  </a:cubicBezTo>
                  <a:lnTo>
                    <a:pt x="1188722" y="20392"/>
                  </a:lnTo>
                  <a:lnTo>
                    <a:pt x="1193390" y="23154"/>
                  </a:lnTo>
                  <a:cubicBezTo>
                    <a:pt x="1195580" y="19820"/>
                    <a:pt x="1198247" y="18772"/>
                    <a:pt x="1199485" y="20868"/>
                  </a:cubicBezTo>
                  <a:lnTo>
                    <a:pt x="1200628" y="20963"/>
                  </a:lnTo>
                  <a:lnTo>
                    <a:pt x="1206629" y="21344"/>
                  </a:lnTo>
                  <a:cubicBezTo>
                    <a:pt x="1205962" y="17725"/>
                    <a:pt x="1205582" y="15248"/>
                    <a:pt x="1205772" y="15915"/>
                  </a:cubicBezTo>
                  <a:cubicBezTo>
                    <a:pt x="1205962" y="16582"/>
                    <a:pt x="1209868" y="18677"/>
                    <a:pt x="1213583" y="18201"/>
                  </a:cubicBezTo>
                  <a:lnTo>
                    <a:pt x="1216440" y="19153"/>
                  </a:lnTo>
                  <a:lnTo>
                    <a:pt x="1219869" y="20296"/>
                  </a:lnTo>
                  <a:cubicBezTo>
                    <a:pt x="1222726" y="19249"/>
                    <a:pt x="1225679" y="18296"/>
                    <a:pt x="1226441" y="18296"/>
                  </a:cubicBezTo>
                  <a:lnTo>
                    <a:pt x="1226727" y="17915"/>
                  </a:lnTo>
                  <a:lnTo>
                    <a:pt x="1227489" y="17058"/>
                  </a:lnTo>
                  <a:cubicBezTo>
                    <a:pt x="1228156" y="16010"/>
                    <a:pt x="1231204" y="14200"/>
                    <a:pt x="1234442" y="13057"/>
                  </a:cubicBezTo>
                  <a:lnTo>
                    <a:pt x="1235966" y="16677"/>
                  </a:lnTo>
                  <a:lnTo>
                    <a:pt x="1236252" y="17344"/>
                  </a:lnTo>
                  <a:cubicBezTo>
                    <a:pt x="1237871" y="18391"/>
                    <a:pt x="1241205" y="18868"/>
                    <a:pt x="1243586" y="19058"/>
                  </a:cubicBezTo>
                  <a:cubicBezTo>
                    <a:pt x="1245968" y="19249"/>
                    <a:pt x="1251778" y="21249"/>
                    <a:pt x="1252159" y="20392"/>
                  </a:cubicBezTo>
                  <a:cubicBezTo>
                    <a:pt x="1252540" y="19534"/>
                    <a:pt x="1255493" y="19820"/>
                    <a:pt x="1257969" y="22678"/>
                  </a:cubicBezTo>
                  <a:lnTo>
                    <a:pt x="1262351" y="20963"/>
                  </a:lnTo>
                  <a:cubicBezTo>
                    <a:pt x="1264541" y="20201"/>
                    <a:pt x="1266351" y="18772"/>
                    <a:pt x="1268637" y="18106"/>
                  </a:cubicBezTo>
                  <a:lnTo>
                    <a:pt x="1269875" y="17725"/>
                  </a:lnTo>
                  <a:cubicBezTo>
                    <a:pt x="1271494" y="18106"/>
                    <a:pt x="1274257" y="18391"/>
                    <a:pt x="1275971" y="18201"/>
                  </a:cubicBezTo>
                  <a:cubicBezTo>
                    <a:pt x="1277686" y="18010"/>
                    <a:pt x="1282448" y="20487"/>
                    <a:pt x="1283496" y="21725"/>
                  </a:cubicBezTo>
                  <a:cubicBezTo>
                    <a:pt x="1284449" y="22868"/>
                    <a:pt x="1289306" y="23821"/>
                    <a:pt x="1292068" y="21058"/>
                  </a:cubicBezTo>
                  <a:lnTo>
                    <a:pt x="1296831" y="21439"/>
                  </a:lnTo>
                  <a:cubicBezTo>
                    <a:pt x="1297974" y="21535"/>
                    <a:pt x="1299212" y="18201"/>
                    <a:pt x="1300736" y="18010"/>
                  </a:cubicBezTo>
                  <a:cubicBezTo>
                    <a:pt x="1302832" y="17725"/>
                    <a:pt x="1305213" y="19249"/>
                    <a:pt x="1307594" y="19439"/>
                  </a:cubicBezTo>
                  <a:lnTo>
                    <a:pt x="1313595" y="20011"/>
                  </a:lnTo>
                  <a:cubicBezTo>
                    <a:pt x="1319310" y="17248"/>
                    <a:pt x="1324549" y="16486"/>
                    <a:pt x="1325406" y="18391"/>
                  </a:cubicBezTo>
                  <a:cubicBezTo>
                    <a:pt x="1326168" y="20296"/>
                    <a:pt x="1330550" y="24964"/>
                    <a:pt x="1333312" y="24583"/>
                  </a:cubicBezTo>
                  <a:cubicBezTo>
                    <a:pt x="1336074" y="24202"/>
                    <a:pt x="1342265" y="19725"/>
                    <a:pt x="1343218" y="19820"/>
                  </a:cubicBezTo>
                  <a:lnTo>
                    <a:pt x="1343884" y="19439"/>
                  </a:lnTo>
                  <a:lnTo>
                    <a:pt x="1347504" y="17534"/>
                  </a:lnTo>
                  <a:cubicBezTo>
                    <a:pt x="1350361" y="19344"/>
                    <a:pt x="1355695" y="20392"/>
                    <a:pt x="1359220" y="19915"/>
                  </a:cubicBezTo>
                  <a:lnTo>
                    <a:pt x="1362458" y="19534"/>
                  </a:lnTo>
                  <a:cubicBezTo>
                    <a:pt x="1364077" y="19344"/>
                    <a:pt x="1365887" y="19344"/>
                    <a:pt x="1367507" y="19630"/>
                  </a:cubicBezTo>
                  <a:lnTo>
                    <a:pt x="1373317" y="20582"/>
                  </a:lnTo>
                  <a:cubicBezTo>
                    <a:pt x="1375984" y="18677"/>
                    <a:pt x="1378365" y="18296"/>
                    <a:pt x="1378746" y="19725"/>
                  </a:cubicBezTo>
                  <a:lnTo>
                    <a:pt x="1379032" y="20773"/>
                  </a:lnTo>
                  <a:lnTo>
                    <a:pt x="1379318" y="21725"/>
                  </a:lnTo>
                  <a:cubicBezTo>
                    <a:pt x="1379699" y="23154"/>
                    <a:pt x="1383699" y="22582"/>
                    <a:pt x="1388176" y="20487"/>
                  </a:cubicBezTo>
                  <a:lnTo>
                    <a:pt x="1391700" y="18487"/>
                  </a:lnTo>
                  <a:cubicBezTo>
                    <a:pt x="1392652" y="17915"/>
                    <a:pt x="1386842" y="16486"/>
                    <a:pt x="1391414" y="15343"/>
                  </a:cubicBezTo>
                  <a:cubicBezTo>
                    <a:pt x="1394367" y="14581"/>
                    <a:pt x="1394272" y="18106"/>
                    <a:pt x="1394748" y="18201"/>
                  </a:cubicBezTo>
                  <a:cubicBezTo>
                    <a:pt x="1398463" y="18963"/>
                    <a:pt x="1401511" y="24202"/>
                    <a:pt x="1406464" y="19534"/>
                  </a:cubicBezTo>
                  <a:cubicBezTo>
                    <a:pt x="1406940" y="19058"/>
                    <a:pt x="1410750" y="21439"/>
                    <a:pt x="1412845" y="21344"/>
                  </a:cubicBezTo>
                  <a:lnTo>
                    <a:pt x="1420275" y="20868"/>
                  </a:lnTo>
                  <a:cubicBezTo>
                    <a:pt x="1428467" y="20106"/>
                    <a:pt x="1437801" y="19534"/>
                    <a:pt x="1441135" y="19439"/>
                  </a:cubicBezTo>
                  <a:lnTo>
                    <a:pt x="1443421" y="20582"/>
                  </a:lnTo>
                  <a:cubicBezTo>
                    <a:pt x="1447517" y="22582"/>
                    <a:pt x="1448564" y="21630"/>
                    <a:pt x="1449041" y="18296"/>
                  </a:cubicBezTo>
                  <a:lnTo>
                    <a:pt x="1449136" y="18010"/>
                  </a:lnTo>
                  <a:cubicBezTo>
                    <a:pt x="1451326" y="17915"/>
                    <a:pt x="1456470" y="18487"/>
                    <a:pt x="1460470" y="19249"/>
                  </a:cubicBezTo>
                  <a:lnTo>
                    <a:pt x="1464090" y="19344"/>
                  </a:lnTo>
                  <a:cubicBezTo>
                    <a:pt x="1468757" y="19439"/>
                    <a:pt x="1473996" y="19439"/>
                    <a:pt x="1476949" y="20296"/>
                  </a:cubicBezTo>
                  <a:lnTo>
                    <a:pt x="1478377" y="20677"/>
                  </a:lnTo>
                  <a:cubicBezTo>
                    <a:pt x="1479997" y="20963"/>
                    <a:pt x="1480854" y="20296"/>
                    <a:pt x="1480187" y="19249"/>
                  </a:cubicBezTo>
                  <a:lnTo>
                    <a:pt x="1479901" y="18201"/>
                  </a:lnTo>
                  <a:cubicBezTo>
                    <a:pt x="1479806" y="18010"/>
                    <a:pt x="1481426" y="17153"/>
                    <a:pt x="1481807" y="17344"/>
                  </a:cubicBezTo>
                  <a:cubicBezTo>
                    <a:pt x="1483235" y="17820"/>
                    <a:pt x="1484759" y="18391"/>
                    <a:pt x="1485902" y="19344"/>
                  </a:cubicBezTo>
                  <a:cubicBezTo>
                    <a:pt x="1488188" y="21154"/>
                    <a:pt x="1490093" y="22868"/>
                    <a:pt x="1493236" y="20106"/>
                  </a:cubicBezTo>
                  <a:cubicBezTo>
                    <a:pt x="1494094" y="19344"/>
                    <a:pt x="1496475" y="19915"/>
                    <a:pt x="1497904" y="19344"/>
                  </a:cubicBezTo>
                  <a:cubicBezTo>
                    <a:pt x="1500380" y="18582"/>
                    <a:pt x="1502476" y="16867"/>
                    <a:pt x="1504667" y="19725"/>
                  </a:cubicBezTo>
                  <a:lnTo>
                    <a:pt x="1506000" y="21439"/>
                  </a:lnTo>
                  <a:cubicBezTo>
                    <a:pt x="1508191" y="22963"/>
                    <a:pt x="1511239" y="23630"/>
                    <a:pt x="1512668" y="22868"/>
                  </a:cubicBezTo>
                  <a:lnTo>
                    <a:pt x="1513525" y="22201"/>
                  </a:lnTo>
                  <a:cubicBezTo>
                    <a:pt x="1518097" y="18772"/>
                    <a:pt x="1523145" y="17820"/>
                    <a:pt x="1529336" y="19344"/>
                  </a:cubicBezTo>
                  <a:cubicBezTo>
                    <a:pt x="1533146" y="20296"/>
                    <a:pt x="1536956" y="22773"/>
                    <a:pt x="1541528" y="19630"/>
                  </a:cubicBezTo>
                  <a:cubicBezTo>
                    <a:pt x="1543338" y="18391"/>
                    <a:pt x="1547815" y="18677"/>
                    <a:pt x="1550196" y="19630"/>
                  </a:cubicBezTo>
                  <a:cubicBezTo>
                    <a:pt x="1552482" y="20487"/>
                    <a:pt x="1554387" y="22106"/>
                    <a:pt x="1556959" y="21439"/>
                  </a:cubicBezTo>
                  <a:lnTo>
                    <a:pt x="1559626" y="20773"/>
                  </a:lnTo>
                  <a:cubicBezTo>
                    <a:pt x="1562007" y="19630"/>
                    <a:pt x="1563626" y="17915"/>
                    <a:pt x="1563245" y="16867"/>
                  </a:cubicBezTo>
                  <a:cubicBezTo>
                    <a:pt x="1562959" y="15820"/>
                    <a:pt x="1563721" y="13153"/>
                    <a:pt x="1565817" y="13153"/>
                  </a:cubicBezTo>
                  <a:lnTo>
                    <a:pt x="1566769" y="13915"/>
                  </a:lnTo>
                  <a:lnTo>
                    <a:pt x="1568675" y="15439"/>
                  </a:lnTo>
                  <a:cubicBezTo>
                    <a:pt x="1570199" y="17629"/>
                    <a:pt x="1573532" y="19725"/>
                    <a:pt x="1576009" y="20106"/>
                  </a:cubicBezTo>
                  <a:cubicBezTo>
                    <a:pt x="1578485" y="20487"/>
                    <a:pt x="1586486" y="18201"/>
                    <a:pt x="1588868" y="17439"/>
                  </a:cubicBezTo>
                  <a:cubicBezTo>
                    <a:pt x="1591153" y="16677"/>
                    <a:pt x="1597916" y="20296"/>
                    <a:pt x="1599059" y="21439"/>
                  </a:cubicBezTo>
                  <a:cubicBezTo>
                    <a:pt x="1600202" y="22582"/>
                    <a:pt x="1605632" y="20773"/>
                    <a:pt x="1607251" y="21820"/>
                  </a:cubicBezTo>
                  <a:lnTo>
                    <a:pt x="1609823" y="19725"/>
                  </a:lnTo>
                  <a:lnTo>
                    <a:pt x="1611537" y="18296"/>
                  </a:lnTo>
                  <a:cubicBezTo>
                    <a:pt x="1614871" y="19820"/>
                    <a:pt x="1619157" y="21058"/>
                    <a:pt x="1620967" y="20963"/>
                  </a:cubicBezTo>
                  <a:cubicBezTo>
                    <a:pt x="1622872" y="20868"/>
                    <a:pt x="1626301" y="18391"/>
                    <a:pt x="1627444" y="20011"/>
                  </a:cubicBezTo>
                  <a:cubicBezTo>
                    <a:pt x="1628587" y="21630"/>
                    <a:pt x="1635254" y="20677"/>
                    <a:pt x="1637921" y="20011"/>
                  </a:cubicBezTo>
                  <a:cubicBezTo>
                    <a:pt x="1640588" y="19439"/>
                    <a:pt x="1649637" y="22582"/>
                    <a:pt x="1652494" y="22678"/>
                  </a:cubicBezTo>
                  <a:cubicBezTo>
                    <a:pt x="1655352" y="22773"/>
                    <a:pt x="1661257" y="20106"/>
                    <a:pt x="1662686" y="19344"/>
                  </a:cubicBezTo>
                  <a:lnTo>
                    <a:pt x="1662782" y="19439"/>
                  </a:lnTo>
                  <a:cubicBezTo>
                    <a:pt x="1665639" y="22201"/>
                    <a:pt x="1668496" y="19153"/>
                    <a:pt x="1670973" y="19534"/>
                  </a:cubicBezTo>
                  <a:lnTo>
                    <a:pt x="1673926" y="20011"/>
                  </a:lnTo>
                  <a:cubicBezTo>
                    <a:pt x="1676974" y="21820"/>
                    <a:pt x="1679641" y="20963"/>
                    <a:pt x="1679641" y="18010"/>
                  </a:cubicBezTo>
                  <a:lnTo>
                    <a:pt x="1684498" y="19249"/>
                  </a:lnTo>
                  <a:cubicBezTo>
                    <a:pt x="1687356" y="20011"/>
                    <a:pt x="1690499" y="19915"/>
                    <a:pt x="1693356" y="20487"/>
                  </a:cubicBezTo>
                  <a:cubicBezTo>
                    <a:pt x="1699357" y="21535"/>
                    <a:pt x="1704787" y="22678"/>
                    <a:pt x="1709264" y="18010"/>
                  </a:cubicBezTo>
                  <a:lnTo>
                    <a:pt x="1709835" y="17344"/>
                  </a:lnTo>
                  <a:cubicBezTo>
                    <a:pt x="1711264" y="17248"/>
                    <a:pt x="1716312" y="16867"/>
                    <a:pt x="1720884" y="16486"/>
                  </a:cubicBezTo>
                  <a:lnTo>
                    <a:pt x="1725075" y="18963"/>
                  </a:lnTo>
                  <a:lnTo>
                    <a:pt x="1728409" y="20963"/>
                  </a:lnTo>
                  <a:cubicBezTo>
                    <a:pt x="1729742" y="17534"/>
                    <a:pt x="1731362" y="15439"/>
                    <a:pt x="1732029" y="16391"/>
                  </a:cubicBezTo>
                  <a:cubicBezTo>
                    <a:pt x="1732790" y="17344"/>
                    <a:pt x="1736029" y="20582"/>
                    <a:pt x="1737743" y="21820"/>
                  </a:cubicBezTo>
                  <a:lnTo>
                    <a:pt x="1739744" y="19630"/>
                  </a:lnTo>
                  <a:lnTo>
                    <a:pt x="1746601" y="17439"/>
                  </a:lnTo>
                  <a:cubicBezTo>
                    <a:pt x="1749364" y="18677"/>
                    <a:pt x="1752221" y="19915"/>
                    <a:pt x="1754984" y="21249"/>
                  </a:cubicBezTo>
                  <a:cubicBezTo>
                    <a:pt x="1758698" y="23154"/>
                    <a:pt x="1761841" y="23916"/>
                    <a:pt x="1765461" y="20487"/>
                  </a:cubicBezTo>
                  <a:lnTo>
                    <a:pt x="1767652" y="18391"/>
                  </a:lnTo>
                  <a:cubicBezTo>
                    <a:pt x="1771938" y="18772"/>
                    <a:pt x="1776700" y="19534"/>
                    <a:pt x="1778415" y="20011"/>
                  </a:cubicBezTo>
                  <a:cubicBezTo>
                    <a:pt x="1780034" y="20487"/>
                    <a:pt x="1783368" y="16963"/>
                    <a:pt x="1784511" y="16772"/>
                  </a:cubicBezTo>
                  <a:lnTo>
                    <a:pt x="1784797" y="17058"/>
                  </a:lnTo>
                  <a:lnTo>
                    <a:pt x="1785654" y="18106"/>
                  </a:lnTo>
                  <a:cubicBezTo>
                    <a:pt x="1786321" y="19630"/>
                    <a:pt x="1788893" y="19820"/>
                    <a:pt x="1791464" y="18582"/>
                  </a:cubicBezTo>
                  <a:lnTo>
                    <a:pt x="1793941" y="18201"/>
                  </a:lnTo>
                  <a:cubicBezTo>
                    <a:pt x="1795846" y="17915"/>
                    <a:pt x="1798227" y="19439"/>
                    <a:pt x="1799941" y="18963"/>
                  </a:cubicBezTo>
                  <a:cubicBezTo>
                    <a:pt x="1802418" y="18296"/>
                    <a:pt x="1804228" y="15248"/>
                    <a:pt x="1807276" y="18391"/>
                  </a:cubicBezTo>
                  <a:cubicBezTo>
                    <a:pt x="1808800" y="19915"/>
                    <a:pt x="1810991" y="15534"/>
                    <a:pt x="1812896" y="18582"/>
                  </a:cubicBezTo>
                  <a:cubicBezTo>
                    <a:pt x="1813086" y="18868"/>
                    <a:pt x="1816896" y="18391"/>
                    <a:pt x="1816991" y="18010"/>
                  </a:cubicBezTo>
                  <a:cubicBezTo>
                    <a:pt x="1817848" y="12867"/>
                    <a:pt x="1820039" y="15343"/>
                    <a:pt x="1823468" y="16582"/>
                  </a:cubicBezTo>
                  <a:lnTo>
                    <a:pt x="1827373" y="17915"/>
                  </a:lnTo>
                  <a:cubicBezTo>
                    <a:pt x="1832613" y="17534"/>
                    <a:pt x="1839566" y="18201"/>
                    <a:pt x="1842899" y="19344"/>
                  </a:cubicBezTo>
                  <a:lnTo>
                    <a:pt x="1846138" y="16963"/>
                  </a:lnTo>
                  <a:cubicBezTo>
                    <a:pt x="1846329" y="16867"/>
                    <a:pt x="1848043" y="17629"/>
                    <a:pt x="1848043" y="17915"/>
                  </a:cubicBezTo>
                  <a:cubicBezTo>
                    <a:pt x="1848043" y="18868"/>
                    <a:pt x="1847852" y="20106"/>
                    <a:pt x="1847090" y="20677"/>
                  </a:cubicBezTo>
                  <a:lnTo>
                    <a:pt x="1846329" y="21249"/>
                  </a:lnTo>
                  <a:cubicBezTo>
                    <a:pt x="1844709" y="21439"/>
                    <a:pt x="1843947" y="22201"/>
                    <a:pt x="1844614" y="23059"/>
                  </a:cubicBezTo>
                  <a:cubicBezTo>
                    <a:pt x="1845280" y="23821"/>
                    <a:pt x="1851567" y="24297"/>
                    <a:pt x="1856139" y="21249"/>
                  </a:cubicBezTo>
                  <a:cubicBezTo>
                    <a:pt x="1860711" y="18201"/>
                    <a:pt x="1870617" y="8581"/>
                    <a:pt x="1870903" y="10009"/>
                  </a:cubicBezTo>
                  <a:cubicBezTo>
                    <a:pt x="1871189" y="11343"/>
                    <a:pt x="1875856" y="14105"/>
                    <a:pt x="1880809" y="14010"/>
                  </a:cubicBezTo>
                  <a:lnTo>
                    <a:pt x="1885095" y="14010"/>
                  </a:lnTo>
                  <a:cubicBezTo>
                    <a:pt x="1889572" y="14010"/>
                    <a:pt x="1893954" y="11438"/>
                    <a:pt x="1898335" y="14772"/>
                  </a:cubicBezTo>
                  <a:lnTo>
                    <a:pt x="1898811" y="15153"/>
                  </a:lnTo>
                  <a:cubicBezTo>
                    <a:pt x="1899859" y="14962"/>
                    <a:pt x="1906431" y="14391"/>
                    <a:pt x="1913384" y="13724"/>
                  </a:cubicBezTo>
                  <a:lnTo>
                    <a:pt x="1919575" y="12676"/>
                  </a:lnTo>
                  <a:cubicBezTo>
                    <a:pt x="1922243" y="12200"/>
                    <a:pt x="1924910" y="10867"/>
                    <a:pt x="1927576" y="10771"/>
                  </a:cubicBezTo>
                  <a:cubicBezTo>
                    <a:pt x="1929767" y="10771"/>
                    <a:pt x="1932148" y="12772"/>
                    <a:pt x="1934244" y="12581"/>
                  </a:cubicBezTo>
                  <a:lnTo>
                    <a:pt x="1936911" y="12295"/>
                  </a:lnTo>
                  <a:cubicBezTo>
                    <a:pt x="1940054" y="10771"/>
                    <a:pt x="1945198" y="9533"/>
                    <a:pt x="1948341" y="9533"/>
                  </a:cubicBezTo>
                  <a:cubicBezTo>
                    <a:pt x="1951484" y="9628"/>
                    <a:pt x="1959866" y="12581"/>
                    <a:pt x="1962533" y="9914"/>
                  </a:cubicBezTo>
                  <a:lnTo>
                    <a:pt x="1967296" y="10486"/>
                  </a:lnTo>
                  <a:lnTo>
                    <a:pt x="1969963" y="10771"/>
                  </a:lnTo>
                  <a:cubicBezTo>
                    <a:pt x="1973011" y="9724"/>
                    <a:pt x="1977202" y="8485"/>
                    <a:pt x="1979393" y="7914"/>
                  </a:cubicBezTo>
                  <a:lnTo>
                    <a:pt x="1980250" y="8581"/>
                  </a:lnTo>
                  <a:cubicBezTo>
                    <a:pt x="1984726" y="11724"/>
                    <a:pt x="1990156" y="9533"/>
                    <a:pt x="1994728" y="10771"/>
                  </a:cubicBezTo>
                  <a:lnTo>
                    <a:pt x="1999109" y="11914"/>
                  </a:lnTo>
                  <a:cubicBezTo>
                    <a:pt x="2003491" y="10962"/>
                    <a:pt x="2010444" y="11057"/>
                    <a:pt x="2014349" y="11914"/>
                  </a:cubicBezTo>
                  <a:lnTo>
                    <a:pt x="2018350" y="11819"/>
                  </a:lnTo>
                  <a:cubicBezTo>
                    <a:pt x="2020160" y="11819"/>
                    <a:pt x="2021969" y="13057"/>
                    <a:pt x="2023684" y="11438"/>
                  </a:cubicBezTo>
                  <a:lnTo>
                    <a:pt x="2037019" y="8962"/>
                  </a:lnTo>
                  <a:cubicBezTo>
                    <a:pt x="2037590" y="9057"/>
                    <a:pt x="2038257" y="9247"/>
                    <a:pt x="2038828" y="9343"/>
                  </a:cubicBezTo>
                  <a:cubicBezTo>
                    <a:pt x="2038924" y="9343"/>
                    <a:pt x="2046258" y="8390"/>
                    <a:pt x="2046448" y="8390"/>
                  </a:cubicBezTo>
                  <a:lnTo>
                    <a:pt x="2048735" y="8676"/>
                  </a:lnTo>
                  <a:cubicBezTo>
                    <a:pt x="2051401" y="8390"/>
                    <a:pt x="2055021" y="8581"/>
                    <a:pt x="2056831" y="9057"/>
                  </a:cubicBezTo>
                  <a:cubicBezTo>
                    <a:pt x="2058641" y="9533"/>
                    <a:pt x="2065022" y="7342"/>
                    <a:pt x="2066641" y="6676"/>
                  </a:cubicBezTo>
                  <a:cubicBezTo>
                    <a:pt x="2068261" y="6009"/>
                    <a:pt x="2075023" y="8104"/>
                    <a:pt x="2077881" y="8866"/>
                  </a:cubicBezTo>
                  <a:lnTo>
                    <a:pt x="2080739" y="7247"/>
                  </a:lnTo>
                  <a:cubicBezTo>
                    <a:pt x="2082548" y="6199"/>
                    <a:pt x="2085977" y="6676"/>
                    <a:pt x="2087406" y="5533"/>
                  </a:cubicBezTo>
                  <a:lnTo>
                    <a:pt x="2088739" y="4390"/>
                  </a:lnTo>
                  <a:cubicBezTo>
                    <a:pt x="2089501" y="2008"/>
                    <a:pt x="2090073" y="1342"/>
                    <a:pt x="2090073" y="2770"/>
                  </a:cubicBezTo>
                  <a:lnTo>
                    <a:pt x="2090644" y="3913"/>
                  </a:lnTo>
                  <a:cubicBezTo>
                    <a:pt x="2091121" y="4866"/>
                    <a:pt x="2092359" y="6009"/>
                    <a:pt x="2093502" y="6199"/>
                  </a:cubicBezTo>
                  <a:cubicBezTo>
                    <a:pt x="2095312" y="6580"/>
                    <a:pt x="2096741" y="2866"/>
                    <a:pt x="2099407" y="5914"/>
                  </a:cubicBezTo>
                  <a:lnTo>
                    <a:pt x="2100170" y="6771"/>
                  </a:lnTo>
                  <a:cubicBezTo>
                    <a:pt x="2103027" y="6580"/>
                    <a:pt x="2105599" y="5437"/>
                    <a:pt x="2105790" y="4199"/>
                  </a:cubicBezTo>
                  <a:cubicBezTo>
                    <a:pt x="2106075" y="2961"/>
                    <a:pt x="2108075" y="1913"/>
                    <a:pt x="2109981" y="3723"/>
                  </a:cubicBezTo>
                  <a:cubicBezTo>
                    <a:pt x="2111885" y="5533"/>
                    <a:pt x="2117886" y="9247"/>
                    <a:pt x="2119315" y="8200"/>
                  </a:cubicBezTo>
                  <a:cubicBezTo>
                    <a:pt x="2120744" y="7152"/>
                    <a:pt x="2124363" y="11343"/>
                    <a:pt x="2125220" y="13343"/>
                  </a:cubicBezTo>
                  <a:lnTo>
                    <a:pt x="2127602" y="12391"/>
                  </a:lnTo>
                  <a:cubicBezTo>
                    <a:pt x="2128745" y="11914"/>
                    <a:pt x="2128745" y="9533"/>
                    <a:pt x="2129221" y="7914"/>
                  </a:cubicBezTo>
                  <a:lnTo>
                    <a:pt x="2129316" y="7628"/>
                  </a:lnTo>
                  <a:cubicBezTo>
                    <a:pt x="2129507" y="7247"/>
                    <a:pt x="2133793" y="6104"/>
                    <a:pt x="2138936" y="4961"/>
                  </a:cubicBezTo>
                  <a:lnTo>
                    <a:pt x="2143603" y="4199"/>
                  </a:lnTo>
                  <a:lnTo>
                    <a:pt x="2148652" y="3437"/>
                  </a:lnTo>
                  <a:cubicBezTo>
                    <a:pt x="2154176" y="2485"/>
                    <a:pt x="2161130" y="1342"/>
                    <a:pt x="2164178" y="865"/>
                  </a:cubicBezTo>
                  <a:close/>
                  <a:moveTo>
                    <a:pt x="1888906" y="8"/>
                  </a:moveTo>
                  <a:cubicBezTo>
                    <a:pt x="1893287" y="-182"/>
                    <a:pt x="1897478" y="2675"/>
                    <a:pt x="1898335" y="6295"/>
                  </a:cubicBezTo>
                  <a:lnTo>
                    <a:pt x="1892716" y="4675"/>
                  </a:lnTo>
                  <a:lnTo>
                    <a:pt x="1887858" y="3247"/>
                  </a:lnTo>
                  <a:cubicBezTo>
                    <a:pt x="1886143" y="5533"/>
                    <a:pt x="1883762" y="8009"/>
                    <a:pt x="1882714" y="8581"/>
                  </a:cubicBezTo>
                  <a:lnTo>
                    <a:pt x="1881666" y="9057"/>
                  </a:lnTo>
                  <a:lnTo>
                    <a:pt x="1881286" y="9247"/>
                  </a:lnTo>
                  <a:cubicBezTo>
                    <a:pt x="1880333" y="9152"/>
                    <a:pt x="1879190" y="8295"/>
                    <a:pt x="1878809" y="7342"/>
                  </a:cubicBezTo>
                  <a:cubicBezTo>
                    <a:pt x="1878428" y="6390"/>
                    <a:pt x="1880904" y="3247"/>
                    <a:pt x="1883095" y="1532"/>
                  </a:cubicBezTo>
                  <a:lnTo>
                    <a:pt x="1885572" y="865"/>
                  </a:lnTo>
                  <a:close/>
                </a:path>
              </a:pathLst>
            </a:custGeom>
            <a:solidFill>
              <a:schemeClr val="tx1">
                <a:lumMod val="95000"/>
                <a:lumOff val="5000"/>
              </a:schemeClr>
            </a:solidFill>
            <a:ln w="9525" cap="flat">
              <a:noFill/>
              <a:prstDash val="solid"/>
              <a:miter/>
            </a:ln>
          </p:spPr>
          <p:txBody>
            <a:bodyPr wrap="square" rtlCol="0" anchor="ctr">
              <a:noAutofit/>
            </a:bodyPr>
            <a:lstStyle/>
            <a:p>
              <a:endParaRPr lang="zh-CN" altLang="en-US"/>
            </a:p>
          </p:txBody>
        </p:sp>
        <p:sp>
          <p:nvSpPr>
            <p:cNvPr id="7" name="文本框 6">
              <a:extLst>
                <a:ext uri="{FF2B5EF4-FFF2-40B4-BE49-F238E27FC236}">
                  <a16:creationId xmlns:a16="http://schemas.microsoft.com/office/drawing/2014/main" id="{C1FC950C-0A3C-408D-A028-4284DB0080D2}"/>
                </a:ext>
              </a:extLst>
            </p:cNvPr>
            <p:cNvSpPr txBox="1"/>
            <p:nvPr/>
          </p:nvSpPr>
          <p:spPr>
            <a:xfrm>
              <a:off x="3918299" y="2218328"/>
              <a:ext cx="1460500" cy="369332"/>
            </a:xfrm>
            <a:prstGeom prst="rect">
              <a:avLst/>
            </a:prstGeom>
            <a:noFill/>
          </p:spPr>
          <p:txBody>
            <a:bodyPr wrap="square">
              <a:spAutoFit/>
            </a:bodyPr>
            <a:lstStyle/>
            <a:p>
              <a:pPr algn="just"/>
              <a:r>
                <a:rPr lang="en-US" altLang="zh-CN" b="0" i="0" dirty="0">
                  <a:solidFill>
                    <a:schemeClr val="bg1"/>
                  </a:solidFill>
                  <a:effectLst/>
                  <a:latin typeface="-apple-system-font"/>
                </a:rPr>
                <a:t>6</a:t>
              </a:r>
              <a:r>
                <a:rPr lang="zh-CN" altLang="en-US" b="0" i="0" dirty="0">
                  <a:solidFill>
                    <a:schemeClr val="bg1"/>
                  </a:solidFill>
                  <a:effectLst/>
                  <a:latin typeface="-apple-system-font"/>
                </a:rPr>
                <a:t>、扫墓</a:t>
              </a:r>
            </a:p>
          </p:txBody>
        </p:sp>
      </p:grpSp>
      <p:grpSp>
        <p:nvGrpSpPr>
          <p:cNvPr id="9" name="组合 8">
            <a:extLst>
              <a:ext uri="{FF2B5EF4-FFF2-40B4-BE49-F238E27FC236}">
                <a16:creationId xmlns:a16="http://schemas.microsoft.com/office/drawing/2014/main" id="{0D1F3624-0C00-4213-96E8-C76EEDF45F7C}"/>
              </a:ext>
            </a:extLst>
          </p:cNvPr>
          <p:cNvGrpSpPr/>
          <p:nvPr/>
        </p:nvGrpSpPr>
        <p:grpSpPr>
          <a:xfrm>
            <a:off x="166831" y="97647"/>
            <a:ext cx="2282040" cy="1752278"/>
            <a:chOff x="3185062" y="1443579"/>
            <a:chExt cx="1366041" cy="1048924"/>
          </a:xfrm>
        </p:grpSpPr>
        <p:sp>
          <p:nvSpPr>
            <p:cNvPr id="10" name="任意多边形: 形状 9">
              <a:extLst>
                <a:ext uri="{FF2B5EF4-FFF2-40B4-BE49-F238E27FC236}">
                  <a16:creationId xmlns:a16="http://schemas.microsoft.com/office/drawing/2014/main" id="{C35A1D45-B0BC-47DE-8339-D4C8BE7C936E}"/>
                </a:ext>
              </a:extLst>
            </p:cNvPr>
            <p:cNvSpPr>
              <a:spLocks/>
            </p:cNvSpPr>
            <p:nvPr/>
          </p:nvSpPr>
          <p:spPr bwMode="auto">
            <a:xfrm>
              <a:off x="3185062" y="1443579"/>
              <a:ext cx="1366041" cy="1048924"/>
            </a:xfrm>
            <a:custGeom>
              <a:avLst/>
              <a:gdLst>
                <a:gd name="connsiteX0" fmla="*/ 284162 w 533400"/>
                <a:gd name="connsiteY0" fmla="*/ 407988 h 409575"/>
                <a:gd name="connsiteX1" fmla="*/ 285750 w 533400"/>
                <a:gd name="connsiteY1" fmla="*/ 407988 h 409575"/>
                <a:gd name="connsiteX2" fmla="*/ 285750 w 533400"/>
                <a:gd name="connsiteY2" fmla="*/ 409575 h 409575"/>
                <a:gd name="connsiteX3" fmla="*/ 288925 w 533400"/>
                <a:gd name="connsiteY3" fmla="*/ 401637 h 409575"/>
                <a:gd name="connsiteX4" fmla="*/ 288925 w 533400"/>
                <a:gd name="connsiteY4" fmla="*/ 404813 h 409575"/>
                <a:gd name="connsiteX5" fmla="*/ 285750 w 533400"/>
                <a:gd name="connsiteY5" fmla="*/ 407988 h 409575"/>
                <a:gd name="connsiteX6" fmla="*/ 290512 w 533400"/>
                <a:gd name="connsiteY6" fmla="*/ 398463 h 409575"/>
                <a:gd name="connsiteX7" fmla="*/ 288925 w 533400"/>
                <a:gd name="connsiteY7" fmla="*/ 401637 h 409575"/>
                <a:gd name="connsiteX8" fmla="*/ 288925 w 533400"/>
                <a:gd name="connsiteY8" fmla="*/ 400050 h 409575"/>
                <a:gd name="connsiteX9" fmla="*/ 295275 w 533400"/>
                <a:gd name="connsiteY9" fmla="*/ 388938 h 409575"/>
                <a:gd name="connsiteX10" fmla="*/ 293687 w 533400"/>
                <a:gd name="connsiteY10" fmla="*/ 395288 h 409575"/>
                <a:gd name="connsiteX11" fmla="*/ 290512 w 533400"/>
                <a:gd name="connsiteY11" fmla="*/ 398463 h 409575"/>
                <a:gd name="connsiteX12" fmla="*/ 290512 w 533400"/>
                <a:gd name="connsiteY12" fmla="*/ 398463 h 409575"/>
                <a:gd name="connsiteX13" fmla="*/ 182562 w 533400"/>
                <a:gd name="connsiteY13" fmla="*/ 379413 h 409575"/>
                <a:gd name="connsiteX14" fmla="*/ 184150 w 533400"/>
                <a:gd name="connsiteY14" fmla="*/ 379413 h 409575"/>
                <a:gd name="connsiteX15" fmla="*/ 187325 w 533400"/>
                <a:gd name="connsiteY15" fmla="*/ 379413 h 409575"/>
                <a:gd name="connsiteX16" fmla="*/ 184150 w 533400"/>
                <a:gd name="connsiteY16" fmla="*/ 382588 h 409575"/>
                <a:gd name="connsiteX17" fmla="*/ 182562 w 533400"/>
                <a:gd name="connsiteY17" fmla="*/ 384175 h 409575"/>
                <a:gd name="connsiteX18" fmla="*/ 180975 w 533400"/>
                <a:gd name="connsiteY18" fmla="*/ 382588 h 409575"/>
                <a:gd name="connsiteX19" fmla="*/ 182562 w 533400"/>
                <a:gd name="connsiteY19" fmla="*/ 382588 h 409575"/>
                <a:gd name="connsiteX20" fmla="*/ 277812 w 533400"/>
                <a:gd name="connsiteY20" fmla="*/ 377825 h 409575"/>
                <a:gd name="connsiteX21" fmla="*/ 279400 w 533400"/>
                <a:gd name="connsiteY21" fmla="*/ 377825 h 409575"/>
                <a:gd name="connsiteX22" fmla="*/ 279400 w 533400"/>
                <a:gd name="connsiteY22" fmla="*/ 379413 h 409575"/>
                <a:gd name="connsiteX23" fmla="*/ 274637 w 533400"/>
                <a:gd name="connsiteY23" fmla="*/ 382588 h 409575"/>
                <a:gd name="connsiteX24" fmla="*/ 273050 w 533400"/>
                <a:gd name="connsiteY24" fmla="*/ 387350 h 409575"/>
                <a:gd name="connsiteX25" fmla="*/ 271462 w 533400"/>
                <a:gd name="connsiteY25" fmla="*/ 387350 h 409575"/>
                <a:gd name="connsiteX26" fmla="*/ 268287 w 533400"/>
                <a:gd name="connsiteY26" fmla="*/ 388938 h 409575"/>
                <a:gd name="connsiteX27" fmla="*/ 266700 w 533400"/>
                <a:gd name="connsiteY27" fmla="*/ 392113 h 409575"/>
                <a:gd name="connsiteX28" fmla="*/ 266700 w 533400"/>
                <a:gd name="connsiteY28" fmla="*/ 388938 h 409575"/>
                <a:gd name="connsiteX29" fmla="*/ 268287 w 533400"/>
                <a:gd name="connsiteY29" fmla="*/ 387350 h 409575"/>
                <a:gd name="connsiteX30" fmla="*/ 268287 w 533400"/>
                <a:gd name="connsiteY30" fmla="*/ 384175 h 409575"/>
                <a:gd name="connsiteX31" fmla="*/ 271462 w 533400"/>
                <a:gd name="connsiteY31" fmla="*/ 384175 h 409575"/>
                <a:gd name="connsiteX32" fmla="*/ 273050 w 533400"/>
                <a:gd name="connsiteY32" fmla="*/ 384175 h 409575"/>
                <a:gd name="connsiteX33" fmla="*/ 273050 w 533400"/>
                <a:gd name="connsiteY33" fmla="*/ 382588 h 409575"/>
                <a:gd name="connsiteX34" fmla="*/ 274637 w 533400"/>
                <a:gd name="connsiteY34" fmla="*/ 379413 h 409575"/>
                <a:gd name="connsiteX35" fmla="*/ 192087 w 533400"/>
                <a:gd name="connsiteY35" fmla="*/ 377825 h 409575"/>
                <a:gd name="connsiteX36" fmla="*/ 188912 w 533400"/>
                <a:gd name="connsiteY36" fmla="*/ 379413 h 409575"/>
                <a:gd name="connsiteX37" fmla="*/ 187325 w 533400"/>
                <a:gd name="connsiteY37" fmla="*/ 379413 h 409575"/>
                <a:gd name="connsiteX38" fmla="*/ 252412 w 533400"/>
                <a:gd name="connsiteY38" fmla="*/ 376238 h 409575"/>
                <a:gd name="connsiteX39" fmla="*/ 252412 w 533400"/>
                <a:gd name="connsiteY39" fmla="*/ 377825 h 409575"/>
                <a:gd name="connsiteX40" fmla="*/ 250825 w 533400"/>
                <a:gd name="connsiteY40" fmla="*/ 379413 h 409575"/>
                <a:gd name="connsiteX41" fmla="*/ 247650 w 533400"/>
                <a:gd name="connsiteY41" fmla="*/ 379413 h 409575"/>
                <a:gd name="connsiteX42" fmla="*/ 250825 w 533400"/>
                <a:gd name="connsiteY42" fmla="*/ 377825 h 409575"/>
                <a:gd name="connsiteX43" fmla="*/ 257175 w 533400"/>
                <a:gd name="connsiteY43" fmla="*/ 373063 h 409575"/>
                <a:gd name="connsiteX44" fmla="*/ 257175 w 533400"/>
                <a:gd name="connsiteY44" fmla="*/ 376238 h 409575"/>
                <a:gd name="connsiteX45" fmla="*/ 255587 w 533400"/>
                <a:gd name="connsiteY45" fmla="*/ 376238 h 409575"/>
                <a:gd name="connsiteX46" fmla="*/ 252412 w 533400"/>
                <a:gd name="connsiteY46" fmla="*/ 376238 h 409575"/>
                <a:gd name="connsiteX47" fmla="*/ 333375 w 533400"/>
                <a:gd name="connsiteY47" fmla="*/ 371475 h 409575"/>
                <a:gd name="connsiteX48" fmla="*/ 331787 w 533400"/>
                <a:gd name="connsiteY48" fmla="*/ 376238 h 409575"/>
                <a:gd name="connsiteX49" fmla="*/ 330200 w 533400"/>
                <a:gd name="connsiteY49" fmla="*/ 376238 h 409575"/>
                <a:gd name="connsiteX50" fmla="*/ 331787 w 533400"/>
                <a:gd name="connsiteY50" fmla="*/ 373063 h 409575"/>
                <a:gd name="connsiteX51" fmla="*/ 198437 w 533400"/>
                <a:gd name="connsiteY51" fmla="*/ 371475 h 409575"/>
                <a:gd name="connsiteX52" fmla="*/ 200025 w 533400"/>
                <a:gd name="connsiteY52" fmla="*/ 371475 h 409575"/>
                <a:gd name="connsiteX53" fmla="*/ 203200 w 533400"/>
                <a:gd name="connsiteY53" fmla="*/ 371475 h 409575"/>
                <a:gd name="connsiteX54" fmla="*/ 203200 w 533400"/>
                <a:gd name="connsiteY54" fmla="*/ 373063 h 409575"/>
                <a:gd name="connsiteX55" fmla="*/ 198437 w 533400"/>
                <a:gd name="connsiteY55" fmla="*/ 376238 h 409575"/>
                <a:gd name="connsiteX56" fmla="*/ 193675 w 533400"/>
                <a:gd name="connsiteY56" fmla="*/ 377825 h 409575"/>
                <a:gd name="connsiteX57" fmla="*/ 192087 w 533400"/>
                <a:gd name="connsiteY57" fmla="*/ 377825 h 409575"/>
                <a:gd name="connsiteX58" fmla="*/ 196850 w 533400"/>
                <a:gd name="connsiteY58" fmla="*/ 376238 h 409575"/>
                <a:gd name="connsiteX59" fmla="*/ 198437 w 533400"/>
                <a:gd name="connsiteY59" fmla="*/ 373063 h 409575"/>
                <a:gd name="connsiteX60" fmla="*/ 203200 w 533400"/>
                <a:gd name="connsiteY60" fmla="*/ 368300 h 409575"/>
                <a:gd name="connsiteX61" fmla="*/ 204787 w 533400"/>
                <a:gd name="connsiteY61" fmla="*/ 368300 h 409575"/>
                <a:gd name="connsiteX62" fmla="*/ 207962 w 533400"/>
                <a:gd name="connsiteY62" fmla="*/ 368300 h 409575"/>
                <a:gd name="connsiteX63" fmla="*/ 204787 w 533400"/>
                <a:gd name="connsiteY63" fmla="*/ 371475 h 409575"/>
                <a:gd name="connsiteX64" fmla="*/ 203200 w 533400"/>
                <a:gd name="connsiteY64" fmla="*/ 371475 h 409575"/>
                <a:gd name="connsiteX65" fmla="*/ 193675 w 533400"/>
                <a:gd name="connsiteY65" fmla="*/ 363538 h 409575"/>
                <a:gd name="connsiteX66" fmla="*/ 196850 w 533400"/>
                <a:gd name="connsiteY66" fmla="*/ 366713 h 409575"/>
                <a:gd name="connsiteX67" fmla="*/ 193675 w 533400"/>
                <a:gd name="connsiteY67" fmla="*/ 366713 h 409575"/>
                <a:gd name="connsiteX68" fmla="*/ 231775 w 533400"/>
                <a:gd name="connsiteY68" fmla="*/ 360363 h 409575"/>
                <a:gd name="connsiteX69" fmla="*/ 234950 w 533400"/>
                <a:gd name="connsiteY69" fmla="*/ 360363 h 409575"/>
                <a:gd name="connsiteX70" fmla="*/ 236537 w 533400"/>
                <a:gd name="connsiteY70" fmla="*/ 360363 h 409575"/>
                <a:gd name="connsiteX71" fmla="*/ 234950 w 533400"/>
                <a:gd name="connsiteY71" fmla="*/ 361950 h 409575"/>
                <a:gd name="connsiteX72" fmla="*/ 234950 w 533400"/>
                <a:gd name="connsiteY72" fmla="*/ 363538 h 409575"/>
                <a:gd name="connsiteX73" fmla="*/ 231775 w 533400"/>
                <a:gd name="connsiteY73" fmla="*/ 363538 h 409575"/>
                <a:gd name="connsiteX74" fmla="*/ 231775 w 533400"/>
                <a:gd name="connsiteY74" fmla="*/ 361950 h 409575"/>
                <a:gd name="connsiteX75" fmla="*/ 211137 w 533400"/>
                <a:gd name="connsiteY75" fmla="*/ 357188 h 409575"/>
                <a:gd name="connsiteX76" fmla="*/ 214312 w 533400"/>
                <a:gd name="connsiteY76" fmla="*/ 357188 h 409575"/>
                <a:gd name="connsiteX77" fmla="*/ 211137 w 533400"/>
                <a:gd name="connsiteY77" fmla="*/ 360363 h 409575"/>
                <a:gd name="connsiteX78" fmla="*/ 220662 w 533400"/>
                <a:gd name="connsiteY78" fmla="*/ 352425 h 409575"/>
                <a:gd name="connsiteX79" fmla="*/ 223837 w 533400"/>
                <a:gd name="connsiteY79" fmla="*/ 352425 h 409575"/>
                <a:gd name="connsiteX80" fmla="*/ 220662 w 533400"/>
                <a:gd name="connsiteY80" fmla="*/ 355600 h 409575"/>
                <a:gd name="connsiteX81" fmla="*/ 219074 w 533400"/>
                <a:gd name="connsiteY81" fmla="*/ 355600 h 409575"/>
                <a:gd name="connsiteX82" fmla="*/ 215900 w 533400"/>
                <a:gd name="connsiteY82" fmla="*/ 357188 h 409575"/>
                <a:gd name="connsiteX83" fmla="*/ 214312 w 533400"/>
                <a:gd name="connsiteY83" fmla="*/ 357188 h 409575"/>
                <a:gd name="connsiteX84" fmla="*/ 215900 w 533400"/>
                <a:gd name="connsiteY84" fmla="*/ 355600 h 409575"/>
                <a:gd name="connsiteX85" fmla="*/ 136525 w 533400"/>
                <a:gd name="connsiteY85" fmla="*/ 317500 h 409575"/>
                <a:gd name="connsiteX86" fmla="*/ 139700 w 533400"/>
                <a:gd name="connsiteY86" fmla="*/ 317500 h 409575"/>
                <a:gd name="connsiteX87" fmla="*/ 141287 w 533400"/>
                <a:gd name="connsiteY87" fmla="*/ 317500 h 409575"/>
                <a:gd name="connsiteX88" fmla="*/ 139700 w 533400"/>
                <a:gd name="connsiteY88" fmla="*/ 319088 h 409575"/>
                <a:gd name="connsiteX89" fmla="*/ 136525 w 533400"/>
                <a:gd name="connsiteY89" fmla="*/ 320675 h 409575"/>
                <a:gd name="connsiteX90" fmla="*/ 134937 w 533400"/>
                <a:gd name="connsiteY90" fmla="*/ 320675 h 409575"/>
                <a:gd name="connsiteX91" fmla="*/ 134937 w 533400"/>
                <a:gd name="connsiteY91" fmla="*/ 319088 h 409575"/>
                <a:gd name="connsiteX92" fmla="*/ 136525 w 533400"/>
                <a:gd name="connsiteY92" fmla="*/ 319088 h 409575"/>
                <a:gd name="connsiteX93" fmla="*/ 34925 w 533400"/>
                <a:gd name="connsiteY93" fmla="*/ 303213 h 409575"/>
                <a:gd name="connsiteX94" fmla="*/ 38100 w 533400"/>
                <a:gd name="connsiteY94" fmla="*/ 304801 h 409575"/>
                <a:gd name="connsiteX95" fmla="*/ 39688 w 533400"/>
                <a:gd name="connsiteY95" fmla="*/ 304801 h 409575"/>
                <a:gd name="connsiteX96" fmla="*/ 42863 w 533400"/>
                <a:gd name="connsiteY96" fmla="*/ 304801 h 409575"/>
                <a:gd name="connsiteX97" fmla="*/ 42863 w 533400"/>
                <a:gd name="connsiteY97" fmla="*/ 307976 h 409575"/>
                <a:gd name="connsiteX98" fmla="*/ 39688 w 533400"/>
                <a:gd name="connsiteY98" fmla="*/ 307976 h 409575"/>
                <a:gd name="connsiteX99" fmla="*/ 38100 w 533400"/>
                <a:gd name="connsiteY99" fmla="*/ 307976 h 409575"/>
                <a:gd name="connsiteX100" fmla="*/ 34925 w 533400"/>
                <a:gd name="connsiteY100" fmla="*/ 307976 h 409575"/>
                <a:gd name="connsiteX101" fmla="*/ 33338 w 533400"/>
                <a:gd name="connsiteY101" fmla="*/ 309563 h 409575"/>
                <a:gd name="connsiteX102" fmla="*/ 31750 w 533400"/>
                <a:gd name="connsiteY102" fmla="*/ 309563 h 409575"/>
                <a:gd name="connsiteX103" fmla="*/ 28575 w 533400"/>
                <a:gd name="connsiteY103" fmla="*/ 309563 h 409575"/>
                <a:gd name="connsiteX104" fmla="*/ 26988 w 533400"/>
                <a:gd name="connsiteY104" fmla="*/ 312738 h 409575"/>
                <a:gd name="connsiteX105" fmla="*/ 23813 w 533400"/>
                <a:gd name="connsiteY105" fmla="*/ 312738 h 409575"/>
                <a:gd name="connsiteX106" fmla="*/ 23813 w 533400"/>
                <a:gd name="connsiteY106" fmla="*/ 314326 h 409575"/>
                <a:gd name="connsiteX107" fmla="*/ 22225 w 533400"/>
                <a:gd name="connsiteY107" fmla="*/ 314326 h 409575"/>
                <a:gd name="connsiteX108" fmla="*/ 19050 w 533400"/>
                <a:gd name="connsiteY108" fmla="*/ 317501 h 409575"/>
                <a:gd name="connsiteX109" fmla="*/ 12700 w 533400"/>
                <a:gd name="connsiteY109" fmla="*/ 317501 h 409575"/>
                <a:gd name="connsiteX110" fmla="*/ 7938 w 533400"/>
                <a:gd name="connsiteY110" fmla="*/ 317501 h 409575"/>
                <a:gd name="connsiteX111" fmla="*/ 1588 w 533400"/>
                <a:gd name="connsiteY111" fmla="*/ 319088 h 409575"/>
                <a:gd name="connsiteX112" fmla="*/ 0 w 533400"/>
                <a:gd name="connsiteY112" fmla="*/ 317501 h 409575"/>
                <a:gd name="connsiteX113" fmla="*/ 1588 w 533400"/>
                <a:gd name="connsiteY113" fmla="*/ 314326 h 409575"/>
                <a:gd name="connsiteX114" fmla="*/ 3175 w 533400"/>
                <a:gd name="connsiteY114" fmla="*/ 314326 h 409575"/>
                <a:gd name="connsiteX115" fmla="*/ 6350 w 533400"/>
                <a:gd name="connsiteY115" fmla="*/ 314326 h 409575"/>
                <a:gd name="connsiteX116" fmla="*/ 7938 w 533400"/>
                <a:gd name="connsiteY116" fmla="*/ 314326 h 409575"/>
                <a:gd name="connsiteX117" fmla="*/ 11113 w 533400"/>
                <a:gd name="connsiteY117" fmla="*/ 312738 h 409575"/>
                <a:gd name="connsiteX118" fmla="*/ 12700 w 533400"/>
                <a:gd name="connsiteY118" fmla="*/ 309563 h 409575"/>
                <a:gd name="connsiteX119" fmla="*/ 15875 w 533400"/>
                <a:gd name="connsiteY119" fmla="*/ 309563 h 409575"/>
                <a:gd name="connsiteX120" fmla="*/ 19050 w 533400"/>
                <a:gd name="connsiteY120" fmla="*/ 309563 h 409575"/>
                <a:gd name="connsiteX121" fmla="*/ 23813 w 533400"/>
                <a:gd name="connsiteY121" fmla="*/ 307976 h 409575"/>
                <a:gd name="connsiteX122" fmla="*/ 26988 w 533400"/>
                <a:gd name="connsiteY122" fmla="*/ 304801 h 409575"/>
                <a:gd name="connsiteX123" fmla="*/ 28575 w 533400"/>
                <a:gd name="connsiteY123" fmla="*/ 304801 h 409575"/>
                <a:gd name="connsiteX124" fmla="*/ 31750 w 533400"/>
                <a:gd name="connsiteY124" fmla="*/ 304801 h 409575"/>
                <a:gd name="connsiteX125" fmla="*/ 85725 w 533400"/>
                <a:gd name="connsiteY125" fmla="*/ 302578 h 409575"/>
                <a:gd name="connsiteX126" fmla="*/ 85725 w 533400"/>
                <a:gd name="connsiteY126" fmla="*/ 303213 h 409575"/>
                <a:gd name="connsiteX127" fmla="*/ 82550 w 533400"/>
                <a:gd name="connsiteY127" fmla="*/ 303213 h 409575"/>
                <a:gd name="connsiteX128" fmla="*/ 85725 w 533400"/>
                <a:gd name="connsiteY128" fmla="*/ 301626 h 409575"/>
                <a:gd name="connsiteX129" fmla="*/ 90488 w 533400"/>
                <a:gd name="connsiteY129" fmla="*/ 301626 h 409575"/>
                <a:gd name="connsiteX130" fmla="*/ 85725 w 533400"/>
                <a:gd name="connsiteY130" fmla="*/ 302578 h 409575"/>
                <a:gd name="connsiteX131" fmla="*/ 92075 w 533400"/>
                <a:gd name="connsiteY131" fmla="*/ 298450 h 409575"/>
                <a:gd name="connsiteX132" fmla="*/ 93663 w 533400"/>
                <a:gd name="connsiteY132" fmla="*/ 298450 h 409575"/>
                <a:gd name="connsiteX133" fmla="*/ 96838 w 533400"/>
                <a:gd name="connsiteY133" fmla="*/ 298450 h 409575"/>
                <a:gd name="connsiteX134" fmla="*/ 92075 w 533400"/>
                <a:gd name="connsiteY134" fmla="*/ 301626 h 409575"/>
                <a:gd name="connsiteX135" fmla="*/ 90488 w 533400"/>
                <a:gd name="connsiteY135" fmla="*/ 301626 h 409575"/>
                <a:gd name="connsiteX136" fmla="*/ 38100 w 533400"/>
                <a:gd name="connsiteY136" fmla="*/ 265113 h 409575"/>
                <a:gd name="connsiteX137" fmla="*/ 39687 w 533400"/>
                <a:gd name="connsiteY137" fmla="*/ 265113 h 409575"/>
                <a:gd name="connsiteX138" fmla="*/ 42862 w 533400"/>
                <a:gd name="connsiteY138" fmla="*/ 265113 h 409575"/>
                <a:gd name="connsiteX139" fmla="*/ 46037 w 533400"/>
                <a:gd name="connsiteY139" fmla="*/ 265113 h 409575"/>
                <a:gd name="connsiteX140" fmla="*/ 44450 w 533400"/>
                <a:gd name="connsiteY140" fmla="*/ 266700 h 409575"/>
                <a:gd name="connsiteX141" fmla="*/ 39687 w 533400"/>
                <a:gd name="connsiteY141" fmla="*/ 266700 h 409575"/>
                <a:gd name="connsiteX142" fmla="*/ 38100 w 533400"/>
                <a:gd name="connsiteY142" fmla="*/ 266700 h 409575"/>
                <a:gd name="connsiteX143" fmla="*/ 34925 w 533400"/>
                <a:gd name="connsiteY143" fmla="*/ 266700 h 409575"/>
                <a:gd name="connsiteX144" fmla="*/ 53975 w 533400"/>
                <a:gd name="connsiteY144" fmla="*/ 261938 h 409575"/>
                <a:gd name="connsiteX145" fmla="*/ 58737 w 533400"/>
                <a:gd name="connsiteY145" fmla="*/ 261938 h 409575"/>
                <a:gd name="connsiteX146" fmla="*/ 50800 w 533400"/>
                <a:gd name="connsiteY146" fmla="*/ 265113 h 409575"/>
                <a:gd name="connsiteX147" fmla="*/ 49212 w 533400"/>
                <a:gd name="connsiteY147" fmla="*/ 265113 h 409575"/>
                <a:gd name="connsiteX148" fmla="*/ 61912 w 533400"/>
                <a:gd name="connsiteY148" fmla="*/ 260350 h 409575"/>
                <a:gd name="connsiteX149" fmla="*/ 65087 w 533400"/>
                <a:gd name="connsiteY149" fmla="*/ 260350 h 409575"/>
                <a:gd name="connsiteX150" fmla="*/ 66675 w 533400"/>
                <a:gd name="connsiteY150" fmla="*/ 260350 h 409575"/>
                <a:gd name="connsiteX151" fmla="*/ 69850 w 533400"/>
                <a:gd name="connsiteY151" fmla="*/ 260350 h 409575"/>
                <a:gd name="connsiteX152" fmla="*/ 71437 w 533400"/>
                <a:gd name="connsiteY152" fmla="*/ 260350 h 409575"/>
                <a:gd name="connsiteX153" fmla="*/ 65087 w 533400"/>
                <a:gd name="connsiteY153" fmla="*/ 261938 h 409575"/>
                <a:gd name="connsiteX154" fmla="*/ 60325 w 533400"/>
                <a:gd name="connsiteY154" fmla="*/ 261938 h 409575"/>
                <a:gd name="connsiteX155" fmla="*/ 517524 w 533400"/>
                <a:gd name="connsiteY155" fmla="*/ 198438 h 409575"/>
                <a:gd name="connsiteX156" fmla="*/ 519112 w 533400"/>
                <a:gd name="connsiteY156" fmla="*/ 198438 h 409575"/>
                <a:gd name="connsiteX157" fmla="*/ 517524 w 533400"/>
                <a:gd name="connsiteY157" fmla="*/ 201613 h 409575"/>
                <a:gd name="connsiteX158" fmla="*/ 514350 w 533400"/>
                <a:gd name="connsiteY158" fmla="*/ 201613 h 409575"/>
                <a:gd name="connsiteX159" fmla="*/ 501650 w 533400"/>
                <a:gd name="connsiteY159" fmla="*/ 176213 h 409575"/>
                <a:gd name="connsiteX160" fmla="*/ 501650 w 533400"/>
                <a:gd name="connsiteY160" fmla="*/ 179388 h 409575"/>
                <a:gd name="connsiteX161" fmla="*/ 498475 w 533400"/>
                <a:gd name="connsiteY161" fmla="*/ 179388 h 409575"/>
                <a:gd name="connsiteX162" fmla="*/ 501650 w 533400"/>
                <a:gd name="connsiteY162" fmla="*/ 174625 h 409575"/>
                <a:gd name="connsiteX163" fmla="*/ 503237 w 533400"/>
                <a:gd name="connsiteY163" fmla="*/ 174625 h 409575"/>
                <a:gd name="connsiteX164" fmla="*/ 501650 w 533400"/>
                <a:gd name="connsiteY164" fmla="*/ 176213 h 409575"/>
                <a:gd name="connsiteX165" fmla="*/ 123825 w 533400"/>
                <a:gd name="connsiteY165" fmla="*/ 171450 h 409575"/>
                <a:gd name="connsiteX166" fmla="*/ 125412 w 533400"/>
                <a:gd name="connsiteY166" fmla="*/ 171450 h 409575"/>
                <a:gd name="connsiteX167" fmla="*/ 128588 w 533400"/>
                <a:gd name="connsiteY167" fmla="*/ 171450 h 409575"/>
                <a:gd name="connsiteX168" fmla="*/ 130175 w 533400"/>
                <a:gd name="connsiteY168" fmla="*/ 171450 h 409575"/>
                <a:gd name="connsiteX169" fmla="*/ 133350 w 533400"/>
                <a:gd name="connsiteY169" fmla="*/ 171450 h 409575"/>
                <a:gd name="connsiteX170" fmla="*/ 133350 w 533400"/>
                <a:gd name="connsiteY170" fmla="*/ 174625 h 409575"/>
                <a:gd name="connsiteX171" fmla="*/ 130175 w 533400"/>
                <a:gd name="connsiteY171" fmla="*/ 174625 h 409575"/>
                <a:gd name="connsiteX172" fmla="*/ 128588 w 533400"/>
                <a:gd name="connsiteY172" fmla="*/ 174625 h 409575"/>
                <a:gd name="connsiteX173" fmla="*/ 80962 w 533400"/>
                <a:gd name="connsiteY173" fmla="*/ 158750 h 409575"/>
                <a:gd name="connsiteX174" fmla="*/ 82550 w 533400"/>
                <a:gd name="connsiteY174" fmla="*/ 158750 h 409575"/>
                <a:gd name="connsiteX175" fmla="*/ 85725 w 533400"/>
                <a:gd name="connsiteY175" fmla="*/ 158750 h 409575"/>
                <a:gd name="connsiteX176" fmla="*/ 87312 w 533400"/>
                <a:gd name="connsiteY176" fmla="*/ 160338 h 409575"/>
                <a:gd name="connsiteX177" fmla="*/ 92075 w 533400"/>
                <a:gd name="connsiteY177" fmla="*/ 163513 h 409575"/>
                <a:gd name="connsiteX178" fmla="*/ 93662 w 533400"/>
                <a:gd name="connsiteY178" fmla="*/ 163513 h 409575"/>
                <a:gd name="connsiteX179" fmla="*/ 96837 w 533400"/>
                <a:gd name="connsiteY179" fmla="*/ 163513 h 409575"/>
                <a:gd name="connsiteX180" fmla="*/ 98425 w 533400"/>
                <a:gd name="connsiteY180" fmla="*/ 163513 h 409575"/>
                <a:gd name="connsiteX181" fmla="*/ 103187 w 533400"/>
                <a:gd name="connsiteY181" fmla="*/ 163513 h 409575"/>
                <a:gd name="connsiteX182" fmla="*/ 107950 w 533400"/>
                <a:gd name="connsiteY182" fmla="*/ 165100 h 409575"/>
                <a:gd name="connsiteX183" fmla="*/ 112712 w 533400"/>
                <a:gd name="connsiteY183" fmla="*/ 165100 h 409575"/>
                <a:gd name="connsiteX184" fmla="*/ 114300 w 533400"/>
                <a:gd name="connsiteY184" fmla="*/ 165100 h 409575"/>
                <a:gd name="connsiteX185" fmla="*/ 117475 w 533400"/>
                <a:gd name="connsiteY185" fmla="*/ 165100 h 409575"/>
                <a:gd name="connsiteX186" fmla="*/ 119062 w 533400"/>
                <a:gd name="connsiteY186" fmla="*/ 165100 h 409575"/>
                <a:gd name="connsiteX187" fmla="*/ 122237 w 533400"/>
                <a:gd name="connsiteY187" fmla="*/ 168276 h 409575"/>
                <a:gd name="connsiteX188" fmla="*/ 123825 w 533400"/>
                <a:gd name="connsiteY188" fmla="*/ 168276 h 409575"/>
                <a:gd name="connsiteX189" fmla="*/ 123825 w 533400"/>
                <a:gd name="connsiteY189" fmla="*/ 169863 h 409575"/>
                <a:gd name="connsiteX190" fmla="*/ 122237 w 533400"/>
                <a:gd name="connsiteY190" fmla="*/ 169863 h 409575"/>
                <a:gd name="connsiteX191" fmla="*/ 119062 w 533400"/>
                <a:gd name="connsiteY191" fmla="*/ 169863 h 409575"/>
                <a:gd name="connsiteX192" fmla="*/ 119062 w 533400"/>
                <a:gd name="connsiteY192" fmla="*/ 171451 h 409575"/>
                <a:gd name="connsiteX193" fmla="*/ 117475 w 533400"/>
                <a:gd name="connsiteY193" fmla="*/ 171451 h 409575"/>
                <a:gd name="connsiteX194" fmla="*/ 119062 w 533400"/>
                <a:gd name="connsiteY194" fmla="*/ 174626 h 409575"/>
                <a:gd name="connsiteX195" fmla="*/ 122237 w 533400"/>
                <a:gd name="connsiteY195" fmla="*/ 174626 h 409575"/>
                <a:gd name="connsiteX196" fmla="*/ 117475 w 533400"/>
                <a:gd name="connsiteY196" fmla="*/ 176213 h 409575"/>
                <a:gd name="connsiteX197" fmla="*/ 114300 w 533400"/>
                <a:gd name="connsiteY197" fmla="*/ 176213 h 409575"/>
                <a:gd name="connsiteX198" fmla="*/ 114300 w 533400"/>
                <a:gd name="connsiteY198" fmla="*/ 179388 h 409575"/>
                <a:gd name="connsiteX199" fmla="*/ 112712 w 533400"/>
                <a:gd name="connsiteY199" fmla="*/ 179388 h 409575"/>
                <a:gd name="connsiteX200" fmla="*/ 112712 w 533400"/>
                <a:gd name="connsiteY200" fmla="*/ 176213 h 409575"/>
                <a:gd name="connsiteX201" fmla="*/ 109537 w 533400"/>
                <a:gd name="connsiteY201" fmla="*/ 176213 h 409575"/>
                <a:gd name="connsiteX202" fmla="*/ 107950 w 533400"/>
                <a:gd name="connsiteY202" fmla="*/ 176213 h 409575"/>
                <a:gd name="connsiteX203" fmla="*/ 103187 w 533400"/>
                <a:gd name="connsiteY203" fmla="*/ 176213 h 409575"/>
                <a:gd name="connsiteX204" fmla="*/ 101600 w 533400"/>
                <a:gd name="connsiteY204" fmla="*/ 174626 h 409575"/>
                <a:gd name="connsiteX205" fmla="*/ 98425 w 533400"/>
                <a:gd name="connsiteY205" fmla="*/ 174626 h 409575"/>
                <a:gd name="connsiteX206" fmla="*/ 98425 w 533400"/>
                <a:gd name="connsiteY206" fmla="*/ 171451 h 409575"/>
                <a:gd name="connsiteX207" fmla="*/ 101600 w 533400"/>
                <a:gd name="connsiteY207" fmla="*/ 171451 h 409575"/>
                <a:gd name="connsiteX208" fmla="*/ 98425 w 533400"/>
                <a:gd name="connsiteY208" fmla="*/ 169863 h 409575"/>
                <a:gd name="connsiteX209" fmla="*/ 96837 w 533400"/>
                <a:gd name="connsiteY209" fmla="*/ 168276 h 409575"/>
                <a:gd name="connsiteX210" fmla="*/ 92075 w 533400"/>
                <a:gd name="connsiteY210" fmla="*/ 165100 h 409575"/>
                <a:gd name="connsiteX211" fmla="*/ 87312 w 533400"/>
                <a:gd name="connsiteY211" fmla="*/ 163513 h 409575"/>
                <a:gd name="connsiteX212" fmla="*/ 82550 w 533400"/>
                <a:gd name="connsiteY212" fmla="*/ 160338 h 409575"/>
                <a:gd name="connsiteX213" fmla="*/ 80962 w 533400"/>
                <a:gd name="connsiteY213" fmla="*/ 160338 h 409575"/>
                <a:gd name="connsiteX214" fmla="*/ 517525 w 533400"/>
                <a:gd name="connsiteY214" fmla="*/ 155575 h 409575"/>
                <a:gd name="connsiteX215" fmla="*/ 519112 w 533400"/>
                <a:gd name="connsiteY215" fmla="*/ 155575 h 409575"/>
                <a:gd name="connsiteX216" fmla="*/ 519112 w 533400"/>
                <a:gd name="connsiteY216" fmla="*/ 158750 h 409575"/>
                <a:gd name="connsiteX217" fmla="*/ 517525 w 533400"/>
                <a:gd name="connsiteY217" fmla="*/ 160338 h 409575"/>
                <a:gd name="connsiteX218" fmla="*/ 512762 w 533400"/>
                <a:gd name="connsiteY218" fmla="*/ 165100 h 409575"/>
                <a:gd name="connsiteX219" fmla="*/ 511175 w 533400"/>
                <a:gd name="connsiteY219" fmla="*/ 168275 h 409575"/>
                <a:gd name="connsiteX220" fmla="*/ 508000 w 533400"/>
                <a:gd name="connsiteY220" fmla="*/ 169863 h 409575"/>
                <a:gd name="connsiteX221" fmla="*/ 503237 w 533400"/>
                <a:gd name="connsiteY221" fmla="*/ 174625 h 409575"/>
                <a:gd name="connsiteX222" fmla="*/ 503237 w 533400"/>
                <a:gd name="connsiteY222" fmla="*/ 171450 h 409575"/>
                <a:gd name="connsiteX223" fmla="*/ 506412 w 533400"/>
                <a:gd name="connsiteY223" fmla="*/ 171450 h 409575"/>
                <a:gd name="connsiteX224" fmla="*/ 506412 w 533400"/>
                <a:gd name="connsiteY224" fmla="*/ 169863 h 409575"/>
                <a:gd name="connsiteX225" fmla="*/ 508000 w 533400"/>
                <a:gd name="connsiteY225" fmla="*/ 168275 h 409575"/>
                <a:gd name="connsiteX226" fmla="*/ 508000 w 533400"/>
                <a:gd name="connsiteY226" fmla="*/ 165100 h 409575"/>
                <a:gd name="connsiteX227" fmla="*/ 511175 w 533400"/>
                <a:gd name="connsiteY227" fmla="*/ 163513 h 409575"/>
                <a:gd name="connsiteX228" fmla="*/ 512762 w 533400"/>
                <a:gd name="connsiteY228" fmla="*/ 163513 h 409575"/>
                <a:gd name="connsiteX229" fmla="*/ 512762 w 533400"/>
                <a:gd name="connsiteY229" fmla="*/ 160338 h 409575"/>
                <a:gd name="connsiteX230" fmla="*/ 512762 w 533400"/>
                <a:gd name="connsiteY230" fmla="*/ 158750 h 409575"/>
                <a:gd name="connsiteX231" fmla="*/ 514350 w 533400"/>
                <a:gd name="connsiteY231" fmla="*/ 158750 h 409575"/>
                <a:gd name="connsiteX232" fmla="*/ 74612 w 533400"/>
                <a:gd name="connsiteY232" fmla="*/ 155575 h 409575"/>
                <a:gd name="connsiteX233" fmla="*/ 76200 w 533400"/>
                <a:gd name="connsiteY233" fmla="*/ 155575 h 409575"/>
                <a:gd name="connsiteX234" fmla="*/ 77787 w 533400"/>
                <a:gd name="connsiteY234" fmla="*/ 155575 h 409575"/>
                <a:gd name="connsiteX235" fmla="*/ 77787 w 533400"/>
                <a:gd name="connsiteY235" fmla="*/ 158750 h 409575"/>
                <a:gd name="connsiteX236" fmla="*/ 76200 w 533400"/>
                <a:gd name="connsiteY236" fmla="*/ 158750 h 409575"/>
                <a:gd name="connsiteX237" fmla="*/ 74612 w 533400"/>
                <a:gd name="connsiteY237" fmla="*/ 158750 h 409575"/>
                <a:gd name="connsiteX238" fmla="*/ 508000 w 533400"/>
                <a:gd name="connsiteY238" fmla="*/ 147638 h 409575"/>
                <a:gd name="connsiteX239" fmla="*/ 508000 w 533400"/>
                <a:gd name="connsiteY239" fmla="*/ 149226 h 409575"/>
                <a:gd name="connsiteX240" fmla="*/ 506412 w 533400"/>
                <a:gd name="connsiteY240" fmla="*/ 149226 h 409575"/>
                <a:gd name="connsiteX241" fmla="*/ 511175 w 533400"/>
                <a:gd name="connsiteY241" fmla="*/ 139700 h 409575"/>
                <a:gd name="connsiteX242" fmla="*/ 512762 w 533400"/>
                <a:gd name="connsiteY242" fmla="*/ 142875 h 409575"/>
                <a:gd name="connsiteX243" fmla="*/ 514350 w 533400"/>
                <a:gd name="connsiteY243" fmla="*/ 142875 h 409575"/>
                <a:gd name="connsiteX244" fmla="*/ 517525 w 533400"/>
                <a:gd name="connsiteY244" fmla="*/ 144463 h 409575"/>
                <a:gd name="connsiteX245" fmla="*/ 514350 w 533400"/>
                <a:gd name="connsiteY245" fmla="*/ 144463 h 409575"/>
                <a:gd name="connsiteX246" fmla="*/ 512762 w 533400"/>
                <a:gd name="connsiteY246" fmla="*/ 144463 h 409575"/>
                <a:gd name="connsiteX247" fmla="*/ 512762 w 533400"/>
                <a:gd name="connsiteY247" fmla="*/ 147638 h 409575"/>
                <a:gd name="connsiteX248" fmla="*/ 511175 w 533400"/>
                <a:gd name="connsiteY248" fmla="*/ 147638 h 409575"/>
                <a:gd name="connsiteX249" fmla="*/ 508000 w 533400"/>
                <a:gd name="connsiteY249" fmla="*/ 147638 h 409575"/>
                <a:gd name="connsiteX250" fmla="*/ 508000 w 533400"/>
                <a:gd name="connsiteY250" fmla="*/ 144463 h 409575"/>
                <a:gd name="connsiteX251" fmla="*/ 508000 w 533400"/>
                <a:gd name="connsiteY251" fmla="*/ 142875 h 409575"/>
                <a:gd name="connsiteX252" fmla="*/ 511175 w 533400"/>
                <a:gd name="connsiteY252" fmla="*/ 142875 h 409575"/>
                <a:gd name="connsiteX253" fmla="*/ 481012 w 533400"/>
                <a:gd name="connsiteY253" fmla="*/ 136525 h 409575"/>
                <a:gd name="connsiteX254" fmla="*/ 481012 w 533400"/>
                <a:gd name="connsiteY254" fmla="*/ 138113 h 409575"/>
                <a:gd name="connsiteX255" fmla="*/ 479425 w 533400"/>
                <a:gd name="connsiteY255" fmla="*/ 138113 h 409575"/>
                <a:gd name="connsiteX256" fmla="*/ 487363 w 533400"/>
                <a:gd name="connsiteY256" fmla="*/ 120650 h 409575"/>
                <a:gd name="connsiteX257" fmla="*/ 490538 w 533400"/>
                <a:gd name="connsiteY257" fmla="*/ 120650 h 409575"/>
                <a:gd name="connsiteX258" fmla="*/ 490538 w 533400"/>
                <a:gd name="connsiteY258" fmla="*/ 122238 h 409575"/>
                <a:gd name="connsiteX259" fmla="*/ 487363 w 533400"/>
                <a:gd name="connsiteY259" fmla="*/ 122238 h 409575"/>
                <a:gd name="connsiteX260" fmla="*/ 447675 w 533400"/>
                <a:gd name="connsiteY260" fmla="*/ 100013 h 409575"/>
                <a:gd name="connsiteX261" fmla="*/ 449262 w 533400"/>
                <a:gd name="connsiteY261" fmla="*/ 100013 h 409575"/>
                <a:gd name="connsiteX262" fmla="*/ 447675 w 533400"/>
                <a:gd name="connsiteY262" fmla="*/ 101600 h 409575"/>
                <a:gd name="connsiteX263" fmla="*/ 455612 w 533400"/>
                <a:gd name="connsiteY263" fmla="*/ 90488 h 409575"/>
                <a:gd name="connsiteX264" fmla="*/ 454025 w 533400"/>
                <a:gd name="connsiteY264" fmla="*/ 93663 h 409575"/>
                <a:gd name="connsiteX265" fmla="*/ 454025 w 533400"/>
                <a:gd name="connsiteY265" fmla="*/ 95250 h 409575"/>
                <a:gd name="connsiteX266" fmla="*/ 450850 w 533400"/>
                <a:gd name="connsiteY266" fmla="*/ 96838 h 409575"/>
                <a:gd name="connsiteX267" fmla="*/ 449262 w 533400"/>
                <a:gd name="connsiteY267" fmla="*/ 100013 h 409575"/>
                <a:gd name="connsiteX268" fmla="*/ 449262 w 533400"/>
                <a:gd name="connsiteY268" fmla="*/ 96838 h 409575"/>
                <a:gd name="connsiteX269" fmla="*/ 450850 w 533400"/>
                <a:gd name="connsiteY269" fmla="*/ 95250 h 409575"/>
                <a:gd name="connsiteX270" fmla="*/ 450850 w 533400"/>
                <a:gd name="connsiteY270" fmla="*/ 93663 h 409575"/>
                <a:gd name="connsiteX271" fmla="*/ 523875 w 533400"/>
                <a:gd name="connsiteY271" fmla="*/ 84138 h 409575"/>
                <a:gd name="connsiteX272" fmla="*/ 527050 w 533400"/>
                <a:gd name="connsiteY272" fmla="*/ 84138 h 409575"/>
                <a:gd name="connsiteX273" fmla="*/ 528637 w 533400"/>
                <a:gd name="connsiteY273" fmla="*/ 84138 h 409575"/>
                <a:gd name="connsiteX274" fmla="*/ 530225 w 533400"/>
                <a:gd name="connsiteY274" fmla="*/ 84138 h 409575"/>
                <a:gd name="connsiteX275" fmla="*/ 530225 w 533400"/>
                <a:gd name="connsiteY275" fmla="*/ 85726 h 409575"/>
                <a:gd name="connsiteX276" fmla="*/ 533400 w 533400"/>
                <a:gd name="connsiteY276" fmla="*/ 88901 h 409575"/>
                <a:gd name="connsiteX277" fmla="*/ 533400 w 533400"/>
                <a:gd name="connsiteY277" fmla="*/ 90489 h 409575"/>
                <a:gd name="connsiteX278" fmla="*/ 533400 w 533400"/>
                <a:gd name="connsiteY278" fmla="*/ 93664 h 409575"/>
                <a:gd name="connsiteX279" fmla="*/ 533400 w 533400"/>
                <a:gd name="connsiteY279" fmla="*/ 95251 h 409575"/>
                <a:gd name="connsiteX280" fmla="*/ 530225 w 533400"/>
                <a:gd name="connsiteY280" fmla="*/ 95251 h 409575"/>
                <a:gd name="connsiteX281" fmla="*/ 528637 w 533400"/>
                <a:gd name="connsiteY281" fmla="*/ 95251 h 409575"/>
                <a:gd name="connsiteX282" fmla="*/ 527050 w 533400"/>
                <a:gd name="connsiteY282" fmla="*/ 93664 h 409575"/>
                <a:gd name="connsiteX283" fmla="*/ 523875 w 533400"/>
                <a:gd name="connsiteY283" fmla="*/ 93664 h 409575"/>
                <a:gd name="connsiteX284" fmla="*/ 523875 w 533400"/>
                <a:gd name="connsiteY284" fmla="*/ 90489 h 409575"/>
                <a:gd name="connsiteX285" fmla="*/ 523875 w 533400"/>
                <a:gd name="connsiteY285" fmla="*/ 88901 h 409575"/>
                <a:gd name="connsiteX286" fmla="*/ 522287 w 533400"/>
                <a:gd name="connsiteY286" fmla="*/ 88901 h 409575"/>
                <a:gd name="connsiteX287" fmla="*/ 522287 w 533400"/>
                <a:gd name="connsiteY287" fmla="*/ 85726 h 409575"/>
                <a:gd name="connsiteX288" fmla="*/ 523875 w 533400"/>
                <a:gd name="connsiteY288" fmla="*/ 85726 h 409575"/>
                <a:gd name="connsiteX289" fmla="*/ 463550 w 533400"/>
                <a:gd name="connsiteY289" fmla="*/ 84137 h 409575"/>
                <a:gd name="connsiteX290" fmla="*/ 463550 w 533400"/>
                <a:gd name="connsiteY290" fmla="*/ 85725 h 409575"/>
                <a:gd name="connsiteX291" fmla="*/ 460375 w 533400"/>
                <a:gd name="connsiteY291" fmla="*/ 88900 h 409575"/>
                <a:gd name="connsiteX292" fmla="*/ 458787 w 533400"/>
                <a:gd name="connsiteY292" fmla="*/ 88900 h 409575"/>
                <a:gd name="connsiteX293" fmla="*/ 455612 w 533400"/>
                <a:gd name="connsiteY293" fmla="*/ 90488 h 409575"/>
                <a:gd name="connsiteX294" fmla="*/ 460375 w 533400"/>
                <a:gd name="connsiteY294" fmla="*/ 85725 h 409575"/>
                <a:gd name="connsiteX295" fmla="*/ 122237 w 533400"/>
                <a:gd name="connsiteY295" fmla="*/ 80962 h 409575"/>
                <a:gd name="connsiteX296" fmla="*/ 123825 w 533400"/>
                <a:gd name="connsiteY296" fmla="*/ 84137 h 409575"/>
                <a:gd name="connsiteX297" fmla="*/ 125412 w 533400"/>
                <a:gd name="connsiteY297" fmla="*/ 84137 h 409575"/>
                <a:gd name="connsiteX298" fmla="*/ 128587 w 533400"/>
                <a:gd name="connsiteY298" fmla="*/ 84137 h 409575"/>
                <a:gd name="connsiteX299" fmla="*/ 133350 w 533400"/>
                <a:gd name="connsiteY299" fmla="*/ 85725 h 409575"/>
                <a:gd name="connsiteX300" fmla="*/ 134937 w 533400"/>
                <a:gd name="connsiteY300" fmla="*/ 88900 h 409575"/>
                <a:gd name="connsiteX301" fmla="*/ 134937 w 533400"/>
                <a:gd name="connsiteY301" fmla="*/ 90488 h 409575"/>
                <a:gd name="connsiteX302" fmla="*/ 141287 w 533400"/>
                <a:gd name="connsiteY302" fmla="*/ 93663 h 409575"/>
                <a:gd name="connsiteX303" fmla="*/ 136525 w 533400"/>
                <a:gd name="connsiteY303" fmla="*/ 93663 h 409575"/>
                <a:gd name="connsiteX304" fmla="*/ 134937 w 533400"/>
                <a:gd name="connsiteY304" fmla="*/ 93663 h 409575"/>
                <a:gd name="connsiteX305" fmla="*/ 133350 w 533400"/>
                <a:gd name="connsiteY305" fmla="*/ 93663 h 409575"/>
                <a:gd name="connsiteX306" fmla="*/ 130175 w 533400"/>
                <a:gd name="connsiteY306" fmla="*/ 93663 h 409575"/>
                <a:gd name="connsiteX307" fmla="*/ 123825 w 533400"/>
                <a:gd name="connsiteY307" fmla="*/ 88900 h 409575"/>
                <a:gd name="connsiteX308" fmla="*/ 123825 w 533400"/>
                <a:gd name="connsiteY308" fmla="*/ 85725 h 409575"/>
                <a:gd name="connsiteX309" fmla="*/ 122237 w 533400"/>
                <a:gd name="connsiteY309" fmla="*/ 84137 h 409575"/>
                <a:gd name="connsiteX310" fmla="*/ 119062 w 533400"/>
                <a:gd name="connsiteY310" fmla="*/ 84137 h 409575"/>
                <a:gd name="connsiteX311" fmla="*/ 230187 w 533400"/>
                <a:gd name="connsiteY311" fmla="*/ 52388 h 409575"/>
                <a:gd name="connsiteX312" fmla="*/ 231775 w 533400"/>
                <a:gd name="connsiteY312" fmla="*/ 52388 h 409575"/>
                <a:gd name="connsiteX313" fmla="*/ 231775 w 533400"/>
                <a:gd name="connsiteY313" fmla="*/ 53976 h 409575"/>
                <a:gd name="connsiteX314" fmla="*/ 230187 w 533400"/>
                <a:gd name="connsiteY314" fmla="*/ 53976 h 409575"/>
                <a:gd name="connsiteX315" fmla="*/ 230187 w 533400"/>
                <a:gd name="connsiteY315" fmla="*/ 49213 h 409575"/>
                <a:gd name="connsiteX316" fmla="*/ 231775 w 533400"/>
                <a:gd name="connsiteY316" fmla="*/ 49213 h 409575"/>
                <a:gd name="connsiteX317" fmla="*/ 230187 w 533400"/>
                <a:gd name="connsiteY317" fmla="*/ 52388 h 409575"/>
                <a:gd name="connsiteX318" fmla="*/ 192087 w 533400"/>
                <a:gd name="connsiteY318" fmla="*/ 46038 h 409575"/>
                <a:gd name="connsiteX319" fmla="*/ 193674 w 533400"/>
                <a:gd name="connsiteY319" fmla="*/ 46038 h 409575"/>
                <a:gd name="connsiteX320" fmla="*/ 196850 w 533400"/>
                <a:gd name="connsiteY320" fmla="*/ 47625 h 409575"/>
                <a:gd name="connsiteX321" fmla="*/ 198437 w 533400"/>
                <a:gd name="connsiteY321" fmla="*/ 47625 h 409575"/>
                <a:gd name="connsiteX322" fmla="*/ 198437 w 533400"/>
                <a:gd name="connsiteY322" fmla="*/ 49213 h 409575"/>
                <a:gd name="connsiteX323" fmla="*/ 196850 w 533400"/>
                <a:gd name="connsiteY323" fmla="*/ 49213 h 409575"/>
                <a:gd name="connsiteX324" fmla="*/ 193674 w 533400"/>
                <a:gd name="connsiteY324" fmla="*/ 49213 h 409575"/>
                <a:gd name="connsiteX325" fmla="*/ 192087 w 533400"/>
                <a:gd name="connsiteY325" fmla="*/ 49213 h 409575"/>
                <a:gd name="connsiteX326" fmla="*/ 192087 w 533400"/>
                <a:gd name="connsiteY326" fmla="*/ 47625 h 409575"/>
                <a:gd name="connsiteX327" fmla="*/ 203200 w 533400"/>
                <a:gd name="connsiteY327" fmla="*/ 42863 h 409575"/>
                <a:gd name="connsiteX328" fmla="*/ 204788 w 533400"/>
                <a:gd name="connsiteY328" fmla="*/ 42863 h 409575"/>
                <a:gd name="connsiteX329" fmla="*/ 207963 w 533400"/>
                <a:gd name="connsiteY329" fmla="*/ 42863 h 409575"/>
                <a:gd name="connsiteX330" fmla="*/ 209550 w 533400"/>
                <a:gd name="connsiteY330" fmla="*/ 42863 h 409575"/>
                <a:gd name="connsiteX331" fmla="*/ 209550 w 533400"/>
                <a:gd name="connsiteY331" fmla="*/ 46038 h 409575"/>
                <a:gd name="connsiteX332" fmla="*/ 211138 w 533400"/>
                <a:gd name="connsiteY332" fmla="*/ 49213 h 409575"/>
                <a:gd name="connsiteX333" fmla="*/ 211138 w 533400"/>
                <a:gd name="connsiteY333" fmla="*/ 52388 h 409575"/>
                <a:gd name="connsiteX334" fmla="*/ 211138 w 533400"/>
                <a:gd name="connsiteY334" fmla="*/ 53976 h 409575"/>
                <a:gd name="connsiteX335" fmla="*/ 209550 w 533400"/>
                <a:gd name="connsiteY335" fmla="*/ 53976 h 409575"/>
                <a:gd name="connsiteX336" fmla="*/ 207963 w 533400"/>
                <a:gd name="connsiteY336" fmla="*/ 52388 h 409575"/>
                <a:gd name="connsiteX337" fmla="*/ 204788 w 533400"/>
                <a:gd name="connsiteY337" fmla="*/ 49213 h 409575"/>
                <a:gd name="connsiteX338" fmla="*/ 203200 w 533400"/>
                <a:gd name="connsiteY338" fmla="*/ 49213 h 409575"/>
                <a:gd name="connsiteX339" fmla="*/ 203200 w 533400"/>
                <a:gd name="connsiteY339" fmla="*/ 47625 h 409575"/>
                <a:gd name="connsiteX340" fmla="*/ 203200 w 533400"/>
                <a:gd name="connsiteY340" fmla="*/ 46038 h 409575"/>
                <a:gd name="connsiteX341" fmla="*/ 220662 w 533400"/>
                <a:gd name="connsiteY341" fmla="*/ 31750 h 409575"/>
                <a:gd name="connsiteX342" fmla="*/ 223837 w 533400"/>
                <a:gd name="connsiteY342" fmla="*/ 31750 h 409575"/>
                <a:gd name="connsiteX343" fmla="*/ 225424 w 533400"/>
                <a:gd name="connsiteY343" fmla="*/ 31750 h 409575"/>
                <a:gd name="connsiteX344" fmla="*/ 225424 w 533400"/>
                <a:gd name="connsiteY344" fmla="*/ 33337 h 409575"/>
                <a:gd name="connsiteX345" fmla="*/ 227012 w 533400"/>
                <a:gd name="connsiteY345" fmla="*/ 36512 h 409575"/>
                <a:gd name="connsiteX346" fmla="*/ 230187 w 533400"/>
                <a:gd name="connsiteY346" fmla="*/ 38100 h 409575"/>
                <a:gd name="connsiteX347" fmla="*/ 227012 w 533400"/>
                <a:gd name="connsiteY347" fmla="*/ 41275 h 409575"/>
                <a:gd name="connsiteX348" fmla="*/ 225424 w 533400"/>
                <a:gd name="connsiteY348" fmla="*/ 41275 h 409575"/>
                <a:gd name="connsiteX349" fmla="*/ 223837 w 533400"/>
                <a:gd name="connsiteY349" fmla="*/ 42863 h 409575"/>
                <a:gd name="connsiteX350" fmla="*/ 223837 w 533400"/>
                <a:gd name="connsiteY350" fmla="*/ 41275 h 409575"/>
                <a:gd name="connsiteX351" fmla="*/ 220662 w 533400"/>
                <a:gd name="connsiteY351" fmla="*/ 41275 h 409575"/>
                <a:gd name="connsiteX352" fmla="*/ 220662 w 533400"/>
                <a:gd name="connsiteY352" fmla="*/ 38100 h 409575"/>
                <a:gd name="connsiteX353" fmla="*/ 220662 w 533400"/>
                <a:gd name="connsiteY353" fmla="*/ 36512 h 409575"/>
                <a:gd name="connsiteX354" fmla="*/ 255587 w 533400"/>
                <a:gd name="connsiteY354" fmla="*/ 19050 h 409575"/>
                <a:gd name="connsiteX355" fmla="*/ 257175 w 533400"/>
                <a:gd name="connsiteY355" fmla="*/ 19050 h 409575"/>
                <a:gd name="connsiteX356" fmla="*/ 257175 w 533400"/>
                <a:gd name="connsiteY356" fmla="*/ 20637 h 409575"/>
                <a:gd name="connsiteX357" fmla="*/ 258762 w 533400"/>
                <a:gd name="connsiteY357" fmla="*/ 22225 h 409575"/>
                <a:gd name="connsiteX358" fmla="*/ 261937 w 533400"/>
                <a:gd name="connsiteY358" fmla="*/ 25400 h 409575"/>
                <a:gd name="connsiteX359" fmla="*/ 263525 w 533400"/>
                <a:gd name="connsiteY359" fmla="*/ 30162 h 409575"/>
                <a:gd name="connsiteX360" fmla="*/ 261937 w 533400"/>
                <a:gd name="connsiteY360" fmla="*/ 26987 h 409575"/>
                <a:gd name="connsiteX361" fmla="*/ 258762 w 533400"/>
                <a:gd name="connsiteY361" fmla="*/ 25400 h 409575"/>
                <a:gd name="connsiteX362" fmla="*/ 257175 w 533400"/>
                <a:gd name="connsiteY362" fmla="*/ 22225 h 409575"/>
                <a:gd name="connsiteX363" fmla="*/ 257175 w 533400"/>
                <a:gd name="connsiteY363" fmla="*/ 20638 h 409575"/>
                <a:gd name="connsiteX364" fmla="*/ 255587 w 533400"/>
                <a:gd name="connsiteY364" fmla="*/ 20638 h 409575"/>
                <a:gd name="connsiteX365" fmla="*/ 247650 w 533400"/>
                <a:gd name="connsiteY365" fmla="*/ 9525 h 409575"/>
                <a:gd name="connsiteX366" fmla="*/ 250825 w 533400"/>
                <a:gd name="connsiteY366" fmla="*/ 9525 h 409575"/>
                <a:gd name="connsiteX367" fmla="*/ 250825 w 533400"/>
                <a:gd name="connsiteY367" fmla="*/ 11113 h 409575"/>
                <a:gd name="connsiteX368" fmla="*/ 247650 w 533400"/>
                <a:gd name="connsiteY368" fmla="*/ 11113 h 409575"/>
                <a:gd name="connsiteX369" fmla="*/ 273050 w 533400"/>
                <a:gd name="connsiteY369" fmla="*/ 9525 h 409575"/>
                <a:gd name="connsiteX370" fmla="*/ 274637 w 533400"/>
                <a:gd name="connsiteY370" fmla="*/ 9525 h 409575"/>
                <a:gd name="connsiteX371" fmla="*/ 274637 w 533400"/>
                <a:gd name="connsiteY371" fmla="*/ 11112 h 409575"/>
                <a:gd name="connsiteX372" fmla="*/ 274637 w 533400"/>
                <a:gd name="connsiteY372" fmla="*/ 14287 h 409575"/>
                <a:gd name="connsiteX373" fmla="*/ 277812 w 533400"/>
                <a:gd name="connsiteY373" fmla="*/ 14287 h 409575"/>
                <a:gd name="connsiteX374" fmla="*/ 279400 w 533400"/>
                <a:gd name="connsiteY374" fmla="*/ 15875 h 409575"/>
                <a:gd name="connsiteX375" fmla="*/ 279400 w 533400"/>
                <a:gd name="connsiteY375" fmla="*/ 19050 h 409575"/>
                <a:gd name="connsiteX376" fmla="*/ 279400 w 533400"/>
                <a:gd name="connsiteY376" fmla="*/ 20637 h 409575"/>
                <a:gd name="connsiteX377" fmla="*/ 282575 w 533400"/>
                <a:gd name="connsiteY377" fmla="*/ 22225 h 409575"/>
                <a:gd name="connsiteX378" fmla="*/ 284162 w 533400"/>
                <a:gd name="connsiteY378" fmla="*/ 26987 h 409575"/>
                <a:gd name="connsiteX379" fmla="*/ 282575 w 533400"/>
                <a:gd name="connsiteY379" fmla="*/ 26987 h 409575"/>
                <a:gd name="connsiteX380" fmla="*/ 282575 w 533400"/>
                <a:gd name="connsiteY380" fmla="*/ 25400 h 409575"/>
                <a:gd name="connsiteX381" fmla="*/ 279400 w 533400"/>
                <a:gd name="connsiteY381" fmla="*/ 22225 h 409575"/>
                <a:gd name="connsiteX382" fmla="*/ 274637 w 533400"/>
                <a:gd name="connsiteY382" fmla="*/ 15875 h 409575"/>
                <a:gd name="connsiteX383" fmla="*/ 246062 w 533400"/>
                <a:gd name="connsiteY383" fmla="*/ 6350 h 409575"/>
                <a:gd name="connsiteX384" fmla="*/ 247650 w 533400"/>
                <a:gd name="connsiteY384" fmla="*/ 9525 h 409575"/>
                <a:gd name="connsiteX385" fmla="*/ 246062 w 533400"/>
                <a:gd name="connsiteY385" fmla="*/ 9525 h 409575"/>
                <a:gd name="connsiteX386" fmla="*/ 271462 w 533400"/>
                <a:gd name="connsiteY386" fmla="*/ 6350 h 409575"/>
                <a:gd name="connsiteX387" fmla="*/ 273050 w 533400"/>
                <a:gd name="connsiteY387" fmla="*/ 6350 h 409575"/>
                <a:gd name="connsiteX388" fmla="*/ 273050 w 533400"/>
                <a:gd name="connsiteY388" fmla="*/ 9525 h 409575"/>
                <a:gd name="connsiteX389" fmla="*/ 271462 w 533400"/>
                <a:gd name="connsiteY389" fmla="*/ 9525 h 409575"/>
                <a:gd name="connsiteX390" fmla="*/ 242887 w 533400"/>
                <a:gd name="connsiteY390" fmla="*/ 4763 h 409575"/>
                <a:gd name="connsiteX391" fmla="*/ 246062 w 533400"/>
                <a:gd name="connsiteY391" fmla="*/ 4763 h 409575"/>
                <a:gd name="connsiteX392" fmla="*/ 246062 w 533400"/>
                <a:gd name="connsiteY392" fmla="*/ 6350 h 409575"/>
                <a:gd name="connsiteX393" fmla="*/ 242887 w 533400"/>
                <a:gd name="connsiteY393" fmla="*/ 6350 h 409575"/>
                <a:gd name="connsiteX394" fmla="*/ 220662 w 533400"/>
                <a:gd name="connsiteY394" fmla="*/ 0 h 409575"/>
                <a:gd name="connsiteX395" fmla="*/ 223837 w 533400"/>
                <a:gd name="connsiteY395" fmla="*/ 0 h 409575"/>
                <a:gd name="connsiteX396" fmla="*/ 225425 w 533400"/>
                <a:gd name="connsiteY396" fmla="*/ 3175 h 409575"/>
                <a:gd name="connsiteX397" fmla="*/ 225425 w 533400"/>
                <a:gd name="connsiteY397" fmla="*/ 4762 h 409575"/>
                <a:gd name="connsiteX398" fmla="*/ 227012 w 533400"/>
                <a:gd name="connsiteY398" fmla="*/ 6350 h 409575"/>
                <a:gd name="connsiteX399" fmla="*/ 230187 w 533400"/>
                <a:gd name="connsiteY399" fmla="*/ 9525 h 409575"/>
                <a:gd name="connsiteX400" fmla="*/ 231775 w 533400"/>
                <a:gd name="connsiteY400" fmla="*/ 15875 h 409575"/>
                <a:gd name="connsiteX401" fmla="*/ 236537 w 533400"/>
                <a:gd name="connsiteY401" fmla="*/ 20637 h 409575"/>
                <a:gd name="connsiteX402" fmla="*/ 242887 w 533400"/>
                <a:gd name="connsiteY402" fmla="*/ 31750 h 409575"/>
                <a:gd name="connsiteX403" fmla="*/ 242887 w 533400"/>
                <a:gd name="connsiteY403" fmla="*/ 33337 h 409575"/>
                <a:gd name="connsiteX404" fmla="*/ 246062 w 533400"/>
                <a:gd name="connsiteY404" fmla="*/ 33337 h 409575"/>
                <a:gd name="connsiteX405" fmla="*/ 246062 w 533400"/>
                <a:gd name="connsiteY405" fmla="*/ 36512 h 409575"/>
                <a:gd name="connsiteX406" fmla="*/ 250825 w 533400"/>
                <a:gd name="connsiteY406" fmla="*/ 36512 h 409575"/>
                <a:gd name="connsiteX407" fmla="*/ 250825 w 533400"/>
                <a:gd name="connsiteY407" fmla="*/ 38100 h 409575"/>
                <a:gd name="connsiteX408" fmla="*/ 252412 w 533400"/>
                <a:gd name="connsiteY408" fmla="*/ 41275 h 409575"/>
                <a:gd name="connsiteX409" fmla="*/ 255587 w 533400"/>
                <a:gd name="connsiteY409" fmla="*/ 42862 h 409575"/>
                <a:gd name="connsiteX410" fmla="*/ 257175 w 533400"/>
                <a:gd name="connsiteY410" fmla="*/ 42862 h 409575"/>
                <a:gd name="connsiteX411" fmla="*/ 258762 w 533400"/>
                <a:gd name="connsiteY411" fmla="*/ 46037 h 409575"/>
                <a:gd name="connsiteX412" fmla="*/ 261937 w 533400"/>
                <a:gd name="connsiteY412" fmla="*/ 46037 h 409575"/>
                <a:gd name="connsiteX413" fmla="*/ 263525 w 533400"/>
                <a:gd name="connsiteY413" fmla="*/ 46037 h 409575"/>
                <a:gd name="connsiteX414" fmla="*/ 266700 w 533400"/>
                <a:gd name="connsiteY414" fmla="*/ 47625 h 409575"/>
                <a:gd name="connsiteX415" fmla="*/ 268287 w 533400"/>
                <a:gd name="connsiteY415" fmla="*/ 47625 h 409575"/>
                <a:gd name="connsiteX416" fmla="*/ 271462 w 533400"/>
                <a:gd name="connsiteY416" fmla="*/ 46037 h 409575"/>
                <a:gd name="connsiteX417" fmla="*/ 273050 w 533400"/>
                <a:gd name="connsiteY417" fmla="*/ 46037 h 409575"/>
                <a:gd name="connsiteX418" fmla="*/ 273050 w 533400"/>
                <a:gd name="connsiteY418" fmla="*/ 42862 h 409575"/>
                <a:gd name="connsiteX419" fmla="*/ 273050 w 533400"/>
                <a:gd name="connsiteY419" fmla="*/ 41275 h 409575"/>
                <a:gd name="connsiteX420" fmla="*/ 271462 w 533400"/>
                <a:gd name="connsiteY420" fmla="*/ 38100 h 409575"/>
                <a:gd name="connsiteX421" fmla="*/ 268287 w 533400"/>
                <a:gd name="connsiteY421" fmla="*/ 36512 h 409575"/>
                <a:gd name="connsiteX422" fmla="*/ 266700 w 533400"/>
                <a:gd name="connsiteY422" fmla="*/ 31750 h 409575"/>
                <a:gd name="connsiteX423" fmla="*/ 268287 w 533400"/>
                <a:gd name="connsiteY423" fmla="*/ 33337 h 409575"/>
                <a:gd name="connsiteX424" fmla="*/ 271462 w 533400"/>
                <a:gd name="connsiteY424" fmla="*/ 36512 h 409575"/>
                <a:gd name="connsiteX425" fmla="*/ 273050 w 533400"/>
                <a:gd name="connsiteY425" fmla="*/ 38100 h 409575"/>
                <a:gd name="connsiteX426" fmla="*/ 274637 w 533400"/>
                <a:gd name="connsiteY426" fmla="*/ 41275 h 409575"/>
                <a:gd name="connsiteX427" fmla="*/ 274637 w 533400"/>
                <a:gd name="connsiteY427" fmla="*/ 38100 h 409575"/>
                <a:gd name="connsiteX428" fmla="*/ 277812 w 533400"/>
                <a:gd name="connsiteY428" fmla="*/ 38100 h 409575"/>
                <a:gd name="connsiteX429" fmla="*/ 279400 w 533400"/>
                <a:gd name="connsiteY429" fmla="*/ 38100 h 409575"/>
                <a:gd name="connsiteX430" fmla="*/ 282575 w 533400"/>
                <a:gd name="connsiteY430" fmla="*/ 38100 h 409575"/>
                <a:gd name="connsiteX431" fmla="*/ 284162 w 533400"/>
                <a:gd name="connsiteY431" fmla="*/ 36512 h 409575"/>
                <a:gd name="connsiteX432" fmla="*/ 285750 w 533400"/>
                <a:gd name="connsiteY432" fmla="*/ 36512 h 409575"/>
                <a:gd name="connsiteX433" fmla="*/ 285750 w 533400"/>
                <a:gd name="connsiteY433" fmla="*/ 33337 h 409575"/>
                <a:gd name="connsiteX434" fmla="*/ 285750 w 533400"/>
                <a:gd name="connsiteY434" fmla="*/ 31750 h 409575"/>
                <a:gd name="connsiteX435" fmla="*/ 284162 w 533400"/>
                <a:gd name="connsiteY435" fmla="*/ 30162 h 409575"/>
                <a:gd name="connsiteX436" fmla="*/ 284162 w 533400"/>
                <a:gd name="connsiteY436" fmla="*/ 26987 h 409575"/>
                <a:gd name="connsiteX437" fmla="*/ 285750 w 533400"/>
                <a:gd name="connsiteY437" fmla="*/ 30162 h 409575"/>
                <a:gd name="connsiteX438" fmla="*/ 288925 w 533400"/>
                <a:gd name="connsiteY438" fmla="*/ 30162 h 409575"/>
                <a:gd name="connsiteX439" fmla="*/ 290512 w 533400"/>
                <a:gd name="connsiteY439" fmla="*/ 30162 h 409575"/>
                <a:gd name="connsiteX440" fmla="*/ 298450 w 533400"/>
                <a:gd name="connsiteY440" fmla="*/ 25400 h 409575"/>
                <a:gd name="connsiteX441" fmla="*/ 304800 w 533400"/>
                <a:gd name="connsiteY441" fmla="*/ 20637 h 409575"/>
                <a:gd name="connsiteX442" fmla="*/ 306387 w 533400"/>
                <a:gd name="connsiteY442" fmla="*/ 20637 h 409575"/>
                <a:gd name="connsiteX443" fmla="*/ 309562 w 533400"/>
                <a:gd name="connsiteY443" fmla="*/ 20637 h 409575"/>
                <a:gd name="connsiteX444" fmla="*/ 311150 w 533400"/>
                <a:gd name="connsiteY444" fmla="*/ 20637 h 409575"/>
                <a:gd name="connsiteX445" fmla="*/ 314325 w 533400"/>
                <a:gd name="connsiteY445" fmla="*/ 19050 h 409575"/>
                <a:gd name="connsiteX446" fmla="*/ 315912 w 533400"/>
                <a:gd name="connsiteY446" fmla="*/ 19050 h 409575"/>
                <a:gd name="connsiteX447" fmla="*/ 317500 w 533400"/>
                <a:gd name="connsiteY447" fmla="*/ 19050 h 409575"/>
                <a:gd name="connsiteX448" fmla="*/ 320675 w 533400"/>
                <a:gd name="connsiteY448" fmla="*/ 19050 h 409575"/>
                <a:gd name="connsiteX449" fmla="*/ 322262 w 533400"/>
                <a:gd name="connsiteY449" fmla="*/ 15875 h 409575"/>
                <a:gd name="connsiteX450" fmla="*/ 325437 w 533400"/>
                <a:gd name="connsiteY450" fmla="*/ 15875 h 409575"/>
                <a:gd name="connsiteX451" fmla="*/ 327025 w 533400"/>
                <a:gd name="connsiteY451" fmla="*/ 15875 h 409575"/>
                <a:gd name="connsiteX452" fmla="*/ 330200 w 533400"/>
                <a:gd name="connsiteY452" fmla="*/ 15875 h 409575"/>
                <a:gd name="connsiteX453" fmla="*/ 331787 w 533400"/>
                <a:gd name="connsiteY453" fmla="*/ 15875 h 409575"/>
                <a:gd name="connsiteX454" fmla="*/ 333375 w 533400"/>
                <a:gd name="connsiteY454" fmla="*/ 15875 h 409575"/>
                <a:gd name="connsiteX455" fmla="*/ 336550 w 533400"/>
                <a:gd name="connsiteY455" fmla="*/ 19050 h 409575"/>
                <a:gd name="connsiteX456" fmla="*/ 338137 w 533400"/>
                <a:gd name="connsiteY456" fmla="*/ 20637 h 409575"/>
                <a:gd name="connsiteX457" fmla="*/ 341312 w 533400"/>
                <a:gd name="connsiteY457" fmla="*/ 20637 h 409575"/>
                <a:gd name="connsiteX458" fmla="*/ 342900 w 533400"/>
                <a:gd name="connsiteY458" fmla="*/ 22225 h 409575"/>
                <a:gd name="connsiteX459" fmla="*/ 346075 w 533400"/>
                <a:gd name="connsiteY459" fmla="*/ 25400 h 409575"/>
                <a:gd name="connsiteX460" fmla="*/ 347662 w 533400"/>
                <a:gd name="connsiteY460" fmla="*/ 26987 h 409575"/>
                <a:gd name="connsiteX461" fmla="*/ 349250 w 533400"/>
                <a:gd name="connsiteY461" fmla="*/ 30162 h 409575"/>
                <a:gd name="connsiteX462" fmla="*/ 349250 w 533400"/>
                <a:gd name="connsiteY462" fmla="*/ 31750 h 409575"/>
                <a:gd name="connsiteX463" fmla="*/ 352425 w 533400"/>
                <a:gd name="connsiteY463" fmla="*/ 36512 h 409575"/>
                <a:gd name="connsiteX464" fmla="*/ 352425 w 533400"/>
                <a:gd name="connsiteY464" fmla="*/ 38100 h 409575"/>
                <a:gd name="connsiteX465" fmla="*/ 352425 w 533400"/>
                <a:gd name="connsiteY465" fmla="*/ 41275 h 409575"/>
                <a:gd name="connsiteX466" fmla="*/ 354012 w 533400"/>
                <a:gd name="connsiteY466" fmla="*/ 41275 h 409575"/>
                <a:gd name="connsiteX467" fmla="*/ 357187 w 533400"/>
                <a:gd name="connsiteY467" fmla="*/ 42862 h 409575"/>
                <a:gd name="connsiteX468" fmla="*/ 361950 w 533400"/>
                <a:gd name="connsiteY468" fmla="*/ 46037 h 409575"/>
                <a:gd name="connsiteX469" fmla="*/ 363537 w 533400"/>
                <a:gd name="connsiteY469" fmla="*/ 47625 h 409575"/>
                <a:gd name="connsiteX470" fmla="*/ 365125 w 533400"/>
                <a:gd name="connsiteY470" fmla="*/ 47625 h 409575"/>
                <a:gd name="connsiteX471" fmla="*/ 368300 w 533400"/>
                <a:gd name="connsiteY471" fmla="*/ 47625 h 409575"/>
                <a:gd name="connsiteX472" fmla="*/ 369887 w 533400"/>
                <a:gd name="connsiteY472" fmla="*/ 46037 h 409575"/>
                <a:gd name="connsiteX473" fmla="*/ 373062 w 533400"/>
                <a:gd name="connsiteY473" fmla="*/ 46037 h 409575"/>
                <a:gd name="connsiteX474" fmla="*/ 373062 w 533400"/>
                <a:gd name="connsiteY474" fmla="*/ 47625 h 409575"/>
                <a:gd name="connsiteX475" fmla="*/ 374650 w 533400"/>
                <a:gd name="connsiteY475" fmla="*/ 49212 h 409575"/>
                <a:gd name="connsiteX476" fmla="*/ 376237 w 533400"/>
                <a:gd name="connsiteY476" fmla="*/ 49212 h 409575"/>
                <a:gd name="connsiteX477" fmla="*/ 379412 w 533400"/>
                <a:gd name="connsiteY477" fmla="*/ 49212 h 409575"/>
                <a:gd name="connsiteX478" fmla="*/ 379412 w 533400"/>
                <a:gd name="connsiteY478" fmla="*/ 47625 h 409575"/>
                <a:gd name="connsiteX479" fmla="*/ 381000 w 533400"/>
                <a:gd name="connsiteY479" fmla="*/ 47625 h 409575"/>
                <a:gd name="connsiteX480" fmla="*/ 385762 w 533400"/>
                <a:gd name="connsiteY480" fmla="*/ 47625 h 409575"/>
                <a:gd name="connsiteX481" fmla="*/ 392112 w 533400"/>
                <a:gd name="connsiteY481" fmla="*/ 47625 h 409575"/>
                <a:gd name="connsiteX482" fmla="*/ 395287 w 533400"/>
                <a:gd name="connsiteY482" fmla="*/ 49212 h 409575"/>
                <a:gd name="connsiteX483" fmla="*/ 396875 w 533400"/>
                <a:gd name="connsiteY483" fmla="*/ 49212 h 409575"/>
                <a:gd name="connsiteX484" fmla="*/ 400050 w 533400"/>
                <a:gd name="connsiteY484" fmla="*/ 49212 h 409575"/>
                <a:gd name="connsiteX485" fmla="*/ 401637 w 533400"/>
                <a:gd name="connsiteY485" fmla="*/ 49212 h 409575"/>
                <a:gd name="connsiteX486" fmla="*/ 401637 w 533400"/>
                <a:gd name="connsiteY486" fmla="*/ 52387 h 409575"/>
                <a:gd name="connsiteX487" fmla="*/ 406400 w 533400"/>
                <a:gd name="connsiteY487" fmla="*/ 57150 h 409575"/>
                <a:gd name="connsiteX488" fmla="*/ 406400 w 533400"/>
                <a:gd name="connsiteY488" fmla="*/ 58737 h 409575"/>
                <a:gd name="connsiteX489" fmla="*/ 407987 w 533400"/>
                <a:gd name="connsiteY489" fmla="*/ 61912 h 409575"/>
                <a:gd name="connsiteX490" fmla="*/ 411162 w 533400"/>
                <a:gd name="connsiteY490" fmla="*/ 61912 h 409575"/>
                <a:gd name="connsiteX491" fmla="*/ 412750 w 533400"/>
                <a:gd name="connsiteY491" fmla="*/ 63500 h 409575"/>
                <a:gd name="connsiteX492" fmla="*/ 415925 w 533400"/>
                <a:gd name="connsiteY492" fmla="*/ 63500 h 409575"/>
                <a:gd name="connsiteX493" fmla="*/ 417512 w 533400"/>
                <a:gd name="connsiteY493" fmla="*/ 63500 h 409575"/>
                <a:gd name="connsiteX494" fmla="*/ 422275 w 533400"/>
                <a:gd name="connsiteY494" fmla="*/ 63500 h 409575"/>
                <a:gd name="connsiteX495" fmla="*/ 423862 w 533400"/>
                <a:gd name="connsiteY495" fmla="*/ 63500 h 409575"/>
                <a:gd name="connsiteX496" fmla="*/ 427037 w 533400"/>
                <a:gd name="connsiteY496" fmla="*/ 65087 h 409575"/>
                <a:gd name="connsiteX497" fmla="*/ 428625 w 533400"/>
                <a:gd name="connsiteY497" fmla="*/ 65087 h 409575"/>
                <a:gd name="connsiteX498" fmla="*/ 428625 w 533400"/>
                <a:gd name="connsiteY498" fmla="*/ 68262 h 409575"/>
                <a:gd name="connsiteX499" fmla="*/ 431800 w 533400"/>
                <a:gd name="connsiteY499" fmla="*/ 69850 h 409575"/>
                <a:gd name="connsiteX500" fmla="*/ 431800 w 533400"/>
                <a:gd name="connsiteY500" fmla="*/ 73025 h 409575"/>
                <a:gd name="connsiteX501" fmla="*/ 428625 w 533400"/>
                <a:gd name="connsiteY501" fmla="*/ 74612 h 409575"/>
                <a:gd name="connsiteX502" fmla="*/ 428625 w 533400"/>
                <a:gd name="connsiteY502" fmla="*/ 77787 h 409575"/>
                <a:gd name="connsiteX503" fmla="*/ 428625 w 533400"/>
                <a:gd name="connsiteY503" fmla="*/ 79375 h 409575"/>
                <a:gd name="connsiteX504" fmla="*/ 431800 w 533400"/>
                <a:gd name="connsiteY504" fmla="*/ 80962 h 409575"/>
                <a:gd name="connsiteX505" fmla="*/ 431800 w 533400"/>
                <a:gd name="connsiteY505" fmla="*/ 84137 h 409575"/>
                <a:gd name="connsiteX506" fmla="*/ 433387 w 533400"/>
                <a:gd name="connsiteY506" fmla="*/ 85725 h 409575"/>
                <a:gd name="connsiteX507" fmla="*/ 433387 w 533400"/>
                <a:gd name="connsiteY507" fmla="*/ 88900 h 409575"/>
                <a:gd name="connsiteX508" fmla="*/ 433387 w 533400"/>
                <a:gd name="connsiteY508" fmla="*/ 90488 h 409575"/>
                <a:gd name="connsiteX509" fmla="*/ 436562 w 533400"/>
                <a:gd name="connsiteY509" fmla="*/ 93663 h 409575"/>
                <a:gd name="connsiteX510" fmla="*/ 436562 w 533400"/>
                <a:gd name="connsiteY510" fmla="*/ 95250 h 409575"/>
                <a:gd name="connsiteX511" fmla="*/ 438150 w 533400"/>
                <a:gd name="connsiteY511" fmla="*/ 96838 h 409575"/>
                <a:gd name="connsiteX512" fmla="*/ 439737 w 533400"/>
                <a:gd name="connsiteY512" fmla="*/ 100013 h 409575"/>
                <a:gd name="connsiteX513" fmla="*/ 442912 w 533400"/>
                <a:gd name="connsiteY513" fmla="*/ 100013 h 409575"/>
                <a:gd name="connsiteX514" fmla="*/ 444500 w 533400"/>
                <a:gd name="connsiteY514" fmla="*/ 101600 h 409575"/>
                <a:gd name="connsiteX515" fmla="*/ 447675 w 533400"/>
                <a:gd name="connsiteY515" fmla="*/ 101600 h 409575"/>
                <a:gd name="connsiteX516" fmla="*/ 447675 w 533400"/>
                <a:gd name="connsiteY516" fmla="*/ 104775 h 409575"/>
                <a:gd name="connsiteX517" fmla="*/ 449262 w 533400"/>
                <a:gd name="connsiteY517" fmla="*/ 104775 h 409575"/>
                <a:gd name="connsiteX518" fmla="*/ 449262 w 533400"/>
                <a:gd name="connsiteY518" fmla="*/ 106363 h 409575"/>
                <a:gd name="connsiteX519" fmla="*/ 454025 w 533400"/>
                <a:gd name="connsiteY519" fmla="*/ 107950 h 409575"/>
                <a:gd name="connsiteX520" fmla="*/ 455612 w 533400"/>
                <a:gd name="connsiteY520" fmla="*/ 111125 h 409575"/>
                <a:gd name="connsiteX521" fmla="*/ 455612 w 533400"/>
                <a:gd name="connsiteY521" fmla="*/ 112713 h 409575"/>
                <a:gd name="connsiteX522" fmla="*/ 455612 w 533400"/>
                <a:gd name="connsiteY522" fmla="*/ 115888 h 409575"/>
                <a:gd name="connsiteX523" fmla="*/ 458787 w 533400"/>
                <a:gd name="connsiteY523" fmla="*/ 117475 h 409575"/>
                <a:gd name="connsiteX524" fmla="*/ 458787 w 533400"/>
                <a:gd name="connsiteY524" fmla="*/ 120650 h 409575"/>
                <a:gd name="connsiteX525" fmla="*/ 463550 w 533400"/>
                <a:gd name="connsiteY525" fmla="*/ 122238 h 409575"/>
                <a:gd name="connsiteX526" fmla="*/ 465137 w 533400"/>
                <a:gd name="connsiteY526" fmla="*/ 123825 h 409575"/>
                <a:gd name="connsiteX527" fmla="*/ 466725 w 533400"/>
                <a:gd name="connsiteY527" fmla="*/ 123825 h 409575"/>
                <a:gd name="connsiteX528" fmla="*/ 466725 w 533400"/>
                <a:gd name="connsiteY528" fmla="*/ 127000 h 409575"/>
                <a:gd name="connsiteX529" fmla="*/ 466725 w 533400"/>
                <a:gd name="connsiteY529" fmla="*/ 128588 h 409575"/>
                <a:gd name="connsiteX530" fmla="*/ 469900 w 533400"/>
                <a:gd name="connsiteY530" fmla="*/ 131763 h 409575"/>
                <a:gd name="connsiteX531" fmla="*/ 469900 w 533400"/>
                <a:gd name="connsiteY531" fmla="*/ 133350 h 409575"/>
                <a:gd name="connsiteX532" fmla="*/ 471487 w 533400"/>
                <a:gd name="connsiteY532" fmla="*/ 136525 h 409575"/>
                <a:gd name="connsiteX533" fmla="*/ 474662 w 533400"/>
                <a:gd name="connsiteY533" fmla="*/ 136525 h 409575"/>
                <a:gd name="connsiteX534" fmla="*/ 476250 w 533400"/>
                <a:gd name="connsiteY534" fmla="*/ 136525 h 409575"/>
                <a:gd name="connsiteX535" fmla="*/ 476250 w 533400"/>
                <a:gd name="connsiteY535" fmla="*/ 138113 h 409575"/>
                <a:gd name="connsiteX536" fmla="*/ 479425 w 533400"/>
                <a:gd name="connsiteY536" fmla="*/ 138113 h 409575"/>
                <a:gd name="connsiteX537" fmla="*/ 481012 w 533400"/>
                <a:gd name="connsiteY537" fmla="*/ 139700 h 409575"/>
                <a:gd name="connsiteX538" fmla="*/ 482600 w 533400"/>
                <a:gd name="connsiteY538" fmla="*/ 139700 h 409575"/>
                <a:gd name="connsiteX539" fmla="*/ 482600 w 533400"/>
                <a:gd name="connsiteY539" fmla="*/ 142875 h 409575"/>
                <a:gd name="connsiteX540" fmla="*/ 482600 w 533400"/>
                <a:gd name="connsiteY540" fmla="*/ 144463 h 409575"/>
                <a:gd name="connsiteX541" fmla="*/ 482600 w 533400"/>
                <a:gd name="connsiteY541" fmla="*/ 147638 h 409575"/>
                <a:gd name="connsiteX542" fmla="*/ 482600 w 533400"/>
                <a:gd name="connsiteY542" fmla="*/ 149225 h 409575"/>
                <a:gd name="connsiteX543" fmla="*/ 485775 w 533400"/>
                <a:gd name="connsiteY543" fmla="*/ 147638 h 409575"/>
                <a:gd name="connsiteX544" fmla="*/ 487362 w 533400"/>
                <a:gd name="connsiteY544" fmla="*/ 147638 h 409575"/>
                <a:gd name="connsiteX545" fmla="*/ 490537 w 533400"/>
                <a:gd name="connsiteY545" fmla="*/ 144463 h 409575"/>
                <a:gd name="connsiteX546" fmla="*/ 492125 w 533400"/>
                <a:gd name="connsiteY546" fmla="*/ 144463 h 409575"/>
                <a:gd name="connsiteX547" fmla="*/ 490537 w 533400"/>
                <a:gd name="connsiteY547" fmla="*/ 147638 h 409575"/>
                <a:gd name="connsiteX548" fmla="*/ 487362 w 533400"/>
                <a:gd name="connsiteY548" fmla="*/ 149225 h 409575"/>
                <a:gd name="connsiteX549" fmla="*/ 485775 w 533400"/>
                <a:gd name="connsiteY549" fmla="*/ 149225 h 409575"/>
                <a:gd name="connsiteX550" fmla="*/ 487362 w 533400"/>
                <a:gd name="connsiteY550" fmla="*/ 152400 h 409575"/>
                <a:gd name="connsiteX551" fmla="*/ 485775 w 533400"/>
                <a:gd name="connsiteY551" fmla="*/ 153988 h 409575"/>
                <a:gd name="connsiteX552" fmla="*/ 482600 w 533400"/>
                <a:gd name="connsiteY552" fmla="*/ 155575 h 409575"/>
                <a:gd name="connsiteX553" fmla="*/ 485775 w 533400"/>
                <a:gd name="connsiteY553" fmla="*/ 158750 h 409575"/>
                <a:gd name="connsiteX554" fmla="*/ 487362 w 533400"/>
                <a:gd name="connsiteY554" fmla="*/ 158750 h 409575"/>
                <a:gd name="connsiteX555" fmla="*/ 490537 w 533400"/>
                <a:gd name="connsiteY555" fmla="*/ 155575 h 409575"/>
                <a:gd name="connsiteX556" fmla="*/ 492125 w 533400"/>
                <a:gd name="connsiteY556" fmla="*/ 155575 h 409575"/>
                <a:gd name="connsiteX557" fmla="*/ 495300 w 533400"/>
                <a:gd name="connsiteY557" fmla="*/ 155575 h 409575"/>
                <a:gd name="connsiteX558" fmla="*/ 492125 w 533400"/>
                <a:gd name="connsiteY558" fmla="*/ 158750 h 409575"/>
                <a:gd name="connsiteX559" fmla="*/ 490537 w 533400"/>
                <a:gd name="connsiteY559" fmla="*/ 158750 h 409575"/>
                <a:gd name="connsiteX560" fmla="*/ 490537 w 533400"/>
                <a:gd name="connsiteY560" fmla="*/ 160338 h 409575"/>
                <a:gd name="connsiteX561" fmla="*/ 487362 w 533400"/>
                <a:gd name="connsiteY561" fmla="*/ 160338 h 409575"/>
                <a:gd name="connsiteX562" fmla="*/ 487362 w 533400"/>
                <a:gd name="connsiteY562" fmla="*/ 163513 h 409575"/>
                <a:gd name="connsiteX563" fmla="*/ 485775 w 533400"/>
                <a:gd name="connsiteY563" fmla="*/ 165100 h 409575"/>
                <a:gd name="connsiteX564" fmla="*/ 485775 w 533400"/>
                <a:gd name="connsiteY564" fmla="*/ 168275 h 409575"/>
                <a:gd name="connsiteX565" fmla="*/ 485775 w 533400"/>
                <a:gd name="connsiteY565" fmla="*/ 169863 h 409575"/>
                <a:gd name="connsiteX566" fmla="*/ 487362 w 533400"/>
                <a:gd name="connsiteY566" fmla="*/ 171450 h 409575"/>
                <a:gd name="connsiteX567" fmla="*/ 487362 w 533400"/>
                <a:gd name="connsiteY567" fmla="*/ 174625 h 409575"/>
                <a:gd name="connsiteX568" fmla="*/ 487362 w 533400"/>
                <a:gd name="connsiteY568" fmla="*/ 176213 h 409575"/>
                <a:gd name="connsiteX569" fmla="*/ 487362 w 533400"/>
                <a:gd name="connsiteY569" fmla="*/ 180975 h 409575"/>
                <a:gd name="connsiteX570" fmla="*/ 487362 w 533400"/>
                <a:gd name="connsiteY570" fmla="*/ 184150 h 409575"/>
                <a:gd name="connsiteX571" fmla="*/ 487362 w 533400"/>
                <a:gd name="connsiteY571" fmla="*/ 185738 h 409575"/>
                <a:gd name="connsiteX572" fmla="*/ 490537 w 533400"/>
                <a:gd name="connsiteY572" fmla="*/ 185738 h 409575"/>
                <a:gd name="connsiteX573" fmla="*/ 490537 w 533400"/>
                <a:gd name="connsiteY573" fmla="*/ 184150 h 409575"/>
                <a:gd name="connsiteX574" fmla="*/ 492125 w 533400"/>
                <a:gd name="connsiteY574" fmla="*/ 184150 h 409575"/>
                <a:gd name="connsiteX575" fmla="*/ 495300 w 533400"/>
                <a:gd name="connsiteY575" fmla="*/ 180975 h 409575"/>
                <a:gd name="connsiteX576" fmla="*/ 496887 w 533400"/>
                <a:gd name="connsiteY576" fmla="*/ 179388 h 409575"/>
                <a:gd name="connsiteX577" fmla="*/ 498475 w 533400"/>
                <a:gd name="connsiteY577" fmla="*/ 179388 h 409575"/>
                <a:gd name="connsiteX578" fmla="*/ 498475 w 533400"/>
                <a:gd name="connsiteY578" fmla="*/ 180975 h 409575"/>
                <a:gd name="connsiteX579" fmla="*/ 496887 w 533400"/>
                <a:gd name="connsiteY579" fmla="*/ 184150 h 409575"/>
                <a:gd name="connsiteX580" fmla="*/ 496887 w 533400"/>
                <a:gd name="connsiteY580" fmla="*/ 185738 h 409575"/>
                <a:gd name="connsiteX581" fmla="*/ 496887 w 533400"/>
                <a:gd name="connsiteY581" fmla="*/ 187325 h 409575"/>
                <a:gd name="connsiteX582" fmla="*/ 498475 w 533400"/>
                <a:gd name="connsiteY582" fmla="*/ 187325 h 409575"/>
                <a:gd name="connsiteX583" fmla="*/ 501650 w 533400"/>
                <a:gd name="connsiteY583" fmla="*/ 187325 h 409575"/>
                <a:gd name="connsiteX584" fmla="*/ 503237 w 533400"/>
                <a:gd name="connsiteY584" fmla="*/ 187325 h 409575"/>
                <a:gd name="connsiteX585" fmla="*/ 503237 w 533400"/>
                <a:gd name="connsiteY585" fmla="*/ 190500 h 409575"/>
                <a:gd name="connsiteX586" fmla="*/ 503237 w 533400"/>
                <a:gd name="connsiteY586" fmla="*/ 192088 h 409575"/>
                <a:gd name="connsiteX587" fmla="*/ 501650 w 533400"/>
                <a:gd name="connsiteY587" fmla="*/ 192088 h 409575"/>
                <a:gd name="connsiteX588" fmla="*/ 501650 w 533400"/>
                <a:gd name="connsiteY588" fmla="*/ 195263 h 409575"/>
                <a:gd name="connsiteX589" fmla="*/ 501650 w 533400"/>
                <a:gd name="connsiteY589" fmla="*/ 196850 h 409575"/>
                <a:gd name="connsiteX590" fmla="*/ 503237 w 533400"/>
                <a:gd name="connsiteY590" fmla="*/ 198438 h 409575"/>
                <a:gd name="connsiteX591" fmla="*/ 503237 w 533400"/>
                <a:gd name="connsiteY591" fmla="*/ 201613 h 409575"/>
                <a:gd name="connsiteX592" fmla="*/ 506412 w 533400"/>
                <a:gd name="connsiteY592" fmla="*/ 201613 h 409575"/>
                <a:gd name="connsiteX593" fmla="*/ 508000 w 533400"/>
                <a:gd name="connsiteY593" fmla="*/ 201613 h 409575"/>
                <a:gd name="connsiteX594" fmla="*/ 511175 w 533400"/>
                <a:gd name="connsiteY594" fmla="*/ 201613 h 409575"/>
                <a:gd name="connsiteX595" fmla="*/ 511175 w 533400"/>
                <a:gd name="connsiteY595" fmla="*/ 203200 h 409575"/>
                <a:gd name="connsiteX596" fmla="*/ 508000 w 533400"/>
                <a:gd name="connsiteY596" fmla="*/ 203200 h 409575"/>
                <a:gd name="connsiteX597" fmla="*/ 506412 w 533400"/>
                <a:gd name="connsiteY597" fmla="*/ 203200 h 409575"/>
                <a:gd name="connsiteX598" fmla="*/ 503237 w 533400"/>
                <a:gd name="connsiteY598" fmla="*/ 206375 h 409575"/>
                <a:gd name="connsiteX599" fmla="*/ 503237 w 533400"/>
                <a:gd name="connsiteY599" fmla="*/ 207963 h 409575"/>
                <a:gd name="connsiteX600" fmla="*/ 503237 w 533400"/>
                <a:gd name="connsiteY600" fmla="*/ 211138 h 409575"/>
                <a:gd name="connsiteX601" fmla="*/ 503237 w 533400"/>
                <a:gd name="connsiteY601" fmla="*/ 212725 h 409575"/>
                <a:gd name="connsiteX602" fmla="*/ 503237 w 533400"/>
                <a:gd name="connsiteY602" fmla="*/ 214313 h 409575"/>
                <a:gd name="connsiteX603" fmla="*/ 503237 w 533400"/>
                <a:gd name="connsiteY603" fmla="*/ 217488 h 409575"/>
                <a:gd name="connsiteX604" fmla="*/ 503237 w 533400"/>
                <a:gd name="connsiteY604" fmla="*/ 219075 h 409575"/>
                <a:gd name="connsiteX605" fmla="*/ 506412 w 533400"/>
                <a:gd name="connsiteY605" fmla="*/ 219075 h 409575"/>
                <a:gd name="connsiteX606" fmla="*/ 506412 w 533400"/>
                <a:gd name="connsiteY606" fmla="*/ 222250 h 409575"/>
                <a:gd name="connsiteX607" fmla="*/ 506412 w 533400"/>
                <a:gd name="connsiteY607" fmla="*/ 223838 h 409575"/>
                <a:gd name="connsiteX608" fmla="*/ 506412 w 533400"/>
                <a:gd name="connsiteY608" fmla="*/ 227013 h 409575"/>
                <a:gd name="connsiteX609" fmla="*/ 506412 w 533400"/>
                <a:gd name="connsiteY609" fmla="*/ 228600 h 409575"/>
                <a:gd name="connsiteX610" fmla="*/ 503237 w 533400"/>
                <a:gd name="connsiteY610" fmla="*/ 228600 h 409575"/>
                <a:gd name="connsiteX611" fmla="*/ 506412 w 533400"/>
                <a:gd name="connsiteY611" fmla="*/ 230188 h 409575"/>
                <a:gd name="connsiteX612" fmla="*/ 506412 w 533400"/>
                <a:gd name="connsiteY612" fmla="*/ 233363 h 409575"/>
                <a:gd name="connsiteX613" fmla="*/ 506412 w 533400"/>
                <a:gd name="connsiteY613" fmla="*/ 234950 h 409575"/>
                <a:gd name="connsiteX614" fmla="*/ 503237 w 533400"/>
                <a:gd name="connsiteY614" fmla="*/ 234950 h 409575"/>
                <a:gd name="connsiteX615" fmla="*/ 503237 w 533400"/>
                <a:gd name="connsiteY615" fmla="*/ 238125 h 409575"/>
                <a:gd name="connsiteX616" fmla="*/ 503237 w 533400"/>
                <a:gd name="connsiteY616" fmla="*/ 239713 h 409575"/>
                <a:gd name="connsiteX617" fmla="*/ 503237 w 533400"/>
                <a:gd name="connsiteY617" fmla="*/ 242888 h 409575"/>
                <a:gd name="connsiteX618" fmla="*/ 506412 w 533400"/>
                <a:gd name="connsiteY618" fmla="*/ 244475 h 409575"/>
                <a:gd name="connsiteX619" fmla="*/ 506412 w 533400"/>
                <a:gd name="connsiteY619" fmla="*/ 246063 h 409575"/>
                <a:gd name="connsiteX620" fmla="*/ 508000 w 533400"/>
                <a:gd name="connsiteY620" fmla="*/ 249238 h 409575"/>
                <a:gd name="connsiteX621" fmla="*/ 508000 w 533400"/>
                <a:gd name="connsiteY621" fmla="*/ 246063 h 409575"/>
                <a:gd name="connsiteX622" fmla="*/ 511175 w 533400"/>
                <a:gd name="connsiteY622" fmla="*/ 246063 h 409575"/>
                <a:gd name="connsiteX623" fmla="*/ 511175 w 533400"/>
                <a:gd name="connsiteY623" fmla="*/ 244475 h 409575"/>
                <a:gd name="connsiteX624" fmla="*/ 512762 w 533400"/>
                <a:gd name="connsiteY624" fmla="*/ 244475 h 409575"/>
                <a:gd name="connsiteX625" fmla="*/ 514350 w 533400"/>
                <a:gd name="connsiteY625" fmla="*/ 246063 h 409575"/>
                <a:gd name="connsiteX626" fmla="*/ 514350 w 533400"/>
                <a:gd name="connsiteY626" fmla="*/ 249238 h 409575"/>
                <a:gd name="connsiteX627" fmla="*/ 514350 w 533400"/>
                <a:gd name="connsiteY627" fmla="*/ 250825 h 409575"/>
                <a:gd name="connsiteX628" fmla="*/ 517525 w 533400"/>
                <a:gd name="connsiteY628" fmla="*/ 254000 h 409575"/>
                <a:gd name="connsiteX629" fmla="*/ 517525 w 533400"/>
                <a:gd name="connsiteY629" fmla="*/ 255588 h 409575"/>
                <a:gd name="connsiteX630" fmla="*/ 517525 w 533400"/>
                <a:gd name="connsiteY630" fmla="*/ 258763 h 409575"/>
                <a:gd name="connsiteX631" fmla="*/ 517525 w 533400"/>
                <a:gd name="connsiteY631" fmla="*/ 260350 h 409575"/>
                <a:gd name="connsiteX632" fmla="*/ 519112 w 533400"/>
                <a:gd name="connsiteY632" fmla="*/ 261938 h 409575"/>
                <a:gd name="connsiteX633" fmla="*/ 519112 w 533400"/>
                <a:gd name="connsiteY633" fmla="*/ 265113 h 409575"/>
                <a:gd name="connsiteX634" fmla="*/ 517525 w 533400"/>
                <a:gd name="connsiteY634" fmla="*/ 265113 h 409575"/>
                <a:gd name="connsiteX635" fmla="*/ 517525 w 533400"/>
                <a:gd name="connsiteY635" fmla="*/ 266700 h 409575"/>
                <a:gd name="connsiteX636" fmla="*/ 517525 w 533400"/>
                <a:gd name="connsiteY636" fmla="*/ 269875 h 409575"/>
                <a:gd name="connsiteX637" fmla="*/ 517525 w 533400"/>
                <a:gd name="connsiteY637" fmla="*/ 271463 h 409575"/>
                <a:gd name="connsiteX638" fmla="*/ 517525 w 533400"/>
                <a:gd name="connsiteY638" fmla="*/ 273050 h 409575"/>
                <a:gd name="connsiteX639" fmla="*/ 517525 w 533400"/>
                <a:gd name="connsiteY639" fmla="*/ 276225 h 409575"/>
                <a:gd name="connsiteX640" fmla="*/ 514350 w 533400"/>
                <a:gd name="connsiteY640" fmla="*/ 276225 h 409575"/>
                <a:gd name="connsiteX641" fmla="*/ 512762 w 533400"/>
                <a:gd name="connsiteY641" fmla="*/ 273050 h 409575"/>
                <a:gd name="connsiteX642" fmla="*/ 512762 w 533400"/>
                <a:gd name="connsiteY642" fmla="*/ 271463 h 409575"/>
                <a:gd name="connsiteX643" fmla="*/ 511175 w 533400"/>
                <a:gd name="connsiteY643" fmla="*/ 269875 h 409575"/>
                <a:gd name="connsiteX644" fmla="*/ 511175 w 533400"/>
                <a:gd name="connsiteY644" fmla="*/ 271463 h 409575"/>
                <a:gd name="connsiteX645" fmla="*/ 511175 w 533400"/>
                <a:gd name="connsiteY645" fmla="*/ 273050 h 409575"/>
                <a:gd name="connsiteX646" fmla="*/ 512762 w 533400"/>
                <a:gd name="connsiteY646" fmla="*/ 276225 h 409575"/>
                <a:gd name="connsiteX647" fmla="*/ 517525 w 533400"/>
                <a:gd name="connsiteY647" fmla="*/ 277813 h 409575"/>
                <a:gd name="connsiteX648" fmla="*/ 519112 w 533400"/>
                <a:gd name="connsiteY648" fmla="*/ 277813 h 409575"/>
                <a:gd name="connsiteX649" fmla="*/ 519112 w 533400"/>
                <a:gd name="connsiteY649" fmla="*/ 276225 h 409575"/>
                <a:gd name="connsiteX650" fmla="*/ 522288 w 533400"/>
                <a:gd name="connsiteY650" fmla="*/ 276225 h 409575"/>
                <a:gd name="connsiteX651" fmla="*/ 522288 w 533400"/>
                <a:gd name="connsiteY651" fmla="*/ 277813 h 409575"/>
                <a:gd name="connsiteX652" fmla="*/ 522288 w 533400"/>
                <a:gd name="connsiteY652" fmla="*/ 280988 h 409575"/>
                <a:gd name="connsiteX653" fmla="*/ 522288 w 533400"/>
                <a:gd name="connsiteY653" fmla="*/ 282575 h 409575"/>
                <a:gd name="connsiteX654" fmla="*/ 523875 w 533400"/>
                <a:gd name="connsiteY654" fmla="*/ 285750 h 409575"/>
                <a:gd name="connsiteX655" fmla="*/ 523875 w 533400"/>
                <a:gd name="connsiteY655" fmla="*/ 287338 h 409575"/>
                <a:gd name="connsiteX656" fmla="*/ 523875 w 533400"/>
                <a:gd name="connsiteY656" fmla="*/ 288925 h 409575"/>
                <a:gd name="connsiteX657" fmla="*/ 523875 w 533400"/>
                <a:gd name="connsiteY657" fmla="*/ 292100 h 409575"/>
                <a:gd name="connsiteX658" fmla="*/ 523875 w 533400"/>
                <a:gd name="connsiteY658" fmla="*/ 293688 h 409575"/>
                <a:gd name="connsiteX659" fmla="*/ 522288 w 533400"/>
                <a:gd name="connsiteY659" fmla="*/ 292100 h 409575"/>
                <a:gd name="connsiteX660" fmla="*/ 522288 w 533400"/>
                <a:gd name="connsiteY660" fmla="*/ 293688 h 409575"/>
                <a:gd name="connsiteX661" fmla="*/ 519112 w 533400"/>
                <a:gd name="connsiteY661" fmla="*/ 293688 h 409575"/>
                <a:gd name="connsiteX662" fmla="*/ 517525 w 533400"/>
                <a:gd name="connsiteY662" fmla="*/ 296863 h 409575"/>
                <a:gd name="connsiteX663" fmla="*/ 519112 w 533400"/>
                <a:gd name="connsiteY663" fmla="*/ 296863 h 409575"/>
                <a:gd name="connsiteX664" fmla="*/ 522288 w 533400"/>
                <a:gd name="connsiteY664" fmla="*/ 296863 h 409575"/>
                <a:gd name="connsiteX665" fmla="*/ 523875 w 533400"/>
                <a:gd name="connsiteY665" fmla="*/ 296863 h 409575"/>
                <a:gd name="connsiteX666" fmla="*/ 522288 w 533400"/>
                <a:gd name="connsiteY666" fmla="*/ 298450 h 409575"/>
                <a:gd name="connsiteX667" fmla="*/ 519112 w 533400"/>
                <a:gd name="connsiteY667" fmla="*/ 301625 h 409575"/>
                <a:gd name="connsiteX668" fmla="*/ 517525 w 533400"/>
                <a:gd name="connsiteY668" fmla="*/ 303213 h 409575"/>
                <a:gd name="connsiteX669" fmla="*/ 514350 w 533400"/>
                <a:gd name="connsiteY669" fmla="*/ 303213 h 409575"/>
                <a:gd name="connsiteX670" fmla="*/ 514350 w 533400"/>
                <a:gd name="connsiteY670" fmla="*/ 304800 h 409575"/>
                <a:gd name="connsiteX671" fmla="*/ 512762 w 533400"/>
                <a:gd name="connsiteY671" fmla="*/ 309563 h 409575"/>
                <a:gd name="connsiteX672" fmla="*/ 512762 w 533400"/>
                <a:gd name="connsiteY672" fmla="*/ 312738 h 409575"/>
                <a:gd name="connsiteX673" fmla="*/ 511175 w 533400"/>
                <a:gd name="connsiteY673" fmla="*/ 312738 h 409575"/>
                <a:gd name="connsiteX674" fmla="*/ 511175 w 533400"/>
                <a:gd name="connsiteY674" fmla="*/ 314325 h 409575"/>
                <a:gd name="connsiteX675" fmla="*/ 508000 w 533400"/>
                <a:gd name="connsiteY675" fmla="*/ 317500 h 409575"/>
                <a:gd name="connsiteX676" fmla="*/ 508000 w 533400"/>
                <a:gd name="connsiteY676" fmla="*/ 319088 h 409575"/>
                <a:gd name="connsiteX677" fmla="*/ 498475 w 533400"/>
                <a:gd name="connsiteY677" fmla="*/ 319088 h 409575"/>
                <a:gd name="connsiteX678" fmla="*/ 498475 w 533400"/>
                <a:gd name="connsiteY678" fmla="*/ 317500 h 409575"/>
                <a:gd name="connsiteX679" fmla="*/ 496887 w 533400"/>
                <a:gd name="connsiteY679" fmla="*/ 317500 h 409575"/>
                <a:gd name="connsiteX680" fmla="*/ 496887 w 533400"/>
                <a:gd name="connsiteY680" fmla="*/ 319088 h 409575"/>
                <a:gd name="connsiteX681" fmla="*/ 496887 w 533400"/>
                <a:gd name="connsiteY681" fmla="*/ 320675 h 409575"/>
                <a:gd name="connsiteX682" fmla="*/ 498475 w 533400"/>
                <a:gd name="connsiteY682" fmla="*/ 320675 h 409575"/>
                <a:gd name="connsiteX683" fmla="*/ 501650 w 533400"/>
                <a:gd name="connsiteY683" fmla="*/ 323850 h 409575"/>
                <a:gd name="connsiteX684" fmla="*/ 501650 w 533400"/>
                <a:gd name="connsiteY684" fmla="*/ 325438 h 409575"/>
                <a:gd name="connsiteX685" fmla="*/ 503237 w 533400"/>
                <a:gd name="connsiteY685" fmla="*/ 328613 h 409575"/>
                <a:gd name="connsiteX686" fmla="*/ 503237 w 533400"/>
                <a:gd name="connsiteY686" fmla="*/ 330200 h 409575"/>
                <a:gd name="connsiteX687" fmla="*/ 508000 w 533400"/>
                <a:gd name="connsiteY687" fmla="*/ 333375 h 409575"/>
                <a:gd name="connsiteX688" fmla="*/ 512762 w 533400"/>
                <a:gd name="connsiteY688" fmla="*/ 334963 h 409575"/>
                <a:gd name="connsiteX689" fmla="*/ 512762 w 533400"/>
                <a:gd name="connsiteY689" fmla="*/ 336550 h 409575"/>
                <a:gd name="connsiteX690" fmla="*/ 512762 w 533400"/>
                <a:gd name="connsiteY690" fmla="*/ 339725 h 409575"/>
                <a:gd name="connsiteX691" fmla="*/ 511175 w 533400"/>
                <a:gd name="connsiteY691" fmla="*/ 339725 h 409575"/>
                <a:gd name="connsiteX692" fmla="*/ 508000 w 533400"/>
                <a:gd name="connsiteY692" fmla="*/ 339725 h 409575"/>
                <a:gd name="connsiteX693" fmla="*/ 508000 w 533400"/>
                <a:gd name="connsiteY693" fmla="*/ 336550 h 409575"/>
                <a:gd name="connsiteX694" fmla="*/ 506412 w 533400"/>
                <a:gd name="connsiteY694" fmla="*/ 336550 h 409575"/>
                <a:gd name="connsiteX695" fmla="*/ 503237 w 533400"/>
                <a:gd name="connsiteY695" fmla="*/ 339725 h 409575"/>
                <a:gd name="connsiteX696" fmla="*/ 501650 w 533400"/>
                <a:gd name="connsiteY696" fmla="*/ 339725 h 409575"/>
                <a:gd name="connsiteX697" fmla="*/ 501650 w 533400"/>
                <a:gd name="connsiteY697" fmla="*/ 336550 h 409575"/>
                <a:gd name="connsiteX698" fmla="*/ 498475 w 533400"/>
                <a:gd name="connsiteY698" fmla="*/ 334963 h 409575"/>
                <a:gd name="connsiteX699" fmla="*/ 498475 w 533400"/>
                <a:gd name="connsiteY699" fmla="*/ 333375 h 409575"/>
                <a:gd name="connsiteX700" fmla="*/ 496887 w 533400"/>
                <a:gd name="connsiteY700" fmla="*/ 333375 h 409575"/>
                <a:gd name="connsiteX701" fmla="*/ 495300 w 533400"/>
                <a:gd name="connsiteY701" fmla="*/ 333375 h 409575"/>
                <a:gd name="connsiteX702" fmla="*/ 490537 w 533400"/>
                <a:gd name="connsiteY702" fmla="*/ 328613 h 409575"/>
                <a:gd name="connsiteX703" fmla="*/ 487362 w 533400"/>
                <a:gd name="connsiteY703" fmla="*/ 325438 h 409575"/>
                <a:gd name="connsiteX704" fmla="*/ 485775 w 533400"/>
                <a:gd name="connsiteY704" fmla="*/ 325438 h 409575"/>
                <a:gd name="connsiteX705" fmla="*/ 482600 w 533400"/>
                <a:gd name="connsiteY705" fmla="*/ 323850 h 409575"/>
                <a:gd name="connsiteX706" fmla="*/ 482600 w 533400"/>
                <a:gd name="connsiteY706" fmla="*/ 325438 h 409575"/>
                <a:gd name="connsiteX707" fmla="*/ 481012 w 533400"/>
                <a:gd name="connsiteY707" fmla="*/ 328613 h 409575"/>
                <a:gd name="connsiteX708" fmla="*/ 479425 w 533400"/>
                <a:gd name="connsiteY708" fmla="*/ 330200 h 409575"/>
                <a:gd name="connsiteX709" fmla="*/ 476250 w 533400"/>
                <a:gd name="connsiteY709" fmla="*/ 330200 h 409575"/>
                <a:gd name="connsiteX710" fmla="*/ 476250 w 533400"/>
                <a:gd name="connsiteY710" fmla="*/ 333375 h 409575"/>
                <a:gd name="connsiteX711" fmla="*/ 474662 w 533400"/>
                <a:gd name="connsiteY711" fmla="*/ 333375 h 409575"/>
                <a:gd name="connsiteX712" fmla="*/ 471487 w 533400"/>
                <a:gd name="connsiteY712" fmla="*/ 333375 h 409575"/>
                <a:gd name="connsiteX713" fmla="*/ 471487 w 533400"/>
                <a:gd name="connsiteY713" fmla="*/ 334963 h 409575"/>
                <a:gd name="connsiteX714" fmla="*/ 471487 w 533400"/>
                <a:gd name="connsiteY714" fmla="*/ 336550 h 409575"/>
                <a:gd name="connsiteX715" fmla="*/ 474662 w 533400"/>
                <a:gd name="connsiteY715" fmla="*/ 339725 h 409575"/>
                <a:gd name="connsiteX716" fmla="*/ 474662 w 533400"/>
                <a:gd name="connsiteY716" fmla="*/ 341313 h 409575"/>
                <a:gd name="connsiteX717" fmla="*/ 474662 w 533400"/>
                <a:gd name="connsiteY717" fmla="*/ 344488 h 409575"/>
                <a:gd name="connsiteX718" fmla="*/ 471487 w 533400"/>
                <a:gd name="connsiteY718" fmla="*/ 344488 h 409575"/>
                <a:gd name="connsiteX719" fmla="*/ 469900 w 533400"/>
                <a:gd name="connsiteY719" fmla="*/ 346075 h 409575"/>
                <a:gd name="connsiteX720" fmla="*/ 466725 w 533400"/>
                <a:gd name="connsiteY720" fmla="*/ 346075 h 409575"/>
                <a:gd name="connsiteX721" fmla="*/ 466725 w 533400"/>
                <a:gd name="connsiteY721" fmla="*/ 344488 h 409575"/>
                <a:gd name="connsiteX722" fmla="*/ 465137 w 533400"/>
                <a:gd name="connsiteY722" fmla="*/ 341313 h 409575"/>
                <a:gd name="connsiteX723" fmla="*/ 465137 w 533400"/>
                <a:gd name="connsiteY723" fmla="*/ 344488 h 409575"/>
                <a:gd name="connsiteX724" fmla="*/ 465137 w 533400"/>
                <a:gd name="connsiteY724" fmla="*/ 346075 h 409575"/>
                <a:gd name="connsiteX725" fmla="*/ 465137 w 533400"/>
                <a:gd name="connsiteY725" fmla="*/ 347663 h 409575"/>
                <a:gd name="connsiteX726" fmla="*/ 466725 w 533400"/>
                <a:gd name="connsiteY726" fmla="*/ 350838 h 409575"/>
                <a:gd name="connsiteX727" fmla="*/ 469900 w 533400"/>
                <a:gd name="connsiteY727" fmla="*/ 350838 h 409575"/>
                <a:gd name="connsiteX728" fmla="*/ 471487 w 533400"/>
                <a:gd name="connsiteY728" fmla="*/ 352425 h 409575"/>
                <a:gd name="connsiteX729" fmla="*/ 471487 w 533400"/>
                <a:gd name="connsiteY729" fmla="*/ 355600 h 409575"/>
                <a:gd name="connsiteX730" fmla="*/ 471487 w 533400"/>
                <a:gd name="connsiteY730" fmla="*/ 360363 h 409575"/>
                <a:gd name="connsiteX731" fmla="*/ 471487 w 533400"/>
                <a:gd name="connsiteY731" fmla="*/ 361950 h 409575"/>
                <a:gd name="connsiteX732" fmla="*/ 471487 w 533400"/>
                <a:gd name="connsiteY732" fmla="*/ 363538 h 409575"/>
                <a:gd name="connsiteX733" fmla="*/ 471487 w 533400"/>
                <a:gd name="connsiteY733" fmla="*/ 366713 h 409575"/>
                <a:gd name="connsiteX734" fmla="*/ 471487 w 533400"/>
                <a:gd name="connsiteY734" fmla="*/ 368300 h 409575"/>
                <a:gd name="connsiteX735" fmla="*/ 471487 w 533400"/>
                <a:gd name="connsiteY735" fmla="*/ 371475 h 409575"/>
                <a:gd name="connsiteX736" fmla="*/ 469900 w 533400"/>
                <a:gd name="connsiteY736" fmla="*/ 371475 h 409575"/>
                <a:gd name="connsiteX737" fmla="*/ 469900 w 533400"/>
                <a:gd name="connsiteY737" fmla="*/ 368300 h 409575"/>
                <a:gd name="connsiteX738" fmla="*/ 469900 w 533400"/>
                <a:gd name="connsiteY738" fmla="*/ 366713 h 409575"/>
                <a:gd name="connsiteX739" fmla="*/ 469900 w 533400"/>
                <a:gd name="connsiteY739" fmla="*/ 363538 h 409575"/>
                <a:gd name="connsiteX740" fmla="*/ 469900 w 533400"/>
                <a:gd name="connsiteY740" fmla="*/ 361950 h 409575"/>
                <a:gd name="connsiteX741" fmla="*/ 469900 w 533400"/>
                <a:gd name="connsiteY741" fmla="*/ 360363 h 409575"/>
                <a:gd name="connsiteX742" fmla="*/ 466725 w 533400"/>
                <a:gd name="connsiteY742" fmla="*/ 360363 h 409575"/>
                <a:gd name="connsiteX743" fmla="*/ 466725 w 533400"/>
                <a:gd name="connsiteY743" fmla="*/ 355600 h 409575"/>
                <a:gd name="connsiteX744" fmla="*/ 465137 w 533400"/>
                <a:gd name="connsiteY744" fmla="*/ 352425 h 409575"/>
                <a:gd name="connsiteX745" fmla="*/ 465137 w 533400"/>
                <a:gd name="connsiteY745" fmla="*/ 350838 h 409575"/>
                <a:gd name="connsiteX746" fmla="*/ 463550 w 533400"/>
                <a:gd name="connsiteY746" fmla="*/ 350838 h 409575"/>
                <a:gd name="connsiteX747" fmla="*/ 463550 w 533400"/>
                <a:gd name="connsiteY747" fmla="*/ 347663 h 409575"/>
                <a:gd name="connsiteX748" fmla="*/ 463550 w 533400"/>
                <a:gd name="connsiteY748" fmla="*/ 346075 h 409575"/>
                <a:gd name="connsiteX749" fmla="*/ 460375 w 533400"/>
                <a:gd name="connsiteY749" fmla="*/ 344488 h 409575"/>
                <a:gd name="connsiteX750" fmla="*/ 460375 w 533400"/>
                <a:gd name="connsiteY750" fmla="*/ 341313 h 409575"/>
                <a:gd name="connsiteX751" fmla="*/ 458787 w 533400"/>
                <a:gd name="connsiteY751" fmla="*/ 341313 h 409575"/>
                <a:gd name="connsiteX752" fmla="*/ 455612 w 533400"/>
                <a:gd name="connsiteY752" fmla="*/ 339725 h 409575"/>
                <a:gd name="connsiteX753" fmla="*/ 454025 w 533400"/>
                <a:gd name="connsiteY753" fmla="*/ 336550 h 409575"/>
                <a:gd name="connsiteX754" fmla="*/ 450850 w 533400"/>
                <a:gd name="connsiteY754" fmla="*/ 344488 h 409575"/>
                <a:gd name="connsiteX755" fmla="*/ 450850 w 533400"/>
                <a:gd name="connsiteY755" fmla="*/ 346075 h 409575"/>
                <a:gd name="connsiteX756" fmla="*/ 449262 w 533400"/>
                <a:gd name="connsiteY756" fmla="*/ 347663 h 409575"/>
                <a:gd name="connsiteX757" fmla="*/ 449262 w 533400"/>
                <a:gd name="connsiteY757" fmla="*/ 350838 h 409575"/>
                <a:gd name="connsiteX758" fmla="*/ 449262 w 533400"/>
                <a:gd name="connsiteY758" fmla="*/ 352425 h 409575"/>
                <a:gd name="connsiteX759" fmla="*/ 449262 w 533400"/>
                <a:gd name="connsiteY759" fmla="*/ 355600 h 409575"/>
                <a:gd name="connsiteX760" fmla="*/ 449262 w 533400"/>
                <a:gd name="connsiteY760" fmla="*/ 357188 h 409575"/>
                <a:gd name="connsiteX761" fmla="*/ 450850 w 533400"/>
                <a:gd name="connsiteY761" fmla="*/ 360363 h 409575"/>
                <a:gd name="connsiteX762" fmla="*/ 449262 w 533400"/>
                <a:gd name="connsiteY762" fmla="*/ 360363 h 409575"/>
                <a:gd name="connsiteX763" fmla="*/ 449262 w 533400"/>
                <a:gd name="connsiteY763" fmla="*/ 361950 h 409575"/>
                <a:gd name="connsiteX764" fmla="*/ 447675 w 533400"/>
                <a:gd name="connsiteY764" fmla="*/ 363538 h 409575"/>
                <a:gd name="connsiteX765" fmla="*/ 444500 w 533400"/>
                <a:gd name="connsiteY765" fmla="*/ 363538 h 409575"/>
                <a:gd name="connsiteX766" fmla="*/ 442912 w 533400"/>
                <a:gd name="connsiteY766" fmla="*/ 368300 h 409575"/>
                <a:gd name="connsiteX767" fmla="*/ 439737 w 533400"/>
                <a:gd name="connsiteY767" fmla="*/ 368300 h 409575"/>
                <a:gd name="connsiteX768" fmla="*/ 438150 w 533400"/>
                <a:gd name="connsiteY768" fmla="*/ 371475 h 409575"/>
                <a:gd name="connsiteX769" fmla="*/ 436562 w 533400"/>
                <a:gd name="connsiteY769" fmla="*/ 371475 h 409575"/>
                <a:gd name="connsiteX770" fmla="*/ 431800 w 533400"/>
                <a:gd name="connsiteY770" fmla="*/ 371475 h 409575"/>
                <a:gd name="connsiteX771" fmla="*/ 431800 w 533400"/>
                <a:gd name="connsiteY771" fmla="*/ 373063 h 409575"/>
                <a:gd name="connsiteX772" fmla="*/ 431800 w 533400"/>
                <a:gd name="connsiteY772" fmla="*/ 376238 h 409575"/>
                <a:gd name="connsiteX773" fmla="*/ 428625 w 533400"/>
                <a:gd name="connsiteY773" fmla="*/ 376238 h 409575"/>
                <a:gd name="connsiteX774" fmla="*/ 428625 w 533400"/>
                <a:gd name="connsiteY774" fmla="*/ 373063 h 409575"/>
                <a:gd name="connsiteX775" fmla="*/ 427037 w 533400"/>
                <a:gd name="connsiteY775" fmla="*/ 373063 h 409575"/>
                <a:gd name="connsiteX776" fmla="*/ 423862 w 533400"/>
                <a:gd name="connsiteY776" fmla="*/ 376238 h 409575"/>
                <a:gd name="connsiteX777" fmla="*/ 423862 w 533400"/>
                <a:gd name="connsiteY777" fmla="*/ 377825 h 409575"/>
                <a:gd name="connsiteX778" fmla="*/ 423862 w 533400"/>
                <a:gd name="connsiteY778" fmla="*/ 379413 h 409575"/>
                <a:gd name="connsiteX779" fmla="*/ 422275 w 533400"/>
                <a:gd name="connsiteY779" fmla="*/ 382588 h 409575"/>
                <a:gd name="connsiteX780" fmla="*/ 422275 w 533400"/>
                <a:gd name="connsiteY780" fmla="*/ 384175 h 409575"/>
                <a:gd name="connsiteX781" fmla="*/ 417512 w 533400"/>
                <a:gd name="connsiteY781" fmla="*/ 384175 h 409575"/>
                <a:gd name="connsiteX782" fmla="*/ 415925 w 533400"/>
                <a:gd name="connsiteY782" fmla="*/ 384175 h 409575"/>
                <a:gd name="connsiteX783" fmla="*/ 412750 w 533400"/>
                <a:gd name="connsiteY783" fmla="*/ 384175 h 409575"/>
                <a:gd name="connsiteX784" fmla="*/ 412750 w 533400"/>
                <a:gd name="connsiteY784" fmla="*/ 382588 h 409575"/>
                <a:gd name="connsiteX785" fmla="*/ 411162 w 533400"/>
                <a:gd name="connsiteY785" fmla="*/ 382588 h 409575"/>
                <a:gd name="connsiteX786" fmla="*/ 407988 w 533400"/>
                <a:gd name="connsiteY786" fmla="*/ 382588 h 409575"/>
                <a:gd name="connsiteX787" fmla="*/ 407988 w 533400"/>
                <a:gd name="connsiteY787" fmla="*/ 384175 h 409575"/>
                <a:gd name="connsiteX788" fmla="*/ 411163 w 533400"/>
                <a:gd name="connsiteY788" fmla="*/ 384175 h 409575"/>
                <a:gd name="connsiteX789" fmla="*/ 411163 w 533400"/>
                <a:gd name="connsiteY789" fmla="*/ 387351 h 409575"/>
                <a:gd name="connsiteX790" fmla="*/ 407988 w 533400"/>
                <a:gd name="connsiteY790" fmla="*/ 388938 h 409575"/>
                <a:gd name="connsiteX791" fmla="*/ 406400 w 533400"/>
                <a:gd name="connsiteY791" fmla="*/ 388938 h 409575"/>
                <a:gd name="connsiteX792" fmla="*/ 404813 w 533400"/>
                <a:gd name="connsiteY792" fmla="*/ 392113 h 409575"/>
                <a:gd name="connsiteX793" fmla="*/ 401638 w 533400"/>
                <a:gd name="connsiteY793" fmla="*/ 392113 h 409575"/>
                <a:gd name="connsiteX794" fmla="*/ 400050 w 533400"/>
                <a:gd name="connsiteY794" fmla="*/ 392113 h 409575"/>
                <a:gd name="connsiteX795" fmla="*/ 396875 w 533400"/>
                <a:gd name="connsiteY795" fmla="*/ 392113 h 409575"/>
                <a:gd name="connsiteX796" fmla="*/ 396875 w 533400"/>
                <a:gd name="connsiteY796" fmla="*/ 388938 h 409575"/>
                <a:gd name="connsiteX797" fmla="*/ 396875 w 533400"/>
                <a:gd name="connsiteY797" fmla="*/ 387351 h 409575"/>
                <a:gd name="connsiteX798" fmla="*/ 396875 w 533400"/>
                <a:gd name="connsiteY798" fmla="*/ 384175 h 409575"/>
                <a:gd name="connsiteX799" fmla="*/ 396875 w 533400"/>
                <a:gd name="connsiteY799" fmla="*/ 379413 h 409575"/>
                <a:gd name="connsiteX800" fmla="*/ 400050 w 533400"/>
                <a:gd name="connsiteY800" fmla="*/ 377825 h 409575"/>
                <a:gd name="connsiteX801" fmla="*/ 401638 w 533400"/>
                <a:gd name="connsiteY801" fmla="*/ 377825 h 409575"/>
                <a:gd name="connsiteX802" fmla="*/ 401638 w 533400"/>
                <a:gd name="connsiteY802" fmla="*/ 379413 h 409575"/>
                <a:gd name="connsiteX803" fmla="*/ 404813 w 533400"/>
                <a:gd name="connsiteY803" fmla="*/ 379413 h 409575"/>
                <a:gd name="connsiteX804" fmla="*/ 404813 w 533400"/>
                <a:gd name="connsiteY804" fmla="*/ 382588 h 409575"/>
                <a:gd name="connsiteX805" fmla="*/ 406400 w 533400"/>
                <a:gd name="connsiteY805" fmla="*/ 382588 h 409575"/>
                <a:gd name="connsiteX806" fmla="*/ 407987 w 533400"/>
                <a:gd name="connsiteY806" fmla="*/ 382588 h 409575"/>
                <a:gd name="connsiteX807" fmla="*/ 407987 w 533400"/>
                <a:gd name="connsiteY807" fmla="*/ 379413 h 409575"/>
                <a:gd name="connsiteX808" fmla="*/ 406400 w 533400"/>
                <a:gd name="connsiteY808" fmla="*/ 379413 h 409575"/>
                <a:gd name="connsiteX809" fmla="*/ 404812 w 533400"/>
                <a:gd name="connsiteY809" fmla="*/ 377825 h 409575"/>
                <a:gd name="connsiteX810" fmla="*/ 401637 w 533400"/>
                <a:gd name="connsiteY810" fmla="*/ 376238 h 409575"/>
                <a:gd name="connsiteX811" fmla="*/ 401637 w 533400"/>
                <a:gd name="connsiteY811" fmla="*/ 373063 h 409575"/>
                <a:gd name="connsiteX812" fmla="*/ 400050 w 533400"/>
                <a:gd name="connsiteY812" fmla="*/ 373063 h 409575"/>
                <a:gd name="connsiteX813" fmla="*/ 396875 w 533400"/>
                <a:gd name="connsiteY813" fmla="*/ 373063 h 409575"/>
                <a:gd name="connsiteX814" fmla="*/ 400050 w 533400"/>
                <a:gd name="connsiteY814" fmla="*/ 376238 h 409575"/>
                <a:gd name="connsiteX815" fmla="*/ 396875 w 533400"/>
                <a:gd name="connsiteY815" fmla="*/ 376238 h 409575"/>
                <a:gd name="connsiteX816" fmla="*/ 396875 w 533400"/>
                <a:gd name="connsiteY816" fmla="*/ 377825 h 409575"/>
                <a:gd name="connsiteX817" fmla="*/ 395287 w 533400"/>
                <a:gd name="connsiteY817" fmla="*/ 377825 h 409575"/>
                <a:gd name="connsiteX818" fmla="*/ 392112 w 533400"/>
                <a:gd name="connsiteY818" fmla="*/ 376238 h 409575"/>
                <a:gd name="connsiteX819" fmla="*/ 388937 w 533400"/>
                <a:gd name="connsiteY819" fmla="*/ 376238 h 409575"/>
                <a:gd name="connsiteX820" fmla="*/ 385762 w 533400"/>
                <a:gd name="connsiteY820" fmla="*/ 373063 h 409575"/>
                <a:gd name="connsiteX821" fmla="*/ 384175 w 533400"/>
                <a:gd name="connsiteY821" fmla="*/ 373063 h 409575"/>
                <a:gd name="connsiteX822" fmla="*/ 384175 w 533400"/>
                <a:gd name="connsiteY822" fmla="*/ 371475 h 409575"/>
                <a:gd name="connsiteX823" fmla="*/ 381000 w 533400"/>
                <a:gd name="connsiteY823" fmla="*/ 368300 h 409575"/>
                <a:gd name="connsiteX824" fmla="*/ 379412 w 533400"/>
                <a:gd name="connsiteY824" fmla="*/ 366713 h 409575"/>
                <a:gd name="connsiteX825" fmla="*/ 376237 w 533400"/>
                <a:gd name="connsiteY825" fmla="*/ 363538 h 409575"/>
                <a:gd name="connsiteX826" fmla="*/ 374650 w 533400"/>
                <a:gd name="connsiteY826" fmla="*/ 361950 h 409575"/>
                <a:gd name="connsiteX827" fmla="*/ 373062 w 533400"/>
                <a:gd name="connsiteY827" fmla="*/ 360363 h 409575"/>
                <a:gd name="connsiteX828" fmla="*/ 369887 w 533400"/>
                <a:gd name="connsiteY828" fmla="*/ 360363 h 409575"/>
                <a:gd name="connsiteX829" fmla="*/ 369887 w 533400"/>
                <a:gd name="connsiteY829" fmla="*/ 357188 h 409575"/>
                <a:gd name="connsiteX830" fmla="*/ 368300 w 533400"/>
                <a:gd name="connsiteY830" fmla="*/ 357188 h 409575"/>
                <a:gd name="connsiteX831" fmla="*/ 365125 w 533400"/>
                <a:gd name="connsiteY831" fmla="*/ 357188 h 409575"/>
                <a:gd name="connsiteX832" fmla="*/ 363537 w 533400"/>
                <a:gd name="connsiteY832" fmla="*/ 357188 h 409575"/>
                <a:gd name="connsiteX833" fmla="*/ 361950 w 533400"/>
                <a:gd name="connsiteY833" fmla="*/ 357188 h 409575"/>
                <a:gd name="connsiteX834" fmla="*/ 358775 w 533400"/>
                <a:gd name="connsiteY834" fmla="*/ 357188 h 409575"/>
                <a:gd name="connsiteX835" fmla="*/ 358775 w 533400"/>
                <a:gd name="connsiteY835" fmla="*/ 360363 h 409575"/>
                <a:gd name="connsiteX836" fmla="*/ 358775 w 533400"/>
                <a:gd name="connsiteY836" fmla="*/ 361950 h 409575"/>
                <a:gd name="connsiteX837" fmla="*/ 358775 w 533400"/>
                <a:gd name="connsiteY837" fmla="*/ 363538 h 409575"/>
                <a:gd name="connsiteX838" fmla="*/ 357187 w 533400"/>
                <a:gd name="connsiteY838" fmla="*/ 366713 h 409575"/>
                <a:gd name="connsiteX839" fmla="*/ 358775 w 533400"/>
                <a:gd name="connsiteY839" fmla="*/ 366713 h 409575"/>
                <a:gd name="connsiteX840" fmla="*/ 358775 w 533400"/>
                <a:gd name="connsiteY840" fmla="*/ 368300 h 409575"/>
                <a:gd name="connsiteX841" fmla="*/ 357187 w 533400"/>
                <a:gd name="connsiteY841" fmla="*/ 368300 h 409575"/>
                <a:gd name="connsiteX842" fmla="*/ 357187 w 533400"/>
                <a:gd name="connsiteY842" fmla="*/ 371475 h 409575"/>
                <a:gd name="connsiteX843" fmla="*/ 357187 w 533400"/>
                <a:gd name="connsiteY843" fmla="*/ 373063 h 409575"/>
                <a:gd name="connsiteX844" fmla="*/ 354012 w 533400"/>
                <a:gd name="connsiteY844" fmla="*/ 373063 h 409575"/>
                <a:gd name="connsiteX845" fmla="*/ 354012 w 533400"/>
                <a:gd name="connsiteY845" fmla="*/ 371475 h 409575"/>
                <a:gd name="connsiteX846" fmla="*/ 352425 w 533400"/>
                <a:gd name="connsiteY846" fmla="*/ 371475 h 409575"/>
                <a:gd name="connsiteX847" fmla="*/ 349250 w 533400"/>
                <a:gd name="connsiteY847" fmla="*/ 368300 h 409575"/>
                <a:gd name="connsiteX848" fmla="*/ 347662 w 533400"/>
                <a:gd name="connsiteY848" fmla="*/ 368300 h 409575"/>
                <a:gd name="connsiteX849" fmla="*/ 346075 w 533400"/>
                <a:gd name="connsiteY849" fmla="*/ 371475 h 409575"/>
                <a:gd name="connsiteX850" fmla="*/ 342900 w 533400"/>
                <a:gd name="connsiteY850" fmla="*/ 368300 h 409575"/>
                <a:gd name="connsiteX851" fmla="*/ 341312 w 533400"/>
                <a:gd name="connsiteY851" fmla="*/ 368300 h 409575"/>
                <a:gd name="connsiteX852" fmla="*/ 338137 w 533400"/>
                <a:gd name="connsiteY852" fmla="*/ 368300 h 409575"/>
                <a:gd name="connsiteX853" fmla="*/ 336550 w 533400"/>
                <a:gd name="connsiteY853" fmla="*/ 371475 h 409575"/>
                <a:gd name="connsiteX854" fmla="*/ 333375 w 533400"/>
                <a:gd name="connsiteY854" fmla="*/ 371475 h 409575"/>
                <a:gd name="connsiteX855" fmla="*/ 333375 w 533400"/>
                <a:gd name="connsiteY855" fmla="*/ 368300 h 409575"/>
                <a:gd name="connsiteX856" fmla="*/ 331787 w 533400"/>
                <a:gd name="connsiteY856" fmla="*/ 368300 h 409575"/>
                <a:gd name="connsiteX857" fmla="*/ 330200 w 533400"/>
                <a:gd name="connsiteY857" fmla="*/ 368300 h 409575"/>
                <a:gd name="connsiteX858" fmla="*/ 327025 w 533400"/>
                <a:gd name="connsiteY858" fmla="*/ 368300 h 409575"/>
                <a:gd name="connsiteX859" fmla="*/ 325437 w 533400"/>
                <a:gd name="connsiteY859" fmla="*/ 368300 h 409575"/>
                <a:gd name="connsiteX860" fmla="*/ 320675 w 533400"/>
                <a:gd name="connsiteY860" fmla="*/ 371475 h 409575"/>
                <a:gd name="connsiteX861" fmla="*/ 317500 w 533400"/>
                <a:gd name="connsiteY861" fmla="*/ 371475 h 409575"/>
                <a:gd name="connsiteX862" fmla="*/ 315912 w 533400"/>
                <a:gd name="connsiteY862" fmla="*/ 371475 h 409575"/>
                <a:gd name="connsiteX863" fmla="*/ 314325 w 533400"/>
                <a:gd name="connsiteY863" fmla="*/ 371475 h 409575"/>
                <a:gd name="connsiteX864" fmla="*/ 314325 w 533400"/>
                <a:gd name="connsiteY864" fmla="*/ 373063 h 409575"/>
                <a:gd name="connsiteX865" fmla="*/ 309562 w 533400"/>
                <a:gd name="connsiteY865" fmla="*/ 376238 h 409575"/>
                <a:gd name="connsiteX866" fmla="*/ 306387 w 533400"/>
                <a:gd name="connsiteY866" fmla="*/ 377825 h 409575"/>
                <a:gd name="connsiteX867" fmla="*/ 306387 w 533400"/>
                <a:gd name="connsiteY867" fmla="*/ 379413 h 409575"/>
                <a:gd name="connsiteX868" fmla="*/ 304800 w 533400"/>
                <a:gd name="connsiteY868" fmla="*/ 382588 h 409575"/>
                <a:gd name="connsiteX869" fmla="*/ 300037 w 533400"/>
                <a:gd name="connsiteY869" fmla="*/ 384175 h 409575"/>
                <a:gd name="connsiteX870" fmla="*/ 298450 w 533400"/>
                <a:gd name="connsiteY870" fmla="*/ 387350 h 409575"/>
                <a:gd name="connsiteX871" fmla="*/ 298450 w 533400"/>
                <a:gd name="connsiteY871" fmla="*/ 388938 h 409575"/>
                <a:gd name="connsiteX872" fmla="*/ 295275 w 533400"/>
                <a:gd name="connsiteY872" fmla="*/ 388938 h 409575"/>
                <a:gd name="connsiteX873" fmla="*/ 298450 w 533400"/>
                <a:gd name="connsiteY873" fmla="*/ 384175 h 409575"/>
                <a:gd name="connsiteX874" fmla="*/ 298450 w 533400"/>
                <a:gd name="connsiteY874" fmla="*/ 379413 h 409575"/>
                <a:gd name="connsiteX875" fmla="*/ 295275 w 533400"/>
                <a:gd name="connsiteY875" fmla="*/ 377825 h 409575"/>
                <a:gd name="connsiteX876" fmla="*/ 295275 w 533400"/>
                <a:gd name="connsiteY876" fmla="*/ 376238 h 409575"/>
                <a:gd name="connsiteX877" fmla="*/ 293687 w 533400"/>
                <a:gd name="connsiteY877" fmla="*/ 373063 h 409575"/>
                <a:gd name="connsiteX878" fmla="*/ 290512 w 533400"/>
                <a:gd name="connsiteY878" fmla="*/ 373063 h 409575"/>
                <a:gd name="connsiteX879" fmla="*/ 290512 w 533400"/>
                <a:gd name="connsiteY879" fmla="*/ 376238 h 409575"/>
                <a:gd name="connsiteX880" fmla="*/ 288925 w 533400"/>
                <a:gd name="connsiteY880" fmla="*/ 376238 h 409575"/>
                <a:gd name="connsiteX881" fmla="*/ 285750 w 533400"/>
                <a:gd name="connsiteY881" fmla="*/ 376238 h 409575"/>
                <a:gd name="connsiteX882" fmla="*/ 285750 w 533400"/>
                <a:gd name="connsiteY882" fmla="*/ 377825 h 409575"/>
                <a:gd name="connsiteX883" fmla="*/ 284162 w 533400"/>
                <a:gd name="connsiteY883" fmla="*/ 377825 h 409575"/>
                <a:gd name="connsiteX884" fmla="*/ 282575 w 533400"/>
                <a:gd name="connsiteY884" fmla="*/ 377825 h 409575"/>
                <a:gd name="connsiteX885" fmla="*/ 279400 w 533400"/>
                <a:gd name="connsiteY885" fmla="*/ 377825 h 409575"/>
                <a:gd name="connsiteX886" fmla="*/ 279400 w 533400"/>
                <a:gd name="connsiteY886" fmla="*/ 376238 h 409575"/>
                <a:gd name="connsiteX887" fmla="*/ 282575 w 533400"/>
                <a:gd name="connsiteY887" fmla="*/ 376238 h 409575"/>
                <a:gd name="connsiteX888" fmla="*/ 284162 w 533400"/>
                <a:gd name="connsiteY888" fmla="*/ 371475 h 409575"/>
                <a:gd name="connsiteX889" fmla="*/ 285750 w 533400"/>
                <a:gd name="connsiteY889" fmla="*/ 368300 h 409575"/>
                <a:gd name="connsiteX890" fmla="*/ 284162 w 533400"/>
                <a:gd name="connsiteY890" fmla="*/ 368300 h 409575"/>
                <a:gd name="connsiteX891" fmla="*/ 284162 w 533400"/>
                <a:gd name="connsiteY891" fmla="*/ 366713 h 409575"/>
                <a:gd name="connsiteX892" fmla="*/ 284162 w 533400"/>
                <a:gd name="connsiteY892" fmla="*/ 361950 h 409575"/>
                <a:gd name="connsiteX893" fmla="*/ 282575 w 533400"/>
                <a:gd name="connsiteY893" fmla="*/ 360363 h 409575"/>
                <a:gd name="connsiteX894" fmla="*/ 279400 w 533400"/>
                <a:gd name="connsiteY894" fmla="*/ 357188 h 409575"/>
                <a:gd name="connsiteX895" fmla="*/ 277812 w 533400"/>
                <a:gd name="connsiteY895" fmla="*/ 360363 h 409575"/>
                <a:gd name="connsiteX896" fmla="*/ 274637 w 533400"/>
                <a:gd name="connsiteY896" fmla="*/ 360363 h 409575"/>
                <a:gd name="connsiteX897" fmla="*/ 273050 w 533400"/>
                <a:gd name="connsiteY897" fmla="*/ 361950 h 409575"/>
                <a:gd name="connsiteX898" fmla="*/ 271462 w 533400"/>
                <a:gd name="connsiteY898" fmla="*/ 363538 h 409575"/>
                <a:gd name="connsiteX899" fmla="*/ 266700 w 533400"/>
                <a:gd name="connsiteY899" fmla="*/ 366713 h 409575"/>
                <a:gd name="connsiteX900" fmla="*/ 263525 w 533400"/>
                <a:gd name="connsiteY900" fmla="*/ 368300 h 409575"/>
                <a:gd name="connsiteX901" fmla="*/ 261937 w 533400"/>
                <a:gd name="connsiteY901" fmla="*/ 371475 h 409575"/>
                <a:gd name="connsiteX902" fmla="*/ 258762 w 533400"/>
                <a:gd name="connsiteY902" fmla="*/ 371475 h 409575"/>
                <a:gd name="connsiteX903" fmla="*/ 258762 w 533400"/>
                <a:gd name="connsiteY903" fmla="*/ 368300 h 409575"/>
                <a:gd name="connsiteX904" fmla="*/ 261937 w 533400"/>
                <a:gd name="connsiteY904" fmla="*/ 366713 h 409575"/>
                <a:gd name="connsiteX905" fmla="*/ 261937 w 533400"/>
                <a:gd name="connsiteY905" fmla="*/ 361950 h 409575"/>
                <a:gd name="connsiteX906" fmla="*/ 258762 w 533400"/>
                <a:gd name="connsiteY906" fmla="*/ 361950 h 409575"/>
                <a:gd name="connsiteX907" fmla="*/ 258762 w 533400"/>
                <a:gd name="connsiteY907" fmla="*/ 363538 h 409575"/>
                <a:gd name="connsiteX908" fmla="*/ 257175 w 533400"/>
                <a:gd name="connsiteY908" fmla="*/ 363538 h 409575"/>
                <a:gd name="connsiteX909" fmla="*/ 255587 w 533400"/>
                <a:gd name="connsiteY909" fmla="*/ 363538 h 409575"/>
                <a:gd name="connsiteX910" fmla="*/ 252412 w 533400"/>
                <a:gd name="connsiteY910" fmla="*/ 366713 h 409575"/>
                <a:gd name="connsiteX911" fmla="*/ 252412 w 533400"/>
                <a:gd name="connsiteY911" fmla="*/ 368300 h 409575"/>
                <a:gd name="connsiteX912" fmla="*/ 250825 w 533400"/>
                <a:gd name="connsiteY912" fmla="*/ 371475 h 409575"/>
                <a:gd name="connsiteX913" fmla="*/ 250825 w 533400"/>
                <a:gd name="connsiteY913" fmla="*/ 368300 h 409575"/>
                <a:gd name="connsiteX914" fmla="*/ 250825 w 533400"/>
                <a:gd name="connsiteY914" fmla="*/ 366713 h 409575"/>
                <a:gd name="connsiteX915" fmla="*/ 252412 w 533400"/>
                <a:gd name="connsiteY915" fmla="*/ 363538 h 409575"/>
                <a:gd name="connsiteX916" fmla="*/ 252412 w 533400"/>
                <a:gd name="connsiteY916" fmla="*/ 361950 h 409575"/>
                <a:gd name="connsiteX917" fmla="*/ 255587 w 533400"/>
                <a:gd name="connsiteY917" fmla="*/ 360363 h 409575"/>
                <a:gd name="connsiteX918" fmla="*/ 252412 w 533400"/>
                <a:gd name="connsiteY918" fmla="*/ 360363 h 409575"/>
                <a:gd name="connsiteX919" fmla="*/ 252412 w 533400"/>
                <a:gd name="connsiteY919" fmla="*/ 357188 h 409575"/>
                <a:gd name="connsiteX920" fmla="*/ 250825 w 533400"/>
                <a:gd name="connsiteY920" fmla="*/ 357188 h 409575"/>
                <a:gd name="connsiteX921" fmla="*/ 247650 w 533400"/>
                <a:gd name="connsiteY921" fmla="*/ 360363 h 409575"/>
                <a:gd name="connsiteX922" fmla="*/ 246062 w 533400"/>
                <a:gd name="connsiteY922" fmla="*/ 360363 h 409575"/>
                <a:gd name="connsiteX923" fmla="*/ 246062 w 533400"/>
                <a:gd name="connsiteY923" fmla="*/ 361950 h 409575"/>
                <a:gd name="connsiteX924" fmla="*/ 242887 w 533400"/>
                <a:gd name="connsiteY924" fmla="*/ 361950 h 409575"/>
                <a:gd name="connsiteX925" fmla="*/ 239712 w 533400"/>
                <a:gd name="connsiteY925" fmla="*/ 360363 h 409575"/>
                <a:gd name="connsiteX926" fmla="*/ 236537 w 533400"/>
                <a:gd name="connsiteY926" fmla="*/ 360363 h 409575"/>
                <a:gd name="connsiteX927" fmla="*/ 236537 w 533400"/>
                <a:gd name="connsiteY927" fmla="*/ 357188 h 409575"/>
                <a:gd name="connsiteX928" fmla="*/ 239712 w 533400"/>
                <a:gd name="connsiteY928" fmla="*/ 357188 h 409575"/>
                <a:gd name="connsiteX929" fmla="*/ 239712 w 533400"/>
                <a:gd name="connsiteY929" fmla="*/ 355600 h 409575"/>
                <a:gd name="connsiteX930" fmla="*/ 236537 w 533400"/>
                <a:gd name="connsiteY930" fmla="*/ 355600 h 409575"/>
                <a:gd name="connsiteX931" fmla="*/ 234950 w 533400"/>
                <a:gd name="connsiteY931" fmla="*/ 355600 h 409575"/>
                <a:gd name="connsiteX932" fmla="*/ 231775 w 533400"/>
                <a:gd name="connsiteY932" fmla="*/ 355600 h 409575"/>
                <a:gd name="connsiteX933" fmla="*/ 230187 w 533400"/>
                <a:gd name="connsiteY933" fmla="*/ 355600 h 409575"/>
                <a:gd name="connsiteX934" fmla="*/ 227012 w 533400"/>
                <a:gd name="connsiteY934" fmla="*/ 357188 h 409575"/>
                <a:gd name="connsiteX935" fmla="*/ 225425 w 533400"/>
                <a:gd name="connsiteY935" fmla="*/ 360363 h 409575"/>
                <a:gd name="connsiteX936" fmla="*/ 223837 w 533400"/>
                <a:gd name="connsiteY936" fmla="*/ 360363 h 409575"/>
                <a:gd name="connsiteX937" fmla="*/ 220662 w 533400"/>
                <a:gd name="connsiteY937" fmla="*/ 361950 h 409575"/>
                <a:gd name="connsiteX938" fmla="*/ 219075 w 533400"/>
                <a:gd name="connsiteY938" fmla="*/ 361950 h 409575"/>
                <a:gd name="connsiteX939" fmla="*/ 214312 w 533400"/>
                <a:gd name="connsiteY939" fmla="*/ 366713 h 409575"/>
                <a:gd name="connsiteX940" fmla="*/ 209550 w 533400"/>
                <a:gd name="connsiteY940" fmla="*/ 368300 h 409575"/>
                <a:gd name="connsiteX941" fmla="*/ 207962 w 533400"/>
                <a:gd name="connsiteY941" fmla="*/ 368300 h 409575"/>
                <a:gd name="connsiteX942" fmla="*/ 209550 w 533400"/>
                <a:gd name="connsiteY942" fmla="*/ 366713 h 409575"/>
                <a:gd name="connsiteX943" fmla="*/ 207962 w 533400"/>
                <a:gd name="connsiteY943" fmla="*/ 366713 h 409575"/>
                <a:gd name="connsiteX944" fmla="*/ 207962 w 533400"/>
                <a:gd name="connsiteY944" fmla="*/ 363538 h 409575"/>
                <a:gd name="connsiteX945" fmla="*/ 209550 w 533400"/>
                <a:gd name="connsiteY945" fmla="*/ 363538 h 409575"/>
                <a:gd name="connsiteX946" fmla="*/ 211137 w 533400"/>
                <a:gd name="connsiteY946" fmla="*/ 361950 h 409575"/>
                <a:gd name="connsiteX947" fmla="*/ 214312 w 533400"/>
                <a:gd name="connsiteY947" fmla="*/ 361950 h 409575"/>
                <a:gd name="connsiteX948" fmla="*/ 214312 w 533400"/>
                <a:gd name="connsiteY948" fmla="*/ 360363 h 409575"/>
                <a:gd name="connsiteX949" fmla="*/ 215900 w 533400"/>
                <a:gd name="connsiteY949" fmla="*/ 360363 h 409575"/>
                <a:gd name="connsiteX950" fmla="*/ 219075 w 533400"/>
                <a:gd name="connsiteY950" fmla="*/ 357188 h 409575"/>
                <a:gd name="connsiteX951" fmla="*/ 220662 w 533400"/>
                <a:gd name="connsiteY951" fmla="*/ 357188 h 409575"/>
                <a:gd name="connsiteX952" fmla="*/ 220662 w 533400"/>
                <a:gd name="connsiteY952" fmla="*/ 355600 h 409575"/>
                <a:gd name="connsiteX953" fmla="*/ 223837 w 533400"/>
                <a:gd name="connsiteY953" fmla="*/ 355600 h 409575"/>
                <a:gd name="connsiteX954" fmla="*/ 225425 w 533400"/>
                <a:gd name="connsiteY954" fmla="*/ 355600 h 409575"/>
                <a:gd name="connsiteX955" fmla="*/ 227012 w 533400"/>
                <a:gd name="connsiteY955" fmla="*/ 352425 h 409575"/>
                <a:gd name="connsiteX956" fmla="*/ 231775 w 533400"/>
                <a:gd name="connsiteY956" fmla="*/ 347663 h 409575"/>
                <a:gd name="connsiteX957" fmla="*/ 230187 w 533400"/>
                <a:gd name="connsiteY957" fmla="*/ 346075 h 409575"/>
                <a:gd name="connsiteX958" fmla="*/ 227012 w 533400"/>
                <a:gd name="connsiteY958" fmla="*/ 346075 h 409575"/>
                <a:gd name="connsiteX959" fmla="*/ 227012 w 533400"/>
                <a:gd name="connsiteY959" fmla="*/ 344488 h 409575"/>
                <a:gd name="connsiteX960" fmla="*/ 223837 w 533400"/>
                <a:gd name="connsiteY960" fmla="*/ 346075 h 409575"/>
                <a:gd name="connsiteX961" fmla="*/ 220662 w 533400"/>
                <a:gd name="connsiteY961" fmla="*/ 347663 h 409575"/>
                <a:gd name="connsiteX962" fmla="*/ 219075 w 533400"/>
                <a:gd name="connsiteY962" fmla="*/ 347663 h 409575"/>
                <a:gd name="connsiteX963" fmla="*/ 215900 w 533400"/>
                <a:gd name="connsiteY963" fmla="*/ 347663 h 409575"/>
                <a:gd name="connsiteX964" fmla="*/ 215900 w 533400"/>
                <a:gd name="connsiteY964" fmla="*/ 350838 h 409575"/>
                <a:gd name="connsiteX965" fmla="*/ 214312 w 533400"/>
                <a:gd name="connsiteY965" fmla="*/ 350838 h 409575"/>
                <a:gd name="connsiteX966" fmla="*/ 211137 w 533400"/>
                <a:gd name="connsiteY966" fmla="*/ 352425 h 409575"/>
                <a:gd name="connsiteX967" fmla="*/ 207962 w 533400"/>
                <a:gd name="connsiteY967" fmla="*/ 352425 h 409575"/>
                <a:gd name="connsiteX968" fmla="*/ 203200 w 533400"/>
                <a:gd name="connsiteY968" fmla="*/ 355600 h 409575"/>
                <a:gd name="connsiteX969" fmla="*/ 198437 w 533400"/>
                <a:gd name="connsiteY969" fmla="*/ 360363 h 409575"/>
                <a:gd name="connsiteX970" fmla="*/ 193675 w 533400"/>
                <a:gd name="connsiteY970" fmla="*/ 363538 h 409575"/>
                <a:gd name="connsiteX971" fmla="*/ 192087 w 533400"/>
                <a:gd name="connsiteY971" fmla="*/ 363538 h 409575"/>
                <a:gd name="connsiteX972" fmla="*/ 192087 w 533400"/>
                <a:gd name="connsiteY972" fmla="*/ 366713 h 409575"/>
                <a:gd name="connsiteX973" fmla="*/ 188912 w 533400"/>
                <a:gd name="connsiteY973" fmla="*/ 368300 h 409575"/>
                <a:gd name="connsiteX974" fmla="*/ 188912 w 533400"/>
                <a:gd name="connsiteY974" fmla="*/ 371475 h 409575"/>
                <a:gd name="connsiteX975" fmla="*/ 187325 w 533400"/>
                <a:gd name="connsiteY975" fmla="*/ 371475 h 409575"/>
                <a:gd name="connsiteX976" fmla="*/ 184150 w 533400"/>
                <a:gd name="connsiteY976" fmla="*/ 371475 h 409575"/>
                <a:gd name="connsiteX977" fmla="*/ 187325 w 533400"/>
                <a:gd name="connsiteY977" fmla="*/ 366713 h 409575"/>
                <a:gd name="connsiteX978" fmla="*/ 188912 w 533400"/>
                <a:gd name="connsiteY978" fmla="*/ 361950 h 409575"/>
                <a:gd name="connsiteX979" fmla="*/ 192087 w 533400"/>
                <a:gd name="connsiteY979" fmla="*/ 360363 h 409575"/>
                <a:gd name="connsiteX980" fmla="*/ 193675 w 533400"/>
                <a:gd name="connsiteY980" fmla="*/ 357188 h 409575"/>
                <a:gd name="connsiteX981" fmla="*/ 196850 w 533400"/>
                <a:gd name="connsiteY981" fmla="*/ 357188 h 409575"/>
                <a:gd name="connsiteX982" fmla="*/ 198437 w 533400"/>
                <a:gd name="connsiteY982" fmla="*/ 355600 h 409575"/>
                <a:gd name="connsiteX983" fmla="*/ 198437 w 533400"/>
                <a:gd name="connsiteY983" fmla="*/ 352425 h 409575"/>
                <a:gd name="connsiteX984" fmla="*/ 198437 w 533400"/>
                <a:gd name="connsiteY984" fmla="*/ 350838 h 409575"/>
                <a:gd name="connsiteX985" fmla="*/ 198437 w 533400"/>
                <a:gd name="connsiteY985" fmla="*/ 347663 h 409575"/>
                <a:gd name="connsiteX986" fmla="*/ 196850 w 533400"/>
                <a:gd name="connsiteY986" fmla="*/ 347663 h 409575"/>
                <a:gd name="connsiteX987" fmla="*/ 198438 w 533400"/>
                <a:gd name="connsiteY987" fmla="*/ 346075 h 409575"/>
                <a:gd name="connsiteX988" fmla="*/ 198438 w 533400"/>
                <a:gd name="connsiteY988" fmla="*/ 347663 h 409575"/>
                <a:gd name="connsiteX989" fmla="*/ 200025 w 533400"/>
                <a:gd name="connsiteY989" fmla="*/ 347663 h 409575"/>
                <a:gd name="connsiteX990" fmla="*/ 200025 w 533400"/>
                <a:gd name="connsiteY990" fmla="*/ 346075 h 409575"/>
                <a:gd name="connsiteX991" fmla="*/ 200025 w 533400"/>
                <a:gd name="connsiteY991" fmla="*/ 344488 h 409575"/>
                <a:gd name="connsiteX992" fmla="*/ 200025 w 533400"/>
                <a:gd name="connsiteY992" fmla="*/ 341313 h 409575"/>
                <a:gd name="connsiteX993" fmla="*/ 200025 w 533400"/>
                <a:gd name="connsiteY993" fmla="*/ 339725 h 409575"/>
                <a:gd name="connsiteX994" fmla="*/ 200025 w 533400"/>
                <a:gd name="connsiteY994" fmla="*/ 336550 h 409575"/>
                <a:gd name="connsiteX995" fmla="*/ 200025 w 533400"/>
                <a:gd name="connsiteY995" fmla="*/ 334963 h 409575"/>
                <a:gd name="connsiteX996" fmla="*/ 198437 w 533400"/>
                <a:gd name="connsiteY996" fmla="*/ 334963 h 409575"/>
                <a:gd name="connsiteX997" fmla="*/ 198437 w 533400"/>
                <a:gd name="connsiteY997" fmla="*/ 333375 h 409575"/>
                <a:gd name="connsiteX998" fmla="*/ 198437 w 533400"/>
                <a:gd name="connsiteY998" fmla="*/ 330200 h 409575"/>
                <a:gd name="connsiteX999" fmla="*/ 198437 w 533400"/>
                <a:gd name="connsiteY999" fmla="*/ 328613 h 409575"/>
                <a:gd name="connsiteX1000" fmla="*/ 196850 w 533400"/>
                <a:gd name="connsiteY1000" fmla="*/ 328613 h 409575"/>
                <a:gd name="connsiteX1001" fmla="*/ 193675 w 533400"/>
                <a:gd name="connsiteY1001" fmla="*/ 330200 h 409575"/>
                <a:gd name="connsiteX1002" fmla="*/ 192087 w 533400"/>
                <a:gd name="connsiteY1002" fmla="*/ 330200 h 409575"/>
                <a:gd name="connsiteX1003" fmla="*/ 192087 w 533400"/>
                <a:gd name="connsiteY1003" fmla="*/ 328613 h 409575"/>
                <a:gd name="connsiteX1004" fmla="*/ 193675 w 533400"/>
                <a:gd name="connsiteY1004" fmla="*/ 328613 h 409575"/>
                <a:gd name="connsiteX1005" fmla="*/ 196850 w 533400"/>
                <a:gd name="connsiteY1005" fmla="*/ 325438 h 409575"/>
                <a:gd name="connsiteX1006" fmla="*/ 196850 w 533400"/>
                <a:gd name="connsiteY1006" fmla="*/ 323850 h 409575"/>
                <a:gd name="connsiteX1007" fmla="*/ 193675 w 533400"/>
                <a:gd name="connsiteY1007" fmla="*/ 323850 h 409575"/>
                <a:gd name="connsiteX1008" fmla="*/ 193675 w 533400"/>
                <a:gd name="connsiteY1008" fmla="*/ 320675 h 409575"/>
                <a:gd name="connsiteX1009" fmla="*/ 192087 w 533400"/>
                <a:gd name="connsiteY1009" fmla="*/ 319088 h 409575"/>
                <a:gd name="connsiteX1010" fmla="*/ 188912 w 533400"/>
                <a:gd name="connsiteY1010" fmla="*/ 320675 h 409575"/>
                <a:gd name="connsiteX1011" fmla="*/ 184150 w 533400"/>
                <a:gd name="connsiteY1011" fmla="*/ 320675 h 409575"/>
                <a:gd name="connsiteX1012" fmla="*/ 182562 w 533400"/>
                <a:gd name="connsiteY1012" fmla="*/ 320675 h 409575"/>
                <a:gd name="connsiteX1013" fmla="*/ 180975 w 533400"/>
                <a:gd name="connsiteY1013" fmla="*/ 320675 h 409575"/>
                <a:gd name="connsiteX1014" fmla="*/ 177800 w 533400"/>
                <a:gd name="connsiteY1014" fmla="*/ 320675 h 409575"/>
                <a:gd name="connsiteX1015" fmla="*/ 177800 w 533400"/>
                <a:gd name="connsiteY1015" fmla="*/ 319088 h 409575"/>
                <a:gd name="connsiteX1016" fmla="*/ 176212 w 533400"/>
                <a:gd name="connsiteY1016" fmla="*/ 319088 h 409575"/>
                <a:gd name="connsiteX1017" fmla="*/ 173037 w 533400"/>
                <a:gd name="connsiteY1017" fmla="*/ 319088 h 409575"/>
                <a:gd name="connsiteX1018" fmla="*/ 171450 w 533400"/>
                <a:gd name="connsiteY1018" fmla="*/ 319088 h 409575"/>
                <a:gd name="connsiteX1019" fmla="*/ 166687 w 533400"/>
                <a:gd name="connsiteY1019" fmla="*/ 319088 h 409575"/>
                <a:gd name="connsiteX1020" fmla="*/ 165100 w 533400"/>
                <a:gd name="connsiteY1020" fmla="*/ 320675 h 409575"/>
                <a:gd name="connsiteX1021" fmla="*/ 161925 w 533400"/>
                <a:gd name="connsiteY1021" fmla="*/ 320675 h 409575"/>
                <a:gd name="connsiteX1022" fmla="*/ 160337 w 533400"/>
                <a:gd name="connsiteY1022" fmla="*/ 323850 h 409575"/>
                <a:gd name="connsiteX1023" fmla="*/ 157162 w 533400"/>
                <a:gd name="connsiteY1023" fmla="*/ 323850 h 409575"/>
                <a:gd name="connsiteX1024" fmla="*/ 155575 w 533400"/>
                <a:gd name="connsiteY1024" fmla="*/ 325438 h 409575"/>
                <a:gd name="connsiteX1025" fmla="*/ 146050 w 533400"/>
                <a:gd name="connsiteY1025" fmla="*/ 330200 h 409575"/>
                <a:gd name="connsiteX1026" fmla="*/ 141287 w 533400"/>
                <a:gd name="connsiteY1026" fmla="*/ 333375 h 409575"/>
                <a:gd name="connsiteX1027" fmla="*/ 139700 w 533400"/>
                <a:gd name="connsiteY1027" fmla="*/ 336550 h 409575"/>
                <a:gd name="connsiteX1028" fmla="*/ 136525 w 533400"/>
                <a:gd name="connsiteY1028" fmla="*/ 336550 h 409575"/>
                <a:gd name="connsiteX1029" fmla="*/ 134937 w 533400"/>
                <a:gd name="connsiteY1029" fmla="*/ 336550 h 409575"/>
                <a:gd name="connsiteX1030" fmla="*/ 134937 w 533400"/>
                <a:gd name="connsiteY1030" fmla="*/ 339725 h 409575"/>
                <a:gd name="connsiteX1031" fmla="*/ 133350 w 533400"/>
                <a:gd name="connsiteY1031" fmla="*/ 339725 h 409575"/>
                <a:gd name="connsiteX1032" fmla="*/ 133350 w 533400"/>
                <a:gd name="connsiteY1032" fmla="*/ 336550 h 409575"/>
                <a:gd name="connsiteX1033" fmla="*/ 133350 w 533400"/>
                <a:gd name="connsiteY1033" fmla="*/ 334963 h 409575"/>
                <a:gd name="connsiteX1034" fmla="*/ 134937 w 533400"/>
                <a:gd name="connsiteY1034" fmla="*/ 334963 h 409575"/>
                <a:gd name="connsiteX1035" fmla="*/ 136525 w 533400"/>
                <a:gd name="connsiteY1035" fmla="*/ 334963 h 409575"/>
                <a:gd name="connsiteX1036" fmla="*/ 136525 w 533400"/>
                <a:gd name="connsiteY1036" fmla="*/ 333375 h 409575"/>
                <a:gd name="connsiteX1037" fmla="*/ 139700 w 533400"/>
                <a:gd name="connsiteY1037" fmla="*/ 333375 h 409575"/>
                <a:gd name="connsiteX1038" fmla="*/ 139700 w 533400"/>
                <a:gd name="connsiteY1038" fmla="*/ 330200 h 409575"/>
                <a:gd name="connsiteX1039" fmla="*/ 141287 w 533400"/>
                <a:gd name="connsiteY1039" fmla="*/ 330200 h 409575"/>
                <a:gd name="connsiteX1040" fmla="*/ 146050 w 533400"/>
                <a:gd name="connsiteY1040" fmla="*/ 325438 h 409575"/>
                <a:gd name="connsiteX1041" fmla="*/ 149225 w 533400"/>
                <a:gd name="connsiteY1041" fmla="*/ 323850 h 409575"/>
                <a:gd name="connsiteX1042" fmla="*/ 150812 w 533400"/>
                <a:gd name="connsiteY1042" fmla="*/ 323850 h 409575"/>
                <a:gd name="connsiteX1043" fmla="*/ 152400 w 533400"/>
                <a:gd name="connsiteY1043" fmla="*/ 320675 h 409575"/>
                <a:gd name="connsiteX1044" fmla="*/ 155575 w 533400"/>
                <a:gd name="connsiteY1044" fmla="*/ 320675 h 409575"/>
                <a:gd name="connsiteX1045" fmla="*/ 157162 w 533400"/>
                <a:gd name="connsiteY1045" fmla="*/ 320675 h 409575"/>
                <a:gd name="connsiteX1046" fmla="*/ 157162 w 533400"/>
                <a:gd name="connsiteY1046" fmla="*/ 319088 h 409575"/>
                <a:gd name="connsiteX1047" fmla="*/ 160337 w 533400"/>
                <a:gd name="connsiteY1047" fmla="*/ 319088 h 409575"/>
                <a:gd name="connsiteX1048" fmla="*/ 161925 w 533400"/>
                <a:gd name="connsiteY1048" fmla="*/ 317500 h 409575"/>
                <a:gd name="connsiteX1049" fmla="*/ 166687 w 533400"/>
                <a:gd name="connsiteY1049" fmla="*/ 314325 h 409575"/>
                <a:gd name="connsiteX1050" fmla="*/ 168275 w 533400"/>
                <a:gd name="connsiteY1050" fmla="*/ 314325 h 409575"/>
                <a:gd name="connsiteX1051" fmla="*/ 173037 w 533400"/>
                <a:gd name="connsiteY1051" fmla="*/ 312738 h 409575"/>
                <a:gd name="connsiteX1052" fmla="*/ 173037 w 533400"/>
                <a:gd name="connsiteY1052" fmla="*/ 309563 h 409575"/>
                <a:gd name="connsiteX1053" fmla="*/ 176212 w 533400"/>
                <a:gd name="connsiteY1053" fmla="*/ 309563 h 409575"/>
                <a:gd name="connsiteX1054" fmla="*/ 176212 w 533400"/>
                <a:gd name="connsiteY1054" fmla="*/ 307975 h 409575"/>
                <a:gd name="connsiteX1055" fmla="*/ 177800 w 533400"/>
                <a:gd name="connsiteY1055" fmla="*/ 304800 h 409575"/>
                <a:gd name="connsiteX1056" fmla="*/ 176212 w 533400"/>
                <a:gd name="connsiteY1056" fmla="*/ 304800 h 409575"/>
                <a:gd name="connsiteX1057" fmla="*/ 176212 w 533400"/>
                <a:gd name="connsiteY1057" fmla="*/ 303213 h 409575"/>
                <a:gd name="connsiteX1058" fmla="*/ 173037 w 533400"/>
                <a:gd name="connsiteY1058" fmla="*/ 303213 h 409575"/>
                <a:gd name="connsiteX1059" fmla="*/ 168275 w 533400"/>
                <a:gd name="connsiteY1059" fmla="*/ 303213 h 409575"/>
                <a:gd name="connsiteX1060" fmla="*/ 166687 w 533400"/>
                <a:gd name="connsiteY1060" fmla="*/ 304800 h 409575"/>
                <a:gd name="connsiteX1061" fmla="*/ 165100 w 533400"/>
                <a:gd name="connsiteY1061" fmla="*/ 307975 h 409575"/>
                <a:gd name="connsiteX1062" fmla="*/ 161925 w 533400"/>
                <a:gd name="connsiteY1062" fmla="*/ 309563 h 409575"/>
                <a:gd name="connsiteX1063" fmla="*/ 149225 w 533400"/>
                <a:gd name="connsiteY1063" fmla="*/ 314325 h 409575"/>
                <a:gd name="connsiteX1064" fmla="*/ 141287 w 533400"/>
                <a:gd name="connsiteY1064" fmla="*/ 317500 h 409575"/>
                <a:gd name="connsiteX1065" fmla="*/ 144462 w 533400"/>
                <a:gd name="connsiteY1065" fmla="*/ 314325 h 409575"/>
                <a:gd name="connsiteX1066" fmla="*/ 149225 w 533400"/>
                <a:gd name="connsiteY1066" fmla="*/ 312738 h 409575"/>
                <a:gd name="connsiteX1067" fmla="*/ 150812 w 533400"/>
                <a:gd name="connsiteY1067" fmla="*/ 312738 h 409575"/>
                <a:gd name="connsiteX1068" fmla="*/ 150812 w 533400"/>
                <a:gd name="connsiteY1068" fmla="*/ 309563 h 409575"/>
                <a:gd name="connsiteX1069" fmla="*/ 152400 w 533400"/>
                <a:gd name="connsiteY1069" fmla="*/ 309563 h 409575"/>
                <a:gd name="connsiteX1070" fmla="*/ 152400 w 533400"/>
                <a:gd name="connsiteY1070" fmla="*/ 307975 h 409575"/>
                <a:gd name="connsiteX1071" fmla="*/ 152400 w 533400"/>
                <a:gd name="connsiteY1071" fmla="*/ 304800 h 409575"/>
                <a:gd name="connsiteX1072" fmla="*/ 155575 w 533400"/>
                <a:gd name="connsiteY1072" fmla="*/ 304800 h 409575"/>
                <a:gd name="connsiteX1073" fmla="*/ 155575 w 533400"/>
                <a:gd name="connsiteY1073" fmla="*/ 303213 h 409575"/>
                <a:gd name="connsiteX1074" fmla="*/ 155575 w 533400"/>
                <a:gd name="connsiteY1074" fmla="*/ 301625 h 409575"/>
                <a:gd name="connsiteX1075" fmla="*/ 152400 w 533400"/>
                <a:gd name="connsiteY1075" fmla="*/ 298450 h 409575"/>
                <a:gd name="connsiteX1076" fmla="*/ 150812 w 533400"/>
                <a:gd name="connsiteY1076" fmla="*/ 298450 h 409575"/>
                <a:gd name="connsiteX1077" fmla="*/ 149225 w 533400"/>
                <a:gd name="connsiteY1077" fmla="*/ 298450 h 409575"/>
                <a:gd name="connsiteX1078" fmla="*/ 144462 w 533400"/>
                <a:gd name="connsiteY1078" fmla="*/ 298450 h 409575"/>
                <a:gd name="connsiteX1079" fmla="*/ 139700 w 533400"/>
                <a:gd name="connsiteY1079" fmla="*/ 301625 h 409575"/>
                <a:gd name="connsiteX1080" fmla="*/ 136525 w 533400"/>
                <a:gd name="connsiteY1080" fmla="*/ 301625 h 409575"/>
                <a:gd name="connsiteX1081" fmla="*/ 134937 w 533400"/>
                <a:gd name="connsiteY1081" fmla="*/ 298450 h 409575"/>
                <a:gd name="connsiteX1082" fmla="*/ 133350 w 533400"/>
                <a:gd name="connsiteY1082" fmla="*/ 301625 h 409575"/>
                <a:gd name="connsiteX1083" fmla="*/ 130175 w 533400"/>
                <a:gd name="connsiteY1083" fmla="*/ 301625 h 409575"/>
                <a:gd name="connsiteX1084" fmla="*/ 128587 w 533400"/>
                <a:gd name="connsiteY1084" fmla="*/ 303213 h 409575"/>
                <a:gd name="connsiteX1085" fmla="*/ 125412 w 533400"/>
                <a:gd name="connsiteY1085" fmla="*/ 303213 h 409575"/>
                <a:gd name="connsiteX1086" fmla="*/ 123825 w 533400"/>
                <a:gd name="connsiteY1086" fmla="*/ 304800 h 409575"/>
                <a:gd name="connsiteX1087" fmla="*/ 119062 w 533400"/>
                <a:gd name="connsiteY1087" fmla="*/ 304800 h 409575"/>
                <a:gd name="connsiteX1088" fmla="*/ 119062 w 533400"/>
                <a:gd name="connsiteY1088" fmla="*/ 303213 h 409575"/>
                <a:gd name="connsiteX1089" fmla="*/ 122237 w 533400"/>
                <a:gd name="connsiteY1089" fmla="*/ 303213 h 409575"/>
                <a:gd name="connsiteX1090" fmla="*/ 123825 w 533400"/>
                <a:gd name="connsiteY1090" fmla="*/ 303213 h 409575"/>
                <a:gd name="connsiteX1091" fmla="*/ 125412 w 533400"/>
                <a:gd name="connsiteY1091" fmla="*/ 301625 h 409575"/>
                <a:gd name="connsiteX1092" fmla="*/ 128587 w 533400"/>
                <a:gd name="connsiteY1092" fmla="*/ 301625 h 409575"/>
                <a:gd name="connsiteX1093" fmla="*/ 130175 w 533400"/>
                <a:gd name="connsiteY1093" fmla="*/ 298450 h 409575"/>
                <a:gd name="connsiteX1094" fmla="*/ 133350 w 533400"/>
                <a:gd name="connsiteY1094" fmla="*/ 296863 h 409575"/>
                <a:gd name="connsiteX1095" fmla="*/ 134937 w 533400"/>
                <a:gd name="connsiteY1095" fmla="*/ 296863 h 409575"/>
                <a:gd name="connsiteX1096" fmla="*/ 136525 w 533400"/>
                <a:gd name="connsiteY1096" fmla="*/ 296863 h 409575"/>
                <a:gd name="connsiteX1097" fmla="*/ 141287 w 533400"/>
                <a:gd name="connsiteY1097" fmla="*/ 293688 h 409575"/>
                <a:gd name="connsiteX1098" fmla="*/ 144462 w 533400"/>
                <a:gd name="connsiteY1098" fmla="*/ 292100 h 409575"/>
                <a:gd name="connsiteX1099" fmla="*/ 146050 w 533400"/>
                <a:gd name="connsiteY1099" fmla="*/ 292100 h 409575"/>
                <a:gd name="connsiteX1100" fmla="*/ 149225 w 533400"/>
                <a:gd name="connsiteY1100" fmla="*/ 292100 h 409575"/>
                <a:gd name="connsiteX1101" fmla="*/ 149225 w 533400"/>
                <a:gd name="connsiteY1101" fmla="*/ 288925 h 409575"/>
                <a:gd name="connsiteX1102" fmla="*/ 150812 w 533400"/>
                <a:gd name="connsiteY1102" fmla="*/ 288925 h 409575"/>
                <a:gd name="connsiteX1103" fmla="*/ 152400 w 533400"/>
                <a:gd name="connsiteY1103" fmla="*/ 288925 h 409575"/>
                <a:gd name="connsiteX1104" fmla="*/ 155575 w 533400"/>
                <a:gd name="connsiteY1104" fmla="*/ 292100 h 409575"/>
                <a:gd name="connsiteX1105" fmla="*/ 155575 w 533400"/>
                <a:gd name="connsiteY1105" fmla="*/ 288925 h 409575"/>
                <a:gd name="connsiteX1106" fmla="*/ 157162 w 533400"/>
                <a:gd name="connsiteY1106" fmla="*/ 288925 h 409575"/>
                <a:gd name="connsiteX1107" fmla="*/ 160337 w 533400"/>
                <a:gd name="connsiteY1107" fmla="*/ 288925 h 409575"/>
                <a:gd name="connsiteX1108" fmla="*/ 160337 w 533400"/>
                <a:gd name="connsiteY1108" fmla="*/ 287338 h 409575"/>
                <a:gd name="connsiteX1109" fmla="*/ 161925 w 533400"/>
                <a:gd name="connsiteY1109" fmla="*/ 287338 h 409575"/>
                <a:gd name="connsiteX1110" fmla="*/ 161925 w 533400"/>
                <a:gd name="connsiteY1110" fmla="*/ 285750 h 409575"/>
                <a:gd name="connsiteX1111" fmla="*/ 160337 w 533400"/>
                <a:gd name="connsiteY1111" fmla="*/ 285750 h 409575"/>
                <a:gd name="connsiteX1112" fmla="*/ 160337 w 533400"/>
                <a:gd name="connsiteY1112" fmla="*/ 282575 h 409575"/>
                <a:gd name="connsiteX1113" fmla="*/ 157162 w 533400"/>
                <a:gd name="connsiteY1113" fmla="*/ 280988 h 409575"/>
                <a:gd name="connsiteX1114" fmla="*/ 157162 w 533400"/>
                <a:gd name="connsiteY1114" fmla="*/ 277813 h 409575"/>
                <a:gd name="connsiteX1115" fmla="*/ 152400 w 533400"/>
                <a:gd name="connsiteY1115" fmla="*/ 277813 h 409575"/>
                <a:gd name="connsiteX1116" fmla="*/ 150812 w 533400"/>
                <a:gd name="connsiteY1116" fmla="*/ 277813 h 409575"/>
                <a:gd name="connsiteX1117" fmla="*/ 144462 w 533400"/>
                <a:gd name="connsiteY1117" fmla="*/ 280988 h 409575"/>
                <a:gd name="connsiteX1118" fmla="*/ 123825 w 533400"/>
                <a:gd name="connsiteY1118" fmla="*/ 285750 h 409575"/>
                <a:gd name="connsiteX1119" fmla="*/ 122237 w 533400"/>
                <a:gd name="connsiteY1119" fmla="*/ 285750 h 409575"/>
                <a:gd name="connsiteX1120" fmla="*/ 117475 w 533400"/>
                <a:gd name="connsiteY1120" fmla="*/ 287338 h 409575"/>
                <a:gd name="connsiteX1121" fmla="*/ 109537 w 533400"/>
                <a:gd name="connsiteY1121" fmla="*/ 287338 h 409575"/>
                <a:gd name="connsiteX1122" fmla="*/ 106362 w 533400"/>
                <a:gd name="connsiteY1122" fmla="*/ 287338 h 409575"/>
                <a:gd name="connsiteX1123" fmla="*/ 103187 w 533400"/>
                <a:gd name="connsiteY1123" fmla="*/ 288925 h 409575"/>
                <a:gd name="connsiteX1124" fmla="*/ 98425 w 533400"/>
                <a:gd name="connsiteY1124" fmla="*/ 288925 h 409575"/>
                <a:gd name="connsiteX1125" fmla="*/ 96837 w 533400"/>
                <a:gd name="connsiteY1125" fmla="*/ 292100 h 409575"/>
                <a:gd name="connsiteX1126" fmla="*/ 93662 w 533400"/>
                <a:gd name="connsiteY1126" fmla="*/ 292100 h 409575"/>
                <a:gd name="connsiteX1127" fmla="*/ 93662 w 533400"/>
                <a:gd name="connsiteY1127" fmla="*/ 293688 h 409575"/>
                <a:gd name="connsiteX1128" fmla="*/ 92075 w 533400"/>
                <a:gd name="connsiteY1128" fmla="*/ 293688 h 409575"/>
                <a:gd name="connsiteX1129" fmla="*/ 90487 w 533400"/>
                <a:gd name="connsiteY1129" fmla="*/ 293688 h 409575"/>
                <a:gd name="connsiteX1130" fmla="*/ 87312 w 533400"/>
                <a:gd name="connsiteY1130" fmla="*/ 293688 h 409575"/>
                <a:gd name="connsiteX1131" fmla="*/ 85725 w 533400"/>
                <a:gd name="connsiteY1131" fmla="*/ 293688 h 409575"/>
                <a:gd name="connsiteX1132" fmla="*/ 85725 w 533400"/>
                <a:gd name="connsiteY1132" fmla="*/ 296863 h 409575"/>
                <a:gd name="connsiteX1133" fmla="*/ 80962 w 533400"/>
                <a:gd name="connsiteY1133" fmla="*/ 296863 h 409575"/>
                <a:gd name="connsiteX1134" fmla="*/ 76200 w 533400"/>
                <a:gd name="connsiteY1134" fmla="*/ 298450 h 409575"/>
                <a:gd name="connsiteX1135" fmla="*/ 74612 w 533400"/>
                <a:gd name="connsiteY1135" fmla="*/ 298450 h 409575"/>
                <a:gd name="connsiteX1136" fmla="*/ 71437 w 533400"/>
                <a:gd name="connsiteY1136" fmla="*/ 301625 h 409575"/>
                <a:gd name="connsiteX1137" fmla="*/ 69850 w 533400"/>
                <a:gd name="connsiteY1137" fmla="*/ 301625 h 409575"/>
                <a:gd name="connsiteX1138" fmla="*/ 66675 w 533400"/>
                <a:gd name="connsiteY1138" fmla="*/ 301625 h 409575"/>
                <a:gd name="connsiteX1139" fmla="*/ 65087 w 533400"/>
                <a:gd name="connsiteY1139" fmla="*/ 301625 h 409575"/>
                <a:gd name="connsiteX1140" fmla="*/ 61912 w 533400"/>
                <a:gd name="connsiteY1140" fmla="*/ 303213 h 409575"/>
                <a:gd name="connsiteX1141" fmla="*/ 53975 w 533400"/>
                <a:gd name="connsiteY1141" fmla="*/ 303213 h 409575"/>
                <a:gd name="connsiteX1142" fmla="*/ 53975 w 533400"/>
                <a:gd name="connsiteY1142" fmla="*/ 301625 h 409575"/>
                <a:gd name="connsiteX1143" fmla="*/ 50800 w 533400"/>
                <a:gd name="connsiteY1143" fmla="*/ 301625 h 409575"/>
                <a:gd name="connsiteX1144" fmla="*/ 49212 w 533400"/>
                <a:gd name="connsiteY1144" fmla="*/ 301625 h 409575"/>
                <a:gd name="connsiteX1145" fmla="*/ 53975 w 533400"/>
                <a:gd name="connsiteY1145" fmla="*/ 298450 h 409575"/>
                <a:gd name="connsiteX1146" fmla="*/ 55562 w 533400"/>
                <a:gd name="connsiteY1146" fmla="*/ 298450 h 409575"/>
                <a:gd name="connsiteX1147" fmla="*/ 58737 w 533400"/>
                <a:gd name="connsiteY1147" fmla="*/ 298450 h 409575"/>
                <a:gd name="connsiteX1148" fmla="*/ 61912 w 533400"/>
                <a:gd name="connsiteY1148" fmla="*/ 296863 h 409575"/>
                <a:gd name="connsiteX1149" fmla="*/ 65087 w 533400"/>
                <a:gd name="connsiteY1149" fmla="*/ 296863 h 409575"/>
                <a:gd name="connsiteX1150" fmla="*/ 66675 w 533400"/>
                <a:gd name="connsiteY1150" fmla="*/ 296863 h 409575"/>
                <a:gd name="connsiteX1151" fmla="*/ 69850 w 533400"/>
                <a:gd name="connsiteY1151" fmla="*/ 296863 h 409575"/>
                <a:gd name="connsiteX1152" fmla="*/ 71437 w 533400"/>
                <a:gd name="connsiteY1152" fmla="*/ 296863 h 409575"/>
                <a:gd name="connsiteX1153" fmla="*/ 76200 w 533400"/>
                <a:gd name="connsiteY1153" fmla="*/ 293688 h 409575"/>
                <a:gd name="connsiteX1154" fmla="*/ 82550 w 533400"/>
                <a:gd name="connsiteY1154" fmla="*/ 292100 h 409575"/>
                <a:gd name="connsiteX1155" fmla="*/ 87312 w 533400"/>
                <a:gd name="connsiteY1155" fmla="*/ 288925 h 409575"/>
                <a:gd name="connsiteX1156" fmla="*/ 98425 w 533400"/>
                <a:gd name="connsiteY1156" fmla="*/ 285750 h 409575"/>
                <a:gd name="connsiteX1157" fmla="*/ 106362 w 533400"/>
                <a:gd name="connsiteY1157" fmla="*/ 282575 h 409575"/>
                <a:gd name="connsiteX1158" fmla="*/ 114300 w 533400"/>
                <a:gd name="connsiteY1158" fmla="*/ 280988 h 409575"/>
                <a:gd name="connsiteX1159" fmla="*/ 117475 w 533400"/>
                <a:gd name="connsiteY1159" fmla="*/ 280988 h 409575"/>
                <a:gd name="connsiteX1160" fmla="*/ 117475 w 533400"/>
                <a:gd name="connsiteY1160" fmla="*/ 277813 h 409575"/>
                <a:gd name="connsiteX1161" fmla="*/ 119062 w 533400"/>
                <a:gd name="connsiteY1161" fmla="*/ 277813 h 409575"/>
                <a:gd name="connsiteX1162" fmla="*/ 122237 w 533400"/>
                <a:gd name="connsiteY1162" fmla="*/ 276225 h 409575"/>
                <a:gd name="connsiteX1163" fmla="*/ 123825 w 533400"/>
                <a:gd name="connsiteY1163" fmla="*/ 276225 h 409575"/>
                <a:gd name="connsiteX1164" fmla="*/ 123825 w 533400"/>
                <a:gd name="connsiteY1164" fmla="*/ 273050 h 409575"/>
                <a:gd name="connsiteX1165" fmla="*/ 130175 w 533400"/>
                <a:gd name="connsiteY1165" fmla="*/ 269875 h 409575"/>
                <a:gd name="connsiteX1166" fmla="*/ 133350 w 533400"/>
                <a:gd name="connsiteY1166" fmla="*/ 266700 h 409575"/>
                <a:gd name="connsiteX1167" fmla="*/ 136525 w 533400"/>
                <a:gd name="connsiteY1167" fmla="*/ 261938 h 409575"/>
                <a:gd name="connsiteX1168" fmla="*/ 136525 w 533400"/>
                <a:gd name="connsiteY1168" fmla="*/ 260350 h 409575"/>
                <a:gd name="connsiteX1169" fmla="*/ 134937 w 533400"/>
                <a:gd name="connsiteY1169" fmla="*/ 258763 h 409575"/>
                <a:gd name="connsiteX1170" fmla="*/ 133350 w 533400"/>
                <a:gd name="connsiteY1170" fmla="*/ 258763 h 409575"/>
                <a:gd name="connsiteX1171" fmla="*/ 130175 w 533400"/>
                <a:gd name="connsiteY1171" fmla="*/ 258763 h 409575"/>
                <a:gd name="connsiteX1172" fmla="*/ 128587 w 533400"/>
                <a:gd name="connsiteY1172" fmla="*/ 258763 h 409575"/>
                <a:gd name="connsiteX1173" fmla="*/ 122237 w 533400"/>
                <a:gd name="connsiteY1173" fmla="*/ 258763 h 409575"/>
                <a:gd name="connsiteX1174" fmla="*/ 119062 w 533400"/>
                <a:gd name="connsiteY1174" fmla="*/ 258763 h 409575"/>
                <a:gd name="connsiteX1175" fmla="*/ 117475 w 533400"/>
                <a:gd name="connsiteY1175" fmla="*/ 255588 h 409575"/>
                <a:gd name="connsiteX1176" fmla="*/ 114300 w 533400"/>
                <a:gd name="connsiteY1176" fmla="*/ 255588 h 409575"/>
                <a:gd name="connsiteX1177" fmla="*/ 112712 w 533400"/>
                <a:gd name="connsiteY1177" fmla="*/ 255588 h 409575"/>
                <a:gd name="connsiteX1178" fmla="*/ 109537 w 533400"/>
                <a:gd name="connsiteY1178" fmla="*/ 255588 h 409575"/>
                <a:gd name="connsiteX1179" fmla="*/ 107950 w 533400"/>
                <a:gd name="connsiteY1179" fmla="*/ 255588 h 409575"/>
                <a:gd name="connsiteX1180" fmla="*/ 103187 w 533400"/>
                <a:gd name="connsiteY1180" fmla="*/ 255588 h 409575"/>
                <a:gd name="connsiteX1181" fmla="*/ 98425 w 533400"/>
                <a:gd name="connsiteY1181" fmla="*/ 258763 h 409575"/>
                <a:gd name="connsiteX1182" fmla="*/ 96837 w 533400"/>
                <a:gd name="connsiteY1182" fmla="*/ 258763 h 409575"/>
                <a:gd name="connsiteX1183" fmla="*/ 93662 w 533400"/>
                <a:gd name="connsiteY1183" fmla="*/ 258763 h 409575"/>
                <a:gd name="connsiteX1184" fmla="*/ 93662 w 533400"/>
                <a:gd name="connsiteY1184" fmla="*/ 255588 h 409575"/>
                <a:gd name="connsiteX1185" fmla="*/ 85725 w 533400"/>
                <a:gd name="connsiteY1185" fmla="*/ 258763 h 409575"/>
                <a:gd name="connsiteX1186" fmla="*/ 80962 w 533400"/>
                <a:gd name="connsiteY1186" fmla="*/ 260350 h 409575"/>
                <a:gd name="connsiteX1187" fmla="*/ 77787 w 533400"/>
                <a:gd name="connsiteY1187" fmla="*/ 260350 h 409575"/>
                <a:gd name="connsiteX1188" fmla="*/ 71437 w 533400"/>
                <a:gd name="connsiteY1188" fmla="*/ 260350 h 409575"/>
                <a:gd name="connsiteX1189" fmla="*/ 74612 w 533400"/>
                <a:gd name="connsiteY1189" fmla="*/ 258763 h 409575"/>
                <a:gd name="connsiteX1190" fmla="*/ 76200 w 533400"/>
                <a:gd name="connsiteY1190" fmla="*/ 258763 h 409575"/>
                <a:gd name="connsiteX1191" fmla="*/ 77787 w 533400"/>
                <a:gd name="connsiteY1191" fmla="*/ 258763 h 409575"/>
                <a:gd name="connsiteX1192" fmla="*/ 80962 w 533400"/>
                <a:gd name="connsiteY1192" fmla="*/ 258763 h 409575"/>
                <a:gd name="connsiteX1193" fmla="*/ 82550 w 533400"/>
                <a:gd name="connsiteY1193" fmla="*/ 255588 h 409575"/>
                <a:gd name="connsiteX1194" fmla="*/ 87312 w 533400"/>
                <a:gd name="connsiteY1194" fmla="*/ 254000 h 409575"/>
                <a:gd name="connsiteX1195" fmla="*/ 90487 w 533400"/>
                <a:gd name="connsiteY1195" fmla="*/ 254000 h 409575"/>
                <a:gd name="connsiteX1196" fmla="*/ 92075 w 533400"/>
                <a:gd name="connsiteY1196" fmla="*/ 250825 h 409575"/>
                <a:gd name="connsiteX1197" fmla="*/ 93662 w 533400"/>
                <a:gd name="connsiteY1197" fmla="*/ 250825 h 409575"/>
                <a:gd name="connsiteX1198" fmla="*/ 93662 w 533400"/>
                <a:gd name="connsiteY1198" fmla="*/ 249238 h 409575"/>
                <a:gd name="connsiteX1199" fmla="*/ 96837 w 533400"/>
                <a:gd name="connsiteY1199" fmla="*/ 246063 h 409575"/>
                <a:gd name="connsiteX1200" fmla="*/ 98425 w 533400"/>
                <a:gd name="connsiteY1200" fmla="*/ 246063 h 409575"/>
                <a:gd name="connsiteX1201" fmla="*/ 109537 w 533400"/>
                <a:gd name="connsiteY1201" fmla="*/ 242888 h 409575"/>
                <a:gd name="connsiteX1202" fmla="*/ 114300 w 533400"/>
                <a:gd name="connsiteY1202" fmla="*/ 242888 h 409575"/>
                <a:gd name="connsiteX1203" fmla="*/ 119062 w 533400"/>
                <a:gd name="connsiteY1203" fmla="*/ 239713 h 409575"/>
                <a:gd name="connsiteX1204" fmla="*/ 123825 w 533400"/>
                <a:gd name="connsiteY1204" fmla="*/ 238125 h 409575"/>
                <a:gd name="connsiteX1205" fmla="*/ 125412 w 533400"/>
                <a:gd name="connsiteY1205" fmla="*/ 233363 h 409575"/>
                <a:gd name="connsiteX1206" fmla="*/ 128587 w 533400"/>
                <a:gd name="connsiteY1206" fmla="*/ 228600 h 409575"/>
                <a:gd name="connsiteX1207" fmla="*/ 130175 w 533400"/>
                <a:gd name="connsiteY1207" fmla="*/ 227013 h 409575"/>
                <a:gd name="connsiteX1208" fmla="*/ 130175 w 533400"/>
                <a:gd name="connsiteY1208" fmla="*/ 222250 h 409575"/>
                <a:gd name="connsiteX1209" fmla="*/ 128587 w 533400"/>
                <a:gd name="connsiteY1209" fmla="*/ 219075 h 409575"/>
                <a:gd name="connsiteX1210" fmla="*/ 125412 w 533400"/>
                <a:gd name="connsiteY1210" fmla="*/ 217488 h 409575"/>
                <a:gd name="connsiteX1211" fmla="*/ 123825 w 533400"/>
                <a:gd name="connsiteY1211" fmla="*/ 214313 h 409575"/>
                <a:gd name="connsiteX1212" fmla="*/ 122237 w 533400"/>
                <a:gd name="connsiteY1212" fmla="*/ 214313 h 409575"/>
                <a:gd name="connsiteX1213" fmla="*/ 119062 w 533400"/>
                <a:gd name="connsiteY1213" fmla="*/ 212725 h 409575"/>
                <a:gd name="connsiteX1214" fmla="*/ 119062 w 533400"/>
                <a:gd name="connsiteY1214" fmla="*/ 211138 h 409575"/>
                <a:gd name="connsiteX1215" fmla="*/ 122237 w 533400"/>
                <a:gd name="connsiteY1215" fmla="*/ 207963 h 409575"/>
                <a:gd name="connsiteX1216" fmla="*/ 125412 w 533400"/>
                <a:gd name="connsiteY1216" fmla="*/ 207963 h 409575"/>
                <a:gd name="connsiteX1217" fmla="*/ 128587 w 533400"/>
                <a:gd name="connsiteY1217" fmla="*/ 207963 h 409575"/>
                <a:gd name="connsiteX1218" fmla="*/ 128587 w 533400"/>
                <a:gd name="connsiteY1218" fmla="*/ 206375 h 409575"/>
                <a:gd name="connsiteX1219" fmla="*/ 128587 w 533400"/>
                <a:gd name="connsiteY1219" fmla="*/ 203200 h 409575"/>
                <a:gd name="connsiteX1220" fmla="*/ 128587 w 533400"/>
                <a:gd name="connsiteY1220" fmla="*/ 201613 h 409575"/>
                <a:gd name="connsiteX1221" fmla="*/ 128587 w 533400"/>
                <a:gd name="connsiteY1221" fmla="*/ 198438 h 409575"/>
                <a:gd name="connsiteX1222" fmla="*/ 125412 w 533400"/>
                <a:gd name="connsiteY1222" fmla="*/ 196850 h 409575"/>
                <a:gd name="connsiteX1223" fmla="*/ 125412 w 533400"/>
                <a:gd name="connsiteY1223" fmla="*/ 195263 h 409575"/>
                <a:gd name="connsiteX1224" fmla="*/ 125412 w 533400"/>
                <a:gd name="connsiteY1224" fmla="*/ 192088 h 409575"/>
                <a:gd name="connsiteX1225" fmla="*/ 125412 w 533400"/>
                <a:gd name="connsiteY1225" fmla="*/ 190500 h 409575"/>
                <a:gd name="connsiteX1226" fmla="*/ 125412 w 533400"/>
                <a:gd name="connsiteY1226" fmla="*/ 187325 h 409575"/>
                <a:gd name="connsiteX1227" fmla="*/ 123825 w 533400"/>
                <a:gd name="connsiteY1227" fmla="*/ 187325 h 409575"/>
                <a:gd name="connsiteX1228" fmla="*/ 123825 w 533400"/>
                <a:gd name="connsiteY1228" fmla="*/ 185738 h 409575"/>
                <a:gd name="connsiteX1229" fmla="*/ 123825 w 533400"/>
                <a:gd name="connsiteY1229" fmla="*/ 184150 h 409575"/>
                <a:gd name="connsiteX1230" fmla="*/ 125412 w 533400"/>
                <a:gd name="connsiteY1230" fmla="*/ 180975 h 409575"/>
                <a:gd name="connsiteX1231" fmla="*/ 125412 w 533400"/>
                <a:gd name="connsiteY1231" fmla="*/ 179388 h 409575"/>
                <a:gd name="connsiteX1232" fmla="*/ 123825 w 533400"/>
                <a:gd name="connsiteY1232" fmla="*/ 179388 h 409575"/>
                <a:gd name="connsiteX1233" fmla="*/ 123825 w 533400"/>
                <a:gd name="connsiteY1233" fmla="*/ 176213 h 409575"/>
                <a:gd name="connsiteX1234" fmla="*/ 125412 w 533400"/>
                <a:gd name="connsiteY1234" fmla="*/ 176213 h 409575"/>
                <a:gd name="connsiteX1235" fmla="*/ 128587 w 533400"/>
                <a:gd name="connsiteY1235" fmla="*/ 176213 h 409575"/>
                <a:gd name="connsiteX1236" fmla="*/ 128587 w 533400"/>
                <a:gd name="connsiteY1236" fmla="*/ 179388 h 409575"/>
                <a:gd name="connsiteX1237" fmla="*/ 128587 w 533400"/>
                <a:gd name="connsiteY1237" fmla="*/ 180975 h 409575"/>
                <a:gd name="connsiteX1238" fmla="*/ 130175 w 533400"/>
                <a:gd name="connsiteY1238" fmla="*/ 180975 h 409575"/>
                <a:gd name="connsiteX1239" fmla="*/ 130175 w 533400"/>
                <a:gd name="connsiteY1239" fmla="*/ 179388 h 409575"/>
                <a:gd name="connsiteX1240" fmla="*/ 133350 w 533400"/>
                <a:gd name="connsiteY1240" fmla="*/ 179388 h 409575"/>
                <a:gd name="connsiteX1241" fmla="*/ 134937 w 533400"/>
                <a:gd name="connsiteY1241" fmla="*/ 179388 h 409575"/>
                <a:gd name="connsiteX1242" fmla="*/ 136525 w 533400"/>
                <a:gd name="connsiteY1242" fmla="*/ 179388 h 409575"/>
                <a:gd name="connsiteX1243" fmla="*/ 136525 w 533400"/>
                <a:gd name="connsiteY1243" fmla="*/ 174625 h 409575"/>
                <a:gd name="connsiteX1244" fmla="*/ 134937 w 533400"/>
                <a:gd name="connsiteY1244" fmla="*/ 171450 h 409575"/>
                <a:gd name="connsiteX1245" fmla="*/ 134937 w 533400"/>
                <a:gd name="connsiteY1245" fmla="*/ 169863 h 409575"/>
                <a:gd name="connsiteX1246" fmla="*/ 133350 w 533400"/>
                <a:gd name="connsiteY1246" fmla="*/ 168275 h 409575"/>
                <a:gd name="connsiteX1247" fmla="*/ 133350 w 533400"/>
                <a:gd name="connsiteY1247" fmla="*/ 165100 h 409575"/>
                <a:gd name="connsiteX1248" fmla="*/ 133350 w 533400"/>
                <a:gd name="connsiteY1248" fmla="*/ 163513 h 409575"/>
                <a:gd name="connsiteX1249" fmla="*/ 130175 w 533400"/>
                <a:gd name="connsiteY1249" fmla="*/ 163513 h 409575"/>
                <a:gd name="connsiteX1250" fmla="*/ 128587 w 533400"/>
                <a:gd name="connsiteY1250" fmla="*/ 163513 h 409575"/>
                <a:gd name="connsiteX1251" fmla="*/ 125412 w 533400"/>
                <a:gd name="connsiteY1251" fmla="*/ 163513 h 409575"/>
                <a:gd name="connsiteX1252" fmla="*/ 125412 w 533400"/>
                <a:gd name="connsiteY1252" fmla="*/ 160338 h 409575"/>
                <a:gd name="connsiteX1253" fmla="*/ 128587 w 533400"/>
                <a:gd name="connsiteY1253" fmla="*/ 158750 h 409575"/>
                <a:gd name="connsiteX1254" fmla="*/ 128587 w 533400"/>
                <a:gd name="connsiteY1254" fmla="*/ 155575 h 409575"/>
                <a:gd name="connsiteX1255" fmla="*/ 128587 w 533400"/>
                <a:gd name="connsiteY1255" fmla="*/ 153988 h 409575"/>
                <a:gd name="connsiteX1256" fmla="*/ 130175 w 533400"/>
                <a:gd name="connsiteY1256" fmla="*/ 155575 h 409575"/>
                <a:gd name="connsiteX1257" fmla="*/ 133350 w 533400"/>
                <a:gd name="connsiteY1257" fmla="*/ 155575 h 409575"/>
                <a:gd name="connsiteX1258" fmla="*/ 133350 w 533400"/>
                <a:gd name="connsiteY1258" fmla="*/ 153988 h 409575"/>
                <a:gd name="connsiteX1259" fmla="*/ 134937 w 533400"/>
                <a:gd name="connsiteY1259" fmla="*/ 152400 h 409575"/>
                <a:gd name="connsiteX1260" fmla="*/ 134937 w 533400"/>
                <a:gd name="connsiteY1260" fmla="*/ 149225 h 409575"/>
                <a:gd name="connsiteX1261" fmla="*/ 134937 w 533400"/>
                <a:gd name="connsiteY1261" fmla="*/ 147638 h 409575"/>
                <a:gd name="connsiteX1262" fmla="*/ 136525 w 533400"/>
                <a:gd name="connsiteY1262" fmla="*/ 147638 h 409575"/>
                <a:gd name="connsiteX1263" fmla="*/ 136525 w 533400"/>
                <a:gd name="connsiteY1263" fmla="*/ 144463 h 409575"/>
                <a:gd name="connsiteX1264" fmla="*/ 139700 w 533400"/>
                <a:gd name="connsiteY1264" fmla="*/ 142875 h 409575"/>
                <a:gd name="connsiteX1265" fmla="*/ 139700 w 533400"/>
                <a:gd name="connsiteY1265" fmla="*/ 139700 h 409575"/>
                <a:gd name="connsiteX1266" fmla="*/ 139700 w 533400"/>
                <a:gd name="connsiteY1266" fmla="*/ 138113 h 409575"/>
                <a:gd name="connsiteX1267" fmla="*/ 139700 w 533400"/>
                <a:gd name="connsiteY1267" fmla="*/ 136525 h 409575"/>
                <a:gd name="connsiteX1268" fmla="*/ 139700 w 533400"/>
                <a:gd name="connsiteY1268" fmla="*/ 131763 h 409575"/>
                <a:gd name="connsiteX1269" fmla="*/ 139700 w 533400"/>
                <a:gd name="connsiteY1269" fmla="*/ 128588 h 409575"/>
                <a:gd name="connsiteX1270" fmla="*/ 139700 w 533400"/>
                <a:gd name="connsiteY1270" fmla="*/ 127000 h 409575"/>
                <a:gd name="connsiteX1271" fmla="*/ 141287 w 533400"/>
                <a:gd name="connsiteY1271" fmla="*/ 123825 h 409575"/>
                <a:gd name="connsiteX1272" fmla="*/ 141287 w 533400"/>
                <a:gd name="connsiteY1272" fmla="*/ 122238 h 409575"/>
                <a:gd name="connsiteX1273" fmla="*/ 144462 w 533400"/>
                <a:gd name="connsiteY1273" fmla="*/ 120650 h 409575"/>
                <a:gd name="connsiteX1274" fmla="*/ 144462 w 533400"/>
                <a:gd name="connsiteY1274" fmla="*/ 115888 h 409575"/>
                <a:gd name="connsiteX1275" fmla="*/ 141287 w 533400"/>
                <a:gd name="connsiteY1275" fmla="*/ 115888 h 409575"/>
                <a:gd name="connsiteX1276" fmla="*/ 141287 w 533400"/>
                <a:gd name="connsiteY1276" fmla="*/ 112713 h 409575"/>
                <a:gd name="connsiteX1277" fmla="*/ 144462 w 533400"/>
                <a:gd name="connsiteY1277" fmla="*/ 111125 h 409575"/>
                <a:gd name="connsiteX1278" fmla="*/ 144462 w 533400"/>
                <a:gd name="connsiteY1278" fmla="*/ 107950 h 409575"/>
                <a:gd name="connsiteX1279" fmla="*/ 144462 w 533400"/>
                <a:gd name="connsiteY1279" fmla="*/ 106363 h 409575"/>
                <a:gd name="connsiteX1280" fmla="*/ 146050 w 533400"/>
                <a:gd name="connsiteY1280" fmla="*/ 106363 h 409575"/>
                <a:gd name="connsiteX1281" fmla="*/ 149225 w 533400"/>
                <a:gd name="connsiteY1281" fmla="*/ 106363 h 409575"/>
                <a:gd name="connsiteX1282" fmla="*/ 149225 w 533400"/>
                <a:gd name="connsiteY1282" fmla="*/ 104775 h 409575"/>
                <a:gd name="connsiteX1283" fmla="*/ 150812 w 533400"/>
                <a:gd name="connsiteY1283" fmla="*/ 104775 h 409575"/>
                <a:gd name="connsiteX1284" fmla="*/ 149225 w 533400"/>
                <a:gd name="connsiteY1284" fmla="*/ 100013 h 409575"/>
                <a:gd name="connsiteX1285" fmla="*/ 150812 w 533400"/>
                <a:gd name="connsiteY1285" fmla="*/ 100013 h 409575"/>
                <a:gd name="connsiteX1286" fmla="*/ 144462 w 533400"/>
                <a:gd name="connsiteY1286" fmla="*/ 95250 h 409575"/>
                <a:gd name="connsiteX1287" fmla="*/ 152400 w 533400"/>
                <a:gd name="connsiteY1287" fmla="*/ 100013 h 409575"/>
                <a:gd name="connsiteX1288" fmla="*/ 155575 w 533400"/>
                <a:gd name="connsiteY1288" fmla="*/ 100013 h 409575"/>
                <a:gd name="connsiteX1289" fmla="*/ 155575 w 533400"/>
                <a:gd name="connsiteY1289" fmla="*/ 96838 h 409575"/>
                <a:gd name="connsiteX1290" fmla="*/ 157162 w 533400"/>
                <a:gd name="connsiteY1290" fmla="*/ 95250 h 409575"/>
                <a:gd name="connsiteX1291" fmla="*/ 160337 w 533400"/>
                <a:gd name="connsiteY1291" fmla="*/ 95250 h 409575"/>
                <a:gd name="connsiteX1292" fmla="*/ 160337 w 533400"/>
                <a:gd name="connsiteY1292" fmla="*/ 93663 h 409575"/>
                <a:gd name="connsiteX1293" fmla="*/ 161925 w 533400"/>
                <a:gd name="connsiteY1293" fmla="*/ 93663 h 409575"/>
                <a:gd name="connsiteX1294" fmla="*/ 165100 w 533400"/>
                <a:gd name="connsiteY1294" fmla="*/ 93663 h 409575"/>
                <a:gd name="connsiteX1295" fmla="*/ 166687 w 533400"/>
                <a:gd name="connsiteY1295" fmla="*/ 93663 h 409575"/>
                <a:gd name="connsiteX1296" fmla="*/ 168275 w 533400"/>
                <a:gd name="connsiteY1296" fmla="*/ 93663 h 409575"/>
                <a:gd name="connsiteX1297" fmla="*/ 168275 w 533400"/>
                <a:gd name="connsiteY1297" fmla="*/ 90488 h 409575"/>
                <a:gd name="connsiteX1298" fmla="*/ 168275 w 533400"/>
                <a:gd name="connsiteY1298" fmla="*/ 88900 h 409575"/>
                <a:gd name="connsiteX1299" fmla="*/ 166687 w 533400"/>
                <a:gd name="connsiteY1299" fmla="*/ 85725 h 409575"/>
                <a:gd name="connsiteX1300" fmla="*/ 166687 w 533400"/>
                <a:gd name="connsiteY1300" fmla="*/ 84137 h 409575"/>
                <a:gd name="connsiteX1301" fmla="*/ 166687 w 533400"/>
                <a:gd name="connsiteY1301" fmla="*/ 80962 h 409575"/>
                <a:gd name="connsiteX1302" fmla="*/ 168275 w 533400"/>
                <a:gd name="connsiteY1302" fmla="*/ 84137 h 409575"/>
                <a:gd name="connsiteX1303" fmla="*/ 171450 w 533400"/>
                <a:gd name="connsiteY1303" fmla="*/ 84137 h 409575"/>
                <a:gd name="connsiteX1304" fmla="*/ 173037 w 533400"/>
                <a:gd name="connsiteY1304" fmla="*/ 80962 h 409575"/>
                <a:gd name="connsiteX1305" fmla="*/ 173037 w 533400"/>
                <a:gd name="connsiteY1305" fmla="*/ 79375 h 409575"/>
                <a:gd name="connsiteX1306" fmla="*/ 173037 w 533400"/>
                <a:gd name="connsiteY1306" fmla="*/ 77787 h 409575"/>
                <a:gd name="connsiteX1307" fmla="*/ 173037 w 533400"/>
                <a:gd name="connsiteY1307" fmla="*/ 74612 h 409575"/>
                <a:gd name="connsiteX1308" fmla="*/ 173037 w 533400"/>
                <a:gd name="connsiteY1308" fmla="*/ 73025 h 409575"/>
                <a:gd name="connsiteX1309" fmla="*/ 171450 w 533400"/>
                <a:gd name="connsiteY1309" fmla="*/ 73025 h 409575"/>
                <a:gd name="connsiteX1310" fmla="*/ 168275 w 533400"/>
                <a:gd name="connsiteY1310" fmla="*/ 69850 h 409575"/>
                <a:gd name="connsiteX1311" fmla="*/ 166687 w 533400"/>
                <a:gd name="connsiteY1311" fmla="*/ 69850 h 409575"/>
                <a:gd name="connsiteX1312" fmla="*/ 165100 w 533400"/>
                <a:gd name="connsiteY1312" fmla="*/ 68262 h 409575"/>
                <a:gd name="connsiteX1313" fmla="*/ 161925 w 533400"/>
                <a:gd name="connsiteY1313" fmla="*/ 65087 h 409575"/>
                <a:gd name="connsiteX1314" fmla="*/ 157162 w 533400"/>
                <a:gd name="connsiteY1314" fmla="*/ 63500 h 409575"/>
                <a:gd name="connsiteX1315" fmla="*/ 155575 w 533400"/>
                <a:gd name="connsiteY1315" fmla="*/ 61912 h 409575"/>
                <a:gd name="connsiteX1316" fmla="*/ 152400 w 533400"/>
                <a:gd name="connsiteY1316" fmla="*/ 58737 h 409575"/>
                <a:gd name="connsiteX1317" fmla="*/ 150812 w 533400"/>
                <a:gd name="connsiteY1317" fmla="*/ 57150 h 409575"/>
                <a:gd name="connsiteX1318" fmla="*/ 150812 w 533400"/>
                <a:gd name="connsiteY1318" fmla="*/ 52387 h 409575"/>
                <a:gd name="connsiteX1319" fmla="*/ 149225 w 533400"/>
                <a:gd name="connsiteY1319" fmla="*/ 52387 h 409575"/>
                <a:gd name="connsiteX1320" fmla="*/ 149225 w 533400"/>
                <a:gd name="connsiteY1320" fmla="*/ 49212 h 409575"/>
                <a:gd name="connsiteX1321" fmla="*/ 149225 w 533400"/>
                <a:gd name="connsiteY1321" fmla="*/ 47625 h 409575"/>
                <a:gd name="connsiteX1322" fmla="*/ 150812 w 533400"/>
                <a:gd name="connsiteY1322" fmla="*/ 49212 h 409575"/>
                <a:gd name="connsiteX1323" fmla="*/ 152400 w 533400"/>
                <a:gd name="connsiteY1323" fmla="*/ 52387 h 409575"/>
                <a:gd name="connsiteX1324" fmla="*/ 157162 w 533400"/>
                <a:gd name="connsiteY1324" fmla="*/ 52387 h 409575"/>
                <a:gd name="connsiteX1325" fmla="*/ 160337 w 533400"/>
                <a:gd name="connsiteY1325" fmla="*/ 53975 h 409575"/>
                <a:gd name="connsiteX1326" fmla="*/ 161925 w 533400"/>
                <a:gd name="connsiteY1326" fmla="*/ 53975 h 409575"/>
                <a:gd name="connsiteX1327" fmla="*/ 161925 w 533400"/>
                <a:gd name="connsiteY1327" fmla="*/ 57150 h 409575"/>
                <a:gd name="connsiteX1328" fmla="*/ 166687 w 533400"/>
                <a:gd name="connsiteY1328" fmla="*/ 58737 h 409575"/>
                <a:gd name="connsiteX1329" fmla="*/ 166687 w 533400"/>
                <a:gd name="connsiteY1329" fmla="*/ 61912 h 409575"/>
                <a:gd name="connsiteX1330" fmla="*/ 168275 w 533400"/>
                <a:gd name="connsiteY1330" fmla="*/ 61912 h 409575"/>
                <a:gd name="connsiteX1331" fmla="*/ 171450 w 533400"/>
                <a:gd name="connsiteY1331" fmla="*/ 61912 h 409575"/>
                <a:gd name="connsiteX1332" fmla="*/ 173037 w 533400"/>
                <a:gd name="connsiteY1332" fmla="*/ 61912 h 409575"/>
                <a:gd name="connsiteX1333" fmla="*/ 177800 w 533400"/>
                <a:gd name="connsiteY1333" fmla="*/ 63500 h 409575"/>
                <a:gd name="connsiteX1334" fmla="*/ 180975 w 533400"/>
                <a:gd name="connsiteY1334" fmla="*/ 65087 h 409575"/>
                <a:gd name="connsiteX1335" fmla="*/ 184150 w 533400"/>
                <a:gd name="connsiteY1335" fmla="*/ 65087 h 409575"/>
                <a:gd name="connsiteX1336" fmla="*/ 188912 w 533400"/>
                <a:gd name="connsiteY1336" fmla="*/ 65087 h 409575"/>
                <a:gd name="connsiteX1337" fmla="*/ 192087 w 533400"/>
                <a:gd name="connsiteY1337" fmla="*/ 65087 h 409575"/>
                <a:gd name="connsiteX1338" fmla="*/ 193675 w 533400"/>
                <a:gd name="connsiteY1338" fmla="*/ 65087 h 409575"/>
                <a:gd name="connsiteX1339" fmla="*/ 196850 w 533400"/>
                <a:gd name="connsiteY1339" fmla="*/ 65087 h 409575"/>
                <a:gd name="connsiteX1340" fmla="*/ 198437 w 533400"/>
                <a:gd name="connsiteY1340" fmla="*/ 68262 h 409575"/>
                <a:gd name="connsiteX1341" fmla="*/ 203200 w 533400"/>
                <a:gd name="connsiteY1341" fmla="*/ 68262 h 409575"/>
                <a:gd name="connsiteX1342" fmla="*/ 204787 w 533400"/>
                <a:gd name="connsiteY1342" fmla="*/ 68262 h 409575"/>
                <a:gd name="connsiteX1343" fmla="*/ 207962 w 533400"/>
                <a:gd name="connsiteY1343" fmla="*/ 68262 h 409575"/>
                <a:gd name="connsiteX1344" fmla="*/ 209550 w 533400"/>
                <a:gd name="connsiteY1344" fmla="*/ 68262 h 409575"/>
                <a:gd name="connsiteX1345" fmla="*/ 211137 w 533400"/>
                <a:gd name="connsiteY1345" fmla="*/ 68262 h 409575"/>
                <a:gd name="connsiteX1346" fmla="*/ 214312 w 533400"/>
                <a:gd name="connsiteY1346" fmla="*/ 68262 h 409575"/>
                <a:gd name="connsiteX1347" fmla="*/ 219075 w 533400"/>
                <a:gd name="connsiteY1347" fmla="*/ 69850 h 409575"/>
                <a:gd name="connsiteX1348" fmla="*/ 220662 w 533400"/>
                <a:gd name="connsiteY1348" fmla="*/ 69850 h 409575"/>
                <a:gd name="connsiteX1349" fmla="*/ 223837 w 533400"/>
                <a:gd name="connsiteY1349" fmla="*/ 73025 h 409575"/>
                <a:gd name="connsiteX1350" fmla="*/ 227012 w 533400"/>
                <a:gd name="connsiteY1350" fmla="*/ 74612 h 409575"/>
                <a:gd name="connsiteX1351" fmla="*/ 230187 w 533400"/>
                <a:gd name="connsiteY1351" fmla="*/ 74612 h 409575"/>
                <a:gd name="connsiteX1352" fmla="*/ 231775 w 533400"/>
                <a:gd name="connsiteY1352" fmla="*/ 73025 h 409575"/>
                <a:gd name="connsiteX1353" fmla="*/ 234950 w 533400"/>
                <a:gd name="connsiteY1353" fmla="*/ 73025 h 409575"/>
                <a:gd name="connsiteX1354" fmla="*/ 234950 w 533400"/>
                <a:gd name="connsiteY1354" fmla="*/ 69850 h 409575"/>
                <a:gd name="connsiteX1355" fmla="*/ 234950 w 533400"/>
                <a:gd name="connsiteY1355" fmla="*/ 68262 h 409575"/>
                <a:gd name="connsiteX1356" fmla="*/ 234950 w 533400"/>
                <a:gd name="connsiteY1356" fmla="*/ 65087 h 409575"/>
                <a:gd name="connsiteX1357" fmla="*/ 231775 w 533400"/>
                <a:gd name="connsiteY1357" fmla="*/ 63500 h 409575"/>
                <a:gd name="connsiteX1358" fmla="*/ 230187 w 533400"/>
                <a:gd name="connsiteY1358" fmla="*/ 61912 h 409575"/>
                <a:gd name="connsiteX1359" fmla="*/ 230187 w 533400"/>
                <a:gd name="connsiteY1359" fmla="*/ 58737 h 409575"/>
                <a:gd name="connsiteX1360" fmla="*/ 231775 w 533400"/>
                <a:gd name="connsiteY1360" fmla="*/ 58737 h 409575"/>
                <a:gd name="connsiteX1361" fmla="*/ 234950 w 533400"/>
                <a:gd name="connsiteY1361" fmla="*/ 58737 h 409575"/>
                <a:gd name="connsiteX1362" fmla="*/ 234950 w 533400"/>
                <a:gd name="connsiteY1362" fmla="*/ 61912 h 409575"/>
                <a:gd name="connsiteX1363" fmla="*/ 236537 w 533400"/>
                <a:gd name="connsiteY1363" fmla="*/ 63500 h 409575"/>
                <a:gd name="connsiteX1364" fmla="*/ 236537 w 533400"/>
                <a:gd name="connsiteY1364" fmla="*/ 65087 h 409575"/>
                <a:gd name="connsiteX1365" fmla="*/ 239712 w 533400"/>
                <a:gd name="connsiteY1365" fmla="*/ 68262 h 409575"/>
                <a:gd name="connsiteX1366" fmla="*/ 241300 w 533400"/>
                <a:gd name="connsiteY1366" fmla="*/ 68262 h 409575"/>
                <a:gd name="connsiteX1367" fmla="*/ 241300 w 533400"/>
                <a:gd name="connsiteY1367" fmla="*/ 69850 h 409575"/>
                <a:gd name="connsiteX1368" fmla="*/ 242887 w 533400"/>
                <a:gd name="connsiteY1368" fmla="*/ 73025 h 409575"/>
                <a:gd name="connsiteX1369" fmla="*/ 242887 w 533400"/>
                <a:gd name="connsiteY1369" fmla="*/ 74612 h 409575"/>
                <a:gd name="connsiteX1370" fmla="*/ 246062 w 533400"/>
                <a:gd name="connsiteY1370" fmla="*/ 74612 h 409575"/>
                <a:gd name="connsiteX1371" fmla="*/ 246062 w 533400"/>
                <a:gd name="connsiteY1371" fmla="*/ 77787 h 409575"/>
                <a:gd name="connsiteX1372" fmla="*/ 247650 w 533400"/>
                <a:gd name="connsiteY1372" fmla="*/ 77787 h 409575"/>
                <a:gd name="connsiteX1373" fmla="*/ 250825 w 533400"/>
                <a:gd name="connsiteY1373" fmla="*/ 74612 h 409575"/>
                <a:gd name="connsiteX1374" fmla="*/ 250825 w 533400"/>
                <a:gd name="connsiteY1374" fmla="*/ 73025 h 409575"/>
                <a:gd name="connsiteX1375" fmla="*/ 250825 w 533400"/>
                <a:gd name="connsiteY1375" fmla="*/ 69850 h 409575"/>
                <a:gd name="connsiteX1376" fmla="*/ 250825 w 533400"/>
                <a:gd name="connsiteY1376" fmla="*/ 65087 h 409575"/>
                <a:gd name="connsiteX1377" fmla="*/ 252412 w 533400"/>
                <a:gd name="connsiteY1377" fmla="*/ 63500 h 409575"/>
                <a:gd name="connsiteX1378" fmla="*/ 250825 w 533400"/>
                <a:gd name="connsiteY1378" fmla="*/ 58737 h 409575"/>
                <a:gd name="connsiteX1379" fmla="*/ 250825 w 533400"/>
                <a:gd name="connsiteY1379" fmla="*/ 53975 h 409575"/>
                <a:gd name="connsiteX1380" fmla="*/ 247650 w 533400"/>
                <a:gd name="connsiteY1380" fmla="*/ 52387 h 409575"/>
                <a:gd name="connsiteX1381" fmla="*/ 246062 w 533400"/>
                <a:gd name="connsiteY1381" fmla="*/ 49212 h 409575"/>
                <a:gd name="connsiteX1382" fmla="*/ 246062 w 533400"/>
                <a:gd name="connsiteY1382" fmla="*/ 47625 h 409575"/>
                <a:gd name="connsiteX1383" fmla="*/ 246062 w 533400"/>
                <a:gd name="connsiteY1383" fmla="*/ 46037 h 409575"/>
                <a:gd name="connsiteX1384" fmla="*/ 242887 w 533400"/>
                <a:gd name="connsiteY1384" fmla="*/ 42862 h 409575"/>
                <a:gd name="connsiteX1385" fmla="*/ 242887 w 533400"/>
                <a:gd name="connsiteY1385" fmla="*/ 38100 h 409575"/>
                <a:gd name="connsiteX1386" fmla="*/ 236537 w 533400"/>
                <a:gd name="connsiteY1386" fmla="*/ 30162 h 409575"/>
                <a:gd name="connsiteX1387" fmla="*/ 236537 w 533400"/>
                <a:gd name="connsiteY1387" fmla="*/ 26987 h 409575"/>
                <a:gd name="connsiteX1388" fmla="*/ 234950 w 533400"/>
                <a:gd name="connsiteY1388" fmla="*/ 22225 h 409575"/>
                <a:gd name="connsiteX1389" fmla="*/ 231775 w 533400"/>
                <a:gd name="connsiteY1389" fmla="*/ 19050 h 409575"/>
                <a:gd name="connsiteX1390" fmla="*/ 230187 w 533400"/>
                <a:gd name="connsiteY1390" fmla="*/ 14287 h 409575"/>
                <a:gd name="connsiteX1391" fmla="*/ 225425 w 533400"/>
                <a:gd name="connsiteY1391" fmla="*/ 11112 h 409575"/>
                <a:gd name="connsiteX1392" fmla="*/ 225425 w 533400"/>
                <a:gd name="connsiteY1392" fmla="*/ 9525 h 409575"/>
                <a:gd name="connsiteX1393" fmla="*/ 225425 w 533400"/>
                <a:gd name="connsiteY1393" fmla="*/ 6350 h 409575"/>
                <a:gd name="connsiteX1394" fmla="*/ 223837 w 533400"/>
                <a:gd name="connsiteY1394" fmla="*/ 4762 h 409575"/>
                <a:gd name="connsiteX1395" fmla="*/ 220662 w 533400"/>
                <a:gd name="connsiteY1395" fmla="*/ 3175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Lst>
              <a:rect l="l" t="t" r="r" b="b"/>
              <a:pathLst>
                <a:path w="533400" h="409575">
                  <a:moveTo>
                    <a:pt x="284162" y="407988"/>
                  </a:moveTo>
                  <a:lnTo>
                    <a:pt x="285750" y="407988"/>
                  </a:lnTo>
                  <a:lnTo>
                    <a:pt x="285750" y="409575"/>
                  </a:lnTo>
                  <a:close/>
                  <a:moveTo>
                    <a:pt x="288925" y="401637"/>
                  </a:moveTo>
                  <a:lnTo>
                    <a:pt x="288925" y="404813"/>
                  </a:lnTo>
                  <a:lnTo>
                    <a:pt x="285750" y="407988"/>
                  </a:lnTo>
                  <a:close/>
                  <a:moveTo>
                    <a:pt x="290512" y="398463"/>
                  </a:moveTo>
                  <a:lnTo>
                    <a:pt x="288925" y="401637"/>
                  </a:lnTo>
                  <a:lnTo>
                    <a:pt x="288925" y="400050"/>
                  </a:lnTo>
                  <a:close/>
                  <a:moveTo>
                    <a:pt x="295275" y="388938"/>
                  </a:moveTo>
                  <a:lnTo>
                    <a:pt x="293687" y="395288"/>
                  </a:lnTo>
                  <a:lnTo>
                    <a:pt x="290512" y="398463"/>
                  </a:lnTo>
                  <a:lnTo>
                    <a:pt x="290512" y="398463"/>
                  </a:lnTo>
                  <a:close/>
                  <a:moveTo>
                    <a:pt x="182562" y="379413"/>
                  </a:moveTo>
                  <a:lnTo>
                    <a:pt x="184150" y="379413"/>
                  </a:lnTo>
                  <a:lnTo>
                    <a:pt x="187325" y="379413"/>
                  </a:lnTo>
                  <a:lnTo>
                    <a:pt x="184150" y="382588"/>
                  </a:lnTo>
                  <a:lnTo>
                    <a:pt x="182562" y="384175"/>
                  </a:lnTo>
                  <a:lnTo>
                    <a:pt x="180975" y="382588"/>
                  </a:lnTo>
                  <a:lnTo>
                    <a:pt x="182562" y="382588"/>
                  </a:lnTo>
                  <a:close/>
                  <a:moveTo>
                    <a:pt x="277812" y="377825"/>
                  </a:moveTo>
                  <a:lnTo>
                    <a:pt x="279400" y="377825"/>
                  </a:lnTo>
                  <a:lnTo>
                    <a:pt x="279400" y="379413"/>
                  </a:lnTo>
                  <a:lnTo>
                    <a:pt x="274637" y="382588"/>
                  </a:lnTo>
                  <a:lnTo>
                    <a:pt x="273050" y="387350"/>
                  </a:lnTo>
                  <a:lnTo>
                    <a:pt x="271462" y="387350"/>
                  </a:lnTo>
                  <a:lnTo>
                    <a:pt x="268287" y="388938"/>
                  </a:lnTo>
                  <a:lnTo>
                    <a:pt x="266700" y="392113"/>
                  </a:lnTo>
                  <a:lnTo>
                    <a:pt x="266700" y="388938"/>
                  </a:lnTo>
                  <a:lnTo>
                    <a:pt x="268287" y="387350"/>
                  </a:lnTo>
                  <a:lnTo>
                    <a:pt x="268287" y="384175"/>
                  </a:lnTo>
                  <a:lnTo>
                    <a:pt x="271462" y="384175"/>
                  </a:lnTo>
                  <a:lnTo>
                    <a:pt x="273050" y="384175"/>
                  </a:lnTo>
                  <a:lnTo>
                    <a:pt x="273050" y="382588"/>
                  </a:lnTo>
                  <a:lnTo>
                    <a:pt x="274637" y="379413"/>
                  </a:lnTo>
                  <a:close/>
                  <a:moveTo>
                    <a:pt x="192087" y="377825"/>
                  </a:moveTo>
                  <a:lnTo>
                    <a:pt x="188912" y="379413"/>
                  </a:lnTo>
                  <a:lnTo>
                    <a:pt x="187325" y="379413"/>
                  </a:lnTo>
                  <a:close/>
                  <a:moveTo>
                    <a:pt x="252412" y="376238"/>
                  </a:moveTo>
                  <a:lnTo>
                    <a:pt x="252412" y="377825"/>
                  </a:lnTo>
                  <a:lnTo>
                    <a:pt x="250825" y="379413"/>
                  </a:lnTo>
                  <a:lnTo>
                    <a:pt x="247650" y="379413"/>
                  </a:lnTo>
                  <a:lnTo>
                    <a:pt x="250825" y="377825"/>
                  </a:lnTo>
                  <a:close/>
                  <a:moveTo>
                    <a:pt x="257175" y="373063"/>
                  </a:moveTo>
                  <a:lnTo>
                    <a:pt x="257175" y="376238"/>
                  </a:lnTo>
                  <a:lnTo>
                    <a:pt x="255587" y="376238"/>
                  </a:lnTo>
                  <a:lnTo>
                    <a:pt x="252412" y="376238"/>
                  </a:lnTo>
                  <a:close/>
                  <a:moveTo>
                    <a:pt x="333375" y="371475"/>
                  </a:moveTo>
                  <a:lnTo>
                    <a:pt x="331787" y="376238"/>
                  </a:lnTo>
                  <a:lnTo>
                    <a:pt x="330200" y="376238"/>
                  </a:lnTo>
                  <a:lnTo>
                    <a:pt x="331787" y="373063"/>
                  </a:lnTo>
                  <a:close/>
                  <a:moveTo>
                    <a:pt x="198437" y="371475"/>
                  </a:moveTo>
                  <a:lnTo>
                    <a:pt x="200025" y="371475"/>
                  </a:lnTo>
                  <a:lnTo>
                    <a:pt x="203200" y="371475"/>
                  </a:lnTo>
                  <a:lnTo>
                    <a:pt x="203200" y="373063"/>
                  </a:lnTo>
                  <a:lnTo>
                    <a:pt x="198437" y="376238"/>
                  </a:lnTo>
                  <a:lnTo>
                    <a:pt x="193675" y="377825"/>
                  </a:lnTo>
                  <a:lnTo>
                    <a:pt x="192087" y="377825"/>
                  </a:lnTo>
                  <a:lnTo>
                    <a:pt x="196850" y="376238"/>
                  </a:lnTo>
                  <a:lnTo>
                    <a:pt x="198437" y="373063"/>
                  </a:lnTo>
                  <a:close/>
                  <a:moveTo>
                    <a:pt x="203200" y="368300"/>
                  </a:moveTo>
                  <a:lnTo>
                    <a:pt x="204787" y="368300"/>
                  </a:lnTo>
                  <a:lnTo>
                    <a:pt x="207962" y="368300"/>
                  </a:lnTo>
                  <a:lnTo>
                    <a:pt x="204787" y="371475"/>
                  </a:lnTo>
                  <a:lnTo>
                    <a:pt x="203200" y="371475"/>
                  </a:lnTo>
                  <a:close/>
                  <a:moveTo>
                    <a:pt x="193675" y="363538"/>
                  </a:moveTo>
                  <a:lnTo>
                    <a:pt x="196850" y="366713"/>
                  </a:lnTo>
                  <a:lnTo>
                    <a:pt x="193675" y="366713"/>
                  </a:lnTo>
                  <a:close/>
                  <a:moveTo>
                    <a:pt x="231775" y="360363"/>
                  </a:moveTo>
                  <a:lnTo>
                    <a:pt x="234950" y="360363"/>
                  </a:lnTo>
                  <a:lnTo>
                    <a:pt x="236537" y="360363"/>
                  </a:lnTo>
                  <a:lnTo>
                    <a:pt x="234950" y="361950"/>
                  </a:lnTo>
                  <a:lnTo>
                    <a:pt x="234950" y="363538"/>
                  </a:lnTo>
                  <a:lnTo>
                    <a:pt x="231775" y="363538"/>
                  </a:lnTo>
                  <a:lnTo>
                    <a:pt x="231775" y="361950"/>
                  </a:lnTo>
                  <a:close/>
                  <a:moveTo>
                    <a:pt x="211137" y="357188"/>
                  </a:moveTo>
                  <a:lnTo>
                    <a:pt x="214312" y="357188"/>
                  </a:lnTo>
                  <a:lnTo>
                    <a:pt x="211137" y="360363"/>
                  </a:lnTo>
                  <a:close/>
                  <a:moveTo>
                    <a:pt x="220662" y="352425"/>
                  </a:moveTo>
                  <a:lnTo>
                    <a:pt x="223837" y="352425"/>
                  </a:lnTo>
                  <a:lnTo>
                    <a:pt x="220662" y="355600"/>
                  </a:lnTo>
                  <a:lnTo>
                    <a:pt x="219074" y="355600"/>
                  </a:lnTo>
                  <a:lnTo>
                    <a:pt x="215900" y="357188"/>
                  </a:lnTo>
                  <a:lnTo>
                    <a:pt x="214312" y="357188"/>
                  </a:lnTo>
                  <a:lnTo>
                    <a:pt x="215900" y="355600"/>
                  </a:lnTo>
                  <a:close/>
                  <a:moveTo>
                    <a:pt x="136525" y="317500"/>
                  </a:moveTo>
                  <a:lnTo>
                    <a:pt x="139700" y="317500"/>
                  </a:lnTo>
                  <a:lnTo>
                    <a:pt x="141287" y="317500"/>
                  </a:lnTo>
                  <a:lnTo>
                    <a:pt x="139700" y="319088"/>
                  </a:lnTo>
                  <a:lnTo>
                    <a:pt x="136525" y="320675"/>
                  </a:lnTo>
                  <a:lnTo>
                    <a:pt x="134937" y="320675"/>
                  </a:lnTo>
                  <a:lnTo>
                    <a:pt x="134937" y="319088"/>
                  </a:lnTo>
                  <a:lnTo>
                    <a:pt x="136525" y="319088"/>
                  </a:lnTo>
                  <a:close/>
                  <a:moveTo>
                    <a:pt x="34925" y="303213"/>
                  </a:moveTo>
                  <a:lnTo>
                    <a:pt x="38100" y="304801"/>
                  </a:lnTo>
                  <a:lnTo>
                    <a:pt x="39688" y="304801"/>
                  </a:lnTo>
                  <a:lnTo>
                    <a:pt x="42863" y="304801"/>
                  </a:lnTo>
                  <a:lnTo>
                    <a:pt x="42863" y="307976"/>
                  </a:lnTo>
                  <a:lnTo>
                    <a:pt x="39688" y="307976"/>
                  </a:lnTo>
                  <a:lnTo>
                    <a:pt x="38100" y="307976"/>
                  </a:lnTo>
                  <a:lnTo>
                    <a:pt x="34925" y="307976"/>
                  </a:lnTo>
                  <a:lnTo>
                    <a:pt x="33338" y="309563"/>
                  </a:lnTo>
                  <a:lnTo>
                    <a:pt x="31750" y="309563"/>
                  </a:lnTo>
                  <a:lnTo>
                    <a:pt x="28575" y="309563"/>
                  </a:lnTo>
                  <a:lnTo>
                    <a:pt x="26988" y="312738"/>
                  </a:lnTo>
                  <a:lnTo>
                    <a:pt x="23813" y="312738"/>
                  </a:lnTo>
                  <a:lnTo>
                    <a:pt x="23813" y="314326"/>
                  </a:lnTo>
                  <a:lnTo>
                    <a:pt x="22225" y="314326"/>
                  </a:lnTo>
                  <a:lnTo>
                    <a:pt x="19050" y="317501"/>
                  </a:lnTo>
                  <a:lnTo>
                    <a:pt x="12700" y="317501"/>
                  </a:lnTo>
                  <a:lnTo>
                    <a:pt x="7938" y="317501"/>
                  </a:lnTo>
                  <a:lnTo>
                    <a:pt x="1588" y="319088"/>
                  </a:lnTo>
                  <a:lnTo>
                    <a:pt x="0" y="317501"/>
                  </a:lnTo>
                  <a:lnTo>
                    <a:pt x="1588" y="314326"/>
                  </a:lnTo>
                  <a:lnTo>
                    <a:pt x="3175" y="314326"/>
                  </a:lnTo>
                  <a:lnTo>
                    <a:pt x="6350" y="314326"/>
                  </a:lnTo>
                  <a:lnTo>
                    <a:pt x="7938" y="314326"/>
                  </a:lnTo>
                  <a:lnTo>
                    <a:pt x="11113" y="312738"/>
                  </a:lnTo>
                  <a:lnTo>
                    <a:pt x="12700" y="309563"/>
                  </a:lnTo>
                  <a:lnTo>
                    <a:pt x="15875" y="309563"/>
                  </a:lnTo>
                  <a:lnTo>
                    <a:pt x="19050" y="309563"/>
                  </a:lnTo>
                  <a:lnTo>
                    <a:pt x="23813" y="307976"/>
                  </a:lnTo>
                  <a:lnTo>
                    <a:pt x="26988" y="304801"/>
                  </a:lnTo>
                  <a:lnTo>
                    <a:pt x="28575" y="304801"/>
                  </a:lnTo>
                  <a:lnTo>
                    <a:pt x="31750" y="304801"/>
                  </a:lnTo>
                  <a:close/>
                  <a:moveTo>
                    <a:pt x="85725" y="302578"/>
                  </a:moveTo>
                  <a:lnTo>
                    <a:pt x="85725" y="303213"/>
                  </a:lnTo>
                  <a:lnTo>
                    <a:pt x="82550" y="303213"/>
                  </a:lnTo>
                  <a:close/>
                  <a:moveTo>
                    <a:pt x="85725" y="301626"/>
                  </a:moveTo>
                  <a:lnTo>
                    <a:pt x="90488" y="301626"/>
                  </a:lnTo>
                  <a:lnTo>
                    <a:pt x="85725" y="302578"/>
                  </a:lnTo>
                  <a:close/>
                  <a:moveTo>
                    <a:pt x="92075" y="298450"/>
                  </a:moveTo>
                  <a:lnTo>
                    <a:pt x="93663" y="298450"/>
                  </a:lnTo>
                  <a:lnTo>
                    <a:pt x="96838" y="298450"/>
                  </a:lnTo>
                  <a:lnTo>
                    <a:pt x="92075" y="301626"/>
                  </a:lnTo>
                  <a:lnTo>
                    <a:pt x="90488" y="301626"/>
                  </a:lnTo>
                  <a:close/>
                  <a:moveTo>
                    <a:pt x="38100" y="265113"/>
                  </a:moveTo>
                  <a:lnTo>
                    <a:pt x="39687" y="265113"/>
                  </a:lnTo>
                  <a:lnTo>
                    <a:pt x="42862" y="265113"/>
                  </a:lnTo>
                  <a:lnTo>
                    <a:pt x="46037" y="265113"/>
                  </a:lnTo>
                  <a:lnTo>
                    <a:pt x="44450" y="266700"/>
                  </a:lnTo>
                  <a:lnTo>
                    <a:pt x="39687" y="266700"/>
                  </a:lnTo>
                  <a:lnTo>
                    <a:pt x="38100" y="266700"/>
                  </a:lnTo>
                  <a:lnTo>
                    <a:pt x="34925" y="266700"/>
                  </a:lnTo>
                  <a:close/>
                  <a:moveTo>
                    <a:pt x="53975" y="261938"/>
                  </a:moveTo>
                  <a:lnTo>
                    <a:pt x="58737" y="261938"/>
                  </a:lnTo>
                  <a:lnTo>
                    <a:pt x="50800" y="265113"/>
                  </a:lnTo>
                  <a:lnTo>
                    <a:pt x="49212" y="265113"/>
                  </a:lnTo>
                  <a:close/>
                  <a:moveTo>
                    <a:pt x="61912" y="260350"/>
                  </a:moveTo>
                  <a:lnTo>
                    <a:pt x="65087" y="260350"/>
                  </a:lnTo>
                  <a:lnTo>
                    <a:pt x="66675" y="260350"/>
                  </a:lnTo>
                  <a:lnTo>
                    <a:pt x="69850" y="260350"/>
                  </a:lnTo>
                  <a:lnTo>
                    <a:pt x="71437" y="260350"/>
                  </a:lnTo>
                  <a:lnTo>
                    <a:pt x="65087" y="261938"/>
                  </a:lnTo>
                  <a:lnTo>
                    <a:pt x="60325" y="261938"/>
                  </a:lnTo>
                  <a:close/>
                  <a:moveTo>
                    <a:pt x="517524" y="198438"/>
                  </a:moveTo>
                  <a:lnTo>
                    <a:pt x="519112" y="198438"/>
                  </a:lnTo>
                  <a:lnTo>
                    <a:pt x="517524" y="201613"/>
                  </a:lnTo>
                  <a:lnTo>
                    <a:pt x="514350" y="201613"/>
                  </a:lnTo>
                  <a:close/>
                  <a:moveTo>
                    <a:pt x="501650" y="176213"/>
                  </a:moveTo>
                  <a:lnTo>
                    <a:pt x="501650" y="179388"/>
                  </a:lnTo>
                  <a:lnTo>
                    <a:pt x="498475" y="179388"/>
                  </a:lnTo>
                  <a:close/>
                  <a:moveTo>
                    <a:pt x="501650" y="174625"/>
                  </a:moveTo>
                  <a:lnTo>
                    <a:pt x="503237" y="174625"/>
                  </a:lnTo>
                  <a:lnTo>
                    <a:pt x="501650" y="176213"/>
                  </a:lnTo>
                  <a:close/>
                  <a:moveTo>
                    <a:pt x="123825" y="171450"/>
                  </a:moveTo>
                  <a:lnTo>
                    <a:pt x="125412" y="171450"/>
                  </a:lnTo>
                  <a:lnTo>
                    <a:pt x="128588" y="171450"/>
                  </a:lnTo>
                  <a:lnTo>
                    <a:pt x="130175" y="171450"/>
                  </a:lnTo>
                  <a:lnTo>
                    <a:pt x="133350" y="171450"/>
                  </a:lnTo>
                  <a:lnTo>
                    <a:pt x="133350" y="174625"/>
                  </a:lnTo>
                  <a:lnTo>
                    <a:pt x="130175" y="174625"/>
                  </a:lnTo>
                  <a:lnTo>
                    <a:pt x="128588" y="174625"/>
                  </a:lnTo>
                  <a:close/>
                  <a:moveTo>
                    <a:pt x="80962" y="158750"/>
                  </a:moveTo>
                  <a:lnTo>
                    <a:pt x="82550" y="158750"/>
                  </a:lnTo>
                  <a:lnTo>
                    <a:pt x="85725" y="158750"/>
                  </a:lnTo>
                  <a:lnTo>
                    <a:pt x="87312" y="160338"/>
                  </a:lnTo>
                  <a:lnTo>
                    <a:pt x="92075" y="163513"/>
                  </a:lnTo>
                  <a:lnTo>
                    <a:pt x="93662" y="163513"/>
                  </a:lnTo>
                  <a:lnTo>
                    <a:pt x="96837" y="163513"/>
                  </a:lnTo>
                  <a:lnTo>
                    <a:pt x="98425" y="163513"/>
                  </a:lnTo>
                  <a:lnTo>
                    <a:pt x="103187" y="163513"/>
                  </a:lnTo>
                  <a:lnTo>
                    <a:pt x="107950" y="165100"/>
                  </a:lnTo>
                  <a:lnTo>
                    <a:pt x="112712" y="165100"/>
                  </a:lnTo>
                  <a:lnTo>
                    <a:pt x="114300" y="165100"/>
                  </a:lnTo>
                  <a:lnTo>
                    <a:pt x="117475" y="165100"/>
                  </a:lnTo>
                  <a:lnTo>
                    <a:pt x="119062" y="165100"/>
                  </a:lnTo>
                  <a:lnTo>
                    <a:pt x="122237" y="168276"/>
                  </a:lnTo>
                  <a:lnTo>
                    <a:pt x="123825" y="168276"/>
                  </a:lnTo>
                  <a:lnTo>
                    <a:pt x="123825" y="169863"/>
                  </a:lnTo>
                  <a:lnTo>
                    <a:pt x="122237" y="169863"/>
                  </a:lnTo>
                  <a:lnTo>
                    <a:pt x="119062" y="169863"/>
                  </a:lnTo>
                  <a:lnTo>
                    <a:pt x="119062" y="171451"/>
                  </a:lnTo>
                  <a:lnTo>
                    <a:pt x="117475" y="171451"/>
                  </a:lnTo>
                  <a:lnTo>
                    <a:pt x="119062" y="174626"/>
                  </a:lnTo>
                  <a:lnTo>
                    <a:pt x="122237" y="174626"/>
                  </a:lnTo>
                  <a:lnTo>
                    <a:pt x="117475" y="176213"/>
                  </a:lnTo>
                  <a:lnTo>
                    <a:pt x="114300" y="176213"/>
                  </a:lnTo>
                  <a:lnTo>
                    <a:pt x="114300" y="179388"/>
                  </a:lnTo>
                  <a:lnTo>
                    <a:pt x="112712" y="179388"/>
                  </a:lnTo>
                  <a:lnTo>
                    <a:pt x="112712" y="176213"/>
                  </a:lnTo>
                  <a:lnTo>
                    <a:pt x="109537" y="176213"/>
                  </a:lnTo>
                  <a:lnTo>
                    <a:pt x="107950" y="176213"/>
                  </a:lnTo>
                  <a:lnTo>
                    <a:pt x="103187" y="176213"/>
                  </a:lnTo>
                  <a:lnTo>
                    <a:pt x="101600" y="174626"/>
                  </a:lnTo>
                  <a:lnTo>
                    <a:pt x="98425" y="174626"/>
                  </a:lnTo>
                  <a:lnTo>
                    <a:pt x="98425" y="171451"/>
                  </a:lnTo>
                  <a:lnTo>
                    <a:pt x="101600" y="171451"/>
                  </a:lnTo>
                  <a:lnTo>
                    <a:pt x="98425" y="169863"/>
                  </a:lnTo>
                  <a:lnTo>
                    <a:pt x="96837" y="168276"/>
                  </a:lnTo>
                  <a:lnTo>
                    <a:pt x="92075" y="165100"/>
                  </a:lnTo>
                  <a:lnTo>
                    <a:pt x="87312" y="163513"/>
                  </a:lnTo>
                  <a:lnTo>
                    <a:pt x="82550" y="160338"/>
                  </a:lnTo>
                  <a:lnTo>
                    <a:pt x="80962" y="160338"/>
                  </a:lnTo>
                  <a:close/>
                  <a:moveTo>
                    <a:pt x="517525" y="155575"/>
                  </a:moveTo>
                  <a:lnTo>
                    <a:pt x="519112" y="155575"/>
                  </a:lnTo>
                  <a:lnTo>
                    <a:pt x="519112" y="158750"/>
                  </a:lnTo>
                  <a:lnTo>
                    <a:pt x="517525" y="160338"/>
                  </a:lnTo>
                  <a:lnTo>
                    <a:pt x="512762" y="165100"/>
                  </a:lnTo>
                  <a:lnTo>
                    <a:pt x="511175" y="168275"/>
                  </a:lnTo>
                  <a:lnTo>
                    <a:pt x="508000" y="169863"/>
                  </a:lnTo>
                  <a:lnTo>
                    <a:pt x="503237" y="174625"/>
                  </a:lnTo>
                  <a:lnTo>
                    <a:pt x="503237" y="171450"/>
                  </a:lnTo>
                  <a:lnTo>
                    <a:pt x="506412" y="171450"/>
                  </a:lnTo>
                  <a:lnTo>
                    <a:pt x="506412" y="169863"/>
                  </a:lnTo>
                  <a:lnTo>
                    <a:pt x="508000" y="168275"/>
                  </a:lnTo>
                  <a:lnTo>
                    <a:pt x="508000" y="165100"/>
                  </a:lnTo>
                  <a:lnTo>
                    <a:pt x="511175" y="163513"/>
                  </a:lnTo>
                  <a:lnTo>
                    <a:pt x="512762" y="163513"/>
                  </a:lnTo>
                  <a:lnTo>
                    <a:pt x="512762" y="160338"/>
                  </a:lnTo>
                  <a:lnTo>
                    <a:pt x="512762" y="158750"/>
                  </a:lnTo>
                  <a:lnTo>
                    <a:pt x="514350" y="158750"/>
                  </a:lnTo>
                  <a:close/>
                  <a:moveTo>
                    <a:pt x="74612" y="155575"/>
                  </a:moveTo>
                  <a:lnTo>
                    <a:pt x="76200" y="155575"/>
                  </a:lnTo>
                  <a:lnTo>
                    <a:pt x="77787" y="155575"/>
                  </a:lnTo>
                  <a:lnTo>
                    <a:pt x="77787" y="158750"/>
                  </a:lnTo>
                  <a:lnTo>
                    <a:pt x="76200" y="158750"/>
                  </a:lnTo>
                  <a:lnTo>
                    <a:pt x="74612" y="158750"/>
                  </a:lnTo>
                  <a:close/>
                  <a:moveTo>
                    <a:pt x="508000" y="147638"/>
                  </a:moveTo>
                  <a:lnTo>
                    <a:pt x="508000" y="149226"/>
                  </a:lnTo>
                  <a:lnTo>
                    <a:pt x="506412" y="149226"/>
                  </a:lnTo>
                  <a:close/>
                  <a:moveTo>
                    <a:pt x="511175" y="139700"/>
                  </a:moveTo>
                  <a:lnTo>
                    <a:pt x="512762" y="142875"/>
                  </a:lnTo>
                  <a:lnTo>
                    <a:pt x="514350" y="142875"/>
                  </a:lnTo>
                  <a:lnTo>
                    <a:pt x="517525" y="144463"/>
                  </a:lnTo>
                  <a:lnTo>
                    <a:pt x="514350" y="144463"/>
                  </a:lnTo>
                  <a:lnTo>
                    <a:pt x="512762" y="144463"/>
                  </a:lnTo>
                  <a:lnTo>
                    <a:pt x="512762" y="147638"/>
                  </a:lnTo>
                  <a:lnTo>
                    <a:pt x="511175" y="147638"/>
                  </a:lnTo>
                  <a:lnTo>
                    <a:pt x="508000" y="147638"/>
                  </a:lnTo>
                  <a:lnTo>
                    <a:pt x="508000" y="144463"/>
                  </a:lnTo>
                  <a:lnTo>
                    <a:pt x="508000" y="142875"/>
                  </a:lnTo>
                  <a:lnTo>
                    <a:pt x="511175" y="142875"/>
                  </a:lnTo>
                  <a:close/>
                  <a:moveTo>
                    <a:pt x="481012" y="136525"/>
                  </a:moveTo>
                  <a:lnTo>
                    <a:pt x="481012" y="138113"/>
                  </a:lnTo>
                  <a:lnTo>
                    <a:pt x="479425" y="138113"/>
                  </a:lnTo>
                  <a:close/>
                  <a:moveTo>
                    <a:pt x="487363" y="120650"/>
                  </a:moveTo>
                  <a:lnTo>
                    <a:pt x="490538" y="120650"/>
                  </a:lnTo>
                  <a:lnTo>
                    <a:pt x="490538" y="122238"/>
                  </a:lnTo>
                  <a:lnTo>
                    <a:pt x="487363" y="122238"/>
                  </a:lnTo>
                  <a:close/>
                  <a:moveTo>
                    <a:pt x="447675" y="100013"/>
                  </a:moveTo>
                  <a:lnTo>
                    <a:pt x="449262" y="100013"/>
                  </a:lnTo>
                  <a:lnTo>
                    <a:pt x="447675" y="101600"/>
                  </a:lnTo>
                  <a:close/>
                  <a:moveTo>
                    <a:pt x="455612" y="90488"/>
                  </a:moveTo>
                  <a:lnTo>
                    <a:pt x="454025" y="93663"/>
                  </a:lnTo>
                  <a:lnTo>
                    <a:pt x="454025" y="95250"/>
                  </a:lnTo>
                  <a:lnTo>
                    <a:pt x="450850" y="96838"/>
                  </a:lnTo>
                  <a:lnTo>
                    <a:pt x="449262" y="100013"/>
                  </a:lnTo>
                  <a:lnTo>
                    <a:pt x="449262" y="96838"/>
                  </a:lnTo>
                  <a:lnTo>
                    <a:pt x="450850" y="95250"/>
                  </a:lnTo>
                  <a:lnTo>
                    <a:pt x="450850" y="93663"/>
                  </a:lnTo>
                  <a:close/>
                  <a:moveTo>
                    <a:pt x="523875" y="84138"/>
                  </a:moveTo>
                  <a:lnTo>
                    <a:pt x="527050" y="84138"/>
                  </a:lnTo>
                  <a:lnTo>
                    <a:pt x="528637" y="84138"/>
                  </a:lnTo>
                  <a:lnTo>
                    <a:pt x="530225" y="84138"/>
                  </a:lnTo>
                  <a:lnTo>
                    <a:pt x="530225" y="85726"/>
                  </a:lnTo>
                  <a:lnTo>
                    <a:pt x="533400" y="88901"/>
                  </a:lnTo>
                  <a:lnTo>
                    <a:pt x="533400" y="90489"/>
                  </a:lnTo>
                  <a:lnTo>
                    <a:pt x="533400" y="93664"/>
                  </a:lnTo>
                  <a:lnTo>
                    <a:pt x="533400" y="95251"/>
                  </a:lnTo>
                  <a:lnTo>
                    <a:pt x="530225" y="95251"/>
                  </a:lnTo>
                  <a:lnTo>
                    <a:pt x="528637" y="95251"/>
                  </a:lnTo>
                  <a:lnTo>
                    <a:pt x="527050" y="93664"/>
                  </a:lnTo>
                  <a:lnTo>
                    <a:pt x="523875" y="93664"/>
                  </a:lnTo>
                  <a:lnTo>
                    <a:pt x="523875" y="90489"/>
                  </a:lnTo>
                  <a:lnTo>
                    <a:pt x="523875" y="88901"/>
                  </a:lnTo>
                  <a:lnTo>
                    <a:pt x="522287" y="88901"/>
                  </a:lnTo>
                  <a:lnTo>
                    <a:pt x="522287" y="85726"/>
                  </a:lnTo>
                  <a:lnTo>
                    <a:pt x="523875" y="85726"/>
                  </a:lnTo>
                  <a:close/>
                  <a:moveTo>
                    <a:pt x="463550" y="84137"/>
                  </a:moveTo>
                  <a:lnTo>
                    <a:pt x="463550" y="85725"/>
                  </a:lnTo>
                  <a:lnTo>
                    <a:pt x="460375" y="88900"/>
                  </a:lnTo>
                  <a:lnTo>
                    <a:pt x="458787" y="88900"/>
                  </a:lnTo>
                  <a:lnTo>
                    <a:pt x="455612" y="90488"/>
                  </a:lnTo>
                  <a:lnTo>
                    <a:pt x="460375" y="85725"/>
                  </a:lnTo>
                  <a:close/>
                  <a:moveTo>
                    <a:pt x="122237" y="80962"/>
                  </a:moveTo>
                  <a:lnTo>
                    <a:pt x="123825" y="84137"/>
                  </a:lnTo>
                  <a:lnTo>
                    <a:pt x="125412" y="84137"/>
                  </a:lnTo>
                  <a:lnTo>
                    <a:pt x="128587" y="84137"/>
                  </a:lnTo>
                  <a:lnTo>
                    <a:pt x="133350" y="85725"/>
                  </a:lnTo>
                  <a:lnTo>
                    <a:pt x="134937" y="88900"/>
                  </a:lnTo>
                  <a:lnTo>
                    <a:pt x="134937" y="90488"/>
                  </a:lnTo>
                  <a:lnTo>
                    <a:pt x="141287" y="93663"/>
                  </a:lnTo>
                  <a:lnTo>
                    <a:pt x="136525" y="93663"/>
                  </a:lnTo>
                  <a:lnTo>
                    <a:pt x="134937" y="93663"/>
                  </a:lnTo>
                  <a:lnTo>
                    <a:pt x="133350" y="93663"/>
                  </a:lnTo>
                  <a:lnTo>
                    <a:pt x="130175" y="93663"/>
                  </a:lnTo>
                  <a:lnTo>
                    <a:pt x="123825" y="88900"/>
                  </a:lnTo>
                  <a:lnTo>
                    <a:pt x="123825" y="85725"/>
                  </a:lnTo>
                  <a:lnTo>
                    <a:pt x="122237" y="84137"/>
                  </a:lnTo>
                  <a:lnTo>
                    <a:pt x="119062" y="84137"/>
                  </a:lnTo>
                  <a:close/>
                  <a:moveTo>
                    <a:pt x="230187" y="52388"/>
                  </a:moveTo>
                  <a:lnTo>
                    <a:pt x="231775" y="52388"/>
                  </a:lnTo>
                  <a:lnTo>
                    <a:pt x="231775" y="53976"/>
                  </a:lnTo>
                  <a:lnTo>
                    <a:pt x="230187" y="53976"/>
                  </a:lnTo>
                  <a:close/>
                  <a:moveTo>
                    <a:pt x="230187" y="49213"/>
                  </a:moveTo>
                  <a:lnTo>
                    <a:pt x="231775" y="49213"/>
                  </a:lnTo>
                  <a:lnTo>
                    <a:pt x="230187" y="52388"/>
                  </a:lnTo>
                  <a:close/>
                  <a:moveTo>
                    <a:pt x="192087" y="46038"/>
                  </a:moveTo>
                  <a:lnTo>
                    <a:pt x="193674" y="46038"/>
                  </a:lnTo>
                  <a:lnTo>
                    <a:pt x="196850" y="47625"/>
                  </a:lnTo>
                  <a:lnTo>
                    <a:pt x="198437" y="47625"/>
                  </a:lnTo>
                  <a:lnTo>
                    <a:pt x="198437" y="49213"/>
                  </a:lnTo>
                  <a:lnTo>
                    <a:pt x="196850" y="49213"/>
                  </a:lnTo>
                  <a:lnTo>
                    <a:pt x="193674" y="49213"/>
                  </a:lnTo>
                  <a:lnTo>
                    <a:pt x="192087" y="49213"/>
                  </a:lnTo>
                  <a:lnTo>
                    <a:pt x="192087" y="47625"/>
                  </a:lnTo>
                  <a:close/>
                  <a:moveTo>
                    <a:pt x="203200" y="42863"/>
                  </a:moveTo>
                  <a:lnTo>
                    <a:pt x="204788" y="42863"/>
                  </a:lnTo>
                  <a:lnTo>
                    <a:pt x="207963" y="42863"/>
                  </a:lnTo>
                  <a:lnTo>
                    <a:pt x="209550" y="42863"/>
                  </a:lnTo>
                  <a:lnTo>
                    <a:pt x="209550" y="46038"/>
                  </a:lnTo>
                  <a:lnTo>
                    <a:pt x="211138" y="49213"/>
                  </a:lnTo>
                  <a:lnTo>
                    <a:pt x="211138" y="52388"/>
                  </a:lnTo>
                  <a:lnTo>
                    <a:pt x="211138" y="53976"/>
                  </a:lnTo>
                  <a:lnTo>
                    <a:pt x="209550" y="53976"/>
                  </a:lnTo>
                  <a:lnTo>
                    <a:pt x="207963" y="52388"/>
                  </a:lnTo>
                  <a:lnTo>
                    <a:pt x="204788" y="49213"/>
                  </a:lnTo>
                  <a:lnTo>
                    <a:pt x="203200" y="49213"/>
                  </a:lnTo>
                  <a:lnTo>
                    <a:pt x="203200" y="47625"/>
                  </a:lnTo>
                  <a:lnTo>
                    <a:pt x="203200" y="46038"/>
                  </a:lnTo>
                  <a:close/>
                  <a:moveTo>
                    <a:pt x="220662" y="31750"/>
                  </a:moveTo>
                  <a:lnTo>
                    <a:pt x="223837" y="31750"/>
                  </a:lnTo>
                  <a:lnTo>
                    <a:pt x="225424" y="31750"/>
                  </a:lnTo>
                  <a:lnTo>
                    <a:pt x="225424" y="33337"/>
                  </a:lnTo>
                  <a:lnTo>
                    <a:pt x="227012" y="36512"/>
                  </a:lnTo>
                  <a:lnTo>
                    <a:pt x="230187" y="38100"/>
                  </a:lnTo>
                  <a:lnTo>
                    <a:pt x="227012" y="41275"/>
                  </a:lnTo>
                  <a:lnTo>
                    <a:pt x="225424" y="41275"/>
                  </a:lnTo>
                  <a:lnTo>
                    <a:pt x="223837" y="42863"/>
                  </a:lnTo>
                  <a:lnTo>
                    <a:pt x="223837" y="41275"/>
                  </a:lnTo>
                  <a:lnTo>
                    <a:pt x="220662" y="41275"/>
                  </a:lnTo>
                  <a:lnTo>
                    <a:pt x="220662" y="38100"/>
                  </a:lnTo>
                  <a:lnTo>
                    <a:pt x="220662" y="36512"/>
                  </a:lnTo>
                  <a:close/>
                  <a:moveTo>
                    <a:pt x="255587" y="19050"/>
                  </a:moveTo>
                  <a:lnTo>
                    <a:pt x="257175" y="19050"/>
                  </a:lnTo>
                  <a:lnTo>
                    <a:pt x="257175" y="20637"/>
                  </a:lnTo>
                  <a:lnTo>
                    <a:pt x="258762" y="22225"/>
                  </a:lnTo>
                  <a:lnTo>
                    <a:pt x="261937" y="25400"/>
                  </a:lnTo>
                  <a:lnTo>
                    <a:pt x="263525" y="30162"/>
                  </a:lnTo>
                  <a:lnTo>
                    <a:pt x="261937" y="26987"/>
                  </a:lnTo>
                  <a:lnTo>
                    <a:pt x="258762" y="25400"/>
                  </a:lnTo>
                  <a:lnTo>
                    <a:pt x="257175" y="22225"/>
                  </a:lnTo>
                  <a:lnTo>
                    <a:pt x="257175" y="20638"/>
                  </a:lnTo>
                  <a:lnTo>
                    <a:pt x="255587" y="20638"/>
                  </a:lnTo>
                  <a:close/>
                  <a:moveTo>
                    <a:pt x="247650" y="9525"/>
                  </a:moveTo>
                  <a:lnTo>
                    <a:pt x="250825" y="9525"/>
                  </a:lnTo>
                  <a:lnTo>
                    <a:pt x="250825" y="11113"/>
                  </a:lnTo>
                  <a:lnTo>
                    <a:pt x="247650" y="11113"/>
                  </a:lnTo>
                  <a:close/>
                  <a:moveTo>
                    <a:pt x="273050" y="9525"/>
                  </a:moveTo>
                  <a:lnTo>
                    <a:pt x="274637" y="9525"/>
                  </a:lnTo>
                  <a:lnTo>
                    <a:pt x="274637" y="11112"/>
                  </a:lnTo>
                  <a:lnTo>
                    <a:pt x="274637" y="14287"/>
                  </a:lnTo>
                  <a:lnTo>
                    <a:pt x="277812" y="14287"/>
                  </a:lnTo>
                  <a:lnTo>
                    <a:pt x="279400" y="15875"/>
                  </a:lnTo>
                  <a:lnTo>
                    <a:pt x="279400" y="19050"/>
                  </a:lnTo>
                  <a:lnTo>
                    <a:pt x="279400" y="20637"/>
                  </a:lnTo>
                  <a:lnTo>
                    <a:pt x="282575" y="22225"/>
                  </a:lnTo>
                  <a:lnTo>
                    <a:pt x="284162" y="26987"/>
                  </a:lnTo>
                  <a:lnTo>
                    <a:pt x="282575" y="26987"/>
                  </a:lnTo>
                  <a:lnTo>
                    <a:pt x="282575" y="25400"/>
                  </a:lnTo>
                  <a:lnTo>
                    <a:pt x="279400" y="22225"/>
                  </a:lnTo>
                  <a:lnTo>
                    <a:pt x="274637" y="15875"/>
                  </a:lnTo>
                  <a:close/>
                  <a:moveTo>
                    <a:pt x="246062" y="6350"/>
                  </a:moveTo>
                  <a:lnTo>
                    <a:pt x="247650" y="9525"/>
                  </a:lnTo>
                  <a:lnTo>
                    <a:pt x="246062" y="9525"/>
                  </a:lnTo>
                  <a:close/>
                  <a:moveTo>
                    <a:pt x="271462" y="6350"/>
                  </a:moveTo>
                  <a:lnTo>
                    <a:pt x="273050" y="6350"/>
                  </a:lnTo>
                  <a:lnTo>
                    <a:pt x="273050" y="9525"/>
                  </a:lnTo>
                  <a:lnTo>
                    <a:pt x="271462" y="9525"/>
                  </a:lnTo>
                  <a:close/>
                  <a:moveTo>
                    <a:pt x="242887" y="4763"/>
                  </a:moveTo>
                  <a:lnTo>
                    <a:pt x="246062" y="4763"/>
                  </a:lnTo>
                  <a:lnTo>
                    <a:pt x="246062" y="6350"/>
                  </a:lnTo>
                  <a:lnTo>
                    <a:pt x="242887" y="6350"/>
                  </a:lnTo>
                  <a:close/>
                  <a:moveTo>
                    <a:pt x="220662" y="0"/>
                  </a:moveTo>
                  <a:lnTo>
                    <a:pt x="223837" y="0"/>
                  </a:lnTo>
                  <a:lnTo>
                    <a:pt x="225425" y="3175"/>
                  </a:lnTo>
                  <a:lnTo>
                    <a:pt x="225425" y="4762"/>
                  </a:lnTo>
                  <a:lnTo>
                    <a:pt x="227012" y="6350"/>
                  </a:lnTo>
                  <a:lnTo>
                    <a:pt x="230187" y="9525"/>
                  </a:lnTo>
                  <a:lnTo>
                    <a:pt x="231775" y="15875"/>
                  </a:lnTo>
                  <a:lnTo>
                    <a:pt x="236537" y="20637"/>
                  </a:lnTo>
                  <a:lnTo>
                    <a:pt x="242887" y="31750"/>
                  </a:lnTo>
                  <a:lnTo>
                    <a:pt x="242887" y="33337"/>
                  </a:lnTo>
                  <a:lnTo>
                    <a:pt x="246062" y="33337"/>
                  </a:lnTo>
                  <a:lnTo>
                    <a:pt x="246062" y="36512"/>
                  </a:lnTo>
                  <a:lnTo>
                    <a:pt x="250825" y="36512"/>
                  </a:lnTo>
                  <a:lnTo>
                    <a:pt x="250825" y="38100"/>
                  </a:lnTo>
                  <a:lnTo>
                    <a:pt x="252412" y="41275"/>
                  </a:lnTo>
                  <a:lnTo>
                    <a:pt x="255587" y="42862"/>
                  </a:lnTo>
                  <a:lnTo>
                    <a:pt x="257175" y="42862"/>
                  </a:lnTo>
                  <a:lnTo>
                    <a:pt x="258762" y="46037"/>
                  </a:lnTo>
                  <a:lnTo>
                    <a:pt x="261937" y="46037"/>
                  </a:lnTo>
                  <a:lnTo>
                    <a:pt x="263525" y="46037"/>
                  </a:lnTo>
                  <a:lnTo>
                    <a:pt x="266700" y="47625"/>
                  </a:lnTo>
                  <a:lnTo>
                    <a:pt x="268287" y="47625"/>
                  </a:lnTo>
                  <a:lnTo>
                    <a:pt x="271462" y="46037"/>
                  </a:lnTo>
                  <a:lnTo>
                    <a:pt x="273050" y="46037"/>
                  </a:lnTo>
                  <a:lnTo>
                    <a:pt x="273050" y="42862"/>
                  </a:lnTo>
                  <a:lnTo>
                    <a:pt x="273050" y="41275"/>
                  </a:lnTo>
                  <a:lnTo>
                    <a:pt x="271462" y="38100"/>
                  </a:lnTo>
                  <a:lnTo>
                    <a:pt x="268287" y="36512"/>
                  </a:lnTo>
                  <a:lnTo>
                    <a:pt x="266700" y="31750"/>
                  </a:lnTo>
                  <a:lnTo>
                    <a:pt x="268287" y="33337"/>
                  </a:lnTo>
                  <a:lnTo>
                    <a:pt x="271462" y="36512"/>
                  </a:lnTo>
                  <a:lnTo>
                    <a:pt x="273050" y="38100"/>
                  </a:lnTo>
                  <a:lnTo>
                    <a:pt x="274637" y="41275"/>
                  </a:lnTo>
                  <a:lnTo>
                    <a:pt x="274637" y="38100"/>
                  </a:lnTo>
                  <a:lnTo>
                    <a:pt x="277812" y="38100"/>
                  </a:lnTo>
                  <a:lnTo>
                    <a:pt x="279400" y="38100"/>
                  </a:lnTo>
                  <a:lnTo>
                    <a:pt x="282575" y="38100"/>
                  </a:lnTo>
                  <a:lnTo>
                    <a:pt x="284162" y="36512"/>
                  </a:lnTo>
                  <a:lnTo>
                    <a:pt x="285750" y="36512"/>
                  </a:lnTo>
                  <a:lnTo>
                    <a:pt x="285750" y="33337"/>
                  </a:lnTo>
                  <a:lnTo>
                    <a:pt x="285750" y="31750"/>
                  </a:lnTo>
                  <a:lnTo>
                    <a:pt x="284162" y="30162"/>
                  </a:lnTo>
                  <a:lnTo>
                    <a:pt x="284162" y="26987"/>
                  </a:lnTo>
                  <a:lnTo>
                    <a:pt x="285750" y="30162"/>
                  </a:lnTo>
                  <a:lnTo>
                    <a:pt x="288925" y="30162"/>
                  </a:lnTo>
                  <a:lnTo>
                    <a:pt x="290512" y="30162"/>
                  </a:lnTo>
                  <a:lnTo>
                    <a:pt x="298450" y="25400"/>
                  </a:lnTo>
                  <a:lnTo>
                    <a:pt x="304800" y="20637"/>
                  </a:lnTo>
                  <a:lnTo>
                    <a:pt x="306387" y="20637"/>
                  </a:lnTo>
                  <a:lnTo>
                    <a:pt x="309562" y="20637"/>
                  </a:lnTo>
                  <a:lnTo>
                    <a:pt x="311150" y="20637"/>
                  </a:lnTo>
                  <a:lnTo>
                    <a:pt x="314325" y="19050"/>
                  </a:lnTo>
                  <a:lnTo>
                    <a:pt x="315912" y="19050"/>
                  </a:lnTo>
                  <a:lnTo>
                    <a:pt x="317500" y="19050"/>
                  </a:lnTo>
                  <a:lnTo>
                    <a:pt x="320675" y="19050"/>
                  </a:lnTo>
                  <a:lnTo>
                    <a:pt x="322262" y="15875"/>
                  </a:lnTo>
                  <a:lnTo>
                    <a:pt x="325437" y="15875"/>
                  </a:lnTo>
                  <a:lnTo>
                    <a:pt x="327025" y="15875"/>
                  </a:lnTo>
                  <a:lnTo>
                    <a:pt x="330200" y="15875"/>
                  </a:lnTo>
                  <a:lnTo>
                    <a:pt x="331787" y="15875"/>
                  </a:lnTo>
                  <a:lnTo>
                    <a:pt x="333375" y="15875"/>
                  </a:lnTo>
                  <a:lnTo>
                    <a:pt x="336550" y="19050"/>
                  </a:lnTo>
                  <a:lnTo>
                    <a:pt x="338137" y="20637"/>
                  </a:lnTo>
                  <a:lnTo>
                    <a:pt x="341312" y="20637"/>
                  </a:lnTo>
                  <a:lnTo>
                    <a:pt x="342900" y="22225"/>
                  </a:lnTo>
                  <a:lnTo>
                    <a:pt x="346075" y="25400"/>
                  </a:lnTo>
                  <a:lnTo>
                    <a:pt x="347662" y="26987"/>
                  </a:lnTo>
                  <a:lnTo>
                    <a:pt x="349250" y="30162"/>
                  </a:lnTo>
                  <a:lnTo>
                    <a:pt x="349250" y="31750"/>
                  </a:lnTo>
                  <a:lnTo>
                    <a:pt x="352425" y="36512"/>
                  </a:lnTo>
                  <a:lnTo>
                    <a:pt x="352425" y="38100"/>
                  </a:lnTo>
                  <a:lnTo>
                    <a:pt x="352425" y="41275"/>
                  </a:lnTo>
                  <a:lnTo>
                    <a:pt x="354012" y="41275"/>
                  </a:lnTo>
                  <a:lnTo>
                    <a:pt x="357187" y="42862"/>
                  </a:lnTo>
                  <a:lnTo>
                    <a:pt x="361950" y="46037"/>
                  </a:lnTo>
                  <a:lnTo>
                    <a:pt x="363537" y="47625"/>
                  </a:lnTo>
                  <a:lnTo>
                    <a:pt x="365125" y="47625"/>
                  </a:lnTo>
                  <a:lnTo>
                    <a:pt x="368300" y="47625"/>
                  </a:lnTo>
                  <a:lnTo>
                    <a:pt x="369887" y="46037"/>
                  </a:lnTo>
                  <a:lnTo>
                    <a:pt x="373062" y="46037"/>
                  </a:lnTo>
                  <a:lnTo>
                    <a:pt x="373062" y="47625"/>
                  </a:lnTo>
                  <a:lnTo>
                    <a:pt x="374650" y="49212"/>
                  </a:lnTo>
                  <a:lnTo>
                    <a:pt x="376237" y="49212"/>
                  </a:lnTo>
                  <a:lnTo>
                    <a:pt x="379412" y="49212"/>
                  </a:lnTo>
                  <a:lnTo>
                    <a:pt x="379412" y="47625"/>
                  </a:lnTo>
                  <a:lnTo>
                    <a:pt x="381000" y="47625"/>
                  </a:lnTo>
                  <a:lnTo>
                    <a:pt x="385762" y="47625"/>
                  </a:lnTo>
                  <a:lnTo>
                    <a:pt x="392112" y="47625"/>
                  </a:lnTo>
                  <a:lnTo>
                    <a:pt x="395287" y="49212"/>
                  </a:lnTo>
                  <a:lnTo>
                    <a:pt x="396875" y="49212"/>
                  </a:lnTo>
                  <a:lnTo>
                    <a:pt x="400050" y="49212"/>
                  </a:lnTo>
                  <a:lnTo>
                    <a:pt x="401637" y="49212"/>
                  </a:lnTo>
                  <a:lnTo>
                    <a:pt x="401637" y="52387"/>
                  </a:lnTo>
                  <a:lnTo>
                    <a:pt x="406400" y="57150"/>
                  </a:lnTo>
                  <a:lnTo>
                    <a:pt x="406400" y="58737"/>
                  </a:lnTo>
                  <a:lnTo>
                    <a:pt x="407987" y="61912"/>
                  </a:lnTo>
                  <a:lnTo>
                    <a:pt x="411162" y="61912"/>
                  </a:lnTo>
                  <a:lnTo>
                    <a:pt x="412750" y="63500"/>
                  </a:lnTo>
                  <a:lnTo>
                    <a:pt x="415925" y="63500"/>
                  </a:lnTo>
                  <a:lnTo>
                    <a:pt x="417512" y="63500"/>
                  </a:lnTo>
                  <a:lnTo>
                    <a:pt x="422275" y="63500"/>
                  </a:lnTo>
                  <a:lnTo>
                    <a:pt x="423862" y="63500"/>
                  </a:lnTo>
                  <a:lnTo>
                    <a:pt x="427037" y="65087"/>
                  </a:lnTo>
                  <a:lnTo>
                    <a:pt x="428625" y="65087"/>
                  </a:lnTo>
                  <a:lnTo>
                    <a:pt x="428625" y="68262"/>
                  </a:lnTo>
                  <a:lnTo>
                    <a:pt x="431800" y="69850"/>
                  </a:lnTo>
                  <a:lnTo>
                    <a:pt x="431800" y="73025"/>
                  </a:lnTo>
                  <a:lnTo>
                    <a:pt x="428625" y="74612"/>
                  </a:lnTo>
                  <a:lnTo>
                    <a:pt x="428625" y="77787"/>
                  </a:lnTo>
                  <a:lnTo>
                    <a:pt x="428625" y="79375"/>
                  </a:lnTo>
                  <a:lnTo>
                    <a:pt x="431800" y="80962"/>
                  </a:lnTo>
                  <a:lnTo>
                    <a:pt x="431800" y="84137"/>
                  </a:lnTo>
                  <a:lnTo>
                    <a:pt x="433387" y="85725"/>
                  </a:lnTo>
                  <a:lnTo>
                    <a:pt x="433387" y="88900"/>
                  </a:lnTo>
                  <a:lnTo>
                    <a:pt x="433387" y="90488"/>
                  </a:lnTo>
                  <a:lnTo>
                    <a:pt x="436562" y="93663"/>
                  </a:lnTo>
                  <a:lnTo>
                    <a:pt x="436562" y="95250"/>
                  </a:lnTo>
                  <a:lnTo>
                    <a:pt x="438150" y="96838"/>
                  </a:lnTo>
                  <a:lnTo>
                    <a:pt x="439737" y="100013"/>
                  </a:lnTo>
                  <a:lnTo>
                    <a:pt x="442912" y="100013"/>
                  </a:lnTo>
                  <a:lnTo>
                    <a:pt x="444500" y="101600"/>
                  </a:lnTo>
                  <a:lnTo>
                    <a:pt x="447675" y="101600"/>
                  </a:lnTo>
                  <a:lnTo>
                    <a:pt x="447675" y="104775"/>
                  </a:lnTo>
                  <a:lnTo>
                    <a:pt x="449262" y="104775"/>
                  </a:lnTo>
                  <a:lnTo>
                    <a:pt x="449262" y="106363"/>
                  </a:lnTo>
                  <a:lnTo>
                    <a:pt x="454025" y="107950"/>
                  </a:lnTo>
                  <a:lnTo>
                    <a:pt x="455612" y="111125"/>
                  </a:lnTo>
                  <a:lnTo>
                    <a:pt x="455612" y="112713"/>
                  </a:lnTo>
                  <a:lnTo>
                    <a:pt x="455612" y="115888"/>
                  </a:lnTo>
                  <a:lnTo>
                    <a:pt x="458787" y="117475"/>
                  </a:lnTo>
                  <a:lnTo>
                    <a:pt x="458787" y="120650"/>
                  </a:lnTo>
                  <a:lnTo>
                    <a:pt x="463550" y="122238"/>
                  </a:lnTo>
                  <a:lnTo>
                    <a:pt x="465137" y="123825"/>
                  </a:lnTo>
                  <a:lnTo>
                    <a:pt x="466725" y="123825"/>
                  </a:lnTo>
                  <a:lnTo>
                    <a:pt x="466725" y="127000"/>
                  </a:lnTo>
                  <a:lnTo>
                    <a:pt x="466725" y="128588"/>
                  </a:lnTo>
                  <a:lnTo>
                    <a:pt x="469900" y="131763"/>
                  </a:lnTo>
                  <a:lnTo>
                    <a:pt x="469900" y="133350"/>
                  </a:lnTo>
                  <a:lnTo>
                    <a:pt x="471487" y="136525"/>
                  </a:lnTo>
                  <a:lnTo>
                    <a:pt x="474662" y="136525"/>
                  </a:lnTo>
                  <a:lnTo>
                    <a:pt x="476250" y="136525"/>
                  </a:lnTo>
                  <a:lnTo>
                    <a:pt x="476250" y="138113"/>
                  </a:lnTo>
                  <a:lnTo>
                    <a:pt x="479425" y="138113"/>
                  </a:lnTo>
                  <a:lnTo>
                    <a:pt x="481012" y="139700"/>
                  </a:lnTo>
                  <a:lnTo>
                    <a:pt x="482600" y="139700"/>
                  </a:lnTo>
                  <a:lnTo>
                    <a:pt x="482600" y="142875"/>
                  </a:lnTo>
                  <a:lnTo>
                    <a:pt x="482600" y="144463"/>
                  </a:lnTo>
                  <a:lnTo>
                    <a:pt x="482600" y="147638"/>
                  </a:lnTo>
                  <a:lnTo>
                    <a:pt x="482600" y="149225"/>
                  </a:lnTo>
                  <a:lnTo>
                    <a:pt x="485775" y="147638"/>
                  </a:lnTo>
                  <a:lnTo>
                    <a:pt x="487362" y="147638"/>
                  </a:lnTo>
                  <a:lnTo>
                    <a:pt x="490537" y="144463"/>
                  </a:lnTo>
                  <a:lnTo>
                    <a:pt x="492125" y="144463"/>
                  </a:lnTo>
                  <a:lnTo>
                    <a:pt x="490537" y="147638"/>
                  </a:lnTo>
                  <a:lnTo>
                    <a:pt x="487362" y="149225"/>
                  </a:lnTo>
                  <a:lnTo>
                    <a:pt x="485775" y="149225"/>
                  </a:lnTo>
                  <a:lnTo>
                    <a:pt x="487362" y="152400"/>
                  </a:lnTo>
                  <a:lnTo>
                    <a:pt x="485775" y="153988"/>
                  </a:lnTo>
                  <a:lnTo>
                    <a:pt x="482600" y="155575"/>
                  </a:lnTo>
                  <a:lnTo>
                    <a:pt x="485775" y="158750"/>
                  </a:lnTo>
                  <a:lnTo>
                    <a:pt x="487362" y="158750"/>
                  </a:lnTo>
                  <a:lnTo>
                    <a:pt x="490537" y="155575"/>
                  </a:lnTo>
                  <a:lnTo>
                    <a:pt x="492125" y="155575"/>
                  </a:lnTo>
                  <a:lnTo>
                    <a:pt x="495300" y="155575"/>
                  </a:lnTo>
                  <a:lnTo>
                    <a:pt x="492125" y="158750"/>
                  </a:lnTo>
                  <a:lnTo>
                    <a:pt x="490537" y="158750"/>
                  </a:lnTo>
                  <a:lnTo>
                    <a:pt x="490537" y="160338"/>
                  </a:lnTo>
                  <a:lnTo>
                    <a:pt x="487362" y="160338"/>
                  </a:lnTo>
                  <a:lnTo>
                    <a:pt x="487362" y="163513"/>
                  </a:lnTo>
                  <a:lnTo>
                    <a:pt x="485775" y="165100"/>
                  </a:lnTo>
                  <a:lnTo>
                    <a:pt x="485775" y="168275"/>
                  </a:lnTo>
                  <a:lnTo>
                    <a:pt x="485775" y="169863"/>
                  </a:lnTo>
                  <a:lnTo>
                    <a:pt x="487362" y="171450"/>
                  </a:lnTo>
                  <a:lnTo>
                    <a:pt x="487362" y="174625"/>
                  </a:lnTo>
                  <a:lnTo>
                    <a:pt x="487362" y="176213"/>
                  </a:lnTo>
                  <a:lnTo>
                    <a:pt x="487362" y="180975"/>
                  </a:lnTo>
                  <a:lnTo>
                    <a:pt x="487362" y="184150"/>
                  </a:lnTo>
                  <a:lnTo>
                    <a:pt x="487362" y="185738"/>
                  </a:lnTo>
                  <a:lnTo>
                    <a:pt x="490537" y="185738"/>
                  </a:lnTo>
                  <a:lnTo>
                    <a:pt x="490537" y="184150"/>
                  </a:lnTo>
                  <a:lnTo>
                    <a:pt x="492125" y="184150"/>
                  </a:lnTo>
                  <a:lnTo>
                    <a:pt x="495300" y="180975"/>
                  </a:lnTo>
                  <a:lnTo>
                    <a:pt x="496887" y="179388"/>
                  </a:lnTo>
                  <a:lnTo>
                    <a:pt x="498475" y="179388"/>
                  </a:lnTo>
                  <a:lnTo>
                    <a:pt x="498475" y="180975"/>
                  </a:lnTo>
                  <a:lnTo>
                    <a:pt x="496887" y="184150"/>
                  </a:lnTo>
                  <a:lnTo>
                    <a:pt x="496887" y="185738"/>
                  </a:lnTo>
                  <a:lnTo>
                    <a:pt x="496887" y="187325"/>
                  </a:lnTo>
                  <a:lnTo>
                    <a:pt x="498475" y="187325"/>
                  </a:lnTo>
                  <a:lnTo>
                    <a:pt x="501650" y="187325"/>
                  </a:lnTo>
                  <a:lnTo>
                    <a:pt x="503237" y="187325"/>
                  </a:lnTo>
                  <a:lnTo>
                    <a:pt x="503237" y="190500"/>
                  </a:lnTo>
                  <a:lnTo>
                    <a:pt x="503237" y="192088"/>
                  </a:lnTo>
                  <a:lnTo>
                    <a:pt x="501650" y="192088"/>
                  </a:lnTo>
                  <a:lnTo>
                    <a:pt x="501650" y="195263"/>
                  </a:lnTo>
                  <a:lnTo>
                    <a:pt x="501650" y="196850"/>
                  </a:lnTo>
                  <a:lnTo>
                    <a:pt x="503237" y="198438"/>
                  </a:lnTo>
                  <a:lnTo>
                    <a:pt x="503237" y="201613"/>
                  </a:lnTo>
                  <a:lnTo>
                    <a:pt x="506412" y="201613"/>
                  </a:lnTo>
                  <a:lnTo>
                    <a:pt x="508000" y="201613"/>
                  </a:lnTo>
                  <a:lnTo>
                    <a:pt x="511175" y="201613"/>
                  </a:lnTo>
                  <a:lnTo>
                    <a:pt x="511175" y="203200"/>
                  </a:lnTo>
                  <a:lnTo>
                    <a:pt x="508000" y="203200"/>
                  </a:lnTo>
                  <a:lnTo>
                    <a:pt x="506412" y="203200"/>
                  </a:lnTo>
                  <a:lnTo>
                    <a:pt x="503237" y="206375"/>
                  </a:lnTo>
                  <a:lnTo>
                    <a:pt x="503237" y="207963"/>
                  </a:lnTo>
                  <a:lnTo>
                    <a:pt x="503237" y="211138"/>
                  </a:lnTo>
                  <a:lnTo>
                    <a:pt x="503237" y="212725"/>
                  </a:lnTo>
                  <a:lnTo>
                    <a:pt x="503237" y="214313"/>
                  </a:lnTo>
                  <a:lnTo>
                    <a:pt x="503237" y="217488"/>
                  </a:lnTo>
                  <a:lnTo>
                    <a:pt x="503237" y="219075"/>
                  </a:lnTo>
                  <a:lnTo>
                    <a:pt x="506412" y="219075"/>
                  </a:lnTo>
                  <a:lnTo>
                    <a:pt x="506412" y="222250"/>
                  </a:lnTo>
                  <a:lnTo>
                    <a:pt x="506412" y="223838"/>
                  </a:lnTo>
                  <a:lnTo>
                    <a:pt x="506412" y="227013"/>
                  </a:lnTo>
                  <a:lnTo>
                    <a:pt x="506412" y="228600"/>
                  </a:lnTo>
                  <a:lnTo>
                    <a:pt x="503237" y="228600"/>
                  </a:lnTo>
                  <a:lnTo>
                    <a:pt x="506412" y="230188"/>
                  </a:lnTo>
                  <a:lnTo>
                    <a:pt x="506412" y="233363"/>
                  </a:lnTo>
                  <a:lnTo>
                    <a:pt x="506412" y="234950"/>
                  </a:lnTo>
                  <a:lnTo>
                    <a:pt x="503237" y="234950"/>
                  </a:lnTo>
                  <a:lnTo>
                    <a:pt x="503237" y="238125"/>
                  </a:lnTo>
                  <a:lnTo>
                    <a:pt x="503237" y="239713"/>
                  </a:lnTo>
                  <a:lnTo>
                    <a:pt x="503237" y="242888"/>
                  </a:lnTo>
                  <a:lnTo>
                    <a:pt x="506412" y="244475"/>
                  </a:lnTo>
                  <a:lnTo>
                    <a:pt x="506412" y="246063"/>
                  </a:lnTo>
                  <a:lnTo>
                    <a:pt x="508000" y="249238"/>
                  </a:lnTo>
                  <a:lnTo>
                    <a:pt x="508000" y="246063"/>
                  </a:lnTo>
                  <a:lnTo>
                    <a:pt x="511175" y="246063"/>
                  </a:lnTo>
                  <a:lnTo>
                    <a:pt x="511175" y="244475"/>
                  </a:lnTo>
                  <a:lnTo>
                    <a:pt x="512762" y="244475"/>
                  </a:lnTo>
                  <a:lnTo>
                    <a:pt x="514350" y="246063"/>
                  </a:lnTo>
                  <a:lnTo>
                    <a:pt x="514350" y="249238"/>
                  </a:lnTo>
                  <a:lnTo>
                    <a:pt x="514350" y="250825"/>
                  </a:lnTo>
                  <a:lnTo>
                    <a:pt x="517525" y="254000"/>
                  </a:lnTo>
                  <a:lnTo>
                    <a:pt x="517525" y="255588"/>
                  </a:lnTo>
                  <a:lnTo>
                    <a:pt x="517525" y="258763"/>
                  </a:lnTo>
                  <a:lnTo>
                    <a:pt x="517525" y="260350"/>
                  </a:lnTo>
                  <a:lnTo>
                    <a:pt x="519112" y="261938"/>
                  </a:lnTo>
                  <a:lnTo>
                    <a:pt x="519112" y="265113"/>
                  </a:lnTo>
                  <a:lnTo>
                    <a:pt x="517525" y="265113"/>
                  </a:lnTo>
                  <a:lnTo>
                    <a:pt x="517525" y="266700"/>
                  </a:lnTo>
                  <a:lnTo>
                    <a:pt x="517525" y="269875"/>
                  </a:lnTo>
                  <a:lnTo>
                    <a:pt x="517525" y="271463"/>
                  </a:lnTo>
                  <a:lnTo>
                    <a:pt x="517525" y="273050"/>
                  </a:lnTo>
                  <a:lnTo>
                    <a:pt x="517525" y="276225"/>
                  </a:lnTo>
                  <a:lnTo>
                    <a:pt x="514350" y="276225"/>
                  </a:lnTo>
                  <a:lnTo>
                    <a:pt x="512762" y="273050"/>
                  </a:lnTo>
                  <a:lnTo>
                    <a:pt x="512762" y="271463"/>
                  </a:lnTo>
                  <a:lnTo>
                    <a:pt x="511175" y="269875"/>
                  </a:lnTo>
                  <a:lnTo>
                    <a:pt x="511175" y="271463"/>
                  </a:lnTo>
                  <a:lnTo>
                    <a:pt x="511175" y="273050"/>
                  </a:lnTo>
                  <a:lnTo>
                    <a:pt x="512762" y="276225"/>
                  </a:lnTo>
                  <a:lnTo>
                    <a:pt x="517525" y="277813"/>
                  </a:lnTo>
                  <a:lnTo>
                    <a:pt x="519112" y="277813"/>
                  </a:lnTo>
                  <a:lnTo>
                    <a:pt x="519112" y="276225"/>
                  </a:lnTo>
                  <a:lnTo>
                    <a:pt x="522288" y="276225"/>
                  </a:lnTo>
                  <a:lnTo>
                    <a:pt x="522288" y="277813"/>
                  </a:lnTo>
                  <a:lnTo>
                    <a:pt x="522288" y="280988"/>
                  </a:lnTo>
                  <a:lnTo>
                    <a:pt x="522288" y="282575"/>
                  </a:lnTo>
                  <a:lnTo>
                    <a:pt x="523875" y="285750"/>
                  </a:lnTo>
                  <a:lnTo>
                    <a:pt x="523875" y="287338"/>
                  </a:lnTo>
                  <a:lnTo>
                    <a:pt x="523875" y="288925"/>
                  </a:lnTo>
                  <a:lnTo>
                    <a:pt x="523875" y="292100"/>
                  </a:lnTo>
                  <a:lnTo>
                    <a:pt x="523875" y="293688"/>
                  </a:lnTo>
                  <a:lnTo>
                    <a:pt x="522288" y="292100"/>
                  </a:lnTo>
                  <a:lnTo>
                    <a:pt x="522288" y="293688"/>
                  </a:lnTo>
                  <a:lnTo>
                    <a:pt x="519112" y="293688"/>
                  </a:lnTo>
                  <a:lnTo>
                    <a:pt x="517525" y="296863"/>
                  </a:lnTo>
                  <a:lnTo>
                    <a:pt x="519112" y="296863"/>
                  </a:lnTo>
                  <a:lnTo>
                    <a:pt x="522288" y="296863"/>
                  </a:lnTo>
                  <a:lnTo>
                    <a:pt x="523875" y="296863"/>
                  </a:lnTo>
                  <a:lnTo>
                    <a:pt x="522288" y="298450"/>
                  </a:lnTo>
                  <a:lnTo>
                    <a:pt x="519112" y="301625"/>
                  </a:lnTo>
                  <a:lnTo>
                    <a:pt x="517525" y="303213"/>
                  </a:lnTo>
                  <a:lnTo>
                    <a:pt x="514350" y="303213"/>
                  </a:lnTo>
                  <a:lnTo>
                    <a:pt x="514350" y="304800"/>
                  </a:lnTo>
                  <a:lnTo>
                    <a:pt x="512762" y="309563"/>
                  </a:lnTo>
                  <a:lnTo>
                    <a:pt x="512762" y="312738"/>
                  </a:lnTo>
                  <a:lnTo>
                    <a:pt x="511175" y="312738"/>
                  </a:lnTo>
                  <a:lnTo>
                    <a:pt x="511175" y="314325"/>
                  </a:lnTo>
                  <a:lnTo>
                    <a:pt x="508000" y="317500"/>
                  </a:lnTo>
                  <a:lnTo>
                    <a:pt x="508000" y="319088"/>
                  </a:lnTo>
                  <a:lnTo>
                    <a:pt x="498475" y="319088"/>
                  </a:lnTo>
                  <a:lnTo>
                    <a:pt x="498475" y="317500"/>
                  </a:lnTo>
                  <a:lnTo>
                    <a:pt x="496887" y="317500"/>
                  </a:lnTo>
                  <a:lnTo>
                    <a:pt x="496887" y="319088"/>
                  </a:lnTo>
                  <a:lnTo>
                    <a:pt x="496887" y="320675"/>
                  </a:lnTo>
                  <a:lnTo>
                    <a:pt x="498475" y="320675"/>
                  </a:lnTo>
                  <a:lnTo>
                    <a:pt x="501650" y="323850"/>
                  </a:lnTo>
                  <a:lnTo>
                    <a:pt x="501650" y="325438"/>
                  </a:lnTo>
                  <a:lnTo>
                    <a:pt x="503237" y="328613"/>
                  </a:lnTo>
                  <a:lnTo>
                    <a:pt x="503237" y="330200"/>
                  </a:lnTo>
                  <a:lnTo>
                    <a:pt x="508000" y="333375"/>
                  </a:lnTo>
                  <a:lnTo>
                    <a:pt x="512762" y="334963"/>
                  </a:lnTo>
                  <a:lnTo>
                    <a:pt x="512762" y="336550"/>
                  </a:lnTo>
                  <a:lnTo>
                    <a:pt x="512762" y="339725"/>
                  </a:lnTo>
                  <a:lnTo>
                    <a:pt x="511175" y="339725"/>
                  </a:lnTo>
                  <a:lnTo>
                    <a:pt x="508000" y="339725"/>
                  </a:lnTo>
                  <a:lnTo>
                    <a:pt x="508000" y="336550"/>
                  </a:lnTo>
                  <a:lnTo>
                    <a:pt x="506412" y="336550"/>
                  </a:lnTo>
                  <a:lnTo>
                    <a:pt x="503237" y="339725"/>
                  </a:lnTo>
                  <a:lnTo>
                    <a:pt x="501650" y="339725"/>
                  </a:lnTo>
                  <a:lnTo>
                    <a:pt x="501650" y="336550"/>
                  </a:lnTo>
                  <a:lnTo>
                    <a:pt x="498475" y="334963"/>
                  </a:lnTo>
                  <a:lnTo>
                    <a:pt x="498475" y="333375"/>
                  </a:lnTo>
                  <a:lnTo>
                    <a:pt x="496887" y="333375"/>
                  </a:lnTo>
                  <a:lnTo>
                    <a:pt x="495300" y="333375"/>
                  </a:lnTo>
                  <a:lnTo>
                    <a:pt x="490537" y="328613"/>
                  </a:lnTo>
                  <a:lnTo>
                    <a:pt x="487362" y="325438"/>
                  </a:lnTo>
                  <a:lnTo>
                    <a:pt x="485775" y="325438"/>
                  </a:lnTo>
                  <a:lnTo>
                    <a:pt x="482600" y="323850"/>
                  </a:lnTo>
                  <a:lnTo>
                    <a:pt x="482600" y="325438"/>
                  </a:lnTo>
                  <a:lnTo>
                    <a:pt x="481012" y="328613"/>
                  </a:lnTo>
                  <a:lnTo>
                    <a:pt x="479425" y="330200"/>
                  </a:lnTo>
                  <a:lnTo>
                    <a:pt x="476250" y="330200"/>
                  </a:lnTo>
                  <a:lnTo>
                    <a:pt x="476250" y="333375"/>
                  </a:lnTo>
                  <a:lnTo>
                    <a:pt x="474662" y="333375"/>
                  </a:lnTo>
                  <a:lnTo>
                    <a:pt x="471487" y="333375"/>
                  </a:lnTo>
                  <a:lnTo>
                    <a:pt x="471487" y="334963"/>
                  </a:lnTo>
                  <a:lnTo>
                    <a:pt x="471487" y="336550"/>
                  </a:lnTo>
                  <a:lnTo>
                    <a:pt x="474662" y="339725"/>
                  </a:lnTo>
                  <a:lnTo>
                    <a:pt x="474662" y="341313"/>
                  </a:lnTo>
                  <a:lnTo>
                    <a:pt x="474662" y="344488"/>
                  </a:lnTo>
                  <a:lnTo>
                    <a:pt x="471487" y="344488"/>
                  </a:lnTo>
                  <a:lnTo>
                    <a:pt x="469900" y="346075"/>
                  </a:lnTo>
                  <a:lnTo>
                    <a:pt x="466725" y="346075"/>
                  </a:lnTo>
                  <a:lnTo>
                    <a:pt x="466725" y="344488"/>
                  </a:lnTo>
                  <a:lnTo>
                    <a:pt x="465137" y="341313"/>
                  </a:lnTo>
                  <a:lnTo>
                    <a:pt x="465137" y="344488"/>
                  </a:lnTo>
                  <a:lnTo>
                    <a:pt x="465137" y="346075"/>
                  </a:lnTo>
                  <a:lnTo>
                    <a:pt x="465137" y="347663"/>
                  </a:lnTo>
                  <a:lnTo>
                    <a:pt x="466725" y="350838"/>
                  </a:lnTo>
                  <a:lnTo>
                    <a:pt x="469900" y="350838"/>
                  </a:lnTo>
                  <a:lnTo>
                    <a:pt x="471487" y="352425"/>
                  </a:lnTo>
                  <a:lnTo>
                    <a:pt x="471487" y="355600"/>
                  </a:lnTo>
                  <a:lnTo>
                    <a:pt x="471487" y="360363"/>
                  </a:lnTo>
                  <a:lnTo>
                    <a:pt x="471487" y="361950"/>
                  </a:lnTo>
                  <a:lnTo>
                    <a:pt x="471487" y="363538"/>
                  </a:lnTo>
                  <a:lnTo>
                    <a:pt x="471487" y="366713"/>
                  </a:lnTo>
                  <a:lnTo>
                    <a:pt x="471487" y="368300"/>
                  </a:lnTo>
                  <a:lnTo>
                    <a:pt x="471487" y="371475"/>
                  </a:lnTo>
                  <a:lnTo>
                    <a:pt x="469900" y="371475"/>
                  </a:lnTo>
                  <a:lnTo>
                    <a:pt x="469900" y="368300"/>
                  </a:lnTo>
                  <a:lnTo>
                    <a:pt x="469900" y="366713"/>
                  </a:lnTo>
                  <a:lnTo>
                    <a:pt x="469900" y="363538"/>
                  </a:lnTo>
                  <a:lnTo>
                    <a:pt x="469900" y="361950"/>
                  </a:lnTo>
                  <a:lnTo>
                    <a:pt x="469900" y="360363"/>
                  </a:lnTo>
                  <a:lnTo>
                    <a:pt x="466725" y="360363"/>
                  </a:lnTo>
                  <a:lnTo>
                    <a:pt x="466725" y="355600"/>
                  </a:lnTo>
                  <a:lnTo>
                    <a:pt x="465137" y="352425"/>
                  </a:lnTo>
                  <a:lnTo>
                    <a:pt x="465137" y="350838"/>
                  </a:lnTo>
                  <a:lnTo>
                    <a:pt x="463550" y="350838"/>
                  </a:lnTo>
                  <a:lnTo>
                    <a:pt x="463550" y="347663"/>
                  </a:lnTo>
                  <a:lnTo>
                    <a:pt x="463550" y="346075"/>
                  </a:lnTo>
                  <a:lnTo>
                    <a:pt x="460375" y="344488"/>
                  </a:lnTo>
                  <a:lnTo>
                    <a:pt x="460375" y="341313"/>
                  </a:lnTo>
                  <a:lnTo>
                    <a:pt x="458787" y="341313"/>
                  </a:lnTo>
                  <a:lnTo>
                    <a:pt x="455612" y="339725"/>
                  </a:lnTo>
                  <a:lnTo>
                    <a:pt x="454025" y="336550"/>
                  </a:lnTo>
                  <a:lnTo>
                    <a:pt x="450850" y="344488"/>
                  </a:lnTo>
                  <a:lnTo>
                    <a:pt x="450850" y="346075"/>
                  </a:lnTo>
                  <a:lnTo>
                    <a:pt x="449262" y="347663"/>
                  </a:lnTo>
                  <a:lnTo>
                    <a:pt x="449262" y="350838"/>
                  </a:lnTo>
                  <a:lnTo>
                    <a:pt x="449262" y="352425"/>
                  </a:lnTo>
                  <a:lnTo>
                    <a:pt x="449262" y="355600"/>
                  </a:lnTo>
                  <a:lnTo>
                    <a:pt x="449262" y="357188"/>
                  </a:lnTo>
                  <a:lnTo>
                    <a:pt x="450850" y="360363"/>
                  </a:lnTo>
                  <a:lnTo>
                    <a:pt x="449262" y="360363"/>
                  </a:lnTo>
                  <a:lnTo>
                    <a:pt x="449262" y="361950"/>
                  </a:lnTo>
                  <a:lnTo>
                    <a:pt x="447675" y="363538"/>
                  </a:lnTo>
                  <a:lnTo>
                    <a:pt x="444500" y="363538"/>
                  </a:lnTo>
                  <a:lnTo>
                    <a:pt x="442912" y="368300"/>
                  </a:lnTo>
                  <a:lnTo>
                    <a:pt x="439737" y="368300"/>
                  </a:lnTo>
                  <a:lnTo>
                    <a:pt x="438150" y="371475"/>
                  </a:lnTo>
                  <a:lnTo>
                    <a:pt x="436562" y="371475"/>
                  </a:lnTo>
                  <a:lnTo>
                    <a:pt x="431800" y="371475"/>
                  </a:lnTo>
                  <a:lnTo>
                    <a:pt x="431800" y="373063"/>
                  </a:lnTo>
                  <a:lnTo>
                    <a:pt x="431800" y="376238"/>
                  </a:lnTo>
                  <a:lnTo>
                    <a:pt x="428625" y="376238"/>
                  </a:lnTo>
                  <a:lnTo>
                    <a:pt x="428625" y="373063"/>
                  </a:lnTo>
                  <a:lnTo>
                    <a:pt x="427037" y="373063"/>
                  </a:lnTo>
                  <a:lnTo>
                    <a:pt x="423862" y="376238"/>
                  </a:lnTo>
                  <a:lnTo>
                    <a:pt x="423862" y="377825"/>
                  </a:lnTo>
                  <a:lnTo>
                    <a:pt x="423862" y="379413"/>
                  </a:lnTo>
                  <a:lnTo>
                    <a:pt x="422275" y="382588"/>
                  </a:lnTo>
                  <a:lnTo>
                    <a:pt x="422275" y="384175"/>
                  </a:lnTo>
                  <a:lnTo>
                    <a:pt x="417512" y="384175"/>
                  </a:lnTo>
                  <a:lnTo>
                    <a:pt x="415925" y="384175"/>
                  </a:lnTo>
                  <a:lnTo>
                    <a:pt x="412750" y="384175"/>
                  </a:lnTo>
                  <a:lnTo>
                    <a:pt x="412750" y="382588"/>
                  </a:lnTo>
                  <a:lnTo>
                    <a:pt x="411162" y="382588"/>
                  </a:lnTo>
                  <a:lnTo>
                    <a:pt x="407988" y="382588"/>
                  </a:lnTo>
                  <a:lnTo>
                    <a:pt x="407988" y="384175"/>
                  </a:lnTo>
                  <a:lnTo>
                    <a:pt x="411163" y="384175"/>
                  </a:lnTo>
                  <a:lnTo>
                    <a:pt x="411163" y="387351"/>
                  </a:lnTo>
                  <a:lnTo>
                    <a:pt x="407988" y="388938"/>
                  </a:lnTo>
                  <a:lnTo>
                    <a:pt x="406400" y="388938"/>
                  </a:lnTo>
                  <a:lnTo>
                    <a:pt x="404813" y="392113"/>
                  </a:lnTo>
                  <a:lnTo>
                    <a:pt x="401638" y="392113"/>
                  </a:lnTo>
                  <a:lnTo>
                    <a:pt x="400050" y="392113"/>
                  </a:lnTo>
                  <a:lnTo>
                    <a:pt x="396875" y="392113"/>
                  </a:lnTo>
                  <a:lnTo>
                    <a:pt x="396875" y="388938"/>
                  </a:lnTo>
                  <a:lnTo>
                    <a:pt x="396875" y="387351"/>
                  </a:lnTo>
                  <a:lnTo>
                    <a:pt x="396875" y="384175"/>
                  </a:lnTo>
                  <a:lnTo>
                    <a:pt x="396875" y="379413"/>
                  </a:lnTo>
                  <a:lnTo>
                    <a:pt x="400050" y="377825"/>
                  </a:lnTo>
                  <a:lnTo>
                    <a:pt x="401638" y="377825"/>
                  </a:lnTo>
                  <a:lnTo>
                    <a:pt x="401638" y="379413"/>
                  </a:lnTo>
                  <a:lnTo>
                    <a:pt x="404813" y="379413"/>
                  </a:lnTo>
                  <a:lnTo>
                    <a:pt x="404813" y="382588"/>
                  </a:lnTo>
                  <a:lnTo>
                    <a:pt x="406400" y="382588"/>
                  </a:lnTo>
                  <a:lnTo>
                    <a:pt x="407987" y="382588"/>
                  </a:lnTo>
                  <a:lnTo>
                    <a:pt x="407987" y="379413"/>
                  </a:lnTo>
                  <a:lnTo>
                    <a:pt x="406400" y="379413"/>
                  </a:lnTo>
                  <a:lnTo>
                    <a:pt x="404812" y="377825"/>
                  </a:lnTo>
                  <a:lnTo>
                    <a:pt x="401637" y="376238"/>
                  </a:lnTo>
                  <a:lnTo>
                    <a:pt x="401637" y="373063"/>
                  </a:lnTo>
                  <a:lnTo>
                    <a:pt x="400050" y="373063"/>
                  </a:lnTo>
                  <a:lnTo>
                    <a:pt x="396875" y="373063"/>
                  </a:lnTo>
                  <a:lnTo>
                    <a:pt x="400050" y="376238"/>
                  </a:lnTo>
                  <a:lnTo>
                    <a:pt x="396875" y="376238"/>
                  </a:lnTo>
                  <a:lnTo>
                    <a:pt x="396875" y="377825"/>
                  </a:lnTo>
                  <a:lnTo>
                    <a:pt x="395287" y="377825"/>
                  </a:lnTo>
                  <a:lnTo>
                    <a:pt x="392112" y="376238"/>
                  </a:lnTo>
                  <a:lnTo>
                    <a:pt x="388937" y="376238"/>
                  </a:lnTo>
                  <a:lnTo>
                    <a:pt x="385762" y="373063"/>
                  </a:lnTo>
                  <a:lnTo>
                    <a:pt x="384175" y="373063"/>
                  </a:lnTo>
                  <a:lnTo>
                    <a:pt x="384175" y="371475"/>
                  </a:lnTo>
                  <a:lnTo>
                    <a:pt x="381000" y="368300"/>
                  </a:lnTo>
                  <a:lnTo>
                    <a:pt x="379412" y="366713"/>
                  </a:lnTo>
                  <a:lnTo>
                    <a:pt x="376237" y="363538"/>
                  </a:lnTo>
                  <a:lnTo>
                    <a:pt x="374650" y="361950"/>
                  </a:lnTo>
                  <a:lnTo>
                    <a:pt x="373062" y="360363"/>
                  </a:lnTo>
                  <a:lnTo>
                    <a:pt x="369887" y="360363"/>
                  </a:lnTo>
                  <a:lnTo>
                    <a:pt x="369887" y="357188"/>
                  </a:lnTo>
                  <a:lnTo>
                    <a:pt x="368300" y="357188"/>
                  </a:lnTo>
                  <a:lnTo>
                    <a:pt x="365125" y="357188"/>
                  </a:lnTo>
                  <a:lnTo>
                    <a:pt x="363537" y="357188"/>
                  </a:lnTo>
                  <a:lnTo>
                    <a:pt x="361950" y="357188"/>
                  </a:lnTo>
                  <a:lnTo>
                    <a:pt x="358775" y="357188"/>
                  </a:lnTo>
                  <a:lnTo>
                    <a:pt x="358775" y="360363"/>
                  </a:lnTo>
                  <a:lnTo>
                    <a:pt x="358775" y="361950"/>
                  </a:lnTo>
                  <a:lnTo>
                    <a:pt x="358775" y="363538"/>
                  </a:lnTo>
                  <a:lnTo>
                    <a:pt x="357187" y="366713"/>
                  </a:lnTo>
                  <a:lnTo>
                    <a:pt x="358775" y="366713"/>
                  </a:lnTo>
                  <a:lnTo>
                    <a:pt x="358775" y="368300"/>
                  </a:lnTo>
                  <a:lnTo>
                    <a:pt x="357187" y="368300"/>
                  </a:lnTo>
                  <a:lnTo>
                    <a:pt x="357187" y="371475"/>
                  </a:lnTo>
                  <a:lnTo>
                    <a:pt x="357187" y="373063"/>
                  </a:lnTo>
                  <a:lnTo>
                    <a:pt x="354012" y="373063"/>
                  </a:lnTo>
                  <a:lnTo>
                    <a:pt x="354012" y="371475"/>
                  </a:lnTo>
                  <a:lnTo>
                    <a:pt x="352425" y="371475"/>
                  </a:lnTo>
                  <a:lnTo>
                    <a:pt x="349250" y="368300"/>
                  </a:lnTo>
                  <a:lnTo>
                    <a:pt x="347662" y="368300"/>
                  </a:lnTo>
                  <a:lnTo>
                    <a:pt x="346075" y="371475"/>
                  </a:lnTo>
                  <a:lnTo>
                    <a:pt x="342900" y="368300"/>
                  </a:lnTo>
                  <a:lnTo>
                    <a:pt x="341312" y="368300"/>
                  </a:lnTo>
                  <a:lnTo>
                    <a:pt x="338137" y="368300"/>
                  </a:lnTo>
                  <a:lnTo>
                    <a:pt x="336550" y="371475"/>
                  </a:lnTo>
                  <a:lnTo>
                    <a:pt x="333375" y="371475"/>
                  </a:lnTo>
                  <a:lnTo>
                    <a:pt x="333375" y="368300"/>
                  </a:lnTo>
                  <a:lnTo>
                    <a:pt x="331787" y="368300"/>
                  </a:lnTo>
                  <a:lnTo>
                    <a:pt x="330200" y="368300"/>
                  </a:lnTo>
                  <a:lnTo>
                    <a:pt x="327025" y="368300"/>
                  </a:lnTo>
                  <a:lnTo>
                    <a:pt x="325437" y="368300"/>
                  </a:lnTo>
                  <a:lnTo>
                    <a:pt x="320675" y="371475"/>
                  </a:lnTo>
                  <a:lnTo>
                    <a:pt x="317500" y="371475"/>
                  </a:lnTo>
                  <a:lnTo>
                    <a:pt x="315912" y="371475"/>
                  </a:lnTo>
                  <a:lnTo>
                    <a:pt x="314325" y="371475"/>
                  </a:lnTo>
                  <a:lnTo>
                    <a:pt x="314325" y="373063"/>
                  </a:lnTo>
                  <a:lnTo>
                    <a:pt x="309562" y="376238"/>
                  </a:lnTo>
                  <a:lnTo>
                    <a:pt x="306387" y="377825"/>
                  </a:lnTo>
                  <a:lnTo>
                    <a:pt x="306387" y="379413"/>
                  </a:lnTo>
                  <a:lnTo>
                    <a:pt x="304800" y="382588"/>
                  </a:lnTo>
                  <a:lnTo>
                    <a:pt x="300037" y="384175"/>
                  </a:lnTo>
                  <a:lnTo>
                    <a:pt x="298450" y="387350"/>
                  </a:lnTo>
                  <a:lnTo>
                    <a:pt x="298450" y="388938"/>
                  </a:lnTo>
                  <a:lnTo>
                    <a:pt x="295275" y="388938"/>
                  </a:lnTo>
                  <a:lnTo>
                    <a:pt x="298450" y="384175"/>
                  </a:lnTo>
                  <a:lnTo>
                    <a:pt x="298450" y="379413"/>
                  </a:lnTo>
                  <a:lnTo>
                    <a:pt x="295275" y="377825"/>
                  </a:lnTo>
                  <a:lnTo>
                    <a:pt x="295275" y="376238"/>
                  </a:lnTo>
                  <a:lnTo>
                    <a:pt x="293687" y="373063"/>
                  </a:lnTo>
                  <a:lnTo>
                    <a:pt x="290512" y="373063"/>
                  </a:lnTo>
                  <a:lnTo>
                    <a:pt x="290512" y="376238"/>
                  </a:lnTo>
                  <a:lnTo>
                    <a:pt x="288925" y="376238"/>
                  </a:lnTo>
                  <a:lnTo>
                    <a:pt x="285750" y="376238"/>
                  </a:lnTo>
                  <a:lnTo>
                    <a:pt x="285750" y="377825"/>
                  </a:lnTo>
                  <a:lnTo>
                    <a:pt x="284162" y="377825"/>
                  </a:lnTo>
                  <a:lnTo>
                    <a:pt x="282575" y="377825"/>
                  </a:lnTo>
                  <a:lnTo>
                    <a:pt x="279400" y="377825"/>
                  </a:lnTo>
                  <a:lnTo>
                    <a:pt x="279400" y="376238"/>
                  </a:lnTo>
                  <a:lnTo>
                    <a:pt x="282575" y="376238"/>
                  </a:lnTo>
                  <a:lnTo>
                    <a:pt x="284162" y="371475"/>
                  </a:lnTo>
                  <a:lnTo>
                    <a:pt x="285750" y="368300"/>
                  </a:lnTo>
                  <a:lnTo>
                    <a:pt x="284162" y="368300"/>
                  </a:lnTo>
                  <a:lnTo>
                    <a:pt x="284162" y="366713"/>
                  </a:lnTo>
                  <a:lnTo>
                    <a:pt x="284162" y="361950"/>
                  </a:lnTo>
                  <a:lnTo>
                    <a:pt x="282575" y="360363"/>
                  </a:lnTo>
                  <a:lnTo>
                    <a:pt x="279400" y="357188"/>
                  </a:lnTo>
                  <a:lnTo>
                    <a:pt x="277812" y="360363"/>
                  </a:lnTo>
                  <a:lnTo>
                    <a:pt x="274637" y="360363"/>
                  </a:lnTo>
                  <a:lnTo>
                    <a:pt x="273050" y="361950"/>
                  </a:lnTo>
                  <a:lnTo>
                    <a:pt x="271462" y="363538"/>
                  </a:lnTo>
                  <a:lnTo>
                    <a:pt x="266700" y="366713"/>
                  </a:lnTo>
                  <a:lnTo>
                    <a:pt x="263525" y="368300"/>
                  </a:lnTo>
                  <a:lnTo>
                    <a:pt x="261937" y="371475"/>
                  </a:lnTo>
                  <a:lnTo>
                    <a:pt x="258762" y="371475"/>
                  </a:lnTo>
                  <a:lnTo>
                    <a:pt x="258762" y="368300"/>
                  </a:lnTo>
                  <a:lnTo>
                    <a:pt x="261937" y="366713"/>
                  </a:lnTo>
                  <a:lnTo>
                    <a:pt x="261937" y="361950"/>
                  </a:lnTo>
                  <a:lnTo>
                    <a:pt x="258762" y="361950"/>
                  </a:lnTo>
                  <a:lnTo>
                    <a:pt x="258762" y="363538"/>
                  </a:lnTo>
                  <a:lnTo>
                    <a:pt x="257175" y="363538"/>
                  </a:lnTo>
                  <a:lnTo>
                    <a:pt x="255587" y="363538"/>
                  </a:lnTo>
                  <a:lnTo>
                    <a:pt x="252412" y="366713"/>
                  </a:lnTo>
                  <a:lnTo>
                    <a:pt x="252412" y="368300"/>
                  </a:lnTo>
                  <a:lnTo>
                    <a:pt x="250825" y="371475"/>
                  </a:lnTo>
                  <a:lnTo>
                    <a:pt x="250825" y="368300"/>
                  </a:lnTo>
                  <a:lnTo>
                    <a:pt x="250825" y="366713"/>
                  </a:lnTo>
                  <a:lnTo>
                    <a:pt x="252412" y="363538"/>
                  </a:lnTo>
                  <a:lnTo>
                    <a:pt x="252412" y="361950"/>
                  </a:lnTo>
                  <a:lnTo>
                    <a:pt x="255587" y="360363"/>
                  </a:lnTo>
                  <a:lnTo>
                    <a:pt x="252412" y="360363"/>
                  </a:lnTo>
                  <a:lnTo>
                    <a:pt x="252412" y="357188"/>
                  </a:lnTo>
                  <a:lnTo>
                    <a:pt x="250825" y="357188"/>
                  </a:lnTo>
                  <a:lnTo>
                    <a:pt x="247650" y="360363"/>
                  </a:lnTo>
                  <a:lnTo>
                    <a:pt x="246062" y="360363"/>
                  </a:lnTo>
                  <a:lnTo>
                    <a:pt x="246062" y="361950"/>
                  </a:lnTo>
                  <a:lnTo>
                    <a:pt x="242887" y="361950"/>
                  </a:lnTo>
                  <a:lnTo>
                    <a:pt x="239712" y="360363"/>
                  </a:lnTo>
                  <a:lnTo>
                    <a:pt x="236537" y="360363"/>
                  </a:lnTo>
                  <a:lnTo>
                    <a:pt x="236537" y="357188"/>
                  </a:lnTo>
                  <a:lnTo>
                    <a:pt x="239712" y="357188"/>
                  </a:lnTo>
                  <a:lnTo>
                    <a:pt x="239712" y="355600"/>
                  </a:lnTo>
                  <a:lnTo>
                    <a:pt x="236537" y="355600"/>
                  </a:lnTo>
                  <a:lnTo>
                    <a:pt x="234950" y="355600"/>
                  </a:lnTo>
                  <a:lnTo>
                    <a:pt x="231775" y="355600"/>
                  </a:lnTo>
                  <a:lnTo>
                    <a:pt x="230187" y="355600"/>
                  </a:lnTo>
                  <a:lnTo>
                    <a:pt x="227012" y="357188"/>
                  </a:lnTo>
                  <a:lnTo>
                    <a:pt x="225425" y="360363"/>
                  </a:lnTo>
                  <a:lnTo>
                    <a:pt x="223837" y="360363"/>
                  </a:lnTo>
                  <a:lnTo>
                    <a:pt x="220662" y="361950"/>
                  </a:lnTo>
                  <a:lnTo>
                    <a:pt x="219075" y="361950"/>
                  </a:lnTo>
                  <a:lnTo>
                    <a:pt x="214312" y="366713"/>
                  </a:lnTo>
                  <a:lnTo>
                    <a:pt x="209550" y="368300"/>
                  </a:lnTo>
                  <a:lnTo>
                    <a:pt x="207962" y="368300"/>
                  </a:lnTo>
                  <a:lnTo>
                    <a:pt x="209550" y="366713"/>
                  </a:lnTo>
                  <a:lnTo>
                    <a:pt x="207962" y="366713"/>
                  </a:lnTo>
                  <a:lnTo>
                    <a:pt x="207962" y="363538"/>
                  </a:lnTo>
                  <a:lnTo>
                    <a:pt x="209550" y="363538"/>
                  </a:lnTo>
                  <a:lnTo>
                    <a:pt x="211137" y="361950"/>
                  </a:lnTo>
                  <a:lnTo>
                    <a:pt x="214312" y="361950"/>
                  </a:lnTo>
                  <a:lnTo>
                    <a:pt x="214312" y="360363"/>
                  </a:lnTo>
                  <a:lnTo>
                    <a:pt x="215900" y="360363"/>
                  </a:lnTo>
                  <a:lnTo>
                    <a:pt x="219075" y="357188"/>
                  </a:lnTo>
                  <a:lnTo>
                    <a:pt x="220662" y="357188"/>
                  </a:lnTo>
                  <a:lnTo>
                    <a:pt x="220662" y="355600"/>
                  </a:lnTo>
                  <a:lnTo>
                    <a:pt x="223837" y="355600"/>
                  </a:lnTo>
                  <a:lnTo>
                    <a:pt x="225425" y="355600"/>
                  </a:lnTo>
                  <a:lnTo>
                    <a:pt x="227012" y="352425"/>
                  </a:lnTo>
                  <a:lnTo>
                    <a:pt x="231775" y="347663"/>
                  </a:lnTo>
                  <a:lnTo>
                    <a:pt x="230187" y="346075"/>
                  </a:lnTo>
                  <a:lnTo>
                    <a:pt x="227012" y="346075"/>
                  </a:lnTo>
                  <a:lnTo>
                    <a:pt x="227012" y="344488"/>
                  </a:lnTo>
                  <a:lnTo>
                    <a:pt x="223837" y="346075"/>
                  </a:lnTo>
                  <a:lnTo>
                    <a:pt x="220662" y="347663"/>
                  </a:lnTo>
                  <a:lnTo>
                    <a:pt x="219075" y="347663"/>
                  </a:lnTo>
                  <a:lnTo>
                    <a:pt x="215900" y="347663"/>
                  </a:lnTo>
                  <a:lnTo>
                    <a:pt x="215900" y="350838"/>
                  </a:lnTo>
                  <a:lnTo>
                    <a:pt x="214312" y="350838"/>
                  </a:lnTo>
                  <a:lnTo>
                    <a:pt x="211137" y="352425"/>
                  </a:lnTo>
                  <a:lnTo>
                    <a:pt x="207962" y="352425"/>
                  </a:lnTo>
                  <a:lnTo>
                    <a:pt x="203200" y="355600"/>
                  </a:lnTo>
                  <a:lnTo>
                    <a:pt x="198437" y="360363"/>
                  </a:lnTo>
                  <a:lnTo>
                    <a:pt x="193675" y="363538"/>
                  </a:lnTo>
                  <a:lnTo>
                    <a:pt x="192087" y="363538"/>
                  </a:lnTo>
                  <a:lnTo>
                    <a:pt x="192087" y="366713"/>
                  </a:lnTo>
                  <a:lnTo>
                    <a:pt x="188912" y="368300"/>
                  </a:lnTo>
                  <a:lnTo>
                    <a:pt x="188912" y="371475"/>
                  </a:lnTo>
                  <a:lnTo>
                    <a:pt x="187325" y="371475"/>
                  </a:lnTo>
                  <a:lnTo>
                    <a:pt x="184150" y="371475"/>
                  </a:lnTo>
                  <a:lnTo>
                    <a:pt x="187325" y="366713"/>
                  </a:lnTo>
                  <a:lnTo>
                    <a:pt x="188912" y="361950"/>
                  </a:lnTo>
                  <a:lnTo>
                    <a:pt x="192087" y="360363"/>
                  </a:lnTo>
                  <a:lnTo>
                    <a:pt x="193675" y="357188"/>
                  </a:lnTo>
                  <a:lnTo>
                    <a:pt x="196850" y="357188"/>
                  </a:lnTo>
                  <a:lnTo>
                    <a:pt x="198437" y="355600"/>
                  </a:lnTo>
                  <a:lnTo>
                    <a:pt x="198437" y="352425"/>
                  </a:lnTo>
                  <a:lnTo>
                    <a:pt x="198437" y="350838"/>
                  </a:lnTo>
                  <a:lnTo>
                    <a:pt x="198437" y="347663"/>
                  </a:lnTo>
                  <a:lnTo>
                    <a:pt x="196850" y="347663"/>
                  </a:lnTo>
                  <a:lnTo>
                    <a:pt x="198438" y="346075"/>
                  </a:lnTo>
                  <a:lnTo>
                    <a:pt x="198438" y="347663"/>
                  </a:lnTo>
                  <a:lnTo>
                    <a:pt x="200025" y="347663"/>
                  </a:lnTo>
                  <a:lnTo>
                    <a:pt x="200025" y="346075"/>
                  </a:lnTo>
                  <a:lnTo>
                    <a:pt x="200025" y="344488"/>
                  </a:lnTo>
                  <a:lnTo>
                    <a:pt x="200025" y="341313"/>
                  </a:lnTo>
                  <a:lnTo>
                    <a:pt x="200025" y="339725"/>
                  </a:lnTo>
                  <a:lnTo>
                    <a:pt x="200025" y="336550"/>
                  </a:lnTo>
                  <a:lnTo>
                    <a:pt x="200025" y="334963"/>
                  </a:lnTo>
                  <a:lnTo>
                    <a:pt x="198437" y="334963"/>
                  </a:lnTo>
                  <a:lnTo>
                    <a:pt x="198437" y="333375"/>
                  </a:lnTo>
                  <a:lnTo>
                    <a:pt x="198437" y="330200"/>
                  </a:lnTo>
                  <a:lnTo>
                    <a:pt x="198437" y="328613"/>
                  </a:lnTo>
                  <a:lnTo>
                    <a:pt x="196850" y="328613"/>
                  </a:lnTo>
                  <a:lnTo>
                    <a:pt x="193675" y="330200"/>
                  </a:lnTo>
                  <a:lnTo>
                    <a:pt x="192087" y="330200"/>
                  </a:lnTo>
                  <a:lnTo>
                    <a:pt x="192087" y="328613"/>
                  </a:lnTo>
                  <a:lnTo>
                    <a:pt x="193675" y="328613"/>
                  </a:lnTo>
                  <a:lnTo>
                    <a:pt x="196850" y="325438"/>
                  </a:lnTo>
                  <a:lnTo>
                    <a:pt x="196850" y="323850"/>
                  </a:lnTo>
                  <a:lnTo>
                    <a:pt x="193675" y="323850"/>
                  </a:lnTo>
                  <a:lnTo>
                    <a:pt x="193675" y="320675"/>
                  </a:lnTo>
                  <a:lnTo>
                    <a:pt x="192087" y="319088"/>
                  </a:lnTo>
                  <a:lnTo>
                    <a:pt x="188912" y="320675"/>
                  </a:lnTo>
                  <a:lnTo>
                    <a:pt x="184150" y="320675"/>
                  </a:lnTo>
                  <a:lnTo>
                    <a:pt x="182562" y="320675"/>
                  </a:lnTo>
                  <a:lnTo>
                    <a:pt x="180975" y="320675"/>
                  </a:lnTo>
                  <a:lnTo>
                    <a:pt x="177800" y="320675"/>
                  </a:lnTo>
                  <a:lnTo>
                    <a:pt x="177800" y="319088"/>
                  </a:lnTo>
                  <a:lnTo>
                    <a:pt x="176212" y="319088"/>
                  </a:lnTo>
                  <a:lnTo>
                    <a:pt x="173037" y="319088"/>
                  </a:lnTo>
                  <a:lnTo>
                    <a:pt x="171450" y="319088"/>
                  </a:lnTo>
                  <a:lnTo>
                    <a:pt x="166687" y="319088"/>
                  </a:lnTo>
                  <a:lnTo>
                    <a:pt x="165100" y="320675"/>
                  </a:lnTo>
                  <a:lnTo>
                    <a:pt x="161925" y="320675"/>
                  </a:lnTo>
                  <a:lnTo>
                    <a:pt x="160337" y="323850"/>
                  </a:lnTo>
                  <a:lnTo>
                    <a:pt x="157162" y="323850"/>
                  </a:lnTo>
                  <a:lnTo>
                    <a:pt x="155575" y="325438"/>
                  </a:lnTo>
                  <a:lnTo>
                    <a:pt x="146050" y="330200"/>
                  </a:lnTo>
                  <a:lnTo>
                    <a:pt x="141287" y="333375"/>
                  </a:lnTo>
                  <a:lnTo>
                    <a:pt x="139700" y="336550"/>
                  </a:lnTo>
                  <a:lnTo>
                    <a:pt x="136525" y="336550"/>
                  </a:lnTo>
                  <a:lnTo>
                    <a:pt x="134937" y="336550"/>
                  </a:lnTo>
                  <a:lnTo>
                    <a:pt x="134937" y="339725"/>
                  </a:lnTo>
                  <a:lnTo>
                    <a:pt x="133350" y="339725"/>
                  </a:lnTo>
                  <a:lnTo>
                    <a:pt x="133350" y="336550"/>
                  </a:lnTo>
                  <a:lnTo>
                    <a:pt x="133350" y="334963"/>
                  </a:lnTo>
                  <a:lnTo>
                    <a:pt x="134937" y="334963"/>
                  </a:lnTo>
                  <a:lnTo>
                    <a:pt x="136525" y="334963"/>
                  </a:lnTo>
                  <a:lnTo>
                    <a:pt x="136525" y="333375"/>
                  </a:lnTo>
                  <a:lnTo>
                    <a:pt x="139700" y="333375"/>
                  </a:lnTo>
                  <a:lnTo>
                    <a:pt x="139700" y="330200"/>
                  </a:lnTo>
                  <a:lnTo>
                    <a:pt x="141287" y="330200"/>
                  </a:lnTo>
                  <a:lnTo>
                    <a:pt x="146050" y="325438"/>
                  </a:lnTo>
                  <a:lnTo>
                    <a:pt x="149225" y="323850"/>
                  </a:lnTo>
                  <a:lnTo>
                    <a:pt x="150812" y="323850"/>
                  </a:lnTo>
                  <a:lnTo>
                    <a:pt x="152400" y="320675"/>
                  </a:lnTo>
                  <a:lnTo>
                    <a:pt x="155575" y="320675"/>
                  </a:lnTo>
                  <a:lnTo>
                    <a:pt x="157162" y="320675"/>
                  </a:lnTo>
                  <a:lnTo>
                    <a:pt x="157162" y="319088"/>
                  </a:lnTo>
                  <a:lnTo>
                    <a:pt x="160337" y="319088"/>
                  </a:lnTo>
                  <a:lnTo>
                    <a:pt x="161925" y="317500"/>
                  </a:lnTo>
                  <a:lnTo>
                    <a:pt x="166687" y="314325"/>
                  </a:lnTo>
                  <a:lnTo>
                    <a:pt x="168275" y="314325"/>
                  </a:lnTo>
                  <a:lnTo>
                    <a:pt x="173037" y="312738"/>
                  </a:lnTo>
                  <a:lnTo>
                    <a:pt x="173037" y="309563"/>
                  </a:lnTo>
                  <a:lnTo>
                    <a:pt x="176212" y="309563"/>
                  </a:lnTo>
                  <a:lnTo>
                    <a:pt x="176212" y="307975"/>
                  </a:lnTo>
                  <a:lnTo>
                    <a:pt x="177800" y="304800"/>
                  </a:lnTo>
                  <a:lnTo>
                    <a:pt x="176212" y="304800"/>
                  </a:lnTo>
                  <a:lnTo>
                    <a:pt x="176212" y="303213"/>
                  </a:lnTo>
                  <a:lnTo>
                    <a:pt x="173037" y="303213"/>
                  </a:lnTo>
                  <a:lnTo>
                    <a:pt x="168275" y="303213"/>
                  </a:lnTo>
                  <a:lnTo>
                    <a:pt x="166687" y="304800"/>
                  </a:lnTo>
                  <a:lnTo>
                    <a:pt x="165100" y="307975"/>
                  </a:lnTo>
                  <a:lnTo>
                    <a:pt x="161925" y="309563"/>
                  </a:lnTo>
                  <a:lnTo>
                    <a:pt x="149225" y="314325"/>
                  </a:lnTo>
                  <a:lnTo>
                    <a:pt x="141287" y="317500"/>
                  </a:lnTo>
                  <a:lnTo>
                    <a:pt x="144462" y="314325"/>
                  </a:lnTo>
                  <a:lnTo>
                    <a:pt x="149225" y="312738"/>
                  </a:lnTo>
                  <a:lnTo>
                    <a:pt x="150812" y="312738"/>
                  </a:lnTo>
                  <a:lnTo>
                    <a:pt x="150812" y="309563"/>
                  </a:lnTo>
                  <a:lnTo>
                    <a:pt x="152400" y="309563"/>
                  </a:lnTo>
                  <a:lnTo>
                    <a:pt x="152400" y="307975"/>
                  </a:lnTo>
                  <a:lnTo>
                    <a:pt x="152400" y="304800"/>
                  </a:lnTo>
                  <a:lnTo>
                    <a:pt x="155575" y="304800"/>
                  </a:lnTo>
                  <a:lnTo>
                    <a:pt x="155575" y="303213"/>
                  </a:lnTo>
                  <a:lnTo>
                    <a:pt x="155575" y="301625"/>
                  </a:lnTo>
                  <a:lnTo>
                    <a:pt x="152400" y="298450"/>
                  </a:lnTo>
                  <a:lnTo>
                    <a:pt x="150812" y="298450"/>
                  </a:lnTo>
                  <a:lnTo>
                    <a:pt x="149225" y="298450"/>
                  </a:lnTo>
                  <a:lnTo>
                    <a:pt x="144462" y="298450"/>
                  </a:lnTo>
                  <a:lnTo>
                    <a:pt x="139700" y="301625"/>
                  </a:lnTo>
                  <a:lnTo>
                    <a:pt x="136525" y="301625"/>
                  </a:lnTo>
                  <a:lnTo>
                    <a:pt x="134937" y="298450"/>
                  </a:lnTo>
                  <a:lnTo>
                    <a:pt x="133350" y="301625"/>
                  </a:lnTo>
                  <a:lnTo>
                    <a:pt x="130175" y="301625"/>
                  </a:lnTo>
                  <a:lnTo>
                    <a:pt x="128587" y="303213"/>
                  </a:lnTo>
                  <a:lnTo>
                    <a:pt x="125412" y="303213"/>
                  </a:lnTo>
                  <a:lnTo>
                    <a:pt x="123825" y="304800"/>
                  </a:lnTo>
                  <a:lnTo>
                    <a:pt x="119062" y="304800"/>
                  </a:lnTo>
                  <a:lnTo>
                    <a:pt x="119062" y="303213"/>
                  </a:lnTo>
                  <a:lnTo>
                    <a:pt x="122237" y="303213"/>
                  </a:lnTo>
                  <a:lnTo>
                    <a:pt x="123825" y="303213"/>
                  </a:lnTo>
                  <a:lnTo>
                    <a:pt x="125412" y="301625"/>
                  </a:lnTo>
                  <a:lnTo>
                    <a:pt x="128587" y="301625"/>
                  </a:lnTo>
                  <a:lnTo>
                    <a:pt x="130175" y="298450"/>
                  </a:lnTo>
                  <a:lnTo>
                    <a:pt x="133350" y="296863"/>
                  </a:lnTo>
                  <a:lnTo>
                    <a:pt x="134937" y="296863"/>
                  </a:lnTo>
                  <a:lnTo>
                    <a:pt x="136525" y="296863"/>
                  </a:lnTo>
                  <a:lnTo>
                    <a:pt x="141287" y="293688"/>
                  </a:lnTo>
                  <a:lnTo>
                    <a:pt x="144462" y="292100"/>
                  </a:lnTo>
                  <a:lnTo>
                    <a:pt x="146050" y="292100"/>
                  </a:lnTo>
                  <a:lnTo>
                    <a:pt x="149225" y="292100"/>
                  </a:lnTo>
                  <a:lnTo>
                    <a:pt x="149225" y="288925"/>
                  </a:lnTo>
                  <a:lnTo>
                    <a:pt x="150812" y="288925"/>
                  </a:lnTo>
                  <a:lnTo>
                    <a:pt x="152400" y="288925"/>
                  </a:lnTo>
                  <a:lnTo>
                    <a:pt x="155575" y="292100"/>
                  </a:lnTo>
                  <a:lnTo>
                    <a:pt x="155575" y="288925"/>
                  </a:lnTo>
                  <a:lnTo>
                    <a:pt x="157162" y="288925"/>
                  </a:lnTo>
                  <a:lnTo>
                    <a:pt x="160337" y="288925"/>
                  </a:lnTo>
                  <a:lnTo>
                    <a:pt x="160337" y="287338"/>
                  </a:lnTo>
                  <a:lnTo>
                    <a:pt x="161925" y="287338"/>
                  </a:lnTo>
                  <a:lnTo>
                    <a:pt x="161925" y="285750"/>
                  </a:lnTo>
                  <a:lnTo>
                    <a:pt x="160337" y="285750"/>
                  </a:lnTo>
                  <a:lnTo>
                    <a:pt x="160337" y="282575"/>
                  </a:lnTo>
                  <a:lnTo>
                    <a:pt x="157162" y="280988"/>
                  </a:lnTo>
                  <a:lnTo>
                    <a:pt x="157162" y="277813"/>
                  </a:lnTo>
                  <a:lnTo>
                    <a:pt x="152400" y="277813"/>
                  </a:lnTo>
                  <a:lnTo>
                    <a:pt x="150812" y="277813"/>
                  </a:lnTo>
                  <a:lnTo>
                    <a:pt x="144462" y="280988"/>
                  </a:lnTo>
                  <a:lnTo>
                    <a:pt x="123825" y="285750"/>
                  </a:lnTo>
                  <a:lnTo>
                    <a:pt x="122237" y="285750"/>
                  </a:lnTo>
                  <a:lnTo>
                    <a:pt x="117475" y="287338"/>
                  </a:lnTo>
                  <a:lnTo>
                    <a:pt x="109537" y="287338"/>
                  </a:lnTo>
                  <a:lnTo>
                    <a:pt x="106362" y="287338"/>
                  </a:lnTo>
                  <a:lnTo>
                    <a:pt x="103187" y="288925"/>
                  </a:lnTo>
                  <a:lnTo>
                    <a:pt x="98425" y="288925"/>
                  </a:lnTo>
                  <a:lnTo>
                    <a:pt x="96837" y="292100"/>
                  </a:lnTo>
                  <a:lnTo>
                    <a:pt x="93662" y="292100"/>
                  </a:lnTo>
                  <a:lnTo>
                    <a:pt x="93662" y="293688"/>
                  </a:lnTo>
                  <a:lnTo>
                    <a:pt x="92075" y="293688"/>
                  </a:lnTo>
                  <a:lnTo>
                    <a:pt x="90487" y="293688"/>
                  </a:lnTo>
                  <a:lnTo>
                    <a:pt x="87312" y="293688"/>
                  </a:lnTo>
                  <a:lnTo>
                    <a:pt x="85725" y="293688"/>
                  </a:lnTo>
                  <a:lnTo>
                    <a:pt x="85725" y="296863"/>
                  </a:lnTo>
                  <a:lnTo>
                    <a:pt x="80962" y="296863"/>
                  </a:lnTo>
                  <a:lnTo>
                    <a:pt x="76200" y="298450"/>
                  </a:lnTo>
                  <a:lnTo>
                    <a:pt x="74612" y="298450"/>
                  </a:lnTo>
                  <a:lnTo>
                    <a:pt x="71437" y="301625"/>
                  </a:lnTo>
                  <a:lnTo>
                    <a:pt x="69850" y="301625"/>
                  </a:lnTo>
                  <a:lnTo>
                    <a:pt x="66675" y="301625"/>
                  </a:lnTo>
                  <a:lnTo>
                    <a:pt x="65087" y="301625"/>
                  </a:lnTo>
                  <a:lnTo>
                    <a:pt x="61912" y="303213"/>
                  </a:lnTo>
                  <a:lnTo>
                    <a:pt x="53975" y="303213"/>
                  </a:lnTo>
                  <a:lnTo>
                    <a:pt x="53975" y="301625"/>
                  </a:lnTo>
                  <a:lnTo>
                    <a:pt x="50800" y="301625"/>
                  </a:lnTo>
                  <a:lnTo>
                    <a:pt x="49212" y="301625"/>
                  </a:lnTo>
                  <a:lnTo>
                    <a:pt x="53975" y="298450"/>
                  </a:lnTo>
                  <a:lnTo>
                    <a:pt x="55562" y="298450"/>
                  </a:lnTo>
                  <a:lnTo>
                    <a:pt x="58737" y="298450"/>
                  </a:lnTo>
                  <a:lnTo>
                    <a:pt x="61912" y="296863"/>
                  </a:lnTo>
                  <a:lnTo>
                    <a:pt x="65087" y="296863"/>
                  </a:lnTo>
                  <a:lnTo>
                    <a:pt x="66675" y="296863"/>
                  </a:lnTo>
                  <a:lnTo>
                    <a:pt x="69850" y="296863"/>
                  </a:lnTo>
                  <a:lnTo>
                    <a:pt x="71437" y="296863"/>
                  </a:lnTo>
                  <a:lnTo>
                    <a:pt x="76200" y="293688"/>
                  </a:lnTo>
                  <a:lnTo>
                    <a:pt x="82550" y="292100"/>
                  </a:lnTo>
                  <a:lnTo>
                    <a:pt x="87312" y="288925"/>
                  </a:lnTo>
                  <a:lnTo>
                    <a:pt x="98425" y="285750"/>
                  </a:lnTo>
                  <a:lnTo>
                    <a:pt x="106362" y="282575"/>
                  </a:lnTo>
                  <a:lnTo>
                    <a:pt x="114300" y="280988"/>
                  </a:lnTo>
                  <a:lnTo>
                    <a:pt x="117475" y="280988"/>
                  </a:lnTo>
                  <a:lnTo>
                    <a:pt x="117475" y="277813"/>
                  </a:lnTo>
                  <a:lnTo>
                    <a:pt x="119062" y="277813"/>
                  </a:lnTo>
                  <a:lnTo>
                    <a:pt x="122237" y="276225"/>
                  </a:lnTo>
                  <a:lnTo>
                    <a:pt x="123825" y="276225"/>
                  </a:lnTo>
                  <a:lnTo>
                    <a:pt x="123825" y="273050"/>
                  </a:lnTo>
                  <a:lnTo>
                    <a:pt x="130175" y="269875"/>
                  </a:lnTo>
                  <a:lnTo>
                    <a:pt x="133350" y="266700"/>
                  </a:lnTo>
                  <a:lnTo>
                    <a:pt x="136525" y="261938"/>
                  </a:lnTo>
                  <a:lnTo>
                    <a:pt x="136525" y="260350"/>
                  </a:lnTo>
                  <a:lnTo>
                    <a:pt x="134937" y="258763"/>
                  </a:lnTo>
                  <a:lnTo>
                    <a:pt x="133350" y="258763"/>
                  </a:lnTo>
                  <a:lnTo>
                    <a:pt x="130175" y="258763"/>
                  </a:lnTo>
                  <a:lnTo>
                    <a:pt x="128587" y="258763"/>
                  </a:lnTo>
                  <a:lnTo>
                    <a:pt x="122237" y="258763"/>
                  </a:lnTo>
                  <a:lnTo>
                    <a:pt x="119062" y="258763"/>
                  </a:lnTo>
                  <a:lnTo>
                    <a:pt x="117475" y="255588"/>
                  </a:lnTo>
                  <a:lnTo>
                    <a:pt x="114300" y="255588"/>
                  </a:lnTo>
                  <a:lnTo>
                    <a:pt x="112712" y="255588"/>
                  </a:lnTo>
                  <a:lnTo>
                    <a:pt x="109537" y="255588"/>
                  </a:lnTo>
                  <a:lnTo>
                    <a:pt x="107950" y="255588"/>
                  </a:lnTo>
                  <a:lnTo>
                    <a:pt x="103187" y="255588"/>
                  </a:lnTo>
                  <a:lnTo>
                    <a:pt x="98425" y="258763"/>
                  </a:lnTo>
                  <a:lnTo>
                    <a:pt x="96837" y="258763"/>
                  </a:lnTo>
                  <a:lnTo>
                    <a:pt x="93662" y="258763"/>
                  </a:lnTo>
                  <a:lnTo>
                    <a:pt x="93662" y="255588"/>
                  </a:lnTo>
                  <a:lnTo>
                    <a:pt x="85725" y="258763"/>
                  </a:lnTo>
                  <a:lnTo>
                    <a:pt x="80962" y="260350"/>
                  </a:lnTo>
                  <a:lnTo>
                    <a:pt x="77787" y="260350"/>
                  </a:lnTo>
                  <a:lnTo>
                    <a:pt x="71437" y="260350"/>
                  </a:lnTo>
                  <a:lnTo>
                    <a:pt x="74612" y="258763"/>
                  </a:lnTo>
                  <a:lnTo>
                    <a:pt x="76200" y="258763"/>
                  </a:lnTo>
                  <a:lnTo>
                    <a:pt x="77787" y="258763"/>
                  </a:lnTo>
                  <a:lnTo>
                    <a:pt x="80962" y="258763"/>
                  </a:lnTo>
                  <a:lnTo>
                    <a:pt x="82550" y="255588"/>
                  </a:lnTo>
                  <a:lnTo>
                    <a:pt x="87312" y="254000"/>
                  </a:lnTo>
                  <a:lnTo>
                    <a:pt x="90487" y="254000"/>
                  </a:lnTo>
                  <a:lnTo>
                    <a:pt x="92075" y="250825"/>
                  </a:lnTo>
                  <a:lnTo>
                    <a:pt x="93662" y="250825"/>
                  </a:lnTo>
                  <a:lnTo>
                    <a:pt x="93662" y="249238"/>
                  </a:lnTo>
                  <a:lnTo>
                    <a:pt x="96837" y="246063"/>
                  </a:lnTo>
                  <a:lnTo>
                    <a:pt x="98425" y="246063"/>
                  </a:lnTo>
                  <a:lnTo>
                    <a:pt x="109537" y="242888"/>
                  </a:lnTo>
                  <a:lnTo>
                    <a:pt x="114300" y="242888"/>
                  </a:lnTo>
                  <a:lnTo>
                    <a:pt x="119062" y="239713"/>
                  </a:lnTo>
                  <a:lnTo>
                    <a:pt x="123825" y="238125"/>
                  </a:lnTo>
                  <a:lnTo>
                    <a:pt x="125412" y="233363"/>
                  </a:lnTo>
                  <a:lnTo>
                    <a:pt x="128587" y="228600"/>
                  </a:lnTo>
                  <a:lnTo>
                    <a:pt x="130175" y="227013"/>
                  </a:lnTo>
                  <a:lnTo>
                    <a:pt x="130175" y="222250"/>
                  </a:lnTo>
                  <a:lnTo>
                    <a:pt x="128587" y="219075"/>
                  </a:lnTo>
                  <a:lnTo>
                    <a:pt x="125412" y="217488"/>
                  </a:lnTo>
                  <a:lnTo>
                    <a:pt x="123825" y="214313"/>
                  </a:lnTo>
                  <a:lnTo>
                    <a:pt x="122237" y="214313"/>
                  </a:lnTo>
                  <a:lnTo>
                    <a:pt x="119062" y="212725"/>
                  </a:lnTo>
                  <a:lnTo>
                    <a:pt x="119062" y="211138"/>
                  </a:lnTo>
                  <a:lnTo>
                    <a:pt x="122237" y="207963"/>
                  </a:lnTo>
                  <a:lnTo>
                    <a:pt x="125412" y="207963"/>
                  </a:lnTo>
                  <a:lnTo>
                    <a:pt x="128587" y="207963"/>
                  </a:lnTo>
                  <a:lnTo>
                    <a:pt x="128587" y="206375"/>
                  </a:lnTo>
                  <a:lnTo>
                    <a:pt x="128587" y="203200"/>
                  </a:lnTo>
                  <a:lnTo>
                    <a:pt x="128587" y="201613"/>
                  </a:lnTo>
                  <a:lnTo>
                    <a:pt x="128587" y="198438"/>
                  </a:lnTo>
                  <a:lnTo>
                    <a:pt x="125412" y="196850"/>
                  </a:lnTo>
                  <a:lnTo>
                    <a:pt x="125412" y="195263"/>
                  </a:lnTo>
                  <a:lnTo>
                    <a:pt x="125412" y="192088"/>
                  </a:lnTo>
                  <a:lnTo>
                    <a:pt x="125412" y="190500"/>
                  </a:lnTo>
                  <a:lnTo>
                    <a:pt x="125412" y="187325"/>
                  </a:lnTo>
                  <a:lnTo>
                    <a:pt x="123825" y="187325"/>
                  </a:lnTo>
                  <a:lnTo>
                    <a:pt x="123825" y="185738"/>
                  </a:lnTo>
                  <a:lnTo>
                    <a:pt x="123825" y="184150"/>
                  </a:lnTo>
                  <a:lnTo>
                    <a:pt x="125412" y="180975"/>
                  </a:lnTo>
                  <a:lnTo>
                    <a:pt x="125412" y="179388"/>
                  </a:lnTo>
                  <a:lnTo>
                    <a:pt x="123825" y="179388"/>
                  </a:lnTo>
                  <a:lnTo>
                    <a:pt x="123825" y="176213"/>
                  </a:lnTo>
                  <a:lnTo>
                    <a:pt x="125412" y="176213"/>
                  </a:lnTo>
                  <a:lnTo>
                    <a:pt x="128587" y="176213"/>
                  </a:lnTo>
                  <a:lnTo>
                    <a:pt x="128587" y="179388"/>
                  </a:lnTo>
                  <a:lnTo>
                    <a:pt x="128587" y="180975"/>
                  </a:lnTo>
                  <a:lnTo>
                    <a:pt x="130175" y="180975"/>
                  </a:lnTo>
                  <a:lnTo>
                    <a:pt x="130175" y="179388"/>
                  </a:lnTo>
                  <a:lnTo>
                    <a:pt x="133350" y="179388"/>
                  </a:lnTo>
                  <a:lnTo>
                    <a:pt x="134937" y="179388"/>
                  </a:lnTo>
                  <a:lnTo>
                    <a:pt x="136525" y="179388"/>
                  </a:lnTo>
                  <a:lnTo>
                    <a:pt x="136525" y="174625"/>
                  </a:lnTo>
                  <a:lnTo>
                    <a:pt x="134937" y="171450"/>
                  </a:lnTo>
                  <a:lnTo>
                    <a:pt x="134937" y="169863"/>
                  </a:lnTo>
                  <a:lnTo>
                    <a:pt x="133350" y="168275"/>
                  </a:lnTo>
                  <a:lnTo>
                    <a:pt x="133350" y="165100"/>
                  </a:lnTo>
                  <a:lnTo>
                    <a:pt x="133350" y="163513"/>
                  </a:lnTo>
                  <a:lnTo>
                    <a:pt x="130175" y="163513"/>
                  </a:lnTo>
                  <a:lnTo>
                    <a:pt x="128587" y="163513"/>
                  </a:lnTo>
                  <a:lnTo>
                    <a:pt x="125412" y="163513"/>
                  </a:lnTo>
                  <a:lnTo>
                    <a:pt x="125412" y="160338"/>
                  </a:lnTo>
                  <a:lnTo>
                    <a:pt x="128587" y="158750"/>
                  </a:lnTo>
                  <a:lnTo>
                    <a:pt x="128587" y="155575"/>
                  </a:lnTo>
                  <a:lnTo>
                    <a:pt x="128587" y="153988"/>
                  </a:lnTo>
                  <a:lnTo>
                    <a:pt x="130175" y="155575"/>
                  </a:lnTo>
                  <a:lnTo>
                    <a:pt x="133350" y="155575"/>
                  </a:lnTo>
                  <a:lnTo>
                    <a:pt x="133350" y="153988"/>
                  </a:lnTo>
                  <a:lnTo>
                    <a:pt x="134937" y="152400"/>
                  </a:lnTo>
                  <a:lnTo>
                    <a:pt x="134937" y="149225"/>
                  </a:lnTo>
                  <a:lnTo>
                    <a:pt x="134937" y="147638"/>
                  </a:lnTo>
                  <a:lnTo>
                    <a:pt x="136525" y="147638"/>
                  </a:lnTo>
                  <a:lnTo>
                    <a:pt x="136525" y="144463"/>
                  </a:lnTo>
                  <a:lnTo>
                    <a:pt x="139700" y="142875"/>
                  </a:lnTo>
                  <a:lnTo>
                    <a:pt x="139700" y="139700"/>
                  </a:lnTo>
                  <a:lnTo>
                    <a:pt x="139700" y="138113"/>
                  </a:lnTo>
                  <a:lnTo>
                    <a:pt x="139700" y="136525"/>
                  </a:lnTo>
                  <a:lnTo>
                    <a:pt x="139700" y="131763"/>
                  </a:lnTo>
                  <a:lnTo>
                    <a:pt x="139700" y="128588"/>
                  </a:lnTo>
                  <a:lnTo>
                    <a:pt x="139700" y="127000"/>
                  </a:lnTo>
                  <a:lnTo>
                    <a:pt x="141287" y="123825"/>
                  </a:lnTo>
                  <a:lnTo>
                    <a:pt x="141287" y="122238"/>
                  </a:lnTo>
                  <a:lnTo>
                    <a:pt x="144462" y="120650"/>
                  </a:lnTo>
                  <a:lnTo>
                    <a:pt x="144462" y="115888"/>
                  </a:lnTo>
                  <a:lnTo>
                    <a:pt x="141287" y="115888"/>
                  </a:lnTo>
                  <a:lnTo>
                    <a:pt x="141287" y="112713"/>
                  </a:lnTo>
                  <a:lnTo>
                    <a:pt x="144462" y="111125"/>
                  </a:lnTo>
                  <a:lnTo>
                    <a:pt x="144462" y="107950"/>
                  </a:lnTo>
                  <a:lnTo>
                    <a:pt x="144462" y="106363"/>
                  </a:lnTo>
                  <a:lnTo>
                    <a:pt x="146050" y="106363"/>
                  </a:lnTo>
                  <a:lnTo>
                    <a:pt x="149225" y="106363"/>
                  </a:lnTo>
                  <a:lnTo>
                    <a:pt x="149225" y="104775"/>
                  </a:lnTo>
                  <a:lnTo>
                    <a:pt x="150812" y="104775"/>
                  </a:lnTo>
                  <a:lnTo>
                    <a:pt x="149225" y="100013"/>
                  </a:lnTo>
                  <a:lnTo>
                    <a:pt x="150812" y="100013"/>
                  </a:lnTo>
                  <a:lnTo>
                    <a:pt x="144462" y="95250"/>
                  </a:lnTo>
                  <a:lnTo>
                    <a:pt x="152400" y="100013"/>
                  </a:lnTo>
                  <a:lnTo>
                    <a:pt x="155575" y="100013"/>
                  </a:lnTo>
                  <a:lnTo>
                    <a:pt x="155575" y="96838"/>
                  </a:lnTo>
                  <a:lnTo>
                    <a:pt x="157162" y="95250"/>
                  </a:lnTo>
                  <a:lnTo>
                    <a:pt x="160337" y="95250"/>
                  </a:lnTo>
                  <a:lnTo>
                    <a:pt x="160337" y="93663"/>
                  </a:lnTo>
                  <a:lnTo>
                    <a:pt x="161925" y="93663"/>
                  </a:lnTo>
                  <a:lnTo>
                    <a:pt x="165100" y="93663"/>
                  </a:lnTo>
                  <a:lnTo>
                    <a:pt x="166687" y="93663"/>
                  </a:lnTo>
                  <a:lnTo>
                    <a:pt x="168275" y="93663"/>
                  </a:lnTo>
                  <a:lnTo>
                    <a:pt x="168275" y="90488"/>
                  </a:lnTo>
                  <a:lnTo>
                    <a:pt x="168275" y="88900"/>
                  </a:lnTo>
                  <a:lnTo>
                    <a:pt x="166687" y="85725"/>
                  </a:lnTo>
                  <a:lnTo>
                    <a:pt x="166687" y="84137"/>
                  </a:lnTo>
                  <a:lnTo>
                    <a:pt x="166687" y="80962"/>
                  </a:lnTo>
                  <a:lnTo>
                    <a:pt x="168275" y="84137"/>
                  </a:lnTo>
                  <a:lnTo>
                    <a:pt x="171450" y="84137"/>
                  </a:lnTo>
                  <a:lnTo>
                    <a:pt x="173037" y="80962"/>
                  </a:lnTo>
                  <a:lnTo>
                    <a:pt x="173037" y="79375"/>
                  </a:lnTo>
                  <a:lnTo>
                    <a:pt x="173037" y="77787"/>
                  </a:lnTo>
                  <a:lnTo>
                    <a:pt x="173037" y="74612"/>
                  </a:lnTo>
                  <a:lnTo>
                    <a:pt x="173037" y="73025"/>
                  </a:lnTo>
                  <a:lnTo>
                    <a:pt x="171450" y="73025"/>
                  </a:lnTo>
                  <a:lnTo>
                    <a:pt x="168275" y="69850"/>
                  </a:lnTo>
                  <a:lnTo>
                    <a:pt x="166687" y="69850"/>
                  </a:lnTo>
                  <a:lnTo>
                    <a:pt x="165100" y="68262"/>
                  </a:lnTo>
                  <a:lnTo>
                    <a:pt x="161925" y="65087"/>
                  </a:lnTo>
                  <a:lnTo>
                    <a:pt x="157162" y="63500"/>
                  </a:lnTo>
                  <a:lnTo>
                    <a:pt x="155575" y="61912"/>
                  </a:lnTo>
                  <a:lnTo>
                    <a:pt x="152400" y="58737"/>
                  </a:lnTo>
                  <a:lnTo>
                    <a:pt x="150812" y="57150"/>
                  </a:lnTo>
                  <a:lnTo>
                    <a:pt x="150812" y="52387"/>
                  </a:lnTo>
                  <a:lnTo>
                    <a:pt x="149225" y="52387"/>
                  </a:lnTo>
                  <a:lnTo>
                    <a:pt x="149225" y="49212"/>
                  </a:lnTo>
                  <a:lnTo>
                    <a:pt x="149225" y="47625"/>
                  </a:lnTo>
                  <a:lnTo>
                    <a:pt x="150812" y="49212"/>
                  </a:lnTo>
                  <a:lnTo>
                    <a:pt x="152400" y="52387"/>
                  </a:lnTo>
                  <a:lnTo>
                    <a:pt x="157162" y="52387"/>
                  </a:lnTo>
                  <a:lnTo>
                    <a:pt x="160337" y="53975"/>
                  </a:lnTo>
                  <a:lnTo>
                    <a:pt x="161925" y="53975"/>
                  </a:lnTo>
                  <a:lnTo>
                    <a:pt x="161925" y="57150"/>
                  </a:lnTo>
                  <a:lnTo>
                    <a:pt x="166687" y="58737"/>
                  </a:lnTo>
                  <a:lnTo>
                    <a:pt x="166687" y="61912"/>
                  </a:lnTo>
                  <a:lnTo>
                    <a:pt x="168275" y="61912"/>
                  </a:lnTo>
                  <a:lnTo>
                    <a:pt x="171450" y="61912"/>
                  </a:lnTo>
                  <a:lnTo>
                    <a:pt x="173037" y="61912"/>
                  </a:lnTo>
                  <a:lnTo>
                    <a:pt x="177800" y="63500"/>
                  </a:lnTo>
                  <a:lnTo>
                    <a:pt x="180975" y="65087"/>
                  </a:lnTo>
                  <a:lnTo>
                    <a:pt x="184150" y="65087"/>
                  </a:lnTo>
                  <a:lnTo>
                    <a:pt x="188912" y="65087"/>
                  </a:lnTo>
                  <a:lnTo>
                    <a:pt x="192087" y="65087"/>
                  </a:lnTo>
                  <a:lnTo>
                    <a:pt x="193675" y="65087"/>
                  </a:lnTo>
                  <a:lnTo>
                    <a:pt x="196850" y="65087"/>
                  </a:lnTo>
                  <a:lnTo>
                    <a:pt x="198437" y="68262"/>
                  </a:lnTo>
                  <a:lnTo>
                    <a:pt x="203200" y="68262"/>
                  </a:lnTo>
                  <a:lnTo>
                    <a:pt x="204787" y="68262"/>
                  </a:lnTo>
                  <a:lnTo>
                    <a:pt x="207962" y="68262"/>
                  </a:lnTo>
                  <a:lnTo>
                    <a:pt x="209550" y="68262"/>
                  </a:lnTo>
                  <a:lnTo>
                    <a:pt x="211137" y="68262"/>
                  </a:lnTo>
                  <a:lnTo>
                    <a:pt x="214312" y="68262"/>
                  </a:lnTo>
                  <a:lnTo>
                    <a:pt x="219075" y="69850"/>
                  </a:lnTo>
                  <a:lnTo>
                    <a:pt x="220662" y="69850"/>
                  </a:lnTo>
                  <a:lnTo>
                    <a:pt x="223837" y="73025"/>
                  </a:lnTo>
                  <a:lnTo>
                    <a:pt x="227012" y="74612"/>
                  </a:lnTo>
                  <a:lnTo>
                    <a:pt x="230187" y="74612"/>
                  </a:lnTo>
                  <a:lnTo>
                    <a:pt x="231775" y="73025"/>
                  </a:lnTo>
                  <a:lnTo>
                    <a:pt x="234950" y="73025"/>
                  </a:lnTo>
                  <a:lnTo>
                    <a:pt x="234950" y="69850"/>
                  </a:lnTo>
                  <a:lnTo>
                    <a:pt x="234950" y="68262"/>
                  </a:lnTo>
                  <a:lnTo>
                    <a:pt x="234950" y="65087"/>
                  </a:lnTo>
                  <a:lnTo>
                    <a:pt x="231775" y="63500"/>
                  </a:lnTo>
                  <a:lnTo>
                    <a:pt x="230187" y="61912"/>
                  </a:lnTo>
                  <a:lnTo>
                    <a:pt x="230187" y="58737"/>
                  </a:lnTo>
                  <a:lnTo>
                    <a:pt x="231775" y="58737"/>
                  </a:lnTo>
                  <a:lnTo>
                    <a:pt x="234950" y="58737"/>
                  </a:lnTo>
                  <a:lnTo>
                    <a:pt x="234950" y="61912"/>
                  </a:lnTo>
                  <a:lnTo>
                    <a:pt x="236537" y="63500"/>
                  </a:lnTo>
                  <a:lnTo>
                    <a:pt x="236537" y="65087"/>
                  </a:lnTo>
                  <a:lnTo>
                    <a:pt x="239712" y="68262"/>
                  </a:lnTo>
                  <a:lnTo>
                    <a:pt x="241300" y="68262"/>
                  </a:lnTo>
                  <a:lnTo>
                    <a:pt x="241300" y="69850"/>
                  </a:lnTo>
                  <a:lnTo>
                    <a:pt x="242887" y="73025"/>
                  </a:lnTo>
                  <a:lnTo>
                    <a:pt x="242887" y="74612"/>
                  </a:lnTo>
                  <a:lnTo>
                    <a:pt x="246062" y="74612"/>
                  </a:lnTo>
                  <a:lnTo>
                    <a:pt x="246062" y="77787"/>
                  </a:lnTo>
                  <a:lnTo>
                    <a:pt x="247650" y="77787"/>
                  </a:lnTo>
                  <a:lnTo>
                    <a:pt x="250825" y="74612"/>
                  </a:lnTo>
                  <a:lnTo>
                    <a:pt x="250825" y="73025"/>
                  </a:lnTo>
                  <a:lnTo>
                    <a:pt x="250825" y="69850"/>
                  </a:lnTo>
                  <a:lnTo>
                    <a:pt x="250825" y="65087"/>
                  </a:lnTo>
                  <a:lnTo>
                    <a:pt x="252412" y="63500"/>
                  </a:lnTo>
                  <a:lnTo>
                    <a:pt x="250825" y="58737"/>
                  </a:lnTo>
                  <a:lnTo>
                    <a:pt x="250825" y="53975"/>
                  </a:lnTo>
                  <a:lnTo>
                    <a:pt x="247650" y="52387"/>
                  </a:lnTo>
                  <a:lnTo>
                    <a:pt x="246062" y="49212"/>
                  </a:lnTo>
                  <a:lnTo>
                    <a:pt x="246062" y="47625"/>
                  </a:lnTo>
                  <a:lnTo>
                    <a:pt x="246062" y="46037"/>
                  </a:lnTo>
                  <a:lnTo>
                    <a:pt x="242887" y="42862"/>
                  </a:lnTo>
                  <a:lnTo>
                    <a:pt x="242887" y="38100"/>
                  </a:lnTo>
                  <a:lnTo>
                    <a:pt x="236537" y="30162"/>
                  </a:lnTo>
                  <a:lnTo>
                    <a:pt x="236537" y="26987"/>
                  </a:lnTo>
                  <a:lnTo>
                    <a:pt x="234950" y="22225"/>
                  </a:lnTo>
                  <a:lnTo>
                    <a:pt x="231775" y="19050"/>
                  </a:lnTo>
                  <a:lnTo>
                    <a:pt x="230187" y="14287"/>
                  </a:lnTo>
                  <a:lnTo>
                    <a:pt x="225425" y="11112"/>
                  </a:lnTo>
                  <a:lnTo>
                    <a:pt x="225425" y="9525"/>
                  </a:lnTo>
                  <a:lnTo>
                    <a:pt x="225425" y="6350"/>
                  </a:lnTo>
                  <a:lnTo>
                    <a:pt x="223837" y="4762"/>
                  </a:lnTo>
                  <a:lnTo>
                    <a:pt x="220662" y="3175"/>
                  </a:lnTo>
                  <a:close/>
                </a:path>
              </a:pathLst>
            </a:custGeom>
            <a:blipFill dpi="0" rotWithShape="1">
              <a:blip r:embed="rId4"/>
              <a:srcRect/>
              <a:tile tx="450850" ty="-15875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sz="3600"/>
            </a:p>
          </p:txBody>
        </p:sp>
        <p:sp>
          <p:nvSpPr>
            <p:cNvPr id="11" name="文本框 10">
              <a:extLst>
                <a:ext uri="{FF2B5EF4-FFF2-40B4-BE49-F238E27FC236}">
                  <a16:creationId xmlns:a16="http://schemas.microsoft.com/office/drawing/2014/main" id="{503EF3BE-9763-4755-87F4-E7948ACA2EB3}"/>
                </a:ext>
              </a:extLst>
            </p:cNvPr>
            <p:cNvSpPr txBox="1"/>
            <p:nvPr/>
          </p:nvSpPr>
          <p:spPr>
            <a:xfrm>
              <a:off x="3683233" y="1598655"/>
              <a:ext cx="617192" cy="663253"/>
            </a:xfrm>
            <a:prstGeom prst="rect">
              <a:avLst/>
            </a:prstGeom>
            <a:noFill/>
          </p:spPr>
          <p:txBody>
            <a:bodyPr wrap="none" rtlCol="0">
              <a:spAutoFit/>
            </a:bodyPr>
            <a:lstStyle/>
            <a:p>
              <a:r>
                <a:rPr lang="zh-CN" altLang="en-US" sz="6600" dirty="0">
                  <a:solidFill>
                    <a:schemeClr val="bg1"/>
                  </a:solidFill>
                  <a:latin typeface="Berlin Sans FB Demi" panose="020E0802020502020306" pitchFamily="34" charset="0"/>
                  <a:ea typeface="庞门正道真贵楷体" panose="02010600030101010101" pitchFamily="2" charset="-122"/>
                </a:rPr>
                <a:t>贰</a:t>
              </a:r>
            </a:p>
          </p:txBody>
        </p:sp>
      </p:grpSp>
      <p:sp>
        <p:nvSpPr>
          <p:cNvPr id="12" name="文本框 11">
            <a:extLst>
              <a:ext uri="{FF2B5EF4-FFF2-40B4-BE49-F238E27FC236}">
                <a16:creationId xmlns:a16="http://schemas.microsoft.com/office/drawing/2014/main" id="{FCD729BC-7593-42F6-99E7-B084D1CC7A20}"/>
              </a:ext>
            </a:extLst>
          </p:cNvPr>
          <p:cNvSpPr txBox="1"/>
          <p:nvPr/>
        </p:nvSpPr>
        <p:spPr>
          <a:xfrm>
            <a:off x="2375722" y="573513"/>
            <a:ext cx="3407892" cy="584775"/>
          </a:xfrm>
          <a:prstGeom prst="rect">
            <a:avLst/>
          </a:prstGeom>
          <a:noFill/>
        </p:spPr>
        <p:txBody>
          <a:bodyPr vert="horz" wrap="square" rtlCol="0">
            <a:spAutoFit/>
          </a:bodyPr>
          <a:lstStyle/>
          <a:p>
            <a:pPr algn="ctr"/>
            <a:r>
              <a:rPr lang="zh-CN" altLang="en-US" sz="3200" spc="600" dirty="0">
                <a:solidFill>
                  <a:schemeClr val="tx1">
                    <a:lumMod val="95000"/>
                    <a:lumOff val="5000"/>
                  </a:schemeClr>
                </a:solidFill>
                <a:latin typeface="庞门正道真贵楷体" panose="02010600030101010101" pitchFamily="2" charset="-122"/>
                <a:ea typeface="庞门正道真贵楷体" panose="02010600030101010101" pitchFamily="2" charset="-122"/>
                <a:cs typeface="+mn-ea"/>
                <a:sym typeface="+mn-lt"/>
              </a:rPr>
              <a:t>清明节的民俗</a:t>
            </a:r>
          </a:p>
        </p:txBody>
      </p:sp>
    </p:spTree>
    <p:extLst>
      <p:ext uri="{BB962C8B-B14F-4D97-AF65-F5344CB8AC3E}">
        <p14:creationId xmlns:p14="http://schemas.microsoft.com/office/powerpoint/2010/main" val="35625374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 name="图片 84">
            <a:extLst>
              <a:ext uri="{FF2B5EF4-FFF2-40B4-BE49-F238E27FC236}">
                <a16:creationId xmlns:a16="http://schemas.microsoft.com/office/drawing/2014/main" id="{CE5EECBF-F12E-4CD4-9257-44892396C08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flipH="1">
            <a:off x="-532" y="3636879"/>
            <a:ext cx="7315731" cy="3221121"/>
          </a:xfrm>
          <a:prstGeom prst="rect">
            <a:avLst/>
          </a:prstGeom>
        </p:spPr>
      </p:pic>
      <p:pic>
        <p:nvPicPr>
          <p:cNvPr id="71" name="图片 70">
            <a:extLst>
              <a:ext uri="{FF2B5EF4-FFF2-40B4-BE49-F238E27FC236}">
                <a16:creationId xmlns:a16="http://schemas.microsoft.com/office/drawing/2014/main" id="{D5D1BC39-D7EB-4A6A-8A47-0B5558AAF7CB}"/>
              </a:ext>
            </a:extLst>
          </p:cNvPr>
          <p:cNvPicPr>
            <a:picLocks noChangeAspect="1"/>
          </p:cNvPicPr>
          <p:nvPr/>
        </p:nvPicPr>
        <p:blipFill rotWithShape="1">
          <a:blip r:embed="rId4" cstate="screen">
            <a:duotone>
              <a:schemeClr val="bg2">
                <a:shade val="45000"/>
                <a:satMod val="135000"/>
              </a:schemeClr>
              <a:prstClr val="white"/>
            </a:duotone>
            <a:extLst>
              <a:ext uri="{28A0092B-C50C-407E-A947-70E740481C1C}">
                <a14:useLocalDpi xmlns:a14="http://schemas.microsoft.com/office/drawing/2010/main"/>
              </a:ext>
            </a:extLst>
          </a:blip>
          <a:srcRect/>
          <a:stretch/>
        </p:blipFill>
        <p:spPr>
          <a:xfrm>
            <a:off x="-529" y="1582374"/>
            <a:ext cx="12193057" cy="5275890"/>
          </a:xfrm>
          <a:prstGeom prst="rect">
            <a:avLst/>
          </a:prstGeom>
        </p:spPr>
      </p:pic>
      <p:pic>
        <p:nvPicPr>
          <p:cNvPr id="32" name="图片 31">
            <a:extLst>
              <a:ext uri="{FF2B5EF4-FFF2-40B4-BE49-F238E27FC236}">
                <a16:creationId xmlns:a16="http://schemas.microsoft.com/office/drawing/2014/main" id="{3BC3F788-7CDD-4FD8-AC03-3B54EDC17293}"/>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0" y="0"/>
            <a:ext cx="3514132" cy="4385969"/>
          </a:xfrm>
          <a:prstGeom prst="rect">
            <a:avLst/>
          </a:prstGeom>
        </p:spPr>
      </p:pic>
      <p:sp>
        <p:nvSpPr>
          <p:cNvPr id="66" name="任意多边形: 形状 65">
            <a:extLst>
              <a:ext uri="{FF2B5EF4-FFF2-40B4-BE49-F238E27FC236}">
                <a16:creationId xmlns:a16="http://schemas.microsoft.com/office/drawing/2014/main" id="{5A0EE3BD-381F-451C-94D1-570E85D82031}"/>
              </a:ext>
            </a:extLst>
          </p:cNvPr>
          <p:cNvSpPr/>
          <p:nvPr/>
        </p:nvSpPr>
        <p:spPr>
          <a:xfrm rot="186308">
            <a:off x="3883335" y="2894701"/>
            <a:ext cx="4425330" cy="961807"/>
          </a:xfrm>
          <a:custGeom>
            <a:avLst/>
            <a:gdLst>
              <a:gd name="connsiteX0" fmla="*/ 327282 w 2377881"/>
              <a:gd name="connsiteY0" fmla="*/ 501500 h 509406"/>
              <a:gd name="connsiteX1" fmla="*/ 335854 w 2377881"/>
              <a:gd name="connsiteY1" fmla="*/ 502452 h 509406"/>
              <a:gd name="connsiteX2" fmla="*/ 335759 w 2377881"/>
              <a:gd name="connsiteY2" fmla="*/ 504452 h 509406"/>
              <a:gd name="connsiteX3" fmla="*/ 335664 w 2377881"/>
              <a:gd name="connsiteY3" fmla="*/ 505976 h 509406"/>
              <a:gd name="connsiteX4" fmla="*/ 334330 w 2377881"/>
              <a:gd name="connsiteY4" fmla="*/ 507977 h 509406"/>
              <a:gd name="connsiteX5" fmla="*/ 329377 w 2377881"/>
              <a:gd name="connsiteY5" fmla="*/ 504929 h 509406"/>
              <a:gd name="connsiteX6" fmla="*/ 324710 w 2377881"/>
              <a:gd name="connsiteY6" fmla="*/ 505024 h 509406"/>
              <a:gd name="connsiteX7" fmla="*/ 324805 w 2377881"/>
              <a:gd name="connsiteY7" fmla="*/ 504929 h 509406"/>
              <a:gd name="connsiteX8" fmla="*/ 442915 w 2377881"/>
              <a:gd name="connsiteY8" fmla="*/ 497880 h 509406"/>
              <a:gd name="connsiteX9" fmla="*/ 446058 w 2377881"/>
              <a:gd name="connsiteY9" fmla="*/ 500261 h 509406"/>
              <a:gd name="connsiteX10" fmla="*/ 444153 w 2377881"/>
              <a:gd name="connsiteY10" fmla="*/ 509405 h 509406"/>
              <a:gd name="connsiteX11" fmla="*/ 437200 w 2377881"/>
              <a:gd name="connsiteY11" fmla="*/ 504071 h 509406"/>
              <a:gd name="connsiteX12" fmla="*/ 434247 w 2377881"/>
              <a:gd name="connsiteY12" fmla="*/ 501785 h 509406"/>
              <a:gd name="connsiteX13" fmla="*/ 438343 w 2377881"/>
              <a:gd name="connsiteY13" fmla="*/ 502261 h 509406"/>
              <a:gd name="connsiteX14" fmla="*/ 444058 w 2377881"/>
              <a:gd name="connsiteY14" fmla="*/ 500261 h 509406"/>
              <a:gd name="connsiteX15" fmla="*/ 442915 w 2377881"/>
              <a:gd name="connsiteY15" fmla="*/ 497880 h 509406"/>
              <a:gd name="connsiteX16" fmla="*/ 340521 w 2377881"/>
              <a:gd name="connsiteY16" fmla="*/ 488927 h 509406"/>
              <a:gd name="connsiteX17" fmla="*/ 349380 w 2377881"/>
              <a:gd name="connsiteY17" fmla="*/ 490165 h 509406"/>
              <a:gd name="connsiteX18" fmla="*/ 350449 w 2377881"/>
              <a:gd name="connsiteY18" fmla="*/ 489633 h 509406"/>
              <a:gd name="connsiteX19" fmla="*/ 349284 w 2377881"/>
              <a:gd name="connsiteY19" fmla="*/ 491309 h 509406"/>
              <a:gd name="connsiteX20" fmla="*/ 340521 w 2377881"/>
              <a:gd name="connsiteY20" fmla="*/ 488927 h 509406"/>
              <a:gd name="connsiteX21" fmla="*/ 361381 w 2377881"/>
              <a:gd name="connsiteY21" fmla="*/ 481498 h 509406"/>
              <a:gd name="connsiteX22" fmla="*/ 357809 w 2377881"/>
              <a:gd name="connsiteY22" fmla="*/ 485974 h 509406"/>
              <a:gd name="connsiteX23" fmla="*/ 350449 w 2377881"/>
              <a:gd name="connsiteY23" fmla="*/ 489633 h 509406"/>
              <a:gd name="connsiteX24" fmla="*/ 352332 w 2377881"/>
              <a:gd name="connsiteY24" fmla="*/ 486927 h 509406"/>
              <a:gd name="connsiteX25" fmla="*/ 360905 w 2377881"/>
              <a:gd name="connsiteY25" fmla="*/ 481784 h 509406"/>
              <a:gd name="connsiteX26" fmla="*/ 420436 w 2377881"/>
              <a:gd name="connsiteY26" fmla="*/ 479973 h 509406"/>
              <a:gd name="connsiteX27" fmla="*/ 425104 w 2377881"/>
              <a:gd name="connsiteY27" fmla="*/ 480735 h 509406"/>
              <a:gd name="connsiteX28" fmla="*/ 432248 w 2377881"/>
              <a:gd name="connsiteY28" fmla="*/ 480449 h 509406"/>
              <a:gd name="connsiteX29" fmla="*/ 423389 w 2377881"/>
              <a:gd name="connsiteY29" fmla="*/ 484164 h 509406"/>
              <a:gd name="connsiteX30" fmla="*/ 419103 w 2377881"/>
              <a:gd name="connsiteY30" fmla="*/ 482830 h 509406"/>
              <a:gd name="connsiteX31" fmla="*/ 417484 w 2377881"/>
              <a:gd name="connsiteY31" fmla="*/ 480544 h 509406"/>
              <a:gd name="connsiteX32" fmla="*/ 420436 w 2377881"/>
              <a:gd name="connsiteY32" fmla="*/ 479973 h 509406"/>
              <a:gd name="connsiteX33" fmla="*/ 399576 w 2377881"/>
              <a:gd name="connsiteY33" fmla="*/ 473496 h 509406"/>
              <a:gd name="connsiteX34" fmla="*/ 409577 w 2377881"/>
              <a:gd name="connsiteY34" fmla="*/ 479592 h 509406"/>
              <a:gd name="connsiteX35" fmla="*/ 409482 w 2377881"/>
              <a:gd name="connsiteY35" fmla="*/ 480830 h 509406"/>
              <a:gd name="connsiteX36" fmla="*/ 405481 w 2377881"/>
              <a:gd name="connsiteY36" fmla="*/ 482069 h 509406"/>
              <a:gd name="connsiteX37" fmla="*/ 404529 w 2377881"/>
              <a:gd name="connsiteY37" fmla="*/ 481211 h 509406"/>
              <a:gd name="connsiteX38" fmla="*/ 401005 w 2377881"/>
              <a:gd name="connsiteY38" fmla="*/ 477401 h 509406"/>
              <a:gd name="connsiteX39" fmla="*/ 399766 w 2377881"/>
              <a:gd name="connsiteY39" fmla="*/ 476735 h 509406"/>
              <a:gd name="connsiteX40" fmla="*/ 394432 w 2377881"/>
              <a:gd name="connsiteY40" fmla="*/ 477973 h 509406"/>
              <a:gd name="connsiteX41" fmla="*/ 394242 w 2377881"/>
              <a:gd name="connsiteY41" fmla="*/ 477592 h 509406"/>
              <a:gd name="connsiteX42" fmla="*/ 394337 w 2377881"/>
              <a:gd name="connsiteY42" fmla="*/ 475687 h 509406"/>
              <a:gd name="connsiteX43" fmla="*/ 399576 w 2377881"/>
              <a:gd name="connsiteY43" fmla="*/ 473496 h 509406"/>
              <a:gd name="connsiteX44" fmla="*/ 624843 w 2377881"/>
              <a:gd name="connsiteY44" fmla="*/ 467972 h 509406"/>
              <a:gd name="connsiteX45" fmla="*/ 629320 w 2377881"/>
              <a:gd name="connsiteY45" fmla="*/ 469210 h 509406"/>
              <a:gd name="connsiteX46" fmla="*/ 626081 w 2377881"/>
              <a:gd name="connsiteY46" fmla="*/ 474449 h 509406"/>
              <a:gd name="connsiteX47" fmla="*/ 622557 w 2377881"/>
              <a:gd name="connsiteY47" fmla="*/ 474830 h 509406"/>
              <a:gd name="connsiteX48" fmla="*/ 618842 w 2377881"/>
              <a:gd name="connsiteY48" fmla="*/ 475211 h 509406"/>
              <a:gd name="connsiteX49" fmla="*/ 611794 w 2377881"/>
              <a:gd name="connsiteY49" fmla="*/ 475211 h 509406"/>
              <a:gd name="connsiteX50" fmla="*/ 612365 w 2377881"/>
              <a:gd name="connsiteY50" fmla="*/ 470448 h 509406"/>
              <a:gd name="connsiteX51" fmla="*/ 623128 w 2377881"/>
              <a:gd name="connsiteY51" fmla="*/ 470353 h 509406"/>
              <a:gd name="connsiteX52" fmla="*/ 623986 w 2377881"/>
              <a:gd name="connsiteY52" fmla="*/ 469115 h 509406"/>
              <a:gd name="connsiteX53" fmla="*/ 971267 w 2377881"/>
              <a:gd name="connsiteY53" fmla="*/ 463972 h 509406"/>
              <a:gd name="connsiteX54" fmla="*/ 981935 w 2377881"/>
              <a:gd name="connsiteY54" fmla="*/ 463972 h 509406"/>
              <a:gd name="connsiteX55" fmla="*/ 981744 w 2377881"/>
              <a:gd name="connsiteY55" fmla="*/ 464162 h 509406"/>
              <a:gd name="connsiteX56" fmla="*/ 976886 w 2377881"/>
              <a:gd name="connsiteY56" fmla="*/ 468163 h 509406"/>
              <a:gd name="connsiteX57" fmla="*/ 971362 w 2377881"/>
              <a:gd name="connsiteY57" fmla="*/ 465781 h 509406"/>
              <a:gd name="connsiteX58" fmla="*/ 971171 w 2377881"/>
              <a:gd name="connsiteY58" fmla="*/ 464638 h 509406"/>
              <a:gd name="connsiteX59" fmla="*/ 971267 w 2377881"/>
              <a:gd name="connsiteY59" fmla="*/ 463972 h 509406"/>
              <a:gd name="connsiteX60" fmla="*/ 481206 w 2377881"/>
              <a:gd name="connsiteY60" fmla="*/ 462448 h 509406"/>
              <a:gd name="connsiteX61" fmla="*/ 487016 w 2377881"/>
              <a:gd name="connsiteY61" fmla="*/ 470925 h 509406"/>
              <a:gd name="connsiteX62" fmla="*/ 483301 w 2377881"/>
              <a:gd name="connsiteY62" fmla="*/ 470163 h 509406"/>
              <a:gd name="connsiteX63" fmla="*/ 481206 w 2377881"/>
              <a:gd name="connsiteY63" fmla="*/ 469687 h 509406"/>
              <a:gd name="connsiteX64" fmla="*/ 476634 w 2377881"/>
              <a:gd name="connsiteY64" fmla="*/ 463876 h 509406"/>
              <a:gd name="connsiteX65" fmla="*/ 481206 w 2377881"/>
              <a:gd name="connsiteY65" fmla="*/ 462448 h 509406"/>
              <a:gd name="connsiteX66" fmla="*/ 517210 w 2377881"/>
              <a:gd name="connsiteY66" fmla="*/ 462447 h 509406"/>
              <a:gd name="connsiteX67" fmla="*/ 522925 w 2377881"/>
              <a:gd name="connsiteY67" fmla="*/ 466257 h 509406"/>
              <a:gd name="connsiteX68" fmla="*/ 521116 w 2377881"/>
              <a:gd name="connsiteY68" fmla="*/ 467496 h 509406"/>
              <a:gd name="connsiteX69" fmla="*/ 509686 w 2377881"/>
              <a:gd name="connsiteY69" fmla="*/ 472163 h 509406"/>
              <a:gd name="connsiteX70" fmla="*/ 515306 w 2377881"/>
              <a:gd name="connsiteY70" fmla="*/ 476259 h 509406"/>
              <a:gd name="connsiteX71" fmla="*/ 514829 w 2377881"/>
              <a:gd name="connsiteY71" fmla="*/ 478068 h 509406"/>
              <a:gd name="connsiteX72" fmla="*/ 514067 w 2377881"/>
              <a:gd name="connsiteY72" fmla="*/ 478926 h 509406"/>
              <a:gd name="connsiteX73" fmla="*/ 510352 w 2377881"/>
              <a:gd name="connsiteY73" fmla="*/ 479116 h 509406"/>
              <a:gd name="connsiteX74" fmla="*/ 504733 w 2377881"/>
              <a:gd name="connsiteY74" fmla="*/ 476830 h 509406"/>
              <a:gd name="connsiteX75" fmla="*/ 502732 w 2377881"/>
              <a:gd name="connsiteY75" fmla="*/ 482069 h 509406"/>
              <a:gd name="connsiteX76" fmla="*/ 500447 w 2377881"/>
              <a:gd name="connsiteY76" fmla="*/ 477402 h 509406"/>
              <a:gd name="connsiteX77" fmla="*/ 509495 w 2377881"/>
              <a:gd name="connsiteY77" fmla="*/ 465400 h 509406"/>
              <a:gd name="connsiteX78" fmla="*/ 515210 w 2377881"/>
              <a:gd name="connsiteY78" fmla="*/ 463209 h 509406"/>
              <a:gd name="connsiteX79" fmla="*/ 870588 w 2377881"/>
              <a:gd name="connsiteY79" fmla="*/ 462066 h 509406"/>
              <a:gd name="connsiteX80" fmla="*/ 873350 w 2377881"/>
              <a:gd name="connsiteY80" fmla="*/ 463400 h 509406"/>
              <a:gd name="connsiteX81" fmla="*/ 872969 w 2377881"/>
              <a:gd name="connsiteY81" fmla="*/ 469305 h 509406"/>
              <a:gd name="connsiteX82" fmla="*/ 870016 w 2377881"/>
              <a:gd name="connsiteY82" fmla="*/ 470639 h 509406"/>
              <a:gd name="connsiteX83" fmla="*/ 862206 w 2377881"/>
              <a:gd name="connsiteY83" fmla="*/ 472734 h 509406"/>
              <a:gd name="connsiteX84" fmla="*/ 869254 w 2377881"/>
              <a:gd name="connsiteY84" fmla="*/ 467781 h 509406"/>
              <a:gd name="connsiteX85" fmla="*/ 868587 w 2377881"/>
              <a:gd name="connsiteY85" fmla="*/ 462923 h 509406"/>
              <a:gd name="connsiteX86" fmla="*/ 870588 w 2377881"/>
              <a:gd name="connsiteY86" fmla="*/ 462066 h 509406"/>
              <a:gd name="connsiteX87" fmla="*/ 685231 w 2377881"/>
              <a:gd name="connsiteY87" fmla="*/ 462066 h 509406"/>
              <a:gd name="connsiteX88" fmla="*/ 687898 w 2377881"/>
              <a:gd name="connsiteY88" fmla="*/ 464257 h 509406"/>
              <a:gd name="connsiteX89" fmla="*/ 685421 w 2377881"/>
              <a:gd name="connsiteY89" fmla="*/ 467210 h 509406"/>
              <a:gd name="connsiteX90" fmla="*/ 690565 w 2377881"/>
              <a:gd name="connsiteY90" fmla="*/ 469686 h 509406"/>
              <a:gd name="connsiteX91" fmla="*/ 690184 w 2377881"/>
              <a:gd name="connsiteY91" fmla="*/ 471877 h 509406"/>
              <a:gd name="connsiteX92" fmla="*/ 689707 w 2377881"/>
              <a:gd name="connsiteY92" fmla="*/ 472067 h 509406"/>
              <a:gd name="connsiteX93" fmla="*/ 680278 w 2377881"/>
              <a:gd name="connsiteY93" fmla="*/ 468067 h 509406"/>
              <a:gd name="connsiteX94" fmla="*/ 685231 w 2377881"/>
              <a:gd name="connsiteY94" fmla="*/ 462066 h 509406"/>
              <a:gd name="connsiteX95" fmla="*/ 571312 w 2377881"/>
              <a:gd name="connsiteY95" fmla="*/ 461114 h 509406"/>
              <a:gd name="connsiteX96" fmla="*/ 574932 w 2377881"/>
              <a:gd name="connsiteY96" fmla="*/ 469686 h 509406"/>
              <a:gd name="connsiteX97" fmla="*/ 569217 w 2377881"/>
              <a:gd name="connsiteY97" fmla="*/ 466067 h 509406"/>
              <a:gd name="connsiteX98" fmla="*/ 564359 w 2377881"/>
              <a:gd name="connsiteY98" fmla="*/ 465209 h 509406"/>
              <a:gd name="connsiteX99" fmla="*/ 560073 w 2377881"/>
              <a:gd name="connsiteY99" fmla="*/ 464543 h 509406"/>
              <a:gd name="connsiteX100" fmla="*/ 557120 w 2377881"/>
              <a:gd name="connsiteY100" fmla="*/ 468353 h 509406"/>
              <a:gd name="connsiteX101" fmla="*/ 551977 w 2377881"/>
              <a:gd name="connsiteY101" fmla="*/ 466257 h 509406"/>
              <a:gd name="connsiteX102" fmla="*/ 554167 w 2377881"/>
              <a:gd name="connsiteY102" fmla="*/ 471591 h 509406"/>
              <a:gd name="connsiteX103" fmla="*/ 556930 w 2377881"/>
              <a:gd name="connsiteY103" fmla="*/ 478068 h 509406"/>
              <a:gd name="connsiteX104" fmla="*/ 555501 w 2377881"/>
              <a:gd name="connsiteY104" fmla="*/ 478449 h 509406"/>
              <a:gd name="connsiteX105" fmla="*/ 553691 w 2377881"/>
              <a:gd name="connsiteY105" fmla="*/ 478925 h 509406"/>
              <a:gd name="connsiteX106" fmla="*/ 549405 w 2377881"/>
              <a:gd name="connsiteY106" fmla="*/ 474068 h 509406"/>
              <a:gd name="connsiteX107" fmla="*/ 548548 w 2377881"/>
              <a:gd name="connsiteY107" fmla="*/ 472353 h 509406"/>
              <a:gd name="connsiteX108" fmla="*/ 547786 w 2377881"/>
              <a:gd name="connsiteY108" fmla="*/ 470924 h 509406"/>
              <a:gd name="connsiteX109" fmla="*/ 543499 w 2377881"/>
              <a:gd name="connsiteY109" fmla="*/ 467305 h 509406"/>
              <a:gd name="connsiteX110" fmla="*/ 537880 w 2377881"/>
              <a:gd name="connsiteY110" fmla="*/ 465590 h 509406"/>
              <a:gd name="connsiteX111" fmla="*/ 533212 w 2377881"/>
              <a:gd name="connsiteY111" fmla="*/ 476354 h 509406"/>
              <a:gd name="connsiteX112" fmla="*/ 530164 w 2377881"/>
              <a:gd name="connsiteY112" fmla="*/ 476830 h 509406"/>
              <a:gd name="connsiteX113" fmla="*/ 527974 w 2377881"/>
              <a:gd name="connsiteY113" fmla="*/ 477211 h 509406"/>
              <a:gd name="connsiteX114" fmla="*/ 522544 w 2377881"/>
              <a:gd name="connsiteY114" fmla="*/ 475306 h 509406"/>
              <a:gd name="connsiteX115" fmla="*/ 521497 w 2377881"/>
              <a:gd name="connsiteY115" fmla="*/ 472639 h 509406"/>
              <a:gd name="connsiteX116" fmla="*/ 521211 w 2377881"/>
              <a:gd name="connsiteY116" fmla="*/ 471877 h 509406"/>
              <a:gd name="connsiteX117" fmla="*/ 520449 w 2377881"/>
              <a:gd name="connsiteY117" fmla="*/ 470258 h 509406"/>
              <a:gd name="connsiteX118" fmla="*/ 521497 w 2377881"/>
              <a:gd name="connsiteY118" fmla="*/ 470448 h 509406"/>
              <a:gd name="connsiteX119" fmla="*/ 527688 w 2377881"/>
              <a:gd name="connsiteY119" fmla="*/ 467400 h 509406"/>
              <a:gd name="connsiteX120" fmla="*/ 544261 w 2377881"/>
              <a:gd name="connsiteY120" fmla="*/ 461876 h 509406"/>
              <a:gd name="connsiteX121" fmla="*/ 552453 w 2377881"/>
              <a:gd name="connsiteY121" fmla="*/ 461590 h 509406"/>
              <a:gd name="connsiteX122" fmla="*/ 571312 w 2377881"/>
              <a:gd name="connsiteY122" fmla="*/ 461114 h 509406"/>
              <a:gd name="connsiteX123" fmla="*/ 701804 w 2377881"/>
              <a:gd name="connsiteY123" fmla="*/ 461019 h 509406"/>
              <a:gd name="connsiteX124" fmla="*/ 705710 w 2377881"/>
              <a:gd name="connsiteY124" fmla="*/ 461590 h 509406"/>
              <a:gd name="connsiteX125" fmla="*/ 705995 w 2377881"/>
              <a:gd name="connsiteY125" fmla="*/ 462543 h 509406"/>
              <a:gd name="connsiteX126" fmla="*/ 706377 w 2377881"/>
              <a:gd name="connsiteY126" fmla="*/ 464162 h 509406"/>
              <a:gd name="connsiteX127" fmla="*/ 694851 w 2377881"/>
              <a:gd name="connsiteY127" fmla="*/ 467972 h 509406"/>
              <a:gd name="connsiteX128" fmla="*/ 692279 w 2377881"/>
              <a:gd name="connsiteY128" fmla="*/ 464162 h 509406"/>
              <a:gd name="connsiteX129" fmla="*/ 692565 w 2377881"/>
              <a:gd name="connsiteY129" fmla="*/ 464257 h 509406"/>
              <a:gd name="connsiteX130" fmla="*/ 696566 w 2377881"/>
              <a:gd name="connsiteY130" fmla="*/ 465686 h 509406"/>
              <a:gd name="connsiteX131" fmla="*/ 701804 w 2377881"/>
              <a:gd name="connsiteY131" fmla="*/ 461019 h 509406"/>
              <a:gd name="connsiteX132" fmla="*/ 418627 w 2377881"/>
              <a:gd name="connsiteY132" fmla="*/ 460733 h 509406"/>
              <a:gd name="connsiteX133" fmla="*/ 423294 w 2377881"/>
              <a:gd name="connsiteY133" fmla="*/ 463972 h 509406"/>
              <a:gd name="connsiteX134" fmla="*/ 416817 w 2377881"/>
              <a:gd name="connsiteY134" fmla="*/ 466448 h 509406"/>
              <a:gd name="connsiteX135" fmla="*/ 412721 w 2377881"/>
              <a:gd name="connsiteY135" fmla="*/ 467115 h 509406"/>
              <a:gd name="connsiteX136" fmla="*/ 412150 w 2377881"/>
              <a:gd name="connsiteY136" fmla="*/ 468544 h 509406"/>
              <a:gd name="connsiteX137" fmla="*/ 409864 w 2377881"/>
              <a:gd name="connsiteY137" fmla="*/ 470258 h 509406"/>
              <a:gd name="connsiteX138" fmla="*/ 407197 w 2377881"/>
              <a:gd name="connsiteY138" fmla="*/ 468925 h 509406"/>
              <a:gd name="connsiteX139" fmla="*/ 406911 w 2377881"/>
              <a:gd name="connsiteY139" fmla="*/ 466258 h 509406"/>
              <a:gd name="connsiteX140" fmla="*/ 418627 w 2377881"/>
              <a:gd name="connsiteY140" fmla="*/ 460733 h 509406"/>
              <a:gd name="connsiteX141" fmla="*/ 432103 w 2377881"/>
              <a:gd name="connsiteY141" fmla="*/ 460002 h 509406"/>
              <a:gd name="connsiteX142" fmla="*/ 433580 w 2377881"/>
              <a:gd name="connsiteY142" fmla="*/ 460066 h 509406"/>
              <a:gd name="connsiteX143" fmla="*/ 438343 w 2377881"/>
              <a:gd name="connsiteY143" fmla="*/ 460257 h 509406"/>
              <a:gd name="connsiteX144" fmla="*/ 446725 w 2377881"/>
              <a:gd name="connsiteY144" fmla="*/ 466924 h 509406"/>
              <a:gd name="connsiteX145" fmla="*/ 445677 w 2377881"/>
              <a:gd name="connsiteY145" fmla="*/ 468829 h 509406"/>
              <a:gd name="connsiteX146" fmla="*/ 444439 w 2377881"/>
              <a:gd name="connsiteY146" fmla="*/ 470925 h 509406"/>
              <a:gd name="connsiteX147" fmla="*/ 437866 w 2377881"/>
              <a:gd name="connsiteY147" fmla="*/ 475687 h 509406"/>
              <a:gd name="connsiteX148" fmla="*/ 429866 w 2377881"/>
              <a:gd name="connsiteY148" fmla="*/ 471401 h 509406"/>
              <a:gd name="connsiteX149" fmla="*/ 437200 w 2377881"/>
              <a:gd name="connsiteY149" fmla="*/ 469687 h 509406"/>
              <a:gd name="connsiteX150" fmla="*/ 439009 w 2377881"/>
              <a:gd name="connsiteY150" fmla="*/ 469306 h 509406"/>
              <a:gd name="connsiteX151" fmla="*/ 435676 w 2377881"/>
              <a:gd name="connsiteY151" fmla="*/ 462162 h 509406"/>
              <a:gd name="connsiteX152" fmla="*/ 794864 w 2377881"/>
              <a:gd name="connsiteY152" fmla="*/ 459685 h 509406"/>
              <a:gd name="connsiteX153" fmla="*/ 790768 w 2377881"/>
              <a:gd name="connsiteY153" fmla="*/ 463400 h 509406"/>
              <a:gd name="connsiteX154" fmla="*/ 788196 w 2377881"/>
              <a:gd name="connsiteY154" fmla="*/ 464162 h 509406"/>
              <a:gd name="connsiteX155" fmla="*/ 786863 w 2377881"/>
              <a:gd name="connsiteY155" fmla="*/ 467972 h 509406"/>
              <a:gd name="connsiteX156" fmla="*/ 786577 w 2377881"/>
              <a:gd name="connsiteY156" fmla="*/ 470448 h 509406"/>
              <a:gd name="connsiteX157" fmla="*/ 783624 w 2377881"/>
              <a:gd name="connsiteY157" fmla="*/ 469305 h 509406"/>
              <a:gd name="connsiteX158" fmla="*/ 783815 w 2377881"/>
              <a:gd name="connsiteY158" fmla="*/ 463305 h 509406"/>
              <a:gd name="connsiteX159" fmla="*/ 786672 w 2377881"/>
              <a:gd name="connsiteY159" fmla="*/ 461971 h 509406"/>
              <a:gd name="connsiteX160" fmla="*/ 794864 w 2377881"/>
              <a:gd name="connsiteY160" fmla="*/ 459685 h 509406"/>
              <a:gd name="connsiteX161" fmla="*/ 759431 w 2377881"/>
              <a:gd name="connsiteY161" fmla="*/ 459304 h 509406"/>
              <a:gd name="connsiteX162" fmla="*/ 761145 w 2377881"/>
              <a:gd name="connsiteY162" fmla="*/ 459970 h 509406"/>
              <a:gd name="connsiteX163" fmla="*/ 764765 w 2377881"/>
              <a:gd name="connsiteY163" fmla="*/ 461399 h 509406"/>
              <a:gd name="connsiteX164" fmla="*/ 766384 w 2377881"/>
              <a:gd name="connsiteY164" fmla="*/ 464352 h 509406"/>
              <a:gd name="connsiteX165" fmla="*/ 769242 w 2377881"/>
              <a:gd name="connsiteY165" fmla="*/ 463971 h 509406"/>
              <a:gd name="connsiteX166" fmla="*/ 774576 w 2377881"/>
              <a:gd name="connsiteY166" fmla="*/ 463304 h 509406"/>
              <a:gd name="connsiteX167" fmla="*/ 774480 w 2377881"/>
              <a:gd name="connsiteY167" fmla="*/ 468924 h 509406"/>
              <a:gd name="connsiteX168" fmla="*/ 769432 w 2377881"/>
              <a:gd name="connsiteY168" fmla="*/ 470734 h 509406"/>
              <a:gd name="connsiteX169" fmla="*/ 761050 w 2377881"/>
              <a:gd name="connsiteY169" fmla="*/ 467305 h 509406"/>
              <a:gd name="connsiteX170" fmla="*/ 755049 w 2377881"/>
              <a:gd name="connsiteY170" fmla="*/ 460351 h 509406"/>
              <a:gd name="connsiteX171" fmla="*/ 759431 w 2377881"/>
              <a:gd name="connsiteY171" fmla="*/ 459304 h 509406"/>
              <a:gd name="connsiteX172" fmla="*/ 604935 w 2377881"/>
              <a:gd name="connsiteY172" fmla="*/ 457209 h 509406"/>
              <a:gd name="connsiteX173" fmla="*/ 605507 w 2377881"/>
              <a:gd name="connsiteY173" fmla="*/ 459780 h 509406"/>
              <a:gd name="connsiteX174" fmla="*/ 606269 w 2377881"/>
              <a:gd name="connsiteY174" fmla="*/ 463114 h 509406"/>
              <a:gd name="connsiteX175" fmla="*/ 597411 w 2377881"/>
              <a:gd name="connsiteY175" fmla="*/ 468639 h 509406"/>
              <a:gd name="connsiteX176" fmla="*/ 593505 w 2377881"/>
              <a:gd name="connsiteY176" fmla="*/ 468448 h 509406"/>
              <a:gd name="connsiteX177" fmla="*/ 592458 w 2377881"/>
              <a:gd name="connsiteY177" fmla="*/ 468353 h 509406"/>
              <a:gd name="connsiteX178" fmla="*/ 583790 w 2377881"/>
              <a:gd name="connsiteY178" fmla="*/ 468829 h 509406"/>
              <a:gd name="connsiteX179" fmla="*/ 575789 w 2377881"/>
              <a:gd name="connsiteY179" fmla="*/ 471401 h 509406"/>
              <a:gd name="connsiteX180" fmla="*/ 581123 w 2377881"/>
              <a:gd name="connsiteY180" fmla="*/ 467972 h 509406"/>
              <a:gd name="connsiteX181" fmla="*/ 582552 w 2377881"/>
              <a:gd name="connsiteY181" fmla="*/ 466924 h 509406"/>
              <a:gd name="connsiteX182" fmla="*/ 584456 w 2377881"/>
              <a:gd name="connsiteY182" fmla="*/ 460638 h 509406"/>
              <a:gd name="connsiteX183" fmla="*/ 593410 w 2377881"/>
              <a:gd name="connsiteY183" fmla="*/ 463686 h 509406"/>
              <a:gd name="connsiteX184" fmla="*/ 599792 w 2377881"/>
              <a:gd name="connsiteY184" fmla="*/ 463305 h 509406"/>
              <a:gd name="connsiteX185" fmla="*/ 604935 w 2377881"/>
              <a:gd name="connsiteY185" fmla="*/ 457209 h 509406"/>
              <a:gd name="connsiteX186" fmla="*/ 427484 w 2377881"/>
              <a:gd name="connsiteY186" fmla="*/ 457209 h 509406"/>
              <a:gd name="connsiteX187" fmla="*/ 432103 w 2377881"/>
              <a:gd name="connsiteY187" fmla="*/ 460002 h 509406"/>
              <a:gd name="connsiteX188" fmla="*/ 429199 w 2377881"/>
              <a:gd name="connsiteY188" fmla="*/ 459876 h 509406"/>
              <a:gd name="connsiteX189" fmla="*/ 427484 w 2377881"/>
              <a:gd name="connsiteY189" fmla="*/ 457209 h 509406"/>
              <a:gd name="connsiteX190" fmla="*/ 841631 w 2377881"/>
              <a:gd name="connsiteY190" fmla="*/ 457018 h 509406"/>
              <a:gd name="connsiteX191" fmla="*/ 844012 w 2377881"/>
              <a:gd name="connsiteY191" fmla="*/ 457875 h 509406"/>
              <a:gd name="connsiteX192" fmla="*/ 845060 w 2377881"/>
              <a:gd name="connsiteY192" fmla="*/ 460447 h 509406"/>
              <a:gd name="connsiteX193" fmla="*/ 841726 w 2377881"/>
              <a:gd name="connsiteY193" fmla="*/ 463495 h 509406"/>
              <a:gd name="connsiteX194" fmla="*/ 840583 w 2377881"/>
              <a:gd name="connsiteY194" fmla="*/ 464352 h 509406"/>
              <a:gd name="connsiteX195" fmla="*/ 840012 w 2377881"/>
              <a:gd name="connsiteY195" fmla="*/ 466734 h 509406"/>
              <a:gd name="connsiteX196" fmla="*/ 839917 w 2377881"/>
              <a:gd name="connsiteY196" fmla="*/ 467496 h 509406"/>
              <a:gd name="connsiteX197" fmla="*/ 837631 w 2377881"/>
              <a:gd name="connsiteY197" fmla="*/ 470258 h 509406"/>
              <a:gd name="connsiteX198" fmla="*/ 835059 w 2377881"/>
              <a:gd name="connsiteY198" fmla="*/ 468829 h 509406"/>
              <a:gd name="connsiteX199" fmla="*/ 834773 w 2377881"/>
              <a:gd name="connsiteY199" fmla="*/ 466734 h 509406"/>
              <a:gd name="connsiteX200" fmla="*/ 841631 w 2377881"/>
              <a:gd name="connsiteY200" fmla="*/ 457018 h 509406"/>
              <a:gd name="connsiteX201" fmla="*/ 896305 w 2377881"/>
              <a:gd name="connsiteY201" fmla="*/ 454161 h 509406"/>
              <a:gd name="connsiteX202" fmla="*/ 893733 w 2377881"/>
              <a:gd name="connsiteY202" fmla="*/ 466448 h 509406"/>
              <a:gd name="connsiteX203" fmla="*/ 887161 w 2377881"/>
              <a:gd name="connsiteY203" fmla="*/ 464162 h 509406"/>
              <a:gd name="connsiteX204" fmla="*/ 886113 w 2377881"/>
              <a:gd name="connsiteY204" fmla="*/ 463781 h 509406"/>
              <a:gd name="connsiteX205" fmla="*/ 887637 w 2377881"/>
              <a:gd name="connsiteY205" fmla="*/ 459400 h 509406"/>
              <a:gd name="connsiteX206" fmla="*/ 896305 w 2377881"/>
              <a:gd name="connsiteY206" fmla="*/ 454161 h 509406"/>
              <a:gd name="connsiteX207" fmla="*/ 1022892 w 2377881"/>
              <a:gd name="connsiteY207" fmla="*/ 453684 h 509406"/>
              <a:gd name="connsiteX208" fmla="*/ 1026131 w 2377881"/>
              <a:gd name="connsiteY208" fmla="*/ 454256 h 509406"/>
              <a:gd name="connsiteX209" fmla="*/ 1033084 w 2377881"/>
              <a:gd name="connsiteY209" fmla="*/ 459685 h 509406"/>
              <a:gd name="connsiteX210" fmla="*/ 1030798 w 2377881"/>
              <a:gd name="connsiteY210" fmla="*/ 466257 h 509406"/>
              <a:gd name="connsiteX211" fmla="*/ 1025369 w 2377881"/>
              <a:gd name="connsiteY211" fmla="*/ 465972 h 509406"/>
              <a:gd name="connsiteX212" fmla="*/ 1025750 w 2377881"/>
              <a:gd name="connsiteY212" fmla="*/ 465210 h 509406"/>
              <a:gd name="connsiteX213" fmla="*/ 1026607 w 2377881"/>
              <a:gd name="connsiteY213" fmla="*/ 463114 h 509406"/>
              <a:gd name="connsiteX214" fmla="*/ 1025655 w 2377881"/>
              <a:gd name="connsiteY214" fmla="*/ 457971 h 509406"/>
              <a:gd name="connsiteX215" fmla="*/ 1018606 w 2377881"/>
              <a:gd name="connsiteY215" fmla="*/ 456066 h 509406"/>
              <a:gd name="connsiteX216" fmla="*/ 1018987 w 2377881"/>
              <a:gd name="connsiteY216" fmla="*/ 455780 h 509406"/>
              <a:gd name="connsiteX217" fmla="*/ 1022892 w 2377881"/>
              <a:gd name="connsiteY217" fmla="*/ 453684 h 509406"/>
              <a:gd name="connsiteX218" fmla="*/ 637796 w 2377881"/>
              <a:gd name="connsiteY218" fmla="*/ 449493 h 509406"/>
              <a:gd name="connsiteX219" fmla="*/ 642940 w 2377881"/>
              <a:gd name="connsiteY219" fmla="*/ 455399 h 509406"/>
              <a:gd name="connsiteX220" fmla="*/ 647798 w 2377881"/>
              <a:gd name="connsiteY220" fmla="*/ 466924 h 509406"/>
              <a:gd name="connsiteX221" fmla="*/ 650369 w 2377881"/>
              <a:gd name="connsiteY221" fmla="*/ 466638 h 509406"/>
              <a:gd name="connsiteX222" fmla="*/ 652369 w 2377881"/>
              <a:gd name="connsiteY222" fmla="*/ 466448 h 509406"/>
              <a:gd name="connsiteX223" fmla="*/ 655608 w 2377881"/>
              <a:gd name="connsiteY223" fmla="*/ 464828 h 509406"/>
              <a:gd name="connsiteX224" fmla="*/ 655132 w 2377881"/>
              <a:gd name="connsiteY224" fmla="*/ 463400 h 509406"/>
              <a:gd name="connsiteX225" fmla="*/ 654656 w 2377881"/>
              <a:gd name="connsiteY225" fmla="*/ 461876 h 509406"/>
              <a:gd name="connsiteX226" fmla="*/ 656846 w 2377881"/>
              <a:gd name="connsiteY226" fmla="*/ 458827 h 509406"/>
              <a:gd name="connsiteX227" fmla="*/ 667609 w 2377881"/>
              <a:gd name="connsiteY227" fmla="*/ 462828 h 509406"/>
              <a:gd name="connsiteX228" fmla="*/ 675134 w 2377881"/>
              <a:gd name="connsiteY228" fmla="*/ 469877 h 509406"/>
              <a:gd name="connsiteX229" fmla="*/ 663609 w 2377881"/>
              <a:gd name="connsiteY229" fmla="*/ 467114 h 509406"/>
              <a:gd name="connsiteX230" fmla="*/ 660751 w 2377881"/>
              <a:gd name="connsiteY230" fmla="*/ 468448 h 509406"/>
              <a:gd name="connsiteX231" fmla="*/ 658084 w 2377881"/>
              <a:gd name="connsiteY231" fmla="*/ 469781 h 509406"/>
              <a:gd name="connsiteX232" fmla="*/ 652750 w 2377881"/>
              <a:gd name="connsiteY232" fmla="*/ 473401 h 509406"/>
              <a:gd name="connsiteX233" fmla="*/ 653131 w 2377881"/>
              <a:gd name="connsiteY233" fmla="*/ 474353 h 509406"/>
              <a:gd name="connsiteX234" fmla="*/ 653417 w 2377881"/>
              <a:gd name="connsiteY234" fmla="*/ 475020 h 509406"/>
              <a:gd name="connsiteX235" fmla="*/ 650750 w 2377881"/>
              <a:gd name="connsiteY235" fmla="*/ 476544 h 509406"/>
              <a:gd name="connsiteX236" fmla="*/ 650274 w 2377881"/>
              <a:gd name="connsiteY236" fmla="*/ 475973 h 509406"/>
              <a:gd name="connsiteX237" fmla="*/ 648750 w 2377881"/>
              <a:gd name="connsiteY237" fmla="*/ 474163 h 509406"/>
              <a:gd name="connsiteX238" fmla="*/ 644464 w 2377881"/>
              <a:gd name="connsiteY238" fmla="*/ 471401 h 509406"/>
              <a:gd name="connsiteX239" fmla="*/ 638368 w 2377881"/>
              <a:gd name="connsiteY239" fmla="*/ 470924 h 509406"/>
              <a:gd name="connsiteX240" fmla="*/ 640940 w 2377881"/>
              <a:gd name="connsiteY240" fmla="*/ 460066 h 509406"/>
              <a:gd name="connsiteX241" fmla="*/ 639415 w 2377881"/>
              <a:gd name="connsiteY241" fmla="*/ 451589 h 509406"/>
              <a:gd name="connsiteX242" fmla="*/ 633796 w 2377881"/>
              <a:gd name="connsiteY242" fmla="*/ 449779 h 509406"/>
              <a:gd name="connsiteX243" fmla="*/ 637796 w 2377881"/>
              <a:gd name="connsiteY243" fmla="*/ 449493 h 509406"/>
              <a:gd name="connsiteX244" fmla="*/ 920593 w 2377881"/>
              <a:gd name="connsiteY244" fmla="*/ 449207 h 509406"/>
              <a:gd name="connsiteX245" fmla="*/ 920784 w 2377881"/>
              <a:gd name="connsiteY245" fmla="*/ 449398 h 509406"/>
              <a:gd name="connsiteX246" fmla="*/ 927356 w 2377881"/>
              <a:gd name="connsiteY246" fmla="*/ 450064 h 509406"/>
              <a:gd name="connsiteX247" fmla="*/ 929928 w 2377881"/>
              <a:gd name="connsiteY247" fmla="*/ 450636 h 509406"/>
              <a:gd name="connsiteX248" fmla="*/ 933928 w 2377881"/>
              <a:gd name="connsiteY248" fmla="*/ 454065 h 509406"/>
              <a:gd name="connsiteX249" fmla="*/ 927833 w 2377881"/>
              <a:gd name="connsiteY249" fmla="*/ 452922 h 509406"/>
              <a:gd name="connsiteX250" fmla="*/ 923642 w 2377881"/>
              <a:gd name="connsiteY250" fmla="*/ 453779 h 509406"/>
              <a:gd name="connsiteX251" fmla="*/ 920212 w 2377881"/>
              <a:gd name="connsiteY251" fmla="*/ 454541 h 509406"/>
              <a:gd name="connsiteX252" fmla="*/ 919069 w 2377881"/>
              <a:gd name="connsiteY252" fmla="*/ 453303 h 509406"/>
              <a:gd name="connsiteX253" fmla="*/ 920593 w 2377881"/>
              <a:gd name="connsiteY253" fmla="*/ 449207 h 509406"/>
              <a:gd name="connsiteX254" fmla="*/ 873445 w 2377881"/>
              <a:gd name="connsiteY254" fmla="*/ 447969 h 509406"/>
              <a:gd name="connsiteX255" fmla="*/ 877636 w 2377881"/>
              <a:gd name="connsiteY255" fmla="*/ 451303 h 509406"/>
              <a:gd name="connsiteX256" fmla="*/ 881827 w 2377881"/>
              <a:gd name="connsiteY256" fmla="*/ 449969 h 509406"/>
              <a:gd name="connsiteX257" fmla="*/ 885923 w 2377881"/>
              <a:gd name="connsiteY257" fmla="*/ 448445 h 509406"/>
              <a:gd name="connsiteX258" fmla="*/ 889542 w 2377881"/>
              <a:gd name="connsiteY258" fmla="*/ 454160 h 509406"/>
              <a:gd name="connsiteX259" fmla="*/ 880208 w 2377881"/>
              <a:gd name="connsiteY259" fmla="*/ 455399 h 509406"/>
              <a:gd name="connsiteX260" fmla="*/ 873445 w 2377881"/>
              <a:gd name="connsiteY260" fmla="*/ 447969 h 509406"/>
              <a:gd name="connsiteX261" fmla="*/ 957455 w 2377881"/>
              <a:gd name="connsiteY261" fmla="*/ 447874 h 509406"/>
              <a:gd name="connsiteX262" fmla="*/ 959075 w 2377881"/>
              <a:gd name="connsiteY262" fmla="*/ 450541 h 509406"/>
              <a:gd name="connsiteX263" fmla="*/ 964885 w 2377881"/>
              <a:gd name="connsiteY263" fmla="*/ 448922 h 509406"/>
              <a:gd name="connsiteX264" fmla="*/ 971171 w 2377881"/>
              <a:gd name="connsiteY264" fmla="*/ 449112 h 509406"/>
              <a:gd name="connsiteX265" fmla="*/ 968790 w 2377881"/>
              <a:gd name="connsiteY265" fmla="*/ 452065 h 509406"/>
              <a:gd name="connsiteX266" fmla="*/ 956789 w 2377881"/>
              <a:gd name="connsiteY266" fmla="*/ 453303 h 509406"/>
              <a:gd name="connsiteX267" fmla="*/ 957455 w 2377881"/>
              <a:gd name="connsiteY267" fmla="*/ 447874 h 509406"/>
              <a:gd name="connsiteX268" fmla="*/ 1040800 w 2377881"/>
              <a:gd name="connsiteY268" fmla="*/ 447112 h 509406"/>
              <a:gd name="connsiteX269" fmla="*/ 1048610 w 2377881"/>
              <a:gd name="connsiteY269" fmla="*/ 453970 h 509406"/>
              <a:gd name="connsiteX270" fmla="*/ 1047086 w 2377881"/>
              <a:gd name="connsiteY270" fmla="*/ 456351 h 509406"/>
              <a:gd name="connsiteX271" fmla="*/ 1041371 w 2377881"/>
              <a:gd name="connsiteY271" fmla="*/ 460447 h 509406"/>
              <a:gd name="connsiteX272" fmla="*/ 1039847 w 2377881"/>
              <a:gd name="connsiteY272" fmla="*/ 456637 h 509406"/>
              <a:gd name="connsiteX273" fmla="*/ 1039180 w 2377881"/>
              <a:gd name="connsiteY273" fmla="*/ 447684 h 509406"/>
              <a:gd name="connsiteX274" fmla="*/ 1039942 w 2377881"/>
              <a:gd name="connsiteY274" fmla="*/ 447398 h 509406"/>
              <a:gd name="connsiteX275" fmla="*/ 1374017 w 2377881"/>
              <a:gd name="connsiteY275" fmla="*/ 444507 h 509406"/>
              <a:gd name="connsiteX276" fmla="*/ 1374269 w 2377881"/>
              <a:gd name="connsiteY276" fmla="*/ 445873 h 509406"/>
              <a:gd name="connsiteX277" fmla="*/ 1374079 w 2377881"/>
              <a:gd name="connsiteY277" fmla="*/ 446564 h 509406"/>
              <a:gd name="connsiteX278" fmla="*/ 1105093 w 2377881"/>
              <a:gd name="connsiteY278" fmla="*/ 444445 h 509406"/>
              <a:gd name="connsiteX279" fmla="*/ 1109856 w 2377881"/>
              <a:gd name="connsiteY279" fmla="*/ 451588 h 509406"/>
              <a:gd name="connsiteX280" fmla="*/ 1105379 w 2377881"/>
              <a:gd name="connsiteY280" fmla="*/ 451207 h 509406"/>
              <a:gd name="connsiteX281" fmla="*/ 1097759 w 2377881"/>
              <a:gd name="connsiteY281" fmla="*/ 450541 h 509406"/>
              <a:gd name="connsiteX282" fmla="*/ 1092235 w 2377881"/>
              <a:gd name="connsiteY282" fmla="*/ 454065 h 509406"/>
              <a:gd name="connsiteX283" fmla="*/ 1095854 w 2377881"/>
              <a:gd name="connsiteY283" fmla="*/ 445302 h 509406"/>
              <a:gd name="connsiteX284" fmla="*/ 1105093 w 2377881"/>
              <a:gd name="connsiteY284" fmla="*/ 444445 h 509406"/>
              <a:gd name="connsiteX285" fmla="*/ 667800 w 2377881"/>
              <a:gd name="connsiteY285" fmla="*/ 442921 h 509406"/>
              <a:gd name="connsiteX286" fmla="*/ 679326 w 2377881"/>
              <a:gd name="connsiteY286" fmla="*/ 445683 h 509406"/>
              <a:gd name="connsiteX287" fmla="*/ 682755 w 2377881"/>
              <a:gd name="connsiteY287" fmla="*/ 452541 h 509406"/>
              <a:gd name="connsiteX288" fmla="*/ 680088 w 2377881"/>
              <a:gd name="connsiteY288" fmla="*/ 451589 h 509406"/>
              <a:gd name="connsiteX289" fmla="*/ 671039 w 2377881"/>
              <a:gd name="connsiteY289" fmla="*/ 449779 h 509406"/>
              <a:gd name="connsiteX290" fmla="*/ 668277 w 2377881"/>
              <a:gd name="connsiteY290" fmla="*/ 450160 h 509406"/>
              <a:gd name="connsiteX291" fmla="*/ 662752 w 2377881"/>
              <a:gd name="connsiteY291" fmla="*/ 449874 h 509406"/>
              <a:gd name="connsiteX292" fmla="*/ 663323 w 2377881"/>
              <a:gd name="connsiteY292" fmla="*/ 449779 h 509406"/>
              <a:gd name="connsiteX293" fmla="*/ 670563 w 2377881"/>
              <a:gd name="connsiteY293" fmla="*/ 449112 h 509406"/>
              <a:gd name="connsiteX294" fmla="*/ 667800 w 2377881"/>
              <a:gd name="connsiteY294" fmla="*/ 442921 h 509406"/>
              <a:gd name="connsiteX295" fmla="*/ 860967 w 2377881"/>
              <a:gd name="connsiteY295" fmla="*/ 442540 h 509406"/>
              <a:gd name="connsiteX296" fmla="*/ 867920 w 2377881"/>
              <a:gd name="connsiteY296" fmla="*/ 446350 h 509406"/>
              <a:gd name="connsiteX297" fmla="*/ 862110 w 2377881"/>
              <a:gd name="connsiteY297" fmla="*/ 449588 h 509406"/>
              <a:gd name="connsiteX298" fmla="*/ 861253 w 2377881"/>
              <a:gd name="connsiteY298" fmla="*/ 450064 h 509406"/>
              <a:gd name="connsiteX299" fmla="*/ 857919 w 2377881"/>
              <a:gd name="connsiteY299" fmla="*/ 451969 h 509406"/>
              <a:gd name="connsiteX300" fmla="*/ 853347 w 2377881"/>
              <a:gd name="connsiteY300" fmla="*/ 444826 h 509406"/>
              <a:gd name="connsiteX301" fmla="*/ 854490 w 2377881"/>
              <a:gd name="connsiteY301" fmla="*/ 445302 h 509406"/>
              <a:gd name="connsiteX302" fmla="*/ 856109 w 2377881"/>
              <a:gd name="connsiteY302" fmla="*/ 446064 h 509406"/>
              <a:gd name="connsiteX303" fmla="*/ 860300 w 2377881"/>
              <a:gd name="connsiteY303" fmla="*/ 444349 h 509406"/>
              <a:gd name="connsiteX304" fmla="*/ 860681 w 2377881"/>
              <a:gd name="connsiteY304" fmla="*/ 443111 h 509406"/>
              <a:gd name="connsiteX305" fmla="*/ 1357410 w 2377881"/>
              <a:gd name="connsiteY305" fmla="*/ 441492 h 509406"/>
              <a:gd name="connsiteX306" fmla="*/ 1358172 w 2377881"/>
              <a:gd name="connsiteY306" fmla="*/ 444159 h 509406"/>
              <a:gd name="connsiteX307" fmla="*/ 1356457 w 2377881"/>
              <a:gd name="connsiteY307" fmla="*/ 444826 h 509406"/>
              <a:gd name="connsiteX308" fmla="*/ 1354933 w 2377881"/>
              <a:gd name="connsiteY308" fmla="*/ 445016 h 509406"/>
              <a:gd name="connsiteX309" fmla="*/ 1347599 w 2377881"/>
              <a:gd name="connsiteY309" fmla="*/ 444540 h 509406"/>
              <a:gd name="connsiteX310" fmla="*/ 1350838 w 2377881"/>
              <a:gd name="connsiteY310" fmla="*/ 442254 h 509406"/>
              <a:gd name="connsiteX311" fmla="*/ 58391 w 2377881"/>
              <a:gd name="connsiteY311" fmla="*/ 440539 h 509406"/>
              <a:gd name="connsiteX312" fmla="*/ 55914 w 2377881"/>
              <a:gd name="connsiteY312" fmla="*/ 441111 h 509406"/>
              <a:gd name="connsiteX313" fmla="*/ 53819 w 2377881"/>
              <a:gd name="connsiteY313" fmla="*/ 441587 h 509406"/>
              <a:gd name="connsiteX314" fmla="*/ 58200 w 2377881"/>
              <a:gd name="connsiteY314" fmla="*/ 447302 h 509406"/>
              <a:gd name="connsiteX315" fmla="*/ 63820 w 2377881"/>
              <a:gd name="connsiteY315" fmla="*/ 441778 h 509406"/>
              <a:gd name="connsiteX316" fmla="*/ 58391 w 2377881"/>
              <a:gd name="connsiteY316" fmla="*/ 440539 h 509406"/>
              <a:gd name="connsiteX317" fmla="*/ 1224823 w 2377881"/>
              <a:gd name="connsiteY317" fmla="*/ 439397 h 509406"/>
              <a:gd name="connsiteX318" fmla="*/ 1236443 w 2377881"/>
              <a:gd name="connsiteY318" fmla="*/ 439397 h 509406"/>
              <a:gd name="connsiteX319" fmla="*/ 1231871 w 2377881"/>
              <a:gd name="connsiteY319" fmla="*/ 440730 h 509406"/>
              <a:gd name="connsiteX320" fmla="*/ 1224823 w 2377881"/>
              <a:gd name="connsiteY320" fmla="*/ 439397 h 509406"/>
              <a:gd name="connsiteX321" fmla="*/ 811627 w 2377881"/>
              <a:gd name="connsiteY321" fmla="*/ 438825 h 509406"/>
              <a:gd name="connsiteX322" fmla="*/ 814390 w 2377881"/>
              <a:gd name="connsiteY322" fmla="*/ 441112 h 509406"/>
              <a:gd name="connsiteX323" fmla="*/ 815533 w 2377881"/>
              <a:gd name="connsiteY323" fmla="*/ 441207 h 509406"/>
              <a:gd name="connsiteX324" fmla="*/ 816104 w 2377881"/>
              <a:gd name="connsiteY324" fmla="*/ 441302 h 509406"/>
              <a:gd name="connsiteX325" fmla="*/ 814961 w 2377881"/>
              <a:gd name="connsiteY325" fmla="*/ 446160 h 509406"/>
              <a:gd name="connsiteX326" fmla="*/ 807817 w 2377881"/>
              <a:gd name="connsiteY326" fmla="*/ 446445 h 509406"/>
              <a:gd name="connsiteX327" fmla="*/ 806293 w 2377881"/>
              <a:gd name="connsiteY327" fmla="*/ 444064 h 509406"/>
              <a:gd name="connsiteX328" fmla="*/ 805912 w 2377881"/>
              <a:gd name="connsiteY328" fmla="*/ 443493 h 509406"/>
              <a:gd name="connsiteX329" fmla="*/ 800959 w 2377881"/>
              <a:gd name="connsiteY329" fmla="*/ 444255 h 509406"/>
              <a:gd name="connsiteX330" fmla="*/ 796101 w 2377881"/>
              <a:gd name="connsiteY330" fmla="*/ 440731 h 509406"/>
              <a:gd name="connsiteX331" fmla="*/ 799626 w 2377881"/>
              <a:gd name="connsiteY331" fmla="*/ 438921 h 509406"/>
              <a:gd name="connsiteX332" fmla="*/ 811627 w 2377881"/>
              <a:gd name="connsiteY332" fmla="*/ 438825 h 509406"/>
              <a:gd name="connsiteX333" fmla="*/ 822010 w 2377881"/>
              <a:gd name="connsiteY333" fmla="*/ 437968 h 509406"/>
              <a:gd name="connsiteX334" fmla="*/ 826201 w 2377881"/>
              <a:gd name="connsiteY334" fmla="*/ 439682 h 509406"/>
              <a:gd name="connsiteX335" fmla="*/ 833059 w 2377881"/>
              <a:gd name="connsiteY335" fmla="*/ 447588 h 509406"/>
              <a:gd name="connsiteX336" fmla="*/ 826487 w 2377881"/>
              <a:gd name="connsiteY336" fmla="*/ 449779 h 509406"/>
              <a:gd name="connsiteX337" fmla="*/ 823915 w 2377881"/>
              <a:gd name="connsiteY337" fmla="*/ 447207 h 509406"/>
              <a:gd name="connsiteX338" fmla="*/ 822106 w 2377881"/>
              <a:gd name="connsiteY338" fmla="*/ 445302 h 509406"/>
              <a:gd name="connsiteX339" fmla="*/ 822010 w 2377881"/>
              <a:gd name="connsiteY339" fmla="*/ 437968 h 509406"/>
              <a:gd name="connsiteX340" fmla="*/ 1300165 w 2377881"/>
              <a:gd name="connsiteY340" fmla="*/ 436729 h 509406"/>
              <a:gd name="connsiteX341" fmla="*/ 1301880 w 2377881"/>
              <a:gd name="connsiteY341" fmla="*/ 444349 h 509406"/>
              <a:gd name="connsiteX342" fmla="*/ 1298546 w 2377881"/>
              <a:gd name="connsiteY342" fmla="*/ 444159 h 509406"/>
              <a:gd name="connsiteX343" fmla="*/ 1298737 w 2377881"/>
              <a:gd name="connsiteY343" fmla="*/ 441778 h 509406"/>
              <a:gd name="connsiteX344" fmla="*/ 1298927 w 2377881"/>
              <a:gd name="connsiteY344" fmla="*/ 439492 h 509406"/>
              <a:gd name="connsiteX345" fmla="*/ 1300165 w 2377881"/>
              <a:gd name="connsiteY345" fmla="*/ 436729 h 509406"/>
              <a:gd name="connsiteX346" fmla="*/ 1043847 w 2377881"/>
              <a:gd name="connsiteY346" fmla="*/ 436253 h 509406"/>
              <a:gd name="connsiteX347" fmla="*/ 1053563 w 2377881"/>
              <a:gd name="connsiteY347" fmla="*/ 436444 h 509406"/>
              <a:gd name="connsiteX348" fmla="*/ 1056706 w 2377881"/>
              <a:gd name="connsiteY348" fmla="*/ 443302 h 509406"/>
              <a:gd name="connsiteX349" fmla="*/ 1053467 w 2377881"/>
              <a:gd name="connsiteY349" fmla="*/ 444540 h 509406"/>
              <a:gd name="connsiteX350" fmla="*/ 1050896 w 2377881"/>
              <a:gd name="connsiteY350" fmla="*/ 445492 h 509406"/>
              <a:gd name="connsiteX351" fmla="*/ 1043466 w 2377881"/>
              <a:gd name="connsiteY351" fmla="*/ 439301 h 509406"/>
              <a:gd name="connsiteX352" fmla="*/ 1043847 w 2377881"/>
              <a:gd name="connsiteY352" fmla="*/ 436253 h 509406"/>
              <a:gd name="connsiteX353" fmla="*/ 725617 w 2377881"/>
              <a:gd name="connsiteY353" fmla="*/ 435873 h 509406"/>
              <a:gd name="connsiteX354" fmla="*/ 728760 w 2377881"/>
              <a:gd name="connsiteY354" fmla="*/ 436254 h 509406"/>
              <a:gd name="connsiteX355" fmla="*/ 729046 w 2377881"/>
              <a:gd name="connsiteY355" fmla="*/ 441588 h 509406"/>
              <a:gd name="connsiteX356" fmla="*/ 730380 w 2377881"/>
              <a:gd name="connsiteY356" fmla="*/ 442540 h 509406"/>
              <a:gd name="connsiteX357" fmla="*/ 734475 w 2377881"/>
              <a:gd name="connsiteY357" fmla="*/ 441874 h 509406"/>
              <a:gd name="connsiteX358" fmla="*/ 744953 w 2377881"/>
              <a:gd name="connsiteY358" fmla="*/ 440064 h 509406"/>
              <a:gd name="connsiteX359" fmla="*/ 747239 w 2377881"/>
              <a:gd name="connsiteY359" fmla="*/ 441397 h 509406"/>
              <a:gd name="connsiteX360" fmla="*/ 748001 w 2377881"/>
              <a:gd name="connsiteY360" fmla="*/ 446636 h 509406"/>
              <a:gd name="connsiteX361" fmla="*/ 746667 w 2377881"/>
              <a:gd name="connsiteY361" fmla="*/ 452923 h 509406"/>
              <a:gd name="connsiteX362" fmla="*/ 737809 w 2377881"/>
              <a:gd name="connsiteY362" fmla="*/ 449779 h 509406"/>
              <a:gd name="connsiteX363" fmla="*/ 738190 w 2377881"/>
              <a:gd name="connsiteY363" fmla="*/ 449589 h 509406"/>
              <a:gd name="connsiteX364" fmla="*/ 740381 w 2377881"/>
              <a:gd name="connsiteY364" fmla="*/ 448636 h 509406"/>
              <a:gd name="connsiteX365" fmla="*/ 740571 w 2377881"/>
              <a:gd name="connsiteY365" fmla="*/ 445779 h 509406"/>
              <a:gd name="connsiteX366" fmla="*/ 738476 w 2377881"/>
              <a:gd name="connsiteY366" fmla="*/ 445207 h 509406"/>
              <a:gd name="connsiteX367" fmla="*/ 735713 w 2377881"/>
              <a:gd name="connsiteY367" fmla="*/ 444445 h 509406"/>
              <a:gd name="connsiteX368" fmla="*/ 722283 w 2377881"/>
              <a:gd name="connsiteY368" fmla="*/ 444160 h 509406"/>
              <a:gd name="connsiteX369" fmla="*/ 720378 w 2377881"/>
              <a:gd name="connsiteY369" fmla="*/ 445588 h 509406"/>
              <a:gd name="connsiteX370" fmla="*/ 715711 w 2377881"/>
              <a:gd name="connsiteY370" fmla="*/ 443398 h 509406"/>
              <a:gd name="connsiteX371" fmla="*/ 717806 w 2377881"/>
              <a:gd name="connsiteY371" fmla="*/ 439207 h 509406"/>
              <a:gd name="connsiteX372" fmla="*/ 719426 w 2377881"/>
              <a:gd name="connsiteY372" fmla="*/ 437873 h 509406"/>
              <a:gd name="connsiteX373" fmla="*/ 725617 w 2377881"/>
              <a:gd name="connsiteY373" fmla="*/ 435873 h 509406"/>
              <a:gd name="connsiteX374" fmla="*/ 1209963 w 2377881"/>
              <a:gd name="connsiteY374" fmla="*/ 435301 h 509406"/>
              <a:gd name="connsiteX375" fmla="*/ 1219012 w 2377881"/>
              <a:gd name="connsiteY375" fmla="*/ 435682 h 509406"/>
              <a:gd name="connsiteX376" fmla="*/ 1216726 w 2377881"/>
              <a:gd name="connsiteY376" fmla="*/ 436634 h 509406"/>
              <a:gd name="connsiteX377" fmla="*/ 1211297 w 2377881"/>
              <a:gd name="connsiteY377" fmla="*/ 441778 h 509406"/>
              <a:gd name="connsiteX378" fmla="*/ 1211106 w 2377881"/>
              <a:gd name="connsiteY378" fmla="*/ 444064 h 509406"/>
              <a:gd name="connsiteX379" fmla="*/ 1211773 w 2377881"/>
              <a:gd name="connsiteY379" fmla="*/ 447207 h 509406"/>
              <a:gd name="connsiteX380" fmla="*/ 1208725 w 2377881"/>
              <a:gd name="connsiteY380" fmla="*/ 445207 h 509406"/>
              <a:gd name="connsiteX381" fmla="*/ 1207392 w 2377881"/>
              <a:gd name="connsiteY381" fmla="*/ 442254 h 509406"/>
              <a:gd name="connsiteX382" fmla="*/ 1209963 w 2377881"/>
              <a:gd name="connsiteY382" fmla="*/ 435301 h 509406"/>
              <a:gd name="connsiteX383" fmla="*/ 1152242 w 2377881"/>
              <a:gd name="connsiteY383" fmla="*/ 435301 h 509406"/>
              <a:gd name="connsiteX384" fmla="*/ 1156052 w 2377881"/>
              <a:gd name="connsiteY384" fmla="*/ 436063 h 509406"/>
              <a:gd name="connsiteX385" fmla="*/ 1155957 w 2377881"/>
              <a:gd name="connsiteY385" fmla="*/ 436634 h 509406"/>
              <a:gd name="connsiteX386" fmla="*/ 1155481 w 2377881"/>
              <a:gd name="connsiteY386" fmla="*/ 439206 h 509406"/>
              <a:gd name="connsiteX387" fmla="*/ 1148527 w 2377881"/>
              <a:gd name="connsiteY387" fmla="*/ 444826 h 509406"/>
              <a:gd name="connsiteX388" fmla="*/ 1146527 w 2377881"/>
              <a:gd name="connsiteY388" fmla="*/ 443873 h 509406"/>
              <a:gd name="connsiteX389" fmla="*/ 1147480 w 2377881"/>
              <a:gd name="connsiteY389" fmla="*/ 439587 h 509406"/>
              <a:gd name="connsiteX390" fmla="*/ 1148718 w 2377881"/>
              <a:gd name="connsiteY390" fmla="*/ 439206 h 509406"/>
              <a:gd name="connsiteX391" fmla="*/ 1151575 w 2377881"/>
              <a:gd name="connsiteY391" fmla="*/ 437111 h 509406"/>
              <a:gd name="connsiteX392" fmla="*/ 1152052 w 2377881"/>
              <a:gd name="connsiteY392" fmla="*/ 435872 h 509406"/>
              <a:gd name="connsiteX393" fmla="*/ 1007366 w 2377881"/>
              <a:gd name="connsiteY393" fmla="*/ 435111 h 509406"/>
              <a:gd name="connsiteX394" fmla="*/ 1011176 w 2377881"/>
              <a:gd name="connsiteY394" fmla="*/ 438445 h 509406"/>
              <a:gd name="connsiteX395" fmla="*/ 1014415 w 2377881"/>
              <a:gd name="connsiteY395" fmla="*/ 446446 h 509406"/>
              <a:gd name="connsiteX396" fmla="*/ 1015081 w 2377881"/>
              <a:gd name="connsiteY396" fmla="*/ 452828 h 509406"/>
              <a:gd name="connsiteX397" fmla="*/ 1010985 w 2377881"/>
              <a:gd name="connsiteY397" fmla="*/ 454637 h 509406"/>
              <a:gd name="connsiteX398" fmla="*/ 1009366 w 2377881"/>
              <a:gd name="connsiteY398" fmla="*/ 453970 h 509406"/>
              <a:gd name="connsiteX399" fmla="*/ 1008318 w 2377881"/>
              <a:gd name="connsiteY399" fmla="*/ 453494 h 509406"/>
              <a:gd name="connsiteX400" fmla="*/ 1002794 w 2377881"/>
              <a:gd name="connsiteY400" fmla="*/ 453780 h 509406"/>
              <a:gd name="connsiteX401" fmla="*/ 998603 w 2377881"/>
              <a:gd name="connsiteY401" fmla="*/ 461019 h 509406"/>
              <a:gd name="connsiteX402" fmla="*/ 996317 w 2377881"/>
              <a:gd name="connsiteY402" fmla="*/ 460543 h 509406"/>
              <a:gd name="connsiteX403" fmla="*/ 996317 w 2377881"/>
              <a:gd name="connsiteY403" fmla="*/ 459781 h 509406"/>
              <a:gd name="connsiteX404" fmla="*/ 996222 w 2377881"/>
              <a:gd name="connsiteY404" fmla="*/ 458066 h 509406"/>
              <a:gd name="connsiteX405" fmla="*/ 1000127 w 2377881"/>
              <a:gd name="connsiteY405" fmla="*/ 452161 h 509406"/>
              <a:gd name="connsiteX406" fmla="*/ 1008985 w 2377881"/>
              <a:gd name="connsiteY406" fmla="*/ 443779 h 509406"/>
              <a:gd name="connsiteX407" fmla="*/ 1007366 w 2377881"/>
              <a:gd name="connsiteY407" fmla="*/ 435111 h 509406"/>
              <a:gd name="connsiteX408" fmla="*/ 781529 w 2377881"/>
              <a:gd name="connsiteY408" fmla="*/ 434920 h 509406"/>
              <a:gd name="connsiteX409" fmla="*/ 787720 w 2377881"/>
              <a:gd name="connsiteY409" fmla="*/ 436539 h 509406"/>
              <a:gd name="connsiteX410" fmla="*/ 787529 w 2377881"/>
              <a:gd name="connsiteY410" fmla="*/ 436539 h 509406"/>
              <a:gd name="connsiteX411" fmla="*/ 784862 w 2377881"/>
              <a:gd name="connsiteY411" fmla="*/ 436825 h 509406"/>
              <a:gd name="connsiteX412" fmla="*/ 784958 w 2377881"/>
              <a:gd name="connsiteY412" fmla="*/ 442445 h 509406"/>
              <a:gd name="connsiteX413" fmla="*/ 785243 w 2377881"/>
              <a:gd name="connsiteY413" fmla="*/ 443683 h 509406"/>
              <a:gd name="connsiteX414" fmla="*/ 785529 w 2377881"/>
              <a:gd name="connsiteY414" fmla="*/ 444826 h 509406"/>
              <a:gd name="connsiteX415" fmla="*/ 781052 w 2377881"/>
              <a:gd name="connsiteY415" fmla="*/ 446255 h 509406"/>
              <a:gd name="connsiteX416" fmla="*/ 781052 w 2377881"/>
              <a:gd name="connsiteY416" fmla="*/ 445778 h 509406"/>
              <a:gd name="connsiteX417" fmla="*/ 781052 w 2377881"/>
              <a:gd name="connsiteY417" fmla="*/ 443207 h 509406"/>
              <a:gd name="connsiteX418" fmla="*/ 778481 w 2377881"/>
              <a:gd name="connsiteY418" fmla="*/ 436539 h 509406"/>
              <a:gd name="connsiteX419" fmla="*/ 781529 w 2377881"/>
              <a:gd name="connsiteY419" fmla="*/ 434920 h 509406"/>
              <a:gd name="connsiteX420" fmla="*/ 1068231 w 2377881"/>
              <a:gd name="connsiteY420" fmla="*/ 434825 h 509406"/>
              <a:gd name="connsiteX421" fmla="*/ 1071946 w 2377881"/>
              <a:gd name="connsiteY421" fmla="*/ 436539 h 509406"/>
              <a:gd name="connsiteX422" fmla="*/ 1070517 w 2377881"/>
              <a:gd name="connsiteY422" fmla="*/ 438921 h 509406"/>
              <a:gd name="connsiteX423" fmla="*/ 1069660 w 2377881"/>
              <a:gd name="connsiteY423" fmla="*/ 439492 h 509406"/>
              <a:gd name="connsiteX424" fmla="*/ 1065088 w 2377881"/>
              <a:gd name="connsiteY424" fmla="*/ 442921 h 509406"/>
              <a:gd name="connsiteX425" fmla="*/ 1057754 w 2377881"/>
              <a:gd name="connsiteY425" fmla="*/ 445207 h 509406"/>
              <a:gd name="connsiteX426" fmla="*/ 1062707 w 2377881"/>
              <a:gd name="connsiteY426" fmla="*/ 439683 h 509406"/>
              <a:gd name="connsiteX427" fmla="*/ 1064040 w 2377881"/>
              <a:gd name="connsiteY427" fmla="*/ 437206 h 509406"/>
              <a:gd name="connsiteX428" fmla="*/ 1068231 w 2377881"/>
              <a:gd name="connsiteY428" fmla="*/ 434825 h 509406"/>
              <a:gd name="connsiteX429" fmla="*/ 1264828 w 2377881"/>
              <a:gd name="connsiteY429" fmla="*/ 434063 h 509406"/>
              <a:gd name="connsiteX430" fmla="*/ 1273876 w 2377881"/>
              <a:gd name="connsiteY430" fmla="*/ 439207 h 509406"/>
              <a:gd name="connsiteX431" fmla="*/ 1273590 w 2377881"/>
              <a:gd name="connsiteY431" fmla="*/ 447017 h 509406"/>
              <a:gd name="connsiteX432" fmla="*/ 1268638 w 2377881"/>
              <a:gd name="connsiteY432" fmla="*/ 442731 h 509406"/>
              <a:gd name="connsiteX433" fmla="*/ 1259303 w 2377881"/>
              <a:gd name="connsiteY433" fmla="*/ 435778 h 509406"/>
              <a:gd name="connsiteX434" fmla="*/ 1264828 w 2377881"/>
              <a:gd name="connsiteY434" fmla="*/ 434063 h 509406"/>
              <a:gd name="connsiteX435" fmla="*/ 836583 w 2377881"/>
              <a:gd name="connsiteY435" fmla="*/ 434062 h 509406"/>
              <a:gd name="connsiteX436" fmla="*/ 846299 w 2377881"/>
              <a:gd name="connsiteY436" fmla="*/ 439111 h 509406"/>
              <a:gd name="connsiteX437" fmla="*/ 839155 w 2377881"/>
              <a:gd name="connsiteY437" fmla="*/ 438253 h 509406"/>
              <a:gd name="connsiteX438" fmla="*/ 832297 w 2377881"/>
              <a:gd name="connsiteY438" fmla="*/ 437587 h 509406"/>
              <a:gd name="connsiteX439" fmla="*/ 832202 w 2377881"/>
              <a:gd name="connsiteY439" fmla="*/ 437587 h 509406"/>
              <a:gd name="connsiteX440" fmla="*/ 836583 w 2377881"/>
              <a:gd name="connsiteY440" fmla="*/ 434062 h 509406"/>
              <a:gd name="connsiteX441" fmla="*/ 1019463 w 2377881"/>
              <a:gd name="connsiteY441" fmla="*/ 433872 h 509406"/>
              <a:gd name="connsiteX442" fmla="*/ 1018415 w 2377881"/>
              <a:gd name="connsiteY442" fmla="*/ 444159 h 509406"/>
              <a:gd name="connsiteX443" fmla="*/ 1018129 w 2377881"/>
              <a:gd name="connsiteY443" fmla="*/ 443207 h 509406"/>
              <a:gd name="connsiteX444" fmla="*/ 1017844 w 2377881"/>
              <a:gd name="connsiteY444" fmla="*/ 437111 h 509406"/>
              <a:gd name="connsiteX445" fmla="*/ 1017653 w 2377881"/>
              <a:gd name="connsiteY445" fmla="*/ 435682 h 509406"/>
              <a:gd name="connsiteX446" fmla="*/ 1019463 w 2377881"/>
              <a:gd name="connsiteY446" fmla="*/ 433872 h 509406"/>
              <a:gd name="connsiteX447" fmla="*/ 635891 w 2377881"/>
              <a:gd name="connsiteY447" fmla="*/ 433682 h 509406"/>
              <a:gd name="connsiteX448" fmla="*/ 641892 w 2377881"/>
              <a:gd name="connsiteY448" fmla="*/ 434730 h 509406"/>
              <a:gd name="connsiteX449" fmla="*/ 644178 w 2377881"/>
              <a:gd name="connsiteY449" fmla="*/ 436540 h 509406"/>
              <a:gd name="connsiteX450" fmla="*/ 643607 w 2377881"/>
              <a:gd name="connsiteY450" fmla="*/ 438254 h 509406"/>
              <a:gd name="connsiteX451" fmla="*/ 636082 w 2377881"/>
              <a:gd name="connsiteY451" fmla="*/ 445493 h 509406"/>
              <a:gd name="connsiteX452" fmla="*/ 631224 w 2377881"/>
              <a:gd name="connsiteY452" fmla="*/ 454065 h 509406"/>
              <a:gd name="connsiteX453" fmla="*/ 630843 w 2377881"/>
              <a:gd name="connsiteY453" fmla="*/ 456161 h 509406"/>
              <a:gd name="connsiteX454" fmla="*/ 626081 w 2377881"/>
              <a:gd name="connsiteY454" fmla="*/ 457018 h 509406"/>
              <a:gd name="connsiteX455" fmla="*/ 626081 w 2377881"/>
              <a:gd name="connsiteY455" fmla="*/ 449493 h 509406"/>
              <a:gd name="connsiteX456" fmla="*/ 625795 w 2377881"/>
              <a:gd name="connsiteY456" fmla="*/ 446255 h 509406"/>
              <a:gd name="connsiteX457" fmla="*/ 618270 w 2377881"/>
              <a:gd name="connsiteY457" fmla="*/ 452732 h 509406"/>
              <a:gd name="connsiteX458" fmla="*/ 623604 w 2377881"/>
              <a:gd name="connsiteY458" fmla="*/ 456828 h 509406"/>
              <a:gd name="connsiteX459" fmla="*/ 619318 w 2377881"/>
              <a:gd name="connsiteY459" fmla="*/ 457209 h 509406"/>
              <a:gd name="connsiteX460" fmla="*/ 618175 w 2377881"/>
              <a:gd name="connsiteY460" fmla="*/ 456352 h 509406"/>
              <a:gd name="connsiteX461" fmla="*/ 613603 w 2377881"/>
              <a:gd name="connsiteY461" fmla="*/ 452923 h 509406"/>
              <a:gd name="connsiteX462" fmla="*/ 605983 w 2377881"/>
              <a:gd name="connsiteY462" fmla="*/ 443588 h 509406"/>
              <a:gd name="connsiteX463" fmla="*/ 611507 w 2377881"/>
              <a:gd name="connsiteY463" fmla="*/ 443969 h 509406"/>
              <a:gd name="connsiteX464" fmla="*/ 616365 w 2377881"/>
              <a:gd name="connsiteY464" fmla="*/ 440159 h 509406"/>
              <a:gd name="connsiteX465" fmla="*/ 616651 w 2377881"/>
              <a:gd name="connsiteY465" fmla="*/ 435015 h 509406"/>
              <a:gd name="connsiteX466" fmla="*/ 628081 w 2377881"/>
              <a:gd name="connsiteY466" fmla="*/ 436825 h 509406"/>
              <a:gd name="connsiteX467" fmla="*/ 635891 w 2377881"/>
              <a:gd name="connsiteY467" fmla="*/ 433682 h 509406"/>
              <a:gd name="connsiteX468" fmla="*/ 978982 w 2377881"/>
              <a:gd name="connsiteY468" fmla="*/ 433300 h 509406"/>
              <a:gd name="connsiteX469" fmla="*/ 979077 w 2377881"/>
              <a:gd name="connsiteY469" fmla="*/ 433777 h 509406"/>
              <a:gd name="connsiteX470" fmla="*/ 979458 w 2377881"/>
              <a:gd name="connsiteY470" fmla="*/ 435777 h 509406"/>
              <a:gd name="connsiteX471" fmla="*/ 975267 w 2377881"/>
              <a:gd name="connsiteY471" fmla="*/ 441397 h 509406"/>
              <a:gd name="connsiteX472" fmla="*/ 974124 w 2377881"/>
              <a:gd name="connsiteY472" fmla="*/ 442254 h 509406"/>
              <a:gd name="connsiteX473" fmla="*/ 968028 w 2377881"/>
              <a:gd name="connsiteY473" fmla="*/ 441206 h 509406"/>
              <a:gd name="connsiteX474" fmla="*/ 967171 w 2377881"/>
              <a:gd name="connsiteY474" fmla="*/ 440254 h 509406"/>
              <a:gd name="connsiteX475" fmla="*/ 969647 w 2377881"/>
              <a:gd name="connsiteY475" fmla="*/ 437301 h 509406"/>
              <a:gd name="connsiteX476" fmla="*/ 970981 w 2377881"/>
              <a:gd name="connsiteY476" fmla="*/ 437587 h 509406"/>
              <a:gd name="connsiteX477" fmla="*/ 975172 w 2377881"/>
              <a:gd name="connsiteY477" fmla="*/ 434634 h 509406"/>
              <a:gd name="connsiteX478" fmla="*/ 975172 w 2377881"/>
              <a:gd name="connsiteY478" fmla="*/ 433967 h 509406"/>
              <a:gd name="connsiteX479" fmla="*/ 978982 w 2377881"/>
              <a:gd name="connsiteY479" fmla="*/ 433300 h 509406"/>
              <a:gd name="connsiteX480" fmla="*/ 1182531 w 2377881"/>
              <a:gd name="connsiteY480" fmla="*/ 433015 h 509406"/>
              <a:gd name="connsiteX481" fmla="*/ 1187294 w 2377881"/>
              <a:gd name="connsiteY481" fmla="*/ 436254 h 509406"/>
              <a:gd name="connsiteX482" fmla="*/ 1188246 w 2377881"/>
              <a:gd name="connsiteY482" fmla="*/ 437492 h 509406"/>
              <a:gd name="connsiteX483" fmla="*/ 1193771 w 2377881"/>
              <a:gd name="connsiteY483" fmla="*/ 441016 h 509406"/>
              <a:gd name="connsiteX484" fmla="*/ 1198914 w 2377881"/>
              <a:gd name="connsiteY484" fmla="*/ 442159 h 509406"/>
              <a:gd name="connsiteX485" fmla="*/ 1199105 w 2377881"/>
              <a:gd name="connsiteY485" fmla="*/ 443683 h 509406"/>
              <a:gd name="connsiteX486" fmla="*/ 1201105 w 2377881"/>
              <a:gd name="connsiteY486" fmla="*/ 450065 h 509406"/>
              <a:gd name="connsiteX487" fmla="*/ 1200438 w 2377881"/>
              <a:gd name="connsiteY487" fmla="*/ 450732 h 509406"/>
              <a:gd name="connsiteX488" fmla="*/ 1198533 w 2377881"/>
              <a:gd name="connsiteY488" fmla="*/ 452922 h 509406"/>
              <a:gd name="connsiteX489" fmla="*/ 1191389 w 2377881"/>
              <a:gd name="connsiteY489" fmla="*/ 453113 h 509406"/>
              <a:gd name="connsiteX490" fmla="*/ 1188341 w 2377881"/>
              <a:gd name="connsiteY490" fmla="*/ 449017 h 509406"/>
              <a:gd name="connsiteX491" fmla="*/ 1185675 w 2377881"/>
              <a:gd name="connsiteY491" fmla="*/ 450446 h 509406"/>
              <a:gd name="connsiteX492" fmla="*/ 1185008 w 2377881"/>
              <a:gd name="connsiteY492" fmla="*/ 450827 h 509406"/>
              <a:gd name="connsiteX493" fmla="*/ 1183103 w 2377881"/>
              <a:gd name="connsiteY493" fmla="*/ 448350 h 509406"/>
              <a:gd name="connsiteX494" fmla="*/ 1183865 w 2377881"/>
              <a:gd name="connsiteY494" fmla="*/ 447969 h 509406"/>
              <a:gd name="connsiteX495" fmla="*/ 1185770 w 2377881"/>
              <a:gd name="connsiteY495" fmla="*/ 446921 h 509406"/>
              <a:gd name="connsiteX496" fmla="*/ 1188056 w 2377881"/>
              <a:gd name="connsiteY496" fmla="*/ 442921 h 509406"/>
              <a:gd name="connsiteX497" fmla="*/ 1183293 w 2377881"/>
              <a:gd name="connsiteY497" fmla="*/ 433872 h 509406"/>
              <a:gd name="connsiteX498" fmla="*/ 1182531 w 2377881"/>
              <a:gd name="connsiteY498" fmla="*/ 433015 h 509406"/>
              <a:gd name="connsiteX499" fmla="*/ 1372840 w 2377881"/>
              <a:gd name="connsiteY499" fmla="*/ 432824 h 509406"/>
              <a:gd name="connsiteX500" fmla="*/ 1375983 w 2377881"/>
              <a:gd name="connsiteY500" fmla="*/ 433681 h 509406"/>
              <a:gd name="connsiteX501" fmla="*/ 1377889 w 2377881"/>
              <a:gd name="connsiteY501" fmla="*/ 436444 h 509406"/>
              <a:gd name="connsiteX502" fmla="*/ 1373888 w 2377881"/>
              <a:gd name="connsiteY502" fmla="*/ 440254 h 509406"/>
              <a:gd name="connsiteX503" fmla="*/ 1374017 w 2377881"/>
              <a:gd name="connsiteY503" fmla="*/ 444507 h 509406"/>
              <a:gd name="connsiteX504" fmla="*/ 1373019 w 2377881"/>
              <a:gd name="connsiteY504" fmla="*/ 439111 h 509406"/>
              <a:gd name="connsiteX505" fmla="*/ 1371983 w 2377881"/>
              <a:gd name="connsiteY505" fmla="*/ 433777 h 509406"/>
              <a:gd name="connsiteX506" fmla="*/ 187836 w 2377881"/>
              <a:gd name="connsiteY506" fmla="*/ 432824 h 509406"/>
              <a:gd name="connsiteX507" fmla="*/ 189169 w 2377881"/>
              <a:gd name="connsiteY507" fmla="*/ 432919 h 509406"/>
              <a:gd name="connsiteX508" fmla="*/ 198123 w 2377881"/>
              <a:gd name="connsiteY508" fmla="*/ 435872 h 509406"/>
              <a:gd name="connsiteX509" fmla="*/ 198980 w 2377881"/>
              <a:gd name="connsiteY509" fmla="*/ 441492 h 509406"/>
              <a:gd name="connsiteX510" fmla="*/ 197171 w 2377881"/>
              <a:gd name="connsiteY510" fmla="*/ 442730 h 509406"/>
              <a:gd name="connsiteX511" fmla="*/ 190408 w 2377881"/>
              <a:gd name="connsiteY511" fmla="*/ 443111 h 509406"/>
              <a:gd name="connsiteX512" fmla="*/ 187836 w 2377881"/>
              <a:gd name="connsiteY512" fmla="*/ 432824 h 509406"/>
              <a:gd name="connsiteX513" fmla="*/ 946216 w 2377881"/>
              <a:gd name="connsiteY513" fmla="*/ 432348 h 509406"/>
              <a:gd name="connsiteX514" fmla="*/ 946406 w 2377881"/>
              <a:gd name="connsiteY514" fmla="*/ 445397 h 509406"/>
              <a:gd name="connsiteX515" fmla="*/ 942882 w 2377881"/>
              <a:gd name="connsiteY515" fmla="*/ 448731 h 509406"/>
              <a:gd name="connsiteX516" fmla="*/ 938405 w 2377881"/>
              <a:gd name="connsiteY516" fmla="*/ 443492 h 509406"/>
              <a:gd name="connsiteX517" fmla="*/ 946120 w 2377881"/>
              <a:gd name="connsiteY517" fmla="*/ 440730 h 509406"/>
              <a:gd name="connsiteX518" fmla="*/ 945739 w 2377881"/>
              <a:gd name="connsiteY518" fmla="*/ 440349 h 509406"/>
              <a:gd name="connsiteX519" fmla="*/ 944215 w 2377881"/>
              <a:gd name="connsiteY519" fmla="*/ 438730 h 509406"/>
              <a:gd name="connsiteX520" fmla="*/ 942310 w 2377881"/>
              <a:gd name="connsiteY520" fmla="*/ 434158 h 509406"/>
              <a:gd name="connsiteX521" fmla="*/ 943358 w 2377881"/>
              <a:gd name="connsiteY521" fmla="*/ 433681 h 509406"/>
              <a:gd name="connsiteX522" fmla="*/ 675135 w 2377881"/>
              <a:gd name="connsiteY522" fmla="*/ 432253 h 509406"/>
              <a:gd name="connsiteX523" fmla="*/ 679326 w 2377881"/>
              <a:gd name="connsiteY523" fmla="*/ 437777 h 509406"/>
              <a:gd name="connsiteX524" fmla="*/ 678278 w 2377881"/>
              <a:gd name="connsiteY524" fmla="*/ 442064 h 509406"/>
              <a:gd name="connsiteX525" fmla="*/ 669896 w 2377881"/>
              <a:gd name="connsiteY525" fmla="*/ 436158 h 509406"/>
              <a:gd name="connsiteX526" fmla="*/ 666848 w 2377881"/>
              <a:gd name="connsiteY526" fmla="*/ 438254 h 509406"/>
              <a:gd name="connsiteX527" fmla="*/ 663229 w 2377881"/>
              <a:gd name="connsiteY527" fmla="*/ 440730 h 509406"/>
              <a:gd name="connsiteX528" fmla="*/ 656275 w 2377881"/>
              <a:gd name="connsiteY528" fmla="*/ 450636 h 509406"/>
              <a:gd name="connsiteX529" fmla="*/ 656371 w 2377881"/>
              <a:gd name="connsiteY529" fmla="*/ 448255 h 509406"/>
              <a:gd name="connsiteX530" fmla="*/ 658656 w 2377881"/>
              <a:gd name="connsiteY530" fmla="*/ 439682 h 509406"/>
              <a:gd name="connsiteX531" fmla="*/ 662847 w 2377881"/>
              <a:gd name="connsiteY531" fmla="*/ 435587 h 509406"/>
              <a:gd name="connsiteX532" fmla="*/ 672754 w 2377881"/>
              <a:gd name="connsiteY532" fmla="*/ 432634 h 509406"/>
              <a:gd name="connsiteX533" fmla="*/ 990889 w 2377881"/>
              <a:gd name="connsiteY533" fmla="*/ 431967 h 509406"/>
              <a:gd name="connsiteX534" fmla="*/ 998889 w 2377881"/>
              <a:gd name="connsiteY534" fmla="*/ 432157 h 509406"/>
              <a:gd name="connsiteX535" fmla="*/ 993746 w 2377881"/>
              <a:gd name="connsiteY535" fmla="*/ 434062 h 509406"/>
              <a:gd name="connsiteX536" fmla="*/ 997080 w 2377881"/>
              <a:gd name="connsiteY536" fmla="*/ 437682 h 509406"/>
              <a:gd name="connsiteX537" fmla="*/ 999652 w 2377881"/>
              <a:gd name="connsiteY537" fmla="*/ 442825 h 509406"/>
              <a:gd name="connsiteX538" fmla="*/ 990603 w 2377881"/>
              <a:gd name="connsiteY538" fmla="*/ 436634 h 509406"/>
              <a:gd name="connsiteX539" fmla="*/ 990889 w 2377881"/>
              <a:gd name="connsiteY539" fmla="*/ 431967 h 509406"/>
              <a:gd name="connsiteX540" fmla="*/ 54962 w 2377881"/>
              <a:gd name="connsiteY540" fmla="*/ 431300 h 509406"/>
              <a:gd name="connsiteX541" fmla="*/ 55819 w 2377881"/>
              <a:gd name="connsiteY541" fmla="*/ 434443 h 509406"/>
              <a:gd name="connsiteX542" fmla="*/ 55153 w 2377881"/>
              <a:gd name="connsiteY542" fmla="*/ 434539 h 509406"/>
              <a:gd name="connsiteX543" fmla="*/ 53152 w 2377881"/>
              <a:gd name="connsiteY543" fmla="*/ 435015 h 509406"/>
              <a:gd name="connsiteX544" fmla="*/ 56581 w 2377881"/>
              <a:gd name="connsiteY544" fmla="*/ 437872 h 509406"/>
              <a:gd name="connsiteX545" fmla="*/ 60867 w 2377881"/>
              <a:gd name="connsiteY545" fmla="*/ 436539 h 509406"/>
              <a:gd name="connsiteX546" fmla="*/ 65820 w 2377881"/>
              <a:gd name="connsiteY546" fmla="*/ 435015 h 509406"/>
              <a:gd name="connsiteX547" fmla="*/ 70392 w 2377881"/>
              <a:gd name="connsiteY547" fmla="*/ 438634 h 509406"/>
              <a:gd name="connsiteX548" fmla="*/ 69440 w 2377881"/>
              <a:gd name="connsiteY548" fmla="*/ 444159 h 509406"/>
              <a:gd name="connsiteX549" fmla="*/ 71059 w 2377881"/>
              <a:gd name="connsiteY549" fmla="*/ 447778 h 509406"/>
              <a:gd name="connsiteX550" fmla="*/ 71345 w 2377881"/>
              <a:gd name="connsiteY550" fmla="*/ 448921 h 509406"/>
              <a:gd name="connsiteX551" fmla="*/ 68583 w 2377881"/>
              <a:gd name="connsiteY551" fmla="*/ 449493 h 509406"/>
              <a:gd name="connsiteX552" fmla="*/ 68297 w 2377881"/>
              <a:gd name="connsiteY552" fmla="*/ 449683 h 509406"/>
              <a:gd name="connsiteX553" fmla="*/ 64296 w 2377881"/>
              <a:gd name="connsiteY553" fmla="*/ 451779 h 509406"/>
              <a:gd name="connsiteX554" fmla="*/ 52771 w 2377881"/>
              <a:gd name="connsiteY554" fmla="*/ 450159 h 509406"/>
              <a:gd name="connsiteX555" fmla="*/ 51342 w 2377881"/>
              <a:gd name="connsiteY555" fmla="*/ 447302 h 509406"/>
              <a:gd name="connsiteX556" fmla="*/ 50104 w 2377881"/>
              <a:gd name="connsiteY556" fmla="*/ 444921 h 509406"/>
              <a:gd name="connsiteX557" fmla="*/ 43532 w 2377881"/>
              <a:gd name="connsiteY557" fmla="*/ 434158 h 509406"/>
              <a:gd name="connsiteX558" fmla="*/ 48485 w 2377881"/>
              <a:gd name="connsiteY558" fmla="*/ 432633 h 509406"/>
              <a:gd name="connsiteX559" fmla="*/ 54295 w 2377881"/>
              <a:gd name="connsiteY559" fmla="*/ 431395 h 509406"/>
              <a:gd name="connsiteX560" fmla="*/ 748668 w 2377881"/>
              <a:gd name="connsiteY560" fmla="*/ 430824 h 509406"/>
              <a:gd name="connsiteX561" fmla="*/ 752764 w 2377881"/>
              <a:gd name="connsiteY561" fmla="*/ 430919 h 509406"/>
              <a:gd name="connsiteX562" fmla="*/ 760479 w 2377881"/>
              <a:gd name="connsiteY562" fmla="*/ 438158 h 509406"/>
              <a:gd name="connsiteX563" fmla="*/ 760955 w 2377881"/>
              <a:gd name="connsiteY563" fmla="*/ 438444 h 509406"/>
              <a:gd name="connsiteX564" fmla="*/ 766003 w 2377881"/>
              <a:gd name="connsiteY564" fmla="*/ 440730 h 509406"/>
              <a:gd name="connsiteX565" fmla="*/ 767051 w 2377881"/>
              <a:gd name="connsiteY565" fmla="*/ 440635 h 509406"/>
              <a:gd name="connsiteX566" fmla="*/ 775814 w 2377881"/>
              <a:gd name="connsiteY566" fmla="*/ 441492 h 509406"/>
              <a:gd name="connsiteX567" fmla="*/ 776005 w 2377881"/>
              <a:gd name="connsiteY567" fmla="*/ 444921 h 509406"/>
              <a:gd name="connsiteX568" fmla="*/ 770957 w 2377881"/>
              <a:gd name="connsiteY568" fmla="*/ 445969 h 509406"/>
              <a:gd name="connsiteX569" fmla="*/ 768480 w 2377881"/>
              <a:gd name="connsiteY569" fmla="*/ 451874 h 509406"/>
              <a:gd name="connsiteX570" fmla="*/ 766480 w 2377881"/>
              <a:gd name="connsiteY570" fmla="*/ 453303 h 509406"/>
              <a:gd name="connsiteX571" fmla="*/ 758479 w 2377881"/>
              <a:gd name="connsiteY571" fmla="*/ 448064 h 509406"/>
              <a:gd name="connsiteX572" fmla="*/ 763622 w 2377881"/>
              <a:gd name="connsiteY572" fmla="*/ 441206 h 509406"/>
              <a:gd name="connsiteX573" fmla="*/ 754669 w 2377881"/>
              <a:gd name="connsiteY573" fmla="*/ 439301 h 509406"/>
              <a:gd name="connsiteX574" fmla="*/ 755716 w 2377881"/>
              <a:gd name="connsiteY574" fmla="*/ 438920 h 509406"/>
              <a:gd name="connsiteX575" fmla="*/ 756478 w 2377881"/>
              <a:gd name="connsiteY575" fmla="*/ 435015 h 509406"/>
              <a:gd name="connsiteX576" fmla="*/ 749525 w 2377881"/>
              <a:gd name="connsiteY576" fmla="*/ 431300 h 509406"/>
              <a:gd name="connsiteX577" fmla="*/ 929833 w 2377881"/>
              <a:gd name="connsiteY577" fmla="*/ 430157 h 509406"/>
              <a:gd name="connsiteX578" fmla="*/ 931833 w 2377881"/>
              <a:gd name="connsiteY578" fmla="*/ 432348 h 509406"/>
              <a:gd name="connsiteX579" fmla="*/ 934309 w 2377881"/>
              <a:gd name="connsiteY579" fmla="*/ 440920 h 509406"/>
              <a:gd name="connsiteX580" fmla="*/ 928499 w 2377881"/>
              <a:gd name="connsiteY580" fmla="*/ 447302 h 509406"/>
              <a:gd name="connsiteX581" fmla="*/ 919165 w 2377881"/>
              <a:gd name="connsiteY581" fmla="*/ 444349 h 509406"/>
              <a:gd name="connsiteX582" fmla="*/ 916498 w 2377881"/>
              <a:gd name="connsiteY582" fmla="*/ 446921 h 509406"/>
              <a:gd name="connsiteX583" fmla="*/ 911926 w 2377881"/>
              <a:gd name="connsiteY583" fmla="*/ 454922 h 509406"/>
              <a:gd name="connsiteX584" fmla="*/ 909640 w 2377881"/>
              <a:gd name="connsiteY584" fmla="*/ 446540 h 509406"/>
              <a:gd name="connsiteX585" fmla="*/ 909259 w 2377881"/>
              <a:gd name="connsiteY585" fmla="*/ 445968 h 509406"/>
              <a:gd name="connsiteX586" fmla="*/ 905639 w 2377881"/>
              <a:gd name="connsiteY586" fmla="*/ 439873 h 509406"/>
              <a:gd name="connsiteX587" fmla="*/ 916974 w 2377881"/>
              <a:gd name="connsiteY587" fmla="*/ 437586 h 509406"/>
              <a:gd name="connsiteX588" fmla="*/ 925927 w 2377881"/>
              <a:gd name="connsiteY588" fmla="*/ 440825 h 509406"/>
              <a:gd name="connsiteX589" fmla="*/ 924594 w 2377881"/>
              <a:gd name="connsiteY589" fmla="*/ 433967 h 509406"/>
              <a:gd name="connsiteX590" fmla="*/ 929261 w 2377881"/>
              <a:gd name="connsiteY590" fmla="*/ 430538 h 509406"/>
              <a:gd name="connsiteX591" fmla="*/ 695899 w 2377881"/>
              <a:gd name="connsiteY591" fmla="*/ 430157 h 509406"/>
              <a:gd name="connsiteX592" fmla="*/ 701328 w 2377881"/>
              <a:gd name="connsiteY592" fmla="*/ 431777 h 509406"/>
              <a:gd name="connsiteX593" fmla="*/ 709520 w 2377881"/>
              <a:gd name="connsiteY593" fmla="*/ 431586 h 509406"/>
              <a:gd name="connsiteX594" fmla="*/ 716854 w 2377881"/>
              <a:gd name="connsiteY594" fmla="*/ 431586 h 509406"/>
              <a:gd name="connsiteX595" fmla="*/ 717711 w 2377881"/>
              <a:gd name="connsiteY595" fmla="*/ 434920 h 509406"/>
              <a:gd name="connsiteX596" fmla="*/ 717044 w 2377881"/>
              <a:gd name="connsiteY596" fmla="*/ 434920 h 509406"/>
              <a:gd name="connsiteX597" fmla="*/ 712853 w 2377881"/>
              <a:gd name="connsiteY597" fmla="*/ 435110 h 509406"/>
              <a:gd name="connsiteX598" fmla="*/ 704757 w 2377881"/>
              <a:gd name="connsiteY598" fmla="*/ 438920 h 509406"/>
              <a:gd name="connsiteX599" fmla="*/ 705805 w 2377881"/>
              <a:gd name="connsiteY599" fmla="*/ 439111 h 509406"/>
              <a:gd name="connsiteX600" fmla="*/ 711711 w 2377881"/>
              <a:gd name="connsiteY600" fmla="*/ 440063 h 509406"/>
              <a:gd name="connsiteX601" fmla="*/ 709139 w 2377881"/>
              <a:gd name="connsiteY601" fmla="*/ 449112 h 509406"/>
              <a:gd name="connsiteX602" fmla="*/ 699423 w 2377881"/>
              <a:gd name="connsiteY602" fmla="*/ 448255 h 509406"/>
              <a:gd name="connsiteX603" fmla="*/ 699614 w 2377881"/>
              <a:gd name="connsiteY603" fmla="*/ 451112 h 509406"/>
              <a:gd name="connsiteX604" fmla="*/ 698947 w 2377881"/>
              <a:gd name="connsiteY604" fmla="*/ 454732 h 509406"/>
              <a:gd name="connsiteX605" fmla="*/ 691613 w 2377881"/>
              <a:gd name="connsiteY605" fmla="*/ 456065 h 509406"/>
              <a:gd name="connsiteX606" fmla="*/ 695709 w 2377881"/>
              <a:gd name="connsiteY606" fmla="*/ 452636 h 509406"/>
              <a:gd name="connsiteX607" fmla="*/ 691422 w 2377881"/>
              <a:gd name="connsiteY607" fmla="*/ 449207 h 509406"/>
              <a:gd name="connsiteX608" fmla="*/ 698280 w 2377881"/>
              <a:gd name="connsiteY608" fmla="*/ 444159 h 509406"/>
              <a:gd name="connsiteX609" fmla="*/ 697328 w 2377881"/>
              <a:gd name="connsiteY609" fmla="*/ 441397 h 509406"/>
              <a:gd name="connsiteX610" fmla="*/ 697042 w 2377881"/>
              <a:gd name="connsiteY610" fmla="*/ 439206 h 509406"/>
              <a:gd name="connsiteX611" fmla="*/ 698280 w 2377881"/>
              <a:gd name="connsiteY611" fmla="*/ 437206 h 509406"/>
              <a:gd name="connsiteX612" fmla="*/ 695042 w 2377881"/>
              <a:gd name="connsiteY612" fmla="*/ 432634 h 509406"/>
              <a:gd name="connsiteX613" fmla="*/ 695899 w 2377881"/>
              <a:gd name="connsiteY613" fmla="*/ 430157 h 509406"/>
              <a:gd name="connsiteX614" fmla="*/ 778004 w 2377881"/>
              <a:gd name="connsiteY614" fmla="*/ 429681 h 509406"/>
              <a:gd name="connsiteX615" fmla="*/ 790863 w 2377881"/>
              <a:gd name="connsiteY615" fmla="*/ 432539 h 509406"/>
              <a:gd name="connsiteX616" fmla="*/ 789529 w 2377881"/>
              <a:gd name="connsiteY616" fmla="*/ 432539 h 509406"/>
              <a:gd name="connsiteX617" fmla="*/ 779338 w 2377881"/>
              <a:gd name="connsiteY617" fmla="*/ 431205 h 509406"/>
              <a:gd name="connsiteX618" fmla="*/ 776099 w 2377881"/>
              <a:gd name="connsiteY618" fmla="*/ 432253 h 509406"/>
              <a:gd name="connsiteX619" fmla="*/ 778004 w 2377881"/>
              <a:gd name="connsiteY619" fmla="*/ 429681 h 509406"/>
              <a:gd name="connsiteX620" fmla="*/ 536736 w 2377881"/>
              <a:gd name="connsiteY620" fmla="*/ 424633 h 509406"/>
              <a:gd name="connsiteX621" fmla="*/ 545309 w 2377881"/>
              <a:gd name="connsiteY621" fmla="*/ 429967 h 509406"/>
              <a:gd name="connsiteX622" fmla="*/ 541403 w 2377881"/>
              <a:gd name="connsiteY622" fmla="*/ 433681 h 509406"/>
              <a:gd name="connsiteX623" fmla="*/ 540927 w 2377881"/>
              <a:gd name="connsiteY623" fmla="*/ 434158 h 509406"/>
              <a:gd name="connsiteX624" fmla="*/ 543975 w 2377881"/>
              <a:gd name="connsiteY624" fmla="*/ 436444 h 509406"/>
              <a:gd name="connsiteX625" fmla="*/ 550642 w 2377881"/>
              <a:gd name="connsiteY625" fmla="*/ 432062 h 509406"/>
              <a:gd name="connsiteX626" fmla="*/ 552167 w 2377881"/>
              <a:gd name="connsiteY626" fmla="*/ 434634 h 509406"/>
              <a:gd name="connsiteX627" fmla="*/ 553691 w 2377881"/>
              <a:gd name="connsiteY627" fmla="*/ 437206 h 509406"/>
              <a:gd name="connsiteX628" fmla="*/ 556167 w 2377881"/>
              <a:gd name="connsiteY628" fmla="*/ 441016 h 509406"/>
              <a:gd name="connsiteX629" fmla="*/ 560739 w 2377881"/>
              <a:gd name="connsiteY629" fmla="*/ 432824 h 509406"/>
              <a:gd name="connsiteX630" fmla="*/ 569121 w 2377881"/>
              <a:gd name="connsiteY630" fmla="*/ 434539 h 509406"/>
              <a:gd name="connsiteX631" fmla="*/ 569597 w 2377881"/>
              <a:gd name="connsiteY631" fmla="*/ 436444 h 509406"/>
              <a:gd name="connsiteX632" fmla="*/ 569883 w 2377881"/>
              <a:gd name="connsiteY632" fmla="*/ 437396 h 509406"/>
              <a:gd name="connsiteX633" fmla="*/ 573788 w 2377881"/>
              <a:gd name="connsiteY633" fmla="*/ 439968 h 509406"/>
              <a:gd name="connsiteX634" fmla="*/ 571026 w 2377881"/>
              <a:gd name="connsiteY634" fmla="*/ 444254 h 509406"/>
              <a:gd name="connsiteX635" fmla="*/ 571693 w 2377881"/>
              <a:gd name="connsiteY635" fmla="*/ 447302 h 509406"/>
              <a:gd name="connsiteX636" fmla="*/ 572836 w 2377881"/>
              <a:gd name="connsiteY636" fmla="*/ 447397 h 509406"/>
              <a:gd name="connsiteX637" fmla="*/ 574931 w 2377881"/>
              <a:gd name="connsiteY637" fmla="*/ 447588 h 509406"/>
              <a:gd name="connsiteX638" fmla="*/ 579599 w 2377881"/>
              <a:gd name="connsiteY638" fmla="*/ 444254 h 509406"/>
              <a:gd name="connsiteX639" fmla="*/ 578075 w 2377881"/>
              <a:gd name="connsiteY639" fmla="*/ 437206 h 509406"/>
              <a:gd name="connsiteX640" fmla="*/ 576836 w 2377881"/>
              <a:gd name="connsiteY640" fmla="*/ 431014 h 509406"/>
              <a:gd name="connsiteX641" fmla="*/ 580551 w 2377881"/>
              <a:gd name="connsiteY641" fmla="*/ 434158 h 509406"/>
              <a:gd name="connsiteX642" fmla="*/ 584837 w 2377881"/>
              <a:gd name="connsiteY642" fmla="*/ 434062 h 509406"/>
              <a:gd name="connsiteX643" fmla="*/ 595505 w 2377881"/>
              <a:gd name="connsiteY643" fmla="*/ 439111 h 509406"/>
              <a:gd name="connsiteX644" fmla="*/ 600744 w 2377881"/>
              <a:gd name="connsiteY644" fmla="*/ 444445 h 509406"/>
              <a:gd name="connsiteX645" fmla="*/ 604173 w 2377881"/>
              <a:gd name="connsiteY645" fmla="*/ 446826 h 509406"/>
              <a:gd name="connsiteX646" fmla="*/ 598458 w 2377881"/>
              <a:gd name="connsiteY646" fmla="*/ 451493 h 509406"/>
              <a:gd name="connsiteX647" fmla="*/ 591981 w 2377881"/>
              <a:gd name="connsiteY647" fmla="*/ 446635 h 509406"/>
              <a:gd name="connsiteX648" fmla="*/ 590267 w 2377881"/>
              <a:gd name="connsiteY648" fmla="*/ 449302 h 509406"/>
              <a:gd name="connsiteX649" fmla="*/ 589028 w 2377881"/>
              <a:gd name="connsiteY649" fmla="*/ 451303 h 509406"/>
              <a:gd name="connsiteX650" fmla="*/ 583790 w 2377881"/>
              <a:gd name="connsiteY650" fmla="*/ 452827 h 509406"/>
              <a:gd name="connsiteX651" fmla="*/ 574931 w 2377881"/>
              <a:gd name="connsiteY651" fmla="*/ 453779 h 509406"/>
              <a:gd name="connsiteX652" fmla="*/ 562834 w 2377881"/>
              <a:gd name="connsiteY652" fmla="*/ 451874 h 509406"/>
              <a:gd name="connsiteX653" fmla="*/ 557501 w 2377881"/>
              <a:gd name="connsiteY653" fmla="*/ 451779 h 509406"/>
              <a:gd name="connsiteX654" fmla="*/ 546642 w 2377881"/>
              <a:gd name="connsiteY654" fmla="*/ 451684 h 509406"/>
              <a:gd name="connsiteX655" fmla="*/ 541975 w 2377881"/>
              <a:gd name="connsiteY655" fmla="*/ 452255 h 509406"/>
              <a:gd name="connsiteX656" fmla="*/ 533688 w 2377881"/>
              <a:gd name="connsiteY656" fmla="*/ 455494 h 509406"/>
              <a:gd name="connsiteX657" fmla="*/ 525306 w 2377881"/>
              <a:gd name="connsiteY657" fmla="*/ 455779 h 509406"/>
              <a:gd name="connsiteX658" fmla="*/ 520829 w 2377881"/>
              <a:gd name="connsiteY658" fmla="*/ 456637 h 509406"/>
              <a:gd name="connsiteX659" fmla="*/ 524496 w 2377881"/>
              <a:gd name="connsiteY659" fmla="*/ 444413 h 509406"/>
              <a:gd name="connsiteX660" fmla="*/ 517305 w 2377881"/>
              <a:gd name="connsiteY660" fmla="*/ 453684 h 509406"/>
              <a:gd name="connsiteX661" fmla="*/ 510162 w 2377881"/>
              <a:gd name="connsiteY661" fmla="*/ 456351 h 509406"/>
              <a:gd name="connsiteX662" fmla="*/ 506542 w 2377881"/>
              <a:gd name="connsiteY662" fmla="*/ 455018 h 509406"/>
              <a:gd name="connsiteX663" fmla="*/ 500827 w 2377881"/>
              <a:gd name="connsiteY663" fmla="*/ 454161 h 509406"/>
              <a:gd name="connsiteX664" fmla="*/ 491969 w 2377881"/>
              <a:gd name="connsiteY664" fmla="*/ 454161 h 509406"/>
              <a:gd name="connsiteX665" fmla="*/ 487397 w 2377881"/>
              <a:gd name="connsiteY665" fmla="*/ 452446 h 509406"/>
              <a:gd name="connsiteX666" fmla="*/ 483206 w 2377881"/>
              <a:gd name="connsiteY666" fmla="*/ 454542 h 509406"/>
              <a:gd name="connsiteX667" fmla="*/ 475110 w 2377881"/>
              <a:gd name="connsiteY667" fmla="*/ 451303 h 509406"/>
              <a:gd name="connsiteX668" fmla="*/ 470157 w 2377881"/>
              <a:gd name="connsiteY668" fmla="*/ 452351 h 509406"/>
              <a:gd name="connsiteX669" fmla="*/ 468252 w 2377881"/>
              <a:gd name="connsiteY669" fmla="*/ 452732 h 509406"/>
              <a:gd name="connsiteX670" fmla="*/ 469585 w 2377881"/>
              <a:gd name="connsiteY670" fmla="*/ 463495 h 509406"/>
              <a:gd name="connsiteX671" fmla="*/ 475491 w 2377881"/>
              <a:gd name="connsiteY671" fmla="*/ 472163 h 509406"/>
              <a:gd name="connsiteX672" fmla="*/ 478729 w 2377881"/>
              <a:gd name="connsiteY672" fmla="*/ 472639 h 509406"/>
              <a:gd name="connsiteX673" fmla="*/ 480634 w 2377881"/>
              <a:gd name="connsiteY673" fmla="*/ 472925 h 509406"/>
              <a:gd name="connsiteX674" fmla="*/ 479682 w 2377881"/>
              <a:gd name="connsiteY674" fmla="*/ 474449 h 509406"/>
              <a:gd name="connsiteX675" fmla="*/ 461013 w 2377881"/>
              <a:gd name="connsiteY675" fmla="*/ 472925 h 509406"/>
              <a:gd name="connsiteX676" fmla="*/ 459870 w 2377881"/>
              <a:gd name="connsiteY676" fmla="*/ 472639 h 509406"/>
              <a:gd name="connsiteX677" fmla="*/ 455393 w 2377881"/>
              <a:gd name="connsiteY677" fmla="*/ 471687 h 509406"/>
              <a:gd name="connsiteX678" fmla="*/ 448630 w 2377881"/>
              <a:gd name="connsiteY678" fmla="*/ 467686 h 509406"/>
              <a:gd name="connsiteX679" fmla="*/ 453297 w 2377881"/>
              <a:gd name="connsiteY679" fmla="*/ 463114 h 509406"/>
              <a:gd name="connsiteX680" fmla="*/ 454917 w 2377881"/>
              <a:gd name="connsiteY680" fmla="*/ 461590 h 509406"/>
              <a:gd name="connsiteX681" fmla="*/ 447678 w 2377881"/>
              <a:gd name="connsiteY681" fmla="*/ 454065 h 509406"/>
              <a:gd name="connsiteX682" fmla="*/ 445106 w 2377881"/>
              <a:gd name="connsiteY682" fmla="*/ 453780 h 509406"/>
              <a:gd name="connsiteX683" fmla="*/ 440629 w 2377881"/>
              <a:gd name="connsiteY683" fmla="*/ 451494 h 509406"/>
              <a:gd name="connsiteX684" fmla="*/ 436343 w 2377881"/>
              <a:gd name="connsiteY684" fmla="*/ 450255 h 509406"/>
              <a:gd name="connsiteX685" fmla="*/ 436819 w 2377881"/>
              <a:gd name="connsiteY685" fmla="*/ 453684 h 509406"/>
              <a:gd name="connsiteX686" fmla="*/ 437010 w 2377881"/>
              <a:gd name="connsiteY686" fmla="*/ 454161 h 509406"/>
              <a:gd name="connsiteX687" fmla="*/ 432723 w 2377881"/>
              <a:gd name="connsiteY687" fmla="*/ 455685 h 509406"/>
              <a:gd name="connsiteX688" fmla="*/ 428532 w 2377881"/>
              <a:gd name="connsiteY688" fmla="*/ 450255 h 509406"/>
              <a:gd name="connsiteX689" fmla="*/ 425008 w 2377881"/>
              <a:gd name="connsiteY689" fmla="*/ 452732 h 509406"/>
              <a:gd name="connsiteX690" fmla="*/ 422055 w 2377881"/>
              <a:gd name="connsiteY690" fmla="*/ 454827 h 509406"/>
              <a:gd name="connsiteX691" fmla="*/ 413578 w 2377881"/>
              <a:gd name="connsiteY691" fmla="*/ 453494 h 509406"/>
              <a:gd name="connsiteX692" fmla="*/ 413483 w 2377881"/>
              <a:gd name="connsiteY692" fmla="*/ 453684 h 509406"/>
              <a:gd name="connsiteX693" fmla="*/ 412054 w 2377881"/>
              <a:gd name="connsiteY693" fmla="*/ 457399 h 509406"/>
              <a:gd name="connsiteX694" fmla="*/ 403958 w 2377881"/>
              <a:gd name="connsiteY694" fmla="*/ 453970 h 509406"/>
              <a:gd name="connsiteX695" fmla="*/ 396338 w 2377881"/>
              <a:gd name="connsiteY695" fmla="*/ 455113 h 509406"/>
              <a:gd name="connsiteX696" fmla="*/ 394338 w 2377881"/>
              <a:gd name="connsiteY696" fmla="*/ 456351 h 509406"/>
              <a:gd name="connsiteX697" fmla="*/ 392242 w 2377881"/>
              <a:gd name="connsiteY697" fmla="*/ 457685 h 509406"/>
              <a:gd name="connsiteX698" fmla="*/ 387575 w 2377881"/>
              <a:gd name="connsiteY698" fmla="*/ 460161 h 509406"/>
              <a:gd name="connsiteX699" fmla="*/ 384527 w 2377881"/>
              <a:gd name="connsiteY699" fmla="*/ 469877 h 509406"/>
              <a:gd name="connsiteX700" fmla="*/ 383860 w 2377881"/>
              <a:gd name="connsiteY700" fmla="*/ 473687 h 509406"/>
              <a:gd name="connsiteX701" fmla="*/ 383574 w 2377881"/>
              <a:gd name="connsiteY701" fmla="*/ 475020 h 509406"/>
              <a:gd name="connsiteX702" fmla="*/ 379098 w 2377881"/>
              <a:gd name="connsiteY702" fmla="*/ 478640 h 509406"/>
              <a:gd name="connsiteX703" fmla="*/ 379764 w 2377881"/>
              <a:gd name="connsiteY703" fmla="*/ 476830 h 509406"/>
              <a:gd name="connsiteX704" fmla="*/ 381098 w 2377881"/>
              <a:gd name="connsiteY704" fmla="*/ 475211 h 509406"/>
              <a:gd name="connsiteX705" fmla="*/ 376907 w 2377881"/>
              <a:gd name="connsiteY705" fmla="*/ 470353 h 509406"/>
              <a:gd name="connsiteX706" fmla="*/ 373764 w 2377881"/>
              <a:gd name="connsiteY706" fmla="*/ 461400 h 509406"/>
              <a:gd name="connsiteX707" fmla="*/ 358809 w 2377881"/>
              <a:gd name="connsiteY707" fmla="*/ 467400 h 509406"/>
              <a:gd name="connsiteX708" fmla="*/ 359762 w 2377881"/>
              <a:gd name="connsiteY708" fmla="*/ 472734 h 509406"/>
              <a:gd name="connsiteX709" fmla="*/ 359095 w 2377881"/>
              <a:gd name="connsiteY709" fmla="*/ 472258 h 509406"/>
              <a:gd name="connsiteX710" fmla="*/ 357571 w 2377881"/>
              <a:gd name="connsiteY710" fmla="*/ 471210 h 509406"/>
              <a:gd name="connsiteX711" fmla="*/ 353190 w 2377881"/>
              <a:gd name="connsiteY711" fmla="*/ 466448 h 509406"/>
              <a:gd name="connsiteX712" fmla="*/ 347665 w 2377881"/>
              <a:gd name="connsiteY712" fmla="*/ 464543 h 509406"/>
              <a:gd name="connsiteX713" fmla="*/ 343284 w 2377881"/>
              <a:gd name="connsiteY713" fmla="*/ 469782 h 509406"/>
              <a:gd name="connsiteX714" fmla="*/ 342807 w 2377881"/>
              <a:gd name="connsiteY714" fmla="*/ 469591 h 509406"/>
              <a:gd name="connsiteX715" fmla="*/ 339474 w 2377881"/>
              <a:gd name="connsiteY715" fmla="*/ 468448 h 509406"/>
              <a:gd name="connsiteX716" fmla="*/ 329663 w 2377881"/>
              <a:gd name="connsiteY716" fmla="*/ 464352 h 509406"/>
              <a:gd name="connsiteX717" fmla="*/ 330425 w 2377881"/>
              <a:gd name="connsiteY717" fmla="*/ 459590 h 509406"/>
              <a:gd name="connsiteX718" fmla="*/ 335283 w 2377881"/>
              <a:gd name="connsiteY718" fmla="*/ 463590 h 509406"/>
              <a:gd name="connsiteX719" fmla="*/ 342045 w 2377881"/>
              <a:gd name="connsiteY719" fmla="*/ 461876 h 509406"/>
              <a:gd name="connsiteX720" fmla="*/ 350999 w 2377881"/>
              <a:gd name="connsiteY720" fmla="*/ 458637 h 509406"/>
              <a:gd name="connsiteX721" fmla="*/ 354142 w 2377881"/>
              <a:gd name="connsiteY721" fmla="*/ 460161 h 509406"/>
              <a:gd name="connsiteX722" fmla="*/ 360619 w 2377881"/>
              <a:gd name="connsiteY722" fmla="*/ 458637 h 509406"/>
              <a:gd name="connsiteX723" fmla="*/ 364810 w 2377881"/>
              <a:gd name="connsiteY723" fmla="*/ 458256 h 509406"/>
              <a:gd name="connsiteX724" fmla="*/ 367096 w 2377881"/>
              <a:gd name="connsiteY724" fmla="*/ 458637 h 509406"/>
              <a:gd name="connsiteX725" fmla="*/ 372335 w 2377881"/>
              <a:gd name="connsiteY725" fmla="*/ 457018 h 509406"/>
              <a:gd name="connsiteX726" fmla="*/ 367954 w 2377881"/>
              <a:gd name="connsiteY726" fmla="*/ 452160 h 509406"/>
              <a:gd name="connsiteX727" fmla="*/ 360333 w 2377881"/>
              <a:gd name="connsiteY727" fmla="*/ 446731 h 509406"/>
              <a:gd name="connsiteX728" fmla="*/ 367382 w 2377881"/>
              <a:gd name="connsiteY728" fmla="*/ 447017 h 509406"/>
              <a:gd name="connsiteX729" fmla="*/ 370335 w 2377881"/>
              <a:gd name="connsiteY729" fmla="*/ 443874 h 509406"/>
              <a:gd name="connsiteX730" fmla="*/ 365191 w 2377881"/>
              <a:gd name="connsiteY730" fmla="*/ 444064 h 509406"/>
              <a:gd name="connsiteX731" fmla="*/ 364905 w 2377881"/>
              <a:gd name="connsiteY731" fmla="*/ 444350 h 509406"/>
              <a:gd name="connsiteX732" fmla="*/ 365191 w 2377881"/>
              <a:gd name="connsiteY732" fmla="*/ 441207 h 509406"/>
              <a:gd name="connsiteX733" fmla="*/ 376526 w 2377881"/>
              <a:gd name="connsiteY733" fmla="*/ 433682 h 509406"/>
              <a:gd name="connsiteX734" fmla="*/ 390813 w 2377881"/>
              <a:gd name="connsiteY734" fmla="*/ 433968 h 509406"/>
              <a:gd name="connsiteX735" fmla="*/ 395862 w 2377881"/>
              <a:gd name="connsiteY735" fmla="*/ 436444 h 509406"/>
              <a:gd name="connsiteX736" fmla="*/ 397767 w 2377881"/>
              <a:gd name="connsiteY736" fmla="*/ 436635 h 509406"/>
              <a:gd name="connsiteX737" fmla="*/ 402148 w 2377881"/>
              <a:gd name="connsiteY737" fmla="*/ 432920 h 509406"/>
              <a:gd name="connsiteX738" fmla="*/ 404339 w 2377881"/>
              <a:gd name="connsiteY738" fmla="*/ 432444 h 509406"/>
              <a:gd name="connsiteX739" fmla="*/ 408530 w 2377881"/>
              <a:gd name="connsiteY739" fmla="*/ 433396 h 509406"/>
              <a:gd name="connsiteX740" fmla="*/ 414721 w 2377881"/>
              <a:gd name="connsiteY740" fmla="*/ 436920 h 509406"/>
              <a:gd name="connsiteX741" fmla="*/ 414912 w 2377881"/>
              <a:gd name="connsiteY741" fmla="*/ 438159 h 509406"/>
              <a:gd name="connsiteX742" fmla="*/ 415959 w 2377881"/>
              <a:gd name="connsiteY742" fmla="*/ 440826 h 509406"/>
              <a:gd name="connsiteX743" fmla="*/ 419198 w 2377881"/>
              <a:gd name="connsiteY743" fmla="*/ 440540 h 509406"/>
              <a:gd name="connsiteX744" fmla="*/ 419865 w 2377881"/>
              <a:gd name="connsiteY744" fmla="*/ 435111 h 509406"/>
              <a:gd name="connsiteX745" fmla="*/ 431485 w 2377881"/>
              <a:gd name="connsiteY745" fmla="*/ 433110 h 509406"/>
              <a:gd name="connsiteX746" fmla="*/ 440153 w 2377881"/>
              <a:gd name="connsiteY746" fmla="*/ 435301 h 509406"/>
              <a:gd name="connsiteX747" fmla="*/ 441010 w 2377881"/>
              <a:gd name="connsiteY747" fmla="*/ 434730 h 509406"/>
              <a:gd name="connsiteX748" fmla="*/ 447011 w 2377881"/>
              <a:gd name="connsiteY748" fmla="*/ 430253 h 509406"/>
              <a:gd name="connsiteX749" fmla="*/ 455679 w 2377881"/>
              <a:gd name="connsiteY749" fmla="*/ 433777 h 509406"/>
              <a:gd name="connsiteX750" fmla="*/ 456155 w 2377881"/>
              <a:gd name="connsiteY750" fmla="*/ 432253 h 509406"/>
              <a:gd name="connsiteX751" fmla="*/ 456822 w 2377881"/>
              <a:gd name="connsiteY751" fmla="*/ 430348 h 509406"/>
              <a:gd name="connsiteX752" fmla="*/ 464061 w 2377881"/>
              <a:gd name="connsiteY752" fmla="*/ 432825 h 509406"/>
              <a:gd name="connsiteX753" fmla="*/ 473681 w 2377881"/>
              <a:gd name="connsiteY753" fmla="*/ 433491 h 509406"/>
              <a:gd name="connsiteX754" fmla="*/ 486254 w 2377881"/>
              <a:gd name="connsiteY754" fmla="*/ 433587 h 509406"/>
              <a:gd name="connsiteX755" fmla="*/ 486349 w 2377881"/>
              <a:gd name="connsiteY755" fmla="*/ 438444 h 509406"/>
              <a:gd name="connsiteX756" fmla="*/ 486635 w 2377881"/>
              <a:gd name="connsiteY756" fmla="*/ 438159 h 509406"/>
              <a:gd name="connsiteX757" fmla="*/ 489492 w 2377881"/>
              <a:gd name="connsiteY757" fmla="*/ 434920 h 509406"/>
              <a:gd name="connsiteX758" fmla="*/ 490064 w 2377881"/>
              <a:gd name="connsiteY758" fmla="*/ 434253 h 509406"/>
              <a:gd name="connsiteX759" fmla="*/ 495874 w 2377881"/>
              <a:gd name="connsiteY759" fmla="*/ 432253 h 509406"/>
              <a:gd name="connsiteX760" fmla="*/ 507876 w 2377881"/>
              <a:gd name="connsiteY760" fmla="*/ 434539 h 509406"/>
              <a:gd name="connsiteX761" fmla="*/ 513210 w 2377881"/>
              <a:gd name="connsiteY761" fmla="*/ 437968 h 509406"/>
              <a:gd name="connsiteX762" fmla="*/ 506066 w 2377881"/>
              <a:gd name="connsiteY762" fmla="*/ 428157 h 509406"/>
              <a:gd name="connsiteX763" fmla="*/ 510257 w 2377881"/>
              <a:gd name="connsiteY763" fmla="*/ 426443 h 509406"/>
              <a:gd name="connsiteX764" fmla="*/ 520163 w 2377881"/>
              <a:gd name="connsiteY764" fmla="*/ 432634 h 509406"/>
              <a:gd name="connsiteX765" fmla="*/ 523687 w 2377881"/>
              <a:gd name="connsiteY765" fmla="*/ 432825 h 509406"/>
              <a:gd name="connsiteX766" fmla="*/ 524354 w 2377881"/>
              <a:gd name="connsiteY766" fmla="*/ 432920 h 509406"/>
              <a:gd name="connsiteX767" fmla="*/ 528736 w 2377881"/>
              <a:gd name="connsiteY767" fmla="*/ 437778 h 509406"/>
              <a:gd name="connsiteX768" fmla="*/ 529783 w 2377881"/>
              <a:gd name="connsiteY768" fmla="*/ 439492 h 509406"/>
              <a:gd name="connsiteX769" fmla="*/ 529783 w 2377881"/>
              <a:gd name="connsiteY769" fmla="*/ 439396 h 509406"/>
              <a:gd name="connsiteX770" fmla="*/ 528735 w 2377881"/>
              <a:gd name="connsiteY770" fmla="*/ 437682 h 509406"/>
              <a:gd name="connsiteX771" fmla="*/ 527687 w 2377881"/>
              <a:gd name="connsiteY771" fmla="*/ 434729 h 509406"/>
              <a:gd name="connsiteX772" fmla="*/ 531783 w 2377881"/>
              <a:gd name="connsiteY772" fmla="*/ 432157 h 509406"/>
              <a:gd name="connsiteX773" fmla="*/ 533307 w 2377881"/>
              <a:gd name="connsiteY773" fmla="*/ 431491 h 509406"/>
              <a:gd name="connsiteX774" fmla="*/ 537784 w 2377881"/>
              <a:gd name="connsiteY774" fmla="*/ 430729 h 509406"/>
              <a:gd name="connsiteX775" fmla="*/ 540832 w 2377881"/>
              <a:gd name="connsiteY775" fmla="*/ 427585 h 509406"/>
              <a:gd name="connsiteX776" fmla="*/ 906211 w 2377881"/>
              <a:gd name="connsiteY776" fmla="*/ 424348 h 509406"/>
              <a:gd name="connsiteX777" fmla="*/ 913736 w 2377881"/>
              <a:gd name="connsiteY777" fmla="*/ 427205 h 509406"/>
              <a:gd name="connsiteX778" fmla="*/ 906687 w 2377881"/>
              <a:gd name="connsiteY778" fmla="*/ 435873 h 509406"/>
              <a:gd name="connsiteX779" fmla="*/ 902496 w 2377881"/>
              <a:gd name="connsiteY779" fmla="*/ 436825 h 509406"/>
              <a:gd name="connsiteX780" fmla="*/ 901639 w 2377881"/>
              <a:gd name="connsiteY780" fmla="*/ 437016 h 509406"/>
              <a:gd name="connsiteX781" fmla="*/ 900687 w 2377881"/>
              <a:gd name="connsiteY781" fmla="*/ 433015 h 509406"/>
              <a:gd name="connsiteX782" fmla="*/ 901639 w 2377881"/>
              <a:gd name="connsiteY782" fmla="*/ 432825 h 509406"/>
              <a:gd name="connsiteX783" fmla="*/ 904020 w 2377881"/>
              <a:gd name="connsiteY783" fmla="*/ 432444 h 509406"/>
              <a:gd name="connsiteX784" fmla="*/ 909354 w 2377881"/>
              <a:gd name="connsiteY784" fmla="*/ 430825 h 509406"/>
              <a:gd name="connsiteX785" fmla="*/ 905259 w 2377881"/>
              <a:gd name="connsiteY785" fmla="*/ 427777 h 509406"/>
              <a:gd name="connsiteX786" fmla="*/ 906211 w 2377881"/>
              <a:gd name="connsiteY786" fmla="*/ 424348 h 509406"/>
              <a:gd name="connsiteX787" fmla="*/ 102396 w 2377881"/>
              <a:gd name="connsiteY787" fmla="*/ 423490 h 509406"/>
              <a:gd name="connsiteX788" fmla="*/ 90014 w 2377881"/>
              <a:gd name="connsiteY788" fmla="*/ 427014 h 509406"/>
              <a:gd name="connsiteX789" fmla="*/ 87632 w 2377881"/>
              <a:gd name="connsiteY789" fmla="*/ 426538 h 509406"/>
              <a:gd name="connsiteX790" fmla="*/ 84965 w 2377881"/>
              <a:gd name="connsiteY790" fmla="*/ 427871 h 509406"/>
              <a:gd name="connsiteX791" fmla="*/ 85251 w 2377881"/>
              <a:gd name="connsiteY791" fmla="*/ 429681 h 509406"/>
              <a:gd name="connsiteX792" fmla="*/ 96491 w 2377881"/>
              <a:gd name="connsiteY792" fmla="*/ 432443 h 509406"/>
              <a:gd name="connsiteX793" fmla="*/ 99634 w 2377881"/>
              <a:gd name="connsiteY793" fmla="*/ 429205 h 509406"/>
              <a:gd name="connsiteX794" fmla="*/ 100777 w 2377881"/>
              <a:gd name="connsiteY794" fmla="*/ 426347 h 509406"/>
              <a:gd name="connsiteX795" fmla="*/ 102301 w 2377881"/>
              <a:gd name="connsiteY795" fmla="*/ 426347 h 509406"/>
              <a:gd name="connsiteX796" fmla="*/ 102396 w 2377881"/>
              <a:gd name="connsiteY796" fmla="*/ 423490 h 509406"/>
              <a:gd name="connsiteX797" fmla="*/ 949073 w 2377881"/>
              <a:gd name="connsiteY797" fmla="*/ 420823 h 509406"/>
              <a:gd name="connsiteX798" fmla="*/ 950407 w 2377881"/>
              <a:gd name="connsiteY798" fmla="*/ 423681 h 509406"/>
              <a:gd name="connsiteX799" fmla="*/ 938310 w 2377881"/>
              <a:gd name="connsiteY799" fmla="*/ 427777 h 509406"/>
              <a:gd name="connsiteX800" fmla="*/ 936310 w 2377881"/>
              <a:gd name="connsiteY800" fmla="*/ 423490 h 509406"/>
              <a:gd name="connsiteX801" fmla="*/ 942692 w 2377881"/>
              <a:gd name="connsiteY801" fmla="*/ 424157 h 509406"/>
              <a:gd name="connsiteX802" fmla="*/ 944025 w 2377881"/>
              <a:gd name="connsiteY802" fmla="*/ 424252 h 509406"/>
              <a:gd name="connsiteX803" fmla="*/ 949073 w 2377881"/>
              <a:gd name="connsiteY803" fmla="*/ 420823 h 509406"/>
              <a:gd name="connsiteX804" fmla="*/ 1018130 w 2377881"/>
              <a:gd name="connsiteY804" fmla="*/ 420156 h 509406"/>
              <a:gd name="connsiteX805" fmla="*/ 1025369 w 2377881"/>
              <a:gd name="connsiteY805" fmla="*/ 424156 h 509406"/>
              <a:gd name="connsiteX806" fmla="*/ 1026036 w 2377881"/>
              <a:gd name="connsiteY806" fmla="*/ 424537 h 509406"/>
              <a:gd name="connsiteX807" fmla="*/ 1031275 w 2377881"/>
              <a:gd name="connsiteY807" fmla="*/ 429300 h 509406"/>
              <a:gd name="connsiteX808" fmla="*/ 1035466 w 2377881"/>
              <a:gd name="connsiteY808" fmla="*/ 431396 h 509406"/>
              <a:gd name="connsiteX809" fmla="*/ 1035275 w 2377881"/>
              <a:gd name="connsiteY809" fmla="*/ 434062 h 509406"/>
              <a:gd name="connsiteX810" fmla="*/ 1034608 w 2377881"/>
              <a:gd name="connsiteY810" fmla="*/ 434634 h 509406"/>
              <a:gd name="connsiteX811" fmla="*/ 1014892 w 2377881"/>
              <a:gd name="connsiteY811" fmla="*/ 426824 h 509406"/>
              <a:gd name="connsiteX812" fmla="*/ 1018130 w 2377881"/>
              <a:gd name="connsiteY812" fmla="*/ 420156 h 509406"/>
              <a:gd name="connsiteX813" fmla="*/ 1513716 w 2377881"/>
              <a:gd name="connsiteY813" fmla="*/ 418061 h 509406"/>
              <a:gd name="connsiteX814" fmla="*/ 1514192 w 2377881"/>
              <a:gd name="connsiteY814" fmla="*/ 418061 h 509406"/>
              <a:gd name="connsiteX815" fmla="*/ 1515049 w 2377881"/>
              <a:gd name="connsiteY815" fmla="*/ 426824 h 509406"/>
              <a:gd name="connsiteX816" fmla="*/ 1518478 w 2377881"/>
              <a:gd name="connsiteY816" fmla="*/ 429967 h 509406"/>
              <a:gd name="connsiteX817" fmla="*/ 1519145 w 2377881"/>
              <a:gd name="connsiteY817" fmla="*/ 430539 h 509406"/>
              <a:gd name="connsiteX818" fmla="*/ 1509906 w 2377881"/>
              <a:gd name="connsiteY818" fmla="*/ 433301 h 509406"/>
              <a:gd name="connsiteX819" fmla="*/ 1508572 w 2377881"/>
              <a:gd name="connsiteY819" fmla="*/ 428062 h 509406"/>
              <a:gd name="connsiteX820" fmla="*/ 1512573 w 2377881"/>
              <a:gd name="connsiteY820" fmla="*/ 418156 h 509406"/>
              <a:gd name="connsiteX821" fmla="*/ 1044038 w 2377881"/>
              <a:gd name="connsiteY821" fmla="*/ 417299 h 509406"/>
              <a:gd name="connsiteX822" fmla="*/ 1045372 w 2377881"/>
              <a:gd name="connsiteY822" fmla="*/ 423490 h 509406"/>
              <a:gd name="connsiteX823" fmla="*/ 1046419 w 2377881"/>
              <a:gd name="connsiteY823" fmla="*/ 423014 h 509406"/>
              <a:gd name="connsiteX824" fmla="*/ 1047467 w 2377881"/>
              <a:gd name="connsiteY824" fmla="*/ 422633 h 509406"/>
              <a:gd name="connsiteX825" fmla="*/ 1051563 w 2377881"/>
              <a:gd name="connsiteY825" fmla="*/ 424347 h 509406"/>
              <a:gd name="connsiteX826" fmla="*/ 1052325 w 2377881"/>
              <a:gd name="connsiteY826" fmla="*/ 426729 h 509406"/>
              <a:gd name="connsiteX827" fmla="*/ 1042609 w 2377881"/>
              <a:gd name="connsiteY827" fmla="*/ 427205 h 509406"/>
              <a:gd name="connsiteX828" fmla="*/ 1035942 w 2377881"/>
              <a:gd name="connsiteY828" fmla="*/ 424728 h 509406"/>
              <a:gd name="connsiteX829" fmla="*/ 1036132 w 2377881"/>
              <a:gd name="connsiteY829" fmla="*/ 424252 h 509406"/>
              <a:gd name="connsiteX830" fmla="*/ 1038038 w 2377881"/>
              <a:gd name="connsiteY830" fmla="*/ 418156 h 509406"/>
              <a:gd name="connsiteX831" fmla="*/ 310612 w 2377881"/>
              <a:gd name="connsiteY831" fmla="*/ 416536 h 509406"/>
              <a:gd name="connsiteX832" fmla="*/ 308326 w 2377881"/>
              <a:gd name="connsiteY832" fmla="*/ 426823 h 509406"/>
              <a:gd name="connsiteX833" fmla="*/ 315375 w 2377881"/>
              <a:gd name="connsiteY833" fmla="*/ 418156 h 509406"/>
              <a:gd name="connsiteX834" fmla="*/ 310612 w 2377881"/>
              <a:gd name="connsiteY834" fmla="*/ 416536 h 509406"/>
              <a:gd name="connsiteX835" fmla="*/ 1254826 w 2377881"/>
              <a:gd name="connsiteY835" fmla="*/ 415775 h 509406"/>
              <a:gd name="connsiteX836" fmla="*/ 1261684 w 2377881"/>
              <a:gd name="connsiteY836" fmla="*/ 418632 h 509406"/>
              <a:gd name="connsiteX837" fmla="*/ 1264923 w 2377881"/>
              <a:gd name="connsiteY837" fmla="*/ 427681 h 509406"/>
              <a:gd name="connsiteX838" fmla="*/ 1261017 w 2377881"/>
              <a:gd name="connsiteY838" fmla="*/ 426157 h 509406"/>
              <a:gd name="connsiteX839" fmla="*/ 1253588 w 2377881"/>
              <a:gd name="connsiteY839" fmla="*/ 423014 h 509406"/>
              <a:gd name="connsiteX840" fmla="*/ 1252636 w 2377881"/>
              <a:gd name="connsiteY840" fmla="*/ 416061 h 509406"/>
              <a:gd name="connsiteX841" fmla="*/ 1253778 w 2377881"/>
              <a:gd name="connsiteY841" fmla="*/ 415965 h 509406"/>
              <a:gd name="connsiteX842" fmla="*/ 1177483 w 2377881"/>
              <a:gd name="connsiteY842" fmla="*/ 415775 h 509406"/>
              <a:gd name="connsiteX843" fmla="*/ 1178435 w 2377881"/>
              <a:gd name="connsiteY843" fmla="*/ 415965 h 509406"/>
              <a:gd name="connsiteX844" fmla="*/ 1180245 w 2377881"/>
              <a:gd name="connsiteY844" fmla="*/ 418061 h 509406"/>
              <a:gd name="connsiteX845" fmla="*/ 1176530 w 2377881"/>
              <a:gd name="connsiteY845" fmla="*/ 422538 h 509406"/>
              <a:gd name="connsiteX846" fmla="*/ 1174816 w 2377881"/>
              <a:gd name="connsiteY846" fmla="*/ 422538 h 509406"/>
              <a:gd name="connsiteX847" fmla="*/ 1169006 w 2377881"/>
              <a:gd name="connsiteY847" fmla="*/ 430158 h 509406"/>
              <a:gd name="connsiteX848" fmla="*/ 1165195 w 2377881"/>
              <a:gd name="connsiteY848" fmla="*/ 429967 h 509406"/>
              <a:gd name="connsiteX849" fmla="*/ 1165100 w 2377881"/>
              <a:gd name="connsiteY849" fmla="*/ 429586 h 509406"/>
              <a:gd name="connsiteX850" fmla="*/ 1165576 w 2377881"/>
              <a:gd name="connsiteY850" fmla="*/ 426919 h 509406"/>
              <a:gd name="connsiteX851" fmla="*/ 1171006 w 2377881"/>
              <a:gd name="connsiteY851" fmla="*/ 424919 h 509406"/>
              <a:gd name="connsiteX852" fmla="*/ 1177483 w 2377881"/>
              <a:gd name="connsiteY852" fmla="*/ 415775 h 509406"/>
              <a:gd name="connsiteX853" fmla="*/ 1327216 w 2377881"/>
              <a:gd name="connsiteY853" fmla="*/ 415584 h 509406"/>
              <a:gd name="connsiteX854" fmla="*/ 1329883 w 2377881"/>
              <a:gd name="connsiteY854" fmla="*/ 418632 h 509406"/>
              <a:gd name="connsiteX855" fmla="*/ 1331311 w 2377881"/>
              <a:gd name="connsiteY855" fmla="*/ 420251 h 509406"/>
              <a:gd name="connsiteX856" fmla="*/ 1331788 w 2377881"/>
              <a:gd name="connsiteY856" fmla="*/ 424061 h 509406"/>
              <a:gd name="connsiteX857" fmla="*/ 1325310 w 2377881"/>
              <a:gd name="connsiteY857" fmla="*/ 420442 h 509406"/>
              <a:gd name="connsiteX858" fmla="*/ 1327216 w 2377881"/>
              <a:gd name="connsiteY858" fmla="*/ 415584 h 509406"/>
              <a:gd name="connsiteX859" fmla="*/ 160213 w 2377881"/>
              <a:gd name="connsiteY859" fmla="*/ 415298 h 509406"/>
              <a:gd name="connsiteX860" fmla="*/ 157260 w 2377881"/>
              <a:gd name="connsiteY860" fmla="*/ 416822 h 509406"/>
              <a:gd name="connsiteX861" fmla="*/ 156498 w 2377881"/>
              <a:gd name="connsiteY861" fmla="*/ 417203 h 509406"/>
              <a:gd name="connsiteX862" fmla="*/ 151831 w 2377881"/>
              <a:gd name="connsiteY862" fmla="*/ 417965 h 509406"/>
              <a:gd name="connsiteX863" fmla="*/ 149354 w 2377881"/>
              <a:gd name="connsiteY863" fmla="*/ 417584 h 509406"/>
              <a:gd name="connsiteX864" fmla="*/ 145258 w 2377881"/>
              <a:gd name="connsiteY864" fmla="*/ 418346 h 509406"/>
              <a:gd name="connsiteX865" fmla="*/ 138496 w 2377881"/>
              <a:gd name="connsiteY865" fmla="*/ 420251 h 509406"/>
              <a:gd name="connsiteX866" fmla="*/ 129257 w 2377881"/>
              <a:gd name="connsiteY866" fmla="*/ 423394 h 509406"/>
              <a:gd name="connsiteX867" fmla="*/ 133543 w 2377881"/>
              <a:gd name="connsiteY867" fmla="*/ 432538 h 509406"/>
              <a:gd name="connsiteX868" fmla="*/ 143544 w 2377881"/>
              <a:gd name="connsiteY868" fmla="*/ 426919 h 509406"/>
              <a:gd name="connsiteX869" fmla="*/ 152021 w 2377881"/>
              <a:gd name="connsiteY869" fmla="*/ 428538 h 509406"/>
              <a:gd name="connsiteX870" fmla="*/ 151259 w 2377881"/>
              <a:gd name="connsiteY870" fmla="*/ 426538 h 509406"/>
              <a:gd name="connsiteX871" fmla="*/ 159070 w 2377881"/>
              <a:gd name="connsiteY871" fmla="*/ 420632 h 509406"/>
              <a:gd name="connsiteX872" fmla="*/ 162403 w 2377881"/>
              <a:gd name="connsiteY872" fmla="*/ 417013 h 509406"/>
              <a:gd name="connsiteX873" fmla="*/ 161165 w 2377881"/>
              <a:gd name="connsiteY873" fmla="*/ 416060 h 509406"/>
              <a:gd name="connsiteX874" fmla="*/ 1356362 w 2377881"/>
              <a:gd name="connsiteY874" fmla="*/ 414155 h 509406"/>
              <a:gd name="connsiteX875" fmla="*/ 1360839 w 2377881"/>
              <a:gd name="connsiteY875" fmla="*/ 419013 h 509406"/>
              <a:gd name="connsiteX876" fmla="*/ 1364744 w 2377881"/>
              <a:gd name="connsiteY876" fmla="*/ 422061 h 509406"/>
              <a:gd name="connsiteX877" fmla="*/ 1355791 w 2377881"/>
              <a:gd name="connsiteY877" fmla="*/ 421204 h 509406"/>
              <a:gd name="connsiteX878" fmla="*/ 1355505 w 2377881"/>
              <a:gd name="connsiteY878" fmla="*/ 421013 h 509406"/>
              <a:gd name="connsiteX879" fmla="*/ 1349123 w 2377881"/>
              <a:gd name="connsiteY879" fmla="*/ 430157 h 509406"/>
              <a:gd name="connsiteX880" fmla="*/ 1351124 w 2377881"/>
              <a:gd name="connsiteY880" fmla="*/ 433586 h 509406"/>
              <a:gd name="connsiteX881" fmla="*/ 1353886 w 2377881"/>
              <a:gd name="connsiteY881" fmla="*/ 438158 h 509406"/>
              <a:gd name="connsiteX882" fmla="*/ 1347885 w 2377881"/>
              <a:gd name="connsiteY882" fmla="*/ 433300 h 509406"/>
              <a:gd name="connsiteX883" fmla="*/ 1347980 w 2377881"/>
              <a:gd name="connsiteY883" fmla="*/ 430538 h 509406"/>
              <a:gd name="connsiteX884" fmla="*/ 1344361 w 2377881"/>
              <a:gd name="connsiteY884" fmla="*/ 422347 h 509406"/>
              <a:gd name="connsiteX885" fmla="*/ 1344647 w 2377881"/>
              <a:gd name="connsiteY885" fmla="*/ 419394 h 509406"/>
              <a:gd name="connsiteX886" fmla="*/ 1344933 w 2377881"/>
              <a:gd name="connsiteY886" fmla="*/ 417775 h 509406"/>
              <a:gd name="connsiteX887" fmla="*/ 1356362 w 2377881"/>
              <a:gd name="connsiteY887" fmla="*/ 414155 h 509406"/>
              <a:gd name="connsiteX888" fmla="*/ 353951 w 2377881"/>
              <a:gd name="connsiteY888" fmla="*/ 413774 h 509406"/>
              <a:gd name="connsiteX889" fmla="*/ 345379 w 2377881"/>
              <a:gd name="connsiteY889" fmla="*/ 415012 h 509406"/>
              <a:gd name="connsiteX890" fmla="*/ 347379 w 2377881"/>
              <a:gd name="connsiteY890" fmla="*/ 419394 h 509406"/>
              <a:gd name="connsiteX891" fmla="*/ 349951 w 2377881"/>
              <a:gd name="connsiteY891" fmla="*/ 418537 h 509406"/>
              <a:gd name="connsiteX892" fmla="*/ 349951 w 2377881"/>
              <a:gd name="connsiteY892" fmla="*/ 418822 h 509406"/>
              <a:gd name="connsiteX893" fmla="*/ 354332 w 2377881"/>
              <a:gd name="connsiteY893" fmla="*/ 422156 h 509406"/>
              <a:gd name="connsiteX894" fmla="*/ 357571 w 2377881"/>
              <a:gd name="connsiteY894" fmla="*/ 421394 h 509406"/>
              <a:gd name="connsiteX895" fmla="*/ 357475 w 2377881"/>
              <a:gd name="connsiteY895" fmla="*/ 419489 h 509406"/>
              <a:gd name="connsiteX896" fmla="*/ 353951 w 2377881"/>
              <a:gd name="connsiteY896" fmla="*/ 413774 h 509406"/>
              <a:gd name="connsiteX897" fmla="*/ 399195 w 2377881"/>
              <a:gd name="connsiteY897" fmla="*/ 413488 h 509406"/>
              <a:gd name="connsiteX898" fmla="*/ 397100 w 2377881"/>
              <a:gd name="connsiteY898" fmla="*/ 413584 h 509406"/>
              <a:gd name="connsiteX899" fmla="*/ 394623 w 2377881"/>
              <a:gd name="connsiteY899" fmla="*/ 413679 h 509406"/>
              <a:gd name="connsiteX900" fmla="*/ 389289 w 2377881"/>
              <a:gd name="connsiteY900" fmla="*/ 420918 h 509406"/>
              <a:gd name="connsiteX901" fmla="*/ 393575 w 2377881"/>
              <a:gd name="connsiteY901" fmla="*/ 423585 h 509406"/>
              <a:gd name="connsiteX902" fmla="*/ 394147 w 2377881"/>
              <a:gd name="connsiteY902" fmla="*/ 422632 h 509406"/>
              <a:gd name="connsiteX903" fmla="*/ 401862 w 2377881"/>
              <a:gd name="connsiteY903" fmla="*/ 414822 h 509406"/>
              <a:gd name="connsiteX904" fmla="*/ 402719 w 2377881"/>
              <a:gd name="connsiteY904" fmla="*/ 414346 h 509406"/>
              <a:gd name="connsiteX905" fmla="*/ 399195 w 2377881"/>
              <a:gd name="connsiteY905" fmla="*/ 413488 h 509406"/>
              <a:gd name="connsiteX906" fmla="*/ 418912 w 2377881"/>
              <a:gd name="connsiteY906" fmla="*/ 413393 h 509406"/>
              <a:gd name="connsiteX907" fmla="*/ 405862 w 2377881"/>
              <a:gd name="connsiteY907" fmla="*/ 416346 h 509406"/>
              <a:gd name="connsiteX908" fmla="*/ 407577 w 2377881"/>
              <a:gd name="connsiteY908" fmla="*/ 421204 h 509406"/>
              <a:gd name="connsiteX909" fmla="*/ 410816 w 2377881"/>
              <a:gd name="connsiteY909" fmla="*/ 418537 h 509406"/>
              <a:gd name="connsiteX910" fmla="*/ 417674 w 2377881"/>
              <a:gd name="connsiteY910" fmla="*/ 416917 h 509406"/>
              <a:gd name="connsiteX911" fmla="*/ 418435 w 2377881"/>
              <a:gd name="connsiteY911" fmla="*/ 417298 h 509406"/>
              <a:gd name="connsiteX912" fmla="*/ 418912 w 2377881"/>
              <a:gd name="connsiteY912" fmla="*/ 413393 h 509406"/>
              <a:gd name="connsiteX913" fmla="*/ 204409 w 2377881"/>
              <a:gd name="connsiteY913" fmla="*/ 412441 h 509406"/>
              <a:gd name="connsiteX914" fmla="*/ 203170 w 2377881"/>
              <a:gd name="connsiteY914" fmla="*/ 413107 h 509406"/>
              <a:gd name="connsiteX915" fmla="*/ 194408 w 2377881"/>
              <a:gd name="connsiteY915" fmla="*/ 418251 h 509406"/>
              <a:gd name="connsiteX916" fmla="*/ 193169 w 2377881"/>
              <a:gd name="connsiteY916" fmla="*/ 420632 h 509406"/>
              <a:gd name="connsiteX917" fmla="*/ 194122 w 2377881"/>
              <a:gd name="connsiteY917" fmla="*/ 421966 h 509406"/>
              <a:gd name="connsiteX918" fmla="*/ 198313 w 2377881"/>
              <a:gd name="connsiteY918" fmla="*/ 422823 h 509406"/>
              <a:gd name="connsiteX919" fmla="*/ 198979 w 2377881"/>
              <a:gd name="connsiteY919" fmla="*/ 422823 h 509406"/>
              <a:gd name="connsiteX920" fmla="*/ 207742 w 2377881"/>
              <a:gd name="connsiteY920" fmla="*/ 415393 h 509406"/>
              <a:gd name="connsiteX921" fmla="*/ 208219 w 2377881"/>
              <a:gd name="connsiteY921" fmla="*/ 415203 h 509406"/>
              <a:gd name="connsiteX922" fmla="*/ 204409 w 2377881"/>
              <a:gd name="connsiteY922" fmla="*/ 412441 h 509406"/>
              <a:gd name="connsiteX923" fmla="*/ 1225870 w 2377881"/>
              <a:gd name="connsiteY923" fmla="*/ 411870 h 509406"/>
              <a:gd name="connsiteX924" fmla="*/ 1226346 w 2377881"/>
              <a:gd name="connsiteY924" fmla="*/ 412632 h 509406"/>
              <a:gd name="connsiteX925" fmla="*/ 1229203 w 2377881"/>
              <a:gd name="connsiteY925" fmla="*/ 418918 h 509406"/>
              <a:gd name="connsiteX926" fmla="*/ 1231108 w 2377881"/>
              <a:gd name="connsiteY926" fmla="*/ 421966 h 509406"/>
              <a:gd name="connsiteX927" fmla="*/ 1237585 w 2377881"/>
              <a:gd name="connsiteY927" fmla="*/ 420442 h 509406"/>
              <a:gd name="connsiteX928" fmla="*/ 1234918 w 2377881"/>
              <a:gd name="connsiteY928" fmla="*/ 428158 h 509406"/>
              <a:gd name="connsiteX929" fmla="*/ 1228822 w 2377881"/>
              <a:gd name="connsiteY929" fmla="*/ 428062 h 509406"/>
              <a:gd name="connsiteX930" fmla="*/ 1225584 w 2377881"/>
              <a:gd name="connsiteY930" fmla="*/ 419585 h 509406"/>
              <a:gd name="connsiteX931" fmla="*/ 1225870 w 2377881"/>
              <a:gd name="connsiteY931" fmla="*/ 411870 h 509406"/>
              <a:gd name="connsiteX932" fmla="*/ 336425 w 2377881"/>
              <a:gd name="connsiteY932" fmla="*/ 411869 h 509406"/>
              <a:gd name="connsiteX933" fmla="*/ 332996 w 2377881"/>
              <a:gd name="connsiteY933" fmla="*/ 413298 h 509406"/>
              <a:gd name="connsiteX934" fmla="*/ 333282 w 2377881"/>
              <a:gd name="connsiteY934" fmla="*/ 413488 h 509406"/>
              <a:gd name="connsiteX935" fmla="*/ 332901 w 2377881"/>
              <a:gd name="connsiteY935" fmla="*/ 416441 h 509406"/>
              <a:gd name="connsiteX936" fmla="*/ 326043 w 2377881"/>
              <a:gd name="connsiteY936" fmla="*/ 418156 h 509406"/>
              <a:gd name="connsiteX937" fmla="*/ 324709 w 2377881"/>
              <a:gd name="connsiteY937" fmla="*/ 420632 h 509406"/>
              <a:gd name="connsiteX938" fmla="*/ 327186 w 2377881"/>
              <a:gd name="connsiteY938" fmla="*/ 422156 h 509406"/>
              <a:gd name="connsiteX939" fmla="*/ 331091 w 2377881"/>
              <a:gd name="connsiteY939" fmla="*/ 421489 h 509406"/>
              <a:gd name="connsiteX940" fmla="*/ 337664 w 2377881"/>
              <a:gd name="connsiteY940" fmla="*/ 414536 h 509406"/>
              <a:gd name="connsiteX941" fmla="*/ 336616 w 2377881"/>
              <a:gd name="connsiteY941" fmla="*/ 412250 h 509406"/>
              <a:gd name="connsiteX942" fmla="*/ 1167672 w 2377881"/>
              <a:gd name="connsiteY942" fmla="*/ 409774 h 509406"/>
              <a:gd name="connsiteX943" fmla="*/ 1169006 w 2377881"/>
              <a:gd name="connsiteY943" fmla="*/ 409774 h 509406"/>
              <a:gd name="connsiteX944" fmla="*/ 1172720 w 2377881"/>
              <a:gd name="connsiteY944" fmla="*/ 411393 h 509406"/>
              <a:gd name="connsiteX945" fmla="*/ 1171292 w 2377881"/>
              <a:gd name="connsiteY945" fmla="*/ 413679 h 509406"/>
              <a:gd name="connsiteX946" fmla="*/ 1163767 w 2377881"/>
              <a:gd name="connsiteY946" fmla="*/ 414537 h 509406"/>
              <a:gd name="connsiteX947" fmla="*/ 1154528 w 2377881"/>
              <a:gd name="connsiteY947" fmla="*/ 424728 h 509406"/>
              <a:gd name="connsiteX948" fmla="*/ 1150813 w 2377881"/>
              <a:gd name="connsiteY948" fmla="*/ 422538 h 509406"/>
              <a:gd name="connsiteX949" fmla="*/ 1149003 w 2377881"/>
              <a:gd name="connsiteY949" fmla="*/ 421490 h 509406"/>
              <a:gd name="connsiteX950" fmla="*/ 1141574 w 2377881"/>
              <a:gd name="connsiteY950" fmla="*/ 434444 h 509406"/>
              <a:gd name="connsiteX951" fmla="*/ 1132620 w 2377881"/>
              <a:gd name="connsiteY951" fmla="*/ 435015 h 509406"/>
              <a:gd name="connsiteX952" fmla="*/ 1132239 w 2377881"/>
              <a:gd name="connsiteY952" fmla="*/ 435015 h 509406"/>
              <a:gd name="connsiteX953" fmla="*/ 1133573 w 2377881"/>
              <a:gd name="connsiteY953" fmla="*/ 441302 h 509406"/>
              <a:gd name="connsiteX954" fmla="*/ 1132906 w 2377881"/>
              <a:gd name="connsiteY954" fmla="*/ 446636 h 509406"/>
              <a:gd name="connsiteX955" fmla="*/ 1128239 w 2377881"/>
              <a:gd name="connsiteY955" fmla="*/ 450922 h 509406"/>
              <a:gd name="connsiteX956" fmla="*/ 1128905 w 2377881"/>
              <a:gd name="connsiteY956" fmla="*/ 453398 h 509406"/>
              <a:gd name="connsiteX957" fmla="*/ 1122047 w 2377881"/>
              <a:gd name="connsiteY957" fmla="*/ 452922 h 509406"/>
              <a:gd name="connsiteX958" fmla="*/ 1121190 w 2377881"/>
              <a:gd name="connsiteY958" fmla="*/ 452446 h 509406"/>
              <a:gd name="connsiteX959" fmla="*/ 1117761 w 2377881"/>
              <a:gd name="connsiteY959" fmla="*/ 450446 h 509406"/>
              <a:gd name="connsiteX960" fmla="*/ 1129477 w 2377881"/>
              <a:gd name="connsiteY960" fmla="*/ 445397 h 509406"/>
              <a:gd name="connsiteX961" fmla="*/ 1129096 w 2377881"/>
              <a:gd name="connsiteY961" fmla="*/ 444636 h 509406"/>
              <a:gd name="connsiteX962" fmla="*/ 1125667 w 2377881"/>
              <a:gd name="connsiteY962" fmla="*/ 439016 h 509406"/>
              <a:gd name="connsiteX963" fmla="*/ 1127953 w 2377881"/>
              <a:gd name="connsiteY963" fmla="*/ 436349 h 509406"/>
              <a:gd name="connsiteX964" fmla="*/ 1121857 w 2377881"/>
              <a:gd name="connsiteY964" fmla="*/ 433491 h 509406"/>
              <a:gd name="connsiteX965" fmla="*/ 1115570 w 2377881"/>
              <a:gd name="connsiteY965" fmla="*/ 439682 h 509406"/>
              <a:gd name="connsiteX966" fmla="*/ 1113475 w 2377881"/>
              <a:gd name="connsiteY966" fmla="*/ 440254 h 509406"/>
              <a:gd name="connsiteX967" fmla="*/ 1113380 w 2377881"/>
              <a:gd name="connsiteY967" fmla="*/ 439778 h 509406"/>
              <a:gd name="connsiteX968" fmla="*/ 1106903 w 2377881"/>
              <a:gd name="connsiteY968" fmla="*/ 434825 h 509406"/>
              <a:gd name="connsiteX969" fmla="*/ 1106045 w 2377881"/>
              <a:gd name="connsiteY969" fmla="*/ 435587 h 509406"/>
              <a:gd name="connsiteX970" fmla="*/ 1109855 w 2377881"/>
              <a:gd name="connsiteY970" fmla="*/ 441397 h 509406"/>
              <a:gd name="connsiteX971" fmla="*/ 1110046 w 2377881"/>
              <a:gd name="connsiteY971" fmla="*/ 441683 h 509406"/>
              <a:gd name="connsiteX972" fmla="*/ 1109475 w 2377881"/>
              <a:gd name="connsiteY972" fmla="*/ 443112 h 509406"/>
              <a:gd name="connsiteX973" fmla="*/ 1101759 w 2377881"/>
              <a:gd name="connsiteY973" fmla="*/ 437492 h 509406"/>
              <a:gd name="connsiteX974" fmla="*/ 1100140 w 2377881"/>
              <a:gd name="connsiteY974" fmla="*/ 435587 h 509406"/>
              <a:gd name="connsiteX975" fmla="*/ 1092615 w 2377881"/>
              <a:gd name="connsiteY975" fmla="*/ 432634 h 509406"/>
              <a:gd name="connsiteX976" fmla="*/ 1084233 w 2377881"/>
              <a:gd name="connsiteY976" fmla="*/ 431396 h 509406"/>
              <a:gd name="connsiteX977" fmla="*/ 1082614 w 2377881"/>
              <a:gd name="connsiteY977" fmla="*/ 430443 h 509406"/>
              <a:gd name="connsiteX978" fmla="*/ 1076232 w 2377881"/>
              <a:gd name="connsiteY978" fmla="*/ 430824 h 509406"/>
              <a:gd name="connsiteX979" fmla="*/ 1078518 w 2377881"/>
              <a:gd name="connsiteY979" fmla="*/ 426443 h 509406"/>
              <a:gd name="connsiteX980" fmla="*/ 1071755 w 2377881"/>
              <a:gd name="connsiteY980" fmla="*/ 427014 h 509406"/>
              <a:gd name="connsiteX981" fmla="*/ 1066802 w 2377881"/>
              <a:gd name="connsiteY981" fmla="*/ 425681 h 509406"/>
              <a:gd name="connsiteX982" fmla="*/ 1061945 w 2377881"/>
              <a:gd name="connsiteY982" fmla="*/ 427491 h 509406"/>
              <a:gd name="connsiteX983" fmla="*/ 1058801 w 2377881"/>
              <a:gd name="connsiteY983" fmla="*/ 422538 h 509406"/>
              <a:gd name="connsiteX984" fmla="*/ 1071089 w 2377881"/>
              <a:gd name="connsiteY984" fmla="*/ 423395 h 509406"/>
              <a:gd name="connsiteX985" fmla="*/ 1075946 w 2377881"/>
              <a:gd name="connsiteY985" fmla="*/ 422156 h 509406"/>
              <a:gd name="connsiteX986" fmla="*/ 1077375 w 2377881"/>
              <a:gd name="connsiteY986" fmla="*/ 421775 h 509406"/>
              <a:gd name="connsiteX987" fmla="*/ 1083090 w 2377881"/>
              <a:gd name="connsiteY987" fmla="*/ 417108 h 509406"/>
              <a:gd name="connsiteX988" fmla="*/ 1085757 w 2377881"/>
              <a:gd name="connsiteY988" fmla="*/ 419490 h 509406"/>
              <a:gd name="connsiteX989" fmla="*/ 1086900 w 2377881"/>
              <a:gd name="connsiteY989" fmla="*/ 420537 h 509406"/>
              <a:gd name="connsiteX990" fmla="*/ 1092044 w 2377881"/>
              <a:gd name="connsiteY990" fmla="*/ 421395 h 509406"/>
              <a:gd name="connsiteX991" fmla="*/ 1101378 w 2377881"/>
              <a:gd name="connsiteY991" fmla="*/ 419585 h 509406"/>
              <a:gd name="connsiteX992" fmla="*/ 1102712 w 2377881"/>
              <a:gd name="connsiteY992" fmla="*/ 420728 h 509406"/>
              <a:gd name="connsiteX993" fmla="*/ 1107855 w 2377881"/>
              <a:gd name="connsiteY993" fmla="*/ 421299 h 509406"/>
              <a:gd name="connsiteX994" fmla="*/ 1108522 w 2377881"/>
              <a:gd name="connsiteY994" fmla="*/ 420347 h 509406"/>
              <a:gd name="connsiteX995" fmla="*/ 1110998 w 2377881"/>
              <a:gd name="connsiteY995" fmla="*/ 417108 h 509406"/>
              <a:gd name="connsiteX996" fmla="*/ 1124334 w 2377881"/>
              <a:gd name="connsiteY996" fmla="*/ 418061 h 509406"/>
              <a:gd name="connsiteX997" fmla="*/ 1130715 w 2377881"/>
              <a:gd name="connsiteY997" fmla="*/ 420918 h 509406"/>
              <a:gd name="connsiteX998" fmla="*/ 1130620 w 2377881"/>
              <a:gd name="connsiteY998" fmla="*/ 431300 h 509406"/>
              <a:gd name="connsiteX999" fmla="*/ 1136335 w 2377881"/>
              <a:gd name="connsiteY999" fmla="*/ 422538 h 509406"/>
              <a:gd name="connsiteX1000" fmla="*/ 1141669 w 2377881"/>
              <a:gd name="connsiteY1000" fmla="*/ 418823 h 509406"/>
              <a:gd name="connsiteX1001" fmla="*/ 1149003 w 2377881"/>
              <a:gd name="connsiteY1001" fmla="*/ 418346 h 509406"/>
              <a:gd name="connsiteX1002" fmla="*/ 1156909 w 2377881"/>
              <a:gd name="connsiteY1002" fmla="*/ 410822 h 509406"/>
              <a:gd name="connsiteX1003" fmla="*/ 1160147 w 2377881"/>
              <a:gd name="connsiteY1003" fmla="*/ 412917 h 509406"/>
              <a:gd name="connsiteX1004" fmla="*/ 1162814 w 2377881"/>
              <a:gd name="connsiteY1004" fmla="*/ 414632 h 509406"/>
              <a:gd name="connsiteX1005" fmla="*/ 1167672 w 2377881"/>
              <a:gd name="connsiteY1005" fmla="*/ 409774 h 509406"/>
              <a:gd name="connsiteX1006" fmla="*/ 1213201 w 2377881"/>
              <a:gd name="connsiteY1006" fmla="*/ 409679 h 509406"/>
              <a:gd name="connsiteX1007" fmla="*/ 1217869 w 2377881"/>
              <a:gd name="connsiteY1007" fmla="*/ 413299 h 509406"/>
              <a:gd name="connsiteX1008" fmla="*/ 1218821 w 2377881"/>
              <a:gd name="connsiteY1008" fmla="*/ 429491 h 509406"/>
              <a:gd name="connsiteX1009" fmla="*/ 1212249 w 2377881"/>
              <a:gd name="connsiteY1009" fmla="*/ 430444 h 509406"/>
              <a:gd name="connsiteX1010" fmla="*/ 1207201 w 2377881"/>
              <a:gd name="connsiteY1010" fmla="*/ 430729 h 509406"/>
              <a:gd name="connsiteX1011" fmla="*/ 1205772 w 2377881"/>
              <a:gd name="connsiteY1011" fmla="*/ 431110 h 509406"/>
              <a:gd name="connsiteX1012" fmla="*/ 1201009 w 2377881"/>
              <a:gd name="connsiteY1012" fmla="*/ 429015 h 509406"/>
              <a:gd name="connsiteX1013" fmla="*/ 1183483 w 2377881"/>
              <a:gd name="connsiteY1013" fmla="*/ 425014 h 509406"/>
              <a:gd name="connsiteX1014" fmla="*/ 1184531 w 2377881"/>
              <a:gd name="connsiteY1014" fmla="*/ 423871 h 509406"/>
              <a:gd name="connsiteX1015" fmla="*/ 1196723 w 2377881"/>
              <a:gd name="connsiteY1015" fmla="*/ 420347 h 509406"/>
              <a:gd name="connsiteX1016" fmla="*/ 1198342 w 2377881"/>
              <a:gd name="connsiteY1016" fmla="*/ 421300 h 509406"/>
              <a:gd name="connsiteX1017" fmla="*/ 1204248 w 2377881"/>
              <a:gd name="connsiteY1017" fmla="*/ 424729 h 509406"/>
              <a:gd name="connsiteX1018" fmla="*/ 1205772 w 2377881"/>
              <a:gd name="connsiteY1018" fmla="*/ 420347 h 509406"/>
              <a:gd name="connsiteX1019" fmla="*/ 1209201 w 2377881"/>
              <a:gd name="connsiteY1019" fmla="*/ 424919 h 509406"/>
              <a:gd name="connsiteX1020" fmla="*/ 1214725 w 2377881"/>
              <a:gd name="connsiteY1020" fmla="*/ 424252 h 509406"/>
              <a:gd name="connsiteX1021" fmla="*/ 1211487 w 2377881"/>
              <a:gd name="connsiteY1021" fmla="*/ 421204 h 509406"/>
              <a:gd name="connsiteX1022" fmla="*/ 1215773 w 2377881"/>
              <a:gd name="connsiteY1022" fmla="*/ 417013 h 509406"/>
              <a:gd name="connsiteX1023" fmla="*/ 1211392 w 2377881"/>
              <a:gd name="connsiteY1023" fmla="*/ 411679 h 509406"/>
              <a:gd name="connsiteX1024" fmla="*/ 1212154 w 2377881"/>
              <a:gd name="connsiteY1024" fmla="*/ 409965 h 509406"/>
              <a:gd name="connsiteX1025" fmla="*/ 1275972 w 2377881"/>
              <a:gd name="connsiteY1025" fmla="*/ 409489 h 509406"/>
              <a:gd name="connsiteX1026" fmla="*/ 1281401 w 2377881"/>
              <a:gd name="connsiteY1026" fmla="*/ 420823 h 509406"/>
              <a:gd name="connsiteX1027" fmla="*/ 1275305 w 2377881"/>
              <a:gd name="connsiteY1027" fmla="*/ 424919 h 509406"/>
              <a:gd name="connsiteX1028" fmla="*/ 1272638 w 2377881"/>
              <a:gd name="connsiteY1028" fmla="*/ 418347 h 509406"/>
              <a:gd name="connsiteX1029" fmla="*/ 1276639 w 2377881"/>
              <a:gd name="connsiteY1029" fmla="*/ 413680 h 509406"/>
              <a:gd name="connsiteX1030" fmla="*/ 1275972 w 2377881"/>
              <a:gd name="connsiteY1030" fmla="*/ 409489 h 509406"/>
              <a:gd name="connsiteX1031" fmla="*/ 848109 w 2377881"/>
              <a:gd name="connsiteY1031" fmla="*/ 409298 h 509406"/>
              <a:gd name="connsiteX1032" fmla="*/ 850585 w 2377881"/>
              <a:gd name="connsiteY1032" fmla="*/ 416251 h 509406"/>
              <a:gd name="connsiteX1033" fmla="*/ 847156 w 2377881"/>
              <a:gd name="connsiteY1033" fmla="*/ 417966 h 509406"/>
              <a:gd name="connsiteX1034" fmla="*/ 849633 w 2377881"/>
              <a:gd name="connsiteY1034" fmla="*/ 414156 h 509406"/>
              <a:gd name="connsiteX1035" fmla="*/ 848109 w 2377881"/>
              <a:gd name="connsiteY1035" fmla="*/ 409298 h 509406"/>
              <a:gd name="connsiteX1036" fmla="*/ 1471234 w 2377881"/>
              <a:gd name="connsiteY1036" fmla="*/ 409107 h 509406"/>
              <a:gd name="connsiteX1037" fmla="*/ 1473234 w 2377881"/>
              <a:gd name="connsiteY1037" fmla="*/ 409488 h 509406"/>
              <a:gd name="connsiteX1038" fmla="*/ 1475044 w 2377881"/>
              <a:gd name="connsiteY1038" fmla="*/ 409869 h 509406"/>
              <a:gd name="connsiteX1039" fmla="*/ 1478759 w 2377881"/>
              <a:gd name="connsiteY1039" fmla="*/ 411203 h 509406"/>
              <a:gd name="connsiteX1040" fmla="*/ 1475044 w 2377881"/>
              <a:gd name="connsiteY1040" fmla="*/ 415203 h 509406"/>
              <a:gd name="connsiteX1041" fmla="*/ 1477330 w 2377881"/>
              <a:gd name="connsiteY1041" fmla="*/ 417489 h 509406"/>
              <a:gd name="connsiteX1042" fmla="*/ 1468948 w 2377881"/>
              <a:gd name="connsiteY1042" fmla="*/ 414537 h 509406"/>
              <a:gd name="connsiteX1043" fmla="*/ 1471234 w 2377881"/>
              <a:gd name="connsiteY1043" fmla="*/ 409107 h 509406"/>
              <a:gd name="connsiteX1044" fmla="*/ 1202724 w 2377881"/>
              <a:gd name="connsiteY1044" fmla="*/ 407869 h 509406"/>
              <a:gd name="connsiteX1045" fmla="*/ 1203200 w 2377881"/>
              <a:gd name="connsiteY1045" fmla="*/ 411203 h 509406"/>
              <a:gd name="connsiteX1046" fmla="*/ 1198342 w 2377881"/>
              <a:gd name="connsiteY1046" fmla="*/ 414441 h 509406"/>
              <a:gd name="connsiteX1047" fmla="*/ 1202724 w 2377881"/>
              <a:gd name="connsiteY1047" fmla="*/ 407869 h 509406"/>
              <a:gd name="connsiteX1048" fmla="*/ 1317596 w 2377881"/>
              <a:gd name="connsiteY1048" fmla="*/ 406631 h 509406"/>
              <a:gd name="connsiteX1049" fmla="*/ 1321311 w 2377881"/>
              <a:gd name="connsiteY1049" fmla="*/ 406631 h 509406"/>
              <a:gd name="connsiteX1050" fmla="*/ 1325978 w 2377881"/>
              <a:gd name="connsiteY1050" fmla="*/ 409108 h 509406"/>
              <a:gd name="connsiteX1051" fmla="*/ 1318834 w 2377881"/>
              <a:gd name="connsiteY1051" fmla="*/ 411679 h 509406"/>
              <a:gd name="connsiteX1052" fmla="*/ 1318453 w 2377881"/>
              <a:gd name="connsiteY1052" fmla="*/ 419871 h 509406"/>
              <a:gd name="connsiteX1053" fmla="*/ 1312453 w 2377881"/>
              <a:gd name="connsiteY1053" fmla="*/ 424633 h 509406"/>
              <a:gd name="connsiteX1054" fmla="*/ 1309119 w 2377881"/>
              <a:gd name="connsiteY1054" fmla="*/ 424348 h 509406"/>
              <a:gd name="connsiteX1055" fmla="*/ 1305309 w 2377881"/>
              <a:gd name="connsiteY1055" fmla="*/ 423966 h 509406"/>
              <a:gd name="connsiteX1056" fmla="*/ 1296260 w 2377881"/>
              <a:gd name="connsiteY1056" fmla="*/ 422347 h 509406"/>
              <a:gd name="connsiteX1057" fmla="*/ 1295784 w 2377881"/>
              <a:gd name="connsiteY1057" fmla="*/ 418156 h 509406"/>
              <a:gd name="connsiteX1058" fmla="*/ 1296736 w 2377881"/>
              <a:gd name="connsiteY1058" fmla="*/ 417966 h 509406"/>
              <a:gd name="connsiteX1059" fmla="*/ 1301499 w 2377881"/>
              <a:gd name="connsiteY1059" fmla="*/ 416918 h 509406"/>
              <a:gd name="connsiteX1060" fmla="*/ 1312167 w 2377881"/>
              <a:gd name="connsiteY1060" fmla="*/ 419871 h 509406"/>
              <a:gd name="connsiteX1061" fmla="*/ 1311786 w 2377881"/>
              <a:gd name="connsiteY1061" fmla="*/ 416537 h 509406"/>
              <a:gd name="connsiteX1062" fmla="*/ 1312167 w 2377881"/>
              <a:gd name="connsiteY1062" fmla="*/ 409774 h 509406"/>
              <a:gd name="connsiteX1063" fmla="*/ 1317596 w 2377881"/>
              <a:gd name="connsiteY1063" fmla="*/ 406631 h 509406"/>
              <a:gd name="connsiteX1064" fmla="*/ 1711074 w 2377881"/>
              <a:gd name="connsiteY1064" fmla="*/ 406154 h 509406"/>
              <a:gd name="connsiteX1065" fmla="*/ 1711264 w 2377881"/>
              <a:gd name="connsiteY1065" fmla="*/ 406535 h 509406"/>
              <a:gd name="connsiteX1066" fmla="*/ 1713074 w 2377881"/>
              <a:gd name="connsiteY1066" fmla="*/ 412155 h 509406"/>
              <a:gd name="connsiteX1067" fmla="*/ 1713265 w 2377881"/>
              <a:gd name="connsiteY1067" fmla="*/ 413298 h 509406"/>
              <a:gd name="connsiteX1068" fmla="*/ 1710217 w 2377881"/>
              <a:gd name="connsiteY1068" fmla="*/ 415775 h 509406"/>
              <a:gd name="connsiteX1069" fmla="*/ 1709264 w 2377881"/>
              <a:gd name="connsiteY1069" fmla="*/ 415298 h 509406"/>
              <a:gd name="connsiteX1070" fmla="*/ 1701358 w 2377881"/>
              <a:gd name="connsiteY1070" fmla="*/ 410917 h 509406"/>
              <a:gd name="connsiteX1071" fmla="*/ 1700787 w 2377881"/>
              <a:gd name="connsiteY1071" fmla="*/ 410536 h 509406"/>
              <a:gd name="connsiteX1072" fmla="*/ 1703930 w 2377881"/>
              <a:gd name="connsiteY1072" fmla="*/ 408917 h 509406"/>
              <a:gd name="connsiteX1073" fmla="*/ 1706597 w 2377881"/>
              <a:gd name="connsiteY1073" fmla="*/ 408155 h 509406"/>
              <a:gd name="connsiteX1074" fmla="*/ 1711074 w 2377881"/>
              <a:gd name="connsiteY1074" fmla="*/ 406154 h 509406"/>
              <a:gd name="connsiteX1075" fmla="*/ 1507810 w 2377881"/>
              <a:gd name="connsiteY1075" fmla="*/ 404821 h 509406"/>
              <a:gd name="connsiteX1076" fmla="*/ 1510954 w 2377881"/>
              <a:gd name="connsiteY1076" fmla="*/ 405678 h 509406"/>
              <a:gd name="connsiteX1077" fmla="*/ 1512192 w 2377881"/>
              <a:gd name="connsiteY1077" fmla="*/ 406059 h 509406"/>
              <a:gd name="connsiteX1078" fmla="*/ 1504096 w 2377881"/>
              <a:gd name="connsiteY1078" fmla="*/ 408441 h 509406"/>
              <a:gd name="connsiteX1079" fmla="*/ 1507810 w 2377881"/>
              <a:gd name="connsiteY1079" fmla="*/ 404821 h 509406"/>
              <a:gd name="connsiteX1080" fmla="*/ 1436087 w 2377881"/>
              <a:gd name="connsiteY1080" fmla="*/ 404440 h 509406"/>
              <a:gd name="connsiteX1081" fmla="*/ 1440183 w 2377881"/>
              <a:gd name="connsiteY1081" fmla="*/ 406154 h 509406"/>
              <a:gd name="connsiteX1082" fmla="*/ 1446850 w 2377881"/>
              <a:gd name="connsiteY1082" fmla="*/ 405487 h 509406"/>
              <a:gd name="connsiteX1083" fmla="*/ 1447231 w 2377881"/>
              <a:gd name="connsiteY1083" fmla="*/ 407392 h 509406"/>
              <a:gd name="connsiteX1084" fmla="*/ 1445612 w 2377881"/>
              <a:gd name="connsiteY1084" fmla="*/ 408821 h 509406"/>
              <a:gd name="connsiteX1085" fmla="*/ 1435896 w 2377881"/>
              <a:gd name="connsiteY1085" fmla="*/ 407392 h 509406"/>
              <a:gd name="connsiteX1086" fmla="*/ 1436087 w 2377881"/>
              <a:gd name="connsiteY1086" fmla="*/ 404440 h 509406"/>
              <a:gd name="connsiteX1087" fmla="*/ 1548291 w 2377881"/>
              <a:gd name="connsiteY1087" fmla="*/ 404059 h 509406"/>
              <a:gd name="connsiteX1088" fmla="*/ 1548481 w 2377881"/>
              <a:gd name="connsiteY1088" fmla="*/ 406726 h 509406"/>
              <a:gd name="connsiteX1089" fmla="*/ 1539718 w 2377881"/>
              <a:gd name="connsiteY1089" fmla="*/ 409488 h 509406"/>
              <a:gd name="connsiteX1090" fmla="*/ 1537623 w 2377881"/>
              <a:gd name="connsiteY1090" fmla="*/ 409583 h 509406"/>
              <a:gd name="connsiteX1091" fmla="*/ 1536670 w 2377881"/>
              <a:gd name="connsiteY1091" fmla="*/ 405773 h 509406"/>
              <a:gd name="connsiteX1092" fmla="*/ 1537718 w 2377881"/>
              <a:gd name="connsiteY1092" fmla="*/ 405011 h 509406"/>
              <a:gd name="connsiteX1093" fmla="*/ 1548291 w 2377881"/>
              <a:gd name="connsiteY1093" fmla="*/ 404059 h 509406"/>
              <a:gd name="connsiteX1094" fmla="*/ 1909860 w 2377881"/>
              <a:gd name="connsiteY1094" fmla="*/ 403964 h 509406"/>
              <a:gd name="connsiteX1095" fmla="*/ 1910050 w 2377881"/>
              <a:gd name="connsiteY1095" fmla="*/ 408250 h 509406"/>
              <a:gd name="connsiteX1096" fmla="*/ 1897287 w 2377881"/>
              <a:gd name="connsiteY1096" fmla="*/ 414537 h 509406"/>
              <a:gd name="connsiteX1097" fmla="*/ 1894525 w 2377881"/>
              <a:gd name="connsiteY1097" fmla="*/ 408536 h 509406"/>
              <a:gd name="connsiteX1098" fmla="*/ 1895191 w 2377881"/>
              <a:gd name="connsiteY1098" fmla="*/ 408060 h 509406"/>
              <a:gd name="connsiteX1099" fmla="*/ 1898430 w 2377881"/>
              <a:gd name="connsiteY1099" fmla="*/ 407964 h 509406"/>
              <a:gd name="connsiteX1100" fmla="*/ 1901573 w 2377881"/>
              <a:gd name="connsiteY1100" fmla="*/ 410155 h 509406"/>
              <a:gd name="connsiteX1101" fmla="*/ 1909860 w 2377881"/>
              <a:gd name="connsiteY1101" fmla="*/ 403964 h 509406"/>
              <a:gd name="connsiteX1102" fmla="*/ 1633254 w 2377881"/>
              <a:gd name="connsiteY1102" fmla="*/ 403964 h 509406"/>
              <a:gd name="connsiteX1103" fmla="*/ 1638302 w 2377881"/>
              <a:gd name="connsiteY1103" fmla="*/ 406060 h 509406"/>
              <a:gd name="connsiteX1104" fmla="*/ 1638969 w 2377881"/>
              <a:gd name="connsiteY1104" fmla="*/ 406631 h 509406"/>
              <a:gd name="connsiteX1105" fmla="*/ 1629444 w 2377881"/>
              <a:gd name="connsiteY1105" fmla="*/ 413394 h 509406"/>
              <a:gd name="connsiteX1106" fmla="*/ 1626491 w 2377881"/>
              <a:gd name="connsiteY1106" fmla="*/ 416632 h 509406"/>
              <a:gd name="connsiteX1107" fmla="*/ 1626110 w 2377881"/>
              <a:gd name="connsiteY1107" fmla="*/ 417109 h 509406"/>
              <a:gd name="connsiteX1108" fmla="*/ 1623634 w 2377881"/>
              <a:gd name="connsiteY1108" fmla="*/ 416823 h 509406"/>
              <a:gd name="connsiteX1109" fmla="*/ 1622110 w 2377881"/>
              <a:gd name="connsiteY1109" fmla="*/ 407393 h 509406"/>
              <a:gd name="connsiteX1110" fmla="*/ 1627158 w 2377881"/>
              <a:gd name="connsiteY1110" fmla="*/ 405679 h 509406"/>
              <a:gd name="connsiteX1111" fmla="*/ 1633254 w 2377881"/>
              <a:gd name="connsiteY1111" fmla="*/ 403964 h 509406"/>
              <a:gd name="connsiteX1112" fmla="*/ 1427896 w 2377881"/>
              <a:gd name="connsiteY1112" fmla="*/ 403582 h 509406"/>
              <a:gd name="connsiteX1113" fmla="*/ 1427800 w 2377881"/>
              <a:gd name="connsiteY1113" fmla="*/ 404821 h 509406"/>
              <a:gd name="connsiteX1114" fmla="*/ 1427514 w 2377881"/>
              <a:gd name="connsiteY1114" fmla="*/ 408440 h 509406"/>
              <a:gd name="connsiteX1115" fmla="*/ 1432944 w 2377881"/>
              <a:gd name="connsiteY1115" fmla="*/ 410345 h 509406"/>
              <a:gd name="connsiteX1116" fmla="*/ 1430753 w 2377881"/>
              <a:gd name="connsiteY1116" fmla="*/ 414346 h 509406"/>
              <a:gd name="connsiteX1117" fmla="*/ 1430467 w 2377881"/>
              <a:gd name="connsiteY1117" fmla="*/ 413393 h 509406"/>
              <a:gd name="connsiteX1118" fmla="*/ 1423514 w 2377881"/>
              <a:gd name="connsiteY1118" fmla="*/ 410059 h 509406"/>
              <a:gd name="connsiteX1119" fmla="*/ 1421990 w 2377881"/>
              <a:gd name="connsiteY1119" fmla="*/ 410821 h 509406"/>
              <a:gd name="connsiteX1120" fmla="*/ 1417418 w 2377881"/>
              <a:gd name="connsiteY1120" fmla="*/ 412345 h 509406"/>
              <a:gd name="connsiteX1121" fmla="*/ 1410274 w 2377881"/>
              <a:gd name="connsiteY1121" fmla="*/ 411869 h 509406"/>
              <a:gd name="connsiteX1122" fmla="*/ 1409512 w 2377881"/>
              <a:gd name="connsiteY1122" fmla="*/ 418156 h 509406"/>
              <a:gd name="connsiteX1123" fmla="*/ 1403035 w 2377881"/>
              <a:gd name="connsiteY1123" fmla="*/ 418727 h 509406"/>
              <a:gd name="connsiteX1124" fmla="*/ 1403226 w 2377881"/>
              <a:gd name="connsiteY1124" fmla="*/ 418060 h 509406"/>
              <a:gd name="connsiteX1125" fmla="*/ 1403702 w 2377881"/>
              <a:gd name="connsiteY1125" fmla="*/ 416155 h 509406"/>
              <a:gd name="connsiteX1126" fmla="*/ 1408274 w 2377881"/>
              <a:gd name="connsiteY1126" fmla="*/ 408440 h 509406"/>
              <a:gd name="connsiteX1127" fmla="*/ 1421609 w 2377881"/>
              <a:gd name="connsiteY1127" fmla="*/ 405202 h 509406"/>
              <a:gd name="connsiteX1128" fmla="*/ 1427896 w 2377881"/>
              <a:gd name="connsiteY1128" fmla="*/ 403582 h 509406"/>
              <a:gd name="connsiteX1129" fmla="*/ 1607156 w 2377881"/>
              <a:gd name="connsiteY1129" fmla="*/ 403392 h 509406"/>
              <a:gd name="connsiteX1130" fmla="*/ 1609537 w 2377881"/>
              <a:gd name="connsiteY1130" fmla="*/ 403487 h 509406"/>
              <a:gd name="connsiteX1131" fmla="*/ 1610680 w 2377881"/>
              <a:gd name="connsiteY1131" fmla="*/ 406059 h 509406"/>
              <a:gd name="connsiteX1132" fmla="*/ 1609632 w 2377881"/>
              <a:gd name="connsiteY1132" fmla="*/ 407393 h 509406"/>
              <a:gd name="connsiteX1133" fmla="*/ 1596107 w 2377881"/>
              <a:gd name="connsiteY1133" fmla="*/ 415965 h 509406"/>
              <a:gd name="connsiteX1134" fmla="*/ 1587153 w 2377881"/>
              <a:gd name="connsiteY1134" fmla="*/ 417108 h 509406"/>
              <a:gd name="connsiteX1135" fmla="*/ 1580200 w 2377881"/>
              <a:gd name="connsiteY1135" fmla="*/ 409679 h 509406"/>
              <a:gd name="connsiteX1136" fmla="*/ 1582771 w 2377881"/>
              <a:gd name="connsiteY1136" fmla="*/ 408059 h 509406"/>
              <a:gd name="connsiteX1137" fmla="*/ 1586200 w 2377881"/>
              <a:gd name="connsiteY1137" fmla="*/ 411107 h 509406"/>
              <a:gd name="connsiteX1138" fmla="*/ 1592392 w 2377881"/>
              <a:gd name="connsiteY1138" fmla="*/ 412060 h 509406"/>
              <a:gd name="connsiteX1139" fmla="*/ 1594582 w 2377881"/>
              <a:gd name="connsiteY1139" fmla="*/ 407583 h 509406"/>
              <a:gd name="connsiteX1140" fmla="*/ 1595344 w 2377881"/>
              <a:gd name="connsiteY1140" fmla="*/ 407583 h 509406"/>
              <a:gd name="connsiteX1141" fmla="*/ 1607156 w 2377881"/>
              <a:gd name="connsiteY1141" fmla="*/ 403392 h 509406"/>
              <a:gd name="connsiteX1142" fmla="*/ 320804 w 2377881"/>
              <a:gd name="connsiteY1142" fmla="*/ 402725 h 509406"/>
              <a:gd name="connsiteX1143" fmla="*/ 304993 w 2377881"/>
              <a:gd name="connsiteY1143" fmla="*/ 404440 h 509406"/>
              <a:gd name="connsiteX1144" fmla="*/ 300516 w 2377881"/>
              <a:gd name="connsiteY1144" fmla="*/ 406059 h 509406"/>
              <a:gd name="connsiteX1145" fmla="*/ 301373 w 2377881"/>
              <a:gd name="connsiteY1145" fmla="*/ 407202 h 509406"/>
              <a:gd name="connsiteX1146" fmla="*/ 302516 w 2377881"/>
              <a:gd name="connsiteY1146" fmla="*/ 408726 h 509406"/>
              <a:gd name="connsiteX1147" fmla="*/ 307183 w 2377881"/>
              <a:gd name="connsiteY1147" fmla="*/ 407964 h 509406"/>
              <a:gd name="connsiteX1148" fmla="*/ 308517 w 2377881"/>
              <a:gd name="connsiteY1148" fmla="*/ 407678 h 509406"/>
              <a:gd name="connsiteX1149" fmla="*/ 313756 w 2377881"/>
              <a:gd name="connsiteY1149" fmla="*/ 406440 h 509406"/>
              <a:gd name="connsiteX1150" fmla="*/ 320804 w 2377881"/>
              <a:gd name="connsiteY1150" fmla="*/ 402725 h 509406"/>
              <a:gd name="connsiteX1151" fmla="*/ 900210 w 2377881"/>
              <a:gd name="connsiteY1151" fmla="*/ 402631 h 509406"/>
              <a:gd name="connsiteX1152" fmla="*/ 903067 w 2377881"/>
              <a:gd name="connsiteY1152" fmla="*/ 407298 h 509406"/>
              <a:gd name="connsiteX1153" fmla="*/ 893447 w 2377881"/>
              <a:gd name="connsiteY1153" fmla="*/ 409584 h 509406"/>
              <a:gd name="connsiteX1154" fmla="*/ 892780 w 2377881"/>
              <a:gd name="connsiteY1154" fmla="*/ 410155 h 509406"/>
              <a:gd name="connsiteX1155" fmla="*/ 884017 w 2377881"/>
              <a:gd name="connsiteY1155" fmla="*/ 408250 h 509406"/>
              <a:gd name="connsiteX1156" fmla="*/ 884303 w 2377881"/>
              <a:gd name="connsiteY1156" fmla="*/ 406345 h 509406"/>
              <a:gd name="connsiteX1157" fmla="*/ 886018 w 2377881"/>
              <a:gd name="connsiteY1157" fmla="*/ 406250 h 509406"/>
              <a:gd name="connsiteX1158" fmla="*/ 892304 w 2377881"/>
              <a:gd name="connsiteY1158" fmla="*/ 406155 h 509406"/>
              <a:gd name="connsiteX1159" fmla="*/ 894018 w 2377881"/>
              <a:gd name="connsiteY1159" fmla="*/ 404440 h 509406"/>
              <a:gd name="connsiteX1160" fmla="*/ 900210 w 2377881"/>
              <a:gd name="connsiteY1160" fmla="*/ 402631 h 509406"/>
              <a:gd name="connsiteX1161" fmla="*/ 1375222 w 2377881"/>
              <a:gd name="connsiteY1161" fmla="*/ 402250 h 509406"/>
              <a:gd name="connsiteX1162" fmla="*/ 1376175 w 2377881"/>
              <a:gd name="connsiteY1162" fmla="*/ 403107 h 509406"/>
              <a:gd name="connsiteX1163" fmla="*/ 1379889 w 2377881"/>
              <a:gd name="connsiteY1163" fmla="*/ 406250 h 509406"/>
              <a:gd name="connsiteX1164" fmla="*/ 1370936 w 2377881"/>
              <a:gd name="connsiteY1164" fmla="*/ 414061 h 509406"/>
              <a:gd name="connsiteX1165" fmla="*/ 1368936 w 2377881"/>
              <a:gd name="connsiteY1165" fmla="*/ 413680 h 509406"/>
              <a:gd name="connsiteX1166" fmla="*/ 1367793 w 2377881"/>
              <a:gd name="connsiteY1166" fmla="*/ 413489 h 509406"/>
              <a:gd name="connsiteX1167" fmla="*/ 1368269 w 2377881"/>
              <a:gd name="connsiteY1167" fmla="*/ 410060 h 509406"/>
              <a:gd name="connsiteX1168" fmla="*/ 1369603 w 2377881"/>
              <a:gd name="connsiteY1168" fmla="*/ 409679 h 509406"/>
              <a:gd name="connsiteX1169" fmla="*/ 1370650 w 2377881"/>
              <a:gd name="connsiteY1169" fmla="*/ 409298 h 509406"/>
              <a:gd name="connsiteX1170" fmla="*/ 1371889 w 2377881"/>
              <a:gd name="connsiteY1170" fmla="*/ 406060 h 509406"/>
              <a:gd name="connsiteX1171" fmla="*/ 1371603 w 2377881"/>
              <a:gd name="connsiteY1171" fmla="*/ 404631 h 509406"/>
              <a:gd name="connsiteX1172" fmla="*/ 1371317 w 2377881"/>
              <a:gd name="connsiteY1172" fmla="*/ 403583 h 509406"/>
              <a:gd name="connsiteX1173" fmla="*/ 1375222 w 2377881"/>
              <a:gd name="connsiteY1173" fmla="*/ 402250 h 509406"/>
              <a:gd name="connsiteX1174" fmla="*/ 1821754 w 2377881"/>
              <a:gd name="connsiteY1174" fmla="*/ 401868 h 509406"/>
              <a:gd name="connsiteX1175" fmla="*/ 1823564 w 2377881"/>
              <a:gd name="connsiteY1175" fmla="*/ 403297 h 509406"/>
              <a:gd name="connsiteX1176" fmla="*/ 1824802 w 2377881"/>
              <a:gd name="connsiteY1176" fmla="*/ 404345 h 509406"/>
              <a:gd name="connsiteX1177" fmla="*/ 1826517 w 2377881"/>
              <a:gd name="connsiteY1177" fmla="*/ 407393 h 509406"/>
              <a:gd name="connsiteX1178" fmla="*/ 1822897 w 2377881"/>
              <a:gd name="connsiteY1178" fmla="*/ 406250 h 509406"/>
              <a:gd name="connsiteX1179" fmla="*/ 1816801 w 2377881"/>
              <a:gd name="connsiteY1179" fmla="*/ 407583 h 509406"/>
              <a:gd name="connsiteX1180" fmla="*/ 1810800 w 2377881"/>
              <a:gd name="connsiteY1180" fmla="*/ 406250 h 509406"/>
              <a:gd name="connsiteX1181" fmla="*/ 1812039 w 2377881"/>
              <a:gd name="connsiteY1181" fmla="*/ 402821 h 509406"/>
              <a:gd name="connsiteX1182" fmla="*/ 1821754 w 2377881"/>
              <a:gd name="connsiteY1182" fmla="*/ 401868 h 509406"/>
              <a:gd name="connsiteX1183" fmla="*/ 1798227 w 2377881"/>
              <a:gd name="connsiteY1183" fmla="*/ 401582 h 509406"/>
              <a:gd name="connsiteX1184" fmla="*/ 1803561 w 2377881"/>
              <a:gd name="connsiteY1184" fmla="*/ 402249 h 509406"/>
              <a:gd name="connsiteX1185" fmla="*/ 1808228 w 2377881"/>
              <a:gd name="connsiteY1185" fmla="*/ 406250 h 509406"/>
              <a:gd name="connsiteX1186" fmla="*/ 1806704 w 2377881"/>
              <a:gd name="connsiteY1186" fmla="*/ 410441 h 509406"/>
              <a:gd name="connsiteX1187" fmla="*/ 1793750 w 2377881"/>
              <a:gd name="connsiteY1187" fmla="*/ 413203 h 509406"/>
              <a:gd name="connsiteX1188" fmla="*/ 1793560 w 2377881"/>
              <a:gd name="connsiteY1188" fmla="*/ 408059 h 509406"/>
              <a:gd name="connsiteX1189" fmla="*/ 1801561 w 2377881"/>
              <a:gd name="connsiteY1189" fmla="*/ 406726 h 509406"/>
              <a:gd name="connsiteX1190" fmla="*/ 1801085 w 2377881"/>
              <a:gd name="connsiteY1190" fmla="*/ 406345 h 509406"/>
              <a:gd name="connsiteX1191" fmla="*/ 1800132 w 2377881"/>
              <a:gd name="connsiteY1191" fmla="*/ 405488 h 509406"/>
              <a:gd name="connsiteX1192" fmla="*/ 1798227 w 2377881"/>
              <a:gd name="connsiteY1192" fmla="*/ 401582 h 509406"/>
              <a:gd name="connsiteX1193" fmla="*/ 290419 w 2377881"/>
              <a:gd name="connsiteY1193" fmla="*/ 400915 h 509406"/>
              <a:gd name="connsiteX1194" fmla="*/ 280418 w 2377881"/>
              <a:gd name="connsiteY1194" fmla="*/ 405868 h 509406"/>
              <a:gd name="connsiteX1195" fmla="*/ 272417 w 2377881"/>
              <a:gd name="connsiteY1195" fmla="*/ 403582 h 509406"/>
              <a:gd name="connsiteX1196" fmla="*/ 268988 w 2377881"/>
              <a:gd name="connsiteY1196" fmla="*/ 402630 h 509406"/>
              <a:gd name="connsiteX1197" fmla="*/ 265274 w 2377881"/>
              <a:gd name="connsiteY1197" fmla="*/ 407107 h 509406"/>
              <a:gd name="connsiteX1198" fmla="*/ 257177 w 2377881"/>
              <a:gd name="connsiteY1198" fmla="*/ 409202 h 509406"/>
              <a:gd name="connsiteX1199" fmla="*/ 246890 w 2377881"/>
              <a:gd name="connsiteY1199" fmla="*/ 406154 h 509406"/>
              <a:gd name="connsiteX1200" fmla="*/ 234032 w 2377881"/>
              <a:gd name="connsiteY1200" fmla="*/ 411393 h 509406"/>
              <a:gd name="connsiteX1201" fmla="*/ 232031 w 2377881"/>
              <a:gd name="connsiteY1201" fmla="*/ 413107 h 509406"/>
              <a:gd name="connsiteX1202" fmla="*/ 226792 w 2377881"/>
              <a:gd name="connsiteY1202" fmla="*/ 413203 h 509406"/>
              <a:gd name="connsiteX1203" fmla="*/ 221744 w 2377881"/>
              <a:gd name="connsiteY1203" fmla="*/ 408631 h 509406"/>
              <a:gd name="connsiteX1204" fmla="*/ 220696 w 2377881"/>
              <a:gd name="connsiteY1204" fmla="*/ 407964 h 509406"/>
              <a:gd name="connsiteX1205" fmla="*/ 217172 w 2377881"/>
              <a:gd name="connsiteY1205" fmla="*/ 409012 h 509406"/>
              <a:gd name="connsiteX1206" fmla="*/ 213267 w 2377881"/>
              <a:gd name="connsiteY1206" fmla="*/ 411298 h 509406"/>
              <a:gd name="connsiteX1207" fmla="*/ 213076 w 2377881"/>
              <a:gd name="connsiteY1207" fmla="*/ 417394 h 509406"/>
              <a:gd name="connsiteX1208" fmla="*/ 219268 w 2377881"/>
              <a:gd name="connsiteY1208" fmla="*/ 417775 h 509406"/>
              <a:gd name="connsiteX1209" fmla="*/ 229459 w 2377881"/>
              <a:gd name="connsiteY1209" fmla="*/ 418822 h 509406"/>
              <a:gd name="connsiteX1210" fmla="*/ 233555 w 2377881"/>
              <a:gd name="connsiteY1210" fmla="*/ 419965 h 509406"/>
              <a:gd name="connsiteX1211" fmla="*/ 236889 w 2377881"/>
              <a:gd name="connsiteY1211" fmla="*/ 418060 h 509406"/>
              <a:gd name="connsiteX1212" fmla="*/ 239651 w 2377881"/>
              <a:gd name="connsiteY1212" fmla="*/ 416632 h 509406"/>
              <a:gd name="connsiteX1213" fmla="*/ 245652 w 2377881"/>
              <a:gd name="connsiteY1213" fmla="*/ 416822 h 509406"/>
              <a:gd name="connsiteX1214" fmla="*/ 260797 w 2377881"/>
              <a:gd name="connsiteY1214" fmla="*/ 417679 h 509406"/>
              <a:gd name="connsiteX1215" fmla="*/ 262321 w 2377881"/>
              <a:gd name="connsiteY1215" fmla="*/ 417203 h 509406"/>
              <a:gd name="connsiteX1216" fmla="*/ 266798 w 2377881"/>
              <a:gd name="connsiteY1216" fmla="*/ 415870 h 509406"/>
              <a:gd name="connsiteX1217" fmla="*/ 272703 w 2377881"/>
              <a:gd name="connsiteY1217" fmla="*/ 411964 h 509406"/>
              <a:gd name="connsiteX1218" fmla="*/ 271750 w 2377881"/>
              <a:gd name="connsiteY1218" fmla="*/ 411298 h 509406"/>
              <a:gd name="connsiteX1219" fmla="*/ 270226 w 2377881"/>
              <a:gd name="connsiteY1219" fmla="*/ 410250 h 509406"/>
              <a:gd name="connsiteX1220" fmla="*/ 273465 w 2377881"/>
              <a:gd name="connsiteY1220" fmla="*/ 410821 h 509406"/>
              <a:gd name="connsiteX1221" fmla="*/ 286038 w 2377881"/>
              <a:gd name="connsiteY1221" fmla="*/ 410250 h 509406"/>
              <a:gd name="connsiteX1222" fmla="*/ 286133 w 2377881"/>
              <a:gd name="connsiteY1222" fmla="*/ 408916 h 509406"/>
              <a:gd name="connsiteX1223" fmla="*/ 286705 w 2377881"/>
              <a:gd name="connsiteY1223" fmla="*/ 404059 h 509406"/>
              <a:gd name="connsiteX1224" fmla="*/ 1753841 w 2377881"/>
              <a:gd name="connsiteY1224" fmla="*/ 399487 h 509406"/>
              <a:gd name="connsiteX1225" fmla="*/ 1760318 w 2377881"/>
              <a:gd name="connsiteY1225" fmla="*/ 404345 h 509406"/>
              <a:gd name="connsiteX1226" fmla="*/ 1760127 w 2377881"/>
              <a:gd name="connsiteY1226" fmla="*/ 405583 h 509406"/>
              <a:gd name="connsiteX1227" fmla="*/ 1757365 w 2377881"/>
              <a:gd name="connsiteY1227" fmla="*/ 410822 h 509406"/>
              <a:gd name="connsiteX1228" fmla="*/ 1754127 w 2377881"/>
              <a:gd name="connsiteY1228" fmla="*/ 411679 h 509406"/>
              <a:gd name="connsiteX1229" fmla="*/ 1744411 w 2377881"/>
              <a:gd name="connsiteY1229" fmla="*/ 410441 h 509406"/>
              <a:gd name="connsiteX1230" fmla="*/ 1746126 w 2377881"/>
              <a:gd name="connsiteY1230" fmla="*/ 418918 h 509406"/>
              <a:gd name="connsiteX1231" fmla="*/ 1742982 w 2377881"/>
              <a:gd name="connsiteY1231" fmla="*/ 419775 h 509406"/>
              <a:gd name="connsiteX1232" fmla="*/ 1742506 w 2377881"/>
              <a:gd name="connsiteY1232" fmla="*/ 419109 h 509406"/>
              <a:gd name="connsiteX1233" fmla="*/ 1742316 w 2377881"/>
              <a:gd name="connsiteY1233" fmla="*/ 416061 h 509406"/>
              <a:gd name="connsiteX1234" fmla="*/ 1741935 w 2377881"/>
              <a:gd name="connsiteY1234" fmla="*/ 413108 h 509406"/>
              <a:gd name="connsiteX1235" fmla="*/ 1739173 w 2377881"/>
              <a:gd name="connsiteY1235" fmla="*/ 408250 h 509406"/>
              <a:gd name="connsiteX1236" fmla="*/ 1744125 w 2377881"/>
              <a:gd name="connsiteY1236" fmla="*/ 404154 h 509406"/>
              <a:gd name="connsiteX1237" fmla="*/ 1748698 w 2377881"/>
              <a:gd name="connsiteY1237" fmla="*/ 406250 h 509406"/>
              <a:gd name="connsiteX1238" fmla="*/ 1750031 w 2377881"/>
              <a:gd name="connsiteY1238" fmla="*/ 405393 h 509406"/>
              <a:gd name="connsiteX1239" fmla="*/ 1752412 w 2377881"/>
              <a:gd name="connsiteY1239" fmla="*/ 402630 h 509406"/>
              <a:gd name="connsiteX1240" fmla="*/ 1013081 w 2377881"/>
              <a:gd name="connsiteY1240" fmla="*/ 399487 h 509406"/>
              <a:gd name="connsiteX1241" fmla="*/ 1013653 w 2377881"/>
              <a:gd name="connsiteY1241" fmla="*/ 403868 h 509406"/>
              <a:gd name="connsiteX1242" fmla="*/ 1013843 w 2377881"/>
              <a:gd name="connsiteY1242" fmla="*/ 405678 h 509406"/>
              <a:gd name="connsiteX1243" fmla="*/ 1014700 w 2377881"/>
              <a:gd name="connsiteY1243" fmla="*/ 409107 h 509406"/>
              <a:gd name="connsiteX1244" fmla="*/ 1007652 w 2377881"/>
              <a:gd name="connsiteY1244" fmla="*/ 401868 h 509406"/>
              <a:gd name="connsiteX1245" fmla="*/ 1013081 w 2377881"/>
              <a:gd name="connsiteY1245" fmla="*/ 399487 h 509406"/>
              <a:gd name="connsiteX1246" fmla="*/ 1705929 w 2377881"/>
              <a:gd name="connsiteY1246" fmla="*/ 398534 h 509406"/>
              <a:gd name="connsiteX1247" fmla="*/ 1707148 w 2377881"/>
              <a:gd name="connsiteY1247" fmla="*/ 398737 h 509406"/>
              <a:gd name="connsiteX1248" fmla="*/ 1702501 w 2377881"/>
              <a:gd name="connsiteY1248" fmla="*/ 401487 h 509406"/>
              <a:gd name="connsiteX1249" fmla="*/ 1705929 w 2377881"/>
              <a:gd name="connsiteY1249" fmla="*/ 398534 h 509406"/>
              <a:gd name="connsiteX1250" fmla="*/ 2233996 w 2377881"/>
              <a:gd name="connsiteY1250" fmla="*/ 396439 h 509406"/>
              <a:gd name="connsiteX1251" fmla="*/ 2231234 w 2377881"/>
              <a:gd name="connsiteY1251" fmla="*/ 400821 h 509406"/>
              <a:gd name="connsiteX1252" fmla="*/ 2230567 w 2377881"/>
              <a:gd name="connsiteY1252" fmla="*/ 406727 h 509406"/>
              <a:gd name="connsiteX1253" fmla="*/ 2228948 w 2377881"/>
              <a:gd name="connsiteY1253" fmla="*/ 406250 h 509406"/>
              <a:gd name="connsiteX1254" fmla="*/ 2227519 w 2377881"/>
              <a:gd name="connsiteY1254" fmla="*/ 405679 h 509406"/>
              <a:gd name="connsiteX1255" fmla="*/ 2227519 w 2377881"/>
              <a:gd name="connsiteY1255" fmla="*/ 401774 h 509406"/>
              <a:gd name="connsiteX1256" fmla="*/ 2233996 w 2377881"/>
              <a:gd name="connsiteY1256" fmla="*/ 396439 h 509406"/>
              <a:gd name="connsiteX1257" fmla="*/ 1777938 w 2377881"/>
              <a:gd name="connsiteY1257" fmla="*/ 396133 h 509406"/>
              <a:gd name="connsiteX1258" fmla="*/ 1778034 w 2377881"/>
              <a:gd name="connsiteY1258" fmla="*/ 398153 h 509406"/>
              <a:gd name="connsiteX1259" fmla="*/ 1775748 w 2377881"/>
              <a:gd name="connsiteY1259" fmla="*/ 401487 h 509406"/>
              <a:gd name="connsiteX1260" fmla="*/ 1711549 w 2377881"/>
              <a:gd name="connsiteY1260" fmla="*/ 395867 h 509406"/>
              <a:gd name="connsiteX1261" fmla="*/ 1714121 w 2377881"/>
              <a:gd name="connsiteY1261" fmla="*/ 396343 h 509406"/>
              <a:gd name="connsiteX1262" fmla="*/ 1720788 w 2377881"/>
              <a:gd name="connsiteY1262" fmla="*/ 397105 h 509406"/>
              <a:gd name="connsiteX1263" fmla="*/ 1724885 w 2377881"/>
              <a:gd name="connsiteY1263" fmla="*/ 398725 h 509406"/>
              <a:gd name="connsiteX1264" fmla="*/ 1728027 w 2377881"/>
              <a:gd name="connsiteY1264" fmla="*/ 400725 h 509406"/>
              <a:gd name="connsiteX1265" fmla="*/ 1733457 w 2377881"/>
              <a:gd name="connsiteY1265" fmla="*/ 406821 h 509406"/>
              <a:gd name="connsiteX1266" fmla="*/ 1728123 w 2377881"/>
              <a:gd name="connsiteY1266" fmla="*/ 407202 h 509406"/>
              <a:gd name="connsiteX1267" fmla="*/ 1721170 w 2377881"/>
              <a:gd name="connsiteY1267" fmla="*/ 403106 h 509406"/>
              <a:gd name="connsiteX1268" fmla="*/ 1716407 w 2377881"/>
              <a:gd name="connsiteY1268" fmla="*/ 405963 h 509406"/>
              <a:gd name="connsiteX1269" fmla="*/ 1716407 w 2377881"/>
              <a:gd name="connsiteY1269" fmla="*/ 405202 h 509406"/>
              <a:gd name="connsiteX1270" fmla="*/ 1709930 w 2377881"/>
              <a:gd name="connsiteY1270" fmla="*/ 399201 h 509406"/>
              <a:gd name="connsiteX1271" fmla="*/ 1707148 w 2377881"/>
              <a:gd name="connsiteY1271" fmla="*/ 398737 h 509406"/>
              <a:gd name="connsiteX1272" fmla="*/ 1707168 w 2377881"/>
              <a:gd name="connsiteY1272" fmla="*/ 398725 h 509406"/>
              <a:gd name="connsiteX1273" fmla="*/ 1862712 w 2377881"/>
              <a:gd name="connsiteY1273" fmla="*/ 395106 h 509406"/>
              <a:gd name="connsiteX1274" fmla="*/ 1865951 w 2377881"/>
              <a:gd name="connsiteY1274" fmla="*/ 399297 h 509406"/>
              <a:gd name="connsiteX1275" fmla="*/ 1867760 w 2377881"/>
              <a:gd name="connsiteY1275" fmla="*/ 400725 h 509406"/>
              <a:gd name="connsiteX1276" fmla="*/ 1868903 w 2377881"/>
              <a:gd name="connsiteY1276" fmla="*/ 400344 h 509406"/>
              <a:gd name="connsiteX1277" fmla="*/ 1872332 w 2377881"/>
              <a:gd name="connsiteY1277" fmla="*/ 403488 h 509406"/>
              <a:gd name="connsiteX1278" fmla="*/ 1873475 w 2377881"/>
              <a:gd name="connsiteY1278" fmla="*/ 410441 h 509406"/>
              <a:gd name="connsiteX1279" fmla="*/ 1869475 w 2377881"/>
              <a:gd name="connsiteY1279" fmla="*/ 409488 h 509406"/>
              <a:gd name="connsiteX1280" fmla="*/ 1867665 w 2377881"/>
              <a:gd name="connsiteY1280" fmla="*/ 409107 h 509406"/>
              <a:gd name="connsiteX1281" fmla="*/ 1861760 w 2377881"/>
              <a:gd name="connsiteY1281" fmla="*/ 411489 h 509406"/>
              <a:gd name="connsiteX1282" fmla="*/ 1860711 w 2377881"/>
              <a:gd name="connsiteY1282" fmla="*/ 413203 h 509406"/>
              <a:gd name="connsiteX1283" fmla="*/ 1860235 w 2377881"/>
              <a:gd name="connsiteY1283" fmla="*/ 414060 h 509406"/>
              <a:gd name="connsiteX1284" fmla="*/ 1858616 w 2377881"/>
              <a:gd name="connsiteY1284" fmla="*/ 415394 h 509406"/>
              <a:gd name="connsiteX1285" fmla="*/ 1849948 w 2377881"/>
              <a:gd name="connsiteY1285" fmla="*/ 412822 h 509406"/>
              <a:gd name="connsiteX1286" fmla="*/ 1848520 w 2377881"/>
              <a:gd name="connsiteY1286" fmla="*/ 413775 h 509406"/>
              <a:gd name="connsiteX1287" fmla="*/ 1847853 w 2377881"/>
              <a:gd name="connsiteY1287" fmla="*/ 413013 h 509406"/>
              <a:gd name="connsiteX1288" fmla="*/ 1844043 w 2377881"/>
              <a:gd name="connsiteY1288" fmla="*/ 408345 h 509406"/>
              <a:gd name="connsiteX1289" fmla="*/ 1837756 w 2377881"/>
              <a:gd name="connsiteY1289" fmla="*/ 414727 h 509406"/>
              <a:gd name="connsiteX1290" fmla="*/ 1837280 w 2377881"/>
              <a:gd name="connsiteY1290" fmla="*/ 415013 h 509406"/>
              <a:gd name="connsiteX1291" fmla="*/ 1833946 w 2377881"/>
              <a:gd name="connsiteY1291" fmla="*/ 415870 h 509406"/>
              <a:gd name="connsiteX1292" fmla="*/ 1832518 w 2377881"/>
              <a:gd name="connsiteY1292" fmla="*/ 414441 h 509406"/>
              <a:gd name="connsiteX1293" fmla="*/ 1832327 w 2377881"/>
              <a:gd name="connsiteY1293" fmla="*/ 412441 h 509406"/>
              <a:gd name="connsiteX1294" fmla="*/ 1840900 w 2377881"/>
              <a:gd name="connsiteY1294" fmla="*/ 402535 h 509406"/>
              <a:gd name="connsiteX1295" fmla="*/ 1846138 w 2377881"/>
              <a:gd name="connsiteY1295" fmla="*/ 407012 h 509406"/>
              <a:gd name="connsiteX1296" fmla="*/ 1849567 w 2377881"/>
              <a:gd name="connsiteY1296" fmla="*/ 405107 h 509406"/>
              <a:gd name="connsiteX1297" fmla="*/ 1851186 w 2377881"/>
              <a:gd name="connsiteY1297" fmla="*/ 403202 h 509406"/>
              <a:gd name="connsiteX1298" fmla="*/ 1855282 w 2377881"/>
              <a:gd name="connsiteY1298" fmla="*/ 401106 h 509406"/>
              <a:gd name="connsiteX1299" fmla="*/ 1861664 w 2377881"/>
              <a:gd name="connsiteY1299" fmla="*/ 405774 h 509406"/>
              <a:gd name="connsiteX1300" fmla="*/ 1860902 w 2377881"/>
              <a:gd name="connsiteY1300" fmla="*/ 402345 h 509406"/>
              <a:gd name="connsiteX1301" fmla="*/ 1860711 w 2377881"/>
              <a:gd name="connsiteY1301" fmla="*/ 401678 h 509406"/>
              <a:gd name="connsiteX1302" fmla="*/ 1858997 w 2377881"/>
              <a:gd name="connsiteY1302" fmla="*/ 395677 h 509406"/>
              <a:gd name="connsiteX1303" fmla="*/ 2142651 w 2377881"/>
              <a:gd name="connsiteY1303" fmla="*/ 395010 h 509406"/>
              <a:gd name="connsiteX1304" fmla="*/ 2148652 w 2377881"/>
              <a:gd name="connsiteY1304" fmla="*/ 403487 h 509406"/>
              <a:gd name="connsiteX1305" fmla="*/ 2143699 w 2377881"/>
              <a:gd name="connsiteY1305" fmla="*/ 399773 h 509406"/>
              <a:gd name="connsiteX1306" fmla="*/ 2136555 w 2377881"/>
              <a:gd name="connsiteY1306" fmla="*/ 399201 h 509406"/>
              <a:gd name="connsiteX1307" fmla="*/ 2135222 w 2377881"/>
              <a:gd name="connsiteY1307" fmla="*/ 399487 h 509406"/>
              <a:gd name="connsiteX1308" fmla="*/ 2130078 w 2377881"/>
              <a:gd name="connsiteY1308" fmla="*/ 401106 h 509406"/>
              <a:gd name="connsiteX1309" fmla="*/ 2134555 w 2377881"/>
              <a:gd name="connsiteY1309" fmla="*/ 397867 h 509406"/>
              <a:gd name="connsiteX1310" fmla="*/ 2139413 w 2377881"/>
              <a:gd name="connsiteY1310" fmla="*/ 396153 h 509406"/>
              <a:gd name="connsiteX1311" fmla="*/ 2296004 w 2377881"/>
              <a:gd name="connsiteY1311" fmla="*/ 394915 h 509406"/>
              <a:gd name="connsiteX1312" fmla="*/ 2297147 w 2377881"/>
              <a:gd name="connsiteY1312" fmla="*/ 398821 h 509406"/>
              <a:gd name="connsiteX1313" fmla="*/ 2296194 w 2377881"/>
              <a:gd name="connsiteY1313" fmla="*/ 407107 h 509406"/>
              <a:gd name="connsiteX1314" fmla="*/ 2291050 w 2377881"/>
              <a:gd name="connsiteY1314" fmla="*/ 404155 h 509406"/>
              <a:gd name="connsiteX1315" fmla="*/ 2291241 w 2377881"/>
              <a:gd name="connsiteY1315" fmla="*/ 396820 h 509406"/>
              <a:gd name="connsiteX1316" fmla="*/ 2296004 w 2377881"/>
              <a:gd name="connsiteY1316" fmla="*/ 394915 h 509406"/>
              <a:gd name="connsiteX1317" fmla="*/ 2343629 w 2377881"/>
              <a:gd name="connsiteY1317" fmla="*/ 394534 h 509406"/>
              <a:gd name="connsiteX1318" fmla="*/ 2350106 w 2377881"/>
              <a:gd name="connsiteY1318" fmla="*/ 398725 h 509406"/>
              <a:gd name="connsiteX1319" fmla="*/ 2345439 w 2377881"/>
              <a:gd name="connsiteY1319" fmla="*/ 397868 h 509406"/>
              <a:gd name="connsiteX1320" fmla="*/ 2331247 w 2377881"/>
              <a:gd name="connsiteY1320" fmla="*/ 399106 h 509406"/>
              <a:gd name="connsiteX1321" fmla="*/ 2331628 w 2377881"/>
              <a:gd name="connsiteY1321" fmla="*/ 396344 h 509406"/>
              <a:gd name="connsiteX1322" fmla="*/ 2343629 w 2377881"/>
              <a:gd name="connsiteY1322" fmla="*/ 394534 h 509406"/>
              <a:gd name="connsiteX1323" fmla="*/ 2354106 w 2377881"/>
              <a:gd name="connsiteY1323" fmla="*/ 393963 h 509406"/>
              <a:gd name="connsiteX1324" fmla="*/ 2367822 w 2377881"/>
              <a:gd name="connsiteY1324" fmla="*/ 395868 h 509406"/>
              <a:gd name="connsiteX1325" fmla="*/ 2360869 w 2377881"/>
              <a:gd name="connsiteY1325" fmla="*/ 397963 h 509406"/>
              <a:gd name="connsiteX1326" fmla="*/ 2356392 w 2377881"/>
              <a:gd name="connsiteY1326" fmla="*/ 396915 h 509406"/>
              <a:gd name="connsiteX1327" fmla="*/ 2355154 w 2377881"/>
              <a:gd name="connsiteY1327" fmla="*/ 396630 h 509406"/>
              <a:gd name="connsiteX1328" fmla="*/ 2354106 w 2377881"/>
              <a:gd name="connsiteY1328" fmla="*/ 393963 h 509406"/>
              <a:gd name="connsiteX1329" fmla="*/ 1777726 w 2377881"/>
              <a:gd name="connsiteY1329" fmla="*/ 391653 h 509406"/>
              <a:gd name="connsiteX1330" fmla="*/ 1779177 w 2377881"/>
              <a:gd name="connsiteY1330" fmla="*/ 393105 h 509406"/>
              <a:gd name="connsiteX1331" fmla="*/ 1777938 w 2377881"/>
              <a:gd name="connsiteY1331" fmla="*/ 396133 h 509406"/>
              <a:gd name="connsiteX1332" fmla="*/ 489587 w 2377881"/>
              <a:gd name="connsiteY1332" fmla="*/ 390819 h 509406"/>
              <a:gd name="connsiteX1333" fmla="*/ 487206 w 2377881"/>
              <a:gd name="connsiteY1333" fmla="*/ 393486 h 509406"/>
              <a:gd name="connsiteX1334" fmla="*/ 488158 w 2377881"/>
              <a:gd name="connsiteY1334" fmla="*/ 397201 h 509406"/>
              <a:gd name="connsiteX1335" fmla="*/ 487111 w 2377881"/>
              <a:gd name="connsiteY1335" fmla="*/ 397486 h 509406"/>
              <a:gd name="connsiteX1336" fmla="*/ 496636 w 2377881"/>
              <a:gd name="connsiteY1336" fmla="*/ 400058 h 509406"/>
              <a:gd name="connsiteX1337" fmla="*/ 493969 w 2377881"/>
              <a:gd name="connsiteY1337" fmla="*/ 394343 h 509406"/>
              <a:gd name="connsiteX1338" fmla="*/ 492159 w 2377881"/>
              <a:gd name="connsiteY1338" fmla="*/ 392248 h 509406"/>
              <a:gd name="connsiteX1339" fmla="*/ 489587 w 2377881"/>
              <a:gd name="connsiteY1339" fmla="*/ 390819 h 509406"/>
              <a:gd name="connsiteX1340" fmla="*/ 1673069 w 2377881"/>
              <a:gd name="connsiteY1340" fmla="*/ 390152 h 509406"/>
              <a:gd name="connsiteX1341" fmla="*/ 1678688 w 2377881"/>
              <a:gd name="connsiteY1341" fmla="*/ 399010 h 509406"/>
              <a:gd name="connsiteX1342" fmla="*/ 1678308 w 2377881"/>
              <a:gd name="connsiteY1342" fmla="*/ 398153 h 509406"/>
              <a:gd name="connsiteX1343" fmla="*/ 1672783 w 2377881"/>
              <a:gd name="connsiteY1343" fmla="*/ 395867 h 509406"/>
              <a:gd name="connsiteX1344" fmla="*/ 1670306 w 2377881"/>
              <a:gd name="connsiteY1344" fmla="*/ 397486 h 509406"/>
              <a:gd name="connsiteX1345" fmla="*/ 1672212 w 2377881"/>
              <a:gd name="connsiteY1345" fmla="*/ 402535 h 509406"/>
              <a:gd name="connsiteX1346" fmla="*/ 1669354 w 2377881"/>
              <a:gd name="connsiteY1346" fmla="*/ 403201 h 509406"/>
              <a:gd name="connsiteX1347" fmla="*/ 1668021 w 2377881"/>
              <a:gd name="connsiteY1347" fmla="*/ 402439 h 509406"/>
              <a:gd name="connsiteX1348" fmla="*/ 1664687 w 2377881"/>
              <a:gd name="connsiteY1348" fmla="*/ 400534 h 509406"/>
              <a:gd name="connsiteX1349" fmla="*/ 1666115 w 2377881"/>
              <a:gd name="connsiteY1349" fmla="*/ 392438 h 509406"/>
              <a:gd name="connsiteX1350" fmla="*/ 1673069 w 2377881"/>
              <a:gd name="connsiteY1350" fmla="*/ 390152 h 509406"/>
              <a:gd name="connsiteX1351" fmla="*/ 2087215 w 2377881"/>
              <a:gd name="connsiteY1351" fmla="*/ 389581 h 509406"/>
              <a:gd name="connsiteX1352" fmla="*/ 2100074 w 2377881"/>
              <a:gd name="connsiteY1352" fmla="*/ 392343 h 509406"/>
              <a:gd name="connsiteX1353" fmla="*/ 2101884 w 2377881"/>
              <a:gd name="connsiteY1353" fmla="*/ 394534 h 509406"/>
              <a:gd name="connsiteX1354" fmla="*/ 2092073 w 2377881"/>
              <a:gd name="connsiteY1354" fmla="*/ 393296 h 509406"/>
              <a:gd name="connsiteX1355" fmla="*/ 2087215 w 2377881"/>
              <a:gd name="connsiteY1355" fmla="*/ 389581 h 509406"/>
              <a:gd name="connsiteX1356" fmla="*/ 462822 w 2377881"/>
              <a:gd name="connsiteY1356" fmla="*/ 389295 h 509406"/>
              <a:gd name="connsiteX1357" fmla="*/ 459202 w 2377881"/>
              <a:gd name="connsiteY1357" fmla="*/ 390152 h 509406"/>
              <a:gd name="connsiteX1358" fmla="*/ 461393 w 2377881"/>
              <a:gd name="connsiteY1358" fmla="*/ 398439 h 509406"/>
              <a:gd name="connsiteX1359" fmla="*/ 456154 w 2377881"/>
              <a:gd name="connsiteY1359" fmla="*/ 400249 h 509406"/>
              <a:gd name="connsiteX1360" fmla="*/ 454726 w 2377881"/>
              <a:gd name="connsiteY1360" fmla="*/ 400725 h 509406"/>
              <a:gd name="connsiteX1361" fmla="*/ 454821 w 2377881"/>
              <a:gd name="connsiteY1361" fmla="*/ 404059 h 509406"/>
              <a:gd name="connsiteX1362" fmla="*/ 463393 w 2377881"/>
              <a:gd name="connsiteY1362" fmla="*/ 403963 h 509406"/>
              <a:gd name="connsiteX1363" fmla="*/ 467394 w 2377881"/>
              <a:gd name="connsiteY1363" fmla="*/ 403582 h 509406"/>
              <a:gd name="connsiteX1364" fmla="*/ 472347 w 2377881"/>
              <a:gd name="connsiteY1364" fmla="*/ 402916 h 509406"/>
              <a:gd name="connsiteX1365" fmla="*/ 473966 w 2377881"/>
              <a:gd name="connsiteY1365" fmla="*/ 402058 h 509406"/>
              <a:gd name="connsiteX1366" fmla="*/ 473871 w 2377881"/>
              <a:gd name="connsiteY1366" fmla="*/ 400153 h 509406"/>
              <a:gd name="connsiteX1367" fmla="*/ 470633 w 2377881"/>
              <a:gd name="connsiteY1367" fmla="*/ 398629 h 509406"/>
              <a:gd name="connsiteX1368" fmla="*/ 467203 w 2377881"/>
              <a:gd name="connsiteY1368" fmla="*/ 391771 h 509406"/>
              <a:gd name="connsiteX1369" fmla="*/ 464060 w 2377881"/>
              <a:gd name="connsiteY1369" fmla="*/ 389962 h 509406"/>
              <a:gd name="connsiteX1370" fmla="*/ 1095568 w 2377881"/>
              <a:gd name="connsiteY1370" fmla="*/ 388533 h 509406"/>
              <a:gd name="connsiteX1371" fmla="*/ 1101093 w 2377881"/>
              <a:gd name="connsiteY1371" fmla="*/ 395010 h 509406"/>
              <a:gd name="connsiteX1372" fmla="*/ 1099092 w 2377881"/>
              <a:gd name="connsiteY1372" fmla="*/ 393867 h 509406"/>
              <a:gd name="connsiteX1373" fmla="*/ 1088234 w 2377881"/>
              <a:gd name="connsiteY1373" fmla="*/ 391486 h 509406"/>
              <a:gd name="connsiteX1374" fmla="*/ 1091568 w 2377881"/>
              <a:gd name="connsiteY1374" fmla="*/ 388724 h 509406"/>
              <a:gd name="connsiteX1375" fmla="*/ 1093568 w 2377881"/>
              <a:gd name="connsiteY1375" fmla="*/ 388628 h 509406"/>
              <a:gd name="connsiteX1376" fmla="*/ 1774129 w 2377881"/>
              <a:gd name="connsiteY1376" fmla="*/ 388057 h 509406"/>
              <a:gd name="connsiteX1377" fmla="*/ 1777725 w 2377881"/>
              <a:gd name="connsiteY1377" fmla="*/ 391641 h 509406"/>
              <a:gd name="connsiteX1378" fmla="*/ 1777726 w 2377881"/>
              <a:gd name="connsiteY1378" fmla="*/ 391653 h 509406"/>
              <a:gd name="connsiteX1379" fmla="*/ 1777653 w 2377881"/>
              <a:gd name="connsiteY1379" fmla="*/ 391581 h 509406"/>
              <a:gd name="connsiteX1380" fmla="*/ 10385 w 2377881"/>
              <a:gd name="connsiteY1380" fmla="*/ 383675 h 509406"/>
              <a:gd name="connsiteX1381" fmla="*/ 18577 w 2377881"/>
              <a:gd name="connsiteY1381" fmla="*/ 384247 h 509406"/>
              <a:gd name="connsiteX1382" fmla="*/ 19624 w 2377881"/>
              <a:gd name="connsiteY1382" fmla="*/ 385104 h 509406"/>
              <a:gd name="connsiteX1383" fmla="*/ 18005 w 2377881"/>
              <a:gd name="connsiteY1383" fmla="*/ 387104 h 509406"/>
              <a:gd name="connsiteX1384" fmla="*/ 16767 w 2377881"/>
              <a:gd name="connsiteY1384" fmla="*/ 386914 h 509406"/>
              <a:gd name="connsiteX1385" fmla="*/ 12576 w 2377881"/>
              <a:gd name="connsiteY1385" fmla="*/ 389105 h 509406"/>
              <a:gd name="connsiteX1386" fmla="*/ 12004 w 2377881"/>
              <a:gd name="connsiteY1386" fmla="*/ 391867 h 509406"/>
              <a:gd name="connsiteX1387" fmla="*/ 2574 w 2377881"/>
              <a:gd name="connsiteY1387" fmla="*/ 393867 h 509406"/>
              <a:gd name="connsiteX1388" fmla="*/ 2479 w 2377881"/>
              <a:gd name="connsiteY1388" fmla="*/ 393296 h 509406"/>
              <a:gd name="connsiteX1389" fmla="*/ 2955 w 2377881"/>
              <a:gd name="connsiteY1389" fmla="*/ 391486 h 509406"/>
              <a:gd name="connsiteX1390" fmla="*/ 10385 w 2377881"/>
              <a:gd name="connsiteY1390" fmla="*/ 383675 h 509406"/>
              <a:gd name="connsiteX1391" fmla="*/ 675896 w 2377881"/>
              <a:gd name="connsiteY1391" fmla="*/ 378627 h 509406"/>
              <a:gd name="connsiteX1392" fmla="*/ 673039 w 2377881"/>
              <a:gd name="connsiteY1392" fmla="*/ 379484 h 509406"/>
              <a:gd name="connsiteX1393" fmla="*/ 670372 w 2377881"/>
              <a:gd name="connsiteY1393" fmla="*/ 386818 h 509406"/>
              <a:gd name="connsiteX1394" fmla="*/ 669991 w 2377881"/>
              <a:gd name="connsiteY1394" fmla="*/ 388057 h 509406"/>
              <a:gd name="connsiteX1395" fmla="*/ 671324 w 2377881"/>
              <a:gd name="connsiteY1395" fmla="*/ 390533 h 509406"/>
              <a:gd name="connsiteX1396" fmla="*/ 672182 w 2377881"/>
              <a:gd name="connsiteY1396" fmla="*/ 390819 h 509406"/>
              <a:gd name="connsiteX1397" fmla="*/ 677516 w 2377881"/>
              <a:gd name="connsiteY1397" fmla="*/ 384723 h 509406"/>
              <a:gd name="connsiteX1398" fmla="*/ 680564 w 2377881"/>
              <a:gd name="connsiteY1398" fmla="*/ 384532 h 509406"/>
              <a:gd name="connsiteX1399" fmla="*/ 684469 w 2377881"/>
              <a:gd name="connsiteY1399" fmla="*/ 385009 h 509406"/>
              <a:gd name="connsiteX1400" fmla="*/ 683231 w 2377881"/>
              <a:gd name="connsiteY1400" fmla="*/ 383485 h 509406"/>
              <a:gd name="connsiteX1401" fmla="*/ 682278 w 2377881"/>
              <a:gd name="connsiteY1401" fmla="*/ 380056 h 509406"/>
              <a:gd name="connsiteX1402" fmla="*/ 675896 w 2377881"/>
              <a:gd name="connsiteY1402" fmla="*/ 378627 h 509406"/>
              <a:gd name="connsiteX1403" fmla="*/ 1291116 w 2377881"/>
              <a:gd name="connsiteY1403" fmla="*/ 374912 h 509406"/>
              <a:gd name="connsiteX1404" fmla="*/ 1288068 w 2377881"/>
              <a:gd name="connsiteY1404" fmla="*/ 387009 h 509406"/>
              <a:gd name="connsiteX1405" fmla="*/ 1283020 w 2377881"/>
              <a:gd name="connsiteY1405" fmla="*/ 386438 h 509406"/>
              <a:gd name="connsiteX1406" fmla="*/ 1281115 w 2377881"/>
              <a:gd name="connsiteY1406" fmla="*/ 385390 h 509406"/>
              <a:gd name="connsiteX1407" fmla="*/ 1281877 w 2377881"/>
              <a:gd name="connsiteY1407" fmla="*/ 382723 h 509406"/>
              <a:gd name="connsiteX1408" fmla="*/ 1286259 w 2377881"/>
              <a:gd name="connsiteY1408" fmla="*/ 375579 h 509406"/>
              <a:gd name="connsiteX1409" fmla="*/ 1285973 w 2377881"/>
              <a:gd name="connsiteY1409" fmla="*/ 375389 h 509406"/>
              <a:gd name="connsiteX1410" fmla="*/ 1291116 w 2377881"/>
              <a:gd name="connsiteY1410" fmla="*/ 374912 h 509406"/>
              <a:gd name="connsiteX1411" fmla="*/ 727141 w 2377881"/>
              <a:gd name="connsiteY1411" fmla="*/ 374245 h 509406"/>
              <a:gd name="connsiteX1412" fmla="*/ 732570 w 2377881"/>
              <a:gd name="connsiteY1412" fmla="*/ 388342 h 509406"/>
              <a:gd name="connsiteX1413" fmla="*/ 739714 w 2377881"/>
              <a:gd name="connsiteY1413" fmla="*/ 395105 h 509406"/>
              <a:gd name="connsiteX1414" fmla="*/ 743048 w 2377881"/>
              <a:gd name="connsiteY1414" fmla="*/ 394819 h 509406"/>
              <a:gd name="connsiteX1415" fmla="*/ 743619 w 2377881"/>
              <a:gd name="connsiteY1415" fmla="*/ 394724 h 509406"/>
              <a:gd name="connsiteX1416" fmla="*/ 741619 w 2377881"/>
              <a:gd name="connsiteY1416" fmla="*/ 391295 h 509406"/>
              <a:gd name="connsiteX1417" fmla="*/ 741047 w 2377881"/>
              <a:gd name="connsiteY1417" fmla="*/ 390628 h 509406"/>
              <a:gd name="connsiteX1418" fmla="*/ 740285 w 2377881"/>
              <a:gd name="connsiteY1418" fmla="*/ 389771 h 509406"/>
              <a:gd name="connsiteX1419" fmla="*/ 742952 w 2377881"/>
              <a:gd name="connsiteY1419" fmla="*/ 387009 h 509406"/>
              <a:gd name="connsiteX1420" fmla="*/ 744286 w 2377881"/>
              <a:gd name="connsiteY1420" fmla="*/ 387390 h 509406"/>
              <a:gd name="connsiteX1421" fmla="*/ 746953 w 2377881"/>
              <a:gd name="connsiteY1421" fmla="*/ 389485 h 509406"/>
              <a:gd name="connsiteX1422" fmla="*/ 747429 w 2377881"/>
              <a:gd name="connsiteY1422" fmla="*/ 391676 h 509406"/>
              <a:gd name="connsiteX1423" fmla="*/ 751906 w 2377881"/>
              <a:gd name="connsiteY1423" fmla="*/ 390819 h 509406"/>
              <a:gd name="connsiteX1424" fmla="*/ 751049 w 2377881"/>
              <a:gd name="connsiteY1424" fmla="*/ 384532 h 509406"/>
              <a:gd name="connsiteX1425" fmla="*/ 749715 w 2377881"/>
              <a:gd name="connsiteY1425" fmla="*/ 383389 h 509406"/>
              <a:gd name="connsiteX1426" fmla="*/ 745524 w 2377881"/>
              <a:gd name="connsiteY1426" fmla="*/ 382723 h 509406"/>
              <a:gd name="connsiteX1427" fmla="*/ 740571 w 2377881"/>
              <a:gd name="connsiteY1427" fmla="*/ 383389 h 509406"/>
              <a:gd name="connsiteX1428" fmla="*/ 741714 w 2377881"/>
              <a:gd name="connsiteY1428" fmla="*/ 378436 h 509406"/>
              <a:gd name="connsiteX1429" fmla="*/ 738285 w 2377881"/>
              <a:gd name="connsiteY1429" fmla="*/ 376246 h 509406"/>
              <a:gd name="connsiteX1430" fmla="*/ 737237 w 2377881"/>
              <a:gd name="connsiteY1430" fmla="*/ 376817 h 509406"/>
              <a:gd name="connsiteX1431" fmla="*/ 731617 w 2377881"/>
              <a:gd name="connsiteY1431" fmla="*/ 375007 h 509406"/>
              <a:gd name="connsiteX1432" fmla="*/ 727522 w 2377881"/>
              <a:gd name="connsiteY1432" fmla="*/ 374245 h 509406"/>
              <a:gd name="connsiteX1433" fmla="*/ 477659 w 2377881"/>
              <a:gd name="connsiteY1433" fmla="*/ 372641 h 509406"/>
              <a:gd name="connsiteX1434" fmla="*/ 477586 w 2377881"/>
              <a:gd name="connsiteY1434" fmla="*/ 373769 h 509406"/>
              <a:gd name="connsiteX1435" fmla="*/ 476537 w 2377881"/>
              <a:gd name="connsiteY1435" fmla="*/ 372797 h 509406"/>
              <a:gd name="connsiteX1436" fmla="*/ 752192 w 2377881"/>
              <a:gd name="connsiteY1436" fmla="*/ 371102 h 509406"/>
              <a:gd name="connsiteX1437" fmla="*/ 748762 w 2377881"/>
              <a:gd name="connsiteY1437" fmla="*/ 371864 h 509406"/>
              <a:gd name="connsiteX1438" fmla="*/ 748572 w 2377881"/>
              <a:gd name="connsiteY1438" fmla="*/ 375769 h 509406"/>
              <a:gd name="connsiteX1439" fmla="*/ 752573 w 2377881"/>
              <a:gd name="connsiteY1439" fmla="*/ 379675 h 509406"/>
              <a:gd name="connsiteX1440" fmla="*/ 752953 w 2377881"/>
              <a:gd name="connsiteY1440" fmla="*/ 381389 h 509406"/>
              <a:gd name="connsiteX1441" fmla="*/ 757525 w 2377881"/>
              <a:gd name="connsiteY1441" fmla="*/ 381484 h 509406"/>
              <a:gd name="connsiteX1442" fmla="*/ 756764 w 2377881"/>
              <a:gd name="connsiteY1442" fmla="*/ 380722 h 509406"/>
              <a:gd name="connsiteX1443" fmla="*/ 756764 w 2377881"/>
              <a:gd name="connsiteY1443" fmla="*/ 377674 h 509406"/>
              <a:gd name="connsiteX1444" fmla="*/ 760097 w 2377881"/>
              <a:gd name="connsiteY1444" fmla="*/ 374626 h 509406"/>
              <a:gd name="connsiteX1445" fmla="*/ 760669 w 2377881"/>
              <a:gd name="connsiteY1445" fmla="*/ 373293 h 509406"/>
              <a:gd name="connsiteX1446" fmla="*/ 752192 w 2377881"/>
              <a:gd name="connsiteY1446" fmla="*/ 371102 h 509406"/>
              <a:gd name="connsiteX1447" fmla="*/ 1721462 w 2377881"/>
              <a:gd name="connsiteY1447" fmla="*/ 370503 h 509406"/>
              <a:gd name="connsiteX1448" fmla="*/ 1723742 w 2377881"/>
              <a:gd name="connsiteY1448" fmla="*/ 370912 h 509406"/>
              <a:gd name="connsiteX1449" fmla="*/ 1721456 w 2377881"/>
              <a:gd name="connsiteY1449" fmla="*/ 370721 h 509406"/>
              <a:gd name="connsiteX1450" fmla="*/ 1505429 w 2377881"/>
              <a:gd name="connsiteY1450" fmla="*/ 370055 h 509406"/>
              <a:gd name="connsiteX1451" fmla="*/ 1504381 w 2377881"/>
              <a:gd name="connsiteY1451" fmla="*/ 379770 h 509406"/>
              <a:gd name="connsiteX1452" fmla="*/ 1500857 w 2377881"/>
              <a:gd name="connsiteY1452" fmla="*/ 378723 h 509406"/>
              <a:gd name="connsiteX1453" fmla="*/ 1505429 w 2377881"/>
              <a:gd name="connsiteY1453" fmla="*/ 370055 h 509406"/>
              <a:gd name="connsiteX1454" fmla="*/ 1534290 w 2377881"/>
              <a:gd name="connsiteY1454" fmla="*/ 369864 h 509406"/>
              <a:gd name="connsiteX1455" fmla="*/ 1536099 w 2377881"/>
              <a:gd name="connsiteY1455" fmla="*/ 371959 h 509406"/>
              <a:gd name="connsiteX1456" fmla="*/ 1535242 w 2377881"/>
              <a:gd name="connsiteY1456" fmla="*/ 373579 h 509406"/>
              <a:gd name="connsiteX1457" fmla="*/ 1528098 w 2377881"/>
              <a:gd name="connsiteY1457" fmla="*/ 379294 h 509406"/>
              <a:gd name="connsiteX1458" fmla="*/ 1523622 w 2377881"/>
              <a:gd name="connsiteY1458" fmla="*/ 380151 h 509406"/>
              <a:gd name="connsiteX1459" fmla="*/ 1519716 w 2377881"/>
              <a:gd name="connsiteY1459" fmla="*/ 380151 h 509406"/>
              <a:gd name="connsiteX1460" fmla="*/ 1519336 w 2377881"/>
              <a:gd name="connsiteY1460" fmla="*/ 373102 h 509406"/>
              <a:gd name="connsiteX1461" fmla="*/ 1525146 w 2377881"/>
              <a:gd name="connsiteY1461" fmla="*/ 370912 h 509406"/>
              <a:gd name="connsiteX1462" fmla="*/ 1528384 w 2377881"/>
              <a:gd name="connsiteY1462" fmla="*/ 370721 h 509406"/>
              <a:gd name="connsiteX1463" fmla="*/ 1534290 w 2377881"/>
              <a:gd name="connsiteY1463" fmla="*/ 369864 h 509406"/>
              <a:gd name="connsiteX1464" fmla="*/ 471490 w 2377881"/>
              <a:gd name="connsiteY1464" fmla="*/ 369578 h 509406"/>
              <a:gd name="connsiteX1465" fmla="*/ 473681 w 2377881"/>
              <a:gd name="connsiteY1465" fmla="*/ 370150 h 509406"/>
              <a:gd name="connsiteX1466" fmla="*/ 476537 w 2377881"/>
              <a:gd name="connsiteY1466" fmla="*/ 372797 h 509406"/>
              <a:gd name="connsiteX1467" fmla="*/ 470918 w 2377881"/>
              <a:gd name="connsiteY1467" fmla="*/ 373579 h 509406"/>
              <a:gd name="connsiteX1468" fmla="*/ 469299 w 2377881"/>
              <a:gd name="connsiteY1468" fmla="*/ 371388 h 509406"/>
              <a:gd name="connsiteX1469" fmla="*/ 471490 w 2377881"/>
              <a:gd name="connsiteY1469" fmla="*/ 369578 h 509406"/>
              <a:gd name="connsiteX1470" fmla="*/ 1136335 w 2377881"/>
              <a:gd name="connsiteY1470" fmla="*/ 369197 h 509406"/>
              <a:gd name="connsiteX1471" fmla="*/ 1134430 w 2377881"/>
              <a:gd name="connsiteY1471" fmla="*/ 372912 h 509406"/>
              <a:gd name="connsiteX1472" fmla="*/ 1139573 w 2377881"/>
              <a:gd name="connsiteY1472" fmla="*/ 375198 h 509406"/>
              <a:gd name="connsiteX1473" fmla="*/ 1140621 w 2377881"/>
              <a:gd name="connsiteY1473" fmla="*/ 372626 h 509406"/>
              <a:gd name="connsiteX1474" fmla="*/ 1136335 w 2377881"/>
              <a:gd name="connsiteY1474" fmla="*/ 369197 h 509406"/>
              <a:gd name="connsiteX1475" fmla="*/ 28196 w 2377881"/>
              <a:gd name="connsiteY1475" fmla="*/ 365578 h 509406"/>
              <a:gd name="connsiteX1476" fmla="*/ 34197 w 2377881"/>
              <a:gd name="connsiteY1476" fmla="*/ 366054 h 509406"/>
              <a:gd name="connsiteX1477" fmla="*/ 34483 w 2377881"/>
              <a:gd name="connsiteY1477" fmla="*/ 365673 h 509406"/>
              <a:gd name="connsiteX1478" fmla="*/ 37054 w 2377881"/>
              <a:gd name="connsiteY1478" fmla="*/ 369578 h 509406"/>
              <a:gd name="connsiteX1479" fmla="*/ 36293 w 2377881"/>
              <a:gd name="connsiteY1479" fmla="*/ 369578 h 509406"/>
              <a:gd name="connsiteX1480" fmla="*/ 30387 w 2377881"/>
              <a:gd name="connsiteY1480" fmla="*/ 369769 h 509406"/>
              <a:gd name="connsiteX1481" fmla="*/ 31911 w 2377881"/>
              <a:gd name="connsiteY1481" fmla="*/ 372436 h 509406"/>
              <a:gd name="connsiteX1482" fmla="*/ 25815 w 2377881"/>
              <a:gd name="connsiteY1482" fmla="*/ 367102 h 509406"/>
              <a:gd name="connsiteX1483" fmla="*/ 26101 w 2377881"/>
              <a:gd name="connsiteY1483" fmla="*/ 366245 h 509406"/>
              <a:gd name="connsiteX1484" fmla="*/ 28196 w 2377881"/>
              <a:gd name="connsiteY1484" fmla="*/ 365578 h 509406"/>
              <a:gd name="connsiteX1485" fmla="*/ 1682308 w 2377881"/>
              <a:gd name="connsiteY1485" fmla="*/ 364530 h 509406"/>
              <a:gd name="connsiteX1486" fmla="*/ 1683355 w 2377881"/>
              <a:gd name="connsiteY1486" fmla="*/ 365101 h 509406"/>
              <a:gd name="connsiteX1487" fmla="*/ 1690214 w 2377881"/>
              <a:gd name="connsiteY1487" fmla="*/ 373483 h 509406"/>
              <a:gd name="connsiteX1488" fmla="*/ 1682308 w 2377881"/>
              <a:gd name="connsiteY1488" fmla="*/ 364530 h 509406"/>
              <a:gd name="connsiteX1489" fmla="*/ 1902717 w 2377881"/>
              <a:gd name="connsiteY1489" fmla="*/ 363578 h 509406"/>
              <a:gd name="connsiteX1490" fmla="*/ 1916909 w 2377881"/>
              <a:gd name="connsiteY1490" fmla="*/ 367388 h 509406"/>
              <a:gd name="connsiteX1491" fmla="*/ 1904812 w 2377881"/>
              <a:gd name="connsiteY1491" fmla="*/ 366150 h 509406"/>
              <a:gd name="connsiteX1492" fmla="*/ 1896145 w 2377881"/>
              <a:gd name="connsiteY1492" fmla="*/ 367102 h 509406"/>
              <a:gd name="connsiteX1493" fmla="*/ 1902717 w 2377881"/>
              <a:gd name="connsiteY1493" fmla="*/ 363578 h 509406"/>
              <a:gd name="connsiteX1494" fmla="*/ 1718503 w 2377881"/>
              <a:gd name="connsiteY1494" fmla="*/ 363292 h 509406"/>
              <a:gd name="connsiteX1495" fmla="*/ 1720313 w 2377881"/>
              <a:gd name="connsiteY1495" fmla="*/ 363673 h 509406"/>
              <a:gd name="connsiteX1496" fmla="*/ 1721551 w 2377881"/>
              <a:gd name="connsiteY1496" fmla="*/ 367197 h 509406"/>
              <a:gd name="connsiteX1497" fmla="*/ 1721462 w 2377881"/>
              <a:gd name="connsiteY1497" fmla="*/ 370503 h 509406"/>
              <a:gd name="connsiteX1498" fmla="*/ 1713645 w 2377881"/>
              <a:gd name="connsiteY1498" fmla="*/ 369102 h 509406"/>
              <a:gd name="connsiteX1499" fmla="*/ 1708502 w 2377881"/>
              <a:gd name="connsiteY1499" fmla="*/ 369769 h 509406"/>
              <a:gd name="connsiteX1500" fmla="*/ 1708883 w 2377881"/>
              <a:gd name="connsiteY1500" fmla="*/ 369388 h 509406"/>
              <a:gd name="connsiteX1501" fmla="*/ 1710502 w 2377881"/>
              <a:gd name="connsiteY1501" fmla="*/ 367483 h 509406"/>
              <a:gd name="connsiteX1502" fmla="*/ 1718503 w 2377881"/>
              <a:gd name="connsiteY1502" fmla="*/ 363292 h 509406"/>
              <a:gd name="connsiteX1503" fmla="*/ 1818230 w 2377881"/>
              <a:gd name="connsiteY1503" fmla="*/ 361863 h 509406"/>
              <a:gd name="connsiteX1504" fmla="*/ 1817563 w 2377881"/>
              <a:gd name="connsiteY1504" fmla="*/ 366530 h 509406"/>
              <a:gd name="connsiteX1505" fmla="*/ 1814896 w 2377881"/>
              <a:gd name="connsiteY1505" fmla="*/ 365864 h 509406"/>
              <a:gd name="connsiteX1506" fmla="*/ 1809181 w 2377881"/>
              <a:gd name="connsiteY1506" fmla="*/ 364244 h 509406"/>
              <a:gd name="connsiteX1507" fmla="*/ 1818230 w 2377881"/>
              <a:gd name="connsiteY1507" fmla="*/ 361863 h 509406"/>
              <a:gd name="connsiteX1508" fmla="*/ 2328865 w 2377881"/>
              <a:gd name="connsiteY1508" fmla="*/ 359196 h 509406"/>
              <a:gd name="connsiteX1509" fmla="*/ 2329246 w 2377881"/>
              <a:gd name="connsiteY1509" fmla="*/ 359291 h 509406"/>
              <a:gd name="connsiteX1510" fmla="*/ 2333913 w 2377881"/>
              <a:gd name="connsiteY1510" fmla="*/ 360720 h 509406"/>
              <a:gd name="connsiteX1511" fmla="*/ 2341915 w 2377881"/>
              <a:gd name="connsiteY1511" fmla="*/ 365292 h 509406"/>
              <a:gd name="connsiteX1512" fmla="*/ 2335533 w 2377881"/>
              <a:gd name="connsiteY1512" fmla="*/ 364911 h 509406"/>
              <a:gd name="connsiteX1513" fmla="*/ 2331913 w 2377881"/>
              <a:gd name="connsiteY1513" fmla="*/ 365292 h 509406"/>
              <a:gd name="connsiteX1514" fmla="*/ 2330866 w 2377881"/>
              <a:gd name="connsiteY1514" fmla="*/ 365482 h 509406"/>
              <a:gd name="connsiteX1515" fmla="*/ 2328961 w 2377881"/>
              <a:gd name="connsiteY1515" fmla="*/ 365768 h 509406"/>
              <a:gd name="connsiteX1516" fmla="*/ 2325150 w 2377881"/>
              <a:gd name="connsiteY1516" fmla="*/ 364340 h 509406"/>
              <a:gd name="connsiteX1517" fmla="*/ 2329056 w 2377881"/>
              <a:gd name="connsiteY1517" fmla="*/ 361768 h 509406"/>
              <a:gd name="connsiteX1518" fmla="*/ 2328865 w 2377881"/>
              <a:gd name="connsiteY1518" fmla="*/ 359196 h 509406"/>
              <a:gd name="connsiteX1519" fmla="*/ 225554 w 2377881"/>
              <a:gd name="connsiteY1519" fmla="*/ 358910 h 509406"/>
              <a:gd name="connsiteX1520" fmla="*/ 219553 w 2377881"/>
              <a:gd name="connsiteY1520" fmla="*/ 364435 h 509406"/>
              <a:gd name="connsiteX1521" fmla="*/ 220411 w 2377881"/>
              <a:gd name="connsiteY1521" fmla="*/ 369578 h 509406"/>
              <a:gd name="connsiteX1522" fmla="*/ 224221 w 2377881"/>
              <a:gd name="connsiteY1522" fmla="*/ 365959 h 509406"/>
              <a:gd name="connsiteX1523" fmla="*/ 227459 w 2377881"/>
              <a:gd name="connsiteY1523" fmla="*/ 361863 h 509406"/>
              <a:gd name="connsiteX1524" fmla="*/ 230317 w 2377881"/>
              <a:gd name="connsiteY1524" fmla="*/ 359005 h 509406"/>
              <a:gd name="connsiteX1525" fmla="*/ 225935 w 2377881"/>
              <a:gd name="connsiteY1525" fmla="*/ 358910 h 509406"/>
              <a:gd name="connsiteX1526" fmla="*/ 1021082 w 2377881"/>
              <a:gd name="connsiteY1526" fmla="*/ 358720 h 509406"/>
              <a:gd name="connsiteX1527" fmla="*/ 1014129 w 2377881"/>
              <a:gd name="connsiteY1527" fmla="*/ 362530 h 509406"/>
              <a:gd name="connsiteX1528" fmla="*/ 1009462 w 2377881"/>
              <a:gd name="connsiteY1528" fmla="*/ 361291 h 509406"/>
              <a:gd name="connsiteX1529" fmla="*/ 1004033 w 2377881"/>
              <a:gd name="connsiteY1529" fmla="*/ 359482 h 509406"/>
              <a:gd name="connsiteX1530" fmla="*/ 1000794 w 2377881"/>
              <a:gd name="connsiteY1530" fmla="*/ 359767 h 509406"/>
              <a:gd name="connsiteX1531" fmla="*/ 1001270 w 2377881"/>
              <a:gd name="connsiteY1531" fmla="*/ 363292 h 509406"/>
              <a:gd name="connsiteX1532" fmla="*/ 1003842 w 2377881"/>
              <a:gd name="connsiteY1532" fmla="*/ 365387 h 509406"/>
              <a:gd name="connsiteX1533" fmla="*/ 1008033 w 2377881"/>
              <a:gd name="connsiteY1533" fmla="*/ 365768 h 509406"/>
              <a:gd name="connsiteX1534" fmla="*/ 1016891 w 2377881"/>
              <a:gd name="connsiteY1534" fmla="*/ 370435 h 509406"/>
              <a:gd name="connsiteX1535" fmla="*/ 1018987 w 2377881"/>
              <a:gd name="connsiteY1535" fmla="*/ 365387 h 509406"/>
              <a:gd name="connsiteX1536" fmla="*/ 1016701 w 2377881"/>
              <a:gd name="connsiteY1536" fmla="*/ 365387 h 509406"/>
              <a:gd name="connsiteX1537" fmla="*/ 1016415 w 2377881"/>
              <a:gd name="connsiteY1537" fmla="*/ 365387 h 509406"/>
              <a:gd name="connsiteX1538" fmla="*/ 1018225 w 2377881"/>
              <a:gd name="connsiteY1538" fmla="*/ 363577 h 509406"/>
              <a:gd name="connsiteX1539" fmla="*/ 1021082 w 2377881"/>
              <a:gd name="connsiteY1539" fmla="*/ 358720 h 509406"/>
              <a:gd name="connsiteX1540" fmla="*/ 2163416 w 2377881"/>
              <a:gd name="connsiteY1540" fmla="*/ 357577 h 509406"/>
              <a:gd name="connsiteX1541" fmla="*/ 2164178 w 2377881"/>
              <a:gd name="connsiteY1541" fmla="*/ 357768 h 509406"/>
              <a:gd name="connsiteX1542" fmla="*/ 2169988 w 2377881"/>
              <a:gd name="connsiteY1542" fmla="*/ 359292 h 509406"/>
              <a:gd name="connsiteX1543" fmla="*/ 2162844 w 2377881"/>
              <a:gd name="connsiteY1543" fmla="*/ 365864 h 509406"/>
              <a:gd name="connsiteX1544" fmla="*/ 2159606 w 2377881"/>
              <a:gd name="connsiteY1544" fmla="*/ 365578 h 509406"/>
              <a:gd name="connsiteX1545" fmla="*/ 2157606 w 2377881"/>
              <a:gd name="connsiteY1545" fmla="*/ 365388 h 509406"/>
              <a:gd name="connsiteX1546" fmla="*/ 2146938 w 2377881"/>
              <a:gd name="connsiteY1546" fmla="*/ 366626 h 509406"/>
              <a:gd name="connsiteX1547" fmla="*/ 2144557 w 2377881"/>
              <a:gd name="connsiteY1547" fmla="*/ 365578 h 509406"/>
              <a:gd name="connsiteX1548" fmla="*/ 2142080 w 2377881"/>
              <a:gd name="connsiteY1548" fmla="*/ 364530 h 509406"/>
              <a:gd name="connsiteX1549" fmla="*/ 2144080 w 2377881"/>
              <a:gd name="connsiteY1549" fmla="*/ 358815 h 509406"/>
              <a:gd name="connsiteX1550" fmla="*/ 2149319 w 2377881"/>
              <a:gd name="connsiteY1550" fmla="*/ 360054 h 509406"/>
              <a:gd name="connsiteX1551" fmla="*/ 2153605 w 2377881"/>
              <a:gd name="connsiteY1551" fmla="*/ 361101 h 509406"/>
              <a:gd name="connsiteX1552" fmla="*/ 2163416 w 2377881"/>
              <a:gd name="connsiteY1552" fmla="*/ 357577 h 509406"/>
              <a:gd name="connsiteX1553" fmla="*/ 1778415 w 2377881"/>
              <a:gd name="connsiteY1553" fmla="*/ 357006 h 509406"/>
              <a:gd name="connsiteX1554" fmla="*/ 1782987 w 2377881"/>
              <a:gd name="connsiteY1554" fmla="*/ 359673 h 509406"/>
              <a:gd name="connsiteX1555" fmla="*/ 1786035 w 2377881"/>
              <a:gd name="connsiteY1555" fmla="*/ 367674 h 509406"/>
              <a:gd name="connsiteX1556" fmla="*/ 1779081 w 2377881"/>
              <a:gd name="connsiteY1556" fmla="*/ 365388 h 509406"/>
              <a:gd name="connsiteX1557" fmla="*/ 1778415 w 2377881"/>
              <a:gd name="connsiteY1557" fmla="*/ 363197 h 509406"/>
              <a:gd name="connsiteX1558" fmla="*/ 1777748 w 2377881"/>
              <a:gd name="connsiteY1558" fmla="*/ 361292 h 509406"/>
              <a:gd name="connsiteX1559" fmla="*/ 1778415 w 2377881"/>
              <a:gd name="connsiteY1559" fmla="*/ 357006 h 509406"/>
              <a:gd name="connsiteX1560" fmla="*/ 2203897 w 2377881"/>
              <a:gd name="connsiteY1560" fmla="*/ 356815 h 509406"/>
              <a:gd name="connsiteX1561" fmla="*/ 2211803 w 2377881"/>
              <a:gd name="connsiteY1561" fmla="*/ 361196 h 509406"/>
              <a:gd name="connsiteX1562" fmla="*/ 2213136 w 2377881"/>
              <a:gd name="connsiteY1562" fmla="*/ 361006 h 509406"/>
              <a:gd name="connsiteX1563" fmla="*/ 2214850 w 2377881"/>
              <a:gd name="connsiteY1563" fmla="*/ 360720 h 509406"/>
              <a:gd name="connsiteX1564" fmla="*/ 2211707 w 2377881"/>
              <a:gd name="connsiteY1564" fmla="*/ 364054 h 509406"/>
              <a:gd name="connsiteX1565" fmla="*/ 2206659 w 2377881"/>
              <a:gd name="connsiteY1565" fmla="*/ 364530 h 509406"/>
              <a:gd name="connsiteX1566" fmla="*/ 2203897 w 2377881"/>
              <a:gd name="connsiteY1566" fmla="*/ 356815 h 509406"/>
              <a:gd name="connsiteX1567" fmla="*/ 143357 w 2377881"/>
              <a:gd name="connsiteY1567" fmla="*/ 356379 h 509406"/>
              <a:gd name="connsiteX1568" fmla="*/ 143830 w 2377881"/>
              <a:gd name="connsiteY1568" fmla="*/ 356529 h 509406"/>
              <a:gd name="connsiteX1569" fmla="*/ 143830 w 2377881"/>
              <a:gd name="connsiteY1569" fmla="*/ 356708 h 509406"/>
              <a:gd name="connsiteX1570" fmla="*/ 2195229 w 2377881"/>
              <a:gd name="connsiteY1570" fmla="*/ 356148 h 509406"/>
              <a:gd name="connsiteX1571" fmla="*/ 2191419 w 2377881"/>
              <a:gd name="connsiteY1571" fmla="*/ 360053 h 509406"/>
              <a:gd name="connsiteX1572" fmla="*/ 2188085 w 2377881"/>
              <a:gd name="connsiteY1572" fmla="*/ 363482 h 509406"/>
              <a:gd name="connsiteX1573" fmla="*/ 2186847 w 2377881"/>
              <a:gd name="connsiteY1573" fmla="*/ 365006 h 509406"/>
              <a:gd name="connsiteX1574" fmla="*/ 2181703 w 2377881"/>
              <a:gd name="connsiteY1574" fmla="*/ 364625 h 509406"/>
              <a:gd name="connsiteX1575" fmla="*/ 2180370 w 2377881"/>
              <a:gd name="connsiteY1575" fmla="*/ 365864 h 509406"/>
              <a:gd name="connsiteX1576" fmla="*/ 2179513 w 2377881"/>
              <a:gd name="connsiteY1576" fmla="*/ 366721 h 509406"/>
              <a:gd name="connsiteX1577" fmla="*/ 2175893 w 2377881"/>
              <a:gd name="connsiteY1577" fmla="*/ 366340 h 509406"/>
              <a:gd name="connsiteX1578" fmla="*/ 2177417 w 2377881"/>
              <a:gd name="connsiteY1578" fmla="*/ 361768 h 509406"/>
              <a:gd name="connsiteX1579" fmla="*/ 2184370 w 2377881"/>
              <a:gd name="connsiteY1579" fmla="*/ 358529 h 509406"/>
              <a:gd name="connsiteX1580" fmla="*/ 2195229 w 2377881"/>
              <a:gd name="connsiteY1580" fmla="*/ 356148 h 509406"/>
              <a:gd name="connsiteX1581" fmla="*/ 2366679 w 2377881"/>
              <a:gd name="connsiteY1581" fmla="*/ 355481 h 509406"/>
              <a:gd name="connsiteX1582" fmla="*/ 2368775 w 2377881"/>
              <a:gd name="connsiteY1582" fmla="*/ 358338 h 509406"/>
              <a:gd name="connsiteX1583" fmla="*/ 2366203 w 2377881"/>
              <a:gd name="connsiteY1583" fmla="*/ 358910 h 509406"/>
              <a:gd name="connsiteX1584" fmla="*/ 2361250 w 2377881"/>
              <a:gd name="connsiteY1584" fmla="*/ 361006 h 509406"/>
              <a:gd name="connsiteX1585" fmla="*/ 2358678 w 2377881"/>
              <a:gd name="connsiteY1585" fmla="*/ 365673 h 509406"/>
              <a:gd name="connsiteX1586" fmla="*/ 2358107 w 2377881"/>
              <a:gd name="connsiteY1586" fmla="*/ 365482 h 509406"/>
              <a:gd name="connsiteX1587" fmla="*/ 2354772 w 2377881"/>
              <a:gd name="connsiteY1587" fmla="*/ 364530 h 509406"/>
              <a:gd name="connsiteX1588" fmla="*/ 2352487 w 2377881"/>
              <a:gd name="connsiteY1588" fmla="*/ 363101 h 509406"/>
              <a:gd name="connsiteX1589" fmla="*/ 2362107 w 2377881"/>
              <a:gd name="connsiteY1589" fmla="*/ 356148 h 509406"/>
              <a:gd name="connsiteX1590" fmla="*/ 2365441 w 2377881"/>
              <a:gd name="connsiteY1590" fmla="*/ 355672 h 509406"/>
              <a:gd name="connsiteX1591" fmla="*/ 1424847 w 2377881"/>
              <a:gd name="connsiteY1591" fmla="*/ 355195 h 509406"/>
              <a:gd name="connsiteX1592" fmla="*/ 1423609 w 2377881"/>
              <a:gd name="connsiteY1592" fmla="*/ 355386 h 509406"/>
              <a:gd name="connsiteX1593" fmla="*/ 1420180 w 2377881"/>
              <a:gd name="connsiteY1593" fmla="*/ 356053 h 509406"/>
              <a:gd name="connsiteX1594" fmla="*/ 1412274 w 2377881"/>
              <a:gd name="connsiteY1594" fmla="*/ 360434 h 509406"/>
              <a:gd name="connsiteX1595" fmla="*/ 1413608 w 2377881"/>
              <a:gd name="connsiteY1595" fmla="*/ 364911 h 509406"/>
              <a:gd name="connsiteX1596" fmla="*/ 1416275 w 2377881"/>
              <a:gd name="connsiteY1596" fmla="*/ 364244 h 509406"/>
              <a:gd name="connsiteX1597" fmla="*/ 1416370 w 2377881"/>
              <a:gd name="connsiteY1597" fmla="*/ 363577 h 509406"/>
              <a:gd name="connsiteX1598" fmla="*/ 1416275 w 2377881"/>
              <a:gd name="connsiteY1598" fmla="*/ 361482 h 509406"/>
              <a:gd name="connsiteX1599" fmla="*/ 1425418 w 2377881"/>
              <a:gd name="connsiteY1599" fmla="*/ 359196 h 509406"/>
              <a:gd name="connsiteX1600" fmla="*/ 1426466 w 2377881"/>
              <a:gd name="connsiteY1600" fmla="*/ 358815 h 509406"/>
              <a:gd name="connsiteX1601" fmla="*/ 1424847 w 2377881"/>
              <a:gd name="connsiteY1601" fmla="*/ 355195 h 509406"/>
              <a:gd name="connsiteX1602" fmla="*/ 1137859 w 2377881"/>
              <a:gd name="connsiteY1602" fmla="*/ 355005 h 509406"/>
              <a:gd name="connsiteX1603" fmla="*/ 1136811 w 2377881"/>
              <a:gd name="connsiteY1603" fmla="*/ 359577 h 509406"/>
              <a:gd name="connsiteX1604" fmla="*/ 1130429 w 2377881"/>
              <a:gd name="connsiteY1604" fmla="*/ 359386 h 509406"/>
              <a:gd name="connsiteX1605" fmla="*/ 1130048 w 2377881"/>
              <a:gd name="connsiteY1605" fmla="*/ 359386 h 509406"/>
              <a:gd name="connsiteX1606" fmla="*/ 1131572 w 2377881"/>
              <a:gd name="connsiteY1606" fmla="*/ 363673 h 509406"/>
              <a:gd name="connsiteX1607" fmla="*/ 1132429 w 2377881"/>
              <a:gd name="connsiteY1607" fmla="*/ 363387 h 509406"/>
              <a:gd name="connsiteX1608" fmla="*/ 1136525 w 2377881"/>
              <a:gd name="connsiteY1608" fmla="*/ 362149 h 509406"/>
              <a:gd name="connsiteX1609" fmla="*/ 1137859 w 2377881"/>
              <a:gd name="connsiteY1609" fmla="*/ 355005 h 509406"/>
              <a:gd name="connsiteX1610" fmla="*/ 98586 w 2377881"/>
              <a:gd name="connsiteY1610" fmla="*/ 354815 h 509406"/>
              <a:gd name="connsiteX1611" fmla="*/ 94205 w 2377881"/>
              <a:gd name="connsiteY1611" fmla="*/ 361196 h 509406"/>
              <a:gd name="connsiteX1612" fmla="*/ 89347 w 2377881"/>
              <a:gd name="connsiteY1612" fmla="*/ 356815 h 509406"/>
              <a:gd name="connsiteX1613" fmla="*/ 98586 w 2377881"/>
              <a:gd name="connsiteY1613" fmla="*/ 354815 h 509406"/>
              <a:gd name="connsiteX1614" fmla="*/ 140020 w 2377881"/>
              <a:gd name="connsiteY1614" fmla="*/ 354052 h 509406"/>
              <a:gd name="connsiteX1615" fmla="*/ 143357 w 2377881"/>
              <a:gd name="connsiteY1615" fmla="*/ 356379 h 509406"/>
              <a:gd name="connsiteX1616" fmla="*/ 141734 w 2377881"/>
              <a:gd name="connsiteY1616" fmla="*/ 355862 h 509406"/>
              <a:gd name="connsiteX1617" fmla="*/ 140115 w 2377881"/>
              <a:gd name="connsiteY1617" fmla="*/ 355767 h 509406"/>
              <a:gd name="connsiteX1618" fmla="*/ 137067 w 2377881"/>
              <a:gd name="connsiteY1618" fmla="*/ 354338 h 509406"/>
              <a:gd name="connsiteX1619" fmla="*/ 137162 w 2377881"/>
              <a:gd name="connsiteY1619" fmla="*/ 354338 h 509406"/>
              <a:gd name="connsiteX1620" fmla="*/ 1752221 w 2377881"/>
              <a:gd name="connsiteY1620" fmla="*/ 353195 h 509406"/>
              <a:gd name="connsiteX1621" fmla="*/ 1745554 w 2377881"/>
              <a:gd name="connsiteY1621" fmla="*/ 353767 h 509406"/>
              <a:gd name="connsiteX1622" fmla="*/ 1742506 w 2377881"/>
              <a:gd name="connsiteY1622" fmla="*/ 354529 h 509406"/>
              <a:gd name="connsiteX1623" fmla="*/ 1739458 w 2377881"/>
              <a:gd name="connsiteY1623" fmla="*/ 361006 h 509406"/>
              <a:gd name="connsiteX1624" fmla="*/ 1746982 w 2377881"/>
              <a:gd name="connsiteY1624" fmla="*/ 364816 h 509406"/>
              <a:gd name="connsiteX1625" fmla="*/ 1754031 w 2377881"/>
              <a:gd name="connsiteY1625" fmla="*/ 357481 h 509406"/>
              <a:gd name="connsiteX1626" fmla="*/ 1754888 w 2377881"/>
              <a:gd name="connsiteY1626" fmla="*/ 358053 h 509406"/>
              <a:gd name="connsiteX1627" fmla="*/ 1760031 w 2377881"/>
              <a:gd name="connsiteY1627" fmla="*/ 358339 h 509406"/>
              <a:gd name="connsiteX1628" fmla="*/ 1757841 w 2377881"/>
              <a:gd name="connsiteY1628" fmla="*/ 354243 h 509406"/>
              <a:gd name="connsiteX1629" fmla="*/ 1752221 w 2377881"/>
              <a:gd name="connsiteY1629" fmla="*/ 353195 h 509406"/>
              <a:gd name="connsiteX1630" fmla="*/ 744762 w 2377881"/>
              <a:gd name="connsiteY1630" fmla="*/ 352148 h 509406"/>
              <a:gd name="connsiteX1631" fmla="*/ 748477 w 2377881"/>
              <a:gd name="connsiteY1631" fmla="*/ 357577 h 509406"/>
              <a:gd name="connsiteX1632" fmla="*/ 743619 w 2377881"/>
              <a:gd name="connsiteY1632" fmla="*/ 357101 h 509406"/>
              <a:gd name="connsiteX1633" fmla="*/ 739714 w 2377881"/>
              <a:gd name="connsiteY1633" fmla="*/ 356720 h 509406"/>
              <a:gd name="connsiteX1634" fmla="*/ 738476 w 2377881"/>
              <a:gd name="connsiteY1634" fmla="*/ 353767 h 509406"/>
              <a:gd name="connsiteX1635" fmla="*/ 741428 w 2377881"/>
              <a:gd name="connsiteY1635" fmla="*/ 353005 h 509406"/>
              <a:gd name="connsiteX1636" fmla="*/ 1479140 w 2377881"/>
              <a:gd name="connsiteY1636" fmla="*/ 351862 h 509406"/>
              <a:gd name="connsiteX1637" fmla="*/ 1477616 w 2377881"/>
              <a:gd name="connsiteY1637" fmla="*/ 353576 h 509406"/>
              <a:gd name="connsiteX1638" fmla="*/ 1464757 w 2377881"/>
              <a:gd name="connsiteY1638" fmla="*/ 357958 h 509406"/>
              <a:gd name="connsiteX1639" fmla="*/ 1460756 w 2377881"/>
              <a:gd name="connsiteY1639" fmla="*/ 355100 h 509406"/>
              <a:gd name="connsiteX1640" fmla="*/ 1458851 w 2377881"/>
              <a:gd name="connsiteY1640" fmla="*/ 356148 h 509406"/>
              <a:gd name="connsiteX1641" fmla="*/ 1458851 w 2377881"/>
              <a:gd name="connsiteY1641" fmla="*/ 358148 h 509406"/>
              <a:gd name="connsiteX1642" fmla="*/ 1471805 w 2377881"/>
              <a:gd name="connsiteY1642" fmla="*/ 360148 h 509406"/>
              <a:gd name="connsiteX1643" fmla="*/ 1475234 w 2377881"/>
              <a:gd name="connsiteY1643" fmla="*/ 358148 h 509406"/>
              <a:gd name="connsiteX1644" fmla="*/ 1479140 w 2377881"/>
              <a:gd name="connsiteY1644" fmla="*/ 351862 h 509406"/>
              <a:gd name="connsiteX1645" fmla="*/ 790482 w 2377881"/>
              <a:gd name="connsiteY1645" fmla="*/ 351005 h 509406"/>
              <a:gd name="connsiteX1646" fmla="*/ 793435 w 2377881"/>
              <a:gd name="connsiteY1646" fmla="*/ 352053 h 509406"/>
              <a:gd name="connsiteX1647" fmla="*/ 792673 w 2377881"/>
              <a:gd name="connsiteY1647" fmla="*/ 354625 h 509406"/>
              <a:gd name="connsiteX1648" fmla="*/ 788292 w 2377881"/>
              <a:gd name="connsiteY1648" fmla="*/ 358244 h 509406"/>
              <a:gd name="connsiteX1649" fmla="*/ 784005 w 2377881"/>
              <a:gd name="connsiteY1649" fmla="*/ 359197 h 509406"/>
              <a:gd name="connsiteX1650" fmla="*/ 780576 w 2377881"/>
              <a:gd name="connsiteY1650" fmla="*/ 358816 h 509406"/>
              <a:gd name="connsiteX1651" fmla="*/ 786386 w 2377881"/>
              <a:gd name="connsiteY1651" fmla="*/ 351862 h 509406"/>
              <a:gd name="connsiteX1652" fmla="*/ 1091472 w 2377881"/>
              <a:gd name="connsiteY1652" fmla="*/ 351004 h 509406"/>
              <a:gd name="connsiteX1653" fmla="*/ 1092520 w 2377881"/>
              <a:gd name="connsiteY1653" fmla="*/ 359863 h 509406"/>
              <a:gd name="connsiteX1654" fmla="*/ 1095473 w 2377881"/>
              <a:gd name="connsiteY1654" fmla="*/ 360339 h 509406"/>
              <a:gd name="connsiteX1655" fmla="*/ 1098997 w 2377881"/>
              <a:gd name="connsiteY1655" fmla="*/ 360815 h 509406"/>
              <a:gd name="connsiteX1656" fmla="*/ 1106236 w 2377881"/>
              <a:gd name="connsiteY1656" fmla="*/ 362625 h 509406"/>
              <a:gd name="connsiteX1657" fmla="*/ 1108617 w 2377881"/>
              <a:gd name="connsiteY1657" fmla="*/ 361291 h 509406"/>
              <a:gd name="connsiteX1658" fmla="*/ 1110046 w 2377881"/>
              <a:gd name="connsiteY1658" fmla="*/ 355576 h 509406"/>
              <a:gd name="connsiteX1659" fmla="*/ 1098806 w 2377881"/>
              <a:gd name="connsiteY1659" fmla="*/ 353386 h 509406"/>
              <a:gd name="connsiteX1660" fmla="*/ 1095092 w 2377881"/>
              <a:gd name="connsiteY1660" fmla="*/ 353862 h 509406"/>
              <a:gd name="connsiteX1661" fmla="*/ 1345694 w 2377881"/>
              <a:gd name="connsiteY1661" fmla="*/ 347004 h 509406"/>
              <a:gd name="connsiteX1662" fmla="*/ 1337693 w 2377881"/>
              <a:gd name="connsiteY1662" fmla="*/ 350242 h 509406"/>
              <a:gd name="connsiteX1663" fmla="*/ 1337408 w 2377881"/>
              <a:gd name="connsiteY1663" fmla="*/ 350338 h 509406"/>
              <a:gd name="connsiteX1664" fmla="*/ 1341979 w 2377881"/>
              <a:gd name="connsiteY1664" fmla="*/ 351100 h 509406"/>
              <a:gd name="connsiteX1665" fmla="*/ 1344075 w 2377881"/>
              <a:gd name="connsiteY1665" fmla="*/ 350909 h 509406"/>
              <a:gd name="connsiteX1666" fmla="*/ 1346075 w 2377881"/>
              <a:gd name="connsiteY1666" fmla="*/ 350719 h 509406"/>
              <a:gd name="connsiteX1667" fmla="*/ 1349790 w 2377881"/>
              <a:gd name="connsiteY1667" fmla="*/ 352147 h 509406"/>
              <a:gd name="connsiteX1668" fmla="*/ 1353219 w 2377881"/>
              <a:gd name="connsiteY1668" fmla="*/ 354624 h 509406"/>
              <a:gd name="connsiteX1669" fmla="*/ 1349504 w 2377881"/>
              <a:gd name="connsiteY1669" fmla="*/ 348433 h 509406"/>
              <a:gd name="connsiteX1670" fmla="*/ 1650875 w 2377881"/>
              <a:gd name="connsiteY1670" fmla="*/ 346051 h 509406"/>
              <a:gd name="connsiteX1671" fmla="*/ 1636969 w 2377881"/>
              <a:gd name="connsiteY1671" fmla="*/ 349861 h 509406"/>
              <a:gd name="connsiteX1672" fmla="*/ 1638969 w 2377881"/>
              <a:gd name="connsiteY1672" fmla="*/ 350909 h 509406"/>
              <a:gd name="connsiteX1673" fmla="*/ 1654304 w 2377881"/>
              <a:gd name="connsiteY1673" fmla="*/ 351195 h 509406"/>
              <a:gd name="connsiteX1674" fmla="*/ 1655066 w 2377881"/>
              <a:gd name="connsiteY1674" fmla="*/ 347575 h 509406"/>
              <a:gd name="connsiteX1675" fmla="*/ 1650875 w 2377881"/>
              <a:gd name="connsiteY1675" fmla="*/ 346051 h 509406"/>
              <a:gd name="connsiteX1676" fmla="*/ 1020403 w 2377881"/>
              <a:gd name="connsiteY1676" fmla="*/ 345629 h 509406"/>
              <a:gd name="connsiteX1677" fmla="*/ 1019844 w 2377881"/>
              <a:gd name="connsiteY1677" fmla="*/ 346242 h 509406"/>
              <a:gd name="connsiteX1678" fmla="*/ 1018225 w 2377881"/>
              <a:gd name="connsiteY1678" fmla="*/ 347480 h 509406"/>
              <a:gd name="connsiteX1679" fmla="*/ 1015367 w 2377881"/>
              <a:gd name="connsiteY1679" fmla="*/ 349766 h 509406"/>
              <a:gd name="connsiteX1680" fmla="*/ 1004985 w 2377881"/>
              <a:gd name="connsiteY1680" fmla="*/ 345766 h 509406"/>
              <a:gd name="connsiteX1681" fmla="*/ 1238252 w 2377881"/>
              <a:gd name="connsiteY1681" fmla="*/ 344623 h 509406"/>
              <a:gd name="connsiteX1682" fmla="*/ 1230823 w 2377881"/>
              <a:gd name="connsiteY1682" fmla="*/ 348814 h 509406"/>
              <a:gd name="connsiteX1683" fmla="*/ 1227870 w 2377881"/>
              <a:gd name="connsiteY1683" fmla="*/ 348528 h 509406"/>
              <a:gd name="connsiteX1684" fmla="*/ 1223965 w 2377881"/>
              <a:gd name="connsiteY1684" fmla="*/ 348147 h 509406"/>
              <a:gd name="connsiteX1685" fmla="*/ 1218535 w 2377881"/>
              <a:gd name="connsiteY1685" fmla="*/ 355481 h 509406"/>
              <a:gd name="connsiteX1686" fmla="*/ 1223203 w 2377881"/>
              <a:gd name="connsiteY1686" fmla="*/ 357386 h 509406"/>
              <a:gd name="connsiteX1687" fmla="*/ 1229299 w 2377881"/>
              <a:gd name="connsiteY1687" fmla="*/ 360053 h 509406"/>
              <a:gd name="connsiteX1688" fmla="*/ 1234061 w 2377881"/>
              <a:gd name="connsiteY1688" fmla="*/ 363387 h 509406"/>
              <a:gd name="connsiteX1689" fmla="*/ 1235776 w 2377881"/>
              <a:gd name="connsiteY1689" fmla="*/ 363482 h 509406"/>
              <a:gd name="connsiteX1690" fmla="*/ 1237109 w 2377881"/>
              <a:gd name="connsiteY1690" fmla="*/ 363577 h 509406"/>
              <a:gd name="connsiteX1691" fmla="*/ 1235204 w 2377881"/>
              <a:gd name="connsiteY1691" fmla="*/ 359291 h 509406"/>
              <a:gd name="connsiteX1692" fmla="*/ 1232823 w 2377881"/>
              <a:gd name="connsiteY1692" fmla="*/ 356719 h 509406"/>
              <a:gd name="connsiteX1693" fmla="*/ 1232537 w 2377881"/>
              <a:gd name="connsiteY1693" fmla="*/ 356434 h 509406"/>
              <a:gd name="connsiteX1694" fmla="*/ 1235109 w 2377881"/>
              <a:gd name="connsiteY1694" fmla="*/ 355386 h 509406"/>
              <a:gd name="connsiteX1695" fmla="*/ 1239776 w 2377881"/>
              <a:gd name="connsiteY1695" fmla="*/ 354433 h 509406"/>
              <a:gd name="connsiteX1696" fmla="*/ 1240919 w 2377881"/>
              <a:gd name="connsiteY1696" fmla="*/ 346337 h 509406"/>
              <a:gd name="connsiteX1697" fmla="*/ 1239109 w 2377881"/>
              <a:gd name="connsiteY1697" fmla="*/ 345194 h 509406"/>
              <a:gd name="connsiteX1698" fmla="*/ 1947988 w 2377881"/>
              <a:gd name="connsiteY1698" fmla="*/ 341213 h 509406"/>
              <a:gd name="connsiteX1699" fmla="*/ 1952437 w 2377881"/>
              <a:gd name="connsiteY1699" fmla="*/ 341860 h 509406"/>
              <a:gd name="connsiteX1700" fmla="*/ 1947960 w 2377881"/>
              <a:gd name="connsiteY1700" fmla="*/ 341384 h 509406"/>
              <a:gd name="connsiteX1701" fmla="*/ 364429 w 2377881"/>
              <a:gd name="connsiteY1701" fmla="*/ 340527 h 509406"/>
              <a:gd name="connsiteX1702" fmla="*/ 361190 w 2377881"/>
              <a:gd name="connsiteY1702" fmla="*/ 341289 h 509406"/>
              <a:gd name="connsiteX1703" fmla="*/ 360524 w 2377881"/>
              <a:gd name="connsiteY1703" fmla="*/ 341956 h 509406"/>
              <a:gd name="connsiteX1704" fmla="*/ 358142 w 2377881"/>
              <a:gd name="connsiteY1704" fmla="*/ 348337 h 509406"/>
              <a:gd name="connsiteX1705" fmla="*/ 352332 w 2377881"/>
              <a:gd name="connsiteY1705" fmla="*/ 347385 h 509406"/>
              <a:gd name="connsiteX1706" fmla="*/ 349951 w 2377881"/>
              <a:gd name="connsiteY1706" fmla="*/ 347004 h 509406"/>
              <a:gd name="connsiteX1707" fmla="*/ 349570 w 2377881"/>
              <a:gd name="connsiteY1707" fmla="*/ 348718 h 509406"/>
              <a:gd name="connsiteX1708" fmla="*/ 358904 w 2377881"/>
              <a:gd name="connsiteY1708" fmla="*/ 352433 h 509406"/>
              <a:gd name="connsiteX1709" fmla="*/ 363191 w 2377881"/>
              <a:gd name="connsiteY1709" fmla="*/ 347861 h 509406"/>
              <a:gd name="connsiteX1710" fmla="*/ 364905 w 2377881"/>
              <a:gd name="connsiteY1710" fmla="*/ 340527 h 509406"/>
              <a:gd name="connsiteX1711" fmla="*/ 1100330 w 2377881"/>
              <a:gd name="connsiteY1711" fmla="*/ 339574 h 509406"/>
              <a:gd name="connsiteX1712" fmla="*/ 1100330 w 2377881"/>
              <a:gd name="connsiteY1712" fmla="*/ 339578 h 509406"/>
              <a:gd name="connsiteX1713" fmla="*/ 1089567 w 2377881"/>
              <a:gd name="connsiteY1713" fmla="*/ 340051 h 509406"/>
              <a:gd name="connsiteX1714" fmla="*/ 1084995 w 2377881"/>
              <a:gd name="connsiteY1714" fmla="*/ 342241 h 509406"/>
              <a:gd name="connsiteX1715" fmla="*/ 1096616 w 2377881"/>
              <a:gd name="connsiteY1715" fmla="*/ 346623 h 509406"/>
              <a:gd name="connsiteX1716" fmla="*/ 1097663 w 2377881"/>
              <a:gd name="connsiteY1716" fmla="*/ 346813 h 509406"/>
              <a:gd name="connsiteX1717" fmla="*/ 1100330 w 2377881"/>
              <a:gd name="connsiteY1717" fmla="*/ 342527 h 509406"/>
              <a:gd name="connsiteX1718" fmla="*/ 1100330 w 2377881"/>
              <a:gd name="connsiteY1718" fmla="*/ 340813 h 509406"/>
              <a:gd name="connsiteX1719" fmla="*/ 1100330 w 2377881"/>
              <a:gd name="connsiteY1719" fmla="*/ 339578 h 509406"/>
              <a:gd name="connsiteX1720" fmla="*/ 1100426 w 2377881"/>
              <a:gd name="connsiteY1720" fmla="*/ 339574 h 509406"/>
              <a:gd name="connsiteX1721" fmla="*/ 1401225 w 2377881"/>
              <a:gd name="connsiteY1721" fmla="*/ 339384 h 509406"/>
              <a:gd name="connsiteX1722" fmla="*/ 1413322 w 2377881"/>
              <a:gd name="connsiteY1722" fmla="*/ 348242 h 509406"/>
              <a:gd name="connsiteX1723" fmla="*/ 1418370 w 2377881"/>
              <a:gd name="connsiteY1723" fmla="*/ 346147 h 509406"/>
              <a:gd name="connsiteX1724" fmla="*/ 1423704 w 2377881"/>
              <a:gd name="connsiteY1724" fmla="*/ 344051 h 509406"/>
              <a:gd name="connsiteX1725" fmla="*/ 1428752 w 2377881"/>
              <a:gd name="connsiteY1725" fmla="*/ 346432 h 509406"/>
              <a:gd name="connsiteX1726" fmla="*/ 1423990 w 2377881"/>
              <a:gd name="connsiteY1726" fmla="*/ 340908 h 509406"/>
              <a:gd name="connsiteX1727" fmla="*/ 1415417 w 2377881"/>
              <a:gd name="connsiteY1727" fmla="*/ 340527 h 509406"/>
              <a:gd name="connsiteX1728" fmla="*/ 1413322 w 2377881"/>
              <a:gd name="connsiteY1728" fmla="*/ 340432 h 509406"/>
              <a:gd name="connsiteX1729" fmla="*/ 1407226 w 2377881"/>
              <a:gd name="connsiteY1729" fmla="*/ 341289 h 509406"/>
              <a:gd name="connsiteX1730" fmla="*/ 1074994 w 2377881"/>
              <a:gd name="connsiteY1730" fmla="*/ 338812 h 509406"/>
              <a:gd name="connsiteX1731" fmla="*/ 1073089 w 2377881"/>
              <a:gd name="connsiteY1731" fmla="*/ 344146 h 509406"/>
              <a:gd name="connsiteX1732" fmla="*/ 1074899 w 2377881"/>
              <a:gd name="connsiteY1732" fmla="*/ 345480 h 509406"/>
              <a:gd name="connsiteX1733" fmla="*/ 1076518 w 2377881"/>
              <a:gd name="connsiteY1733" fmla="*/ 346623 h 509406"/>
              <a:gd name="connsiteX1734" fmla="*/ 1082042 w 2377881"/>
              <a:gd name="connsiteY1734" fmla="*/ 343765 h 509406"/>
              <a:gd name="connsiteX1735" fmla="*/ 1074994 w 2377881"/>
              <a:gd name="connsiteY1735" fmla="*/ 338812 h 509406"/>
              <a:gd name="connsiteX1736" fmla="*/ 1502952 w 2377881"/>
              <a:gd name="connsiteY1736" fmla="*/ 338717 h 509406"/>
              <a:gd name="connsiteX1737" fmla="*/ 1505143 w 2377881"/>
              <a:gd name="connsiteY1737" fmla="*/ 346051 h 509406"/>
              <a:gd name="connsiteX1738" fmla="*/ 1508667 w 2377881"/>
              <a:gd name="connsiteY1738" fmla="*/ 348147 h 509406"/>
              <a:gd name="connsiteX1739" fmla="*/ 1517620 w 2377881"/>
              <a:gd name="connsiteY1739" fmla="*/ 347671 h 509406"/>
              <a:gd name="connsiteX1740" fmla="*/ 1512763 w 2377881"/>
              <a:gd name="connsiteY1740" fmla="*/ 343670 h 509406"/>
              <a:gd name="connsiteX1741" fmla="*/ 1511620 w 2377881"/>
              <a:gd name="connsiteY1741" fmla="*/ 342622 h 509406"/>
              <a:gd name="connsiteX1742" fmla="*/ 1508572 w 2377881"/>
              <a:gd name="connsiteY1742" fmla="*/ 340813 h 509406"/>
              <a:gd name="connsiteX1743" fmla="*/ 1502952 w 2377881"/>
              <a:gd name="connsiteY1743" fmla="*/ 338717 h 509406"/>
              <a:gd name="connsiteX1744" fmla="*/ 938786 w 2377881"/>
              <a:gd name="connsiteY1744" fmla="*/ 338622 h 509406"/>
              <a:gd name="connsiteX1745" fmla="*/ 937929 w 2377881"/>
              <a:gd name="connsiteY1745" fmla="*/ 339384 h 509406"/>
              <a:gd name="connsiteX1746" fmla="*/ 937167 w 2377881"/>
              <a:gd name="connsiteY1746" fmla="*/ 339955 h 509406"/>
              <a:gd name="connsiteX1747" fmla="*/ 929166 w 2377881"/>
              <a:gd name="connsiteY1747" fmla="*/ 339574 h 509406"/>
              <a:gd name="connsiteX1748" fmla="*/ 917926 w 2377881"/>
              <a:gd name="connsiteY1748" fmla="*/ 341194 h 509406"/>
              <a:gd name="connsiteX1749" fmla="*/ 912211 w 2377881"/>
              <a:gd name="connsiteY1749" fmla="*/ 340908 h 509406"/>
              <a:gd name="connsiteX1750" fmla="*/ 911354 w 2377881"/>
              <a:gd name="connsiteY1750" fmla="*/ 344051 h 509406"/>
              <a:gd name="connsiteX1751" fmla="*/ 912497 w 2377881"/>
              <a:gd name="connsiteY1751" fmla="*/ 344337 h 509406"/>
              <a:gd name="connsiteX1752" fmla="*/ 914021 w 2377881"/>
              <a:gd name="connsiteY1752" fmla="*/ 344813 h 509406"/>
              <a:gd name="connsiteX1753" fmla="*/ 924308 w 2377881"/>
              <a:gd name="connsiteY1753" fmla="*/ 343765 h 509406"/>
              <a:gd name="connsiteX1754" fmla="*/ 927642 w 2377881"/>
              <a:gd name="connsiteY1754" fmla="*/ 343384 h 509406"/>
              <a:gd name="connsiteX1755" fmla="*/ 931738 w 2377881"/>
              <a:gd name="connsiteY1755" fmla="*/ 343099 h 509406"/>
              <a:gd name="connsiteX1756" fmla="*/ 940310 w 2377881"/>
              <a:gd name="connsiteY1756" fmla="*/ 339860 h 509406"/>
              <a:gd name="connsiteX1757" fmla="*/ 938786 w 2377881"/>
              <a:gd name="connsiteY1757" fmla="*/ 338622 h 509406"/>
              <a:gd name="connsiteX1758" fmla="*/ 904306 w 2377881"/>
              <a:gd name="connsiteY1758" fmla="*/ 338431 h 509406"/>
              <a:gd name="connsiteX1759" fmla="*/ 902496 w 2377881"/>
              <a:gd name="connsiteY1759" fmla="*/ 339670 h 509406"/>
              <a:gd name="connsiteX1760" fmla="*/ 902020 w 2377881"/>
              <a:gd name="connsiteY1760" fmla="*/ 344908 h 509406"/>
              <a:gd name="connsiteX1761" fmla="*/ 900686 w 2377881"/>
              <a:gd name="connsiteY1761" fmla="*/ 346813 h 509406"/>
              <a:gd name="connsiteX1762" fmla="*/ 899448 w 2377881"/>
              <a:gd name="connsiteY1762" fmla="*/ 348718 h 509406"/>
              <a:gd name="connsiteX1763" fmla="*/ 896758 w 2377881"/>
              <a:gd name="connsiteY1763" fmla="*/ 351226 h 509406"/>
              <a:gd name="connsiteX1764" fmla="*/ 896329 w 2377881"/>
              <a:gd name="connsiteY1764" fmla="*/ 351207 h 509406"/>
              <a:gd name="connsiteX1765" fmla="*/ 895542 w 2377881"/>
              <a:gd name="connsiteY1765" fmla="*/ 350840 h 509406"/>
              <a:gd name="connsiteX1766" fmla="*/ 896043 w 2377881"/>
              <a:gd name="connsiteY1766" fmla="*/ 346039 h 509406"/>
              <a:gd name="connsiteX1767" fmla="*/ 892304 w 2377881"/>
              <a:gd name="connsiteY1767" fmla="*/ 340622 h 509406"/>
              <a:gd name="connsiteX1768" fmla="*/ 888875 w 2377881"/>
              <a:gd name="connsiteY1768" fmla="*/ 340527 h 509406"/>
              <a:gd name="connsiteX1769" fmla="*/ 877159 w 2377881"/>
              <a:gd name="connsiteY1769" fmla="*/ 342337 h 509406"/>
              <a:gd name="connsiteX1770" fmla="*/ 868682 w 2377881"/>
              <a:gd name="connsiteY1770" fmla="*/ 341575 h 509406"/>
              <a:gd name="connsiteX1771" fmla="*/ 867730 w 2377881"/>
              <a:gd name="connsiteY1771" fmla="*/ 341479 h 509406"/>
              <a:gd name="connsiteX1772" fmla="*/ 863062 w 2377881"/>
              <a:gd name="connsiteY1772" fmla="*/ 341765 h 509406"/>
              <a:gd name="connsiteX1773" fmla="*/ 859348 w 2377881"/>
              <a:gd name="connsiteY1773" fmla="*/ 346337 h 509406"/>
              <a:gd name="connsiteX1774" fmla="*/ 857824 w 2377881"/>
              <a:gd name="connsiteY1774" fmla="*/ 351862 h 509406"/>
              <a:gd name="connsiteX1775" fmla="*/ 850585 w 2377881"/>
              <a:gd name="connsiteY1775" fmla="*/ 351385 h 509406"/>
              <a:gd name="connsiteX1776" fmla="*/ 847251 w 2377881"/>
              <a:gd name="connsiteY1776" fmla="*/ 350814 h 509406"/>
              <a:gd name="connsiteX1777" fmla="*/ 845346 w 2377881"/>
              <a:gd name="connsiteY1777" fmla="*/ 348814 h 509406"/>
              <a:gd name="connsiteX1778" fmla="*/ 847251 w 2377881"/>
              <a:gd name="connsiteY1778" fmla="*/ 346813 h 509406"/>
              <a:gd name="connsiteX1779" fmla="*/ 849061 w 2377881"/>
              <a:gd name="connsiteY1779" fmla="*/ 346337 h 509406"/>
              <a:gd name="connsiteX1780" fmla="*/ 846965 w 2377881"/>
              <a:gd name="connsiteY1780" fmla="*/ 340813 h 509406"/>
              <a:gd name="connsiteX1781" fmla="*/ 843441 w 2377881"/>
              <a:gd name="connsiteY1781" fmla="*/ 343289 h 509406"/>
              <a:gd name="connsiteX1782" fmla="*/ 840202 w 2377881"/>
              <a:gd name="connsiteY1782" fmla="*/ 350433 h 509406"/>
              <a:gd name="connsiteX1783" fmla="*/ 845060 w 2377881"/>
              <a:gd name="connsiteY1783" fmla="*/ 353767 h 509406"/>
              <a:gd name="connsiteX1784" fmla="*/ 854014 w 2377881"/>
              <a:gd name="connsiteY1784" fmla="*/ 355481 h 509406"/>
              <a:gd name="connsiteX1785" fmla="*/ 854109 w 2377881"/>
              <a:gd name="connsiteY1785" fmla="*/ 355386 h 509406"/>
              <a:gd name="connsiteX1786" fmla="*/ 859157 w 2377881"/>
              <a:gd name="connsiteY1786" fmla="*/ 357386 h 509406"/>
              <a:gd name="connsiteX1787" fmla="*/ 863348 w 2377881"/>
              <a:gd name="connsiteY1787" fmla="*/ 353386 h 509406"/>
              <a:gd name="connsiteX1788" fmla="*/ 867730 w 2377881"/>
              <a:gd name="connsiteY1788" fmla="*/ 349766 h 509406"/>
              <a:gd name="connsiteX1789" fmla="*/ 877921 w 2377881"/>
              <a:gd name="connsiteY1789" fmla="*/ 351290 h 509406"/>
              <a:gd name="connsiteX1790" fmla="*/ 879636 w 2377881"/>
              <a:gd name="connsiteY1790" fmla="*/ 351100 h 509406"/>
              <a:gd name="connsiteX1791" fmla="*/ 885827 w 2377881"/>
              <a:gd name="connsiteY1791" fmla="*/ 352433 h 509406"/>
              <a:gd name="connsiteX1792" fmla="*/ 882779 w 2377881"/>
              <a:gd name="connsiteY1792" fmla="*/ 346718 h 509406"/>
              <a:gd name="connsiteX1793" fmla="*/ 882398 w 2377881"/>
              <a:gd name="connsiteY1793" fmla="*/ 346242 h 509406"/>
              <a:gd name="connsiteX1794" fmla="*/ 887923 w 2377881"/>
              <a:gd name="connsiteY1794" fmla="*/ 347290 h 509406"/>
              <a:gd name="connsiteX1795" fmla="*/ 895542 w 2377881"/>
              <a:gd name="connsiteY1795" fmla="*/ 350840 h 509406"/>
              <a:gd name="connsiteX1796" fmla="*/ 895366 w 2377881"/>
              <a:gd name="connsiteY1796" fmla="*/ 352523 h 509406"/>
              <a:gd name="connsiteX1797" fmla="*/ 895257 w 2377881"/>
              <a:gd name="connsiteY1797" fmla="*/ 352624 h 509406"/>
              <a:gd name="connsiteX1798" fmla="*/ 894400 w 2377881"/>
              <a:gd name="connsiteY1798" fmla="*/ 351957 h 509406"/>
              <a:gd name="connsiteX1799" fmla="*/ 889256 w 2377881"/>
              <a:gd name="connsiteY1799" fmla="*/ 351957 h 509406"/>
              <a:gd name="connsiteX1800" fmla="*/ 892400 w 2377881"/>
              <a:gd name="connsiteY1800" fmla="*/ 355100 h 509406"/>
              <a:gd name="connsiteX1801" fmla="*/ 895067 w 2377881"/>
              <a:gd name="connsiteY1801" fmla="*/ 355386 h 509406"/>
              <a:gd name="connsiteX1802" fmla="*/ 895366 w 2377881"/>
              <a:gd name="connsiteY1802" fmla="*/ 352523 h 509406"/>
              <a:gd name="connsiteX1803" fmla="*/ 896758 w 2377881"/>
              <a:gd name="connsiteY1803" fmla="*/ 351226 h 509406"/>
              <a:gd name="connsiteX1804" fmla="*/ 902591 w 2377881"/>
              <a:gd name="connsiteY1804" fmla="*/ 351481 h 509406"/>
              <a:gd name="connsiteX1805" fmla="*/ 903163 w 2377881"/>
              <a:gd name="connsiteY1805" fmla="*/ 348909 h 509406"/>
              <a:gd name="connsiteX1806" fmla="*/ 907163 w 2377881"/>
              <a:gd name="connsiteY1806" fmla="*/ 339670 h 509406"/>
              <a:gd name="connsiteX1807" fmla="*/ 904306 w 2377881"/>
              <a:gd name="connsiteY1807" fmla="*/ 338431 h 509406"/>
              <a:gd name="connsiteX1808" fmla="*/ 292325 w 2377881"/>
              <a:gd name="connsiteY1808" fmla="*/ 338431 h 509406"/>
              <a:gd name="connsiteX1809" fmla="*/ 288324 w 2377881"/>
              <a:gd name="connsiteY1809" fmla="*/ 341003 h 509406"/>
              <a:gd name="connsiteX1810" fmla="*/ 284514 w 2377881"/>
              <a:gd name="connsiteY1810" fmla="*/ 342432 h 509406"/>
              <a:gd name="connsiteX1811" fmla="*/ 278037 w 2377881"/>
              <a:gd name="connsiteY1811" fmla="*/ 341289 h 509406"/>
              <a:gd name="connsiteX1812" fmla="*/ 282514 w 2377881"/>
              <a:gd name="connsiteY1812" fmla="*/ 347480 h 509406"/>
              <a:gd name="connsiteX1813" fmla="*/ 285466 w 2377881"/>
              <a:gd name="connsiteY1813" fmla="*/ 346718 h 509406"/>
              <a:gd name="connsiteX1814" fmla="*/ 290896 w 2377881"/>
              <a:gd name="connsiteY1814" fmla="*/ 344718 h 509406"/>
              <a:gd name="connsiteX1815" fmla="*/ 293563 w 2377881"/>
              <a:gd name="connsiteY1815" fmla="*/ 341003 h 509406"/>
              <a:gd name="connsiteX1816" fmla="*/ 292325 w 2377881"/>
              <a:gd name="connsiteY1816" fmla="*/ 338431 h 509406"/>
              <a:gd name="connsiteX1817" fmla="*/ 1450565 w 2377881"/>
              <a:gd name="connsiteY1817" fmla="*/ 336622 h 509406"/>
              <a:gd name="connsiteX1818" fmla="*/ 1445516 w 2377881"/>
              <a:gd name="connsiteY1818" fmla="*/ 339193 h 509406"/>
              <a:gd name="connsiteX1819" fmla="*/ 1438849 w 2377881"/>
              <a:gd name="connsiteY1819" fmla="*/ 338241 h 509406"/>
              <a:gd name="connsiteX1820" fmla="*/ 1433705 w 2377881"/>
              <a:gd name="connsiteY1820" fmla="*/ 343289 h 509406"/>
              <a:gd name="connsiteX1821" fmla="*/ 1436563 w 2377881"/>
              <a:gd name="connsiteY1821" fmla="*/ 343956 h 509406"/>
              <a:gd name="connsiteX1822" fmla="*/ 1441992 w 2377881"/>
              <a:gd name="connsiteY1822" fmla="*/ 344623 h 509406"/>
              <a:gd name="connsiteX1823" fmla="*/ 1444659 w 2377881"/>
              <a:gd name="connsiteY1823" fmla="*/ 348718 h 509406"/>
              <a:gd name="connsiteX1824" fmla="*/ 1446659 w 2377881"/>
              <a:gd name="connsiteY1824" fmla="*/ 348718 h 509406"/>
              <a:gd name="connsiteX1825" fmla="*/ 1447231 w 2377881"/>
              <a:gd name="connsiteY1825" fmla="*/ 348718 h 509406"/>
              <a:gd name="connsiteX1826" fmla="*/ 1454279 w 2377881"/>
              <a:gd name="connsiteY1826" fmla="*/ 340336 h 509406"/>
              <a:gd name="connsiteX1827" fmla="*/ 1458184 w 2377881"/>
              <a:gd name="connsiteY1827" fmla="*/ 341003 h 509406"/>
              <a:gd name="connsiteX1828" fmla="*/ 1458756 w 2377881"/>
              <a:gd name="connsiteY1828" fmla="*/ 341384 h 509406"/>
              <a:gd name="connsiteX1829" fmla="*/ 1462947 w 2377881"/>
              <a:gd name="connsiteY1829" fmla="*/ 343861 h 509406"/>
              <a:gd name="connsiteX1830" fmla="*/ 1474758 w 2377881"/>
              <a:gd name="connsiteY1830" fmla="*/ 336812 h 509406"/>
              <a:gd name="connsiteX1831" fmla="*/ 1465138 w 2377881"/>
              <a:gd name="connsiteY1831" fmla="*/ 337955 h 509406"/>
              <a:gd name="connsiteX1832" fmla="*/ 1457042 w 2377881"/>
              <a:gd name="connsiteY1832" fmla="*/ 336812 h 509406"/>
              <a:gd name="connsiteX1833" fmla="*/ 1450565 w 2377881"/>
              <a:gd name="connsiteY1833" fmla="*/ 336622 h 509406"/>
              <a:gd name="connsiteX1834" fmla="*/ 1131668 w 2377881"/>
              <a:gd name="connsiteY1834" fmla="*/ 336145 h 509406"/>
              <a:gd name="connsiteX1835" fmla="*/ 1122809 w 2377881"/>
              <a:gd name="connsiteY1835" fmla="*/ 338431 h 509406"/>
              <a:gd name="connsiteX1836" fmla="*/ 1118047 w 2377881"/>
              <a:gd name="connsiteY1836" fmla="*/ 336431 h 509406"/>
              <a:gd name="connsiteX1837" fmla="*/ 1108045 w 2377881"/>
              <a:gd name="connsiteY1837" fmla="*/ 336241 h 509406"/>
              <a:gd name="connsiteX1838" fmla="*/ 1107379 w 2377881"/>
              <a:gd name="connsiteY1838" fmla="*/ 336241 h 509406"/>
              <a:gd name="connsiteX1839" fmla="*/ 1105855 w 2377881"/>
              <a:gd name="connsiteY1839" fmla="*/ 339670 h 509406"/>
              <a:gd name="connsiteX1840" fmla="*/ 1123667 w 2377881"/>
              <a:gd name="connsiteY1840" fmla="*/ 341384 h 509406"/>
              <a:gd name="connsiteX1841" fmla="*/ 1129572 w 2377881"/>
              <a:gd name="connsiteY1841" fmla="*/ 340813 h 509406"/>
              <a:gd name="connsiteX1842" fmla="*/ 1131668 w 2377881"/>
              <a:gd name="connsiteY1842" fmla="*/ 336145 h 509406"/>
              <a:gd name="connsiteX1843" fmla="*/ 1149289 w 2377881"/>
              <a:gd name="connsiteY1843" fmla="*/ 335860 h 509406"/>
              <a:gd name="connsiteX1844" fmla="*/ 1145669 w 2377881"/>
              <a:gd name="connsiteY1844" fmla="*/ 336336 h 509406"/>
              <a:gd name="connsiteX1845" fmla="*/ 1142526 w 2377881"/>
              <a:gd name="connsiteY1845" fmla="*/ 336717 h 509406"/>
              <a:gd name="connsiteX1846" fmla="*/ 1144050 w 2377881"/>
              <a:gd name="connsiteY1846" fmla="*/ 343956 h 509406"/>
              <a:gd name="connsiteX1847" fmla="*/ 1152146 w 2377881"/>
              <a:gd name="connsiteY1847" fmla="*/ 344051 h 509406"/>
              <a:gd name="connsiteX1848" fmla="*/ 1149289 w 2377881"/>
              <a:gd name="connsiteY1848" fmla="*/ 335860 h 509406"/>
              <a:gd name="connsiteX1849" fmla="*/ 963837 w 2377881"/>
              <a:gd name="connsiteY1849" fmla="*/ 334145 h 509406"/>
              <a:gd name="connsiteX1850" fmla="*/ 961456 w 2377881"/>
              <a:gd name="connsiteY1850" fmla="*/ 336526 h 509406"/>
              <a:gd name="connsiteX1851" fmla="*/ 970409 w 2377881"/>
              <a:gd name="connsiteY1851" fmla="*/ 344337 h 509406"/>
              <a:gd name="connsiteX1852" fmla="*/ 963646 w 2377881"/>
              <a:gd name="connsiteY1852" fmla="*/ 344527 h 509406"/>
              <a:gd name="connsiteX1853" fmla="*/ 961646 w 2377881"/>
              <a:gd name="connsiteY1853" fmla="*/ 347575 h 509406"/>
              <a:gd name="connsiteX1854" fmla="*/ 960217 w 2377881"/>
              <a:gd name="connsiteY1854" fmla="*/ 349671 h 509406"/>
              <a:gd name="connsiteX1855" fmla="*/ 970695 w 2377881"/>
              <a:gd name="connsiteY1855" fmla="*/ 352433 h 509406"/>
              <a:gd name="connsiteX1856" fmla="*/ 972409 w 2377881"/>
              <a:gd name="connsiteY1856" fmla="*/ 352528 h 509406"/>
              <a:gd name="connsiteX1857" fmla="*/ 973838 w 2377881"/>
              <a:gd name="connsiteY1857" fmla="*/ 352624 h 509406"/>
              <a:gd name="connsiteX1858" fmla="*/ 975934 w 2377881"/>
              <a:gd name="connsiteY1858" fmla="*/ 351004 h 509406"/>
              <a:gd name="connsiteX1859" fmla="*/ 980792 w 2377881"/>
              <a:gd name="connsiteY1859" fmla="*/ 344146 h 509406"/>
              <a:gd name="connsiteX1860" fmla="*/ 974600 w 2377881"/>
              <a:gd name="connsiteY1860" fmla="*/ 339574 h 509406"/>
              <a:gd name="connsiteX1861" fmla="*/ 973648 w 2377881"/>
              <a:gd name="connsiteY1861" fmla="*/ 338908 h 509406"/>
              <a:gd name="connsiteX1862" fmla="*/ 968981 w 2377881"/>
              <a:gd name="connsiteY1862" fmla="*/ 334145 h 509406"/>
              <a:gd name="connsiteX1863" fmla="*/ 966218 w 2377881"/>
              <a:gd name="connsiteY1863" fmla="*/ 334145 h 509406"/>
              <a:gd name="connsiteX1864" fmla="*/ 1589820 w 2377881"/>
              <a:gd name="connsiteY1864" fmla="*/ 334050 h 509406"/>
              <a:gd name="connsiteX1865" fmla="*/ 1573532 w 2377881"/>
              <a:gd name="connsiteY1865" fmla="*/ 335002 h 509406"/>
              <a:gd name="connsiteX1866" fmla="*/ 1574009 w 2377881"/>
              <a:gd name="connsiteY1866" fmla="*/ 340432 h 509406"/>
              <a:gd name="connsiteX1867" fmla="*/ 1579914 w 2377881"/>
              <a:gd name="connsiteY1867" fmla="*/ 341098 h 509406"/>
              <a:gd name="connsiteX1868" fmla="*/ 1582200 w 2377881"/>
              <a:gd name="connsiteY1868" fmla="*/ 339670 h 509406"/>
              <a:gd name="connsiteX1869" fmla="*/ 1584200 w 2377881"/>
              <a:gd name="connsiteY1869" fmla="*/ 338336 h 509406"/>
              <a:gd name="connsiteX1870" fmla="*/ 1590582 w 2377881"/>
              <a:gd name="connsiteY1870" fmla="*/ 339289 h 509406"/>
              <a:gd name="connsiteX1871" fmla="*/ 1596107 w 2377881"/>
              <a:gd name="connsiteY1871" fmla="*/ 337860 h 509406"/>
              <a:gd name="connsiteX1872" fmla="*/ 1589820 w 2377881"/>
              <a:gd name="connsiteY1872" fmla="*/ 334050 h 509406"/>
              <a:gd name="connsiteX1873" fmla="*/ 950597 w 2377881"/>
              <a:gd name="connsiteY1873" fmla="*/ 333097 h 509406"/>
              <a:gd name="connsiteX1874" fmla="*/ 950692 w 2377881"/>
              <a:gd name="connsiteY1874" fmla="*/ 340592 h 509406"/>
              <a:gd name="connsiteX1875" fmla="*/ 945644 w 2377881"/>
              <a:gd name="connsiteY1875" fmla="*/ 336526 h 509406"/>
              <a:gd name="connsiteX1876" fmla="*/ 946144 w 2377881"/>
              <a:gd name="connsiteY1876" fmla="*/ 339324 h 509406"/>
              <a:gd name="connsiteX1877" fmla="*/ 947810 w 2377881"/>
              <a:gd name="connsiteY1877" fmla="*/ 342000 h 509406"/>
              <a:gd name="connsiteX1878" fmla="*/ 947073 w 2377881"/>
              <a:gd name="connsiteY1878" fmla="*/ 342337 h 509406"/>
              <a:gd name="connsiteX1879" fmla="*/ 944501 w 2377881"/>
              <a:gd name="connsiteY1879" fmla="*/ 342908 h 509406"/>
              <a:gd name="connsiteX1880" fmla="*/ 942215 w 2377881"/>
              <a:gd name="connsiteY1880" fmla="*/ 343384 h 509406"/>
              <a:gd name="connsiteX1881" fmla="*/ 935834 w 2377881"/>
              <a:gd name="connsiteY1881" fmla="*/ 343289 h 509406"/>
              <a:gd name="connsiteX1882" fmla="*/ 932976 w 2377881"/>
              <a:gd name="connsiteY1882" fmla="*/ 345861 h 509406"/>
              <a:gd name="connsiteX1883" fmla="*/ 922784 w 2377881"/>
              <a:gd name="connsiteY1883" fmla="*/ 348718 h 509406"/>
              <a:gd name="connsiteX1884" fmla="*/ 917165 w 2377881"/>
              <a:gd name="connsiteY1884" fmla="*/ 351671 h 509406"/>
              <a:gd name="connsiteX1885" fmla="*/ 914974 w 2377881"/>
              <a:gd name="connsiteY1885" fmla="*/ 353957 h 509406"/>
              <a:gd name="connsiteX1886" fmla="*/ 913640 w 2377881"/>
              <a:gd name="connsiteY1886" fmla="*/ 355576 h 509406"/>
              <a:gd name="connsiteX1887" fmla="*/ 911259 w 2377881"/>
              <a:gd name="connsiteY1887" fmla="*/ 366816 h 509406"/>
              <a:gd name="connsiteX1888" fmla="*/ 913545 w 2377881"/>
              <a:gd name="connsiteY1888" fmla="*/ 367483 h 509406"/>
              <a:gd name="connsiteX1889" fmla="*/ 915259 w 2377881"/>
              <a:gd name="connsiteY1889" fmla="*/ 367959 h 509406"/>
              <a:gd name="connsiteX1890" fmla="*/ 920593 w 2377881"/>
              <a:gd name="connsiteY1890" fmla="*/ 363673 h 509406"/>
              <a:gd name="connsiteX1891" fmla="*/ 917355 w 2377881"/>
              <a:gd name="connsiteY1891" fmla="*/ 363482 h 509406"/>
              <a:gd name="connsiteX1892" fmla="*/ 915545 w 2377881"/>
              <a:gd name="connsiteY1892" fmla="*/ 359958 h 509406"/>
              <a:gd name="connsiteX1893" fmla="*/ 918117 w 2377881"/>
              <a:gd name="connsiteY1893" fmla="*/ 357862 h 509406"/>
              <a:gd name="connsiteX1894" fmla="*/ 927166 w 2377881"/>
              <a:gd name="connsiteY1894" fmla="*/ 353386 h 509406"/>
              <a:gd name="connsiteX1895" fmla="*/ 934881 w 2377881"/>
              <a:gd name="connsiteY1895" fmla="*/ 356434 h 509406"/>
              <a:gd name="connsiteX1896" fmla="*/ 932024 w 2377881"/>
              <a:gd name="connsiteY1896" fmla="*/ 361672 h 509406"/>
              <a:gd name="connsiteX1897" fmla="*/ 927833 w 2377881"/>
              <a:gd name="connsiteY1897" fmla="*/ 365101 h 509406"/>
              <a:gd name="connsiteX1898" fmla="*/ 934881 w 2377881"/>
              <a:gd name="connsiteY1898" fmla="*/ 368149 h 509406"/>
              <a:gd name="connsiteX1899" fmla="*/ 941549 w 2377881"/>
              <a:gd name="connsiteY1899" fmla="*/ 349480 h 509406"/>
              <a:gd name="connsiteX1900" fmla="*/ 944216 w 2377881"/>
              <a:gd name="connsiteY1900" fmla="*/ 351100 h 509406"/>
              <a:gd name="connsiteX1901" fmla="*/ 950692 w 2377881"/>
              <a:gd name="connsiteY1901" fmla="*/ 349861 h 509406"/>
              <a:gd name="connsiteX1902" fmla="*/ 951931 w 2377881"/>
              <a:gd name="connsiteY1902" fmla="*/ 348623 h 509406"/>
              <a:gd name="connsiteX1903" fmla="*/ 947810 w 2377881"/>
              <a:gd name="connsiteY1903" fmla="*/ 342000 h 509406"/>
              <a:gd name="connsiteX1904" fmla="*/ 950693 w 2377881"/>
              <a:gd name="connsiteY1904" fmla="*/ 340681 h 509406"/>
              <a:gd name="connsiteX1905" fmla="*/ 950692 w 2377881"/>
              <a:gd name="connsiteY1905" fmla="*/ 340592 h 509406"/>
              <a:gd name="connsiteX1906" fmla="*/ 952502 w 2377881"/>
              <a:gd name="connsiteY1906" fmla="*/ 342051 h 509406"/>
              <a:gd name="connsiteX1907" fmla="*/ 957550 w 2377881"/>
              <a:gd name="connsiteY1907" fmla="*/ 338050 h 509406"/>
              <a:gd name="connsiteX1908" fmla="*/ 953741 w 2377881"/>
              <a:gd name="connsiteY1908" fmla="*/ 335288 h 509406"/>
              <a:gd name="connsiteX1909" fmla="*/ 1665377 w 2377881"/>
              <a:gd name="connsiteY1909" fmla="*/ 332216 h 509406"/>
              <a:gd name="connsiteX1910" fmla="*/ 1664305 w 2377881"/>
              <a:gd name="connsiteY1910" fmla="*/ 335383 h 509406"/>
              <a:gd name="connsiteX1911" fmla="*/ 1670878 w 2377881"/>
              <a:gd name="connsiteY1911" fmla="*/ 335288 h 509406"/>
              <a:gd name="connsiteX1912" fmla="*/ 1673450 w 2377881"/>
              <a:gd name="connsiteY1912" fmla="*/ 337955 h 509406"/>
              <a:gd name="connsiteX1913" fmla="*/ 1675164 w 2377881"/>
              <a:gd name="connsiteY1913" fmla="*/ 337288 h 509406"/>
              <a:gd name="connsiteX1914" fmla="*/ 1675164 w 2377881"/>
              <a:gd name="connsiteY1914" fmla="*/ 335288 h 509406"/>
              <a:gd name="connsiteX1915" fmla="*/ 1671164 w 2377881"/>
              <a:gd name="connsiteY1915" fmla="*/ 332907 h 509406"/>
              <a:gd name="connsiteX1916" fmla="*/ 1665377 w 2377881"/>
              <a:gd name="connsiteY1916" fmla="*/ 332216 h 509406"/>
              <a:gd name="connsiteX1917" fmla="*/ 1379603 w 2377881"/>
              <a:gd name="connsiteY1917" fmla="*/ 331859 h 509406"/>
              <a:gd name="connsiteX1918" fmla="*/ 1379032 w 2377881"/>
              <a:gd name="connsiteY1918" fmla="*/ 332050 h 509406"/>
              <a:gd name="connsiteX1919" fmla="*/ 1377603 w 2377881"/>
              <a:gd name="connsiteY1919" fmla="*/ 338336 h 509406"/>
              <a:gd name="connsiteX1920" fmla="*/ 1378556 w 2377881"/>
              <a:gd name="connsiteY1920" fmla="*/ 339193 h 509406"/>
              <a:gd name="connsiteX1921" fmla="*/ 1382746 w 2377881"/>
              <a:gd name="connsiteY1921" fmla="*/ 345766 h 509406"/>
              <a:gd name="connsiteX1922" fmla="*/ 1385509 w 2377881"/>
              <a:gd name="connsiteY1922" fmla="*/ 344146 h 509406"/>
              <a:gd name="connsiteX1923" fmla="*/ 1384080 w 2377881"/>
              <a:gd name="connsiteY1923" fmla="*/ 339289 h 509406"/>
              <a:gd name="connsiteX1924" fmla="*/ 1382175 w 2377881"/>
              <a:gd name="connsiteY1924" fmla="*/ 338050 h 509406"/>
              <a:gd name="connsiteX1925" fmla="*/ 1379508 w 2377881"/>
              <a:gd name="connsiteY1925" fmla="*/ 334621 h 509406"/>
              <a:gd name="connsiteX1926" fmla="*/ 1379603 w 2377881"/>
              <a:gd name="connsiteY1926" fmla="*/ 331859 h 509406"/>
              <a:gd name="connsiteX1927" fmla="*/ 603601 w 2377881"/>
              <a:gd name="connsiteY1927" fmla="*/ 330145 h 509406"/>
              <a:gd name="connsiteX1928" fmla="*/ 600173 w 2377881"/>
              <a:gd name="connsiteY1928" fmla="*/ 333002 h 509406"/>
              <a:gd name="connsiteX1929" fmla="*/ 600363 w 2377881"/>
              <a:gd name="connsiteY1929" fmla="*/ 333193 h 509406"/>
              <a:gd name="connsiteX1930" fmla="*/ 597029 w 2377881"/>
              <a:gd name="connsiteY1930" fmla="*/ 332240 h 509406"/>
              <a:gd name="connsiteX1931" fmla="*/ 589504 w 2377881"/>
              <a:gd name="connsiteY1931" fmla="*/ 332431 h 509406"/>
              <a:gd name="connsiteX1932" fmla="*/ 591505 w 2377881"/>
              <a:gd name="connsiteY1932" fmla="*/ 336145 h 509406"/>
              <a:gd name="connsiteX1933" fmla="*/ 592076 w 2377881"/>
              <a:gd name="connsiteY1933" fmla="*/ 341670 h 509406"/>
              <a:gd name="connsiteX1934" fmla="*/ 595315 w 2377881"/>
              <a:gd name="connsiteY1934" fmla="*/ 344432 h 509406"/>
              <a:gd name="connsiteX1935" fmla="*/ 590743 w 2377881"/>
              <a:gd name="connsiteY1935" fmla="*/ 347194 h 509406"/>
              <a:gd name="connsiteX1936" fmla="*/ 597791 w 2377881"/>
              <a:gd name="connsiteY1936" fmla="*/ 345861 h 509406"/>
              <a:gd name="connsiteX1937" fmla="*/ 598363 w 2377881"/>
              <a:gd name="connsiteY1937" fmla="*/ 336431 h 509406"/>
              <a:gd name="connsiteX1938" fmla="*/ 599982 w 2377881"/>
              <a:gd name="connsiteY1938" fmla="*/ 338431 h 509406"/>
              <a:gd name="connsiteX1939" fmla="*/ 603792 w 2377881"/>
              <a:gd name="connsiteY1939" fmla="*/ 342337 h 509406"/>
              <a:gd name="connsiteX1940" fmla="*/ 604840 w 2377881"/>
              <a:gd name="connsiteY1940" fmla="*/ 342051 h 509406"/>
              <a:gd name="connsiteX1941" fmla="*/ 606364 w 2377881"/>
              <a:gd name="connsiteY1941" fmla="*/ 341575 h 509406"/>
              <a:gd name="connsiteX1942" fmla="*/ 602363 w 2377881"/>
              <a:gd name="connsiteY1942" fmla="*/ 337003 h 509406"/>
              <a:gd name="connsiteX1943" fmla="*/ 603411 w 2377881"/>
              <a:gd name="connsiteY1943" fmla="*/ 334812 h 509406"/>
              <a:gd name="connsiteX1944" fmla="*/ 605030 w 2377881"/>
              <a:gd name="connsiteY1944" fmla="*/ 333383 h 509406"/>
              <a:gd name="connsiteX1945" fmla="*/ 603601 w 2377881"/>
              <a:gd name="connsiteY1945" fmla="*/ 330145 h 509406"/>
              <a:gd name="connsiteX1946" fmla="*/ 154022 w 2377881"/>
              <a:gd name="connsiteY1946" fmla="*/ 330145 h 509406"/>
              <a:gd name="connsiteX1947" fmla="*/ 161928 w 2377881"/>
              <a:gd name="connsiteY1947" fmla="*/ 330335 h 509406"/>
              <a:gd name="connsiteX1948" fmla="*/ 179549 w 2377881"/>
              <a:gd name="connsiteY1948" fmla="*/ 334621 h 509406"/>
              <a:gd name="connsiteX1949" fmla="*/ 183359 w 2377881"/>
              <a:gd name="connsiteY1949" fmla="*/ 333764 h 509406"/>
              <a:gd name="connsiteX1950" fmla="*/ 189169 w 2377881"/>
              <a:gd name="connsiteY1950" fmla="*/ 332526 h 509406"/>
              <a:gd name="connsiteX1951" fmla="*/ 190789 w 2377881"/>
              <a:gd name="connsiteY1951" fmla="*/ 338812 h 509406"/>
              <a:gd name="connsiteX1952" fmla="*/ 181454 w 2377881"/>
              <a:gd name="connsiteY1952" fmla="*/ 338908 h 509406"/>
              <a:gd name="connsiteX1953" fmla="*/ 175358 w 2377881"/>
              <a:gd name="connsiteY1953" fmla="*/ 342622 h 509406"/>
              <a:gd name="connsiteX1954" fmla="*/ 174215 w 2377881"/>
              <a:gd name="connsiteY1954" fmla="*/ 345289 h 509406"/>
              <a:gd name="connsiteX1955" fmla="*/ 167833 w 2377881"/>
              <a:gd name="connsiteY1955" fmla="*/ 343956 h 509406"/>
              <a:gd name="connsiteX1956" fmla="*/ 158118 w 2377881"/>
              <a:gd name="connsiteY1956" fmla="*/ 340622 h 509406"/>
              <a:gd name="connsiteX1957" fmla="*/ 159165 w 2377881"/>
              <a:gd name="connsiteY1957" fmla="*/ 335193 h 509406"/>
              <a:gd name="connsiteX1958" fmla="*/ 151927 w 2377881"/>
              <a:gd name="connsiteY1958" fmla="*/ 337098 h 509406"/>
              <a:gd name="connsiteX1959" fmla="*/ 151927 w 2377881"/>
              <a:gd name="connsiteY1959" fmla="*/ 336526 h 509406"/>
              <a:gd name="connsiteX1960" fmla="*/ 151736 w 2377881"/>
              <a:gd name="connsiteY1960" fmla="*/ 334526 h 509406"/>
              <a:gd name="connsiteX1961" fmla="*/ 154022 w 2377881"/>
              <a:gd name="connsiteY1961" fmla="*/ 330145 h 509406"/>
              <a:gd name="connsiteX1962" fmla="*/ 345474 w 2377881"/>
              <a:gd name="connsiteY1962" fmla="*/ 329954 h 509406"/>
              <a:gd name="connsiteX1963" fmla="*/ 342712 w 2377881"/>
              <a:gd name="connsiteY1963" fmla="*/ 330716 h 509406"/>
              <a:gd name="connsiteX1964" fmla="*/ 341569 w 2377881"/>
              <a:gd name="connsiteY1964" fmla="*/ 333288 h 509406"/>
              <a:gd name="connsiteX1965" fmla="*/ 340807 w 2377881"/>
              <a:gd name="connsiteY1965" fmla="*/ 338336 h 509406"/>
              <a:gd name="connsiteX1966" fmla="*/ 344521 w 2377881"/>
              <a:gd name="connsiteY1966" fmla="*/ 339098 h 509406"/>
              <a:gd name="connsiteX1967" fmla="*/ 345093 w 2377881"/>
              <a:gd name="connsiteY1967" fmla="*/ 338146 h 509406"/>
              <a:gd name="connsiteX1968" fmla="*/ 347379 w 2377881"/>
              <a:gd name="connsiteY1968" fmla="*/ 334145 h 509406"/>
              <a:gd name="connsiteX1969" fmla="*/ 349951 w 2377881"/>
              <a:gd name="connsiteY1969" fmla="*/ 330811 h 509406"/>
              <a:gd name="connsiteX1970" fmla="*/ 345474 w 2377881"/>
              <a:gd name="connsiteY1970" fmla="*/ 329954 h 509406"/>
              <a:gd name="connsiteX1971" fmla="*/ 1203200 w 2377881"/>
              <a:gd name="connsiteY1971" fmla="*/ 329668 h 509406"/>
              <a:gd name="connsiteX1972" fmla="*/ 1194056 w 2377881"/>
              <a:gd name="connsiteY1972" fmla="*/ 336431 h 509406"/>
              <a:gd name="connsiteX1973" fmla="*/ 1190723 w 2377881"/>
              <a:gd name="connsiteY1973" fmla="*/ 335955 h 509406"/>
              <a:gd name="connsiteX1974" fmla="*/ 1183102 w 2377881"/>
              <a:gd name="connsiteY1974" fmla="*/ 335002 h 509406"/>
              <a:gd name="connsiteX1975" fmla="*/ 1174720 w 2377881"/>
              <a:gd name="connsiteY1975" fmla="*/ 345480 h 509406"/>
              <a:gd name="connsiteX1976" fmla="*/ 1177768 w 2377881"/>
              <a:gd name="connsiteY1976" fmla="*/ 343480 h 509406"/>
              <a:gd name="connsiteX1977" fmla="*/ 1183007 w 2377881"/>
              <a:gd name="connsiteY1977" fmla="*/ 341194 h 509406"/>
              <a:gd name="connsiteX1978" fmla="*/ 1184626 w 2377881"/>
              <a:gd name="connsiteY1978" fmla="*/ 340622 h 509406"/>
              <a:gd name="connsiteX1979" fmla="*/ 1186532 w 2377881"/>
              <a:gd name="connsiteY1979" fmla="*/ 349766 h 509406"/>
              <a:gd name="connsiteX1980" fmla="*/ 1187770 w 2377881"/>
              <a:gd name="connsiteY1980" fmla="*/ 352814 h 509406"/>
              <a:gd name="connsiteX1981" fmla="*/ 1186151 w 2377881"/>
              <a:gd name="connsiteY1981" fmla="*/ 356910 h 509406"/>
              <a:gd name="connsiteX1982" fmla="*/ 1179197 w 2377881"/>
              <a:gd name="connsiteY1982" fmla="*/ 363006 h 509406"/>
              <a:gd name="connsiteX1983" fmla="*/ 1177578 w 2377881"/>
              <a:gd name="connsiteY1983" fmla="*/ 364530 h 509406"/>
              <a:gd name="connsiteX1984" fmla="*/ 1190246 w 2377881"/>
              <a:gd name="connsiteY1984" fmla="*/ 368721 h 509406"/>
              <a:gd name="connsiteX1985" fmla="*/ 1195390 w 2377881"/>
              <a:gd name="connsiteY1985" fmla="*/ 368340 h 509406"/>
              <a:gd name="connsiteX1986" fmla="*/ 1195199 w 2377881"/>
              <a:gd name="connsiteY1986" fmla="*/ 368245 h 509406"/>
              <a:gd name="connsiteX1987" fmla="*/ 1191770 w 2377881"/>
              <a:gd name="connsiteY1987" fmla="*/ 366816 h 509406"/>
              <a:gd name="connsiteX1988" fmla="*/ 1183102 w 2377881"/>
              <a:gd name="connsiteY1988" fmla="*/ 364625 h 509406"/>
              <a:gd name="connsiteX1989" fmla="*/ 1182912 w 2377881"/>
              <a:gd name="connsiteY1989" fmla="*/ 364149 h 509406"/>
              <a:gd name="connsiteX1990" fmla="*/ 1182721 w 2377881"/>
              <a:gd name="connsiteY1990" fmla="*/ 363577 h 509406"/>
              <a:gd name="connsiteX1991" fmla="*/ 1187960 w 2377881"/>
              <a:gd name="connsiteY1991" fmla="*/ 360625 h 509406"/>
              <a:gd name="connsiteX1992" fmla="*/ 1194151 w 2377881"/>
              <a:gd name="connsiteY1992" fmla="*/ 353767 h 509406"/>
              <a:gd name="connsiteX1993" fmla="*/ 1195580 w 2377881"/>
              <a:gd name="connsiteY1993" fmla="*/ 353862 h 509406"/>
              <a:gd name="connsiteX1994" fmla="*/ 1196533 w 2377881"/>
              <a:gd name="connsiteY1994" fmla="*/ 353957 h 509406"/>
              <a:gd name="connsiteX1995" fmla="*/ 1197961 w 2377881"/>
              <a:gd name="connsiteY1995" fmla="*/ 352052 h 509406"/>
              <a:gd name="connsiteX1996" fmla="*/ 1197390 w 2377881"/>
              <a:gd name="connsiteY1996" fmla="*/ 351290 h 509406"/>
              <a:gd name="connsiteX1997" fmla="*/ 1195104 w 2377881"/>
              <a:gd name="connsiteY1997" fmla="*/ 350909 h 509406"/>
              <a:gd name="connsiteX1998" fmla="*/ 1190627 w 2377881"/>
              <a:gd name="connsiteY1998" fmla="*/ 348718 h 509406"/>
              <a:gd name="connsiteX1999" fmla="*/ 1193866 w 2377881"/>
              <a:gd name="connsiteY1999" fmla="*/ 344242 h 509406"/>
              <a:gd name="connsiteX2000" fmla="*/ 1197866 w 2377881"/>
              <a:gd name="connsiteY2000" fmla="*/ 342432 h 509406"/>
              <a:gd name="connsiteX2001" fmla="*/ 1205772 w 2377881"/>
              <a:gd name="connsiteY2001" fmla="*/ 337765 h 509406"/>
              <a:gd name="connsiteX2002" fmla="*/ 1209296 w 2377881"/>
              <a:gd name="connsiteY2002" fmla="*/ 340813 h 509406"/>
              <a:gd name="connsiteX2003" fmla="*/ 1210630 w 2377881"/>
              <a:gd name="connsiteY2003" fmla="*/ 340432 h 509406"/>
              <a:gd name="connsiteX2004" fmla="*/ 1216440 w 2377881"/>
              <a:gd name="connsiteY2004" fmla="*/ 339289 h 509406"/>
              <a:gd name="connsiteX2005" fmla="*/ 1217202 w 2377881"/>
              <a:gd name="connsiteY2005" fmla="*/ 339193 h 509406"/>
              <a:gd name="connsiteX2006" fmla="*/ 1221107 w 2377881"/>
              <a:gd name="connsiteY2006" fmla="*/ 343003 h 509406"/>
              <a:gd name="connsiteX2007" fmla="*/ 1224536 w 2377881"/>
              <a:gd name="connsiteY2007" fmla="*/ 341194 h 509406"/>
              <a:gd name="connsiteX2008" fmla="*/ 1226156 w 2377881"/>
              <a:gd name="connsiteY2008" fmla="*/ 340336 h 509406"/>
              <a:gd name="connsiteX2009" fmla="*/ 1233871 w 2377881"/>
              <a:gd name="connsiteY2009" fmla="*/ 341575 h 509406"/>
              <a:gd name="connsiteX2010" fmla="*/ 1241110 w 2377881"/>
              <a:gd name="connsiteY2010" fmla="*/ 338527 h 509406"/>
              <a:gd name="connsiteX2011" fmla="*/ 1243205 w 2377881"/>
              <a:gd name="connsiteY2011" fmla="*/ 339955 h 509406"/>
              <a:gd name="connsiteX2012" fmla="*/ 1244443 w 2377881"/>
              <a:gd name="connsiteY2012" fmla="*/ 340813 h 509406"/>
              <a:gd name="connsiteX2013" fmla="*/ 1249301 w 2377881"/>
              <a:gd name="connsiteY2013" fmla="*/ 337574 h 509406"/>
              <a:gd name="connsiteX2014" fmla="*/ 1244253 w 2377881"/>
              <a:gd name="connsiteY2014" fmla="*/ 331192 h 509406"/>
              <a:gd name="connsiteX2015" fmla="*/ 1235204 w 2377881"/>
              <a:gd name="connsiteY2015" fmla="*/ 333669 h 509406"/>
              <a:gd name="connsiteX2016" fmla="*/ 1223012 w 2377881"/>
              <a:gd name="connsiteY2016" fmla="*/ 335860 h 509406"/>
              <a:gd name="connsiteX2017" fmla="*/ 1216250 w 2377881"/>
              <a:gd name="connsiteY2017" fmla="*/ 336241 h 509406"/>
              <a:gd name="connsiteX2018" fmla="*/ 1205296 w 2377881"/>
              <a:gd name="connsiteY2018" fmla="*/ 332431 h 509406"/>
              <a:gd name="connsiteX2019" fmla="*/ 1964248 w 2377881"/>
              <a:gd name="connsiteY2019" fmla="*/ 328811 h 509406"/>
              <a:gd name="connsiteX2020" fmla="*/ 1970915 w 2377881"/>
              <a:gd name="connsiteY2020" fmla="*/ 330431 h 509406"/>
              <a:gd name="connsiteX2021" fmla="*/ 1974249 w 2377881"/>
              <a:gd name="connsiteY2021" fmla="*/ 330240 h 509406"/>
              <a:gd name="connsiteX2022" fmla="*/ 1977488 w 2377881"/>
              <a:gd name="connsiteY2022" fmla="*/ 329954 h 509406"/>
              <a:gd name="connsiteX2023" fmla="*/ 1981583 w 2377881"/>
              <a:gd name="connsiteY2023" fmla="*/ 336146 h 509406"/>
              <a:gd name="connsiteX2024" fmla="*/ 1979488 w 2377881"/>
              <a:gd name="connsiteY2024" fmla="*/ 337193 h 509406"/>
              <a:gd name="connsiteX2025" fmla="*/ 1978535 w 2377881"/>
              <a:gd name="connsiteY2025" fmla="*/ 337670 h 509406"/>
              <a:gd name="connsiteX2026" fmla="*/ 1965963 w 2377881"/>
              <a:gd name="connsiteY2026" fmla="*/ 340813 h 509406"/>
              <a:gd name="connsiteX2027" fmla="*/ 1960438 w 2377881"/>
              <a:gd name="connsiteY2027" fmla="*/ 340527 h 509406"/>
              <a:gd name="connsiteX2028" fmla="*/ 1955676 w 2377881"/>
              <a:gd name="connsiteY2028" fmla="*/ 341384 h 509406"/>
              <a:gd name="connsiteX2029" fmla="*/ 1953866 w 2377881"/>
              <a:gd name="connsiteY2029" fmla="*/ 336431 h 509406"/>
              <a:gd name="connsiteX2030" fmla="*/ 1958438 w 2377881"/>
              <a:gd name="connsiteY2030" fmla="*/ 332336 h 509406"/>
              <a:gd name="connsiteX2031" fmla="*/ 1964248 w 2377881"/>
              <a:gd name="connsiteY2031" fmla="*/ 328907 h 509406"/>
              <a:gd name="connsiteX2032" fmla="*/ 1867570 w 2377881"/>
              <a:gd name="connsiteY2032" fmla="*/ 328621 h 509406"/>
              <a:gd name="connsiteX2033" fmla="*/ 1874999 w 2377881"/>
              <a:gd name="connsiteY2033" fmla="*/ 328716 h 509406"/>
              <a:gd name="connsiteX2034" fmla="*/ 1874523 w 2377881"/>
              <a:gd name="connsiteY2034" fmla="*/ 330240 h 509406"/>
              <a:gd name="connsiteX2035" fmla="*/ 1874142 w 2377881"/>
              <a:gd name="connsiteY2035" fmla="*/ 331478 h 509406"/>
              <a:gd name="connsiteX2036" fmla="*/ 1873380 w 2377881"/>
              <a:gd name="connsiteY2036" fmla="*/ 334622 h 509406"/>
              <a:gd name="connsiteX2037" fmla="*/ 1870808 w 2377881"/>
              <a:gd name="connsiteY2037" fmla="*/ 335193 h 509406"/>
              <a:gd name="connsiteX2038" fmla="*/ 1866236 w 2377881"/>
              <a:gd name="connsiteY2038" fmla="*/ 334717 h 509406"/>
              <a:gd name="connsiteX2039" fmla="*/ 1864902 w 2377881"/>
              <a:gd name="connsiteY2039" fmla="*/ 332526 h 509406"/>
              <a:gd name="connsiteX2040" fmla="*/ 1867570 w 2377881"/>
              <a:gd name="connsiteY2040" fmla="*/ 328621 h 509406"/>
              <a:gd name="connsiteX2041" fmla="*/ 260607 w 2377881"/>
              <a:gd name="connsiteY2041" fmla="*/ 328240 h 509406"/>
              <a:gd name="connsiteX2042" fmla="*/ 266322 w 2377881"/>
              <a:gd name="connsiteY2042" fmla="*/ 337955 h 509406"/>
              <a:gd name="connsiteX2043" fmla="*/ 261750 w 2377881"/>
              <a:gd name="connsiteY2043" fmla="*/ 334526 h 509406"/>
              <a:gd name="connsiteX2044" fmla="*/ 259654 w 2377881"/>
              <a:gd name="connsiteY2044" fmla="*/ 333002 h 509406"/>
              <a:gd name="connsiteX2045" fmla="*/ 253272 w 2377881"/>
              <a:gd name="connsiteY2045" fmla="*/ 335669 h 509406"/>
              <a:gd name="connsiteX2046" fmla="*/ 242795 w 2377881"/>
              <a:gd name="connsiteY2046" fmla="*/ 336145 h 509406"/>
              <a:gd name="connsiteX2047" fmla="*/ 246510 w 2377881"/>
              <a:gd name="connsiteY2047" fmla="*/ 330335 h 509406"/>
              <a:gd name="connsiteX2048" fmla="*/ 260607 w 2377881"/>
              <a:gd name="connsiteY2048" fmla="*/ 328240 h 509406"/>
              <a:gd name="connsiteX2049" fmla="*/ 1611823 w 2377881"/>
              <a:gd name="connsiteY2049" fmla="*/ 328144 h 509406"/>
              <a:gd name="connsiteX2050" fmla="*/ 1611061 w 2377881"/>
              <a:gd name="connsiteY2050" fmla="*/ 328621 h 509406"/>
              <a:gd name="connsiteX2051" fmla="*/ 1611727 w 2377881"/>
              <a:gd name="connsiteY2051" fmla="*/ 333288 h 509406"/>
              <a:gd name="connsiteX2052" fmla="*/ 1609442 w 2377881"/>
              <a:gd name="connsiteY2052" fmla="*/ 338717 h 509406"/>
              <a:gd name="connsiteX2053" fmla="*/ 1611251 w 2377881"/>
              <a:gd name="connsiteY2053" fmla="*/ 336431 h 509406"/>
              <a:gd name="connsiteX2054" fmla="*/ 1620871 w 2377881"/>
              <a:gd name="connsiteY2054" fmla="*/ 342051 h 509406"/>
              <a:gd name="connsiteX2055" fmla="*/ 1625634 w 2377881"/>
              <a:gd name="connsiteY2055" fmla="*/ 343003 h 509406"/>
              <a:gd name="connsiteX2056" fmla="*/ 1636969 w 2377881"/>
              <a:gd name="connsiteY2056" fmla="*/ 332240 h 509406"/>
              <a:gd name="connsiteX2057" fmla="*/ 1633730 w 2377881"/>
              <a:gd name="connsiteY2057" fmla="*/ 330716 h 509406"/>
              <a:gd name="connsiteX2058" fmla="*/ 1625825 w 2377881"/>
              <a:gd name="connsiteY2058" fmla="*/ 331192 h 509406"/>
              <a:gd name="connsiteX2059" fmla="*/ 1624301 w 2377881"/>
              <a:gd name="connsiteY2059" fmla="*/ 332145 h 509406"/>
              <a:gd name="connsiteX2060" fmla="*/ 1617347 w 2377881"/>
              <a:gd name="connsiteY2060" fmla="*/ 332050 h 509406"/>
              <a:gd name="connsiteX2061" fmla="*/ 1617061 w 2377881"/>
              <a:gd name="connsiteY2061" fmla="*/ 331669 h 509406"/>
              <a:gd name="connsiteX2062" fmla="*/ 1615061 w 2377881"/>
              <a:gd name="connsiteY2062" fmla="*/ 328240 h 509406"/>
              <a:gd name="connsiteX2063" fmla="*/ 1611823 w 2377881"/>
              <a:gd name="connsiteY2063" fmla="*/ 328144 h 509406"/>
              <a:gd name="connsiteX2064" fmla="*/ 1047848 w 2377881"/>
              <a:gd name="connsiteY2064" fmla="*/ 328144 h 509406"/>
              <a:gd name="connsiteX2065" fmla="*/ 1046228 w 2377881"/>
              <a:gd name="connsiteY2065" fmla="*/ 338336 h 509406"/>
              <a:gd name="connsiteX2066" fmla="*/ 1039751 w 2377881"/>
              <a:gd name="connsiteY2066" fmla="*/ 341194 h 509406"/>
              <a:gd name="connsiteX2067" fmla="*/ 1035370 w 2377881"/>
              <a:gd name="connsiteY2067" fmla="*/ 340432 h 509406"/>
              <a:gd name="connsiteX2068" fmla="*/ 1034608 w 2377881"/>
              <a:gd name="connsiteY2068" fmla="*/ 340336 h 509406"/>
              <a:gd name="connsiteX2069" fmla="*/ 1026797 w 2377881"/>
              <a:gd name="connsiteY2069" fmla="*/ 344623 h 509406"/>
              <a:gd name="connsiteX2070" fmla="*/ 1026511 w 2377881"/>
              <a:gd name="connsiteY2070" fmla="*/ 345575 h 509406"/>
              <a:gd name="connsiteX2071" fmla="*/ 1020403 w 2377881"/>
              <a:gd name="connsiteY2071" fmla="*/ 345629 h 509406"/>
              <a:gd name="connsiteX2072" fmla="*/ 1023749 w 2377881"/>
              <a:gd name="connsiteY2072" fmla="*/ 341956 h 509406"/>
              <a:gd name="connsiteX2073" fmla="*/ 1021368 w 2377881"/>
              <a:gd name="connsiteY2073" fmla="*/ 341384 h 509406"/>
              <a:gd name="connsiteX2074" fmla="*/ 1010033 w 2377881"/>
              <a:gd name="connsiteY2074" fmla="*/ 343670 h 509406"/>
              <a:gd name="connsiteX2075" fmla="*/ 1006414 w 2377881"/>
              <a:gd name="connsiteY2075" fmla="*/ 336336 h 509406"/>
              <a:gd name="connsiteX2076" fmla="*/ 1006604 w 2377881"/>
              <a:gd name="connsiteY2076" fmla="*/ 333764 h 509406"/>
              <a:gd name="connsiteX2077" fmla="*/ 1006700 w 2377881"/>
              <a:gd name="connsiteY2077" fmla="*/ 332621 h 509406"/>
              <a:gd name="connsiteX2078" fmla="*/ 996984 w 2377881"/>
              <a:gd name="connsiteY2078" fmla="*/ 331764 h 509406"/>
              <a:gd name="connsiteX2079" fmla="*/ 993460 w 2377881"/>
              <a:gd name="connsiteY2079" fmla="*/ 332240 h 509406"/>
              <a:gd name="connsiteX2080" fmla="*/ 992317 w 2377881"/>
              <a:gd name="connsiteY2080" fmla="*/ 334812 h 509406"/>
              <a:gd name="connsiteX2081" fmla="*/ 994889 w 2377881"/>
              <a:gd name="connsiteY2081" fmla="*/ 336241 h 509406"/>
              <a:gd name="connsiteX2082" fmla="*/ 996317 w 2377881"/>
              <a:gd name="connsiteY2082" fmla="*/ 336050 h 509406"/>
              <a:gd name="connsiteX2083" fmla="*/ 1000223 w 2377881"/>
              <a:gd name="connsiteY2083" fmla="*/ 336812 h 509406"/>
              <a:gd name="connsiteX2084" fmla="*/ 996984 w 2377881"/>
              <a:gd name="connsiteY2084" fmla="*/ 340146 h 509406"/>
              <a:gd name="connsiteX2085" fmla="*/ 995079 w 2377881"/>
              <a:gd name="connsiteY2085" fmla="*/ 340813 h 509406"/>
              <a:gd name="connsiteX2086" fmla="*/ 990507 w 2377881"/>
              <a:gd name="connsiteY2086" fmla="*/ 342432 h 509406"/>
              <a:gd name="connsiteX2087" fmla="*/ 984983 w 2377881"/>
              <a:gd name="connsiteY2087" fmla="*/ 336526 h 509406"/>
              <a:gd name="connsiteX2088" fmla="*/ 984030 w 2377881"/>
              <a:gd name="connsiteY2088" fmla="*/ 336622 h 509406"/>
              <a:gd name="connsiteX2089" fmla="*/ 983173 w 2377881"/>
              <a:gd name="connsiteY2089" fmla="*/ 336717 h 509406"/>
              <a:gd name="connsiteX2090" fmla="*/ 980982 w 2377881"/>
              <a:gd name="connsiteY2090" fmla="*/ 343765 h 509406"/>
              <a:gd name="connsiteX2091" fmla="*/ 984220 w 2377881"/>
              <a:gd name="connsiteY2091" fmla="*/ 346051 h 509406"/>
              <a:gd name="connsiteX2092" fmla="*/ 986983 w 2377881"/>
              <a:gd name="connsiteY2092" fmla="*/ 347956 h 509406"/>
              <a:gd name="connsiteX2093" fmla="*/ 992412 w 2377881"/>
              <a:gd name="connsiteY2093" fmla="*/ 347861 h 509406"/>
              <a:gd name="connsiteX2094" fmla="*/ 997270 w 2377881"/>
              <a:gd name="connsiteY2094" fmla="*/ 349004 h 509406"/>
              <a:gd name="connsiteX2095" fmla="*/ 1000699 w 2377881"/>
              <a:gd name="connsiteY2095" fmla="*/ 349766 h 509406"/>
              <a:gd name="connsiteX2096" fmla="*/ 1022987 w 2377881"/>
              <a:gd name="connsiteY2096" fmla="*/ 350052 h 509406"/>
              <a:gd name="connsiteX2097" fmla="*/ 1023940 w 2377881"/>
              <a:gd name="connsiteY2097" fmla="*/ 350623 h 509406"/>
              <a:gd name="connsiteX2098" fmla="*/ 1028321 w 2377881"/>
              <a:gd name="connsiteY2098" fmla="*/ 349099 h 509406"/>
              <a:gd name="connsiteX2099" fmla="*/ 1031369 w 2377881"/>
              <a:gd name="connsiteY2099" fmla="*/ 347099 h 509406"/>
              <a:gd name="connsiteX2100" fmla="*/ 1039370 w 2377881"/>
              <a:gd name="connsiteY2100" fmla="*/ 348623 h 509406"/>
              <a:gd name="connsiteX2101" fmla="*/ 1040704 w 2377881"/>
              <a:gd name="connsiteY2101" fmla="*/ 348814 h 509406"/>
              <a:gd name="connsiteX2102" fmla="*/ 1042514 w 2377881"/>
              <a:gd name="connsiteY2102" fmla="*/ 345766 h 509406"/>
              <a:gd name="connsiteX2103" fmla="*/ 1041942 w 2377881"/>
              <a:gd name="connsiteY2103" fmla="*/ 344623 h 509406"/>
              <a:gd name="connsiteX2104" fmla="*/ 1041751 w 2377881"/>
              <a:gd name="connsiteY2104" fmla="*/ 343670 h 509406"/>
              <a:gd name="connsiteX2105" fmla="*/ 1044418 w 2377881"/>
              <a:gd name="connsiteY2105" fmla="*/ 342527 h 509406"/>
              <a:gd name="connsiteX2106" fmla="*/ 1051276 w 2377881"/>
              <a:gd name="connsiteY2106" fmla="*/ 343765 h 509406"/>
              <a:gd name="connsiteX2107" fmla="*/ 1051372 w 2377881"/>
              <a:gd name="connsiteY2107" fmla="*/ 344051 h 509406"/>
              <a:gd name="connsiteX2108" fmla="*/ 1053943 w 2377881"/>
              <a:gd name="connsiteY2108" fmla="*/ 348718 h 509406"/>
              <a:gd name="connsiteX2109" fmla="*/ 1057373 w 2377881"/>
              <a:gd name="connsiteY2109" fmla="*/ 348909 h 509406"/>
              <a:gd name="connsiteX2110" fmla="*/ 1060897 w 2377881"/>
              <a:gd name="connsiteY2110" fmla="*/ 342337 h 509406"/>
              <a:gd name="connsiteX2111" fmla="*/ 1062897 w 2377881"/>
              <a:gd name="connsiteY2111" fmla="*/ 342718 h 509406"/>
              <a:gd name="connsiteX2112" fmla="*/ 1065183 w 2377881"/>
              <a:gd name="connsiteY2112" fmla="*/ 343099 h 509406"/>
              <a:gd name="connsiteX2113" fmla="*/ 1064707 w 2377881"/>
              <a:gd name="connsiteY2113" fmla="*/ 341194 h 509406"/>
              <a:gd name="connsiteX2114" fmla="*/ 1063373 w 2377881"/>
              <a:gd name="connsiteY2114" fmla="*/ 338908 h 509406"/>
              <a:gd name="connsiteX2115" fmla="*/ 1057658 w 2377881"/>
              <a:gd name="connsiteY2115" fmla="*/ 338527 h 509406"/>
              <a:gd name="connsiteX2116" fmla="*/ 1053562 w 2377881"/>
              <a:gd name="connsiteY2116" fmla="*/ 338908 h 509406"/>
              <a:gd name="connsiteX2117" fmla="*/ 1050895 w 2377881"/>
              <a:gd name="connsiteY2117" fmla="*/ 334050 h 509406"/>
              <a:gd name="connsiteX2118" fmla="*/ 1053277 w 2377881"/>
              <a:gd name="connsiteY2118" fmla="*/ 329002 h 509406"/>
              <a:gd name="connsiteX2119" fmla="*/ 1047848 w 2377881"/>
              <a:gd name="connsiteY2119" fmla="*/ 328144 h 509406"/>
              <a:gd name="connsiteX2120" fmla="*/ 2109313 w 2377881"/>
              <a:gd name="connsiteY2120" fmla="*/ 327478 h 509406"/>
              <a:gd name="connsiteX2121" fmla="*/ 2110933 w 2377881"/>
              <a:gd name="connsiteY2121" fmla="*/ 327764 h 509406"/>
              <a:gd name="connsiteX2122" fmla="*/ 2112552 w 2377881"/>
              <a:gd name="connsiteY2122" fmla="*/ 328049 h 509406"/>
              <a:gd name="connsiteX2123" fmla="*/ 2112362 w 2377881"/>
              <a:gd name="connsiteY2123" fmla="*/ 334526 h 509406"/>
              <a:gd name="connsiteX2124" fmla="*/ 2110552 w 2377881"/>
              <a:gd name="connsiteY2124" fmla="*/ 337384 h 509406"/>
              <a:gd name="connsiteX2125" fmla="*/ 2107408 w 2377881"/>
              <a:gd name="connsiteY2125" fmla="*/ 338241 h 509406"/>
              <a:gd name="connsiteX2126" fmla="*/ 2106646 w 2377881"/>
              <a:gd name="connsiteY2126" fmla="*/ 338051 h 509406"/>
              <a:gd name="connsiteX2127" fmla="*/ 2106170 w 2377881"/>
              <a:gd name="connsiteY2127" fmla="*/ 332907 h 509406"/>
              <a:gd name="connsiteX2128" fmla="*/ 2109313 w 2377881"/>
              <a:gd name="connsiteY2128" fmla="*/ 327478 h 509406"/>
              <a:gd name="connsiteX2129" fmla="*/ 1646780 w 2377881"/>
              <a:gd name="connsiteY2129" fmla="*/ 327382 h 509406"/>
              <a:gd name="connsiteX2130" fmla="*/ 1646113 w 2377881"/>
              <a:gd name="connsiteY2130" fmla="*/ 327859 h 509406"/>
              <a:gd name="connsiteX2131" fmla="*/ 1644779 w 2377881"/>
              <a:gd name="connsiteY2131" fmla="*/ 331002 h 509406"/>
              <a:gd name="connsiteX2132" fmla="*/ 1645541 w 2377881"/>
              <a:gd name="connsiteY2132" fmla="*/ 331859 h 509406"/>
              <a:gd name="connsiteX2133" fmla="*/ 1645637 w 2377881"/>
              <a:gd name="connsiteY2133" fmla="*/ 333764 h 509406"/>
              <a:gd name="connsiteX2134" fmla="*/ 1644970 w 2377881"/>
              <a:gd name="connsiteY2134" fmla="*/ 334812 h 509406"/>
              <a:gd name="connsiteX2135" fmla="*/ 1645731 w 2377881"/>
              <a:gd name="connsiteY2135" fmla="*/ 338146 h 509406"/>
              <a:gd name="connsiteX2136" fmla="*/ 1647065 w 2377881"/>
              <a:gd name="connsiteY2136" fmla="*/ 339193 h 509406"/>
              <a:gd name="connsiteX2137" fmla="*/ 1655447 w 2377881"/>
              <a:gd name="connsiteY2137" fmla="*/ 341098 h 509406"/>
              <a:gd name="connsiteX2138" fmla="*/ 1657733 w 2377881"/>
              <a:gd name="connsiteY2138" fmla="*/ 340336 h 509406"/>
              <a:gd name="connsiteX2139" fmla="*/ 1659638 w 2377881"/>
              <a:gd name="connsiteY2139" fmla="*/ 339384 h 509406"/>
              <a:gd name="connsiteX2140" fmla="*/ 1658876 w 2377881"/>
              <a:gd name="connsiteY2140" fmla="*/ 336622 h 509406"/>
              <a:gd name="connsiteX2141" fmla="*/ 1657733 w 2377881"/>
              <a:gd name="connsiteY2141" fmla="*/ 335860 h 509406"/>
              <a:gd name="connsiteX2142" fmla="*/ 1655447 w 2377881"/>
              <a:gd name="connsiteY2142" fmla="*/ 333859 h 509406"/>
              <a:gd name="connsiteX2143" fmla="*/ 1652018 w 2377881"/>
              <a:gd name="connsiteY2143" fmla="*/ 329287 h 509406"/>
              <a:gd name="connsiteX2144" fmla="*/ 1646780 w 2377881"/>
              <a:gd name="connsiteY2144" fmla="*/ 327382 h 509406"/>
              <a:gd name="connsiteX2145" fmla="*/ 212029 w 2377881"/>
              <a:gd name="connsiteY2145" fmla="*/ 326239 h 509406"/>
              <a:gd name="connsiteX2146" fmla="*/ 213363 w 2377881"/>
              <a:gd name="connsiteY2146" fmla="*/ 326906 h 509406"/>
              <a:gd name="connsiteX2147" fmla="*/ 221649 w 2377881"/>
              <a:gd name="connsiteY2147" fmla="*/ 333669 h 509406"/>
              <a:gd name="connsiteX2148" fmla="*/ 227555 w 2377881"/>
              <a:gd name="connsiteY2148" fmla="*/ 335002 h 509406"/>
              <a:gd name="connsiteX2149" fmla="*/ 226603 w 2377881"/>
              <a:gd name="connsiteY2149" fmla="*/ 337288 h 509406"/>
              <a:gd name="connsiteX2150" fmla="*/ 225364 w 2377881"/>
              <a:gd name="connsiteY2150" fmla="*/ 338336 h 509406"/>
              <a:gd name="connsiteX2151" fmla="*/ 220602 w 2377881"/>
              <a:gd name="connsiteY2151" fmla="*/ 339384 h 509406"/>
              <a:gd name="connsiteX2152" fmla="*/ 212029 w 2377881"/>
              <a:gd name="connsiteY2152" fmla="*/ 326239 h 509406"/>
              <a:gd name="connsiteX2153" fmla="*/ 437009 w 2377881"/>
              <a:gd name="connsiteY2153" fmla="*/ 326049 h 509406"/>
              <a:gd name="connsiteX2154" fmla="*/ 434342 w 2377881"/>
              <a:gd name="connsiteY2154" fmla="*/ 327478 h 509406"/>
              <a:gd name="connsiteX2155" fmla="*/ 432628 w 2377881"/>
              <a:gd name="connsiteY2155" fmla="*/ 334240 h 509406"/>
              <a:gd name="connsiteX2156" fmla="*/ 429866 w 2377881"/>
              <a:gd name="connsiteY2156" fmla="*/ 342622 h 509406"/>
              <a:gd name="connsiteX2157" fmla="*/ 431675 w 2377881"/>
              <a:gd name="connsiteY2157" fmla="*/ 342527 h 509406"/>
              <a:gd name="connsiteX2158" fmla="*/ 433009 w 2377881"/>
              <a:gd name="connsiteY2158" fmla="*/ 342051 h 509406"/>
              <a:gd name="connsiteX2159" fmla="*/ 437962 w 2377881"/>
              <a:gd name="connsiteY2159" fmla="*/ 329097 h 509406"/>
              <a:gd name="connsiteX2160" fmla="*/ 438057 w 2377881"/>
              <a:gd name="connsiteY2160" fmla="*/ 328144 h 509406"/>
              <a:gd name="connsiteX2161" fmla="*/ 437009 w 2377881"/>
              <a:gd name="connsiteY2161" fmla="*/ 326049 h 509406"/>
              <a:gd name="connsiteX2162" fmla="*/ 449677 w 2377881"/>
              <a:gd name="connsiteY2162" fmla="*/ 325668 h 509406"/>
              <a:gd name="connsiteX2163" fmla="*/ 443962 w 2377881"/>
              <a:gd name="connsiteY2163" fmla="*/ 335098 h 509406"/>
              <a:gd name="connsiteX2164" fmla="*/ 443296 w 2377881"/>
              <a:gd name="connsiteY2164" fmla="*/ 337574 h 509406"/>
              <a:gd name="connsiteX2165" fmla="*/ 443105 w 2377881"/>
              <a:gd name="connsiteY2165" fmla="*/ 338336 h 509406"/>
              <a:gd name="connsiteX2166" fmla="*/ 446725 w 2377881"/>
              <a:gd name="connsiteY2166" fmla="*/ 339670 h 509406"/>
              <a:gd name="connsiteX2167" fmla="*/ 454726 w 2377881"/>
              <a:gd name="connsiteY2167" fmla="*/ 329859 h 509406"/>
              <a:gd name="connsiteX2168" fmla="*/ 455202 w 2377881"/>
              <a:gd name="connsiteY2168" fmla="*/ 327478 h 509406"/>
              <a:gd name="connsiteX2169" fmla="*/ 453773 w 2377881"/>
              <a:gd name="connsiteY2169" fmla="*/ 327001 h 509406"/>
              <a:gd name="connsiteX2170" fmla="*/ 1103569 w 2377881"/>
              <a:gd name="connsiteY2170" fmla="*/ 325287 h 509406"/>
              <a:gd name="connsiteX2171" fmla="*/ 1102045 w 2377881"/>
              <a:gd name="connsiteY2171" fmla="*/ 325954 h 509406"/>
              <a:gd name="connsiteX2172" fmla="*/ 1096234 w 2377881"/>
              <a:gd name="connsiteY2172" fmla="*/ 325954 h 509406"/>
              <a:gd name="connsiteX2173" fmla="*/ 1095853 w 2377881"/>
              <a:gd name="connsiteY2173" fmla="*/ 325668 h 509406"/>
              <a:gd name="connsiteX2174" fmla="*/ 1092425 w 2377881"/>
              <a:gd name="connsiteY2174" fmla="*/ 330621 h 509406"/>
              <a:gd name="connsiteX2175" fmla="*/ 1106426 w 2377881"/>
              <a:gd name="connsiteY2175" fmla="*/ 331859 h 509406"/>
              <a:gd name="connsiteX2176" fmla="*/ 1109951 w 2377881"/>
              <a:gd name="connsiteY2176" fmla="*/ 331288 h 509406"/>
              <a:gd name="connsiteX2177" fmla="*/ 1103569 w 2377881"/>
              <a:gd name="connsiteY2177" fmla="*/ 325287 h 509406"/>
              <a:gd name="connsiteX2178" fmla="*/ 1724123 w 2377881"/>
              <a:gd name="connsiteY2178" fmla="*/ 325096 h 509406"/>
              <a:gd name="connsiteX2179" fmla="*/ 1713264 w 2377881"/>
              <a:gd name="connsiteY2179" fmla="*/ 327859 h 509406"/>
              <a:gd name="connsiteX2180" fmla="*/ 1708882 w 2377881"/>
              <a:gd name="connsiteY2180" fmla="*/ 328906 h 509406"/>
              <a:gd name="connsiteX2181" fmla="*/ 1699072 w 2377881"/>
              <a:gd name="connsiteY2181" fmla="*/ 326716 h 509406"/>
              <a:gd name="connsiteX2182" fmla="*/ 1692404 w 2377881"/>
              <a:gd name="connsiteY2182" fmla="*/ 330240 h 509406"/>
              <a:gd name="connsiteX2183" fmla="*/ 1686785 w 2377881"/>
              <a:gd name="connsiteY2183" fmla="*/ 330716 h 509406"/>
              <a:gd name="connsiteX2184" fmla="*/ 1688880 w 2377881"/>
              <a:gd name="connsiteY2184" fmla="*/ 336526 h 509406"/>
              <a:gd name="connsiteX2185" fmla="*/ 1691357 w 2377881"/>
              <a:gd name="connsiteY2185" fmla="*/ 336336 h 509406"/>
              <a:gd name="connsiteX2186" fmla="*/ 1693166 w 2377881"/>
              <a:gd name="connsiteY2186" fmla="*/ 336241 h 509406"/>
              <a:gd name="connsiteX2187" fmla="*/ 1702215 w 2377881"/>
              <a:gd name="connsiteY2187" fmla="*/ 337669 h 509406"/>
              <a:gd name="connsiteX2188" fmla="*/ 1704882 w 2377881"/>
              <a:gd name="connsiteY2188" fmla="*/ 338336 h 509406"/>
              <a:gd name="connsiteX2189" fmla="*/ 1706787 w 2377881"/>
              <a:gd name="connsiteY2189" fmla="*/ 338812 h 509406"/>
              <a:gd name="connsiteX2190" fmla="*/ 1717646 w 2377881"/>
              <a:gd name="connsiteY2190" fmla="*/ 334145 h 509406"/>
              <a:gd name="connsiteX2191" fmla="*/ 1718407 w 2377881"/>
              <a:gd name="connsiteY2191" fmla="*/ 334336 h 509406"/>
              <a:gd name="connsiteX2192" fmla="*/ 1725456 w 2377881"/>
              <a:gd name="connsiteY2192" fmla="*/ 335669 h 509406"/>
              <a:gd name="connsiteX2193" fmla="*/ 1732409 w 2377881"/>
              <a:gd name="connsiteY2193" fmla="*/ 335098 h 509406"/>
              <a:gd name="connsiteX2194" fmla="*/ 1736124 w 2377881"/>
              <a:gd name="connsiteY2194" fmla="*/ 338431 h 509406"/>
              <a:gd name="connsiteX2195" fmla="*/ 1740125 w 2377881"/>
              <a:gd name="connsiteY2195" fmla="*/ 342051 h 509406"/>
              <a:gd name="connsiteX2196" fmla="*/ 1751079 w 2377881"/>
              <a:gd name="connsiteY2196" fmla="*/ 346623 h 509406"/>
              <a:gd name="connsiteX2197" fmla="*/ 1753841 w 2377881"/>
              <a:gd name="connsiteY2197" fmla="*/ 336145 h 509406"/>
              <a:gd name="connsiteX2198" fmla="*/ 1754793 w 2377881"/>
              <a:gd name="connsiteY2198" fmla="*/ 332716 h 509406"/>
              <a:gd name="connsiteX2199" fmla="*/ 1753364 w 2377881"/>
              <a:gd name="connsiteY2199" fmla="*/ 331478 h 509406"/>
              <a:gd name="connsiteX2200" fmla="*/ 1753078 w 2377881"/>
              <a:gd name="connsiteY2200" fmla="*/ 327001 h 509406"/>
              <a:gd name="connsiteX2201" fmla="*/ 1747649 w 2377881"/>
              <a:gd name="connsiteY2201" fmla="*/ 326430 h 509406"/>
              <a:gd name="connsiteX2202" fmla="*/ 1747078 w 2377881"/>
              <a:gd name="connsiteY2202" fmla="*/ 326811 h 509406"/>
              <a:gd name="connsiteX2203" fmla="*/ 1724123 w 2377881"/>
              <a:gd name="connsiteY2203" fmla="*/ 325096 h 509406"/>
              <a:gd name="connsiteX2204" fmla="*/ 1878332 w 2377881"/>
              <a:gd name="connsiteY2204" fmla="*/ 324706 h 509406"/>
              <a:gd name="connsiteX2205" fmla="*/ 1878713 w 2377881"/>
              <a:gd name="connsiteY2205" fmla="*/ 324715 h 509406"/>
              <a:gd name="connsiteX2206" fmla="*/ 1878332 w 2377881"/>
              <a:gd name="connsiteY2206" fmla="*/ 324715 h 509406"/>
              <a:gd name="connsiteX2207" fmla="*/ 375001 w 2377881"/>
              <a:gd name="connsiteY2207" fmla="*/ 323858 h 509406"/>
              <a:gd name="connsiteX2208" fmla="*/ 372144 w 2377881"/>
              <a:gd name="connsiteY2208" fmla="*/ 328430 h 509406"/>
              <a:gd name="connsiteX2209" fmla="*/ 376144 w 2377881"/>
              <a:gd name="connsiteY2209" fmla="*/ 332050 h 509406"/>
              <a:gd name="connsiteX2210" fmla="*/ 379383 w 2377881"/>
              <a:gd name="connsiteY2210" fmla="*/ 334050 h 509406"/>
              <a:gd name="connsiteX2211" fmla="*/ 381098 w 2377881"/>
              <a:gd name="connsiteY2211" fmla="*/ 334240 h 509406"/>
              <a:gd name="connsiteX2212" fmla="*/ 382336 w 2377881"/>
              <a:gd name="connsiteY2212" fmla="*/ 329478 h 509406"/>
              <a:gd name="connsiteX2213" fmla="*/ 382336 w 2377881"/>
              <a:gd name="connsiteY2213" fmla="*/ 328144 h 509406"/>
              <a:gd name="connsiteX2214" fmla="*/ 382336 w 2377881"/>
              <a:gd name="connsiteY2214" fmla="*/ 326811 h 509406"/>
              <a:gd name="connsiteX2215" fmla="*/ 375001 w 2377881"/>
              <a:gd name="connsiteY2215" fmla="*/ 323858 h 509406"/>
              <a:gd name="connsiteX2216" fmla="*/ 566835 w 2377881"/>
              <a:gd name="connsiteY2216" fmla="*/ 323001 h 509406"/>
              <a:gd name="connsiteX2217" fmla="*/ 566740 w 2377881"/>
              <a:gd name="connsiteY2217" fmla="*/ 327287 h 509406"/>
              <a:gd name="connsiteX2218" fmla="*/ 569883 w 2377881"/>
              <a:gd name="connsiteY2218" fmla="*/ 327954 h 509406"/>
              <a:gd name="connsiteX2219" fmla="*/ 572359 w 2377881"/>
              <a:gd name="connsiteY2219" fmla="*/ 328430 h 509406"/>
              <a:gd name="connsiteX2220" fmla="*/ 575503 w 2377881"/>
              <a:gd name="connsiteY2220" fmla="*/ 327859 h 509406"/>
              <a:gd name="connsiteX2221" fmla="*/ 574455 w 2377881"/>
              <a:gd name="connsiteY2221" fmla="*/ 326525 h 509406"/>
              <a:gd name="connsiteX2222" fmla="*/ 573121 w 2377881"/>
              <a:gd name="connsiteY2222" fmla="*/ 324906 h 509406"/>
              <a:gd name="connsiteX2223" fmla="*/ 566835 w 2377881"/>
              <a:gd name="connsiteY2223" fmla="*/ 323001 h 509406"/>
              <a:gd name="connsiteX2224" fmla="*/ 1794417 w 2377881"/>
              <a:gd name="connsiteY2224" fmla="*/ 322239 h 509406"/>
              <a:gd name="connsiteX2225" fmla="*/ 1787273 w 2377881"/>
              <a:gd name="connsiteY2225" fmla="*/ 327763 h 509406"/>
              <a:gd name="connsiteX2226" fmla="*/ 1783082 w 2377881"/>
              <a:gd name="connsiteY2226" fmla="*/ 326335 h 509406"/>
              <a:gd name="connsiteX2227" fmla="*/ 1779748 w 2377881"/>
              <a:gd name="connsiteY2227" fmla="*/ 323572 h 509406"/>
              <a:gd name="connsiteX2228" fmla="*/ 1767747 w 2377881"/>
              <a:gd name="connsiteY2228" fmla="*/ 326049 h 509406"/>
              <a:gd name="connsiteX2229" fmla="*/ 1766509 w 2377881"/>
              <a:gd name="connsiteY2229" fmla="*/ 325287 h 509406"/>
              <a:gd name="connsiteX2230" fmla="*/ 1761746 w 2377881"/>
              <a:gd name="connsiteY2230" fmla="*/ 325382 h 509406"/>
              <a:gd name="connsiteX2231" fmla="*/ 1760413 w 2377881"/>
              <a:gd name="connsiteY2231" fmla="*/ 326525 h 509406"/>
              <a:gd name="connsiteX2232" fmla="*/ 1759841 w 2377881"/>
              <a:gd name="connsiteY2232" fmla="*/ 329192 h 509406"/>
              <a:gd name="connsiteX2233" fmla="*/ 1768700 w 2377881"/>
              <a:gd name="connsiteY2233" fmla="*/ 334431 h 509406"/>
              <a:gd name="connsiteX2234" fmla="*/ 1784988 w 2377881"/>
              <a:gd name="connsiteY2234" fmla="*/ 342527 h 509406"/>
              <a:gd name="connsiteX2235" fmla="*/ 1789179 w 2377881"/>
              <a:gd name="connsiteY2235" fmla="*/ 342337 h 509406"/>
              <a:gd name="connsiteX2236" fmla="*/ 1790893 w 2377881"/>
              <a:gd name="connsiteY2236" fmla="*/ 340241 h 509406"/>
              <a:gd name="connsiteX2237" fmla="*/ 1788893 w 2377881"/>
              <a:gd name="connsiteY2237" fmla="*/ 338336 h 509406"/>
              <a:gd name="connsiteX2238" fmla="*/ 1786225 w 2377881"/>
              <a:gd name="connsiteY2238" fmla="*/ 337955 h 509406"/>
              <a:gd name="connsiteX2239" fmla="*/ 1782701 w 2377881"/>
              <a:gd name="connsiteY2239" fmla="*/ 335860 h 509406"/>
              <a:gd name="connsiteX2240" fmla="*/ 1797370 w 2377881"/>
              <a:gd name="connsiteY2240" fmla="*/ 330907 h 509406"/>
              <a:gd name="connsiteX2241" fmla="*/ 1794417 w 2377881"/>
              <a:gd name="connsiteY2241" fmla="*/ 322239 h 509406"/>
              <a:gd name="connsiteX2242" fmla="*/ 1823468 w 2377881"/>
              <a:gd name="connsiteY2242" fmla="*/ 321572 h 509406"/>
              <a:gd name="connsiteX2243" fmla="*/ 1819182 w 2377881"/>
              <a:gd name="connsiteY2243" fmla="*/ 328335 h 509406"/>
              <a:gd name="connsiteX2244" fmla="*/ 1817372 w 2377881"/>
              <a:gd name="connsiteY2244" fmla="*/ 333383 h 509406"/>
              <a:gd name="connsiteX2245" fmla="*/ 1815372 w 2377881"/>
              <a:gd name="connsiteY2245" fmla="*/ 334431 h 509406"/>
              <a:gd name="connsiteX2246" fmla="*/ 1814229 w 2377881"/>
              <a:gd name="connsiteY2246" fmla="*/ 337098 h 509406"/>
              <a:gd name="connsiteX2247" fmla="*/ 1815848 w 2377881"/>
              <a:gd name="connsiteY2247" fmla="*/ 338336 h 509406"/>
              <a:gd name="connsiteX2248" fmla="*/ 1818991 w 2377881"/>
              <a:gd name="connsiteY2248" fmla="*/ 338812 h 509406"/>
              <a:gd name="connsiteX2249" fmla="*/ 1827373 w 2377881"/>
              <a:gd name="connsiteY2249" fmla="*/ 339289 h 509406"/>
              <a:gd name="connsiteX2250" fmla="*/ 1827945 w 2377881"/>
              <a:gd name="connsiteY2250" fmla="*/ 338622 h 509406"/>
              <a:gd name="connsiteX2251" fmla="*/ 1830803 w 2377881"/>
              <a:gd name="connsiteY2251" fmla="*/ 334526 h 509406"/>
              <a:gd name="connsiteX2252" fmla="*/ 1835946 w 2377881"/>
              <a:gd name="connsiteY2252" fmla="*/ 336145 h 509406"/>
              <a:gd name="connsiteX2253" fmla="*/ 1839185 w 2377881"/>
              <a:gd name="connsiteY2253" fmla="*/ 336050 h 509406"/>
              <a:gd name="connsiteX2254" fmla="*/ 1849567 w 2377881"/>
              <a:gd name="connsiteY2254" fmla="*/ 337955 h 509406"/>
              <a:gd name="connsiteX2255" fmla="*/ 1852805 w 2377881"/>
              <a:gd name="connsiteY2255" fmla="*/ 335383 h 509406"/>
              <a:gd name="connsiteX2256" fmla="*/ 1856330 w 2377881"/>
              <a:gd name="connsiteY2256" fmla="*/ 332526 h 509406"/>
              <a:gd name="connsiteX2257" fmla="*/ 1861568 w 2377881"/>
              <a:gd name="connsiteY2257" fmla="*/ 335860 h 509406"/>
              <a:gd name="connsiteX2258" fmla="*/ 1865855 w 2377881"/>
              <a:gd name="connsiteY2258" fmla="*/ 334717 h 509406"/>
              <a:gd name="connsiteX2259" fmla="*/ 1868426 w 2377881"/>
              <a:gd name="connsiteY2259" fmla="*/ 335288 h 509406"/>
              <a:gd name="connsiteX2260" fmla="*/ 1872712 w 2377881"/>
              <a:gd name="connsiteY2260" fmla="*/ 335288 h 509406"/>
              <a:gd name="connsiteX2261" fmla="*/ 1876999 w 2377881"/>
              <a:gd name="connsiteY2261" fmla="*/ 331383 h 509406"/>
              <a:gd name="connsiteX2262" fmla="*/ 1883095 w 2377881"/>
              <a:gd name="connsiteY2262" fmla="*/ 322048 h 509406"/>
              <a:gd name="connsiteX2263" fmla="*/ 1882237 w 2377881"/>
              <a:gd name="connsiteY2263" fmla="*/ 321763 h 509406"/>
              <a:gd name="connsiteX2264" fmla="*/ 1878332 w 2377881"/>
              <a:gd name="connsiteY2264" fmla="*/ 324239 h 509406"/>
              <a:gd name="connsiteX2265" fmla="*/ 1878332 w 2377881"/>
              <a:gd name="connsiteY2265" fmla="*/ 324706 h 509406"/>
              <a:gd name="connsiteX2266" fmla="*/ 1870617 w 2377881"/>
              <a:gd name="connsiteY2266" fmla="*/ 324525 h 509406"/>
              <a:gd name="connsiteX2267" fmla="*/ 1867855 w 2377881"/>
              <a:gd name="connsiteY2267" fmla="*/ 323763 h 509406"/>
              <a:gd name="connsiteX2268" fmla="*/ 1861568 w 2377881"/>
              <a:gd name="connsiteY2268" fmla="*/ 322239 h 509406"/>
              <a:gd name="connsiteX2269" fmla="*/ 1857282 w 2377881"/>
              <a:gd name="connsiteY2269" fmla="*/ 325954 h 509406"/>
              <a:gd name="connsiteX2270" fmla="*/ 1857187 w 2377881"/>
              <a:gd name="connsiteY2270" fmla="*/ 325954 h 509406"/>
              <a:gd name="connsiteX2271" fmla="*/ 1856901 w 2377881"/>
              <a:gd name="connsiteY2271" fmla="*/ 329859 h 509406"/>
              <a:gd name="connsiteX2272" fmla="*/ 1850424 w 2377881"/>
              <a:gd name="connsiteY2272" fmla="*/ 329002 h 509406"/>
              <a:gd name="connsiteX2273" fmla="*/ 1846709 w 2377881"/>
              <a:gd name="connsiteY2273" fmla="*/ 325382 h 509406"/>
              <a:gd name="connsiteX2274" fmla="*/ 1845280 w 2377881"/>
              <a:gd name="connsiteY2274" fmla="*/ 325763 h 509406"/>
              <a:gd name="connsiteX2275" fmla="*/ 1843757 w 2377881"/>
              <a:gd name="connsiteY2275" fmla="*/ 326239 h 509406"/>
              <a:gd name="connsiteX2276" fmla="*/ 1836708 w 2377881"/>
              <a:gd name="connsiteY2276" fmla="*/ 329287 h 509406"/>
              <a:gd name="connsiteX2277" fmla="*/ 1826421 w 2377881"/>
              <a:gd name="connsiteY2277" fmla="*/ 327573 h 509406"/>
              <a:gd name="connsiteX2278" fmla="*/ 1828802 w 2377881"/>
              <a:gd name="connsiteY2278" fmla="*/ 325287 h 509406"/>
              <a:gd name="connsiteX2279" fmla="*/ 1830612 w 2377881"/>
              <a:gd name="connsiteY2279" fmla="*/ 323572 h 509406"/>
              <a:gd name="connsiteX2280" fmla="*/ 1823468 w 2377881"/>
              <a:gd name="connsiteY2280" fmla="*/ 321572 h 509406"/>
              <a:gd name="connsiteX2281" fmla="*/ 1069850 w 2377881"/>
              <a:gd name="connsiteY2281" fmla="*/ 320620 h 509406"/>
              <a:gd name="connsiteX2282" fmla="*/ 1067374 w 2377881"/>
              <a:gd name="connsiteY2282" fmla="*/ 323191 h 509406"/>
              <a:gd name="connsiteX2283" fmla="*/ 1067850 w 2377881"/>
              <a:gd name="connsiteY2283" fmla="*/ 323191 h 509406"/>
              <a:gd name="connsiteX2284" fmla="*/ 1072136 w 2377881"/>
              <a:gd name="connsiteY2284" fmla="*/ 327859 h 509406"/>
              <a:gd name="connsiteX2285" fmla="*/ 1071946 w 2377881"/>
              <a:gd name="connsiteY2285" fmla="*/ 329192 h 509406"/>
              <a:gd name="connsiteX2286" fmla="*/ 1075660 w 2377881"/>
              <a:gd name="connsiteY2286" fmla="*/ 328144 h 509406"/>
              <a:gd name="connsiteX2287" fmla="*/ 1069850 w 2377881"/>
              <a:gd name="connsiteY2287" fmla="*/ 320620 h 509406"/>
              <a:gd name="connsiteX2288" fmla="*/ 233270 w 2377881"/>
              <a:gd name="connsiteY2288" fmla="*/ 317381 h 509406"/>
              <a:gd name="connsiteX2289" fmla="*/ 235651 w 2377881"/>
              <a:gd name="connsiteY2289" fmla="*/ 317381 h 509406"/>
              <a:gd name="connsiteX2290" fmla="*/ 243462 w 2377881"/>
              <a:gd name="connsiteY2290" fmla="*/ 319572 h 509406"/>
              <a:gd name="connsiteX2291" fmla="*/ 244891 w 2377881"/>
              <a:gd name="connsiteY2291" fmla="*/ 319858 h 509406"/>
              <a:gd name="connsiteX2292" fmla="*/ 240890 w 2377881"/>
              <a:gd name="connsiteY2292" fmla="*/ 326906 h 509406"/>
              <a:gd name="connsiteX2293" fmla="*/ 242033 w 2377881"/>
              <a:gd name="connsiteY2293" fmla="*/ 330907 h 509406"/>
              <a:gd name="connsiteX2294" fmla="*/ 239557 w 2377881"/>
              <a:gd name="connsiteY2294" fmla="*/ 331859 h 509406"/>
              <a:gd name="connsiteX2295" fmla="*/ 238890 w 2377881"/>
              <a:gd name="connsiteY2295" fmla="*/ 331955 h 509406"/>
              <a:gd name="connsiteX2296" fmla="*/ 234127 w 2377881"/>
              <a:gd name="connsiteY2296" fmla="*/ 326621 h 509406"/>
              <a:gd name="connsiteX2297" fmla="*/ 231841 w 2377881"/>
              <a:gd name="connsiteY2297" fmla="*/ 324716 h 509406"/>
              <a:gd name="connsiteX2298" fmla="*/ 229841 w 2377881"/>
              <a:gd name="connsiteY2298" fmla="*/ 323573 h 509406"/>
              <a:gd name="connsiteX2299" fmla="*/ 228603 w 2377881"/>
              <a:gd name="connsiteY2299" fmla="*/ 323096 h 509406"/>
              <a:gd name="connsiteX2300" fmla="*/ 228793 w 2377881"/>
              <a:gd name="connsiteY2300" fmla="*/ 326716 h 509406"/>
              <a:gd name="connsiteX2301" fmla="*/ 226222 w 2377881"/>
              <a:gd name="connsiteY2301" fmla="*/ 327573 h 509406"/>
              <a:gd name="connsiteX2302" fmla="*/ 222031 w 2377881"/>
              <a:gd name="connsiteY2302" fmla="*/ 323096 h 509406"/>
              <a:gd name="connsiteX2303" fmla="*/ 224031 w 2377881"/>
              <a:gd name="connsiteY2303" fmla="*/ 321572 h 509406"/>
              <a:gd name="connsiteX2304" fmla="*/ 228603 w 2377881"/>
              <a:gd name="connsiteY2304" fmla="*/ 320810 h 509406"/>
              <a:gd name="connsiteX2305" fmla="*/ 233270 w 2377881"/>
              <a:gd name="connsiteY2305" fmla="*/ 317381 h 509406"/>
              <a:gd name="connsiteX2306" fmla="*/ 1913146 w 2377881"/>
              <a:gd name="connsiteY2306" fmla="*/ 317155 h 509406"/>
              <a:gd name="connsiteX2307" fmla="*/ 1906526 w 2377881"/>
              <a:gd name="connsiteY2307" fmla="*/ 317191 h 509406"/>
              <a:gd name="connsiteX2308" fmla="*/ 1907098 w 2377881"/>
              <a:gd name="connsiteY2308" fmla="*/ 322239 h 509406"/>
              <a:gd name="connsiteX2309" fmla="*/ 1907098 w 2377881"/>
              <a:gd name="connsiteY2309" fmla="*/ 322525 h 509406"/>
              <a:gd name="connsiteX2310" fmla="*/ 1902145 w 2377881"/>
              <a:gd name="connsiteY2310" fmla="*/ 322620 h 509406"/>
              <a:gd name="connsiteX2311" fmla="*/ 1903479 w 2377881"/>
              <a:gd name="connsiteY2311" fmla="*/ 319381 h 509406"/>
              <a:gd name="connsiteX2312" fmla="*/ 1901859 w 2377881"/>
              <a:gd name="connsiteY2312" fmla="*/ 321953 h 509406"/>
              <a:gd name="connsiteX2313" fmla="*/ 1898144 w 2377881"/>
              <a:gd name="connsiteY2313" fmla="*/ 330049 h 509406"/>
              <a:gd name="connsiteX2314" fmla="*/ 1891191 w 2377881"/>
              <a:gd name="connsiteY2314" fmla="*/ 321572 h 509406"/>
              <a:gd name="connsiteX2315" fmla="*/ 1886905 w 2377881"/>
              <a:gd name="connsiteY2315" fmla="*/ 322810 h 509406"/>
              <a:gd name="connsiteX2316" fmla="*/ 1890905 w 2377881"/>
              <a:gd name="connsiteY2316" fmla="*/ 326620 h 509406"/>
              <a:gd name="connsiteX2317" fmla="*/ 1886714 w 2377881"/>
              <a:gd name="connsiteY2317" fmla="*/ 332431 h 509406"/>
              <a:gd name="connsiteX2318" fmla="*/ 1894906 w 2377881"/>
              <a:gd name="connsiteY2318" fmla="*/ 334907 h 509406"/>
              <a:gd name="connsiteX2319" fmla="*/ 1898144 w 2377881"/>
              <a:gd name="connsiteY2319" fmla="*/ 333859 h 509406"/>
              <a:gd name="connsiteX2320" fmla="*/ 1909098 w 2377881"/>
              <a:gd name="connsiteY2320" fmla="*/ 334240 h 509406"/>
              <a:gd name="connsiteX2321" fmla="*/ 1910622 w 2377881"/>
              <a:gd name="connsiteY2321" fmla="*/ 333002 h 509406"/>
              <a:gd name="connsiteX2322" fmla="*/ 1919575 w 2377881"/>
              <a:gd name="connsiteY2322" fmla="*/ 335383 h 509406"/>
              <a:gd name="connsiteX2323" fmla="*/ 1921290 w 2377881"/>
              <a:gd name="connsiteY2323" fmla="*/ 332431 h 509406"/>
              <a:gd name="connsiteX2324" fmla="*/ 1915194 w 2377881"/>
              <a:gd name="connsiteY2324" fmla="*/ 320048 h 509406"/>
              <a:gd name="connsiteX2325" fmla="*/ 1913146 w 2377881"/>
              <a:gd name="connsiteY2325" fmla="*/ 317155 h 509406"/>
              <a:gd name="connsiteX2326" fmla="*/ 421960 w 2377881"/>
              <a:gd name="connsiteY2326" fmla="*/ 315381 h 509406"/>
              <a:gd name="connsiteX2327" fmla="*/ 419959 w 2377881"/>
              <a:gd name="connsiteY2327" fmla="*/ 317381 h 509406"/>
              <a:gd name="connsiteX2328" fmla="*/ 419769 w 2377881"/>
              <a:gd name="connsiteY2328" fmla="*/ 320524 h 509406"/>
              <a:gd name="connsiteX2329" fmla="*/ 419674 w 2377881"/>
              <a:gd name="connsiteY2329" fmla="*/ 320810 h 509406"/>
              <a:gd name="connsiteX2330" fmla="*/ 417388 w 2377881"/>
              <a:gd name="connsiteY2330" fmla="*/ 319286 h 509406"/>
              <a:gd name="connsiteX2331" fmla="*/ 412054 w 2377881"/>
              <a:gd name="connsiteY2331" fmla="*/ 315571 h 509406"/>
              <a:gd name="connsiteX2332" fmla="*/ 410053 w 2377881"/>
              <a:gd name="connsiteY2332" fmla="*/ 315857 h 509406"/>
              <a:gd name="connsiteX2333" fmla="*/ 409768 w 2377881"/>
              <a:gd name="connsiteY2333" fmla="*/ 315857 h 509406"/>
              <a:gd name="connsiteX2334" fmla="*/ 412149 w 2377881"/>
              <a:gd name="connsiteY2334" fmla="*/ 318619 h 509406"/>
              <a:gd name="connsiteX2335" fmla="*/ 410911 w 2377881"/>
              <a:gd name="connsiteY2335" fmla="*/ 325763 h 509406"/>
              <a:gd name="connsiteX2336" fmla="*/ 412340 w 2377881"/>
              <a:gd name="connsiteY2336" fmla="*/ 325668 h 509406"/>
              <a:gd name="connsiteX2337" fmla="*/ 423103 w 2377881"/>
              <a:gd name="connsiteY2337" fmla="*/ 324811 h 509406"/>
              <a:gd name="connsiteX2338" fmla="*/ 429484 w 2377881"/>
              <a:gd name="connsiteY2338" fmla="*/ 331097 h 509406"/>
              <a:gd name="connsiteX2339" fmla="*/ 424532 w 2377881"/>
              <a:gd name="connsiteY2339" fmla="*/ 320048 h 509406"/>
              <a:gd name="connsiteX2340" fmla="*/ 424912 w 2377881"/>
              <a:gd name="connsiteY2340" fmla="*/ 316429 h 509406"/>
              <a:gd name="connsiteX2341" fmla="*/ 421960 w 2377881"/>
              <a:gd name="connsiteY2341" fmla="*/ 315381 h 509406"/>
              <a:gd name="connsiteX2342" fmla="*/ 1705549 w 2377881"/>
              <a:gd name="connsiteY2342" fmla="*/ 313762 h 509406"/>
              <a:gd name="connsiteX2343" fmla="*/ 1693547 w 2377881"/>
              <a:gd name="connsiteY2343" fmla="*/ 316238 h 509406"/>
              <a:gd name="connsiteX2344" fmla="*/ 1693356 w 2377881"/>
              <a:gd name="connsiteY2344" fmla="*/ 318048 h 509406"/>
              <a:gd name="connsiteX2345" fmla="*/ 1702405 w 2377881"/>
              <a:gd name="connsiteY2345" fmla="*/ 319286 h 509406"/>
              <a:gd name="connsiteX2346" fmla="*/ 1704501 w 2377881"/>
              <a:gd name="connsiteY2346" fmla="*/ 319286 h 509406"/>
              <a:gd name="connsiteX2347" fmla="*/ 1706596 w 2377881"/>
              <a:gd name="connsiteY2347" fmla="*/ 314238 h 509406"/>
              <a:gd name="connsiteX2348" fmla="*/ 2323436 w 2377881"/>
              <a:gd name="connsiteY2348" fmla="*/ 311191 h 509406"/>
              <a:gd name="connsiteX2349" fmla="*/ 2334866 w 2377881"/>
              <a:gd name="connsiteY2349" fmla="*/ 316906 h 509406"/>
              <a:gd name="connsiteX2350" fmla="*/ 2335342 w 2377881"/>
              <a:gd name="connsiteY2350" fmla="*/ 320049 h 509406"/>
              <a:gd name="connsiteX2351" fmla="*/ 2325626 w 2377881"/>
              <a:gd name="connsiteY2351" fmla="*/ 313762 h 509406"/>
              <a:gd name="connsiteX2352" fmla="*/ 2323436 w 2377881"/>
              <a:gd name="connsiteY2352" fmla="*/ 311191 h 509406"/>
              <a:gd name="connsiteX2353" fmla="*/ 2293527 w 2377881"/>
              <a:gd name="connsiteY2353" fmla="*/ 310333 h 509406"/>
              <a:gd name="connsiteX2354" fmla="*/ 2301909 w 2377881"/>
              <a:gd name="connsiteY2354" fmla="*/ 310428 h 509406"/>
              <a:gd name="connsiteX2355" fmla="*/ 2302481 w 2377881"/>
              <a:gd name="connsiteY2355" fmla="*/ 314524 h 509406"/>
              <a:gd name="connsiteX2356" fmla="*/ 2297337 w 2377881"/>
              <a:gd name="connsiteY2356" fmla="*/ 314714 h 509406"/>
              <a:gd name="connsiteX2357" fmla="*/ 2294099 w 2377881"/>
              <a:gd name="connsiteY2357" fmla="*/ 315572 h 509406"/>
              <a:gd name="connsiteX2358" fmla="*/ 2293527 w 2377881"/>
              <a:gd name="connsiteY2358" fmla="*/ 310333 h 509406"/>
              <a:gd name="connsiteX2359" fmla="*/ 2004443 w 2377881"/>
              <a:gd name="connsiteY2359" fmla="*/ 306999 h 509406"/>
              <a:gd name="connsiteX2360" fmla="*/ 2002919 w 2377881"/>
              <a:gd name="connsiteY2360" fmla="*/ 309952 h 509406"/>
              <a:gd name="connsiteX2361" fmla="*/ 2008158 w 2377881"/>
              <a:gd name="connsiteY2361" fmla="*/ 312714 h 509406"/>
              <a:gd name="connsiteX2362" fmla="*/ 2020064 w 2377881"/>
              <a:gd name="connsiteY2362" fmla="*/ 314047 h 509406"/>
              <a:gd name="connsiteX2363" fmla="*/ 2016540 w 2377881"/>
              <a:gd name="connsiteY2363" fmla="*/ 312809 h 509406"/>
              <a:gd name="connsiteX2364" fmla="*/ 2010635 w 2377881"/>
              <a:gd name="connsiteY2364" fmla="*/ 308809 h 509406"/>
              <a:gd name="connsiteX2365" fmla="*/ 2004443 w 2377881"/>
              <a:gd name="connsiteY2365" fmla="*/ 306999 h 509406"/>
              <a:gd name="connsiteX2366" fmla="*/ 2342486 w 2377881"/>
              <a:gd name="connsiteY2366" fmla="*/ 304522 h 509406"/>
              <a:gd name="connsiteX2367" fmla="*/ 2344486 w 2377881"/>
              <a:gd name="connsiteY2367" fmla="*/ 304713 h 509406"/>
              <a:gd name="connsiteX2368" fmla="*/ 2349058 w 2377881"/>
              <a:gd name="connsiteY2368" fmla="*/ 304999 h 509406"/>
              <a:gd name="connsiteX2369" fmla="*/ 2348391 w 2377881"/>
              <a:gd name="connsiteY2369" fmla="*/ 311285 h 509406"/>
              <a:gd name="connsiteX2370" fmla="*/ 2345438 w 2377881"/>
              <a:gd name="connsiteY2370" fmla="*/ 312047 h 509406"/>
              <a:gd name="connsiteX2371" fmla="*/ 2335913 w 2377881"/>
              <a:gd name="connsiteY2371" fmla="*/ 312428 h 509406"/>
              <a:gd name="connsiteX2372" fmla="*/ 2333532 w 2377881"/>
              <a:gd name="connsiteY2372" fmla="*/ 311857 h 509406"/>
              <a:gd name="connsiteX2373" fmla="*/ 2333818 w 2377881"/>
              <a:gd name="connsiteY2373" fmla="*/ 308142 h 509406"/>
              <a:gd name="connsiteX2374" fmla="*/ 2342486 w 2377881"/>
              <a:gd name="connsiteY2374" fmla="*/ 304522 h 509406"/>
              <a:gd name="connsiteX2375" fmla="*/ 1749459 w 2377881"/>
              <a:gd name="connsiteY2375" fmla="*/ 304332 h 509406"/>
              <a:gd name="connsiteX2376" fmla="*/ 1742982 w 2377881"/>
              <a:gd name="connsiteY2376" fmla="*/ 311571 h 509406"/>
              <a:gd name="connsiteX2377" fmla="*/ 1745935 w 2377881"/>
              <a:gd name="connsiteY2377" fmla="*/ 313285 h 509406"/>
              <a:gd name="connsiteX2378" fmla="*/ 1747078 w 2377881"/>
              <a:gd name="connsiteY2378" fmla="*/ 313000 h 509406"/>
              <a:gd name="connsiteX2379" fmla="*/ 1753745 w 2377881"/>
              <a:gd name="connsiteY2379" fmla="*/ 310904 h 509406"/>
              <a:gd name="connsiteX2380" fmla="*/ 1753745 w 2377881"/>
              <a:gd name="connsiteY2380" fmla="*/ 306713 h 509406"/>
              <a:gd name="connsiteX2381" fmla="*/ 2217708 w 2377881"/>
              <a:gd name="connsiteY2381" fmla="*/ 301474 h 509406"/>
              <a:gd name="connsiteX2382" fmla="*/ 2211707 w 2377881"/>
              <a:gd name="connsiteY2382" fmla="*/ 306237 h 509406"/>
              <a:gd name="connsiteX2383" fmla="*/ 2218565 w 2377881"/>
              <a:gd name="connsiteY2383" fmla="*/ 305189 h 509406"/>
              <a:gd name="connsiteX2384" fmla="*/ 2221042 w 2377881"/>
              <a:gd name="connsiteY2384" fmla="*/ 308618 h 509406"/>
              <a:gd name="connsiteX2385" fmla="*/ 2222185 w 2377881"/>
              <a:gd name="connsiteY2385" fmla="*/ 316429 h 509406"/>
              <a:gd name="connsiteX2386" fmla="*/ 2232853 w 2377881"/>
              <a:gd name="connsiteY2386" fmla="*/ 313381 h 509406"/>
              <a:gd name="connsiteX2387" fmla="*/ 2228472 w 2377881"/>
              <a:gd name="connsiteY2387" fmla="*/ 302046 h 509406"/>
              <a:gd name="connsiteX2388" fmla="*/ 2217708 w 2377881"/>
              <a:gd name="connsiteY2388" fmla="*/ 301474 h 509406"/>
              <a:gd name="connsiteX2389" fmla="*/ 2193134 w 2377881"/>
              <a:gd name="connsiteY2389" fmla="*/ 301284 h 509406"/>
              <a:gd name="connsiteX2390" fmla="*/ 2194181 w 2377881"/>
              <a:gd name="connsiteY2390" fmla="*/ 306713 h 509406"/>
              <a:gd name="connsiteX2391" fmla="*/ 2199515 w 2377881"/>
              <a:gd name="connsiteY2391" fmla="*/ 309190 h 509406"/>
              <a:gd name="connsiteX2392" fmla="*/ 2197991 w 2377881"/>
              <a:gd name="connsiteY2392" fmla="*/ 313190 h 509406"/>
              <a:gd name="connsiteX2393" fmla="*/ 2207993 w 2377881"/>
              <a:gd name="connsiteY2393" fmla="*/ 314047 h 509406"/>
              <a:gd name="connsiteX2394" fmla="*/ 2211231 w 2377881"/>
              <a:gd name="connsiteY2394" fmla="*/ 315190 h 509406"/>
              <a:gd name="connsiteX2395" fmla="*/ 2211803 w 2377881"/>
              <a:gd name="connsiteY2395" fmla="*/ 315381 h 509406"/>
              <a:gd name="connsiteX2396" fmla="*/ 2209802 w 2377881"/>
              <a:gd name="connsiteY2396" fmla="*/ 311857 h 509406"/>
              <a:gd name="connsiteX2397" fmla="*/ 2207612 w 2377881"/>
              <a:gd name="connsiteY2397" fmla="*/ 311095 h 509406"/>
              <a:gd name="connsiteX2398" fmla="*/ 2206278 w 2377881"/>
              <a:gd name="connsiteY2398" fmla="*/ 309475 h 509406"/>
              <a:gd name="connsiteX2399" fmla="*/ 2205135 w 2377881"/>
              <a:gd name="connsiteY2399" fmla="*/ 307380 h 509406"/>
              <a:gd name="connsiteX2400" fmla="*/ 2197705 w 2377881"/>
              <a:gd name="connsiteY2400" fmla="*/ 304903 h 509406"/>
              <a:gd name="connsiteX2401" fmla="*/ 2197039 w 2377881"/>
              <a:gd name="connsiteY2401" fmla="*/ 304332 h 509406"/>
              <a:gd name="connsiteX2402" fmla="*/ 1731552 w 2377881"/>
              <a:gd name="connsiteY2402" fmla="*/ 300427 h 509406"/>
              <a:gd name="connsiteX2403" fmla="*/ 1729361 w 2377881"/>
              <a:gd name="connsiteY2403" fmla="*/ 300617 h 509406"/>
              <a:gd name="connsiteX2404" fmla="*/ 1724980 w 2377881"/>
              <a:gd name="connsiteY2404" fmla="*/ 306237 h 509406"/>
              <a:gd name="connsiteX2405" fmla="*/ 1725361 w 2377881"/>
              <a:gd name="connsiteY2405" fmla="*/ 307285 h 509406"/>
              <a:gd name="connsiteX2406" fmla="*/ 1725170 w 2377881"/>
              <a:gd name="connsiteY2406" fmla="*/ 310333 h 509406"/>
              <a:gd name="connsiteX2407" fmla="*/ 1727932 w 2377881"/>
              <a:gd name="connsiteY2407" fmla="*/ 312428 h 509406"/>
              <a:gd name="connsiteX2408" fmla="*/ 1729266 w 2377881"/>
              <a:gd name="connsiteY2408" fmla="*/ 312047 h 509406"/>
              <a:gd name="connsiteX2409" fmla="*/ 1731171 w 2377881"/>
              <a:gd name="connsiteY2409" fmla="*/ 311571 h 509406"/>
              <a:gd name="connsiteX2410" fmla="*/ 1732029 w 2377881"/>
              <a:gd name="connsiteY2410" fmla="*/ 306808 h 509406"/>
              <a:gd name="connsiteX2411" fmla="*/ 1735457 w 2377881"/>
              <a:gd name="connsiteY2411" fmla="*/ 304808 h 509406"/>
              <a:gd name="connsiteX2412" fmla="*/ 1737648 w 2377881"/>
              <a:gd name="connsiteY2412" fmla="*/ 303475 h 509406"/>
              <a:gd name="connsiteX2413" fmla="*/ 1731552 w 2377881"/>
              <a:gd name="connsiteY2413" fmla="*/ 300427 h 509406"/>
              <a:gd name="connsiteX2414" fmla="*/ 1886333 w 2377881"/>
              <a:gd name="connsiteY2414" fmla="*/ 298426 h 509406"/>
              <a:gd name="connsiteX2415" fmla="*/ 1885190 w 2377881"/>
              <a:gd name="connsiteY2415" fmla="*/ 302141 h 509406"/>
              <a:gd name="connsiteX2416" fmla="*/ 1891953 w 2377881"/>
              <a:gd name="connsiteY2416" fmla="*/ 303570 h 509406"/>
              <a:gd name="connsiteX2417" fmla="*/ 1886333 w 2377881"/>
              <a:gd name="connsiteY2417" fmla="*/ 298426 h 509406"/>
              <a:gd name="connsiteX2418" fmla="*/ 190883 w 2377881"/>
              <a:gd name="connsiteY2418" fmla="*/ 292902 h 509406"/>
              <a:gd name="connsiteX2419" fmla="*/ 185549 w 2377881"/>
              <a:gd name="connsiteY2419" fmla="*/ 297188 h 509406"/>
              <a:gd name="connsiteX2420" fmla="*/ 190026 w 2377881"/>
              <a:gd name="connsiteY2420" fmla="*/ 299093 h 509406"/>
              <a:gd name="connsiteX2421" fmla="*/ 191741 w 2377881"/>
              <a:gd name="connsiteY2421" fmla="*/ 298522 h 509406"/>
              <a:gd name="connsiteX2422" fmla="*/ 193074 w 2377881"/>
              <a:gd name="connsiteY2422" fmla="*/ 298045 h 509406"/>
              <a:gd name="connsiteX2423" fmla="*/ 194217 w 2377881"/>
              <a:gd name="connsiteY2423" fmla="*/ 294997 h 509406"/>
              <a:gd name="connsiteX2424" fmla="*/ 193169 w 2377881"/>
              <a:gd name="connsiteY2424" fmla="*/ 294331 h 509406"/>
              <a:gd name="connsiteX2425" fmla="*/ 439867 w 2377881"/>
              <a:gd name="connsiteY2425" fmla="*/ 290140 h 509406"/>
              <a:gd name="connsiteX2426" fmla="*/ 433390 w 2377881"/>
              <a:gd name="connsiteY2426" fmla="*/ 297283 h 509406"/>
              <a:gd name="connsiteX2427" fmla="*/ 439581 w 2377881"/>
              <a:gd name="connsiteY2427" fmla="*/ 293473 h 509406"/>
              <a:gd name="connsiteX2428" fmla="*/ 439771 w 2377881"/>
              <a:gd name="connsiteY2428" fmla="*/ 290806 h 509406"/>
              <a:gd name="connsiteX2429" fmla="*/ 4574 w 2377881"/>
              <a:gd name="connsiteY2429" fmla="*/ 286045 h 509406"/>
              <a:gd name="connsiteX2430" fmla="*/ 8289 w 2377881"/>
              <a:gd name="connsiteY2430" fmla="*/ 287092 h 509406"/>
              <a:gd name="connsiteX2431" fmla="*/ 14099 w 2377881"/>
              <a:gd name="connsiteY2431" fmla="*/ 292236 h 509406"/>
              <a:gd name="connsiteX2432" fmla="*/ 8479 w 2377881"/>
              <a:gd name="connsiteY2432" fmla="*/ 291855 h 509406"/>
              <a:gd name="connsiteX2433" fmla="*/ 7432 w 2377881"/>
              <a:gd name="connsiteY2433" fmla="*/ 291188 h 509406"/>
              <a:gd name="connsiteX2434" fmla="*/ 2955 w 2377881"/>
              <a:gd name="connsiteY2434" fmla="*/ 290045 h 509406"/>
              <a:gd name="connsiteX2435" fmla="*/ 2 w 2377881"/>
              <a:gd name="connsiteY2435" fmla="*/ 287854 h 509406"/>
              <a:gd name="connsiteX2436" fmla="*/ 4574 w 2377881"/>
              <a:gd name="connsiteY2436" fmla="*/ 286045 h 509406"/>
              <a:gd name="connsiteX2437" fmla="*/ 422436 w 2377881"/>
              <a:gd name="connsiteY2437" fmla="*/ 285949 h 509406"/>
              <a:gd name="connsiteX2438" fmla="*/ 418245 w 2377881"/>
              <a:gd name="connsiteY2438" fmla="*/ 286615 h 509406"/>
              <a:gd name="connsiteX2439" fmla="*/ 419293 w 2377881"/>
              <a:gd name="connsiteY2439" fmla="*/ 291759 h 509406"/>
              <a:gd name="connsiteX2440" fmla="*/ 418340 w 2377881"/>
              <a:gd name="connsiteY2440" fmla="*/ 292521 h 509406"/>
              <a:gd name="connsiteX2441" fmla="*/ 417483 w 2377881"/>
              <a:gd name="connsiteY2441" fmla="*/ 295188 h 509406"/>
              <a:gd name="connsiteX2442" fmla="*/ 420531 w 2377881"/>
              <a:gd name="connsiteY2442" fmla="*/ 296236 h 509406"/>
              <a:gd name="connsiteX2443" fmla="*/ 423008 w 2377881"/>
              <a:gd name="connsiteY2443" fmla="*/ 294521 h 509406"/>
              <a:gd name="connsiteX2444" fmla="*/ 427865 w 2377881"/>
              <a:gd name="connsiteY2444" fmla="*/ 287473 h 509406"/>
              <a:gd name="connsiteX2445" fmla="*/ 427008 w 2377881"/>
              <a:gd name="connsiteY2445" fmla="*/ 286615 h 509406"/>
              <a:gd name="connsiteX2446" fmla="*/ 422436 w 2377881"/>
              <a:gd name="connsiteY2446" fmla="*/ 285949 h 509406"/>
              <a:gd name="connsiteX2447" fmla="*/ 321566 w 2377881"/>
              <a:gd name="connsiteY2447" fmla="*/ 285472 h 509406"/>
              <a:gd name="connsiteX2448" fmla="*/ 320709 w 2377881"/>
              <a:gd name="connsiteY2448" fmla="*/ 291759 h 509406"/>
              <a:gd name="connsiteX2449" fmla="*/ 325376 w 2377881"/>
              <a:gd name="connsiteY2449" fmla="*/ 292426 h 509406"/>
              <a:gd name="connsiteX2450" fmla="*/ 325471 w 2377881"/>
              <a:gd name="connsiteY2450" fmla="*/ 286234 h 509406"/>
              <a:gd name="connsiteX2451" fmla="*/ 323566 w 2377881"/>
              <a:gd name="connsiteY2451" fmla="*/ 285853 h 509406"/>
              <a:gd name="connsiteX2452" fmla="*/ 403291 w 2377881"/>
              <a:gd name="connsiteY2452" fmla="*/ 284901 h 509406"/>
              <a:gd name="connsiteX2453" fmla="*/ 397197 w 2377881"/>
              <a:gd name="connsiteY2453" fmla="*/ 289297 h 509406"/>
              <a:gd name="connsiteX2454" fmla="*/ 397100 w 2377881"/>
              <a:gd name="connsiteY2454" fmla="*/ 289282 h 509406"/>
              <a:gd name="connsiteX2455" fmla="*/ 395766 w 2377881"/>
              <a:gd name="connsiteY2455" fmla="*/ 290330 h 509406"/>
              <a:gd name="connsiteX2456" fmla="*/ 397197 w 2377881"/>
              <a:gd name="connsiteY2456" fmla="*/ 289297 h 509406"/>
              <a:gd name="connsiteX2457" fmla="*/ 401386 w 2377881"/>
              <a:gd name="connsiteY2457" fmla="*/ 289949 h 509406"/>
              <a:gd name="connsiteX2458" fmla="*/ 404434 w 2377881"/>
              <a:gd name="connsiteY2458" fmla="*/ 290425 h 509406"/>
              <a:gd name="connsiteX2459" fmla="*/ 403291 w 2377881"/>
              <a:gd name="connsiteY2459" fmla="*/ 284901 h 509406"/>
              <a:gd name="connsiteX2460" fmla="*/ 369191 w 2377881"/>
              <a:gd name="connsiteY2460" fmla="*/ 284425 h 509406"/>
              <a:gd name="connsiteX2461" fmla="*/ 369096 w 2377881"/>
              <a:gd name="connsiteY2461" fmla="*/ 284615 h 509406"/>
              <a:gd name="connsiteX2462" fmla="*/ 367191 w 2377881"/>
              <a:gd name="connsiteY2462" fmla="*/ 291283 h 509406"/>
              <a:gd name="connsiteX2463" fmla="*/ 358047 w 2377881"/>
              <a:gd name="connsiteY2463" fmla="*/ 292902 h 509406"/>
              <a:gd name="connsiteX2464" fmla="*/ 361762 w 2377881"/>
              <a:gd name="connsiteY2464" fmla="*/ 293664 h 509406"/>
              <a:gd name="connsiteX2465" fmla="*/ 363381 w 2377881"/>
              <a:gd name="connsiteY2465" fmla="*/ 294045 h 509406"/>
              <a:gd name="connsiteX2466" fmla="*/ 371953 w 2377881"/>
              <a:gd name="connsiteY2466" fmla="*/ 293283 h 509406"/>
              <a:gd name="connsiteX2467" fmla="*/ 378621 w 2377881"/>
              <a:gd name="connsiteY2467" fmla="*/ 290521 h 509406"/>
              <a:gd name="connsiteX2468" fmla="*/ 369191 w 2377881"/>
              <a:gd name="connsiteY2468" fmla="*/ 284425 h 509406"/>
              <a:gd name="connsiteX2469" fmla="*/ 177548 w 2377881"/>
              <a:gd name="connsiteY2469" fmla="*/ 281186 h 509406"/>
              <a:gd name="connsiteX2470" fmla="*/ 173452 w 2377881"/>
              <a:gd name="connsiteY2470" fmla="*/ 286615 h 509406"/>
              <a:gd name="connsiteX2471" fmla="*/ 173833 w 2377881"/>
              <a:gd name="connsiteY2471" fmla="*/ 287758 h 509406"/>
              <a:gd name="connsiteX2472" fmla="*/ 174405 w 2377881"/>
              <a:gd name="connsiteY2472" fmla="*/ 289759 h 509406"/>
              <a:gd name="connsiteX2473" fmla="*/ 174024 w 2377881"/>
              <a:gd name="connsiteY2473" fmla="*/ 299188 h 509406"/>
              <a:gd name="connsiteX2474" fmla="*/ 172976 w 2377881"/>
              <a:gd name="connsiteY2474" fmla="*/ 302332 h 509406"/>
              <a:gd name="connsiteX2475" fmla="*/ 175929 w 2377881"/>
              <a:gd name="connsiteY2475" fmla="*/ 300903 h 509406"/>
              <a:gd name="connsiteX2476" fmla="*/ 181263 w 2377881"/>
              <a:gd name="connsiteY2476" fmla="*/ 293473 h 509406"/>
              <a:gd name="connsiteX2477" fmla="*/ 180596 w 2377881"/>
              <a:gd name="connsiteY2477" fmla="*/ 282901 h 509406"/>
              <a:gd name="connsiteX2478" fmla="*/ 179358 w 2377881"/>
              <a:gd name="connsiteY2478" fmla="*/ 282234 h 509406"/>
              <a:gd name="connsiteX2479" fmla="*/ 2328484 w 2377881"/>
              <a:gd name="connsiteY2479" fmla="*/ 269375 h 509406"/>
              <a:gd name="connsiteX2480" fmla="*/ 2324674 w 2377881"/>
              <a:gd name="connsiteY2480" fmla="*/ 270518 h 509406"/>
              <a:gd name="connsiteX2481" fmla="*/ 2328674 w 2377881"/>
              <a:gd name="connsiteY2481" fmla="*/ 277662 h 509406"/>
              <a:gd name="connsiteX2482" fmla="*/ 2336294 w 2377881"/>
              <a:gd name="connsiteY2482" fmla="*/ 277567 h 509406"/>
              <a:gd name="connsiteX2483" fmla="*/ 2333818 w 2377881"/>
              <a:gd name="connsiteY2483" fmla="*/ 275185 h 509406"/>
              <a:gd name="connsiteX2484" fmla="*/ 2332008 w 2377881"/>
              <a:gd name="connsiteY2484" fmla="*/ 273471 h 509406"/>
              <a:gd name="connsiteX2485" fmla="*/ 2328484 w 2377881"/>
              <a:gd name="connsiteY2485" fmla="*/ 269375 h 509406"/>
              <a:gd name="connsiteX2486" fmla="*/ 2325341 w 2377881"/>
              <a:gd name="connsiteY2486" fmla="*/ 258040 h 509406"/>
              <a:gd name="connsiteX2487" fmla="*/ 2328960 w 2377881"/>
              <a:gd name="connsiteY2487" fmla="*/ 264613 h 509406"/>
              <a:gd name="connsiteX2488" fmla="*/ 2335818 w 2377881"/>
              <a:gd name="connsiteY2488" fmla="*/ 265660 h 509406"/>
              <a:gd name="connsiteX2489" fmla="*/ 2336961 w 2377881"/>
              <a:gd name="connsiteY2489" fmla="*/ 264327 h 509406"/>
              <a:gd name="connsiteX2490" fmla="*/ 2338961 w 2377881"/>
              <a:gd name="connsiteY2490" fmla="*/ 262136 h 509406"/>
              <a:gd name="connsiteX2491" fmla="*/ 2336199 w 2377881"/>
              <a:gd name="connsiteY2491" fmla="*/ 258040 h 509406"/>
              <a:gd name="connsiteX2492" fmla="*/ 2325341 w 2377881"/>
              <a:gd name="connsiteY2492" fmla="*/ 258040 h 509406"/>
              <a:gd name="connsiteX2493" fmla="*/ 2285240 w 2377881"/>
              <a:gd name="connsiteY2493" fmla="*/ 257278 h 509406"/>
              <a:gd name="connsiteX2494" fmla="*/ 2280573 w 2377881"/>
              <a:gd name="connsiteY2494" fmla="*/ 258326 h 509406"/>
              <a:gd name="connsiteX2495" fmla="*/ 2278382 w 2377881"/>
              <a:gd name="connsiteY2495" fmla="*/ 266232 h 509406"/>
              <a:gd name="connsiteX2496" fmla="*/ 2281907 w 2377881"/>
              <a:gd name="connsiteY2496" fmla="*/ 263755 h 509406"/>
              <a:gd name="connsiteX2497" fmla="*/ 2282764 w 2377881"/>
              <a:gd name="connsiteY2497" fmla="*/ 262993 h 509406"/>
              <a:gd name="connsiteX2498" fmla="*/ 2286288 w 2377881"/>
              <a:gd name="connsiteY2498" fmla="*/ 267946 h 509406"/>
              <a:gd name="connsiteX2499" fmla="*/ 2286478 w 2377881"/>
              <a:gd name="connsiteY2499" fmla="*/ 268232 h 509406"/>
              <a:gd name="connsiteX2500" fmla="*/ 2289527 w 2377881"/>
              <a:gd name="connsiteY2500" fmla="*/ 272328 h 509406"/>
              <a:gd name="connsiteX2501" fmla="*/ 2298575 w 2377881"/>
              <a:gd name="connsiteY2501" fmla="*/ 263374 h 509406"/>
              <a:gd name="connsiteX2502" fmla="*/ 2295051 w 2377881"/>
              <a:gd name="connsiteY2502" fmla="*/ 263089 h 509406"/>
              <a:gd name="connsiteX2503" fmla="*/ 2286193 w 2377881"/>
              <a:gd name="connsiteY2503" fmla="*/ 257755 h 509406"/>
              <a:gd name="connsiteX2504" fmla="*/ 27720 w 2377881"/>
              <a:gd name="connsiteY2504" fmla="*/ 253373 h 509406"/>
              <a:gd name="connsiteX2505" fmla="*/ 22100 w 2377881"/>
              <a:gd name="connsiteY2505" fmla="*/ 256421 h 509406"/>
              <a:gd name="connsiteX2506" fmla="*/ 23910 w 2377881"/>
              <a:gd name="connsiteY2506" fmla="*/ 258326 h 509406"/>
              <a:gd name="connsiteX2507" fmla="*/ 25243 w 2377881"/>
              <a:gd name="connsiteY2507" fmla="*/ 259755 h 509406"/>
              <a:gd name="connsiteX2508" fmla="*/ 30768 w 2377881"/>
              <a:gd name="connsiteY2508" fmla="*/ 261184 h 509406"/>
              <a:gd name="connsiteX2509" fmla="*/ 31054 w 2377881"/>
              <a:gd name="connsiteY2509" fmla="*/ 254897 h 509406"/>
              <a:gd name="connsiteX2510" fmla="*/ 29434 w 2377881"/>
              <a:gd name="connsiteY2510" fmla="*/ 254135 h 509406"/>
              <a:gd name="connsiteX2511" fmla="*/ 2289813 w 2377881"/>
              <a:gd name="connsiteY2511" fmla="*/ 250039 h 509406"/>
              <a:gd name="connsiteX2512" fmla="*/ 2288574 w 2377881"/>
              <a:gd name="connsiteY2512" fmla="*/ 253183 h 509406"/>
              <a:gd name="connsiteX2513" fmla="*/ 2299147 w 2377881"/>
              <a:gd name="connsiteY2513" fmla="*/ 258802 h 509406"/>
              <a:gd name="connsiteX2514" fmla="*/ 2299052 w 2377881"/>
              <a:gd name="connsiteY2514" fmla="*/ 253849 h 509406"/>
              <a:gd name="connsiteX2515" fmla="*/ 2289813 w 2377881"/>
              <a:gd name="connsiteY2515" fmla="*/ 250039 h 509406"/>
              <a:gd name="connsiteX2516" fmla="*/ 70106 w 2377881"/>
              <a:gd name="connsiteY2516" fmla="*/ 227084 h 509406"/>
              <a:gd name="connsiteX2517" fmla="*/ 69916 w 2377881"/>
              <a:gd name="connsiteY2517" fmla="*/ 227179 h 509406"/>
              <a:gd name="connsiteX2518" fmla="*/ 63058 w 2377881"/>
              <a:gd name="connsiteY2518" fmla="*/ 231085 h 509406"/>
              <a:gd name="connsiteX2519" fmla="*/ 55247 w 2377881"/>
              <a:gd name="connsiteY2519" fmla="*/ 229370 h 509406"/>
              <a:gd name="connsiteX2520" fmla="*/ 52009 w 2377881"/>
              <a:gd name="connsiteY2520" fmla="*/ 230037 h 509406"/>
              <a:gd name="connsiteX2521" fmla="*/ 51914 w 2377881"/>
              <a:gd name="connsiteY2521" fmla="*/ 231180 h 509406"/>
              <a:gd name="connsiteX2522" fmla="*/ 57819 w 2377881"/>
              <a:gd name="connsiteY2522" fmla="*/ 233466 h 509406"/>
              <a:gd name="connsiteX2523" fmla="*/ 70011 w 2377881"/>
              <a:gd name="connsiteY2523" fmla="*/ 233275 h 509406"/>
              <a:gd name="connsiteX2524" fmla="*/ 69535 w 2377881"/>
              <a:gd name="connsiteY2524" fmla="*/ 230227 h 509406"/>
              <a:gd name="connsiteX2525" fmla="*/ 69344 w 2377881"/>
              <a:gd name="connsiteY2525" fmla="*/ 229370 h 509406"/>
              <a:gd name="connsiteX2526" fmla="*/ 70106 w 2377881"/>
              <a:gd name="connsiteY2526" fmla="*/ 227084 h 509406"/>
              <a:gd name="connsiteX2527" fmla="*/ 41245 w 2377881"/>
              <a:gd name="connsiteY2527" fmla="*/ 220798 h 509406"/>
              <a:gd name="connsiteX2528" fmla="*/ 43055 w 2377881"/>
              <a:gd name="connsiteY2528" fmla="*/ 231275 h 509406"/>
              <a:gd name="connsiteX2529" fmla="*/ 43722 w 2377881"/>
              <a:gd name="connsiteY2529" fmla="*/ 234418 h 509406"/>
              <a:gd name="connsiteX2530" fmla="*/ 46675 w 2377881"/>
              <a:gd name="connsiteY2530" fmla="*/ 235466 h 509406"/>
              <a:gd name="connsiteX2531" fmla="*/ 48675 w 2377881"/>
              <a:gd name="connsiteY2531" fmla="*/ 233561 h 509406"/>
              <a:gd name="connsiteX2532" fmla="*/ 49437 w 2377881"/>
              <a:gd name="connsiteY2532" fmla="*/ 229180 h 509406"/>
              <a:gd name="connsiteX2533" fmla="*/ 41245 w 2377881"/>
              <a:gd name="connsiteY2533" fmla="*/ 220798 h 509406"/>
              <a:gd name="connsiteX2534" fmla="*/ 2234853 w 2377881"/>
              <a:gd name="connsiteY2534" fmla="*/ 184698 h 509406"/>
              <a:gd name="connsiteX2535" fmla="*/ 2226947 w 2377881"/>
              <a:gd name="connsiteY2535" fmla="*/ 186127 h 509406"/>
              <a:gd name="connsiteX2536" fmla="*/ 2221899 w 2377881"/>
              <a:gd name="connsiteY2536" fmla="*/ 188603 h 509406"/>
              <a:gd name="connsiteX2537" fmla="*/ 2217898 w 2377881"/>
              <a:gd name="connsiteY2537" fmla="*/ 196128 h 509406"/>
              <a:gd name="connsiteX2538" fmla="*/ 2225423 w 2377881"/>
              <a:gd name="connsiteY2538" fmla="*/ 195652 h 509406"/>
              <a:gd name="connsiteX2539" fmla="*/ 2230662 w 2377881"/>
              <a:gd name="connsiteY2539" fmla="*/ 193842 h 509406"/>
              <a:gd name="connsiteX2540" fmla="*/ 2232567 w 2377881"/>
              <a:gd name="connsiteY2540" fmla="*/ 193842 h 509406"/>
              <a:gd name="connsiteX2541" fmla="*/ 2237044 w 2377881"/>
              <a:gd name="connsiteY2541" fmla="*/ 193175 h 509406"/>
              <a:gd name="connsiteX2542" fmla="*/ 2234853 w 2377881"/>
              <a:gd name="connsiteY2542" fmla="*/ 184698 h 509406"/>
              <a:gd name="connsiteX2543" fmla="*/ 198408 w 2377881"/>
              <a:gd name="connsiteY2543" fmla="*/ 177173 h 509406"/>
              <a:gd name="connsiteX2544" fmla="*/ 192217 w 2377881"/>
              <a:gd name="connsiteY2544" fmla="*/ 182602 h 509406"/>
              <a:gd name="connsiteX2545" fmla="*/ 187359 w 2377881"/>
              <a:gd name="connsiteY2545" fmla="*/ 185269 h 509406"/>
              <a:gd name="connsiteX2546" fmla="*/ 186311 w 2377881"/>
              <a:gd name="connsiteY2546" fmla="*/ 186984 h 509406"/>
              <a:gd name="connsiteX2547" fmla="*/ 185359 w 2377881"/>
              <a:gd name="connsiteY2547" fmla="*/ 191842 h 509406"/>
              <a:gd name="connsiteX2548" fmla="*/ 190407 w 2377881"/>
              <a:gd name="connsiteY2548" fmla="*/ 195747 h 509406"/>
              <a:gd name="connsiteX2549" fmla="*/ 192788 w 2377881"/>
              <a:gd name="connsiteY2549" fmla="*/ 197652 h 509406"/>
              <a:gd name="connsiteX2550" fmla="*/ 201456 w 2377881"/>
              <a:gd name="connsiteY2550" fmla="*/ 196414 h 509406"/>
              <a:gd name="connsiteX2551" fmla="*/ 203170 w 2377881"/>
              <a:gd name="connsiteY2551" fmla="*/ 193461 h 509406"/>
              <a:gd name="connsiteX2552" fmla="*/ 203361 w 2377881"/>
              <a:gd name="connsiteY2552" fmla="*/ 193080 h 509406"/>
              <a:gd name="connsiteX2553" fmla="*/ 199265 w 2377881"/>
              <a:gd name="connsiteY2553" fmla="*/ 192127 h 509406"/>
              <a:gd name="connsiteX2554" fmla="*/ 194408 w 2377881"/>
              <a:gd name="connsiteY2554" fmla="*/ 181555 h 509406"/>
              <a:gd name="connsiteX2555" fmla="*/ 202123 w 2377881"/>
              <a:gd name="connsiteY2555" fmla="*/ 178888 h 509406"/>
              <a:gd name="connsiteX2556" fmla="*/ 203933 w 2377881"/>
              <a:gd name="connsiteY2556" fmla="*/ 178316 h 509406"/>
              <a:gd name="connsiteX2557" fmla="*/ 207933 w 2377881"/>
              <a:gd name="connsiteY2557" fmla="*/ 177745 h 509406"/>
              <a:gd name="connsiteX2558" fmla="*/ 198408 w 2377881"/>
              <a:gd name="connsiteY2558" fmla="*/ 177173 h 509406"/>
              <a:gd name="connsiteX2559" fmla="*/ 75665 w 2377881"/>
              <a:gd name="connsiteY2559" fmla="*/ 169789 h 509406"/>
              <a:gd name="connsiteX2560" fmla="*/ 77155 w 2377881"/>
              <a:gd name="connsiteY2560" fmla="*/ 171172 h 509406"/>
              <a:gd name="connsiteX2561" fmla="*/ 79250 w 2377881"/>
              <a:gd name="connsiteY2561" fmla="*/ 173078 h 509406"/>
              <a:gd name="connsiteX2562" fmla="*/ 81346 w 2377881"/>
              <a:gd name="connsiteY2562" fmla="*/ 176125 h 509406"/>
              <a:gd name="connsiteX2563" fmla="*/ 73821 w 2377881"/>
              <a:gd name="connsiteY2563" fmla="*/ 180412 h 509406"/>
              <a:gd name="connsiteX2564" fmla="*/ 70868 w 2377881"/>
              <a:gd name="connsiteY2564" fmla="*/ 180983 h 509406"/>
              <a:gd name="connsiteX2565" fmla="*/ 67820 w 2377881"/>
              <a:gd name="connsiteY2565" fmla="*/ 181745 h 509406"/>
              <a:gd name="connsiteX2566" fmla="*/ 62105 w 2377881"/>
              <a:gd name="connsiteY2566" fmla="*/ 180983 h 509406"/>
              <a:gd name="connsiteX2567" fmla="*/ 71821 w 2377881"/>
              <a:gd name="connsiteY2567" fmla="*/ 174506 h 509406"/>
              <a:gd name="connsiteX2568" fmla="*/ 73059 w 2377881"/>
              <a:gd name="connsiteY2568" fmla="*/ 172982 h 509406"/>
              <a:gd name="connsiteX2569" fmla="*/ 2263809 w 2377881"/>
              <a:gd name="connsiteY2569" fmla="*/ 168315 h 509406"/>
              <a:gd name="connsiteX2570" fmla="*/ 2258380 w 2377881"/>
              <a:gd name="connsiteY2570" fmla="*/ 170887 h 509406"/>
              <a:gd name="connsiteX2571" fmla="*/ 2257714 w 2377881"/>
              <a:gd name="connsiteY2571" fmla="*/ 170717 h 509406"/>
              <a:gd name="connsiteX2572" fmla="*/ 76869 w 2377881"/>
              <a:gd name="connsiteY2572" fmla="*/ 168315 h 509406"/>
              <a:gd name="connsiteX2573" fmla="*/ 75665 w 2377881"/>
              <a:gd name="connsiteY2573" fmla="*/ 169789 h 509406"/>
              <a:gd name="connsiteX2574" fmla="*/ 74488 w 2377881"/>
              <a:gd name="connsiteY2574" fmla="*/ 168696 h 509406"/>
              <a:gd name="connsiteX2575" fmla="*/ 76869 w 2377881"/>
              <a:gd name="connsiteY2575" fmla="*/ 168315 h 509406"/>
              <a:gd name="connsiteX2576" fmla="*/ 2195610 w 2377881"/>
              <a:gd name="connsiteY2576" fmla="*/ 161076 h 509406"/>
              <a:gd name="connsiteX2577" fmla="*/ 2194563 w 2377881"/>
              <a:gd name="connsiteY2577" fmla="*/ 162314 h 509406"/>
              <a:gd name="connsiteX2578" fmla="*/ 2194943 w 2377881"/>
              <a:gd name="connsiteY2578" fmla="*/ 165743 h 509406"/>
              <a:gd name="connsiteX2579" fmla="*/ 2189895 w 2377881"/>
              <a:gd name="connsiteY2579" fmla="*/ 168029 h 509406"/>
              <a:gd name="connsiteX2580" fmla="*/ 2189229 w 2377881"/>
              <a:gd name="connsiteY2580" fmla="*/ 168410 h 509406"/>
              <a:gd name="connsiteX2581" fmla="*/ 2192181 w 2377881"/>
              <a:gd name="connsiteY2581" fmla="*/ 170410 h 509406"/>
              <a:gd name="connsiteX2582" fmla="*/ 2201611 w 2377881"/>
              <a:gd name="connsiteY2582" fmla="*/ 162695 h 509406"/>
              <a:gd name="connsiteX2583" fmla="*/ 2195610 w 2377881"/>
              <a:gd name="connsiteY2583" fmla="*/ 161076 h 509406"/>
              <a:gd name="connsiteX2584" fmla="*/ 178215 w 2377881"/>
              <a:gd name="connsiteY2584" fmla="*/ 146312 h 509406"/>
              <a:gd name="connsiteX2585" fmla="*/ 179549 w 2377881"/>
              <a:gd name="connsiteY2585" fmla="*/ 146503 h 509406"/>
              <a:gd name="connsiteX2586" fmla="*/ 175929 w 2377881"/>
              <a:gd name="connsiteY2586" fmla="*/ 151361 h 509406"/>
              <a:gd name="connsiteX2587" fmla="*/ 176406 w 2377881"/>
              <a:gd name="connsiteY2587" fmla="*/ 153837 h 509406"/>
              <a:gd name="connsiteX2588" fmla="*/ 172500 w 2377881"/>
              <a:gd name="connsiteY2588" fmla="*/ 153742 h 509406"/>
              <a:gd name="connsiteX2589" fmla="*/ 178215 w 2377881"/>
              <a:gd name="connsiteY2589" fmla="*/ 146312 h 509406"/>
              <a:gd name="connsiteX2590" fmla="*/ 2259237 w 2377881"/>
              <a:gd name="connsiteY2590" fmla="*/ 120500 h 509406"/>
              <a:gd name="connsiteX2591" fmla="*/ 2260284 w 2377881"/>
              <a:gd name="connsiteY2591" fmla="*/ 123072 h 509406"/>
              <a:gd name="connsiteX2592" fmla="*/ 2257713 w 2377881"/>
              <a:gd name="connsiteY2592" fmla="*/ 125644 h 509406"/>
              <a:gd name="connsiteX2593" fmla="*/ 2255903 w 2377881"/>
              <a:gd name="connsiteY2593" fmla="*/ 134597 h 509406"/>
              <a:gd name="connsiteX2594" fmla="*/ 2272858 w 2377881"/>
              <a:gd name="connsiteY2594" fmla="*/ 133645 h 509406"/>
              <a:gd name="connsiteX2595" fmla="*/ 2275143 w 2377881"/>
              <a:gd name="connsiteY2595" fmla="*/ 138026 h 509406"/>
              <a:gd name="connsiteX2596" fmla="*/ 2266857 w 2377881"/>
              <a:gd name="connsiteY2596" fmla="*/ 137074 h 509406"/>
              <a:gd name="connsiteX2597" fmla="*/ 2266190 w 2377881"/>
              <a:gd name="connsiteY2597" fmla="*/ 137645 h 509406"/>
              <a:gd name="connsiteX2598" fmla="*/ 2265904 w 2377881"/>
              <a:gd name="connsiteY2598" fmla="*/ 140407 h 509406"/>
              <a:gd name="connsiteX2599" fmla="*/ 2267904 w 2377881"/>
              <a:gd name="connsiteY2599" fmla="*/ 142884 h 509406"/>
              <a:gd name="connsiteX2600" fmla="*/ 2266571 w 2377881"/>
              <a:gd name="connsiteY2600" fmla="*/ 145360 h 509406"/>
              <a:gd name="connsiteX2601" fmla="*/ 2265714 w 2377881"/>
              <a:gd name="connsiteY2601" fmla="*/ 145646 h 509406"/>
              <a:gd name="connsiteX2602" fmla="*/ 2260475 w 2377881"/>
              <a:gd name="connsiteY2602" fmla="*/ 143360 h 509406"/>
              <a:gd name="connsiteX2603" fmla="*/ 2258665 w 2377881"/>
              <a:gd name="connsiteY2603" fmla="*/ 142979 h 509406"/>
              <a:gd name="connsiteX2604" fmla="*/ 2255427 w 2377881"/>
              <a:gd name="connsiteY2604" fmla="*/ 142312 h 509406"/>
              <a:gd name="connsiteX2605" fmla="*/ 2249045 w 2377881"/>
              <a:gd name="connsiteY2605" fmla="*/ 133168 h 509406"/>
              <a:gd name="connsiteX2606" fmla="*/ 2254665 w 2377881"/>
              <a:gd name="connsiteY2606" fmla="*/ 122119 h 509406"/>
              <a:gd name="connsiteX2607" fmla="*/ 2255903 w 2377881"/>
              <a:gd name="connsiteY2607" fmla="*/ 120881 h 509406"/>
              <a:gd name="connsiteX2608" fmla="*/ 2259237 w 2377881"/>
              <a:gd name="connsiteY2608" fmla="*/ 120500 h 509406"/>
              <a:gd name="connsiteX2609" fmla="*/ 266035 w 2377881"/>
              <a:gd name="connsiteY2609" fmla="*/ 117832 h 509406"/>
              <a:gd name="connsiteX2610" fmla="*/ 258796 w 2377881"/>
              <a:gd name="connsiteY2610" fmla="*/ 118213 h 509406"/>
              <a:gd name="connsiteX2611" fmla="*/ 258320 w 2377881"/>
              <a:gd name="connsiteY2611" fmla="*/ 118213 h 509406"/>
              <a:gd name="connsiteX2612" fmla="*/ 259082 w 2377881"/>
              <a:gd name="connsiteY2612" fmla="*/ 121357 h 509406"/>
              <a:gd name="connsiteX2613" fmla="*/ 259844 w 2377881"/>
              <a:gd name="connsiteY2613" fmla="*/ 121452 h 509406"/>
              <a:gd name="connsiteX2614" fmla="*/ 260701 w 2377881"/>
              <a:gd name="connsiteY2614" fmla="*/ 121547 h 509406"/>
              <a:gd name="connsiteX2615" fmla="*/ 264131 w 2377881"/>
              <a:gd name="connsiteY2615" fmla="*/ 124595 h 509406"/>
              <a:gd name="connsiteX2616" fmla="*/ 267083 w 2377881"/>
              <a:gd name="connsiteY2616" fmla="*/ 124500 h 509406"/>
              <a:gd name="connsiteX2617" fmla="*/ 270608 w 2377881"/>
              <a:gd name="connsiteY2617" fmla="*/ 124309 h 509406"/>
              <a:gd name="connsiteX2618" fmla="*/ 266035 w 2377881"/>
              <a:gd name="connsiteY2618" fmla="*/ 117832 h 509406"/>
              <a:gd name="connsiteX2619" fmla="*/ 223554 w 2377881"/>
              <a:gd name="connsiteY2619" fmla="*/ 110022 h 509406"/>
              <a:gd name="connsiteX2620" fmla="*/ 215743 w 2377881"/>
              <a:gd name="connsiteY2620" fmla="*/ 114880 h 509406"/>
              <a:gd name="connsiteX2621" fmla="*/ 220887 w 2377881"/>
              <a:gd name="connsiteY2621" fmla="*/ 116499 h 509406"/>
              <a:gd name="connsiteX2622" fmla="*/ 222887 w 2377881"/>
              <a:gd name="connsiteY2622" fmla="*/ 116213 h 509406"/>
              <a:gd name="connsiteX2623" fmla="*/ 230221 w 2377881"/>
              <a:gd name="connsiteY2623" fmla="*/ 115356 h 509406"/>
              <a:gd name="connsiteX2624" fmla="*/ 223554 w 2377881"/>
              <a:gd name="connsiteY2624" fmla="*/ 110022 h 509406"/>
              <a:gd name="connsiteX2625" fmla="*/ 252796 w 2377881"/>
              <a:gd name="connsiteY2625" fmla="*/ 107831 h 509406"/>
              <a:gd name="connsiteX2626" fmla="*/ 250033 w 2377881"/>
              <a:gd name="connsiteY2626" fmla="*/ 109165 h 509406"/>
              <a:gd name="connsiteX2627" fmla="*/ 251081 w 2377881"/>
              <a:gd name="connsiteY2627" fmla="*/ 111736 h 509406"/>
              <a:gd name="connsiteX2628" fmla="*/ 260225 w 2377881"/>
              <a:gd name="connsiteY2628" fmla="*/ 113927 h 509406"/>
              <a:gd name="connsiteX2629" fmla="*/ 263654 w 2377881"/>
              <a:gd name="connsiteY2629" fmla="*/ 114213 h 509406"/>
              <a:gd name="connsiteX2630" fmla="*/ 270036 w 2377881"/>
              <a:gd name="connsiteY2630" fmla="*/ 112403 h 509406"/>
              <a:gd name="connsiteX2631" fmla="*/ 258320 w 2377881"/>
              <a:gd name="connsiteY2631" fmla="*/ 108593 h 509406"/>
              <a:gd name="connsiteX2632" fmla="*/ 283752 w 2377881"/>
              <a:gd name="connsiteY2632" fmla="*/ 102783 h 509406"/>
              <a:gd name="connsiteX2633" fmla="*/ 280133 w 2377881"/>
              <a:gd name="connsiteY2633" fmla="*/ 102878 h 509406"/>
              <a:gd name="connsiteX2634" fmla="*/ 276799 w 2377881"/>
              <a:gd name="connsiteY2634" fmla="*/ 103450 h 509406"/>
              <a:gd name="connsiteX2635" fmla="*/ 276608 w 2377881"/>
              <a:gd name="connsiteY2635" fmla="*/ 109260 h 509406"/>
              <a:gd name="connsiteX2636" fmla="*/ 276323 w 2377881"/>
              <a:gd name="connsiteY2636" fmla="*/ 116975 h 509406"/>
              <a:gd name="connsiteX2637" fmla="*/ 278132 w 2377881"/>
              <a:gd name="connsiteY2637" fmla="*/ 118880 h 509406"/>
              <a:gd name="connsiteX2638" fmla="*/ 282228 w 2377881"/>
              <a:gd name="connsiteY2638" fmla="*/ 119928 h 509406"/>
              <a:gd name="connsiteX2639" fmla="*/ 285848 w 2377881"/>
              <a:gd name="connsiteY2639" fmla="*/ 115070 h 509406"/>
              <a:gd name="connsiteX2640" fmla="*/ 285371 w 2377881"/>
              <a:gd name="connsiteY2640" fmla="*/ 114213 h 509406"/>
              <a:gd name="connsiteX2641" fmla="*/ 284704 w 2377881"/>
              <a:gd name="connsiteY2641" fmla="*/ 108498 h 509406"/>
              <a:gd name="connsiteX2642" fmla="*/ 285848 w 2377881"/>
              <a:gd name="connsiteY2642" fmla="*/ 106117 h 509406"/>
              <a:gd name="connsiteX2643" fmla="*/ 283752 w 2377881"/>
              <a:gd name="connsiteY2643" fmla="*/ 102783 h 509406"/>
              <a:gd name="connsiteX2644" fmla="*/ 243366 w 2377881"/>
              <a:gd name="connsiteY2644" fmla="*/ 86781 h 509406"/>
              <a:gd name="connsiteX2645" fmla="*/ 234603 w 2377881"/>
              <a:gd name="connsiteY2645" fmla="*/ 91734 h 509406"/>
              <a:gd name="connsiteX2646" fmla="*/ 234317 w 2377881"/>
              <a:gd name="connsiteY2646" fmla="*/ 93639 h 509406"/>
              <a:gd name="connsiteX2647" fmla="*/ 233269 w 2377881"/>
              <a:gd name="connsiteY2647" fmla="*/ 95258 h 509406"/>
              <a:gd name="connsiteX2648" fmla="*/ 237175 w 2377881"/>
              <a:gd name="connsiteY2648" fmla="*/ 98782 h 509406"/>
              <a:gd name="connsiteX2649" fmla="*/ 237175 w 2377881"/>
              <a:gd name="connsiteY2649" fmla="*/ 96020 h 509406"/>
              <a:gd name="connsiteX2650" fmla="*/ 241556 w 2377881"/>
              <a:gd name="connsiteY2650" fmla="*/ 95068 h 509406"/>
              <a:gd name="connsiteX2651" fmla="*/ 243747 w 2377881"/>
              <a:gd name="connsiteY2651" fmla="*/ 95544 h 509406"/>
              <a:gd name="connsiteX2652" fmla="*/ 250415 w 2377881"/>
              <a:gd name="connsiteY2652" fmla="*/ 93067 h 509406"/>
              <a:gd name="connsiteX2653" fmla="*/ 249557 w 2377881"/>
              <a:gd name="connsiteY2653" fmla="*/ 91829 h 509406"/>
              <a:gd name="connsiteX2654" fmla="*/ 243366 w 2377881"/>
              <a:gd name="connsiteY2654" fmla="*/ 86781 h 509406"/>
              <a:gd name="connsiteX2655" fmla="*/ 261464 w 2377881"/>
              <a:gd name="connsiteY2655" fmla="*/ 86686 h 509406"/>
              <a:gd name="connsiteX2656" fmla="*/ 261178 w 2377881"/>
              <a:gd name="connsiteY2656" fmla="*/ 87067 h 509406"/>
              <a:gd name="connsiteX2657" fmla="*/ 255844 w 2377881"/>
              <a:gd name="connsiteY2657" fmla="*/ 91448 h 509406"/>
              <a:gd name="connsiteX2658" fmla="*/ 255272 w 2377881"/>
              <a:gd name="connsiteY2658" fmla="*/ 96115 h 509406"/>
              <a:gd name="connsiteX2659" fmla="*/ 259368 w 2377881"/>
              <a:gd name="connsiteY2659" fmla="*/ 96592 h 509406"/>
              <a:gd name="connsiteX2660" fmla="*/ 260701 w 2377881"/>
              <a:gd name="connsiteY2660" fmla="*/ 96211 h 509406"/>
              <a:gd name="connsiteX2661" fmla="*/ 268226 w 2377881"/>
              <a:gd name="connsiteY2661" fmla="*/ 96211 h 509406"/>
              <a:gd name="connsiteX2662" fmla="*/ 265369 w 2377881"/>
              <a:gd name="connsiteY2662" fmla="*/ 91734 h 509406"/>
              <a:gd name="connsiteX2663" fmla="*/ 263083 w 2377881"/>
              <a:gd name="connsiteY2663" fmla="*/ 90210 h 509406"/>
              <a:gd name="connsiteX2664" fmla="*/ 263464 w 2377881"/>
              <a:gd name="connsiteY2664" fmla="*/ 89257 h 509406"/>
              <a:gd name="connsiteX2665" fmla="*/ 263750 w 2377881"/>
              <a:gd name="connsiteY2665" fmla="*/ 88495 h 509406"/>
              <a:gd name="connsiteX2666" fmla="*/ 261464 w 2377881"/>
              <a:gd name="connsiteY2666" fmla="*/ 86686 h 509406"/>
              <a:gd name="connsiteX2667" fmla="*/ 2053211 w 2377881"/>
              <a:gd name="connsiteY2667" fmla="*/ 78208 h 509406"/>
              <a:gd name="connsiteX2668" fmla="*/ 2046925 w 2377881"/>
              <a:gd name="connsiteY2668" fmla="*/ 79923 h 509406"/>
              <a:gd name="connsiteX2669" fmla="*/ 2054735 w 2377881"/>
              <a:gd name="connsiteY2669" fmla="*/ 82209 h 509406"/>
              <a:gd name="connsiteX2670" fmla="*/ 2053211 w 2377881"/>
              <a:gd name="connsiteY2670" fmla="*/ 78208 h 509406"/>
              <a:gd name="connsiteX2671" fmla="*/ 2078453 w 2377881"/>
              <a:gd name="connsiteY2671" fmla="*/ 69731 h 509406"/>
              <a:gd name="connsiteX2672" fmla="*/ 2074738 w 2377881"/>
              <a:gd name="connsiteY2672" fmla="*/ 72017 h 509406"/>
              <a:gd name="connsiteX2673" fmla="*/ 2069975 w 2377881"/>
              <a:gd name="connsiteY2673" fmla="*/ 72779 h 509406"/>
              <a:gd name="connsiteX2674" fmla="*/ 2069689 w 2377881"/>
              <a:gd name="connsiteY2674" fmla="*/ 74589 h 509406"/>
              <a:gd name="connsiteX2675" fmla="*/ 2072357 w 2377881"/>
              <a:gd name="connsiteY2675" fmla="*/ 76018 h 509406"/>
              <a:gd name="connsiteX2676" fmla="*/ 2081405 w 2377881"/>
              <a:gd name="connsiteY2676" fmla="*/ 73732 h 509406"/>
              <a:gd name="connsiteX2677" fmla="*/ 2081786 w 2377881"/>
              <a:gd name="connsiteY2677" fmla="*/ 73732 h 509406"/>
              <a:gd name="connsiteX2678" fmla="*/ 2079119 w 2377881"/>
              <a:gd name="connsiteY2678" fmla="*/ 71922 h 509406"/>
              <a:gd name="connsiteX2679" fmla="*/ 2078453 w 2377881"/>
              <a:gd name="connsiteY2679" fmla="*/ 69731 h 509406"/>
              <a:gd name="connsiteX2680" fmla="*/ 313375 w 2377881"/>
              <a:gd name="connsiteY2680" fmla="*/ 68398 h 509406"/>
              <a:gd name="connsiteX2681" fmla="*/ 306898 w 2377881"/>
              <a:gd name="connsiteY2681" fmla="*/ 74494 h 509406"/>
              <a:gd name="connsiteX2682" fmla="*/ 311946 w 2377881"/>
              <a:gd name="connsiteY2682" fmla="*/ 75541 h 509406"/>
              <a:gd name="connsiteX2683" fmla="*/ 313375 w 2377881"/>
              <a:gd name="connsiteY2683" fmla="*/ 68398 h 509406"/>
              <a:gd name="connsiteX2684" fmla="*/ 439962 w 2377881"/>
              <a:gd name="connsiteY2684" fmla="*/ 57444 h 509406"/>
              <a:gd name="connsiteX2685" fmla="*/ 435961 w 2377881"/>
              <a:gd name="connsiteY2685" fmla="*/ 58587 h 509406"/>
              <a:gd name="connsiteX2686" fmla="*/ 433771 w 2377881"/>
              <a:gd name="connsiteY2686" fmla="*/ 64778 h 509406"/>
              <a:gd name="connsiteX2687" fmla="*/ 438628 w 2377881"/>
              <a:gd name="connsiteY2687" fmla="*/ 62111 h 509406"/>
              <a:gd name="connsiteX2688" fmla="*/ 441962 w 2377881"/>
              <a:gd name="connsiteY2688" fmla="*/ 61254 h 509406"/>
              <a:gd name="connsiteX2689" fmla="*/ 442915 w 2377881"/>
              <a:gd name="connsiteY2689" fmla="*/ 58587 h 509406"/>
              <a:gd name="connsiteX2690" fmla="*/ 439962 w 2377881"/>
              <a:gd name="connsiteY2690" fmla="*/ 57444 h 509406"/>
              <a:gd name="connsiteX2691" fmla="*/ 514353 w 2377881"/>
              <a:gd name="connsiteY2691" fmla="*/ 40299 h 509406"/>
              <a:gd name="connsiteX2692" fmla="*/ 518734 w 2377881"/>
              <a:gd name="connsiteY2692" fmla="*/ 40394 h 509406"/>
              <a:gd name="connsiteX2693" fmla="*/ 523307 w 2377881"/>
              <a:gd name="connsiteY2693" fmla="*/ 40489 h 509406"/>
              <a:gd name="connsiteX2694" fmla="*/ 535784 w 2377881"/>
              <a:gd name="connsiteY2694" fmla="*/ 45252 h 509406"/>
              <a:gd name="connsiteX2695" fmla="*/ 534927 w 2377881"/>
              <a:gd name="connsiteY2695" fmla="*/ 46204 h 509406"/>
              <a:gd name="connsiteX2696" fmla="*/ 532832 w 2377881"/>
              <a:gd name="connsiteY2696" fmla="*/ 48681 h 509406"/>
              <a:gd name="connsiteX2697" fmla="*/ 532546 w 2377881"/>
              <a:gd name="connsiteY2697" fmla="*/ 53158 h 509406"/>
              <a:gd name="connsiteX2698" fmla="*/ 531974 w 2377881"/>
              <a:gd name="connsiteY2698" fmla="*/ 48586 h 509406"/>
              <a:gd name="connsiteX2699" fmla="*/ 527878 w 2377881"/>
              <a:gd name="connsiteY2699" fmla="*/ 48967 h 509406"/>
              <a:gd name="connsiteX2700" fmla="*/ 524926 w 2377881"/>
              <a:gd name="connsiteY2700" fmla="*/ 49253 h 509406"/>
              <a:gd name="connsiteX2701" fmla="*/ 520068 w 2377881"/>
              <a:gd name="connsiteY2701" fmla="*/ 48014 h 509406"/>
              <a:gd name="connsiteX2702" fmla="*/ 514353 w 2377881"/>
              <a:gd name="connsiteY2702" fmla="*/ 40299 h 509406"/>
              <a:gd name="connsiteX2703" fmla="*/ 1565246 w 2377881"/>
              <a:gd name="connsiteY2703" fmla="*/ 3247 h 509406"/>
              <a:gd name="connsiteX2704" fmla="*/ 1567913 w 2377881"/>
              <a:gd name="connsiteY2704" fmla="*/ 4580 h 509406"/>
              <a:gd name="connsiteX2705" fmla="*/ 1569628 w 2377881"/>
              <a:gd name="connsiteY2705" fmla="*/ 6009 h 509406"/>
              <a:gd name="connsiteX2706" fmla="*/ 1580391 w 2377881"/>
              <a:gd name="connsiteY2706" fmla="*/ 3437 h 509406"/>
              <a:gd name="connsiteX2707" fmla="*/ 1580105 w 2377881"/>
              <a:gd name="connsiteY2707" fmla="*/ 8390 h 509406"/>
              <a:gd name="connsiteX2708" fmla="*/ 1580010 w 2377881"/>
              <a:gd name="connsiteY2708" fmla="*/ 10391 h 509406"/>
              <a:gd name="connsiteX2709" fmla="*/ 1576295 w 2377881"/>
              <a:gd name="connsiteY2709" fmla="*/ 17630 h 509406"/>
              <a:gd name="connsiteX2710" fmla="*/ 1574580 w 2377881"/>
              <a:gd name="connsiteY2710" fmla="*/ 12772 h 509406"/>
              <a:gd name="connsiteX2711" fmla="*/ 1572675 w 2377881"/>
              <a:gd name="connsiteY2711" fmla="*/ 7438 h 509406"/>
              <a:gd name="connsiteX2712" fmla="*/ 1561817 w 2377881"/>
              <a:gd name="connsiteY2712" fmla="*/ 12200 h 509406"/>
              <a:gd name="connsiteX2713" fmla="*/ 1556483 w 2377881"/>
              <a:gd name="connsiteY2713" fmla="*/ 10105 h 509406"/>
              <a:gd name="connsiteX2714" fmla="*/ 1554292 w 2377881"/>
              <a:gd name="connsiteY2714" fmla="*/ 8105 h 509406"/>
              <a:gd name="connsiteX2715" fmla="*/ 1553816 w 2377881"/>
              <a:gd name="connsiteY2715" fmla="*/ 7724 h 509406"/>
              <a:gd name="connsiteX2716" fmla="*/ 1561436 w 2377881"/>
              <a:gd name="connsiteY2716" fmla="*/ 4009 h 509406"/>
              <a:gd name="connsiteX2717" fmla="*/ 2200659 w 2377881"/>
              <a:gd name="connsiteY2717" fmla="*/ 2961 h 509406"/>
              <a:gd name="connsiteX2718" fmla="*/ 2206183 w 2377881"/>
              <a:gd name="connsiteY2718" fmla="*/ 5152 h 509406"/>
              <a:gd name="connsiteX2719" fmla="*/ 2206183 w 2377881"/>
              <a:gd name="connsiteY2719" fmla="*/ 5724 h 509406"/>
              <a:gd name="connsiteX2720" fmla="*/ 2208755 w 2377881"/>
              <a:gd name="connsiteY2720" fmla="*/ 5533 h 509406"/>
              <a:gd name="connsiteX2721" fmla="*/ 2213136 w 2377881"/>
              <a:gd name="connsiteY2721" fmla="*/ 3342 h 509406"/>
              <a:gd name="connsiteX2722" fmla="*/ 2211708 w 2377881"/>
              <a:gd name="connsiteY2722" fmla="*/ 10772 h 509406"/>
              <a:gd name="connsiteX2723" fmla="*/ 2208565 w 2377881"/>
              <a:gd name="connsiteY2723" fmla="*/ 12105 h 509406"/>
              <a:gd name="connsiteX2724" fmla="*/ 2206088 w 2377881"/>
              <a:gd name="connsiteY2724" fmla="*/ 13248 h 509406"/>
              <a:gd name="connsiteX2725" fmla="*/ 2202659 w 2377881"/>
              <a:gd name="connsiteY2725" fmla="*/ 7914 h 509406"/>
              <a:gd name="connsiteX2726" fmla="*/ 2198564 w 2377881"/>
              <a:gd name="connsiteY2726" fmla="*/ 5628 h 509406"/>
              <a:gd name="connsiteX2727" fmla="*/ 2200659 w 2377881"/>
              <a:gd name="connsiteY2727" fmla="*/ 2961 h 509406"/>
              <a:gd name="connsiteX2728" fmla="*/ 2164178 w 2377881"/>
              <a:gd name="connsiteY2728" fmla="*/ 865 h 509406"/>
              <a:gd name="connsiteX2729" fmla="*/ 2177132 w 2377881"/>
              <a:gd name="connsiteY2729" fmla="*/ 3056 h 509406"/>
              <a:gd name="connsiteX2730" fmla="*/ 2178655 w 2377881"/>
              <a:gd name="connsiteY2730" fmla="*/ 2770 h 509406"/>
              <a:gd name="connsiteX2731" fmla="*/ 2180941 w 2377881"/>
              <a:gd name="connsiteY2731" fmla="*/ 2389 h 509406"/>
              <a:gd name="connsiteX2732" fmla="*/ 2183989 w 2377881"/>
              <a:gd name="connsiteY2732" fmla="*/ 4199 h 509406"/>
              <a:gd name="connsiteX2733" fmla="*/ 2183704 w 2377881"/>
              <a:gd name="connsiteY2733" fmla="*/ 4961 h 509406"/>
              <a:gd name="connsiteX2734" fmla="*/ 2183418 w 2377881"/>
              <a:gd name="connsiteY2734" fmla="*/ 5818 h 509406"/>
              <a:gd name="connsiteX2735" fmla="*/ 2187514 w 2377881"/>
              <a:gd name="connsiteY2735" fmla="*/ 7819 h 509406"/>
              <a:gd name="connsiteX2736" fmla="*/ 2188371 w 2377881"/>
              <a:gd name="connsiteY2736" fmla="*/ 7152 h 509406"/>
              <a:gd name="connsiteX2737" fmla="*/ 2193800 w 2377881"/>
              <a:gd name="connsiteY2737" fmla="*/ 7247 h 509406"/>
              <a:gd name="connsiteX2738" fmla="*/ 2195800 w 2377881"/>
              <a:gd name="connsiteY2738" fmla="*/ 11438 h 509406"/>
              <a:gd name="connsiteX2739" fmla="*/ 2195896 w 2377881"/>
              <a:gd name="connsiteY2739" fmla="*/ 15248 h 509406"/>
              <a:gd name="connsiteX2740" fmla="*/ 2198563 w 2377881"/>
              <a:gd name="connsiteY2740" fmla="*/ 16772 h 509406"/>
              <a:gd name="connsiteX2741" fmla="*/ 2198277 w 2377881"/>
              <a:gd name="connsiteY2741" fmla="*/ 22011 h 509406"/>
              <a:gd name="connsiteX2742" fmla="*/ 2189323 w 2377881"/>
              <a:gd name="connsiteY2742" fmla="*/ 37822 h 509406"/>
              <a:gd name="connsiteX2743" fmla="*/ 2199611 w 2377881"/>
              <a:gd name="connsiteY2743" fmla="*/ 37632 h 509406"/>
              <a:gd name="connsiteX2744" fmla="*/ 2200182 w 2377881"/>
              <a:gd name="connsiteY2744" fmla="*/ 37632 h 509406"/>
              <a:gd name="connsiteX2745" fmla="*/ 2199134 w 2377881"/>
              <a:gd name="connsiteY2745" fmla="*/ 45919 h 509406"/>
              <a:gd name="connsiteX2746" fmla="*/ 2188943 w 2377881"/>
              <a:gd name="connsiteY2746" fmla="*/ 54205 h 509406"/>
              <a:gd name="connsiteX2747" fmla="*/ 2187514 w 2377881"/>
              <a:gd name="connsiteY2747" fmla="*/ 57158 h 509406"/>
              <a:gd name="connsiteX2748" fmla="*/ 2181608 w 2377881"/>
              <a:gd name="connsiteY2748" fmla="*/ 63349 h 509406"/>
              <a:gd name="connsiteX2749" fmla="*/ 2177894 w 2377881"/>
              <a:gd name="connsiteY2749" fmla="*/ 61730 h 509406"/>
              <a:gd name="connsiteX2750" fmla="*/ 2177036 w 2377881"/>
              <a:gd name="connsiteY2750" fmla="*/ 61349 h 509406"/>
              <a:gd name="connsiteX2751" fmla="*/ 2172655 w 2377881"/>
              <a:gd name="connsiteY2751" fmla="*/ 65731 h 509406"/>
              <a:gd name="connsiteX2752" fmla="*/ 2179989 w 2377881"/>
              <a:gd name="connsiteY2752" fmla="*/ 72779 h 509406"/>
              <a:gd name="connsiteX2753" fmla="*/ 2181990 w 2377881"/>
              <a:gd name="connsiteY2753" fmla="*/ 67064 h 509406"/>
              <a:gd name="connsiteX2754" fmla="*/ 2185228 w 2377881"/>
              <a:gd name="connsiteY2754" fmla="*/ 67445 h 509406"/>
              <a:gd name="connsiteX2755" fmla="*/ 2192371 w 2377881"/>
              <a:gd name="connsiteY2755" fmla="*/ 71065 h 509406"/>
              <a:gd name="connsiteX2756" fmla="*/ 2197134 w 2377881"/>
              <a:gd name="connsiteY2756" fmla="*/ 70684 h 509406"/>
              <a:gd name="connsiteX2757" fmla="*/ 2200849 w 2377881"/>
              <a:gd name="connsiteY2757" fmla="*/ 76780 h 509406"/>
              <a:gd name="connsiteX2758" fmla="*/ 2200563 w 2377881"/>
              <a:gd name="connsiteY2758" fmla="*/ 76970 h 509406"/>
              <a:gd name="connsiteX2759" fmla="*/ 2201040 w 2377881"/>
              <a:gd name="connsiteY2759" fmla="*/ 81352 h 509406"/>
              <a:gd name="connsiteX2760" fmla="*/ 2202182 w 2377881"/>
              <a:gd name="connsiteY2760" fmla="*/ 81542 h 509406"/>
              <a:gd name="connsiteX2761" fmla="*/ 2206659 w 2377881"/>
              <a:gd name="connsiteY2761" fmla="*/ 79161 h 509406"/>
              <a:gd name="connsiteX2762" fmla="*/ 2206469 w 2377881"/>
              <a:gd name="connsiteY2762" fmla="*/ 79923 h 509406"/>
              <a:gd name="connsiteX2763" fmla="*/ 2203897 w 2377881"/>
              <a:gd name="connsiteY2763" fmla="*/ 85352 h 509406"/>
              <a:gd name="connsiteX2764" fmla="*/ 2202659 w 2377881"/>
              <a:gd name="connsiteY2764" fmla="*/ 87352 h 509406"/>
              <a:gd name="connsiteX2765" fmla="*/ 2209802 w 2377881"/>
              <a:gd name="connsiteY2765" fmla="*/ 93544 h 509406"/>
              <a:gd name="connsiteX2766" fmla="*/ 2204373 w 2377881"/>
              <a:gd name="connsiteY2766" fmla="*/ 94210 h 509406"/>
              <a:gd name="connsiteX2767" fmla="*/ 2198563 w 2377881"/>
              <a:gd name="connsiteY2767" fmla="*/ 90877 h 509406"/>
              <a:gd name="connsiteX2768" fmla="*/ 2198563 w 2377881"/>
              <a:gd name="connsiteY2768" fmla="*/ 90686 h 509406"/>
              <a:gd name="connsiteX2769" fmla="*/ 2196086 w 2377881"/>
              <a:gd name="connsiteY2769" fmla="*/ 92305 h 509406"/>
              <a:gd name="connsiteX2770" fmla="*/ 2198754 w 2377881"/>
              <a:gd name="connsiteY2770" fmla="*/ 100687 h 509406"/>
              <a:gd name="connsiteX2771" fmla="*/ 2203611 w 2377881"/>
              <a:gd name="connsiteY2771" fmla="*/ 98687 h 509406"/>
              <a:gd name="connsiteX2772" fmla="*/ 2215898 w 2377881"/>
              <a:gd name="connsiteY2772" fmla="*/ 100402 h 509406"/>
              <a:gd name="connsiteX2773" fmla="*/ 2216279 w 2377881"/>
              <a:gd name="connsiteY2773" fmla="*/ 101068 h 509406"/>
              <a:gd name="connsiteX2774" fmla="*/ 2220661 w 2377881"/>
              <a:gd name="connsiteY2774" fmla="*/ 103259 h 509406"/>
              <a:gd name="connsiteX2775" fmla="*/ 2211803 w 2377881"/>
              <a:gd name="connsiteY2775" fmla="*/ 112213 h 509406"/>
              <a:gd name="connsiteX2776" fmla="*/ 2202659 w 2377881"/>
              <a:gd name="connsiteY2776" fmla="*/ 110974 h 509406"/>
              <a:gd name="connsiteX2777" fmla="*/ 2201516 w 2377881"/>
              <a:gd name="connsiteY2777" fmla="*/ 110784 h 509406"/>
              <a:gd name="connsiteX2778" fmla="*/ 2202373 w 2377881"/>
              <a:gd name="connsiteY2778" fmla="*/ 111736 h 509406"/>
              <a:gd name="connsiteX2779" fmla="*/ 2205516 w 2377881"/>
              <a:gd name="connsiteY2779" fmla="*/ 115832 h 509406"/>
              <a:gd name="connsiteX2780" fmla="*/ 2208850 w 2377881"/>
              <a:gd name="connsiteY2780" fmla="*/ 118594 h 509406"/>
              <a:gd name="connsiteX2781" fmla="*/ 2212088 w 2377881"/>
              <a:gd name="connsiteY2781" fmla="*/ 125357 h 509406"/>
              <a:gd name="connsiteX2782" fmla="*/ 2219613 w 2377881"/>
              <a:gd name="connsiteY2782" fmla="*/ 123166 h 509406"/>
              <a:gd name="connsiteX2783" fmla="*/ 2221042 w 2377881"/>
              <a:gd name="connsiteY2783" fmla="*/ 121357 h 509406"/>
              <a:gd name="connsiteX2784" fmla="*/ 2226090 w 2377881"/>
              <a:gd name="connsiteY2784" fmla="*/ 119642 h 509406"/>
              <a:gd name="connsiteX2785" fmla="*/ 2230948 w 2377881"/>
              <a:gd name="connsiteY2785" fmla="*/ 122690 h 509406"/>
              <a:gd name="connsiteX2786" fmla="*/ 2241330 w 2377881"/>
              <a:gd name="connsiteY2786" fmla="*/ 119356 h 509406"/>
              <a:gd name="connsiteX2787" fmla="*/ 2247236 w 2377881"/>
              <a:gd name="connsiteY2787" fmla="*/ 128405 h 509406"/>
              <a:gd name="connsiteX2788" fmla="*/ 2243331 w 2377881"/>
              <a:gd name="connsiteY2788" fmla="*/ 132501 h 509406"/>
              <a:gd name="connsiteX2789" fmla="*/ 2244759 w 2377881"/>
              <a:gd name="connsiteY2789" fmla="*/ 134692 h 509406"/>
              <a:gd name="connsiteX2790" fmla="*/ 2242473 w 2377881"/>
              <a:gd name="connsiteY2790" fmla="*/ 138121 h 509406"/>
              <a:gd name="connsiteX2791" fmla="*/ 2237997 w 2377881"/>
              <a:gd name="connsiteY2791" fmla="*/ 138025 h 509406"/>
              <a:gd name="connsiteX2792" fmla="*/ 2232853 w 2377881"/>
              <a:gd name="connsiteY2792" fmla="*/ 146122 h 509406"/>
              <a:gd name="connsiteX2793" fmla="*/ 2234758 w 2377881"/>
              <a:gd name="connsiteY2793" fmla="*/ 147931 h 509406"/>
              <a:gd name="connsiteX2794" fmla="*/ 2231900 w 2377881"/>
              <a:gd name="connsiteY2794" fmla="*/ 149551 h 509406"/>
              <a:gd name="connsiteX2795" fmla="*/ 2225233 w 2377881"/>
              <a:gd name="connsiteY2795" fmla="*/ 149551 h 509406"/>
              <a:gd name="connsiteX2796" fmla="*/ 2217898 w 2377881"/>
              <a:gd name="connsiteY2796" fmla="*/ 148503 h 509406"/>
              <a:gd name="connsiteX2797" fmla="*/ 2216470 w 2377881"/>
              <a:gd name="connsiteY2797" fmla="*/ 147646 h 509406"/>
              <a:gd name="connsiteX2798" fmla="*/ 2212279 w 2377881"/>
              <a:gd name="connsiteY2798" fmla="*/ 148598 h 509406"/>
              <a:gd name="connsiteX2799" fmla="*/ 2221804 w 2377881"/>
              <a:gd name="connsiteY2799" fmla="*/ 152789 h 509406"/>
              <a:gd name="connsiteX2800" fmla="*/ 2226757 w 2377881"/>
              <a:gd name="connsiteY2800" fmla="*/ 152980 h 509406"/>
              <a:gd name="connsiteX2801" fmla="*/ 2227805 w 2377881"/>
              <a:gd name="connsiteY2801" fmla="*/ 153075 h 509406"/>
              <a:gd name="connsiteX2802" fmla="*/ 2228186 w 2377881"/>
              <a:gd name="connsiteY2802" fmla="*/ 156218 h 509406"/>
              <a:gd name="connsiteX2803" fmla="*/ 2219708 w 2377881"/>
              <a:gd name="connsiteY2803" fmla="*/ 157266 h 509406"/>
              <a:gd name="connsiteX2804" fmla="*/ 2219613 w 2377881"/>
              <a:gd name="connsiteY2804" fmla="*/ 159933 h 509406"/>
              <a:gd name="connsiteX2805" fmla="*/ 2219518 w 2377881"/>
              <a:gd name="connsiteY2805" fmla="*/ 164886 h 509406"/>
              <a:gd name="connsiteX2806" fmla="*/ 2213041 w 2377881"/>
              <a:gd name="connsiteY2806" fmla="*/ 161457 h 509406"/>
              <a:gd name="connsiteX2807" fmla="*/ 2208850 w 2377881"/>
              <a:gd name="connsiteY2807" fmla="*/ 158599 h 509406"/>
              <a:gd name="connsiteX2808" fmla="*/ 2207326 w 2377881"/>
              <a:gd name="connsiteY2808" fmla="*/ 159933 h 509406"/>
              <a:gd name="connsiteX2809" fmla="*/ 2206754 w 2377881"/>
              <a:gd name="connsiteY2809" fmla="*/ 164886 h 509406"/>
              <a:gd name="connsiteX2810" fmla="*/ 2207612 w 2377881"/>
              <a:gd name="connsiteY2810" fmla="*/ 167553 h 509406"/>
              <a:gd name="connsiteX2811" fmla="*/ 2221137 w 2377881"/>
              <a:gd name="connsiteY2811" fmla="*/ 168791 h 509406"/>
              <a:gd name="connsiteX2812" fmla="*/ 2219232 w 2377881"/>
              <a:gd name="connsiteY2812" fmla="*/ 171744 h 509406"/>
              <a:gd name="connsiteX2813" fmla="*/ 2216565 w 2377881"/>
              <a:gd name="connsiteY2813" fmla="*/ 175744 h 509406"/>
              <a:gd name="connsiteX2814" fmla="*/ 2221994 w 2377881"/>
              <a:gd name="connsiteY2814" fmla="*/ 182126 h 509406"/>
              <a:gd name="connsiteX2815" fmla="*/ 2222852 w 2377881"/>
              <a:gd name="connsiteY2815" fmla="*/ 179935 h 509406"/>
              <a:gd name="connsiteX2816" fmla="*/ 2228662 w 2377881"/>
              <a:gd name="connsiteY2816" fmla="*/ 166315 h 509406"/>
              <a:gd name="connsiteX2817" fmla="*/ 2232567 w 2377881"/>
              <a:gd name="connsiteY2817" fmla="*/ 166886 h 509406"/>
              <a:gd name="connsiteX2818" fmla="*/ 2234758 w 2377881"/>
              <a:gd name="connsiteY2818" fmla="*/ 167648 h 509406"/>
              <a:gd name="connsiteX2819" fmla="*/ 2253522 w 2377881"/>
              <a:gd name="connsiteY2819" fmla="*/ 169648 h 509406"/>
              <a:gd name="connsiteX2820" fmla="*/ 2257714 w 2377881"/>
              <a:gd name="connsiteY2820" fmla="*/ 170717 h 509406"/>
              <a:gd name="connsiteX2821" fmla="*/ 2250760 w 2377881"/>
              <a:gd name="connsiteY2821" fmla="*/ 173458 h 509406"/>
              <a:gd name="connsiteX2822" fmla="*/ 2246855 w 2377881"/>
              <a:gd name="connsiteY2822" fmla="*/ 173554 h 509406"/>
              <a:gd name="connsiteX2823" fmla="*/ 2242568 w 2377881"/>
              <a:gd name="connsiteY2823" fmla="*/ 172696 h 509406"/>
              <a:gd name="connsiteX2824" fmla="*/ 2235520 w 2377881"/>
              <a:gd name="connsiteY2824" fmla="*/ 174697 h 509406"/>
              <a:gd name="connsiteX2825" fmla="*/ 2237615 w 2377881"/>
              <a:gd name="connsiteY2825" fmla="*/ 178030 h 509406"/>
              <a:gd name="connsiteX2826" fmla="*/ 2244759 w 2377881"/>
              <a:gd name="connsiteY2826" fmla="*/ 176887 h 509406"/>
              <a:gd name="connsiteX2827" fmla="*/ 2251046 w 2377881"/>
              <a:gd name="connsiteY2827" fmla="*/ 178983 h 509406"/>
              <a:gd name="connsiteX2828" fmla="*/ 2255332 w 2377881"/>
              <a:gd name="connsiteY2828" fmla="*/ 178411 h 509406"/>
              <a:gd name="connsiteX2829" fmla="*/ 2259809 w 2377881"/>
              <a:gd name="connsiteY2829" fmla="*/ 177840 h 509406"/>
              <a:gd name="connsiteX2830" fmla="*/ 2269714 w 2377881"/>
              <a:gd name="connsiteY2830" fmla="*/ 184031 h 509406"/>
              <a:gd name="connsiteX2831" fmla="*/ 2279716 w 2377881"/>
              <a:gd name="connsiteY2831" fmla="*/ 196795 h 509406"/>
              <a:gd name="connsiteX2832" fmla="*/ 2286574 w 2377881"/>
              <a:gd name="connsiteY2832" fmla="*/ 193842 h 509406"/>
              <a:gd name="connsiteX2833" fmla="*/ 2289241 w 2377881"/>
              <a:gd name="connsiteY2833" fmla="*/ 194032 h 509406"/>
              <a:gd name="connsiteX2834" fmla="*/ 2293337 w 2377881"/>
              <a:gd name="connsiteY2834" fmla="*/ 194794 h 509406"/>
              <a:gd name="connsiteX2835" fmla="*/ 2308957 w 2377881"/>
              <a:gd name="connsiteY2835" fmla="*/ 196318 h 509406"/>
              <a:gd name="connsiteX2836" fmla="*/ 2312672 w 2377881"/>
              <a:gd name="connsiteY2836" fmla="*/ 196985 h 509406"/>
              <a:gd name="connsiteX2837" fmla="*/ 2313244 w 2377881"/>
              <a:gd name="connsiteY2837" fmla="*/ 197080 h 509406"/>
              <a:gd name="connsiteX2838" fmla="*/ 2320197 w 2377881"/>
              <a:gd name="connsiteY2838" fmla="*/ 195842 h 509406"/>
              <a:gd name="connsiteX2839" fmla="*/ 2321816 w 2377881"/>
              <a:gd name="connsiteY2839" fmla="*/ 197557 h 509406"/>
              <a:gd name="connsiteX2840" fmla="*/ 2323722 w 2377881"/>
              <a:gd name="connsiteY2840" fmla="*/ 199557 h 509406"/>
              <a:gd name="connsiteX2841" fmla="*/ 2327436 w 2377881"/>
              <a:gd name="connsiteY2841" fmla="*/ 205558 h 509406"/>
              <a:gd name="connsiteX2842" fmla="*/ 2326484 w 2377881"/>
              <a:gd name="connsiteY2842" fmla="*/ 210130 h 509406"/>
              <a:gd name="connsiteX2843" fmla="*/ 2332770 w 2377881"/>
              <a:gd name="connsiteY2843" fmla="*/ 211558 h 509406"/>
              <a:gd name="connsiteX2844" fmla="*/ 2347439 w 2377881"/>
              <a:gd name="connsiteY2844" fmla="*/ 207939 h 509406"/>
              <a:gd name="connsiteX2845" fmla="*/ 2343819 w 2377881"/>
              <a:gd name="connsiteY2845" fmla="*/ 203653 h 509406"/>
              <a:gd name="connsiteX2846" fmla="*/ 2339247 w 2377881"/>
              <a:gd name="connsiteY2846" fmla="*/ 207748 h 509406"/>
              <a:gd name="connsiteX2847" fmla="*/ 2336771 w 2377881"/>
              <a:gd name="connsiteY2847" fmla="*/ 207463 h 509406"/>
              <a:gd name="connsiteX2848" fmla="*/ 2334770 w 2377881"/>
              <a:gd name="connsiteY2848" fmla="*/ 207272 h 509406"/>
              <a:gd name="connsiteX2849" fmla="*/ 2328770 w 2377881"/>
              <a:gd name="connsiteY2849" fmla="*/ 201652 h 509406"/>
              <a:gd name="connsiteX2850" fmla="*/ 2330484 w 2377881"/>
              <a:gd name="connsiteY2850" fmla="*/ 199176 h 509406"/>
              <a:gd name="connsiteX2851" fmla="*/ 2333723 w 2377881"/>
              <a:gd name="connsiteY2851" fmla="*/ 197080 h 509406"/>
              <a:gd name="connsiteX2852" fmla="*/ 2336294 w 2377881"/>
              <a:gd name="connsiteY2852" fmla="*/ 196223 h 509406"/>
              <a:gd name="connsiteX2853" fmla="*/ 2342962 w 2377881"/>
              <a:gd name="connsiteY2853" fmla="*/ 196890 h 509406"/>
              <a:gd name="connsiteX2854" fmla="*/ 2348010 w 2377881"/>
              <a:gd name="connsiteY2854" fmla="*/ 200319 h 509406"/>
              <a:gd name="connsiteX2855" fmla="*/ 2358678 w 2377881"/>
              <a:gd name="connsiteY2855" fmla="*/ 197938 h 509406"/>
              <a:gd name="connsiteX2856" fmla="*/ 2365060 w 2377881"/>
              <a:gd name="connsiteY2856" fmla="*/ 202319 h 509406"/>
              <a:gd name="connsiteX2857" fmla="*/ 2358773 w 2377881"/>
              <a:gd name="connsiteY2857" fmla="*/ 212987 h 509406"/>
              <a:gd name="connsiteX2858" fmla="*/ 2354487 w 2377881"/>
              <a:gd name="connsiteY2858" fmla="*/ 215464 h 509406"/>
              <a:gd name="connsiteX2859" fmla="*/ 2353440 w 2377881"/>
              <a:gd name="connsiteY2859" fmla="*/ 218226 h 509406"/>
              <a:gd name="connsiteX2860" fmla="*/ 2349915 w 2377881"/>
              <a:gd name="connsiteY2860" fmla="*/ 222417 h 509406"/>
              <a:gd name="connsiteX2861" fmla="*/ 2351344 w 2377881"/>
              <a:gd name="connsiteY2861" fmla="*/ 227941 h 509406"/>
              <a:gd name="connsiteX2862" fmla="*/ 2343724 w 2377881"/>
              <a:gd name="connsiteY2862" fmla="*/ 227560 h 509406"/>
              <a:gd name="connsiteX2863" fmla="*/ 2343438 w 2377881"/>
              <a:gd name="connsiteY2863" fmla="*/ 230513 h 509406"/>
              <a:gd name="connsiteX2864" fmla="*/ 2348867 w 2377881"/>
              <a:gd name="connsiteY2864" fmla="*/ 232323 h 509406"/>
              <a:gd name="connsiteX2865" fmla="*/ 2351058 w 2377881"/>
              <a:gd name="connsiteY2865" fmla="*/ 233656 h 509406"/>
              <a:gd name="connsiteX2866" fmla="*/ 2353725 w 2377881"/>
              <a:gd name="connsiteY2866" fmla="*/ 235276 h 509406"/>
              <a:gd name="connsiteX2867" fmla="*/ 2365060 w 2377881"/>
              <a:gd name="connsiteY2867" fmla="*/ 230418 h 509406"/>
              <a:gd name="connsiteX2868" fmla="*/ 2367727 w 2377881"/>
              <a:gd name="connsiteY2868" fmla="*/ 232513 h 509406"/>
              <a:gd name="connsiteX2869" fmla="*/ 2372966 w 2377881"/>
              <a:gd name="connsiteY2869" fmla="*/ 234609 h 509406"/>
              <a:gd name="connsiteX2870" fmla="*/ 2374585 w 2377881"/>
              <a:gd name="connsiteY2870" fmla="*/ 234609 h 509406"/>
              <a:gd name="connsiteX2871" fmla="*/ 2377823 w 2377881"/>
              <a:gd name="connsiteY2871" fmla="*/ 234799 h 509406"/>
              <a:gd name="connsiteX2872" fmla="*/ 2374680 w 2377881"/>
              <a:gd name="connsiteY2872" fmla="*/ 242991 h 509406"/>
              <a:gd name="connsiteX2873" fmla="*/ 2367060 w 2377881"/>
              <a:gd name="connsiteY2873" fmla="*/ 241753 h 509406"/>
              <a:gd name="connsiteX2874" fmla="*/ 2360964 w 2377881"/>
              <a:gd name="connsiteY2874" fmla="*/ 240705 h 509406"/>
              <a:gd name="connsiteX2875" fmla="*/ 2358487 w 2377881"/>
              <a:gd name="connsiteY2875" fmla="*/ 241181 h 509406"/>
              <a:gd name="connsiteX2876" fmla="*/ 2356011 w 2377881"/>
              <a:gd name="connsiteY2876" fmla="*/ 246515 h 509406"/>
              <a:gd name="connsiteX2877" fmla="*/ 2353916 w 2377881"/>
              <a:gd name="connsiteY2877" fmla="*/ 249373 h 509406"/>
              <a:gd name="connsiteX2878" fmla="*/ 2348962 w 2377881"/>
              <a:gd name="connsiteY2878" fmla="*/ 252230 h 509406"/>
              <a:gd name="connsiteX2879" fmla="*/ 2346200 w 2377881"/>
              <a:gd name="connsiteY2879" fmla="*/ 254135 h 509406"/>
              <a:gd name="connsiteX2880" fmla="*/ 2355154 w 2377881"/>
              <a:gd name="connsiteY2880" fmla="*/ 263946 h 509406"/>
              <a:gd name="connsiteX2881" fmla="*/ 2354773 w 2377881"/>
              <a:gd name="connsiteY2881" fmla="*/ 281853 h 509406"/>
              <a:gd name="connsiteX2882" fmla="*/ 2353630 w 2377881"/>
              <a:gd name="connsiteY2882" fmla="*/ 285663 h 509406"/>
              <a:gd name="connsiteX2883" fmla="*/ 2357535 w 2377881"/>
              <a:gd name="connsiteY2883" fmla="*/ 289473 h 509406"/>
              <a:gd name="connsiteX2884" fmla="*/ 2358773 w 2377881"/>
              <a:gd name="connsiteY2884" fmla="*/ 289378 h 509406"/>
              <a:gd name="connsiteX2885" fmla="*/ 2360488 w 2377881"/>
              <a:gd name="connsiteY2885" fmla="*/ 292045 h 509406"/>
              <a:gd name="connsiteX2886" fmla="*/ 2351725 w 2377881"/>
              <a:gd name="connsiteY2886" fmla="*/ 295474 h 509406"/>
              <a:gd name="connsiteX2887" fmla="*/ 2348486 w 2377881"/>
              <a:gd name="connsiteY2887" fmla="*/ 296712 h 509406"/>
              <a:gd name="connsiteX2888" fmla="*/ 2345057 w 2377881"/>
              <a:gd name="connsiteY2888" fmla="*/ 298045 h 509406"/>
              <a:gd name="connsiteX2889" fmla="*/ 2344105 w 2377881"/>
              <a:gd name="connsiteY2889" fmla="*/ 292426 h 509406"/>
              <a:gd name="connsiteX2890" fmla="*/ 2342200 w 2377881"/>
              <a:gd name="connsiteY2890" fmla="*/ 291092 h 509406"/>
              <a:gd name="connsiteX2891" fmla="*/ 2333247 w 2377881"/>
              <a:gd name="connsiteY2891" fmla="*/ 292807 h 509406"/>
              <a:gd name="connsiteX2892" fmla="*/ 2331055 w 2377881"/>
              <a:gd name="connsiteY2892" fmla="*/ 293759 h 509406"/>
              <a:gd name="connsiteX2893" fmla="*/ 2327913 w 2377881"/>
              <a:gd name="connsiteY2893" fmla="*/ 302046 h 509406"/>
              <a:gd name="connsiteX2894" fmla="*/ 2316578 w 2377881"/>
              <a:gd name="connsiteY2894" fmla="*/ 304427 h 509406"/>
              <a:gd name="connsiteX2895" fmla="*/ 2317435 w 2377881"/>
              <a:gd name="connsiteY2895" fmla="*/ 298712 h 509406"/>
              <a:gd name="connsiteX2896" fmla="*/ 2317435 w 2377881"/>
              <a:gd name="connsiteY2896" fmla="*/ 298617 h 509406"/>
              <a:gd name="connsiteX2897" fmla="*/ 2311625 w 2377881"/>
              <a:gd name="connsiteY2897" fmla="*/ 297855 h 509406"/>
              <a:gd name="connsiteX2898" fmla="*/ 2302004 w 2377881"/>
              <a:gd name="connsiteY2898" fmla="*/ 299569 h 509406"/>
              <a:gd name="connsiteX2899" fmla="*/ 2296956 w 2377881"/>
              <a:gd name="connsiteY2899" fmla="*/ 302713 h 509406"/>
              <a:gd name="connsiteX2900" fmla="*/ 2289813 w 2377881"/>
              <a:gd name="connsiteY2900" fmla="*/ 302236 h 509406"/>
              <a:gd name="connsiteX2901" fmla="*/ 2277716 w 2377881"/>
              <a:gd name="connsiteY2901" fmla="*/ 302617 h 509406"/>
              <a:gd name="connsiteX2902" fmla="*/ 2272191 w 2377881"/>
              <a:gd name="connsiteY2902" fmla="*/ 302236 h 509406"/>
              <a:gd name="connsiteX2903" fmla="*/ 2270572 w 2377881"/>
              <a:gd name="connsiteY2903" fmla="*/ 303189 h 509406"/>
              <a:gd name="connsiteX2904" fmla="*/ 2269619 w 2377881"/>
              <a:gd name="connsiteY2904" fmla="*/ 303760 h 509406"/>
              <a:gd name="connsiteX2905" fmla="*/ 2267048 w 2377881"/>
              <a:gd name="connsiteY2905" fmla="*/ 300808 h 509406"/>
              <a:gd name="connsiteX2906" fmla="*/ 2267428 w 2377881"/>
              <a:gd name="connsiteY2906" fmla="*/ 299569 h 509406"/>
              <a:gd name="connsiteX2907" fmla="*/ 2267619 w 2377881"/>
              <a:gd name="connsiteY2907" fmla="*/ 299093 h 509406"/>
              <a:gd name="connsiteX2908" fmla="*/ 2263714 w 2377881"/>
              <a:gd name="connsiteY2908" fmla="*/ 297760 h 509406"/>
              <a:gd name="connsiteX2909" fmla="*/ 2261714 w 2377881"/>
              <a:gd name="connsiteY2909" fmla="*/ 297950 h 509406"/>
              <a:gd name="connsiteX2910" fmla="*/ 2261428 w 2377881"/>
              <a:gd name="connsiteY2910" fmla="*/ 297950 h 509406"/>
              <a:gd name="connsiteX2911" fmla="*/ 2261999 w 2377881"/>
              <a:gd name="connsiteY2911" fmla="*/ 299855 h 509406"/>
              <a:gd name="connsiteX2912" fmla="*/ 2256189 w 2377881"/>
              <a:gd name="connsiteY2912" fmla="*/ 303094 h 509406"/>
              <a:gd name="connsiteX2913" fmla="*/ 2252950 w 2377881"/>
              <a:gd name="connsiteY2913" fmla="*/ 303760 h 509406"/>
              <a:gd name="connsiteX2914" fmla="*/ 2250379 w 2377881"/>
              <a:gd name="connsiteY2914" fmla="*/ 298617 h 509406"/>
              <a:gd name="connsiteX2915" fmla="*/ 2250664 w 2377881"/>
              <a:gd name="connsiteY2915" fmla="*/ 297760 h 509406"/>
              <a:gd name="connsiteX2916" fmla="*/ 2245997 w 2377881"/>
              <a:gd name="connsiteY2916" fmla="*/ 297569 h 509406"/>
              <a:gd name="connsiteX2917" fmla="*/ 2245426 w 2377881"/>
              <a:gd name="connsiteY2917" fmla="*/ 298903 h 509406"/>
              <a:gd name="connsiteX2918" fmla="*/ 2243902 w 2377881"/>
              <a:gd name="connsiteY2918" fmla="*/ 302617 h 509406"/>
              <a:gd name="connsiteX2919" fmla="*/ 2254284 w 2377881"/>
              <a:gd name="connsiteY2919" fmla="*/ 309285 h 509406"/>
              <a:gd name="connsiteX2920" fmla="*/ 2263142 w 2377881"/>
              <a:gd name="connsiteY2920" fmla="*/ 308332 h 509406"/>
              <a:gd name="connsiteX2921" fmla="*/ 2272096 w 2377881"/>
              <a:gd name="connsiteY2921" fmla="*/ 310618 h 509406"/>
              <a:gd name="connsiteX2922" fmla="*/ 2272667 w 2377881"/>
              <a:gd name="connsiteY2922" fmla="*/ 313285 h 509406"/>
              <a:gd name="connsiteX2923" fmla="*/ 2281145 w 2377881"/>
              <a:gd name="connsiteY2923" fmla="*/ 310428 h 509406"/>
              <a:gd name="connsiteX2924" fmla="*/ 2284479 w 2377881"/>
              <a:gd name="connsiteY2924" fmla="*/ 316238 h 509406"/>
              <a:gd name="connsiteX2925" fmla="*/ 2282954 w 2377881"/>
              <a:gd name="connsiteY2925" fmla="*/ 318619 h 509406"/>
              <a:gd name="connsiteX2926" fmla="*/ 2281525 w 2377881"/>
              <a:gd name="connsiteY2926" fmla="*/ 318715 h 509406"/>
              <a:gd name="connsiteX2927" fmla="*/ 2276287 w 2377881"/>
              <a:gd name="connsiteY2927" fmla="*/ 320524 h 509406"/>
              <a:gd name="connsiteX2928" fmla="*/ 2260952 w 2377881"/>
              <a:gd name="connsiteY2928" fmla="*/ 317667 h 509406"/>
              <a:gd name="connsiteX2929" fmla="*/ 2260094 w 2377881"/>
              <a:gd name="connsiteY2929" fmla="*/ 317000 h 509406"/>
              <a:gd name="connsiteX2930" fmla="*/ 2251427 w 2377881"/>
              <a:gd name="connsiteY2930" fmla="*/ 319191 h 509406"/>
              <a:gd name="connsiteX2931" fmla="*/ 2244950 w 2377881"/>
              <a:gd name="connsiteY2931" fmla="*/ 317095 h 509406"/>
              <a:gd name="connsiteX2932" fmla="*/ 2241997 w 2377881"/>
              <a:gd name="connsiteY2932" fmla="*/ 316333 h 509406"/>
              <a:gd name="connsiteX2933" fmla="*/ 2235329 w 2377881"/>
              <a:gd name="connsiteY2933" fmla="*/ 316143 h 509406"/>
              <a:gd name="connsiteX2934" fmla="*/ 2230757 w 2377881"/>
              <a:gd name="connsiteY2934" fmla="*/ 318524 h 509406"/>
              <a:gd name="connsiteX2935" fmla="*/ 2229138 w 2377881"/>
              <a:gd name="connsiteY2935" fmla="*/ 318715 h 509406"/>
              <a:gd name="connsiteX2936" fmla="*/ 2224185 w 2377881"/>
              <a:gd name="connsiteY2936" fmla="*/ 319191 h 509406"/>
              <a:gd name="connsiteX2937" fmla="*/ 2209136 w 2377881"/>
              <a:gd name="connsiteY2937" fmla="*/ 320048 h 509406"/>
              <a:gd name="connsiteX2938" fmla="*/ 2193991 w 2377881"/>
              <a:gd name="connsiteY2938" fmla="*/ 319762 h 509406"/>
              <a:gd name="connsiteX2939" fmla="*/ 2184942 w 2377881"/>
              <a:gd name="connsiteY2939" fmla="*/ 315095 h 509406"/>
              <a:gd name="connsiteX2940" fmla="*/ 2177894 w 2377881"/>
              <a:gd name="connsiteY2940" fmla="*/ 322144 h 509406"/>
              <a:gd name="connsiteX2941" fmla="*/ 2165892 w 2377881"/>
              <a:gd name="connsiteY2941" fmla="*/ 322144 h 509406"/>
              <a:gd name="connsiteX2942" fmla="*/ 2156843 w 2377881"/>
              <a:gd name="connsiteY2942" fmla="*/ 321001 h 509406"/>
              <a:gd name="connsiteX2943" fmla="*/ 2154271 w 2377881"/>
              <a:gd name="connsiteY2943" fmla="*/ 319286 h 509406"/>
              <a:gd name="connsiteX2944" fmla="*/ 2150938 w 2377881"/>
              <a:gd name="connsiteY2944" fmla="*/ 321191 h 509406"/>
              <a:gd name="connsiteX2945" fmla="*/ 2150557 w 2377881"/>
              <a:gd name="connsiteY2945" fmla="*/ 321858 h 509406"/>
              <a:gd name="connsiteX2946" fmla="*/ 2149128 w 2377881"/>
              <a:gd name="connsiteY2946" fmla="*/ 324525 h 509406"/>
              <a:gd name="connsiteX2947" fmla="*/ 2142747 w 2377881"/>
              <a:gd name="connsiteY2947" fmla="*/ 323572 h 509406"/>
              <a:gd name="connsiteX2948" fmla="*/ 2142747 w 2377881"/>
              <a:gd name="connsiteY2948" fmla="*/ 321096 h 509406"/>
              <a:gd name="connsiteX2949" fmla="*/ 2140746 w 2377881"/>
              <a:gd name="connsiteY2949" fmla="*/ 320620 h 509406"/>
              <a:gd name="connsiteX2950" fmla="*/ 2138936 w 2377881"/>
              <a:gd name="connsiteY2950" fmla="*/ 321191 h 509406"/>
              <a:gd name="connsiteX2951" fmla="*/ 2133031 w 2377881"/>
              <a:gd name="connsiteY2951" fmla="*/ 317572 h 509406"/>
              <a:gd name="connsiteX2952" fmla="*/ 2125411 w 2377881"/>
              <a:gd name="connsiteY2952" fmla="*/ 320239 h 509406"/>
              <a:gd name="connsiteX2953" fmla="*/ 2122458 w 2377881"/>
              <a:gd name="connsiteY2953" fmla="*/ 329287 h 509406"/>
              <a:gd name="connsiteX2954" fmla="*/ 2114743 w 2377881"/>
              <a:gd name="connsiteY2954" fmla="*/ 324525 h 509406"/>
              <a:gd name="connsiteX2955" fmla="*/ 2120839 w 2377881"/>
              <a:gd name="connsiteY2955" fmla="*/ 325573 h 509406"/>
              <a:gd name="connsiteX2956" fmla="*/ 2121982 w 2377881"/>
              <a:gd name="connsiteY2956" fmla="*/ 322906 h 509406"/>
              <a:gd name="connsiteX2957" fmla="*/ 2113981 w 2377881"/>
              <a:gd name="connsiteY2957" fmla="*/ 322620 h 509406"/>
              <a:gd name="connsiteX2958" fmla="*/ 2111314 w 2377881"/>
              <a:gd name="connsiteY2958" fmla="*/ 323382 h 509406"/>
              <a:gd name="connsiteX2959" fmla="*/ 2109599 w 2377881"/>
              <a:gd name="connsiteY2959" fmla="*/ 323858 h 509406"/>
              <a:gd name="connsiteX2960" fmla="*/ 2095502 w 2377881"/>
              <a:gd name="connsiteY2960" fmla="*/ 325954 h 509406"/>
              <a:gd name="connsiteX2961" fmla="*/ 2088168 w 2377881"/>
              <a:gd name="connsiteY2961" fmla="*/ 321953 h 509406"/>
              <a:gd name="connsiteX2962" fmla="*/ 2084644 w 2377881"/>
              <a:gd name="connsiteY2962" fmla="*/ 320048 h 509406"/>
              <a:gd name="connsiteX2963" fmla="*/ 2071880 w 2377881"/>
              <a:gd name="connsiteY2963" fmla="*/ 324430 h 509406"/>
              <a:gd name="connsiteX2964" fmla="*/ 2072642 w 2377881"/>
              <a:gd name="connsiteY2964" fmla="*/ 330907 h 509406"/>
              <a:gd name="connsiteX2965" fmla="*/ 2069594 w 2377881"/>
              <a:gd name="connsiteY2965" fmla="*/ 336812 h 509406"/>
              <a:gd name="connsiteX2966" fmla="*/ 2066927 w 2377881"/>
              <a:gd name="connsiteY2966" fmla="*/ 335955 h 509406"/>
              <a:gd name="connsiteX2967" fmla="*/ 2063784 w 2377881"/>
              <a:gd name="connsiteY2967" fmla="*/ 335002 h 509406"/>
              <a:gd name="connsiteX2968" fmla="*/ 2064737 w 2377881"/>
              <a:gd name="connsiteY2968" fmla="*/ 329002 h 509406"/>
              <a:gd name="connsiteX2969" fmla="*/ 2063022 w 2377881"/>
              <a:gd name="connsiteY2969" fmla="*/ 321382 h 509406"/>
              <a:gd name="connsiteX2970" fmla="*/ 2054926 w 2377881"/>
              <a:gd name="connsiteY2970" fmla="*/ 323382 h 509406"/>
              <a:gd name="connsiteX2971" fmla="*/ 2045687 w 2377881"/>
              <a:gd name="connsiteY2971" fmla="*/ 323858 h 509406"/>
              <a:gd name="connsiteX2972" fmla="*/ 2031209 w 2377881"/>
              <a:gd name="connsiteY2972" fmla="*/ 325954 h 509406"/>
              <a:gd name="connsiteX2973" fmla="*/ 2033304 w 2377881"/>
              <a:gd name="connsiteY2973" fmla="*/ 330145 h 509406"/>
              <a:gd name="connsiteX2974" fmla="*/ 2033875 w 2377881"/>
              <a:gd name="connsiteY2974" fmla="*/ 329954 h 509406"/>
              <a:gd name="connsiteX2975" fmla="*/ 2036733 w 2377881"/>
              <a:gd name="connsiteY2975" fmla="*/ 328811 h 509406"/>
              <a:gd name="connsiteX2976" fmla="*/ 2044067 w 2377881"/>
              <a:gd name="connsiteY2976" fmla="*/ 328049 h 509406"/>
              <a:gd name="connsiteX2977" fmla="*/ 2049020 w 2377881"/>
              <a:gd name="connsiteY2977" fmla="*/ 327097 h 509406"/>
              <a:gd name="connsiteX2978" fmla="*/ 2051592 w 2377881"/>
              <a:gd name="connsiteY2978" fmla="*/ 330907 h 509406"/>
              <a:gd name="connsiteX2979" fmla="*/ 2041305 w 2377881"/>
              <a:gd name="connsiteY2979" fmla="*/ 336145 h 509406"/>
              <a:gd name="connsiteX2980" fmla="*/ 2037971 w 2377881"/>
              <a:gd name="connsiteY2980" fmla="*/ 336241 h 509406"/>
              <a:gd name="connsiteX2981" fmla="*/ 2035114 w 2377881"/>
              <a:gd name="connsiteY2981" fmla="*/ 336336 h 509406"/>
              <a:gd name="connsiteX2982" fmla="*/ 2030161 w 2377881"/>
              <a:gd name="connsiteY2982" fmla="*/ 332145 h 509406"/>
              <a:gd name="connsiteX2983" fmla="*/ 2029018 w 2377881"/>
              <a:gd name="connsiteY2983" fmla="*/ 332526 h 509406"/>
              <a:gd name="connsiteX2984" fmla="*/ 2021874 w 2377881"/>
              <a:gd name="connsiteY2984" fmla="*/ 334145 h 509406"/>
              <a:gd name="connsiteX2985" fmla="*/ 2019398 w 2377881"/>
              <a:gd name="connsiteY2985" fmla="*/ 334050 h 509406"/>
              <a:gd name="connsiteX2986" fmla="*/ 2018826 w 2377881"/>
              <a:gd name="connsiteY2986" fmla="*/ 333383 h 509406"/>
              <a:gd name="connsiteX2987" fmla="*/ 2018921 w 2377881"/>
              <a:gd name="connsiteY2987" fmla="*/ 330049 h 509406"/>
              <a:gd name="connsiteX2988" fmla="*/ 2019398 w 2377881"/>
              <a:gd name="connsiteY2988" fmla="*/ 330049 h 509406"/>
              <a:gd name="connsiteX2989" fmla="*/ 2022541 w 2377881"/>
              <a:gd name="connsiteY2989" fmla="*/ 329764 h 509406"/>
              <a:gd name="connsiteX2990" fmla="*/ 2018445 w 2377881"/>
              <a:gd name="connsiteY2990" fmla="*/ 321572 h 509406"/>
              <a:gd name="connsiteX2991" fmla="*/ 2015587 w 2377881"/>
              <a:gd name="connsiteY2991" fmla="*/ 322810 h 509406"/>
              <a:gd name="connsiteX2992" fmla="*/ 2009301 w 2377881"/>
              <a:gd name="connsiteY2992" fmla="*/ 321763 h 509406"/>
              <a:gd name="connsiteX2993" fmla="*/ 2002919 w 2377881"/>
              <a:gd name="connsiteY2993" fmla="*/ 319477 h 509406"/>
              <a:gd name="connsiteX2994" fmla="*/ 1993871 w 2377881"/>
              <a:gd name="connsiteY2994" fmla="*/ 325192 h 509406"/>
              <a:gd name="connsiteX2995" fmla="*/ 1989680 w 2377881"/>
              <a:gd name="connsiteY2995" fmla="*/ 324906 h 509406"/>
              <a:gd name="connsiteX2996" fmla="*/ 1987775 w 2377881"/>
              <a:gd name="connsiteY2996" fmla="*/ 324715 h 509406"/>
              <a:gd name="connsiteX2997" fmla="*/ 1961200 w 2377881"/>
              <a:gd name="connsiteY2997" fmla="*/ 327573 h 509406"/>
              <a:gd name="connsiteX2998" fmla="*/ 1949865 w 2377881"/>
              <a:gd name="connsiteY2998" fmla="*/ 325954 h 509406"/>
              <a:gd name="connsiteX2999" fmla="*/ 1947484 w 2377881"/>
              <a:gd name="connsiteY2999" fmla="*/ 325573 h 509406"/>
              <a:gd name="connsiteX3000" fmla="*/ 1938340 w 2377881"/>
              <a:gd name="connsiteY3000" fmla="*/ 327478 h 509406"/>
              <a:gd name="connsiteX3001" fmla="*/ 1936339 w 2377881"/>
              <a:gd name="connsiteY3001" fmla="*/ 327668 h 509406"/>
              <a:gd name="connsiteX3002" fmla="*/ 1929577 w 2377881"/>
              <a:gd name="connsiteY3002" fmla="*/ 326144 h 509406"/>
              <a:gd name="connsiteX3003" fmla="*/ 1927957 w 2377881"/>
              <a:gd name="connsiteY3003" fmla="*/ 327001 h 509406"/>
              <a:gd name="connsiteX3004" fmla="*/ 1928053 w 2377881"/>
              <a:gd name="connsiteY3004" fmla="*/ 329002 h 509406"/>
              <a:gd name="connsiteX3005" fmla="*/ 1931005 w 2377881"/>
              <a:gd name="connsiteY3005" fmla="*/ 330716 h 509406"/>
              <a:gd name="connsiteX3006" fmla="*/ 1942340 w 2377881"/>
              <a:gd name="connsiteY3006" fmla="*/ 330907 h 509406"/>
              <a:gd name="connsiteX3007" fmla="*/ 1946055 w 2377881"/>
              <a:gd name="connsiteY3007" fmla="*/ 331002 h 509406"/>
              <a:gd name="connsiteX3008" fmla="*/ 1947484 w 2377881"/>
              <a:gd name="connsiteY3008" fmla="*/ 331002 h 509406"/>
              <a:gd name="connsiteX3009" fmla="*/ 1950341 w 2377881"/>
              <a:gd name="connsiteY3009" fmla="*/ 331764 h 509406"/>
              <a:gd name="connsiteX3010" fmla="*/ 1948722 w 2377881"/>
              <a:gd name="connsiteY3010" fmla="*/ 336622 h 509406"/>
              <a:gd name="connsiteX3011" fmla="*/ 1948532 w 2377881"/>
              <a:gd name="connsiteY3011" fmla="*/ 337860 h 509406"/>
              <a:gd name="connsiteX3012" fmla="*/ 1947988 w 2377881"/>
              <a:gd name="connsiteY3012" fmla="*/ 341213 h 509406"/>
              <a:gd name="connsiteX3013" fmla="*/ 1947198 w 2377881"/>
              <a:gd name="connsiteY3013" fmla="*/ 341098 h 509406"/>
              <a:gd name="connsiteX3014" fmla="*/ 1935768 w 2377881"/>
              <a:gd name="connsiteY3014" fmla="*/ 341765 h 509406"/>
              <a:gd name="connsiteX3015" fmla="*/ 1927863 w 2377881"/>
              <a:gd name="connsiteY3015" fmla="*/ 342908 h 509406"/>
              <a:gd name="connsiteX3016" fmla="*/ 1925291 w 2377881"/>
              <a:gd name="connsiteY3016" fmla="*/ 347956 h 509406"/>
              <a:gd name="connsiteX3017" fmla="*/ 1925291 w 2377881"/>
              <a:gd name="connsiteY3017" fmla="*/ 347671 h 509406"/>
              <a:gd name="connsiteX3018" fmla="*/ 1922338 w 2377881"/>
              <a:gd name="connsiteY3018" fmla="*/ 341384 h 509406"/>
              <a:gd name="connsiteX3019" fmla="*/ 1921100 w 2377881"/>
              <a:gd name="connsiteY3019" fmla="*/ 340908 h 509406"/>
              <a:gd name="connsiteX3020" fmla="*/ 1918242 w 2377881"/>
              <a:gd name="connsiteY3020" fmla="*/ 345004 h 509406"/>
              <a:gd name="connsiteX3021" fmla="*/ 1914813 w 2377881"/>
              <a:gd name="connsiteY3021" fmla="*/ 344623 h 509406"/>
              <a:gd name="connsiteX3022" fmla="*/ 1904145 w 2377881"/>
              <a:gd name="connsiteY3022" fmla="*/ 346528 h 509406"/>
              <a:gd name="connsiteX3023" fmla="*/ 1899382 w 2377881"/>
              <a:gd name="connsiteY3023" fmla="*/ 342622 h 509406"/>
              <a:gd name="connsiteX3024" fmla="*/ 1896620 w 2377881"/>
              <a:gd name="connsiteY3024" fmla="*/ 339574 h 509406"/>
              <a:gd name="connsiteX3025" fmla="*/ 1893001 w 2377881"/>
              <a:gd name="connsiteY3025" fmla="*/ 344146 h 509406"/>
              <a:gd name="connsiteX3026" fmla="*/ 1889572 w 2377881"/>
              <a:gd name="connsiteY3026" fmla="*/ 345575 h 509406"/>
              <a:gd name="connsiteX3027" fmla="*/ 1886333 w 2377881"/>
              <a:gd name="connsiteY3027" fmla="*/ 343194 h 509406"/>
              <a:gd name="connsiteX3028" fmla="*/ 1882142 w 2377881"/>
              <a:gd name="connsiteY3028" fmla="*/ 345861 h 509406"/>
              <a:gd name="connsiteX3029" fmla="*/ 1874904 w 2377881"/>
              <a:gd name="connsiteY3029" fmla="*/ 347099 h 509406"/>
              <a:gd name="connsiteX3030" fmla="*/ 1875665 w 2377881"/>
              <a:gd name="connsiteY3030" fmla="*/ 344527 h 509406"/>
              <a:gd name="connsiteX3031" fmla="*/ 1865473 w 2377881"/>
              <a:gd name="connsiteY3031" fmla="*/ 341384 h 509406"/>
              <a:gd name="connsiteX3032" fmla="*/ 1860997 w 2377881"/>
              <a:gd name="connsiteY3032" fmla="*/ 344623 h 509406"/>
              <a:gd name="connsiteX3033" fmla="*/ 1856234 w 2377881"/>
              <a:gd name="connsiteY3033" fmla="*/ 344146 h 509406"/>
              <a:gd name="connsiteX3034" fmla="*/ 1851853 w 2377881"/>
              <a:gd name="connsiteY3034" fmla="*/ 346909 h 509406"/>
              <a:gd name="connsiteX3035" fmla="*/ 1850519 w 2377881"/>
              <a:gd name="connsiteY3035" fmla="*/ 349766 h 509406"/>
              <a:gd name="connsiteX3036" fmla="*/ 1846614 w 2377881"/>
              <a:gd name="connsiteY3036" fmla="*/ 349385 h 509406"/>
              <a:gd name="connsiteX3037" fmla="*/ 1839851 w 2377881"/>
              <a:gd name="connsiteY3037" fmla="*/ 352528 h 509406"/>
              <a:gd name="connsiteX3038" fmla="*/ 1831850 w 2377881"/>
              <a:gd name="connsiteY3038" fmla="*/ 349099 h 509406"/>
              <a:gd name="connsiteX3039" fmla="*/ 1816896 w 2377881"/>
              <a:gd name="connsiteY3039" fmla="*/ 351385 h 509406"/>
              <a:gd name="connsiteX3040" fmla="*/ 1810514 w 2377881"/>
              <a:gd name="connsiteY3040" fmla="*/ 351290 h 509406"/>
              <a:gd name="connsiteX3041" fmla="*/ 1806133 w 2377881"/>
              <a:gd name="connsiteY3041" fmla="*/ 351195 h 509406"/>
              <a:gd name="connsiteX3042" fmla="*/ 1796894 w 2377881"/>
              <a:gd name="connsiteY3042" fmla="*/ 352528 h 509406"/>
              <a:gd name="connsiteX3043" fmla="*/ 1789179 w 2377881"/>
              <a:gd name="connsiteY3043" fmla="*/ 347004 h 509406"/>
              <a:gd name="connsiteX3044" fmla="*/ 1787559 w 2377881"/>
              <a:gd name="connsiteY3044" fmla="*/ 350814 h 509406"/>
              <a:gd name="connsiteX3045" fmla="*/ 1787083 w 2377881"/>
              <a:gd name="connsiteY3045" fmla="*/ 352052 h 509406"/>
              <a:gd name="connsiteX3046" fmla="*/ 1787559 w 2377881"/>
              <a:gd name="connsiteY3046" fmla="*/ 354814 h 509406"/>
              <a:gd name="connsiteX3047" fmla="*/ 1786035 w 2377881"/>
              <a:gd name="connsiteY3047" fmla="*/ 355291 h 509406"/>
              <a:gd name="connsiteX3048" fmla="*/ 1782320 w 2377881"/>
              <a:gd name="connsiteY3048" fmla="*/ 356338 h 509406"/>
              <a:gd name="connsiteX3049" fmla="*/ 1773653 w 2377881"/>
              <a:gd name="connsiteY3049" fmla="*/ 352909 h 509406"/>
              <a:gd name="connsiteX3050" fmla="*/ 1764699 w 2377881"/>
              <a:gd name="connsiteY3050" fmla="*/ 356529 h 509406"/>
              <a:gd name="connsiteX3051" fmla="*/ 1764889 w 2377881"/>
              <a:gd name="connsiteY3051" fmla="*/ 363482 h 509406"/>
              <a:gd name="connsiteX3052" fmla="*/ 1770319 w 2377881"/>
              <a:gd name="connsiteY3052" fmla="*/ 366149 h 509406"/>
              <a:gd name="connsiteX3053" fmla="*/ 1765080 w 2377881"/>
              <a:gd name="connsiteY3053" fmla="*/ 369578 h 509406"/>
              <a:gd name="connsiteX3054" fmla="*/ 1762889 w 2377881"/>
              <a:gd name="connsiteY3054" fmla="*/ 369102 h 509406"/>
              <a:gd name="connsiteX3055" fmla="*/ 1757746 w 2377881"/>
              <a:gd name="connsiteY3055" fmla="*/ 368054 h 509406"/>
              <a:gd name="connsiteX3056" fmla="*/ 1753460 w 2377881"/>
              <a:gd name="connsiteY3056" fmla="*/ 364625 h 509406"/>
              <a:gd name="connsiteX3057" fmla="*/ 1741077 w 2377881"/>
              <a:gd name="connsiteY3057" fmla="*/ 371197 h 509406"/>
              <a:gd name="connsiteX3058" fmla="*/ 1733552 w 2377881"/>
              <a:gd name="connsiteY3058" fmla="*/ 366054 h 509406"/>
              <a:gd name="connsiteX3059" fmla="*/ 1726504 w 2377881"/>
              <a:gd name="connsiteY3059" fmla="*/ 367387 h 509406"/>
              <a:gd name="connsiteX3060" fmla="*/ 1726789 w 2377881"/>
              <a:gd name="connsiteY3060" fmla="*/ 361387 h 509406"/>
              <a:gd name="connsiteX3061" fmla="*/ 1727838 w 2377881"/>
              <a:gd name="connsiteY3061" fmla="*/ 361577 h 509406"/>
              <a:gd name="connsiteX3062" fmla="*/ 1728885 w 2377881"/>
              <a:gd name="connsiteY3062" fmla="*/ 361863 h 509406"/>
              <a:gd name="connsiteX3063" fmla="*/ 1733552 w 2377881"/>
              <a:gd name="connsiteY3063" fmla="*/ 360625 h 509406"/>
              <a:gd name="connsiteX3064" fmla="*/ 1729647 w 2377881"/>
              <a:gd name="connsiteY3064" fmla="*/ 355291 h 509406"/>
              <a:gd name="connsiteX3065" fmla="*/ 1727647 w 2377881"/>
              <a:gd name="connsiteY3065" fmla="*/ 355100 h 509406"/>
              <a:gd name="connsiteX3066" fmla="*/ 1723360 w 2377881"/>
              <a:gd name="connsiteY3066" fmla="*/ 359101 h 509406"/>
              <a:gd name="connsiteX3067" fmla="*/ 1719169 w 2377881"/>
              <a:gd name="connsiteY3067" fmla="*/ 357196 h 509406"/>
              <a:gd name="connsiteX3068" fmla="*/ 1719169 w 2377881"/>
              <a:gd name="connsiteY3068" fmla="*/ 356148 h 509406"/>
              <a:gd name="connsiteX3069" fmla="*/ 1707073 w 2377881"/>
              <a:gd name="connsiteY3069" fmla="*/ 359386 h 509406"/>
              <a:gd name="connsiteX3070" fmla="*/ 1700500 w 2377881"/>
              <a:gd name="connsiteY3070" fmla="*/ 361291 h 509406"/>
              <a:gd name="connsiteX3071" fmla="*/ 1695833 w 2377881"/>
              <a:gd name="connsiteY3071" fmla="*/ 362625 h 509406"/>
              <a:gd name="connsiteX3072" fmla="*/ 1692500 w 2377881"/>
              <a:gd name="connsiteY3072" fmla="*/ 362339 h 509406"/>
              <a:gd name="connsiteX3073" fmla="*/ 1685737 w 2377881"/>
              <a:gd name="connsiteY3073" fmla="*/ 355291 h 509406"/>
              <a:gd name="connsiteX3074" fmla="*/ 1679260 w 2377881"/>
              <a:gd name="connsiteY3074" fmla="*/ 355386 h 509406"/>
              <a:gd name="connsiteX3075" fmla="*/ 1677069 w 2377881"/>
              <a:gd name="connsiteY3075" fmla="*/ 355386 h 509406"/>
              <a:gd name="connsiteX3076" fmla="*/ 1672307 w 2377881"/>
              <a:gd name="connsiteY3076" fmla="*/ 359672 h 509406"/>
              <a:gd name="connsiteX3077" fmla="*/ 1670592 w 2377881"/>
              <a:gd name="connsiteY3077" fmla="*/ 360434 h 509406"/>
              <a:gd name="connsiteX3078" fmla="*/ 1664972 w 2377881"/>
              <a:gd name="connsiteY3078" fmla="*/ 358339 h 509406"/>
              <a:gd name="connsiteX3079" fmla="*/ 1660496 w 2377881"/>
              <a:gd name="connsiteY3079" fmla="*/ 357481 h 509406"/>
              <a:gd name="connsiteX3080" fmla="*/ 1650971 w 2377881"/>
              <a:gd name="connsiteY3080" fmla="*/ 357386 h 509406"/>
              <a:gd name="connsiteX3081" fmla="*/ 1648399 w 2377881"/>
              <a:gd name="connsiteY3081" fmla="*/ 357386 h 509406"/>
              <a:gd name="connsiteX3082" fmla="*/ 1645731 w 2377881"/>
              <a:gd name="connsiteY3082" fmla="*/ 357481 h 509406"/>
              <a:gd name="connsiteX3083" fmla="*/ 1642493 w 2377881"/>
              <a:gd name="connsiteY3083" fmla="*/ 360244 h 509406"/>
              <a:gd name="connsiteX3084" fmla="*/ 1637540 w 2377881"/>
              <a:gd name="connsiteY3084" fmla="*/ 363863 h 509406"/>
              <a:gd name="connsiteX3085" fmla="*/ 1643636 w 2377881"/>
              <a:gd name="connsiteY3085" fmla="*/ 371483 h 509406"/>
              <a:gd name="connsiteX3086" fmla="*/ 1641255 w 2377881"/>
              <a:gd name="connsiteY3086" fmla="*/ 376341 h 509406"/>
              <a:gd name="connsiteX3087" fmla="*/ 1639731 w 2377881"/>
              <a:gd name="connsiteY3087" fmla="*/ 373102 h 509406"/>
              <a:gd name="connsiteX3088" fmla="*/ 1639064 w 2377881"/>
              <a:gd name="connsiteY3088" fmla="*/ 371483 h 509406"/>
              <a:gd name="connsiteX3089" fmla="*/ 1636588 w 2377881"/>
              <a:gd name="connsiteY3089" fmla="*/ 369864 h 509406"/>
              <a:gd name="connsiteX3090" fmla="*/ 1635731 w 2377881"/>
              <a:gd name="connsiteY3090" fmla="*/ 369864 h 509406"/>
              <a:gd name="connsiteX3091" fmla="*/ 1633635 w 2377881"/>
              <a:gd name="connsiteY3091" fmla="*/ 373960 h 509406"/>
              <a:gd name="connsiteX3092" fmla="*/ 1628587 w 2377881"/>
              <a:gd name="connsiteY3092" fmla="*/ 375960 h 509406"/>
              <a:gd name="connsiteX3093" fmla="*/ 1627920 w 2377881"/>
              <a:gd name="connsiteY3093" fmla="*/ 371959 h 509406"/>
              <a:gd name="connsiteX3094" fmla="*/ 1631254 w 2377881"/>
              <a:gd name="connsiteY3094" fmla="*/ 367387 h 509406"/>
              <a:gd name="connsiteX3095" fmla="*/ 1632016 w 2377881"/>
              <a:gd name="connsiteY3095" fmla="*/ 357196 h 509406"/>
              <a:gd name="connsiteX3096" fmla="*/ 1631063 w 2377881"/>
              <a:gd name="connsiteY3096" fmla="*/ 357196 h 509406"/>
              <a:gd name="connsiteX3097" fmla="*/ 1630301 w 2377881"/>
              <a:gd name="connsiteY3097" fmla="*/ 359577 h 509406"/>
              <a:gd name="connsiteX3098" fmla="*/ 1629349 w 2377881"/>
              <a:gd name="connsiteY3098" fmla="*/ 361291 h 509406"/>
              <a:gd name="connsiteX3099" fmla="*/ 1626301 w 2377881"/>
              <a:gd name="connsiteY3099" fmla="*/ 363482 h 509406"/>
              <a:gd name="connsiteX3100" fmla="*/ 1625920 w 2377881"/>
              <a:gd name="connsiteY3100" fmla="*/ 366244 h 509406"/>
              <a:gd name="connsiteX3101" fmla="*/ 1620967 w 2377881"/>
              <a:gd name="connsiteY3101" fmla="*/ 373388 h 509406"/>
              <a:gd name="connsiteX3102" fmla="*/ 1618300 w 2377881"/>
              <a:gd name="connsiteY3102" fmla="*/ 373864 h 509406"/>
              <a:gd name="connsiteX3103" fmla="*/ 1616014 w 2377881"/>
              <a:gd name="connsiteY3103" fmla="*/ 372245 h 509406"/>
              <a:gd name="connsiteX3104" fmla="*/ 1617443 w 2377881"/>
              <a:gd name="connsiteY3104" fmla="*/ 369864 h 509406"/>
              <a:gd name="connsiteX3105" fmla="*/ 1621157 w 2377881"/>
              <a:gd name="connsiteY3105" fmla="*/ 369673 h 509406"/>
              <a:gd name="connsiteX3106" fmla="*/ 1622205 w 2377881"/>
              <a:gd name="connsiteY3106" fmla="*/ 369102 h 509406"/>
              <a:gd name="connsiteX3107" fmla="*/ 1619157 w 2377881"/>
              <a:gd name="connsiteY3107" fmla="*/ 362149 h 509406"/>
              <a:gd name="connsiteX3108" fmla="*/ 1596773 w 2377881"/>
              <a:gd name="connsiteY3108" fmla="*/ 363863 h 509406"/>
              <a:gd name="connsiteX3109" fmla="*/ 1590868 w 2377881"/>
              <a:gd name="connsiteY3109" fmla="*/ 363006 h 509406"/>
              <a:gd name="connsiteX3110" fmla="*/ 1590487 w 2377881"/>
              <a:gd name="connsiteY3110" fmla="*/ 362911 h 509406"/>
              <a:gd name="connsiteX3111" fmla="*/ 1591121 w 2377881"/>
              <a:gd name="connsiteY3111" fmla="*/ 361801 h 509406"/>
              <a:gd name="connsiteX3112" fmla="*/ 1596011 w 2377881"/>
              <a:gd name="connsiteY3112" fmla="*/ 361577 h 509406"/>
              <a:gd name="connsiteX3113" fmla="*/ 1591710 w 2377881"/>
              <a:gd name="connsiteY3113" fmla="*/ 360771 h 509406"/>
              <a:gd name="connsiteX3114" fmla="*/ 1593535 w 2377881"/>
              <a:gd name="connsiteY3114" fmla="*/ 357577 h 509406"/>
              <a:gd name="connsiteX3115" fmla="*/ 1581533 w 2377881"/>
              <a:gd name="connsiteY3115" fmla="*/ 350719 h 509406"/>
              <a:gd name="connsiteX3116" fmla="*/ 1580771 w 2377881"/>
              <a:gd name="connsiteY3116" fmla="*/ 351100 h 509406"/>
              <a:gd name="connsiteX3117" fmla="*/ 1580009 w 2377881"/>
              <a:gd name="connsiteY3117" fmla="*/ 351576 h 509406"/>
              <a:gd name="connsiteX3118" fmla="*/ 1584867 w 2377881"/>
              <a:gd name="connsiteY3118" fmla="*/ 359482 h 509406"/>
              <a:gd name="connsiteX3119" fmla="*/ 1589915 w 2377881"/>
              <a:gd name="connsiteY3119" fmla="*/ 360434 h 509406"/>
              <a:gd name="connsiteX3120" fmla="*/ 1591710 w 2377881"/>
              <a:gd name="connsiteY3120" fmla="*/ 360771 h 509406"/>
              <a:gd name="connsiteX3121" fmla="*/ 1591121 w 2377881"/>
              <a:gd name="connsiteY3121" fmla="*/ 361801 h 509406"/>
              <a:gd name="connsiteX3122" fmla="*/ 1585629 w 2377881"/>
              <a:gd name="connsiteY3122" fmla="*/ 362053 h 509406"/>
              <a:gd name="connsiteX3123" fmla="*/ 1567532 w 2377881"/>
              <a:gd name="connsiteY3123" fmla="*/ 367102 h 509406"/>
              <a:gd name="connsiteX3124" fmla="*/ 1562198 w 2377881"/>
              <a:gd name="connsiteY3124" fmla="*/ 371769 h 509406"/>
              <a:gd name="connsiteX3125" fmla="*/ 1561340 w 2377881"/>
              <a:gd name="connsiteY3125" fmla="*/ 366435 h 509406"/>
              <a:gd name="connsiteX3126" fmla="*/ 1558673 w 2377881"/>
              <a:gd name="connsiteY3126" fmla="*/ 362149 h 509406"/>
              <a:gd name="connsiteX3127" fmla="*/ 1558007 w 2377881"/>
              <a:gd name="connsiteY3127" fmla="*/ 361577 h 509406"/>
              <a:gd name="connsiteX3128" fmla="*/ 1555149 w 2377881"/>
              <a:gd name="connsiteY3128" fmla="*/ 362815 h 509406"/>
              <a:gd name="connsiteX3129" fmla="*/ 1555244 w 2377881"/>
              <a:gd name="connsiteY3129" fmla="*/ 363482 h 509406"/>
              <a:gd name="connsiteX3130" fmla="*/ 1555911 w 2377881"/>
              <a:gd name="connsiteY3130" fmla="*/ 367197 h 509406"/>
              <a:gd name="connsiteX3131" fmla="*/ 1549339 w 2377881"/>
              <a:gd name="connsiteY3131" fmla="*/ 358815 h 509406"/>
              <a:gd name="connsiteX3132" fmla="*/ 1555149 w 2377881"/>
              <a:gd name="connsiteY3132" fmla="*/ 354910 h 509406"/>
              <a:gd name="connsiteX3133" fmla="*/ 1557816 w 2377881"/>
              <a:gd name="connsiteY3133" fmla="*/ 353195 h 509406"/>
              <a:gd name="connsiteX3134" fmla="*/ 1564007 w 2377881"/>
              <a:gd name="connsiteY3134" fmla="*/ 353671 h 509406"/>
              <a:gd name="connsiteX3135" fmla="*/ 1559721 w 2377881"/>
              <a:gd name="connsiteY3135" fmla="*/ 350242 h 509406"/>
              <a:gd name="connsiteX3136" fmla="*/ 1556197 w 2377881"/>
              <a:gd name="connsiteY3136" fmla="*/ 349576 h 509406"/>
              <a:gd name="connsiteX3137" fmla="*/ 1550386 w 2377881"/>
              <a:gd name="connsiteY3137" fmla="*/ 348909 h 509406"/>
              <a:gd name="connsiteX3138" fmla="*/ 1548767 w 2377881"/>
              <a:gd name="connsiteY3138" fmla="*/ 353386 h 509406"/>
              <a:gd name="connsiteX3139" fmla="*/ 1548005 w 2377881"/>
              <a:gd name="connsiteY3139" fmla="*/ 356053 h 509406"/>
              <a:gd name="connsiteX3140" fmla="*/ 1544195 w 2377881"/>
              <a:gd name="connsiteY3140" fmla="*/ 350623 h 509406"/>
              <a:gd name="connsiteX3141" fmla="*/ 1544481 w 2377881"/>
              <a:gd name="connsiteY3141" fmla="*/ 340336 h 509406"/>
              <a:gd name="connsiteX3142" fmla="*/ 1554292 w 2377881"/>
              <a:gd name="connsiteY3142" fmla="*/ 342337 h 509406"/>
              <a:gd name="connsiteX3143" fmla="*/ 1555435 w 2377881"/>
              <a:gd name="connsiteY3143" fmla="*/ 342432 h 509406"/>
              <a:gd name="connsiteX3144" fmla="*/ 1559150 w 2377881"/>
              <a:gd name="connsiteY3144" fmla="*/ 339670 h 509406"/>
              <a:gd name="connsiteX3145" fmla="*/ 1560007 w 2377881"/>
              <a:gd name="connsiteY3145" fmla="*/ 335955 h 509406"/>
              <a:gd name="connsiteX3146" fmla="*/ 1558673 w 2377881"/>
              <a:gd name="connsiteY3146" fmla="*/ 335288 h 509406"/>
              <a:gd name="connsiteX3147" fmla="*/ 1545529 w 2377881"/>
              <a:gd name="connsiteY3147" fmla="*/ 335669 h 509406"/>
              <a:gd name="connsiteX3148" fmla="*/ 1540385 w 2377881"/>
              <a:gd name="connsiteY3148" fmla="*/ 336336 h 509406"/>
              <a:gd name="connsiteX3149" fmla="*/ 1537242 w 2377881"/>
              <a:gd name="connsiteY3149" fmla="*/ 336717 h 509406"/>
              <a:gd name="connsiteX3150" fmla="*/ 1533146 w 2377881"/>
              <a:gd name="connsiteY3150" fmla="*/ 348052 h 509406"/>
              <a:gd name="connsiteX3151" fmla="*/ 1533337 w 2377881"/>
              <a:gd name="connsiteY3151" fmla="*/ 350433 h 509406"/>
              <a:gd name="connsiteX3152" fmla="*/ 1534575 w 2377881"/>
              <a:gd name="connsiteY3152" fmla="*/ 353005 h 509406"/>
              <a:gd name="connsiteX3153" fmla="*/ 1537433 w 2377881"/>
              <a:gd name="connsiteY3153" fmla="*/ 353957 h 509406"/>
              <a:gd name="connsiteX3154" fmla="*/ 1544957 w 2377881"/>
              <a:gd name="connsiteY3154" fmla="*/ 358243 h 509406"/>
              <a:gd name="connsiteX3155" fmla="*/ 1545243 w 2377881"/>
              <a:gd name="connsiteY3155" fmla="*/ 359863 h 509406"/>
              <a:gd name="connsiteX3156" fmla="*/ 1545529 w 2377881"/>
              <a:gd name="connsiteY3156" fmla="*/ 361006 h 509406"/>
              <a:gd name="connsiteX3157" fmla="*/ 1543814 w 2377881"/>
              <a:gd name="connsiteY3157" fmla="*/ 365863 h 509406"/>
              <a:gd name="connsiteX3158" fmla="*/ 1535909 w 2377881"/>
              <a:gd name="connsiteY3158" fmla="*/ 366721 h 509406"/>
              <a:gd name="connsiteX3159" fmla="*/ 1529432 w 2377881"/>
              <a:gd name="connsiteY3159" fmla="*/ 362339 h 509406"/>
              <a:gd name="connsiteX3160" fmla="*/ 1522383 w 2377881"/>
              <a:gd name="connsiteY3160" fmla="*/ 366244 h 509406"/>
              <a:gd name="connsiteX3161" fmla="*/ 1512953 w 2377881"/>
              <a:gd name="connsiteY3161" fmla="*/ 363101 h 509406"/>
              <a:gd name="connsiteX3162" fmla="*/ 1506857 w 2377881"/>
              <a:gd name="connsiteY3162" fmla="*/ 365482 h 509406"/>
              <a:gd name="connsiteX3163" fmla="*/ 1506191 w 2377881"/>
              <a:gd name="connsiteY3163" fmla="*/ 365863 h 509406"/>
              <a:gd name="connsiteX3164" fmla="*/ 1504095 w 2377881"/>
              <a:gd name="connsiteY3164" fmla="*/ 366911 h 509406"/>
              <a:gd name="connsiteX3165" fmla="*/ 1498856 w 2377881"/>
              <a:gd name="connsiteY3165" fmla="*/ 365197 h 509406"/>
              <a:gd name="connsiteX3166" fmla="*/ 1493141 w 2377881"/>
              <a:gd name="connsiteY3166" fmla="*/ 364149 h 509406"/>
              <a:gd name="connsiteX3167" fmla="*/ 1483711 w 2377881"/>
              <a:gd name="connsiteY3167" fmla="*/ 367768 h 509406"/>
              <a:gd name="connsiteX3168" fmla="*/ 1473043 w 2377881"/>
              <a:gd name="connsiteY3168" fmla="*/ 362530 h 509406"/>
              <a:gd name="connsiteX3169" fmla="*/ 1469424 w 2377881"/>
              <a:gd name="connsiteY3169" fmla="*/ 365482 h 509406"/>
              <a:gd name="connsiteX3170" fmla="*/ 1469043 w 2377881"/>
              <a:gd name="connsiteY3170" fmla="*/ 365863 h 509406"/>
              <a:gd name="connsiteX3171" fmla="*/ 1460661 w 2377881"/>
              <a:gd name="connsiteY3171" fmla="*/ 367292 h 509406"/>
              <a:gd name="connsiteX3172" fmla="*/ 1456565 w 2377881"/>
              <a:gd name="connsiteY3172" fmla="*/ 375007 h 509406"/>
              <a:gd name="connsiteX3173" fmla="*/ 1451517 w 2377881"/>
              <a:gd name="connsiteY3173" fmla="*/ 374436 h 509406"/>
              <a:gd name="connsiteX3174" fmla="*/ 1443707 w 2377881"/>
              <a:gd name="connsiteY3174" fmla="*/ 378627 h 509406"/>
              <a:gd name="connsiteX3175" fmla="*/ 1443135 w 2377881"/>
              <a:gd name="connsiteY3175" fmla="*/ 377960 h 509406"/>
              <a:gd name="connsiteX3176" fmla="*/ 1441135 w 2377881"/>
              <a:gd name="connsiteY3176" fmla="*/ 375579 h 509406"/>
              <a:gd name="connsiteX3177" fmla="*/ 1441040 w 2377881"/>
              <a:gd name="connsiteY3177" fmla="*/ 372531 h 509406"/>
              <a:gd name="connsiteX3178" fmla="*/ 1431991 w 2377881"/>
              <a:gd name="connsiteY3178" fmla="*/ 367673 h 509406"/>
              <a:gd name="connsiteX3179" fmla="*/ 1420656 w 2377881"/>
              <a:gd name="connsiteY3179" fmla="*/ 365482 h 509406"/>
              <a:gd name="connsiteX3180" fmla="*/ 1418370 w 2377881"/>
              <a:gd name="connsiteY3180" fmla="*/ 369292 h 509406"/>
              <a:gd name="connsiteX3181" fmla="*/ 1416941 w 2377881"/>
              <a:gd name="connsiteY3181" fmla="*/ 370054 h 509406"/>
              <a:gd name="connsiteX3182" fmla="*/ 1413798 w 2377881"/>
              <a:gd name="connsiteY3182" fmla="*/ 373674 h 509406"/>
              <a:gd name="connsiteX3183" fmla="*/ 1409607 w 2377881"/>
              <a:gd name="connsiteY3183" fmla="*/ 371769 h 509406"/>
              <a:gd name="connsiteX3184" fmla="*/ 1409607 w 2377881"/>
              <a:gd name="connsiteY3184" fmla="*/ 370721 h 509406"/>
              <a:gd name="connsiteX3185" fmla="*/ 1404654 w 2377881"/>
              <a:gd name="connsiteY3185" fmla="*/ 370054 h 509406"/>
              <a:gd name="connsiteX3186" fmla="*/ 1394462 w 2377881"/>
              <a:gd name="connsiteY3186" fmla="*/ 369578 h 509406"/>
              <a:gd name="connsiteX3187" fmla="*/ 1391033 w 2377881"/>
              <a:gd name="connsiteY3187" fmla="*/ 372721 h 509406"/>
              <a:gd name="connsiteX3188" fmla="*/ 1386747 w 2377881"/>
              <a:gd name="connsiteY3188" fmla="*/ 376436 h 509406"/>
              <a:gd name="connsiteX3189" fmla="*/ 1382842 w 2377881"/>
              <a:gd name="connsiteY3189" fmla="*/ 379008 h 509406"/>
              <a:gd name="connsiteX3190" fmla="*/ 1376460 w 2377881"/>
              <a:gd name="connsiteY3190" fmla="*/ 379198 h 509406"/>
              <a:gd name="connsiteX3191" fmla="*/ 1376651 w 2377881"/>
              <a:gd name="connsiteY3191" fmla="*/ 382437 h 509406"/>
              <a:gd name="connsiteX3192" fmla="*/ 1375793 w 2377881"/>
              <a:gd name="connsiteY3192" fmla="*/ 382437 h 509406"/>
              <a:gd name="connsiteX3193" fmla="*/ 1370745 w 2377881"/>
              <a:gd name="connsiteY3193" fmla="*/ 382246 h 509406"/>
              <a:gd name="connsiteX3194" fmla="*/ 1365601 w 2377881"/>
              <a:gd name="connsiteY3194" fmla="*/ 374055 h 509406"/>
              <a:gd name="connsiteX3195" fmla="*/ 1362839 w 2377881"/>
              <a:gd name="connsiteY3195" fmla="*/ 373579 h 509406"/>
              <a:gd name="connsiteX3196" fmla="*/ 1361410 w 2377881"/>
              <a:gd name="connsiteY3196" fmla="*/ 380818 h 509406"/>
              <a:gd name="connsiteX3197" fmla="*/ 1360458 w 2377881"/>
              <a:gd name="connsiteY3197" fmla="*/ 387866 h 509406"/>
              <a:gd name="connsiteX3198" fmla="*/ 1348647 w 2377881"/>
              <a:gd name="connsiteY3198" fmla="*/ 381580 h 509406"/>
              <a:gd name="connsiteX3199" fmla="*/ 1345854 w 2377881"/>
              <a:gd name="connsiteY3199" fmla="*/ 377695 h 509406"/>
              <a:gd name="connsiteX3200" fmla="*/ 1344802 w 2377881"/>
              <a:gd name="connsiteY3200" fmla="*/ 379616 h 509406"/>
              <a:gd name="connsiteX3201" fmla="*/ 1340742 w 2377881"/>
              <a:gd name="connsiteY3201" fmla="*/ 379199 h 509406"/>
              <a:gd name="connsiteX3202" fmla="*/ 1340742 w 2377881"/>
              <a:gd name="connsiteY3202" fmla="*/ 373388 h 509406"/>
              <a:gd name="connsiteX3203" fmla="*/ 1342732 w 2377881"/>
              <a:gd name="connsiteY3203" fmla="*/ 374351 h 509406"/>
              <a:gd name="connsiteX3204" fmla="*/ 1341218 w 2377881"/>
              <a:gd name="connsiteY3204" fmla="*/ 373007 h 509406"/>
              <a:gd name="connsiteX3205" fmla="*/ 1337503 w 2377881"/>
              <a:gd name="connsiteY3205" fmla="*/ 374150 h 509406"/>
              <a:gd name="connsiteX3206" fmla="*/ 1336265 w 2377881"/>
              <a:gd name="connsiteY3206" fmla="*/ 374245 h 509406"/>
              <a:gd name="connsiteX3207" fmla="*/ 1332264 w 2377881"/>
              <a:gd name="connsiteY3207" fmla="*/ 374436 h 509406"/>
              <a:gd name="connsiteX3208" fmla="*/ 1333598 w 2377881"/>
              <a:gd name="connsiteY3208" fmla="*/ 370150 h 509406"/>
              <a:gd name="connsiteX3209" fmla="*/ 1330168 w 2377881"/>
              <a:gd name="connsiteY3209" fmla="*/ 369769 h 509406"/>
              <a:gd name="connsiteX3210" fmla="*/ 1326644 w 2377881"/>
              <a:gd name="connsiteY3210" fmla="*/ 372626 h 509406"/>
              <a:gd name="connsiteX3211" fmla="*/ 1320643 w 2377881"/>
              <a:gd name="connsiteY3211" fmla="*/ 372626 h 509406"/>
              <a:gd name="connsiteX3212" fmla="*/ 1324549 w 2377881"/>
              <a:gd name="connsiteY3212" fmla="*/ 379294 h 509406"/>
              <a:gd name="connsiteX3213" fmla="*/ 1320739 w 2377881"/>
              <a:gd name="connsiteY3213" fmla="*/ 382056 h 509406"/>
              <a:gd name="connsiteX3214" fmla="*/ 1319596 w 2377881"/>
              <a:gd name="connsiteY3214" fmla="*/ 381389 h 509406"/>
              <a:gd name="connsiteX3215" fmla="*/ 1310261 w 2377881"/>
              <a:gd name="connsiteY3215" fmla="*/ 376150 h 509406"/>
              <a:gd name="connsiteX3216" fmla="*/ 1297117 w 2377881"/>
              <a:gd name="connsiteY3216" fmla="*/ 386723 h 509406"/>
              <a:gd name="connsiteX3217" fmla="*/ 1297593 w 2377881"/>
              <a:gd name="connsiteY3217" fmla="*/ 379960 h 509406"/>
              <a:gd name="connsiteX3218" fmla="*/ 1301689 w 2377881"/>
              <a:gd name="connsiteY3218" fmla="*/ 375103 h 509406"/>
              <a:gd name="connsiteX3219" fmla="*/ 1299689 w 2377881"/>
              <a:gd name="connsiteY3219" fmla="*/ 371007 h 509406"/>
              <a:gd name="connsiteX3220" fmla="*/ 1285210 w 2377881"/>
              <a:gd name="connsiteY3220" fmla="*/ 371674 h 509406"/>
              <a:gd name="connsiteX3221" fmla="*/ 1276162 w 2377881"/>
              <a:gd name="connsiteY3221" fmla="*/ 383104 h 509406"/>
              <a:gd name="connsiteX3222" fmla="*/ 1275685 w 2377881"/>
              <a:gd name="connsiteY3222" fmla="*/ 383961 h 509406"/>
              <a:gd name="connsiteX3223" fmla="*/ 1275114 w 2377881"/>
              <a:gd name="connsiteY3223" fmla="*/ 385009 h 509406"/>
              <a:gd name="connsiteX3224" fmla="*/ 1272447 w 2377881"/>
              <a:gd name="connsiteY3224" fmla="*/ 385866 h 509406"/>
              <a:gd name="connsiteX3225" fmla="*/ 1266827 w 2377881"/>
              <a:gd name="connsiteY3225" fmla="*/ 381865 h 509406"/>
              <a:gd name="connsiteX3226" fmla="*/ 1265208 w 2377881"/>
              <a:gd name="connsiteY3226" fmla="*/ 380532 h 509406"/>
              <a:gd name="connsiteX3227" fmla="*/ 1263875 w 2377881"/>
              <a:gd name="connsiteY3227" fmla="*/ 379484 h 509406"/>
              <a:gd name="connsiteX3228" fmla="*/ 1258636 w 2377881"/>
              <a:gd name="connsiteY3228" fmla="*/ 379579 h 509406"/>
              <a:gd name="connsiteX3229" fmla="*/ 1250635 w 2377881"/>
              <a:gd name="connsiteY3229" fmla="*/ 384151 h 509406"/>
              <a:gd name="connsiteX3230" fmla="*/ 1249777 w 2377881"/>
              <a:gd name="connsiteY3230" fmla="*/ 381008 h 509406"/>
              <a:gd name="connsiteX3231" fmla="*/ 1250635 w 2377881"/>
              <a:gd name="connsiteY3231" fmla="*/ 380532 h 509406"/>
              <a:gd name="connsiteX3232" fmla="*/ 1251492 w 2377881"/>
              <a:gd name="connsiteY3232" fmla="*/ 380056 h 509406"/>
              <a:gd name="connsiteX3233" fmla="*/ 1250349 w 2377881"/>
              <a:gd name="connsiteY3233" fmla="*/ 376531 h 509406"/>
              <a:gd name="connsiteX3234" fmla="*/ 1249206 w 2377881"/>
              <a:gd name="connsiteY3234" fmla="*/ 376531 h 509406"/>
              <a:gd name="connsiteX3235" fmla="*/ 1245110 w 2377881"/>
              <a:gd name="connsiteY3235" fmla="*/ 376627 h 509406"/>
              <a:gd name="connsiteX3236" fmla="*/ 1241872 w 2377881"/>
              <a:gd name="connsiteY3236" fmla="*/ 384532 h 509406"/>
              <a:gd name="connsiteX3237" fmla="*/ 1244062 w 2377881"/>
              <a:gd name="connsiteY3237" fmla="*/ 388533 h 509406"/>
              <a:gd name="connsiteX3238" fmla="*/ 1245586 w 2377881"/>
              <a:gd name="connsiteY3238" fmla="*/ 396534 h 509406"/>
              <a:gd name="connsiteX3239" fmla="*/ 1239300 w 2377881"/>
              <a:gd name="connsiteY3239" fmla="*/ 401773 h 509406"/>
              <a:gd name="connsiteX3240" fmla="*/ 1238443 w 2377881"/>
              <a:gd name="connsiteY3240" fmla="*/ 401487 h 509406"/>
              <a:gd name="connsiteX3241" fmla="*/ 1237681 w 2377881"/>
              <a:gd name="connsiteY3241" fmla="*/ 401201 h 509406"/>
              <a:gd name="connsiteX3242" fmla="*/ 1238252 w 2377881"/>
              <a:gd name="connsiteY3242" fmla="*/ 394057 h 509406"/>
              <a:gd name="connsiteX3243" fmla="*/ 1235109 w 2377881"/>
              <a:gd name="connsiteY3243" fmla="*/ 393391 h 509406"/>
              <a:gd name="connsiteX3244" fmla="*/ 1232347 w 2377881"/>
              <a:gd name="connsiteY3244" fmla="*/ 392819 h 509406"/>
              <a:gd name="connsiteX3245" fmla="*/ 1235109 w 2377881"/>
              <a:gd name="connsiteY3245" fmla="*/ 389390 h 509406"/>
              <a:gd name="connsiteX3246" fmla="*/ 1236633 w 2377881"/>
              <a:gd name="connsiteY3246" fmla="*/ 389009 h 509406"/>
              <a:gd name="connsiteX3247" fmla="*/ 1237395 w 2377881"/>
              <a:gd name="connsiteY3247" fmla="*/ 388819 h 509406"/>
              <a:gd name="connsiteX3248" fmla="*/ 1234823 w 2377881"/>
              <a:gd name="connsiteY3248" fmla="*/ 386342 h 509406"/>
              <a:gd name="connsiteX3249" fmla="*/ 1234728 w 2377881"/>
              <a:gd name="connsiteY3249" fmla="*/ 385390 h 509406"/>
              <a:gd name="connsiteX3250" fmla="*/ 1234633 w 2377881"/>
              <a:gd name="connsiteY3250" fmla="*/ 383580 h 509406"/>
              <a:gd name="connsiteX3251" fmla="*/ 1230061 w 2377881"/>
              <a:gd name="connsiteY3251" fmla="*/ 377770 h 509406"/>
              <a:gd name="connsiteX3252" fmla="*/ 1227965 w 2377881"/>
              <a:gd name="connsiteY3252" fmla="*/ 378913 h 509406"/>
              <a:gd name="connsiteX3253" fmla="*/ 1219964 w 2377881"/>
              <a:gd name="connsiteY3253" fmla="*/ 380246 h 509406"/>
              <a:gd name="connsiteX3254" fmla="*/ 1217774 w 2377881"/>
              <a:gd name="connsiteY3254" fmla="*/ 379198 h 509406"/>
              <a:gd name="connsiteX3255" fmla="*/ 1209296 w 2377881"/>
              <a:gd name="connsiteY3255" fmla="*/ 376341 h 509406"/>
              <a:gd name="connsiteX3256" fmla="*/ 1213201 w 2377881"/>
              <a:gd name="connsiteY3256" fmla="*/ 379484 h 509406"/>
              <a:gd name="connsiteX3257" fmla="*/ 1213773 w 2377881"/>
              <a:gd name="connsiteY3257" fmla="*/ 379865 h 509406"/>
              <a:gd name="connsiteX3258" fmla="*/ 1205772 w 2377881"/>
              <a:gd name="connsiteY3258" fmla="*/ 385771 h 509406"/>
              <a:gd name="connsiteX3259" fmla="*/ 1203581 w 2377881"/>
              <a:gd name="connsiteY3259" fmla="*/ 383675 h 509406"/>
              <a:gd name="connsiteX3260" fmla="*/ 1193104 w 2377881"/>
              <a:gd name="connsiteY3260" fmla="*/ 382437 h 509406"/>
              <a:gd name="connsiteX3261" fmla="*/ 1183865 w 2377881"/>
              <a:gd name="connsiteY3261" fmla="*/ 380722 h 509406"/>
              <a:gd name="connsiteX3262" fmla="*/ 1181388 w 2377881"/>
              <a:gd name="connsiteY3262" fmla="*/ 379008 h 509406"/>
              <a:gd name="connsiteX3263" fmla="*/ 1171292 w 2377881"/>
              <a:gd name="connsiteY3263" fmla="*/ 382151 h 509406"/>
              <a:gd name="connsiteX3264" fmla="*/ 1174530 w 2377881"/>
              <a:gd name="connsiteY3264" fmla="*/ 388723 h 509406"/>
              <a:gd name="connsiteX3265" fmla="*/ 1169101 w 2377881"/>
              <a:gd name="connsiteY3265" fmla="*/ 384723 h 509406"/>
              <a:gd name="connsiteX3266" fmla="*/ 1165291 w 2377881"/>
              <a:gd name="connsiteY3266" fmla="*/ 377484 h 509406"/>
              <a:gd name="connsiteX3267" fmla="*/ 1157004 w 2377881"/>
              <a:gd name="connsiteY3267" fmla="*/ 379675 h 509406"/>
              <a:gd name="connsiteX3268" fmla="*/ 1156051 w 2377881"/>
              <a:gd name="connsiteY3268" fmla="*/ 378722 h 509406"/>
              <a:gd name="connsiteX3269" fmla="*/ 1152718 w 2377881"/>
              <a:gd name="connsiteY3269" fmla="*/ 378817 h 509406"/>
              <a:gd name="connsiteX3270" fmla="*/ 1151956 w 2377881"/>
              <a:gd name="connsiteY3270" fmla="*/ 380532 h 509406"/>
              <a:gd name="connsiteX3271" fmla="*/ 1154337 w 2377881"/>
              <a:gd name="connsiteY3271" fmla="*/ 382723 h 509406"/>
              <a:gd name="connsiteX3272" fmla="*/ 1161481 w 2377881"/>
              <a:gd name="connsiteY3272" fmla="*/ 388247 h 509406"/>
              <a:gd name="connsiteX3273" fmla="*/ 1150908 w 2377881"/>
              <a:gd name="connsiteY3273" fmla="*/ 396058 h 509406"/>
              <a:gd name="connsiteX3274" fmla="*/ 1145669 w 2377881"/>
              <a:gd name="connsiteY3274" fmla="*/ 396629 h 509406"/>
              <a:gd name="connsiteX3275" fmla="*/ 1131477 w 2377881"/>
              <a:gd name="connsiteY3275" fmla="*/ 392438 h 509406"/>
              <a:gd name="connsiteX3276" fmla="*/ 1127667 w 2377881"/>
              <a:gd name="connsiteY3276" fmla="*/ 389676 h 509406"/>
              <a:gd name="connsiteX3277" fmla="*/ 1119285 w 2377881"/>
              <a:gd name="connsiteY3277" fmla="*/ 396724 h 509406"/>
              <a:gd name="connsiteX3278" fmla="*/ 1118142 w 2377881"/>
              <a:gd name="connsiteY3278" fmla="*/ 395962 h 509406"/>
              <a:gd name="connsiteX3279" fmla="*/ 1116237 w 2377881"/>
              <a:gd name="connsiteY3279" fmla="*/ 394724 h 509406"/>
              <a:gd name="connsiteX3280" fmla="*/ 1110617 w 2377881"/>
              <a:gd name="connsiteY3280" fmla="*/ 393772 h 509406"/>
              <a:gd name="connsiteX3281" fmla="*/ 1110712 w 2377881"/>
              <a:gd name="connsiteY3281" fmla="*/ 393295 h 509406"/>
              <a:gd name="connsiteX3282" fmla="*/ 1112332 w 2377881"/>
              <a:gd name="connsiteY3282" fmla="*/ 391009 h 509406"/>
              <a:gd name="connsiteX3283" fmla="*/ 1130334 w 2377881"/>
              <a:gd name="connsiteY3283" fmla="*/ 388438 h 509406"/>
              <a:gd name="connsiteX3284" fmla="*/ 1130715 w 2377881"/>
              <a:gd name="connsiteY3284" fmla="*/ 388438 h 509406"/>
              <a:gd name="connsiteX3285" fmla="*/ 1128143 w 2377881"/>
              <a:gd name="connsiteY3285" fmla="*/ 384628 h 509406"/>
              <a:gd name="connsiteX3286" fmla="*/ 1118904 w 2377881"/>
              <a:gd name="connsiteY3286" fmla="*/ 381770 h 509406"/>
              <a:gd name="connsiteX3287" fmla="*/ 1115475 w 2377881"/>
              <a:gd name="connsiteY3287" fmla="*/ 384151 h 509406"/>
              <a:gd name="connsiteX3288" fmla="*/ 1112236 w 2377881"/>
              <a:gd name="connsiteY3288" fmla="*/ 378722 h 509406"/>
              <a:gd name="connsiteX3289" fmla="*/ 1114618 w 2377881"/>
              <a:gd name="connsiteY3289" fmla="*/ 373007 h 509406"/>
              <a:gd name="connsiteX3290" fmla="*/ 1110712 w 2377881"/>
              <a:gd name="connsiteY3290" fmla="*/ 372055 h 509406"/>
              <a:gd name="connsiteX3291" fmla="*/ 1107379 w 2377881"/>
              <a:gd name="connsiteY3291" fmla="*/ 371197 h 509406"/>
              <a:gd name="connsiteX3292" fmla="*/ 1100044 w 2377881"/>
              <a:gd name="connsiteY3292" fmla="*/ 374436 h 509406"/>
              <a:gd name="connsiteX3293" fmla="*/ 1100426 w 2377881"/>
              <a:gd name="connsiteY3293" fmla="*/ 375103 h 509406"/>
              <a:gd name="connsiteX3294" fmla="*/ 1101759 w 2377881"/>
              <a:gd name="connsiteY3294" fmla="*/ 377389 h 509406"/>
              <a:gd name="connsiteX3295" fmla="*/ 1099283 w 2377881"/>
              <a:gd name="connsiteY3295" fmla="*/ 381008 h 509406"/>
              <a:gd name="connsiteX3296" fmla="*/ 1096425 w 2377881"/>
              <a:gd name="connsiteY3296" fmla="*/ 380437 h 509406"/>
              <a:gd name="connsiteX3297" fmla="*/ 1092710 w 2377881"/>
              <a:gd name="connsiteY3297" fmla="*/ 378722 h 509406"/>
              <a:gd name="connsiteX3298" fmla="*/ 1090139 w 2377881"/>
              <a:gd name="connsiteY3298" fmla="*/ 373293 h 509406"/>
              <a:gd name="connsiteX3299" fmla="*/ 1088234 w 2377881"/>
              <a:gd name="connsiteY3299" fmla="*/ 372055 h 509406"/>
              <a:gd name="connsiteX3300" fmla="*/ 1086995 w 2377881"/>
              <a:gd name="connsiteY3300" fmla="*/ 372055 h 509406"/>
              <a:gd name="connsiteX3301" fmla="*/ 1084614 w 2377881"/>
              <a:gd name="connsiteY3301" fmla="*/ 373102 h 509406"/>
              <a:gd name="connsiteX3302" fmla="*/ 1081376 w 2377881"/>
              <a:gd name="connsiteY3302" fmla="*/ 378627 h 509406"/>
              <a:gd name="connsiteX3303" fmla="*/ 1081947 w 2377881"/>
              <a:gd name="connsiteY3303" fmla="*/ 389866 h 509406"/>
              <a:gd name="connsiteX3304" fmla="*/ 1074994 w 2377881"/>
              <a:gd name="connsiteY3304" fmla="*/ 397486 h 509406"/>
              <a:gd name="connsiteX3305" fmla="*/ 1069184 w 2377881"/>
              <a:gd name="connsiteY3305" fmla="*/ 395867 h 509406"/>
              <a:gd name="connsiteX3306" fmla="*/ 1066040 w 2377881"/>
              <a:gd name="connsiteY3306" fmla="*/ 395010 h 509406"/>
              <a:gd name="connsiteX3307" fmla="*/ 1059754 w 2377881"/>
              <a:gd name="connsiteY3307" fmla="*/ 399487 h 509406"/>
              <a:gd name="connsiteX3308" fmla="*/ 1057753 w 2377881"/>
              <a:gd name="connsiteY3308" fmla="*/ 399106 h 509406"/>
              <a:gd name="connsiteX3309" fmla="*/ 1052991 w 2377881"/>
              <a:gd name="connsiteY3309" fmla="*/ 398820 h 509406"/>
              <a:gd name="connsiteX3310" fmla="*/ 1052515 w 2377881"/>
              <a:gd name="connsiteY3310" fmla="*/ 399296 h 509406"/>
              <a:gd name="connsiteX3311" fmla="*/ 1049943 w 2377881"/>
              <a:gd name="connsiteY3311" fmla="*/ 395391 h 509406"/>
              <a:gd name="connsiteX3312" fmla="*/ 1050705 w 2377881"/>
              <a:gd name="connsiteY3312" fmla="*/ 395296 h 509406"/>
              <a:gd name="connsiteX3313" fmla="*/ 1053467 w 2377881"/>
              <a:gd name="connsiteY3313" fmla="*/ 391962 h 509406"/>
              <a:gd name="connsiteX3314" fmla="*/ 1052610 w 2377881"/>
              <a:gd name="connsiteY3314" fmla="*/ 390914 h 509406"/>
              <a:gd name="connsiteX3315" fmla="*/ 1046609 w 2377881"/>
              <a:gd name="connsiteY3315" fmla="*/ 392819 h 509406"/>
              <a:gd name="connsiteX3316" fmla="*/ 1044514 w 2377881"/>
              <a:gd name="connsiteY3316" fmla="*/ 399010 h 509406"/>
              <a:gd name="connsiteX3317" fmla="*/ 1043657 w 2377881"/>
              <a:gd name="connsiteY3317" fmla="*/ 399106 h 509406"/>
              <a:gd name="connsiteX3318" fmla="*/ 1041656 w 2377881"/>
              <a:gd name="connsiteY3318" fmla="*/ 399296 h 509406"/>
              <a:gd name="connsiteX3319" fmla="*/ 1041751 w 2377881"/>
              <a:gd name="connsiteY3319" fmla="*/ 394915 h 509406"/>
              <a:gd name="connsiteX3320" fmla="*/ 1041085 w 2377881"/>
              <a:gd name="connsiteY3320" fmla="*/ 394057 h 509406"/>
              <a:gd name="connsiteX3321" fmla="*/ 1037560 w 2377881"/>
              <a:gd name="connsiteY3321" fmla="*/ 394724 h 509406"/>
              <a:gd name="connsiteX3322" fmla="*/ 1035084 w 2377881"/>
              <a:gd name="connsiteY3322" fmla="*/ 397105 h 509406"/>
              <a:gd name="connsiteX3323" fmla="*/ 1032608 w 2377881"/>
              <a:gd name="connsiteY3323" fmla="*/ 393962 h 509406"/>
              <a:gd name="connsiteX3324" fmla="*/ 1034608 w 2377881"/>
              <a:gd name="connsiteY3324" fmla="*/ 392724 h 509406"/>
              <a:gd name="connsiteX3325" fmla="*/ 1035751 w 2377881"/>
              <a:gd name="connsiteY3325" fmla="*/ 390057 h 509406"/>
              <a:gd name="connsiteX3326" fmla="*/ 1032989 w 2377881"/>
              <a:gd name="connsiteY3326" fmla="*/ 388723 h 509406"/>
              <a:gd name="connsiteX3327" fmla="*/ 1028321 w 2377881"/>
              <a:gd name="connsiteY3327" fmla="*/ 389581 h 509406"/>
              <a:gd name="connsiteX3328" fmla="*/ 1021559 w 2377881"/>
              <a:gd name="connsiteY3328" fmla="*/ 390247 h 509406"/>
              <a:gd name="connsiteX3329" fmla="*/ 1013272 w 2377881"/>
              <a:gd name="connsiteY3329" fmla="*/ 391295 h 509406"/>
              <a:gd name="connsiteX3330" fmla="*/ 1005747 w 2377881"/>
              <a:gd name="connsiteY3330" fmla="*/ 389104 h 509406"/>
              <a:gd name="connsiteX3331" fmla="*/ 1005652 w 2377881"/>
              <a:gd name="connsiteY3331" fmla="*/ 388819 h 509406"/>
              <a:gd name="connsiteX3332" fmla="*/ 1000889 w 2377881"/>
              <a:gd name="connsiteY3332" fmla="*/ 385485 h 509406"/>
              <a:gd name="connsiteX3333" fmla="*/ 990983 w 2377881"/>
              <a:gd name="connsiteY3333" fmla="*/ 388533 h 509406"/>
              <a:gd name="connsiteX3334" fmla="*/ 991555 w 2377881"/>
              <a:gd name="connsiteY3334" fmla="*/ 389485 h 509406"/>
              <a:gd name="connsiteX3335" fmla="*/ 992412 w 2377881"/>
              <a:gd name="connsiteY3335" fmla="*/ 390819 h 509406"/>
              <a:gd name="connsiteX3336" fmla="*/ 987935 w 2377881"/>
              <a:gd name="connsiteY3336" fmla="*/ 393486 h 509406"/>
              <a:gd name="connsiteX3337" fmla="*/ 970981 w 2377881"/>
              <a:gd name="connsiteY3337" fmla="*/ 396534 h 509406"/>
              <a:gd name="connsiteX3338" fmla="*/ 965361 w 2377881"/>
              <a:gd name="connsiteY3338" fmla="*/ 397010 h 509406"/>
              <a:gd name="connsiteX3339" fmla="*/ 960789 w 2377881"/>
              <a:gd name="connsiteY3339" fmla="*/ 397391 h 509406"/>
              <a:gd name="connsiteX3340" fmla="*/ 953169 w 2377881"/>
              <a:gd name="connsiteY3340" fmla="*/ 390533 h 509406"/>
              <a:gd name="connsiteX3341" fmla="*/ 948311 w 2377881"/>
              <a:gd name="connsiteY3341" fmla="*/ 396058 h 509406"/>
              <a:gd name="connsiteX3342" fmla="*/ 946978 w 2377881"/>
              <a:gd name="connsiteY3342" fmla="*/ 395296 h 509406"/>
              <a:gd name="connsiteX3343" fmla="*/ 942787 w 2377881"/>
              <a:gd name="connsiteY3343" fmla="*/ 396439 h 509406"/>
              <a:gd name="connsiteX3344" fmla="*/ 940786 w 2377881"/>
              <a:gd name="connsiteY3344" fmla="*/ 397677 h 509406"/>
              <a:gd name="connsiteX3345" fmla="*/ 934024 w 2377881"/>
              <a:gd name="connsiteY3345" fmla="*/ 399201 h 509406"/>
              <a:gd name="connsiteX3346" fmla="*/ 929071 w 2377881"/>
              <a:gd name="connsiteY3346" fmla="*/ 394819 h 509406"/>
              <a:gd name="connsiteX3347" fmla="*/ 933548 w 2377881"/>
              <a:gd name="connsiteY3347" fmla="*/ 393962 h 509406"/>
              <a:gd name="connsiteX3348" fmla="*/ 938310 w 2377881"/>
              <a:gd name="connsiteY3348" fmla="*/ 394343 h 509406"/>
              <a:gd name="connsiteX3349" fmla="*/ 937834 w 2377881"/>
              <a:gd name="connsiteY3349" fmla="*/ 394057 h 509406"/>
              <a:gd name="connsiteX3350" fmla="*/ 935071 w 2377881"/>
              <a:gd name="connsiteY3350" fmla="*/ 392152 h 509406"/>
              <a:gd name="connsiteX3351" fmla="*/ 927737 w 2377881"/>
              <a:gd name="connsiteY3351" fmla="*/ 390343 h 509406"/>
              <a:gd name="connsiteX3352" fmla="*/ 924118 w 2377881"/>
              <a:gd name="connsiteY3352" fmla="*/ 395867 h 509406"/>
              <a:gd name="connsiteX3353" fmla="*/ 922213 w 2377881"/>
              <a:gd name="connsiteY3353" fmla="*/ 399963 h 509406"/>
              <a:gd name="connsiteX3354" fmla="*/ 918689 w 2377881"/>
              <a:gd name="connsiteY3354" fmla="*/ 401773 h 509406"/>
              <a:gd name="connsiteX3355" fmla="*/ 919165 w 2377881"/>
              <a:gd name="connsiteY3355" fmla="*/ 395105 h 509406"/>
              <a:gd name="connsiteX3356" fmla="*/ 916784 w 2377881"/>
              <a:gd name="connsiteY3356" fmla="*/ 393486 h 509406"/>
              <a:gd name="connsiteX3357" fmla="*/ 912878 w 2377881"/>
              <a:gd name="connsiteY3357" fmla="*/ 397391 h 509406"/>
              <a:gd name="connsiteX3358" fmla="*/ 910687 w 2377881"/>
              <a:gd name="connsiteY3358" fmla="*/ 396724 h 509406"/>
              <a:gd name="connsiteX3359" fmla="*/ 908020 w 2377881"/>
              <a:gd name="connsiteY3359" fmla="*/ 395486 h 509406"/>
              <a:gd name="connsiteX3360" fmla="*/ 899067 w 2377881"/>
              <a:gd name="connsiteY3360" fmla="*/ 397391 h 509406"/>
              <a:gd name="connsiteX3361" fmla="*/ 897638 w 2377881"/>
              <a:gd name="connsiteY3361" fmla="*/ 396629 h 509406"/>
              <a:gd name="connsiteX3362" fmla="*/ 884017 w 2377881"/>
              <a:gd name="connsiteY3362" fmla="*/ 399677 h 509406"/>
              <a:gd name="connsiteX3363" fmla="*/ 880589 w 2377881"/>
              <a:gd name="connsiteY3363" fmla="*/ 399487 h 509406"/>
              <a:gd name="connsiteX3364" fmla="*/ 874492 w 2377881"/>
              <a:gd name="connsiteY3364" fmla="*/ 399201 h 509406"/>
              <a:gd name="connsiteX3365" fmla="*/ 870873 w 2377881"/>
              <a:gd name="connsiteY3365" fmla="*/ 398248 h 509406"/>
              <a:gd name="connsiteX3366" fmla="*/ 865063 w 2377881"/>
              <a:gd name="connsiteY3366" fmla="*/ 408631 h 509406"/>
              <a:gd name="connsiteX3367" fmla="*/ 856109 w 2377881"/>
              <a:gd name="connsiteY3367" fmla="*/ 398058 h 509406"/>
              <a:gd name="connsiteX3368" fmla="*/ 852109 w 2377881"/>
              <a:gd name="connsiteY3368" fmla="*/ 399391 h 509406"/>
              <a:gd name="connsiteX3369" fmla="*/ 850680 w 2377881"/>
              <a:gd name="connsiteY3369" fmla="*/ 399868 h 509406"/>
              <a:gd name="connsiteX3370" fmla="*/ 847346 w 2377881"/>
              <a:gd name="connsiteY3370" fmla="*/ 401773 h 509406"/>
              <a:gd name="connsiteX3371" fmla="*/ 841631 w 2377881"/>
              <a:gd name="connsiteY3371" fmla="*/ 399010 h 509406"/>
              <a:gd name="connsiteX3372" fmla="*/ 841631 w 2377881"/>
              <a:gd name="connsiteY3372" fmla="*/ 404344 h 509406"/>
              <a:gd name="connsiteX3373" fmla="*/ 840012 w 2377881"/>
              <a:gd name="connsiteY3373" fmla="*/ 410059 h 509406"/>
              <a:gd name="connsiteX3374" fmla="*/ 835345 w 2377881"/>
              <a:gd name="connsiteY3374" fmla="*/ 409202 h 509406"/>
              <a:gd name="connsiteX3375" fmla="*/ 831059 w 2377881"/>
              <a:gd name="connsiteY3375" fmla="*/ 408440 h 509406"/>
              <a:gd name="connsiteX3376" fmla="*/ 823058 w 2377881"/>
              <a:gd name="connsiteY3376" fmla="*/ 404630 h 509406"/>
              <a:gd name="connsiteX3377" fmla="*/ 821819 w 2377881"/>
              <a:gd name="connsiteY3377" fmla="*/ 400344 h 509406"/>
              <a:gd name="connsiteX3378" fmla="*/ 820867 w 2377881"/>
              <a:gd name="connsiteY3378" fmla="*/ 399582 h 509406"/>
              <a:gd name="connsiteX3379" fmla="*/ 815818 w 2377881"/>
              <a:gd name="connsiteY3379" fmla="*/ 397486 h 509406"/>
              <a:gd name="connsiteX3380" fmla="*/ 815818 w 2377881"/>
              <a:gd name="connsiteY3380" fmla="*/ 401582 h 509406"/>
              <a:gd name="connsiteX3381" fmla="*/ 815152 w 2377881"/>
              <a:gd name="connsiteY3381" fmla="*/ 405487 h 509406"/>
              <a:gd name="connsiteX3382" fmla="*/ 811818 w 2377881"/>
              <a:gd name="connsiteY3382" fmla="*/ 403582 h 509406"/>
              <a:gd name="connsiteX3383" fmla="*/ 810294 w 2377881"/>
              <a:gd name="connsiteY3383" fmla="*/ 402154 h 509406"/>
              <a:gd name="connsiteX3384" fmla="*/ 804008 w 2377881"/>
              <a:gd name="connsiteY3384" fmla="*/ 400725 h 509406"/>
              <a:gd name="connsiteX3385" fmla="*/ 796768 w 2377881"/>
              <a:gd name="connsiteY3385" fmla="*/ 407488 h 509406"/>
              <a:gd name="connsiteX3386" fmla="*/ 791911 w 2377881"/>
              <a:gd name="connsiteY3386" fmla="*/ 406440 h 509406"/>
              <a:gd name="connsiteX3387" fmla="*/ 792101 w 2377881"/>
              <a:gd name="connsiteY3387" fmla="*/ 405964 h 509406"/>
              <a:gd name="connsiteX3388" fmla="*/ 793530 w 2377881"/>
              <a:gd name="connsiteY3388" fmla="*/ 402439 h 509406"/>
              <a:gd name="connsiteX3389" fmla="*/ 788386 w 2377881"/>
              <a:gd name="connsiteY3389" fmla="*/ 402630 h 509406"/>
              <a:gd name="connsiteX3390" fmla="*/ 783719 w 2377881"/>
              <a:gd name="connsiteY3390" fmla="*/ 407297 h 509406"/>
              <a:gd name="connsiteX3391" fmla="*/ 779338 w 2377881"/>
              <a:gd name="connsiteY3391" fmla="*/ 407964 h 509406"/>
              <a:gd name="connsiteX3392" fmla="*/ 775051 w 2377881"/>
              <a:gd name="connsiteY3392" fmla="*/ 409393 h 509406"/>
              <a:gd name="connsiteX3393" fmla="*/ 770575 w 2377881"/>
              <a:gd name="connsiteY3393" fmla="*/ 413679 h 509406"/>
              <a:gd name="connsiteX3394" fmla="*/ 771527 w 2377881"/>
              <a:gd name="connsiteY3394" fmla="*/ 406535 h 509406"/>
              <a:gd name="connsiteX3395" fmla="*/ 773527 w 2377881"/>
              <a:gd name="connsiteY3395" fmla="*/ 405487 h 509406"/>
              <a:gd name="connsiteX3396" fmla="*/ 775528 w 2377881"/>
              <a:gd name="connsiteY3396" fmla="*/ 404535 h 509406"/>
              <a:gd name="connsiteX3397" fmla="*/ 774194 w 2377881"/>
              <a:gd name="connsiteY3397" fmla="*/ 400915 h 509406"/>
              <a:gd name="connsiteX3398" fmla="*/ 773337 w 2377881"/>
              <a:gd name="connsiteY3398" fmla="*/ 395962 h 509406"/>
              <a:gd name="connsiteX3399" fmla="*/ 774670 w 2377881"/>
              <a:gd name="connsiteY3399" fmla="*/ 393105 h 509406"/>
              <a:gd name="connsiteX3400" fmla="*/ 772575 w 2377881"/>
              <a:gd name="connsiteY3400" fmla="*/ 390438 h 509406"/>
              <a:gd name="connsiteX3401" fmla="*/ 766193 w 2377881"/>
              <a:gd name="connsiteY3401" fmla="*/ 393010 h 509406"/>
              <a:gd name="connsiteX3402" fmla="*/ 766003 w 2377881"/>
              <a:gd name="connsiteY3402" fmla="*/ 406726 h 509406"/>
              <a:gd name="connsiteX3403" fmla="*/ 758383 w 2377881"/>
              <a:gd name="connsiteY3403" fmla="*/ 407392 h 509406"/>
              <a:gd name="connsiteX3404" fmla="*/ 751239 w 2377881"/>
              <a:gd name="connsiteY3404" fmla="*/ 408059 h 509406"/>
              <a:gd name="connsiteX3405" fmla="*/ 737333 w 2377881"/>
              <a:gd name="connsiteY3405" fmla="*/ 411774 h 509406"/>
              <a:gd name="connsiteX3406" fmla="*/ 730284 w 2377881"/>
              <a:gd name="connsiteY3406" fmla="*/ 408916 h 509406"/>
              <a:gd name="connsiteX3407" fmla="*/ 729522 w 2377881"/>
              <a:gd name="connsiteY3407" fmla="*/ 410821 h 509406"/>
              <a:gd name="connsiteX3408" fmla="*/ 733999 w 2377881"/>
              <a:gd name="connsiteY3408" fmla="*/ 414346 h 509406"/>
              <a:gd name="connsiteX3409" fmla="*/ 736666 w 2377881"/>
              <a:gd name="connsiteY3409" fmla="*/ 416632 h 509406"/>
              <a:gd name="connsiteX3410" fmla="*/ 736570 w 2377881"/>
              <a:gd name="connsiteY3410" fmla="*/ 419394 h 509406"/>
              <a:gd name="connsiteX3411" fmla="*/ 733237 w 2377881"/>
              <a:gd name="connsiteY3411" fmla="*/ 419965 h 509406"/>
              <a:gd name="connsiteX3412" fmla="*/ 730379 w 2377881"/>
              <a:gd name="connsiteY3412" fmla="*/ 417965 h 509406"/>
              <a:gd name="connsiteX3413" fmla="*/ 724474 w 2377881"/>
              <a:gd name="connsiteY3413" fmla="*/ 420823 h 509406"/>
              <a:gd name="connsiteX3414" fmla="*/ 723331 w 2377881"/>
              <a:gd name="connsiteY3414" fmla="*/ 420442 h 509406"/>
              <a:gd name="connsiteX3415" fmla="*/ 719235 w 2377881"/>
              <a:gd name="connsiteY3415" fmla="*/ 417870 h 509406"/>
              <a:gd name="connsiteX3416" fmla="*/ 721521 w 2377881"/>
              <a:gd name="connsiteY3416" fmla="*/ 416060 h 509406"/>
              <a:gd name="connsiteX3417" fmla="*/ 723045 w 2377881"/>
              <a:gd name="connsiteY3417" fmla="*/ 415774 h 509406"/>
              <a:gd name="connsiteX3418" fmla="*/ 722569 w 2377881"/>
              <a:gd name="connsiteY3418" fmla="*/ 408631 h 509406"/>
              <a:gd name="connsiteX3419" fmla="*/ 719997 w 2377881"/>
              <a:gd name="connsiteY3419" fmla="*/ 405583 h 509406"/>
              <a:gd name="connsiteX3420" fmla="*/ 717616 w 2377881"/>
              <a:gd name="connsiteY3420" fmla="*/ 405868 h 509406"/>
              <a:gd name="connsiteX3421" fmla="*/ 717425 w 2377881"/>
              <a:gd name="connsiteY3421" fmla="*/ 407297 h 509406"/>
              <a:gd name="connsiteX3422" fmla="*/ 718283 w 2377881"/>
              <a:gd name="connsiteY3422" fmla="*/ 408059 h 509406"/>
              <a:gd name="connsiteX3423" fmla="*/ 718378 w 2377881"/>
              <a:gd name="connsiteY3423" fmla="*/ 409297 h 509406"/>
              <a:gd name="connsiteX3424" fmla="*/ 715711 w 2377881"/>
              <a:gd name="connsiteY3424" fmla="*/ 411869 h 509406"/>
              <a:gd name="connsiteX3425" fmla="*/ 714853 w 2377881"/>
              <a:gd name="connsiteY3425" fmla="*/ 411393 h 509406"/>
              <a:gd name="connsiteX3426" fmla="*/ 712567 w 2377881"/>
              <a:gd name="connsiteY3426" fmla="*/ 410155 h 509406"/>
              <a:gd name="connsiteX3427" fmla="*/ 707043 w 2377881"/>
              <a:gd name="connsiteY3427" fmla="*/ 408440 h 509406"/>
              <a:gd name="connsiteX3428" fmla="*/ 697994 w 2377881"/>
              <a:gd name="connsiteY3428" fmla="*/ 408916 h 509406"/>
              <a:gd name="connsiteX3429" fmla="*/ 693994 w 2377881"/>
              <a:gd name="connsiteY3429" fmla="*/ 407869 h 509406"/>
              <a:gd name="connsiteX3430" fmla="*/ 690850 w 2377881"/>
              <a:gd name="connsiteY3430" fmla="*/ 409964 h 509406"/>
              <a:gd name="connsiteX3431" fmla="*/ 690184 w 2377881"/>
              <a:gd name="connsiteY3431" fmla="*/ 410440 h 509406"/>
              <a:gd name="connsiteX3432" fmla="*/ 683231 w 2377881"/>
              <a:gd name="connsiteY3432" fmla="*/ 412155 h 509406"/>
              <a:gd name="connsiteX3433" fmla="*/ 680944 w 2377881"/>
              <a:gd name="connsiteY3433" fmla="*/ 411107 h 509406"/>
              <a:gd name="connsiteX3434" fmla="*/ 670943 w 2377881"/>
              <a:gd name="connsiteY3434" fmla="*/ 412155 h 509406"/>
              <a:gd name="connsiteX3435" fmla="*/ 660942 w 2377881"/>
              <a:gd name="connsiteY3435" fmla="*/ 412441 h 509406"/>
              <a:gd name="connsiteX3436" fmla="*/ 656179 w 2377881"/>
              <a:gd name="connsiteY3436" fmla="*/ 412441 h 509406"/>
              <a:gd name="connsiteX3437" fmla="*/ 647893 w 2377881"/>
              <a:gd name="connsiteY3437" fmla="*/ 412726 h 509406"/>
              <a:gd name="connsiteX3438" fmla="*/ 641797 w 2377881"/>
              <a:gd name="connsiteY3438" fmla="*/ 411964 h 509406"/>
              <a:gd name="connsiteX3439" fmla="*/ 639892 w 2377881"/>
              <a:gd name="connsiteY3439" fmla="*/ 415679 h 509406"/>
              <a:gd name="connsiteX3440" fmla="*/ 640082 w 2377881"/>
              <a:gd name="connsiteY3440" fmla="*/ 418251 h 509406"/>
              <a:gd name="connsiteX3441" fmla="*/ 636844 w 2377881"/>
              <a:gd name="connsiteY3441" fmla="*/ 416346 h 509406"/>
              <a:gd name="connsiteX3442" fmla="*/ 635510 w 2377881"/>
              <a:gd name="connsiteY3442" fmla="*/ 413679 h 509406"/>
              <a:gd name="connsiteX3443" fmla="*/ 632176 w 2377881"/>
              <a:gd name="connsiteY3443" fmla="*/ 409202 h 509406"/>
              <a:gd name="connsiteX3444" fmla="*/ 628843 w 2377881"/>
              <a:gd name="connsiteY3444" fmla="*/ 413012 h 509406"/>
              <a:gd name="connsiteX3445" fmla="*/ 620270 w 2377881"/>
              <a:gd name="connsiteY3445" fmla="*/ 410726 h 509406"/>
              <a:gd name="connsiteX3446" fmla="*/ 607602 w 2377881"/>
              <a:gd name="connsiteY3446" fmla="*/ 408059 h 509406"/>
              <a:gd name="connsiteX3447" fmla="*/ 618175 w 2377881"/>
              <a:gd name="connsiteY3447" fmla="*/ 405868 h 509406"/>
              <a:gd name="connsiteX3448" fmla="*/ 620080 w 2377881"/>
              <a:gd name="connsiteY3448" fmla="*/ 405487 h 509406"/>
              <a:gd name="connsiteX3449" fmla="*/ 622175 w 2377881"/>
              <a:gd name="connsiteY3449" fmla="*/ 402154 h 509406"/>
              <a:gd name="connsiteX3450" fmla="*/ 613889 w 2377881"/>
              <a:gd name="connsiteY3450" fmla="*/ 399772 h 509406"/>
              <a:gd name="connsiteX3451" fmla="*/ 607507 w 2377881"/>
              <a:gd name="connsiteY3451" fmla="*/ 398058 h 509406"/>
              <a:gd name="connsiteX3452" fmla="*/ 595410 w 2377881"/>
              <a:gd name="connsiteY3452" fmla="*/ 401582 h 509406"/>
              <a:gd name="connsiteX3453" fmla="*/ 590267 w 2377881"/>
              <a:gd name="connsiteY3453" fmla="*/ 398534 h 509406"/>
              <a:gd name="connsiteX3454" fmla="*/ 586933 w 2377881"/>
              <a:gd name="connsiteY3454" fmla="*/ 406440 h 509406"/>
              <a:gd name="connsiteX3455" fmla="*/ 591219 w 2377881"/>
              <a:gd name="connsiteY3455" fmla="*/ 405773 h 509406"/>
              <a:gd name="connsiteX3456" fmla="*/ 595791 w 2377881"/>
              <a:gd name="connsiteY3456" fmla="*/ 405011 h 509406"/>
              <a:gd name="connsiteX3457" fmla="*/ 600649 w 2377881"/>
              <a:gd name="connsiteY3457" fmla="*/ 407011 h 509406"/>
              <a:gd name="connsiteX3458" fmla="*/ 609412 w 2377881"/>
              <a:gd name="connsiteY3458" fmla="*/ 401773 h 509406"/>
              <a:gd name="connsiteX3459" fmla="*/ 601982 w 2377881"/>
              <a:gd name="connsiteY3459" fmla="*/ 408250 h 509406"/>
              <a:gd name="connsiteX3460" fmla="*/ 602554 w 2377881"/>
              <a:gd name="connsiteY3460" fmla="*/ 413584 h 509406"/>
              <a:gd name="connsiteX3461" fmla="*/ 597696 w 2377881"/>
              <a:gd name="connsiteY3461" fmla="*/ 416251 h 509406"/>
              <a:gd name="connsiteX3462" fmla="*/ 595696 w 2377881"/>
              <a:gd name="connsiteY3462" fmla="*/ 417013 h 509406"/>
              <a:gd name="connsiteX3463" fmla="*/ 589600 w 2377881"/>
              <a:gd name="connsiteY3463" fmla="*/ 416727 h 509406"/>
              <a:gd name="connsiteX3464" fmla="*/ 581980 w 2377881"/>
              <a:gd name="connsiteY3464" fmla="*/ 415965 h 509406"/>
              <a:gd name="connsiteX3465" fmla="*/ 573121 w 2377881"/>
              <a:gd name="connsiteY3465" fmla="*/ 419965 h 509406"/>
              <a:gd name="connsiteX3466" fmla="*/ 571407 w 2377881"/>
              <a:gd name="connsiteY3466" fmla="*/ 422823 h 509406"/>
              <a:gd name="connsiteX3467" fmla="*/ 570931 w 2377881"/>
              <a:gd name="connsiteY3467" fmla="*/ 422347 h 509406"/>
              <a:gd name="connsiteX3468" fmla="*/ 565025 w 2377881"/>
              <a:gd name="connsiteY3468" fmla="*/ 416441 h 509406"/>
              <a:gd name="connsiteX3469" fmla="*/ 563025 w 2377881"/>
              <a:gd name="connsiteY3469" fmla="*/ 414822 h 509406"/>
              <a:gd name="connsiteX3470" fmla="*/ 553500 w 2377881"/>
              <a:gd name="connsiteY3470" fmla="*/ 417203 h 509406"/>
              <a:gd name="connsiteX3471" fmla="*/ 548833 w 2377881"/>
              <a:gd name="connsiteY3471" fmla="*/ 416346 h 509406"/>
              <a:gd name="connsiteX3472" fmla="*/ 544070 w 2377881"/>
              <a:gd name="connsiteY3472" fmla="*/ 415489 h 509406"/>
              <a:gd name="connsiteX3473" fmla="*/ 544070 w 2377881"/>
              <a:gd name="connsiteY3473" fmla="*/ 413012 h 509406"/>
              <a:gd name="connsiteX3474" fmla="*/ 536545 w 2377881"/>
              <a:gd name="connsiteY3474" fmla="*/ 419965 h 509406"/>
              <a:gd name="connsiteX3475" fmla="*/ 532735 w 2377881"/>
              <a:gd name="connsiteY3475" fmla="*/ 420156 h 509406"/>
              <a:gd name="connsiteX3476" fmla="*/ 532735 w 2377881"/>
              <a:gd name="connsiteY3476" fmla="*/ 418060 h 509406"/>
              <a:gd name="connsiteX3477" fmla="*/ 532735 w 2377881"/>
              <a:gd name="connsiteY3477" fmla="*/ 416822 h 509406"/>
              <a:gd name="connsiteX3478" fmla="*/ 524449 w 2377881"/>
              <a:gd name="connsiteY3478" fmla="*/ 413584 h 509406"/>
              <a:gd name="connsiteX3479" fmla="*/ 515495 w 2377881"/>
              <a:gd name="connsiteY3479" fmla="*/ 418537 h 509406"/>
              <a:gd name="connsiteX3480" fmla="*/ 514448 w 2377881"/>
              <a:gd name="connsiteY3480" fmla="*/ 418727 h 509406"/>
              <a:gd name="connsiteX3481" fmla="*/ 510257 w 2377881"/>
              <a:gd name="connsiteY3481" fmla="*/ 420442 h 509406"/>
              <a:gd name="connsiteX3482" fmla="*/ 507018 w 2377881"/>
              <a:gd name="connsiteY3482" fmla="*/ 421204 h 509406"/>
              <a:gd name="connsiteX3483" fmla="*/ 499208 w 2377881"/>
              <a:gd name="connsiteY3483" fmla="*/ 423299 h 509406"/>
              <a:gd name="connsiteX3484" fmla="*/ 495016 w 2377881"/>
              <a:gd name="connsiteY3484" fmla="*/ 423013 h 509406"/>
              <a:gd name="connsiteX3485" fmla="*/ 489778 w 2377881"/>
              <a:gd name="connsiteY3485" fmla="*/ 422632 h 509406"/>
              <a:gd name="connsiteX3486" fmla="*/ 480919 w 2377881"/>
              <a:gd name="connsiteY3486" fmla="*/ 421013 h 509406"/>
              <a:gd name="connsiteX3487" fmla="*/ 475776 w 2377881"/>
              <a:gd name="connsiteY3487" fmla="*/ 421204 h 509406"/>
              <a:gd name="connsiteX3488" fmla="*/ 470823 w 2377881"/>
              <a:gd name="connsiteY3488" fmla="*/ 422537 h 509406"/>
              <a:gd name="connsiteX3489" fmla="*/ 464156 w 2377881"/>
              <a:gd name="connsiteY3489" fmla="*/ 425204 h 509406"/>
              <a:gd name="connsiteX3490" fmla="*/ 459012 w 2377881"/>
              <a:gd name="connsiteY3490" fmla="*/ 426538 h 509406"/>
              <a:gd name="connsiteX3491" fmla="*/ 452344 w 2377881"/>
              <a:gd name="connsiteY3491" fmla="*/ 424633 h 509406"/>
              <a:gd name="connsiteX3492" fmla="*/ 449868 w 2377881"/>
              <a:gd name="connsiteY3492" fmla="*/ 424252 h 509406"/>
              <a:gd name="connsiteX3493" fmla="*/ 446058 w 2377881"/>
              <a:gd name="connsiteY3493" fmla="*/ 426347 h 509406"/>
              <a:gd name="connsiteX3494" fmla="*/ 446820 w 2377881"/>
              <a:gd name="connsiteY3494" fmla="*/ 427681 h 509406"/>
              <a:gd name="connsiteX3495" fmla="*/ 434818 w 2377881"/>
              <a:gd name="connsiteY3495" fmla="*/ 429490 h 509406"/>
              <a:gd name="connsiteX3496" fmla="*/ 430532 w 2377881"/>
              <a:gd name="connsiteY3496" fmla="*/ 424442 h 509406"/>
              <a:gd name="connsiteX3497" fmla="*/ 428151 w 2377881"/>
              <a:gd name="connsiteY3497" fmla="*/ 425490 h 509406"/>
              <a:gd name="connsiteX3498" fmla="*/ 415197 w 2377881"/>
              <a:gd name="connsiteY3498" fmla="*/ 425299 h 509406"/>
              <a:gd name="connsiteX3499" fmla="*/ 414721 w 2377881"/>
              <a:gd name="connsiteY3499" fmla="*/ 425109 h 509406"/>
              <a:gd name="connsiteX3500" fmla="*/ 411196 w 2377881"/>
              <a:gd name="connsiteY3500" fmla="*/ 429586 h 509406"/>
              <a:gd name="connsiteX3501" fmla="*/ 407767 w 2377881"/>
              <a:gd name="connsiteY3501" fmla="*/ 428538 h 509406"/>
              <a:gd name="connsiteX3502" fmla="*/ 401767 w 2377881"/>
              <a:gd name="connsiteY3502" fmla="*/ 425014 h 509406"/>
              <a:gd name="connsiteX3503" fmla="*/ 397481 w 2377881"/>
              <a:gd name="connsiteY3503" fmla="*/ 425490 h 509406"/>
              <a:gd name="connsiteX3504" fmla="*/ 395290 w 2377881"/>
              <a:gd name="connsiteY3504" fmla="*/ 428443 h 509406"/>
              <a:gd name="connsiteX3505" fmla="*/ 391099 w 2377881"/>
              <a:gd name="connsiteY3505" fmla="*/ 429300 h 509406"/>
              <a:gd name="connsiteX3506" fmla="*/ 379288 w 2377881"/>
              <a:gd name="connsiteY3506" fmla="*/ 431205 h 509406"/>
              <a:gd name="connsiteX3507" fmla="*/ 371763 w 2377881"/>
              <a:gd name="connsiteY3507" fmla="*/ 428538 h 509406"/>
              <a:gd name="connsiteX3508" fmla="*/ 369286 w 2377881"/>
              <a:gd name="connsiteY3508" fmla="*/ 424918 h 509406"/>
              <a:gd name="connsiteX3509" fmla="*/ 365667 w 2377881"/>
              <a:gd name="connsiteY3509" fmla="*/ 429681 h 509406"/>
              <a:gd name="connsiteX3510" fmla="*/ 360333 w 2377881"/>
              <a:gd name="connsiteY3510" fmla="*/ 434634 h 509406"/>
              <a:gd name="connsiteX3511" fmla="*/ 361190 w 2377881"/>
              <a:gd name="connsiteY3511" fmla="*/ 434920 h 509406"/>
              <a:gd name="connsiteX3512" fmla="*/ 361857 w 2377881"/>
              <a:gd name="connsiteY3512" fmla="*/ 435205 h 509406"/>
              <a:gd name="connsiteX3513" fmla="*/ 359476 w 2377881"/>
              <a:gd name="connsiteY3513" fmla="*/ 437491 h 509406"/>
              <a:gd name="connsiteX3514" fmla="*/ 357952 w 2377881"/>
              <a:gd name="connsiteY3514" fmla="*/ 438730 h 509406"/>
              <a:gd name="connsiteX3515" fmla="*/ 356142 w 2377881"/>
              <a:gd name="connsiteY3515" fmla="*/ 442063 h 509406"/>
              <a:gd name="connsiteX3516" fmla="*/ 359571 w 2377881"/>
              <a:gd name="connsiteY3516" fmla="*/ 444159 h 509406"/>
              <a:gd name="connsiteX3517" fmla="*/ 359190 w 2377881"/>
              <a:gd name="connsiteY3517" fmla="*/ 451684 h 509406"/>
              <a:gd name="connsiteX3518" fmla="*/ 356333 w 2377881"/>
              <a:gd name="connsiteY3518" fmla="*/ 454922 h 509406"/>
              <a:gd name="connsiteX3519" fmla="*/ 351951 w 2377881"/>
              <a:gd name="connsiteY3519" fmla="*/ 451303 h 509406"/>
              <a:gd name="connsiteX3520" fmla="*/ 349760 w 2377881"/>
              <a:gd name="connsiteY3520" fmla="*/ 445588 h 509406"/>
              <a:gd name="connsiteX3521" fmla="*/ 344712 w 2377881"/>
              <a:gd name="connsiteY3521" fmla="*/ 447207 h 509406"/>
              <a:gd name="connsiteX3522" fmla="*/ 344807 w 2377881"/>
              <a:gd name="connsiteY3522" fmla="*/ 447874 h 509406"/>
              <a:gd name="connsiteX3523" fmla="*/ 344521 w 2377881"/>
              <a:gd name="connsiteY3523" fmla="*/ 451303 h 509406"/>
              <a:gd name="connsiteX3524" fmla="*/ 340331 w 2377881"/>
              <a:gd name="connsiteY3524" fmla="*/ 454065 h 509406"/>
              <a:gd name="connsiteX3525" fmla="*/ 335758 w 2377881"/>
              <a:gd name="connsiteY3525" fmla="*/ 455208 h 509406"/>
              <a:gd name="connsiteX3526" fmla="*/ 324995 w 2377881"/>
              <a:gd name="connsiteY3526" fmla="*/ 448540 h 509406"/>
              <a:gd name="connsiteX3527" fmla="*/ 322995 w 2377881"/>
              <a:gd name="connsiteY3527" fmla="*/ 447207 h 509406"/>
              <a:gd name="connsiteX3528" fmla="*/ 320423 w 2377881"/>
              <a:gd name="connsiteY3528" fmla="*/ 451874 h 509406"/>
              <a:gd name="connsiteX3529" fmla="*/ 323281 w 2377881"/>
              <a:gd name="connsiteY3529" fmla="*/ 451684 h 509406"/>
              <a:gd name="connsiteX3530" fmla="*/ 323757 w 2377881"/>
              <a:gd name="connsiteY3530" fmla="*/ 451684 h 509406"/>
              <a:gd name="connsiteX3531" fmla="*/ 320518 w 2377881"/>
              <a:gd name="connsiteY3531" fmla="*/ 453208 h 509406"/>
              <a:gd name="connsiteX3532" fmla="*/ 310803 w 2377881"/>
              <a:gd name="connsiteY3532" fmla="*/ 449493 h 509406"/>
              <a:gd name="connsiteX3533" fmla="*/ 311946 w 2377881"/>
              <a:gd name="connsiteY3533" fmla="*/ 444540 h 509406"/>
              <a:gd name="connsiteX3534" fmla="*/ 311089 w 2377881"/>
              <a:gd name="connsiteY3534" fmla="*/ 443397 h 509406"/>
              <a:gd name="connsiteX3535" fmla="*/ 309946 w 2377881"/>
              <a:gd name="connsiteY3535" fmla="*/ 439968 h 509406"/>
              <a:gd name="connsiteX3536" fmla="*/ 315089 w 2377881"/>
              <a:gd name="connsiteY3536" fmla="*/ 440444 h 509406"/>
              <a:gd name="connsiteX3537" fmla="*/ 318328 w 2377881"/>
              <a:gd name="connsiteY3537" fmla="*/ 444349 h 509406"/>
              <a:gd name="connsiteX3538" fmla="*/ 332044 w 2377881"/>
              <a:gd name="connsiteY3538" fmla="*/ 445397 h 509406"/>
              <a:gd name="connsiteX3539" fmla="*/ 331949 w 2377881"/>
              <a:gd name="connsiteY3539" fmla="*/ 444826 h 509406"/>
              <a:gd name="connsiteX3540" fmla="*/ 331186 w 2377881"/>
              <a:gd name="connsiteY3540" fmla="*/ 441492 h 509406"/>
              <a:gd name="connsiteX3541" fmla="*/ 327472 w 2377881"/>
              <a:gd name="connsiteY3541" fmla="*/ 434729 h 509406"/>
              <a:gd name="connsiteX3542" fmla="*/ 327281 w 2377881"/>
              <a:gd name="connsiteY3542" fmla="*/ 433110 h 509406"/>
              <a:gd name="connsiteX3543" fmla="*/ 332520 w 2377881"/>
              <a:gd name="connsiteY3543" fmla="*/ 435301 h 509406"/>
              <a:gd name="connsiteX3544" fmla="*/ 336044 w 2377881"/>
              <a:gd name="connsiteY3544" fmla="*/ 441206 h 509406"/>
              <a:gd name="connsiteX3545" fmla="*/ 336901 w 2377881"/>
              <a:gd name="connsiteY3545" fmla="*/ 440730 h 509406"/>
              <a:gd name="connsiteX3546" fmla="*/ 342807 w 2377881"/>
              <a:gd name="connsiteY3546" fmla="*/ 436920 h 509406"/>
              <a:gd name="connsiteX3547" fmla="*/ 343188 w 2377881"/>
              <a:gd name="connsiteY3547" fmla="*/ 436729 h 509406"/>
              <a:gd name="connsiteX3548" fmla="*/ 344617 w 2377881"/>
              <a:gd name="connsiteY3548" fmla="*/ 438444 h 509406"/>
              <a:gd name="connsiteX3549" fmla="*/ 344426 w 2377881"/>
              <a:gd name="connsiteY3549" fmla="*/ 438920 h 509406"/>
              <a:gd name="connsiteX3550" fmla="*/ 343188 w 2377881"/>
              <a:gd name="connsiteY3550" fmla="*/ 442825 h 509406"/>
              <a:gd name="connsiteX3551" fmla="*/ 350141 w 2377881"/>
              <a:gd name="connsiteY3551" fmla="*/ 438349 h 509406"/>
              <a:gd name="connsiteX3552" fmla="*/ 350999 w 2377881"/>
              <a:gd name="connsiteY3552" fmla="*/ 436253 h 509406"/>
              <a:gd name="connsiteX3553" fmla="*/ 351760 w 2377881"/>
              <a:gd name="connsiteY3553" fmla="*/ 434443 h 509406"/>
              <a:gd name="connsiteX3554" fmla="*/ 350713 w 2377881"/>
              <a:gd name="connsiteY3554" fmla="*/ 432824 h 509406"/>
              <a:gd name="connsiteX3555" fmla="*/ 348617 w 2377881"/>
              <a:gd name="connsiteY3555" fmla="*/ 432443 h 509406"/>
              <a:gd name="connsiteX3556" fmla="*/ 346045 w 2377881"/>
              <a:gd name="connsiteY3556" fmla="*/ 431967 h 509406"/>
              <a:gd name="connsiteX3557" fmla="*/ 340807 w 2377881"/>
              <a:gd name="connsiteY3557" fmla="*/ 430348 h 509406"/>
              <a:gd name="connsiteX3558" fmla="*/ 339664 w 2377881"/>
              <a:gd name="connsiteY3558" fmla="*/ 434253 h 509406"/>
              <a:gd name="connsiteX3559" fmla="*/ 338521 w 2377881"/>
              <a:gd name="connsiteY3559" fmla="*/ 432919 h 509406"/>
              <a:gd name="connsiteX3560" fmla="*/ 331567 w 2377881"/>
              <a:gd name="connsiteY3560" fmla="*/ 427871 h 509406"/>
              <a:gd name="connsiteX3561" fmla="*/ 319852 w 2377881"/>
              <a:gd name="connsiteY3561" fmla="*/ 429586 h 509406"/>
              <a:gd name="connsiteX3562" fmla="*/ 318042 w 2377881"/>
              <a:gd name="connsiteY3562" fmla="*/ 428633 h 509406"/>
              <a:gd name="connsiteX3563" fmla="*/ 313851 w 2377881"/>
              <a:gd name="connsiteY3563" fmla="*/ 429967 h 509406"/>
              <a:gd name="connsiteX3564" fmla="*/ 309469 w 2377881"/>
              <a:gd name="connsiteY3564" fmla="*/ 432919 h 509406"/>
              <a:gd name="connsiteX3565" fmla="*/ 298992 w 2377881"/>
              <a:gd name="connsiteY3565" fmla="*/ 439587 h 509406"/>
              <a:gd name="connsiteX3566" fmla="*/ 293467 w 2377881"/>
              <a:gd name="connsiteY3566" fmla="*/ 445588 h 509406"/>
              <a:gd name="connsiteX3567" fmla="*/ 291848 w 2377881"/>
              <a:gd name="connsiteY3567" fmla="*/ 444635 h 509406"/>
              <a:gd name="connsiteX3568" fmla="*/ 293563 w 2377881"/>
              <a:gd name="connsiteY3568" fmla="*/ 441111 h 509406"/>
              <a:gd name="connsiteX3569" fmla="*/ 294610 w 2377881"/>
              <a:gd name="connsiteY3569" fmla="*/ 440920 h 509406"/>
              <a:gd name="connsiteX3570" fmla="*/ 297087 w 2377881"/>
              <a:gd name="connsiteY3570" fmla="*/ 435110 h 509406"/>
              <a:gd name="connsiteX3571" fmla="*/ 297658 w 2377881"/>
              <a:gd name="connsiteY3571" fmla="*/ 435110 h 509406"/>
              <a:gd name="connsiteX3572" fmla="*/ 300516 w 2377881"/>
              <a:gd name="connsiteY3572" fmla="*/ 431491 h 509406"/>
              <a:gd name="connsiteX3573" fmla="*/ 293944 w 2377881"/>
              <a:gd name="connsiteY3573" fmla="*/ 431872 h 509406"/>
              <a:gd name="connsiteX3574" fmla="*/ 290896 w 2377881"/>
              <a:gd name="connsiteY3574" fmla="*/ 433777 h 509406"/>
              <a:gd name="connsiteX3575" fmla="*/ 287467 w 2377881"/>
              <a:gd name="connsiteY3575" fmla="*/ 430252 h 509406"/>
              <a:gd name="connsiteX3576" fmla="*/ 288324 w 2377881"/>
              <a:gd name="connsiteY3576" fmla="*/ 427966 h 509406"/>
              <a:gd name="connsiteX3577" fmla="*/ 288610 w 2377881"/>
              <a:gd name="connsiteY3577" fmla="*/ 427109 h 509406"/>
              <a:gd name="connsiteX3578" fmla="*/ 283657 w 2377881"/>
              <a:gd name="connsiteY3578" fmla="*/ 433015 h 509406"/>
              <a:gd name="connsiteX3579" fmla="*/ 277561 w 2377881"/>
              <a:gd name="connsiteY3579" fmla="*/ 435015 h 509406"/>
              <a:gd name="connsiteX3580" fmla="*/ 276132 w 2377881"/>
              <a:gd name="connsiteY3580" fmla="*/ 435491 h 509406"/>
              <a:gd name="connsiteX3581" fmla="*/ 272798 w 2377881"/>
              <a:gd name="connsiteY3581" fmla="*/ 435205 h 509406"/>
              <a:gd name="connsiteX3582" fmla="*/ 271846 w 2377881"/>
              <a:gd name="connsiteY3582" fmla="*/ 435205 h 509406"/>
              <a:gd name="connsiteX3583" fmla="*/ 261368 w 2377881"/>
              <a:gd name="connsiteY3583" fmla="*/ 432919 h 509406"/>
              <a:gd name="connsiteX3584" fmla="*/ 257653 w 2377881"/>
              <a:gd name="connsiteY3584" fmla="*/ 433015 h 509406"/>
              <a:gd name="connsiteX3585" fmla="*/ 256225 w 2377881"/>
              <a:gd name="connsiteY3585" fmla="*/ 429109 h 509406"/>
              <a:gd name="connsiteX3586" fmla="*/ 261273 w 2377881"/>
              <a:gd name="connsiteY3586" fmla="*/ 426633 h 509406"/>
              <a:gd name="connsiteX3587" fmla="*/ 267941 w 2377881"/>
              <a:gd name="connsiteY3587" fmla="*/ 429490 h 509406"/>
              <a:gd name="connsiteX3588" fmla="*/ 273370 w 2377881"/>
              <a:gd name="connsiteY3588" fmla="*/ 430633 h 509406"/>
              <a:gd name="connsiteX3589" fmla="*/ 275370 w 2377881"/>
              <a:gd name="connsiteY3589" fmla="*/ 429871 h 509406"/>
              <a:gd name="connsiteX3590" fmla="*/ 278132 w 2377881"/>
              <a:gd name="connsiteY3590" fmla="*/ 423775 h 509406"/>
              <a:gd name="connsiteX3591" fmla="*/ 274894 w 2377881"/>
              <a:gd name="connsiteY3591" fmla="*/ 421489 h 509406"/>
              <a:gd name="connsiteX3592" fmla="*/ 273560 w 2377881"/>
              <a:gd name="connsiteY3592" fmla="*/ 422918 h 509406"/>
              <a:gd name="connsiteX3593" fmla="*/ 270989 w 2377881"/>
              <a:gd name="connsiteY3593" fmla="*/ 423680 h 509406"/>
              <a:gd name="connsiteX3594" fmla="*/ 261749 w 2377881"/>
              <a:gd name="connsiteY3594" fmla="*/ 422918 h 509406"/>
              <a:gd name="connsiteX3595" fmla="*/ 251558 w 2377881"/>
              <a:gd name="connsiteY3595" fmla="*/ 424442 h 509406"/>
              <a:gd name="connsiteX3596" fmla="*/ 247748 w 2377881"/>
              <a:gd name="connsiteY3596" fmla="*/ 424633 h 509406"/>
              <a:gd name="connsiteX3597" fmla="*/ 245747 w 2377881"/>
              <a:gd name="connsiteY3597" fmla="*/ 430824 h 509406"/>
              <a:gd name="connsiteX3598" fmla="*/ 250319 w 2377881"/>
              <a:gd name="connsiteY3598" fmla="*/ 432348 h 509406"/>
              <a:gd name="connsiteX3599" fmla="*/ 251653 w 2377881"/>
              <a:gd name="connsiteY3599" fmla="*/ 436539 h 509406"/>
              <a:gd name="connsiteX3600" fmla="*/ 245557 w 2377881"/>
              <a:gd name="connsiteY3600" fmla="*/ 438730 h 509406"/>
              <a:gd name="connsiteX3601" fmla="*/ 230221 w 2377881"/>
              <a:gd name="connsiteY3601" fmla="*/ 433015 h 509406"/>
              <a:gd name="connsiteX3602" fmla="*/ 229841 w 2377881"/>
              <a:gd name="connsiteY3602" fmla="*/ 432348 h 509406"/>
              <a:gd name="connsiteX3603" fmla="*/ 224411 w 2377881"/>
              <a:gd name="connsiteY3603" fmla="*/ 434062 h 509406"/>
              <a:gd name="connsiteX3604" fmla="*/ 228031 w 2377881"/>
              <a:gd name="connsiteY3604" fmla="*/ 437015 h 509406"/>
              <a:gd name="connsiteX3605" fmla="*/ 227459 w 2377881"/>
              <a:gd name="connsiteY3605" fmla="*/ 437110 h 509406"/>
              <a:gd name="connsiteX3606" fmla="*/ 223268 w 2377881"/>
              <a:gd name="connsiteY3606" fmla="*/ 437587 h 509406"/>
              <a:gd name="connsiteX3607" fmla="*/ 203933 w 2377881"/>
              <a:gd name="connsiteY3607" fmla="*/ 441682 h 509406"/>
              <a:gd name="connsiteX3608" fmla="*/ 201932 w 2377881"/>
              <a:gd name="connsiteY3608" fmla="*/ 435110 h 509406"/>
              <a:gd name="connsiteX3609" fmla="*/ 201837 w 2377881"/>
              <a:gd name="connsiteY3609" fmla="*/ 434824 h 509406"/>
              <a:gd name="connsiteX3610" fmla="*/ 200313 w 2377881"/>
              <a:gd name="connsiteY3610" fmla="*/ 433491 h 509406"/>
              <a:gd name="connsiteX3611" fmla="*/ 201551 w 2377881"/>
              <a:gd name="connsiteY3611" fmla="*/ 433015 h 509406"/>
              <a:gd name="connsiteX3612" fmla="*/ 203933 w 2377881"/>
              <a:gd name="connsiteY3612" fmla="*/ 432062 h 509406"/>
              <a:gd name="connsiteX3613" fmla="*/ 206123 w 2377881"/>
              <a:gd name="connsiteY3613" fmla="*/ 428252 h 509406"/>
              <a:gd name="connsiteX3614" fmla="*/ 191455 w 2377881"/>
              <a:gd name="connsiteY3614" fmla="*/ 428919 h 509406"/>
              <a:gd name="connsiteX3615" fmla="*/ 188121 w 2377881"/>
              <a:gd name="connsiteY3615" fmla="*/ 428728 h 509406"/>
              <a:gd name="connsiteX3616" fmla="*/ 185549 w 2377881"/>
              <a:gd name="connsiteY3616" fmla="*/ 428633 h 509406"/>
              <a:gd name="connsiteX3617" fmla="*/ 179549 w 2377881"/>
              <a:gd name="connsiteY3617" fmla="*/ 421013 h 509406"/>
              <a:gd name="connsiteX3618" fmla="*/ 180215 w 2377881"/>
              <a:gd name="connsiteY3618" fmla="*/ 416536 h 509406"/>
              <a:gd name="connsiteX3619" fmla="*/ 187359 w 2377881"/>
              <a:gd name="connsiteY3619" fmla="*/ 424537 h 509406"/>
              <a:gd name="connsiteX3620" fmla="*/ 188216 w 2377881"/>
              <a:gd name="connsiteY3620" fmla="*/ 424537 h 509406"/>
              <a:gd name="connsiteX3621" fmla="*/ 190598 w 2377881"/>
              <a:gd name="connsiteY3621" fmla="*/ 422918 h 509406"/>
              <a:gd name="connsiteX3622" fmla="*/ 191359 w 2377881"/>
              <a:gd name="connsiteY3622" fmla="*/ 420156 h 509406"/>
              <a:gd name="connsiteX3623" fmla="*/ 187168 w 2377881"/>
              <a:gd name="connsiteY3623" fmla="*/ 414346 h 509406"/>
              <a:gd name="connsiteX3624" fmla="*/ 177548 w 2377881"/>
              <a:gd name="connsiteY3624" fmla="*/ 411298 h 509406"/>
              <a:gd name="connsiteX3625" fmla="*/ 172691 w 2377881"/>
              <a:gd name="connsiteY3625" fmla="*/ 414346 h 509406"/>
              <a:gd name="connsiteX3626" fmla="*/ 171262 w 2377881"/>
              <a:gd name="connsiteY3626" fmla="*/ 414250 h 509406"/>
              <a:gd name="connsiteX3627" fmla="*/ 167737 w 2377881"/>
              <a:gd name="connsiteY3627" fmla="*/ 415774 h 509406"/>
              <a:gd name="connsiteX3628" fmla="*/ 168976 w 2377881"/>
              <a:gd name="connsiteY3628" fmla="*/ 418060 h 509406"/>
              <a:gd name="connsiteX3629" fmla="*/ 169642 w 2377881"/>
              <a:gd name="connsiteY3629" fmla="*/ 424918 h 509406"/>
              <a:gd name="connsiteX3630" fmla="*/ 171738 w 2377881"/>
              <a:gd name="connsiteY3630" fmla="*/ 424252 h 509406"/>
              <a:gd name="connsiteX3631" fmla="*/ 172691 w 2377881"/>
              <a:gd name="connsiteY3631" fmla="*/ 423966 h 509406"/>
              <a:gd name="connsiteX3632" fmla="*/ 174881 w 2377881"/>
              <a:gd name="connsiteY3632" fmla="*/ 424823 h 509406"/>
              <a:gd name="connsiteX3633" fmla="*/ 171357 w 2377881"/>
              <a:gd name="connsiteY3633" fmla="*/ 428157 h 509406"/>
              <a:gd name="connsiteX3634" fmla="*/ 160308 w 2377881"/>
              <a:gd name="connsiteY3634" fmla="*/ 427490 h 509406"/>
              <a:gd name="connsiteX3635" fmla="*/ 160403 w 2377881"/>
              <a:gd name="connsiteY3635" fmla="*/ 434539 h 509406"/>
              <a:gd name="connsiteX3636" fmla="*/ 156593 w 2377881"/>
              <a:gd name="connsiteY3636" fmla="*/ 434348 h 509406"/>
              <a:gd name="connsiteX3637" fmla="*/ 155994 w 2377881"/>
              <a:gd name="connsiteY3637" fmla="*/ 434180 h 509406"/>
              <a:gd name="connsiteX3638" fmla="*/ 157355 w 2377881"/>
              <a:gd name="connsiteY3638" fmla="*/ 437206 h 509406"/>
              <a:gd name="connsiteX3639" fmla="*/ 167071 w 2377881"/>
              <a:gd name="connsiteY3639" fmla="*/ 443588 h 509406"/>
              <a:gd name="connsiteX3640" fmla="*/ 159546 w 2377881"/>
              <a:gd name="connsiteY3640" fmla="*/ 443207 h 509406"/>
              <a:gd name="connsiteX3641" fmla="*/ 158308 w 2377881"/>
              <a:gd name="connsiteY3641" fmla="*/ 443207 h 509406"/>
              <a:gd name="connsiteX3642" fmla="*/ 153164 w 2377881"/>
              <a:gd name="connsiteY3642" fmla="*/ 447017 h 509406"/>
              <a:gd name="connsiteX3643" fmla="*/ 151640 w 2377881"/>
              <a:gd name="connsiteY3643" fmla="*/ 436825 h 509406"/>
              <a:gd name="connsiteX3644" fmla="*/ 152212 w 2377881"/>
              <a:gd name="connsiteY3644" fmla="*/ 436444 h 509406"/>
              <a:gd name="connsiteX3645" fmla="*/ 152879 w 2377881"/>
              <a:gd name="connsiteY3645" fmla="*/ 434063 h 509406"/>
              <a:gd name="connsiteX3646" fmla="*/ 154327 w 2377881"/>
              <a:gd name="connsiteY3646" fmla="*/ 433713 h 509406"/>
              <a:gd name="connsiteX3647" fmla="*/ 154212 w 2377881"/>
              <a:gd name="connsiteY3647" fmla="*/ 433681 h 509406"/>
              <a:gd name="connsiteX3648" fmla="*/ 147735 w 2377881"/>
              <a:gd name="connsiteY3648" fmla="*/ 434729 h 509406"/>
              <a:gd name="connsiteX3649" fmla="*/ 141258 w 2377881"/>
              <a:gd name="connsiteY3649" fmla="*/ 437587 h 509406"/>
              <a:gd name="connsiteX3650" fmla="*/ 140306 w 2377881"/>
              <a:gd name="connsiteY3650" fmla="*/ 446731 h 509406"/>
              <a:gd name="connsiteX3651" fmla="*/ 133828 w 2377881"/>
              <a:gd name="connsiteY3651" fmla="*/ 445778 h 509406"/>
              <a:gd name="connsiteX3652" fmla="*/ 128209 w 2377881"/>
              <a:gd name="connsiteY3652" fmla="*/ 447207 h 509406"/>
              <a:gd name="connsiteX3653" fmla="*/ 121160 w 2377881"/>
              <a:gd name="connsiteY3653" fmla="*/ 443683 h 509406"/>
              <a:gd name="connsiteX3654" fmla="*/ 121160 w 2377881"/>
              <a:gd name="connsiteY3654" fmla="*/ 442635 h 509406"/>
              <a:gd name="connsiteX3655" fmla="*/ 114969 w 2377881"/>
              <a:gd name="connsiteY3655" fmla="*/ 433586 h 509406"/>
              <a:gd name="connsiteX3656" fmla="*/ 102586 w 2377881"/>
              <a:gd name="connsiteY3656" fmla="*/ 438825 h 509406"/>
              <a:gd name="connsiteX3657" fmla="*/ 104015 w 2377881"/>
              <a:gd name="connsiteY3657" fmla="*/ 441778 h 509406"/>
              <a:gd name="connsiteX3658" fmla="*/ 111254 w 2377881"/>
              <a:gd name="connsiteY3658" fmla="*/ 447112 h 509406"/>
              <a:gd name="connsiteX3659" fmla="*/ 112683 w 2377881"/>
              <a:gd name="connsiteY3659" fmla="*/ 451207 h 509406"/>
              <a:gd name="connsiteX3660" fmla="*/ 109730 w 2377881"/>
              <a:gd name="connsiteY3660" fmla="*/ 452827 h 509406"/>
              <a:gd name="connsiteX3661" fmla="*/ 100110 w 2377881"/>
              <a:gd name="connsiteY3661" fmla="*/ 446540 h 509406"/>
              <a:gd name="connsiteX3662" fmla="*/ 95919 w 2377881"/>
              <a:gd name="connsiteY3662" fmla="*/ 445683 h 509406"/>
              <a:gd name="connsiteX3663" fmla="*/ 92871 w 2377881"/>
              <a:gd name="connsiteY3663" fmla="*/ 447874 h 509406"/>
              <a:gd name="connsiteX3664" fmla="*/ 91537 w 2377881"/>
              <a:gd name="connsiteY3664" fmla="*/ 449112 h 509406"/>
              <a:gd name="connsiteX3665" fmla="*/ 87632 w 2377881"/>
              <a:gd name="connsiteY3665" fmla="*/ 450445 h 509406"/>
              <a:gd name="connsiteX3666" fmla="*/ 87823 w 2377881"/>
              <a:gd name="connsiteY3666" fmla="*/ 450255 h 509406"/>
              <a:gd name="connsiteX3667" fmla="*/ 85251 w 2377881"/>
              <a:gd name="connsiteY3667" fmla="*/ 438158 h 509406"/>
              <a:gd name="connsiteX3668" fmla="*/ 82584 w 2377881"/>
              <a:gd name="connsiteY3668" fmla="*/ 434920 h 509406"/>
              <a:gd name="connsiteX3669" fmla="*/ 79155 w 2377881"/>
              <a:gd name="connsiteY3669" fmla="*/ 433110 h 509406"/>
              <a:gd name="connsiteX3670" fmla="*/ 78583 w 2377881"/>
              <a:gd name="connsiteY3670" fmla="*/ 437110 h 509406"/>
              <a:gd name="connsiteX3671" fmla="*/ 79060 w 2377881"/>
              <a:gd name="connsiteY3671" fmla="*/ 437587 h 509406"/>
              <a:gd name="connsiteX3672" fmla="*/ 76774 w 2377881"/>
              <a:gd name="connsiteY3672" fmla="*/ 439492 h 509406"/>
              <a:gd name="connsiteX3673" fmla="*/ 76202 w 2377881"/>
              <a:gd name="connsiteY3673" fmla="*/ 439111 h 509406"/>
              <a:gd name="connsiteX3674" fmla="*/ 72583 w 2377881"/>
              <a:gd name="connsiteY3674" fmla="*/ 436158 h 509406"/>
              <a:gd name="connsiteX3675" fmla="*/ 71249 w 2377881"/>
              <a:gd name="connsiteY3675" fmla="*/ 432729 h 509406"/>
              <a:gd name="connsiteX3676" fmla="*/ 62867 w 2377881"/>
              <a:gd name="connsiteY3676" fmla="*/ 423871 h 509406"/>
              <a:gd name="connsiteX3677" fmla="*/ 59343 w 2377881"/>
              <a:gd name="connsiteY3677" fmla="*/ 425585 h 509406"/>
              <a:gd name="connsiteX3678" fmla="*/ 54771 w 2377881"/>
              <a:gd name="connsiteY3678" fmla="*/ 426538 h 509406"/>
              <a:gd name="connsiteX3679" fmla="*/ 49246 w 2377881"/>
              <a:gd name="connsiteY3679" fmla="*/ 426633 h 509406"/>
              <a:gd name="connsiteX3680" fmla="*/ 40102 w 2377881"/>
              <a:gd name="connsiteY3680" fmla="*/ 430443 h 509406"/>
              <a:gd name="connsiteX3681" fmla="*/ 39245 w 2377881"/>
              <a:gd name="connsiteY3681" fmla="*/ 429776 h 509406"/>
              <a:gd name="connsiteX3682" fmla="*/ 34768 w 2377881"/>
              <a:gd name="connsiteY3682" fmla="*/ 431205 h 509406"/>
              <a:gd name="connsiteX3683" fmla="*/ 34864 w 2377881"/>
              <a:gd name="connsiteY3683" fmla="*/ 434539 h 509406"/>
              <a:gd name="connsiteX3684" fmla="*/ 37721 w 2377881"/>
              <a:gd name="connsiteY3684" fmla="*/ 436253 h 509406"/>
              <a:gd name="connsiteX3685" fmla="*/ 40579 w 2377881"/>
              <a:gd name="connsiteY3685" fmla="*/ 439682 h 509406"/>
              <a:gd name="connsiteX3686" fmla="*/ 35816 w 2377881"/>
              <a:gd name="connsiteY3686" fmla="*/ 444921 h 509406"/>
              <a:gd name="connsiteX3687" fmla="*/ 33911 w 2377881"/>
              <a:gd name="connsiteY3687" fmla="*/ 444635 h 509406"/>
              <a:gd name="connsiteX3688" fmla="*/ 29530 w 2377881"/>
              <a:gd name="connsiteY3688" fmla="*/ 443206 h 509406"/>
              <a:gd name="connsiteX3689" fmla="*/ 25815 w 2377881"/>
              <a:gd name="connsiteY3689" fmla="*/ 438634 h 509406"/>
              <a:gd name="connsiteX3690" fmla="*/ 27244 w 2377881"/>
              <a:gd name="connsiteY3690" fmla="*/ 432348 h 509406"/>
              <a:gd name="connsiteX3691" fmla="*/ 29434 w 2377881"/>
              <a:gd name="connsiteY3691" fmla="*/ 430824 h 509406"/>
              <a:gd name="connsiteX3692" fmla="*/ 28673 w 2377881"/>
              <a:gd name="connsiteY3692" fmla="*/ 425204 h 509406"/>
              <a:gd name="connsiteX3693" fmla="*/ 26672 w 2377881"/>
              <a:gd name="connsiteY3693" fmla="*/ 424061 h 509406"/>
              <a:gd name="connsiteX3694" fmla="*/ 23815 w 2377881"/>
              <a:gd name="connsiteY3694" fmla="*/ 422156 h 509406"/>
              <a:gd name="connsiteX3695" fmla="*/ 14385 w 2377881"/>
              <a:gd name="connsiteY3695" fmla="*/ 422347 h 509406"/>
              <a:gd name="connsiteX3696" fmla="*/ 12290 w 2377881"/>
              <a:gd name="connsiteY3696" fmla="*/ 419108 h 509406"/>
              <a:gd name="connsiteX3697" fmla="*/ 8194 w 2377881"/>
              <a:gd name="connsiteY3697" fmla="*/ 414441 h 509406"/>
              <a:gd name="connsiteX3698" fmla="*/ 13623 w 2377881"/>
              <a:gd name="connsiteY3698" fmla="*/ 417203 h 509406"/>
              <a:gd name="connsiteX3699" fmla="*/ 19243 w 2377881"/>
              <a:gd name="connsiteY3699" fmla="*/ 420061 h 509406"/>
              <a:gd name="connsiteX3700" fmla="*/ 34102 w 2377881"/>
              <a:gd name="connsiteY3700" fmla="*/ 415298 h 509406"/>
              <a:gd name="connsiteX3701" fmla="*/ 35340 w 2377881"/>
              <a:gd name="connsiteY3701" fmla="*/ 416536 h 509406"/>
              <a:gd name="connsiteX3702" fmla="*/ 39150 w 2377881"/>
              <a:gd name="connsiteY3702" fmla="*/ 416727 h 509406"/>
              <a:gd name="connsiteX3703" fmla="*/ 46008 w 2377881"/>
              <a:gd name="connsiteY3703" fmla="*/ 416727 h 509406"/>
              <a:gd name="connsiteX3704" fmla="*/ 48675 w 2377881"/>
              <a:gd name="connsiteY3704" fmla="*/ 416917 h 509406"/>
              <a:gd name="connsiteX3705" fmla="*/ 68106 w 2377881"/>
              <a:gd name="connsiteY3705" fmla="*/ 417965 h 509406"/>
              <a:gd name="connsiteX3706" fmla="*/ 70964 w 2377881"/>
              <a:gd name="connsiteY3706" fmla="*/ 419870 h 509406"/>
              <a:gd name="connsiteX3707" fmla="*/ 72964 w 2377881"/>
              <a:gd name="connsiteY3707" fmla="*/ 419965 h 509406"/>
              <a:gd name="connsiteX3708" fmla="*/ 76393 w 2377881"/>
              <a:gd name="connsiteY3708" fmla="*/ 417679 h 509406"/>
              <a:gd name="connsiteX3709" fmla="*/ 77917 w 2377881"/>
              <a:gd name="connsiteY3709" fmla="*/ 412155 h 509406"/>
              <a:gd name="connsiteX3710" fmla="*/ 85251 w 2377881"/>
              <a:gd name="connsiteY3710" fmla="*/ 408440 h 509406"/>
              <a:gd name="connsiteX3711" fmla="*/ 89061 w 2377881"/>
              <a:gd name="connsiteY3711" fmla="*/ 409583 h 509406"/>
              <a:gd name="connsiteX3712" fmla="*/ 85537 w 2377881"/>
              <a:gd name="connsiteY3712" fmla="*/ 405392 h 509406"/>
              <a:gd name="connsiteX3713" fmla="*/ 78583 w 2377881"/>
              <a:gd name="connsiteY3713" fmla="*/ 397296 h 509406"/>
              <a:gd name="connsiteX3714" fmla="*/ 83822 w 2377881"/>
              <a:gd name="connsiteY3714" fmla="*/ 398344 h 509406"/>
              <a:gd name="connsiteX3715" fmla="*/ 86108 w 2377881"/>
              <a:gd name="connsiteY3715" fmla="*/ 400344 h 509406"/>
              <a:gd name="connsiteX3716" fmla="*/ 87537 w 2377881"/>
              <a:gd name="connsiteY3716" fmla="*/ 399963 h 509406"/>
              <a:gd name="connsiteX3717" fmla="*/ 88680 w 2377881"/>
              <a:gd name="connsiteY3717" fmla="*/ 399677 h 509406"/>
              <a:gd name="connsiteX3718" fmla="*/ 92585 w 2377881"/>
              <a:gd name="connsiteY3718" fmla="*/ 401677 h 509406"/>
              <a:gd name="connsiteX3719" fmla="*/ 92681 w 2377881"/>
              <a:gd name="connsiteY3719" fmla="*/ 403201 h 509406"/>
              <a:gd name="connsiteX3720" fmla="*/ 104491 w 2377881"/>
              <a:gd name="connsiteY3720" fmla="*/ 411298 h 509406"/>
              <a:gd name="connsiteX3721" fmla="*/ 110778 w 2377881"/>
              <a:gd name="connsiteY3721" fmla="*/ 407678 h 509406"/>
              <a:gd name="connsiteX3722" fmla="*/ 114874 w 2377881"/>
              <a:gd name="connsiteY3722" fmla="*/ 405202 h 509406"/>
              <a:gd name="connsiteX3723" fmla="*/ 118493 w 2377881"/>
              <a:gd name="connsiteY3723" fmla="*/ 405297 h 509406"/>
              <a:gd name="connsiteX3724" fmla="*/ 116969 w 2377881"/>
              <a:gd name="connsiteY3724" fmla="*/ 400249 h 509406"/>
              <a:gd name="connsiteX3725" fmla="*/ 115445 w 2377881"/>
              <a:gd name="connsiteY3725" fmla="*/ 395962 h 509406"/>
              <a:gd name="connsiteX3726" fmla="*/ 115255 w 2377881"/>
              <a:gd name="connsiteY3726" fmla="*/ 393010 h 509406"/>
              <a:gd name="connsiteX3727" fmla="*/ 120874 w 2377881"/>
              <a:gd name="connsiteY3727" fmla="*/ 399868 h 509406"/>
              <a:gd name="connsiteX3728" fmla="*/ 121256 w 2377881"/>
              <a:gd name="connsiteY3728" fmla="*/ 403582 h 509406"/>
              <a:gd name="connsiteX3729" fmla="*/ 123827 w 2377881"/>
              <a:gd name="connsiteY3729" fmla="*/ 405106 h 509406"/>
              <a:gd name="connsiteX3730" fmla="*/ 126208 w 2377881"/>
              <a:gd name="connsiteY3730" fmla="*/ 403487 h 509406"/>
              <a:gd name="connsiteX3731" fmla="*/ 126494 w 2377881"/>
              <a:gd name="connsiteY3731" fmla="*/ 401487 h 509406"/>
              <a:gd name="connsiteX3732" fmla="*/ 130018 w 2377881"/>
              <a:gd name="connsiteY3732" fmla="*/ 396629 h 509406"/>
              <a:gd name="connsiteX3733" fmla="*/ 139925 w 2377881"/>
              <a:gd name="connsiteY3733" fmla="*/ 397867 h 509406"/>
              <a:gd name="connsiteX3734" fmla="*/ 149545 w 2377881"/>
              <a:gd name="connsiteY3734" fmla="*/ 403106 h 509406"/>
              <a:gd name="connsiteX3735" fmla="*/ 160594 w 2377881"/>
              <a:gd name="connsiteY3735" fmla="*/ 402249 h 509406"/>
              <a:gd name="connsiteX3736" fmla="*/ 162023 w 2377881"/>
              <a:gd name="connsiteY3736" fmla="*/ 403011 h 509406"/>
              <a:gd name="connsiteX3737" fmla="*/ 163832 w 2377881"/>
              <a:gd name="connsiteY3737" fmla="*/ 403963 h 509406"/>
              <a:gd name="connsiteX3738" fmla="*/ 167166 w 2377881"/>
              <a:gd name="connsiteY3738" fmla="*/ 407488 h 509406"/>
              <a:gd name="connsiteX3739" fmla="*/ 167452 w 2377881"/>
              <a:gd name="connsiteY3739" fmla="*/ 407297 h 509406"/>
              <a:gd name="connsiteX3740" fmla="*/ 179263 w 2377881"/>
              <a:gd name="connsiteY3740" fmla="*/ 405011 h 509406"/>
              <a:gd name="connsiteX3741" fmla="*/ 180215 w 2377881"/>
              <a:gd name="connsiteY3741" fmla="*/ 404916 h 509406"/>
              <a:gd name="connsiteX3742" fmla="*/ 182977 w 2377881"/>
              <a:gd name="connsiteY3742" fmla="*/ 403773 h 509406"/>
              <a:gd name="connsiteX3743" fmla="*/ 183930 w 2377881"/>
              <a:gd name="connsiteY3743" fmla="*/ 404725 h 509406"/>
              <a:gd name="connsiteX3744" fmla="*/ 187264 w 2377881"/>
              <a:gd name="connsiteY3744" fmla="*/ 404916 h 509406"/>
              <a:gd name="connsiteX3745" fmla="*/ 196598 w 2377881"/>
              <a:gd name="connsiteY3745" fmla="*/ 403487 h 509406"/>
              <a:gd name="connsiteX3746" fmla="*/ 197456 w 2377881"/>
              <a:gd name="connsiteY3746" fmla="*/ 399963 h 509406"/>
              <a:gd name="connsiteX3747" fmla="*/ 189074 w 2377881"/>
              <a:gd name="connsiteY3747" fmla="*/ 398153 h 509406"/>
              <a:gd name="connsiteX3748" fmla="*/ 184120 w 2377881"/>
              <a:gd name="connsiteY3748" fmla="*/ 394629 h 509406"/>
              <a:gd name="connsiteX3749" fmla="*/ 180977 w 2377881"/>
              <a:gd name="connsiteY3749" fmla="*/ 392724 h 509406"/>
              <a:gd name="connsiteX3750" fmla="*/ 187168 w 2377881"/>
              <a:gd name="connsiteY3750" fmla="*/ 387961 h 509406"/>
              <a:gd name="connsiteX3751" fmla="*/ 190788 w 2377881"/>
              <a:gd name="connsiteY3751" fmla="*/ 389390 h 509406"/>
              <a:gd name="connsiteX3752" fmla="*/ 193074 w 2377881"/>
              <a:gd name="connsiteY3752" fmla="*/ 390343 h 509406"/>
              <a:gd name="connsiteX3753" fmla="*/ 202504 w 2377881"/>
              <a:gd name="connsiteY3753" fmla="*/ 389771 h 509406"/>
              <a:gd name="connsiteX3754" fmla="*/ 203551 w 2377881"/>
              <a:gd name="connsiteY3754" fmla="*/ 393391 h 509406"/>
              <a:gd name="connsiteX3755" fmla="*/ 206600 w 2377881"/>
              <a:gd name="connsiteY3755" fmla="*/ 397010 h 509406"/>
              <a:gd name="connsiteX3756" fmla="*/ 209171 w 2377881"/>
              <a:gd name="connsiteY3756" fmla="*/ 397486 h 509406"/>
              <a:gd name="connsiteX3757" fmla="*/ 217172 w 2377881"/>
              <a:gd name="connsiteY3757" fmla="*/ 399391 h 509406"/>
              <a:gd name="connsiteX3758" fmla="*/ 218601 w 2377881"/>
              <a:gd name="connsiteY3758" fmla="*/ 398248 h 509406"/>
              <a:gd name="connsiteX3759" fmla="*/ 219649 w 2377881"/>
              <a:gd name="connsiteY3759" fmla="*/ 397486 h 509406"/>
              <a:gd name="connsiteX3760" fmla="*/ 218791 w 2377881"/>
              <a:gd name="connsiteY3760" fmla="*/ 395105 h 509406"/>
              <a:gd name="connsiteX3761" fmla="*/ 217553 w 2377881"/>
              <a:gd name="connsiteY3761" fmla="*/ 393581 h 509406"/>
              <a:gd name="connsiteX3762" fmla="*/ 222030 w 2377881"/>
              <a:gd name="connsiteY3762" fmla="*/ 386723 h 509406"/>
              <a:gd name="connsiteX3763" fmla="*/ 226411 w 2377881"/>
              <a:gd name="connsiteY3763" fmla="*/ 392438 h 509406"/>
              <a:gd name="connsiteX3764" fmla="*/ 239080 w 2377881"/>
              <a:gd name="connsiteY3764" fmla="*/ 393962 h 509406"/>
              <a:gd name="connsiteX3765" fmla="*/ 233460 w 2377881"/>
              <a:gd name="connsiteY3765" fmla="*/ 390628 h 509406"/>
              <a:gd name="connsiteX3766" fmla="*/ 231745 w 2377881"/>
              <a:gd name="connsiteY3766" fmla="*/ 388819 h 509406"/>
              <a:gd name="connsiteX3767" fmla="*/ 239556 w 2377881"/>
              <a:gd name="connsiteY3767" fmla="*/ 386247 h 509406"/>
              <a:gd name="connsiteX3768" fmla="*/ 244795 w 2377881"/>
              <a:gd name="connsiteY3768" fmla="*/ 385009 h 509406"/>
              <a:gd name="connsiteX3769" fmla="*/ 244604 w 2377881"/>
              <a:gd name="connsiteY3769" fmla="*/ 385199 h 509406"/>
              <a:gd name="connsiteX3770" fmla="*/ 237841 w 2377881"/>
              <a:gd name="connsiteY3770" fmla="*/ 391962 h 509406"/>
              <a:gd name="connsiteX3771" fmla="*/ 251843 w 2377881"/>
              <a:gd name="connsiteY3771" fmla="*/ 395772 h 509406"/>
              <a:gd name="connsiteX3772" fmla="*/ 253843 w 2377881"/>
              <a:gd name="connsiteY3772" fmla="*/ 390724 h 509406"/>
              <a:gd name="connsiteX3773" fmla="*/ 252986 w 2377881"/>
              <a:gd name="connsiteY3773" fmla="*/ 390724 h 509406"/>
              <a:gd name="connsiteX3774" fmla="*/ 251081 w 2377881"/>
              <a:gd name="connsiteY3774" fmla="*/ 390247 h 509406"/>
              <a:gd name="connsiteX3775" fmla="*/ 248319 w 2377881"/>
              <a:gd name="connsiteY3775" fmla="*/ 387771 h 509406"/>
              <a:gd name="connsiteX3776" fmla="*/ 253462 w 2377881"/>
              <a:gd name="connsiteY3776" fmla="*/ 387390 h 509406"/>
              <a:gd name="connsiteX3777" fmla="*/ 260797 w 2377881"/>
              <a:gd name="connsiteY3777" fmla="*/ 388247 h 509406"/>
              <a:gd name="connsiteX3778" fmla="*/ 261083 w 2377881"/>
              <a:gd name="connsiteY3778" fmla="*/ 387009 h 509406"/>
              <a:gd name="connsiteX3779" fmla="*/ 269083 w 2377881"/>
              <a:gd name="connsiteY3779" fmla="*/ 390343 h 509406"/>
              <a:gd name="connsiteX3780" fmla="*/ 267274 w 2377881"/>
              <a:gd name="connsiteY3780" fmla="*/ 390819 h 509406"/>
              <a:gd name="connsiteX3781" fmla="*/ 265369 w 2377881"/>
              <a:gd name="connsiteY3781" fmla="*/ 392819 h 509406"/>
              <a:gd name="connsiteX3782" fmla="*/ 267178 w 2377881"/>
              <a:gd name="connsiteY3782" fmla="*/ 394819 h 509406"/>
              <a:gd name="connsiteX3783" fmla="*/ 270131 w 2377881"/>
              <a:gd name="connsiteY3783" fmla="*/ 394057 h 509406"/>
              <a:gd name="connsiteX3784" fmla="*/ 280799 w 2377881"/>
              <a:gd name="connsiteY3784" fmla="*/ 389676 h 509406"/>
              <a:gd name="connsiteX3785" fmla="*/ 286466 w 2377881"/>
              <a:gd name="connsiteY3785" fmla="*/ 389148 h 509406"/>
              <a:gd name="connsiteX3786" fmla="*/ 286609 w 2377881"/>
              <a:gd name="connsiteY3786" fmla="*/ 389485 h 509406"/>
              <a:gd name="connsiteX3787" fmla="*/ 287070 w 2377881"/>
              <a:gd name="connsiteY3787" fmla="*/ 389091 h 509406"/>
              <a:gd name="connsiteX3788" fmla="*/ 292039 w 2377881"/>
              <a:gd name="connsiteY3788" fmla="*/ 388628 h 509406"/>
              <a:gd name="connsiteX3789" fmla="*/ 292039 w 2377881"/>
              <a:gd name="connsiteY3789" fmla="*/ 384818 h 509406"/>
              <a:gd name="connsiteX3790" fmla="*/ 291848 w 2377881"/>
              <a:gd name="connsiteY3790" fmla="*/ 385009 h 509406"/>
              <a:gd name="connsiteX3791" fmla="*/ 287070 w 2377881"/>
              <a:gd name="connsiteY3791" fmla="*/ 389091 h 509406"/>
              <a:gd name="connsiteX3792" fmla="*/ 286466 w 2377881"/>
              <a:gd name="connsiteY3792" fmla="*/ 389148 h 509406"/>
              <a:gd name="connsiteX3793" fmla="*/ 283181 w 2377881"/>
              <a:gd name="connsiteY3793" fmla="*/ 381389 h 509406"/>
              <a:gd name="connsiteX3794" fmla="*/ 285752 w 2377881"/>
              <a:gd name="connsiteY3794" fmla="*/ 381294 h 509406"/>
              <a:gd name="connsiteX3795" fmla="*/ 294134 w 2377881"/>
              <a:gd name="connsiteY3795" fmla="*/ 382437 h 509406"/>
              <a:gd name="connsiteX3796" fmla="*/ 297182 w 2377881"/>
              <a:gd name="connsiteY3796" fmla="*/ 383294 h 509406"/>
              <a:gd name="connsiteX3797" fmla="*/ 307279 w 2377881"/>
              <a:gd name="connsiteY3797" fmla="*/ 383485 h 509406"/>
              <a:gd name="connsiteX3798" fmla="*/ 316708 w 2377881"/>
              <a:gd name="connsiteY3798" fmla="*/ 381199 h 509406"/>
              <a:gd name="connsiteX3799" fmla="*/ 316899 w 2377881"/>
              <a:gd name="connsiteY3799" fmla="*/ 381199 h 509406"/>
              <a:gd name="connsiteX3800" fmla="*/ 323948 w 2377881"/>
              <a:gd name="connsiteY3800" fmla="*/ 381008 h 509406"/>
              <a:gd name="connsiteX3801" fmla="*/ 325567 w 2377881"/>
              <a:gd name="connsiteY3801" fmla="*/ 381484 h 509406"/>
              <a:gd name="connsiteX3802" fmla="*/ 329472 w 2377881"/>
              <a:gd name="connsiteY3802" fmla="*/ 381580 h 509406"/>
              <a:gd name="connsiteX3803" fmla="*/ 331663 w 2377881"/>
              <a:gd name="connsiteY3803" fmla="*/ 376627 h 509406"/>
              <a:gd name="connsiteX3804" fmla="*/ 332044 w 2377881"/>
              <a:gd name="connsiteY3804" fmla="*/ 376912 h 509406"/>
              <a:gd name="connsiteX3805" fmla="*/ 342902 w 2377881"/>
              <a:gd name="connsiteY3805" fmla="*/ 385866 h 509406"/>
              <a:gd name="connsiteX3806" fmla="*/ 351856 w 2377881"/>
              <a:gd name="connsiteY3806" fmla="*/ 388533 h 509406"/>
              <a:gd name="connsiteX3807" fmla="*/ 353189 w 2377881"/>
              <a:gd name="connsiteY3807" fmla="*/ 388342 h 509406"/>
              <a:gd name="connsiteX3808" fmla="*/ 353475 w 2377881"/>
              <a:gd name="connsiteY3808" fmla="*/ 384437 h 509406"/>
              <a:gd name="connsiteX3809" fmla="*/ 352618 w 2377881"/>
              <a:gd name="connsiteY3809" fmla="*/ 384532 h 509406"/>
              <a:gd name="connsiteX3810" fmla="*/ 347284 w 2377881"/>
              <a:gd name="connsiteY3810" fmla="*/ 385009 h 509406"/>
              <a:gd name="connsiteX3811" fmla="*/ 342616 w 2377881"/>
              <a:gd name="connsiteY3811" fmla="*/ 376531 h 509406"/>
              <a:gd name="connsiteX3812" fmla="*/ 347569 w 2377881"/>
              <a:gd name="connsiteY3812" fmla="*/ 373102 h 509406"/>
              <a:gd name="connsiteX3813" fmla="*/ 355570 w 2377881"/>
              <a:gd name="connsiteY3813" fmla="*/ 379198 h 509406"/>
              <a:gd name="connsiteX3814" fmla="*/ 359095 w 2377881"/>
              <a:gd name="connsiteY3814" fmla="*/ 379770 h 509406"/>
              <a:gd name="connsiteX3815" fmla="*/ 369763 w 2377881"/>
              <a:gd name="connsiteY3815" fmla="*/ 376150 h 509406"/>
              <a:gd name="connsiteX3816" fmla="*/ 370715 w 2377881"/>
              <a:gd name="connsiteY3816" fmla="*/ 375484 h 509406"/>
              <a:gd name="connsiteX3817" fmla="*/ 376049 w 2377881"/>
              <a:gd name="connsiteY3817" fmla="*/ 372817 h 509406"/>
              <a:gd name="connsiteX3818" fmla="*/ 376240 w 2377881"/>
              <a:gd name="connsiteY3818" fmla="*/ 377865 h 509406"/>
              <a:gd name="connsiteX3819" fmla="*/ 374335 w 2377881"/>
              <a:gd name="connsiteY3819" fmla="*/ 378151 h 509406"/>
              <a:gd name="connsiteX3820" fmla="*/ 373287 w 2377881"/>
              <a:gd name="connsiteY3820" fmla="*/ 378341 h 509406"/>
              <a:gd name="connsiteX3821" fmla="*/ 370620 w 2377881"/>
              <a:gd name="connsiteY3821" fmla="*/ 382151 h 509406"/>
              <a:gd name="connsiteX3822" fmla="*/ 373954 w 2377881"/>
              <a:gd name="connsiteY3822" fmla="*/ 388438 h 509406"/>
              <a:gd name="connsiteX3823" fmla="*/ 381098 w 2377881"/>
              <a:gd name="connsiteY3823" fmla="*/ 385294 h 509406"/>
              <a:gd name="connsiteX3824" fmla="*/ 382050 w 2377881"/>
              <a:gd name="connsiteY3824" fmla="*/ 377103 h 509406"/>
              <a:gd name="connsiteX3825" fmla="*/ 382717 w 2377881"/>
              <a:gd name="connsiteY3825" fmla="*/ 376341 h 509406"/>
              <a:gd name="connsiteX3826" fmla="*/ 385098 w 2377881"/>
              <a:gd name="connsiteY3826" fmla="*/ 376150 h 509406"/>
              <a:gd name="connsiteX3827" fmla="*/ 386432 w 2377881"/>
              <a:gd name="connsiteY3827" fmla="*/ 377389 h 509406"/>
              <a:gd name="connsiteX3828" fmla="*/ 384336 w 2377881"/>
              <a:gd name="connsiteY3828" fmla="*/ 382913 h 509406"/>
              <a:gd name="connsiteX3829" fmla="*/ 385669 w 2377881"/>
              <a:gd name="connsiteY3829" fmla="*/ 384437 h 509406"/>
              <a:gd name="connsiteX3830" fmla="*/ 388146 w 2377881"/>
              <a:gd name="connsiteY3830" fmla="*/ 385294 h 509406"/>
              <a:gd name="connsiteX3831" fmla="*/ 393385 w 2377881"/>
              <a:gd name="connsiteY3831" fmla="*/ 384723 h 509406"/>
              <a:gd name="connsiteX3832" fmla="*/ 392908 w 2377881"/>
              <a:gd name="connsiteY3832" fmla="*/ 384151 h 509406"/>
              <a:gd name="connsiteX3833" fmla="*/ 394051 w 2377881"/>
              <a:gd name="connsiteY3833" fmla="*/ 380341 h 509406"/>
              <a:gd name="connsiteX3834" fmla="*/ 397004 w 2377881"/>
              <a:gd name="connsiteY3834" fmla="*/ 382532 h 509406"/>
              <a:gd name="connsiteX3835" fmla="*/ 397576 w 2377881"/>
              <a:gd name="connsiteY3835" fmla="*/ 383675 h 509406"/>
              <a:gd name="connsiteX3836" fmla="*/ 404434 w 2377881"/>
              <a:gd name="connsiteY3836" fmla="*/ 383389 h 509406"/>
              <a:gd name="connsiteX3837" fmla="*/ 407006 w 2377881"/>
              <a:gd name="connsiteY3837" fmla="*/ 381484 h 509406"/>
              <a:gd name="connsiteX3838" fmla="*/ 407958 w 2377881"/>
              <a:gd name="connsiteY3838" fmla="*/ 380722 h 509406"/>
              <a:gd name="connsiteX3839" fmla="*/ 404815 w 2377881"/>
              <a:gd name="connsiteY3839" fmla="*/ 376912 h 509406"/>
              <a:gd name="connsiteX3840" fmla="*/ 399766 w 2377881"/>
              <a:gd name="connsiteY3840" fmla="*/ 374245 h 509406"/>
              <a:gd name="connsiteX3841" fmla="*/ 402338 w 2377881"/>
              <a:gd name="connsiteY3841" fmla="*/ 368435 h 509406"/>
              <a:gd name="connsiteX3842" fmla="*/ 402719 w 2377881"/>
              <a:gd name="connsiteY3842" fmla="*/ 369197 h 509406"/>
              <a:gd name="connsiteX3843" fmla="*/ 405291 w 2377881"/>
              <a:gd name="connsiteY3843" fmla="*/ 373864 h 509406"/>
              <a:gd name="connsiteX3844" fmla="*/ 413864 w 2377881"/>
              <a:gd name="connsiteY3844" fmla="*/ 372150 h 509406"/>
              <a:gd name="connsiteX3845" fmla="*/ 413578 w 2377881"/>
              <a:gd name="connsiteY3845" fmla="*/ 371578 h 509406"/>
              <a:gd name="connsiteX3846" fmla="*/ 415864 w 2377881"/>
              <a:gd name="connsiteY3846" fmla="*/ 369864 h 509406"/>
              <a:gd name="connsiteX3847" fmla="*/ 420055 w 2377881"/>
              <a:gd name="connsiteY3847" fmla="*/ 371197 h 509406"/>
              <a:gd name="connsiteX3848" fmla="*/ 423008 w 2377881"/>
              <a:gd name="connsiteY3848" fmla="*/ 377770 h 509406"/>
              <a:gd name="connsiteX3849" fmla="*/ 420626 w 2377881"/>
              <a:gd name="connsiteY3849" fmla="*/ 379008 h 509406"/>
              <a:gd name="connsiteX3850" fmla="*/ 420341 w 2377881"/>
              <a:gd name="connsiteY3850" fmla="*/ 380913 h 509406"/>
              <a:gd name="connsiteX3851" fmla="*/ 421865 w 2377881"/>
              <a:gd name="connsiteY3851" fmla="*/ 382246 h 509406"/>
              <a:gd name="connsiteX3852" fmla="*/ 428437 w 2377881"/>
              <a:gd name="connsiteY3852" fmla="*/ 380151 h 509406"/>
              <a:gd name="connsiteX3853" fmla="*/ 430532 w 2377881"/>
              <a:gd name="connsiteY3853" fmla="*/ 377103 h 509406"/>
              <a:gd name="connsiteX3854" fmla="*/ 431770 w 2377881"/>
              <a:gd name="connsiteY3854" fmla="*/ 374722 h 509406"/>
              <a:gd name="connsiteX3855" fmla="*/ 437200 w 2377881"/>
              <a:gd name="connsiteY3855" fmla="*/ 369769 h 509406"/>
              <a:gd name="connsiteX3856" fmla="*/ 443296 w 2377881"/>
              <a:gd name="connsiteY3856" fmla="*/ 370531 h 509406"/>
              <a:gd name="connsiteX3857" fmla="*/ 440724 w 2377881"/>
              <a:gd name="connsiteY3857" fmla="*/ 371674 h 509406"/>
              <a:gd name="connsiteX3858" fmla="*/ 437962 w 2377881"/>
              <a:gd name="connsiteY3858" fmla="*/ 377960 h 509406"/>
              <a:gd name="connsiteX3859" fmla="*/ 439581 w 2377881"/>
              <a:gd name="connsiteY3859" fmla="*/ 380151 h 509406"/>
              <a:gd name="connsiteX3860" fmla="*/ 440152 w 2377881"/>
              <a:gd name="connsiteY3860" fmla="*/ 381008 h 509406"/>
              <a:gd name="connsiteX3861" fmla="*/ 444058 w 2377881"/>
              <a:gd name="connsiteY3861" fmla="*/ 380722 h 509406"/>
              <a:gd name="connsiteX3862" fmla="*/ 445010 w 2377881"/>
              <a:gd name="connsiteY3862" fmla="*/ 380056 h 509406"/>
              <a:gd name="connsiteX3863" fmla="*/ 445772 w 2377881"/>
              <a:gd name="connsiteY3863" fmla="*/ 379484 h 509406"/>
              <a:gd name="connsiteX3864" fmla="*/ 449582 w 2377881"/>
              <a:gd name="connsiteY3864" fmla="*/ 382246 h 509406"/>
              <a:gd name="connsiteX3865" fmla="*/ 450630 w 2377881"/>
              <a:gd name="connsiteY3865" fmla="*/ 382246 h 509406"/>
              <a:gd name="connsiteX3866" fmla="*/ 457107 w 2377881"/>
              <a:gd name="connsiteY3866" fmla="*/ 380246 h 509406"/>
              <a:gd name="connsiteX3867" fmla="*/ 458345 w 2377881"/>
              <a:gd name="connsiteY3867" fmla="*/ 379389 h 509406"/>
              <a:gd name="connsiteX3868" fmla="*/ 459583 w 2377881"/>
              <a:gd name="connsiteY3868" fmla="*/ 373293 h 509406"/>
              <a:gd name="connsiteX3869" fmla="*/ 467680 w 2377881"/>
              <a:gd name="connsiteY3869" fmla="*/ 366530 h 509406"/>
              <a:gd name="connsiteX3870" fmla="*/ 465108 w 2377881"/>
              <a:gd name="connsiteY3870" fmla="*/ 373579 h 509406"/>
              <a:gd name="connsiteX3871" fmla="*/ 476538 w 2377881"/>
              <a:gd name="connsiteY3871" fmla="*/ 379198 h 509406"/>
              <a:gd name="connsiteX3872" fmla="*/ 480919 w 2377881"/>
              <a:gd name="connsiteY3872" fmla="*/ 382246 h 509406"/>
              <a:gd name="connsiteX3873" fmla="*/ 483206 w 2377881"/>
              <a:gd name="connsiteY3873" fmla="*/ 383770 h 509406"/>
              <a:gd name="connsiteX3874" fmla="*/ 482825 w 2377881"/>
              <a:gd name="connsiteY3874" fmla="*/ 373388 h 509406"/>
              <a:gd name="connsiteX3875" fmla="*/ 487682 w 2377881"/>
              <a:gd name="connsiteY3875" fmla="*/ 374245 h 509406"/>
              <a:gd name="connsiteX3876" fmla="*/ 487396 w 2377881"/>
              <a:gd name="connsiteY3876" fmla="*/ 377293 h 509406"/>
              <a:gd name="connsiteX3877" fmla="*/ 490540 w 2377881"/>
              <a:gd name="connsiteY3877" fmla="*/ 378151 h 509406"/>
              <a:gd name="connsiteX3878" fmla="*/ 491778 w 2377881"/>
              <a:gd name="connsiteY3878" fmla="*/ 377008 h 509406"/>
              <a:gd name="connsiteX3879" fmla="*/ 497017 w 2377881"/>
              <a:gd name="connsiteY3879" fmla="*/ 375579 h 509406"/>
              <a:gd name="connsiteX3880" fmla="*/ 498826 w 2377881"/>
              <a:gd name="connsiteY3880" fmla="*/ 376055 h 509406"/>
              <a:gd name="connsiteX3881" fmla="*/ 504446 w 2377881"/>
              <a:gd name="connsiteY3881" fmla="*/ 377674 h 509406"/>
              <a:gd name="connsiteX3882" fmla="*/ 530259 w 2377881"/>
              <a:gd name="connsiteY3882" fmla="*/ 372626 h 509406"/>
              <a:gd name="connsiteX3883" fmla="*/ 530926 w 2377881"/>
              <a:gd name="connsiteY3883" fmla="*/ 373388 h 509406"/>
              <a:gd name="connsiteX3884" fmla="*/ 532450 w 2377881"/>
              <a:gd name="connsiteY3884" fmla="*/ 375103 h 509406"/>
              <a:gd name="connsiteX3885" fmla="*/ 538641 w 2377881"/>
              <a:gd name="connsiteY3885" fmla="*/ 376246 h 509406"/>
              <a:gd name="connsiteX3886" fmla="*/ 538832 w 2377881"/>
              <a:gd name="connsiteY3886" fmla="*/ 376055 h 509406"/>
              <a:gd name="connsiteX3887" fmla="*/ 546261 w 2377881"/>
              <a:gd name="connsiteY3887" fmla="*/ 374817 h 509406"/>
              <a:gd name="connsiteX3888" fmla="*/ 547785 w 2377881"/>
              <a:gd name="connsiteY3888" fmla="*/ 373388 h 509406"/>
              <a:gd name="connsiteX3889" fmla="*/ 551690 w 2377881"/>
              <a:gd name="connsiteY3889" fmla="*/ 366340 h 509406"/>
              <a:gd name="connsiteX3890" fmla="*/ 553405 w 2377881"/>
              <a:gd name="connsiteY3890" fmla="*/ 365863 h 509406"/>
              <a:gd name="connsiteX3891" fmla="*/ 554357 w 2377881"/>
              <a:gd name="connsiteY3891" fmla="*/ 365578 h 509406"/>
              <a:gd name="connsiteX3892" fmla="*/ 559406 w 2377881"/>
              <a:gd name="connsiteY3892" fmla="*/ 369769 h 509406"/>
              <a:gd name="connsiteX3893" fmla="*/ 565787 w 2377881"/>
              <a:gd name="connsiteY3893" fmla="*/ 375007 h 509406"/>
              <a:gd name="connsiteX3894" fmla="*/ 576932 w 2377881"/>
              <a:gd name="connsiteY3894" fmla="*/ 372245 h 509406"/>
              <a:gd name="connsiteX3895" fmla="*/ 583313 w 2377881"/>
              <a:gd name="connsiteY3895" fmla="*/ 375865 h 509406"/>
              <a:gd name="connsiteX3896" fmla="*/ 591124 w 2377881"/>
              <a:gd name="connsiteY3896" fmla="*/ 371864 h 509406"/>
              <a:gd name="connsiteX3897" fmla="*/ 592457 w 2377881"/>
              <a:gd name="connsiteY3897" fmla="*/ 369388 h 509406"/>
              <a:gd name="connsiteX3898" fmla="*/ 591219 w 2377881"/>
              <a:gd name="connsiteY3898" fmla="*/ 367864 h 509406"/>
              <a:gd name="connsiteX3899" fmla="*/ 584456 w 2377881"/>
              <a:gd name="connsiteY3899" fmla="*/ 368911 h 509406"/>
              <a:gd name="connsiteX3900" fmla="*/ 580456 w 2377881"/>
              <a:gd name="connsiteY3900" fmla="*/ 360720 h 509406"/>
              <a:gd name="connsiteX3901" fmla="*/ 582837 w 2377881"/>
              <a:gd name="connsiteY3901" fmla="*/ 359386 h 509406"/>
              <a:gd name="connsiteX3902" fmla="*/ 583885 w 2377881"/>
              <a:gd name="connsiteY3902" fmla="*/ 359005 h 509406"/>
              <a:gd name="connsiteX3903" fmla="*/ 584837 w 2377881"/>
              <a:gd name="connsiteY3903" fmla="*/ 358624 h 509406"/>
              <a:gd name="connsiteX3904" fmla="*/ 587409 w 2377881"/>
              <a:gd name="connsiteY3904" fmla="*/ 358624 h 509406"/>
              <a:gd name="connsiteX3905" fmla="*/ 590076 w 2377881"/>
              <a:gd name="connsiteY3905" fmla="*/ 364149 h 509406"/>
              <a:gd name="connsiteX3906" fmla="*/ 606935 w 2377881"/>
              <a:gd name="connsiteY3906" fmla="*/ 362815 h 509406"/>
              <a:gd name="connsiteX3907" fmla="*/ 621223 w 2377881"/>
              <a:gd name="connsiteY3907" fmla="*/ 363482 h 509406"/>
              <a:gd name="connsiteX3908" fmla="*/ 612079 w 2377881"/>
              <a:gd name="connsiteY3908" fmla="*/ 365959 h 509406"/>
              <a:gd name="connsiteX3909" fmla="*/ 610555 w 2377881"/>
              <a:gd name="connsiteY3909" fmla="*/ 367102 h 509406"/>
              <a:gd name="connsiteX3910" fmla="*/ 607221 w 2377881"/>
              <a:gd name="connsiteY3910" fmla="*/ 369483 h 509406"/>
              <a:gd name="connsiteX3911" fmla="*/ 603697 w 2377881"/>
              <a:gd name="connsiteY3911" fmla="*/ 371197 h 509406"/>
              <a:gd name="connsiteX3912" fmla="*/ 605411 w 2377881"/>
              <a:gd name="connsiteY3912" fmla="*/ 372721 h 509406"/>
              <a:gd name="connsiteX3913" fmla="*/ 612174 w 2377881"/>
              <a:gd name="connsiteY3913" fmla="*/ 375484 h 509406"/>
              <a:gd name="connsiteX3914" fmla="*/ 625700 w 2377881"/>
              <a:gd name="connsiteY3914" fmla="*/ 373960 h 509406"/>
              <a:gd name="connsiteX3915" fmla="*/ 628652 w 2377881"/>
              <a:gd name="connsiteY3915" fmla="*/ 371674 h 509406"/>
              <a:gd name="connsiteX3916" fmla="*/ 633605 w 2377881"/>
              <a:gd name="connsiteY3916" fmla="*/ 368245 h 509406"/>
              <a:gd name="connsiteX3917" fmla="*/ 634558 w 2377881"/>
              <a:gd name="connsiteY3917" fmla="*/ 366149 h 509406"/>
              <a:gd name="connsiteX3918" fmla="*/ 641987 w 2377881"/>
              <a:gd name="connsiteY3918" fmla="*/ 361387 h 509406"/>
              <a:gd name="connsiteX3919" fmla="*/ 645416 w 2377881"/>
              <a:gd name="connsiteY3919" fmla="*/ 361482 h 509406"/>
              <a:gd name="connsiteX3920" fmla="*/ 645702 w 2377881"/>
              <a:gd name="connsiteY3920" fmla="*/ 361482 h 509406"/>
              <a:gd name="connsiteX3921" fmla="*/ 643225 w 2377881"/>
              <a:gd name="connsiteY3921" fmla="*/ 363673 h 509406"/>
              <a:gd name="connsiteX3922" fmla="*/ 636749 w 2377881"/>
              <a:gd name="connsiteY3922" fmla="*/ 365673 h 509406"/>
              <a:gd name="connsiteX3923" fmla="*/ 645511 w 2377881"/>
              <a:gd name="connsiteY3923" fmla="*/ 371864 h 509406"/>
              <a:gd name="connsiteX3924" fmla="*/ 667705 w 2377881"/>
              <a:gd name="connsiteY3924" fmla="*/ 374722 h 509406"/>
              <a:gd name="connsiteX3925" fmla="*/ 669705 w 2377881"/>
              <a:gd name="connsiteY3925" fmla="*/ 370245 h 509406"/>
              <a:gd name="connsiteX3926" fmla="*/ 664561 w 2377881"/>
              <a:gd name="connsiteY3926" fmla="*/ 365482 h 509406"/>
              <a:gd name="connsiteX3927" fmla="*/ 660656 w 2377881"/>
              <a:gd name="connsiteY3927" fmla="*/ 363101 h 509406"/>
              <a:gd name="connsiteX3928" fmla="*/ 659990 w 2377881"/>
              <a:gd name="connsiteY3928" fmla="*/ 362434 h 509406"/>
              <a:gd name="connsiteX3929" fmla="*/ 662657 w 2377881"/>
              <a:gd name="connsiteY3929" fmla="*/ 359577 h 509406"/>
              <a:gd name="connsiteX3930" fmla="*/ 664085 w 2377881"/>
              <a:gd name="connsiteY3930" fmla="*/ 359672 h 509406"/>
              <a:gd name="connsiteX3931" fmla="*/ 665228 w 2377881"/>
              <a:gd name="connsiteY3931" fmla="*/ 359767 h 509406"/>
              <a:gd name="connsiteX3932" fmla="*/ 669610 w 2377881"/>
              <a:gd name="connsiteY3932" fmla="*/ 358815 h 509406"/>
              <a:gd name="connsiteX3933" fmla="*/ 673229 w 2377881"/>
              <a:gd name="connsiteY3933" fmla="*/ 359577 h 509406"/>
              <a:gd name="connsiteX3934" fmla="*/ 672086 w 2377881"/>
              <a:gd name="connsiteY3934" fmla="*/ 366435 h 509406"/>
              <a:gd name="connsiteX3935" fmla="*/ 673515 w 2377881"/>
              <a:gd name="connsiteY3935" fmla="*/ 367197 h 509406"/>
              <a:gd name="connsiteX3936" fmla="*/ 675134 w 2377881"/>
              <a:gd name="connsiteY3936" fmla="*/ 368149 h 509406"/>
              <a:gd name="connsiteX3937" fmla="*/ 679992 w 2377881"/>
              <a:gd name="connsiteY3937" fmla="*/ 365768 h 509406"/>
              <a:gd name="connsiteX3938" fmla="*/ 679516 w 2377881"/>
              <a:gd name="connsiteY3938" fmla="*/ 363958 h 509406"/>
              <a:gd name="connsiteX3939" fmla="*/ 679420 w 2377881"/>
              <a:gd name="connsiteY3939" fmla="*/ 360910 h 509406"/>
              <a:gd name="connsiteX3940" fmla="*/ 680278 w 2377881"/>
              <a:gd name="connsiteY3940" fmla="*/ 360434 h 509406"/>
              <a:gd name="connsiteX3941" fmla="*/ 682659 w 2377881"/>
              <a:gd name="connsiteY3941" fmla="*/ 361196 h 509406"/>
              <a:gd name="connsiteX3942" fmla="*/ 690374 w 2377881"/>
              <a:gd name="connsiteY3942" fmla="*/ 364625 h 509406"/>
              <a:gd name="connsiteX3943" fmla="*/ 693517 w 2377881"/>
              <a:gd name="connsiteY3943" fmla="*/ 364054 h 509406"/>
              <a:gd name="connsiteX3944" fmla="*/ 695518 w 2377881"/>
              <a:gd name="connsiteY3944" fmla="*/ 363673 h 509406"/>
              <a:gd name="connsiteX3945" fmla="*/ 703138 w 2377881"/>
              <a:gd name="connsiteY3945" fmla="*/ 362815 h 509406"/>
              <a:gd name="connsiteX3946" fmla="*/ 711139 w 2377881"/>
              <a:gd name="connsiteY3946" fmla="*/ 364911 h 509406"/>
              <a:gd name="connsiteX3947" fmla="*/ 717140 w 2377881"/>
              <a:gd name="connsiteY3947" fmla="*/ 371388 h 509406"/>
              <a:gd name="connsiteX3948" fmla="*/ 722474 w 2377881"/>
              <a:gd name="connsiteY3948" fmla="*/ 368340 h 509406"/>
              <a:gd name="connsiteX3949" fmla="*/ 718949 w 2377881"/>
              <a:gd name="connsiteY3949" fmla="*/ 361577 h 509406"/>
              <a:gd name="connsiteX3950" fmla="*/ 720378 w 2377881"/>
              <a:gd name="connsiteY3950" fmla="*/ 354624 h 509406"/>
              <a:gd name="connsiteX3951" fmla="*/ 726474 w 2377881"/>
              <a:gd name="connsiteY3951" fmla="*/ 357577 h 509406"/>
              <a:gd name="connsiteX3952" fmla="*/ 726855 w 2377881"/>
              <a:gd name="connsiteY3952" fmla="*/ 357005 h 509406"/>
              <a:gd name="connsiteX3953" fmla="*/ 727236 w 2377881"/>
              <a:gd name="connsiteY3953" fmla="*/ 356338 h 509406"/>
              <a:gd name="connsiteX3954" fmla="*/ 728093 w 2377881"/>
              <a:gd name="connsiteY3954" fmla="*/ 357196 h 509406"/>
              <a:gd name="connsiteX3955" fmla="*/ 727712 w 2377881"/>
              <a:gd name="connsiteY3955" fmla="*/ 362720 h 509406"/>
              <a:gd name="connsiteX3956" fmla="*/ 730475 w 2377881"/>
              <a:gd name="connsiteY3956" fmla="*/ 365006 h 509406"/>
              <a:gd name="connsiteX3957" fmla="*/ 731427 w 2377881"/>
              <a:gd name="connsiteY3957" fmla="*/ 364530 h 509406"/>
              <a:gd name="connsiteX3958" fmla="*/ 734189 w 2377881"/>
              <a:gd name="connsiteY3958" fmla="*/ 362339 h 509406"/>
              <a:gd name="connsiteX3959" fmla="*/ 739809 w 2377881"/>
              <a:gd name="connsiteY3959" fmla="*/ 363768 h 509406"/>
              <a:gd name="connsiteX3960" fmla="*/ 742190 w 2377881"/>
              <a:gd name="connsiteY3960" fmla="*/ 364149 h 509406"/>
              <a:gd name="connsiteX3961" fmla="*/ 745905 w 2377881"/>
              <a:gd name="connsiteY3961" fmla="*/ 363958 h 509406"/>
              <a:gd name="connsiteX3962" fmla="*/ 749525 w 2377881"/>
              <a:gd name="connsiteY3962" fmla="*/ 362053 h 509406"/>
              <a:gd name="connsiteX3963" fmla="*/ 751144 w 2377881"/>
              <a:gd name="connsiteY3963" fmla="*/ 366625 h 509406"/>
              <a:gd name="connsiteX3964" fmla="*/ 757240 w 2377881"/>
              <a:gd name="connsiteY3964" fmla="*/ 364530 h 509406"/>
              <a:gd name="connsiteX3965" fmla="*/ 757716 w 2377881"/>
              <a:gd name="connsiteY3965" fmla="*/ 365006 h 509406"/>
              <a:gd name="connsiteX3966" fmla="*/ 767146 w 2377881"/>
              <a:gd name="connsiteY3966" fmla="*/ 368721 h 509406"/>
              <a:gd name="connsiteX3967" fmla="*/ 763431 w 2377881"/>
              <a:gd name="connsiteY3967" fmla="*/ 364339 h 509406"/>
              <a:gd name="connsiteX3968" fmla="*/ 762098 w 2377881"/>
              <a:gd name="connsiteY3968" fmla="*/ 362911 h 509406"/>
              <a:gd name="connsiteX3969" fmla="*/ 761621 w 2377881"/>
              <a:gd name="connsiteY3969" fmla="*/ 354529 h 509406"/>
              <a:gd name="connsiteX3970" fmla="*/ 763526 w 2377881"/>
              <a:gd name="connsiteY3970" fmla="*/ 353005 h 509406"/>
              <a:gd name="connsiteX3971" fmla="*/ 766860 w 2377881"/>
              <a:gd name="connsiteY3971" fmla="*/ 352814 h 509406"/>
              <a:gd name="connsiteX3972" fmla="*/ 767812 w 2377881"/>
              <a:gd name="connsiteY3972" fmla="*/ 355481 h 509406"/>
              <a:gd name="connsiteX3973" fmla="*/ 767336 w 2377881"/>
              <a:gd name="connsiteY3973" fmla="*/ 357577 h 509406"/>
              <a:gd name="connsiteX3974" fmla="*/ 769146 w 2377881"/>
              <a:gd name="connsiteY3974" fmla="*/ 361672 h 509406"/>
              <a:gd name="connsiteX3975" fmla="*/ 770670 w 2377881"/>
              <a:gd name="connsiteY3975" fmla="*/ 362625 h 509406"/>
              <a:gd name="connsiteX3976" fmla="*/ 776099 w 2377881"/>
              <a:gd name="connsiteY3976" fmla="*/ 362244 h 509406"/>
              <a:gd name="connsiteX3977" fmla="*/ 778004 w 2377881"/>
              <a:gd name="connsiteY3977" fmla="*/ 361482 h 509406"/>
              <a:gd name="connsiteX3978" fmla="*/ 785815 w 2377881"/>
              <a:gd name="connsiteY3978" fmla="*/ 365292 h 509406"/>
              <a:gd name="connsiteX3979" fmla="*/ 783529 w 2377881"/>
              <a:gd name="connsiteY3979" fmla="*/ 373579 h 509406"/>
              <a:gd name="connsiteX3980" fmla="*/ 780671 w 2377881"/>
              <a:gd name="connsiteY3980" fmla="*/ 370626 h 509406"/>
              <a:gd name="connsiteX3981" fmla="*/ 770003 w 2377881"/>
              <a:gd name="connsiteY3981" fmla="*/ 371007 h 509406"/>
              <a:gd name="connsiteX3982" fmla="*/ 765717 w 2377881"/>
              <a:gd name="connsiteY3982" fmla="*/ 372531 h 509406"/>
              <a:gd name="connsiteX3983" fmla="*/ 762574 w 2377881"/>
              <a:gd name="connsiteY3983" fmla="*/ 374341 h 509406"/>
              <a:gd name="connsiteX3984" fmla="*/ 771337 w 2377881"/>
              <a:gd name="connsiteY3984" fmla="*/ 377103 h 509406"/>
              <a:gd name="connsiteX3985" fmla="*/ 775337 w 2377881"/>
              <a:gd name="connsiteY3985" fmla="*/ 375865 h 509406"/>
              <a:gd name="connsiteX3986" fmla="*/ 786767 w 2377881"/>
              <a:gd name="connsiteY3986" fmla="*/ 379579 h 509406"/>
              <a:gd name="connsiteX3987" fmla="*/ 788196 w 2377881"/>
              <a:gd name="connsiteY3987" fmla="*/ 379389 h 509406"/>
              <a:gd name="connsiteX3988" fmla="*/ 800388 w 2377881"/>
              <a:gd name="connsiteY3988" fmla="*/ 373674 h 509406"/>
              <a:gd name="connsiteX3989" fmla="*/ 806293 w 2377881"/>
              <a:gd name="connsiteY3989" fmla="*/ 373769 h 509406"/>
              <a:gd name="connsiteX3990" fmla="*/ 812390 w 2377881"/>
              <a:gd name="connsiteY3990" fmla="*/ 373960 h 509406"/>
              <a:gd name="connsiteX3991" fmla="*/ 814580 w 2377881"/>
              <a:gd name="connsiteY3991" fmla="*/ 370626 h 509406"/>
              <a:gd name="connsiteX3992" fmla="*/ 813533 w 2377881"/>
              <a:gd name="connsiteY3992" fmla="*/ 370054 h 509406"/>
              <a:gd name="connsiteX3993" fmla="*/ 811246 w 2377881"/>
              <a:gd name="connsiteY3993" fmla="*/ 369578 h 509406"/>
              <a:gd name="connsiteX3994" fmla="*/ 801912 w 2377881"/>
              <a:gd name="connsiteY3994" fmla="*/ 370816 h 509406"/>
              <a:gd name="connsiteX3995" fmla="*/ 794673 w 2377881"/>
              <a:gd name="connsiteY3995" fmla="*/ 363958 h 509406"/>
              <a:gd name="connsiteX3996" fmla="*/ 796102 w 2377881"/>
              <a:gd name="connsiteY3996" fmla="*/ 359482 h 509406"/>
              <a:gd name="connsiteX3997" fmla="*/ 808389 w 2377881"/>
              <a:gd name="connsiteY3997" fmla="*/ 363768 h 509406"/>
              <a:gd name="connsiteX3998" fmla="*/ 816104 w 2377881"/>
              <a:gd name="connsiteY3998" fmla="*/ 359005 h 509406"/>
              <a:gd name="connsiteX3999" fmla="*/ 818200 w 2377881"/>
              <a:gd name="connsiteY3999" fmla="*/ 359291 h 509406"/>
              <a:gd name="connsiteX4000" fmla="*/ 825248 w 2377881"/>
              <a:gd name="connsiteY4000" fmla="*/ 360434 h 509406"/>
              <a:gd name="connsiteX4001" fmla="*/ 833440 w 2377881"/>
              <a:gd name="connsiteY4001" fmla="*/ 354338 h 509406"/>
              <a:gd name="connsiteX4002" fmla="*/ 836011 w 2377881"/>
              <a:gd name="connsiteY4002" fmla="*/ 348433 h 509406"/>
              <a:gd name="connsiteX4003" fmla="*/ 838393 w 2377881"/>
              <a:gd name="connsiteY4003" fmla="*/ 344908 h 509406"/>
              <a:gd name="connsiteX4004" fmla="*/ 839155 w 2377881"/>
              <a:gd name="connsiteY4004" fmla="*/ 343765 h 509406"/>
              <a:gd name="connsiteX4005" fmla="*/ 825534 w 2377881"/>
              <a:gd name="connsiteY4005" fmla="*/ 346813 h 509406"/>
              <a:gd name="connsiteX4006" fmla="*/ 820771 w 2377881"/>
              <a:gd name="connsiteY4006" fmla="*/ 338241 h 509406"/>
              <a:gd name="connsiteX4007" fmla="*/ 817533 w 2377881"/>
              <a:gd name="connsiteY4007" fmla="*/ 338908 h 509406"/>
              <a:gd name="connsiteX4008" fmla="*/ 815818 w 2377881"/>
              <a:gd name="connsiteY4008" fmla="*/ 340527 h 509406"/>
              <a:gd name="connsiteX4009" fmla="*/ 812199 w 2377881"/>
              <a:gd name="connsiteY4009" fmla="*/ 342337 h 509406"/>
              <a:gd name="connsiteX4010" fmla="*/ 811913 w 2377881"/>
              <a:gd name="connsiteY4010" fmla="*/ 341384 h 509406"/>
              <a:gd name="connsiteX4011" fmla="*/ 810484 w 2377881"/>
              <a:gd name="connsiteY4011" fmla="*/ 337098 h 509406"/>
              <a:gd name="connsiteX4012" fmla="*/ 805055 w 2377881"/>
              <a:gd name="connsiteY4012" fmla="*/ 336526 h 509406"/>
              <a:gd name="connsiteX4013" fmla="*/ 791053 w 2377881"/>
              <a:gd name="connsiteY4013" fmla="*/ 342622 h 509406"/>
              <a:gd name="connsiteX4014" fmla="*/ 784767 w 2377881"/>
              <a:gd name="connsiteY4014" fmla="*/ 342241 h 509406"/>
              <a:gd name="connsiteX4015" fmla="*/ 778671 w 2377881"/>
              <a:gd name="connsiteY4015" fmla="*/ 341860 h 509406"/>
              <a:gd name="connsiteX4016" fmla="*/ 757335 w 2377881"/>
              <a:gd name="connsiteY4016" fmla="*/ 341479 h 509406"/>
              <a:gd name="connsiteX4017" fmla="*/ 755716 w 2377881"/>
              <a:gd name="connsiteY4017" fmla="*/ 343575 h 509406"/>
              <a:gd name="connsiteX4018" fmla="*/ 744191 w 2377881"/>
              <a:gd name="connsiteY4018" fmla="*/ 348909 h 509406"/>
              <a:gd name="connsiteX4019" fmla="*/ 739714 w 2377881"/>
              <a:gd name="connsiteY4019" fmla="*/ 350623 h 509406"/>
              <a:gd name="connsiteX4020" fmla="*/ 745905 w 2377881"/>
              <a:gd name="connsiteY4020" fmla="*/ 345575 h 509406"/>
              <a:gd name="connsiteX4021" fmla="*/ 749429 w 2377881"/>
              <a:gd name="connsiteY4021" fmla="*/ 344146 h 509406"/>
              <a:gd name="connsiteX4022" fmla="*/ 752477 w 2377881"/>
              <a:gd name="connsiteY4022" fmla="*/ 342908 h 509406"/>
              <a:gd name="connsiteX4023" fmla="*/ 753430 w 2377881"/>
              <a:gd name="connsiteY4023" fmla="*/ 337479 h 509406"/>
              <a:gd name="connsiteX4024" fmla="*/ 751620 w 2377881"/>
              <a:gd name="connsiteY4024" fmla="*/ 338050 h 509406"/>
              <a:gd name="connsiteX4025" fmla="*/ 746762 w 2377881"/>
              <a:gd name="connsiteY4025" fmla="*/ 339479 h 509406"/>
              <a:gd name="connsiteX4026" fmla="*/ 732856 w 2377881"/>
              <a:gd name="connsiteY4026" fmla="*/ 343861 h 509406"/>
              <a:gd name="connsiteX4027" fmla="*/ 716759 w 2377881"/>
              <a:gd name="connsiteY4027" fmla="*/ 339574 h 509406"/>
              <a:gd name="connsiteX4028" fmla="*/ 716663 w 2377881"/>
              <a:gd name="connsiteY4028" fmla="*/ 342241 h 509406"/>
              <a:gd name="connsiteX4029" fmla="*/ 716568 w 2377881"/>
              <a:gd name="connsiteY4029" fmla="*/ 343480 h 509406"/>
              <a:gd name="connsiteX4030" fmla="*/ 711329 w 2377881"/>
              <a:gd name="connsiteY4030" fmla="*/ 345099 h 509406"/>
              <a:gd name="connsiteX4031" fmla="*/ 703900 w 2377881"/>
              <a:gd name="connsiteY4031" fmla="*/ 353290 h 509406"/>
              <a:gd name="connsiteX4032" fmla="*/ 703804 w 2377881"/>
              <a:gd name="connsiteY4032" fmla="*/ 355386 h 509406"/>
              <a:gd name="connsiteX4033" fmla="*/ 701042 w 2377881"/>
              <a:gd name="connsiteY4033" fmla="*/ 358910 h 509406"/>
              <a:gd name="connsiteX4034" fmla="*/ 696089 w 2377881"/>
              <a:gd name="connsiteY4034" fmla="*/ 358053 h 509406"/>
              <a:gd name="connsiteX4035" fmla="*/ 701137 w 2377881"/>
              <a:gd name="connsiteY4035" fmla="*/ 352814 h 509406"/>
              <a:gd name="connsiteX4036" fmla="*/ 694756 w 2377881"/>
              <a:gd name="connsiteY4036" fmla="*/ 348814 h 509406"/>
              <a:gd name="connsiteX4037" fmla="*/ 694089 w 2377881"/>
              <a:gd name="connsiteY4037" fmla="*/ 348337 h 509406"/>
              <a:gd name="connsiteX4038" fmla="*/ 678659 w 2377881"/>
              <a:gd name="connsiteY4038" fmla="*/ 345575 h 509406"/>
              <a:gd name="connsiteX4039" fmla="*/ 675039 w 2377881"/>
              <a:gd name="connsiteY4039" fmla="*/ 343670 h 509406"/>
              <a:gd name="connsiteX4040" fmla="*/ 672277 w 2377881"/>
              <a:gd name="connsiteY4040" fmla="*/ 349195 h 509406"/>
              <a:gd name="connsiteX4041" fmla="*/ 670372 w 2377881"/>
              <a:gd name="connsiteY4041" fmla="*/ 346623 h 509406"/>
              <a:gd name="connsiteX4042" fmla="*/ 667800 w 2377881"/>
              <a:gd name="connsiteY4042" fmla="*/ 345385 h 509406"/>
              <a:gd name="connsiteX4043" fmla="*/ 666276 w 2377881"/>
              <a:gd name="connsiteY4043" fmla="*/ 348242 h 509406"/>
              <a:gd name="connsiteX4044" fmla="*/ 666371 w 2377881"/>
              <a:gd name="connsiteY4044" fmla="*/ 349385 h 509406"/>
              <a:gd name="connsiteX4045" fmla="*/ 662752 w 2377881"/>
              <a:gd name="connsiteY4045" fmla="*/ 353005 h 509406"/>
              <a:gd name="connsiteX4046" fmla="*/ 652846 w 2377881"/>
              <a:gd name="connsiteY4046" fmla="*/ 348052 h 509406"/>
              <a:gd name="connsiteX4047" fmla="*/ 644750 w 2377881"/>
              <a:gd name="connsiteY4047" fmla="*/ 349671 h 509406"/>
              <a:gd name="connsiteX4048" fmla="*/ 636939 w 2377881"/>
              <a:gd name="connsiteY4048" fmla="*/ 348433 h 509406"/>
              <a:gd name="connsiteX4049" fmla="*/ 631795 w 2377881"/>
              <a:gd name="connsiteY4049" fmla="*/ 348337 h 509406"/>
              <a:gd name="connsiteX4050" fmla="*/ 629128 w 2377881"/>
              <a:gd name="connsiteY4050" fmla="*/ 346813 h 509406"/>
              <a:gd name="connsiteX4051" fmla="*/ 625700 w 2377881"/>
              <a:gd name="connsiteY4051" fmla="*/ 345575 h 509406"/>
              <a:gd name="connsiteX4052" fmla="*/ 618460 w 2377881"/>
              <a:gd name="connsiteY4052" fmla="*/ 346242 h 509406"/>
              <a:gd name="connsiteX4053" fmla="*/ 613126 w 2377881"/>
              <a:gd name="connsiteY4053" fmla="*/ 344527 h 509406"/>
              <a:gd name="connsiteX4054" fmla="*/ 610174 w 2377881"/>
              <a:gd name="connsiteY4054" fmla="*/ 347956 h 509406"/>
              <a:gd name="connsiteX4055" fmla="*/ 603125 w 2377881"/>
              <a:gd name="connsiteY4055" fmla="*/ 347385 h 509406"/>
              <a:gd name="connsiteX4056" fmla="*/ 585218 w 2377881"/>
              <a:gd name="connsiteY4056" fmla="*/ 349671 h 509406"/>
              <a:gd name="connsiteX4057" fmla="*/ 577027 w 2377881"/>
              <a:gd name="connsiteY4057" fmla="*/ 350623 h 509406"/>
              <a:gd name="connsiteX4058" fmla="*/ 564263 w 2377881"/>
              <a:gd name="connsiteY4058" fmla="*/ 347290 h 509406"/>
              <a:gd name="connsiteX4059" fmla="*/ 560834 w 2377881"/>
              <a:gd name="connsiteY4059" fmla="*/ 346432 h 509406"/>
              <a:gd name="connsiteX4060" fmla="*/ 551690 w 2377881"/>
              <a:gd name="connsiteY4060" fmla="*/ 353576 h 509406"/>
              <a:gd name="connsiteX4061" fmla="*/ 542737 w 2377881"/>
              <a:gd name="connsiteY4061" fmla="*/ 355100 h 509406"/>
              <a:gd name="connsiteX4062" fmla="*/ 537974 w 2377881"/>
              <a:gd name="connsiteY4062" fmla="*/ 354910 h 509406"/>
              <a:gd name="connsiteX4063" fmla="*/ 533307 w 2377881"/>
              <a:gd name="connsiteY4063" fmla="*/ 358910 h 509406"/>
              <a:gd name="connsiteX4064" fmla="*/ 526544 w 2377881"/>
              <a:gd name="connsiteY4064" fmla="*/ 355005 h 509406"/>
              <a:gd name="connsiteX4065" fmla="*/ 520543 w 2377881"/>
              <a:gd name="connsiteY4065" fmla="*/ 355195 h 509406"/>
              <a:gd name="connsiteX4066" fmla="*/ 514257 w 2377881"/>
              <a:gd name="connsiteY4066" fmla="*/ 356624 h 509406"/>
              <a:gd name="connsiteX4067" fmla="*/ 505113 w 2377881"/>
              <a:gd name="connsiteY4067" fmla="*/ 355481 h 509406"/>
              <a:gd name="connsiteX4068" fmla="*/ 505494 w 2377881"/>
              <a:gd name="connsiteY4068" fmla="*/ 360053 h 509406"/>
              <a:gd name="connsiteX4069" fmla="*/ 505780 w 2377881"/>
              <a:gd name="connsiteY4069" fmla="*/ 363387 h 509406"/>
              <a:gd name="connsiteX4070" fmla="*/ 500541 w 2377881"/>
              <a:gd name="connsiteY4070" fmla="*/ 365578 h 509406"/>
              <a:gd name="connsiteX4071" fmla="*/ 497112 w 2377881"/>
              <a:gd name="connsiteY4071" fmla="*/ 368340 h 509406"/>
              <a:gd name="connsiteX4072" fmla="*/ 491778 w 2377881"/>
              <a:gd name="connsiteY4072" fmla="*/ 365387 h 509406"/>
              <a:gd name="connsiteX4073" fmla="*/ 492731 w 2377881"/>
              <a:gd name="connsiteY4073" fmla="*/ 363196 h 509406"/>
              <a:gd name="connsiteX4074" fmla="*/ 491778 w 2377881"/>
              <a:gd name="connsiteY4074" fmla="*/ 359577 h 509406"/>
              <a:gd name="connsiteX4075" fmla="*/ 482158 w 2377881"/>
              <a:gd name="connsiteY4075" fmla="*/ 363292 h 509406"/>
              <a:gd name="connsiteX4076" fmla="*/ 486634 w 2377881"/>
              <a:gd name="connsiteY4076" fmla="*/ 370721 h 509406"/>
              <a:gd name="connsiteX4077" fmla="*/ 485301 w 2377881"/>
              <a:gd name="connsiteY4077" fmla="*/ 371578 h 509406"/>
              <a:gd name="connsiteX4078" fmla="*/ 477659 w 2377881"/>
              <a:gd name="connsiteY4078" fmla="*/ 372641 h 509406"/>
              <a:gd name="connsiteX4079" fmla="*/ 478062 w 2377881"/>
              <a:gd name="connsiteY4079" fmla="*/ 366435 h 509406"/>
              <a:gd name="connsiteX4080" fmla="*/ 464441 w 2377881"/>
              <a:gd name="connsiteY4080" fmla="*/ 359958 h 509406"/>
              <a:gd name="connsiteX4081" fmla="*/ 464727 w 2377881"/>
              <a:gd name="connsiteY4081" fmla="*/ 355195 h 509406"/>
              <a:gd name="connsiteX4082" fmla="*/ 464822 w 2377881"/>
              <a:gd name="connsiteY4082" fmla="*/ 354433 h 509406"/>
              <a:gd name="connsiteX4083" fmla="*/ 463679 w 2377881"/>
              <a:gd name="connsiteY4083" fmla="*/ 353195 h 509406"/>
              <a:gd name="connsiteX4084" fmla="*/ 459393 w 2377881"/>
              <a:gd name="connsiteY4084" fmla="*/ 358529 h 509406"/>
              <a:gd name="connsiteX4085" fmla="*/ 453107 w 2377881"/>
              <a:gd name="connsiteY4085" fmla="*/ 362625 h 509406"/>
              <a:gd name="connsiteX4086" fmla="*/ 448153 w 2377881"/>
              <a:gd name="connsiteY4086" fmla="*/ 363006 h 509406"/>
              <a:gd name="connsiteX4087" fmla="*/ 433675 w 2377881"/>
              <a:gd name="connsiteY4087" fmla="*/ 363196 h 509406"/>
              <a:gd name="connsiteX4088" fmla="*/ 430532 w 2377881"/>
              <a:gd name="connsiteY4088" fmla="*/ 361482 h 509406"/>
              <a:gd name="connsiteX4089" fmla="*/ 418054 w 2377881"/>
              <a:gd name="connsiteY4089" fmla="*/ 365197 h 509406"/>
              <a:gd name="connsiteX4090" fmla="*/ 415197 w 2377881"/>
              <a:gd name="connsiteY4090" fmla="*/ 362530 h 509406"/>
              <a:gd name="connsiteX4091" fmla="*/ 412625 w 2377881"/>
              <a:gd name="connsiteY4091" fmla="*/ 362053 h 509406"/>
              <a:gd name="connsiteX4092" fmla="*/ 408625 w 2377881"/>
              <a:gd name="connsiteY4092" fmla="*/ 364435 h 509406"/>
              <a:gd name="connsiteX4093" fmla="*/ 394528 w 2377881"/>
              <a:gd name="connsiteY4093" fmla="*/ 366911 h 509406"/>
              <a:gd name="connsiteX4094" fmla="*/ 392051 w 2377881"/>
              <a:gd name="connsiteY4094" fmla="*/ 366625 h 509406"/>
              <a:gd name="connsiteX4095" fmla="*/ 389384 w 2377881"/>
              <a:gd name="connsiteY4095" fmla="*/ 366244 h 509406"/>
              <a:gd name="connsiteX4096" fmla="*/ 374335 w 2377881"/>
              <a:gd name="connsiteY4096" fmla="*/ 368911 h 509406"/>
              <a:gd name="connsiteX4097" fmla="*/ 373573 w 2377881"/>
              <a:gd name="connsiteY4097" fmla="*/ 368816 h 509406"/>
              <a:gd name="connsiteX4098" fmla="*/ 369286 w 2377881"/>
              <a:gd name="connsiteY4098" fmla="*/ 369197 h 509406"/>
              <a:gd name="connsiteX4099" fmla="*/ 363286 w 2377881"/>
              <a:gd name="connsiteY4099" fmla="*/ 370626 h 509406"/>
              <a:gd name="connsiteX4100" fmla="*/ 355380 w 2377881"/>
              <a:gd name="connsiteY4100" fmla="*/ 364435 h 509406"/>
              <a:gd name="connsiteX4101" fmla="*/ 352903 w 2377881"/>
              <a:gd name="connsiteY4101" fmla="*/ 366911 h 509406"/>
              <a:gd name="connsiteX4102" fmla="*/ 350332 w 2377881"/>
              <a:gd name="connsiteY4102" fmla="*/ 369578 h 509406"/>
              <a:gd name="connsiteX4103" fmla="*/ 345760 w 2377881"/>
              <a:gd name="connsiteY4103" fmla="*/ 365387 h 509406"/>
              <a:gd name="connsiteX4104" fmla="*/ 344902 w 2377881"/>
              <a:gd name="connsiteY4104" fmla="*/ 365482 h 509406"/>
              <a:gd name="connsiteX4105" fmla="*/ 342712 w 2377881"/>
              <a:gd name="connsiteY4105" fmla="*/ 367197 h 509406"/>
              <a:gd name="connsiteX4106" fmla="*/ 343474 w 2377881"/>
              <a:gd name="connsiteY4106" fmla="*/ 373483 h 509406"/>
              <a:gd name="connsiteX4107" fmla="*/ 334330 w 2377881"/>
              <a:gd name="connsiteY4107" fmla="*/ 371102 h 509406"/>
              <a:gd name="connsiteX4108" fmla="*/ 336520 w 2377881"/>
              <a:gd name="connsiteY4108" fmla="*/ 365387 h 509406"/>
              <a:gd name="connsiteX4109" fmla="*/ 336044 w 2377881"/>
              <a:gd name="connsiteY4109" fmla="*/ 365387 h 509406"/>
              <a:gd name="connsiteX4110" fmla="*/ 328519 w 2377881"/>
              <a:gd name="connsiteY4110" fmla="*/ 365673 h 509406"/>
              <a:gd name="connsiteX4111" fmla="*/ 324138 w 2377881"/>
              <a:gd name="connsiteY4111" fmla="*/ 372055 h 509406"/>
              <a:gd name="connsiteX4112" fmla="*/ 316994 w 2377881"/>
              <a:gd name="connsiteY4112" fmla="*/ 368435 h 509406"/>
              <a:gd name="connsiteX4113" fmla="*/ 310708 w 2377881"/>
              <a:gd name="connsiteY4113" fmla="*/ 373960 h 509406"/>
              <a:gd name="connsiteX4114" fmla="*/ 310327 w 2377881"/>
              <a:gd name="connsiteY4114" fmla="*/ 373579 h 509406"/>
              <a:gd name="connsiteX4115" fmla="*/ 309374 w 2377881"/>
              <a:gd name="connsiteY4115" fmla="*/ 372626 h 509406"/>
              <a:gd name="connsiteX4116" fmla="*/ 306612 w 2377881"/>
              <a:gd name="connsiteY4116" fmla="*/ 371007 h 509406"/>
              <a:gd name="connsiteX4117" fmla="*/ 305659 w 2377881"/>
              <a:gd name="connsiteY4117" fmla="*/ 371197 h 509406"/>
              <a:gd name="connsiteX4118" fmla="*/ 300707 w 2377881"/>
              <a:gd name="connsiteY4118" fmla="*/ 371578 h 509406"/>
              <a:gd name="connsiteX4119" fmla="*/ 296420 w 2377881"/>
              <a:gd name="connsiteY4119" fmla="*/ 371483 h 509406"/>
              <a:gd name="connsiteX4120" fmla="*/ 286133 w 2377881"/>
              <a:gd name="connsiteY4120" fmla="*/ 372055 h 509406"/>
              <a:gd name="connsiteX4121" fmla="*/ 283752 w 2377881"/>
              <a:gd name="connsiteY4121" fmla="*/ 372531 h 509406"/>
              <a:gd name="connsiteX4122" fmla="*/ 275846 w 2377881"/>
              <a:gd name="connsiteY4122" fmla="*/ 371674 h 509406"/>
              <a:gd name="connsiteX4123" fmla="*/ 273084 w 2377881"/>
              <a:gd name="connsiteY4123" fmla="*/ 376150 h 509406"/>
              <a:gd name="connsiteX4124" fmla="*/ 272703 w 2377881"/>
              <a:gd name="connsiteY4124" fmla="*/ 375960 h 509406"/>
              <a:gd name="connsiteX4125" fmla="*/ 266512 w 2377881"/>
              <a:gd name="connsiteY4125" fmla="*/ 371674 h 509406"/>
              <a:gd name="connsiteX4126" fmla="*/ 250986 w 2377881"/>
              <a:gd name="connsiteY4126" fmla="*/ 375865 h 509406"/>
              <a:gd name="connsiteX4127" fmla="*/ 249271 w 2377881"/>
              <a:gd name="connsiteY4127" fmla="*/ 374722 h 509406"/>
              <a:gd name="connsiteX4128" fmla="*/ 244700 w 2377881"/>
              <a:gd name="connsiteY4128" fmla="*/ 376817 h 509406"/>
              <a:gd name="connsiteX4129" fmla="*/ 244604 w 2377881"/>
              <a:gd name="connsiteY4129" fmla="*/ 378817 h 509406"/>
              <a:gd name="connsiteX4130" fmla="*/ 241747 w 2377881"/>
              <a:gd name="connsiteY4130" fmla="*/ 380151 h 509406"/>
              <a:gd name="connsiteX4131" fmla="*/ 241175 w 2377881"/>
              <a:gd name="connsiteY4131" fmla="*/ 380246 h 509406"/>
              <a:gd name="connsiteX4132" fmla="*/ 236984 w 2377881"/>
              <a:gd name="connsiteY4132" fmla="*/ 375579 h 509406"/>
              <a:gd name="connsiteX4133" fmla="*/ 226507 w 2377881"/>
              <a:gd name="connsiteY4133" fmla="*/ 370626 h 509406"/>
              <a:gd name="connsiteX4134" fmla="*/ 219839 w 2377881"/>
              <a:gd name="connsiteY4134" fmla="*/ 375293 h 509406"/>
              <a:gd name="connsiteX4135" fmla="*/ 213839 w 2377881"/>
              <a:gd name="connsiteY4135" fmla="*/ 381389 h 509406"/>
              <a:gd name="connsiteX4136" fmla="*/ 213839 w 2377881"/>
              <a:gd name="connsiteY4136" fmla="*/ 381199 h 509406"/>
              <a:gd name="connsiteX4137" fmla="*/ 210409 w 2377881"/>
              <a:gd name="connsiteY4137" fmla="*/ 378341 h 509406"/>
              <a:gd name="connsiteX4138" fmla="*/ 208600 w 2377881"/>
              <a:gd name="connsiteY4138" fmla="*/ 382627 h 509406"/>
              <a:gd name="connsiteX4139" fmla="*/ 208314 w 2377881"/>
              <a:gd name="connsiteY4139" fmla="*/ 383199 h 509406"/>
              <a:gd name="connsiteX4140" fmla="*/ 208124 w 2377881"/>
              <a:gd name="connsiteY4140" fmla="*/ 380246 h 509406"/>
              <a:gd name="connsiteX4141" fmla="*/ 209266 w 2377881"/>
              <a:gd name="connsiteY4141" fmla="*/ 369578 h 509406"/>
              <a:gd name="connsiteX4142" fmla="*/ 211838 w 2377881"/>
              <a:gd name="connsiteY4142" fmla="*/ 367673 h 509406"/>
              <a:gd name="connsiteX4143" fmla="*/ 212886 w 2377881"/>
              <a:gd name="connsiteY4143" fmla="*/ 366911 h 509406"/>
              <a:gd name="connsiteX4144" fmla="*/ 207171 w 2377881"/>
              <a:gd name="connsiteY4144" fmla="*/ 364435 h 509406"/>
              <a:gd name="connsiteX4145" fmla="*/ 205171 w 2377881"/>
              <a:gd name="connsiteY4145" fmla="*/ 365768 h 509406"/>
              <a:gd name="connsiteX4146" fmla="*/ 196693 w 2377881"/>
              <a:gd name="connsiteY4146" fmla="*/ 365768 h 509406"/>
              <a:gd name="connsiteX4147" fmla="*/ 191074 w 2377881"/>
              <a:gd name="connsiteY4147" fmla="*/ 366625 h 509406"/>
              <a:gd name="connsiteX4148" fmla="*/ 191455 w 2377881"/>
              <a:gd name="connsiteY4148" fmla="*/ 371293 h 509406"/>
              <a:gd name="connsiteX4149" fmla="*/ 192407 w 2377881"/>
              <a:gd name="connsiteY4149" fmla="*/ 372721 h 509406"/>
              <a:gd name="connsiteX4150" fmla="*/ 193455 w 2377881"/>
              <a:gd name="connsiteY4150" fmla="*/ 377103 h 509406"/>
              <a:gd name="connsiteX4151" fmla="*/ 183454 w 2377881"/>
              <a:gd name="connsiteY4151" fmla="*/ 381008 h 509406"/>
              <a:gd name="connsiteX4152" fmla="*/ 187168 w 2377881"/>
              <a:gd name="connsiteY4152" fmla="*/ 377865 h 509406"/>
              <a:gd name="connsiteX4153" fmla="*/ 190693 w 2377881"/>
              <a:gd name="connsiteY4153" fmla="*/ 374817 h 509406"/>
              <a:gd name="connsiteX4154" fmla="*/ 183263 w 2377881"/>
              <a:gd name="connsiteY4154" fmla="*/ 375484 h 509406"/>
              <a:gd name="connsiteX4155" fmla="*/ 182025 w 2377881"/>
              <a:gd name="connsiteY4155" fmla="*/ 378627 h 509406"/>
              <a:gd name="connsiteX4156" fmla="*/ 173738 w 2377881"/>
              <a:gd name="connsiteY4156" fmla="*/ 377579 h 509406"/>
              <a:gd name="connsiteX4157" fmla="*/ 165737 w 2377881"/>
              <a:gd name="connsiteY4157" fmla="*/ 374722 h 509406"/>
              <a:gd name="connsiteX4158" fmla="*/ 161832 w 2377881"/>
              <a:gd name="connsiteY4158" fmla="*/ 376436 h 509406"/>
              <a:gd name="connsiteX4159" fmla="*/ 155069 w 2377881"/>
              <a:gd name="connsiteY4159" fmla="*/ 377484 h 509406"/>
              <a:gd name="connsiteX4160" fmla="*/ 146401 w 2377881"/>
              <a:gd name="connsiteY4160" fmla="*/ 384342 h 509406"/>
              <a:gd name="connsiteX4161" fmla="*/ 142306 w 2377881"/>
              <a:gd name="connsiteY4161" fmla="*/ 384723 h 509406"/>
              <a:gd name="connsiteX4162" fmla="*/ 134305 w 2377881"/>
              <a:gd name="connsiteY4162" fmla="*/ 386723 h 509406"/>
              <a:gd name="connsiteX4163" fmla="*/ 130209 w 2377881"/>
              <a:gd name="connsiteY4163" fmla="*/ 382723 h 509406"/>
              <a:gd name="connsiteX4164" fmla="*/ 126494 w 2377881"/>
              <a:gd name="connsiteY4164" fmla="*/ 382342 h 509406"/>
              <a:gd name="connsiteX4165" fmla="*/ 121160 w 2377881"/>
              <a:gd name="connsiteY4165" fmla="*/ 384437 h 509406"/>
              <a:gd name="connsiteX4166" fmla="*/ 123637 w 2377881"/>
              <a:gd name="connsiteY4166" fmla="*/ 390438 h 509406"/>
              <a:gd name="connsiteX4167" fmla="*/ 120303 w 2377881"/>
              <a:gd name="connsiteY4167" fmla="*/ 388914 h 509406"/>
              <a:gd name="connsiteX4168" fmla="*/ 112874 w 2377881"/>
              <a:gd name="connsiteY4168" fmla="*/ 389771 h 509406"/>
              <a:gd name="connsiteX4169" fmla="*/ 106111 w 2377881"/>
              <a:gd name="connsiteY4169" fmla="*/ 388152 h 509406"/>
              <a:gd name="connsiteX4170" fmla="*/ 98776 w 2377881"/>
              <a:gd name="connsiteY4170" fmla="*/ 384818 h 509406"/>
              <a:gd name="connsiteX4171" fmla="*/ 97062 w 2377881"/>
              <a:gd name="connsiteY4171" fmla="*/ 384342 h 509406"/>
              <a:gd name="connsiteX4172" fmla="*/ 93538 w 2377881"/>
              <a:gd name="connsiteY4172" fmla="*/ 387676 h 509406"/>
              <a:gd name="connsiteX4173" fmla="*/ 96491 w 2377881"/>
              <a:gd name="connsiteY4173" fmla="*/ 393295 h 509406"/>
              <a:gd name="connsiteX4174" fmla="*/ 92014 w 2377881"/>
              <a:gd name="connsiteY4174" fmla="*/ 394153 h 509406"/>
              <a:gd name="connsiteX4175" fmla="*/ 88108 w 2377881"/>
              <a:gd name="connsiteY4175" fmla="*/ 392057 h 509406"/>
              <a:gd name="connsiteX4176" fmla="*/ 82203 w 2377881"/>
              <a:gd name="connsiteY4176" fmla="*/ 390724 h 509406"/>
              <a:gd name="connsiteX4177" fmla="*/ 77536 w 2377881"/>
              <a:gd name="connsiteY4177" fmla="*/ 390819 h 509406"/>
              <a:gd name="connsiteX4178" fmla="*/ 74678 w 2377881"/>
              <a:gd name="connsiteY4178" fmla="*/ 390914 h 509406"/>
              <a:gd name="connsiteX4179" fmla="*/ 65915 w 2377881"/>
              <a:gd name="connsiteY4179" fmla="*/ 393295 h 509406"/>
              <a:gd name="connsiteX4180" fmla="*/ 65534 w 2377881"/>
              <a:gd name="connsiteY4180" fmla="*/ 392914 h 509406"/>
              <a:gd name="connsiteX4181" fmla="*/ 60010 w 2377881"/>
              <a:gd name="connsiteY4181" fmla="*/ 393772 h 509406"/>
              <a:gd name="connsiteX4182" fmla="*/ 53628 w 2377881"/>
              <a:gd name="connsiteY4182" fmla="*/ 394057 h 509406"/>
              <a:gd name="connsiteX4183" fmla="*/ 52866 w 2377881"/>
              <a:gd name="connsiteY4183" fmla="*/ 393486 h 509406"/>
              <a:gd name="connsiteX4184" fmla="*/ 49818 w 2377881"/>
              <a:gd name="connsiteY4184" fmla="*/ 395486 h 509406"/>
              <a:gd name="connsiteX4185" fmla="*/ 45246 w 2377881"/>
              <a:gd name="connsiteY4185" fmla="*/ 401296 h 509406"/>
              <a:gd name="connsiteX4186" fmla="*/ 44008 w 2377881"/>
              <a:gd name="connsiteY4186" fmla="*/ 397486 h 509406"/>
              <a:gd name="connsiteX4187" fmla="*/ 43150 w 2377881"/>
              <a:gd name="connsiteY4187" fmla="*/ 394819 h 509406"/>
              <a:gd name="connsiteX4188" fmla="*/ 32959 w 2377881"/>
              <a:gd name="connsiteY4188" fmla="*/ 395486 h 509406"/>
              <a:gd name="connsiteX4189" fmla="*/ 29816 w 2377881"/>
              <a:gd name="connsiteY4189" fmla="*/ 395581 h 509406"/>
              <a:gd name="connsiteX4190" fmla="*/ 21433 w 2377881"/>
              <a:gd name="connsiteY4190" fmla="*/ 395296 h 509406"/>
              <a:gd name="connsiteX4191" fmla="*/ 20957 w 2377881"/>
              <a:gd name="connsiteY4191" fmla="*/ 395772 h 509406"/>
              <a:gd name="connsiteX4192" fmla="*/ 16861 w 2377881"/>
              <a:gd name="connsiteY4192" fmla="*/ 392629 h 509406"/>
              <a:gd name="connsiteX4193" fmla="*/ 25434 w 2377881"/>
              <a:gd name="connsiteY4193" fmla="*/ 388247 h 509406"/>
              <a:gd name="connsiteX4194" fmla="*/ 27625 w 2377881"/>
              <a:gd name="connsiteY4194" fmla="*/ 386342 h 509406"/>
              <a:gd name="connsiteX4195" fmla="*/ 28006 w 2377881"/>
              <a:gd name="connsiteY4195" fmla="*/ 381961 h 509406"/>
              <a:gd name="connsiteX4196" fmla="*/ 34292 w 2377881"/>
              <a:gd name="connsiteY4196" fmla="*/ 379103 h 509406"/>
              <a:gd name="connsiteX4197" fmla="*/ 38769 w 2377881"/>
              <a:gd name="connsiteY4197" fmla="*/ 378055 h 509406"/>
              <a:gd name="connsiteX4198" fmla="*/ 43532 w 2377881"/>
              <a:gd name="connsiteY4198" fmla="*/ 371388 h 509406"/>
              <a:gd name="connsiteX4199" fmla="*/ 48199 w 2377881"/>
              <a:gd name="connsiteY4199" fmla="*/ 369388 h 509406"/>
              <a:gd name="connsiteX4200" fmla="*/ 39245 w 2377881"/>
              <a:gd name="connsiteY4200" fmla="*/ 358434 h 509406"/>
              <a:gd name="connsiteX4201" fmla="*/ 46389 w 2377881"/>
              <a:gd name="connsiteY4201" fmla="*/ 356243 h 509406"/>
              <a:gd name="connsiteX4202" fmla="*/ 53818 w 2377881"/>
              <a:gd name="connsiteY4202" fmla="*/ 354243 h 509406"/>
              <a:gd name="connsiteX4203" fmla="*/ 53628 w 2377881"/>
              <a:gd name="connsiteY4203" fmla="*/ 356529 h 509406"/>
              <a:gd name="connsiteX4204" fmla="*/ 53533 w 2377881"/>
              <a:gd name="connsiteY4204" fmla="*/ 358339 h 509406"/>
              <a:gd name="connsiteX4205" fmla="*/ 56390 w 2377881"/>
              <a:gd name="connsiteY4205" fmla="*/ 364816 h 509406"/>
              <a:gd name="connsiteX4206" fmla="*/ 58581 w 2377881"/>
              <a:gd name="connsiteY4206" fmla="*/ 367006 h 509406"/>
              <a:gd name="connsiteX4207" fmla="*/ 60772 w 2377881"/>
              <a:gd name="connsiteY4207" fmla="*/ 369197 h 509406"/>
              <a:gd name="connsiteX4208" fmla="*/ 66868 w 2377881"/>
              <a:gd name="connsiteY4208" fmla="*/ 368911 h 509406"/>
              <a:gd name="connsiteX4209" fmla="*/ 70964 w 2377881"/>
              <a:gd name="connsiteY4209" fmla="*/ 363768 h 509406"/>
              <a:gd name="connsiteX4210" fmla="*/ 71344 w 2377881"/>
              <a:gd name="connsiteY4210" fmla="*/ 363482 h 509406"/>
              <a:gd name="connsiteX4211" fmla="*/ 73535 w 2377881"/>
              <a:gd name="connsiteY4211" fmla="*/ 361768 h 509406"/>
              <a:gd name="connsiteX4212" fmla="*/ 71344 w 2377881"/>
              <a:gd name="connsiteY4212" fmla="*/ 370340 h 509406"/>
              <a:gd name="connsiteX4213" fmla="*/ 69630 w 2377881"/>
              <a:gd name="connsiteY4213" fmla="*/ 373198 h 509406"/>
              <a:gd name="connsiteX4214" fmla="*/ 65820 w 2377881"/>
              <a:gd name="connsiteY4214" fmla="*/ 379484 h 509406"/>
              <a:gd name="connsiteX4215" fmla="*/ 71154 w 2377881"/>
              <a:gd name="connsiteY4215" fmla="*/ 382532 h 509406"/>
              <a:gd name="connsiteX4216" fmla="*/ 79345 w 2377881"/>
              <a:gd name="connsiteY4216" fmla="*/ 368721 h 509406"/>
              <a:gd name="connsiteX4217" fmla="*/ 80203 w 2377881"/>
              <a:gd name="connsiteY4217" fmla="*/ 365197 h 509406"/>
              <a:gd name="connsiteX4218" fmla="*/ 82489 w 2377881"/>
              <a:gd name="connsiteY4218" fmla="*/ 366244 h 509406"/>
              <a:gd name="connsiteX4219" fmla="*/ 83060 w 2377881"/>
              <a:gd name="connsiteY4219" fmla="*/ 369673 h 509406"/>
              <a:gd name="connsiteX4220" fmla="*/ 90966 w 2377881"/>
              <a:gd name="connsiteY4220" fmla="*/ 365673 h 509406"/>
              <a:gd name="connsiteX4221" fmla="*/ 108492 w 2377881"/>
              <a:gd name="connsiteY4221" fmla="*/ 363958 h 509406"/>
              <a:gd name="connsiteX4222" fmla="*/ 113921 w 2377881"/>
              <a:gd name="connsiteY4222" fmla="*/ 366054 h 509406"/>
              <a:gd name="connsiteX4223" fmla="*/ 118493 w 2377881"/>
              <a:gd name="connsiteY4223" fmla="*/ 364149 h 509406"/>
              <a:gd name="connsiteX4224" fmla="*/ 118303 w 2377881"/>
              <a:gd name="connsiteY4224" fmla="*/ 358624 h 509406"/>
              <a:gd name="connsiteX4225" fmla="*/ 117350 w 2377881"/>
              <a:gd name="connsiteY4225" fmla="*/ 358243 h 509406"/>
              <a:gd name="connsiteX4226" fmla="*/ 117541 w 2377881"/>
              <a:gd name="connsiteY4226" fmla="*/ 355481 h 509406"/>
              <a:gd name="connsiteX4227" fmla="*/ 125827 w 2377881"/>
              <a:gd name="connsiteY4227" fmla="*/ 357005 h 509406"/>
              <a:gd name="connsiteX4228" fmla="*/ 138972 w 2377881"/>
              <a:gd name="connsiteY4228" fmla="*/ 359577 h 509406"/>
              <a:gd name="connsiteX4229" fmla="*/ 143830 w 2377881"/>
              <a:gd name="connsiteY4229" fmla="*/ 359196 h 509406"/>
              <a:gd name="connsiteX4230" fmla="*/ 143830 w 2377881"/>
              <a:gd name="connsiteY4230" fmla="*/ 356708 h 509406"/>
              <a:gd name="connsiteX4231" fmla="*/ 146306 w 2377881"/>
              <a:gd name="connsiteY4231" fmla="*/ 358434 h 509406"/>
              <a:gd name="connsiteX4232" fmla="*/ 147735 w 2377881"/>
              <a:gd name="connsiteY4232" fmla="*/ 359386 h 509406"/>
              <a:gd name="connsiteX4233" fmla="*/ 150021 w 2377881"/>
              <a:gd name="connsiteY4233" fmla="*/ 360815 h 509406"/>
              <a:gd name="connsiteX4234" fmla="*/ 165547 w 2377881"/>
              <a:gd name="connsiteY4234" fmla="*/ 356338 h 509406"/>
              <a:gd name="connsiteX4235" fmla="*/ 160308 w 2377881"/>
              <a:gd name="connsiteY4235" fmla="*/ 350909 h 509406"/>
              <a:gd name="connsiteX4236" fmla="*/ 161165 w 2377881"/>
              <a:gd name="connsiteY4236" fmla="*/ 349576 h 509406"/>
              <a:gd name="connsiteX4237" fmla="*/ 163642 w 2377881"/>
              <a:gd name="connsiteY4237" fmla="*/ 349576 h 509406"/>
              <a:gd name="connsiteX4238" fmla="*/ 170690 w 2377881"/>
              <a:gd name="connsiteY4238" fmla="*/ 353862 h 509406"/>
              <a:gd name="connsiteX4239" fmla="*/ 173548 w 2377881"/>
              <a:gd name="connsiteY4239" fmla="*/ 346718 h 509406"/>
              <a:gd name="connsiteX4240" fmla="*/ 175453 w 2377881"/>
              <a:gd name="connsiteY4240" fmla="*/ 348909 h 509406"/>
              <a:gd name="connsiteX4241" fmla="*/ 176119 w 2377881"/>
              <a:gd name="connsiteY4241" fmla="*/ 349099 h 509406"/>
              <a:gd name="connsiteX4242" fmla="*/ 181739 w 2377881"/>
              <a:gd name="connsiteY4242" fmla="*/ 350433 h 509406"/>
              <a:gd name="connsiteX4243" fmla="*/ 185264 w 2377881"/>
              <a:gd name="connsiteY4243" fmla="*/ 358624 h 509406"/>
              <a:gd name="connsiteX4244" fmla="*/ 188026 w 2377881"/>
              <a:gd name="connsiteY4244" fmla="*/ 358243 h 509406"/>
              <a:gd name="connsiteX4245" fmla="*/ 192217 w 2377881"/>
              <a:gd name="connsiteY4245" fmla="*/ 357100 h 509406"/>
              <a:gd name="connsiteX4246" fmla="*/ 198313 w 2377881"/>
              <a:gd name="connsiteY4246" fmla="*/ 356624 h 509406"/>
              <a:gd name="connsiteX4247" fmla="*/ 200789 w 2377881"/>
              <a:gd name="connsiteY4247" fmla="*/ 355957 h 509406"/>
              <a:gd name="connsiteX4248" fmla="*/ 208790 w 2377881"/>
              <a:gd name="connsiteY4248" fmla="*/ 353767 h 509406"/>
              <a:gd name="connsiteX4249" fmla="*/ 211838 w 2377881"/>
              <a:gd name="connsiteY4249" fmla="*/ 342241 h 509406"/>
              <a:gd name="connsiteX4250" fmla="*/ 215934 w 2377881"/>
              <a:gd name="connsiteY4250" fmla="*/ 342527 h 509406"/>
              <a:gd name="connsiteX4251" fmla="*/ 216886 w 2377881"/>
              <a:gd name="connsiteY4251" fmla="*/ 351576 h 509406"/>
              <a:gd name="connsiteX4252" fmla="*/ 230317 w 2377881"/>
              <a:gd name="connsiteY4252" fmla="*/ 348909 h 509406"/>
              <a:gd name="connsiteX4253" fmla="*/ 234222 w 2377881"/>
              <a:gd name="connsiteY4253" fmla="*/ 346623 h 509406"/>
              <a:gd name="connsiteX4254" fmla="*/ 234412 w 2377881"/>
              <a:gd name="connsiteY4254" fmla="*/ 344718 h 509406"/>
              <a:gd name="connsiteX4255" fmla="*/ 232889 w 2377881"/>
              <a:gd name="connsiteY4255" fmla="*/ 343670 h 509406"/>
              <a:gd name="connsiteX4256" fmla="*/ 226983 w 2377881"/>
              <a:gd name="connsiteY4256" fmla="*/ 343670 h 509406"/>
              <a:gd name="connsiteX4257" fmla="*/ 232222 w 2377881"/>
              <a:gd name="connsiteY4257" fmla="*/ 340241 h 509406"/>
              <a:gd name="connsiteX4258" fmla="*/ 240604 w 2377881"/>
              <a:gd name="connsiteY4258" fmla="*/ 345670 h 509406"/>
              <a:gd name="connsiteX4259" fmla="*/ 245461 w 2377881"/>
              <a:gd name="connsiteY4259" fmla="*/ 352433 h 509406"/>
              <a:gd name="connsiteX4260" fmla="*/ 261749 w 2377881"/>
              <a:gd name="connsiteY4260" fmla="*/ 348337 h 509406"/>
              <a:gd name="connsiteX4261" fmla="*/ 261178 w 2377881"/>
              <a:gd name="connsiteY4261" fmla="*/ 347194 h 509406"/>
              <a:gd name="connsiteX4262" fmla="*/ 260225 w 2377881"/>
              <a:gd name="connsiteY4262" fmla="*/ 345385 h 509406"/>
              <a:gd name="connsiteX4263" fmla="*/ 270798 w 2377881"/>
              <a:gd name="connsiteY4263" fmla="*/ 339479 h 509406"/>
              <a:gd name="connsiteX4264" fmla="*/ 286514 w 2377881"/>
              <a:gd name="connsiteY4264" fmla="*/ 338241 h 509406"/>
              <a:gd name="connsiteX4265" fmla="*/ 291277 w 2377881"/>
              <a:gd name="connsiteY4265" fmla="*/ 331859 h 509406"/>
              <a:gd name="connsiteX4266" fmla="*/ 297658 w 2377881"/>
              <a:gd name="connsiteY4266" fmla="*/ 330907 h 509406"/>
              <a:gd name="connsiteX4267" fmla="*/ 299373 w 2377881"/>
              <a:gd name="connsiteY4267" fmla="*/ 329287 h 509406"/>
              <a:gd name="connsiteX4268" fmla="*/ 302611 w 2377881"/>
              <a:gd name="connsiteY4268" fmla="*/ 328621 h 509406"/>
              <a:gd name="connsiteX4269" fmla="*/ 318423 w 2377881"/>
              <a:gd name="connsiteY4269" fmla="*/ 332621 h 509406"/>
              <a:gd name="connsiteX4270" fmla="*/ 321757 w 2377881"/>
              <a:gd name="connsiteY4270" fmla="*/ 331764 h 509406"/>
              <a:gd name="connsiteX4271" fmla="*/ 321947 w 2377881"/>
              <a:gd name="connsiteY4271" fmla="*/ 329859 h 509406"/>
              <a:gd name="connsiteX4272" fmla="*/ 321757 w 2377881"/>
              <a:gd name="connsiteY4272" fmla="*/ 329478 h 509406"/>
              <a:gd name="connsiteX4273" fmla="*/ 314041 w 2377881"/>
              <a:gd name="connsiteY4273" fmla="*/ 328525 h 509406"/>
              <a:gd name="connsiteX4274" fmla="*/ 310803 w 2377881"/>
              <a:gd name="connsiteY4274" fmla="*/ 328430 h 509406"/>
              <a:gd name="connsiteX4275" fmla="*/ 304135 w 2377881"/>
              <a:gd name="connsiteY4275" fmla="*/ 326525 h 509406"/>
              <a:gd name="connsiteX4276" fmla="*/ 300897 w 2377881"/>
              <a:gd name="connsiteY4276" fmla="*/ 326335 h 509406"/>
              <a:gd name="connsiteX4277" fmla="*/ 295468 w 2377881"/>
              <a:gd name="connsiteY4277" fmla="*/ 320239 h 509406"/>
              <a:gd name="connsiteX4278" fmla="*/ 284800 w 2377881"/>
              <a:gd name="connsiteY4278" fmla="*/ 321763 h 509406"/>
              <a:gd name="connsiteX4279" fmla="*/ 280704 w 2377881"/>
              <a:gd name="connsiteY4279" fmla="*/ 318143 h 509406"/>
              <a:gd name="connsiteX4280" fmla="*/ 280133 w 2377881"/>
              <a:gd name="connsiteY4280" fmla="*/ 309285 h 509406"/>
              <a:gd name="connsiteX4281" fmla="*/ 279751 w 2377881"/>
              <a:gd name="connsiteY4281" fmla="*/ 309571 h 509406"/>
              <a:gd name="connsiteX4282" fmla="*/ 272798 w 2377881"/>
              <a:gd name="connsiteY4282" fmla="*/ 315476 h 509406"/>
              <a:gd name="connsiteX4283" fmla="*/ 268131 w 2377881"/>
              <a:gd name="connsiteY4283" fmla="*/ 315857 h 509406"/>
              <a:gd name="connsiteX4284" fmla="*/ 259558 w 2377881"/>
              <a:gd name="connsiteY4284" fmla="*/ 323001 h 509406"/>
              <a:gd name="connsiteX4285" fmla="*/ 254701 w 2377881"/>
              <a:gd name="connsiteY4285" fmla="*/ 318905 h 509406"/>
              <a:gd name="connsiteX4286" fmla="*/ 252986 w 2377881"/>
              <a:gd name="connsiteY4286" fmla="*/ 317476 h 509406"/>
              <a:gd name="connsiteX4287" fmla="*/ 246414 w 2377881"/>
              <a:gd name="connsiteY4287" fmla="*/ 314143 h 509406"/>
              <a:gd name="connsiteX4288" fmla="*/ 245081 w 2377881"/>
              <a:gd name="connsiteY4288" fmla="*/ 314524 h 509406"/>
              <a:gd name="connsiteX4289" fmla="*/ 239080 w 2377881"/>
              <a:gd name="connsiteY4289" fmla="*/ 316143 h 509406"/>
              <a:gd name="connsiteX4290" fmla="*/ 234698 w 2377881"/>
              <a:gd name="connsiteY4290" fmla="*/ 311095 h 509406"/>
              <a:gd name="connsiteX4291" fmla="*/ 230221 w 2377881"/>
              <a:gd name="connsiteY4291" fmla="*/ 314333 h 509406"/>
              <a:gd name="connsiteX4292" fmla="*/ 227935 w 2377881"/>
              <a:gd name="connsiteY4292" fmla="*/ 315571 h 509406"/>
              <a:gd name="connsiteX4293" fmla="*/ 220125 w 2377881"/>
              <a:gd name="connsiteY4293" fmla="*/ 317857 h 509406"/>
              <a:gd name="connsiteX4294" fmla="*/ 217744 w 2377881"/>
              <a:gd name="connsiteY4294" fmla="*/ 317953 h 509406"/>
              <a:gd name="connsiteX4295" fmla="*/ 210505 w 2377881"/>
              <a:gd name="connsiteY4295" fmla="*/ 314428 h 509406"/>
              <a:gd name="connsiteX4296" fmla="*/ 204790 w 2377881"/>
              <a:gd name="connsiteY4296" fmla="*/ 314333 h 509406"/>
              <a:gd name="connsiteX4297" fmla="*/ 203361 w 2377881"/>
              <a:gd name="connsiteY4297" fmla="*/ 312809 h 509406"/>
              <a:gd name="connsiteX4298" fmla="*/ 186311 w 2377881"/>
              <a:gd name="connsiteY4298" fmla="*/ 309952 h 509406"/>
              <a:gd name="connsiteX4299" fmla="*/ 181834 w 2377881"/>
              <a:gd name="connsiteY4299" fmla="*/ 306332 h 509406"/>
              <a:gd name="connsiteX4300" fmla="*/ 179834 w 2377881"/>
              <a:gd name="connsiteY4300" fmla="*/ 304713 h 509406"/>
              <a:gd name="connsiteX4301" fmla="*/ 171833 w 2377881"/>
              <a:gd name="connsiteY4301" fmla="*/ 308523 h 509406"/>
              <a:gd name="connsiteX4302" fmla="*/ 160784 w 2377881"/>
              <a:gd name="connsiteY4302" fmla="*/ 315381 h 509406"/>
              <a:gd name="connsiteX4303" fmla="*/ 155069 w 2377881"/>
              <a:gd name="connsiteY4303" fmla="*/ 316048 h 509406"/>
              <a:gd name="connsiteX4304" fmla="*/ 149735 w 2377881"/>
              <a:gd name="connsiteY4304" fmla="*/ 311761 h 509406"/>
              <a:gd name="connsiteX4305" fmla="*/ 141544 w 2377881"/>
              <a:gd name="connsiteY4305" fmla="*/ 310428 h 509406"/>
              <a:gd name="connsiteX4306" fmla="*/ 140972 w 2377881"/>
              <a:gd name="connsiteY4306" fmla="*/ 310333 h 509406"/>
              <a:gd name="connsiteX4307" fmla="*/ 137258 w 2377881"/>
              <a:gd name="connsiteY4307" fmla="*/ 311380 h 509406"/>
              <a:gd name="connsiteX4308" fmla="*/ 135733 w 2377881"/>
              <a:gd name="connsiteY4308" fmla="*/ 313095 h 509406"/>
              <a:gd name="connsiteX4309" fmla="*/ 132400 w 2377881"/>
              <a:gd name="connsiteY4309" fmla="*/ 313666 h 509406"/>
              <a:gd name="connsiteX4310" fmla="*/ 131161 w 2377881"/>
              <a:gd name="connsiteY4310" fmla="*/ 311095 h 509406"/>
              <a:gd name="connsiteX4311" fmla="*/ 134209 w 2377881"/>
              <a:gd name="connsiteY4311" fmla="*/ 308237 h 509406"/>
              <a:gd name="connsiteX4312" fmla="*/ 131066 w 2377881"/>
              <a:gd name="connsiteY4312" fmla="*/ 303284 h 509406"/>
              <a:gd name="connsiteX4313" fmla="*/ 126780 w 2377881"/>
              <a:gd name="connsiteY4313" fmla="*/ 307285 h 509406"/>
              <a:gd name="connsiteX4314" fmla="*/ 126685 w 2377881"/>
              <a:gd name="connsiteY4314" fmla="*/ 304522 h 509406"/>
              <a:gd name="connsiteX4315" fmla="*/ 123637 w 2377881"/>
              <a:gd name="connsiteY4315" fmla="*/ 299569 h 509406"/>
              <a:gd name="connsiteX4316" fmla="*/ 113921 w 2377881"/>
              <a:gd name="connsiteY4316" fmla="*/ 302236 h 509406"/>
              <a:gd name="connsiteX4317" fmla="*/ 107920 w 2377881"/>
              <a:gd name="connsiteY4317" fmla="*/ 309666 h 509406"/>
              <a:gd name="connsiteX4318" fmla="*/ 103158 w 2377881"/>
              <a:gd name="connsiteY4318" fmla="*/ 312333 h 509406"/>
              <a:gd name="connsiteX4319" fmla="*/ 98776 w 2377881"/>
              <a:gd name="connsiteY4319" fmla="*/ 313666 h 509406"/>
              <a:gd name="connsiteX4320" fmla="*/ 85537 w 2377881"/>
              <a:gd name="connsiteY4320" fmla="*/ 314428 h 509406"/>
              <a:gd name="connsiteX4321" fmla="*/ 80489 w 2377881"/>
              <a:gd name="connsiteY4321" fmla="*/ 315381 h 509406"/>
              <a:gd name="connsiteX4322" fmla="*/ 76107 w 2377881"/>
              <a:gd name="connsiteY4322" fmla="*/ 313857 h 509406"/>
              <a:gd name="connsiteX4323" fmla="*/ 74107 w 2377881"/>
              <a:gd name="connsiteY4323" fmla="*/ 307856 h 509406"/>
              <a:gd name="connsiteX4324" fmla="*/ 71059 w 2377881"/>
              <a:gd name="connsiteY4324" fmla="*/ 306999 h 509406"/>
              <a:gd name="connsiteX4325" fmla="*/ 67725 w 2377881"/>
              <a:gd name="connsiteY4325" fmla="*/ 307666 h 509406"/>
              <a:gd name="connsiteX4326" fmla="*/ 73154 w 2377881"/>
              <a:gd name="connsiteY4326" fmla="*/ 303475 h 509406"/>
              <a:gd name="connsiteX4327" fmla="*/ 73916 w 2377881"/>
              <a:gd name="connsiteY4327" fmla="*/ 302713 h 509406"/>
              <a:gd name="connsiteX4328" fmla="*/ 75250 w 2377881"/>
              <a:gd name="connsiteY4328" fmla="*/ 301379 h 509406"/>
              <a:gd name="connsiteX4329" fmla="*/ 74011 w 2377881"/>
              <a:gd name="connsiteY4329" fmla="*/ 295474 h 509406"/>
              <a:gd name="connsiteX4330" fmla="*/ 73726 w 2377881"/>
              <a:gd name="connsiteY4330" fmla="*/ 295664 h 509406"/>
              <a:gd name="connsiteX4331" fmla="*/ 64986 w 2377881"/>
              <a:gd name="connsiteY4331" fmla="*/ 299691 h 509406"/>
              <a:gd name="connsiteX4332" fmla="*/ 66296 w 2377881"/>
              <a:gd name="connsiteY4332" fmla="*/ 299665 h 509406"/>
              <a:gd name="connsiteX4333" fmla="*/ 66010 w 2377881"/>
              <a:gd name="connsiteY4333" fmla="*/ 304427 h 509406"/>
              <a:gd name="connsiteX4334" fmla="*/ 58105 w 2377881"/>
              <a:gd name="connsiteY4334" fmla="*/ 305761 h 509406"/>
              <a:gd name="connsiteX4335" fmla="*/ 54009 w 2377881"/>
              <a:gd name="connsiteY4335" fmla="*/ 299284 h 509406"/>
              <a:gd name="connsiteX4336" fmla="*/ 56771 w 2377881"/>
              <a:gd name="connsiteY4336" fmla="*/ 299855 h 509406"/>
              <a:gd name="connsiteX4337" fmla="*/ 63757 w 2377881"/>
              <a:gd name="connsiteY4337" fmla="*/ 299716 h 509406"/>
              <a:gd name="connsiteX4338" fmla="*/ 59283 w 2377881"/>
              <a:gd name="connsiteY4338" fmla="*/ 292199 h 509406"/>
              <a:gd name="connsiteX4339" fmla="*/ 57057 w 2377881"/>
              <a:gd name="connsiteY4339" fmla="*/ 288901 h 509406"/>
              <a:gd name="connsiteX4340" fmla="*/ 52866 w 2377881"/>
              <a:gd name="connsiteY4340" fmla="*/ 292997 h 509406"/>
              <a:gd name="connsiteX4341" fmla="*/ 48866 w 2377881"/>
              <a:gd name="connsiteY4341" fmla="*/ 295378 h 509406"/>
              <a:gd name="connsiteX4342" fmla="*/ 43722 w 2377881"/>
              <a:gd name="connsiteY4342" fmla="*/ 295283 h 509406"/>
              <a:gd name="connsiteX4343" fmla="*/ 42293 w 2377881"/>
              <a:gd name="connsiteY4343" fmla="*/ 295283 h 509406"/>
              <a:gd name="connsiteX4344" fmla="*/ 38102 w 2377881"/>
              <a:gd name="connsiteY4344" fmla="*/ 294331 h 509406"/>
              <a:gd name="connsiteX4345" fmla="*/ 31244 w 2377881"/>
              <a:gd name="connsiteY4345" fmla="*/ 295855 h 509406"/>
              <a:gd name="connsiteX4346" fmla="*/ 29530 w 2377881"/>
              <a:gd name="connsiteY4346" fmla="*/ 299093 h 509406"/>
              <a:gd name="connsiteX4347" fmla="*/ 27244 w 2377881"/>
              <a:gd name="connsiteY4347" fmla="*/ 299284 h 509406"/>
              <a:gd name="connsiteX4348" fmla="*/ 26577 w 2377881"/>
              <a:gd name="connsiteY4348" fmla="*/ 299188 h 509406"/>
              <a:gd name="connsiteX4349" fmla="*/ 25243 w 2377881"/>
              <a:gd name="connsiteY4349" fmla="*/ 295378 h 509406"/>
              <a:gd name="connsiteX4350" fmla="*/ 28768 w 2377881"/>
              <a:gd name="connsiteY4350" fmla="*/ 288235 h 509406"/>
              <a:gd name="connsiteX4351" fmla="*/ 30101 w 2377881"/>
              <a:gd name="connsiteY4351" fmla="*/ 278233 h 509406"/>
              <a:gd name="connsiteX4352" fmla="*/ 31911 w 2377881"/>
              <a:gd name="connsiteY4352" fmla="*/ 274233 h 509406"/>
              <a:gd name="connsiteX4353" fmla="*/ 31625 w 2377881"/>
              <a:gd name="connsiteY4353" fmla="*/ 274233 h 509406"/>
              <a:gd name="connsiteX4354" fmla="*/ 28291 w 2377881"/>
              <a:gd name="connsiteY4354" fmla="*/ 274614 h 509406"/>
              <a:gd name="connsiteX4355" fmla="*/ 20100 w 2377881"/>
              <a:gd name="connsiteY4355" fmla="*/ 269470 h 509406"/>
              <a:gd name="connsiteX4356" fmla="*/ 18576 w 2377881"/>
              <a:gd name="connsiteY4356" fmla="*/ 270709 h 509406"/>
              <a:gd name="connsiteX4357" fmla="*/ 17719 w 2377881"/>
              <a:gd name="connsiteY4357" fmla="*/ 271375 h 509406"/>
              <a:gd name="connsiteX4358" fmla="*/ 16576 w 2377881"/>
              <a:gd name="connsiteY4358" fmla="*/ 276805 h 509406"/>
              <a:gd name="connsiteX4359" fmla="*/ 12099 w 2377881"/>
              <a:gd name="connsiteY4359" fmla="*/ 274328 h 509406"/>
              <a:gd name="connsiteX4360" fmla="*/ 12480 w 2377881"/>
              <a:gd name="connsiteY4360" fmla="*/ 272328 h 509406"/>
              <a:gd name="connsiteX4361" fmla="*/ 12480 w 2377881"/>
              <a:gd name="connsiteY4361" fmla="*/ 268137 h 509406"/>
              <a:gd name="connsiteX4362" fmla="*/ 9813 w 2377881"/>
              <a:gd name="connsiteY4362" fmla="*/ 262898 h 509406"/>
              <a:gd name="connsiteX4363" fmla="*/ 8194 w 2377881"/>
              <a:gd name="connsiteY4363" fmla="*/ 261755 h 509406"/>
              <a:gd name="connsiteX4364" fmla="*/ 2479 w 2377881"/>
              <a:gd name="connsiteY4364" fmla="*/ 260231 h 509406"/>
              <a:gd name="connsiteX4365" fmla="*/ 5336 w 2377881"/>
              <a:gd name="connsiteY4365" fmla="*/ 247563 h 509406"/>
              <a:gd name="connsiteX4366" fmla="*/ 15242 w 2377881"/>
              <a:gd name="connsiteY4366" fmla="*/ 247087 h 509406"/>
              <a:gd name="connsiteX4367" fmla="*/ 19052 w 2377881"/>
              <a:gd name="connsiteY4367" fmla="*/ 246896 h 509406"/>
              <a:gd name="connsiteX4368" fmla="*/ 22005 w 2377881"/>
              <a:gd name="connsiteY4368" fmla="*/ 243086 h 509406"/>
              <a:gd name="connsiteX4369" fmla="*/ 20005 w 2377881"/>
              <a:gd name="connsiteY4369" fmla="*/ 239562 h 509406"/>
              <a:gd name="connsiteX4370" fmla="*/ 22195 w 2377881"/>
              <a:gd name="connsiteY4370" fmla="*/ 238133 h 509406"/>
              <a:gd name="connsiteX4371" fmla="*/ 23910 w 2377881"/>
              <a:gd name="connsiteY4371" fmla="*/ 236990 h 509406"/>
              <a:gd name="connsiteX4372" fmla="*/ 30958 w 2377881"/>
              <a:gd name="connsiteY4372" fmla="*/ 239752 h 509406"/>
              <a:gd name="connsiteX4373" fmla="*/ 32673 w 2377881"/>
              <a:gd name="connsiteY4373" fmla="*/ 237847 h 509406"/>
              <a:gd name="connsiteX4374" fmla="*/ 30673 w 2377881"/>
              <a:gd name="connsiteY4374" fmla="*/ 234704 h 509406"/>
              <a:gd name="connsiteX4375" fmla="*/ 33244 w 2377881"/>
              <a:gd name="connsiteY4375" fmla="*/ 233371 h 509406"/>
              <a:gd name="connsiteX4376" fmla="*/ 34197 w 2377881"/>
              <a:gd name="connsiteY4376" fmla="*/ 233847 h 509406"/>
              <a:gd name="connsiteX4377" fmla="*/ 32197 w 2377881"/>
              <a:gd name="connsiteY4377" fmla="*/ 229180 h 509406"/>
              <a:gd name="connsiteX4378" fmla="*/ 29149 w 2377881"/>
              <a:gd name="connsiteY4378" fmla="*/ 228513 h 509406"/>
              <a:gd name="connsiteX4379" fmla="*/ 28101 w 2377881"/>
              <a:gd name="connsiteY4379" fmla="*/ 228322 h 509406"/>
              <a:gd name="connsiteX4380" fmla="*/ 26101 w 2377881"/>
              <a:gd name="connsiteY4380" fmla="*/ 228132 h 509406"/>
              <a:gd name="connsiteX4381" fmla="*/ 25053 w 2377881"/>
              <a:gd name="connsiteY4381" fmla="*/ 224417 h 509406"/>
              <a:gd name="connsiteX4382" fmla="*/ 20862 w 2377881"/>
              <a:gd name="connsiteY4382" fmla="*/ 221655 h 509406"/>
              <a:gd name="connsiteX4383" fmla="*/ 18100 w 2377881"/>
              <a:gd name="connsiteY4383" fmla="*/ 218416 h 509406"/>
              <a:gd name="connsiteX4384" fmla="*/ 15623 w 2377881"/>
              <a:gd name="connsiteY4384" fmla="*/ 226132 h 509406"/>
              <a:gd name="connsiteX4385" fmla="*/ 9146 w 2377881"/>
              <a:gd name="connsiteY4385" fmla="*/ 227370 h 509406"/>
              <a:gd name="connsiteX4386" fmla="*/ 5146 w 2377881"/>
              <a:gd name="connsiteY4386" fmla="*/ 223274 h 509406"/>
              <a:gd name="connsiteX4387" fmla="*/ 5812 w 2377881"/>
              <a:gd name="connsiteY4387" fmla="*/ 222512 h 509406"/>
              <a:gd name="connsiteX4388" fmla="*/ 8099 w 2377881"/>
              <a:gd name="connsiteY4388" fmla="*/ 222322 h 509406"/>
              <a:gd name="connsiteX4389" fmla="*/ 9241 w 2377881"/>
              <a:gd name="connsiteY4389" fmla="*/ 222798 h 509406"/>
              <a:gd name="connsiteX4390" fmla="*/ 11908 w 2377881"/>
              <a:gd name="connsiteY4390" fmla="*/ 220036 h 509406"/>
              <a:gd name="connsiteX4391" fmla="*/ 17814 w 2377881"/>
              <a:gd name="connsiteY4391" fmla="*/ 212130 h 509406"/>
              <a:gd name="connsiteX4392" fmla="*/ 23624 w 2377881"/>
              <a:gd name="connsiteY4392" fmla="*/ 207844 h 509406"/>
              <a:gd name="connsiteX4393" fmla="*/ 21243 w 2377881"/>
              <a:gd name="connsiteY4393" fmla="*/ 205558 h 509406"/>
              <a:gd name="connsiteX4394" fmla="*/ 21529 w 2377881"/>
              <a:gd name="connsiteY4394" fmla="*/ 205558 h 509406"/>
              <a:gd name="connsiteX4395" fmla="*/ 29339 w 2377881"/>
              <a:gd name="connsiteY4395" fmla="*/ 200890 h 509406"/>
              <a:gd name="connsiteX4396" fmla="*/ 30292 w 2377881"/>
              <a:gd name="connsiteY4396" fmla="*/ 200033 h 509406"/>
              <a:gd name="connsiteX4397" fmla="*/ 30673 w 2377881"/>
              <a:gd name="connsiteY4397" fmla="*/ 194890 h 509406"/>
              <a:gd name="connsiteX4398" fmla="*/ 37531 w 2377881"/>
              <a:gd name="connsiteY4398" fmla="*/ 195080 h 509406"/>
              <a:gd name="connsiteX4399" fmla="*/ 38483 w 2377881"/>
              <a:gd name="connsiteY4399" fmla="*/ 202033 h 509406"/>
              <a:gd name="connsiteX4400" fmla="*/ 44198 w 2377881"/>
              <a:gd name="connsiteY4400" fmla="*/ 205748 h 509406"/>
              <a:gd name="connsiteX4401" fmla="*/ 44579 w 2377881"/>
              <a:gd name="connsiteY4401" fmla="*/ 203653 h 509406"/>
              <a:gd name="connsiteX4402" fmla="*/ 43055 w 2377881"/>
              <a:gd name="connsiteY4402" fmla="*/ 197557 h 509406"/>
              <a:gd name="connsiteX4403" fmla="*/ 47818 w 2377881"/>
              <a:gd name="connsiteY4403" fmla="*/ 187079 h 509406"/>
              <a:gd name="connsiteX4404" fmla="*/ 53818 w 2377881"/>
              <a:gd name="connsiteY4404" fmla="*/ 190508 h 509406"/>
              <a:gd name="connsiteX4405" fmla="*/ 56104 w 2377881"/>
              <a:gd name="connsiteY4405" fmla="*/ 191842 h 509406"/>
              <a:gd name="connsiteX4406" fmla="*/ 60391 w 2377881"/>
              <a:gd name="connsiteY4406" fmla="*/ 184126 h 509406"/>
              <a:gd name="connsiteX4407" fmla="*/ 65725 w 2377881"/>
              <a:gd name="connsiteY4407" fmla="*/ 187365 h 509406"/>
              <a:gd name="connsiteX4408" fmla="*/ 68011 w 2377881"/>
              <a:gd name="connsiteY4408" fmla="*/ 189079 h 509406"/>
              <a:gd name="connsiteX4409" fmla="*/ 69535 w 2377881"/>
              <a:gd name="connsiteY4409" fmla="*/ 190222 h 509406"/>
              <a:gd name="connsiteX4410" fmla="*/ 73535 w 2377881"/>
              <a:gd name="connsiteY4410" fmla="*/ 185269 h 509406"/>
              <a:gd name="connsiteX4411" fmla="*/ 74392 w 2377881"/>
              <a:gd name="connsiteY4411" fmla="*/ 185174 h 509406"/>
              <a:gd name="connsiteX4412" fmla="*/ 77726 w 2377881"/>
              <a:gd name="connsiteY4412" fmla="*/ 184984 h 509406"/>
              <a:gd name="connsiteX4413" fmla="*/ 82489 w 2377881"/>
              <a:gd name="connsiteY4413" fmla="*/ 186793 h 509406"/>
              <a:gd name="connsiteX4414" fmla="*/ 77726 w 2377881"/>
              <a:gd name="connsiteY4414" fmla="*/ 191365 h 509406"/>
              <a:gd name="connsiteX4415" fmla="*/ 79726 w 2377881"/>
              <a:gd name="connsiteY4415" fmla="*/ 197652 h 509406"/>
              <a:gd name="connsiteX4416" fmla="*/ 84870 w 2377881"/>
              <a:gd name="connsiteY4416" fmla="*/ 194223 h 509406"/>
              <a:gd name="connsiteX4417" fmla="*/ 85918 w 2377881"/>
              <a:gd name="connsiteY4417" fmla="*/ 195271 h 509406"/>
              <a:gd name="connsiteX4418" fmla="*/ 97348 w 2377881"/>
              <a:gd name="connsiteY4418" fmla="*/ 194699 h 509406"/>
              <a:gd name="connsiteX4419" fmla="*/ 97729 w 2377881"/>
              <a:gd name="connsiteY4419" fmla="*/ 194128 h 509406"/>
              <a:gd name="connsiteX4420" fmla="*/ 96109 w 2377881"/>
              <a:gd name="connsiteY4420" fmla="*/ 189746 h 509406"/>
              <a:gd name="connsiteX4421" fmla="*/ 94871 w 2377881"/>
              <a:gd name="connsiteY4421" fmla="*/ 182126 h 509406"/>
              <a:gd name="connsiteX4422" fmla="*/ 99634 w 2377881"/>
              <a:gd name="connsiteY4422" fmla="*/ 180221 h 509406"/>
              <a:gd name="connsiteX4423" fmla="*/ 102110 w 2377881"/>
              <a:gd name="connsiteY4423" fmla="*/ 184222 h 509406"/>
              <a:gd name="connsiteX4424" fmla="*/ 110397 w 2377881"/>
              <a:gd name="connsiteY4424" fmla="*/ 178602 h 509406"/>
              <a:gd name="connsiteX4425" fmla="*/ 110683 w 2377881"/>
              <a:gd name="connsiteY4425" fmla="*/ 176602 h 509406"/>
              <a:gd name="connsiteX4426" fmla="*/ 112683 w 2377881"/>
              <a:gd name="connsiteY4426" fmla="*/ 174601 h 509406"/>
              <a:gd name="connsiteX4427" fmla="*/ 113635 w 2377881"/>
              <a:gd name="connsiteY4427" fmla="*/ 174506 h 509406"/>
              <a:gd name="connsiteX4428" fmla="*/ 125923 w 2377881"/>
              <a:gd name="connsiteY4428" fmla="*/ 181174 h 509406"/>
              <a:gd name="connsiteX4429" fmla="*/ 130876 w 2377881"/>
              <a:gd name="connsiteY4429" fmla="*/ 180126 h 509406"/>
              <a:gd name="connsiteX4430" fmla="*/ 133448 w 2377881"/>
              <a:gd name="connsiteY4430" fmla="*/ 179554 h 509406"/>
              <a:gd name="connsiteX4431" fmla="*/ 132114 w 2377881"/>
              <a:gd name="connsiteY4431" fmla="*/ 182507 h 509406"/>
              <a:gd name="connsiteX4432" fmla="*/ 137067 w 2377881"/>
              <a:gd name="connsiteY4432" fmla="*/ 186222 h 509406"/>
              <a:gd name="connsiteX4433" fmla="*/ 138400 w 2377881"/>
              <a:gd name="connsiteY4433" fmla="*/ 183936 h 509406"/>
              <a:gd name="connsiteX4434" fmla="*/ 139829 w 2377881"/>
              <a:gd name="connsiteY4434" fmla="*/ 181555 h 509406"/>
              <a:gd name="connsiteX4435" fmla="*/ 141449 w 2377881"/>
              <a:gd name="connsiteY4435" fmla="*/ 175744 h 509406"/>
              <a:gd name="connsiteX4436" fmla="*/ 153355 w 2377881"/>
              <a:gd name="connsiteY4436" fmla="*/ 181078 h 509406"/>
              <a:gd name="connsiteX4437" fmla="*/ 154593 w 2377881"/>
              <a:gd name="connsiteY4437" fmla="*/ 180602 h 509406"/>
              <a:gd name="connsiteX4438" fmla="*/ 156784 w 2377881"/>
              <a:gd name="connsiteY4438" fmla="*/ 179840 h 509406"/>
              <a:gd name="connsiteX4439" fmla="*/ 157165 w 2377881"/>
              <a:gd name="connsiteY4439" fmla="*/ 179650 h 509406"/>
              <a:gd name="connsiteX4440" fmla="*/ 162118 w 2377881"/>
              <a:gd name="connsiteY4440" fmla="*/ 182126 h 509406"/>
              <a:gd name="connsiteX4441" fmla="*/ 159927 w 2377881"/>
              <a:gd name="connsiteY4441" fmla="*/ 194604 h 509406"/>
              <a:gd name="connsiteX4442" fmla="*/ 160117 w 2377881"/>
              <a:gd name="connsiteY4442" fmla="*/ 194604 h 509406"/>
              <a:gd name="connsiteX4443" fmla="*/ 162118 w 2377881"/>
              <a:gd name="connsiteY4443" fmla="*/ 194985 h 509406"/>
              <a:gd name="connsiteX4444" fmla="*/ 169642 w 2377881"/>
              <a:gd name="connsiteY4444" fmla="*/ 191270 h 509406"/>
              <a:gd name="connsiteX4445" fmla="*/ 169738 w 2377881"/>
              <a:gd name="connsiteY4445" fmla="*/ 189175 h 509406"/>
              <a:gd name="connsiteX4446" fmla="*/ 169833 w 2377881"/>
              <a:gd name="connsiteY4446" fmla="*/ 186889 h 509406"/>
              <a:gd name="connsiteX4447" fmla="*/ 174024 w 2377881"/>
              <a:gd name="connsiteY4447" fmla="*/ 181269 h 509406"/>
              <a:gd name="connsiteX4448" fmla="*/ 167547 w 2377881"/>
              <a:gd name="connsiteY4448" fmla="*/ 176506 h 509406"/>
              <a:gd name="connsiteX4449" fmla="*/ 165833 w 2377881"/>
              <a:gd name="connsiteY4449" fmla="*/ 173649 h 509406"/>
              <a:gd name="connsiteX4450" fmla="*/ 171983 w 2377881"/>
              <a:gd name="connsiteY4450" fmla="*/ 167235 h 509406"/>
              <a:gd name="connsiteX4451" fmla="*/ 167833 w 2377881"/>
              <a:gd name="connsiteY4451" fmla="*/ 168506 h 509406"/>
              <a:gd name="connsiteX4452" fmla="*/ 157641 w 2377881"/>
              <a:gd name="connsiteY4452" fmla="*/ 175745 h 509406"/>
              <a:gd name="connsiteX4453" fmla="*/ 152784 w 2377881"/>
              <a:gd name="connsiteY4453" fmla="*/ 176697 h 509406"/>
              <a:gd name="connsiteX4454" fmla="*/ 151069 w 2377881"/>
              <a:gd name="connsiteY4454" fmla="*/ 177078 h 509406"/>
              <a:gd name="connsiteX4455" fmla="*/ 148307 w 2377881"/>
              <a:gd name="connsiteY4455" fmla="*/ 173173 h 509406"/>
              <a:gd name="connsiteX4456" fmla="*/ 154212 w 2377881"/>
              <a:gd name="connsiteY4456" fmla="*/ 169839 h 509406"/>
              <a:gd name="connsiteX4457" fmla="*/ 165738 w 2377881"/>
              <a:gd name="connsiteY4457" fmla="*/ 165553 h 509406"/>
              <a:gd name="connsiteX4458" fmla="*/ 172199 w 2377881"/>
              <a:gd name="connsiteY4458" fmla="*/ 167009 h 509406"/>
              <a:gd name="connsiteX4459" fmla="*/ 172500 w 2377881"/>
              <a:gd name="connsiteY4459" fmla="*/ 166696 h 509406"/>
              <a:gd name="connsiteX4460" fmla="*/ 172500 w 2377881"/>
              <a:gd name="connsiteY4460" fmla="*/ 166029 h 509406"/>
              <a:gd name="connsiteX4461" fmla="*/ 172500 w 2377881"/>
              <a:gd name="connsiteY4461" fmla="*/ 164981 h 509406"/>
              <a:gd name="connsiteX4462" fmla="*/ 177358 w 2377881"/>
              <a:gd name="connsiteY4462" fmla="*/ 161933 h 509406"/>
              <a:gd name="connsiteX4463" fmla="*/ 184025 w 2377881"/>
              <a:gd name="connsiteY4463" fmla="*/ 159742 h 509406"/>
              <a:gd name="connsiteX4464" fmla="*/ 189740 w 2377881"/>
              <a:gd name="connsiteY4464" fmla="*/ 159457 h 509406"/>
              <a:gd name="connsiteX4465" fmla="*/ 191645 w 2377881"/>
              <a:gd name="connsiteY4465" fmla="*/ 160409 h 509406"/>
              <a:gd name="connsiteX4466" fmla="*/ 190788 w 2377881"/>
              <a:gd name="connsiteY4466" fmla="*/ 154408 h 509406"/>
              <a:gd name="connsiteX4467" fmla="*/ 190312 w 2377881"/>
              <a:gd name="connsiteY4467" fmla="*/ 150122 h 509406"/>
              <a:gd name="connsiteX4468" fmla="*/ 190026 w 2377881"/>
              <a:gd name="connsiteY4468" fmla="*/ 147360 h 509406"/>
              <a:gd name="connsiteX4469" fmla="*/ 184692 w 2377881"/>
              <a:gd name="connsiteY4469" fmla="*/ 146503 h 509406"/>
              <a:gd name="connsiteX4470" fmla="*/ 184216 w 2377881"/>
              <a:gd name="connsiteY4470" fmla="*/ 144883 h 509406"/>
              <a:gd name="connsiteX4471" fmla="*/ 184216 w 2377881"/>
              <a:gd name="connsiteY4471" fmla="*/ 144788 h 509406"/>
              <a:gd name="connsiteX4472" fmla="*/ 181168 w 2377881"/>
              <a:gd name="connsiteY4472" fmla="*/ 141264 h 509406"/>
              <a:gd name="connsiteX4473" fmla="*/ 180215 w 2377881"/>
              <a:gd name="connsiteY4473" fmla="*/ 139454 h 509406"/>
              <a:gd name="connsiteX4474" fmla="*/ 182596 w 2377881"/>
              <a:gd name="connsiteY4474" fmla="*/ 135644 h 509406"/>
              <a:gd name="connsiteX4475" fmla="*/ 184120 w 2377881"/>
              <a:gd name="connsiteY4475" fmla="*/ 134596 h 509406"/>
              <a:gd name="connsiteX4476" fmla="*/ 187931 w 2377881"/>
              <a:gd name="connsiteY4476" fmla="*/ 134025 h 509406"/>
              <a:gd name="connsiteX4477" fmla="*/ 194026 w 2377881"/>
              <a:gd name="connsiteY4477" fmla="*/ 135930 h 509406"/>
              <a:gd name="connsiteX4478" fmla="*/ 205457 w 2377881"/>
              <a:gd name="connsiteY4478" fmla="*/ 125357 h 509406"/>
              <a:gd name="connsiteX4479" fmla="*/ 205837 w 2377881"/>
              <a:gd name="connsiteY4479" fmla="*/ 126976 h 509406"/>
              <a:gd name="connsiteX4480" fmla="*/ 211457 w 2377881"/>
              <a:gd name="connsiteY4480" fmla="*/ 129167 h 509406"/>
              <a:gd name="connsiteX4481" fmla="*/ 221458 w 2377881"/>
              <a:gd name="connsiteY4481" fmla="*/ 126119 h 509406"/>
              <a:gd name="connsiteX4482" fmla="*/ 227174 w 2377881"/>
              <a:gd name="connsiteY4482" fmla="*/ 128405 h 509406"/>
              <a:gd name="connsiteX4483" fmla="*/ 233555 w 2377881"/>
              <a:gd name="connsiteY4483" fmla="*/ 132120 h 509406"/>
              <a:gd name="connsiteX4484" fmla="*/ 236794 w 2377881"/>
              <a:gd name="connsiteY4484" fmla="*/ 131358 h 509406"/>
              <a:gd name="connsiteX4485" fmla="*/ 248224 w 2377881"/>
              <a:gd name="connsiteY4485" fmla="*/ 123833 h 509406"/>
              <a:gd name="connsiteX4486" fmla="*/ 252129 w 2377881"/>
              <a:gd name="connsiteY4486" fmla="*/ 121833 h 509406"/>
              <a:gd name="connsiteX4487" fmla="*/ 249367 w 2377881"/>
              <a:gd name="connsiteY4487" fmla="*/ 117356 h 509406"/>
              <a:gd name="connsiteX4488" fmla="*/ 243747 w 2377881"/>
              <a:gd name="connsiteY4488" fmla="*/ 114689 h 509406"/>
              <a:gd name="connsiteX4489" fmla="*/ 242128 w 2377881"/>
              <a:gd name="connsiteY4489" fmla="*/ 111355 h 509406"/>
              <a:gd name="connsiteX4490" fmla="*/ 237460 w 2377881"/>
              <a:gd name="connsiteY4490" fmla="*/ 107355 h 509406"/>
              <a:gd name="connsiteX4491" fmla="*/ 235936 w 2377881"/>
              <a:gd name="connsiteY4491" fmla="*/ 107069 h 509406"/>
              <a:gd name="connsiteX4492" fmla="*/ 233460 w 2377881"/>
              <a:gd name="connsiteY4492" fmla="*/ 110879 h 509406"/>
              <a:gd name="connsiteX4493" fmla="*/ 235556 w 2377881"/>
              <a:gd name="connsiteY4493" fmla="*/ 112879 h 509406"/>
              <a:gd name="connsiteX4494" fmla="*/ 234984 w 2377881"/>
              <a:gd name="connsiteY4494" fmla="*/ 115165 h 509406"/>
              <a:gd name="connsiteX4495" fmla="*/ 236032 w 2377881"/>
              <a:gd name="connsiteY4495" fmla="*/ 115832 h 509406"/>
              <a:gd name="connsiteX4496" fmla="*/ 236794 w 2377881"/>
              <a:gd name="connsiteY4496" fmla="*/ 116308 h 509406"/>
              <a:gd name="connsiteX4497" fmla="*/ 235270 w 2377881"/>
              <a:gd name="connsiteY4497" fmla="*/ 118404 h 509406"/>
              <a:gd name="connsiteX4498" fmla="*/ 234508 w 2377881"/>
              <a:gd name="connsiteY4498" fmla="*/ 118594 h 509406"/>
              <a:gd name="connsiteX4499" fmla="*/ 231079 w 2377881"/>
              <a:gd name="connsiteY4499" fmla="*/ 119452 h 509406"/>
              <a:gd name="connsiteX4500" fmla="*/ 221840 w 2377881"/>
              <a:gd name="connsiteY4500" fmla="*/ 124309 h 509406"/>
              <a:gd name="connsiteX4501" fmla="*/ 219173 w 2377881"/>
              <a:gd name="connsiteY4501" fmla="*/ 122976 h 509406"/>
              <a:gd name="connsiteX4502" fmla="*/ 214791 w 2377881"/>
              <a:gd name="connsiteY4502" fmla="*/ 122214 h 509406"/>
              <a:gd name="connsiteX4503" fmla="*/ 209171 w 2377881"/>
              <a:gd name="connsiteY4503" fmla="*/ 122595 h 509406"/>
              <a:gd name="connsiteX4504" fmla="*/ 211267 w 2377881"/>
              <a:gd name="connsiteY4504" fmla="*/ 116594 h 509406"/>
              <a:gd name="connsiteX4505" fmla="*/ 211171 w 2377881"/>
              <a:gd name="connsiteY4505" fmla="*/ 116118 h 509406"/>
              <a:gd name="connsiteX4506" fmla="*/ 209743 w 2377881"/>
              <a:gd name="connsiteY4506" fmla="*/ 113546 h 509406"/>
              <a:gd name="connsiteX4507" fmla="*/ 207361 w 2377881"/>
              <a:gd name="connsiteY4507" fmla="*/ 113641 h 509406"/>
              <a:gd name="connsiteX4508" fmla="*/ 205742 w 2377881"/>
              <a:gd name="connsiteY4508" fmla="*/ 114689 h 509406"/>
              <a:gd name="connsiteX4509" fmla="*/ 196789 w 2377881"/>
              <a:gd name="connsiteY4509" fmla="*/ 108403 h 509406"/>
              <a:gd name="connsiteX4510" fmla="*/ 190883 w 2377881"/>
              <a:gd name="connsiteY4510" fmla="*/ 109641 h 509406"/>
              <a:gd name="connsiteX4511" fmla="*/ 186311 w 2377881"/>
              <a:gd name="connsiteY4511" fmla="*/ 110593 h 509406"/>
              <a:gd name="connsiteX4512" fmla="*/ 172405 w 2377881"/>
              <a:gd name="connsiteY4512" fmla="*/ 111355 h 509406"/>
              <a:gd name="connsiteX4513" fmla="*/ 169738 w 2377881"/>
              <a:gd name="connsiteY4513" fmla="*/ 110212 h 509406"/>
              <a:gd name="connsiteX4514" fmla="*/ 166975 w 2377881"/>
              <a:gd name="connsiteY4514" fmla="*/ 109069 h 509406"/>
              <a:gd name="connsiteX4515" fmla="*/ 165928 w 2377881"/>
              <a:gd name="connsiteY4515" fmla="*/ 102497 h 509406"/>
              <a:gd name="connsiteX4516" fmla="*/ 172119 w 2377881"/>
              <a:gd name="connsiteY4516" fmla="*/ 104783 h 509406"/>
              <a:gd name="connsiteX4517" fmla="*/ 173929 w 2377881"/>
              <a:gd name="connsiteY4517" fmla="*/ 105450 h 509406"/>
              <a:gd name="connsiteX4518" fmla="*/ 181263 w 2377881"/>
              <a:gd name="connsiteY4518" fmla="*/ 99830 h 509406"/>
              <a:gd name="connsiteX4519" fmla="*/ 192502 w 2377881"/>
              <a:gd name="connsiteY4519" fmla="*/ 104116 h 509406"/>
              <a:gd name="connsiteX4520" fmla="*/ 198217 w 2377881"/>
              <a:gd name="connsiteY4520" fmla="*/ 99925 h 509406"/>
              <a:gd name="connsiteX4521" fmla="*/ 199170 w 2377881"/>
              <a:gd name="connsiteY4521" fmla="*/ 99259 h 509406"/>
              <a:gd name="connsiteX4522" fmla="*/ 198122 w 2377881"/>
              <a:gd name="connsiteY4522" fmla="*/ 96973 h 509406"/>
              <a:gd name="connsiteX4523" fmla="*/ 191169 w 2377881"/>
              <a:gd name="connsiteY4523" fmla="*/ 95449 h 509406"/>
              <a:gd name="connsiteX4524" fmla="*/ 194408 w 2377881"/>
              <a:gd name="connsiteY4524" fmla="*/ 90781 h 509406"/>
              <a:gd name="connsiteX4525" fmla="*/ 194884 w 2377881"/>
              <a:gd name="connsiteY4525" fmla="*/ 85066 h 509406"/>
              <a:gd name="connsiteX4526" fmla="*/ 196408 w 2377881"/>
              <a:gd name="connsiteY4526" fmla="*/ 85828 h 509406"/>
              <a:gd name="connsiteX4527" fmla="*/ 198979 w 2377881"/>
              <a:gd name="connsiteY4527" fmla="*/ 87067 h 509406"/>
              <a:gd name="connsiteX4528" fmla="*/ 202504 w 2377881"/>
              <a:gd name="connsiteY4528" fmla="*/ 91829 h 509406"/>
              <a:gd name="connsiteX4529" fmla="*/ 202408 w 2377881"/>
              <a:gd name="connsiteY4529" fmla="*/ 92305 h 509406"/>
              <a:gd name="connsiteX4530" fmla="*/ 202313 w 2377881"/>
              <a:gd name="connsiteY4530" fmla="*/ 93067 h 509406"/>
              <a:gd name="connsiteX4531" fmla="*/ 205075 w 2377881"/>
              <a:gd name="connsiteY4531" fmla="*/ 93829 h 509406"/>
              <a:gd name="connsiteX4532" fmla="*/ 205933 w 2377881"/>
              <a:gd name="connsiteY4532" fmla="*/ 93067 h 509406"/>
              <a:gd name="connsiteX4533" fmla="*/ 206123 w 2377881"/>
              <a:gd name="connsiteY4533" fmla="*/ 90019 h 509406"/>
              <a:gd name="connsiteX4534" fmla="*/ 206695 w 2377881"/>
              <a:gd name="connsiteY4534" fmla="*/ 87352 h 509406"/>
              <a:gd name="connsiteX4535" fmla="*/ 209838 w 2377881"/>
              <a:gd name="connsiteY4535" fmla="*/ 91258 h 509406"/>
              <a:gd name="connsiteX4536" fmla="*/ 206885 w 2377881"/>
              <a:gd name="connsiteY4536" fmla="*/ 97544 h 509406"/>
              <a:gd name="connsiteX4537" fmla="*/ 210028 w 2377881"/>
              <a:gd name="connsiteY4537" fmla="*/ 98306 h 509406"/>
              <a:gd name="connsiteX4538" fmla="*/ 214696 w 2377881"/>
              <a:gd name="connsiteY4538" fmla="*/ 95925 h 509406"/>
              <a:gd name="connsiteX4539" fmla="*/ 214791 w 2377881"/>
              <a:gd name="connsiteY4539" fmla="*/ 94972 h 509406"/>
              <a:gd name="connsiteX4540" fmla="*/ 214982 w 2377881"/>
              <a:gd name="connsiteY4540" fmla="*/ 93448 h 509406"/>
              <a:gd name="connsiteX4541" fmla="*/ 218478 w 2377881"/>
              <a:gd name="connsiteY4541" fmla="*/ 91547 h 509406"/>
              <a:gd name="connsiteX4542" fmla="*/ 223649 w 2377881"/>
              <a:gd name="connsiteY4542" fmla="*/ 94877 h 509406"/>
              <a:gd name="connsiteX4543" fmla="*/ 220328 w 2377881"/>
              <a:gd name="connsiteY4543" fmla="*/ 90541 h 509406"/>
              <a:gd name="connsiteX4544" fmla="*/ 224792 w 2377881"/>
              <a:gd name="connsiteY4544" fmla="*/ 88114 h 509406"/>
              <a:gd name="connsiteX4545" fmla="*/ 219649 w 2377881"/>
              <a:gd name="connsiteY4545" fmla="*/ 86305 h 509406"/>
              <a:gd name="connsiteX4546" fmla="*/ 216601 w 2377881"/>
              <a:gd name="connsiteY4546" fmla="*/ 87352 h 509406"/>
              <a:gd name="connsiteX4547" fmla="*/ 217744 w 2377881"/>
              <a:gd name="connsiteY4547" fmla="*/ 90305 h 509406"/>
              <a:gd name="connsiteX4548" fmla="*/ 220220 w 2377881"/>
              <a:gd name="connsiteY4548" fmla="*/ 90400 h 509406"/>
              <a:gd name="connsiteX4549" fmla="*/ 220328 w 2377881"/>
              <a:gd name="connsiteY4549" fmla="*/ 90541 h 509406"/>
              <a:gd name="connsiteX4550" fmla="*/ 218478 w 2377881"/>
              <a:gd name="connsiteY4550" fmla="*/ 91547 h 509406"/>
              <a:gd name="connsiteX4551" fmla="*/ 218029 w 2377881"/>
              <a:gd name="connsiteY4551" fmla="*/ 91258 h 509406"/>
              <a:gd name="connsiteX4552" fmla="*/ 210505 w 2377881"/>
              <a:gd name="connsiteY4552" fmla="*/ 87352 h 509406"/>
              <a:gd name="connsiteX4553" fmla="*/ 214124 w 2377881"/>
              <a:gd name="connsiteY4553" fmla="*/ 83638 h 509406"/>
              <a:gd name="connsiteX4554" fmla="*/ 224125 w 2377881"/>
              <a:gd name="connsiteY4554" fmla="*/ 79542 h 509406"/>
              <a:gd name="connsiteX4555" fmla="*/ 219458 w 2377881"/>
              <a:gd name="connsiteY4555" fmla="*/ 78494 h 509406"/>
              <a:gd name="connsiteX4556" fmla="*/ 217458 w 2377881"/>
              <a:gd name="connsiteY4556" fmla="*/ 77923 h 509406"/>
              <a:gd name="connsiteX4557" fmla="*/ 211362 w 2377881"/>
              <a:gd name="connsiteY4557" fmla="*/ 74779 h 509406"/>
              <a:gd name="connsiteX4558" fmla="*/ 210981 w 2377881"/>
              <a:gd name="connsiteY4558" fmla="*/ 74494 h 509406"/>
              <a:gd name="connsiteX4559" fmla="*/ 213172 w 2377881"/>
              <a:gd name="connsiteY4559" fmla="*/ 72684 h 509406"/>
              <a:gd name="connsiteX4560" fmla="*/ 214029 w 2377881"/>
              <a:gd name="connsiteY4560" fmla="*/ 72874 h 509406"/>
              <a:gd name="connsiteX4561" fmla="*/ 216982 w 2377881"/>
              <a:gd name="connsiteY4561" fmla="*/ 73446 h 509406"/>
              <a:gd name="connsiteX4562" fmla="*/ 229364 w 2377881"/>
              <a:gd name="connsiteY4562" fmla="*/ 68969 h 509406"/>
              <a:gd name="connsiteX4563" fmla="*/ 234412 w 2377881"/>
              <a:gd name="connsiteY4563" fmla="*/ 70398 h 509406"/>
              <a:gd name="connsiteX4564" fmla="*/ 238508 w 2377881"/>
              <a:gd name="connsiteY4564" fmla="*/ 71636 h 509406"/>
              <a:gd name="connsiteX4565" fmla="*/ 244985 w 2377881"/>
              <a:gd name="connsiteY4565" fmla="*/ 72589 h 509406"/>
              <a:gd name="connsiteX4566" fmla="*/ 245938 w 2377881"/>
              <a:gd name="connsiteY4566" fmla="*/ 76399 h 509406"/>
              <a:gd name="connsiteX4567" fmla="*/ 253272 w 2377881"/>
              <a:gd name="connsiteY4567" fmla="*/ 68874 h 509406"/>
              <a:gd name="connsiteX4568" fmla="*/ 260130 w 2377881"/>
              <a:gd name="connsiteY4568" fmla="*/ 67064 h 509406"/>
              <a:gd name="connsiteX4569" fmla="*/ 262892 w 2377881"/>
              <a:gd name="connsiteY4569" fmla="*/ 67445 h 509406"/>
              <a:gd name="connsiteX4570" fmla="*/ 270798 w 2377881"/>
              <a:gd name="connsiteY4570" fmla="*/ 69445 h 509406"/>
              <a:gd name="connsiteX4571" fmla="*/ 271179 w 2377881"/>
              <a:gd name="connsiteY4571" fmla="*/ 69541 h 509406"/>
              <a:gd name="connsiteX4572" fmla="*/ 272893 w 2377881"/>
              <a:gd name="connsiteY4572" fmla="*/ 72208 h 509406"/>
              <a:gd name="connsiteX4573" fmla="*/ 276227 w 2377881"/>
              <a:gd name="connsiteY4573" fmla="*/ 77256 h 509406"/>
              <a:gd name="connsiteX4574" fmla="*/ 282990 w 2377881"/>
              <a:gd name="connsiteY4574" fmla="*/ 75256 h 509406"/>
              <a:gd name="connsiteX4575" fmla="*/ 286133 w 2377881"/>
              <a:gd name="connsiteY4575" fmla="*/ 75732 h 509406"/>
              <a:gd name="connsiteX4576" fmla="*/ 285562 w 2377881"/>
              <a:gd name="connsiteY4576" fmla="*/ 67255 h 509406"/>
              <a:gd name="connsiteX4577" fmla="*/ 288705 w 2377881"/>
              <a:gd name="connsiteY4577" fmla="*/ 62111 h 509406"/>
              <a:gd name="connsiteX4578" fmla="*/ 297277 w 2377881"/>
              <a:gd name="connsiteY4578" fmla="*/ 61444 h 509406"/>
              <a:gd name="connsiteX4579" fmla="*/ 298897 w 2377881"/>
              <a:gd name="connsiteY4579" fmla="*/ 61159 h 509406"/>
              <a:gd name="connsiteX4580" fmla="*/ 316994 w 2377881"/>
              <a:gd name="connsiteY4580" fmla="*/ 58587 h 509406"/>
              <a:gd name="connsiteX4581" fmla="*/ 327376 w 2377881"/>
              <a:gd name="connsiteY4581" fmla="*/ 59920 h 509406"/>
              <a:gd name="connsiteX4582" fmla="*/ 329377 w 2377881"/>
              <a:gd name="connsiteY4582" fmla="*/ 61825 h 509406"/>
              <a:gd name="connsiteX4583" fmla="*/ 333853 w 2377881"/>
              <a:gd name="connsiteY4583" fmla="*/ 57063 h 509406"/>
              <a:gd name="connsiteX4584" fmla="*/ 334711 w 2377881"/>
              <a:gd name="connsiteY4584" fmla="*/ 56968 h 509406"/>
              <a:gd name="connsiteX4585" fmla="*/ 341188 w 2377881"/>
              <a:gd name="connsiteY4585" fmla="*/ 56015 h 509406"/>
              <a:gd name="connsiteX4586" fmla="*/ 355190 w 2377881"/>
              <a:gd name="connsiteY4586" fmla="*/ 56396 h 509406"/>
              <a:gd name="connsiteX4587" fmla="*/ 360714 w 2377881"/>
              <a:gd name="connsiteY4587" fmla="*/ 60587 h 509406"/>
              <a:gd name="connsiteX4588" fmla="*/ 369477 w 2377881"/>
              <a:gd name="connsiteY4588" fmla="*/ 53158 h 509406"/>
              <a:gd name="connsiteX4589" fmla="*/ 371191 w 2377881"/>
              <a:gd name="connsiteY4589" fmla="*/ 51729 h 509406"/>
              <a:gd name="connsiteX4590" fmla="*/ 375573 w 2377881"/>
              <a:gd name="connsiteY4590" fmla="*/ 53348 h 509406"/>
              <a:gd name="connsiteX4591" fmla="*/ 381478 w 2377881"/>
              <a:gd name="connsiteY4591" fmla="*/ 52205 h 509406"/>
              <a:gd name="connsiteX4592" fmla="*/ 386241 w 2377881"/>
              <a:gd name="connsiteY4592" fmla="*/ 51348 h 509406"/>
              <a:gd name="connsiteX4593" fmla="*/ 394528 w 2377881"/>
              <a:gd name="connsiteY4593" fmla="*/ 49824 h 509406"/>
              <a:gd name="connsiteX4594" fmla="*/ 401005 w 2377881"/>
              <a:gd name="connsiteY4594" fmla="*/ 48967 h 509406"/>
              <a:gd name="connsiteX4595" fmla="*/ 412340 w 2377881"/>
              <a:gd name="connsiteY4595" fmla="*/ 48586 h 509406"/>
              <a:gd name="connsiteX4596" fmla="*/ 419388 w 2377881"/>
              <a:gd name="connsiteY4596" fmla="*/ 48300 h 509406"/>
              <a:gd name="connsiteX4597" fmla="*/ 427103 w 2377881"/>
              <a:gd name="connsiteY4597" fmla="*/ 46490 h 509406"/>
              <a:gd name="connsiteX4598" fmla="*/ 431580 w 2377881"/>
              <a:gd name="connsiteY4598" fmla="*/ 45347 h 509406"/>
              <a:gd name="connsiteX4599" fmla="*/ 435771 w 2377881"/>
              <a:gd name="connsiteY4599" fmla="*/ 49252 h 509406"/>
              <a:gd name="connsiteX4600" fmla="*/ 440438 w 2377881"/>
              <a:gd name="connsiteY4600" fmla="*/ 49062 h 509406"/>
              <a:gd name="connsiteX4601" fmla="*/ 442343 w 2377881"/>
              <a:gd name="connsiteY4601" fmla="*/ 50586 h 509406"/>
              <a:gd name="connsiteX4602" fmla="*/ 448630 w 2377881"/>
              <a:gd name="connsiteY4602" fmla="*/ 44776 h 509406"/>
              <a:gd name="connsiteX4603" fmla="*/ 457774 w 2377881"/>
              <a:gd name="connsiteY4603" fmla="*/ 45252 h 509406"/>
              <a:gd name="connsiteX4604" fmla="*/ 460250 w 2377881"/>
              <a:gd name="connsiteY4604" fmla="*/ 44585 h 509406"/>
              <a:gd name="connsiteX4605" fmla="*/ 474538 w 2377881"/>
              <a:gd name="connsiteY4605" fmla="*/ 42394 h 509406"/>
              <a:gd name="connsiteX4606" fmla="*/ 495588 w 2377881"/>
              <a:gd name="connsiteY4606" fmla="*/ 40680 h 509406"/>
              <a:gd name="connsiteX4607" fmla="*/ 497207 w 2377881"/>
              <a:gd name="connsiteY4607" fmla="*/ 41442 h 509406"/>
              <a:gd name="connsiteX4608" fmla="*/ 505113 w 2377881"/>
              <a:gd name="connsiteY4608" fmla="*/ 46300 h 509406"/>
              <a:gd name="connsiteX4609" fmla="*/ 513971 w 2377881"/>
              <a:gd name="connsiteY4609" fmla="*/ 44490 h 509406"/>
              <a:gd name="connsiteX4610" fmla="*/ 514352 w 2377881"/>
              <a:gd name="connsiteY4610" fmla="*/ 44395 h 509406"/>
              <a:gd name="connsiteX4611" fmla="*/ 513400 w 2377881"/>
              <a:gd name="connsiteY4611" fmla="*/ 47538 h 509406"/>
              <a:gd name="connsiteX4612" fmla="*/ 516162 w 2377881"/>
              <a:gd name="connsiteY4612" fmla="*/ 54491 h 509406"/>
              <a:gd name="connsiteX4613" fmla="*/ 529973 w 2377881"/>
              <a:gd name="connsiteY4613" fmla="*/ 52777 h 509406"/>
              <a:gd name="connsiteX4614" fmla="*/ 530831 w 2377881"/>
              <a:gd name="connsiteY4614" fmla="*/ 52777 h 509406"/>
              <a:gd name="connsiteX4615" fmla="*/ 531688 w 2377881"/>
              <a:gd name="connsiteY4615" fmla="*/ 52777 h 509406"/>
              <a:gd name="connsiteX4616" fmla="*/ 540260 w 2377881"/>
              <a:gd name="connsiteY4616" fmla="*/ 57444 h 509406"/>
              <a:gd name="connsiteX4617" fmla="*/ 543213 w 2377881"/>
              <a:gd name="connsiteY4617" fmla="*/ 53824 h 509406"/>
              <a:gd name="connsiteX4618" fmla="*/ 545690 w 2377881"/>
              <a:gd name="connsiteY4618" fmla="*/ 50872 h 509406"/>
              <a:gd name="connsiteX4619" fmla="*/ 538260 w 2377881"/>
              <a:gd name="connsiteY4619" fmla="*/ 44490 h 509406"/>
              <a:gd name="connsiteX4620" fmla="*/ 545023 w 2377881"/>
              <a:gd name="connsiteY4620" fmla="*/ 41728 h 509406"/>
              <a:gd name="connsiteX4621" fmla="*/ 549309 w 2377881"/>
              <a:gd name="connsiteY4621" fmla="*/ 38203 h 509406"/>
              <a:gd name="connsiteX4622" fmla="*/ 554738 w 2377881"/>
              <a:gd name="connsiteY4622" fmla="*/ 39727 h 509406"/>
              <a:gd name="connsiteX4623" fmla="*/ 556929 w 2377881"/>
              <a:gd name="connsiteY4623" fmla="*/ 40394 h 509406"/>
              <a:gd name="connsiteX4624" fmla="*/ 560358 w 2377881"/>
              <a:gd name="connsiteY4624" fmla="*/ 37441 h 509406"/>
              <a:gd name="connsiteX4625" fmla="*/ 565501 w 2377881"/>
              <a:gd name="connsiteY4625" fmla="*/ 36870 h 509406"/>
              <a:gd name="connsiteX4626" fmla="*/ 574931 w 2377881"/>
              <a:gd name="connsiteY4626" fmla="*/ 34012 h 509406"/>
              <a:gd name="connsiteX4627" fmla="*/ 590267 w 2377881"/>
              <a:gd name="connsiteY4627" fmla="*/ 34489 h 509406"/>
              <a:gd name="connsiteX4628" fmla="*/ 592934 w 2377881"/>
              <a:gd name="connsiteY4628" fmla="*/ 32869 h 509406"/>
              <a:gd name="connsiteX4629" fmla="*/ 596172 w 2377881"/>
              <a:gd name="connsiteY4629" fmla="*/ 31917 h 509406"/>
              <a:gd name="connsiteX4630" fmla="*/ 599410 w 2377881"/>
              <a:gd name="connsiteY4630" fmla="*/ 36108 h 509406"/>
              <a:gd name="connsiteX4631" fmla="*/ 613222 w 2377881"/>
              <a:gd name="connsiteY4631" fmla="*/ 36394 h 509406"/>
              <a:gd name="connsiteX4632" fmla="*/ 614746 w 2377881"/>
              <a:gd name="connsiteY4632" fmla="*/ 35917 h 509406"/>
              <a:gd name="connsiteX4633" fmla="*/ 643892 w 2377881"/>
              <a:gd name="connsiteY4633" fmla="*/ 32012 h 509406"/>
              <a:gd name="connsiteX4634" fmla="*/ 648655 w 2377881"/>
              <a:gd name="connsiteY4634" fmla="*/ 33060 h 509406"/>
              <a:gd name="connsiteX4635" fmla="*/ 661228 w 2377881"/>
              <a:gd name="connsiteY4635" fmla="*/ 31726 h 509406"/>
              <a:gd name="connsiteX4636" fmla="*/ 663990 w 2377881"/>
              <a:gd name="connsiteY4636" fmla="*/ 31250 h 509406"/>
              <a:gd name="connsiteX4637" fmla="*/ 666562 w 2377881"/>
              <a:gd name="connsiteY4637" fmla="*/ 30869 h 509406"/>
              <a:gd name="connsiteX4638" fmla="*/ 677706 w 2377881"/>
              <a:gd name="connsiteY4638" fmla="*/ 26964 h 509406"/>
              <a:gd name="connsiteX4639" fmla="*/ 681325 w 2377881"/>
              <a:gd name="connsiteY4639" fmla="*/ 28774 h 509406"/>
              <a:gd name="connsiteX4640" fmla="*/ 692184 w 2377881"/>
              <a:gd name="connsiteY4640" fmla="*/ 29155 h 509406"/>
              <a:gd name="connsiteX4641" fmla="*/ 704757 w 2377881"/>
              <a:gd name="connsiteY4641" fmla="*/ 28964 h 509406"/>
              <a:gd name="connsiteX4642" fmla="*/ 716282 w 2377881"/>
              <a:gd name="connsiteY4642" fmla="*/ 27631 h 509406"/>
              <a:gd name="connsiteX4643" fmla="*/ 723998 w 2377881"/>
              <a:gd name="connsiteY4643" fmla="*/ 27916 h 509406"/>
              <a:gd name="connsiteX4644" fmla="*/ 734951 w 2377881"/>
              <a:gd name="connsiteY4644" fmla="*/ 25821 h 509406"/>
              <a:gd name="connsiteX4645" fmla="*/ 739428 w 2377881"/>
              <a:gd name="connsiteY4645" fmla="*/ 26583 h 509406"/>
              <a:gd name="connsiteX4646" fmla="*/ 739809 w 2377881"/>
              <a:gd name="connsiteY4646" fmla="*/ 29726 h 509406"/>
              <a:gd name="connsiteX4647" fmla="*/ 740381 w 2377881"/>
              <a:gd name="connsiteY4647" fmla="*/ 29440 h 509406"/>
              <a:gd name="connsiteX4648" fmla="*/ 742476 w 2377881"/>
              <a:gd name="connsiteY4648" fmla="*/ 28393 h 509406"/>
              <a:gd name="connsiteX4649" fmla="*/ 747048 w 2377881"/>
              <a:gd name="connsiteY4649" fmla="*/ 26488 h 509406"/>
              <a:gd name="connsiteX4650" fmla="*/ 747524 w 2377881"/>
              <a:gd name="connsiteY4650" fmla="*/ 26964 h 509406"/>
              <a:gd name="connsiteX4651" fmla="*/ 746667 w 2377881"/>
              <a:gd name="connsiteY4651" fmla="*/ 31536 h 509406"/>
              <a:gd name="connsiteX4652" fmla="*/ 748953 w 2377881"/>
              <a:gd name="connsiteY4652" fmla="*/ 32488 h 509406"/>
              <a:gd name="connsiteX4653" fmla="*/ 750667 w 2377881"/>
              <a:gd name="connsiteY4653" fmla="*/ 27916 h 509406"/>
              <a:gd name="connsiteX4654" fmla="*/ 750858 w 2377881"/>
              <a:gd name="connsiteY4654" fmla="*/ 27916 h 509406"/>
              <a:gd name="connsiteX4655" fmla="*/ 753239 w 2377881"/>
              <a:gd name="connsiteY4655" fmla="*/ 28012 h 509406"/>
              <a:gd name="connsiteX4656" fmla="*/ 760002 w 2377881"/>
              <a:gd name="connsiteY4656" fmla="*/ 26678 h 509406"/>
              <a:gd name="connsiteX4657" fmla="*/ 764669 w 2377881"/>
              <a:gd name="connsiteY4657" fmla="*/ 30107 h 509406"/>
              <a:gd name="connsiteX4658" fmla="*/ 770670 w 2377881"/>
              <a:gd name="connsiteY4658" fmla="*/ 26678 h 509406"/>
              <a:gd name="connsiteX4659" fmla="*/ 777337 w 2377881"/>
              <a:gd name="connsiteY4659" fmla="*/ 25916 h 509406"/>
              <a:gd name="connsiteX4660" fmla="*/ 782100 w 2377881"/>
              <a:gd name="connsiteY4660" fmla="*/ 25535 h 509406"/>
              <a:gd name="connsiteX4661" fmla="*/ 787815 w 2377881"/>
              <a:gd name="connsiteY4661" fmla="*/ 25154 h 509406"/>
              <a:gd name="connsiteX4662" fmla="*/ 791244 w 2377881"/>
              <a:gd name="connsiteY4662" fmla="*/ 26869 h 509406"/>
              <a:gd name="connsiteX4663" fmla="*/ 797340 w 2377881"/>
              <a:gd name="connsiteY4663" fmla="*/ 24297 h 509406"/>
              <a:gd name="connsiteX4664" fmla="*/ 816961 w 2377881"/>
              <a:gd name="connsiteY4664" fmla="*/ 25154 h 509406"/>
              <a:gd name="connsiteX4665" fmla="*/ 822581 w 2377881"/>
              <a:gd name="connsiteY4665" fmla="*/ 25249 h 509406"/>
              <a:gd name="connsiteX4666" fmla="*/ 832583 w 2377881"/>
              <a:gd name="connsiteY4666" fmla="*/ 24392 h 509406"/>
              <a:gd name="connsiteX4667" fmla="*/ 842393 w 2377881"/>
              <a:gd name="connsiteY4667" fmla="*/ 25249 h 509406"/>
              <a:gd name="connsiteX4668" fmla="*/ 845536 w 2377881"/>
              <a:gd name="connsiteY4668" fmla="*/ 25059 h 509406"/>
              <a:gd name="connsiteX4669" fmla="*/ 858681 w 2377881"/>
              <a:gd name="connsiteY4669" fmla="*/ 22868 h 509406"/>
              <a:gd name="connsiteX4670" fmla="*/ 860967 w 2377881"/>
              <a:gd name="connsiteY4670" fmla="*/ 23630 h 509406"/>
              <a:gd name="connsiteX4671" fmla="*/ 864301 w 2377881"/>
              <a:gd name="connsiteY4671" fmla="*/ 24678 h 509406"/>
              <a:gd name="connsiteX4672" fmla="*/ 873064 w 2377881"/>
              <a:gd name="connsiteY4672" fmla="*/ 24583 h 509406"/>
              <a:gd name="connsiteX4673" fmla="*/ 885637 w 2377881"/>
              <a:gd name="connsiteY4673" fmla="*/ 24297 h 509406"/>
              <a:gd name="connsiteX4674" fmla="*/ 888304 w 2377881"/>
              <a:gd name="connsiteY4674" fmla="*/ 23440 h 509406"/>
              <a:gd name="connsiteX4675" fmla="*/ 894876 w 2377881"/>
              <a:gd name="connsiteY4675" fmla="*/ 25154 h 509406"/>
              <a:gd name="connsiteX4676" fmla="*/ 897067 w 2377881"/>
              <a:gd name="connsiteY4676" fmla="*/ 23249 h 509406"/>
              <a:gd name="connsiteX4677" fmla="*/ 897638 w 2377881"/>
              <a:gd name="connsiteY4677" fmla="*/ 22678 h 509406"/>
              <a:gd name="connsiteX4678" fmla="*/ 904306 w 2377881"/>
              <a:gd name="connsiteY4678" fmla="*/ 20963 h 509406"/>
              <a:gd name="connsiteX4679" fmla="*/ 917545 w 2377881"/>
              <a:gd name="connsiteY4679" fmla="*/ 26297 h 509406"/>
              <a:gd name="connsiteX4680" fmla="*/ 928214 w 2377881"/>
              <a:gd name="connsiteY4680" fmla="*/ 26011 h 509406"/>
              <a:gd name="connsiteX4681" fmla="*/ 932785 w 2377881"/>
              <a:gd name="connsiteY4681" fmla="*/ 24297 h 509406"/>
              <a:gd name="connsiteX4682" fmla="*/ 934881 w 2377881"/>
              <a:gd name="connsiteY4682" fmla="*/ 26964 h 509406"/>
              <a:gd name="connsiteX4683" fmla="*/ 935071 w 2377881"/>
              <a:gd name="connsiteY4683" fmla="*/ 26773 h 509406"/>
              <a:gd name="connsiteX4684" fmla="*/ 944882 w 2377881"/>
              <a:gd name="connsiteY4684" fmla="*/ 23059 h 509406"/>
              <a:gd name="connsiteX4685" fmla="*/ 948978 w 2377881"/>
              <a:gd name="connsiteY4685" fmla="*/ 22963 h 509406"/>
              <a:gd name="connsiteX4686" fmla="*/ 958693 w 2377881"/>
              <a:gd name="connsiteY4686" fmla="*/ 19915 h 509406"/>
              <a:gd name="connsiteX4687" fmla="*/ 958693 w 2377881"/>
              <a:gd name="connsiteY4687" fmla="*/ 20106 h 509406"/>
              <a:gd name="connsiteX4688" fmla="*/ 964123 w 2377881"/>
              <a:gd name="connsiteY4688" fmla="*/ 22201 h 509406"/>
              <a:gd name="connsiteX4689" fmla="*/ 964599 w 2377881"/>
              <a:gd name="connsiteY4689" fmla="*/ 21916 h 509406"/>
              <a:gd name="connsiteX4690" fmla="*/ 972695 w 2377881"/>
              <a:gd name="connsiteY4690" fmla="*/ 22297 h 509406"/>
              <a:gd name="connsiteX4691" fmla="*/ 989554 w 2377881"/>
              <a:gd name="connsiteY4691" fmla="*/ 21154 h 509406"/>
              <a:gd name="connsiteX4692" fmla="*/ 997936 w 2377881"/>
              <a:gd name="connsiteY4692" fmla="*/ 23916 h 509406"/>
              <a:gd name="connsiteX4693" fmla="*/ 1003175 w 2377881"/>
              <a:gd name="connsiteY4693" fmla="*/ 23059 h 509406"/>
              <a:gd name="connsiteX4694" fmla="*/ 1017177 w 2377881"/>
              <a:gd name="connsiteY4694" fmla="*/ 22582 h 509406"/>
              <a:gd name="connsiteX4695" fmla="*/ 1041751 w 2377881"/>
              <a:gd name="connsiteY4695" fmla="*/ 21820 h 509406"/>
              <a:gd name="connsiteX4696" fmla="*/ 1045847 w 2377881"/>
              <a:gd name="connsiteY4696" fmla="*/ 19820 h 509406"/>
              <a:gd name="connsiteX4697" fmla="*/ 1046419 w 2377881"/>
              <a:gd name="connsiteY4697" fmla="*/ 20106 h 509406"/>
              <a:gd name="connsiteX4698" fmla="*/ 1053086 w 2377881"/>
              <a:gd name="connsiteY4698" fmla="*/ 21630 h 509406"/>
              <a:gd name="connsiteX4699" fmla="*/ 1065754 w 2377881"/>
              <a:gd name="connsiteY4699" fmla="*/ 23344 h 509406"/>
              <a:gd name="connsiteX4700" fmla="*/ 1068517 w 2377881"/>
              <a:gd name="connsiteY4700" fmla="*/ 25059 h 509406"/>
              <a:gd name="connsiteX4701" fmla="*/ 1077661 w 2377881"/>
              <a:gd name="connsiteY4701" fmla="*/ 22201 h 509406"/>
              <a:gd name="connsiteX4702" fmla="*/ 1079947 w 2377881"/>
              <a:gd name="connsiteY4702" fmla="*/ 23535 h 509406"/>
              <a:gd name="connsiteX4703" fmla="*/ 1099568 w 2377881"/>
              <a:gd name="connsiteY4703" fmla="*/ 21439 h 509406"/>
              <a:gd name="connsiteX4704" fmla="*/ 1106141 w 2377881"/>
              <a:gd name="connsiteY4704" fmla="*/ 21344 h 509406"/>
              <a:gd name="connsiteX4705" fmla="*/ 1122238 w 2377881"/>
              <a:gd name="connsiteY4705" fmla="*/ 22392 h 509406"/>
              <a:gd name="connsiteX4706" fmla="*/ 1125762 w 2377881"/>
              <a:gd name="connsiteY4706" fmla="*/ 23440 h 509406"/>
              <a:gd name="connsiteX4707" fmla="*/ 1132906 w 2377881"/>
              <a:gd name="connsiteY4707" fmla="*/ 22011 h 509406"/>
              <a:gd name="connsiteX4708" fmla="*/ 1136906 w 2377881"/>
              <a:gd name="connsiteY4708" fmla="*/ 27440 h 509406"/>
              <a:gd name="connsiteX4709" fmla="*/ 1137001 w 2377881"/>
              <a:gd name="connsiteY4709" fmla="*/ 28393 h 509406"/>
              <a:gd name="connsiteX4710" fmla="*/ 1137097 w 2377881"/>
              <a:gd name="connsiteY4710" fmla="*/ 29536 h 509406"/>
              <a:gd name="connsiteX4711" fmla="*/ 1139954 w 2377881"/>
              <a:gd name="connsiteY4711" fmla="*/ 31060 h 509406"/>
              <a:gd name="connsiteX4712" fmla="*/ 1143098 w 2377881"/>
              <a:gd name="connsiteY4712" fmla="*/ 24297 h 509406"/>
              <a:gd name="connsiteX4713" fmla="*/ 1144812 w 2377881"/>
              <a:gd name="connsiteY4713" fmla="*/ 22201 h 509406"/>
              <a:gd name="connsiteX4714" fmla="*/ 1152908 w 2377881"/>
              <a:gd name="connsiteY4714" fmla="*/ 20296 h 509406"/>
              <a:gd name="connsiteX4715" fmla="*/ 1161576 w 2377881"/>
              <a:gd name="connsiteY4715" fmla="*/ 19058 h 509406"/>
              <a:gd name="connsiteX4716" fmla="*/ 1164243 w 2377881"/>
              <a:gd name="connsiteY4716" fmla="*/ 18677 h 509406"/>
              <a:gd name="connsiteX4717" fmla="*/ 1173101 w 2377881"/>
              <a:gd name="connsiteY4717" fmla="*/ 19153 h 509406"/>
              <a:gd name="connsiteX4718" fmla="*/ 1185008 w 2377881"/>
              <a:gd name="connsiteY4718" fmla="*/ 18201 h 509406"/>
              <a:gd name="connsiteX4719" fmla="*/ 1188722 w 2377881"/>
              <a:gd name="connsiteY4719" fmla="*/ 20392 h 509406"/>
              <a:gd name="connsiteX4720" fmla="*/ 1193390 w 2377881"/>
              <a:gd name="connsiteY4720" fmla="*/ 23154 h 509406"/>
              <a:gd name="connsiteX4721" fmla="*/ 1199485 w 2377881"/>
              <a:gd name="connsiteY4721" fmla="*/ 20868 h 509406"/>
              <a:gd name="connsiteX4722" fmla="*/ 1200628 w 2377881"/>
              <a:gd name="connsiteY4722" fmla="*/ 20963 h 509406"/>
              <a:gd name="connsiteX4723" fmla="*/ 1206629 w 2377881"/>
              <a:gd name="connsiteY4723" fmla="*/ 21344 h 509406"/>
              <a:gd name="connsiteX4724" fmla="*/ 1205772 w 2377881"/>
              <a:gd name="connsiteY4724" fmla="*/ 15915 h 509406"/>
              <a:gd name="connsiteX4725" fmla="*/ 1213583 w 2377881"/>
              <a:gd name="connsiteY4725" fmla="*/ 18201 h 509406"/>
              <a:gd name="connsiteX4726" fmla="*/ 1216440 w 2377881"/>
              <a:gd name="connsiteY4726" fmla="*/ 19153 h 509406"/>
              <a:gd name="connsiteX4727" fmla="*/ 1219869 w 2377881"/>
              <a:gd name="connsiteY4727" fmla="*/ 20296 h 509406"/>
              <a:gd name="connsiteX4728" fmla="*/ 1226441 w 2377881"/>
              <a:gd name="connsiteY4728" fmla="*/ 18296 h 509406"/>
              <a:gd name="connsiteX4729" fmla="*/ 1226727 w 2377881"/>
              <a:gd name="connsiteY4729" fmla="*/ 17915 h 509406"/>
              <a:gd name="connsiteX4730" fmla="*/ 1227489 w 2377881"/>
              <a:gd name="connsiteY4730" fmla="*/ 17058 h 509406"/>
              <a:gd name="connsiteX4731" fmla="*/ 1234442 w 2377881"/>
              <a:gd name="connsiteY4731" fmla="*/ 13057 h 509406"/>
              <a:gd name="connsiteX4732" fmla="*/ 1235966 w 2377881"/>
              <a:gd name="connsiteY4732" fmla="*/ 16677 h 509406"/>
              <a:gd name="connsiteX4733" fmla="*/ 1236252 w 2377881"/>
              <a:gd name="connsiteY4733" fmla="*/ 17344 h 509406"/>
              <a:gd name="connsiteX4734" fmla="*/ 1243586 w 2377881"/>
              <a:gd name="connsiteY4734" fmla="*/ 19058 h 509406"/>
              <a:gd name="connsiteX4735" fmla="*/ 1252159 w 2377881"/>
              <a:gd name="connsiteY4735" fmla="*/ 20392 h 509406"/>
              <a:gd name="connsiteX4736" fmla="*/ 1257969 w 2377881"/>
              <a:gd name="connsiteY4736" fmla="*/ 22678 h 509406"/>
              <a:gd name="connsiteX4737" fmla="*/ 1262351 w 2377881"/>
              <a:gd name="connsiteY4737" fmla="*/ 20963 h 509406"/>
              <a:gd name="connsiteX4738" fmla="*/ 1268637 w 2377881"/>
              <a:gd name="connsiteY4738" fmla="*/ 18106 h 509406"/>
              <a:gd name="connsiteX4739" fmla="*/ 1269875 w 2377881"/>
              <a:gd name="connsiteY4739" fmla="*/ 17725 h 509406"/>
              <a:gd name="connsiteX4740" fmla="*/ 1275971 w 2377881"/>
              <a:gd name="connsiteY4740" fmla="*/ 18201 h 509406"/>
              <a:gd name="connsiteX4741" fmla="*/ 1283496 w 2377881"/>
              <a:gd name="connsiteY4741" fmla="*/ 21725 h 509406"/>
              <a:gd name="connsiteX4742" fmla="*/ 1292068 w 2377881"/>
              <a:gd name="connsiteY4742" fmla="*/ 21058 h 509406"/>
              <a:gd name="connsiteX4743" fmla="*/ 1296831 w 2377881"/>
              <a:gd name="connsiteY4743" fmla="*/ 21439 h 509406"/>
              <a:gd name="connsiteX4744" fmla="*/ 1300736 w 2377881"/>
              <a:gd name="connsiteY4744" fmla="*/ 18010 h 509406"/>
              <a:gd name="connsiteX4745" fmla="*/ 1307594 w 2377881"/>
              <a:gd name="connsiteY4745" fmla="*/ 19439 h 509406"/>
              <a:gd name="connsiteX4746" fmla="*/ 1313595 w 2377881"/>
              <a:gd name="connsiteY4746" fmla="*/ 20011 h 509406"/>
              <a:gd name="connsiteX4747" fmla="*/ 1325406 w 2377881"/>
              <a:gd name="connsiteY4747" fmla="*/ 18391 h 509406"/>
              <a:gd name="connsiteX4748" fmla="*/ 1333312 w 2377881"/>
              <a:gd name="connsiteY4748" fmla="*/ 24583 h 509406"/>
              <a:gd name="connsiteX4749" fmla="*/ 1343218 w 2377881"/>
              <a:gd name="connsiteY4749" fmla="*/ 19820 h 509406"/>
              <a:gd name="connsiteX4750" fmla="*/ 1343884 w 2377881"/>
              <a:gd name="connsiteY4750" fmla="*/ 19439 h 509406"/>
              <a:gd name="connsiteX4751" fmla="*/ 1347504 w 2377881"/>
              <a:gd name="connsiteY4751" fmla="*/ 17534 h 509406"/>
              <a:gd name="connsiteX4752" fmla="*/ 1359220 w 2377881"/>
              <a:gd name="connsiteY4752" fmla="*/ 19915 h 509406"/>
              <a:gd name="connsiteX4753" fmla="*/ 1362458 w 2377881"/>
              <a:gd name="connsiteY4753" fmla="*/ 19534 h 509406"/>
              <a:gd name="connsiteX4754" fmla="*/ 1367507 w 2377881"/>
              <a:gd name="connsiteY4754" fmla="*/ 19630 h 509406"/>
              <a:gd name="connsiteX4755" fmla="*/ 1373317 w 2377881"/>
              <a:gd name="connsiteY4755" fmla="*/ 20582 h 509406"/>
              <a:gd name="connsiteX4756" fmla="*/ 1378746 w 2377881"/>
              <a:gd name="connsiteY4756" fmla="*/ 19725 h 509406"/>
              <a:gd name="connsiteX4757" fmla="*/ 1379032 w 2377881"/>
              <a:gd name="connsiteY4757" fmla="*/ 20773 h 509406"/>
              <a:gd name="connsiteX4758" fmla="*/ 1379318 w 2377881"/>
              <a:gd name="connsiteY4758" fmla="*/ 21725 h 509406"/>
              <a:gd name="connsiteX4759" fmla="*/ 1388176 w 2377881"/>
              <a:gd name="connsiteY4759" fmla="*/ 20487 h 509406"/>
              <a:gd name="connsiteX4760" fmla="*/ 1391700 w 2377881"/>
              <a:gd name="connsiteY4760" fmla="*/ 18487 h 509406"/>
              <a:gd name="connsiteX4761" fmla="*/ 1391414 w 2377881"/>
              <a:gd name="connsiteY4761" fmla="*/ 15343 h 509406"/>
              <a:gd name="connsiteX4762" fmla="*/ 1394748 w 2377881"/>
              <a:gd name="connsiteY4762" fmla="*/ 18201 h 509406"/>
              <a:gd name="connsiteX4763" fmla="*/ 1406464 w 2377881"/>
              <a:gd name="connsiteY4763" fmla="*/ 19534 h 509406"/>
              <a:gd name="connsiteX4764" fmla="*/ 1412845 w 2377881"/>
              <a:gd name="connsiteY4764" fmla="*/ 21344 h 509406"/>
              <a:gd name="connsiteX4765" fmla="*/ 1420275 w 2377881"/>
              <a:gd name="connsiteY4765" fmla="*/ 20868 h 509406"/>
              <a:gd name="connsiteX4766" fmla="*/ 1441135 w 2377881"/>
              <a:gd name="connsiteY4766" fmla="*/ 19439 h 509406"/>
              <a:gd name="connsiteX4767" fmla="*/ 1443421 w 2377881"/>
              <a:gd name="connsiteY4767" fmla="*/ 20582 h 509406"/>
              <a:gd name="connsiteX4768" fmla="*/ 1449041 w 2377881"/>
              <a:gd name="connsiteY4768" fmla="*/ 18296 h 509406"/>
              <a:gd name="connsiteX4769" fmla="*/ 1449136 w 2377881"/>
              <a:gd name="connsiteY4769" fmla="*/ 18010 h 509406"/>
              <a:gd name="connsiteX4770" fmla="*/ 1460470 w 2377881"/>
              <a:gd name="connsiteY4770" fmla="*/ 19249 h 509406"/>
              <a:gd name="connsiteX4771" fmla="*/ 1464090 w 2377881"/>
              <a:gd name="connsiteY4771" fmla="*/ 19344 h 509406"/>
              <a:gd name="connsiteX4772" fmla="*/ 1476949 w 2377881"/>
              <a:gd name="connsiteY4772" fmla="*/ 20296 h 509406"/>
              <a:gd name="connsiteX4773" fmla="*/ 1478377 w 2377881"/>
              <a:gd name="connsiteY4773" fmla="*/ 20677 h 509406"/>
              <a:gd name="connsiteX4774" fmla="*/ 1480187 w 2377881"/>
              <a:gd name="connsiteY4774" fmla="*/ 19249 h 509406"/>
              <a:gd name="connsiteX4775" fmla="*/ 1479901 w 2377881"/>
              <a:gd name="connsiteY4775" fmla="*/ 18201 h 509406"/>
              <a:gd name="connsiteX4776" fmla="*/ 1481807 w 2377881"/>
              <a:gd name="connsiteY4776" fmla="*/ 17344 h 509406"/>
              <a:gd name="connsiteX4777" fmla="*/ 1485902 w 2377881"/>
              <a:gd name="connsiteY4777" fmla="*/ 19344 h 509406"/>
              <a:gd name="connsiteX4778" fmla="*/ 1493236 w 2377881"/>
              <a:gd name="connsiteY4778" fmla="*/ 20106 h 509406"/>
              <a:gd name="connsiteX4779" fmla="*/ 1497904 w 2377881"/>
              <a:gd name="connsiteY4779" fmla="*/ 19344 h 509406"/>
              <a:gd name="connsiteX4780" fmla="*/ 1504667 w 2377881"/>
              <a:gd name="connsiteY4780" fmla="*/ 19725 h 509406"/>
              <a:gd name="connsiteX4781" fmla="*/ 1506000 w 2377881"/>
              <a:gd name="connsiteY4781" fmla="*/ 21439 h 509406"/>
              <a:gd name="connsiteX4782" fmla="*/ 1512668 w 2377881"/>
              <a:gd name="connsiteY4782" fmla="*/ 22868 h 509406"/>
              <a:gd name="connsiteX4783" fmla="*/ 1513525 w 2377881"/>
              <a:gd name="connsiteY4783" fmla="*/ 22201 h 509406"/>
              <a:gd name="connsiteX4784" fmla="*/ 1529336 w 2377881"/>
              <a:gd name="connsiteY4784" fmla="*/ 19344 h 509406"/>
              <a:gd name="connsiteX4785" fmla="*/ 1541528 w 2377881"/>
              <a:gd name="connsiteY4785" fmla="*/ 19630 h 509406"/>
              <a:gd name="connsiteX4786" fmla="*/ 1550196 w 2377881"/>
              <a:gd name="connsiteY4786" fmla="*/ 19630 h 509406"/>
              <a:gd name="connsiteX4787" fmla="*/ 1556959 w 2377881"/>
              <a:gd name="connsiteY4787" fmla="*/ 21439 h 509406"/>
              <a:gd name="connsiteX4788" fmla="*/ 1559626 w 2377881"/>
              <a:gd name="connsiteY4788" fmla="*/ 20773 h 509406"/>
              <a:gd name="connsiteX4789" fmla="*/ 1563245 w 2377881"/>
              <a:gd name="connsiteY4789" fmla="*/ 16867 h 509406"/>
              <a:gd name="connsiteX4790" fmla="*/ 1565817 w 2377881"/>
              <a:gd name="connsiteY4790" fmla="*/ 13153 h 509406"/>
              <a:gd name="connsiteX4791" fmla="*/ 1566769 w 2377881"/>
              <a:gd name="connsiteY4791" fmla="*/ 13915 h 509406"/>
              <a:gd name="connsiteX4792" fmla="*/ 1568675 w 2377881"/>
              <a:gd name="connsiteY4792" fmla="*/ 15439 h 509406"/>
              <a:gd name="connsiteX4793" fmla="*/ 1576009 w 2377881"/>
              <a:gd name="connsiteY4793" fmla="*/ 20106 h 509406"/>
              <a:gd name="connsiteX4794" fmla="*/ 1588868 w 2377881"/>
              <a:gd name="connsiteY4794" fmla="*/ 17439 h 509406"/>
              <a:gd name="connsiteX4795" fmla="*/ 1599059 w 2377881"/>
              <a:gd name="connsiteY4795" fmla="*/ 21439 h 509406"/>
              <a:gd name="connsiteX4796" fmla="*/ 1607251 w 2377881"/>
              <a:gd name="connsiteY4796" fmla="*/ 21820 h 509406"/>
              <a:gd name="connsiteX4797" fmla="*/ 1609823 w 2377881"/>
              <a:gd name="connsiteY4797" fmla="*/ 19725 h 509406"/>
              <a:gd name="connsiteX4798" fmla="*/ 1611537 w 2377881"/>
              <a:gd name="connsiteY4798" fmla="*/ 18296 h 509406"/>
              <a:gd name="connsiteX4799" fmla="*/ 1620967 w 2377881"/>
              <a:gd name="connsiteY4799" fmla="*/ 20963 h 509406"/>
              <a:gd name="connsiteX4800" fmla="*/ 1627444 w 2377881"/>
              <a:gd name="connsiteY4800" fmla="*/ 20011 h 509406"/>
              <a:gd name="connsiteX4801" fmla="*/ 1637921 w 2377881"/>
              <a:gd name="connsiteY4801" fmla="*/ 20011 h 509406"/>
              <a:gd name="connsiteX4802" fmla="*/ 1652494 w 2377881"/>
              <a:gd name="connsiteY4802" fmla="*/ 22678 h 509406"/>
              <a:gd name="connsiteX4803" fmla="*/ 1662686 w 2377881"/>
              <a:gd name="connsiteY4803" fmla="*/ 19344 h 509406"/>
              <a:gd name="connsiteX4804" fmla="*/ 1662782 w 2377881"/>
              <a:gd name="connsiteY4804" fmla="*/ 19439 h 509406"/>
              <a:gd name="connsiteX4805" fmla="*/ 1670973 w 2377881"/>
              <a:gd name="connsiteY4805" fmla="*/ 19534 h 509406"/>
              <a:gd name="connsiteX4806" fmla="*/ 1673926 w 2377881"/>
              <a:gd name="connsiteY4806" fmla="*/ 20011 h 509406"/>
              <a:gd name="connsiteX4807" fmla="*/ 1679641 w 2377881"/>
              <a:gd name="connsiteY4807" fmla="*/ 18010 h 509406"/>
              <a:gd name="connsiteX4808" fmla="*/ 1684498 w 2377881"/>
              <a:gd name="connsiteY4808" fmla="*/ 19249 h 509406"/>
              <a:gd name="connsiteX4809" fmla="*/ 1693356 w 2377881"/>
              <a:gd name="connsiteY4809" fmla="*/ 20487 h 509406"/>
              <a:gd name="connsiteX4810" fmla="*/ 1709264 w 2377881"/>
              <a:gd name="connsiteY4810" fmla="*/ 18010 h 509406"/>
              <a:gd name="connsiteX4811" fmla="*/ 1709835 w 2377881"/>
              <a:gd name="connsiteY4811" fmla="*/ 17344 h 509406"/>
              <a:gd name="connsiteX4812" fmla="*/ 1720884 w 2377881"/>
              <a:gd name="connsiteY4812" fmla="*/ 16486 h 509406"/>
              <a:gd name="connsiteX4813" fmla="*/ 1725075 w 2377881"/>
              <a:gd name="connsiteY4813" fmla="*/ 18963 h 509406"/>
              <a:gd name="connsiteX4814" fmla="*/ 1728409 w 2377881"/>
              <a:gd name="connsiteY4814" fmla="*/ 20963 h 509406"/>
              <a:gd name="connsiteX4815" fmla="*/ 1732029 w 2377881"/>
              <a:gd name="connsiteY4815" fmla="*/ 16391 h 509406"/>
              <a:gd name="connsiteX4816" fmla="*/ 1737743 w 2377881"/>
              <a:gd name="connsiteY4816" fmla="*/ 21820 h 509406"/>
              <a:gd name="connsiteX4817" fmla="*/ 1739744 w 2377881"/>
              <a:gd name="connsiteY4817" fmla="*/ 19630 h 509406"/>
              <a:gd name="connsiteX4818" fmla="*/ 1746601 w 2377881"/>
              <a:gd name="connsiteY4818" fmla="*/ 17439 h 509406"/>
              <a:gd name="connsiteX4819" fmla="*/ 1754984 w 2377881"/>
              <a:gd name="connsiteY4819" fmla="*/ 21249 h 509406"/>
              <a:gd name="connsiteX4820" fmla="*/ 1765461 w 2377881"/>
              <a:gd name="connsiteY4820" fmla="*/ 20487 h 509406"/>
              <a:gd name="connsiteX4821" fmla="*/ 1767652 w 2377881"/>
              <a:gd name="connsiteY4821" fmla="*/ 18391 h 509406"/>
              <a:gd name="connsiteX4822" fmla="*/ 1778415 w 2377881"/>
              <a:gd name="connsiteY4822" fmla="*/ 20011 h 509406"/>
              <a:gd name="connsiteX4823" fmla="*/ 1784511 w 2377881"/>
              <a:gd name="connsiteY4823" fmla="*/ 16772 h 509406"/>
              <a:gd name="connsiteX4824" fmla="*/ 1784797 w 2377881"/>
              <a:gd name="connsiteY4824" fmla="*/ 17058 h 509406"/>
              <a:gd name="connsiteX4825" fmla="*/ 1785654 w 2377881"/>
              <a:gd name="connsiteY4825" fmla="*/ 18106 h 509406"/>
              <a:gd name="connsiteX4826" fmla="*/ 1791464 w 2377881"/>
              <a:gd name="connsiteY4826" fmla="*/ 18582 h 509406"/>
              <a:gd name="connsiteX4827" fmla="*/ 1793941 w 2377881"/>
              <a:gd name="connsiteY4827" fmla="*/ 18201 h 509406"/>
              <a:gd name="connsiteX4828" fmla="*/ 1799941 w 2377881"/>
              <a:gd name="connsiteY4828" fmla="*/ 18963 h 509406"/>
              <a:gd name="connsiteX4829" fmla="*/ 1807276 w 2377881"/>
              <a:gd name="connsiteY4829" fmla="*/ 18391 h 509406"/>
              <a:gd name="connsiteX4830" fmla="*/ 1812896 w 2377881"/>
              <a:gd name="connsiteY4830" fmla="*/ 18582 h 509406"/>
              <a:gd name="connsiteX4831" fmla="*/ 1816991 w 2377881"/>
              <a:gd name="connsiteY4831" fmla="*/ 18010 h 509406"/>
              <a:gd name="connsiteX4832" fmla="*/ 1823468 w 2377881"/>
              <a:gd name="connsiteY4832" fmla="*/ 16582 h 509406"/>
              <a:gd name="connsiteX4833" fmla="*/ 1827373 w 2377881"/>
              <a:gd name="connsiteY4833" fmla="*/ 17915 h 509406"/>
              <a:gd name="connsiteX4834" fmla="*/ 1842899 w 2377881"/>
              <a:gd name="connsiteY4834" fmla="*/ 19344 h 509406"/>
              <a:gd name="connsiteX4835" fmla="*/ 1846138 w 2377881"/>
              <a:gd name="connsiteY4835" fmla="*/ 16963 h 509406"/>
              <a:gd name="connsiteX4836" fmla="*/ 1848043 w 2377881"/>
              <a:gd name="connsiteY4836" fmla="*/ 17915 h 509406"/>
              <a:gd name="connsiteX4837" fmla="*/ 1847090 w 2377881"/>
              <a:gd name="connsiteY4837" fmla="*/ 20677 h 509406"/>
              <a:gd name="connsiteX4838" fmla="*/ 1846329 w 2377881"/>
              <a:gd name="connsiteY4838" fmla="*/ 21249 h 509406"/>
              <a:gd name="connsiteX4839" fmla="*/ 1844614 w 2377881"/>
              <a:gd name="connsiteY4839" fmla="*/ 23059 h 509406"/>
              <a:gd name="connsiteX4840" fmla="*/ 1856139 w 2377881"/>
              <a:gd name="connsiteY4840" fmla="*/ 21249 h 509406"/>
              <a:gd name="connsiteX4841" fmla="*/ 1870903 w 2377881"/>
              <a:gd name="connsiteY4841" fmla="*/ 10009 h 509406"/>
              <a:gd name="connsiteX4842" fmla="*/ 1880809 w 2377881"/>
              <a:gd name="connsiteY4842" fmla="*/ 14010 h 509406"/>
              <a:gd name="connsiteX4843" fmla="*/ 1885095 w 2377881"/>
              <a:gd name="connsiteY4843" fmla="*/ 14010 h 509406"/>
              <a:gd name="connsiteX4844" fmla="*/ 1898335 w 2377881"/>
              <a:gd name="connsiteY4844" fmla="*/ 14772 h 509406"/>
              <a:gd name="connsiteX4845" fmla="*/ 1898811 w 2377881"/>
              <a:gd name="connsiteY4845" fmla="*/ 15153 h 509406"/>
              <a:gd name="connsiteX4846" fmla="*/ 1913384 w 2377881"/>
              <a:gd name="connsiteY4846" fmla="*/ 13724 h 509406"/>
              <a:gd name="connsiteX4847" fmla="*/ 1919575 w 2377881"/>
              <a:gd name="connsiteY4847" fmla="*/ 12676 h 509406"/>
              <a:gd name="connsiteX4848" fmla="*/ 1927576 w 2377881"/>
              <a:gd name="connsiteY4848" fmla="*/ 10771 h 509406"/>
              <a:gd name="connsiteX4849" fmla="*/ 1934244 w 2377881"/>
              <a:gd name="connsiteY4849" fmla="*/ 12581 h 509406"/>
              <a:gd name="connsiteX4850" fmla="*/ 1936911 w 2377881"/>
              <a:gd name="connsiteY4850" fmla="*/ 12295 h 509406"/>
              <a:gd name="connsiteX4851" fmla="*/ 1948341 w 2377881"/>
              <a:gd name="connsiteY4851" fmla="*/ 9533 h 509406"/>
              <a:gd name="connsiteX4852" fmla="*/ 1962533 w 2377881"/>
              <a:gd name="connsiteY4852" fmla="*/ 9914 h 509406"/>
              <a:gd name="connsiteX4853" fmla="*/ 1967296 w 2377881"/>
              <a:gd name="connsiteY4853" fmla="*/ 10486 h 509406"/>
              <a:gd name="connsiteX4854" fmla="*/ 1969963 w 2377881"/>
              <a:gd name="connsiteY4854" fmla="*/ 10771 h 509406"/>
              <a:gd name="connsiteX4855" fmla="*/ 1979393 w 2377881"/>
              <a:gd name="connsiteY4855" fmla="*/ 7914 h 509406"/>
              <a:gd name="connsiteX4856" fmla="*/ 1980250 w 2377881"/>
              <a:gd name="connsiteY4856" fmla="*/ 8581 h 509406"/>
              <a:gd name="connsiteX4857" fmla="*/ 1994728 w 2377881"/>
              <a:gd name="connsiteY4857" fmla="*/ 10771 h 509406"/>
              <a:gd name="connsiteX4858" fmla="*/ 1999109 w 2377881"/>
              <a:gd name="connsiteY4858" fmla="*/ 11914 h 509406"/>
              <a:gd name="connsiteX4859" fmla="*/ 2014349 w 2377881"/>
              <a:gd name="connsiteY4859" fmla="*/ 11914 h 509406"/>
              <a:gd name="connsiteX4860" fmla="*/ 2018350 w 2377881"/>
              <a:gd name="connsiteY4860" fmla="*/ 11819 h 509406"/>
              <a:gd name="connsiteX4861" fmla="*/ 2023684 w 2377881"/>
              <a:gd name="connsiteY4861" fmla="*/ 11438 h 509406"/>
              <a:gd name="connsiteX4862" fmla="*/ 2037019 w 2377881"/>
              <a:gd name="connsiteY4862" fmla="*/ 8962 h 509406"/>
              <a:gd name="connsiteX4863" fmla="*/ 2038828 w 2377881"/>
              <a:gd name="connsiteY4863" fmla="*/ 9343 h 509406"/>
              <a:gd name="connsiteX4864" fmla="*/ 2046448 w 2377881"/>
              <a:gd name="connsiteY4864" fmla="*/ 8390 h 509406"/>
              <a:gd name="connsiteX4865" fmla="*/ 2048735 w 2377881"/>
              <a:gd name="connsiteY4865" fmla="*/ 8676 h 509406"/>
              <a:gd name="connsiteX4866" fmla="*/ 2056831 w 2377881"/>
              <a:gd name="connsiteY4866" fmla="*/ 9057 h 509406"/>
              <a:gd name="connsiteX4867" fmla="*/ 2066641 w 2377881"/>
              <a:gd name="connsiteY4867" fmla="*/ 6676 h 509406"/>
              <a:gd name="connsiteX4868" fmla="*/ 2077881 w 2377881"/>
              <a:gd name="connsiteY4868" fmla="*/ 8866 h 509406"/>
              <a:gd name="connsiteX4869" fmla="*/ 2080739 w 2377881"/>
              <a:gd name="connsiteY4869" fmla="*/ 7247 h 509406"/>
              <a:gd name="connsiteX4870" fmla="*/ 2087406 w 2377881"/>
              <a:gd name="connsiteY4870" fmla="*/ 5533 h 509406"/>
              <a:gd name="connsiteX4871" fmla="*/ 2088739 w 2377881"/>
              <a:gd name="connsiteY4871" fmla="*/ 4390 h 509406"/>
              <a:gd name="connsiteX4872" fmla="*/ 2090073 w 2377881"/>
              <a:gd name="connsiteY4872" fmla="*/ 2770 h 509406"/>
              <a:gd name="connsiteX4873" fmla="*/ 2090644 w 2377881"/>
              <a:gd name="connsiteY4873" fmla="*/ 3913 h 509406"/>
              <a:gd name="connsiteX4874" fmla="*/ 2093502 w 2377881"/>
              <a:gd name="connsiteY4874" fmla="*/ 6199 h 509406"/>
              <a:gd name="connsiteX4875" fmla="*/ 2099407 w 2377881"/>
              <a:gd name="connsiteY4875" fmla="*/ 5914 h 509406"/>
              <a:gd name="connsiteX4876" fmla="*/ 2100170 w 2377881"/>
              <a:gd name="connsiteY4876" fmla="*/ 6771 h 509406"/>
              <a:gd name="connsiteX4877" fmla="*/ 2105790 w 2377881"/>
              <a:gd name="connsiteY4877" fmla="*/ 4199 h 509406"/>
              <a:gd name="connsiteX4878" fmla="*/ 2109981 w 2377881"/>
              <a:gd name="connsiteY4878" fmla="*/ 3723 h 509406"/>
              <a:gd name="connsiteX4879" fmla="*/ 2119315 w 2377881"/>
              <a:gd name="connsiteY4879" fmla="*/ 8200 h 509406"/>
              <a:gd name="connsiteX4880" fmla="*/ 2125220 w 2377881"/>
              <a:gd name="connsiteY4880" fmla="*/ 13343 h 509406"/>
              <a:gd name="connsiteX4881" fmla="*/ 2127602 w 2377881"/>
              <a:gd name="connsiteY4881" fmla="*/ 12391 h 509406"/>
              <a:gd name="connsiteX4882" fmla="*/ 2129221 w 2377881"/>
              <a:gd name="connsiteY4882" fmla="*/ 7914 h 509406"/>
              <a:gd name="connsiteX4883" fmla="*/ 2129316 w 2377881"/>
              <a:gd name="connsiteY4883" fmla="*/ 7628 h 509406"/>
              <a:gd name="connsiteX4884" fmla="*/ 2138936 w 2377881"/>
              <a:gd name="connsiteY4884" fmla="*/ 4961 h 509406"/>
              <a:gd name="connsiteX4885" fmla="*/ 2143603 w 2377881"/>
              <a:gd name="connsiteY4885" fmla="*/ 4199 h 509406"/>
              <a:gd name="connsiteX4886" fmla="*/ 2148652 w 2377881"/>
              <a:gd name="connsiteY4886" fmla="*/ 3437 h 509406"/>
              <a:gd name="connsiteX4887" fmla="*/ 2164178 w 2377881"/>
              <a:gd name="connsiteY4887" fmla="*/ 865 h 509406"/>
              <a:gd name="connsiteX4888" fmla="*/ 1888906 w 2377881"/>
              <a:gd name="connsiteY4888" fmla="*/ 8 h 509406"/>
              <a:gd name="connsiteX4889" fmla="*/ 1898335 w 2377881"/>
              <a:gd name="connsiteY4889" fmla="*/ 6295 h 509406"/>
              <a:gd name="connsiteX4890" fmla="*/ 1892716 w 2377881"/>
              <a:gd name="connsiteY4890" fmla="*/ 4675 h 509406"/>
              <a:gd name="connsiteX4891" fmla="*/ 1887858 w 2377881"/>
              <a:gd name="connsiteY4891" fmla="*/ 3247 h 509406"/>
              <a:gd name="connsiteX4892" fmla="*/ 1882714 w 2377881"/>
              <a:gd name="connsiteY4892" fmla="*/ 8581 h 509406"/>
              <a:gd name="connsiteX4893" fmla="*/ 1881666 w 2377881"/>
              <a:gd name="connsiteY4893" fmla="*/ 9057 h 509406"/>
              <a:gd name="connsiteX4894" fmla="*/ 1881286 w 2377881"/>
              <a:gd name="connsiteY4894" fmla="*/ 9247 h 509406"/>
              <a:gd name="connsiteX4895" fmla="*/ 1878809 w 2377881"/>
              <a:gd name="connsiteY4895" fmla="*/ 7342 h 509406"/>
              <a:gd name="connsiteX4896" fmla="*/ 1883095 w 2377881"/>
              <a:gd name="connsiteY4896" fmla="*/ 1532 h 509406"/>
              <a:gd name="connsiteX4897" fmla="*/ 1885572 w 2377881"/>
              <a:gd name="connsiteY4897" fmla="*/ 865 h 509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Lst>
            <a:rect l="l" t="t" r="r" b="b"/>
            <a:pathLst>
              <a:path w="2377881" h="509406">
                <a:moveTo>
                  <a:pt x="327282" y="501500"/>
                </a:moveTo>
                <a:cubicBezTo>
                  <a:pt x="333282" y="499309"/>
                  <a:pt x="337188" y="499690"/>
                  <a:pt x="335854" y="502452"/>
                </a:cubicBezTo>
                <a:lnTo>
                  <a:pt x="335759" y="504452"/>
                </a:lnTo>
                <a:lnTo>
                  <a:pt x="335664" y="505976"/>
                </a:lnTo>
                <a:cubicBezTo>
                  <a:pt x="335949" y="508167"/>
                  <a:pt x="335378" y="509120"/>
                  <a:pt x="334330" y="507977"/>
                </a:cubicBezTo>
                <a:cubicBezTo>
                  <a:pt x="333378" y="506834"/>
                  <a:pt x="330330" y="504643"/>
                  <a:pt x="329377" y="504929"/>
                </a:cubicBezTo>
                <a:cubicBezTo>
                  <a:pt x="328425" y="505310"/>
                  <a:pt x="325567" y="505691"/>
                  <a:pt x="324710" y="505024"/>
                </a:cubicBezTo>
                <a:lnTo>
                  <a:pt x="324805" y="504929"/>
                </a:lnTo>
                <a:close/>
                <a:moveTo>
                  <a:pt x="442915" y="497880"/>
                </a:moveTo>
                <a:cubicBezTo>
                  <a:pt x="444153" y="497308"/>
                  <a:pt x="446820" y="497880"/>
                  <a:pt x="446058" y="500261"/>
                </a:cubicBezTo>
                <a:cubicBezTo>
                  <a:pt x="445296" y="502642"/>
                  <a:pt x="444915" y="509310"/>
                  <a:pt x="444153" y="509405"/>
                </a:cubicBezTo>
                <a:cubicBezTo>
                  <a:pt x="443486" y="509500"/>
                  <a:pt x="439486" y="504833"/>
                  <a:pt x="437200" y="504071"/>
                </a:cubicBezTo>
                <a:cubicBezTo>
                  <a:pt x="434914" y="503309"/>
                  <a:pt x="433580" y="502261"/>
                  <a:pt x="434247" y="501785"/>
                </a:cubicBezTo>
                <a:cubicBezTo>
                  <a:pt x="434914" y="501309"/>
                  <a:pt x="437390" y="500928"/>
                  <a:pt x="438343" y="502261"/>
                </a:cubicBezTo>
                <a:cubicBezTo>
                  <a:pt x="439295" y="503595"/>
                  <a:pt x="444915" y="500547"/>
                  <a:pt x="444058" y="500261"/>
                </a:cubicBezTo>
                <a:cubicBezTo>
                  <a:pt x="443105" y="499880"/>
                  <a:pt x="441676" y="498451"/>
                  <a:pt x="442915" y="497880"/>
                </a:cubicBezTo>
                <a:close/>
                <a:moveTo>
                  <a:pt x="340521" y="488927"/>
                </a:moveTo>
                <a:cubicBezTo>
                  <a:pt x="339569" y="489118"/>
                  <a:pt x="343569" y="489689"/>
                  <a:pt x="349380" y="490165"/>
                </a:cubicBezTo>
                <a:lnTo>
                  <a:pt x="350449" y="489633"/>
                </a:lnTo>
                <a:lnTo>
                  <a:pt x="349284" y="491309"/>
                </a:lnTo>
                <a:cubicBezTo>
                  <a:pt x="345951" y="489308"/>
                  <a:pt x="341474" y="488737"/>
                  <a:pt x="340521" y="488927"/>
                </a:cubicBezTo>
                <a:close/>
                <a:moveTo>
                  <a:pt x="361381" y="481498"/>
                </a:moveTo>
                <a:cubicBezTo>
                  <a:pt x="361762" y="481450"/>
                  <a:pt x="360190" y="483736"/>
                  <a:pt x="357809" y="485974"/>
                </a:cubicBezTo>
                <a:lnTo>
                  <a:pt x="350449" y="489633"/>
                </a:lnTo>
                <a:lnTo>
                  <a:pt x="352332" y="486927"/>
                </a:lnTo>
                <a:cubicBezTo>
                  <a:pt x="353952" y="484641"/>
                  <a:pt x="357952" y="483403"/>
                  <a:pt x="360905" y="481784"/>
                </a:cubicBezTo>
                <a:close/>
                <a:moveTo>
                  <a:pt x="420436" y="479973"/>
                </a:moveTo>
                <a:cubicBezTo>
                  <a:pt x="421675" y="480640"/>
                  <a:pt x="423580" y="480830"/>
                  <a:pt x="425104" y="480735"/>
                </a:cubicBezTo>
                <a:lnTo>
                  <a:pt x="432248" y="480449"/>
                </a:lnTo>
                <a:cubicBezTo>
                  <a:pt x="432152" y="483688"/>
                  <a:pt x="428152" y="485307"/>
                  <a:pt x="423389" y="484164"/>
                </a:cubicBezTo>
                <a:lnTo>
                  <a:pt x="419103" y="482830"/>
                </a:lnTo>
                <a:cubicBezTo>
                  <a:pt x="418341" y="482545"/>
                  <a:pt x="417389" y="481306"/>
                  <a:pt x="417484" y="480544"/>
                </a:cubicBezTo>
                <a:cubicBezTo>
                  <a:pt x="417674" y="478163"/>
                  <a:pt x="418817" y="479116"/>
                  <a:pt x="420436" y="479973"/>
                </a:cubicBezTo>
                <a:close/>
                <a:moveTo>
                  <a:pt x="399576" y="473496"/>
                </a:moveTo>
                <a:cubicBezTo>
                  <a:pt x="401290" y="473020"/>
                  <a:pt x="409672" y="477973"/>
                  <a:pt x="409577" y="479592"/>
                </a:cubicBezTo>
                <a:lnTo>
                  <a:pt x="409482" y="480830"/>
                </a:lnTo>
                <a:cubicBezTo>
                  <a:pt x="408720" y="482069"/>
                  <a:pt x="406910" y="482640"/>
                  <a:pt x="405481" y="482069"/>
                </a:cubicBezTo>
                <a:lnTo>
                  <a:pt x="404529" y="481211"/>
                </a:lnTo>
                <a:cubicBezTo>
                  <a:pt x="403195" y="479973"/>
                  <a:pt x="402529" y="478068"/>
                  <a:pt x="401005" y="477401"/>
                </a:cubicBezTo>
                <a:lnTo>
                  <a:pt x="399766" y="476735"/>
                </a:lnTo>
                <a:cubicBezTo>
                  <a:pt x="397099" y="477401"/>
                  <a:pt x="394718" y="477973"/>
                  <a:pt x="394432" y="477973"/>
                </a:cubicBezTo>
                <a:lnTo>
                  <a:pt x="394242" y="477592"/>
                </a:lnTo>
                <a:cubicBezTo>
                  <a:pt x="393956" y="477020"/>
                  <a:pt x="393956" y="475877"/>
                  <a:pt x="394337" y="475687"/>
                </a:cubicBezTo>
                <a:cubicBezTo>
                  <a:pt x="395956" y="474830"/>
                  <a:pt x="397766" y="473972"/>
                  <a:pt x="399576" y="473496"/>
                </a:cubicBezTo>
                <a:close/>
                <a:moveTo>
                  <a:pt x="624843" y="467972"/>
                </a:moveTo>
                <a:cubicBezTo>
                  <a:pt x="626176" y="466734"/>
                  <a:pt x="628177" y="467305"/>
                  <a:pt x="629320" y="469210"/>
                </a:cubicBezTo>
                <a:cubicBezTo>
                  <a:pt x="630558" y="471115"/>
                  <a:pt x="630367" y="475592"/>
                  <a:pt x="626081" y="474449"/>
                </a:cubicBezTo>
                <a:lnTo>
                  <a:pt x="622557" y="474830"/>
                </a:lnTo>
                <a:lnTo>
                  <a:pt x="618842" y="475211"/>
                </a:lnTo>
                <a:cubicBezTo>
                  <a:pt x="614651" y="477211"/>
                  <a:pt x="611508" y="477116"/>
                  <a:pt x="611794" y="475211"/>
                </a:cubicBezTo>
                <a:cubicBezTo>
                  <a:pt x="612079" y="473211"/>
                  <a:pt x="610079" y="469877"/>
                  <a:pt x="612365" y="470448"/>
                </a:cubicBezTo>
                <a:cubicBezTo>
                  <a:pt x="614651" y="471020"/>
                  <a:pt x="622366" y="471877"/>
                  <a:pt x="623128" y="470353"/>
                </a:cubicBezTo>
                <a:lnTo>
                  <a:pt x="623986" y="469115"/>
                </a:lnTo>
                <a:close/>
                <a:moveTo>
                  <a:pt x="971267" y="463972"/>
                </a:moveTo>
                <a:cubicBezTo>
                  <a:pt x="973743" y="464638"/>
                  <a:pt x="980887" y="462924"/>
                  <a:pt x="981935" y="463972"/>
                </a:cubicBezTo>
                <a:lnTo>
                  <a:pt x="981744" y="464162"/>
                </a:lnTo>
                <a:cubicBezTo>
                  <a:pt x="980315" y="465686"/>
                  <a:pt x="978887" y="467591"/>
                  <a:pt x="976886" y="468163"/>
                </a:cubicBezTo>
                <a:cubicBezTo>
                  <a:pt x="975077" y="468734"/>
                  <a:pt x="971838" y="469401"/>
                  <a:pt x="971362" y="465781"/>
                </a:cubicBezTo>
                <a:lnTo>
                  <a:pt x="971171" y="464638"/>
                </a:lnTo>
                <a:cubicBezTo>
                  <a:pt x="968695" y="463591"/>
                  <a:pt x="968790" y="463305"/>
                  <a:pt x="971267" y="463972"/>
                </a:cubicBezTo>
                <a:close/>
                <a:moveTo>
                  <a:pt x="481206" y="462448"/>
                </a:moveTo>
                <a:cubicBezTo>
                  <a:pt x="483778" y="463210"/>
                  <a:pt x="488540" y="467591"/>
                  <a:pt x="487016" y="470925"/>
                </a:cubicBezTo>
                <a:lnTo>
                  <a:pt x="483301" y="470163"/>
                </a:lnTo>
                <a:lnTo>
                  <a:pt x="481206" y="469687"/>
                </a:lnTo>
                <a:cubicBezTo>
                  <a:pt x="478730" y="468925"/>
                  <a:pt x="476634" y="465305"/>
                  <a:pt x="476634" y="463876"/>
                </a:cubicBezTo>
                <a:cubicBezTo>
                  <a:pt x="476634" y="462352"/>
                  <a:pt x="478730" y="461686"/>
                  <a:pt x="481206" y="462448"/>
                </a:cubicBezTo>
                <a:close/>
                <a:moveTo>
                  <a:pt x="517210" y="462447"/>
                </a:moveTo>
                <a:cubicBezTo>
                  <a:pt x="519877" y="462352"/>
                  <a:pt x="522640" y="465114"/>
                  <a:pt x="522925" y="466257"/>
                </a:cubicBezTo>
                <a:cubicBezTo>
                  <a:pt x="523116" y="467400"/>
                  <a:pt x="522354" y="467972"/>
                  <a:pt x="521116" y="467496"/>
                </a:cubicBezTo>
                <a:cubicBezTo>
                  <a:pt x="519877" y="467019"/>
                  <a:pt x="513782" y="468734"/>
                  <a:pt x="509686" y="472163"/>
                </a:cubicBezTo>
                <a:lnTo>
                  <a:pt x="515306" y="476259"/>
                </a:lnTo>
                <a:cubicBezTo>
                  <a:pt x="515591" y="476449"/>
                  <a:pt x="515210" y="477592"/>
                  <a:pt x="514829" y="478068"/>
                </a:cubicBezTo>
                <a:lnTo>
                  <a:pt x="514067" y="478926"/>
                </a:lnTo>
                <a:cubicBezTo>
                  <a:pt x="512448" y="480164"/>
                  <a:pt x="510829" y="480259"/>
                  <a:pt x="510352" y="479116"/>
                </a:cubicBezTo>
                <a:cubicBezTo>
                  <a:pt x="509972" y="477973"/>
                  <a:pt x="506923" y="475878"/>
                  <a:pt x="504733" y="476830"/>
                </a:cubicBezTo>
                <a:cubicBezTo>
                  <a:pt x="502447" y="477783"/>
                  <a:pt x="503780" y="481783"/>
                  <a:pt x="502732" y="482069"/>
                </a:cubicBezTo>
                <a:cubicBezTo>
                  <a:pt x="501590" y="482355"/>
                  <a:pt x="499208" y="480640"/>
                  <a:pt x="500447" y="477402"/>
                </a:cubicBezTo>
                <a:cubicBezTo>
                  <a:pt x="501590" y="474163"/>
                  <a:pt x="509590" y="470544"/>
                  <a:pt x="509495" y="465400"/>
                </a:cubicBezTo>
                <a:lnTo>
                  <a:pt x="515210" y="463209"/>
                </a:lnTo>
                <a:close/>
                <a:moveTo>
                  <a:pt x="870588" y="462066"/>
                </a:moveTo>
                <a:cubicBezTo>
                  <a:pt x="871635" y="462257"/>
                  <a:pt x="873350" y="462828"/>
                  <a:pt x="873350" y="463400"/>
                </a:cubicBezTo>
                <a:cubicBezTo>
                  <a:pt x="873540" y="465400"/>
                  <a:pt x="874112" y="468829"/>
                  <a:pt x="872969" y="469305"/>
                </a:cubicBezTo>
                <a:lnTo>
                  <a:pt x="870016" y="470639"/>
                </a:lnTo>
                <a:cubicBezTo>
                  <a:pt x="868492" y="472829"/>
                  <a:pt x="863730" y="473306"/>
                  <a:pt x="862206" y="472734"/>
                </a:cubicBezTo>
                <a:cubicBezTo>
                  <a:pt x="860777" y="472163"/>
                  <a:pt x="863920" y="469972"/>
                  <a:pt x="869254" y="467781"/>
                </a:cubicBezTo>
                <a:lnTo>
                  <a:pt x="868587" y="462923"/>
                </a:lnTo>
                <a:cubicBezTo>
                  <a:pt x="868587" y="462638"/>
                  <a:pt x="870016" y="461971"/>
                  <a:pt x="870588" y="462066"/>
                </a:cubicBezTo>
                <a:close/>
                <a:moveTo>
                  <a:pt x="685231" y="462066"/>
                </a:moveTo>
                <a:cubicBezTo>
                  <a:pt x="685993" y="461971"/>
                  <a:pt x="688088" y="464066"/>
                  <a:pt x="687898" y="464257"/>
                </a:cubicBezTo>
                <a:lnTo>
                  <a:pt x="685421" y="467210"/>
                </a:lnTo>
                <a:cubicBezTo>
                  <a:pt x="688279" y="467876"/>
                  <a:pt x="690565" y="469305"/>
                  <a:pt x="690565" y="469686"/>
                </a:cubicBezTo>
                <a:cubicBezTo>
                  <a:pt x="690565" y="470067"/>
                  <a:pt x="690374" y="471115"/>
                  <a:pt x="690184" y="471877"/>
                </a:cubicBezTo>
                <a:lnTo>
                  <a:pt x="689707" y="472067"/>
                </a:lnTo>
                <a:cubicBezTo>
                  <a:pt x="687421" y="472829"/>
                  <a:pt x="680659" y="469972"/>
                  <a:pt x="680278" y="468067"/>
                </a:cubicBezTo>
                <a:cubicBezTo>
                  <a:pt x="679706" y="465495"/>
                  <a:pt x="681897" y="462542"/>
                  <a:pt x="685231" y="462066"/>
                </a:cubicBezTo>
                <a:close/>
                <a:moveTo>
                  <a:pt x="571312" y="461114"/>
                </a:moveTo>
                <a:cubicBezTo>
                  <a:pt x="572836" y="461685"/>
                  <a:pt x="575122" y="467781"/>
                  <a:pt x="574932" y="469686"/>
                </a:cubicBezTo>
                <a:cubicBezTo>
                  <a:pt x="574741" y="471686"/>
                  <a:pt x="572170" y="469972"/>
                  <a:pt x="569217" y="466067"/>
                </a:cubicBezTo>
                <a:lnTo>
                  <a:pt x="564359" y="465209"/>
                </a:lnTo>
                <a:cubicBezTo>
                  <a:pt x="562930" y="464924"/>
                  <a:pt x="560359" y="464162"/>
                  <a:pt x="560073" y="464543"/>
                </a:cubicBezTo>
                <a:lnTo>
                  <a:pt x="557120" y="468353"/>
                </a:lnTo>
                <a:cubicBezTo>
                  <a:pt x="554834" y="466067"/>
                  <a:pt x="552548" y="465114"/>
                  <a:pt x="551977" y="466257"/>
                </a:cubicBezTo>
                <a:cubicBezTo>
                  <a:pt x="551405" y="467400"/>
                  <a:pt x="552929" y="470448"/>
                  <a:pt x="554167" y="471591"/>
                </a:cubicBezTo>
                <a:cubicBezTo>
                  <a:pt x="555406" y="472734"/>
                  <a:pt x="558263" y="476830"/>
                  <a:pt x="556930" y="478068"/>
                </a:cubicBezTo>
                <a:lnTo>
                  <a:pt x="555501" y="478449"/>
                </a:lnTo>
                <a:lnTo>
                  <a:pt x="553691" y="478925"/>
                </a:lnTo>
                <a:cubicBezTo>
                  <a:pt x="551024" y="478925"/>
                  <a:pt x="549119" y="476735"/>
                  <a:pt x="549405" y="474068"/>
                </a:cubicBezTo>
                <a:lnTo>
                  <a:pt x="548548" y="472353"/>
                </a:lnTo>
                <a:lnTo>
                  <a:pt x="547786" y="470924"/>
                </a:lnTo>
                <a:cubicBezTo>
                  <a:pt x="545595" y="469781"/>
                  <a:pt x="543595" y="468162"/>
                  <a:pt x="543499" y="467305"/>
                </a:cubicBezTo>
                <a:cubicBezTo>
                  <a:pt x="543404" y="466448"/>
                  <a:pt x="540737" y="464352"/>
                  <a:pt x="537880" y="465590"/>
                </a:cubicBezTo>
                <a:cubicBezTo>
                  <a:pt x="535022" y="466829"/>
                  <a:pt x="533212" y="474734"/>
                  <a:pt x="533212" y="476354"/>
                </a:cubicBezTo>
                <a:lnTo>
                  <a:pt x="530164" y="476830"/>
                </a:lnTo>
                <a:lnTo>
                  <a:pt x="527974" y="477211"/>
                </a:lnTo>
                <a:cubicBezTo>
                  <a:pt x="525688" y="479211"/>
                  <a:pt x="523211" y="478354"/>
                  <a:pt x="522544" y="475306"/>
                </a:cubicBezTo>
                <a:lnTo>
                  <a:pt x="521497" y="472639"/>
                </a:lnTo>
                <a:lnTo>
                  <a:pt x="521211" y="471877"/>
                </a:lnTo>
                <a:cubicBezTo>
                  <a:pt x="519496" y="471496"/>
                  <a:pt x="519115" y="470734"/>
                  <a:pt x="520449" y="470258"/>
                </a:cubicBezTo>
                <a:lnTo>
                  <a:pt x="521497" y="470448"/>
                </a:lnTo>
                <a:cubicBezTo>
                  <a:pt x="524830" y="470924"/>
                  <a:pt x="525973" y="468734"/>
                  <a:pt x="527688" y="467400"/>
                </a:cubicBezTo>
                <a:cubicBezTo>
                  <a:pt x="532260" y="463685"/>
                  <a:pt x="537594" y="462066"/>
                  <a:pt x="544261" y="461876"/>
                </a:cubicBezTo>
                <a:lnTo>
                  <a:pt x="552453" y="461590"/>
                </a:lnTo>
                <a:cubicBezTo>
                  <a:pt x="561597" y="460828"/>
                  <a:pt x="570074" y="460542"/>
                  <a:pt x="571312" y="461114"/>
                </a:cubicBezTo>
                <a:close/>
                <a:moveTo>
                  <a:pt x="701804" y="461019"/>
                </a:moveTo>
                <a:cubicBezTo>
                  <a:pt x="702281" y="460733"/>
                  <a:pt x="704471" y="460638"/>
                  <a:pt x="705710" y="461590"/>
                </a:cubicBezTo>
                <a:lnTo>
                  <a:pt x="705995" y="462543"/>
                </a:lnTo>
                <a:lnTo>
                  <a:pt x="706377" y="464162"/>
                </a:lnTo>
                <a:cubicBezTo>
                  <a:pt x="706186" y="466257"/>
                  <a:pt x="697994" y="467972"/>
                  <a:pt x="694851" y="467972"/>
                </a:cubicBezTo>
                <a:cubicBezTo>
                  <a:pt x="691613" y="467972"/>
                  <a:pt x="690470" y="466257"/>
                  <a:pt x="692279" y="464162"/>
                </a:cubicBezTo>
                <a:lnTo>
                  <a:pt x="692565" y="464257"/>
                </a:lnTo>
                <a:lnTo>
                  <a:pt x="696566" y="465686"/>
                </a:lnTo>
                <a:cubicBezTo>
                  <a:pt x="699042" y="463400"/>
                  <a:pt x="701423" y="461304"/>
                  <a:pt x="701804" y="461019"/>
                </a:cubicBezTo>
                <a:close/>
                <a:moveTo>
                  <a:pt x="418627" y="460733"/>
                </a:moveTo>
                <a:cubicBezTo>
                  <a:pt x="422627" y="461495"/>
                  <a:pt x="424723" y="463019"/>
                  <a:pt x="423294" y="463972"/>
                </a:cubicBezTo>
                <a:cubicBezTo>
                  <a:pt x="421865" y="465019"/>
                  <a:pt x="417389" y="467115"/>
                  <a:pt x="416817" y="466448"/>
                </a:cubicBezTo>
                <a:cubicBezTo>
                  <a:pt x="416246" y="465782"/>
                  <a:pt x="413007" y="464258"/>
                  <a:pt x="412721" y="467115"/>
                </a:cubicBezTo>
                <a:lnTo>
                  <a:pt x="412150" y="468544"/>
                </a:lnTo>
                <a:cubicBezTo>
                  <a:pt x="411864" y="469210"/>
                  <a:pt x="410721" y="470163"/>
                  <a:pt x="409864" y="470258"/>
                </a:cubicBezTo>
                <a:cubicBezTo>
                  <a:pt x="409007" y="470258"/>
                  <a:pt x="407292" y="469496"/>
                  <a:pt x="407197" y="468925"/>
                </a:cubicBezTo>
                <a:lnTo>
                  <a:pt x="406911" y="466258"/>
                </a:lnTo>
                <a:cubicBezTo>
                  <a:pt x="407006" y="463305"/>
                  <a:pt x="414626" y="459971"/>
                  <a:pt x="418627" y="460733"/>
                </a:cubicBezTo>
                <a:close/>
                <a:moveTo>
                  <a:pt x="432103" y="460002"/>
                </a:moveTo>
                <a:lnTo>
                  <a:pt x="433580" y="460066"/>
                </a:lnTo>
                <a:lnTo>
                  <a:pt x="438343" y="460257"/>
                </a:lnTo>
                <a:cubicBezTo>
                  <a:pt x="443486" y="461114"/>
                  <a:pt x="447296" y="464067"/>
                  <a:pt x="446725" y="466924"/>
                </a:cubicBezTo>
                <a:lnTo>
                  <a:pt x="445677" y="468829"/>
                </a:lnTo>
                <a:lnTo>
                  <a:pt x="444439" y="470925"/>
                </a:lnTo>
                <a:cubicBezTo>
                  <a:pt x="441867" y="472639"/>
                  <a:pt x="438914" y="474735"/>
                  <a:pt x="437866" y="475687"/>
                </a:cubicBezTo>
                <a:cubicBezTo>
                  <a:pt x="436819" y="476544"/>
                  <a:pt x="431770" y="475306"/>
                  <a:pt x="429866" y="471401"/>
                </a:cubicBezTo>
                <a:lnTo>
                  <a:pt x="437200" y="469687"/>
                </a:lnTo>
                <a:lnTo>
                  <a:pt x="439009" y="469306"/>
                </a:lnTo>
                <a:cubicBezTo>
                  <a:pt x="440248" y="465400"/>
                  <a:pt x="438724" y="462162"/>
                  <a:pt x="435676" y="462162"/>
                </a:cubicBezTo>
                <a:close/>
                <a:moveTo>
                  <a:pt x="794864" y="459685"/>
                </a:moveTo>
                <a:cubicBezTo>
                  <a:pt x="796483" y="460257"/>
                  <a:pt x="794673" y="461876"/>
                  <a:pt x="790768" y="463400"/>
                </a:cubicBezTo>
                <a:lnTo>
                  <a:pt x="788196" y="464162"/>
                </a:lnTo>
                <a:cubicBezTo>
                  <a:pt x="785244" y="464924"/>
                  <a:pt x="785434" y="466353"/>
                  <a:pt x="786863" y="467972"/>
                </a:cubicBezTo>
                <a:cubicBezTo>
                  <a:pt x="787815" y="469020"/>
                  <a:pt x="789911" y="469972"/>
                  <a:pt x="786577" y="470448"/>
                </a:cubicBezTo>
                <a:cubicBezTo>
                  <a:pt x="785625" y="470544"/>
                  <a:pt x="783720" y="469782"/>
                  <a:pt x="783624" y="469305"/>
                </a:cubicBezTo>
                <a:cubicBezTo>
                  <a:pt x="783339" y="467305"/>
                  <a:pt x="782672" y="463876"/>
                  <a:pt x="783815" y="463305"/>
                </a:cubicBezTo>
                <a:lnTo>
                  <a:pt x="786672" y="461971"/>
                </a:lnTo>
                <a:cubicBezTo>
                  <a:pt x="788292" y="459685"/>
                  <a:pt x="793245" y="459114"/>
                  <a:pt x="794864" y="459685"/>
                </a:cubicBezTo>
                <a:close/>
                <a:moveTo>
                  <a:pt x="759431" y="459304"/>
                </a:moveTo>
                <a:lnTo>
                  <a:pt x="761145" y="459970"/>
                </a:lnTo>
                <a:lnTo>
                  <a:pt x="764765" y="461399"/>
                </a:lnTo>
                <a:cubicBezTo>
                  <a:pt x="762955" y="462828"/>
                  <a:pt x="763717" y="464161"/>
                  <a:pt x="766384" y="464352"/>
                </a:cubicBezTo>
                <a:lnTo>
                  <a:pt x="769242" y="463971"/>
                </a:lnTo>
                <a:lnTo>
                  <a:pt x="774576" y="463304"/>
                </a:lnTo>
                <a:cubicBezTo>
                  <a:pt x="775052" y="466066"/>
                  <a:pt x="775052" y="468543"/>
                  <a:pt x="774480" y="468924"/>
                </a:cubicBezTo>
                <a:cubicBezTo>
                  <a:pt x="773909" y="469305"/>
                  <a:pt x="771051" y="470543"/>
                  <a:pt x="769432" y="470734"/>
                </a:cubicBezTo>
                <a:cubicBezTo>
                  <a:pt x="767813" y="470924"/>
                  <a:pt x="762384" y="467971"/>
                  <a:pt x="761050" y="467305"/>
                </a:cubicBezTo>
                <a:cubicBezTo>
                  <a:pt x="759717" y="466733"/>
                  <a:pt x="755335" y="461685"/>
                  <a:pt x="755049" y="460351"/>
                </a:cubicBezTo>
                <a:cubicBezTo>
                  <a:pt x="754763" y="459018"/>
                  <a:pt x="756764" y="458542"/>
                  <a:pt x="759431" y="459304"/>
                </a:cubicBezTo>
                <a:close/>
                <a:moveTo>
                  <a:pt x="604935" y="457209"/>
                </a:moveTo>
                <a:lnTo>
                  <a:pt x="605507" y="459780"/>
                </a:lnTo>
                <a:lnTo>
                  <a:pt x="606269" y="463114"/>
                </a:lnTo>
                <a:cubicBezTo>
                  <a:pt x="605983" y="466638"/>
                  <a:pt x="601983" y="469115"/>
                  <a:pt x="597411" y="468639"/>
                </a:cubicBezTo>
                <a:lnTo>
                  <a:pt x="593505" y="468448"/>
                </a:lnTo>
                <a:lnTo>
                  <a:pt x="592458" y="468353"/>
                </a:lnTo>
                <a:cubicBezTo>
                  <a:pt x="591315" y="468924"/>
                  <a:pt x="587409" y="469115"/>
                  <a:pt x="583790" y="468829"/>
                </a:cubicBezTo>
                <a:cubicBezTo>
                  <a:pt x="580170" y="468543"/>
                  <a:pt x="579313" y="474639"/>
                  <a:pt x="575789" y="471401"/>
                </a:cubicBezTo>
                <a:lnTo>
                  <a:pt x="581123" y="467972"/>
                </a:lnTo>
                <a:lnTo>
                  <a:pt x="582552" y="466924"/>
                </a:lnTo>
                <a:cubicBezTo>
                  <a:pt x="581790" y="463209"/>
                  <a:pt x="582647" y="460447"/>
                  <a:pt x="584456" y="460638"/>
                </a:cubicBezTo>
                <a:cubicBezTo>
                  <a:pt x="586266" y="460828"/>
                  <a:pt x="591981" y="462828"/>
                  <a:pt x="593410" y="463686"/>
                </a:cubicBezTo>
                <a:cubicBezTo>
                  <a:pt x="594839" y="464543"/>
                  <a:pt x="599220" y="465305"/>
                  <a:pt x="599792" y="463305"/>
                </a:cubicBezTo>
                <a:cubicBezTo>
                  <a:pt x="600363" y="461304"/>
                  <a:pt x="601221" y="456732"/>
                  <a:pt x="604935" y="457209"/>
                </a:cubicBezTo>
                <a:close/>
                <a:moveTo>
                  <a:pt x="427484" y="457209"/>
                </a:moveTo>
                <a:lnTo>
                  <a:pt x="432103" y="460002"/>
                </a:lnTo>
                <a:lnTo>
                  <a:pt x="429199" y="459876"/>
                </a:lnTo>
                <a:cubicBezTo>
                  <a:pt x="429770" y="457590"/>
                  <a:pt x="429008" y="456352"/>
                  <a:pt x="427484" y="457209"/>
                </a:cubicBezTo>
                <a:close/>
                <a:moveTo>
                  <a:pt x="841631" y="457018"/>
                </a:moveTo>
                <a:lnTo>
                  <a:pt x="844012" y="457875"/>
                </a:lnTo>
                <a:cubicBezTo>
                  <a:pt x="844774" y="458161"/>
                  <a:pt x="845441" y="459875"/>
                  <a:pt x="845060" y="460447"/>
                </a:cubicBezTo>
                <a:cubicBezTo>
                  <a:pt x="844393" y="461590"/>
                  <a:pt x="843060" y="462733"/>
                  <a:pt x="841726" y="463495"/>
                </a:cubicBezTo>
                <a:lnTo>
                  <a:pt x="840583" y="464352"/>
                </a:lnTo>
                <a:cubicBezTo>
                  <a:pt x="838869" y="464733"/>
                  <a:pt x="838583" y="465781"/>
                  <a:pt x="840012" y="466734"/>
                </a:cubicBezTo>
                <a:lnTo>
                  <a:pt x="839917" y="467496"/>
                </a:lnTo>
                <a:cubicBezTo>
                  <a:pt x="839821" y="468543"/>
                  <a:pt x="838678" y="469496"/>
                  <a:pt x="837631" y="470258"/>
                </a:cubicBezTo>
                <a:cubicBezTo>
                  <a:pt x="837440" y="470353"/>
                  <a:pt x="835154" y="469400"/>
                  <a:pt x="835059" y="468829"/>
                </a:cubicBezTo>
                <a:lnTo>
                  <a:pt x="834773" y="466734"/>
                </a:lnTo>
                <a:cubicBezTo>
                  <a:pt x="834868" y="464447"/>
                  <a:pt x="838012" y="460066"/>
                  <a:pt x="841631" y="457018"/>
                </a:cubicBezTo>
                <a:close/>
                <a:moveTo>
                  <a:pt x="896305" y="454161"/>
                </a:moveTo>
                <a:cubicBezTo>
                  <a:pt x="896495" y="455875"/>
                  <a:pt x="894400" y="463400"/>
                  <a:pt x="893733" y="466448"/>
                </a:cubicBezTo>
                <a:lnTo>
                  <a:pt x="887161" y="464162"/>
                </a:lnTo>
                <a:lnTo>
                  <a:pt x="886113" y="463781"/>
                </a:lnTo>
                <a:cubicBezTo>
                  <a:pt x="884875" y="463591"/>
                  <a:pt x="885542" y="461590"/>
                  <a:pt x="887637" y="459400"/>
                </a:cubicBezTo>
                <a:cubicBezTo>
                  <a:pt x="889733" y="457209"/>
                  <a:pt x="896114" y="452446"/>
                  <a:pt x="896305" y="454161"/>
                </a:cubicBezTo>
                <a:close/>
                <a:moveTo>
                  <a:pt x="1022892" y="453684"/>
                </a:moveTo>
                <a:lnTo>
                  <a:pt x="1026131" y="454256"/>
                </a:lnTo>
                <a:cubicBezTo>
                  <a:pt x="1029941" y="455685"/>
                  <a:pt x="1033084" y="458066"/>
                  <a:pt x="1033084" y="459685"/>
                </a:cubicBezTo>
                <a:cubicBezTo>
                  <a:pt x="1033084" y="461304"/>
                  <a:pt x="1032037" y="465781"/>
                  <a:pt x="1030798" y="466257"/>
                </a:cubicBezTo>
                <a:cubicBezTo>
                  <a:pt x="1029560" y="466734"/>
                  <a:pt x="1025750" y="467115"/>
                  <a:pt x="1025369" y="465972"/>
                </a:cubicBezTo>
                <a:lnTo>
                  <a:pt x="1025750" y="465210"/>
                </a:lnTo>
                <a:lnTo>
                  <a:pt x="1026607" y="463114"/>
                </a:lnTo>
                <a:cubicBezTo>
                  <a:pt x="1028227" y="460447"/>
                  <a:pt x="1027846" y="458161"/>
                  <a:pt x="1025655" y="457971"/>
                </a:cubicBezTo>
                <a:cubicBezTo>
                  <a:pt x="1023464" y="457875"/>
                  <a:pt x="1018416" y="456923"/>
                  <a:pt x="1018606" y="456066"/>
                </a:cubicBezTo>
                <a:lnTo>
                  <a:pt x="1018987" y="455780"/>
                </a:lnTo>
                <a:cubicBezTo>
                  <a:pt x="1020225" y="454923"/>
                  <a:pt x="1021845" y="453494"/>
                  <a:pt x="1022892" y="453684"/>
                </a:cubicBezTo>
                <a:close/>
                <a:moveTo>
                  <a:pt x="637796" y="449493"/>
                </a:moveTo>
                <a:cubicBezTo>
                  <a:pt x="639892" y="449493"/>
                  <a:pt x="644749" y="452160"/>
                  <a:pt x="642940" y="455399"/>
                </a:cubicBezTo>
                <a:cubicBezTo>
                  <a:pt x="641130" y="458637"/>
                  <a:pt x="644845" y="467972"/>
                  <a:pt x="647798" y="466924"/>
                </a:cubicBezTo>
                <a:lnTo>
                  <a:pt x="650369" y="466638"/>
                </a:lnTo>
                <a:lnTo>
                  <a:pt x="652369" y="466448"/>
                </a:lnTo>
                <a:cubicBezTo>
                  <a:pt x="655417" y="467305"/>
                  <a:pt x="656846" y="466638"/>
                  <a:pt x="655608" y="464828"/>
                </a:cubicBezTo>
                <a:lnTo>
                  <a:pt x="655132" y="463400"/>
                </a:lnTo>
                <a:lnTo>
                  <a:pt x="654656" y="461876"/>
                </a:lnTo>
                <a:cubicBezTo>
                  <a:pt x="654465" y="458637"/>
                  <a:pt x="655417" y="457303"/>
                  <a:pt x="656846" y="458827"/>
                </a:cubicBezTo>
                <a:cubicBezTo>
                  <a:pt x="658275" y="460352"/>
                  <a:pt x="664371" y="463495"/>
                  <a:pt x="667609" y="462828"/>
                </a:cubicBezTo>
                <a:cubicBezTo>
                  <a:pt x="670848" y="462161"/>
                  <a:pt x="676563" y="468543"/>
                  <a:pt x="675134" y="469877"/>
                </a:cubicBezTo>
                <a:cubicBezTo>
                  <a:pt x="673706" y="471305"/>
                  <a:pt x="666466" y="467781"/>
                  <a:pt x="663609" y="467114"/>
                </a:cubicBezTo>
                <a:lnTo>
                  <a:pt x="660751" y="468448"/>
                </a:lnTo>
                <a:lnTo>
                  <a:pt x="658084" y="469781"/>
                </a:lnTo>
                <a:cubicBezTo>
                  <a:pt x="654656" y="470829"/>
                  <a:pt x="652274" y="472448"/>
                  <a:pt x="652750" y="473401"/>
                </a:cubicBezTo>
                <a:lnTo>
                  <a:pt x="653131" y="474353"/>
                </a:lnTo>
                <a:lnTo>
                  <a:pt x="653417" y="475020"/>
                </a:lnTo>
                <a:cubicBezTo>
                  <a:pt x="653512" y="475877"/>
                  <a:pt x="652369" y="476544"/>
                  <a:pt x="650750" y="476544"/>
                </a:cubicBezTo>
                <a:lnTo>
                  <a:pt x="650274" y="475973"/>
                </a:lnTo>
                <a:lnTo>
                  <a:pt x="648750" y="474163"/>
                </a:lnTo>
                <a:cubicBezTo>
                  <a:pt x="647416" y="471877"/>
                  <a:pt x="645416" y="470639"/>
                  <a:pt x="644464" y="471401"/>
                </a:cubicBezTo>
                <a:cubicBezTo>
                  <a:pt x="643416" y="472163"/>
                  <a:pt x="639701" y="472829"/>
                  <a:pt x="638368" y="470924"/>
                </a:cubicBezTo>
                <a:cubicBezTo>
                  <a:pt x="636939" y="469115"/>
                  <a:pt x="640082" y="461971"/>
                  <a:pt x="640940" y="460066"/>
                </a:cubicBezTo>
                <a:cubicBezTo>
                  <a:pt x="641701" y="458066"/>
                  <a:pt x="640940" y="451970"/>
                  <a:pt x="639415" y="451589"/>
                </a:cubicBezTo>
                <a:cubicBezTo>
                  <a:pt x="637510" y="451398"/>
                  <a:pt x="633700" y="449874"/>
                  <a:pt x="633796" y="449779"/>
                </a:cubicBezTo>
                <a:cubicBezTo>
                  <a:pt x="633891" y="449588"/>
                  <a:pt x="635606" y="449493"/>
                  <a:pt x="637796" y="449493"/>
                </a:cubicBezTo>
                <a:close/>
                <a:moveTo>
                  <a:pt x="920593" y="449207"/>
                </a:moveTo>
                <a:lnTo>
                  <a:pt x="920784" y="449398"/>
                </a:lnTo>
                <a:cubicBezTo>
                  <a:pt x="922784" y="451683"/>
                  <a:pt x="925261" y="449683"/>
                  <a:pt x="927356" y="450064"/>
                </a:cubicBezTo>
                <a:lnTo>
                  <a:pt x="929928" y="450636"/>
                </a:lnTo>
                <a:cubicBezTo>
                  <a:pt x="932785" y="451493"/>
                  <a:pt x="934500" y="453112"/>
                  <a:pt x="933928" y="454065"/>
                </a:cubicBezTo>
                <a:cubicBezTo>
                  <a:pt x="933262" y="455017"/>
                  <a:pt x="929833" y="455684"/>
                  <a:pt x="927833" y="452922"/>
                </a:cubicBezTo>
                <a:lnTo>
                  <a:pt x="923642" y="453779"/>
                </a:lnTo>
                <a:cubicBezTo>
                  <a:pt x="922403" y="454065"/>
                  <a:pt x="920498" y="454827"/>
                  <a:pt x="920212" y="454541"/>
                </a:cubicBezTo>
                <a:lnTo>
                  <a:pt x="919069" y="453303"/>
                </a:lnTo>
                <a:cubicBezTo>
                  <a:pt x="918308" y="451683"/>
                  <a:pt x="918974" y="449874"/>
                  <a:pt x="920593" y="449207"/>
                </a:cubicBezTo>
                <a:close/>
                <a:moveTo>
                  <a:pt x="873445" y="447969"/>
                </a:moveTo>
                <a:lnTo>
                  <a:pt x="877636" y="451303"/>
                </a:lnTo>
                <a:cubicBezTo>
                  <a:pt x="878112" y="451684"/>
                  <a:pt x="880398" y="450541"/>
                  <a:pt x="881827" y="449969"/>
                </a:cubicBezTo>
                <a:lnTo>
                  <a:pt x="885923" y="448445"/>
                </a:lnTo>
                <a:cubicBezTo>
                  <a:pt x="889066" y="450827"/>
                  <a:pt x="890686" y="453398"/>
                  <a:pt x="889542" y="454160"/>
                </a:cubicBezTo>
                <a:cubicBezTo>
                  <a:pt x="888304" y="454922"/>
                  <a:pt x="883161" y="456161"/>
                  <a:pt x="880208" y="455399"/>
                </a:cubicBezTo>
                <a:cubicBezTo>
                  <a:pt x="877255" y="454637"/>
                  <a:pt x="871350" y="450636"/>
                  <a:pt x="873445" y="447969"/>
                </a:cubicBezTo>
                <a:close/>
                <a:moveTo>
                  <a:pt x="957455" y="447874"/>
                </a:moveTo>
                <a:cubicBezTo>
                  <a:pt x="957932" y="447969"/>
                  <a:pt x="958694" y="449207"/>
                  <a:pt x="959075" y="450541"/>
                </a:cubicBezTo>
                <a:cubicBezTo>
                  <a:pt x="959456" y="451874"/>
                  <a:pt x="964123" y="449779"/>
                  <a:pt x="964885" y="448922"/>
                </a:cubicBezTo>
                <a:cubicBezTo>
                  <a:pt x="965647" y="448160"/>
                  <a:pt x="970028" y="448255"/>
                  <a:pt x="971171" y="449112"/>
                </a:cubicBezTo>
                <a:cubicBezTo>
                  <a:pt x="972314" y="449970"/>
                  <a:pt x="971267" y="451303"/>
                  <a:pt x="968790" y="452065"/>
                </a:cubicBezTo>
                <a:cubicBezTo>
                  <a:pt x="966314" y="452827"/>
                  <a:pt x="958027" y="454351"/>
                  <a:pt x="956789" y="453303"/>
                </a:cubicBezTo>
                <a:cubicBezTo>
                  <a:pt x="955455" y="452255"/>
                  <a:pt x="957074" y="447874"/>
                  <a:pt x="957455" y="447874"/>
                </a:cubicBezTo>
                <a:close/>
                <a:moveTo>
                  <a:pt x="1040800" y="447112"/>
                </a:moveTo>
                <a:cubicBezTo>
                  <a:pt x="1042133" y="447684"/>
                  <a:pt x="1047181" y="452351"/>
                  <a:pt x="1048610" y="453970"/>
                </a:cubicBezTo>
                <a:cubicBezTo>
                  <a:pt x="1050039" y="455685"/>
                  <a:pt x="1049372" y="456732"/>
                  <a:pt x="1047086" y="456351"/>
                </a:cubicBezTo>
                <a:cubicBezTo>
                  <a:pt x="1044896" y="455970"/>
                  <a:pt x="1042609" y="460638"/>
                  <a:pt x="1041371" y="460447"/>
                </a:cubicBezTo>
                <a:cubicBezTo>
                  <a:pt x="1040038" y="460257"/>
                  <a:pt x="1037371" y="458161"/>
                  <a:pt x="1039847" y="456637"/>
                </a:cubicBezTo>
                <a:cubicBezTo>
                  <a:pt x="1042324" y="455113"/>
                  <a:pt x="1038895" y="448827"/>
                  <a:pt x="1039180" y="447684"/>
                </a:cubicBezTo>
                <a:lnTo>
                  <a:pt x="1039942" y="447398"/>
                </a:lnTo>
                <a:close/>
                <a:moveTo>
                  <a:pt x="1374017" y="444507"/>
                </a:moveTo>
                <a:lnTo>
                  <a:pt x="1374269" y="445873"/>
                </a:lnTo>
                <a:cubicBezTo>
                  <a:pt x="1374222" y="447445"/>
                  <a:pt x="1374150" y="447588"/>
                  <a:pt x="1374079" y="446564"/>
                </a:cubicBezTo>
                <a:close/>
                <a:moveTo>
                  <a:pt x="1105093" y="444445"/>
                </a:moveTo>
                <a:cubicBezTo>
                  <a:pt x="1109475" y="445778"/>
                  <a:pt x="1113666" y="454065"/>
                  <a:pt x="1109856" y="451588"/>
                </a:cubicBezTo>
                <a:lnTo>
                  <a:pt x="1105379" y="451207"/>
                </a:lnTo>
                <a:lnTo>
                  <a:pt x="1097759" y="450541"/>
                </a:lnTo>
                <a:cubicBezTo>
                  <a:pt x="1095568" y="453684"/>
                  <a:pt x="1092997" y="455303"/>
                  <a:pt x="1092235" y="454065"/>
                </a:cubicBezTo>
                <a:cubicBezTo>
                  <a:pt x="1091568" y="452922"/>
                  <a:pt x="1095188" y="447112"/>
                  <a:pt x="1095854" y="445302"/>
                </a:cubicBezTo>
                <a:cubicBezTo>
                  <a:pt x="1096521" y="443492"/>
                  <a:pt x="1100712" y="443111"/>
                  <a:pt x="1105093" y="444445"/>
                </a:cubicBezTo>
                <a:close/>
                <a:moveTo>
                  <a:pt x="667800" y="442921"/>
                </a:moveTo>
                <a:cubicBezTo>
                  <a:pt x="669705" y="442921"/>
                  <a:pt x="675325" y="444731"/>
                  <a:pt x="679326" y="445683"/>
                </a:cubicBezTo>
                <a:cubicBezTo>
                  <a:pt x="683326" y="446636"/>
                  <a:pt x="685898" y="454351"/>
                  <a:pt x="682755" y="452541"/>
                </a:cubicBezTo>
                <a:lnTo>
                  <a:pt x="680088" y="451589"/>
                </a:lnTo>
                <a:cubicBezTo>
                  <a:pt x="677230" y="450636"/>
                  <a:pt x="673992" y="449493"/>
                  <a:pt x="671039" y="449779"/>
                </a:cubicBezTo>
                <a:lnTo>
                  <a:pt x="668277" y="450160"/>
                </a:lnTo>
                <a:cubicBezTo>
                  <a:pt x="664657" y="452351"/>
                  <a:pt x="662181" y="452160"/>
                  <a:pt x="662752" y="449874"/>
                </a:cubicBezTo>
                <a:lnTo>
                  <a:pt x="663323" y="449779"/>
                </a:lnTo>
                <a:lnTo>
                  <a:pt x="670563" y="449112"/>
                </a:lnTo>
                <a:cubicBezTo>
                  <a:pt x="667229" y="445683"/>
                  <a:pt x="665990" y="442921"/>
                  <a:pt x="667800" y="442921"/>
                </a:cubicBezTo>
                <a:close/>
                <a:moveTo>
                  <a:pt x="860967" y="442540"/>
                </a:moveTo>
                <a:cubicBezTo>
                  <a:pt x="861824" y="441016"/>
                  <a:pt x="864968" y="442730"/>
                  <a:pt x="867920" y="446350"/>
                </a:cubicBezTo>
                <a:lnTo>
                  <a:pt x="862110" y="449588"/>
                </a:lnTo>
                <a:lnTo>
                  <a:pt x="861253" y="450064"/>
                </a:lnTo>
                <a:cubicBezTo>
                  <a:pt x="862301" y="453112"/>
                  <a:pt x="860777" y="453970"/>
                  <a:pt x="857919" y="451969"/>
                </a:cubicBezTo>
                <a:cubicBezTo>
                  <a:pt x="855061" y="449969"/>
                  <a:pt x="851537" y="443111"/>
                  <a:pt x="853347" y="444826"/>
                </a:cubicBezTo>
                <a:lnTo>
                  <a:pt x="854490" y="445302"/>
                </a:lnTo>
                <a:lnTo>
                  <a:pt x="856109" y="446064"/>
                </a:lnTo>
                <a:cubicBezTo>
                  <a:pt x="858110" y="446540"/>
                  <a:pt x="860015" y="445778"/>
                  <a:pt x="860300" y="444349"/>
                </a:cubicBezTo>
                <a:lnTo>
                  <a:pt x="860681" y="443111"/>
                </a:lnTo>
                <a:close/>
                <a:moveTo>
                  <a:pt x="1357410" y="441492"/>
                </a:moveTo>
                <a:cubicBezTo>
                  <a:pt x="1357505" y="441492"/>
                  <a:pt x="1358076" y="443207"/>
                  <a:pt x="1358172" y="444159"/>
                </a:cubicBezTo>
                <a:cubicBezTo>
                  <a:pt x="1358172" y="444350"/>
                  <a:pt x="1357124" y="444731"/>
                  <a:pt x="1356457" y="444826"/>
                </a:cubicBezTo>
                <a:lnTo>
                  <a:pt x="1354933" y="445016"/>
                </a:lnTo>
                <a:cubicBezTo>
                  <a:pt x="1353409" y="445969"/>
                  <a:pt x="1350171" y="445683"/>
                  <a:pt x="1347599" y="444540"/>
                </a:cubicBezTo>
                <a:cubicBezTo>
                  <a:pt x="1345027" y="443302"/>
                  <a:pt x="1343503" y="440921"/>
                  <a:pt x="1350838" y="442254"/>
                </a:cubicBezTo>
                <a:close/>
                <a:moveTo>
                  <a:pt x="58391" y="440539"/>
                </a:moveTo>
                <a:lnTo>
                  <a:pt x="55914" y="441111"/>
                </a:lnTo>
                <a:lnTo>
                  <a:pt x="53819" y="441587"/>
                </a:lnTo>
                <a:cubicBezTo>
                  <a:pt x="54581" y="444826"/>
                  <a:pt x="56581" y="447397"/>
                  <a:pt x="58200" y="447302"/>
                </a:cubicBezTo>
                <a:cubicBezTo>
                  <a:pt x="59820" y="447207"/>
                  <a:pt x="63820" y="443016"/>
                  <a:pt x="63820" y="441778"/>
                </a:cubicBezTo>
                <a:cubicBezTo>
                  <a:pt x="63820" y="440539"/>
                  <a:pt x="61344" y="439968"/>
                  <a:pt x="58391" y="440539"/>
                </a:cubicBezTo>
                <a:close/>
                <a:moveTo>
                  <a:pt x="1224823" y="439397"/>
                </a:moveTo>
                <a:cubicBezTo>
                  <a:pt x="1225775" y="438634"/>
                  <a:pt x="1236253" y="438634"/>
                  <a:pt x="1236443" y="439397"/>
                </a:cubicBezTo>
                <a:cubicBezTo>
                  <a:pt x="1236634" y="440158"/>
                  <a:pt x="1234538" y="440730"/>
                  <a:pt x="1231871" y="440730"/>
                </a:cubicBezTo>
                <a:cubicBezTo>
                  <a:pt x="1229204" y="440730"/>
                  <a:pt x="1223965" y="440158"/>
                  <a:pt x="1224823" y="439397"/>
                </a:cubicBezTo>
                <a:close/>
                <a:moveTo>
                  <a:pt x="811627" y="438825"/>
                </a:moveTo>
                <a:cubicBezTo>
                  <a:pt x="811723" y="439778"/>
                  <a:pt x="812961" y="441778"/>
                  <a:pt x="814390" y="441112"/>
                </a:cubicBezTo>
                <a:lnTo>
                  <a:pt x="815533" y="441207"/>
                </a:lnTo>
                <a:lnTo>
                  <a:pt x="816104" y="441302"/>
                </a:lnTo>
                <a:cubicBezTo>
                  <a:pt x="816485" y="442540"/>
                  <a:pt x="815914" y="444731"/>
                  <a:pt x="814961" y="446160"/>
                </a:cubicBezTo>
                <a:cubicBezTo>
                  <a:pt x="814009" y="447589"/>
                  <a:pt x="809341" y="449589"/>
                  <a:pt x="807817" y="446445"/>
                </a:cubicBezTo>
                <a:lnTo>
                  <a:pt x="806293" y="444064"/>
                </a:lnTo>
                <a:lnTo>
                  <a:pt x="805912" y="443493"/>
                </a:lnTo>
                <a:cubicBezTo>
                  <a:pt x="804388" y="443302"/>
                  <a:pt x="802198" y="443683"/>
                  <a:pt x="800959" y="444255"/>
                </a:cubicBezTo>
                <a:cubicBezTo>
                  <a:pt x="799816" y="444826"/>
                  <a:pt x="797245" y="441016"/>
                  <a:pt x="796101" y="440731"/>
                </a:cubicBezTo>
                <a:cubicBezTo>
                  <a:pt x="794959" y="440540"/>
                  <a:pt x="796578" y="439683"/>
                  <a:pt x="799626" y="438921"/>
                </a:cubicBezTo>
                <a:cubicBezTo>
                  <a:pt x="802674" y="438159"/>
                  <a:pt x="811532" y="437778"/>
                  <a:pt x="811627" y="438825"/>
                </a:cubicBezTo>
                <a:close/>
                <a:moveTo>
                  <a:pt x="822010" y="437968"/>
                </a:moveTo>
                <a:cubicBezTo>
                  <a:pt x="822772" y="437396"/>
                  <a:pt x="824582" y="438158"/>
                  <a:pt x="826201" y="439682"/>
                </a:cubicBezTo>
                <a:cubicBezTo>
                  <a:pt x="827821" y="441206"/>
                  <a:pt x="832583" y="446064"/>
                  <a:pt x="833059" y="447588"/>
                </a:cubicBezTo>
                <a:cubicBezTo>
                  <a:pt x="833536" y="449017"/>
                  <a:pt x="831154" y="451874"/>
                  <a:pt x="826487" y="449779"/>
                </a:cubicBezTo>
                <a:lnTo>
                  <a:pt x="823915" y="447207"/>
                </a:lnTo>
                <a:lnTo>
                  <a:pt x="822106" y="445302"/>
                </a:lnTo>
                <a:cubicBezTo>
                  <a:pt x="820677" y="442445"/>
                  <a:pt x="821248" y="438539"/>
                  <a:pt x="822010" y="437968"/>
                </a:cubicBezTo>
                <a:close/>
                <a:moveTo>
                  <a:pt x="1300165" y="436729"/>
                </a:moveTo>
                <a:cubicBezTo>
                  <a:pt x="1301784" y="437968"/>
                  <a:pt x="1303023" y="443016"/>
                  <a:pt x="1301880" y="444349"/>
                </a:cubicBezTo>
                <a:cubicBezTo>
                  <a:pt x="1300737" y="445778"/>
                  <a:pt x="1297213" y="446731"/>
                  <a:pt x="1298546" y="444159"/>
                </a:cubicBezTo>
                <a:lnTo>
                  <a:pt x="1298737" y="441778"/>
                </a:lnTo>
                <a:lnTo>
                  <a:pt x="1298927" y="439492"/>
                </a:lnTo>
                <a:cubicBezTo>
                  <a:pt x="1297974" y="436729"/>
                  <a:pt x="1298451" y="435396"/>
                  <a:pt x="1300165" y="436729"/>
                </a:cubicBezTo>
                <a:close/>
                <a:moveTo>
                  <a:pt x="1043847" y="436253"/>
                </a:moveTo>
                <a:cubicBezTo>
                  <a:pt x="1045276" y="435491"/>
                  <a:pt x="1053467" y="435682"/>
                  <a:pt x="1053563" y="436444"/>
                </a:cubicBezTo>
                <a:cubicBezTo>
                  <a:pt x="1053753" y="437206"/>
                  <a:pt x="1055753" y="440730"/>
                  <a:pt x="1056706" y="443302"/>
                </a:cubicBezTo>
                <a:lnTo>
                  <a:pt x="1053467" y="444540"/>
                </a:lnTo>
                <a:lnTo>
                  <a:pt x="1050896" y="445492"/>
                </a:lnTo>
                <a:cubicBezTo>
                  <a:pt x="1048229" y="443873"/>
                  <a:pt x="1044704" y="440158"/>
                  <a:pt x="1043466" y="439301"/>
                </a:cubicBezTo>
                <a:cubicBezTo>
                  <a:pt x="1042228" y="438444"/>
                  <a:pt x="1042418" y="437110"/>
                  <a:pt x="1043847" y="436253"/>
                </a:cubicBezTo>
                <a:close/>
                <a:moveTo>
                  <a:pt x="725617" y="435873"/>
                </a:moveTo>
                <a:cubicBezTo>
                  <a:pt x="726284" y="435587"/>
                  <a:pt x="728379" y="435492"/>
                  <a:pt x="728760" y="436254"/>
                </a:cubicBezTo>
                <a:cubicBezTo>
                  <a:pt x="729141" y="437111"/>
                  <a:pt x="728951" y="439683"/>
                  <a:pt x="729046" y="441588"/>
                </a:cubicBezTo>
                <a:lnTo>
                  <a:pt x="730380" y="442540"/>
                </a:lnTo>
                <a:cubicBezTo>
                  <a:pt x="731046" y="443017"/>
                  <a:pt x="733618" y="442636"/>
                  <a:pt x="734475" y="441874"/>
                </a:cubicBezTo>
                <a:cubicBezTo>
                  <a:pt x="739047" y="438445"/>
                  <a:pt x="741047" y="437968"/>
                  <a:pt x="744953" y="440064"/>
                </a:cubicBezTo>
                <a:lnTo>
                  <a:pt x="747239" y="441397"/>
                </a:lnTo>
                <a:cubicBezTo>
                  <a:pt x="749906" y="443112"/>
                  <a:pt x="750192" y="445493"/>
                  <a:pt x="748001" y="446636"/>
                </a:cubicBezTo>
                <a:cubicBezTo>
                  <a:pt x="745810" y="447779"/>
                  <a:pt x="749715" y="453494"/>
                  <a:pt x="746667" y="452923"/>
                </a:cubicBezTo>
                <a:cubicBezTo>
                  <a:pt x="743714" y="452256"/>
                  <a:pt x="737142" y="450351"/>
                  <a:pt x="737809" y="449779"/>
                </a:cubicBezTo>
                <a:lnTo>
                  <a:pt x="738190" y="449589"/>
                </a:lnTo>
                <a:lnTo>
                  <a:pt x="740381" y="448636"/>
                </a:lnTo>
                <a:cubicBezTo>
                  <a:pt x="742762" y="447684"/>
                  <a:pt x="742857" y="446446"/>
                  <a:pt x="740571" y="445779"/>
                </a:cubicBezTo>
                <a:lnTo>
                  <a:pt x="738476" y="445207"/>
                </a:lnTo>
                <a:lnTo>
                  <a:pt x="735713" y="444445"/>
                </a:lnTo>
                <a:cubicBezTo>
                  <a:pt x="732570" y="445017"/>
                  <a:pt x="726570" y="444826"/>
                  <a:pt x="722283" y="444160"/>
                </a:cubicBezTo>
                <a:lnTo>
                  <a:pt x="720378" y="445588"/>
                </a:lnTo>
                <a:cubicBezTo>
                  <a:pt x="714663" y="449779"/>
                  <a:pt x="716854" y="444160"/>
                  <a:pt x="715711" y="443398"/>
                </a:cubicBezTo>
                <a:cubicBezTo>
                  <a:pt x="711901" y="440921"/>
                  <a:pt x="716663" y="440159"/>
                  <a:pt x="717806" y="439207"/>
                </a:cubicBezTo>
                <a:lnTo>
                  <a:pt x="719426" y="437873"/>
                </a:lnTo>
                <a:cubicBezTo>
                  <a:pt x="722188" y="437111"/>
                  <a:pt x="724950" y="436159"/>
                  <a:pt x="725617" y="435873"/>
                </a:cubicBezTo>
                <a:close/>
                <a:moveTo>
                  <a:pt x="1209963" y="435301"/>
                </a:moveTo>
                <a:cubicBezTo>
                  <a:pt x="1212726" y="435301"/>
                  <a:pt x="1219012" y="435492"/>
                  <a:pt x="1219012" y="435682"/>
                </a:cubicBezTo>
                <a:cubicBezTo>
                  <a:pt x="1219012" y="435872"/>
                  <a:pt x="1217964" y="436539"/>
                  <a:pt x="1216726" y="436634"/>
                </a:cubicBezTo>
                <a:cubicBezTo>
                  <a:pt x="1215488" y="436825"/>
                  <a:pt x="1211297" y="439301"/>
                  <a:pt x="1211297" y="441778"/>
                </a:cubicBezTo>
                <a:lnTo>
                  <a:pt x="1211106" y="444064"/>
                </a:lnTo>
                <a:cubicBezTo>
                  <a:pt x="1211011" y="445207"/>
                  <a:pt x="1216250" y="445778"/>
                  <a:pt x="1211773" y="447207"/>
                </a:cubicBezTo>
                <a:cubicBezTo>
                  <a:pt x="1211106" y="447398"/>
                  <a:pt x="1209106" y="446064"/>
                  <a:pt x="1208725" y="445207"/>
                </a:cubicBezTo>
                <a:lnTo>
                  <a:pt x="1207392" y="442254"/>
                </a:lnTo>
                <a:cubicBezTo>
                  <a:pt x="1206058" y="438444"/>
                  <a:pt x="1207201" y="435301"/>
                  <a:pt x="1209963" y="435301"/>
                </a:cubicBezTo>
                <a:close/>
                <a:moveTo>
                  <a:pt x="1152242" y="435301"/>
                </a:moveTo>
                <a:cubicBezTo>
                  <a:pt x="1153861" y="435015"/>
                  <a:pt x="1155576" y="435396"/>
                  <a:pt x="1156052" y="436063"/>
                </a:cubicBezTo>
                <a:lnTo>
                  <a:pt x="1155957" y="436634"/>
                </a:lnTo>
                <a:lnTo>
                  <a:pt x="1155481" y="439206"/>
                </a:lnTo>
                <a:cubicBezTo>
                  <a:pt x="1154433" y="442826"/>
                  <a:pt x="1151290" y="445302"/>
                  <a:pt x="1148527" y="444826"/>
                </a:cubicBezTo>
                <a:lnTo>
                  <a:pt x="1146527" y="443873"/>
                </a:lnTo>
                <a:cubicBezTo>
                  <a:pt x="1143955" y="442635"/>
                  <a:pt x="1144432" y="440540"/>
                  <a:pt x="1147480" y="439587"/>
                </a:cubicBezTo>
                <a:lnTo>
                  <a:pt x="1148718" y="439206"/>
                </a:lnTo>
                <a:cubicBezTo>
                  <a:pt x="1150432" y="439587"/>
                  <a:pt x="1151766" y="438730"/>
                  <a:pt x="1151575" y="437111"/>
                </a:cubicBezTo>
                <a:lnTo>
                  <a:pt x="1152052" y="435872"/>
                </a:lnTo>
                <a:close/>
                <a:moveTo>
                  <a:pt x="1007366" y="435111"/>
                </a:moveTo>
                <a:cubicBezTo>
                  <a:pt x="1008509" y="435111"/>
                  <a:pt x="1011652" y="436635"/>
                  <a:pt x="1011176" y="438445"/>
                </a:cubicBezTo>
                <a:cubicBezTo>
                  <a:pt x="1010700" y="440255"/>
                  <a:pt x="1014700" y="445017"/>
                  <a:pt x="1014415" y="446446"/>
                </a:cubicBezTo>
                <a:cubicBezTo>
                  <a:pt x="1014033" y="447779"/>
                  <a:pt x="1015176" y="452065"/>
                  <a:pt x="1015081" y="452828"/>
                </a:cubicBezTo>
                <a:cubicBezTo>
                  <a:pt x="1014986" y="453494"/>
                  <a:pt x="1012986" y="455018"/>
                  <a:pt x="1010985" y="454637"/>
                </a:cubicBezTo>
                <a:lnTo>
                  <a:pt x="1009366" y="453970"/>
                </a:lnTo>
                <a:lnTo>
                  <a:pt x="1008318" y="453494"/>
                </a:lnTo>
                <a:cubicBezTo>
                  <a:pt x="1007366" y="452542"/>
                  <a:pt x="1004794" y="452637"/>
                  <a:pt x="1002794" y="453780"/>
                </a:cubicBezTo>
                <a:cubicBezTo>
                  <a:pt x="1000699" y="454923"/>
                  <a:pt x="999270" y="460733"/>
                  <a:pt x="998603" y="461019"/>
                </a:cubicBezTo>
                <a:cubicBezTo>
                  <a:pt x="997936" y="461305"/>
                  <a:pt x="996222" y="461305"/>
                  <a:pt x="996317" y="460543"/>
                </a:cubicBezTo>
                <a:lnTo>
                  <a:pt x="996317" y="459781"/>
                </a:lnTo>
                <a:lnTo>
                  <a:pt x="996222" y="458066"/>
                </a:lnTo>
                <a:cubicBezTo>
                  <a:pt x="996031" y="455780"/>
                  <a:pt x="997841" y="453113"/>
                  <a:pt x="1000127" y="452161"/>
                </a:cubicBezTo>
                <a:cubicBezTo>
                  <a:pt x="1002413" y="451208"/>
                  <a:pt x="1009652" y="446065"/>
                  <a:pt x="1008985" y="443779"/>
                </a:cubicBezTo>
                <a:cubicBezTo>
                  <a:pt x="1008318" y="441493"/>
                  <a:pt x="1006223" y="435111"/>
                  <a:pt x="1007366" y="435111"/>
                </a:cubicBezTo>
                <a:close/>
                <a:moveTo>
                  <a:pt x="781529" y="434920"/>
                </a:moveTo>
                <a:cubicBezTo>
                  <a:pt x="783338" y="434920"/>
                  <a:pt x="787815" y="435682"/>
                  <a:pt x="787720" y="436539"/>
                </a:cubicBezTo>
                <a:lnTo>
                  <a:pt x="787529" y="436539"/>
                </a:lnTo>
                <a:lnTo>
                  <a:pt x="784862" y="436825"/>
                </a:lnTo>
                <a:cubicBezTo>
                  <a:pt x="784101" y="438635"/>
                  <a:pt x="784101" y="441206"/>
                  <a:pt x="784958" y="442445"/>
                </a:cubicBezTo>
                <a:lnTo>
                  <a:pt x="785243" y="443683"/>
                </a:lnTo>
                <a:lnTo>
                  <a:pt x="785529" y="444826"/>
                </a:lnTo>
                <a:cubicBezTo>
                  <a:pt x="785148" y="446160"/>
                  <a:pt x="783148" y="446826"/>
                  <a:pt x="781052" y="446255"/>
                </a:cubicBezTo>
                <a:lnTo>
                  <a:pt x="781052" y="445778"/>
                </a:lnTo>
                <a:lnTo>
                  <a:pt x="781052" y="443207"/>
                </a:lnTo>
                <a:cubicBezTo>
                  <a:pt x="779433" y="440921"/>
                  <a:pt x="778576" y="437396"/>
                  <a:pt x="778481" y="436539"/>
                </a:cubicBezTo>
                <a:cubicBezTo>
                  <a:pt x="778385" y="435682"/>
                  <a:pt x="779719" y="434920"/>
                  <a:pt x="781529" y="434920"/>
                </a:cubicBezTo>
                <a:close/>
                <a:moveTo>
                  <a:pt x="1068231" y="434825"/>
                </a:moveTo>
                <a:cubicBezTo>
                  <a:pt x="1069565" y="435015"/>
                  <a:pt x="1070994" y="435682"/>
                  <a:pt x="1071946" y="436539"/>
                </a:cubicBezTo>
                <a:cubicBezTo>
                  <a:pt x="1072232" y="436825"/>
                  <a:pt x="1071375" y="438349"/>
                  <a:pt x="1070517" y="438921"/>
                </a:cubicBezTo>
                <a:lnTo>
                  <a:pt x="1069660" y="439492"/>
                </a:lnTo>
                <a:cubicBezTo>
                  <a:pt x="1068327" y="439683"/>
                  <a:pt x="1066327" y="441207"/>
                  <a:pt x="1065088" y="442921"/>
                </a:cubicBezTo>
                <a:cubicBezTo>
                  <a:pt x="1064040" y="444540"/>
                  <a:pt x="1058516" y="446350"/>
                  <a:pt x="1057754" y="445207"/>
                </a:cubicBezTo>
                <a:cubicBezTo>
                  <a:pt x="1056992" y="444064"/>
                  <a:pt x="1059278" y="441588"/>
                  <a:pt x="1062707" y="439683"/>
                </a:cubicBezTo>
                <a:lnTo>
                  <a:pt x="1064040" y="437206"/>
                </a:lnTo>
                <a:cubicBezTo>
                  <a:pt x="1065183" y="435206"/>
                  <a:pt x="1066040" y="434444"/>
                  <a:pt x="1068231" y="434825"/>
                </a:cubicBezTo>
                <a:close/>
                <a:moveTo>
                  <a:pt x="1264828" y="434063"/>
                </a:moveTo>
                <a:cubicBezTo>
                  <a:pt x="1267113" y="434539"/>
                  <a:pt x="1273495" y="437302"/>
                  <a:pt x="1273876" y="439207"/>
                </a:cubicBezTo>
                <a:cubicBezTo>
                  <a:pt x="1274257" y="441207"/>
                  <a:pt x="1274638" y="447208"/>
                  <a:pt x="1273590" y="447017"/>
                </a:cubicBezTo>
                <a:cubicBezTo>
                  <a:pt x="1272543" y="446827"/>
                  <a:pt x="1269780" y="444445"/>
                  <a:pt x="1268638" y="442731"/>
                </a:cubicBezTo>
                <a:cubicBezTo>
                  <a:pt x="1267495" y="441112"/>
                  <a:pt x="1258541" y="437111"/>
                  <a:pt x="1259303" y="435778"/>
                </a:cubicBezTo>
                <a:cubicBezTo>
                  <a:pt x="1260065" y="434444"/>
                  <a:pt x="1262541" y="433682"/>
                  <a:pt x="1264828" y="434063"/>
                </a:cubicBezTo>
                <a:close/>
                <a:moveTo>
                  <a:pt x="836583" y="434062"/>
                </a:moveTo>
                <a:cubicBezTo>
                  <a:pt x="838870" y="434443"/>
                  <a:pt x="845537" y="437015"/>
                  <a:pt x="846299" y="439111"/>
                </a:cubicBezTo>
                <a:cubicBezTo>
                  <a:pt x="847061" y="441206"/>
                  <a:pt x="841917" y="443206"/>
                  <a:pt x="839155" y="438253"/>
                </a:cubicBezTo>
                <a:lnTo>
                  <a:pt x="832297" y="437587"/>
                </a:lnTo>
                <a:lnTo>
                  <a:pt x="832202" y="437587"/>
                </a:lnTo>
                <a:cubicBezTo>
                  <a:pt x="832297" y="435301"/>
                  <a:pt x="834298" y="433777"/>
                  <a:pt x="836583" y="434062"/>
                </a:cubicBezTo>
                <a:close/>
                <a:moveTo>
                  <a:pt x="1019463" y="433872"/>
                </a:moveTo>
                <a:cubicBezTo>
                  <a:pt x="1021559" y="434444"/>
                  <a:pt x="1020511" y="445112"/>
                  <a:pt x="1018415" y="444159"/>
                </a:cubicBezTo>
                <a:lnTo>
                  <a:pt x="1018129" y="443207"/>
                </a:lnTo>
                <a:cubicBezTo>
                  <a:pt x="1017558" y="441302"/>
                  <a:pt x="1018225" y="439111"/>
                  <a:pt x="1017844" y="437111"/>
                </a:cubicBezTo>
                <a:lnTo>
                  <a:pt x="1017653" y="435682"/>
                </a:lnTo>
                <a:cubicBezTo>
                  <a:pt x="1016510" y="434158"/>
                  <a:pt x="1017368" y="433301"/>
                  <a:pt x="1019463" y="433872"/>
                </a:cubicBezTo>
                <a:close/>
                <a:moveTo>
                  <a:pt x="635891" y="433682"/>
                </a:moveTo>
                <a:lnTo>
                  <a:pt x="641892" y="434730"/>
                </a:lnTo>
                <a:cubicBezTo>
                  <a:pt x="642844" y="434920"/>
                  <a:pt x="643702" y="435778"/>
                  <a:pt x="644178" y="436540"/>
                </a:cubicBezTo>
                <a:cubicBezTo>
                  <a:pt x="644464" y="436921"/>
                  <a:pt x="643702" y="438254"/>
                  <a:pt x="643607" y="438254"/>
                </a:cubicBezTo>
                <a:cubicBezTo>
                  <a:pt x="636368" y="437206"/>
                  <a:pt x="641702" y="444540"/>
                  <a:pt x="636082" y="445493"/>
                </a:cubicBezTo>
                <a:cubicBezTo>
                  <a:pt x="633129" y="446065"/>
                  <a:pt x="631605" y="450541"/>
                  <a:pt x="631224" y="454065"/>
                </a:cubicBezTo>
                <a:lnTo>
                  <a:pt x="630843" y="456161"/>
                </a:lnTo>
                <a:cubicBezTo>
                  <a:pt x="628843" y="458161"/>
                  <a:pt x="626652" y="458638"/>
                  <a:pt x="626081" y="457018"/>
                </a:cubicBezTo>
                <a:cubicBezTo>
                  <a:pt x="625414" y="455494"/>
                  <a:pt x="624747" y="450351"/>
                  <a:pt x="626081" y="449493"/>
                </a:cubicBezTo>
                <a:cubicBezTo>
                  <a:pt x="627509" y="448636"/>
                  <a:pt x="629033" y="446255"/>
                  <a:pt x="625795" y="446255"/>
                </a:cubicBezTo>
                <a:cubicBezTo>
                  <a:pt x="622556" y="446255"/>
                  <a:pt x="616746" y="451780"/>
                  <a:pt x="618270" y="452732"/>
                </a:cubicBezTo>
                <a:cubicBezTo>
                  <a:pt x="619794" y="453685"/>
                  <a:pt x="623699" y="456637"/>
                  <a:pt x="623604" y="456828"/>
                </a:cubicBezTo>
                <a:cubicBezTo>
                  <a:pt x="623414" y="457114"/>
                  <a:pt x="621318" y="457495"/>
                  <a:pt x="619318" y="457209"/>
                </a:cubicBezTo>
                <a:lnTo>
                  <a:pt x="618175" y="456352"/>
                </a:lnTo>
                <a:lnTo>
                  <a:pt x="613603" y="452923"/>
                </a:lnTo>
                <a:cubicBezTo>
                  <a:pt x="608078" y="448351"/>
                  <a:pt x="604649" y="444160"/>
                  <a:pt x="605983" y="443588"/>
                </a:cubicBezTo>
                <a:cubicBezTo>
                  <a:pt x="607316" y="443112"/>
                  <a:pt x="610650" y="442921"/>
                  <a:pt x="611507" y="443969"/>
                </a:cubicBezTo>
                <a:cubicBezTo>
                  <a:pt x="612269" y="445017"/>
                  <a:pt x="617318" y="441302"/>
                  <a:pt x="616365" y="440159"/>
                </a:cubicBezTo>
                <a:cubicBezTo>
                  <a:pt x="615317" y="439016"/>
                  <a:pt x="613984" y="435015"/>
                  <a:pt x="616651" y="435015"/>
                </a:cubicBezTo>
                <a:cubicBezTo>
                  <a:pt x="619318" y="435015"/>
                  <a:pt x="626652" y="435778"/>
                  <a:pt x="628081" y="436825"/>
                </a:cubicBezTo>
                <a:cubicBezTo>
                  <a:pt x="629510" y="437778"/>
                  <a:pt x="634082" y="437587"/>
                  <a:pt x="635891" y="433682"/>
                </a:cubicBezTo>
                <a:close/>
                <a:moveTo>
                  <a:pt x="978982" y="433300"/>
                </a:moveTo>
                <a:lnTo>
                  <a:pt x="979077" y="433777"/>
                </a:lnTo>
                <a:lnTo>
                  <a:pt x="979458" y="435777"/>
                </a:lnTo>
                <a:cubicBezTo>
                  <a:pt x="979363" y="438349"/>
                  <a:pt x="977458" y="440920"/>
                  <a:pt x="975267" y="441397"/>
                </a:cubicBezTo>
                <a:lnTo>
                  <a:pt x="974124" y="442254"/>
                </a:lnTo>
                <a:cubicBezTo>
                  <a:pt x="971362" y="444254"/>
                  <a:pt x="969457" y="442921"/>
                  <a:pt x="968028" y="441206"/>
                </a:cubicBezTo>
                <a:lnTo>
                  <a:pt x="967171" y="440254"/>
                </a:lnTo>
                <a:cubicBezTo>
                  <a:pt x="966885" y="438825"/>
                  <a:pt x="968028" y="437491"/>
                  <a:pt x="969647" y="437301"/>
                </a:cubicBezTo>
                <a:lnTo>
                  <a:pt x="970981" y="437587"/>
                </a:lnTo>
                <a:cubicBezTo>
                  <a:pt x="974695" y="438349"/>
                  <a:pt x="975172" y="437968"/>
                  <a:pt x="975172" y="434634"/>
                </a:cubicBezTo>
                <a:lnTo>
                  <a:pt x="975172" y="433967"/>
                </a:lnTo>
                <a:cubicBezTo>
                  <a:pt x="975553" y="433300"/>
                  <a:pt x="977362" y="433015"/>
                  <a:pt x="978982" y="433300"/>
                </a:cubicBezTo>
                <a:close/>
                <a:moveTo>
                  <a:pt x="1182531" y="433015"/>
                </a:moveTo>
                <a:cubicBezTo>
                  <a:pt x="1183769" y="433015"/>
                  <a:pt x="1187484" y="434444"/>
                  <a:pt x="1187294" y="436254"/>
                </a:cubicBezTo>
                <a:lnTo>
                  <a:pt x="1188246" y="437492"/>
                </a:lnTo>
                <a:cubicBezTo>
                  <a:pt x="1189484" y="439016"/>
                  <a:pt x="1191675" y="440159"/>
                  <a:pt x="1193771" y="441016"/>
                </a:cubicBezTo>
                <a:cubicBezTo>
                  <a:pt x="1195104" y="441683"/>
                  <a:pt x="1198247" y="436063"/>
                  <a:pt x="1198914" y="442159"/>
                </a:cubicBezTo>
                <a:lnTo>
                  <a:pt x="1199105" y="443683"/>
                </a:lnTo>
                <a:cubicBezTo>
                  <a:pt x="1199009" y="445302"/>
                  <a:pt x="1199962" y="448160"/>
                  <a:pt x="1201105" y="450065"/>
                </a:cubicBezTo>
                <a:lnTo>
                  <a:pt x="1200438" y="450732"/>
                </a:lnTo>
                <a:lnTo>
                  <a:pt x="1198533" y="452922"/>
                </a:lnTo>
                <a:cubicBezTo>
                  <a:pt x="1194914" y="453303"/>
                  <a:pt x="1191675" y="453398"/>
                  <a:pt x="1191389" y="453113"/>
                </a:cubicBezTo>
                <a:cubicBezTo>
                  <a:pt x="1191104" y="452827"/>
                  <a:pt x="1189675" y="450636"/>
                  <a:pt x="1188341" y="449017"/>
                </a:cubicBezTo>
                <a:lnTo>
                  <a:pt x="1185675" y="450446"/>
                </a:lnTo>
                <a:lnTo>
                  <a:pt x="1185008" y="450827"/>
                </a:lnTo>
                <a:cubicBezTo>
                  <a:pt x="1183960" y="450732"/>
                  <a:pt x="1183103" y="449684"/>
                  <a:pt x="1183103" y="448350"/>
                </a:cubicBezTo>
                <a:lnTo>
                  <a:pt x="1183865" y="447969"/>
                </a:lnTo>
                <a:lnTo>
                  <a:pt x="1185770" y="446921"/>
                </a:lnTo>
                <a:cubicBezTo>
                  <a:pt x="1188437" y="445969"/>
                  <a:pt x="1189484" y="444255"/>
                  <a:pt x="1188056" y="442921"/>
                </a:cubicBezTo>
                <a:cubicBezTo>
                  <a:pt x="1186722" y="441397"/>
                  <a:pt x="1185008" y="434348"/>
                  <a:pt x="1183293" y="433872"/>
                </a:cubicBezTo>
                <a:cubicBezTo>
                  <a:pt x="1181579" y="433396"/>
                  <a:pt x="1181293" y="433015"/>
                  <a:pt x="1182531" y="433015"/>
                </a:cubicBezTo>
                <a:close/>
                <a:moveTo>
                  <a:pt x="1372840" y="432824"/>
                </a:moveTo>
                <a:cubicBezTo>
                  <a:pt x="1373031" y="432538"/>
                  <a:pt x="1375222" y="433110"/>
                  <a:pt x="1375983" y="433681"/>
                </a:cubicBezTo>
                <a:cubicBezTo>
                  <a:pt x="1376936" y="434348"/>
                  <a:pt x="1378174" y="436158"/>
                  <a:pt x="1377889" y="436444"/>
                </a:cubicBezTo>
                <a:lnTo>
                  <a:pt x="1373888" y="440254"/>
                </a:lnTo>
                <a:lnTo>
                  <a:pt x="1374017" y="444507"/>
                </a:lnTo>
                <a:lnTo>
                  <a:pt x="1373019" y="439111"/>
                </a:lnTo>
                <a:cubicBezTo>
                  <a:pt x="1372388" y="436634"/>
                  <a:pt x="1371793" y="434396"/>
                  <a:pt x="1371983" y="433777"/>
                </a:cubicBezTo>
                <a:close/>
                <a:moveTo>
                  <a:pt x="187836" y="432824"/>
                </a:moveTo>
                <a:lnTo>
                  <a:pt x="189169" y="432919"/>
                </a:lnTo>
                <a:cubicBezTo>
                  <a:pt x="192217" y="433110"/>
                  <a:pt x="195361" y="434443"/>
                  <a:pt x="198123" y="435872"/>
                </a:cubicBezTo>
                <a:cubicBezTo>
                  <a:pt x="200695" y="437206"/>
                  <a:pt x="202505" y="439206"/>
                  <a:pt x="198980" y="441492"/>
                </a:cubicBezTo>
                <a:lnTo>
                  <a:pt x="197171" y="442730"/>
                </a:lnTo>
                <a:cubicBezTo>
                  <a:pt x="194884" y="444730"/>
                  <a:pt x="191836" y="444826"/>
                  <a:pt x="190408" y="443111"/>
                </a:cubicBezTo>
                <a:cubicBezTo>
                  <a:pt x="188979" y="441397"/>
                  <a:pt x="186312" y="434920"/>
                  <a:pt x="187836" y="432824"/>
                </a:cubicBezTo>
                <a:close/>
                <a:moveTo>
                  <a:pt x="946216" y="432348"/>
                </a:moveTo>
                <a:cubicBezTo>
                  <a:pt x="948502" y="434348"/>
                  <a:pt x="946311" y="442445"/>
                  <a:pt x="946406" y="445397"/>
                </a:cubicBezTo>
                <a:cubicBezTo>
                  <a:pt x="946501" y="448350"/>
                  <a:pt x="944882" y="449779"/>
                  <a:pt x="942882" y="448731"/>
                </a:cubicBezTo>
                <a:cubicBezTo>
                  <a:pt x="940786" y="447588"/>
                  <a:pt x="936310" y="443683"/>
                  <a:pt x="938405" y="443492"/>
                </a:cubicBezTo>
                <a:cubicBezTo>
                  <a:pt x="940501" y="443302"/>
                  <a:pt x="945835" y="441778"/>
                  <a:pt x="946120" y="440730"/>
                </a:cubicBezTo>
                <a:lnTo>
                  <a:pt x="945739" y="440349"/>
                </a:lnTo>
                <a:lnTo>
                  <a:pt x="944215" y="438730"/>
                </a:lnTo>
                <a:cubicBezTo>
                  <a:pt x="942310" y="437111"/>
                  <a:pt x="941453" y="435015"/>
                  <a:pt x="942310" y="434158"/>
                </a:cubicBezTo>
                <a:lnTo>
                  <a:pt x="943358" y="433681"/>
                </a:lnTo>
                <a:close/>
                <a:moveTo>
                  <a:pt x="675135" y="432253"/>
                </a:moveTo>
                <a:cubicBezTo>
                  <a:pt x="676659" y="433968"/>
                  <a:pt x="678564" y="436444"/>
                  <a:pt x="679326" y="437777"/>
                </a:cubicBezTo>
                <a:cubicBezTo>
                  <a:pt x="680088" y="439016"/>
                  <a:pt x="680564" y="442445"/>
                  <a:pt x="678278" y="442064"/>
                </a:cubicBezTo>
                <a:cubicBezTo>
                  <a:pt x="675992" y="441683"/>
                  <a:pt x="671611" y="437968"/>
                  <a:pt x="669896" y="436158"/>
                </a:cubicBezTo>
                <a:lnTo>
                  <a:pt x="666848" y="438254"/>
                </a:lnTo>
                <a:lnTo>
                  <a:pt x="663229" y="440730"/>
                </a:lnTo>
                <a:cubicBezTo>
                  <a:pt x="661228" y="444445"/>
                  <a:pt x="657323" y="449874"/>
                  <a:pt x="656275" y="450636"/>
                </a:cubicBezTo>
                <a:cubicBezTo>
                  <a:pt x="655228" y="451494"/>
                  <a:pt x="655228" y="450446"/>
                  <a:pt x="656371" y="448255"/>
                </a:cubicBezTo>
                <a:cubicBezTo>
                  <a:pt x="657513" y="446159"/>
                  <a:pt x="655037" y="437492"/>
                  <a:pt x="658656" y="439682"/>
                </a:cubicBezTo>
                <a:lnTo>
                  <a:pt x="662847" y="435587"/>
                </a:lnTo>
                <a:cubicBezTo>
                  <a:pt x="664848" y="433682"/>
                  <a:pt x="669324" y="433301"/>
                  <a:pt x="672754" y="432634"/>
                </a:cubicBezTo>
                <a:close/>
                <a:moveTo>
                  <a:pt x="990889" y="431967"/>
                </a:moveTo>
                <a:cubicBezTo>
                  <a:pt x="992984" y="431014"/>
                  <a:pt x="1000795" y="431776"/>
                  <a:pt x="998889" y="432157"/>
                </a:cubicBezTo>
                <a:cubicBezTo>
                  <a:pt x="996984" y="432538"/>
                  <a:pt x="993270" y="433681"/>
                  <a:pt x="993746" y="434062"/>
                </a:cubicBezTo>
                <a:cubicBezTo>
                  <a:pt x="994222" y="434443"/>
                  <a:pt x="996127" y="436444"/>
                  <a:pt x="997080" y="437682"/>
                </a:cubicBezTo>
                <a:cubicBezTo>
                  <a:pt x="998032" y="438920"/>
                  <a:pt x="1000414" y="442921"/>
                  <a:pt x="999652" y="442825"/>
                </a:cubicBezTo>
                <a:cubicBezTo>
                  <a:pt x="998699" y="442635"/>
                  <a:pt x="992508" y="438158"/>
                  <a:pt x="990603" y="436634"/>
                </a:cubicBezTo>
                <a:cubicBezTo>
                  <a:pt x="988698" y="435015"/>
                  <a:pt x="988793" y="432919"/>
                  <a:pt x="990889" y="431967"/>
                </a:cubicBezTo>
                <a:close/>
                <a:moveTo>
                  <a:pt x="54962" y="431300"/>
                </a:moveTo>
                <a:cubicBezTo>
                  <a:pt x="55819" y="431776"/>
                  <a:pt x="56200" y="433205"/>
                  <a:pt x="55819" y="434443"/>
                </a:cubicBezTo>
                <a:lnTo>
                  <a:pt x="55153" y="434539"/>
                </a:lnTo>
                <a:lnTo>
                  <a:pt x="53152" y="435015"/>
                </a:lnTo>
                <a:cubicBezTo>
                  <a:pt x="50295" y="434920"/>
                  <a:pt x="51914" y="436158"/>
                  <a:pt x="56581" y="437872"/>
                </a:cubicBezTo>
                <a:lnTo>
                  <a:pt x="60867" y="436539"/>
                </a:lnTo>
                <a:lnTo>
                  <a:pt x="65820" y="435015"/>
                </a:lnTo>
                <a:cubicBezTo>
                  <a:pt x="65725" y="431491"/>
                  <a:pt x="67821" y="433110"/>
                  <a:pt x="70392" y="438634"/>
                </a:cubicBezTo>
                <a:lnTo>
                  <a:pt x="69440" y="444159"/>
                </a:lnTo>
                <a:cubicBezTo>
                  <a:pt x="69249" y="445302"/>
                  <a:pt x="70773" y="446540"/>
                  <a:pt x="71059" y="447778"/>
                </a:cubicBezTo>
                <a:lnTo>
                  <a:pt x="71345" y="448921"/>
                </a:lnTo>
                <a:cubicBezTo>
                  <a:pt x="71154" y="450255"/>
                  <a:pt x="69916" y="450541"/>
                  <a:pt x="68583" y="449493"/>
                </a:cubicBezTo>
                <a:lnTo>
                  <a:pt x="68297" y="449683"/>
                </a:lnTo>
                <a:lnTo>
                  <a:pt x="64296" y="451779"/>
                </a:lnTo>
                <a:cubicBezTo>
                  <a:pt x="59344" y="454636"/>
                  <a:pt x="54200" y="453970"/>
                  <a:pt x="52771" y="450159"/>
                </a:cubicBezTo>
                <a:lnTo>
                  <a:pt x="51342" y="447302"/>
                </a:lnTo>
                <a:lnTo>
                  <a:pt x="50104" y="444921"/>
                </a:lnTo>
                <a:cubicBezTo>
                  <a:pt x="48199" y="442444"/>
                  <a:pt x="45246" y="437682"/>
                  <a:pt x="43532" y="434158"/>
                </a:cubicBezTo>
                <a:lnTo>
                  <a:pt x="48485" y="432633"/>
                </a:lnTo>
                <a:cubicBezTo>
                  <a:pt x="50390" y="432062"/>
                  <a:pt x="52295" y="431681"/>
                  <a:pt x="54295" y="431395"/>
                </a:cubicBezTo>
                <a:close/>
                <a:moveTo>
                  <a:pt x="748668" y="430824"/>
                </a:moveTo>
                <a:cubicBezTo>
                  <a:pt x="747811" y="429871"/>
                  <a:pt x="749716" y="429871"/>
                  <a:pt x="752764" y="430919"/>
                </a:cubicBezTo>
                <a:cubicBezTo>
                  <a:pt x="755812" y="431967"/>
                  <a:pt x="760289" y="437396"/>
                  <a:pt x="760479" y="438158"/>
                </a:cubicBezTo>
                <a:lnTo>
                  <a:pt x="760955" y="438444"/>
                </a:lnTo>
                <a:cubicBezTo>
                  <a:pt x="762574" y="439396"/>
                  <a:pt x="764384" y="440825"/>
                  <a:pt x="766003" y="440730"/>
                </a:cubicBezTo>
                <a:lnTo>
                  <a:pt x="767051" y="440635"/>
                </a:lnTo>
                <a:cubicBezTo>
                  <a:pt x="768290" y="438730"/>
                  <a:pt x="774481" y="439777"/>
                  <a:pt x="775814" y="441492"/>
                </a:cubicBezTo>
                <a:cubicBezTo>
                  <a:pt x="777148" y="443206"/>
                  <a:pt x="777243" y="444730"/>
                  <a:pt x="776005" y="444921"/>
                </a:cubicBezTo>
                <a:cubicBezTo>
                  <a:pt x="774671" y="445111"/>
                  <a:pt x="771147" y="445778"/>
                  <a:pt x="770957" y="445969"/>
                </a:cubicBezTo>
                <a:cubicBezTo>
                  <a:pt x="770766" y="446159"/>
                  <a:pt x="769623" y="448826"/>
                  <a:pt x="768480" y="451874"/>
                </a:cubicBezTo>
                <a:lnTo>
                  <a:pt x="766480" y="453303"/>
                </a:lnTo>
                <a:cubicBezTo>
                  <a:pt x="763717" y="455303"/>
                  <a:pt x="756574" y="450636"/>
                  <a:pt x="758479" y="448064"/>
                </a:cubicBezTo>
                <a:lnTo>
                  <a:pt x="763622" y="441206"/>
                </a:lnTo>
                <a:cubicBezTo>
                  <a:pt x="757336" y="440444"/>
                  <a:pt x="753335" y="439587"/>
                  <a:pt x="754669" y="439301"/>
                </a:cubicBezTo>
                <a:lnTo>
                  <a:pt x="755716" y="438920"/>
                </a:lnTo>
                <a:cubicBezTo>
                  <a:pt x="758288" y="437968"/>
                  <a:pt x="758383" y="436348"/>
                  <a:pt x="756478" y="435015"/>
                </a:cubicBezTo>
                <a:cubicBezTo>
                  <a:pt x="754383" y="433586"/>
                  <a:pt x="751716" y="432538"/>
                  <a:pt x="749525" y="431300"/>
                </a:cubicBezTo>
                <a:close/>
                <a:moveTo>
                  <a:pt x="929833" y="430157"/>
                </a:moveTo>
                <a:cubicBezTo>
                  <a:pt x="931547" y="430443"/>
                  <a:pt x="932404" y="431395"/>
                  <a:pt x="931833" y="432348"/>
                </a:cubicBezTo>
                <a:cubicBezTo>
                  <a:pt x="931261" y="433300"/>
                  <a:pt x="935071" y="439682"/>
                  <a:pt x="934309" y="440920"/>
                </a:cubicBezTo>
                <a:cubicBezTo>
                  <a:pt x="933547" y="442158"/>
                  <a:pt x="930118" y="446254"/>
                  <a:pt x="928499" y="447302"/>
                </a:cubicBezTo>
                <a:cubicBezTo>
                  <a:pt x="926880" y="448350"/>
                  <a:pt x="920593" y="445207"/>
                  <a:pt x="919165" y="444349"/>
                </a:cubicBezTo>
                <a:cubicBezTo>
                  <a:pt x="917736" y="443492"/>
                  <a:pt x="914974" y="443873"/>
                  <a:pt x="916498" y="446921"/>
                </a:cubicBezTo>
                <a:cubicBezTo>
                  <a:pt x="917926" y="449969"/>
                  <a:pt x="912497" y="456922"/>
                  <a:pt x="911926" y="454922"/>
                </a:cubicBezTo>
                <a:cubicBezTo>
                  <a:pt x="911354" y="452922"/>
                  <a:pt x="909735" y="447302"/>
                  <a:pt x="909640" y="446540"/>
                </a:cubicBezTo>
                <a:lnTo>
                  <a:pt x="909259" y="445968"/>
                </a:lnTo>
                <a:lnTo>
                  <a:pt x="905639" y="439873"/>
                </a:lnTo>
                <a:cubicBezTo>
                  <a:pt x="909640" y="439396"/>
                  <a:pt x="914688" y="438349"/>
                  <a:pt x="916974" y="437586"/>
                </a:cubicBezTo>
                <a:cubicBezTo>
                  <a:pt x="919260" y="436825"/>
                  <a:pt x="924880" y="440825"/>
                  <a:pt x="925927" y="440825"/>
                </a:cubicBezTo>
                <a:cubicBezTo>
                  <a:pt x="926975" y="440825"/>
                  <a:pt x="927642" y="437777"/>
                  <a:pt x="924594" y="433967"/>
                </a:cubicBezTo>
                <a:lnTo>
                  <a:pt x="929261" y="430538"/>
                </a:lnTo>
                <a:close/>
                <a:moveTo>
                  <a:pt x="695899" y="430157"/>
                </a:moveTo>
                <a:cubicBezTo>
                  <a:pt x="696470" y="431110"/>
                  <a:pt x="699423" y="432634"/>
                  <a:pt x="701328" y="431777"/>
                </a:cubicBezTo>
                <a:cubicBezTo>
                  <a:pt x="703233" y="430919"/>
                  <a:pt x="708472" y="430157"/>
                  <a:pt x="709520" y="431586"/>
                </a:cubicBezTo>
                <a:cubicBezTo>
                  <a:pt x="710472" y="433015"/>
                  <a:pt x="716283" y="431205"/>
                  <a:pt x="716854" y="431586"/>
                </a:cubicBezTo>
                <a:cubicBezTo>
                  <a:pt x="717426" y="431967"/>
                  <a:pt x="718378" y="433777"/>
                  <a:pt x="717711" y="434920"/>
                </a:cubicBezTo>
                <a:lnTo>
                  <a:pt x="717044" y="434920"/>
                </a:lnTo>
                <a:lnTo>
                  <a:pt x="712853" y="435110"/>
                </a:lnTo>
                <a:cubicBezTo>
                  <a:pt x="707329" y="435015"/>
                  <a:pt x="703710" y="436730"/>
                  <a:pt x="704757" y="438920"/>
                </a:cubicBezTo>
                <a:lnTo>
                  <a:pt x="705805" y="439111"/>
                </a:lnTo>
                <a:lnTo>
                  <a:pt x="711711" y="440063"/>
                </a:lnTo>
                <a:cubicBezTo>
                  <a:pt x="711329" y="443778"/>
                  <a:pt x="710186" y="447874"/>
                  <a:pt x="709139" y="449112"/>
                </a:cubicBezTo>
                <a:cubicBezTo>
                  <a:pt x="707901" y="449969"/>
                  <a:pt x="700280" y="447017"/>
                  <a:pt x="699423" y="448255"/>
                </a:cubicBezTo>
                <a:cubicBezTo>
                  <a:pt x="698566" y="449588"/>
                  <a:pt x="698661" y="450827"/>
                  <a:pt x="699614" y="451112"/>
                </a:cubicBezTo>
                <a:cubicBezTo>
                  <a:pt x="700471" y="451398"/>
                  <a:pt x="701043" y="453208"/>
                  <a:pt x="698947" y="454732"/>
                </a:cubicBezTo>
                <a:cubicBezTo>
                  <a:pt x="696852" y="456256"/>
                  <a:pt x="689708" y="456637"/>
                  <a:pt x="691613" y="456065"/>
                </a:cubicBezTo>
                <a:cubicBezTo>
                  <a:pt x="693518" y="455494"/>
                  <a:pt x="697613" y="453303"/>
                  <a:pt x="695709" y="452636"/>
                </a:cubicBezTo>
                <a:cubicBezTo>
                  <a:pt x="693899" y="451874"/>
                  <a:pt x="690660" y="449874"/>
                  <a:pt x="691422" y="449207"/>
                </a:cubicBezTo>
                <a:cubicBezTo>
                  <a:pt x="692184" y="448541"/>
                  <a:pt x="695994" y="446159"/>
                  <a:pt x="698280" y="444159"/>
                </a:cubicBezTo>
                <a:lnTo>
                  <a:pt x="697328" y="441397"/>
                </a:lnTo>
                <a:cubicBezTo>
                  <a:pt x="697137" y="440730"/>
                  <a:pt x="696756" y="439778"/>
                  <a:pt x="697042" y="439206"/>
                </a:cubicBezTo>
                <a:lnTo>
                  <a:pt x="698280" y="437206"/>
                </a:lnTo>
                <a:cubicBezTo>
                  <a:pt x="697137" y="435491"/>
                  <a:pt x="695709" y="433491"/>
                  <a:pt x="695042" y="432634"/>
                </a:cubicBezTo>
                <a:cubicBezTo>
                  <a:pt x="694470" y="431777"/>
                  <a:pt x="695232" y="429205"/>
                  <a:pt x="695899" y="430157"/>
                </a:cubicBezTo>
                <a:close/>
                <a:moveTo>
                  <a:pt x="778004" y="429681"/>
                </a:moveTo>
                <a:cubicBezTo>
                  <a:pt x="782005" y="428443"/>
                  <a:pt x="792768" y="430634"/>
                  <a:pt x="790863" y="432539"/>
                </a:cubicBezTo>
                <a:lnTo>
                  <a:pt x="789529" y="432539"/>
                </a:lnTo>
                <a:cubicBezTo>
                  <a:pt x="786100" y="432444"/>
                  <a:pt x="782005" y="430253"/>
                  <a:pt x="779338" y="431205"/>
                </a:cubicBezTo>
                <a:lnTo>
                  <a:pt x="776099" y="432253"/>
                </a:lnTo>
                <a:cubicBezTo>
                  <a:pt x="773146" y="432063"/>
                  <a:pt x="774004" y="430824"/>
                  <a:pt x="778004" y="429681"/>
                </a:cubicBezTo>
                <a:close/>
                <a:moveTo>
                  <a:pt x="536736" y="424633"/>
                </a:moveTo>
                <a:cubicBezTo>
                  <a:pt x="540260" y="422823"/>
                  <a:pt x="544070" y="425204"/>
                  <a:pt x="545309" y="429967"/>
                </a:cubicBezTo>
                <a:lnTo>
                  <a:pt x="541403" y="433681"/>
                </a:lnTo>
                <a:lnTo>
                  <a:pt x="540927" y="434158"/>
                </a:lnTo>
                <a:cubicBezTo>
                  <a:pt x="541879" y="435682"/>
                  <a:pt x="543213" y="436729"/>
                  <a:pt x="543975" y="436444"/>
                </a:cubicBezTo>
                <a:cubicBezTo>
                  <a:pt x="544737" y="436158"/>
                  <a:pt x="548166" y="433681"/>
                  <a:pt x="550642" y="432062"/>
                </a:cubicBezTo>
                <a:lnTo>
                  <a:pt x="552167" y="434634"/>
                </a:lnTo>
                <a:lnTo>
                  <a:pt x="553691" y="437206"/>
                </a:lnTo>
                <a:cubicBezTo>
                  <a:pt x="554834" y="441682"/>
                  <a:pt x="555976" y="443397"/>
                  <a:pt x="556167" y="441016"/>
                </a:cubicBezTo>
                <a:cubicBezTo>
                  <a:pt x="556358" y="438634"/>
                  <a:pt x="558643" y="433205"/>
                  <a:pt x="560739" y="432824"/>
                </a:cubicBezTo>
                <a:cubicBezTo>
                  <a:pt x="562834" y="432443"/>
                  <a:pt x="569121" y="432824"/>
                  <a:pt x="569121" y="434539"/>
                </a:cubicBezTo>
                <a:lnTo>
                  <a:pt x="569597" y="436444"/>
                </a:lnTo>
                <a:lnTo>
                  <a:pt x="569883" y="437396"/>
                </a:lnTo>
                <a:cubicBezTo>
                  <a:pt x="571217" y="438253"/>
                  <a:pt x="572931" y="439396"/>
                  <a:pt x="573788" y="439968"/>
                </a:cubicBezTo>
                <a:cubicBezTo>
                  <a:pt x="574550" y="440539"/>
                  <a:pt x="571407" y="443683"/>
                  <a:pt x="571026" y="444254"/>
                </a:cubicBezTo>
                <a:cubicBezTo>
                  <a:pt x="570645" y="444826"/>
                  <a:pt x="570454" y="446731"/>
                  <a:pt x="571693" y="447302"/>
                </a:cubicBezTo>
                <a:lnTo>
                  <a:pt x="572836" y="447397"/>
                </a:lnTo>
                <a:lnTo>
                  <a:pt x="574931" y="447588"/>
                </a:lnTo>
                <a:cubicBezTo>
                  <a:pt x="577503" y="447493"/>
                  <a:pt x="579599" y="445969"/>
                  <a:pt x="579599" y="444254"/>
                </a:cubicBezTo>
                <a:cubicBezTo>
                  <a:pt x="579599" y="442540"/>
                  <a:pt x="578932" y="437491"/>
                  <a:pt x="578075" y="437206"/>
                </a:cubicBezTo>
                <a:cubicBezTo>
                  <a:pt x="577312" y="436920"/>
                  <a:pt x="575408" y="433586"/>
                  <a:pt x="576836" y="431014"/>
                </a:cubicBezTo>
                <a:lnTo>
                  <a:pt x="580551" y="434158"/>
                </a:lnTo>
                <a:cubicBezTo>
                  <a:pt x="581218" y="434729"/>
                  <a:pt x="583504" y="434443"/>
                  <a:pt x="584837" y="434062"/>
                </a:cubicBezTo>
                <a:cubicBezTo>
                  <a:pt x="592838" y="432062"/>
                  <a:pt x="594458" y="432824"/>
                  <a:pt x="595505" y="439111"/>
                </a:cubicBezTo>
                <a:cubicBezTo>
                  <a:pt x="595791" y="441016"/>
                  <a:pt x="595791" y="441016"/>
                  <a:pt x="600744" y="444445"/>
                </a:cubicBezTo>
                <a:lnTo>
                  <a:pt x="604173" y="446826"/>
                </a:lnTo>
                <a:cubicBezTo>
                  <a:pt x="601982" y="449112"/>
                  <a:pt x="599410" y="451207"/>
                  <a:pt x="598458" y="451493"/>
                </a:cubicBezTo>
                <a:cubicBezTo>
                  <a:pt x="597506" y="451779"/>
                  <a:pt x="593791" y="448445"/>
                  <a:pt x="591981" y="446635"/>
                </a:cubicBezTo>
                <a:lnTo>
                  <a:pt x="590267" y="449302"/>
                </a:lnTo>
                <a:lnTo>
                  <a:pt x="589028" y="451303"/>
                </a:lnTo>
                <a:cubicBezTo>
                  <a:pt x="587790" y="453589"/>
                  <a:pt x="585504" y="454255"/>
                  <a:pt x="583790" y="452827"/>
                </a:cubicBezTo>
                <a:cubicBezTo>
                  <a:pt x="582075" y="451398"/>
                  <a:pt x="575598" y="453684"/>
                  <a:pt x="574931" y="453779"/>
                </a:cubicBezTo>
                <a:cubicBezTo>
                  <a:pt x="574265" y="453874"/>
                  <a:pt x="568740" y="452827"/>
                  <a:pt x="562834" y="451874"/>
                </a:cubicBezTo>
                <a:lnTo>
                  <a:pt x="557501" y="451779"/>
                </a:lnTo>
                <a:cubicBezTo>
                  <a:pt x="553976" y="451684"/>
                  <a:pt x="550547" y="454827"/>
                  <a:pt x="546642" y="451684"/>
                </a:cubicBezTo>
                <a:cubicBezTo>
                  <a:pt x="545975" y="451112"/>
                  <a:pt x="543403" y="451684"/>
                  <a:pt x="541975" y="452255"/>
                </a:cubicBezTo>
                <a:cubicBezTo>
                  <a:pt x="539117" y="453303"/>
                  <a:pt x="535498" y="456065"/>
                  <a:pt x="533688" y="455494"/>
                </a:cubicBezTo>
                <a:cubicBezTo>
                  <a:pt x="530354" y="454351"/>
                  <a:pt x="528259" y="455113"/>
                  <a:pt x="525306" y="455779"/>
                </a:cubicBezTo>
                <a:lnTo>
                  <a:pt x="520829" y="456637"/>
                </a:lnTo>
                <a:lnTo>
                  <a:pt x="524496" y="444413"/>
                </a:lnTo>
                <a:lnTo>
                  <a:pt x="517305" y="453684"/>
                </a:lnTo>
                <a:cubicBezTo>
                  <a:pt x="515591" y="454732"/>
                  <a:pt x="510733" y="457018"/>
                  <a:pt x="510162" y="456351"/>
                </a:cubicBezTo>
                <a:cubicBezTo>
                  <a:pt x="509590" y="455685"/>
                  <a:pt x="507399" y="454351"/>
                  <a:pt x="506542" y="455018"/>
                </a:cubicBezTo>
                <a:cubicBezTo>
                  <a:pt x="505685" y="455685"/>
                  <a:pt x="502065" y="456066"/>
                  <a:pt x="500827" y="454161"/>
                </a:cubicBezTo>
                <a:cubicBezTo>
                  <a:pt x="499494" y="452256"/>
                  <a:pt x="492731" y="455113"/>
                  <a:pt x="491969" y="454161"/>
                </a:cubicBezTo>
                <a:cubicBezTo>
                  <a:pt x="491207" y="453208"/>
                  <a:pt x="487683" y="450541"/>
                  <a:pt x="487397" y="452446"/>
                </a:cubicBezTo>
                <a:cubicBezTo>
                  <a:pt x="487111" y="454351"/>
                  <a:pt x="484825" y="457113"/>
                  <a:pt x="483206" y="454542"/>
                </a:cubicBezTo>
                <a:cubicBezTo>
                  <a:pt x="481587" y="451875"/>
                  <a:pt x="476538" y="448255"/>
                  <a:pt x="475110" y="451303"/>
                </a:cubicBezTo>
                <a:lnTo>
                  <a:pt x="470157" y="452351"/>
                </a:lnTo>
                <a:lnTo>
                  <a:pt x="468252" y="452732"/>
                </a:lnTo>
                <a:cubicBezTo>
                  <a:pt x="467109" y="457304"/>
                  <a:pt x="467775" y="462162"/>
                  <a:pt x="469585" y="463495"/>
                </a:cubicBezTo>
                <a:cubicBezTo>
                  <a:pt x="471490" y="464829"/>
                  <a:pt x="476157" y="470163"/>
                  <a:pt x="475491" y="472163"/>
                </a:cubicBezTo>
                <a:lnTo>
                  <a:pt x="478729" y="472639"/>
                </a:lnTo>
                <a:lnTo>
                  <a:pt x="480634" y="472925"/>
                </a:lnTo>
                <a:cubicBezTo>
                  <a:pt x="484444" y="473211"/>
                  <a:pt x="483968" y="473877"/>
                  <a:pt x="479682" y="474449"/>
                </a:cubicBezTo>
                <a:cubicBezTo>
                  <a:pt x="475395" y="475020"/>
                  <a:pt x="462251" y="473115"/>
                  <a:pt x="461013" y="472925"/>
                </a:cubicBezTo>
                <a:lnTo>
                  <a:pt x="459870" y="472639"/>
                </a:lnTo>
                <a:lnTo>
                  <a:pt x="455393" y="471687"/>
                </a:lnTo>
                <a:cubicBezTo>
                  <a:pt x="453297" y="474449"/>
                  <a:pt x="450249" y="472639"/>
                  <a:pt x="448630" y="467686"/>
                </a:cubicBezTo>
                <a:lnTo>
                  <a:pt x="453297" y="463114"/>
                </a:lnTo>
                <a:lnTo>
                  <a:pt x="454917" y="461590"/>
                </a:lnTo>
                <a:cubicBezTo>
                  <a:pt x="453012" y="458923"/>
                  <a:pt x="449773" y="455589"/>
                  <a:pt x="447678" y="454065"/>
                </a:cubicBezTo>
                <a:lnTo>
                  <a:pt x="445106" y="453780"/>
                </a:lnTo>
                <a:cubicBezTo>
                  <a:pt x="443106" y="453589"/>
                  <a:pt x="440915" y="454256"/>
                  <a:pt x="440629" y="451494"/>
                </a:cubicBezTo>
                <a:cubicBezTo>
                  <a:pt x="440439" y="448922"/>
                  <a:pt x="438057" y="449017"/>
                  <a:pt x="436343" y="450255"/>
                </a:cubicBezTo>
                <a:cubicBezTo>
                  <a:pt x="435771" y="450636"/>
                  <a:pt x="436533" y="452541"/>
                  <a:pt x="436819" y="453684"/>
                </a:cubicBezTo>
                <a:lnTo>
                  <a:pt x="437010" y="454161"/>
                </a:lnTo>
                <a:cubicBezTo>
                  <a:pt x="437581" y="454923"/>
                  <a:pt x="434057" y="455685"/>
                  <a:pt x="432723" y="455685"/>
                </a:cubicBezTo>
                <a:cubicBezTo>
                  <a:pt x="431390" y="455685"/>
                  <a:pt x="429485" y="453208"/>
                  <a:pt x="428532" y="450255"/>
                </a:cubicBezTo>
                <a:lnTo>
                  <a:pt x="425008" y="452732"/>
                </a:lnTo>
                <a:lnTo>
                  <a:pt x="422055" y="454827"/>
                </a:lnTo>
                <a:cubicBezTo>
                  <a:pt x="418627" y="454161"/>
                  <a:pt x="414912" y="453589"/>
                  <a:pt x="413578" y="453494"/>
                </a:cubicBezTo>
                <a:lnTo>
                  <a:pt x="413483" y="453684"/>
                </a:lnTo>
                <a:lnTo>
                  <a:pt x="412054" y="457399"/>
                </a:lnTo>
                <a:cubicBezTo>
                  <a:pt x="408720" y="456256"/>
                  <a:pt x="405101" y="454732"/>
                  <a:pt x="403958" y="453970"/>
                </a:cubicBezTo>
                <a:cubicBezTo>
                  <a:pt x="402720" y="453208"/>
                  <a:pt x="397767" y="452732"/>
                  <a:pt x="396338" y="455113"/>
                </a:cubicBezTo>
                <a:lnTo>
                  <a:pt x="394338" y="456351"/>
                </a:lnTo>
                <a:lnTo>
                  <a:pt x="392242" y="457685"/>
                </a:lnTo>
                <a:cubicBezTo>
                  <a:pt x="389289" y="458256"/>
                  <a:pt x="387194" y="459304"/>
                  <a:pt x="387575" y="460161"/>
                </a:cubicBezTo>
                <a:cubicBezTo>
                  <a:pt x="387956" y="460923"/>
                  <a:pt x="387004" y="466162"/>
                  <a:pt x="384527" y="469877"/>
                </a:cubicBezTo>
                <a:lnTo>
                  <a:pt x="383860" y="473687"/>
                </a:lnTo>
                <a:lnTo>
                  <a:pt x="383574" y="475020"/>
                </a:lnTo>
                <a:cubicBezTo>
                  <a:pt x="383670" y="476544"/>
                  <a:pt x="381670" y="478164"/>
                  <a:pt x="379098" y="478640"/>
                </a:cubicBezTo>
                <a:lnTo>
                  <a:pt x="379764" y="476830"/>
                </a:lnTo>
                <a:cubicBezTo>
                  <a:pt x="379955" y="476259"/>
                  <a:pt x="381193" y="475401"/>
                  <a:pt x="381098" y="475211"/>
                </a:cubicBezTo>
                <a:lnTo>
                  <a:pt x="376907" y="470353"/>
                </a:lnTo>
                <a:cubicBezTo>
                  <a:pt x="379860" y="464352"/>
                  <a:pt x="378431" y="460352"/>
                  <a:pt x="373764" y="461400"/>
                </a:cubicBezTo>
                <a:cubicBezTo>
                  <a:pt x="369096" y="462447"/>
                  <a:pt x="357666" y="466162"/>
                  <a:pt x="358809" y="467400"/>
                </a:cubicBezTo>
                <a:cubicBezTo>
                  <a:pt x="359953" y="468734"/>
                  <a:pt x="361667" y="472353"/>
                  <a:pt x="359762" y="472734"/>
                </a:cubicBezTo>
                <a:lnTo>
                  <a:pt x="359095" y="472258"/>
                </a:lnTo>
                <a:lnTo>
                  <a:pt x="357571" y="471210"/>
                </a:lnTo>
                <a:cubicBezTo>
                  <a:pt x="356428" y="469686"/>
                  <a:pt x="354428" y="467591"/>
                  <a:pt x="353190" y="466448"/>
                </a:cubicBezTo>
                <a:cubicBezTo>
                  <a:pt x="351952" y="465400"/>
                  <a:pt x="348332" y="463114"/>
                  <a:pt x="347665" y="464543"/>
                </a:cubicBezTo>
                <a:cubicBezTo>
                  <a:pt x="346998" y="465972"/>
                  <a:pt x="344427" y="469591"/>
                  <a:pt x="343284" y="469782"/>
                </a:cubicBezTo>
                <a:lnTo>
                  <a:pt x="342807" y="469591"/>
                </a:lnTo>
                <a:lnTo>
                  <a:pt x="339474" y="468448"/>
                </a:lnTo>
                <a:cubicBezTo>
                  <a:pt x="335854" y="467210"/>
                  <a:pt x="331473" y="465400"/>
                  <a:pt x="329663" y="464352"/>
                </a:cubicBezTo>
                <a:cubicBezTo>
                  <a:pt x="327853" y="463400"/>
                  <a:pt x="328425" y="459114"/>
                  <a:pt x="330425" y="459590"/>
                </a:cubicBezTo>
                <a:cubicBezTo>
                  <a:pt x="332425" y="460066"/>
                  <a:pt x="333568" y="463590"/>
                  <a:pt x="335283" y="463590"/>
                </a:cubicBezTo>
                <a:cubicBezTo>
                  <a:pt x="336997" y="463590"/>
                  <a:pt x="341855" y="462828"/>
                  <a:pt x="342045" y="461876"/>
                </a:cubicBezTo>
                <a:cubicBezTo>
                  <a:pt x="342236" y="460923"/>
                  <a:pt x="346617" y="457875"/>
                  <a:pt x="350999" y="458637"/>
                </a:cubicBezTo>
                <a:lnTo>
                  <a:pt x="354142" y="460161"/>
                </a:lnTo>
                <a:cubicBezTo>
                  <a:pt x="357666" y="461876"/>
                  <a:pt x="359953" y="463686"/>
                  <a:pt x="360619" y="458637"/>
                </a:cubicBezTo>
                <a:cubicBezTo>
                  <a:pt x="360619" y="458352"/>
                  <a:pt x="363477" y="457971"/>
                  <a:pt x="364810" y="458256"/>
                </a:cubicBezTo>
                <a:lnTo>
                  <a:pt x="367096" y="458637"/>
                </a:lnTo>
                <a:cubicBezTo>
                  <a:pt x="369382" y="459495"/>
                  <a:pt x="371763" y="458733"/>
                  <a:pt x="372335" y="457018"/>
                </a:cubicBezTo>
                <a:cubicBezTo>
                  <a:pt x="372906" y="455304"/>
                  <a:pt x="369001" y="452160"/>
                  <a:pt x="367954" y="452160"/>
                </a:cubicBezTo>
                <a:cubicBezTo>
                  <a:pt x="366811" y="452256"/>
                  <a:pt x="362048" y="449970"/>
                  <a:pt x="360333" y="446731"/>
                </a:cubicBezTo>
                <a:lnTo>
                  <a:pt x="367382" y="447017"/>
                </a:lnTo>
                <a:cubicBezTo>
                  <a:pt x="370430" y="447112"/>
                  <a:pt x="371478" y="445588"/>
                  <a:pt x="370335" y="443874"/>
                </a:cubicBezTo>
                <a:cubicBezTo>
                  <a:pt x="369096" y="441969"/>
                  <a:pt x="366811" y="442540"/>
                  <a:pt x="365191" y="444064"/>
                </a:cubicBezTo>
                <a:lnTo>
                  <a:pt x="364905" y="444350"/>
                </a:lnTo>
                <a:cubicBezTo>
                  <a:pt x="364429" y="444731"/>
                  <a:pt x="364524" y="443302"/>
                  <a:pt x="365191" y="441207"/>
                </a:cubicBezTo>
                <a:cubicBezTo>
                  <a:pt x="365858" y="439111"/>
                  <a:pt x="372906" y="433777"/>
                  <a:pt x="376526" y="433682"/>
                </a:cubicBezTo>
                <a:cubicBezTo>
                  <a:pt x="380145" y="433587"/>
                  <a:pt x="390623" y="432825"/>
                  <a:pt x="390813" y="433968"/>
                </a:cubicBezTo>
                <a:cubicBezTo>
                  <a:pt x="391004" y="435111"/>
                  <a:pt x="393480" y="437397"/>
                  <a:pt x="395862" y="436444"/>
                </a:cubicBezTo>
                <a:lnTo>
                  <a:pt x="397767" y="436635"/>
                </a:lnTo>
                <a:cubicBezTo>
                  <a:pt x="401958" y="437111"/>
                  <a:pt x="400910" y="434253"/>
                  <a:pt x="402148" y="432920"/>
                </a:cubicBezTo>
                <a:cubicBezTo>
                  <a:pt x="402529" y="432539"/>
                  <a:pt x="403672" y="432253"/>
                  <a:pt x="404339" y="432444"/>
                </a:cubicBezTo>
                <a:lnTo>
                  <a:pt x="408530" y="433396"/>
                </a:lnTo>
                <a:cubicBezTo>
                  <a:pt x="413102" y="434539"/>
                  <a:pt x="415864" y="436158"/>
                  <a:pt x="414721" y="436920"/>
                </a:cubicBezTo>
                <a:lnTo>
                  <a:pt x="414912" y="438159"/>
                </a:lnTo>
                <a:cubicBezTo>
                  <a:pt x="414626" y="438921"/>
                  <a:pt x="415197" y="440349"/>
                  <a:pt x="415959" y="440826"/>
                </a:cubicBezTo>
                <a:cubicBezTo>
                  <a:pt x="416721" y="441207"/>
                  <a:pt x="419198" y="440730"/>
                  <a:pt x="419198" y="440540"/>
                </a:cubicBezTo>
                <a:lnTo>
                  <a:pt x="419865" y="435111"/>
                </a:lnTo>
                <a:cubicBezTo>
                  <a:pt x="425389" y="434444"/>
                  <a:pt x="430628" y="433587"/>
                  <a:pt x="431485" y="433110"/>
                </a:cubicBezTo>
                <a:cubicBezTo>
                  <a:pt x="432342" y="432634"/>
                  <a:pt x="437486" y="434349"/>
                  <a:pt x="440153" y="435301"/>
                </a:cubicBezTo>
                <a:lnTo>
                  <a:pt x="441010" y="434730"/>
                </a:lnTo>
                <a:lnTo>
                  <a:pt x="447011" y="430253"/>
                </a:lnTo>
                <a:cubicBezTo>
                  <a:pt x="451773" y="433777"/>
                  <a:pt x="455583" y="435396"/>
                  <a:pt x="455679" y="433777"/>
                </a:cubicBezTo>
                <a:lnTo>
                  <a:pt x="456155" y="432253"/>
                </a:lnTo>
                <a:lnTo>
                  <a:pt x="456822" y="430348"/>
                </a:lnTo>
                <a:cubicBezTo>
                  <a:pt x="458917" y="430920"/>
                  <a:pt x="462251" y="432063"/>
                  <a:pt x="464061" y="432825"/>
                </a:cubicBezTo>
                <a:cubicBezTo>
                  <a:pt x="465966" y="433587"/>
                  <a:pt x="470823" y="435682"/>
                  <a:pt x="473681" y="433491"/>
                </a:cubicBezTo>
                <a:cubicBezTo>
                  <a:pt x="476538" y="431301"/>
                  <a:pt x="486825" y="432253"/>
                  <a:pt x="486254" y="433587"/>
                </a:cubicBezTo>
                <a:cubicBezTo>
                  <a:pt x="485682" y="434920"/>
                  <a:pt x="485016" y="438730"/>
                  <a:pt x="486349" y="438444"/>
                </a:cubicBezTo>
                <a:lnTo>
                  <a:pt x="486635" y="438159"/>
                </a:lnTo>
                <a:cubicBezTo>
                  <a:pt x="487683" y="437111"/>
                  <a:pt x="488540" y="435968"/>
                  <a:pt x="489492" y="434920"/>
                </a:cubicBezTo>
                <a:lnTo>
                  <a:pt x="490064" y="434253"/>
                </a:lnTo>
                <a:cubicBezTo>
                  <a:pt x="490731" y="433587"/>
                  <a:pt x="493303" y="432729"/>
                  <a:pt x="495874" y="432253"/>
                </a:cubicBezTo>
                <a:cubicBezTo>
                  <a:pt x="498351" y="431777"/>
                  <a:pt x="506447" y="432063"/>
                  <a:pt x="507876" y="434539"/>
                </a:cubicBezTo>
                <a:cubicBezTo>
                  <a:pt x="509209" y="437111"/>
                  <a:pt x="514067" y="440540"/>
                  <a:pt x="513210" y="437968"/>
                </a:cubicBezTo>
                <a:cubicBezTo>
                  <a:pt x="512353" y="435396"/>
                  <a:pt x="505685" y="429110"/>
                  <a:pt x="506066" y="428157"/>
                </a:cubicBezTo>
                <a:cubicBezTo>
                  <a:pt x="506447" y="427205"/>
                  <a:pt x="508828" y="425205"/>
                  <a:pt x="510257" y="426443"/>
                </a:cubicBezTo>
                <a:cubicBezTo>
                  <a:pt x="511686" y="427586"/>
                  <a:pt x="516258" y="432634"/>
                  <a:pt x="520163" y="432634"/>
                </a:cubicBezTo>
                <a:lnTo>
                  <a:pt x="523687" y="432825"/>
                </a:lnTo>
                <a:lnTo>
                  <a:pt x="524354" y="432920"/>
                </a:lnTo>
                <a:cubicBezTo>
                  <a:pt x="525021" y="433968"/>
                  <a:pt x="527021" y="436254"/>
                  <a:pt x="528736" y="437778"/>
                </a:cubicBezTo>
                <a:lnTo>
                  <a:pt x="529783" y="439492"/>
                </a:lnTo>
                <a:lnTo>
                  <a:pt x="529783" y="439396"/>
                </a:lnTo>
                <a:lnTo>
                  <a:pt x="528735" y="437682"/>
                </a:lnTo>
                <a:cubicBezTo>
                  <a:pt x="527020" y="436063"/>
                  <a:pt x="526544" y="434729"/>
                  <a:pt x="527687" y="434729"/>
                </a:cubicBezTo>
                <a:cubicBezTo>
                  <a:pt x="528830" y="434729"/>
                  <a:pt x="532069" y="433586"/>
                  <a:pt x="531783" y="432157"/>
                </a:cubicBezTo>
                <a:cubicBezTo>
                  <a:pt x="531402" y="430729"/>
                  <a:pt x="531688" y="428443"/>
                  <a:pt x="533307" y="431491"/>
                </a:cubicBezTo>
                <a:lnTo>
                  <a:pt x="537784" y="430729"/>
                </a:lnTo>
                <a:cubicBezTo>
                  <a:pt x="540546" y="430252"/>
                  <a:pt x="542260" y="428633"/>
                  <a:pt x="540832" y="427585"/>
                </a:cubicBezTo>
                <a:close/>
                <a:moveTo>
                  <a:pt x="906211" y="424348"/>
                </a:moveTo>
                <a:cubicBezTo>
                  <a:pt x="910783" y="424729"/>
                  <a:pt x="914117" y="425967"/>
                  <a:pt x="913736" y="427205"/>
                </a:cubicBezTo>
                <a:cubicBezTo>
                  <a:pt x="913355" y="428443"/>
                  <a:pt x="911259" y="434635"/>
                  <a:pt x="906687" y="435873"/>
                </a:cubicBezTo>
                <a:lnTo>
                  <a:pt x="902496" y="436825"/>
                </a:lnTo>
                <a:lnTo>
                  <a:pt x="901639" y="437016"/>
                </a:lnTo>
                <a:cubicBezTo>
                  <a:pt x="900401" y="436254"/>
                  <a:pt x="900020" y="434444"/>
                  <a:pt x="900687" y="433015"/>
                </a:cubicBezTo>
                <a:lnTo>
                  <a:pt x="901639" y="432825"/>
                </a:lnTo>
                <a:lnTo>
                  <a:pt x="904020" y="432444"/>
                </a:lnTo>
                <a:cubicBezTo>
                  <a:pt x="906973" y="432634"/>
                  <a:pt x="909354" y="431872"/>
                  <a:pt x="909354" y="430825"/>
                </a:cubicBezTo>
                <a:cubicBezTo>
                  <a:pt x="909354" y="429777"/>
                  <a:pt x="907545" y="427491"/>
                  <a:pt x="905259" y="427777"/>
                </a:cubicBezTo>
                <a:cubicBezTo>
                  <a:pt x="903068" y="427967"/>
                  <a:pt x="901639" y="423967"/>
                  <a:pt x="906211" y="424348"/>
                </a:cubicBezTo>
                <a:close/>
                <a:moveTo>
                  <a:pt x="102396" y="423490"/>
                </a:moveTo>
                <a:cubicBezTo>
                  <a:pt x="100396" y="422156"/>
                  <a:pt x="92395" y="426538"/>
                  <a:pt x="90014" y="427014"/>
                </a:cubicBezTo>
                <a:lnTo>
                  <a:pt x="87632" y="426538"/>
                </a:lnTo>
                <a:cubicBezTo>
                  <a:pt x="86870" y="426347"/>
                  <a:pt x="85632" y="427204"/>
                  <a:pt x="84965" y="427871"/>
                </a:cubicBezTo>
                <a:cubicBezTo>
                  <a:pt x="84584" y="428252"/>
                  <a:pt x="84870" y="429586"/>
                  <a:pt x="85251" y="429681"/>
                </a:cubicBezTo>
                <a:cubicBezTo>
                  <a:pt x="88966" y="430729"/>
                  <a:pt x="92681" y="431967"/>
                  <a:pt x="96491" y="432443"/>
                </a:cubicBezTo>
                <a:cubicBezTo>
                  <a:pt x="97348" y="432538"/>
                  <a:pt x="99919" y="429395"/>
                  <a:pt x="99634" y="429205"/>
                </a:cubicBezTo>
                <a:cubicBezTo>
                  <a:pt x="97824" y="427490"/>
                  <a:pt x="97157" y="426538"/>
                  <a:pt x="100777" y="426347"/>
                </a:cubicBezTo>
                <a:lnTo>
                  <a:pt x="102301" y="426347"/>
                </a:lnTo>
                <a:cubicBezTo>
                  <a:pt x="104396" y="426157"/>
                  <a:pt x="104396" y="424918"/>
                  <a:pt x="102396" y="423490"/>
                </a:cubicBezTo>
                <a:close/>
                <a:moveTo>
                  <a:pt x="949073" y="420823"/>
                </a:moveTo>
                <a:cubicBezTo>
                  <a:pt x="949454" y="421300"/>
                  <a:pt x="950407" y="423205"/>
                  <a:pt x="950407" y="423681"/>
                </a:cubicBezTo>
                <a:cubicBezTo>
                  <a:pt x="950502" y="424157"/>
                  <a:pt x="941358" y="426253"/>
                  <a:pt x="938310" y="427777"/>
                </a:cubicBezTo>
                <a:cubicBezTo>
                  <a:pt x="935357" y="429301"/>
                  <a:pt x="934405" y="427396"/>
                  <a:pt x="936310" y="423490"/>
                </a:cubicBezTo>
                <a:lnTo>
                  <a:pt x="942692" y="424157"/>
                </a:lnTo>
                <a:lnTo>
                  <a:pt x="944025" y="424252"/>
                </a:lnTo>
                <a:cubicBezTo>
                  <a:pt x="946406" y="421966"/>
                  <a:pt x="948692" y="420347"/>
                  <a:pt x="949073" y="420823"/>
                </a:cubicBezTo>
                <a:close/>
                <a:moveTo>
                  <a:pt x="1018130" y="420156"/>
                </a:moveTo>
                <a:lnTo>
                  <a:pt x="1025369" y="424156"/>
                </a:lnTo>
                <a:lnTo>
                  <a:pt x="1026036" y="424537"/>
                </a:lnTo>
                <a:cubicBezTo>
                  <a:pt x="1028322" y="423395"/>
                  <a:pt x="1030703" y="425490"/>
                  <a:pt x="1031275" y="429300"/>
                </a:cubicBezTo>
                <a:lnTo>
                  <a:pt x="1035466" y="431396"/>
                </a:lnTo>
                <a:cubicBezTo>
                  <a:pt x="1035942" y="431681"/>
                  <a:pt x="1035942" y="433491"/>
                  <a:pt x="1035275" y="434062"/>
                </a:cubicBezTo>
                <a:lnTo>
                  <a:pt x="1034608" y="434634"/>
                </a:lnTo>
                <a:cubicBezTo>
                  <a:pt x="1033370" y="434634"/>
                  <a:pt x="1020321" y="427681"/>
                  <a:pt x="1014892" y="426824"/>
                </a:cubicBezTo>
                <a:cubicBezTo>
                  <a:pt x="1009463" y="425966"/>
                  <a:pt x="1010891" y="422918"/>
                  <a:pt x="1018130" y="420156"/>
                </a:cubicBezTo>
                <a:close/>
                <a:moveTo>
                  <a:pt x="1513716" y="418061"/>
                </a:moveTo>
                <a:lnTo>
                  <a:pt x="1514192" y="418061"/>
                </a:lnTo>
                <a:cubicBezTo>
                  <a:pt x="1514764" y="418728"/>
                  <a:pt x="1515145" y="422633"/>
                  <a:pt x="1515049" y="426824"/>
                </a:cubicBezTo>
                <a:lnTo>
                  <a:pt x="1518478" y="429967"/>
                </a:lnTo>
                <a:lnTo>
                  <a:pt x="1519145" y="430539"/>
                </a:lnTo>
                <a:cubicBezTo>
                  <a:pt x="1519907" y="431301"/>
                  <a:pt x="1512668" y="434063"/>
                  <a:pt x="1509906" y="433301"/>
                </a:cubicBezTo>
                <a:cubicBezTo>
                  <a:pt x="1507144" y="432634"/>
                  <a:pt x="1506572" y="430253"/>
                  <a:pt x="1508572" y="428062"/>
                </a:cubicBezTo>
                <a:cubicBezTo>
                  <a:pt x="1510668" y="425871"/>
                  <a:pt x="1511525" y="418537"/>
                  <a:pt x="1512573" y="418156"/>
                </a:cubicBezTo>
                <a:close/>
                <a:moveTo>
                  <a:pt x="1044038" y="417299"/>
                </a:moveTo>
                <a:cubicBezTo>
                  <a:pt x="1043657" y="421299"/>
                  <a:pt x="1044229" y="424062"/>
                  <a:pt x="1045372" y="423490"/>
                </a:cubicBezTo>
                <a:lnTo>
                  <a:pt x="1046419" y="423014"/>
                </a:lnTo>
                <a:lnTo>
                  <a:pt x="1047467" y="422633"/>
                </a:lnTo>
                <a:cubicBezTo>
                  <a:pt x="1048896" y="422157"/>
                  <a:pt x="1050706" y="422919"/>
                  <a:pt x="1051563" y="424347"/>
                </a:cubicBezTo>
                <a:cubicBezTo>
                  <a:pt x="1052325" y="425776"/>
                  <a:pt x="1053468" y="428157"/>
                  <a:pt x="1052325" y="426729"/>
                </a:cubicBezTo>
                <a:cubicBezTo>
                  <a:pt x="1051182" y="425300"/>
                  <a:pt x="1044133" y="427491"/>
                  <a:pt x="1042609" y="427205"/>
                </a:cubicBezTo>
                <a:cubicBezTo>
                  <a:pt x="1041085" y="426919"/>
                  <a:pt x="1036514" y="425490"/>
                  <a:pt x="1035942" y="424728"/>
                </a:cubicBezTo>
                <a:lnTo>
                  <a:pt x="1036132" y="424252"/>
                </a:lnTo>
                <a:cubicBezTo>
                  <a:pt x="1036799" y="422157"/>
                  <a:pt x="1033942" y="418728"/>
                  <a:pt x="1038038" y="418156"/>
                </a:cubicBezTo>
                <a:close/>
                <a:moveTo>
                  <a:pt x="310612" y="416536"/>
                </a:moveTo>
                <a:cubicBezTo>
                  <a:pt x="308612" y="417679"/>
                  <a:pt x="307279" y="424823"/>
                  <a:pt x="308326" y="426823"/>
                </a:cubicBezTo>
                <a:cubicBezTo>
                  <a:pt x="309469" y="428728"/>
                  <a:pt x="316042" y="420156"/>
                  <a:pt x="315375" y="418156"/>
                </a:cubicBezTo>
                <a:cubicBezTo>
                  <a:pt x="314708" y="416060"/>
                  <a:pt x="312517" y="415393"/>
                  <a:pt x="310612" y="416536"/>
                </a:cubicBezTo>
                <a:close/>
                <a:moveTo>
                  <a:pt x="1254826" y="415775"/>
                </a:moveTo>
                <a:cubicBezTo>
                  <a:pt x="1256064" y="416156"/>
                  <a:pt x="1259112" y="417490"/>
                  <a:pt x="1261684" y="418632"/>
                </a:cubicBezTo>
                <a:cubicBezTo>
                  <a:pt x="1264351" y="419871"/>
                  <a:pt x="1265113" y="427205"/>
                  <a:pt x="1264923" y="427681"/>
                </a:cubicBezTo>
                <a:cubicBezTo>
                  <a:pt x="1264732" y="428253"/>
                  <a:pt x="1262922" y="427586"/>
                  <a:pt x="1261017" y="426157"/>
                </a:cubicBezTo>
                <a:cubicBezTo>
                  <a:pt x="1259112" y="424824"/>
                  <a:pt x="1251873" y="424538"/>
                  <a:pt x="1253588" y="423014"/>
                </a:cubicBezTo>
                <a:cubicBezTo>
                  <a:pt x="1255207" y="421395"/>
                  <a:pt x="1251492" y="416823"/>
                  <a:pt x="1252636" y="416061"/>
                </a:cubicBezTo>
                <a:lnTo>
                  <a:pt x="1253778" y="415965"/>
                </a:lnTo>
                <a:close/>
                <a:moveTo>
                  <a:pt x="1177483" y="415775"/>
                </a:moveTo>
                <a:lnTo>
                  <a:pt x="1178435" y="415965"/>
                </a:lnTo>
                <a:cubicBezTo>
                  <a:pt x="1179197" y="416061"/>
                  <a:pt x="1180245" y="417299"/>
                  <a:pt x="1180245" y="418061"/>
                </a:cubicBezTo>
                <a:cubicBezTo>
                  <a:pt x="1180340" y="420061"/>
                  <a:pt x="1181674" y="422538"/>
                  <a:pt x="1176530" y="422538"/>
                </a:cubicBezTo>
                <a:lnTo>
                  <a:pt x="1174816" y="422538"/>
                </a:lnTo>
                <a:cubicBezTo>
                  <a:pt x="1172815" y="425871"/>
                  <a:pt x="1169672" y="429872"/>
                  <a:pt x="1169006" y="430158"/>
                </a:cubicBezTo>
                <a:cubicBezTo>
                  <a:pt x="1168339" y="430539"/>
                  <a:pt x="1166624" y="430443"/>
                  <a:pt x="1165195" y="429967"/>
                </a:cubicBezTo>
                <a:lnTo>
                  <a:pt x="1165100" y="429586"/>
                </a:lnTo>
                <a:cubicBezTo>
                  <a:pt x="1164910" y="428729"/>
                  <a:pt x="1165005" y="427110"/>
                  <a:pt x="1165576" y="426919"/>
                </a:cubicBezTo>
                <a:lnTo>
                  <a:pt x="1171006" y="424919"/>
                </a:lnTo>
                <a:cubicBezTo>
                  <a:pt x="1173387" y="420538"/>
                  <a:pt x="1176244" y="416442"/>
                  <a:pt x="1177483" y="415775"/>
                </a:cubicBezTo>
                <a:close/>
                <a:moveTo>
                  <a:pt x="1327216" y="415584"/>
                </a:moveTo>
                <a:lnTo>
                  <a:pt x="1329883" y="418632"/>
                </a:lnTo>
                <a:lnTo>
                  <a:pt x="1331311" y="420251"/>
                </a:lnTo>
                <a:cubicBezTo>
                  <a:pt x="1332740" y="421394"/>
                  <a:pt x="1332931" y="423109"/>
                  <a:pt x="1331788" y="424061"/>
                </a:cubicBezTo>
                <a:cubicBezTo>
                  <a:pt x="1330549" y="425014"/>
                  <a:pt x="1327216" y="421204"/>
                  <a:pt x="1325310" y="420442"/>
                </a:cubicBezTo>
                <a:cubicBezTo>
                  <a:pt x="1323406" y="419680"/>
                  <a:pt x="1324263" y="417489"/>
                  <a:pt x="1327216" y="415584"/>
                </a:cubicBezTo>
                <a:close/>
                <a:moveTo>
                  <a:pt x="160213" y="415298"/>
                </a:moveTo>
                <a:cubicBezTo>
                  <a:pt x="158879" y="414250"/>
                  <a:pt x="157641" y="414917"/>
                  <a:pt x="157260" y="416822"/>
                </a:cubicBezTo>
                <a:lnTo>
                  <a:pt x="156498" y="417203"/>
                </a:lnTo>
                <a:cubicBezTo>
                  <a:pt x="155165" y="417870"/>
                  <a:pt x="153259" y="418156"/>
                  <a:pt x="151831" y="417965"/>
                </a:cubicBezTo>
                <a:lnTo>
                  <a:pt x="149354" y="417584"/>
                </a:lnTo>
                <a:cubicBezTo>
                  <a:pt x="146116" y="416441"/>
                  <a:pt x="144306" y="416822"/>
                  <a:pt x="145258" y="418346"/>
                </a:cubicBezTo>
                <a:cubicBezTo>
                  <a:pt x="146211" y="419870"/>
                  <a:pt x="139639" y="422537"/>
                  <a:pt x="138496" y="420251"/>
                </a:cubicBezTo>
                <a:cubicBezTo>
                  <a:pt x="137353" y="417965"/>
                  <a:pt x="129257" y="420823"/>
                  <a:pt x="129257" y="423394"/>
                </a:cubicBezTo>
                <a:cubicBezTo>
                  <a:pt x="129257" y="425966"/>
                  <a:pt x="131161" y="433300"/>
                  <a:pt x="133543" y="432538"/>
                </a:cubicBezTo>
                <a:cubicBezTo>
                  <a:pt x="135829" y="431872"/>
                  <a:pt x="142306" y="428443"/>
                  <a:pt x="143544" y="426919"/>
                </a:cubicBezTo>
                <a:cubicBezTo>
                  <a:pt x="144877" y="425299"/>
                  <a:pt x="151831" y="427395"/>
                  <a:pt x="152021" y="428538"/>
                </a:cubicBezTo>
                <a:cubicBezTo>
                  <a:pt x="152212" y="429586"/>
                  <a:pt x="151831" y="428728"/>
                  <a:pt x="151259" y="426538"/>
                </a:cubicBezTo>
                <a:cubicBezTo>
                  <a:pt x="150592" y="424347"/>
                  <a:pt x="157355" y="420442"/>
                  <a:pt x="159070" y="420632"/>
                </a:cubicBezTo>
                <a:cubicBezTo>
                  <a:pt x="160784" y="420918"/>
                  <a:pt x="163737" y="418156"/>
                  <a:pt x="162403" y="417013"/>
                </a:cubicBezTo>
                <a:lnTo>
                  <a:pt x="161165" y="416060"/>
                </a:lnTo>
                <a:close/>
                <a:moveTo>
                  <a:pt x="1356362" y="414155"/>
                </a:moveTo>
                <a:lnTo>
                  <a:pt x="1360839" y="419013"/>
                </a:lnTo>
                <a:lnTo>
                  <a:pt x="1364744" y="422061"/>
                </a:lnTo>
                <a:cubicBezTo>
                  <a:pt x="1361696" y="425014"/>
                  <a:pt x="1361030" y="424918"/>
                  <a:pt x="1355791" y="421204"/>
                </a:cubicBezTo>
                <a:lnTo>
                  <a:pt x="1355505" y="421013"/>
                </a:lnTo>
                <a:cubicBezTo>
                  <a:pt x="1355029" y="420632"/>
                  <a:pt x="1352171" y="424728"/>
                  <a:pt x="1349123" y="430157"/>
                </a:cubicBezTo>
                <a:lnTo>
                  <a:pt x="1351124" y="433586"/>
                </a:lnTo>
                <a:lnTo>
                  <a:pt x="1353886" y="438158"/>
                </a:lnTo>
                <a:cubicBezTo>
                  <a:pt x="1350552" y="438825"/>
                  <a:pt x="1347885" y="436634"/>
                  <a:pt x="1347885" y="433300"/>
                </a:cubicBezTo>
                <a:lnTo>
                  <a:pt x="1347980" y="430538"/>
                </a:lnTo>
                <a:cubicBezTo>
                  <a:pt x="1347980" y="427395"/>
                  <a:pt x="1348457" y="424252"/>
                  <a:pt x="1344361" y="422347"/>
                </a:cubicBezTo>
                <a:cubicBezTo>
                  <a:pt x="1341980" y="421204"/>
                  <a:pt x="1344456" y="420346"/>
                  <a:pt x="1344647" y="419394"/>
                </a:cubicBezTo>
                <a:lnTo>
                  <a:pt x="1344933" y="417775"/>
                </a:lnTo>
                <a:cubicBezTo>
                  <a:pt x="1344075" y="415298"/>
                  <a:pt x="1349219" y="413679"/>
                  <a:pt x="1356362" y="414155"/>
                </a:cubicBezTo>
                <a:close/>
                <a:moveTo>
                  <a:pt x="353951" y="413774"/>
                </a:moveTo>
                <a:cubicBezTo>
                  <a:pt x="352618" y="412631"/>
                  <a:pt x="347284" y="412060"/>
                  <a:pt x="345379" y="415012"/>
                </a:cubicBezTo>
                <a:cubicBezTo>
                  <a:pt x="343474" y="418060"/>
                  <a:pt x="346426" y="420156"/>
                  <a:pt x="347379" y="419394"/>
                </a:cubicBezTo>
                <a:cubicBezTo>
                  <a:pt x="348332" y="418632"/>
                  <a:pt x="349475" y="418251"/>
                  <a:pt x="349951" y="418537"/>
                </a:cubicBezTo>
                <a:lnTo>
                  <a:pt x="349951" y="418822"/>
                </a:lnTo>
                <a:cubicBezTo>
                  <a:pt x="350236" y="421013"/>
                  <a:pt x="350808" y="422918"/>
                  <a:pt x="354332" y="422156"/>
                </a:cubicBezTo>
                <a:cubicBezTo>
                  <a:pt x="355475" y="421966"/>
                  <a:pt x="357571" y="421585"/>
                  <a:pt x="357571" y="421394"/>
                </a:cubicBezTo>
                <a:lnTo>
                  <a:pt x="357475" y="419489"/>
                </a:lnTo>
                <a:cubicBezTo>
                  <a:pt x="356904" y="417489"/>
                  <a:pt x="355285" y="414917"/>
                  <a:pt x="353951" y="413774"/>
                </a:cubicBezTo>
                <a:close/>
                <a:moveTo>
                  <a:pt x="399195" y="413488"/>
                </a:moveTo>
                <a:lnTo>
                  <a:pt x="397100" y="413584"/>
                </a:lnTo>
                <a:lnTo>
                  <a:pt x="394623" y="413679"/>
                </a:lnTo>
                <a:cubicBezTo>
                  <a:pt x="391670" y="413012"/>
                  <a:pt x="389289" y="418251"/>
                  <a:pt x="389289" y="420918"/>
                </a:cubicBezTo>
                <a:cubicBezTo>
                  <a:pt x="389289" y="423585"/>
                  <a:pt x="391194" y="424728"/>
                  <a:pt x="393575" y="423585"/>
                </a:cubicBezTo>
                <a:lnTo>
                  <a:pt x="394147" y="422632"/>
                </a:lnTo>
                <a:cubicBezTo>
                  <a:pt x="397290" y="417775"/>
                  <a:pt x="398814" y="416346"/>
                  <a:pt x="401862" y="414822"/>
                </a:cubicBezTo>
                <a:lnTo>
                  <a:pt x="402719" y="414346"/>
                </a:lnTo>
                <a:cubicBezTo>
                  <a:pt x="403005" y="412726"/>
                  <a:pt x="401386" y="412345"/>
                  <a:pt x="399195" y="413488"/>
                </a:cubicBezTo>
                <a:close/>
                <a:moveTo>
                  <a:pt x="418912" y="413393"/>
                </a:moveTo>
                <a:cubicBezTo>
                  <a:pt x="416626" y="412631"/>
                  <a:pt x="406910" y="416155"/>
                  <a:pt x="405862" y="416346"/>
                </a:cubicBezTo>
                <a:cubicBezTo>
                  <a:pt x="404815" y="416536"/>
                  <a:pt x="405577" y="418727"/>
                  <a:pt x="407577" y="421204"/>
                </a:cubicBezTo>
                <a:lnTo>
                  <a:pt x="410816" y="418537"/>
                </a:lnTo>
                <a:cubicBezTo>
                  <a:pt x="411482" y="417965"/>
                  <a:pt x="414340" y="415108"/>
                  <a:pt x="417674" y="416917"/>
                </a:cubicBezTo>
                <a:lnTo>
                  <a:pt x="418435" y="417298"/>
                </a:lnTo>
                <a:cubicBezTo>
                  <a:pt x="421007" y="415965"/>
                  <a:pt x="421198" y="414155"/>
                  <a:pt x="418912" y="413393"/>
                </a:cubicBezTo>
                <a:close/>
                <a:moveTo>
                  <a:pt x="204409" y="412441"/>
                </a:moveTo>
                <a:lnTo>
                  <a:pt x="203170" y="413107"/>
                </a:lnTo>
                <a:cubicBezTo>
                  <a:pt x="200218" y="414727"/>
                  <a:pt x="200313" y="419775"/>
                  <a:pt x="194408" y="418251"/>
                </a:cubicBezTo>
                <a:cubicBezTo>
                  <a:pt x="194312" y="418251"/>
                  <a:pt x="192788" y="420156"/>
                  <a:pt x="193169" y="420632"/>
                </a:cubicBezTo>
                <a:lnTo>
                  <a:pt x="194122" y="421966"/>
                </a:lnTo>
                <a:cubicBezTo>
                  <a:pt x="195646" y="423299"/>
                  <a:pt x="197551" y="423680"/>
                  <a:pt x="198313" y="422823"/>
                </a:cubicBezTo>
                <a:lnTo>
                  <a:pt x="198979" y="422823"/>
                </a:lnTo>
                <a:cubicBezTo>
                  <a:pt x="204599" y="422537"/>
                  <a:pt x="203742" y="417013"/>
                  <a:pt x="207742" y="415393"/>
                </a:cubicBezTo>
                <a:lnTo>
                  <a:pt x="208219" y="415203"/>
                </a:lnTo>
                <a:cubicBezTo>
                  <a:pt x="207838" y="413488"/>
                  <a:pt x="206123" y="412155"/>
                  <a:pt x="204409" y="412441"/>
                </a:cubicBezTo>
                <a:close/>
                <a:moveTo>
                  <a:pt x="1225870" y="411870"/>
                </a:moveTo>
                <a:lnTo>
                  <a:pt x="1226346" y="412632"/>
                </a:lnTo>
                <a:cubicBezTo>
                  <a:pt x="1227679" y="414537"/>
                  <a:pt x="1228251" y="416823"/>
                  <a:pt x="1229203" y="418918"/>
                </a:cubicBezTo>
                <a:cubicBezTo>
                  <a:pt x="1229680" y="419966"/>
                  <a:pt x="1230823" y="421966"/>
                  <a:pt x="1231108" y="421966"/>
                </a:cubicBezTo>
                <a:lnTo>
                  <a:pt x="1237585" y="420442"/>
                </a:lnTo>
                <a:cubicBezTo>
                  <a:pt x="1239205" y="424729"/>
                  <a:pt x="1238062" y="428158"/>
                  <a:pt x="1234918" y="428158"/>
                </a:cubicBezTo>
                <a:cubicBezTo>
                  <a:pt x="1231870" y="428158"/>
                  <a:pt x="1226727" y="428158"/>
                  <a:pt x="1228822" y="428062"/>
                </a:cubicBezTo>
                <a:cubicBezTo>
                  <a:pt x="1230918" y="427967"/>
                  <a:pt x="1226536" y="421585"/>
                  <a:pt x="1225584" y="419585"/>
                </a:cubicBezTo>
                <a:cubicBezTo>
                  <a:pt x="1224631" y="417585"/>
                  <a:pt x="1223774" y="411584"/>
                  <a:pt x="1225870" y="411870"/>
                </a:cubicBezTo>
                <a:close/>
                <a:moveTo>
                  <a:pt x="336425" y="411869"/>
                </a:moveTo>
                <a:cubicBezTo>
                  <a:pt x="334711" y="411964"/>
                  <a:pt x="333091" y="412631"/>
                  <a:pt x="332996" y="413298"/>
                </a:cubicBezTo>
                <a:lnTo>
                  <a:pt x="333282" y="413488"/>
                </a:lnTo>
                <a:cubicBezTo>
                  <a:pt x="335377" y="414727"/>
                  <a:pt x="334520" y="415870"/>
                  <a:pt x="332901" y="416441"/>
                </a:cubicBezTo>
                <a:cubicBezTo>
                  <a:pt x="330710" y="417203"/>
                  <a:pt x="328234" y="417394"/>
                  <a:pt x="326043" y="418156"/>
                </a:cubicBezTo>
                <a:cubicBezTo>
                  <a:pt x="325281" y="418441"/>
                  <a:pt x="324519" y="419870"/>
                  <a:pt x="324709" y="420632"/>
                </a:cubicBezTo>
                <a:cubicBezTo>
                  <a:pt x="324805" y="421299"/>
                  <a:pt x="326424" y="422347"/>
                  <a:pt x="327186" y="422156"/>
                </a:cubicBezTo>
                <a:lnTo>
                  <a:pt x="331091" y="421489"/>
                </a:lnTo>
                <a:cubicBezTo>
                  <a:pt x="335568" y="420442"/>
                  <a:pt x="338616" y="417298"/>
                  <a:pt x="337664" y="414536"/>
                </a:cubicBezTo>
                <a:lnTo>
                  <a:pt x="336616" y="412250"/>
                </a:lnTo>
                <a:close/>
                <a:moveTo>
                  <a:pt x="1167672" y="409774"/>
                </a:moveTo>
                <a:lnTo>
                  <a:pt x="1169006" y="409774"/>
                </a:lnTo>
                <a:cubicBezTo>
                  <a:pt x="1170339" y="409774"/>
                  <a:pt x="1171768" y="410631"/>
                  <a:pt x="1172720" y="411393"/>
                </a:cubicBezTo>
                <a:cubicBezTo>
                  <a:pt x="1173006" y="411584"/>
                  <a:pt x="1171959" y="413679"/>
                  <a:pt x="1171292" y="413679"/>
                </a:cubicBezTo>
                <a:lnTo>
                  <a:pt x="1163767" y="414537"/>
                </a:lnTo>
                <a:cubicBezTo>
                  <a:pt x="1162434" y="419775"/>
                  <a:pt x="1158338" y="424347"/>
                  <a:pt x="1154528" y="424728"/>
                </a:cubicBezTo>
                <a:lnTo>
                  <a:pt x="1150813" y="422538"/>
                </a:lnTo>
                <a:lnTo>
                  <a:pt x="1149003" y="421490"/>
                </a:lnTo>
                <a:cubicBezTo>
                  <a:pt x="1143860" y="423395"/>
                  <a:pt x="1140526" y="429205"/>
                  <a:pt x="1141574" y="434444"/>
                </a:cubicBezTo>
                <a:lnTo>
                  <a:pt x="1132620" y="435015"/>
                </a:lnTo>
                <a:lnTo>
                  <a:pt x="1132239" y="435015"/>
                </a:lnTo>
                <a:cubicBezTo>
                  <a:pt x="1131953" y="436444"/>
                  <a:pt x="1132525" y="439301"/>
                  <a:pt x="1133573" y="441302"/>
                </a:cubicBezTo>
                <a:cubicBezTo>
                  <a:pt x="1134620" y="443302"/>
                  <a:pt x="1135097" y="447683"/>
                  <a:pt x="1132906" y="446636"/>
                </a:cubicBezTo>
                <a:cubicBezTo>
                  <a:pt x="1130810" y="445588"/>
                  <a:pt x="1127381" y="450636"/>
                  <a:pt x="1128239" y="450922"/>
                </a:cubicBezTo>
                <a:cubicBezTo>
                  <a:pt x="1129096" y="451303"/>
                  <a:pt x="1130429" y="452827"/>
                  <a:pt x="1128905" y="453398"/>
                </a:cubicBezTo>
                <a:cubicBezTo>
                  <a:pt x="1127381" y="454065"/>
                  <a:pt x="1122333" y="454637"/>
                  <a:pt x="1122047" y="452922"/>
                </a:cubicBezTo>
                <a:lnTo>
                  <a:pt x="1121190" y="452446"/>
                </a:lnTo>
                <a:lnTo>
                  <a:pt x="1117761" y="450446"/>
                </a:lnTo>
                <a:cubicBezTo>
                  <a:pt x="1119666" y="449303"/>
                  <a:pt x="1127286" y="446064"/>
                  <a:pt x="1129477" y="445397"/>
                </a:cubicBezTo>
                <a:cubicBezTo>
                  <a:pt x="1131763" y="444731"/>
                  <a:pt x="1131572" y="444350"/>
                  <a:pt x="1129096" y="444636"/>
                </a:cubicBezTo>
                <a:cubicBezTo>
                  <a:pt x="1126619" y="444826"/>
                  <a:pt x="1124810" y="439492"/>
                  <a:pt x="1125667" y="439016"/>
                </a:cubicBezTo>
                <a:cubicBezTo>
                  <a:pt x="1126524" y="438540"/>
                  <a:pt x="1128429" y="436920"/>
                  <a:pt x="1127953" y="436349"/>
                </a:cubicBezTo>
                <a:cubicBezTo>
                  <a:pt x="1127477" y="435777"/>
                  <a:pt x="1124143" y="434253"/>
                  <a:pt x="1121857" y="433491"/>
                </a:cubicBezTo>
                <a:cubicBezTo>
                  <a:pt x="1119571" y="432729"/>
                  <a:pt x="1115761" y="439301"/>
                  <a:pt x="1115570" y="439682"/>
                </a:cubicBezTo>
                <a:cubicBezTo>
                  <a:pt x="1115380" y="440064"/>
                  <a:pt x="1114237" y="440635"/>
                  <a:pt x="1113475" y="440254"/>
                </a:cubicBezTo>
                <a:lnTo>
                  <a:pt x="1113380" y="439778"/>
                </a:lnTo>
                <a:cubicBezTo>
                  <a:pt x="1112618" y="436825"/>
                  <a:pt x="1110998" y="434729"/>
                  <a:pt x="1106903" y="434825"/>
                </a:cubicBezTo>
                <a:cubicBezTo>
                  <a:pt x="1106617" y="434825"/>
                  <a:pt x="1106141" y="435206"/>
                  <a:pt x="1106045" y="435587"/>
                </a:cubicBezTo>
                <a:cubicBezTo>
                  <a:pt x="1104331" y="438730"/>
                  <a:pt x="1108331" y="439587"/>
                  <a:pt x="1109855" y="441397"/>
                </a:cubicBezTo>
                <a:lnTo>
                  <a:pt x="1110046" y="441683"/>
                </a:lnTo>
                <a:cubicBezTo>
                  <a:pt x="1111570" y="442921"/>
                  <a:pt x="1111379" y="443588"/>
                  <a:pt x="1109475" y="443112"/>
                </a:cubicBezTo>
                <a:cubicBezTo>
                  <a:pt x="1107569" y="442730"/>
                  <a:pt x="1103378" y="439587"/>
                  <a:pt x="1101759" y="437492"/>
                </a:cubicBezTo>
                <a:lnTo>
                  <a:pt x="1100140" y="435587"/>
                </a:lnTo>
                <a:cubicBezTo>
                  <a:pt x="1098330" y="433587"/>
                  <a:pt x="1096044" y="432444"/>
                  <a:pt x="1092615" y="432634"/>
                </a:cubicBezTo>
                <a:cubicBezTo>
                  <a:pt x="1089853" y="432824"/>
                  <a:pt x="1087091" y="433110"/>
                  <a:pt x="1084233" y="431396"/>
                </a:cubicBezTo>
                <a:lnTo>
                  <a:pt x="1082614" y="430443"/>
                </a:lnTo>
                <a:cubicBezTo>
                  <a:pt x="1077947" y="431777"/>
                  <a:pt x="1075089" y="431967"/>
                  <a:pt x="1076232" y="430824"/>
                </a:cubicBezTo>
                <a:cubicBezTo>
                  <a:pt x="1077375" y="429776"/>
                  <a:pt x="1080328" y="425967"/>
                  <a:pt x="1078518" y="426443"/>
                </a:cubicBezTo>
                <a:cubicBezTo>
                  <a:pt x="1076709" y="427014"/>
                  <a:pt x="1072518" y="427586"/>
                  <a:pt x="1071755" y="427014"/>
                </a:cubicBezTo>
                <a:cubicBezTo>
                  <a:pt x="1070993" y="426443"/>
                  <a:pt x="1067469" y="424728"/>
                  <a:pt x="1066802" y="425681"/>
                </a:cubicBezTo>
                <a:cubicBezTo>
                  <a:pt x="1066136" y="426633"/>
                  <a:pt x="1063469" y="428062"/>
                  <a:pt x="1061945" y="427491"/>
                </a:cubicBezTo>
                <a:cubicBezTo>
                  <a:pt x="1060516" y="426919"/>
                  <a:pt x="1057277" y="423966"/>
                  <a:pt x="1058801" y="422538"/>
                </a:cubicBezTo>
                <a:cubicBezTo>
                  <a:pt x="1060326" y="421109"/>
                  <a:pt x="1068326" y="420537"/>
                  <a:pt x="1071089" y="423395"/>
                </a:cubicBezTo>
                <a:lnTo>
                  <a:pt x="1075946" y="422156"/>
                </a:lnTo>
                <a:lnTo>
                  <a:pt x="1077375" y="421775"/>
                </a:lnTo>
                <a:cubicBezTo>
                  <a:pt x="1078709" y="421109"/>
                  <a:pt x="1081280" y="419013"/>
                  <a:pt x="1083090" y="417108"/>
                </a:cubicBezTo>
                <a:lnTo>
                  <a:pt x="1085757" y="419490"/>
                </a:lnTo>
                <a:lnTo>
                  <a:pt x="1086900" y="420537"/>
                </a:lnTo>
                <a:cubicBezTo>
                  <a:pt x="1088043" y="422061"/>
                  <a:pt x="1090329" y="422442"/>
                  <a:pt x="1092044" y="421395"/>
                </a:cubicBezTo>
                <a:cubicBezTo>
                  <a:pt x="1093758" y="420347"/>
                  <a:pt x="1099664" y="418442"/>
                  <a:pt x="1101378" y="419585"/>
                </a:cubicBezTo>
                <a:lnTo>
                  <a:pt x="1102712" y="420728"/>
                </a:lnTo>
                <a:cubicBezTo>
                  <a:pt x="1104331" y="422061"/>
                  <a:pt x="1106331" y="423299"/>
                  <a:pt x="1107855" y="421299"/>
                </a:cubicBezTo>
                <a:lnTo>
                  <a:pt x="1108522" y="420347"/>
                </a:lnTo>
                <a:cubicBezTo>
                  <a:pt x="1107379" y="418156"/>
                  <a:pt x="1108522" y="416632"/>
                  <a:pt x="1110998" y="417108"/>
                </a:cubicBezTo>
                <a:cubicBezTo>
                  <a:pt x="1113475" y="417489"/>
                  <a:pt x="1121952" y="418918"/>
                  <a:pt x="1124334" y="418061"/>
                </a:cubicBezTo>
                <a:cubicBezTo>
                  <a:pt x="1126715" y="417203"/>
                  <a:pt x="1133001" y="417966"/>
                  <a:pt x="1130715" y="420918"/>
                </a:cubicBezTo>
                <a:cubicBezTo>
                  <a:pt x="1128429" y="423871"/>
                  <a:pt x="1128239" y="432063"/>
                  <a:pt x="1130620" y="431300"/>
                </a:cubicBezTo>
                <a:cubicBezTo>
                  <a:pt x="1133001" y="430539"/>
                  <a:pt x="1135287" y="423871"/>
                  <a:pt x="1136335" y="422538"/>
                </a:cubicBezTo>
                <a:cubicBezTo>
                  <a:pt x="1137383" y="421204"/>
                  <a:pt x="1140621" y="418442"/>
                  <a:pt x="1141669" y="418823"/>
                </a:cubicBezTo>
                <a:cubicBezTo>
                  <a:pt x="1142621" y="419204"/>
                  <a:pt x="1146812" y="419299"/>
                  <a:pt x="1149003" y="418346"/>
                </a:cubicBezTo>
                <a:cubicBezTo>
                  <a:pt x="1151289" y="417394"/>
                  <a:pt x="1155480" y="412917"/>
                  <a:pt x="1156909" y="410822"/>
                </a:cubicBezTo>
                <a:lnTo>
                  <a:pt x="1160147" y="412917"/>
                </a:lnTo>
                <a:lnTo>
                  <a:pt x="1162814" y="414632"/>
                </a:lnTo>
                <a:cubicBezTo>
                  <a:pt x="1164148" y="412822"/>
                  <a:pt x="1166339" y="410631"/>
                  <a:pt x="1167672" y="409774"/>
                </a:cubicBezTo>
                <a:close/>
                <a:moveTo>
                  <a:pt x="1213201" y="409679"/>
                </a:moveTo>
                <a:cubicBezTo>
                  <a:pt x="1214440" y="409774"/>
                  <a:pt x="1216535" y="411394"/>
                  <a:pt x="1217869" y="413299"/>
                </a:cubicBezTo>
                <a:cubicBezTo>
                  <a:pt x="1219202" y="415204"/>
                  <a:pt x="1220250" y="424443"/>
                  <a:pt x="1218821" y="429491"/>
                </a:cubicBezTo>
                <a:lnTo>
                  <a:pt x="1212249" y="430444"/>
                </a:lnTo>
                <a:cubicBezTo>
                  <a:pt x="1210630" y="430634"/>
                  <a:pt x="1208725" y="430348"/>
                  <a:pt x="1207201" y="430729"/>
                </a:cubicBezTo>
                <a:lnTo>
                  <a:pt x="1205772" y="431110"/>
                </a:lnTo>
                <a:cubicBezTo>
                  <a:pt x="1203867" y="432539"/>
                  <a:pt x="1201771" y="431587"/>
                  <a:pt x="1201009" y="429015"/>
                </a:cubicBezTo>
                <a:cubicBezTo>
                  <a:pt x="1200343" y="426538"/>
                  <a:pt x="1185198" y="426634"/>
                  <a:pt x="1183483" y="425014"/>
                </a:cubicBezTo>
                <a:cubicBezTo>
                  <a:pt x="1181769" y="423395"/>
                  <a:pt x="1182245" y="422919"/>
                  <a:pt x="1184531" y="423871"/>
                </a:cubicBezTo>
                <a:cubicBezTo>
                  <a:pt x="1186817" y="424824"/>
                  <a:pt x="1194056" y="420442"/>
                  <a:pt x="1196723" y="420347"/>
                </a:cubicBezTo>
                <a:lnTo>
                  <a:pt x="1198342" y="421300"/>
                </a:lnTo>
                <a:lnTo>
                  <a:pt x="1204248" y="424729"/>
                </a:lnTo>
                <a:cubicBezTo>
                  <a:pt x="1204915" y="420823"/>
                  <a:pt x="1205581" y="418823"/>
                  <a:pt x="1205772" y="420347"/>
                </a:cubicBezTo>
                <a:cubicBezTo>
                  <a:pt x="1205962" y="421871"/>
                  <a:pt x="1207677" y="425395"/>
                  <a:pt x="1209201" y="424919"/>
                </a:cubicBezTo>
                <a:cubicBezTo>
                  <a:pt x="1210725" y="424443"/>
                  <a:pt x="1213487" y="424443"/>
                  <a:pt x="1214725" y="424252"/>
                </a:cubicBezTo>
                <a:cubicBezTo>
                  <a:pt x="1215964" y="424062"/>
                  <a:pt x="1215583" y="422347"/>
                  <a:pt x="1211487" y="421204"/>
                </a:cubicBezTo>
                <a:lnTo>
                  <a:pt x="1215773" y="417013"/>
                </a:lnTo>
                <a:cubicBezTo>
                  <a:pt x="1216249" y="416537"/>
                  <a:pt x="1212820" y="413584"/>
                  <a:pt x="1211392" y="411679"/>
                </a:cubicBezTo>
                <a:cubicBezTo>
                  <a:pt x="1211106" y="411298"/>
                  <a:pt x="1211677" y="410060"/>
                  <a:pt x="1212154" y="409965"/>
                </a:cubicBezTo>
                <a:close/>
                <a:moveTo>
                  <a:pt x="1275972" y="409489"/>
                </a:moveTo>
                <a:cubicBezTo>
                  <a:pt x="1277591" y="408727"/>
                  <a:pt x="1283116" y="417109"/>
                  <a:pt x="1281401" y="420823"/>
                </a:cubicBezTo>
                <a:cubicBezTo>
                  <a:pt x="1279591" y="424443"/>
                  <a:pt x="1276924" y="426348"/>
                  <a:pt x="1275305" y="424919"/>
                </a:cubicBezTo>
                <a:cubicBezTo>
                  <a:pt x="1273686" y="423490"/>
                  <a:pt x="1271019" y="419204"/>
                  <a:pt x="1272638" y="418347"/>
                </a:cubicBezTo>
                <a:cubicBezTo>
                  <a:pt x="1274257" y="417490"/>
                  <a:pt x="1277591" y="414537"/>
                  <a:pt x="1276639" y="413680"/>
                </a:cubicBezTo>
                <a:cubicBezTo>
                  <a:pt x="1275686" y="412822"/>
                  <a:pt x="1274448" y="410060"/>
                  <a:pt x="1275972" y="409489"/>
                </a:cubicBezTo>
                <a:close/>
                <a:moveTo>
                  <a:pt x="848109" y="409298"/>
                </a:moveTo>
                <a:cubicBezTo>
                  <a:pt x="849919" y="408346"/>
                  <a:pt x="853728" y="414823"/>
                  <a:pt x="850585" y="416251"/>
                </a:cubicBezTo>
                <a:cubicBezTo>
                  <a:pt x="847442" y="417680"/>
                  <a:pt x="845918" y="418347"/>
                  <a:pt x="847156" y="417966"/>
                </a:cubicBezTo>
                <a:cubicBezTo>
                  <a:pt x="848394" y="417490"/>
                  <a:pt x="851252" y="415204"/>
                  <a:pt x="849633" y="414156"/>
                </a:cubicBezTo>
                <a:cubicBezTo>
                  <a:pt x="848013" y="413108"/>
                  <a:pt x="846299" y="410251"/>
                  <a:pt x="848109" y="409298"/>
                </a:cubicBezTo>
                <a:close/>
                <a:moveTo>
                  <a:pt x="1471234" y="409107"/>
                </a:moveTo>
                <a:lnTo>
                  <a:pt x="1473234" y="409488"/>
                </a:lnTo>
                <a:lnTo>
                  <a:pt x="1475044" y="409869"/>
                </a:lnTo>
                <a:cubicBezTo>
                  <a:pt x="1479045" y="409679"/>
                  <a:pt x="1480664" y="410346"/>
                  <a:pt x="1478759" y="411203"/>
                </a:cubicBezTo>
                <a:cubicBezTo>
                  <a:pt x="1476854" y="412155"/>
                  <a:pt x="1473616" y="414632"/>
                  <a:pt x="1475044" y="415203"/>
                </a:cubicBezTo>
                <a:cubicBezTo>
                  <a:pt x="1476473" y="415775"/>
                  <a:pt x="1479331" y="417489"/>
                  <a:pt x="1477330" y="417489"/>
                </a:cubicBezTo>
                <a:cubicBezTo>
                  <a:pt x="1475330" y="417489"/>
                  <a:pt x="1469615" y="416156"/>
                  <a:pt x="1468948" y="414537"/>
                </a:cubicBezTo>
                <a:cubicBezTo>
                  <a:pt x="1468282" y="412917"/>
                  <a:pt x="1468282" y="407774"/>
                  <a:pt x="1471234" y="409107"/>
                </a:cubicBezTo>
                <a:close/>
                <a:moveTo>
                  <a:pt x="1202724" y="407869"/>
                </a:moveTo>
                <a:cubicBezTo>
                  <a:pt x="1204533" y="407869"/>
                  <a:pt x="1204724" y="409393"/>
                  <a:pt x="1203200" y="411203"/>
                </a:cubicBezTo>
                <a:cubicBezTo>
                  <a:pt x="1201676" y="413108"/>
                  <a:pt x="1197961" y="416251"/>
                  <a:pt x="1198342" y="414441"/>
                </a:cubicBezTo>
                <a:cubicBezTo>
                  <a:pt x="1198723" y="412632"/>
                  <a:pt x="1200914" y="407869"/>
                  <a:pt x="1202724" y="407869"/>
                </a:cubicBezTo>
                <a:close/>
                <a:moveTo>
                  <a:pt x="1317596" y="406631"/>
                </a:moveTo>
                <a:lnTo>
                  <a:pt x="1321311" y="406631"/>
                </a:lnTo>
                <a:cubicBezTo>
                  <a:pt x="1324930" y="407965"/>
                  <a:pt x="1327026" y="409108"/>
                  <a:pt x="1325978" y="409108"/>
                </a:cubicBezTo>
                <a:cubicBezTo>
                  <a:pt x="1324930" y="409108"/>
                  <a:pt x="1320930" y="410536"/>
                  <a:pt x="1318834" y="411679"/>
                </a:cubicBezTo>
                <a:cubicBezTo>
                  <a:pt x="1316739" y="412822"/>
                  <a:pt x="1317977" y="418252"/>
                  <a:pt x="1318453" y="419871"/>
                </a:cubicBezTo>
                <a:cubicBezTo>
                  <a:pt x="1318930" y="421395"/>
                  <a:pt x="1316263" y="425681"/>
                  <a:pt x="1312453" y="424633"/>
                </a:cubicBezTo>
                <a:lnTo>
                  <a:pt x="1309119" y="424348"/>
                </a:lnTo>
                <a:lnTo>
                  <a:pt x="1305309" y="423966"/>
                </a:lnTo>
                <a:cubicBezTo>
                  <a:pt x="1300927" y="424157"/>
                  <a:pt x="1296831" y="423395"/>
                  <a:pt x="1296260" y="422347"/>
                </a:cubicBezTo>
                <a:cubicBezTo>
                  <a:pt x="1295689" y="421300"/>
                  <a:pt x="1294927" y="418442"/>
                  <a:pt x="1295784" y="418156"/>
                </a:cubicBezTo>
                <a:lnTo>
                  <a:pt x="1296736" y="417966"/>
                </a:lnTo>
                <a:lnTo>
                  <a:pt x="1301499" y="416918"/>
                </a:lnTo>
                <a:cubicBezTo>
                  <a:pt x="1304166" y="419776"/>
                  <a:pt x="1308928" y="421109"/>
                  <a:pt x="1312167" y="419871"/>
                </a:cubicBezTo>
                <a:lnTo>
                  <a:pt x="1311786" y="416537"/>
                </a:lnTo>
                <a:cubicBezTo>
                  <a:pt x="1311500" y="414346"/>
                  <a:pt x="1315215" y="412822"/>
                  <a:pt x="1312167" y="409774"/>
                </a:cubicBezTo>
                <a:cubicBezTo>
                  <a:pt x="1309690" y="407298"/>
                  <a:pt x="1311976" y="406631"/>
                  <a:pt x="1317596" y="406631"/>
                </a:cubicBezTo>
                <a:close/>
                <a:moveTo>
                  <a:pt x="1711074" y="406154"/>
                </a:moveTo>
                <a:lnTo>
                  <a:pt x="1711264" y="406535"/>
                </a:lnTo>
                <a:cubicBezTo>
                  <a:pt x="1712026" y="408345"/>
                  <a:pt x="1712693" y="410250"/>
                  <a:pt x="1713074" y="412155"/>
                </a:cubicBezTo>
                <a:lnTo>
                  <a:pt x="1713265" y="413298"/>
                </a:lnTo>
                <a:cubicBezTo>
                  <a:pt x="1712979" y="414632"/>
                  <a:pt x="1711646" y="415775"/>
                  <a:pt x="1710217" y="415775"/>
                </a:cubicBezTo>
                <a:lnTo>
                  <a:pt x="1709264" y="415298"/>
                </a:lnTo>
                <a:cubicBezTo>
                  <a:pt x="1706502" y="413965"/>
                  <a:pt x="1703835" y="412536"/>
                  <a:pt x="1701358" y="410917"/>
                </a:cubicBezTo>
                <a:lnTo>
                  <a:pt x="1700787" y="410536"/>
                </a:lnTo>
                <a:cubicBezTo>
                  <a:pt x="1701263" y="409202"/>
                  <a:pt x="1703264" y="408726"/>
                  <a:pt x="1703930" y="408917"/>
                </a:cubicBezTo>
                <a:cubicBezTo>
                  <a:pt x="1704597" y="409107"/>
                  <a:pt x="1705836" y="408821"/>
                  <a:pt x="1706597" y="408155"/>
                </a:cubicBezTo>
                <a:cubicBezTo>
                  <a:pt x="1707455" y="407488"/>
                  <a:pt x="1710312" y="405869"/>
                  <a:pt x="1711074" y="406154"/>
                </a:cubicBezTo>
                <a:close/>
                <a:moveTo>
                  <a:pt x="1507810" y="404821"/>
                </a:moveTo>
                <a:lnTo>
                  <a:pt x="1510954" y="405678"/>
                </a:lnTo>
                <a:lnTo>
                  <a:pt x="1512192" y="406059"/>
                </a:lnTo>
                <a:cubicBezTo>
                  <a:pt x="1512954" y="409965"/>
                  <a:pt x="1506096" y="409393"/>
                  <a:pt x="1504096" y="408441"/>
                </a:cubicBezTo>
                <a:cubicBezTo>
                  <a:pt x="1502190" y="407488"/>
                  <a:pt x="1503810" y="405773"/>
                  <a:pt x="1507810" y="404821"/>
                </a:cubicBezTo>
                <a:close/>
                <a:moveTo>
                  <a:pt x="1436087" y="404440"/>
                </a:moveTo>
                <a:cubicBezTo>
                  <a:pt x="1437801" y="403106"/>
                  <a:pt x="1441040" y="402344"/>
                  <a:pt x="1440183" y="406154"/>
                </a:cubicBezTo>
                <a:lnTo>
                  <a:pt x="1446850" y="405487"/>
                </a:lnTo>
                <a:cubicBezTo>
                  <a:pt x="1446945" y="405487"/>
                  <a:pt x="1447517" y="407011"/>
                  <a:pt x="1447231" y="407392"/>
                </a:cubicBezTo>
                <a:lnTo>
                  <a:pt x="1445612" y="408821"/>
                </a:lnTo>
                <a:cubicBezTo>
                  <a:pt x="1443040" y="408916"/>
                  <a:pt x="1437515" y="407583"/>
                  <a:pt x="1435896" y="407392"/>
                </a:cubicBezTo>
                <a:cubicBezTo>
                  <a:pt x="1434277" y="407107"/>
                  <a:pt x="1434372" y="405868"/>
                  <a:pt x="1436087" y="404440"/>
                </a:cubicBezTo>
                <a:close/>
                <a:moveTo>
                  <a:pt x="1548291" y="404059"/>
                </a:moveTo>
                <a:cubicBezTo>
                  <a:pt x="1548958" y="404535"/>
                  <a:pt x="1548862" y="406535"/>
                  <a:pt x="1548481" y="406726"/>
                </a:cubicBezTo>
                <a:cubicBezTo>
                  <a:pt x="1545624" y="407869"/>
                  <a:pt x="1542671" y="409297"/>
                  <a:pt x="1539718" y="409488"/>
                </a:cubicBezTo>
                <a:lnTo>
                  <a:pt x="1537623" y="409583"/>
                </a:lnTo>
                <a:cubicBezTo>
                  <a:pt x="1534670" y="407964"/>
                  <a:pt x="1534289" y="406249"/>
                  <a:pt x="1536670" y="405773"/>
                </a:cubicBezTo>
                <a:lnTo>
                  <a:pt x="1537718" y="405011"/>
                </a:lnTo>
                <a:cubicBezTo>
                  <a:pt x="1541623" y="402154"/>
                  <a:pt x="1545433" y="401677"/>
                  <a:pt x="1548291" y="404059"/>
                </a:cubicBezTo>
                <a:close/>
                <a:moveTo>
                  <a:pt x="1909860" y="403964"/>
                </a:moveTo>
                <a:cubicBezTo>
                  <a:pt x="1912146" y="403488"/>
                  <a:pt x="1912241" y="405393"/>
                  <a:pt x="1910050" y="408250"/>
                </a:cubicBezTo>
                <a:cubicBezTo>
                  <a:pt x="1907860" y="411108"/>
                  <a:pt x="1898239" y="415584"/>
                  <a:pt x="1897287" y="414537"/>
                </a:cubicBezTo>
                <a:cubicBezTo>
                  <a:pt x="1896335" y="413489"/>
                  <a:pt x="1894525" y="409679"/>
                  <a:pt x="1894525" y="408536"/>
                </a:cubicBezTo>
                <a:lnTo>
                  <a:pt x="1895191" y="408060"/>
                </a:lnTo>
                <a:cubicBezTo>
                  <a:pt x="1895858" y="407583"/>
                  <a:pt x="1897763" y="407488"/>
                  <a:pt x="1898430" y="407964"/>
                </a:cubicBezTo>
                <a:lnTo>
                  <a:pt x="1901573" y="410155"/>
                </a:lnTo>
                <a:cubicBezTo>
                  <a:pt x="1903573" y="408060"/>
                  <a:pt x="1907574" y="404440"/>
                  <a:pt x="1909860" y="403964"/>
                </a:cubicBezTo>
                <a:close/>
                <a:moveTo>
                  <a:pt x="1633254" y="403964"/>
                </a:moveTo>
                <a:cubicBezTo>
                  <a:pt x="1634968" y="403964"/>
                  <a:pt x="1637064" y="405012"/>
                  <a:pt x="1638302" y="406060"/>
                </a:cubicBezTo>
                <a:lnTo>
                  <a:pt x="1638969" y="406631"/>
                </a:lnTo>
                <a:cubicBezTo>
                  <a:pt x="1638397" y="408250"/>
                  <a:pt x="1634111" y="411298"/>
                  <a:pt x="1629444" y="413394"/>
                </a:cubicBezTo>
                <a:lnTo>
                  <a:pt x="1626491" y="416632"/>
                </a:lnTo>
                <a:lnTo>
                  <a:pt x="1626110" y="417109"/>
                </a:lnTo>
                <a:cubicBezTo>
                  <a:pt x="1625348" y="417490"/>
                  <a:pt x="1624300" y="417394"/>
                  <a:pt x="1623634" y="416823"/>
                </a:cubicBezTo>
                <a:cubicBezTo>
                  <a:pt x="1622967" y="416251"/>
                  <a:pt x="1621633" y="411489"/>
                  <a:pt x="1622110" y="407393"/>
                </a:cubicBezTo>
                <a:lnTo>
                  <a:pt x="1627158" y="405679"/>
                </a:lnTo>
                <a:cubicBezTo>
                  <a:pt x="1629158" y="405012"/>
                  <a:pt x="1631254" y="403964"/>
                  <a:pt x="1633254" y="403964"/>
                </a:cubicBezTo>
                <a:close/>
                <a:moveTo>
                  <a:pt x="1427896" y="403582"/>
                </a:moveTo>
                <a:lnTo>
                  <a:pt x="1427800" y="404821"/>
                </a:lnTo>
                <a:lnTo>
                  <a:pt x="1427514" y="408440"/>
                </a:lnTo>
                <a:cubicBezTo>
                  <a:pt x="1430563" y="407964"/>
                  <a:pt x="1432944" y="408821"/>
                  <a:pt x="1432944" y="410345"/>
                </a:cubicBezTo>
                <a:cubicBezTo>
                  <a:pt x="1432944" y="411869"/>
                  <a:pt x="1431991" y="415203"/>
                  <a:pt x="1430753" y="414346"/>
                </a:cubicBezTo>
                <a:lnTo>
                  <a:pt x="1430467" y="413393"/>
                </a:lnTo>
                <a:cubicBezTo>
                  <a:pt x="1429229" y="409774"/>
                  <a:pt x="1427038" y="408440"/>
                  <a:pt x="1423514" y="410059"/>
                </a:cubicBezTo>
                <a:lnTo>
                  <a:pt x="1421990" y="410821"/>
                </a:lnTo>
                <a:cubicBezTo>
                  <a:pt x="1420942" y="412441"/>
                  <a:pt x="1418847" y="413203"/>
                  <a:pt x="1417418" y="412345"/>
                </a:cubicBezTo>
                <a:cubicBezTo>
                  <a:pt x="1415989" y="411583"/>
                  <a:pt x="1410941" y="410250"/>
                  <a:pt x="1410274" y="411869"/>
                </a:cubicBezTo>
                <a:cubicBezTo>
                  <a:pt x="1409607" y="413393"/>
                  <a:pt x="1411036" y="417584"/>
                  <a:pt x="1409512" y="418156"/>
                </a:cubicBezTo>
                <a:cubicBezTo>
                  <a:pt x="1407988" y="418822"/>
                  <a:pt x="1402845" y="419870"/>
                  <a:pt x="1403035" y="418727"/>
                </a:cubicBezTo>
                <a:lnTo>
                  <a:pt x="1403226" y="418060"/>
                </a:lnTo>
                <a:lnTo>
                  <a:pt x="1403702" y="416155"/>
                </a:lnTo>
                <a:cubicBezTo>
                  <a:pt x="1404273" y="414060"/>
                  <a:pt x="1406274" y="410536"/>
                  <a:pt x="1408274" y="408440"/>
                </a:cubicBezTo>
                <a:cubicBezTo>
                  <a:pt x="1410274" y="406345"/>
                  <a:pt x="1420275" y="406249"/>
                  <a:pt x="1421609" y="405202"/>
                </a:cubicBezTo>
                <a:cubicBezTo>
                  <a:pt x="1422942" y="404154"/>
                  <a:pt x="1427419" y="402058"/>
                  <a:pt x="1427896" y="403582"/>
                </a:cubicBezTo>
                <a:close/>
                <a:moveTo>
                  <a:pt x="1607156" y="403392"/>
                </a:moveTo>
                <a:cubicBezTo>
                  <a:pt x="1607156" y="403297"/>
                  <a:pt x="1609156" y="403202"/>
                  <a:pt x="1609537" y="403487"/>
                </a:cubicBezTo>
                <a:cubicBezTo>
                  <a:pt x="1610203" y="404249"/>
                  <a:pt x="1611061" y="405583"/>
                  <a:pt x="1610680" y="406059"/>
                </a:cubicBezTo>
                <a:lnTo>
                  <a:pt x="1609632" y="407393"/>
                </a:lnTo>
                <a:cubicBezTo>
                  <a:pt x="1607822" y="408536"/>
                  <a:pt x="1598583" y="413965"/>
                  <a:pt x="1596107" y="415965"/>
                </a:cubicBezTo>
                <a:cubicBezTo>
                  <a:pt x="1593630" y="417966"/>
                  <a:pt x="1589629" y="418537"/>
                  <a:pt x="1587153" y="417108"/>
                </a:cubicBezTo>
                <a:cubicBezTo>
                  <a:pt x="1584676" y="415775"/>
                  <a:pt x="1580009" y="410155"/>
                  <a:pt x="1580200" y="409679"/>
                </a:cubicBezTo>
                <a:cubicBezTo>
                  <a:pt x="1580390" y="409202"/>
                  <a:pt x="1581628" y="407964"/>
                  <a:pt x="1582771" y="408059"/>
                </a:cubicBezTo>
                <a:cubicBezTo>
                  <a:pt x="1583819" y="408155"/>
                  <a:pt x="1585439" y="409869"/>
                  <a:pt x="1586200" y="411107"/>
                </a:cubicBezTo>
                <a:cubicBezTo>
                  <a:pt x="1586962" y="412441"/>
                  <a:pt x="1592201" y="413108"/>
                  <a:pt x="1592392" y="412060"/>
                </a:cubicBezTo>
                <a:cubicBezTo>
                  <a:pt x="1592582" y="411012"/>
                  <a:pt x="1593820" y="407964"/>
                  <a:pt x="1594582" y="407583"/>
                </a:cubicBezTo>
                <a:lnTo>
                  <a:pt x="1595344" y="407583"/>
                </a:lnTo>
                <a:cubicBezTo>
                  <a:pt x="1599916" y="407393"/>
                  <a:pt x="1605441" y="408917"/>
                  <a:pt x="1607156" y="403392"/>
                </a:cubicBezTo>
                <a:close/>
                <a:moveTo>
                  <a:pt x="320804" y="402725"/>
                </a:moveTo>
                <a:cubicBezTo>
                  <a:pt x="318804" y="401487"/>
                  <a:pt x="308231" y="404821"/>
                  <a:pt x="304993" y="404440"/>
                </a:cubicBezTo>
                <a:cubicBezTo>
                  <a:pt x="301754" y="404059"/>
                  <a:pt x="299754" y="404821"/>
                  <a:pt x="300516" y="406059"/>
                </a:cubicBezTo>
                <a:lnTo>
                  <a:pt x="301373" y="407202"/>
                </a:lnTo>
                <a:lnTo>
                  <a:pt x="302516" y="408726"/>
                </a:lnTo>
                <a:cubicBezTo>
                  <a:pt x="303945" y="410440"/>
                  <a:pt x="306041" y="410059"/>
                  <a:pt x="307183" y="407964"/>
                </a:cubicBezTo>
                <a:lnTo>
                  <a:pt x="308517" y="407678"/>
                </a:lnTo>
                <a:lnTo>
                  <a:pt x="313756" y="406440"/>
                </a:lnTo>
                <a:cubicBezTo>
                  <a:pt x="319661" y="405583"/>
                  <a:pt x="322900" y="403963"/>
                  <a:pt x="320804" y="402725"/>
                </a:cubicBezTo>
                <a:close/>
                <a:moveTo>
                  <a:pt x="900210" y="402631"/>
                </a:moveTo>
                <a:cubicBezTo>
                  <a:pt x="901543" y="403202"/>
                  <a:pt x="904496" y="405964"/>
                  <a:pt x="903067" y="407298"/>
                </a:cubicBezTo>
                <a:cubicBezTo>
                  <a:pt x="901734" y="408631"/>
                  <a:pt x="896495" y="410441"/>
                  <a:pt x="893447" y="409584"/>
                </a:cubicBezTo>
                <a:lnTo>
                  <a:pt x="892780" y="410155"/>
                </a:lnTo>
                <a:cubicBezTo>
                  <a:pt x="888208" y="413965"/>
                  <a:pt x="886303" y="410632"/>
                  <a:pt x="884017" y="408250"/>
                </a:cubicBezTo>
                <a:cubicBezTo>
                  <a:pt x="883636" y="407869"/>
                  <a:pt x="884017" y="406917"/>
                  <a:pt x="884303" y="406345"/>
                </a:cubicBezTo>
                <a:cubicBezTo>
                  <a:pt x="884398" y="406155"/>
                  <a:pt x="885732" y="405964"/>
                  <a:pt x="886018" y="406250"/>
                </a:cubicBezTo>
                <a:cubicBezTo>
                  <a:pt x="888208" y="408346"/>
                  <a:pt x="890209" y="408060"/>
                  <a:pt x="892304" y="406155"/>
                </a:cubicBezTo>
                <a:lnTo>
                  <a:pt x="894018" y="404440"/>
                </a:lnTo>
                <a:cubicBezTo>
                  <a:pt x="896019" y="402821"/>
                  <a:pt x="898781" y="402059"/>
                  <a:pt x="900210" y="402631"/>
                </a:cubicBezTo>
                <a:close/>
                <a:moveTo>
                  <a:pt x="1375222" y="402250"/>
                </a:moveTo>
                <a:lnTo>
                  <a:pt x="1376175" y="403107"/>
                </a:lnTo>
                <a:lnTo>
                  <a:pt x="1379889" y="406250"/>
                </a:lnTo>
                <a:cubicBezTo>
                  <a:pt x="1377984" y="410346"/>
                  <a:pt x="1373984" y="413870"/>
                  <a:pt x="1370936" y="414061"/>
                </a:cubicBezTo>
                <a:lnTo>
                  <a:pt x="1368936" y="413680"/>
                </a:lnTo>
                <a:lnTo>
                  <a:pt x="1367793" y="413489"/>
                </a:lnTo>
                <a:cubicBezTo>
                  <a:pt x="1366745" y="412346"/>
                  <a:pt x="1367031" y="410822"/>
                  <a:pt x="1368269" y="410060"/>
                </a:cubicBezTo>
                <a:lnTo>
                  <a:pt x="1369603" y="409679"/>
                </a:lnTo>
                <a:lnTo>
                  <a:pt x="1370650" y="409298"/>
                </a:lnTo>
                <a:cubicBezTo>
                  <a:pt x="1372650" y="409203"/>
                  <a:pt x="1373222" y="407774"/>
                  <a:pt x="1371889" y="406060"/>
                </a:cubicBezTo>
                <a:lnTo>
                  <a:pt x="1371603" y="404631"/>
                </a:lnTo>
                <a:lnTo>
                  <a:pt x="1371317" y="403583"/>
                </a:lnTo>
                <a:cubicBezTo>
                  <a:pt x="1371984" y="402250"/>
                  <a:pt x="1373794" y="401678"/>
                  <a:pt x="1375222" y="402250"/>
                </a:cubicBezTo>
                <a:close/>
                <a:moveTo>
                  <a:pt x="1821754" y="401868"/>
                </a:moveTo>
                <a:cubicBezTo>
                  <a:pt x="1822421" y="402249"/>
                  <a:pt x="1822993" y="402821"/>
                  <a:pt x="1823564" y="403297"/>
                </a:cubicBezTo>
                <a:lnTo>
                  <a:pt x="1824802" y="404345"/>
                </a:lnTo>
                <a:cubicBezTo>
                  <a:pt x="1826231" y="405488"/>
                  <a:pt x="1826707" y="407107"/>
                  <a:pt x="1826517" y="407393"/>
                </a:cubicBezTo>
                <a:cubicBezTo>
                  <a:pt x="1826326" y="407678"/>
                  <a:pt x="1824707" y="407202"/>
                  <a:pt x="1822897" y="406250"/>
                </a:cubicBezTo>
                <a:cubicBezTo>
                  <a:pt x="1821183" y="405392"/>
                  <a:pt x="1816420" y="405011"/>
                  <a:pt x="1816801" y="407583"/>
                </a:cubicBezTo>
                <a:cubicBezTo>
                  <a:pt x="1817182" y="410155"/>
                  <a:pt x="1809753" y="410346"/>
                  <a:pt x="1810800" y="406250"/>
                </a:cubicBezTo>
                <a:lnTo>
                  <a:pt x="1812039" y="402821"/>
                </a:lnTo>
                <a:cubicBezTo>
                  <a:pt x="1812705" y="401011"/>
                  <a:pt x="1818897" y="400439"/>
                  <a:pt x="1821754" y="401868"/>
                </a:cubicBezTo>
                <a:close/>
                <a:moveTo>
                  <a:pt x="1798227" y="401582"/>
                </a:moveTo>
                <a:cubicBezTo>
                  <a:pt x="1799465" y="400058"/>
                  <a:pt x="1804990" y="400439"/>
                  <a:pt x="1803561" y="402249"/>
                </a:cubicBezTo>
                <a:cubicBezTo>
                  <a:pt x="1802132" y="404059"/>
                  <a:pt x="1808323" y="405964"/>
                  <a:pt x="1808228" y="406250"/>
                </a:cubicBezTo>
                <a:cubicBezTo>
                  <a:pt x="1808133" y="406535"/>
                  <a:pt x="1807371" y="408821"/>
                  <a:pt x="1806704" y="410441"/>
                </a:cubicBezTo>
                <a:cubicBezTo>
                  <a:pt x="1806037" y="412155"/>
                  <a:pt x="1795274" y="414632"/>
                  <a:pt x="1793750" y="413203"/>
                </a:cubicBezTo>
                <a:cubicBezTo>
                  <a:pt x="1792226" y="411679"/>
                  <a:pt x="1792131" y="409393"/>
                  <a:pt x="1793560" y="408059"/>
                </a:cubicBezTo>
                <a:cubicBezTo>
                  <a:pt x="1794988" y="406726"/>
                  <a:pt x="1800703" y="408250"/>
                  <a:pt x="1801561" y="406726"/>
                </a:cubicBezTo>
                <a:lnTo>
                  <a:pt x="1801085" y="406345"/>
                </a:lnTo>
                <a:lnTo>
                  <a:pt x="1800132" y="405488"/>
                </a:lnTo>
                <a:cubicBezTo>
                  <a:pt x="1797846" y="404916"/>
                  <a:pt x="1796988" y="403202"/>
                  <a:pt x="1798227" y="401582"/>
                </a:cubicBezTo>
                <a:close/>
                <a:moveTo>
                  <a:pt x="290419" y="400915"/>
                </a:moveTo>
                <a:cubicBezTo>
                  <a:pt x="287181" y="399963"/>
                  <a:pt x="282704" y="402249"/>
                  <a:pt x="280418" y="405868"/>
                </a:cubicBezTo>
                <a:lnTo>
                  <a:pt x="272417" y="403582"/>
                </a:lnTo>
                <a:lnTo>
                  <a:pt x="268988" y="402630"/>
                </a:lnTo>
                <a:cubicBezTo>
                  <a:pt x="268512" y="405297"/>
                  <a:pt x="266798" y="407297"/>
                  <a:pt x="265274" y="407107"/>
                </a:cubicBezTo>
                <a:cubicBezTo>
                  <a:pt x="263750" y="406916"/>
                  <a:pt x="258606" y="408916"/>
                  <a:pt x="257177" y="409202"/>
                </a:cubicBezTo>
                <a:cubicBezTo>
                  <a:pt x="255749" y="409488"/>
                  <a:pt x="249652" y="407107"/>
                  <a:pt x="246890" y="406154"/>
                </a:cubicBezTo>
                <a:cubicBezTo>
                  <a:pt x="244128" y="405106"/>
                  <a:pt x="236317" y="409583"/>
                  <a:pt x="234032" y="411393"/>
                </a:cubicBezTo>
                <a:lnTo>
                  <a:pt x="232031" y="413107"/>
                </a:lnTo>
                <a:cubicBezTo>
                  <a:pt x="228888" y="415679"/>
                  <a:pt x="229174" y="415774"/>
                  <a:pt x="226792" y="413203"/>
                </a:cubicBezTo>
                <a:cubicBezTo>
                  <a:pt x="225268" y="411583"/>
                  <a:pt x="223649" y="409964"/>
                  <a:pt x="221744" y="408631"/>
                </a:cubicBezTo>
                <a:lnTo>
                  <a:pt x="220696" y="407964"/>
                </a:lnTo>
                <a:cubicBezTo>
                  <a:pt x="218887" y="407869"/>
                  <a:pt x="217267" y="408345"/>
                  <a:pt x="217172" y="409012"/>
                </a:cubicBezTo>
                <a:cubicBezTo>
                  <a:pt x="216982" y="409678"/>
                  <a:pt x="215077" y="411488"/>
                  <a:pt x="213267" y="411298"/>
                </a:cubicBezTo>
                <a:cubicBezTo>
                  <a:pt x="211457" y="411107"/>
                  <a:pt x="212410" y="416155"/>
                  <a:pt x="213076" y="417394"/>
                </a:cubicBezTo>
                <a:cubicBezTo>
                  <a:pt x="213458" y="418727"/>
                  <a:pt x="218029" y="418822"/>
                  <a:pt x="219268" y="417775"/>
                </a:cubicBezTo>
                <a:cubicBezTo>
                  <a:pt x="220506" y="416727"/>
                  <a:pt x="225078" y="417203"/>
                  <a:pt x="229459" y="418822"/>
                </a:cubicBezTo>
                <a:lnTo>
                  <a:pt x="233555" y="419965"/>
                </a:lnTo>
                <a:cubicBezTo>
                  <a:pt x="234317" y="420156"/>
                  <a:pt x="236413" y="419013"/>
                  <a:pt x="236889" y="418060"/>
                </a:cubicBezTo>
                <a:cubicBezTo>
                  <a:pt x="237556" y="416822"/>
                  <a:pt x="237270" y="416536"/>
                  <a:pt x="239651" y="416632"/>
                </a:cubicBezTo>
                <a:lnTo>
                  <a:pt x="245652" y="416822"/>
                </a:lnTo>
                <a:cubicBezTo>
                  <a:pt x="252224" y="417394"/>
                  <a:pt x="258987" y="417775"/>
                  <a:pt x="260797" y="417679"/>
                </a:cubicBezTo>
                <a:lnTo>
                  <a:pt x="262321" y="417203"/>
                </a:lnTo>
                <a:lnTo>
                  <a:pt x="266798" y="415870"/>
                </a:lnTo>
                <a:cubicBezTo>
                  <a:pt x="272417" y="413965"/>
                  <a:pt x="275084" y="412250"/>
                  <a:pt x="272703" y="411964"/>
                </a:cubicBezTo>
                <a:lnTo>
                  <a:pt x="271750" y="411298"/>
                </a:lnTo>
                <a:lnTo>
                  <a:pt x="270226" y="410250"/>
                </a:lnTo>
                <a:cubicBezTo>
                  <a:pt x="269179" y="409202"/>
                  <a:pt x="270608" y="409393"/>
                  <a:pt x="273465" y="410821"/>
                </a:cubicBezTo>
                <a:cubicBezTo>
                  <a:pt x="276323" y="412250"/>
                  <a:pt x="286038" y="411774"/>
                  <a:pt x="286038" y="410250"/>
                </a:cubicBezTo>
                <a:lnTo>
                  <a:pt x="286133" y="408916"/>
                </a:lnTo>
                <a:cubicBezTo>
                  <a:pt x="286228" y="407202"/>
                  <a:pt x="285562" y="404916"/>
                  <a:pt x="286705" y="404059"/>
                </a:cubicBezTo>
                <a:close/>
                <a:moveTo>
                  <a:pt x="1753841" y="399487"/>
                </a:moveTo>
                <a:cubicBezTo>
                  <a:pt x="1756413" y="400630"/>
                  <a:pt x="1759366" y="402821"/>
                  <a:pt x="1760318" y="404345"/>
                </a:cubicBezTo>
                <a:lnTo>
                  <a:pt x="1760127" y="405583"/>
                </a:lnTo>
                <a:cubicBezTo>
                  <a:pt x="1759747" y="407393"/>
                  <a:pt x="1758604" y="409203"/>
                  <a:pt x="1757365" y="410822"/>
                </a:cubicBezTo>
                <a:cubicBezTo>
                  <a:pt x="1756889" y="411489"/>
                  <a:pt x="1755175" y="411870"/>
                  <a:pt x="1754127" y="411679"/>
                </a:cubicBezTo>
                <a:lnTo>
                  <a:pt x="1744411" y="410441"/>
                </a:lnTo>
                <a:cubicBezTo>
                  <a:pt x="1745459" y="414727"/>
                  <a:pt x="1746221" y="418537"/>
                  <a:pt x="1746126" y="418918"/>
                </a:cubicBezTo>
                <a:cubicBezTo>
                  <a:pt x="1746030" y="419299"/>
                  <a:pt x="1744507" y="420061"/>
                  <a:pt x="1742982" y="419775"/>
                </a:cubicBezTo>
                <a:lnTo>
                  <a:pt x="1742506" y="419109"/>
                </a:lnTo>
                <a:cubicBezTo>
                  <a:pt x="1741935" y="418346"/>
                  <a:pt x="1742411" y="417108"/>
                  <a:pt x="1742316" y="416061"/>
                </a:cubicBezTo>
                <a:lnTo>
                  <a:pt x="1741935" y="413108"/>
                </a:lnTo>
                <a:cubicBezTo>
                  <a:pt x="1739363" y="411774"/>
                  <a:pt x="1738125" y="409584"/>
                  <a:pt x="1739173" y="408250"/>
                </a:cubicBezTo>
                <a:cubicBezTo>
                  <a:pt x="1740220" y="406917"/>
                  <a:pt x="1743840" y="403297"/>
                  <a:pt x="1744125" y="404154"/>
                </a:cubicBezTo>
                <a:cubicBezTo>
                  <a:pt x="1744507" y="405012"/>
                  <a:pt x="1746888" y="406726"/>
                  <a:pt x="1748698" y="406250"/>
                </a:cubicBezTo>
                <a:lnTo>
                  <a:pt x="1750031" y="405393"/>
                </a:lnTo>
                <a:cubicBezTo>
                  <a:pt x="1751079" y="404726"/>
                  <a:pt x="1751936" y="403678"/>
                  <a:pt x="1752412" y="402630"/>
                </a:cubicBezTo>
                <a:close/>
                <a:moveTo>
                  <a:pt x="1013081" y="399487"/>
                </a:moveTo>
                <a:lnTo>
                  <a:pt x="1013653" y="403868"/>
                </a:lnTo>
                <a:lnTo>
                  <a:pt x="1013843" y="405678"/>
                </a:lnTo>
                <a:cubicBezTo>
                  <a:pt x="1016510" y="408250"/>
                  <a:pt x="1016986" y="409869"/>
                  <a:pt x="1014700" y="409107"/>
                </a:cubicBezTo>
                <a:cubicBezTo>
                  <a:pt x="1012510" y="408345"/>
                  <a:pt x="1007652" y="403201"/>
                  <a:pt x="1007652" y="401868"/>
                </a:cubicBezTo>
                <a:cubicBezTo>
                  <a:pt x="1007652" y="400534"/>
                  <a:pt x="1010128" y="399391"/>
                  <a:pt x="1013081" y="399487"/>
                </a:cubicBezTo>
                <a:close/>
                <a:moveTo>
                  <a:pt x="1705929" y="398534"/>
                </a:moveTo>
                <a:lnTo>
                  <a:pt x="1707148" y="398737"/>
                </a:lnTo>
                <a:lnTo>
                  <a:pt x="1702501" y="401487"/>
                </a:lnTo>
                <a:cubicBezTo>
                  <a:pt x="1704025" y="402915"/>
                  <a:pt x="1705549" y="401582"/>
                  <a:pt x="1705929" y="398534"/>
                </a:cubicBezTo>
                <a:close/>
                <a:moveTo>
                  <a:pt x="2233996" y="396439"/>
                </a:moveTo>
                <a:cubicBezTo>
                  <a:pt x="2234092" y="397011"/>
                  <a:pt x="2232949" y="399773"/>
                  <a:pt x="2231234" y="400821"/>
                </a:cubicBezTo>
                <a:cubicBezTo>
                  <a:pt x="2229520" y="401869"/>
                  <a:pt x="2232377" y="407203"/>
                  <a:pt x="2230567" y="406727"/>
                </a:cubicBezTo>
                <a:lnTo>
                  <a:pt x="2228948" y="406250"/>
                </a:lnTo>
                <a:lnTo>
                  <a:pt x="2227519" y="405679"/>
                </a:lnTo>
                <a:cubicBezTo>
                  <a:pt x="2225900" y="405203"/>
                  <a:pt x="2225900" y="403393"/>
                  <a:pt x="2227519" y="401774"/>
                </a:cubicBezTo>
                <a:cubicBezTo>
                  <a:pt x="2229138" y="400154"/>
                  <a:pt x="2233901" y="395773"/>
                  <a:pt x="2233996" y="396439"/>
                </a:cubicBezTo>
                <a:close/>
                <a:moveTo>
                  <a:pt x="1777938" y="396133"/>
                </a:moveTo>
                <a:lnTo>
                  <a:pt x="1778034" y="398153"/>
                </a:lnTo>
                <a:cubicBezTo>
                  <a:pt x="1777177" y="401392"/>
                  <a:pt x="1776129" y="402820"/>
                  <a:pt x="1775748" y="401487"/>
                </a:cubicBezTo>
                <a:close/>
                <a:moveTo>
                  <a:pt x="1711549" y="395867"/>
                </a:moveTo>
                <a:cubicBezTo>
                  <a:pt x="1712026" y="395581"/>
                  <a:pt x="1713645" y="395867"/>
                  <a:pt x="1714121" y="396343"/>
                </a:cubicBezTo>
                <a:cubicBezTo>
                  <a:pt x="1716121" y="398058"/>
                  <a:pt x="1717836" y="399963"/>
                  <a:pt x="1720788" y="397105"/>
                </a:cubicBezTo>
                <a:cubicBezTo>
                  <a:pt x="1721074" y="396820"/>
                  <a:pt x="1723646" y="397962"/>
                  <a:pt x="1724885" y="398725"/>
                </a:cubicBezTo>
                <a:lnTo>
                  <a:pt x="1728027" y="400725"/>
                </a:lnTo>
                <a:cubicBezTo>
                  <a:pt x="1731742" y="403297"/>
                  <a:pt x="1734219" y="405963"/>
                  <a:pt x="1733457" y="406821"/>
                </a:cubicBezTo>
                <a:cubicBezTo>
                  <a:pt x="1732695" y="407583"/>
                  <a:pt x="1729361" y="408821"/>
                  <a:pt x="1728123" y="407202"/>
                </a:cubicBezTo>
                <a:cubicBezTo>
                  <a:pt x="1726789" y="405583"/>
                  <a:pt x="1722122" y="401868"/>
                  <a:pt x="1721170" y="403106"/>
                </a:cubicBezTo>
                <a:cubicBezTo>
                  <a:pt x="1720122" y="404344"/>
                  <a:pt x="1716979" y="406821"/>
                  <a:pt x="1716407" y="405963"/>
                </a:cubicBezTo>
                <a:lnTo>
                  <a:pt x="1716407" y="405202"/>
                </a:lnTo>
                <a:cubicBezTo>
                  <a:pt x="1716503" y="401487"/>
                  <a:pt x="1714407" y="399772"/>
                  <a:pt x="1709930" y="399201"/>
                </a:cubicBezTo>
                <a:lnTo>
                  <a:pt x="1707148" y="398737"/>
                </a:lnTo>
                <a:lnTo>
                  <a:pt x="1707168" y="398725"/>
                </a:lnTo>
                <a:close/>
                <a:moveTo>
                  <a:pt x="1862712" y="395106"/>
                </a:moveTo>
                <a:cubicBezTo>
                  <a:pt x="1866998" y="394439"/>
                  <a:pt x="1865474" y="397487"/>
                  <a:pt x="1865951" y="399297"/>
                </a:cubicBezTo>
                <a:cubicBezTo>
                  <a:pt x="1866141" y="399868"/>
                  <a:pt x="1867474" y="400821"/>
                  <a:pt x="1867760" y="400725"/>
                </a:cubicBezTo>
                <a:lnTo>
                  <a:pt x="1868903" y="400344"/>
                </a:lnTo>
                <a:cubicBezTo>
                  <a:pt x="1869951" y="400535"/>
                  <a:pt x="1871475" y="401964"/>
                  <a:pt x="1872332" y="403488"/>
                </a:cubicBezTo>
                <a:cubicBezTo>
                  <a:pt x="1873189" y="405012"/>
                  <a:pt x="1876428" y="407583"/>
                  <a:pt x="1873475" y="410441"/>
                </a:cubicBezTo>
                <a:lnTo>
                  <a:pt x="1869475" y="409488"/>
                </a:lnTo>
                <a:lnTo>
                  <a:pt x="1867665" y="409107"/>
                </a:lnTo>
                <a:cubicBezTo>
                  <a:pt x="1865855" y="408631"/>
                  <a:pt x="1863188" y="409679"/>
                  <a:pt x="1861760" y="411489"/>
                </a:cubicBezTo>
                <a:lnTo>
                  <a:pt x="1860711" y="413203"/>
                </a:lnTo>
                <a:lnTo>
                  <a:pt x="1860235" y="414060"/>
                </a:lnTo>
                <a:cubicBezTo>
                  <a:pt x="1859664" y="416442"/>
                  <a:pt x="1858997" y="417108"/>
                  <a:pt x="1858616" y="415394"/>
                </a:cubicBezTo>
                <a:cubicBezTo>
                  <a:pt x="1858521" y="413584"/>
                  <a:pt x="1850615" y="411108"/>
                  <a:pt x="1849948" y="412822"/>
                </a:cubicBezTo>
                <a:cubicBezTo>
                  <a:pt x="1849282" y="414537"/>
                  <a:pt x="1848615" y="414918"/>
                  <a:pt x="1848520" y="413775"/>
                </a:cubicBezTo>
                <a:lnTo>
                  <a:pt x="1847853" y="413013"/>
                </a:lnTo>
                <a:lnTo>
                  <a:pt x="1844043" y="408345"/>
                </a:lnTo>
                <a:cubicBezTo>
                  <a:pt x="1840518" y="410917"/>
                  <a:pt x="1837756" y="413775"/>
                  <a:pt x="1837756" y="414727"/>
                </a:cubicBezTo>
                <a:lnTo>
                  <a:pt x="1837280" y="415013"/>
                </a:lnTo>
                <a:cubicBezTo>
                  <a:pt x="1836327" y="415489"/>
                  <a:pt x="1835089" y="415870"/>
                  <a:pt x="1833946" y="415870"/>
                </a:cubicBezTo>
                <a:cubicBezTo>
                  <a:pt x="1833470" y="415870"/>
                  <a:pt x="1832518" y="415013"/>
                  <a:pt x="1832518" y="414441"/>
                </a:cubicBezTo>
                <a:lnTo>
                  <a:pt x="1832327" y="412441"/>
                </a:lnTo>
                <a:cubicBezTo>
                  <a:pt x="1832422" y="410060"/>
                  <a:pt x="1836232" y="405583"/>
                  <a:pt x="1840900" y="402535"/>
                </a:cubicBezTo>
                <a:lnTo>
                  <a:pt x="1846138" y="407012"/>
                </a:lnTo>
                <a:cubicBezTo>
                  <a:pt x="1846329" y="407202"/>
                  <a:pt x="1848805" y="406059"/>
                  <a:pt x="1849567" y="405107"/>
                </a:cubicBezTo>
                <a:lnTo>
                  <a:pt x="1851186" y="403202"/>
                </a:lnTo>
                <a:cubicBezTo>
                  <a:pt x="1853187" y="399963"/>
                  <a:pt x="1854997" y="399011"/>
                  <a:pt x="1855282" y="401106"/>
                </a:cubicBezTo>
                <a:cubicBezTo>
                  <a:pt x="1855568" y="403202"/>
                  <a:pt x="1858616" y="406917"/>
                  <a:pt x="1861664" y="405774"/>
                </a:cubicBezTo>
                <a:lnTo>
                  <a:pt x="1860902" y="402345"/>
                </a:lnTo>
                <a:lnTo>
                  <a:pt x="1860711" y="401678"/>
                </a:lnTo>
                <a:cubicBezTo>
                  <a:pt x="1860807" y="400916"/>
                  <a:pt x="1860044" y="398154"/>
                  <a:pt x="1858997" y="395677"/>
                </a:cubicBezTo>
                <a:close/>
                <a:moveTo>
                  <a:pt x="2142651" y="395010"/>
                </a:moveTo>
                <a:cubicBezTo>
                  <a:pt x="2148366" y="396439"/>
                  <a:pt x="2151034" y="400344"/>
                  <a:pt x="2148652" y="403487"/>
                </a:cubicBezTo>
                <a:lnTo>
                  <a:pt x="2143699" y="399773"/>
                </a:lnTo>
                <a:cubicBezTo>
                  <a:pt x="2142270" y="398725"/>
                  <a:pt x="2138841" y="398820"/>
                  <a:pt x="2136555" y="399201"/>
                </a:cubicBezTo>
                <a:lnTo>
                  <a:pt x="2135222" y="399487"/>
                </a:lnTo>
                <a:cubicBezTo>
                  <a:pt x="2133698" y="401582"/>
                  <a:pt x="2131317" y="402344"/>
                  <a:pt x="2130078" y="401106"/>
                </a:cubicBezTo>
                <a:cubicBezTo>
                  <a:pt x="2128840" y="399868"/>
                  <a:pt x="2129602" y="397201"/>
                  <a:pt x="2134555" y="397867"/>
                </a:cubicBezTo>
                <a:lnTo>
                  <a:pt x="2139413" y="396153"/>
                </a:lnTo>
                <a:close/>
                <a:moveTo>
                  <a:pt x="2296004" y="394915"/>
                </a:moveTo>
                <a:cubicBezTo>
                  <a:pt x="2295527" y="395868"/>
                  <a:pt x="2295623" y="398535"/>
                  <a:pt x="2297147" y="398821"/>
                </a:cubicBezTo>
                <a:cubicBezTo>
                  <a:pt x="2298671" y="399106"/>
                  <a:pt x="2298289" y="407107"/>
                  <a:pt x="2296194" y="407107"/>
                </a:cubicBezTo>
                <a:cubicBezTo>
                  <a:pt x="2294004" y="407107"/>
                  <a:pt x="2291717" y="405774"/>
                  <a:pt x="2291050" y="404155"/>
                </a:cubicBezTo>
                <a:cubicBezTo>
                  <a:pt x="2290384" y="402535"/>
                  <a:pt x="2289907" y="397678"/>
                  <a:pt x="2291241" y="396820"/>
                </a:cubicBezTo>
                <a:cubicBezTo>
                  <a:pt x="2292575" y="395963"/>
                  <a:pt x="2296480" y="393963"/>
                  <a:pt x="2296004" y="394915"/>
                </a:cubicBezTo>
                <a:close/>
                <a:moveTo>
                  <a:pt x="2343629" y="394534"/>
                </a:moveTo>
                <a:cubicBezTo>
                  <a:pt x="2345344" y="395581"/>
                  <a:pt x="2350201" y="398534"/>
                  <a:pt x="2350106" y="398725"/>
                </a:cubicBezTo>
                <a:cubicBezTo>
                  <a:pt x="2350011" y="398915"/>
                  <a:pt x="2347915" y="398725"/>
                  <a:pt x="2345439" y="397868"/>
                </a:cubicBezTo>
                <a:cubicBezTo>
                  <a:pt x="2342962" y="397010"/>
                  <a:pt x="2333247" y="399677"/>
                  <a:pt x="2331247" y="399106"/>
                </a:cubicBezTo>
                <a:cubicBezTo>
                  <a:pt x="2329151" y="398534"/>
                  <a:pt x="2329342" y="397296"/>
                  <a:pt x="2331628" y="396344"/>
                </a:cubicBezTo>
                <a:cubicBezTo>
                  <a:pt x="2333913" y="395391"/>
                  <a:pt x="2341819" y="393486"/>
                  <a:pt x="2343629" y="394534"/>
                </a:cubicBezTo>
                <a:close/>
                <a:moveTo>
                  <a:pt x="2354106" y="393963"/>
                </a:moveTo>
                <a:cubicBezTo>
                  <a:pt x="2354678" y="393582"/>
                  <a:pt x="2365060" y="393486"/>
                  <a:pt x="2367822" y="395868"/>
                </a:cubicBezTo>
                <a:cubicBezTo>
                  <a:pt x="2370584" y="398249"/>
                  <a:pt x="2367441" y="399201"/>
                  <a:pt x="2360869" y="397963"/>
                </a:cubicBezTo>
                <a:lnTo>
                  <a:pt x="2356392" y="396915"/>
                </a:lnTo>
                <a:lnTo>
                  <a:pt x="2355154" y="396630"/>
                </a:lnTo>
                <a:cubicBezTo>
                  <a:pt x="2354011" y="395677"/>
                  <a:pt x="2353535" y="394534"/>
                  <a:pt x="2354106" y="393963"/>
                </a:cubicBezTo>
                <a:close/>
                <a:moveTo>
                  <a:pt x="1777726" y="391653"/>
                </a:moveTo>
                <a:lnTo>
                  <a:pt x="1779177" y="393105"/>
                </a:lnTo>
                <a:lnTo>
                  <a:pt x="1777938" y="396133"/>
                </a:lnTo>
                <a:close/>
                <a:moveTo>
                  <a:pt x="489587" y="390819"/>
                </a:moveTo>
                <a:cubicBezTo>
                  <a:pt x="488540" y="391581"/>
                  <a:pt x="487016" y="392724"/>
                  <a:pt x="487206" y="393486"/>
                </a:cubicBezTo>
                <a:lnTo>
                  <a:pt x="488158" y="397201"/>
                </a:lnTo>
                <a:cubicBezTo>
                  <a:pt x="484825" y="397582"/>
                  <a:pt x="484349" y="397677"/>
                  <a:pt x="487111" y="397486"/>
                </a:cubicBezTo>
                <a:cubicBezTo>
                  <a:pt x="489873" y="397296"/>
                  <a:pt x="496159" y="400534"/>
                  <a:pt x="496636" y="400058"/>
                </a:cubicBezTo>
                <a:cubicBezTo>
                  <a:pt x="497112" y="399582"/>
                  <a:pt x="495778" y="396724"/>
                  <a:pt x="493969" y="394343"/>
                </a:cubicBezTo>
                <a:lnTo>
                  <a:pt x="492159" y="392248"/>
                </a:lnTo>
                <a:cubicBezTo>
                  <a:pt x="491587" y="391581"/>
                  <a:pt x="489778" y="390628"/>
                  <a:pt x="489587" y="390819"/>
                </a:cubicBezTo>
                <a:close/>
                <a:moveTo>
                  <a:pt x="1673069" y="390152"/>
                </a:moveTo>
                <a:cubicBezTo>
                  <a:pt x="1677736" y="390628"/>
                  <a:pt x="1682403" y="399201"/>
                  <a:pt x="1678688" y="399010"/>
                </a:cubicBezTo>
                <a:lnTo>
                  <a:pt x="1678308" y="398153"/>
                </a:lnTo>
                <a:cubicBezTo>
                  <a:pt x="1677165" y="395391"/>
                  <a:pt x="1676593" y="393391"/>
                  <a:pt x="1672783" y="395867"/>
                </a:cubicBezTo>
                <a:lnTo>
                  <a:pt x="1670306" y="397486"/>
                </a:lnTo>
                <a:cubicBezTo>
                  <a:pt x="1671164" y="399772"/>
                  <a:pt x="1672021" y="402058"/>
                  <a:pt x="1672212" y="402535"/>
                </a:cubicBezTo>
                <a:cubicBezTo>
                  <a:pt x="1672402" y="403011"/>
                  <a:pt x="1671259" y="403868"/>
                  <a:pt x="1669354" y="403201"/>
                </a:cubicBezTo>
                <a:lnTo>
                  <a:pt x="1668021" y="402439"/>
                </a:lnTo>
                <a:lnTo>
                  <a:pt x="1664687" y="400534"/>
                </a:lnTo>
                <a:cubicBezTo>
                  <a:pt x="1666115" y="398058"/>
                  <a:pt x="1667068" y="394153"/>
                  <a:pt x="1666115" y="392438"/>
                </a:cubicBezTo>
                <a:cubicBezTo>
                  <a:pt x="1665258" y="390724"/>
                  <a:pt x="1668307" y="389676"/>
                  <a:pt x="1673069" y="390152"/>
                </a:cubicBezTo>
                <a:close/>
                <a:moveTo>
                  <a:pt x="2087215" y="389581"/>
                </a:moveTo>
                <a:cubicBezTo>
                  <a:pt x="2087978" y="388152"/>
                  <a:pt x="2097883" y="391962"/>
                  <a:pt x="2100074" y="392343"/>
                </a:cubicBezTo>
                <a:cubicBezTo>
                  <a:pt x="2102265" y="392724"/>
                  <a:pt x="2103027" y="393677"/>
                  <a:pt x="2101884" y="394534"/>
                </a:cubicBezTo>
                <a:cubicBezTo>
                  <a:pt x="2100741" y="395296"/>
                  <a:pt x="2093788" y="393677"/>
                  <a:pt x="2092073" y="393296"/>
                </a:cubicBezTo>
                <a:cubicBezTo>
                  <a:pt x="2090359" y="393010"/>
                  <a:pt x="2086453" y="391010"/>
                  <a:pt x="2087215" y="389581"/>
                </a:cubicBezTo>
                <a:close/>
                <a:moveTo>
                  <a:pt x="462822" y="389295"/>
                </a:moveTo>
                <a:cubicBezTo>
                  <a:pt x="461108" y="389009"/>
                  <a:pt x="459488" y="389390"/>
                  <a:pt x="459202" y="390152"/>
                </a:cubicBezTo>
                <a:cubicBezTo>
                  <a:pt x="458917" y="390914"/>
                  <a:pt x="460250" y="395010"/>
                  <a:pt x="461393" y="398439"/>
                </a:cubicBezTo>
                <a:lnTo>
                  <a:pt x="456154" y="400249"/>
                </a:lnTo>
                <a:lnTo>
                  <a:pt x="454726" y="400725"/>
                </a:lnTo>
                <a:cubicBezTo>
                  <a:pt x="453392" y="403678"/>
                  <a:pt x="453487" y="405202"/>
                  <a:pt x="454821" y="404059"/>
                </a:cubicBezTo>
                <a:cubicBezTo>
                  <a:pt x="456250" y="403011"/>
                  <a:pt x="462346" y="403201"/>
                  <a:pt x="463393" y="403963"/>
                </a:cubicBezTo>
                <a:cubicBezTo>
                  <a:pt x="464346" y="404725"/>
                  <a:pt x="466156" y="404535"/>
                  <a:pt x="467394" y="403582"/>
                </a:cubicBezTo>
                <a:lnTo>
                  <a:pt x="472347" y="402916"/>
                </a:lnTo>
                <a:cubicBezTo>
                  <a:pt x="472918" y="402820"/>
                  <a:pt x="473776" y="402439"/>
                  <a:pt x="473966" y="402058"/>
                </a:cubicBezTo>
                <a:cubicBezTo>
                  <a:pt x="474252" y="401487"/>
                  <a:pt x="474252" y="400249"/>
                  <a:pt x="473871" y="400153"/>
                </a:cubicBezTo>
                <a:lnTo>
                  <a:pt x="470633" y="398629"/>
                </a:lnTo>
                <a:cubicBezTo>
                  <a:pt x="466823" y="397105"/>
                  <a:pt x="465299" y="394057"/>
                  <a:pt x="467203" y="391771"/>
                </a:cubicBezTo>
                <a:lnTo>
                  <a:pt x="464060" y="389962"/>
                </a:lnTo>
                <a:close/>
                <a:moveTo>
                  <a:pt x="1095568" y="388533"/>
                </a:moveTo>
                <a:cubicBezTo>
                  <a:pt x="1096902" y="389771"/>
                  <a:pt x="1099759" y="393867"/>
                  <a:pt x="1101093" y="395010"/>
                </a:cubicBezTo>
                <a:cubicBezTo>
                  <a:pt x="1102426" y="396248"/>
                  <a:pt x="1101569" y="395677"/>
                  <a:pt x="1099092" y="393867"/>
                </a:cubicBezTo>
                <a:cubicBezTo>
                  <a:pt x="1096616" y="392057"/>
                  <a:pt x="1088329" y="392057"/>
                  <a:pt x="1088234" y="391486"/>
                </a:cubicBezTo>
                <a:cubicBezTo>
                  <a:pt x="1088044" y="391009"/>
                  <a:pt x="1089377" y="389200"/>
                  <a:pt x="1091568" y="388724"/>
                </a:cubicBezTo>
                <a:lnTo>
                  <a:pt x="1093568" y="388628"/>
                </a:lnTo>
                <a:close/>
                <a:moveTo>
                  <a:pt x="1774129" y="388057"/>
                </a:moveTo>
                <a:cubicBezTo>
                  <a:pt x="1775891" y="387724"/>
                  <a:pt x="1777082" y="389438"/>
                  <a:pt x="1777725" y="391641"/>
                </a:cubicBezTo>
                <a:lnTo>
                  <a:pt x="1777726" y="391653"/>
                </a:lnTo>
                <a:lnTo>
                  <a:pt x="1777653" y="391581"/>
                </a:lnTo>
                <a:close/>
                <a:moveTo>
                  <a:pt x="10385" y="383675"/>
                </a:moveTo>
                <a:cubicBezTo>
                  <a:pt x="10290" y="381770"/>
                  <a:pt x="15624" y="381770"/>
                  <a:pt x="18577" y="384247"/>
                </a:cubicBezTo>
                <a:lnTo>
                  <a:pt x="19624" y="385104"/>
                </a:lnTo>
                <a:cubicBezTo>
                  <a:pt x="20005" y="386533"/>
                  <a:pt x="19338" y="387485"/>
                  <a:pt x="18005" y="387104"/>
                </a:cubicBezTo>
                <a:lnTo>
                  <a:pt x="16767" y="386914"/>
                </a:lnTo>
                <a:cubicBezTo>
                  <a:pt x="14481" y="386438"/>
                  <a:pt x="13052" y="386723"/>
                  <a:pt x="12576" y="389105"/>
                </a:cubicBezTo>
                <a:lnTo>
                  <a:pt x="12004" y="391867"/>
                </a:lnTo>
                <a:cubicBezTo>
                  <a:pt x="7432" y="393581"/>
                  <a:pt x="3241" y="394439"/>
                  <a:pt x="2574" y="393867"/>
                </a:cubicBezTo>
                <a:lnTo>
                  <a:pt x="2479" y="393296"/>
                </a:lnTo>
                <a:cubicBezTo>
                  <a:pt x="2384" y="392724"/>
                  <a:pt x="2574" y="391581"/>
                  <a:pt x="2955" y="391486"/>
                </a:cubicBezTo>
                <a:cubicBezTo>
                  <a:pt x="7718" y="390248"/>
                  <a:pt x="10766" y="388438"/>
                  <a:pt x="10385" y="383675"/>
                </a:cubicBezTo>
                <a:close/>
                <a:moveTo>
                  <a:pt x="675896" y="378627"/>
                </a:moveTo>
                <a:lnTo>
                  <a:pt x="673039" y="379484"/>
                </a:lnTo>
                <a:cubicBezTo>
                  <a:pt x="672658" y="382342"/>
                  <a:pt x="671419" y="385580"/>
                  <a:pt x="670372" y="386818"/>
                </a:cubicBezTo>
                <a:lnTo>
                  <a:pt x="669991" y="388057"/>
                </a:lnTo>
                <a:cubicBezTo>
                  <a:pt x="669800" y="388819"/>
                  <a:pt x="670562" y="390247"/>
                  <a:pt x="671324" y="390533"/>
                </a:cubicBezTo>
                <a:lnTo>
                  <a:pt x="672182" y="390819"/>
                </a:lnTo>
                <a:cubicBezTo>
                  <a:pt x="673610" y="390343"/>
                  <a:pt x="676849" y="386342"/>
                  <a:pt x="677516" y="384723"/>
                </a:cubicBezTo>
                <a:cubicBezTo>
                  <a:pt x="678277" y="383104"/>
                  <a:pt x="679611" y="383104"/>
                  <a:pt x="680564" y="384532"/>
                </a:cubicBezTo>
                <a:cubicBezTo>
                  <a:pt x="681516" y="385961"/>
                  <a:pt x="686945" y="386818"/>
                  <a:pt x="684469" y="385009"/>
                </a:cubicBezTo>
                <a:lnTo>
                  <a:pt x="683231" y="383485"/>
                </a:lnTo>
                <a:cubicBezTo>
                  <a:pt x="682564" y="382627"/>
                  <a:pt x="688088" y="380532"/>
                  <a:pt x="682278" y="380056"/>
                </a:cubicBezTo>
                <a:cubicBezTo>
                  <a:pt x="680087" y="379865"/>
                  <a:pt x="677611" y="378151"/>
                  <a:pt x="675896" y="378627"/>
                </a:cubicBezTo>
                <a:close/>
                <a:moveTo>
                  <a:pt x="1291116" y="374912"/>
                </a:moveTo>
                <a:cubicBezTo>
                  <a:pt x="1292259" y="376055"/>
                  <a:pt x="1291116" y="382532"/>
                  <a:pt x="1288068" y="387009"/>
                </a:cubicBezTo>
                <a:lnTo>
                  <a:pt x="1283020" y="386438"/>
                </a:lnTo>
                <a:cubicBezTo>
                  <a:pt x="1282258" y="386342"/>
                  <a:pt x="1281115" y="385771"/>
                  <a:pt x="1281115" y="385390"/>
                </a:cubicBezTo>
                <a:cubicBezTo>
                  <a:pt x="1281115" y="384437"/>
                  <a:pt x="1281401" y="382723"/>
                  <a:pt x="1281877" y="382723"/>
                </a:cubicBezTo>
                <a:cubicBezTo>
                  <a:pt x="1287592" y="381961"/>
                  <a:pt x="1289211" y="379770"/>
                  <a:pt x="1286259" y="375579"/>
                </a:cubicBezTo>
                <a:lnTo>
                  <a:pt x="1285973" y="375389"/>
                </a:lnTo>
                <a:cubicBezTo>
                  <a:pt x="1287592" y="374055"/>
                  <a:pt x="1289973" y="373865"/>
                  <a:pt x="1291116" y="374912"/>
                </a:cubicBezTo>
                <a:close/>
                <a:moveTo>
                  <a:pt x="727141" y="374245"/>
                </a:moveTo>
                <a:cubicBezTo>
                  <a:pt x="727045" y="375865"/>
                  <a:pt x="732951" y="384723"/>
                  <a:pt x="732570" y="388342"/>
                </a:cubicBezTo>
                <a:cubicBezTo>
                  <a:pt x="732189" y="391962"/>
                  <a:pt x="735427" y="395010"/>
                  <a:pt x="739714" y="395105"/>
                </a:cubicBezTo>
                <a:lnTo>
                  <a:pt x="743048" y="394819"/>
                </a:lnTo>
                <a:lnTo>
                  <a:pt x="743619" y="394724"/>
                </a:lnTo>
                <a:cubicBezTo>
                  <a:pt x="744000" y="393010"/>
                  <a:pt x="743143" y="391390"/>
                  <a:pt x="741619" y="391295"/>
                </a:cubicBezTo>
                <a:lnTo>
                  <a:pt x="741047" y="390628"/>
                </a:lnTo>
                <a:lnTo>
                  <a:pt x="740285" y="389771"/>
                </a:lnTo>
                <a:cubicBezTo>
                  <a:pt x="740095" y="388342"/>
                  <a:pt x="741333" y="387104"/>
                  <a:pt x="742952" y="387009"/>
                </a:cubicBezTo>
                <a:lnTo>
                  <a:pt x="744286" y="387390"/>
                </a:lnTo>
                <a:cubicBezTo>
                  <a:pt x="745334" y="387676"/>
                  <a:pt x="746762" y="388723"/>
                  <a:pt x="746953" y="389485"/>
                </a:cubicBezTo>
                <a:lnTo>
                  <a:pt x="747429" y="391676"/>
                </a:lnTo>
                <a:cubicBezTo>
                  <a:pt x="749620" y="392057"/>
                  <a:pt x="751620" y="391676"/>
                  <a:pt x="751906" y="390819"/>
                </a:cubicBezTo>
                <a:cubicBezTo>
                  <a:pt x="752287" y="389962"/>
                  <a:pt x="751715" y="386247"/>
                  <a:pt x="751049" y="384532"/>
                </a:cubicBezTo>
                <a:lnTo>
                  <a:pt x="749715" y="383389"/>
                </a:lnTo>
                <a:cubicBezTo>
                  <a:pt x="748858" y="382723"/>
                  <a:pt x="746858" y="382532"/>
                  <a:pt x="745524" y="382723"/>
                </a:cubicBezTo>
                <a:lnTo>
                  <a:pt x="740571" y="383389"/>
                </a:lnTo>
                <a:cubicBezTo>
                  <a:pt x="741238" y="381199"/>
                  <a:pt x="741714" y="379008"/>
                  <a:pt x="741714" y="378436"/>
                </a:cubicBezTo>
                <a:cubicBezTo>
                  <a:pt x="741714" y="377960"/>
                  <a:pt x="740095" y="376436"/>
                  <a:pt x="738285" y="376246"/>
                </a:cubicBezTo>
                <a:lnTo>
                  <a:pt x="737237" y="376817"/>
                </a:lnTo>
                <a:cubicBezTo>
                  <a:pt x="733903" y="378817"/>
                  <a:pt x="731999" y="379008"/>
                  <a:pt x="731617" y="375007"/>
                </a:cubicBezTo>
                <a:cubicBezTo>
                  <a:pt x="731522" y="374626"/>
                  <a:pt x="728950" y="374245"/>
                  <a:pt x="727522" y="374245"/>
                </a:cubicBezTo>
                <a:close/>
                <a:moveTo>
                  <a:pt x="477659" y="372641"/>
                </a:moveTo>
                <a:lnTo>
                  <a:pt x="477586" y="373769"/>
                </a:lnTo>
                <a:lnTo>
                  <a:pt x="476537" y="372797"/>
                </a:lnTo>
                <a:close/>
                <a:moveTo>
                  <a:pt x="752192" y="371102"/>
                </a:moveTo>
                <a:lnTo>
                  <a:pt x="748762" y="371864"/>
                </a:lnTo>
                <a:cubicBezTo>
                  <a:pt x="746762" y="372340"/>
                  <a:pt x="746667" y="375674"/>
                  <a:pt x="748572" y="375769"/>
                </a:cubicBezTo>
                <a:cubicBezTo>
                  <a:pt x="752382" y="375960"/>
                  <a:pt x="752096" y="377484"/>
                  <a:pt x="752573" y="379675"/>
                </a:cubicBezTo>
                <a:lnTo>
                  <a:pt x="752953" y="381389"/>
                </a:lnTo>
                <a:cubicBezTo>
                  <a:pt x="754573" y="383104"/>
                  <a:pt x="756668" y="383104"/>
                  <a:pt x="757525" y="381484"/>
                </a:cubicBezTo>
                <a:lnTo>
                  <a:pt x="756764" y="380722"/>
                </a:lnTo>
                <a:cubicBezTo>
                  <a:pt x="755430" y="379484"/>
                  <a:pt x="754859" y="378817"/>
                  <a:pt x="756764" y="377674"/>
                </a:cubicBezTo>
                <a:cubicBezTo>
                  <a:pt x="758097" y="376817"/>
                  <a:pt x="759621" y="375865"/>
                  <a:pt x="760097" y="374626"/>
                </a:cubicBezTo>
                <a:lnTo>
                  <a:pt x="760669" y="373293"/>
                </a:lnTo>
                <a:cubicBezTo>
                  <a:pt x="760478" y="371388"/>
                  <a:pt x="756573" y="370435"/>
                  <a:pt x="752192" y="371102"/>
                </a:cubicBezTo>
                <a:close/>
                <a:moveTo>
                  <a:pt x="1721462" y="370503"/>
                </a:moveTo>
                <a:lnTo>
                  <a:pt x="1723742" y="370912"/>
                </a:lnTo>
                <a:cubicBezTo>
                  <a:pt x="1725457" y="370531"/>
                  <a:pt x="1724409" y="370436"/>
                  <a:pt x="1721456" y="370721"/>
                </a:cubicBezTo>
                <a:close/>
                <a:moveTo>
                  <a:pt x="1505429" y="370055"/>
                </a:moveTo>
                <a:cubicBezTo>
                  <a:pt x="1506477" y="369960"/>
                  <a:pt x="1507620" y="378056"/>
                  <a:pt x="1504381" y="379770"/>
                </a:cubicBezTo>
                <a:cubicBezTo>
                  <a:pt x="1501143" y="381485"/>
                  <a:pt x="1499619" y="381009"/>
                  <a:pt x="1500857" y="378723"/>
                </a:cubicBezTo>
                <a:cubicBezTo>
                  <a:pt x="1502095" y="376437"/>
                  <a:pt x="1504476" y="370150"/>
                  <a:pt x="1505429" y="370055"/>
                </a:cubicBezTo>
                <a:close/>
                <a:moveTo>
                  <a:pt x="1534290" y="369864"/>
                </a:moveTo>
                <a:cubicBezTo>
                  <a:pt x="1534861" y="369864"/>
                  <a:pt x="1535719" y="371197"/>
                  <a:pt x="1536099" y="371959"/>
                </a:cubicBezTo>
                <a:cubicBezTo>
                  <a:pt x="1536290" y="372436"/>
                  <a:pt x="1535528" y="373579"/>
                  <a:pt x="1535242" y="373579"/>
                </a:cubicBezTo>
                <a:cubicBezTo>
                  <a:pt x="1530289" y="373388"/>
                  <a:pt x="1527622" y="374912"/>
                  <a:pt x="1528098" y="379294"/>
                </a:cubicBezTo>
                <a:cubicBezTo>
                  <a:pt x="1528098" y="379484"/>
                  <a:pt x="1525241" y="380151"/>
                  <a:pt x="1523622" y="380151"/>
                </a:cubicBezTo>
                <a:lnTo>
                  <a:pt x="1519716" y="380151"/>
                </a:lnTo>
                <a:cubicBezTo>
                  <a:pt x="1521050" y="378722"/>
                  <a:pt x="1520574" y="374341"/>
                  <a:pt x="1519336" y="373102"/>
                </a:cubicBezTo>
                <a:cubicBezTo>
                  <a:pt x="1518097" y="371864"/>
                  <a:pt x="1520669" y="370912"/>
                  <a:pt x="1525146" y="370912"/>
                </a:cubicBezTo>
                <a:lnTo>
                  <a:pt x="1528384" y="370721"/>
                </a:lnTo>
                <a:cubicBezTo>
                  <a:pt x="1530384" y="370626"/>
                  <a:pt x="1532289" y="369864"/>
                  <a:pt x="1534290" y="369864"/>
                </a:cubicBezTo>
                <a:close/>
                <a:moveTo>
                  <a:pt x="471490" y="369578"/>
                </a:moveTo>
                <a:cubicBezTo>
                  <a:pt x="471966" y="369388"/>
                  <a:pt x="473204" y="369769"/>
                  <a:pt x="473681" y="370150"/>
                </a:cubicBezTo>
                <a:lnTo>
                  <a:pt x="476537" y="372797"/>
                </a:lnTo>
                <a:lnTo>
                  <a:pt x="470918" y="373579"/>
                </a:lnTo>
                <a:cubicBezTo>
                  <a:pt x="470347" y="373579"/>
                  <a:pt x="469204" y="372055"/>
                  <a:pt x="469299" y="371388"/>
                </a:cubicBezTo>
                <a:cubicBezTo>
                  <a:pt x="469394" y="370721"/>
                  <a:pt x="470633" y="369959"/>
                  <a:pt x="471490" y="369578"/>
                </a:cubicBezTo>
                <a:close/>
                <a:moveTo>
                  <a:pt x="1136335" y="369197"/>
                </a:moveTo>
                <a:cubicBezTo>
                  <a:pt x="1133668" y="370435"/>
                  <a:pt x="1132810" y="372055"/>
                  <a:pt x="1134430" y="372912"/>
                </a:cubicBezTo>
                <a:cubicBezTo>
                  <a:pt x="1136144" y="373769"/>
                  <a:pt x="1140050" y="375579"/>
                  <a:pt x="1139573" y="375198"/>
                </a:cubicBezTo>
                <a:cubicBezTo>
                  <a:pt x="1139002" y="374817"/>
                  <a:pt x="1139002" y="373198"/>
                  <a:pt x="1140621" y="372626"/>
                </a:cubicBezTo>
                <a:cubicBezTo>
                  <a:pt x="1142335" y="372055"/>
                  <a:pt x="1139002" y="367959"/>
                  <a:pt x="1136335" y="369197"/>
                </a:cubicBezTo>
                <a:close/>
                <a:moveTo>
                  <a:pt x="28196" y="365578"/>
                </a:moveTo>
                <a:cubicBezTo>
                  <a:pt x="30196" y="364911"/>
                  <a:pt x="31530" y="369388"/>
                  <a:pt x="34197" y="366054"/>
                </a:cubicBezTo>
                <a:lnTo>
                  <a:pt x="34483" y="365673"/>
                </a:lnTo>
                <a:cubicBezTo>
                  <a:pt x="36674" y="366149"/>
                  <a:pt x="37817" y="367959"/>
                  <a:pt x="37054" y="369578"/>
                </a:cubicBezTo>
                <a:lnTo>
                  <a:pt x="36293" y="369578"/>
                </a:lnTo>
                <a:lnTo>
                  <a:pt x="30387" y="369769"/>
                </a:lnTo>
                <a:cubicBezTo>
                  <a:pt x="31054" y="373293"/>
                  <a:pt x="31816" y="374436"/>
                  <a:pt x="31911" y="372436"/>
                </a:cubicBezTo>
                <a:cubicBezTo>
                  <a:pt x="32006" y="370436"/>
                  <a:pt x="26006" y="368150"/>
                  <a:pt x="25815" y="367102"/>
                </a:cubicBezTo>
                <a:lnTo>
                  <a:pt x="26101" y="366245"/>
                </a:lnTo>
                <a:cubicBezTo>
                  <a:pt x="26196" y="365864"/>
                  <a:pt x="27434" y="365768"/>
                  <a:pt x="28196" y="365578"/>
                </a:cubicBezTo>
                <a:close/>
                <a:moveTo>
                  <a:pt x="1682308" y="364530"/>
                </a:moveTo>
                <a:cubicBezTo>
                  <a:pt x="1680117" y="362625"/>
                  <a:pt x="1680689" y="362815"/>
                  <a:pt x="1683355" y="365101"/>
                </a:cubicBezTo>
                <a:cubicBezTo>
                  <a:pt x="1686118" y="367387"/>
                  <a:pt x="1692024" y="373483"/>
                  <a:pt x="1690214" y="373483"/>
                </a:cubicBezTo>
                <a:cubicBezTo>
                  <a:pt x="1688404" y="373483"/>
                  <a:pt x="1684404" y="366530"/>
                  <a:pt x="1682308" y="364530"/>
                </a:cubicBezTo>
                <a:close/>
                <a:moveTo>
                  <a:pt x="1902717" y="363578"/>
                </a:moveTo>
                <a:cubicBezTo>
                  <a:pt x="1907289" y="363102"/>
                  <a:pt x="1919576" y="365769"/>
                  <a:pt x="1916909" y="367388"/>
                </a:cubicBezTo>
                <a:cubicBezTo>
                  <a:pt x="1914242" y="369007"/>
                  <a:pt x="1905765" y="366150"/>
                  <a:pt x="1904812" y="366150"/>
                </a:cubicBezTo>
                <a:cubicBezTo>
                  <a:pt x="1903955" y="365959"/>
                  <a:pt x="1897192" y="368531"/>
                  <a:pt x="1896145" y="367102"/>
                </a:cubicBezTo>
                <a:cubicBezTo>
                  <a:pt x="1895192" y="365674"/>
                  <a:pt x="1898145" y="364150"/>
                  <a:pt x="1902717" y="363578"/>
                </a:cubicBezTo>
                <a:close/>
                <a:moveTo>
                  <a:pt x="1718503" y="363292"/>
                </a:moveTo>
                <a:lnTo>
                  <a:pt x="1720313" y="363673"/>
                </a:lnTo>
                <a:cubicBezTo>
                  <a:pt x="1721075" y="363768"/>
                  <a:pt x="1721551" y="365959"/>
                  <a:pt x="1721551" y="367197"/>
                </a:cubicBezTo>
                <a:lnTo>
                  <a:pt x="1721462" y="370503"/>
                </a:lnTo>
                <a:lnTo>
                  <a:pt x="1713645" y="369102"/>
                </a:lnTo>
                <a:cubicBezTo>
                  <a:pt x="1712884" y="369960"/>
                  <a:pt x="1709454" y="371579"/>
                  <a:pt x="1708502" y="369769"/>
                </a:cubicBezTo>
                <a:lnTo>
                  <a:pt x="1708883" y="369388"/>
                </a:lnTo>
                <a:lnTo>
                  <a:pt x="1710502" y="367483"/>
                </a:lnTo>
                <a:cubicBezTo>
                  <a:pt x="1712693" y="365673"/>
                  <a:pt x="1716313" y="363768"/>
                  <a:pt x="1718503" y="363292"/>
                </a:cubicBezTo>
                <a:close/>
                <a:moveTo>
                  <a:pt x="1818230" y="361863"/>
                </a:moveTo>
                <a:cubicBezTo>
                  <a:pt x="1821373" y="363768"/>
                  <a:pt x="1819754" y="369293"/>
                  <a:pt x="1817563" y="366530"/>
                </a:cubicBezTo>
                <a:lnTo>
                  <a:pt x="1814896" y="365864"/>
                </a:lnTo>
                <a:lnTo>
                  <a:pt x="1809181" y="364244"/>
                </a:lnTo>
                <a:cubicBezTo>
                  <a:pt x="1810991" y="361006"/>
                  <a:pt x="1815086" y="359958"/>
                  <a:pt x="1818230" y="361863"/>
                </a:cubicBezTo>
                <a:close/>
                <a:moveTo>
                  <a:pt x="2328865" y="359196"/>
                </a:moveTo>
                <a:lnTo>
                  <a:pt x="2329246" y="359291"/>
                </a:lnTo>
                <a:lnTo>
                  <a:pt x="2333913" y="360720"/>
                </a:lnTo>
                <a:cubicBezTo>
                  <a:pt x="2339248" y="362435"/>
                  <a:pt x="2342772" y="364530"/>
                  <a:pt x="2341915" y="365292"/>
                </a:cubicBezTo>
                <a:cubicBezTo>
                  <a:pt x="2341057" y="365959"/>
                  <a:pt x="2336485" y="365673"/>
                  <a:pt x="2335533" y="364911"/>
                </a:cubicBezTo>
                <a:cubicBezTo>
                  <a:pt x="2334580" y="364149"/>
                  <a:pt x="2332961" y="364340"/>
                  <a:pt x="2331913" y="365292"/>
                </a:cubicBezTo>
                <a:lnTo>
                  <a:pt x="2330866" y="365482"/>
                </a:lnTo>
                <a:lnTo>
                  <a:pt x="2328961" y="365768"/>
                </a:lnTo>
                <a:cubicBezTo>
                  <a:pt x="2325150" y="365673"/>
                  <a:pt x="2323436" y="365006"/>
                  <a:pt x="2325150" y="364340"/>
                </a:cubicBezTo>
                <a:cubicBezTo>
                  <a:pt x="2326770" y="363673"/>
                  <a:pt x="2329532" y="362149"/>
                  <a:pt x="2329056" y="361768"/>
                </a:cubicBezTo>
                <a:cubicBezTo>
                  <a:pt x="2328579" y="361387"/>
                  <a:pt x="2328008" y="359768"/>
                  <a:pt x="2328865" y="359196"/>
                </a:cubicBezTo>
                <a:close/>
                <a:moveTo>
                  <a:pt x="225554" y="358910"/>
                </a:moveTo>
                <a:cubicBezTo>
                  <a:pt x="220411" y="358434"/>
                  <a:pt x="221744" y="362815"/>
                  <a:pt x="219553" y="364435"/>
                </a:cubicBezTo>
                <a:cubicBezTo>
                  <a:pt x="218601" y="365101"/>
                  <a:pt x="219363" y="369292"/>
                  <a:pt x="220411" y="369578"/>
                </a:cubicBezTo>
                <a:cubicBezTo>
                  <a:pt x="224221" y="370721"/>
                  <a:pt x="223744" y="368054"/>
                  <a:pt x="224221" y="365959"/>
                </a:cubicBezTo>
                <a:cubicBezTo>
                  <a:pt x="224602" y="364435"/>
                  <a:pt x="226126" y="363101"/>
                  <a:pt x="227459" y="361863"/>
                </a:cubicBezTo>
                <a:lnTo>
                  <a:pt x="230317" y="359005"/>
                </a:lnTo>
                <a:cubicBezTo>
                  <a:pt x="228698" y="355862"/>
                  <a:pt x="226697" y="355767"/>
                  <a:pt x="225935" y="358910"/>
                </a:cubicBezTo>
                <a:close/>
                <a:moveTo>
                  <a:pt x="1021082" y="358720"/>
                </a:moveTo>
                <a:cubicBezTo>
                  <a:pt x="1020320" y="357672"/>
                  <a:pt x="1017177" y="359386"/>
                  <a:pt x="1014129" y="362530"/>
                </a:cubicBezTo>
                <a:lnTo>
                  <a:pt x="1009462" y="361291"/>
                </a:lnTo>
                <a:cubicBezTo>
                  <a:pt x="1007652" y="360815"/>
                  <a:pt x="1005937" y="359863"/>
                  <a:pt x="1004033" y="359482"/>
                </a:cubicBezTo>
                <a:cubicBezTo>
                  <a:pt x="1002985" y="359291"/>
                  <a:pt x="1000794" y="359577"/>
                  <a:pt x="1000794" y="359767"/>
                </a:cubicBezTo>
                <a:cubicBezTo>
                  <a:pt x="1000603" y="360910"/>
                  <a:pt x="1000699" y="362244"/>
                  <a:pt x="1001270" y="363292"/>
                </a:cubicBezTo>
                <a:cubicBezTo>
                  <a:pt x="1001746" y="364149"/>
                  <a:pt x="1002890" y="365387"/>
                  <a:pt x="1003842" y="365387"/>
                </a:cubicBezTo>
                <a:lnTo>
                  <a:pt x="1008033" y="365768"/>
                </a:lnTo>
                <a:cubicBezTo>
                  <a:pt x="1011367" y="367959"/>
                  <a:pt x="1015367" y="370054"/>
                  <a:pt x="1016891" y="370435"/>
                </a:cubicBezTo>
                <a:cubicBezTo>
                  <a:pt x="1018415" y="370816"/>
                  <a:pt x="1019844" y="366911"/>
                  <a:pt x="1018987" y="365387"/>
                </a:cubicBezTo>
                <a:lnTo>
                  <a:pt x="1016701" y="365387"/>
                </a:lnTo>
                <a:lnTo>
                  <a:pt x="1016415" y="365387"/>
                </a:lnTo>
                <a:cubicBezTo>
                  <a:pt x="1016129" y="364530"/>
                  <a:pt x="1016891" y="363673"/>
                  <a:pt x="1018225" y="363577"/>
                </a:cubicBezTo>
                <a:cubicBezTo>
                  <a:pt x="1019463" y="363482"/>
                  <a:pt x="1021749" y="359863"/>
                  <a:pt x="1021082" y="358720"/>
                </a:cubicBezTo>
                <a:close/>
                <a:moveTo>
                  <a:pt x="2163416" y="357577"/>
                </a:moveTo>
                <a:lnTo>
                  <a:pt x="2164178" y="357768"/>
                </a:lnTo>
                <a:lnTo>
                  <a:pt x="2169988" y="359292"/>
                </a:lnTo>
                <a:cubicBezTo>
                  <a:pt x="2169321" y="363959"/>
                  <a:pt x="2166178" y="366912"/>
                  <a:pt x="2162844" y="365864"/>
                </a:cubicBezTo>
                <a:lnTo>
                  <a:pt x="2159606" y="365578"/>
                </a:lnTo>
                <a:lnTo>
                  <a:pt x="2157606" y="365388"/>
                </a:lnTo>
                <a:cubicBezTo>
                  <a:pt x="2154272" y="365483"/>
                  <a:pt x="2149509" y="366054"/>
                  <a:pt x="2146938" y="366626"/>
                </a:cubicBezTo>
                <a:lnTo>
                  <a:pt x="2144557" y="365578"/>
                </a:lnTo>
                <a:lnTo>
                  <a:pt x="2142080" y="364530"/>
                </a:lnTo>
                <a:cubicBezTo>
                  <a:pt x="2137889" y="363102"/>
                  <a:pt x="2138746" y="360435"/>
                  <a:pt x="2144080" y="358815"/>
                </a:cubicBezTo>
                <a:lnTo>
                  <a:pt x="2149319" y="360054"/>
                </a:lnTo>
                <a:lnTo>
                  <a:pt x="2153605" y="361101"/>
                </a:lnTo>
                <a:cubicBezTo>
                  <a:pt x="2158177" y="359006"/>
                  <a:pt x="2162654" y="357387"/>
                  <a:pt x="2163416" y="357577"/>
                </a:cubicBezTo>
                <a:close/>
                <a:moveTo>
                  <a:pt x="1778415" y="357006"/>
                </a:moveTo>
                <a:cubicBezTo>
                  <a:pt x="1779558" y="357577"/>
                  <a:pt x="1781844" y="359196"/>
                  <a:pt x="1782987" y="359673"/>
                </a:cubicBezTo>
                <a:cubicBezTo>
                  <a:pt x="1784130" y="360054"/>
                  <a:pt x="1788797" y="365864"/>
                  <a:pt x="1786035" y="367674"/>
                </a:cubicBezTo>
                <a:cubicBezTo>
                  <a:pt x="1783272" y="369484"/>
                  <a:pt x="1780129" y="368436"/>
                  <a:pt x="1779081" y="365388"/>
                </a:cubicBezTo>
                <a:lnTo>
                  <a:pt x="1778415" y="363197"/>
                </a:lnTo>
                <a:lnTo>
                  <a:pt x="1777748" y="361292"/>
                </a:lnTo>
                <a:cubicBezTo>
                  <a:pt x="1776891" y="358435"/>
                  <a:pt x="1777272" y="356434"/>
                  <a:pt x="1778415" y="357006"/>
                </a:cubicBezTo>
                <a:close/>
                <a:moveTo>
                  <a:pt x="2203897" y="356815"/>
                </a:moveTo>
                <a:cubicBezTo>
                  <a:pt x="2205040" y="355005"/>
                  <a:pt x="2210183" y="360720"/>
                  <a:pt x="2211803" y="361196"/>
                </a:cubicBezTo>
                <a:lnTo>
                  <a:pt x="2213136" y="361006"/>
                </a:lnTo>
                <a:lnTo>
                  <a:pt x="2214850" y="360720"/>
                </a:lnTo>
                <a:cubicBezTo>
                  <a:pt x="2216374" y="359768"/>
                  <a:pt x="2213422" y="362720"/>
                  <a:pt x="2211707" y="364054"/>
                </a:cubicBezTo>
                <a:cubicBezTo>
                  <a:pt x="2210088" y="365387"/>
                  <a:pt x="2207802" y="365578"/>
                  <a:pt x="2206659" y="364530"/>
                </a:cubicBezTo>
                <a:cubicBezTo>
                  <a:pt x="2205516" y="363482"/>
                  <a:pt x="2202754" y="358529"/>
                  <a:pt x="2203897" y="356815"/>
                </a:cubicBezTo>
                <a:close/>
                <a:moveTo>
                  <a:pt x="143357" y="356379"/>
                </a:moveTo>
                <a:lnTo>
                  <a:pt x="143830" y="356529"/>
                </a:lnTo>
                <a:lnTo>
                  <a:pt x="143830" y="356708"/>
                </a:lnTo>
                <a:close/>
                <a:moveTo>
                  <a:pt x="2195229" y="356148"/>
                </a:moveTo>
                <a:lnTo>
                  <a:pt x="2191419" y="360053"/>
                </a:lnTo>
                <a:lnTo>
                  <a:pt x="2188085" y="363482"/>
                </a:lnTo>
                <a:cubicBezTo>
                  <a:pt x="2192181" y="363863"/>
                  <a:pt x="2188275" y="367292"/>
                  <a:pt x="2186847" y="365006"/>
                </a:cubicBezTo>
                <a:cubicBezTo>
                  <a:pt x="2185323" y="362720"/>
                  <a:pt x="2183037" y="362530"/>
                  <a:pt x="2181703" y="364625"/>
                </a:cubicBezTo>
                <a:lnTo>
                  <a:pt x="2180370" y="365864"/>
                </a:lnTo>
                <a:lnTo>
                  <a:pt x="2179513" y="366721"/>
                </a:lnTo>
                <a:cubicBezTo>
                  <a:pt x="2177988" y="367292"/>
                  <a:pt x="2176369" y="367102"/>
                  <a:pt x="2175893" y="366340"/>
                </a:cubicBezTo>
                <a:cubicBezTo>
                  <a:pt x="2175417" y="365578"/>
                  <a:pt x="2176369" y="363101"/>
                  <a:pt x="2177417" y="361768"/>
                </a:cubicBezTo>
                <a:cubicBezTo>
                  <a:pt x="2178465" y="360434"/>
                  <a:pt x="2182656" y="357767"/>
                  <a:pt x="2184370" y="358529"/>
                </a:cubicBezTo>
                <a:cubicBezTo>
                  <a:pt x="2186085" y="359291"/>
                  <a:pt x="2191895" y="354529"/>
                  <a:pt x="2195229" y="356148"/>
                </a:cubicBezTo>
                <a:close/>
                <a:moveTo>
                  <a:pt x="2366679" y="355481"/>
                </a:moveTo>
                <a:cubicBezTo>
                  <a:pt x="2368394" y="356529"/>
                  <a:pt x="2369060" y="358053"/>
                  <a:pt x="2368775" y="358338"/>
                </a:cubicBezTo>
                <a:cubicBezTo>
                  <a:pt x="2368489" y="358624"/>
                  <a:pt x="2367346" y="358910"/>
                  <a:pt x="2366203" y="358910"/>
                </a:cubicBezTo>
                <a:cubicBezTo>
                  <a:pt x="2365155" y="358910"/>
                  <a:pt x="2361535" y="359862"/>
                  <a:pt x="2361250" y="361006"/>
                </a:cubicBezTo>
                <a:cubicBezTo>
                  <a:pt x="2360964" y="362149"/>
                  <a:pt x="2359630" y="365292"/>
                  <a:pt x="2358678" y="365673"/>
                </a:cubicBezTo>
                <a:lnTo>
                  <a:pt x="2358107" y="365482"/>
                </a:lnTo>
                <a:lnTo>
                  <a:pt x="2354772" y="364530"/>
                </a:lnTo>
                <a:cubicBezTo>
                  <a:pt x="2351154" y="363387"/>
                  <a:pt x="2350105" y="362720"/>
                  <a:pt x="2352487" y="363101"/>
                </a:cubicBezTo>
                <a:cubicBezTo>
                  <a:pt x="2354868" y="363482"/>
                  <a:pt x="2358678" y="357291"/>
                  <a:pt x="2362107" y="356148"/>
                </a:cubicBezTo>
                <a:lnTo>
                  <a:pt x="2365441" y="355672"/>
                </a:lnTo>
                <a:close/>
                <a:moveTo>
                  <a:pt x="1424847" y="355195"/>
                </a:moveTo>
                <a:lnTo>
                  <a:pt x="1423609" y="355386"/>
                </a:lnTo>
                <a:lnTo>
                  <a:pt x="1420180" y="356053"/>
                </a:lnTo>
                <a:cubicBezTo>
                  <a:pt x="1415893" y="357291"/>
                  <a:pt x="1412369" y="359196"/>
                  <a:pt x="1412274" y="360434"/>
                </a:cubicBezTo>
                <a:cubicBezTo>
                  <a:pt x="1412179" y="361577"/>
                  <a:pt x="1413036" y="364720"/>
                  <a:pt x="1413608" y="364911"/>
                </a:cubicBezTo>
                <a:cubicBezTo>
                  <a:pt x="1414179" y="365101"/>
                  <a:pt x="1415989" y="365006"/>
                  <a:pt x="1416275" y="364244"/>
                </a:cubicBezTo>
                <a:lnTo>
                  <a:pt x="1416370" y="363577"/>
                </a:lnTo>
                <a:cubicBezTo>
                  <a:pt x="1416465" y="362815"/>
                  <a:pt x="1416084" y="361482"/>
                  <a:pt x="1416275" y="361482"/>
                </a:cubicBezTo>
                <a:cubicBezTo>
                  <a:pt x="1419323" y="360625"/>
                  <a:pt x="1422466" y="360148"/>
                  <a:pt x="1425418" y="359196"/>
                </a:cubicBezTo>
                <a:lnTo>
                  <a:pt x="1426466" y="358815"/>
                </a:lnTo>
                <a:cubicBezTo>
                  <a:pt x="1427228" y="357481"/>
                  <a:pt x="1426466" y="355862"/>
                  <a:pt x="1424847" y="355195"/>
                </a:cubicBezTo>
                <a:close/>
                <a:moveTo>
                  <a:pt x="1137859" y="355005"/>
                </a:moveTo>
                <a:cubicBezTo>
                  <a:pt x="1136240" y="354052"/>
                  <a:pt x="1135668" y="356148"/>
                  <a:pt x="1136811" y="359577"/>
                </a:cubicBezTo>
                <a:lnTo>
                  <a:pt x="1130429" y="359386"/>
                </a:lnTo>
                <a:lnTo>
                  <a:pt x="1130048" y="359386"/>
                </a:lnTo>
                <a:cubicBezTo>
                  <a:pt x="1129572" y="361196"/>
                  <a:pt x="1130239" y="363101"/>
                  <a:pt x="1131572" y="363673"/>
                </a:cubicBezTo>
                <a:lnTo>
                  <a:pt x="1132429" y="363387"/>
                </a:lnTo>
                <a:lnTo>
                  <a:pt x="1136525" y="362149"/>
                </a:lnTo>
                <a:cubicBezTo>
                  <a:pt x="1141097" y="360339"/>
                  <a:pt x="1139573" y="355957"/>
                  <a:pt x="1137859" y="355005"/>
                </a:cubicBezTo>
                <a:close/>
                <a:moveTo>
                  <a:pt x="98586" y="354815"/>
                </a:moveTo>
                <a:cubicBezTo>
                  <a:pt x="100968" y="356148"/>
                  <a:pt x="98301" y="362435"/>
                  <a:pt x="94205" y="361196"/>
                </a:cubicBezTo>
                <a:cubicBezTo>
                  <a:pt x="90109" y="359958"/>
                  <a:pt x="87918" y="358053"/>
                  <a:pt x="89347" y="356815"/>
                </a:cubicBezTo>
                <a:cubicBezTo>
                  <a:pt x="90776" y="355577"/>
                  <a:pt x="96205" y="353576"/>
                  <a:pt x="98586" y="354815"/>
                </a:cubicBezTo>
                <a:close/>
                <a:moveTo>
                  <a:pt x="140020" y="354052"/>
                </a:moveTo>
                <a:lnTo>
                  <a:pt x="143357" y="356379"/>
                </a:lnTo>
                <a:lnTo>
                  <a:pt x="141734" y="355862"/>
                </a:lnTo>
                <a:lnTo>
                  <a:pt x="140115" y="355767"/>
                </a:lnTo>
                <a:cubicBezTo>
                  <a:pt x="138210" y="355862"/>
                  <a:pt x="136876" y="355195"/>
                  <a:pt x="137067" y="354338"/>
                </a:cubicBezTo>
                <a:lnTo>
                  <a:pt x="137162" y="354338"/>
                </a:lnTo>
                <a:close/>
                <a:moveTo>
                  <a:pt x="1752221" y="353195"/>
                </a:moveTo>
                <a:cubicBezTo>
                  <a:pt x="1749840" y="354719"/>
                  <a:pt x="1747554" y="353290"/>
                  <a:pt x="1745554" y="353767"/>
                </a:cubicBezTo>
                <a:lnTo>
                  <a:pt x="1742506" y="354529"/>
                </a:lnTo>
                <a:cubicBezTo>
                  <a:pt x="1739648" y="356243"/>
                  <a:pt x="1738219" y="359101"/>
                  <a:pt x="1739458" y="361006"/>
                </a:cubicBezTo>
                <a:cubicBezTo>
                  <a:pt x="1740601" y="362815"/>
                  <a:pt x="1745554" y="367006"/>
                  <a:pt x="1746982" y="364816"/>
                </a:cubicBezTo>
                <a:cubicBezTo>
                  <a:pt x="1748411" y="362625"/>
                  <a:pt x="1752793" y="357291"/>
                  <a:pt x="1754031" y="357481"/>
                </a:cubicBezTo>
                <a:lnTo>
                  <a:pt x="1754888" y="358053"/>
                </a:lnTo>
                <a:cubicBezTo>
                  <a:pt x="1756603" y="359386"/>
                  <a:pt x="1758698" y="360339"/>
                  <a:pt x="1760031" y="358339"/>
                </a:cubicBezTo>
                <a:cubicBezTo>
                  <a:pt x="1760604" y="357481"/>
                  <a:pt x="1759175" y="355100"/>
                  <a:pt x="1757841" y="354243"/>
                </a:cubicBezTo>
                <a:cubicBezTo>
                  <a:pt x="1756413" y="353290"/>
                  <a:pt x="1753269" y="352528"/>
                  <a:pt x="1752221" y="353195"/>
                </a:cubicBezTo>
                <a:close/>
                <a:moveTo>
                  <a:pt x="744762" y="352148"/>
                </a:moveTo>
                <a:cubicBezTo>
                  <a:pt x="748763" y="351671"/>
                  <a:pt x="750382" y="354053"/>
                  <a:pt x="748477" y="357577"/>
                </a:cubicBezTo>
                <a:lnTo>
                  <a:pt x="743619" y="357101"/>
                </a:lnTo>
                <a:lnTo>
                  <a:pt x="739714" y="356720"/>
                </a:lnTo>
                <a:cubicBezTo>
                  <a:pt x="735523" y="355386"/>
                  <a:pt x="734952" y="354148"/>
                  <a:pt x="738476" y="353767"/>
                </a:cubicBezTo>
                <a:lnTo>
                  <a:pt x="741428" y="353005"/>
                </a:lnTo>
                <a:close/>
                <a:moveTo>
                  <a:pt x="1479140" y="351862"/>
                </a:moveTo>
                <a:cubicBezTo>
                  <a:pt x="1478473" y="351385"/>
                  <a:pt x="1477806" y="352147"/>
                  <a:pt x="1477616" y="353576"/>
                </a:cubicBezTo>
                <a:cubicBezTo>
                  <a:pt x="1477425" y="355005"/>
                  <a:pt x="1469043" y="356434"/>
                  <a:pt x="1464757" y="357958"/>
                </a:cubicBezTo>
                <a:lnTo>
                  <a:pt x="1460756" y="355100"/>
                </a:lnTo>
                <a:cubicBezTo>
                  <a:pt x="1460566" y="355005"/>
                  <a:pt x="1459232" y="355576"/>
                  <a:pt x="1458851" y="356148"/>
                </a:cubicBezTo>
                <a:cubicBezTo>
                  <a:pt x="1458470" y="356719"/>
                  <a:pt x="1458661" y="357481"/>
                  <a:pt x="1458851" y="358148"/>
                </a:cubicBezTo>
                <a:cubicBezTo>
                  <a:pt x="1458946" y="358529"/>
                  <a:pt x="1471424" y="360434"/>
                  <a:pt x="1471805" y="360148"/>
                </a:cubicBezTo>
                <a:lnTo>
                  <a:pt x="1475234" y="358148"/>
                </a:lnTo>
                <a:cubicBezTo>
                  <a:pt x="1478949" y="355957"/>
                  <a:pt x="1479806" y="352338"/>
                  <a:pt x="1479140" y="351862"/>
                </a:cubicBezTo>
                <a:close/>
                <a:moveTo>
                  <a:pt x="790482" y="351005"/>
                </a:moveTo>
                <a:cubicBezTo>
                  <a:pt x="791339" y="350815"/>
                  <a:pt x="793149" y="351481"/>
                  <a:pt x="793435" y="352053"/>
                </a:cubicBezTo>
                <a:cubicBezTo>
                  <a:pt x="793816" y="352720"/>
                  <a:pt x="793340" y="354434"/>
                  <a:pt x="792673" y="354625"/>
                </a:cubicBezTo>
                <a:cubicBezTo>
                  <a:pt x="790482" y="355291"/>
                  <a:pt x="787529" y="355101"/>
                  <a:pt x="788292" y="358244"/>
                </a:cubicBezTo>
                <a:cubicBezTo>
                  <a:pt x="788292" y="358339"/>
                  <a:pt x="785434" y="359387"/>
                  <a:pt x="784005" y="359197"/>
                </a:cubicBezTo>
                <a:lnTo>
                  <a:pt x="780576" y="358816"/>
                </a:lnTo>
                <a:cubicBezTo>
                  <a:pt x="779243" y="356244"/>
                  <a:pt x="781910" y="353101"/>
                  <a:pt x="786386" y="351862"/>
                </a:cubicBezTo>
                <a:close/>
                <a:moveTo>
                  <a:pt x="1091472" y="351004"/>
                </a:moveTo>
                <a:cubicBezTo>
                  <a:pt x="1089567" y="353671"/>
                  <a:pt x="1090043" y="357672"/>
                  <a:pt x="1092520" y="359863"/>
                </a:cubicBezTo>
                <a:lnTo>
                  <a:pt x="1095473" y="360339"/>
                </a:lnTo>
                <a:lnTo>
                  <a:pt x="1098997" y="360815"/>
                </a:lnTo>
                <a:cubicBezTo>
                  <a:pt x="1100235" y="363292"/>
                  <a:pt x="1103474" y="364149"/>
                  <a:pt x="1106236" y="362625"/>
                </a:cubicBezTo>
                <a:lnTo>
                  <a:pt x="1108617" y="361291"/>
                </a:lnTo>
                <a:cubicBezTo>
                  <a:pt x="1110903" y="360053"/>
                  <a:pt x="1111856" y="355862"/>
                  <a:pt x="1110046" y="355576"/>
                </a:cubicBezTo>
                <a:cubicBezTo>
                  <a:pt x="1106236" y="354910"/>
                  <a:pt x="1103283" y="351004"/>
                  <a:pt x="1098806" y="353386"/>
                </a:cubicBezTo>
                <a:cubicBezTo>
                  <a:pt x="1097568" y="354052"/>
                  <a:pt x="1096996" y="355386"/>
                  <a:pt x="1095092" y="353862"/>
                </a:cubicBezTo>
                <a:close/>
                <a:moveTo>
                  <a:pt x="1345694" y="347004"/>
                </a:moveTo>
                <a:cubicBezTo>
                  <a:pt x="1343980" y="346337"/>
                  <a:pt x="1340360" y="349004"/>
                  <a:pt x="1337693" y="350242"/>
                </a:cubicBezTo>
                <a:lnTo>
                  <a:pt x="1337408" y="350338"/>
                </a:lnTo>
                <a:cubicBezTo>
                  <a:pt x="1337693" y="351290"/>
                  <a:pt x="1339693" y="351671"/>
                  <a:pt x="1341979" y="351100"/>
                </a:cubicBezTo>
                <a:lnTo>
                  <a:pt x="1344075" y="350909"/>
                </a:lnTo>
                <a:lnTo>
                  <a:pt x="1346075" y="350719"/>
                </a:lnTo>
                <a:cubicBezTo>
                  <a:pt x="1348552" y="350814"/>
                  <a:pt x="1350266" y="351481"/>
                  <a:pt x="1349790" y="352147"/>
                </a:cubicBezTo>
                <a:cubicBezTo>
                  <a:pt x="1349218" y="352909"/>
                  <a:pt x="1351885" y="354624"/>
                  <a:pt x="1353219" y="354624"/>
                </a:cubicBezTo>
                <a:cubicBezTo>
                  <a:pt x="1354552" y="354624"/>
                  <a:pt x="1352838" y="351862"/>
                  <a:pt x="1349504" y="348433"/>
                </a:cubicBezTo>
                <a:close/>
                <a:moveTo>
                  <a:pt x="1650875" y="346051"/>
                </a:moveTo>
                <a:cubicBezTo>
                  <a:pt x="1649351" y="346623"/>
                  <a:pt x="1639826" y="349671"/>
                  <a:pt x="1636969" y="349861"/>
                </a:cubicBezTo>
                <a:cubicBezTo>
                  <a:pt x="1634111" y="350052"/>
                  <a:pt x="1634968" y="350528"/>
                  <a:pt x="1638969" y="350909"/>
                </a:cubicBezTo>
                <a:cubicBezTo>
                  <a:pt x="1642969" y="351290"/>
                  <a:pt x="1654019" y="351862"/>
                  <a:pt x="1654304" y="351195"/>
                </a:cubicBezTo>
                <a:cubicBezTo>
                  <a:pt x="1654590" y="350528"/>
                  <a:pt x="1655638" y="348242"/>
                  <a:pt x="1655066" y="347575"/>
                </a:cubicBezTo>
                <a:cubicBezTo>
                  <a:pt x="1654590" y="346909"/>
                  <a:pt x="1652494" y="345480"/>
                  <a:pt x="1650875" y="346051"/>
                </a:cubicBezTo>
                <a:close/>
                <a:moveTo>
                  <a:pt x="1020403" y="345629"/>
                </a:moveTo>
                <a:lnTo>
                  <a:pt x="1019844" y="346242"/>
                </a:lnTo>
                <a:lnTo>
                  <a:pt x="1018225" y="347480"/>
                </a:lnTo>
                <a:lnTo>
                  <a:pt x="1015367" y="349766"/>
                </a:lnTo>
                <a:cubicBezTo>
                  <a:pt x="1011557" y="349099"/>
                  <a:pt x="1006033" y="346623"/>
                  <a:pt x="1004985" y="345766"/>
                </a:cubicBezTo>
                <a:close/>
                <a:moveTo>
                  <a:pt x="1238252" y="344623"/>
                </a:moveTo>
                <a:cubicBezTo>
                  <a:pt x="1236538" y="345004"/>
                  <a:pt x="1233204" y="346909"/>
                  <a:pt x="1230823" y="348814"/>
                </a:cubicBezTo>
                <a:lnTo>
                  <a:pt x="1227870" y="348528"/>
                </a:lnTo>
                <a:lnTo>
                  <a:pt x="1223965" y="348147"/>
                </a:lnTo>
                <a:cubicBezTo>
                  <a:pt x="1221488" y="350147"/>
                  <a:pt x="1219107" y="353481"/>
                  <a:pt x="1218535" y="355481"/>
                </a:cubicBezTo>
                <a:cubicBezTo>
                  <a:pt x="1217964" y="357481"/>
                  <a:pt x="1223393" y="359291"/>
                  <a:pt x="1223203" y="357386"/>
                </a:cubicBezTo>
                <a:cubicBezTo>
                  <a:pt x="1222917" y="355576"/>
                  <a:pt x="1229299" y="358243"/>
                  <a:pt x="1229299" y="360053"/>
                </a:cubicBezTo>
                <a:cubicBezTo>
                  <a:pt x="1229299" y="361958"/>
                  <a:pt x="1231394" y="363387"/>
                  <a:pt x="1234061" y="363387"/>
                </a:cubicBezTo>
                <a:lnTo>
                  <a:pt x="1235776" y="363482"/>
                </a:lnTo>
                <a:lnTo>
                  <a:pt x="1237109" y="363577"/>
                </a:lnTo>
                <a:cubicBezTo>
                  <a:pt x="1238728" y="364054"/>
                  <a:pt x="1237871" y="362149"/>
                  <a:pt x="1235204" y="359291"/>
                </a:cubicBezTo>
                <a:lnTo>
                  <a:pt x="1232823" y="356719"/>
                </a:lnTo>
                <a:lnTo>
                  <a:pt x="1232537" y="356434"/>
                </a:lnTo>
                <a:cubicBezTo>
                  <a:pt x="1232823" y="355481"/>
                  <a:pt x="1233966" y="355005"/>
                  <a:pt x="1235109" y="355386"/>
                </a:cubicBezTo>
                <a:cubicBezTo>
                  <a:pt x="1236252" y="355767"/>
                  <a:pt x="1239205" y="355672"/>
                  <a:pt x="1239776" y="354433"/>
                </a:cubicBezTo>
                <a:cubicBezTo>
                  <a:pt x="1240252" y="353195"/>
                  <a:pt x="1241491" y="348433"/>
                  <a:pt x="1240919" y="346337"/>
                </a:cubicBezTo>
                <a:lnTo>
                  <a:pt x="1239109" y="345194"/>
                </a:lnTo>
                <a:close/>
                <a:moveTo>
                  <a:pt x="1947988" y="341213"/>
                </a:moveTo>
                <a:lnTo>
                  <a:pt x="1952437" y="341860"/>
                </a:lnTo>
                <a:cubicBezTo>
                  <a:pt x="1953103" y="341098"/>
                  <a:pt x="1951104" y="340908"/>
                  <a:pt x="1947960" y="341384"/>
                </a:cubicBezTo>
                <a:close/>
                <a:moveTo>
                  <a:pt x="364429" y="340527"/>
                </a:moveTo>
                <a:cubicBezTo>
                  <a:pt x="363286" y="340527"/>
                  <a:pt x="361762" y="340717"/>
                  <a:pt x="361190" y="341289"/>
                </a:cubicBezTo>
                <a:lnTo>
                  <a:pt x="360524" y="341956"/>
                </a:lnTo>
                <a:cubicBezTo>
                  <a:pt x="360619" y="343194"/>
                  <a:pt x="359571" y="346051"/>
                  <a:pt x="358142" y="348337"/>
                </a:cubicBezTo>
                <a:lnTo>
                  <a:pt x="352332" y="347385"/>
                </a:lnTo>
                <a:lnTo>
                  <a:pt x="349951" y="347004"/>
                </a:lnTo>
                <a:cubicBezTo>
                  <a:pt x="347189" y="348052"/>
                  <a:pt x="346903" y="348814"/>
                  <a:pt x="349570" y="348718"/>
                </a:cubicBezTo>
                <a:cubicBezTo>
                  <a:pt x="352141" y="348528"/>
                  <a:pt x="357666" y="352719"/>
                  <a:pt x="358904" y="352433"/>
                </a:cubicBezTo>
                <a:cubicBezTo>
                  <a:pt x="360142" y="352147"/>
                  <a:pt x="362428" y="349480"/>
                  <a:pt x="363191" y="347861"/>
                </a:cubicBezTo>
                <a:cubicBezTo>
                  <a:pt x="363952" y="346242"/>
                  <a:pt x="365381" y="341289"/>
                  <a:pt x="364905" y="340527"/>
                </a:cubicBezTo>
                <a:close/>
                <a:moveTo>
                  <a:pt x="1100330" y="339574"/>
                </a:moveTo>
                <a:lnTo>
                  <a:pt x="1100330" y="339578"/>
                </a:lnTo>
                <a:lnTo>
                  <a:pt x="1089567" y="340051"/>
                </a:lnTo>
                <a:lnTo>
                  <a:pt x="1084995" y="342241"/>
                </a:lnTo>
                <a:cubicBezTo>
                  <a:pt x="1083566" y="343003"/>
                  <a:pt x="1086424" y="344718"/>
                  <a:pt x="1096616" y="346623"/>
                </a:cubicBezTo>
                <a:lnTo>
                  <a:pt x="1097663" y="346813"/>
                </a:lnTo>
                <a:cubicBezTo>
                  <a:pt x="1099092" y="346432"/>
                  <a:pt x="1100330" y="344527"/>
                  <a:pt x="1100330" y="342527"/>
                </a:cubicBezTo>
                <a:lnTo>
                  <a:pt x="1100330" y="340813"/>
                </a:lnTo>
                <a:lnTo>
                  <a:pt x="1100330" y="339578"/>
                </a:lnTo>
                <a:lnTo>
                  <a:pt x="1100426" y="339574"/>
                </a:lnTo>
                <a:close/>
                <a:moveTo>
                  <a:pt x="1401225" y="339384"/>
                </a:moveTo>
                <a:cubicBezTo>
                  <a:pt x="1399796" y="343384"/>
                  <a:pt x="1405321" y="347385"/>
                  <a:pt x="1413322" y="348242"/>
                </a:cubicBezTo>
                <a:lnTo>
                  <a:pt x="1418370" y="346147"/>
                </a:lnTo>
                <a:lnTo>
                  <a:pt x="1423704" y="344051"/>
                </a:lnTo>
                <a:cubicBezTo>
                  <a:pt x="1425418" y="346528"/>
                  <a:pt x="1427609" y="347671"/>
                  <a:pt x="1428752" y="346432"/>
                </a:cubicBezTo>
                <a:cubicBezTo>
                  <a:pt x="1429800" y="345194"/>
                  <a:pt x="1425037" y="341384"/>
                  <a:pt x="1423990" y="340908"/>
                </a:cubicBezTo>
                <a:cubicBezTo>
                  <a:pt x="1422942" y="340432"/>
                  <a:pt x="1417608" y="341098"/>
                  <a:pt x="1415417" y="340527"/>
                </a:cubicBezTo>
                <a:lnTo>
                  <a:pt x="1413322" y="340432"/>
                </a:lnTo>
                <a:cubicBezTo>
                  <a:pt x="1411321" y="340336"/>
                  <a:pt x="1408845" y="341765"/>
                  <a:pt x="1407226" y="341289"/>
                </a:cubicBezTo>
                <a:close/>
                <a:moveTo>
                  <a:pt x="1074994" y="338812"/>
                </a:moveTo>
                <a:cubicBezTo>
                  <a:pt x="1073089" y="338812"/>
                  <a:pt x="1072232" y="341194"/>
                  <a:pt x="1073089" y="344146"/>
                </a:cubicBezTo>
                <a:lnTo>
                  <a:pt x="1074899" y="345480"/>
                </a:lnTo>
                <a:lnTo>
                  <a:pt x="1076518" y="346623"/>
                </a:lnTo>
                <a:cubicBezTo>
                  <a:pt x="1079566" y="346623"/>
                  <a:pt x="1082042" y="345289"/>
                  <a:pt x="1082042" y="343765"/>
                </a:cubicBezTo>
                <a:cubicBezTo>
                  <a:pt x="1082042" y="342241"/>
                  <a:pt x="1076899" y="338812"/>
                  <a:pt x="1074994" y="338812"/>
                </a:cubicBezTo>
                <a:close/>
                <a:moveTo>
                  <a:pt x="1502952" y="338717"/>
                </a:moveTo>
                <a:cubicBezTo>
                  <a:pt x="1500761" y="338717"/>
                  <a:pt x="1501809" y="342051"/>
                  <a:pt x="1505143" y="346051"/>
                </a:cubicBezTo>
                <a:lnTo>
                  <a:pt x="1508667" y="348147"/>
                </a:lnTo>
                <a:cubicBezTo>
                  <a:pt x="1510667" y="349290"/>
                  <a:pt x="1516668" y="349004"/>
                  <a:pt x="1517620" y="347671"/>
                </a:cubicBezTo>
                <a:cubicBezTo>
                  <a:pt x="1520287" y="344146"/>
                  <a:pt x="1514477" y="345099"/>
                  <a:pt x="1512763" y="343670"/>
                </a:cubicBezTo>
                <a:lnTo>
                  <a:pt x="1511620" y="342622"/>
                </a:lnTo>
                <a:cubicBezTo>
                  <a:pt x="1509524" y="342051"/>
                  <a:pt x="1508191" y="341194"/>
                  <a:pt x="1508572" y="340813"/>
                </a:cubicBezTo>
                <a:cubicBezTo>
                  <a:pt x="1509048" y="340336"/>
                  <a:pt x="1505143" y="338717"/>
                  <a:pt x="1502952" y="338717"/>
                </a:cubicBezTo>
                <a:close/>
                <a:moveTo>
                  <a:pt x="938786" y="338622"/>
                </a:moveTo>
                <a:lnTo>
                  <a:pt x="937929" y="339384"/>
                </a:lnTo>
                <a:lnTo>
                  <a:pt x="937167" y="339955"/>
                </a:lnTo>
                <a:cubicBezTo>
                  <a:pt x="935834" y="340146"/>
                  <a:pt x="932214" y="339955"/>
                  <a:pt x="929166" y="339574"/>
                </a:cubicBezTo>
                <a:cubicBezTo>
                  <a:pt x="926118" y="339193"/>
                  <a:pt x="918117" y="339479"/>
                  <a:pt x="917926" y="341194"/>
                </a:cubicBezTo>
                <a:cubicBezTo>
                  <a:pt x="917641" y="342908"/>
                  <a:pt x="912878" y="340622"/>
                  <a:pt x="912211" y="340908"/>
                </a:cubicBezTo>
                <a:cubicBezTo>
                  <a:pt x="911545" y="341194"/>
                  <a:pt x="910497" y="342908"/>
                  <a:pt x="911354" y="344051"/>
                </a:cubicBezTo>
                <a:lnTo>
                  <a:pt x="912497" y="344337"/>
                </a:lnTo>
                <a:lnTo>
                  <a:pt x="914021" y="344813"/>
                </a:lnTo>
                <a:cubicBezTo>
                  <a:pt x="915926" y="344623"/>
                  <a:pt x="920498" y="344146"/>
                  <a:pt x="924308" y="343765"/>
                </a:cubicBezTo>
                <a:lnTo>
                  <a:pt x="927642" y="343384"/>
                </a:lnTo>
                <a:lnTo>
                  <a:pt x="931738" y="343099"/>
                </a:lnTo>
                <a:cubicBezTo>
                  <a:pt x="936595" y="342241"/>
                  <a:pt x="940501" y="340813"/>
                  <a:pt x="940310" y="339860"/>
                </a:cubicBezTo>
                <a:cubicBezTo>
                  <a:pt x="940120" y="338908"/>
                  <a:pt x="939262" y="337479"/>
                  <a:pt x="938786" y="338622"/>
                </a:cubicBezTo>
                <a:close/>
                <a:moveTo>
                  <a:pt x="904306" y="338431"/>
                </a:moveTo>
                <a:lnTo>
                  <a:pt x="902496" y="339670"/>
                </a:lnTo>
                <a:cubicBezTo>
                  <a:pt x="900782" y="341289"/>
                  <a:pt x="900591" y="343575"/>
                  <a:pt x="902020" y="344908"/>
                </a:cubicBezTo>
                <a:lnTo>
                  <a:pt x="900686" y="346813"/>
                </a:lnTo>
                <a:lnTo>
                  <a:pt x="899448" y="348718"/>
                </a:lnTo>
                <a:lnTo>
                  <a:pt x="896758" y="351226"/>
                </a:lnTo>
                <a:lnTo>
                  <a:pt x="896329" y="351207"/>
                </a:lnTo>
                <a:lnTo>
                  <a:pt x="895542" y="350840"/>
                </a:lnTo>
                <a:lnTo>
                  <a:pt x="896043" y="346039"/>
                </a:lnTo>
                <a:cubicBezTo>
                  <a:pt x="895543" y="343360"/>
                  <a:pt x="894257" y="341336"/>
                  <a:pt x="892304" y="340622"/>
                </a:cubicBezTo>
                <a:lnTo>
                  <a:pt x="888875" y="340527"/>
                </a:lnTo>
                <a:cubicBezTo>
                  <a:pt x="884970" y="340432"/>
                  <a:pt x="881065" y="342051"/>
                  <a:pt x="877159" y="342337"/>
                </a:cubicBezTo>
                <a:cubicBezTo>
                  <a:pt x="874397" y="342527"/>
                  <a:pt x="871540" y="341860"/>
                  <a:pt x="868682" y="341575"/>
                </a:cubicBezTo>
                <a:lnTo>
                  <a:pt x="867730" y="341479"/>
                </a:lnTo>
                <a:cubicBezTo>
                  <a:pt x="866777" y="341384"/>
                  <a:pt x="864682" y="341575"/>
                  <a:pt x="863062" y="341765"/>
                </a:cubicBezTo>
                <a:cubicBezTo>
                  <a:pt x="861443" y="341956"/>
                  <a:pt x="858491" y="344908"/>
                  <a:pt x="859348" y="346337"/>
                </a:cubicBezTo>
                <a:cubicBezTo>
                  <a:pt x="860300" y="347766"/>
                  <a:pt x="857919" y="351671"/>
                  <a:pt x="857824" y="351862"/>
                </a:cubicBezTo>
                <a:cubicBezTo>
                  <a:pt x="857728" y="352052"/>
                  <a:pt x="854490" y="351766"/>
                  <a:pt x="850585" y="351385"/>
                </a:cubicBezTo>
                <a:lnTo>
                  <a:pt x="847251" y="350814"/>
                </a:lnTo>
                <a:cubicBezTo>
                  <a:pt x="846394" y="350623"/>
                  <a:pt x="845346" y="349480"/>
                  <a:pt x="845346" y="348814"/>
                </a:cubicBezTo>
                <a:cubicBezTo>
                  <a:pt x="845346" y="348147"/>
                  <a:pt x="846394" y="347004"/>
                  <a:pt x="847251" y="346813"/>
                </a:cubicBezTo>
                <a:lnTo>
                  <a:pt x="849061" y="346337"/>
                </a:lnTo>
                <a:cubicBezTo>
                  <a:pt x="851442" y="346242"/>
                  <a:pt x="850490" y="343765"/>
                  <a:pt x="846965" y="340813"/>
                </a:cubicBezTo>
                <a:lnTo>
                  <a:pt x="843441" y="343289"/>
                </a:lnTo>
                <a:cubicBezTo>
                  <a:pt x="841345" y="344718"/>
                  <a:pt x="840965" y="347956"/>
                  <a:pt x="840202" y="350433"/>
                </a:cubicBezTo>
                <a:cubicBezTo>
                  <a:pt x="839155" y="353767"/>
                  <a:pt x="843536" y="352528"/>
                  <a:pt x="845060" y="353767"/>
                </a:cubicBezTo>
                <a:cubicBezTo>
                  <a:pt x="847537" y="355672"/>
                  <a:pt x="849632" y="359672"/>
                  <a:pt x="854014" y="355481"/>
                </a:cubicBezTo>
                <a:lnTo>
                  <a:pt x="854109" y="355386"/>
                </a:lnTo>
                <a:cubicBezTo>
                  <a:pt x="854966" y="355862"/>
                  <a:pt x="857252" y="356815"/>
                  <a:pt x="859157" y="357386"/>
                </a:cubicBezTo>
                <a:cubicBezTo>
                  <a:pt x="861062" y="358053"/>
                  <a:pt x="863348" y="354624"/>
                  <a:pt x="863348" y="353386"/>
                </a:cubicBezTo>
                <a:cubicBezTo>
                  <a:pt x="863348" y="352147"/>
                  <a:pt x="865349" y="348147"/>
                  <a:pt x="867730" y="349766"/>
                </a:cubicBezTo>
                <a:cubicBezTo>
                  <a:pt x="870111" y="351290"/>
                  <a:pt x="876112" y="353005"/>
                  <a:pt x="877921" y="351290"/>
                </a:cubicBezTo>
                <a:lnTo>
                  <a:pt x="879636" y="351100"/>
                </a:lnTo>
                <a:cubicBezTo>
                  <a:pt x="881636" y="350909"/>
                  <a:pt x="883446" y="354624"/>
                  <a:pt x="885827" y="352433"/>
                </a:cubicBezTo>
                <a:cubicBezTo>
                  <a:pt x="888780" y="349576"/>
                  <a:pt x="884113" y="348528"/>
                  <a:pt x="882779" y="346718"/>
                </a:cubicBezTo>
                <a:lnTo>
                  <a:pt x="882398" y="346242"/>
                </a:lnTo>
                <a:cubicBezTo>
                  <a:pt x="881827" y="345194"/>
                  <a:pt x="884303" y="345670"/>
                  <a:pt x="887923" y="347290"/>
                </a:cubicBezTo>
                <a:lnTo>
                  <a:pt x="895542" y="350840"/>
                </a:lnTo>
                <a:lnTo>
                  <a:pt x="895366" y="352523"/>
                </a:lnTo>
                <a:lnTo>
                  <a:pt x="895257" y="352624"/>
                </a:lnTo>
                <a:lnTo>
                  <a:pt x="894400" y="351957"/>
                </a:lnTo>
                <a:cubicBezTo>
                  <a:pt x="892590" y="350528"/>
                  <a:pt x="890304" y="350052"/>
                  <a:pt x="889256" y="351957"/>
                </a:cubicBezTo>
                <a:cubicBezTo>
                  <a:pt x="888209" y="353671"/>
                  <a:pt x="889447" y="354910"/>
                  <a:pt x="892400" y="355100"/>
                </a:cubicBezTo>
                <a:lnTo>
                  <a:pt x="895067" y="355386"/>
                </a:lnTo>
                <a:lnTo>
                  <a:pt x="895366" y="352523"/>
                </a:lnTo>
                <a:lnTo>
                  <a:pt x="896758" y="351226"/>
                </a:lnTo>
                <a:lnTo>
                  <a:pt x="902591" y="351481"/>
                </a:lnTo>
                <a:lnTo>
                  <a:pt x="903163" y="348909"/>
                </a:lnTo>
                <a:lnTo>
                  <a:pt x="907163" y="339670"/>
                </a:lnTo>
                <a:cubicBezTo>
                  <a:pt x="906211" y="339193"/>
                  <a:pt x="904592" y="338241"/>
                  <a:pt x="904306" y="338431"/>
                </a:cubicBezTo>
                <a:close/>
                <a:moveTo>
                  <a:pt x="292325" y="338431"/>
                </a:moveTo>
                <a:cubicBezTo>
                  <a:pt x="289848" y="337860"/>
                  <a:pt x="288419" y="338622"/>
                  <a:pt x="288324" y="341003"/>
                </a:cubicBezTo>
                <a:cubicBezTo>
                  <a:pt x="288324" y="341575"/>
                  <a:pt x="285657" y="342622"/>
                  <a:pt x="284514" y="342432"/>
                </a:cubicBezTo>
                <a:lnTo>
                  <a:pt x="278037" y="341289"/>
                </a:lnTo>
                <a:cubicBezTo>
                  <a:pt x="276418" y="345575"/>
                  <a:pt x="278513" y="348337"/>
                  <a:pt x="282514" y="347480"/>
                </a:cubicBezTo>
                <a:lnTo>
                  <a:pt x="285466" y="346718"/>
                </a:lnTo>
                <a:cubicBezTo>
                  <a:pt x="287371" y="346242"/>
                  <a:pt x="288991" y="344908"/>
                  <a:pt x="290896" y="344718"/>
                </a:cubicBezTo>
                <a:cubicBezTo>
                  <a:pt x="294229" y="344432"/>
                  <a:pt x="293753" y="342622"/>
                  <a:pt x="293563" y="341003"/>
                </a:cubicBezTo>
                <a:cubicBezTo>
                  <a:pt x="293467" y="340051"/>
                  <a:pt x="292991" y="338527"/>
                  <a:pt x="292325" y="338431"/>
                </a:cubicBezTo>
                <a:close/>
                <a:moveTo>
                  <a:pt x="1450565" y="336622"/>
                </a:moveTo>
                <a:cubicBezTo>
                  <a:pt x="1449707" y="337765"/>
                  <a:pt x="1446564" y="339955"/>
                  <a:pt x="1445516" y="339193"/>
                </a:cubicBezTo>
                <a:cubicBezTo>
                  <a:pt x="1444468" y="338336"/>
                  <a:pt x="1440468" y="337193"/>
                  <a:pt x="1438849" y="338241"/>
                </a:cubicBezTo>
                <a:cubicBezTo>
                  <a:pt x="1437229" y="339289"/>
                  <a:pt x="1433801" y="343003"/>
                  <a:pt x="1433705" y="343289"/>
                </a:cubicBezTo>
                <a:cubicBezTo>
                  <a:pt x="1433610" y="343575"/>
                  <a:pt x="1434848" y="344337"/>
                  <a:pt x="1436563" y="343956"/>
                </a:cubicBezTo>
                <a:cubicBezTo>
                  <a:pt x="1438277" y="343670"/>
                  <a:pt x="1442373" y="343670"/>
                  <a:pt x="1441992" y="344623"/>
                </a:cubicBezTo>
                <a:cubicBezTo>
                  <a:pt x="1441611" y="345670"/>
                  <a:pt x="1442468" y="348337"/>
                  <a:pt x="1444659" y="348718"/>
                </a:cubicBezTo>
                <a:lnTo>
                  <a:pt x="1446659" y="348718"/>
                </a:lnTo>
                <a:lnTo>
                  <a:pt x="1447231" y="348718"/>
                </a:lnTo>
                <a:cubicBezTo>
                  <a:pt x="1447898" y="347385"/>
                  <a:pt x="1451898" y="341289"/>
                  <a:pt x="1454279" y="340336"/>
                </a:cubicBezTo>
                <a:cubicBezTo>
                  <a:pt x="1456756" y="339384"/>
                  <a:pt x="1458470" y="339670"/>
                  <a:pt x="1458184" y="341003"/>
                </a:cubicBezTo>
                <a:lnTo>
                  <a:pt x="1458756" y="341384"/>
                </a:lnTo>
                <a:lnTo>
                  <a:pt x="1462947" y="343861"/>
                </a:lnTo>
                <a:cubicBezTo>
                  <a:pt x="1470472" y="341289"/>
                  <a:pt x="1475806" y="338146"/>
                  <a:pt x="1474758" y="336812"/>
                </a:cubicBezTo>
                <a:cubicBezTo>
                  <a:pt x="1473710" y="335479"/>
                  <a:pt x="1466852" y="337669"/>
                  <a:pt x="1465138" y="337955"/>
                </a:cubicBezTo>
                <a:cubicBezTo>
                  <a:pt x="1463423" y="338146"/>
                  <a:pt x="1458566" y="337574"/>
                  <a:pt x="1457042" y="336812"/>
                </a:cubicBezTo>
                <a:cubicBezTo>
                  <a:pt x="1455518" y="336145"/>
                  <a:pt x="1451422" y="335574"/>
                  <a:pt x="1450565" y="336622"/>
                </a:cubicBezTo>
                <a:close/>
                <a:moveTo>
                  <a:pt x="1131668" y="336145"/>
                </a:moveTo>
                <a:cubicBezTo>
                  <a:pt x="1130525" y="335669"/>
                  <a:pt x="1125286" y="336145"/>
                  <a:pt x="1122809" y="338431"/>
                </a:cubicBezTo>
                <a:lnTo>
                  <a:pt x="1118047" y="336431"/>
                </a:lnTo>
                <a:cubicBezTo>
                  <a:pt x="1115380" y="335288"/>
                  <a:pt x="1111379" y="336145"/>
                  <a:pt x="1108045" y="336241"/>
                </a:cubicBezTo>
                <a:lnTo>
                  <a:pt x="1107379" y="336241"/>
                </a:lnTo>
                <a:cubicBezTo>
                  <a:pt x="1106331" y="336717"/>
                  <a:pt x="1105664" y="338336"/>
                  <a:pt x="1105855" y="339670"/>
                </a:cubicBezTo>
                <a:cubicBezTo>
                  <a:pt x="1105855" y="341003"/>
                  <a:pt x="1121571" y="340717"/>
                  <a:pt x="1123667" y="341384"/>
                </a:cubicBezTo>
                <a:cubicBezTo>
                  <a:pt x="1125762" y="342146"/>
                  <a:pt x="1128429" y="341860"/>
                  <a:pt x="1129572" y="340813"/>
                </a:cubicBezTo>
                <a:cubicBezTo>
                  <a:pt x="1130715" y="339765"/>
                  <a:pt x="1132810" y="336622"/>
                  <a:pt x="1131668" y="336145"/>
                </a:cubicBezTo>
                <a:close/>
                <a:moveTo>
                  <a:pt x="1149289" y="335860"/>
                </a:moveTo>
                <a:lnTo>
                  <a:pt x="1145669" y="336336"/>
                </a:lnTo>
                <a:lnTo>
                  <a:pt x="1142526" y="336717"/>
                </a:lnTo>
                <a:cubicBezTo>
                  <a:pt x="1139097" y="338146"/>
                  <a:pt x="1142050" y="342718"/>
                  <a:pt x="1144050" y="343956"/>
                </a:cubicBezTo>
                <a:cubicBezTo>
                  <a:pt x="1146050" y="345194"/>
                  <a:pt x="1149765" y="345289"/>
                  <a:pt x="1152146" y="344051"/>
                </a:cubicBezTo>
                <a:cubicBezTo>
                  <a:pt x="1154623" y="342813"/>
                  <a:pt x="1153766" y="336050"/>
                  <a:pt x="1149289" y="335860"/>
                </a:cubicBezTo>
                <a:close/>
                <a:moveTo>
                  <a:pt x="963837" y="334145"/>
                </a:moveTo>
                <a:cubicBezTo>
                  <a:pt x="961360" y="334145"/>
                  <a:pt x="960313" y="335193"/>
                  <a:pt x="961456" y="336526"/>
                </a:cubicBezTo>
                <a:cubicBezTo>
                  <a:pt x="962503" y="337860"/>
                  <a:pt x="969742" y="343003"/>
                  <a:pt x="970409" y="344337"/>
                </a:cubicBezTo>
                <a:cubicBezTo>
                  <a:pt x="971076" y="345670"/>
                  <a:pt x="968028" y="345766"/>
                  <a:pt x="963646" y="344527"/>
                </a:cubicBezTo>
                <a:lnTo>
                  <a:pt x="961646" y="347575"/>
                </a:lnTo>
                <a:lnTo>
                  <a:pt x="960217" y="349671"/>
                </a:lnTo>
                <a:cubicBezTo>
                  <a:pt x="959075" y="352528"/>
                  <a:pt x="963742" y="353767"/>
                  <a:pt x="970695" y="352433"/>
                </a:cubicBezTo>
                <a:lnTo>
                  <a:pt x="972409" y="352528"/>
                </a:lnTo>
                <a:lnTo>
                  <a:pt x="973838" y="352624"/>
                </a:lnTo>
                <a:cubicBezTo>
                  <a:pt x="975458" y="352243"/>
                  <a:pt x="976315" y="351576"/>
                  <a:pt x="975934" y="351004"/>
                </a:cubicBezTo>
                <a:cubicBezTo>
                  <a:pt x="975458" y="350433"/>
                  <a:pt x="977172" y="346718"/>
                  <a:pt x="980792" y="344146"/>
                </a:cubicBezTo>
                <a:lnTo>
                  <a:pt x="974600" y="339574"/>
                </a:lnTo>
                <a:lnTo>
                  <a:pt x="973648" y="338908"/>
                </a:lnTo>
                <a:cubicBezTo>
                  <a:pt x="972791" y="338146"/>
                  <a:pt x="970695" y="335955"/>
                  <a:pt x="968981" y="334145"/>
                </a:cubicBezTo>
                <a:lnTo>
                  <a:pt x="966218" y="334145"/>
                </a:lnTo>
                <a:close/>
                <a:moveTo>
                  <a:pt x="1589820" y="334050"/>
                </a:moveTo>
                <a:cubicBezTo>
                  <a:pt x="1585915" y="333574"/>
                  <a:pt x="1575151" y="335574"/>
                  <a:pt x="1573532" y="335002"/>
                </a:cubicBezTo>
                <a:cubicBezTo>
                  <a:pt x="1572008" y="334526"/>
                  <a:pt x="1573532" y="339193"/>
                  <a:pt x="1574009" y="340432"/>
                </a:cubicBezTo>
                <a:cubicBezTo>
                  <a:pt x="1574485" y="341575"/>
                  <a:pt x="1577723" y="343289"/>
                  <a:pt x="1579914" y="341098"/>
                </a:cubicBezTo>
                <a:lnTo>
                  <a:pt x="1582200" y="339670"/>
                </a:lnTo>
                <a:lnTo>
                  <a:pt x="1584200" y="338336"/>
                </a:lnTo>
                <a:cubicBezTo>
                  <a:pt x="1586867" y="337384"/>
                  <a:pt x="1589725" y="337860"/>
                  <a:pt x="1590582" y="339289"/>
                </a:cubicBezTo>
                <a:cubicBezTo>
                  <a:pt x="1591630" y="340622"/>
                  <a:pt x="1595726" y="339479"/>
                  <a:pt x="1596107" y="337860"/>
                </a:cubicBezTo>
                <a:cubicBezTo>
                  <a:pt x="1596487" y="336145"/>
                  <a:pt x="1593725" y="334431"/>
                  <a:pt x="1589820" y="334050"/>
                </a:cubicBezTo>
                <a:close/>
                <a:moveTo>
                  <a:pt x="950597" y="333097"/>
                </a:moveTo>
                <a:lnTo>
                  <a:pt x="950692" y="340592"/>
                </a:lnTo>
                <a:lnTo>
                  <a:pt x="945644" y="336526"/>
                </a:lnTo>
                <a:cubicBezTo>
                  <a:pt x="944739" y="336002"/>
                  <a:pt x="945001" y="337122"/>
                  <a:pt x="946144" y="339324"/>
                </a:cubicBezTo>
                <a:lnTo>
                  <a:pt x="947810" y="342000"/>
                </a:lnTo>
                <a:lnTo>
                  <a:pt x="947073" y="342337"/>
                </a:lnTo>
                <a:lnTo>
                  <a:pt x="944501" y="342908"/>
                </a:lnTo>
                <a:lnTo>
                  <a:pt x="942215" y="343384"/>
                </a:lnTo>
                <a:cubicBezTo>
                  <a:pt x="940406" y="346147"/>
                  <a:pt x="937548" y="346147"/>
                  <a:pt x="935834" y="343289"/>
                </a:cubicBezTo>
                <a:lnTo>
                  <a:pt x="932976" y="345861"/>
                </a:lnTo>
                <a:cubicBezTo>
                  <a:pt x="929928" y="348528"/>
                  <a:pt x="926690" y="349004"/>
                  <a:pt x="922784" y="348718"/>
                </a:cubicBezTo>
                <a:cubicBezTo>
                  <a:pt x="920308" y="348528"/>
                  <a:pt x="917926" y="349861"/>
                  <a:pt x="917165" y="351671"/>
                </a:cubicBezTo>
                <a:cubicBezTo>
                  <a:pt x="916784" y="352528"/>
                  <a:pt x="915641" y="353100"/>
                  <a:pt x="914974" y="353957"/>
                </a:cubicBezTo>
                <a:lnTo>
                  <a:pt x="913640" y="355576"/>
                </a:lnTo>
                <a:cubicBezTo>
                  <a:pt x="912402" y="357481"/>
                  <a:pt x="911259" y="362530"/>
                  <a:pt x="911259" y="366816"/>
                </a:cubicBezTo>
                <a:lnTo>
                  <a:pt x="913545" y="367483"/>
                </a:lnTo>
                <a:lnTo>
                  <a:pt x="915259" y="367959"/>
                </a:lnTo>
                <a:cubicBezTo>
                  <a:pt x="917545" y="367292"/>
                  <a:pt x="919927" y="365387"/>
                  <a:pt x="920593" y="363673"/>
                </a:cubicBezTo>
                <a:lnTo>
                  <a:pt x="917355" y="363482"/>
                </a:lnTo>
                <a:cubicBezTo>
                  <a:pt x="914117" y="363292"/>
                  <a:pt x="914021" y="361196"/>
                  <a:pt x="915545" y="359958"/>
                </a:cubicBezTo>
                <a:lnTo>
                  <a:pt x="918117" y="357862"/>
                </a:lnTo>
                <a:cubicBezTo>
                  <a:pt x="921546" y="356053"/>
                  <a:pt x="925642" y="354052"/>
                  <a:pt x="927166" y="353386"/>
                </a:cubicBezTo>
                <a:cubicBezTo>
                  <a:pt x="928785" y="352719"/>
                  <a:pt x="933928" y="355195"/>
                  <a:pt x="934881" y="356434"/>
                </a:cubicBezTo>
                <a:cubicBezTo>
                  <a:pt x="935929" y="357672"/>
                  <a:pt x="932976" y="361672"/>
                  <a:pt x="932024" y="361672"/>
                </a:cubicBezTo>
                <a:cubicBezTo>
                  <a:pt x="930976" y="361672"/>
                  <a:pt x="927737" y="363196"/>
                  <a:pt x="927833" y="365101"/>
                </a:cubicBezTo>
                <a:cubicBezTo>
                  <a:pt x="927928" y="367006"/>
                  <a:pt x="931261" y="370340"/>
                  <a:pt x="934881" y="368149"/>
                </a:cubicBezTo>
                <a:cubicBezTo>
                  <a:pt x="938500" y="365959"/>
                  <a:pt x="940025" y="353386"/>
                  <a:pt x="941549" y="349480"/>
                </a:cubicBezTo>
                <a:lnTo>
                  <a:pt x="944216" y="351100"/>
                </a:lnTo>
                <a:cubicBezTo>
                  <a:pt x="948121" y="353481"/>
                  <a:pt x="949168" y="351385"/>
                  <a:pt x="950692" y="349861"/>
                </a:cubicBezTo>
                <a:lnTo>
                  <a:pt x="951931" y="348623"/>
                </a:lnTo>
                <a:lnTo>
                  <a:pt x="947810" y="342000"/>
                </a:lnTo>
                <a:lnTo>
                  <a:pt x="950693" y="340681"/>
                </a:lnTo>
                <a:lnTo>
                  <a:pt x="950692" y="340592"/>
                </a:lnTo>
                <a:lnTo>
                  <a:pt x="952502" y="342051"/>
                </a:lnTo>
                <a:cubicBezTo>
                  <a:pt x="953359" y="343003"/>
                  <a:pt x="958122" y="342337"/>
                  <a:pt x="957550" y="338050"/>
                </a:cubicBezTo>
                <a:lnTo>
                  <a:pt x="953741" y="335288"/>
                </a:lnTo>
                <a:close/>
                <a:moveTo>
                  <a:pt x="1665377" y="332216"/>
                </a:moveTo>
                <a:cubicBezTo>
                  <a:pt x="1664258" y="332978"/>
                  <a:pt x="1663925" y="334383"/>
                  <a:pt x="1664305" y="335383"/>
                </a:cubicBezTo>
                <a:cubicBezTo>
                  <a:pt x="1665068" y="337384"/>
                  <a:pt x="1668020" y="337288"/>
                  <a:pt x="1670878" y="335288"/>
                </a:cubicBezTo>
                <a:lnTo>
                  <a:pt x="1673450" y="337955"/>
                </a:lnTo>
                <a:cubicBezTo>
                  <a:pt x="1673545" y="338050"/>
                  <a:pt x="1674973" y="337669"/>
                  <a:pt x="1675164" y="337288"/>
                </a:cubicBezTo>
                <a:cubicBezTo>
                  <a:pt x="1675450" y="336717"/>
                  <a:pt x="1675545" y="335574"/>
                  <a:pt x="1675164" y="335288"/>
                </a:cubicBezTo>
                <a:lnTo>
                  <a:pt x="1671164" y="332907"/>
                </a:lnTo>
                <a:cubicBezTo>
                  <a:pt x="1668402" y="331335"/>
                  <a:pt x="1666497" y="331454"/>
                  <a:pt x="1665377" y="332216"/>
                </a:cubicBezTo>
                <a:close/>
                <a:moveTo>
                  <a:pt x="1379603" y="331859"/>
                </a:moveTo>
                <a:lnTo>
                  <a:pt x="1379032" y="332050"/>
                </a:lnTo>
                <a:cubicBezTo>
                  <a:pt x="1373888" y="333383"/>
                  <a:pt x="1373698" y="334812"/>
                  <a:pt x="1377603" y="338336"/>
                </a:cubicBezTo>
                <a:lnTo>
                  <a:pt x="1378556" y="339193"/>
                </a:lnTo>
                <a:cubicBezTo>
                  <a:pt x="1379032" y="340622"/>
                  <a:pt x="1380937" y="343575"/>
                  <a:pt x="1382746" y="345766"/>
                </a:cubicBezTo>
                <a:lnTo>
                  <a:pt x="1385509" y="344146"/>
                </a:lnTo>
                <a:cubicBezTo>
                  <a:pt x="1388557" y="342337"/>
                  <a:pt x="1385890" y="340622"/>
                  <a:pt x="1384080" y="339289"/>
                </a:cubicBezTo>
                <a:lnTo>
                  <a:pt x="1382175" y="338050"/>
                </a:lnTo>
                <a:cubicBezTo>
                  <a:pt x="1380175" y="336717"/>
                  <a:pt x="1378936" y="335193"/>
                  <a:pt x="1379508" y="334621"/>
                </a:cubicBezTo>
                <a:cubicBezTo>
                  <a:pt x="1379984" y="334050"/>
                  <a:pt x="1380365" y="332431"/>
                  <a:pt x="1379603" y="331859"/>
                </a:cubicBezTo>
                <a:close/>
                <a:moveTo>
                  <a:pt x="603601" y="330145"/>
                </a:moveTo>
                <a:cubicBezTo>
                  <a:pt x="600934" y="329478"/>
                  <a:pt x="599887" y="330811"/>
                  <a:pt x="600173" y="333002"/>
                </a:cubicBezTo>
                <a:lnTo>
                  <a:pt x="600363" y="333193"/>
                </a:lnTo>
                <a:cubicBezTo>
                  <a:pt x="599506" y="333859"/>
                  <a:pt x="598077" y="333478"/>
                  <a:pt x="597029" y="332240"/>
                </a:cubicBezTo>
                <a:cubicBezTo>
                  <a:pt x="596077" y="331002"/>
                  <a:pt x="591791" y="329954"/>
                  <a:pt x="589504" y="332431"/>
                </a:cubicBezTo>
                <a:lnTo>
                  <a:pt x="591505" y="336145"/>
                </a:lnTo>
                <a:cubicBezTo>
                  <a:pt x="592552" y="338050"/>
                  <a:pt x="589219" y="339193"/>
                  <a:pt x="592076" y="341670"/>
                </a:cubicBezTo>
                <a:lnTo>
                  <a:pt x="595315" y="344432"/>
                </a:lnTo>
                <a:cubicBezTo>
                  <a:pt x="590457" y="345861"/>
                  <a:pt x="588457" y="347099"/>
                  <a:pt x="590743" y="347194"/>
                </a:cubicBezTo>
                <a:cubicBezTo>
                  <a:pt x="593029" y="347290"/>
                  <a:pt x="597791" y="348433"/>
                  <a:pt x="597791" y="345861"/>
                </a:cubicBezTo>
                <a:cubicBezTo>
                  <a:pt x="597791" y="343289"/>
                  <a:pt x="598077" y="336431"/>
                  <a:pt x="598363" y="336431"/>
                </a:cubicBezTo>
                <a:cubicBezTo>
                  <a:pt x="598649" y="336431"/>
                  <a:pt x="599696" y="337288"/>
                  <a:pt x="599982" y="338431"/>
                </a:cubicBezTo>
                <a:cubicBezTo>
                  <a:pt x="600268" y="339574"/>
                  <a:pt x="602268" y="342527"/>
                  <a:pt x="603792" y="342337"/>
                </a:cubicBezTo>
                <a:lnTo>
                  <a:pt x="604840" y="342051"/>
                </a:lnTo>
                <a:lnTo>
                  <a:pt x="606364" y="341575"/>
                </a:lnTo>
                <a:cubicBezTo>
                  <a:pt x="608554" y="340717"/>
                  <a:pt x="606745" y="338717"/>
                  <a:pt x="602363" y="337003"/>
                </a:cubicBezTo>
                <a:lnTo>
                  <a:pt x="603411" y="334812"/>
                </a:lnTo>
                <a:cubicBezTo>
                  <a:pt x="603697" y="334240"/>
                  <a:pt x="605125" y="333764"/>
                  <a:pt x="605030" y="333383"/>
                </a:cubicBezTo>
                <a:cubicBezTo>
                  <a:pt x="604840" y="332240"/>
                  <a:pt x="604459" y="330335"/>
                  <a:pt x="603601" y="330145"/>
                </a:cubicBezTo>
                <a:close/>
                <a:moveTo>
                  <a:pt x="154022" y="330145"/>
                </a:moveTo>
                <a:cubicBezTo>
                  <a:pt x="155260" y="330335"/>
                  <a:pt x="159261" y="330049"/>
                  <a:pt x="161928" y="330335"/>
                </a:cubicBezTo>
                <a:cubicBezTo>
                  <a:pt x="164595" y="330621"/>
                  <a:pt x="175167" y="332145"/>
                  <a:pt x="179549" y="334621"/>
                </a:cubicBezTo>
                <a:lnTo>
                  <a:pt x="183359" y="333764"/>
                </a:lnTo>
                <a:lnTo>
                  <a:pt x="189169" y="332526"/>
                </a:lnTo>
                <a:cubicBezTo>
                  <a:pt x="192598" y="335574"/>
                  <a:pt x="193360" y="338431"/>
                  <a:pt x="190789" y="338812"/>
                </a:cubicBezTo>
                <a:cubicBezTo>
                  <a:pt x="188217" y="339193"/>
                  <a:pt x="182978" y="338336"/>
                  <a:pt x="181454" y="338908"/>
                </a:cubicBezTo>
                <a:cubicBezTo>
                  <a:pt x="180025" y="339384"/>
                  <a:pt x="175549" y="341479"/>
                  <a:pt x="175358" y="342622"/>
                </a:cubicBezTo>
                <a:cubicBezTo>
                  <a:pt x="175167" y="343765"/>
                  <a:pt x="174691" y="344908"/>
                  <a:pt x="174215" y="345289"/>
                </a:cubicBezTo>
                <a:cubicBezTo>
                  <a:pt x="173739" y="345670"/>
                  <a:pt x="170405" y="345480"/>
                  <a:pt x="167833" y="343956"/>
                </a:cubicBezTo>
                <a:cubicBezTo>
                  <a:pt x="165262" y="342432"/>
                  <a:pt x="156784" y="341670"/>
                  <a:pt x="158118" y="340622"/>
                </a:cubicBezTo>
                <a:cubicBezTo>
                  <a:pt x="159356" y="339479"/>
                  <a:pt x="160785" y="336241"/>
                  <a:pt x="159165" y="335193"/>
                </a:cubicBezTo>
                <a:cubicBezTo>
                  <a:pt x="157546" y="334145"/>
                  <a:pt x="152593" y="337669"/>
                  <a:pt x="151927" y="337098"/>
                </a:cubicBezTo>
                <a:lnTo>
                  <a:pt x="151927" y="336526"/>
                </a:lnTo>
                <a:lnTo>
                  <a:pt x="151736" y="334526"/>
                </a:lnTo>
                <a:cubicBezTo>
                  <a:pt x="151831" y="331954"/>
                  <a:pt x="152784" y="329954"/>
                  <a:pt x="154022" y="330145"/>
                </a:cubicBezTo>
                <a:close/>
                <a:moveTo>
                  <a:pt x="345474" y="329954"/>
                </a:moveTo>
                <a:lnTo>
                  <a:pt x="342712" y="330716"/>
                </a:lnTo>
                <a:cubicBezTo>
                  <a:pt x="339854" y="332050"/>
                  <a:pt x="339283" y="333193"/>
                  <a:pt x="341569" y="333288"/>
                </a:cubicBezTo>
                <a:cubicBezTo>
                  <a:pt x="343759" y="333478"/>
                  <a:pt x="340521" y="337765"/>
                  <a:pt x="340807" y="338336"/>
                </a:cubicBezTo>
                <a:cubicBezTo>
                  <a:pt x="341092" y="338908"/>
                  <a:pt x="343188" y="339860"/>
                  <a:pt x="344521" y="339098"/>
                </a:cubicBezTo>
                <a:lnTo>
                  <a:pt x="345093" y="338146"/>
                </a:lnTo>
                <a:cubicBezTo>
                  <a:pt x="345855" y="336812"/>
                  <a:pt x="343950" y="334336"/>
                  <a:pt x="347379" y="334145"/>
                </a:cubicBezTo>
                <a:cubicBezTo>
                  <a:pt x="350427" y="333955"/>
                  <a:pt x="351094" y="332526"/>
                  <a:pt x="349951" y="330811"/>
                </a:cubicBezTo>
                <a:cubicBezTo>
                  <a:pt x="349379" y="330049"/>
                  <a:pt x="346808" y="329668"/>
                  <a:pt x="345474" y="329954"/>
                </a:cubicBezTo>
                <a:close/>
                <a:moveTo>
                  <a:pt x="1203200" y="329668"/>
                </a:moveTo>
                <a:cubicBezTo>
                  <a:pt x="1200724" y="330811"/>
                  <a:pt x="1196628" y="333764"/>
                  <a:pt x="1194056" y="336431"/>
                </a:cubicBezTo>
                <a:lnTo>
                  <a:pt x="1190723" y="335955"/>
                </a:lnTo>
                <a:lnTo>
                  <a:pt x="1183102" y="335002"/>
                </a:lnTo>
                <a:cubicBezTo>
                  <a:pt x="1177578" y="338812"/>
                  <a:pt x="1173768" y="343575"/>
                  <a:pt x="1174720" y="345480"/>
                </a:cubicBezTo>
                <a:lnTo>
                  <a:pt x="1177768" y="343480"/>
                </a:lnTo>
                <a:cubicBezTo>
                  <a:pt x="1179293" y="342432"/>
                  <a:pt x="1181198" y="341860"/>
                  <a:pt x="1183007" y="341194"/>
                </a:cubicBezTo>
                <a:lnTo>
                  <a:pt x="1184626" y="340622"/>
                </a:lnTo>
                <a:cubicBezTo>
                  <a:pt x="1186151" y="342337"/>
                  <a:pt x="1186912" y="346432"/>
                  <a:pt x="1186532" y="349766"/>
                </a:cubicBezTo>
                <a:lnTo>
                  <a:pt x="1187770" y="352814"/>
                </a:lnTo>
                <a:cubicBezTo>
                  <a:pt x="1188246" y="353957"/>
                  <a:pt x="1186341" y="356910"/>
                  <a:pt x="1186151" y="356910"/>
                </a:cubicBezTo>
                <a:cubicBezTo>
                  <a:pt x="1179102" y="355576"/>
                  <a:pt x="1181388" y="360910"/>
                  <a:pt x="1179197" y="363006"/>
                </a:cubicBezTo>
                <a:lnTo>
                  <a:pt x="1177578" y="364530"/>
                </a:lnTo>
                <a:cubicBezTo>
                  <a:pt x="1178816" y="365482"/>
                  <a:pt x="1187293" y="368149"/>
                  <a:pt x="1190246" y="368721"/>
                </a:cubicBezTo>
                <a:cubicBezTo>
                  <a:pt x="1193294" y="369197"/>
                  <a:pt x="1195580" y="369007"/>
                  <a:pt x="1195390" y="368340"/>
                </a:cubicBezTo>
                <a:lnTo>
                  <a:pt x="1195199" y="368245"/>
                </a:lnTo>
                <a:lnTo>
                  <a:pt x="1191770" y="366816"/>
                </a:lnTo>
                <a:cubicBezTo>
                  <a:pt x="1187770" y="366054"/>
                  <a:pt x="1183865" y="365006"/>
                  <a:pt x="1183102" y="364625"/>
                </a:cubicBezTo>
                <a:lnTo>
                  <a:pt x="1182912" y="364149"/>
                </a:lnTo>
                <a:lnTo>
                  <a:pt x="1182721" y="363577"/>
                </a:lnTo>
                <a:cubicBezTo>
                  <a:pt x="1183007" y="362815"/>
                  <a:pt x="1185293" y="361482"/>
                  <a:pt x="1187960" y="360625"/>
                </a:cubicBezTo>
                <a:cubicBezTo>
                  <a:pt x="1190532" y="359767"/>
                  <a:pt x="1192532" y="353671"/>
                  <a:pt x="1194151" y="353767"/>
                </a:cubicBezTo>
                <a:lnTo>
                  <a:pt x="1195580" y="353862"/>
                </a:lnTo>
                <a:lnTo>
                  <a:pt x="1196533" y="353957"/>
                </a:lnTo>
                <a:cubicBezTo>
                  <a:pt x="1197485" y="354052"/>
                  <a:pt x="1198152" y="353195"/>
                  <a:pt x="1197961" y="352052"/>
                </a:cubicBezTo>
                <a:lnTo>
                  <a:pt x="1197390" y="351290"/>
                </a:lnTo>
                <a:cubicBezTo>
                  <a:pt x="1197104" y="350909"/>
                  <a:pt x="1195866" y="351004"/>
                  <a:pt x="1195104" y="350909"/>
                </a:cubicBezTo>
                <a:cubicBezTo>
                  <a:pt x="1193199" y="350719"/>
                  <a:pt x="1190532" y="351481"/>
                  <a:pt x="1190627" y="348718"/>
                </a:cubicBezTo>
                <a:cubicBezTo>
                  <a:pt x="1190723" y="346718"/>
                  <a:pt x="1190723" y="345670"/>
                  <a:pt x="1193866" y="344242"/>
                </a:cubicBezTo>
                <a:lnTo>
                  <a:pt x="1197866" y="342432"/>
                </a:lnTo>
                <a:cubicBezTo>
                  <a:pt x="1201962" y="338622"/>
                  <a:pt x="1205486" y="336431"/>
                  <a:pt x="1205772" y="337765"/>
                </a:cubicBezTo>
                <a:cubicBezTo>
                  <a:pt x="1206058" y="339003"/>
                  <a:pt x="1207868" y="341670"/>
                  <a:pt x="1209296" y="340813"/>
                </a:cubicBezTo>
                <a:lnTo>
                  <a:pt x="1210630" y="340432"/>
                </a:lnTo>
                <a:cubicBezTo>
                  <a:pt x="1212535" y="339860"/>
                  <a:pt x="1214535" y="339574"/>
                  <a:pt x="1216440" y="339289"/>
                </a:cubicBezTo>
                <a:lnTo>
                  <a:pt x="1217202" y="339193"/>
                </a:lnTo>
                <a:cubicBezTo>
                  <a:pt x="1218059" y="339384"/>
                  <a:pt x="1219869" y="341098"/>
                  <a:pt x="1221107" y="343003"/>
                </a:cubicBezTo>
                <a:lnTo>
                  <a:pt x="1224536" y="341194"/>
                </a:lnTo>
                <a:lnTo>
                  <a:pt x="1226156" y="340336"/>
                </a:lnTo>
                <a:cubicBezTo>
                  <a:pt x="1228918" y="340813"/>
                  <a:pt x="1232347" y="341289"/>
                  <a:pt x="1233871" y="341575"/>
                </a:cubicBezTo>
                <a:cubicBezTo>
                  <a:pt x="1235395" y="341765"/>
                  <a:pt x="1239681" y="339384"/>
                  <a:pt x="1241110" y="338527"/>
                </a:cubicBezTo>
                <a:lnTo>
                  <a:pt x="1243205" y="339955"/>
                </a:lnTo>
                <a:lnTo>
                  <a:pt x="1244443" y="340813"/>
                </a:lnTo>
                <a:cubicBezTo>
                  <a:pt x="1247110" y="340622"/>
                  <a:pt x="1249301" y="339193"/>
                  <a:pt x="1249301" y="337574"/>
                </a:cubicBezTo>
                <a:cubicBezTo>
                  <a:pt x="1249301" y="335955"/>
                  <a:pt x="1247015" y="331383"/>
                  <a:pt x="1244253" y="331192"/>
                </a:cubicBezTo>
                <a:cubicBezTo>
                  <a:pt x="1241491" y="331097"/>
                  <a:pt x="1234728" y="333193"/>
                  <a:pt x="1235204" y="333669"/>
                </a:cubicBezTo>
                <a:cubicBezTo>
                  <a:pt x="1235681" y="334145"/>
                  <a:pt x="1231013" y="336050"/>
                  <a:pt x="1223012" y="335860"/>
                </a:cubicBezTo>
                <a:lnTo>
                  <a:pt x="1216250" y="336241"/>
                </a:lnTo>
                <a:cubicBezTo>
                  <a:pt x="1211582" y="336431"/>
                  <a:pt x="1207772" y="335669"/>
                  <a:pt x="1205296" y="332431"/>
                </a:cubicBezTo>
                <a:close/>
                <a:moveTo>
                  <a:pt x="1964248" y="328811"/>
                </a:moveTo>
                <a:cubicBezTo>
                  <a:pt x="1965201" y="328621"/>
                  <a:pt x="1968249" y="329383"/>
                  <a:pt x="1970915" y="330431"/>
                </a:cubicBezTo>
                <a:lnTo>
                  <a:pt x="1974249" y="330240"/>
                </a:lnTo>
                <a:lnTo>
                  <a:pt x="1977488" y="329954"/>
                </a:lnTo>
                <a:cubicBezTo>
                  <a:pt x="1982822" y="331669"/>
                  <a:pt x="1984631" y="334431"/>
                  <a:pt x="1981583" y="336146"/>
                </a:cubicBezTo>
                <a:lnTo>
                  <a:pt x="1979488" y="337193"/>
                </a:lnTo>
                <a:lnTo>
                  <a:pt x="1978535" y="337670"/>
                </a:lnTo>
                <a:cubicBezTo>
                  <a:pt x="1977392" y="338051"/>
                  <a:pt x="1971677" y="339384"/>
                  <a:pt x="1965963" y="340813"/>
                </a:cubicBezTo>
                <a:lnTo>
                  <a:pt x="1960438" y="340527"/>
                </a:lnTo>
                <a:cubicBezTo>
                  <a:pt x="1958914" y="340432"/>
                  <a:pt x="1958628" y="343385"/>
                  <a:pt x="1955676" y="341384"/>
                </a:cubicBezTo>
                <a:cubicBezTo>
                  <a:pt x="1953199" y="339670"/>
                  <a:pt x="1953199" y="337955"/>
                  <a:pt x="1953866" y="336431"/>
                </a:cubicBezTo>
                <a:cubicBezTo>
                  <a:pt x="1954628" y="334812"/>
                  <a:pt x="1956532" y="332907"/>
                  <a:pt x="1958438" y="332336"/>
                </a:cubicBezTo>
                <a:cubicBezTo>
                  <a:pt x="1960914" y="331574"/>
                  <a:pt x="1964724" y="333002"/>
                  <a:pt x="1964248" y="328907"/>
                </a:cubicBezTo>
                <a:close/>
                <a:moveTo>
                  <a:pt x="1867570" y="328621"/>
                </a:moveTo>
                <a:cubicBezTo>
                  <a:pt x="1870332" y="328526"/>
                  <a:pt x="1875666" y="327097"/>
                  <a:pt x="1874999" y="328716"/>
                </a:cubicBezTo>
                <a:lnTo>
                  <a:pt x="1874523" y="330240"/>
                </a:lnTo>
                <a:lnTo>
                  <a:pt x="1874142" y="331478"/>
                </a:lnTo>
                <a:cubicBezTo>
                  <a:pt x="1873856" y="332907"/>
                  <a:pt x="1873570" y="334336"/>
                  <a:pt x="1873380" y="334622"/>
                </a:cubicBezTo>
                <a:cubicBezTo>
                  <a:pt x="1873189" y="334907"/>
                  <a:pt x="1871951" y="335479"/>
                  <a:pt x="1870808" y="335193"/>
                </a:cubicBezTo>
                <a:cubicBezTo>
                  <a:pt x="1869760" y="334907"/>
                  <a:pt x="1866427" y="335003"/>
                  <a:pt x="1866236" y="334717"/>
                </a:cubicBezTo>
                <a:cubicBezTo>
                  <a:pt x="1866045" y="334431"/>
                  <a:pt x="1865474" y="333383"/>
                  <a:pt x="1864902" y="332526"/>
                </a:cubicBezTo>
                <a:cubicBezTo>
                  <a:pt x="1864331" y="331669"/>
                  <a:pt x="1864807" y="328716"/>
                  <a:pt x="1867570" y="328621"/>
                </a:cubicBezTo>
                <a:close/>
                <a:moveTo>
                  <a:pt x="260607" y="328240"/>
                </a:moveTo>
                <a:cubicBezTo>
                  <a:pt x="263178" y="329478"/>
                  <a:pt x="268417" y="335193"/>
                  <a:pt x="266322" y="337955"/>
                </a:cubicBezTo>
                <a:lnTo>
                  <a:pt x="261750" y="334526"/>
                </a:lnTo>
                <a:lnTo>
                  <a:pt x="259654" y="333002"/>
                </a:lnTo>
                <a:cubicBezTo>
                  <a:pt x="255844" y="332145"/>
                  <a:pt x="252987" y="333383"/>
                  <a:pt x="253272" y="335669"/>
                </a:cubicBezTo>
                <a:cubicBezTo>
                  <a:pt x="253653" y="338051"/>
                  <a:pt x="243652" y="338622"/>
                  <a:pt x="242795" y="336145"/>
                </a:cubicBezTo>
                <a:cubicBezTo>
                  <a:pt x="241938" y="333669"/>
                  <a:pt x="243557" y="331097"/>
                  <a:pt x="246510" y="330335"/>
                </a:cubicBezTo>
                <a:cubicBezTo>
                  <a:pt x="249462" y="329573"/>
                  <a:pt x="258035" y="327002"/>
                  <a:pt x="260607" y="328240"/>
                </a:cubicBezTo>
                <a:close/>
                <a:moveTo>
                  <a:pt x="1611823" y="328144"/>
                </a:moveTo>
                <a:lnTo>
                  <a:pt x="1611061" y="328621"/>
                </a:lnTo>
                <a:cubicBezTo>
                  <a:pt x="1610966" y="329764"/>
                  <a:pt x="1611251" y="331859"/>
                  <a:pt x="1611727" y="333288"/>
                </a:cubicBezTo>
                <a:cubicBezTo>
                  <a:pt x="1612204" y="334717"/>
                  <a:pt x="1609632" y="338336"/>
                  <a:pt x="1609442" y="338717"/>
                </a:cubicBezTo>
                <a:cubicBezTo>
                  <a:pt x="1609251" y="339098"/>
                  <a:pt x="1609918" y="338431"/>
                  <a:pt x="1611251" y="336431"/>
                </a:cubicBezTo>
                <a:cubicBezTo>
                  <a:pt x="1612490" y="334621"/>
                  <a:pt x="1620871" y="339574"/>
                  <a:pt x="1620871" y="342051"/>
                </a:cubicBezTo>
                <a:cubicBezTo>
                  <a:pt x="1620871" y="344527"/>
                  <a:pt x="1623062" y="345004"/>
                  <a:pt x="1625634" y="343003"/>
                </a:cubicBezTo>
                <a:cubicBezTo>
                  <a:pt x="1628301" y="341003"/>
                  <a:pt x="1635159" y="334431"/>
                  <a:pt x="1636969" y="332240"/>
                </a:cubicBezTo>
                <a:lnTo>
                  <a:pt x="1633730" y="330716"/>
                </a:lnTo>
                <a:cubicBezTo>
                  <a:pt x="1630968" y="329383"/>
                  <a:pt x="1628587" y="329383"/>
                  <a:pt x="1625825" y="331192"/>
                </a:cubicBezTo>
                <a:lnTo>
                  <a:pt x="1624301" y="332145"/>
                </a:lnTo>
                <a:cubicBezTo>
                  <a:pt x="1621634" y="332050"/>
                  <a:pt x="1618490" y="331954"/>
                  <a:pt x="1617347" y="332050"/>
                </a:cubicBezTo>
                <a:lnTo>
                  <a:pt x="1617061" y="331669"/>
                </a:lnTo>
                <a:cubicBezTo>
                  <a:pt x="1616204" y="330621"/>
                  <a:pt x="1616109" y="329192"/>
                  <a:pt x="1615061" y="328240"/>
                </a:cubicBezTo>
                <a:cubicBezTo>
                  <a:pt x="1614585" y="327763"/>
                  <a:pt x="1612490" y="327763"/>
                  <a:pt x="1611823" y="328144"/>
                </a:cubicBezTo>
                <a:close/>
                <a:moveTo>
                  <a:pt x="1047848" y="328144"/>
                </a:moveTo>
                <a:cubicBezTo>
                  <a:pt x="1046609" y="329573"/>
                  <a:pt x="1047657" y="337193"/>
                  <a:pt x="1046228" y="338336"/>
                </a:cubicBezTo>
                <a:cubicBezTo>
                  <a:pt x="1044800" y="339479"/>
                  <a:pt x="1040513" y="341956"/>
                  <a:pt x="1039751" y="341194"/>
                </a:cubicBezTo>
                <a:cubicBezTo>
                  <a:pt x="1038989" y="340432"/>
                  <a:pt x="1036322" y="339384"/>
                  <a:pt x="1035370" y="340432"/>
                </a:cubicBezTo>
                <a:lnTo>
                  <a:pt x="1034608" y="340336"/>
                </a:lnTo>
                <a:cubicBezTo>
                  <a:pt x="1030321" y="339860"/>
                  <a:pt x="1028035" y="341194"/>
                  <a:pt x="1026797" y="344623"/>
                </a:cubicBezTo>
                <a:lnTo>
                  <a:pt x="1026511" y="345575"/>
                </a:lnTo>
                <a:lnTo>
                  <a:pt x="1020403" y="345629"/>
                </a:lnTo>
                <a:lnTo>
                  <a:pt x="1023749" y="341956"/>
                </a:lnTo>
                <a:cubicBezTo>
                  <a:pt x="1024035" y="341003"/>
                  <a:pt x="1023273" y="339765"/>
                  <a:pt x="1021368" y="341384"/>
                </a:cubicBezTo>
                <a:cubicBezTo>
                  <a:pt x="1019368" y="343003"/>
                  <a:pt x="1011462" y="344242"/>
                  <a:pt x="1010033" y="343670"/>
                </a:cubicBezTo>
                <a:cubicBezTo>
                  <a:pt x="1008604" y="343099"/>
                  <a:pt x="1005271" y="339098"/>
                  <a:pt x="1006414" y="336336"/>
                </a:cubicBezTo>
                <a:lnTo>
                  <a:pt x="1006604" y="333764"/>
                </a:lnTo>
                <a:lnTo>
                  <a:pt x="1006700" y="332621"/>
                </a:lnTo>
                <a:cubicBezTo>
                  <a:pt x="1005175" y="331288"/>
                  <a:pt x="1000794" y="330811"/>
                  <a:pt x="996984" y="331764"/>
                </a:cubicBezTo>
                <a:lnTo>
                  <a:pt x="993460" y="332240"/>
                </a:lnTo>
                <a:cubicBezTo>
                  <a:pt x="992888" y="332335"/>
                  <a:pt x="992126" y="333955"/>
                  <a:pt x="992317" y="334812"/>
                </a:cubicBezTo>
                <a:cubicBezTo>
                  <a:pt x="992507" y="335479"/>
                  <a:pt x="994126" y="336336"/>
                  <a:pt x="994889" y="336241"/>
                </a:cubicBezTo>
                <a:lnTo>
                  <a:pt x="996317" y="336050"/>
                </a:lnTo>
                <a:cubicBezTo>
                  <a:pt x="997746" y="335193"/>
                  <a:pt x="999460" y="335574"/>
                  <a:pt x="1000223" y="336812"/>
                </a:cubicBezTo>
                <a:cubicBezTo>
                  <a:pt x="1000984" y="338050"/>
                  <a:pt x="1000508" y="341194"/>
                  <a:pt x="996984" y="340146"/>
                </a:cubicBezTo>
                <a:lnTo>
                  <a:pt x="995079" y="340813"/>
                </a:lnTo>
                <a:lnTo>
                  <a:pt x="990507" y="342432"/>
                </a:lnTo>
                <a:cubicBezTo>
                  <a:pt x="988507" y="339860"/>
                  <a:pt x="986030" y="337288"/>
                  <a:pt x="984983" y="336526"/>
                </a:cubicBezTo>
                <a:lnTo>
                  <a:pt x="984030" y="336622"/>
                </a:lnTo>
                <a:lnTo>
                  <a:pt x="983173" y="336717"/>
                </a:lnTo>
                <a:cubicBezTo>
                  <a:pt x="982411" y="337669"/>
                  <a:pt x="981458" y="340908"/>
                  <a:pt x="980982" y="343765"/>
                </a:cubicBezTo>
                <a:lnTo>
                  <a:pt x="984220" y="346051"/>
                </a:lnTo>
                <a:lnTo>
                  <a:pt x="986983" y="347956"/>
                </a:lnTo>
                <a:cubicBezTo>
                  <a:pt x="989174" y="350719"/>
                  <a:pt x="991650" y="350623"/>
                  <a:pt x="992412" y="347861"/>
                </a:cubicBezTo>
                <a:lnTo>
                  <a:pt x="997270" y="349004"/>
                </a:lnTo>
                <a:lnTo>
                  <a:pt x="1000699" y="349766"/>
                </a:lnTo>
                <a:cubicBezTo>
                  <a:pt x="1012986" y="348242"/>
                  <a:pt x="1022987" y="348337"/>
                  <a:pt x="1022987" y="350052"/>
                </a:cubicBezTo>
                <a:lnTo>
                  <a:pt x="1023940" y="350623"/>
                </a:lnTo>
                <a:cubicBezTo>
                  <a:pt x="1025654" y="351576"/>
                  <a:pt x="1027654" y="351671"/>
                  <a:pt x="1028321" y="349099"/>
                </a:cubicBezTo>
                <a:cubicBezTo>
                  <a:pt x="1028512" y="348242"/>
                  <a:pt x="1030417" y="347004"/>
                  <a:pt x="1031369" y="347099"/>
                </a:cubicBezTo>
                <a:cubicBezTo>
                  <a:pt x="1034036" y="347290"/>
                  <a:pt x="1036608" y="348242"/>
                  <a:pt x="1039370" y="348623"/>
                </a:cubicBezTo>
                <a:lnTo>
                  <a:pt x="1040704" y="348814"/>
                </a:lnTo>
                <a:cubicBezTo>
                  <a:pt x="1042323" y="348433"/>
                  <a:pt x="1043180" y="347004"/>
                  <a:pt x="1042514" y="345766"/>
                </a:cubicBezTo>
                <a:lnTo>
                  <a:pt x="1041942" y="344623"/>
                </a:lnTo>
                <a:lnTo>
                  <a:pt x="1041751" y="343670"/>
                </a:lnTo>
                <a:cubicBezTo>
                  <a:pt x="1041466" y="343003"/>
                  <a:pt x="1042609" y="342527"/>
                  <a:pt x="1044418" y="342527"/>
                </a:cubicBezTo>
                <a:cubicBezTo>
                  <a:pt x="1046228" y="342527"/>
                  <a:pt x="1050895" y="343099"/>
                  <a:pt x="1051276" y="343765"/>
                </a:cubicBezTo>
                <a:lnTo>
                  <a:pt x="1051372" y="344051"/>
                </a:lnTo>
                <a:cubicBezTo>
                  <a:pt x="1052039" y="345670"/>
                  <a:pt x="1049657" y="348528"/>
                  <a:pt x="1053943" y="348718"/>
                </a:cubicBezTo>
                <a:lnTo>
                  <a:pt x="1057373" y="348909"/>
                </a:lnTo>
                <a:cubicBezTo>
                  <a:pt x="1056896" y="346813"/>
                  <a:pt x="1058516" y="343861"/>
                  <a:pt x="1060897" y="342337"/>
                </a:cubicBezTo>
                <a:lnTo>
                  <a:pt x="1062897" y="342718"/>
                </a:lnTo>
                <a:lnTo>
                  <a:pt x="1065183" y="343099"/>
                </a:lnTo>
                <a:cubicBezTo>
                  <a:pt x="1067469" y="343003"/>
                  <a:pt x="1067183" y="342146"/>
                  <a:pt x="1064707" y="341194"/>
                </a:cubicBezTo>
                <a:lnTo>
                  <a:pt x="1063373" y="338908"/>
                </a:lnTo>
                <a:cubicBezTo>
                  <a:pt x="1062992" y="338146"/>
                  <a:pt x="1059563" y="338336"/>
                  <a:pt x="1057658" y="338527"/>
                </a:cubicBezTo>
                <a:lnTo>
                  <a:pt x="1053562" y="338908"/>
                </a:lnTo>
                <a:cubicBezTo>
                  <a:pt x="1050895" y="337384"/>
                  <a:pt x="1049752" y="335193"/>
                  <a:pt x="1050895" y="334050"/>
                </a:cubicBezTo>
                <a:cubicBezTo>
                  <a:pt x="1052039" y="332907"/>
                  <a:pt x="1054039" y="329859"/>
                  <a:pt x="1053277" y="329002"/>
                </a:cubicBezTo>
                <a:cubicBezTo>
                  <a:pt x="1052515" y="328144"/>
                  <a:pt x="1049181" y="326716"/>
                  <a:pt x="1047848" y="328144"/>
                </a:cubicBezTo>
                <a:close/>
                <a:moveTo>
                  <a:pt x="2109313" y="327478"/>
                </a:moveTo>
                <a:lnTo>
                  <a:pt x="2110933" y="327764"/>
                </a:lnTo>
                <a:lnTo>
                  <a:pt x="2112552" y="328049"/>
                </a:lnTo>
                <a:cubicBezTo>
                  <a:pt x="2114266" y="327954"/>
                  <a:pt x="2114171" y="330812"/>
                  <a:pt x="2112362" y="334526"/>
                </a:cubicBezTo>
                <a:lnTo>
                  <a:pt x="2110552" y="337384"/>
                </a:lnTo>
                <a:cubicBezTo>
                  <a:pt x="2110170" y="337955"/>
                  <a:pt x="2108361" y="338432"/>
                  <a:pt x="2107408" y="338241"/>
                </a:cubicBezTo>
                <a:lnTo>
                  <a:pt x="2106646" y="338051"/>
                </a:lnTo>
                <a:cubicBezTo>
                  <a:pt x="2106170" y="337003"/>
                  <a:pt x="2105979" y="334622"/>
                  <a:pt x="2106170" y="332907"/>
                </a:cubicBezTo>
                <a:cubicBezTo>
                  <a:pt x="2106361" y="331193"/>
                  <a:pt x="2106932" y="326525"/>
                  <a:pt x="2109313" y="327478"/>
                </a:cubicBezTo>
                <a:close/>
                <a:moveTo>
                  <a:pt x="1646780" y="327382"/>
                </a:moveTo>
                <a:lnTo>
                  <a:pt x="1646113" y="327859"/>
                </a:lnTo>
                <a:cubicBezTo>
                  <a:pt x="1645160" y="328525"/>
                  <a:pt x="1644303" y="330430"/>
                  <a:pt x="1644779" y="331002"/>
                </a:cubicBezTo>
                <a:lnTo>
                  <a:pt x="1645541" y="331859"/>
                </a:lnTo>
                <a:cubicBezTo>
                  <a:pt x="1647446" y="332240"/>
                  <a:pt x="1647446" y="333097"/>
                  <a:pt x="1645637" y="333764"/>
                </a:cubicBezTo>
                <a:lnTo>
                  <a:pt x="1644970" y="334812"/>
                </a:lnTo>
                <a:cubicBezTo>
                  <a:pt x="1644398" y="335669"/>
                  <a:pt x="1644875" y="337479"/>
                  <a:pt x="1645731" y="338146"/>
                </a:cubicBezTo>
                <a:lnTo>
                  <a:pt x="1647065" y="339193"/>
                </a:lnTo>
                <a:cubicBezTo>
                  <a:pt x="1649066" y="339765"/>
                  <a:pt x="1652780" y="340622"/>
                  <a:pt x="1655447" y="341098"/>
                </a:cubicBezTo>
                <a:lnTo>
                  <a:pt x="1657733" y="340336"/>
                </a:lnTo>
                <a:cubicBezTo>
                  <a:pt x="1658495" y="340146"/>
                  <a:pt x="1659638" y="339670"/>
                  <a:pt x="1659638" y="339384"/>
                </a:cubicBezTo>
                <a:cubicBezTo>
                  <a:pt x="1659734" y="338431"/>
                  <a:pt x="1659638" y="337193"/>
                  <a:pt x="1658876" y="336622"/>
                </a:cubicBezTo>
                <a:lnTo>
                  <a:pt x="1657733" y="335860"/>
                </a:lnTo>
                <a:cubicBezTo>
                  <a:pt x="1656019" y="335479"/>
                  <a:pt x="1654971" y="334526"/>
                  <a:pt x="1655447" y="333859"/>
                </a:cubicBezTo>
                <a:cubicBezTo>
                  <a:pt x="1656019" y="333193"/>
                  <a:pt x="1653161" y="330145"/>
                  <a:pt x="1652018" y="329287"/>
                </a:cubicBezTo>
                <a:cubicBezTo>
                  <a:pt x="1650875" y="328525"/>
                  <a:pt x="1648494" y="327668"/>
                  <a:pt x="1646780" y="327382"/>
                </a:cubicBezTo>
                <a:close/>
                <a:moveTo>
                  <a:pt x="212029" y="326239"/>
                </a:moveTo>
                <a:cubicBezTo>
                  <a:pt x="212601" y="324810"/>
                  <a:pt x="213267" y="325096"/>
                  <a:pt x="213363" y="326906"/>
                </a:cubicBezTo>
                <a:cubicBezTo>
                  <a:pt x="213553" y="328716"/>
                  <a:pt x="219364" y="332716"/>
                  <a:pt x="221649" y="333669"/>
                </a:cubicBezTo>
                <a:cubicBezTo>
                  <a:pt x="223936" y="334621"/>
                  <a:pt x="228507" y="332431"/>
                  <a:pt x="227555" y="335002"/>
                </a:cubicBezTo>
                <a:lnTo>
                  <a:pt x="226603" y="337288"/>
                </a:lnTo>
                <a:cubicBezTo>
                  <a:pt x="226412" y="337669"/>
                  <a:pt x="225840" y="338146"/>
                  <a:pt x="225364" y="338336"/>
                </a:cubicBezTo>
                <a:lnTo>
                  <a:pt x="220602" y="339384"/>
                </a:lnTo>
                <a:cubicBezTo>
                  <a:pt x="215554" y="334812"/>
                  <a:pt x="211458" y="327763"/>
                  <a:pt x="212029" y="326239"/>
                </a:cubicBezTo>
                <a:close/>
                <a:moveTo>
                  <a:pt x="437009" y="326049"/>
                </a:moveTo>
                <a:cubicBezTo>
                  <a:pt x="436628" y="325954"/>
                  <a:pt x="435200" y="326525"/>
                  <a:pt x="434342" y="327478"/>
                </a:cubicBezTo>
                <a:cubicBezTo>
                  <a:pt x="433580" y="328430"/>
                  <a:pt x="432818" y="332526"/>
                  <a:pt x="432628" y="334240"/>
                </a:cubicBezTo>
                <a:cubicBezTo>
                  <a:pt x="432437" y="336050"/>
                  <a:pt x="430151" y="341575"/>
                  <a:pt x="429866" y="342622"/>
                </a:cubicBezTo>
                <a:cubicBezTo>
                  <a:pt x="429580" y="343670"/>
                  <a:pt x="430151" y="344813"/>
                  <a:pt x="431675" y="342527"/>
                </a:cubicBezTo>
                <a:lnTo>
                  <a:pt x="433009" y="342051"/>
                </a:lnTo>
                <a:cubicBezTo>
                  <a:pt x="440724" y="339003"/>
                  <a:pt x="437390" y="333574"/>
                  <a:pt x="437962" y="329097"/>
                </a:cubicBezTo>
                <a:lnTo>
                  <a:pt x="438057" y="328144"/>
                </a:lnTo>
                <a:cubicBezTo>
                  <a:pt x="437771" y="327097"/>
                  <a:pt x="437295" y="326144"/>
                  <a:pt x="437009" y="326049"/>
                </a:cubicBezTo>
                <a:close/>
                <a:moveTo>
                  <a:pt x="449677" y="325668"/>
                </a:moveTo>
                <a:cubicBezTo>
                  <a:pt x="447963" y="328240"/>
                  <a:pt x="445391" y="332526"/>
                  <a:pt x="443962" y="335098"/>
                </a:cubicBezTo>
                <a:lnTo>
                  <a:pt x="443296" y="337574"/>
                </a:lnTo>
                <a:lnTo>
                  <a:pt x="443105" y="338336"/>
                </a:lnTo>
                <a:cubicBezTo>
                  <a:pt x="444439" y="339479"/>
                  <a:pt x="446058" y="340051"/>
                  <a:pt x="446725" y="339670"/>
                </a:cubicBezTo>
                <a:cubicBezTo>
                  <a:pt x="447391" y="339193"/>
                  <a:pt x="451964" y="330335"/>
                  <a:pt x="454726" y="329859"/>
                </a:cubicBezTo>
                <a:cubicBezTo>
                  <a:pt x="457393" y="329383"/>
                  <a:pt x="457678" y="328335"/>
                  <a:pt x="455202" y="327478"/>
                </a:cubicBezTo>
                <a:lnTo>
                  <a:pt x="453773" y="327001"/>
                </a:lnTo>
                <a:close/>
                <a:moveTo>
                  <a:pt x="1103569" y="325287"/>
                </a:moveTo>
                <a:lnTo>
                  <a:pt x="1102045" y="325954"/>
                </a:lnTo>
                <a:cubicBezTo>
                  <a:pt x="1099759" y="326906"/>
                  <a:pt x="1098520" y="327954"/>
                  <a:pt x="1096234" y="325954"/>
                </a:cubicBezTo>
                <a:lnTo>
                  <a:pt x="1095853" y="325668"/>
                </a:lnTo>
                <a:cubicBezTo>
                  <a:pt x="1092615" y="327478"/>
                  <a:pt x="1091091" y="329668"/>
                  <a:pt x="1092425" y="330621"/>
                </a:cubicBezTo>
                <a:cubicBezTo>
                  <a:pt x="1093853" y="331669"/>
                  <a:pt x="1103664" y="331288"/>
                  <a:pt x="1106426" y="331859"/>
                </a:cubicBezTo>
                <a:cubicBezTo>
                  <a:pt x="1109189" y="332431"/>
                  <a:pt x="1110808" y="332145"/>
                  <a:pt x="1109951" y="331288"/>
                </a:cubicBezTo>
                <a:cubicBezTo>
                  <a:pt x="1109093" y="330430"/>
                  <a:pt x="1106141" y="327001"/>
                  <a:pt x="1103569" y="325287"/>
                </a:cubicBezTo>
                <a:close/>
                <a:moveTo>
                  <a:pt x="1724123" y="325096"/>
                </a:moveTo>
                <a:lnTo>
                  <a:pt x="1713264" y="327859"/>
                </a:lnTo>
                <a:lnTo>
                  <a:pt x="1708882" y="328906"/>
                </a:lnTo>
                <a:cubicBezTo>
                  <a:pt x="1705073" y="326335"/>
                  <a:pt x="1700691" y="325287"/>
                  <a:pt x="1699072" y="326716"/>
                </a:cubicBezTo>
                <a:cubicBezTo>
                  <a:pt x="1697453" y="328049"/>
                  <a:pt x="1693071" y="330811"/>
                  <a:pt x="1692404" y="330240"/>
                </a:cubicBezTo>
                <a:cubicBezTo>
                  <a:pt x="1691642" y="329668"/>
                  <a:pt x="1687928" y="328906"/>
                  <a:pt x="1686785" y="330716"/>
                </a:cubicBezTo>
                <a:cubicBezTo>
                  <a:pt x="1685546" y="332621"/>
                  <a:pt x="1684689" y="338050"/>
                  <a:pt x="1688880" y="336526"/>
                </a:cubicBezTo>
                <a:lnTo>
                  <a:pt x="1691357" y="336336"/>
                </a:lnTo>
                <a:lnTo>
                  <a:pt x="1693166" y="336241"/>
                </a:lnTo>
                <a:cubicBezTo>
                  <a:pt x="1695452" y="336336"/>
                  <a:pt x="1699548" y="337003"/>
                  <a:pt x="1702215" y="337669"/>
                </a:cubicBezTo>
                <a:lnTo>
                  <a:pt x="1704882" y="338336"/>
                </a:lnTo>
                <a:lnTo>
                  <a:pt x="1706787" y="338812"/>
                </a:lnTo>
                <a:cubicBezTo>
                  <a:pt x="1711550" y="337288"/>
                  <a:pt x="1716407" y="335193"/>
                  <a:pt x="1717646" y="334145"/>
                </a:cubicBezTo>
                <a:lnTo>
                  <a:pt x="1718407" y="334336"/>
                </a:lnTo>
                <a:lnTo>
                  <a:pt x="1725456" y="335669"/>
                </a:lnTo>
                <a:cubicBezTo>
                  <a:pt x="1725456" y="331288"/>
                  <a:pt x="1728504" y="331002"/>
                  <a:pt x="1732409" y="335098"/>
                </a:cubicBezTo>
                <a:lnTo>
                  <a:pt x="1736124" y="338431"/>
                </a:lnTo>
                <a:lnTo>
                  <a:pt x="1740125" y="342051"/>
                </a:lnTo>
                <a:cubicBezTo>
                  <a:pt x="1745268" y="345480"/>
                  <a:pt x="1750221" y="347575"/>
                  <a:pt x="1751079" y="346623"/>
                </a:cubicBezTo>
                <a:cubicBezTo>
                  <a:pt x="1751840" y="345575"/>
                  <a:pt x="1752221" y="336336"/>
                  <a:pt x="1753841" y="336145"/>
                </a:cubicBezTo>
                <a:cubicBezTo>
                  <a:pt x="1755555" y="335955"/>
                  <a:pt x="1755936" y="334431"/>
                  <a:pt x="1754793" y="332716"/>
                </a:cubicBezTo>
                <a:lnTo>
                  <a:pt x="1753364" y="331478"/>
                </a:lnTo>
                <a:cubicBezTo>
                  <a:pt x="1751935" y="330240"/>
                  <a:pt x="1756603" y="328621"/>
                  <a:pt x="1753078" y="327001"/>
                </a:cubicBezTo>
                <a:cubicBezTo>
                  <a:pt x="1751173" y="326049"/>
                  <a:pt x="1749840" y="324906"/>
                  <a:pt x="1747649" y="326430"/>
                </a:cubicBezTo>
                <a:lnTo>
                  <a:pt x="1747078" y="326811"/>
                </a:lnTo>
                <a:cubicBezTo>
                  <a:pt x="1745935" y="326811"/>
                  <a:pt x="1735648" y="326049"/>
                  <a:pt x="1724123" y="325096"/>
                </a:cubicBezTo>
                <a:close/>
                <a:moveTo>
                  <a:pt x="1878332" y="324706"/>
                </a:moveTo>
                <a:lnTo>
                  <a:pt x="1878713" y="324715"/>
                </a:lnTo>
                <a:lnTo>
                  <a:pt x="1878332" y="324715"/>
                </a:lnTo>
                <a:close/>
                <a:moveTo>
                  <a:pt x="375001" y="323858"/>
                </a:moveTo>
                <a:cubicBezTo>
                  <a:pt x="372716" y="323858"/>
                  <a:pt x="371382" y="325954"/>
                  <a:pt x="372144" y="328430"/>
                </a:cubicBezTo>
                <a:lnTo>
                  <a:pt x="376144" y="332050"/>
                </a:lnTo>
                <a:cubicBezTo>
                  <a:pt x="377002" y="332907"/>
                  <a:pt x="378145" y="333955"/>
                  <a:pt x="379383" y="334050"/>
                </a:cubicBezTo>
                <a:lnTo>
                  <a:pt x="381098" y="334240"/>
                </a:lnTo>
                <a:cubicBezTo>
                  <a:pt x="382526" y="333002"/>
                  <a:pt x="383098" y="330907"/>
                  <a:pt x="382336" y="329478"/>
                </a:cubicBezTo>
                <a:lnTo>
                  <a:pt x="382336" y="328144"/>
                </a:lnTo>
                <a:lnTo>
                  <a:pt x="382336" y="326811"/>
                </a:lnTo>
                <a:cubicBezTo>
                  <a:pt x="383288" y="325192"/>
                  <a:pt x="377287" y="323858"/>
                  <a:pt x="375001" y="323858"/>
                </a:cubicBezTo>
                <a:close/>
                <a:moveTo>
                  <a:pt x="566835" y="323001"/>
                </a:moveTo>
                <a:cubicBezTo>
                  <a:pt x="564835" y="324049"/>
                  <a:pt x="561977" y="327573"/>
                  <a:pt x="566740" y="327287"/>
                </a:cubicBezTo>
                <a:lnTo>
                  <a:pt x="569883" y="327954"/>
                </a:lnTo>
                <a:lnTo>
                  <a:pt x="572359" y="328430"/>
                </a:lnTo>
                <a:cubicBezTo>
                  <a:pt x="574741" y="330145"/>
                  <a:pt x="576074" y="329859"/>
                  <a:pt x="575503" y="327859"/>
                </a:cubicBezTo>
                <a:lnTo>
                  <a:pt x="574455" y="326525"/>
                </a:lnTo>
                <a:lnTo>
                  <a:pt x="573121" y="324906"/>
                </a:lnTo>
                <a:cubicBezTo>
                  <a:pt x="571693" y="322715"/>
                  <a:pt x="568835" y="321858"/>
                  <a:pt x="566835" y="323001"/>
                </a:cubicBezTo>
                <a:close/>
                <a:moveTo>
                  <a:pt x="1794417" y="322239"/>
                </a:moveTo>
                <a:lnTo>
                  <a:pt x="1787273" y="327763"/>
                </a:lnTo>
                <a:cubicBezTo>
                  <a:pt x="1786797" y="328144"/>
                  <a:pt x="1784130" y="327192"/>
                  <a:pt x="1783082" y="326335"/>
                </a:cubicBezTo>
                <a:lnTo>
                  <a:pt x="1779748" y="323572"/>
                </a:lnTo>
                <a:cubicBezTo>
                  <a:pt x="1775653" y="324430"/>
                  <a:pt x="1770319" y="325573"/>
                  <a:pt x="1767747" y="326049"/>
                </a:cubicBezTo>
                <a:lnTo>
                  <a:pt x="1766509" y="325287"/>
                </a:lnTo>
                <a:cubicBezTo>
                  <a:pt x="1764509" y="324049"/>
                  <a:pt x="1763556" y="323763"/>
                  <a:pt x="1761746" y="325382"/>
                </a:cubicBezTo>
                <a:lnTo>
                  <a:pt x="1760413" y="326525"/>
                </a:lnTo>
                <a:cubicBezTo>
                  <a:pt x="1757650" y="327763"/>
                  <a:pt x="1757460" y="329002"/>
                  <a:pt x="1759841" y="329192"/>
                </a:cubicBezTo>
                <a:cubicBezTo>
                  <a:pt x="1762223" y="329383"/>
                  <a:pt x="1766509" y="332335"/>
                  <a:pt x="1768700" y="334431"/>
                </a:cubicBezTo>
                <a:cubicBezTo>
                  <a:pt x="1770985" y="336526"/>
                  <a:pt x="1780415" y="342527"/>
                  <a:pt x="1784988" y="342527"/>
                </a:cubicBezTo>
                <a:lnTo>
                  <a:pt x="1789179" y="342337"/>
                </a:lnTo>
                <a:cubicBezTo>
                  <a:pt x="1789845" y="342337"/>
                  <a:pt x="1790988" y="340908"/>
                  <a:pt x="1790893" y="340241"/>
                </a:cubicBezTo>
                <a:cubicBezTo>
                  <a:pt x="1790893" y="339574"/>
                  <a:pt x="1789750" y="338431"/>
                  <a:pt x="1788893" y="338336"/>
                </a:cubicBezTo>
                <a:lnTo>
                  <a:pt x="1786225" y="337955"/>
                </a:lnTo>
                <a:cubicBezTo>
                  <a:pt x="1782796" y="337860"/>
                  <a:pt x="1781177" y="336907"/>
                  <a:pt x="1782701" y="335860"/>
                </a:cubicBezTo>
                <a:cubicBezTo>
                  <a:pt x="1784416" y="334907"/>
                  <a:pt x="1795274" y="330716"/>
                  <a:pt x="1797370" y="330907"/>
                </a:cubicBezTo>
                <a:cubicBezTo>
                  <a:pt x="1799465" y="331097"/>
                  <a:pt x="1798131" y="327192"/>
                  <a:pt x="1794417" y="322239"/>
                </a:cubicBezTo>
                <a:close/>
                <a:moveTo>
                  <a:pt x="1823468" y="321572"/>
                </a:moveTo>
                <a:cubicBezTo>
                  <a:pt x="1821563" y="323001"/>
                  <a:pt x="1817468" y="327859"/>
                  <a:pt x="1819182" y="328335"/>
                </a:cubicBezTo>
                <a:cubicBezTo>
                  <a:pt x="1820992" y="328811"/>
                  <a:pt x="1819849" y="332716"/>
                  <a:pt x="1817372" y="333383"/>
                </a:cubicBezTo>
                <a:lnTo>
                  <a:pt x="1815372" y="334431"/>
                </a:lnTo>
                <a:cubicBezTo>
                  <a:pt x="1814610" y="334812"/>
                  <a:pt x="1814324" y="336145"/>
                  <a:pt x="1814229" y="337098"/>
                </a:cubicBezTo>
                <a:cubicBezTo>
                  <a:pt x="1814229" y="337479"/>
                  <a:pt x="1815182" y="338241"/>
                  <a:pt x="1815848" y="338336"/>
                </a:cubicBezTo>
                <a:lnTo>
                  <a:pt x="1818991" y="338812"/>
                </a:lnTo>
                <a:cubicBezTo>
                  <a:pt x="1822516" y="339479"/>
                  <a:pt x="1826230" y="339670"/>
                  <a:pt x="1827373" y="339289"/>
                </a:cubicBezTo>
                <a:lnTo>
                  <a:pt x="1827945" y="338622"/>
                </a:lnTo>
                <a:cubicBezTo>
                  <a:pt x="1829088" y="337288"/>
                  <a:pt x="1829469" y="335002"/>
                  <a:pt x="1830803" y="334526"/>
                </a:cubicBezTo>
                <a:cubicBezTo>
                  <a:pt x="1832041" y="334145"/>
                  <a:pt x="1834232" y="336145"/>
                  <a:pt x="1835946" y="336145"/>
                </a:cubicBezTo>
                <a:lnTo>
                  <a:pt x="1839185" y="336050"/>
                </a:lnTo>
                <a:cubicBezTo>
                  <a:pt x="1842804" y="335383"/>
                  <a:pt x="1847376" y="336241"/>
                  <a:pt x="1849567" y="337955"/>
                </a:cubicBezTo>
                <a:lnTo>
                  <a:pt x="1852805" y="335383"/>
                </a:lnTo>
                <a:lnTo>
                  <a:pt x="1856330" y="332526"/>
                </a:lnTo>
                <a:cubicBezTo>
                  <a:pt x="1858616" y="335288"/>
                  <a:pt x="1860997" y="336812"/>
                  <a:pt x="1861568" y="335860"/>
                </a:cubicBezTo>
                <a:cubicBezTo>
                  <a:pt x="1862140" y="334907"/>
                  <a:pt x="1865759" y="334431"/>
                  <a:pt x="1865855" y="334717"/>
                </a:cubicBezTo>
                <a:cubicBezTo>
                  <a:pt x="1866045" y="335002"/>
                  <a:pt x="1867283" y="335574"/>
                  <a:pt x="1868426" y="335288"/>
                </a:cubicBezTo>
                <a:cubicBezTo>
                  <a:pt x="1869569" y="335002"/>
                  <a:pt x="1872617" y="335669"/>
                  <a:pt x="1872712" y="335288"/>
                </a:cubicBezTo>
                <a:cubicBezTo>
                  <a:pt x="1872903" y="335002"/>
                  <a:pt x="1874904" y="332907"/>
                  <a:pt x="1876999" y="331383"/>
                </a:cubicBezTo>
                <a:cubicBezTo>
                  <a:pt x="1879094" y="329859"/>
                  <a:pt x="1883285" y="323763"/>
                  <a:pt x="1883095" y="322048"/>
                </a:cubicBezTo>
                <a:lnTo>
                  <a:pt x="1882237" y="321763"/>
                </a:lnTo>
                <a:cubicBezTo>
                  <a:pt x="1880047" y="321001"/>
                  <a:pt x="1878332" y="321858"/>
                  <a:pt x="1878332" y="324239"/>
                </a:cubicBezTo>
                <a:lnTo>
                  <a:pt x="1878332" y="324706"/>
                </a:lnTo>
                <a:lnTo>
                  <a:pt x="1870617" y="324525"/>
                </a:lnTo>
                <a:lnTo>
                  <a:pt x="1867855" y="323763"/>
                </a:lnTo>
                <a:cubicBezTo>
                  <a:pt x="1865759" y="323191"/>
                  <a:pt x="1863473" y="321953"/>
                  <a:pt x="1861568" y="322239"/>
                </a:cubicBezTo>
                <a:cubicBezTo>
                  <a:pt x="1859854" y="322429"/>
                  <a:pt x="1861568" y="326620"/>
                  <a:pt x="1857282" y="325954"/>
                </a:cubicBezTo>
                <a:lnTo>
                  <a:pt x="1857187" y="325954"/>
                </a:lnTo>
                <a:cubicBezTo>
                  <a:pt x="1856901" y="327001"/>
                  <a:pt x="1856710" y="328716"/>
                  <a:pt x="1856901" y="329859"/>
                </a:cubicBezTo>
                <a:cubicBezTo>
                  <a:pt x="1857091" y="331002"/>
                  <a:pt x="1850519" y="330430"/>
                  <a:pt x="1850424" y="329002"/>
                </a:cubicBezTo>
                <a:cubicBezTo>
                  <a:pt x="1850329" y="327573"/>
                  <a:pt x="1848519" y="324334"/>
                  <a:pt x="1846709" y="325382"/>
                </a:cubicBezTo>
                <a:lnTo>
                  <a:pt x="1845280" y="325763"/>
                </a:lnTo>
                <a:lnTo>
                  <a:pt x="1843757" y="326239"/>
                </a:lnTo>
                <a:cubicBezTo>
                  <a:pt x="1842138" y="326430"/>
                  <a:pt x="1838899" y="327763"/>
                  <a:pt x="1836708" y="329287"/>
                </a:cubicBezTo>
                <a:cubicBezTo>
                  <a:pt x="1834517" y="330811"/>
                  <a:pt x="1826802" y="330145"/>
                  <a:pt x="1826421" y="327573"/>
                </a:cubicBezTo>
                <a:lnTo>
                  <a:pt x="1828802" y="325287"/>
                </a:lnTo>
                <a:lnTo>
                  <a:pt x="1830612" y="323572"/>
                </a:lnTo>
                <a:cubicBezTo>
                  <a:pt x="1828612" y="321001"/>
                  <a:pt x="1825373" y="320143"/>
                  <a:pt x="1823468" y="321572"/>
                </a:cubicBezTo>
                <a:close/>
                <a:moveTo>
                  <a:pt x="1069850" y="320620"/>
                </a:moveTo>
                <a:cubicBezTo>
                  <a:pt x="1067850" y="320143"/>
                  <a:pt x="1066707" y="321286"/>
                  <a:pt x="1067374" y="323191"/>
                </a:cubicBezTo>
                <a:lnTo>
                  <a:pt x="1067850" y="323191"/>
                </a:lnTo>
                <a:cubicBezTo>
                  <a:pt x="1071660" y="323382"/>
                  <a:pt x="1072517" y="325001"/>
                  <a:pt x="1072136" y="327859"/>
                </a:cubicBezTo>
                <a:lnTo>
                  <a:pt x="1071946" y="329192"/>
                </a:lnTo>
                <a:cubicBezTo>
                  <a:pt x="1072517" y="331097"/>
                  <a:pt x="1074232" y="330526"/>
                  <a:pt x="1075660" y="328144"/>
                </a:cubicBezTo>
                <a:cubicBezTo>
                  <a:pt x="1077184" y="325573"/>
                  <a:pt x="1071851" y="321001"/>
                  <a:pt x="1069850" y="320620"/>
                </a:cubicBezTo>
                <a:close/>
                <a:moveTo>
                  <a:pt x="233270" y="317381"/>
                </a:moveTo>
                <a:cubicBezTo>
                  <a:pt x="233747" y="317000"/>
                  <a:pt x="235366" y="317096"/>
                  <a:pt x="235651" y="317381"/>
                </a:cubicBezTo>
                <a:cubicBezTo>
                  <a:pt x="237652" y="319858"/>
                  <a:pt x="240795" y="319096"/>
                  <a:pt x="243462" y="319572"/>
                </a:cubicBezTo>
                <a:lnTo>
                  <a:pt x="244891" y="319858"/>
                </a:lnTo>
                <a:cubicBezTo>
                  <a:pt x="246224" y="321287"/>
                  <a:pt x="244414" y="324525"/>
                  <a:pt x="240890" y="326906"/>
                </a:cubicBezTo>
                <a:lnTo>
                  <a:pt x="242033" y="330907"/>
                </a:lnTo>
                <a:cubicBezTo>
                  <a:pt x="242128" y="331097"/>
                  <a:pt x="240509" y="331764"/>
                  <a:pt x="239557" y="331859"/>
                </a:cubicBezTo>
                <a:lnTo>
                  <a:pt x="238890" y="331955"/>
                </a:lnTo>
                <a:cubicBezTo>
                  <a:pt x="238033" y="331574"/>
                  <a:pt x="235937" y="329192"/>
                  <a:pt x="234127" y="326621"/>
                </a:cubicBezTo>
                <a:lnTo>
                  <a:pt x="231841" y="324716"/>
                </a:lnTo>
                <a:cubicBezTo>
                  <a:pt x="231270" y="324239"/>
                  <a:pt x="230603" y="323858"/>
                  <a:pt x="229841" y="323573"/>
                </a:cubicBezTo>
                <a:lnTo>
                  <a:pt x="228603" y="323096"/>
                </a:lnTo>
                <a:cubicBezTo>
                  <a:pt x="228127" y="324430"/>
                  <a:pt x="228127" y="326335"/>
                  <a:pt x="228793" y="326716"/>
                </a:cubicBezTo>
                <a:cubicBezTo>
                  <a:pt x="229365" y="327192"/>
                  <a:pt x="228222" y="327573"/>
                  <a:pt x="226222" y="327573"/>
                </a:cubicBezTo>
                <a:cubicBezTo>
                  <a:pt x="224222" y="327573"/>
                  <a:pt x="220126" y="325573"/>
                  <a:pt x="222031" y="323096"/>
                </a:cubicBezTo>
                <a:lnTo>
                  <a:pt x="224031" y="321572"/>
                </a:lnTo>
                <a:cubicBezTo>
                  <a:pt x="224983" y="320810"/>
                  <a:pt x="227365" y="321477"/>
                  <a:pt x="228603" y="320810"/>
                </a:cubicBezTo>
                <a:cubicBezTo>
                  <a:pt x="230317" y="319953"/>
                  <a:pt x="231556" y="318429"/>
                  <a:pt x="233270" y="317381"/>
                </a:cubicBezTo>
                <a:close/>
                <a:moveTo>
                  <a:pt x="1913146" y="317155"/>
                </a:moveTo>
                <a:cubicBezTo>
                  <a:pt x="1911360" y="316309"/>
                  <a:pt x="1908812" y="315952"/>
                  <a:pt x="1906526" y="317191"/>
                </a:cubicBezTo>
                <a:lnTo>
                  <a:pt x="1907098" y="322239"/>
                </a:lnTo>
                <a:lnTo>
                  <a:pt x="1907098" y="322525"/>
                </a:lnTo>
                <a:cubicBezTo>
                  <a:pt x="1903479" y="323382"/>
                  <a:pt x="1901192" y="323477"/>
                  <a:pt x="1902145" y="322620"/>
                </a:cubicBezTo>
                <a:cubicBezTo>
                  <a:pt x="1903097" y="321763"/>
                  <a:pt x="1904145" y="319953"/>
                  <a:pt x="1903479" y="319381"/>
                </a:cubicBezTo>
                <a:cubicBezTo>
                  <a:pt x="1902812" y="318905"/>
                  <a:pt x="1901192" y="319286"/>
                  <a:pt x="1901859" y="321953"/>
                </a:cubicBezTo>
                <a:cubicBezTo>
                  <a:pt x="1902526" y="324525"/>
                  <a:pt x="1900144" y="330811"/>
                  <a:pt x="1898144" y="330049"/>
                </a:cubicBezTo>
                <a:cubicBezTo>
                  <a:pt x="1896144" y="329192"/>
                  <a:pt x="1892429" y="321477"/>
                  <a:pt x="1891191" y="321572"/>
                </a:cubicBezTo>
                <a:cubicBezTo>
                  <a:pt x="1889953" y="321667"/>
                  <a:pt x="1886428" y="322334"/>
                  <a:pt x="1886905" y="322810"/>
                </a:cubicBezTo>
                <a:cubicBezTo>
                  <a:pt x="1887476" y="323287"/>
                  <a:pt x="1889572" y="325192"/>
                  <a:pt x="1890905" y="326620"/>
                </a:cubicBezTo>
                <a:cubicBezTo>
                  <a:pt x="1892239" y="328049"/>
                  <a:pt x="1886714" y="331573"/>
                  <a:pt x="1886714" y="332431"/>
                </a:cubicBezTo>
                <a:cubicBezTo>
                  <a:pt x="1886714" y="333383"/>
                  <a:pt x="1890429" y="334431"/>
                  <a:pt x="1894906" y="334907"/>
                </a:cubicBezTo>
                <a:lnTo>
                  <a:pt x="1898144" y="333859"/>
                </a:lnTo>
                <a:cubicBezTo>
                  <a:pt x="1902145" y="332526"/>
                  <a:pt x="1905002" y="337765"/>
                  <a:pt x="1909098" y="334240"/>
                </a:cubicBezTo>
                <a:lnTo>
                  <a:pt x="1910622" y="333002"/>
                </a:lnTo>
                <a:cubicBezTo>
                  <a:pt x="1914146" y="333669"/>
                  <a:pt x="1918147" y="334717"/>
                  <a:pt x="1919575" y="335383"/>
                </a:cubicBezTo>
                <a:cubicBezTo>
                  <a:pt x="1921004" y="336050"/>
                  <a:pt x="1923195" y="335479"/>
                  <a:pt x="1921290" y="332431"/>
                </a:cubicBezTo>
                <a:cubicBezTo>
                  <a:pt x="1919385" y="329383"/>
                  <a:pt x="1913670" y="321477"/>
                  <a:pt x="1915194" y="320048"/>
                </a:cubicBezTo>
                <a:cubicBezTo>
                  <a:pt x="1915956" y="319333"/>
                  <a:pt x="1914932" y="318000"/>
                  <a:pt x="1913146" y="317155"/>
                </a:cubicBezTo>
                <a:close/>
                <a:moveTo>
                  <a:pt x="421960" y="315381"/>
                </a:moveTo>
                <a:cubicBezTo>
                  <a:pt x="421198" y="315476"/>
                  <a:pt x="420245" y="316619"/>
                  <a:pt x="419959" y="317381"/>
                </a:cubicBezTo>
                <a:cubicBezTo>
                  <a:pt x="419578" y="318334"/>
                  <a:pt x="419959" y="319477"/>
                  <a:pt x="419769" y="320524"/>
                </a:cubicBezTo>
                <a:lnTo>
                  <a:pt x="419674" y="320810"/>
                </a:lnTo>
                <a:cubicBezTo>
                  <a:pt x="418626" y="321096"/>
                  <a:pt x="417674" y="320429"/>
                  <a:pt x="417388" y="319286"/>
                </a:cubicBezTo>
                <a:cubicBezTo>
                  <a:pt x="417197" y="318143"/>
                  <a:pt x="414530" y="315286"/>
                  <a:pt x="412054" y="315571"/>
                </a:cubicBezTo>
                <a:lnTo>
                  <a:pt x="410053" y="315857"/>
                </a:lnTo>
                <a:lnTo>
                  <a:pt x="409768" y="315857"/>
                </a:lnTo>
                <a:cubicBezTo>
                  <a:pt x="409577" y="316238"/>
                  <a:pt x="410625" y="317476"/>
                  <a:pt x="412149" y="318619"/>
                </a:cubicBezTo>
                <a:cubicBezTo>
                  <a:pt x="413673" y="319667"/>
                  <a:pt x="410816" y="324620"/>
                  <a:pt x="410911" y="325763"/>
                </a:cubicBezTo>
                <a:lnTo>
                  <a:pt x="412340" y="325668"/>
                </a:lnTo>
                <a:lnTo>
                  <a:pt x="423103" y="324811"/>
                </a:lnTo>
                <a:cubicBezTo>
                  <a:pt x="424912" y="329192"/>
                  <a:pt x="427865" y="332050"/>
                  <a:pt x="429484" y="331097"/>
                </a:cubicBezTo>
                <a:cubicBezTo>
                  <a:pt x="431199" y="330145"/>
                  <a:pt x="426913" y="323096"/>
                  <a:pt x="424532" y="320048"/>
                </a:cubicBezTo>
                <a:lnTo>
                  <a:pt x="424912" y="316429"/>
                </a:lnTo>
                <a:cubicBezTo>
                  <a:pt x="424912" y="316143"/>
                  <a:pt x="422912" y="315190"/>
                  <a:pt x="421960" y="315381"/>
                </a:cubicBezTo>
                <a:close/>
                <a:moveTo>
                  <a:pt x="1705549" y="313762"/>
                </a:moveTo>
                <a:cubicBezTo>
                  <a:pt x="1700691" y="311666"/>
                  <a:pt x="1697548" y="315190"/>
                  <a:pt x="1693547" y="316238"/>
                </a:cubicBezTo>
                <a:cubicBezTo>
                  <a:pt x="1693262" y="316333"/>
                  <a:pt x="1692976" y="317667"/>
                  <a:pt x="1693356" y="318048"/>
                </a:cubicBezTo>
                <a:cubicBezTo>
                  <a:pt x="1695833" y="320620"/>
                  <a:pt x="1699357" y="319381"/>
                  <a:pt x="1702405" y="319286"/>
                </a:cubicBezTo>
                <a:lnTo>
                  <a:pt x="1704501" y="319286"/>
                </a:lnTo>
                <a:cubicBezTo>
                  <a:pt x="1707168" y="317953"/>
                  <a:pt x="1708121" y="315667"/>
                  <a:pt x="1706596" y="314238"/>
                </a:cubicBezTo>
                <a:close/>
                <a:moveTo>
                  <a:pt x="2323436" y="311191"/>
                </a:moveTo>
                <a:cubicBezTo>
                  <a:pt x="2324103" y="310714"/>
                  <a:pt x="2331056" y="315763"/>
                  <a:pt x="2334866" y="316906"/>
                </a:cubicBezTo>
                <a:cubicBezTo>
                  <a:pt x="2338676" y="318049"/>
                  <a:pt x="2338866" y="319477"/>
                  <a:pt x="2335342" y="320049"/>
                </a:cubicBezTo>
                <a:cubicBezTo>
                  <a:pt x="2331818" y="320620"/>
                  <a:pt x="2326484" y="314143"/>
                  <a:pt x="2325626" y="313762"/>
                </a:cubicBezTo>
                <a:cubicBezTo>
                  <a:pt x="2324770" y="313286"/>
                  <a:pt x="2322674" y="311762"/>
                  <a:pt x="2323436" y="311191"/>
                </a:cubicBezTo>
                <a:close/>
                <a:moveTo>
                  <a:pt x="2293527" y="310333"/>
                </a:moveTo>
                <a:cubicBezTo>
                  <a:pt x="2294670" y="309380"/>
                  <a:pt x="2300671" y="309380"/>
                  <a:pt x="2301909" y="310428"/>
                </a:cubicBezTo>
                <a:cubicBezTo>
                  <a:pt x="2303052" y="311476"/>
                  <a:pt x="2303338" y="313286"/>
                  <a:pt x="2302481" y="314524"/>
                </a:cubicBezTo>
                <a:cubicBezTo>
                  <a:pt x="2301624" y="315667"/>
                  <a:pt x="2297814" y="314048"/>
                  <a:pt x="2297337" y="314714"/>
                </a:cubicBezTo>
                <a:cubicBezTo>
                  <a:pt x="2296861" y="315381"/>
                  <a:pt x="2294766" y="316429"/>
                  <a:pt x="2294099" y="315572"/>
                </a:cubicBezTo>
                <a:cubicBezTo>
                  <a:pt x="2293432" y="314619"/>
                  <a:pt x="2292480" y="311285"/>
                  <a:pt x="2293527" y="310333"/>
                </a:cubicBezTo>
                <a:close/>
                <a:moveTo>
                  <a:pt x="2004443" y="306999"/>
                </a:moveTo>
                <a:cubicBezTo>
                  <a:pt x="2004063" y="306999"/>
                  <a:pt x="2002729" y="309856"/>
                  <a:pt x="2002919" y="309952"/>
                </a:cubicBezTo>
                <a:lnTo>
                  <a:pt x="2008158" y="312714"/>
                </a:lnTo>
                <a:cubicBezTo>
                  <a:pt x="2014349" y="315571"/>
                  <a:pt x="2019683" y="316143"/>
                  <a:pt x="2020064" y="314047"/>
                </a:cubicBezTo>
                <a:lnTo>
                  <a:pt x="2016540" y="312809"/>
                </a:lnTo>
                <a:cubicBezTo>
                  <a:pt x="2014254" y="311952"/>
                  <a:pt x="2011396" y="310523"/>
                  <a:pt x="2010635" y="308809"/>
                </a:cubicBezTo>
                <a:cubicBezTo>
                  <a:pt x="2009206" y="305665"/>
                  <a:pt x="2006539" y="307189"/>
                  <a:pt x="2004443" y="306999"/>
                </a:cubicBezTo>
                <a:close/>
                <a:moveTo>
                  <a:pt x="2342486" y="304522"/>
                </a:moveTo>
                <a:lnTo>
                  <a:pt x="2344486" y="304713"/>
                </a:lnTo>
                <a:lnTo>
                  <a:pt x="2349058" y="304999"/>
                </a:lnTo>
                <a:cubicBezTo>
                  <a:pt x="2347248" y="306523"/>
                  <a:pt x="2346963" y="309380"/>
                  <a:pt x="2348391" y="311285"/>
                </a:cubicBezTo>
                <a:lnTo>
                  <a:pt x="2345438" y="312047"/>
                </a:lnTo>
                <a:cubicBezTo>
                  <a:pt x="2342486" y="312809"/>
                  <a:pt x="2338771" y="313095"/>
                  <a:pt x="2335913" y="312428"/>
                </a:cubicBezTo>
                <a:lnTo>
                  <a:pt x="2333532" y="311857"/>
                </a:lnTo>
                <a:cubicBezTo>
                  <a:pt x="2331532" y="309666"/>
                  <a:pt x="2331627" y="307952"/>
                  <a:pt x="2333818" y="308142"/>
                </a:cubicBezTo>
                <a:cubicBezTo>
                  <a:pt x="2336009" y="308237"/>
                  <a:pt x="2340390" y="303951"/>
                  <a:pt x="2342486" y="304522"/>
                </a:cubicBezTo>
                <a:close/>
                <a:moveTo>
                  <a:pt x="1749459" y="304332"/>
                </a:moveTo>
                <a:cubicBezTo>
                  <a:pt x="1746888" y="306999"/>
                  <a:pt x="1743553" y="310809"/>
                  <a:pt x="1742982" y="311571"/>
                </a:cubicBezTo>
                <a:cubicBezTo>
                  <a:pt x="1742315" y="312428"/>
                  <a:pt x="1743744" y="313190"/>
                  <a:pt x="1745935" y="313285"/>
                </a:cubicBezTo>
                <a:lnTo>
                  <a:pt x="1747078" y="313000"/>
                </a:lnTo>
                <a:cubicBezTo>
                  <a:pt x="1749364" y="312428"/>
                  <a:pt x="1751650" y="311761"/>
                  <a:pt x="1753745" y="310904"/>
                </a:cubicBezTo>
                <a:cubicBezTo>
                  <a:pt x="1755841" y="310047"/>
                  <a:pt x="1755746" y="307761"/>
                  <a:pt x="1753745" y="306713"/>
                </a:cubicBezTo>
                <a:close/>
                <a:moveTo>
                  <a:pt x="2217708" y="301474"/>
                </a:moveTo>
                <a:cubicBezTo>
                  <a:pt x="2215898" y="302713"/>
                  <a:pt x="2211517" y="305951"/>
                  <a:pt x="2211707" y="306237"/>
                </a:cubicBezTo>
                <a:cubicBezTo>
                  <a:pt x="2211898" y="306427"/>
                  <a:pt x="2216660" y="305761"/>
                  <a:pt x="2218565" y="305189"/>
                </a:cubicBezTo>
                <a:cubicBezTo>
                  <a:pt x="2220470" y="304618"/>
                  <a:pt x="2221613" y="306142"/>
                  <a:pt x="2221042" y="308618"/>
                </a:cubicBezTo>
                <a:cubicBezTo>
                  <a:pt x="2220470" y="311095"/>
                  <a:pt x="2220280" y="317476"/>
                  <a:pt x="2222185" y="316429"/>
                </a:cubicBezTo>
                <a:cubicBezTo>
                  <a:pt x="2224090" y="315286"/>
                  <a:pt x="2230281" y="315571"/>
                  <a:pt x="2232853" y="313381"/>
                </a:cubicBezTo>
                <a:cubicBezTo>
                  <a:pt x="2235425" y="311190"/>
                  <a:pt x="2231138" y="302236"/>
                  <a:pt x="2228472" y="302046"/>
                </a:cubicBezTo>
                <a:cubicBezTo>
                  <a:pt x="2225804" y="301855"/>
                  <a:pt x="2219613" y="300236"/>
                  <a:pt x="2217708" y="301474"/>
                </a:cubicBezTo>
                <a:close/>
                <a:moveTo>
                  <a:pt x="2193134" y="301284"/>
                </a:moveTo>
                <a:cubicBezTo>
                  <a:pt x="2191895" y="304046"/>
                  <a:pt x="2192371" y="306523"/>
                  <a:pt x="2194181" y="306713"/>
                </a:cubicBezTo>
                <a:cubicBezTo>
                  <a:pt x="2196086" y="306904"/>
                  <a:pt x="2200563" y="308332"/>
                  <a:pt x="2199515" y="309190"/>
                </a:cubicBezTo>
                <a:cubicBezTo>
                  <a:pt x="2198468" y="310047"/>
                  <a:pt x="2196658" y="312714"/>
                  <a:pt x="2197991" y="313190"/>
                </a:cubicBezTo>
                <a:cubicBezTo>
                  <a:pt x="2199230" y="313666"/>
                  <a:pt x="2204468" y="314809"/>
                  <a:pt x="2207993" y="314047"/>
                </a:cubicBezTo>
                <a:lnTo>
                  <a:pt x="2211231" y="315190"/>
                </a:lnTo>
                <a:lnTo>
                  <a:pt x="2211803" y="315381"/>
                </a:lnTo>
                <a:cubicBezTo>
                  <a:pt x="2212946" y="314524"/>
                  <a:pt x="2212088" y="312904"/>
                  <a:pt x="2209802" y="311857"/>
                </a:cubicBezTo>
                <a:lnTo>
                  <a:pt x="2207612" y="311095"/>
                </a:lnTo>
                <a:cubicBezTo>
                  <a:pt x="2207040" y="310904"/>
                  <a:pt x="2206564" y="310142"/>
                  <a:pt x="2206278" y="309475"/>
                </a:cubicBezTo>
                <a:lnTo>
                  <a:pt x="2205135" y="307380"/>
                </a:lnTo>
                <a:cubicBezTo>
                  <a:pt x="2203992" y="305094"/>
                  <a:pt x="2200658" y="303951"/>
                  <a:pt x="2197705" y="304903"/>
                </a:cubicBezTo>
                <a:lnTo>
                  <a:pt x="2197039" y="304332"/>
                </a:lnTo>
                <a:close/>
                <a:moveTo>
                  <a:pt x="1731552" y="300427"/>
                </a:moveTo>
                <a:lnTo>
                  <a:pt x="1729361" y="300617"/>
                </a:lnTo>
                <a:cubicBezTo>
                  <a:pt x="1726218" y="300903"/>
                  <a:pt x="1723932" y="303570"/>
                  <a:pt x="1724980" y="306237"/>
                </a:cubicBezTo>
                <a:lnTo>
                  <a:pt x="1725361" y="307285"/>
                </a:lnTo>
                <a:cubicBezTo>
                  <a:pt x="1725361" y="308332"/>
                  <a:pt x="1725266" y="309761"/>
                  <a:pt x="1725170" y="310333"/>
                </a:cubicBezTo>
                <a:cubicBezTo>
                  <a:pt x="1725075" y="310999"/>
                  <a:pt x="1726313" y="312523"/>
                  <a:pt x="1727932" y="312428"/>
                </a:cubicBezTo>
                <a:lnTo>
                  <a:pt x="1729266" y="312047"/>
                </a:lnTo>
                <a:lnTo>
                  <a:pt x="1731171" y="311571"/>
                </a:lnTo>
                <a:cubicBezTo>
                  <a:pt x="1733076" y="310714"/>
                  <a:pt x="1733457" y="308618"/>
                  <a:pt x="1732029" y="306808"/>
                </a:cubicBezTo>
                <a:lnTo>
                  <a:pt x="1735457" y="304808"/>
                </a:lnTo>
                <a:lnTo>
                  <a:pt x="1737648" y="303475"/>
                </a:lnTo>
                <a:cubicBezTo>
                  <a:pt x="1736696" y="301951"/>
                  <a:pt x="1734028" y="300617"/>
                  <a:pt x="1731552" y="300427"/>
                </a:cubicBezTo>
                <a:close/>
                <a:moveTo>
                  <a:pt x="1886333" y="298426"/>
                </a:moveTo>
                <a:cubicBezTo>
                  <a:pt x="1884238" y="299093"/>
                  <a:pt x="1883666" y="300808"/>
                  <a:pt x="1885190" y="302141"/>
                </a:cubicBezTo>
                <a:cubicBezTo>
                  <a:pt x="1886714" y="303475"/>
                  <a:pt x="1891286" y="305475"/>
                  <a:pt x="1891953" y="303570"/>
                </a:cubicBezTo>
                <a:cubicBezTo>
                  <a:pt x="1892715" y="301665"/>
                  <a:pt x="1888429" y="297760"/>
                  <a:pt x="1886333" y="298426"/>
                </a:cubicBezTo>
                <a:close/>
                <a:moveTo>
                  <a:pt x="190883" y="292902"/>
                </a:moveTo>
                <a:cubicBezTo>
                  <a:pt x="188026" y="291378"/>
                  <a:pt x="185549" y="295283"/>
                  <a:pt x="185549" y="297188"/>
                </a:cubicBezTo>
                <a:cubicBezTo>
                  <a:pt x="185549" y="298998"/>
                  <a:pt x="187550" y="299855"/>
                  <a:pt x="190026" y="299093"/>
                </a:cubicBezTo>
                <a:lnTo>
                  <a:pt x="191741" y="298522"/>
                </a:lnTo>
                <a:lnTo>
                  <a:pt x="193074" y="298045"/>
                </a:lnTo>
                <a:cubicBezTo>
                  <a:pt x="194503" y="297474"/>
                  <a:pt x="195074" y="296140"/>
                  <a:pt x="194217" y="294997"/>
                </a:cubicBezTo>
                <a:lnTo>
                  <a:pt x="193169" y="294331"/>
                </a:lnTo>
                <a:close/>
                <a:moveTo>
                  <a:pt x="439867" y="290140"/>
                </a:moveTo>
                <a:cubicBezTo>
                  <a:pt x="436628" y="289092"/>
                  <a:pt x="431675" y="295950"/>
                  <a:pt x="433390" y="297283"/>
                </a:cubicBezTo>
                <a:cubicBezTo>
                  <a:pt x="435104" y="298617"/>
                  <a:pt x="437962" y="296902"/>
                  <a:pt x="439581" y="293473"/>
                </a:cubicBezTo>
                <a:lnTo>
                  <a:pt x="439771" y="290806"/>
                </a:lnTo>
                <a:close/>
                <a:moveTo>
                  <a:pt x="4574" y="286045"/>
                </a:moveTo>
                <a:lnTo>
                  <a:pt x="8289" y="287092"/>
                </a:lnTo>
                <a:cubicBezTo>
                  <a:pt x="13051" y="289188"/>
                  <a:pt x="15623" y="291474"/>
                  <a:pt x="14099" y="292236"/>
                </a:cubicBezTo>
                <a:cubicBezTo>
                  <a:pt x="12575" y="292998"/>
                  <a:pt x="9051" y="293189"/>
                  <a:pt x="8479" y="291855"/>
                </a:cubicBezTo>
                <a:lnTo>
                  <a:pt x="7432" y="291188"/>
                </a:lnTo>
                <a:cubicBezTo>
                  <a:pt x="6193" y="290426"/>
                  <a:pt x="4288" y="290617"/>
                  <a:pt x="2955" y="290045"/>
                </a:cubicBezTo>
                <a:cubicBezTo>
                  <a:pt x="1716" y="289569"/>
                  <a:pt x="2" y="288616"/>
                  <a:pt x="2" y="287854"/>
                </a:cubicBezTo>
                <a:cubicBezTo>
                  <a:pt x="-93" y="284997"/>
                  <a:pt x="3145" y="285568"/>
                  <a:pt x="4574" y="286045"/>
                </a:cubicBezTo>
                <a:close/>
                <a:moveTo>
                  <a:pt x="422436" y="285949"/>
                </a:moveTo>
                <a:lnTo>
                  <a:pt x="418245" y="286615"/>
                </a:lnTo>
                <a:cubicBezTo>
                  <a:pt x="420436" y="288997"/>
                  <a:pt x="420912" y="291378"/>
                  <a:pt x="419293" y="291759"/>
                </a:cubicBezTo>
                <a:lnTo>
                  <a:pt x="418340" y="292521"/>
                </a:lnTo>
                <a:cubicBezTo>
                  <a:pt x="417578" y="293092"/>
                  <a:pt x="417102" y="294521"/>
                  <a:pt x="417483" y="295188"/>
                </a:cubicBezTo>
                <a:cubicBezTo>
                  <a:pt x="417864" y="295855"/>
                  <a:pt x="420150" y="296521"/>
                  <a:pt x="420531" y="296236"/>
                </a:cubicBezTo>
                <a:lnTo>
                  <a:pt x="423008" y="294521"/>
                </a:lnTo>
                <a:cubicBezTo>
                  <a:pt x="425484" y="292330"/>
                  <a:pt x="427579" y="289092"/>
                  <a:pt x="427865" y="287473"/>
                </a:cubicBezTo>
                <a:lnTo>
                  <a:pt x="427008" y="286615"/>
                </a:lnTo>
                <a:cubicBezTo>
                  <a:pt x="426151" y="285853"/>
                  <a:pt x="423865" y="285663"/>
                  <a:pt x="422436" y="285949"/>
                </a:cubicBezTo>
                <a:close/>
                <a:moveTo>
                  <a:pt x="321566" y="285472"/>
                </a:moveTo>
                <a:cubicBezTo>
                  <a:pt x="317947" y="283853"/>
                  <a:pt x="319375" y="289663"/>
                  <a:pt x="320709" y="291759"/>
                </a:cubicBezTo>
                <a:cubicBezTo>
                  <a:pt x="322042" y="293854"/>
                  <a:pt x="324138" y="294140"/>
                  <a:pt x="325376" y="292426"/>
                </a:cubicBezTo>
                <a:cubicBezTo>
                  <a:pt x="326615" y="290711"/>
                  <a:pt x="328043" y="286044"/>
                  <a:pt x="325471" y="286234"/>
                </a:cubicBezTo>
                <a:lnTo>
                  <a:pt x="323566" y="285853"/>
                </a:lnTo>
                <a:close/>
                <a:moveTo>
                  <a:pt x="403291" y="284901"/>
                </a:moveTo>
                <a:lnTo>
                  <a:pt x="397197" y="289297"/>
                </a:lnTo>
                <a:lnTo>
                  <a:pt x="397100" y="289282"/>
                </a:lnTo>
                <a:cubicBezTo>
                  <a:pt x="395861" y="292711"/>
                  <a:pt x="395194" y="293188"/>
                  <a:pt x="395766" y="290330"/>
                </a:cubicBezTo>
                <a:lnTo>
                  <a:pt x="397197" y="289297"/>
                </a:lnTo>
                <a:lnTo>
                  <a:pt x="401386" y="289949"/>
                </a:lnTo>
                <a:lnTo>
                  <a:pt x="404434" y="290425"/>
                </a:lnTo>
                <a:cubicBezTo>
                  <a:pt x="404434" y="288330"/>
                  <a:pt x="403862" y="285853"/>
                  <a:pt x="403291" y="284901"/>
                </a:cubicBezTo>
                <a:close/>
                <a:moveTo>
                  <a:pt x="369191" y="284425"/>
                </a:moveTo>
                <a:lnTo>
                  <a:pt x="369096" y="284615"/>
                </a:lnTo>
                <a:lnTo>
                  <a:pt x="367191" y="291283"/>
                </a:lnTo>
                <a:cubicBezTo>
                  <a:pt x="362428" y="288235"/>
                  <a:pt x="358333" y="288997"/>
                  <a:pt x="358047" y="292902"/>
                </a:cubicBezTo>
                <a:lnTo>
                  <a:pt x="361762" y="293664"/>
                </a:lnTo>
                <a:lnTo>
                  <a:pt x="363381" y="294045"/>
                </a:lnTo>
                <a:cubicBezTo>
                  <a:pt x="366239" y="291568"/>
                  <a:pt x="370144" y="291187"/>
                  <a:pt x="371953" y="293283"/>
                </a:cubicBezTo>
                <a:cubicBezTo>
                  <a:pt x="373763" y="295283"/>
                  <a:pt x="379954" y="292140"/>
                  <a:pt x="378621" y="290521"/>
                </a:cubicBezTo>
                <a:cubicBezTo>
                  <a:pt x="377192" y="288901"/>
                  <a:pt x="371477" y="284615"/>
                  <a:pt x="369191" y="284425"/>
                </a:cubicBezTo>
                <a:close/>
                <a:moveTo>
                  <a:pt x="177548" y="281186"/>
                </a:moveTo>
                <a:cubicBezTo>
                  <a:pt x="176215" y="282615"/>
                  <a:pt x="174310" y="285091"/>
                  <a:pt x="173452" y="286615"/>
                </a:cubicBezTo>
                <a:lnTo>
                  <a:pt x="173833" y="287758"/>
                </a:lnTo>
                <a:lnTo>
                  <a:pt x="174405" y="289759"/>
                </a:lnTo>
                <a:cubicBezTo>
                  <a:pt x="174500" y="292140"/>
                  <a:pt x="174881" y="297569"/>
                  <a:pt x="174024" y="299188"/>
                </a:cubicBezTo>
                <a:cubicBezTo>
                  <a:pt x="173167" y="300808"/>
                  <a:pt x="172691" y="302141"/>
                  <a:pt x="172976" y="302332"/>
                </a:cubicBezTo>
                <a:cubicBezTo>
                  <a:pt x="173167" y="302427"/>
                  <a:pt x="174786" y="301951"/>
                  <a:pt x="175929" y="300903"/>
                </a:cubicBezTo>
                <a:cubicBezTo>
                  <a:pt x="177072" y="299855"/>
                  <a:pt x="180596" y="295569"/>
                  <a:pt x="181263" y="293473"/>
                </a:cubicBezTo>
                <a:cubicBezTo>
                  <a:pt x="181930" y="291378"/>
                  <a:pt x="181168" y="284520"/>
                  <a:pt x="180596" y="282901"/>
                </a:cubicBezTo>
                <a:lnTo>
                  <a:pt x="179358" y="282234"/>
                </a:lnTo>
                <a:close/>
                <a:moveTo>
                  <a:pt x="2328484" y="269375"/>
                </a:moveTo>
                <a:cubicBezTo>
                  <a:pt x="2328103" y="269280"/>
                  <a:pt x="2325531" y="269661"/>
                  <a:pt x="2324674" y="270518"/>
                </a:cubicBezTo>
                <a:cubicBezTo>
                  <a:pt x="2323816" y="271471"/>
                  <a:pt x="2326864" y="276709"/>
                  <a:pt x="2328674" y="277662"/>
                </a:cubicBezTo>
                <a:cubicBezTo>
                  <a:pt x="2330484" y="278614"/>
                  <a:pt x="2333913" y="278614"/>
                  <a:pt x="2336294" y="277567"/>
                </a:cubicBezTo>
                <a:lnTo>
                  <a:pt x="2333818" y="275185"/>
                </a:lnTo>
                <a:lnTo>
                  <a:pt x="2332008" y="273471"/>
                </a:lnTo>
                <a:cubicBezTo>
                  <a:pt x="2330484" y="271280"/>
                  <a:pt x="2328865" y="269470"/>
                  <a:pt x="2328484" y="269375"/>
                </a:cubicBezTo>
                <a:close/>
                <a:moveTo>
                  <a:pt x="2325341" y="258040"/>
                </a:moveTo>
                <a:cubicBezTo>
                  <a:pt x="2325436" y="259945"/>
                  <a:pt x="2327913" y="264708"/>
                  <a:pt x="2328960" y="264613"/>
                </a:cubicBezTo>
                <a:cubicBezTo>
                  <a:pt x="2330008" y="264517"/>
                  <a:pt x="2333437" y="265470"/>
                  <a:pt x="2335818" y="265660"/>
                </a:cubicBezTo>
                <a:lnTo>
                  <a:pt x="2336961" y="264327"/>
                </a:lnTo>
                <a:lnTo>
                  <a:pt x="2338961" y="262136"/>
                </a:lnTo>
                <a:cubicBezTo>
                  <a:pt x="2340580" y="259564"/>
                  <a:pt x="2339342" y="257755"/>
                  <a:pt x="2336199" y="258040"/>
                </a:cubicBezTo>
                <a:cubicBezTo>
                  <a:pt x="2333056" y="258326"/>
                  <a:pt x="2325245" y="256135"/>
                  <a:pt x="2325341" y="258040"/>
                </a:cubicBezTo>
                <a:close/>
                <a:moveTo>
                  <a:pt x="2285240" y="257278"/>
                </a:moveTo>
                <a:cubicBezTo>
                  <a:pt x="2283907" y="256802"/>
                  <a:pt x="2281811" y="257278"/>
                  <a:pt x="2280573" y="258326"/>
                </a:cubicBezTo>
                <a:cubicBezTo>
                  <a:pt x="2279335" y="259374"/>
                  <a:pt x="2277049" y="264041"/>
                  <a:pt x="2278382" y="266232"/>
                </a:cubicBezTo>
                <a:lnTo>
                  <a:pt x="2281907" y="263755"/>
                </a:lnTo>
                <a:lnTo>
                  <a:pt x="2282764" y="262993"/>
                </a:lnTo>
                <a:cubicBezTo>
                  <a:pt x="2286098" y="264613"/>
                  <a:pt x="2287621" y="266803"/>
                  <a:pt x="2286288" y="267946"/>
                </a:cubicBezTo>
                <a:lnTo>
                  <a:pt x="2286478" y="268232"/>
                </a:lnTo>
                <a:lnTo>
                  <a:pt x="2289527" y="272328"/>
                </a:lnTo>
                <a:cubicBezTo>
                  <a:pt x="2294575" y="270232"/>
                  <a:pt x="2298671" y="266232"/>
                  <a:pt x="2298575" y="263374"/>
                </a:cubicBezTo>
                <a:lnTo>
                  <a:pt x="2295051" y="263089"/>
                </a:lnTo>
                <a:cubicBezTo>
                  <a:pt x="2290574" y="262708"/>
                  <a:pt x="2289241" y="259374"/>
                  <a:pt x="2286193" y="257755"/>
                </a:cubicBezTo>
                <a:close/>
                <a:moveTo>
                  <a:pt x="27720" y="253373"/>
                </a:moveTo>
                <a:cubicBezTo>
                  <a:pt x="26101" y="253659"/>
                  <a:pt x="23624" y="255088"/>
                  <a:pt x="22100" y="256421"/>
                </a:cubicBezTo>
                <a:lnTo>
                  <a:pt x="23910" y="258326"/>
                </a:lnTo>
                <a:lnTo>
                  <a:pt x="25243" y="259755"/>
                </a:lnTo>
                <a:cubicBezTo>
                  <a:pt x="26767" y="262231"/>
                  <a:pt x="29244" y="262898"/>
                  <a:pt x="30768" y="261184"/>
                </a:cubicBezTo>
                <a:cubicBezTo>
                  <a:pt x="32292" y="259469"/>
                  <a:pt x="34007" y="254897"/>
                  <a:pt x="31054" y="254897"/>
                </a:cubicBezTo>
                <a:lnTo>
                  <a:pt x="29434" y="254135"/>
                </a:lnTo>
                <a:close/>
                <a:moveTo>
                  <a:pt x="2289813" y="250039"/>
                </a:moveTo>
                <a:cubicBezTo>
                  <a:pt x="2286669" y="249658"/>
                  <a:pt x="2286098" y="251087"/>
                  <a:pt x="2288574" y="253183"/>
                </a:cubicBezTo>
                <a:cubicBezTo>
                  <a:pt x="2291050" y="255278"/>
                  <a:pt x="2298004" y="259660"/>
                  <a:pt x="2299147" y="258802"/>
                </a:cubicBezTo>
                <a:cubicBezTo>
                  <a:pt x="2300290" y="257945"/>
                  <a:pt x="2299623" y="253183"/>
                  <a:pt x="2299052" y="253849"/>
                </a:cubicBezTo>
                <a:cubicBezTo>
                  <a:pt x="2298671" y="254516"/>
                  <a:pt x="2292955" y="250325"/>
                  <a:pt x="2289813" y="250039"/>
                </a:cubicBezTo>
                <a:close/>
                <a:moveTo>
                  <a:pt x="70106" y="227084"/>
                </a:moveTo>
                <a:lnTo>
                  <a:pt x="69916" y="227179"/>
                </a:lnTo>
                <a:cubicBezTo>
                  <a:pt x="67630" y="228513"/>
                  <a:pt x="65534" y="230704"/>
                  <a:pt x="63058" y="231085"/>
                </a:cubicBezTo>
                <a:cubicBezTo>
                  <a:pt x="60676" y="231466"/>
                  <a:pt x="57914" y="229846"/>
                  <a:pt x="55247" y="229370"/>
                </a:cubicBezTo>
                <a:cubicBezTo>
                  <a:pt x="54199" y="229180"/>
                  <a:pt x="52009" y="229751"/>
                  <a:pt x="52009" y="230037"/>
                </a:cubicBezTo>
                <a:lnTo>
                  <a:pt x="51914" y="231180"/>
                </a:lnTo>
                <a:cubicBezTo>
                  <a:pt x="52485" y="232513"/>
                  <a:pt x="55057" y="233466"/>
                  <a:pt x="57819" y="233466"/>
                </a:cubicBezTo>
                <a:cubicBezTo>
                  <a:pt x="60486" y="233466"/>
                  <a:pt x="67725" y="235561"/>
                  <a:pt x="70011" y="233275"/>
                </a:cubicBezTo>
                <a:lnTo>
                  <a:pt x="69535" y="230227"/>
                </a:lnTo>
                <a:lnTo>
                  <a:pt x="69344" y="229370"/>
                </a:lnTo>
                <a:cubicBezTo>
                  <a:pt x="70297" y="228322"/>
                  <a:pt x="70678" y="227275"/>
                  <a:pt x="70106" y="227084"/>
                </a:cubicBezTo>
                <a:close/>
                <a:moveTo>
                  <a:pt x="41245" y="220798"/>
                </a:moveTo>
                <a:cubicBezTo>
                  <a:pt x="41341" y="222036"/>
                  <a:pt x="41912" y="227846"/>
                  <a:pt x="43055" y="231275"/>
                </a:cubicBezTo>
                <a:lnTo>
                  <a:pt x="43722" y="234418"/>
                </a:lnTo>
                <a:cubicBezTo>
                  <a:pt x="43817" y="234990"/>
                  <a:pt x="45722" y="235561"/>
                  <a:pt x="46675" y="235466"/>
                </a:cubicBezTo>
                <a:cubicBezTo>
                  <a:pt x="47437" y="235371"/>
                  <a:pt x="48580" y="234323"/>
                  <a:pt x="48675" y="233561"/>
                </a:cubicBezTo>
                <a:lnTo>
                  <a:pt x="49437" y="229180"/>
                </a:lnTo>
                <a:cubicBezTo>
                  <a:pt x="44865" y="223274"/>
                  <a:pt x="41150" y="219464"/>
                  <a:pt x="41245" y="220798"/>
                </a:cubicBezTo>
                <a:close/>
                <a:moveTo>
                  <a:pt x="2234853" y="184698"/>
                </a:moveTo>
                <a:cubicBezTo>
                  <a:pt x="2233996" y="182983"/>
                  <a:pt x="2227138" y="184698"/>
                  <a:pt x="2226947" y="186127"/>
                </a:cubicBezTo>
                <a:cubicBezTo>
                  <a:pt x="2226757" y="187555"/>
                  <a:pt x="2222947" y="189365"/>
                  <a:pt x="2221899" y="188603"/>
                </a:cubicBezTo>
                <a:cubicBezTo>
                  <a:pt x="2220946" y="187841"/>
                  <a:pt x="2219137" y="191175"/>
                  <a:pt x="2217898" y="196128"/>
                </a:cubicBezTo>
                <a:lnTo>
                  <a:pt x="2225423" y="195652"/>
                </a:lnTo>
                <a:cubicBezTo>
                  <a:pt x="2227233" y="195556"/>
                  <a:pt x="2228948" y="193842"/>
                  <a:pt x="2230662" y="193842"/>
                </a:cubicBezTo>
                <a:lnTo>
                  <a:pt x="2232567" y="193842"/>
                </a:lnTo>
                <a:cubicBezTo>
                  <a:pt x="2235234" y="195080"/>
                  <a:pt x="2237234" y="194794"/>
                  <a:pt x="2237044" y="193175"/>
                </a:cubicBezTo>
                <a:cubicBezTo>
                  <a:pt x="2236854" y="191556"/>
                  <a:pt x="2235710" y="186508"/>
                  <a:pt x="2234853" y="184698"/>
                </a:cubicBezTo>
                <a:close/>
                <a:moveTo>
                  <a:pt x="198408" y="177173"/>
                </a:moveTo>
                <a:cubicBezTo>
                  <a:pt x="195646" y="177173"/>
                  <a:pt x="192883" y="179650"/>
                  <a:pt x="192217" y="182602"/>
                </a:cubicBezTo>
                <a:lnTo>
                  <a:pt x="187359" y="185269"/>
                </a:lnTo>
                <a:cubicBezTo>
                  <a:pt x="186787" y="185650"/>
                  <a:pt x="186121" y="186889"/>
                  <a:pt x="186311" y="186984"/>
                </a:cubicBezTo>
                <a:cubicBezTo>
                  <a:pt x="190026" y="189175"/>
                  <a:pt x="183740" y="190127"/>
                  <a:pt x="185359" y="191842"/>
                </a:cubicBezTo>
                <a:cubicBezTo>
                  <a:pt x="186787" y="193270"/>
                  <a:pt x="188788" y="194413"/>
                  <a:pt x="190407" y="195747"/>
                </a:cubicBezTo>
                <a:lnTo>
                  <a:pt x="192788" y="197652"/>
                </a:lnTo>
                <a:cubicBezTo>
                  <a:pt x="195550" y="199938"/>
                  <a:pt x="199456" y="199366"/>
                  <a:pt x="201456" y="196414"/>
                </a:cubicBezTo>
                <a:lnTo>
                  <a:pt x="203170" y="193461"/>
                </a:lnTo>
                <a:lnTo>
                  <a:pt x="203361" y="193080"/>
                </a:lnTo>
                <a:cubicBezTo>
                  <a:pt x="202599" y="192127"/>
                  <a:pt x="200789" y="191746"/>
                  <a:pt x="199265" y="192127"/>
                </a:cubicBezTo>
                <a:cubicBezTo>
                  <a:pt x="197741" y="192604"/>
                  <a:pt x="193455" y="188413"/>
                  <a:pt x="194408" y="181555"/>
                </a:cubicBezTo>
                <a:lnTo>
                  <a:pt x="202123" y="178888"/>
                </a:lnTo>
                <a:lnTo>
                  <a:pt x="203933" y="178316"/>
                </a:lnTo>
                <a:cubicBezTo>
                  <a:pt x="206123" y="178221"/>
                  <a:pt x="207933" y="177935"/>
                  <a:pt x="207933" y="177745"/>
                </a:cubicBezTo>
                <a:cubicBezTo>
                  <a:pt x="208124" y="177649"/>
                  <a:pt x="201170" y="177173"/>
                  <a:pt x="198408" y="177173"/>
                </a:cubicBezTo>
                <a:close/>
                <a:moveTo>
                  <a:pt x="75665" y="169789"/>
                </a:moveTo>
                <a:lnTo>
                  <a:pt x="77155" y="171172"/>
                </a:lnTo>
                <a:lnTo>
                  <a:pt x="79250" y="173078"/>
                </a:lnTo>
                <a:cubicBezTo>
                  <a:pt x="82203" y="174792"/>
                  <a:pt x="83060" y="176221"/>
                  <a:pt x="81346" y="176125"/>
                </a:cubicBezTo>
                <a:cubicBezTo>
                  <a:pt x="79536" y="176125"/>
                  <a:pt x="77059" y="180221"/>
                  <a:pt x="73821" y="180412"/>
                </a:cubicBezTo>
                <a:lnTo>
                  <a:pt x="70868" y="180983"/>
                </a:lnTo>
                <a:lnTo>
                  <a:pt x="67820" y="181745"/>
                </a:lnTo>
                <a:cubicBezTo>
                  <a:pt x="64486" y="182317"/>
                  <a:pt x="61915" y="181936"/>
                  <a:pt x="62105" y="180983"/>
                </a:cubicBezTo>
                <a:cubicBezTo>
                  <a:pt x="62296" y="180031"/>
                  <a:pt x="71440" y="176697"/>
                  <a:pt x="71821" y="174506"/>
                </a:cubicBezTo>
                <a:lnTo>
                  <a:pt x="73059" y="172982"/>
                </a:lnTo>
                <a:close/>
                <a:moveTo>
                  <a:pt x="2263809" y="168315"/>
                </a:moveTo>
                <a:lnTo>
                  <a:pt x="2258380" y="170887"/>
                </a:lnTo>
                <a:lnTo>
                  <a:pt x="2257714" y="170717"/>
                </a:lnTo>
                <a:close/>
                <a:moveTo>
                  <a:pt x="76869" y="168315"/>
                </a:moveTo>
                <a:lnTo>
                  <a:pt x="75665" y="169789"/>
                </a:lnTo>
                <a:lnTo>
                  <a:pt x="74488" y="168696"/>
                </a:lnTo>
                <a:cubicBezTo>
                  <a:pt x="71916" y="169363"/>
                  <a:pt x="73059" y="169268"/>
                  <a:pt x="76869" y="168315"/>
                </a:cubicBezTo>
                <a:close/>
                <a:moveTo>
                  <a:pt x="2195610" y="161076"/>
                </a:moveTo>
                <a:lnTo>
                  <a:pt x="2194563" y="162314"/>
                </a:lnTo>
                <a:cubicBezTo>
                  <a:pt x="2193896" y="163076"/>
                  <a:pt x="2195515" y="165172"/>
                  <a:pt x="2194943" y="165743"/>
                </a:cubicBezTo>
                <a:cubicBezTo>
                  <a:pt x="2193705" y="166886"/>
                  <a:pt x="2191515" y="167172"/>
                  <a:pt x="2189895" y="168029"/>
                </a:cubicBezTo>
                <a:lnTo>
                  <a:pt x="2189229" y="168410"/>
                </a:lnTo>
                <a:cubicBezTo>
                  <a:pt x="2188752" y="169172"/>
                  <a:pt x="2190086" y="170125"/>
                  <a:pt x="2192181" y="170410"/>
                </a:cubicBezTo>
                <a:cubicBezTo>
                  <a:pt x="2194277" y="170887"/>
                  <a:pt x="2202373" y="164791"/>
                  <a:pt x="2201611" y="162695"/>
                </a:cubicBezTo>
                <a:cubicBezTo>
                  <a:pt x="2200944" y="160695"/>
                  <a:pt x="2198277" y="159933"/>
                  <a:pt x="2195610" y="161076"/>
                </a:cubicBezTo>
                <a:close/>
                <a:moveTo>
                  <a:pt x="178215" y="146312"/>
                </a:moveTo>
                <a:cubicBezTo>
                  <a:pt x="180502" y="145741"/>
                  <a:pt x="181073" y="145836"/>
                  <a:pt x="179549" y="146503"/>
                </a:cubicBezTo>
                <a:cubicBezTo>
                  <a:pt x="177930" y="147265"/>
                  <a:pt x="175548" y="150884"/>
                  <a:pt x="175929" y="151361"/>
                </a:cubicBezTo>
                <a:cubicBezTo>
                  <a:pt x="176406" y="151742"/>
                  <a:pt x="177072" y="153266"/>
                  <a:pt x="176406" y="153837"/>
                </a:cubicBezTo>
                <a:cubicBezTo>
                  <a:pt x="175739" y="154408"/>
                  <a:pt x="173262" y="154885"/>
                  <a:pt x="172500" y="153742"/>
                </a:cubicBezTo>
                <a:cubicBezTo>
                  <a:pt x="171738" y="152408"/>
                  <a:pt x="175929" y="146884"/>
                  <a:pt x="178215" y="146312"/>
                </a:cubicBezTo>
                <a:close/>
                <a:moveTo>
                  <a:pt x="2259237" y="120500"/>
                </a:moveTo>
                <a:cubicBezTo>
                  <a:pt x="2259999" y="120881"/>
                  <a:pt x="2260761" y="122691"/>
                  <a:pt x="2260284" y="123072"/>
                </a:cubicBezTo>
                <a:lnTo>
                  <a:pt x="2257713" y="125644"/>
                </a:lnTo>
                <a:cubicBezTo>
                  <a:pt x="2253998" y="128882"/>
                  <a:pt x="2253236" y="132978"/>
                  <a:pt x="2255903" y="134597"/>
                </a:cubicBezTo>
                <a:cubicBezTo>
                  <a:pt x="2258570" y="136407"/>
                  <a:pt x="2270476" y="132787"/>
                  <a:pt x="2272858" y="133645"/>
                </a:cubicBezTo>
                <a:cubicBezTo>
                  <a:pt x="2275239" y="134502"/>
                  <a:pt x="2276286" y="136502"/>
                  <a:pt x="2275143" y="138026"/>
                </a:cubicBezTo>
                <a:cubicBezTo>
                  <a:pt x="2274001" y="139550"/>
                  <a:pt x="2268286" y="137169"/>
                  <a:pt x="2266857" y="137074"/>
                </a:cubicBezTo>
                <a:lnTo>
                  <a:pt x="2266190" y="137645"/>
                </a:lnTo>
                <a:cubicBezTo>
                  <a:pt x="2265523" y="138217"/>
                  <a:pt x="2265618" y="139550"/>
                  <a:pt x="2265904" y="140407"/>
                </a:cubicBezTo>
                <a:cubicBezTo>
                  <a:pt x="2266285" y="141360"/>
                  <a:pt x="2267714" y="141931"/>
                  <a:pt x="2267904" y="142884"/>
                </a:cubicBezTo>
                <a:cubicBezTo>
                  <a:pt x="2268095" y="143646"/>
                  <a:pt x="2267333" y="145075"/>
                  <a:pt x="2266571" y="145360"/>
                </a:cubicBezTo>
                <a:lnTo>
                  <a:pt x="2265714" y="145646"/>
                </a:lnTo>
                <a:cubicBezTo>
                  <a:pt x="2264380" y="145075"/>
                  <a:pt x="2261999" y="144122"/>
                  <a:pt x="2260475" y="143360"/>
                </a:cubicBezTo>
                <a:lnTo>
                  <a:pt x="2258665" y="142979"/>
                </a:lnTo>
                <a:lnTo>
                  <a:pt x="2255427" y="142312"/>
                </a:lnTo>
                <a:cubicBezTo>
                  <a:pt x="2252760" y="139741"/>
                  <a:pt x="2249807" y="135645"/>
                  <a:pt x="2249045" y="133168"/>
                </a:cubicBezTo>
                <a:cubicBezTo>
                  <a:pt x="2248188" y="130692"/>
                  <a:pt x="2253712" y="123739"/>
                  <a:pt x="2254665" y="122119"/>
                </a:cubicBezTo>
                <a:lnTo>
                  <a:pt x="2255903" y="120881"/>
                </a:lnTo>
                <a:cubicBezTo>
                  <a:pt x="2256475" y="120310"/>
                  <a:pt x="2258475" y="120119"/>
                  <a:pt x="2259237" y="120500"/>
                </a:cubicBezTo>
                <a:close/>
                <a:moveTo>
                  <a:pt x="266035" y="117832"/>
                </a:moveTo>
                <a:lnTo>
                  <a:pt x="258796" y="118213"/>
                </a:lnTo>
                <a:lnTo>
                  <a:pt x="258320" y="118213"/>
                </a:lnTo>
                <a:cubicBezTo>
                  <a:pt x="257844" y="119642"/>
                  <a:pt x="258225" y="121071"/>
                  <a:pt x="259082" y="121357"/>
                </a:cubicBezTo>
                <a:lnTo>
                  <a:pt x="259844" y="121452"/>
                </a:lnTo>
                <a:lnTo>
                  <a:pt x="260701" y="121547"/>
                </a:lnTo>
                <a:cubicBezTo>
                  <a:pt x="261749" y="121357"/>
                  <a:pt x="263273" y="122785"/>
                  <a:pt x="264131" y="124595"/>
                </a:cubicBezTo>
                <a:lnTo>
                  <a:pt x="267083" y="124500"/>
                </a:lnTo>
                <a:lnTo>
                  <a:pt x="270608" y="124309"/>
                </a:lnTo>
                <a:cubicBezTo>
                  <a:pt x="276037" y="124405"/>
                  <a:pt x="274036" y="121452"/>
                  <a:pt x="266035" y="117832"/>
                </a:cubicBezTo>
                <a:close/>
                <a:moveTo>
                  <a:pt x="223554" y="110022"/>
                </a:moveTo>
                <a:cubicBezTo>
                  <a:pt x="221840" y="111260"/>
                  <a:pt x="216982" y="114213"/>
                  <a:pt x="215743" y="114880"/>
                </a:cubicBezTo>
                <a:cubicBezTo>
                  <a:pt x="214410" y="115642"/>
                  <a:pt x="219077" y="118499"/>
                  <a:pt x="220887" y="116499"/>
                </a:cubicBezTo>
                <a:lnTo>
                  <a:pt x="222887" y="116213"/>
                </a:lnTo>
                <a:lnTo>
                  <a:pt x="230221" y="115356"/>
                </a:lnTo>
                <a:cubicBezTo>
                  <a:pt x="228316" y="111165"/>
                  <a:pt x="225364" y="108784"/>
                  <a:pt x="223554" y="110022"/>
                </a:cubicBezTo>
                <a:close/>
                <a:moveTo>
                  <a:pt x="252796" y="107831"/>
                </a:moveTo>
                <a:cubicBezTo>
                  <a:pt x="251939" y="107736"/>
                  <a:pt x="250224" y="108498"/>
                  <a:pt x="250033" y="109165"/>
                </a:cubicBezTo>
                <a:cubicBezTo>
                  <a:pt x="249748" y="109927"/>
                  <a:pt x="250415" y="111546"/>
                  <a:pt x="251081" y="111736"/>
                </a:cubicBezTo>
                <a:cubicBezTo>
                  <a:pt x="254034" y="112689"/>
                  <a:pt x="257082" y="113641"/>
                  <a:pt x="260225" y="113927"/>
                </a:cubicBezTo>
                <a:lnTo>
                  <a:pt x="263654" y="114213"/>
                </a:lnTo>
                <a:cubicBezTo>
                  <a:pt x="267178" y="115165"/>
                  <a:pt x="270036" y="113356"/>
                  <a:pt x="270036" y="112403"/>
                </a:cubicBezTo>
                <a:cubicBezTo>
                  <a:pt x="270036" y="111451"/>
                  <a:pt x="264797" y="109736"/>
                  <a:pt x="258320" y="108593"/>
                </a:cubicBezTo>
                <a:close/>
                <a:moveTo>
                  <a:pt x="283752" y="102783"/>
                </a:moveTo>
                <a:cubicBezTo>
                  <a:pt x="282418" y="100973"/>
                  <a:pt x="281466" y="102688"/>
                  <a:pt x="280133" y="102878"/>
                </a:cubicBezTo>
                <a:lnTo>
                  <a:pt x="276799" y="103450"/>
                </a:lnTo>
                <a:cubicBezTo>
                  <a:pt x="275656" y="105450"/>
                  <a:pt x="275560" y="108117"/>
                  <a:pt x="276608" y="109260"/>
                </a:cubicBezTo>
                <a:cubicBezTo>
                  <a:pt x="277656" y="110498"/>
                  <a:pt x="274799" y="114499"/>
                  <a:pt x="276323" y="116975"/>
                </a:cubicBezTo>
                <a:lnTo>
                  <a:pt x="278132" y="118880"/>
                </a:lnTo>
                <a:cubicBezTo>
                  <a:pt x="278894" y="119642"/>
                  <a:pt x="281561" y="120309"/>
                  <a:pt x="282228" y="119928"/>
                </a:cubicBezTo>
                <a:cubicBezTo>
                  <a:pt x="284038" y="118785"/>
                  <a:pt x="287086" y="117547"/>
                  <a:pt x="285848" y="115070"/>
                </a:cubicBezTo>
                <a:lnTo>
                  <a:pt x="285371" y="114213"/>
                </a:lnTo>
                <a:cubicBezTo>
                  <a:pt x="282895" y="113737"/>
                  <a:pt x="282609" y="111165"/>
                  <a:pt x="284704" y="108498"/>
                </a:cubicBezTo>
                <a:lnTo>
                  <a:pt x="285848" y="106117"/>
                </a:lnTo>
                <a:cubicBezTo>
                  <a:pt x="286228" y="105355"/>
                  <a:pt x="284609" y="103831"/>
                  <a:pt x="283752" y="102783"/>
                </a:cubicBezTo>
                <a:close/>
                <a:moveTo>
                  <a:pt x="243366" y="86781"/>
                </a:moveTo>
                <a:cubicBezTo>
                  <a:pt x="238889" y="85733"/>
                  <a:pt x="237651" y="90115"/>
                  <a:pt x="234603" y="91734"/>
                </a:cubicBezTo>
                <a:cubicBezTo>
                  <a:pt x="234127" y="91924"/>
                  <a:pt x="234698" y="93163"/>
                  <a:pt x="234317" y="93639"/>
                </a:cubicBezTo>
                <a:lnTo>
                  <a:pt x="233269" y="95258"/>
                </a:lnTo>
                <a:cubicBezTo>
                  <a:pt x="232984" y="97068"/>
                  <a:pt x="234698" y="98687"/>
                  <a:pt x="237175" y="98782"/>
                </a:cubicBezTo>
                <a:lnTo>
                  <a:pt x="237175" y="96020"/>
                </a:lnTo>
                <a:cubicBezTo>
                  <a:pt x="237175" y="95639"/>
                  <a:pt x="240127" y="94877"/>
                  <a:pt x="241556" y="95068"/>
                </a:cubicBezTo>
                <a:lnTo>
                  <a:pt x="243747" y="95544"/>
                </a:lnTo>
                <a:cubicBezTo>
                  <a:pt x="246985" y="96877"/>
                  <a:pt x="250033" y="95734"/>
                  <a:pt x="250415" y="93067"/>
                </a:cubicBezTo>
                <a:lnTo>
                  <a:pt x="249557" y="91829"/>
                </a:lnTo>
                <a:cubicBezTo>
                  <a:pt x="248033" y="89829"/>
                  <a:pt x="245842" y="87448"/>
                  <a:pt x="243366" y="86781"/>
                </a:cubicBezTo>
                <a:close/>
                <a:moveTo>
                  <a:pt x="261464" y="86686"/>
                </a:moveTo>
                <a:lnTo>
                  <a:pt x="261178" y="87067"/>
                </a:lnTo>
                <a:cubicBezTo>
                  <a:pt x="259844" y="88972"/>
                  <a:pt x="259463" y="91258"/>
                  <a:pt x="255844" y="91448"/>
                </a:cubicBezTo>
                <a:cubicBezTo>
                  <a:pt x="255463" y="91448"/>
                  <a:pt x="255082" y="94496"/>
                  <a:pt x="255272" y="96115"/>
                </a:cubicBezTo>
                <a:cubicBezTo>
                  <a:pt x="255272" y="96401"/>
                  <a:pt x="258130" y="96973"/>
                  <a:pt x="259368" y="96592"/>
                </a:cubicBezTo>
                <a:lnTo>
                  <a:pt x="260701" y="96211"/>
                </a:lnTo>
                <a:cubicBezTo>
                  <a:pt x="262035" y="96115"/>
                  <a:pt x="265369" y="96211"/>
                  <a:pt x="268226" y="96211"/>
                </a:cubicBezTo>
                <a:cubicBezTo>
                  <a:pt x="270893" y="96306"/>
                  <a:pt x="267274" y="90686"/>
                  <a:pt x="265369" y="91734"/>
                </a:cubicBezTo>
                <a:cubicBezTo>
                  <a:pt x="263559" y="92782"/>
                  <a:pt x="262511" y="92115"/>
                  <a:pt x="263083" y="90210"/>
                </a:cubicBezTo>
                <a:lnTo>
                  <a:pt x="263464" y="89257"/>
                </a:lnTo>
                <a:lnTo>
                  <a:pt x="263750" y="88495"/>
                </a:lnTo>
                <a:cubicBezTo>
                  <a:pt x="264131" y="87733"/>
                  <a:pt x="263083" y="86876"/>
                  <a:pt x="261464" y="86686"/>
                </a:cubicBezTo>
                <a:close/>
                <a:moveTo>
                  <a:pt x="2053211" y="78208"/>
                </a:moveTo>
                <a:cubicBezTo>
                  <a:pt x="2050449" y="76780"/>
                  <a:pt x="2046354" y="78780"/>
                  <a:pt x="2046925" y="79923"/>
                </a:cubicBezTo>
                <a:cubicBezTo>
                  <a:pt x="2047496" y="81256"/>
                  <a:pt x="2052830" y="82971"/>
                  <a:pt x="2054735" y="82209"/>
                </a:cubicBezTo>
                <a:cubicBezTo>
                  <a:pt x="2056640" y="81447"/>
                  <a:pt x="2055879" y="79637"/>
                  <a:pt x="2053211" y="78208"/>
                </a:cubicBezTo>
                <a:close/>
                <a:moveTo>
                  <a:pt x="2078453" y="69731"/>
                </a:moveTo>
                <a:cubicBezTo>
                  <a:pt x="2078834" y="68683"/>
                  <a:pt x="2077786" y="68398"/>
                  <a:pt x="2074738" y="72017"/>
                </a:cubicBezTo>
                <a:lnTo>
                  <a:pt x="2069975" y="72779"/>
                </a:lnTo>
                <a:cubicBezTo>
                  <a:pt x="2069689" y="72874"/>
                  <a:pt x="2069309" y="74208"/>
                  <a:pt x="2069689" y="74589"/>
                </a:cubicBezTo>
                <a:cubicBezTo>
                  <a:pt x="2070356" y="75256"/>
                  <a:pt x="2071594" y="76208"/>
                  <a:pt x="2072357" y="76018"/>
                </a:cubicBezTo>
                <a:cubicBezTo>
                  <a:pt x="2075405" y="75446"/>
                  <a:pt x="2078453" y="74589"/>
                  <a:pt x="2081405" y="73732"/>
                </a:cubicBezTo>
                <a:lnTo>
                  <a:pt x="2081786" y="73732"/>
                </a:lnTo>
                <a:cubicBezTo>
                  <a:pt x="2081786" y="73065"/>
                  <a:pt x="2079976" y="72017"/>
                  <a:pt x="2079119" y="71922"/>
                </a:cubicBezTo>
                <a:cubicBezTo>
                  <a:pt x="2078357" y="71731"/>
                  <a:pt x="2078071" y="70779"/>
                  <a:pt x="2078453" y="69731"/>
                </a:cubicBezTo>
                <a:close/>
                <a:moveTo>
                  <a:pt x="313375" y="68398"/>
                </a:moveTo>
                <a:cubicBezTo>
                  <a:pt x="311375" y="68302"/>
                  <a:pt x="306898" y="72589"/>
                  <a:pt x="306898" y="74494"/>
                </a:cubicBezTo>
                <a:cubicBezTo>
                  <a:pt x="306898" y="76303"/>
                  <a:pt x="309184" y="76780"/>
                  <a:pt x="311946" y="75541"/>
                </a:cubicBezTo>
                <a:cubicBezTo>
                  <a:pt x="314708" y="74208"/>
                  <a:pt x="315280" y="68398"/>
                  <a:pt x="313375" y="68398"/>
                </a:cubicBezTo>
                <a:close/>
                <a:moveTo>
                  <a:pt x="439962" y="57444"/>
                </a:moveTo>
                <a:lnTo>
                  <a:pt x="435961" y="58587"/>
                </a:lnTo>
                <a:cubicBezTo>
                  <a:pt x="430342" y="60492"/>
                  <a:pt x="429389" y="63254"/>
                  <a:pt x="433771" y="64778"/>
                </a:cubicBezTo>
                <a:lnTo>
                  <a:pt x="438628" y="62111"/>
                </a:lnTo>
                <a:cubicBezTo>
                  <a:pt x="439581" y="61635"/>
                  <a:pt x="441200" y="61825"/>
                  <a:pt x="441962" y="61254"/>
                </a:cubicBezTo>
                <a:cubicBezTo>
                  <a:pt x="442724" y="60682"/>
                  <a:pt x="443296" y="59349"/>
                  <a:pt x="442915" y="58587"/>
                </a:cubicBezTo>
                <a:cubicBezTo>
                  <a:pt x="442629" y="57920"/>
                  <a:pt x="440819" y="57253"/>
                  <a:pt x="439962" y="57444"/>
                </a:cubicBezTo>
                <a:close/>
                <a:moveTo>
                  <a:pt x="514353" y="40299"/>
                </a:moveTo>
                <a:lnTo>
                  <a:pt x="518734" y="40394"/>
                </a:lnTo>
                <a:lnTo>
                  <a:pt x="523307" y="40489"/>
                </a:lnTo>
                <a:cubicBezTo>
                  <a:pt x="528450" y="40489"/>
                  <a:pt x="534070" y="42585"/>
                  <a:pt x="535784" y="45252"/>
                </a:cubicBezTo>
                <a:lnTo>
                  <a:pt x="534927" y="46204"/>
                </a:lnTo>
                <a:lnTo>
                  <a:pt x="532832" y="48681"/>
                </a:lnTo>
                <a:cubicBezTo>
                  <a:pt x="533117" y="51157"/>
                  <a:pt x="533022" y="53158"/>
                  <a:pt x="532546" y="53158"/>
                </a:cubicBezTo>
                <a:cubicBezTo>
                  <a:pt x="532069" y="53158"/>
                  <a:pt x="531307" y="51157"/>
                  <a:pt x="531974" y="48586"/>
                </a:cubicBezTo>
                <a:lnTo>
                  <a:pt x="527878" y="48967"/>
                </a:lnTo>
                <a:lnTo>
                  <a:pt x="524926" y="49253"/>
                </a:lnTo>
                <a:cubicBezTo>
                  <a:pt x="521878" y="50205"/>
                  <a:pt x="519687" y="49634"/>
                  <a:pt x="520068" y="48014"/>
                </a:cubicBezTo>
                <a:cubicBezTo>
                  <a:pt x="520449" y="46395"/>
                  <a:pt x="514924" y="42680"/>
                  <a:pt x="514353" y="40299"/>
                </a:cubicBezTo>
                <a:close/>
                <a:moveTo>
                  <a:pt x="1565246" y="3247"/>
                </a:moveTo>
                <a:cubicBezTo>
                  <a:pt x="1566008" y="3056"/>
                  <a:pt x="1567151" y="4009"/>
                  <a:pt x="1567913" y="4580"/>
                </a:cubicBezTo>
                <a:lnTo>
                  <a:pt x="1569628" y="6009"/>
                </a:lnTo>
                <a:cubicBezTo>
                  <a:pt x="1571818" y="5533"/>
                  <a:pt x="1576581" y="4390"/>
                  <a:pt x="1580391" y="3437"/>
                </a:cubicBezTo>
                <a:lnTo>
                  <a:pt x="1580105" y="8390"/>
                </a:lnTo>
                <a:lnTo>
                  <a:pt x="1580010" y="10391"/>
                </a:lnTo>
                <a:cubicBezTo>
                  <a:pt x="1581724" y="13058"/>
                  <a:pt x="1580010" y="16296"/>
                  <a:pt x="1576295" y="17630"/>
                </a:cubicBezTo>
                <a:lnTo>
                  <a:pt x="1574580" y="12772"/>
                </a:lnTo>
                <a:lnTo>
                  <a:pt x="1572675" y="7438"/>
                </a:lnTo>
                <a:cubicBezTo>
                  <a:pt x="1565437" y="6771"/>
                  <a:pt x="1561245" y="10581"/>
                  <a:pt x="1561817" y="12200"/>
                </a:cubicBezTo>
                <a:cubicBezTo>
                  <a:pt x="1562388" y="13820"/>
                  <a:pt x="1560007" y="12867"/>
                  <a:pt x="1556483" y="10105"/>
                </a:cubicBezTo>
                <a:lnTo>
                  <a:pt x="1554292" y="8105"/>
                </a:lnTo>
                <a:lnTo>
                  <a:pt x="1553816" y="7724"/>
                </a:lnTo>
                <a:cubicBezTo>
                  <a:pt x="1553911" y="6771"/>
                  <a:pt x="1557340" y="5057"/>
                  <a:pt x="1561436" y="4009"/>
                </a:cubicBezTo>
                <a:close/>
                <a:moveTo>
                  <a:pt x="2200659" y="2961"/>
                </a:moveTo>
                <a:cubicBezTo>
                  <a:pt x="2202659" y="2866"/>
                  <a:pt x="2205993" y="1628"/>
                  <a:pt x="2206183" y="5152"/>
                </a:cubicBezTo>
                <a:lnTo>
                  <a:pt x="2206183" y="5724"/>
                </a:lnTo>
                <a:cubicBezTo>
                  <a:pt x="2206946" y="6581"/>
                  <a:pt x="2208089" y="6486"/>
                  <a:pt x="2208755" y="5533"/>
                </a:cubicBezTo>
                <a:cubicBezTo>
                  <a:pt x="2209517" y="4485"/>
                  <a:pt x="2212184" y="2485"/>
                  <a:pt x="2213136" y="3342"/>
                </a:cubicBezTo>
                <a:cubicBezTo>
                  <a:pt x="2214089" y="4104"/>
                  <a:pt x="2214470" y="8391"/>
                  <a:pt x="2211708" y="10772"/>
                </a:cubicBezTo>
                <a:lnTo>
                  <a:pt x="2208565" y="12105"/>
                </a:lnTo>
                <a:lnTo>
                  <a:pt x="2206088" y="13248"/>
                </a:lnTo>
                <a:cubicBezTo>
                  <a:pt x="2202278" y="13534"/>
                  <a:pt x="2200754" y="11058"/>
                  <a:pt x="2202659" y="7914"/>
                </a:cubicBezTo>
                <a:lnTo>
                  <a:pt x="2198564" y="5628"/>
                </a:lnTo>
                <a:cubicBezTo>
                  <a:pt x="2198468" y="5628"/>
                  <a:pt x="2199897" y="2961"/>
                  <a:pt x="2200659" y="2961"/>
                </a:cubicBezTo>
                <a:close/>
                <a:moveTo>
                  <a:pt x="2164178" y="865"/>
                </a:moveTo>
                <a:cubicBezTo>
                  <a:pt x="2167225" y="389"/>
                  <a:pt x="2175607" y="3532"/>
                  <a:pt x="2177132" y="3056"/>
                </a:cubicBezTo>
                <a:lnTo>
                  <a:pt x="2178655" y="2770"/>
                </a:lnTo>
                <a:lnTo>
                  <a:pt x="2180941" y="2389"/>
                </a:lnTo>
                <a:cubicBezTo>
                  <a:pt x="2184275" y="2008"/>
                  <a:pt x="2185609" y="2866"/>
                  <a:pt x="2183989" y="4199"/>
                </a:cubicBezTo>
                <a:lnTo>
                  <a:pt x="2183704" y="4961"/>
                </a:lnTo>
                <a:lnTo>
                  <a:pt x="2183418" y="5818"/>
                </a:lnTo>
                <a:cubicBezTo>
                  <a:pt x="2183799" y="6866"/>
                  <a:pt x="2185609" y="7819"/>
                  <a:pt x="2187514" y="7819"/>
                </a:cubicBezTo>
                <a:lnTo>
                  <a:pt x="2188371" y="7152"/>
                </a:lnTo>
                <a:cubicBezTo>
                  <a:pt x="2191991" y="4294"/>
                  <a:pt x="2191895" y="4104"/>
                  <a:pt x="2193800" y="7247"/>
                </a:cubicBezTo>
                <a:cubicBezTo>
                  <a:pt x="2194657" y="8676"/>
                  <a:pt x="2196372" y="10867"/>
                  <a:pt x="2195800" y="11438"/>
                </a:cubicBezTo>
                <a:cubicBezTo>
                  <a:pt x="2194277" y="13057"/>
                  <a:pt x="2193610" y="14010"/>
                  <a:pt x="2195896" y="15248"/>
                </a:cubicBezTo>
                <a:lnTo>
                  <a:pt x="2198563" y="16772"/>
                </a:lnTo>
                <a:cubicBezTo>
                  <a:pt x="2201611" y="18582"/>
                  <a:pt x="2201420" y="20963"/>
                  <a:pt x="2198277" y="22011"/>
                </a:cubicBezTo>
                <a:cubicBezTo>
                  <a:pt x="2195134" y="23059"/>
                  <a:pt x="2187323" y="31441"/>
                  <a:pt x="2189323" y="37822"/>
                </a:cubicBezTo>
                <a:lnTo>
                  <a:pt x="2199611" y="37632"/>
                </a:lnTo>
                <a:lnTo>
                  <a:pt x="2200182" y="37632"/>
                </a:lnTo>
                <a:cubicBezTo>
                  <a:pt x="2200849" y="39346"/>
                  <a:pt x="2200373" y="43061"/>
                  <a:pt x="2199134" y="45919"/>
                </a:cubicBezTo>
                <a:cubicBezTo>
                  <a:pt x="2197896" y="48776"/>
                  <a:pt x="2189800" y="53920"/>
                  <a:pt x="2188943" y="54205"/>
                </a:cubicBezTo>
                <a:cubicBezTo>
                  <a:pt x="2188085" y="54396"/>
                  <a:pt x="2187037" y="55920"/>
                  <a:pt x="2187514" y="57158"/>
                </a:cubicBezTo>
                <a:cubicBezTo>
                  <a:pt x="2187895" y="58396"/>
                  <a:pt x="2185799" y="62492"/>
                  <a:pt x="2181608" y="63349"/>
                </a:cubicBezTo>
                <a:lnTo>
                  <a:pt x="2177894" y="61730"/>
                </a:lnTo>
                <a:lnTo>
                  <a:pt x="2177036" y="61349"/>
                </a:lnTo>
                <a:cubicBezTo>
                  <a:pt x="2175036" y="62492"/>
                  <a:pt x="2173036" y="64492"/>
                  <a:pt x="2172655" y="65731"/>
                </a:cubicBezTo>
                <a:cubicBezTo>
                  <a:pt x="2172274" y="66969"/>
                  <a:pt x="2174655" y="71731"/>
                  <a:pt x="2179989" y="72779"/>
                </a:cubicBezTo>
                <a:lnTo>
                  <a:pt x="2181990" y="67064"/>
                </a:lnTo>
                <a:cubicBezTo>
                  <a:pt x="2181990" y="66969"/>
                  <a:pt x="2185132" y="67255"/>
                  <a:pt x="2185228" y="67445"/>
                </a:cubicBezTo>
                <a:cubicBezTo>
                  <a:pt x="2185704" y="71255"/>
                  <a:pt x="2188847" y="71350"/>
                  <a:pt x="2192371" y="71065"/>
                </a:cubicBezTo>
                <a:lnTo>
                  <a:pt x="2197134" y="70684"/>
                </a:lnTo>
                <a:cubicBezTo>
                  <a:pt x="2199420" y="73732"/>
                  <a:pt x="2201040" y="76494"/>
                  <a:pt x="2200849" y="76780"/>
                </a:cubicBezTo>
                <a:lnTo>
                  <a:pt x="2200563" y="76970"/>
                </a:lnTo>
                <a:cubicBezTo>
                  <a:pt x="2198754" y="78589"/>
                  <a:pt x="2196848" y="80590"/>
                  <a:pt x="2201040" y="81352"/>
                </a:cubicBezTo>
                <a:lnTo>
                  <a:pt x="2202182" y="81542"/>
                </a:lnTo>
                <a:cubicBezTo>
                  <a:pt x="2204088" y="79542"/>
                  <a:pt x="2206183" y="78399"/>
                  <a:pt x="2206659" y="79161"/>
                </a:cubicBezTo>
                <a:lnTo>
                  <a:pt x="2206469" y="79923"/>
                </a:lnTo>
                <a:cubicBezTo>
                  <a:pt x="2205897" y="81828"/>
                  <a:pt x="2205040" y="83638"/>
                  <a:pt x="2203897" y="85352"/>
                </a:cubicBezTo>
                <a:lnTo>
                  <a:pt x="2202659" y="87352"/>
                </a:lnTo>
                <a:cubicBezTo>
                  <a:pt x="2203897" y="88972"/>
                  <a:pt x="2207135" y="91734"/>
                  <a:pt x="2209802" y="93544"/>
                </a:cubicBezTo>
                <a:lnTo>
                  <a:pt x="2204373" y="94210"/>
                </a:lnTo>
                <a:cubicBezTo>
                  <a:pt x="2201420" y="94591"/>
                  <a:pt x="2198087" y="94782"/>
                  <a:pt x="2198563" y="90877"/>
                </a:cubicBezTo>
                <a:lnTo>
                  <a:pt x="2198563" y="90686"/>
                </a:lnTo>
                <a:cubicBezTo>
                  <a:pt x="2197991" y="90305"/>
                  <a:pt x="2196944" y="91067"/>
                  <a:pt x="2196086" y="92305"/>
                </a:cubicBezTo>
                <a:cubicBezTo>
                  <a:pt x="2195229" y="93544"/>
                  <a:pt x="2195610" y="98782"/>
                  <a:pt x="2198754" y="100687"/>
                </a:cubicBezTo>
                <a:lnTo>
                  <a:pt x="2203611" y="98687"/>
                </a:lnTo>
                <a:cubicBezTo>
                  <a:pt x="2206754" y="97449"/>
                  <a:pt x="2212660" y="95068"/>
                  <a:pt x="2215898" y="100402"/>
                </a:cubicBezTo>
                <a:lnTo>
                  <a:pt x="2216279" y="101068"/>
                </a:lnTo>
                <a:cubicBezTo>
                  <a:pt x="2219994" y="101735"/>
                  <a:pt x="2221899" y="102783"/>
                  <a:pt x="2220661" y="103259"/>
                </a:cubicBezTo>
                <a:cubicBezTo>
                  <a:pt x="2219327" y="103831"/>
                  <a:pt x="2214660" y="108688"/>
                  <a:pt x="2211803" y="112213"/>
                </a:cubicBezTo>
                <a:lnTo>
                  <a:pt x="2202659" y="110974"/>
                </a:lnTo>
                <a:lnTo>
                  <a:pt x="2201516" y="110784"/>
                </a:lnTo>
                <a:cubicBezTo>
                  <a:pt x="2200182" y="111070"/>
                  <a:pt x="2200563" y="111546"/>
                  <a:pt x="2202373" y="111736"/>
                </a:cubicBezTo>
                <a:cubicBezTo>
                  <a:pt x="2204182" y="111927"/>
                  <a:pt x="2204754" y="115927"/>
                  <a:pt x="2205516" y="115832"/>
                </a:cubicBezTo>
                <a:cubicBezTo>
                  <a:pt x="2206278" y="115737"/>
                  <a:pt x="2208850" y="116975"/>
                  <a:pt x="2208850" y="118594"/>
                </a:cubicBezTo>
                <a:cubicBezTo>
                  <a:pt x="2208850" y="120214"/>
                  <a:pt x="2210278" y="124881"/>
                  <a:pt x="2212088" y="125357"/>
                </a:cubicBezTo>
                <a:cubicBezTo>
                  <a:pt x="2213898" y="125833"/>
                  <a:pt x="2219041" y="125357"/>
                  <a:pt x="2219613" y="123166"/>
                </a:cubicBezTo>
                <a:lnTo>
                  <a:pt x="2221042" y="121357"/>
                </a:lnTo>
                <a:cubicBezTo>
                  <a:pt x="2221899" y="120309"/>
                  <a:pt x="2225328" y="119166"/>
                  <a:pt x="2226090" y="119642"/>
                </a:cubicBezTo>
                <a:lnTo>
                  <a:pt x="2230948" y="122690"/>
                </a:lnTo>
                <a:cubicBezTo>
                  <a:pt x="2235805" y="120880"/>
                  <a:pt x="2240473" y="119356"/>
                  <a:pt x="2241330" y="119356"/>
                </a:cubicBezTo>
                <a:cubicBezTo>
                  <a:pt x="2242188" y="119356"/>
                  <a:pt x="2246379" y="123452"/>
                  <a:pt x="2247236" y="128405"/>
                </a:cubicBezTo>
                <a:lnTo>
                  <a:pt x="2243331" y="132501"/>
                </a:lnTo>
                <a:cubicBezTo>
                  <a:pt x="2243140" y="132787"/>
                  <a:pt x="2244378" y="133834"/>
                  <a:pt x="2244759" y="134692"/>
                </a:cubicBezTo>
                <a:cubicBezTo>
                  <a:pt x="2245616" y="136501"/>
                  <a:pt x="2245712" y="138216"/>
                  <a:pt x="2242473" y="138121"/>
                </a:cubicBezTo>
                <a:lnTo>
                  <a:pt x="2237997" y="138025"/>
                </a:lnTo>
                <a:cubicBezTo>
                  <a:pt x="2236091" y="140883"/>
                  <a:pt x="2233806" y="144502"/>
                  <a:pt x="2232853" y="146122"/>
                </a:cubicBezTo>
                <a:lnTo>
                  <a:pt x="2234758" y="147931"/>
                </a:lnTo>
                <a:cubicBezTo>
                  <a:pt x="2235425" y="148598"/>
                  <a:pt x="2235805" y="151741"/>
                  <a:pt x="2231900" y="149551"/>
                </a:cubicBezTo>
                <a:cubicBezTo>
                  <a:pt x="2230281" y="148693"/>
                  <a:pt x="2226471" y="148598"/>
                  <a:pt x="2225233" y="149551"/>
                </a:cubicBezTo>
                <a:cubicBezTo>
                  <a:pt x="2221709" y="152122"/>
                  <a:pt x="2220185" y="149932"/>
                  <a:pt x="2217898" y="148503"/>
                </a:cubicBezTo>
                <a:lnTo>
                  <a:pt x="2216470" y="147646"/>
                </a:lnTo>
                <a:cubicBezTo>
                  <a:pt x="2214374" y="147265"/>
                  <a:pt x="2212469" y="147646"/>
                  <a:pt x="2212279" y="148598"/>
                </a:cubicBezTo>
                <a:cubicBezTo>
                  <a:pt x="2212088" y="149551"/>
                  <a:pt x="2216089" y="152884"/>
                  <a:pt x="2221804" y="152789"/>
                </a:cubicBezTo>
                <a:lnTo>
                  <a:pt x="2226757" y="152980"/>
                </a:lnTo>
                <a:lnTo>
                  <a:pt x="2227805" y="153075"/>
                </a:lnTo>
                <a:cubicBezTo>
                  <a:pt x="2228852" y="154313"/>
                  <a:pt x="2229043" y="155742"/>
                  <a:pt x="2228186" y="156218"/>
                </a:cubicBezTo>
                <a:cubicBezTo>
                  <a:pt x="2227329" y="156790"/>
                  <a:pt x="2223328" y="157171"/>
                  <a:pt x="2219708" y="157266"/>
                </a:cubicBezTo>
                <a:lnTo>
                  <a:pt x="2219613" y="159933"/>
                </a:lnTo>
                <a:lnTo>
                  <a:pt x="2219518" y="164886"/>
                </a:lnTo>
                <a:cubicBezTo>
                  <a:pt x="2215517" y="163933"/>
                  <a:pt x="2212564" y="162409"/>
                  <a:pt x="2213041" y="161457"/>
                </a:cubicBezTo>
                <a:cubicBezTo>
                  <a:pt x="2213517" y="160504"/>
                  <a:pt x="2212374" y="157742"/>
                  <a:pt x="2208850" y="158599"/>
                </a:cubicBezTo>
                <a:lnTo>
                  <a:pt x="2207326" y="159933"/>
                </a:lnTo>
                <a:cubicBezTo>
                  <a:pt x="2206183" y="160885"/>
                  <a:pt x="2206278" y="163267"/>
                  <a:pt x="2206754" y="164886"/>
                </a:cubicBezTo>
                <a:lnTo>
                  <a:pt x="2207612" y="167553"/>
                </a:lnTo>
                <a:cubicBezTo>
                  <a:pt x="2210945" y="167743"/>
                  <a:pt x="2217041" y="168220"/>
                  <a:pt x="2221137" y="168791"/>
                </a:cubicBezTo>
                <a:lnTo>
                  <a:pt x="2219232" y="171744"/>
                </a:lnTo>
                <a:lnTo>
                  <a:pt x="2216565" y="175744"/>
                </a:lnTo>
                <a:cubicBezTo>
                  <a:pt x="2219232" y="178602"/>
                  <a:pt x="2221613" y="181555"/>
                  <a:pt x="2221994" y="182126"/>
                </a:cubicBezTo>
                <a:cubicBezTo>
                  <a:pt x="2222280" y="182793"/>
                  <a:pt x="2222947" y="182507"/>
                  <a:pt x="2222852" y="179935"/>
                </a:cubicBezTo>
                <a:cubicBezTo>
                  <a:pt x="2222661" y="177364"/>
                  <a:pt x="2227519" y="168696"/>
                  <a:pt x="2228662" y="166315"/>
                </a:cubicBezTo>
                <a:lnTo>
                  <a:pt x="2232567" y="166886"/>
                </a:lnTo>
                <a:cubicBezTo>
                  <a:pt x="2233329" y="166981"/>
                  <a:pt x="2233996" y="167648"/>
                  <a:pt x="2234758" y="167648"/>
                </a:cubicBezTo>
                <a:cubicBezTo>
                  <a:pt x="2244950" y="167267"/>
                  <a:pt x="2246950" y="167648"/>
                  <a:pt x="2253522" y="169648"/>
                </a:cubicBezTo>
                <a:lnTo>
                  <a:pt x="2257714" y="170717"/>
                </a:lnTo>
                <a:lnTo>
                  <a:pt x="2250760" y="173458"/>
                </a:lnTo>
                <a:lnTo>
                  <a:pt x="2246855" y="173554"/>
                </a:lnTo>
                <a:cubicBezTo>
                  <a:pt x="2245426" y="173649"/>
                  <a:pt x="2243616" y="173363"/>
                  <a:pt x="2242568" y="172696"/>
                </a:cubicBezTo>
                <a:cubicBezTo>
                  <a:pt x="2238663" y="170125"/>
                  <a:pt x="2237044" y="173173"/>
                  <a:pt x="2235520" y="174697"/>
                </a:cubicBezTo>
                <a:cubicBezTo>
                  <a:pt x="2234186" y="176125"/>
                  <a:pt x="2234567" y="178507"/>
                  <a:pt x="2237615" y="178030"/>
                </a:cubicBezTo>
                <a:lnTo>
                  <a:pt x="2244759" y="176887"/>
                </a:lnTo>
                <a:cubicBezTo>
                  <a:pt x="2243902" y="180793"/>
                  <a:pt x="2246759" y="181650"/>
                  <a:pt x="2251046" y="178983"/>
                </a:cubicBezTo>
                <a:lnTo>
                  <a:pt x="2255332" y="178411"/>
                </a:lnTo>
                <a:lnTo>
                  <a:pt x="2259809" y="177840"/>
                </a:lnTo>
                <a:cubicBezTo>
                  <a:pt x="2265238" y="179173"/>
                  <a:pt x="2269714" y="182031"/>
                  <a:pt x="2269714" y="184031"/>
                </a:cubicBezTo>
                <a:cubicBezTo>
                  <a:pt x="2269714" y="186127"/>
                  <a:pt x="2273334" y="193842"/>
                  <a:pt x="2279716" y="196795"/>
                </a:cubicBezTo>
                <a:lnTo>
                  <a:pt x="2286574" y="193842"/>
                </a:lnTo>
                <a:cubicBezTo>
                  <a:pt x="2287241" y="193556"/>
                  <a:pt x="2288384" y="193842"/>
                  <a:pt x="2289241" y="194032"/>
                </a:cubicBezTo>
                <a:lnTo>
                  <a:pt x="2293337" y="194794"/>
                </a:lnTo>
                <a:cubicBezTo>
                  <a:pt x="2297718" y="195461"/>
                  <a:pt x="2304672" y="196128"/>
                  <a:pt x="2308957" y="196318"/>
                </a:cubicBezTo>
                <a:lnTo>
                  <a:pt x="2312672" y="196985"/>
                </a:lnTo>
                <a:lnTo>
                  <a:pt x="2313244" y="197080"/>
                </a:lnTo>
                <a:cubicBezTo>
                  <a:pt x="2314006" y="196509"/>
                  <a:pt x="2317149" y="195937"/>
                  <a:pt x="2320197" y="195842"/>
                </a:cubicBezTo>
                <a:lnTo>
                  <a:pt x="2321816" y="197557"/>
                </a:lnTo>
                <a:lnTo>
                  <a:pt x="2323722" y="199557"/>
                </a:lnTo>
                <a:cubicBezTo>
                  <a:pt x="2325626" y="201938"/>
                  <a:pt x="2327341" y="204605"/>
                  <a:pt x="2327436" y="205558"/>
                </a:cubicBezTo>
                <a:cubicBezTo>
                  <a:pt x="2327531" y="206510"/>
                  <a:pt x="2326864" y="209368"/>
                  <a:pt x="2326484" y="210130"/>
                </a:cubicBezTo>
                <a:cubicBezTo>
                  <a:pt x="2326103" y="210892"/>
                  <a:pt x="2328770" y="212606"/>
                  <a:pt x="2332770" y="211558"/>
                </a:cubicBezTo>
                <a:cubicBezTo>
                  <a:pt x="2336771" y="210511"/>
                  <a:pt x="2347915" y="208891"/>
                  <a:pt x="2347439" y="207939"/>
                </a:cubicBezTo>
                <a:cubicBezTo>
                  <a:pt x="2346963" y="207082"/>
                  <a:pt x="2344962" y="204415"/>
                  <a:pt x="2343819" y="203653"/>
                </a:cubicBezTo>
                <a:cubicBezTo>
                  <a:pt x="2342772" y="202891"/>
                  <a:pt x="2340104" y="206129"/>
                  <a:pt x="2339247" y="207748"/>
                </a:cubicBezTo>
                <a:lnTo>
                  <a:pt x="2336771" y="207463"/>
                </a:lnTo>
                <a:lnTo>
                  <a:pt x="2334770" y="207272"/>
                </a:lnTo>
                <a:cubicBezTo>
                  <a:pt x="2332580" y="206986"/>
                  <a:pt x="2329817" y="204510"/>
                  <a:pt x="2328770" y="201652"/>
                </a:cubicBezTo>
                <a:lnTo>
                  <a:pt x="2330484" y="199176"/>
                </a:lnTo>
                <a:cubicBezTo>
                  <a:pt x="2331151" y="198223"/>
                  <a:pt x="2332484" y="197461"/>
                  <a:pt x="2333723" y="197080"/>
                </a:cubicBezTo>
                <a:lnTo>
                  <a:pt x="2336294" y="196223"/>
                </a:lnTo>
                <a:cubicBezTo>
                  <a:pt x="2339628" y="195461"/>
                  <a:pt x="2342581" y="195747"/>
                  <a:pt x="2342962" y="196890"/>
                </a:cubicBezTo>
                <a:cubicBezTo>
                  <a:pt x="2343248" y="198128"/>
                  <a:pt x="2345914" y="201176"/>
                  <a:pt x="2348010" y="200319"/>
                </a:cubicBezTo>
                <a:cubicBezTo>
                  <a:pt x="2350010" y="199462"/>
                  <a:pt x="2356773" y="197557"/>
                  <a:pt x="2358678" y="197938"/>
                </a:cubicBezTo>
                <a:cubicBezTo>
                  <a:pt x="2360583" y="198319"/>
                  <a:pt x="2365917" y="199462"/>
                  <a:pt x="2365060" y="202319"/>
                </a:cubicBezTo>
                <a:cubicBezTo>
                  <a:pt x="2364203" y="205177"/>
                  <a:pt x="2360107" y="212511"/>
                  <a:pt x="2358773" y="212987"/>
                </a:cubicBezTo>
                <a:cubicBezTo>
                  <a:pt x="2357535" y="213463"/>
                  <a:pt x="2354106" y="214987"/>
                  <a:pt x="2354487" y="215464"/>
                </a:cubicBezTo>
                <a:cubicBezTo>
                  <a:pt x="2354868" y="215845"/>
                  <a:pt x="2354868" y="217464"/>
                  <a:pt x="2353440" y="218226"/>
                </a:cubicBezTo>
                <a:cubicBezTo>
                  <a:pt x="2352011" y="218988"/>
                  <a:pt x="2348962" y="221655"/>
                  <a:pt x="2349915" y="222417"/>
                </a:cubicBezTo>
                <a:cubicBezTo>
                  <a:pt x="2350868" y="223179"/>
                  <a:pt x="2352391" y="226417"/>
                  <a:pt x="2351344" y="227941"/>
                </a:cubicBezTo>
                <a:cubicBezTo>
                  <a:pt x="2350201" y="229465"/>
                  <a:pt x="2344391" y="227275"/>
                  <a:pt x="2343724" y="227560"/>
                </a:cubicBezTo>
                <a:cubicBezTo>
                  <a:pt x="2343057" y="227941"/>
                  <a:pt x="2341819" y="229846"/>
                  <a:pt x="2343438" y="230513"/>
                </a:cubicBezTo>
                <a:cubicBezTo>
                  <a:pt x="2345057" y="231275"/>
                  <a:pt x="2348486" y="232609"/>
                  <a:pt x="2348867" y="232323"/>
                </a:cubicBezTo>
                <a:lnTo>
                  <a:pt x="2351058" y="233656"/>
                </a:lnTo>
                <a:lnTo>
                  <a:pt x="2353725" y="235276"/>
                </a:lnTo>
                <a:cubicBezTo>
                  <a:pt x="2359154" y="234323"/>
                  <a:pt x="2364203" y="232132"/>
                  <a:pt x="2365060" y="230418"/>
                </a:cubicBezTo>
                <a:lnTo>
                  <a:pt x="2367727" y="232513"/>
                </a:lnTo>
                <a:cubicBezTo>
                  <a:pt x="2369060" y="233561"/>
                  <a:pt x="2371251" y="234704"/>
                  <a:pt x="2372966" y="234609"/>
                </a:cubicBezTo>
                <a:lnTo>
                  <a:pt x="2374585" y="234609"/>
                </a:lnTo>
                <a:cubicBezTo>
                  <a:pt x="2376681" y="233180"/>
                  <a:pt x="2378204" y="233275"/>
                  <a:pt x="2377823" y="234799"/>
                </a:cubicBezTo>
                <a:cubicBezTo>
                  <a:pt x="2377537" y="236323"/>
                  <a:pt x="2375823" y="241372"/>
                  <a:pt x="2374680" y="242991"/>
                </a:cubicBezTo>
                <a:cubicBezTo>
                  <a:pt x="2373537" y="244610"/>
                  <a:pt x="2367536" y="242515"/>
                  <a:pt x="2367060" y="241753"/>
                </a:cubicBezTo>
                <a:cubicBezTo>
                  <a:pt x="2366584" y="240991"/>
                  <a:pt x="2363250" y="239752"/>
                  <a:pt x="2360964" y="240705"/>
                </a:cubicBezTo>
                <a:lnTo>
                  <a:pt x="2358487" y="241181"/>
                </a:lnTo>
                <a:cubicBezTo>
                  <a:pt x="2355630" y="241753"/>
                  <a:pt x="2351248" y="242896"/>
                  <a:pt x="2356011" y="246515"/>
                </a:cubicBezTo>
                <a:cubicBezTo>
                  <a:pt x="2356202" y="246706"/>
                  <a:pt x="2354868" y="248611"/>
                  <a:pt x="2353916" y="249373"/>
                </a:cubicBezTo>
                <a:cubicBezTo>
                  <a:pt x="2352487" y="250516"/>
                  <a:pt x="2350487" y="251087"/>
                  <a:pt x="2348962" y="252230"/>
                </a:cubicBezTo>
                <a:lnTo>
                  <a:pt x="2346200" y="254135"/>
                </a:lnTo>
                <a:cubicBezTo>
                  <a:pt x="2348391" y="257374"/>
                  <a:pt x="2352391" y="261755"/>
                  <a:pt x="2355154" y="263946"/>
                </a:cubicBezTo>
                <a:cubicBezTo>
                  <a:pt x="2357916" y="266137"/>
                  <a:pt x="2356392" y="277757"/>
                  <a:pt x="2354773" y="281853"/>
                </a:cubicBezTo>
                <a:lnTo>
                  <a:pt x="2353630" y="285663"/>
                </a:lnTo>
                <a:cubicBezTo>
                  <a:pt x="2352963" y="287949"/>
                  <a:pt x="2353630" y="289759"/>
                  <a:pt x="2357535" y="289473"/>
                </a:cubicBezTo>
                <a:lnTo>
                  <a:pt x="2358773" y="289378"/>
                </a:lnTo>
                <a:cubicBezTo>
                  <a:pt x="2360202" y="290330"/>
                  <a:pt x="2360964" y="291568"/>
                  <a:pt x="2360488" y="292045"/>
                </a:cubicBezTo>
                <a:cubicBezTo>
                  <a:pt x="2360012" y="292521"/>
                  <a:pt x="2355439" y="294331"/>
                  <a:pt x="2351725" y="295474"/>
                </a:cubicBezTo>
                <a:lnTo>
                  <a:pt x="2348486" y="296712"/>
                </a:lnTo>
                <a:lnTo>
                  <a:pt x="2345057" y="298045"/>
                </a:lnTo>
                <a:cubicBezTo>
                  <a:pt x="2344295" y="295950"/>
                  <a:pt x="2343819" y="293473"/>
                  <a:pt x="2344105" y="292426"/>
                </a:cubicBezTo>
                <a:lnTo>
                  <a:pt x="2342200" y="291092"/>
                </a:lnTo>
                <a:cubicBezTo>
                  <a:pt x="2337723" y="288139"/>
                  <a:pt x="2335342" y="291759"/>
                  <a:pt x="2333247" y="292807"/>
                </a:cubicBezTo>
                <a:lnTo>
                  <a:pt x="2331055" y="293759"/>
                </a:lnTo>
                <a:cubicBezTo>
                  <a:pt x="2329912" y="297093"/>
                  <a:pt x="2328484" y="300808"/>
                  <a:pt x="2327913" y="302046"/>
                </a:cubicBezTo>
                <a:cubicBezTo>
                  <a:pt x="2327341" y="303284"/>
                  <a:pt x="2321530" y="303570"/>
                  <a:pt x="2316578" y="304427"/>
                </a:cubicBezTo>
                <a:lnTo>
                  <a:pt x="2317435" y="298712"/>
                </a:lnTo>
                <a:lnTo>
                  <a:pt x="2317435" y="298617"/>
                </a:lnTo>
                <a:cubicBezTo>
                  <a:pt x="2316482" y="298426"/>
                  <a:pt x="2313911" y="298045"/>
                  <a:pt x="2311625" y="297855"/>
                </a:cubicBezTo>
                <a:cubicBezTo>
                  <a:pt x="2309339" y="297664"/>
                  <a:pt x="2302862" y="298426"/>
                  <a:pt x="2302004" y="299569"/>
                </a:cubicBezTo>
                <a:cubicBezTo>
                  <a:pt x="2301242" y="300712"/>
                  <a:pt x="2297718" y="303856"/>
                  <a:pt x="2296956" y="302713"/>
                </a:cubicBezTo>
                <a:cubicBezTo>
                  <a:pt x="2296290" y="301570"/>
                  <a:pt x="2292670" y="300903"/>
                  <a:pt x="2289813" y="302236"/>
                </a:cubicBezTo>
                <a:cubicBezTo>
                  <a:pt x="2286860" y="303570"/>
                  <a:pt x="2278287" y="303379"/>
                  <a:pt x="2277716" y="302617"/>
                </a:cubicBezTo>
                <a:cubicBezTo>
                  <a:pt x="2277049" y="301855"/>
                  <a:pt x="2273525" y="300427"/>
                  <a:pt x="2272191" y="302236"/>
                </a:cubicBezTo>
                <a:lnTo>
                  <a:pt x="2270572" y="303189"/>
                </a:lnTo>
                <a:lnTo>
                  <a:pt x="2269619" y="303760"/>
                </a:lnTo>
                <a:cubicBezTo>
                  <a:pt x="2267810" y="303475"/>
                  <a:pt x="2266572" y="302141"/>
                  <a:pt x="2267048" y="300808"/>
                </a:cubicBezTo>
                <a:lnTo>
                  <a:pt x="2267428" y="299569"/>
                </a:lnTo>
                <a:lnTo>
                  <a:pt x="2267619" y="299093"/>
                </a:lnTo>
                <a:cubicBezTo>
                  <a:pt x="2267905" y="298236"/>
                  <a:pt x="2266190" y="297664"/>
                  <a:pt x="2263714" y="297760"/>
                </a:cubicBezTo>
                <a:lnTo>
                  <a:pt x="2261714" y="297950"/>
                </a:lnTo>
                <a:lnTo>
                  <a:pt x="2261428" y="297950"/>
                </a:lnTo>
                <a:cubicBezTo>
                  <a:pt x="2261714" y="297855"/>
                  <a:pt x="2261904" y="298712"/>
                  <a:pt x="2261999" y="299855"/>
                </a:cubicBezTo>
                <a:cubicBezTo>
                  <a:pt x="2262095" y="300998"/>
                  <a:pt x="2259523" y="303379"/>
                  <a:pt x="2256189" y="303094"/>
                </a:cubicBezTo>
                <a:lnTo>
                  <a:pt x="2252950" y="303760"/>
                </a:lnTo>
                <a:cubicBezTo>
                  <a:pt x="2250284" y="304332"/>
                  <a:pt x="2249236" y="301760"/>
                  <a:pt x="2250379" y="298617"/>
                </a:cubicBezTo>
                <a:lnTo>
                  <a:pt x="2250664" y="297760"/>
                </a:lnTo>
                <a:cubicBezTo>
                  <a:pt x="2250188" y="296140"/>
                  <a:pt x="2248093" y="296045"/>
                  <a:pt x="2245997" y="297569"/>
                </a:cubicBezTo>
                <a:lnTo>
                  <a:pt x="2245426" y="298903"/>
                </a:lnTo>
                <a:lnTo>
                  <a:pt x="2243902" y="302617"/>
                </a:lnTo>
                <a:cubicBezTo>
                  <a:pt x="2248188" y="305570"/>
                  <a:pt x="2252856" y="308618"/>
                  <a:pt x="2254284" y="309285"/>
                </a:cubicBezTo>
                <a:cubicBezTo>
                  <a:pt x="2255713" y="309952"/>
                  <a:pt x="2261332" y="309190"/>
                  <a:pt x="2263142" y="308332"/>
                </a:cubicBezTo>
                <a:cubicBezTo>
                  <a:pt x="2264857" y="307570"/>
                  <a:pt x="2272953" y="309190"/>
                  <a:pt x="2272096" y="310618"/>
                </a:cubicBezTo>
                <a:cubicBezTo>
                  <a:pt x="2271239" y="312047"/>
                  <a:pt x="2270572" y="314714"/>
                  <a:pt x="2272667" y="313285"/>
                </a:cubicBezTo>
                <a:cubicBezTo>
                  <a:pt x="2274763" y="311857"/>
                  <a:pt x="2280764" y="309285"/>
                  <a:pt x="2281145" y="310428"/>
                </a:cubicBezTo>
                <a:cubicBezTo>
                  <a:pt x="2281621" y="311666"/>
                  <a:pt x="2283716" y="315381"/>
                  <a:pt x="2284479" y="316238"/>
                </a:cubicBezTo>
                <a:cubicBezTo>
                  <a:pt x="2285240" y="317095"/>
                  <a:pt x="2286098" y="320048"/>
                  <a:pt x="2282954" y="318619"/>
                </a:cubicBezTo>
                <a:lnTo>
                  <a:pt x="2281525" y="318715"/>
                </a:lnTo>
                <a:cubicBezTo>
                  <a:pt x="2279716" y="318810"/>
                  <a:pt x="2276858" y="320905"/>
                  <a:pt x="2276287" y="320524"/>
                </a:cubicBezTo>
                <a:cubicBezTo>
                  <a:pt x="2271715" y="317286"/>
                  <a:pt x="2265619" y="319762"/>
                  <a:pt x="2260952" y="317667"/>
                </a:cubicBezTo>
                <a:cubicBezTo>
                  <a:pt x="2260571" y="317476"/>
                  <a:pt x="2260285" y="316905"/>
                  <a:pt x="2260094" y="317000"/>
                </a:cubicBezTo>
                <a:cubicBezTo>
                  <a:pt x="2257141" y="317667"/>
                  <a:pt x="2253522" y="317762"/>
                  <a:pt x="2251427" y="319191"/>
                </a:cubicBezTo>
                <a:cubicBezTo>
                  <a:pt x="2246950" y="322429"/>
                  <a:pt x="2247140" y="317667"/>
                  <a:pt x="2244950" y="317095"/>
                </a:cubicBezTo>
                <a:lnTo>
                  <a:pt x="2241997" y="316333"/>
                </a:lnTo>
                <a:cubicBezTo>
                  <a:pt x="2238568" y="315000"/>
                  <a:pt x="2235615" y="314905"/>
                  <a:pt x="2235329" y="316143"/>
                </a:cubicBezTo>
                <a:cubicBezTo>
                  <a:pt x="2235139" y="317381"/>
                  <a:pt x="2232853" y="319477"/>
                  <a:pt x="2230757" y="318524"/>
                </a:cubicBezTo>
                <a:lnTo>
                  <a:pt x="2229138" y="318715"/>
                </a:lnTo>
                <a:lnTo>
                  <a:pt x="2224185" y="319191"/>
                </a:lnTo>
                <a:cubicBezTo>
                  <a:pt x="2218851" y="318905"/>
                  <a:pt x="2212088" y="319286"/>
                  <a:pt x="2209136" y="320048"/>
                </a:cubicBezTo>
                <a:cubicBezTo>
                  <a:pt x="2206278" y="320810"/>
                  <a:pt x="2195991" y="321572"/>
                  <a:pt x="2193991" y="319762"/>
                </a:cubicBezTo>
                <a:cubicBezTo>
                  <a:pt x="2191991" y="317953"/>
                  <a:pt x="2185609" y="313762"/>
                  <a:pt x="2184942" y="315095"/>
                </a:cubicBezTo>
                <a:cubicBezTo>
                  <a:pt x="2184275" y="316429"/>
                  <a:pt x="2180275" y="321477"/>
                  <a:pt x="2177894" y="322144"/>
                </a:cubicBezTo>
                <a:cubicBezTo>
                  <a:pt x="2175513" y="322906"/>
                  <a:pt x="2167225" y="321572"/>
                  <a:pt x="2165892" y="322144"/>
                </a:cubicBezTo>
                <a:cubicBezTo>
                  <a:pt x="2164654" y="322810"/>
                  <a:pt x="2159415" y="322906"/>
                  <a:pt x="2156843" y="321001"/>
                </a:cubicBezTo>
                <a:lnTo>
                  <a:pt x="2154271" y="319286"/>
                </a:lnTo>
                <a:cubicBezTo>
                  <a:pt x="2153986" y="319096"/>
                  <a:pt x="2151509" y="320239"/>
                  <a:pt x="2150938" y="321191"/>
                </a:cubicBezTo>
                <a:lnTo>
                  <a:pt x="2150557" y="321858"/>
                </a:lnTo>
                <a:cubicBezTo>
                  <a:pt x="2151509" y="323287"/>
                  <a:pt x="2150938" y="324525"/>
                  <a:pt x="2149128" y="324525"/>
                </a:cubicBezTo>
                <a:cubicBezTo>
                  <a:pt x="2147414" y="324525"/>
                  <a:pt x="2141222" y="324144"/>
                  <a:pt x="2142747" y="323572"/>
                </a:cubicBezTo>
                <a:cubicBezTo>
                  <a:pt x="2144270" y="323096"/>
                  <a:pt x="2145985" y="321382"/>
                  <a:pt x="2142747" y="321096"/>
                </a:cubicBezTo>
                <a:lnTo>
                  <a:pt x="2140746" y="320620"/>
                </a:lnTo>
                <a:lnTo>
                  <a:pt x="2138936" y="321191"/>
                </a:lnTo>
                <a:cubicBezTo>
                  <a:pt x="2137698" y="320334"/>
                  <a:pt x="2135031" y="318715"/>
                  <a:pt x="2133031" y="317572"/>
                </a:cubicBezTo>
                <a:cubicBezTo>
                  <a:pt x="2131030" y="316429"/>
                  <a:pt x="2124173" y="317572"/>
                  <a:pt x="2125411" y="320239"/>
                </a:cubicBezTo>
                <a:cubicBezTo>
                  <a:pt x="2126554" y="322906"/>
                  <a:pt x="2124268" y="329764"/>
                  <a:pt x="2122458" y="329287"/>
                </a:cubicBezTo>
                <a:cubicBezTo>
                  <a:pt x="2120553" y="328906"/>
                  <a:pt x="2115410" y="326335"/>
                  <a:pt x="2114743" y="324525"/>
                </a:cubicBezTo>
                <a:cubicBezTo>
                  <a:pt x="2114076" y="322715"/>
                  <a:pt x="2120267" y="325477"/>
                  <a:pt x="2120839" y="325573"/>
                </a:cubicBezTo>
                <a:cubicBezTo>
                  <a:pt x="2121505" y="325573"/>
                  <a:pt x="2123030" y="324430"/>
                  <a:pt x="2121982" y="322906"/>
                </a:cubicBezTo>
                <a:cubicBezTo>
                  <a:pt x="2120934" y="321477"/>
                  <a:pt x="2116267" y="319858"/>
                  <a:pt x="2113981" y="322620"/>
                </a:cubicBezTo>
                <a:lnTo>
                  <a:pt x="2111314" y="323382"/>
                </a:lnTo>
                <a:lnTo>
                  <a:pt x="2109599" y="323858"/>
                </a:lnTo>
                <a:cubicBezTo>
                  <a:pt x="2106551" y="321667"/>
                  <a:pt x="2100265" y="322620"/>
                  <a:pt x="2095502" y="325954"/>
                </a:cubicBezTo>
                <a:lnTo>
                  <a:pt x="2088168" y="321953"/>
                </a:lnTo>
                <a:lnTo>
                  <a:pt x="2084644" y="320048"/>
                </a:lnTo>
                <a:cubicBezTo>
                  <a:pt x="2078262" y="320905"/>
                  <a:pt x="2072547" y="322906"/>
                  <a:pt x="2071880" y="324430"/>
                </a:cubicBezTo>
                <a:cubicBezTo>
                  <a:pt x="2071214" y="325954"/>
                  <a:pt x="2071690" y="330240"/>
                  <a:pt x="2072642" y="330907"/>
                </a:cubicBezTo>
                <a:cubicBezTo>
                  <a:pt x="2073595" y="331478"/>
                  <a:pt x="2073880" y="335002"/>
                  <a:pt x="2069594" y="336812"/>
                </a:cubicBezTo>
                <a:lnTo>
                  <a:pt x="2066927" y="335955"/>
                </a:lnTo>
                <a:lnTo>
                  <a:pt x="2063784" y="335002"/>
                </a:lnTo>
                <a:cubicBezTo>
                  <a:pt x="2061213" y="331478"/>
                  <a:pt x="2061689" y="328811"/>
                  <a:pt x="2064737" y="329002"/>
                </a:cubicBezTo>
                <a:cubicBezTo>
                  <a:pt x="2067785" y="329192"/>
                  <a:pt x="2064831" y="321763"/>
                  <a:pt x="2063022" y="321382"/>
                </a:cubicBezTo>
                <a:cubicBezTo>
                  <a:pt x="2061213" y="321001"/>
                  <a:pt x="2055688" y="323096"/>
                  <a:pt x="2054926" y="323382"/>
                </a:cubicBezTo>
                <a:cubicBezTo>
                  <a:pt x="2054164" y="323668"/>
                  <a:pt x="2049687" y="323668"/>
                  <a:pt x="2045687" y="323858"/>
                </a:cubicBezTo>
                <a:cubicBezTo>
                  <a:pt x="2041686" y="323953"/>
                  <a:pt x="2031209" y="324906"/>
                  <a:pt x="2031209" y="325954"/>
                </a:cubicBezTo>
                <a:cubicBezTo>
                  <a:pt x="2031209" y="327001"/>
                  <a:pt x="2032161" y="329764"/>
                  <a:pt x="2033304" y="330145"/>
                </a:cubicBezTo>
                <a:lnTo>
                  <a:pt x="2033875" y="329954"/>
                </a:lnTo>
                <a:lnTo>
                  <a:pt x="2036733" y="328811"/>
                </a:lnTo>
                <a:cubicBezTo>
                  <a:pt x="2040067" y="328621"/>
                  <a:pt x="2043400" y="328240"/>
                  <a:pt x="2044067" y="328049"/>
                </a:cubicBezTo>
                <a:cubicBezTo>
                  <a:pt x="2044829" y="327859"/>
                  <a:pt x="2047687" y="326906"/>
                  <a:pt x="2049020" y="327097"/>
                </a:cubicBezTo>
                <a:cubicBezTo>
                  <a:pt x="2050354" y="327287"/>
                  <a:pt x="2052735" y="329668"/>
                  <a:pt x="2051592" y="330907"/>
                </a:cubicBezTo>
                <a:cubicBezTo>
                  <a:pt x="2050449" y="332145"/>
                  <a:pt x="2044448" y="336241"/>
                  <a:pt x="2041305" y="336145"/>
                </a:cubicBezTo>
                <a:lnTo>
                  <a:pt x="2037971" y="336241"/>
                </a:lnTo>
                <a:lnTo>
                  <a:pt x="2035114" y="336336"/>
                </a:lnTo>
                <a:cubicBezTo>
                  <a:pt x="2034161" y="334526"/>
                  <a:pt x="2031875" y="332716"/>
                  <a:pt x="2030161" y="332145"/>
                </a:cubicBezTo>
                <a:lnTo>
                  <a:pt x="2029018" y="332526"/>
                </a:lnTo>
                <a:cubicBezTo>
                  <a:pt x="2026922" y="333288"/>
                  <a:pt x="2023398" y="334336"/>
                  <a:pt x="2021874" y="334145"/>
                </a:cubicBezTo>
                <a:cubicBezTo>
                  <a:pt x="2021017" y="334050"/>
                  <a:pt x="2019778" y="334431"/>
                  <a:pt x="2019398" y="334050"/>
                </a:cubicBezTo>
                <a:lnTo>
                  <a:pt x="2018826" y="333383"/>
                </a:lnTo>
                <a:cubicBezTo>
                  <a:pt x="2018445" y="332335"/>
                  <a:pt x="2018540" y="330811"/>
                  <a:pt x="2018921" y="330049"/>
                </a:cubicBezTo>
                <a:lnTo>
                  <a:pt x="2019398" y="330049"/>
                </a:lnTo>
                <a:lnTo>
                  <a:pt x="2022541" y="329764"/>
                </a:lnTo>
                <a:cubicBezTo>
                  <a:pt x="2024350" y="327763"/>
                  <a:pt x="2022446" y="324049"/>
                  <a:pt x="2018445" y="321572"/>
                </a:cubicBezTo>
                <a:lnTo>
                  <a:pt x="2015587" y="322810"/>
                </a:lnTo>
                <a:cubicBezTo>
                  <a:pt x="2012444" y="324144"/>
                  <a:pt x="2011016" y="323477"/>
                  <a:pt x="2009301" y="321763"/>
                </a:cubicBezTo>
                <a:cubicBezTo>
                  <a:pt x="2005967" y="318905"/>
                  <a:pt x="2003110" y="317857"/>
                  <a:pt x="2002919" y="319477"/>
                </a:cubicBezTo>
                <a:cubicBezTo>
                  <a:pt x="2002729" y="321096"/>
                  <a:pt x="1998443" y="325192"/>
                  <a:pt x="1993871" y="325192"/>
                </a:cubicBezTo>
                <a:lnTo>
                  <a:pt x="1989680" y="324906"/>
                </a:lnTo>
                <a:lnTo>
                  <a:pt x="1987775" y="324715"/>
                </a:lnTo>
                <a:cubicBezTo>
                  <a:pt x="1985584" y="325192"/>
                  <a:pt x="1973678" y="326525"/>
                  <a:pt x="1961200" y="327573"/>
                </a:cubicBezTo>
                <a:lnTo>
                  <a:pt x="1949865" y="325954"/>
                </a:lnTo>
                <a:lnTo>
                  <a:pt x="1947484" y="325573"/>
                </a:lnTo>
                <a:cubicBezTo>
                  <a:pt x="1944626" y="326716"/>
                  <a:pt x="1940530" y="327573"/>
                  <a:pt x="1938340" y="327478"/>
                </a:cubicBezTo>
                <a:lnTo>
                  <a:pt x="1936339" y="327668"/>
                </a:lnTo>
                <a:cubicBezTo>
                  <a:pt x="1934149" y="327859"/>
                  <a:pt x="1931863" y="326620"/>
                  <a:pt x="1929577" y="326144"/>
                </a:cubicBezTo>
                <a:cubicBezTo>
                  <a:pt x="1929100" y="326049"/>
                  <a:pt x="1928148" y="326620"/>
                  <a:pt x="1927957" y="327001"/>
                </a:cubicBezTo>
                <a:cubicBezTo>
                  <a:pt x="1927672" y="327573"/>
                  <a:pt x="1927672" y="328716"/>
                  <a:pt x="1928053" y="329002"/>
                </a:cubicBezTo>
                <a:lnTo>
                  <a:pt x="1931005" y="330716"/>
                </a:lnTo>
                <a:cubicBezTo>
                  <a:pt x="1934435" y="332431"/>
                  <a:pt x="1939578" y="332526"/>
                  <a:pt x="1942340" y="330907"/>
                </a:cubicBezTo>
                <a:lnTo>
                  <a:pt x="1946055" y="331002"/>
                </a:lnTo>
                <a:lnTo>
                  <a:pt x="1947484" y="331002"/>
                </a:lnTo>
                <a:cubicBezTo>
                  <a:pt x="1949103" y="330716"/>
                  <a:pt x="1950341" y="331097"/>
                  <a:pt x="1950341" y="331764"/>
                </a:cubicBezTo>
                <a:cubicBezTo>
                  <a:pt x="1950246" y="332431"/>
                  <a:pt x="1949389" y="335193"/>
                  <a:pt x="1948722" y="336622"/>
                </a:cubicBezTo>
                <a:lnTo>
                  <a:pt x="1948532" y="337860"/>
                </a:lnTo>
                <a:lnTo>
                  <a:pt x="1947988" y="341213"/>
                </a:lnTo>
                <a:lnTo>
                  <a:pt x="1947198" y="341098"/>
                </a:lnTo>
                <a:cubicBezTo>
                  <a:pt x="1945579" y="339098"/>
                  <a:pt x="1937578" y="342241"/>
                  <a:pt x="1935768" y="341765"/>
                </a:cubicBezTo>
                <a:cubicBezTo>
                  <a:pt x="1933958" y="341289"/>
                  <a:pt x="1927863" y="341194"/>
                  <a:pt x="1927863" y="342908"/>
                </a:cubicBezTo>
                <a:cubicBezTo>
                  <a:pt x="1927863" y="344623"/>
                  <a:pt x="1926719" y="348623"/>
                  <a:pt x="1925291" y="347956"/>
                </a:cubicBezTo>
                <a:lnTo>
                  <a:pt x="1925291" y="347671"/>
                </a:lnTo>
                <a:cubicBezTo>
                  <a:pt x="1925481" y="345194"/>
                  <a:pt x="1925481" y="342718"/>
                  <a:pt x="1922338" y="341384"/>
                </a:cubicBezTo>
                <a:lnTo>
                  <a:pt x="1921100" y="340908"/>
                </a:lnTo>
                <a:cubicBezTo>
                  <a:pt x="1919385" y="341098"/>
                  <a:pt x="1918147" y="343003"/>
                  <a:pt x="1918242" y="345004"/>
                </a:cubicBezTo>
                <a:lnTo>
                  <a:pt x="1914813" y="344623"/>
                </a:lnTo>
                <a:cubicBezTo>
                  <a:pt x="1910908" y="344242"/>
                  <a:pt x="1907669" y="345575"/>
                  <a:pt x="1904145" y="346528"/>
                </a:cubicBezTo>
                <a:cubicBezTo>
                  <a:pt x="1903193" y="346813"/>
                  <a:pt x="1900811" y="344146"/>
                  <a:pt x="1899382" y="342622"/>
                </a:cubicBezTo>
                <a:lnTo>
                  <a:pt x="1896620" y="339574"/>
                </a:lnTo>
                <a:cubicBezTo>
                  <a:pt x="1895287" y="341289"/>
                  <a:pt x="1893572" y="343384"/>
                  <a:pt x="1893001" y="344146"/>
                </a:cubicBezTo>
                <a:cubicBezTo>
                  <a:pt x="1892334" y="344908"/>
                  <a:pt x="1890048" y="346337"/>
                  <a:pt x="1889572" y="345575"/>
                </a:cubicBezTo>
                <a:cubicBezTo>
                  <a:pt x="1889000" y="344718"/>
                  <a:pt x="1887095" y="342908"/>
                  <a:pt x="1886333" y="343194"/>
                </a:cubicBezTo>
                <a:cubicBezTo>
                  <a:pt x="1885571" y="343480"/>
                  <a:pt x="1883190" y="345099"/>
                  <a:pt x="1882142" y="345861"/>
                </a:cubicBezTo>
                <a:cubicBezTo>
                  <a:pt x="1881094" y="346623"/>
                  <a:pt x="1873855" y="348147"/>
                  <a:pt x="1874904" y="347099"/>
                </a:cubicBezTo>
                <a:cubicBezTo>
                  <a:pt x="1875951" y="346051"/>
                  <a:pt x="1877285" y="343861"/>
                  <a:pt x="1875665" y="344527"/>
                </a:cubicBezTo>
                <a:cubicBezTo>
                  <a:pt x="1873951" y="345194"/>
                  <a:pt x="1867664" y="344337"/>
                  <a:pt x="1865473" y="341384"/>
                </a:cubicBezTo>
                <a:lnTo>
                  <a:pt x="1860997" y="344623"/>
                </a:lnTo>
                <a:cubicBezTo>
                  <a:pt x="1860235" y="345194"/>
                  <a:pt x="1857853" y="344432"/>
                  <a:pt x="1856234" y="344146"/>
                </a:cubicBezTo>
                <a:cubicBezTo>
                  <a:pt x="1852139" y="343480"/>
                  <a:pt x="1852234" y="343480"/>
                  <a:pt x="1851853" y="346909"/>
                </a:cubicBezTo>
                <a:cubicBezTo>
                  <a:pt x="1851757" y="347956"/>
                  <a:pt x="1850805" y="349766"/>
                  <a:pt x="1850519" y="349766"/>
                </a:cubicBezTo>
                <a:lnTo>
                  <a:pt x="1846614" y="349385"/>
                </a:lnTo>
                <a:cubicBezTo>
                  <a:pt x="1843661" y="351290"/>
                  <a:pt x="1840613" y="352719"/>
                  <a:pt x="1839851" y="352528"/>
                </a:cubicBezTo>
                <a:cubicBezTo>
                  <a:pt x="1839089" y="352338"/>
                  <a:pt x="1834708" y="350433"/>
                  <a:pt x="1831850" y="349099"/>
                </a:cubicBezTo>
                <a:cubicBezTo>
                  <a:pt x="1828993" y="347766"/>
                  <a:pt x="1819277" y="347385"/>
                  <a:pt x="1816896" y="351385"/>
                </a:cubicBezTo>
                <a:lnTo>
                  <a:pt x="1810514" y="351290"/>
                </a:lnTo>
                <a:lnTo>
                  <a:pt x="1806133" y="351195"/>
                </a:lnTo>
                <a:cubicBezTo>
                  <a:pt x="1801085" y="353100"/>
                  <a:pt x="1796894" y="353671"/>
                  <a:pt x="1796894" y="352528"/>
                </a:cubicBezTo>
                <a:cubicBezTo>
                  <a:pt x="1796894" y="351385"/>
                  <a:pt x="1793464" y="347671"/>
                  <a:pt x="1789179" y="347004"/>
                </a:cubicBezTo>
                <a:lnTo>
                  <a:pt x="1787559" y="350814"/>
                </a:lnTo>
                <a:lnTo>
                  <a:pt x="1787083" y="352052"/>
                </a:lnTo>
                <a:cubicBezTo>
                  <a:pt x="1789940" y="353290"/>
                  <a:pt x="1790226" y="354529"/>
                  <a:pt x="1787559" y="354814"/>
                </a:cubicBezTo>
                <a:lnTo>
                  <a:pt x="1786035" y="355291"/>
                </a:lnTo>
                <a:lnTo>
                  <a:pt x="1782320" y="356338"/>
                </a:lnTo>
                <a:cubicBezTo>
                  <a:pt x="1779558" y="354243"/>
                  <a:pt x="1775653" y="352719"/>
                  <a:pt x="1773653" y="352909"/>
                </a:cubicBezTo>
                <a:cubicBezTo>
                  <a:pt x="1771652" y="353100"/>
                  <a:pt x="1765366" y="354814"/>
                  <a:pt x="1764699" y="356529"/>
                </a:cubicBezTo>
                <a:cubicBezTo>
                  <a:pt x="1764032" y="358148"/>
                  <a:pt x="1763270" y="363292"/>
                  <a:pt x="1764889" y="363482"/>
                </a:cubicBezTo>
                <a:cubicBezTo>
                  <a:pt x="1766414" y="363673"/>
                  <a:pt x="1770605" y="365101"/>
                  <a:pt x="1770319" y="366149"/>
                </a:cubicBezTo>
                <a:cubicBezTo>
                  <a:pt x="1770033" y="367197"/>
                  <a:pt x="1767366" y="369769"/>
                  <a:pt x="1765080" y="369578"/>
                </a:cubicBezTo>
                <a:lnTo>
                  <a:pt x="1762889" y="369102"/>
                </a:lnTo>
                <a:lnTo>
                  <a:pt x="1757746" y="368054"/>
                </a:lnTo>
                <a:cubicBezTo>
                  <a:pt x="1757269" y="364149"/>
                  <a:pt x="1755364" y="362625"/>
                  <a:pt x="1753460" y="364625"/>
                </a:cubicBezTo>
                <a:cubicBezTo>
                  <a:pt x="1751650" y="366625"/>
                  <a:pt x="1744316" y="371483"/>
                  <a:pt x="1741077" y="371197"/>
                </a:cubicBezTo>
                <a:cubicBezTo>
                  <a:pt x="1737743" y="370912"/>
                  <a:pt x="1735076" y="364625"/>
                  <a:pt x="1733552" y="366054"/>
                </a:cubicBezTo>
                <a:cubicBezTo>
                  <a:pt x="1732029" y="367483"/>
                  <a:pt x="1726694" y="368816"/>
                  <a:pt x="1726504" y="367387"/>
                </a:cubicBezTo>
                <a:cubicBezTo>
                  <a:pt x="1726313" y="365959"/>
                  <a:pt x="1726123" y="361672"/>
                  <a:pt x="1726789" y="361387"/>
                </a:cubicBezTo>
                <a:lnTo>
                  <a:pt x="1727838" y="361577"/>
                </a:lnTo>
                <a:lnTo>
                  <a:pt x="1728885" y="361863"/>
                </a:lnTo>
                <a:cubicBezTo>
                  <a:pt x="1729933" y="362815"/>
                  <a:pt x="1732029" y="362244"/>
                  <a:pt x="1733552" y="360625"/>
                </a:cubicBezTo>
                <a:cubicBezTo>
                  <a:pt x="1735076" y="359005"/>
                  <a:pt x="1732029" y="354433"/>
                  <a:pt x="1729647" y="355291"/>
                </a:cubicBezTo>
                <a:lnTo>
                  <a:pt x="1727647" y="355100"/>
                </a:lnTo>
                <a:cubicBezTo>
                  <a:pt x="1723170" y="354624"/>
                  <a:pt x="1725266" y="358339"/>
                  <a:pt x="1723360" y="359101"/>
                </a:cubicBezTo>
                <a:cubicBezTo>
                  <a:pt x="1721265" y="359863"/>
                  <a:pt x="1719169" y="359767"/>
                  <a:pt x="1719169" y="357196"/>
                </a:cubicBezTo>
                <a:lnTo>
                  <a:pt x="1719169" y="356148"/>
                </a:lnTo>
                <a:cubicBezTo>
                  <a:pt x="1719169" y="354814"/>
                  <a:pt x="1713740" y="356243"/>
                  <a:pt x="1707073" y="359386"/>
                </a:cubicBezTo>
                <a:lnTo>
                  <a:pt x="1700500" y="361291"/>
                </a:lnTo>
                <a:lnTo>
                  <a:pt x="1695833" y="362625"/>
                </a:lnTo>
                <a:cubicBezTo>
                  <a:pt x="1690880" y="362911"/>
                  <a:pt x="1689451" y="362815"/>
                  <a:pt x="1692500" y="362339"/>
                </a:cubicBezTo>
                <a:cubicBezTo>
                  <a:pt x="1695643" y="361863"/>
                  <a:pt x="1693071" y="355576"/>
                  <a:pt x="1685737" y="355291"/>
                </a:cubicBezTo>
                <a:lnTo>
                  <a:pt x="1679260" y="355386"/>
                </a:lnTo>
                <a:lnTo>
                  <a:pt x="1677069" y="355386"/>
                </a:lnTo>
                <a:cubicBezTo>
                  <a:pt x="1677545" y="358720"/>
                  <a:pt x="1675450" y="360720"/>
                  <a:pt x="1672307" y="359672"/>
                </a:cubicBezTo>
                <a:lnTo>
                  <a:pt x="1670592" y="360434"/>
                </a:lnTo>
                <a:cubicBezTo>
                  <a:pt x="1666687" y="362149"/>
                  <a:pt x="1666973" y="358720"/>
                  <a:pt x="1664972" y="358339"/>
                </a:cubicBezTo>
                <a:cubicBezTo>
                  <a:pt x="1663448" y="358053"/>
                  <a:pt x="1661163" y="357005"/>
                  <a:pt x="1660496" y="357481"/>
                </a:cubicBezTo>
                <a:cubicBezTo>
                  <a:pt x="1657066" y="359767"/>
                  <a:pt x="1654114" y="357672"/>
                  <a:pt x="1650971" y="357386"/>
                </a:cubicBezTo>
                <a:cubicBezTo>
                  <a:pt x="1650113" y="357291"/>
                  <a:pt x="1649256" y="357386"/>
                  <a:pt x="1648399" y="357386"/>
                </a:cubicBezTo>
                <a:lnTo>
                  <a:pt x="1645731" y="357481"/>
                </a:lnTo>
                <a:cubicBezTo>
                  <a:pt x="1645160" y="359291"/>
                  <a:pt x="1643732" y="360529"/>
                  <a:pt x="1642493" y="360244"/>
                </a:cubicBezTo>
                <a:cubicBezTo>
                  <a:pt x="1641255" y="359958"/>
                  <a:pt x="1637445" y="361577"/>
                  <a:pt x="1637540" y="363863"/>
                </a:cubicBezTo>
                <a:cubicBezTo>
                  <a:pt x="1637635" y="366149"/>
                  <a:pt x="1644112" y="370150"/>
                  <a:pt x="1643636" y="371483"/>
                </a:cubicBezTo>
                <a:cubicBezTo>
                  <a:pt x="1643160" y="372817"/>
                  <a:pt x="1641636" y="376341"/>
                  <a:pt x="1641255" y="376341"/>
                </a:cubicBezTo>
                <a:cubicBezTo>
                  <a:pt x="1640874" y="376341"/>
                  <a:pt x="1639826" y="374817"/>
                  <a:pt x="1639731" y="373102"/>
                </a:cubicBezTo>
                <a:lnTo>
                  <a:pt x="1639064" y="371483"/>
                </a:lnTo>
                <a:cubicBezTo>
                  <a:pt x="1638778" y="370816"/>
                  <a:pt x="1637445" y="369959"/>
                  <a:pt x="1636588" y="369864"/>
                </a:cubicBezTo>
                <a:lnTo>
                  <a:pt x="1635731" y="369864"/>
                </a:lnTo>
                <a:cubicBezTo>
                  <a:pt x="1634873" y="370721"/>
                  <a:pt x="1633921" y="372531"/>
                  <a:pt x="1633635" y="373960"/>
                </a:cubicBezTo>
                <a:cubicBezTo>
                  <a:pt x="1633444" y="375388"/>
                  <a:pt x="1629253" y="377008"/>
                  <a:pt x="1628587" y="375960"/>
                </a:cubicBezTo>
                <a:cubicBezTo>
                  <a:pt x="1627920" y="374817"/>
                  <a:pt x="1626968" y="371959"/>
                  <a:pt x="1627920" y="371959"/>
                </a:cubicBezTo>
                <a:cubicBezTo>
                  <a:pt x="1628873" y="372055"/>
                  <a:pt x="1630492" y="369864"/>
                  <a:pt x="1631254" y="367387"/>
                </a:cubicBezTo>
                <a:cubicBezTo>
                  <a:pt x="1632016" y="365006"/>
                  <a:pt x="1632968" y="357958"/>
                  <a:pt x="1632016" y="357196"/>
                </a:cubicBezTo>
                <a:lnTo>
                  <a:pt x="1631063" y="357196"/>
                </a:lnTo>
                <a:cubicBezTo>
                  <a:pt x="1628301" y="357291"/>
                  <a:pt x="1628777" y="358243"/>
                  <a:pt x="1630301" y="359577"/>
                </a:cubicBezTo>
                <a:cubicBezTo>
                  <a:pt x="1630492" y="359767"/>
                  <a:pt x="1629920" y="360815"/>
                  <a:pt x="1629349" y="361291"/>
                </a:cubicBezTo>
                <a:cubicBezTo>
                  <a:pt x="1628396" y="362149"/>
                  <a:pt x="1626396" y="362720"/>
                  <a:pt x="1626301" y="363482"/>
                </a:cubicBezTo>
                <a:lnTo>
                  <a:pt x="1625920" y="366244"/>
                </a:lnTo>
                <a:cubicBezTo>
                  <a:pt x="1626015" y="369292"/>
                  <a:pt x="1623824" y="372531"/>
                  <a:pt x="1620967" y="373388"/>
                </a:cubicBezTo>
                <a:lnTo>
                  <a:pt x="1618300" y="373864"/>
                </a:lnTo>
                <a:cubicBezTo>
                  <a:pt x="1617633" y="373960"/>
                  <a:pt x="1616109" y="372912"/>
                  <a:pt x="1616014" y="372245"/>
                </a:cubicBezTo>
                <a:cubicBezTo>
                  <a:pt x="1615918" y="371483"/>
                  <a:pt x="1616681" y="370245"/>
                  <a:pt x="1617443" y="369864"/>
                </a:cubicBezTo>
                <a:cubicBezTo>
                  <a:pt x="1618490" y="369483"/>
                  <a:pt x="1620205" y="370150"/>
                  <a:pt x="1621157" y="369673"/>
                </a:cubicBezTo>
                <a:lnTo>
                  <a:pt x="1622205" y="369102"/>
                </a:lnTo>
                <a:cubicBezTo>
                  <a:pt x="1622872" y="367864"/>
                  <a:pt x="1621538" y="364816"/>
                  <a:pt x="1619157" y="362149"/>
                </a:cubicBezTo>
                <a:cubicBezTo>
                  <a:pt x="1616871" y="359577"/>
                  <a:pt x="1603441" y="361482"/>
                  <a:pt x="1596773" y="363863"/>
                </a:cubicBezTo>
                <a:lnTo>
                  <a:pt x="1590868" y="363006"/>
                </a:lnTo>
                <a:lnTo>
                  <a:pt x="1590487" y="362911"/>
                </a:lnTo>
                <a:lnTo>
                  <a:pt x="1591121" y="361801"/>
                </a:lnTo>
                <a:lnTo>
                  <a:pt x="1596011" y="361577"/>
                </a:lnTo>
                <a:lnTo>
                  <a:pt x="1591710" y="360771"/>
                </a:lnTo>
                <a:lnTo>
                  <a:pt x="1593535" y="357577"/>
                </a:lnTo>
                <a:cubicBezTo>
                  <a:pt x="1591725" y="356529"/>
                  <a:pt x="1582962" y="351100"/>
                  <a:pt x="1581533" y="350719"/>
                </a:cubicBezTo>
                <a:lnTo>
                  <a:pt x="1580771" y="351100"/>
                </a:lnTo>
                <a:lnTo>
                  <a:pt x="1580009" y="351576"/>
                </a:lnTo>
                <a:cubicBezTo>
                  <a:pt x="1579819" y="352814"/>
                  <a:pt x="1582105" y="356338"/>
                  <a:pt x="1584867" y="359482"/>
                </a:cubicBezTo>
                <a:lnTo>
                  <a:pt x="1589915" y="360434"/>
                </a:lnTo>
                <a:lnTo>
                  <a:pt x="1591710" y="360771"/>
                </a:lnTo>
                <a:lnTo>
                  <a:pt x="1591121" y="361801"/>
                </a:lnTo>
                <a:lnTo>
                  <a:pt x="1585629" y="362053"/>
                </a:lnTo>
                <a:cubicBezTo>
                  <a:pt x="1579533" y="363387"/>
                  <a:pt x="1566960" y="366625"/>
                  <a:pt x="1567532" y="367102"/>
                </a:cubicBezTo>
                <a:cubicBezTo>
                  <a:pt x="1568103" y="367578"/>
                  <a:pt x="1566293" y="370245"/>
                  <a:pt x="1562198" y="371769"/>
                </a:cubicBezTo>
                <a:lnTo>
                  <a:pt x="1561340" y="366435"/>
                </a:lnTo>
                <a:cubicBezTo>
                  <a:pt x="1561054" y="364911"/>
                  <a:pt x="1559816" y="363387"/>
                  <a:pt x="1558673" y="362149"/>
                </a:cubicBezTo>
                <a:lnTo>
                  <a:pt x="1558007" y="361577"/>
                </a:lnTo>
                <a:cubicBezTo>
                  <a:pt x="1556483" y="361482"/>
                  <a:pt x="1555244" y="361958"/>
                  <a:pt x="1555149" y="362815"/>
                </a:cubicBezTo>
                <a:lnTo>
                  <a:pt x="1555244" y="363482"/>
                </a:lnTo>
                <a:lnTo>
                  <a:pt x="1555911" y="367197"/>
                </a:lnTo>
                <a:cubicBezTo>
                  <a:pt x="1552196" y="368435"/>
                  <a:pt x="1549243" y="364625"/>
                  <a:pt x="1549339" y="358815"/>
                </a:cubicBezTo>
                <a:lnTo>
                  <a:pt x="1555149" y="354910"/>
                </a:lnTo>
                <a:lnTo>
                  <a:pt x="1557816" y="353195"/>
                </a:lnTo>
                <a:cubicBezTo>
                  <a:pt x="1560388" y="353957"/>
                  <a:pt x="1563245" y="354148"/>
                  <a:pt x="1564007" y="353671"/>
                </a:cubicBezTo>
                <a:cubicBezTo>
                  <a:pt x="1564769" y="353195"/>
                  <a:pt x="1563912" y="351100"/>
                  <a:pt x="1559721" y="350242"/>
                </a:cubicBezTo>
                <a:lnTo>
                  <a:pt x="1556197" y="349576"/>
                </a:lnTo>
                <a:cubicBezTo>
                  <a:pt x="1554196" y="349195"/>
                  <a:pt x="1551720" y="348337"/>
                  <a:pt x="1550386" y="348909"/>
                </a:cubicBezTo>
                <a:cubicBezTo>
                  <a:pt x="1549243" y="349385"/>
                  <a:pt x="1549243" y="351766"/>
                  <a:pt x="1548767" y="353386"/>
                </a:cubicBezTo>
                <a:lnTo>
                  <a:pt x="1548005" y="356053"/>
                </a:lnTo>
                <a:cubicBezTo>
                  <a:pt x="1545529" y="355481"/>
                  <a:pt x="1543814" y="353100"/>
                  <a:pt x="1544195" y="350623"/>
                </a:cubicBezTo>
                <a:cubicBezTo>
                  <a:pt x="1544576" y="348242"/>
                  <a:pt x="1542576" y="341479"/>
                  <a:pt x="1544481" y="340336"/>
                </a:cubicBezTo>
                <a:cubicBezTo>
                  <a:pt x="1546386" y="339193"/>
                  <a:pt x="1552958" y="342051"/>
                  <a:pt x="1554292" y="342337"/>
                </a:cubicBezTo>
                <a:lnTo>
                  <a:pt x="1555435" y="342432"/>
                </a:lnTo>
                <a:cubicBezTo>
                  <a:pt x="1558102" y="342718"/>
                  <a:pt x="1559340" y="341860"/>
                  <a:pt x="1559150" y="339670"/>
                </a:cubicBezTo>
                <a:cubicBezTo>
                  <a:pt x="1559054" y="338431"/>
                  <a:pt x="1563341" y="337765"/>
                  <a:pt x="1560007" y="335955"/>
                </a:cubicBezTo>
                <a:lnTo>
                  <a:pt x="1558673" y="335288"/>
                </a:lnTo>
                <a:cubicBezTo>
                  <a:pt x="1557149" y="334717"/>
                  <a:pt x="1551244" y="334907"/>
                  <a:pt x="1545529" y="335669"/>
                </a:cubicBezTo>
                <a:lnTo>
                  <a:pt x="1540385" y="336336"/>
                </a:lnTo>
                <a:lnTo>
                  <a:pt x="1537242" y="336717"/>
                </a:lnTo>
                <a:cubicBezTo>
                  <a:pt x="1537909" y="338812"/>
                  <a:pt x="1536099" y="343861"/>
                  <a:pt x="1533146" y="348052"/>
                </a:cubicBezTo>
                <a:lnTo>
                  <a:pt x="1533337" y="350433"/>
                </a:lnTo>
                <a:cubicBezTo>
                  <a:pt x="1533432" y="351290"/>
                  <a:pt x="1533908" y="352719"/>
                  <a:pt x="1534575" y="353005"/>
                </a:cubicBezTo>
                <a:lnTo>
                  <a:pt x="1537433" y="353957"/>
                </a:lnTo>
                <a:cubicBezTo>
                  <a:pt x="1540766" y="354624"/>
                  <a:pt x="1544100" y="356624"/>
                  <a:pt x="1544957" y="358243"/>
                </a:cubicBezTo>
                <a:lnTo>
                  <a:pt x="1545243" y="359863"/>
                </a:lnTo>
                <a:lnTo>
                  <a:pt x="1545529" y="361006"/>
                </a:lnTo>
                <a:cubicBezTo>
                  <a:pt x="1545243" y="362339"/>
                  <a:pt x="1544481" y="364530"/>
                  <a:pt x="1543814" y="365863"/>
                </a:cubicBezTo>
                <a:cubicBezTo>
                  <a:pt x="1543148" y="367197"/>
                  <a:pt x="1537814" y="368530"/>
                  <a:pt x="1535909" y="366721"/>
                </a:cubicBezTo>
                <a:cubicBezTo>
                  <a:pt x="1534003" y="364911"/>
                  <a:pt x="1529051" y="361006"/>
                  <a:pt x="1529432" y="362339"/>
                </a:cubicBezTo>
                <a:cubicBezTo>
                  <a:pt x="1529812" y="363768"/>
                  <a:pt x="1524859" y="367006"/>
                  <a:pt x="1522383" y="366244"/>
                </a:cubicBezTo>
                <a:cubicBezTo>
                  <a:pt x="1519907" y="365482"/>
                  <a:pt x="1513620" y="362244"/>
                  <a:pt x="1512953" y="363101"/>
                </a:cubicBezTo>
                <a:cubicBezTo>
                  <a:pt x="1512286" y="363958"/>
                  <a:pt x="1508953" y="365863"/>
                  <a:pt x="1506857" y="365482"/>
                </a:cubicBezTo>
                <a:lnTo>
                  <a:pt x="1506191" y="365863"/>
                </a:lnTo>
                <a:lnTo>
                  <a:pt x="1504095" y="366911"/>
                </a:lnTo>
                <a:cubicBezTo>
                  <a:pt x="1501809" y="366721"/>
                  <a:pt x="1499428" y="365959"/>
                  <a:pt x="1498856" y="365197"/>
                </a:cubicBezTo>
                <a:cubicBezTo>
                  <a:pt x="1498285" y="364339"/>
                  <a:pt x="1495237" y="363196"/>
                  <a:pt x="1493141" y="364149"/>
                </a:cubicBezTo>
                <a:cubicBezTo>
                  <a:pt x="1491046" y="365101"/>
                  <a:pt x="1485235" y="367292"/>
                  <a:pt x="1483711" y="367768"/>
                </a:cubicBezTo>
                <a:cubicBezTo>
                  <a:pt x="1482187" y="368245"/>
                  <a:pt x="1476092" y="364530"/>
                  <a:pt x="1473043" y="362530"/>
                </a:cubicBezTo>
                <a:lnTo>
                  <a:pt x="1469424" y="365482"/>
                </a:lnTo>
                <a:lnTo>
                  <a:pt x="1469043" y="365863"/>
                </a:lnTo>
                <a:cubicBezTo>
                  <a:pt x="1466567" y="364816"/>
                  <a:pt x="1462757" y="365387"/>
                  <a:pt x="1460661" y="367292"/>
                </a:cubicBezTo>
                <a:cubicBezTo>
                  <a:pt x="1458566" y="369102"/>
                  <a:pt x="1456851" y="375674"/>
                  <a:pt x="1456565" y="375007"/>
                </a:cubicBezTo>
                <a:cubicBezTo>
                  <a:pt x="1456279" y="374341"/>
                  <a:pt x="1453612" y="373102"/>
                  <a:pt x="1451517" y="374436"/>
                </a:cubicBezTo>
                <a:cubicBezTo>
                  <a:pt x="1449421" y="375865"/>
                  <a:pt x="1443897" y="379103"/>
                  <a:pt x="1443707" y="378627"/>
                </a:cubicBezTo>
                <a:lnTo>
                  <a:pt x="1443135" y="377960"/>
                </a:lnTo>
                <a:lnTo>
                  <a:pt x="1441135" y="375579"/>
                </a:lnTo>
                <a:cubicBezTo>
                  <a:pt x="1442564" y="373102"/>
                  <a:pt x="1442468" y="371674"/>
                  <a:pt x="1441040" y="372531"/>
                </a:cubicBezTo>
                <a:cubicBezTo>
                  <a:pt x="1439611" y="373388"/>
                  <a:pt x="1434753" y="369102"/>
                  <a:pt x="1431991" y="367673"/>
                </a:cubicBezTo>
                <a:cubicBezTo>
                  <a:pt x="1429133" y="366340"/>
                  <a:pt x="1420370" y="364530"/>
                  <a:pt x="1420656" y="365482"/>
                </a:cubicBezTo>
                <a:cubicBezTo>
                  <a:pt x="1420942" y="366435"/>
                  <a:pt x="1420370" y="369388"/>
                  <a:pt x="1418370" y="369292"/>
                </a:cubicBezTo>
                <a:lnTo>
                  <a:pt x="1416941" y="370054"/>
                </a:lnTo>
                <a:cubicBezTo>
                  <a:pt x="1415512" y="370816"/>
                  <a:pt x="1415227" y="373007"/>
                  <a:pt x="1413798" y="373674"/>
                </a:cubicBezTo>
                <a:cubicBezTo>
                  <a:pt x="1411893" y="374626"/>
                  <a:pt x="1409702" y="374436"/>
                  <a:pt x="1409607" y="371769"/>
                </a:cubicBezTo>
                <a:lnTo>
                  <a:pt x="1409607" y="370721"/>
                </a:lnTo>
                <a:cubicBezTo>
                  <a:pt x="1409607" y="369388"/>
                  <a:pt x="1407416" y="369102"/>
                  <a:pt x="1404654" y="370054"/>
                </a:cubicBezTo>
                <a:cubicBezTo>
                  <a:pt x="1401892" y="371007"/>
                  <a:pt x="1394653" y="368435"/>
                  <a:pt x="1394462" y="369578"/>
                </a:cubicBezTo>
                <a:cubicBezTo>
                  <a:pt x="1394176" y="370721"/>
                  <a:pt x="1392462" y="373198"/>
                  <a:pt x="1391033" y="372721"/>
                </a:cubicBezTo>
                <a:cubicBezTo>
                  <a:pt x="1389700" y="372245"/>
                  <a:pt x="1387033" y="375388"/>
                  <a:pt x="1386747" y="376436"/>
                </a:cubicBezTo>
                <a:cubicBezTo>
                  <a:pt x="1386461" y="377484"/>
                  <a:pt x="1384556" y="379198"/>
                  <a:pt x="1382842" y="379008"/>
                </a:cubicBezTo>
                <a:cubicBezTo>
                  <a:pt x="1381127" y="378817"/>
                  <a:pt x="1375698" y="378532"/>
                  <a:pt x="1376460" y="379198"/>
                </a:cubicBezTo>
                <a:cubicBezTo>
                  <a:pt x="1377222" y="379865"/>
                  <a:pt x="1377698" y="381770"/>
                  <a:pt x="1376651" y="382437"/>
                </a:cubicBezTo>
                <a:lnTo>
                  <a:pt x="1375793" y="382437"/>
                </a:lnTo>
                <a:lnTo>
                  <a:pt x="1370745" y="382246"/>
                </a:lnTo>
                <a:cubicBezTo>
                  <a:pt x="1368078" y="378246"/>
                  <a:pt x="1365697" y="374531"/>
                  <a:pt x="1365601" y="374055"/>
                </a:cubicBezTo>
                <a:cubicBezTo>
                  <a:pt x="1365506" y="373579"/>
                  <a:pt x="1363982" y="372436"/>
                  <a:pt x="1362839" y="373579"/>
                </a:cubicBezTo>
                <a:cubicBezTo>
                  <a:pt x="1361696" y="374722"/>
                  <a:pt x="1360268" y="378817"/>
                  <a:pt x="1361410" y="380818"/>
                </a:cubicBezTo>
                <a:cubicBezTo>
                  <a:pt x="1362553" y="382818"/>
                  <a:pt x="1363411" y="388152"/>
                  <a:pt x="1360458" y="387866"/>
                </a:cubicBezTo>
                <a:cubicBezTo>
                  <a:pt x="1357601" y="387580"/>
                  <a:pt x="1349600" y="384437"/>
                  <a:pt x="1348647" y="381580"/>
                </a:cubicBezTo>
                <a:lnTo>
                  <a:pt x="1345854" y="377695"/>
                </a:lnTo>
                <a:lnTo>
                  <a:pt x="1344802" y="379616"/>
                </a:lnTo>
                <a:cubicBezTo>
                  <a:pt x="1343052" y="380437"/>
                  <a:pt x="1340933" y="380628"/>
                  <a:pt x="1340742" y="379199"/>
                </a:cubicBezTo>
                <a:cubicBezTo>
                  <a:pt x="1340361" y="376341"/>
                  <a:pt x="1340361" y="373674"/>
                  <a:pt x="1340742" y="373388"/>
                </a:cubicBezTo>
                <a:lnTo>
                  <a:pt x="1342732" y="374351"/>
                </a:lnTo>
                <a:lnTo>
                  <a:pt x="1341218" y="373007"/>
                </a:lnTo>
                <a:cubicBezTo>
                  <a:pt x="1340932" y="373293"/>
                  <a:pt x="1338932" y="374150"/>
                  <a:pt x="1337503" y="374150"/>
                </a:cubicBezTo>
                <a:lnTo>
                  <a:pt x="1336265" y="374245"/>
                </a:lnTo>
                <a:lnTo>
                  <a:pt x="1332264" y="374436"/>
                </a:lnTo>
                <a:cubicBezTo>
                  <a:pt x="1333693" y="372721"/>
                  <a:pt x="1334264" y="370816"/>
                  <a:pt x="1333598" y="370150"/>
                </a:cubicBezTo>
                <a:cubicBezTo>
                  <a:pt x="1332931" y="369483"/>
                  <a:pt x="1330359" y="368435"/>
                  <a:pt x="1330168" y="369769"/>
                </a:cubicBezTo>
                <a:cubicBezTo>
                  <a:pt x="1329978" y="371102"/>
                  <a:pt x="1328168" y="373483"/>
                  <a:pt x="1326644" y="372626"/>
                </a:cubicBezTo>
                <a:cubicBezTo>
                  <a:pt x="1325120" y="371769"/>
                  <a:pt x="1321025" y="370912"/>
                  <a:pt x="1320643" y="372626"/>
                </a:cubicBezTo>
                <a:cubicBezTo>
                  <a:pt x="1320262" y="374341"/>
                  <a:pt x="1323692" y="378532"/>
                  <a:pt x="1324549" y="379294"/>
                </a:cubicBezTo>
                <a:cubicBezTo>
                  <a:pt x="1325406" y="380056"/>
                  <a:pt x="1322453" y="382056"/>
                  <a:pt x="1320739" y="382056"/>
                </a:cubicBezTo>
                <a:lnTo>
                  <a:pt x="1319596" y="381389"/>
                </a:lnTo>
                <a:lnTo>
                  <a:pt x="1310261" y="376150"/>
                </a:lnTo>
                <a:cubicBezTo>
                  <a:pt x="1304642" y="382437"/>
                  <a:pt x="1298736" y="387199"/>
                  <a:pt x="1297117" y="386723"/>
                </a:cubicBezTo>
                <a:cubicBezTo>
                  <a:pt x="1295498" y="386247"/>
                  <a:pt x="1297879" y="381008"/>
                  <a:pt x="1297593" y="379960"/>
                </a:cubicBezTo>
                <a:cubicBezTo>
                  <a:pt x="1297307" y="378817"/>
                  <a:pt x="1298831" y="375484"/>
                  <a:pt x="1301689" y="375103"/>
                </a:cubicBezTo>
                <a:cubicBezTo>
                  <a:pt x="1304546" y="374722"/>
                  <a:pt x="1303499" y="369388"/>
                  <a:pt x="1299689" y="371007"/>
                </a:cubicBezTo>
                <a:cubicBezTo>
                  <a:pt x="1295878" y="372626"/>
                  <a:pt x="1286353" y="368435"/>
                  <a:pt x="1285210" y="371674"/>
                </a:cubicBezTo>
                <a:cubicBezTo>
                  <a:pt x="1284068" y="374912"/>
                  <a:pt x="1276352" y="382056"/>
                  <a:pt x="1276162" y="383104"/>
                </a:cubicBezTo>
                <a:lnTo>
                  <a:pt x="1275685" y="383961"/>
                </a:lnTo>
                <a:lnTo>
                  <a:pt x="1275114" y="385009"/>
                </a:lnTo>
                <a:cubicBezTo>
                  <a:pt x="1274066" y="385961"/>
                  <a:pt x="1272923" y="386342"/>
                  <a:pt x="1272447" y="385866"/>
                </a:cubicBezTo>
                <a:cubicBezTo>
                  <a:pt x="1271971" y="385390"/>
                  <a:pt x="1268923" y="383104"/>
                  <a:pt x="1266827" y="381865"/>
                </a:cubicBezTo>
                <a:lnTo>
                  <a:pt x="1265208" y="380532"/>
                </a:lnTo>
                <a:lnTo>
                  <a:pt x="1263875" y="379484"/>
                </a:lnTo>
                <a:cubicBezTo>
                  <a:pt x="1262636" y="377865"/>
                  <a:pt x="1260255" y="377960"/>
                  <a:pt x="1258636" y="379579"/>
                </a:cubicBezTo>
                <a:cubicBezTo>
                  <a:pt x="1256921" y="381199"/>
                  <a:pt x="1251587" y="385009"/>
                  <a:pt x="1250635" y="384151"/>
                </a:cubicBezTo>
                <a:cubicBezTo>
                  <a:pt x="1249587" y="383294"/>
                  <a:pt x="1248349" y="381199"/>
                  <a:pt x="1249777" y="381008"/>
                </a:cubicBezTo>
                <a:lnTo>
                  <a:pt x="1250635" y="380532"/>
                </a:lnTo>
                <a:lnTo>
                  <a:pt x="1251492" y="380056"/>
                </a:lnTo>
                <a:cubicBezTo>
                  <a:pt x="1252159" y="379198"/>
                  <a:pt x="1251683" y="377579"/>
                  <a:pt x="1250349" y="376531"/>
                </a:cubicBezTo>
                <a:lnTo>
                  <a:pt x="1249206" y="376531"/>
                </a:lnTo>
                <a:lnTo>
                  <a:pt x="1245110" y="376627"/>
                </a:lnTo>
                <a:cubicBezTo>
                  <a:pt x="1241872" y="380627"/>
                  <a:pt x="1240443" y="384247"/>
                  <a:pt x="1241872" y="384532"/>
                </a:cubicBezTo>
                <a:cubicBezTo>
                  <a:pt x="1243396" y="384818"/>
                  <a:pt x="1245777" y="386914"/>
                  <a:pt x="1244062" y="388533"/>
                </a:cubicBezTo>
                <a:cubicBezTo>
                  <a:pt x="1242348" y="390152"/>
                  <a:pt x="1246539" y="395296"/>
                  <a:pt x="1245586" y="396534"/>
                </a:cubicBezTo>
                <a:cubicBezTo>
                  <a:pt x="1244634" y="397772"/>
                  <a:pt x="1240634" y="401201"/>
                  <a:pt x="1239300" y="401773"/>
                </a:cubicBezTo>
                <a:lnTo>
                  <a:pt x="1238443" y="401487"/>
                </a:lnTo>
                <a:lnTo>
                  <a:pt x="1237681" y="401201"/>
                </a:lnTo>
                <a:cubicBezTo>
                  <a:pt x="1237395" y="399963"/>
                  <a:pt x="1237681" y="396820"/>
                  <a:pt x="1238252" y="394057"/>
                </a:cubicBezTo>
                <a:lnTo>
                  <a:pt x="1235109" y="393391"/>
                </a:lnTo>
                <a:lnTo>
                  <a:pt x="1232347" y="392819"/>
                </a:lnTo>
                <a:cubicBezTo>
                  <a:pt x="1232251" y="391295"/>
                  <a:pt x="1233585" y="389771"/>
                  <a:pt x="1235109" y="389390"/>
                </a:cubicBezTo>
                <a:lnTo>
                  <a:pt x="1236633" y="389009"/>
                </a:lnTo>
                <a:lnTo>
                  <a:pt x="1237395" y="388819"/>
                </a:lnTo>
                <a:cubicBezTo>
                  <a:pt x="1238728" y="388533"/>
                  <a:pt x="1237585" y="387390"/>
                  <a:pt x="1234823" y="386342"/>
                </a:cubicBezTo>
                <a:lnTo>
                  <a:pt x="1234728" y="385390"/>
                </a:lnTo>
                <a:lnTo>
                  <a:pt x="1234633" y="383580"/>
                </a:lnTo>
                <a:cubicBezTo>
                  <a:pt x="1236252" y="381103"/>
                  <a:pt x="1234157" y="378436"/>
                  <a:pt x="1230061" y="377770"/>
                </a:cubicBezTo>
                <a:lnTo>
                  <a:pt x="1227965" y="378913"/>
                </a:lnTo>
                <a:cubicBezTo>
                  <a:pt x="1225108" y="380437"/>
                  <a:pt x="1222441" y="381389"/>
                  <a:pt x="1219964" y="380246"/>
                </a:cubicBezTo>
                <a:lnTo>
                  <a:pt x="1217774" y="379198"/>
                </a:lnTo>
                <a:cubicBezTo>
                  <a:pt x="1216250" y="376817"/>
                  <a:pt x="1212440" y="375579"/>
                  <a:pt x="1209296" y="376341"/>
                </a:cubicBezTo>
                <a:lnTo>
                  <a:pt x="1213201" y="379484"/>
                </a:lnTo>
                <a:lnTo>
                  <a:pt x="1213773" y="379865"/>
                </a:lnTo>
                <a:cubicBezTo>
                  <a:pt x="1212344" y="381865"/>
                  <a:pt x="1208820" y="384532"/>
                  <a:pt x="1205772" y="385771"/>
                </a:cubicBezTo>
                <a:lnTo>
                  <a:pt x="1203581" y="383675"/>
                </a:lnTo>
                <a:cubicBezTo>
                  <a:pt x="1200248" y="380627"/>
                  <a:pt x="1197581" y="380341"/>
                  <a:pt x="1193104" y="382437"/>
                </a:cubicBezTo>
                <a:cubicBezTo>
                  <a:pt x="1190723" y="383580"/>
                  <a:pt x="1186912" y="382913"/>
                  <a:pt x="1183865" y="380722"/>
                </a:cubicBezTo>
                <a:lnTo>
                  <a:pt x="1181388" y="379008"/>
                </a:lnTo>
                <a:cubicBezTo>
                  <a:pt x="1176435" y="378341"/>
                  <a:pt x="1171958" y="379770"/>
                  <a:pt x="1171292" y="382151"/>
                </a:cubicBezTo>
                <a:cubicBezTo>
                  <a:pt x="1170625" y="384628"/>
                  <a:pt x="1176244" y="388628"/>
                  <a:pt x="1174530" y="388723"/>
                </a:cubicBezTo>
                <a:cubicBezTo>
                  <a:pt x="1172816" y="388819"/>
                  <a:pt x="1168434" y="387104"/>
                  <a:pt x="1169101" y="384723"/>
                </a:cubicBezTo>
                <a:cubicBezTo>
                  <a:pt x="1169768" y="382437"/>
                  <a:pt x="1167482" y="376055"/>
                  <a:pt x="1165291" y="377484"/>
                </a:cubicBezTo>
                <a:cubicBezTo>
                  <a:pt x="1163100" y="378913"/>
                  <a:pt x="1157576" y="381103"/>
                  <a:pt x="1157004" y="379675"/>
                </a:cubicBezTo>
                <a:lnTo>
                  <a:pt x="1156051" y="378722"/>
                </a:lnTo>
                <a:cubicBezTo>
                  <a:pt x="1155575" y="378246"/>
                  <a:pt x="1153766" y="378532"/>
                  <a:pt x="1152718" y="378817"/>
                </a:cubicBezTo>
                <a:cubicBezTo>
                  <a:pt x="1152242" y="378913"/>
                  <a:pt x="1151765" y="380246"/>
                  <a:pt x="1151956" y="380532"/>
                </a:cubicBezTo>
                <a:lnTo>
                  <a:pt x="1154337" y="382723"/>
                </a:lnTo>
                <a:cubicBezTo>
                  <a:pt x="1157194" y="385009"/>
                  <a:pt x="1160433" y="387485"/>
                  <a:pt x="1161481" y="388247"/>
                </a:cubicBezTo>
                <a:cubicBezTo>
                  <a:pt x="1162528" y="389009"/>
                  <a:pt x="1156337" y="393200"/>
                  <a:pt x="1150908" y="396058"/>
                </a:cubicBezTo>
                <a:lnTo>
                  <a:pt x="1145669" y="396629"/>
                </a:lnTo>
                <a:cubicBezTo>
                  <a:pt x="1141002" y="397105"/>
                  <a:pt x="1135763" y="395486"/>
                  <a:pt x="1131477" y="392438"/>
                </a:cubicBezTo>
                <a:lnTo>
                  <a:pt x="1127667" y="389676"/>
                </a:lnTo>
                <a:cubicBezTo>
                  <a:pt x="1123952" y="392057"/>
                  <a:pt x="1120237" y="395200"/>
                  <a:pt x="1119285" y="396724"/>
                </a:cubicBezTo>
                <a:lnTo>
                  <a:pt x="1118142" y="395962"/>
                </a:lnTo>
                <a:lnTo>
                  <a:pt x="1116237" y="394724"/>
                </a:lnTo>
                <a:cubicBezTo>
                  <a:pt x="1113760" y="394915"/>
                  <a:pt x="1111189" y="394438"/>
                  <a:pt x="1110617" y="393772"/>
                </a:cubicBezTo>
                <a:lnTo>
                  <a:pt x="1110712" y="393295"/>
                </a:lnTo>
                <a:cubicBezTo>
                  <a:pt x="1110903" y="392438"/>
                  <a:pt x="1111570" y="391105"/>
                  <a:pt x="1112332" y="391009"/>
                </a:cubicBezTo>
                <a:cubicBezTo>
                  <a:pt x="1118333" y="390057"/>
                  <a:pt x="1124333" y="389295"/>
                  <a:pt x="1130334" y="388438"/>
                </a:cubicBezTo>
                <a:lnTo>
                  <a:pt x="1130715" y="388438"/>
                </a:lnTo>
                <a:cubicBezTo>
                  <a:pt x="1131477" y="387676"/>
                  <a:pt x="1130334" y="385961"/>
                  <a:pt x="1128143" y="384628"/>
                </a:cubicBezTo>
                <a:cubicBezTo>
                  <a:pt x="1125952" y="383294"/>
                  <a:pt x="1119190" y="380532"/>
                  <a:pt x="1118904" y="381770"/>
                </a:cubicBezTo>
                <a:cubicBezTo>
                  <a:pt x="1118618" y="383104"/>
                  <a:pt x="1116713" y="385485"/>
                  <a:pt x="1115475" y="384151"/>
                </a:cubicBezTo>
                <a:cubicBezTo>
                  <a:pt x="1114237" y="382723"/>
                  <a:pt x="1111475" y="378913"/>
                  <a:pt x="1112236" y="378722"/>
                </a:cubicBezTo>
                <a:cubicBezTo>
                  <a:pt x="1112999" y="378532"/>
                  <a:pt x="1114903" y="375674"/>
                  <a:pt x="1114618" y="373007"/>
                </a:cubicBezTo>
                <a:lnTo>
                  <a:pt x="1110712" y="372055"/>
                </a:lnTo>
                <a:lnTo>
                  <a:pt x="1107379" y="371197"/>
                </a:lnTo>
                <a:cubicBezTo>
                  <a:pt x="1104045" y="371864"/>
                  <a:pt x="1100807" y="373293"/>
                  <a:pt x="1100044" y="374436"/>
                </a:cubicBezTo>
                <a:lnTo>
                  <a:pt x="1100426" y="375103"/>
                </a:lnTo>
                <a:lnTo>
                  <a:pt x="1101759" y="377389"/>
                </a:lnTo>
                <a:cubicBezTo>
                  <a:pt x="1103759" y="379770"/>
                  <a:pt x="1102616" y="381389"/>
                  <a:pt x="1099283" y="381008"/>
                </a:cubicBezTo>
                <a:lnTo>
                  <a:pt x="1096425" y="380437"/>
                </a:lnTo>
                <a:cubicBezTo>
                  <a:pt x="1095092" y="380151"/>
                  <a:pt x="1093282" y="379675"/>
                  <a:pt x="1092710" y="378722"/>
                </a:cubicBezTo>
                <a:cubicBezTo>
                  <a:pt x="1091472" y="377103"/>
                  <a:pt x="1091091" y="375103"/>
                  <a:pt x="1090139" y="373293"/>
                </a:cubicBezTo>
                <a:cubicBezTo>
                  <a:pt x="1089853" y="372721"/>
                  <a:pt x="1088900" y="372436"/>
                  <a:pt x="1088234" y="372055"/>
                </a:cubicBezTo>
                <a:cubicBezTo>
                  <a:pt x="1087948" y="371864"/>
                  <a:pt x="1087281" y="371864"/>
                  <a:pt x="1086995" y="372055"/>
                </a:cubicBezTo>
                <a:lnTo>
                  <a:pt x="1084614" y="373102"/>
                </a:lnTo>
                <a:cubicBezTo>
                  <a:pt x="1081947" y="374341"/>
                  <a:pt x="1080518" y="376817"/>
                  <a:pt x="1081376" y="378627"/>
                </a:cubicBezTo>
                <a:cubicBezTo>
                  <a:pt x="1082233" y="380437"/>
                  <a:pt x="1081947" y="387104"/>
                  <a:pt x="1081947" y="389866"/>
                </a:cubicBezTo>
                <a:cubicBezTo>
                  <a:pt x="1081947" y="392629"/>
                  <a:pt x="1082137" y="398058"/>
                  <a:pt x="1074994" y="397486"/>
                </a:cubicBezTo>
                <a:lnTo>
                  <a:pt x="1069184" y="395867"/>
                </a:lnTo>
                <a:lnTo>
                  <a:pt x="1066040" y="395010"/>
                </a:lnTo>
                <a:cubicBezTo>
                  <a:pt x="1064993" y="396534"/>
                  <a:pt x="1062135" y="398534"/>
                  <a:pt x="1059754" y="399487"/>
                </a:cubicBezTo>
                <a:lnTo>
                  <a:pt x="1057753" y="399106"/>
                </a:lnTo>
                <a:cubicBezTo>
                  <a:pt x="1056134" y="398820"/>
                  <a:pt x="1055182" y="396629"/>
                  <a:pt x="1052991" y="398820"/>
                </a:cubicBezTo>
                <a:lnTo>
                  <a:pt x="1052515" y="399296"/>
                </a:lnTo>
                <a:cubicBezTo>
                  <a:pt x="1050419" y="398820"/>
                  <a:pt x="1049276" y="397010"/>
                  <a:pt x="1049943" y="395391"/>
                </a:cubicBezTo>
                <a:lnTo>
                  <a:pt x="1050705" y="395296"/>
                </a:lnTo>
                <a:cubicBezTo>
                  <a:pt x="1053753" y="395105"/>
                  <a:pt x="1054801" y="393581"/>
                  <a:pt x="1053467" y="391962"/>
                </a:cubicBezTo>
                <a:lnTo>
                  <a:pt x="1052610" y="390914"/>
                </a:lnTo>
                <a:cubicBezTo>
                  <a:pt x="1049371" y="390628"/>
                  <a:pt x="1046704" y="391486"/>
                  <a:pt x="1046609" y="392819"/>
                </a:cubicBezTo>
                <a:cubicBezTo>
                  <a:pt x="1046514" y="394153"/>
                  <a:pt x="1045276" y="398153"/>
                  <a:pt x="1044514" y="399010"/>
                </a:cubicBezTo>
                <a:lnTo>
                  <a:pt x="1043657" y="399106"/>
                </a:lnTo>
                <a:lnTo>
                  <a:pt x="1041656" y="399296"/>
                </a:lnTo>
                <a:cubicBezTo>
                  <a:pt x="1041942" y="397963"/>
                  <a:pt x="1041942" y="396058"/>
                  <a:pt x="1041751" y="394915"/>
                </a:cubicBezTo>
                <a:lnTo>
                  <a:pt x="1041085" y="394057"/>
                </a:lnTo>
                <a:cubicBezTo>
                  <a:pt x="1039466" y="392057"/>
                  <a:pt x="1038418" y="393867"/>
                  <a:pt x="1037560" y="394724"/>
                </a:cubicBezTo>
                <a:lnTo>
                  <a:pt x="1035084" y="397105"/>
                </a:lnTo>
                <a:cubicBezTo>
                  <a:pt x="1030893" y="396534"/>
                  <a:pt x="1029750" y="395105"/>
                  <a:pt x="1032608" y="393962"/>
                </a:cubicBezTo>
                <a:lnTo>
                  <a:pt x="1034608" y="392724"/>
                </a:lnTo>
                <a:cubicBezTo>
                  <a:pt x="1035370" y="392248"/>
                  <a:pt x="1035941" y="390819"/>
                  <a:pt x="1035751" y="390057"/>
                </a:cubicBezTo>
                <a:cubicBezTo>
                  <a:pt x="1035560" y="389390"/>
                  <a:pt x="1033941" y="388723"/>
                  <a:pt x="1032989" y="388723"/>
                </a:cubicBezTo>
                <a:cubicBezTo>
                  <a:pt x="1031465" y="388723"/>
                  <a:pt x="1029845" y="389295"/>
                  <a:pt x="1028321" y="389581"/>
                </a:cubicBezTo>
                <a:cubicBezTo>
                  <a:pt x="1026035" y="389962"/>
                  <a:pt x="1022511" y="391105"/>
                  <a:pt x="1021559" y="390247"/>
                </a:cubicBezTo>
                <a:cubicBezTo>
                  <a:pt x="1017749" y="387104"/>
                  <a:pt x="1015843" y="389295"/>
                  <a:pt x="1013272" y="391295"/>
                </a:cubicBezTo>
                <a:cubicBezTo>
                  <a:pt x="1011843" y="392438"/>
                  <a:pt x="1006604" y="390914"/>
                  <a:pt x="1005747" y="389104"/>
                </a:cubicBezTo>
                <a:lnTo>
                  <a:pt x="1005652" y="388819"/>
                </a:lnTo>
                <a:cubicBezTo>
                  <a:pt x="1006700" y="388152"/>
                  <a:pt x="1004509" y="386628"/>
                  <a:pt x="1000889" y="385485"/>
                </a:cubicBezTo>
                <a:cubicBezTo>
                  <a:pt x="997270" y="384247"/>
                  <a:pt x="988602" y="387961"/>
                  <a:pt x="990983" y="388533"/>
                </a:cubicBezTo>
                <a:lnTo>
                  <a:pt x="991555" y="389485"/>
                </a:lnTo>
                <a:lnTo>
                  <a:pt x="992412" y="390819"/>
                </a:lnTo>
                <a:cubicBezTo>
                  <a:pt x="992317" y="392629"/>
                  <a:pt x="990317" y="393867"/>
                  <a:pt x="987935" y="393486"/>
                </a:cubicBezTo>
                <a:cubicBezTo>
                  <a:pt x="985554" y="393200"/>
                  <a:pt x="976410" y="393486"/>
                  <a:pt x="970981" y="396534"/>
                </a:cubicBezTo>
                <a:lnTo>
                  <a:pt x="965361" y="397010"/>
                </a:lnTo>
                <a:lnTo>
                  <a:pt x="960789" y="397391"/>
                </a:lnTo>
                <a:cubicBezTo>
                  <a:pt x="957550" y="391200"/>
                  <a:pt x="954121" y="388152"/>
                  <a:pt x="953169" y="390533"/>
                </a:cubicBezTo>
                <a:cubicBezTo>
                  <a:pt x="952217" y="393010"/>
                  <a:pt x="949168" y="397867"/>
                  <a:pt x="948311" y="396058"/>
                </a:cubicBezTo>
                <a:lnTo>
                  <a:pt x="946978" y="395296"/>
                </a:lnTo>
                <a:cubicBezTo>
                  <a:pt x="946311" y="394915"/>
                  <a:pt x="943930" y="395677"/>
                  <a:pt x="942787" y="396439"/>
                </a:cubicBezTo>
                <a:lnTo>
                  <a:pt x="940786" y="397677"/>
                </a:lnTo>
                <a:cubicBezTo>
                  <a:pt x="938786" y="399487"/>
                  <a:pt x="935738" y="400153"/>
                  <a:pt x="934024" y="399201"/>
                </a:cubicBezTo>
                <a:cubicBezTo>
                  <a:pt x="932309" y="398248"/>
                  <a:pt x="928499" y="395391"/>
                  <a:pt x="929071" y="394819"/>
                </a:cubicBezTo>
                <a:cubicBezTo>
                  <a:pt x="929737" y="394248"/>
                  <a:pt x="932785" y="393010"/>
                  <a:pt x="933548" y="393962"/>
                </a:cubicBezTo>
                <a:cubicBezTo>
                  <a:pt x="934309" y="394915"/>
                  <a:pt x="937643" y="396439"/>
                  <a:pt x="938310" y="394343"/>
                </a:cubicBezTo>
                <a:lnTo>
                  <a:pt x="937834" y="394057"/>
                </a:lnTo>
                <a:lnTo>
                  <a:pt x="935071" y="392152"/>
                </a:lnTo>
                <a:cubicBezTo>
                  <a:pt x="931738" y="390247"/>
                  <a:pt x="928499" y="389485"/>
                  <a:pt x="927737" y="390343"/>
                </a:cubicBezTo>
                <a:cubicBezTo>
                  <a:pt x="926975" y="391200"/>
                  <a:pt x="924880" y="394629"/>
                  <a:pt x="924118" y="395867"/>
                </a:cubicBezTo>
                <a:cubicBezTo>
                  <a:pt x="923356" y="397105"/>
                  <a:pt x="922879" y="399201"/>
                  <a:pt x="922213" y="399963"/>
                </a:cubicBezTo>
                <a:cubicBezTo>
                  <a:pt x="921546" y="400725"/>
                  <a:pt x="920784" y="403011"/>
                  <a:pt x="918689" y="401773"/>
                </a:cubicBezTo>
                <a:cubicBezTo>
                  <a:pt x="916593" y="400534"/>
                  <a:pt x="919355" y="395677"/>
                  <a:pt x="919165" y="395105"/>
                </a:cubicBezTo>
                <a:cubicBezTo>
                  <a:pt x="918974" y="394534"/>
                  <a:pt x="917641" y="393200"/>
                  <a:pt x="916784" y="393486"/>
                </a:cubicBezTo>
                <a:cubicBezTo>
                  <a:pt x="915926" y="393772"/>
                  <a:pt x="914021" y="395962"/>
                  <a:pt x="912878" y="397391"/>
                </a:cubicBezTo>
                <a:lnTo>
                  <a:pt x="910687" y="396724"/>
                </a:lnTo>
                <a:cubicBezTo>
                  <a:pt x="909735" y="396439"/>
                  <a:pt x="908306" y="395296"/>
                  <a:pt x="908020" y="395486"/>
                </a:cubicBezTo>
                <a:cubicBezTo>
                  <a:pt x="905449" y="397296"/>
                  <a:pt x="903639" y="399772"/>
                  <a:pt x="899067" y="397391"/>
                </a:cubicBezTo>
                <a:lnTo>
                  <a:pt x="897638" y="396629"/>
                </a:lnTo>
                <a:cubicBezTo>
                  <a:pt x="893638" y="397867"/>
                  <a:pt x="887446" y="399201"/>
                  <a:pt x="884017" y="399677"/>
                </a:cubicBezTo>
                <a:lnTo>
                  <a:pt x="880589" y="399487"/>
                </a:lnTo>
                <a:lnTo>
                  <a:pt x="874492" y="399201"/>
                </a:lnTo>
                <a:cubicBezTo>
                  <a:pt x="872016" y="395677"/>
                  <a:pt x="870397" y="395200"/>
                  <a:pt x="870873" y="398248"/>
                </a:cubicBezTo>
                <a:cubicBezTo>
                  <a:pt x="871349" y="401201"/>
                  <a:pt x="868492" y="408821"/>
                  <a:pt x="865063" y="408631"/>
                </a:cubicBezTo>
                <a:cubicBezTo>
                  <a:pt x="861729" y="408535"/>
                  <a:pt x="856204" y="400725"/>
                  <a:pt x="856109" y="398058"/>
                </a:cubicBezTo>
                <a:lnTo>
                  <a:pt x="852109" y="399391"/>
                </a:lnTo>
                <a:lnTo>
                  <a:pt x="850680" y="399868"/>
                </a:lnTo>
                <a:cubicBezTo>
                  <a:pt x="849727" y="402058"/>
                  <a:pt x="848203" y="402916"/>
                  <a:pt x="847346" y="401773"/>
                </a:cubicBezTo>
                <a:cubicBezTo>
                  <a:pt x="846489" y="400725"/>
                  <a:pt x="842869" y="398248"/>
                  <a:pt x="841631" y="399010"/>
                </a:cubicBezTo>
                <a:cubicBezTo>
                  <a:pt x="840298" y="399868"/>
                  <a:pt x="840965" y="403773"/>
                  <a:pt x="841631" y="404344"/>
                </a:cubicBezTo>
                <a:cubicBezTo>
                  <a:pt x="842393" y="404821"/>
                  <a:pt x="842489" y="407964"/>
                  <a:pt x="840012" y="410059"/>
                </a:cubicBezTo>
                <a:lnTo>
                  <a:pt x="835345" y="409202"/>
                </a:lnTo>
                <a:lnTo>
                  <a:pt x="831059" y="408440"/>
                </a:lnTo>
                <a:cubicBezTo>
                  <a:pt x="826963" y="406630"/>
                  <a:pt x="823343" y="404916"/>
                  <a:pt x="823058" y="404630"/>
                </a:cubicBezTo>
                <a:cubicBezTo>
                  <a:pt x="822772" y="404249"/>
                  <a:pt x="822010" y="401963"/>
                  <a:pt x="821819" y="400344"/>
                </a:cubicBezTo>
                <a:lnTo>
                  <a:pt x="820867" y="399582"/>
                </a:lnTo>
                <a:cubicBezTo>
                  <a:pt x="819533" y="398439"/>
                  <a:pt x="816961" y="397010"/>
                  <a:pt x="815818" y="397486"/>
                </a:cubicBezTo>
                <a:cubicBezTo>
                  <a:pt x="813533" y="398248"/>
                  <a:pt x="814009" y="400153"/>
                  <a:pt x="815818" y="401582"/>
                </a:cubicBezTo>
                <a:cubicBezTo>
                  <a:pt x="817628" y="403011"/>
                  <a:pt x="817819" y="404725"/>
                  <a:pt x="815152" y="405487"/>
                </a:cubicBezTo>
                <a:cubicBezTo>
                  <a:pt x="814390" y="405678"/>
                  <a:pt x="812770" y="404440"/>
                  <a:pt x="811818" y="403582"/>
                </a:cubicBezTo>
                <a:lnTo>
                  <a:pt x="810294" y="402154"/>
                </a:lnTo>
                <a:cubicBezTo>
                  <a:pt x="808770" y="400344"/>
                  <a:pt x="805912" y="399677"/>
                  <a:pt x="804008" y="400725"/>
                </a:cubicBezTo>
                <a:cubicBezTo>
                  <a:pt x="802102" y="401773"/>
                  <a:pt x="797626" y="407488"/>
                  <a:pt x="796768" y="407488"/>
                </a:cubicBezTo>
                <a:cubicBezTo>
                  <a:pt x="795911" y="407583"/>
                  <a:pt x="792006" y="407202"/>
                  <a:pt x="791911" y="406440"/>
                </a:cubicBezTo>
                <a:lnTo>
                  <a:pt x="792101" y="405964"/>
                </a:lnTo>
                <a:cubicBezTo>
                  <a:pt x="792577" y="404725"/>
                  <a:pt x="794006" y="403106"/>
                  <a:pt x="793530" y="402439"/>
                </a:cubicBezTo>
                <a:cubicBezTo>
                  <a:pt x="792101" y="400630"/>
                  <a:pt x="790006" y="401106"/>
                  <a:pt x="788386" y="402630"/>
                </a:cubicBezTo>
                <a:cubicBezTo>
                  <a:pt x="786767" y="404154"/>
                  <a:pt x="784005" y="405583"/>
                  <a:pt x="783719" y="407297"/>
                </a:cubicBezTo>
                <a:cubicBezTo>
                  <a:pt x="782767" y="411964"/>
                  <a:pt x="780576" y="407583"/>
                  <a:pt x="779338" y="407964"/>
                </a:cubicBezTo>
                <a:lnTo>
                  <a:pt x="775051" y="409393"/>
                </a:lnTo>
                <a:cubicBezTo>
                  <a:pt x="773337" y="413012"/>
                  <a:pt x="771337" y="414917"/>
                  <a:pt x="770575" y="413679"/>
                </a:cubicBezTo>
                <a:cubicBezTo>
                  <a:pt x="769813" y="412441"/>
                  <a:pt x="769336" y="407773"/>
                  <a:pt x="771527" y="406535"/>
                </a:cubicBezTo>
                <a:lnTo>
                  <a:pt x="773527" y="405487"/>
                </a:lnTo>
                <a:cubicBezTo>
                  <a:pt x="774194" y="405106"/>
                  <a:pt x="775528" y="404725"/>
                  <a:pt x="775528" y="404535"/>
                </a:cubicBezTo>
                <a:cubicBezTo>
                  <a:pt x="775242" y="403297"/>
                  <a:pt x="774480" y="402154"/>
                  <a:pt x="774194" y="400915"/>
                </a:cubicBezTo>
                <a:cubicBezTo>
                  <a:pt x="773718" y="399296"/>
                  <a:pt x="773337" y="397677"/>
                  <a:pt x="773337" y="395962"/>
                </a:cubicBezTo>
                <a:cubicBezTo>
                  <a:pt x="773337" y="395010"/>
                  <a:pt x="775051" y="393581"/>
                  <a:pt x="774670" y="393105"/>
                </a:cubicBezTo>
                <a:lnTo>
                  <a:pt x="772575" y="390438"/>
                </a:lnTo>
                <a:cubicBezTo>
                  <a:pt x="768479" y="391200"/>
                  <a:pt x="765622" y="392343"/>
                  <a:pt x="766193" y="393010"/>
                </a:cubicBezTo>
                <a:cubicBezTo>
                  <a:pt x="766765" y="393772"/>
                  <a:pt x="766955" y="400630"/>
                  <a:pt x="766003" y="406726"/>
                </a:cubicBezTo>
                <a:lnTo>
                  <a:pt x="758383" y="407392"/>
                </a:lnTo>
                <a:lnTo>
                  <a:pt x="751239" y="408059"/>
                </a:lnTo>
                <a:cubicBezTo>
                  <a:pt x="744667" y="411869"/>
                  <a:pt x="738380" y="413584"/>
                  <a:pt x="737333" y="411774"/>
                </a:cubicBezTo>
                <a:cubicBezTo>
                  <a:pt x="736285" y="410059"/>
                  <a:pt x="731808" y="406630"/>
                  <a:pt x="730284" y="408916"/>
                </a:cubicBezTo>
                <a:lnTo>
                  <a:pt x="729522" y="410821"/>
                </a:lnTo>
                <a:cubicBezTo>
                  <a:pt x="728189" y="414155"/>
                  <a:pt x="732379" y="413298"/>
                  <a:pt x="733999" y="414346"/>
                </a:cubicBezTo>
                <a:cubicBezTo>
                  <a:pt x="734951" y="415012"/>
                  <a:pt x="736094" y="415679"/>
                  <a:pt x="736666" y="416632"/>
                </a:cubicBezTo>
                <a:cubicBezTo>
                  <a:pt x="737142" y="417394"/>
                  <a:pt x="737142" y="418822"/>
                  <a:pt x="736570" y="419394"/>
                </a:cubicBezTo>
                <a:cubicBezTo>
                  <a:pt x="735904" y="419965"/>
                  <a:pt x="733808" y="420346"/>
                  <a:pt x="733237" y="419965"/>
                </a:cubicBezTo>
                <a:lnTo>
                  <a:pt x="730379" y="417965"/>
                </a:lnTo>
                <a:cubicBezTo>
                  <a:pt x="728284" y="419680"/>
                  <a:pt x="725712" y="420918"/>
                  <a:pt x="724474" y="420823"/>
                </a:cubicBezTo>
                <a:lnTo>
                  <a:pt x="723331" y="420442"/>
                </a:lnTo>
                <a:cubicBezTo>
                  <a:pt x="721616" y="419870"/>
                  <a:pt x="718664" y="420537"/>
                  <a:pt x="719235" y="417870"/>
                </a:cubicBezTo>
                <a:cubicBezTo>
                  <a:pt x="719330" y="417203"/>
                  <a:pt x="720568" y="416251"/>
                  <a:pt x="721521" y="416060"/>
                </a:cubicBezTo>
                <a:lnTo>
                  <a:pt x="723045" y="415774"/>
                </a:lnTo>
                <a:cubicBezTo>
                  <a:pt x="725902" y="415870"/>
                  <a:pt x="725712" y="412631"/>
                  <a:pt x="722569" y="408631"/>
                </a:cubicBezTo>
                <a:lnTo>
                  <a:pt x="719997" y="405583"/>
                </a:lnTo>
                <a:cubicBezTo>
                  <a:pt x="719807" y="405297"/>
                  <a:pt x="718378" y="405583"/>
                  <a:pt x="717616" y="405868"/>
                </a:cubicBezTo>
                <a:cubicBezTo>
                  <a:pt x="717330" y="405964"/>
                  <a:pt x="717330" y="406821"/>
                  <a:pt x="717425" y="407297"/>
                </a:cubicBezTo>
                <a:cubicBezTo>
                  <a:pt x="717520" y="407583"/>
                  <a:pt x="718283" y="407773"/>
                  <a:pt x="718283" y="408059"/>
                </a:cubicBezTo>
                <a:lnTo>
                  <a:pt x="718378" y="409297"/>
                </a:lnTo>
                <a:cubicBezTo>
                  <a:pt x="718283" y="410631"/>
                  <a:pt x="717044" y="411774"/>
                  <a:pt x="715711" y="411869"/>
                </a:cubicBezTo>
                <a:lnTo>
                  <a:pt x="714853" y="411393"/>
                </a:lnTo>
                <a:lnTo>
                  <a:pt x="712567" y="410155"/>
                </a:lnTo>
                <a:cubicBezTo>
                  <a:pt x="709900" y="408345"/>
                  <a:pt x="707424" y="407583"/>
                  <a:pt x="707043" y="408440"/>
                </a:cubicBezTo>
                <a:cubicBezTo>
                  <a:pt x="706662" y="409297"/>
                  <a:pt x="702281" y="410440"/>
                  <a:pt x="697994" y="408916"/>
                </a:cubicBezTo>
                <a:lnTo>
                  <a:pt x="693994" y="407869"/>
                </a:lnTo>
                <a:cubicBezTo>
                  <a:pt x="693327" y="407678"/>
                  <a:pt x="691898" y="409202"/>
                  <a:pt x="690850" y="409964"/>
                </a:cubicBezTo>
                <a:lnTo>
                  <a:pt x="690184" y="410440"/>
                </a:lnTo>
                <a:cubicBezTo>
                  <a:pt x="689517" y="411012"/>
                  <a:pt x="686374" y="411774"/>
                  <a:pt x="683231" y="412155"/>
                </a:cubicBezTo>
                <a:lnTo>
                  <a:pt x="680944" y="411107"/>
                </a:lnTo>
                <a:cubicBezTo>
                  <a:pt x="677134" y="409297"/>
                  <a:pt x="674849" y="413298"/>
                  <a:pt x="670943" y="412155"/>
                </a:cubicBezTo>
                <a:cubicBezTo>
                  <a:pt x="667991" y="411298"/>
                  <a:pt x="663895" y="411488"/>
                  <a:pt x="660942" y="412441"/>
                </a:cubicBezTo>
                <a:cubicBezTo>
                  <a:pt x="658846" y="413203"/>
                  <a:pt x="658180" y="413203"/>
                  <a:pt x="656179" y="412441"/>
                </a:cubicBezTo>
                <a:cubicBezTo>
                  <a:pt x="653798" y="411583"/>
                  <a:pt x="649226" y="411488"/>
                  <a:pt x="647893" y="412726"/>
                </a:cubicBezTo>
                <a:cubicBezTo>
                  <a:pt x="644654" y="415584"/>
                  <a:pt x="643987" y="411488"/>
                  <a:pt x="641797" y="411964"/>
                </a:cubicBezTo>
                <a:cubicBezTo>
                  <a:pt x="638653" y="412536"/>
                  <a:pt x="638939" y="413965"/>
                  <a:pt x="639892" y="415679"/>
                </a:cubicBezTo>
                <a:cubicBezTo>
                  <a:pt x="640463" y="416632"/>
                  <a:pt x="643225" y="417489"/>
                  <a:pt x="640082" y="418251"/>
                </a:cubicBezTo>
                <a:cubicBezTo>
                  <a:pt x="639320" y="418441"/>
                  <a:pt x="637320" y="417203"/>
                  <a:pt x="636844" y="416346"/>
                </a:cubicBezTo>
                <a:lnTo>
                  <a:pt x="635510" y="413679"/>
                </a:lnTo>
                <a:cubicBezTo>
                  <a:pt x="634082" y="409583"/>
                  <a:pt x="632558" y="407583"/>
                  <a:pt x="632176" y="409202"/>
                </a:cubicBezTo>
                <a:cubicBezTo>
                  <a:pt x="631795" y="410821"/>
                  <a:pt x="629986" y="413869"/>
                  <a:pt x="628843" y="413012"/>
                </a:cubicBezTo>
                <a:cubicBezTo>
                  <a:pt x="627795" y="412155"/>
                  <a:pt x="622651" y="410155"/>
                  <a:pt x="620270" y="410726"/>
                </a:cubicBezTo>
                <a:cubicBezTo>
                  <a:pt x="617984" y="411298"/>
                  <a:pt x="611698" y="412822"/>
                  <a:pt x="607602" y="408059"/>
                </a:cubicBezTo>
                <a:lnTo>
                  <a:pt x="618175" y="405868"/>
                </a:lnTo>
                <a:lnTo>
                  <a:pt x="620080" y="405487"/>
                </a:lnTo>
                <a:cubicBezTo>
                  <a:pt x="622461" y="405392"/>
                  <a:pt x="623414" y="403868"/>
                  <a:pt x="622175" y="402154"/>
                </a:cubicBezTo>
                <a:cubicBezTo>
                  <a:pt x="620937" y="400439"/>
                  <a:pt x="614079" y="400820"/>
                  <a:pt x="613889" y="399772"/>
                </a:cubicBezTo>
                <a:cubicBezTo>
                  <a:pt x="613603" y="398629"/>
                  <a:pt x="610459" y="396534"/>
                  <a:pt x="607507" y="398058"/>
                </a:cubicBezTo>
                <a:cubicBezTo>
                  <a:pt x="604554" y="399582"/>
                  <a:pt x="596172" y="402630"/>
                  <a:pt x="595410" y="401582"/>
                </a:cubicBezTo>
                <a:cubicBezTo>
                  <a:pt x="594648" y="400534"/>
                  <a:pt x="591219" y="397582"/>
                  <a:pt x="590267" y="398534"/>
                </a:cubicBezTo>
                <a:cubicBezTo>
                  <a:pt x="589314" y="399391"/>
                  <a:pt x="587504" y="403773"/>
                  <a:pt x="586933" y="406440"/>
                </a:cubicBezTo>
                <a:lnTo>
                  <a:pt x="591219" y="405773"/>
                </a:lnTo>
                <a:lnTo>
                  <a:pt x="595791" y="405011"/>
                </a:lnTo>
                <a:cubicBezTo>
                  <a:pt x="596172" y="407583"/>
                  <a:pt x="598363" y="408440"/>
                  <a:pt x="600649" y="407011"/>
                </a:cubicBezTo>
                <a:cubicBezTo>
                  <a:pt x="602935" y="405487"/>
                  <a:pt x="609221" y="401773"/>
                  <a:pt x="609412" y="401773"/>
                </a:cubicBezTo>
                <a:cubicBezTo>
                  <a:pt x="609602" y="401868"/>
                  <a:pt x="606935" y="405011"/>
                  <a:pt x="601982" y="408250"/>
                </a:cubicBezTo>
                <a:lnTo>
                  <a:pt x="602554" y="413584"/>
                </a:lnTo>
                <a:cubicBezTo>
                  <a:pt x="602649" y="414346"/>
                  <a:pt x="599506" y="415584"/>
                  <a:pt x="597696" y="416251"/>
                </a:cubicBezTo>
                <a:lnTo>
                  <a:pt x="595696" y="417013"/>
                </a:lnTo>
                <a:cubicBezTo>
                  <a:pt x="593124" y="417489"/>
                  <a:pt x="590362" y="417298"/>
                  <a:pt x="589600" y="416727"/>
                </a:cubicBezTo>
                <a:cubicBezTo>
                  <a:pt x="588838" y="416155"/>
                  <a:pt x="584551" y="415012"/>
                  <a:pt x="581980" y="415965"/>
                </a:cubicBezTo>
                <a:cubicBezTo>
                  <a:pt x="579408" y="416917"/>
                  <a:pt x="572741" y="419299"/>
                  <a:pt x="573121" y="419965"/>
                </a:cubicBezTo>
                <a:cubicBezTo>
                  <a:pt x="573502" y="420632"/>
                  <a:pt x="572931" y="422442"/>
                  <a:pt x="571407" y="422823"/>
                </a:cubicBezTo>
                <a:lnTo>
                  <a:pt x="570931" y="422347"/>
                </a:lnTo>
                <a:cubicBezTo>
                  <a:pt x="568740" y="420537"/>
                  <a:pt x="567216" y="418156"/>
                  <a:pt x="565025" y="416441"/>
                </a:cubicBezTo>
                <a:lnTo>
                  <a:pt x="563025" y="414822"/>
                </a:lnTo>
                <a:cubicBezTo>
                  <a:pt x="560167" y="413488"/>
                  <a:pt x="555881" y="414536"/>
                  <a:pt x="553500" y="417203"/>
                </a:cubicBezTo>
                <a:lnTo>
                  <a:pt x="548833" y="416346"/>
                </a:lnTo>
                <a:lnTo>
                  <a:pt x="544070" y="415489"/>
                </a:lnTo>
                <a:cubicBezTo>
                  <a:pt x="544546" y="412441"/>
                  <a:pt x="544546" y="411393"/>
                  <a:pt x="544070" y="413012"/>
                </a:cubicBezTo>
                <a:cubicBezTo>
                  <a:pt x="543594" y="414727"/>
                  <a:pt x="537784" y="418727"/>
                  <a:pt x="536545" y="419965"/>
                </a:cubicBezTo>
                <a:cubicBezTo>
                  <a:pt x="535307" y="421204"/>
                  <a:pt x="531592" y="423299"/>
                  <a:pt x="532735" y="420156"/>
                </a:cubicBezTo>
                <a:lnTo>
                  <a:pt x="532735" y="418060"/>
                </a:lnTo>
                <a:lnTo>
                  <a:pt x="532735" y="416822"/>
                </a:lnTo>
                <a:cubicBezTo>
                  <a:pt x="531402" y="415489"/>
                  <a:pt x="527592" y="413965"/>
                  <a:pt x="524449" y="413584"/>
                </a:cubicBezTo>
                <a:cubicBezTo>
                  <a:pt x="521210" y="413107"/>
                  <a:pt x="516829" y="419203"/>
                  <a:pt x="515495" y="418537"/>
                </a:cubicBezTo>
                <a:lnTo>
                  <a:pt x="514448" y="418727"/>
                </a:lnTo>
                <a:cubicBezTo>
                  <a:pt x="513019" y="418918"/>
                  <a:pt x="511685" y="420156"/>
                  <a:pt x="510257" y="420442"/>
                </a:cubicBezTo>
                <a:lnTo>
                  <a:pt x="507018" y="421204"/>
                </a:lnTo>
                <a:cubicBezTo>
                  <a:pt x="507685" y="423109"/>
                  <a:pt x="504160" y="424061"/>
                  <a:pt x="499208" y="423299"/>
                </a:cubicBezTo>
                <a:lnTo>
                  <a:pt x="495016" y="423013"/>
                </a:lnTo>
                <a:lnTo>
                  <a:pt x="489778" y="422632"/>
                </a:lnTo>
                <a:cubicBezTo>
                  <a:pt x="486349" y="420251"/>
                  <a:pt x="482443" y="419584"/>
                  <a:pt x="480919" y="421013"/>
                </a:cubicBezTo>
                <a:cubicBezTo>
                  <a:pt x="479395" y="422442"/>
                  <a:pt x="476157" y="424252"/>
                  <a:pt x="475776" y="421204"/>
                </a:cubicBezTo>
                <a:lnTo>
                  <a:pt x="470823" y="422537"/>
                </a:lnTo>
                <a:cubicBezTo>
                  <a:pt x="468537" y="423204"/>
                  <a:pt x="464346" y="420727"/>
                  <a:pt x="464156" y="425204"/>
                </a:cubicBezTo>
                <a:cubicBezTo>
                  <a:pt x="464156" y="425776"/>
                  <a:pt x="460726" y="426728"/>
                  <a:pt x="459012" y="426538"/>
                </a:cubicBezTo>
                <a:cubicBezTo>
                  <a:pt x="456726" y="426347"/>
                  <a:pt x="454631" y="425014"/>
                  <a:pt x="452344" y="424633"/>
                </a:cubicBezTo>
                <a:lnTo>
                  <a:pt x="449868" y="424252"/>
                </a:lnTo>
                <a:cubicBezTo>
                  <a:pt x="446153" y="424347"/>
                  <a:pt x="444439" y="425299"/>
                  <a:pt x="446058" y="426347"/>
                </a:cubicBezTo>
                <a:cubicBezTo>
                  <a:pt x="447677" y="427395"/>
                  <a:pt x="449773" y="429014"/>
                  <a:pt x="446820" y="427681"/>
                </a:cubicBezTo>
                <a:cubicBezTo>
                  <a:pt x="443867" y="426347"/>
                  <a:pt x="436057" y="430157"/>
                  <a:pt x="434818" y="429490"/>
                </a:cubicBezTo>
                <a:cubicBezTo>
                  <a:pt x="433485" y="428824"/>
                  <a:pt x="430818" y="425680"/>
                  <a:pt x="430532" y="424442"/>
                </a:cubicBezTo>
                <a:lnTo>
                  <a:pt x="428151" y="425490"/>
                </a:lnTo>
                <a:cubicBezTo>
                  <a:pt x="423960" y="427300"/>
                  <a:pt x="419483" y="427490"/>
                  <a:pt x="415197" y="425299"/>
                </a:cubicBezTo>
                <a:lnTo>
                  <a:pt x="414721" y="425109"/>
                </a:lnTo>
                <a:cubicBezTo>
                  <a:pt x="413959" y="425109"/>
                  <a:pt x="412435" y="427109"/>
                  <a:pt x="411196" y="429586"/>
                </a:cubicBezTo>
                <a:lnTo>
                  <a:pt x="407767" y="428538"/>
                </a:lnTo>
                <a:cubicBezTo>
                  <a:pt x="405577" y="427871"/>
                  <a:pt x="403958" y="425871"/>
                  <a:pt x="401767" y="425014"/>
                </a:cubicBezTo>
                <a:cubicBezTo>
                  <a:pt x="400719" y="424537"/>
                  <a:pt x="398624" y="424918"/>
                  <a:pt x="397481" y="425490"/>
                </a:cubicBezTo>
                <a:cubicBezTo>
                  <a:pt x="396433" y="426061"/>
                  <a:pt x="396242" y="428252"/>
                  <a:pt x="395290" y="428443"/>
                </a:cubicBezTo>
                <a:lnTo>
                  <a:pt x="391099" y="429300"/>
                </a:lnTo>
                <a:cubicBezTo>
                  <a:pt x="386336" y="429776"/>
                  <a:pt x="381098" y="430633"/>
                  <a:pt x="379288" y="431205"/>
                </a:cubicBezTo>
                <a:cubicBezTo>
                  <a:pt x="377573" y="431776"/>
                  <a:pt x="371953" y="429395"/>
                  <a:pt x="371763" y="428538"/>
                </a:cubicBezTo>
                <a:cubicBezTo>
                  <a:pt x="371573" y="427681"/>
                  <a:pt x="370049" y="424442"/>
                  <a:pt x="369286" y="424918"/>
                </a:cubicBezTo>
                <a:cubicBezTo>
                  <a:pt x="368525" y="425395"/>
                  <a:pt x="366619" y="428062"/>
                  <a:pt x="365667" y="429681"/>
                </a:cubicBezTo>
                <a:cubicBezTo>
                  <a:pt x="364810" y="431300"/>
                  <a:pt x="359000" y="434062"/>
                  <a:pt x="360333" y="434634"/>
                </a:cubicBezTo>
                <a:lnTo>
                  <a:pt x="361190" y="434920"/>
                </a:lnTo>
                <a:lnTo>
                  <a:pt x="361857" y="435205"/>
                </a:lnTo>
                <a:cubicBezTo>
                  <a:pt x="362809" y="435491"/>
                  <a:pt x="361666" y="436539"/>
                  <a:pt x="359476" y="437491"/>
                </a:cubicBezTo>
                <a:lnTo>
                  <a:pt x="357952" y="438730"/>
                </a:lnTo>
                <a:cubicBezTo>
                  <a:pt x="356904" y="439587"/>
                  <a:pt x="355856" y="441873"/>
                  <a:pt x="356142" y="442063"/>
                </a:cubicBezTo>
                <a:lnTo>
                  <a:pt x="359571" y="444159"/>
                </a:lnTo>
                <a:cubicBezTo>
                  <a:pt x="359095" y="447207"/>
                  <a:pt x="358904" y="450636"/>
                  <a:pt x="359190" y="451684"/>
                </a:cubicBezTo>
                <a:cubicBezTo>
                  <a:pt x="359476" y="452827"/>
                  <a:pt x="358523" y="455494"/>
                  <a:pt x="356333" y="454922"/>
                </a:cubicBezTo>
                <a:cubicBezTo>
                  <a:pt x="354142" y="454351"/>
                  <a:pt x="349856" y="452160"/>
                  <a:pt x="351951" y="451303"/>
                </a:cubicBezTo>
                <a:cubicBezTo>
                  <a:pt x="353951" y="450445"/>
                  <a:pt x="351284" y="445588"/>
                  <a:pt x="349760" y="445588"/>
                </a:cubicBezTo>
                <a:cubicBezTo>
                  <a:pt x="348236" y="445588"/>
                  <a:pt x="343759" y="446350"/>
                  <a:pt x="344712" y="447207"/>
                </a:cubicBezTo>
                <a:lnTo>
                  <a:pt x="344807" y="447874"/>
                </a:lnTo>
                <a:cubicBezTo>
                  <a:pt x="344998" y="449017"/>
                  <a:pt x="345283" y="450922"/>
                  <a:pt x="344521" y="451303"/>
                </a:cubicBezTo>
                <a:cubicBezTo>
                  <a:pt x="342998" y="452065"/>
                  <a:pt x="340616" y="451398"/>
                  <a:pt x="340331" y="454065"/>
                </a:cubicBezTo>
                <a:cubicBezTo>
                  <a:pt x="340140" y="456541"/>
                  <a:pt x="337759" y="456351"/>
                  <a:pt x="335758" y="455208"/>
                </a:cubicBezTo>
                <a:cubicBezTo>
                  <a:pt x="332139" y="453017"/>
                  <a:pt x="328519" y="450922"/>
                  <a:pt x="324995" y="448540"/>
                </a:cubicBezTo>
                <a:lnTo>
                  <a:pt x="322995" y="447207"/>
                </a:lnTo>
                <a:cubicBezTo>
                  <a:pt x="321281" y="448064"/>
                  <a:pt x="320137" y="450160"/>
                  <a:pt x="320423" y="451874"/>
                </a:cubicBezTo>
                <a:lnTo>
                  <a:pt x="323281" y="451684"/>
                </a:lnTo>
                <a:lnTo>
                  <a:pt x="323757" y="451684"/>
                </a:lnTo>
                <a:cubicBezTo>
                  <a:pt x="325186" y="453112"/>
                  <a:pt x="323757" y="453779"/>
                  <a:pt x="320518" y="453208"/>
                </a:cubicBezTo>
                <a:cubicBezTo>
                  <a:pt x="317280" y="452636"/>
                  <a:pt x="309469" y="450255"/>
                  <a:pt x="310803" y="449493"/>
                </a:cubicBezTo>
                <a:cubicBezTo>
                  <a:pt x="312136" y="448731"/>
                  <a:pt x="313851" y="445873"/>
                  <a:pt x="311946" y="444540"/>
                </a:cubicBezTo>
                <a:lnTo>
                  <a:pt x="311089" y="443397"/>
                </a:lnTo>
                <a:cubicBezTo>
                  <a:pt x="310327" y="442349"/>
                  <a:pt x="309374" y="440539"/>
                  <a:pt x="309946" y="439968"/>
                </a:cubicBezTo>
                <a:cubicBezTo>
                  <a:pt x="311565" y="438063"/>
                  <a:pt x="313756" y="438920"/>
                  <a:pt x="315089" y="440444"/>
                </a:cubicBezTo>
                <a:lnTo>
                  <a:pt x="318328" y="444349"/>
                </a:lnTo>
                <a:cubicBezTo>
                  <a:pt x="323852" y="445873"/>
                  <a:pt x="330043" y="446350"/>
                  <a:pt x="332044" y="445397"/>
                </a:cubicBezTo>
                <a:lnTo>
                  <a:pt x="331949" y="444826"/>
                </a:lnTo>
                <a:lnTo>
                  <a:pt x="331186" y="441492"/>
                </a:lnTo>
                <a:cubicBezTo>
                  <a:pt x="329758" y="437872"/>
                  <a:pt x="328139" y="434824"/>
                  <a:pt x="327472" y="434729"/>
                </a:cubicBezTo>
                <a:cubicBezTo>
                  <a:pt x="326900" y="434634"/>
                  <a:pt x="326138" y="433300"/>
                  <a:pt x="327281" y="433110"/>
                </a:cubicBezTo>
                <a:cubicBezTo>
                  <a:pt x="328424" y="433015"/>
                  <a:pt x="332520" y="433777"/>
                  <a:pt x="332520" y="435301"/>
                </a:cubicBezTo>
                <a:cubicBezTo>
                  <a:pt x="332520" y="436825"/>
                  <a:pt x="334139" y="441111"/>
                  <a:pt x="336044" y="441206"/>
                </a:cubicBezTo>
                <a:lnTo>
                  <a:pt x="336901" y="440730"/>
                </a:lnTo>
                <a:cubicBezTo>
                  <a:pt x="338997" y="439682"/>
                  <a:pt x="340711" y="438158"/>
                  <a:pt x="342807" y="436920"/>
                </a:cubicBezTo>
                <a:lnTo>
                  <a:pt x="343188" y="436729"/>
                </a:lnTo>
                <a:cubicBezTo>
                  <a:pt x="344236" y="437110"/>
                  <a:pt x="344807" y="437872"/>
                  <a:pt x="344617" y="438444"/>
                </a:cubicBezTo>
                <a:lnTo>
                  <a:pt x="344426" y="438920"/>
                </a:lnTo>
                <a:lnTo>
                  <a:pt x="343188" y="442825"/>
                </a:lnTo>
                <a:cubicBezTo>
                  <a:pt x="347379" y="443016"/>
                  <a:pt x="350522" y="441016"/>
                  <a:pt x="350141" y="438349"/>
                </a:cubicBezTo>
                <a:lnTo>
                  <a:pt x="350999" y="436253"/>
                </a:lnTo>
                <a:lnTo>
                  <a:pt x="351760" y="434443"/>
                </a:lnTo>
                <a:cubicBezTo>
                  <a:pt x="354904" y="432062"/>
                  <a:pt x="354427" y="431300"/>
                  <a:pt x="350713" y="432824"/>
                </a:cubicBezTo>
                <a:lnTo>
                  <a:pt x="348617" y="432443"/>
                </a:lnTo>
                <a:lnTo>
                  <a:pt x="346045" y="431967"/>
                </a:lnTo>
                <a:cubicBezTo>
                  <a:pt x="343378" y="430062"/>
                  <a:pt x="340997" y="429395"/>
                  <a:pt x="340807" y="430348"/>
                </a:cubicBezTo>
                <a:cubicBezTo>
                  <a:pt x="340616" y="431300"/>
                  <a:pt x="339854" y="434158"/>
                  <a:pt x="339664" y="434253"/>
                </a:cubicBezTo>
                <a:cubicBezTo>
                  <a:pt x="339473" y="434348"/>
                  <a:pt x="338807" y="433777"/>
                  <a:pt x="338521" y="432919"/>
                </a:cubicBezTo>
                <a:cubicBezTo>
                  <a:pt x="338235" y="432062"/>
                  <a:pt x="334806" y="428443"/>
                  <a:pt x="331567" y="427871"/>
                </a:cubicBezTo>
                <a:cubicBezTo>
                  <a:pt x="328329" y="427300"/>
                  <a:pt x="320709" y="431395"/>
                  <a:pt x="319852" y="429586"/>
                </a:cubicBezTo>
                <a:lnTo>
                  <a:pt x="318042" y="428633"/>
                </a:lnTo>
                <a:cubicBezTo>
                  <a:pt x="317470" y="428252"/>
                  <a:pt x="314994" y="429109"/>
                  <a:pt x="313851" y="429967"/>
                </a:cubicBezTo>
                <a:lnTo>
                  <a:pt x="309469" y="432919"/>
                </a:lnTo>
                <a:cubicBezTo>
                  <a:pt x="303754" y="435205"/>
                  <a:pt x="298992" y="438158"/>
                  <a:pt x="298992" y="439587"/>
                </a:cubicBezTo>
                <a:cubicBezTo>
                  <a:pt x="298897" y="440920"/>
                  <a:pt x="296325" y="445397"/>
                  <a:pt x="293467" y="445588"/>
                </a:cubicBezTo>
                <a:lnTo>
                  <a:pt x="291848" y="444635"/>
                </a:lnTo>
                <a:cubicBezTo>
                  <a:pt x="290229" y="443683"/>
                  <a:pt x="290419" y="441682"/>
                  <a:pt x="293563" y="441111"/>
                </a:cubicBezTo>
                <a:lnTo>
                  <a:pt x="294610" y="440920"/>
                </a:lnTo>
                <a:cubicBezTo>
                  <a:pt x="295468" y="439587"/>
                  <a:pt x="296611" y="437015"/>
                  <a:pt x="297087" y="435110"/>
                </a:cubicBezTo>
                <a:lnTo>
                  <a:pt x="297658" y="435110"/>
                </a:lnTo>
                <a:cubicBezTo>
                  <a:pt x="301183" y="435015"/>
                  <a:pt x="302802" y="433681"/>
                  <a:pt x="300516" y="431491"/>
                </a:cubicBezTo>
                <a:cubicBezTo>
                  <a:pt x="299659" y="430633"/>
                  <a:pt x="295468" y="430919"/>
                  <a:pt x="293944" y="431872"/>
                </a:cubicBezTo>
                <a:lnTo>
                  <a:pt x="290896" y="433777"/>
                </a:lnTo>
                <a:cubicBezTo>
                  <a:pt x="286991" y="434062"/>
                  <a:pt x="285466" y="432538"/>
                  <a:pt x="287467" y="430252"/>
                </a:cubicBezTo>
                <a:lnTo>
                  <a:pt x="288324" y="427966"/>
                </a:lnTo>
                <a:lnTo>
                  <a:pt x="288610" y="427109"/>
                </a:lnTo>
                <a:cubicBezTo>
                  <a:pt x="286419" y="425490"/>
                  <a:pt x="284133" y="428157"/>
                  <a:pt x="283657" y="433015"/>
                </a:cubicBezTo>
                <a:lnTo>
                  <a:pt x="277561" y="435015"/>
                </a:lnTo>
                <a:lnTo>
                  <a:pt x="276132" y="435491"/>
                </a:lnTo>
                <a:cubicBezTo>
                  <a:pt x="275275" y="437396"/>
                  <a:pt x="273751" y="437206"/>
                  <a:pt x="272798" y="435205"/>
                </a:cubicBezTo>
                <a:lnTo>
                  <a:pt x="271846" y="435205"/>
                </a:lnTo>
                <a:cubicBezTo>
                  <a:pt x="268036" y="435110"/>
                  <a:pt x="265559" y="431395"/>
                  <a:pt x="261368" y="432919"/>
                </a:cubicBezTo>
                <a:cubicBezTo>
                  <a:pt x="260225" y="433396"/>
                  <a:pt x="258987" y="436920"/>
                  <a:pt x="257653" y="433015"/>
                </a:cubicBezTo>
                <a:cubicBezTo>
                  <a:pt x="257177" y="431681"/>
                  <a:pt x="255653" y="429776"/>
                  <a:pt x="256225" y="429109"/>
                </a:cubicBezTo>
                <a:cubicBezTo>
                  <a:pt x="257177" y="427871"/>
                  <a:pt x="259463" y="427395"/>
                  <a:pt x="261273" y="426633"/>
                </a:cubicBezTo>
                <a:lnTo>
                  <a:pt x="267941" y="429490"/>
                </a:lnTo>
                <a:cubicBezTo>
                  <a:pt x="269750" y="429967"/>
                  <a:pt x="272036" y="431110"/>
                  <a:pt x="273370" y="430633"/>
                </a:cubicBezTo>
                <a:lnTo>
                  <a:pt x="275370" y="429871"/>
                </a:lnTo>
                <a:cubicBezTo>
                  <a:pt x="276799" y="427966"/>
                  <a:pt x="278132" y="425299"/>
                  <a:pt x="278132" y="423775"/>
                </a:cubicBezTo>
                <a:cubicBezTo>
                  <a:pt x="278227" y="422347"/>
                  <a:pt x="276703" y="419013"/>
                  <a:pt x="274894" y="421489"/>
                </a:cubicBezTo>
                <a:lnTo>
                  <a:pt x="273560" y="422918"/>
                </a:lnTo>
                <a:cubicBezTo>
                  <a:pt x="273084" y="423394"/>
                  <a:pt x="271084" y="423775"/>
                  <a:pt x="270989" y="423680"/>
                </a:cubicBezTo>
                <a:cubicBezTo>
                  <a:pt x="268512" y="419394"/>
                  <a:pt x="265083" y="425395"/>
                  <a:pt x="261749" y="422918"/>
                </a:cubicBezTo>
                <a:cubicBezTo>
                  <a:pt x="258511" y="420442"/>
                  <a:pt x="255082" y="424347"/>
                  <a:pt x="251558" y="424442"/>
                </a:cubicBezTo>
                <a:lnTo>
                  <a:pt x="247748" y="424633"/>
                </a:lnTo>
                <a:cubicBezTo>
                  <a:pt x="243366" y="424918"/>
                  <a:pt x="242509" y="427681"/>
                  <a:pt x="245747" y="430824"/>
                </a:cubicBezTo>
                <a:lnTo>
                  <a:pt x="250319" y="432348"/>
                </a:lnTo>
                <a:cubicBezTo>
                  <a:pt x="252224" y="433015"/>
                  <a:pt x="253653" y="434824"/>
                  <a:pt x="251653" y="436539"/>
                </a:cubicBezTo>
                <a:cubicBezTo>
                  <a:pt x="250129" y="437968"/>
                  <a:pt x="248414" y="440444"/>
                  <a:pt x="245557" y="438730"/>
                </a:cubicBezTo>
                <a:cubicBezTo>
                  <a:pt x="240985" y="435872"/>
                  <a:pt x="233555" y="438349"/>
                  <a:pt x="230221" y="433015"/>
                </a:cubicBezTo>
                <a:lnTo>
                  <a:pt x="229841" y="432348"/>
                </a:lnTo>
                <a:cubicBezTo>
                  <a:pt x="225268" y="432634"/>
                  <a:pt x="222792" y="433396"/>
                  <a:pt x="224411" y="434062"/>
                </a:cubicBezTo>
                <a:cubicBezTo>
                  <a:pt x="226031" y="434729"/>
                  <a:pt x="228602" y="436348"/>
                  <a:pt x="228031" y="437015"/>
                </a:cubicBezTo>
                <a:lnTo>
                  <a:pt x="227459" y="437110"/>
                </a:lnTo>
                <a:lnTo>
                  <a:pt x="223268" y="437587"/>
                </a:lnTo>
                <a:cubicBezTo>
                  <a:pt x="218791" y="438444"/>
                  <a:pt x="210124" y="440254"/>
                  <a:pt x="203933" y="441682"/>
                </a:cubicBezTo>
                <a:lnTo>
                  <a:pt x="201932" y="435110"/>
                </a:lnTo>
                <a:lnTo>
                  <a:pt x="201837" y="434824"/>
                </a:lnTo>
                <a:cubicBezTo>
                  <a:pt x="199837" y="434920"/>
                  <a:pt x="199170" y="434348"/>
                  <a:pt x="200313" y="433491"/>
                </a:cubicBezTo>
                <a:lnTo>
                  <a:pt x="201551" y="433015"/>
                </a:lnTo>
                <a:lnTo>
                  <a:pt x="203933" y="432062"/>
                </a:lnTo>
                <a:cubicBezTo>
                  <a:pt x="207171" y="431014"/>
                  <a:pt x="208124" y="429300"/>
                  <a:pt x="206123" y="428252"/>
                </a:cubicBezTo>
                <a:cubicBezTo>
                  <a:pt x="204123" y="427204"/>
                  <a:pt x="195074" y="428728"/>
                  <a:pt x="191455" y="428919"/>
                </a:cubicBezTo>
                <a:lnTo>
                  <a:pt x="188121" y="428728"/>
                </a:lnTo>
                <a:lnTo>
                  <a:pt x="185549" y="428633"/>
                </a:lnTo>
                <a:cubicBezTo>
                  <a:pt x="183740" y="425490"/>
                  <a:pt x="181073" y="422061"/>
                  <a:pt x="179549" y="421013"/>
                </a:cubicBezTo>
                <a:cubicBezTo>
                  <a:pt x="178025" y="419965"/>
                  <a:pt x="176977" y="416441"/>
                  <a:pt x="180215" y="416536"/>
                </a:cubicBezTo>
                <a:cubicBezTo>
                  <a:pt x="183454" y="416632"/>
                  <a:pt x="186407" y="423680"/>
                  <a:pt x="187359" y="424537"/>
                </a:cubicBezTo>
                <a:lnTo>
                  <a:pt x="188216" y="424537"/>
                </a:lnTo>
                <a:cubicBezTo>
                  <a:pt x="189074" y="424537"/>
                  <a:pt x="190407" y="423585"/>
                  <a:pt x="190598" y="422918"/>
                </a:cubicBezTo>
                <a:lnTo>
                  <a:pt x="191359" y="420156"/>
                </a:lnTo>
                <a:cubicBezTo>
                  <a:pt x="191931" y="416822"/>
                  <a:pt x="190026" y="414155"/>
                  <a:pt x="187168" y="414346"/>
                </a:cubicBezTo>
                <a:cubicBezTo>
                  <a:pt x="184311" y="414536"/>
                  <a:pt x="178406" y="410250"/>
                  <a:pt x="177548" y="411298"/>
                </a:cubicBezTo>
                <a:cubicBezTo>
                  <a:pt x="176691" y="412345"/>
                  <a:pt x="173643" y="415393"/>
                  <a:pt x="172691" y="414346"/>
                </a:cubicBezTo>
                <a:lnTo>
                  <a:pt x="171262" y="414250"/>
                </a:lnTo>
                <a:cubicBezTo>
                  <a:pt x="170119" y="414155"/>
                  <a:pt x="167642" y="415679"/>
                  <a:pt x="167737" y="415774"/>
                </a:cubicBezTo>
                <a:lnTo>
                  <a:pt x="168976" y="418060"/>
                </a:lnTo>
                <a:cubicBezTo>
                  <a:pt x="168404" y="420537"/>
                  <a:pt x="168690" y="423585"/>
                  <a:pt x="169642" y="424918"/>
                </a:cubicBezTo>
                <a:lnTo>
                  <a:pt x="171738" y="424252"/>
                </a:lnTo>
                <a:lnTo>
                  <a:pt x="172691" y="423966"/>
                </a:lnTo>
                <a:cubicBezTo>
                  <a:pt x="173929" y="423013"/>
                  <a:pt x="174881" y="423394"/>
                  <a:pt x="174881" y="424823"/>
                </a:cubicBezTo>
                <a:cubicBezTo>
                  <a:pt x="174881" y="426252"/>
                  <a:pt x="173262" y="429300"/>
                  <a:pt x="171357" y="428157"/>
                </a:cubicBezTo>
                <a:cubicBezTo>
                  <a:pt x="169452" y="427109"/>
                  <a:pt x="162118" y="425966"/>
                  <a:pt x="160308" y="427490"/>
                </a:cubicBezTo>
                <a:cubicBezTo>
                  <a:pt x="158403" y="429014"/>
                  <a:pt x="161260" y="434443"/>
                  <a:pt x="160403" y="434539"/>
                </a:cubicBezTo>
                <a:cubicBezTo>
                  <a:pt x="159546" y="434634"/>
                  <a:pt x="156974" y="434729"/>
                  <a:pt x="156593" y="434348"/>
                </a:cubicBezTo>
                <a:lnTo>
                  <a:pt x="155994" y="434180"/>
                </a:lnTo>
                <a:lnTo>
                  <a:pt x="157355" y="437206"/>
                </a:lnTo>
                <a:cubicBezTo>
                  <a:pt x="157546" y="438539"/>
                  <a:pt x="165356" y="439777"/>
                  <a:pt x="167071" y="443588"/>
                </a:cubicBezTo>
                <a:lnTo>
                  <a:pt x="159546" y="443207"/>
                </a:lnTo>
                <a:cubicBezTo>
                  <a:pt x="159165" y="443207"/>
                  <a:pt x="158594" y="443111"/>
                  <a:pt x="158308" y="443207"/>
                </a:cubicBezTo>
                <a:cubicBezTo>
                  <a:pt x="155927" y="444064"/>
                  <a:pt x="157165" y="449493"/>
                  <a:pt x="153164" y="447017"/>
                </a:cubicBezTo>
                <a:cubicBezTo>
                  <a:pt x="149831" y="444921"/>
                  <a:pt x="147545" y="440730"/>
                  <a:pt x="151640" y="436825"/>
                </a:cubicBezTo>
                <a:lnTo>
                  <a:pt x="152212" y="436444"/>
                </a:lnTo>
                <a:cubicBezTo>
                  <a:pt x="152021" y="435587"/>
                  <a:pt x="152307" y="434444"/>
                  <a:pt x="152879" y="434063"/>
                </a:cubicBezTo>
                <a:lnTo>
                  <a:pt x="154327" y="433713"/>
                </a:lnTo>
                <a:lnTo>
                  <a:pt x="154212" y="433681"/>
                </a:lnTo>
                <a:cubicBezTo>
                  <a:pt x="153641" y="434062"/>
                  <a:pt x="150116" y="434920"/>
                  <a:pt x="147735" y="434729"/>
                </a:cubicBezTo>
                <a:cubicBezTo>
                  <a:pt x="145354" y="434539"/>
                  <a:pt x="139925" y="436920"/>
                  <a:pt x="141258" y="437587"/>
                </a:cubicBezTo>
                <a:cubicBezTo>
                  <a:pt x="142591" y="438349"/>
                  <a:pt x="143734" y="443206"/>
                  <a:pt x="140306" y="446731"/>
                </a:cubicBezTo>
                <a:lnTo>
                  <a:pt x="133828" y="445778"/>
                </a:lnTo>
                <a:cubicBezTo>
                  <a:pt x="132114" y="445492"/>
                  <a:pt x="130114" y="446731"/>
                  <a:pt x="128209" y="447207"/>
                </a:cubicBezTo>
                <a:cubicBezTo>
                  <a:pt x="123541" y="448445"/>
                  <a:pt x="122684" y="448064"/>
                  <a:pt x="121160" y="443683"/>
                </a:cubicBezTo>
                <a:cubicBezTo>
                  <a:pt x="121065" y="443397"/>
                  <a:pt x="121351" y="442730"/>
                  <a:pt x="121160" y="442635"/>
                </a:cubicBezTo>
                <a:cubicBezTo>
                  <a:pt x="116969" y="440444"/>
                  <a:pt x="120112" y="433777"/>
                  <a:pt x="114969" y="433586"/>
                </a:cubicBezTo>
                <a:cubicBezTo>
                  <a:pt x="110873" y="433491"/>
                  <a:pt x="106587" y="436825"/>
                  <a:pt x="102586" y="438825"/>
                </a:cubicBezTo>
                <a:cubicBezTo>
                  <a:pt x="100300" y="439968"/>
                  <a:pt x="100872" y="440254"/>
                  <a:pt x="104015" y="441778"/>
                </a:cubicBezTo>
                <a:cubicBezTo>
                  <a:pt x="106777" y="443111"/>
                  <a:pt x="109159" y="445111"/>
                  <a:pt x="111254" y="447112"/>
                </a:cubicBezTo>
                <a:cubicBezTo>
                  <a:pt x="112302" y="448159"/>
                  <a:pt x="113159" y="450922"/>
                  <a:pt x="112683" y="451207"/>
                </a:cubicBezTo>
                <a:lnTo>
                  <a:pt x="109730" y="452827"/>
                </a:lnTo>
                <a:cubicBezTo>
                  <a:pt x="108778" y="450826"/>
                  <a:pt x="104396" y="448064"/>
                  <a:pt x="100110" y="446540"/>
                </a:cubicBezTo>
                <a:lnTo>
                  <a:pt x="95919" y="445683"/>
                </a:lnTo>
                <a:cubicBezTo>
                  <a:pt x="95157" y="445492"/>
                  <a:pt x="93728" y="447016"/>
                  <a:pt x="92871" y="447874"/>
                </a:cubicBezTo>
                <a:lnTo>
                  <a:pt x="91537" y="449112"/>
                </a:lnTo>
                <a:cubicBezTo>
                  <a:pt x="90204" y="450636"/>
                  <a:pt x="88490" y="451303"/>
                  <a:pt x="87632" y="450445"/>
                </a:cubicBezTo>
                <a:lnTo>
                  <a:pt x="87823" y="450255"/>
                </a:lnTo>
                <a:cubicBezTo>
                  <a:pt x="92109" y="445492"/>
                  <a:pt x="90680" y="441587"/>
                  <a:pt x="85251" y="438158"/>
                </a:cubicBezTo>
                <a:cubicBezTo>
                  <a:pt x="84013" y="437396"/>
                  <a:pt x="83632" y="435872"/>
                  <a:pt x="82584" y="434920"/>
                </a:cubicBezTo>
                <a:cubicBezTo>
                  <a:pt x="81632" y="434062"/>
                  <a:pt x="79917" y="432824"/>
                  <a:pt x="79155" y="433110"/>
                </a:cubicBezTo>
                <a:cubicBezTo>
                  <a:pt x="76583" y="433967"/>
                  <a:pt x="76964" y="435491"/>
                  <a:pt x="78583" y="437110"/>
                </a:cubicBezTo>
                <a:lnTo>
                  <a:pt x="79060" y="437587"/>
                </a:lnTo>
                <a:cubicBezTo>
                  <a:pt x="78869" y="438539"/>
                  <a:pt x="77821" y="439396"/>
                  <a:pt x="76774" y="439492"/>
                </a:cubicBezTo>
                <a:lnTo>
                  <a:pt x="76202" y="439111"/>
                </a:lnTo>
                <a:cubicBezTo>
                  <a:pt x="74869" y="438253"/>
                  <a:pt x="73059" y="437396"/>
                  <a:pt x="72583" y="436158"/>
                </a:cubicBezTo>
                <a:lnTo>
                  <a:pt x="71249" y="432729"/>
                </a:lnTo>
                <a:cubicBezTo>
                  <a:pt x="70201" y="428538"/>
                  <a:pt x="66391" y="424537"/>
                  <a:pt x="62867" y="423871"/>
                </a:cubicBezTo>
                <a:lnTo>
                  <a:pt x="59343" y="425585"/>
                </a:lnTo>
                <a:cubicBezTo>
                  <a:pt x="58009" y="426252"/>
                  <a:pt x="56295" y="426538"/>
                  <a:pt x="54771" y="426538"/>
                </a:cubicBezTo>
                <a:lnTo>
                  <a:pt x="49246" y="426633"/>
                </a:lnTo>
                <a:cubicBezTo>
                  <a:pt x="46103" y="428538"/>
                  <a:pt x="42008" y="430252"/>
                  <a:pt x="40102" y="430443"/>
                </a:cubicBezTo>
                <a:lnTo>
                  <a:pt x="39245" y="429776"/>
                </a:lnTo>
                <a:cubicBezTo>
                  <a:pt x="36292" y="427585"/>
                  <a:pt x="35626" y="430348"/>
                  <a:pt x="34768" y="431205"/>
                </a:cubicBezTo>
                <a:cubicBezTo>
                  <a:pt x="34102" y="431872"/>
                  <a:pt x="34102" y="434062"/>
                  <a:pt x="34864" y="434539"/>
                </a:cubicBezTo>
                <a:lnTo>
                  <a:pt x="37721" y="436253"/>
                </a:lnTo>
                <a:cubicBezTo>
                  <a:pt x="41245" y="437777"/>
                  <a:pt x="42484" y="439301"/>
                  <a:pt x="40579" y="439682"/>
                </a:cubicBezTo>
                <a:cubicBezTo>
                  <a:pt x="38578" y="440063"/>
                  <a:pt x="37435" y="444635"/>
                  <a:pt x="35816" y="444921"/>
                </a:cubicBezTo>
                <a:lnTo>
                  <a:pt x="33911" y="444635"/>
                </a:lnTo>
                <a:cubicBezTo>
                  <a:pt x="32387" y="444445"/>
                  <a:pt x="30958" y="443206"/>
                  <a:pt x="29530" y="443206"/>
                </a:cubicBezTo>
                <a:cubicBezTo>
                  <a:pt x="24291" y="443587"/>
                  <a:pt x="24577" y="439587"/>
                  <a:pt x="25815" y="438634"/>
                </a:cubicBezTo>
                <a:cubicBezTo>
                  <a:pt x="28577" y="436444"/>
                  <a:pt x="24862" y="433967"/>
                  <a:pt x="27244" y="432348"/>
                </a:cubicBezTo>
                <a:lnTo>
                  <a:pt x="29434" y="430824"/>
                </a:lnTo>
                <a:cubicBezTo>
                  <a:pt x="32006" y="429300"/>
                  <a:pt x="31720" y="426823"/>
                  <a:pt x="28673" y="425204"/>
                </a:cubicBezTo>
                <a:lnTo>
                  <a:pt x="26672" y="424061"/>
                </a:lnTo>
                <a:cubicBezTo>
                  <a:pt x="25624" y="423490"/>
                  <a:pt x="24862" y="422347"/>
                  <a:pt x="23815" y="422156"/>
                </a:cubicBezTo>
                <a:cubicBezTo>
                  <a:pt x="20671" y="421489"/>
                  <a:pt x="17338" y="427014"/>
                  <a:pt x="14385" y="422347"/>
                </a:cubicBezTo>
                <a:lnTo>
                  <a:pt x="12290" y="419108"/>
                </a:lnTo>
                <a:cubicBezTo>
                  <a:pt x="8289" y="419203"/>
                  <a:pt x="6384" y="417108"/>
                  <a:pt x="8194" y="414441"/>
                </a:cubicBezTo>
                <a:lnTo>
                  <a:pt x="13623" y="417203"/>
                </a:lnTo>
                <a:lnTo>
                  <a:pt x="19243" y="420061"/>
                </a:lnTo>
                <a:cubicBezTo>
                  <a:pt x="25243" y="416060"/>
                  <a:pt x="31911" y="413965"/>
                  <a:pt x="34102" y="415298"/>
                </a:cubicBezTo>
                <a:lnTo>
                  <a:pt x="35340" y="416536"/>
                </a:lnTo>
                <a:cubicBezTo>
                  <a:pt x="36769" y="417870"/>
                  <a:pt x="37340" y="417489"/>
                  <a:pt x="39150" y="416727"/>
                </a:cubicBezTo>
                <a:cubicBezTo>
                  <a:pt x="40960" y="415965"/>
                  <a:pt x="43722" y="416632"/>
                  <a:pt x="46008" y="416727"/>
                </a:cubicBezTo>
                <a:cubicBezTo>
                  <a:pt x="46960" y="416727"/>
                  <a:pt x="48294" y="417298"/>
                  <a:pt x="48675" y="416917"/>
                </a:cubicBezTo>
                <a:cubicBezTo>
                  <a:pt x="55724" y="410250"/>
                  <a:pt x="61819" y="415965"/>
                  <a:pt x="68106" y="417965"/>
                </a:cubicBezTo>
                <a:cubicBezTo>
                  <a:pt x="69249" y="418346"/>
                  <a:pt x="69916" y="419870"/>
                  <a:pt x="70964" y="419870"/>
                </a:cubicBezTo>
                <a:lnTo>
                  <a:pt x="72964" y="419965"/>
                </a:lnTo>
                <a:cubicBezTo>
                  <a:pt x="75154" y="419489"/>
                  <a:pt x="76774" y="418441"/>
                  <a:pt x="76393" y="417679"/>
                </a:cubicBezTo>
                <a:cubicBezTo>
                  <a:pt x="76107" y="416822"/>
                  <a:pt x="76393" y="413393"/>
                  <a:pt x="77917" y="412155"/>
                </a:cubicBezTo>
                <a:cubicBezTo>
                  <a:pt x="79441" y="410917"/>
                  <a:pt x="84299" y="408059"/>
                  <a:pt x="85251" y="408440"/>
                </a:cubicBezTo>
                <a:cubicBezTo>
                  <a:pt x="86203" y="408821"/>
                  <a:pt x="88870" y="409774"/>
                  <a:pt x="89061" y="409583"/>
                </a:cubicBezTo>
                <a:cubicBezTo>
                  <a:pt x="89251" y="409393"/>
                  <a:pt x="87918" y="407297"/>
                  <a:pt x="85537" y="405392"/>
                </a:cubicBezTo>
                <a:cubicBezTo>
                  <a:pt x="83156" y="403487"/>
                  <a:pt x="76869" y="397296"/>
                  <a:pt x="78583" y="397296"/>
                </a:cubicBezTo>
                <a:cubicBezTo>
                  <a:pt x="80298" y="397296"/>
                  <a:pt x="84013" y="397772"/>
                  <a:pt x="83822" y="398344"/>
                </a:cubicBezTo>
                <a:cubicBezTo>
                  <a:pt x="83632" y="398915"/>
                  <a:pt x="84489" y="400534"/>
                  <a:pt x="86108" y="400344"/>
                </a:cubicBezTo>
                <a:lnTo>
                  <a:pt x="87537" y="399963"/>
                </a:lnTo>
                <a:lnTo>
                  <a:pt x="88680" y="399677"/>
                </a:lnTo>
                <a:cubicBezTo>
                  <a:pt x="90394" y="398915"/>
                  <a:pt x="92109" y="399772"/>
                  <a:pt x="92585" y="401677"/>
                </a:cubicBezTo>
                <a:lnTo>
                  <a:pt x="92681" y="403201"/>
                </a:lnTo>
                <a:cubicBezTo>
                  <a:pt x="93157" y="409202"/>
                  <a:pt x="100110" y="409297"/>
                  <a:pt x="104491" y="411298"/>
                </a:cubicBezTo>
                <a:cubicBezTo>
                  <a:pt x="106873" y="412345"/>
                  <a:pt x="111731" y="412536"/>
                  <a:pt x="110778" y="407678"/>
                </a:cubicBezTo>
                <a:cubicBezTo>
                  <a:pt x="110302" y="405106"/>
                  <a:pt x="112683" y="405106"/>
                  <a:pt x="114874" y="405202"/>
                </a:cubicBezTo>
                <a:lnTo>
                  <a:pt x="118493" y="405297"/>
                </a:lnTo>
                <a:cubicBezTo>
                  <a:pt x="118112" y="403201"/>
                  <a:pt x="117445" y="400915"/>
                  <a:pt x="116969" y="400249"/>
                </a:cubicBezTo>
                <a:cubicBezTo>
                  <a:pt x="116493" y="399582"/>
                  <a:pt x="115731" y="397010"/>
                  <a:pt x="115445" y="395962"/>
                </a:cubicBezTo>
                <a:cubicBezTo>
                  <a:pt x="115159" y="394915"/>
                  <a:pt x="113826" y="393010"/>
                  <a:pt x="115255" y="393010"/>
                </a:cubicBezTo>
                <a:cubicBezTo>
                  <a:pt x="116588" y="393010"/>
                  <a:pt x="120874" y="396153"/>
                  <a:pt x="120874" y="399868"/>
                </a:cubicBezTo>
                <a:lnTo>
                  <a:pt x="121256" y="403582"/>
                </a:lnTo>
                <a:cubicBezTo>
                  <a:pt x="121351" y="404154"/>
                  <a:pt x="122875" y="405106"/>
                  <a:pt x="123827" y="405106"/>
                </a:cubicBezTo>
                <a:cubicBezTo>
                  <a:pt x="124684" y="405106"/>
                  <a:pt x="126113" y="404154"/>
                  <a:pt x="126208" y="403487"/>
                </a:cubicBezTo>
                <a:lnTo>
                  <a:pt x="126494" y="401487"/>
                </a:lnTo>
                <a:cubicBezTo>
                  <a:pt x="126399" y="399391"/>
                  <a:pt x="127923" y="397201"/>
                  <a:pt x="130018" y="396629"/>
                </a:cubicBezTo>
                <a:cubicBezTo>
                  <a:pt x="132019" y="396058"/>
                  <a:pt x="138686" y="396058"/>
                  <a:pt x="139925" y="397867"/>
                </a:cubicBezTo>
                <a:cubicBezTo>
                  <a:pt x="141163" y="399677"/>
                  <a:pt x="146878" y="404154"/>
                  <a:pt x="149545" y="403106"/>
                </a:cubicBezTo>
                <a:cubicBezTo>
                  <a:pt x="152212" y="402058"/>
                  <a:pt x="159641" y="400630"/>
                  <a:pt x="160594" y="402249"/>
                </a:cubicBezTo>
                <a:lnTo>
                  <a:pt x="162023" y="403011"/>
                </a:lnTo>
                <a:lnTo>
                  <a:pt x="163832" y="403963"/>
                </a:lnTo>
                <a:cubicBezTo>
                  <a:pt x="164690" y="405392"/>
                  <a:pt x="166214" y="407011"/>
                  <a:pt x="167166" y="407488"/>
                </a:cubicBezTo>
                <a:lnTo>
                  <a:pt x="167452" y="407297"/>
                </a:lnTo>
                <a:cubicBezTo>
                  <a:pt x="171071" y="405202"/>
                  <a:pt x="175167" y="405297"/>
                  <a:pt x="179263" y="405011"/>
                </a:cubicBezTo>
                <a:lnTo>
                  <a:pt x="180215" y="404916"/>
                </a:lnTo>
                <a:cubicBezTo>
                  <a:pt x="181263" y="402630"/>
                  <a:pt x="182501" y="402058"/>
                  <a:pt x="182977" y="403773"/>
                </a:cubicBezTo>
                <a:lnTo>
                  <a:pt x="183930" y="404725"/>
                </a:lnTo>
                <a:cubicBezTo>
                  <a:pt x="184406" y="405202"/>
                  <a:pt x="186121" y="405106"/>
                  <a:pt x="187264" y="404916"/>
                </a:cubicBezTo>
                <a:lnTo>
                  <a:pt x="196598" y="403487"/>
                </a:lnTo>
                <a:cubicBezTo>
                  <a:pt x="198884" y="401773"/>
                  <a:pt x="199265" y="400153"/>
                  <a:pt x="197456" y="399963"/>
                </a:cubicBezTo>
                <a:cubicBezTo>
                  <a:pt x="195646" y="399772"/>
                  <a:pt x="190788" y="397486"/>
                  <a:pt x="189074" y="398153"/>
                </a:cubicBezTo>
                <a:cubicBezTo>
                  <a:pt x="187359" y="398820"/>
                  <a:pt x="184787" y="394438"/>
                  <a:pt x="184120" y="394629"/>
                </a:cubicBezTo>
                <a:cubicBezTo>
                  <a:pt x="183454" y="394819"/>
                  <a:pt x="180977" y="393581"/>
                  <a:pt x="180977" y="392724"/>
                </a:cubicBezTo>
                <a:cubicBezTo>
                  <a:pt x="180977" y="391867"/>
                  <a:pt x="183740" y="388533"/>
                  <a:pt x="187168" y="387961"/>
                </a:cubicBezTo>
                <a:lnTo>
                  <a:pt x="190788" y="389390"/>
                </a:lnTo>
                <a:lnTo>
                  <a:pt x="193074" y="390343"/>
                </a:lnTo>
                <a:cubicBezTo>
                  <a:pt x="195360" y="391581"/>
                  <a:pt x="199551" y="391295"/>
                  <a:pt x="202504" y="389771"/>
                </a:cubicBezTo>
                <a:lnTo>
                  <a:pt x="203551" y="393391"/>
                </a:lnTo>
                <a:cubicBezTo>
                  <a:pt x="204028" y="395010"/>
                  <a:pt x="203551" y="396343"/>
                  <a:pt x="206600" y="397010"/>
                </a:cubicBezTo>
                <a:lnTo>
                  <a:pt x="209171" y="397486"/>
                </a:lnTo>
                <a:cubicBezTo>
                  <a:pt x="211933" y="399677"/>
                  <a:pt x="215553" y="400534"/>
                  <a:pt x="217172" y="399391"/>
                </a:cubicBezTo>
                <a:lnTo>
                  <a:pt x="218601" y="398248"/>
                </a:lnTo>
                <a:lnTo>
                  <a:pt x="219649" y="397486"/>
                </a:lnTo>
                <a:cubicBezTo>
                  <a:pt x="220316" y="395867"/>
                  <a:pt x="219934" y="394819"/>
                  <a:pt x="218791" y="395105"/>
                </a:cubicBezTo>
                <a:cubicBezTo>
                  <a:pt x="217744" y="395486"/>
                  <a:pt x="215743" y="395200"/>
                  <a:pt x="217553" y="393581"/>
                </a:cubicBezTo>
                <a:cubicBezTo>
                  <a:pt x="219363" y="391962"/>
                  <a:pt x="221077" y="386628"/>
                  <a:pt x="222030" y="386723"/>
                </a:cubicBezTo>
                <a:cubicBezTo>
                  <a:pt x="222983" y="386914"/>
                  <a:pt x="225173" y="389866"/>
                  <a:pt x="226411" y="392438"/>
                </a:cubicBezTo>
                <a:cubicBezTo>
                  <a:pt x="227650" y="395010"/>
                  <a:pt x="240223" y="394819"/>
                  <a:pt x="239080" y="393962"/>
                </a:cubicBezTo>
                <a:cubicBezTo>
                  <a:pt x="237937" y="393105"/>
                  <a:pt x="234412" y="390819"/>
                  <a:pt x="233460" y="390628"/>
                </a:cubicBezTo>
                <a:cubicBezTo>
                  <a:pt x="232412" y="390438"/>
                  <a:pt x="229650" y="389009"/>
                  <a:pt x="231745" y="388819"/>
                </a:cubicBezTo>
                <a:cubicBezTo>
                  <a:pt x="233841" y="388628"/>
                  <a:pt x="239366" y="387295"/>
                  <a:pt x="239556" y="386247"/>
                </a:cubicBezTo>
                <a:cubicBezTo>
                  <a:pt x="239746" y="385294"/>
                  <a:pt x="242414" y="383104"/>
                  <a:pt x="244795" y="385009"/>
                </a:cubicBezTo>
                <a:lnTo>
                  <a:pt x="244604" y="385199"/>
                </a:lnTo>
                <a:lnTo>
                  <a:pt x="237841" y="391962"/>
                </a:lnTo>
                <a:cubicBezTo>
                  <a:pt x="244700" y="395296"/>
                  <a:pt x="250986" y="397010"/>
                  <a:pt x="251843" y="395772"/>
                </a:cubicBezTo>
                <a:cubicBezTo>
                  <a:pt x="252700" y="394534"/>
                  <a:pt x="254415" y="391105"/>
                  <a:pt x="253843" y="390724"/>
                </a:cubicBezTo>
                <a:lnTo>
                  <a:pt x="252986" y="390724"/>
                </a:lnTo>
                <a:lnTo>
                  <a:pt x="251081" y="390247"/>
                </a:lnTo>
                <a:cubicBezTo>
                  <a:pt x="248986" y="389866"/>
                  <a:pt x="247748" y="388723"/>
                  <a:pt x="248319" y="387771"/>
                </a:cubicBezTo>
                <a:cubicBezTo>
                  <a:pt x="248891" y="386818"/>
                  <a:pt x="251748" y="385675"/>
                  <a:pt x="253462" y="387390"/>
                </a:cubicBezTo>
                <a:cubicBezTo>
                  <a:pt x="255082" y="389104"/>
                  <a:pt x="261940" y="389676"/>
                  <a:pt x="260797" y="388247"/>
                </a:cubicBezTo>
                <a:cubicBezTo>
                  <a:pt x="259749" y="386818"/>
                  <a:pt x="258701" y="384818"/>
                  <a:pt x="261083" y="387009"/>
                </a:cubicBezTo>
                <a:cubicBezTo>
                  <a:pt x="263464" y="389200"/>
                  <a:pt x="271274" y="390247"/>
                  <a:pt x="269083" y="390343"/>
                </a:cubicBezTo>
                <a:lnTo>
                  <a:pt x="267274" y="390819"/>
                </a:lnTo>
                <a:cubicBezTo>
                  <a:pt x="266416" y="391009"/>
                  <a:pt x="265369" y="392152"/>
                  <a:pt x="265369" y="392819"/>
                </a:cubicBezTo>
                <a:cubicBezTo>
                  <a:pt x="265369" y="393486"/>
                  <a:pt x="266893" y="394915"/>
                  <a:pt x="267178" y="394819"/>
                </a:cubicBezTo>
                <a:lnTo>
                  <a:pt x="270131" y="394057"/>
                </a:lnTo>
                <a:cubicBezTo>
                  <a:pt x="273179" y="392724"/>
                  <a:pt x="277942" y="390819"/>
                  <a:pt x="280799" y="389676"/>
                </a:cubicBezTo>
                <a:lnTo>
                  <a:pt x="286466" y="389148"/>
                </a:lnTo>
                <a:lnTo>
                  <a:pt x="286609" y="389485"/>
                </a:lnTo>
                <a:lnTo>
                  <a:pt x="287070" y="389091"/>
                </a:lnTo>
                <a:lnTo>
                  <a:pt x="292039" y="388628"/>
                </a:lnTo>
                <a:cubicBezTo>
                  <a:pt x="292991" y="388057"/>
                  <a:pt x="294610" y="386437"/>
                  <a:pt x="292039" y="384818"/>
                </a:cubicBezTo>
                <a:lnTo>
                  <a:pt x="291848" y="385009"/>
                </a:lnTo>
                <a:lnTo>
                  <a:pt x="287070" y="389091"/>
                </a:lnTo>
                <a:lnTo>
                  <a:pt x="286466" y="389148"/>
                </a:lnTo>
                <a:lnTo>
                  <a:pt x="283181" y="381389"/>
                </a:lnTo>
                <a:lnTo>
                  <a:pt x="285752" y="381294"/>
                </a:lnTo>
                <a:cubicBezTo>
                  <a:pt x="288515" y="381199"/>
                  <a:pt x="291467" y="381675"/>
                  <a:pt x="294134" y="382437"/>
                </a:cubicBezTo>
                <a:lnTo>
                  <a:pt x="297182" y="383294"/>
                </a:lnTo>
                <a:cubicBezTo>
                  <a:pt x="300421" y="384723"/>
                  <a:pt x="304993" y="384818"/>
                  <a:pt x="307279" y="383485"/>
                </a:cubicBezTo>
                <a:cubicBezTo>
                  <a:pt x="309565" y="382151"/>
                  <a:pt x="316518" y="379579"/>
                  <a:pt x="316708" y="381199"/>
                </a:cubicBezTo>
                <a:lnTo>
                  <a:pt x="316899" y="381199"/>
                </a:lnTo>
                <a:cubicBezTo>
                  <a:pt x="319280" y="381199"/>
                  <a:pt x="321852" y="380437"/>
                  <a:pt x="323948" y="381008"/>
                </a:cubicBezTo>
                <a:lnTo>
                  <a:pt x="325567" y="381484"/>
                </a:lnTo>
                <a:cubicBezTo>
                  <a:pt x="327567" y="382818"/>
                  <a:pt x="329282" y="382818"/>
                  <a:pt x="329472" y="381580"/>
                </a:cubicBezTo>
                <a:cubicBezTo>
                  <a:pt x="329662" y="380341"/>
                  <a:pt x="330806" y="376627"/>
                  <a:pt x="331663" y="376627"/>
                </a:cubicBezTo>
                <a:lnTo>
                  <a:pt x="332044" y="376912"/>
                </a:lnTo>
                <a:cubicBezTo>
                  <a:pt x="335758" y="379865"/>
                  <a:pt x="339664" y="382627"/>
                  <a:pt x="342902" y="385866"/>
                </a:cubicBezTo>
                <a:cubicBezTo>
                  <a:pt x="345379" y="388342"/>
                  <a:pt x="348332" y="389104"/>
                  <a:pt x="351856" y="388533"/>
                </a:cubicBezTo>
                <a:lnTo>
                  <a:pt x="353189" y="388342"/>
                </a:lnTo>
                <a:cubicBezTo>
                  <a:pt x="354523" y="387485"/>
                  <a:pt x="354618" y="385771"/>
                  <a:pt x="353475" y="384437"/>
                </a:cubicBezTo>
                <a:lnTo>
                  <a:pt x="352618" y="384532"/>
                </a:lnTo>
                <a:lnTo>
                  <a:pt x="347284" y="385009"/>
                </a:lnTo>
                <a:cubicBezTo>
                  <a:pt x="343759" y="381580"/>
                  <a:pt x="341664" y="377674"/>
                  <a:pt x="342616" y="376531"/>
                </a:cubicBezTo>
                <a:cubicBezTo>
                  <a:pt x="343569" y="375293"/>
                  <a:pt x="347284" y="371674"/>
                  <a:pt x="347569" y="373102"/>
                </a:cubicBezTo>
                <a:cubicBezTo>
                  <a:pt x="347855" y="374531"/>
                  <a:pt x="351570" y="378055"/>
                  <a:pt x="355570" y="379198"/>
                </a:cubicBezTo>
                <a:lnTo>
                  <a:pt x="359095" y="379770"/>
                </a:lnTo>
                <a:cubicBezTo>
                  <a:pt x="363476" y="380437"/>
                  <a:pt x="366715" y="378436"/>
                  <a:pt x="369763" y="376150"/>
                </a:cubicBezTo>
                <a:lnTo>
                  <a:pt x="370715" y="375484"/>
                </a:lnTo>
                <a:cubicBezTo>
                  <a:pt x="372144" y="375103"/>
                  <a:pt x="374620" y="373864"/>
                  <a:pt x="376049" y="372817"/>
                </a:cubicBezTo>
                <a:cubicBezTo>
                  <a:pt x="377573" y="371769"/>
                  <a:pt x="377668" y="376912"/>
                  <a:pt x="376240" y="377865"/>
                </a:cubicBezTo>
                <a:lnTo>
                  <a:pt x="374335" y="378151"/>
                </a:lnTo>
                <a:lnTo>
                  <a:pt x="373287" y="378341"/>
                </a:lnTo>
                <a:cubicBezTo>
                  <a:pt x="372144" y="378817"/>
                  <a:pt x="371001" y="380532"/>
                  <a:pt x="370620" y="382151"/>
                </a:cubicBezTo>
                <a:cubicBezTo>
                  <a:pt x="370239" y="383770"/>
                  <a:pt x="372620" y="388628"/>
                  <a:pt x="373954" y="388438"/>
                </a:cubicBezTo>
                <a:cubicBezTo>
                  <a:pt x="375287" y="388247"/>
                  <a:pt x="379669" y="386628"/>
                  <a:pt x="381098" y="385294"/>
                </a:cubicBezTo>
                <a:cubicBezTo>
                  <a:pt x="382431" y="383866"/>
                  <a:pt x="381859" y="378151"/>
                  <a:pt x="382050" y="377103"/>
                </a:cubicBezTo>
                <a:lnTo>
                  <a:pt x="382717" y="376341"/>
                </a:lnTo>
                <a:cubicBezTo>
                  <a:pt x="383002" y="375960"/>
                  <a:pt x="384336" y="375960"/>
                  <a:pt x="385098" y="376150"/>
                </a:cubicBezTo>
                <a:cubicBezTo>
                  <a:pt x="385669" y="376246"/>
                  <a:pt x="386527" y="377008"/>
                  <a:pt x="386432" y="377389"/>
                </a:cubicBezTo>
                <a:cubicBezTo>
                  <a:pt x="385860" y="379294"/>
                  <a:pt x="384908" y="381103"/>
                  <a:pt x="384336" y="382913"/>
                </a:cubicBezTo>
                <a:cubicBezTo>
                  <a:pt x="384241" y="383294"/>
                  <a:pt x="385003" y="384247"/>
                  <a:pt x="385669" y="384437"/>
                </a:cubicBezTo>
                <a:lnTo>
                  <a:pt x="388146" y="385294"/>
                </a:lnTo>
                <a:cubicBezTo>
                  <a:pt x="391956" y="386342"/>
                  <a:pt x="394337" y="386152"/>
                  <a:pt x="393385" y="384723"/>
                </a:cubicBezTo>
                <a:lnTo>
                  <a:pt x="392908" y="384151"/>
                </a:lnTo>
                <a:cubicBezTo>
                  <a:pt x="391384" y="382437"/>
                  <a:pt x="391099" y="380913"/>
                  <a:pt x="394051" y="380341"/>
                </a:cubicBezTo>
                <a:cubicBezTo>
                  <a:pt x="394909" y="380246"/>
                  <a:pt x="396623" y="381580"/>
                  <a:pt x="397004" y="382532"/>
                </a:cubicBezTo>
                <a:lnTo>
                  <a:pt x="397576" y="383675"/>
                </a:lnTo>
                <a:cubicBezTo>
                  <a:pt x="397385" y="385104"/>
                  <a:pt x="400433" y="385009"/>
                  <a:pt x="404434" y="383389"/>
                </a:cubicBezTo>
                <a:lnTo>
                  <a:pt x="407006" y="381484"/>
                </a:lnTo>
                <a:lnTo>
                  <a:pt x="407958" y="380722"/>
                </a:lnTo>
                <a:cubicBezTo>
                  <a:pt x="407386" y="378532"/>
                  <a:pt x="405958" y="376722"/>
                  <a:pt x="404815" y="376912"/>
                </a:cubicBezTo>
                <a:cubicBezTo>
                  <a:pt x="403672" y="377008"/>
                  <a:pt x="399766" y="376055"/>
                  <a:pt x="399766" y="374245"/>
                </a:cubicBezTo>
                <a:cubicBezTo>
                  <a:pt x="399766" y="372531"/>
                  <a:pt x="400909" y="368054"/>
                  <a:pt x="402338" y="368435"/>
                </a:cubicBezTo>
                <a:lnTo>
                  <a:pt x="402719" y="369197"/>
                </a:lnTo>
                <a:lnTo>
                  <a:pt x="405291" y="373864"/>
                </a:lnTo>
                <a:cubicBezTo>
                  <a:pt x="410720" y="373483"/>
                  <a:pt x="414530" y="372721"/>
                  <a:pt x="413864" y="372150"/>
                </a:cubicBezTo>
                <a:lnTo>
                  <a:pt x="413578" y="371578"/>
                </a:lnTo>
                <a:cubicBezTo>
                  <a:pt x="412149" y="369197"/>
                  <a:pt x="415102" y="369578"/>
                  <a:pt x="415864" y="369864"/>
                </a:cubicBezTo>
                <a:lnTo>
                  <a:pt x="420055" y="371197"/>
                </a:lnTo>
                <a:cubicBezTo>
                  <a:pt x="425293" y="373293"/>
                  <a:pt x="426627" y="376246"/>
                  <a:pt x="423008" y="377770"/>
                </a:cubicBezTo>
                <a:lnTo>
                  <a:pt x="420626" y="379008"/>
                </a:lnTo>
                <a:cubicBezTo>
                  <a:pt x="420150" y="379198"/>
                  <a:pt x="420150" y="380341"/>
                  <a:pt x="420341" y="380913"/>
                </a:cubicBezTo>
                <a:cubicBezTo>
                  <a:pt x="420531" y="381484"/>
                  <a:pt x="421483" y="382342"/>
                  <a:pt x="421865" y="382246"/>
                </a:cubicBezTo>
                <a:cubicBezTo>
                  <a:pt x="424150" y="381675"/>
                  <a:pt x="426436" y="381103"/>
                  <a:pt x="428437" y="380151"/>
                </a:cubicBezTo>
                <a:cubicBezTo>
                  <a:pt x="429484" y="379579"/>
                  <a:pt x="430056" y="378246"/>
                  <a:pt x="430532" y="377103"/>
                </a:cubicBezTo>
                <a:lnTo>
                  <a:pt x="431770" y="374722"/>
                </a:lnTo>
                <a:cubicBezTo>
                  <a:pt x="433104" y="371864"/>
                  <a:pt x="435581" y="369673"/>
                  <a:pt x="437200" y="369769"/>
                </a:cubicBezTo>
                <a:cubicBezTo>
                  <a:pt x="438914" y="369864"/>
                  <a:pt x="443296" y="370340"/>
                  <a:pt x="443296" y="370531"/>
                </a:cubicBezTo>
                <a:cubicBezTo>
                  <a:pt x="443296" y="370721"/>
                  <a:pt x="442153" y="371388"/>
                  <a:pt x="440724" y="371674"/>
                </a:cubicBezTo>
                <a:cubicBezTo>
                  <a:pt x="439295" y="371959"/>
                  <a:pt x="436247" y="375103"/>
                  <a:pt x="437962" y="377960"/>
                </a:cubicBezTo>
                <a:lnTo>
                  <a:pt x="439581" y="380151"/>
                </a:lnTo>
                <a:lnTo>
                  <a:pt x="440152" y="381008"/>
                </a:lnTo>
                <a:cubicBezTo>
                  <a:pt x="441295" y="381675"/>
                  <a:pt x="443010" y="381484"/>
                  <a:pt x="444058" y="380722"/>
                </a:cubicBezTo>
                <a:lnTo>
                  <a:pt x="445010" y="380056"/>
                </a:lnTo>
                <a:lnTo>
                  <a:pt x="445772" y="379484"/>
                </a:lnTo>
                <a:cubicBezTo>
                  <a:pt x="446629" y="378913"/>
                  <a:pt x="448344" y="380151"/>
                  <a:pt x="449582" y="382246"/>
                </a:cubicBezTo>
                <a:lnTo>
                  <a:pt x="450630" y="382246"/>
                </a:lnTo>
                <a:cubicBezTo>
                  <a:pt x="452821" y="382246"/>
                  <a:pt x="455488" y="381484"/>
                  <a:pt x="457107" y="380246"/>
                </a:cubicBezTo>
                <a:lnTo>
                  <a:pt x="458345" y="379389"/>
                </a:lnTo>
                <a:cubicBezTo>
                  <a:pt x="458631" y="377484"/>
                  <a:pt x="459107" y="374722"/>
                  <a:pt x="459583" y="373293"/>
                </a:cubicBezTo>
                <a:cubicBezTo>
                  <a:pt x="459965" y="371864"/>
                  <a:pt x="467870" y="366054"/>
                  <a:pt x="467680" y="366530"/>
                </a:cubicBezTo>
                <a:cubicBezTo>
                  <a:pt x="467489" y="367006"/>
                  <a:pt x="464727" y="371674"/>
                  <a:pt x="465108" y="373579"/>
                </a:cubicBezTo>
                <a:cubicBezTo>
                  <a:pt x="465489" y="375484"/>
                  <a:pt x="471680" y="379675"/>
                  <a:pt x="476538" y="379198"/>
                </a:cubicBezTo>
                <a:lnTo>
                  <a:pt x="480919" y="382246"/>
                </a:lnTo>
                <a:lnTo>
                  <a:pt x="483206" y="383770"/>
                </a:lnTo>
                <a:cubicBezTo>
                  <a:pt x="482729" y="381484"/>
                  <a:pt x="482539" y="376817"/>
                  <a:pt x="482825" y="373388"/>
                </a:cubicBezTo>
                <a:lnTo>
                  <a:pt x="487682" y="374245"/>
                </a:lnTo>
                <a:cubicBezTo>
                  <a:pt x="492445" y="375103"/>
                  <a:pt x="486539" y="376436"/>
                  <a:pt x="487396" y="377293"/>
                </a:cubicBezTo>
                <a:cubicBezTo>
                  <a:pt x="487968" y="377960"/>
                  <a:pt x="490254" y="378436"/>
                  <a:pt x="490540" y="378151"/>
                </a:cubicBezTo>
                <a:lnTo>
                  <a:pt x="491778" y="377008"/>
                </a:lnTo>
                <a:cubicBezTo>
                  <a:pt x="492921" y="375103"/>
                  <a:pt x="495302" y="374531"/>
                  <a:pt x="497017" y="375579"/>
                </a:cubicBezTo>
                <a:lnTo>
                  <a:pt x="498826" y="376055"/>
                </a:lnTo>
                <a:lnTo>
                  <a:pt x="504446" y="377674"/>
                </a:lnTo>
                <a:cubicBezTo>
                  <a:pt x="510542" y="376246"/>
                  <a:pt x="522163" y="373960"/>
                  <a:pt x="530259" y="372626"/>
                </a:cubicBezTo>
                <a:lnTo>
                  <a:pt x="530926" y="373388"/>
                </a:lnTo>
                <a:lnTo>
                  <a:pt x="532450" y="375103"/>
                </a:lnTo>
                <a:cubicBezTo>
                  <a:pt x="534450" y="375007"/>
                  <a:pt x="537212" y="375484"/>
                  <a:pt x="538641" y="376246"/>
                </a:cubicBezTo>
                <a:lnTo>
                  <a:pt x="538832" y="376055"/>
                </a:lnTo>
                <a:cubicBezTo>
                  <a:pt x="541117" y="374150"/>
                  <a:pt x="544737" y="376246"/>
                  <a:pt x="546261" y="374817"/>
                </a:cubicBezTo>
                <a:lnTo>
                  <a:pt x="547785" y="373388"/>
                </a:lnTo>
                <a:cubicBezTo>
                  <a:pt x="548547" y="371007"/>
                  <a:pt x="550261" y="367768"/>
                  <a:pt x="551690" y="366340"/>
                </a:cubicBezTo>
                <a:lnTo>
                  <a:pt x="553405" y="365863"/>
                </a:lnTo>
                <a:lnTo>
                  <a:pt x="554357" y="365578"/>
                </a:lnTo>
                <a:cubicBezTo>
                  <a:pt x="555976" y="366721"/>
                  <a:pt x="558262" y="368626"/>
                  <a:pt x="559406" y="369769"/>
                </a:cubicBezTo>
                <a:cubicBezTo>
                  <a:pt x="560549" y="371007"/>
                  <a:pt x="565120" y="374150"/>
                  <a:pt x="565787" y="375007"/>
                </a:cubicBezTo>
                <a:cubicBezTo>
                  <a:pt x="566454" y="375865"/>
                  <a:pt x="572169" y="375484"/>
                  <a:pt x="576932" y="372245"/>
                </a:cubicBezTo>
                <a:lnTo>
                  <a:pt x="583313" y="375865"/>
                </a:lnTo>
                <a:cubicBezTo>
                  <a:pt x="588171" y="378627"/>
                  <a:pt x="586075" y="370245"/>
                  <a:pt x="591124" y="371864"/>
                </a:cubicBezTo>
                <a:cubicBezTo>
                  <a:pt x="591219" y="371864"/>
                  <a:pt x="592267" y="370340"/>
                  <a:pt x="592457" y="369388"/>
                </a:cubicBezTo>
                <a:cubicBezTo>
                  <a:pt x="592552" y="368911"/>
                  <a:pt x="591505" y="367768"/>
                  <a:pt x="591219" y="367864"/>
                </a:cubicBezTo>
                <a:lnTo>
                  <a:pt x="584456" y="368911"/>
                </a:lnTo>
                <a:cubicBezTo>
                  <a:pt x="582361" y="364625"/>
                  <a:pt x="580551" y="361006"/>
                  <a:pt x="580456" y="360720"/>
                </a:cubicBezTo>
                <a:cubicBezTo>
                  <a:pt x="580360" y="360434"/>
                  <a:pt x="581408" y="359577"/>
                  <a:pt x="582837" y="359386"/>
                </a:cubicBezTo>
                <a:lnTo>
                  <a:pt x="583885" y="359005"/>
                </a:lnTo>
                <a:lnTo>
                  <a:pt x="584837" y="358624"/>
                </a:lnTo>
                <a:cubicBezTo>
                  <a:pt x="586933" y="357196"/>
                  <a:pt x="588076" y="357196"/>
                  <a:pt x="587409" y="358624"/>
                </a:cubicBezTo>
                <a:cubicBezTo>
                  <a:pt x="586742" y="360053"/>
                  <a:pt x="587314" y="363863"/>
                  <a:pt x="590076" y="364149"/>
                </a:cubicBezTo>
                <a:cubicBezTo>
                  <a:pt x="592838" y="364530"/>
                  <a:pt x="602459" y="363101"/>
                  <a:pt x="606935" y="362815"/>
                </a:cubicBezTo>
                <a:cubicBezTo>
                  <a:pt x="611412" y="362625"/>
                  <a:pt x="621890" y="362434"/>
                  <a:pt x="621223" y="363482"/>
                </a:cubicBezTo>
                <a:cubicBezTo>
                  <a:pt x="620461" y="364530"/>
                  <a:pt x="615412" y="366244"/>
                  <a:pt x="612079" y="365959"/>
                </a:cubicBezTo>
                <a:lnTo>
                  <a:pt x="610555" y="367102"/>
                </a:lnTo>
                <a:lnTo>
                  <a:pt x="607221" y="369483"/>
                </a:lnTo>
                <a:cubicBezTo>
                  <a:pt x="604459" y="368054"/>
                  <a:pt x="602840" y="368816"/>
                  <a:pt x="603697" y="371197"/>
                </a:cubicBezTo>
                <a:lnTo>
                  <a:pt x="605411" y="372721"/>
                </a:lnTo>
                <a:cubicBezTo>
                  <a:pt x="607126" y="374245"/>
                  <a:pt x="611317" y="376055"/>
                  <a:pt x="612174" y="375484"/>
                </a:cubicBezTo>
                <a:cubicBezTo>
                  <a:pt x="616556" y="372531"/>
                  <a:pt x="621318" y="374912"/>
                  <a:pt x="625700" y="373960"/>
                </a:cubicBezTo>
                <a:cubicBezTo>
                  <a:pt x="626842" y="373674"/>
                  <a:pt x="627604" y="372340"/>
                  <a:pt x="628652" y="371674"/>
                </a:cubicBezTo>
                <a:cubicBezTo>
                  <a:pt x="630271" y="370531"/>
                  <a:pt x="632939" y="369673"/>
                  <a:pt x="633605" y="368245"/>
                </a:cubicBezTo>
                <a:lnTo>
                  <a:pt x="634558" y="366149"/>
                </a:lnTo>
                <a:cubicBezTo>
                  <a:pt x="634367" y="363577"/>
                  <a:pt x="637701" y="361387"/>
                  <a:pt x="641987" y="361387"/>
                </a:cubicBezTo>
                <a:lnTo>
                  <a:pt x="645416" y="361482"/>
                </a:lnTo>
                <a:lnTo>
                  <a:pt x="645702" y="361482"/>
                </a:lnTo>
                <a:cubicBezTo>
                  <a:pt x="646178" y="362625"/>
                  <a:pt x="645131" y="363673"/>
                  <a:pt x="643225" y="363673"/>
                </a:cubicBezTo>
                <a:cubicBezTo>
                  <a:pt x="641320" y="363673"/>
                  <a:pt x="636749" y="364625"/>
                  <a:pt x="636749" y="365673"/>
                </a:cubicBezTo>
                <a:cubicBezTo>
                  <a:pt x="636749" y="366816"/>
                  <a:pt x="640654" y="371197"/>
                  <a:pt x="645511" y="371864"/>
                </a:cubicBezTo>
                <a:cubicBezTo>
                  <a:pt x="650369" y="372531"/>
                  <a:pt x="665228" y="372150"/>
                  <a:pt x="667705" y="374722"/>
                </a:cubicBezTo>
                <a:lnTo>
                  <a:pt x="669705" y="370245"/>
                </a:lnTo>
                <a:cubicBezTo>
                  <a:pt x="670753" y="367864"/>
                  <a:pt x="667705" y="366244"/>
                  <a:pt x="664561" y="365482"/>
                </a:cubicBezTo>
                <a:cubicBezTo>
                  <a:pt x="663037" y="365101"/>
                  <a:pt x="661704" y="364149"/>
                  <a:pt x="660656" y="363101"/>
                </a:cubicBezTo>
                <a:lnTo>
                  <a:pt x="659990" y="362434"/>
                </a:lnTo>
                <a:cubicBezTo>
                  <a:pt x="659799" y="361291"/>
                  <a:pt x="661037" y="359958"/>
                  <a:pt x="662657" y="359577"/>
                </a:cubicBezTo>
                <a:lnTo>
                  <a:pt x="664085" y="359672"/>
                </a:lnTo>
                <a:lnTo>
                  <a:pt x="665228" y="359767"/>
                </a:lnTo>
                <a:cubicBezTo>
                  <a:pt x="666371" y="359863"/>
                  <a:pt x="668371" y="359386"/>
                  <a:pt x="669610" y="358815"/>
                </a:cubicBezTo>
                <a:cubicBezTo>
                  <a:pt x="670943" y="358243"/>
                  <a:pt x="674372" y="358339"/>
                  <a:pt x="673229" y="359577"/>
                </a:cubicBezTo>
                <a:cubicBezTo>
                  <a:pt x="672086" y="360815"/>
                  <a:pt x="670372" y="365292"/>
                  <a:pt x="672086" y="366435"/>
                </a:cubicBezTo>
                <a:lnTo>
                  <a:pt x="673515" y="367197"/>
                </a:lnTo>
                <a:lnTo>
                  <a:pt x="675134" y="368149"/>
                </a:lnTo>
                <a:cubicBezTo>
                  <a:pt x="677134" y="369007"/>
                  <a:pt x="679230" y="367959"/>
                  <a:pt x="679992" y="365768"/>
                </a:cubicBezTo>
                <a:lnTo>
                  <a:pt x="679516" y="363958"/>
                </a:lnTo>
                <a:cubicBezTo>
                  <a:pt x="679230" y="362815"/>
                  <a:pt x="677325" y="362149"/>
                  <a:pt x="679420" y="360910"/>
                </a:cubicBezTo>
                <a:lnTo>
                  <a:pt x="680278" y="360434"/>
                </a:lnTo>
                <a:cubicBezTo>
                  <a:pt x="681325" y="359672"/>
                  <a:pt x="682468" y="360053"/>
                  <a:pt x="682659" y="361196"/>
                </a:cubicBezTo>
                <a:cubicBezTo>
                  <a:pt x="682850" y="362434"/>
                  <a:pt x="686659" y="365387"/>
                  <a:pt x="690374" y="364625"/>
                </a:cubicBezTo>
                <a:lnTo>
                  <a:pt x="693517" y="364054"/>
                </a:lnTo>
                <a:lnTo>
                  <a:pt x="695518" y="363673"/>
                </a:lnTo>
                <a:cubicBezTo>
                  <a:pt x="697613" y="363482"/>
                  <a:pt x="701042" y="363101"/>
                  <a:pt x="703138" y="362815"/>
                </a:cubicBezTo>
                <a:cubicBezTo>
                  <a:pt x="705138" y="362530"/>
                  <a:pt x="710282" y="363101"/>
                  <a:pt x="711139" y="364911"/>
                </a:cubicBezTo>
                <a:cubicBezTo>
                  <a:pt x="711901" y="366816"/>
                  <a:pt x="715901" y="371674"/>
                  <a:pt x="717140" y="371388"/>
                </a:cubicBezTo>
                <a:cubicBezTo>
                  <a:pt x="718378" y="371102"/>
                  <a:pt x="721902" y="369388"/>
                  <a:pt x="722474" y="368340"/>
                </a:cubicBezTo>
                <a:cubicBezTo>
                  <a:pt x="723140" y="367292"/>
                  <a:pt x="721807" y="363101"/>
                  <a:pt x="718949" y="361577"/>
                </a:cubicBezTo>
                <a:cubicBezTo>
                  <a:pt x="716092" y="360053"/>
                  <a:pt x="718664" y="353576"/>
                  <a:pt x="720378" y="354624"/>
                </a:cubicBezTo>
                <a:cubicBezTo>
                  <a:pt x="722092" y="355672"/>
                  <a:pt x="726093" y="358243"/>
                  <a:pt x="726474" y="357577"/>
                </a:cubicBezTo>
                <a:lnTo>
                  <a:pt x="726855" y="357005"/>
                </a:lnTo>
                <a:lnTo>
                  <a:pt x="727236" y="356338"/>
                </a:lnTo>
                <a:cubicBezTo>
                  <a:pt x="727617" y="355576"/>
                  <a:pt x="727998" y="355957"/>
                  <a:pt x="728093" y="357196"/>
                </a:cubicBezTo>
                <a:cubicBezTo>
                  <a:pt x="728093" y="358434"/>
                  <a:pt x="727712" y="362053"/>
                  <a:pt x="727712" y="362720"/>
                </a:cubicBezTo>
                <a:cubicBezTo>
                  <a:pt x="727808" y="363387"/>
                  <a:pt x="729046" y="365101"/>
                  <a:pt x="730475" y="365006"/>
                </a:cubicBezTo>
                <a:lnTo>
                  <a:pt x="731427" y="364530"/>
                </a:lnTo>
                <a:cubicBezTo>
                  <a:pt x="732475" y="364054"/>
                  <a:pt x="733237" y="363101"/>
                  <a:pt x="734189" y="362339"/>
                </a:cubicBezTo>
                <a:cubicBezTo>
                  <a:pt x="737142" y="360053"/>
                  <a:pt x="739333" y="359767"/>
                  <a:pt x="739809" y="363768"/>
                </a:cubicBezTo>
                <a:cubicBezTo>
                  <a:pt x="739809" y="363958"/>
                  <a:pt x="741428" y="364149"/>
                  <a:pt x="742190" y="364149"/>
                </a:cubicBezTo>
                <a:lnTo>
                  <a:pt x="745905" y="363958"/>
                </a:lnTo>
                <a:cubicBezTo>
                  <a:pt x="748191" y="361482"/>
                  <a:pt x="749810" y="360625"/>
                  <a:pt x="749525" y="362053"/>
                </a:cubicBezTo>
                <a:cubicBezTo>
                  <a:pt x="749239" y="363482"/>
                  <a:pt x="749429" y="367673"/>
                  <a:pt x="751144" y="366625"/>
                </a:cubicBezTo>
                <a:cubicBezTo>
                  <a:pt x="752858" y="365578"/>
                  <a:pt x="756954" y="363863"/>
                  <a:pt x="757240" y="364530"/>
                </a:cubicBezTo>
                <a:lnTo>
                  <a:pt x="757716" y="365006"/>
                </a:lnTo>
                <a:cubicBezTo>
                  <a:pt x="760764" y="368054"/>
                  <a:pt x="765908" y="370150"/>
                  <a:pt x="767146" y="368721"/>
                </a:cubicBezTo>
                <a:cubicBezTo>
                  <a:pt x="770289" y="365101"/>
                  <a:pt x="764860" y="365863"/>
                  <a:pt x="763431" y="364339"/>
                </a:cubicBezTo>
                <a:lnTo>
                  <a:pt x="762098" y="362911"/>
                </a:lnTo>
                <a:cubicBezTo>
                  <a:pt x="761717" y="360720"/>
                  <a:pt x="761431" y="356910"/>
                  <a:pt x="761621" y="354529"/>
                </a:cubicBezTo>
                <a:lnTo>
                  <a:pt x="763526" y="353005"/>
                </a:lnTo>
                <a:cubicBezTo>
                  <a:pt x="764193" y="352528"/>
                  <a:pt x="766098" y="352433"/>
                  <a:pt x="766860" y="352814"/>
                </a:cubicBezTo>
                <a:cubicBezTo>
                  <a:pt x="767622" y="353290"/>
                  <a:pt x="768098" y="354719"/>
                  <a:pt x="767812" y="355481"/>
                </a:cubicBezTo>
                <a:lnTo>
                  <a:pt x="767336" y="357577"/>
                </a:lnTo>
                <a:cubicBezTo>
                  <a:pt x="766384" y="359101"/>
                  <a:pt x="767241" y="360910"/>
                  <a:pt x="769146" y="361672"/>
                </a:cubicBezTo>
                <a:lnTo>
                  <a:pt x="770670" y="362625"/>
                </a:lnTo>
                <a:cubicBezTo>
                  <a:pt x="772861" y="364054"/>
                  <a:pt x="774099" y="363006"/>
                  <a:pt x="776099" y="362244"/>
                </a:cubicBezTo>
                <a:lnTo>
                  <a:pt x="778004" y="361482"/>
                </a:lnTo>
                <a:cubicBezTo>
                  <a:pt x="780767" y="361863"/>
                  <a:pt x="784291" y="363577"/>
                  <a:pt x="785815" y="365292"/>
                </a:cubicBezTo>
                <a:cubicBezTo>
                  <a:pt x="787339" y="367102"/>
                  <a:pt x="786386" y="373102"/>
                  <a:pt x="783529" y="373579"/>
                </a:cubicBezTo>
                <a:lnTo>
                  <a:pt x="780671" y="370626"/>
                </a:lnTo>
                <a:cubicBezTo>
                  <a:pt x="776766" y="366530"/>
                  <a:pt x="776004" y="366625"/>
                  <a:pt x="770003" y="371007"/>
                </a:cubicBezTo>
                <a:cubicBezTo>
                  <a:pt x="768860" y="371864"/>
                  <a:pt x="766955" y="371864"/>
                  <a:pt x="765717" y="372531"/>
                </a:cubicBezTo>
                <a:lnTo>
                  <a:pt x="762574" y="374341"/>
                </a:lnTo>
                <a:cubicBezTo>
                  <a:pt x="763050" y="377198"/>
                  <a:pt x="766955" y="378436"/>
                  <a:pt x="771337" y="377103"/>
                </a:cubicBezTo>
                <a:lnTo>
                  <a:pt x="775337" y="375865"/>
                </a:lnTo>
                <a:lnTo>
                  <a:pt x="786767" y="379579"/>
                </a:lnTo>
                <a:lnTo>
                  <a:pt x="788196" y="379389"/>
                </a:lnTo>
                <a:cubicBezTo>
                  <a:pt x="789720" y="379198"/>
                  <a:pt x="795244" y="376531"/>
                  <a:pt x="800388" y="373674"/>
                </a:cubicBezTo>
                <a:lnTo>
                  <a:pt x="806293" y="373769"/>
                </a:lnTo>
                <a:lnTo>
                  <a:pt x="812390" y="373960"/>
                </a:lnTo>
                <a:cubicBezTo>
                  <a:pt x="814580" y="373007"/>
                  <a:pt x="815533" y="371483"/>
                  <a:pt x="814580" y="370626"/>
                </a:cubicBezTo>
                <a:lnTo>
                  <a:pt x="813533" y="370054"/>
                </a:lnTo>
                <a:cubicBezTo>
                  <a:pt x="812961" y="369673"/>
                  <a:pt x="811913" y="369483"/>
                  <a:pt x="811246" y="369578"/>
                </a:cubicBezTo>
                <a:lnTo>
                  <a:pt x="801912" y="370816"/>
                </a:lnTo>
                <a:cubicBezTo>
                  <a:pt x="798769" y="367578"/>
                  <a:pt x="795530" y="364530"/>
                  <a:pt x="794673" y="363958"/>
                </a:cubicBezTo>
                <a:cubicBezTo>
                  <a:pt x="793816" y="363482"/>
                  <a:pt x="793149" y="360720"/>
                  <a:pt x="796102" y="359482"/>
                </a:cubicBezTo>
                <a:cubicBezTo>
                  <a:pt x="798959" y="358243"/>
                  <a:pt x="806770" y="363387"/>
                  <a:pt x="808389" y="363768"/>
                </a:cubicBezTo>
                <a:cubicBezTo>
                  <a:pt x="810008" y="364149"/>
                  <a:pt x="813628" y="360529"/>
                  <a:pt x="816104" y="359005"/>
                </a:cubicBezTo>
                <a:lnTo>
                  <a:pt x="818200" y="359291"/>
                </a:lnTo>
                <a:lnTo>
                  <a:pt x="825248" y="360434"/>
                </a:lnTo>
                <a:cubicBezTo>
                  <a:pt x="830868" y="359005"/>
                  <a:pt x="834583" y="356243"/>
                  <a:pt x="833440" y="354338"/>
                </a:cubicBezTo>
                <a:cubicBezTo>
                  <a:pt x="832392" y="352433"/>
                  <a:pt x="832297" y="347575"/>
                  <a:pt x="836011" y="348433"/>
                </a:cubicBezTo>
                <a:lnTo>
                  <a:pt x="838393" y="344908"/>
                </a:lnTo>
                <a:lnTo>
                  <a:pt x="839155" y="343765"/>
                </a:lnTo>
                <a:cubicBezTo>
                  <a:pt x="840107" y="342432"/>
                  <a:pt x="833916" y="343765"/>
                  <a:pt x="825534" y="346813"/>
                </a:cubicBezTo>
                <a:lnTo>
                  <a:pt x="820771" y="338241"/>
                </a:lnTo>
                <a:cubicBezTo>
                  <a:pt x="820676" y="338050"/>
                  <a:pt x="818104" y="338336"/>
                  <a:pt x="817533" y="338908"/>
                </a:cubicBezTo>
                <a:lnTo>
                  <a:pt x="815818" y="340527"/>
                </a:lnTo>
                <a:cubicBezTo>
                  <a:pt x="814104" y="342718"/>
                  <a:pt x="812485" y="343575"/>
                  <a:pt x="812199" y="342337"/>
                </a:cubicBezTo>
                <a:lnTo>
                  <a:pt x="811913" y="341384"/>
                </a:lnTo>
                <a:lnTo>
                  <a:pt x="810484" y="337098"/>
                </a:lnTo>
                <a:cubicBezTo>
                  <a:pt x="806579" y="335383"/>
                  <a:pt x="804103" y="335098"/>
                  <a:pt x="805055" y="336526"/>
                </a:cubicBezTo>
                <a:cubicBezTo>
                  <a:pt x="806008" y="337860"/>
                  <a:pt x="797626" y="342527"/>
                  <a:pt x="791053" y="342622"/>
                </a:cubicBezTo>
                <a:lnTo>
                  <a:pt x="784767" y="342241"/>
                </a:lnTo>
                <a:lnTo>
                  <a:pt x="778671" y="341860"/>
                </a:lnTo>
                <a:cubicBezTo>
                  <a:pt x="772003" y="341003"/>
                  <a:pt x="762383" y="340813"/>
                  <a:pt x="757335" y="341479"/>
                </a:cubicBezTo>
                <a:lnTo>
                  <a:pt x="755716" y="343575"/>
                </a:lnTo>
                <a:cubicBezTo>
                  <a:pt x="752668" y="347575"/>
                  <a:pt x="748191" y="347290"/>
                  <a:pt x="744191" y="348909"/>
                </a:cubicBezTo>
                <a:lnTo>
                  <a:pt x="739714" y="350623"/>
                </a:lnTo>
                <a:cubicBezTo>
                  <a:pt x="738761" y="348623"/>
                  <a:pt x="741524" y="346337"/>
                  <a:pt x="745905" y="345575"/>
                </a:cubicBezTo>
                <a:lnTo>
                  <a:pt x="749429" y="344146"/>
                </a:lnTo>
                <a:lnTo>
                  <a:pt x="752477" y="342908"/>
                </a:lnTo>
                <a:cubicBezTo>
                  <a:pt x="756001" y="340146"/>
                  <a:pt x="756383" y="337765"/>
                  <a:pt x="753430" y="337479"/>
                </a:cubicBezTo>
                <a:lnTo>
                  <a:pt x="751620" y="338050"/>
                </a:lnTo>
                <a:lnTo>
                  <a:pt x="746762" y="339479"/>
                </a:lnTo>
                <a:cubicBezTo>
                  <a:pt x="741619" y="341384"/>
                  <a:pt x="735332" y="343384"/>
                  <a:pt x="732856" y="343861"/>
                </a:cubicBezTo>
                <a:cubicBezTo>
                  <a:pt x="730284" y="344337"/>
                  <a:pt x="718949" y="340051"/>
                  <a:pt x="716759" y="339574"/>
                </a:cubicBezTo>
                <a:lnTo>
                  <a:pt x="716663" y="342241"/>
                </a:lnTo>
                <a:lnTo>
                  <a:pt x="716568" y="343480"/>
                </a:lnTo>
                <a:cubicBezTo>
                  <a:pt x="716568" y="345099"/>
                  <a:pt x="714187" y="345861"/>
                  <a:pt x="711329" y="345099"/>
                </a:cubicBezTo>
                <a:cubicBezTo>
                  <a:pt x="708376" y="344337"/>
                  <a:pt x="704090" y="351004"/>
                  <a:pt x="703900" y="353290"/>
                </a:cubicBezTo>
                <a:lnTo>
                  <a:pt x="703804" y="355386"/>
                </a:lnTo>
                <a:cubicBezTo>
                  <a:pt x="703709" y="357005"/>
                  <a:pt x="704281" y="359482"/>
                  <a:pt x="701042" y="358910"/>
                </a:cubicBezTo>
                <a:lnTo>
                  <a:pt x="696089" y="358053"/>
                </a:lnTo>
                <a:cubicBezTo>
                  <a:pt x="698851" y="356815"/>
                  <a:pt x="701137" y="354529"/>
                  <a:pt x="701137" y="352814"/>
                </a:cubicBezTo>
                <a:cubicBezTo>
                  <a:pt x="701137" y="351100"/>
                  <a:pt x="698280" y="347004"/>
                  <a:pt x="694756" y="348814"/>
                </a:cubicBezTo>
                <a:lnTo>
                  <a:pt x="694089" y="348337"/>
                </a:lnTo>
                <a:cubicBezTo>
                  <a:pt x="689326" y="345099"/>
                  <a:pt x="683040" y="347956"/>
                  <a:pt x="678659" y="345575"/>
                </a:cubicBezTo>
                <a:lnTo>
                  <a:pt x="675039" y="343670"/>
                </a:lnTo>
                <a:cubicBezTo>
                  <a:pt x="675229" y="345480"/>
                  <a:pt x="673991" y="347956"/>
                  <a:pt x="672277" y="349195"/>
                </a:cubicBezTo>
                <a:lnTo>
                  <a:pt x="670372" y="346623"/>
                </a:lnTo>
                <a:cubicBezTo>
                  <a:pt x="669610" y="345670"/>
                  <a:pt x="670181" y="343575"/>
                  <a:pt x="667800" y="345385"/>
                </a:cubicBezTo>
                <a:cubicBezTo>
                  <a:pt x="666943" y="346051"/>
                  <a:pt x="666181" y="347385"/>
                  <a:pt x="666276" y="348242"/>
                </a:cubicBezTo>
                <a:lnTo>
                  <a:pt x="666371" y="349385"/>
                </a:lnTo>
                <a:cubicBezTo>
                  <a:pt x="667419" y="350814"/>
                  <a:pt x="665800" y="352433"/>
                  <a:pt x="662752" y="353005"/>
                </a:cubicBezTo>
                <a:cubicBezTo>
                  <a:pt x="659704" y="353576"/>
                  <a:pt x="654370" y="349004"/>
                  <a:pt x="652846" y="348052"/>
                </a:cubicBezTo>
                <a:cubicBezTo>
                  <a:pt x="651417" y="347194"/>
                  <a:pt x="646559" y="346813"/>
                  <a:pt x="644750" y="349671"/>
                </a:cubicBezTo>
                <a:lnTo>
                  <a:pt x="636939" y="348433"/>
                </a:lnTo>
                <a:cubicBezTo>
                  <a:pt x="635320" y="348147"/>
                  <a:pt x="633510" y="348528"/>
                  <a:pt x="631795" y="348337"/>
                </a:cubicBezTo>
                <a:cubicBezTo>
                  <a:pt x="630843" y="348147"/>
                  <a:pt x="629319" y="347480"/>
                  <a:pt x="629128" y="346813"/>
                </a:cubicBezTo>
                <a:cubicBezTo>
                  <a:pt x="628652" y="344908"/>
                  <a:pt x="628938" y="343384"/>
                  <a:pt x="625700" y="345575"/>
                </a:cubicBezTo>
                <a:cubicBezTo>
                  <a:pt x="624080" y="346623"/>
                  <a:pt x="620842" y="346432"/>
                  <a:pt x="618460" y="346242"/>
                </a:cubicBezTo>
                <a:cubicBezTo>
                  <a:pt x="616556" y="346051"/>
                  <a:pt x="614746" y="344242"/>
                  <a:pt x="613126" y="344527"/>
                </a:cubicBezTo>
                <a:cubicBezTo>
                  <a:pt x="611888" y="344718"/>
                  <a:pt x="610936" y="348052"/>
                  <a:pt x="610174" y="347956"/>
                </a:cubicBezTo>
                <a:lnTo>
                  <a:pt x="603125" y="347385"/>
                </a:lnTo>
                <a:cubicBezTo>
                  <a:pt x="599125" y="351576"/>
                  <a:pt x="591124" y="352624"/>
                  <a:pt x="585218" y="349671"/>
                </a:cubicBezTo>
                <a:lnTo>
                  <a:pt x="577027" y="350623"/>
                </a:lnTo>
                <a:cubicBezTo>
                  <a:pt x="570454" y="351385"/>
                  <a:pt x="569311" y="351195"/>
                  <a:pt x="564263" y="347290"/>
                </a:cubicBezTo>
                <a:cubicBezTo>
                  <a:pt x="563501" y="346718"/>
                  <a:pt x="561977" y="346718"/>
                  <a:pt x="560834" y="346432"/>
                </a:cubicBezTo>
                <a:cubicBezTo>
                  <a:pt x="560834" y="346432"/>
                  <a:pt x="551785" y="353576"/>
                  <a:pt x="551690" y="353576"/>
                </a:cubicBezTo>
                <a:cubicBezTo>
                  <a:pt x="549214" y="355767"/>
                  <a:pt x="547118" y="359101"/>
                  <a:pt x="542737" y="355100"/>
                </a:cubicBezTo>
                <a:cubicBezTo>
                  <a:pt x="541975" y="354338"/>
                  <a:pt x="538736" y="354243"/>
                  <a:pt x="537974" y="354910"/>
                </a:cubicBezTo>
                <a:lnTo>
                  <a:pt x="533307" y="358910"/>
                </a:lnTo>
                <a:cubicBezTo>
                  <a:pt x="531688" y="355672"/>
                  <a:pt x="528640" y="353957"/>
                  <a:pt x="526544" y="355005"/>
                </a:cubicBezTo>
                <a:cubicBezTo>
                  <a:pt x="524449" y="356148"/>
                  <a:pt x="520448" y="356910"/>
                  <a:pt x="520543" y="355195"/>
                </a:cubicBezTo>
                <a:cubicBezTo>
                  <a:pt x="520639" y="353576"/>
                  <a:pt x="514733" y="356338"/>
                  <a:pt x="514257" y="356624"/>
                </a:cubicBezTo>
                <a:cubicBezTo>
                  <a:pt x="513781" y="356815"/>
                  <a:pt x="509399" y="356243"/>
                  <a:pt x="505113" y="355481"/>
                </a:cubicBezTo>
                <a:lnTo>
                  <a:pt x="505494" y="360053"/>
                </a:lnTo>
                <a:lnTo>
                  <a:pt x="505780" y="363387"/>
                </a:lnTo>
                <a:cubicBezTo>
                  <a:pt x="503208" y="363577"/>
                  <a:pt x="500827" y="364625"/>
                  <a:pt x="500541" y="365578"/>
                </a:cubicBezTo>
                <a:cubicBezTo>
                  <a:pt x="500255" y="366530"/>
                  <a:pt x="498445" y="368911"/>
                  <a:pt x="497112" y="368340"/>
                </a:cubicBezTo>
                <a:cubicBezTo>
                  <a:pt x="495874" y="367768"/>
                  <a:pt x="492254" y="365863"/>
                  <a:pt x="491778" y="365387"/>
                </a:cubicBezTo>
                <a:cubicBezTo>
                  <a:pt x="491302" y="364911"/>
                  <a:pt x="491302" y="363387"/>
                  <a:pt x="492731" y="363196"/>
                </a:cubicBezTo>
                <a:cubicBezTo>
                  <a:pt x="494159" y="363006"/>
                  <a:pt x="495112" y="361101"/>
                  <a:pt x="491778" y="359577"/>
                </a:cubicBezTo>
                <a:cubicBezTo>
                  <a:pt x="488444" y="358053"/>
                  <a:pt x="480443" y="361482"/>
                  <a:pt x="482158" y="363292"/>
                </a:cubicBezTo>
                <a:cubicBezTo>
                  <a:pt x="483872" y="365101"/>
                  <a:pt x="488635" y="369483"/>
                  <a:pt x="486634" y="370721"/>
                </a:cubicBezTo>
                <a:lnTo>
                  <a:pt x="485301" y="371578"/>
                </a:lnTo>
                <a:lnTo>
                  <a:pt x="477659" y="372641"/>
                </a:lnTo>
                <a:lnTo>
                  <a:pt x="478062" y="366435"/>
                </a:lnTo>
                <a:cubicBezTo>
                  <a:pt x="476443" y="365006"/>
                  <a:pt x="466346" y="362911"/>
                  <a:pt x="464441" y="359958"/>
                </a:cubicBezTo>
                <a:lnTo>
                  <a:pt x="464727" y="355195"/>
                </a:lnTo>
                <a:lnTo>
                  <a:pt x="464822" y="354433"/>
                </a:lnTo>
                <a:cubicBezTo>
                  <a:pt x="465203" y="353576"/>
                  <a:pt x="464632" y="353005"/>
                  <a:pt x="463679" y="353195"/>
                </a:cubicBezTo>
                <a:cubicBezTo>
                  <a:pt x="462632" y="353290"/>
                  <a:pt x="460536" y="356053"/>
                  <a:pt x="459393" y="358529"/>
                </a:cubicBezTo>
                <a:cubicBezTo>
                  <a:pt x="458250" y="361006"/>
                  <a:pt x="454250" y="365578"/>
                  <a:pt x="453107" y="362625"/>
                </a:cubicBezTo>
                <a:lnTo>
                  <a:pt x="448153" y="363006"/>
                </a:lnTo>
                <a:cubicBezTo>
                  <a:pt x="443391" y="363387"/>
                  <a:pt x="438533" y="365863"/>
                  <a:pt x="433675" y="363196"/>
                </a:cubicBezTo>
                <a:lnTo>
                  <a:pt x="430532" y="361482"/>
                </a:lnTo>
                <a:cubicBezTo>
                  <a:pt x="427199" y="362530"/>
                  <a:pt x="421579" y="364149"/>
                  <a:pt x="418054" y="365197"/>
                </a:cubicBezTo>
                <a:lnTo>
                  <a:pt x="415197" y="362530"/>
                </a:lnTo>
                <a:cubicBezTo>
                  <a:pt x="414721" y="362053"/>
                  <a:pt x="413101" y="361768"/>
                  <a:pt x="412625" y="362053"/>
                </a:cubicBezTo>
                <a:lnTo>
                  <a:pt x="408625" y="364435"/>
                </a:lnTo>
                <a:cubicBezTo>
                  <a:pt x="403576" y="366054"/>
                  <a:pt x="397290" y="367197"/>
                  <a:pt x="394528" y="366911"/>
                </a:cubicBezTo>
                <a:lnTo>
                  <a:pt x="392051" y="366625"/>
                </a:lnTo>
                <a:cubicBezTo>
                  <a:pt x="391099" y="366530"/>
                  <a:pt x="389956" y="365959"/>
                  <a:pt x="389384" y="366244"/>
                </a:cubicBezTo>
                <a:cubicBezTo>
                  <a:pt x="385098" y="368149"/>
                  <a:pt x="377954" y="369673"/>
                  <a:pt x="374335" y="368911"/>
                </a:cubicBezTo>
                <a:lnTo>
                  <a:pt x="373573" y="368816"/>
                </a:lnTo>
                <a:cubicBezTo>
                  <a:pt x="372430" y="367673"/>
                  <a:pt x="370525" y="367864"/>
                  <a:pt x="369286" y="369197"/>
                </a:cubicBezTo>
                <a:cubicBezTo>
                  <a:pt x="368048" y="370531"/>
                  <a:pt x="363286" y="373388"/>
                  <a:pt x="363286" y="370626"/>
                </a:cubicBezTo>
                <a:cubicBezTo>
                  <a:pt x="363286" y="367768"/>
                  <a:pt x="359761" y="362625"/>
                  <a:pt x="355380" y="364435"/>
                </a:cubicBezTo>
                <a:lnTo>
                  <a:pt x="352903" y="366911"/>
                </a:lnTo>
                <a:lnTo>
                  <a:pt x="350332" y="369578"/>
                </a:lnTo>
                <a:cubicBezTo>
                  <a:pt x="348903" y="368054"/>
                  <a:pt x="346808" y="366149"/>
                  <a:pt x="345760" y="365387"/>
                </a:cubicBezTo>
                <a:lnTo>
                  <a:pt x="344902" y="365482"/>
                </a:lnTo>
                <a:cubicBezTo>
                  <a:pt x="344045" y="365578"/>
                  <a:pt x="342616" y="366721"/>
                  <a:pt x="342712" y="367197"/>
                </a:cubicBezTo>
                <a:lnTo>
                  <a:pt x="343474" y="373483"/>
                </a:lnTo>
                <a:cubicBezTo>
                  <a:pt x="337378" y="373198"/>
                  <a:pt x="333282" y="372055"/>
                  <a:pt x="334330" y="371102"/>
                </a:cubicBezTo>
                <a:cubicBezTo>
                  <a:pt x="335377" y="370150"/>
                  <a:pt x="337283" y="366530"/>
                  <a:pt x="336520" y="365387"/>
                </a:cubicBezTo>
                <a:lnTo>
                  <a:pt x="336044" y="365387"/>
                </a:lnTo>
                <a:lnTo>
                  <a:pt x="328519" y="365673"/>
                </a:lnTo>
                <a:cubicBezTo>
                  <a:pt x="327186" y="370340"/>
                  <a:pt x="325186" y="373198"/>
                  <a:pt x="324138" y="372055"/>
                </a:cubicBezTo>
                <a:cubicBezTo>
                  <a:pt x="323090" y="370816"/>
                  <a:pt x="318994" y="368149"/>
                  <a:pt x="316994" y="368435"/>
                </a:cubicBezTo>
                <a:cubicBezTo>
                  <a:pt x="315089" y="368721"/>
                  <a:pt x="312232" y="373483"/>
                  <a:pt x="310708" y="373960"/>
                </a:cubicBezTo>
                <a:lnTo>
                  <a:pt x="310327" y="373579"/>
                </a:lnTo>
                <a:lnTo>
                  <a:pt x="309374" y="372626"/>
                </a:lnTo>
                <a:cubicBezTo>
                  <a:pt x="308803" y="371197"/>
                  <a:pt x="307660" y="370435"/>
                  <a:pt x="306612" y="371007"/>
                </a:cubicBezTo>
                <a:lnTo>
                  <a:pt x="305659" y="371197"/>
                </a:lnTo>
                <a:cubicBezTo>
                  <a:pt x="304040" y="371483"/>
                  <a:pt x="302326" y="371769"/>
                  <a:pt x="300707" y="371578"/>
                </a:cubicBezTo>
                <a:lnTo>
                  <a:pt x="296420" y="371483"/>
                </a:lnTo>
                <a:cubicBezTo>
                  <a:pt x="291086" y="370912"/>
                  <a:pt x="286419" y="371102"/>
                  <a:pt x="286133" y="372055"/>
                </a:cubicBezTo>
                <a:cubicBezTo>
                  <a:pt x="285848" y="373007"/>
                  <a:pt x="284419" y="374531"/>
                  <a:pt x="283752" y="372531"/>
                </a:cubicBezTo>
                <a:cubicBezTo>
                  <a:pt x="283085" y="370626"/>
                  <a:pt x="276037" y="370626"/>
                  <a:pt x="275846" y="371674"/>
                </a:cubicBezTo>
                <a:cubicBezTo>
                  <a:pt x="275656" y="372721"/>
                  <a:pt x="274132" y="375769"/>
                  <a:pt x="273084" y="376150"/>
                </a:cubicBezTo>
                <a:lnTo>
                  <a:pt x="272703" y="375960"/>
                </a:lnTo>
                <a:lnTo>
                  <a:pt x="266512" y="371674"/>
                </a:lnTo>
                <a:cubicBezTo>
                  <a:pt x="259082" y="373293"/>
                  <a:pt x="252129" y="375198"/>
                  <a:pt x="250986" y="375865"/>
                </a:cubicBezTo>
                <a:lnTo>
                  <a:pt x="249271" y="374722"/>
                </a:lnTo>
                <a:cubicBezTo>
                  <a:pt x="246509" y="372912"/>
                  <a:pt x="244700" y="373864"/>
                  <a:pt x="244700" y="376817"/>
                </a:cubicBezTo>
                <a:cubicBezTo>
                  <a:pt x="244700" y="377484"/>
                  <a:pt x="245081" y="378436"/>
                  <a:pt x="244604" y="378817"/>
                </a:cubicBezTo>
                <a:cubicBezTo>
                  <a:pt x="243937" y="379484"/>
                  <a:pt x="242794" y="379960"/>
                  <a:pt x="241747" y="380151"/>
                </a:cubicBezTo>
                <a:lnTo>
                  <a:pt x="241175" y="380246"/>
                </a:lnTo>
                <a:cubicBezTo>
                  <a:pt x="240413" y="379675"/>
                  <a:pt x="238508" y="377674"/>
                  <a:pt x="236984" y="375579"/>
                </a:cubicBezTo>
                <a:cubicBezTo>
                  <a:pt x="235460" y="373579"/>
                  <a:pt x="227650" y="369864"/>
                  <a:pt x="226507" y="370626"/>
                </a:cubicBezTo>
                <a:cubicBezTo>
                  <a:pt x="225364" y="371388"/>
                  <a:pt x="222316" y="374245"/>
                  <a:pt x="219839" y="375293"/>
                </a:cubicBezTo>
                <a:cubicBezTo>
                  <a:pt x="217363" y="376341"/>
                  <a:pt x="214791" y="381675"/>
                  <a:pt x="213839" y="381389"/>
                </a:cubicBezTo>
                <a:lnTo>
                  <a:pt x="213839" y="381199"/>
                </a:lnTo>
                <a:cubicBezTo>
                  <a:pt x="214029" y="379103"/>
                  <a:pt x="212981" y="377484"/>
                  <a:pt x="210409" y="378341"/>
                </a:cubicBezTo>
                <a:cubicBezTo>
                  <a:pt x="209266" y="378722"/>
                  <a:pt x="209171" y="381103"/>
                  <a:pt x="208600" y="382627"/>
                </a:cubicBezTo>
                <a:lnTo>
                  <a:pt x="208314" y="383199"/>
                </a:lnTo>
                <a:cubicBezTo>
                  <a:pt x="207838" y="383866"/>
                  <a:pt x="207742" y="382532"/>
                  <a:pt x="208124" y="380246"/>
                </a:cubicBezTo>
                <a:cubicBezTo>
                  <a:pt x="208504" y="377960"/>
                  <a:pt x="206314" y="371578"/>
                  <a:pt x="209266" y="369578"/>
                </a:cubicBezTo>
                <a:lnTo>
                  <a:pt x="211838" y="367673"/>
                </a:lnTo>
                <a:lnTo>
                  <a:pt x="212886" y="366911"/>
                </a:lnTo>
                <a:cubicBezTo>
                  <a:pt x="214029" y="365387"/>
                  <a:pt x="211457" y="364339"/>
                  <a:pt x="207171" y="364435"/>
                </a:cubicBezTo>
                <a:lnTo>
                  <a:pt x="205171" y="365768"/>
                </a:lnTo>
                <a:cubicBezTo>
                  <a:pt x="201837" y="368054"/>
                  <a:pt x="199837" y="368149"/>
                  <a:pt x="196693" y="365768"/>
                </a:cubicBezTo>
                <a:cubicBezTo>
                  <a:pt x="195836" y="365101"/>
                  <a:pt x="192026" y="365673"/>
                  <a:pt x="191074" y="366625"/>
                </a:cubicBezTo>
                <a:cubicBezTo>
                  <a:pt x="190216" y="367578"/>
                  <a:pt x="190598" y="369959"/>
                  <a:pt x="191455" y="371293"/>
                </a:cubicBezTo>
                <a:lnTo>
                  <a:pt x="192407" y="372721"/>
                </a:lnTo>
                <a:cubicBezTo>
                  <a:pt x="194217" y="373674"/>
                  <a:pt x="194598" y="375674"/>
                  <a:pt x="193455" y="377103"/>
                </a:cubicBezTo>
                <a:cubicBezTo>
                  <a:pt x="192217" y="378532"/>
                  <a:pt x="186692" y="381580"/>
                  <a:pt x="183454" y="381008"/>
                </a:cubicBezTo>
                <a:lnTo>
                  <a:pt x="187168" y="377865"/>
                </a:lnTo>
                <a:lnTo>
                  <a:pt x="190693" y="374817"/>
                </a:lnTo>
                <a:cubicBezTo>
                  <a:pt x="186787" y="373293"/>
                  <a:pt x="183454" y="373579"/>
                  <a:pt x="183263" y="375484"/>
                </a:cubicBezTo>
                <a:cubicBezTo>
                  <a:pt x="182977" y="377389"/>
                  <a:pt x="182216" y="380627"/>
                  <a:pt x="182025" y="378627"/>
                </a:cubicBezTo>
                <a:cubicBezTo>
                  <a:pt x="181834" y="376627"/>
                  <a:pt x="175167" y="378913"/>
                  <a:pt x="173738" y="377579"/>
                </a:cubicBezTo>
                <a:cubicBezTo>
                  <a:pt x="172309" y="376150"/>
                  <a:pt x="167071" y="373293"/>
                  <a:pt x="165737" y="374722"/>
                </a:cubicBezTo>
                <a:cubicBezTo>
                  <a:pt x="164404" y="376150"/>
                  <a:pt x="161165" y="378436"/>
                  <a:pt x="161832" y="376436"/>
                </a:cubicBezTo>
                <a:cubicBezTo>
                  <a:pt x="162499" y="374436"/>
                  <a:pt x="155069" y="375769"/>
                  <a:pt x="155069" y="377484"/>
                </a:cubicBezTo>
                <a:cubicBezTo>
                  <a:pt x="155069" y="379103"/>
                  <a:pt x="151164" y="384437"/>
                  <a:pt x="146401" y="384342"/>
                </a:cubicBezTo>
                <a:lnTo>
                  <a:pt x="142306" y="384723"/>
                </a:lnTo>
                <a:cubicBezTo>
                  <a:pt x="139543" y="384913"/>
                  <a:pt x="137067" y="386247"/>
                  <a:pt x="134305" y="386723"/>
                </a:cubicBezTo>
                <a:cubicBezTo>
                  <a:pt x="130209" y="387390"/>
                  <a:pt x="132495" y="383008"/>
                  <a:pt x="130209" y="382723"/>
                </a:cubicBezTo>
                <a:lnTo>
                  <a:pt x="126494" y="382342"/>
                </a:lnTo>
                <a:cubicBezTo>
                  <a:pt x="122208" y="383199"/>
                  <a:pt x="119827" y="384151"/>
                  <a:pt x="121160" y="384437"/>
                </a:cubicBezTo>
                <a:cubicBezTo>
                  <a:pt x="122494" y="384723"/>
                  <a:pt x="124970" y="387676"/>
                  <a:pt x="123637" y="390438"/>
                </a:cubicBezTo>
                <a:lnTo>
                  <a:pt x="120303" y="388914"/>
                </a:lnTo>
                <a:cubicBezTo>
                  <a:pt x="116969" y="387390"/>
                  <a:pt x="116112" y="392438"/>
                  <a:pt x="112874" y="389771"/>
                </a:cubicBezTo>
                <a:cubicBezTo>
                  <a:pt x="111445" y="388533"/>
                  <a:pt x="108206" y="388914"/>
                  <a:pt x="106111" y="388152"/>
                </a:cubicBezTo>
                <a:cubicBezTo>
                  <a:pt x="103539" y="387199"/>
                  <a:pt x="101348" y="385580"/>
                  <a:pt x="98776" y="384818"/>
                </a:cubicBezTo>
                <a:lnTo>
                  <a:pt x="97062" y="384342"/>
                </a:lnTo>
                <a:cubicBezTo>
                  <a:pt x="93824" y="384723"/>
                  <a:pt x="92299" y="386247"/>
                  <a:pt x="93538" y="387676"/>
                </a:cubicBezTo>
                <a:cubicBezTo>
                  <a:pt x="94776" y="389104"/>
                  <a:pt x="97157" y="392724"/>
                  <a:pt x="96491" y="393295"/>
                </a:cubicBezTo>
                <a:cubicBezTo>
                  <a:pt x="95824" y="393772"/>
                  <a:pt x="92776" y="395010"/>
                  <a:pt x="92014" y="394153"/>
                </a:cubicBezTo>
                <a:cubicBezTo>
                  <a:pt x="91252" y="393295"/>
                  <a:pt x="88490" y="391200"/>
                  <a:pt x="88108" y="392057"/>
                </a:cubicBezTo>
                <a:cubicBezTo>
                  <a:pt x="87727" y="392914"/>
                  <a:pt x="84679" y="393105"/>
                  <a:pt x="82203" y="390724"/>
                </a:cubicBezTo>
                <a:lnTo>
                  <a:pt x="77536" y="390819"/>
                </a:lnTo>
                <a:lnTo>
                  <a:pt x="74678" y="390914"/>
                </a:lnTo>
                <a:cubicBezTo>
                  <a:pt x="71916" y="391486"/>
                  <a:pt x="68011" y="392533"/>
                  <a:pt x="65915" y="393295"/>
                </a:cubicBezTo>
                <a:lnTo>
                  <a:pt x="65534" y="392914"/>
                </a:lnTo>
                <a:cubicBezTo>
                  <a:pt x="62772" y="389962"/>
                  <a:pt x="61343" y="392533"/>
                  <a:pt x="60010" y="393772"/>
                </a:cubicBezTo>
                <a:cubicBezTo>
                  <a:pt x="57819" y="395581"/>
                  <a:pt x="56104" y="395962"/>
                  <a:pt x="53628" y="394057"/>
                </a:cubicBezTo>
                <a:lnTo>
                  <a:pt x="52866" y="393486"/>
                </a:lnTo>
                <a:cubicBezTo>
                  <a:pt x="50961" y="393772"/>
                  <a:pt x="49532" y="394629"/>
                  <a:pt x="49818" y="395486"/>
                </a:cubicBezTo>
                <a:cubicBezTo>
                  <a:pt x="50104" y="396248"/>
                  <a:pt x="48389" y="400058"/>
                  <a:pt x="45246" y="401296"/>
                </a:cubicBezTo>
                <a:lnTo>
                  <a:pt x="44008" y="397486"/>
                </a:lnTo>
                <a:lnTo>
                  <a:pt x="43150" y="394819"/>
                </a:lnTo>
                <a:cubicBezTo>
                  <a:pt x="41150" y="395200"/>
                  <a:pt x="36483" y="395486"/>
                  <a:pt x="32959" y="395486"/>
                </a:cubicBezTo>
                <a:lnTo>
                  <a:pt x="29816" y="395581"/>
                </a:lnTo>
                <a:cubicBezTo>
                  <a:pt x="27053" y="395677"/>
                  <a:pt x="24577" y="392057"/>
                  <a:pt x="21433" y="395296"/>
                </a:cubicBezTo>
                <a:lnTo>
                  <a:pt x="20957" y="395772"/>
                </a:lnTo>
                <a:cubicBezTo>
                  <a:pt x="18004" y="394534"/>
                  <a:pt x="16099" y="393105"/>
                  <a:pt x="16861" y="392629"/>
                </a:cubicBezTo>
                <a:cubicBezTo>
                  <a:pt x="17528" y="392152"/>
                  <a:pt x="22291" y="389866"/>
                  <a:pt x="25434" y="388247"/>
                </a:cubicBezTo>
                <a:lnTo>
                  <a:pt x="27625" y="386342"/>
                </a:lnTo>
                <a:cubicBezTo>
                  <a:pt x="28673" y="385390"/>
                  <a:pt x="24577" y="383389"/>
                  <a:pt x="28006" y="381961"/>
                </a:cubicBezTo>
                <a:cubicBezTo>
                  <a:pt x="30196" y="381103"/>
                  <a:pt x="32006" y="379675"/>
                  <a:pt x="34292" y="379103"/>
                </a:cubicBezTo>
                <a:lnTo>
                  <a:pt x="38769" y="378055"/>
                </a:lnTo>
                <a:cubicBezTo>
                  <a:pt x="40293" y="374817"/>
                  <a:pt x="42484" y="371864"/>
                  <a:pt x="43532" y="371388"/>
                </a:cubicBezTo>
                <a:cubicBezTo>
                  <a:pt x="44579" y="370912"/>
                  <a:pt x="47818" y="371007"/>
                  <a:pt x="48199" y="369388"/>
                </a:cubicBezTo>
                <a:cubicBezTo>
                  <a:pt x="48580" y="367864"/>
                  <a:pt x="37626" y="358053"/>
                  <a:pt x="39245" y="358434"/>
                </a:cubicBezTo>
                <a:cubicBezTo>
                  <a:pt x="40865" y="358815"/>
                  <a:pt x="45627" y="358243"/>
                  <a:pt x="46389" y="356243"/>
                </a:cubicBezTo>
                <a:cubicBezTo>
                  <a:pt x="47151" y="354338"/>
                  <a:pt x="51437" y="350909"/>
                  <a:pt x="53818" y="354243"/>
                </a:cubicBezTo>
                <a:lnTo>
                  <a:pt x="53628" y="356529"/>
                </a:lnTo>
                <a:lnTo>
                  <a:pt x="53533" y="358339"/>
                </a:lnTo>
                <a:cubicBezTo>
                  <a:pt x="50390" y="360625"/>
                  <a:pt x="51628" y="363482"/>
                  <a:pt x="56390" y="364816"/>
                </a:cubicBezTo>
                <a:lnTo>
                  <a:pt x="58581" y="367006"/>
                </a:lnTo>
                <a:lnTo>
                  <a:pt x="60772" y="369197"/>
                </a:lnTo>
                <a:cubicBezTo>
                  <a:pt x="64106" y="370912"/>
                  <a:pt x="66868" y="370816"/>
                  <a:pt x="66868" y="368911"/>
                </a:cubicBezTo>
                <a:cubicBezTo>
                  <a:pt x="66868" y="367006"/>
                  <a:pt x="68677" y="362815"/>
                  <a:pt x="70964" y="363768"/>
                </a:cubicBezTo>
                <a:lnTo>
                  <a:pt x="71344" y="363482"/>
                </a:lnTo>
                <a:lnTo>
                  <a:pt x="73535" y="361768"/>
                </a:lnTo>
                <a:cubicBezTo>
                  <a:pt x="74107" y="363196"/>
                  <a:pt x="73059" y="367102"/>
                  <a:pt x="71344" y="370340"/>
                </a:cubicBezTo>
                <a:lnTo>
                  <a:pt x="69630" y="373198"/>
                </a:lnTo>
                <a:lnTo>
                  <a:pt x="65820" y="379484"/>
                </a:lnTo>
                <a:cubicBezTo>
                  <a:pt x="67153" y="383580"/>
                  <a:pt x="69535" y="385009"/>
                  <a:pt x="71154" y="382532"/>
                </a:cubicBezTo>
                <a:cubicBezTo>
                  <a:pt x="72773" y="380056"/>
                  <a:pt x="76393" y="371483"/>
                  <a:pt x="79345" y="368721"/>
                </a:cubicBezTo>
                <a:lnTo>
                  <a:pt x="80203" y="365197"/>
                </a:lnTo>
                <a:cubicBezTo>
                  <a:pt x="80679" y="363196"/>
                  <a:pt x="82203" y="364720"/>
                  <a:pt x="82489" y="366244"/>
                </a:cubicBezTo>
                <a:lnTo>
                  <a:pt x="83060" y="369673"/>
                </a:lnTo>
                <a:cubicBezTo>
                  <a:pt x="85918" y="368816"/>
                  <a:pt x="89442" y="367006"/>
                  <a:pt x="90966" y="365673"/>
                </a:cubicBezTo>
                <a:cubicBezTo>
                  <a:pt x="92395" y="364339"/>
                  <a:pt x="102682" y="365197"/>
                  <a:pt x="108492" y="363958"/>
                </a:cubicBezTo>
                <a:lnTo>
                  <a:pt x="113921" y="366054"/>
                </a:lnTo>
                <a:cubicBezTo>
                  <a:pt x="115350" y="366625"/>
                  <a:pt x="118398" y="367006"/>
                  <a:pt x="118493" y="364149"/>
                </a:cubicBezTo>
                <a:cubicBezTo>
                  <a:pt x="118589" y="362339"/>
                  <a:pt x="122779" y="360434"/>
                  <a:pt x="118303" y="358624"/>
                </a:cubicBezTo>
                <a:lnTo>
                  <a:pt x="117350" y="358243"/>
                </a:lnTo>
                <a:cubicBezTo>
                  <a:pt x="115541" y="356243"/>
                  <a:pt x="115636" y="355005"/>
                  <a:pt x="117541" y="355481"/>
                </a:cubicBezTo>
                <a:cubicBezTo>
                  <a:pt x="119446" y="355957"/>
                  <a:pt x="123446" y="357100"/>
                  <a:pt x="125827" y="357005"/>
                </a:cubicBezTo>
                <a:cubicBezTo>
                  <a:pt x="128209" y="356815"/>
                  <a:pt x="133924" y="360815"/>
                  <a:pt x="138972" y="359577"/>
                </a:cubicBezTo>
                <a:lnTo>
                  <a:pt x="143830" y="359196"/>
                </a:lnTo>
                <a:lnTo>
                  <a:pt x="143830" y="356708"/>
                </a:lnTo>
                <a:lnTo>
                  <a:pt x="146306" y="358434"/>
                </a:lnTo>
                <a:lnTo>
                  <a:pt x="147735" y="359386"/>
                </a:lnTo>
                <a:lnTo>
                  <a:pt x="150021" y="360815"/>
                </a:lnTo>
                <a:cubicBezTo>
                  <a:pt x="153069" y="359482"/>
                  <a:pt x="160022" y="357481"/>
                  <a:pt x="165547" y="356338"/>
                </a:cubicBezTo>
                <a:lnTo>
                  <a:pt x="160308" y="350909"/>
                </a:lnTo>
                <a:cubicBezTo>
                  <a:pt x="160117" y="350719"/>
                  <a:pt x="160689" y="349671"/>
                  <a:pt x="161165" y="349576"/>
                </a:cubicBezTo>
                <a:cubicBezTo>
                  <a:pt x="161927" y="349385"/>
                  <a:pt x="163070" y="349290"/>
                  <a:pt x="163642" y="349576"/>
                </a:cubicBezTo>
                <a:lnTo>
                  <a:pt x="170690" y="353862"/>
                </a:lnTo>
                <a:cubicBezTo>
                  <a:pt x="171738" y="350338"/>
                  <a:pt x="173071" y="347099"/>
                  <a:pt x="173548" y="346718"/>
                </a:cubicBezTo>
                <a:cubicBezTo>
                  <a:pt x="174024" y="346337"/>
                  <a:pt x="175358" y="346909"/>
                  <a:pt x="175453" y="348909"/>
                </a:cubicBezTo>
                <a:lnTo>
                  <a:pt x="176119" y="349099"/>
                </a:lnTo>
                <a:lnTo>
                  <a:pt x="181739" y="350433"/>
                </a:lnTo>
                <a:cubicBezTo>
                  <a:pt x="183168" y="354624"/>
                  <a:pt x="184787" y="358339"/>
                  <a:pt x="185264" y="358624"/>
                </a:cubicBezTo>
                <a:cubicBezTo>
                  <a:pt x="185740" y="359005"/>
                  <a:pt x="187073" y="358910"/>
                  <a:pt x="188026" y="358243"/>
                </a:cubicBezTo>
                <a:cubicBezTo>
                  <a:pt x="188883" y="357577"/>
                  <a:pt x="191645" y="356338"/>
                  <a:pt x="192217" y="357100"/>
                </a:cubicBezTo>
                <a:cubicBezTo>
                  <a:pt x="192788" y="357767"/>
                  <a:pt x="196122" y="358339"/>
                  <a:pt x="198313" y="356624"/>
                </a:cubicBezTo>
                <a:lnTo>
                  <a:pt x="200789" y="355957"/>
                </a:lnTo>
                <a:lnTo>
                  <a:pt x="208790" y="353767"/>
                </a:lnTo>
                <a:cubicBezTo>
                  <a:pt x="210219" y="347671"/>
                  <a:pt x="211648" y="342527"/>
                  <a:pt x="211838" y="342241"/>
                </a:cubicBezTo>
                <a:cubicBezTo>
                  <a:pt x="212124" y="341956"/>
                  <a:pt x="214219" y="341860"/>
                  <a:pt x="215934" y="342527"/>
                </a:cubicBezTo>
                <a:cubicBezTo>
                  <a:pt x="217649" y="343194"/>
                  <a:pt x="215267" y="351195"/>
                  <a:pt x="216886" y="351576"/>
                </a:cubicBezTo>
                <a:cubicBezTo>
                  <a:pt x="218506" y="352052"/>
                  <a:pt x="226126" y="351195"/>
                  <a:pt x="230317" y="348909"/>
                </a:cubicBezTo>
                <a:lnTo>
                  <a:pt x="234222" y="346623"/>
                </a:lnTo>
                <a:cubicBezTo>
                  <a:pt x="234698" y="346337"/>
                  <a:pt x="234603" y="345289"/>
                  <a:pt x="234412" y="344718"/>
                </a:cubicBezTo>
                <a:cubicBezTo>
                  <a:pt x="234222" y="344337"/>
                  <a:pt x="233460" y="343670"/>
                  <a:pt x="232889" y="343670"/>
                </a:cubicBezTo>
                <a:lnTo>
                  <a:pt x="226983" y="343670"/>
                </a:lnTo>
                <a:cubicBezTo>
                  <a:pt x="226888" y="341194"/>
                  <a:pt x="229174" y="339670"/>
                  <a:pt x="232222" y="340241"/>
                </a:cubicBezTo>
                <a:cubicBezTo>
                  <a:pt x="235270" y="340813"/>
                  <a:pt x="241651" y="344813"/>
                  <a:pt x="240604" y="345670"/>
                </a:cubicBezTo>
                <a:cubicBezTo>
                  <a:pt x="239651" y="346528"/>
                  <a:pt x="241080" y="350242"/>
                  <a:pt x="245461" y="352433"/>
                </a:cubicBezTo>
                <a:cubicBezTo>
                  <a:pt x="249843" y="354624"/>
                  <a:pt x="262511" y="349385"/>
                  <a:pt x="261749" y="348337"/>
                </a:cubicBezTo>
                <a:lnTo>
                  <a:pt x="261178" y="347194"/>
                </a:lnTo>
                <a:lnTo>
                  <a:pt x="260225" y="345385"/>
                </a:lnTo>
                <a:cubicBezTo>
                  <a:pt x="262130" y="343194"/>
                  <a:pt x="266893" y="340622"/>
                  <a:pt x="270798" y="339479"/>
                </a:cubicBezTo>
                <a:cubicBezTo>
                  <a:pt x="274608" y="338336"/>
                  <a:pt x="285657" y="340336"/>
                  <a:pt x="286514" y="338241"/>
                </a:cubicBezTo>
                <a:cubicBezTo>
                  <a:pt x="287371" y="336241"/>
                  <a:pt x="290515" y="330811"/>
                  <a:pt x="291277" y="331859"/>
                </a:cubicBezTo>
                <a:cubicBezTo>
                  <a:pt x="291943" y="332907"/>
                  <a:pt x="295563" y="333574"/>
                  <a:pt x="297658" y="330907"/>
                </a:cubicBezTo>
                <a:lnTo>
                  <a:pt x="299373" y="329287"/>
                </a:lnTo>
                <a:cubicBezTo>
                  <a:pt x="300040" y="328716"/>
                  <a:pt x="302611" y="328525"/>
                  <a:pt x="302611" y="328621"/>
                </a:cubicBezTo>
                <a:cubicBezTo>
                  <a:pt x="305564" y="336145"/>
                  <a:pt x="313089" y="331669"/>
                  <a:pt x="318423" y="332621"/>
                </a:cubicBezTo>
                <a:cubicBezTo>
                  <a:pt x="319471" y="332812"/>
                  <a:pt x="320804" y="332240"/>
                  <a:pt x="321757" y="331764"/>
                </a:cubicBezTo>
                <a:cubicBezTo>
                  <a:pt x="322233" y="331478"/>
                  <a:pt x="322138" y="330430"/>
                  <a:pt x="321947" y="329859"/>
                </a:cubicBezTo>
                <a:lnTo>
                  <a:pt x="321757" y="329478"/>
                </a:lnTo>
                <a:cubicBezTo>
                  <a:pt x="320995" y="329097"/>
                  <a:pt x="317470" y="328716"/>
                  <a:pt x="314041" y="328525"/>
                </a:cubicBezTo>
                <a:lnTo>
                  <a:pt x="310803" y="328430"/>
                </a:lnTo>
                <a:cubicBezTo>
                  <a:pt x="308612" y="328335"/>
                  <a:pt x="306421" y="326716"/>
                  <a:pt x="304135" y="326525"/>
                </a:cubicBezTo>
                <a:lnTo>
                  <a:pt x="300897" y="326335"/>
                </a:lnTo>
                <a:cubicBezTo>
                  <a:pt x="299468" y="324430"/>
                  <a:pt x="297087" y="321763"/>
                  <a:pt x="295468" y="320239"/>
                </a:cubicBezTo>
                <a:cubicBezTo>
                  <a:pt x="293849" y="318810"/>
                  <a:pt x="286324" y="321667"/>
                  <a:pt x="284800" y="321763"/>
                </a:cubicBezTo>
                <a:cubicBezTo>
                  <a:pt x="283276" y="321953"/>
                  <a:pt x="279847" y="320429"/>
                  <a:pt x="280704" y="318143"/>
                </a:cubicBezTo>
                <a:cubicBezTo>
                  <a:pt x="281561" y="315857"/>
                  <a:pt x="281466" y="309571"/>
                  <a:pt x="280133" y="309285"/>
                </a:cubicBezTo>
                <a:lnTo>
                  <a:pt x="279751" y="309571"/>
                </a:lnTo>
                <a:cubicBezTo>
                  <a:pt x="277370" y="311571"/>
                  <a:pt x="275275" y="315286"/>
                  <a:pt x="272798" y="315476"/>
                </a:cubicBezTo>
                <a:lnTo>
                  <a:pt x="268131" y="315857"/>
                </a:lnTo>
                <a:cubicBezTo>
                  <a:pt x="265654" y="318334"/>
                  <a:pt x="261749" y="321572"/>
                  <a:pt x="259558" y="323001"/>
                </a:cubicBezTo>
                <a:lnTo>
                  <a:pt x="254701" y="318905"/>
                </a:lnTo>
                <a:lnTo>
                  <a:pt x="252986" y="317476"/>
                </a:lnTo>
                <a:cubicBezTo>
                  <a:pt x="250986" y="315952"/>
                  <a:pt x="248033" y="314428"/>
                  <a:pt x="246414" y="314143"/>
                </a:cubicBezTo>
                <a:lnTo>
                  <a:pt x="245081" y="314524"/>
                </a:lnTo>
                <a:lnTo>
                  <a:pt x="239080" y="316143"/>
                </a:lnTo>
                <a:cubicBezTo>
                  <a:pt x="236984" y="313666"/>
                  <a:pt x="235079" y="311380"/>
                  <a:pt x="234698" y="311095"/>
                </a:cubicBezTo>
                <a:cubicBezTo>
                  <a:pt x="234412" y="310809"/>
                  <a:pt x="231841" y="311857"/>
                  <a:pt x="230221" y="314333"/>
                </a:cubicBezTo>
                <a:lnTo>
                  <a:pt x="227935" y="315571"/>
                </a:lnTo>
                <a:cubicBezTo>
                  <a:pt x="225745" y="316810"/>
                  <a:pt x="222030" y="315286"/>
                  <a:pt x="220125" y="317857"/>
                </a:cubicBezTo>
                <a:cubicBezTo>
                  <a:pt x="219839" y="318238"/>
                  <a:pt x="218315" y="318238"/>
                  <a:pt x="217744" y="317953"/>
                </a:cubicBezTo>
                <a:cubicBezTo>
                  <a:pt x="215267" y="316905"/>
                  <a:pt x="212981" y="315571"/>
                  <a:pt x="210505" y="314428"/>
                </a:cubicBezTo>
                <a:cubicBezTo>
                  <a:pt x="208790" y="313571"/>
                  <a:pt x="207266" y="316810"/>
                  <a:pt x="204790" y="314333"/>
                </a:cubicBezTo>
                <a:lnTo>
                  <a:pt x="203361" y="312809"/>
                </a:lnTo>
                <a:cubicBezTo>
                  <a:pt x="199932" y="312333"/>
                  <a:pt x="192312" y="310999"/>
                  <a:pt x="186311" y="309952"/>
                </a:cubicBezTo>
                <a:lnTo>
                  <a:pt x="181834" y="306332"/>
                </a:lnTo>
                <a:lnTo>
                  <a:pt x="179834" y="304713"/>
                </a:lnTo>
                <a:cubicBezTo>
                  <a:pt x="175167" y="304999"/>
                  <a:pt x="171452" y="306713"/>
                  <a:pt x="171833" y="308523"/>
                </a:cubicBezTo>
                <a:cubicBezTo>
                  <a:pt x="172119" y="310237"/>
                  <a:pt x="167261" y="315476"/>
                  <a:pt x="160784" y="315381"/>
                </a:cubicBezTo>
                <a:lnTo>
                  <a:pt x="155069" y="316048"/>
                </a:lnTo>
                <a:cubicBezTo>
                  <a:pt x="150307" y="316619"/>
                  <a:pt x="153069" y="311952"/>
                  <a:pt x="149735" y="311761"/>
                </a:cubicBezTo>
                <a:cubicBezTo>
                  <a:pt x="146973" y="311571"/>
                  <a:pt x="144116" y="311095"/>
                  <a:pt x="141544" y="310428"/>
                </a:cubicBezTo>
                <a:lnTo>
                  <a:pt x="140972" y="310333"/>
                </a:lnTo>
                <a:cubicBezTo>
                  <a:pt x="140686" y="308047"/>
                  <a:pt x="139067" y="308523"/>
                  <a:pt x="137258" y="311380"/>
                </a:cubicBezTo>
                <a:lnTo>
                  <a:pt x="135733" y="313095"/>
                </a:lnTo>
                <a:cubicBezTo>
                  <a:pt x="135257" y="313666"/>
                  <a:pt x="133257" y="314047"/>
                  <a:pt x="132400" y="313666"/>
                </a:cubicBezTo>
                <a:cubicBezTo>
                  <a:pt x="131638" y="313285"/>
                  <a:pt x="130781" y="311476"/>
                  <a:pt x="131161" y="311095"/>
                </a:cubicBezTo>
                <a:lnTo>
                  <a:pt x="134209" y="308237"/>
                </a:lnTo>
                <a:cubicBezTo>
                  <a:pt x="133543" y="304332"/>
                  <a:pt x="132114" y="302046"/>
                  <a:pt x="131066" y="303284"/>
                </a:cubicBezTo>
                <a:cubicBezTo>
                  <a:pt x="130018" y="304522"/>
                  <a:pt x="127066" y="307380"/>
                  <a:pt x="126780" y="307285"/>
                </a:cubicBezTo>
                <a:cubicBezTo>
                  <a:pt x="126494" y="307189"/>
                  <a:pt x="126113" y="305761"/>
                  <a:pt x="126685" y="304522"/>
                </a:cubicBezTo>
                <a:cubicBezTo>
                  <a:pt x="127256" y="303284"/>
                  <a:pt x="126590" y="299569"/>
                  <a:pt x="123637" y="299569"/>
                </a:cubicBezTo>
                <a:cubicBezTo>
                  <a:pt x="120684" y="299569"/>
                  <a:pt x="113635" y="300712"/>
                  <a:pt x="113921" y="302236"/>
                </a:cubicBezTo>
                <a:cubicBezTo>
                  <a:pt x="114207" y="303665"/>
                  <a:pt x="108968" y="308618"/>
                  <a:pt x="107920" y="309666"/>
                </a:cubicBezTo>
                <a:cubicBezTo>
                  <a:pt x="106777" y="310714"/>
                  <a:pt x="103539" y="313000"/>
                  <a:pt x="103158" y="312333"/>
                </a:cubicBezTo>
                <a:cubicBezTo>
                  <a:pt x="102777" y="311666"/>
                  <a:pt x="100300" y="311476"/>
                  <a:pt x="98776" y="313666"/>
                </a:cubicBezTo>
                <a:cubicBezTo>
                  <a:pt x="97252" y="315857"/>
                  <a:pt x="87061" y="315476"/>
                  <a:pt x="85537" y="314428"/>
                </a:cubicBezTo>
                <a:cubicBezTo>
                  <a:pt x="84108" y="313381"/>
                  <a:pt x="80869" y="312428"/>
                  <a:pt x="80489" y="315381"/>
                </a:cubicBezTo>
                <a:lnTo>
                  <a:pt x="76107" y="313857"/>
                </a:lnTo>
                <a:cubicBezTo>
                  <a:pt x="72964" y="312714"/>
                  <a:pt x="72202" y="310999"/>
                  <a:pt x="74107" y="307856"/>
                </a:cubicBezTo>
                <a:cubicBezTo>
                  <a:pt x="75535" y="305475"/>
                  <a:pt x="73154" y="306618"/>
                  <a:pt x="71059" y="306999"/>
                </a:cubicBezTo>
                <a:lnTo>
                  <a:pt x="67725" y="307666"/>
                </a:lnTo>
                <a:cubicBezTo>
                  <a:pt x="68582" y="305380"/>
                  <a:pt x="71059" y="303475"/>
                  <a:pt x="73154" y="303475"/>
                </a:cubicBezTo>
                <a:lnTo>
                  <a:pt x="73916" y="302713"/>
                </a:lnTo>
                <a:lnTo>
                  <a:pt x="75250" y="301379"/>
                </a:lnTo>
                <a:cubicBezTo>
                  <a:pt x="75726" y="299379"/>
                  <a:pt x="75250" y="296712"/>
                  <a:pt x="74011" y="295474"/>
                </a:cubicBezTo>
                <a:lnTo>
                  <a:pt x="73726" y="295664"/>
                </a:lnTo>
                <a:lnTo>
                  <a:pt x="64986" y="299691"/>
                </a:lnTo>
                <a:lnTo>
                  <a:pt x="66296" y="299665"/>
                </a:lnTo>
                <a:cubicBezTo>
                  <a:pt x="67725" y="300998"/>
                  <a:pt x="67534" y="303189"/>
                  <a:pt x="66010" y="304427"/>
                </a:cubicBezTo>
                <a:cubicBezTo>
                  <a:pt x="64486" y="305666"/>
                  <a:pt x="59343" y="307475"/>
                  <a:pt x="58105" y="305761"/>
                </a:cubicBezTo>
                <a:cubicBezTo>
                  <a:pt x="56771" y="304046"/>
                  <a:pt x="53723" y="299474"/>
                  <a:pt x="54009" y="299284"/>
                </a:cubicBezTo>
                <a:cubicBezTo>
                  <a:pt x="54295" y="299093"/>
                  <a:pt x="55724" y="299093"/>
                  <a:pt x="56771" y="299855"/>
                </a:cubicBezTo>
                <a:lnTo>
                  <a:pt x="63757" y="299716"/>
                </a:lnTo>
                <a:lnTo>
                  <a:pt x="59283" y="292199"/>
                </a:lnTo>
                <a:cubicBezTo>
                  <a:pt x="58033" y="290163"/>
                  <a:pt x="57200" y="288901"/>
                  <a:pt x="57057" y="288901"/>
                </a:cubicBezTo>
                <a:cubicBezTo>
                  <a:pt x="56866" y="288901"/>
                  <a:pt x="54104" y="290711"/>
                  <a:pt x="52866" y="292997"/>
                </a:cubicBezTo>
                <a:cubicBezTo>
                  <a:pt x="51628" y="295283"/>
                  <a:pt x="48580" y="298617"/>
                  <a:pt x="48866" y="295378"/>
                </a:cubicBezTo>
                <a:lnTo>
                  <a:pt x="43722" y="295283"/>
                </a:lnTo>
                <a:lnTo>
                  <a:pt x="42293" y="295283"/>
                </a:lnTo>
                <a:cubicBezTo>
                  <a:pt x="40769" y="296236"/>
                  <a:pt x="38864" y="295759"/>
                  <a:pt x="38102" y="294331"/>
                </a:cubicBezTo>
                <a:cubicBezTo>
                  <a:pt x="37340" y="292902"/>
                  <a:pt x="33244" y="291664"/>
                  <a:pt x="31244" y="295855"/>
                </a:cubicBezTo>
                <a:lnTo>
                  <a:pt x="29530" y="299093"/>
                </a:lnTo>
                <a:cubicBezTo>
                  <a:pt x="29339" y="299379"/>
                  <a:pt x="27910" y="299474"/>
                  <a:pt x="27244" y="299284"/>
                </a:cubicBezTo>
                <a:lnTo>
                  <a:pt x="26577" y="299188"/>
                </a:lnTo>
                <a:cubicBezTo>
                  <a:pt x="26101" y="298617"/>
                  <a:pt x="25434" y="296902"/>
                  <a:pt x="25243" y="295378"/>
                </a:cubicBezTo>
                <a:cubicBezTo>
                  <a:pt x="25053" y="293854"/>
                  <a:pt x="25720" y="289282"/>
                  <a:pt x="28768" y="288235"/>
                </a:cubicBezTo>
                <a:cubicBezTo>
                  <a:pt x="31911" y="287187"/>
                  <a:pt x="29434" y="279091"/>
                  <a:pt x="30101" y="278233"/>
                </a:cubicBezTo>
                <a:cubicBezTo>
                  <a:pt x="30768" y="277281"/>
                  <a:pt x="32292" y="274614"/>
                  <a:pt x="31911" y="274233"/>
                </a:cubicBezTo>
                <a:lnTo>
                  <a:pt x="31625" y="274233"/>
                </a:lnTo>
                <a:lnTo>
                  <a:pt x="28291" y="274614"/>
                </a:lnTo>
                <a:cubicBezTo>
                  <a:pt x="25243" y="273280"/>
                  <a:pt x="21624" y="270899"/>
                  <a:pt x="20100" y="269470"/>
                </a:cubicBezTo>
                <a:lnTo>
                  <a:pt x="18576" y="270709"/>
                </a:lnTo>
                <a:lnTo>
                  <a:pt x="17719" y="271375"/>
                </a:lnTo>
                <a:cubicBezTo>
                  <a:pt x="18385" y="273852"/>
                  <a:pt x="17814" y="276328"/>
                  <a:pt x="16576" y="276805"/>
                </a:cubicBezTo>
                <a:cubicBezTo>
                  <a:pt x="15337" y="277281"/>
                  <a:pt x="11337" y="276995"/>
                  <a:pt x="12099" y="274328"/>
                </a:cubicBezTo>
                <a:lnTo>
                  <a:pt x="12480" y="272328"/>
                </a:lnTo>
                <a:cubicBezTo>
                  <a:pt x="12670" y="270994"/>
                  <a:pt x="12861" y="269470"/>
                  <a:pt x="12480" y="268137"/>
                </a:cubicBezTo>
                <a:cubicBezTo>
                  <a:pt x="11908" y="266232"/>
                  <a:pt x="11432" y="264041"/>
                  <a:pt x="9813" y="262898"/>
                </a:cubicBezTo>
                <a:lnTo>
                  <a:pt x="8194" y="261755"/>
                </a:lnTo>
                <a:cubicBezTo>
                  <a:pt x="5146" y="261469"/>
                  <a:pt x="2574" y="260803"/>
                  <a:pt x="2479" y="260231"/>
                </a:cubicBezTo>
                <a:cubicBezTo>
                  <a:pt x="2383" y="259755"/>
                  <a:pt x="3717" y="253564"/>
                  <a:pt x="5336" y="247563"/>
                </a:cubicBezTo>
                <a:lnTo>
                  <a:pt x="15242" y="247087"/>
                </a:lnTo>
                <a:lnTo>
                  <a:pt x="19052" y="246896"/>
                </a:lnTo>
                <a:cubicBezTo>
                  <a:pt x="22672" y="244991"/>
                  <a:pt x="24005" y="243181"/>
                  <a:pt x="22005" y="243086"/>
                </a:cubicBezTo>
                <a:cubicBezTo>
                  <a:pt x="20005" y="242896"/>
                  <a:pt x="16766" y="241086"/>
                  <a:pt x="20005" y="239562"/>
                </a:cubicBezTo>
                <a:lnTo>
                  <a:pt x="22195" y="238133"/>
                </a:lnTo>
                <a:lnTo>
                  <a:pt x="23910" y="236990"/>
                </a:lnTo>
                <a:cubicBezTo>
                  <a:pt x="25910" y="237181"/>
                  <a:pt x="29053" y="238419"/>
                  <a:pt x="30958" y="239752"/>
                </a:cubicBezTo>
                <a:lnTo>
                  <a:pt x="32673" y="237847"/>
                </a:lnTo>
                <a:cubicBezTo>
                  <a:pt x="33054" y="237466"/>
                  <a:pt x="30958" y="235847"/>
                  <a:pt x="30673" y="234704"/>
                </a:cubicBezTo>
                <a:cubicBezTo>
                  <a:pt x="30387" y="233466"/>
                  <a:pt x="30577" y="232037"/>
                  <a:pt x="33244" y="233371"/>
                </a:cubicBezTo>
                <a:lnTo>
                  <a:pt x="34197" y="233847"/>
                </a:lnTo>
                <a:cubicBezTo>
                  <a:pt x="37531" y="232799"/>
                  <a:pt x="36578" y="230608"/>
                  <a:pt x="32197" y="229180"/>
                </a:cubicBezTo>
                <a:lnTo>
                  <a:pt x="29149" y="228513"/>
                </a:lnTo>
                <a:lnTo>
                  <a:pt x="28101" y="228322"/>
                </a:lnTo>
                <a:cubicBezTo>
                  <a:pt x="26672" y="228989"/>
                  <a:pt x="25815" y="228894"/>
                  <a:pt x="26101" y="228132"/>
                </a:cubicBezTo>
                <a:cubicBezTo>
                  <a:pt x="26482" y="227275"/>
                  <a:pt x="26386" y="224703"/>
                  <a:pt x="25053" y="224417"/>
                </a:cubicBezTo>
                <a:cubicBezTo>
                  <a:pt x="23815" y="224036"/>
                  <a:pt x="20481" y="222417"/>
                  <a:pt x="20862" y="221655"/>
                </a:cubicBezTo>
                <a:cubicBezTo>
                  <a:pt x="21243" y="220893"/>
                  <a:pt x="20386" y="218607"/>
                  <a:pt x="18100" y="218416"/>
                </a:cubicBezTo>
                <a:cubicBezTo>
                  <a:pt x="15814" y="218226"/>
                  <a:pt x="16766" y="225560"/>
                  <a:pt x="15623" y="226132"/>
                </a:cubicBezTo>
                <a:cubicBezTo>
                  <a:pt x="14575" y="226703"/>
                  <a:pt x="10480" y="227751"/>
                  <a:pt x="9146" y="227370"/>
                </a:cubicBezTo>
                <a:cubicBezTo>
                  <a:pt x="7813" y="226989"/>
                  <a:pt x="4955" y="224322"/>
                  <a:pt x="5146" y="223274"/>
                </a:cubicBezTo>
                <a:lnTo>
                  <a:pt x="5812" y="222512"/>
                </a:lnTo>
                <a:cubicBezTo>
                  <a:pt x="6098" y="222131"/>
                  <a:pt x="7527" y="222036"/>
                  <a:pt x="8099" y="222322"/>
                </a:cubicBezTo>
                <a:lnTo>
                  <a:pt x="9241" y="222798"/>
                </a:lnTo>
                <a:cubicBezTo>
                  <a:pt x="11051" y="224131"/>
                  <a:pt x="12290" y="222893"/>
                  <a:pt x="11908" y="220036"/>
                </a:cubicBezTo>
                <a:cubicBezTo>
                  <a:pt x="11527" y="217178"/>
                  <a:pt x="15337" y="210796"/>
                  <a:pt x="17814" y="212130"/>
                </a:cubicBezTo>
                <a:cubicBezTo>
                  <a:pt x="20291" y="213463"/>
                  <a:pt x="24386" y="208034"/>
                  <a:pt x="23624" y="207844"/>
                </a:cubicBezTo>
                <a:cubicBezTo>
                  <a:pt x="22862" y="207653"/>
                  <a:pt x="20862" y="206320"/>
                  <a:pt x="21243" y="205558"/>
                </a:cubicBezTo>
                <a:lnTo>
                  <a:pt x="21529" y="205558"/>
                </a:lnTo>
                <a:cubicBezTo>
                  <a:pt x="25720" y="205843"/>
                  <a:pt x="27244" y="202795"/>
                  <a:pt x="29339" y="200890"/>
                </a:cubicBezTo>
                <a:lnTo>
                  <a:pt x="30292" y="200033"/>
                </a:lnTo>
                <a:cubicBezTo>
                  <a:pt x="29530" y="197557"/>
                  <a:pt x="29720" y="195271"/>
                  <a:pt x="30673" y="194890"/>
                </a:cubicBezTo>
                <a:cubicBezTo>
                  <a:pt x="31530" y="194509"/>
                  <a:pt x="35816" y="194128"/>
                  <a:pt x="37531" y="195080"/>
                </a:cubicBezTo>
                <a:cubicBezTo>
                  <a:pt x="39150" y="196128"/>
                  <a:pt x="37054" y="200986"/>
                  <a:pt x="38483" y="202033"/>
                </a:cubicBezTo>
                <a:cubicBezTo>
                  <a:pt x="39912" y="203176"/>
                  <a:pt x="43817" y="205939"/>
                  <a:pt x="44198" y="205748"/>
                </a:cubicBezTo>
                <a:cubicBezTo>
                  <a:pt x="44579" y="205558"/>
                  <a:pt x="45056" y="204415"/>
                  <a:pt x="44579" y="203653"/>
                </a:cubicBezTo>
                <a:cubicBezTo>
                  <a:pt x="44103" y="202891"/>
                  <a:pt x="43341" y="199271"/>
                  <a:pt x="43055" y="197557"/>
                </a:cubicBezTo>
                <a:cubicBezTo>
                  <a:pt x="42769" y="195842"/>
                  <a:pt x="42674" y="189651"/>
                  <a:pt x="47818" y="187079"/>
                </a:cubicBezTo>
                <a:lnTo>
                  <a:pt x="53818" y="190508"/>
                </a:lnTo>
                <a:lnTo>
                  <a:pt x="56104" y="191842"/>
                </a:lnTo>
                <a:cubicBezTo>
                  <a:pt x="57819" y="187936"/>
                  <a:pt x="59724" y="184603"/>
                  <a:pt x="60391" y="184126"/>
                </a:cubicBezTo>
                <a:cubicBezTo>
                  <a:pt x="61058" y="183650"/>
                  <a:pt x="63534" y="185079"/>
                  <a:pt x="65725" y="187365"/>
                </a:cubicBezTo>
                <a:lnTo>
                  <a:pt x="68011" y="189079"/>
                </a:lnTo>
                <a:lnTo>
                  <a:pt x="69535" y="190222"/>
                </a:lnTo>
                <a:cubicBezTo>
                  <a:pt x="70868" y="188413"/>
                  <a:pt x="72678" y="186222"/>
                  <a:pt x="73535" y="185269"/>
                </a:cubicBezTo>
                <a:lnTo>
                  <a:pt x="74392" y="185174"/>
                </a:lnTo>
                <a:lnTo>
                  <a:pt x="77726" y="184984"/>
                </a:lnTo>
                <a:cubicBezTo>
                  <a:pt x="81441" y="185841"/>
                  <a:pt x="83632" y="186603"/>
                  <a:pt x="82489" y="186793"/>
                </a:cubicBezTo>
                <a:cubicBezTo>
                  <a:pt x="81346" y="186984"/>
                  <a:pt x="77726" y="189270"/>
                  <a:pt x="77726" y="191365"/>
                </a:cubicBezTo>
                <a:cubicBezTo>
                  <a:pt x="77726" y="193461"/>
                  <a:pt x="78583" y="199462"/>
                  <a:pt x="79726" y="197652"/>
                </a:cubicBezTo>
                <a:cubicBezTo>
                  <a:pt x="80774" y="195842"/>
                  <a:pt x="84108" y="192604"/>
                  <a:pt x="84870" y="194223"/>
                </a:cubicBezTo>
                <a:lnTo>
                  <a:pt x="85918" y="195271"/>
                </a:lnTo>
                <a:cubicBezTo>
                  <a:pt x="88204" y="197652"/>
                  <a:pt x="95538" y="197271"/>
                  <a:pt x="97348" y="194699"/>
                </a:cubicBezTo>
                <a:lnTo>
                  <a:pt x="97729" y="194128"/>
                </a:lnTo>
                <a:cubicBezTo>
                  <a:pt x="97633" y="193366"/>
                  <a:pt x="96967" y="191365"/>
                  <a:pt x="96109" y="189746"/>
                </a:cubicBezTo>
                <a:cubicBezTo>
                  <a:pt x="95252" y="188127"/>
                  <a:pt x="93824" y="182983"/>
                  <a:pt x="94871" y="182126"/>
                </a:cubicBezTo>
                <a:cubicBezTo>
                  <a:pt x="95919" y="181269"/>
                  <a:pt x="100015" y="178888"/>
                  <a:pt x="99634" y="180221"/>
                </a:cubicBezTo>
                <a:cubicBezTo>
                  <a:pt x="99253" y="181555"/>
                  <a:pt x="100015" y="184698"/>
                  <a:pt x="102110" y="184222"/>
                </a:cubicBezTo>
                <a:cubicBezTo>
                  <a:pt x="104206" y="183745"/>
                  <a:pt x="110492" y="180507"/>
                  <a:pt x="110397" y="178602"/>
                </a:cubicBezTo>
                <a:lnTo>
                  <a:pt x="110683" y="176602"/>
                </a:lnTo>
                <a:cubicBezTo>
                  <a:pt x="110778" y="175840"/>
                  <a:pt x="111826" y="174697"/>
                  <a:pt x="112683" y="174601"/>
                </a:cubicBezTo>
                <a:lnTo>
                  <a:pt x="113635" y="174506"/>
                </a:lnTo>
                <a:cubicBezTo>
                  <a:pt x="114778" y="175173"/>
                  <a:pt x="120303" y="178221"/>
                  <a:pt x="125923" y="181174"/>
                </a:cubicBezTo>
                <a:lnTo>
                  <a:pt x="130876" y="180126"/>
                </a:lnTo>
                <a:lnTo>
                  <a:pt x="133448" y="179554"/>
                </a:lnTo>
                <a:cubicBezTo>
                  <a:pt x="135067" y="180697"/>
                  <a:pt x="134400" y="182031"/>
                  <a:pt x="132114" y="182507"/>
                </a:cubicBezTo>
                <a:cubicBezTo>
                  <a:pt x="129733" y="182983"/>
                  <a:pt x="132685" y="187651"/>
                  <a:pt x="137067" y="186222"/>
                </a:cubicBezTo>
                <a:lnTo>
                  <a:pt x="138400" y="183936"/>
                </a:lnTo>
                <a:lnTo>
                  <a:pt x="139829" y="181555"/>
                </a:lnTo>
                <a:cubicBezTo>
                  <a:pt x="138686" y="177459"/>
                  <a:pt x="139448" y="174887"/>
                  <a:pt x="141449" y="175744"/>
                </a:cubicBezTo>
                <a:cubicBezTo>
                  <a:pt x="143449" y="176602"/>
                  <a:pt x="150783" y="180031"/>
                  <a:pt x="153355" y="181078"/>
                </a:cubicBezTo>
                <a:lnTo>
                  <a:pt x="154593" y="180602"/>
                </a:lnTo>
                <a:cubicBezTo>
                  <a:pt x="155355" y="180316"/>
                  <a:pt x="156022" y="180126"/>
                  <a:pt x="156784" y="179840"/>
                </a:cubicBezTo>
                <a:lnTo>
                  <a:pt x="157165" y="179650"/>
                </a:lnTo>
                <a:cubicBezTo>
                  <a:pt x="157450" y="179364"/>
                  <a:pt x="159736" y="180412"/>
                  <a:pt x="162118" y="182126"/>
                </a:cubicBezTo>
                <a:cubicBezTo>
                  <a:pt x="164594" y="183745"/>
                  <a:pt x="159832" y="194128"/>
                  <a:pt x="159927" y="194604"/>
                </a:cubicBezTo>
                <a:lnTo>
                  <a:pt x="160117" y="194604"/>
                </a:lnTo>
                <a:lnTo>
                  <a:pt x="162118" y="194985"/>
                </a:lnTo>
                <a:cubicBezTo>
                  <a:pt x="164308" y="195271"/>
                  <a:pt x="167642" y="193651"/>
                  <a:pt x="169642" y="191270"/>
                </a:cubicBezTo>
                <a:lnTo>
                  <a:pt x="169738" y="189175"/>
                </a:lnTo>
                <a:lnTo>
                  <a:pt x="169833" y="186889"/>
                </a:lnTo>
                <a:cubicBezTo>
                  <a:pt x="170785" y="184793"/>
                  <a:pt x="172691" y="182221"/>
                  <a:pt x="174024" y="181269"/>
                </a:cubicBezTo>
                <a:cubicBezTo>
                  <a:pt x="175358" y="180316"/>
                  <a:pt x="168500" y="176506"/>
                  <a:pt x="167547" y="176506"/>
                </a:cubicBezTo>
                <a:cubicBezTo>
                  <a:pt x="166594" y="176506"/>
                  <a:pt x="163832" y="175173"/>
                  <a:pt x="165833" y="173649"/>
                </a:cubicBezTo>
                <a:lnTo>
                  <a:pt x="171983" y="167235"/>
                </a:lnTo>
                <a:lnTo>
                  <a:pt x="167833" y="168506"/>
                </a:lnTo>
                <a:cubicBezTo>
                  <a:pt x="165261" y="168506"/>
                  <a:pt x="157832" y="171744"/>
                  <a:pt x="157641" y="175745"/>
                </a:cubicBezTo>
                <a:lnTo>
                  <a:pt x="152784" y="176697"/>
                </a:lnTo>
                <a:lnTo>
                  <a:pt x="151069" y="177078"/>
                </a:lnTo>
                <a:cubicBezTo>
                  <a:pt x="147830" y="175173"/>
                  <a:pt x="146592" y="173459"/>
                  <a:pt x="148307" y="173173"/>
                </a:cubicBezTo>
                <a:cubicBezTo>
                  <a:pt x="150021" y="172887"/>
                  <a:pt x="154498" y="171077"/>
                  <a:pt x="154212" y="169839"/>
                </a:cubicBezTo>
                <a:cubicBezTo>
                  <a:pt x="153831" y="168410"/>
                  <a:pt x="162023" y="165172"/>
                  <a:pt x="165738" y="165553"/>
                </a:cubicBezTo>
                <a:lnTo>
                  <a:pt x="172199" y="167009"/>
                </a:lnTo>
                <a:lnTo>
                  <a:pt x="172500" y="166696"/>
                </a:lnTo>
                <a:lnTo>
                  <a:pt x="172500" y="166029"/>
                </a:lnTo>
                <a:cubicBezTo>
                  <a:pt x="172500" y="165648"/>
                  <a:pt x="172309" y="165172"/>
                  <a:pt x="172500" y="164981"/>
                </a:cubicBezTo>
                <a:cubicBezTo>
                  <a:pt x="174024" y="163838"/>
                  <a:pt x="175548" y="162219"/>
                  <a:pt x="177358" y="161933"/>
                </a:cubicBezTo>
                <a:cubicBezTo>
                  <a:pt x="179834" y="161552"/>
                  <a:pt x="182406" y="161838"/>
                  <a:pt x="184025" y="159742"/>
                </a:cubicBezTo>
                <a:cubicBezTo>
                  <a:pt x="185740" y="157456"/>
                  <a:pt x="187264" y="158314"/>
                  <a:pt x="189740" y="159457"/>
                </a:cubicBezTo>
                <a:lnTo>
                  <a:pt x="191645" y="160409"/>
                </a:lnTo>
                <a:cubicBezTo>
                  <a:pt x="194789" y="160028"/>
                  <a:pt x="194408" y="157361"/>
                  <a:pt x="190788" y="154408"/>
                </a:cubicBezTo>
                <a:lnTo>
                  <a:pt x="190312" y="150122"/>
                </a:lnTo>
                <a:lnTo>
                  <a:pt x="190026" y="147360"/>
                </a:lnTo>
                <a:cubicBezTo>
                  <a:pt x="187550" y="148693"/>
                  <a:pt x="185168" y="148312"/>
                  <a:pt x="184692" y="146503"/>
                </a:cubicBezTo>
                <a:lnTo>
                  <a:pt x="184216" y="144883"/>
                </a:lnTo>
                <a:lnTo>
                  <a:pt x="184216" y="144788"/>
                </a:lnTo>
                <a:cubicBezTo>
                  <a:pt x="183549" y="144788"/>
                  <a:pt x="182216" y="143264"/>
                  <a:pt x="181168" y="141264"/>
                </a:cubicBezTo>
                <a:lnTo>
                  <a:pt x="180215" y="139454"/>
                </a:lnTo>
                <a:cubicBezTo>
                  <a:pt x="179834" y="138787"/>
                  <a:pt x="181549" y="136311"/>
                  <a:pt x="182596" y="135644"/>
                </a:cubicBezTo>
                <a:lnTo>
                  <a:pt x="184120" y="134596"/>
                </a:lnTo>
                <a:cubicBezTo>
                  <a:pt x="185930" y="132977"/>
                  <a:pt x="187645" y="132787"/>
                  <a:pt x="187931" y="134025"/>
                </a:cubicBezTo>
                <a:cubicBezTo>
                  <a:pt x="188121" y="135263"/>
                  <a:pt x="191169" y="137835"/>
                  <a:pt x="194026" y="135930"/>
                </a:cubicBezTo>
                <a:cubicBezTo>
                  <a:pt x="196884" y="134025"/>
                  <a:pt x="203075" y="126405"/>
                  <a:pt x="205457" y="125357"/>
                </a:cubicBezTo>
                <a:lnTo>
                  <a:pt x="205837" y="126976"/>
                </a:lnTo>
                <a:cubicBezTo>
                  <a:pt x="206695" y="130405"/>
                  <a:pt x="207552" y="131072"/>
                  <a:pt x="211457" y="129167"/>
                </a:cubicBezTo>
                <a:cubicBezTo>
                  <a:pt x="214410" y="127643"/>
                  <a:pt x="217934" y="126691"/>
                  <a:pt x="221458" y="126119"/>
                </a:cubicBezTo>
                <a:cubicBezTo>
                  <a:pt x="223459" y="125738"/>
                  <a:pt x="226221" y="125071"/>
                  <a:pt x="227174" y="128405"/>
                </a:cubicBezTo>
                <a:cubicBezTo>
                  <a:pt x="227554" y="129929"/>
                  <a:pt x="231174" y="131167"/>
                  <a:pt x="233555" y="132120"/>
                </a:cubicBezTo>
                <a:cubicBezTo>
                  <a:pt x="234317" y="132406"/>
                  <a:pt x="236603" y="131929"/>
                  <a:pt x="236794" y="131358"/>
                </a:cubicBezTo>
                <a:cubicBezTo>
                  <a:pt x="238699" y="126786"/>
                  <a:pt x="244033" y="125929"/>
                  <a:pt x="248224" y="123833"/>
                </a:cubicBezTo>
                <a:lnTo>
                  <a:pt x="252129" y="121833"/>
                </a:lnTo>
                <a:cubicBezTo>
                  <a:pt x="251558" y="118118"/>
                  <a:pt x="250415" y="116118"/>
                  <a:pt x="249367" y="117356"/>
                </a:cubicBezTo>
                <a:cubicBezTo>
                  <a:pt x="248414" y="118594"/>
                  <a:pt x="244890" y="118594"/>
                  <a:pt x="243747" y="114689"/>
                </a:cubicBezTo>
                <a:lnTo>
                  <a:pt x="242128" y="111355"/>
                </a:lnTo>
                <a:cubicBezTo>
                  <a:pt x="241270" y="109736"/>
                  <a:pt x="239270" y="107641"/>
                  <a:pt x="237460" y="107355"/>
                </a:cubicBezTo>
                <a:lnTo>
                  <a:pt x="235936" y="107069"/>
                </a:lnTo>
                <a:cubicBezTo>
                  <a:pt x="233555" y="108879"/>
                  <a:pt x="232412" y="110593"/>
                  <a:pt x="233460" y="110879"/>
                </a:cubicBezTo>
                <a:cubicBezTo>
                  <a:pt x="234508" y="111260"/>
                  <a:pt x="236508" y="112498"/>
                  <a:pt x="235556" y="112879"/>
                </a:cubicBezTo>
                <a:cubicBezTo>
                  <a:pt x="234603" y="113260"/>
                  <a:pt x="232793" y="114880"/>
                  <a:pt x="234984" y="115165"/>
                </a:cubicBezTo>
                <a:lnTo>
                  <a:pt x="236032" y="115832"/>
                </a:lnTo>
                <a:lnTo>
                  <a:pt x="236794" y="116308"/>
                </a:lnTo>
                <a:cubicBezTo>
                  <a:pt x="236984" y="117547"/>
                  <a:pt x="236317" y="118499"/>
                  <a:pt x="235270" y="118404"/>
                </a:cubicBezTo>
                <a:lnTo>
                  <a:pt x="234508" y="118594"/>
                </a:lnTo>
                <a:lnTo>
                  <a:pt x="231079" y="119452"/>
                </a:lnTo>
                <a:cubicBezTo>
                  <a:pt x="227364" y="120595"/>
                  <a:pt x="223268" y="122785"/>
                  <a:pt x="221840" y="124309"/>
                </a:cubicBezTo>
                <a:lnTo>
                  <a:pt x="219173" y="122976"/>
                </a:lnTo>
                <a:cubicBezTo>
                  <a:pt x="217934" y="122404"/>
                  <a:pt x="216220" y="122023"/>
                  <a:pt x="214791" y="122214"/>
                </a:cubicBezTo>
                <a:lnTo>
                  <a:pt x="209171" y="122595"/>
                </a:lnTo>
                <a:cubicBezTo>
                  <a:pt x="209648" y="119928"/>
                  <a:pt x="210600" y="117166"/>
                  <a:pt x="211267" y="116594"/>
                </a:cubicBezTo>
                <a:lnTo>
                  <a:pt x="211171" y="116118"/>
                </a:lnTo>
                <a:cubicBezTo>
                  <a:pt x="211076" y="115165"/>
                  <a:pt x="210505" y="114213"/>
                  <a:pt x="209743" y="113546"/>
                </a:cubicBezTo>
                <a:cubicBezTo>
                  <a:pt x="209362" y="113165"/>
                  <a:pt x="207838" y="113260"/>
                  <a:pt x="207361" y="113641"/>
                </a:cubicBezTo>
                <a:lnTo>
                  <a:pt x="205742" y="114689"/>
                </a:lnTo>
                <a:cubicBezTo>
                  <a:pt x="203837" y="116308"/>
                  <a:pt x="199837" y="113451"/>
                  <a:pt x="196789" y="108403"/>
                </a:cubicBezTo>
                <a:lnTo>
                  <a:pt x="190883" y="109641"/>
                </a:lnTo>
                <a:lnTo>
                  <a:pt x="186311" y="110593"/>
                </a:lnTo>
                <a:cubicBezTo>
                  <a:pt x="181168" y="113451"/>
                  <a:pt x="174881" y="113832"/>
                  <a:pt x="172405" y="111355"/>
                </a:cubicBezTo>
                <a:lnTo>
                  <a:pt x="169738" y="110212"/>
                </a:lnTo>
                <a:lnTo>
                  <a:pt x="166975" y="109069"/>
                </a:lnTo>
                <a:cubicBezTo>
                  <a:pt x="162689" y="108784"/>
                  <a:pt x="162308" y="105831"/>
                  <a:pt x="165928" y="102497"/>
                </a:cubicBezTo>
                <a:lnTo>
                  <a:pt x="172119" y="104783"/>
                </a:lnTo>
                <a:lnTo>
                  <a:pt x="173929" y="105450"/>
                </a:lnTo>
                <a:cubicBezTo>
                  <a:pt x="177262" y="103354"/>
                  <a:pt x="180596" y="100783"/>
                  <a:pt x="181263" y="99830"/>
                </a:cubicBezTo>
                <a:cubicBezTo>
                  <a:pt x="182025" y="98878"/>
                  <a:pt x="188883" y="101926"/>
                  <a:pt x="192502" y="104116"/>
                </a:cubicBezTo>
                <a:lnTo>
                  <a:pt x="198217" y="99925"/>
                </a:lnTo>
                <a:lnTo>
                  <a:pt x="199170" y="99259"/>
                </a:lnTo>
                <a:cubicBezTo>
                  <a:pt x="200599" y="98116"/>
                  <a:pt x="200123" y="97068"/>
                  <a:pt x="198122" y="96973"/>
                </a:cubicBezTo>
                <a:cubicBezTo>
                  <a:pt x="196122" y="96782"/>
                  <a:pt x="189835" y="95925"/>
                  <a:pt x="191169" y="95449"/>
                </a:cubicBezTo>
                <a:cubicBezTo>
                  <a:pt x="192502" y="94972"/>
                  <a:pt x="195265" y="92496"/>
                  <a:pt x="194408" y="90781"/>
                </a:cubicBezTo>
                <a:cubicBezTo>
                  <a:pt x="193550" y="89162"/>
                  <a:pt x="192502" y="84209"/>
                  <a:pt x="194884" y="85066"/>
                </a:cubicBezTo>
                <a:lnTo>
                  <a:pt x="196408" y="85828"/>
                </a:lnTo>
                <a:lnTo>
                  <a:pt x="198979" y="87067"/>
                </a:lnTo>
                <a:cubicBezTo>
                  <a:pt x="200980" y="89162"/>
                  <a:pt x="202599" y="91258"/>
                  <a:pt x="202504" y="91829"/>
                </a:cubicBezTo>
                <a:lnTo>
                  <a:pt x="202408" y="92305"/>
                </a:lnTo>
                <a:lnTo>
                  <a:pt x="202313" y="93067"/>
                </a:lnTo>
                <a:cubicBezTo>
                  <a:pt x="202123" y="93829"/>
                  <a:pt x="203361" y="94210"/>
                  <a:pt x="205075" y="93829"/>
                </a:cubicBezTo>
                <a:lnTo>
                  <a:pt x="205933" y="93067"/>
                </a:lnTo>
                <a:cubicBezTo>
                  <a:pt x="206600" y="92401"/>
                  <a:pt x="205837" y="91067"/>
                  <a:pt x="206123" y="90019"/>
                </a:cubicBezTo>
                <a:lnTo>
                  <a:pt x="206695" y="87352"/>
                </a:lnTo>
                <a:cubicBezTo>
                  <a:pt x="209171" y="87924"/>
                  <a:pt x="210600" y="89638"/>
                  <a:pt x="209838" y="91258"/>
                </a:cubicBezTo>
                <a:cubicBezTo>
                  <a:pt x="209076" y="92877"/>
                  <a:pt x="206885" y="97258"/>
                  <a:pt x="206885" y="97544"/>
                </a:cubicBezTo>
                <a:cubicBezTo>
                  <a:pt x="206885" y="97830"/>
                  <a:pt x="208219" y="98306"/>
                  <a:pt x="210028" y="98306"/>
                </a:cubicBezTo>
                <a:cubicBezTo>
                  <a:pt x="211743" y="98306"/>
                  <a:pt x="215458" y="97258"/>
                  <a:pt x="214696" y="95925"/>
                </a:cubicBezTo>
                <a:lnTo>
                  <a:pt x="214791" y="94972"/>
                </a:lnTo>
                <a:lnTo>
                  <a:pt x="214982" y="93448"/>
                </a:lnTo>
                <a:lnTo>
                  <a:pt x="218478" y="91547"/>
                </a:lnTo>
                <a:lnTo>
                  <a:pt x="223649" y="94877"/>
                </a:lnTo>
                <a:lnTo>
                  <a:pt x="220328" y="90541"/>
                </a:lnTo>
                <a:lnTo>
                  <a:pt x="224792" y="88114"/>
                </a:lnTo>
                <a:lnTo>
                  <a:pt x="219649" y="86305"/>
                </a:lnTo>
                <a:cubicBezTo>
                  <a:pt x="218887" y="86019"/>
                  <a:pt x="216696" y="86876"/>
                  <a:pt x="216601" y="87352"/>
                </a:cubicBezTo>
                <a:cubicBezTo>
                  <a:pt x="216506" y="88305"/>
                  <a:pt x="217267" y="90305"/>
                  <a:pt x="217744" y="90305"/>
                </a:cubicBezTo>
                <a:lnTo>
                  <a:pt x="220220" y="90400"/>
                </a:lnTo>
                <a:lnTo>
                  <a:pt x="220328" y="90541"/>
                </a:lnTo>
                <a:lnTo>
                  <a:pt x="218478" y="91547"/>
                </a:lnTo>
                <a:lnTo>
                  <a:pt x="218029" y="91258"/>
                </a:lnTo>
                <a:cubicBezTo>
                  <a:pt x="215267" y="90115"/>
                  <a:pt x="210981" y="87924"/>
                  <a:pt x="210505" y="87352"/>
                </a:cubicBezTo>
                <a:cubicBezTo>
                  <a:pt x="210124" y="86781"/>
                  <a:pt x="211362" y="84590"/>
                  <a:pt x="214124" y="83638"/>
                </a:cubicBezTo>
                <a:cubicBezTo>
                  <a:pt x="216886" y="82685"/>
                  <a:pt x="224221" y="79828"/>
                  <a:pt x="224125" y="79542"/>
                </a:cubicBezTo>
                <a:cubicBezTo>
                  <a:pt x="224030" y="79256"/>
                  <a:pt x="221935" y="78494"/>
                  <a:pt x="219458" y="78494"/>
                </a:cubicBezTo>
                <a:lnTo>
                  <a:pt x="217458" y="77923"/>
                </a:lnTo>
                <a:cubicBezTo>
                  <a:pt x="215267" y="77256"/>
                  <a:pt x="213267" y="76018"/>
                  <a:pt x="211362" y="74779"/>
                </a:cubicBezTo>
                <a:lnTo>
                  <a:pt x="210981" y="74494"/>
                </a:lnTo>
                <a:cubicBezTo>
                  <a:pt x="211171" y="73541"/>
                  <a:pt x="212124" y="72684"/>
                  <a:pt x="213172" y="72684"/>
                </a:cubicBezTo>
                <a:lnTo>
                  <a:pt x="214029" y="72874"/>
                </a:lnTo>
                <a:lnTo>
                  <a:pt x="216982" y="73446"/>
                </a:lnTo>
                <a:cubicBezTo>
                  <a:pt x="220316" y="73636"/>
                  <a:pt x="225840" y="71541"/>
                  <a:pt x="229364" y="68969"/>
                </a:cubicBezTo>
                <a:lnTo>
                  <a:pt x="234412" y="70398"/>
                </a:lnTo>
                <a:lnTo>
                  <a:pt x="238508" y="71636"/>
                </a:lnTo>
                <a:cubicBezTo>
                  <a:pt x="243557" y="70969"/>
                  <a:pt x="246509" y="71446"/>
                  <a:pt x="244985" y="72589"/>
                </a:cubicBezTo>
                <a:cubicBezTo>
                  <a:pt x="243557" y="73827"/>
                  <a:pt x="242509" y="76684"/>
                  <a:pt x="245938" y="76399"/>
                </a:cubicBezTo>
                <a:cubicBezTo>
                  <a:pt x="249367" y="76113"/>
                  <a:pt x="252986" y="69160"/>
                  <a:pt x="253272" y="68874"/>
                </a:cubicBezTo>
                <a:cubicBezTo>
                  <a:pt x="253653" y="68588"/>
                  <a:pt x="257082" y="67540"/>
                  <a:pt x="260130" y="67064"/>
                </a:cubicBezTo>
                <a:lnTo>
                  <a:pt x="262892" y="67445"/>
                </a:lnTo>
                <a:cubicBezTo>
                  <a:pt x="265559" y="67826"/>
                  <a:pt x="268226" y="68779"/>
                  <a:pt x="270798" y="69445"/>
                </a:cubicBezTo>
                <a:lnTo>
                  <a:pt x="271179" y="69541"/>
                </a:lnTo>
                <a:cubicBezTo>
                  <a:pt x="272132" y="69636"/>
                  <a:pt x="272893" y="70874"/>
                  <a:pt x="272893" y="72208"/>
                </a:cubicBezTo>
                <a:cubicBezTo>
                  <a:pt x="272893" y="73636"/>
                  <a:pt x="274417" y="78208"/>
                  <a:pt x="276227" y="77256"/>
                </a:cubicBezTo>
                <a:cubicBezTo>
                  <a:pt x="278037" y="76303"/>
                  <a:pt x="282609" y="74684"/>
                  <a:pt x="282990" y="75256"/>
                </a:cubicBezTo>
                <a:cubicBezTo>
                  <a:pt x="283371" y="75922"/>
                  <a:pt x="285657" y="77542"/>
                  <a:pt x="286133" y="75732"/>
                </a:cubicBezTo>
                <a:cubicBezTo>
                  <a:pt x="286609" y="73827"/>
                  <a:pt x="285657" y="69445"/>
                  <a:pt x="285562" y="67255"/>
                </a:cubicBezTo>
                <a:cubicBezTo>
                  <a:pt x="285466" y="65064"/>
                  <a:pt x="287371" y="61063"/>
                  <a:pt x="288705" y="62111"/>
                </a:cubicBezTo>
                <a:cubicBezTo>
                  <a:pt x="290039" y="63159"/>
                  <a:pt x="295373" y="64111"/>
                  <a:pt x="297277" y="61444"/>
                </a:cubicBezTo>
                <a:lnTo>
                  <a:pt x="298897" y="61159"/>
                </a:lnTo>
                <a:cubicBezTo>
                  <a:pt x="304898" y="60016"/>
                  <a:pt x="311470" y="60492"/>
                  <a:pt x="316994" y="58587"/>
                </a:cubicBezTo>
                <a:cubicBezTo>
                  <a:pt x="321566" y="56968"/>
                  <a:pt x="324138" y="56872"/>
                  <a:pt x="327376" y="59920"/>
                </a:cubicBezTo>
                <a:lnTo>
                  <a:pt x="329377" y="61825"/>
                </a:lnTo>
                <a:cubicBezTo>
                  <a:pt x="331091" y="60111"/>
                  <a:pt x="333091" y="57920"/>
                  <a:pt x="333853" y="57063"/>
                </a:cubicBezTo>
                <a:lnTo>
                  <a:pt x="334711" y="56968"/>
                </a:lnTo>
                <a:lnTo>
                  <a:pt x="341188" y="56015"/>
                </a:lnTo>
                <a:cubicBezTo>
                  <a:pt x="348617" y="55063"/>
                  <a:pt x="354904" y="55253"/>
                  <a:pt x="355190" y="56396"/>
                </a:cubicBezTo>
                <a:cubicBezTo>
                  <a:pt x="355475" y="57539"/>
                  <a:pt x="358142" y="60492"/>
                  <a:pt x="360714" y="60587"/>
                </a:cubicBezTo>
                <a:cubicBezTo>
                  <a:pt x="363191" y="60682"/>
                  <a:pt x="367382" y="54682"/>
                  <a:pt x="369477" y="53158"/>
                </a:cubicBezTo>
                <a:lnTo>
                  <a:pt x="371191" y="51729"/>
                </a:lnTo>
                <a:cubicBezTo>
                  <a:pt x="373763" y="49538"/>
                  <a:pt x="374430" y="52586"/>
                  <a:pt x="375573" y="53348"/>
                </a:cubicBezTo>
                <a:cubicBezTo>
                  <a:pt x="378431" y="55348"/>
                  <a:pt x="380335" y="56396"/>
                  <a:pt x="381478" y="52205"/>
                </a:cubicBezTo>
                <a:cubicBezTo>
                  <a:pt x="382050" y="49919"/>
                  <a:pt x="384050" y="50395"/>
                  <a:pt x="386241" y="51348"/>
                </a:cubicBezTo>
                <a:cubicBezTo>
                  <a:pt x="389194" y="52586"/>
                  <a:pt x="393004" y="55634"/>
                  <a:pt x="394528" y="49824"/>
                </a:cubicBezTo>
                <a:cubicBezTo>
                  <a:pt x="394718" y="49157"/>
                  <a:pt x="398909" y="48681"/>
                  <a:pt x="401005" y="48967"/>
                </a:cubicBezTo>
                <a:cubicBezTo>
                  <a:pt x="407101" y="49824"/>
                  <a:pt x="408339" y="49919"/>
                  <a:pt x="412340" y="48586"/>
                </a:cubicBezTo>
                <a:cubicBezTo>
                  <a:pt x="414625" y="47824"/>
                  <a:pt x="416435" y="46490"/>
                  <a:pt x="419388" y="48300"/>
                </a:cubicBezTo>
                <a:cubicBezTo>
                  <a:pt x="420721" y="49062"/>
                  <a:pt x="424436" y="47157"/>
                  <a:pt x="427103" y="46490"/>
                </a:cubicBezTo>
                <a:lnTo>
                  <a:pt x="431580" y="45347"/>
                </a:lnTo>
                <a:cubicBezTo>
                  <a:pt x="432818" y="48300"/>
                  <a:pt x="434723" y="50014"/>
                  <a:pt x="435771" y="49252"/>
                </a:cubicBezTo>
                <a:cubicBezTo>
                  <a:pt x="436724" y="48490"/>
                  <a:pt x="440152" y="47347"/>
                  <a:pt x="440438" y="49062"/>
                </a:cubicBezTo>
                <a:cubicBezTo>
                  <a:pt x="440629" y="50681"/>
                  <a:pt x="441772" y="52967"/>
                  <a:pt x="442343" y="50586"/>
                </a:cubicBezTo>
                <a:cubicBezTo>
                  <a:pt x="442915" y="48300"/>
                  <a:pt x="447582" y="43537"/>
                  <a:pt x="448630" y="44776"/>
                </a:cubicBezTo>
                <a:cubicBezTo>
                  <a:pt x="449773" y="45919"/>
                  <a:pt x="455107" y="47538"/>
                  <a:pt x="457774" y="45252"/>
                </a:cubicBezTo>
                <a:lnTo>
                  <a:pt x="460250" y="44585"/>
                </a:lnTo>
                <a:cubicBezTo>
                  <a:pt x="464822" y="43347"/>
                  <a:pt x="469775" y="42966"/>
                  <a:pt x="474538" y="42394"/>
                </a:cubicBezTo>
                <a:cubicBezTo>
                  <a:pt x="481491" y="41442"/>
                  <a:pt x="488920" y="44204"/>
                  <a:pt x="495588" y="40680"/>
                </a:cubicBezTo>
                <a:cubicBezTo>
                  <a:pt x="495874" y="40585"/>
                  <a:pt x="497207" y="41156"/>
                  <a:pt x="497207" y="41442"/>
                </a:cubicBezTo>
                <a:cubicBezTo>
                  <a:pt x="496731" y="46109"/>
                  <a:pt x="502636" y="44490"/>
                  <a:pt x="505113" y="46300"/>
                </a:cubicBezTo>
                <a:cubicBezTo>
                  <a:pt x="506351" y="47252"/>
                  <a:pt x="510923" y="45157"/>
                  <a:pt x="513971" y="44490"/>
                </a:cubicBezTo>
                <a:lnTo>
                  <a:pt x="514352" y="44395"/>
                </a:lnTo>
                <a:cubicBezTo>
                  <a:pt x="514828" y="44395"/>
                  <a:pt x="514352" y="45823"/>
                  <a:pt x="513400" y="47538"/>
                </a:cubicBezTo>
                <a:cubicBezTo>
                  <a:pt x="512352" y="49252"/>
                  <a:pt x="512542" y="54110"/>
                  <a:pt x="516162" y="54491"/>
                </a:cubicBezTo>
                <a:cubicBezTo>
                  <a:pt x="519782" y="54872"/>
                  <a:pt x="529021" y="52777"/>
                  <a:pt x="529973" y="52777"/>
                </a:cubicBezTo>
                <a:lnTo>
                  <a:pt x="530831" y="52777"/>
                </a:lnTo>
                <a:lnTo>
                  <a:pt x="531688" y="52777"/>
                </a:lnTo>
                <a:cubicBezTo>
                  <a:pt x="532640" y="52777"/>
                  <a:pt x="536545" y="54872"/>
                  <a:pt x="540260" y="57444"/>
                </a:cubicBezTo>
                <a:lnTo>
                  <a:pt x="543213" y="53824"/>
                </a:lnTo>
                <a:lnTo>
                  <a:pt x="545690" y="50872"/>
                </a:lnTo>
                <a:cubicBezTo>
                  <a:pt x="541879" y="48967"/>
                  <a:pt x="538450" y="46109"/>
                  <a:pt x="538260" y="44490"/>
                </a:cubicBezTo>
                <a:cubicBezTo>
                  <a:pt x="537974" y="42871"/>
                  <a:pt x="540736" y="39727"/>
                  <a:pt x="545023" y="41728"/>
                </a:cubicBezTo>
                <a:lnTo>
                  <a:pt x="549309" y="38203"/>
                </a:lnTo>
                <a:cubicBezTo>
                  <a:pt x="549881" y="37727"/>
                  <a:pt x="552928" y="39061"/>
                  <a:pt x="554738" y="39727"/>
                </a:cubicBezTo>
                <a:lnTo>
                  <a:pt x="556929" y="40394"/>
                </a:lnTo>
                <a:cubicBezTo>
                  <a:pt x="558262" y="39156"/>
                  <a:pt x="559786" y="37822"/>
                  <a:pt x="560358" y="37441"/>
                </a:cubicBezTo>
                <a:cubicBezTo>
                  <a:pt x="560929" y="37060"/>
                  <a:pt x="563787" y="36394"/>
                  <a:pt x="565501" y="36870"/>
                </a:cubicBezTo>
                <a:cubicBezTo>
                  <a:pt x="567216" y="37346"/>
                  <a:pt x="573312" y="35155"/>
                  <a:pt x="574931" y="34012"/>
                </a:cubicBezTo>
                <a:cubicBezTo>
                  <a:pt x="576550" y="32869"/>
                  <a:pt x="585504" y="35251"/>
                  <a:pt x="590267" y="34489"/>
                </a:cubicBezTo>
                <a:lnTo>
                  <a:pt x="592934" y="32869"/>
                </a:lnTo>
                <a:cubicBezTo>
                  <a:pt x="593791" y="32298"/>
                  <a:pt x="595982" y="31726"/>
                  <a:pt x="596172" y="31917"/>
                </a:cubicBezTo>
                <a:lnTo>
                  <a:pt x="599410" y="36108"/>
                </a:lnTo>
                <a:cubicBezTo>
                  <a:pt x="605125" y="36013"/>
                  <a:pt x="611317" y="36203"/>
                  <a:pt x="613222" y="36394"/>
                </a:cubicBezTo>
                <a:lnTo>
                  <a:pt x="614746" y="35917"/>
                </a:lnTo>
                <a:cubicBezTo>
                  <a:pt x="625604" y="32488"/>
                  <a:pt x="636082" y="30298"/>
                  <a:pt x="643892" y="32012"/>
                </a:cubicBezTo>
                <a:lnTo>
                  <a:pt x="648655" y="33060"/>
                </a:lnTo>
                <a:cubicBezTo>
                  <a:pt x="652465" y="31631"/>
                  <a:pt x="658084" y="31060"/>
                  <a:pt x="661228" y="31726"/>
                </a:cubicBezTo>
                <a:lnTo>
                  <a:pt x="663990" y="31250"/>
                </a:lnTo>
                <a:lnTo>
                  <a:pt x="666562" y="30869"/>
                </a:lnTo>
                <a:cubicBezTo>
                  <a:pt x="669038" y="29059"/>
                  <a:pt x="674086" y="27250"/>
                  <a:pt x="677706" y="26964"/>
                </a:cubicBezTo>
                <a:lnTo>
                  <a:pt x="681325" y="28774"/>
                </a:lnTo>
                <a:cubicBezTo>
                  <a:pt x="684088" y="30202"/>
                  <a:pt x="689326" y="30393"/>
                  <a:pt x="692184" y="29155"/>
                </a:cubicBezTo>
                <a:cubicBezTo>
                  <a:pt x="696851" y="27154"/>
                  <a:pt x="700090" y="27440"/>
                  <a:pt x="704757" y="28964"/>
                </a:cubicBezTo>
                <a:cubicBezTo>
                  <a:pt x="707900" y="29917"/>
                  <a:pt x="712377" y="27440"/>
                  <a:pt x="716282" y="27631"/>
                </a:cubicBezTo>
                <a:lnTo>
                  <a:pt x="723998" y="27916"/>
                </a:lnTo>
                <a:cubicBezTo>
                  <a:pt x="728760" y="26869"/>
                  <a:pt x="733713" y="25916"/>
                  <a:pt x="734951" y="25821"/>
                </a:cubicBezTo>
                <a:cubicBezTo>
                  <a:pt x="736190" y="25726"/>
                  <a:pt x="740190" y="25916"/>
                  <a:pt x="739428" y="26583"/>
                </a:cubicBezTo>
                <a:cubicBezTo>
                  <a:pt x="738666" y="27250"/>
                  <a:pt x="738380" y="29059"/>
                  <a:pt x="739809" y="29726"/>
                </a:cubicBezTo>
                <a:lnTo>
                  <a:pt x="740381" y="29440"/>
                </a:lnTo>
                <a:lnTo>
                  <a:pt x="742476" y="28393"/>
                </a:lnTo>
                <a:cubicBezTo>
                  <a:pt x="744476" y="26869"/>
                  <a:pt x="746572" y="25916"/>
                  <a:pt x="747048" y="26488"/>
                </a:cubicBezTo>
                <a:lnTo>
                  <a:pt x="747524" y="26964"/>
                </a:lnTo>
                <a:cubicBezTo>
                  <a:pt x="749239" y="28774"/>
                  <a:pt x="743048" y="30012"/>
                  <a:pt x="746667" y="31536"/>
                </a:cubicBezTo>
                <a:lnTo>
                  <a:pt x="748953" y="32488"/>
                </a:lnTo>
                <a:cubicBezTo>
                  <a:pt x="749620" y="30393"/>
                  <a:pt x="750382" y="28297"/>
                  <a:pt x="750667" y="27916"/>
                </a:cubicBezTo>
                <a:lnTo>
                  <a:pt x="750858" y="27916"/>
                </a:lnTo>
                <a:lnTo>
                  <a:pt x="753239" y="28012"/>
                </a:lnTo>
                <a:cubicBezTo>
                  <a:pt x="755906" y="28202"/>
                  <a:pt x="758954" y="27631"/>
                  <a:pt x="760002" y="26678"/>
                </a:cubicBezTo>
                <a:cubicBezTo>
                  <a:pt x="761145" y="25726"/>
                  <a:pt x="764288" y="26297"/>
                  <a:pt x="764669" y="30107"/>
                </a:cubicBezTo>
                <a:lnTo>
                  <a:pt x="770670" y="26678"/>
                </a:lnTo>
                <a:cubicBezTo>
                  <a:pt x="772384" y="25726"/>
                  <a:pt x="776004" y="25154"/>
                  <a:pt x="777337" y="25916"/>
                </a:cubicBezTo>
                <a:cubicBezTo>
                  <a:pt x="779624" y="27250"/>
                  <a:pt x="780671" y="27250"/>
                  <a:pt x="782100" y="25535"/>
                </a:cubicBezTo>
                <a:cubicBezTo>
                  <a:pt x="783910" y="23440"/>
                  <a:pt x="785053" y="23821"/>
                  <a:pt x="787815" y="25154"/>
                </a:cubicBezTo>
                <a:lnTo>
                  <a:pt x="791244" y="26869"/>
                </a:lnTo>
                <a:cubicBezTo>
                  <a:pt x="791625" y="24011"/>
                  <a:pt x="794387" y="22868"/>
                  <a:pt x="797340" y="24297"/>
                </a:cubicBezTo>
                <a:cubicBezTo>
                  <a:pt x="800293" y="25726"/>
                  <a:pt x="812104" y="27535"/>
                  <a:pt x="816961" y="25154"/>
                </a:cubicBezTo>
                <a:lnTo>
                  <a:pt x="822581" y="25249"/>
                </a:lnTo>
                <a:cubicBezTo>
                  <a:pt x="825915" y="25345"/>
                  <a:pt x="829249" y="24392"/>
                  <a:pt x="832583" y="24392"/>
                </a:cubicBezTo>
                <a:cubicBezTo>
                  <a:pt x="835821" y="24392"/>
                  <a:pt x="839155" y="25440"/>
                  <a:pt x="842393" y="25249"/>
                </a:cubicBezTo>
                <a:lnTo>
                  <a:pt x="845536" y="25059"/>
                </a:lnTo>
                <a:cubicBezTo>
                  <a:pt x="848680" y="24202"/>
                  <a:pt x="854585" y="23154"/>
                  <a:pt x="858681" y="22868"/>
                </a:cubicBezTo>
                <a:lnTo>
                  <a:pt x="860967" y="23630"/>
                </a:lnTo>
                <a:lnTo>
                  <a:pt x="864301" y="24678"/>
                </a:lnTo>
                <a:cubicBezTo>
                  <a:pt x="867063" y="23916"/>
                  <a:pt x="870968" y="23916"/>
                  <a:pt x="873064" y="24583"/>
                </a:cubicBezTo>
                <a:cubicBezTo>
                  <a:pt x="875159" y="25345"/>
                  <a:pt x="883065" y="24011"/>
                  <a:pt x="885637" y="24297"/>
                </a:cubicBezTo>
                <a:lnTo>
                  <a:pt x="888304" y="23440"/>
                </a:lnTo>
                <a:cubicBezTo>
                  <a:pt x="889923" y="22963"/>
                  <a:pt x="892590" y="24773"/>
                  <a:pt x="894876" y="25154"/>
                </a:cubicBezTo>
                <a:cubicBezTo>
                  <a:pt x="895352" y="25249"/>
                  <a:pt x="896305" y="23916"/>
                  <a:pt x="897067" y="23249"/>
                </a:cubicBezTo>
                <a:lnTo>
                  <a:pt x="897638" y="22678"/>
                </a:lnTo>
                <a:cubicBezTo>
                  <a:pt x="898305" y="22011"/>
                  <a:pt x="901258" y="21249"/>
                  <a:pt x="904306" y="20963"/>
                </a:cubicBezTo>
                <a:cubicBezTo>
                  <a:pt x="907354" y="20677"/>
                  <a:pt x="915355" y="25630"/>
                  <a:pt x="917545" y="26297"/>
                </a:cubicBezTo>
                <a:cubicBezTo>
                  <a:pt x="919736" y="26964"/>
                  <a:pt x="927261" y="26773"/>
                  <a:pt x="928214" y="26011"/>
                </a:cubicBezTo>
                <a:cubicBezTo>
                  <a:pt x="929261" y="25249"/>
                  <a:pt x="932500" y="23535"/>
                  <a:pt x="932785" y="24297"/>
                </a:cubicBezTo>
                <a:cubicBezTo>
                  <a:pt x="932976" y="24964"/>
                  <a:pt x="934024" y="26678"/>
                  <a:pt x="934881" y="26964"/>
                </a:cubicBezTo>
                <a:lnTo>
                  <a:pt x="935071" y="26773"/>
                </a:lnTo>
                <a:cubicBezTo>
                  <a:pt x="937739" y="24392"/>
                  <a:pt x="940501" y="23154"/>
                  <a:pt x="944882" y="23059"/>
                </a:cubicBezTo>
                <a:lnTo>
                  <a:pt x="948978" y="22963"/>
                </a:lnTo>
                <a:cubicBezTo>
                  <a:pt x="953359" y="21154"/>
                  <a:pt x="957741" y="19725"/>
                  <a:pt x="958693" y="19915"/>
                </a:cubicBezTo>
                <a:lnTo>
                  <a:pt x="958693" y="20106"/>
                </a:lnTo>
                <a:cubicBezTo>
                  <a:pt x="958884" y="23630"/>
                  <a:pt x="960408" y="24583"/>
                  <a:pt x="964123" y="22201"/>
                </a:cubicBezTo>
                <a:lnTo>
                  <a:pt x="964599" y="21916"/>
                </a:lnTo>
                <a:cubicBezTo>
                  <a:pt x="965266" y="21820"/>
                  <a:pt x="968885" y="22011"/>
                  <a:pt x="972695" y="22297"/>
                </a:cubicBezTo>
                <a:cubicBezTo>
                  <a:pt x="976410" y="22582"/>
                  <a:pt x="987650" y="20201"/>
                  <a:pt x="989554" y="21154"/>
                </a:cubicBezTo>
                <a:cubicBezTo>
                  <a:pt x="991459" y="22201"/>
                  <a:pt x="997270" y="24583"/>
                  <a:pt x="997936" y="23916"/>
                </a:cubicBezTo>
                <a:cubicBezTo>
                  <a:pt x="998699" y="23344"/>
                  <a:pt x="1002223" y="21916"/>
                  <a:pt x="1003175" y="23059"/>
                </a:cubicBezTo>
                <a:cubicBezTo>
                  <a:pt x="1004128" y="24202"/>
                  <a:pt x="1011462" y="25059"/>
                  <a:pt x="1017177" y="22582"/>
                </a:cubicBezTo>
                <a:cubicBezTo>
                  <a:pt x="1022892" y="20106"/>
                  <a:pt x="1040990" y="22392"/>
                  <a:pt x="1041751" y="21820"/>
                </a:cubicBezTo>
                <a:cubicBezTo>
                  <a:pt x="1042514" y="21154"/>
                  <a:pt x="1045276" y="19534"/>
                  <a:pt x="1045847" y="19820"/>
                </a:cubicBezTo>
                <a:lnTo>
                  <a:pt x="1046419" y="20106"/>
                </a:lnTo>
                <a:cubicBezTo>
                  <a:pt x="1048419" y="20963"/>
                  <a:pt x="1048705" y="24106"/>
                  <a:pt x="1053086" y="21630"/>
                </a:cubicBezTo>
                <a:cubicBezTo>
                  <a:pt x="1055658" y="20201"/>
                  <a:pt x="1061468" y="22582"/>
                  <a:pt x="1065754" y="23344"/>
                </a:cubicBezTo>
                <a:cubicBezTo>
                  <a:pt x="1066802" y="23535"/>
                  <a:pt x="1067850" y="25154"/>
                  <a:pt x="1068517" y="25059"/>
                </a:cubicBezTo>
                <a:cubicBezTo>
                  <a:pt x="1071565" y="24297"/>
                  <a:pt x="1072136" y="19058"/>
                  <a:pt x="1077661" y="22201"/>
                </a:cubicBezTo>
                <a:lnTo>
                  <a:pt x="1079947" y="23535"/>
                </a:lnTo>
                <a:cubicBezTo>
                  <a:pt x="1083566" y="23344"/>
                  <a:pt x="1092329" y="22392"/>
                  <a:pt x="1099568" y="21439"/>
                </a:cubicBezTo>
                <a:lnTo>
                  <a:pt x="1106141" y="21344"/>
                </a:lnTo>
                <a:cubicBezTo>
                  <a:pt x="1111379" y="21249"/>
                  <a:pt x="1116618" y="20773"/>
                  <a:pt x="1122238" y="22392"/>
                </a:cubicBezTo>
                <a:lnTo>
                  <a:pt x="1125762" y="23440"/>
                </a:lnTo>
                <a:cubicBezTo>
                  <a:pt x="1131382" y="20868"/>
                  <a:pt x="1134620" y="20201"/>
                  <a:pt x="1132906" y="22011"/>
                </a:cubicBezTo>
                <a:cubicBezTo>
                  <a:pt x="1131191" y="23725"/>
                  <a:pt x="1137573" y="26297"/>
                  <a:pt x="1136906" y="27440"/>
                </a:cubicBezTo>
                <a:lnTo>
                  <a:pt x="1137001" y="28393"/>
                </a:lnTo>
                <a:lnTo>
                  <a:pt x="1137097" y="29536"/>
                </a:lnTo>
                <a:cubicBezTo>
                  <a:pt x="1137954" y="30679"/>
                  <a:pt x="1139192" y="31441"/>
                  <a:pt x="1139954" y="31060"/>
                </a:cubicBezTo>
                <a:cubicBezTo>
                  <a:pt x="1140716" y="30679"/>
                  <a:pt x="1142431" y="27154"/>
                  <a:pt x="1143098" y="24297"/>
                </a:cubicBezTo>
                <a:lnTo>
                  <a:pt x="1144812" y="22201"/>
                </a:lnTo>
                <a:cubicBezTo>
                  <a:pt x="1146431" y="20296"/>
                  <a:pt x="1148336" y="17248"/>
                  <a:pt x="1152908" y="20296"/>
                </a:cubicBezTo>
                <a:cubicBezTo>
                  <a:pt x="1154432" y="21249"/>
                  <a:pt x="1158623" y="19534"/>
                  <a:pt x="1161576" y="19058"/>
                </a:cubicBezTo>
                <a:lnTo>
                  <a:pt x="1164243" y="18677"/>
                </a:lnTo>
                <a:cubicBezTo>
                  <a:pt x="1167386" y="18963"/>
                  <a:pt x="1171387" y="19153"/>
                  <a:pt x="1173101" y="19153"/>
                </a:cubicBezTo>
                <a:cubicBezTo>
                  <a:pt x="1174816" y="19058"/>
                  <a:pt x="1181102" y="19344"/>
                  <a:pt x="1185008" y="18201"/>
                </a:cubicBezTo>
                <a:lnTo>
                  <a:pt x="1188722" y="20392"/>
                </a:lnTo>
                <a:lnTo>
                  <a:pt x="1193390" y="23154"/>
                </a:lnTo>
                <a:cubicBezTo>
                  <a:pt x="1195580" y="19820"/>
                  <a:pt x="1198247" y="18772"/>
                  <a:pt x="1199485" y="20868"/>
                </a:cubicBezTo>
                <a:lnTo>
                  <a:pt x="1200628" y="20963"/>
                </a:lnTo>
                <a:lnTo>
                  <a:pt x="1206629" y="21344"/>
                </a:lnTo>
                <a:cubicBezTo>
                  <a:pt x="1205962" y="17725"/>
                  <a:pt x="1205582" y="15248"/>
                  <a:pt x="1205772" y="15915"/>
                </a:cubicBezTo>
                <a:cubicBezTo>
                  <a:pt x="1205962" y="16582"/>
                  <a:pt x="1209868" y="18677"/>
                  <a:pt x="1213583" y="18201"/>
                </a:cubicBezTo>
                <a:lnTo>
                  <a:pt x="1216440" y="19153"/>
                </a:lnTo>
                <a:lnTo>
                  <a:pt x="1219869" y="20296"/>
                </a:lnTo>
                <a:cubicBezTo>
                  <a:pt x="1222726" y="19249"/>
                  <a:pt x="1225679" y="18296"/>
                  <a:pt x="1226441" y="18296"/>
                </a:cubicBezTo>
                <a:lnTo>
                  <a:pt x="1226727" y="17915"/>
                </a:lnTo>
                <a:lnTo>
                  <a:pt x="1227489" y="17058"/>
                </a:lnTo>
                <a:cubicBezTo>
                  <a:pt x="1228156" y="16010"/>
                  <a:pt x="1231204" y="14200"/>
                  <a:pt x="1234442" y="13057"/>
                </a:cubicBezTo>
                <a:lnTo>
                  <a:pt x="1235966" y="16677"/>
                </a:lnTo>
                <a:lnTo>
                  <a:pt x="1236252" y="17344"/>
                </a:lnTo>
                <a:cubicBezTo>
                  <a:pt x="1237871" y="18391"/>
                  <a:pt x="1241205" y="18868"/>
                  <a:pt x="1243586" y="19058"/>
                </a:cubicBezTo>
                <a:cubicBezTo>
                  <a:pt x="1245968" y="19249"/>
                  <a:pt x="1251778" y="21249"/>
                  <a:pt x="1252159" y="20392"/>
                </a:cubicBezTo>
                <a:cubicBezTo>
                  <a:pt x="1252540" y="19534"/>
                  <a:pt x="1255493" y="19820"/>
                  <a:pt x="1257969" y="22678"/>
                </a:cubicBezTo>
                <a:lnTo>
                  <a:pt x="1262351" y="20963"/>
                </a:lnTo>
                <a:cubicBezTo>
                  <a:pt x="1264541" y="20201"/>
                  <a:pt x="1266351" y="18772"/>
                  <a:pt x="1268637" y="18106"/>
                </a:cubicBezTo>
                <a:lnTo>
                  <a:pt x="1269875" y="17725"/>
                </a:lnTo>
                <a:cubicBezTo>
                  <a:pt x="1271494" y="18106"/>
                  <a:pt x="1274257" y="18391"/>
                  <a:pt x="1275971" y="18201"/>
                </a:cubicBezTo>
                <a:cubicBezTo>
                  <a:pt x="1277686" y="18010"/>
                  <a:pt x="1282448" y="20487"/>
                  <a:pt x="1283496" y="21725"/>
                </a:cubicBezTo>
                <a:cubicBezTo>
                  <a:pt x="1284449" y="22868"/>
                  <a:pt x="1289306" y="23821"/>
                  <a:pt x="1292068" y="21058"/>
                </a:cubicBezTo>
                <a:lnTo>
                  <a:pt x="1296831" y="21439"/>
                </a:lnTo>
                <a:cubicBezTo>
                  <a:pt x="1297974" y="21535"/>
                  <a:pt x="1299212" y="18201"/>
                  <a:pt x="1300736" y="18010"/>
                </a:cubicBezTo>
                <a:cubicBezTo>
                  <a:pt x="1302832" y="17725"/>
                  <a:pt x="1305213" y="19249"/>
                  <a:pt x="1307594" y="19439"/>
                </a:cubicBezTo>
                <a:lnTo>
                  <a:pt x="1313595" y="20011"/>
                </a:lnTo>
                <a:cubicBezTo>
                  <a:pt x="1319310" y="17248"/>
                  <a:pt x="1324549" y="16486"/>
                  <a:pt x="1325406" y="18391"/>
                </a:cubicBezTo>
                <a:cubicBezTo>
                  <a:pt x="1326168" y="20296"/>
                  <a:pt x="1330550" y="24964"/>
                  <a:pt x="1333312" y="24583"/>
                </a:cubicBezTo>
                <a:cubicBezTo>
                  <a:pt x="1336074" y="24202"/>
                  <a:pt x="1342265" y="19725"/>
                  <a:pt x="1343218" y="19820"/>
                </a:cubicBezTo>
                <a:lnTo>
                  <a:pt x="1343884" y="19439"/>
                </a:lnTo>
                <a:lnTo>
                  <a:pt x="1347504" y="17534"/>
                </a:lnTo>
                <a:cubicBezTo>
                  <a:pt x="1350361" y="19344"/>
                  <a:pt x="1355695" y="20392"/>
                  <a:pt x="1359220" y="19915"/>
                </a:cubicBezTo>
                <a:lnTo>
                  <a:pt x="1362458" y="19534"/>
                </a:lnTo>
                <a:cubicBezTo>
                  <a:pt x="1364077" y="19344"/>
                  <a:pt x="1365887" y="19344"/>
                  <a:pt x="1367507" y="19630"/>
                </a:cubicBezTo>
                <a:lnTo>
                  <a:pt x="1373317" y="20582"/>
                </a:lnTo>
                <a:cubicBezTo>
                  <a:pt x="1375984" y="18677"/>
                  <a:pt x="1378365" y="18296"/>
                  <a:pt x="1378746" y="19725"/>
                </a:cubicBezTo>
                <a:lnTo>
                  <a:pt x="1379032" y="20773"/>
                </a:lnTo>
                <a:lnTo>
                  <a:pt x="1379318" y="21725"/>
                </a:lnTo>
                <a:cubicBezTo>
                  <a:pt x="1379699" y="23154"/>
                  <a:pt x="1383699" y="22582"/>
                  <a:pt x="1388176" y="20487"/>
                </a:cubicBezTo>
                <a:lnTo>
                  <a:pt x="1391700" y="18487"/>
                </a:lnTo>
                <a:cubicBezTo>
                  <a:pt x="1392652" y="17915"/>
                  <a:pt x="1386842" y="16486"/>
                  <a:pt x="1391414" y="15343"/>
                </a:cubicBezTo>
                <a:cubicBezTo>
                  <a:pt x="1394367" y="14581"/>
                  <a:pt x="1394272" y="18106"/>
                  <a:pt x="1394748" y="18201"/>
                </a:cubicBezTo>
                <a:cubicBezTo>
                  <a:pt x="1398463" y="18963"/>
                  <a:pt x="1401511" y="24202"/>
                  <a:pt x="1406464" y="19534"/>
                </a:cubicBezTo>
                <a:cubicBezTo>
                  <a:pt x="1406940" y="19058"/>
                  <a:pt x="1410750" y="21439"/>
                  <a:pt x="1412845" y="21344"/>
                </a:cubicBezTo>
                <a:lnTo>
                  <a:pt x="1420275" y="20868"/>
                </a:lnTo>
                <a:cubicBezTo>
                  <a:pt x="1428467" y="20106"/>
                  <a:pt x="1437801" y="19534"/>
                  <a:pt x="1441135" y="19439"/>
                </a:cubicBezTo>
                <a:lnTo>
                  <a:pt x="1443421" y="20582"/>
                </a:lnTo>
                <a:cubicBezTo>
                  <a:pt x="1447517" y="22582"/>
                  <a:pt x="1448564" y="21630"/>
                  <a:pt x="1449041" y="18296"/>
                </a:cubicBezTo>
                <a:lnTo>
                  <a:pt x="1449136" y="18010"/>
                </a:lnTo>
                <a:cubicBezTo>
                  <a:pt x="1451326" y="17915"/>
                  <a:pt x="1456470" y="18487"/>
                  <a:pt x="1460470" y="19249"/>
                </a:cubicBezTo>
                <a:lnTo>
                  <a:pt x="1464090" y="19344"/>
                </a:lnTo>
                <a:cubicBezTo>
                  <a:pt x="1468757" y="19439"/>
                  <a:pt x="1473996" y="19439"/>
                  <a:pt x="1476949" y="20296"/>
                </a:cubicBezTo>
                <a:lnTo>
                  <a:pt x="1478377" y="20677"/>
                </a:lnTo>
                <a:cubicBezTo>
                  <a:pt x="1479997" y="20963"/>
                  <a:pt x="1480854" y="20296"/>
                  <a:pt x="1480187" y="19249"/>
                </a:cubicBezTo>
                <a:lnTo>
                  <a:pt x="1479901" y="18201"/>
                </a:lnTo>
                <a:cubicBezTo>
                  <a:pt x="1479806" y="18010"/>
                  <a:pt x="1481426" y="17153"/>
                  <a:pt x="1481807" y="17344"/>
                </a:cubicBezTo>
                <a:cubicBezTo>
                  <a:pt x="1483235" y="17820"/>
                  <a:pt x="1484759" y="18391"/>
                  <a:pt x="1485902" y="19344"/>
                </a:cubicBezTo>
                <a:cubicBezTo>
                  <a:pt x="1488188" y="21154"/>
                  <a:pt x="1490093" y="22868"/>
                  <a:pt x="1493236" y="20106"/>
                </a:cubicBezTo>
                <a:cubicBezTo>
                  <a:pt x="1494094" y="19344"/>
                  <a:pt x="1496475" y="19915"/>
                  <a:pt x="1497904" y="19344"/>
                </a:cubicBezTo>
                <a:cubicBezTo>
                  <a:pt x="1500380" y="18582"/>
                  <a:pt x="1502476" y="16867"/>
                  <a:pt x="1504667" y="19725"/>
                </a:cubicBezTo>
                <a:lnTo>
                  <a:pt x="1506000" y="21439"/>
                </a:lnTo>
                <a:cubicBezTo>
                  <a:pt x="1508191" y="22963"/>
                  <a:pt x="1511239" y="23630"/>
                  <a:pt x="1512668" y="22868"/>
                </a:cubicBezTo>
                <a:lnTo>
                  <a:pt x="1513525" y="22201"/>
                </a:lnTo>
                <a:cubicBezTo>
                  <a:pt x="1518097" y="18772"/>
                  <a:pt x="1523145" y="17820"/>
                  <a:pt x="1529336" y="19344"/>
                </a:cubicBezTo>
                <a:cubicBezTo>
                  <a:pt x="1533146" y="20296"/>
                  <a:pt x="1536956" y="22773"/>
                  <a:pt x="1541528" y="19630"/>
                </a:cubicBezTo>
                <a:cubicBezTo>
                  <a:pt x="1543338" y="18391"/>
                  <a:pt x="1547815" y="18677"/>
                  <a:pt x="1550196" y="19630"/>
                </a:cubicBezTo>
                <a:cubicBezTo>
                  <a:pt x="1552482" y="20487"/>
                  <a:pt x="1554387" y="22106"/>
                  <a:pt x="1556959" y="21439"/>
                </a:cubicBezTo>
                <a:lnTo>
                  <a:pt x="1559626" y="20773"/>
                </a:lnTo>
                <a:cubicBezTo>
                  <a:pt x="1562007" y="19630"/>
                  <a:pt x="1563626" y="17915"/>
                  <a:pt x="1563245" y="16867"/>
                </a:cubicBezTo>
                <a:cubicBezTo>
                  <a:pt x="1562959" y="15820"/>
                  <a:pt x="1563721" y="13153"/>
                  <a:pt x="1565817" y="13153"/>
                </a:cubicBezTo>
                <a:lnTo>
                  <a:pt x="1566769" y="13915"/>
                </a:lnTo>
                <a:lnTo>
                  <a:pt x="1568675" y="15439"/>
                </a:lnTo>
                <a:cubicBezTo>
                  <a:pt x="1570199" y="17629"/>
                  <a:pt x="1573532" y="19725"/>
                  <a:pt x="1576009" y="20106"/>
                </a:cubicBezTo>
                <a:cubicBezTo>
                  <a:pt x="1578485" y="20487"/>
                  <a:pt x="1586486" y="18201"/>
                  <a:pt x="1588868" y="17439"/>
                </a:cubicBezTo>
                <a:cubicBezTo>
                  <a:pt x="1591153" y="16677"/>
                  <a:pt x="1597916" y="20296"/>
                  <a:pt x="1599059" y="21439"/>
                </a:cubicBezTo>
                <a:cubicBezTo>
                  <a:pt x="1600202" y="22582"/>
                  <a:pt x="1605632" y="20773"/>
                  <a:pt x="1607251" y="21820"/>
                </a:cubicBezTo>
                <a:lnTo>
                  <a:pt x="1609823" y="19725"/>
                </a:lnTo>
                <a:lnTo>
                  <a:pt x="1611537" y="18296"/>
                </a:lnTo>
                <a:cubicBezTo>
                  <a:pt x="1614871" y="19820"/>
                  <a:pt x="1619157" y="21058"/>
                  <a:pt x="1620967" y="20963"/>
                </a:cubicBezTo>
                <a:cubicBezTo>
                  <a:pt x="1622872" y="20868"/>
                  <a:pt x="1626301" y="18391"/>
                  <a:pt x="1627444" y="20011"/>
                </a:cubicBezTo>
                <a:cubicBezTo>
                  <a:pt x="1628587" y="21630"/>
                  <a:pt x="1635254" y="20677"/>
                  <a:pt x="1637921" y="20011"/>
                </a:cubicBezTo>
                <a:cubicBezTo>
                  <a:pt x="1640588" y="19439"/>
                  <a:pt x="1649637" y="22582"/>
                  <a:pt x="1652494" y="22678"/>
                </a:cubicBezTo>
                <a:cubicBezTo>
                  <a:pt x="1655352" y="22773"/>
                  <a:pt x="1661257" y="20106"/>
                  <a:pt x="1662686" y="19344"/>
                </a:cubicBezTo>
                <a:lnTo>
                  <a:pt x="1662782" y="19439"/>
                </a:lnTo>
                <a:cubicBezTo>
                  <a:pt x="1665639" y="22201"/>
                  <a:pt x="1668496" y="19153"/>
                  <a:pt x="1670973" y="19534"/>
                </a:cubicBezTo>
                <a:lnTo>
                  <a:pt x="1673926" y="20011"/>
                </a:lnTo>
                <a:cubicBezTo>
                  <a:pt x="1676974" y="21820"/>
                  <a:pt x="1679641" y="20963"/>
                  <a:pt x="1679641" y="18010"/>
                </a:cubicBezTo>
                <a:lnTo>
                  <a:pt x="1684498" y="19249"/>
                </a:lnTo>
                <a:cubicBezTo>
                  <a:pt x="1687356" y="20011"/>
                  <a:pt x="1690499" y="19915"/>
                  <a:pt x="1693356" y="20487"/>
                </a:cubicBezTo>
                <a:cubicBezTo>
                  <a:pt x="1699357" y="21535"/>
                  <a:pt x="1704787" y="22678"/>
                  <a:pt x="1709264" y="18010"/>
                </a:cubicBezTo>
                <a:lnTo>
                  <a:pt x="1709835" y="17344"/>
                </a:lnTo>
                <a:cubicBezTo>
                  <a:pt x="1711264" y="17248"/>
                  <a:pt x="1716312" y="16867"/>
                  <a:pt x="1720884" y="16486"/>
                </a:cubicBezTo>
                <a:lnTo>
                  <a:pt x="1725075" y="18963"/>
                </a:lnTo>
                <a:lnTo>
                  <a:pt x="1728409" y="20963"/>
                </a:lnTo>
                <a:cubicBezTo>
                  <a:pt x="1729742" y="17534"/>
                  <a:pt x="1731362" y="15439"/>
                  <a:pt x="1732029" y="16391"/>
                </a:cubicBezTo>
                <a:cubicBezTo>
                  <a:pt x="1732790" y="17344"/>
                  <a:pt x="1736029" y="20582"/>
                  <a:pt x="1737743" y="21820"/>
                </a:cubicBezTo>
                <a:lnTo>
                  <a:pt x="1739744" y="19630"/>
                </a:lnTo>
                <a:lnTo>
                  <a:pt x="1746601" y="17439"/>
                </a:lnTo>
                <a:cubicBezTo>
                  <a:pt x="1749364" y="18677"/>
                  <a:pt x="1752221" y="19915"/>
                  <a:pt x="1754984" y="21249"/>
                </a:cubicBezTo>
                <a:cubicBezTo>
                  <a:pt x="1758698" y="23154"/>
                  <a:pt x="1761841" y="23916"/>
                  <a:pt x="1765461" y="20487"/>
                </a:cubicBezTo>
                <a:lnTo>
                  <a:pt x="1767652" y="18391"/>
                </a:lnTo>
                <a:cubicBezTo>
                  <a:pt x="1771938" y="18772"/>
                  <a:pt x="1776700" y="19534"/>
                  <a:pt x="1778415" y="20011"/>
                </a:cubicBezTo>
                <a:cubicBezTo>
                  <a:pt x="1780034" y="20487"/>
                  <a:pt x="1783368" y="16963"/>
                  <a:pt x="1784511" y="16772"/>
                </a:cubicBezTo>
                <a:lnTo>
                  <a:pt x="1784797" y="17058"/>
                </a:lnTo>
                <a:lnTo>
                  <a:pt x="1785654" y="18106"/>
                </a:lnTo>
                <a:cubicBezTo>
                  <a:pt x="1786321" y="19630"/>
                  <a:pt x="1788893" y="19820"/>
                  <a:pt x="1791464" y="18582"/>
                </a:cubicBezTo>
                <a:lnTo>
                  <a:pt x="1793941" y="18201"/>
                </a:lnTo>
                <a:cubicBezTo>
                  <a:pt x="1795846" y="17915"/>
                  <a:pt x="1798227" y="19439"/>
                  <a:pt x="1799941" y="18963"/>
                </a:cubicBezTo>
                <a:cubicBezTo>
                  <a:pt x="1802418" y="18296"/>
                  <a:pt x="1804228" y="15248"/>
                  <a:pt x="1807276" y="18391"/>
                </a:cubicBezTo>
                <a:cubicBezTo>
                  <a:pt x="1808800" y="19915"/>
                  <a:pt x="1810991" y="15534"/>
                  <a:pt x="1812896" y="18582"/>
                </a:cubicBezTo>
                <a:cubicBezTo>
                  <a:pt x="1813086" y="18868"/>
                  <a:pt x="1816896" y="18391"/>
                  <a:pt x="1816991" y="18010"/>
                </a:cubicBezTo>
                <a:cubicBezTo>
                  <a:pt x="1817848" y="12867"/>
                  <a:pt x="1820039" y="15343"/>
                  <a:pt x="1823468" y="16582"/>
                </a:cubicBezTo>
                <a:lnTo>
                  <a:pt x="1827373" y="17915"/>
                </a:lnTo>
                <a:cubicBezTo>
                  <a:pt x="1832613" y="17534"/>
                  <a:pt x="1839566" y="18201"/>
                  <a:pt x="1842899" y="19344"/>
                </a:cubicBezTo>
                <a:lnTo>
                  <a:pt x="1846138" y="16963"/>
                </a:lnTo>
                <a:cubicBezTo>
                  <a:pt x="1846329" y="16867"/>
                  <a:pt x="1848043" y="17629"/>
                  <a:pt x="1848043" y="17915"/>
                </a:cubicBezTo>
                <a:cubicBezTo>
                  <a:pt x="1848043" y="18868"/>
                  <a:pt x="1847852" y="20106"/>
                  <a:pt x="1847090" y="20677"/>
                </a:cubicBezTo>
                <a:lnTo>
                  <a:pt x="1846329" y="21249"/>
                </a:lnTo>
                <a:cubicBezTo>
                  <a:pt x="1844709" y="21439"/>
                  <a:pt x="1843947" y="22201"/>
                  <a:pt x="1844614" y="23059"/>
                </a:cubicBezTo>
                <a:cubicBezTo>
                  <a:pt x="1845280" y="23821"/>
                  <a:pt x="1851567" y="24297"/>
                  <a:pt x="1856139" y="21249"/>
                </a:cubicBezTo>
                <a:cubicBezTo>
                  <a:pt x="1860711" y="18201"/>
                  <a:pt x="1870617" y="8581"/>
                  <a:pt x="1870903" y="10009"/>
                </a:cubicBezTo>
                <a:cubicBezTo>
                  <a:pt x="1871189" y="11343"/>
                  <a:pt x="1875856" y="14105"/>
                  <a:pt x="1880809" y="14010"/>
                </a:cubicBezTo>
                <a:lnTo>
                  <a:pt x="1885095" y="14010"/>
                </a:lnTo>
                <a:cubicBezTo>
                  <a:pt x="1889572" y="14010"/>
                  <a:pt x="1893954" y="11438"/>
                  <a:pt x="1898335" y="14772"/>
                </a:cubicBezTo>
                <a:lnTo>
                  <a:pt x="1898811" y="15153"/>
                </a:lnTo>
                <a:cubicBezTo>
                  <a:pt x="1899859" y="14962"/>
                  <a:pt x="1906431" y="14391"/>
                  <a:pt x="1913384" y="13724"/>
                </a:cubicBezTo>
                <a:lnTo>
                  <a:pt x="1919575" y="12676"/>
                </a:lnTo>
                <a:cubicBezTo>
                  <a:pt x="1922243" y="12200"/>
                  <a:pt x="1924910" y="10867"/>
                  <a:pt x="1927576" y="10771"/>
                </a:cubicBezTo>
                <a:cubicBezTo>
                  <a:pt x="1929767" y="10771"/>
                  <a:pt x="1932148" y="12772"/>
                  <a:pt x="1934244" y="12581"/>
                </a:cubicBezTo>
                <a:lnTo>
                  <a:pt x="1936911" y="12295"/>
                </a:lnTo>
                <a:cubicBezTo>
                  <a:pt x="1940054" y="10771"/>
                  <a:pt x="1945198" y="9533"/>
                  <a:pt x="1948341" y="9533"/>
                </a:cubicBezTo>
                <a:cubicBezTo>
                  <a:pt x="1951484" y="9628"/>
                  <a:pt x="1959866" y="12581"/>
                  <a:pt x="1962533" y="9914"/>
                </a:cubicBezTo>
                <a:lnTo>
                  <a:pt x="1967296" y="10486"/>
                </a:lnTo>
                <a:lnTo>
                  <a:pt x="1969963" y="10771"/>
                </a:lnTo>
                <a:cubicBezTo>
                  <a:pt x="1973011" y="9724"/>
                  <a:pt x="1977202" y="8485"/>
                  <a:pt x="1979393" y="7914"/>
                </a:cubicBezTo>
                <a:lnTo>
                  <a:pt x="1980250" y="8581"/>
                </a:lnTo>
                <a:cubicBezTo>
                  <a:pt x="1984726" y="11724"/>
                  <a:pt x="1990156" y="9533"/>
                  <a:pt x="1994728" y="10771"/>
                </a:cubicBezTo>
                <a:lnTo>
                  <a:pt x="1999109" y="11914"/>
                </a:lnTo>
                <a:cubicBezTo>
                  <a:pt x="2003491" y="10962"/>
                  <a:pt x="2010444" y="11057"/>
                  <a:pt x="2014349" y="11914"/>
                </a:cubicBezTo>
                <a:lnTo>
                  <a:pt x="2018350" y="11819"/>
                </a:lnTo>
                <a:cubicBezTo>
                  <a:pt x="2020160" y="11819"/>
                  <a:pt x="2021969" y="13057"/>
                  <a:pt x="2023684" y="11438"/>
                </a:cubicBezTo>
                <a:lnTo>
                  <a:pt x="2037019" y="8962"/>
                </a:lnTo>
                <a:cubicBezTo>
                  <a:pt x="2037590" y="9057"/>
                  <a:pt x="2038257" y="9247"/>
                  <a:pt x="2038828" y="9343"/>
                </a:cubicBezTo>
                <a:cubicBezTo>
                  <a:pt x="2038924" y="9343"/>
                  <a:pt x="2046258" y="8390"/>
                  <a:pt x="2046448" y="8390"/>
                </a:cubicBezTo>
                <a:lnTo>
                  <a:pt x="2048735" y="8676"/>
                </a:lnTo>
                <a:cubicBezTo>
                  <a:pt x="2051401" y="8390"/>
                  <a:pt x="2055021" y="8581"/>
                  <a:pt x="2056831" y="9057"/>
                </a:cubicBezTo>
                <a:cubicBezTo>
                  <a:pt x="2058641" y="9533"/>
                  <a:pt x="2065022" y="7342"/>
                  <a:pt x="2066641" y="6676"/>
                </a:cubicBezTo>
                <a:cubicBezTo>
                  <a:pt x="2068261" y="6009"/>
                  <a:pt x="2075023" y="8104"/>
                  <a:pt x="2077881" y="8866"/>
                </a:cubicBezTo>
                <a:lnTo>
                  <a:pt x="2080739" y="7247"/>
                </a:lnTo>
                <a:cubicBezTo>
                  <a:pt x="2082548" y="6199"/>
                  <a:pt x="2085977" y="6676"/>
                  <a:pt x="2087406" y="5533"/>
                </a:cubicBezTo>
                <a:lnTo>
                  <a:pt x="2088739" y="4390"/>
                </a:lnTo>
                <a:cubicBezTo>
                  <a:pt x="2089501" y="2008"/>
                  <a:pt x="2090073" y="1342"/>
                  <a:pt x="2090073" y="2770"/>
                </a:cubicBezTo>
                <a:lnTo>
                  <a:pt x="2090644" y="3913"/>
                </a:lnTo>
                <a:cubicBezTo>
                  <a:pt x="2091121" y="4866"/>
                  <a:pt x="2092359" y="6009"/>
                  <a:pt x="2093502" y="6199"/>
                </a:cubicBezTo>
                <a:cubicBezTo>
                  <a:pt x="2095312" y="6580"/>
                  <a:pt x="2096741" y="2866"/>
                  <a:pt x="2099407" y="5914"/>
                </a:cubicBezTo>
                <a:lnTo>
                  <a:pt x="2100170" y="6771"/>
                </a:lnTo>
                <a:cubicBezTo>
                  <a:pt x="2103027" y="6580"/>
                  <a:pt x="2105599" y="5437"/>
                  <a:pt x="2105790" y="4199"/>
                </a:cubicBezTo>
                <a:cubicBezTo>
                  <a:pt x="2106075" y="2961"/>
                  <a:pt x="2108075" y="1913"/>
                  <a:pt x="2109981" y="3723"/>
                </a:cubicBezTo>
                <a:cubicBezTo>
                  <a:pt x="2111885" y="5533"/>
                  <a:pt x="2117886" y="9247"/>
                  <a:pt x="2119315" y="8200"/>
                </a:cubicBezTo>
                <a:cubicBezTo>
                  <a:pt x="2120744" y="7152"/>
                  <a:pt x="2124363" y="11343"/>
                  <a:pt x="2125220" y="13343"/>
                </a:cubicBezTo>
                <a:lnTo>
                  <a:pt x="2127602" y="12391"/>
                </a:lnTo>
                <a:cubicBezTo>
                  <a:pt x="2128745" y="11914"/>
                  <a:pt x="2128745" y="9533"/>
                  <a:pt x="2129221" y="7914"/>
                </a:cubicBezTo>
                <a:lnTo>
                  <a:pt x="2129316" y="7628"/>
                </a:lnTo>
                <a:cubicBezTo>
                  <a:pt x="2129507" y="7247"/>
                  <a:pt x="2133793" y="6104"/>
                  <a:pt x="2138936" y="4961"/>
                </a:cubicBezTo>
                <a:lnTo>
                  <a:pt x="2143603" y="4199"/>
                </a:lnTo>
                <a:lnTo>
                  <a:pt x="2148652" y="3437"/>
                </a:lnTo>
                <a:cubicBezTo>
                  <a:pt x="2154176" y="2485"/>
                  <a:pt x="2161130" y="1342"/>
                  <a:pt x="2164178" y="865"/>
                </a:cubicBezTo>
                <a:close/>
                <a:moveTo>
                  <a:pt x="1888906" y="8"/>
                </a:moveTo>
                <a:cubicBezTo>
                  <a:pt x="1893287" y="-182"/>
                  <a:pt x="1897478" y="2675"/>
                  <a:pt x="1898335" y="6295"/>
                </a:cubicBezTo>
                <a:lnTo>
                  <a:pt x="1892716" y="4675"/>
                </a:lnTo>
                <a:lnTo>
                  <a:pt x="1887858" y="3247"/>
                </a:lnTo>
                <a:cubicBezTo>
                  <a:pt x="1886143" y="5533"/>
                  <a:pt x="1883762" y="8009"/>
                  <a:pt x="1882714" y="8581"/>
                </a:cubicBezTo>
                <a:lnTo>
                  <a:pt x="1881666" y="9057"/>
                </a:lnTo>
                <a:lnTo>
                  <a:pt x="1881286" y="9247"/>
                </a:lnTo>
                <a:cubicBezTo>
                  <a:pt x="1880333" y="9152"/>
                  <a:pt x="1879190" y="8295"/>
                  <a:pt x="1878809" y="7342"/>
                </a:cubicBezTo>
                <a:cubicBezTo>
                  <a:pt x="1878428" y="6390"/>
                  <a:pt x="1880904" y="3247"/>
                  <a:pt x="1883095" y="1532"/>
                </a:cubicBezTo>
                <a:lnTo>
                  <a:pt x="1885572" y="865"/>
                </a:lnTo>
                <a:close/>
              </a:path>
            </a:pathLst>
          </a:custGeom>
          <a:solidFill>
            <a:schemeClr val="tx1">
              <a:lumMod val="95000"/>
              <a:lumOff val="5000"/>
            </a:schemeClr>
          </a:solidFill>
          <a:ln w="9525" cap="flat">
            <a:noFill/>
            <a:prstDash val="solid"/>
            <a:miter/>
          </a:ln>
        </p:spPr>
        <p:txBody>
          <a:bodyPr wrap="square" rtlCol="0" anchor="ctr">
            <a:noAutofit/>
          </a:bodyPr>
          <a:lstStyle/>
          <a:p>
            <a:endParaRPr lang="zh-CN" altLang="en-US"/>
          </a:p>
        </p:txBody>
      </p:sp>
      <p:pic>
        <p:nvPicPr>
          <p:cNvPr id="49" name="图片 48">
            <a:extLst>
              <a:ext uri="{FF2B5EF4-FFF2-40B4-BE49-F238E27FC236}">
                <a16:creationId xmlns:a16="http://schemas.microsoft.com/office/drawing/2014/main" id="{DD7FF532-D678-4B35-AFDE-DB589D2143ED}"/>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8169487" y="2515867"/>
            <a:ext cx="1091915" cy="1401811"/>
          </a:xfrm>
          <a:prstGeom prst="rect">
            <a:avLst/>
          </a:prstGeom>
        </p:spPr>
      </p:pic>
      <p:pic>
        <p:nvPicPr>
          <p:cNvPr id="5" name="图片 4">
            <a:extLst>
              <a:ext uri="{FF2B5EF4-FFF2-40B4-BE49-F238E27FC236}">
                <a16:creationId xmlns:a16="http://schemas.microsoft.com/office/drawing/2014/main" id="{6BF2C250-57E7-42FE-ADED-86FA01D74B25}"/>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515576" y="4338560"/>
            <a:ext cx="2425700" cy="2240622"/>
          </a:xfrm>
          <a:prstGeom prst="rect">
            <a:avLst/>
          </a:prstGeom>
        </p:spPr>
      </p:pic>
      <p:grpSp>
        <p:nvGrpSpPr>
          <p:cNvPr id="14" name="组合 13">
            <a:extLst>
              <a:ext uri="{FF2B5EF4-FFF2-40B4-BE49-F238E27FC236}">
                <a16:creationId xmlns:a16="http://schemas.microsoft.com/office/drawing/2014/main" id="{1434ED17-FB7E-450B-857C-C79C8BD77283}"/>
              </a:ext>
            </a:extLst>
          </p:cNvPr>
          <p:cNvGrpSpPr/>
          <p:nvPr/>
        </p:nvGrpSpPr>
        <p:grpSpPr>
          <a:xfrm>
            <a:off x="4737265" y="1051741"/>
            <a:ext cx="2282040" cy="1752278"/>
            <a:chOff x="3185062" y="1443579"/>
            <a:chExt cx="1366041" cy="1048924"/>
          </a:xfrm>
        </p:grpSpPr>
        <p:sp>
          <p:nvSpPr>
            <p:cNvPr id="36" name="任意多边形: 形状 35">
              <a:extLst>
                <a:ext uri="{FF2B5EF4-FFF2-40B4-BE49-F238E27FC236}">
                  <a16:creationId xmlns:a16="http://schemas.microsoft.com/office/drawing/2014/main" id="{1191F700-684C-4A3F-87E4-0756B816C7A3}"/>
                </a:ext>
              </a:extLst>
            </p:cNvPr>
            <p:cNvSpPr>
              <a:spLocks/>
            </p:cNvSpPr>
            <p:nvPr/>
          </p:nvSpPr>
          <p:spPr bwMode="auto">
            <a:xfrm>
              <a:off x="3185062" y="1443579"/>
              <a:ext cx="1366041" cy="1048924"/>
            </a:xfrm>
            <a:custGeom>
              <a:avLst/>
              <a:gdLst>
                <a:gd name="connsiteX0" fmla="*/ 284162 w 533400"/>
                <a:gd name="connsiteY0" fmla="*/ 407988 h 409575"/>
                <a:gd name="connsiteX1" fmla="*/ 285750 w 533400"/>
                <a:gd name="connsiteY1" fmla="*/ 407988 h 409575"/>
                <a:gd name="connsiteX2" fmla="*/ 285750 w 533400"/>
                <a:gd name="connsiteY2" fmla="*/ 409575 h 409575"/>
                <a:gd name="connsiteX3" fmla="*/ 288925 w 533400"/>
                <a:gd name="connsiteY3" fmla="*/ 401637 h 409575"/>
                <a:gd name="connsiteX4" fmla="*/ 288925 w 533400"/>
                <a:gd name="connsiteY4" fmla="*/ 404813 h 409575"/>
                <a:gd name="connsiteX5" fmla="*/ 285750 w 533400"/>
                <a:gd name="connsiteY5" fmla="*/ 407988 h 409575"/>
                <a:gd name="connsiteX6" fmla="*/ 290512 w 533400"/>
                <a:gd name="connsiteY6" fmla="*/ 398463 h 409575"/>
                <a:gd name="connsiteX7" fmla="*/ 288925 w 533400"/>
                <a:gd name="connsiteY7" fmla="*/ 401637 h 409575"/>
                <a:gd name="connsiteX8" fmla="*/ 288925 w 533400"/>
                <a:gd name="connsiteY8" fmla="*/ 400050 h 409575"/>
                <a:gd name="connsiteX9" fmla="*/ 295275 w 533400"/>
                <a:gd name="connsiteY9" fmla="*/ 388938 h 409575"/>
                <a:gd name="connsiteX10" fmla="*/ 293687 w 533400"/>
                <a:gd name="connsiteY10" fmla="*/ 395288 h 409575"/>
                <a:gd name="connsiteX11" fmla="*/ 290512 w 533400"/>
                <a:gd name="connsiteY11" fmla="*/ 398463 h 409575"/>
                <a:gd name="connsiteX12" fmla="*/ 290512 w 533400"/>
                <a:gd name="connsiteY12" fmla="*/ 398463 h 409575"/>
                <a:gd name="connsiteX13" fmla="*/ 182562 w 533400"/>
                <a:gd name="connsiteY13" fmla="*/ 379413 h 409575"/>
                <a:gd name="connsiteX14" fmla="*/ 184150 w 533400"/>
                <a:gd name="connsiteY14" fmla="*/ 379413 h 409575"/>
                <a:gd name="connsiteX15" fmla="*/ 187325 w 533400"/>
                <a:gd name="connsiteY15" fmla="*/ 379413 h 409575"/>
                <a:gd name="connsiteX16" fmla="*/ 184150 w 533400"/>
                <a:gd name="connsiteY16" fmla="*/ 382588 h 409575"/>
                <a:gd name="connsiteX17" fmla="*/ 182562 w 533400"/>
                <a:gd name="connsiteY17" fmla="*/ 384175 h 409575"/>
                <a:gd name="connsiteX18" fmla="*/ 180975 w 533400"/>
                <a:gd name="connsiteY18" fmla="*/ 382588 h 409575"/>
                <a:gd name="connsiteX19" fmla="*/ 182562 w 533400"/>
                <a:gd name="connsiteY19" fmla="*/ 382588 h 409575"/>
                <a:gd name="connsiteX20" fmla="*/ 277812 w 533400"/>
                <a:gd name="connsiteY20" fmla="*/ 377825 h 409575"/>
                <a:gd name="connsiteX21" fmla="*/ 279400 w 533400"/>
                <a:gd name="connsiteY21" fmla="*/ 377825 h 409575"/>
                <a:gd name="connsiteX22" fmla="*/ 279400 w 533400"/>
                <a:gd name="connsiteY22" fmla="*/ 379413 h 409575"/>
                <a:gd name="connsiteX23" fmla="*/ 274637 w 533400"/>
                <a:gd name="connsiteY23" fmla="*/ 382588 h 409575"/>
                <a:gd name="connsiteX24" fmla="*/ 273050 w 533400"/>
                <a:gd name="connsiteY24" fmla="*/ 387350 h 409575"/>
                <a:gd name="connsiteX25" fmla="*/ 271462 w 533400"/>
                <a:gd name="connsiteY25" fmla="*/ 387350 h 409575"/>
                <a:gd name="connsiteX26" fmla="*/ 268287 w 533400"/>
                <a:gd name="connsiteY26" fmla="*/ 388938 h 409575"/>
                <a:gd name="connsiteX27" fmla="*/ 266700 w 533400"/>
                <a:gd name="connsiteY27" fmla="*/ 392113 h 409575"/>
                <a:gd name="connsiteX28" fmla="*/ 266700 w 533400"/>
                <a:gd name="connsiteY28" fmla="*/ 388938 h 409575"/>
                <a:gd name="connsiteX29" fmla="*/ 268287 w 533400"/>
                <a:gd name="connsiteY29" fmla="*/ 387350 h 409575"/>
                <a:gd name="connsiteX30" fmla="*/ 268287 w 533400"/>
                <a:gd name="connsiteY30" fmla="*/ 384175 h 409575"/>
                <a:gd name="connsiteX31" fmla="*/ 271462 w 533400"/>
                <a:gd name="connsiteY31" fmla="*/ 384175 h 409575"/>
                <a:gd name="connsiteX32" fmla="*/ 273050 w 533400"/>
                <a:gd name="connsiteY32" fmla="*/ 384175 h 409575"/>
                <a:gd name="connsiteX33" fmla="*/ 273050 w 533400"/>
                <a:gd name="connsiteY33" fmla="*/ 382588 h 409575"/>
                <a:gd name="connsiteX34" fmla="*/ 274637 w 533400"/>
                <a:gd name="connsiteY34" fmla="*/ 379413 h 409575"/>
                <a:gd name="connsiteX35" fmla="*/ 192087 w 533400"/>
                <a:gd name="connsiteY35" fmla="*/ 377825 h 409575"/>
                <a:gd name="connsiteX36" fmla="*/ 188912 w 533400"/>
                <a:gd name="connsiteY36" fmla="*/ 379413 h 409575"/>
                <a:gd name="connsiteX37" fmla="*/ 187325 w 533400"/>
                <a:gd name="connsiteY37" fmla="*/ 379413 h 409575"/>
                <a:gd name="connsiteX38" fmla="*/ 252412 w 533400"/>
                <a:gd name="connsiteY38" fmla="*/ 376238 h 409575"/>
                <a:gd name="connsiteX39" fmla="*/ 252412 w 533400"/>
                <a:gd name="connsiteY39" fmla="*/ 377825 h 409575"/>
                <a:gd name="connsiteX40" fmla="*/ 250825 w 533400"/>
                <a:gd name="connsiteY40" fmla="*/ 379413 h 409575"/>
                <a:gd name="connsiteX41" fmla="*/ 247650 w 533400"/>
                <a:gd name="connsiteY41" fmla="*/ 379413 h 409575"/>
                <a:gd name="connsiteX42" fmla="*/ 250825 w 533400"/>
                <a:gd name="connsiteY42" fmla="*/ 377825 h 409575"/>
                <a:gd name="connsiteX43" fmla="*/ 257175 w 533400"/>
                <a:gd name="connsiteY43" fmla="*/ 373063 h 409575"/>
                <a:gd name="connsiteX44" fmla="*/ 257175 w 533400"/>
                <a:gd name="connsiteY44" fmla="*/ 376238 h 409575"/>
                <a:gd name="connsiteX45" fmla="*/ 255587 w 533400"/>
                <a:gd name="connsiteY45" fmla="*/ 376238 h 409575"/>
                <a:gd name="connsiteX46" fmla="*/ 252412 w 533400"/>
                <a:gd name="connsiteY46" fmla="*/ 376238 h 409575"/>
                <a:gd name="connsiteX47" fmla="*/ 333375 w 533400"/>
                <a:gd name="connsiteY47" fmla="*/ 371475 h 409575"/>
                <a:gd name="connsiteX48" fmla="*/ 331787 w 533400"/>
                <a:gd name="connsiteY48" fmla="*/ 376238 h 409575"/>
                <a:gd name="connsiteX49" fmla="*/ 330200 w 533400"/>
                <a:gd name="connsiteY49" fmla="*/ 376238 h 409575"/>
                <a:gd name="connsiteX50" fmla="*/ 331787 w 533400"/>
                <a:gd name="connsiteY50" fmla="*/ 373063 h 409575"/>
                <a:gd name="connsiteX51" fmla="*/ 198437 w 533400"/>
                <a:gd name="connsiteY51" fmla="*/ 371475 h 409575"/>
                <a:gd name="connsiteX52" fmla="*/ 200025 w 533400"/>
                <a:gd name="connsiteY52" fmla="*/ 371475 h 409575"/>
                <a:gd name="connsiteX53" fmla="*/ 203200 w 533400"/>
                <a:gd name="connsiteY53" fmla="*/ 371475 h 409575"/>
                <a:gd name="connsiteX54" fmla="*/ 203200 w 533400"/>
                <a:gd name="connsiteY54" fmla="*/ 373063 h 409575"/>
                <a:gd name="connsiteX55" fmla="*/ 198437 w 533400"/>
                <a:gd name="connsiteY55" fmla="*/ 376238 h 409575"/>
                <a:gd name="connsiteX56" fmla="*/ 193675 w 533400"/>
                <a:gd name="connsiteY56" fmla="*/ 377825 h 409575"/>
                <a:gd name="connsiteX57" fmla="*/ 192087 w 533400"/>
                <a:gd name="connsiteY57" fmla="*/ 377825 h 409575"/>
                <a:gd name="connsiteX58" fmla="*/ 196850 w 533400"/>
                <a:gd name="connsiteY58" fmla="*/ 376238 h 409575"/>
                <a:gd name="connsiteX59" fmla="*/ 198437 w 533400"/>
                <a:gd name="connsiteY59" fmla="*/ 373063 h 409575"/>
                <a:gd name="connsiteX60" fmla="*/ 203200 w 533400"/>
                <a:gd name="connsiteY60" fmla="*/ 368300 h 409575"/>
                <a:gd name="connsiteX61" fmla="*/ 204787 w 533400"/>
                <a:gd name="connsiteY61" fmla="*/ 368300 h 409575"/>
                <a:gd name="connsiteX62" fmla="*/ 207962 w 533400"/>
                <a:gd name="connsiteY62" fmla="*/ 368300 h 409575"/>
                <a:gd name="connsiteX63" fmla="*/ 204787 w 533400"/>
                <a:gd name="connsiteY63" fmla="*/ 371475 h 409575"/>
                <a:gd name="connsiteX64" fmla="*/ 203200 w 533400"/>
                <a:gd name="connsiteY64" fmla="*/ 371475 h 409575"/>
                <a:gd name="connsiteX65" fmla="*/ 193675 w 533400"/>
                <a:gd name="connsiteY65" fmla="*/ 363538 h 409575"/>
                <a:gd name="connsiteX66" fmla="*/ 196850 w 533400"/>
                <a:gd name="connsiteY66" fmla="*/ 366713 h 409575"/>
                <a:gd name="connsiteX67" fmla="*/ 193675 w 533400"/>
                <a:gd name="connsiteY67" fmla="*/ 366713 h 409575"/>
                <a:gd name="connsiteX68" fmla="*/ 231775 w 533400"/>
                <a:gd name="connsiteY68" fmla="*/ 360363 h 409575"/>
                <a:gd name="connsiteX69" fmla="*/ 234950 w 533400"/>
                <a:gd name="connsiteY69" fmla="*/ 360363 h 409575"/>
                <a:gd name="connsiteX70" fmla="*/ 236537 w 533400"/>
                <a:gd name="connsiteY70" fmla="*/ 360363 h 409575"/>
                <a:gd name="connsiteX71" fmla="*/ 234950 w 533400"/>
                <a:gd name="connsiteY71" fmla="*/ 361950 h 409575"/>
                <a:gd name="connsiteX72" fmla="*/ 234950 w 533400"/>
                <a:gd name="connsiteY72" fmla="*/ 363538 h 409575"/>
                <a:gd name="connsiteX73" fmla="*/ 231775 w 533400"/>
                <a:gd name="connsiteY73" fmla="*/ 363538 h 409575"/>
                <a:gd name="connsiteX74" fmla="*/ 231775 w 533400"/>
                <a:gd name="connsiteY74" fmla="*/ 361950 h 409575"/>
                <a:gd name="connsiteX75" fmla="*/ 211137 w 533400"/>
                <a:gd name="connsiteY75" fmla="*/ 357188 h 409575"/>
                <a:gd name="connsiteX76" fmla="*/ 214312 w 533400"/>
                <a:gd name="connsiteY76" fmla="*/ 357188 h 409575"/>
                <a:gd name="connsiteX77" fmla="*/ 211137 w 533400"/>
                <a:gd name="connsiteY77" fmla="*/ 360363 h 409575"/>
                <a:gd name="connsiteX78" fmla="*/ 220662 w 533400"/>
                <a:gd name="connsiteY78" fmla="*/ 352425 h 409575"/>
                <a:gd name="connsiteX79" fmla="*/ 223837 w 533400"/>
                <a:gd name="connsiteY79" fmla="*/ 352425 h 409575"/>
                <a:gd name="connsiteX80" fmla="*/ 220662 w 533400"/>
                <a:gd name="connsiteY80" fmla="*/ 355600 h 409575"/>
                <a:gd name="connsiteX81" fmla="*/ 219074 w 533400"/>
                <a:gd name="connsiteY81" fmla="*/ 355600 h 409575"/>
                <a:gd name="connsiteX82" fmla="*/ 215900 w 533400"/>
                <a:gd name="connsiteY82" fmla="*/ 357188 h 409575"/>
                <a:gd name="connsiteX83" fmla="*/ 214312 w 533400"/>
                <a:gd name="connsiteY83" fmla="*/ 357188 h 409575"/>
                <a:gd name="connsiteX84" fmla="*/ 215900 w 533400"/>
                <a:gd name="connsiteY84" fmla="*/ 355600 h 409575"/>
                <a:gd name="connsiteX85" fmla="*/ 136525 w 533400"/>
                <a:gd name="connsiteY85" fmla="*/ 317500 h 409575"/>
                <a:gd name="connsiteX86" fmla="*/ 139700 w 533400"/>
                <a:gd name="connsiteY86" fmla="*/ 317500 h 409575"/>
                <a:gd name="connsiteX87" fmla="*/ 141287 w 533400"/>
                <a:gd name="connsiteY87" fmla="*/ 317500 h 409575"/>
                <a:gd name="connsiteX88" fmla="*/ 139700 w 533400"/>
                <a:gd name="connsiteY88" fmla="*/ 319088 h 409575"/>
                <a:gd name="connsiteX89" fmla="*/ 136525 w 533400"/>
                <a:gd name="connsiteY89" fmla="*/ 320675 h 409575"/>
                <a:gd name="connsiteX90" fmla="*/ 134937 w 533400"/>
                <a:gd name="connsiteY90" fmla="*/ 320675 h 409575"/>
                <a:gd name="connsiteX91" fmla="*/ 134937 w 533400"/>
                <a:gd name="connsiteY91" fmla="*/ 319088 h 409575"/>
                <a:gd name="connsiteX92" fmla="*/ 136525 w 533400"/>
                <a:gd name="connsiteY92" fmla="*/ 319088 h 409575"/>
                <a:gd name="connsiteX93" fmla="*/ 34925 w 533400"/>
                <a:gd name="connsiteY93" fmla="*/ 303213 h 409575"/>
                <a:gd name="connsiteX94" fmla="*/ 38100 w 533400"/>
                <a:gd name="connsiteY94" fmla="*/ 304801 h 409575"/>
                <a:gd name="connsiteX95" fmla="*/ 39688 w 533400"/>
                <a:gd name="connsiteY95" fmla="*/ 304801 h 409575"/>
                <a:gd name="connsiteX96" fmla="*/ 42863 w 533400"/>
                <a:gd name="connsiteY96" fmla="*/ 304801 h 409575"/>
                <a:gd name="connsiteX97" fmla="*/ 42863 w 533400"/>
                <a:gd name="connsiteY97" fmla="*/ 307976 h 409575"/>
                <a:gd name="connsiteX98" fmla="*/ 39688 w 533400"/>
                <a:gd name="connsiteY98" fmla="*/ 307976 h 409575"/>
                <a:gd name="connsiteX99" fmla="*/ 38100 w 533400"/>
                <a:gd name="connsiteY99" fmla="*/ 307976 h 409575"/>
                <a:gd name="connsiteX100" fmla="*/ 34925 w 533400"/>
                <a:gd name="connsiteY100" fmla="*/ 307976 h 409575"/>
                <a:gd name="connsiteX101" fmla="*/ 33338 w 533400"/>
                <a:gd name="connsiteY101" fmla="*/ 309563 h 409575"/>
                <a:gd name="connsiteX102" fmla="*/ 31750 w 533400"/>
                <a:gd name="connsiteY102" fmla="*/ 309563 h 409575"/>
                <a:gd name="connsiteX103" fmla="*/ 28575 w 533400"/>
                <a:gd name="connsiteY103" fmla="*/ 309563 h 409575"/>
                <a:gd name="connsiteX104" fmla="*/ 26988 w 533400"/>
                <a:gd name="connsiteY104" fmla="*/ 312738 h 409575"/>
                <a:gd name="connsiteX105" fmla="*/ 23813 w 533400"/>
                <a:gd name="connsiteY105" fmla="*/ 312738 h 409575"/>
                <a:gd name="connsiteX106" fmla="*/ 23813 w 533400"/>
                <a:gd name="connsiteY106" fmla="*/ 314326 h 409575"/>
                <a:gd name="connsiteX107" fmla="*/ 22225 w 533400"/>
                <a:gd name="connsiteY107" fmla="*/ 314326 h 409575"/>
                <a:gd name="connsiteX108" fmla="*/ 19050 w 533400"/>
                <a:gd name="connsiteY108" fmla="*/ 317501 h 409575"/>
                <a:gd name="connsiteX109" fmla="*/ 12700 w 533400"/>
                <a:gd name="connsiteY109" fmla="*/ 317501 h 409575"/>
                <a:gd name="connsiteX110" fmla="*/ 7938 w 533400"/>
                <a:gd name="connsiteY110" fmla="*/ 317501 h 409575"/>
                <a:gd name="connsiteX111" fmla="*/ 1588 w 533400"/>
                <a:gd name="connsiteY111" fmla="*/ 319088 h 409575"/>
                <a:gd name="connsiteX112" fmla="*/ 0 w 533400"/>
                <a:gd name="connsiteY112" fmla="*/ 317501 h 409575"/>
                <a:gd name="connsiteX113" fmla="*/ 1588 w 533400"/>
                <a:gd name="connsiteY113" fmla="*/ 314326 h 409575"/>
                <a:gd name="connsiteX114" fmla="*/ 3175 w 533400"/>
                <a:gd name="connsiteY114" fmla="*/ 314326 h 409575"/>
                <a:gd name="connsiteX115" fmla="*/ 6350 w 533400"/>
                <a:gd name="connsiteY115" fmla="*/ 314326 h 409575"/>
                <a:gd name="connsiteX116" fmla="*/ 7938 w 533400"/>
                <a:gd name="connsiteY116" fmla="*/ 314326 h 409575"/>
                <a:gd name="connsiteX117" fmla="*/ 11113 w 533400"/>
                <a:gd name="connsiteY117" fmla="*/ 312738 h 409575"/>
                <a:gd name="connsiteX118" fmla="*/ 12700 w 533400"/>
                <a:gd name="connsiteY118" fmla="*/ 309563 h 409575"/>
                <a:gd name="connsiteX119" fmla="*/ 15875 w 533400"/>
                <a:gd name="connsiteY119" fmla="*/ 309563 h 409575"/>
                <a:gd name="connsiteX120" fmla="*/ 19050 w 533400"/>
                <a:gd name="connsiteY120" fmla="*/ 309563 h 409575"/>
                <a:gd name="connsiteX121" fmla="*/ 23813 w 533400"/>
                <a:gd name="connsiteY121" fmla="*/ 307976 h 409575"/>
                <a:gd name="connsiteX122" fmla="*/ 26988 w 533400"/>
                <a:gd name="connsiteY122" fmla="*/ 304801 h 409575"/>
                <a:gd name="connsiteX123" fmla="*/ 28575 w 533400"/>
                <a:gd name="connsiteY123" fmla="*/ 304801 h 409575"/>
                <a:gd name="connsiteX124" fmla="*/ 31750 w 533400"/>
                <a:gd name="connsiteY124" fmla="*/ 304801 h 409575"/>
                <a:gd name="connsiteX125" fmla="*/ 85725 w 533400"/>
                <a:gd name="connsiteY125" fmla="*/ 302578 h 409575"/>
                <a:gd name="connsiteX126" fmla="*/ 85725 w 533400"/>
                <a:gd name="connsiteY126" fmla="*/ 303213 h 409575"/>
                <a:gd name="connsiteX127" fmla="*/ 82550 w 533400"/>
                <a:gd name="connsiteY127" fmla="*/ 303213 h 409575"/>
                <a:gd name="connsiteX128" fmla="*/ 85725 w 533400"/>
                <a:gd name="connsiteY128" fmla="*/ 301626 h 409575"/>
                <a:gd name="connsiteX129" fmla="*/ 90488 w 533400"/>
                <a:gd name="connsiteY129" fmla="*/ 301626 h 409575"/>
                <a:gd name="connsiteX130" fmla="*/ 85725 w 533400"/>
                <a:gd name="connsiteY130" fmla="*/ 302578 h 409575"/>
                <a:gd name="connsiteX131" fmla="*/ 92075 w 533400"/>
                <a:gd name="connsiteY131" fmla="*/ 298450 h 409575"/>
                <a:gd name="connsiteX132" fmla="*/ 93663 w 533400"/>
                <a:gd name="connsiteY132" fmla="*/ 298450 h 409575"/>
                <a:gd name="connsiteX133" fmla="*/ 96838 w 533400"/>
                <a:gd name="connsiteY133" fmla="*/ 298450 h 409575"/>
                <a:gd name="connsiteX134" fmla="*/ 92075 w 533400"/>
                <a:gd name="connsiteY134" fmla="*/ 301626 h 409575"/>
                <a:gd name="connsiteX135" fmla="*/ 90488 w 533400"/>
                <a:gd name="connsiteY135" fmla="*/ 301626 h 409575"/>
                <a:gd name="connsiteX136" fmla="*/ 38100 w 533400"/>
                <a:gd name="connsiteY136" fmla="*/ 265113 h 409575"/>
                <a:gd name="connsiteX137" fmla="*/ 39687 w 533400"/>
                <a:gd name="connsiteY137" fmla="*/ 265113 h 409575"/>
                <a:gd name="connsiteX138" fmla="*/ 42862 w 533400"/>
                <a:gd name="connsiteY138" fmla="*/ 265113 h 409575"/>
                <a:gd name="connsiteX139" fmla="*/ 46037 w 533400"/>
                <a:gd name="connsiteY139" fmla="*/ 265113 h 409575"/>
                <a:gd name="connsiteX140" fmla="*/ 44450 w 533400"/>
                <a:gd name="connsiteY140" fmla="*/ 266700 h 409575"/>
                <a:gd name="connsiteX141" fmla="*/ 39687 w 533400"/>
                <a:gd name="connsiteY141" fmla="*/ 266700 h 409575"/>
                <a:gd name="connsiteX142" fmla="*/ 38100 w 533400"/>
                <a:gd name="connsiteY142" fmla="*/ 266700 h 409575"/>
                <a:gd name="connsiteX143" fmla="*/ 34925 w 533400"/>
                <a:gd name="connsiteY143" fmla="*/ 266700 h 409575"/>
                <a:gd name="connsiteX144" fmla="*/ 53975 w 533400"/>
                <a:gd name="connsiteY144" fmla="*/ 261938 h 409575"/>
                <a:gd name="connsiteX145" fmla="*/ 58737 w 533400"/>
                <a:gd name="connsiteY145" fmla="*/ 261938 h 409575"/>
                <a:gd name="connsiteX146" fmla="*/ 50800 w 533400"/>
                <a:gd name="connsiteY146" fmla="*/ 265113 h 409575"/>
                <a:gd name="connsiteX147" fmla="*/ 49212 w 533400"/>
                <a:gd name="connsiteY147" fmla="*/ 265113 h 409575"/>
                <a:gd name="connsiteX148" fmla="*/ 61912 w 533400"/>
                <a:gd name="connsiteY148" fmla="*/ 260350 h 409575"/>
                <a:gd name="connsiteX149" fmla="*/ 65087 w 533400"/>
                <a:gd name="connsiteY149" fmla="*/ 260350 h 409575"/>
                <a:gd name="connsiteX150" fmla="*/ 66675 w 533400"/>
                <a:gd name="connsiteY150" fmla="*/ 260350 h 409575"/>
                <a:gd name="connsiteX151" fmla="*/ 69850 w 533400"/>
                <a:gd name="connsiteY151" fmla="*/ 260350 h 409575"/>
                <a:gd name="connsiteX152" fmla="*/ 71437 w 533400"/>
                <a:gd name="connsiteY152" fmla="*/ 260350 h 409575"/>
                <a:gd name="connsiteX153" fmla="*/ 65087 w 533400"/>
                <a:gd name="connsiteY153" fmla="*/ 261938 h 409575"/>
                <a:gd name="connsiteX154" fmla="*/ 60325 w 533400"/>
                <a:gd name="connsiteY154" fmla="*/ 261938 h 409575"/>
                <a:gd name="connsiteX155" fmla="*/ 517524 w 533400"/>
                <a:gd name="connsiteY155" fmla="*/ 198438 h 409575"/>
                <a:gd name="connsiteX156" fmla="*/ 519112 w 533400"/>
                <a:gd name="connsiteY156" fmla="*/ 198438 h 409575"/>
                <a:gd name="connsiteX157" fmla="*/ 517524 w 533400"/>
                <a:gd name="connsiteY157" fmla="*/ 201613 h 409575"/>
                <a:gd name="connsiteX158" fmla="*/ 514350 w 533400"/>
                <a:gd name="connsiteY158" fmla="*/ 201613 h 409575"/>
                <a:gd name="connsiteX159" fmla="*/ 501650 w 533400"/>
                <a:gd name="connsiteY159" fmla="*/ 176213 h 409575"/>
                <a:gd name="connsiteX160" fmla="*/ 501650 w 533400"/>
                <a:gd name="connsiteY160" fmla="*/ 179388 h 409575"/>
                <a:gd name="connsiteX161" fmla="*/ 498475 w 533400"/>
                <a:gd name="connsiteY161" fmla="*/ 179388 h 409575"/>
                <a:gd name="connsiteX162" fmla="*/ 501650 w 533400"/>
                <a:gd name="connsiteY162" fmla="*/ 174625 h 409575"/>
                <a:gd name="connsiteX163" fmla="*/ 503237 w 533400"/>
                <a:gd name="connsiteY163" fmla="*/ 174625 h 409575"/>
                <a:gd name="connsiteX164" fmla="*/ 501650 w 533400"/>
                <a:gd name="connsiteY164" fmla="*/ 176213 h 409575"/>
                <a:gd name="connsiteX165" fmla="*/ 123825 w 533400"/>
                <a:gd name="connsiteY165" fmla="*/ 171450 h 409575"/>
                <a:gd name="connsiteX166" fmla="*/ 125412 w 533400"/>
                <a:gd name="connsiteY166" fmla="*/ 171450 h 409575"/>
                <a:gd name="connsiteX167" fmla="*/ 128588 w 533400"/>
                <a:gd name="connsiteY167" fmla="*/ 171450 h 409575"/>
                <a:gd name="connsiteX168" fmla="*/ 130175 w 533400"/>
                <a:gd name="connsiteY168" fmla="*/ 171450 h 409575"/>
                <a:gd name="connsiteX169" fmla="*/ 133350 w 533400"/>
                <a:gd name="connsiteY169" fmla="*/ 171450 h 409575"/>
                <a:gd name="connsiteX170" fmla="*/ 133350 w 533400"/>
                <a:gd name="connsiteY170" fmla="*/ 174625 h 409575"/>
                <a:gd name="connsiteX171" fmla="*/ 130175 w 533400"/>
                <a:gd name="connsiteY171" fmla="*/ 174625 h 409575"/>
                <a:gd name="connsiteX172" fmla="*/ 128588 w 533400"/>
                <a:gd name="connsiteY172" fmla="*/ 174625 h 409575"/>
                <a:gd name="connsiteX173" fmla="*/ 80962 w 533400"/>
                <a:gd name="connsiteY173" fmla="*/ 158750 h 409575"/>
                <a:gd name="connsiteX174" fmla="*/ 82550 w 533400"/>
                <a:gd name="connsiteY174" fmla="*/ 158750 h 409575"/>
                <a:gd name="connsiteX175" fmla="*/ 85725 w 533400"/>
                <a:gd name="connsiteY175" fmla="*/ 158750 h 409575"/>
                <a:gd name="connsiteX176" fmla="*/ 87312 w 533400"/>
                <a:gd name="connsiteY176" fmla="*/ 160338 h 409575"/>
                <a:gd name="connsiteX177" fmla="*/ 92075 w 533400"/>
                <a:gd name="connsiteY177" fmla="*/ 163513 h 409575"/>
                <a:gd name="connsiteX178" fmla="*/ 93662 w 533400"/>
                <a:gd name="connsiteY178" fmla="*/ 163513 h 409575"/>
                <a:gd name="connsiteX179" fmla="*/ 96837 w 533400"/>
                <a:gd name="connsiteY179" fmla="*/ 163513 h 409575"/>
                <a:gd name="connsiteX180" fmla="*/ 98425 w 533400"/>
                <a:gd name="connsiteY180" fmla="*/ 163513 h 409575"/>
                <a:gd name="connsiteX181" fmla="*/ 103187 w 533400"/>
                <a:gd name="connsiteY181" fmla="*/ 163513 h 409575"/>
                <a:gd name="connsiteX182" fmla="*/ 107950 w 533400"/>
                <a:gd name="connsiteY182" fmla="*/ 165100 h 409575"/>
                <a:gd name="connsiteX183" fmla="*/ 112712 w 533400"/>
                <a:gd name="connsiteY183" fmla="*/ 165100 h 409575"/>
                <a:gd name="connsiteX184" fmla="*/ 114300 w 533400"/>
                <a:gd name="connsiteY184" fmla="*/ 165100 h 409575"/>
                <a:gd name="connsiteX185" fmla="*/ 117475 w 533400"/>
                <a:gd name="connsiteY185" fmla="*/ 165100 h 409575"/>
                <a:gd name="connsiteX186" fmla="*/ 119062 w 533400"/>
                <a:gd name="connsiteY186" fmla="*/ 165100 h 409575"/>
                <a:gd name="connsiteX187" fmla="*/ 122237 w 533400"/>
                <a:gd name="connsiteY187" fmla="*/ 168276 h 409575"/>
                <a:gd name="connsiteX188" fmla="*/ 123825 w 533400"/>
                <a:gd name="connsiteY188" fmla="*/ 168276 h 409575"/>
                <a:gd name="connsiteX189" fmla="*/ 123825 w 533400"/>
                <a:gd name="connsiteY189" fmla="*/ 169863 h 409575"/>
                <a:gd name="connsiteX190" fmla="*/ 122237 w 533400"/>
                <a:gd name="connsiteY190" fmla="*/ 169863 h 409575"/>
                <a:gd name="connsiteX191" fmla="*/ 119062 w 533400"/>
                <a:gd name="connsiteY191" fmla="*/ 169863 h 409575"/>
                <a:gd name="connsiteX192" fmla="*/ 119062 w 533400"/>
                <a:gd name="connsiteY192" fmla="*/ 171451 h 409575"/>
                <a:gd name="connsiteX193" fmla="*/ 117475 w 533400"/>
                <a:gd name="connsiteY193" fmla="*/ 171451 h 409575"/>
                <a:gd name="connsiteX194" fmla="*/ 119062 w 533400"/>
                <a:gd name="connsiteY194" fmla="*/ 174626 h 409575"/>
                <a:gd name="connsiteX195" fmla="*/ 122237 w 533400"/>
                <a:gd name="connsiteY195" fmla="*/ 174626 h 409575"/>
                <a:gd name="connsiteX196" fmla="*/ 117475 w 533400"/>
                <a:gd name="connsiteY196" fmla="*/ 176213 h 409575"/>
                <a:gd name="connsiteX197" fmla="*/ 114300 w 533400"/>
                <a:gd name="connsiteY197" fmla="*/ 176213 h 409575"/>
                <a:gd name="connsiteX198" fmla="*/ 114300 w 533400"/>
                <a:gd name="connsiteY198" fmla="*/ 179388 h 409575"/>
                <a:gd name="connsiteX199" fmla="*/ 112712 w 533400"/>
                <a:gd name="connsiteY199" fmla="*/ 179388 h 409575"/>
                <a:gd name="connsiteX200" fmla="*/ 112712 w 533400"/>
                <a:gd name="connsiteY200" fmla="*/ 176213 h 409575"/>
                <a:gd name="connsiteX201" fmla="*/ 109537 w 533400"/>
                <a:gd name="connsiteY201" fmla="*/ 176213 h 409575"/>
                <a:gd name="connsiteX202" fmla="*/ 107950 w 533400"/>
                <a:gd name="connsiteY202" fmla="*/ 176213 h 409575"/>
                <a:gd name="connsiteX203" fmla="*/ 103187 w 533400"/>
                <a:gd name="connsiteY203" fmla="*/ 176213 h 409575"/>
                <a:gd name="connsiteX204" fmla="*/ 101600 w 533400"/>
                <a:gd name="connsiteY204" fmla="*/ 174626 h 409575"/>
                <a:gd name="connsiteX205" fmla="*/ 98425 w 533400"/>
                <a:gd name="connsiteY205" fmla="*/ 174626 h 409575"/>
                <a:gd name="connsiteX206" fmla="*/ 98425 w 533400"/>
                <a:gd name="connsiteY206" fmla="*/ 171451 h 409575"/>
                <a:gd name="connsiteX207" fmla="*/ 101600 w 533400"/>
                <a:gd name="connsiteY207" fmla="*/ 171451 h 409575"/>
                <a:gd name="connsiteX208" fmla="*/ 98425 w 533400"/>
                <a:gd name="connsiteY208" fmla="*/ 169863 h 409575"/>
                <a:gd name="connsiteX209" fmla="*/ 96837 w 533400"/>
                <a:gd name="connsiteY209" fmla="*/ 168276 h 409575"/>
                <a:gd name="connsiteX210" fmla="*/ 92075 w 533400"/>
                <a:gd name="connsiteY210" fmla="*/ 165100 h 409575"/>
                <a:gd name="connsiteX211" fmla="*/ 87312 w 533400"/>
                <a:gd name="connsiteY211" fmla="*/ 163513 h 409575"/>
                <a:gd name="connsiteX212" fmla="*/ 82550 w 533400"/>
                <a:gd name="connsiteY212" fmla="*/ 160338 h 409575"/>
                <a:gd name="connsiteX213" fmla="*/ 80962 w 533400"/>
                <a:gd name="connsiteY213" fmla="*/ 160338 h 409575"/>
                <a:gd name="connsiteX214" fmla="*/ 517525 w 533400"/>
                <a:gd name="connsiteY214" fmla="*/ 155575 h 409575"/>
                <a:gd name="connsiteX215" fmla="*/ 519112 w 533400"/>
                <a:gd name="connsiteY215" fmla="*/ 155575 h 409575"/>
                <a:gd name="connsiteX216" fmla="*/ 519112 w 533400"/>
                <a:gd name="connsiteY216" fmla="*/ 158750 h 409575"/>
                <a:gd name="connsiteX217" fmla="*/ 517525 w 533400"/>
                <a:gd name="connsiteY217" fmla="*/ 160338 h 409575"/>
                <a:gd name="connsiteX218" fmla="*/ 512762 w 533400"/>
                <a:gd name="connsiteY218" fmla="*/ 165100 h 409575"/>
                <a:gd name="connsiteX219" fmla="*/ 511175 w 533400"/>
                <a:gd name="connsiteY219" fmla="*/ 168275 h 409575"/>
                <a:gd name="connsiteX220" fmla="*/ 508000 w 533400"/>
                <a:gd name="connsiteY220" fmla="*/ 169863 h 409575"/>
                <a:gd name="connsiteX221" fmla="*/ 503237 w 533400"/>
                <a:gd name="connsiteY221" fmla="*/ 174625 h 409575"/>
                <a:gd name="connsiteX222" fmla="*/ 503237 w 533400"/>
                <a:gd name="connsiteY222" fmla="*/ 171450 h 409575"/>
                <a:gd name="connsiteX223" fmla="*/ 506412 w 533400"/>
                <a:gd name="connsiteY223" fmla="*/ 171450 h 409575"/>
                <a:gd name="connsiteX224" fmla="*/ 506412 w 533400"/>
                <a:gd name="connsiteY224" fmla="*/ 169863 h 409575"/>
                <a:gd name="connsiteX225" fmla="*/ 508000 w 533400"/>
                <a:gd name="connsiteY225" fmla="*/ 168275 h 409575"/>
                <a:gd name="connsiteX226" fmla="*/ 508000 w 533400"/>
                <a:gd name="connsiteY226" fmla="*/ 165100 h 409575"/>
                <a:gd name="connsiteX227" fmla="*/ 511175 w 533400"/>
                <a:gd name="connsiteY227" fmla="*/ 163513 h 409575"/>
                <a:gd name="connsiteX228" fmla="*/ 512762 w 533400"/>
                <a:gd name="connsiteY228" fmla="*/ 163513 h 409575"/>
                <a:gd name="connsiteX229" fmla="*/ 512762 w 533400"/>
                <a:gd name="connsiteY229" fmla="*/ 160338 h 409575"/>
                <a:gd name="connsiteX230" fmla="*/ 512762 w 533400"/>
                <a:gd name="connsiteY230" fmla="*/ 158750 h 409575"/>
                <a:gd name="connsiteX231" fmla="*/ 514350 w 533400"/>
                <a:gd name="connsiteY231" fmla="*/ 158750 h 409575"/>
                <a:gd name="connsiteX232" fmla="*/ 74612 w 533400"/>
                <a:gd name="connsiteY232" fmla="*/ 155575 h 409575"/>
                <a:gd name="connsiteX233" fmla="*/ 76200 w 533400"/>
                <a:gd name="connsiteY233" fmla="*/ 155575 h 409575"/>
                <a:gd name="connsiteX234" fmla="*/ 77787 w 533400"/>
                <a:gd name="connsiteY234" fmla="*/ 155575 h 409575"/>
                <a:gd name="connsiteX235" fmla="*/ 77787 w 533400"/>
                <a:gd name="connsiteY235" fmla="*/ 158750 h 409575"/>
                <a:gd name="connsiteX236" fmla="*/ 76200 w 533400"/>
                <a:gd name="connsiteY236" fmla="*/ 158750 h 409575"/>
                <a:gd name="connsiteX237" fmla="*/ 74612 w 533400"/>
                <a:gd name="connsiteY237" fmla="*/ 158750 h 409575"/>
                <a:gd name="connsiteX238" fmla="*/ 508000 w 533400"/>
                <a:gd name="connsiteY238" fmla="*/ 147638 h 409575"/>
                <a:gd name="connsiteX239" fmla="*/ 508000 w 533400"/>
                <a:gd name="connsiteY239" fmla="*/ 149226 h 409575"/>
                <a:gd name="connsiteX240" fmla="*/ 506412 w 533400"/>
                <a:gd name="connsiteY240" fmla="*/ 149226 h 409575"/>
                <a:gd name="connsiteX241" fmla="*/ 511175 w 533400"/>
                <a:gd name="connsiteY241" fmla="*/ 139700 h 409575"/>
                <a:gd name="connsiteX242" fmla="*/ 512762 w 533400"/>
                <a:gd name="connsiteY242" fmla="*/ 142875 h 409575"/>
                <a:gd name="connsiteX243" fmla="*/ 514350 w 533400"/>
                <a:gd name="connsiteY243" fmla="*/ 142875 h 409575"/>
                <a:gd name="connsiteX244" fmla="*/ 517525 w 533400"/>
                <a:gd name="connsiteY244" fmla="*/ 144463 h 409575"/>
                <a:gd name="connsiteX245" fmla="*/ 514350 w 533400"/>
                <a:gd name="connsiteY245" fmla="*/ 144463 h 409575"/>
                <a:gd name="connsiteX246" fmla="*/ 512762 w 533400"/>
                <a:gd name="connsiteY246" fmla="*/ 144463 h 409575"/>
                <a:gd name="connsiteX247" fmla="*/ 512762 w 533400"/>
                <a:gd name="connsiteY247" fmla="*/ 147638 h 409575"/>
                <a:gd name="connsiteX248" fmla="*/ 511175 w 533400"/>
                <a:gd name="connsiteY248" fmla="*/ 147638 h 409575"/>
                <a:gd name="connsiteX249" fmla="*/ 508000 w 533400"/>
                <a:gd name="connsiteY249" fmla="*/ 147638 h 409575"/>
                <a:gd name="connsiteX250" fmla="*/ 508000 w 533400"/>
                <a:gd name="connsiteY250" fmla="*/ 144463 h 409575"/>
                <a:gd name="connsiteX251" fmla="*/ 508000 w 533400"/>
                <a:gd name="connsiteY251" fmla="*/ 142875 h 409575"/>
                <a:gd name="connsiteX252" fmla="*/ 511175 w 533400"/>
                <a:gd name="connsiteY252" fmla="*/ 142875 h 409575"/>
                <a:gd name="connsiteX253" fmla="*/ 481012 w 533400"/>
                <a:gd name="connsiteY253" fmla="*/ 136525 h 409575"/>
                <a:gd name="connsiteX254" fmla="*/ 481012 w 533400"/>
                <a:gd name="connsiteY254" fmla="*/ 138113 h 409575"/>
                <a:gd name="connsiteX255" fmla="*/ 479425 w 533400"/>
                <a:gd name="connsiteY255" fmla="*/ 138113 h 409575"/>
                <a:gd name="connsiteX256" fmla="*/ 487363 w 533400"/>
                <a:gd name="connsiteY256" fmla="*/ 120650 h 409575"/>
                <a:gd name="connsiteX257" fmla="*/ 490538 w 533400"/>
                <a:gd name="connsiteY257" fmla="*/ 120650 h 409575"/>
                <a:gd name="connsiteX258" fmla="*/ 490538 w 533400"/>
                <a:gd name="connsiteY258" fmla="*/ 122238 h 409575"/>
                <a:gd name="connsiteX259" fmla="*/ 487363 w 533400"/>
                <a:gd name="connsiteY259" fmla="*/ 122238 h 409575"/>
                <a:gd name="connsiteX260" fmla="*/ 447675 w 533400"/>
                <a:gd name="connsiteY260" fmla="*/ 100013 h 409575"/>
                <a:gd name="connsiteX261" fmla="*/ 449262 w 533400"/>
                <a:gd name="connsiteY261" fmla="*/ 100013 h 409575"/>
                <a:gd name="connsiteX262" fmla="*/ 447675 w 533400"/>
                <a:gd name="connsiteY262" fmla="*/ 101600 h 409575"/>
                <a:gd name="connsiteX263" fmla="*/ 455612 w 533400"/>
                <a:gd name="connsiteY263" fmla="*/ 90488 h 409575"/>
                <a:gd name="connsiteX264" fmla="*/ 454025 w 533400"/>
                <a:gd name="connsiteY264" fmla="*/ 93663 h 409575"/>
                <a:gd name="connsiteX265" fmla="*/ 454025 w 533400"/>
                <a:gd name="connsiteY265" fmla="*/ 95250 h 409575"/>
                <a:gd name="connsiteX266" fmla="*/ 450850 w 533400"/>
                <a:gd name="connsiteY266" fmla="*/ 96838 h 409575"/>
                <a:gd name="connsiteX267" fmla="*/ 449262 w 533400"/>
                <a:gd name="connsiteY267" fmla="*/ 100013 h 409575"/>
                <a:gd name="connsiteX268" fmla="*/ 449262 w 533400"/>
                <a:gd name="connsiteY268" fmla="*/ 96838 h 409575"/>
                <a:gd name="connsiteX269" fmla="*/ 450850 w 533400"/>
                <a:gd name="connsiteY269" fmla="*/ 95250 h 409575"/>
                <a:gd name="connsiteX270" fmla="*/ 450850 w 533400"/>
                <a:gd name="connsiteY270" fmla="*/ 93663 h 409575"/>
                <a:gd name="connsiteX271" fmla="*/ 523875 w 533400"/>
                <a:gd name="connsiteY271" fmla="*/ 84138 h 409575"/>
                <a:gd name="connsiteX272" fmla="*/ 527050 w 533400"/>
                <a:gd name="connsiteY272" fmla="*/ 84138 h 409575"/>
                <a:gd name="connsiteX273" fmla="*/ 528637 w 533400"/>
                <a:gd name="connsiteY273" fmla="*/ 84138 h 409575"/>
                <a:gd name="connsiteX274" fmla="*/ 530225 w 533400"/>
                <a:gd name="connsiteY274" fmla="*/ 84138 h 409575"/>
                <a:gd name="connsiteX275" fmla="*/ 530225 w 533400"/>
                <a:gd name="connsiteY275" fmla="*/ 85726 h 409575"/>
                <a:gd name="connsiteX276" fmla="*/ 533400 w 533400"/>
                <a:gd name="connsiteY276" fmla="*/ 88901 h 409575"/>
                <a:gd name="connsiteX277" fmla="*/ 533400 w 533400"/>
                <a:gd name="connsiteY277" fmla="*/ 90489 h 409575"/>
                <a:gd name="connsiteX278" fmla="*/ 533400 w 533400"/>
                <a:gd name="connsiteY278" fmla="*/ 93664 h 409575"/>
                <a:gd name="connsiteX279" fmla="*/ 533400 w 533400"/>
                <a:gd name="connsiteY279" fmla="*/ 95251 h 409575"/>
                <a:gd name="connsiteX280" fmla="*/ 530225 w 533400"/>
                <a:gd name="connsiteY280" fmla="*/ 95251 h 409575"/>
                <a:gd name="connsiteX281" fmla="*/ 528637 w 533400"/>
                <a:gd name="connsiteY281" fmla="*/ 95251 h 409575"/>
                <a:gd name="connsiteX282" fmla="*/ 527050 w 533400"/>
                <a:gd name="connsiteY282" fmla="*/ 93664 h 409575"/>
                <a:gd name="connsiteX283" fmla="*/ 523875 w 533400"/>
                <a:gd name="connsiteY283" fmla="*/ 93664 h 409575"/>
                <a:gd name="connsiteX284" fmla="*/ 523875 w 533400"/>
                <a:gd name="connsiteY284" fmla="*/ 90489 h 409575"/>
                <a:gd name="connsiteX285" fmla="*/ 523875 w 533400"/>
                <a:gd name="connsiteY285" fmla="*/ 88901 h 409575"/>
                <a:gd name="connsiteX286" fmla="*/ 522287 w 533400"/>
                <a:gd name="connsiteY286" fmla="*/ 88901 h 409575"/>
                <a:gd name="connsiteX287" fmla="*/ 522287 w 533400"/>
                <a:gd name="connsiteY287" fmla="*/ 85726 h 409575"/>
                <a:gd name="connsiteX288" fmla="*/ 523875 w 533400"/>
                <a:gd name="connsiteY288" fmla="*/ 85726 h 409575"/>
                <a:gd name="connsiteX289" fmla="*/ 463550 w 533400"/>
                <a:gd name="connsiteY289" fmla="*/ 84137 h 409575"/>
                <a:gd name="connsiteX290" fmla="*/ 463550 w 533400"/>
                <a:gd name="connsiteY290" fmla="*/ 85725 h 409575"/>
                <a:gd name="connsiteX291" fmla="*/ 460375 w 533400"/>
                <a:gd name="connsiteY291" fmla="*/ 88900 h 409575"/>
                <a:gd name="connsiteX292" fmla="*/ 458787 w 533400"/>
                <a:gd name="connsiteY292" fmla="*/ 88900 h 409575"/>
                <a:gd name="connsiteX293" fmla="*/ 455612 w 533400"/>
                <a:gd name="connsiteY293" fmla="*/ 90488 h 409575"/>
                <a:gd name="connsiteX294" fmla="*/ 460375 w 533400"/>
                <a:gd name="connsiteY294" fmla="*/ 85725 h 409575"/>
                <a:gd name="connsiteX295" fmla="*/ 122237 w 533400"/>
                <a:gd name="connsiteY295" fmla="*/ 80962 h 409575"/>
                <a:gd name="connsiteX296" fmla="*/ 123825 w 533400"/>
                <a:gd name="connsiteY296" fmla="*/ 84137 h 409575"/>
                <a:gd name="connsiteX297" fmla="*/ 125412 w 533400"/>
                <a:gd name="connsiteY297" fmla="*/ 84137 h 409575"/>
                <a:gd name="connsiteX298" fmla="*/ 128587 w 533400"/>
                <a:gd name="connsiteY298" fmla="*/ 84137 h 409575"/>
                <a:gd name="connsiteX299" fmla="*/ 133350 w 533400"/>
                <a:gd name="connsiteY299" fmla="*/ 85725 h 409575"/>
                <a:gd name="connsiteX300" fmla="*/ 134937 w 533400"/>
                <a:gd name="connsiteY300" fmla="*/ 88900 h 409575"/>
                <a:gd name="connsiteX301" fmla="*/ 134937 w 533400"/>
                <a:gd name="connsiteY301" fmla="*/ 90488 h 409575"/>
                <a:gd name="connsiteX302" fmla="*/ 141287 w 533400"/>
                <a:gd name="connsiteY302" fmla="*/ 93663 h 409575"/>
                <a:gd name="connsiteX303" fmla="*/ 136525 w 533400"/>
                <a:gd name="connsiteY303" fmla="*/ 93663 h 409575"/>
                <a:gd name="connsiteX304" fmla="*/ 134937 w 533400"/>
                <a:gd name="connsiteY304" fmla="*/ 93663 h 409575"/>
                <a:gd name="connsiteX305" fmla="*/ 133350 w 533400"/>
                <a:gd name="connsiteY305" fmla="*/ 93663 h 409575"/>
                <a:gd name="connsiteX306" fmla="*/ 130175 w 533400"/>
                <a:gd name="connsiteY306" fmla="*/ 93663 h 409575"/>
                <a:gd name="connsiteX307" fmla="*/ 123825 w 533400"/>
                <a:gd name="connsiteY307" fmla="*/ 88900 h 409575"/>
                <a:gd name="connsiteX308" fmla="*/ 123825 w 533400"/>
                <a:gd name="connsiteY308" fmla="*/ 85725 h 409575"/>
                <a:gd name="connsiteX309" fmla="*/ 122237 w 533400"/>
                <a:gd name="connsiteY309" fmla="*/ 84137 h 409575"/>
                <a:gd name="connsiteX310" fmla="*/ 119062 w 533400"/>
                <a:gd name="connsiteY310" fmla="*/ 84137 h 409575"/>
                <a:gd name="connsiteX311" fmla="*/ 230187 w 533400"/>
                <a:gd name="connsiteY311" fmla="*/ 52388 h 409575"/>
                <a:gd name="connsiteX312" fmla="*/ 231775 w 533400"/>
                <a:gd name="connsiteY312" fmla="*/ 52388 h 409575"/>
                <a:gd name="connsiteX313" fmla="*/ 231775 w 533400"/>
                <a:gd name="connsiteY313" fmla="*/ 53976 h 409575"/>
                <a:gd name="connsiteX314" fmla="*/ 230187 w 533400"/>
                <a:gd name="connsiteY314" fmla="*/ 53976 h 409575"/>
                <a:gd name="connsiteX315" fmla="*/ 230187 w 533400"/>
                <a:gd name="connsiteY315" fmla="*/ 49213 h 409575"/>
                <a:gd name="connsiteX316" fmla="*/ 231775 w 533400"/>
                <a:gd name="connsiteY316" fmla="*/ 49213 h 409575"/>
                <a:gd name="connsiteX317" fmla="*/ 230187 w 533400"/>
                <a:gd name="connsiteY317" fmla="*/ 52388 h 409575"/>
                <a:gd name="connsiteX318" fmla="*/ 192087 w 533400"/>
                <a:gd name="connsiteY318" fmla="*/ 46038 h 409575"/>
                <a:gd name="connsiteX319" fmla="*/ 193674 w 533400"/>
                <a:gd name="connsiteY319" fmla="*/ 46038 h 409575"/>
                <a:gd name="connsiteX320" fmla="*/ 196850 w 533400"/>
                <a:gd name="connsiteY320" fmla="*/ 47625 h 409575"/>
                <a:gd name="connsiteX321" fmla="*/ 198437 w 533400"/>
                <a:gd name="connsiteY321" fmla="*/ 47625 h 409575"/>
                <a:gd name="connsiteX322" fmla="*/ 198437 w 533400"/>
                <a:gd name="connsiteY322" fmla="*/ 49213 h 409575"/>
                <a:gd name="connsiteX323" fmla="*/ 196850 w 533400"/>
                <a:gd name="connsiteY323" fmla="*/ 49213 h 409575"/>
                <a:gd name="connsiteX324" fmla="*/ 193674 w 533400"/>
                <a:gd name="connsiteY324" fmla="*/ 49213 h 409575"/>
                <a:gd name="connsiteX325" fmla="*/ 192087 w 533400"/>
                <a:gd name="connsiteY325" fmla="*/ 49213 h 409575"/>
                <a:gd name="connsiteX326" fmla="*/ 192087 w 533400"/>
                <a:gd name="connsiteY326" fmla="*/ 47625 h 409575"/>
                <a:gd name="connsiteX327" fmla="*/ 203200 w 533400"/>
                <a:gd name="connsiteY327" fmla="*/ 42863 h 409575"/>
                <a:gd name="connsiteX328" fmla="*/ 204788 w 533400"/>
                <a:gd name="connsiteY328" fmla="*/ 42863 h 409575"/>
                <a:gd name="connsiteX329" fmla="*/ 207963 w 533400"/>
                <a:gd name="connsiteY329" fmla="*/ 42863 h 409575"/>
                <a:gd name="connsiteX330" fmla="*/ 209550 w 533400"/>
                <a:gd name="connsiteY330" fmla="*/ 42863 h 409575"/>
                <a:gd name="connsiteX331" fmla="*/ 209550 w 533400"/>
                <a:gd name="connsiteY331" fmla="*/ 46038 h 409575"/>
                <a:gd name="connsiteX332" fmla="*/ 211138 w 533400"/>
                <a:gd name="connsiteY332" fmla="*/ 49213 h 409575"/>
                <a:gd name="connsiteX333" fmla="*/ 211138 w 533400"/>
                <a:gd name="connsiteY333" fmla="*/ 52388 h 409575"/>
                <a:gd name="connsiteX334" fmla="*/ 211138 w 533400"/>
                <a:gd name="connsiteY334" fmla="*/ 53976 h 409575"/>
                <a:gd name="connsiteX335" fmla="*/ 209550 w 533400"/>
                <a:gd name="connsiteY335" fmla="*/ 53976 h 409575"/>
                <a:gd name="connsiteX336" fmla="*/ 207963 w 533400"/>
                <a:gd name="connsiteY336" fmla="*/ 52388 h 409575"/>
                <a:gd name="connsiteX337" fmla="*/ 204788 w 533400"/>
                <a:gd name="connsiteY337" fmla="*/ 49213 h 409575"/>
                <a:gd name="connsiteX338" fmla="*/ 203200 w 533400"/>
                <a:gd name="connsiteY338" fmla="*/ 49213 h 409575"/>
                <a:gd name="connsiteX339" fmla="*/ 203200 w 533400"/>
                <a:gd name="connsiteY339" fmla="*/ 47625 h 409575"/>
                <a:gd name="connsiteX340" fmla="*/ 203200 w 533400"/>
                <a:gd name="connsiteY340" fmla="*/ 46038 h 409575"/>
                <a:gd name="connsiteX341" fmla="*/ 220662 w 533400"/>
                <a:gd name="connsiteY341" fmla="*/ 31750 h 409575"/>
                <a:gd name="connsiteX342" fmla="*/ 223837 w 533400"/>
                <a:gd name="connsiteY342" fmla="*/ 31750 h 409575"/>
                <a:gd name="connsiteX343" fmla="*/ 225424 w 533400"/>
                <a:gd name="connsiteY343" fmla="*/ 31750 h 409575"/>
                <a:gd name="connsiteX344" fmla="*/ 225424 w 533400"/>
                <a:gd name="connsiteY344" fmla="*/ 33337 h 409575"/>
                <a:gd name="connsiteX345" fmla="*/ 227012 w 533400"/>
                <a:gd name="connsiteY345" fmla="*/ 36512 h 409575"/>
                <a:gd name="connsiteX346" fmla="*/ 230187 w 533400"/>
                <a:gd name="connsiteY346" fmla="*/ 38100 h 409575"/>
                <a:gd name="connsiteX347" fmla="*/ 227012 w 533400"/>
                <a:gd name="connsiteY347" fmla="*/ 41275 h 409575"/>
                <a:gd name="connsiteX348" fmla="*/ 225424 w 533400"/>
                <a:gd name="connsiteY348" fmla="*/ 41275 h 409575"/>
                <a:gd name="connsiteX349" fmla="*/ 223837 w 533400"/>
                <a:gd name="connsiteY349" fmla="*/ 42863 h 409575"/>
                <a:gd name="connsiteX350" fmla="*/ 223837 w 533400"/>
                <a:gd name="connsiteY350" fmla="*/ 41275 h 409575"/>
                <a:gd name="connsiteX351" fmla="*/ 220662 w 533400"/>
                <a:gd name="connsiteY351" fmla="*/ 41275 h 409575"/>
                <a:gd name="connsiteX352" fmla="*/ 220662 w 533400"/>
                <a:gd name="connsiteY352" fmla="*/ 38100 h 409575"/>
                <a:gd name="connsiteX353" fmla="*/ 220662 w 533400"/>
                <a:gd name="connsiteY353" fmla="*/ 36512 h 409575"/>
                <a:gd name="connsiteX354" fmla="*/ 255587 w 533400"/>
                <a:gd name="connsiteY354" fmla="*/ 19050 h 409575"/>
                <a:gd name="connsiteX355" fmla="*/ 257175 w 533400"/>
                <a:gd name="connsiteY355" fmla="*/ 19050 h 409575"/>
                <a:gd name="connsiteX356" fmla="*/ 257175 w 533400"/>
                <a:gd name="connsiteY356" fmla="*/ 20637 h 409575"/>
                <a:gd name="connsiteX357" fmla="*/ 258762 w 533400"/>
                <a:gd name="connsiteY357" fmla="*/ 22225 h 409575"/>
                <a:gd name="connsiteX358" fmla="*/ 261937 w 533400"/>
                <a:gd name="connsiteY358" fmla="*/ 25400 h 409575"/>
                <a:gd name="connsiteX359" fmla="*/ 263525 w 533400"/>
                <a:gd name="connsiteY359" fmla="*/ 30162 h 409575"/>
                <a:gd name="connsiteX360" fmla="*/ 261937 w 533400"/>
                <a:gd name="connsiteY360" fmla="*/ 26987 h 409575"/>
                <a:gd name="connsiteX361" fmla="*/ 258762 w 533400"/>
                <a:gd name="connsiteY361" fmla="*/ 25400 h 409575"/>
                <a:gd name="connsiteX362" fmla="*/ 257175 w 533400"/>
                <a:gd name="connsiteY362" fmla="*/ 22225 h 409575"/>
                <a:gd name="connsiteX363" fmla="*/ 257175 w 533400"/>
                <a:gd name="connsiteY363" fmla="*/ 20638 h 409575"/>
                <a:gd name="connsiteX364" fmla="*/ 255587 w 533400"/>
                <a:gd name="connsiteY364" fmla="*/ 20638 h 409575"/>
                <a:gd name="connsiteX365" fmla="*/ 247650 w 533400"/>
                <a:gd name="connsiteY365" fmla="*/ 9525 h 409575"/>
                <a:gd name="connsiteX366" fmla="*/ 250825 w 533400"/>
                <a:gd name="connsiteY366" fmla="*/ 9525 h 409575"/>
                <a:gd name="connsiteX367" fmla="*/ 250825 w 533400"/>
                <a:gd name="connsiteY367" fmla="*/ 11113 h 409575"/>
                <a:gd name="connsiteX368" fmla="*/ 247650 w 533400"/>
                <a:gd name="connsiteY368" fmla="*/ 11113 h 409575"/>
                <a:gd name="connsiteX369" fmla="*/ 273050 w 533400"/>
                <a:gd name="connsiteY369" fmla="*/ 9525 h 409575"/>
                <a:gd name="connsiteX370" fmla="*/ 274637 w 533400"/>
                <a:gd name="connsiteY370" fmla="*/ 9525 h 409575"/>
                <a:gd name="connsiteX371" fmla="*/ 274637 w 533400"/>
                <a:gd name="connsiteY371" fmla="*/ 11112 h 409575"/>
                <a:gd name="connsiteX372" fmla="*/ 274637 w 533400"/>
                <a:gd name="connsiteY372" fmla="*/ 14287 h 409575"/>
                <a:gd name="connsiteX373" fmla="*/ 277812 w 533400"/>
                <a:gd name="connsiteY373" fmla="*/ 14287 h 409575"/>
                <a:gd name="connsiteX374" fmla="*/ 279400 w 533400"/>
                <a:gd name="connsiteY374" fmla="*/ 15875 h 409575"/>
                <a:gd name="connsiteX375" fmla="*/ 279400 w 533400"/>
                <a:gd name="connsiteY375" fmla="*/ 19050 h 409575"/>
                <a:gd name="connsiteX376" fmla="*/ 279400 w 533400"/>
                <a:gd name="connsiteY376" fmla="*/ 20637 h 409575"/>
                <a:gd name="connsiteX377" fmla="*/ 282575 w 533400"/>
                <a:gd name="connsiteY377" fmla="*/ 22225 h 409575"/>
                <a:gd name="connsiteX378" fmla="*/ 284162 w 533400"/>
                <a:gd name="connsiteY378" fmla="*/ 26987 h 409575"/>
                <a:gd name="connsiteX379" fmla="*/ 282575 w 533400"/>
                <a:gd name="connsiteY379" fmla="*/ 26987 h 409575"/>
                <a:gd name="connsiteX380" fmla="*/ 282575 w 533400"/>
                <a:gd name="connsiteY380" fmla="*/ 25400 h 409575"/>
                <a:gd name="connsiteX381" fmla="*/ 279400 w 533400"/>
                <a:gd name="connsiteY381" fmla="*/ 22225 h 409575"/>
                <a:gd name="connsiteX382" fmla="*/ 274637 w 533400"/>
                <a:gd name="connsiteY382" fmla="*/ 15875 h 409575"/>
                <a:gd name="connsiteX383" fmla="*/ 246062 w 533400"/>
                <a:gd name="connsiteY383" fmla="*/ 6350 h 409575"/>
                <a:gd name="connsiteX384" fmla="*/ 247650 w 533400"/>
                <a:gd name="connsiteY384" fmla="*/ 9525 h 409575"/>
                <a:gd name="connsiteX385" fmla="*/ 246062 w 533400"/>
                <a:gd name="connsiteY385" fmla="*/ 9525 h 409575"/>
                <a:gd name="connsiteX386" fmla="*/ 271462 w 533400"/>
                <a:gd name="connsiteY386" fmla="*/ 6350 h 409575"/>
                <a:gd name="connsiteX387" fmla="*/ 273050 w 533400"/>
                <a:gd name="connsiteY387" fmla="*/ 6350 h 409575"/>
                <a:gd name="connsiteX388" fmla="*/ 273050 w 533400"/>
                <a:gd name="connsiteY388" fmla="*/ 9525 h 409575"/>
                <a:gd name="connsiteX389" fmla="*/ 271462 w 533400"/>
                <a:gd name="connsiteY389" fmla="*/ 9525 h 409575"/>
                <a:gd name="connsiteX390" fmla="*/ 242887 w 533400"/>
                <a:gd name="connsiteY390" fmla="*/ 4763 h 409575"/>
                <a:gd name="connsiteX391" fmla="*/ 246062 w 533400"/>
                <a:gd name="connsiteY391" fmla="*/ 4763 h 409575"/>
                <a:gd name="connsiteX392" fmla="*/ 246062 w 533400"/>
                <a:gd name="connsiteY392" fmla="*/ 6350 h 409575"/>
                <a:gd name="connsiteX393" fmla="*/ 242887 w 533400"/>
                <a:gd name="connsiteY393" fmla="*/ 6350 h 409575"/>
                <a:gd name="connsiteX394" fmla="*/ 220662 w 533400"/>
                <a:gd name="connsiteY394" fmla="*/ 0 h 409575"/>
                <a:gd name="connsiteX395" fmla="*/ 223837 w 533400"/>
                <a:gd name="connsiteY395" fmla="*/ 0 h 409575"/>
                <a:gd name="connsiteX396" fmla="*/ 225425 w 533400"/>
                <a:gd name="connsiteY396" fmla="*/ 3175 h 409575"/>
                <a:gd name="connsiteX397" fmla="*/ 225425 w 533400"/>
                <a:gd name="connsiteY397" fmla="*/ 4762 h 409575"/>
                <a:gd name="connsiteX398" fmla="*/ 227012 w 533400"/>
                <a:gd name="connsiteY398" fmla="*/ 6350 h 409575"/>
                <a:gd name="connsiteX399" fmla="*/ 230187 w 533400"/>
                <a:gd name="connsiteY399" fmla="*/ 9525 h 409575"/>
                <a:gd name="connsiteX400" fmla="*/ 231775 w 533400"/>
                <a:gd name="connsiteY400" fmla="*/ 15875 h 409575"/>
                <a:gd name="connsiteX401" fmla="*/ 236537 w 533400"/>
                <a:gd name="connsiteY401" fmla="*/ 20637 h 409575"/>
                <a:gd name="connsiteX402" fmla="*/ 242887 w 533400"/>
                <a:gd name="connsiteY402" fmla="*/ 31750 h 409575"/>
                <a:gd name="connsiteX403" fmla="*/ 242887 w 533400"/>
                <a:gd name="connsiteY403" fmla="*/ 33337 h 409575"/>
                <a:gd name="connsiteX404" fmla="*/ 246062 w 533400"/>
                <a:gd name="connsiteY404" fmla="*/ 33337 h 409575"/>
                <a:gd name="connsiteX405" fmla="*/ 246062 w 533400"/>
                <a:gd name="connsiteY405" fmla="*/ 36512 h 409575"/>
                <a:gd name="connsiteX406" fmla="*/ 250825 w 533400"/>
                <a:gd name="connsiteY406" fmla="*/ 36512 h 409575"/>
                <a:gd name="connsiteX407" fmla="*/ 250825 w 533400"/>
                <a:gd name="connsiteY407" fmla="*/ 38100 h 409575"/>
                <a:gd name="connsiteX408" fmla="*/ 252412 w 533400"/>
                <a:gd name="connsiteY408" fmla="*/ 41275 h 409575"/>
                <a:gd name="connsiteX409" fmla="*/ 255587 w 533400"/>
                <a:gd name="connsiteY409" fmla="*/ 42862 h 409575"/>
                <a:gd name="connsiteX410" fmla="*/ 257175 w 533400"/>
                <a:gd name="connsiteY410" fmla="*/ 42862 h 409575"/>
                <a:gd name="connsiteX411" fmla="*/ 258762 w 533400"/>
                <a:gd name="connsiteY411" fmla="*/ 46037 h 409575"/>
                <a:gd name="connsiteX412" fmla="*/ 261937 w 533400"/>
                <a:gd name="connsiteY412" fmla="*/ 46037 h 409575"/>
                <a:gd name="connsiteX413" fmla="*/ 263525 w 533400"/>
                <a:gd name="connsiteY413" fmla="*/ 46037 h 409575"/>
                <a:gd name="connsiteX414" fmla="*/ 266700 w 533400"/>
                <a:gd name="connsiteY414" fmla="*/ 47625 h 409575"/>
                <a:gd name="connsiteX415" fmla="*/ 268287 w 533400"/>
                <a:gd name="connsiteY415" fmla="*/ 47625 h 409575"/>
                <a:gd name="connsiteX416" fmla="*/ 271462 w 533400"/>
                <a:gd name="connsiteY416" fmla="*/ 46037 h 409575"/>
                <a:gd name="connsiteX417" fmla="*/ 273050 w 533400"/>
                <a:gd name="connsiteY417" fmla="*/ 46037 h 409575"/>
                <a:gd name="connsiteX418" fmla="*/ 273050 w 533400"/>
                <a:gd name="connsiteY418" fmla="*/ 42862 h 409575"/>
                <a:gd name="connsiteX419" fmla="*/ 273050 w 533400"/>
                <a:gd name="connsiteY419" fmla="*/ 41275 h 409575"/>
                <a:gd name="connsiteX420" fmla="*/ 271462 w 533400"/>
                <a:gd name="connsiteY420" fmla="*/ 38100 h 409575"/>
                <a:gd name="connsiteX421" fmla="*/ 268287 w 533400"/>
                <a:gd name="connsiteY421" fmla="*/ 36512 h 409575"/>
                <a:gd name="connsiteX422" fmla="*/ 266700 w 533400"/>
                <a:gd name="connsiteY422" fmla="*/ 31750 h 409575"/>
                <a:gd name="connsiteX423" fmla="*/ 268287 w 533400"/>
                <a:gd name="connsiteY423" fmla="*/ 33337 h 409575"/>
                <a:gd name="connsiteX424" fmla="*/ 271462 w 533400"/>
                <a:gd name="connsiteY424" fmla="*/ 36512 h 409575"/>
                <a:gd name="connsiteX425" fmla="*/ 273050 w 533400"/>
                <a:gd name="connsiteY425" fmla="*/ 38100 h 409575"/>
                <a:gd name="connsiteX426" fmla="*/ 274637 w 533400"/>
                <a:gd name="connsiteY426" fmla="*/ 41275 h 409575"/>
                <a:gd name="connsiteX427" fmla="*/ 274637 w 533400"/>
                <a:gd name="connsiteY427" fmla="*/ 38100 h 409575"/>
                <a:gd name="connsiteX428" fmla="*/ 277812 w 533400"/>
                <a:gd name="connsiteY428" fmla="*/ 38100 h 409575"/>
                <a:gd name="connsiteX429" fmla="*/ 279400 w 533400"/>
                <a:gd name="connsiteY429" fmla="*/ 38100 h 409575"/>
                <a:gd name="connsiteX430" fmla="*/ 282575 w 533400"/>
                <a:gd name="connsiteY430" fmla="*/ 38100 h 409575"/>
                <a:gd name="connsiteX431" fmla="*/ 284162 w 533400"/>
                <a:gd name="connsiteY431" fmla="*/ 36512 h 409575"/>
                <a:gd name="connsiteX432" fmla="*/ 285750 w 533400"/>
                <a:gd name="connsiteY432" fmla="*/ 36512 h 409575"/>
                <a:gd name="connsiteX433" fmla="*/ 285750 w 533400"/>
                <a:gd name="connsiteY433" fmla="*/ 33337 h 409575"/>
                <a:gd name="connsiteX434" fmla="*/ 285750 w 533400"/>
                <a:gd name="connsiteY434" fmla="*/ 31750 h 409575"/>
                <a:gd name="connsiteX435" fmla="*/ 284162 w 533400"/>
                <a:gd name="connsiteY435" fmla="*/ 30162 h 409575"/>
                <a:gd name="connsiteX436" fmla="*/ 284162 w 533400"/>
                <a:gd name="connsiteY436" fmla="*/ 26987 h 409575"/>
                <a:gd name="connsiteX437" fmla="*/ 285750 w 533400"/>
                <a:gd name="connsiteY437" fmla="*/ 30162 h 409575"/>
                <a:gd name="connsiteX438" fmla="*/ 288925 w 533400"/>
                <a:gd name="connsiteY438" fmla="*/ 30162 h 409575"/>
                <a:gd name="connsiteX439" fmla="*/ 290512 w 533400"/>
                <a:gd name="connsiteY439" fmla="*/ 30162 h 409575"/>
                <a:gd name="connsiteX440" fmla="*/ 298450 w 533400"/>
                <a:gd name="connsiteY440" fmla="*/ 25400 h 409575"/>
                <a:gd name="connsiteX441" fmla="*/ 304800 w 533400"/>
                <a:gd name="connsiteY441" fmla="*/ 20637 h 409575"/>
                <a:gd name="connsiteX442" fmla="*/ 306387 w 533400"/>
                <a:gd name="connsiteY442" fmla="*/ 20637 h 409575"/>
                <a:gd name="connsiteX443" fmla="*/ 309562 w 533400"/>
                <a:gd name="connsiteY443" fmla="*/ 20637 h 409575"/>
                <a:gd name="connsiteX444" fmla="*/ 311150 w 533400"/>
                <a:gd name="connsiteY444" fmla="*/ 20637 h 409575"/>
                <a:gd name="connsiteX445" fmla="*/ 314325 w 533400"/>
                <a:gd name="connsiteY445" fmla="*/ 19050 h 409575"/>
                <a:gd name="connsiteX446" fmla="*/ 315912 w 533400"/>
                <a:gd name="connsiteY446" fmla="*/ 19050 h 409575"/>
                <a:gd name="connsiteX447" fmla="*/ 317500 w 533400"/>
                <a:gd name="connsiteY447" fmla="*/ 19050 h 409575"/>
                <a:gd name="connsiteX448" fmla="*/ 320675 w 533400"/>
                <a:gd name="connsiteY448" fmla="*/ 19050 h 409575"/>
                <a:gd name="connsiteX449" fmla="*/ 322262 w 533400"/>
                <a:gd name="connsiteY449" fmla="*/ 15875 h 409575"/>
                <a:gd name="connsiteX450" fmla="*/ 325437 w 533400"/>
                <a:gd name="connsiteY450" fmla="*/ 15875 h 409575"/>
                <a:gd name="connsiteX451" fmla="*/ 327025 w 533400"/>
                <a:gd name="connsiteY451" fmla="*/ 15875 h 409575"/>
                <a:gd name="connsiteX452" fmla="*/ 330200 w 533400"/>
                <a:gd name="connsiteY452" fmla="*/ 15875 h 409575"/>
                <a:gd name="connsiteX453" fmla="*/ 331787 w 533400"/>
                <a:gd name="connsiteY453" fmla="*/ 15875 h 409575"/>
                <a:gd name="connsiteX454" fmla="*/ 333375 w 533400"/>
                <a:gd name="connsiteY454" fmla="*/ 15875 h 409575"/>
                <a:gd name="connsiteX455" fmla="*/ 336550 w 533400"/>
                <a:gd name="connsiteY455" fmla="*/ 19050 h 409575"/>
                <a:gd name="connsiteX456" fmla="*/ 338137 w 533400"/>
                <a:gd name="connsiteY456" fmla="*/ 20637 h 409575"/>
                <a:gd name="connsiteX457" fmla="*/ 341312 w 533400"/>
                <a:gd name="connsiteY457" fmla="*/ 20637 h 409575"/>
                <a:gd name="connsiteX458" fmla="*/ 342900 w 533400"/>
                <a:gd name="connsiteY458" fmla="*/ 22225 h 409575"/>
                <a:gd name="connsiteX459" fmla="*/ 346075 w 533400"/>
                <a:gd name="connsiteY459" fmla="*/ 25400 h 409575"/>
                <a:gd name="connsiteX460" fmla="*/ 347662 w 533400"/>
                <a:gd name="connsiteY460" fmla="*/ 26987 h 409575"/>
                <a:gd name="connsiteX461" fmla="*/ 349250 w 533400"/>
                <a:gd name="connsiteY461" fmla="*/ 30162 h 409575"/>
                <a:gd name="connsiteX462" fmla="*/ 349250 w 533400"/>
                <a:gd name="connsiteY462" fmla="*/ 31750 h 409575"/>
                <a:gd name="connsiteX463" fmla="*/ 352425 w 533400"/>
                <a:gd name="connsiteY463" fmla="*/ 36512 h 409575"/>
                <a:gd name="connsiteX464" fmla="*/ 352425 w 533400"/>
                <a:gd name="connsiteY464" fmla="*/ 38100 h 409575"/>
                <a:gd name="connsiteX465" fmla="*/ 352425 w 533400"/>
                <a:gd name="connsiteY465" fmla="*/ 41275 h 409575"/>
                <a:gd name="connsiteX466" fmla="*/ 354012 w 533400"/>
                <a:gd name="connsiteY466" fmla="*/ 41275 h 409575"/>
                <a:gd name="connsiteX467" fmla="*/ 357187 w 533400"/>
                <a:gd name="connsiteY467" fmla="*/ 42862 h 409575"/>
                <a:gd name="connsiteX468" fmla="*/ 361950 w 533400"/>
                <a:gd name="connsiteY468" fmla="*/ 46037 h 409575"/>
                <a:gd name="connsiteX469" fmla="*/ 363537 w 533400"/>
                <a:gd name="connsiteY469" fmla="*/ 47625 h 409575"/>
                <a:gd name="connsiteX470" fmla="*/ 365125 w 533400"/>
                <a:gd name="connsiteY470" fmla="*/ 47625 h 409575"/>
                <a:gd name="connsiteX471" fmla="*/ 368300 w 533400"/>
                <a:gd name="connsiteY471" fmla="*/ 47625 h 409575"/>
                <a:gd name="connsiteX472" fmla="*/ 369887 w 533400"/>
                <a:gd name="connsiteY472" fmla="*/ 46037 h 409575"/>
                <a:gd name="connsiteX473" fmla="*/ 373062 w 533400"/>
                <a:gd name="connsiteY473" fmla="*/ 46037 h 409575"/>
                <a:gd name="connsiteX474" fmla="*/ 373062 w 533400"/>
                <a:gd name="connsiteY474" fmla="*/ 47625 h 409575"/>
                <a:gd name="connsiteX475" fmla="*/ 374650 w 533400"/>
                <a:gd name="connsiteY475" fmla="*/ 49212 h 409575"/>
                <a:gd name="connsiteX476" fmla="*/ 376237 w 533400"/>
                <a:gd name="connsiteY476" fmla="*/ 49212 h 409575"/>
                <a:gd name="connsiteX477" fmla="*/ 379412 w 533400"/>
                <a:gd name="connsiteY477" fmla="*/ 49212 h 409575"/>
                <a:gd name="connsiteX478" fmla="*/ 379412 w 533400"/>
                <a:gd name="connsiteY478" fmla="*/ 47625 h 409575"/>
                <a:gd name="connsiteX479" fmla="*/ 381000 w 533400"/>
                <a:gd name="connsiteY479" fmla="*/ 47625 h 409575"/>
                <a:gd name="connsiteX480" fmla="*/ 385762 w 533400"/>
                <a:gd name="connsiteY480" fmla="*/ 47625 h 409575"/>
                <a:gd name="connsiteX481" fmla="*/ 392112 w 533400"/>
                <a:gd name="connsiteY481" fmla="*/ 47625 h 409575"/>
                <a:gd name="connsiteX482" fmla="*/ 395287 w 533400"/>
                <a:gd name="connsiteY482" fmla="*/ 49212 h 409575"/>
                <a:gd name="connsiteX483" fmla="*/ 396875 w 533400"/>
                <a:gd name="connsiteY483" fmla="*/ 49212 h 409575"/>
                <a:gd name="connsiteX484" fmla="*/ 400050 w 533400"/>
                <a:gd name="connsiteY484" fmla="*/ 49212 h 409575"/>
                <a:gd name="connsiteX485" fmla="*/ 401637 w 533400"/>
                <a:gd name="connsiteY485" fmla="*/ 49212 h 409575"/>
                <a:gd name="connsiteX486" fmla="*/ 401637 w 533400"/>
                <a:gd name="connsiteY486" fmla="*/ 52387 h 409575"/>
                <a:gd name="connsiteX487" fmla="*/ 406400 w 533400"/>
                <a:gd name="connsiteY487" fmla="*/ 57150 h 409575"/>
                <a:gd name="connsiteX488" fmla="*/ 406400 w 533400"/>
                <a:gd name="connsiteY488" fmla="*/ 58737 h 409575"/>
                <a:gd name="connsiteX489" fmla="*/ 407987 w 533400"/>
                <a:gd name="connsiteY489" fmla="*/ 61912 h 409575"/>
                <a:gd name="connsiteX490" fmla="*/ 411162 w 533400"/>
                <a:gd name="connsiteY490" fmla="*/ 61912 h 409575"/>
                <a:gd name="connsiteX491" fmla="*/ 412750 w 533400"/>
                <a:gd name="connsiteY491" fmla="*/ 63500 h 409575"/>
                <a:gd name="connsiteX492" fmla="*/ 415925 w 533400"/>
                <a:gd name="connsiteY492" fmla="*/ 63500 h 409575"/>
                <a:gd name="connsiteX493" fmla="*/ 417512 w 533400"/>
                <a:gd name="connsiteY493" fmla="*/ 63500 h 409575"/>
                <a:gd name="connsiteX494" fmla="*/ 422275 w 533400"/>
                <a:gd name="connsiteY494" fmla="*/ 63500 h 409575"/>
                <a:gd name="connsiteX495" fmla="*/ 423862 w 533400"/>
                <a:gd name="connsiteY495" fmla="*/ 63500 h 409575"/>
                <a:gd name="connsiteX496" fmla="*/ 427037 w 533400"/>
                <a:gd name="connsiteY496" fmla="*/ 65087 h 409575"/>
                <a:gd name="connsiteX497" fmla="*/ 428625 w 533400"/>
                <a:gd name="connsiteY497" fmla="*/ 65087 h 409575"/>
                <a:gd name="connsiteX498" fmla="*/ 428625 w 533400"/>
                <a:gd name="connsiteY498" fmla="*/ 68262 h 409575"/>
                <a:gd name="connsiteX499" fmla="*/ 431800 w 533400"/>
                <a:gd name="connsiteY499" fmla="*/ 69850 h 409575"/>
                <a:gd name="connsiteX500" fmla="*/ 431800 w 533400"/>
                <a:gd name="connsiteY500" fmla="*/ 73025 h 409575"/>
                <a:gd name="connsiteX501" fmla="*/ 428625 w 533400"/>
                <a:gd name="connsiteY501" fmla="*/ 74612 h 409575"/>
                <a:gd name="connsiteX502" fmla="*/ 428625 w 533400"/>
                <a:gd name="connsiteY502" fmla="*/ 77787 h 409575"/>
                <a:gd name="connsiteX503" fmla="*/ 428625 w 533400"/>
                <a:gd name="connsiteY503" fmla="*/ 79375 h 409575"/>
                <a:gd name="connsiteX504" fmla="*/ 431800 w 533400"/>
                <a:gd name="connsiteY504" fmla="*/ 80962 h 409575"/>
                <a:gd name="connsiteX505" fmla="*/ 431800 w 533400"/>
                <a:gd name="connsiteY505" fmla="*/ 84137 h 409575"/>
                <a:gd name="connsiteX506" fmla="*/ 433387 w 533400"/>
                <a:gd name="connsiteY506" fmla="*/ 85725 h 409575"/>
                <a:gd name="connsiteX507" fmla="*/ 433387 w 533400"/>
                <a:gd name="connsiteY507" fmla="*/ 88900 h 409575"/>
                <a:gd name="connsiteX508" fmla="*/ 433387 w 533400"/>
                <a:gd name="connsiteY508" fmla="*/ 90488 h 409575"/>
                <a:gd name="connsiteX509" fmla="*/ 436562 w 533400"/>
                <a:gd name="connsiteY509" fmla="*/ 93663 h 409575"/>
                <a:gd name="connsiteX510" fmla="*/ 436562 w 533400"/>
                <a:gd name="connsiteY510" fmla="*/ 95250 h 409575"/>
                <a:gd name="connsiteX511" fmla="*/ 438150 w 533400"/>
                <a:gd name="connsiteY511" fmla="*/ 96838 h 409575"/>
                <a:gd name="connsiteX512" fmla="*/ 439737 w 533400"/>
                <a:gd name="connsiteY512" fmla="*/ 100013 h 409575"/>
                <a:gd name="connsiteX513" fmla="*/ 442912 w 533400"/>
                <a:gd name="connsiteY513" fmla="*/ 100013 h 409575"/>
                <a:gd name="connsiteX514" fmla="*/ 444500 w 533400"/>
                <a:gd name="connsiteY514" fmla="*/ 101600 h 409575"/>
                <a:gd name="connsiteX515" fmla="*/ 447675 w 533400"/>
                <a:gd name="connsiteY515" fmla="*/ 101600 h 409575"/>
                <a:gd name="connsiteX516" fmla="*/ 447675 w 533400"/>
                <a:gd name="connsiteY516" fmla="*/ 104775 h 409575"/>
                <a:gd name="connsiteX517" fmla="*/ 449262 w 533400"/>
                <a:gd name="connsiteY517" fmla="*/ 104775 h 409575"/>
                <a:gd name="connsiteX518" fmla="*/ 449262 w 533400"/>
                <a:gd name="connsiteY518" fmla="*/ 106363 h 409575"/>
                <a:gd name="connsiteX519" fmla="*/ 454025 w 533400"/>
                <a:gd name="connsiteY519" fmla="*/ 107950 h 409575"/>
                <a:gd name="connsiteX520" fmla="*/ 455612 w 533400"/>
                <a:gd name="connsiteY520" fmla="*/ 111125 h 409575"/>
                <a:gd name="connsiteX521" fmla="*/ 455612 w 533400"/>
                <a:gd name="connsiteY521" fmla="*/ 112713 h 409575"/>
                <a:gd name="connsiteX522" fmla="*/ 455612 w 533400"/>
                <a:gd name="connsiteY522" fmla="*/ 115888 h 409575"/>
                <a:gd name="connsiteX523" fmla="*/ 458787 w 533400"/>
                <a:gd name="connsiteY523" fmla="*/ 117475 h 409575"/>
                <a:gd name="connsiteX524" fmla="*/ 458787 w 533400"/>
                <a:gd name="connsiteY524" fmla="*/ 120650 h 409575"/>
                <a:gd name="connsiteX525" fmla="*/ 463550 w 533400"/>
                <a:gd name="connsiteY525" fmla="*/ 122238 h 409575"/>
                <a:gd name="connsiteX526" fmla="*/ 465137 w 533400"/>
                <a:gd name="connsiteY526" fmla="*/ 123825 h 409575"/>
                <a:gd name="connsiteX527" fmla="*/ 466725 w 533400"/>
                <a:gd name="connsiteY527" fmla="*/ 123825 h 409575"/>
                <a:gd name="connsiteX528" fmla="*/ 466725 w 533400"/>
                <a:gd name="connsiteY528" fmla="*/ 127000 h 409575"/>
                <a:gd name="connsiteX529" fmla="*/ 466725 w 533400"/>
                <a:gd name="connsiteY529" fmla="*/ 128588 h 409575"/>
                <a:gd name="connsiteX530" fmla="*/ 469900 w 533400"/>
                <a:gd name="connsiteY530" fmla="*/ 131763 h 409575"/>
                <a:gd name="connsiteX531" fmla="*/ 469900 w 533400"/>
                <a:gd name="connsiteY531" fmla="*/ 133350 h 409575"/>
                <a:gd name="connsiteX532" fmla="*/ 471487 w 533400"/>
                <a:gd name="connsiteY532" fmla="*/ 136525 h 409575"/>
                <a:gd name="connsiteX533" fmla="*/ 474662 w 533400"/>
                <a:gd name="connsiteY533" fmla="*/ 136525 h 409575"/>
                <a:gd name="connsiteX534" fmla="*/ 476250 w 533400"/>
                <a:gd name="connsiteY534" fmla="*/ 136525 h 409575"/>
                <a:gd name="connsiteX535" fmla="*/ 476250 w 533400"/>
                <a:gd name="connsiteY535" fmla="*/ 138113 h 409575"/>
                <a:gd name="connsiteX536" fmla="*/ 479425 w 533400"/>
                <a:gd name="connsiteY536" fmla="*/ 138113 h 409575"/>
                <a:gd name="connsiteX537" fmla="*/ 481012 w 533400"/>
                <a:gd name="connsiteY537" fmla="*/ 139700 h 409575"/>
                <a:gd name="connsiteX538" fmla="*/ 482600 w 533400"/>
                <a:gd name="connsiteY538" fmla="*/ 139700 h 409575"/>
                <a:gd name="connsiteX539" fmla="*/ 482600 w 533400"/>
                <a:gd name="connsiteY539" fmla="*/ 142875 h 409575"/>
                <a:gd name="connsiteX540" fmla="*/ 482600 w 533400"/>
                <a:gd name="connsiteY540" fmla="*/ 144463 h 409575"/>
                <a:gd name="connsiteX541" fmla="*/ 482600 w 533400"/>
                <a:gd name="connsiteY541" fmla="*/ 147638 h 409575"/>
                <a:gd name="connsiteX542" fmla="*/ 482600 w 533400"/>
                <a:gd name="connsiteY542" fmla="*/ 149225 h 409575"/>
                <a:gd name="connsiteX543" fmla="*/ 485775 w 533400"/>
                <a:gd name="connsiteY543" fmla="*/ 147638 h 409575"/>
                <a:gd name="connsiteX544" fmla="*/ 487362 w 533400"/>
                <a:gd name="connsiteY544" fmla="*/ 147638 h 409575"/>
                <a:gd name="connsiteX545" fmla="*/ 490537 w 533400"/>
                <a:gd name="connsiteY545" fmla="*/ 144463 h 409575"/>
                <a:gd name="connsiteX546" fmla="*/ 492125 w 533400"/>
                <a:gd name="connsiteY546" fmla="*/ 144463 h 409575"/>
                <a:gd name="connsiteX547" fmla="*/ 490537 w 533400"/>
                <a:gd name="connsiteY547" fmla="*/ 147638 h 409575"/>
                <a:gd name="connsiteX548" fmla="*/ 487362 w 533400"/>
                <a:gd name="connsiteY548" fmla="*/ 149225 h 409575"/>
                <a:gd name="connsiteX549" fmla="*/ 485775 w 533400"/>
                <a:gd name="connsiteY549" fmla="*/ 149225 h 409575"/>
                <a:gd name="connsiteX550" fmla="*/ 487362 w 533400"/>
                <a:gd name="connsiteY550" fmla="*/ 152400 h 409575"/>
                <a:gd name="connsiteX551" fmla="*/ 485775 w 533400"/>
                <a:gd name="connsiteY551" fmla="*/ 153988 h 409575"/>
                <a:gd name="connsiteX552" fmla="*/ 482600 w 533400"/>
                <a:gd name="connsiteY552" fmla="*/ 155575 h 409575"/>
                <a:gd name="connsiteX553" fmla="*/ 485775 w 533400"/>
                <a:gd name="connsiteY553" fmla="*/ 158750 h 409575"/>
                <a:gd name="connsiteX554" fmla="*/ 487362 w 533400"/>
                <a:gd name="connsiteY554" fmla="*/ 158750 h 409575"/>
                <a:gd name="connsiteX555" fmla="*/ 490537 w 533400"/>
                <a:gd name="connsiteY555" fmla="*/ 155575 h 409575"/>
                <a:gd name="connsiteX556" fmla="*/ 492125 w 533400"/>
                <a:gd name="connsiteY556" fmla="*/ 155575 h 409575"/>
                <a:gd name="connsiteX557" fmla="*/ 495300 w 533400"/>
                <a:gd name="connsiteY557" fmla="*/ 155575 h 409575"/>
                <a:gd name="connsiteX558" fmla="*/ 492125 w 533400"/>
                <a:gd name="connsiteY558" fmla="*/ 158750 h 409575"/>
                <a:gd name="connsiteX559" fmla="*/ 490537 w 533400"/>
                <a:gd name="connsiteY559" fmla="*/ 158750 h 409575"/>
                <a:gd name="connsiteX560" fmla="*/ 490537 w 533400"/>
                <a:gd name="connsiteY560" fmla="*/ 160338 h 409575"/>
                <a:gd name="connsiteX561" fmla="*/ 487362 w 533400"/>
                <a:gd name="connsiteY561" fmla="*/ 160338 h 409575"/>
                <a:gd name="connsiteX562" fmla="*/ 487362 w 533400"/>
                <a:gd name="connsiteY562" fmla="*/ 163513 h 409575"/>
                <a:gd name="connsiteX563" fmla="*/ 485775 w 533400"/>
                <a:gd name="connsiteY563" fmla="*/ 165100 h 409575"/>
                <a:gd name="connsiteX564" fmla="*/ 485775 w 533400"/>
                <a:gd name="connsiteY564" fmla="*/ 168275 h 409575"/>
                <a:gd name="connsiteX565" fmla="*/ 485775 w 533400"/>
                <a:gd name="connsiteY565" fmla="*/ 169863 h 409575"/>
                <a:gd name="connsiteX566" fmla="*/ 487362 w 533400"/>
                <a:gd name="connsiteY566" fmla="*/ 171450 h 409575"/>
                <a:gd name="connsiteX567" fmla="*/ 487362 w 533400"/>
                <a:gd name="connsiteY567" fmla="*/ 174625 h 409575"/>
                <a:gd name="connsiteX568" fmla="*/ 487362 w 533400"/>
                <a:gd name="connsiteY568" fmla="*/ 176213 h 409575"/>
                <a:gd name="connsiteX569" fmla="*/ 487362 w 533400"/>
                <a:gd name="connsiteY569" fmla="*/ 180975 h 409575"/>
                <a:gd name="connsiteX570" fmla="*/ 487362 w 533400"/>
                <a:gd name="connsiteY570" fmla="*/ 184150 h 409575"/>
                <a:gd name="connsiteX571" fmla="*/ 487362 w 533400"/>
                <a:gd name="connsiteY571" fmla="*/ 185738 h 409575"/>
                <a:gd name="connsiteX572" fmla="*/ 490537 w 533400"/>
                <a:gd name="connsiteY572" fmla="*/ 185738 h 409575"/>
                <a:gd name="connsiteX573" fmla="*/ 490537 w 533400"/>
                <a:gd name="connsiteY573" fmla="*/ 184150 h 409575"/>
                <a:gd name="connsiteX574" fmla="*/ 492125 w 533400"/>
                <a:gd name="connsiteY574" fmla="*/ 184150 h 409575"/>
                <a:gd name="connsiteX575" fmla="*/ 495300 w 533400"/>
                <a:gd name="connsiteY575" fmla="*/ 180975 h 409575"/>
                <a:gd name="connsiteX576" fmla="*/ 496887 w 533400"/>
                <a:gd name="connsiteY576" fmla="*/ 179388 h 409575"/>
                <a:gd name="connsiteX577" fmla="*/ 498475 w 533400"/>
                <a:gd name="connsiteY577" fmla="*/ 179388 h 409575"/>
                <a:gd name="connsiteX578" fmla="*/ 498475 w 533400"/>
                <a:gd name="connsiteY578" fmla="*/ 180975 h 409575"/>
                <a:gd name="connsiteX579" fmla="*/ 496887 w 533400"/>
                <a:gd name="connsiteY579" fmla="*/ 184150 h 409575"/>
                <a:gd name="connsiteX580" fmla="*/ 496887 w 533400"/>
                <a:gd name="connsiteY580" fmla="*/ 185738 h 409575"/>
                <a:gd name="connsiteX581" fmla="*/ 496887 w 533400"/>
                <a:gd name="connsiteY581" fmla="*/ 187325 h 409575"/>
                <a:gd name="connsiteX582" fmla="*/ 498475 w 533400"/>
                <a:gd name="connsiteY582" fmla="*/ 187325 h 409575"/>
                <a:gd name="connsiteX583" fmla="*/ 501650 w 533400"/>
                <a:gd name="connsiteY583" fmla="*/ 187325 h 409575"/>
                <a:gd name="connsiteX584" fmla="*/ 503237 w 533400"/>
                <a:gd name="connsiteY584" fmla="*/ 187325 h 409575"/>
                <a:gd name="connsiteX585" fmla="*/ 503237 w 533400"/>
                <a:gd name="connsiteY585" fmla="*/ 190500 h 409575"/>
                <a:gd name="connsiteX586" fmla="*/ 503237 w 533400"/>
                <a:gd name="connsiteY586" fmla="*/ 192088 h 409575"/>
                <a:gd name="connsiteX587" fmla="*/ 501650 w 533400"/>
                <a:gd name="connsiteY587" fmla="*/ 192088 h 409575"/>
                <a:gd name="connsiteX588" fmla="*/ 501650 w 533400"/>
                <a:gd name="connsiteY588" fmla="*/ 195263 h 409575"/>
                <a:gd name="connsiteX589" fmla="*/ 501650 w 533400"/>
                <a:gd name="connsiteY589" fmla="*/ 196850 h 409575"/>
                <a:gd name="connsiteX590" fmla="*/ 503237 w 533400"/>
                <a:gd name="connsiteY590" fmla="*/ 198438 h 409575"/>
                <a:gd name="connsiteX591" fmla="*/ 503237 w 533400"/>
                <a:gd name="connsiteY591" fmla="*/ 201613 h 409575"/>
                <a:gd name="connsiteX592" fmla="*/ 506412 w 533400"/>
                <a:gd name="connsiteY592" fmla="*/ 201613 h 409575"/>
                <a:gd name="connsiteX593" fmla="*/ 508000 w 533400"/>
                <a:gd name="connsiteY593" fmla="*/ 201613 h 409575"/>
                <a:gd name="connsiteX594" fmla="*/ 511175 w 533400"/>
                <a:gd name="connsiteY594" fmla="*/ 201613 h 409575"/>
                <a:gd name="connsiteX595" fmla="*/ 511175 w 533400"/>
                <a:gd name="connsiteY595" fmla="*/ 203200 h 409575"/>
                <a:gd name="connsiteX596" fmla="*/ 508000 w 533400"/>
                <a:gd name="connsiteY596" fmla="*/ 203200 h 409575"/>
                <a:gd name="connsiteX597" fmla="*/ 506412 w 533400"/>
                <a:gd name="connsiteY597" fmla="*/ 203200 h 409575"/>
                <a:gd name="connsiteX598" fmla="*/ 503237 w 533400"/>
                <a:gd name="connsiteY598" fmla="*/ 206375 h 409575"/>
                <a:gd name="connsiteX599" fmla="*/ 503237 w 533400"/>
                <a:gd name="connsiteY599" fmla="*/ 207963 h 409575"/>
                <a:gd name="connsiteX600" fmla="*/ 503237 w 533400"/>
                <a:gd name="connsiteY600" fmla="*/ 211138 h 409575"/>
                <a:gd name="connsiteX601" fmla="*/ 503237 w 533400"/>
                <a:gd name="connsiteY601" fmla="*/ 212725 h 409575"/>
                <a:gd name="connsiteX602" fmla="*/ 503237 w 533400"/>
                <a:gd name="connsiteY602" fmla="*/ 214313 h 409575"/>
                <a:gd name="connsiteX603" fmla="*/ 503237 w 533400"/>
                <a:gd name="connsiteY603" fmla="*/ 217488 h 409575"/>
                <a:gd name="connsiteX604" fmla="*/ 503237 w 533400"/>
                <a:gd name="connsiteY604" fmla="*/ 219075 h 409575"/>
                <a:gd name="connsiteX605" fmla="*/ 506412 w 533400"/>
                <a:gd name="connsiteY605" fmla="*/ 219075 h 409575"/>
                <a:gd name="connsiteX606" fmla="*/ 506412 w 533400"/>
                <a:gd name="connsiteY606" fmla="*/ 222250 h 409575"/>
                <a:gd name="connsiteX607" fmla="*/ 506412 w 533400"/>
                <a:gd name="connsiteY607" fmla="*/ 223838 h 409575"/>
                <a:gd name="connsiteX608" fmla="*/ 506412 w 533400"/>
                <a:gd name="connsiteY608" fmla="*/ 227013 h 409575"/>
                <a:gd name="connsiteX609" fmla="*/ 506412 w 533400"/>
                <a:gd name="connsiteY609" fmla="*/ 228600 h 409575"/>
                <a:gd name="connsiteX610" fmla="*/ 503237 w 533400"/>
                <a:gd name="connsiteY610" fmla="*/ 228600 h 409575"/>
                <a:gd name="connsiteX611" fmla="*/ 506412 w 533400"/>
                <a:gd name="connsiteY611" fmla="*/ 230188 h 409575"/>
                <a:gd name="connsiteX612" fmla="*/ 506412 w 533400"/>
                <a:gd name="connsiteY612" fmla="*/ 233363 h 409575"/>
                <a:gd name="connsiteX613" fmla="*/ 506412 w 533400"/>
                <a:gd name="connsiteY613" fmla="*/ 234950 h 409575"/>
                <a:gd name="connsiteX614" fmla="*/ 503237 w 533400"/>
                <a:gd name="connsiteY614" fmla="*/ 234950 h 409575"/>
                <a:gd name="connsiteX615" fmla="*/ 503237 w 533400"/>
                <a:gd name="connsiteY615" fmla="*/ 238125 h 409575"/>
                <a:gd name="connsiteX616" fmla="*/ 503237 w 533400"/>
                <a:gd name="connsiteY616" fmla="*/ 239713 h 409575"/>
                <a:gd name="connsiteX617" fmla="*/ 503237 w 533400"/>
                <a:gd name="connsiteY617" fmla="*/ 242888 h 409575"/>
                <a:gd name="connsiteX618" fmla="*/ 506412 w 533400"/>
                <a:gd name="connsiteY618" fmla="*/ 244475 h 409575"/>
                <a:gd name="connsiteX619" fmla="*/ 506412 w 533400"/>
                <a:gd name="connsiteY619" fmla="*/ 246063 h 409575"/>
                <a:gd name="connsiteX620" fmla="*/ 508000 w 533400"/>
                <a:gd name="connsiteY620" fmla="*/ 249238 h 409575"/>
                <a:gd name="connsiteX621" fmla="*/ 508000 w 533400"/>
                <a:gd name="connsiteY621" fmla="*/ 246063 h 409575"/>
                <a:gd name="connsiteX622" fmla="*/ 511175 w 533400"/>
                <a:gd name="connsiteY622" fmla="*/ 246063 h 409575"/>
                <a:gd name="connsiteX623" fmla="*/ 511175 w 533400"/>
                <a:gd name="connsiteY623" fmla="*/ 244475 h 409575"/>
                <a:gd name="connsiteX624" fmla="*/ 512762 w 533400"/>
                <a:gd name="connsiteY624" fmla="*/ 244475 h 409575"/>
                <a:gd name="connsiteX625" fmla="*/ 514350 w 533400"/>
                <a:gd name="connsiteY625" fmla="*/ 246063 h 409575"/>
                <a:gd name="connsiteX626" fmla="*/ 514350 w 533400"/>
                <a:gd name="connsiteY626" fmla="*/ 249238 h 409575"/>
                <a:gd name="connsiteX627" fmla="*/ 514350 w 533400"/>
                <a:gd name="connsiteY627" fmla="*/ 250825 h 409575"/>
                <a:gd name="connsiteX628" fmla="*/ 517525 w 533400"/>
                <a:gd name="connsiteY628" fmla="*/ 254000 h 409575"/>
                <a:gd name="connsiteX629" fmla="*/ 517525 w 533400"/>
                <a:gd name="connsiteY629" fmla="*/ 255588 h 409575"/>
                <a:gd name="connsiteX630" fmla="*/ 517525 w 533400"/>
                <a:gd name="connsiteY630" fmla="*/ 258763 h 409575"/>
                <a:gd name="connsiteX631" fmla="*/ 517525 w 533400"/>
                <a:gd name="connsiteY631" fmla="*/ 260350 h 409575"/>
                <a:gd name="connsiteX632" fmla="*/ 519112 w 533400"/>
                <a:gd name="connsiteY632" fmla="*/ 261938 h 409575"/>
                <a:gd name="connsiteX633" fmla="*/ 519112 w 533400"/>
                <a:gd name="connsiteY633" fmla="*/ 265113 h 409575"/>
                <a:gd name="connsiteX634" fmla="*/ 517525 w 533400"/>
                <a:gd name="connsiteY634" fmla="*/ 265113 h 409575"/>
                <a:gd name="connsiteX635" fmla="*/ 517525 w 533400"/>
                <a:gd name="connsiteY635" fmla="*/ 266700 h 409575"/>
                <a:gd name="connsiteX636" fmla="*/ 517525 w 533400"/>
                <a:gd name="connsiteY636" fmla="*/ 269875 h 409575"/>
                <a:gd name="connsiteX637" fmla="*/ 517525 w 533400"/>
                <a:gd name="connsiteY637" fmla="*/ 271463 h 409575"/>
                <a:gd name="connsiteX638" fmla="*/ 517525 w 533400"/>
                <a:gd name="connsiteY638" fmla="*/ 273050 h 409575"/>
                <a:gd name="connsiteX639" fmla="*/ 517525 w 533400"/>
                <a:gd name="connsiteY639" fmla="*/ 276225 h 409575"/>
                <a:gd name="connsiteX640" fmla="*/ 514350 w 533400"/>
                <a:gd name="connsiteY640" fmla="*/ 276225 h 409575"/>
                <a:gd name="connsiteX641" fmla="*/ 512762 w 533400"/>
                <a:gd name="connsiteY641" fmla="*/ 273050 h 409575"/>
                <a:gd name="connsiteX642" fmla="*/ 512762 w 533400"/>
                <a:gd name="connsiteY642" fmla="*/ 271463 h 409575"/>
                <a:gd name="connsiteX643" fmla="*/ 511175 w 533400"/>
                <a:gd name="connsiteY643" fmla="*/ 269875 h 409575"/>
                <a:gd name="connsiteX644" fmla="*/ 511175 w 533400"/>
                <a:gd name="connsiteY644" fmla="*/ 271463 h 409575"/>
                <a:gd name="connsiteX645" fmla="*/ 511175 w 533400"/>
                <a:gd name="connsiteY645" fmla="*/ 273050 h 409575"/>
                <a:gd name="connsiteX646" fmla="*/ 512762 w 533400"/>
                <a:gd name="connsiteY646" fmla="*/ 276225 h 409575"/>
                <a:gd name="connsiteX647" fmla="*/ 517525 w 533400"/>
                <a:gd name="connsiteY647" fmla="*/ 277813 h 409575"/>
                <a:gd name="connsiteX648" fmla="*/ 519112 w 533400"/>
                <a:gd name="connsiteY648" fmla="*/ 277813 h 409575"/>
                <a:gd name="connsiteX649" fmla="*/ 519112 w 533400"/>
                <a:gd name="connsiteY649" fmla="*/ 276225 h 409575"/>
                <a:gd name="connsiteX650" fmla="*/ 522288 w 533400"/>
                <a:gd name="connsiteY650" fmla="*/ 276225 h 409575"/>
                <a:gd name="connsiteX651" fmla="*/ 522288 w 533400"/>
                <a:gd name="connsiteY651" fmla="*/ 277813 h 409575"/>
                <a:gd name="connsiteX652" fmla="*/ 522288 w 533400"/>
                <a:gd name="connsiteY652" fmla="*/ 280988 h 409575"/>
                <a:gd name="connsiteX653" fmla="*/ 522288 w 533400"/>
                <a:gd name="connsiteY653" fmla="*/ 282575 h 409575"/>
                <a:gd name="connsiteX654" fmla="*/ 523875 w 533400"/>
                <a:gd name="connsiteY654" fmla="*/ 285750 h 409575"/>
                <a:gd name="connsiteX655" fmla="*/ 523875 w 533400"/>
                <a:gd name="connsiteY655" fmla="*/ 287338 h 409575"/>
                <a:gd name="connsiteX656" fmla="*/ 523875 w 533400"/>
                <a:gd name="connsiteY656" fmla="*/ 288925 h 409575"/>
                <a:gd name="connsiteX657" fmla="*/ 523875 w 533400"/>
                <a:gd name="connsiteY657" fmla="*/ 292100 h 409575"/>
                <a:gd name="connsiteX658" fmla="*/ 523875 w 533400"/>
                <a:gd name="connsiteY658" fmla="*/ 293688 h 409575"/>
                <a:gd name="connsiteX659" fmla="*/ 522288 w 533400"/>
                <a:gd name="connsiteY659" fmla="*/ 292100 h 409575"/>
                <a:gd name="connsiteX660" fmla="*/ 522288 w 533400"/>
                <a:gd name="connsiteY660" fmla="*/ 293688 h 409575"/>
                <a:gd name="connsiteX661" fmla="*/ 519112 w 533400"/>
                <a:gd name="connsiteY661" fmla="*/ 293688 h 409575"/>
                <a:gd name="connsiteX662" fmla="*/ 517525 w 533400"/>
                <a:gd name="connsiteY662" fmla="*/ 296863 h 409575"/>
                <a:gd name="connsiteX663" fmla="*/ 519112 w 533400"/>
                <a:gd name="connsiteY663" fmla="*/ 296863 h 409575"/>
                <a:gd name="connsiteX664" fmla="*/ 522288 w 533400"/>
                <a:gd name="connsiteY664" fmla="*/ 296863 h 409575"/>
                <a:gd name="connsiteX665" fmla="*/ 523875 w 533400"/>
                <a:gd name="connsiteY665" fmla="*/ 296863 h 409575"/>
                <a:gd name="connsiteX666" fmla="*/ 522288 w 533400"/>
                <a:gd name="connsiteY666" fmla="*/ 298450 h 409575"/>
                <a:gd name="connsiteX667" fmla="*/ 519112 w 533400"/>
                <a:gd name="connsiteY667" fmla="*/ 301625 h 409575"/>
                <a:gd name="connsiteX668" fmla="*/ 517525 w 533400"/>
                <a:gd name="connsiteY668" fmla="*/ 303213 h 409575"/>
                <a:gd name="connsiteX669" fmla="*/ 514350 w 533400"/>
                <a:gd name="connsiteY669" fmla="*/ 303213 h 409575"/>
                <a:gd name="connsiteX670" fmla="*/ 514350 w 533400"/>
                <a:gd name="connsiteY670" fmla="*/ 304800 h 409575"/>
                <a:gd name="connsiteX671" fmla="*/ 512762 w 533400"/>
                <a:gd name="connsiteY671" fmla="*/ 309563 h 409575"/>
                <a:gd name="connsiteX672" fmla="*/ 512762 w 533400"/>
                <a:gd name="connsiteY672" fmla="*/ 312738 h 409575"/>
                <a:gd name="connsiteX673" fmla="*/ 511175 w 533400"/>
                <a:gd name="connsiteY673" fmla="*/ 312738 h 409575"/>
                <a:gd name="connsiteX674" fmla="*/ 511175 w 533400"/>
                <a:gd name="connsiteY674" fmla="*/ 314325 h 409575"/>
                <a:gd name="connsiteX675" fmla="*/ 508000 w 533400"/>
                <a:gd name="connsiteY675" fmla="*/ 317500 h 409575"/>
                <a:gd name="connsiteX676" fmla="*/ 508000 w 533400"/>
                <a:gd name="connsiteY676" fmla="*/ 319088 h 409575"/>
                <a:gd name="connsiteX677" fmla="*/ 498475 w 533400"/>
                <a:gd name="connsiteY677" fmla="*/ 319088 h 409575"/>
                <a:gd name="connsiteX678" fmla="*/ 498475 w 533400"/>
                <a:gd name="connsiteY678" fmla="*/ 317500 h 409575"/>
                <a:gd name="connsiteX679" fmla="*/ 496887 w 533400"/>
                <a:gd name="connsiteY679" fmla="*/ 317500 h 409575"/>
                <a:gd name="connsiteX680" fmla="*/ 496887 w 533400"/>
                <a:gd name="connsiteY680" fmla="*/ 319088 h 409575"/>
                <a:gd name="connsiteX681" fmla="*/ 496887 w 533400"/>
                <a:gd name="connsiteY681" fmla="*/ 320675 h 409575"/>
                <a:gd name="connsiteX682" fmla="*/ 498475 w 533400"/>
                <a:gd name="connsiteY682" fmla="*/ 320675 h 409575"/>
                <a:gd name="connsiteX683" fmla="*/ 501650 w 533400"/>
                <a:gd name="connsiteY683" fmla="*/ 323850 h 409575"/>
                <a:gd name="connsiteX684" fmla="*/ 501650 w 533400"/>
                <a:gd name="connsiteY684" fmla="*/ 325438 h 409575"/>
                <a:gd name="connsiteX685" fmla="*/ 503237 w 533400"/>
                <a:gd name="connsiteY685" fmla="*/ 328613 h 409575"/>
                <a:gd name="connsiteX686" fmla="*/ 503237 w 533400"/>
                <a:gd name="connsiteY686" fmla="*/ 330200 h 409575"/>
                <a:gd name="connsiteX687" fmla="*/ 508000 w 533400"/>
                <a:gd name="connsiteY687" fmla="*/ 333375 h 409575"/>
                <a:gd name="connsiteX688" fmla="*/ 512762 w 533400"/>
                <a:gd name="connsiteY688" fmla="*/ 334963 h 409575"/>
                <a:gd name="connsiteX689" fmla="*/ 512762 w 533400"/>
                <a:gd name="connsiteY689" fmla="*/ 336550 h 409575"/>
                <a:gd name="connsiteX690" fmla="*/ 512762 w 533400"/>
                <a:gd name="connsiteY690" fmla="*/ 339725 h 409575"/>
                <a:gd name="connsiteX691" fmla="*/ 511175 w 533400"/>
                <a:gd name="connsiteY691" fmla="*/ 339725 h 409575"/>
                <a:gd name="connsiteX692" fmla="*/ 508000 w 533400"/>
                <a:gd name="connsiteY692" fmla="*/ 339725 h 409575"/>
                <a:gd name="connsiteX693" fmla="*/ 508000 w 533400"/>
                <a:gd name="connsiteY693" fmla="*/ 336550 h 409575"/>
                <a:gd name="connsiteX694" fmla="*/ 506412 w 533400"/>
                <a:gd name="connsiteY694" fmla="*/ 336550 h 409575"/>
                <a:gd name="connsiteX695" fmla="*/ 503237 w 533400"/>
                <a:gd name="connsiteY695" fmla="*/ 339725 h 409575"/>
                <a:gd name="connsiteX696" fmla="*/ 501650 w 533400"/>
                <a:gd name="connsiteY696" fmla="*/ 339725 h 409575"/>
                <a:gd name="connsiteX697" fmla="*/ 501650 w 533400"/>
                <a:gd name="connsiteY697" fmla="*/ 336550 h 409575"/>
                <a:gd name="connsiteX698" fmla="*/ 498475 w 533400"/>
                <a:gd name="connsiteY698" fmla="*/ 334963 h 409575"/>
                <a:gd name="connsiteX699" fmla="*/ 498475 w 533400"/>
                <a:gd name="connsiteY699" fmla="*/ 333375 h 409575"/>
                <a:gd name="connsiteX700" fmla="*/ 496887 w 533400"/>
                <a:gd name="connsiteY700" fmla="*/ 333375 h 409575"/>
                <a:gd name="connsiteX701" fmla="*/ 495300 w 533400"/>
                <a:gd name="connsiteY701" fmla="*/ 333375 h 409575"/>
                <a:gd name="connsiteX702" fmla="*/ 490537 w 533400"/>
                <a:gd name="connsiteY702" fmla="*/ 328613 h 409575"/>
                <a:gd name="connsiteX703" fmla="*/ 487362 w 533400"/>
                <a:gd name="connsiteY703" fmla="*/ 325438 h 409575"/>
                <a:gd name="connsiteX704" fmla="*/ 485775 w 533400"/>
                <a:gd name="connsiteY704" fmla="*/ 325438 h 409575"/>
                <a:gd name="connsiteX705" fmla="*/ 482600 w 533400"/>
                <a:gd name="connsiteY705" fmla="*/ 323850 h 409575"/>
                <a:gd name="connsiteX706" fmla="*/ 482600 w 533400"/>
                <a:gd name="connsiteY706" fmla="*/ 325438 h 409575"/>
                <a:gd name="connsiteX707" fmla="*/ 481012 w 533400"/>
                <a:gd name="connsiteY707" fmla="*/ 328613 h 409575"/>
                <a:gd name="connsiteX708" fmla="*/ 479425 w 533400"/>
                <a:gd name="connsiteY708" fmla="*/ 330200 h 409575"/>
                <a:gd name="connsiteX709" fmla="*/ 476250 w 533400"/>
                <a:gd name="connsiteY709" fmla="*/ 330200 h 409575"/>
                <a:gd name="connsiteX710" fmla="*/ 476250 w 533400"/>
                <a:gd name="connsiteY710" fmla="*/ 333375 h 409575"/>
                <a:gd name="connsiteX711" fmla="*/ 474662 w 533400"/>
                <a:gd name="connsiteY711" fmla="*/ 333375 h 409575"/>
                <a:gd name="connsiteX712" fmla="*/ 471487 w 533400"/>
                <a:gd name="connsiteY712" fmla="*/ 333375 h 409575"/>
                <a:gd name="connsiteX713" fmla="*/ 471487 w 533400"/>
                <a:gd name="connsiteY713" fmla="*/ 334963 h 409575"/>
                <a:gd name="connsiteX714" fmla="*/ 471487 w 533400"/>
                <a:gd name="connsiteY714" fmla="*/ 336550 h 409575"/>
                <a:gd name="connsiteX715" fmla="*/ 474662 w 533400"/>
                <a:gd name="connsiteY715" fmla="*/ 339725 h 409575"/>
                <a:gd name="connsiteX716" fmla="*/ 474662 w 533400"/>
                <a:gd name="connsiteY716" fmla="*/ 341313 h 409575"/>
                <a:gd name="connsiteX717" fmla="*/ 474662 w 533400"/>
                <a:gd name="connsiteY717" fmla="*/ 344488 h 409575"/>
                <a:gd name="connsiteX718" fmla="*/ 471487 w 533400"/>
                <a:gd name="connsiteY718" fmla="*/ 344488 h 409575"/>
                <a:gd name="connsiteX719" fmla="*/ 469900 w 533400"/>
                <a:gd name="connsiteY719" fmla="*/ 346075 h 409575"/>
                <a:gd name="connsiteX720" fmla="*/ 466725 w 533400"/>
                <a:gd name="connsiteY720" fmla="*/ 346075 h 409575"/>
                <a:gd name="connsiteX721" fmla="*/ 466725 w 533400"/>
                <a:gd name="connsiteY721" fmla="*/ 344488 h 409575"/>
                <a:gd name="connsiteX722" fmla="*/ 465137 w 533400"/>
                <a:gd name="connsiteY722" fmla="*/ 341313 h 409575"/>
                <a:gd name="connsiteX723" fmla="*/ 465137 w 533400"/>
                <a:gd name="connsiteY723" fmla="*/ 344488 h 409575"/>
                <a:gd name="connsiteX724" fmla="*/ 465137 w 533400"/>
                <a:gd name="connsiteY724" fmla="*/ 346075 h 409575"/>
                <a:gd name="connsiteX725" fmla="*/ 465137 w 533400"/>
                <a:gd name="connsiteY725" fmla="*/ 347663 h 409575"/>
                <a:gd name="connsiteX726" fmla="*/ 466725 w 533400"/>
                <a:gd name="connsiteY726" fmla="*/ 350838 h 409575"/>
                <a:gd name="connsiteX727" fmla="*/ 469900 w 533400"/>
                <a:gd name="connsiteY727" fmla="*/ 350838 h 409575"/>
                <a:gd name="connsiteX728" fmla="*/ 471487 w 533400"/>
                <a:gd name="connsiteY728" fmla="*/ 352425 h 409575"/>
                <a:gd name="connsiteX729" fmla="*/ 471487 w 533400"/>
                <a:gd name="connsiteY729" fmla="*/ 355600 h 409575"/>
                <a:gd name="connsiteX730" fmla="*/ 471487 w 533400"/>
                <a:gd name="connsiteY730" fmla="*/ 360363 h 409575"/>
                <a:gd name="connsiteX731" fmla="*/ 471487 w 533400"/>
                <a:gd name="connsiteY731" fmla="*/ 361950 h 409575"/>
                <a:gd name="connsiteX732" fmla="*/ 471487 w 533400"/>
                <a:gd name="connsiteY732" fmla="*/ 363538 h 409575"/>
                <a:gd name="connsiteX733" fmla="*/ 471487 w 533400"/>
                <a:gd name="connsiteY733" fmla="*/ 366713 h 409575"/>
                <a:gd name="connsiteX734" fmla="*/ 471487 w 533400"/>
                <a:gd name="connsiteY734" fmla="*/ 368300 h 409575"/>
                <a:gd name="connsiteX735" fmla="*/ 471487 w 533400"/>
                <a:gd name="connsiteY735" fmla="*/ 371475 h 409575"/>
                <a:gd name="connsiteX736" fmla="*/ 469900 w 533400"/>
                <a:gd name="connsiteY736" fmla="*/ 371475 h 409575"/>
                <a:gd name="connsiteX737" fmla="*/ 469900 w 533400"/>
                <a:gd name="connsiteY737" fmla="*/ 368300 h 409575"/>
                <a:gd name="connsiteX738" fmla="*/ 469900 w 533400"/>
                <a:gd name="connsiteY738" fmla="*/ 366713 h 409575"/>
                <a:gd name="connsiteX739" fmla="*/ 469900 w 533400"/>
                <a:gd name="connsiteY739" fmla="*/ 363538 h 409575"/>
                <a:gd name="connsiteX740" fmla="*/ 469900 w 533400"/>
                <a:gd name="connsiteY740" fmla="*/ 361950 h 409575"/>
                <a:gd name="connsiteX741" fmla="*/ 469900 w 533400"/>
                <a:gd name="connsiteY741" fmla="*/ 360363 h 409575"/>
                <a:gd name="connsiteX742" fmla="*/ 466725 w 533400"/>
                <a:gd name="connsiteY742" fmla="*/ 360363 h 409575"/>
                <a:gd name="connsiteX743" fmla="*/ 466725 w 533400"/>
                <a:gd name="connsiteY743" fmla="*/ 355600 h 409575"/>
                <a:gd name="connsiteX744" fmla="*/ 465137 w 533400"/>
                <a:gd name="connsiteY744" fmla="*/ 352425 h 409575"/>
                <a:gd name="connsiteX745" fmla="*/ 465137 w 533400"/>
                <a:gd name="connsiteY745" fmla="*/ 350838 h 409575"/>
                <a:gd name="connsiteX746" fmla="*/ 463550 w 533400"/>
                <a:gd name="connsiteY746" fmla="*/ 350838 h 409575"/>
                <a:gd name="connsiteX747" fmla="*/ 463550 w 533400"/>
                <a:gd name="connsiteY747" fmla="*/ 347663 h 409575"/>
                <a:gd name="connsiteX748" fmla="*/ 463550 w 533400"/>
                <a:gd name="connsiteY748" fmla="*/ 346075 h 409575"/>
                <a:gd name="connsiteX749" fmla="*/ 460375 w 533400"/>
                <a:gd name="connsiteY749" fmla="*/ 344488 h 409575"/>
                <a:gd name="connsiteX750" fmla="*/ 460375 w 533400"/>
                <a:gd name="connsiteY750" fmla="*/ 341313 h 409575"/>
                <a:gd name="connsiteX751" fmla="*/ 458787 w 533400"/>
                <a:gd name="connsiteY751" fmla="*/ 341313 h 409575"/>
                <a:gd name="connsiteX752" fmla="*/ 455612 w 533400"/>
                <a:gd name="connsiteY752" fmla="*/ 339725 h 409575"/>
                <a:gd name="connsiteX753" fmla="*/ 454025 w 533400"/>
                <a:gd name="connsiteY753" fmla="*/ 336550 h 409575"/>
                <a:gd name="connsiteX754" fmla="*/ 450850 w 533400"/>
                <a:gd name="connsiteY754" fmla="*/ 344488 h 409575"/>
                <a:gd name="connsiteX755" fmla="*/ 450850 w 533400"/>
                <a:gd name="connsiteY755" fmla="*/ 346075 h 409575"/>
                <a:gd name="connsiteX756" fmla="*/ 449262 w 533400"/>
                <a:gd name="connsiteY756" fmla="*/ 347663 h 409575"/>
                <a:gd name="connsiteX757" fmla="*/ 449262 w 533400"/>
                <a:gd name="connsiteY757" fmla="*/ 350838 h 409575"/>
                <a:gd name="connsiteX758" fmla="*/ 449262 w 533400"/>
                <a:gd name="connsiteY758" fmla="*/ 352425 h 409575"/>
                <a:gd name="connsiteX759" fmla="*/ 449262 w 533400"/>
                <a:gd name="connsiteY759" fmla="*/ 355600 h 409575"/>
                <a:gd name="connsiteX760" fmla="*/ 449262 w 533400"/>
                <a:gd name="connsiteY760" fmla="*/ 357188 h 409575"/>
                <a:gd name="connsiteX761" fmla="*/ 450850 w 533400"/>
                <a:gd name="connsiteY761" fmla="*/ 360363 h 409575"/>
                <a:gd name="connsiteX762" fmla="*/ 449262 w 533400"/>
                <a:gd name="connsiteY762" fmla="*/ 360363 h 409575"/>
                <a:gd name="connsiteX763" fmla="*/ 449262 w 533400"/>
                <a:gd name="connsiteY763" fmla="*/ 361950 h 409575"/>
                <a:gd name="connsiteX764" fmla="*/ 447675 w 533400"/>
                <a:gd name="connsiteY764" fmla="*/ 363538 h 409575"/>
                <a:gd name="connsiteX765" fmla="*/ 444500 w 533400"/>
                <a:gd name="connsiteY765" fmla="*/ 363538 h 409575"/>
                <a:gd name="connsiteX766" fmla="*/ 442912 w 533400"/>
                <a:gd name="connsiteY766" fmla="*/ 368300 h 409575"/>
                <a:gd name="connsiteX767" fmla="*/ 439737 w 533400"/>
                <a:gd name="connsiteY767" fmla="*/ 368300 h 409575"/>
                <a:gd name="connsiteX768" fmla="*/ 438150 w 533400"/>
                <a:gd name="connsiteY768" fmla="*/ 371475 h 409575"/>
                <a:gd name="connsiteX769" fmla="*/ 436562 w 533400"/>
                <a:gd name="connsiteY769" fmla="*/ 371475 h 409575"/>
                <a:gd name="connsiteX770" fmla="*/ 431800 w 533400"/>
                <a:gd name="connsiteY770" fmla="*/ 371475 h 409575"/>
                <a:gd name="connsiteX771" fmla="*/ 431800 w 533400"/>
                <a:gd name="connsiteY771" fmla="*/ 373063 h 409575"/>
                <a:gd name="connsiteX772" fmla="*/ 431800 w 533400"/>
                <a:gd name="connsiteY772" fmla="*/ 376238 h 409575"/>
                <a:gd name="connsiteX773" fmla="*/ 428625 w 533400"/>
                <a:gd name="connsiteY773" fmla="*/ 376238 h 409575"/>
                <a:gd name="connsiteX774" fmla="*/ 428625 w 533400"/>
                <a:gd name="connsiteY774" fmla="*/ 373063 h 409575"/>
                <a:gd name="connsiteX775" fmla="*/ 427037 w 533400"/>
                <a:gd name="connsiteY775" fmla="*/ 373063 h 409575"/>
                <a:gd name="connsiteX776" fmla="*/ 423862 w 533400"/>
                <a:gd name="connsiteY776" fmla="*/ 376238 h 409575"/>
                <a:gd name="connsiteX777" fmla="*/ 423862 w 533400"/>
                <a:gd name="connsiteY777" fmla="*/ 377825 h 409575"/>
                <a:gd name="connsiteX778" fmla="*/ 423862 w 533400"/>
                <a:gd name="connsiteY778" fmla="*/ 379413 h 409575"/>
                <a:gd name="connsiteX779" fmla="*/ 422275 w 533400"/>
                <a:gd name="connsiteY779" fmla="*/ 382588 h 409575"/>
                <a:gd name="connsiteX780" fmla="*/ 422275 w 533400"/>
                <a:gd name="connsiteY780" fmla="*/ 384175 h 409575"/>
                <a:gd name="connsiteX781" fmla="*/ 417512 w 533400"/>
                <a:gd name="connsiteY781" fmla="*/ 384175 h 409575"/>
                <a:gd name="connsiteX782" fmla="*/ 415925 w 533400"/>
                <a:gd name="connsiteY782" fmla="*/ 384175 h 409575"/>
                <a:gd name="connsiteX783" fmla="*/ 412750 w 533400"/>
                <a:gd name="connsiteY783" fmla="*/ 384175 h 409575"/>
                <a:gd name="connsiteX784" fmla="*/ 412750 w 533400"/>
                <a:gd name="connsiteY784" fmla="*/ 382588 h 409575"/>
                <a:gd name="connsiteX785" fmla="*/ 411162 w 533400"/>
                <a:gd name="connsiteY785" fmla="*/ 382588 h 409575"/>
                <a:gd name="connsiteX786" fmla="*/ 407988 w 533400"/>
                <a:gd name="connsiteY786" fmla="*/ 382588 h 409575"/>
                <a:gd name="connsiteX787" fmla="*/ 407988 w 533400"/>
                <a:gd name="connsiteY787" fmla="*/ 384175 h 409575"/>
                <a:gd name="connsiteX788" fmla="*/ 411163 w 533400"/>
                <a:gd name="connsiteY788" fmla="*/ 384175 h 409575"/>
                <a:gd name="connsiteX789" fmla="*/ 411163 w 533400"/>
                <a:gd name="connsiteY789" fmla="*/ 387351 h 409575"/>
                <a:gd name="connsiteX790" fmla="*/ 407988 w 533400"/>
                <a:gd name="connsiteY790" fmla="*/ 388938 h 409575"/>
                <a:gd name="connsiteX791" fmla="*/ 406400 w 533400"/>
                <a:gd name="connsiteY791" fmla="*/ 388938 h 409575"/>
                <a:gd name="connsiteX792" fmla="*/ 404813 w 533400"/>
                <a:gd name="connsiteY792" fmla="*/ 392113 h 409575"/>
                <a:gd name="connsiteX793" fmla="*/ 401638 w 533400"/>
                <a:gd name="connsiteY793" fmla="*/ 392113 h 409575"/>
                <a:gd name="connsiteX794" fmla="*/ 400050 w 533400"/>
                <a:gd name="connsiteY794" fmla="*/ 392113 h 409575"/>
                <a:gd name="connsiteX795" fmla="*/ 396875 w 533400"/>
                <a:gd name="connsiteY795" fmla="*/ 392113 h 409575"/>
                <a:gd name="connsiteX796" fmla="*/ 396875 w 533400"/>
                <a:gd name="connsiteY796" fmla="*/ 388938 h 409575"/>
                <a:gd name="connsiteX797" fmla="*/ 396875 w 533400"/>
                <a:gd name="connsiteY797" fmla="*/ 387351 h 409575"/>
                <a:gd name="connsiteX798" fmla="*/ 396875 w 533400"/>
                <a:gd name="connsiteY798" fmla="*/ 384175 h 409575"/>
                <a:gd name="connsiteX799" fmla="*/ 396875 w 533400"/>
                <a:gd name="connsiteY799" fmla="*/ 379413 h 409575"/>
                <a:gd name="connsiteX800" fmla="*/ 400050 w 533400"/>
                <a:gd name="connsiteY800" fmla="*/ 377825 h 409575"/>
                <a:gd name="connsiteX801" fmla="*/ 401638 w 533400"/>
                <a:gd name="connsiteY801" fmla="*/ 377825 h 409575"/>
                <a:gd name="connsiteX802" fmla="*/ 401638 w 533400"/>
                <a:gd name="connsiteY802" fmla="*/ 379413 h 409575"/>
                <a:gd name="connsiteX803" fmla="*/ 404813 w 533400"/>
                <a:gd name="connsiteY803" fmla="*/ 379413 h 409575"/>
                <a:gd name="connsiteX804" fmla="*/ 404813 w 533400"/>
                <a:gd name="connsiteY804" fmla="*/ 382588 h 409575"/>
                <a:gd name="connsiteX805" fmla="*/ 406400 w 533400"/>
                <a:gd name="connsiteY805" fmla="*/ 382588 h 409575"/>
                <a:gd name="connsiteX806" fmla="*/ 407987 w 533400"/>
                <a:gd name="connsiteY806" fmla="*/ 382588 h 409575"/>
                <a:gd name="connsiteX807" fmla="*/ 407987 w 533400"/>
                <a:gd name="connsiteY807" fmla="*/ 379413 h 409575"/>
                <a:gd name="connsiteX808" fmla="*/ 406400 w 533400"/>
                <a:gd name="connsiteY808" fmla="*/ 379413 h 409575"/>
                <a:gd name="connsiteX809" fmla="*/ 404812 w 533400"/>
                <a:gd name="connsiteY809" fmla="*/ 377825 h 409575"/>
                <a:gd name="connsiteX810" fmla="*/ 401637 w 533400"/>
                <a:gd name="connsiteY810" fmla="*/ 376238 h 409575"/>
                <a:gd name="connsiteX811" fmla="*/ 401637 w 533400"/>
                <a:gd name="connsiteY811" fmla="*/ 373063 h 409575"/>
                <a:gd name="connsiteX812" fmla="*/ 400050 w 533400"/>
                <a:gd name="connsiteY812" fmla="*/ 373063 h 409575"/>
                <a:gd name="connsiteX813" fmla="*/ 396875 w 533400"/>
                <a:gd name="connsiteY813" fmla="*/ 373063 h 409575"/>
                <a:gd name="connsiteX814" fmla="*/ 400050 w 533400"/>
                <a:gd name="connsiteY814" fmla="*/ 376238 h 409575"/>
                <a:gd name="connsiteX815" fmla="*/ 396875 w 533400"/>
                <a:gd name="connsiteY815" fmla="*/ 376238 h 409575"/>
                <a:gd name="connsiteX816" fmla="*/ 396875 w 533400"/>
                <a:gd name="connsiteY816" fmla="*/ 377825 h 409575"/>
                <a:gd name="connsiteX817" fmla="*/ 395287 w 533400"/>
                <a:gd name="connsiteY817" fmla="*/ 377825 h 409575"/>
                <a:gd name="connsiteX818" fmla="*/ 392112 w 533400"/>
                <a:gd name="connsiteY818" fmla="*/ 376238 h 409575"/>
                <a:gd name="connsiteX819" fmla="*/ 388937 w 533400"/>
                <a:gd name="connsiteY819" fmla="*/ 376238 h 409575"/>
                <a:gd name="connsiteX820" fmla="*/ 385762 w 533400"/>
                <a:gd name="connsiteY820" fmla="*/ 373063 h 409575"/>
                <a:gd name="connsiteX821" fmla="*/ 384175 w 533400"/>
                <a:gd name="connsiteY821" fmla="*/ 373063 h 409575"/>
                <a:gd name="connsiteX822" fmla="*/ 384175 w 533400"/>
                <a:gd name="connsiteY822" fmla="*/ 371475 h 409575"/>
                <a:gd name="connsiteX823" fmla="*/ 381000 w 533400"/>
                <a:gd name="connsiteY823" fmla="*/ 368300 h 409575"/>
                <a:gd name="connsiteX824" fmla="*/ 379412 w 533400"/>
                <a:gd name="connsiteY824" fmla="*/ 366713 h 409575"/>
                <a:gd name="connsiteX825" fmla="*/ 376237 w 533400"/>
                <a:gd name="connsiteY825" fmla="*/ 363538 h 409575"/>
                <a:gd name="connsiteX826" fmla="*/ 374650 w 533400"/>
                <a:gd name="connsiteY826" fmla="*/ 361950 h 409575"/>
                <a:gd name="connsiteX827" fmla="*/ 373062 w 533400"/>
                <a:gd name="connsiteY827" fmla="*/ 360363 h 409575"/>
                <a:gd name="connsiteX828" fmla="*/ 369887 w 533400"/>
                <a:gd name="connsiteY828" fmla="*/ 360363 h 409575"/>
                <a:gd name="connsiteX829" fmla="*/ 369887 w 533400"/>
                <a:gd name="connsiteY829" fmla="*/ 357188 h 409575"/>
                <a:gd name="connsiteX830" fmla="*/ 368300 w 533400"/>
                <a:gd name="connsiteY830" fmla="*/ 357188 h 409575"/>
                <a:gd name="connsiteX831" fmla="*/ 365125 w 533400"/>
                <a:gd name="connsiteY831" fmla="*/ 357188 h 409575"/>
                <a:gd name="connsiteX832" fmla="*/ 363537 w 533400"/>
                <a:gd name="connsiteY832" fmla="*/ 357188 h 409575"/>
                <a:gd name="connsiteX833" fmla="*/ 361950 w 533400"/>
                <a:gd name="connsiteY833" fmla="*/ 357188 h 409575"/>
                <a:gd name="connsiteX834" fmla="*/ 358775 w 533400"/>
                <a:gd name="connsiteY834" fmla="*/ 357188 h 409575"/>
                <a:gd name="connsiteX835" fmla="*/ 358775 w 533400"/>
                <a:gd name="connsiteY835" fmla="*/ 360363 h 409575"/>
                <a:gd name="connsiteX836" fmla="*/ 358775 w 533400"/>
                <a:gd name="connsiteY836" fmla="*/ 361950 h 409575"/>
                <a:gd name="connsiteX837" fmla="*/ 358775 w 533400"/>
                <a:gd name="connsiteY837" fmla="*/ 363538 h 409575"/>
                <a:gd name="connsiteX838" fmla="*/ 357187 w 533400"/>
                <a:gd name="connsiteY838" fmla="*/ 366713 h 409575"/>
                <a:gd name="connsiteX839" fmla="*/ 358775 w 533400"/>
                <a:gd name="connsiteY839" fmla="*/ 366713 h 409575"/>
                <a:gd name="connsiteX840" fmla="*/ 358775 w 533400"/>
                <a:gd name="connsiteY840" fmla="*/ 368300 h 409575"/>
                <a:gd name="connsiteX841" fmla="*/ 357187 w 533400"/>
                <a:gd name="connsiteY841" fmla="*/ 368300 h 409575"/>
                <a:gd name="connsiteX842" fmla="*/ 357187 w 533400"/>
                <a:gd name="connsiteY842" fmla="*/ 371475 h 409575"/>
                <a:gd name="connsiteX843" fmla="*/ 357187 w 533400"/>
                <a:gd name="connsiteY843" fmla="*/ 373063 h 409575"/>
                <a:gd name="connsiteX844" fmla="*/ 354012 w 533400"/>
                <a:gd name="connsiteY844" fmla="*/ 373063 h 409575"/>
                <a:gd name="connsiteX845" fmla="*/ 354012 w 533400"/>
                <a:gd name="connsiteY845" fmla="*/ 371475 h 409575"/>
                <a:gd name="connsiteX846" fmla="*/ 352425 w 533400"/>
                <a:gd name="connsiteY846" fmla="*/ 371475 h 409575"/>
                <a:gd name="connsiteX847" fmla="*/ 349250 w 533400"/>
                <a:gd name="connsiteY847" fmla="*/ 368300 h 409575"/>
                <a:gd name="connsiteX848" fmla="*/ 347662 w 533400"/>
                <a:gd name="connsiteY848" fmla="*/ 368300 h 409575"/>
                <a:gd name="connsiteX849" fmla="*/ 346075 w 533400"/>
                <a:gd name="connsiteY849" fmla="*/ 371475 h 409575"/>
                <a:gd name="connsiteX850" fmla="*/ 342900 w 533400"/>
                <a:gd name="connsiteY850" fmla="*/ 368300 h 409575"/>
                <a:gd name="connsiteX851" fmla="*/ 341312 w 533400"/>
                <a:gd name="connsiteY851" fmla="*/ 368300 h 409575"/>
                <a:gd name="connsiteX852" fmla="*/ 338137 w 533400"/>
                <a:gd name="connsiteY852" fmla="*/ 368300 h 409575"/>
                <a:gd name="connsiteX853" fmla="*/ 336550 w 533400"/>
                <a:gd name="connsiteY853" fmla="*/ 371475 h 409575"/>
                <a:gd name="connsiteX854" fmla="*/ 333375 w 533400"/>
                <a:gd name="connsiteY854" fmla="*/ 371475 h 409575"/>
                <a:gd name="connsiteX855" fmla="*/ 333375 w 533400"/>
                <a:gd name="connsiteY855" fmla="*/ 368300 h 409575"/>
                <a:gd name="connsiteX856" fmla="*/ 331787 w 533400"/>
                <a:gd name="connsiteY856" fmla="*/ 368300 h 409575"/>
                <a:gd name="connsiteX857" fmla="*/ 330200 w 533400"/>
                <a:gd name="connsiteY857" fmla="*/ 368300 h 409575"/>
                <a:gd name="connsiteX858" fmla="*/ 327025 w 533400"/>
                <a:gd name="connsiteY858" fmla="*/ 368300 h 409575"/>
                <a:gd name="connsiteX859" fmla="*/ 325437 w 533400"/>
                <a:gd name="connsiteY859" fmla="*/ 368300 h 409575"/>
                <a:gd name="connsiteX860" fmla="*/ 320675 w 533400"/>
                <a:gd name="connsiteY860" fmla="*/ 371475 h 409575"/>
                <a:gd name="connsiteX861" fmla="*/ 317500 w 533400"/>
                <a:gd name="connsiteY861" fmla="*/ 371475 h 409575"/>
                <a:gd name="connsiteX862" fmla="*/ 315912 w 533400"/>
                <a:gd name="connsiteY862" fmla="*/ 371475 h 409575"/>
                <a:gd name="connsiteX863" fmla="*/ 314325 w 533400"/>
                <a:gd name="connsiteY863" fmla="*/ 371475 h 409575"/>
                <a:gd name="connsiteX864" fmla="*/ 314325 w 533400"/>
                <a:gd name="connsiteY864" fmla="*/ 373063 h 409575"/>
                <a:gd name="connsiteX865" fmla="*/ 309562 w 533400"/>
                <a:gd name="connsiteY865" fmla="*/ 376238 h 409575"/>
                <a:gd name="connsiteX866" fmla="*/ 306387 w 533400"/>
                <a:gd name="connsiteY866" fmla="*/ 377825 h 409575"/>
                <a:gd name="connsiteX867" fmla="*/ 306387 w 533400"/>
                <a:gd name="connsiteY867" fmla="*/ 379413 h 409575"/>
                <a:gd name="connsiteX868" fmla="*/ 304800 w 533400"/>
                <a:gd name="connsiteY868" fmla="*/ 382588 h 409575"/>
                <a:gd name="connsiteX869" fmla="*/ 300037 w 533400"/>
                <a:gd name="connsiteY869" fmla="*/ 384175 h 409575"/>
                <a:gd name="connsiteX870" fmla="*/ 298450 w 533400"/>
                <a:gd name="connsiteY870" fmla="*/ 387350 h 409575"/>
                <a:gd name="connsiteX871" fmla="*/ 298450 w 533400"/>
                <a:gd name="connsiteY871" fmla="*/ 388938 h 409575"/>
                <a:gd name="connsiteX872" fmla="*/ 295275 w 533400"/>
                <a:gd name="connsiteY872" fmla="*/ 388938 h 409575"/>
                <a:gd name="connsiteX873" fmla="*/ 298450 w 533400"/>
                <a:gd name="connsiteY873" fmla="*/ 384175 h 409575"/>
                <a:gd name="connsiteX874" fmla="*/ 298450 w 533400"/>
                <a:gd name="connsiteY874" fmla="*/ 379413 h 409575"/>
                <a:gd name="connsiteX875" fmla="*/ 295275 w 533400"/>
                <a:gd name="connsiteY875" fmla="*/ 377825 h 409575"/>
                <a:gd name="connsiteX876" fmla="*/ 295275 w 533400"/>
                <a:gd name="connsiteY876" fmla="*/ 376238 h 409575"/>
                <a:gd name="connsiteX877" fmla="*/ 293687 w 533400"/>
                <a:gd name="connsiteY877" fmla="*/ 373063 h 409575"/>
                <a:gd name="connsiteX878" fmla="*/ 290512 w 533400"/>
                <a:gd name="connsiteY878" fmla="*/ 373063 h 409575"/>
                <a:gd name="connsiteX879" fmla="*/ 290512 w 533400"/>
                <a:gd name="connsiteY879" fmla="*/ 376238 h 409575"/>
                <a:gd name="connsiteX880" fmla="*/ 288925 w 533400"/>
                <a:gd name="connsiteY880" fmla="*/ 376238 h 409575"/>
                <a:gd name="connsiteX881" fmla="*/ 285750 w 533400"/>
                <a:gd name="connsiteY881" fmla="*/ 376238 h 409575"/>
                <a:gd name="connsiteX882" fmla="*/ 285750 w 533400"/>
                <a:gd name="connsiteY882" fmla="*/ 377825 h 409575"/>
                <a:gd name="connsiteX883" fmla="*/ 284162 w 533400"/>
                <a:gd name="connsiteY883" fmla="*/ 377825 h 409575"/>
                <a:gd name="connsiteX884" fmla="*/ 282575 w 533400"/>
                <a:gd name="connsiteY884" fmla="*/ 377825 h 409575"/>
                <a:gd name="connsiteX885" fmla="*/ 279400 w 533400"/>
                <a:gd name="connsiteY885" fmla="*/ 377825 h 409575"/>
                <a:gd name="connsiteX886" fmla="*/ 279400 w 533400"/>
                <a:gd name="connsiteY886" fmla="*/ 376238 h 409575"/>
                <a:gd name="connsiteX887" fmla="*/ 282575 w 533400"/>
                <a:gd name="connsiteY887" fmla="*/ 376238 h 409575"/>
                <a:gd name="connsiteX888" fmla="*/ 284162 w 533400"/>
                <a:gd name="connsiteY888" fmla="*/ 371475 h 409575"/>
                <a:gd name="connsiteX889" fmla="*/ 285750 w 533400"/>
                <a:gd name="connsiteY889" fmla="*/ 368300 h 409575"/>
                <a:gd name="connsiteX890" fmla="*/ 284162 w 533400"/>
                <a:gd name="connsiteY890" fmla="*/ 368300 h 409575"/>
                <a:gd name="connsiteX891" fmla="*/ 284162 w 533400"/>
                <a:gd name="connsiteY891" fmla="*/ 366713 h 409575"/>
                <a:gd name="connsiteX892" fmla="*/ 284162 w 533400"/>
                <a:gd name="connsiteY892" fmla="*/ 361950 h 409575"/>
                <a:gd name="connsiteX893" fmla="*/ 282575 w 533400"/>
                <a:gd name="connsiteY893" fmla="*/ 360363 h 409575"/>
                <a:gd name="connsiteX894" fmla="*/ 279400 w 533400"/>
                <a:gd name="connsiteY894" fmla="*/ 357188 h 409575"/>
                <a:gd name="connsiteX895" fmla="*/ 277812 w 533400"/>
                <a:gd name="connsiteY895" fmla="*/ 360363 h 409575"/>
                <a:gd name="connsiteX896" fmla="*/ 274637 w 533400"/>
                <a:gd name="connsiteY896" fmla="*/ 360363 h 409575"/>
                <a:gd name="connsiteX897" fmla="*/ 273050 w 533400"/>
                <a:gd name="connsiteY897" fmla="*/ 361950 h 409575"/>
                <a:gd name="connsiteX898" fmla="*/ 271462 w 533400"/>
                <a:gd name="connsiteY898" fmla="*/ 363538 h 409575"/>
                <a:gd name="connsiteX899" fmla="*/ 266700 w 533400"/>
                <a:gd name="connsiteY899" fmla="*/ 366713 h 409575"/>
                <a:gd name="connsiteX900" fmla="*/ 263525 w 533400"/>
                <a:gd name="connsiteY900" fmla="*/ 368300 h 409575"/>
                <a:gd name="connsiteX901" fmla="*/ 261937 w 533400"/>
                <a:gd name="connsiteY901" fmla="*/ 371475 h 409575"/>
                <a:gd name="connsiteX902" fmla="*/ 258762 w 533400"/>
                <a:gd name="connsiteY902" fmla="*/ 371475 h 409575"/>
                <a:gd name="connsiteX903" fmla="*/ 258762 w 533400"/>
                <a:gd name="connsiteY903" fmla="*/ 368300 h 409575"/>
                <a:gd name="connsiteX904" fmla="*/ 261937 w 533400"/>
                <a:gd name="connsiteY904" fmla="*/ 366713 h 409575"/>
                <a:gd name="connsiteX905" fmla="*/ 261937 w 533400"/>
                <a:gd name="connsiteY905" fmla="*/ 361950 h 409575"/>
                <a:gd name="connsiteX906" fmla="*/ 258762 w 533400"/>
                <a:gd name="connsiteY906" fmla="*/ 361950 h 409575"/>
                <a:gd name="connsiteX907" fmla="*/ 258762 w 533400"/>
                <a:gd name="connsiteY907" fmla="*/ 363538 h 409575"/>
                <a:gd name="connsiteX908" fmla="*/ 257175 w 533400"/>
                <a:gd name="connsiteY908" fmla="*/ 363538 h 409575"/>
                <a:gd name="connsiteX909" fmla="*/ 255587 w 533400"/>
                <a:gd name="connsiteY909" fmla="*/ 363538 h 409575"/>
                <a:gd name="connsiteX910" fmla="*/ 252412 w 533400"/>
                <a:gd name="connsiteY910" fmla="*/ 366713 h 409575"/>
                <a:gd name="connsiteX911" fmla="*/ 252412 w 533400"/>
                <a:gd name="connsiteY911" fmla="*/ 368300 h 409575"/>
                <a:gd name="connsiteX912" fmla="*/ 250825 w 533400"/>
                <a:gd name="connsiteY912" fmla="*/ 371475 h 409575"/>
                <a:gd name="connsiteX913" fmla="*/ 250825 w 533400"/>
                <a:gd name="connsiteY913" fmla="*/ 368300 h 409575"/>
                <a:gd name="connsiteX914" fmla="*/ 250825 w 533400"/>
                <a:gd name="connsiteY914" fmla="*/ 366713 h 409575"/>
                <a:gd name="connsiteX915" fmla="*/ 252412 w 533400"/>
                <a:gd name="connsiteY915" fmla="*/ 363538 h 409575"/>
                <a:gd name="connsiteX916" fmla="*/ 252412 w 533400"/>
                <a:gd name="connsiteY916" fmla="*/ 361950 h 409575"/>
                <a:gd name="connsiteX917" fmla="*/ 255587 w 533400"/>
                <a:gd name="connsiteY917" fmla="*/ 360363 h 409575"/>
                <a:gd name="connsiteX918" fmla="*/ 252412 w 533400"/>
                <a:gd name="connsiteY918" fmla="*/ 360363 h 409575"/>
                <a:gd name="connsiteX919" fmla="*/ 252412 w 533400"/>
                <a:gd name="connsiteY919" fmla="*/ 357188 h 409575"/>
                <a:gd name="connsiteX920" fmla="*/ 250825 w 533400"/>
                <a:gd name="connsiteY920" fmla="*/ 357188 h 409575"/>
                <a:gd name="connsiteX921" fmla="*/ 247650 w 533400"/>
                <a:gd name="connsiteY921" fmla="*/ 360363 h 409575"/>
                <a:gd name="connsiteX922" fmla="*/ 246062 w 533400"/>
                <a:gd name="connsiteY922" fmla="*/ 360363 h 409575"/>
                <a:gd name="connsiteX923" fmla="*/ 246062 w 533400"/>
                <a:gd name="connsiteY923" fmla="*/ 361950 h 409575"/>
                <a:gd name="connsiteX924" fmla="*/ 242887 w 533400"/>
                <a:gd name="connsiteY924" fmla="*/ 361950 h 409575"/>
                <a:gd name="connsiteX925" fmla="*/ 239712 w 533400"/>
                <a:gd name="connsiteY925" fmla="*/ 360363 h 409575"/>
                <a:gd name="connsiteX926" fmla="*/ 236537 w 533400"/>
                <a:gd name="connsiteY926" fmla="*/ 360363 h 409575"/>
                <a:gd name="connsiteX927" fmla="*/ 236537 w 533400"/>
                <a:gd name="connsiteY927" fmla="*/ 357188 h 409575"/>
                <a:gd name="connsiteX928" fmla="*/ 239712 w 533400"/>
                <a:gd name="connsiteY928" fmla="*/ 357188 h 409575"/>
                <a:gd name="connsiteX929" fmla="*/ 239712 w 533400"/>
                <a:gd name="connsiteY929" fmla="*/ 355600 h 409575"/>
                <a:gd name="connsiteX930" fmla="*/ 236537 w 533400"/>
                <a:gd name="connsiteY930" fmla="*/ 355600 h 409575"/>
                <a:gd name="connsiteX931" fmla="*/ 234950 w 533400"/>
                <a:gd name="connsiteY931" fmla="*/ 355600 h 409575"/>
                <a:gd name="connsiteX932" fmla="*/ 231775 w 533400"/>
                <a:gd name="connsiteY932" fmla="*/ 355600 h 409575"/>
                <a:gd name="connsiteX933" fmla="*/ 230187 w 533400"/>
                <a:gd name="connsiteY933" fmla="*/ 355600 h 409575"/>
                <a:gd name="connsiteX934" fmla="*/ 227012 w 533400"/>
                <a:gd name="connsiteY934" fmla="*/ 357188 h 409575"/>
                <a:gd name="connsiteX935" fmla="*/ 225425 w 533400"/>
                <a:gd name="connsiteY935" fmla="*/ 360363 h 409575"/>
                <a:gd name="connsiteX936" fmla="*/ 223837 w 533400"/>
                <a:gd name="connsiteY936" fmla="*/ 360363 h 409575"/>
                <a:gd name="connsiteX937" fmla="*/ 220662 w 533400"/>
                <a:gd name="connsiteY937" fmla="*/ 361950 h 409575"/>
                <a:gd name="connsiteX938" fmla="*/ 219075 w 533400"/>
                <a:gd name="connsiteY938" fmla="*/ 361950 h 409575"/>
                <a:gd name="connsiteX939" fmla="*/ 214312 w 533400"/>
                <a:gd name="connsiteY939" fmla="*/ 366713 h 409575"/>
                <a:gd name="connsiteX940" fmla="*/ 209550 w 533400"/>
                <a:gd name="connsiteY940" fmla="*/ 368300 h 409575"/>
                <a:gd name="connsiteX941" fmla="*/ 207962 w 533400"/>
                <a:gd name="connsiteY941" fmla="*/ 368300 h 409575"/>
                <a:gd name="connsiteX942" fmla="*/ 209550 w 533400"/>
                <a:gd name="connsiteY942" fmla="*/ 366713 h 409575"/>
                <a:gd name="connsiteX943" fmla="*/ 207962 w 533400"/>
                <a:gd name="connsiteY943" fmla="*/ 366713 h 409575"/>
                <a:gd name="connsiteX944" fmla="*/ 207962 w 533400"/>
                <a:gd name="connsiteY944" fmla="*/ 363538 h 409575"/>
                <a:gd name="connsiteX945" fmla="*/ 209550 w 533400"/>
                <a:gd name="connsiteY945" fmla="*/ 363538 h 409575"/>
                <a:gd name="connsiteX946" fmla="*/ 211137 w 533400"/>
                <a:gd name="connsiteY946" fmla="*/ 361950 h 409575"/>
                <a:gd name="connsiteX947" fmla="*/ 214312 w 533400"/>
                <a:gd name="connsiteY947" fmla="*/ 361950 h 409575"/>
                <a:gd name="connsiteX948" fmla="*/ 214312 w 533400"/>
                <a:gd name="connsiteY948" fmla="*/ 360363 h 409575"/>
                <a:gd name="connsiteX949" fmla="*/ 215900 w 533400"/>
                <a:gd name="connsiteY949" fmla="*/ 360363 h 409575"/>
                <a:gd name="connsiteX950" fmla="*/ 219075 w 533400"/>
                <a:gd name="connsiteY950" fmla="*/ 357188 h 409575"/>
                <a:gd name="connsiteX951" fmla="*/ 220662 w 533400"/>
                <a:gd name="connsiteY951" fmla="*/ 357188 h 409575"/>
                <a:gd name="connsiteX952" fmla="*/ 220662 w 533400"/>
                <a:gd name="connsiteY952" fmla="*/ 355600 h 409575"/>
                <a:gd name="connsiteX953" fmla="*/ 223837 w 533400"/>
                <a:gd name="connsiteY953" fmla="*/ 355600 h 409575"/>
                <a:gd name="connsiteX954" fmla="*/ 225425 w 533400"/>
                <a:gd name="connsiteY954" fmla="*/ 355600 h 409575"/>
                <a:gd name="connsiteX955" fmla="*/ 227012 w 533400"/>
                <a:gd name="connsiteY955" fmla="*/ 352425 h 409575"/>
                <a:gd name="connsiteX956" fmla="*/ 231775 w 533400"/>
                <a:gd name="connsiteY956" fmla="*/ 347663 h 409575"/>
                <a:gd name="connsiteX957" fmla="*/ 230187 w 533400"/>
                <a:gd name="connsiteY957" fmla="*/ 346075 h 409575"/>
                <a:gd name="connsiteX958" fmla="*/ 227012 w 533400"/>
                <a:gd name="connsiteY958" fmla="*/ 346075 h 409575"/>
                <a:gd name="connsiteX959" fmla="*/ 227012 w 533400"/>
                <a:gd name="connsiteY959" fmla="*/ 344488 h 409575"/>
                <a:gd name="connsiteX960" fmla="*/ 223837 w 533400"/>
                <a:gd name="connsiteY960" fmla="*/ 346075 h 409575"/>
                <a:gd name="connsiteX961" fmla="*/ 220662 w 533400"/>
                <a:gd name="connsiteY961" fmla="*/ 347663 h 409575"/>
                <a:gd name="connsiteX962" fmla="*/ 219075 w 533400"/>
                <a:gd name="connsiteY962" fmla="*/ 347663 h 409575"/>
                <a:gd name="connsiteX963" fmla="*/ 215900 w 533400"/>
                <a:gd name="connsiteY963" fmla="*/ 347663 h 409575"/>
                <a:gd name="connsiteX964" fmla="*/ 215900 w 533400"/>
                <a:gd name="connsiteY964" fmla="*/ 350838 h 409575"/>
                <a:gd name="connsiteX965" fmla="*/ 214312 w 533400"/>
                <a:gd name="connsiteY965" fmla="*/ 350838 h 409575"/>
                <a:gd name="connsiteX966" fmla="*/ 211137 w 533400"/>
                <a:gd name="connsiteY966" fmla="*/ 352425 h 409575"/>
                <a:gd name="connsiteX967" fmla="*/ 207962 w 533400"/>
                <a:gd name="connsiteY967" fmla="*/ 352425 h 409575"/>
                <a:gd name="connsiteX968" fmla="*/ 203200 w 533400"/>
                <a:gd name="connsiteY968" fmla="*/ 355600 h 409575"/>
                <a:gd name="connsiteX969" fmla="*/ 198437 w 533400"/>
                <a:gd name="connsiteY969" fmla="*/ 360363 h 409575"/>
                <a:gd name="connsiteX970" fmla="*/ 193675 w 533400"/>
                <a:gd name="connsiteY970" fmla="*/ 363538 h 409575"/>
                <a:gd name="connsiteX971" fmla="*/ 192087 w 533400"/>
                <a:gd name="connsiteY971" fmla="*/ 363538 h 409575"/>
                <a:gd name="connsiteX972" fmla="*/ 192087 w 533400"/>
                <a:gd name="connsiteY972" fmla="*/ 366713 h 409575"/>
                <a:gd name="connsiteX973" fmla="*/ 188912 w 533400"/>
                <a:gd name="connsiteY973" fmla="*/ 368300 h 409575"/>
                <a:gd name="connsiteX974" fmla="*/ 188912 w 533400"/>
                <a:gd name="connsiteY974" fmla="*/ 371475 h 409575"/>
                <a:gd name="connsiteX975" fmla="*/ 187325 w 533400"/>
                <a:gd name="connsiteY975" fmla="*/ 371475 h 409575"/>
                <a:gd name="connsiteX976" fmla="*/ 184150 w 533400"/>
                <a:gd name="connsiteY976" fmla="*/ 371475 h 409575"/>
                <a:gd name="connsiteX977" fmla="*/ 187325 w 533400"/>
                <a:gd name="connsiteY977" fmla="*/ 366713 h 409575"/>
                <a:gd name="connsiteX978" fmla="*/ 188912 w 533400"/>
                <a:gd name="connsiteY978" fmla="*/ 361950 h 409575"/>
                <a:gd name="connsiteX979" fmla="*/ 192087 w 533400"/>
                <a:gd name="connsiteY979" fmla="*/ 360363 h 409575"/>
                <a:gd name="connsiteX980" fmla="*/ 193675 w 533400"/>
                <a:gd name="connsiteY980" fmla="*/ 357188 h 409575"/>
                <a:gd name="connsiteX981" fmla="*/ 196850 w 533400"/>
                <a:gd name="connsiteY981" fmla="*/ 357188 h 409575"/>
                <a:gd name="connsiteX982" fmla="*/ 198437 w 533400"/>
                <a:gd name="connsiteY982" fmla="*/ 355600 h 409575"/>
                <a:gd name="connsiteX983" fmla="*/ 198437 w 533400"/>
                <a:gd name="connsiteY983" fmla="*/ 352425 h 409575"/>
                <a:gd name="connsiteX984" fmla="*/ 198437 w 533400"/>
                <a:gd name="connsiteY984" fmla="*/ 350838 h 409575"/>
                <a:gd name="connsiteX985" fmla="*/ 198437 w 533400"/>
                <a:gd name="connsiteY985" fmla="*/ 347663 h 409575"/>
                <a:gd name="connsiteX986" fmla="*/ 196850 w 533400"/>
                <a:gd name="connsiteY986" fmla="*/ 347663 h 409575"/>
                <a:gd name="connsiteX987" fmla="*/ 198438 w 533400"/>
                <a:gd name="connsiteY987" fmla="*/ 346075 h 409575"/>
                <a:gd name="connsiteX988" fmla="*/ 198438 w 533400"/>
                <a:gd name="connsiteY988" fmla="*/ 347663 h 409575"/>
                <a:gd name="connsiteX989" fmla="*/ 200025 w 533400"/>
                <a:gd name="connsiteY989" fmla="*/ 347663 h 409575"/>
                <a:gd name="connsiteX990" fmla="*/ 200025 w 533400"/>
                <a:gd name="connsiteY990" fmla="*/ 346075 h 409575"/>
                <a:gd name="connsiteX991" fmla="*/ 200025 w 533400"/>
                <a:gd name="connsiteY991" fmla="*/ 344488 h 409575"/>
                <a:gd name="connsiteX992" fmla="*/ 200025 w 533400"/>
                <a:gd name="connsiteY992" fmla="*/ 341313 h 409575"/>
                <a:gd name="connsiteX993" fmla="*/ 200025 w 533400"/>
                <a:gd name="connsiteY993" fmla="*/ 339725 h 409575"/>
                <a:gd name="connsiteX994" fmla="*/ 200025 w 533400"/>
                <a:gd name="connsiteY994" fmla="*/ 336550 h 409575"/>
                <a:gd name="connsiteX995" fmla="*/ 200025 w 533400"/>
                <a:gd name="connsiteY995" fmla="*/ 334963 h 409575"/>
                <a:gd name="connsiteX996" fmla="*/ 198437 w 533400"/>
                <a:gd name="connsiteY996" fmla="*/ 334963 h 409575"/>
                <a:gd name="connsiteX997" fmla="*/ 198437 w 533400"/>
                <a:gd name="connsiteY997" fmla="*/ 333375 h 409575"/>
                <a:gd name="connsiteX998" fmla="*/ 198437 w 533400"/>
                <a:gd name="connsiteY998" fmla="*/ 330200 h 409575"/>
                <a:gd name="connsiteX999" fmla="*/ 198437 w 533400"/>
                <a:gd name="connsiteY999" fmla="*/ 328613 h 409575"/>
                <a:gd name="connsiteX1000" fmla="*/ 196850 w 533400"/>
                <a:gd name="connsiteY1000" fmla="*/ 328613 h 409575"/>
                <a:gd name="connsiteX1001" fmla="*/ 193675 w 533400"/>
                <a:gd name="connsiteY1001" fmla="*/ 330200 h 409575"/>
                <a:gd name="connsiteX1002" fmla="*/ 192087 w 533400"/>
                <a:gd name="connsiteY1002" fmla="*/ 330200 h 409575"/>
                <a:gd name="connsiteX1003" fmla="*/ 192087 w 533400"/>
                <a:gd name="connsiteY1003" fmla="*/ 328613 h 409575"/>
                <a:gd name="connsiteX1004" fmla="*/ 193675 w 533400"/>
                <a:gd name="connsiteY1004" fmla="*/ 328613 h 409575"/>
                <a:gd name="connsiteX1005" fmla="*/ 196850 w 533400"/>
                <a:gd name="connsiteY1005" fmla="*/ 325438 h 409575"/>
                <a:gd name="connsiteX1006" fmla="*/ 196850 w 533400"/>
                <a:gd name="connsiteY1006" fmla="*/ 323850 h 409575"/>
                <a:gd name="connsiteX1007" fmla="*/ 193675 w 533400"/>
                <a:gd name="connsiteY1007" fmla="*/ 323850 h 409575"/>
                <a:gd name="connsiteX1008" fmla="*/ 193675 w 533400"/>
                <a:gd name="connsiteY1008" fmla="*/ 320675 h 409575"/>
                <a:gd name="connsiteX1009" fmla="*/ 192087 w 533400"/>
                <a:gd name="connsiteY1009" fmla="*/ 319088 h 409575"/>
                <a:gd name="connsiteX1010" fmla="*/ 188912 w 533400"/>
                <a:gd name="connsiteY1010" fmla="*/ 320675 h 409575"/>
                <a:gd name="connsiteX1011" fmla="*/ 184150 w 533400"/>
                <a:gd name="connsiteY1011" fmla="*/ 320675 h 409575"/>
                <a:gd name="connsiteX1012" fmla="*/ 182562 w 533400"/>
                <a:gd name="connsiteY1012" fmla="*/ 320675 h 409575"/>
                <a:gd name="connsiteX1013" fmla="*/ 180975 w 533400"/>
                <a:gd name="connsiteY1013" fmla="*/ 320675 h 409575"/>
                <a:gd name="connsiteX1014" fmla="*/ 177800 w 533400"/>
                <a:gd name="connsiteY1014" fmla="*/ 320675 h 409575"/>
                <a:gd name="connsiteX1015" fmla="*/ 177800 w 533400"/>
                <a:gd name="connsiteY1015" fmla="*/ 319088 h 409575"/>
                <a:gd name="connsiteX1016" fmla="*/ 176212 w 533400"/>
                <a:gd name="connsiteY1016" fmla="*/ 319088 h 409575"/>
                <a:gd name="connsiteX1017" fmla="*/ 173037 w 533400"/>
                <a:gd name="connsiteY1017" fmla="*/ 319088 h 409575"/>
                <a:gd name="connsiteX1018" fmla="*/ 171450 w 533400"/>
                <a:gd name="connsiteY1018" fmla="*/ 319088 h 409575"/>
                <a:gd name="connsiteX1019" fmla="*/ 166687 w 533400"/>
                <a:gd name="connsiteY1019" fmla="*/ 319088 h 409575"/>
                <a:gd name="connsiteX1020" fmla="*/ 165100 w 533400"/>
                <a:gd name="connsiteY1020" fmla="*/ 320675 h 409575"/>
                <a:gd name="connsiteX1021" fmla="*/ 161925 w 533400"/>
                <a:gd name="connsiteY1021" fmla="*/ 320675 h 409575"/>
                <a:gd name="connsiteX1022" fmla="*/ 160337 w 533400"/>
                <a:gd name="connsiteY1022" fmla="*/ 323850 h 409575"/>
                <a:gd name="connsiteX1023" fmla="*/ 157162 w 533400"/>
                <a:gd name="connsiteY1023" fmla="*/ 323850 h 409575"/>
                <a:gd name="connsiteX1024" fmla="*/ 155575 w 533400"/>
                <a:gd name="connsiteY1024" fmla="*/ 325438 h 409575"/>
                <a:gd name="connsiteX1025" fmla="*/ 146050 w 533400"/>
                <a:gd name="connsiteY1025" fmla="*/ 330200 h 409575"/>
                <a:gd name="connsiteX1026" fmla="*/ 141287 w 533400"/>
                <a:gd name="connsiteY1026" fmla="*/ 333375 h 409575"/>
                <a:gd name="connsiteX1027" fmla="*/ 139700 w 533400"/>
                <a:gd name="connsiteY1027" fmla="*/ 336550 h 409575"/>
                <a:gd name="connsiteX1028" fmla="*/ 136525 w 533400"/>
                <a:gd name="connsiteY1028" fmla="*/ 336550 h 409575"/>
                <a:gd name="connsiteX1029" fmla="*/ 134937 w 533400"/>
                <a:gd name="connsiteY1029" fmla="*/ 336550 h 409575"/>
                <a:gd name="connsiteX1030" fmla="*/ 134937 w 533400"/>
                <a:gd name="connsiteY1030" fmla="*/ 339725 h 409575"/>
                <a:gd name="connsiteX1031" fmla="*/ 133350 w 533400"/>
                <a:gd name="connsiteY1031" fmla="*/ 339725 h 409575"/>
                <a:gd name="connsiteX1032" fmla="*/ 133350 w 533400"/>
                <a:gd name="connsiteY1032" fmla="*/ 336550 h 409575"/>
                <a:gd name="connsiteX1033" fmla="*/ 133350 w 533400"/>
                <a:gd name="connsiteY1033" fmla="*/ 334963 h 409575"/>
                <a:gd name="connsiteX1034" fmla="*/ 134937 w 533400"/>
                <a:gd name="connsiteY1034" fmla="*/ 334963 h 409575"/>
                <a:gd name="connsiteX1035" fmla="*/ 136525 w 533400"/>
                <a:gd name="connsiteY1035" fmla="*/ 334963 h 409575"/>
                <a:gd name="connsiteX1036" fmla="*/ 136525 w 533400"/>
                <a:gd name="connsiteY1036" fmla="*/ 333375 h 409575"/>
                <a:gd name="connsiteX1037" fmla="*/ 139700 w 533400"/>
                <a:gd name="connsiteY1037" fmla="*/ 333375 h 409575"/>
                <a:gd name="connsiteX1038" fmla="*/ 139700 w 533400"/>
                <a:gd name="connsiteY1038" fmla="*/ 330200 h 409575"/>
                <a:gd name="connsiteX1039" fmla="*/ 141287 w 533400"/>
                <a:gd name="connsiteY1039" fmla="*/ 330200 h 409575"/>
                <a:gd name="connsiteX1040" fmla="*/ 146050 w 533400"/>
                <a:gd name="connsiteY1040" fmla="*/ 325438 h 409575"/>
                <a:gd name="connsiteX1041" fmla="*/ 149225 w 533400"/>
                <a:gd name="connsiteY1041" fmla="*/ 323850 h 409575"/>
                <a:gd name="connsiteX1042" fmla="*/ 150812 w 533400"/>
                <a:gd name="connsiteY1042" fmla="*/ 323850 h 409575"/>
                <a:gd name="connsiteX1043" fmla="*/ 152400 w 533400"/>
                <a:gd name="connsiteY1043" fmla="*/ 320675 h 409575"/>
                <a:gd name="connsiteX1044" fmla="*/ 155575 w 533400"/>
                <a:gd name="connsiteY1044" fmla="*/ 320675 h 409575"/>
                <a:gd name="connsiteX1045" fmla="*/ 157162 w 533400"/>
                <a:gd name="connsiteY1045" fmla="*/ 320675 h 409575"/>
                <a:gd name="connsiteX1046" fmla="*/ 157162 w 533400"/>
                <a:gd name="connsiteY1046" fmla="*/ 319088 h 409575"/>
                <a:gd name="connsiteX1047" fmla="*/ 160337 w 533400"/>
                <a:gd name="connsiteY1047" fmla="*/ 319088 h 409575"/>
                <a:gd name="connsiteX1048" fmla="*/ 161925 w 533400"/>
                <a:gd name="connsiteY1048" fmla="*/ 317500 h 409575"/>
                <a:gd name="connsiteX1049" fmla="*/ 166687 w 533400"/>
                <a:gd name="connsiteY1049" fmla="*/ 314325 h 409575"/>
                <a:gd name="connsiteX1050" fmla="*/ 168275 w 533400"/>
                <a:gd name="connsiteY1050" fmla="*/ 314325 h 409575"/>
                <a:gd name="connsiteX1051" fmla="*/ 173037 w 533400"/>
                <a:gd name="connsiteY1051" fmla="*/ 312738 h 409575"/>
                <a:gd name="connsiteX1052" fmla="*/ 173037 w 533400"/>
                <a:gd name="connsiteY1052" fmla="*/ 309563 h 409575"/>
                <a:gd name="connsiteX1053" fmla="*/ 176212 w 533400"/>
                <a:gd name="connsiteY1053" fmla="*/ 309563 h 409575"/>
                <a:gd name="connsiteX1054" fmla="*/ 176212 w 533400"/>
                <a:gd name="connsiteY1054" fmla="*/ 307975 h 409575"/>
                <a:gd name="connsiteX1055" fmla="*/ 177800 w 533400"/>
                <a:gd name="connsiteY1055" fmla="*/ 304800 h 409575"/>
                <a:gd name="connsiteX1056" fmla="*/ 176212 w 533400"/>
                <a:gd name="connsiteY1056" fmla="*/ 304800 h 409575"/>
                <a:gd name="connsiteX1057" fmla="*/ 176212 w 533400"/>
                <a:gd name="connsiteY1057" fmla="*/ 303213 h 409575"/>
                <a:gd name="connsiteX1058" fmla="*/ 173037 w 533400"/>
                <a:gd name="connsiteY1058" fmla="*/ 303213 h 409575"/>
                <a:gd name="connsiteX1059" fmla="*/ 168275 w 533400"/>
                <a:gd name="connsiteY1059" fmla="*/ 303213 h 409575"/>
                <a:gd name="connsiteX1060" fmla="*/ 166687 w 533400"/>
                <a:gd name="connsiteY1060" fmla="*/ 304800 h 409575"/>
                <a:gd name="connsiteX1061" fmla="*/ 165100 w 533400"/>
                <a:gd name="connsiteY1061" fmla="*/ 307975 h 409575"/>
                <a:gd name="connsiteX1062" fmla="*/ 161925 w 533400"/>
                <a:gd name="connsiteY1062" fmla="*/ 309563 h 409575"/>
                <a:gd name="connsiteX1063" fmla="*/ 149225 w 533400"/>
                <a:gd name="connsiteY1063" fmla="*/ 314325 h 409575"/>
                <a:gd name="connsiteX1064" fmla="*/ 141287 w 533400"/>
                <a:gd name="connsiteY1064" fmla="*/ 317500 h 409575"/>
                <a:gd name="connsiteX1065" fmla="*/ 144462 w 533400"/>
                <a:gd name="connsiteY1065" fmla="*/ 314325 h 409575"/>
                <a:gd name="connsiteX1066" fmla="*/ 149225 w 533400"/>
                <a:gd name="connsiteY1066" fmla="*/ 312738 h 409575"/>
                <a:gd name="connsiteX1067" fmla="*/ 150812 w 533400"/>
                <a:gd name="connsiteY1067" fmla="*/ 312738 h 409575"/>
                <a:gd name="connsiteX1068" fmla="*/ 150812 w 533400"/>
                <a:gd name="connsiteY1068" fmla="*/ 309563 h 409575"/>
                <a:gd name="connsiteX1069" fmla="*/ 152400 w 533400"/>
                <a:gd name="connsiteY1069" fmla="*/ 309563 h 409575"/>
                <a:gd name="connsiteX1070" fmla="*/ 152400 w 533400"/>
                <a:gd name="connsiteY1070" fmla="*/ 307975 h 409575"/>
                <a:gd name="connsiteX1071" fmla="*/ 152400 w 533400"/>
                <a:gd name="connsiteY1071" fmla="*/ 304800 h 409575"/>
                <a:gd name="connsiteX1072" fmla="*/ 155575 w 533400"/>
                <a:gd name="connsiteY1072" fmla="*/ 304800 h 409575"/>
                <a:gd name="connsiteX1073" fmla="*/ 155575 w 533400"/>
                <a:gd name="connsiteY1073" fmla="*/ 303213 h 409575"/>
                <a:gd name="connsiteX1074" fmla="*/ 155575 w 533400"/>
                <a:gd name="connsiteY1074" fmla="*/ 301625 h 409575"/>
                <a:gd name="connsiteX1075" fmla="*/ 152400 w 533400"/>
                <a:gd name="connsiteY1075" fmla="*/ 298450 h 409575"/>
                <a:gd name="connsiteX1076" fmla="*/ 150812 w 533400"/>
                <a:gd name="connsiteY1076" fmla="*/ 298450 h 409575"/>
                <a:gd name="connsiteX1077" fmla="*/ 149225 w 533400"/>
                <a:gd name="connsiteY1077" fmla="*/ 298450 h 409575"/>
                <a:gd name="connsiteX1078" fmla="*/ 144462 w 533400"/>
                <a:gd name="connsiteY1078" fmla="*/ 298450 h 409575"/>
                <a:gd name="connsiteX1079" fmla="*/ 139700 w 533400"/>
                <a:gd name="connsiteY1079" fmla="*/ 301625 h 409575"/>
                <a:gd name="connsiteX1080" fmla="*/ 136525 w 533400"/>
                <a:gd name="connsiteY1080" fmla="*/ 301625 h 409575"/>
                <a:gd name="connsiteX1081" fmla="*/ 134937 w 533400"/>
                <a:gd name="connsiteY1081" fmla="*/ 298450 h 409575"/>
                <a:gd name="connsiteX1082" fmla="*/ 133350 w 533400"/>
                <a:gd name="connsiteY1082" fmla="*/ 301625 h 409575"/>
                <a:gd name="connsiteX1083" fmla="*/ 130175 w 533400"/>
                <a:gd name="connsiteY1083" fmla="*/ 301625 h 409575"/>
                <a:gd name="connsiteX1084" fmla="*/ 128587 w 533400"/>
                <a:gd name="connsiteY1084" fmla="*/ 303213 h 409575"/>
                <a:gd name="connsiteX1085" fmla="*/ 125412 w 533400"/>
                <a:gd name="connsiteY1085" fmla="*/ 303213 h 409575"/>
                <a:gd name="connsiteX1086" fmla="*/ 123825 w 533400"/>
                <a:gd name="connsiteY1086" fmla="*/ 304800 h 409575"/>
                <a:gd name="connsiteX1087" fmla="*/ 119062 w 533400"/>
                <a:gd name="connsiteY1087" fmla="*/ 304800 h 409575"/>
                <a:gd name="connsiteX1088" fmla="*/ 119062 w 533400"/>
                <a:gd name="connsiteY1088" fmla="*/ 303213 h 409575"/>
                <a:gd name="connsiteX1089" fmla="*/ 122237 w 533400"/>
                <a:gd name="connsiteY1089" fmla="*/ 303213 h 409575"/>
                <a:gd name="connsiteX1090" fmla="*/ 123825 w 533400"/>
                <a:gd name="connsiteY1090" fmla="*/ 303213 h 409575"/>
                <a:gd name="connsiteX1091" fmla="*/ 125412 w 533400"/>
                <a:gd name="connsiteY1091" fmla="*/ 301625 h 409575"/>
                <a:gd name="connsiteX1092" fmla="*/ 128587 w 533400"/>
                <a:gd name="connsiteY1092" fmla="*/ 301625 h 409575"/>
                <a:gd name="connsiteX1093" fmla="*/ 130175 w 533400"/>
                <a:gd name="connsiteY1093" fmla="*/ 298450 h 409575"/>
                <a:gd name="connsiteX1094" fmla="*/ 133350 w 533400"/>
                <a:gd name="connsiteY1094" fmla="*/ 296863 h 409575"/>
                <a:gd name="connsiteX1095" fmla="*/ 134937 w 533400"/>
                <a:gd name="connsiteY1095" fmla="*/ 296863 h 409575"/>
                <a:gd name="connsiteX1096" fmla="*/ 136525 w 533400"/>
                <a:gd name="connsiteY1096" fmla="*/ 296863 h 409575"/>
                <a:gd name="connsiteX1097" fmla="*/ 141287 w 533400"/>
                <a:gd name="connsiteY1097" fmla="*/ 293688 h 409575"/>
                <a:gd name="connsiteX1098" fmla="*/ 144462 w 533400"/>
                <a:gd name="connsiteY1098" fmla="*/ 292100 h 409575"/>
                <a:gd name="connsiteX1099" fmla="*/ 146050 w 533400"/>
                <a:gd name="connsiteY1099" fmla="*/ 292100 h 409575"/>
                <a:gd name="connsiteX1100" fmla="*/ 149225 w 533400"/>
                <a:gd name="connsiteY1100" fmla="*/ 292100 h 409575"/>
                <a:gd name="connsiteX1101" fmla="*/ 149225 w 533400"/>
                <a:gd name="connsiteY1101" fmla="*/ 288925 h 409575"/>
                <a:gd name="connsiteX1102" fmla="*/ 150812 w 533400"/>
                <a:gd name="connsiteY1102" fmla="*/ 288925 h 409575"/>
                <a:gd name="connsiteX1103" fmla="*/ 152400 w 533400"/>
                <a:gd name="connsiteY1103" fmla="*/ 288925 h 409575"/>
                <a:gd name="connsiteX1104" fmla="*/ 155575 w 533400"/>
                <a:gd name="connsiteY1104" fmla="*/ 292100 h 409575"/>
                <a:gd name="connsiteX1105" fmla="*/ 155575 w 533400"/>
                <a:gd name="connsiteY1105" fmla="*/ 288925 h 409575"/>
                <a:gd name="connsiteX1106" fmla="*/ 157162 w 533400"/>
                <a:gd name="connsiteY1106" fmla="*/ 288925 h 409575"/>
                <a:gd name="connsiteX1107" fmla="*/ 160337 w 533400"/>
                <a:gd name="connsiteY1107" fmla="*/ 288925 h 409575"/>
                <a:gd name="connsiteX1108" fmla="*/ 160337 w 533400"/>
                <a:gd name="connsiteY1108" fmla="*/ 287338 h 409575"/>
                <a:gd name="connsiteX1109" fmla="*/ 161925 w 533400"/>
                <a:gd name="connsiteY1109" fmla="*/ 287338 h 409575"/>
                <a:gd name="connsiteX1110" fmla="*/ 161925 w 533400"/>
                <a:gd name="connsiteY1110" fmla="*/ 285750 h 409575"/>
                <a:gd name="connsiteX1111" fmla="*/ 160337 w 533400"/>
                <a:gd name="connsiteY1111" fmla="*/ 285750 h 409575"/>
                <a:gd name="connsiteX1112" fmla="*/ 160337 w 533400"/>
                <a:gd name="connsiteY1112" fmla="*/ 282575 h 409575"/>
                <a:gd name="connsiteX1113" fmla="*/ 157162 w 533400"/>
                <a:gd name="connsiteY1113" fmla="*/ 280988 h 409575"/>
                <a:gd name="connsiteX1114" fmla="*/ 157162 w 533400"/>
                <a:gd name="connsiteY1114" fmla="*/ 277813 h 409575"/>
                <a:gd name="connsiteX1115" fmla="*/ 152400 w 533400"/>
                <a:gd name="connsiteY1115" fmla="*/ 277813 h 409575"/>
                <a:gd name="connsiteX1116" fmla="*/ 150812 w 533400"/>
                <a:gd name="connsiteY1116" fmla="*/ 277813 h 409575"/>
                <a:gd name="connsiteX1117" fmla="*/ 144462 w 533400"/>
                <a:gd name="connsiteY1117" fmla="*/ 280988 h 409575"/>
                <a:gd name="connsiteX1118" fmla="*/ 123825 w 533400"/>
                <a:gd name="connsiteY1118" fmla="*/ 285750 h 409575"/>
                <a:gd name="connsiteX1119" fmla="*/ 122237 w 533400"/>
                <a:gd name="connsiteY1119" fmla="*/ 285750 h 409575"/>
                <a:gd name="connsiteX1120" fmla="*/ 117475 w 533400"/>
                <a:gd name="connsiteY1120" fmla="*/ 287338 h 409575"/>
                <a:gd name="connsiteX1121" fmla="*/ 109537 w 533400"/>
                <a:gd name="connsiteY1121" fmla="*/ 287338 h 409575"/>
                <a:gd name="connsiteX1122" fmla="*/ 106362 w 533400"/>
                <a:gd name="connsiteY1122" fmla="*/ 287338 h 409575"/>
                <a:gd name="connsiteX1123" fmla="*/ 103187 w 533400"/>
                <a:gd name="connsiteY1123" fmla="*/ 288925 h 409575"/>
                <a:gd name="connsiteX1124" fmla="*/ 98425 w 533400"/>
                <a:gd name="connsiteY1124" fmla="*/ 288925 h 409575"/>
                <a:gd name="connsiteX1125" fmla="*/ 96837 w 533400"/>
                <a:gd name="connsiteY1125" fmla="*/ 292100 h 409575"/>
                <a:gd name="connsiteX1126" fmla="*/ 93662 w 533400"/>
                <a:gd name="connsiteY1126" fmla="*/ 292100 h 409575"/>
                <a:gd name="connsiteX1127" fmla="*/ 93662 w 533400"/>
                <a:gd name="connsiteY1127" fmla="*/ 293688 h 409575"/>
                <a:gd name="connsiteX1128" fmla="*/ 92075 w 533400"/>
                <a:gd name="connsiteY1128" fmla="*/ 293688 h 409575"/>
                <a:gd name="connsiteX1129" fmla="*/ 90487 w 533400"/>
                <a:gd name="connsiteY1129" fmla="*/ 293688 h 409575"/>
                <a:gd name="connsiteX1130" fmla="*/ 87312 w 533400"/>
                <a:gd name="connsiteY1130" fmla="*/ 293688 h 409575"/>
                <a:gd name="connsiteX1131" fmla="*/ 85725 w 533400"/>
                <a:gd name="connsiteY1131" fmla="*/ 293688 h 409575"/>
                <a:gd name="connsiteX1132" fmla="*/ 85725 w 533400"/>
                <a:gd name="connsiteY1132" fmla="*/ 296863 h 409575"/>
                <a:gd name="connsiteX1133" fmla="*/ 80962 w 533400"/>
                <a:gd name="connsiteY1133" fmla="*/ 296863 h 409575"/>
                <a:gd name="connsiteX1134" fmla="*/ 76200 w 533400"/>
                <a:gd name="connsiteY1134" fmla="*/ 298450 h 409575"/>
                <a:gd name="connsiteX1135" fmla="*/ 74612 w 533400"/>
                <a:gd name="connsiteY1135" fmla="*/ 298450 h 409575"/>
                <a:gd name="connsiteX1136" fmla="*/ 71437 w 533400"/>
                <a:gd name="connsiteY1136" fmla="*/ 301625 h 409575"/>
                <a:gd name="connsiteX1137" fmla="*/ 69850 w 533400"/>
                <a:gd name="connsiteY1137" fmla="*/ 301625 h 409575"/>
                <a:gd name="connsiteX1138" fmla="*/ 66675 w 533400"/>
                <a:gd name="connsiteY1138" fmla="*/ 301625 h 409575"/>
                <a:gd name="connsiteX1139" fmla="*/ 65087 w 533400"/>
                <a:gd name="connsiteY1139" fmla="*/ 301625 h 409575"/>
                <a:gd name="connsiteX1140" fmla="*/ 61912 w 533400"/>
                <a:gd name="connsiteY1140" fmla="*/ 303213 h 409575"/>
                <a:gd name="connsiteX1141" fmla="*/ 53975 w 533400"/>
                <a:gd name="connsiteY1141" fmla="*/ 303213 h 409575"/>
                <a:gd name="connsiteX1142" fmla="*/ 53975 w 533400"/>
                <a:gd name="connsiteY1142" fmla="*/ 301625 h 409575"/>
                <a:gd name="connsiteX1143" fmla="*/ 50800 w 533400"/>
                <a:gd name="connsiteY1143" fmla="*/ 301625 h 409575"/>
                <a:gd name="connsiteX1144" fmla="*/ 49212 w 533400"/>
                <a:gd name="connsiteY1144" fmla="*/ 301625 h 409575"/>
                <a:gd name="connsiteX1145" fmla="*/ 53975 w 533400"/>
                <a:gd name="connsiteY1145" fmla="*/ 298450 h 409575"/>
                <a:gd name="connsiteX1146" fmla="*/ 55562 w 533400"/>
                <a:gd name="connsiteY1146" fmla="*/ 298450 h 409575"/>
                <a:gd name="connsiteX1147" fmla="*/ 58737 w 533400"/>
                <a:gd name="connsiteY1147" fmla="*/ 298450 h 409575"/>
                <a:gd name="connsiteX1148" fmla="*/ 61912 w 533400"/>
                <a:gd name="connsiteY1148" fmla="*/ 296863 h 409575"/>
                <a:gd name="connsiteX1149" fmla="*/ 65087 w 533400"/>
                <a:gd name="connsiteY1149" fmla="*/ 296863 h 409575"/>
                <a:gd name="connsiteX1150" fmla="*/ 66675 w 533400"/>
                <a:gd name="connsiteY1150" fmla="*/ 296863 h 409575"/>
                <a:gd name="connsiteX1151" fmla="*/ 69850 w 533400"/>
                <a:gd name="connsiteY1151" fmla="*/ 296863 h 409575"/>
                <a:gd name="connsiteX1152" fmla="*/ 71437 w 533400"/>
                <a:gd name="connsiteY1152" fmla="*/ 296863 h 409575"/>
                <a:gd name="connsiteX1153" fmla="*/ 76200 w 533400"/>
                <a:gd name="connsiteY1153" fmla="*/ 293688 h 409575"/>
                <a:gd name="connsiteX1154" fmla="*/ 82550 w 533400"/>
                <a:gd name="connsiteY1154" fmla="*/ 292100 h 409575"/>
                <a:gd name="connsiteX1155" fmla="*/ 87312 w 533400"/>
                <a:gd name="connsiteY1155" fmla="*/ 288925 h 409575"/>
                <a:gd name="connsiteX1156" fmla="*/ 98425 w 533400"/>
                <a:gd name="connsiteY1156" fmla="*/ 285750 h 409575"/>
                <a:gd name="connsiteX1157" fmla="*/ 106362 w 533400"/>
                <a:gd name="connsiteY1157" fmla="*/ 282575 h 409575"/>
                <a:gd name="connsiteX1158" fmla="*/ 114300 w 533400"/>
                <a:gd name="connsiteY1158" fmla="*/ 280988 h 409575"/>
                <a:gd name="connsiteX1159" fmla="*/ 117475 w 533400"/>
                <a:gd name="connsiteY1159" fmla="*/ 280988 h 409575"/>
                <a:gd name="connsiteX1160" fmla="*/ 117475 w 533400"/>
                <a:gd name="connsiteY1160" fmla="*/ 277813 h 409575"/>
                <a:gd name="connsiteX1161" fmla="*/ 119062 w 533400"/>
                <a:gd name="connsiteY1161" fmla="*/ 277813 h 409575"/>
                <a:gd name="connsiteX1162" fmla="*/ 122237 w 533400"/>
                <a:gd name="connsiteY1162" fmla="*/ 276225 h 409575"/>
                <a:gd name="connsiteX1163" fmla="*/ 123825 w 533400"/>
                <a:gd name="connsiteY1163" fmla="*/ 276225 h 409575"/>
                <a:gd name="connsiteX1164" fmla="*/ 123825 w 533400"/>
                <a:gd name="connsiteY1164" fmla="*/ 273050 h 409575"/>
                <a:gd name="connsiteX1165" fmla="*/ 130175 w 533400"/>
                <a:gd name="connsiteY1165" fmla="*/ 269875 h 409575"/>
                <a:gd name="connsiteX1166" fmla="*/ 133350 w 533400"/>
                <a:gd name="connsiteY1166" fmla="*/ 266700 h 409575"/>
                <a:gd name="connsiteX1167" fmla="*/ 136525 w 533400"/>
                <a:gd name="connsiteY1167" fmla="*/ 261938 h 409575"/>
                <a:gd name="connsiteX1168" fmla="*/ 136525 w 533400"/>
                <a:gd name="connsiteY1168" fmla="*/ 260350 h 409575"/>
                <a:gd name="connsiteX1169" fmla="*/ 134937 w 533400"/>
                <a:gd name="connsiteY1169" fmla="*/ 258763 h 409575"/>
                <a:gd name="connsiteX1170" fmla="*/ 133350 w 533400"/>
                <a:gd name="connsiteY1170" fmla="*/ 258763 h 409575"/>
                <a:gd name="connsiteX1171" fmla="*/ 130175 w 533400"/>
                <a:gd name="connsiteY1171" fmla="*/ 258763 h 409575"/>
                <a:gd name="connsiteX1172" fmla="*/ 128587 w 533400"/>
                <a:gd name="connsiteY1172" fmla="*/ 258763 h 409575"/>
                <a:gd name="connsiteX1173" fmla="*/ 122237 w 533400"/>
                <a:gd name="connsiteY1173" fmla="*/ 258763 h 409575"/>
                <a:gd name="connsiteX1174" fmla="*/ 119062 w 533400"/>
                <a:gd name="connsiteY1174" fmla="*/ 258763 h 409575"/>
                <a:gd name="connsiteX1175" fmla="*/ 117475 w 533400"/>
                <a:gd name="connsiteY1175" fmla="*/ 255588 h 409575"/>
                <a:gd name="connsiteX1176" fmla="*/ 114300 w 533400"/>
                <a:gd name="connsiteY1176" fmla="*/ 255588 h 409575"/>
                <a:gd name="connsiteX1177" fmla="*/ 112712 w 533400"/>
                <a:gd name="connsiteY1177" fmla="*/ 255588 h 409575"/>
                <a:gd name="connsiteX1178" fmla="*/ 109537 w 533400"/>
                <a:gd name="connsiteY1178" fmla="*/ 255588 h 409575"/>
                <a:gd name="connsiteX1179" fmla="*/ 107950 w 533400"/>
                <a:gd name="connsiteY1179" fmla="*/ 255588 h 409575"/>
                <a:gd name="connsiteX1180" fmla="*/ 103187 w 533400"/>
                <a:gd name="connsiteY1180" fmla="*/ 255588 h 409575"/>
                <a:gd name="connsiteX1181" fmla="*/ 98425 w 533400"/>
                <a:gd name="connsiteY1181" fmla="*/ 258763 h 409575"/>
                <a:gd name="connsiteX1182" fmla="*/ 96837 w 533400"/>
                <a:gd name="connsiteY1182" fmla="*/ 258763 h 409575"/>
                <a:gd name="connsiteX1183" fmla="*/ 93662 w 533400"/>
                <a:gd name="connsiteY1183" fmla="*/ 258763 h 409575"/>
                <a:gd name="connsiteX1184" fmla="*/ 93662 w 533400"/>
                <a:gd name="connsiteY1184" fmla="*/ 255588 h 409575"/>
                <a:gd name="connsiteX1185" fmla="*/ 85725 w 533400"/>
                <a:gd name="connsiteY1185" fmla="*/ 258763 h 409575"/>
                <a:gd name="connsiteX1186" fmla="*/ 80962 w 533400"/>
                <a:gd name="connsiteY1186" fmla="*/ 260350 h 409575"/>
                <a:gd name="connsiteX1187" fmla="*/ 77787 w 533400"/>
                <a:gd name="connsiteY1187" fmla="*/ 260350 h 409575"/>
                <a:gd name="connsiteX1188" fmla="*/ 71437 w 533400"/>
                <a:gd name="connsiteY1188" fmla="*/ 260350 h 409575"/>
                <a:gd name="connsiteX1189" fmla="*/ 74612 w 533400"/>
                <a:gd name="connsiteY1189" fmla="*/ 258763 h 409575"/>
                <a:gd name="connsiteX1190" fmla="*/ 76200 w 533400"/>
                <a:gd name="connsiteY1190" fmla="*/ 258763 h 409575"/>
                <a:gd name="connsiteX1191" fmla="*/ 77787 w 533400"/>
                <a:gd name="connsiteY1191" fmla="*/ 258763 h 409575"/>
                <a:gd name="connsiteX1192" fmla="*/ 80962 w 533400"/>
                <a:gd name="connsiteY1192" fmla="*/ 258763 h 409575"/>
                <a:gd name="connsiteX1193" fmla="*/ 82550 w 533400"/>
                <a:gd name="connsiteY1193" fmla="*/ 255588 h 409575"/>
                <a:gd name="connsiteX1194" fmla="*/ 87312 w 533400"/>
                <a:gd name="connsiteY1194" fmla="*/ 254000 h 409575"/>
                <a:gd name="connsiteX1195" fmla="*/ 90487 w 533400"/>
                <a:gd name="connsiteY1195" fmla="*/ 254000 h 409575"/>
                <a:gd name="connsiteX1196" fmla="*/ 92075 w 533400"/>
                <a:gd name="connsiteY1196" fmla="*/ 250825 h 409575"/>
                <a:gd name="connsiteX1197" fmla="*/ 93662 w 533400"/>
                <a:gd name="connsiteY1197" fmla="*/ 250825 h 409575"/>
                <a:gd name="connsiteX1198" fmla="*/ 93662 w 533400"/>
                <a:gd name="connsiteY1198" fmla="*/ 249238 h 409575"/>
                <a:gd name="connsiteX1199" fmla="*/ 96837 w 533400"/>
                <a:gd name="connsiteY1199" fmla="*/ 246063 h 409575"/>
                <a:gd name="connsiteX1200" fmla="*/ 98425 w 533400"/>
                <a:gd name="connsiteY1200" fmla="*/ 246063 h 409575"/>
                <a:gd name="connsiteX1201" fmla="*/ 109537 w 533400"/>
                <a:gd name="connsiteY1201" fmla="*/ 242888 h 409575"/>
                <a:gd name="connsiteX1202" fmla="*/ 114300 w 533400"/>
                <a:gd name="connsiteY1202" fmla="*/ 242888 h 409575"/>
                <a:gd name="connsiteX1203" fmla="*/ 119062 w 533400"/>
                <a:gd name="connsiteY1203" fmla="*/ 239713 h 409575"/>
                <a:gd name="connsiteX1204" fmla="*/ 123825 w 533400"/>
                <a:gd name="connsiteY1204" fmla="*/ 238125 h 409575"/>
                <a:gd name="connsiteX1205" fmla="*/ 125412 w 533400"/>
                <a:gd name="connsiteY1205" fmla="*/ 233363 h 409575"/>
                <a:gd name="connsiteX1206" fmla="*/ 128587 w 533400"/>
                <a:gd name="connsiteY1206" fmla="*/ 228600 h 409575"/>
                <a:gd name="connsiteX1207" fmla="*/ 130175 w 533400"/>
                <a:gd name="connsiteY1207" fmla="*/ 227013 h 409575"/>
                <a:gd name="connsiteX1208" fmla="*/ 130175 w 533400"/>
                <a:gd name="connsiteY1208" fmla="*/ 222250 h 409575"/>
                <a:gd name="connsiteX1209" fmla="*/ 128587 w 533400"/>
                <a:gd name="connsiteY1209" fmla="*/ 219075 h 409575"/>
                <a:gd name="connsiteX1210" fmla="*/ 125412 w 533400"/>
                <a:gd name="connsiteY1210" fmla="*/ 217488 h 409575"/>
                <a:gd name="connsiteX1211" fmla="*/ 123825 w 533400"/>
                <a:gd name="connsiteY1211" fmla="*/ 214313 h 409575"/>
                <a:gd name="connsiteX1212" fmla="*/ 122237 w 533400"/>
                <a:gd name="connsiteY1212" fmla="*/ 214313 h 409575"/>
                <a:gd name="connsiteX1213" fmla="*/ 119062 w 533400"/>
                <a:gd name="connsiteY1213" fmla="*/ 212725 h 409575"/>
                <a:gd name="connsiteX1214" fmla="*/ 119062 w 533400"/>
                <a:gd name="connsiteY1214" fmla="*/ 211138 h 409575"/>
                <a:gd name="connsiteX1215" fmla="*/ 122237 w 533400"/>
                <a:gd name="connsiteY1215" fmla="*/ 207963 h 409575"/>
                <a:gd name="connsiteX1216" fmla="*/ 125412 w 533400"/>
                <a:gd name="connsiteY1216" fmla="*/ 207963 h 409575"/>
                <a:gd name="connsiteX1217" fmla="*/ 128587 w 533400"/>
                <a:gd name="connsiteY1217" fmla="*/ 207963 h 409575"/>
                <a:gd name="connsiteX1218" fmla="*/ 128587 w 533400"/>
                <a:gd name="connsiteY1218" fmla="*/ 206375 h 409575"/>
                <a:gd name="connsiteX1219" fmla="*/ 128587 w 533400"/>
                <a:gd name="connsiteY1219" fmla="*/ 203200 h 409575"/>
                <a:gd name="connsiteX1220" fmla="*/ 128587 w 533400"/>
                <a:gd name="connsiteY1220" fmla="*/ 201613 h 409575"/>
                <a:gd name="connsiteX1221" fmla="*/ 128587 w 533400"/>
                <a:gd name="connsiteY1221" fmla="*/ 198438 h 409575"/>
                <a:gd name="connsiteX1222" fmla="*/ 125412 w 533400"/>
                <a:gd name="connsiteY1222" fmla="*/ 196850 h 409575"/>
                <a:gd name="connsiteX1223" fmla="*/ 125412 w 533400"/>
                <a:gd name="connsiteY1223" fmla="*/ 195263 h 409575"/>
                <a:gd name="connsiteX1224" fmla="*/ 125412 w 533400"/>
                <a:gd name="connsiteY1224" fmla="*/ 192088 h 409575"/>
                <a:gd name="connsiteX1225" fmla="*/ 125412 w 533400"/>
                <a:gd name="connsiteY1225" fmla="*/ 190500 h 409575"/>
                <a:gd name="connsiteX1226" fmla="*/ 125412 w 533400"/>
                <a:gd name="connsiteY1226" fmla="*/ 187325 h 409575"/>
                <a:gd name="connsiteX1227" fmla="*/ 123825 w 533400"/>
                <a:gd name="connsiteY1227" fmla="*/ 187325 h 409575"/>
                <a:gd name="connsiteX1228" fmla="*/ 123825 w 533400"/>
                <a:gd name="connsiteY1228" fmla="*/ 185738 h 409575"/>
                <a:gd name="connsiteX1229" fmla="*/ 123825 w 533400"/>
                <a:gd name="connsiteY1229" fmla="*/ 184150 h 409575"/>
                <a:gd name="connsiteX1230" fmla="*/ 125412 w 533400"/>
                <a:gd name="connsiteY1230" fmla="*/ 180975 h 409575"/>
                <a:gd name="connsiteX1231" fmla="*/ 125412 w 533400"/>
                <a:gd name="connsiteY1231" fmla="*/ 179388 h 409575"/>
                <a:gd name="connsiteX1232" fmla="*/ 123825 w 533400"/>
                <a:gd name="connsiteY1232" fmla="*/ 179388 h 409575"/>
                <a:gd name="connsiteX1233" fmla="*/ 123825 w 533400"/>
                <a:gd name="connsiteY1233" fmla="*/ 176213 h 409575"/>
                <a:gd name="connsiteX1234" fmla="*/ 125412 w 533400"/>
                <a:gd name="connsiteY1234" fmla="*/ 176213 h 409575"/>
                <a:gd name="connsiteX1235" fmla="*/ 128587 w 533400"/>
                <a:gd name="connsiteY1235" fmla="*/ 176213 h 409575"/>
                <a:gd name="connsiteX1236" fmla="*/ 128587 w 533400"/>
                <a:gd name="connsiteY1236" fmla="*/ 179388 h 409575"/>
                <a:gd name="connsiteX1237" fmla="*/ 128587 w 533400"/>
                <a:gd name="connsiteY1237" fmla="*/ 180975 h 409575"/>
                <a:gd name="connsiteX1238" fmla="*/ 130175 w 533400"/>
                <a:gd name="connsiteY1238" fmla="*/ 180975 h 409575"/>
                <a:gd name="connsiteX1239" fmla="*/ 130175 w 533400"/>
                <a:gd name="connsiteY1239" fmla="*/ 179388 h 409575"/>
                <a:gd name="connsiteX1240" fmla="*/ 133350 w 533400"/>
                <a:gd name="connsiteY1240" fmla="*/ 179388 h 409575"/>
                <a:gd name="connsiteX1241" fmla="*/ 134937 w 533400"/>
                <a:gd name="connsiteY1241" fmla="*/ 179388 h 409575"/>
                <a:gd name="connsiteX1242" fmla="*/ 136525 w 533400"/>
                <a:gd name="connsiteY1242" fmla="*/ 179388 h 409575"/>
                <a:gd name="connsiteX1243" fmla="*/ 136525 w 533400"/>
                <a:gd name="connsiteY1243" fmla="*/ 174625 h 409575"/>
                <a:gd name="connsiteX1244" fmla="*/ 134937 w 533400"/>
                <a:gd name="connsiteY1244" fmla="*/ 171450 h 409575"/>
                <a:gd name="connsiteX1245" fmla="*/ 134937 w 533400"/>
                <a:gd name="connsiteY1245" fmla="*/ 169863 h 409575"/>
                <a:gd name="connsiteX1246" fmla="*/ 133350 w 533400"/>
                <a:gd name="connsiteY1246" fmla="*/ 168275 h 409575"/>
                <a:gd name="connsiteX1247" fmla="*/ 133350 w 533400"/>
                <a:gd name="connsiteY1247" fmla="*/ 165100 h 409575"/>
                <a:gd name="connsiteX1248" fmla="*/ 133350 w 533400"/>
                <a:gd name="connsiteY1248" fmla="*/ 163513 h 409575"/>
                <a:gd name="connsiteX1249" fmla="*/ 130175 w 533400"/>
                <a:gd name="connsiteY1249" fmla="*/ 163513 h 409575"/>
                <a:gd name="connsiteX1250" fmla="*/ 128587 w 533400"/>
                <a:gd name="connsiteY1250" fmla="*/ 163513 h 409575"/>
                <a:gd name="connsiteX1251" fmla="*/ 125412 w 533400"/>
                <a:gd name="connsiteY1251" fmla="*/ 163513 h 409575"/>
                <a:gd name="connsiteX1252" fmla="*/ 125412 w 533400"/>
                <a:gd name="connsiteY1252" fmla="*/ 160338 h 409575"/>
                <a:gd name="connsiteX1253" fmla="*/ 128587 w 533400"/>
                <a:gd name="connsiteY1253" fmla="*/ 158750 h 409575"/>
                <a:gd name="connsiteX1254" fmla="*/ 128587 w 533400"/>
                <a:gd name="connsiteY1254" fmla="*/ 155575 h 409575"/>
                <a:gd name="connsiteX1255" fmla="*/ 128587 w 533400"/>
                <a:gd name="connsiteY1255" fmla="*/ 153988 h 409575"/>
                <a:gd name="connsiteX1256" fmla="*/ 130175 w 533400"/>
                <a:gd name="connsiteY1256" fmla="*/ 155575 h 409575"/>
                <a:gd name="connsiteX1257" fmla="*/ 133350 w 533400"/>
                <a:gd name="connsiteY1257" fmla="*/ 155575 h 409575"/>
                <a:gd name="connsiteX1258" fmla="*/ 133350 w 533400"/>
                <a:gd name="connsiteY1258" fmla="*/ 153988 h 409575"/>
                <a:gd name="connsiteX1259" fmla="*/ 134937 w 533400"/>
                <a:gd name="connsiteY1259" fmla="*/ 152400 h 409575"/>
                <a:gd name="connsiteX1260" fmla="*/ 134937 w 533400"/>
                <a:gd name="connsiteY1260" fmla="*/ 149225 h 409575"/>
                <a:gd name="connsiteX1261" fmla="*/ 134937 w 533400"/>
                <a:gd name="connsiteY1261" fmla="*/ 147638 h 409575"/>
                <a:gd name="connsiteX1262" fmla="*/ 136525 w 533400"/>
                <a:gd name="connsiteY1262" fmla="*/ 147638 h 409575"/>
                <a:gd name="connsiteX1263" fmla="*/ 136525 w 533400"/>
                <a:gd name="connsiteY1263" fmla="*/ 144463 h 409575"/>
                <a:gd name="connsiteX1264" fmla="*/ 139700 w 533400"/>
                <a:gd name="connsiteY1264" fmla="*/ 142875 h 409575"/>
                <a:gd name="connsiteX1265" fmla="*/ 139700 w 533400"/>
                <a:gd name="connsiteY1265" fmla="*/ 139700 h 409575"/>
                <a:gd name="connsiteX1266" fmla="*/ 139700 w 533400"/>
                <a:gd name="connsiteY1266" fmla="*/ 138113 h 409575"/>
                <a:gd name="connsiteX1267" fmla="*/ 139700 w 533400"/>
                <a:gd name="connsiteY1267" fmla="*/ 136525 h 409575"/>
                <a:gd name="connsiteX1268" fmla="*/ 139700 w 533400"/>
                <a:gd name="connsiteY1268" fmla="*/ 131763 h 409575"/>
                <a:gd name="connsiteX1269" fmla="*/ 139700 w 533400"/>
                <a:gd name="connsiteY1269" fmla="*/ 128588 h 409575"/>
                <a:gd name="connsiteX1270" fmla="*/ 139700 w 533400"/>
                <a:gd name="connsiteY1270" fmla="*/ 127000 h 409575"/>
                <a:gd name="connsiteX1271" fmla="*/ 141287 w 533400"/>
                <a:gd name="connsiteY1271" fmla="*/ 123825 h 409575"/>
                <a:gd name="connsiteX1272" fmla="*/ 141287 w 533400"/>
                <a:gd name="connsiteY1272" fmla="*/ 122238 h 409575"/>
                <a:gd name="connsiteX1273" fmla="*/ 144462 w 533400"/>
                <a:gd name="connsiteY1273" fmla="*/ 120650 h 409575"/>
                <a:gd name="connsiteX1274" fmla="*/ 144462 w 533400"/>
                <a:gd name="connsiteY1274" fmla="*/ 115888 h 409575"/>
                <a:gd name="connsiteX1275" fmla="*/ 141287 w 533400"/>
                <a:gd name="connsiteY1275" fmla="*/ 115888 h 409575"/>
                <a:gd name="connsiteX1276" fmla="*/ 141287 w 533400"/>
                <a:gd name="connsiteY1276" fmla="*/ 112713 h 409575"/>
                <a:gd name="connsiteX1277" fmla="*/ 144462 w 533400"/>
                <a:gd name="connsiteY1277" fmla="*/ 111125 h 409575"/>
                <a:gd name="connsiteX1278" fmla="*/ 144462 w 533400"/>
                <a:gd name="connsiteY1278" fmla="*/ 107950 h 409575"/>
                <a:gd name="connsiteX1279" fmla="*/ 144462 w 533400"/>
                <a:gd name="connsiteY1279" fmla="*/ 106363 h 409575"/>
                <a:gd name="connsiteX1280" fmla="*/ 146050 w 533400"/>
                <a:gd name="connsiteY1280" fmla="*/ 106363 h 409575"/>
                <a:gd name="connsiteX1281" fmla="*/ 149225 w 533400"/>
                <a:gd name="connsiteY1281" fmla="*/ 106363 h 409575"/>
                <a:gd name="connsiteX1282" fmla="*/ 149225 w 533400"/>
                <a:gd name="connsiteY1282" fmla="*/ 104775 h 409575"/>
                <a:gd name="connsiteX1283" fmla="*/ 150812 w 533400"/>
                <a:gd name="connsiteY1283" fmla="*/ 104775 h 409575"/>
                <a:gd name="connsiteX1284" fmla="*/ 149225 w 533400"/>
                <a:gd name="connsiteY1284" fmla="*/ 100013 h 409575"/>
                <a:gd name="connsiteX1285" fmla="*/ 150812 w 533400"/>
                <a:gd name="connsiteY1285" fmla="*/ 100013 h 409575"/>
                <a:gd name="connsiteX1286" fmla="*/ 144462 w 533400"/>
                <a:gd name="connsiteY1286" fmla="*/ 95250 h 409575"/>
                <a:gd name="connsiteX1287" fmla="*/ 152400 w 533400"/>
                <a:gd name="connsiteY1287" fmla="*/ 100013 h 409575"/>
                <a:gd name="connsiteX1288" fmla="*/ 155575 w 533400"/>
                <a:gd name="connsiteY1288" fmla="*/ 100013 h 409575"/>
                <a:gd name="connsiteX1289" fmla="*/ 155575 w 533400"/>
                <a:gd name="connsiteY1289" fmla="*/ 96838 h 409575"/>
                <a:gd name="connsiteX1290" fmla="*/ 157162 w 533400"/>
                <a:gd name="connsiteY1290" fmla="*/ 95250 h 409575"/>
                <a:gd name="connsiteX1291" fmla="*/ 160337 w 533400"/>
                <a:gd name="connsiteY1291" fmla="*/ 95250 h 409575"/>
                <a:gd name="connsiteX1292" fmla="*/ 160337 w 533400"/>
                <a:gd name="connsiteY1292" fmla="*/ 93663 h 409575"/>
                <a:gd name="connsiteX1293" fmla="*/ 161925 w 533400"/>
                <a:gd name="connsiteY1293" fmla="*/ 93663 h 409575"/>
                <a:gd name="connsiteX1294" fmla="*/ 165100 w 533400"/>
                <a:gd name="connsiteY1294" fmla="*/ 93663 h 409575"/>
                <a:gd name="connsiteX1295" fmla="*/ 166687 w 533400"/>
                <a:gd name="connsiteY1295" fmla="*/ 93663 h 409575"/>
                <a:gd name="connsiteX1296" fmla="*/ 168275 w 533400"/>
                <a:gd name="connsiteY1296" fmla="*/ 93663 h 409575"/>
                <a:gd name="connsiteX1297" fmla="*/ 168275 w 533400"/>
                <a:gd name="connsiteY1297" fmla="*/ 90488 h 409575"/>
                <a:gd name="connsiteX1298" fmla="*/ 168275 w 533400"/>
                <a:gd name="connsiteY1298" fmla="*/ 88900 h 409575"/>
                <a:gd name="connsiteX1299" fmla="*/ 166687 w 533400"/>
                <a:gd name="connsiteY1299" fmla="*/ 85725 h 409575"/>
                <a:gd name="connsiteX1300" fmla="*/ 166687 w 533400"/>
                <a:gd name="connsiteY1300" fmla="*/ 84137 h 409575"/>
                <a:gd name="connsiteX1301" fmla="*/ 166687 w 533400"/>
                <a:gd name="connsiteY1301" fmla="*/ 80962 h 409575"/>
                <a:gd name="connsiteX1302" fmla="*/ 168275 w 533400"/>
                <a:gd name="connsiteY1302" fmla="*/ 84137 h 409575"/>
                <a:gd name="connsiteX1303" fmla="*/ 171450 w 533400"/>
                <a:gd name="connsiteY1303" fmla="*/ 84137 h 409575"/>
                <a:gd name="connsiteX1304" fmla="*/ 173037 w 533400"/>
                <a:gd name="connsiteY1304" fmla="*/ 80962 h 409575"/>
                <a:gd name="connsiteX1305" fmla="*/ 173037 w 533400"/>
                <a:gd name="connsiteY1305" fmla="*/ 79375 h 409575"/>
                <a:gd name="connsiteX1306" fmla="*/ 173037 w 533400"/>
                <a:gd name="connsiteY1306" fmla="*/ 77787 h 409575"/>
                <a:gd name="connsiteX1307" fmla="*/ 173037 w 533400"/>
                <a:gd name="connsiteY1307" fmla="*/ 74612 h 409575"/>
                <a:gd name="connsiteX1308" fmla="*/ 173037 w 533400"/>
                <a:gd name="connsiteY1308" fmla="*/ 73025 h 409575"/>
                <a:gd name="connsiteX1309" fmla="*/ 171450 w 533400"/>
                <a:gd name="connsiteY1309" fmla="*/ 73025 h 409575"/>
                <a:gd name="connsiteX1310" fmla="*/ 168275 w 533400"/>
                <a:gd name="connsiteY1310" fmla="*/ 69850 h 409575"/>
                <a:gd name="connsiteX1311" fmla="*/ 166687 w 533400"/>
                <a:gd name="connsiteY1311" fmla="*/ 69850 h 409575"/>
                <a:gd name="connsiteX1312" fmla="*/ 165100 w 533400"/>
                <a:gd name="connsiteY1312" fmla="*/ 68262 h 409575"/>
                <a:gd name="connsiteX1313" fmla="*/ 161925 w 533400"/>
                <a:gd name="connsiteY1313" fmla="*/ 65087 h 409575"/>
                <a:gd name="connsiteX1314" fmla="*/ 157162 w 533400"/>
                <a:gd name="connsiteY1314" fmla="*/ 63500 h 409575"/>
                <a:gd name="connsiteX1315" fmla="*/ 155575 w 533400"/>
                <a:gd name="connsiteY1315" fmla="*/ 61912 h 409575"/>
                <a:gd name="connsiteX1316" fmla="*/ 152400 w 533400"/>
                <a:gd name="connsiteY1316" fmla="*/ 58737 h 409575"/>
                <a:gd name="connsiteX1317" fmla="*/ 150812 w 533400"/>
                <a:gd name="connsiteY1317" fmla="*/ 57150 h 409575"/>
                <a:gd name="connsiteX1318" fmla="*/ 150812 w 533400"/>
                <a:gd name="connsiteY1318" fmla="*/ 52387 h 409575"/>
                <a:gd name="connsiteX1319" fmla="*/ 149225 w 533400"/>
                <a:gd name="connsiteY1319" fmla="*/ 52387 h 409575"/>
                <a:gd name="connsiteX1320" fmla="*/ 149225 w 533400"/>
                <a:gd name="connsiteY1320" fmla="*/ 49212 h 409575"/>
                <a:gd name="connsiteX1321" fmla="*/ 149225 w 533400"/>
                <a:gd name="connsiteY1321" fmla="*/ 47625 h 409575"/>
                <a:gd name="connsiteX1322" fmla="*/ 150812 w 533400"/>
                <a:gd name="connsiteY1322" fmla="*/ 49212 h 409575"/>
                <a:gd name="connsiteX1323" fmla="*/ 152400 w 533400"/>
                <a:gd name="connsiteY1323" fmla="*/ 52387 h 409575"/>
                <a:gd name="connsiteX1324" fmla="*/ 157162 w 533400"/>
                <a:gd name="connsiteY1324" fmla="*/ 52387 h 409575"/>
                <a:gd name="connsiteX1325" fmla="*/ 160337 w 533400"/>
                <a:gd name="connsiteY1325" fmla="*/ 53975 h 409575"/>
                <a:gd name="connsiteX1326" fmla="*/ 161925 w 533400"/>
                <a:gd name="connsiteY1326" fmla="*/ 53975 h 409575"/>
                <a:gd name="connsiteX1327" fmla="*/ 161925 w 533400"/>
                <a:gd name="connsiteY1327" fmla="*/ 57150 h 409575"/>
                <a:gd name="connsiteX1328" fmla="*/ 166687 w 533400"/>
                <a:gd name="connsiteY1328" fmla="*/ 58737 h 409575"/>
                <a:gd name="connsiteX1329" fmla="*/ 166687 w 533400"/>
                <a:gd name="connsiteY1329" fmla="*/ 61912 h 409575"/>
                <a:gd name="connsiteX1330" fmla="*/ 168275 w 533400"/>
                <a:gd name="connsiteY1330" fmla="*/ 61912 h 409575"/>
                <a:gd name="connsiteX1331" fmla="*/ 171450 w 533400"/>
                <a:gd name="connsiteY1331" fmla="*/ 61912 h 409575"/>
                <a:gd name="connsiteX1332" fmla="*/ 173037 w 533400"/>
                <a:gd name="connsiteY1332" fmla="*/ 61912 h 409575"/>
                <a:gd name="connsiteX1333" fmla="*/ 177800 w 533400"/>
                <a:gd name="connsiteY1333" fmla="*/ 63500 h 409575"/>
                <a:gd name="connsiteX1334" fmla="*/ 180975 w 533400"/>
                <a:gd name="connsiteY1334" fmla="*/ 65087 h 409575"/>
                <a:gd name="connsiteX1335" fmla="*/ 184150 w 533400"/>
                <a:gd name="connsiteY1335" fmla="*/ 65087 h 409575"/>
                <a:gd name="connsiteX1336" fmla="*/ 188912 w 533400"/>
                <a:gd name="connsiteY1336" fmla="*/ 65087 h 409575"/>
                <a:gd name="connsiteX1337" fmla="*/ 192087 w 533400"/>
                <a:gd name="connsiteY1337" fmla="*/ 65087 h 409575"/>
                <a:gd name="connsiteX1338" fmla="*/ 193675 w 533400"/>
                <a:gd name="connsiteY1338" fmla="*/ 65087 h 409575"/>
                <a:gd name="connsiteX1339" fmla="*/ 196850 w 533400"/>
                <a:gd name="connsiteY1339" fmla="*/ 65087 h 409575"/>
                <a:gd name="connsiteX1340" fmla="*/ 198437 w 533400"/>
                <a:gd name="connsiteY1340" fmla="*/ 68262 h 409575"/>
                <a:gd name="connsiteX1341" fmla="*/ 203200 w 533400"/>
                <a:gd name="connsiteY1341" fmla="*/ 68262 h 409575"/>
                <a:gd name="connsiteX1342" fmla="*/ 204787 w 533400"/>
                <a:gd name="connsiteY1342" fmla="*/ 68262 h 409575"/>
                <a:gd name="connsiteX1343" fmla="*/ 207962 w 533400"/>
                <a:gd name="connsiteY1343" fmla="*/ 68262 h 409575"/>
                <a:gd name="connsiteX1344" fmla="*/ 209550 w 533400"/>
                <a:gd name="connsiteY1344" fmla="*/ 68262 h 409575"/>
                <a:gd name="connsiteX1345" fmla="*/ 211137 w 533400"/>
                <a:gd name="connsiteY1345" fmla="*/ 68262 h 409575"/>
                <a:gd name="connsiteX1346" fmla="*/ 214312 w 533400"/>
                <a:gd name="connsiteY1346" fmla="*/ 68262 h 409575"/>
                <a:gd name="connsiteX1347" fmla="*/ 219075 w 533400"/>
                <a:gd name="connsiteY1347" fmla="*/ 69850 h 409575"/>
                <a:gd name="connsiteX1348" fmla="*/ 220662 w 533400"/>
                <a:gd name="connsiteY1348" fmla="*/ 69850 h 409575"/>
                <a:gd name="connsiteX1349" fmla="*/ 223837 w 533400"/>
                <a:gd name="connsiteY1349" fmla="*/ 73025 h 409575"/>
                <a:gd name="connsiteX1350" fmla="*/ 227012 w 533400"/>
                <a:gd name="connsiteY1350" fmla="*/ 74612 h 409575"/>
                <a:gd name="connsiteX1351" fmla="*/ 230187 w 533400"/>
                <a:gd name="connsiteY1351" fmla="*/ 74612 h 409575"/>
                <a:gd name="connsiteX1352" fmla="*/ 231775 w 533400"/>
                <a:gd name="connsiteY1352" fmla="*/ 73025 h 409575"/>
                <a:gd name="connsiteX1353" fmla="*/ 234950 w 533400"/>
                <a:gd name="connsiteY1353" fmla="*/ 73025 h 409575"/>
                <a:gd name="connsiteX1354" fmla="*/ 234950 w 533400"/>
                <a:gd name="connsiteY1354" fmla="*/ 69850 h 409575"/>
                <a:gd name="connsiteX1355" fmla="*/ 234950 w 533400"/>
                <a:gd name="connsiteY1355" fmla="*/ 68262 h 409575"/>
                <a:gd name="connsiteX1356" fmla="*/ 234950 w 533400"/>
                <a:gd name="connsiteY1356" fmla="*/ 65087 h 409575"/>
                <a:gd name="connsiteX1357" fmla="*/ 231775 w 533400"/>
                <a:gd name="connsiteY1357" fmla="*/ 63500 h 409575"/>
                <a:gd name="connsiteX1358" fmla="*/ 230187 w 533400"/>
                <a:gd name="connsiteY1358" fmla="*/ 61912 h 409575"/>
                <a:gd name="connsiteX1359" fmla="*/ 230187 w 533400"/>
                <a:gd name="connsiteY1359" fmla="*/ 58737 h 409575"/>
                <a:gd name="connsiteX1360" fmla="*/ 231775 w 533400"/>
                <a:gd name="connsiteY1360" fmla="*/ 58737 h 409575"/>
                <a:gd name="connsiteX1361" fmla="*/ 234950 w 533400"/>
                <a:gd name="connsiteY1361" fmla="*/ 58737 h 409575"/>
                <a:gd name="connsiteX1362" fmla="*/ 234950 w 533400"/>
                <a:gd name="connsiteY1362" fmla="*/ 61912 h 409575"/>
                <a:gd name="connsiteX1363" fmla="*/ 236537 w 533400"/>
                <a:gd name="connsiteY1363" fmla="*/ 63500 h 409575"/>
                <a:gd name="connsiteX1364" fmla="*/ 236537 w 533400"/>
                <a:gd name="connsiteY1364" fmla="*/ 65087 h 409575"/>
                <a:gd name="connsiteX1365" fmla="*/ 239712 w 533400"/>
                <a:gd name="connsiteY1365" fmla="*/ 68262 h 409575"/>
                <a:gd name="connsiteX1366" fmla="*/ 241300 w 533400"/>
                <a:gd name="connsiteY1366" fmla="*/ 68262 h 409575"/>
                <a:gd name="connsiteX1367" fmla="*/ 241300 w 533400"/>
                <a:gd name="connsiteY1367" fmla="*/ 69850 h 409575"/>
                <a:gd name="connsiteX1368" fmla="*/ 242887 w 533400"/>
                <a:gd name="connsiteY1368" fmla="*/ 73025 h 409575"/>
                <a:gd name="connsiteX1369" fmla="*/ 242887 w 533400"/>
                <a:gd name="connsiteY1369" fmla="*/ 74612 h 409575"/>
                <a:gd name="connsiteX1370" fmla="*/ 246062 w 533400"/>
                <a:gd name="connsiteY1370" fmla="*/ 74612 h 409575"/>
                <a:gd name="connsiteX1371" fmla="*/ 246062 w 533400"/>
                <a:gd name="connsiteY1371" fmla="*/ 77787 h 409575"/>
                <a:gd name="connsiteX1372" fmla="*/ 247650 w 533400"/>
                <a:gd name="connsiteY1372" fmla="*/ 77787 h 409575"/>
                <a:gd name="connsiteX1373" fmla="*/ 250825 w 533400"/>
                <a:gd name="connsiteY1373" fmla="*/ 74612 h 409575"/>
                <a:gd name="connsiteX1374" fmla="*/ 250825 w 533400"/>
                <a:gd name="connsiteY1374" fmla="*/ 73025 h 409575"/>
                <a:gd name="connsiteX1375" fmla="*/ 250825 w 533400"/>
                <a:gd name="connsiteY1375" fmla="*/ 69850 h 409575"/>
                <a:gd name="connsiteX1376" fmla="*/ 250825 w 533400"/>
                <a:gd name="connsiteY1376" fmla="*/ 65087 h 409575"/>
                <a:gd name="connsiteX1377" fmla="*/ 252412 w 533400"/>
                <a:gd name="connsiteY1377" fmla="*/ 63500 h 409575"/>
                <a:gd name="connsiteX1378" fmla="*/ 250825 w 533400"/>
                <a:gd name="connsiteY1378" fmla="*/ 58737 h 409575"/>
                <a:gd name="connsiteX1379" fmla="*/ 250825 w 533400"/>
                <a:gd name="connsiteY1379" fmla="*/ 53975 h 409575"/>
                <a:gd name="connsiteX1380" fmla="*/ 247650 w 533400"/>
                <a:gd name="connsiteY1380" fmla="*/ 52387 h 409575"/>
                <a:gd name="connsiteX1381" fmla="*/ 246062 w 533400"/>
                <a:gd name="connsiteY1381" fmla="*/ 49212 h 409575"/>
                <a:gd name="connsiteX1382" fmla="*/ 246062 w 533400"/>
                <a:gd name="connsiteY1382" fmla="*/ 47625 h 409575"/>
                <a:gd name="connsiteX1383" fmla="*/ 246062 w 533400"/>
                <a:gd name="connsiteY1383" fmla="*/ 46037 h 409575"/>
                <a:gd name="connsiteX1384" fmla="*/ 242887 w 533400"/>
                <a:gd name="connsiteY1384" fmla="*/ 42862 h 409575"/>
                <a:gd name="connsiteX1385" fmla="*/ 242887 w 533400"/>
                <a:gd name="connsiteY1385" fmla="*/ 38100 h 409575"/>
                <a:gd name="connsiteX1386" fmla="*/ 236537 w 533400"/>
                <a:gd name="connsiteY1386" fmla="*/ 30162 h 409575"/>
                <a:gd name="connsiteX1387" fmla="*/ 236537 w 533400"/>
                <a:gd name="connsiteY1387" fmla="*/ 26987 h 409575"/>
                <a:gd name="connsiteX1388" fmla="*/ 234950 w 533400"/>
                <a:gd name="connsiteY1388" fmla="*/ 22225 h 409575"/>
                <a:gd name="connsiteX1389" fmla="*/ 231775 w 533400"/>
                <a:gd name="connsiteY1389" fmla="*/ 19050 h 409575"/>
                <a:gd name="connsiteX1390" fmla="*/ 230187 w 533400"/>
                <a:gd name="connsiteY1390" fmla="*/ 14287 h 409575"/>
                <a:gd name="connsiteX1391" fmla="*/ 225425 w 533400"/>
                <a:gd name="connsiteY1391" fmla="*/ 11112 h 409575"/>
                <a:gd name="connsiteX1392" fmla="*/ 225425 w 533400"/>
                <a:gd name="connsiteY1392" fmla="*/ 9525 h 409575"/>
                <a:gd name="connsiteX1393" fmla="*/ 225425 w 533400"/>
                <a:gd name="connsiteY1393" fmla="*/ 6350 h 409575"/>
                <a:gd name="connsiteX1394" fmla="*/ 223837 w 533400"/>
                <a:gd name="connsiteY1394" fmla="*/ 4762 h 409575"/>
                <a:gd name="connsiteX1395" fmla="*/ 220662 w 533400"/>
                <a:gd name="connsiteY1395" fmla="*/ 3175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Lst>
              <a:rect l="l" t="t" r="r" b="b"/>
              <a:pathLst>
                <a:path w="533400" h="409575">
                  <a:moveTo>
                    <a:pt x="284162" y="407988"/>
                  </a:moveTo>
                  <a:lnTo>
                    <a:pt x="285750" y="407988"/>
                  </a:lnTo>
                  <a:lnTo>
                    <a:pt x="285750" y="409575"/>
                  </a:lnTo>
                  <a:close/>
                  <a:moveTo>
                    <a:pt x="288925" y="401637"/>
                  </a:moveTo>
                  <a:lnTo>
                    <a:pt x="288925" y="404813"/>
                  </a:lnTo>
                  <a:lnTo>
                    <a:pt x="285750" y="407988"/>
                  </a:lnTo>
                  <a:close/>
                  <a:moveTo>
                    <a:pt x="290512" y="398463"/>
                  </a:moveTo>
                  <a:lnTo>
                    <a:pt x="288925" y="401637"/>
                  </a:lnTo>
                  <a:lnTo>
                    <a:pt x="288925" y="400050"/>
                  </a:lnTo>
                  <a:close/>
                  <a:moveTo>
                    <a:pt x="295275" y="388938"/>
                  </a:moveTo>
                  <a:lnTo>
                    <a:pt x="293687" y="395288"/>
                  </a:lnTo>
                  <a:lnTo>
                    <a:pt x="290512" y="398463"/>
                  </a:lnTo>
                  <a:lnTo>
                    <a:pt x="290512" y="398463"/>
                  </a:lnTo>
                  <a:close/>
                  <a:moveTo>
                    <a:pt x="182562" y="379413"/>
                  </a:moveTo>
                  <a:lnTo>
                    <a:pt x="184150" y="379413"/>
                  </a:lnTo>
                  <a:lnTo>
                    <a:pt x="187325" y="379413"/>
                  </a:lnTo>
                  <a:lnTo>
                    <a:pt x="184150" y="382588"/>
                  </a:lnTo>
                  <a:lnTo>
                    <a:pt x="182562" y="384175"/>
                  </a:lnTo>
                  <a:lnTo>
                    <a:pt x="180975" y="382588"/>
                  </a:lnTo>
                  <a:lnTo>
                    <a:pt x="182562" y="382588"/>
                  </a:lnTo>
                  <a:close/>
                  <a:moveTo>
                    <a:pt x="277812" y="377825"/>
                  </a:moveTo>
                  <a:lnTo>
                    <a:pt x="279400" y="377825"/>
                  </a:lnTo>
                  <a:lnTo>
                    <a:pt x="279400" y="379413"/>
                  </a:lnTo>
                  <a:lnTo>
                    <a:pt x="274637" y="382588"/>
                  </a:lnTo>
                  <a:lnTo>
                    <a:pt x="273050" y="387350"/>
                  </a:lnTo>
                  <a:lnTo>
                    <a:pt x="271462" y="387350"/>
                  </a:lnTo>
                  <a:lnTo>
                    <a:pt x="268287" y="388938"/>
                  </a:lnTo>
                  <a:lnTo>
                    <a:pt x="266700" y="392113"/>
                  </a:lnTo>
                  <a:lnTo>
                    <a:pt x="266700" y="388938"/>
                  </a:lnTo>
                  <a:lnTo>
                    <a:pt x="268287" y="387350"/>
                  </a:lnTo>
                  <a:lnTo>
                    <a:pt x="268287" y="384175"/>
                  </a:lnTo>
                  <a:lnTo>
                    <a:pt x="271462" y="384175"/>
                  </a:lnTo>
                  <a:lnTo>
                    <a:pt x="273050" y="384175"/>
                  </a:lnTo>
                  <a:lnTo>
                    <a:pt x="273050" y="382588"/>
                  </a:lnTo>
                  <a:lnTo>
                    <a:pt x="274637" y="379413"/>
                  </a:lnTo>
                  <a:close/>
                  <a:moveTo>
                    <a:pt x="192087" y="377825"/>
                  </a:moveTo>
                  <a:lnTo>
                    <a:pt x="188912" y="379413"/>
                  </a:lnTo>
                  <a:lnTo>
                    <a:pt x="187325" y="379413"/>
                  </a:lnTo>
                  <a:close/>
                  <a:moveTo>
                    <a:pt x="252412" y="376238"/>
                  </a:moveTo>
                  <a:lnTo>
                    <a:pt x="252412" y="377825"/>
                  </a:lnTo>
                  <a:lnTo>
                    <a:pt x="250825" y="379413"/>
                  </a:lnTo>
                  <a:lnTo>
                    <a:pt x="247650" y="379413"/>
                  </a:lnTo>
                  <a:lnTo>
                    <a:pt x="250825" y="377825"/>
                  </a:lnTo>
                  <a:close/>
                  <a:moveTo>
                    <a:pt x="257175" y="373063"/>
                  </a:moveTo>
                  <a:lnTo>
                    <a:pt x="257175" y="376238"/>
                  </a:lnTo>
                  <a:lnTo>
                    <a:pt x="255587" y="376238"/>
                  </a:lnTo>
                  <a:lnTo>
                    <a:pt x="252412" y="376238"/>
                  </a:lnTo>
                  <a:close/>
                  <a:moveTo>
                    <a:pt x="333375" y="371475"/>
                  </a:moveTo>
                  <a:lnTo>
                    <a:pt x="331787" y="376238"/>
                  </a:lnTo>
                  <a:lnTo>
                    <a:pt x="330200" y="376238"/>
                  </a:lnTo>
                  <a:lnTo>
                    <a:pt x="331787" y="373063"/>
                  </a:lnTo>
                  <a:close/>
                  <a:moveTo>
                    <a:pt x="198437" y="371475"/>
                  </a:moveTo>
                  <a:lnTo>
                    <a:pt x="200025" y="371475"/>
                  </a:lnTo>
                  <a:lnTo>
                    <a:pt x="203200" y="371475"/>
                  </a:lnTo>
                  <a:lnTo>
                    <a:pt x="203200" y="373063"/>
                  </a:lnTo>
                  <a:lnTo>
                    <a:pt x="198437" y="376238"/>
                  </a:lnTo>
                  <a:lnTo>
                    <a:pt x="193675" y="377825"/>
                  </a:lnTo>
                  <a:lnTo>
                    <a:pt x="192087" y="377825"/>
                  </a:lnTo>
                  <a:lnTo>
                    <a:pt x="196850" y="376238"/>
                  </a:lnTo>
                  <a:lnTo>
                    <a:pt x="198437" y="373063"/>
                  </a:lnTo>
                  <a:close/>
                  <a:moveTo>
                    <a:pt x="203200" y="368300"/>
                  </a:moveTo>
                  <a:lnTo>
                    <a:pt x="204787" y="368300"/>
                  </a:lnTo>
                  <a:lnTo>
                    <a:pt x="207962" y="368300"/>
                  </a:lnTo>
                  <a:lnTo>
                    <a:pt x="204787" y="371475"/>
                  </a:lnTo>
                  <a:lnTo>
                    <a:pt x="203200" y="371475"/>
                  </a:lnTo>
                  <a:close/>
                  <a:moveTo>
                    <a:pt x="193675" y="363538"/>
                  </a:moveTo>
                  <a:lnTo>
                    <a:pt x="196850" y="366713"/>
                  </a:lnTo>
                  <a:lnTo>
                    <a:pt x="193675" y="366713"/>
                  </a:lnTo>
                  <a:close/>
                  <a:moveTo>
                    <a:pt x="231775" y="360363"/>
                  </a:moveTo>
                  <a:lnTo>
                    <a:pt x="234950" y="360363"/>
                  </a:lnTo>
                  <a:lnTo>
                    <a:pt x="236537" y="360363"/>
                  </a:lnTo>
                  <a:lnTo>
                    <a:pt x="234950" y="361950"/>
                  </a:lnTo>
                  <a:lnTo>
                    <a:pt x="234950" y="363538"/>
                  </a:lnTo>
                  <a:lnTo>
                    <a:pt x="231775" y="363538"/>
                  </a:lnTo>
                  <a:lnTo>
                    <a:pt x="231775" y="361950"/>
                  </a:lnTo>
                  <a:close/>
                  <a:moveTo>
                    <a:pt x="211137" y="357188"/>
                  </a:moveTo>
                  <a:lnTo>
                    <a:pt x="214312" y="357188"/>
                  </a:lnTo>
                  <a:lnTo>
                    <a:pt x="211137" y="360363"/>
                  </a:lnTo>
                  <a:close/>
                  <a:moveTo>
                    <a:pt x="220662" y="352425"/>
                  </a:moveTo>
                  <a:lnTo>
                    <a:pt x="223837" y="352425"/>
                  </a:lnTo>
                  <a:lnTo>
                    <a:pt x="220662" y="355600"/>
                  </a:lnTo>
                  <a:lnTo>
                    <a:pt x="219074" y="355600"/>
                  </a:lnTo>
                  <a:lnTo>
                    <a:pt x="215900" y="357188"/>
                  </a:lnTo>
                  <a:lnTo>
                    <a:pt x="214312" y="357188"/>
                  </a:lnTo>
                  <a:lnTo>
                    <a:pt x="215900" y="355600"/>
                  </a:lnTo>
                  <a:close/>
                  <a:moveTo>
                    <a:pt x="136525" y="317500"/>
                  </a:moveTo>
                  <a:lnTo>
                    <a:pt x="139700" y="317500"/>
                  </a:lnTo>
                  <a:lnTo>
                    <a:pt x="141287" y="317500"/>
                  </a:lnTo>
                  <a:lnTo>
                    <a:pt x="139700" y="319088"/>
                  </a:lnTo>
                  <a:lnTo>
                    <a:pt x="136525" y="320675"/>
                  </a:lnTo>
                  <a:lnTo>
                    <a:pt x="134937" y="320675"/>
                  </a:lnTo>
                  <a:lnTo>
                    <a:pt x="134937" y="319088"/>
                  </a:lnTo>
                  <a:lnTo>
                    <a:pt x="136525" y="319088"/>
                  </a:lnTo>
                  <a:close/>
                  <a:moveTo>
                    <a:pt x="34925" y="303213"/>
                  </a:moveTo>
                  <a:lnTo>
                    <a:pt x="38100" y="304801"/>
                  </a:lnTo>
                  <a:lnTo>
                    <a:pt x="39688" y="304801"/>
                  </a:lnTo>
                  <a:lnTo>
                    <a:pt x="42863" y="304801"/>
                  </a:lnTo>
                  <a:lnTo>
                    <a:pt x="42863" y="307976"/>
                  </a:lnTo>
                  <a:lnTo>
                    <a:pt x="39688" y="307976"/>
                  </a:lnTo>
                  <a:lnTo>
                    <a:pt x="38100" y="307976"/>
                  </a:lnTo>
                  <a:lnTo>
                    <a:pt x="34925" y="307976"/>
                  </a:lnTo>
                  <a:lnTo>
                    <a:pt x="33338" y="309563"/>
                  </a:lnTo>
                  <a:lnTo>
                    <a:pt x="31750" y="309563"/>
                  </a:lnTo>
                  <a:lnTo>
                    <a:pt x="28575" y="309563"/>
                  </a:lnTo>
                  <a:lnTo>
                    <a:pt x="26988" y="312738"/>
                  </a:lnTo>
                  <a:lnTo>
                    <a:pt x="23813" y="312738"/>
                  </a:lnTo>
                  <a:lnTo>
                    <a:pt x="23813" y="314326"/>
                  </a:lnTo>
                  <a:lnTo>
                    <a:pt x="22225" y="314326"/>
                  </a:lnTo>
                  <a:lnTo>
                    <a:pt x="19050" y="317501"/>
                  </a:lnTo>
                  <a:lnTo>
                    <a:pt x="12700" y="317501"/>
                  </a:lnTo>
                  <a:lnTo>
                    <a:pt x="7938" y="317501"/>
                  </a:lnTo>
                  <a:lnTo>
                    <a:pt x="1588" y="319088"/>
                  </a:lnTo>
                  <a:lnTo>
                    <a:pt x="0" y="317501"/>
                  </a:lnTo>
                  <a:lnTo>
                    <a:pt x="1588" y="314326"/>
                  </a:lnTo>
                  <a:lnTo>
                    <a:pt x="3175" y="314326"/>
                  </a:lnTo>
                  <a:lnTo>
                    <a:pt x="6350" y="314326"/>
                  </a:lnTo>
                  <a:lnTo>
                    <a:pt x="7938" y="314326"/>
                  </a:lnTo>
                  <a:lnTo>
                    <a:pt x="11113" y="312738"/>
                  </a:lnTo>
                  <a:lnTo>
                    <a:pt x="12700" y="309563"/>
                  </a:lnTo>
                  <a:lnTo>
                    <a:pt x="15875" y="309563"/>
                  </a:lnTo>
                  <a:lnTo>
                    <a:pt x="19050" y="309563"/>
                  </a:lnTo>
                  <a:lnTo>
                    <a:pt x="23813" y="307976"/>
                  </a:lnTo>
                  <a:lnTo>
                    <a:pt x="26988" y="304801"/>
                  </a:lnTo>
                  <a:lnTo>
                    <a:pt x="28575" y="304801"/>
                  </a:lnTo>
                  <a:lnTo>
                    <a:pt x="31750" y="304801"/>
                  </a:lnTo>
                  <a:close/>
                  <a:moveTo>
                    <a:pt x="85725" y="302578"/>
                  </a:moveTo>
                  <a:lnTo>
                    <a:pt x="85725" y="303213"/>
                  </a:lnTo>
                  <a:lnTo>
                    <a:pt x="82550" y="303213"/>
                  </a:lnTo>
                  <a:close/>
                  <a:moveTo>
                    <a:pt x="85725" y="301626"/>
                  </a:moveTo>
                  <a:lnTo>
                    <a:pt x="90488" y="301626"/>
                  </a:lnTo>
                  <a:lnTo>
                    <a:pt x="85725" y="302578"/>
                  </a:lnTo>
                  <a:close/>
                  <a:moveTo>
                    <a:pt x="92075" y="298450"/>
                  </a:moveTo>
                  <a:lnTo>
                    <a:pt x="93663" y="298450"/>
                  </a:lnTo>
                  <a:lnTo>
                    <a:pt x="96838" y="298450"/>
                  </a:lnTo>
                  <a:lnTo>
                    <a:pt x="92075" y="301626"/>
                  </a:lnTo>
                  <a:lnTo>
                    <a:pt x="90488" y="301626"/>
                  </a:lnTo>
                  <a:close/>
                  <a:moveTo>
                    <a:pt x="38100" y="265113"/>
                  </a:moveTo>
                  <a:lnTo>
                    <a:pt x="39687" y="265113"/>
                  </a:lnTo>
                  <a:lnTo>
                    <a:pt x="42862" y="265113"/>
                  </a:lnTo>
                  <a:lnTo>
                    <a:pt x="46037" y="265113"/>
                  </a:lnTo>
                  <a:lnTo>
                    <a:pt x="44450" y="266700"/>
                  </a:lnTo>
                  <a:lnTo>
                    <a:pt x="39687" y="266700"/>
                  </a:lnTo>
                  <a:lnTo>
                    <a:pt x="38100" y="266700"/>
                  </a:lnTo>
                  <a:lnTo>
                    <a:pt x="34925" y="266700"/>
                  </a:lnTo>
                  <a:close/>
                  <a:moveTo>
                    <a:pt x="53975" y="261938"/>
                  </a:moveTo>
                  <a:lnTo>
                    <a:pt x="58737" y="261938"/>
                  </a:lnTo>
                  <a:lnTo>
                    <a:pt x="50800" y="265113"/>
                  </a:lnTo>
                  <a:lnTo>
                    <a:pt x="49212" y="265113"/>
                  </a:lnTo>
                  <a:close/>
                  <a:moveTo>
                    <a:pt x="61912" y="260350"/>
                  </a:moveTo>
                  <a:lnTo>
                    <a:pt x="65087" y="260350"/>
                  </a:lnTo>
                  <a:lnTo>
                    <a:pt x="66675" y="260350"/>
                  </a:lnTo>
                  <a:lnTo>
                    <a:pt x="69850" y="260350"/>
                  </a:lnTo>
                  <a:lnTo>
                    <a:pt x="71437" y="260350"/>
                  </a:lnTo>
                  <a:lnTo>
                    <a:pt x="65087" y="261938"/>
                  </a:lnTo>
                  <a:lnTo>
                    <a:pt x="60325" y="261938"/>
                  </a:lnTo>
                  <a:close/>
                  <a:moveTo>
                    <a:pt x="517524" y="198438"/>
                  </a:moveTo>
                  <a:lnTo>
                    <a:pt x="519112" y="198438"/>
                  </a:lnTo>
                  <a:lnTo>
                    <a:pt x="517524" y="201613"/>
                  </a:lnTo>
                  <a:lnTo>
                    <a:pt x="514350" y="201613"/>
                  </a:lnTo>
                  <a:close/>
                  <a:moveTo>
                    <a:pt x="501650" y="176213"/>
                  </a:moveTo>
                  <a:lnTo>
                    <a:pt x="501650" y="179388"/>
                  </a:lnTo>
                  <a:lnTo>
                    <a:pt x="498475" y="179388"/>
                  </a:lnTo>
                  <a:close/>
                  <a:moveTo>
                    <a:pt x="501650" y="174625"/>
                  </a:moveTo>
                  <a:lnTo>
                    <a:pt x="503237" y="174625"/>
                  </a:lnTo>
                  <a:lnTo>
                    <a:pt x="501650" y="176213"/>
                  </a:lnTo>
                  <a:close/>
                  <a:moveTo>
                    <a:pt x="123825" y="171450"/>
                  </a:moveTo>
                  <a:lnTo>
                    <a:pt x="125412" y="171450"/>
                  </a:lnTo>
                  <a:lnTo>
                    <a:pt x="128588" y="171450"/>
                  </a:lnTo>
                  <a:lnTo>
                    <a:pt x="130175" y="171450"/>
                  </a:lnTo>
                  <a:lnTo>
                    <a:pt x="133350" y="171450"/>
                  </a:lnTo>
                  <a:lnTo>
                    <a:pt x="133350" y="174625"/>
                  </a:lnTo>
                  <a:lnTo>
                    <a:pt x="130175" y="174625"/>
                  </a:lnTo>
                  <a:lnTo>
                    <a:pt x="128588" y="174625"/>
                  </a:lnTo>
                  <a:close/>
                  <a:moveTo>
                    <a:pt x="80962" y="158750"/>
                  </a:moveTo>
                  <a:lnTo>
                    <a:pt x="82550" y="158750"/>
                  </a:lnTo>
                  <a:lnTo>
                    <a:pt x="85725" y="158750"/>
                  </a:lnTo>
                  <a:lnTo>
                    <a:pt x="87312" y="160338"/>
                  </a:lnTo>
                  <a:lnTo>
                    <a:pt x="92075" y="163513"/>
                  </a:lnTo>
                  <a:lnTo>
                    <a:pt x="93662" y="163513"/>
                  </a:lnTo>
                  <a:lnTo>
                    <a:pt x="96837" y="163513"/>
                  </a:lnTo>
                  <a:lnTo>
                    <a:pt x="98425" y="163513"/>
                  </a:lnTo>
                  <a:lnTo>
                    <a:pt x="103187" y="163513"/>
                  </a:lnTo>
                  <a:lnTo>
                    <a:pt x="107950" y="165100"/>
                  </a:lnTo>
                  <a:lnTo>
                    <a:pt x="112712" y="165100"/>
                  </a:lnTo>
                  <a:lnTo>
                    <a:pt x="114300" y="165100"/>
                  </a:lnTo>
                  <a:lnTo>
                    <a:pt x="117475" y="165100"/>
                  </a:lnTo>
                  <a:lnTo>
                    <a:pt x="119062" y="165100"/>
                  </a:lnTo>
                  <a:lnTo>
                    <a:pt x="122237" y="168276"/>
                  </a:lnTo>
                  <a:lnTo>
                    <a:pt x="123825" y="168276"/>
                  </a:lnTo>
                  <a:lnTo>
                    <a:pt x="123825" y="169863"/>
                  </a:lnTo>
                  <a:lnTo>
                    <a:pt x="122237" y="169863"/>
                  </a:lnTo>
                  <a:lnTo>
                    <a:pt x="119062" y="169863"/>
                  </a:lnTo>
                  <a:lnTo>
                    <a:pt x="119062" y="171451"/>
                  </a:lnTo>
                  <a:lnTo>
                    <a:pt x="117475" y="171451"/>
                  </a:lnTo>
                  <a:lnTo>
                    <a:pt x="119062" y="174626"/>
                  </a:lnTo>
                  <a:lnTo>
                    <a:pt x="122237" y="174626"/>
                  </a:lnTo>
                  <a:lnTo>
                    <a:pt x="117475" y="176213"/>
                  </a:lnTo>
                  <a:lnTo>
                    <a:pt x="114300" y="176213"/>
                  </a:lnTo>
                  <a:lnTo>
                    <a:pt x="114300" y="179388"/>
                  </a:lnTo>
                  <a:lnTo>
                    <a:pt x="112712" y="179388"/>
                  </a:lnTo>
                  <a:lnTo>
                    <a:pt x="112712" y="176213"/>
                  </a:lnTo>
                  <a:lnTo>
                    <a:pt x="109537" y="176213"/>
                  </a:lnTo>
                  <a:lnTo>
                    <a:pt x="107950" y="176213"/>
                  </a:lnTo>
                  <a:lnTo>
                    <a:pt x="103187" y="176213"/>
                  </a:lnTo>
                  <a:lnTo>
                    <a:pt x="101600" y="174626"/>
                  </a:lnTo>
                  <a:lnTo>
                    <a:pt x="98425" y="174626"/>
                  </a:lnTo>
                  <a:lnTo>
                    <a:pt x="98425" y="171451"/>
                  </a:lnTo>
                  <a:lnTo>
                    <a:pt x="101600" y="171451"/>
                  </a:lnTo>
                  <a:lnTo>
                    <a:pt x="98425" y="169863"/>
                  </a:lnTo>
                  <a:lnTo>
                    <a:pt x="96837" y="168276"/>
                  </a:lnTo>
                  <a:lnTo>
                    <a:pt x="92075" y="165100"/>
                  </a:lnTo>
                  <a:lnTo>
                    <a:pt x="87312" y="163513"/>
                  </a:lnTo>
                  <a:lnTo>
                    <a:pt x="82550" y="160338"/>
                  </a:lnTo>
                  <a:lnTo>
                    <a:pt x="80962" y="160338"/>
                  </a:lnTo>
                  <a:close/>
                  <a:moveTo>
                    <a:pt x="517525" y="155575"/>
                  </a:moveTo>
                  <a:lnTo>
                    <a:pt x="519112" y="155575"/>
                  </a:lnTo>
                  <a:lnTo>
                    <a:pt x="519112" y="158750"/>
                  </a:lnTo>
                  <a:lnTo>
                    <a:pt x="517525" y="160338"/>
                  </a:lnTo>
                  <a:lnTo>
                    <a:pt x="512762" y="165100"/>
                  </a:lnTo>
                  <a:lnTo>
                    <a:pt x="511175" y="168275"/>
                  </a:lnTo>
                  <a:lnTo>
                    <a:pt x="508000" y="169863"/>
                  </a:lnTo>
                  <a:lnTo>
                    <a:pt x="503237" y="174625"/>
                  </a:lnTo>
                  <a:lnTo>
                    <a:pt x="503237" y="171450"/>
                  </a:lnTo>
                  <a:lnTo>
                    <a:pt x="506412" y="171450"/>
                  </a:lnTo>
                  <a:lnTo>
                    <a:pt x="506412" y="169863"/>
                  </a:lnTo>
                  <a:lnTo>
                    <a:pt x="508000" y="168275"/>
                  </a:lnTo>
                  <a:lnTo>
                    <a:pt x="508000" y="165100"/>
                  </a:lnTo>
                  <a:lnTo>
                    <a:pt x="511175" y="163513"/>
                  </a:lnTo>
                  <a:lnTo>
                    <a:pt x="512762" y="163513"/>
                  </a:lnTo>
                  <a:lnTo>
                    <a:pt x="512762" y="160338"/>
                  </a:lnTo>
                  <a:lnTo>
                    <a:pt x="512762" y="158750"/>
                  </a:lnTo>
                  <a:lnTo>
                    <a:pt x="514350" y="158750"/>
                  </a:lnTo>
                  <a:close/>
                  <a:moveTo>
                    <a:pt x="74612" y="155575"/>
                  </a:moveTo>
                  <a:lnTo>
                    <a:pt x="76200" y="155575"/>
                  </a:lnTo>
                  <a:lnTo>
                    <a:pt x="77787" y="155575"/>
                  </a:lnTo>
                  <a:lnTo>
                    <a:pt x="77787" y="158750"/>
                  </a:lnTo>
                  <a:lnTo>
                    <a:pt x="76200" y="158750"/>
                  </a:lnTo>
                  <a:lnTo>
                    <a:pt x="74612" y="158750"/>
                  </a:lnTo>
                  <a:close/>
                  <a:moveTo>
                    <a:pt x="508000" y="147638"/>
                  </a:moveTo>
                  <a:lnTo>
                    <a:pt x="508000" y="149226"/>
                  </a:lnTo>
                  <a:lnTo>
                    <a:pt x="506412" y="149226"/>
                  </a:lnTo>
                  <a:close/>
                  <a:moveTo>
                    <a:pt x="511175" y="139700"/>
                  </a:moveTo>
                  <a:lnTo>
                    <a:pt x="512762" y="142875"/>
                  </a:lnTo>
                  <a:lnTo>
                    <a:pt x="514350" y="142875"/>
                  </a:lnTo>
                  <a:lnTo>
                    <a:pt x="517525" y="144463"/>
                  </a:lnTo>
                  <a:lnTo>
                    <a:pt x="514350" y="144463"/>
                  </a:lnTo>
                  <a:lnTo>
                    <a:pt x="512762" y="144463"/>
                  </a:lnTo>
                  <a:lnTo>
                    <a:pt x="512762" y="147638"/>
                  </a:lnTo>
                  <a:lnTo>
                    <a:pt x="511175" y="147638"/>
                  </a:lnTo>
                  <a:lnTo>
                    <a:pt x="508000" y="147638"/>
                  </a:lnTo>
                  <a:lnTo>
                    <a:pt x="508000" y="144463"/>
                  </a:lnTo>
                  <a:lnTo>
                    <a:pt x="508000" y="142875"/>
                  </a:lnTo>
                  <a:lnTo>
                    <a:pt x="511175" y="142875"/>
                  </a:lnTo>
                  <a:close/>
                  <a:moveTo>
                    <a:pt x="481012" y="136525"/>
                  </a:moveTo>
                  <a:lnTo>
                    <a:pt x="481012" y="138113"/>
                  </a:lnTo>
                  <a:lnTo>
                    <a:pt x="479425" y="138113"/>
                  </a:lnTo>
                  <a:close/>
                  <a:moveTo>
                    <a:pt x="487363" y="120650"/>
                  </a:moveTo>
                  <a:lnTo>
                    <a:pt x="490538" y="120650"/>
                  </a:lnTo>
                  <a:lnTo>
                    <a:pt x="490538" y="122238"/>
                  </a:lnTo>
                  <a:lnTo>
                    <a:pt x="487363" y="122238"/>
                  </a:lnTo>
                  <a:close/>
                  <a:moveTo>
                    <a:pt x="447675" y="100013"/>
                  </a:moveTo>
                  <a:lnTo>
                    <a:pt x="449262" y="100013"/>
                  </a:lnTo>
                  <a:lnTo>
                    <a:pt x="447675" y="101600"/>
                  </a:lnTo>
                  <a:close/>
                  <a:moveTo>
                    <a:pt x="455612" y="90488"/>
                  </a:moveTo>
                  <a:lnTo>
                    <a:pt x="454025" y="93663"/>
                  </a:lnTo>
                  <a:lnTo>
                    <a:pt x="454025" y="95250"/>
                  </a:lnTo>
                  <a:lnTo>
                    <a:pt x="450850" y="96838"/>
                  </a:lnTo>
                  <a:lnTo>
                    <a:pt x="449262" y="100013"/>
                  </a:lnTo>
                  <a:lnTo>
                    <a:pt x="449262" y="96838"/>
                  </a:lnTo>
                  <a:lnTo>
                    <a:pt x="450850" y="95250"/>
                  </a:lnTo>
                  <a:lnTo>
                    <a:pt x="450850" y="93663"/>
                  </a:lnTo>
                  <a:close/>
                  <a:moveTo>
                    <a:pt x="523875" y="84138"/>
                  </a:moveTo>
                  <a:lnTo>
                    <a:pt x="527050" y="84138"/>
                  </a:lnTo>
                  <a:lnTo>
                    <a:pt x="528637" y="84138"/>
                  </a:lnTo>
                  <a:lnTo>
                    <a:pt x="530225" y="84138"/>
                  </a:lnTo>
                  <a:lnTo>
                    <a:pt x="530225" y="85726"/>
                  </a:lnTo>
                  <a:lnTo>
                    <a:pt x="533400" y="88901"/>
                  </a:lnTo>
                  <a:lnTo>
                    <a:pt x="533400" y="90489"/>
                  </a:lnTo>
                  <a:lnTo>
                    <a:pt x="533400" y="93664"/>
                  </a:lnTo>
                  <a:lnTo>
                    <a:pt x="533400" y="95251"/>
                  </a:lnTo>
                  <a:lnTo>
                    <a:pt x="530225" y="95251"/>
                  </a:lnTo>
                  <a:lnTo>
                    <a:pt x="528637" y="95251"/>
                  </a:lnTo>
                  <a:lnTo>
                    <a:pt x="527050" y="93664"/>
                  </a:lnTo>
                  <a:lnTo>
                    <a:pt x="523875" y="93664"/>
                  </a:lnTo>
                  <a:lnTo>
                    <a:pt x="523875" y="90489"/>
                  </a:lnTo>
                  <a:lnTo>
                    <a:pt x="523875" y="88901"/>
                  </a:lnTo>
                  <a:lnTo>
                    <a:pt x="522287" y="88901"/>
                  </a:lnTo>
                  <a:lnTo>
                    <a:pt x="522287" y="85726"/>
                  </a:lnTo>
                  <a:lnTo>
                    <a:pt x="523875" y="85726"/>
                  </a:lnTo>
                  <a:close/>
                  <a:moveTo>
                    <a:pt x="463550" y="84137"/>
                  </a:moveTo>
                  <a:lnTo>
                    <a:pt x="463550" y="85725"/>
                  </a:lnTo>
                  <a:lnTo>
                    <a:pt x="460375" y="88900"/>
                  </a:lnTo>
                  <a:lnTo>
                    <a:pt x="458787" y="88900"/>
                  </a:lnTo>
                  <a:lnTo>
                    <a:pt x="455612" y="90488"/>
                  </a:lnTo>
                  <a:lnTo>
                    <a:pt x="460375" y="85725"/>
                  </a:lnTo>
                  <a:close/>
                  <a:moveTo>
                    <a:pt x="122237" y="80962"/>
                  </a:moveTo>
                  <a:lnTo>
                    <a:pt x="123825" y="84137"/>
                  </a:lnTo>
                  <a:lnTo>
                    <a:pt x="125412" y="84137"/>
                  </a:lnTo>
                  <a:lnTo>
                    <a:pt x="128587" y="84137"/>
                  </a:lnTo>
                  <a:lnTo>
                    <a:pt x="133350" y="85725"/>
                  </a:lnTo>
                  <a:lnTo>
                    <a:pt x="134937" y="88900"/>
                  </a:lnTo>
                  <a:lnTo>
                    <a:pt x="134937" y="90488"/>
                  </a:lnTo>
                  <a:lnTo>
                    <a:pt x="141287" y="93663"/>
                  </a:lnTo>
                  <a:lnTo>
                    <a:pt x="136525" y="93663"/>
                  </a:lnTo>
                  <a:lnTo>
                    <a:pt x="134937" y="93663"/>
                  </a:lnTo>
                  <a:lnTo>
                    <a:pt x="133350" y="93663"/>
                  </a:lnTo>
                  <a:lnTo>
                    <a:pt x="130175" y="93663"/>
                  </a:lnTo>
                  <a:lnTo>
                    <a:pt x="123825" y="88900"/>
                  </a:lnTo>
                  <a:lnTo>
                    <a:pt x="123825" y="85725"/>
                  </a:lnTo>
                  <a:lnTo>
                    <a:pt x="122237" y="84137"/>
                  </a:lnTo>
                  <a:lnTo>
                    <a:pt x="119062" y="84137"/>
                  </a:lnTo>
                  <a:close/>
                  <a:moveTo>
                    <a:pt x="230187" y="52388"/>
                  </a:moveTo>
                  <a:lnTo>
                    <a:pt x="231775" y="52388"/>
                  </a:lnTo>
                  <a:lnTo>
                    <a:pt x="231775" y="53976"/>
                  </a:lnTo>
                  <a:lnTo>
                    <a:pt x="230187" y="53976"/>
                  </a:lnTo>
                  <a:close/>
                  <a:moveTo>
                    <a:pt x="230187" y="49213"/>
                  </a:moveTo>
                  <a:lnTo>
                    <a:pt x="231775" y="49213"/>
                  </a:lnTo>
                  <a:lnTo>
                    <a:pt x="230187" y="52388"/>
                  </a:lnTo>
                  <a:close/>
                  <a:moveTo>
                    <a:pt x="192087" y="46038"/>
                  </a:moveTo>
                  <a:lnTo>
                    <a:pt x="193674" y="46038"/>
                  </a:lnTo>
                  <a:lnTo>
                    <a:pt x="196850" y="47625"/>
                  </a:lnTo>
                  <a:lnTo>
                    <a:pt x="198437" y="47625"/>
                  </a:lnTo>
                  <a:lnTo>
                    <a:pt x="198437" y="49213"/>
                  </a:lnTo>
                  <a:lnTo>
                    <a:pt x="196850" y="49213"/>
                  </a:lnTo>
                  <a:lnTo>
                    <a:pt x="193674" y="49213"/>
                  </a:lnTo>
                  <a:lnTo>
                    <a:pt x="192087" y="49213"/>
                  </a:lnTo>
                  <a:lnTo>
                    <a:pt x="192087" y="47625"/>
                  </a:lnTo>
                  <a:close/>
                  <a:moveTo>
                    <a:pt x="203200" y="42863"/>
                  </a:moveTo>
                  <a:lnTo>
                    <a:pt x="204788" y="42863"/>
                  </a:lnTo>
                  <a:lnTo>
                    <a:pt x="207963" y="42863"/>
                  </a:lnTo>
                  <a:lnTo>
                    <a:pt x="209550" y="42863"/>
                  </a:lnTo>
                  <a:lnTo>
                    <a:pt x="209550" y="46038"/>
                  </a:lnTo>
                  <a:lnTo>
                    <a:pt x="211138" y="49213"/>
                  </a:lnTo>
                  <a:lnTo>
                    <a:pt x="211138" y="52388"/>
                  </a:lnTo>
                  <a:lnTo>
                    <a:pt x="211138" y="53976"/>
                  </a:lnTo>
                  <a:lnTo>
                    <a:pt x="209550" y="53976"/>
                  </a:lnTo>
                  <a:lnTo>
                    <a:pt x="207963" y="52388"/>
                  </a:lnTo>
                  <a:lnTo>
                    <a:pt x="204788" y="49213"/>
                  </a:lnTo>
                  <a:lnTo>
                    <a:pt x="203200" y="49213"/>
                  </a:lnTo>
                  <a:lnTo>
                    <a:pt x="203200" y="47625"/>
                  </a:lnTo>
                  <a:lnTo>
                    <a:pt x="203200" y="46038"/>
                  </a:lnTo>
                  <a:close/>
                  <a:moveTo>
                    <a:pt x="220662" y="31750"/>
                  </a:moveTo>
                  <a:lnTo>
                    <a:pt x="223837" y="31750"/>
                  </a:lnTo>
                  <a:lnTo>
                    <a:pt x="225424" y="31750"/>
                  </a:lnTo>
                  <a:lnTo>
                    <a:pt x="225424" y="33337"/>
                  </a:lnTo>
                  <a:lnTo>
                    <a:pt x="227012" y="36512"/>
                  </a:lnTo>
                  <a:lnTo>
                    <a:pt x="230187" y="38100"/>
                  </a:lnTo>
                  <a:lnTo>
                    <a:pt x="227012" y="41275"/>
                  </a:lnTo>
                  <a:lnTo>
                    <a:pt x="225424" y="41275"/>
                  </a:lnTo>
                  <a:lnTo>
                    <a:pt x="223837" y="42863"/>
                  </a:lnTo>
                  <a:lnTo>
                    <a:pt x="223837" y="41275"/>
                  </a:lnTo>
                  <a:lnTo>
                    <a:pt x="220662" y="41275"/>
                  </a:lnTo>
                  <a:lnTo>
                    <a:pt x="220662" y="38100"/>
                  </a:lnTo>
                  <a:lnTo>
                    <a:pt x="220662" y="36512"/>
                  </a:lnTo>
                  <a:close/>
                  <a:moveTo>
                    <a:pt x="255587" y="19050"/>
                  </a:moveTo>
                  <a:lnTo>
                    <a:pt x="257175" y="19050"/>
                  </a:lnTo>
                  <a:lnTo>
                    <a:pt x="257175" y="20637"/>
                  </a:lnTo>
                  <a:lnTo>
                    <a:pt x="258762" y="22225"/>
                  </a:lnTo>
                  <a:lnTo>
                    <a:pt x="261937" y="25400"/>
                  </a:lnTo>
                  <a:lnTo>
                    <a:pt x="263525" y="30162"/>
                  </a:lnTo>
                  <a:lnTo>
                    <a:pt x="261937" y="26987"/>
                  </a:lnTo>
                  <a:lnTo>
                    <a:pt x="258762" y="25400"/>
                  </a:lnTo>
                  <a:lnTo>
                    <a:pt x="257175" y="22225"/>
                  </a:lnTo>
                  <a:lnTo>
                    <a:pt x="257175" y="20638"/>
                  </a:lnTo>
                  <a:lnTo>
                    <a:pt x="255587" y="20638"/>
                  </a:lnTo>
                  <a:close/>
                  <a:moveTo>
                    <a:pt x="247650" y="9525"/>
                  </a:moveTo>
                  <a:lnTo>
                    <a:pt x="250825" y="9525"/>
                  </a:lnTo>
                  <a:lnTo>
                    <a:pt x="250825" y="11113"/>
                  </a:lnTo>
                  <a:lnTo>
                    <a:pt x="247650" y="11113"/>
                  </a:lnTo>
                  <a:close/>
                  <a:moveTo>
                    <a:pt x="273050" y="9525"/>
                  </a:moveTo>
                  <a:lnTo>
                    <a:pt x="274637" y="9525"/>
                  </a:lnTo>
                  <a:lnTo>
                    <a:pt x="274637" y="11112"/>
                  </a:lnTo>
                  <a:lnTo>
                    <a:pt x="274637" y="14287"/>
                  </a:lnTo>
                  <a:lnTo>
                    <a:pt x="277812" y="14287"/>
                  </a:lnTo>
                  <a:lnTo>
                    <a:pt x="279400" y="15875"/>
                  </a:lnTo>
                  <a:lnTo>
                    <a:pt x="279400" y="19050"/>
                  </a:lnTo>
                  <a:lnTo>
                    <a:pt x="279400" y="20637"/>
                  </a:lnTo>
                  <a:lnTo>
                    <a:pt x="282575" y="22225"/>
                  </a:lnTo>
                  <a:lnTo>
                    <a:pt x="284162" y="26987"/>
                  </a:lnTo>
                  <a:lnTo>
                    <a:pt x="282575" y="26987"/>
                  </a:lnTo>
                  <a:lnTo>
                    <a:pt x="282575" y="25400"/>
                  </a:lnTo>
                  <a:lnTo>
                    <a:pt x="279400" y="22225"/>
                  </a:lnTo>
                  <a:lnTo>
                    <a:pt x="274637" y="15875"/>
                  </a:lnTo>
                  <a:close/>
                  <a:moveTo>
                    <a:pt x="246062" y="6350"/>
                  </a:moveTo>
                  <a:lnTo>
                    <a:pt x="247650" y="9525"/>
                  </a:lnTo>
                  <a:lnTo>
                    <a:pt x="246062" y="9525"/>
                  </a:lnTo>
                  <a:close/>
                  <a:moveTo>
                    <a:pt x="271462" y="6350"/>
                  </a:moveTo>
                  <a:lnTo>
                    <a:pt x="273050" y="6350"/>
                  </a:lnTo>
                  <a:lnTo>
                    <a:pt x="273050" y="9525"/>
                  </a:lnTo>
                  <a:lnTo>
                    <a:pt x="271462" y="9525"/>
                  </a:lnTo>
                  <a:close/>
                  <a:moveTo>
                    <a:pt x="242887" y="4763"/>
                  </a:moveTo>
                  <a:lnTo>
                    <a:pt x="246062" y="4763"/>
                  </a:lnTo>
                  <a:lnTo>
                    <a:pt x="246062" y="6350"/>
                  </a:lnTo>
                  <a:lnTo>
                    <a:pt x="242887" y="6350"/>
                  </a:lnTo>
                  <a:close/>
                  <a:moveTo>
                    <a:pt x="220662" y="0"/>
                  </a:moveTo>
                  <a:lnTo>
                    <a:pt x="223837" y="0"/>
                  </a:lnTo>
                  <a:lnTo>
                    <a:pt x="225425" y="3175"/>
                  </a:lnTo>
                  <a:lnTo>
                    <a:pt x="225425" y="4762"/>
                  </a:lnTo>
                  <a:lnTo>
                    <a:pt x="227012" y="6350"/>
                  </a:lnTo>
                  <a:lnTo>
                    <a:pt x="230187" y="9525"/>
                  </a:lnTo>
                  <a:lnTo>
                    <a:pt x="231775" y="15875"/>
                  </a:lnTo>
                  <a:lnTo>
                    <a:pt x="236537" y="20637"/>
                  </a:lnTo>
                  <a:lnTo>
                    <a:pt x="242887" y="31750"/>
                  </a:lnTo>
                  <a:lnTo>
                    <a:pt x="242887" y="33337"/>
                  </a:lnTo>
                  <a:lnTo>
                    <a:pt x="246062" y="33337"/>
                  </a:lnTo>
                  <a:lnTo>
                    <a:pt x="246062" y="36512"/>
                  </a:lnTo>
                  <a:lnTo>
                    <a:pt x="250825" y="36512"/>
                  </a:lnTo>
                  <a:lnTo>
                    <a:pt x="250825" y="38100"/>
                  </a:lnTo>
                  <a:lnTo>
                    <a:pt x="252412" y="41275"/>
                  </a:lnTo>
                  <a:lnTo>
                    <a:pt x="255587" y="42862"/>
                  </a:lnTo>
                  <a:lnTo>
                    <a:pt x="257175" y="42862"/>
                  </a:lnTo>
                  <a:lnTo>
                    <a:pt x="258762" y="46037"/>
                  </a:lnTo>
                  <a:lnTo>
                    <a:pt x="261937" y="46037"/>
                  </a:lnTo>
                  <a:lnTo>
                    <a:pt x="263525" y="46037"/>
                  </a:lnTo>
                  <a:lnTo>
                    <a:pt x="266700" y="47625"/>
                  </a:lnTo>
                  <a:lnTo>
                    <a:pt x="268287" y="47625"/>
                  </a:lnTo>
                  <a:lnTo>
                    <a:pt x="271462" y="46037"/>
                  </a:lnTo>
                  <a:lnTo>
                    <a:pt x="273050" y="46037"/>
                  </a:lnTo>
                  <a:lnTo>
                    <a:pt x="273050" y="42862"/>
                  </a:lnTo>
                  <a:lnTo>
                    <a:pt x="273050" y="41275"/>
                  </a:lnTo>
                  <a:lnTo>
                    <a:pt x="271462" y="38100"/>
                  </a:lnTo>
                  <a:lnTo>
                    <a:pt x="268287" y="36512"/>
                  </a:lnTo>
                  <a:lnTo>
                    <a:pt x="266700" y="31750"/>
                  </a:lnTo>
                  <a:lnTo>
                    <a:pt x="268287" y="33337"/>
                  </a:lnTo>
                  <a:lnTo>
                    <a:pt x="271462" y="36512"/>
                  </a:lnTo>
                  <a:lnTo>
                    <a:pt x="273050" y="38100"/>
                  </a:lnTo>
                  <a:lnTo>
                    <a:pt x="274637" y="41275"/>
                  </a:lnTo>
                  <a:lnTo>
                    <a:pt x="274637" y="38100"/>
                  </a:lnTo>
                  <a:lnTo>
                    <a:pt x="277812" y="38100"/>
                  </a:lnTo>
                  <a:lnTo>
                    <a:pt x="279400" y="38100"/>
                  </a:lnTo>
                  <a:lnTo>
                    <a:pt x="282575" y="38100"/>
                  </a:lnTo>
                  <a:lnTo>
                    <a:pt x="284162" y="36512"/>
                  </a:lnTo>
                  <a:lnTo>
                    <a:pt x="285750" y="36512"/>
                  </a:lnTo>
                  <a:lnTo>
                    <a:pt x="285750" y="33337"/>
                  </a:lnTo>
                  <a:lnTo>
                    <a:pt x="285750" y="31750"/>
                  </a:lnTo>
                  <a:lnTo>
                    <a:pt x="284162" y="30162"/>
                  </a:lnTo>
                  <a:lnTo>
                    <a:pt x="284162" y="26987"/>
                  </a:lnTo>
                  <a:lnTo>
                    <a:pt x="285750" y="30162"/>
                  </a:lnTo>
                  <a:lnTo>
                    <a:pt x="288925" y="30162"/>
                  </a:lnTo>
                  <a:lnTo>
                    <a:pt x="290512" y="30162"/>
                  </a:lnTo>
                  <a:lnTo>
                    <a:pt x="298450" y="25400"/>
                  </a:lnTo>
                  <a:lnTo>
                    <a:pt x="304800" y="20637"/>
                  </a:lnTo>
                  <a:lnTo>
                    <a:pt x="306387" y="20637"/>
                  </a:lnTo>
                  <a:lnTo>
                    <a:pt x="309562" y="20637"/>
                  </a:lnTo>
                  <a:lnTo>
                    <a:pt x="311150" y="20637"/>
                  </a:lnTo>
                  <a:lnTo>
                    <a:pt x="314325" y="19050"/>
                  </a:lnTo>
                  <a:lnTo>
                    <a:pt x="315912" y="19050"/>
                  </a:lnTo>
                  <a:lnTo>
                    <a:pt x="317500" y="19050"/>
                  </a:lnTo>
                  <a:lnTo>
                    <a:pt x="320675" y="19050"/>
                  </a:lnTo>
                  <a:lnTo>
                    <a:pt x="322262" y="15875"/>
                  </a:lnTo>
                  <a:lnTo>
                    <a:pt x="325437" y="15875"/>
                  </a:lnTo>
                  <a:lnTo>
                    <a:pt x="327025" y="15875"/>
                  </a:lnTo>
                  <a:lnTo>
                    <a:pt x="330200" y="15875"/>
                  </a:lnTo>
                  <a:lnTo>
                    <a:pt x="331787" y="15875"/>
                  </a:lnTo>
                  <a:lnTo>
                    <a:pt x="333375" y="15875"/>
                  </a:lnTo>
                  <a:lnTo>
                    <a:pt x="336550" y="19050"/>
                  </a:lnTo>
                  <a:lnTo>
                    <a:pt x="338137" y="20637"/>
                  </a:lnTo>
                  <a:lnTo>
                    <a:pt x="341312" y="20637"/>
                  </a:lnTo>
                  <a:lnTo>
                    <a:pt x="342900" y="22225"/>
                  </a:lnTo>
                  <a:lnTo>
                    <a:pt x="346075" y="25400"/>
                  </a:lnTo>
                  <a:lnTo>
                    <a:pt x="347662" y="26987"/>
                  </a:lnTo>
                  <a:lnTo>
                    <a:pt x="349250" y="30162"/>
                  </a:lnTo>
                  <a:lnTo>
                    <a:pt x="349250" y="31750"/>
                  </a:lnTo>
                  <a:lnTo>
                    <a:pt x="352425" y="36512"/>
                  </a:lnTo>
                  <a:lnTo>
                    <a:pt x="352425" y="38100"/>
                  </a:lnTo>
                  <a:lnTo>
                    <a:pt x="352425" y="41275"/>
                  </a:lnTo>
                  <a:lnTo>
                    <a:pt x="354012" y="41275"/>
                  </a:lnTo>
                  <a:lnTo>
                    <a:pt x="357187" y="42862"/>
                  </a:lnTo>
                  <a:lnTo>
                    <a:pt x="361950" y="46037"/>
                  </a:lnTo>
                  <a:lnTo>
                    <a:pt x="363537" y="47625"/>
                  </a:lnTo>
                  <a:lnTo>
                    <a:pt x="365125" y="47625"/>
                  </a:lnTo>
                  <a:lnTo>
                    <a:pt x="368300" y="47625"/>
                  </a:lnTo>
                  <a:lnTo>
                    <a:pt x="369887" y="46037"/>
                  </a:lnTo>
                  <a:lnTo>
                    <a:pt x="373062" y="46037"/>
                  </a:lnTo>
                  <a:lnTo>
                    <a:pt x="373062" y="47625"/>
                  </a:lnTo>
                  <a:lnTo>
                    <a:pt x="374650" y="49212"/>
                  </a:lnTo>
                  <a:lnTo>
                    <a:pt x="376237" y="49212"/>
                  </a:lnTo>
                  <a:lnTo>
                    <a:pt x="379412" y="49212"/>
                  </a:lnTo>
                  <a:lnTo>
                    <a:pt x="379412" y="47625"/>
                  </a:lnTo>
                  <a:lnTo>
                    <a:pt x="381000" y="47625"/>
                  </a:lnTo>
                  <a:lnTo>
                    <a:pt x="385762" y="47625"/>
                  </a:lnTo>
                  <a:lnTo>
                    <a:pt x="392112" y="47625"/>
                  </a:lnTo>
                  <a:lnTo>
                    <a:pt x="395287" y="49212"/>
                  </a:lnTo>
                  <a:lnTo>
                    <a:pt x="396875" y="49212"/>
                  </a:lnTo>
                  <a:lnTo>
                    <a:pt x="400050" y="49212"/>
                  </a:lnTo>
                  <a:lnTo>
                    <a:pt x="401637" y="49212"/>
                  </a:lnTo>
                  <a:lnTo>
                    <a:pt x="401637" y="52387"/>
                  </a:lnTo>
                  <a:lnTo>
                    <a:pt x="406400" y="57150"/>
                  </a:lnTo>
                  <a:lnTo>
                    <a:pt x="406400" y="58737"/>
                  </a:lnTo>
                  <a:lnTo>
                    <a:pt x="407987" y="61912"/>
                  </a:lnTo>
                  <a:lnTo>
                    <a:pt x="411162" y="61912"/>
                  </a:lnTo>
                  <a:lnTo>
                    <a:pt x="412750" y="63500"/>
                  </a:lnTo>
                  <a:lnTo>
                    <a:pt x="415925" y="63500"/>
                  </a:lnTo>
                  <a:lnTo>
                    <a:pt x="417512" y="63500"/>
                  </a:lnTo>
                  <a:lnTo>
                    <a:pt x="422275" y="63500"/>
                  </a:lnTo>
                  <a:lnTo>
                    <a:pt x="423862" y="63500"/>
                  </a:lnTo>
                  <a:lnTo>
                    <a:pt x="427037" y="65087"/>
                  </a:lnTo>
                  <a:lnTo>
                    <a:pt x="428625" y="65087"/>
                  </a:lnTo>
                  <a:lnTo>
                    <a:pt x="428625" y="68262"/>
                  </a:lnTo>
                  <a:lnTo>
                    <a:pt x="431800" y="69850"/>
                  </a:lnTo>
                  <a:lnTo>
                    <a:pt x="431800" y="73025"/>
                  </a:lnTo>
                  <a:lnTo>
                    <a:pt x="428625" y="74612"/>
                  </a:lnTo>
                  <a:lnTo>
                    <a:pt x="428625" y="77787"/>
                  </a:lnTo>
                  <a:lnTo>
                    <a:pt x="428625" y="79375"/>
                  </a:lnTo>
                  <a:lnTo>
                    <a:pt x="431800" y="80962"/>
                  </a:lnTo>
                  <a:lnTo>
                    <a:pt x="431800" y="84137"/>
                  </a:lnTo>
                  <a:lnTo>
                    <a:pt x="433387" y="85725"/>
                  </a:lnTo>
                  <a:lnTo>
                    <a:pt x="433387" y="88900"/>
                  </a:lnTo>
                  <a:lnTo>
                    <a:pt x="433387" y="90488"/>
                  </a:lnTo>
                  <a:lnTo>
                    <a:pt x="436562" y="93663"/>
                  </a:lnTo>
                  <a:lnTo>
                    <a:pt x="436562" y="95250"/>
                  </a:lnTo>
                  <a:lnTo>
                    <a:pt x="438150" y="96838"/>
                  </a:lnTo>
                  <a:lnTo>
                    <a:pt x="439737" y="100013"/>
                  </a:lnTo>
                  <a:lnTo>
                    <a:pt x="442912" y="100013"/>
                  </a:lnTo>
                  <a:lnTo>
                    <a:pt x="444500" y="101600"/>
                  </a:lnTo>
                  <a:lnTo>
                    <a:pt x="447675" y="101600"/>
                  </a:lnTo>
                  <a:lnTo>
                    <a:pt x="447675" y="104775"/>
                  </a:lnTo>
                  <a:lnTo>
                    <a:pt x="449262" y="104775"/>
                  </a:lnTo>
                  <a:lnTo>
                    <a:pt x="449262" y="106363"/>
                  </a:lnTo>
                  <a:lnTo>
                    <a:pt x="454025" y="107950"/>
                  </a:lnTo>
                  <a:lnTo>
                    <a:pt x="455612" y="111125"/>
                  </a:lnTo>
                  <a:lnTo>
                    <a:pt x="455612" y="112713"/>
                  </a:lnTo>
                  <a:lnTo>
                    <a:pt x="455612" y="115888"/>
                  </a:lnTo>
                  <a:lnTo>
                    <a:pt x="458787" y="117475"/>
                  </a:lnTo>
                  <a:lnTo>
                    <a:pt x="458787" y="120650"/>
                  </a:lnTo>
                  <a:lnTo>
                    <a:pt x="463550" y="122238"/>
                  </a:lnTo>
                  <a:lnTo>
                    <a:pt x="465137" y="123825"/>
                  </a:lnTo>
                  <a:lnTo>
                    <a:pt x="466725" y="123825"/>
                  </a:lnTo>
                  <a:lnTo>
                    <a:pt x="466725" y="127000"/>
                  </a:lnTo>
                  <a:lnTo>
                    <a:pt x="466725" y="128588"/>
                  </a:lnTo>
                  <a:lnTo>
                    <a:pt x="469900" y="131763"/>
                  </a:lnTo>
                  <a:lnTo>
                    <a:pt x="469900" y="133350"/>
                  </a:lnTo>
                  <a:lnTo>
                    <a:pt x="471487" y="136525"/>
                  </a:lnTo>
                  <a:lnTo>
                    <a:pt x="474662" y="136525"/>
                  </a:lnTo>
                  <a:lnTo>
                    <a:pt x="476250" y="136525"/>
                  </a:lnTo>
                  <a:lnTo>
                    <a:pt x="476250" y="138113"/>
                  </a:lnTo>
                  <a:lnTo>
                    <a:pt x="479425" y="138113"/>
                  </a:lnTo>
                  <a:lnTo>
                    <a:pt x="481012" y="139700"/>
                  </a:lnTo>
                  <a:lnTo>
                    <a:pt x="482600" y="139700"/>
                  </a:lnTo>
                  <a:lnTo>
                    <a:pt x="482600" y="142875"/>
                  </a:lnTo>
                  <a:lnTo>
                    <a:pt x="482600" y="144463"/>
                  </a:lnTo>
                  <a:lnTo>
                    <a:pt x="482600" y="147638"/>
                  </a:lnTo>
                  <a:lnTo>
                    <a:pt x="482600" y="149225"/>
                  </a:lnTo>
                  <a:lnTo>
                    <a:pt x="485775" y="147638"/>
                  </a:lnTo>
                  <a:lnTo>
                    <a:pt x="487362" y="147638"/>
                  </a:lnTo>
                  <a:lnTo>
                    <a:pt x="490537" y="144463"/>
                  </a:lnTo>
                  <a:lnTo>
                    <a:pt x="492125" y="144463"/>
                  </a:lnTo>
                  <a:lnTo>
                    <a:pt x="490537" y="147638"/>
                  </a:lnTo>
                  <a:lnTo>
                    <a:pt x="487362" y="149225"/>
                  </a:lnTo>
                  <a:lnTo>
                    <a:pt x="485775" y="149225"/>
                  </a:lnTo>
                  <a:lnTo>
                    <a:pt x="487362" y="152400"/>
                  </a:lnTo>
                  <a:lnTo>
                    <a:pt x="485775" y="153988"/>
                  </a:lnTo>
                  <a:lnTo>
                    <a:pt x="482600" y="155575"/>
                  </a:lnTo>
                  <a:lnTo>
                    <a:pt x="485775" y="158750"/>
                  </a:lnTo>
                  <a:lnTo>
                    <a:pt x="487362" y="158750"/>
                  </a:lnTo>
                  <a:lnTo>
                    <a:pt x="490537" y="155575"/>
                  </a:lnTo>
                  <a:lnTo>
                    <a:pt x="492125" y="155575"/>
                  </a:lnTo>
                  <a:lnTo>
                    <a:pt x="495300" y="155575"/>
                  </a:lnTo>
                  <a:lnTo>
                    <a:pt x="492125" y="158750"/>
                  </a:lnTo>
                  <a:lnTo>
                    <a:pt x="490537" y="158750"/>
                  </a:lnTo>
                  <a:lnTo>
                    <a:pt x="490537" y="160338"/>
                  </a:lnTo>
                  <a:lnTo>
                    <a:pt x="487362" y="160338"/>
                  </a:lnTo>
                  <a:lnTo>
                    <a:pt x="487362" y="163513"/>
                  </a:lnTo>
                  <a:lnTo>
                    <a:pt x="485775" y="165100"/>
                  </a:lnTo>
                  <a:lnTo>
                    <a:pt x="485775" y="168275"/>
                  </a:lnTo>
                  <a:lnTo>
                    <a:pt x="485775" y="169863"/>
                  </a:lnTo>
                  <a:lnTo>
                    <a:pt x="487362" y="171450"/>
                  </a:lnTo>
                  <a:lnTo>
                    <a:pt x="487362" y="174625"/>
                  </a:lnTo>
                  <a:lnTo>
                    <a:pt x="487362" y="176213"/>
                  </a:lnTo>
                  <a:lnTo>
                    <a:pt x="487362" y="180975"/>
                  </a:lnTo>
                  <a:lnTo>
                    <a:pt x="487362" y="184150"/>
                  </a:lnTo>
                  <a:lnTo>
                    <a:pt x="487362" y="185738"/>
                  </a:lnTo>
                  <a:lnTo>
                    <a:pt x="490537" y="185738"/>
                  </a:lnTo>
                  <a:lnTo>
                    <a:pt x="490537" y="184150"/>
                  </a:lnTo>
                  <a:lnTo>
                    <a:pt x="492125" y="184150"/>
                  </a:lnTo>
                  <a:lnTo>
                    <a:pt x="495300" y="180975"/>
                  </a:lnTo>
                  <a:lnTo>
                    <a:pt x="496887" y="179388"/>
                  </a:lnTo>
                  <a:lnTo>
                    <a:pt x="498475" y="179388"/>
                  </a:lnTo>
                  <a:lnTo>
                    <a:pt x="498475" y="180975"/>
                  </a:lnTo>
                  <a:lnTo>
                    <a:pt x="496887" y="184150"/>
                  </a:lnTo>
                  <a:lnTo>
                    <a:pt x="496887" y="185738"/>
                  </a:lnTo>
                  <a:lnTo>
                    <a:pt x="496887" y="187325"/>
                  </a:lnTo>
                  <a:lnTo>
                    <a:pt x="498475" y="187325"/>
                  </a:lnTo>
                  <a:lnTo>
                    <a:pt x="501650" y="187325"/>
                  </a:lnTo>
                  <a:lnTo>
                    <a:pt x="503237" y="187325"/>
                  </a:lnTo>
                  <a:lnTo>
                    <a:pt x="503237" y="190500"/>
                  </a:lnTo>
                  <a:lnTo>
                    <a:pt x="503237" y="192088"/>
                  </a:lnTo>
                  <a:lnTo>
                    <a:pt x="501650" y="192088"/>
                  </a:lnTo>
                  <a:lnTo>
                    <a:pt x="501650" y="195263"/>
                  </a:lnTo>
                  <a:lnTo>
                    <a:pt x="501650" y="196850"/>
                  </a:lnTo>
                  <a:lnTo>
                    <a:pt x="503237" y="198438"/>
                  </a:lnTo>
                  <a:lnTo>
                    <a:pt x="503237" y="201613"/>
                  </a:lnTo>
                  <a:lnTo>
                    <a:pt x="506412" y="201613"/>
                  </a:lnTo>
                  <a:lnTo>
                    <a:pt x="508000" y="201613"/>
                  </a:lnTo>
                  <a:lnTo>
                    <a:pt x="511175" y="201613"/>
                  </a:lnTo>
                  <a:lnTo>
                    <a:pt x="511175" y="203200"/>
                  </a:lnTo>
                  <a:lnTo>
                    <a:pt x="508000" y="203200"/>
                  </a:lnTo>
                  <a:lnTo>
                    <a:pt x="506412" y="203200"/>
                  </a:lnTo>
                  <a:lnTo>
                    <a:pt x="503237" y="206375"/>
                  </a:lnTo>
                  <a:lnTo>
                    <a:pt x="503237" y="207963"/>
                  </a:lnTo>
                  <a:lnTo>
                    <a:pt x="503237" y="211138"/>
                  </a:lnTo>
                  <a:lnTo>
                    <a:pt x="503237" y="212725"/>
                  </a:lnTo>
                  <a:lnTo>
                    <a:pt x="503237" y="214313"/>
                  </a:lnTo>
                  <a:lnTo>
                    <a:pt x="503237" y="217488"/>
                  </a:lnTo>
                  <a:lnTo>
                    <a:pt x="503237" y="219075"/>
                  </a:lnTo>
                  <a:lnTo>
                    <a:pt x="506412" y="219075"/>
                  </a:lnTo>
                  <a:lnTo>
                    <a:pt x="506412" y="222250"/>
                  </a:lnTo>
                  <a:lnTo>
                    <a:pt x="506412" y="223838"/>
                  </a:lnTo>
                  <a:lnTo>
                    <a:pt x="506412" y="227013"/>
                  </a:lnTo>
                  <a:lnTo>
                    <a:pt x="506412" y="228600"/>
                  </a:lnTo>
                  <a:lnTo>
                    <a:pt x="503237" y="228600"/>
                  </a:lnTo>
                  <a:lnTo>
                    <a:pt x="506412" y="230188"/>
                  </a:lnTo>
                  <a:lnTo>
                    <a:pt x="506412" y="233363"/>
                  </a:lnTo>
                  <a:lnTo>
                    <a:pt x="506412" y="234950"/>
                  </a:lnTo>
                  <a:lnTo>
                    <a:pt x="503237" y="234950"/>
                  </a:lnTo>
                  <a:lnTo>
                    <a:pt x="503237" y="238125"/>
                  </a:lnTo>
                  <a:lnTo>
                    <a:pt x="503237" y="239713"/>
                  </a:lnTo>
                  <a:lnTo>
                    <a:pt x="503237" y="242888"/>
                  </a:lnTo>
                  <a:lnTo>
                    <a:pt x="506412" y="244475"/>
                  </a:lnTo>
                  <a:lnTo>
                    <a:pt x="506412" y="246063"/>
                  </a:lnTo>
                  <a:lnTo>
                    <a:pt x="508000" y="249238"/>
                  </a:lnTo>
                  <a:lnTo>
                    <a:pt x="508000" y="246063"/>
                  </a:lnTo>
                  <a:lnTo>
                    <a:pt x="511175" y="246063"/>
                  </a:lnTo>
                  <a:lnTo>
                    <a:pt x="511175" y="244475"/>
                  </a:lnTo>
                  <a:lnTo>
                    <a:pt x="512762" y="244475"/>
                  </a:lnTo>
                  <a:lnTo>
                    <a:pt x="514350" y="246063"/>
                  </a:lnTo>
                  <a:lnTo>
                    <a:pt x="514350" y="249238"/>
                  </a:lnTo>
                  <a:lnTo>
                    <a:pt x="514350" y="250825"/>
                  </a:lnTo>
                  <a:lnTo>
                    <a:pt x="517525" y="254000"/>
                  </a:lnTo>
                  <a:lnTo>
                    <a:pt x="517525" y="255588"/>
                  </a:lnTo>
                  <a:lnTo>
                    <a:pt x="517525" y="258763"/>
                  </a:lnTo>
                  <a:lnTo>
                    <a:pt x="517525" y="260350"/>
                  </a:lnTo>
                  <a:lnTo>
                    <a:pt x="519112" y="261938"/>
                  </a:lnTo>
                  <a:lnTo>
                    <a:pt x="519112" y="265113"/>
                  </a:lnTo>
                  <a:lnTo>
                    <a:pt x="517525" y="265113"/>
                  </a:lnTo>
                  <a:lnTo>
                    <a:pt x="517525" y="266700"/>
                  </a:lnTo>
                  <a:lnTo>
                    <a:pt x="517525" y="269875"/>
                  </a:lnTo>
                  <a:lnTo>
                    <a:pt x="517525" y="271463"/>
                  </a:lnTo>
                  <a:lnTo>
                    <a:pt x="517525" y="273050"/>
                  </a:lnTo>
                  <a:lnTo>
                    <a:pt x="517525" y="276225"/>
                  </a:lnTo>
                  <a:lnTo>
                    <a:pt x="514350" y="276225"/>
                  </a:lnTo>
                  <a:lnTo>
                    <a:pt x="512762" y="273050"/>
                  </a:lnTo>
                  <a:lnTo>
                    <a:pt x="512762" y="271463"/>
                  </a:lnTo>
                  <a:lnTo>
                    <a:pt x="511175" y="269875"/>
                  </a:lnTo>
                  <a:lnTo>
                    <a:pt x="511175" y="271463"/>
                  </a:lnTo>
                  <a:lnTo>
                    <a:pt x="511175" y="273050"/>
                  </a:lnTo>
                  <a:lnTo>
                    <a:pt x="512762" y="276225"/>
                  </a:lnTo>
                  <a:lnTo>
                    <a:pt x="517525" y="277813"/>
                  </a:lnTo>
                  <a:lnTo>
                    <a:pt x="519112" y="277813"/>
                  </a:lnTo>
                  <a:lnTo>
                    <a:pt x="519112" y="276225"/>
                  </a:lnTo>
                  <a:lnTo>
                    <a:pt x="522288" y="276225"/>
                  </a:lnTo>
                  <a:lnTo>
                    <a:pt x="522288" y="277813"/>
                  </a:lnTo>
                  <a:lnTo>
                    <a:pt x="522288" y="280988"/>
                  </a:lnTo>
                  <a:lnTo>
                    <a:pt x="522288" y="282575"/>
                  </a:lnTo>
                  <a:lnTo>
                    <a:pt x="523875" y="285750"/>
                  </a:lnTo>
                  <a:lnTo>
                    <a:pt x="523875" y="287338"/>
                  </a:lnTo>
                  <a:lnTo>
                    <a:pt x="523875" y="288925"/>
                  </a:lnTo>
                  <a:lnTo>
                    <a:pt x="523875" y="292100"/>
                  </a:lnTo>
                  <a:lnTo>
                    <a:pt x="523875" y="293688"/>
                  </a:lnTo>
                  <a:lnTo>
                    <a:pt x="522288" y="292100"/>
                  </a:lnTo>
                  <a:lnTo>
                    <a:pt x="522288" y="293688"/>
                  </a:lnTo>
                  <a:lnTo>
                    <a:pt x="519112" y="293688"/>
                  </a:lnTo>
                  <a:lnTo>
                    <a:pt x="517525" y="296863"/>
                  </a:lnTo>
                  <a:lnTo>
                    <a:pt x="519112" y="296863"/>
                  </a:lnTo>
                  <a:lnTo>
                    <a:pt x="522288" y="296863"/>
                  </a:lnTo>
                  <a:lnTo>
                    <a:pt x="523875" y="296863"/>
                  </a:lnTo>
                  <a:lnTo>
                    <a:pt x="522288" y="298450"/>
                  </a:lnTo>
                  <a:lnTo>
                    <a:pt x="519112" y="301625"/>
                  </a:lnTo>
                  <a:lnTo>
                    <a:pt x="517525" y="303213"/>
                  </a:lnTo>
                  <a:lnTo>
                    <a:pt x="514350" y="303213"/>
                  </a:lnTo>
                  <a:lnTo>
                    <a:pt x="514350" y="304800"/>
                  </a:lnTo>
                  <a:lnTo>
                    <a:pt x="512762" y="309563"/>
                  </a:lnTo>
                  <a:lnTo>
                    <a:pt x="512762" y="312738"/>
                  </a:lnTo>
                  <a:lnTo>
                    <a:pt x="511175" y="312738"/>
                  </a:lnTo>
                  <a:lnTo>
                    <a:pt x="511175" y="314325"/>
                  </a:lnTo>
                  <a:lnTo>
                    <a:pt x="508000" y="317500"/>
                  </a:lnTo>
                  <a:lnTo>
                    <a:pt x="508000" y="319088"/>
                  </a:lnTo>
                  <a:lnTo>
                    <a:pt x="498475" y="319088"/>
                  </a:lnTo>
                  <a:lnTo>
                    <a:pt x="498475" y="317500"/>
                  </a:lnTo>
                  <a:lnTo>
                    <a:pt x="496887" y="317500"/>
                  </a:lnTo>
                  <a:lnTo>
                    <a:pt x="496887" y="319088"/>
                  </a:lnTo>
                  <a:lnTo>
                    <a:pt x="496887" y="320675"/>
                  </a:lnTo>
                  <a:lnTo>
                    <a:pt x="498475" y="320675"/>
                  </a:lnTo>
                  <a:lnTo>
                    <a:pt x="501650" y="323850"/>
                  </a:lnTo>
                  <a:lnTo>
                    <a:pt x="501650" y="325438"/>
                  </a:lnTo>
                  <a:lnTo>
                    <a:pt x="503237" y="328613"/>
                  </a:lnTo>
                  <a:lnTo>
                    <a:pt x="503237" y="330200"/>
                  </a:lnTo>
                  <a:lnTo>
                    <a:pt x="508000" y="333375"/>
                  </a:lnTo>
                  <a:lnTo>
                    <a:pt x="512762" y="334963"/>
                  </a:lnTo>
                  <a:lnTo>
                    <a:pt x="512762" y="336550"/>
                  </a:lnTo>
                  <a:lnTo>
                    <a:pt x="512762" y="339725"/>
                  </a:lnTo>
                  <a:lnTo>
                    <a:pt x="511175" y="339725"/>
                  </a:lnTo>
                  <a:lnTo>
                    <a:pt x="508000" y="339725"/>
                  </a:lnTo>
                  <a:lnTo>
                    <a:pt x="508000" y="336550"/>
                  </a:lnTo>
                  <a:lnTo>
                    <a:pt x="506412" y="336550"/>
                  </a:lnTo>
                  <a:lnTo>
                    <a:pt x="503237" y="339725"/>
                  </a:lnTo>
                  <a:lnTo>
                    <a:pt x="501650" y="339725"/>
                  </a:lnTo>
                  <a:lnTo>
                    <a:pt x="501650" y="336550"/>
                  </a:lnTo>
                  <a:lnTo>
                    <a:pt x="498475" y="334963"/>
                  </a:lnTo>
                  <a:lnTo>
                    <a:pt x="498475" y="333375"/>
                  </a:lnTo>
                  <a:lnTo>
                    <a:pt x="496887" y="333375"/>
                  </a:lnTo>
                  <a:lnTo>
                    <a:pt x="495300" y="333375"/>
                  </a:lnTo>
                  <a:lnTo>
                    <a:pt x="490537" y="328613"/>
                  </a:lnTo>
                  <a:lnTo>
                    <a:pt x="487362" y="325438"/>
                  </a:lnTo>
                  <a:lnTo>
                    <a:pt x="485775" y="325438"/>
                  </a:lnTo>
                  <a:lnTo>
                    <a:pt x="482600" y="323850"/>
                  </a:lnTo>
                  <a:lnTo>
                    <a:pt x="482600" y="325438"/>
                  </a:lnTo>
                  <a:lnTo>
                    <a:pt x="481012" y="328613"/>
                  </a:lnTo>
                  <a:lnTo>
                    <a:pt x="479425" y="330200"/>
                  </a:lnTo>
                  <a:lnTo>
                    <a:pt x="476250" y="330200"/>
                  </a:lnTo>
                  <a:lnTo>
                    <a:pt x="476250" y="333375"/>
                  </a:lnTo>
                  <a:lnTo>
                    <a:pt x="474662" y="333375"/>
                  </a:lnTo>
                  <a:lnTo>
                    <a:pt x="471487" y="333375"/>
                  </a:lnTo>
                  <a:lnTo>
                    <a:pt x="471487" y="334963"/>
                  </a:lnTo>
                  <a:lnTo>
                    <a:pt x="471487" y="336550"/>
                  </a:lnTo>
                  <a:lnTo>
                    <a:pt x="474662" y="339725"/>
                  </a:lnTo>
                  <a:lnTo>
                    <a:pt x="474662" y="341313"/>
                  </a:lnTo>
                  <a:lnTo>
                    <a:pt x="474662" y="344488"/>
                  </a:lnTo>
                  <a:lnTo>
                    <a:pt x="471487" y="344488"/>
                  </a:lnTo>
                  <a:lnTo>
                    <a:pt x="469900" y="346075"/>
                  </a:lnTo>
                  <a:lnTo>
                    <a:pt x="466725" y="346075"/>
                  </a:lnTo>
                  <a:lnTo>
                    <a:pt x="466725" y="344488"/>
                  </a:lnTo>
                  <a:lnTo>
                    <a:pt x="465137" y="341313"/>
                  </a:lnTo>
                  <a:lnTo>
                    <a:pt x="465137" y="344488"/>
                  </a:lnTo>
                  <a:lnTo>
                    <a:pt x="465137" y="346075"/>
                  </a:lnTo>
                  <a:lnTo>
                    <a:pt x="465137" y="347663"/>
                  </a:lnTo>
                  <a:lnTo>
                    <a:pt x="466725" y="350838"/>
                  </a:lnTo>
                  <a:lnTo>
                    <a:pt x="469900" y="350838"/>
                  </a:lnTo>
                  <a:lnTo>
                    <a:pt x="471487" y="352425"/>
                  </a:lnTo>
                  <a:lnTo>
                    <a:pt x="471487" y="355600"/>
                  </a:lnTo>
                  <a:lnTo>
                    <a:pt x="471487" y="360363"/>
                  </a:lnTo>
                  <a:lnTo>
                    <a:pt x="471487" y="361950"/>
                  </a:lnTo>
                  <a:lnTo>
                    <a:pt x="471487" y="363538"/>
                  </a:lnTo>
                  <a:lnTo>
                    <a:pt x="471487" y="366713"/>
                  </a:lnTo>
                  <a:lnTo>
                    <a:pt x="471487" y="368300"/>
                  </a:lnTo>
                  <a:lnTo>
                    <a:pt x="471487" y="371475"/>
                  </a:lnTo>
                  <a:lnTo>
                    <a:pt x="469900" y="371475"/>
                  </a:lnTo>
                  <a:lnTo>
                    <a:pt x="469900" y="368300"/>
                  </a:lnTo>
                  <a:lnTo>
                    <a:pt x="469900" y="366713"/>
                  </a:lnTo>
                  <a:lnTo>
                    <a:pt x="469900" y="363538"/>
                  </a:lnTo>
                  <a:lnTo>
                    <a:pt x="469900" y="361950"/>
                  </a:lnTo>
                  <a:lnTo>
                    <a:pt x="469900" y="360363"/>
                  </a:lnTo>
                  <a:lnTo>
                    <a:pt x="466725" y="360363"/>
                  </a:lnTo>
                  <a:lnTo>
                    <a:pt x="466725" y="355600"/>
                  </a:lnTo>
                  <a:lnTo>
                    <a:pt x="465137" y="352425"/>
                  </a:lnTo>
                  <a:lnTo>
                    <a:pt x="465137" y="350838"/>
                  </a:lnTo>
                  <a:lnTo>
                    <a:pt x="463550" y="350838"/>
                  </a:lnTo>
                  <a:lnTo>
                    <a:pt x="463550" y="347663"/>
                  </a:lnTo>
                  <a:lnTo>
                    <a:pt x="463550" y="346075"/>
                  </a:lnTo>
                  <a:lnTo>
                    <a:pt x="460375" y="344488"/>
                  </a:lnTo>
                  <a:lnTo>
                    <a:pt x="460375" y="341313"/>
                  </a:lnTo>
                  <a:lnTo>
                    <a:pt x="458787" y="341313"/>
                  </a:lnTo>
                  <a:lnTo>
                    <a:pt x="455612" y="339725"/>
                  </a:lnTo>
                  <a:lnTo>
                    <a:pt x="454025" y="336550"/>
                  </a:lnTo>
                  <a:lnTo>
                    <a:pt x="450850" y="344488"/>
                  </a:lnTo>
                  <a:lnTo>
                    <a:pt x="450850" y="346075"/>
                  </a:lnTo>
                  <a:lnTo>
                    <a:pt x="449262" y="347663"/>
                  </a:lnTo>
                  <a:lnTo>
                    <a:pt x="449262" y="350838"/>
                  </a:lnTo>
                  <a:lnTo>
                    <a:pt x="449262" y="352425"/>
                  </a:lnTo>
                  <a:lnTo>
                    <a:pt x="449262" y="355600"/>
                  </a:lnTo>
                  <a:lnTo>
                    <a:pt x="449262" y="357188"/>
                  </a:lnTo>
                  <a:lnTo>
                    <a:pt x="450850" y="360363"/>
                  </a:lnTo>
                  <a:lnTo>
                    <a:pt x="449262" y="360363"/>
                  </a:lnTo>
                  <a:lnTo>
                    <a:pt x="449262" y="361950"/>
                  </a:lnTo>
                  <a:lnTo>
                    <a:pt x="447675" y="363538"/>
                  </a:lnTo>
                  <a:lnTo>
                    <a:pt x="444500" y="363538"/>
                  </a:lnTo>
                  <a:lnTo>
                    <a:pt x="442912" y="368300"/>
                  </a:lnTo>
                  <a:lnTo>
                    <a:pt x="439737" y="368300"/>
                  </a:lnTo>
                  <a:lnTo>
                    <a:pt x="438150" y="371475"/>
                  </a:lnTo>
                  <a:lnTo>
                    <a:pt x="436562" y="371475"/>
                  </a:lnTo>
                  <a:lnTo>
                    <a:pt x="431800" y="371475"/>
                  </a:lnTo>
                  <a:lnTo>
                    <a:pt x="431800" y="373063"/>
                  </a:lnTo>
                  <a:lnTo>
                    <a:pt x="431800" y="376238"/>
                  </a:lnTo>
                  <a:lnTo>
                    <a:pt x="428625" y="376238"/>
                  </a:lnTo>
                  <a:lnTo>
                    <a:pt x="428625" y="373063"/>
                  </a:lnTo>
                  <a:lnTo>
                    <a:pt x="427037" y="373063"/>
                  </a:lnTo>
                  <a:lnTo>
                    <a:pt x="423862" y="376238"/>
                  </a:lnTo>
                  <a:lnTo>
                    <a:pt x="423862" y="377825"/>
                  </a:lnTo>
                  <a:lnTo>
                    <a:pt x="423862" y="379413"/>
                  </a:lnTo>
                  <a:lnTo>
                    <a:pt x="422275" y="382588"/>
                  </a:lnTo>
                  <a:lnTo>
                    <a:pt x="422275" y="384175"/>
                  </a:lnTo>
                  <a:lnTo>
                    <a:pt x="417512" y="384175"/>
                  </a:lnTo>
                  <a:lnTo>
                    <a:pt x="415925" y="384175"/>
                  </a:lnTo>
                  <a:lnTo>
                    <a:pt x="412750" y="384175"/>
                  </a:lnTo>
                  <a:lnTo>
                    <a:pt x="412750" y="382588"/>
                  </a:lnTo>
                  <a:lnTo>
                    <a:pt x="411162" y="382588"/>
                  </a:lnTo>
                  <a:lnTo>
                    <a:pt x="407988" y="382588"/>
                  </a:lnTo>
                  <a:lnTo>
                    <a:pt x="407988" y="384175"/>
                  </a:lnTo>
                  <a:lnTo>
                    <a:pt x="411163" y="384175"/>
                  </a:lnTo>
                  <a:lnTo>
                    <a:pt x="411163" y="387351"/>
                  </a:lnTo>
                  <a:lnTo>
                    <a:pt x="407988" y="388938"/>
                  </a:lnTo>
                  <a:lnTo>
                    <a:pt x="406400" y="388938"/>
                  </a:lnTo>
                  <a:lnTo>
                    <a:pt x="404813" y="392113"/>
                  </a:lnTo>
                  <a:lnTo>
                    <a:pt x="401638" y="392113"/>
                  </a:lnTo>
                  <a:lnTo>
                    <a:pt x="400050" y="392113"/>
                  </a:lnTo>
                  <a:lnTo>
                    <a:pt x="396875" y="392113"/>
                  </a:lnTo>
                  <a:lnTo>
                    <a:pt x="396875" y="388938"/>
                  </a:lnTo>
                  <a:lnTo>
                    <a:pt x="396875" y="387351"/>
                  </a:lnTo>
                  <a:lnTo>
                    <a:pt x="396875" y="384175"/>
                  </a:lnTo>
                  <a:lnTo>
                    <a:pt x="396875" y="379413"/>
                  </a:lnTo>
                  <a:lnTo>
                    <a:pt x="400050" y="377825"/>
                  </a:lnTo>
                  <a:lnTo>
                    <a:pt x="401638" y="377825"/>
                  </a:lnTo>
                  <a:lnTo>
                    <a:pt x="401638" y="379413"/>
                  </a:lnTo>
                  <a:lnTo>
                    <a:pt x="404813" y="379413"/>
                  </a:lnTo>
                  <a:lnTo>
                    <a:pt x="404813" y="382588"/>
                  </a:lnTo>
                  <a:lnTo>
                    <a:pt x="406400" y="382588"/>
                  </a:lnTo>
                  <a:lnTo>
                    <a:pt x="407987" y="382588"/>
                  </a:lnTo>
                  <a:lnTo>
                    <a:pt x="407987" y="379413"/>
                  </a:lnTo>
                  <a:lnTo>
                    <a:pt x="406400" y="379413"/>
                  </a:lnTo>
                  <a:lnTo>
                    <a:pt x="404812" y="377825"/>
                  </a:lnTo>
                  <a:lnTo>
                    <a:pt x="401637" y="376238"/>
                  </a:lnTo>
                  <a:lnTo>
                    <a:pt x="401637" y="373063"/>
                  </a:lnTo>
                  <a:lnTo>
                    <a:pt x="400050" y="373063"/>
                  </a:lnTo>
                  <a:lnTo>
                    <a:pt x="396875" y="373063"/>
                  </a:lnTo>
                  <a:lnTo>
                    <a:pt x="400050" y="376238"/>
                  </a:lnTo>
                  <a:lnTo>
                    <a:pt x="396875" y="376238"/>
                  </a:lnTo>
                  <a:lnTo>
                    <a:pt x="396875" y="377825"/>
                  </a:lnTo>
                  <a:lnTo>
                    <a:pt x="395287" y="377825"/>
                  </a:lnTo>
                  <a:lnTo>
                    <a:pt x="392112" y="376238"/>
                  </a:lnTo>
                  <a:lnTo>
                    <a:pt x="388937" y="376238"/>
                  </a:lnTo>
                  <a:lnTo>
                    <a:pt x="385762" y="373063"/>
                  </a:lnTo>
                  <a:lnTo>
                    <a:pt x="384175" y="373063"/>
                  </a:lnTo>
                  <a:lnTo>
                    <a:pt x="384175" y="371475"/>
                  </a:lnTo>
                  <a:lnTo>
                    <a:pt x="381000" y="368300"/>
                  </a:lnTo>
                  <a:lnTo>
                    <a:pt x="379412" y="366713"/>
                  </a:lnTo>
                  <a:lnTo>
                    <a:pt x="376237" y="363538"/>
                  </a:lnTo>
                  <a:lnTo>
                    <a:pt x="374650" y="361950"/>
                  </a:lnTo>
                  <a:lnTo>
                    <a:pt x="373062" y="360363"/>
                  </a:lnTo>
                  <a:lnTo>
                    <a:pt x="369887" y="360363"/>
                  </a:lnTo>
                  <a:lnTo>
                    <a:pt x="369887" y="357188"/>
                  </a:lnTo>
                  <a:lnTo>
                    <a:pt x="368300" y="357188"/>
                  </a:lnTo>
                  <a:lnTo>
                    <a:pt x="365125" y="357188"/>
                  </a:lnTo>
                  <a:lnTo>
                    <a:pt x="363537" y="357188"/>
                  </a:lnTo>
                  <a:lnTo>
                    <a:pt x="361950" y="357188"/>
                  </a:lnTo>
                  <a:lnTo>
                    <a:pt x="358775" y="357188"/>
                  </a:lnTo>
                  <a:lnTo>
                    <a:pt x="358775" y="360363"/>
                  </a:lnTo>
                  <a:lnTo>
                    <a:pt x="358775" y="361950"/>
                  </a:lnTo>
                  <a:lnTo>
                    <a:pt x="358775" y="363538"/>
                  </a:lnTo>
                  <a:lnTo>
                    <a:pt x="357187" y="366713"/>
                  </a:lnTo>
                  <a:lnTo>
                    <a:pt x="358775" y="366713"/>
                  </a:lnTo>
                  <a:lnTo>
                    <a:pt x="358775" y="368300"/>
                  </a:lnTo>
                  <a:lnTo>
                    <a:pt x="357187" y="368300"/>
                  </a:lnTo>
                  <a:lnTo>
                    <a:pt x="357187" y="371475"/>
                  </a:lnTo>
                  <a:lnTo>
                    <a:pt x="357187" y="373063"/>
                  </a:lnTo>
                  <a:lnTo>
                    <a:pt x="354012" y="373063"/>
                  </a:lnTo>
                  <a:lnTo>
                    <a:pt x="354012" y="371475"/>
                  </a:lnTo>
                  <a:lnTo>
                    <a:pt x="352425" y="371475"/>
                  </a:lnTo>
                  <a:lnTo>
                    <a:pt x="349250" y="368300"/>
                  </a:lnTo>
                  <a:lnTo>
                    <a:pt x="347662" y="368300"/>
                  </a:lnTo>
                  <a:lnTo>
                    <a:pt x="346075" y="371475"/>
                  </a:lnTo>
                  <a:lnTo>
                    <a:pt x="342900" y="368300"/>
                  </a:lnTo>
                  <a:lnTo>
                    <a:pt x="341312" y="368300"/>
                  </a:lnTo>
                  <a:lnTo>
                    <a:pt x="338137" y="368300"/>
                  </a:lnTo>
                  <a:lnTo>
                    <a:pt x="336550" y="371475"/>
                  </a:lnTo>
                  <a:lnTo>
                    <a:pt x="333375" y="371475"/>
                  </a:lnTo>
                  <a:lnTo>
                    <a:pt x="333375" y="368300"/>
                  </a:lnTo>
                  <a:lnTo>
                    <a:pt x="331787" y="368300"/>
                  </a:lnTo>
                  <a:lnTo>
                    <a:pt x="330200" y="368300"/>
                  </a:lnTo>
                  <a:lnTo>
                    <a:pt x="327025" y="368300"/>
                  </a:lnTo>
                  <a:lnTo>
                    <a:pt x="325437" y="368300"/>
                  </a:lnTo>
                  <a:lnTo>
                    <a:pt x="320675" y="371475"/>
                  </a:lnTo>
                  <a:lnTo>
                    <a:pt x="317500" y="371475"/>
                  </a:lnTo>
                  <a:lnTo>
                    <a:pt x="315912" y="371475"/>
                  </a:lnTo>
                  <a:lnTo>
                    <a:pt x="314325" y="371475"/>
                  </a:lnTo>
                  <a:lnTo>
                    <a:pt x="314325" y="373063"/>
                  </a:lnTo>
                  <a:lnTo>
                    <a:pt x="309562" y="376238"/>
                  </a:lnTo>
                  <a:lnTo>
                    <a:pt x="306387" y="377825"/>
                  </a:lnTo>
                  <a:lnTo>
                    <a:pt x="306387" y="379413"/>
                  </a:lnTo>
                  <a:lnTo>
                    <a:pt x="304800" y="382588"/>
                  </a:lnTo>
                  <a:lnTo>
                    <a:pt x="300037" y="384175"/>
                  </a:lnTo>
                  <a:lnTo>
                    <a:pt x="298450" y="387350"/>
                  </a:lnTo>
                  <a:lnTo>
                    <a:pt x="298450" y="388938"/>
                  </a:lnTo>
                  <a:lnTo>
                    <a:pt x="295275" y="388938"/>
                  </a:lnTo>
                  <a:lnTo>
                    <a:pt x="298450" y="384175"/>
                  </a:lnTo>
                  <a:lnTo>
                    <a:pt x="298450" y="379413"/>
                  </a:lnTo>
                  <a:lnTo>
                    <a:pt x="295275" y="377825"/>
                  </a:lnTo>
                  <a:lnTo>
                    <a:pt x="295275" y="376238"/>
                  </a:lnTo>
                  <a:lnTo>
                    <a:pt x="293687" y="373063"/>
                  </a:lnTo>
                  <a:lnTo>
                    <a:pt x="290512" y="373063"/>
                  </a:lnTo>
                  <a:lnTo>
                    <a:pt x="290512" y="376238"/>
                  </a:lnTo>
                  <a:lnTo>
                    <a:pt x="288925" y="376238"/>
                  </a:lnTo>
                  <a:lnTo>
                    <a:pt x="285750" y="376238"/>
                  </a:lnTo>
                  <a:lnTo>
                    <a:pt x="285750" y="377825"/>
                  </a:lnTo>
                  <a:lnTo>
                    <a:pt x="284162" y="377825"/>
                  </a:lnTo>
                  <a:lnTo>
                    <a:pt x="282575" y="377825"/>
                  </a:lnTo>
                  <a:lnTo>
                    <a:pt x="279400" y="377825"/>
                  </a:lnTo>
                  <a:lnTo>
                    <a:pt x="279400" y="376238"/>
                  </a:lnTo>
                  <a:lnTo>
                    <a:pt x="282575" y="376238"/>
                  </a:lnTo>
                  <a:lnTo>
                    <a:pt x="284162" y="371475"/>
                  </a:lnTo>
                  <a:lnTo>
                    <a:pt x="285750" y="368300"/>
                  </a:lnTo>
                  <a:lnTo>
                    <a:pt x="284162" y="368300"/>
                  </a:lnTo>
                  <a:lnTo>
                    <a:pt x="284162" y="366713"/>
                  </a:lnTo>
                  <a:lnTo>
                    <a:pt x="284162" y="361950"/>
                  </a:lnTo>
                  <a:lnTo>
                    <a:pt x="282575" y="360363"/>
                  </a:lnTo>
                  <a:lnTo>
                    <a:pt x="279400" y="357188"/>
                  </a:lnTo>
                  <a:lnTo>
                    <a:pt x="277812" y="360363"/>
                  </a:lnTo>
                  <a:lnTo>
                    <a:pt x="274637" y="360363"/>
                  </a:lnTo>
                  <a:lnTo>
                    <a:pt x="273050" y="361950"/>
                  </a:lnTo>
                  <a:lnTo>
                    <a:pt x="271462" y="363538"/>
                  </a:lnTo>
                  <a:lnTo>
                    <a:pt x="266700" y="366713"/>
                  </a:lnTo>
                  <a:lnTo>
                    <a:pt x="263525" y="368300"/>
                  </a:lnTo>
                  <a:lnTo>
                    <a:pt x="261937" y="371475"/>
                  </a:lnTo>
                  <a:lnTo>
                    <a:pt x="258762" y="371475"/>
                  </a:lnTo>
                  <a:lnTo>
                    <a:pt x="258762" y="368300"/>
                  </a:lnTo>
                  <a:lnTo>
                    <a:pt x="261937" y="366713"/>
                  </a:lnTo>
                  <a:lnTo>
                    <a:pt x="261937" y="361950"/>
                  </a:lnTo>
                  <a:lnTo>
                    <a:pt x="258762" y="361950"/>
                  </a:lnTo>
                  <a:lnTo>
                    <a:pt x="258762" y="363538"/>
                  </a:lnTo>
                  <a:lnTo>
                    <a:pt x="257175" y="363538"/>
                  </a:lnTo>
                  <a:lnTo>
                    <a:pt x="255587" y="363538"/>
                  </a:lnTo>
                  <a:lnTo>
                    <a:pt x="252412" y="366713"/>
                  </a:lnTo>
                  <a:lnTo>
                    <a:pt x="252412" y="368300"/>
                  </a:lnTo>
                  <a:lnTo>
                    <a:pt x="250825" y="371475"/>
                  </a:lnTo>
                  <a:lnTo>
                    <a:pt x="250825" y="368300"/>
                  </a:lnTo>
                  <a:lnTo>
                    <a:pt x="250825" y="366713"/>
                  </a:lnTo>
                  <a:lnTo>
                    <a:pt x="252412" y="363538"/>
                  </a:lnTo>
                  <a:lnTo>
                    <a:pt x="252412" y="361950"/>
                  </a:lnTo>
                  <a:lnTo>
                    <a:pt x="255587" y="360363"/>
                  </a:lnTo>
                  <a:lnTo>
                    <a:pt x="252412" y="360363"/>
                  </a:lnTo>
                  <a:lnTo>
                    <a:pt x="252412" y="357188"/>
                  </a:lnTo>
                  <a:lnTo>
                    <a:pt x="250825" y="357188"/>
                  </a:lnTo>
                  <a:lnTo>
                    <a:pt x="247650" y="360363"/>
                  </a:lnTo>
                  <a:lnTo>
                    <a:pt x="246062" y="360363"/>
                  </a:lnTo>
                  <a:lnTo>
                    <a:pt x="246062" y="361950"/>
                  </a:lnTo>
                  <a:lnTo>
                    <a:pt x="242887" y="361950"/>
                  </a:lnTo>
                  <a:lnTo>
                    <a:pt x="239712" y="360363"/>
                  </a:lnTo>
                  <a:lnTo>
                    <a:pt x="236537" y="360363"/>
                  </a:lnTo>
                  <a:lnTo>
                    <a:pt x="236537" y="357188"/>
                  </a:lnTo>
                  <a:lnTo>
                    <a:pt x="239712" y="357188"/>
                  </a:lnTo>
                  <a:lnTo>
                    <a:pt x="239712" y="355600"/>
                  </a:lnTo>
                  <a:lnTo>
                    <a:pt x="236537" y="355600"/>
                  </a:lnTo>
                  <a:lnTo>
                    <a:pt x="234950" y="355600"/>
                  </a:lnTo>
                  <a:lnTo>
                    <a:pt x="231775" y="355600"/>
                  </a:lnTo>
                  <a:lnTo>
                    <a:pt x="230187" y="355600"/>
                  </a:lnTo>
                  <a:lnTo>
                    <a:pt x="227012" y="357188"/>
                  </a:lnTo>
                  <a:lnTo>
                    <a:pt x="225425" y="360363"/>
                  </a:lnTo>
                  <a:lnTo>
                    <a:pt x="223837" y="360363"/>
                  </a:lnTo>
                  <a:lnTo>
                    <a:pt x="220662" y="361950"/>
                  </a:lnTo>
                  <a:lnTo>
                    <a:pt x="219075" y="361950"/>
                  </a:lnTo>
                  <a:lnTo>
                    <a:pt x="214312" y="366713"/>
                  </a:lnTo>
                  <a:lnTo>
                    <a:pt x="209550" y="368300"/>
                  </a:lnTo>
                  <a:lnTo>
                    <a:pt x="207962" y="368300"/>
                  </a:lnTo>
                  <a:lnTo>
                    <a:pt x="209550" y="366713"/>
                  </a:lnTo>
                  <a:lnTo>
                    <a:pt x="207962" y="366713"/>
                  </a:lnTo>
                  <a:lnTo>
                    <a:pt x="207962" y="363538"/>
                  </a:lnTo>
                  <a:lnTo>
                    <a:pt x="209550" y="363538"/>
                  </a:lnTo>
                  <a:lnTo>
                    <a:pt x="211137" y="361950"/>
                  </a:lnTo>
                  <a:lnTo>
                    <a:pt x="214312" y="361950"/>
                  </a:lnTo>
                  <a:lnTo>
                    <a:pt x="214312" y="360363"/>
                  </a:lnTo>
                  <a:lnTo>
                    <a:pt x="215900" y="360363"/>
                  </a:lnTo>
                  <a:lnTo>
                    <a:pt x="219075" y="357188"/>
                  </a:lnTo>
                  <a:lnTo>
                    <a:pt x="220662" y="357188"/>
                  </a:lnTo>
                  <a:lnTo>
                    <a:pt x="220662" y="355600"/>
                  </a:lnTo>
                  <a:lnTo>
                    <a:pt x="223837" y="355600"/>
                  </a:lnTo>
                  <a:lnTo>
                    <a:pt x="225425" y="355600"/>
                  </a:lnTo>
                  <a:lnTo>
                    <a:pt x="227012" y="352425"/>
                  </a:lnTo>
                  <a:lnTo>
                    <a:pt x="231775" y="347663"/>
                  </a:lnTo>
                  <a:lnTo>
                    <a:pt x="230187" y="346075"/>
                  </a:lnTo>
                  <a:lnTo>
                    <a:pt x="227012" y="346075"/>
                  </a:lnTo>
                  <a:lnTo>
                    <a:pt x="227012" y="344488"/>
                  </a:lnTo>
                  <a:lnTo>
                    <a:pt x="223837" y="346075"/>
                  </a:lnTo>
                  <a:lnTo>
                    <a:pt x="220662" y="347663"/>
                  </a:lnTo>
                  <a:lnTo>
                    <a:pt x="219075" y="347663"/>
                  </a:lnTo>
                  <a:lnTo>
                    <a:pt x="215900" y="347663"/>
                  </a:lnTo>
                  <a:lnTo>
                    <a:pt x="215900" y="350838"/>
                  </a:lnTo>
                  <a:lnTo>
                    <a:pt x="214312" y="350838"/>
                  </a:lnTo>
                  <a:lnTo>
                    <a:pt x="211137" y="352425"/>
                  </a:lnTo>
                  <a:lnTo>
                    <a:pt x="207962" y="352425"/>
                  </a:lnTo>
                  <a:lnTo>
                    <a:pt x="203200" y="355600"/>
                  </a:lnTo>
                  <a:lnTo>
                    <a:pt x="198437" y="360363"/>
                  </a:lnTo>
                  <a:lnTo>
                    <a:pt x="193675" y="363538"/>
                  </a:lnTo>
                  <a:lnTo>
                    <a:pt x="192087" y="363538"/>
                  </a:lnTo>
                  <a:lnTo>
                    <a:pt x="192087" y="366713"/>
                  </a:lnTo>
                  <a:lnTo>
                    <a:pt x="188912" y="368300"/>
                  </a:lnTo>
                  <a:lnTo>
                    <a:pt x="188912" y="371475"/>
                  </a:lnTo>
                  <a:lnTo>
                    <a:pt x="187325" y="371475"/>
                  </a:lnTo>
                  <a:lnTo>
                    <a:pt x="184150" y="371475"/>
                  </a:lnTo>
                  <a:lnTo>
                    <a:pt x="187325" y="366713"/>
                  </a:lnTo>
                  <a:lnTo>
                    <a:pt x="188912" y="361950"/>
                  </a:lnTo>
                  <a:lnTo>
                    <a:pt x="192087" y="360363"/>
                  </a:lnTo>
                  <a:lnTo>
                    <a:pt x="193675" y="357188"/>
                  </a:lnTo>
                  <a:lnTo>
                    <a:pt x="196850" y="357188"/>
                  </a:lnTo>
                  <a:lnTo>
                    <a:pt x="198437" y="355600"/>
                  </a:lnTo>
                  <a:lnTo>
                    <a:pt x="198437" y="352425"/>
                  </a:lnTo>
                  <a:lnTo>
                    <a:pt x="198437" y="350838"/>
                  </a:lnTo>
                  <a:lnTo>
                    <a:pt x="198437" y="347663"/>
                  </a:lnTo>
                  <a:lnTo>
                    <a:pt x="196850" y="347663"/>
                  </a:lnTo>
                  <a:lnTo>
                    <a:pt x="198438" y="346075"/>
                  </a:lnTo>
                  <a:lnTo>
                    <a:pt x="198438" y="347663"/>
                  </a:lnTo>
                  <a:lnTo>
                    <a:pt x="200025" y="347663"/>
                  </a:lnTo>
                  <a:lnTo>
                    <a:pt x="200025" y="346075"/>
                  </a:lnTo>
                  <a:lnTo>
                    <a:pt x="200025" y="344488"/>
                  </a:lnTo>
                  <a:lnTo>
                    <a:pt x="200025" y="341313"/>
                  </a:lnTo>
                  <a:lnTo>
                    <a:pt x="200025" y="339725"/>
                  </a:lnTo>
                  <a:lnTo>
                    <a:pt x="200025" y="336550"/>
                  </a:lnTo>
                  <a:lnTo>
                    <a:pt x="200025" y="334963"/>
                  </a:lnTo>
                  <a:lnTo>
                    <a:pt x="198437" y="334963"/>
                  </a:lnTo>
                  <a:lnTo>
                    <a:pt x="198437" y="333375"/>
                  </a:lnTo>
                  <a:lnTo>
                    <a:pt x="198437" y="330200"/>
                  </a:lnTo>
                  <a:lnTo>
                    <a:pt x="198437" y="328613"/>
                  </a:lnTo>
                  <a:lnTo>
                    <a:pt x="196850" y="328613"/>
                  </a:lnTo>
                  <a:lnTo>
                    <a:pt x="193675" y="330200"/>
                  </a:lnTo>
                  <a:lnTo>
                    <a:pt x="192087" y="330200"/>
                  </a:lnTo>
                  <a:lnTo>
                    <a:pt x="192087" y="328613"/>
                  </a:lnTo>
                  <a:lnTo>
                    <a:pt x="193675" y="328613"/>
                  </a:lnTo>
                  <a:lnTo>
                    <a:pt x="196850" y="325438"/>
                  </a:lnTo>
                  <a:lnTo>
                    <a:pt x="196850" y="323850"/>
                  </a:lnTo>
                  <a:lnTo>
                    <a:pt x="193675" y="323850"/>
                  </a:lnTo>
                  <a:lnTo>
                    <a:pt x="193675" y="320675"/>
                  </a:lnTo>
                  <a:lnTo>
                    <a:pt x="192087" y="319088"/>
                  </a:lnTo>
                  <a:lnTo>
                    <a:pt x="188912" y="320675"/>
                  </a:lnTo>
                  <a:lnTo>
                    <a:pt x="184150" y="320675"/>
                  </a:lnTo>
                  <a:lnTo>
                    <a:pt x="182562" y="320675"/>
                  </a:lnTo>
                  <a:lnTo>
                    <a:pt x="180975" y="320675"/>
                  </a:lnTo>
                  <a:lnTo>
                    <a:pt x="177800" y="320675"/>
                  </a:lnTo>
                  <a:lnTo>
                    <a:pt x="177800" y="319088"/>
                  </a:lnTo>
                  <a:lnTo>
                    <a:pt x="176212" y="319088"/>
                  </a:lnTo>
                  <a:lnTo>
                    <a:pt x="173037" y="319088"/>
                  </a:lnTo>
                  <a:lnTo>
                    <a:pt x="171450" y="319088"/>
                  </a:lnTo>
                  <a:lnTo>
                    <a:pt x="166687" y="319088"/>
                  </a:lnTo>
                  <a:lnTo>
                    <a:pt x="165100" y="320675"/>
                  </a:lnTo>
                  <a:lnTo>
                    <a:pt x="161925" y="320675"/>
                  </a:lnTo>
                  <a:lnTo>
                    <a:pt x="160337" y="323850"/>
                  </a:lnTo>
                  <a:lnTo>
                    <a:pt x="157162" y="323850"/>
                  </a:lnTo>
                  <a:lnTo>
                    <a:pt x="155575" y="325438"/>
                  </a:lnTo>
                  <a:lnTo>
                    <a:pt x="146050" y="330200"/>
                  </a:lnTo>
                  <a:lnTo>
                    <a:pt x="141287" y="333375"/>
                  </a:lnTo>
                  <a:lnTo>
                    <a:pt x="139700" y="336550"/>
                  </a:lnTo>
                  <a:lnTo>
                    <a:pt x="136525" y="336550"/>
                  </a:lnTo>
                  <a:lnTo>
                    <a:pt x="134937" y="336550"/>
                  </a:lnTo>
                  <a:lnTo>
                    <a:pt x="134937" y="339725"/>
                  </a:lnTo>
                  <a:lnTo>
                    <a:pt x="133350" y="339725"/>
                  </a:lnTo>
                  <a:lnTo>
                    <a:pt x="133350" y="336550"/>
                  </a:lnTo>
                  <a:lnTo>
                    <a:pt x="133350" y="334963"/>
                  </a:lnTo>
                  <a:lnTo>
                    <a:pt x="134937" y="334963"/>
                  </a:lnTo>
                  <a:lnTo>
                    <a:pt x="136525" y="334963"/>
                  </a:lnTo>
                  <a:lnTo>
                    <a:pt x="136525" y="333375"/>
                  </a:lnTo>
                  <a:lnTo>
                    <a:pt x="139700" y="333375"/>
                  </a:lnTo>
                  <a:lnTo>
                    <a:pt x="139700" y="330200"/>
                  </a:lnTo>
                  <a:lnTo>
                    <a:pt x="141287" y="330200"/>
                  </a:lnTo>
                  <a:lnTo>
                    <a:pt x="146050" y="325438"/>
                  </a:lnTo>
                  <a:lnTo>
                    <a:pt x="149225" y="323850"/>
                  </a:lnTo>
                  <a:lnTo>
                    <a:pt x="150812" y="323850"/>
                  </a:lnTo>
                  <a:lnTo>
                    <a:pt x="152400" y="320675"/>
                  </a:lnTo>
                  <a:lnTo>
                    <a:pt x="155575" y="320675"/>
                  </a:lnTo>
                  <a:lnTo>
                    <a:pt x="157162" y="320675"/>
                  </a:lnTo>
                  <a:lnTo>
                    <a:pt x="157162" y="319088"/>
                  </a:lnTo>
                  <a:lnTo>
                    <a:pt x="160337" y="319088"/>
                  </a:lnTo>
                  <a:lnTo>
                    <a:pt x="161925" y="317500"/>
                  </a:lnTo>
                  <a:lnTo>
                    <a:pt x="166687" y="314325"/>
                  </a:lnTo>
                  <a:lnTo>
                    <a:pt x="168275" y="314325"/>
                  </a:lnTo>
                  <a:lnTo>
                    <a:pt x="173037" y="312738"/>
                  </a:lnTo>
                  <a:lnTo>
                    <a:pt x="173037" y="309563"/>
                  </a:lnTo>
                  <a:lnTo>
                    <a:pt x="176212" y="309563"/>
                  </a:lnTo>
                  <a:lnTo>
                    <a:pt x="176212" y="307975"/>
                  </a:lnTo>
                  <a:lnTo>
                    <a:pt x="177800" y="304800"/>
                  </a:lnTo>
                  <a:lnTo>
                    <a:pt x="176212" y="304800"/>
                  </a:lnTo>
                  <a:lnTo>
                    <a:pt x="176212" y="303213"/>
                  </a:lnTo>
                  <a:lnTo>
                    <a:pt x="173037" y="303213"/>
                  </a:lnTo>
                  <a:lnTo>
                    <a:pt x="168275" y="303213"/>
                  </a:lnTo>
                  <a:lnTo>
                    <a:pt x="166687" y="304800"/>
                  </a:lnTo>
                  <a:lnTo>
                    <a:pt x="165100" y="307975"/>
                  </a:lnTo>
                  <a:lnTo>
                    <a:pt x="161925" y="309563"/>
                  </a:lnTo>
                  <a:lnTo>
                    <a:pt x="149225" y="314325"/>
                  </a:lnTo>
                  <a:lnTo>
                    <a:pt x="141287" y="317500"/>
                  </a:lnTo>
                  <a:lnTo>
                    <a:pt x="144462" y="314325"/>
                  </a:lnTo>
                  <a:lnTo>
                    <a:pt x="149225" y="312738"/>
                  </a:lnTo>
                  <a:lnTo>
                    <a:pt x="150812" y="312738"/>
                  </a:lnTo>
                  <a:lnTo>
                    <a:pt x="150812" y="309563"/>
                  </a:lnTo>
                  <a:lnTo>
                    <a:pt x="152400" y="309563"/>
                  </a:lnTo>
                  <a:lnTo>
                    <a:pt x="152400" y="307975"/>
                  </a:lnTo>
                  <a:lnTo>
                    <a:pt x="152400" y="304800"/>
                  </a:lnTo>
                  <a:lnTo>
                    <a:pt x="155575" y="304800"/>
                  </a:lnTo>
                  <a:lnTo>
                    <a:pt x="155575" y="303213"/>
                  </a:lnTo>
                  <a:lnTo>
                    <a:pt x="155575" y="301625"/>
                  </a:lnTo>
                  <a:lnTo>
                    <a:pt x="152400" y="298450"/>
                  </a:lnTo>
                  <a:lnTo>
                    <a:pt x="150812" y="298450"/>
                  </a:lnTo>
                  <a:lnTo>
                    <a:pt x="149225" y="298450"/>
                  </a:lnTo>
                  <a:lnTo>
                    <a:pt x="144462" y="298450"/>
                  </a:lnTo>
                  <a:lnTo>
                    <a:pt x="139700" y="301625"/>
                  </a:lnTo>
                  <a:lnTo>
                    <a:pt x="136525" y="301625"/>
                  </a:lnTo>
                  <a:lnTo>
                    <a:pt x="134937" y="298450"/>
                  </a:lnTo>
                  <a:lnTo>
                    <a:pt x="133350" y="301625"/>
                  </a:lnTo>
                  <a:lnTo>
                    <a:pt x="130175" y="301625"/>
                  </a:lnTo>
                  <a:lnTo>
                    <a:pt x="128587" y="303213"/>
                  </a:lnTo>
                  <a:lnTo>
                    <a:pt x="125412" y="303213"/>
                  </a:lnTo>
                  <a:lnTo>
                    <a:pt x="123825" y="304800"/>
                  </a:lnTo>
                  <a:lnTo>
                    <a:pt x="119062" y="304800"/>
                  </a:lnTo>
                  <a:lnTo>
                    <a:pt x="119062" y="303213"/>
                  </a:lnTo>
                  <a:lnTo>
                    <a:pt x="122237" y="303213"/>
                  </a:lnTo>
                  <a:lnTo>
                    <a:pt x="123825" y="303213"/>
                  </a:lnTo>
                  <a:lnTo>
                    <a:pt x="125412" y="301625"/>
                  </a:lnTo>
                  <a:lnTo>
                    <a:pt x="128587" y="301625"/>
                  </a:lnTo>
                  <a:lnTo>
                    <a:pt x="130175" y="298450"/>
                  </a:lnTo>
                  <a:lnTo>
                    <a:pt x="133350" y="296863"/>
                  </a:lnTo>
                  <a:lnTo>
                    <a:pt x="134937" y="296863"/>
                  </a:lnTo>
                  <a:lnTo>
                    <a:pt x="136525" y="296863"/>
                  </a:lnTo>
                  <a:lnTo>
                    <a:pt x="141287" y="293688"/>
                  </a:lnTo>
                  <a:lnTo>
                    <a:pt x="144462" y="292100"/>
                  </a:lnTo>
                  <a:lnTo>
                    <a:pt x="146050" y="292100"/>
                  </a:lnTo>
                  <a:lnTo>
                    <a:pt x="149225" y="292100"/>
                  </a:lnTo>
                  <a:lnTo>
                    <a:pt x="149225" y="288925"/>
                  </a:lnTo>
                  <a:lnTo>
                    <a:pt x="150812" y="288925"/>
                  </a:lnTo>
                  <a:lnTo>
                    <a:pt x="152400" y="288925"/>
                  </a:lnTo>
                  <a:lnTo>
                    <a:pt x="155575" y="292100"/>
                  </a:lnTo>
                  <a:lnTo>
                    <a:pt x="155575" y="288925"/>
                  </a:lnTo>
                  <a:lnTo>
                    <a:pt x="157162" y="288925"/>
                  </a:lnTo>
                  <a:lnTo>
                    <a:pt x="160337" y="288925"/>
                  </a:lnTo>
                  <a:lnTo>
                    <a:pt x="160337" y="287338"/>
                  </a:lnTo>
                  <a:lnTo>
                    <a:pt x="161925" y="287338"/>
                  </a:lnTo>
                  <a:lnTo>
                    <a:pt x="161925" y="285750"/>
                  </a:lnTo>
                  <a:lnTo>
                    <a:pt x="160337" y="285750"/>
                  </a:lnTo>
                  <a:lnTo>
                    <a:pt x="160337" y="282575"/>
                  </a:lnTo>
                  <a:lnTo>
                    <a:pt x="157162" y="280988"/>
                  </a:lnTo>
                  <a:lnTo>
                    <a:pt x="157162" y="277813"/>
                  </a:lnTo>
                  <a:lnTo>
                    <a:pt x="152400" y="277813"/>
                  </a:lnTo>
                  <a:lnTo>
                    <a:pt x="150812" y="277813"/>
                  </a:lnTo>
                  <a:lnTo>
                    <a:pt x="144462" y="280988"/>
                  </a:lnTo>
                  <a:lnTo>
                    <a:pt x="123825" y="285750"/>
                  </a:lnTo>
                  <a:lnTo>
                    <a:pt x="122237" y="285750"/>
                  </a:lnTo>
                  <a:lnTo>
                    <a:pt x="117475" y="287338"/>
                  </a:lnTo>
                  <a:lnTo>
                    <a:pt x="109537" y="287338"/>
                  </a:lnTo>
                  <a:lnTo>
                    <a:pt x="106362" y="287338"/>
                  </a:lnTo>
                  <a:lnTo>
                    <a:pt x="103187" y="288925"/>
                  </a:lnTo>
                  <a:lnTo>
                    <a:pt x="98425" y="288925"/>
                  </a:lnTo>
                  <a:lnTo>
                    <a:pt x="96837" y="292100"/>
                  </a:lnTo>
                  <a:lnTo>
                    <a:pt x="93662" y="292100"/>
                  </a:lnTo>
                  <a:lnTo>
                    <a:pt x="93662" y="293688"/>
                  </a:lnTo>
                  <a:lnTo>
                    <a:pt x="92075" y="293688"/>
                  </a:lnTo>
                  <a:lnTo>
                    <a:pt x="90487" y="293688"/>
                  </a:lnTo>
                  <a:lnTo>
                    <a:pt x="87312" y="293688"/>
                  </a:lnTo>
                  <a:lnTo>
                    <a:pt x="85725" y="293688"/>
                  </a:lnTo>
                  <a:lnTo>
                    <a:pt x="85725" y="296863"/>
                  </a:lnTo>
                  <a:lnTo>
                    <a:pt x="80962" y="296863"/>
                  </a:lnTo>
                  <a:lnTo>
                    <a:pt x="76200" y="298450"/>
                  </a:lnTo>
                  <a:lnTo>
                    <a:pt x="74612" y="298450"/>
                  </a:lnTo>
                  <a:lnTo>
                    <a:pt x="71437" y="301625"/>
                  </a:lnTo>
                  <a:lnTo>
                    <a:pt x="69850" y="301625"/>
                  </a:lnTo>
                  <a:lnTo>
                    <a:pt x="66675" y="301625"/>
                  </a:lnTo>
                  <a:lnTo>
                    <a:pt x="65087" y="301625"/>
                  </a:lnTo>
                  <a:lnTo>
                    <a:pt x="61912" y="303213"/>
                  </a:lnTo>
                  <a:lnTo>
                    <a:pt x="53975" y="303213"/>
                  </a:lnTo>
                  <a:lnTo>
                    <a:pt x="53975" y="301625"/>
                  </a:lnTo>
                  <a:lnTo>
                    <a:pt x="50800" y="301625"/>
                  </a:lnTo>
                  <a:lnTo>
                    <a:pt x="49212" y="301625"/>
                  </a:lnTo>
                  <a:lnTo>
                    <a:pt x="53975" y="298450"/>
                  </a:lnTo>
                  <a:lnTo>
                    <a:pt x="55562" y="298450"/>
                  </a:lnTo>
                  <a:lnTo>
                    <a:pt x="58737" y="298450"/>
                  </a:lnTo>
                  <a:lnTo>
                    <a:pt x="61912" y="296863"/>
                  </a:lnTo>
                  <a:lnTo>
                    <a:pt x="65087" y="296863"/>
                  </a:lnTo>
                  <a:lnTo>
                    <a:pt x="66675" y="296863"/>
                  </a:lnTo>
                  <a:lnTo>
                    <a:pt x="69850" y="296863"/>
                  </a:lnTo>
                  <a:lnTo>
                    <a:pt x="71437" y="296863"/>
                  </a:lnTo>
                  <a:lnTo>
                    <a:pt x="76200" y="293688"/>
                  </a:lnTo>
                  <a:lnTo>
                    <a:pt x="82550" y="292100"/>
                  </a:lnTo>
                  <a:lnTo>
                    <a:pt x="87312" y="288925"/>
                  </a:lnTo>
                  <a:lnTo>
                    <a:pt x="98425" y="285750"/>
                  </a:lnTo>
                  <a:lnTo>
                    <a:pt x="106362" y="282575"/>
                  </a:lnTo>
                  <a:lnTo>
                    <a:pt x="114300" y="280988"/>
                  </a:lnTo>
                  <a:lnTo>
                    <a:pt x="117475" y="280988"/>
                  </a:lnTo>
                  <a:lnTo>
                    <a:pt x="117475" y="277813"/>
                  </a:lnTo>
                  <a:lnTo>
                    <a:pt x="119062" y="277813"/>
                  </a:lnTo>
                  <a:lnTo>
                    <a:pt x="122237" y="276225"/>
                  </a:lnTo>
                  <a:lnTo>
                    <a:pt x="123825" y="276225"/>
                  </a:lnTo>
                  <a:lnTo>
                    <a:pt x="123825" y="273050"/>
                  </a:lnTo>
                  <a:lnTo>
                    <a:pt x="130175" y="269875"/>
                  </a:lnTo>
                  <a:lnTo>
                    <a:pt x="133350" y="266700"/>
                  </a:lnTo>
                  <a:lnTo>
                    <a:pt x="136525" y="261938"/>
                  </a:lnTo>
                  <a:lnTo>
                    <a:pt x="136525" y="260350"/>
                  </a:lnTo>
                  <a:lnTo>
                    <a:pt x="134937" y="258763"/>
                  </a:lnTo>
                  <a:lnTo>
                    <a:pt x="133350" y="258763"/>
                  </a:lnTo>
                  <a:lnTo>
                    <a:pt x="130175" y="258763"/>
                  </a:lnTo>
                  <a:lnTo>
                    <a:pt x="128587" y="258763"/>
                  </a:lnTo>
                  <a:lnTo>
                    <a:pt x="122237" y="258763"/>
                  </a:lnTo>
                  <a:lnTo>
                    <a:pt x="119062" y="258763"/>
                  </a:lnTo>
                  <a:lnTo>
                    <a:pt x="117475" y="255588"/>
                  </a:lnTo>
                  <a:lnTo>
                    <a:pt x="114300" y="255588"/>
                  </a:lnTo>
                  <a:lnTo>
                    <a:pt x="112712" y="255588"/>
                  </a:lnTo>
                  <a:lnTo>
                    <a:pt x="109537" y="255588"/>
                  </a:lnTo>
                  <a:lnTo>
                    <a:pt x="107950" y="255588"/>
                  </a:lnTo>
                  <a:lnTo>
                    <a:pt x="103187" y="255588"/>
                  </a:lnTo>
                  <a:lnTo>
                    <a:pt x="98425" y="258763"/>
                  </a:lnTo>
                  <a:lnTo>
                    <a:pt x="96837" y="258763"/>
                  </a:lnTo>
                  <a:lnTo>
                    <a:pt x="93662" y="258763"/>
                  </a:lnTo>
                  <a:lnTo>
                    <a:pt x="93662" y="255588"/>
                  </a:lnTo>
                  <a:lnTo>
                    <a:pt x="85725" y="258763"/>
                  </a:lnTo>
                  <a:lnTo>
                    <a:pt x="80962" y="260350"/>
                  </a:lnTo>
                  <a:lnTo>
                    <a:pt x="77787" y="260350"/>
                  </a:lnTo>
                  <a:lnTo>
                    <a:pt x="71437" y="260350"/>
                  </a:lnTo>
                  <a:lnTo>
                    <a:pt x="74612" y="258763"/>
                  </a:lnTo>
                  <a:lnTo>
                    <a:pt x="76200" y="258763"/>
                  </a:lnTo>
                  <a:lnTo>
                    <a:pt x="77787" y="258763"/>
                  </a:lnTo>
                  <a:lnTo>
                    <a:pt x="80962" y="258763"/>
                  </a:lnTo>
                  <a:lnTo>
                    <a:pt x="82550" y="255588"/>
                  </a:lnTo>
                  <a:lnTo>
                    <a:pt x="87312" y="254000"/>
                  </a:lnTo>
                  <a:lnTo>
                    <a:pt x="90487" y="254000"/>
                  </a:lnTo>
                  <a:lnTo>
                    <a:pt x="92075" y="250825"/>
                  </a:lnTo>
                  <a:lnTo>
                    <a:pt x="93662" y="250825"/>
                  </a:lnTo>
                  <a:lnTo>
                    <a:pt x="93662" y="249238"/>
                  </a:lnTo>
                  <a:lnTo>
                    <a:pt x="96837" y="246063"/>
                  </a:lnTo>
                  <a:lnTo>
                    <a:pt x="98425" y="246063"/>
                  </a:lnTo>
                  <a:lnTo>
                    <a:pt x="109537" y="242888"/>
                  </a:lnTo>
                  <a:lnTo>
                    <a:pt x="114300" y="242888"/>
                  </a:lnTo>
                  <a:lnTo>
                    <a:pt x="119062" y="239713"/>
                  </a:lnTo>
                  <a:lnTo>
                    <a:pt x="123825" y="238125"/>
                  </a:lnTo>
                  <a:lnTo>
                    <a:pt x="125412" y="233363"/>
                  </a:lnTo>
                  <a:lnTo>
                    <a:pt x="128587" y="228600"/>
                  </a:lnTo>
                  <a:lnTo>
                    <a:pt x="130175" y="227013"/>
                  </a:lnTo>
                  <a:lnTo>
                    <a:pt x="130175" y="222250"/>
                  </a:lnTo>
                  <a:lnTo>
                    <a:pt x="128587" y="219075"/>
                  </a:lnTo>
                  <a:lnTo>
                    <a:pt x="125412" y="217488"/>
                  </a:lnTo>
                  <a:lnTo>
                    <a:pt x="123825" y="214313"/>
                  </a:lnTo>
                  <a:lnTo>
                    <a:pt x="122237" y="214313"/>
                  </a:lnTo>
                  <a:lnTo>
                    <a:pt x="119062" y="212725"/>
                  </a:lnTo>
                  <a:lnTo>
                    <a:pt x="119062" y="211138"/>
                  </a:lnTo>
                  <a:lnTo>
                    <a:pt x="122237" y="207963"/>
                  </a:lnTo>
                  <a:lnTo>
                    <a:pt x="125412" y="207963"/>
                  </a:lnTo>
                  <a:lnTo>
                    <a:pt x="128587" y="207963"/>
                  </a:lnTo>
                  <a:lnTo>
                    <a:pt x="128587" y="206375"/>
                  </a:lnTo>
                  <a:lnTo>
                    <a:pt x="128587" y="203200"/>
                  </a:lnTo>
                  <a:lnTo>
                    <a:pt x="128587" y="201613"/>
                  </a:lnTo>
                  <a:lnTo>
                    <a:pt x="128587" y="198438"/>
                  </a:lnTo>
                  <a:lnTo>
                    <a:pt x="125412" y="196850"/>
                  </a:lnTo>
                  <a:lnTo>
                    <a:pt x="125412" y="195263"/>
                  </a:lnTo>
                  <a:lnTo>
                    <a:pt x="125412" y="192088"/>
                  </a:lnTo>
                  <a:lnTo>
                    <a:pt x="125412" y="190500"/>
                  </a:lnTo>
                  <a:lnTo>
                    <a:pt x="125412" y="187325"/>
                  </a:lnTo>
                  <a:lnTo>
                    <a:pt x="123825" y="187325"/>
                  </a:lnTo>
                  <a:lnTo>
                    <a:pt x="123825" y="185738"/>
                  </a:lnTo>
                  <a:lnTo>
                    <a:pt x="123825" y="184150"/>
                  </a:lnTo>
                  <a:lnTo>
                    <a:pt x="125412" y="180975"/>
                  </a:lnTo>
                  <a:lnTo>
                    <a:pt x="125412" y="179388"/>
                  </a:lnTo>
                  <a:lnTo>
                    <a:pt x="123825" y="179388"/>
                  </a:lnTo>
                  <a:lnTo>
                    <a:pt x="123825" y="176213"/>
                  </a:lnTo>
                  <a:lnTo>
                    <a:pt x="125412" y="176213"/>
                  </a:lnTo>
                  <a:lnTo>
                    <a:pt x="128587" y="176213"/>
                  </a:lnTo>
                  <a:lnTo>
                    <a:pt x="128587" y="179388"/>
                  </a:lnTo>
                  <a:lnTo>
                    <a:pt x="128587" y="180975"/>
                  </a:lnTo>
                  <a:lnTo>
                    <a:pt x="130175" y="180975"/>
                  </a:lnTo>
                  <a:lnTo>
                    <a:pt x="130175" y="179388"/>
                  </a:lnTo>
                  <a:lnTo>
                    <a:pt x="133350" y="179388"/>
                  </a:lnTo>
                  <a:lnTo>
                    <a:pt x="134937" y="179388"/>
                  </a:lnTo>
                  <a:lnTo>
                    <a:pt x="136525" y="179388"/>
                  </a:lnTo>
                  <a:lnTo>
                    <a:pt x="136525" y="174625"/>
                  </a:lnTo>
                  <a:lnTo>
                    <a:pt x="134937" y="171450"/>
                  </a:lnTo>
                  <a:lnTo>
                    <a:pt x="134937" y="169863"/>
                  </a:lnTo>
                  <a:lnTo>
                    <a:pt x="133350" y="168275"/>
                  </a:lnTo>
                  <a:lnTo>
                    <a:pt x="133350" y="165100"/>
                  </a:lnTo>
                  <a:lnTo>
                    <a:pt x="133350" y="163513"/>
                  </a:lnTo>
                  <a:lnTo>
                    <a:pt x="130175" y="163513"/>
                  </a:lnTo>
                  <a:lnTo>
                    <a:pt x="128587" y="163513"/>
                  </a:lnTo>
                  <a:lnTo>
                    <a:pt x="125412" y="163513"/>
                  </a:lnTo>
                  <a:lnTo>
                    <a:pt x="125412" y="160338"/>
                  </a:lnTo>
                  <a:lnTo>
                    <a:pt x="128587" y="158750"/>
                  </a:lnTo>
                  <a:lnTo>
                    <a:pt x="128587" y="155575"/>
                  </a:lnTo>
                  <a:lnTo>
                    <a:pt x="128587" y="153988"/>
                  </a:lnTo>
                  <a:lnTo>
                    <a:pt x="130175" y="155575"/>
                  </a:lnTo>
                  <a:lnTo>
                    <a:pt x="133350" y="155575"/>
                  </a:lnTo>
                  <a:lnTo>
                    <a:pt x="133350" y="153988"/>
                  </a:lnTo>
                  <a:lnTo>
                    <a:pt x="134937" y="152400"/>
                  </a:lnTo>
                  <a:lnTo>
                    <a:pt x="134937" y="149225"/>
                  </a:lnTo>
                  <a:lnTo>
                    <a:pt x="134937" y="147638"/>
                  </a:lnTo>
                  <a:lnTo>
                    <a:pt x="136525" y="147638"/>
                  </a:lnTo>
                  <a:lnTo>
                    <a:pt x="136525" y="144463"/>
                  </a:lnTo>
                  <a:lnTo>
                    <a:pt x="139700" y="142875"/>
                  </a:lnTo>
                  <a:lnTo>
                    <a:pt x="139700" y="139700"/>
                  </a:lnTo>
                  <a:lnTo>
                    <a:pt x="139700" y="138113"/>
                  </a:lnTo>
                  <a:lnTo>
                    <a:pt x="139700" y="136525"/>
                  </a:lnTo>
                  <a:lnTo>
                    <a:pt x="139700" y="131763"/>
                  </a:lnTo>
                  <a:lnTo>
                    <a:pt x="139700" y="128588"/>
                  </a:lnTo>
                  <a:lnTo>
                    <a:pt x="139700" y="127000"/>
                  </a:lnTo>
                  <a:lnTo>
                    <a:pt x="141287" y="123825"/>
                  </a:lnTo>
                  <a:lnTo>
                    <a:pt x="141287" y="122238"/>
                  </a:lnTo>
                  <a:lnTo>
                    <a:pt x="144462" y="120650"/>
                  </a:lnTo>
                  <a:lnTo>
                    <a:pt x="144462" y="115888"/>
                  </a:lnTo>
                  <a:lnTo>
                    <a:pt x="141287" y="115888"/>
                  </a:lnTo>
                  <a:lnTo>
                    <a:pt x="141287" y="112713"/>
                  </a:lnTo>
                  <a:lnTo>
                    <a:pt x="144462" y="111125"/>
                  </a:lnTo>
                  <a:lnTo>
                    <a:pt x="144462" y="107950"/>
                  </a:lnTo>
                  <a:lnTo>
                    <a:pt x="144462" y="106363"/>
                  </a:lnTo>
                  <a:lnTo>
                    <a:pt x="146050" y="106363"/>
                  </a:lnTo>
                  <a:lnTo>
                    <a:pt x="149225" y="106363"/>
                  </a:lnTo>
                  <a:lnTo>
                    <a:pt x="149225" y="104775"/>
                  </a:lnTo>
                  <a:lnTo>
                    <a:pt x="150812" y="104775"/>
                  </a:lnTo>
                  <a:lnTo>
                    <a:pt x="149225" y="100013"/>
                  </a:lnTo>
                  <a:lnTo>
                    <a:pt x="150812" y="100013"/>
                  </a:lnTo>
                  <a:lnTo>
                    <a:pt x="144462" y="95250"/>
                  </a:lnTo>
                  <a:lnTo>
                    <a:pt x="152400" y="100013"/>
                  </a:lnTo>
                  <a:lnTo>
                    <a:pt x="155575" y="100013"/>
                  </a:lnTo>
                  <a:lnTo>
                    <a:pt x="155575" y="96838"/>
                  </a:lnTo>
                  <a:lnTo>
                    <a:pt x="157162" y="95250"/>
                  </a:lnTo>
                  <a:lnTo>
                    <a:pt x="160337" y="95250"/>
                  </a:lnTo>
                  <a:lnTo>
                    <a:pt x="160337" y="93663"/>
                  </a:lnTo>
                  <a:lnTo>
                    <a:pt x="161925" y="93663"/>
                  </a:lnTo>
                  <a:lnTo>
                    <a:pt x="165100" y="93663"/>
                  </a:lnTo>
                  <a:lnTo>
                    <a:pt x="166687" y="93663"/>
                  </a:lnTo>
                  <a:lnTo>
                    <a:pt x="168275" y="93663"/>
                  </a:lnTo>
                  <a:lnTo>
                    <a:pt x="168275" y="90488"/>
                  </a:lnTo>
                  <a:lnTo>
                    <a:pt x="168275" y="88900"/>
                  </a:lnTo>
                  <a:lnTo>
                    <a:pt x="166687" y="85725"/>
                  </a:lnTo>
                  <a:lnTo>
                    <a:pt x="166687" y="84137"/>
                  </a:lnTo>
                  <a:lnTo>
                    <a:pt x="166687" y="80962"/>
                  </a:lnTo>
                  <a:lnTo>
                    <a:pt x="168275" y="84137"/>
                  </a:lnTo>
                  <a:lnTo>
                    <a:pt x="171450" y="84137"/>
                  </a:lnTo>
                  <a:lnTo>
                    <a:pt x="173037" y="80962"/>
                  </a:lnTo>
                  <a:lnTo>
                    <a:pt x="173037" y="79375"/>
                  </a:lnTo>
                  <a:lnTo>
                    <a:pt x="173037" y="77787"/>
                  </a:lnTo>
                  <a:lnTo>
                    <a:pt x="173037" y="74612"/>
                  </a:lnTo>
                  <a:lnTo>
                    <a:pt x="173037" y="73025"/>
                  </a:lnTo>
                  <a:lnTo>
                    <a:pt x="171450" y="73025"/>
                  </a:lnTo>
                  <a:lnTo>
                    <a:pt x="168275" y="69850"/>
                  </a:lnTo>
                  <a:lnTo>
                    <a:pt x="166687" y="69850"/>
                  </a:lnTo>
                  <a:lnTo>
                    <a:pt x="165100" y="68262"/>
                  </a:lnTo>
                  <a:lnTo>
                    <a:pt x="161925" y="65087"/>
                  </a:lnTo>
                  <a:lnTo>
                    <a:pt x="157162" y="63500"/>
                  </a:lnTo>
                  <a:lnTo>
                    <a:pt x="155575" y="61912"/>
                  </a:lnTo>
                  <a:lnTo>
                    <a:pt x="152400" y="58737"/>
                  </a:lnTo>
                  <a:lnTo>
                    <a:pt x="150812" y="57150"/>
                  </a:lnTo>
                  <a:lnTo>
                    <a:pt x="150812" y="52387"/>
                  </a:lnTo>
                  <a:lnTo>
                    <a:pt x="149225" y="52387"/>
                  </a:lnTo>
                  <a:lnTo>
                    <a:pt x="149225" y="49212"/>
                  </a:lnTo>
                  <a:lnTo>
                    <a:pt x="149225" y="47625"/>
                  </a:lnTo>
                  <a:lnTo>
                    <a:pt x="150812" y="49212"/>
                  </a:lnTo>
                  <a:lnTo>
                    <a:pt x="152400" y="52387"/>
                  </a:lnTo>
                  <a:lnTo>
                    <a:pt x="157162" y="52387"/>
                  </a:lnTo>
                  <a:lnTo>
                    <a:pt x="160337" y="53975"/>
                  </a:lnTo>
                  <a:lnTo>
                    <a:pt x="161925" y="53975"/>
                  </a:lnTo>
                  <a:lnTo>
                    <a:pt x="161925" y="57150"/>
                  </a:lnTo>
                  <a:lnTo>
                    <a:pt x="166687" y="58737"/>
                  </a:lnTo>
                  <a:lnTo>
                    <a:pt x="166687" y="61912"/>
                  </a:lnTo>
                  <a:lnTo>
                    <a:pt x="168275" y="61912"/>
                  </a:lnTo>
                  <a:lnTo>
                    <a:pt x="171450" y="61912"/>
                  </a:lnTo>
                  <a:lnTo>
                    <a:pt x="173037" y="61912"/>
                  </a:lnTo>
                  <a:lnTo>
                    <a:pt x="177800" y="63500"/>
                  </a:lnTo>
                  <a:lnTo>
                    <a:pt x="180975" y="65087"/>
                  </a:lnTo>
                  <a:lnTo>
                    <a:pt x="184150" y="65087"/>
                  </a:lnTo>
                  <a:lnTo>
                    <a:pt x="188912" y="65087"/>
                  </a:lnTo>
                  <a:lnTo>
                    <a:pt x="192087" y="65087"/>
                  </a:lnTo>
                  <a:lnTo>
                    <a:pt x="193675" y="65087"/>
                  </a:lnTo>
                  <a:lnTo>
                    <a:pt x="196850" y="65087"/>
                  </a:lnTo>
                  <a:lnTo>
                    <a:pt x="198437" y="68262"/>
                  </a:lnTo>
                  <a:lnTo>
                    <a:pt x="203200" y="68262"/>
                  </a:lnTo>
                  <a:lnTo>
                    <a:pt x="204787" y="68262"/>
                  </a:lnTo>
                  <a:lnTo>
                    <a:pt x="207962" y="68262"/>
                  </a:lnTo>
                  <a:lnTo>
                    <a:pt x="209550" y="68262"/>
                  </a:lnTo>
                  <a:lnTo>
                    <a:pt x="211137" y="68262"/>
                  </a:lnTo>
                  <a:lnTo>
                    <a:pt x="214312" y="68262"/>
                  </a:lnTo>
                  <a:lnTo>
                    <a:pt x="219075" y="69850"/>
                  </a:lnTo>
                  <a:lnTo>
                    <a:pt x="220662" y="69850"/>
                  </a:lnTo>
                  <a:lnTo>
                    <a:pt x="223837" y="73025"/>
                  </a:lnTo>
                  <a:lnTo>
                    <a:pt x="227012" y="74612"/>
                  </a:lnTo>
                  <a:lnTo>
                    <a:pt x="230187" y="74612"/>
                  </a:lnTo>
                  <a:lnTo>
                    <a:pt x="231775" y="73025"/>
                  </a:lnTo>
                  <a:lnTo>
                    <a:pt x="234950" y="73025"/>
                  </a:lnTo>
                  <a:lnTo>
                    <a:pt x="234950" y="69850"/>
                  </a:lnTo>
                  <a:lnTo>
                    <a:pt x="234950" y="68262"/>
                  </a:lnTo>
                  <a:lnTo>
                    <a:pt x="234950" y="65087"/>
                  </a:lnTo>
                  <a:lnTo>
                    <a:pt x="231775" y="63500"/>
                  </a:lnTo>
                  <a:lnTo>
                    <a:pt x="230187" y="61912"/>
                  </a:lnTo>
                  <a:lnTo>
                    <a:pt x="230187" y="58737"/>
                  </a:lnTo>
                  <a:lnTo>
                    <a:pt x="231775" y="58737"/>
                  </a:lnTo>
                  <a:lnTo>
                    <a:pt x="234950" y="58737"/>
                  </a:lnTo>
                  <a:lnTo>
                    <a:pt x="234950" y="61912"/>
                  </a:lnTo>
                  <a:lnTo>
                    <a:pt x="236537" y="63500"/>
                  </a:lnTo>
                  <a:lnTo>
                    <a:pt x="236537" y="65087"/>
                  </a:lnTo>
                  <a:lnTo>
                    <a:pt x="239712" y="68262"/>
                  </a:lnTo>
                  <a:lnTo>
                    <a:pt x="241300" y="68262"/>
                  </a:lnTo>
                  <a:lnTo>
                    <a:pt x="241300" y="69850"/>
                  </a:lnTo>
                  <a:lnTo>
                    <a:pt x="242887" y="73025"/>
                  </a:lnTo>
                  <a:lnTo>
                    <a:pt x="242887" y="74612"/>
                  </a:lnTo>
                  <a:lnTo>
                    <a:pt x="246062" y="74612"/>
                  </a:lnTo>
                  <a:lnTo>
                    <a:pt x="246062" y="77787"/>
                  </a:lnTo>
                  <a:lnTo>
                    <a:pt x="247650" y="77787"/>
                  </a:lnTo>
                  <a:lnTo>
                    <a:pt x="250825" y="74612"/>
                  </a:lnTo>
                  <a:lnTo>
                    <a:pt x="250825" y="73025"/>
                  </a:lnTo>
                  <a:lnTo>
                    <a:pt x="250825" y="69850"/>
                  </a:lnTo>
                  <a:lnTo>
                    <a:pt x="250825" y="65087"/>
                  </a:lnTo>
                  <a:lnTo>
                    <a:pt x="252412" y="63500"/>
                  </a:lnTo>
                  <a:lnTo>
                    <a:pt x="250825" y="58737"/>
                  </a:lnTo>
                  <a:lnTo>
                    <a:pt x="250825" y="53975"/>
                  </a:lnTo>
                  <a:lnTo>
                    <a:pt x="247650" y="52387"/>
                  </a:lnTo>
                  <a:lnTo>
                    <a:pt x="246062" y="49212"/>
                  </a:lnTo>
                  <a:lnTo>
                    <a:pt x="246062" y="47625"/>
                  </a:lnTo>
                  <a:lnTo>
                    <a:pt x="246062" y="46037"/>
                  </a:lnTo>
                  <a:lnTo>
                    <a:pt x="242887" y="42862"/>
                  </a:lnTo>
                  <a:lnTo>
                    <a:pt x="242887" y="38100"/>
                  </a:lnTo>
                  <a:lnTo>
                    <a:pt x="236537" y="30162"/>
                  </a:lnTo>
                  <a:lnTo>
                    <a:pt x="236537" y="26987"/>
                  </a:lnTo>
                  <a:lnTo>
                    <a:pt x="234950" y="22225"/>
                  </a:lnTo>
                  <a:lnTo>
                    <a:pt x="231775" y="19050"/>
                  </a:lnTo>
                  <a:lnTo>
                    <a:pt x="230187" y="14287"/>
                  </a:lnTo>
                  <a:lnTo>
                    <a:pt x="225425" y="11112"/>
                  </a:lnTo>
                  <a:lnTo>
                    <a:pt x="225425" y="9525"/>
                  </a:lnTo>
                  <a:lnTo>
                    <a:pt x="225425" y="6350"/>
                  </a:lnTo>
                  <a:lnTo>
                    <a:pt x="223837" y="4762"/>
                  </a:lnTo>
                  <a:lnTo>
                    <a:pt x="220662" y="3175"/>
                  </a:lnTo>
                  <a:close/>
                </a:path>
              </a:pathLst>
            </a:custGeom>
            <a:blipFill dpi="0" rotWithShape="1">
              <a:blip r:embed="rId8"/>
              <a:srcRect/>
              <a:tile tx="450850" ty="-15875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sz="3600"/>
            </a:p>
          </p:txBody>
        </p:sp>
        <p:sp>
          <p:nvSpPr>
            <p:cNvPr id="13" name="文本框 12">
              <a:extLst>
                <a:ext uri="{FF2B5EF4-FFF2-40B4-BE49-F238E27FC236}">
                  <a16:creationId xmlns:a16="http://schemas.microsoft.com/office/drawing/2014/main" id="{0E7BAFAD-C3B1-4C1C-8040-E48592DF1216}"/>
                </a:ext>
              </a:extLst>
            </p:cNvPr>
            <p:cNvSpPr txBox="1"/>
            <p:nvPr/>
          </p:nvSpPr>
          <p:spPr>
            <a:xfrm>
              <a:off x="3683233" y="1598655"/>
              <a:ext cx="617192" cy="663253"/>
            </a:xfrm>
            <a:prstGeom prst="rect">
              <a:avLst/>
            </a:prstGeom>
            <a:noFill/>
          </p:spPr>
          <p:txBody>
            <a:bodyPr wrap="none" rtlCol="0">
              <a:spAutoFit/>
            </a:bodyPr>
            <a:lstStyle/>
            <a:p>
              <a:r>
                <a:rPr lang="zh-CN" altLang="en-US" sz="6600" dirty="0">
                  <a:solidFill>
                    <a:schemeClr val="bg1"/>
                  </a:solidFill>
                  <a:latin typeface="Berlin Sans FB Demi" panose="020E0802020502020306" pitchFamily="34" charset="0"/>
                  <a:ea typeface="庞门正道真贵楷体" panose="02010600030101010101" pitchFamily="2" charset="-122"/>
                </a:rPr>
                <a:t>叁</a:t>
              </a:r>
            </a:p>
          </p:txBody>
        </p:sp>
      </p:grpSp>
      <p:sp>
        <p:nvSpPr>
          <p:cNvPr id="26" name="文本框 25">
            <a:extLst>
              <a:ext uri="{FF2B5EF4-FFF2-40B4-BE49-F238E27FC236}">
                <a16:creationId xmlns:a16="http://schemas.microsoft.com/office/drawing/2014/main" id="{17E91AEE-1002-41BE-BBF2-262C2181AEA4}"/>
              </a:ext>
            </a:extLst>
          </p:cNvPr>
          <p:cNvSpPr txBox="1"/>
          <p:nvPr/>
        </p:nvSpPr>
        <p:spPr>
          <a:xfrm>
            <a:off x="4611188" y="2987740"/>
            <a:ext cx="3407892" cy="584775"/>
          </a:xfrm>
          <a:prstGeom prst="rect">
            <a:avLst/>
          </a:prstGeom>
          <a:noFill/>
        </p:spPr>
        <p:txBody>
          <a:bodyPr vert="horz" wrap="square" rtlCol="0">
            <a:spAutoFit/>
          </a:bodyPr>
          <a:lstStyle/>
          <a:p>
            <a:pPr algn="ctr"/>
            <a:r>
              <a:rPr lang="zh-CN" altLang="en-US" sz="3200" spc="600" dirty="0">
                <a:solidFill>
                  <a:schemeClr val="bg1"/>
                </a:solidFill>
                <a:latin typeface="庞门正道真贵楷体" panose="02010600030101010101" pitchFamily="2" charset="-122"/>
                <a:ea typeface="庞门正道真贵楷体" panose="02010600030101010101" pitchFamily="2" charset="-122"/>
                <a:cs typeface="+mn-ea"/>
                <a:sym typeface="+mn-lt"/>
              </a:rPr>
              <a:t>清明节的食物</a:t>
            </a:r>
          </a:p>
        </p:txBody>
      </p:sp>
      <p:sp>
        <p:nvSpPr>
          <p:cNvPr id="29" name="文本框 28">
            <a:extLst>
              <a:ext uri="{FF2B5EF4-FFF2-40B4-BE49-F238E27FC236}">
                <a16:creationId xmlns:a16="http://schemas.microsoft.com/office/drawing/2014/main" id="{F1713A35-02EC-4756-A1E7-8B2B7A178D54}"/>
              </a:ext>
            </a:extLst>
          </p:cNvPr>
          <p:cNvSpPr txBox="1"/>
          <p:nvPr/>
        </p:nvSpPr>
        <p:spPr>
          <a:xfrm>
            <a:off x="3267134" y="4056792"/>
            <a:ext cx="6096000" cy="883319"/>
          </a:xfrm>
          <a:prstGeom prst="rect">
            <a:avLst/>
          </a:prstGeom>
          <a:noFill/>
        </p:spPr>
        <p:txBody>
          <a:bodyPr wrap="square">
            <a:spAutoFit/>
          </a:bodyPr>
          <a:lstStyle/>
          <a:p>
            <a:pPr algn="ctr">
              <a:lnSpc>
                <a:spcPct val="150000"/>
              </a:lnSpc>
            </a:pPr>
            <a:r>
              <a:rPr lang="zh-CN" altLang="en-US" dirty="0"/>
              <a:t>根据自己的需要添加适当的文字，此处添加详细文本描述，建议与标题相关尽量简洁... ...</a:t>
            </a:r>
          </a:p>
        </p:txBody>
      </p:sp>
      <p:pic>
        <p:nvPicPr>
          <p:cNvPr id="4" name="图片 3">
            <a:extLst>
              <a:ext uri="{FF2B5EF4-FFF2-40B4-BE49-F238E27FC236}">
                <a16:creationId xmlns:a16="http://schemas.microsoft.com/office/drawing/2014/main" id="{D245821D-82C4-4D0B-92A0-95A80A573726}"/>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a:stretch/>
        </p:blipFill>
        <p:spPr>
          <a:xfrm>
            <a:off x="6315133" y="3737512"/>
            <a:ext cx="5876868" cy="2937899"/>
          </a:xfrm>
          <a:prstGeom prst="rect">
            <a:avLst/>
          </a:prstGeom>
        </p:spPr>
      </p:pic>
    </p:spTree>
    <p:extLst>
      <p:ext uri="{BB962C8B-B14F-4D97-AF65-F5344CB8AC3E}">
        <p14:creationId xmlns:p14="http://schemas.microsoft.com/office/powerpoint/2010/main" val="36446047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任意多边形: 形状 13">
            <a:extLst>
              <a:ext uri="{FF2B5EF4-FFF2-40B4-BE49-F238E27FC236}">
                <a16:creationId xmlns:a16="http://schemas.microsoft.com/office/drawing/2014/main" id="{76997996-1BD9-4D9F-A828-2867A733291B}"/>
              </a:ext>
            </a:extLst>
          </p:cNvPr>
          <p:cNvSpPr>
            <a:spLocks noChangeArrowheads="1"/>
          </p:cNvSpPr>
          <p:nvPr/>
        </p:nvSpPr>
        <p:spPr bwMode="auto">
          <a:xfrm rot="897695">
            <a:off x="708892" y="2009329"/>
            <a:ext cx="2381163" cy="1286841"/>
          </a:xfrm>
          <a:custGeom>
            <a:avLst/>
            <a:gdLst>
              <a:gd name="connsiteX0" fmla="*/ 36524 w 373180"/>
              <a:gd name="connsiteY0" fmla="*/ 84164 h 201676"/>
              <a:gd name="connsiteX1" fmla="*/ 36524 w 373180"/>
              <a:gd name="connsiteY1" fmla="*/ 85752 h 201676"/>
              <a:gd name="connsiteX2" fmla="*/ 33348 w 373180"/>
              <a:gd name="connsiteY2" fmla="*/ 85752 h 201676"/>
              <a:gd name="connsiteX3" fmla="*/ 49228 w 373180"/>
              <a:gd name="connsiteY3" fmla="*/ 57168 h 201676"/>
              <a:gd name="connsiteX4" fmla="*/ 52404 w 373180"/>
              <a:gd name="connsiteY4" fmla="*/ 57168 h 201676"/>
              <a:gd name="connsiteX5" fmla="*/ 52404 w 373180"/>
              <a:gd name="connsiteY5" fmla="*/ 58756 h 201676"/>
              <a:gd name="connsiteX6" fmla="*/ 49228 w 373180"/>
              <a:gd name="connsiteY6" fmla="*/ 58756 h 201676"/>
              <a:gd name="connsiteX7" fmla="*/ 363652 w 373180"/>
              <a:gd name="connsiteY7" fmla="*/ 53992 h 201676"/>
              <a:gd name="connsiteX8" fmla="*/ 363652 w 373180"/>
              <a:gd name="connsiteY8" fmla="*/ 57168 h 201676"/>
              <a:gd name="connsiteX9" fmla="*/ 362064 w 373180"/>
              <a:gd name="connsiteY9" fmla="*/ 58756 h 201676"/>
              <a:gd name="connsiteX10" fmla="*/ 362064 w 373180"/>
              <a:gd name="connsiteY10" fmla="*/ 57168 h 201676"/>
              <a:gd name="connsiteX11" fmla="*/ 347772 w 373180"/>
              <a:gd name="connsiteY11" fmla="*/ 46052 h 201676"/>
              <a:gd name="connsiteX12" fmla="*/ 349360 w 373180"/>
              <a:gd name="connsiteY12" fmla="*/ 46052 h 201676"/>
              <a:gd name="connsiteX13" fmla="*/ 349360 w 373180"/>
              <a:gd name="connsiteY13" fmla="*/ 47640 h 201676"/>
              <a:gd name="connsiteX14" fmla="*/ 347772 w 373180"/>
              <a:gd name="connsiteY14" fmla="*/ 47640 h 201676"/>
              <a:gd name="connsiteX15" fmla="*/ 338244 w 373180"/>
              <a:gd name="connsiteY15" fmla="*/ 42876 h 201676"/>
              <a:gd name="connsiteX16" fmla="*/ 338244 w 373180"/>
              <a:gd name="connsiteY16" fmla="*/ 46052 h 201676"/>
              <a:gd name="connsiteX17" fmla="*/ 336656 w 373180"/>
              <a:gd name="connsiteY17" fmla="*/ 46052 h 201676"/>
              <a:gd name="connsiteX18" fmla="*/ 330304 w 373180"/>
              <a:gd name="connsiteY18" fmla="*/ 38112 h 201676"/>
              <a:gd name="connsiteX19" fmla="*/ 330304 w 373180"/>
              <a:gd name="connsiteY19" fmla="*/ 41288 h 201676"/>
              <a:gd name="connsiteX20" fmla="*/ 327128 w 373180"/>
              <a:gd name="connsiteY20" fmla="*/ 41288 h 201676"/>
              <a:gd name="connsiteX21" fmla="*/ 325540 w 373180"/>
              <a:gd name="connsiteY21" fmla="*/ 31760 h 201676"/>
              <a:gd name="connsiteX22" fmla="*/ 325540 w 373180"/>
              <a:gd name="connsiteY22" fmla="*/ 34936 h 201676"/>
              <a:gd name="connsiteX23" fmla="*/ 323952 w 373180"/>
              <a:gd name="connsiteY23" fmla="*/ 34936 h 201676"/>
              <a:gd name="connsiteX24" fmla="*/ 323952 w 373180"/>
              <a:gd name="connsiteY24" fmla="*/ 22232 h 201676"/>
              <a:gd name="connsiteX25" fmla="*/ 323952 w 373180"/>
              <a:gd name="connsiteY25" fmla="*/ 25408 h 201676"/>
              <a:gd name="connsiteX26" fmla="*/ 320776 w 373180"/>
              <a:gd name="connsiteY26" fmla="*/ 25408 h 201676"/>
              <a:gd name="connsiteX27" fmla="*/ 304896 w 373180"/>
              <a:gd name="connsiteY27" fmla="*/ 15880 h 201676"/>
              <a:gd name="connsiteX28" fmla="*/ 306484 w 373180"/>
              <a:gd name="connsiteY28" fmla="*/ 15880 h 201676"/>
              <a:gd name="connsiteX29" fmla="*/ 306484 w 373180"/>
              <a:gd name="connsiteY29" fmla="*/ 17468 h 201676"/>
              <a:gd name="connsiteX30" fmla="*/ 304896 w 373180"/>
              <a:gd name="connsiteY30" fmla="*/ 17468 h 201676"/>
              <a:gd name="connsiteX31" fmla="*/ 161976 w 373180"/>
              <a:gd name="connsiteY31" fmla="*/ 15880 h 201676"/>
              <a:gd name="connsiteX32" fmla="*/ 165152 w 373180"/>
              <a:gd name="connsiteY32" fmla="*/ 15880 h 201676"/>
              <a:gd name="connsiteX33" fmla="*/ 165152 w 373180"/>
              <a:gd name="connsiteY33" fmla="*/ 19056 h 201676"/>
              <a:gd name="connsiteX34" fmla="*/ 161976 w 373180"/>
              <a:gd name="connsiteY34" fmla="*/ 19056 h 201676"/>
              <a:gd name="connsiteX35" fmla="*/ 262020 w 373180"/>
              <a:gd name="connsiteY35" fmla="*/ 14292 h 201676"/>
              <a:gd name="connsiteX36" fmla="*/ 263608 w 373180"/>
              <a:gd name="connsiteY36" fmla="*/ 15880 h 201676"/>
              <a:gd name="connsiteX37" fmla="*/ 263608 w 373180"/>
              <a:gd name="connsiteY37" fmla="*/ 14292 h 201676"/>
              <a:gd name="connsiteX38" fmla="*/ 287428 w 373180"/>
              <a:gd name="connsiteY38" fmla="*/ 11116 h 201676"/>
              <a:gd name="connsiteX39" fmla="*/ 289016 w 373180"/>
              <a:gd name="connsiteY39" fmla="*/ 11116 h 201676"/>
              <a:gd name="connsiteX40" fmla="*/ 289016 w 373180"/>
              <a:gd name="connsiteY40" fmla="*/ 14292 h 201676"/>
              <a:gd name="connsiteX41" fmla="*/ 287428 w 373180"/>
              <a:gd name="connsiteY41" fmla="*/ 14292 h 201676"/>
              <a:gd name="connsiteX42" fmla="*/ 292192 w 373180"/>
              <a:gd name="connsiteY42" fmla="*/ 9528 h 201676"/>
              <a:gd name="connsiteX43" fmla="*/ 292192 w 373180"/>
              <a:gd name="connsiteY43" fmla="*/ 11116 h 201676"/>
              <a:gd name="connsiteX44" fmla="*/ 289016 w 373180"/>
              <a:gd name="connsiteY44" fmla="*/ 11116 h 201676"/>
              <a:gd name="connsiteX45" fmla="*/ 293780 w 373180"/>
              <a:gd name="connsiteY45" fmla="*/ 6352 h 201676"/>
              <a:gd name="connsiteX46" fmla="*/ 295368 w 373180"/>
              <a:gd name="connsiteY46" fmla="*/ 6352 h 201676"/>
              <a:gd name="connsiteX47" fmla="*/ 295368 w 373180"/>
              <a:gd name="connsiteY47" fmla="*/ 9528 h 201676"/>
              <a:gd name="connsiteX48" fmla="*/ 293780 w 373180"/>
              <a:gd name="connsiteY48" fmla="*/ 9528 h 201676"/>
              <a:gd name="connsiteX49" fmla="*/ 263608 w 373180"/>
              <a:gd name="connsiteY49" fmla="*/ 4764 h 201676"/>
              <a:gd name="connsiteX50" fmla="*/ 266784 w 373180"/>
              <a:gd name="connsiteY50" fmla="*/ 4764 h 201676"/>
              <a:gd name="connsiteX51" fmla="*/ 268372 w 373180"/>
              <a:gd name="connsiteY51" fmla="*/ 4764 h 201676"/>
              <a:gd name="connsiteX52" fmla="*/ 266784 w 373180"/>
              <a:gd name="connsiteY52" fmla="*/ 6352 h 201676"/>
              <a:gd name="connsiteX53" fmla="*/ 263608 w 373180"/>
              <a:gd name="connsiteY53" fmla="*/ 6352 h 201676"/>
              <a:gd name="connsiteX54" fmla="*/ 263608 w 373180"/>
              <a:gd name="connsiteY54" fmla="*/ 0 h 201676"/>
              <a:gd name="connsiteX55" fmla="*/ 265196 w 373180"/>
              <a:gd name="connsiteY55" fmla="*/ 0 h 201676"/>
              <a:gd name="connsiteX56" fmla="*/ 265196 w 373180"/>
              <a:gd name="connsiteY56" fmla="*/ 1588 h 201676"/>
              <a:gd name="connsiteX57" fmla="*/ 263608 w 373180"/>
              <a:gd name="connsiteY57" fmla="*/ 1588 h 201676"/>
              <a:gd name="connsiteX58" fmla="*/ 260432 w 373180"/>
              <a:gd name="connsiteY58" fmla="*/ 0 h 201676"/>
              <a:gd name="connsiteX59" fmla="*/ 262020 w 373180"/>
              <a:gd name="connsiteY59" fmla="*/ 0 h 201676"/>
              <a:gd name="connsiteX60" fmla="*/ 262020 w 373180"/>
              <a:gd name="connsiteY60" fmla="*/ 1588 h 201676"/>
              <a:gd name="connsiteX61" fmla="*/ 260432 w 373180"/>
              <a:gd name="connsiteY61" fmla="*/ 1588 h 201676"/>
              <a:gd name="connsiteX62" fmla="*/ 228672 w 373180"/>
              <a:gd name="connsiteY62" fmla="*/ 0 h 201676"/>
              <a:gd name="connsiteX63" fmla="*/ 230260 w 373180"/>
              <a:gd name="connsiteY63" fmla="*/ 3176 h 201676"/>
              <a:gd name="connsiteX64" fmla="*/ 230260 w 373180"/>
              <a:gd name="connsiteY64" fmla="*/ 0 h 201676"/>
              <a:gd name="connsiteX65" fmla="*/ 233436 w 373180"/>
              <a:gd name="connsiteY65" fmla="*/ 0 h 201676"/>
              <a:gd name="connsiteX66" fmla="*/ 233436 w 373180"/>
              <a:gd name="connsiteY66" fmla="*/ 3176 h 201676"/>
              <a:gd name="connsiteX67" fmla="*/ 235024 w 373180"/>
              <a:gd name="connsiteY67" fmla="*/ 3176 h 201676"/>
              <a:gd name="connsiteX68" fmla="*/ 236612 w 373180"/>
              <a:gd name="connsiteY68" fmla="*/ 3176 h 201676"/>
              <a:gd name="connsiteX69" fmla="*/ 236612 w 373180"/>
              <a:gd name="connsiteY69" fmla="*/ 4764 h 201676"/>
              <a:gd name="connsiteX70" fmla="*/ 239788 w 373180"/>
              <a:gd name="connsiteY70" fmla="*/ 4764 h 201676"/>
              <a:gd name="connsiteX71" fmla="*/ 241376 w 373180"/>
              <a:gd name="connsiteY71" fmla="*/ 4764 h 201676"/>
              <a:gd name="connsiteX72" fmla="*/ 244552 w 373180"/>
              <a:gd name="connsiteY72" fmla="*/ 4764 h 201676"/>
              <a:gd name="connsiteX73" fmla="*/ 246140 w 373180"/>
              <a:gd name="connsiteY73" fmla="*/ 4764 h 201676"/>
              <a:gd name="connsiteX74" fmla="*/ 249316 w 373180"/>
              <a:gd name="connsiteY74" fmla="*/ 4764 h 201676"/>
              <a:gd name="connsiteX75" fmla="*/ 250904 w 373180"/>
              <a:gd name="connsiteY75" fmla="*/ 3176 h 201676"/>
              <a:gd name="connsiteX76" fmla="*/ 252492 w 373180"/>
              <a:gd name="connsiteY76" fmla="*/ 3176 h 201676"/>
              <a:gd name="connsiteX77" fmla="*/ 255668 w 373180"/>
              <a:gd name="connsiteY77" fmla="*/ 3176 h 201676"/>
              <a:gd name="connsiteX78" fmla="*/ 257256 w 373180"/>
              <a:gd name="connsiteY78" fmla="*/ 3176 h 201676"/>
              <a:gd name="connsiteX79" fmla="*/ 260432 w 373180"/>
              <a:gd name="connsiteY79" fmla="*/ 3176 h 201676"/>
              <a:gd name="connsiteX80" fmla="*/ 262020 w 373180"/>
              <a:gd name="connsiteY80" fmla="*/ 3176 h 201676"/>
              <a:gd name="connsiteX81" fmla="*/ 262020 w 373180"/>
              <a:gd name="connsiteY81" fmla="*/ 4764 h 201676"/>
              <a:gd name="connsiteX82" fmla="*/ 260432 w 373180"/>
              <a:gd name="connsiteY82" fmla="*/ 4764 h 201676"/>
              <a:gd name="connsiteX83" fmla="*/ 260432 w 373180"/>
              <a:gd name="connsiteY83" fmla="*/ 6352 h 201676"/>
              <a:gd name="connsiteX84" fmla="*/ 262020 w 373180"/>
              <a:gd name="connsiteY84" fmla="*/ 6352 h 201676"/>
              <a:gd name="connsiteX85" fmla="*/ 262020 w 373180"/>
              <a:gd name="connsiteY85" fmla="*/ 9528 h 201676"/>
              <a:gd name="connsiteX86" fmla="*/ 260432 w 373180"/>
              <a:gd name="connsiteY86" fmla="*/ 9528 h 201676"/>
              <a:gd name="connsiteX87" fmla="*/ 260432 w 373180"/>
              <a:gd name="connsiteY87" fmla="*/ 11116 h 201676"/>
              <a:gd name="connsiteX88" fmla="*/ 262020 w 373180"/>
              <a:gd name="connsiteY88" fmla="*/ 11116 h 201676"/>
              <a:gd name="connsiteX89" fmla="*/ 263608 w 373180"/>
              <a:gd name="connsiteY89" fmla="*/ 11116 h 201676"/>
              <a:gd name="connsiteX90" fmla="*/ 263608 w 373180"/>
              <a:gd name="connsiteY90" fmla="*/ 9528 h 201676"/>
              <a:gd name="connsiteX91" fmla="*/ 266784 w 373180"/>
              <a:gd name="connsiteY91" fmla="*/ 9528 h 201676"/>
              <a:gd name="connsiteX92" fmla="*/ 266784 w 373180"/>
              <a:gd name="connsiteY92" fmla="*/ 11116 h 201676"/>
              <a:gd name="connsiteX93" fmla="*/ 266784 w 373180"/>
              <a:gd name="connsiteY93" fmla="*/ 14292 h 201676"/>
              <a:gd name="connsiteX94" fmla="*/ 268372 w 373180"/>
              <a:gd name="connsiteY94" fmla="*/ 14292 h 201676"/>
              <a:gd name="connsiteX95" fmla="*/ 268372 w 373180"/>
              <a:gd name="connsiteY95" fmla="*/ 11116 h 201676"/>
              <a:gd name="connsiteX96" fmla="*/ 271548 w 373180"/>
              <a:gd name="connsiteY96" fmla="*/ 11116 h 201676"/>
              <a:gd name="connsiteX97" fmla="*/ 271548 w 373180"/>
              <a:gd name="connsiteY97" fmla="*/ 14292 h 201676"/>
              <a:gd name="connsiteX98" fmla="*/ 273136 w 373180"/>
              <a:gd name="connsiteY98" fmla="*/ 14292 h 201676"/>
              <a:gd name="connsiteX99" fmla="*/ 273136 w 373180"/>
              <a:gd name="connsiteY99" fmla="*/ 15880 h 201676"/>
              <a:gd name="connsiteX100" fmla="*/ 276312 w 373180"/>
              <a:gd name="connsiteY100" fmla="*/ 15880 h 201676"/>
              <a:gd name="connsiteX101" fmla="*/ 277900 w 373180"/>
              <a:gd name="connsiteY101" fmla="*/ 15880 h 201676"/>
              <a:gd name="connsiteX102" fmla="*/ 279488 w 373180"/>
              <a:gd name="connsiteY102" fmla="*/ 14292 h 201676"/>
              <a:gd name="connsiteX103" fmla="*/ 279488 w 373180"/>
              <a:gd name="connsiteY103" fmla="*/ 15880 h 201676"/>
              <a:gd name="connsiteX104" fmla="*/ 282664 w 373180"/>
              <a:gd name="connsiteY104" fmla="*/ 15880 h 201676"/>
              <a:gd name="connsiteX105" fmla="*/ 282664 w 373180"/>
              <a:gd name="connsiteY105" fmla="*/ 14292 h 201676"/>
              <a:gd name="connsiteX106" fmla="*/ 284252 w 373180"/>
              <a:gd name="connsiteY106" fmla="*/ 14292 h 201676"/>
              <a:gd name="connsiteX107" fmla="*/ 287428 w 373180"/>
              <a:gd name="connsiteY107" fmla="*/ 15880 h 201676"/>
              <a:gd name="connsiteX108" fmla="*/ 287428 w 373180"/>
              <a:gd name="connsiteY108" fmla="*/ 19056 h 201676"/>
              <a:gd name="connsiteX109" fmla="*/ 289016 w 373180"/>
              <a:gd name="connsiteY109" fmla="*/ 15880 h 201676"/>
              <a:gd name="connsiteX110" fmla="*/ 290604 w 373180"/>
              <a:gd name="connsiteY110" fmla="*/ 15880 h 201676"/>
              <a:gd name="connsiteX111" fmla="*/ 292192 w 373180"/>
              <a:gd name="connsiteY111" fmla="*/ 15880 h 201676"/>
              <a:gd name="connsiteX112" fmla="*/ 292192 w 373180"/>
              <a:gd name="connsiteY112" fmla="*/ 19056 h 201676"/>
              <a:gd name="connsiteX113" fmla="*/ 293780 w 373180"/>
              <a:gd name="connsiteY113" fmla="*/ 19056 h 201676"/>
              <a:gd name="connsiteX114" fmla="*/ 295368 w 373180"/>
              <a:gd name="connsiteY114" fmla="*/ 19056 h 201676"/>
              <a:gd name="connsiteX115" fmla="*/ 298544 w 373180"/>
              <a:gd name="connsiteY115" fmla="*/ 19056 h 201676"/>
              <a:gd name="connsiteX116" fmla="*/ 300132 w 373180"/>
              <a:gd name="connsiteY116" fmla="*/ 19056 h 201676"/>
              <a:gd name="connsiteX117" fmla="*/ 300132 w 373180"/>
              <a:gd name="connsiteY117" fmla="*/ 15880 h 201676"/>
              <a:gd name="connsiteX118" fmla="*/ 303308 w 373180"/>
              <a:gd name="connsiteY118" fmla="*/ 15880 h 201676"/>
              <a:gd name="connsiteX119" fmla="*/ 303308 w 373180"/>
              <a:gd name="connsiteY119" fmla="*/ 19056 h 201676"/>
              <a:gd name="connsiteX120" fmla="*/ 304896 w 373180"/>
              <a:gd name="connsiteY120" fmla="*/ 19056 h 201676"/>
              <a:gd name="connsiteX121" fmla="*/ 308072 w 373180"/>
              <a:gd name="connsiteY121" fmla="*/ 19056 h 201676"/>
              <a:gd name="connsiteX122" fmla="*/ 309660 w 373180"/>
              <a:gd name="connsiteY122" fmla="*/ 19056 h 201676"/>
              <a:gd name="connsiteX123" fmla="*/ 309660 w 373180"/>
              <a:gd name="connsiteY123" fmla="*/ 20644 h 201676"/>
              <a:gd name="connsiteX124" fmla="*/ 308072 w 373180"/>
              <a:gd name="connsiteY124" fmla="*/ 20644 h 201676"/>
              <a:gd name="connsiteX125" fmla="*/ 308072 w 373180"/>
              <a:gd name="connsiteY125" fmla="*/ 22232 h 201676"/>
              <a:gd name="connsiteX126" fmla="*/ 309660 w 373180"/>
              <a:gd name="connsiteY126" fmla="*/ 22232 h 201676"/>
              <a:gd name="connsiteX127" fmla="*/ 309660 w 373180"/>
              <a:gd name="connsiteY127" fmla="*/ 20644 h 201676"/>
              <a:gd name="connsiteX128" fmla="*/ 311248 w 373180"/>
              <a:gd name="connsiteY128" fmla="*/ 20644 h 201676"/>
              <a:gd name="connsiteX129" fmla="*/ 311248 w 373180"/>
              <a:gd name="connsiteY129" fmla="*/ 22232 h 201676"/>
              <a:gd name="connsiteX130" fmla="*/ 314424 w 373180"/>
              <a:gd name="connsiteY130" fmla="*/ 22232 h 201676"/>
              <a:gd name="connsiteX131" fmla="*/ 316012 w 373180"/>
              <a:gd name="connsiteY131" fmla="*/ 22232 h 201676"/>
              <a:gd name="connsiteX132" fmla="*/ 316012 w 373180"/>
              <a:gd name="connsiteY132" fmla="*/ 20644 h 201676"/>
              <a:gd name="connsiteX133" fmla="*/ 319188 w 373180"/>
              <a:gd name="connsiteY133" fmla="*/ 20644 h 201676"/>
              <a:gd name="connsiteX134" fmla="*/ 319188 w 373180"/>
              <a:gd name="connsiteY134" fmla="*/ 19056 h 201676"/>
              <a:gd name="connsiteX135" fmla="*/ 319188 w 373180"/>
              <a:gd name="connsiteY135" fmla="*/ 15880 h 201676"/>
              <a:gd name="connsiteX136" fmla="*/ 320776 w 373180"/>
              <a:gd name="connsiteY136" fmla="*/ 15880 h 201676"/>
              <a:gd name="connsiteX137" fmla="*/ 320776 w 373180"/>
              <a:gd name="connsiteY137" fmla="*/ 19056 h 201676"/>
              <a:gd name="connsiteX138" fmla="*/ 320776 w 373180"/>
              <a:gd name="connsiteY138" fmla="*/ 20644 h 201676"/>
              <a:gd name="connsiteX139" fmla="*/ 320776 w 373180"/>
              <a:gd name="connsiteY139" fmla="*/ 22232 h 201676"/>
              <a:gd name="connsiteX140" fmla="*/ 320776 w 373180"/>
              <a:gd name="connsiteY140" fmla="*/ 25408 h 201676"/>
              <a:gd name="connsiteX141" fmla="*/ 320776 w 373180"/>
              <a:gd name="connsiteY141" fmla="*/ 26996 h 201676"/>
              <a:gd name="connsiteX142" fmla="*/ 319188 w 373180"/>
              <a:gd name="connsiteY142" fmla="*/ 30172 h 201676"/>
              <a:gd name="connsiteX143" fmla="*/ 316012 w 373180"/>
              <a:gd name="connsiteY143" fmla="*/ 30172 h 201676"/>
              <a:gd name="connsiteX144" fmla="*/ 316012 w 373180"/>
              <a:gd name="connsiteY144" fmla="*/ 31760 h 201676"/>
              <a:gd name="connsiteX145" fmla="*/ 316012 w 373180"/>
              <a:gd name="connsiteY145" fmla="*/ 34936 h 201676"/>
              <a:gd name="connsiteX146" fmla="*/ 319188 w 373180"/>
              <a:gd name="connsiteY146" fmla="*/ 34936 h 201676"/>
              <a:gd name="connsiteX147" fmla="*/ 320776 w 373180"/>
              <a:gd name="connsiteY147" fmla="*/ 34936 h 201676"/>
              <a:gd name="connsiteX148" fmla="*/ 323952 w 373180"/>
              <a:gd name="connsiteY148" fmla="*/ 34936 h 201676"/>
              <a:gd name="connsiteX149" fmla="*/ 323952 w 373180"/>
              <a:gd name="connsiteY149" fmla="*/ 36524 h 201676"/>
              <a:gd name="connsiteX150" fmla="*/ 325540 w 373180"/>
              <a:gd name="connsiteY150" fmla="*/ 36524 h 201676"/>
              <a:gd name="connsiteX151" fmla="*/ 327128 w 373180"/>
              <a:gd name="connsiteY151" fmla="*/ 36524 h 201676"/>
              <a:gd name="connsiteX152" fmla="*/ 330304 w 373180"/>
              <a:gd name="connsiteY152" fmla="*/ 38112 h 201676"/>
              <a:gd name="connsiteX153" fmla="*/ 327128 w 373180"/>
              <a:gd name="connsiteY153" fmla="*/ 38112 h 201676"/>
              <a:gd name="connsiteX154" fmla="*/ 327128 w 373180"/>
              <a:gd name="connsiteY154" fmla="*/ 41288 h 201676"/>
              <a:gd name="connsiteX155" fmla="*/ 327128 w 373180"/>
              <a:gd name="connsiteY155" fmla="*/ 42876 h 201676"/>
              <a:gd name="connsiteX156" fmla="*/ 330304 w 373180"/>
              <a:gd name="connsiteY156" fmla="*/ 42876 h 201676"/>
              <a:gd name="connsiteX157" fmla="*/ 331892 w 373180"/>
              <a:gd name="connsiteY157" fmla="*/ 42876 h 201676"/>
              <a:gd name="connsiteX158" fmla="*/ 331892 w 373180"/>
              <a:gd name="connsiteY158" fmla="*/ 41288 h 201676"/>
              <a:gd name="connsiteX159" fmla="*/ 335068 w 373180"/>
              <a:gd name="connsiteY159" fmla="*/ 41288 h 201676"/>
              <a:gd name="connsiteX160" fmla="*/ 335068 w 373180"/>
              <a:gd name="connsiteY160" fmla="*/ 42876 h 201676"/>
              <a:gd name="connsiteX161" fmla="*/ 335068 w 373180"/>
              <a:gd name="connsiteY161" fmla="*/ 46052 h 201676"/>
              <a:gd name="connsiteX162" fmla="*/ 336656 w 373180"/>
              <a:gd name="connsiteY162" fmla="*/ 46052 h 201676"/>
              <a:gd name="connsiteX163" fmla="*/ 336656 w 373180"/>
              <a:gd name="connsiteY163" fmla="*/ 47640 h 201676"/>
              <a:gd name="connsiteX164" fmla="*/ 338244 w 373180"/>
              <a:gd name="connsiteY164" fmla="*/ 46052 h 201676"/>
              <a:gd name="connsiteX165" fmla="*/ 341420 w 373180"/>
              <a:gd name="connsiteY165" fmla="*/ 46052 h 201676"/>
              <a:gd name="connsiteX166" fmla="*/ 341420 w 373180"/>
              <a:gd name="connsiteY166" fmla="*/ 47640 h 201676"/>
              <a:gd name="connsiteX167" fmla="*/ 343008 w 373180"/>
              <a:gd name="connsiteY167" fmla="*/ 47640 h 201676"/>
              <a:gd name="connsiteX168" fmla="*/ 346184 w 373180"/>
              <a:gd name="connsiteY168" fmla="*/ 47640 h 201676"/>
              <a:gd name="connsiteX169" fmla="*/ 347772 w 373180"/>
              <a:gd name="connsiteY169" fmla="*/ 47640 h 201676"/>
              <a:gd name="connsiteX170" fmla="*/ 347772 w 373180"/>
              <a:gd name="connsiteY170" fmla="*/ 50816 h 201676"/>
              <a:gd name="connsiteX171" fmla="*/ 346184 w 373180"/>
              <a:gd name="connsiteY171" fmla="*/ 52404 h 201676"/>
              <a:gd name="connsiteX172" fmla="*/ 346184 w 373180"/>
              <a:gd name="connsiteY172" fmla="*/ 53992 h 201676"/>
              <a:gd name="connsiteX173" fmla="*/ 346184 w 373180"/>
              <a:gd name="connsiteY173" fmla="*/ 57168 h 201676"/>
              <a:gd name="connsiteX174" fmla="*/ 346184 w 373180"/>
              <a:gd name="connsiteY174" fmla="*/ 58756 h 201676"/>
              <a:gd name="connsiteX175" fmla="*/ 347772 w 373180"/>
              <a:gd name="connsiteY175" fmla="*/ 58756 h 201676"/>
              <a:gd name="connsiteX176" fmla="*/ 350948 w 373180"/>
              <a:gd name="connsiteY176" fmla="*/ 58756 h 201676"/>
              <a:gd name="connsiteX177" fmla="*/ 350948 w 373180"/>
              <a:gd name="connsiteY177" fmla="*/ 57168 h 201676"/>
              <a:gd name="connsiteX178" fmla="*/ 352536 w 373180"/>
              <a:gd name="connsiteY178" fmla="*/ 57168 h 201676"/>
              <a:gd name="connsiteX179" fmla="*/ 352536 w 373180"/>
              <a:gd name="connsiteY179" fmla="*/ 58756 h 201676"/>
              <a:gd name="connsiteX180" fmla="*/ 354124 w 373180"/>
              <a:gd name="connsiteY180" fmla="*/ 58756 h 201676"/>
              <a:gd name="connsiteX181" fmla="*/ 357300 w 373180"/>
              <a:gd name="connsiteY181" fmla="*/ 57168 h 201676"/>
              <a:gd name="connsiteX182" fmla="*/ 358888 w 373180"/>
              <a:gd name="connsiteY182" fmla="*/ 53992 h 201676"/>
              <a:gd name="connsiteX183" fmla="*/ 358888 w 373180"/>
              <a:gd name="connsiteY183" fmla="*/ 57168 h 201676"/>
              <a:gd name="connsiteX184" fmla="*/ 358888 w 373180"/>
              <a:gd name="connsiteY184" fmla="*/ 58756 h 201676"/>
              <a:gd name="connsiteX185" fmla="*/ 362064 w 373180"/>
              <a:gd name="connsiteY185" fmla="*/ 58756 h 201676"/>
              <a:gd name="connsiteX186" fmla="*/ 363652 w 373180"/>
              <a:gd name="connsiteY186" fmla="*/ 58756 h 201676"/>
              <a:gd name="connsiteX187" fmla="*/ 363652 w 373180"/>
              <a:gd name="connsiteY187" fmla="*/ 57168 h 201676"/>
              <a:gd name="connsiteX188" fmla="*/ 366828 w 373180"/>
              <a:gd name="connsiteY188" fmla="*/ 57168 h 201676"/>
              <a:gd name="connsiteX189" fmla="*/ 366828 w 373180"/>
              <a:gd name="connsiteY189" fmla="*/ 58756 h 201676"/>
              <a:gd name="connsiteX190" fmla="*/ 366828 w 373180"/>
              <a:gd name="connsiteY190" fmla="*/ 61932 h 201676"/>
              <a:gd name="connsiteX191" fmla="*/ 363652 w 373180"/>
              <a:gd name="connsiteY191" fmla="*/ 61932 h 201676"/>
              <a:gd name="connsiteX192" fmla="*/ 363652 w 373180"/>
              <a:gd name="connsiteY192" fmla="*/ 63520 h 201676"/>
              <a:gd name="connsiteX193" fmla="*/ 363652 w 373180"/>
              <a:gd name="connsiteY193" fmla="*/ 66696 h 201676"/>
              <a:gd name="connsiteX194" fmla="*/ 366828 w 373180"/>
              <a:gd name="connsiteY194" fmla="*/ 66696 h 201676"/>
              <a:gd name="connsiteX195" fmla="*/ 368416 w 373180"/>
              <a:gd name="connsiteY195" fmla="*/ 63520 h 201676"/>
              <a:gd name="connsiteX196" fmla="*/ 368416 w 373180"/>
              <a:gd name="connsiteY196" fmla="*/ 61932 h 201676"/>
              <a:gd name="connsiteX197" fmla="*/ 370004 w 373180"/>
              <a:gd name="connsiteY197" fmla="*/ 61932 h 201676"/>
              <a:gd name="connsiteX198" fmla="*/ 370004 w 373180"/>
              <a:gd name="connsiteY198" fmla="*/ 63520 h 201676"/>
              <a:gd name="connsiteX199" fmla="*/ 370004 w 373180"/>
              <a:gd name="connsiteY199" fmla="*/ 66696 h 201676"/>
              <a:gd name="connsiteX200" fmla="*/ 370004 w 373180"/>
              <a:gd name="connsiteY200" fmla="*/ 68284 h 201676"/>
              <a:gd name="connsiteX201" fmla="*/ 370004 w 373180"/>
              <a:gd name="connsiteY201" fmla="*/ 69872 h 201676"/>
              <a:gd name="connsiteX202" fmla="*/ 370004 w 373180"/>
              <a:gd name="connsiteY202" fmla="*/ 73048 h 201676"/>
              <a:gd name="connsiteX203" fmla="*/ 373180 w 373180"/>
              <a:gd name="connsiteY203" fmla="*/ 73048 h 201676"/>
              <a:gd name="connsiteX204" fmla="*/ 373180 w 373180"/>
              <a:gd name="connsiteY204" fmla="*/ 74636 h 201676"/>
              <a:gd name="connsiteX205" fmla="*/ 373180 w 373180"/>
              <a:gd name="connsiteY205" fmla="*/ 77812 h 201676"/>
              <a:gd name="connsiteX206" fmla="*/ 370004 w 373180"/>
              <a:gd name="connsiteY206" fmla="*/ 79400 h 201676"/>
              <a:gd name="connsiteX207" fmla="*/ 370004 w 373180"/>
              <a:gd name="connsiteY207" fmla="*/ 80988 h 201676"/>
              <a:gd name="connsiteX208" fmla="*/ 368416 w 373180"/>
              <a:gd name="connsiteY208" fmla="*/ 84164 h 201676"/>
              <a:gd name="connsiteX209" fmla="*/ 368416 w 373180"/>
              <a:gd name="connsiteY209" fmla="*/ 85752 h 201676"/>
              <a:gd name="connsiteX210" fmla="*/ 366828 w 373180"/>
              <a:gd name="connsiteY210" fmla="*/ 85752 h 201676"/>
              <a:gd name="connsiteX211" fmla="*/ 366828 w 373180"/>
              <a:gd name="connsiteY211" fmla="*/ 88928 h 201676"/>
              <a:gd name="connsiteX212" fmla="*/ 363652 w 373180"/>
              <a:gd name="connsiteY212" fmla="*/ 88928 h 201676"/>
              <a:gd name="connsiteX213" fmla="*/ 363652 w 373180"/>
              <a:gd name="connsiteY213" fmla="*/ 90516 h 201676"/>
              <a:gd name="connsiteX214" fmla="*/ 362064 w 373180"/>
              <a:gd name="connsiteY214" fmla="*/ 93692 h 201676"/>
              <a:gd name="connsiteX215" fmla="*/ 362064 w 373180"/>
              <a:gd name="connsiteY215" fmla="*/ 95280 h 201676"/>
              <a:gd name="connsiteX216" fmla="*/ 358888 w 373180"/>
              <a:gd name="connsiteY216" fmla="*/ 95280 h 201676"/>
              <a:gd name="connsiteX217" fmla="*/ 358888 w 373180"/>
              <a:gd name="connsiteY217" fmla="*/ 96868 h 201676"/>
              <a:gd name="connsiteX218" fmla="*/ 357300 w 373180"/>
              <a:gd name="connsiteY218" fmla="*/ 96868 h 201676"/>
              <a:gd name="connsiteX219" fmla="*/ 357300 w 373180"/>
              <a:gd name="connsiteY219" fmla="*/ 100044 h 201676"/>
              <a:gd name="connsiteX220" fmla="*/ 354124 w 373180"/>
              <a:gd name="connsiteY220" fmla="*/ 100044 h 201676"/>
              <a:gd name="connsiteX221" fmla="*/ 354124 w 373180"/>
              <a:gd name="connsiteY221" fmla="*/ 101632 h 201676"/>
              <a:gd name="connsiteX222" fmla="*/ 354124 w 373180"/>
              <a:gd name="connsiteY222" fmla="*/ 104808 h 201676"/>
              <a:gd name="connsiteX223" fmla="*/ 354124 w 373180"/>
              <a:gd name="connsiteY223" fmla="*/ 106396 h 201676"/>
              <a:gd name="connsiteX224" fmla="*/ 352536 w 373180"/>
              <a:gd name="connsiteY224" fmla="*/ 109572 h 201676"/>
              <a:gd name="connsiteX225" fmla="*/ 350948 w 373180"/>
              <a:gd name="connsiteY225" fmla="*/ 109572 h 201676"/>
              <a:gd name="connsiteX226" fmla="*/ 350948 w 373180"/>
              <a:gd name="connsiteY226" fmla="*/ 111160 h 201676"/>
              <a:gd name="connsiteX227" fmla="*/ 352536 w 373180"/>
              <a:gd name="connsiteY227" fmla="*/ 111160 h 201676"/>
              <a:gd name="connsiteX228" fmla="*/ 352536 w 373180"/>
              <a:gd name="connsiteY228" fmla="*/ 112748 h 201676"/>
              <a:gd name="connsiteX229" fmla="*/ 350948 w 373180"/>
              <a:gd name="connsiteY229" fmla="*/ 112748 h 201676"/>
              <a:gd name="connsiteX230" fmla="*/ 347772 w 373180"/>
              <a:gd name="connsiteY230" fmla="*/ 112748 h 201676"/>
              <a:gd name="connsiteX231" fmla="*/ 347772 w 373180"/>
              <a:gd name="connsiteY231" fmla="*/ 115924 h 201676"/>
              <a:gd name="connsiteX232" fmla="*/ 346184 w 373180"/>
              <a:gd name="connsiteY232" fmla="*/ 115924 h 201676"/>
              <a:gd name="connsiteX233" fmla="*/ 346184 w 373180"/>
              <a:gd name="connsiteY233" fmla="*/ 117512 h 201676"/>
              <a:gd name="connsiteX234" fmla="*/ 343008 w 373180"/>
              <a:gd name="connsiteY234" fmla="*/ 120688 h 201676"/>
              <a:gd name="connsiteX235" fmla="*/ 343008 w 373180"/>
              <a:gd name="connsiteY235" fmla="*/ 122276 h 201676"/>
              <a:gd name="connsiteX236" fmla="*/ 341420 w 373180"/>
              <a:gd name="connsiteY236" fmla="*/ 125452 h 201676"/>
              <a:gd name="connsiteX237" fmla="*/ 341420 w 373180"/>
              <a:gd name="connsiteY237" fmla="*/ 127040 h 201676"/>
              <a:gd name="connsiteX238" fmla="*/ 338244 w 373180"/>
              <a:gd name="connsiteY238" fmla="*/ 127040 h 201676"/>
              <a:gd name="connsiteX239" fmla="*/ 336656 w 373180"/>
              <a:gd name="connsiteY239" fmla="*/ 127040 h 201676"/>
              <a:gd name="connsiteX240" fmla="*/ 336656 w 373180"/>
              <a:gd name="connsiteY240" fmla="*/ 128628 h 201676"/>
              <a:gd name="connsiteX241" fmla="*/ 335068 w 373180"/>
              <a:gd name="connsiteY241" fmla="*/ 128628 h 201676"/>
              <a:gd name="connsiteX242" fmla="*/ 331892 w 373180"/>
              <a:gd name="connsiteY242" fmla="*/ 128628 h 201676"/>
              <a:gd name="connsiteX243" fmla="*/ 331892 w 373180"/>
              <a:gd name="connsiteY243" fmla="*/ 131804 h 201676"/>
              <a:gd name="connsiteX244" fmla="*/ 330304 w 373180"/>
              <a:gd name="connsiteY244" fmla="*/ 131804 h 201676"/>
              <a:gd name="connsiteX245" fmla="*/ 330304 w 373180"/>
              <a:gd name="connsiteY245" fmla="*/ 133392 h 201676"/>
              <a:gd name="connsiteX246" fmla="*/ 330304 w 373180"/>
              <a:gd name="connsiteY246" fmla="*/ 136568 h 201676"/>
              <a:gd name="connsiteX247" fmla="*/ 327128 w 373180"/>
              <a:gd name="connsiteY247" fmla="*/ 136568 h 201676"/>
              <a:gd name="connsiteX248" fmla="*/ 325540 w 373180"/>
              <a:gd name="connsiteY248" fmla="*/ 138156 h 201676"/>
              <a:gd name="connsiteX249" fmla="*/ 323952 w 373180"/>
              <a:gd name="connsiteY249" fmla="*/ 138156 h 201676"/>
              <a:gd name="connsiteX250" fmla="*/ 320776 w 373180"/>
              <a:gd name="connsiteY250" fmla="*/ 138156 h 201676"/>
              <a:gd name="connsiteX251" fmla="*/ 320776 w 373180"/>
              <a:gd name="connsiteY251" fmla="*/ 141332 h 201676"/>
              <a:gd name="connsiteX252" fmla="*/ 320776 w 373180"/>
              <a:gd name="connsiteY252" fmla="*/ 142920 h 201676"/>
              <a:gd name="connsiteX253" fmla="*/ 319188 w 373180"/>
              <a:gd name="connsiteY253" fmla="*/ 142920 h 201676"/>
              <a:gd name="connsiteX254" fmla="*/ 316012 w 373180"/>
              <a:gd name="connsiteY254" fmla="*/ 142920 h 201676"/>
              <a:gd name="connsiteX255" fmla="*/ 314424 w 373180"/>
              <a:gd name="connsiteY255" fmla="*/ 142920 h 201676"/>
              <a:gd name="connsiteX256" fmla="*/ 314424 w 373180"/>
              <a:gd name="connsiteY256" fmla="*/ 144508 h 201676"/>
              <a:gd name="connsiteX257" fmla="*/ 314424 w 373180"/>
              <a:gd name="connsiteY257" fmla="*/ 147684 h 201676"/>
              <a:gd name="connsiteX258" fmla="*/ 311248 w 373180"/>
              <a:gd name="connsiteY258" fmla="*/ 147684 h 201676"/>
              <a:gd name="connsiteX259" fmla="*/ 311248 w 373180"/>
              <a:gd name="connsiteY259" fmla="*/ 149272 h 201676"/>
              <a:gd name="connsiteX260" fmla="*/ 309660 w 373180"/>
              <a:gd name="connsiteY260" fmla="*/ 149272 h 201676"/>
              <a:gd name="connsiteX261" fmla="*/ 308072 w 373180"/>
              <a:gd name="connsiteY261" fmla="*/ 149272 h 201676"/>
              <a:gd name="connsiteX262" fmla="*/ 308072 w 373180"/>
              <a:gd name="connsiteY262" fmla="*/ 152448 h 201676"/>
              <a:gd name="connsiteX263" fmla="*/ 304896 w 373180"/>
              <a:gd name="connsiteY263" fmla="*/ 152448 h 201676"/>
              <a:gd name="connsiteX264" fmla="*/ 303308 w 373180"/>
              <a:gd name="connsiteY264" fmla="*/ 152448 h 201676"/>
              <a:gd name="connsiteX265" fmla="*/ 303308 w 373180"/>
              <a:gd name="connsiteY265" fmla="*/ 154036 h 201676"/>
              <a:gd name="connsiteX266" fmla="*/ 300132 w 373180"/>
              <a:gd name="connsiteY266" fmla="*/ 154036 h 201676"/>
              <a:gd name="connsiteX267" fmla="*/ 298544 w 373180"/>
              <a:gd name="connsiteY267" fmla="*/ 154036 h 201676"/>
              <a:gd name="connsiteX268" fmla="*/ 298544 w 373180"/>
              <a:gd name="connsiteY268" fmla="*/ 155624 h 201676"/>
              <a:gd name="connsiteX269" fmla="*/ 295368 w 373180"/>
              <a:gd name="connsiteY269" fmla="*/ 155624 h 201676"/>
              <a:gd name="connsiteX270" fmla="*/ 295368 w 373180"/>
              <a:gd name="connsiteY270" fmla="*/ 158800 h 201676"/>
              <a:gd name="connsiteX271" fmla="*/ 293780 w 373180"/>
              <a:gd name="connsiteY271" fmla="*/ 158800 h 201676"/>
              <a:gd name="connsiteX272" fmla="*/ 292192 w 373180"/>
              <a:gd name="connsiteY272" fmla="*/ 158800 h 201676"/>
              <a:gd name="connsiteX273" fmla="*/ 289016 w 373180"/>
              <a:gd name="connsiteY273" fmla="*/ 158800 h 201676"/>
              <a:gd name="connsiteX274" fmla="*/ 289016 w 373180"/>
              <a:gd name="connsiteY274" fmla="*/ 160388 h 201676"/>
              <a:gd name="connsiteX275" fmla="*/ 287428 w 373180"/>
              <a:gd name="connsiteY275" fmla="*/ 160388 h 201676"/>
              <a:gd name="connsiteX276" fmla="*/ 287428 w 373180"/>
              <a:gd name="connsiteY276" fmla="*/ 163564 h 201676"/>
              <a:gd name="connsiteX277" fmla="*/ 284252 w 373180"/>
              <a:gd name="connsiteY277" fmla="*/ 163564 h 201676"/>
              <a:gd name="connsiteX278" fmla="*/ 282664 w 373180"/>
              <a:gd name="connsiteY278" fmla="*/ 163564 h 201676"/>
              <a:gd name="connsiteX279" fmla="*/ 282664 w 373180"/>
              <a:gd name="connsiteY279" fmla="*/ 165152 h 201676"/>
              <a:gd name="connsiteX280" fmla="*/ 279488 w 373180"/>
              <a:gd name="connsiteY280" fmla="*/ 165152 h 201676"/>
              <a:gd name="connsiteX281" fmla="*/ 277900 w 373180"/>
              <a:gd name="connsiteY281" fmla="*/ 165152 h 201676"/>
              <a:gd name="connsiteX282" fmla="*/ 276312 w 373180"/>
              <a:gd name="connsiteY282" fmla="*/ 168328 h 201676"/>
              <a:gd name="connsiteX283" fmla="*/ 273136 w 373180"/>
              <a:gd name="connsiteY283" fmla="*/ 168328 h 201676"/>
              <a:gd name="connsiteX284" fmla="*/ 271548 w 373180"/>
              <a:gd name="connsiteY284" fmla="*/ 168328 h 201676"/>
              <a:gd name="connsiteX285" fmla="*/ 268372 w 373180"/>
              <a:gd name="connsiteY285" fmla="*/ 168328 h 201676"/>
              <a:gd name="connsiteX286" fmla="*/ 266784 w 373180"/>
              <a:gd name="connsiteY286" fmla="*/ 169916 h 201676"/>
              <a:gd name="connsiteX287" fmla="*/ 266784 w 373180"/>
              <a:gd name="connsiteY287" fmla="*/ 168328 h 201676"/>
              <a:gd name="connsiteX288" fmla="*/ 263608 w 373180"/>
              <a:gd name="connsiteY288" fmla="*/ 168328 h 201676"/>
              <a:gd name="connsiteX289" fmla="*/ 263608 w 373180"/>
              <a:gd name="connsiteY289" fmla="*/ 169916 h 201676"/>
              <a:gd name="connsiteX290" fmla="*/ 262020 w 373180"/>
              <a:gd name="connsiteY290" fmla="*/ 169916 h 201676"/>
              <a:gd name="connsiteX291" fmla="*/ 262020 w 373180"/>
              <a:gd name="connsiteY291" fmla="*/ 171504 h 201676"/>
              <a:gd name="connsiteX292" fmla="*/ 260432 w 373180"/>
              <a:gd name="connsiteY292" fmla="*/ 171504 h 201676"/>
              <a:gd name="connsiteX293" fmla="*/ 257256 w 373180"/>
              <a:gd name="connsiteY293" fmla="*/ 171504 h 201676"/>
              <a:gd name="connsiteX294" fmla="*/ 257256 w 373180"/>
              <a:gd name="connsiteY294" fmla="*/ 174680 h 201676"/>
              <a:gd name="connsiteX295" fmla="*/ 255668 w 373180"/>
              <a:gd name="connsiteY295" fmla="*/ 174680 h 201676"/>
              <a:gd name="connsiteX296" fmla="*/ 252492 w 373180"/>
              <a:gd name="connsiteY296" fmla="*/ 174680 h 201676"/>
              <a:gd name="connsiteX297" fmla="*/ 250904 w 373180"/>
              <a:gd name="connsiteY297" fmla="*/ 176268 h 201676"/>
              <a:gd name="connsiteX298" fmla="*/ 249316 w 373180"/>
              <a:gd name="connsiteY298" fmla="*/ 176268 h 201676"/>
              <a:gd name="connsiteX299" fmla="*/ 249316 w 373180"/>
              <a:gd name="connsiteY299" fmla="*/ 174680 h 201676"/>
              <a:gd name="connsiteX300" fmla="*/ 246140 w 373180"/>
              <a:gd name="connsiteY300" fmla="*/ 174680 h 201676"/>
              <a:gd name="connsiteX301" fmla="*/ 246140 w 373180"/>
              <a:gd name="connsiteY301" fmla="*/ 176268 h 201676"/>
              <a:gd name="connsiteX302" fmla="*/ 244552 w 373180"/>
              <a:gd name="connsiteY302" fmla="*/ 176268 h 201676"/>
              <a:gd name="connsiteX303" fmla="*/ 241376 w 373180"/>
              <a:gd name="connsiteY303" fmla="*/ 176268 h 201676"/>
              <a:gd name="connsiteX304" fmla="*/ 239788 w 373180"/>
              <a:gd name="connsiteY304" fmla="*/ 176268 h 201676"/>
              <a:gd name="connsiteX305" fmla="*/ 239788 w 373180"/>
              <a:gd name="connsiteY305" fmla="*/ 179444 h 201676"/>
              <a:gd name="connsiteX306" fmla="*/ 236612 w 373180"/>
              <a:gd name="connsiteY306" fmla="*/ 179444 h 201676"/>
              <a:gd name="connsiteX307" fmla="*/ 235024 w 373180"/>
              <a:gd name="connsiteY307" fmla="*/ 179444 h 201676"/>
              <a:gd name="connsiteX308" fmla="*/ 235024 w 373180"/>
              <a:gd name="connsiteY308" fmla="*/ 181032 h 201676"/>
              <a:gd name="connsiteX309" fmla="*/ 233436 w 373180"/>
              <a:gd name="connsiteY309" fmla="*/ 181032 h 201676"/>
              <a:gd name="connsiteX310" fmla="*/ 230260 w 373180"/>
              <a:gd name="connsiteY310" fmla="*/ 181032 h 201676"/>
              <a:gd name="connsiteX311" fmla="*/ 228672 w 373180"/>
              <a:gd name="connsiteY311" fmla="*/ 181032 h 201676"/>
              <a:gd name="connsiteX312" fmla="*/ 225496 w 373180"/>
              <a:gd name="connsiteY312" fmla="*/ 184208 h 201676"/>
              <a:gd name="connsiteX313" fmla="*/ 223908 w 373180"/>
              <a:gd name="connsiteY313" fmla="*/ 184208 h 201676"/>
              <a:gd name="connsiteX314" fmla="*/ 220732 w 373180"/>
              <a:gd name="connsiteY314" fmla="*/ 184208 h 201676"/>
              <a:gd name="connsiteX315" fmla="*/ 219144 w 373180"/>
              <a:gd name="connsiteY315" fmla="*/ 184208 h 201676"/>
              <a:gd name="connsiteX316" fmla="*/ 217556 w 373180"/>
              <a:gd name="connsiteY316" fmla="*/ 184208 h 201676"/>
              <a:gd name="connsiteX317" fmla="*/ 217556 w 373180"/>
              <a:gd name="connsiteY317" fmla="*/ 185796 h 201676"/>
              <a:gd name="connsiteX318" fmla="*/ 214380 w 373180"/>
              <a:gd name="connsiteY318" fmla="*/ 184208 h 201676"/>
              <a:gd name="connsiteX319" fmla="*/ 212792 w 373180"/>
              <a:gd name="connsiteY319" fmla="*/ 184208 h 201676"/>
              <a:gd name="connsiteX320" fmla="*/ 212792 w 373180"/>
              <a:gd name="connsiteY320" fmla="*/ 185796 h 201676"/>
              <a:gd name="connsiteX321" fmla="*/ 209616 w 373180"/>
              <a:gd name="connsiteY321" fmla="*/ 185796 h 201676"/>
              <a:gd name="connsiteX322" fmla="*/ 208028 w 373180"/>
              <a:gd name="connsiteY322" fmla="*/ 185796 h 201676"/>
              <a:gd name="connsiteX323" fmla="*/ 208028 w 373180"/>
              <a:gd name="connsiteY323" fmla="*/ 187384 h 201676"/>
              <a:gd name="connsiteX324" fmla="*/ 204852 w 373180"/>
              <a:gd name="connsiteY324" fmla="*/ 187384 h 201676"/>
              <a:gd name="connsiteX325" fmla="*/ 203264 w 373180"/>
              <a:gd name="connsiteY325" fmla="*/ 187384 h 201676"/>
              <a:gd name="connsiteX326" fmla="*/ 201676 w 373180"/>
              <a:gd name="connsiteY326" fmla="*/ 187384 h 201676"/>
              <a:gd name="connsiteX327" fmla="*/ 198500 w 373180"/>
              <a:gd name="connsiteY327" fmla="*/ 187384 h 201676"/>
              <a:gd name="connsiteX328" fmla="*/ 196912 w 373180"/>
              <a:gd name="connsiteY328" fmla="*/ 187384 h 201676"/>
              <a:gd name="connsiteX329" fmla="*/ 193736 w 373180"/>
              <a:gd name="connsiteY329" fmla="*/ 187384 h 201676"/>
              <a:gd name="connsiteX330" fmla="*/ 192148 w 373180"/>
              <a:gd name="connsiteY330" fmla="*/ 190560 h 201676"/>
              <a:gd name="connsiteX331" fmla="*/ 188972 w 373180"/>
              <a:gd name="connsiteY331" fmla="*/ 190560 h 201676"/>
              <a:gd name="connsiteX332" fmla="*/ 187384 w 373180"/>
              <a:gd name="connsiteY332" fmla="*/ 190560 h 201676"/>
              <a:gd name="connsiteX333" fmla="*/ 185796 w 373180"/>
              <a:gd name="connsiteY333" fmla="*/ 190560 h 201676"/>
              <a:gd name="connsiteX334" fmla="*/ 182620 w 373180"/>
              <a:gd name="connsiteY334" fmla="*/ 190560 h 201676"/>
              <a:gd name="connsiteX335" fmla="*/ 181032 w 373180"/>
              <a:gd name="connsiteY335" fmla="*/ 190560 h 201676"/>
              <a:gd name="connsiteX336" fmla="*/ 177856 w 373180"/>
              <a:gd name="connsiteY336" fmla="*/ 190560 h 201676"/>
              <a:gd name="connsiteX337" fmla="*/ 176268 w 373180"/>
              <a:gd name="connsiteY337" fmla="*/ 190560 h 201676"/>
              <a:gd name="connsiteX338" fmla="*/ 176268 w 373180"/>
              <a:gd name="connsiteY338" fmla="*/ 187384 h 201676"/>
              <a:gd name="connsiteX339" fmla="*/ 173092 w 373180"/>
              <a:gd name="connsiteY339" fmla="*/ 187384 h 201676"/>
              <a:gd name="connsiteX340" fmla="*/ 173092 w 373180"/>
              <a:gd name="connsiteY340" fmla="*/ 190560 h 201676"/>
              <a:gd name="connsiteX341" fmla="*/ 171504 w 373180"/>
              <a:gd name="connsiteY341" fmla="*/ 190560 h 201676"/>
              <a:gd name="connsiteX342" fmla="*/ 171504 w 373180"/>
              <a:gd name="connsiteY342" fmla="*/ 187384 h 201676"/>
              <a:gd name="connsiteX343" fmla="*/ 169916 w 373180"/>
              <a:gd name="connsiteY343" fmla="*/ 187384 h 201676"/>
              <a:gd name="connsiteX344" fmla="*/ 166740 w 373180"/>
              <a:gd name="connsiteY344" fmla="*/ 187384 h 201676"/>
              <a:gd name="connsiteX345" fmla="*/ 165152 w 373180"/>
              <a:gd name="connsiteY345" fmla="*/ 187384 h 201676"/>
              <a:gd name="connsiteX346" fmla="*/ 161976 w 373180"/>
              <a:gd name="connsiteY346" fmla="*/ 187384 h 201676"/>
              <a:gd name="connsiteX347" fmla="*/ 160388 w 373180"/>
              <a:gd name="connsiteY347" fmla="*/ 187384 h 201676"/>
              <a:gd name="connsiteX348" fmla="*/ 158800 w 373180"/>
              <a:gd name="connsiteY348" fmla="*/ 187384 h 201676"/>
              <a:gd name="connsiteX349" fmla="*/ 155624 w 373180"/>
              <a:gd name="connsiteY349" fmla="*/ 187384 h 201676"/>
              <a:gd name="connsiteX350" fmla="*/ 154036 w 373180"/>
              <a:gd name="connsiteY350" fmla="*/ 187384 h 201676"/>
              <a:gd name="connsiteX351" fmla="*/ 150860 w 373180"/>
              <a:gd name="connsiteY351" fmla="*/ 190560 h 201676"/>
              <a:gd name="connsiteX352" fmla="*/ 149272 w 373180"/>
              <a:gd name="connsiteY352" fmla="*/ 190560 h 201676"/>
              <a:gd name="connsiteX353" fmla="*/ 146096 w 373180"/>
              <a:gd name="connsiteY353" fmla="*/ 190560 h 201676"/>
              <a:gd name="connsiteX354" fmla="*/ 146096 w 373180"/>
              <a:gd name="connsiteY354" fmla="*/ 187384 h 201676"/>
              <a:gd name="connsiteX355" fmla="*/ 144508 w 373180"/>
              <a:gd name="connsiteY355" fmla="*/ 187384 h 201676"/>
              <a:gd name="connsiteX356" fmla="*/ 144508 w 373180"/>
              <a:gd name="connsiteY356" fmla="*/ 190560 h 201676"/>
              <a:gd name="connsiteX357" fmla="*/ 144508 w 373180"/>
              <a:gd name="connsiteY357" fmla="*/ 192148 h 201676"/>
              <a:gd name="connsiteX358" fmla="*/ 142920 w 373180"/>
              <a:gd name="connsiteY358" fmla="*/ 192148 h 201676"/>
              <a:gd name="connsiteX359" fmla="*/ 139744 w 373180"/>
              <a:gd name="connsiteY359" fmla="*/ 192148 h 201676"/>
              <a:gd name="connsiteX360" fmla="*/ 138156 w 373180"/>
              <a:gd name="connsiteY360" fmla="*/ 192148 h 201676"/>
              <a:gd name="connsiteX361" fmla="*/ 134980 w 373180"/>
              <a:gd name="connsiteY361" fmla="*/ 192148 h 201676"/>
              <a:gd name="connsiteX362" fmla="*/ 133392 w 373180"/>
              <a:gd name="connsiteY362" fmla="*/ 190560 h 201676"/>
              <a:gd name="connsiteX363" fmla="*/ 130216 w 373180"/>
              <a:gd name="connsiteY363" fmla="*/ 190560 h 201676"/>
              <a:gd name="connsiteX364" fmla="*/ 128628 w 373180"/>
              <a:gd name="connsiteY364" fmla="*/ 190560 h 201676"/>
              <a:gd name="connsiteX365" fmla="*/ 127040 w 373180"/>
              <a:gd name="connsiteY365" fmla="*/ 190560 h 201676"/>
              <a:gd name="connsiteX366" fmla="*/ 123864 w 373180"/>
              <a:gd name="connsiteY366" fmla="*/ 190560 h 201676"/>
              <a:gd name="connsiteX367" fmla="*/ 123864 w 373180"/>
              <a:gd name="connsiteY367" fmla="*/ 192148 h 201676"/>
              <a:gd name="connsiteX368" fmla="*/ 122276 w 373180"/>
              <a:gd name="connsiteY368" fmla="*/ 192148 h 201676"/>
              <a:gd name="connsiteX369" fmla="*/ 119100 w 373180"/>
              <a:gd name="connsiteY369" fmla="*/ 192148 h 201676"/>
              <a:gd name="connsiteX370" fmla="*/ 117512 w 373180"/>
              <a:gd name="connsiteY370" fmla="*/ 192148 h 201676"/>
              <a:gd name="connsiteX371" fmla="*/ 114336 w 373180"/>
              <a:gd name="connsiteY371" fmla="*/ 192148 h 201676"/>
              <a:gd name="connsiteX372" fmla="*/ 112748 w 373180"/>
              <a:gd name="connsiteY372" fmla="*/ 192148 h 201676"/>
              <a:gd name="connsiteX373" fmla="*/ 112748 w 373180"/>
              <a:gd name="connsiteY373" fmla="*/ 195324 h 201676"/>
              <a:gd name="connsiteX374" fmla="*/ 111160 w 373180"/>
              <a:gd name="connsiteY374" fmla="*/ 195324 h 201676"/>
              <a:gd name="connsiteX375" fmla="*/ 107984 w 373180"/>
              <a:gd name="connsiteY375" fmla="*/ 195324 h 201676"/>
              <a:gd name="connsiteX376" fmla="*/ 106396 w 373180"/>
              <a:gd name="connsiteY376" fmla="*/ 195324 h 201676"/>
              <a:gd name="connsiteX377" fmla="*/ 106396 w 373180"/>
              <a:gd name="connsiteY377" fmla="*/ 192148 h 201676"/>
              <a:gd name="connsiteX378" fmla="*/ 106396 w 373180"/>
              <a:gd name="connsiteY378" fmla="*/ 190560 h 201676"/>
              <a:gd name="connsiteX379" fmla="*/ 103220 w 373180"/>
              <a:gd name="connsiteY379" fmla="*/ 190560 h 201676"/>
              <a:gd name="connsiteX380" fmla="*/ 101632 w 373180"/>
              <a:gd name="connsiteY380" fmla="*/ 190560 h 201676"/>
              <a:gd name="connsiteX381" fmla="*/ 98456 w 373180"/>
              <a:gd name="connsiteY381" fmla="*/ 192148 h 201676"/>
              <a:gd name="connsiteX382" fmla="*/ 98456 w 373180"/>
              <a:gd name="connsiteY382" fmla="*/ 195324 h 201676"/>
              <a:gd name="connsiteX383" fmla="*/ 101632 w 373180"/>
              <a:gd name="connsiteY383" fmla="*/ 195324 h 201676"/>
              <a:gd name="connsiteX384" fmla="*/ 101632 w 373180"/>
              <a:gd name="connsiteY384" fmla="*/ 196912 h 201676"/>
              <a:gd name="connsiteX385" fmla="*/ 98456 w 373180"/>
              <a:gd name="connsiteY385" fmla="*/ 196912 h 201676"/>
              <a:gd name="connsiteX386" fmla="*/ 96868 w 373180"/>
              <a:gd name="connsiteY386" fmla="*/ 196912 h 201676"/>
              <a:gd name="connsiteX387" fmla="*/ 95280 w 373180"/>
              <a:gd name="connsiteY387" fmla="*/ 196912 h 201676"/>
              <a:gd name="connsiteX388" fmla="*/ 92104 w 373180"/>
              <a:gd name="connsiteY388" fmla="*/ 196912 h 201676"/>
              <a:gd name="connsiteX389" fmla="*/ 90516 w 373180"/>
              <a:gd name="connsiteY389" fmla="*/ 196912 h 201676"/>
              <a:gd name="connsiteX390" fmla="*/ 87340 w 373180"/>
              <a:gd name="connsiteY390" fmla="*/ 200088 h 201676"/>
              <a:gd name="connsiteX391" fmla="*/ 85752 w 373180"/>
              <a:gd name="connsiteY391" fmla="*/ 200088 h 201676"/>
              <a:gd name="connsiteX392" fmla="*/ 84164 w 373180"/>
              <a:gd name="connsiteY392" fmla="*/ 200088 h 201676"/>
              <a:gd name="connsiteX393" fmla="*/ 80988 w 373180"/>
              <a:gd name="connsiteY393" fmla="*/ 200088 h 201676"/>
              <a:gd name="connsiteX394" fmla="*/ 79400 w 373180"/>
              <a:gd name="connsiteY394" fmla="*/ 200088 h 201676"/>
              <a:gd name="connsiteX395" fmla="*/ 76224 w 373180"/>
              <a:gd name="connsiteY395" fmla="*/ 200088 h 201676"/>
              <a:gd name="connsiteX396" fmla="*/ 76224 w 373180"/>
              <a:gd name="connsiteY396" fmla="*/ 201676 h 201676"/>
              <a:gd name="connsiteX397" fmla="*/ 74636 w 373180"/>
              <a:gd name="connsiteY397" fmla="*/ 201676 h 201676"/>
              <a:gd name="connsiteX398" fmla="*/ 71460 w 373180"/>
              <a:gd name="connsiteY398" fmla="*/ 201676 h 201676"/>
              <a:gd name="connsiteX399" fmla="*/ 69872 w 373180"/>
              <a:gd name="connsiteY399" fmla="*/ 201676 h 201676"/>
              <a:gd name="connsiteX400" fmla="*/ 69872 w 373180"/>
              <a:gd name="connsiteY400" fmla="*/ 200088 h 201676"/>
              <a:gd name="connsiteX401" fmla="*/ 68284 w 373180"/>
              <a:gd name="connsiteY401" fmla="*/ 200088 h 201676"/>
              <a:gd name="connsiteX402" fmla="*/ 65108 w 373180"/>
              <a:gd name="connsiteY402" fmla="*/ 196912 h 201676"/>
              <a:gd name="connsiteX403" fmla="*/ 63520 w 373180"/>
              <a:gd name="connsiteY403" fmla="*/ 196912 h 201676"/>
              <a:gd name="connsiteX404" fmla="*/ 63520 w 373180"/>
              <a:gd name="connsiteY404" fmla="*/ 195324 h 201676"/>
              <a:gd name="connsiteX405" fmla="*/ 60344 w 373180"/>
              <a:gd name="connsiteY405" fmla="*/ 192148 h 201676"/>
              <a:gd name="connsiteX406" fmla="*/ 58756 w 373180"/>
              <a:gd name="connsiteY406" fmla="*/ 192148 h 201676"/>
              <a:gd name="connsiteX407" fmla="*/ 55580 w 373180"/>
              <a:gd name="connsiteY407" fmla="*/ 192148 h 201676"/>
              <a:gd name="connsiteX408" fmla="*/ 55580 w 373180"/>
              <a:gd name="connsiteY408" fmla="*/ 190560 h 201676"/>
              <a:gd name="connsiteX409" fmla="*/ 58756 w 373180"/>
              <a:gd name="connsiteY409" fmla="*/ 190560 h 201676"/>
              <a:gd name="connsiteX410" fmla="*/ 58756 w 373180"/>
              <a:gd name="connsiteY410" fmla="*/ 187384 h 201676"/>
              <a:gd name="connsiteX411" fmla="*/ 60344 w 373180"/>
              <a:gd name="connsiteY411" fmla="*/ 187384 h 201676"/>
              <a:gd name="connsiteX412" fmla="*/ 60344 w 373180"/>
              <a:gd name="connsiteY412" fmla="*/ 185796 h 201676"/>
              <a:gd name="connsiteX413" fmla="*/ 60344 w 373180"/>
              <a:gd name="connsiteY413" fmla="*/ 184208 h 201676"/>
              <a:gd name="connsiteX414" fmla="*/ 58756 w 373180"/>
              <a:gd name="connsiteY414" fmla="*/ 184208 h 201676"/>
              <a:gd name="connsiteX415" fmla="*/ 58756 w 373180"/>
              <a:gd name="connsiteY415" fmla="*/ 181032 h 201676"/>
              <a:gd name="connsiteX416" fmla="*/ 55580 w 373180"/>
              <a:gd name="connsiteY416" fmla="*/ 181032 h 201676"/>
              <a:gd name="connsiteX417" fmla="*/ 55580 w 373180"/>
              <a:gd name="connsiteY417" fmla="*/ 179444 h 201676"/>
              <a:gd name="connsiteX418" fmla="*/ 53992 w 373180"/>
              <a:gd name="connsiteY418" fmla="*/ 179444 h 201676"/>
              <a:gd name="connsiteX419" fmla="*/ 52404 w 373180"/>
              <a:gd name="connsiteY419" fmla="*/ 179444 h 201676"/>
              <a:gd name="connsiteX420" fmla="*/ 52404 w 373180"/>
              <a:gd name="connsiteY420" fmla="*/ 176268 h 201676"/>
              <a:gd name="connsiteX421" fmla="*/ 49228 w 373180"/>
              <a:gd name="connsiteY421" fmla="*/ 176268 h 201676"/>
              <a:gd name="connsiteX422" fmla="*/ 47640 w 373180"/>
              <a:gd name="connsiteY422" fmla="*/ 176268 h 201676"/>
              <a:gd name="connsiteX423" fmla="*/ 47640 w 373180"/>
              <a:gd name="connsiteY423" fmla="*/ 174680 h 201676"/>
              <a:gd name="connsiteX424" fmla="*/ 47640 w 373180"/>
              <a:gd name="connsiteY424" fmla="*/ 171504 h 201676"/>
              <a:gd name="connsiteX425" fmla="*/ 49228 w 373180"/>
              <a:gd name="connsiteY425" fmla="*/ 171504 h 201676"/>
              <a:gd name="connsiteX426" fmla="*/ 49228 w 373180"/>
              <a:gd name="connsiteY426" fmla="*/ 169916 h 201676"/>
              <a:gd name="connsiteX427" fmla="*/ 49228 w 373180"/>
              <a:gd name="connsiteY427" fmla="*/ 168328 h 201676"/>
              <a:gd name="connsiteX428" fmla="*/ 47640 w 373180"/>
              <a:gd name="connsiteY428" fmla="*/ 168328 h 201676"/>
              <a:gd name="connsiteX429" fmla="*/ 44464 w 373180"/>
              <a:gd name="connsiteY429" fmla="*/ 168328 h 201676"/>
              <a:gd name="connsiteX430" fmla="*/ 44464 w 373180"/>
              <a:gd name="connsiteY430" fmla="*/ 165152 h 201676"/>
              <a:gd name="connsiteX431" fmla="*/ 42876 w 373180"/>
              <a:gd name="connsiteY431" fmla="*/ 165152 h 201676"/>
              <a:gd name="connsiteX432" fmla="*/ 42876 w 373180"/>
              <a:gd name="connsiteY432" fmla="*/ 163564 h 201676"/>
              <a:gd name="connsiteX433" fmla="*/ 42876 w 373180"/>
              <a:gd name="connsiteY433" fmla="*/ 160388 h 201676"/>
              <a:gd name="connsiteX434" fmla="*/ 39700 w 373180"/>
              <a:gd name="connsiteY434" fmla="*/ 160388 h 201676"/>
              <a:gd name="connsiteX435" fmla="*/ 38112 w 373180"/>
              <a:gd name="connsiteY435" fmla="*/ 160388 h 201676"/>
              <a:gd name="connsiteX436" fmla="*/ 38112 w 373180"/>
              <a:gd name="connsiteY436" fmla="*/ 158800 h 201676"/>
              <a:gd name="connsiteX437" fmla="*/ 36524 w 373180"/>
              <a:gd name="connsiteY437" fmla="*/ 158800 h 201676"/>
              <a:gd name="connsiteX438" fmla="*/ 33348 w 373180"/>
              <a:gd name="connsiteY438" fmla="*/ 158800 h 201676"/>
              <a:gd name="connsiteX439" fmla="*/ 33348 w 373180"/>
              <a:gd name="connsiteY439" fmla="*/ 155624 h 201676"/>
              <a:gd name="connsiteX440" fmla="*/ 36524 w 373180"/>
              <a:gd name="connsiteY440" fmla="*/ 155624 h 201676"/>
              <a:gd name="connsiteX441" fmla="*/ 36524 w 373180"/>
              <a:gd name="connsiteY441" fmla="*/ 154036 h 201676"/>
              <a:gd name="connsiteX442" fmla="*/ 33348 w 373180"/>
              <a:gd name="connsiteY442" fmla="*/ 154036 h 201676"/>
              <a:gd name="connsiteX443" fmla="*/ 33348 w 373180"/>
              <a:gd name="connsiteY443" fmla="*/ 152448 h 201676"/>
              <a:gd name="connsiteX444" fmla="*/ 31760 w 373180"/>
              <a:gd name="connsiteY444" fmla="*/ 152448 h 201676"/>
              <a:gd name="connsiteX445" fmla="*/ 31760 w 373180"/>
              <a:gd name="connsiteY445" fmla="*/ 149272 h 201676"/>
              <a:gd name="connsiteX446" fmla="*/ 28584 w 373180"/>
              <a:gd name="connsiteY446" fmla="*/ 149272 h 201676"/>
              <a:gd name="connsiteX447" fmla="*/ 28584 w 373180"/>
              <a:gd name="connsiteY447" fmla="*/ 147684 h 201676"/>
              <a:gd name="connsiteX448" fmla="*/ 26996 w 373180"/>
              <a:gd name="connsiteY448" fmla="*/ 147684 h 201676"/>
              <a:gd name="connsiteX449" fmla="*/ 23820 w 373180"/>
              <a:gd name="connsiteY449" fmla="*/ 144508 h 201676"/>
              <a:gd name="connsiteX450" fmla="*/ 22232 w 373180"/>
              <a:gd name="connsiteY450" fmla="*/ 144508 h 201676"/>
              <a:gd name="connsiteX451" fmla="*/ 20644 w 373180"/>
              <a:gd name="connsiteY451" fmla="*/ 142920 h 201676"/>
              <a:gd name="connsiteX452" fmla="*/ 20644 w 373180"/>
              <a:gd name="connsiteY452" fmla="*/ 141332 h 201676"/>
              <a:gd name="connsiteX453" fmla="*/ 17468 w 373180"/>
              <a:gd name="connsiteY453" fmla="*/ 141332 h 201676"/>
              <a:gd name="connsiteX454" fmla="*/ 17468 w 373180"/>
              <a:gd name="connsiteY454" fmla="*/ 138156 h 201676"/>
              <a:gd name="connsiteX455" fmla="*/ 15880 w 373180"/>
              <a:gd name="connsiteY455" fmla="*/ 138156 h 201676"/>
              <a:gd name="connsiteX456" fmla="*/ 15880 w 373180"/>
              <a:gd name="connsiteY456" fmla="*/ 136568 h 201676"/>
              <a:gd name="connsiteX457" fmla="*/ 12704 w 373180"/>
              <a:gd name="connsiteY457" fmla="*/ 136568 h 201676"/>
              <a:gd name="connsiteX458" fmla="*/ 11116 w 373180"/>
              <a:gd name="connsiteY458" fmla="*/ 136568 h 201676"/>
              <a:gd name="connsiteX459" fmla="*/ 11116 w 373180"/>
              <a:gd name="connsiteY459" fmla="*/ 133392 h 201676"/>
              <a:gd name="connsiteX460" fmla="*/ 9528 w 373180"/>
              <a:gd name="connsiteY460" fmla="*/ 133392 h 201676"/>
              <a:gd name="connsiteX461" fmla="*/ 9528 w 373180"/>
              <a:gd name="connsiteY461" fmla="*/ 131804 h 201676"/>
              <a:gd name="connsiteX462" fmla="*/ 6352 w 373180"/>
              <a:gd name="connsiteY462" fmla="*/ 131804 h 201676"/>
              <a:gd name="connsiteX463" fmla="*/ 6352 w 373180"/>
              <a:gd name="connsiteY463" fmla="*/ 128628 h 201676"/>
              <a:gd name="connsiteX464" fmla="*/ 6352 w 373180"/>
              <a:gd name="connsiteY464" fmla="*/ 127040 h 201676"/>
              <a:gd name="connsiteX465" fmla="*/ 4764 w 373180"/>
              <a:gd name="connsiteY465" fmla="*/ 125452 h 201676"/>
              <a:gd name="connsiteX466" fmla="*/ 6352 w 373180"/>
              <a:gd name="connsiteY466" fmla="*/ 125452 h 201676"/>
              <a:gd name="connsiteX467" fmla="*/ 4764 w 373180"/>
              <a:gd name="connsiteY467" fmla="*/ 122276 h 201676"/>
              <a:gd name="connsiteX468" fmla="*/ 4764 w 373180"/>
              <a:gd name="connsiteY468" fmla="*/ 120688 h 201676"/>
              <a:gd name="connsiteX469" fmla="*/ 4764 w 373180"/>
              <a:gd name="connsiteY469" fmla="*/ 117512 h 201676"/>
              <a:gd name="connsiteX470" fmla="*/ 4764 w 373180"/>
              <a:gd name="connsiteY470" fmla="*/ 115924 h 201676"/>
              <a:gd name="connsiteX471" fmla="*/ 1588 w 373180"/>
              <a:gd name="connsiteY471" fmla="*/ 115924 h 201676"/>
              <a:gd name="connsiteX472" fmla="*/ 1588 w 373180"/>
              <a:gd name="connsiteY472" fmla="*/ 112748 h 201676"/>
              <a:gd name="connsiteX473" fmla="*/ 1588 w 373180"/>
              <a:gd name="connsiteY473" fmla="*/ 111160 h 201676"/>
              <a:gd name="connsiteX474" fmla="*/ 1588 w 373180"/>
              <a:gd name="connsiteY474" fmla="*/ 109572 h 201676"/>
              <a:gd name="connsiteX475" fmla="*/ 0 w 373180"/>
              <a:gd name="connsiteY475" fmla="*/ 106396 h 201676"/>
              <a:gd name="connsiteX476" fmla="*/ 1588 w 373180"/>
              <a:gd name="connsiteY476" fmla="*/ 106396 h 201676"/>
              <a:gd name="connsiteX477" fmla="*/ 1588 w 373180"/>
              <a:gd name="connsiteY477" fmla="*/ 104808 h 201676"/>
              <a:gd name="connsiteX478" fmla="*/ 1588 w 373180"/>
              <a:gd name="connsiteY478" fmla="*/ 101632 h 201676"/>
              <a:gd name="connsiteX479" fmla="*/ 1588 w 373180"/>
              <a:gd name="connsiteY479" fmla="*/ 100044 h 201676"/>
              <a:gd name="connsiteX480" fmla="*/ 4764 w 373180"/>
              <a:gd name="connsiteY480" fmla="*/ 100044 h 201676"/>
              <a:gd name="connsiteX481" fmla="*/ 4764 w 373180"/>
              <a:gd name="connsiteY481" fmla="*/ 96868 h 201676"/>
              <a:gd name="connsiteX482" fmla="*/ 6352 w 373180"/>
              <a:gd name="connsiteY482" fmla="*/ 100044 h 201676"/>
              <a:gd name="connsiteX483" fmla="*/ 9528 w 373180"/>
              <a:gd name="connsiteY483" fmla="*/ 100044 h 201676"/>
              <a:gd name="connsiteX484" fmla="*/ 11116 w 373180"/>
              <a:gd name="connsiteY484" fmla="*/ 101632 h 201676"/>
              <a:gd name="connsiteX485" fmla="*/ 11116 w 373180"/>
              <a:gd name="connsiteY485" fmla="*/ 100044 h 201676"/>
              <a:gd name="connsiteX486" fmla="*/ 12704 w 373180"/>
              <a:gd name="connsiteY486" fmla="*/ 100044 h 201676"/>
              <a:gd name="connsiteX487" fmla="*/ 12704 w 373180"/>
              <a:gd name="connsiteY487" fmla="*/ 96868 h 201676"/>
              <a:gd name="connsiteX488" fmla="*/ 15880 w 373180"/>
              <a:gd name="connsiteY488" fmla="*/ 96868 h 201676"/>
              <a:gd name="connsiteX489" fmla="*/ 17468 w 373180"/>
              <a:gd name="connsiteY489" fmla="*/ 96868 h 201676"/>
              <a:gd name="connsiteX490" fmla="*/ 20644 w 373180"/>
              <a:gd name="connsiteY490" fmla="*/ 96868 h 201676"/>
              <a:gd name="connsiteX491" fmla="*/ 20644 w 373180"/>
              <a:gd name="connsiteY491" fmla="*/ 100044 h 201676"/>
              <a:gd name="connsiteX492" fmla="*/ 22232 w 373180"/>
              <a:gd name="connsiteY492" fmla="*/ 100044 h 201676"/>
              <a:gd name="connsiteX493" fmla="*/ 23820 w 373180"/>
              <a:gd name="connsiteY493" fmla="*/ 100044 h 201676"/>
              <a:gd name="connsiteX494" fmla="*/ 23820 w 373180"/>
              <a:gd name="connsiteY494" fmla="*/ 96868 h 201676"/>
              <a:gd name="connsiteX495" fmla="*/ 26996 w 373180"/>
              <a:gd name="connsiteY495" fmla="*/ 96868 h 201676"/>
              <a:gd name="connsiteX496" fmla="*/ 28584 w 373180"/>
              <a:gd name="connsiteY496" fmla="*/ 96868 h 201676"/>
              <a:gd name="connsiteX497" fmla="*/ 28584 w 373180"/>
              <a:gd name="connsiteY497" fmla="*/ 95280 h 201676"/>
              <a:gd name="connsiteX498" fmla="*/ 31760 w 373180"/>
              <a:gd name="connsiteY498" fmla="*/ 93692 h 201676"/>
              <a:gd name="connsiteX499" fmla="*/ 28584 w 373180"/>
              <a:gd name="connsiteY499" fmla="*/ 93692 h 201676"/>
              <a:gd name="connsiteX500" fmla="*/ 31760 w 373180"/>
              <a:gd name="connsiteY500" fmla="*/ 90516 h 201676"/>
              <a:gd name="connsiteX501" fmla="*/ 31760 w 373180"/>
              <a:gd name="connsiteY501" fmla="*/ 88928 h 201676"/>
              <a:gd name="connsiteX502" fmla="*/ 33348 w 373180"/>
              <a:gd name="connsiteY502" fmla="*/ 88928 h 201676"/>
              <a:gd name="connsiteX503" fmla="*/ 36524 w 373180"/>
              <a:gd name="connsiteY503" fmla="*/ 88928 h 201676"/>
              <a:gd name="connsiteX504" fmla="*/ 36524 w 373180"/>
              <a:gd name="connsiteY504" fmla="*/ 85752 h 201676"/>
              <a:gd name="connsiteX505" fmla="*/ 38112 w 373180"/>
              <a:gd name="connsiteY505" fmla="*/ 85752 h 201676"/>
              <a:gd name="connsiteX506" fmla="*/ 38112 w 373180"/>
              <a:gd name="connsiteY506" fmla="*/ 88928 h 201676"/>
              <a:gd name="connsiteX507" fmla="*/ 39700 w 373180"/>
              <a:gd name="connsiteY507" fmla="*/ 88928 h 201676"/>
              <a:gd name="connsiteX508" fmla="*/ 42876 w 373180"/>
              <a:gd name="connsiteY508" fmla="*/ 85752 h 201676"/>
              <a:gd name="connsiteX509" fmla="*/ 42876 w 373180"/>
              <a:gd name="connsiteY509" fmla="*/ 84164 h 201676"/>
              <a:gd name="connsiteX510" fmla="*/ 42876 w 373180"/>
              <a:gd name="connsiteY510" fmla="*/ 80988 h 201676"/>
              <a:gd name="connsiteX511" fmla="*/ 42876 w 373180"/>
              <a:gd name="connsiteY511" fmla="*/ 79400 h 201676"/>
              <a:gd name="connsiteX512" fmla="*/ 44464 w 373180"/>
              <a:gd name="connsiteY512" fmla="*/ 79400 h 201676"/>
              <a:gd name="connsiteX513" fmla="*/ 44464 w 373180"/>
              <a:gd name="connsiteY513" fmla="*/ 77812 h 201676"/>
              <a:gd name="connsiteX514" fmla="*/ 44464 w 373180"/>
              <a:gd name="connsiteY514" fmla="*/ 74636 h 201676"/>
              <a:gd name="connsiteX515" fmla="*/ 47640 w 373180"/>
              <a:gd name="connsiteY515" fmla="*/ 74636 h 201676"/>
              <a:gd name="connsiteX516" fmla="*/ 49228 w 373180"/>
              <a:gd name="connsiteY516" fmla="*/ 73048 h 201676"/>
              <a:gd name="connsiteX517" fmla="*/ 47640 w 373180"/>
              <a:gd name="connsiteY517" fmla="*/ 73048 h 201676"/>
              <a:gd name="connsiteX518" fmla="*/ 44464 w 373180"/>
              <a:gd name="connsiteY518" fmla="*/ 69872 h 201676"/>
              <a:gd name="connsiteX519" fmla="*/ 47640 w 373180"/>
              <a:gd name="connsiteY519" fmla="*/ 69872 h 201676"/>
              <a:gd name="connsiteX520" fmla="*/ 47640 w 373180"/>
              <a:gd name="connsiteY520" fmla="*/ 68284 h 201676"/>
              <a:gd name="connsiteX521" fmla="*/ 49228 w 373180"/>
              <a:gd name="connsiteY521" fmla="*/ 68284 h 201676"/>
              <a:gd name="connsiteX522" fmla="*/ 49228 w 373180"/>
              <a:gd name="connsiteY522" fmla="*/ 66696 h 201676"/>
              <a:gd name="connsiteX523" fmla="*/ 49228 w 373180"/>
              <a:gd name="connsiteY523" fmla="*/ 63520 h 201676"/>
              <a:gd name="connsiteX524" fmla="*/ 49228 w 373180"/>
              <a:gd name="connsiteY524" fmla="*/ 61932 h 201676"/>
              <a:gd name="connsiteX525" fmla="*/ 52404 w 373180"/>
              <a:gd name="connsiteY525" fmla="*/ 61932 h 201676"/>
              <a:gd name="connsiteX526" fmla="*/ 53992 w 373180"/>
              <a:gd name="connsiteY526" fmla="*/ 61932 h 201676"/>
              <a:gd name="connsiteX527" fmla="*/ 53992 w 373180"/>
              <a:gd name="connsiteY527" fmla="*/ 58756 h 201676"/>
              <a:gd name="connsiteX528" fmla="*/ 52404 w 373180"/>
              <a:gd name="connsiteY528" fmla="*/ 57168 h 201676"/>
              <a:gd name="connsiteX529" fmla="*/ 52404 w 373180"/>
              <a:gd name="connsiteY529" fmla="*/ 53992 h 201676"/>
              <a:gd name="connsiteX530" fmla="*/ 53992 w 373180"/>
              <a:gd name="connsiteY530" fmla="*/ 53992 h 201676"/>
              <a:gd name="connsiteX531" fmla="*/ 55580 w 373180"/>
              <a:gd name="connsiteY531" fmla="*/ 53992 h 201676"/>
              <a:gd name="connsiteX532" fmla="*/ 58756 w 373180"/>
              <a:gd name="connsiteY532" fmla="*/ 53992 h 201676"/>
              <a:gd name="connsiteX533" fmla="*/ 58756 w 373180"/>
              <a:gd name="connsiteY533" fmla="*/ 52404 h 201676"/>
              <a:gd name="connsiteX534" fmla="*/ 55580 w 373180"/>
              <a:gd name="connsiteY534" fmla="*/ 50816 h 201676"/>
              <a:gd name="connsiteX535" fmla="*/ 58756 w 373180"/>
              <a:gd name="connsiteY535" fmla="*/ 50816 h 201676"/>
              <a:gd name="connsiteX536" fmla="*/ 60344 w 373180"/>
              <a:gd name="connsiteY536" fmla="*/ 50816 h 201676"/>
              <a:gd name="connsiteX537" fmla="*/ 63520 w 373180"/>
              <a:gd name="connsiteY537" fmla="*/ 50816 h 201676"/>
              <a:gd name="connsiteX538" fmla="*/ 65108 w 373180"/>
              <a:gd name="connsiteY538" fmla="*/ 50816 h 201676"/>
              <a:gd name="connsiteX539" fmla="*/ 68284 w 373180"/>
              <a:gd name="connsiteY539" fmla="*/ 50816 h 201676"/>
              <a:gd name="connsiteX540" fmla="*/ 69872 w 373180"/>
              <a:gd name="connsiteY540" fmla="*/ 50816 h 201676"/>
              <a:gd name="connsiteX541" fmla="*/ 71460 w 373180"/>
              <a:gd name="connsiteY541" fmla="*/ 50816 h 201676"/>
              <a:gd name="connsiteX542" fmla="*/ 71460 w 373180"/>
              <a:gd name="connsiteY542" fmla="*/ 47640 h 201676"/>
              <a:gd name="connsiteX543" fmla="*/ 74636 w 373180"/>
              <a:gd name="connsiteY543" fmla="*/ 47640 h 201676"/>
              <a:gd name="connsiteX544" fmla="*/ 76224 w 373180"/>
              <a:gd name="connsiteY544" fmla="*/ 47640 h 201676"/>
              <a:gd name="connsiteX545" fmla="*/ 76224 w 373180"/>
              <a:gd name="connsiteY545" fmla="*/ 50816 h 201676"/>
              <a:gd name="connsiteX546" fmla="*/ 79400 w 373180"/>
              <a:gd name="connsiteY546" fmla="*/ 50816 h 201676"/>
              <a:gd name="connsiteX547" fmla="*/ 79400 w 373180"/>
              <a:gd name="connsiteY547" fmla="*/ 47640 h 201676"/>
              <a:gd name="connsiteX548" fmla="*/ 80988 w 373180"/>
              <a:gd name="connsiteY548" fmla="*/ 47640 h 201676"/>
              <a:gd name="connsiteX549" fmla="*/ 80988 w 373180"/>
              <a:gd name="connsiteY549" fmla="*/ 46052 h 201676"/>
              <a:gd name="connsiteX550" fmla="*/ 84164 w 373180"/>
              <a:gd name="connsiteY550" fmla="*/ 42876 h 201676"/>
              <a:gd name="connsiteX551" fmla="*/ 85752 w 373180"/>
              <a:gd name="connsiteY551" fmla="*/ 42876 h 201676"/>
              <a:gd name="connsiteX552" fmla="*/ 87340 w 373180"/>
              <a:gd name="connsiteY552" fmla="*/ 42876 h 201676"/>
              <a:gd name="connsiteX553" fmla="*/ 90516 w 373180"/>
              <a:gd name="connsiteY553" fmla="*/ 42876 h 201676"/>
              <a:gd name="connsiteX554" fmla="*/ 92104 w 373180"/>
              <a:gd name="connsiteY554" fmla="*/ 42876 h 201676"/>
              <a:gd name="connsiteX555" fmla="*/ 92104 w 373180"/>
              <a:gd name="connsiteY555" fmla="*/ 41288 h 201676"/>
              <a:gd name="connsiteX556" fmla="*/ 95280 w 373180"/>
              <a:gd name="connsiteY556" fmla="*/ 41288 h 201676"/>
              <a:gd name="connsiteX557" fmla="*/ 96868 w 373180"/>
              <a:gd name="connsiteY557" fmla="*/ 41288 h 201676"/>
              <a:gd name="connsiteX558" fmla="*/ 98456 w 373180"/>
              <a:gd name="connsiteY558" fmla="*/ 38112 h 201676"/>
              <a:gd name="connsiteX559" fmla="*/ 101632 w 373180"/>
              <a:gd name="connsiteY559" fmla="*/ 38112 h 201676"/>
              <a:gd name="connsiteX560" fmla="*/ 103220 w 373180"/>
              <a:gd name="connsiteY560" fmla="*/ 38112 h 201676"/>
              <a:gd name="connsiteX561" fmla="*/ 106396 w 373180"/>
              <a:gd name="connsiteY561" fmla="*/ 38112 h 201676"/>
              <a:gd name="connsiteX562" fmla="*/ 107984 w 373180"/>
              <a:gd name="connsiteY562" fmla="*/ 38112 h 201676"/>
              <a:gd name="connsiteX563" fmla="*/ 107984 w 373180"/>
              <a:gd name="connsiteY563" fmla="*/ 36524 h 201676"/>
              <a:gd name="connsiteX564" fmla="*/ 111160 w 373180"/>
              <a:gd name="connsiteY564" fmla="*/ 36524 h 201676"/>
              <a:gd name="connsiteX565" fmla="*/ 112748 w 373180"/>
              <a:gd name="connsiteY565" fmla="*/ 36524 h 201676"/>
              <a:gd name="connsiteX566" fmla="*/ 112748 w 373180"/>
              <a:gd name="connsiteY566" fmla="*/ 38112 h 201676"/>
              <a:gd name="connsiteX567" fmla="*/ 114336 w 373180"/>
              <a:gd name="connsiteY567" fmla="*/ 38112 h 201676"/>
              <a:gd name="connsiteX568" fmla="*/ 117512 w 373180"/>
              <a:gd name="connsiteY568" fmla="*/ 38112 h 201676"/>
              <a:gd name="connsiteX569" fmla="*/ 117512 w 373180"/>
              <a:gd name="connsiteY569" fmla="*/ 36524 h 201676"/>
              <a:gd name="connsiteX570" fmla="*/ 119100 w 373180"/>
              <a:gd name="connsiteY570" fmla="*/ 38112 h 201676"/>
              <a:gd name="connsiteX571" fmla="*/ 119100 w 373180"/>
              <a:gd name="connsiteY571" fmla="*/ 36524 h 201676"/>
              <a:gd name="connsiteX572" fmla="*/ 122276 w 373180"/>
              <a:gd name="connsiteY572" fmla="*/ 34936 h 201676"/>
              <a:gd name="connsiteX573" fmla="*/ 123864 w 373180"/>
              <a:gd name="connsiteY573" fmla="*/ 34936 h 201676"/>
              <a:gd name="connsiteX574" fmla="*/ 123864 w 373180"/>
              <a:gd name="connsiteY574" fmla="*/ 36524 h 201676"/>
              <a:gd name="connsiteX575" fmla="*/ 127040 w 373180"/>
              <a:gd name="connsiteY575" fmla="*/ 36524 h 201676"/>
              <a:gd name="connsiteX576" fmla="*/ 127040 w 373180"/>
              <a:gd name="connsiteY576" fmla="*/ 34936 h 201676"/>
              <a:gd name="connsiteX577" fmla="*/ 128628 w 373180"/>
              <a:gd name="connsiteY577" fmla="*/ 34936 h 201676"/>
              <a:gd name="connsiteX578" fmla="*/ 128628 w 373180"/>
              <a:gd name="connsiteY578" fmla="*/ 31760 h 201676"/>
              <a:gd name="connsiteX579" fmla="*/ 127040 w 373180"/>
              <a:gd name="connsiteY579" fmla="*/ 30172 h 201676"/>
              <a:gd name="connsiteX580" fmla="*/ 128628 w 373180"/>
              <a:gd name="connsiteY580" fmla="*/ 30172 h 201676"/>
              <a:gd name="connsiteX581" fmla="*/ 130216 w 373180"/>
              <a:gd name="connsiteY581" fmla="*/ 30172 h 201676"/>
              <a:gd name="connsiteX582" fmla="*/ 133392 w 373180"/>
              <a:gd name="connsiteY582" fmla="*/ 30172 h 201676"/>
              <a:gd name="connsiteX583" fmla="*/ 133392 w 373180"/>
              <a:gd name="connsiteY583" fmla="*/ 26996 h 201676"/>
              <a:gd name="connsiteX584" fmla="*/ 134980 w 373180"/>
              <a:gd name="connsiteY584" fmla="*/ 26996 h 201676"/>
              <a:gd name="connsiteX585" fmla="*/ 138156 w 373180"/>
              <a:gd name="connsiteY585" fmla="*/ 26996 h 201676"/>
              <a:gd name="connsiteX586" fmla="*/ 139744 w 373180"/>
              <a:gd name="connsiteY586" fmla="*/ 26996 h 201676"/>
              <a:gd name="connsiteX587" fmla="*/ 139744 w 373180"/>
              <a:gd name="connsiteY587" fmla="*/ 25408 h 201676"/>
              <a:gd name="connsiteX588" fmla="*/ 142920 w 373180"/>
              <a:gd name="connsiteY588" fmla="*/ 25408 h 201676"/>
              <a:gd name="connsiteX589" fmla="*/ 144508 w 373180"/>
              <a:gd name="connsiteY589" fmla="*/ 25408 h 201676"/>
              <a:gd name="connsiteX590" fmla="*/ 146096 w 373180"/>
              <a:gd name="connsiteY590" fmla="*/ 25408 h 201676"/>
              <a:gd name="connsiteX591" fmla="*/ 144508 w 373180"/>
              <a:gd name="connsiteY591" fmla="*/ 22232 h 201676"/>
              <a:gd name="connsiteX592" fmla="*/ 146096 w 373180"/>
              <a:gd name="connsiteY592" fmla="*/ 22232 h 201676"/>
              <a:gd name="connsiteX593" fmla="*/ 149272 w 373180"/>
              <a:gd name="connsiteY593" fmla="*/ 22232 h 201676"/>
              <a:gd name="connsiteX594" fmla="*/ 150860 w 373180"/>
              <a:gd name="connsiteY594" fmla="*/ 20644 h 201676"/>
              <a:gd name="connsiteX595" fmla="*/ 150860 w 373180"/>
              <a:gd name="connsiteY595" fmla="*/ 22232 h 201676"/>
              <a:gd name="connsiteX596" fmla="*/ 154036 w 373180"/>
              <a:gd name="connsiteY596" fmla="*/ 22232 h 201676"/>
              <a:gd name="connsiteX597" fmla="*/ 155624 w 373180"/>
              <a:gd name="connsiteY597" fmla="*/ 22232 h 201676"/>
              <a:gd name="connsiteX598" fmla="*/ 155624 w 373180"/>
              <a:gd name="connsiteY598" fmla="*/ 20644 h 201676"/>
              <a:gd name="connsiteX599" fmla="*/ 158800 w 373180"/>
              <a:gd name="connsiteY599" fmla="*/ 20644 h 201676"/>
              <a:gd name="connsiteX600" fmla="*/ 160388 w 373180"/>
              <a:gd name="connsiteY600" fmla="*/ 20644 h 201676"/>
              <a:gd name="connsiteX601" fmla="*/ 160388 w 373180"/>
              <a:gd name="connsiteY601" fmla="*/ 22232 h 201676"/>
              <a:gd name="connsiteX602" fmla="*/ 161976 w 373180"/>
              <a:gd name="connsiteY602" fmla="*/ 20644 h 201676"/>
              <a:gd name="connsiteX603" fmla="*/ 165152 w 373180"/>
              <a:gd name="connsiteY603" fmla="*/ 20644 h 201676"/>
              <a:gd name="connsiteX604" fmla="*/ 166740 w 373180"/>
              <a:gd name="connsiteY604" fmla="*/ 20644 h 201676"/>
              <a:gd name="connsiteX605" fmla="*/ 166740 w 373180"/>
              <a:gd name="connsiteY605" fmla="*/ 19056 h 201676"/>
              <a:gd name="connsiteX606" fmla="*/ 166740 w 373180"/>
              <a:gd name="connsiteY606" fmla="*/ 15880 h 201676"/>
              <a:gd name="connsiteX607" fmla="*/ 169916 w 373180"/>
              <a:gd name="connsiteY607" fmla="*/ 15880 h 201676"/>
              <a:gd name="connsiteX608" fmla="*/ 169916 w 373180"/>
              <a:gd name="connsiteY608" fmla="*/ 19056 h 201676"/>
              <a:gd name="connsiteX609" fmla="*/ 171504 w 373180"/>
              <a:gd name="connsiteY609" fmla="*/ 19056 h 201676"/>
              <a:gd name="connsiteX610" fmla="*/ 171504 w 373180"/>
              <a:gd name="connsiteY610" fmla="*/ 15880 h 201676"/>
              <a:gd name="connsiteX611" fmla="*/ 173092 w 373180"/>
              <a:gd name="connsiteY611" fmla="*/ 15880 h 201676"/>
              <a:gd name="connsiteX612" fmla="*/ 176268 w 373180"/>
              <a:gd name="connsiteY612" fmla="*/ 15880 h 201676"/>
              <a:gd name="connsiteX613" fmla="*/ 177856 w 373180"/>
              <a:gd name="connsiteY613" fmla="*/ 15880 h 201676"/>
              <a:gd name="connsiteX614" fmla="*/ 181032 w 373180"/>
              <a:gd name="connsiteY614" fmla="*/ 15880 h 201676"/>
              <a:gd name="connsiteX615" fmla="*/ 181032 w 373180"/>
              <a:gd name="connsiteY615" fmla="*/ 14292 h 201676"/>
              <a:gd name="connsiteX616" fmla="*/ 182620 w 373180"/>
              <a:gd name="connsiteY616" fmla="*/ 14292 h 201676"/>
              <a:gd name="connsiteX617" fmla="*/ 185796 w 373180"/>
              <a:gd name="connsiteY617" fmla="*/ 14292 h 201676"/>
              <a:gd name="connsiteX618" fmla="*/ 187384 w 373180"/>
              <a:gd name="connsiteY618" fmla="*/ 14292 h 201676"/>
              <a:gd name="connsiteX619" fmla="*/ 187384 w 373180"/>
              <a:gd name="connsiteY619" fmla="*/ 11116 h 201676"/>
              <a:gd name="connsiteX620" fmla="*/ 188972 w 373180"/>
              <a:gd name="connsiteY620" fmla="*/ 14292 h 201676"/>
              <a:gd name="connsiteX621" fmla="*/ 188972 w 373180"/>
              <a:gd name="connsiteY621" fmla="*/ 11116 h 201676"/>
              <a:gd name="connsiteX622" fmla="*/ 192148 w 373180"/>
              <a:gd name="connsiteY622" fmla="*/ 11116 h 201676"/>
              <a:gd name="connsiteX623" fmla="*/ 193736 w 373180"/>
              <a:gd name="connsiteY623" fmla="*/ 11116 h 201676"/>
              <a:gd name="connsiteX624" fmla="*/ 193736 w 373180"/>
              <a:gd name="connsiteY624" fmla="*/ 9528 h 201676"/>
              <a:gd name="connsiteX625" fmla="*/ 196912 w 373180"/>
              <a:gd name="connsiteY625" fmla="*/ 9528 h 201676"/>
              <a:gd name="connsiteX626" fmla="*/ 198500 w 373180"/>
              <a:gd name="connsiteY626" fmla="*/ 9528 h 201676"/>
              <a:gd name="connsiteX627" fmla="*/ 201676 w 373180"/>
              <a:gd name="connsiteY627" fmla="*/ 9528 h 201676"/>
              <a:gd name="connsiteX628" fmla="*/ 203264 w 373180"/>
              <a:gd name="connsiteY628" fmla="*/ 9528 h 201676"/>
              <a:gd name="connsiteX629" fmla="*/ 203264 w 373180"/>
              <a:gd name="connsiteY629" fmla="*/ 6352 h 201676"/>
              <a:gd name="connsiteX630" fmla="*/ 204852 w 373180"/>
              <a:gd name="connsiteY630" fmla="*/ 6352 h 201676"/>
              <a:gd name="connsiteX631" fmla="*/ 208028 w 373180"/>
              <a:gd name="connsiteY631" fmla="*/ 9528 h 201676"/>
              <a:gd name="connsiteX632" fmla="*/ 208028 w 373180"/>
              <a:gd name="connsiteY632" fmla="*/ 6352 h 201676"/>
              <a:gd name="connsiteX633" fmla="*/ 209616 w 373180"/>
              <a:gd name="connsiteY633" fmla="*/ 6352 h 201676"/>
              <a:gd name="connsiteX634" fmla="*/ 212792 w 373180"/>
              <a:gd name="connsiteY634" fmla="*/ 4764 h 201676"/>
              <a:gd name="connsiteX635" fmla="*/ 214380 w 373180"/>
              <a:gd name="connsiteY635" fmla="*/ 4764 h 201676"/>
              <a:gd name="connsiteX636" fmla="*/ 217556 w 373180"/>
              <a:gd name="connsiteY636" fmla="*/ 4764 h 201676"/>
              <a:gd name="connsiteX637" fmla="*/ 219144 w 373180"/>
              <a:gd name="connsiteY637" fmla="*/ 4764 h 201676"/>
              <a:gd name="connsiteX638" fmla="*/ 219144 w 373180"/>
              <a:gd name="connsiteY638" fmla="*/ 3176 h 201676"/>
              <a:gd name="connsiteX639" fmla="*/ 220732 w 373180"/>
              <a:gd name="connsiteY639" fmla="*/ 3176 h 201676"/>
              <a:gd name="connsiteX640" fmla="*/ 223908 w 373180"/>
              <a:gd name="connsiteY640" fmla="*/ 3176 h 201676"/>
              <a:gd name="connsiteX641" fmla="*/ 225496 w 373180"/>
              <a:gd name="connsiteY641" fmla="*/ 3176 h 20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373180" h="201676">
                <a:moveTo>
                  <a:pt x="36524" y="84164"/>
                </a:moveTo>
                <a:lnTo>
                  <a:pt x="36524" y="85752"/>
                </a:lnTo>
                <a:lnTo>
                  <a:pt x="33348" y="85752"/>
                </a:lnTo>
                <a:close/>
                <a:moveTo>
                  <a:pt x="49228" y="57168"/>
                </a:moveTo>
                <a:lnTo>
                  <a:pt x="52404" y="57168"/>
                </a:lnTo>
                <a:lnTo>
                  <a:pt x="52404" y="58756"/>
                </a:lnTo>
                <a:lnTo>
                  <a:pt x="49228" y="58756"/>
                </a:lnTo>
                <a:close/>
                <a:moveTo>
                  <a:pt x="363652" y="53992"/>
                </a:moveTo>
                <a:lnTo>
                  <a:pt x="363652" y="57168"/>
                </a:lnTo>
                <a:lnTo>
                  <a:pt x="362064" y="58756"/>
                </a:lnTo>
                <a:lnTo>
                  <a:pt x="362064" y="57168"/>
                </a:lnTo>
                <a:close/>
                <a:moveTo>
                  <a:pt x="347772" y="46052"/>
                </a:moveTo>
                <a:lnTo>
                  <a:pt x="349360" y="46052"/>
                </a:lnTo>
                <a:lnTo>
                  <a:pt x="349360" y="47640"/>
                </a:lnTo>
                <a:lnTo>
                  <a:pt x="347772" y="47640"/>
                </a:lnTo>
                <a:close/>
                <a:moveTo>
                  <a:pt x="338244" y="42876"/>
                </a:moveTo>
                <a:lnTo>
                  <a:pt x="338244" y="46052"/>
                </a:lnTo>
                <a:lnTo>
                  <a:pt x="336656" y="46052"/>
                </a:lnTo>
                <a:close/>
                <a:moveTo>
                  <a:pt x="330304" y="38112"/>
                </a:moveTo>
                <a:lnTo>
                  <a:pt x="330304" y="41288"/>
                </a:lnTo>
                <a:lnTo>
                  <a:pt x="327128" y="41288"/>
                </a:lnTo>
                <a:close/>
                <a:moveTo>
                  <a:pt x="325540" y="31760"/>
                </a:moveTo>
                <a:lnTo>
                  <a:pt x="325540" y="34936"/>
                </a:lnTo>
                <a:lnTo>
                  <a:pt x="323952" y="34936"/>
                </a:lnTo>
                <a:close/>
                <a:moveTo>
                  <a:pt x="323952" y="22232"/>
                </a:moveTo>
                <a:lnTo>
                  <a:pt x="323952" y="25408"/>
                </a:lnTo>
                <a:lnTo>
                  <a:pt x="320776" y="25408"/>
                </a:lnTo>
                <a:close/>
                <a:moveTo>
                  <a:pt x="304896" y="15880"/>
                </a:moveTo>
                <a:lnTo>
                  <a:pt x="306484" y="15880"/>
                </a:lnTo>
                <a:lnTo>
                  <a:pt x="306484" y="17468"/>
                </a:lnTo>
                <a:lnTo>
                  <a:pt x="304896" y="17468"/>
                </a:lnTo>
                <a:close/>
                <a:moveTo>
                  <a:pt x="161976" y="15880"/>
                </a:moveTo>
                <a:lnTo>
                  <a:pt x="165152" y="15880"/>
                </a:lnTo>
                <a:lnTo>
                  <a:pt x="165152" y="19056"/>
                </a:lnTo>
                <a:lnTo>
                  <a:pt x="161976" y="19056"/>
                </a:lnTo>
                <a:close/>
                <a:moveTo>
                  <a:pt x="262020" y="14292"/>
                </a:moveTo>
                <a:lnTo>
                  <a:pt x="263608" y="15880"/>
                </a:lnTo>
                <a:lnTo>
                  <a:pt x="263608" y="14292"/>
                </a:lnTo>
                <a:close/>
                <a:moveTo>
                  <a:pt x="287428" y="11116"/>
                </a:moveTo>
                <a:lnTo>
                  <a:pt x="289016" y="11116"/>
                </a:lnTo>
                <a:lnTo>
                  <a:pt x="289016" y="14292"/>
                </a:lnTo>
                <a:lnTo>
                  <a:pt x="287428" y="14292"/>
                </a:lnTo>
                <a:close/>
                <a:moveTo>
                  <a:pt x="292192" y="9528"/>
                </a:moveTo>
                <a:lnTo>
                  <a:pt x="292192" y="11116"/>
                </a:lnTo>
                <a:lnTo>
                  <a:pt x="289016" y="11116"/>
                </a:lnTo>
                <a:close/>
                <a:moveTo>
                  <a:pt x="293780" y="6352"/>
                </a:moveTo>
                <a:lnTo>
                  <a:pt x="295368" y="6352"/>
                </a:lnTo>
                <a:lnTo>
                  <a:pt x="295368" y="9528"/>
                </a:lnTo>
                <a:lnTo>
                  <a:pt x="293780" y="9528"/>
                </a:lnTo>
                <a:close/>
                <a:moveTo>
                  <a:pt x="263608" y="4764"/>
                </a:moveTo>
                <a:lnTo>
                  <a:pt x="266784" y="4764"/>
                </a:lnTo>
                <a:lnTo>
                  <a:pt x="268372" y="4764"/>
                </a:lnTo>
                <a:lnTo>
                  <a:pt x="266784" y="6352"/>
                </a:lnTo>
                <a:lnTo>
                  <a:pt x="263608" y="6352"/>
                </a:lnTo>
                <a:close/>
                <a:moveTo>
                  <a:pt x="263608" y="0"/>
                </a:moveTo>
                <a:lnTo>
                  <a:pt x="265196" y="0"/>
                </a:lnTo>
                <a:lnTo>
                  <a:pt x="265196" y="1588"/>
                </a:lnTo>
                <a:lnTo>
                  <a:pt x="263608" y="1588"/>
                </a:lnTo>
                <a:close/>
                <a:moveTo>
                  <a:pt x="260432" y="0"/>
                </a:moveTo>
                <a:lnTo>
                  <a:pt x="262020" y="0"/>
                </a:lnTo>
                <a:lnTo>
                  <a:pt x="262020" y="1588"/>
                </a:lnTo>
                <a:lnTo>
                  <a:pt x="260432" y="1588"/>
                </a:lnTo>
                <a:close/>
                <a:moveTo>
                  <a:pt x="228672" y="0"/>
                </a:moveTo>
                <a:lnTo>
                  <a:pt x="230260" y="3176"/>
                </a:lnTo>
                <a:lnTo>
                  <a:pt x="230260" y="0"/>
                </a:lnTo>
                <a:lnTo>
                  <a:pt x="233436" y="0"/>
                </a:lnTo>
                <a:lnTo>
                  <a:pt x="233436" y="3176"/>
                </a:lnTo>
                <a:lnTo>
                  <a:pt x="235024" y="3176"/>
                </a:lnTo>
                <a:lnTo>
                  <a:pt x="236612" y="3176"/>
                </a:lnTo>
                <a:lnTo>
                  <a:pt x="236612" y="4764"/>
                </a:lnTo>
                <a:lnTo>
                  <a:pt x="239788" y="4764"/>
                </a:lnTo>
                <a:lnTo>
                  <a:pt x="241376" y="4764"/>
                </a:lnTo>
                <a:lnTo>
                  <a:pt x="244552" y="4764"/>
                </a:lnTo>
                <a:lnTo>
                  <a:pt x="246140" y="4764"/>
                </a:lnTo>
                <a:lnTo>
                  <a:pt x="249316" y="4764"/>
                </a:lnTo>
                <a:lnTo>
                  <a:pt x="250904" y="3176"/>
                </a:lnTo>
                <a:lnTo>
                  <a:pt x="252492" y="3176"/>
                </a:lnTo>
                <a:lnTo>
                  <a:pt x="255668" y="3176"/>
                </a:lnTo>
                <a:lnTo>
                  <a:pt x="257256" y="3176"/>
                </a:lnTo>
                <a:lnTo>
                  <a:pt x="260432" y="3176"/>
                </a:lnTo>
                <a:lnTo>
                  <a:pt x="262020" y="3176"/>
                </a:lnTo>
                <a:lnTo>
                  <a:pt x="262020" y="4764"/>
                </a:lnTo>
                <a:lnTo>
                  <a:pt x="260432" y="4764"/>
                </a:lnTo>
                <a:lnTo>
                  <a:pt x="260432" y="6352"/>
                </a:lnTo>
                <a:lnTo>
                  <a:pt x="262020" y="6352"/>
                </a:lnTo>
                <a:lnTo>
                  <a:pt x="262020" y="9528"/>
                </a:lnTo>
                <a:lnTo>
                  <a:pt x="260432" y="9528"/>
                </a:lnTo>
                <a:lnTo>
                  <a:pt x="260432" y="11116"/>
                </a:lnTo>
                <a:lnTo>
                  <a:pt x="262020" y="11116"/>
                </a:lnTo>
                <a:lnTo>
                  <a:pt x="263608" y="11116"/>
                </a:lnTo>
                <a:lnTo>
                  <a:pt x="263608" y="9528"/>
                </a:lnTo>
                <a:lnTo>
                  <a:pt x="266784" y="9528"/>
                </a:lnTo>
                <a:lnTo>
                  <a:pt x="266784" y="11116"/>
                </a:lnTo>
                <a:lnTo>
                  <a:pt x="266784" y="14292"/>
                </a:lnTo>
                <a:lnTo>
                  <a:pt x="268372" y="14292"/>
                </a:lnTo>
                <a:lnTo>
                  <a:pt x="268372" y="11116"/>
                </a:lnTo>
                <a:lnTo>
                  <a:pt x="271548" y="11116"/>
                </a:lnTo>
                <a:lnTo>
                  <a:pt x="271548" y="14292"/>
                </a:lnTo>
                <a:lnTo>
                  <a:pt x="273136" y="14292"/>
                </a:lnTo>
                <a:lnTo>
                  <a:pt x="273136" y="15880"/>
                </a:lnTo>
                <a:lnTo>
                  <a:pt x="276312" y="15880"/>
                </a:lnTo>
                <a:lnTo>
                  <a:pt x="277900" y="15880"/>
                </a:lnTo>
                <a:lnTo>
                  <a:pt x="279488" y="14292"/>
                </a:lnTo>
                <a:lnTo>
                  <a:pt x="279488" y="15880"/>
                </a:lnTo>
                <a:lnTo>
                  <a:pt x="282664" y="15880"/>
                </a:lnTo>
                <a:lnTo>
                  <a:pt x="282664" y="14292"/>
                </a:lnTo>
                <a:lnTo>
                  <a:pt x="284252" y="14292"/>
                </a:lnTo>
                <a:lnTo>
                  <a:pt x="287428" y="15880"/>
                </a:lnTo>
                <a:lnTo>
                  <a:pt x="287428" y="19056"/>
                </a:lnTo>
                <a:lnTo>
                  <a:pt x="289016" y="15880"/>
                </a:lnTo>
                <a:lnTo>
                  <a:pt x="290604" y="15880"/>
                </a:lnTo>
                <a:lnTo>
                  <a:pt x="292192" y="15880"/>
                </a:lnTo>
                <a:lnTo>
                  <a:pt x="292192" y="19056"/>
                </a:lnTo>
                <a:lnTo>
                  <a:pt x="293780" y="19056"/>
                </a:lnTo>
                <a:lnTo>
                  <a:pt x="295368" y="19056"/>
                </a:lnTo>
                <a:lnTo>
                  <a:pt x="298544" y="19056"/>
                </a:lnTo>
                <a:lnTo>
                  <a:pt x="300132" y="19056"/>
                </a:lnTo>
                <a:lnTo>
                  <a:pt x="300132" y="15880"/>
                </a:lnTo>
                <a:lnTo>
                  <a:pt x="303308" y="15880"/>
                </a:lnTo>
                <a:lnTo>
                  <a:pt x="303308" y="19056"/>
                </a:lnTo>
                <a:lnTo>
                  <a:pt x="304896" y="19056"/>
                </a:lnTo>
                <a:lnTo>
                  <a:pt x="308072" y="19056"/>
                </a:lnTo>
                <a:lnTo>
                  <a:pt x="309660" y="19056"/>
                </a:lnTo>
                <a:lnTo>
                  <a:pt x="309660" y="20644"/>
                </a:lnTo>
                <a:lnTo>
                  <a:pt x="308072" y="20644"/>
                </a:lnTo>
                <a:lnTo>
                  <a:pt x="308072" y="22232"/>
                </a:lnTo>
                <a:lnTo>
                  <a:pt x="309660" y="22232"/>
                </a:lnTo>
                <a:lnTo>
                  <a:pt x="309660" y="20644"/>
                </a:lnTo>
                <a:lnTo>
                  <a:pt x="311248" y="20644"/>
                </a:lnTo>
                <a:lnTo>
                  <a:pt x="311248" y="22232"/>
                </a:lnTo>
                <a:lnTo>
                  <a:pt x="314424" y="22232"/>
                </a:lnTo>
                <a:lnTo>
                  <a:pt x="316012" y="22232"/>
                </a:lnTo>
                <a:lnTo>
                  <a:pt x="316012" y="20644"/>
                </a:lnTo>
                <a:lnTo>
                  <a:pt x="319188" y="20644"/>
                </a:lnTo>
                <a:lnTo>
                  <a:pt x="319188" y="19056"/>
                </a:lnTo>
                <a:lnTo>
                  <a:pt x="319188" y="15880"/>
                </a:lnTo>
                <a:lnTo>
                  <a:pt x="320776" y="15880"/>
                </a:lnTo>
                <a:lnTo>
                  <a:pt x="320776" y="19056"/>
                </a:lnTo>
                <a:lnTo>
                  <a:pt x="320776" y="20644"/>
                </a:lnTo>
                <a:lnTo>
                  <a:pt x="320776" y="22232"/>
                </a:lnTo>
                <a:lnTo>
                  <a:pt x="320776" y="25408"/>
                </a:lnTo>
                <a:lnTo>
                  <a:pt x="320776" y="26996"/>
                </a:lnTo>
                <a:lnTo>
                  <a:pt x="319188" y="30172"/>
                </a:lnTo>
                <a:lnTo>
                  <a:pt x="316012" y="30172"/>
                </a:lnTo>
                <a:lnTo>
                  <a:pt x="316012" y="31760"/>
                </a:lnTo>
                <a:lnTo>
                  <a:pt x="316012" y="34936"/>
                </a:lnTo>
                <a:lnTo>
                  <a:pt x="319188" y="34936"/>
                </a:lnTo>
                <a:lnTo>
                  <a:pt x="320776" y="34936"/>
                </a:lnTo>
                <a:lnTo>
                  <a:pt x="323952" y="34936"/>
                </a:lnTo>
                <a:lnTo>
                  <a:pt x="323952" y="36524"/>
                </a:lnTo>
                <a:lnTo>
                  <a:pt x="325540" y="36524"/>
                </a:lnTo>
                <a:lnTo>
                  <a:pt x="327128" y="36524"/>
                </a:lnTo>
                <a:lnTo>
                  <a:pt x="330304" y="38112"/>
                </a:lnTo>
                <a:lnTo>
                  <a:pt x="327128" y="38112"/>
                </a:lnTo>
                <a:lnTo>
                  <a:pt x="327128" y="41288"/>
                </a:lnTo>
                <a:lnTo>
                  <a:pt x="327128" y="42876"/>
                </a:lnTo>
                <a:lnTo>
                  <a:pt x="330304" y="42876"/>
                </a:lnTo>
                <a:lnTo>
                  <a:pt x="331892" y="42876"/>
                </a:lnTo>
                <a:lnTo>
                  <a:pt x="331892" y="41288"/>
                </a:lnTo>
                <a:lnTo>
                  <a:pt x="335068" y="41288"/>
                </a:lnTo>
                <a:lnTo>
                  <a:pt x="335068" y="42876"/>
                </a:lnTo>
                <a:lnTo>
                  <a:pt x="335068" y="46052"/>
                </a:lnTo>
                <a:lnTo>
                  <a:pt x="336656" y="46052"/>
                </a:lnTo>
                <a:lnTo>
                  <a:pt x="336656" y="47640"/>
                </a:lnTo>
                <a:lnTo>
                  <a:pt x="338244" y="46052"/>
                </a:lnTo>
                <a:lnTo>
                  <a:pt x="341420" y="46052"/>
                </a:lnTo>
                <a:lnTo>
                  <a:pt x="341420" y="47640"/>
                </a:lnTo>
                <a:lnTo>
                  <a:pt x="343008" y="47640"/>
                </a:lnTo>
                <a:lnTo>
                  <a:pt x="346184" y="47640"/>
                </a:lnTo>
                <a:lnTo>
                  <a:pt x="347772" y="47640"/>
                </a:lnTo>
                <a:lnTo>
                  <a:pt x="347772" y="50816"/>
                </a:lnTo>
                <a:lnTo>
                  <a:pt x="346184" y="52404"/>
                </a:lnTo>
                <a:lnTo>
                  <a:pt x="346184" y="53992"/>
                </a:lnTo>
                <a:lnTo>
                  <a:pt x="346184" y="57168"/>
                </a:lnTo>
                <a:lnTo>
                  <a:pt x="346184" y="58756"/>
                </a:lnTo>
                <a:lnTo>
                  <a:pt x="347772" y="58756"/>
                </a:lnTo>
                <a:lnTo>
                  <a:pt x="350948" y="58756"/>
                </a:lnTo>
                <a:lnTo>
                  <a:pt x="350948" y="57168"/>
                </a:lnTo>
                <a:lnTo>
                  <a:pt x="352536" y="57168"/>
                </a:lnTo>
                <a:lnTo>
                  <a:pt x="352536" y="58756"/>
                </a:lnTo>
                <a:lnTo>
                  <a:pt x="354124" y="58756"/>
                </a:lnTo>
                <a:lnTo>
                  <a:pt x="357300" y="57168"/>
                </a:lnTo>
                <a:lnTo>
                  <a:pt x="358888" y="53992"/>
                </a:lnTo>
                <a:lnTo>
                  <a:pt x="358888" y="57168"/>
                </a:lnTo>
                <a:lnTo>
                  <a:pt x="358888" y="58756"/>
                </a:lnTo>
                <a:lnTo>
                  <a:pt x="362064" y="58756"/>
                </a:lnTo>
                <a:lnTo>
                  <a:pt x="363652" y="58756"/>
                </a:lnTo>
                <a:lnTo>
                  <a:pt x="363652" y="57168"/>
                </a:lnTo>
                <a:lnTo>
                  <a:pt x="366828" y="57168"/>
                </a:lnTo>
                <a:lnTo>
                  <a:pt x="366828" y="58756"/>
                </a:lnTo>
                <a:lnTo>
                  <a:pt x="366828" y="61932"/>
                </a:lnTo>
                <a:lnTo>
                  <a:pt x="363652" y="61932"/>
                </a:lnTo>
                <a:lnTo>
                  <a:pt x="363652" y="63520"/>
                </a:lnTo>
                <a:lnTo>
                  <a:pt x="363652" y="66696"/>
                </a:lnTo>
                <a:lnTo>
                  <a:pt x="366828" y="66696"/>
                </a:lnTo>
                <a:lnTo>
                  <a:pt x="368416" y="63520"/>
                </a:lnTo>
                <a:lnTo>
                  <a:pt x="368416" y="61932"/>
                </a:lnTo>
                <a:lnTo>
                  <a:pt x="370004" y="61932"/>
                </a:lnTo>
                <a:lnTo>
                  <a:pt x="370004" y="63520"/>
                </a:lnTo>
                <a:lnTo>
                  <a:pt x="370004" y="66696"/>
                </a:lnTo>
                <a:lnTo>
                  <a:pt x="370004" y="68284"/>
                </a:lnTo>
                <a:lnTo>
                  <a:pt x="370004" y="69872"/>
                </a:lnTo>
                <a:lnTo>
                  <a:pt x="370004" y="73048"/>
                </a:lnTo>
                <a:lnTo>
                  <a:pt x="373180" y="73048"/>
                </a:lnTo>
                <a:lnTo>
                  <a:pt x="373180" y="74636"/>
                </a:lnTo>
                <a:lnTo>
                  <a:pt x="373180" y="77812"/>
                </a:lnTo>
                <a:lnTo>
                  <a:pt x="370004" y="79400"/>
                </a:lnTo>
                <a:lnTo>
                  <a:pt x="370004" y="80988"/>
                </a:lnTo>
                <a:lnTo>
                  <a:pt x="368416" y="84164"/>
                </a:lnTo>
                <a:lnTo>
                  <a:pt x="368416" y="85752"/>
                </a:lnTo>
                <a:lnTo>
                  <a:pt x="366828" y="85752"/>
                </a:lnTo>
                <a:lnTo>
                  <a:pt x="366828" y="88928"/>
                </a:lnTo>
                <a:lnTo>
                  <a:pt x="363652" y="88928"/>
                </a:lnTo>
                <a:lnTo>
                  <a:pt x="363652" y="90516"/>
                </a:lnTo>
                <a:lnTo>
                  <a:pt x="362064" y="93692"/>
                </a:lnTo>
                <a:lnTo>
                  <a:pt x="362064" y="95280"/>
                </a:lnTo>
                <a:lnTo>
                  <a:pt x="358888" y="95280"/>
                </a:lnTo>
                <a:lnTo>
                  <a:pt x="358888" y="96868"/>
                </a:lnTo>
                <a:lnTo>
                  <a:pt x="357300" y="96868"/>
                </a:lnTo>
                <a:lnTo>
                  <a:pt x="357300" y="100044"/>
                </a:lnTo>
                <a:lnTo>
                  <a:pt x="354124" y="100044"/>
                </a:lnTo>
                <a:lnTo>
                  <a:pt x="354124" y="101632"/>
                </a:lnTo>
                <a:lnTo>
                  <a:pt x="354124" y="104808"/>
                </a:lnTo>
                <a:lnTo>
                  <a:pt x="354124" y="106396"/>
                </a:lnTo>
                <a:lnTo>
                  <a:pt x="352536" y="109572"/>
                </a:lnTo>
                <a:lnTo>
                  <a:pt x="350948" y="109572"/>
                </a:lnTo>
                <a:lnTo>
                  <a:pt x="350948" y="111160"/>
                </a:lnTo>
                <a:lnTo>
                  <a:pt x="352536" y="111160"/>
                </a:lnTo>
                <a:lnTo>
                  <a:pt x="352536" y="112748"/>
                </a:lnTo>
                <a:lnTo>
                  <a:pt x="350948" y="112748"/>
                </a:lnTo>
                <a:lnTo>
                  <a:pt x="347772" y="112748"/>
                </a:lnTo>
                <a:lnTo>
                  <a:pt x="347772" y="115924"/>
                </a:lnTo>
                <a:lnTo>
                  <a:pt x="346184" y="115924"/>
                </a:lnTo>
                <a:lnTo>
                  <a:pt x="346184" y="117512"/>
                </a:lnTo>
                <a:lnTo>
                  <a:pt x="343008" y="120688"/>
                </a:lnTo>
                <a:lnTo>
                  <a:pt x="343008" y="122276"/>
                </a:lnTo>
                <a:lnTo>
                  <a:pt x="341420" y="125452"/>
                </a:lnTo>
                <a:lnTo>
                  <a:pt x="341420" y="127040"/>
                </a:lnTo>
                <a:lnTo>
                  <a:pt x="338244" y="127040"/>
                </a:lnTo>
                <a:lnTo>
                  <a:pt x="336656" y="127040"/>
                </a:lnTo>
                <a:lnTo>
                  <a:pt x="336656" y="128628"/>
                </a:lnTo>
                <a:lnTo>
                  <a:pt x="335068" y="128628"/>
                </a:lnTo>
                <a:lnTo>
                  <a:pt x="331892" y="128628"/>
                </a:lnTo>
                <a:lnTo>
                  <a:pt x="331892" y="131804"/>
                </a:lnTo>
                <a:lnTo>
                  <a:pt x="330304" y="131804"/>
                </a:lnTo>
                <a:lnTo>
                  <a:pt x="330304" y="133392"/>
                </a:lnTo>
                <a:lnTo>
                  <a:pt x="330304" y="136568"/>
                </a:lnTo>
                <a:lnTo>
                  <a:pt x="327128" y="136568"/>
                </a:lnTo>
                <a:lnTo>
                  <a:pt x="325540" y="138156"/>
                </a:lnTo>
                <a:lnTo>
                  <a:pt x="323952" y="138156"/>
                </a:lnTo>
                <a:lnTo>
                  <a:pt x="320776" y="138156"/>
                </a:lnTo>
                <a:lnTo>
                  <a:pt x="320776" y="141332"/>
                </a:lnTo>
                <a:lnTo>
                  <a:pt x="320776" y="142920"/>
                </a:lnTo>
                <a:lnTo>
                  <a:pt x="319188" y="142920"/>
                </a:lnTo>
                <a:lnTo>
                  <a:pt x="316012" y="142920"/>
                </a:lnTo>
                <a:lnTo>
                  <a:pt x="314424" y="142920"/>
                </a:lnTo>
                <a:lnTo>
                  <a:pt x="314424" y="144508"/>
                </a:lnTo>
                <a:lnTo>
                  <a:pt x="314424" y="147684"/>
                </a:lnTo>
                <a:lnTo>
                  <a:pt x="311248" y="147684"/>
                </a:lnTo>
                <a:lnTo>
                  <a:pt x="311248" y="149272"/>
                </a:lnTo>
                <a:lnTo>
                  <a:pt x="309660" y="149272"/>
                </a:lnTo>
                <a:lnTo>
                  <a:pt x="308072" y="149272"/>
                </a:lnTo>
                <a:lnTo>
                  <a:pt x="308072" y="152448"/>
                </a:lnTo>
                <a:lnTo>
                  <a:pt x="304896" y="152448"/>
                </a:lnTo>
                <a:lnTo>
                  <a:pt x="303308" y="152448"/>
                </a:lnTo>
                <a:lnTo>
                  <a:pt x="303308" y="154036"/>
                </a:lnTo>
                <a:lnTo>
                  <a:pt x="300132" y="154036"/>
                </a:lnTo>
                <a:lnTo>
                  <a:pt x="298544" y="154036"/>
                </a:lnTo>
                <a:lnTo>
                  <a:pt x="298544" y="155624"/>
                </a:lnTo>
                <a:lnTo>
                  <a:pt x="295368" y="155624"/>
                </a:lnTo>
                <a:lnTo>
                  <a:pt x="295368" y="158800"/>
                </a:lnTo>
                <a:lnTo>
                  <a:pt x="293780" y="158800"/>
                </a:lnTo>
                <a:lnTo>
                  <a:pt x="292192" y="158800"/>
                </a:lnTo>
                <a:lnTo>
                  <a:pt x="289016" y="158800"/>
                </a:lnTo>
                <a:lnTo>
                  <a:pt x="289016" y="160388"/>
                </a:lnTo>
                <a:lnTo>
                  <a:pt x="287428" y="160388"/>
                </a:lnTo>
                <a:lnTo>
                  <a:pt x="287428" y="163564"/>
                </a:lnTo>
                <a:lnTo>
                  <a:pt x="284252" y="163564"/>
                </a:lnTo>
                <a:lnTo>
                  <a:pt x="282664" y="163564"/>
                </a:lnTo>
                <a:lnTo>
                  <a:pt x="282664" y="165152"/>
                </a:lnTo>
                <a:lnTo>
                  <a:pt x="279488" y="165152"/>
                </a:lnTo>
                <a:lnTo>
                  <a:pt x="277900" y="165152"/>
                </a:lnTo>
                <a:lnTo>
                  <a:pt x="276312" y="168328"/>
                </a:lnTo>
                <a:lnTo>
                  <a:pt x="273136" y="168328"/>
                </a:lnTo>
                <a:lnTo>
                  <a:pt x="271548" y="168328"/>
                </a:lnTo>
                <a:lnTo>
                  <a:pt x="268372" y="168328"/>
                </a:lnTo>
                <a:lnTo>
                  <a:pt x="266784" y="169916"/>
                </a:lnTo>
                <a:lnTo>
                  <a:pt x="266784" y="168328"/>
                </a:lnTo>
                <a:lnTo>
                  <a:pt x="263608" y="168328"/>
                </a:lnTo>
                <a:lnTo>
                  <a:pt x="263608" y="169916"/>
                </a:lnTo>
                <a:lnTo>
                  <a:pt x="262020" y="169916"/>
                </a:lnTo>
                <a:lnTo>
                  <a:pt x="262020" y="171504"/>
                </a:lnTo>
                <a:lnTo>
                  <a:pt x="260432" y="171504"/>
                </a:lnTo>
                <a:lnTo>
                  <a:pt x="257256" y="171504"/>
                </a:lnTo>
                <a:lnTo>
                  <a:pt x="257256" y="174680"/>
                </a:lnTo>
                <a:lnTo>
                  <a:pt x="255668" y="174680"/>
                </a:lnTo>
                <a:lnTo>
                  <a:pt x="252492" y="174680"/>
                </a:lnTo>
                <a:lnTo>
                  <a:pt x="250904" y="176268"/>
                </a:lnTo>
                <a:lnTo>
                  <a:pt x="249316" y="176268"/>
                </a:lnTo>
                <a:lnTo>
                  <a:pt x="249316" y="174680"/>
                </a:lnTo>
                <a:lnTo>
                  <a:pt x="246140" y="174680"/>
                </a:lnTo>
                <a:lnTo>
                  <a:pt x="246140" y="176268"/>
                </a:lnTo>
                <a:lnTo>
                  <a:pt x="244552" y="176268"/>
                </a:lnTo>
                <a:lnTo>
                  <a:pt x="241376" y="176268"/>
                </a:lnTo>
                <a:lnTo>
                  <a:pt x="239788" y="176268"/>
                </a:lnTo>
                <a:lnTo>
                  <a:pt x="239788" y="179444"/>
                </a:lnTo>
                <a:lnTo>
                  <a:pt x="236612" y="179444"/>
                </a:lnTo>
                <a:lnTo>
                  <a:pt x="235024" y="179444"/>
                </a:lnTo>
                <a:lnTo>
                  <a:pt x="235024" y="181032"/>
                </a:lnTo>
                <a:lnTo>
                  <a:pt x="233436" y="181032"/>
                </a:lnTo>
                <a:lnTo>
                  <a:pt x="230260" y="181032"/>
                </a:lnTo>
                <a:lnTo>
                  <a:pt x="228672" y="181032"/>
                </a:lnTo>
                <a:lnTo>
                  <a:pt x="225496" y="184208"/>
                </a:lnTo>
                <a:lnTo>
                  <a:pt x="223908" y="184208"/>
                </a:lnTo>
                <a:lnTo>
                  <a:pt x="220732" y="184208"/>
                </a:lnTo>
                <a:lnTo>
                  <a:pt x="219144" y="184208"/>
                </a:lnTo>
                <a:lnTo>
                  <a:pt x="217556" y="184208"/>
                </a:lnTo>
                <a:lnTo>
                  <a:pt x="217556" y="185796"/>
                </a:lnTo>
                <a:lnTo>
                  <a:pt x="214380" y="184208"/>
                </a:lnTo>
                <a:lnTo>
                  <a:pt x="212792" y="184208"/>
                </a:lnTo>
                <a:lnTo>
                  <a:pt x="212792" y="185796"/>
                </a:lnTo>
                <a:lnTo>
                  <a:pt x="209616" y="185796"/>
                </a:lnTo>
                <a:lnTo>
                  <a:pt x="208028" y="185796"/>
                </a:lnTo>
                <a:lnTo>
                  <a:pt x="208028" y="187384"/>
                </a:lnTo>
                <a:lnTo>
                  <a:pt x="204852" y="187384"/>
                </a:lnTo>
                <a:lnTo>
                  <a:pt x="203264" y="187384"/>
                </a:lnTo>
                <a:lnTo>
                  <a:pt x="201676" y="187384"/>
                </a:lnTo>
                <a:lnTo>
                  <a:pt x="198500" y="187384"/>
                </a:lnTo>
                <a:lnTo>
                  <a:pt x="196912" y="187384"/>
                </a:lnTo>
                <a:lnTo>
                  <a:pt x="193736" y="187384"/>
                </a:lnTo>
                <a:lnTo>
                  <a:pt x="192148" y="190560"/>
                </a:lnTo>
                <a:lnTo>
                  <a:pt x="188972" y="190560"/>
                </a:lnTo>
                <a:lnTo>
                  <a:pt x="187384" y="190560"/>
                </a:lnTo>
                <a:lnTo>
                  <a:pt x="185796" y="190560"/>
                </a:lnTo>
                <a:lnTo>
                  <a:pt x="182620" y="190560"/>
                </a:lnTo>
                <a:lnTo>
                  <a:pt x="181032" y="190560"/>
                </a:lnTo>
                <a:lnTo>
                  <a:pt x="177856" y="190560"/>
                </a:lnTo>
                <a:lnTo>
                  <a:pt x="176268" y="190560"/>
                </a:lnTo>
                <a:lnTo>
                  <a:pt x="176268" y="187384"/>
                </a:lnTo>
                <a:lnTo>
                  <a:pt x="173092" y="187384"/>
                </a:lnTo>
                <a:lnTo>
                  <a:pt x="173092" y="190560"/>
                </a:lnTo>
                <a:lnTo>
                  <a:pt x="171504" y="190560"/>
                </a:lnTo>
                <a:lnTo>
                  <a:pt x="171504" y="187384"/>
                </a:lnTo>
                <a:lnTo>
                  <a:pt x="169916" y="187384"/>
                </a:lnTo>
                <a:lnTo>
                  <a:pt x="166740" y="187384"/>
                </a:lnTo>
                <a:lnTo>
                  <a:pt x="165152" y="187384"/>
                </a:lnTo>
                <a:lnTo>
                  <a:pt x="161976" y="187384"/>
                </a:lnTo>
                <a:lnTo>
                  <a:pt x="160388" y="187384"/>
                </a:lnTo>
                <a:lnTo>
                  <a:pt x="158800" y="187384"/>
                </a:lnTo>
                <a:lnTo>
                  <a:pt x="155624" y="187384"/>
                </a:lnTo>
                <a:lnTo>
                  <a:pt x="154036" y="187384"/>
                </a:lnTo>
                <a:lnTo>
                  <a:pt x="150860" y="190560"/>
                </a:lnTo>
                <a:lnTo>
                  <a:pt x="149272" y="190560"/>
                </a:lnTo>
                <a:lnTo>
                  <a:pt x="146096" y="190560"/>
                </a:lnTo>
                <a:lnTo>
                  <a:pt x="146096" y="187384"/>
                </a:lnTo>
                <a:lnTo>
                  <a:pt x="144508" y="187384"/>
                </a:lnTo>
                <a:lnTo>
                  <a:pt x="144508" y="190560"/>
                </a:lnTo>
                <a:lnTo>
                  <a:pt x="144508" y="192148"/>
                </a:lnTo>
                <a:lnTo>
                  <a:pt x="142920" y="192148"/>
                </a:lnTo>
                <a:lnTo>
                  <a:pt x="139744" y="192148"/>
                </a:lnTo>
                <a:lnTo>
                  <a:pt x="138156" y="192148"/>
                </a:lnTo>
                <a:lnTo>
                  <a:pt x="134980" y="192148"/>
                </a:lnTo>
                <a:lnTo>
                  <a:pt x="133392" y="190560"/>
                </a:lnTo>
                <a:lnTo>
                  <a:pt x="130216" y="190560"/>
                </a:lnTo>
                <a:lnTo>
                  <a:pt x="128628" y="190560"/>
                </a:lnTo>
                <a:lnTo>
                  <a:pt x="127040" y="190560"/>
                </a:lnTo>
                <a:lnTo>
                  <a:pt x="123864" y="190560"/>
                </a:lnTo>
                <a:lnTo>
                  <a:pt x="123864" y="192148"/>
                </a:lnTo>
                <a:lnTo>
                  <a:pt x="122276" y="192148"/>
                </a:lnTo>
                <a:lnTo>
                  <a:pt x="119100" y="192148"/>
                </a:lnTo>
                <a:lnTo>
                  <a:pt x="117512" y="192148"/>
                </a:lnTo>
                <a:lnTo>
                  <a:pt x="114336" y="192148"/>
                </a:lnTo>
                <a:lnTo>
                  <a:pt x="112748" y="192148"/>
                </a:lnTo>
                <a:lnTo>
                  <a:pt x="112748" y="195324"/>
                </a:lnTo>
                <a:lnTo>
                  <a:pt x="111160" y="195324"/>
                </a:lnTo>
                <a:lnTo>
                  <a:pt x="107984" y="195324"/>
                </a:lnTo>
                <a:lnTo>
                  <a:pt x="106396" y="195324"/>
                </a:lnTo>
                <a:lnTo>
                  <a:pt x="106396" y="192148"/>
                </a:lnTo>
                <a:lnTo>
                  <a:pt x="106396" y="190560"/>
                </a:lnTo>
                <a:lnTo>
                  <a:pt x="103220" y="190560"/>
                </a:lnTo>
                <a:lnTo>
                  <a:pt x="101632" y="190560"/>
                </a:lnTo>
                <a:lnTo>
                  <a:pt x="98456" y="192148"/>
                </a:lnTo>
                <a:lnTo>
                  <a:pt x="98456" y="195324"/>
                </a:lnTo>
                <a:lnTo>
                  <a:pt x="101632" y="195324"/>
                </a:lnTo>
                <a:lnTo>
                  <a:pt x="101632" y="196912"/>
                </a:lnTo>
                <a:lnTo>
                  <a:pt x="98456" y="196912"/>
                </a:lnTo>
                <a:lnTo>
                  <a:pt x="96868" y="196912"/>
                </a:lnTo>
                <a:lnTo>
                  <a:pt x="95280" y="196912"/>
                </a:lnTo>
                <a:lnTo>
                  <a:pt x="92104" y="196912"/>
                </a:lnTo>
                <a:lnTo>
                  <a:pt x="90516" y="196912"/>
                </a:lnTo>
                <a:lnTo>
                  <a:pt x="87340" y="200088"/>
                </a:lnTo>
                <a:lnTo>
                  <a:pt x="85752" y="200088"/>
                </a:lnTo>
                <a:lnTo>
                  <a:pt x="84164" y="200088"/>
                </a:lnTo>
                <a:lnTo>
                  <a:pt x="80988" y="200088"/>
                </a:lnTo>
                <a:lnTo>
                  <a:pt x="79400" y="200088"/>
                </a:lnTo>
                <a:lnTo>
                  <a:pt x="76224" y="200088"/>
                </a:lnTo>
                <a:lnTo>
                  <a:pt x="76224" y="201676"/>
                </a:lnTo>
                <a:lnTo>
                  <a:pt x="74636" y="201676"/>
                </a:lnTo>
                <a:lnTo>
                  <a:pt x="71460" y="201676"/>
                </a:lnTo>
                <a:lnTo>
                  <a:pt x="69872" y="201676"/>
                </a:lnTo>
                <a:lnTo>
                  <a:pt x="69872" y="200088"/>
                </a:lnTo>
                <a:lnTo>
                  <a:pt x="68284" y="200088"/>
                </a:lnTo>
                <a:lnTo>
                  <a:pt x="65108" y="196912"/>
                </a:lnTo>
                <a:lnTo>
                  <a:pt x="63520" y="196912"/>
                </a:lnTo>
                <a:lnTo>
                  <a:pt x="63520" y="195324"/>
                </a:lnTo>
                <a:lnTo>
                  <a:pt x="60344" y="192148"/>
                </a:lnTo>
                <a:lnTo>
                  <a:pt x="58756" y="192148"/>
                </a:lnTo>
                <a:lnTo>
                  <a:pt x="55580" y="192148"/>
                </a:lnTo>
                <a:lnTo>
                  <a:pt x="55580" y="190560"/>
                </a:lnTo>
                <a:lnTo>
                  <a:pt x="58756" y="190560"/>
                </a:lnTo>
                <a:lnTo>
                  <a:pt x="58756" y="187384"/>
                </a:lnTo>
                <a:lnTo>
                  <a:pt x="60344" y="187384"/>
                </a:lnTo>
                <a:lnTo>
                  <a:pt x="60344" y="185796"/>
                </a:lnTo>
                <a:lnTo>
                  <a:pt x="60344" y="184208"/>
                </a:lnTo>
                <a:lnTo>
                  <a:pt x="58756" y="184208"/>
                </a:lnTo>
                <a:lnTo>
                  <a:pt x="58756" y="181032"/>
                </a:lnTo>
                <a:lnTo>
                  <a:pt x="55580" y="181032"/>
                </a:lnTo>
                <a:lnTo>
                  <a:pt x="55580" y="179444"/>
                </a:lnTo>
                <a:lnTo>
                  <a:pt x="53992" y="179444"/>
                </a:lnTo>
                <a:lnTo>
                  <a:pt x="52404" y="179444"/>
                </a:lnTo>
                <a:lnTo>
                  <a:pt x="52404" y="176268"/>
                </a:lnTo>
                <a:lnTo>
                  <a:pt x="49228" y="176268"/>
                </a:lnTo>
                <a:lnTo>
                  <a:pt x="47640" y="176268"/>
                </a:lnTo>
                <a:lnTo>
                  <a:pt x="47640" y="174680"/>
                </a:lnTo>
                <a:lnTo>
                  <a:pt x="47640" y="171504"/>
                </a:lnTo>
                <a:lnTo>
                  <a:pt x="49228" y="171504"/>
                </a:lnTo>
                <a:lnTo>
                  <a:pt x="49228" y="169916"/>
                </a:lnTo>
                <a:lnTo>
                  <a:pt x="49228" y="168328"/>
                </a:lnTo>
                <a:lnTo>
                  <a:pt x="47640" y="168328"/>
                </a:lnTo>
                <a:lnTo>
                  <a:pt x="44464" y="168328"/>
                </a:lnTo>
                <a:lnTo>
                  <a:pt x="44464" y="165152"/>
                </a:lnTo>
                <a:lnTo>
                  <a:pt x="42876" y="165152"/>
                </a:lnTo>
                <a:lnTo>
                  <a:pt x="42876" y="163564"/>
                </a:lnTo>
                <a:lnTo>
                  <a:pt x="42876" y="160388"/>
                </a:lnTo>
                <a:lnTo>
                  <a:pt x="39700" y="160388"/>
                </a:lnTo>
                <a:lnTo>
                  <a:pt x="38112" y="160388"/>
                </a:lnTo>
                <a:lnTo>
                  <a:pt x="38112" y="158800"/>
                </a:lnTo>
                <a:lnTo>
                  <a:pt x="36524" y="158800"/>
                </a:lnTo>
                <a:lnTo>
                  <a:pt x="33348" y="158800"/>
                </a:lnTo>
                <a:lnTo>
                  <a:pt x="33348" y="155624"/>
                </a:lnTo>
                <a:lnTo>
                  <a:pt x="36524" y="155624"/>
                </a:lnTo>
                <a:lnTo>
                  <a:pt x="36524" y="154036"/>
                </a:lnTo>
                <a:lnTo>
                  <a:pt x="33348" y="154036"/>
                </a:lnTo>
                <a:lnTo>
                  <a:pt x="33348" y="152448"/>
                </a:lnTo>
                <a:lnTo>
                  <a:pt x="31760" y="152448"/>
                </a:lnTo>
                <a:lnTo>
                  <a:pt x="31760" y="149272"/>
                </a:lnTo>
                <a:lnTo>
                  <a:pt x="28584" y="149272"/>
                </a:lnTo>
                <a:lnTo>
                  <a:pt x="28584" y="147684"/>
                </a:lnTo>
                <a:lnTo>
                  <a:pt x="26996" y="147684"/>
                </a:lnTo>
                <a:lnTo>
                  <a:pt x="23820" y="144508"/>
                </a:lnTo>
                <a:lnTo>
                  <a:pt x="22232" y="144508"/>
                </a:lnTo>
                <a:lnTo>
                  <a:pt x="20644" y="142920"/>
                </a:lnTo>
                <a:lnTo>
                  <a:pt x="20644" y="141332"/>
                </a:lnTo>
                <a:lnTo>
                  <a:pt x="17468" y="141332"/>
                </a:lnTo>
                <a:lnTo>
                  <a:pt x="17468" y="138156"/>
                </a:lnTo>
                <a:lnTo>
                  <a:pt x="15880" y="138156"/>
                </a:lnTo>
                <a:lnTo>
                  <a:pt x="15880" y="136568"/>
                </a:lnTo>
                <a:lnTo>
                  <a:pt x="12704" y="136568"/>
                </a:lnTo>
                <a:lnTo>
                  <a:pt x="11116" y="136568"/>
                </a:lnTo>
                <a:lnTo>
                  <a:pt x="11116" y="133392"/>
                </a:lnTo>
                <a:lnTo>
                  <a:pt x="9528" y="133392"/>
                </a:lnTo>
                <a:lnTo>
                  <a:pt x="9528" y="131804"/>
                </a:lnTo>
                <a:lnTo>
                  <a:pt x="6352" y="131804"/>
                </a:lnTo>
                <a:lnTo>
                  <a:pt x="6352" y="128628"/>
                </a:lnTo>
                <a:lnTo>
                  <a:pt x="6352" y="127040"/>
                </a:lnTo>
                <a:lnTo>
                  <a:pt x="4764" y="125452"/>
                </a:lnTo>
                <a:lnTo>
                  <a:pt x="6352" y="125452"/>
                </a:lnTo>
                <a:lnTo>
                  <a:pt x="4764" y="122276"/>
                </a:lnTo>
                <a:lnTo>
                  <a:pt x="4764" y="120688"/>
                </a:lnTo>
                <a:lnTo>
                  <a:pt x="4764" y="117512"/>
                </a:lnTo>
                <a:lnTo>
                  <a:pt x="4764" y="115924"/>
                </a:lnTo>
                <a:lnTo>
                  <a:pt x="1588" y="115924"/>
                </a:lnTo>
                <a:lnTo>
                  <a:pt x="1588" y="112748"/>
                </a:lnTo>
                <a:lnTo>
                  <a:pt x="1588" y="111160"/>
                </a:lnTo>
                <a:lnTo>
                  <a:pt x="1588" y="109572"/>
                </a:lnTo>
                <a:lnTo>
                  <a:pt x="0" y="106396"/>
                </a:lnTo>
                <a:lnTo>
                  <a:pt x="1588" y="106396"/>
                </a:lnTo>
                <a:lnTo>
                  <a:pt x="1588" y="104808"/>
                </a:lnTo>
                <a:lnTo>
                  <a:pt x="1588" y="101632"/>
                </a:lnTo>
                <a:lnTo>
                  <a:pt x="1588" y="100044"/>
                </a:lnTo>
                <a:lnTo>
                  <a:pt x="4764" y="100044"/>
                </a:lnTo>
                <a:lnTo>
                  <a:pt x="4764" y="96868"/>
                </a:lnTo>
                <a:lnTo>
                  <a:pt x="6352" y="100044"/>
                </a:lnTo>
                <a:lnTo>
                  <a:pt x="9528" y="100044"/>
                </a:lnTo>
                <a:lnTo>
                  <a:pt x="11116" y="101632"/>
                </a:lnTo>
                <a:lnTo>
                  <a:pt x="11116" y="100044"/>
                </a:lnTo>
                <a:lnTo>
                  <a:pt x="12704" y="100044"/>
                </a:lnTo>
                <a:lnTo>
                  <a:pt x="12704" y="96868"/>
                </a:lnTo>
                <a:lnTo>
                  <a:pt x="15880" y="96868"/>
                </a:lnTo>
                <a:lnTo>
                  <a:pt x="17468" y="96868"/>
                </a:lnTo>
                <a:lnTo>
                  <a:pt x="20644" y="96868"/>
                </a:lnTo>
                <a:lnTo>
                  <a:pt x="20644" y="100044"/>
                </a:lnTo>
                <a:lnTo>
                  <a:pt x="22232" y="100044"/>
                </a:lnTo>
                <a:lnTo>
                  <a:pt x="23820" y="100044"/>
                </a:lnTo>
                <a:lnTo>
                  <a:pt x="23820" y="96868"/>
                </a:lnTo>
                <a:lnTo>
                  <a:pt x="26996" y="96868"/>
                </a:lnTo>
                <a:lnTo>
                  <a:pt x="28584" y="96868"/>
                </a:lnTo>
                <a:lnTo>
                  <a:pt x="28584" y="95280"/>
                </a:lnTo>
                <a:lnTo>
                  <a:pt x="31760" y="93692"/>
                </a:lnTo>
                <a:lnTo>
                  <a:pt x="28584" y="93692"/>
                </a:lnTo>
                <a:lnTo>
                  <a:pt x="31760" y="90516"/>
                </a:lnTo>
                <a:lnTo>
                  <a:pt x="31760" y="88928"/>
                </a:lnTo>
                <a:lnTo>
                  <a:pt x="33348" y="88928"/>
                </a:lnTo>
                <a:lnTo>
                  <a:pt x="36524" y="88928"/>
                </a:lnTo>
                <a:lnTo>
                  <a:pt x="36524" y="85752"/>
                </a:lnTo>
                <a:lnTo>
                  <a:pt x="38112" y="85752"/>
                </a:lnTo>
                <a:lnTo>
                  <a:pt x="38112" y="88928"/>
                </a:lnTo>
                <a:lnTo>
                  <a:pt x="39700" y="88928"/>
                </a:lnTo>
                <a:lnTo>
                  <a:pt x="42876" y="85752"/>
                </a:lnTo>
                <a:lnTo>
                  <a:pt x="42876" y="84164"/>
                </a:lnTo>
                <a:lnTo>
                  <a:pt x="42876" y="80988"/>
                </a:lnTo>
                <a:lnTo>
                  <a:pt x="42876" y="79400"/>
                </a:lnTo>
                <a:lnTo>
                  <a:pt x="44464" y="79400"/>
                </a:lnTo>
                <a:lnTo>
                  <a:pt x="44464" y="77812"/>
                </a:lnTo>
                <a:lnTo>
                  <a:pt x="44464" y="74636"/>
                </a:lnTo>
                <a:lnTo>
                  <a:pt x="47640" y="74636"/>
                </a:lnTo>
                <a:lnTo>
                  <a:pt x="49228" y="73048"/>
                </a:lnTo>
                <a:lnTo>
                  <a:pt x="47640" y="73048"/>
                </a:lnTo>
                <a:lnTo>
                  <a:pt x="44464" y="69872"/>
                </a:lnTo>
                <a:lnTo>
                  <a:pt x="47640" y="69872"/>
                </a:lnTo>
                <a:lnTo>
                  <a:pt x="47640" y="68284"/>
                </a:lnTo>
                <a:lnTo>
                  <a:pt x="49228" y="68284"/>
                </a:lnTo>
                <a:lnTo>
                  <a:pt x="49228" y="66696"/>
                </a:lnTo>
                <a:lnTo>
                  <a:pt x="49228" y="63520"/>
                </a:lnTo>
                <a:lnTo>
                  <a:pt x="49228" y="61932"/>
                </a:lnTo>
                <a:lnTo>
                  <a:pt x="52404" y="61932"/>
                </a:lnTo>
                <a:lnTo>
                  <a:pt x="53992" y="61932"/>
                </a:lnTo>
                <a:lnTo>
                  <a:pt x="53992" y="58756"/>
                </a:lnTo>
                <a:lnTo>
                  <a:pt x="52404" y="57168"/>
                </a:lnTo>
                <a:lnTo>
                  <a:pt x="52404" y="53992"/>
                </a:lnTo>
                <a:lnTo>
                  <a:pt x="53992" y="53992"/>
                </a:lnTo>
                <a:lnTo>
                  <a:pt x="55580" y="53992"/>
                </a:lnTo>
                <a:lnTo>
                  <a:pt x="58756" y="53992"/>
                </a:lnTo>
                <a:lnTo>
                  <a:pt x="58756" y="52404"/>
                </a:lnTo>
                <a:lnTo>
                  <a:pt x="55580" y="50816"/>
                </a:lnTo>
                <a:lnTo>
                  <a:pt x="58756" y="50816"/>
                </a:lnTo>
                <a:lnTo>
                  <a:pt x="60344" y="50816"/>
                </a:lnTo>
                <a:lnTo>
                  <a:pt x="63520" y="50816"/>
                </a:lnTo>
                <a:lnTo>
                  <a:pt x="65108" y="50816"/>
                </a:lnTo>
                <a:lnTo>
                  <a:pt x="68284" y="50816"/>
                </a:lnTo>
                <a:lnTo>
                  <a:pt x="69872" y="50816"/>
                </a:lnTo>
                <a:lnTo>
                  <a:pt x="71460" y="50816"/>
                </a:lnTo>
                <a:lnTo>
                  <a:pt x="71460" y="47640"/>
                </a:lnTo>
                <a:lnTo>
                  <a:pt x="74636" y="47640"/>
                </a:lnTo>
                <a:lnTo>
                  <a:pt x="76224" y="47640"/>
                </a:lnTo>
                <a:lnTo>
                  <a:pt x="76224" y="50816"/>
                </a:lnTo>
                <a:lnTo>
                  <a:pt x="79400" y="50816"/>
                </a:lnTo>
                <a:lnTo>
                  <a:pt x="79400" y="47640"/>
                </a:lnTo>
                <a:lnTo>
                  <a:pt x="80988" y="47640"/>
                </a:lnTo>
                <a:lnTo>
                  <a:pt x="80988" y="46052"/>
                </a:lnTo>
                <a:lnTo>
                  <a:pt x="84164" y="42876"/>
                </a:lnTo>
                <a:lnTo>
                  <a:pt x="85752" y="42876"/>
                </a:lnTo>
                <a:lnTo>
                  <a:pt x="87340" y="42876"/>
                </a:lnTo>
                <a:lnTo>
                  <a:pt x="90516" y="42876"/>
                </a:lnTo>
                <a:lnTo>
                  <a:pt x="92104" y="42876"/>
                </a:lnTo>
                <a:lnTo>
                  <a:pt x="92104" y="41288"/>
                </a:lnTo>
                <a:lnTo>
                  <a:pt x="95280" y="41288"/>
                </a:lnTo>
                <a:lnTo>
                  <a:pt x="96868" y="41288"/>
                </a:lnTo>
                <a:lnTo>
                  <a:pt x="98456" y="38112"/>
                </a:lnTo>
                <a:lnTo>
                  <a:pt x="101632" y="38112"/>
                </a:lnTo>
                <a:lnTo>
                  <a:pt x="103220" y="38112"/>
                </a:lnTo>
                <a:lnTo>
                  <a:pt x="106396" y="38112"/>
                </a:lnTo>
                <a:lnTo>
                  <a:pt x="107984" y="38112"/>
                </a:lnTo>
                <a:lnTo>
                  <a:pt x="107984" y="36524"/>
                </a:lnTo>
                <a:lnTo>
                  <a:pt x="111160" y="36524"/>
                </a:lnTo>
                <a:lnTo>
                  <a:pt x="112748" y="36524"/>
                </a:lnTo>
                <a:lnTo>
                  <a:pt x="112748" y="38112"/>
                </a:lnTo>
                <a:lnTo>
                  <a:pt x="114336" y="38112"/>
                </a:lnTo>
                <a:lnTo>
                  <a:pt x="117512" y="38112"/>
                </a:lnTo>
                <a:lnTo>
                  <a:pt x="117512" y="36524"/>
                </a:lnTo>
                <a:lnTo>
                  <a:pt x="119100" y="38112"/>
                </a:lnTo>
                <a:lnTo>
                  <a:pt x="119100" y="36524"/>
                </a:lnTo>
                <a:lnTo>
                  <a:pt x="122276" y="34936"/>
                </a:lnTo>
                <a:lnTo>
                  <a:pt x="123864" y="34936"/>
                </a:lnTo>
                <a:lnTo>
                  <a:pt x="123864" y="36524"/>
                </a:lnTo>
                <a:lnTo>
                  <a:pt x="127040" y="36524"/>
                </a:lnTo>
                <a:lnTo>
                  <a:pt x="127040" y="34936"/>
                </a:lnTo>
                <a:lnTo>
                  <a:pt x="128628" y="34936"/>
                </a:lnTo>
                <a:lnTo>
                  <a:pt x="128628" y="31760"/>
                </a:lnTo>
                <a:lnTo>
                  <a:pt x="127040" y="30172"/>
                </a:lnTo>
                <a:lnTo>
                  <a:pt x="128628" y="30172"/>
                </a:lnTo>
                <a:lnTo>
                  <a:pt x="130216" y="30172"/>
                </a:lnTo>
                <a:lnTo>
                  <a:pt x="133392" y="30172"/>
                </a:lnTo>
                <a:lnTo>
                  <a:pt x="133392" y="26996"/>
                </a:lnTo>
                <a:lnTo>
                  <a:pt x="134980" y="26996"/>
                </a:lnTo>
                <a:lnTo>
                  <a:pt x="138156" y="26996"/>
                </a:lnTo>
                <a:lnTo>
                  <a:pt x="139744" y="26996"/>
                </a:lnTo>
                <a:lnTo>
                  <a:pt x="139744" y="25408"/>
                </a:lnTo>
                <a:lnTo>
                  <a:pt x="142920" y="25408"/>
                </a:lnTo>
                <a:lnTo>
                  <a:pt x="144508" y="25408"/>
                </a:lnTo>
                <a:lnTo>
                  <a:pt x="146096" y="25408"/>
                </a:lnTo>
                <a:lnTo>
                  <a:pt x="144508" y="22232"/>
                </a:lnTo>
                <a:lnTo>
                  <a:pt x="146096" y="22232"/>
                </a:lnTo>
                <a:lnTo>
                  <a:pt x="149272" y="22232"/>
                </a:lnTo>
                <a:lnTo>
                  <a:pt x="150860" y="20644"/>
                </a:lnTo>
                <a:lnTo>
                  <a:pt x="150860" y="22232"/>
                </a:lnTo>
                <a:lnTo>
                  <a:pt x="154036" y="22232"/>
                </a:lnTo>
                <a:lnTo>
                  <a:pt x="155624" y="22232"/>
                </a:lnTo>
                <a:lnTo>
                  <a:pt x="155624" y="20644"/>
                </a:lnTo>
                <a:lnTo>
                  <a:pt x="158800" y="20644"/>
                </a:lnTo>
                <a:lnTo>
                  <a:pt x="160388" y="20644"/>
                </a:lnTo>
                <a:lnTo>
                  <a:pt x="160388" y="22232"/>
                </a:lnTo>
                <a:lnTo>
                  <a:pt x="161976" y="20644"/>
                </a:lnTo>
                <a:lnTo>
                  <a:pt x="165152" y="20644"/>
                </a:lnTo>
                <a:lnTo>
                  <a:pt x="166740" y="20644"/>
                </a:lnTo>
                <a:lnTo>
                  <a:pt x="166740" y="19056"/>
                </a:lnTo>
                <a:lnTo>
                  <a:pt x="166740" y="15880"/>
                </a:lnTo>
                <a:lnTo>
                  <a:pt x="169916" y="15880"/>
                </a:lnTo>
                <a:lnTo>
                  <a:pt x="169916" y="19056"/>
                </a:lnTo>
                <a:lnTo>
                  <a:pt x="171504" y="19056"/>
                </a:lnTo>
                <a:lnTo>
                  <a:pt x="171504" y="15880"/>
                </a:lnTo>
                <a:lnTo>
                  <a:pt x="173092" y="15880"/>
                </a:lnTo>
                <a:lnTo>
                  <a:pt x="176268" y="15880"/>
                </a:lnTo>
                <a:lnTo>
                  <a:pt x="177856" y="15880"/>
                </a:lnTo>
                <a:lnTo>
                  <a:pt x="181032" y="15880"/>
                </a:lnTo>
                <a:lnTo>
                  <a:pt x="181032" y="14292"/>
                </a:lnTo>
                <a:lnTo>
                  <a:pt x="182620" y="14292"/>
                </a:lnTo>
                <a:lnTo>
                  <a:pt x="185796" y="14292"/>
                </a:lnTo>
                <a:lnTo>
                  <a:pt x="187384" y="14292"/>
                </a:lnTo>
                <a:lnTo>
                  <a:pt x="187384" y="11116"/>
                </a:lnTo>
                <a:lnTo>
                  <a:pt x="188972" y="14292"/>
                </a:lnTo>
                <a:lnTo>
                  <a:pt x="188972" y="11116"/>
                </a:lnTo>
                <a:lnTo>
                  <a:pt x="192148" y="11116"/>
                </a:lnTo>
                <a:lnTo>
                  <a:pt x="193736" y="11116"/>
                </a:lnTo>
                <a:lnTo>
                  <a:pt x="193736" y="9528"/>
                </a:lnTo>
                <a:lnTo>
                  <a:pt x="196912" y="9528"/>
                </a:lnTo>
                <a:lnTo>
                  <a:pt x="198500" y="9528"/>
                </a:lnTo>
                <a:lnTo>
                  <a:pt x="201676" y="9528"/>
                </a:lnTo>
                <a:lnTo>
                  <a:pt x="203264" y="9528"/>
                </a:lnTo>
                <a:lnTo>
                  <a:pt x="203264" y="6352"/>
                </a:lnTo>
                <a:lnTo>
                  <a:pt x="204852" y="6352"/>
                </a:lnTo>
                <a:lnTo>
                  <a:pt x="208028" y="9528"/>
                </a:lnTo>
                <a:lnTo>
                  <a:pt x="208028" y="6352"/>
                </a:lnTo>
                <a:lnTo>
                  <a:pt x="209616" y="6352"/>
                </a:lnTo>
                <a:lnTo>
                  <a:pt x="212792" y="4764"/>
                </a:lnTo>
                <a:lnTo>
                  <a:pt x="214380" y="4764"/>
                </a:lnTo>
                <a:lnTo>
                  <a:pt x="217556" y="4764"/>
                </a:lnTo>
                <a:lnTo>
                  <a:pt x="219144" y="4764"/>
                </a:lnTo>
                <a:lnTo>
                  <a:pt x="219144" y="3176"/>
                </a:lnTo>
                <a:lnTo>
                  <a:pt x="220732" y="3176"/>
                </a:lnTo>
                <a:lnTo>
                  <a:pt x="223908" y="3176"/>
                </a:lnTo>
                <a:lnTo>
                  <a:pt x="225496" y="3176"/>
                </a:lnTo>
                <a:close/>
              </a:path>
            </a:pathLst>
          </a:custGeom>
          <a:blipFill dpi="0" rotWithShape="1">
            <a:blip r:embed="rId3"/>
            <a:srcRect/>
            <a:tile tx="-165100" ty="-107315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a:p>
        </p:txBody>
      </p:sp>
      <p:grpSp>
        <p:nvGrpSpPr>
          <p:cNvPr id="9" name="组合 8">
            <a:extLst>
              <a:ext uri="{FF2B5EF4-FFF2-40B4-BE49-F238E27FC236}">
                <a16:creationId xmlns:a16="http://schemas.microsoft.com/office/drawing/2014/main" id="{0D1F3624-0C00-4213-96E8-C76EEDF45F7C}"/>
              </a:ext>
            </a:extLst>
          </p:cNvPr>
          <p:cNvGrpSpPr/>
          <p:nvPr/>
        </p:nvGrpSpPr>
        <p:grpSpPr>
          <a:xfrm>
            <a:off x="166831" y="97647"/>
            <a:ext cx="2282040" cy="1752278"/>
            <a:chOff x="3185062" y="1443579"/>
            <a:chExt cx="1366041" cy="1048924"/>
          </a:xfrm>
        </p:grpSpPr>
        <p:sp>
          <p:nvSpPr>
            <p:cNvPr id="10" name="任意多边形: 形状 9">
              <a:extLst>
                <a:ext uri="{FF2B5EF4-FFF2-40B4-BE49-F238E27FC236}">
                  <a16:creationId xmlns:a16="http://schemas.microsoft.com/office/drawing/2014/main" id="{C35A1D45-B0BC-47DE-8339-D4C8BE7C936E}"/>
                </a:ext>
              </a:extLst>
            </p:cNvPr>
            <p:cNvSpPr>
              <a:spLocks/>
            </p:cNvSpPr>
            <p:nvPr/>
          </p:nvSpPr>
          <p:spPr bwMode="auto">
            <a:xfrm>
              <a:off x="3185062" y="1443579"/>
              <a:ext cx="1366041" cy="1048924"/>
            </a:xfrm>
            <a:custGeom>
              <a:avLst/>
              <a:gdLst>
                <a:gd name="connsiteX0" fmla="*/ 284162 w 533400"/>
                <a:gd name="connsiteY0" fmla="*/ 407988 h 409575"/>
                <a:gd name="connsiteX1" fmla="*/ 285750 w 533400"/>
                <a:gd name="connsiteY1" fmla="*/ 407988 h 409575"/>
                <a:gd name="connsiteX2" fmla="*/ 285750 w 533400"/>
                <a:gd name="connsiteY2" fmla="*/ 409575 h 409575"/>
                <a:gd name="connsiteX3" fmla="*/ 288925 w 533400"/>
                <a:gd name="connsiteY3" fmla="*/ 401637 h 409575"/>
                <a:gd name="connsiteX4" fmla="*/ 288925 w 533400"/>
                <a:gd name="connsiteY4" fmla="*/ 404813 h 409575"/>
                <a:gd name="connsiteX5" fmla="*/ 285750 w 533400"/>
                <a:gd name="connsiteY5" fmla="*/ 407988 h 409575"/>
                <a:gd name="connsiteX6" fmla="*/ 290512 w 533400"/>
                <a:gd name="connsiteY6" fmla="*/ 398463 h 409575"/>
                <a:gd name="connsiteX7" fmla="*/ 288925 w 533400"/>
                <a:gd name="connsiteY7" fmla="*/ 401637 h 409575"/>
                <a:gd name="connsiteX8" fmla="*/ 288925 w 533400"/>
                <a:gd name="connsiteY8" fmla="*/ 400050 h 409575"/>
                <a:gd name="connsiteX9" fmla="*/ 295275 w 533400"/>
                <a:gd name="connsiteY9" fmla="*/ 388938 h 409575"/>
                <a:gd name="connsiteX10" fmla="*/ 293687 w 533400"/>
                <a:gd name="connsiteY10" fmla="*/ 395288 h 409575"/>
                <a:gd name="connsiteX11" fmla="*/ 290512 w 533400"/>
                <a:gd name="connsiteY11" fmla="*/ 398463 h 409575"/>
                <a:gd name="connsiteX12" fmla="*/ 290512 w 533400"/>
                <a:gd name="connsiteY12" fmla="*/ 398463 h 409575"/>
                <a:gd name="connsiteX13" fmla="*/ 182562 w 533400"/>
                <a:gd name="connsiteY13" fmla="*/ 379413 h 409575"/>
                <a:gd name="connsiteX14" fmla="*/ 184150 w 533400"/>
                <a:gd name="connsiteY14" fmla="*/ 379413 h 409575"/>
                <a:gd name="connsiteX15" fmla="*/ 187325 w 533400"/>
                <a:gd name="connsiteY15" fmla="*/ 379413 h 409575"/>
                <a:gd name="connsiteX16" fmla="*/ 184150 w 533400"/>
                <a:gd name="connsiteY16" fmla="*/ 382588 h 409575"/>
                <a:gd name="connsiteX17" fmla="*/ 182562 w 533400"/>
                <a:gd name="connsiteY17" fmla="*/ 384175 h 409575"/>
                <a:gd name="connsiteX18" fmla="*/ 180975 w 533400"/>
                <a:gd name="connsiteY18" fmla="*/ 382588 h 409575"/>
                <a:gd name="connsiteX19" fmla="*/ 182562 w 533400"/>
                <a:gd name="connsiteY19" fmla="*/ 382588 h 409575"/>
                <a:gd name="connsiteX20" fmla="*/ 277812 w 533400"/>
                <a:gd name="connsiteY20" fmla="*/ 377825 h 409575"/>
                <a:gd name="connsiteX21" fmla="*/ 279400 w 533400"/>
                <a:gd name="connsiteY21" fmla="*/ 377825 h 409575"/>
                <a:gd name="connsiteX22" fmla="*/ 279400 w 533400"/>
                <a:gd name="connsiteY22" fmla="*/ 379413 h 409575"/>
                <a:gd name="connsiteX23" fmla="*/ 274637 w 533400"/>
                <a:gd name="connsiteY23" fmla="*/ 382588 h 409575"/>
                <a:gd name="connsiteX24" fmla="*/ 273050 w 533400"/>
                <a:gd name="connsiteY24" fmla="*/ 387350 h 409575"/>
                <a:gd name="connsiteX25" fmla="*/ 271462 w 533400"/>
                <a:gd name="connsiteY25" fmla="*/ 387350 h 409575"/>
                <a:gd name="connsiteX26" fmla="*/ 268287 w 533400"/>
                <a:gd name="connsiteY26" fmla="*/ 388938 h 409575"/>
                <a:gd name="connsiteX27" fmla="*/ 266700 w 533400"/>
                <a:gd name="connsiteY27" fmla="*/ 392113 h 409575"/>
                <a:gd name="connsiteX28" fmla="*/ 266700 w 533400"/>
                <a:gd name="connsiteY28" fmla="*/ 388938 h 409575"/>
                <a:gd name="connsiteX29" fmla="*/ 268287 w 533400"/>
                <a:gd name="connsiteY29" fmla="*/ 387350 h 409575"/>
                <a:gd name="connsiteX30" fmla="*/ 268287 w 533400"/>
                <a:gd name="connsiteY30" fmla="*/ 384175 h 409575"/>
                <a:gd name="connsiteX31" fmla="*/ 271462 w 533400"/>
                <a:gd name="connsiteY31" fmla="*/ 384175 h 409575"/>
                <a:gd name="connsiteX32" fmla="*/ 273050 w 533400"/>
                <a:gd name="connsiteY32" fmla="*/ 384175 h 409575"/>
                <a:gd name="connsiteX33" fmla="*/ 273050 w 533400"/>
                <a:gd name="connsiteY33" fmla="*/ 382588 h 409575"/>
                <a:gd name="connsiteX34" fmla="*/ 274637 w 533400"/>
                <a:gd name="connsiteY34" fmla="*/ 379413 h 409575"/>
                <a:gd name="connsiteX35" fmla="*/ 192087 w 533400"/>
                <a:gd name="connsiteY35" fmla="*/ 377825 h 409575"/>
                <a:gd name="connsiteX36" fmla="*/ 188912 w 533400"/>
                <a:gd name="connsiteY36" fmla="*/ 379413 h 409575"/>
                <a:gd name="connsiteX37" fmla="*/ 187325 w 533400"/>
                <a:gd name="connsiteY37" fmla="*/ 379413 h 409575"/>
                <a:gd name="connsiteX38" fmla="*/ 252412 w 533400"/>
                <a:gd name="connsiteY38" fmla="*/ 376238 h 409575"/>
                <a:gd name="connsiteX39" fmla="*/ 252412 w 533400"/>
                <a:gd name="connsiteY39" fmla="*/ 377825 h 409575"/>
                <a:gd name="connsiteX40" fmla="*/ 250825 w 533400"/>
                <a:gd name="connsiteY40" fmla="*/ 379413 h 409575"/>
                <a:gd name="connsiteX41" fmla="*/ 247650 w 533400"/>
                <a:gd name="connsiteY41" fmla="*/ 379413 h 409575"/>
                <a:gd name="connsiteX42" fmla="*/ 250825 w 533400"/>
                <a:gd name="connsiteY42" fmla="*/ 377825 h 409575"/>
                <a:gd name="connsiteX43" fmla="*/ 257175 w 533400"/>
                <a:gd name="connsiteY43" fmla="*/ 373063 h 409575"/>
                <a:gd name="connsiteX44" fmla="*/ 257175 w 533400"/>
                <a:gd name="connsiteY44" fmla="*/ 376238 h 409575"/>
                <a:gd name="connsiteX45" fmla="*/ 255587 w 533400"/>
                <a:gd name="connsiteY45" fmla="*/ 376238 h 409575"/>
                <a:gd name="connsiteX46" fmla="*/ 252412 w 533400"/>
                <a:gd name="connsiteY46" fmla="*/ 376238 h 409575"/>
                <a:gd name="connsiteX47" fmla="*/ 333375 w 533400"/>
                <a:gd name="connsiteY47" fmla="*/ 371475 h 409575"/>
                <a:gd name="connsiteX48" fmla="*/ 331787 w 533400"/>
                <a:gd name="connsiteY48" fmla="*/ 376238 h 409575"/>
                <a:gd name="connsiteX49" fmla="*/ 330200 w 533400"/>
                <a:gd name="connsiteY49" fmla="*/ 376238 h 409575"/>
                <a:gd name="connsiteX50" fmla="*/ 331787 w 533400"/>
                <a:gd name="connsiteY50" fmla="*/ 373063 h 409575"/>
                <a:gd name="connsiteX51" fmla="*/ 198437 w 533400"/>
                <a:gd name="connsiteY51" fmla="*/ 371475 h 409575"/>
                <a:gd name="connsiteX52" fmla="*/ 200025 w 533400"/>
                <a:gd name="connsiteY52" fmla="*/ 371475 h 409575"/>
                <a:gd name="connsiteX53" fmla="*/ 203200 w 533400"/>
                <a:gd name="connsiteY53" fmla="*/ 371475 h 409575"/>
                <a:gd name="connsiteX54" fmla="*/ 203200 w 533400"/>
                <a:gd name="connsiteY54" fmla="*/ 373063 h 409575"/>
                <a:gd name="connsiteX55" fmla="*/ 198437 w 533400"/>
                <a:gd name="connsiteY55" fmla="*/ 376238 h 409575"/>
                <a:gd name="connsiteX56" fmla="*/ 193675 w 533400"/>
                <a:gd name="connsiteY56" fmla="*/ 377825 h 409575"/>
                <a:gd name="connsiteX57" fmla="*/ 192087 w 533400"/>
                <a:gd name="connsiteY57" fmla="*/ 377825 h 409575"/>
                <a:gd name="connsiteX58" fmla="*/ 196850 w 533400"/>
                <a:gd name="connsiteY58" fmla="*/ 376238 h 409575"/>
                <a:gd name="connsiteX59" fmla="*/ 198437 w 533400"/>
                <a:gd name="connsiteY59" fmla="*/ 373063 h 409575"/>
                <a:gd name="connsiteX60" fmla="*/ 203200 w 533400"/>
                <a:gd name="connsiteY60" fmla="*/ 368300 h 409575"/>
                <a:gd name="connsiteX61" fmla="*/ 204787 w 533400"/>
                <a:gd name="connsiteY61" fmla="*/ 368300 h 409575"/>
                <a:gd name="connsiteX62" fmla="*/ 207962 w 533400"/>
                <a:gd name="connsiteY62" fmla="*/ 368300 h 409575"/>
                <a:gd name="connsiteX63" fmla="*/ 204787 w 533400"/>
                <a:gd name="connsiteY63" fmla="*/ 371475 h 409575"/>
                <a:gd name="connsiteX64" fmla="*/ 203200 w 533400"/>
                <a:gd name="connsiteY64" fmla="*/ 371475 h 409575"/>
                <a:gd name="connsiteX65" fmla="*/ 193675 w 533400"/>
                <a:gd name="connsiteY65" fmla="*/ 363538 h 409575"/>
                <a:gd name="connsiteX66" fmla="*/ 196850 w 533400"/>
                <a:gd name="connsiteY66" fmla="*/ 366713 h 409575"/>
                <a:gd name="connsiteX67" fmla="*/ 193675 w 533400"/>
                <a:gd name="connsiteY67" fmla="*/ 366713 h 409575"/>
                <a:gd name="connsiteX68" fmla="*/ 231775 w 533400"/>
                <a:gd name="connsiteY68" fmla="*/ 360363 h 409575"/>
                <a:gd name="connsiteX69" fmla="*/ 234950 w 533400"/>
                <a:gd name="connsiteY69" fmla="*/ 360363 h 409575"/>
                <a:gd name="connsiteX70" fmla="*/ 236537 w 533400"/>
                <a:gd name="connsiteY70" fmla="*/ 360363 h 409575"/>
                <a:gd name="connsiteX71" fmla="*/ 234950 w 533400"/>
                <a:gd name="connsiteY71" fmla="*/ 361950 h 409575"/>
                <a:gd name="connsiteX72" fmla="*/ 234950 w 533400"/>
                <a:gd name="connsiteY72" fmla="*/ 363538 h 409575"/>
                <a:gd name="connsiteX73" fmla="*/ 231775 w 533400"/>
                <a:gd name="connsiteY73" fmla="*/ 363538 h 409575"/>
                <a:gd name="connsiteX74" fmla="*/ 231775 w 533400"/>
                <a:gd name="connsiteY74" fmla="*/ 361950 h 409575"/>
                <a:gd name="connsiteX75" fmla="*/ 211137 w 533400"/>
                <a:gd name="connsiteY75" fmla="*/ 357188 h 409575"/>
                <a:gd name="connsiteX76" fmla="*/ 214312 w 533400"/>
                <a:gd name="connsiteY76" fmla="*/ 357188 h 409575"/>
                <a:gd name="connsiteX77" fmla="*/ 211137 w 533400"/>
                <a:gd name="connsiteY77" fmla="*/ 360363 h 409575"/>
                <a:gd name="connsiteX78" fmla="*/ 220662 w 533400"/>
                <a:gd name="connsiteY78" fmla="*/ 352425 h 409575"/>
                <a:gd name="connsiteX79" fmla="*/ 223837 w 533400"/>
                <a:gd name="connsiteY79" fmla="*/ 352425 h 409575"/>
                <a:gd name="connsiteX80" fmla="*/ 220662 w 533400"/>
                <a:gd name="connsiteY80" fmla="*/ 355600 h 409575"/>
                <a:gd name="connsiteX81" fmla="*/ 219074 w 533400"/>
                <a:gd name="connsiteY81" fmla="*/ 355600 h 409575"/>
                <a:gd name="connsiteX82" fmla="*/ 215900 w 533400"/>
                <a:gd name="connsiteY82" fmla="*/ 357188 h 409575"/>
                <a:gd name="connsiteX83" fmla="*/ 214312 w 533400"/>
                <a:gd name="connsiteY83" fmla="*/ 357188 h 409575"/>
                <a:gd name="connsiteX84" fmla="*/ 215900 w 533400"/>
                <a:gd name="connsiteY84" fmla="*/ 355600 h 409575"/>
                <a:gd name="connsiteX85" fmla="*/ 136525 w 533400"/>
                <a:gd name="connsiteY85" fmla="*/ 317500 h 409575"/>
                <a:gd name="connsiteX86" fmla="*/ 139700 w 533400"/>
                <a:gd name="connsiteY86" fmla="*/ 317500 h 409575"/>
                <a:gd name="connsiteX87" fmla="*/ 141287 w 533400"/>
                <a:gd name="connsiteY87" fmla="*/ 317500 h 409575"/>
                <a:gd name="connsiteX88" fmla="*/ 139700 w 533400"/>
                <a:gd name="connsiteY88" fmla="*/ 319088 h 409575"/>
                <a:gd name="connsiteX89" fmla="*/ 136525 w 533400"/>
                <a:gd name="connsiteY89" fmla="*/ 320675 h 409575"/>
                <a:gd name="connsiteX90" fmla="*/ 134937 w 533400"/>
                <a:gd name="connsiteY90" fmla="*/ 320675 h 409575"/>
                <a:gd name="connsiteX91" fmla="*/ 134937 w 533400"/>
                <a:gd name="connsiteY91" fmla="*/ 319088 h 409575"/>
                <a:gd name="connsiteX92" fmla="*/ 136525 w 533400"/>
                <a:gd name="connsiteY92" fmla="*/ 319088 h 409575"/>
                <a:gd name="connsiteX93" fmla="*/ 34925 w 533400"/>
                <a:gd name="connsiteY93" fmla="*/ 303213 h 409575"/>
                <a:gd name="connsiteX94" fmla="*/ 38100 w 533400"/>
                <a:gd name="connsiteY94" fmla="*/ 304801 h 409575"/>
                <a:gd name="connsiteX95" fmla="*/ 39688 w 533400"/>
                <a:gd name="connsiteY95" fmla="*/ 304801 h 409575"/>
                <a:gd name="connsiteX96" fmla="*/ 42863 w 533400"/>
                <a:gd name="connsiteY96" fmla="*/ 304801 h 409575"/>
                <a:gd name="connsiteX97" fmla="*/ 42863 w 533400"/>
                <a:gd name="connsiteY97" fmla="*/ 307976 h 409575"/>
                <a:gd name="connsiteX98" fmla="*/ 39688 w 533400"/>
                <a:gd name="connsiteY98" fmla="*/ 307976 h 409575"/>
                <a:gd name="connsiteX99" fmla="*/ 38100 w 533400"/>
                <a:gd name="connsiteY99" fmla="*/ 307976 h 409575"/>
                <a:gd name="connsiteX100" fmla="*/ 34925 w 533400"/>
                <a:gd name="connsiteY100" fmla="*/ 307976 h 409575"/>
                <a:gd name="connsiteX101" fmla="*/ 33338 w 533400"/>
                <a:gd name="connsiteY101" fmla="*/ 309563 h 409575"/>
                <a:gd name="connsiteX102" fmla="*/ 31750 w 533400"/>
                <a:gd name="connsiteY102" fmla="*/ 309563 h 409575"/>
                <a:gd name="connsiteX103" fmla="*/ 28575 w 533400"/>
                <a:gd name="connsiteY103" fmla="*/ 309563 h 409575"/>
                <a:gd name="connsiteX104" fmla="*/ 26988 w 533400"/>
                <a:gd name="connsiteY104" fmla="*/ 312738 h 409575"/>
                <a:gd name="connsiteX105" fmla="*/ 23813 w 533400"/>
                <a:gd name="connsiteY105" fmla="*/ 312738 h 409575"/>
                <a:gd name="connsiteX106" fmla="*/ 23813 w 533400"/>
                <a:gd name="connsiteY106" fmla="*/ 314326 h 409575"/>
                <a:gd name="connsiteX107" fmla="*/ 22225 w 533400"/>
                <a:gd name="connsiteY107" fmla="*/ 314326 h 409575"/>
                <a:gd name="connsiteX108" fmla="*/ 19050 w 533400"/>
                <a:gd name="connsiteY108" fmla="*/ 317501 h 409575"/>
                <a:gd name="connsiteX109" fmla="*/ 12700 w 533400"/>
                <a:gd name="connsiteY109" fmla="*/ 317501 h 409575"/>
                <a:gd name="connsiteX110" fmla="*/ 7938 w 533400"/>
                <a:gd name="connsiteY110" fmla="*/ 317501 h 409575"/>
                <a:gd name="connsiteX111" fmla="*/ 1588 w 533400"/>
                <a:gd name="connsiteY111" fmla="*/ 319088 h 409575"/>
                <a:gd name="connsiteX112" fmla="*/ 0 w 533400"/>
                <a:gd name="connsiteY112" fmla="*/ 317501 h 409575"/>
                <a:gd name="connsiteX113" fmla="*/ 1588 w 533400"/>
                <a:gd name="connsiteY113" fmla="*/ 314326 h 409575"/>
                <a:gd name="connsiteX114" fmla="*/ 3175 w 533400"/>
                <a:gd name="connsiteY114" fmla="*/ 314326 h 409575"/>
                <a:gd name="connsiteX115" fmla="*/ 6350 w 533400"/>
                <a:gd name="connsiteY115" fmla="*/ 314326 h 409575"/>
                <a:gd name="connsiteX116" fmla="*/ 7938 w 533400"/>
                <a:gd name="connsiteY116" fmla="*/ 314326 h 409575"/>
                <a:gd name="connsiteX117" fmla="*/ 11113 w 533400"/>
                <a:gd name="connsiteY117" fmla="*/ 312738 h 409575"/>
                <a:gd name="connsiteX118" fmla="*/ 12700 w 533400"/>
                <a:gd name="connsiteY118" fmla="*/ 309563 h 409575"/>
                <a:gd name="connsiteX119" fmla="*/ 15875 w 533400"/>
                <a:gd name="connsiteY119" fmla="*/ 309563 h 409575"/>
                <a:gd name="connsiteX120" fmla="*/ 19050 w 533400"/>
                <a:gd name="connsiteY120" fmla="*/ 309563 h 409575"/>
                <a:gd name="connsiteX121" fmla="*/ 23813 w 533400"/>
                <a:gd name="connsiteY121" fmla="*/ 307976 h 409575"/>
                <a:gd name="connsiteX122" fmla="*/ 26988 w 533400"/>
                <a:gd name="connsiteY122" fmla="*/ 304801 h 409575"/>
                <a:gd name="connsiteX123" fmla="*/ 28575 w 533400"/>
                <a:gd name="connsiteY123" fmla="*/ 304801 h 409575"/>
                <a:gd name="connsiteX124" fmla="*/ 31750 w 533400"/>
                <a:gd name="connsiteY124" fmla="*/ 304801 h 409575"/>
                <a:gd name="connsiteX125" fmla="*/ 85725 w 533400"/>
                <a:gd name="connsiteY125" fmla="*/ 302578 h 409575"/>
                <a:gd name="connsiteX126" fmla="*/ 85725 w 533400"/>
                <a:gd name="connsiteY126" fmla="*/ 303213 h 409575"/>
                <a:gd name="connsiteX127" fmla="*/ 82550 w 533400"/>
                <a:gd name="connsiteY127" fmla="*/ 303213 h 409575"/>
                <a:gd name="connsiteX128" fmla="*/ 85725 w 533400"/>
                <a:gd name="connsiteY128" fmla="*/ 301626 h 409575"/>
                <a:gd name="connsiteX129" fmla="*/ 90488 w 533400"/>
                <a:gd name="connsiteY129" fmla="*/ 301626 h 409575"/>
                <a:gd name="connsiteX130" fmla="*/ 85725 w 533400"/>
                <a:gd name="connsiteY130" fmla="*/ 302578 h 409575"/>
                <a:gd name="connsiteX131" fmla="*/ 92075 w 533400"/>
                <a:gd name="connsiteY131" fmla="*/ 298450 h 409575"/>
                <a:gd name="connsiteX132" fmla="*/ 93663 w 533400"/>
                <a:gd name="connsiteY132" fmla="*/ 298450 h 409575"/>
                <a:gd name="connsiteX133" fmla="*/ 96838 w 533400"/>
                <a:gd name="connsiteY133" fmla="*/ 298450 h 409575"/>
                <a:gd name="connsiteX134" fmla="*/ 92075 w 533400"/>
                <a:gd name="connsiteY134" fmla="*/ 301626 h 409575"/>
                <a:gd name="connsiteX135" fmla="*/ 90488 w 533400"/>
                <a:gd name="connsiteY135" fmla="*/ 301626 h 409575"/>
                <a:gd name="connsiteX136" fmla="*/ 38100 w 533400"/>
                <a:gd name="connsiteY136" fmla="*/ 265113 h 409575"/>
                <a:gd name="connsiteX137" fmla="*/ 39687 w 533400"/>
                <a:gd name="connsiteY137" fmla="*/ 265113 h 409575"/>
                <a:gd name="connsiteX138" fmla="*/ 42862 w 533400"/>
                <a:gd name="connsiteY138" fmla="*/ 265113 h 409575"/>
                <a:gd name="connsiteX139" fmla="*/ 46037 w 533400"/>
                <a:gd name="connsiteY139" fmla="*/ 265113 h 409575"/>
                <a:gd name="connsiteX140" fmla="*/ 44450 w 533400"/>
                <a:gd name="connsiteY140" fmla="*/ 266700 h 409575"/>
                <a:gd name="connsiteX141" fmla="*/ 39687 w 533400"/>
                <a:gd name="connsiteY141" fmla="*/ 266700 h 409575"/>
                <a:gd name="connsiteX142" fmla="*/ 38100 w 533400"/>
                <a:gd name="connsiteY142" fmla="*/ 266700 h 409575"/>
                <a:gd name="connsiteX143" fmla="*/ 34925 w 533400"/>
                <a:gd name="connsiteY143" fmla="*/ 266700 h 409575"/>
                <a:gd name="connsiteX144" fmla="*/ 53975 w 533400"/>
                <a:gd name="connsiteY144" fmla="*/ 261938 h 409575"/>
                <a:gd name="connsiteX145" fmla="*/ 58737 w 533400"/>
                <a:gd name="connsiteY145" fmla="*/ 261938 h 409575"/>
                <a:gd name="connsiteX146" fmla="*/ 50800 w 533400"/>
                <a:gd name="connsiteY146" fmla="*/ 265113 h 409575"/>
                <a:gd name="connsiteX147" fmla="*/ 49212 w 533400"/>
                <a:gd name="connsiteY147" fmla="*/ 265113 h 409575"/>
                <a:gd name="connsiteX148" fmla="*/ 61912 w 533400"/>
                <a:gd name="connsiteY148" fmla="*/ 260350 h 409575"/>
                <a:gd name="connsiteX149" fmla="*/ 65087 w 533400"/>
                <a:gd name="connsiteY149" fmla="*/ 260350 h 409575"/>
                <a:gd name="connsiteX150" fmla="*/ 66675 w 533400"/>
                <a:gd name="connsiteY150" fmla="*/ 260350 h 409575"/>
                <a:gd name="connsiteX151" fmla="*/ 69850 w 533400"/>
                <a:gd name="connsiteY151" fmla="*/ 260350 h 409575"/>
                <a:gd name="connsiteX152" fmla="*/ 71437 w 533400"/>
                <a:gd name="connsiteY152" fmla="*/ 260350 h 409575"/>
                <a:gd name="connsiteX153" fmla="*/ 65087 w 533400"/>
                <a:gd name="connsiteY153" fmla="*/ 261938 h 409575"/>
                <a:gd name="connsiteX154" fmla="*/ 60325 w 533400"/>
                <a:gd name="connsiteY154" fmla="*/ 261938 h 409575"/>
                <a:gd name="connsiteX155" fmla="*/ 517524 w 533400"/>
                <a:gd name="connsiteY155" fmla="*/ 198438 h 409575"/>
                <a:gd name="connsiteX156" fmla="*/ 519112 w 533400"/>
                <a:gd name="connsiteY156" fmla="*/ 198438 h 409575"/>
                <a:gd name="connsiteX157" fmla="*/ 517524 w 533400"/>
                <a:gd name="connsiteY157" fmla="*/ 201613 h 409575"/>
                <a:gd name="connsiteX158" fmla="*/ 514350 w 533400"/>
                <a:gd name="connsiteY158" fmla="*/ 201613 h 409575"/>
                <a:gd name="connsiteX159" fmla="*/ 501650 w 533400"/>
                <a:gd name="connsiteY159" fmla="*/ 176213 h 409575"/>
                <a:gd name="connsiteX160" fmla="*/ 501650 w 533400"/>
                <a:gd name="connsiteY160" fmla="*/ 179388 h 409575"/>
                <a:gd name="connsiteX161" fmla="*/ 498475 w 533400"/>
                <a:gd name="connsiteY161" fmla="*/ 179388 h 409575"/>
                <a:gd name="connsiteX162" fmla="*/ 501650 w 533400"/>
                <a:gd name="connsiteY162" fmla="*/ 174625 h 409575"/>
                <a:gd name="connsiteX163" fmla="*/ 503237 w 533400"/>
                <a:gd name="connsiteY163" fmla="*/ 174625 h 409575"/>
                <a:gd name="connsiteX164" fmla="*/ 501650 w 533400"/>
                <a:gd name="connsiteY164" fmla="*/ 176213 h 409575"/>
                <a:gd name="connsiteX165" fmla="*/ 123825 w 533400"/>
                <a:gd name="connsiteY165" fmla="*/ 171450 h 409575"/>
                <a:gd name="connsiteX166" fmla="*/ 125412 w 533400"/>
                <a:gd name="connsiteY166" fmla="*/ 171450 h 409575"/>
                <a:gd name="connsiteX167" fmla="*/ 128588 w 533400"/>
                <a:gd name="connsiteY167" fmla="*/ 171450 h 409575"/>
                <a:gd name="connsiteX168" fmla="*/ 130175 w 533400"/>
                <a:gd name="connsiteY168" fmla="*/ 171450 h 409575"/>
                <a:gd name="connsiteX169" fmla="*/ 133350 w 533400"/>
                <a:gd name="connsiteY169" fmla="*/ 171450 h 409575"/>
                <a:gd name="connsiteX170" fmla="*/ 133350 w 533400"/>
                <a:gd name="connsiteY170" fmla="*/ 174625 h 409575"/>
                <a:gd name="connsiteX171" fmla="*/ 130175 w 533400"/>
                <a:gd name="connsiteY171" fmla="*/ 174625 h 409575"/>
                <a:gd name="connsiteX172" fmla="*/ 128588 w 533400"/>
                <a:gd name="connsiteY172" fmla="*/ 174625 h 409575"/>
                <a:gd name="connsiteX173" fmla="*/ 80962 w 533400"/>
                <a:gd name="connsiteY173" fmla="*/ 158750 h 409575"/>
                <a:gd name="connsiteX174" fmla="*/ 82550 w 533400"/>
                <a:gd name="connsiteY174" fmla="*/ 158750 h 409575"/>
                <a:gd name="connsiteX175" fmla="*/ 85725 w 533400"/>
                <a:gd name="connsiteY175" fmla="*/ 158750 h 409575"/>
                <a:gd name="connsiteX176" fmla="*/ 87312 w 533400"/>
                <a:gd name="connsiteY176" fmla="*/ 160338 h 409575"/>
                <a:gd name="connsiteX177" fmla="*/ 92075 w 533400"/>
                <a:gd name="connsiteY177" fmla="*/ 163513 h 409575"/>
                <a:gd name="connsiteX178" fmla="*/ 93662 w 533400"/>
                <a:gd name="connsiteY178" fmla="*/ 163513 h 409575"/>
                <a:gd name="connsiteX179" fmla="*/ 96837 w 533400"/>
                <a:gd name="connsiteY179" fmla="*/ 163513 h 409575"/>
                <a:gd name="connsiteX180" fmla="*/ 98425 w 533400"/>
                <a:gd name="connsiteY180" fmla="*/ 163513 h 409575"/>
                <a:gd name="connsiteX181" fmla="*/ 103187 w 533400"/>
                <a:gd name="connsiteY181" fmla="*/ 163513 h 409575"/>
                <a:gd name="connsiteX182" fmla="*/ 107950 w 533400"/>
                <a:gd name="connsiteY182" fmla="*/ 165100 h 409575"/>
                <a:gd name="connsiteX183" fmla="*/ 112712 w 533400"/>
                <a:gd name="connsiteY183" fmla="*/ 165100 h 409575"/>
                <a:gd name="connsiteX184" fmla="*/ 114300 w 533400"/>
                <a:gd name="connsiteY184" fmla="*/ 165100 h 409575"/>
                <a:gd name="connsiteX185" fmla="*/ 117475 w 533400"/>
                <a:gd name="connsiteY185" fmla="*/ 165100 h 409575"/>
                <a:gd name="connsiteX186" fmla="*/ 119062 w 533400"/>
                <a:gd name="connsiteY186" fmla="*/ 165100 h 409575"/>
                <a:gd name="connsiteX187" fmla="*/ 122237 w 533400"/>
                <a:gd name="connsiteY187" fmla="*/ 168276 h 409575"/>
                <a:gd name="connsiteX188" fmla="*/ 123825 w 533400"/>
                <a:gd name="connsiteY188" fmla="*/ 168276 h 409575"/>
                <a:gd name="connsiteX189" fmla="*/ 123825 w 533400"/>
                <a:gd name="connsiteY189" fmla="*/ 169863 h 409575"/>
                <a:gd name="connsiteX190" fmla="*/ 122237 w 533400"/>
                <a:gd name="connsiteY190" fmla="*/ 169863 h 409575"/>
                <a:gd name="connsiteX191" fmla="*/ 119062 w 533400"/>
                <a:gd name="connsiteY191" fmla="*/ 169863 h 409575"/>
                <a:gd name="connsiteX192" fmla="*/ 119062 w 533400"/>
                <a:gd name="connsiteY192" fmla="*/ 171451 h 409575"/>
                <a:gd name="connsiteX193" fmla="*/ 117475 w 533400"/>
                <a:gd name="connsiteY193" fmla="*/ 171451 h 409575"/>
                <a:gd name="connsiteX194" fmla="*/ 119062 w 533400"/>
                <a:gd name="connsiteY194" fmla="*/ 174626 h 409575"/>
                <a:gd name="connsiteX195" fmla="*/ 122237 w 533400"/>
                <a:gd name="connsiteY195" fmla="*/ 174626 h 409575"/>
                <a:gd name="connsiteX196" fmla="*/ 117475 w 533400"/>
                <a:gd name="connsiteY196" fmla="*/ 176213 h 409575"/>
                <a:gd name="connsiteX197" fmla="*/ 114300 w 533400"/>
                <a:gd name="connsiteY197" fmla="*/ 176213 h 409575"/>
                <a:gd name="connsiteX198" fmla="*/ 114300 w 533400"/>
                <a:gd name="connsiteY198" fmla="*/ 179388 h 409575"/>
                <a:gd name="connsiteX199" fmla="*/ 112712 w 533400"/>
                <a:gd name="connsiteY199" fmla="*/ 179388 h 409575"/>
                <a:gd name="connsiteX200" fmla="*/ 112712 w 533400"/>
                <a:gd name="connsiteY200" fmla="*/ 176213 h 409575"/>
                <a:gd name="connsiteX201" fmla="*/ 109537 w 533400"/>
                <a:gd name="connsiteY201" fmla="*/ 176213 h 409575"/>
                <a:gd name="connsiteX202" fmla="*/ 107950 w 533400"/>
                <a:gd name="connsiteY202" fmla="*/ 176213 h 409575"/>
                <a:gd name="connsiteX203" fmla="*/ 103187 w 533400"/>
                <a:gd name="connsiteY203" fmla="*/ 176213 h 409575"/>
                <a:gd name="connsiteX204" fmla="*/ 101600 w 533400"/>
                <a:gd name="connsiteY204" fmla="*/ 174626 h 409575"/>
                <a:gd name="connsiteX205" fmla="*/ 98425 w 533400"/>
                <a:gd name="connsiteY205" fmla="*/ 174626 h 409575"/>
                <a:gd name="connsiteX206" fmla="*/ 98425 w 533400"/>
                <a:gd name="connsiteY206" fmla="*/ 171451 h 409575"/>
                <a:gd name="connsiteX207" fmla="*/ 101600 w 533400"/>
                <a:gd name="connsiteY207" fmla="*/ 171451 h 409575"/>
                <a:gd name="connsiteX208" fmla="*/ 98425 w 533400"/>
                <a:gd name="connsiteY208" fmla="*/ 169863 h 409575"/>
                <a:gd name="connsiteX209" fmla="*/ 96837 w 533400"/>
                <a:gd name="connsiteY209" fmla="*/ 168276 h 409575"/>
                <a:gd name="connsiteX210" fmla="*/ 92075 w 533400"/>
                <a:gd name="connsiteY210" fmla="*/ 165100 h 409575"/>
                <a:gd name="connsiteX211" fmla="*/ 87312 w 533400"/>
                <a:gd name="connsiteY211" fmla="*/ 163513 h 409575"/>
                <a:gd name="connsiteX212" fmla="*/ 82550 w 533400"/>
                <a:gd name="connsiteY212" fmla="*/ 160338 h 409575"/>
                <a:gd name="connsiteX213" fmla="*/ 80962 w 533400"/>
                <a:gd name="connsiteY213" fmla="*/ 160338 h 409575"/>
                <a:gd name="connsiteX214" fmla="*/ 517525 w 533400"/>
                <a:gd name="connsiteY214" fmla="*/ 155575 h 409575"/>
                <a:gd name="connsiteX215" fmla="*/ 519112 w 533400"/>
                <a:gd name="connsiteY215" fmla="*/ 155575 h 409575"/>
                <a:gd name="connsiteX216" fmla="*/ 519112 w 533400"/>
                <a:gd name="connsiteY216" fmla="*/ 158750 h 409575"/>
                <a:gd name="connsiteX217" fmla="*/ 517525 w 533400"/>
                <a:gd name="connsiteY217" fmla="*/ 160338 h 409575"/>
                <a:gd name="connsiteX218" fmla="*/ 512762 w 533400"/>
                <a:gd name="connsiteY218" fmla="*/ 165100 h 409575"/>
                <a:gd name="connsiteX219" fmla="*/ 511175 w 533400"/>
                <a:gd name="connsiteY219" fmla="*/ 168275 h 409575"/>
                <a:gd name="connsiteX220" fmla="*/ 508000 w 533400"/>
                <a:gd name="connsiteY220" fmla="*/ 169863 h 409575"/>
                <a:gd name="connsiteX221" fmla="*/ 503237 w 533400"/>
                <a:gd name="connsiteY221" fmla="*/ 174625 h 409575"/>
                <a:gd name="connsiteX222" fmla="*/ 503237 w 533400"/>
                <a:gd name="connsiteY222" fmla="*/ 171450 h 409575"/>
                <a:gd name="connsiteX223" fmla="*/ 506412 w 533400"/>
                <a:gd name="connsiteY223" fmla="*/ 171450 h 409575"/>
                <a:gd name="connsiteX224" fmla="*/ 506412 w 533400"/>
                <a:gd name="connsiteY224" fmla="*/ 169863 h 409575"/>
                <a:gd name="connsiteX225" fmla="*/ 508000 w 533400"/>
                <a:gd name="connsiteY225" fmla="*/ 168275 h 409575"/>
                <a:gd name="connsiteX226" fmla="*/ 508000 w 533400"/>
                <a:gd name="connsiteY226" fmla="*/ 165100 h 409575"/>
                <a:gd name="connsiteX227" fmla="*/ 511175 w 533400"/>
                <a:gd name="connsiteY227" fmla="*/ 163513 h 409575"/>
                <a:gd name="connsiteX228" fmla="*/ 512762 w 533400"/>
                <a:gd name="connsiteY228" fmla="*/ 163513 h 409575"/>
                <a:gd name="connsiteX229" fmla="*/ 512762 w 533400"/>
                <a:gd name="connsiteY229" fmla="*/ 160338 h 409575"/>
                <a:gd name="connsiteX230" fmla="*/ 512762 w 533400"/>
                <a:gd name="connsiteY230" fmla="*/ 158750 h 409575"/>
                <a:gd name="connsiteX231" fmla="*/ 514350 w 533400"/>
                <a:gd name="connsiteY231" fmla="*/ 158750 h 409575"/>
                <a:gd name="connsiteX232" fmla="*/ 74612 w 533400"/>
                <a:gd name="connsiteY232" fmla="*/ 155575 h 409575"/>
                <a:gd name="connsiteX233" fmla="*/ 76200 w 533400"/>
                <a:gd name="connsiteY233" fmla="*/ 155575 h 409575"/>
                <a:gd name="connsiteX234" fmla="*/ 77787 w 533400"/>
                <a:gd name="connsiteY234" fmla="*/ 155575 h 409575"/>
                <a:gd name="connsiteX235" fmla="*/ 77787 w 533400"/>
                <a:gd name="connsiteY235" fmla="*/ 158750 h 409575"/>
                <a:gd name="connsiteX236" fmla="*/ 76200 w 533400"/>
                <a:gd name="connsiteY236" fmla="*/ 158750 h 409575"/>
                <a:gd name="connsiteX237" fmla="*/ 74612 w 533400"/>
                <a:gd name="connsiteY237" fmla="*/ 158750 h 409575"/>
                <a:gd name="connsiteX238" fmla="*/ 508000 w 533400"/>
                <a:gd name="connsiteY238" fmla="*/ 147638 h 409575"/>
                <a:gd name="connsiteX239" fmla="*/ 508000 w 533400"/>
                <a:gd name="connsiteY239" fmla="*/ 149226 h 409575"/>
                <a:gd name="connsiteX240" fmla="*/ 506412 w 533400"/>
                <a:gd name="connsiteY240" fmla="*/ 149226 h 409575"/>
                <a:gd name="connsiteX241" fmla="*/ 511175 w 533400"/>
                <a:gd name="connsiteY241" fmla="*/ 139700 h 409575"/>
                <a:gd name="connsiteX242" fmla="*/ 512762 w 533400"/>
                <a:gd name="connsiteY242" fmla="*/ 142875 h 409575"/>
                <a:gd name="connsiteX243" fmla="*/ 514350 w 533400"/>
                <a:gd name="connsiteY243" fmla="*/ 142875 h 409575"/>
                <a:gd name="connsiteX244" fmla="*/ 517525 w 533400"/>
                <a:gd name="connsiteY244" fmla="*/ 144463 h 409575"/>
                <a:gd name="connsiteX245" fmla="*/ 514350 w 533400"/>
                <a:gd name="connsiteY245" fmla="*/ 144463 h 409575"/>
                <a:gd name="connsiteX246" fmla="*/ 512762 w 533400"/>
                <a:gd name="connsiteY246" fmla="*/ 144463 h 409575"/>
                <a:gd name="connsiteX247" fmla="*/ 512762 w 533400"/>
                <a:gd name="connsiteY247" fmla="*/ 147638 h 409575"/>
                <a:gd name="connsiteX248" fmla="*/ 511175 w 533400"/>
                <a:gd name="connsiteY248" fmla="*/ 147638 h 409575"/>
                <a:gd name="connsiteX249" fmla="*/ 508000 w 533400"/>
                <a:gd name="connsiteY249" fmla="*/ 147638 h 409575"/>
                <a:gd name="connsiteX250" fmla="*/ 508000 w 533400"/>
                <a:gd name="connsiteY250" fmla="*/ 144463 h 409575"/>
                <a:gd name="connsiteX251" fmla="*/ 508000 w 533400"/>
                <a:gd name="connsiteY251" fmla="*/ 142875 h 409575"/>
                <a:gd name="connsiteX252" fmla="*/ 511175 w 533400"/>
                <a:gd name="connsiteY252" fmla="*/ 142875 h 409575"/>
                <a:gd name="connsiteX253" fmla="*/ 481012 w 533400"/>
                <a:gd name="connsiteY253" fmla="*/ 136525 h 409575"/>
                <a:gd name="connsiteX254" fmla="*/ 481012 w 533400"/>
                <a:gd name="connsiteY254" fmla="*/ 138113 h 409575"/>
                <a:gd name="connsiteX255" fmla="*/ 479425 w 533400"/>
                <a:gd name="connsiteY255" fmla="*/ 138113 h 409575"/>
                <a:gd name="connsiteX256" fmla="*/ 487363 w 533400"/>
                <a:gd name="connsiteY256" fmla="*/ 120650 h 409575"/>
                <a:gd name="connsiteX257" fmla="*/ 490538 w 533400"/>
                <a:gd name="connsiteY257" fmla="*/ 120650 h 409575"/>
                <a:gd name="connsiteX258" fmla="*/ 490538 w 533400"/>
                <a:gd name="connsiteY258" fmla="*/ 122238 h 409575"/>
                <a:gd name="connsiteX259" fmla="*/ 487363 w 533400"/>
                <a:gd name="connsiteY259" fmla="*/ 122238 h 409575"/>
                <a:gd name="connsiteX260" fmla="*/ 447675 w 533400"/>
                <a:gd name="connsiteY260" fmla="*/ 100013 h 409575"/>
                <a:gd name="connsiteX261" fmla="*/ 449262 w 533400"/>
                <a:gd name="connsiteY261" fmla="*/ 100013 h 409575"/>
                <a:gd name="connsiteX262" fmla="*/ 447675 w 533400"/>
                <a:gd name="connsiteY262" fmla="*/ 101600 h 409575"/>
                <a:gd name="connsiteX263" fmla="*/ 455612 w 533400"/>
                <a:gd name="connsiteY263" fmla="*/ 90488 h 409575"/>
                <a:gd name="connsiteX264" fmla="*/ 454025 w 533400"/>
                <a:gd name="connsiteY264" fmla="*/ 93663 h 409575"/>
                <a:gd name="connsiteX265" fmla="*/ 454025 w 533400"/>
                <a:gd name="connsiteY265" fmla="*/ 95250 h 409575"/>
                <a:gd name="connsiteX266" fmla="*/ 450850 w 533400"/>
                <a:gd name="connsiteY266" fmla="*/ 96838 h 409575"/>
                <a:gd name="connsiteX267" fmla="*/ 449262 w 533400"/>
                <a:gd name="connsiteY267" fmla="*/ 100013 h 409575"/>
                <a:gd name="connsiteX268" fmla="*/ 449262 w 533400"/>
                <a:gd name="connsiteY268" fmla="*/ 96838 h 409575"/>
                <a:gd name="connsiteX269" fmla="*/ 450850 w 533400"/>
                <a:gd name="connsiteY269" fmla="*/ 95250 h 409575"/>
                <a:gd name="connsiteX270" fmla="*/ 450850 w 533400"/>
                <a:gd name="connsiteY270" fmla="*/ 93663 h 409575"/>
                <a:gd name="connsiteX271" fmla="*/ 523875 w 533400"/>
                <a:gd name="connsiteY271" fmla="*/ 84138 h 409575"/>
                <a:gd name="connsiteX272" fmla="*/ 527050 w 533400"/>
                <a:gd name="connsiteY272" fmla="*/ 84138 h 409575"/>
                <a:gd name="connsiteX273" fmla="*/ 528637 w 533400"/>
                <a:gd name="connsiteY273" fmla="*/ 84138 h 409575"/>
                <a:gd name="connsiteX274" fmla="*/ 530225 w 533400"/>
                <a:gd name="connsiteY274" fmla="*/ 84138 h 409575"/>
                <a:gd name="connsiteX275" fmla="*/ 530225 w 533400"/>
                <a:gd name="connsiteY275" fmla="*/ 85726 h 409575"/>
                <a:gd name="connsiteX276" fmla="*/ 533400 w 533400"/>
                <a:gd name="connsiteY276" fmla="*/ 88901 h 409575"/>
                <a:gd name="connsiteX277" fmla="*/ 533400 w 533400"/>
                <a:gd name="connsiteY277" fmla="*/ 90489 h 409575"/>
                <a:gd name="connsiteX278" fmla="*/ 533400 w 533400"/>
                <a:gd name="connsiteY278" fmla="*/ 93664 h 409575"/>
                <a:gd name="connsiteX279" fmla="*/ 533400 w 533400"/>
                <a:gd name="connsiteY279" fmla="*/ 95251 h 409575"/>
                <a:gd name="connsiteX280" fmla="*/ 530225 w 533400"/>
                <a:gd name="connsiteY280" fmla="*/ 95251 h 409575"/>
                <a:gd name="connsiteX281" fmla="*/ 528637 w 533400"/>
                <a:gd name="connsiteY281" fmla="*/ 95251 h 409575"/>
                <a:gd name="connsiteX282" fmla="*/ 527050 w 533400"/>
                <a:gd name="connsiteY282" fmla="*/ 93664 h 409575"/>
                <a:gd name="connsiteX283" fmla="*/ 523875 w 533400"/>
                <a:gd name="connsiteY283" fmla="*/ 93664 h 409575"/>
                <a:gd name="connsiteX284" fmla="*/ 523875 w 533400"/>
                <a:gd name="connsiteY284" fmla="*/ 90489 h 409575"/>
                <a:gd name="connsiteX285" fmla="*/ 523875 w 533400"/>
                <a:gd name="connsiteY285" fmla="*/ 88901 h 409575"/>
                <a:gd name="connsiteX286" fmla="*/ 522287 w 533400"/>
                <a:gd name="connsiteY286" fmla="*/ 88901 h 409575"/>
                <a:gd name="connsiteX287" fmla="*/ 522287 w 533400"/>
                <a:gd name="connsiteY287" fmla="*/ 85726 h 409575"/>
                <a:gd name="connsiteX288" fmla="*/ 523875 w 533400"/>
                <a:gd name="connsiteY288" fmla="*/ 85726 h 409575"/>
                <a:gd name="connsiteX289" fmla="*/ 463550 w 533400"/>
                <a:gd name="connsiteY289" fmla="*/ 84137 h 409575"/>
                <a:gd name="connsiteX290" fmla="*/ 463550 w 533400"/>
                <a:gd name="connsiteY290" fmla="*/ 85725 h 409575"/>
                <a:gd name="connsiteX291" fmla="*/ 460375 w 533400"/>
                <a:gd name="connsiteY291" fmla="*/ 88900 h 409575"/>
                <a:gd name="connsiteX292" fmla="*/ 458787 w 533400"/>
                <a:gd name="connsiteY292" fmla="*/ 88900 h 409575"/>
                <a:gd name="connsiteX293" fmla="*/ 455612 w 533400"/>
                <a:gd name="connsiteY293" fmla="*/ 90488 h 409575"/>
                <a:gd name="connsiteX294" fmla="*/ 460375 w 533400"/>
                <a:gd name="connsiteY294" fmla="*/ 85725 h 409575"/>
                <a:gd name="connsiteX295" fmla="*/ 122237 w 533400"/>
                <a:gd name="connsiteY295" fmla="*/ 80962 h 409575"/>
                <a:gd name="connsiteX296" fmla="*/ 123825 w 533400"/>
                <a:gd name="connsiteY296" fmla="*/ 84137 h 409575"/>
                <a:gd name="connsiteX297" fmla="*/ 125412 w 533400"/>
                <a:gd name="connsiteY297" fmla="*/ 84137 h 409575"/>
                <a:gd name="connsiteX298" fmla="*/ 128587 w 533400"/>
                <a:gd name="connsiteY298" fmla="*/ 84137 h 409575"/>
                <a:gd name="connsiteX299" fmla="*/ 133350 w 533400"/>
                <a:gd name="connsiteY299" fmla="*/ 85725 h 409575"/>
                <a:gd name="connsiteX300" fmla="*/ 134937 w 533400"/>
                <a:gd name="connsiteY300" fmla="*/ 88900 h 409575"/>
                <a:gd name="connsiteX301" fmla="*/ 134937 w 533400"/>
                <a:gd name="connsiteY301" fmla="*/ 90488 h 409575"/>
                <a:gd name="connsiteX302" fmla="*/ 141287 w 533400"/>
                <a:gd name="connsiteY302" fmla="*/ 93663 h 409575"/>
                <a:gd name="connsiteX303" fmla="*/ 136525 w 533400"/>
                <a:gd name="connsiteY303" fmla="*/ 93663 h 409575"/>
                <a:gd name="connsiteX304" fmla="*/ 134937 w 533400"/>
                <a:gd name="connsiteY304" fmla="*/ 93663 h 409575"/>
                <a:gd name="connsiteX305" fmla="*/ 133350 w 533400"/>
                <a:gd name="connsiteY305" fmla="*/ 93663 h 409575"/>
                <a:gd name="connsiteX306" fmla="*/ 130175 w 533400"/>
                <a:gd name="connsiteY306" fmla="*/ 93663 h 409575"/>
                <a:gd name="connsiteX307" fmla="*/ 123825 w 533400"/>
                <a:gd name="connsiteY307" fmla="*/ 88900 h 409575"/>
                <a:gd name="connsiteX308" fmla="*/ 123825 w 533400"/>
                <a:gd name="connsiteY308" fmla="*/ 85725 h 409575"/>
                <a:gd name="connsiteX309" fmla="*/ 122237 w 533400"/>
                <a:gd name="connsiteY309" fmla="*/ 84137 h 409575"/>
                <a:gd name="connsiteX310" fmla="*/ 119062 w 533400"/>
                <a:gd name="connsiteY310" fmla="*/ 84137 h 409575"/>
                <a:gd name="connsiteX311" fmla="*/ 230187 w 533400"/>
                <a:gd name="connsiteY311" fmla="*/ 52388 h 409575"/>
                <a:gd name="connsiteX312" fmla="*/ 231775 w 533400"/>
                <a:gd name="connsiteY312" fmla="*/ 52388 h 409575"/>
                <a:gd name="connsiteX313" fmla="*/ 231775 w 533400"/>
                <a:gd name="connsiteY313" fmla="*/ 53976 h 409575"/>
                <a:gd name="connsiteX314" fmla="*/ 230187 w 533400"/>
                <a:gd name="connsiteY314" fmla="*/ 53976 h 409575"/>
                <a:gd name="connsiteX315" fmla="*/ 230187 w 533400"/>
                <a:gd name="connsiteY315" fmla="*/ 49213 h 409575"/>
                <a:gd name="connsiteX316" fmla="*/ 231775 w 533400"/>
                <a:gd name="connsiteY316" fmla="*/ 49213 h 409575"/>
                <a:gd name="connsiteX317" fmla="*/ 230187 w 533400"/>
                <a:gd name="connsiteY317" fmla="*/ 52388 h 409575"/>
                <a:gd name="connsiteX318" fmla="*/ 192087 w 533400"/>
                <a:gd name="connsiteY318" fmla="*/ 46038 h 409575"/>
                <a:gd name="connsiteX319" fmla="*/ 193674 w 533400"/>
                <a:gd name="connsiteY319" fmla="*/ 46038 h 409575"/>
                <a:gd name="connsiteX320" fmla="*/ 196850 w 533400"/>
                <a:gd name="connsiteY320" fmla="*/ 47625 h 409575"/>
                <a:gd name="connsiteX321" fmla="*/ 198437 w 533400"/>
                <a:gd name="connsiteY321" fmla="*/ 47625 h 409575"/>
                <a:gd name="connsiteX322" fmla="*/ 198437 w 533400"/>
                <a:gd name="connsiteY322" fmla="*/ 49213 h 409575"/>
                <a:gd name="connsiteX323" fmla="*/ 196850 w 533400"/>
                <a:gd name="connsiteY323" fmla="*/ 49213 h 409575"/>
                <a:gd name="connsiteX324" fmla="*/ 193674 w 533400"/>
                <a:gd name="connsiteY324" fmla="*/ 49213 h 409575"/>
                <a:gd name="connsiteX325" fmla="*/ 192087 w 533400"/>
                <a:gd name="connsiteY325" fmla="*/ 49213 h 409575"/>
                <a:gd name="connsiteX326" fmla="*/ 192087 w 533400"/>
                <a:gd name="connsiteY326" fmla="*/ 47625 h 409575"/>
                <a:gd name="connsiteX327" fmla="*/ 203200 w 533400"/>
                <a:gd name="connsiteY327" fmla="*/ 42863 h 409575"/>
                <a:gd name="connsiteX328" fmla="*/ 204788 w 533400"/>
                <a:gd name="connsiteY328" fmla="*/ 42863 h 409575"/>
                <a:gd name="connsiteX329" fmla="*/ 207963 w 533400"/>
                <a:gd name="connsiteY329" fmla="*/ 42863 h 409575"/>
                <a:gd name="connsiteX330" fmla="*/ 209550 w 533400"/>
                <a:gd name="connsiteY330" fmla="*/ 42863 h 409575"/>
                <a:gd name="connsiteX331" fmla="*/ 209550 w 533400"/>
                <a:gd name="connsiteY331" fmla="*/ 46038 h 409575"/>
                <a:gd name="connsiteX332" fmla="*/ 211138 w 533400"/>
                <a:gd name="connsiteY332" fmla="*/ 49213 h 409575"/>
                <a:gd name="connsiteX333" fmla="*/ 211138 w 533400"/>
                <a:gd name="connsiteY333" fmla="*/ 52388 h 409575"/>
                <a:gd name="connsiteX334" fmla="*/ 211138 w 533400"/>
                <a:gd name="connsiteY334" fmla="*/ 53976 h 409575"/>
                <a:gd name="connsiteX335" fmla="*/ 209550 w 533400"/>
                <a:gd name="connsiteY335" fmla="*/ 53976 h 409575"/>
                <a:gd name="connsiteX336" fmla="*/ 207963 w 533400"/>
                <a:gd name="connsiteY336" fmla="*/ 52388 h 409575"/>
                <a:gd name="connsiteX337" fmla="*/ 204788 w 533400"/>
                <a:gd name="connsiteY337" fmla="*/ 49213 h 409575"/>
                <a:gd name="connsiteX338" fmla="*/ 203200 w 533400"/>
                <a:gd name="connsiteY338" fmla="*/ 49213 h 409575"/>
                <a:gd name="connsiteX339" fmla="*/ 203200 w 533400"/>
                <a:gd name="connsiteY339" fmla="*/ 47625 h 409575"/>
                <a:gd name="connsiteX340" fmla="*/ 203200 w 533400"/>
                <a:gd name="connsiteY340" fmla="*/ 46038 h 409575"/>
                <a:gd name="connsiteX341" fmla="*/ 220662 w 533400"/>
                <a:gd name="connsiteY341" fmla="*/ 31750 h 409575"/>
                <a:gd name="connsiteX342" fmla="*/ 223837 w 533400"/>
                <a:gd name="connsiteY342" fmla="*/ 31750 h 409575"/>
                <a:gd name="connsiteX343" fmla="*/ 225424 w 533400"/>
                <a:gd name="connsiteY343" fmla="*/ 31750 h 409575"/>
                <a:gd name="connsiteX344" fmla="*/ 225424 w 533400"/>
                <a:gd name="connsiteY344" fmla="*/ 33337 h 409575"/>
                <a:gd name="connsiteX345" fmla="*/ 227012 w 533400"/>
                <a:gd name="connsiteY345" fmla="*/ 36512 h 409575"/>
                <a:gd name="connsiteX346" fmla="*/ 230187 w 533400"/>
                <a:gd name="connsiteY346" fmla="*/ 38100 h 409575"/>
                <a:gd name="connsiteX347" fmla="*/ 227012 w 533400"/>
                <a:gd name="connsiteY347" fmla="*/ 41275 h 409575"/>
                <a:gd name="connsiteX348" fmla="*/ 225424 w 533400"/>
                <a:gd name="connsiteY348" fmla="*/ 41275 h 409575"/>
                <a:gd name="connsiteX349" fmla="*/ 223837 w 533400"/>
                <a:gd name="connsiteY349" fmla="*/ 42863 h 409575"/>
                <a:gd name="connsiteX350" fmla="*/ 223837 w 533400"/>
                <a:gd name="connsiteY350" fmla="*/ 41275 h 409575"/>
                <a:gd name="connsiteX351" fmla="*/ 220662 w 533400"/>
                <a:gd name="connsiteY351" fmla="*/ 41275 h 409575"/>
                <a:gd name="connsiteX352" fmla="*/ 220662 w 533400"/>
                <a:gd name="connsiteY352" fmla="*/ 38100 h 409575"/>
                <a:gd name="connsiteX353" fmla="*/ 220662 w 533400"/>
                <a:gd name="connsiteY353" fmla="*/ 36512 h 409575"/>
                <a:gd name="connsiteX354" fmla="*/ 255587 w 533400"/>
                <a:gd name="connsiteY354" fmla="*/ 19050 h 409575"/>
                <a:gd name="connsiteX355" fmla="*/ 257175 w 533400"/>
                <a:gd name="connsiteY355" fmla="*/ 19050 h 409575"/>
                <a:gd name="connsiteX356" fmla="*/ 257175 w 533400"/>
                <a:gd name="connsiteY356" fmla="*/ 20637 h 409575"/>
                <a:gd name="connsiteX357" fmla="*/ 258762 w 533400"/>
                <a:gd name="connsiteY357" fmla="*/ 22225 h 409575"/>
                <a:gd name="connsiteX358" fmla="*/ 261937 w 533400"/>
                <a:gd name="connsiteY358" fmla="*/ 25400 h 409575"/>
                <a:gd name="connsiteX359" fmla="*/ 263525 w 533400"/>
                <a:gd name="connsiteY359" fmla="*/ 30162 h 409575"/>
                <a:gd name="connsiteX360" fmla="*/ 261937 w 533400"/>
                <a:gd name="connsiteY360" fmla="*/ 26987 h 409575"/>
                <a:gd name="connsiteX361" fmla="*/ 258762 w 533400"/>
                <a:gd name="connsiteY361" fmla="*/ 25400 h 409575"/>
                <a:gd name="connsiteX362" fmla="*/ 257175 w 533400"/>
                <a:gd name="connsiteY362" fmla="*/ 22225 h 409575"/>
                <a:gd name="connsiteX363" fmla="*/ 257175 w 533400"/>
                <a:gd name="connsiteY363" fmla="*/ 20638 h 409575"/>
                <a:gd name="connsiteX364" fmla="*/ 255587 w 533400"/>
                <a:gd name="connsiteY364" fmla="*/ 20638 h 409575"/>
                <a:gd name="connsiteX365" fmla="*/ 247650 w 533400"/>
                <a:gd name="connsiteY365" fmla="*/ 9525 h 409575"/>
                <a:gd name="connsiteX366" fmla="*/ 250825 w 533400"/>
                <a:gd name="connsiteY366" fmla="*/ 9525 h 409575"/>
                <a:gd name="connsiteX367" fmla="*/ 250825 w 533400"/>
                <a:gd name="connsiteY367" fmla="*/ 11113 h 409575"/>
                <a:gd name="connsiteX368" fmla="*/ 247650 w 533400"/>
                <a:gd name="connsiteY368" fmla="*/ 11113 h 409575"/>
                <a:gd name="connsiteX369" fmla="*/ 273050 w 533400"/>
                <a:gd name="connsiteY369" fmla="*/ 9525 h 409575"/>
                <a:gd name="connsiteX370" fmla="*/ 274637 w 533400"/>
                <a:gd name="connsiteY370" fmla="*/ 9525 h 409575"/>
                <a:gd name="connsiteX371" fmla="*/ 274637 w 533400"/>
                <a:gd name="connsiteY371" fmla="*/ 11112 h 409575"/>
                <a:gd name="connsiteX372" fmla="*/ 274637 w 533400"/>
                <a:gd name="connsiteY372" fmla="*/ 14287 h 409575"/>
                <a:gd name="connsiteX373" fmla="*/ 277812 w 533400"/>
                <a:gd name="connsiteY373" fmla="*/ 14287 h 409575"/>
                <a:gd name="connsiteX374" fmla="*/ 279400 w 533400"/>
                <a:gd name="connsiteY374" fmla="*/ 15875 h 409575"/>
                <a:gd name="connsiteX375" fmla="*/ 279400 w 533400"/>
                <a:gd name="connsiteY375" fmla="*/ 19050 h 409575"/>
                <a:gd name="connsiteX376" fmla="*/ 279400 w 533400"/>
                <a:gd name="connsiteY376" fmla="*/ 20637 h 409575"/>
                <a:gd name="connsiteX377" fmla="*/ 282575 w 533400"/>
                <a:gd name="connsiteY377" fmla="*/ 22225 h 409575"/>
                <a:gd name="connsiteX378" fmla="*/ 284162 w 533400"/>
                <a:gd name="connsiteY378" fmla="*/ 26987 h 409575"/>
                <a:gd name="connsiteX379" fmla="*/ 282575 w 533400"/>
                <a:gd name="connsiteY379" fmla="*/ 26987 h 409575"/>
                <a:gd name="connsiteX380" fmla="*/ 282575 w 533400"/>
                <a:gd name="connsiteY380" fmla="*/ 25400 h 409575"/>
                <a:gd name="connsiteX381" fmla="*/ 279400 w 533400"/>
                <a:gd name="connsiteY381" fmla="*/ 22225 h 409575"/>
                <a:gd name="connsiteX382" fmla="*/ 274637 w 533400"/>
                <a:gd name="connsiteY382" fmla="*/ 15875 h 409575"/>
                <a:gd name="connsiteX383" fmla="*/ 246062 w 533400"/>
                <a:gd name="connsiteY383" fmla="*/ 6350 h 409575"/>
                <a:gd name="connsiteX384" fmla="*/ 247650 w 533400"/>
                <a:gd name="connsiteY384" fmla="*/ 9525 h 409575"/>
                <a:gd name="connsiteX385" fmla="*/ 246062 w 533400"/>
                <a:gd name="connsiteY385" fmla="*/ 9525 h 409575"/>
                <a:gd name="connsiteX386" fmla="*/ 271462 w 533400"/>
                <a:gd name="connsiteY386" fmla="*/ 6350 h 409575"/>
                <a:gd name="connsiteX387" fmla="*/ 273050 w 533400"/>
                <a:gd name="connsiteY387" fmla="*/ 6350 h 409575"/>
                <a:gd name="connsiteX388" fmla="*/ 273050 w 533400"/>
                <a:gd name="connsiteY388" fmla="*/ 9525 h 409575"/>
                <a:gd name="connsiteX389" fmla="*/ 271462 w 533400"/>
                <a:gd name="connsiteY389" fmla="*/ 9525 h 409575"/>
                <a:gd name="connsiteX390" fmla="*/ 242887 w 533400"/>
                <a:gd name="connsiteY390" fmla="*/ 4763 h 409575"/>
                <a:gd name="connsiteX391" fmla="*/ 246062 w 533400"/>
                <a:gd name="connsiteY391" fmla="*/ 4763 h 409575"/>
                <a:gd name="connsiteX392" fmla="*/ 246062 w 533400"/>
                <a:gd name="connsiteY392" fmla="*/ 6350 h 409575"/>
                <a:gd name="connsiteX393" fmla="*/ 242887 w 533400"/>
                <a:gd name="connsiteY393" fmla="*/ 6350 h 409575"/>
                <a:gd name="connsiteX394" fmla="*/ 220662 w 533400"/>
                <a:gd name="connsiteY394" fmla="*/ 0 h 409575"/>
                <a:gd name="connsiteX395" fmla="*/ 223837 w 533400"/>
                <a:gd name="connsiteY395" fmla="*/ 0 h 409575"/>
                <a:gd name="connsiteX396" fmla="*/ 225425 w 533400"/>
                <a:gd name="connsiteY396" fmla="*/ 3175 h 409575"/>
                <a:gd name="connsiteX397" fmla="*/ 225425 w 533400"/>
                <a:gd name="connsiteY397" fmla="*/ 4762 h 409575"/>
                <a:gd name="connsiteX398" fmla="*/ 227012 w 533400"/>
                <a:gd name="connsiteY398" fmla="*/ 6350 h 409575"/>
                <a:gd name="connsiteX399" fmla="*/ 230187 w 533400"/>
                <a:gd name="connsiteY399" fmla="*/ 9525 h 409575"/>
                <a:gd name="connsiteX400" fmla="*/ 231775 w 533400"/>
                <a:gd name="connsiteY400" fmla="*/ 15875 h 409575"/>
                <a:gd name="connsiteX401" fmla="*/ 236537 w 533400"/>
                <a:gd name="connsiteY401" fmla="*/ 20637 h 409575"/>
                <a:gd name="connsiteX402" fmla="*/ 242887 w 533400"/>
                <a:gd name="connsiteY402" fmla="*/ 31750 h 409575"/>
                <a:gd name="connsiteX403" fmla="*/ 242887 w 533400"/>
                <a:gd name="connsiteY403" fmla="*/ 33337 h 409575"/>
                <a:gd name="connsiteX404" fmla="*/ 246062 w 533400"/>
                <a:gd name="connsiteY404" fmla="*/ 33337 h 409575"/>
                <a:gd name="connsiteX405" fmla="*/ 246062 w 533400"/>
                <a:gd name="connsiteY405" fmla="*/ 36512 h 409575"/>
                <a:gd name="connsiteX406" fmla="*/ 250825 w 533400"/>
                <a:gd name="connsiteY406" fmla="*/ 36512 h 409575"/>
                <a:gd name="connsiteX407" fmla="*/ 250825 w 533400"/>
                <a:gd name="connsiteY407" fmla="*/ 38100 h 409575"/>
                <a:gd name="connsiteX408" fmla="*/ 252412 w 533400"/>
                <a:gd name="connsiteY408" fmla="*/ 41275 h 409575"/>
                <a:gd name="connsiteX409" fmla="*/ 255587 w 533400"/>
                <a:gd name="connsiteY409" fmla="*/ 42862 h 409575"/>
                <a:gd name="connsiteX410" fmla="*/ 257175 w 533400"/>
                <a:gd name="connsiteY410" fmla="*/ 42862 h 409575"/>
                <a:gd name="connsiteX411" fmla="*/ 258762 w 533400"/>
                <a:gd name="connsiteY411" fmla="*/ 46037 h 409575"/>
                <a:gd name="connsiteX412" fmla="*/ 261937 w 533400"/>
                <a:gd name="connsiteY412" fmla="*/ 46037 h 409575"/>
                <a:gd name="connsiteX413" fmla="*/ 263525 w 533400"/>
                <a:gd name="connsiteY413" fmla="*/ 46037 h 409575"/>
                <a:gd name="connsiteX414" fmla="*/ 266700 w 533400"/>
                <a:gd name="connsiteY414" fmla="*/ 47625 h 409575"/>
                <a:gd name="connsiteX415" fmla="*/ 268287 w 533400"/>
                <a:gd name="connsiteY415" fmla="*/ 47625 h 409575"/>
                <a:gd name="connsiteX416" fmla="*/ 271462 w 533400"/>
                <a:gd name="connsiteY416" fmla="*/ 46037 h 409575"/>
                <a:gd name="connsiteX417" fmla="*/ 273050 w 533400"/>
                <a:gd name="connsiteY417" fmla="*/ 46037 h 409575"/>
                <a:gd name="connsiteX418" fmla="*/ 273050 w 533400"/>
                <a:gd name="connsiteY418" fmla="*/ 42862 h 409575"/>
                <a:gd name="connsiteX419" fmla="*/ 273050 w 533400"/>
                <a:gd name="connsiteY419" fmla="*/ 41275 h 409575"/>
                <a:gd name="connsiteX420" fmla="*/ 271462 w 533400"/>
                <a:gd name="connsiteY420" fmla="*/ 38100 h 409575"/>
                <a:gd name="connsiteX421" fmla="*/ 268287 w 533400"/>
                <a:gd name="connsiteY421" fmla="*/ 36512 h 409575"/>
                <a:gd name="connsiteX422" fmla="*/ 266700 w 533400"/>
                <a:gd name="connsiteY422" fmla="*/ 31750 h 409575"/>
                <a:gd name="connsiteX423" fmla="*/ 268287 w 533400"/>
                <a:gd name="connsiteY423" fmla="*/ 33337 h 409575"/>
                <a:gd name="connsiteX424" fmla="*/ 271462 w 533400"/>
                <a:gd name="connsiteY424" fmla="*/ 36512 h 409575"/>
                <a:gd name="connsiteX425" fmla="*/ 273050 w 533400"/>
                <a:gd name="connsiteY425" fmla="*/ 38100 h 409575"/>
                <a:gd name="connsiteX426" fmla="*/ 274637 w 533400"/>
                <a:gd name="connsiteY426" fmla="*/ 41275 h 409575"/>
                <a:gd name="connsiteX427" fmla="*/ 274637 w 533400"/>
                <a:gd name="connsiteY427" fmla="*/ 38100 h 409575"/>
                <a:gd name="connsiteX428" fmla="*/ 277812 w 533400"/>
                <a:gd name="connsiteY428" fmla="*/ 38100 h 409575"/>
                <a:gd name="connsiteX429" fmla="*/ 279400 w 533400"/>
                <a:gd name="connsiteY429" fmla="*/ 38100 h 409575"/>
                <a:gd name="connsiteX430" fmla="*/ 282575 w 533400"/>
                <a:gd name="connsiteY430" fmla="*/ 38100 h 409575"/>
                <a:gd name="connsiteX431" fmla="*/ 284162 w 533400"/>
                <a:gd name="connsiteY431" fmla="*/ 36512 h 409575"/>
                <a:gd name="connsiteX432" fmla="*/ 285750 w 533400"/>
                <a:gd name="connsiteY432" fmla="*/ 36512 h 409575"/>
                <a:gd name="connsiteX433" fmla="*/ 285750 w 533400"/>
                <a:gd name="connsiteY433" fmla="*/ 33337 h 409575"/>
                <a:gd name="connsiteX434" fmla="*/ 285750 w 533400"/>
                <a:gd name="connsiteY434" fmla="*/ 31750 h 409575"/>
                <a:gd name="connsiteX435" fmla="*/ 284162 w 533400"/>
                <a:gd name="connsiteY435" fmla="*/ 30162 h 409575"/>
                <a:gd name="connsiteX436" fmla="*/ 284162 w 533400"/>
                <a:gd name="connsiteY436" fmla="*/ 26987 h 409575"/>
                <a:gd name="connsiteX437" fmla="*/ 285750 w 533400"/>
                <a:gd name="connsiteY437" fmla="*/ 30162 h 409575"/>
                <a:gd name="connsiteX438" fmla="*/ 288925 w 533400"/>
                <a:gd name="connsiteY438" fmla="*/ 30162 h 409575"/>
                <a:gd name="connsiteX439" fmla="*/ 290512 w 533400"/>
                <a:gd name="connsiteY439" fmla="*/ 30162 h 409575"/>
                <a:gd name="connsiteX440" fmla="*/ 298450 w 533400"/>
                <a:gd name="connsiteY440" fmla="*/ 25400 h 409575"/>
                <a:gd name="connsiteX441" fmla="*/ 304800 w 533400"/>
                <a:gd name="connsiteY441" fmla="*/ 20637 h 409575"/>
                <a:gd name="connsiteX442" fmla="*/ 306387 w 533400"/>
                <a:gd name="connsiteY442" fmla="*/ 20637 h 409575"/>
                <a:gd name="connsiteX443" fmla="*/ 309562 w 533400"/>
                <a:gd name="connsiteY443" fmla="*/ 20637 h 409575"/>
                <a:gd name="connsiteX444" fmla="*/ 311150 w 533400"/>
                <a:gd name="connsiteY444" fmla="*/ 20637 h 409575"/>
                <a:gd name="connsiteX445" fmla="*/ 314325 w 533400"/>
                <a:gd name="connsiteY445" fmla="*/ 19050 h 409575"/>
                <a:gd name="connsiteX446" fmla="*/ 315912 w 533400"/>
                <a:gd name="connsiteY446" fmla="*/ 19050 h 409575"/>
                <a:gd name="connsiteX447" fmla="*/ 317500 w 533400"/>
                <a:gd name="connsiteY447" fmla="*/ 19050 h 409575"/>
                <a:gd name="connsiteX448" fmla="*/ 320675 w 533400"/>
                <a:gd name="connsiteY448" fmla="*/ 19050 h 409575"/>
                <a:gd name="connsiteX449" fmla="*/ 322262 w 533400"/>
                <a:gd name="connsiteY449" fmla="*/ 15875 h 409575"/>
                <a:gd name="connsiteX450" fmla="*/ 325437 w 533400"/>
                <a:gd name="connsiteY450" fmla="*/ 15875 h 409575"/>
                <a:gd name="connsiteX451" fmla="*/ 327025 w 533400"/>
                <a:gd name="connsiteY451" fmla="*/ 15875 h 409575"/>
                <a:gd name="connsiteX452" fmla="*/ 330200 w 533400"/>
                <a:gd name="connsiteY452" fmla="*/ 15875 h 409575"/>
                <a:gd name="connsiteX453" fmla="*/ 331787 w 533400"/>
                <a:gd name="connsiteY453" fmla="*/ 15875 h 409575"/>
                <a:gd name="connsiteX454" fmla="*/ 333375 w 533400"/>
                <a:gd name="connsiteY454" fmla="*/ 15875 h 409575"/>
                <a:gd name="connsiteX455" fmla="*/ 336550 w 533400"/>
                <a:gd name="connsiteY455" fmla="*/ 19050 h 409575"/>
                <a:gd name="connsiteX456" fmla="*/ 338137 w 533400"/>
                <a:gd name="connsiteY456" fmla="*/ 20637 h 409575"/>
                <a:gd name="connsiteX457" fmla="*/ 341312 w 533400"/>
                <a:gd name="connsiteY457" fmla="*/ 20637 h 409575"/>
                <a:gd name="connsiteX458" fmla="*/ 342900 w 533400"/>
                <a:gd name="connsiteY458" fmla="*/ 22225 h 409575"/>
                <a:gd name="connsiteX459" fmla="*/ 346075 w 533400"/>
                <a:gd name="connsiteY459" fmla="*/ 25400 h 409575"/>
                <a:gd name="connsiteX460" fmla="*/ 347662 w 533400"/>
                <a:gd name="connsiteY460" fmla="*/ 26987 h 409575"/>
                <a:gd name="connsiteX461" fmla="*/ 349250 w 533400"/>
                <a:gd name="connsiteY461" fmla="*/ 30162 h 409575"/>
                <a:gd name="connsiteX462" fmla="*/ 349250 w 533400"/>
                <a:gd name="connsiteY462" fmla="*/ 31750 h 409575"/>
                <a:gd name="connsiteX463" fmla="*/ 352425 w 533400"/>
                <a:gd name="connsiteY463" fmla="*/ 36512 h 409575"/>
                <a:gd name="connsiteX464" fmla="*/ 352425 w 533400"/>
                <a:gd name="connsiteY464" fmla="*/ 38100 h 409575"/>
                <a:gd name="connsiteX465" fmla="*/ 352425 w 533400"/>
                <a:gd name="connsiteY465" fmla="*/ 41275 h 409575"/>
                <a:gd name="connsiteX466" fmla="*/ 354012 w 533400"/>
                <a:gd name="connsiteY466" fmla="*/ 41275 h 409575"/>
                <a:gd name="connsiteX467" fmla="*/ 357187 w 533400"/>
                <a:gd name="connsiteY467" fmla="*/ 42862 h 409575"/>
                <a:gd name="connsiteX468" fmla="*/ 361950 w 533400"/>
                <a:gd name="connsiteY468" fmla="*/ 46037 h 409575"/>
                <a:gd name="connsiteX469" fmla="*/ 363537 w 533400"/>
                <a:gd name="connsiteY469" fmla="*/ 47625 h 409575"/>
                <a:gd name="connsiteX470" fmla="*/ 365125 w 533400"/>
                <a:gd name="connsiteY470" fmla="*/ 47625 h 409575"/>
                <a:gd name="connsiteX471" fmla="*/ 368300 w 533400"/>
                <a:gd name="connsiteY471" fmla="*/ 47625 h 409575"/>
                <a:gd name="connsiteX472" fmla="*/ 369887 w 533400"/>
                <a:gd name="connsiteY472" fmla="*/ 46037 h 409575"/>
                <a:gd name="connsiteX473" fmla="*/ 373062 w 533400"/>
                <a:gd name="connsiteY473" fmla="*/ 46037 h 409575"/>
                <a:gd name="connsiteX474" fmla="*/ 373062 w 533400"/>
                <a:gd name="connsiteY474" fmla="*/ 47625 h 409575"/>
                <a:gd name="connsiteX475" fmla="*/ 374650 w 533400"/>
                <a:gd name="connsiteY475" fmla="*/ 49212 h 409575"/>
                <a:gd name="connsiteX476" fmla="*/ 376237 w 533400"/>
                <a:gd name="connsiteY476" fmla="*/ 49212 h 409575"/>
                <a:gd name="connsiteX477" fmla="*/ 379412 w 533400"/>
                <a:gd name="connsiteY477" fmla="*/ 49212 h 409575"/>
                <a:gd name="connsiteX478" fmla="*/ 379412 w 533400"/>
                <a:gd name="connsiteY478" fmla="*/ 47625 h 409575"/>
                <a:gd name="connsiteX479" fmla="*/ 381000 w 533400"/>
                <a:gd name="connsiteY479" fmla="*/ 47625 h 409575"/>
                <a:gd name="connsiteX480" fmla="*/ 385762 w 533400"/>
                <a:gd name="connsiteY480" fmla="*/ 47625 h 409575"/>
                <a:gd name="connsiteX481" fmla="*/ 392112 w 533400"/>
                <a:gd name="connsiteY481" fmla="*/ 47625 h 409575"/>
                <a:gd name="connsiteX482" fmla="*/ 395287 w 533400"/>
                <a:gd name="connsiteY482" fmla="*/ 49212 h 409575"/>
                <a:gd name="connsiteX483" fmla="*/ 396875 w 533400"/>
                <a:gd name="connsiteY483" fmla="*/ 49212 h 409575"/>
                <a:gd name="connsiteX484" fmla="*/ 400050 w 533400"/>
                <a:gd name="connsiteY484" fmla="*/ 49212 h 409575"/>
                <a:gd name="connsiteX485" fmla="*/ 401637 w 533400"/>
                <a:gd name="connsiteY485" fmla="*/ 49212 h 409575"/>
                <a:gd name="connsiteX486" fmla="*/ 401637 w 533400"/>
                <a:gd name="connsiteY486" fmla="*/ 52387 h 409575"/>
                <a:gd name="connsiteX487" fmla="*/ 406400 w 533400"/>
                <a:gd name="connsiteY487" fmla="*/ 57150 h 409575"/>
                <a:gd name="connsiteX488" fmla="*/ 406400 w 533400"/>
                <a:gd name="connsiteY488" fmla="*/ 58737 h 409575"/>
                <a:gd name="connsiteX489" fmla="*/ 407987 w 533400"/>
                <a:gd name="connsiteY489" fmla="*/ 61912 h 409575"/>
                <a:gd name="connsiteX490" fmla="*/ 411162 w 533400"/>
                <a:gd name="connsiteY490" fmla="*/ 61912 h 409575"/>
                <a:gd name="connsiteX491" fmla="*/ 412750 w 533400"/>
                <a:gd name="connsiteY491" fmla="*/ 63500 h 409575"/>
                <a:gd name="connsiteX492" fmla="*/ 415925 w 533400"/>
                <a:gd name="connsiteY492" fmla="*/ 63500 h 409575"/>
                <a:gd name="connsiteX493" fmla="*/ 417512 w 533400"/>
                <a:gd name="connsiteY493" fmla="*/ 63500 h 409575"/>
                <a:gd name="connsiteX494" fmla="*/ 422275 w 533400"/>
                <a:gd name="connsiteY494" fmla="*/ 63500 h 409575"/>
                <a:gd name="connsiteX495" fmla="*/ 423862 w 533400"/>
                <a:gd name="connsiteY495" fmla="*/ 63500 h 409575"/>
                <a:gd name="connsiteX496" fmla="*/ 427037 w 533400"/>
                <a:gd name="connsiteY496" fmla="*/ 65087 h 409575"/>
                <a:gd name="connsiteX497" fmla="*/ 428625 w 533400"/>
                <a:gd name="connsiteY497" fmla="*/ 65087 h 409575"/>
                <a:gd name="connsiteX498" fmla="*/ 428625 w 533400"/>
                <a:gd name="connsiteY498" fmla="*/ 68262 h 409575"/>
                <a:gd name="connsiteX499" fmla="*/ 431800 w 533400"/>
                <a:gd name="connsiteY499" fmla="*/ 69850 h 409575"/>
                <a:gd name="connsiteX500" fmla="*/ 431800 w 533400"/>
                <a:gd name="connsiteY500" fmla="*/ 73025 h 409575"/>
                <a:gd name="connsiteX501" fmla="*/ 428625 w 533400"/>
                <a:gd name="connsiteY501" fmla="*/ 74612 h 409575"/>
                <a:gd name="connsiteX502" fmla="*/ 428625 w 533400"/>
                <a:gd name="connsiteY502" fmla="*/ 77787 h 409575"/>
                <a:gd name="connsiteX503" fmla="*/ 428625 w 533400"/>
                <a:gd name="connsiteY503" fmla="*/ 79375 h 409575"/>
                <a:gd name="connsiteX504" fmla="*/ 431800 w 533400"/>
                <a:gd name="connsiteY504" fmla="*/ 80962 h 409575"/>
                <a:gd name="connsiteX505" fmla="*/ 431800 w 533400"/>
                <a:gd name="connsiteY505" fmla="*/ 84137 h 409575"/>
                <a:gd name="connsiteX506" fmla="*/ 433387 w 533400"/>
                <a:gd name="connsiteY506" fmla="*/ 85725 h 409575"/>
                <a:gd name="connsiteX507" fmla="*/ 433387 w 533400"/>
                <a:gd name="connsiteY507" fmla="*/ 88900 h 409575"/>
                <a:gd name="connsiteX508" fmla="*/ 433387 w 533400"/>
                <a:gd name="connsiteY508" fmla="*/ 90488 h 409575"/>
                <a:gd name="connsiteX509" fmla="*/ 436562 w 533400"/>
                <a:gd name="connsiteY509" fmla="*/ 93663 h 409575"/>
                <a:gd name="connsiteX510" fmla="*/ 436562 w 533400"/>
                <a:gd name="connsiteY510" fmla="*/ 95250 h 409575"/>
                <a:gd name="connsiteX511" fmla="*/ 438150 w 533400"/>
                <a:gd name="connsiteY511" fmla="*/ 96838 h 409575"/>
                <a:gd name="connsiteX512" fmla="*/ 439737 w 533400"/>
                <a:gd name="connsiteY512" fmla="*/ 100013 h 409575"/>
                <a:gd name="connsiteX513" fmla="*/ 442912 w 533400"/>
                <a:gd name="connsiteY513" fmla="*/ 100013 h 409575"/>
                <a:gd name="connsiteX514" fmla="*/ 444500 w 533400"/>
                <a:gd name="connsiteY514" fmla="*/ 101600 h 409575"/>
                <a:gd name="connsiteX515" fmla="*/ 447675 w 533400"/>
                <a:gd name="connsiteY515" fmla="*/ 101600 h 409575"/>
                <a:gd name="connsiteX516" fmla="*/ 447675 w 533400"/>
                <a:gd name="connsiteY516" fmla="*/ 104775 h 409575"/>
                <a:gd name="connsiteX517" fmla="*/ 449262 w 533400"/>
                <a:gd name="connsiteY517" fmla="*/ 104775 h 409575"/>
                <a:gd name="connsiteX518" fmla="*/ 449262 w 533400"/>
                <a:gd name="connsiteY518" fmla="*/ 106363 h 409575"/>
                <a:gd name="connsiteX519" fmla="*/ 454025 w 533400"/>
                <a:gd name="connsiteY519" fmla="*/ 107950 h 409575"/>
                <a:gd name="connsiteX520" fmla="*/ 455612 w 533400"/>
                <a:gd name="connsiteY520" fmla="*/ 111125 h 409575"/>
                <a:gd name="connsiteX521" fmla="*/ 455612 w 533400"/>
                <a:gd name="connsiteY521" fmla="*/ 112713 h 409575"/>
                <a:gd name="connsiteX522" fmla="*/ 455612 w 533400"/>
                <a:gd name="connsiteY522" fmla="*/ 115888 h 409575"/>
                <a:gd name="connsiteX523" fmla="*/ 458787 w 533400"/>
                <a:gd name="connsiteY523" fmla="*/ 117475 h 409575"/>
                <a:gd name="connsiteX524" fmla="*/ 458787 w 533400"/>
                <a:gd name="connsiteY524" fmla="*/ 120650 h 409575"/>
                <a:gd name="connsiteX525" fmla="*/ 463550 w 533400"/>
                <a:gd name="connsiteY525" fmla="*/ 122238 h 409575"/>
                <a:gd name="connsiteX526" fmla="*/ 465137 w 533400"/>
                <a:gd name="connsiteY526" fmla="*/ 123825 h 409575"/>
                <a:gd name="connsiteX527" fmla="*/ 466725 w 533400"/>
                <a:gd name="connsiteY527" fmla="*/ 123825 h 409575"/>
                <a:gd name="connsiteX528" fmla="*/ 466725 w 533400"/>
                <a:gd name="connsiteY528" fmla="*/ 127000 h 409575"/>
                <a:gd name="connsiteX529" fmla="*/ 466725 w 533400"/>
                <a:gd name="connsiteY529" fmla="*/ 128588 h 409575"/>
                <a:gd name="connsiteX530" fmla="*/ 469900 w 533400"/>
                <a:gd name="connsiteY530" fmla="*/ 131763 h 409575"/>
                <a:gd name="connsiteX531" fmla="*/ 469900 w 533400"/>
                <a:gd name="connsiteY531" fmla="*/ 133350 h 409575"/>
                <a:gd name="connsiteX532" fmla="*/ 471487 w 533400"/>
                <a:gd name="connsiteY532" fmla="*/ 136525 h 409575"/>
                <a:gd name="connsiteX533" fmla="*/ 474662 w 533400"/>
                <a:gd name="connsiteY533" fmla="*/ 136525 h 409575"/>
                <a:gd name="connsiteX534" fmla="*/ 476250 w 533400"/>
                <a:gd name="connsiteY534" fmla="*/ 136525 h 409575"/>
                <a:gd name="connsiteX535" fmla="*/ 476250 w 533400"/>
                <a:gd name="connsiteY535" fmla="*/ 138113 h 409575"/>
                <a:gd name="connsiteX536" fmla="*/ 479425 w 533400"/>
                <a:gd name="connsiteY536" fmla="*/ 138113 h 409575"/>
                <a:gd name="connsiteX537" fmla="*/ 481012 w 533400"/>
                <a:gd name="connsiteY537" fmla="*/ 139700 h 409575"/>
                <a:gd name="connsiteX538" fmla="*/ 482600 w 533400"/>
                <a:gd name="connsiteY538" fmla="*/ 139700 h 409575"/>
                <a:gd name="connsiteX539" fmla="*/ 482600 w 533400"/>
                <a:gd name="connsiteY539" fmla="*/ 142875 h 409575"/>
                <a:gd name="connsiteX540" fmla="*/ 482600 w 533400"/>
                <a:gd name="connsiteY540" fmla="*/ 144463 h 409575"/>
                <a:gd name="connsiteX541" fmla="*/ 482600 w 533400"/>
                <a:gd name="connsiteY541" fmla="*/ 147638 h 409575"/>
                <a:gd name="connsiteX542" fmla="*/ 482600 w 533400"/>
                <a:gd name="connsiteY542" fmla="*/ 149225 h 409575"/>
                <a:gd name="connsiteX543" fmla="*/ 485775 w 533400"/>
                <a:gd name="connsiteY543" fmla="*/ 147638 h 409575"/>
                <a:gd name="connsiteX544" fmla="*/ 487362 w 533400"/>
                <a:gd name="connsiteY544" fmla="*/ 147638 h 409575"/>
                <a:gd name="connsiteX545" fmla="*/ 490537 w 533400"/>
                <a:gd name="connsiteY545" fmla="*/ 144463 h 409575"/>
                <a:gd name="connsiteX546" fmla="*/ 492125 w 533400"/>
                <a:gd name="connsiteY546" fmla="*/ 144463 h 409575"/>
                <a:gd name="connsiteX547" fmla="*/ 490537 w 533400"/>
                <a:gd name="connsiteY547" fmla="*/ 147638 h 409575"/>
                <a:gd name="connsiteX548" fmla="*/ 487362 w 533400"/>
                <a:gd name="connsiteY548" fmla="*/ 149225 h 409575"/>
                <a:gd name="connsiteX549" fmla="*/ 485775 w 533400"/>
                <a:gd name="connsiteY549" fmla="*/ 149225 h 409575"/>
                <a:gd name="connsiteX550" fmla="*/ 487362 w 533400"/>
                <a:gd name="connsiteY550" fmla="*/ 152400 h 409575"/>
                <a:gd name="connsiteX551" fmla="*/ 485775 w 533400"/>
                <a:gd name="connsiteY551" fmla="*/ 153988 h 409575"/>
                <a:gd name="connsiteX552" fmla="*/ 482600 w 533400"/>
                <a:gd name="connsiteY552" fmla="*/ 155575 h 409575"/>
                <a:gd name="connsiteX553" fmla="*/ 485775 w 533400"/>
                <a:gd name="connsiteY553" fmla="*/ 158750 h 409575"/>
                <a:gd name="connsiteX554" fmla="*/ 487362 w 533400"/>
                <a:gd name="connsiteY554" fmla="*/ 158750 h 409575"/>
                <a:gd name="connsiteX555" fmla="*/ 490537 w 533400"/>
                <a:gd name="connsiteY555" fmla="*/ 155575 h 409575"/>
                <a:gd name="connsiteX556" fmla="*/ 492125 w 533400"/>
                <a:gd name="connsiteY556" fmla="*/ 155575 h 409575"/>
                <a:gd name="connsiteX557" fmla="*/ 495300 w 533400"/>
                <a:gd name="connsiteY557" fmla="*/ 155575 h 409575"/>
                <a:gd name="connsiteX558" fmla="*/ 492125 w 533400"/>
                <a:gd name="connsiteY558" fmla="*/ 158750 h 409575"/>
                <a:gd name="connsiteX559" fmla="*/ 490537 w 533400"/>
                <a:gd name="connsiteY559" fmla="*/ 158750 h 409575"/>
                <a:gd name="connsiteX560" fmla="*/ 490537 w 533400"/>
                <a:gd name="connsiteY560" fmla="*/ 160338 h 409575"/>
                <a:gd name="connsiteX561" fmla="*/ 487362 w 533400"/>
                <a:gd name="connsiteY561" fmla="*/ 160338 h 409575"/>
                <a:gd name="connsiteX562" fmla="*/ 487362 w 533400"/>
                <a:gd name="connsiteY562" fmla="*/ 163513 h 409575"/>
                <a:gd name="connsiteX563" fmla="*/ 485775 w 533400"/>
                <a:gd name="connsiteY563" fmla="*/ 165100 h 409575"/>
                <a:gd name="connsiteX564" fmla="*/ 485775 w 533400"/>
                <a:gd name="connsiteY564" fmla="*/ 168275 h 409575"/>
                <a:gd name="connsiteX565" fmla="*/ 485775 w 533400"/>
                <a:gd name="connsiteY565" fmla="*/ 169863 h 409575"/>
                <a:gd name="connsiteX566" fmla="*/ 487362 w 533400"/>
                <a:gd name="connsiteY566" fmla="*/ 171450 h 409575"/>
                <a:gd name="connsiteX567" fmla="*/ 487362 w 533400"/>
                <a:gd name="connsiteY567" fmla="*/ 174625 h 409575"/>
                <a:gd name="connsiteX568" fmla="*/ 487362 w 533400"/>
                <a:gd name="connsiteY568" fmla="*/ 176213 h 409575"/>
                <a:gd name="connsiteX569" fmla="*/ 487362 w 533400"/>
                <a:gd name="connsiteY569" fmla="*/ 180975 h 409575"/>
                <a:gd name="connsiteX570" fmla="*/ 487362 w 533400"/>
                <a:gd name="connsiteY570" fmla="*/ 184150 h 409575"/>
                <a:gd name="connsiteX571" fmla="*/ 487362 w 533400"/>
                <a:gd name="connsiteY571" fmla="*/ 185738 h 409575"/>
                <a:gd name="connsiteX572" fmla="*/ 490537 w 533400"/>
                <a:gd name="connsiteY572" fmla="*/ 185738 h 409575"/>
                <a:gd name="connsiteX573" fmla="*/ 490537 w 533400"/>
                <a:gd name="connsiteY573" fmla="*/ 184150 h 409575"/>
                <a:gd name="connsiteX574" fmla="*/ 492125 w 533400"/>
                <a:gd name="connsiteY574" fmla="*/ 184150 h 409575"/>
                <a:gd name="connsiteX575" fmla="*/ 495300 w 533400"/>
                <a:gd name="connsiteY575" fmla="*/ 180975 h 409575"/>
                <a:gd name="connsiteX576" fmla="*/ 496887 w 533400"/>
                <a:gd name="connsiteY576" fmla="*/ 179388 h 409575"/>
                <a:gd name="connsiteX577" fmla="*/ 498475 w 533400"/>
                <a:gd name="connsiteY577" fmla="*/ 179388 h 409575"/>
                <a:gd name="connsiteX578" fmla="*/ 498475 w 533400"/>
                <a:gd name="connsiteY578" fmla="*/ 180975 h 409575"/>
                <a:gd name="connsiteX579" fmla="*/ 496887 w 533400"/>
                <a:gd name="connsiteY579" fmla="*/ 184150 h 409575"/>
                <a:gd name="connsiteX580" fmla="*/ 496887 w 533400"/>
                <a:gd name="connsiteY580" fmla="*/ 185738 h 409575"/>
                <a:gd name="connsiteX581" fmla="*/ 496887 w 533400"/>
                <a:gd name="connsiteY581" fmla="*/ 187325 h 409575"/>
                <a:gd name="connsiteX582" fmla="*/ 498475 w 533400"/>
                <a:gd name="connsiteY582" fmla="*/ 187325 h 409575"/>
                <a:gd name="connsiteX583" fmla="*/ 501650 w 533400"/>
                <a:gd name="connsiteY583" fmla="*/ 187325 h 409575"/>
                <a:gd name="connsiteX584" fmla="*/ 503237 w 533400"/>
                <a:gd name="connsiteY584" fmla="*/ 187325 h 409575"/>
                <a:gd name="connsiteX585" fmla="*/ 503237 w 533400"/>
                <a:gd name="connsiteY585" fmla="*/ 190500 h 409575"/>
                <a:gd name="connsiteX586" fmla="*/ 503237 w 533400"/>
                <a:gd name="connsiteY586" fmla="*/ 192088 h 409575"/>
                <a:gd name="connsiteX587" fmla="*/ 501650 w 533400"/>
                <a:gd name="connsiteY587" fmla="*/ 192088 h 409575"/>
                <a:gd name="connsiteX588" fmla="*/ 501650 w 533400"/>
                <a:gd name="connsiteY588" fmla="*/ 195263 h 409575"/>
                <a:gd name="connsiteX589" fmla="*/ 501650 w 533400"/>
                <a:gd name="connsiteY589" fmla="*/ 196850 h 409575"/>
                <a:gd name="connsiteX590" fmla="*/ 503237 w 533400"/>
                <a:gd name="connsiteY590" fmla="*/ 198438 h 409575"/>
                <a:gd name="connsiteX591" fmla="*/ 503237 w 533400"/>
                <a:gd name="connsiteY591" fmla="*/ 201613 h 409575"/>
                <a:gd name="connsiteX592" fmla="*/ 506412 w 533400"/>
                <a:gd name="connsiteY592" fmla="*/ 201613 h 409575"/>
                <a:gd name="connsiteX593" fmla="*/ 508000 w 533400"/>
                <a:gd name="connsiteY593" fmla="*/ 201613 h 409575"/>
                <a:gd name="connsiteX594" fmla="*/ 511175 w 533400"/>
                <a:gd name="connsiteY594" fmla="*/ 201613 h 409575"/>
                <a:gd name="connsiteX595" fmla="*/ 511175 w 533400"/>
                <a:gd name="connsiteY595" fmla="*/ 203200 h 409575"/>
                <a:gd name="connsiteX596" fmla="*/ 508000 w 533400"/>
                <a:gd name="connsiteY596" fmla="*/ 203200 h 409575"/>
                <a:gd name="connsiteX597" fmla="*/ 506412 w 533400"/>
                <a:gd name="connsiteY597" fmla="*/ 203200 h 409575"/>
                <a:gd name="connsiteX598" fmla="*/ 503237 w 533400"/>
                <a:gd name="connsiteY598" fmla="*/ 206375 h 409575"/>
                <a:gd name="connsiteX599" fmla="*/ 503237 w 533400"/>
                <a:gd name="connsiteY599" fmla="*/ 207963 h 409575"/>
                <a:gd name="connsiteX600" fmla="*/ 503237 w 533400"/>
                <a:gd name="connsiteY600" fmla="*/ 211138 h 409575"/>
                <a:gd name="connsiteX601" fmla="*/ 503237 w 533400"/>
                <a:gd name="connsiteY601" fmla="*/ 212725 h 409575"/>
                <a:gd name="connsiteX602" fmla="*/ 503237 w 533400"/>
                <a:gd name="connsiteY602" fmla="*/ 214313 h 409575"/>
                <a:gd name="connsiteX603" fmla="*/ 503237 w 533400"/>
                <a:gd name="connsiteY603" fmla="*/ 217488 h 409575"/>
                <a:gd name="connsiteX604" fmla="*/ 503237 w 533400"/>
                <a:gd name="connsiteY604" fmla="*/ 219075 h 409575"/>
                <a:gd name="connsiteX605" fmla="*/ 506412 w 533400"/>
                <a:gd name="connsiteY605" fmla="*/ 219075 h 409575"/>
                <a:gd name="connsiteX606" fmla="*/ 506412 w 533400"/>
                <a:gd name="connsiteY606" fmla="*/ 222250 h 409575"/>
                <a:gd name="connsiteX607" fmla="*/ 506412 w 533400"/>
                <a:gd name="connsiteY607" fmla="*/ 223838 h 409575"/>
                <a:gd name="connsiteX608" fmla="*/ 506412 w 533400"/>
                <a:gd name="connsiteY608" fmla="*/ 227013 h 409575"/>
                <a:gd name="connsiteX609" fmla="*/ 506412 w 533400"/>
                <a:gd name="connsiteY609" fmla="*/ 228600 h 409575"/>
                <a:gd name="connsiteX610" fmla="*/ 503237 w 533400"/>
                <a:gd name="connsiteY610" fmla="*/ 228600 h 409575"/>
                <a:gd name="connsiteX611" fmla="*/ 506412 w 533400"/>
                <a:gd name="connsiteY611" fmla="*/ 230188 h 409575"/>
                <a:gd name="connsiteX612" fmla="*/ 506412 w 533400"/>
                <a:gd name="connsiteY612" fmla="*/ 233363 h 409575"/>
                <a:gd name="connsiteX613" fmla="*/ 506412 w 533400"/>
                <a:gd name="connsiteY613" fmla="*/ 234950 h 409575"/>
                <a:gd name="connsiteX614" fmla="*/ 503237 w 533400"/>
                <a:gd name="connsiteY614" fmla="*/ 234950 h 409575"/>
                <a:gd name="connsiteX615" fmla="*/ 503237 w 533400"/>
                <a:gd name="connsiteY615" fmla="*/ 238125 h 409575"/>
                <a:gd name="connsiteX616" fmla="*/ 503237 w 533400"/>
                <a:gd name="connsiteY616" fmla="*/ 239713 h 409575"/>
                <a:gd name="connsiteX617" fmla="*/ 503237 w 533400"/>
                <a:gd name="connsiteY617" fmla="*/ 242888 h 409575"/>
                <a:gd name="connsiteX618" fmla="*/ 506412 w 533400"/>
                <a:gd name="connsiteY618" fmla="*/ 244475 h 409575"/>
                <a:gd name="connsiteX619" fmla="*/ 506412 w 533400"/>
                <a:gd name="connsiteY619" fmla="*/ 246063 h 409575"/>
                <a:gd name="connsiteX620" fmla="*/ 508000 w 533400"/>
                <a:gd name="connsiteY620" fmla="*/ 249238 h 409575"/>
                <a:gd name="connsiteX621" fmla="*/ 508000 w 533400"/>
                <a:gd name="connsiteY621" fmla="*/ 246063 h 409575"/>
                <a:gd name="connsiteX622" fmla="*/ 511175 w 533400"/>
                <a:gd name="connsiteY622" fmla="*/ 246063 h 409575"/>
                <a:gd name="connsiteX623" fmla="*/ 511175 w 533400"/>
                <a:gd name="connsiteY623" fmla="*/ 244475 h 409575"/>
                <a:gd name="connsiteX624" fmla="*/ 512762 w 533400"/>
                <a:gd name="connsiteY624" fmla="*/ 244475 h 409575"/>
                <a:gd name="connsiteX625" fmla="*/ 514350 w 533400"/>
                <a:gd name="connsiteY625" fmla="*/ 246063 h 409575"/>
                <a:gd name="connsiteX626" fmla="*/ 514350 w 533400"/>
                <a:gd name="connsiteY626" fmla="*/ 249238 h 409575"/>
                <a:gd name="connsiteX627" fmla="*/ 514350 w 533400"/>
                <a:gd name="connsiteY627" fmla="*/ 250825 h 409575"/>
                <a:gd name="connsiteX628" fmla="*/ 517525 w 533400"/>
                <a:gd name="connsiteY628" fmla="*/ 254000 h 409575"/>
                <a:gd name="connsiteX629" fmla="*/ 517525 w 533400"/>
                <a:gd name="connsiteY629" fmla="*/ 255588 h 409575"/>
                <a:gd name="connsiteX630" fmla="*/ 517525 w 533400"/>
                <a:gd name="connsiteY630" fmla="*/ 258763 h 409575"/>
                <a:gd name="connsiteX631" fmla="*/ 517525 w 533400"/>
                <a:gd name="connsiteY631" fmla="*/ 260350 h 409575"/>
                <a:gd name="connsiteX632" fmla="*/ 519112 w 533400"/>
                <a:gd name="connsiteY632" fmla="*/ 261938 h 409575"/>
                <a:gd name="connsiteX633" fmla="*/ 519112 w 533400"/>
                <a:gd name="connsiteY633" fmla="*/ 265113 h 409575"/>
                <a:gd name="connsiteX634" fmla="*/ 517525 w 533400"/>
                <a:gd name="connsiteY634" fmla="*/ 265113 h 409575"/>
                <a:gd name="connsiteX635" fmla="*/ 517525 w 533400"/>
                <a:gd name="connsiteY635" fmla="*/ 266700 h 409575"/>
                <a:gd name="connsiteX636" fmla="*/ 517525 w 533400"/>
                <a:gd name="connsiteY636" fmla="*/ 269875 h 409575"/>
                <a:gd name="connsiteX637" fmla="*/ 517525 w 533400"/>
                <a:gd name="connsiteY637" fmla="*/ 271463 h 409575"/>
                <a:gd name="connsiteX638" fmla="*/ 517525 w 533400"/>
                <a:gd name="connsiteY638" fmla="*/ 273050 h 409575"/>
                <a:gd name="connsiteX639" fmla="*/ 517525 w 533400"/>
                <a:gd name="connsiteY639" fmla="*/ 276225 h 409575"/>
                <a:gd name="connsiteX640" fmla="*/ 514350 w 533400"/>
                <a:gd name="connsiteY640" fmla="*/ 276225 h 409575"/>
                <a:gd name="connsiteX641" fmla="*/ 512762 w 533400"/>
                <a:gd name="connsiteY641" fmla="*/ 273050 h 409575"/>
                <a:gd name="connsiteX642" fmla="*/ 512762 w 533400"/>
                <a:gd name="connsiteY642" fmla="*/ 271463 h 409575"/>
                <a:gd name="connsiteX643" fmla="*/ 511175 w 533400"/>
                <a:gd name="connsiteY643" fmla="*/ 269875 h 409575"/>
                <a:gd name="connsiteX644" fmla="*/ 511175 w 533400"/>
                <a:gd name="connsiteY644" fmla="*/ 271463 h 409575"/>
                <a:gd name="connsiteX645" fmla="*/ 511175 w 533400"/>
                <a:gd name="connsiteY645" fmla="*/ 273050 h 409575"/>
                <a:gd name="connsiteX646" fmla="*/ 512762 w 533400"/>
                <a:gd name="connsiteY646" fmla="*/ 276225 h 409575"/>
                <a:gd name="connsiteX647" fmla="*/ 517525 w 533400"/>
                <a:gd name="connsiteY647" fmla="*/ 277813 h 409575"/>
                <a:gd name="connsiteX648" fmla="*/ 519112 w 533400"/>
                <a:gd name="connsiteY648" fmla="*/ 277813 h 409575"/>
                <a:gd name="connsiteX649" fmla="*/ 519112 w 533400"/>
                <a:gd name="connsiteY649" fmla="*/ 276225 h 409575"/>
                <a:gd name="connsiteX650" fmla="*/ 522288 w 533400"/>
                <a:gd name="connsiteY650" fmla="*/ 276225 h 409575"/>
                <a:gd name="connsiteX651" fmla="*/ 522288 w 533400"/>
                <a:gd name="connsiteY651" fmla="*/ 277813 h 409575"/>
                <a:gd name="connsiteX652" fmla="*/ 522288 w 533400"/>
                <a:gd name="connsiteY652" fmla="*/ 280988 h 409575"/>
                <a:gd name="connsiteX653" fmla="*/ 522288 w 533400"/>
                <a:gd name="connsiteY653" fmla="*/ 282575 h 409575"/>
                <a:gd name="connsiteX654" fmla="*/ 523875 w 533400"/>
                <a:gd name="connsiteY654" fmla="*/ 285750 h 409575"/>
                <a:gd name="connsiteX655" fmla="*/ 523875 w 533400"/>
                <a:gd name="connsiteY655" fmla="*/ 287338 h 409575"/>
                <a:gd name="connsiteX656" fmla="*/ 523875 w 533400"/>
                <a:gd name="connsiteY656" fmla="*/ 288925 h 409575"/>
                <a:gd name="connsiteX657" fmla="*/ 523875 w 533400"/>
                <a:gd name="connsiteY657" fmla="*/ 292100 h 409575"/>
                <a:gd name="connsiteX658" fmla="*/ 523875 w 533400"/>
                <a:gd name="connsiteY658" fmla="*/ 293688 h 409575"/>
                <a:gd name="connsiteX659" fmla="*/ 522288 w 533400"/>
                <a:gd name="connsiteY659" fmla="*/ 292100 h 409575"/>
                <a:gd name="connsiteX660" fmla="*/ 522288 w 533400"/>
                <a:gd name="connsiteY660" fmla="*/ 293688 h 409575"/>
                <a:gd name="connsiteX661" fmla="*/ 519112 w 533400"/>
                <a:gd name="connsiteY661" fmla="*/ 293688 h 409575"/>
                <a:gd name="connsiteX662" fmla="*/ 517525 w 533400"/>
                <a:gd name="connsiteY662" fmla="*/ 296863 h 409575"/>
                <a:gd name="connsiteX663" fmla="*/ 519112 w 533400"/>
                <a:gd name="connsiteY663" fmla="*/ 296863 h 409575"/>
                <a:gd name="connsiteX664" fmla="*/ 522288 w 533400"/>
                <a:gd name="connsiteY664" fmla="*/ 296863 h 409575"/>
                <a:gd name="connsiteX665" fmla="*/ 523875 w 533400"/>
                <a:gd name="connsiteY665" fmla="*/ 296863 h 409575"/>
                <a:gd name="connsiteX666" fmla="*/ 522288 w 533400"/>
                <a:gd name="connsiteY666" fmla="*/ 298450 h 409575"/>
                <a:gd name="connsiteX667" fmla="*/ 519112 w 533400"/>
                <a:gd name="connsiteY667" fmla="*/ 301625 h 409575"/>
                <a:gd name="connsiteX668" fmla="*/ 517525 w 533400"/>
                <a:gd name="connsiteY668" fmla="*/ 303213 h 409575"/>
                <a:gd name="connsiteX669" fmla="*/ 514350 w 533400"/>
                <a:gd name="connsiteY669" fmla="*/ 303213 h 409575"/>
                <a:gd name="connsiteX670" fmla="*/ 514350 w 533400"/>
                <a:gd name="connsiteY670" fmla="*/ 304800 h 409575"/>
                <a:gd name="connsiteX671" fmla="*/ 512762 w 533400"/>
                <a:gd name="connsiteY671" fmla="*/ 309563 h 409575"/>
                <a:gd name="connsiteX672" fmla="*/ 512762 w 533400"/>
                <a:gd name="connsiteY672" fmla="*/ 312738 h 409575"/>
                <a:gd name="connsiteX673" fmla="*/ 511175 w 533400"/>
                <a:gd name="connsiteY673" fmla="*/ 312738 h 409575"/>
                <a:gd name="connsiteX674" fmla="*/ 511175 w 533400"/>
                <a:gd name="connsiteY674" fmla="*/ 314325 h 409575"/>
                <a:gd name="connsiteX675" fmla="*/ 508000 w 533400"/>
                <a:gd name="connsiteY675" fmla="*/ 317500 h 409575"/>
                <a:gd name="connsiteX676" fmla="*/ 508000 w 533400"/>
                <a:gd name="connsiteY676" fmla="*/ 319088 h 409575"/>
                <a:gd name="connsiteX677" fmla="*/ 498475 w 533400"/>
                <a:gd name="connsiteY677" fmla="*/ 319088 h 409575"/>
                <a:gd name="connsiteX678" fmla="*/ 498475 w 533400"/>
                <a:gd name="connsiteY678" fmla="*/ 317500 h 409575"/>
                <a:gd name="connsiteX679" fmla="*/ 496887 w 533400"/>
                <a:gd name="connsiteY679" fmla="*/ 317500 h 409575"/>
                <a:gd name="connsiteX680" fmla="*/ 496887 w 533400"/>
                <a:gd name="connsiteY680" fmla="*/ 319088 h 409575"/>
                <a:gd name="connsiteX681" fmla="*/ 496887 w 533400"/>
                <a:gd name="connsiteY681" fmla="*/ 320675 h 409575"/>
                <a:gd name="connsiteX682" fmla="*/ 498475 w 533400"/>
                <a:gd name="connsiteY682" fmla="*/ 320675 h 409575"/>
                <a:gd name="connsiteX683" fmla="*/ 501650 w 533400"/>
                <a:gd name="connsiteY683" fmla="*/ 323850 h 409575"/>
                <a:gd name="connsiteX684" fmla="*/ 501650 w 533400"/>
                <a:gd name="connsiteY684" fmla="*/ 325438 h 409575"/>
                <a:gd name="connsiteX685" fmla="*/ 503237 w 533400"/>
                <a:gd name="connsiteY685" fmla="*/ 328613 h 409575"/>
                <a:gd name="connsiteX686" fmla="*/ 503237 w 533400"/>
                <a:gd name="connsiteY686" fmla="*/ 330200 h 409575"/>
                <a:gd name="connsiteX687" fmla="*/ 508000 w 533400"/>
                <a:gd name="connsiteY687" fmla="*/ 333375 h 409575"/>
                <a:gd name="connsiteX688" fmla="*/ 512762 w 533400"/>
                <a:gd name="connsiteY688" fmla="*/ 334963 h 409575"/>
                <a:gd name="connsiteX689" fmla="*/ 512762 w 533400"/>
                <a:gd name="connsiteY689" fmla="*/ 336550 h 409575"/>
                <a:gd name="connsiteX690" fmla="*/ 512762 w 533400"/>
                <a:gd name="connsiteY690" fmla="*/ 339725 h 409575"/>
                <a:gd name="connsiteX691" fmla="*/ 511175 w 533400"/>
                <a:gd name="connsiteY691" fmla="*/ 339725 h 409575"/>
                <a:gd name="connsiteX692" fmla="*/ 508000 w 533400"/>
                <a:gd name="connsiteY692" fmla="*/ 339725 h 409575"/>
                <a:gd name="connsiteX693" fmla="*/ 508000 w 533400"/>
                <a:gd name="connsiteY693" fmla="*/ 336550 h 409575"/>
                <a:gd name="connsiteX694" fmla="*/ 506412 w 533400"/>
                <a:gd name="connsiteY694" fmla="*/ 336550 h 409575"/>
                <a:gd name="connsiteX695" fmla="*/ 503237 w 533400"/>
                <a:gd name="connsiteY695" fmla="*/ 339725 h 409575"/>
                <a:gd name="connsiteX696" fmla="*/ 501650 w 533400"/>
                <a:gd name="connsiteY696" fmla="*/ 339725 h 409575"/>
                <a:gd name="connsiteX697" fmla="*/ 501650 w 533400"/>
                <a:gd name="connsiteY697" fmla="*/ 336550 h 409575"/>
                <a:gd name="connsiteX698" fmla="*/ 498475 w 533400"/>
                <a:gd name="connsiteY698" fmla="*/ 334963 h 409575"/>
                <a:gd name="connsiteX699" fmla="*/ 498475 w 533400"/>
                <a:gd name="connsiteY699" fmla="*/ 333375 h 409575"/>
                <a:gd name="connsiteX700" fmla="*/ 496887 w 533400"/>
                <a:gd name="connsiteY700" fmla="*/ 333375 h 409575"/>
                <a:gd name="connsiteX701" fmla="*/ 495300 w 533400"/>
                <a:gd name="connsiteY701" fmla="*/ 333375 h 409575"/>
                <a:gd name="connsiteX702" fmla="*/ 490537 w 533400"/>
                <a:gd name="connsiteY702" fmla="*/ 328613 h 409575"/>
                <a:gd name="connsiteX703" fmla="*/ 487362 w 533400"/>
                <a:gd name="connsiteY703" fmla="*/ 325438 h 409575"/>
                <a:gd name="connsiteX704" fmla="*/ 485775 w 533400"/>
                <a:gd name="connsiteY704" fmla="*/ 325438 h 409575"/>
                <a:gd name="connsiteX705" fmla="*/ 482600 w 533400"/>
                <a:gd name="connsiteY705" fmla="*/ 323850 h 409575"/>
                <a:gd name="connsiteX706" fmla="*/ 482600 w 533400"/>
                <a:gd name="connsiteY706" fmla="*/ 325438 h 409575"/>
                <a:gd name="connsiteX707" fmla="*/ 481012 w 533400"/>
                <a:gd name="connsiteY707" fmla="*/ 328613 h 409575"/>
                <a:gd name="connsiteX708" fmla="*/ 479425 w 533400"/>
                <a:gd name="connsiteY708" fmla="*/ 330200 h 409575"/>
                <a:gd name="connsiteX709" fmla="*/ 476250 w 533400"/>
                <a:gd name="connsiteY709" fmla="*/ 330200 h 409575"/>
                <a:gd name="connsiteX710" fmla="*/ 476250 w 533400"/>
                <a:gd name="connsiteY710" fmla="*/ 333375 h 409575"/>
                <a:gd name="connsiteX711" fmla="*/ 474662 w 533400"/>
                <a:gd name="connsiteY711" fmla="*/ 333375 h 409575"/>
                <a:gd name="connsiteX712" fmla="*/ 471487 w 533400"/>
                <a:gd name="connsiteY712" fmla="*/ 333375 h 409575"/>
                <a:gd name="connsiteX713" fmla="*/ 471487 w 533400"/>
                <a:gd name="connsiteY713" fmla="*/ 334963 h 409575"/>
                <a:gd name="connsiteX714" fmla="*/ 471487 w 533400"/>
                <a:gd name="connsiteY714" fmla="*/ 336550 h 409575"/>
                <a:gd name="connsiteX715" fmla="*/ 474662 w 533400"/>
                <a:gd name="connsiteY715" fmla="*/ 339725 h 409575"/>
                <a:gd name="connsiteX716" fmla="*/ 474662 w 533400"/>
                <a:gd name="connsiteY716" fmla="*/ 341313 h 409575"/>
                <a:gd name="connsiteX717" fmla="*/ 474662 w 533400"/>
                <a:gd name="connsiteY717" fmla="*/ 344488 h 409575"/>
                <a:gd name="connsiteX718" fmla="*/ 471487 w 533400"/>
                <a:gd name="connsiteY718" fmla="*/ 344488 h 409575"/>
                <a:gd name="connsiteX719" fmla="*/ 469900 w 533400"/>
                <a:gd name="connsiteY719" fmla="*/ 346075 h 409575"/>
                <a:gd name="connsiteX720" fmla="*/ 466725 w 533400"/>
                <a:gd name="connsiteY720" fmla="*/ 346075 h 409575"/>
                <a:gd name="connsiteX721" fmla="*/ 466725 w 533400"/>
                <a:gd name="connsiteY721" fmla="*/ 344488 h 409575"/>
                <a:gd name="connsiteX722" fmla="*/ 465137 w 533400"/>
                <a:gd name="connsiteY722" fmla="*/ 341313 h 409575"/>
                <a:gd name="connsiteX723" fmla="*/ 465137 w 533400"/>
                <a:gd name="connsiteY723" fmla="*/ 344488 h 409575"/>
                <a:gd name="connsiteX724" fmla="*/ 465137 w 533400"/>
                <a:gd name="connsiteY724" fmla="*/ 346075 h 409575"/>
                <a:gd name="connsiteX725" fmla="*/ 465137 w 533400"/>
                <a:gd name="connsiteY725" fmla="*/ 347663 h 409575"/>
                <a:gd name="connsiteX726" fmla="*/ 466725 w 533400"/>
                <a:gd name="connsiteY726" fmla="*/ 350838 h 409575"/>
                <a:gd name="connsiteX727" fmla="*/ 469900 w 533400"/>
                <a:gd name="connsiteY727" fmla="*/ 350838 h 409575"/>
                <a:gd name="connsiteX728" fmla="*/ 471487 w 533400"/>
                <a:gd name="connsiteY728" fmla="*/ 352425 h 409575"/>
                <a:gd name="connsiteX729" fmla="*/ 471487 w 533400"/>
                <a:gd name="connsiteY729" fmla="*/ 355600 h 409575"/>
                <a:gd name="connsiteX730" fmla="*/ 471487 w 533400"/>
                <a:gd name="connsiteY730" fmla="*/ 360363 h 409575"/>
                <a:gd name="connsiteX731" fmla="*/ 471487 w 533400"/>
                <a:gd name="connsiteY731" fmla="*/ 361950 h 409575"/>
                <a:gd name="connsiteX732" fmla="*/ 471487 w 533400"/>
                <a:gd name="connsiteY732" fmla="*/ 363538 h 409575"/>
                <a:gd name="connsiteX733" fmla="*/ 471487 w 533400"/>
                <a:gd name="connsiteY733" fmla="*/ 366713 h 409575"/>
                <a:gd name="connsiteX734" fmla="*/ 471487 w 533400"/>
                <a:gd name="connsiteY734" fmla="*/ 368300 h 409575"/>
                <a:gd name="connsiteX735" fmla="*/ 471487 w 533400"/>
                <a:gd name="connsiteY735" fmla="*/ 371475 h 409575"/>
                <a:gd name="connsiteX736" fmla="*/ 469900 w 533400"/>
                <a:gd name="connsiteY736" fmla="*/ 371475 h 409575"/>
                <a:gd name="connsiteX737" fmla="*/ 469900 w 533400"/>
                <a:gd name="connsiteY737" fmla="*/ 368300 h 409575"/>
                <a:gd name="connsiteX738" fmla="*/ 469900 w 533400"/>
                <a:gd name="connsiteY738" fmla="*/ 366713 h 409575"/>
                <a:gd name="connsiteX739" fmla="*/ 469900 w 533400"/>
                <a:gd name="connsiteY739" fmla="*/ 363538 h 409575"/>
                <a:gd name="connsiteX740" fmla="*/ 469900 w 533400"/>
                <a:gd name="connsiteY740" fmla="*/ 361950 h 409575"/>
                <a:gd name="connsiteX741" fmla="*/ 469900 w 533400"/>
                <a:gd name="connsiteY741" fmla="*/ 360363 h 409575"/>
                <a:gd name="connsiteX742" fmla="*/ 466725 w 533400"/>
                <a:gd name="connsiteY742" fmla="*/ 360363 h 409575"/>
                <a:gd name="connsiteX743" fmla="*/ 466725 w 533400"/>
                <a:gd name="connsiteY743" fmla="*/ 355600 h 409575"/>
                <a:gd name="connsiteX744" fmla="*/ 465137 w 533400"/>
                <a:gd name="connsiteY744" fmla="*/ 352425 h 409575"/>
                <a:gd name="connsiteX745" fmla="*/ 465137 w 533400"/>
                <a:gd name="connsiteY745" fmla="*/ 350838 h 409575"/>
                <a:gd name="connsiteX746" fmla="*/ 463550 w 533400"/>
                <a:gd name="connsiteY746" fmla="*/ 350838 h 409575"/>
                <a:gd name="connsiteX747" fmla="*/ 463550 w 533400"/>
                <a:gd name="connsiteY747" fmla="*/ 347663 h 409575"/>
                <a:gd name="connsiteX748" fmla="*/ 463550 w 533400"/>
                <a:gd name="connsiteY748" fmla="*/ 346075 h 409575"/>
                <a:gd name="connsiteX749" fmla="*/ 460375 w 533400"/>
                <a:gd name="connsiteY749" fmla="*/ 344488 h 409575"/>
                <a:gd name="connsiteX750" fmla="*/ 460375 w 533400"/>
                <a:gd name="connsiteY750" fmla="*/ 341313 h 409575"/>
                <a:gd name="connsiteX751" fmla="*/ 458787 w 533400"/>
                <a:gd name="connsiteY751" fmla="*/ 341313 h 409575"/>
                <a:gd name="connsiteX752" fmla="*/ 455612 w 533400"/>
                <a:gd name="connsiteY752" fmla="*/ 339725 h 409575"/>
                <a:gd name="connsiteX753" fmla="*/ 454025 w 533400"/>
                <a:gd name="connsiteY753" fmla="*/ 336550 h 409575"/>
                <a:gd name="connsiteX754" fmla="*/ 450850 w 533400"/>
                <a:gd name="connsiteY754" fmla="*/ 344488 h 409575"/>
                <a:gd name="connsiteX755" fmla="*/ 450850 w 533400"/>
                <a:gd name="connsiteY755" fmla="*/ 346075 h 409575"/>
                <a:gd name="connsiteX756" fmla="*/ 449262 w 533400"/>
                <a:gd name="connsiteY756" fmla="*/ 347663 h 409575"/>
                <a:gd name="connsiteX757" fmla="*/ 449262 w 533400"/>
                <a:gd name="connsiteY757" fmla="*/ 350838 h 409575"/>
                <a:gd name="connsiteX758" fmla="*/ 449262 w 533400"/>
                <a:gd name="connsiteY758" fmla="*/ 352425 h 409575"/>
                <a:gd name="connsiteX759" fmla="*/ 449262 w 533400"/>
                <a:gd name="connsiteY759" fmla="*/ 355600 h 409575"/>
                <a:gd name="connsiteX760" fmla="*/ 449262 w 533400"/>
                <a:gd name="connsiteY760" fmla="*/ 357188 h 409575"/>
                <a:gd name="connsiteX761" fmla="*/ 450850 w 533400"/>
                <a:gd name="connsiteY761" fmla="*/ 360363 h 409575"/>
                <a:gd name="connsiteX762" fmla="*/ 449262 w 533400"/>
                <a:gd name="connsiteY762" fmla="*/ 360363 h 409575"/>
                <a:gd name="connsiteX763" fmla="*/ 449262 w 533400"/>
                <a:gd name="connsiteY763" fmla="*/ 361950 h 409575"/>
                <a:gd name="connsiteX764" fmla="*/ 447675 w 533400"/>
                <a:gd name="connsiteY764" fmla="*/ 363538 h 409575"/>
                <a:gd name="connsiteX765" fmla="*/ 444500 w 533400"/>
                <a:gd name="connsiteY765" fmla="*/ 363538 h 409575"/>
                <a:gd name="connsiteX766" fmla="*/ 442912 w 533400"/>
                <a:gd name="connsiteY766" fmla="*/ 368300 h 409575"/>
                <a:gd name="connsiteX767" fmla="*/ 439737 w 533400"/>
                <a:gd name="connsiteY767" fmla="*/ 368300 h 409575"/>
                <a:gd name="connsiteX768" fmla="*/ 438150 w 533400"/>
                <a:gd name="connsiteY768" fmla="*/ 371475 h 409575"/>
                <a:gd name="connsiteX769" fmla="*/ 436562 w 533400"/>
                <a:gd name="connsiteY769" fmla="*/ 371475 h 409575"/>
                <a:gd name="connsiteX770" fmla="*/ 431800 w 533400"/>
                <a:gd name="connsiteY770" fmla="*/ 371475 h 409575"/>
                <a:gd name="connsiteX771" fmla="*/ 431800 w 533400"/>
                <a:gd name="connsiteY771" fmla="*/ 373063 h 409575"/>
                <a:gd name="connsiteX772" fmla="*/ 431800 w 533400"/>
                <a:gd name="connsiteY772" fmla="*/ 376238 h 409575"/>
                <a:gd name="connsiteX773" fmla="*/ 428625 w 533400"/>
                <a:gd name="connsiteY773" fmla="*/ 376238 h 409575"/>
                <a:gd name="connsiteX774" fmla="*/ 428625 w 533400"/>
                <a:gd name="connsiteY774" fmla="*/ 373063 h 409575"/>
                <a:gd name="connsiteX775" fmla="*/ 427037 w 533400"/>
                <a:gd name="connsiteY775" fmla="*/ 373063 h 409575"/>
                <a:gd name="connsiteX776" fmla="*/ 423862 w 533400"/>
                <a:gd name="connsiteY776" fmla="*/ 376238 h 409575"/>
                <a:gd name="connsiteX777" fmla="*/ 423862 w 533400"/>
                <a:gd name="connsiteY777" fmla="*/ 377825 h 409575"/>
                <a:gd name="connsiteX778" fmla="*/ 423862 w 533400"/>
                <a:gd name="connsiteY778" fmla="*/ 379413 h 409575"/>
                <a:gd name="connsiteX779" fmla="*/ 422275 w 533400"/>
                <a:gd name="connsiteY779" fmla="*/ 382588 h 409575"/>
                <a:gd name="connsiteX780" fmla="*/ 422275 w 533400"/>
                <a:gd name="connsiteY780" fmla="*/ 384175 h 409575"/>
                <a:gd name="connsiteX781" fmla="*/ 417512 w 533400"/>
                <a:gd name="connsiteY781" fmla="*/ 384175 h 409575"/>
                <a:gd name="connsiteX782" fmla="*/ 415925 w 533400"/>
                <a:gd name="connsiteY782" fmla="*/ 384175 h 409575"/>
                <a:gd name="connsiteX783" fmla="*/ 412750 w 533400"/>
                <a:gd name="connsiteY783" fmla="*/ 384175 h 409575"/>
                <a:gd name="connsiteX784" fmla="*/ 412750 w 533400"/>
                <a:gd name="connsiteY784" fmla="*/ 382588 h 409575"/>
                <a:gd name="connsiteX785" fmla="*/ 411162 w 533400"/>
                <a:gd name="connsiteY785" fmla="*/ 382588 h 409575"/>
                <a:gd name="connsiteX786" fmla="*/ 407988 w 533400"/>
                <a:gd name="connsiteY786" fmla="*/ 382588 h 409575"/>
                <a:gd name="connsiteX787" fmla="*/ 407988 w 533400"/>
                <a:gd name="connsiteY787" fmla="*/ 384175 h 409575"/>
                <a:gd name="connsiteX788" fmla="*/ 411163 w 533400"/>
                <a:gd name="connsiteY788" fmla="*/ 384175 h 409575"/>
                <a:gd name="connsiteX789" fmla="*/ 411163 w 533400"/>
                <a:gd name="connsiteY789" fmla="*/ 387351 h 409575"/>
                <a:gd name="connsiteX790" fmla="*/ 407988 w 533400"/>
                <a:gd name="connsiteY790" fmla="*/ 388938 h 409575"/>
                <a:gd name="connsiteX791" fmla="*/ 406400 w 533400"/>
                <a:gd name="connsiteY791" fmla="*/ 388938 h 409575"/>
                <a:gd name="connsiteX792" fmla="*/ 404813 w 533400"/>
                <a:gd name="connsiteY792" fmla="*/ 392113 h 409575"/>
                <a:gd name="connsiteX793" fmla="*/ 401638 w 533400"/>
                <a:gd name="connsiteY793" fmla="*/ 392113 h 409575"/>
                <a:gd name="connsiteX794" fmla="*/ 400050 w 533400"/>
                <a:gd name="connsiteY794" fmla="*/ 392113 h 409575"/>
                <a:gd name="connsiteX795" fmla="*/ 396875 w 533400"/>
                <a:gd name="connsiteY795" fmla="*/ 392113 h 409575"/>
                <a:gd name="connsiteX796" fmla="*/ 396875 w 533400"/>
                <a:gd name="connsiteY796" fmla="*/ 388938 h 409575"/>
                <a:gd name="connsiteX797" fmla="*/ 396875 w 533400"/>
                <a:gd name="connsiteY797" fmla="*/ 387351 h 409575"/>
                <a:gd name="connsiteX798" fmla="*/ 396875 w 533400"/>
                <a:gd name="connsiteY798" fmla="*/ 384175 h 409575"/>
                <a:gd name="connsiteX799" fmla="*/ 396875 w 533400"/>
                <a:gd name="connsiteY799" fmla="*/ 379413 h 409575"/>
                <a:gd name="connsiteX800" fmla="*/ 400050 w 533400"/>
                <a:gd name="connsiteY800" fmla="*/ 377825 h 409575"/>
                <a:gd name="connsiteX801" fmla="*/ 401638 w 533400"/>
                <a:gd name="connsiteY801" fmla="*/ 377825 h 409575"/>
                <a:gd name="connsiteX802" fmla="*/ 401638 w 533400"/>
                <a:gd name="connsiteY802" fmla="*/ 379413 h 409575"/>
                <a:gd name="connsiteX803" fmla="*/ 404813 w 533400"/>
                <a:gd name="connsiteY803" fmla="*/ 379413 h 409575"/>
                <a:gd name="connsiteX804" fmla="*/ 404813 w 533400"/>
                <a:gd name="connsiteY804" fmla="*/ 382588 h 409575"/>
                <a:gd name="connsiteX805" fmla="*/ 406400 w 533400"/>
                <a:gd name="connsiteY805" fmla="*/ 382588 h 409575"/>
                <a:gd name="connsiteX806" fmla="*/ 407987 w 533400"/>
                <a:gd name="connsiteY806" fmla="*/ 382588 h 409575"/>
                <a:gd name="connsiteX807" fmla="*/ 407987 w 533400"/>
                <a:gd name="connsiteY807" fmla="*/ 379413 h 409575"/>
                <a:gd name="connsiteX808" fmla="*/ 406400 w 533400"/>
                <a:gd name="connsiteY808" fmla="*/ 379413 h 409575"/>
                <a:gd name="connsiteX809" fmla="*/ 404812 w 533400"/>
                <a:gd name="connsiteY809" fmla="*/ 377825 h 409575"/>
                <a:gd name="connsiteX810" fmla="*/ 401637 w 533400"/>
                <a:gd name="connsiteY810" fmla="*/ 376238 h 409575"/>
                <a:gd name="connsiteX811" fmla="*/ 401637 w 533400"/>
                <a:gd name="connsiteY811" fmla="*/ 373063 h 409575"/>
                <a:gd name="connsiteX812" fmla="*/ 400050 w 533400"/>
                <a:gd name="connsiteY812" fmla="*/ 373063 h 409575"/>
                <a:gd name="connsiteX813" fmla="*/ 396875 w 533400"/>
                <a:gd name="connsiteY813" fmla="*/ 373063 h 409575"/>
                <a:gd name="connsiteX814" fmla="*/ 400050 w 533400"/>
                <a:gd name="connsiteY814" fmla="*/ 376238 h 409575"/>
                <a:gd name="connsiteX815" fmla="*/ 396875 w 533400"/>
                <a:gd name="connsiteY815" fmla="*/ 376238 h 409575"/>
                <a:gd name="connsiteX816" fmla="*/ 396875 w 533400"/>
                <a:gd name="connsiteY816" fmla="*/ 377825 h 409575"/>
                <a:gd name="connsiteX817" fmla="*/ 395287 w 533400"/>
                <a:gd name="connsiteY817" fmla="*/ 377825 h 409575"/>
                <a:gd name="connsiteX818" fmla="*/ 392112 w 533400"/>
                <a:gd name="connsiteY818" fmla="*/ 376238 h 409575"/>
                <a:gd name="connsiteX819" fmla="*/ 388937 w 533400"/>
                <a:gd name="connsiteY819" fmla="*/ 376238 h 409575"/>
                <a:gd name="connsiteX820" fmla="*/ 385762 w 533400"/>
                <a:gd name="connsiteY820" fmla="*/ 373063 h 409575"/>
                <a:gd name="connsiteX821" fmla="*/ 384175 w 533400"/>
                <a:gd name="connsiteY821" fmla="*/ 373063 h 409575"/>
                <a:gd name="connsiteX822" fmla="*/ 384175 w 533400"/>
                <a:gd name="connsiteY822" fmla="*/ 371475 h 409575"/>
                <a:gd name="connsiteX823" fmla="*/ 381000 w 533400"/>
                <a:gd name="connsiteY823" fmla="*/ 368300 h 409575"/>
                <a:gd name="connsiteX824" fmla="*/ 379412 w 533400"/>
                <a:gd name="connsiteY824" fmla="*/ 366713 h 409575"/>
                <a:gd name="connsiteX825" fmla="*/ 376237 w 533400"/>
                <a:gd name="connsiteY825" fmla="*/ 363538 h 409575"/>
                <a:gd name="connsiteX826" fmla="*/ 374650 w 533400"/>
                <a:gd name="connsiteY826" fmla="*/ 361950 h 409575"/>
                <a:gd name="connsiteX827" fmla="*/ 373062 w 533400"/>
                <a:gd name="connsiteY827" fmla="*/ 360363 h 409575"/>
                <a:gd name="connsiteX828" fmla="*/ 369887 w 533400"/>
                <a:gd name="connsiteY828" fmla="*/ 360363 h 409575"/>
                <a:gd name="connsiteX829" fmla="*/ 369887 w 533400"/>
                <a:gd name="connsiteY829" fmla="*/ 357188 h 409575"/>
                <a:gd name="connsiteX830" fmla="*/ 368300 w 533400"/>
                <a:gd name="connsiteY830" fmla="*/ 357188 h 409575"/>
                <a:gd name="connsiteX831" fmla="*/ 365125 w 533400"/>
                <a:gd name="connsiteY831" fmla="*/ 357188 h 409575"/>
                <a:gd name="connsiteX832" fmla="*/ 363537 w 533400"/>
                <a:gd name="connsiteY832" fmla="*/ 357188 h 409575"/>
                <a:gd name="connsiteX833" fmla="*/ 361950 w 533400"/>
                <a:gd name="connsiteY833" fmla="*/ 357188 h 409575"/>
                <a:gd name="connsiteX834" fmla="*/ 358775 w 533400"/>
                <a:gd name="connsiteY834" fmla="*/ 357188 h 409575"/>
                <a:gd name="connsiteX835" fmla="*/ 358775 w 533400"/>
                <a:gd name="connsiteY835" fmla="*/ 360363 h 409575"/>
                <a:gd name="connsiteX836" fmla="*/ 358775 w 533400"/>
                <a:gd name="connsiteY836" fmla="*/ 361950 h 409575"/>
                <a:gd name="connsiteX837" fmla="*/ 358775 w 533400"/>
                <a:gd name="connsiteY837" fmla="*/ 363538 h 409575"/>
                <a:gd name="connsiteX838" fmla="*/ 357187 w 533400"/>
                <a:gd name="connsiteY838" fmla="*/ 366713 h 409575"/>
                <a:gd name="connsiteX839" fmla="*/ 358775 w 533400"/>
                <a:gd name="connsiteY839" fmla="*/ 366713 h 409575"/>
                <a:gd name="connsiteX840" fmla="*/ 358775 w 533400"/>
                <a:gd name="connsiteY840" fmla="*/ 368300 h 409575"/>
                <a:gd name="connsiteX841" fmla="*/ 357187 w 533400"/>
                <a:gd name="connsiteY841" fmla="*/ 368300 h 409575"/>
                <a:gd name="connsiteX842" fmla="*/ 357187 w 533400"/>
                <a:gd name="connsiteY842" fmla="*/ 371475 h 409575"/>
                <a:gd name="connsiteX843" fmla="*/ 357187 w 533400"/>
                <a:gd name="connsiteY843" fmla="*/ 373063 h 409575"/>
                <a:gd name="connsiteX844" fmla="*/ 354012 w 533400"/>
                <a:gd name="connsiteY844" fmla="*/ 373063 h 409575"/>
                <a:gd name="connsiteX845" fmla="*/ 354012 w 533400"/>
                <a:gd name="connsiteY845" fmla="*/ 371475 h 409575"/>
                <a:gd name="connsiteX846" fmla="*/ 352425 w 533400"/>
                <a:gd name="connsiteY846" fmla="*/ 371475 h 409575"/>
                <a:gd name="connsiteX847" fmla="*/ 349250 w 533400"/>
                <a:gd name="connsiteY847" fmla="*/ 368300 h 409575"/>
                <a:gd name="connsiteX848" fmla="*/ 347662 w 533400"/>
                <a:gd name="connsiteY848" fmla="*/ 368300 h 409575"/>
                <a:gd name="connsiteX849" fmla="*/ 346075 w 533400"/>
                <a:gd name="connsiteY849" fmla="*/ 371475 h 409575"/>
                <a:gd name="connsiteX850" fmla="*/ 342900 w 533400"/>
                <a:gd name="connsiteY850" fmla="*/ 368300 h 409575"/>
                <a:gd name="connsiteX851" fmla="*/ 341312 w 533400"/>
                <a:gd name="connsiteY851" fmla="*/ 368300 h 409575"/>
                <a:gd name="connsiteX852" fmla="*/ 338137 w 533400"/>
                <a:gd name="connsiteY852" fmla="*/ 368300 h 409575"/>
                <a:gd name="connsiteX853" fmla="*/ 336550 w 533400"/>
                <a:gd name="connsiteY853" fmla="*/ 371475 h 409575"/>
                <a:gd name="connsiteX854" fmla="*/ 333375 w 533400"/>
                <a:gd name="connsiteY854" fmla="*/ 371475 h 409575"/>
                <a:gd name="connsiteX855" fmla="*/ 333375 w 533400"/>
                <a:gd name="connsiteY855" fmla="*/ 368300 h 409575"/>
                <a:gd name="connsiteX856" fmla="*/ 331787 w 533400"/>
                <a:gd name="connsiteY856" fmla="*/ 368300 h 409575"/>
                <a:gd name="connsiteX857" fmla="*/ 330200 w 533400"/>
                <a:gd name="connsiteY857" fmla="*/ 368300 h 409575"/>
                <a:gd name="connsiteX858" fmla="*/ 327025 w 533400"/>
                <a:gd name="connsiteY858" fmla="*/ 368300 h 409575"/>
                <a:gd name="connsiteX859" fmla="*/ 325437 w 533400"/>
                <a:gd name="connsiteY859" fmla="*/ 368300 h 409575"/>
                <a:gd name="connsiteX860" fmla="*/ 320675 w 533400"/>
                <a:gd name="connsiteY860" fmla="*/ 371475 h 409575"/>
                <a:gd name="connsiteX861" fmla="*/ 317500 w 533400"/>
                <a:gd name="connsiteY861" fmla="*/ 371475 h 409575"/>
                <a:gd name="connsiteX862" fmla="*/ 315912 w 533400"/>
                <a:gd name="connsiteY862" fmla="*/ 371475 h 409575"/>
                <a:gd name="connsiteX863" fmla="*/ 314325 w 533400"/>
                <a:gd name="connsiteY863" fmla="*/ 371475 h 409575"/>
                <a:gd name="connsiteX864" fmla="*/ 314325 w 533400"/>
                <a:gd name="connsiteY864" fmla="*/ 373063 h 409575"/>
                <a:gd name="connsiteX865" fmla="*/ 309562 w 533400"/>
                <a:gd name="connsiteY865" fmla="*/ 376238 h 409575"/>
                <a:gd name="connsiteX866" fmla="*/ 306387 w 533400"/>
                <a:gd name="connsiteY866" fmla="*/ 377825 h 409575"/>
                <a:gd name="connsiteX867" fmla="*/ 306387 w 533400"/>
                <a:gd name="connsiteY867" fmla="*/ 379413 h 409575"/>
                <a:gd name="connsiteX868" fmla="*/ 304800 w 533400"/>
                <a:gd name="connsiteY868" fmla="*/ 382588 h 409575"/>
                <a:gd name="connsiteX869" fmla="*/ 300037 w 533400"/>
                <a:gd name="connsiteY869" fmla="*/ 384175 h 409575"/>
                <a:gd name="connsiteX870" fmla="*/ 298450 w 533400"/>
                <a:gd name="connsiteY870" fmla="*/ 387350 h 409575"/>
                <a:gd name="connsiteX871" fmla="*/ 298450 w 533400"/>
                <a:gd name="connsiteY871" fmla="*/ 388938 h 409575"/>
                <a:gd name="connsiteX872" fmla="*/ 295275 w 533400"/>
                <a:gd name="connsiteY872" fmla="*/ 388938 h 409575"/>
                <a:gd name="connsiteX873" fmla="*/ 298450 w 533400"/>
                <a:gd name="connsiteY873" fmla="*/ 384175 h 409575"/>
                <a:gd name="connsiteX874" fmla="*/ 298450 w 533400"/>
                <a:gd name="connsiteY874" fmla="*/ 379413 h 409575"/>
                <a:gd name="connsiteX875" fmla="*/ 295275 w 533400"/>
                <a:gd name="connsiteY875" fmla="*/ 377825 h 409575"/>
                <a:gd name="connsiteX876" fmla="*/ 295275 w 533400"/>
                <a:gd name="connsiteY876" fmla="*/ 376238 h 409575"/>
                <a:gd name="connsiteX877" fmla="*/ 293687 w 533400"/>
                <a:gd name="connsiteY877" fmla="*/ 373063 h 409575"/>
                <a:gd name="connsiteX878" fmla="*/ 290512 w 533400"/>
                <a:gd name="connsiteY878" fmla="*/ 373063 h 409575"/>
                <a:gd name="connsiteX879" fmla="*/ 290512 w 533400"/>
                <a:gd name="connsiteY879" fmla="*/ 376238 h 409575"/>
                <a:gd name="connsiteX880" fmla="*/ 288925 w 533400"/>
                <a:gd name="connsiteY880" fmla="*/ 376238 h 409575"/>
                <a:gd name="connsiteX881" fmla="*/ 285750 w 533400"/>
                <a:gd name="connsiteY881" fmla="*/ 376238 h 409575"/>
                <a:gd name="connsiteX882" fmla="*/ 285750 w 533400"/>
                <a:gd name="connsiteY882" fmla="*/ 377825 h 409575"/>
                <a:gd name="connsiteX883" fmla="*/ 284162 w 533400"/>
                <a:gd name="connsiteY883" fmla="*/ 377825 h 409575"/>
                <a:gd name="connsiteX884" fmla="*/ 282575 w 533400"/>
                <a:gd name="connsiteY884" fmla="*/ 377825 h 409575"/>
                <a:gd name="connsiteX885" fmla="*/ 279400 w 533400"/>
                <a:gd name="connsiteY885" fmla="*/ 377825 h 409575"/>
                <a:gd name="connsiteX886" fmla="*/ 279400 w 533400"/>
                <a:gd name="connsiteY886" fmla="*/ 376238 h 409575"/>
                <a:gd name="connsiteX887" fmla="*/ 282575 w 533400"/>
                <a:gd name="connsiteY887" fmla="*/ 376238 h 409575"/>
                <a:gd name="connsiteX888" fmla="*/ 284162 w 533400"/>
                <a:gd name="connsiteY888" fmla="*/ 371475 h 409575"/>
                <a:gd name="connsiteX889" fmla="*/ 285750 w 533400"/>
                <a:gd name="connsiteY889" fmla="*/ 368300 h 409575"/>
                <a:gd name="connsiteX890" fmla="*/ 284162 w 533400"/>
                <a:gd name="connsiteY890" fmla="*/ 368300 h 409575"/>
                <a:gd name="connsiteX891" fmla="*/ 284162 w 533400"/>
                <a:gd name="connsiteY891" fmla="*/ 366713 h 409575"/>
                <a:gd name="connsiteX892" fmla="*/ 284162 w 533400"/>
                <a:gd name="connsiteY892" fmla="*/ 361950 h 409575"/>
                <a:gd name="connsiteX893" fmla="*/ 282575 w 533400"/>
                <a:gd name="connsiteY893" fmla="*/ 360363 h 409575"/>
                <a:gd name="connsiteX894" fmla="*/ 279400 w 533400"/>
                <a:gd name="connsiteY894" fmla="*/ 357188 h 409575"/>
                <a:gd name="connsiteX895" fmla="*/ 277812 w 533400"/>
                <a:gd name="connsiteY895" fmla="*/ 360363 h 409575"/>
                <a:gd name="connsiteX896" fmla="*/ 274637 w 533400"/>
                <a:gd name="connsiteY896" fmla="*/ 360363 h 409575"/>
                <a:gd name="connsiteX897" fmla="*/ 273050 w 533400"/>
                <a:gd name="connsiteY897" fmla="*/ 361950 h 409575"/>
                <a:gd name="connsiteX898" fmla="*/ 271462 w 533400"/>
                <a:gd name="connsiteY898" fmla="*/ 363538 h 409575"/>
                <a:gd name="connsiteX899" fmla="*/ 266700 w 533400"/>
                <a:gd name="connsiteY899" fmla="*/ 366713 h 409575"/>
                <a:gd name="connsiteX900" fmla="*/ 263525 w 533400"/>
                <a:gd name="connsiteY900" fmla="*/ 368300 h 409575"/>
                <a:gd name="connsiteX901" fmla="*/ 261937 w 533400"/>
                <a:gd name="connsiteY901" fmla="*/ 371475 h 409575"/>
                <a:gd name="connsiteX902" fmla="*/ 258762 w 533400"/>
                <a:gd name="connsiteY902" fmla="*/ 371475 h 409575"/>
                <a:gd name="connsiteX903" fmla="*/ 258762 w 533400"/>
                <a:gd name="connsiteY903" fmla="*/ 368300 h 409575"/>
                <a:gd name="connsiteX904" fmla="*/ 261937 w 533400"/>
                <a:gd name="connsiteY904" fmla="*/ 366713 h 409575"/>
                <a:gd name="connsiteX905" fmla="*/ 261937 w 533400"/>
                <a:gd name="connsiteY905" fmla="*/ 361950 h 409575"/>
                <a:gd name="connsiteX906" fmla="*/ 258762 w 533400"/>
                <a:gd name="connsiteY906" fmla="*/ 361950 h 409575"/>
                <a:gd name="connsiteX907" fmla="*/ 258762 w 533400"/>
                <a:gd name="connsiteY907" fmla="*/ 363538 h 409575"/>
                <a:gd name="connsiteX908" fmla="*/ 257175 w 533400"/>
                <a:gd name="connsiteY908" fmla="*/ 363538 h 409575"/>
                <a:gd name="connsiteX909" fmla="*/ 255587 w 533400"/>
                <a:gd name="connsiteY909" fmla="*/ 363538 h 409575"/>
                <a:gd name="connsiteX910" fmla="*/ 252412 w 533400"/>
                <a:gd name="connsiteY910" fmla="*/ 366713 h 409575"/>
                <a:gd name="connsiteX911" fmla="*/ 252412 w 533400"/>
                <a:gd name="connsiteY911" fmla="*/ 368300 h 409575"/>
                <a:gd name="connsiteX912" fmla="*/ 250825 w 533400"/>
                <a:gd name="connsiteY912" fmla="*/ 371475 h 409575"/>
                <a:gd name="connsiteX913" fmla="*/ 250825 w 533400"/>
                <a:gd name="connsiteY913" fmla="*/ 368300 h 409575"/>
                <a:gd name="connsiteX914" fmla="*/ 250825 w 533400"/>
                <a:gd name="connsiteY914" fmla="*/ 366713 h 409575"/>
                <a:gd name="connsiteX915" fmla="*/ 252412 w 533400"/>
                <a:gd name="connsiteY915" fmla="*/ 363538 h 409575"/>
                <a:gd name="connsiteX916" fmla="*/ 252412 w 533400"/>
                <a:gd name="connsiteY916" fmla="*/ 361950 h 409575"/>
                <a:gd name="connsiteX917" fmla="*/ 255587 w 533400"/>
                <a:gd name="connsiteY917" fmla="*/ 360363 h 409575"/>
                <a:gd name="connsiteX918" fmla="*/ 252412 w 533400"/>
                <a:gd name="connsiteY918" fmla="*/ 360363 h 409575"/>
                <a:gd name="connsiteX919" fmla="*/ 252412 w 533400"/>
                <a:gd name="connsiteY919" fmla="*/ 357188 h 409575"/>
                <a:gd name="connsiteX920" fmla="*/ 250825 w 533400"/>
                <a:gd name="connsiteY920" fmla="*/ 357188 h 409575"/>
                <a:gd name="connsiteX921" fmla="*/ 247650 w 533400"/>
                <a:gd name="connsiteY921" fmla="*/ 360363 h 409575"/>
                <a:gd name="connsiteX922" fmla="*/ 246062 w 533400"/>
                <a:gd name="connsiteY922" fmla="*/ 360363 h 409575"/>
                <a:gd name="connsiteX923" fmla="*/ 246062 w 533400"/>
                <a:gd name="connsiteY923" fmla="*/ 361950 h 409575"/>
                <a:gd name="connsiteX924" fmla="*/ 242887 w 533400"/>
                <a:gd name="connsiteY924" fmla="*/ 361950 h 409575"/>
                <a:gd name="connsiteX925" fmla="*/ 239712 w 533400"/>
                <a:gd name="connsiteY925" fmla="*/ 360363 h 409575"/>
                <a:gd name="connsiteX926" fmla="*/ 236537 w 533400"/>
                <a:gd name="connsiteY926" fmla="*/ 360363 h 409575"/>
                <a:gd name="connsiteX927" fmla="*/ 236537 w 533400"/>
                <a:gd name="connsiteY927" fmla="*/ 357188 h 409575"/>
                <a:gd name="connsiteX928" fmla="*/ 239712 w 533400"/>
                <a:gd name="connsiteY928" fmla="*/ 357188 h 409575"/>
                <a:gd name="connsiteX929" fmla="*/ 239712 w 533400"/>
                <a:gd name="connsiteY929" fmla="*/ 355600 h 409575"/>
                <a:gd name="connsiteX930" fmla="*/ 236537 w 533400"/>
                <a:gd name="connsiteY930" fmla="*/ 355600 h 409575"/>
                <a:gd name="connsiteX931" fmla="*/ 234950 w 533400"/>
                <a:gd name="connsiteY931" fmla="*/ 355600 h 409575"/>
                <a:gd name="connsiteX932" fmla="*/ 231775 w 533400"/>
                <a:gd name="connsiteY932" fmla="*/ 355600 h 409575"/>
                <a:gd name="connsiteX933" fmla="*/ 230187 w 533400"/>
                <a:gd name="connsiteY933" fmla="*/ 355600 h 409575"/>
                <a:gd name="connsiteX934" fmla="*/ 227012 w 533400"/>
                <a:gd name="connsiteY934" fmla="*/ 357188 h 409575"/>
                <a:gd name="connsiteX935" fmla="*/ 225425 w 533400"/>
                <a:gd name="connsiteY935" fmla="*/ 360363 h 409575"/>
                <a:gd name="connsiteX936" fmla="*/ 223837 w 533400"/>
                <a:gd name="connsiteY936" fmla="*/ 360363 h 409575"/>
                <a:gd name="connsiteX937" fmla="*/ 220662 w 533400"/>
                <a:gd name="connsiteY937" fmla="*/ 361950 h 409575"/>
                <a:gd name="connsiteX938" fmla="*/ 219075 w 533400"/>
                <a:gd name="connsiteY938" fmla="*/ 361950 h 409575"/>
                <a:gd name="connsiteX939" fmla="*/ 214312 w 533400"/>
                <a:gd name="connsiteY939" fmla="*/ 366713 h 409575"/>
                <a:gd name="connsiteX940" fmla="*/ 209550 w 533400"/>
                <a:gd name="connsiteY940" fmla="*/ 368300 h 409575"/>
                <a:gd name="connsiteX941" fmla="*/ 207962 w 533400"/>
                <a:gd name="connsiteY941" fmla="*/ 368300 h 409575"/>
                <a:gd name="connsiteX942" fmla="*/ 209550 w 533400"/>
                <a:gd name="connsiteY942" fmla="*/ 366713 h 409575"/>
                <a:gd name="connsiteX943" fmla="*/ 207962 w 533400"/>
                <a:gd name="connsiteY943" fmla="*/ 366713 h 409575"/>
                <a:gd name="connsiteX944" fmla="*/ 207962 w 533400"/>
                <a:gd name="connsiteY944" fmla="*/ 363538 h 409575"/>
                <a:gd name="connsiteX945" fmla="*/ 209550 w 533400"/>
                <a:gd name="connsiteY945" fmla="*/ 363538 h 409575"/>
                <a:gd name="connsiteX946" fmla="*/ 211137 w 533400"/>
                <a:gd name="connsiteY946" fmla="*/ 361950 h 409575"/>
                <a:gd name="connsiteX947" fmla="*/ 214312 w 533400"/>
                <a:gd name="connsiteY947" fmla="*/ 361950 h 409575"/>
                <a:gd name="connsiteX948" fmla="*/ 214312 w 533400"/>
                <a:gd name="connsiteY948" fmla="*/ 360363 h 409575"/>
                <a:gd name="connsiteX949" fmla="*/ 215900 w 533400"/>
                <a:gd name="connsiteY949" fmla="*/ 360363 h 409575"/>
                <a:gd name="connsiteX950" fmla="*/ 219075 w 533400"/>
                <a:gd name="connsiteY950" fmla="*/ 357188 h 409575"/>
                <a:gd name="connsiteX951" fmla="*/ 220662 w 533400"/>
                <a:gd name="connsiteY951" fmla="*/ 357188 h 409575"/>
                <a:gd name="connsiteX952" fmla="*/ 220662 w 533400"/>
                <a:gd name="connsiteY952" fmla="*/ 355600 h 409575"/>
                <a:gd name="connsiteX953" fmla="*/ 223837 w 533400"/>
                <a:gd name="connsiteY953" fmla="*/ 355600 h 409575"/>
                <a:gd name="connsiteX954" fmla="*/ 225425 w 533400"/>
                <a:gd name="connsiteY954" fmla="*/ 355600 h 409575"/>
                <a:gd name="connsiteX955" fmla="*/ 227012 w 533400"/>
                <a:gd name="connsiteY955" fmla="*/ 352425 h 409575"/>
                <a:gd name="connsiteX956" fmla="*/ 231775 w 533400"/>
                <a:gd name="connsiteY956" fmla="*/ 347663 h 409575"/>
                <a:gd name="connsiteX957" fmla="*/ 230187 w 533400"/>
                <a:gd name="connsiteY957" fmla="*/ 346075 h 409575"/>
                <a:gd name="connsiteX958" fmla="*/ 227012 w 533400"/>
                <a:gd name="connsiteY958" fmla="*/ 346075 h 409575"/>
                <a:gd name="connsiteX959" fmla="*/ 227012 w 533400"/>
                <a:gd name="connsiteY959" fmla="*/ 344488 h 409575"/>
                <a:gd name="connsiteX960" fmla="*/ 223837 w 533400"/>
                <a:gd name="connsiteY960" fmla="*/ 346075 h 409575"/>
                <a:gd name="connsiteX961" fmla="*/ 220662 w 533400"/>
                <a:gd name="connsiteY961" fmla="*/ 347663 h 409575"/>
                <a:gd name="connsiteX962" fmla="*/ 219075 w 533400"/>
                <a:gd name="connsiteY962" fmla="*/ 347663 h 409575"/>
                <a:gd name="connsiteX963" fmla="*/ 215900 w 533400"/>
                <a:gd name="connsiteY963" fmla="*/ 347663 h 409575"/>
                <a:gd name="connsiteX964" fmla="*/ 215900 w 533400"/>
                <a:gd name="connsiteY964" fmla="*/ 350838 h 409575"/>
                <a:gd name="connsiteX965" fmla="*/ 214312 w 533400"/>
                <a:gd name="connsiteY965" fmla="*/ 350838 h 409575"/>
                <a:gd name="connsiteX966" fmla="*/ 211137 w 533400"/>
                <a:gd name="connsiteY966" fmla="*/ 352425 h 409575"/>
                <a:gd name="connsiteX967" fmla="*/ 207962 w 533400"/>
                <a:gd name="connsiteY967" fmla="*/ 352425 h 409575"/>
                <a:gd name="connsiteX968" fmla="*/ 203200 w 533400"/>
                <a:gd name="connsiteY968" fmla="*/ 355600 h 409575"/>
                <a:gd name="connsiteX969" fmla="*/ 198437 w 533400"/>
                <a:gd name="connsiteY969" fmla="*/ 360363 h 409575"/>
                <a:gd name="connsiteX970" fmla="*/ 193675 w 533400"/>
                <a:gd name="connsiteY970" fmla="*/ 363538 h 409575"/>
                <a:gd name="connsiteX971" fmla="*/ 192087 w 533400"/>
                <a:gd name="connsiteY971" fmla="*/ 363538 h 409575"/>
                <a:gd name="connsiteX972" fmla="*/ 192087 w 533400"/>
                <a:gd name="connsiteY972" fmla="*/ 366713 h 409575"/>
                <a:gd name="connsiteX973" fmla="*/ 188912 w 533400"/>
                <a:gd name="connsiteY973" fmla="*/ 368300 h 409575"/>
                <a:gd name="connsiteX974" fmla="*/ 188912 w 533400"/>
                <a:gd name="connsiteY974" fmla="*/ 371475 h 409575"/>
                <a:gd name="connsiteX975" fmla="*/ 187325 w 533400"/>
                <a:gd name="connsiteY975" fmla="*/ 371475 h 409575"/>
                <a:gd name="connsiteX976" fmla="*/ 184150 w 533400"/>
                <a:gd name="connsiteY976" fmla="*/ 371475 h 409575"/>
                <a:gd name="connsiteX977" fmla="*/ 187325 w 533400"/>
                <a:gd name="connsiteY977" fmla="*/ 366713 h 409575"/>
                <a:gd name="connsiteX978" fmla="*/ 188912 w 533400"/>
                <a:gd name="connsiteY978" fmla="*/ 361950 h 409575"/>
                <a:gd name="connsiteX979" fmla="*/ 192087 w 533400"/>
                <a:gd name="connsiteY979" fmla="*/ 360363 h 409575"/>
                <a:gd name="connsiteX980" fmla="*/ 193675 w 533400"/>
                <a:gd name="connsiteY980" fmla="*/ 357188 h 409575"/>
                <a:gd name="connsiteX981" fmla="*/ 196850 w 533400"/>
                <a:gd name="connsiteY981" fmla="*/ 357188 h 409575"/>
                <a:gd name="connsiteX982" fmla="*/ 198437 w 533400"/>
                <a:gd name="connsiteY982" fmla="*/ 355600 h 409575"/>
                <a:gd name="connsiteX983" fmla="*/ 198437 w 533400"/>
                <a:gd name="connsiteY983" fmla="*/ 352425 h 409575"/>
                <a:gd name="connsiteX984" fmla="*/ 198437 w 533400"/>
                <a:gd name="connsiteY984" fmla="*/ 350838 h 409575"/>
                <a:gd name="connsiteX985" fmla="*/ 198437 w 533400"/>
                <a:gd name="connsiteY985" fmla="*/ 347663 h 409575"/>
                <a:gd name="connsiteX986" fmla="*/ 196850 w 533400"/>
                <a:gd name="connsiteY986" fmla="*/ 347663 h 409575"/>
                <a:gd name="connsiteX987" fmla="*/ 198438 w 533400"/>
                <a:gd name="connsiteY987" fmla="*/ 346075 h 409575"/>
                <a:gd name="connsiteX988" fmla="*/ 198438 w 533400"/>
                <a:gd name="connsiteY988" fmla="*/ 347663 h 409575"/>
                <a:gd name="connsiteX989" fmla="*/ 200025 w 533400"/>
                <a:gd name="connsiteY989" fmla="*/ 347663 h 409575"/>
                <a:gd name="connsiteX990" fmla="*/ 200025 w 533400"/>
                <a:gd name="connsiteY990" fmla="*/ 346075 h 409575"/>
                <a:gd name="connsiteX991" fmla="*/ 200025 w 533400"/>
                <a:gd name="connsiteY991" fmla="*/ 344488 h 409575"/>
                <a:gd name="connsiteX992" fmla="*/ 200025 w 533400"/>
                <a:gd name="connsiteY992" fmla="*/ 341313 h 409575"/>
                <a:gd name="connsiteX993" fmla="*/ 200025 w 533400"/>
                <a:gd name="connsiteY993" fmla="*/ 339725 h 409575"/>
                <a:gd name="connsiteX994" fmla="*/ 200025 w 533400"/>
                <a:gd name="connsiteY994" fmla="*/ 336550 h 409575"/>
                <a:gd name="connsiteX995" fmla="*/ 200025 w 533400"/>
                <a:gd name="connsiteY995" fmla="*/ 334963 h 409575"/>
                <a:gd name="connsiteX996" fmla="*/ 198437 w 533400"/>
                <a:gd name="connsiteY996" fmla="*/ 334963 h 409575"/>
                <a:gd name="connsiteX997" fmla="*/ 198437 w 533400"/>
                <a:gd name="connsiteY997" fmla="*/ 333375 h 409575"/>
                <a:gd name="connsiteX998" fmla="*/ 198437 w 533400"/>
                <a:gd name="connsiteY998" fmla="*/ 330200 h 409575"/>
                <a:gd name="connsiteX999" fmla="*/ 198437 w 533400"/>
                <a:gd name="connsiteY999" fmla="*/ 328613 h 409575"/>
                <a:gd name="connsiteX1000" fmla="*/ 196850 w 533400"/>
                <a:gd name="connsiteY1000" fmla="*/ 328613 h 409575"/>
                <a:gd name="connsiteX1001" fmla="*/ 193675 w 533400"/>
                <a:gd name="connsiteY1001" fmla="*/ 330200 h 409575"/>
                <a:gd name="connsiteX1002" fmla="*/ 192087 w 533400"/>
                <a:gd name="connsiteY1002" fmla="*/ 330200 h 409575"/>
                <a:gd name="connsiteX1003" fmla="*/ 192087 w 533400"/>
                <a:gd name="connsiteY1003" fmla="*/ 328613 h 409575"/>
                <a:gd name="connsiteX1004" fmla="*/ 193675 w 533400"/>
                <a:gd name="connsiteY1004" fmla="*/ 328613 h 409575"/>
                <a:gd name="connsiteX1005" fmla="*/ 196850 w 533400"/>
                <a:gd name="connsiteY1005" fmla="*/ 325438 h 409575"/>
                <a:gd name="connsiteX1006" fmla="*/ 196850 w 533400"/>
                <a:gd name="connsiteY1006" fmla="*/ 323850 h 409575"/>
                <a:gd name="connsiteX1007" fmla="*/ 193675 w 533400"/>
                <a:gd name="connsiteY1007" fmla="*/ 323850 h 409575"/>
                <a:gd name="connsiteX1008" fmla="*/ 193675 w 533400"/>
                <a:gd name="connsiteY1008" fmla="*/ 320675 h 409575"/>
                <a:gd name="connsiteX1009" fmla="*/ 192087 w 533400"/>
                <a:gd name="connsiteY1009" fmla="*/ 319088 h 409575"/>
                <a:gd name="connsiteX1010" fmla="*/ 188912 w 533400"/>
                <a:gd name="connsiteY1010" fmla="*/ 320675 h 409575"/>
                <a:gd name="connsiteX1011" fmla="*/ 184150 w 533400"/>
                <a:gd name="connsiteY1011" fmla="*/ 320675 h 409575"/>
                <a:gd name="connsiteX1012" fmla="*/ 182562 w 533400"/>
                <a:gd name="connsiteY1012" fmla="*/ 320675 h 409575"/>
                <a:gd name="connsiteX1013" fmla="*/ 180975 w 533400"/>
                <a:gd name="connsiteY1013" fmla="*/ 320675 h 409575"/>
                <a:gd name="connsiteX1014" fmla="*/ 177800 w 533400"/>
                <a:gd name="connsiteY1014" fmla="*/ 320675 h 409575"/>
                <a:gd name="connsiteX1015" fmla="*/ 177800 w 533400"/>
                <a:gd name="connsiteY1015" fmla="*/ 319088 h 409575"/>
                <a:gd name="connsiteX1016" fmla="*/ 176212 w 533400"/>
                <a:gd name="connsiteY1016" fmla="*/ 319088 h 409575"/>
                <a:gd name="connsiteX1017" fmla="*/ 173037 w 533400"/>
                <a:gd name="connsiteY1017" fmla="*/ 319088 h 409575"/>
                <a:gd name="connsiteX1018" fmla="*/ 171450 w 533400"/>
                <a:gd name="connsiteY1018" fmla="*/ 319088 h 409575"/>
                <a:gd name="connsiteX1019" fmla="*/ 166687 w 533400"/>
                <a:gd name="connsiteY1019" fmla="*/ 319088 h 409575"/>
                <a:gd name="connsiteX1020" fmla="*/ 165100 w 533400"/>
                <a:gd name="connsiteY1020" fmla="*/ 320675 h 409575"/>
                <a:gd name="connsiteX1021" fmla="*/ 161925 w 533400"/>
                <a:gd name="connsiteY1021" fmla="*/ 320675 h 409575"/>
                <a:gd name="connsiteX1022" fmla="*/ 160337 w 533400"/>
                <a:gd name="connsiteY1022" fmla="*/ 323850 h 409575"/>
                <a:gd name="connsiteX1023" fmla="*/ 157162 w 533400"/>
                <a:gd name="connsiteY1023" fmla="*/ 323850 h 409575"/>
                <a:gd name="connsiteX1024" fmla="*/ 155575 w 533400"/>
                <a:gd name="connsiteY1024" fmla="*/ 325438 h 409575"/>
                <a:gd name="connsiteX1025" fmla="*/ 146050 w 533400"/>
                <a:gd name="connsiteY1025" fmla="*/ 330200 h 409575"/>
                <a:gd name="connsiteX1026" fmla="*/ 141287 w 533400"/>
                <a:gd name="connsiteY1026" fmla="*/ 333375 h 409575"/>
                <a:gd name="connsiteX1027" fmla="*/ 139700 w 533400"/>
                <a:gd name="connsiteY1027" fmla="*/ 336550 h 409575"/>
                <a:gd name="connsiteX1028" fmla="*/ 136525 w 533400"/>
                <a:gd name="connsiteY1028" fmla="*/ 336550 h 409575"/>
                <a:gd name="connsiteX1029" fmla="*/ 134937 w 533400"/>
                <a:gd name="connsiteY1029" fmla="*/ 336550 h 409575"/>
                <a:gd name="connsiteX1030" fmla="*/ 134937 w 533400"/>
                <a:gd name="connsiteY1030" fmla="*/ 339725 h 409575"/>
                <a:gd name="connsiteX1031" fmla="*/ 133350 w 533400"/>
                <a:gd name="connsiteY1031" fmla="*/ 339725 h 409575"/>
                <a:gd name="connsiteX1032" fmla="*/ 133350 w 533400"/>
                <a:gd name="connsiteY1032" fmla="*/ 336550 h 409575"/>
                <a:gd name="connsiteX1033" fmla="*/ 133350 w 533400"/>
                <a:gd name="connsiteY1033" fmla="*/ 334963 h 409575"/>
                <a:gd name="connsiteX1034" fmla="*/ 134937 w 533400"/>
                <a:gd name="connsiteY1034" fmla="*/ 334963 h 409575"/>
                <a:gd name="connsiteX1035" fmla="*/ 136525 w 533400"/>
                <a:gd name="connsiteY1035" fmla="*/ 334963 h 409575"/>
                <a:gd name="connsiteX1036" fmla="*/ 136525 w 533400"/>
                <a:gd name="connsiteY1036" fmla="*/ 333375 h 409575"/>
                <a:gd name="connsiteX1037" fmla="*/ 139700 w 533400"/>
                <a:gd name="connsiteY1037" fmla="*/ 333375 h 409575"/>
                <a:gd name="connsiteX1038" fmla="*/ 139700 w 533400"/>
                <a:gd name="connsiteY1038" fmla="*/ 330200 h 409575"/>
                <a:gd name="connsiteX1039" fmla="*/ 141287 w 533400"/>
                <a:gd name="connsiteY1039" fmla="*/ 330200 h 409575"/>
                <a:gd name="connsiteX1040" fmla="*/ 146050 w 533400"/>
                <a:gd name="connsiteY1040" fmla="*/ 325438 h 409575"/>
                <a:gd name="connsiteX1041" fmla="*/ 149225 w 533400"/>
                <a:gd name="connsiteY1041" fmla="*/ 323850 h 409575"/>
                <a:gd name="connsiteX1042" fmla="*/ 150812 w 533400"/>
                <a:gd name="connsiteY1042" fmla="*/ 323850 h 409575"/>
                <a:gd name="connsiteX1043" fmla="*/ 152400 w 533400"/>
                <a:gd name="connsiteY1043" fmla="*/ 320675 h 409575"/>
                <a:gd name="connsiteX1044" fmla="*/ 155575 w 533400"/>
                <a:gd name="connsiteY1044" fmla="*/ 320675 h 409575"/>
                <a:gd name="connsiteX1045" fmla="*/ 157162 w 533400"/>
                <a:gd name="connsiteY1045" fmla="*/ 320675 h 409575"/>
                <a:gd name="connsiteX1046" fmla="*/ 157162 w 533400"/>
                <a:gd name="connsiteY1046" fmla="*/ 319088 h 409575"/>
                <a:gd name="connsiteX1047" fmla="*/ 160337 w 533400"/>
                <a:gd name="connsiteY1047" fmla="*/ 319088 h 409575"/>
                <a:gd name="connsiteX1048" fmla="*/ 161925 w 533400"/>
                <a:gd name="connsiteY1048" fmla="*/ 317500 h 409575"/>
                <a:gd name="connsiteX1049" fmla="*/ 166687 w 533400"/>
                <a:gd name="connsiteY1049" fmla="*/ 314325 h 409575"/>
                <a:gd name="connsiteX1050" fmla="*/ 168275 w 533400"/>
                <a:gd name="connsiteY1050" fmla="*/ 314325 h 409575"/>
                <a:gd name="connsiteX1051" fmla="*/ 173037 w 533400"/>
                <a:gd name="connsiteY1051" fmla="*/ 312738 h 409575"/>
                <a:gd name="connsiteX1052" fmla="*/ 173037 w 533400"/>
                <a:gd name="connsiteY1052" fmla="*/ 309563 h 409575"/>
                <a:gd name="connsiteX1053" fmla="*/ 176212 w 533400"/>
                <a:gd name="connsiteY1053" fmla="*/ 309563 h 409575"/>
                <a:gd name="connsiteX1054" fmla="*/ 176212 w 533400"/>
                <a:gd name="connsiteY1054" fmla="*/ 307975 h 409575"/>
                <a:gd name="connsiteX1055" fmla="*/ 177800 w 533400"/>
                <a:gd name="connsiteY1055" fmla="*/ 304800 h 409575"/>
                <a:gd name="connsiteX1056" fmla="*/ 176212 w 533400"/>
                <a:gd name="connsiteY1056" fmla="*/ 304800 h 409575"/>
                <a:gd name="connsiteX1057" fmla="*/ 176212 w 533400"/>
                <a:gd name="connsiteY1057" fmla="*/ 303213 h 409575"/>
                <a:gd name="connsiteX1058" fmla="*/ 173037 w 533400"/>
                <a:gd name="connsiteY1058" fmla="*/ 303213 h 409575"/>
                <a:gd name="connsiteX1059" fmla="*/ 168275 w 533400"/>
                <a:gd name="connsiteY1059" fmla="*/ 303213 h 409575"/>
                <a:gd name="connsiteX1060" fmla="*/ 166687 w 533400"/>
                <a:gd name="connsiteY1060" fmla="*/ 304800 h 409575"/>
                <a:gd name="connsiteX1061" fmla="*/ 165100 w 533400"/>
                <a:gd name="connsiteY1061" fmla="*/ 307975 h 409575"/>
                <a:gd name="connsiteX1062" fmla="*/ 161925 w 533400"/>
                <a:gd name="connsiteY1062" fmla="*/ 309563 h 409575"/>
                <a:gd name="connsiteX1063" fmla="*/ 149225 w 533400"/>
                <a:gd name="connsiteY1063" fmla="*/ 314325 h 409575"/>
                <a:gd name="connsiteX1064" fmla="*/ 141287 w 533400"/>
                <a:gd name="connsiteY1064" fmla="*/ 317500 h 409575"/>
                <a:gd name="connsiteX1065" fmla="*/ 144462 w 533400"/>
                <a:gd name="connsiteY1065" fmla="*/ 314325 h 409575"/>
                <a:gd name="connsiteX1066" fmla="*/ 149225 w 533400"/>
                <a:gd name="connsiteY1066" fmla="*/ 312738 h 409575"/>
                <a:gd name="connsiteX1067" fmla="*/ 150812 w 533400"/>
                <a:gd name="connsiteY1067" fmla="*/ 312738 h 409575"/>
                <a:gd name="connsiteX1068" fmla="*/ 150812 w 533400"/>
                <a:gd name="connsiteY1068" fmla="*/ 309563 h 409575"/>
                <a:gd name="connsiteX1069" fmla="*/ 152400 w 533400"/>
                <a:gd name="connsiteY1069" fmla="*/ 309563 h 409575"/>
                <a:gd name="connsiteX1070" fmla="*/ 152400 w 533400"/>
                <a:gd name="connsiteY1070" fmla="*/ 307975 h 409575"/>
                <a:gd name="connsiteX1071" fmla="*/ 152400 w 533400"/>
                <a:gd name="connsiteY1071" fmla="*/ 304800 h 409575"/>
                <a:gd name="connsiteX1072" fmla="*/ 155575 w 533400"/>
                <a:gd name="connsiteY1072" fmla="*/ 304800 h 409575"/>
                <a:gd name="connsiteX1073" fmla="*/ 155575 w 533400"/>
                <a:gd name="connsiteY1073" fmla="*/ 303213 h 409575"/>
                <a:gd name="connsiteX1074" fmla="*/ 155575 w 533400"/>
                <a:gd name="connsiteY1074" fmla="*/ 301625 h 409575"/>
                <a:gd name="connsiteX1075" fmla="*/ 152400 w 533400"/>
                <a:gd name="connsiteY1075" fmla="*/ 298450 h 409575"/>
                <a:gd name="connsiteX1076" fmla="*/ 150812 w 533400"/>
                <a:gd name="connsiteY1076" fmla="*/ 298450 h 409575"/>
                <a:gd name="connsiteX1077" fmla="*/ 149225 w 533400"/>
                <a:gd name="connsiteY1077" fmla="*/ 298450 h 409575"/>
                <a:gd name="connsiteX1078" fmla="*/ 144462 w 533400"/>
                <a:gd name="connsiteY1078" fmla="*/ 298450 h 409575"/>
                <a:gd name="connsiteX1079" fmla="*/ 139700 w 533400"/>
                <a:gd name="connsiteY1079" fmla="*/ 301625 h 409575"/>
                <a:gd name="connsiteX1080" fmla="*/ 136525 w 533400"/>
                <a:gd name="connsiteY1080" fmla="*/ 301625 h 409575"/>
                <a:gd name="connsiteX1081" fmla="*/ 134937 w 533400"/>
                <a:gd name="connsiteY1081" fmla="*/ 298450 h 409575"/>
                <a:gd name="connsiteX1082" fmla="*/ 133350 w 533400"/>
                <a:gd name="connsiteY1082" fmla="*/ 301625 h 409575"/>
                <a:gd name="connsiteX1083" fmla="*/ 130175 w 533400"/>
                <a:gd name="connsiteY1083" fmla="*/ 301625 h 409575"/>
                <a:gd name="connsiteX1084" fmla="*/ 128587 w 533400"/>
                <a:gd name="connsiteY1084" fmla="*/ 303213 h 409575"/>
                <a:gd name="connsiteX1085" fmla="*/ 125412 w 533400"/>
                <a:gd name="connsiteY1085" fmla="*/ 303213 h 409575"/>
                <a:gd name="connsiteX1086" fmla="*/ 123825 w 533400"/>
                <a:gd name="connsiteY1086" fmla="*/ 304800 h 409575"/>
                <a:gd name="connsiteX1087" fmla="*/ 119062 w 533400"/>
                <a:gd name="connsiteY1087" fmla="*/ 304800 h 409575"/>
                <a:gd name="connsiteX1088" fmla="*/ 119062 w 533400"/>
                <a:gd name="connsiteY1088" fmla="*/ 303213 h 409575"/>
                <a:gd name="connsiteX1089" fmla="*/ 122237 w 533400"/>
                <a:gd name="connsiteY1089" fmla="*/ 303213 h 409575"/>
                <a:gd name="connsiteX1090" fmla="*/ 123825 w 533400"/>
                <a:gd name="connsiteY1090" fmla="*/ 303213 h 409575"/>
                <a:gd name="connsiteX1091" fmla="*/ 125412 w 533400"/>
                <a:gd name="connsiteY1091" fmla="*/ 301625 h 409575"/>
                <a:gd name="connsiteX1092" fmla="*/ 128587 w 533400"/>
                <a:gd name="connsiteY1092" fmla="*/ 301625 h 409575"/>
                <a:gd name="connsiteX1093" fmla="*/ 130175 w 533400"/>
                <a:gd name="connsiteY1093" fmla="*/ 298450 h 409575"/>
                <a:gd name="connsiteX1094" fmla="*/ 133350 w 533400"/>
                <a:gd name="connsiteY1094" fmla="*/ 296863 h 409575"/>
                <a:gd name="connsiteX1095" fmla="*/ 134937 w 533400"/>
                <a:gd name="connsiteY1095" fmla="*/ 296863 h 409575"/>
                <a:gd name="connsiteX1096" fmla="*/ 136525 w 533400"/>
                <a:gd name="connsiteY1096" fmla="*/ 296863 h 409575"/>
                <a:gd name="connsiteX1097" fmla="*/ 141287 w 533400"/>
                <a:gd name="connsiteY1097" fmla="*/ 293688 h 409575"/>
                <a:gd name="connsiteX1098" fmla="*/ 144462 w 533400"/>
                <a:gd name="connsiteY1098" fmla="*/ 292100 h 409575"/>
                <a:gd name="connsiteX1099" fmla="*/ 146050 w 533400"/>
                <a:gd name="connsiteY1099" fmla="*/ 292100 h 409575"/>
                <a:gd name="connsiteX1100" fmla="*/ 149225 w 533400"/>
                <a:gd name="connsiteY1100" fmla="*/ 292100 h 409575"/>
                <a:gd name="connsiteX1101" fmla="*/ 149225 w 533400"/>
                <a:gd name="connsiteY1101" fmla="*/ 288925 h 409575"/>
                <a:gd name="connsiteX1102" fmla="*/ 150812 w 533400"/>
                <a:gd name="connsiteY1102" fmla="*/ 288925 h 409575"/>
                <a:gd name="connsiteX1103" fmla="*/ 152400 w 533400"/>
                <a:gd name="connsiteY1103" fmla="*/ 288925 h 409575"/>
                <a:gd name="connsiteX1104" fmla="*/ 155575 w 533400"/>
                <a:gd name="connsiteY1104" fmla="*/ 292100 h 409575"/>
                <a:gd name="connsiteX1105" fmla="*/ 155575 w 533400"/>
                <a:gd name="connsiteY1105" fmla="*/ 288925 h 409575"/>
                <a:gd name="connsiteX1106" fmla="*/ 157162 w 533400"/>
                <a:gd name="connsiteY1106" fmla="*/ 288925 h 409575"/>
                <a:gd name="connsiteX1107" fmla="*/ 160337 w 533400"/>
                <a:gd name="connsiteY1107" fmla="*/ 288925 h 409575"/>
                <a:gd name="connsiteX1108" fmla="*/ 160337 w 533400"/>
                <a:gd name="connsiteY1108" fmla="*/ 287338 h 409575"/>
                <a:gd name="connsiteX1109" fmla="*/ 161925 w 533400"/>
                <a:gd name="connsiteY1109" fmla="*/ 287338 h 409575"/>
                <a:gd name="connsiteX1110" fmla="*/ 161925 w 533400"/>
                <a:gd name="connsiteY1110" fmla="*/ 285750 h 409575"/>
                <a:gd name="connsiteX1111" fmla="*/ 160337 w 533400"/>
                <a:gd name="connsiteY1111" fmla="*/ 285750 h 409575"/>
                <a:gd name="connsiteX1112" fmla="*/ 160337 w 533400"/>
                <a:gd name="connsiteY1112" fmla="*/ 282575 h 409575"/>
                <a:gd name="connsiteX1113" fmla="*/ 157162 w 533400"/>
                <a:gd name="connsiteY1113" fmla="*/ 280988 h 409575"/>
                <a:gd name="connsiteX1114" fmla="*/ 157162 w 533400"/>
                <a:gd name="connsiteY1114" fmla="*/ 277813 h 409575"/>
                <a:gd name="connsiteX1115" fmla="*/ 152400 w 533400"/>
                <a:gd name="connsiteY1115" fmla="*/ 277813 h 409575"/>
                <a:gd name="connsiteX1116" fmla="*/ 150812 w 533400"/>
                <a:gd name="connsiteY1116" fmla="*/ 277813 h 409575"/>
                <a:gd name="connsiteX1117" fmla="*/ 144462 w 533400"/>
                <a:gd name="connsiteY1117" fmla="*/ 280988 h 409575"/>
                <a:gd name="connsiteX1118" fmla="*/ 123825 w 533400"/>
                <a:gd name="connsiteY1118" fmla="*/ 285750 h 409575"/>
                <a:gd name="connsiteX1119" fmla="*/ 122237 w 533400"/>
                <a:gd name="connsiteY1119" fmla="*/ 285750 h 409575"/>
                <a:gd name="connsiteX1120" fmla="*/ 117475 w 533400"/>
                <a:gd name="connsiteY1120" fmla="*/ 287338 h 409575"/>
                <a:gd name="connsiteX1121" fmla="*/ 109537 w 533400"/>
                <a:gd name="connsiteY1121" fmla="*/ 287338 h 409575"/>
                <a:gd name="connsiteX1122" fmla="*/ 106362 w 533400"/>
                <a:gd name="connsiteY1122" fmla="*/ 287338 h 409575"/>
                <a:gd name="connsiteX1123" fmla="*/ 103187 w 533400"/>
                <a:gd name="connsiteY1123" fmla="*/ 288925 h 409575"/>
                <a:gd name="connsiteX1124" fmla="*/ 98425 w 533400"/>
                <a:gd name="connsiteY1124" fmla="*/ 288925 h 409575"/>
                <a:gd name="connsiteX1125" fmla="*/ 96837 w 533400"/>
                <a:gd name="connsiteY1125" fmla="*/ 292100 h 409575"/>
                <a:gd name="connsiteX1126" fmla="*/ 93662 w 533400"/>
                <a:gd name="connsiteY1126" fmla="*/ 292100 h 409575"/>
                <a:gd name="connsiteX1127" fmla="*/ 93662 w 533400"/>
                <a:gd name="connsiteY1127" fmla="*/ 293688 h 409575"/>
                <a:gd name="connsiteX1128" fmla="*/ 92075 w 533400"/>
                <a:gd name="connsiteY1128" fmla="*/ 293688 h 409575"/>
                <a:gd name="connsiteX1129" fmla="*/ 90487 w 533400"/>
                <a:gd name="connsiteY1129" fmla="*/ 293688 h 409575"/>
                <a:gd name="connsiteX1130" fmla="*/ 87312 w 533400"/>
                <a:gd name="connsiteY1130" fmla="*/ 293688 h 409575"/>
                <a:gd name="connsiteX1131" fmla="*/ 85725 w 533400"/>
                <a:gd name="connsiteY1131" fmla="*/ 293688 h 409575"/>
                <a:gd name="connsiteX1132" fmla="*/ 85725 w 533400"/>
                <a:gd name="connsiteY1132" fmla="*/ 296863 h 409575"/>
                <a:gd name="connsiteX1133" fmla="*/ 80962 w 533400"/>
                <a:gd name="connsiteY1133" fmla="*/ 296863 h 409575"/>
                <a:gd name="connsiteX1134" fmla="*/ 76200 w 533400"/>
                <a:gd name="connsiteY1134" fmla="*/ 298450 h 409575"/>
                <a:gd name="connsiteX1135" fmla="*/ 74612 w 533400"/>
                <a:gd name="connsiteY1135" fmla="*/ 298450 h 409575"/>
                <a:gd name="connsiteX1136" fmla="*/ 71437 w 533400"/>
                <a:gd name="connsiteY1136" fmla="*/ 301625 h 409575"/>
                <a:gd name="connsiteX1137" fmla="*/ 69850 w 533400"/>
                <a:gd name="connsiteY1137" fmla="*/ 301625 h 409575"/>
                <a:gd name="connsiteX1138" fmla="*/ 66675 w 533400"/>
                <a:gd name="connsiteY1138" fmla="*/ 301625 h 409575"/>
                <a:gd name="connsiteX1139" fmla="*/ 65087 w 533400"/>
                <a:gd name="connsiteY1139" fmla="*/ 301625 h 409575"/>
                <a:gd name="connsiteX1140" fmla="*/ 61912 w 533400"/>
                <a:gd name="connsiteY1140" fmla="*/ 303213 h 409575"/>
                <a:gd name="connsiteX1141" fmla="*/ 53975 w 533400"/>
                <a:gd name="connsiteY1141" fmla="*/ 303213 h 409575"/>
                <a:gd name="connsiteX1142" fmla="*/ 53975 w 533400"/>
                <a:gd name="connsiteY1142" fmla="*/ 301625 h 409575"/>
                <a:gd name="connsiteX1143" fmla="*/ 50800 w 533400"/>
                <a:gd name="connsiteY1143" fmla="*/ 301625 h 409575"/>
                <a:gd name="connsiteX1144" fmla="*/ 49212 w 533400"/>
                <a:gd name="connsiteY1144" fmla="*/ 301625 h 409575"/>
                <a:gd name="connsiteX1145" fmla="*/ 53975 w 533400"/>
                <a:gd name="connsiteY1145" fmla="*/ 298450 h 409575"/>
                <a:gd name="connsiteX1146" fmla="*/ 55562 w 533400"/>
                <a:gd name="connsiteY1146" fmla="*/ 298450 h 409575"/>
                <a:gd name="connsiteX1147" fmla="*/ 58737 w 533400"/>
                <a:gd name="connsiteY1147" fmla="*/ 298450 h 409575"/>
                <a:gd name="connsiteX1148" fmla="*/ 61912 w 533400"/>
                <a:gd name="connsiteY1148" fmla="*/ 296863 h 409575"/>
                <a:gd name="connsiteX1149" fmla="*/ 65087 w 533400"/>
                <a:gd name="connsiteY1149" fmla="*/ 296863 h 409575"/>
                <a:gd name="connsiteX1150" fmla="*/ 66675 w 533400"/>
                <a:gd name="connsiteY1150" fmla="*/ 296863 h 409575"/>
                <a:gd name="connsiteX1151" fmla="*/ 69850 w 533400"/>
                <a:gd name="connsiteY1151" fmla="*/ 296863 h 409575"/>
                <a:gd name="connsiteX1152" fmla="*/ 71437 w 533400"/>
                <a:gd name="connsiteY1152" fmla="*/ 296863 h 409575"/>
                <a:gd name="connsiteX1153" fmla="*/ 76200 w 533400"/>
                <a:gd name="connsiteY1153" fmla="*/ 293688 h 409575"/>
                <a:gd name="connsiteX1154" fmla="*/ 82550 w 533400"/>
                <a:gd name="connsiteY1154" fmla="*/ 292100 h 409575"/>
                <a:gd name="connsiteX1155" fmla="*/ 87312 w 533400"/>
                <a:gd name="connsiteY1155" fmla="*/ 288925 h 409575"/>
                <a:gd name="connsiteX1156" fmla="*/ 98425 w 533400"/>
                <a:gd name="connsiteY1156" fmla="*/ 285750 h 409575"/>
                <a:gd name="connsiteX1157" fmla="*/ 106362 w 533400"/>
                <a:gd name="connsiteY1157" fmla="*/ 282575 h 409575"/>
                <a:gd name="connsiteX1158" fmla="*/ 114300 w 533400"/>
                <a:gd name="connsiteY1158" fmla="*/ 280988 h 409575"/>
                <a:gd name="connsiteX1159" fmla="*/ 117475 w 533400"/>
                <a:gd name="connsiteY1159" fmla="*/ 280988 h 409575"/>
                <a:gd name="connsiteX1160" fmla="*/ 117475 w 533400"/>
                <a:gd name="connsiteY1160" fmla="*/ 277813 h 409575"/>
                <a:gd name="connsiteX1161" fmla="*/ 119062 w 533400"/>
                <a:gd name="connsiteY1161" fmla="*/ 277813 h 409575"/>
                <a:gd name="connsiteX1162" fmla="*/ 122237 w 533400"/>
                <a:gd name="connsiteY1162" fmla="*/ 276225 h 409575"/>
                <a:gd name="connsiteX1163" fmla="*/ 123825 w 533400"/>
                <a:gd name="connsiteY1163" fmla="*/ 276225 h 409575"/>
                <a:gd name="connsiteX1164" fmla="*/ 123825 w 533400"/>
                <a:gd name="connsiteY1164" fmla="*/ 273050 h 409575"/>
                <a:gd name="connsiteX1165" fmla="*/ 130175 w 533400"/>
                <a:gd name="connsiteY1165" fmla="*/ 269875 h 409575"/>
                <a:gd name="connsiteX1166" fmla="*/ 133350 w 533400"/>
                <a:gd name="connsiteY1166" fmla="*/ 266700 h 409575"/>
                <a:gd name="connsiteX1167" fmla="*/ 136525 w 533400"/>
                <a:gd name="connsiteY1167" fmla="*/ 261938 h 409575"/>
                <a:gd name="connsiteX1168" fmla="*/ 136525 w 533400"/>
                <a:gd name="connsiteY1168" fmla="*/ 260350 h 409575"/>
                <a:gd name="connsiteX1169" fmla="*/ 134937 w 533400"/>
                <a:gd name="connsiteY1169" fmla="*/ 258763 h 409575"/>
                <a:gd name="connsiteX1170" fmla="*/ 133350 w 533400"/>
                <a:gd name="connsiteY1170" fmla="*/ 258763 h 409575"/>
                <a:gd name="connsiteX1171" fmla="*/ 130175 w 533400"/>
                <a:gd name="connsiteY1171" fmla="*/ 258763 h 409575"/>
                <a:gd name="connsiteX1172" fmla="*/ 128587 w 533400"/>
                <a:gd name="connsiteY1172" fmla="*/ 258763 h 409575"/>
                <a:gd name="connsiteX1173" fmla="*/ 122237 w 533400"/>
                <a:gd name="connsiteY1173" fmla="*/ 258763 h 409575"/>
                <a:gd name="connsiteX1174" fmla="*/ 119062 w 533400"/>
                <a:gd name="connsiteY1174" fmla="*/ 258763 h 409575"/>
                <a:gd name="connsiteX1175" fmla="*/ 117475 w 533400"/>
                <a:gd name="connsiteY1175" fmla="*/ 255588 h 409575"/>
                <a:gd name="connsiteX1176" fmla="*/ 114300 w 533400"/>
                <a:gd name="connsiteY1176" fmla="*/ 255588 h 409575"/>
                <a:gd name="connsiteX1177" fmla="*/ 112712 w 533400"/>
                <a:gd name="connsiteY1177" fmla="*/ 255588 h 409575"/>
                <a:gd name="connsiteX1178" fmla="*/ 109537 w 533400"/>
                <a:gd name="connsiteY1178" fmla="*/ 255588 h 409575"/>
                <a:gd name="connsiteX1179" fmla="*/ 107950 w 533400"/>
                <a:gd name="connsiteY1179" fmla="*/ 255588 h 409575"/>
                <a:gd name="connsiteX1180" fmla="*/ 103187 w 533400"/>
                <a:gd name="connsiteY1180" fmla="*/ 255588 h 409575"/>
                <a:gd name="connsiteX1181" fmla="*/ 98425 w 533400"/>
                <a:gd name="connsiteY1181" fmla="*/ 258763 h 409575"/>
                <a:gd name="connsiteX1182" fmla="*/ 96837 w 533400"/>
                <a:gd name="connsiteY1182" fmla="*/ 258763 h 409575"/>
                <a:gd name="connsiteX1183" fmla="*/ 93662 w 533400"/>
                <a:gd name="connsiteY1183" fmla="*/ 258763 h 409575"/>
                <a:gd name="connsiteX1184" fmla="*/ 93662 w 533400"/>
                <a:gd name="connsiteY1184" fmla="*/ 255588 h 409575"/>
                <a:gd name="connsiteX1185" fmla="*/ 85725 w 533400"/>
                <a:gd name="connsiteY1185" fmla="*/ 258763 h 409575"/>
                <a:gd name="connsiteX1186" fmla="*/ 80962 w 533400"/>
                <a:gd name="connsiteY1186" fmla="*/ 260350 h 409575"/>
                <a:gd name="connsiteX1187" fmla="*/ 77787 w 533400"/>
                <a:gd name="connsiteY1187" fmla="*/ 260350 h 409575"/>
                <a:gd name="connsiteX1188" fmla="*/ 71437 w 533400"/>
                <a:gd name="connsiteY1188" fmla="*/ 260350 h 409575"/>
                <a:gd name="connsiteX1189" fmla="*/ 74612 w 533400"/>
                <a:gd name="connsiteY1189" fmla="*/ 258763 h 409575"/>
                <a:gd name="connsiteX1190" fmla="*/ 76200 w 533400"/>
                <a:gd name="connsiteY1190" fmla="*/ 258763 h 409575"/>
                <a:gd name="connsiteX1191" fmla="*/ 77787 w 533400"/>
                <a:gd name="connsiteY1191" fmla="*/ 258763 h 409575"/>
                <a:gd name="connsiteX1192" fmla="*/ 80962 w 533400"/>
                <a:gd name="connsiteY1192" fmla="*/ 258763 h 409575"/>
                <a:gd name="connsiteX1193" fmla="*/ 82550 w 533400"/>
                <a:gd name="connsiteY1193" fmla="*/ 255588 h 409575"/>
                <a:gd name="connsiteX1194" fmla="*/ 87312 w 533400"/>
                <a:gd name="connsiteY1194" fmla="*/ 254000 h 409575"/>
                <a:gd name="connsiteX1195" fmla="*/ 90487 w 533400"/>
                <a:gd name="connsiteY1195" fmla="*/ 254000 h 409575"/>
                <a:gd name="connsiteX1196" fmla="*/ 92075 w 533400"/>
                <a:gd name="connsiteY1196" fmla="*/ 250825 h 409575"/>
                <a:gd name="connsiteX1197" fmla="*/ 93662 w 533400"/>
                <a:gd name="connsiteY1197" fmla="*/ 250825 h 409575"/>
                <a:gd name="connsiteX1198" fmla="*/ 93662 w 533400"/>
                <a:gd name="connsiteY1198" fmla="*/ 249238 h 409575"/>
                <a:gd name="connsiteX1199" fmla="*/ 96837 w 533400"/>
                <a:gd name="connsiteY1199" fmla="*/ 246063 h 409575"/>
                <a:gd name="connsiteX1200" fmla="*/ 98425 w 533400"/>
                <a:gd name="connsiteY1200" fmla="*/ 246063 h 409575"/>
                <a:gd name="connsiteX1201" fmla="*/ 109537 w 533400"/>
                <a:gd name="connsiteY1201" fmla="*/ 242888 h 409575"/>
                <a:gd name="connsiteX1202" fmla="*/ 114300 w 533400"/>
                <a:gd name="connsiteY1202" fmla="*/ 242888 h 409575"/>
                <a:gd name="connsiteX1203" fmla="*/ 119062 w 533400"/>
                <a:gd name="connsiteY1203" fmla="*/ 239713 h 409575"/>
                <a:gd name="connsiteX1204" fmla="*/ 123825 w 533400"/>
                <a:gd name="connsiteY1204" fmla="*/ 238125 h 409575"/>
                <a:gd name="connsiteX1205" fmla="*/ 125412 w 533400"/>
                <a:gd name="connsiteY1205" fmla="*/ 233363 h 409575"/>
                <a:gd name="connsiteX1206" fmla="*/ 128587 w 533400"/>
                <a:gd name="connsiteY1206" fmla="*/ 228600 h 409575"/>
                <a:gd name="connsiteX1207" fmla="*/ 130175 w 533400"/>
                <a:gd name="connsiteY1207" fmla="*/ 227013 h 409575"/>
                <a:gd name="connsiteX1208" fmla="*/ 130175 w 533400"/>
                <a:gd name="connsiteY1208" fmla="*/ 222250 h 409575"/>
                <a:gd name="connsiteX1209" fmla="*/ 128587 w 533400"/>
                <a:gd name="connsiteY1209" fmla="*/ 219075 h 409575"/>
                <a:gd name="connsiteX1210" fmla="*/ 125412 w 533400"/>
                <a:gd name="connsiteY1210" fmla="*/ 217488 h 409575"/>
                <a:gd name="connsiteX1211" fmla="*/ 123825 w 533400"/>
                <a:gd name="connsiteY1211" fmla="*/ 214313 h 409575"/>
                <a:gd name="connsiteX1212" fmla="*/ 122237 w 533400"/>
                <a:gd name="connsiteY1212" fmla="*/ 214313 h 409575"/>
                <a:gd name="connsiteX1213" fmla="*/ 119062 w 533400"/>
                <a:gd name="connsiteY1213" fmla="*/ 212725 h 409575"/>
                <a:gd name="connsiteX1214" fmla="*/ 119062 w 533400"/>
                <a:gd name="connsiteY1214" fmla="*/ 211138 h 409575"/>
                <a:gd name="connsiteX1215" fmla="*/ 122237 w 533400"/>
                <a:gd name="connsiteY1215" fmla="*/ 207963 h 409575"/>
                <a:gd name="connsiteX1216" fmla="*/ 125412 w 533400"/>
                <a:gd name="connsiteY1216" fmla="*/ 207963 h 409575"/>
                <a:gd name="connsiteX1217" fmla="*/ 128587 w 533400"/>
                <a:gd name="connsiteY1217" fmla="*/ 207963 h 409575"/>
                <a:gd name="connsiteX1218" fmla="*/ 128587 w 533400"/>
                <a:gd name="connsiteY1218" fmla="*/ 206375 h 409575"/>
                <a:gd name="connsiteX1219" fmla="*/ 128587 w 533400"/>
                <a:gd name="connsiteY1219" fmla="*/ 203200 h 409575"/>
                <a:gd name="connsiteX1220" fmla="*/ 128587 w 533400"/>
                <a:gd name="connsiteY1220" fmla="*/ 201613 h 409575"/>
                <a:gd name="connsiteX1221" fmla="*/ 128587 w 533400"/>
                <a:gd name="connsiteY1221" fmla="*/ 198438 h 409575"/>
                <a:gd name="connsiteX1222" fmla="*/ 125412 w 533400"/>
                <a:gd name="connsiteY1222" fmla="*/ 196850 h 409575"/>
                <a:gd name="connsiteX1223" fmla="*/ 125412 w 533400"/>
                <a:gd name="connsiteY1223" fmla="*/ 195263 h 409575"/>
                <a:gd name="connsiteX1224" fmla="*/ 125412 w 533400"/>
                <a:gd name="connsiteY1224" fmla="*/ 192088 h 409575"/>
                <a:gd name="connsiteX1225" fmla="*/ 125412 w 533400"/>
                <a:gd name="connsiteY1225" fmla="*/ 190500 h 409575"/>
                <a:gd name="connsiteX1226" fmla="*/ 125412 w 533400"/>
                <a:gd name="connsiteY1226" fmla="*/ 187325 h 409575"/>
                <a:gd name="connsiteX1227" fmla="*/ 123825 w 533400"/>
                <a:gd name="connsiteY1227" fmla="*/ 187325 h 409575"/>
                <a:gd name="connsiteX1228" fmla="*/ 123825 w 533400"/>
                <a:gd name="connsiteY1228" fmla="*/ 185738 h 409575"/>
                <a:gd name="connsiteX1229" fmla="*/ 123825 w 533400"/>
                <a:gd name="connsiteY1229" fmla="*/ 184150 h 409575"/>
                <a:gd name="connsiteX1230" fmla="*/ 125412 w 533400"/>
                <a:gd name="connsiteY1230" fmla="*/ 180975 h 409575"/>
                <a:gd name="connsiteX1231" fmla="*/ 125412 w 533400"/>
                <a:gd name="connsiteY1231" fmla="*/ 179388 h 409575"/>
                <a:gd name="connsiteX1232" fmla="*/ 123825 w 533400"/>
                <a:gd name="connsiteY1232" fmla="*/ 179388 h 409575"/>
                <a:gd name="connsiteX1233" fmla="*/ 123825 w 533400"/>
                <a:gd name="connsiteY1233" fmla="*/ 176213 h 409575"/>
                <a:gd name="connsiteX1234" fmla="*/ 125412 w 533400"/>
                <a:gd name="connsiteY1234" fmla="*/ 176213 h 409575"/>
                <a:gd name="connsiteX1235" fmla="*/ 128587 w 533400"/>
                <a:gd name="connsiteY1235" fmla="*/ 176213 h 409575"/>
                <a:gd name="connsiteX1236" fmla="*/ 128587 w 533400"/>
                <a:gd name="connsiteY1236" fmla="*/ 179388 h 409575"/>
                <a:gd name="connsiteX1237" fmla="*/ 128587 w 533400"/>
                <a:gd name="connsiteY1237" fmla="*/ 180975 h 409575"/>
                <a:gd name="connsiteX1238" fmla="*/ 130175 w 533400"/>
                <a:gd name="connsiteY1238" fmla="*/ 180975 h 409575"/>
                <a:gd name="connsiteX1239" fmla="*/ 130175 w 533400"/>
                <a:gd name="connsiteY1239" fmla="*/ 179388 h 409575"/>
                <a:gd name="connsiteX1240" fmla="*/ 133350 w 533400"/>
                <a:gd name="connsiteY1240" fmla="*/ 179388 h 409575"/>
                <a:gd name="connsiteX1241" fmla="*/ 134937 w 533400"/>
                <a:gd name="connsiteY1241" fmla="*/ 179388 h 409575"/>
                <a:gd name="connsiteX1242" fmla="*/ 136525 w 533400"/>
                <a:gd name="connsiteY1242" fmla="*/ 179388 h 409575"/>
                <a:gd name="connsiteX1243" fmla="*/ 136525 w 533400"/>
                <a:gd name="connsiteY1243" fmla="*/ 174625 h 409575"/>
                <a:gd name="connsiteX1244" fmla="*/ 134937 w 533400"/>
                <a:gd name="connsiteY1244" fmla="*/ 171450 h 409575"/>
                <a:gd name="connsiteX1245" fmla="*/ 134937 w 533400"/>
                <a:gd name="connsiteY1245" fmla="*/ 169863 h 409575"/>
                <a:gd name="connsiteX1246" fmla="*/ 133350 w 533400"/>
                <a:gd name="connsiteY1246" fmla="*/ 168275 h 409575"/>
                <a:gd name="connsiteX1247" fmla="*/ 133350 w 533400"/>
                <a:gd name="connsiteY1247" fmla="*/ 165100 h 409575"/>
                <a:gd name="connsiteX1248" fmla="*/ 133350 w 533400"/>
                <a:gd name="connsiteY1248" fmla="*/ 163513 h 409575"/>
                <a:gd name="connsiteX1249" fmla="*/ 130175 w 533400"/>
                <a:gd name="connsiteY1249" fmla="*/ 163513 h 409575"/>
                <a:gd name="connsiteX1250" fmla="*/ 128587 w 533400"/>
                <a:gd name="connsiteY1250" fmla="*/ 163513 h 409575"/>
                <a:gd name="connsiteX1251" fmla="*/ 125412 w 533400"/>
                <a:gd name="connsiteY1251" fmla="*/ 163513 h 409575"/>
                <a:gd name="connsiteX1252" fmla="*/ 125412 w 533400"/>
                <a:gd name="connsiteY1252" fmla="*/ 160338 h 409575"/>
                <a:gd name="connsiteX1253" fmla="*/ 128587 w 533400"/>
                <a:gd name="connsiteY1253" fmla="*/ 158750 h 409575"/>
                <a:gd name="connsiteX1254" fmla="*/ 128587 w 533400"/>
                <a:gd name="connsiteY1254" fmla="*/ 155575 h 409575"/>
                <a:gd name="connsiteX1255" fmla="*/ 128587 w 533400"/>
                <a:gd name="connsiteY1255" fmla="*/ 153988 h 409575"/>
                <a:gd name="connsiteX1256" fmla="*/ 130175 w 533400"/>
                <a:gd name="connsiteY1256" fmla="*/ 155575 h 409575"/>
                <a:gd name="connsiteX1257" fmla="*/ 133350 w 533400"/>
                <a:gd name="connsiteY1257" fmla="*/ 155575 h 409575"/>
                <a:gd name="connsiteX1258" fmla="*/ 133350 w 533400"/>
                <a:gd name="connsiteY1258" fmla="*/ 153988 h 409575"/>
                <a:gd name="connsiteX1259" fmla="*/ 134937 w 533400"/>
                <a:gd name="connsiteY1259" fmla="*/ 152400 h 409575"/>
                <a:gd name="connsiteX1260" fmla="*/ 134937 w 533400"/>
                <a:gd name="connsiteY1260" fmla="*/ 149225 h 409575"/>
                <a:gd name="connsiteX1261" fmla="*/ 134937 w 533400"/>
                <a:gd name="connsiteY1261" fmla="*/ 147638 h 409575"/>
                <a:gd name="connsiteX1262" fmla="*/ 136525 w 533400"/>
                <a:gd name="connsiteY1262" fmla="*/ 147638 h 409575"/>
                <a:gd name="connsiteX1263" fmla="*/ 136525 w 533400"/>
                <a:gd name="connsiteY1263" fmla="*/ 144463 h 409575"/>
                <a:gd name="connsiteX1264" fmla="*/ 139700 w 533400"/>
                <a:gd name="connsiteY1264" fmla="*/ 142875 h 409575"/>
                <a:gd name="connsiteX1265" fmla="*/ 139700 w 533400"/>
                <a:gd name="connsiteY1265" fmla="*/ 139700 h 409575"/>
                <a:gd name="connsiteX1266" fmla="*/ 139700 w 533400"/>
                <a:gd name="connsiteY1266" fmla="*/ 138113 h 409575"/>
                <a:gd name="connsiteX1267" fmla="*/ 139700 w 533400"/>
                <a:gd name="connsiteY1267" fmla="*/ 136525 h 409575"/>
                <a:gd name="connsiteX1268" fmla="*/ 139700 w 533400"/>
                <a:gd name="connsiteY1268" fmla="*/ 131763 h 409575"/>
                <a:gd name="connsiteX1269" fmla="*/ 139700 w 533400"/>
                <a:gd name="connsiteY1269" fmla="*/ 128588 h 409575"/>
                <a:gd name="connsiteX1270" fmla="*/ 139700 w 533400"/>
                <a:gd name="connsiteY1270" fmla="*/ 127000 h 409575"/>
                <a:gd name="connsiteX1271" fmla="*/ 141287 w 533400"/>
                <a:gd name="connsiteY1271" fmla="*/ 123825 h 409575"/>
                <a:gd name="connsiteX1272" fmla="*/ 141287 w 533400"/>
                <a:gd name="connsiteY1272" fmla="*/ 122238 h 409575"/>
                <a:gd name="connsiteX1273" fmla="*/ 144462 w 533400"/>
                <a:gd name="connsiteY1273" fmla="*/ 120650 h 409575"/>
                <a:gd name="connsiteX1274" fmla="*/ 144462 w 533400"/>
                <a:gd name="connsiteY1274" fmla="*/ 115888 h 409575"/>
                <a:gd name="connsiteX1275" fmla="*/ 141287 w 533400"/>
                <a:gd name="connsiteY1275" fmla="*/ 115888 h 409575"/>
                <a:gd name="connsiteX1276" fmla="*/ 141287 w 533400"/>
                <a:gd name="connsiteY1276" fmla="*/ 112713 h 409575"/>
                <a:gd name="connsiteX1277" fmla="*/ 144462 w 533400"/>
                <a:gd name="connsiteY1277" fmla="*/ 111125 h 409575"/>
                <a:gd name="connsiteX1278" fmla="*/ 144462 w 533400"/>
                <a:gd name="connsiteY1278" fmla="*/ 107950 h 409575"/>
                <a:gd name="connsiteX1279" fmla="*/ 144462 w 533400"/>
                <a:gd name="connsiteY1279" fmla="*/ 106363 h 409575"/>
                <a:gd name="connsiteX1280" fmla="*/ 146050 w 533400"/>
                <a:gd name="connsiteY1280" fmla="*/ 106363 h 409575"/>
                <a:gd name="connsiteX1281" fmla="*/ 149225 w 533400"/>
                <a:gd name="connsiteY1281" fmla="*/ 106363 h 409575"/>
                <a:gd name="connsiteX1282" fmla="*/ 149225 w 533400"/>
                <a:gd name="connsiteY1282" fmla="*/ 104775 h 409575"/>
                <a:gd name="connsiteX1283" fmla="*/ 150812 w 533400"/>
                <a:gd name="connsiteY1283" fmla="*/ 104775 h 409575"/>
                <a:gd name="connsiteX1284" fmla="*/ 149225 w 533400"/>
                <a:gd name="connsiteY1284" fmla="*/ 100013 h 409575"/>
                <a:gd name="connsiteX1285" fmla="*/ 150812 w 533400"/>
                <a:gd name="connsiteY1285" fmla="*/ 100013 h 409575"/>
                <a:gd name="connsiteX1286" fmla="*/ 144462 w 533400"/>
                <a:gd name="connsiteY1286" fmla="*/ 95250 h 409575"/>
                <a:gd name="connsiteX1287" fmla="*/ 152400 w 533400"/>
                <a:gd name="connsiteY1287" fmla="*/ 100013 h 409575"/>
                <a:gd name="connsiteX1288" fmla="*/ 155575 w 533400"/>
                <a:gd name="connsiteY1288" fmla="*/ 100013 h 409575"/>
                <a:gd name="connsiteX1289" fmla="*/ 155575 w 533400"/>
                <a:gd name="connsiteY1289" fmla="*/ 96838 h 409575"/>
                <a:gd name="connsiteX1290" fmla="*/ 157162 w 533400"/>
                <a:gd name="connsiteY1290" fmla="*/ 95250 h 409575"/>
                <a:gd name="connsiteX1291" fmla="*/ 160337 w 533400"/>
                <a:gd name="connsiteY1291" fmla="*/ 95250 h 409575"/>
                <a:gd name="connsiteX1292" fmla="*/ 160337 w 533400"/>
                <a:gd name="connsiteY1292" fmla="*/ 93663 h 409575"/>
                <a:gd name="connsiteX1293" fmla="*/ 161925 w 533400"/>
                <a:gd name="connsiteY1293" fmla="*/ 93663 h 409575"/>
                <a:gd name="connsiteX1294" fmla="*/ 165100 w 533400"/>
                <a:gd name="connsiteY1294" fmla="*/ 93663 h 409575"/>
                <a:gd name="connsiteX1295" fmla="*/ 166687 w 533400"/>
                <a:gd name="connsiteY1295" fmla="*/ 93663 h 409575"/>
                <a:gd name="connsiteX1296" fmla="*/ 168275 w 533400"/>
                <a:gd name="connsiteY1296" fmla="*/ 93663 h 409575"/>
                <a:gd name="connsiteX1297" fmla="*/ 168275 w 533400"/>
                <a:gd name="connsiteY1297" fmla="*/ 90488 h 409575"/>
                <a:gd name="connsiteX1298" fmla="*/ 168275 w 533400"/>
                <a:gd name="connsiteY1298" fmla="*/ 88900 h 409575"/>
                <a:gd name="connsiteX1299" fmla="*/ 166687 w 533400"/>
                <a:gd name="connsiteY1299" fmla="*/ 85725 h 409575"/>
                <a:gd name="connsiteX1300" fmla="*/ 166687 w 533400"/>
                <a:gd name="connsiteY1300" fmla="*/ 84137 h 409575"/>
                <a:gd name="connsiteX1301" fmla="*/ 166687 w 533400"/>
                <a:gd name="connsiteY1301" fmla="*/ 80962 h 409575"/>
                <a:gd name="connsiteX1302" fmla="*/ 168275 w 533400"/>
                <a:gd name="connsiteY1302" fmla="*/ 84137 h 409575"/>
                <a:gd name="connsiteX1303" fmla="*/ 171450 w 533400"/>
                <a:gd name="connsiteY1303" fmla="*/ 84137 h 409575"/>
                <a:gd name="connsiteX1304" fmla="*/ 173037 w 533400"/>
                <a:gd name="connsiteY1304" fmla="*/ 80962 h 409575"/>
                <a:gd name="connsiteX1305" fmla="*/ 173037 w 533400"/>
                <a:gd name="connsiteY1305" fmla="*/ 79375 h 409575"/>
                <a:gd name="connsiteX1306" fmla="*/ 173037 w 533400"/>
                <a:gd name="connsiteY1306" fmla="*/ 77787 h 409575"/>
                <a:gd name="connsiteX1307" fmla="*/ 173037 w 533400"/>
                <a:gd name="connsiteY1307" fmla="*/ 74612 h 409575"/>
                <a:gd name="connsiteX1308" fmla="*/ 173037 w 533400"/>
                <a:gd name="connsiteY1308" fmla="*/ 73025 h 409575"/>
                <a:gd name="connsiteX1309" fmla="*/ 171450 w 533400"/>
                <a:gd name="connsiteY1309" fmla="*/ 73025 h 409575"/>
                <a:gd name="connsiteX1310" fmla="*/ 168275 w 533400"/>
                <a:gd name="connsiteY1310" fmla="*/ 69850 h 409575"/>
                <a:gd name="connsiteX1311" fmla="*/ 166687 w 533400"/>
                <a:gd name="connsiteY1311" fmla="*/ 69850 h 409575"/>
                <a:gd name="connsiteX1312" fmla="*/ 165100 w 533400"/>
                <a:gd name="connsiteY1312" fmla="*/ 68262 h 409575"/>
                <a:gd name="connsiteX1313" fmla="*/ 161925 w 533400"/>
                <a:gd name="connsiteY1313" fmla="*/ 65087 h 409575"/>
                <a:gd name="connsiteX1314" fmla="*/ 157162 w 533400"/>
                <a:gd name="connsiteY1314" fmla="*/ 63500 h 409575"/>
                <a:gd name="connsiteX1315" fmla="*/ 155575 w 533400"/>
                <a:gd name="connsiteY1315" fmla="*/ 61912 h 409575"/>
                <a:gd name="connsiteX1316" fmla="*/ 152400 w 533400"/>
                <a:gd name="connsiteY1316" fmla="*/ 58737 h 409575"/>
                <a:gd name="connsiteX1317" fmla="*/ 150812 w 533400"/>
                <a:gd name="connsiteY1317" fmla="*/ 57150 h 409575"/>
                <a:gd name="connsiteX1318" fmla="*/ 150812 w 533400"/>
                <a:gd name="connsiteY1318" fmla="*/ 52387 h 409575"/>
                <a:gd name="connsiteX1319" fmla="*/ 149225 w 533400"/>
                <a:gd name="connsiteY1319" fmla="*/ 52387 h 409575"/>
                <a:gd name="connsiteX1320" fmla="*/ 149225 w 533400"/>
                <a:gd name="connsiteY1320" fmla="*/ 49212 h 409575"/>
                <a:gd name="connsiteX1321" fmla="*/ 149225 w 533400"/>
                <a:gd name="connsiteY1321" fmla="*/ 47625 h 409575"/>
                <a:gd name="connsiteX1322" fmla="*/ 150812 w 533400"/>
                <a:gd name="connsiteY1322" fmla="*/ 49212 h 409575"/>
                <a:gd name="connsiteX1323" fmla="*/ 152400 w 533400"/>
                <a:gd name="connsiteY1323" fmla="*/ 52387 h 409575"/>
                <a:gd name="connsiteX1324" fmla="*/ 157162 w 533400"/>
                <a:gd name="connsiteY1324" fmla="*/ 52387 h 409575"/>
                <a:gd name="connsiteX1325" fmla="*/ 160337 w 533400"/>
                <a:gd name="connsiteY1325" fmla="*/ 53975 h 409575"/>
                <a:gd name="connsiteX1326" fmla="*/ 161925 w 533400"/>
                <a:gd name="connsiteY1326" fmla="*/ 53975 h 409575"/>
                <a:gd name="connsiteX1327" fmla="*/ 161925 w 533400"/>
                <a:gd name="connsiteY1327" fmla="*/ 57150 h 409575"/>
                <a:gd name="connsiteX1328" fmla="*/ 166687 w 533400"/>
                <a:gd name="connsiteY1328" fmla="*/ 58737 h 409575"/>
                <a:gd name="connsiteX1329" fmla="*/ 166687 w 533400"/>
                <a:gd name="connsiteY1329" fmla="*/ 61912 h 409575"/>
                <a:gd name="connsiteX1330" fmla="*/ 168275 w 533400"/>
                <a:gd name="connsiteY1330" fmla="*/ 61912 h 409575"/>
                <a:gd name="connsiteX1331" fmla="*/ 171450 w 533400"/>
                <a:gd name="connsiteY1331" fmla="*/ 61912 h 409575"/>
                <a:gd name="connsiteX1332" fmla="*/ 173037 w 533400"/>
                <a:gd name="connsiteY1332" fmla="*/ 61912 h 409575"/>
                <a:gd name="connsiteX1333" fmla="*/ 177800 w 533400"/>
                <a:gd name="connsiteY1333" fmla="*/ 63500 h 409575"/>
                <a:gd name="connsiteX1334" fmla="*/ 180975 w 533400"/>
                <a:gd name="connsiteY1334" fmla="*/ 65087 h 409575"/>
                <a:gd name="connsiteX1335" fmla="*/ 184150 w 533400"/>
                <a:gd name="connsiteY1335" fmla="*/ 65087 h 409575"/>
                <a:gd name="connsiteX1336" fmla="*/ 188912 w 533400"/>
                <a:gd name="connsiteY1336" fmla="*/ 65087 h 409575"/>
                <a:gd name="connsiteX1337" fmla="*/ 192087 w 533400"/>
                <a:gd name="connsiteY1337" fmla="*/ 65087 h 409575"/>
                <a:gd name="connsiteX1338" fmla="*/ 193675 w 533400"/>
                <a:gd name="connsiteY1338" fmla="*/ 65087 h 409575"/>
                <a:gd name="connsiteX1339" fmla="*/ 196850 w 533400"/>
                <a:gd name="connsiteY1339" fmla="*/ 65087 h 409575"/>
                <a:gd name="connsiteX1340" fmla="*/ 198437 w 533400"/>
                <a:gd name="connsiteY1340" fmla="*/ 68262 h 409575"/>
                <a:gd name="connsiteX1341" fmla="*/ 203200 w 533400"/>
                <a:gd name="connsiteY1341" fmla="*/ 68262 h 409575"/>
                <a:gd name="connsiteX1342" fmla="*/ 204787 w 533400"/>
                <a:gd name="connsiteY1342" fmla="*/ 68262 h 409575"/>
                <a:gd name="connsiteX1343" fmla="*/ 207962 w 533400"/>
                <a:gd name="connsiteY1343" fmla="*/ 68262 h 409575"/>
                <a:gd name="connsiteX1344" fmla="*/ 209550 w 533400"/>
                <a:gd name="connsiteY1344" fmla="*/ 68262 h 409575"/>
                <a:gd name="connsiteX1345" fmla="*/ 211137 w 533400"/>
                <a:gd name="connsiteY1345" fmla="*/ 68262 h 409575"/>
                <a:gd name="connsiteX1346" fmla="*/ 214312 w 533400"/>
                <a:gd name="connsiteY1346" fmla="*/ 68262 h 409575"/>
                <a:gd name="connsiteX1347" fmla="*/ 219075 w 533400"/>
                <a:gd name="connsiteY1347" fmla="*/ 69850 h 409575"/>
                <a:gd name="connsiteX1348" fmla="*/ 220662 w 533400"/>
                <a:gd name="connsiteY1348" fmla="*/ 69850 h 409575"/>
                <a:gd name="connsiteX1349" fmla="*/ 223837 w 533400"/>
                <a:gd name="connsiteY1349" fmla="*/ 73025 h 409575"/>
                <a:gd name="connsiteX1350" fmla="*/ 227012 w 533400"/>
                <a:gd name="connsiteY1350" fmla="*/ 74612 h 409575"/>
                <a:gd name="connsiteX1351" fmla="*/ 230187 w 533400"/>
                <a:gd name="connsiteY1351" fmla="*/ 74612 h 409575"/>
                <a:gd name="connsiteX1352" fmla="*/ 231775 w 533400"/>
                <a:gd name="connsiteY1352" fmla="*/ 73025 h 409575"/>
                <a:gd name="connsiteX1353" fmla="*/ 234950 w 533400"/>
                <a:gd name="connsiteY1353" fmla="*/ 73025 h 409575"/>
                <a:gd name="connsiteX1354" fmla="*/ 234950 w 533400"/>
                <a:gd name="connsiteY1354" fmla="*/ 69850 h 409575"/>
                <a:gd name="connsiteX1355" fmla="*/ 234950 w 533400"/>
                <a:gd name="connsiteY1355" fmla="*/ 68262 h 409575"/>
                <a:gd name="connsiteX1356" fmla="*/ 234950 w 533400"/>
                <a:gd name="connsiteY1356" fmla="*/ 65087 h 409575"/>
                <a:gd name="connsiteX1357" fmla="*/ 231775 w 533400"/>
                <a:gd name="connsiteY1357" fmla="*/ 63500 h 409575"/>
                <a:gd name="connsiteX1358" fmla="*/ 230187 w 533400"/>
                <a:gd name="connsiteY1358" fmla="*/ 61912 h 409575"/>
                <a:gd name="connsiteX1359" fmla="*/ 230187 w 533400"/>
                <a:gd name="connsiteY1359" fmla="*/ 58737 h 409575"/>
                <a:gd name="connsiteX1360" fmla="*/ 231775 w 533400"/>
                <a:gd name="connsiteY1360" fmla="*/ 58737 h 409575"/>
                <a:gd name="connsiteX1361" fmla="*/ 234950 w 533400"/>
                <a:gd name="connsiteY1361" fmla="*/ 58737 h 409575"/>
                <a:gd name="connsiteX1362" fmla="*/ 234950 w 533400"/>
                <a:gd name="connsiteY1362" fmla="*/ 61912 h 409575"/>
                <a:gd name="connsiteX1363" fmla="*/ 236537 w 533400"/>
                <a:gd name="connsiteY1363" fmla="*/ 63500 h 409575"/>
                <a:gd name="connsiteX1364" fmla="*/ 236537 w 533400"/>
                <a:gd name="connsiteY1364" fmla="*/ 65087 h 409575"/>
                <a:gd name="connsiteX1365" fmla="*/ 239712 w 533400"/>
                <a:gd name="connsiteY1365" fmla="*/ 68262 h 409575"/>
                <a:gd name="connsiteX1366" fmla="*/ 241300 w 533400"/>
                <a:gd name="connsiteY1366" fmla="*/ 68262 h 409575"/>
                <a:gd name="connsiteX1367" fmla="*/ 241300 w 533400"/>
                <a:gd name="connsiteY1367" fmla="*/ 69850 h 409575"/>
                <a:gd name="connsiteX1368" fmla="*/ 242887 w 533400"/>
                <a:gd name="connsiteY1368" fmla="*/ 73025 h 409575"/>
                <a:gd name="connsiteX1369" fmla="*/ 242887 w 533400"/>
                <a:gd name="connsiteY1369" fmla="*/ 74612 h 409575"/>
                <a:gd name="connsiteX1370" fmla="*/ 246062 w 533400"/>
                <a:gd name="connsiteY1370" fmla="*/ 74612 h 409575"/>
                <a:gd name="connsiteX1371" fmla="*/ 246062 w 533400"/>
                <a:gd name="connsiteY1371" fmla="*/ 77787 h 409575"/>
                <a:gd name="connsiteX1372" fmla="*/ 247650 w 533400"/>
                <a:gd name="connsiteY1372" fmla="*/ 77787 h 409575"/>
                <a:gd name="connsiteX1373" fmla="*/ 250825 w 533400"/>
                <a:gd name="connsiteY1373" fmla="*/ 74612 h 409575"/>
                <a:gd name="connsiteX1374" fmla="*/ 250825 w 533400"/>
                <a:gd name="connsiteY1374" fmla="*/ 73025 h 409575"/>
                <a:gd name="connsiteX1375" fmla="*/ 250825 w 533400"/>
                <a:gd name="connsiteY1375" fmla="*/ 69850 h 409575"/>
                <a:gd name="connsiteX1376" fmla="*/ 250825 w 533400"/>
                <a:gd name="connsiteY1376" fmla="*/ 65087 h 409575"/>
                <a:gd name="connsiteX1377" fmla="*/ 252412 w 533400"/>
                <a:gd name="connsiteY1377" fmla="*/ 63500 h 409575"/>
                <a:gd name="connsiteX1378" fmla="*/ 250825 w 533400"/>
                <a:gd name="connsiteY1378" fmla="*/ 58737 h 409575"/>
                <a:gd name="connsiteX1379" fmla="*/ 250825 w 533400"/>
                <a:gd name="connsiteY1379" fmla="*/ 53975 h 409575"/>
                <a:gd name="connsiteX1380" fmla="*/ 247650 w 533400"/>
                <a:gd name="connsiteY1380" fmla="*/ 52387 h 409575"/>
                <a:gd name="connsiteX1381" fmla="*/ 246062 w 533400"/>
                <a:gd name="connsiteY1381" fmla="*/ 49212 h 409575"/>
                <a:gd name="connsiteX1382" fmla="*/ 246062 w 533400"/>
                <a:gd name="connsiteY1382" fmla="*/ 47625 h 409575"/>
                <a:gd name="connsiteX1383" fmla="*/ 246062 w 533400"/>
                <a:gd name="connsiteY1383" fmla="*/ 46037 h 409575"/>
                <a:gd name="connsiteX1384" fmla="*/ 242887 w 533400"/>
                <a:gd name="connsiteY1384" fmla="*/ 42862 h 409575"/>
                <a:gd name="connsiteX1385" fmla="*/ 242887 w 533400"/>
                <a:gd name="connsiteY1385" fmla="*/ 38100 h 409575"/>
                <a:gd name="connsiteX1386" fmla="*/ 236537 w 533400"/>
                <a:gd name="connsiteY1386" fmla="*/ 30162 h 409575"/>
                <a:gd name="connsiteX1387" fmla="*/ 236537 w 533400"/>
                <a:gd name="connsiteY1387" fmla="*/ 26987 h 409575"/>
                <a:gd name="connsiteX1388" fmla="*/ 234950 w 533400"/>
                <a:gd name="connsiteY1388" fmla="*/ 22225 h 409575"/>
                <a:gd name="connsiteX1389" fmla="*/ 231775 w 533400"/>
                <a:gd name="connsiteY1389" fmla="*/ 19050 h 409575"/>
                <a:gd name="connsiteX1390" fmla="*/ 230187 w 533400"/>
                <a:gd name="connsiteY1390" fmla="*/ 14287 h 409575"/>
                <a:gd name="connsiteX1391" fmla="*/ 225425 w 533400"/>
                <a:gd name="connsiteY1391" fmla="*/ 11112 h 409575"/>
                <a:gd name="connsiteX1392" fmla="*/ 225425 w 533400"/>
                <a:gd name="connsiteY1392" fmla="*/ 9525 h 409575"/>
                <a:gd name="connsiteX1393" fmla="*/ 225425 w 533400"/>
                <a:gd name="connsiteY1393" fmla="*/ 6350 h 409575"/>
                <a:gd name="connsiteX1394" fmla="*/ 223837 w 533400"/>
                <a:gd name="connsiteY1394" fmla="*/ 4762 h 409575"/>
                <a:gd name="connsiteX1395" fmla="*/ 220662 w 533400"/>
                <a:gd name="connsiteY1395" fmla="*/ 3175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Lst>
              <a:rect l="l" t="t" r="r" b="b"/>
              <a:pathLst>
                <a:path w="533400" h="409575">
                  <a:moveTo>
                    <a:pt x="284162" y="407988"/>
                  </a:moveTo>
                  <a:lnTo>
                    <a:pt x="285750" y="407988"/>
                  </a:lnTo>
                  <a:lnTo>
                    <a:pt x="285750" y="409575"/>
                  </a:lnTo>
                  <a:close/>
                  <a:moveTo>
                    <a:pt x="288925" y="401637"/>
                  </a:moveTo>
                  <a:lnTo>
                    <a:pt x="288925" y="404813"/>
                  </a:lnTo>
                  <a:lnTo>
                    <a:pt x="285750" y="407988"/>
                  </a:lnTo>
                  <a:close/>
                  <a:moveTo>
                    <a:pt x="290512" y="398463"/>
                  </a:moveTo>
                  <a:lnTo>
                    <a:pt x="288925" y="401637"/>
                  </a:lnTo>
                  <a:lnTo>
                    <a:pt x="288925" y="400050"/>
                  </a:lnTo>
                  <a:close/>
                  <a:moveTo>
                    <a:pt x="295275" y="388938"/>
                  </a:moveTo>
                  <a:lnTo>
                    <a:pt x="293687" y="395288"/>
                  </a:lnTo>
                  <a:lnTo>
                    <a:pt x="290512" y="398463"/>
                  </a:lnTo>
                  <a:lnTo>
                    <a:pt x="290512" y="398463"/>
                  </a:lnTo>
                  <a:close/>
                  <a:moveTo>
                    <a:pt x="182562" y="379413"/>
                  </a:moveTo>
                  <a:lnTo>
                    <a:pt x="184150" y="379413"/>
                  </a:lnTo>
                  <a:lnTo>
                    <a:pt x="187325" y="379413"/>
                  </a:lnTo>
                  <a:lnTo>
                    <a:pt x="184150" y="382588"/>
                  </a:lnTo>
                  <a:lnTo>
                    <a:pt x="182562" y="384175"/>
                  </a:lnTo>
                  <a:lnTo>
                    <a:pt x="180975" y="382588"/>
                  </a:lnTo>
                  <a:lnTo>
                    <a:pt x="182562" y="382588"/>
                  </a:lnTo>
                  <a:close/>
                  <a:moveTo>
                    <a:pt x="277812" y="377825"/>
                  </a:moveTo>
                  <a:lnTo>
                    <a:pt x="279400" y="377825"/>
                  </a:lnTo>
                  <a:lnTo>
                    <a:pt x="279400" y="379413"/>
                  </a:lnTo>
                  <a:lnTo>
                    <a:pt x="274637" y="382588"/>
                  </a:lnTo>
                  <a:lnTo>
                    <a:pt x="273050" y="387350"/>
                  </a:lnTo>
                  <a:lnTo>
                    <a:pt x="271462" y="387350"/>
                  </a:lnTo>
                  <a:lnTo>
                    <a:pt x="268287" y="388938"/>
                  </a:lnTo>
                  <a:lnTo>
                    <a:pt x="266700" y="392113"/>
                  </a:lnTo>
                  <a:lnTo>
                    <a:pt x="266700" y="388938"/>
                  </a:lnTo>
                  <a:lnTo>
                    <a:pt x="268287" y="387350"/>
                  </a:lnTo>
                  <a:lnTo>
                    <a:pt x="268287" y="384175"/>
                  </a:lnTo>
                  <a:lnTo>
                    <a:pt x="271462" y="384175"/>
                  </a:lnTo>
                  <a:lnTo>
                    <a:pt x="273050" y="384175"/>
                  </a:lnTo>
                  <a:lnTo>
                    <a:pt x="273050" y="382588"/>
                  </a:lnTo>
                  <a:lnTo>
                    <a:pt x="274637" y="379413"/>
                  </a:lnTo>
                  <a:close/>
                  <a:moveTo>
                    <a:pt x="192087" y="377825"/>
                  </a:moveTo>
                  <a:lnTo>
                    <a:pt x="188912" y="379413"/>
                  </a:lnTo>
                  <a:lnTo>
                    <a:pt x="187325" y="379413"/>
                  </a:lnTo>
                  <a:close/>
                  <a:moveTo>
                    <a:pt x="252412" y="376238"/>
                  </a:moveTo>
                  <a:lnTo>
                    <a:pt x="252412" y="377825"/>
                  </a:lnTo>
                  <a:lnTo>
                    <a:pt x="250825" y="379413"/>
                  </a:lnTo>
                  <a:lnTo>
                    <a:pt x="247650" y="379413"/>
                  </a:lnTo>
                  <a:lnTo>
                    <a:pt x="250825" y="377825"/>
                  </a:lnTo>
                  <a:close/>
                  <a:moveTo>
                    <a:pt x="257175" y="373063"/>
                  </a:moveTo>
                  <a:lnTo>
                    <a:pt x="257175" y="376238"/>
                  </a:lnTo>
                  <a:lnTo>
                    <a:pt x="255587" y="376238"/>
                  </a:lnTo>
                  <a:lnTo>
                    <a:pt x="252412" y="376238"/>
                  </a:lnTo>
                  <a:close/>
                  <a:moveTo>
                    <a:pt x="333375" y="371475"/>
                  </a:moveTo>
                  <a:lnTo>
                    <a:pt x="331787" y="376238"/>
                  </a:lnTo>
                  <a:lnTo>
                    <a:pt x="330200" y="376238"/>
                  </a:lnTo>
                  <a:lnTo>
                    <a:pt x="331787" y="373063"/>
                  </a:lnTo>
                  <a:close/>
                  <a:moveTo>
                    <a:pt x="198437" y="371475"/>
                  </a:moveTo>
                  <a:lnTo>
                    <a:pt x="200025" y="371475"/>
                  </a:lnTo>
                  <a:lnTo>
                    <a:pt x="203200" y="371475"/>
                  </a:lnTo>
                  <a:lnTo>
                    <a:pt x="203200" y="373063"/>
                  </a:lnTo>
                  <a:lnTo>
                    <a:pt x="198437" y="376238"/>
                  </a:lnTo>
                  <a:lnTo>
                    <a:pt x="193675" y="377825"/>
                  </a:lnTo>
                  <a:lnTo>
                    <a:pt x="192087" y="377825"/>
                  </a:lnTo>
                  <a:lnTo>
                    <a:pt x="196850" y="376238"/>
                  </a:lnTo>
                  <a:lnTo>
                    <a:pt x="198437" y="373063"/>
                  </a:lnTo>
                  <a:close/>
                  <a:moveTo>
                    <a:pt x="203200" y="368300"/>
                  </a:moveTo>
                  <a:lnTo>
                    <a:pt x="204787" y="368300"/>
                  </a:lnTo>
                  <a:lnTo>
                    <a:pt x="207962" y="368300"/>
                  </a:lnTo>
                  <a:lnTo>
                    <a:pt x="204787" y="371475"/>
                  </a:lnTo>
                  <a:lnTo>
                    <a:pt x="203200" y="371475"/>
                  </a:lnTo>
                  <a:close/>
                  <a:moveTo>
                    <a:pt x="193675" y="363538"/>
                  </a:moveTo>
                  <a:lnTo>
                    <a:pt x="196850" y="366713"/>
                  </a:lnTo>
                  <a:lnTo>
                    <a:pt x="193675" y="366713"/>
                  </a:lnTo>
                  <a:close/>
                  <a:moveTo>
                    <a:pt x="231775" y="360363"/>
                  </a:moveTo>
                  <a:lnTo>
                    <a:pt x="234950" y="360363"/>
                  </a:lnTo>
                  <a:lnTo>
                    <a:pt x="236537" y="360363"/>
                  </a:lnTo>
                  <a:lnTo>
                    <a:pt x="234950" y="361950"/>
                  </a:lnTo>
                  <a:lnTo>
                    <a:pt x="234950" y="363538"/>
                  </a:lnTo>
                  <a:lnTo>
                    <a:pt x="231775" y="363538"/>
                  </a:lnTo>
                  <a:lnTo>
                    <a:pt x="231775" y="361950"/>
                  </a:lnTo>
                  <a:close/>
                  <a:moveTo>
                    <a:pt x="211137" y="357188"/>
                  </a:moveTo>
                  <a:lnTo>
                    <a:pt x="214312" y="357188"/>
                  </a:lnTo>
                  <a:lnTo>
                    <a:pt x="211137" y="360363"/>
                  </a:lnTo>
                  <a:close/>
                  <a:moveTo>
                    <a:pt x="220662" y="352425"/>
                  </a:moveTo>
                  <a:lnTo>
                    <a:pt x="223837" y="352425"/>
                  </a:lnTo>
                  <a:lnTo>
                    <a:pt x="220662" y="355600"/>
                  </a:lnTo>
                  <a:lnTo>
                    <a:pt x="219074" y="355600"/>
                  </a:lnTo>
                  <a:lnTo>
                    <a:pt x="215900" y="357188"/>
                  </a:lnTo>
                  <a:lnTo>
                    <a:pt x="214312" y="357188"/>
                  </a:lnTo>
                  <a:lnTo>
                    <a:pt x="215900" y="355600"/>
                  </a:lnTo>
                  <a:close/>
                  <a:moveTo>
                    <a:pt x="136525" y="317500"/>
                  </a:moveTo>
                  <a:lnTo>
                    <a:pt x="139700" y="317500"/>
                  </a:lnTo>
                  <a:lnTo>
                    <a:pt x="141287" y="317500"/>
                  </a:lnTo>
                  <a:lnTo>
                    <a:pt x="139700" y="319088"/>
                  </a:lnTo>
                  <a:lnTo>
                    <a:pt x="136525" y="320675"/>
                  </a:lnTo>
                  <a:lnTo>
                    <a:pt x="134937" y="320675"/>
                  </a:lnTo>
                  <a:lnTo>
                    <a:pt x="134937" y="319088"/>
                  </a:lnTo>
                  <a:lnTo>
                    <a:pt x="136525" y="319088"/>
                  </a:lnTo>
                  <a:close/>
                  <a:moveTo>
                    <a:pt x="34925" y="303213"/>
                  </a:moveTo>
                  <a:lnTo>
                    <a:pt x="38100" y="304801"/>
                  </a:lnTo>
                  <a:lnTo>
                    <a:pt x="39688" y="304801"/>
                  </a:lnTo>
                  <a:lnTo>
                    <a:pt x="42863" y="304801"/>
                  </a:lnTo>
                  <a:lnTo>
                    <a:pt x="42863" y="307976"/>
                  </a:lnTo>
                  <a:lnTo>
                    <a:pt x="39688" y="307976"/>
                  </a:lnTo>
                  <a:lnTo>
                    <a:pt x="38100" y="307976"/>
                  </a:lnTo>
                  <a:lnTo>
                    <a:pt x="34925" y="307976"/>
                  </a:lnTo>
                  <a:lnTo>
                    <a:pt x="33338" y="309563"/>
                  </a:lnTo>
                  <a:lnTo>
                    <a:pt x="31750" y="309563"/>
                  </a:lnTo>
                  <a:lnTo>
                    <a:pt x="28575" y="309563"/>
                  </a:lnTo>
                  <a:lnTo>
                    <a:pt x="26988" y="312738"/>
                  </a:lnTo>
                  <a:lnTo>
                    <a:pt x="23813" y="312738"/>
                  </a:lnTo>
                  <a:lnTo>
                    <a:pt x="23813" y="314326"/>
                  </a:lnTo>
                  <a:lnTo>
                    <a:pt x="22225" y="314326"/>
                  </a:lnTo>
                  <a:lnTo>
                    <a:pt x="19050" y="317501"/>
                  </a:lnTo>
                  <a:lnTo>
                    <a:pt x="12700" y="317501"/>
                  </a:lnTo>
                  <a:lnTo>
                    <a:pt x="7938" y="317501"/>
                  </a:lnTo>
                  <a:lnTo>
                    <a:pt x="1588" y="319088"/>
                  </a:lnTo>
                  <a:lnTo>
                    <a:pt x="0" y="317501"/>
                  </a:lnTo>
                  <a:lnTo>
                    <a:pt x="1588" y="314326"/>
                  </a:lnTo>
                  <a:lnTo>
                    <a:pt x="3175" y="314326"/>
                  </a:lnTo>
                  <a:lnTo>
                    <a:pt x="6350" y="314326"/>
                  </a:lnTo>
                  <a:lnTo>
                    <a:pt x="7938" y="314326"/>
                  </a:lnTo>
                  <a:lnTo>
                    <a:pt x="11113" y="312738"/>
                  </a:lnTo>
                  <a:lnTo>
                    <a:pt x="12700" y="309563"/>
                  </a:lnTo>
                  <a:lnTo>
                    <a:pt x="15875" y="309563"/>
                  </a:lnTo>
                  <a:lnTo>
                    <a:pt x="19050" y="309563"/>
                  </a:lnTo>
                  <a:lnTo>
                    <a:pt x="23813" y="307976"/>
                  </a:lnTo>
                  <a:lnTo>
                    <a:pt x="26988" y="304801"/>
                  </a:lnTo>
                  <a:lnTo>
                    <a:pt x="28575" y="304801"/>
                  </a:lnTo>
                  <a:lnTo>
                    <a:pt x="31750" y="304801"/>
                  </a:lnTo>
                  <a:close/>
                  <a:moveTo>
                    <a:pt x="85725" y="302578"/>
                  </a:moveTo>
                  <a:lnTo>
                    <a:pt x="85725" y="303213"/>
                  </a:lnTo>
                  <a:lnTo>
                    <a:pt x="82550" y="303213"/>
                  </a:lnTo>
                  <a:close/>
                  <a:moveTo>
                    <a:pt x="85725" y="301626"/>
                  </a:moveTo>
                  <a:lnTo>
                    <a:pt x="90488" y="301626"/>
                  </a:lnTo>
                  <a:lnTo>
                    <a:pt x="85725" y="302578"/>
                  </a:lnTo>
                  <a:close/>
                  <a:moveTo>
                    <a:pt x="92075" y="298450"/>
                  </a:moveTo>
                  <a:lnTo>
                    <a:pt x="93663" y="298450"/>
                  </a:lnTo>
                  <a:lnTo>
                    <a:pt x="96838" y="298450"/>
                  </a:lnTo>
                  <a:lnTo>
                    <a:pt x="92075" y="301626"/>
                  </a:lnTo>
                  <a:lnTo>
                    <a:pt x="90488" y="301626"/>
                  </a:lnTo>
                  <a:close/>
                  <a:moveTo>
                    <a:pt x="38100" y="265113"/>
                  </a:moveTo>
                  <a:lnTo>
                    <a:pt x="39687" y="265113"/>
                  </a:lnTo>
                  <a:lnTo>
                    <a:pt x="42862" y="265113"/>
                  </a:lnTo>
                  <a:lnTo>
                    <a:pt x="46037" y="265113"/>
                  </a:lnTo>
                  <a:lnTo>
                    <a:pt x="44450" y="266700"/>
                  </a:lnTo>
                  <a:lnTo>
                    <a:pt x="39687" y="266700"/>
                  </a:lnTo>
                  <a:lnTo>
                    <a:pt x="38100" y="266700"/>
                  </a:lnTo>
                  <a:lnTo>
                    <a:pt x="34925" y="266700"/>
                  </a:lnTo>
                  <a:close/>
                  <a:moveTo>
                    <a:pt x="53975" y="261938"/>
                  </a:moveTo>
                  <a:lnTo>
                    <a:pt x="58737" y="261938"/>
                  </a:lnTo>
                  <a:lnTo>
                    <a:pt x="50800" y="265113"/>
                  </a:lnTo>
                  <a:lnTo>
                    <a:pt x="49212" y="265113"/>
                  </a:lnTo>
                  <a:close/>
                  <a:moveTo>
                    <a:pt x="61912" y="260350"/>
                  </a:moveTo>
                  <a:lnTo>
                    <a:pt x="65087" y="260350"/>
                  </a:lnTo>
                  <a:lnTo>
                    <a:pt x="66675" y="260350"/>
                  </a:lnTo>
                  <a:lnTo>
                    <a:pt x="69850" y="260350"/>
                  </a:lnTo>
                  <a:lnTo>
                    <a:pt x="71437" y="260350"/>
                  </a:lnTo>
                  <a:lnTo>
                    <a:pt x="65087" y="261938"/>
                  </a:lnTo>
                  <a:lnTo>
                    <a:pt x="60325" y="261938"/>
                  </a:lnTo>
                  <a:close/>
                  <a:moveTo>
                    <a:pt x="517524" y="198438"/>
                  </a:moveTo>
                  <a:lnTo>
                    <a:pt x="519112" y="198438"/>
                  </a:lnTo>
                  <a:lnTo>
                    <a:pt x="517524" y="201613"/>
                  </a:lnTo>
                  <a:lnTo>
                    <a:pt x="514350" y="201613"/>
                  </a:lnTo>
                  <a:close/>
                  <a:moveTo>
                    <a:pt x="501650" y="176213"/>
                  </a:moveTo>
                  <a:lnTo>
                    <a:pt x="501650" y="179388"/>
                  </a:lnTo>
                  <a:lnTo>
                    <a:pt x="498475" y="179388"/>
                  </a:lnTo>
                  <a:close/>
                  <a:moveTo>
                    <a:pt x="501650" y="174625"/>
                  </a:moveTo>
                  <a:lnTo>
                    <a:pt x="503237" y="174625"/>
                  </a:lnTo>
                  <a:lnTo>
                    <a:pt x="501650" y="176213"/>
                  </a:lnTo>
                  <a:close/>
                  <a:moveTo>
                    <a:pt x="123825" y="171450"/>
                  </a:moveTo>
                  <a:lnTo>
                    <a:pt x="125412" y="171450"/>
                  </a:lnTo>
                  <a:lnTo>
                    <a:pt x="128588" y="171450"/>
                  </a:lnTo>
                  <a:lnTo>
                    <a:pt x="130175" y="171450"/>
                  </a:lnTo>
                  <a:lnTo>
                    <a:pt x="133350" y="171450"/>
                  </a:lnTo>
                  <a:lnTo>
                    <a:pt x="133350" y="174625"/>
                  </a:lnTo>
                  <a:lnTo>
                    <a:pt x="130175" y="174625"/>
                  </a:lnTo>
                  <a:lnTo>
                    <a:pt x="128588" y="174625"/>
                  </a:lnTo>
                  <a:close/>
                  <a:moveTo>
                    <a:pt x="80962" y="158750"/>
                  </a:moveTo>
                  <a:lnTo>
                    <a:pt x="82550" y="158750"/>
                  </a:lnTo>
                  <a:lnTo>
                    <a:pt x="85725" y="158750"/>
                  </a:lnTo>
                  <a:lnTo>
                    <a:pt x="87312" y="160338"/>
                  </a:lnTo>
                  <a:lnTo>
                    <a:pt x="92075" y="163513"/>
                  </a:lnTo>
                  <a:lnTo>
                    <a:pt x="93662" y="163513"/>
                  </a:lnTo>
                  <a:lnTo>
                    <a:pt x="96837" y="163513"/>
                  </a:lnTo>
                  <a:lnTo>
                    <a:pt x="98425" y="163513"/>
                  </a:lnTo>
                  <a:lnTo>
                    <a:pt x="103187" y="163513"/>
                  </a:lnTo>
                  <a:lnTo>
                    <a:pt x="107950" y="165100"/>
                  </a:lnTo>
                  <a:lnTo>
                    <a:pt x="112712" y="165100"/>
                  </a:lnTo>
                  <a:lnTo>
                    <a:pt x="114300" y="165100"/>
                  </a:lnTo>
                  <a:lnTo>
                    <a:pt x="117475" y="165100"/>
                  </a:lnTo>
                  <a:lnTo>
                    <a:pt x="119062" y="165100"/>
                  </a:lnTo>
                  <a:lnTo>
                    <a:pt x="122237" y="168276"/>
                  </a:lnTo>
                  <a:lnTo>
                    <a:pt x="123825" y="168276"/>
                  </a:lnTo>
                  <a:lnTo>
                    <a:pt x="123825" y="169863"/>
                  </a:lnTo>
                  <a:lnTo>
                    <a:pt x="122237" y="169863"/>
                  </a:lnTo>
                  <a:lnTo>
                    <a:pt x="119062" y="169863"/>
                  </a:lnTo>
                  <a:lnTo>
                    <a:pt x="119062" y="171451"/>
                  </a:lnTo>
                  <a:lnTo>
                    <a:pt x="117475" y="171451"/>
                  </a:lnTo>
                  <a:lnTo>
                    <a:pt x="119062" y="174626"/>
                  </a:lnTo>
                  <a:lnTo>
                    <a:pt x="122237" y="174626"/>
                  </a:lnTo>
                  <a:lnTo>
                    <a:pt x="117475" y="176213"/>
                  </a:lnTo>
                  <a:lnTo>
                    <a:pt x="114300" y="176213"/>
                  </a:lnTo>
                  <a:lnTo>
                    <a:pt x="114300" y="179388"/>
                  </a:lnTo>
                  <a:lnTo>
                    <a:pt x="112712" y="179388"/>
                  </a:lnTo>
                  <a:lnTo>
                    <a:pt x="112712" y="176213"/>
                  </a:lnTo>
                  <a:lnTo>
                    <a:pt x="109537" y="176213"/>
                  </a:lnTo>
                  <a:lnTo>
                    <a:pt x="107950" y="176213"/>
                  </a:lnTo>
                  <a:lnTo>
                    <a:pt x="103187" y="176213"/>
                  </a:lnTo>
                  <a:lnTo>
                    <a:pt x="101600" y="174626"/>
                  </a:lnTo>
                  <a:lnTo>
                    <a:pt x="98425" y="174626"/>
                  </a:lnTo>
                  <a:lnTo>
                    <a:pt x="98425" y="171451"/>
                  </a:lnTo>
                  <a:lnTo>
                    <a:pt x="101600" y="171451"/>
                  </a:lnTo>
                  <a:lnTo>
                    <a:pt x="98425" y="169863"/>
                  </a:lnTo>
                  <a:lnTo>
                    <a:pt x="96837" y="168276"/>
                  </a:lnTo>
                  <a:lnTo>
                    <a:pt x="92075" y="165100"/>
                  </a:lnTo>
                  <a:lnTo>
                    <a:pt x="87312" y="163513"/>
                  </a:lnTo>
                  <a:lnTo>
                    <a:pt x="82550" y="160338"/>
                  </a:lnTo>
                  <a:lnTo>
                    <a:pt x="80962" y="160338"/>
                  </a:lnTo>
                  <a:close/>
                  <a:moveTo>
                    <a:pt x="517525" y="155575"/>
                  </a:moveTo>
                  <a:lnTo>
                    <a:pt x="519112" y="155575"/>
                  </a:lnTo>
                  <a:lnTo>
                    <a:pt x="519112" y="158750"/>
                  </a:lnTo>
                  <a:lnTo>
                    <a:pt x="517525" y="160338"/>
                  </a:lnTo>
                  <a:lnTo>
                    <a:pt x="512762" y="165100"/>
                  </a:lnTo>
                  <a:lnTo>
                    <a:pt x="511175" y="168275"/>
                  </a:lnTo>
                  <a:lnTo>
                    <a:pt x="508000" y="169863"/>
                  </a:lnTo>
                  <a:lnTo>
                    <a:pt x="503237" y="174625"/>
                  </a:lnTo>
                  <a:lnTo>
                    <a:pt x="503237" y="171450"/>
                  </a:lnTo>
                  <a:lnTo>
                    <a:pt x="506412" y="171450"/>
                  </a:lnTo>
                  <a:lnTo>
                    <a:pt x="506412" y="169863"/>
                  </a:lnTo>
                  <a:lnTo>
                    <a:pt x="508000" y="168275"/>
                  </a:lnTo>
                  <a:lnTo>
                    <a:pt x="508000" y="165100"/>
                  </a:lnTo>
                  <a:lnTo>
                    <a:pt x="511175" y="163513"/>
                  </a:lnTo>
                  <a:lnTo>
                    <a:pt x="512762" y="163513"/>
                  </a:lnTo>
                  <a:lnTo>
                    <a:pt x="512762" y="160338"/>
                  </a:lnTo>
                  <a:lnTo>
                    <a:pt x="512762" y="158750"/>
                  </a:lnTo>
                  <a:lnTo>
                    <a:pt x="514350" y="158750"/>
                  </a:lnTo>
                  <a:close/>
                  <a:moveTo>
                    <a:pt x="74612" y="155575"/>
                  </a:moveTo>
                  <a:lnTo>
                    <a:pt x="76200" y="155575"/>
                  </a:lnTo>
                  <a:lnTo>
                    <a:pt x="77787" y="155575"/>
                  </a:lnTo>
                  <a:lnTo>
                    <a:pt x="77787" y="158750"/>
                  </a:lnTo>
                  <a:lnTo>
                    <a:pt x="76200" y="158750"/>
                  </a:lnTo>
                  <a:lnTo>
                    <a:pt x="74612" y="158750"/>
                  </a:lnTo>
                  <a:close/>
                  <a:moveTo>
                    <a:pt x="508000" y="147638"/>
                  </a:moveTo>
                  <a:lnTo>
                    <a:pt x="508000" y="149226"/>
                  </a:lnTo>
                  <a:lnTo>
                    <a:pt x="506412" y="149226"/>
                  </a:lnTo>
                  <a:close/>
                  <a:moveTo>
                    <a:pt x="511175" y="139700"/>
                  </a:moveTo>
                  <a:lnTo>
                    <a:pt x="512762" y="142875"/>
                  </a:lnTo>
                  <a:lnTo>
                    <a:pt x="514350" y="142875"/>
                  </a:lnTo>
                  <a:lnTo>
                    <a:pt x="517525" y="144463"/>
                  </a:lnTo>
                  <a:lnTo>
                    <a:pt x="514350" y="144463"/>
                  </a:lnTo>
                  <a:lnTo>
                    <a:pt x="512762" y="144463"/>
                  </a:lnTo>
                  <a:lnTo>
                    <a:pt x="512762" y="147638"/>
                  </a:lnTo>
                  <a:lnTo>
                    <a:pt x="511175" y="147638"/>
                  </a:lnTo>
                  <a:lnTo>
                    <a:pt x="508000" y="147638"/>
                  </a:lnTo>
                  <a:lnTo>
                    <a:pt x="508000" y="144463"/>
                  </a:lnTo>
                  <a:lnTo>
                    <a:pt x="508000" y="142875"/>
                  </a:lnTo>
                  <a:lnTo>
                    <a:pt x="511175" y="142875"/>
                  </a:lnTo>
                  <a:close/>
                  <a:moveTo>
                    <a:pt x="481012" y="136525"/>
                  </a:moveTo>
                  <a:lnTo>
                    <a:pt x="481012" y="138113"/>
                  </a:lnTo>
                  <a:lnTo>
                    <a:pt x="479425" y="138113"/>
                  </a:lnTo>
                  <a:close/>
                  <a:moveTo>
                    <a:pt x="487363" y="120650"/>
                  </a:moveTo>
                  <a:lnTo>
                    <a:pt x="490538" y="120650"/>
                  </a:lnTo>
                  <a:lnTo>
                    <a:pt x="490538" y="122238"/>
                  </a:lnTo>
                  <a:lnTo>
                    <a:pt x="487363" y="122238"/>
                  </a:lnTo>
                  <a:close/>
                  <a:moveTo>
                    <a:pt x="447675" y="100013"/>
                  </a:moveTo>
                  <a:lnTo>
                    <a:pt x="449262" y="100013"/>
                  </a:lnTo>
                  <a:lnTo>
                    <a:pt x="447675" y="101600"/>
                  </a:lnTo>
                  <a:close/>
                  <a:moveTo>
                    <a:pt x="455612" y="90488"/>
                  </a:moveTo>
                  <a:lnTo>
                    <a:pt x="454025" y="93663"/>
                  </a:lnTo>
                  <a:lnTo>
                    <a:pt x="454025" y="95250"/>
                  </a:lnTo>
                  <a:lnTo>
                    <a:pt x="450850" y="96838"/>
                  </a:lnTo>
                  <a:lnTo>
                    <a:pt x="449262" y="100013"/>
                  </a:lnTo>
                  <a:lnTo>
                    <a:pt x="449262" y="96838"/>
                  </a:lnTo>
                  <a:lnTo>
                    <a:pt x="450850" y="95250"/>
                  </a:lnTo>
                  <a:lnTo>
                    <a:pt x="450850" y="93663"/>
                  </a:lnTo>
                  <a:close/>
                  <a:moveTo>
                    <a:pt x="523875" y="84138"/>
                  </a:moveTo>
                  <a:lnTo>
                    <a:pt x="527050" y="84138"/>
                  </a:lnTo>
                  <a:lnTo>
                    <a:pt x="528637" y="84138"/>
                  </a:lnTo>
                  <a:lnTo>
                    <a:pt x="530225" y="84138"/>
                  </a:lnTo>
                  <a:lnTo>
                    <a:pt x="530225" y="85726"/>
                  </a:lnTo>
                  <a:lnTo>
                    <a:pt x="533400" y="88901"/>
                  </a:lnTo>
                  <a:lnTo>
                    <a:pt x="533400" y="90489"/>
                  </a:lnTo>
                  <a:lnTo>
                    <a:pt x="533400" y="93664"/>
                  </a:lnTo>
                  <a:lnTo>
                    <a:pt x="533400" y="95251"/>
                  </a:lnTo>
                  <a:lnTo>
                    <a:pt x="530225" y="95251"/>
                  </a:lnTo>
                  <a:lnTo>
                    <a:pt x="528637" y="95251"/>
                  </a:lnTo>
                  <a:lnTo>
                    <a:pt x="527050" y="93664"/>
                  </a:lnTo>
                  <a:lnTo>
                    <a:pt x="523875" y="93664"/>
                  </a:lnTo>
                  <a:lnTo>
                    <a:pt x="523875" y="90489"/>
                  </a:lnTo>
                  <a:lnTo>
                    <a:pt x="523875" y="88901"/>
                  </a:lnTo>
                  <a:lnTo>
                    <a:pt x="522287" y="88901"/>
                  </a:lnTo>
                  <a:lnTo>
                    <a:pt x="522287" y="85726"/>
                  </a:lnTo>
                  <a:lnTo>
                    <a:pt x="523875" y="85726"/>
                  </a:lnTo>
                  <a:close/>
                  <a:moveTo>
                    <a:pt x="463550" y="84137"/>
                  </a:moveTo>
                  <a:lnTo>
                    <a:pt x="463550" y="85725"/>
                  </a:lnTo>
                  <a:lnTo>
                    <a:pt x="460375" y="88900"/>
                  </a:lnTo>
                  <a:lnTo>
                    <a:pt x="458787" y="88900"/>
                  </a:lnTo>
                  <a:lnTo>
                    <a:pt x="455612" y="90488"/>
                  </a:lnTo>
                  <a:lnTo>
                    <a:pt x="460375" y="85725"/>
                  </a:lnTo>
                  <a:close/>
                  <a:moveTo>
                    <a:pt x="122237" y="80962"/>
                  </a:moveTo>
                  <a:lnTo>
                    <a:pt x="123825" y="84137"/>
                  </a:lnTo>
                  <a:lnTo>
                    <a:pt x="125412" y="84137"/>
                  </a:lnTo>
                  <a:lnTo>
                    <a:pt x="128587" y="84137"/>
                  </a:lnTo>
                  <a:lnTo>
                    <a:pt x="133350" y="85725"/>
                  </a:lnTo>
                  <a:lnTo>
                    <a:pt x="134937" y="88900"/>
                  </a:lnTo>
                  <a:lnTo>
                    <a:pt x="134937" y="90488"/>
                  </a:lnTo>
                  <a:lnTo>
                    <a:pt x="141287" y="93663"/>
                  </a:lnTo>
                  <a:lnTo>
                    <a:pt x="136525" y="93663"/>
                  </a:lnTo>
                  <a:lnTo>
                    <a:pt x="134937" y="93663"/>
                  </a:lnTo>
                  <a:lnTo>
                    <a:pt x="133350" y="93663"/>
                  </a:lnTo>
                  <a:lnTo>
                    <a:pt x="130175" y="93663"/>
                  </a:lnTo>
                  <a:lnTo>
                    <a:pt x="123825" y="88900"/>
                  </a:lnTo>
                  <a:lnTo>
                    <a:pt x="123825" y="85725"/>
                  </a:lnTo>
                  <a:lnTo>
                    <a:pt x="122237" y="84137"/>
                  </a:lnTo>
                  <a:lnTo>
                    <a:pt x="119062" y="84137"/>
                  </a:lnTo>
                  <a:close/>
                  <a:moveTo>
                    <a:pt x="230187" y="52388"/>
                  </a:moveTo>
                  <a:lnTo>
                    <a:pt x="231775" y="52388"/>
                  </a:lnTo>
                  <a:lnTo>
                    <a:pt x="231775" y="53976"/>
                  </a:lnTo>
                  <a:lnTo>
                    <a:pt x="230187" y="53976"/>
                  </a:lnTo>
                  <a:close/>
                  <a:moveTo>
                    <a:pt x="230187" y="49213"/>
                  </a:moveTo>
                  <a:lnTo>
                    <a:pt x="231775" y="49213"/>
                  </a:lnTo>
                  <a:lnTo>
                    <a:pt x="230187" y="52388"/>
                  </a:lnTo>
                  <a:close/>
                  <a:moveTo>
                    <a:pt x="192087" y="46038"/>
                  </a:moveTo>
                  <a:lnTo>
                    <a:pt x="193674" y="46038"/>
                  </a:lnTo>
                  <a:lnTo>
                    <a:pt x="196850" y="47625"/>
                  </a:lnTo>
                  <a:lnTo>
                    <a:pt x="198437" y="47625"/>
                  </a:lnTo>
                  <a:lnTo>
                    <a:pt x="198437" y="49213"/>
                  </a:lnTo>
                  <a:lnTo>
                    <a:pt x="196850" y="49213"/>
                  </a:lnTo>
                  <a:lnTo>
                    <a:pt x="193674" y="49213"/>
                  </a:lnTo>
                  <a:lnTo>
                    <a:pt x="192087" y="49213"/>
                  </a:lnTo>
                  <a:lnTo>
                    <a:pt x="192087" y="47625"/>
                  </a:lnTo>
                  <a:close/>
                  <a:moveTo>
                    <a:pt x="203200" y="42863"/>
                  </a:moveTo>
                  <a:lnTo>
                    <a:pt x="204788" y="42863"/>
                  </a:lnTo>
                  <a:lnTo>
                    <a:pt x="207963" y="42863"/>
                  </a:lnTo>
                  <a:lnTo>
                    <a:pt x="209550" y="42863"/>
                  </a:lnTo>
                  <a:lnTo>
                    <a:pt x="209550" y="46038"/>
                  </a:lnTo>
                  <a:lnTo>
                    <a:pt x="211138" y="49213"/>
                  </a:lnTo>
                  <a:lnTo>
                    <a:pt x="211138" y="52388"/>
                  </a:lnTo>
                  <a:lnTo>
                    <a:pt x="211138" y="53976"/>
                  </a:lnTo>
                  <a:lnTo>
                    <a:pt x="209550" y="53976"/>
                  </a:lnTo>
                  <a:lnTo>
                    <a:pt x="207963" y="52388"/>
                  </a:lnTo>
                  <a:lnTo>
                    <a:pt x="204788" y="49213"/>
                  </a:lnTo>
                  <a:lnTo>
                    <a:pt x="203200" y="49213"/>
                  </a:lnTo>
                  <a:lnTo>
                    <a:pt x="203200" y="47625"/>
                  </a:lnTo>
                  <a:lnTo>
                    <a:pt x="203200" y="46038"/>
                  </a:lnTo>
                  <a:close/>
                  <a:moveTo>
                    <a:pt x="220662" y="31750"/>
                  </a:moveTo>
                  <a:lnTo>
                    <a:pt x="223837" y="31750"/>
                  </a:lnTo>
                  <a:lnTo>
                    <a:pt x="225424" y="31750"/>
                  </a:lnTo>
                  <a:lnTo>
                    <a:pt x="225424" y="33337"/>
                  </a:lnTo>
                  <a:lnTo>
                    <a:pt x="227012" y="36512"/>
                  </a:lnTo>
                  <a:lnTo>
                    <a:pt x="230187" y="38100"/>
                  </a:lnTo>
                  <a:lnTo>
                    <a:pt x="227012" y="41275"/>
                  </a:lnTo>
                  <a:lnTo>
                    <a:pt x="225424" y="41275"/>
                  </a:lnTo>
                  <a:lnTo>
                    <a:pt x="223837" y="42863"/>
                  </a:lnTo>
                  <a:lnTo>
                    <a:pt x="223837" y="41275"/>
                  </a:lnTo>
                  <a:lnTo>
                    <a:pt x="220662" y="41275"/>
                  </a:lnTo>
                  <a:lnTo>
                    <a:pt x="220662" y="38100"/>
                  </a:lnTo>
                  <a:lnTo>
                    <a:pt x="220662" y="36512"/>
                  </a:lnTo>
                  <a:close/>
                  <a:moveTo>
                    <a:pt x="255587" y="19050"/>
                  </a:moveTo>
                  <a:lnTo>
                    <a:pt x="257175" y="19050"/>
                  </a:lnTo>
                  <a:lnTo>
                    <a:pt x="257175" y="20637"/>
                  </a:lnTo>
                  <a:lnTo>
                    <a:pt x="258762" y="22225"/>
                  </a:lnTo>
                  <a:lnTo>
                    <a:pt x="261937" y="25400"/>
                  </a:lnTo>
                  <a:lnTo>
                    <a:pt x="263525" y="30162"/>
                  </a:lnTo>
                  <a:lnTo>
                    <a:pt x="261937" y="26987"/>
                  </a:lnTo>
                  <a:lnTo>
                    <a:pt x="258762" y="25400"/>
                  </a:lnTo>
                  <a:lnTo>
                    <a:pt x="257175" y="22225"/>
                  </a:lnTo>
                  <a:lnTo>
                    <a:pt x="257175" y="20638"/>
                  </a:lnTo>
                  <a:lnTo>
                    <a:pt x="255587" y="20638"/>
                  </a:lnTo>
                  <a:close/>
                  <a:moveTo>
                    <a:pt x="247650" y="9525"/>
                  </a:moveTo>
                  <a:lnTo>
                    <a:pt x="250825" y="9525"/>
                  </a:lnTo>
                  <a:lnTo>
                    <a:pt x="250825" y="11113"/>
                  </a:lnTo>
                  <a:lnTo>
                    <a:pt x="247650" y="11113"/>
                  </a:lnTo>
                  <a:close/>
                  <a:moveTo>
                    <a:pt x="273050" y="9525"/>
                  </a:moveTo>
                  <a:lnTo>
                    <a:pt x="274637" y="9525"/>
                  </a:lnTo>
                  <a:lnTo>
                    <a:pt x="274637" y="11112"/>
                  </a:lnTo>
                  <a:lnTo>
                    <a:pt x="274637" y="14287"/>
                  </a:lnTo>
                  <a:lnTo>
                    <a:pt x="277812" y="14287"/>
                  </a:lnTo>
                  <a:lnTo>
                    <a:pt x="279400" y="15875"/>
                  </a:lnTo>
                  <a:lnTo>
                    <a:pt x="279400" y="19050"/>
                  </a:lnTo>
                  <a:lnTo>
                    <a:pt x="279400" y="20637"/>
                  </a:lnTo>
                  <a:lnTo>
                    <a:pt x="282575" y="22225"/>
                  </a:lnTo>
                  <a:lnTo>
                    <a:pt x="284162" y="26987"/>
                  </a:lnTo>
                  <a:lnTo>
                    <a:pt x="282575" y="26987"/>
                  </a:lnTo>
                  <a:lnTo>
                    <a:pt x="282575" y="25400"/>
                  </a:lnTo>
                  <a:lnTo>
                    <a:pt x="279400" y="22225"/>
                  </a:lnTo>
                  <a:lnTo>
                    <a:pt x="274637" y="15875"/>
                  </a:lnTo>
                  <a:close/>
                  <a:moveTo>
                    <a:pt x="246062" y="6350"/>
                  </a:moveTo>
                  <a:lnTo>
                    <a:pt x="247650" y="9525"/>
                  </a:lnTo>
                  <a:lnTo>
                    <a:pt x="246062" y="9525"/>
                  </a:lnTo>
                  <a:close/>
                  <a:moveTo>
                    <a:pt x="271462" y="6350"/>
                  </a:moveTo>
                  <a:lnTo>
                    <a:pt x="273050" y="6350"/>
                  </a:lnTo>
                  <a:lnTo>
                    <a:pt x="273050" y="9525"/>
                  </a:lnTo>
                  <a:lnTo>
                    <a:pt x="271462" y="9525"/>
                  </a:lnTo>
                  <a:close/>
                  <a:moveTo>
                    <a:pt x="242887" y="4763"/>
                  </a:moveTo>
                  <a:lnTo>
                    <a:pt x="246062" y="4763"/>
                  </a:lnTo>
                  <a:lnTo>
                    <a:pt x="246062" y="6350"/>
                  </a:lnTo>
                  <a:lnTo>
                    <a:pt x="242887" y="6350"/>
                  </a:lnTo>
                  <a:close/>
                  <a:moveTo>
                    <a:pt x="220662" y="0"/>
                  </a:moveTo>
                  <a:lnTo>
                    <a:pt x="223837" y="0"/>
                  </a:lnTo>
                  <a:lnTo>
                    <a:pt x="225425" y="3175"/>
                  </a:lnTo>
                  <a:lnTo>
                    <a:pt x="225425" y="4762"/>
                  </a:lnTo>
                  <a:lnTo>
                    <a:pt x="227012" y="6350"/>
                  </a:lnTo>
                  <a:lnTo>
                    <a:pt x="230187" y="9525"/>
                  </a:lnTo>
                  <a:lnTo>
                    <a:pt x="231775" y="15875"/>
                  </a:lnTo>
                  <a:lnTo>
                    <a:pt x="236537" y="20637"/>
                  </a:lnTo>
                  <a:lnTo>
                    <a:pt x="242887" y="31750"/>
                  </a:lnTo>
                  <a:lnTo>
                    <a:pt x="242887" y="33337"/>
                  </a:lnTo>
                  <a:lnTo>
                    <a:pt x="246062" y="33337"/>
                  </a:lnTo>
                  <a:lnTo>
                    <a:pt x="246062" y="36512"/>
                  </a:lnTo>
                  <a:lnTo>
                    <a:pt x="250825" y="36512"/>
                  </a:lnTo>
                  <a:lnTo>
                    <a:pt x="250825" y="38100"/>
                  </a:lnTo>
                  <a:lnTo>
                    <a:pt x="252412" y="41275"/>
                  </a:lnTo>
                  <a:lnTo>
                    <a:pt x="255587" y="42862"/>
                  </a:lnTo>
                  <a:lnTo>
                    <a:pt x="257175" y="42862"/>
                  </a:lnTo>
                  <a:lnTo>
                    <a:pt x="258762" y="46037"/>
                  </a:lnTo>
                  <a:lnTo>
                    <a:pt x="261937" y="46037"/>
                  </a:lnTo>
                  <a:lnTo>
                    <a:pt x="263525" y="46037"/>
                  </a:lnTo>
                  <a:lnTo>
                    <a:pt x="266700" y="47625"/>
                  </a:lnTo>
                  <a:lnTo>
                    <a:pt x="268287" y="47625"/>
                  </a:lnTo>
                  <a:lnTo>
                    <a:pt x="271462" y="46037"/>
                  </a:lnTo>
                  <a:lnTo>
                    <a:pt x="273050" y="46037"/>
                  </a:lnTo>
                  <a:lnTo>
                    <a:pt x="273050" y="42862"/>
                  </a:lnTo>
                  <a:lnTo>
                    <a:pt x="273050" y="41275"/>
                  </a:lnTo>
                  <a:lnTo>
                    <a:pt x="271462" y="38100"/>
                  </a:lnTo>
                  <a:lnTo>
                    <a:pt x="268287" y="36512"/>
                  </a:lnTo>
                  <a:lnTo>
                    <a:pt x="266700" y="31750"/>
                  </a:lnTo>
                  <a:lnTo>
                    <a:pt x="268287" y="33337"/>
                  </a:lnTo>
                  <a:lnTo>
                    <a:pt x="271462" y="36512"/>
                  </a:lnTo>
                  <a:lnTo>
                    <a:pt x="273050" y="38100"/>
                  </a:lnTo>
                  <a:lnTo>
                    <a:pt x="274637" y="41275"/>
                  </a:lnTo>
                  <a:lnTo>
                    <a:pt x="274637" y="38100"/>
                  </a:lnTo>
                  <a:lnTo>
                    <a:pt x="277812" y="38100"/>
                  </a:lnTo>
                  <a:lnTo>
                    <a:pt x="279400" y="38100"/>
                  </a:lnTo>
                  <a:lnTo>
                    <a:pt x="282575" y="38100"/>
                  </a:lnTo>
                  <a:lnTo>
                    <a:pt x="284162" y="36512"/>
                  </a:lnTo>
                  <a:lnTo>
                    <a:pt x="285750" y="36512"/>
                  </a:lnTo>
                  <a:lnTo>
                    <a:pt x="285750" y="33337"/>
                  </a:lnTo>
                  <a:lnTo>
                    <a:pt x="285750" y="31750"/>
                  </a:lnTo>
                  <a:lnTo>
                    <a:pt x="284162" y="30162"/>
                  </a:lnTo>
                  <a:lnTo>
                    <a:pt x="284162" y="26987"/>
                  </a:lnTo>
                  <a:lnTo>
                    <a:pt x="285750" y="30162"/>
                  </a:lnTo>
                  <a:lnTo>
                    <a:pt x="288925" y="30162"/>
                  </a:lnTo>
                  <a:lnTo>
                    <a:pt x="290512" y="30162"/>
                  </a:lnTo>
                  <a:lnTo>
                    <a:pt x="298450" y="25400"/>
                  </a:lnTo>
                  <a:lnTo>
                    <a:pt x="304800" y="20637"/>
                  </a:lnTo>
                  <a:lnTo>
                    <a:pt x="306387" y="20637"/>
                  </a:lnTo>
                  <a:lnTo>
                    <a:pt x="309562" y="20637"/>
                  </a:lnTo>
                  <a:lnTo>
                    <a:pt x="311150" y="20637"/>
                  </a:lnTo>
                  <a:lnTo>
                    <a:pt x="314325" y="19050"/>
                  </a:lnTo>
                  <a:lnTo>
                    <a:pt x="315912" y="19050"/>
                  </a:lnTo>
                  <a:lnTo>
                    <a:pt x="317500" y="19050"/>
                  </a:lnTo>
                  <a:lnTo>
                    <a:pt x="320675" y="19050"/>
                  </a:lnTo>
                  <a:lnTo>
                    <a:pt x="322262" y="15875"/>
                  </a:lnTo>
                  <a:lnTo>
                    <a:pt x="325437" y="15875"/>
                  </a:lnTo>
                  <a:lnTo>
                    <a:pt x="327025" y="15875"/>
                  </a:lnTo>
                  <a:lnTo>
                    <a:pt x="330200" y="15875"/>
                  </a:lnTo>
                  <a:lnTo>
                    <a:pt x="331787" y="15875"/>
                  </a:lnTo>
                  <a:lnTo>
                    <a:pt x="333375" y="15875"/>
                  </a:lnTo>
                  <a:lnTo>
                    <a:pt x="336550" y="19050"/>
                  </a:lnTo>
                  <a:lnTo>
                    <a:pt x="338137" y="20637"/>
                  </a:lnTo>
                  <a:lnTo>
                    <a:pt x="341312" y="20637"/>
                  </a:lnTo>
                  <a:lnTo>
                    <a:pt x="342900" y="22225"/>
                  </a:lnTo>
                  <a:lnTo>
                    <a:pt x="346075" y="25400"/>
                  </a:lnTo>
                  <a:lnTo>
                    <a:pt x="347662" y="26987"/>
                  </a:lnTo>
                  <a:lnTo>
                    <a:pt x="349250" y="30162"/>
                  </a:lnTo>
                  <a:lnTo>
                    <a:pt x="349250" y="31750"/>
                  </a:lnTo>
                  <a:lnTo>
                    <a:pt x="352425" y="36512"/>
                  </a:lnTo>
                  <a:lnTo>
                    <a:pt x="352425" y="38100"/>
                  </a:lnTo>
                  <a:lnTo>
                    <a:pt x="352425" y="41275"/>
                  </a:lnTo>
                  <a:lnTo>
                    <a:pt x="354012" y="41275"/>
                  </a:lnTo>
                  <a:lnTo>
                    <a:pt x="357187" y="42862"/>
                  </a:lnTo>
                  <a:lnTo>
                    <a:pt x="361950" y="46037"/>
                  </a:lnTo>
                  <a:lnTo>
                    <a:pt x="363537" y="47625"/>
                  </a:lnTo>
                  <a:lnTo>
                    <a:pt x="365125" y="47625"/>
                  </a:lnTo>
                  <a:lnTo>
                    <a:pt x="368300" y="47625"/>
                  </a:lnTo>
                  <a:lnTo>
                    <a:pt x="369887" y="46037"/>
                  </a:lnTo>
                  <a:lnTo>
                    <a:pt x="373062" y="46037"/>
                  </a:lnTo>
                  <a:lnTo>
                    <a:pt x="373062" y="47625"/>
                  </a:lnTo>
                  <a:lnTo>
                    <a:pt x="374650" y="49212"/>
                  </a:lnTo>
                  <a:lnTo>
                    <a:pt x="376237" y="49212"/>
                  </a:lnTo>
                  <a:lnTo>
                    <a:pt x="379412" y="49212"/>
                  </a:lnTo>
                  <a:lnTo>
                    <a:pt x="379412" y="47625"/>
                  </a:lnTo>
                  <a:lnTo>
                    <a:pt x="381000" y="47625"/>
                  </a:lnTo>
                  <a:lnTo>
                    <a:pt x="385762" y="47625"/>
                  </a:lnTo>
                  <a:lnTo>
                    <a:pt x="392112" y="47625"/>
                  </a:lnTo>
                  <a:lnTo>
                    <a:pt x="395287" y="49212"/>
                  </a:lnTo>
                  <a:lnTo>
                    <a:pt x="396875" y="49212"/>
                  </a:lnTo>
                  <a:lnTo>
                    <a:pt x="400050" y="49212"/>
                  </a:lnTo>
                  <a:lnTo>
                    <a:pt x="401637" y="49212"/>
                  </a:lnTo>
                  <a:lnTo>
                    <a:pt x="401637" y="52387"/>
                  </a:lnTo>
                  <a:lnTo>
                    <a:pt x="406400" y="57150"/>
                  </a:lnTo>
                  <a:lnTo>
                    <a:pt x="406400" y="58737"/>
                  </a:lnTo>
                  <a:lnTo>
                    <a:pt x="407987" y="61912"/>
                  </a:lnTo>
                  <a:lnTo>
                    <a:pt x="411162" y="61912"/>
                  </a:lnTo>
                  <a:lnTo>
                    <a:pt x="412750" y="63500"/>
                  </a:lnTo>
                  <a:lnTo>
                    <a:pt x="415925" y="63500"/>
                  </a:lnTo>
                  <a:lnTo>
                    <a:pt x="417512" y="63500"/>
                  </a:lnTo>
                  <a:lnTo>
                    <a:pt x="422275" y="63500"/>
                  </a:lnTo>
                  <a:lnTo>
                    <a:pt x="423862" y="63500"/>
                  </a:lnTo>
                  <a:lnTo>
                    <a:pt x="427037" y="65087"/>
                  </a:lnTo>
                  <a:lnTo>
                    <a:pt x="428625" y="65087"/>
                  </a:lnTo>
                  <a:lnTo>
                    <a:pt x="428625" y="68262"/>
                  </a:lnTo>
                  <a:lnTo>
                    <a:pt x="431800" y="69850"/>
                  </a:lnTo>
                  <a:lnTo>
                    <a:pt x="431800" y="73025"/>
                  </a:lnTo>
                  <a:lnTo>
                    <a:pt x="428625" y="74612"/>
                  </a:lnTo>
                  <a:lnTo>
                    <a:pt x="428625" y="77787"/>
                  </a:lnTo>
                  <a:lnTo>
                    <a:pt x="428625" y="79375"/>
                  </a:lnTo>
                  <a:lnTo>
                    <a:pt x="431800" y="80962"/>
                  </a:lnTo>
                  <a:lnTo>
                    <a:pt x="431800" y="84137"/>
                  </a:lnTo>
                  <a:lnTo>
                    <a:pt x="433387" y="85725"/>
                  </a:lnTo>
                  <a:lnTo>
                    <a:pt x="433387" y="88900"/>
                  </a:lnTo>
                  <a:lnTo>
                    <a:pt x="433387" y="90488"/>
                  </a:lnTo>
                  <a:lnTo>
                    <a:pt x="436562" y="93663"/>
                  </a:lnTo>
                  <a:lnTo>
                    <a:pt x="436562" y="95250"/>
                  </a:lnTo>
                  <a:lnTo>
                    <a:pt x="438150" y="96838"/>
                  </a:lnTo>
                  <a:lnTo>
                    <a:pt x="439737" y="100013"/>
                  </a:lnTo>
                  <a:lnTo>
                    <a:pt x="442912" y="100013"/>
                  </a:lnTo>
                  <a:lnTo>
                    <a:pt x="444500" y="101600"/>
                  </a:lnTo>
                  <a:lnTo>
                    <a:pt x="447675" y="101600"/>
                  </a:lnTo>
                  <a:lnTo>
                    <a:pt x="447675" y="104775"/>
                  </a:lnTo>
                  <a:lnTo>
                    <a:pt x="449262" y="104775"/>
                  </a:lnTo>
                  <a:lnTo>
                    <a:pt x="449262" y="106363"/>
                  </a:lnTo>
                  <a:lnTo>
                    <a:pt x="454025" y="107950"/>
                  </a:lnTo>
                  <a:lnTo>
                    <a:pt x="455612" y="111125"/>
                  </a:lnTo>
                  <a:lnTo>
                    <a:pt x="455612" y="112713"/>
                  </a:lnTo>
                  <a:lnTo>
                    <a:pt x="455612" y="115888"/>
                  </a:lnTo>
                  <a:lnTo>
                    <a:pt x="458787" y="117475"/>
                  </a:lnTo>
                  <a:lnTo>
                    <a:pt x="458787" y="120650"/>
                  </a:lnTo>
                  <a:lnTo>
                    <a:pt x="463550" y="122238"/>
                  </a:lnTo>
                  <a:lnTo>
                    <a:pt x="465137" y="123825"/>
                  </a:lnTo>
                  <a:lnTo>
                    <a:pt x="466725" y="123825"/>
                  </a:lnTo>
                  <a:lnTo>
                    <a:pt x="466725" y="127000"/>
                  </a:lnTo>
                  <a:lnTo>
                    <a:pt x="466725" y="128588"/>
                  </a:lnTo>
                  <a:lnTo>
                    <a:pt x="469900" y="131763"/>
                  </a:lnTo>
                  <a:lnTo>
                    <a:pt x="469900" y="133350"/>
                  </a:lnTo>
                  <a:lnTo>
                    <a:pt x="471487" y="136525"/>
                  </a:lnTo>
                  <a:lnTo>
                    <a:pt x="474662" y="136525"/>
                  </a:lnTo>
                  <a:lnTo>
                    <a:pt x="476250" y="136525"/>
                  </a:lnTo>
                  <a:lnTo>
                    <a:pt x="476250" y="138113"/>
                  </a:lnTo>
                  <a:lnTo>
                    <a:pt x="479425" y="138113"/>
                  </a:lnTo>
                  <a:lnTo>
                    <a:pt x="481012" y="139700"/>
                  </a:lnTo>
                  <a:lnTo>
                    <a:pt x="482600" y="139700"/>
                  </a:lnTo>
                  <a:lnTo>
                    <a:pt x="482600" y="142875"/>
                  </a:lnTo>
                  <a:lnTo>
                    <a:pt x="482600" y="144463"/>
                  </a:lnTo>
                  <a:lnTo>
                    <a:pt x="482600" y="147638"/>
                  </a:lnTo>
                  <a:lnTo>
                    <a:pt x="482600" y="149225"/>
                  </a:lnTo>
                  <a:lnTo>
                    <a:pt x="485775" y="147638"/>
                  </a:lnTo>
                  <a:lnTo>
                    <a:pt x="487362" y="147638"/>
                  </a:lnTo>
                  <a:lnTo>
                    <a:pt x="490537" y="144463"/>
                  </a:lnTo>
                  <a:lnTo>
                    <a:pt x="492125" y="144463"/>
                  </a:lnTo>
                  <a:lnTo>
                    <a:pt x="490537" y="147638"/>
                  </a:lnTo>
                  <a:lnTo>
                    <a:pt x="487362" y="149225"/>
                  </a:lnTo>
                  <a:lnTo>
                    <a:pt x="485775" y="149225"/>
                  </a:lnTo>
                  <a:lnTo>
                    <a:pt x="487362" y="152400"/>
                  </a:lnTo>
                  <a:lnTo>
                    <a:pt x="485775" y="153988"/>
                  </a:lnTo>
                  <a:lnTo>
                    <a:pt x="482600" y="155575"/>
                  </a:lnTo>
                  <a:lnTo>
                    <a:pt x="485775" y="158750"/>
                  </a:lnTo>
                  <a:lnTo>
                    <a:pt x="487362" y="158750"/>
                  </a:lnTo>
                  <a:lnTo>
                    <a:pt x="490537" y="155575"/>
                  </a:lnTo>
                  <a:lnTo>
                    <a:pt x="492125" y="155575"/>
                  </a:lnTo>
                  <a:lnTo>
                    <a:pt x="495300" y="155575"/>
                  </a:lnTo>
                  <a:lnTo>
                    <a:pt x="492125" y="158750"/>
                  </a:lnTo>
                  <a:lnTo>
                    <a:pt x="490537" y="158750"/>
                  </a:lnTo>
                  <a:lnTo>
                    <a:pt x="490537" y="160338"/>
                  </a:lnTo>
                  <a:lnTo>
                    <a:pt x="487362" y="160338"/>
                  </a:lnTo>
                  <a:lnTo>
                    <a:pt x="487362" y="163513"/>
                  </a:lnTo>
                  <a:lnTo>
                    <a:pt x="485775" y="165100"/>
                  </a:lnTo>
                  <a:lnTo>
                    <a:pt x="485775" y="168275"/>
                  </a:lnTo>
                  <a:lnTo>
                    <a:pt x="485775" y="169863"/>
                  </a:lnTo>
                  <a:lnTo>
                    <a:pt x="487362" y="171450"/>
                  </a:lnTo>
                  <a:lnTo>
                    <a:pt x="487362" y="174625"/>
                  </a:lnTo>
                  <a:lnTo>
                    <a:pt x="487362" y="176213"/>
                  </a:lnTo>
                  <a:lnTo>
                    <a:pt x="487362" y="180975"/>
                  </a:lnTo>
                  <a:lnTo>
                    <a:pt x="487362" y="184150"/>
                  </a:lnTo>
                  <a:lnTo>
                    <a:pt x="487362" y="185738"/>
                  </a:lnTo>
                  <a:lnTo>
                    <a:pt x="490537" y="185738"/>
                  </a:lnTo>
                  <a:lnTo>
                    <a:pt x="490537" y="184150"/>
                  </a:lnTo>
                  <a:lnTo>
                    <a:pt x="492125" y="184150"/>
                  </a:lnTo>
                  <a:lnTo>
                    <a:pt x="495300" y="180975"/>
                  </a:lnTo>
                  <a:lnTo>
                    <a:pt x="496887" y="179388"/>
                  </a:lnTo>
                  <a:lnTo>
                    <a:pt x="498475" y="179388"/>
                  </a:lnTo>
                  <a:lnTo>
                    <a:pt x="498475" y="180975"/>
                  </a:lnTo>
                  <a:lnTo>
                    <a:pt x="496887" y="184150"/>
                  </a:lnTo>
                  <a:lnTo>
                    <a:pt x="496887" y="185738"/>
                  </a:lnTo>
                  <a:lnTo>
                    <a:pt x="496887" y="187325"/>
                  </a:lnTo>
                  <a:lnTo>
                    <a:pt x="498475" y="187325"/>
                  </a:lnTo>
                  <a:lnTo>
                    <a:pt x="501650" y="187325"/>
                  </a:lnTo>
                  <a:lnTo>
                    <a:pt x="503237" y="187325"/>
                  </a:lnTo>
                  <a:lnTo>
                    <a:pt x="503237" y="190500"/>
                  </a:lnTo>
                  <a:lnTo>
                    <a:pt x="503237" y="192088"/>
                  </a:lnTo>
                  <a:lnTo>
                    <a:pt x="501650" y="192088"/>
                  </a:lnTo>
                  <a:lnTo>
                    <a:pt x="501650" y="195263"/>
                  </a:lnTo>
                  <a:lnTo>
                    <a:pt x="501650" y="196850"/>
                  </a:lnTo>
                  <a:lnTo>
                    <a:pt x="503237" y="198438"/>
                  </a:lnTo>
                  <a:lnTo>
                    <a:pt x="503237" y="201613"/>
                  </a:lnTo>
                  <a:lnTo>
                    <a:pt x="506412" y="201613"/>
                  </a:lnTo>
                  <a:lnTo>
                    <a:pt x="508000" y="201613"/>
                  </a:lnTo>
                  <a:lnTo>
                    <a:pt x="511175" y="201613"/>
                  </a:lnTo>
                  <a:lnTo>
                    <a:pt x="511175" y="203200"/>
                  </a:lnTo>
                  <a:lnTo>
                    <a:pt x="508000" y="203200"/>
                  </a:lnTo>
                  <a:lnTo>
                    <a:pt x="506412" y="203200"/>
                  </a:lnTo>
                  <a:lnTo>
                    <a:pt x="503237" y="206375"/>
                  </a:lnTo>
                  <a:lnTo>
                    <a:pt x="503237" y="207963"/>
                  </a:lnTo>
                  <a:lnTo>
                    <a:pt x="503237" y="211138"/>
                  </a:lnTo>
                  <a:lnTo>
                    <a:pt x="503237" y="212725"/>
                  </a:lnTo>
                  <a:lnTo>
                    <a:pt x="503237" y="214313"/>
                  </a:lnTo>
                  <a:lnTo>
                    <a:pt x="503237" y="217488"/>
                  </a:lnTo>
                  <a:lnTo>
                    <a:pt x="503237" y="219075"/>
                  </a:lnTo>
                  <a:lnTo>
                    <a:pt x="506412" y="219075"/>
                  </a:lnTo>
                  <a:lnTo>
                    <a:pt x="506412" y="222250"/>
                  </a:lnTo>
                  <a:lnTo>
                    <a:pt x="506412" y="223838"/>
                  </a:lnTo>
                  <a:lnTo>
                    <a:pt x="506412" y="227013"/>
                  </a:lnTo>
                  <a:lnTo>
                    <a:pt x="506412" y="228600"/>
                  </a:lnTo>
                  <a:lnTo>
                    <a:pt x="503237" y="228600"/>
                  </a:lnTo>
                  <a:lnTo>
                    <a:pt x="506412" y="230188"/>
                  </a:lnTo>
                  <a:lnTo>
                    <a:pt x="506412" y="233363"/>
                  </a:lnTo>
                  <a:lnTo>
                    <a:pt x="506412" y="234950"/>
                  </a:lnTo>
                  <a:lnTo>
                    <a:pt x="503237" y="234950"/>
                  </a:lnTo>
                  <a:lnTo>
                    <a:pt x="503237" y="238125"/>
                  </a:lnTo>
                  <a:lnTo>
                    <a:pt x="503237" y="239713"/>
                  </a:lnTo>
                  <a:lnTo>
                    <a:pt x="503237" y="242888"/>
                  </a:lnTo>
                  <a:lnTo>
                    <a:pt x="506412" y="244475"/>
                  </a:lnTo>
                  <a:lnTo>
                    <a:pt x="506412" y="246063"/>
                  </a:lnTo>
                  <a:lnTo>
                    <a:pt x="508000" y="249238"/>
                  </a:lnTo>
                  <a:lnTo>
                    <a:pt x="508000" y="246063"/>
                  </a:lnTo>
                  <a:lnTo>
                    <a:pt x="511175" y="246063"/>
                  </a:lnTo>
                  <a:lnTo>
                    <a:pt x="511175" y="244475"/>
                  </a:lnTo>
                  <a:lnTo>
                    <a:pt x="512762" y="244475"/>
                  </a:lnTo>
                  <a:lnTo>
                    <a:pt x="514350" y="246063"/>
                  </a:lnTo>
                  <a:lnTo>
                    <a:pt x="514350" y="249238"/>
                  </a:lnTo>
                  <a:lnTo>
                    <a:pt x="514350" y="250825"/>
                  </a:lnTo>
                  <a:lnTo>
                    <a:pt x="517525" y="254000"/>
                  </a:lnTo>
                  <a:lnTo>
                    <a:pt x="517525" y="255588"/>
                  </a:lnTo>
                  <a:lnTo>
                    <a:pt x="517525" y="258763"/>
                  </a:lnTo>
                  <a:lnTo>
                    <a:pt x="517525" y="260350"/>
                  </a:lnTo>
                  <a:lnTo>
                    <a:pt x="519112" y="261938"/>
                  </a:lnTo>
                  <a:lnTo>
                    <a:pt x="519112" y="265113"/>
                  </a:lnTo>
                  <a:lnTo>
                    <a:pt x="517525" y="265113"/>
                  </a:lnTo>
                  <a:lnTo>
                    <a:pt x="517525" y="266700"/>
                  </a:lnTo>
                  <a:lnTo>
                    <a:pt x="517525" y="269875"/>
                  </a:lnTo>
                  <a:lnTo>
                    <a:pt x="517525" y="271463"/>
                  </a:lnTo>
                  <a:lnTo>
                    <a:pt x="517525" y="273050"/>
                  </a:lnTo>
                  <a:lnTo>
                    <a:pt x="517525" y="276225"/>
                  </a:lnTo>
                  <a:lnTo>
                    <a:pt x="514350" y="276225"/>
                  </a:lnTo>
                  <a:lnTo>
                    <a:pt x="512762" y="273050"/>
                  </a:lnTo>
                  <a:lnTo>
                    <a:pt x="512762" y="271463"/>
                  </a:lnTo>
                  <a:lnTo>
                    <a:pt x="511175" y="269875"/>
                  </a:lnTo>
                  <a:lnTo>
                    <a:pt x="511175" y="271463"/>
                  </a:lnTo>
                  <a:lnTo>
                    <a:pt x="511175" y="273050"/>
                  </a:lnTo>
                  <a:lnTo>
                    <a:pt x="512762" y="276225"/>
                  </a:lnTo>
                  <a:lnTo>
                    <a:pt x="517525" y="277813"/>
                  </a:lnTo>
                  <a:lnTo>
                    <a:pt x="519112" y="277813"/>
                  </a:lnTo>
                  <a:lnTo>
                    <a:pt x="519112" y="276225"/>
                  </a:lnTo>
                  <a:lnTo>
                    <a:pt x="522288" y="276225"/>
                  </a:lnTo>
                  <a:lnTo>
                    <a:pt x="522288" y="277813"/>
                  </a:lnTo>
                  <a:lnTo>
                    <a:pt x="522288" y="280988"/>
                  </a:lnTo>
                  <a:lnTo>
                    <a:pt x="522288" y="282575"/>
                  </a:lnTo>
                  <a:lnTo>
                    <a:pt x="523875" y="285750"/>
                  </a:lnTo>
                  <a:lnTo>
                    <a:pt x="523875" y="287338"/>
                  </a:lnTo>
                  <a:lnTo>
                    <a:pt x="523875" y="288925"/>
                  </a:lnTo>
                  <a:lnTo>
                    <a:pt x="523875" y="292100"/>
                  </a:lnTo>
                  <a:lnTo>
                    <a:pt x="523875" y="293688"/>
                  </a:lnTo>
                  <a:lnTo>
                    <a:pt x="522288" y="292100"/>
                  </a:lnTo>
                  <a:lnTo>
                    <a:pt x="522288" y="293688"/>
                  </a:lnTo>
                  <a:lnTo>
                    <a:pt x="519112" y="293688"/>
                  </a:lnTo>
                  <a:lnTo>
                    <a:pt x="517525" y="296863"/>
                  </a:lnTo>
                  <a:lnTo>
                    <a:pt x="519112" y="296863"/>
                  </a:lnTo>
                  <a:lnTo>
                    <a:pt x="522288" y="296863"/>
                  </a:lnTo>
                  <a:lnTo>
                    <a:pt x="523875" y="296863"/>
                  </a:lnTo>
                  <a:lnTo>
                    <a:pt x="522288" y="298450"/>
                  </a:lnTo>
                  <a:lnTo>
                    <a:pt x="519112" y="301625"/>
                  </a:lnTo>
                  <a:lnTo>
                    <a:pt x="517525" y="303213"/>
                  </a:lnTo>
                  <a:lnTo>
                    <a:pt x="514350" y="303213"/>
                  </a:lnTo>
                  <a:lnTo>
                    <a:pt x="514350" y="304800"/>
                  </a:lnTo>
                  <a:lnTo>
                    <a:pt x="512762" y="309563"/>
                  </a:lnTo>
                  <a:lnTo>
                    <a:pt x="512762" y="312738"/>
                  </a:lnTo>
                  <a:lnTo>
                    <a:pt x="511175" y="312738"/>
                  </a:lnTo>
                  <a:lnTo>
                    <a:pt x="511175" y="314325"/>
                  </a:lnTo>
                  <a:lnTo>
                    <a:pt x="508000" y="317500"/>
                  </a:lnTo>
                  <a:lnTo>
                    <a:pt x="508000" y="319088"/>
                  </a:lnTo>
                  <a:lnTo>
                    <a:pt x="498475" y="319088"/>
                  </a:lnTo>
                  <a:lnTo>
                    <a:pt x="498475" y="317500"/>
                  </a:lnTo>
                  <a:lnTo>
                    <a:pt x="496887" y="317500"/>
                  </a:lnTo>
                  <a:lnTo>
                    <a:pt x="496887" y="319088"/>
                  </a:lnTo>
                  <a:lnTo>
                    <a:pt x="496887" y="320675"/>
                  </a:lnTo>
                  <a:lnTo>
                    <a:pt x="498475" y="320675"/>
                  </a:lnTo>
                  <a:lnTo>
                    <a:pt x="501650" y="323850"/>
                  </a:lnTo>
                  <a:lnTo>
                    <a:pt x="501650" y="325438"/>
                  </a:lnTo>
                  <a:lnTo>
                    <a:pt x="503237" y="328613"/>
                  </a:lnTo>
                  <a:lnTo>
                    <a:pt x="503237" y="330200"/>
                  </a:lnTo>
                  <a:lnTo>
                    <a:pt x="508000" y="333375"/>
                  </a:lnTo>
                  <a:lnTo>
                    <a:pt x="512762" y="334963"/>
                  </a:lnTo>
                  <a:lnTo>
                    <a:pt x="512762" y="336550"/>
                  </a:lnTo>
                  <a:lnTo>
                    <a:pt x="512762" y="339725"/>
                  </a:lnTo>
                  <a:lnTo>
                    <a:pt x="511175" y="339725"/>
                  </a:lnTo>
                  <a:lnTo>
                    <a:pt x="508000" y="339725"/>
                  </a:lnTo>
                  <a:lnTo>
                    <a:pt x="508000" y="336550"/>
                  </a:lnTo>
                  <a:lnTo>
                    <a:pt x="506412" y="336550"/>
                  </a:lnTo>
                  <a:lnTo>
                    <a:pt x="503237" y="339725"/>
                  </a:lnTo>
                  <a:lnTo>
                    <a:pt x="501650" y="339725"/>
                  </a:lnTo>
                  <a:lnTo>
                    <a:pt x="501650" y="336550"/>
                  </a:lnTo>
                  <a:lnTo>
                    <a:pt x="498475" y="334963"/>
                  </a:lnTo>
                  <a:lnTo>
                    <a:pt x="498475" y="333375"/>
                  </a:lnTo>
                  <a:lnTo>
                    <a:pt x="496887" y="333375"/>
                  </a:lnTo>
                  <a:lnTo>
                    <a:pt x="495300" y="333375"/>
                  </a:lnTo>
                  <a:lnTo>
                    <a:pt x="490537" y="328613"/>
                  </a:lnTo>
                  <a:lnTo>
                    <a:pt x="487362" y="325438"/>
                  </a:lnTo>
                  <a:lnTo>
                    <a:pt x="485775" y="325438"/>
                  </a:lnTo>
                  <a:lnTo>
                    <a:pt x="482600" y="323850"/>
                  </a:lnTo>
                  <a:lnTo>
                    <a:pt x="482600" y="325438"/>
                  </a:lnTo>
                  <a:lnTo>
                    <a:pt x="481012" y="328613"/>
                  </a:lnTo>
                  <a:lnTo>
                    <a:pt x="479425" y="330200"/>
                  </a:lnTo>
                  <a:lnTo>
                    <a:pt x="476250" y="330200"/>
                  </a:lnTo>
                  <a:lnTo>
                    <a:pt x="476250" y="333375"/>
                  </a:lnTo>
                  <a:lnTo>
                    <a:pt x="474662" y="333375"/>
                  </a:lnTo>
                  <a:lnTo>
                    <a:pt x="471487" y="333375"/>
                  </a:lnTo>
                  <a:lnTo>
                    <a:pt x="471487" y="334963"/>
                  </a:lnTo>
                  <a:lnTo>
                    <a:pt x="471487" y="336550"/>
                  </a:lnTo>
                  <a:lnTo>
                    <a:pt x="474662" y="339725"/>
                  </a:lnTo>
                  <a:lnTo>
                    <a:pt x="474662" y="341313"/>
                  </a:lnTo>
                  <a:lnTo>
                    <a:pt x="474662" y="344488"/>
                  </a:lnTo>
                  <a:lnTo>
                    <a:pt x="471487" y="344488"/>
                  </a:lnTo>
                  <a:lnTo>
                    <a:pt x="469900" y="346075"/>
                  </a:lnTo>
                  <a:lnTo>
                    <a:pt x="466725" y="346075"/>
                  </a:lnTo>
                  <a:lnTo>
                    <a:pt x="466725" y="344488"/>
                  </a:lnTo>
                  <a:lnTo>
                    <a:pt x="465137" y="341313"/>
                  </a:lnTo>
                  <a:lnTo>
                    <a:pt x="465137" y="344488"/>
                  </a:lnTo>
                  <a:lnTo>
                    <a:pt x="465137" y="346075"/>
                  </a:lnTo>
                  <a:lnTo>
                    <a:pt x="465137" y="347663"/>
                  </a:lnTo>
                  <a:lnTo>
                    <a:pt x="466725" y="350838"/>
                  </a:lnTo>
                  <a:lnTo>
                    <a:pt x="469900" y="350838"/>
                  </a:lnTo>
                  <a:lnTo>
                    <a:pt x="471487" y="352425"/>
                  </a:lnTo>
                  <a:lnTo>
                    <a:pt x="471487" y="355600"/>
                  </a:lnTo>
                  <a:lnTo>
                    <a:pt x="471487" y="360363"/>
                  </a:lnTo>
                  <a:lnTo>
                    <a:pt x="471487" y="361950"/>
                  </a:lnTo>
                  <a:lnTo>
                    <a:pt x="471487" y="363538"/>
                  </a:lnTo>
                  <a:lnTo>
                    <a:pt x="471487" y="366713"/>
                  </a:lnTo>
                  <a:lnTo>
                    <a:pt x="471487" y="368300"/>
                  </a:lnTo>
                  <a:lnTo>
                    <a:pt x="471487" y="371475"/>
                  </a:lnTo>
                  <a:lnTo>
                    <a:pt x="469900" y="371475"/>
                  </a:lnTo>
                  <a:lnTo>
                    <a:pt x="469900" y="368300"/>
                  </a:lnTo>
                  <a:lnTo>
                    <a:pt x="469900" y="366713"/>
                  </a:lnTo>
                  <a:lnTo>
                    <a:pt x="469900" y="363538"/>
                  </a:lnTo>
                  <a:lnTo>
                    <a:pt x="469900" y="361950"/>
                  </a:lnTo>
                  <a:lnTo>
                    <a:pt x="469900" y="360363"/>
                  </a:lnTo>
                  <a:lnTo>
                    <a:pt x="466725" y="360363"/>
                  </a:lnTo>
                  <a:lnTo>
                    <a:pt x="466725" y="355600"/>
                  </a:lnTo>
                  <a:lnTo>
                    <a:pt x="465137" y="352425"/>
                  </a:lnTo>
                  <a:lnTo>
                    <a:pt x="465137" y="350838"/>
                  </a:lnTo>
                  <a:lnTo>
                    <a:pt x="463550" y="350838"/>
                  </a:lnTo>
                  <a:lnTo>
                    <a:pt x="463550" y="347663"/>
                  </a:lnTo>
                  <a:lnTo>
                    <a:pt x="463550" y="346075"/>
                  </a:lnTo>
                  <a:lnTo>
                    <a:pt x="460375" y="344488"/>
                  </a:lnTo>
                  <a:lnTo>
                    <a:pt x="460375" y="341313"/>
                  </a:lnTo>
                  <a:lnTo>
                    <a:pt x="458787" y="341313"/>
                  </a:lnTo>
                  <a:lnTo>
                    <a:pt x="455612" y="339725"/>
                  </a:lnTo>
                  <a:lnTo>
                    <a:pt x="454025" y="336550"/>
                  </a:lnTo>
                  <a:lnTo>
                    <a:pt x="450850" y="344488"/>
                  </a:lnTo>
                  <a:lnTo>
                    <a:pt x="450850" y="346075"/>
                  </a:lnTo>
                  <a:lnTo>
                    <a:pt x="449262" y="347663"/>
                  </a:lnTo>
                  <a:lnTo>
                    <a:pt x="449262" y="350838"/>
                  </a:lnTo>
                  <a:lnTo>
                    <a:pt x="449262" y="352425"/>
                  </a:lnTo>
                  <a:lnTo>
                    <a:pt x="449262" y="355600"/>
                  </a:lnTo>
                  <a:lnTo>
                    <a:pt x="449262" y="357188"/>
                  </a:lnTo>
                  <a:lnTo>
                    <a:pt x="450850" y="360363"/>
                  </a:lnTo>
                  <a:lnTo>
                    <a:pt x="449262" y="360363"/>
                  </a:lnTo>
                  <a:lnTo>
                    <a:pt x="449262" y="361950"/>
                  </a:lnTo>
                  <a:lnTo>
                    <a:pt x="447675" y="363538"/>
                  </a:lnTo>
                  <a:lnTo>
                    <a:pt x="444500" y="363538"/>
                  </a:lnTo>
                  <a:lnTo>
                    <a:pt x="442912" y="368300"/>
                  </a:lnTo>
                  <a:lnTo>
                    <a:pt x="439737" y="368300"/>
                  </a:lnTo>
                  <a:lnTo>
                    <a:pt x="438150" y="371475"/>
                  </a:lnTo>
                  <a:lnTo>
                    <a:pt x="436562" y="371475"/>
                  </a:lnTo>
                  <a:lnTo>
                    <a:pt x="431800" y="371475"/>
                  </a:lnTo>
                  <a:lnTo>
                    <a:pt x="431800" y="373063"/>
                  </a:lnTo>
                  <a:lnTo>
                    <a:pt x="431800" y="376238"/>
                  </a:lnTo>
                  <a:lnTo>
                    <a:pt x="428625" y="376238"/>
                  </a:lnTo>
                  <a:lnTo>
                    <a:pt x="428625" y="373063"/>
                  </a:lnTo>
                  <a:lnTo>
                    <a:pt x="427037" y="373063"/>
                  </a:lnTo>
                  <a:lnTo>
                    <a:pt x="423862" y="376238"/>
                  </a:lnTo>
                  <a:lnTo>
                    <a:pt x="423862" y="377825"/>
                  </a:lnTo>
                  <a:lnTo>
                    <a:pt x="423862" y="379413"/>
                  </a:lnTo>
                  <a:lnTo>
                    <a:pt x="422275" y="382588"/>
                  </a:lnTo>
                  <a:lnTo>
                    <a:pt x="422275" y="384175"/>
                  </a:lnTo>
                  <a:lnTo>
                    <a:pt x="417512" y="384175"/>
                  </a:lnTo>
                  <a:lnTo>
                    <a:pt x="415925" y="384175"/>
                  </a:lnTo>
                  <a:lnTo>
                    <a:pt x="412750" y="384175"/>
                  </a:lnTo>
                  <a:lnTo>
                    <a:pt x="412750" y="382588"/>
                  </a:lnTo>
                  <a:lnTo>
                    <a:pt x="411162" y="382588"/>
                  </a:lnTo>
                  <a:lnTo>
                    <a:pt x="407988" y="382588"/>
                  </a:lnTo>
                  <a:lnTo>
                    <a:pt x="407988" y="384175"/>
                  </a:lnTo>
                  <a:lnTo>
                    <a:pt x="411163" y="384175"/>
                  </a:lnTo>
                  <a:lnTo>
                    <a:pt x="411163" y="387351"/>
                  </a:lnTo>
                  <a:lnTo>
                    <a:pt x="407988" y="388938"/>
                  </a:lnTo>
                  <a:lnTo>
                    <a:pt x="406400" y="388938"/>
                  </a:lnTo>
                  <a:lnTo>
                    <a:pt x="404813" y="392113"/>
                  </a:lnTo>
                  <a:lnTo>
                    <a:pt x="401638" y="392113"/>
                  </a:lnTo>
                  <a:lnTo>
                    <a:pt x="400050" y="392113"/>
                  </a:lnTo>
                  <a:lnTo>
                    <a:pt x="396875" y="392113"/>
                  </a:lnTo>
                  <a:lnTo>
                    <a:pt x="396875" y="388938"/>
                  </a:lnTo>
                  <a:lnTo>
                    <a:pt x="396875" y="387351"/>
                  </a:lnTo>
                  <a:lnTo>
                    <a:pt x="396875" y="384175"/>
                  </a:lnTo>
                  <a:lnTo>
                    <a:pt x="396875" y="379413"/>
                  </a:lnTo>
                  <a:lnTo>
                    <a:pt x="400050" y="377825"/>
                  </a:lnTo>
                  <a:lnTo>
                    <a:pt x="401638" y="377825"/>
                  </a:lnTo>
                  <a:lnTo>
                    <a:pt x="401638" y="379413"/>
                  </a:lnTo>
                  <a:lnTo>
                    <a:pt x="404813" y="379413"/>
                  </a:lnTo>
                  <a:lnTo>
                    <a:pt x="404813" y="382588"/>
                  </a:lnTo>
                  <a:lnTo>
                    <a:pt x="406400" y="382588"/>
                  </a:lnTo>
                  <a:lnTo>
                    <a:pt x="407987" y="382588"/>
                  </a:lnTo>
                  <a:lnTo>
                    <a:pt x="407987" y="379413"/>
                  </a:lnTo>
                  <a:lnTo>
                    <a:pt x="406400" y="379413"/>
                  </a:lnTo>
                  <a:lnTo>
                    <a:pt x="404812" y="377825"/>
                  </a:lnTo>
                  <a:lnTo>
                    <a:pt x="401637" y="376238"/>
                  </a:lnTo>
                  <a:lnTo>
                    <a:pt x="401637" y="373063"/>
                  </a:lnTo>
                  <a:lnTo>
                    <a:pt x="400050" y="373063"/>
                  </a:lnTo>
                  <a:lnTo>
                    <a:pt x="396875" y="373063"/>
                  </a:lnTo>
                  <a:lnTo>
                    <a:pt x="400050" y="376238"/>
                  </a:lnTo>
                  <a:lnTo>
                    <a:pt x="396875" y="376238"/>
                  </a:lnTo>
                  <a:lnTo>
                    <a:pt x="396875" y="377825"/>
                  </a:lnTo>
                  <a:lnTo>
                    <a:pt x="395287" y="377825"/>
                  </a:lnTo>
                  <a:lnTo>
                    <a:pt x="392112" y="376238"/>
                  </a:lnTo>
                  <a:lnTo>
                    <a:pt x="388937" y="376238"/>
                  </a:lnTo>
                  <a:lnTo>
                    <a:pt x="385762" y="373063"/>
                  </a:lnTo>
                  <a:lnTo>
                    <a:pt x="384175" y="373063"/>
                  </a:lnTo>
                  <a:lnTo>
                    <a:pt x="384175" y="371475"/>
                  </a:lnTo>
                  <a:lnTo>
                    <a:pt x="381000" y="368300"/>
                  </a:lnTo>
                  <a:lnTo>
                    <a:pt x="379412" y="366713"/>
                  </a:lnTo>
                  <a:lnTo>
                    <a:pt x="376237" y="363538"/>
                  </a:lnTo>
                  <a:lnTo>
                    <a:pt x="374650" y="361950"/>
                  </a:lnTo>
                  <a:lnTo>
                    <a:pt x="373062" y="360363"/>
                  </a:lnTo>
                  <a:lnTo>
                    <a:pt x="369887" y="360363"/>
                  </a:lnTo>
                  <a:lnTo>
                    <a:pt x="369887" y="357188"/>
                  </a:lnTo>
                  <a:lnTo>
                    <a:pt x="368300" y="357188"/>
                  </a:lnTo>
                  <a:lnTo>
                    <a:pt x="365125" y="357188"/>
                  </a:lnTo>
                  <a:lnTo>
                    <a:pt x="363537" y="357188"/>
                  </a:lnTo>
                  <a:lnTo>
                    <a:pt x="361950" y="357188"/>
                  </a:lnTo>
                  <a:lnTo>
                    <a:pt x="358775" y="357188"/>
                  </a:lnTo>
                  <a:lnTo>
                    <a:pt x="358775" y="360363"/>
                  </a:lnTo>
                  <a:lnTo>
                    <a:pt x="358775" y="361950"/>
                  </a:lnTo>
                  <a:lnTo>
                    <a:pt x="358775" y="363538"/>
                  </a:lnTo>
                  <a:lnTo>
                    <a:pt x="357187" y="366713"/>
                  </a:lnTo>
                  <a:lnTo>
                    <a:pt x="358775" y="366713"/>
                  </a:lnTo>
                  <a:lnTo>
                    <a:pt x="358775" y="368300"/>
                  </a:lnTo>
                  <a:lnTo>
                    <a:pt x="357187" y="368300"/>
                  </a:lnTo>
                  <a:lnTo>
                    <a:pt x="357187" y="371475"/>
                  </a:lnTo>
                  <a:lnTo>
                    <a:pt x="357187" y="373063"/>
                  </a:lnTo>
                  <a:lnTo>
                    <a:pt x="354012" y="373063"/>
                  </a:lnTo>
                  <a:lnTo>
                    <a:pt x="354012" y="371475"/>
                  </a:lnTo>
                  <a:lnTo>
                    <a:pt x="352425" y="371475"/>
                  </a:lnTo>
                  <a:lnTo>
                    <a:pt x="349250" y="368300"/>
                  </a:lnTo>
                  <a:lnTo>
                    <a:pt x="347662" y="368300"/>
                  </a:lnTo>
                  <a:lnTo>
                    <a:pt x="346075" y="371475"/>
                  </a:lnTo>
                  <a:lnTo>
                    <a:pt x="342900" y="368300"/>
                  </a:lnTo>
                  <a:lnTo>
                    <a:pt x="341312" y="368300"/>
                  </a:lnTo>
                  <a:lnTo>
                    <a:pt x="338137" y="368300"/>
                  </a:lnTo>
                  <a:lnTo>
                    <a:pt x="336550" y="371475"/>
                  </a:lnTo>
                  <a:lnTo>
                    <a:pt x="333375" y="371475"/>
                  </a:lnTo>
                  <a:lnTo>
                    <a:pt x="333375" y="368300"/>
                  </a:lnTo>
                  <a:lnTo>
                    <a:pt x="331787" y="368300"/>
                  </a:lnTo>
                  <a:lnTo>
                    <a:pt x="330200" y="368300"/>
                  </a:lnTo>
                  <a:lnTo>
                    <a:pt x="327025" y="368300"/>
                  </a:lnTo>
                  <a:lnTo>
                    <a:pt x="325437" y="368300"/>
                  </a:lnTo>
                  <a:lnTo>
                    <a:pt x="320675" y="371475"/>
                  </a:lnTo>
                  <a:lnTo>
                    <a:pt x="317500" y="371475"/>
                  </a:lnTo>
                  <a:lnTo>
                    <a:pt x="315912" y="371475"/>
                  </a:lnTo>
                  <a:lnTo>
                    <a:pt x="314325" y="371475"/>
                  </a:lnTo>
                  <a:lnTo>
                    <a:pt x="314325" y="373063"/>
                  </a:lnTo>
                  <a:lnTo>
                    <a:pt x="309562" y="376238"/>
                  </a:lnTo>
                  <a:lnTo>
                    <a:pt x="306387" y="377825"/>
                  </a:lnTo>
                  <a:lnTo>
                    <a:pt x="306387" y="379413"/>
                  </a:lnTo>
                  <a:lnTo>
                    <a:pt x="304800" y="382588"/>
                  </a:lnTo>
                  <a:lnTo>
                    <a:pt x="300037" y="384175"/>
                  </a:lnTo>
                  <a:lnTo>
                    <a:pt x="298450" y="387350"/>
                  </a:lnTo>
                  <a:lnTo>
                    <a:pt x="298450" y="388938"/>
                  </a:lnTo>
                  <a:lnTo>
                    <a:pt x="295275" y="388938"/>
                  </a:lnTo>
                  <a:lnTo>
                    <a:pt x="298450" y="384175"/>
                  </a:lnTo>
                  <a:lnTo>
                    <a:pt x="298450" y="379413"/>
                  </a:lnTo>
                  <a:lnTo>
                    <a:pt x="295275" y="377825"/>
                  </a:lnTo>
                  <a:lnTo>
                    <a:pt x="295275" y="376238"/>
                  </a:lnTo>
                  <a:lnTo>
                    <a:pt x="293687" y="373063"/>
                  </a:lnTo>
                  <a:lnTo>
                    <a:pt x="290512" y="373063"/>
                  </a:lnTo>
                  <a:lnTo>
                    <a:pt x="290512" y="376238"/>
                  </a:lnTo>
                  <a:lnTo>
                    <a:pt x="288925" y="376238"/>
                  </a:lnTo>
                  <a:lnTo>
                    <a:pt x="285750" y="376238"/>
                  </a:lnTo>
                  <a:lnTo>
                    <a:pt x="285750" y="377825"/>
                  </a:lnTo>
                  <a:lnTo>
                    <a:pt x="284162" y="377825"/>
                  </a:lnTo>
                  <a:lnTo>
                    <a:pt x="282575" y="377825"/>
                  </a:lnTo>
                  <a:lnTo>
                    <a:pt x="279400" y="377825"/>
                  </a:lnTo>
                  <a:lnTo>
                    <a:pt x="279400" y="376238"/>
                  </a:lnTo>
                  <a:lnTo>
                    <a:pt x="282575" y="376238"/>
                  </a:lnTo>
                  <a:lnTo>
                    <a:pt x="284162" y="371475"/>
                  </a:lnTo>
                  <a:lnTo>
                    <a:pt x="285750" y="368300"/>
                  </a:lnTo>
                  <a:lnTo>
                    <a:pt x="284162" y="368300"/>
                  </a:lnTo>
                  <a:lnTo>
                    <a:pt x="284162" y="366713"/>
                  </a:lnTo>
                  <a:lnTo>
                    <a:pt x="284162" y="361950"/>
                  </a:lnTo>
                  <a:lnTo>
                    <a:pt x="282575" y="360363"/>
                  </a:lnTo>
                  <a:lnTo>
                    <a:pt x="279400" y="357188"/>
                  </a:lnTo>
                  <a:lnTo>
                    <a:pt x="277812" y="360363"/>
                  </a:lnTo>
                  <a:lnTo>
                    <a:pt x="274637" y="360363"/>
                  </a:lnTo>
                  <a:lnTo>
                    <a:pt x="273050" y="361950"/>
                  </a:lnTo>
                  <a:lnTo>
                    <a:pt x="271462" y="363538"/>
                  </a:lnTo>
                  <a:lnTo>
                    <a:pt x="266700" y="366713"/>
                  </a:lnTo>
                  <a:lnTo>
                    <a:pt x="263525" y="368300"/>
                  </a:lnTo>
                  <a:lnTo>
                    <a:pt x="261937" y="371475"/>
                  </a:lnTo>
                  <a:lnTo>
                    <a:pt x="258762" y="371475"/>
                  </a:lnTo>
                  <a:lnTo>
                    <a:pt x="258762" y="368300"/>
                  </a:lnTo>
                  <a:lnTo>
                    <a:pt x="261937" y="366713"/>
                  </a:lnTo>
                  <a:lnTo>
                    <a:pt x="261937" y="361950"/>
                  </a:lnTo>
                  <a:lnTo>
                    <a:pt x="258762" y="361950"/>
                  </a:lnTo>
                  <a:lnTo>
                    <a:pt x="258762" y="363538"/>
                  </a:lnTo>
                  <a:lnTo>
                    <a:pt x="257175" y="363538"/>
                  </a:lnTo>
                  <a:lnTo>
                    <a:pt x="255587" y="363538"/>
                  </a:lnTo>
                  <a:lnTo>
                    <a:pt x="252412" y="366713"/>
                  </a:lnTo>
                  <a:lnTo>
                    <a:pt x="252412" y="368300"/>
                  </a:lnTo>
                  <a:lnTo>
                    <a:pt x="250825" y="371475"/>
                  </a:lnTo>
                  <a:lnTo>
                    <a:pt x="250825" y="368300"/>
                  </a:lnTo>
                  <a:lnTo>
                    <a:pt x="250825" y="366713"/>
                  </a:lnTo>
                  <a:lnTo>
                    <a:pt x="252412" y="363538"/>
                  </a:lnTo>
                  <a:lnTo>
                    <a:pt x="252412" y="361950"/>
                  </a:lnTo>
                  <a:lnTo>
                    <a:pt x="255587" y="360363"/>
                  </a:lnTo>
                  <a:lnTo>
                    <a:pt x="252412" y="360363"/>
                  </a:lnTo>
                  <a:lnTo>
                    <a:pt x="252412" y="357188"/>
                  </a:lnTo>
                  <a:lnTo>
                    <a:pt x="250825" y="357188"/>
                  </a:lnTo>
                  <a:lnTo>
                    <a:pt x="247650" y="360363"/>
                  </a:lnTo>
                  <a:lnTo>
                    <a:pt x="246062" y="360363"/>
                  </a:lnTo>
                  <a:lnTo>
                    <a:pt x="246062" y="361950"/>
                  </a:lnTo>
                  <a:lnTo>
                    <a:pt x="242887" y="361950"/>
                  </a:lnTo>
                  <a:lnTo>
                    <a:pt x="239712" y="360363"/>
                  </a:lnTo>
                  <a:lnTo>
                    <a:pt x="236537" y="360363"/>
                  </a:lnTo>
                  <a:lnTo>
                    <a:pt x="236537" y="357188"/>
                  </a:lnTo>
                  <a:lnTo>
                    <a:pt x="239712" y="357188"/>
                  </a:lnTo>
                  <a:lnTo>
                    <a:pt x="239712" y="355600"/>
                  </a:lnTo>
                  <a:lnTo>
                    <a:pt x="236537" y="355600"/>
                  </a:lnTo>
                  <a:lnTo>
                    <a:pt x="234950" y="355600"/>
                  </a:lnTo>
                  <a:lnTo>
                    <a:pt x="231775" y="355600"/>
                  </a:lnTo>
                  <a:lnTo>
                    <a:pt x="230187" y="355600"/>
                  </a:lnTo>
                  <a:lnTo>
                    <a:pt x="227012" y="357188"/>
                  </a:lnTo>
                  <a:lnTo>
                    <a:pt x="225425" y="360363"/>
                  </a:lnTo>
                  <a:lnTo>
                    <a:pt x="223837" y="360363"/>
                  </a:lnTo>
                  <a:lnTo>
                    <a:pt x="220662" y="361950"/>
                  </a:lnTo>
                  <a:lnTo>
                    <a:pt x="219075" y="361950"/>
                  </a:lnTo>
                  <a:lnTo>
                    <a:pt x="214312" y="366713"/>
                  </a:lnTo>
                  <a:lnTo>
                    <a:pt x="209550" y="368300"/>
                  </a:lnTo>
                  <a:lnTo>
                    <a:pt x="207962" y="368300"/>
                  </a:lnTo>
                  <a:lnTo>
                    <a:pt x="209550" y="366713"/>
                  </a:lnTo>
                  <a:lnTo>
                    <a:pt x="207962" y="366713"/>
                  </a:lnTo>
                  <a:lnTo>
                    <a:pt x="207962" y="363538"/>
                  </a:lnTo>
                  <a:lnTo>
                    <a:pt x="209550" y="363538"/>
                  </a:lnTo>
                  <a:lnTo>
                    <a:pt x="211137" y="361950"/>
                  </a:lnTo>
                  <a:lnTo>
                    <a:pt x="214312" y="361950"/>
                  </a:lnTo>
                  <a:lnTo>
                    <a:pt x="214312" y="360363"/>
                  </a:lnTo>
                  <a:lnTo>
                    <a:pt x="215900" y="360363"/>
                  </a:lnTo>
                  <a:lnTo>
                    <a:pt x="219075" y="357188"/>
                  </a:lnTo>
                  <a:lnTo>
                    <a:pt x="220662" y="357188"/>
                  </a:lnTo>
                  <a:lnTo>
                    <a:pt x="220662" y="355600"/>
                  </a:lnTo>
                  <a:lnTo>
                    <a:pt x="223837" y="355600"/>
                  </a:lnTo>
                  <a:lnTo>
                    <a:pt x="225425" y="355600"/>
                  </a:lnTo>
                  <a:lnTo>
                    <a:pt x="227012" y="352425"/>
                  </a:lnTo>
                  <a:lnTo>
                    <a:pt x="231775" y="347663"/>
                  </a:lnTo>
                  <a:lnTo>
                    <a:pt x="230187" y="346075"/>
                  </a:lnTo>
                  <a:lnTo>
                    <a:pt x="227012" y="346075"/>
                  </a:lnTo>
                  <a:lnTo>
                    <a:pt x="227012" y="344488"/>
                  </a:lnTo>
                  <a:lnTo>
                    <a:pt x="223837" y="346075"/>
                  </a:lnTo>
                  <a:lnTo>
                    <a:pt x="220662" y="347663"/>
                  </a:lnTo>
                  <a:lnTo>
                    <a:pt x="219075" y="347663"/>
                  </a:lnTo>
                  <a:lnTo>
                    <a:pt x="215900" y="347663"/>
                  </a:lnTo>
                  <a:lnTo>
                    <a:pt x="215900" y="350838"/>
                  </a:lnTo>
                  <a:lnTo>
                    <a:pt x="214312" y="350838"/>
                  </a:lnTo>
                  <a:lnTo>
                    <a:pt x="211137" y="352425"/>
                  </a:lnTo>
                  <a:lnTo>
                    <a:pt x="207962" y="352425"/>
                  </a:lnTo>
                  <a:lnTo>
                    <a:pt x="203200" y="355600"/>
                  </a:lnTo>
                  <a:lnTo>
                    <a:pt x="198437" y="360363"/>
                  </a:lnTo>
                  <a:lnTo>
                    <a:pt x="193675" y="363538"/>
                  </a:lnTo>
                  <a:lnTo>
                    <a:pt x="192087" y="363538"/>
                  </a:lnTo>
                  <a:lnTo>
                    <a:pt x="192087" y="366713"/>
                  </a:lnTo>
                  <a:lnTo>
                    <a:pt x="188912" y="368300"/>
                  </a:lnTo>
                  <a:lnTo>
                    <a:pt x="188912" y="371475"/>
                  </a:lnTo>
                  <a:lnTo>
                    <a:pt x="187325" y="371475"/>
                  </a:lnTo>
                  <a:lnTo>
                    <a:pt x="184150" y="371475"/>
                  </a:lnTo>
                  <a:lnTo>
                    <a:pt x="187325" y="366713"/>
                  </a:lnTo>
                  <a:lnTo>
                    <a:pt x="188912" y="361950"/>
                  </a:lnTo>
                  <a:lnTo>
                    <a:pt x="192087" y="360363"/>
                  </a:lnTo>
                  <a:lnTo>
                    <a:pt x="193675" y="357188"/>
                  </a:lnTo>
                  <a:lnTo>
                    <a:pt x="196850" y="357188"/>
                  </a:lnTo>
                  <a:lnTo>
                    <a:pt x="198437" y="355600"/>
                  </a:lnTo>
                  <a:lnTo>
                    <a:pt x="198437" y="352425"/>
                  </a:lnTo>
                  <a:lnTo>
                    <a:pt x="198437" y="350838"/>
                  </a:lnTo>
                  <a:lnTo>
                    <a:pt x="198437" y="347663"/>
                  </a:lnTo>
                  <a:lnTo>
                    <a:pt x="196850" y="347663"/>
                  </a:lnTo>
                  <a:lnTo>
                    <a:pt x="198438" y="346075"/>
                  </a:lnTo>
                  <a:lnTo>
                    <a:pt x="198438" y="347663"/>
                  </a:lnTo>
                  <a:lnTo>
                    <a:pt x="200025" y="347663"/>
                  </a:lnTo>
                  <a:lnTo>
                    <a:pt x="200025" y="346075"/>
                  </a:lnTo>
                  <a:lnTo>
                    <a:pt x="200025" y="344488"/>
                  </a:lnTo>
                  <a:lnTo>
                    <a:pt x="200025" y="341313"/>
                  </a:lnTo>
                  <a:lnTo>
                    <a:pt x="200025" y="339725"/>
                  </a:lnTo>
                  <a:lnTo>
                    <a:pt x="200025" y="336550"/>
                  </a:lnTo>
                  <a:lnTo>
                    <a:pt x="200025" y="334963"/>
                  </a:lnTo>
                  <a:lnTo>
                    <a:pt x="198437" y="334963"/>
                  </a:lnTo>
                  <a:lnTo>
                    <a:pt x="198437" y="333375"/>
                  </a:lnTo>
                  <a:lnTo>
                    <a:pt x="198437" y="330200"/>
                  </a:lnTo>
                  <a:lnTo>
                    <a:pt x="198437" y="328613"/>
                  </a:lnTo>
                  <a:lnTo>
                    <a:pt x="196850" y="328613"/>
                  </a:lnTo>
                  <a:lnTo>
                    <a:pt x="193675" y="330200"/>
                  </a:lnTo>
                  <a:lnTo>
                    <a:pt x="192087" y="330200"/>
                  </a:lnTo>
                  <a:lnTo>
                    <a:pt x="192087" y="328613"/>
                  </a:lnTo>
                  <a:lnTo>
                    <a:pt x="193675" y="328613"/>
                  </a:lnTo>
                  <a:lnTo>
                    <a:pt x="196850" y="325438"/>
                  </a:lnTo>
                  <a:lnTo>
                    <a:pt x="196850" y="323850"/>
                  </a:lnTo>
                  <a:lnTo>
                    <a:pt x="193675" y="323850"/>
                  </a:lnTo>
                  <a:lnTo>
                    <a:pt x="193675" y="320675"/>
                  </a:lnTo>
                  <a:lnTo>
                    <a:pt x="192087" y="319088"/>
                  </a:lnTo>
                  <a:lnTo>
                    <a:pt x="188912" y="320675"/>
                  </a:lnTo>
                  <a:lnTo>
                    <a:pt x="184150" y="320675"/>
                  </a:lnTo>
                  <a:lnTo>
                    <a:pt x="182562" y="320675"/>
                  </a:lnTo>
                  <a:lnTo>
                    <a:pt x="180975" y="320675"/>
                  </a:lnTo>
                  <a:lnTo>
                    <a:pt x="177800" y="320675"/>
                  </a:lnTo>
                  <a:lnTo>
                    <a:pt x="177800" y="319088"/>
                  </a:lnTo>
                  <a:lnTo>
                    <a:pt x="176212" y="319088"/>
                  </a:lnTo>
                  <a:lnTo>
                    <a:pt x="173037" y="319088"/>
                  </a:lnTo>
                  <a:lnTo>
                    <a:pt x="171450" y="319088"/>
                  </a:lnTo>
                  <a:lnTo>
                    <a:pt x="166687" y="319088"/>
                  </a:lnTo>
                  <a:lnTo>
                    <a:pt x="165100" y="320675"/>
                  </a:lnTo>
                  <a:lnTo>
                    <a:pt x="161925" y="320675"/>
                  </a:lnTo>
                  <a:lnTo>
                    <a:pt x="160337" y="323850"/>
                  </a:lnTo>
                  <a:lnTo>
                    <a:pt x="157162" y="323850"/>
                  </a:lnTo>
                  <a:lnTo>
                    <a:pt x="155575" y="325438"/>
                  </a:lnTo>
                  <a:lnTo>
                    <a:pt x="146050" y="330200"/>
                  </a:lnTo>
                  <a:lnTo>
                    <a:pt x="141287" y="333375"/>
                  </a:lnTo>
                  <a:lnTo>
                    <a:pt x="139700" y="336550"/>
                  </a:lnTo>
                  <a:lnTo>
                    <a:pt x="136525" y="336550"/>
                  </a:lnTo>
                  <a:lnTo>
                    <a:pt x="134937" y="336550"/>
                  </a:lnTo>
                  <a:lnTo>
                    <a:pt x="134937" y="339725"/>
                  </a:lnTo>
                  <a:lnTo>
                    <a:pt x="133350" y="339725"/>
                  </a:lnTo>
                  <a:lnTo>
                    <a:pt x="133350" y="336550"/>
                  </a:lnTo>
                  <a:lnTo>
                    <a:pt x="133350" y="334963"/>
                  </a:lnTo>
                  <a:lnTo>
                    <a:pt x="134937" y="334963"/>
                  </a:lnTo>
                  <a:lnTo>
                    <a:pt x="136525" y="334963"/>
                  </a:lnTo>
                  <a:lnTo>
                    <a:pt x="136525" y="333375"/>
                  </a:lnTo>
                  <a:lnTo>
                    <a:pt x="139700" y="333375"/>
                  </a:lnTo>
                  <a:lnTo>
                    <a:pt x="139700" y="330200"/>
                  </a:lnTo>
                  <a:lnTo>
                    <a:pt x="141287" y="330200"/>
                  </a:lnTo>
                  <a:lnTo>
                    <a:pt x="146050" y="325438"/>
                  </a:lnTo>
                  <a:lnTo>
                    <a:pt x="149225" y="323850"/>
                  </a:lnTo>
                  <a:lnTo>
                    <a:pt x="150812" y="323850"/>
                  </a:lnTo>
                  <a:lnTo>
                    <a:pt x="152400" y="320675"/>
                  </a:lnTo>
                  <a:lnTo>
                    <a:pt x="155575" y="320675"/>
                  </a:lnTo>
                  <a:lnTo>
                    <a:pt x="157162" y="320675"/>
                  </a:lnTo>
                  <a:lnTo>
                    <a:pt x="157162" y="319088"/>
                  </a:lnTo>
                  <a:lnTo>
                    <a:pt x="160337" y="319088"/>
                  </a:lnTo>
                  <a:lnTo>
                    <a:pt x="161925" y="317500"/>
                  </a:lnTo>
                  <a:lnTo>
                    <a:pt x="166687" y="314325"/>
                  </a:lnTo>
                  <a:lnTo>
                    <a:pt x="168275" y="314325"/>
                  </a:lnTo>
                  <a:lnTo>
                    <a:pt x="173037" y="312738"/>
                  </a:lnTo>
                  <a:lnTo>
                    <a:pt x="173037" y="309563"/>
                  </a:lnTo>
                  <a:lnTo>
                    <a:pt x="176212" y="309563"/>
                  </a:lnTo>
                  <a:lnTo>
                    <a:pt x="176212" y="307975"/>
                  </a:lnTo>
                  <a:lnTo>
                    <a:pt x="177800" y="304800"/>
                  </a:lnTo>
                  <a:lnTo>
                    <a:pt x="176212" y="304800"/>
                  </a:lnTo>
                  <a:lnTo>
                    <a:pt x="176212" y="303213"/>
                  </a:lnTo>
                  <a:lnTo>
                    <a:pt x="173037" y="303213"/>
                  </a:lnTo>
                  <a:lnTo>
                    <a:pt x="168275" y="303213"/>
                  </a:lnTo>
                  <a:lnTo>
                    <a:pt x="166687" y="304800"/>
                  </a:lnTo>
                  <a:lnTo>
                    <a:pt x="165100" y="307975"/>
                  </a:lnTo>
                  <a:lnTo>
                    <a:pt x="161925" y="309563"/>
                  </a:lnTo>
                  <a:lnTo>
                    <a:pt x="149225" y="314325"/>
                  </a:lnTo>
                  <a:lnTo>
                    <a:pt x="141287" y="317500"/>
                  </a:lnTo>
                  <a:lnTo>
                    <a:pt x="144462" y="314325"/>
                  </a:lnTo>
                  <a:lnTo>
                    <a:pt x="149225" y="312738"/>
                  </a:lnTo>
                  <a:lnTo>
                    <a:pt x="150812" y="312738"/>
                  </a:lnTo>
                  <a:lnTo>
                    <a:pt x="150812" y="309563"/>
                  </a:lnTo>
                  <a:lnTo>
                    <a:pt x="152400" y="309563"/>
                  </a:lnTo>
                  <a:lnTo>
                    <a:pt x="152400" y="307975"/>
                  </a:lnTo>
                  <a:lnTo>
                    <a:pt x="152400" y="304800"/>
                  </a:lnTo>
                  <a:lnTo>
                    <a:pt x="155575" y="304800"/>
                  </a:lnTo>
                  <a:lnTo>
                    <a:pt x="155575" y="303213"/>
                  </a:lnTo>
                  <a:lnTo>
                    <a:pt x="155575" y="301625"/>
                  </a:lnTo>
                  <a:lnTo>
                    <a:pt x="152400" y="298450"/>
                  </a:lnTo>
                  <a:lnTo>
                    <a:pt x="150812" y="298450"/>
                  </a:lnTo>
                  <a:lnTo>
                    <a:pt x="149225" y="298450"/>
                  </a:lnTo>
                  <a:lnTo>
                    <a:pt x="144462" y="298450"/>
                  </a:lnTo>
                  <a:lnTo>
                    <a:pt x="139700" y="301625"/>
                  </a:lnTo>
                  <a:lnTo>
                    <a:pt x="136525" y="301625"/>
                  </a:lnTo>
                  <a:lnTo>
                    <a:pt x="134937" y="298450"/>
                  </a:lnTo>
                  <a:lnTo>
                    <a:pt x="133350" y="301625"/>
                  </a:lnTo>
                  <a:lnTo>
                    <a:pt x="130175" y="301625"/>
                  </a:lnTo>
                  <a:lnTo>
                    <a:pt x="128587" y="303213"/>
                  </a:lnTo>
                  <a:lnTo>
                    <a:pt x="125412" y="303213"/>
                  </a:lnTo>
                  <a:lnTo>
                    <a:pt x="123825" y="304800"/>
                  </a:lnTo>
                  <a:lnTo>
                    <a:pt x="119062" y="304800"/>
                  </a:lnTo>
                  <a:lnTo>
                    <a:pt x="119062" y="303213"/>
                  </a:lnTo>
                  <a:lnTo>
                    <a:pt x="122237" y="303213"/>
                  </a:lnTo>
                  <a:lnTo>
                    <a:pt x="123825" y="303213"/>
                  </a:lnTo>
                  <a:lnTo>
                    <a:pt x="125412" y="301625"/>
                  </a:lnTo>
                  <a:lnTo>
                    <a:pt x="128587" y="301625"/>
                  </a:lnTo>
                  <a:lnTo>
                    <a:pt x="130175" y="298450"/>
                  </a:lnTo>
                  <a:lnTo>
                    <a:pt x="133350" y="296863"/>
                  </a:lnTo>
                  <a:lnTo>
                    <a:pt x="134937" y="296863"/>
                  </a:lnTo>
                  <a:lnTo>
                    <a:pt x="136525" y="296863"/>
                  </a:lnTo>
                  <a:lnTo>
                    <a:pt x="141287" y="293688"/>
                  </a:lnTo>
                  <a:lnTo>
                    <a:pt x="144462" y="292100"/>
                  </a:lnTo>
                  <a:lnTo>
                    <a:pt x="146050" y="292100"/>
                  </a:lnTo>
                  <a:lnTo>
                    <a:pt x="149225" y="292100"/>
                  </a:lnTo>
                  <a:lnTo>
                    <a:pt x="149225" y="288925"/>
                  </a:lnTo>
                  <a:lnTo>
                    <a:pt x="150812" y="288925"/>
                  </a:lnTo>
                  <a:lnTo>
                    <a:pt x="152400" y="288925"/>
                  </a:lnTo>
                  <a:lnTo>
                    <a:pt x="155575" y="292100"/>
                  </a:lnTo>
                  <a:lnTo>
                    <a:pt x="155575" y="288925"/>
                  </a:lnTo>
                  <a:lnTo>
                    <a:pt x="157162" y="288925"/>
                  </a:lnTo>
                  <a:lnTo>
                    <a:pt x="160337" y="288925"/>
                  </a:lnTo>
                  <a:lnTo>
                    <a:pt x="160337" y="287338"/>
                  </a:lnTo>
                  <a:lnTo>
                    <a:pt x="161925" y="287338"/>
                  </a:lnTo>
                  <a:lnTo>
                    <a:pt x="161925" y="285750"/>
                  </a:lnTo>
                  <a:lnTo>
                    <a:pt x="160337" y="285750"/>
                  </a:lnTo>
                  <a:lnTo>
                    <a:pt x="160337" y="282575"/>
                  </a:lnTo>
                  <a:lnTo>
                    <a:pt x="157162" y="280988"/>
                  </a:lnTo>
                  <a:lnTo>
                    <a:pt x="157162" y="277813"/>
                  </a:lnTo>
                  <a:lnTo>
                    <a:pt x="152400" y="277813"/>
                  </a:lnTo>
                  <a:lnTo>
                    <a:pt x="150812" y="277813"/>
                  </a:lnTo>
                  <a:lnTo>
                    <a:pt x="144462" y="280988"/>
                  </a:lnTo>
                  <a:lnTo>
                    <a:pt x="123825" y="285750"/>
                  </a:lnTo>
                  <a:lnTo>
                    <a:pt x="122237" y="285750"/>
                  </a:lnTo>
                  <a:lnTo>
                    <a:pt x="117475" y="287338"/>
                  </a:lnTo>
                  <a:lnTo>
                    <a:pt x="109537" y="287338"/>
                  </a:lnTo>
                  <a:lnTo>
                    <a:pt x="106362" y="287338"/>
                  </a:lnTo>
                  <a:lnTo>
                    <a:pt x="103187" y="288925"/>
                  </a:lnTo>
                  <a:lnTo>
                    <a:pt x="98425" y="288925"/>
                  </a:lnTo>
                  <a:lnTo>
                    <a:pt x="96837" y="292100"/>
                  </a:lnTo>
                  <a:lnTo>
                    <a:pt x="93662" y="292100"/>
                  </a:lnTo>
                  <a:lnTo>
                    <a:pt x="93662" y="293688"/>
                  </a:lnTo>
                  <a:lnTo>
                    <a:pt x="92075" y="293688"/>
                  </a:lnTo>
                  <a:lnTo>
                    <a:pt x="90487" y="293688"/>
                  </a:lnTo>
                  <a:lnTo>
                    <a:pt x="87312" y="293688"/>
                  </a:lnTo>
                  <a:lnTo>
                    <a:pt x="85725" y="293688"/>
                  </a:lnTo>
                  <a:lnTo>
                    <a:pt x="85725" y="296863"/>
                  </a:lnTo>
                  <a:lnTo>
                    <a:pt x="80962" y="296863"/>
                  </a:lnTo>
                  <a:lnTo>
                    <a:pt x="76200" y="298450"/>
                  </a:lnTo>
                  <a:lnTo>
                    <a:pt x="74612" y="298450"/>
                  </a:lnTo>
                  <a:lnTo>
                    <a:pt x="71437" y="301625"/>
                  </a:lnTo>
                  <a:lnTo>
                    <a:pt x="69850" y="301625"/>
                  </a:lnTo>
                  <a:lnTo>
                    <a:pt x="66675" y="301625"/>
                  </a:lnTo>
                  <a:lnTo>
                    <a:pt x="65087" y="301625"/>
                  </a:lnTo>
                  <a:lnTo>
                    <a:pt x="61912" y="303213"/>
                  </a:lnTo>
                  <a:lnTo>
                    <a:pt x="53975" y="303213"/>
                  </a:lnTo>
                  <a:lnTo>
                    <a:pt x="53975" y="301625"/>
                  </a:lnTo>
                  <a:lnTo>
                    <a:pt x="50800" y="301625"/>
                  </a:lnTo>
                  <a:lnTo>
                    <a:pt x="49212" y="301625"/>
                  </a:lnTo>
                  <a:lnTo>
                    <a:pt x="53975" y="298450"/>
                  </a:lnTo>
                  <a:lnTo>
                    <a:pt x="55562" y="298450"/>
                  </a:lnTo>
                  <a:lnTo>
                    <a:pt x="58737" y="298450"/>
                  </a:lnTo>
                  <a:lnTo>
                    <a:pt x="61912" y="296863"/>
                  </a:lnTo>
                  <a:lnTo>
                    <a:pt x="65087" y="296863"/>
                  </a:lnTo>
                  <a:lnTo>
                    <a:pt x="66675" y="296863"/>
                  </a:lnTo>
                  <a:lnTo>
                    <a:pt x="69850" y="296863"/>
                  </a:lnTo>
                  <a:lnTo>
                    <a:pt x="71437" y="296863"/>
                  </a:lnTo>
                  <a:lnTo>
                    <a:pt x="76200" y="293688"/>
                  </a:lnTo>
                  <a:lnTo>
                    <a:pt x="82550" y="292100"/>
                  </a:lnTo>
                  <a:lnTo>
                    <a:pt x="87312" y="288925"/>
                  </a:lnTo>
                  <a:lnTo>
                    <a:pt x="98425" y="285750"/>
                  </a:lnTo>
                  <a:lnTo>
                    <a:pt x="106362" y="282575"/>
                  </a:lnTo>
                  <a:lnTo>
                    <a:pt x="114300" y="280988"/>
                  </a:lnTo>
                  <a:lnTo>
                    <a:pt x="117475" y="280988"/>
                  </a:lnTo>
                  <a:lnTo>
                    <a:pt x="117475" y="277813"/>
                  </a:lnTo>
                  <a:lnTo>
                    <a:pt x="119062" y="277813"/>
                  </a:lnTo>
                  <a:lnTo>
                    <a:pt x="122237" y="276225"/>
                  </a:lnTo>
                  <a:lnTo>
                    <a:pt x="123825" y="276225"/>
                  </a:lnTo>
                  <a:lnTo>
                    <a:pt x="123825" y="273050"/>
                  </a:lnTo>
                  <a:lnTo>
                    <a:pt x="130175" y="269875"/>
                  </a:lnTo>
                  <a:lnTo>
                    <a:pt x="133350" y="266700"/>
                  </a:lnTo>
                  <a:lnTo>
                    <a:pt x="136525" y="261938"/>
                  </a:lnTo>
                  <a:lnTo>
                    <a:pt x="136525" y="260350"/>
                  </a:lnTo>
                  <a:lnTo>
                    <a:pt x="134937" y="258763"/>
                  </a:lnTo>
                  <a:lnTo>
                    <a:pt x="133350" y="258763"/>
                  </a:lnTo>
                  <a:lnTo>
                    <a:pt x="130175" y="258763"/>
                  </a:lnTo>
                  <a:lnTo>
                    <a:pt x="128587" y="258763"/>
                  </a:lnTo>
                  <a:lnTo>
                    <a:pt x="122237" y="258763"/>
                  </a:lnTo>
                  <a:lnTo>
                    <a:pt x="119062" y="258763"/>
                  </a:lnTo>
                  <a:lnTo>
                    <a:pt x="117475" y="255588"/>
                  </a:lnTo>
                  <a:lnTo>
                    <a:pt x="114300" y="255588"/>
                  </a:lnTo>
                  <a:lnTo>
                    <a:pt x="112712" y="255588"/>
                  </a:lnTo>
                  <a:lnTo>
                    <a:pt x="109537" y="255588"/>
                  </a:lnTo>
                  <a:lnTo>
                    <a:pt x="107950" y="255588"/>
                  </a:lnTo>
                  <a:lnTo>
                    <a:pt x="103187" y="255588"/>
                  </a:lnTo>
                  <a:lnTo>
                    <a:pt x="98425" y="258763"/>
                  </a:lnTo>
                  <a:lnTo>
                    <a:pt x="96837" y="258763"/>
                  </a:lnTo>
                  <a:lnTo>
                    <a:pt x="93662" y="258763"/>
                  </a:lnTo>
                  <a:lnTo>
                    <a:pt x="93662" y="255588"/>
                  </a:lnTo>
                  <a:lnTo>
                    <a:pt x="85725" y="258763"/>
                  </a:lnTo>
                  <a:lnTo>
                    <a:pt x="80962" y="260350"/>
                  </a:lnTo>
                  <a:lnTo>
                    <a:pt x="77787" y="260350"/>
                  </a:lnTo>
                  <a:lnTo>
                    <a:pt x="71437" y="260350"/>
                  </a:lnTo>
                  <a:lnTo>
                    <a:pt x="74612" y="258763"/>
                  </a:lnTo>
                  <a:lnTo>
                    <a:pt x="76200" y="258763"/>
                  </a:lnTo>
                  <a:lnTo>
                    <a:pt x="77787" y="258763"/>
                  </a:lnTo>
                  <a:lnTo>
                    <a:pt x="80962" y="258763"/>
                  </a:lnTo>
                  <a:lnTo>
                    <a:pt x="82550" y="255588"/>
                  </a:lnTo>
                  <a:lnTo>
                    <a:pt x="87312" y="254000"/>
                  </a:lnTo>
                  <a:lnTo>
                    <a:pt x="90487" y="254000"/>
                  </a:lnTo>
                  <a:lnTo>
                    <a:pt x="92075" y="250825"/>
                  </a:lnTo>
                  <a:lnTo>
                    <a:pt x="93662" y="250825"/>
                  </a:lnTo>
                  <a:lnTo>
                    <a:pt x="93662" y="249238"/>
                  </a:lnTo>
                  <a:lnTo>
                    <a:pt x="96837" y="246063"/>
                  </a:lnTo>
                  <a:lnTo>
                    <a:pt x="98425" y="246063"/>
                  </a:lnTo>
                  <a:lnTo>
                    <a:pt x="109537" y="242888"/>
                  </a:lnTo>
                  <a:lnTo>
                    <a:pt x="114300" y="242888"/>
                  </a:lnTo>
                  <a:lnTo>
                    <a:pt x="119062" y="239713"/>
                  </a:lnTo>
                  <a:lnTo>
                    <a:pt x="123825" y="238125"/>
                  </a:lnTo>
                  <a:lnTo>
                    <a:pt x="125412" y="233363"/>
                  </a:lnTo>
                  <a:lnTo>
                    <a:pt x="128587" y="228600"/>
                  </a:lnTo>
                  <a:lnTo>
                    <a:pt x="130175" y="227013"/>
                  </a:lnTo>
                  <a:lnTo>
                    <a:pt x="130175" y="222250"/>
                  </a:lnTo>
                  <a:lnTo>
                    <a:pt x="128587" y="219075"/>
                  </a:lnTo>
                  <a:lnTo>
                    <a:pt x="125412" y="217488"/>
                  </a:lnTo>
                  <a:lnTo>
                    <a:pt x="123825" y="214313"/>
                  </a:lnTo>
                  <a:lnTo>
                    <a:pt x="122237" y="214313"/>
                  </a:lnTo>
                  <a:lnTo>
                    <a:pt x="119062" y="212725"/>
                  </a:lnTo>
                  <a:lnTo>
                    <a:pt x="119062" y="211138"/>
                  </a:lnTo>
                  <a:lnTo>
                    <a:pt x="122237" y="207963"/>
                  </a:lnTo>
                  <a:lnTo>
                    <a:pt x="125412" y="207963"/>
                  </a:lnTo>
                  <a:lnTo>
                    <a:pt x="128587" y="207963"/>
                  </a:lnTo>
                  <a:lnTo>
                    <a:pt x="128587" y="206375"/>
                  </a:lnTo>
                  <a:lnTo>
                    <a:pt x="128587" y="203200"/>
                  </a:lnTo>
                  <a:lnTo>
                    <a:pt x="128587" y="201613"/>
                  </a:lnTo>
                  <a:lnTo>
                    <a:pt x="128587" y="198438"/>
                  </a:lnTo>
                  <a:lnTo>
                    <a:pt x="125412" y="196850"/>
                  </a:lnTo>
                  <a:lnTo>
                    <a:pt x="125412" y="195263"/>
                  </a:lnTo>
                  <a:lnTo>
                    <a:pt x="125412" y="192088"/>
                  </a:lnTo>
                  <a:lnTo>
                    <a:pt x="125412" y="190500"/>
                  </a:lnTo>
                  <a:lnTo>
                    <a:pt x="125412" y="187325"/>
                  </a:lnTo>
                  <a:lnTo>
                    <a:pt x="123825" y="187325"/>
                  </a:lnTo>
                  <a:lnTo>
                    <a:pt x="123825" y="185738"/>
                  </a:lnTo>
                  <a:lnTo>
                    <a:pt x="123825" y="184150"/>
                  </a:lnTo>
                  <a:lnTo>
                    <a:pt x="125412" y="180975"/>
                  </a:lnTo>
                  <a:lnTo>
                    <a:pt x="125412" y="179388"/>
                  </a:lnTo>
                  <a:lnTo>
                    <a:pt x="123825" y="179388"/>
                  </a:lnTo>
                  <a:lnTo>
                    <a:pt x="123825" y="176213"/>
                  </a:lnTo>
                  <a:lnTo>
                    <a:pt x="125412" y="176213"/>
                  </a:lnTo>
                  <a:lnTo>
                    <a:pt x="128587" y="176213"/>
                  </a:lnTo>
                  <a:lnTo>
                    <a:pt x="128587" y="179388"/>
                  </a:lnTo>
                  <a:lnTo>
                    <a:pt x="128587" y="180975"/>
                  </a:lnTo>
                  <a:lnTo>
                    <a:pt x="130175" y="180975"/>
                  </a:lnTo>
                  <a:lnTo>
                    <a:pt x="130175" y="179388"/>
                  </a:lnTo>
                  <a:lnTo>
                    <a:pt x="133350" y="179388"/>
                  </a:lnTo>
                  <a:lnTo>
                    <a:pt x="134937" y="179388"/>
                  </a:lnTo>
                  <a:lnTo>
                    <a:pt x="136525" y="179388"/>
                  </a:lnTo>
                  <a:lnTo>
                    <a:pt x="136525" y="174625"/>
                  </a:lnTo>
                  <a:lnTo>
                    <a:pt x="134937" y="171450"/>
                  </a:lnTo>
                  <a:lnTo>
                    <a:pt x="134937" y="169863"/>
                  </a:lnTo>
                  <a:lnTo>
                    <a:pt x="133350" y="168275"/>
                  </a:lnTo>
                  <a:lnTo>
                    <a:pt x="133350" y="165100"/>
                  </a:lnTo>
                  <a:lnTo>
                    <a:pt x="133350" y="163513"/>
                  </a:lnTo>
                  <a:lnTo>
                    <a:pt x="130175" y="163513"/>
                  </a:lnTo>
                  <a:lnTo>
                    <a:pt x="128587" y="163513"/>
                  </a:lnTo>
                  <a:lnTo>
                    <a:pt x="125412" y="163513"/>
                  </a:lnTo>
                  <a:lnTo>
                    <a:pt x="125412" y="160338"/>
                  </a:lnTo>
                  <a:lnTo>
                    <a:pt x="128587" y="158750"/>
                  </a:lnTo>
                  <a:lnTo>
                    <a:pt x="128587" y="155575"/>
                  </a:lnTo>
                  <a:lnTo>
                    <a:pt x="128587" y="153988"/>
                  </a:lnTo>
                  <a:lnTo>
                    <a:pt x="130175" y="155575"/>
                  </a:lnTo>
                  <a:lnTo>
                    <a:pt x="133350" y="155575"/>
                  </a:lnTo>
                  <a:lnTo>
                    <a:pt x="133350" y="153988"/>
                  </a:lnTo>
                  <a:lnTo>
                    <a:pt x="134937" y="152400"/>
                  </a:lnTo>
                  <a:lnTo>
                    <a:pt x="134937" y="149225"/>
                  </a:lnTo>
                  <a:lnTo>
                    <a:pt x="134937" y="147638"/>
                  </a:lnTo>
                  <a:lnTo>
                    <a:pt x="136525" y="147638"/>
                  </a:lnTo>
                  <a:lnTo>
                    <a:pt x="136525" y="144463"/>
                  </a:lnTo>
                  <a:lnTo>
                    <a:pt x="139700" y="142875"/>
                  </a:lnTo>
                  <a:lnTo>
                    <a:pt x="139700" y="139700"/>
                  </a:lnTo>
                  <a:lnTo>
                    <a:pt x="139700" y="138113"/>
                  </a:lnTo>
                  <a:lnTo>
                    <a:pt x="139700" y="136525"/>
                  </a:lnTo>
                  <a:lnTo>
                    <a:pt x="139700" y="131763"/>
                  </a:lnTo>
                  <a:lnTo>
                    <a:pt x="139700" y="128588"/>
                  </a:lnTo>
                  <a:lnTo>
                    <a:pt x="139700" y="127000"/>
                  </a:lnTo>
                  <a:lnTo>
                    <a:pt x="141287" y="123825"/>
                  </a:lnTo>
                  <a:lnTo>
                    <a:pt x="141287" y="122238"/>
                  </a:lnTo>
                  <a:lnTo>
                    <a:pt x="144462" y="120650"/>
                  </a:lnTo>
                  <a:lnTo>
                    <a:pt x="144462" y="115888"/>
                  </a:lnTo>
                  <a:lnTo>
                    <a:pt x="141287" y="115888"/>
                  </a:lnTo>
                  <a:lnTo>
                    <a:pt x="141287" y="112713"/>
                  </a:lnTo>
                  <a:lnTo>
                    <a:pt x="144462" y="111125"/>
                  </a:lnTo>
                  <a:lnTo>
                    <a:pt x="144462" y="107950"/>
                  </a:lnTo>
                  <a:lnTo>
                    <a:pt x="144462" y="106363"/>
                  </a:lnTo>
                  <a:lnTo>
                    <a:pt x="146050" y="106363"/>
                  </a:lnTo>
                  <a:lnTo>
                    <a:pt x="149225" y="106363"/>
                  </a:lnTo>
                  <a:lnTo>
                    <a:pt x="149225" y="104775"/>
                  </a:lnTo>
                  <a:lnTo>
                    <a:pt x="150812" y="104775"/>
                  </a:lnTo>
                  <a:lnTo>
                    <a:pt x="149225" y="100013"/>
                  </a:lnTo>
                  <a:lnTo>
                    <a:pt x="150812" y="100013"/>
                  </a:lnTo>
                  <a:lnTo>
                    <a:pt x="144462" y="95250"/>
                  </a:lnTo>
                  <a:lnTo>
                    <a:pt x="152400" y="100013"/>
                  </a:lnTo>
                  <a:lnTo>
                    <a:pt x="155575" y="100013"/>
                  </a:lnTo>
                  <a:lnTo>
                    <a:pt x="155575" y="96838"/>
                  </a:lnTo>
                  <a:lnTo>
                    <a:pt x="157162" y="95250"/>
                  </a:lnTo>
                  <a:lnTo>
                    <a:pt x="160337" y="95250"/>
                  </a:lnTo>
                  <a:lnTo>
                    <a:pt x="160337" y="93663"/>
                  </a:lnTo>
                  <a:lnTo>
                    <a:pt x="161925" y="93663"/>
                  </a:lnTo>
                  <a:lnTo>
                    <a:pt x="165100" y="93663"/>
                  </a:lnTo>
                  <a:lnTo>
                    <a:pt x="166687" y="93663"/>
                  </a:lnTo>
                  <a:lnTo>
                    <a:pt x="168275" y="93663"/>
                  </a:lnTo>
                  <a:lnTo>
                    <a:pt x="168275" y="90488"/>
                  </a:lnTo>
                  <a:lnTo>
                    <a:pt x="168275" y="88900"/>
                  </a:lnTo>
                  <a:lnTo>
                    <a:pt x="166687" y="85725"/>
                  </a:lnTo>
                  <a:lnTo>
                    <a:pt x="166687" y="84137"/>
                  </a:lnTo>
                  <a:lnTo>
                    <a:pt x="166687" y="80962"/>
                  </a:lnTo>
                  <a:lnTo>
                    <a:pt x="168275" y="84137"/>
                  </a:lnTo>
                  <a:lnTo>
                    <a:pt x="171450" y="84137"/>
                  </a:lnTo>
                  <a:lnTo>
                    <a:pt x="173037" y="80962"/>
                  </a:lnTo>
                  <a:lnTo>
                    <a:pt x="173037" y="79375"/>
                  </a:lnTo>
                  <a:lnTo>
                    <a:pt x="173037" y="77787"/>
                  </a:lnTo>
                  <a:lnTo>
                    <a:pt x="173037" y="74612"/>
                  </a:lnTo>
                  <a:lnTo>
                    <a:pt x="173037" y="73025"/>
                  </a:lnTo>
                  <a:lnTo>
                    <a:pt x="171450" y="73025"/>
                  </a:lnTo>
                  <a:lnTo>
                    <a:pt x="168275" y="69850"/>
                  </a:lnTo>
                  <a:lnTo>
                    <a:pt x="166687" y="69850"/>
                  </a:lnTo>
                  <a:lnTo>
                    <a:pt x="165100" y="68262"/>
                  </a:lnTo>
                  <a:lnTo>
                    <a:pt x="161925" y="65087"/>
                  </a:lnTo>
                  <a:lnTo>
                    <a:pt x="157162" y="63500"/>
                  </a:lnTo>
                  <a:lnTo>
                    <a:pt x="155575" y="61912"/>
                  </a:lnTo>
                  <a:lnTo>
                    <a:pt x="152400" y="58737"/>
                  </a:lnTo>
                  <a:lnTo>
                    <a:pt x="150812" y="57150"/>
                  </a:lnTo>
                  <a:lnTo>
                    <a:pt x="150812" y="52387"/>
                  </a:lnTo>
                  <a:lnTo>
                    <a:pt x="149225" y="52387"/>
                  </a:lnTo>
                  <a:lnTo>
                    <a:pt x="149225" y="49212"/>
                  </a:lnTo>
                  <a:lnTo>
                    <a:pt x="149225" y="47625"/>
                  </a:lnTo>
                  <a:lnTo>
                    <a:pt x="150812" y="49212"/>
                  </a:lnTo>
                  <a:lnTo>
                    <a:pt x="152400" y="52387"/>
                  </a:lnTo>
                  <a:lnTo>
                    <a:pt x="157162" y="52387"/>
                  </a:lnTo>
                  <a:lnTo>
                    <a:pt x="160337" y="53975"/>
                  </a:lnTo>
                  <a:lnTo>
                    <a:pt x="161925" y="53975"/>
                  </a:lnTo>
                  <a:lnTo>
                    <a:pt x="161925" y="57150"/>
                  </a:lnTo>
                  <a:lnTo>
                    <a:pt x="166687" y="58737"/>
                  </a:lnTo>
                  <a:lnTo>
                    <a:pt x="166687" y="61912"/>
                  </a:lnTo>
                  <a:lnTo>
                    <a:pt x="168275" y="61912"/>
                  </a:lnTo>
                  <a:lnTo>
                    <a:pt x="171450" y="61912"/>
                  </a:lnTo>
                  <a:lnTo>
                    <a:pt x="173037" y="61912"/>
                  </a:lnTo>
                  <a:lnTo>
                    <a:pt x="177800" y="63500"/>
                  </a:lnTo>
                  <a:lnTo>
                    <a:pt x="180975" y="65087"/>
                  </a:lnTo>
                  <a:lnTo>
                    <a:pt x="184150" y="65087"/>
                  </a:lnTo>
                  <a:lnTo>
                    <a:pt x="188912" y="65087"/>
                  </a:lnTo>
                  <a:lnTo>
                    <a:pt x="192087" y="65087"/>
                  </a:lnTo>
                  <a:lnTo>
                    <a:pt x="193675" y="65087"/>
                  </a:lnTo>
                  <a:lnTo>
                    <a:pt x="196850" y="65087"/>
                  </a:lnTo>
                  <a:lnTo>
                    <a:pt x="198437" y="68262"/>
                  </a:lnTo>
                  <a:lnTo>
                    <a:pt x="203200" y="68262"/>
                  </a:lnTo>
                  <a:lnTo>
                    <a:pt x="204787" y="68262"/>
                  </a:lnTo>
                  <a:lnTo>
                    <a:pt x="207962" y="68262"/>
                  </a:lnTo>
                  <a:lnTo>
                    <a:pt x="209550" y="68262"/>
                  </a:lnTo>
                  <a:lnTo>
                    <a:pt x="211137" y="68262"/>
                  </a:lnTo>
                  <a:lnTo>
                    <a:pt x="214312" y="68262"/>
                  </a:lnTo>
                  <a:lnTo>
                    <a:pt x="219075" y="69850"/>
                  </a:lnTo>
                  <a:lnTo>
                    <a:pt x="220662" y="69850"/>
                  </a:lnTo>
                  <a:lnTo>
                    <a:pt x="223837" y="73025"/>
                  </a:lnTo>
                  <a:lnTo>
                    <a:pt x="227012" y="74612"/>
                  </a:lnTo>
                  <a:lnTo>
                    <a:pt x="230187" y="74612"/>
                  </a:lnTo>
                  <a:lnTo>
                    <a:pt x="231775" y="73025"/>
                  </a:lnTo>
                  <a:lnTo>
                    <a:pt x="234950" y="73025"/>
                  </a:lnTo>
                  <a:lnTo>
                    <a:pt x="234950" y="69850"/>
                  </a:lnTo>
                  <a:lnTo>
                    <a:pt x="234950" y="68262"/>
                  </a:lnTo>
                  <a:lnTo>
                    <a:pt x="234950" y="65087"/>
                  </a:lnTo>
                  <a:lnTo>
                    <a:pt x="231775" y="63500"/>
                  </a:lnTo>
                  <a:lnTo>
                    <a:pt x="230187" y="61912"/>
                  </a:lnTo>
                  <a:lnTo>
                    <a:pt x="230187" y="58737"/>
                  </a:lnTo>
                  <a:lnTo>
                    <a:pt x="231775" y="58737"/>
                  </a:lnTo>
                  <a:lnTo>
                    <a:pt x="234950" y="58737"/>
                  </a:lnTo>
                  <a:lnTo>
                    <a:pt x="234950" y="61912"/>
                  </a:lnTo>
                  <a:lnTo>
                    <a:pt x="236537" y="63500"/>
                  </a:lnTo>
                  <a:lnTo>
                    <a:pt x="236537" y="65087"/>
                  </a:lnTo>
                  <a:lnTo>
                    <a:pt x="239712" y="68262"/>
                  </a:lnTo>
                  <a:lnTo>
                    <a:pt x="241300" y="68262"/>
                  </a:lnTo>
                  <a:lnTo>
                    <a:pt x="241300" y="69850"/>
                  </a:lnTo>
                  <a:lnTo>
                    <a:pt x="242887" y="73025"/>
                  </a:lnTo>
                  <a:lnTo>
                    <a:pt x="242887" y="74612"/>
                  </a:lnTo>
                  <a:lnTo>
                    <a:pt x="246062" y="74612"/>
                  </a:lnTo>
                  <a:lnTo>
                    <a:pt x="246062" y="77787"/>
                  </a:lnTo>
                  <a:lnTo>
                    <a:pt x="247650" y="77787"/>
                  </a:lnTo>
                  <a:lnTo>
                    <a:pt x="250825" y="74612"/>
                  </a:lnTo>
                  <a:lnTo>
                    <a:pt x="250825" y="73025"/>
                  </a:lnTo>
                  <a:lnTo>
                    <a:pt x="250825" y="69850"/>
                  </a:lnTo>
                  <a:lnTo>
                    <a:pt x="250825" y="65087"/>
                  </a:lnTo>
                  <a:lnTo>
                    <a:pt x="252412" y="63500"/>
                  </a:lnTo>
                  <a:lnTo>
                    <a:pt x="250825" y="58737"/>
                  </a:lnTo>
                  <a:lnTo>
                    <a:pt x="250825" y="53975"/>
                  </a:lnTo>
                  <a:lnTo>
                    <a:pt x="247650" y="52387"/>
                  </a:lnTo>
                  <a:lnTo>
                    <a:pt x="246062" y="49212"/>
                  </a:lnTo>
                  <a:lnTo>
                    <a:pt x="246062" y="47625"/>
                  </a:lnTo>
                  <a:lnTo>
                    <a:pt x="246062" y="46037"/>
                  </a:lnTo>
                  <a:lnTo>
                    <a:pt x="242887" y="42862"/>
                  </a:lnTo>
                  <a:lnTo>
                    <a:pt x="242887" y="38100"/>
                  </a:lnTo>
                  <a:lnTo>
                    <a:pt x="236537" y="30162"/>
                  </a:lnTo>
                  <a:lnTo>
                    <a:pt x="236537" y="26987"/>
                  </a:lnTo>
                  <a:lnTo>
                    <a:pt x="234950" y="22225"/>
                  </a:lnTo>
                  <a:lnTo>
                    <a:pt x="231775" y="19050"/>
                  </a:lnTo>
                  <a:lnTo>
                    <a:pt x="230187" y="14287"/>
                  </a:lnTo>
                  <a:lnTo>
                    <a:pt x="225425" y="11112"/>
                  </a:lnTo>
                  <a:lnTo>
                    <a:pt x="225425" y="9525"/>
                  </a:lnTo>
                  <a:lnTo>
                    <a:pt x="225425" y="6350"/>
                  </a:lnTo>
                  <a:lnTo>
                    <a:pt x="223837" y="4762"/>
                  </a:lnTo>
                  <a:lnTo>
                    <a:pt x="220662" y="3175"/>
                  </a:lnTo>
                  <a:close/>
                </a:path>
              </a:pathLst>
            </a:custGeom>
            <a:blipFill dpi="0" rotWithShape="1">
              <a:blip r:embed="rId4"/>
              <a:srcRect/>
              <a:tile tx="450850" ty="-15875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sz="3600"/>
            </a:p>
          </p:txBody>
        </p:sp>
        <p:sp>
          <p:nvSpPr>
            <p:cNvPr id="11" name="文本框 10">
              <a:extLst>
                <a:ext uri="{FF2B5EF4-FFF2-40B4-BE49-F238E27FC236}">
                  <a16:creationId xmlns:a16="http://schemas.microsoft.com/office/drawing/2014/main" id="{503EF3BE-9763-4755-87F4-E7948ACA2EB3}"/>
                </a:ext>
              </a:extLst>
            </p:cNvPr>
            <p:cNvSpPr txBox="1"/>
            <p:nvPr/>
          </p:nvSpPr>
          <p:spPr>
            <a:xfrm>
              <a:off x="3683233" y="1598655"/>
              <a:ext cx="617192" cy="663253"/>
            </a:xfrm>
            <a:prstGeom prst="rect">
              <a:avLst/>
            </a:prstGeom>
            <a:noFill/>
          </p:spPr>
          <p:txBody>
            <a:bodyPr wrap="none" rtlCol="0">
              <a:spAutoFit/>
            </a:bodyPr>
            <a:lstStyle/>
            <a:p>
              <a:r>
                <a:rPr lang="zh-CN" altLang="en-US" sz="6600" dirty="0">
                  <a:solidFill>
                    <a:schemeClr val="bg1"/>
                  </a:solidFill>
                  <a:latin typeface="Berlin Sans FB Demi" panose="020E0802020502020306" pitchFamily="34" charset="0"/>
                  <a:ea typeface="庞门正道真贵楷体" panose="02010600030101010101" pitchFamily="2" charset="-122"/>
                </a:rPr>
                <a:t>叁</a:t>
              </a:r>
            </a:p>
          </p:txBody>
        </p:sp>
      </p:grpSp>
      <p:sp>
        <p:nvSpPr>
          <p:cNvPr id="12" name="文本框 11">
            <a:extLst>
              <a:ext uri="{FF2B5EF4-FFF2-40B4-BE49-F238E27FC236}">
                <a16:creationId xmlns:a16="http://schemas.microsoft.com/office/drawing/2014/main" id="{FCD729BC-7593-42F6-99E7-B084D1CC7A20}"/>
              </a:ext>
            </a:extLst>
          </p:cNvPr>
          <p:cNvSpPr txBox="1"/>
          <p:nvPr/>
        </p:nvSpPr>
        <p:spPr>
          <a:xfrm>
            <a:off x="2375722" y="573513"/>
            <a:ext cx="3407892" cy="584775"/>
          </a:xfrm>
          <a:prstGeom prst="rect">
            <a:avLst/>
          </a:prstGeom>
          <a:noFill/>
        </p:spPr>
        <p:txBody>
          <a:bodyPr vert="horz" wrap="square" rtlCol="0">
            <a:spAutoFit/>
          </a:bodyPr>
          <a:lstStyle/>
          <a:p>
            <a:pPr algn="ctr"/>
            <a:r>
              <a:rPr lang="zh-CN" altLang="en-US" sz="3200" spc="600" dirty="0">
                <a:solidFill>
                  <a:schemeClr val="tx1">
                    <a:lumMod val="95000"/>
                    <a:lumOff val="5000"/>
                  </a:schemeClr>
                </a:solidFill>
                <a:latin typeface="庞门正道真贵楷体" panose="02010600030101010101" pitchFamily="2" charset="-122"/>
                <a:ea typeface="庞门正道真贵楷体" panose="02010600030101010101" pitchFamily="2" charset="-122"/>
                <a:cs typeface="+mn-ea"/>
                <a:sym typeface="+mn-lt"/>
              </a:rPr>
              <a:t>清明节的食物</a:t>
            </a:r>
          </a:p>
        </p:txBody>
      </p:sp>
      <p:sp>
        <p:nvSpPr>
          <p:cNvPr id="13" name="文本框 12">
            <a:extLst>
              <a:ext uri="{FF2B5EF4-FFF2-40B4-BE49-F238E27FC236}">
                <a16:creationId xmlns:a16="http://schemas.microsoft.com/office/drawing/2014/main" id="{C8CD0511-36F7-41A7-AC8F-1865B351120E}"/>
              </a:ext>
            </a:extLst>
          </p:cNvPr>
          <p:cNvSpPr txBox="1"/>
          <p:nvPr/>
        </p:nvSpPr>
        <p:spPr>
          <a:xfrm>
            <a:off x="1519958" y="3424554"/>
            <a:ext cx="1117600" cy="369332"/>
          </a:xfrm>
          <a:prstGeom prst="rect">
            <a:avLst/>
          </a:prstGeom>
          <a:noFill/>
        </p:spPr>
        <p:txBody>
          <a:bodyPr wrap="square">
            <a:spAutoFit/>
          </a:bodyPr>
          <a:lstStyle/>
          <a:p>
            <a:r>
              <a:rPr lang="zh-CN" altLang="en-US" b="0" i="0" dirty="0">
                <a:solidFill>
                  <a:srgbClr val="333333"/>
                </a:solidFill>
                <a:effectLst/>
                <a:latin typeface="arial" panose="020B0604020202020204" pitchFamily="34" charset="0"/>
              </a:rPr>
              <a:t>青团子</a:t>
            </a:r>
            <a:endParaRPr lang="zh-CN" altLang="en-US" dirty="0"/>
          </a:p>
        </p:txBody>
      </p:sp>
      <p:sp>
        <p:nvSpPr>
          <p:cNvPr id="17" name="任意多边形: 形状 16">
            <a:extLst>
              <a:ext uri="{FF2B5EF4-FFF2-40B4-BE49-F238E27FC236}">
                <a16:creationId xmlns:a16="http://schemas.microsoft.com/office/drawing/2014/main" id="{18BF8635-6530-471C-A36F-74D9321A4788}"/>
              </a:ext>
            </a:extLst>
          </p:cNvPr>
          <p:cNvSpPr>
            <a:spLocks noChangeArrowheads="1"/>
          </p:cNvSpPr>
          <p:nvPr/>
        </p:nvSpPr>
        <p:spPr bwMode="auto">
          <a:xfrm rot="897695">
            <a:off x="3458459" y="2009328"/>
            <a:ext cx="2381163" cy="1286841"/>
          </a:xfrm>
          <a:custGeom>
            <a:avLst/>
            <a:gdLst>
              <a:gd name="connsiteX0" fmla="*/ 36524 w 373180"/>
              <a:gd name="connsiteY0" fmla="*/ 84164 h 201676"/>
              <a:gd name="connsiteX1" fmla="*/ 36524 w 373180"/>
              <a:gd name="connsiteY1" fmla="*/ 85752 h 201676"/>
              <a:gd name="connsiteX2" fmla="*/ 33348 w 373180"/>
              <a:gd name="connsiteY2" fmla="*/ 85752 h 201676"/>
              <a:gd name="connsiteX3" fmla="*/ 49228 w 373180"/>
              <a:gd name="connsiteY3" fmla="*/ 57168 h 201676"/>
              <a:gd name="connsiteX4" fmla="*/ 52404 w 373180"/>
              <a:gd name="connsiteY4" fmla="*/ 57168 h 201676"/>
              <a:gd name="connsiteX5" fmla="*/ 52404 w 373180"/>
              <a:gd name="connsiteY5" fmla="*/ 58756 h 201676"/>
              <a:gd name="connsiteX6" fmla="*/ 49228 w 373180"/>
              <a:gd name="connsiteY6" fmla="*/ 58756 h 201676"/>
              <a:gd name="connsiteX7" fmla="*/ 363652 w 373180"/>
              <a:gd name="connsiteY7" fmla="*/ 53992 h 201676"/>
              <a:gd name="connsiteX8" fmla="*/ 363652 w 373180"/>
              <a:gd name="connsiteY8" fmla="*/ 57168 h 201676"/>
              <a:gd name="connsiteX9" fmla="*/ 362064 w 373180"/>
              <a:gd name="connsiteY9" fmla="*/ 58756 h 201676"/>
              <a:gd name="connsiteX10" fmla="*/ 362064 w 373180"/>
              <a:gd name="connsiteY10" fmla="*/ 57168 h 201676"/>
              <a:gd name="connsiteX11" fmla="*/ 347772 w 373180"/>
              <a:gd name="connsiteY11" fmla="*/ 46052 h 201676"/>
              <a:gd name="connsiteX12" fmla="*/ 349360 w 373180"/>
              <a:gd name="connsiteY12" fmla="*/ 46052 h 201676"/>
              <a:gd name="connsiteX13" fmla="*/ 349360 w 373180"/>
              <a:gd name="connsiteY13" fmla="*/ 47640 h 201676"/>
              <a:gd name="connsiteX14" fmla="*/ 347772 w 373180"/>
              <a:gd name="connsiteY14" fmla="*/ 47640 h 201676"/>
              <a:gd name="connsiteX15" fmla="*/ 338244 w 373180"/>
              <a:gd name="connsiteY15" fmla="*/ 42876 h 201676"/>
              <a:gd name="connsiteX16" fmla="*/ 338244 w 373180"/>
              <a:gd name="connsiteY16" fmla="*/ 46052 h 201676"/>
              <a:gd name="connsiteX17" fmla="*/ 336656 w 373180"/>
              <a:gd name="connsiteY17" fmla="*/ 46052 h 201676"/>
              <a:gd name="connsiteX18" fmla="*/ 330304 w 373180"/>
              <a:gd name="connsiteY18" fmla="*/ 38112 h 201676"/>
              <a:gd name="connsiteX19" fmla="*/ 330304 w 373180"/>
              <a:gd name="connsiteY19" fmla="*/ 41288 h 201676"/>
              <a:gd name="connsiteX20" fmla="*/ 327128 w 373180"/>
              <a:gd name="connsiteY20" fmla="*/ 41288 h 201676"/>
              <a:gd name="connsiteX21" fmla="*/ 325540 w 373180"/>
              <a:gd name="connsiteY21" fmla="*/ 31760 h 201676"/>
              <a:gd name="connsiteX22" fmla="*/ 325540 w 373180"/>
              <a:gd name="connsiteY22" fmla="*/ 34936 h 201676"/>
              <a:gd name="connsiteX23" fmla="*/ 323952 w 373180"/>
              <a:gd name="connsiteY23" fmla="*/ 34936 h 201676"/>
              <a:gd name="connsiteX24" fmla="*/ 323952 w 373180"/>
              <a:gd name="connsiteY24" fmla="*/ 22232 h 201676"/>
              <a:gd name="connsiteX25" fmla="*/ 323952 w 373180"/>
              <a:gd name="connsiteY25" fmla="*/ 25408 h 201676"/>
              <a:gd name="connsiteX26" fmla="*/ 320776 w 373180"/>
              <a:gd name="connsiteY26" fmla="*/ 25408 h 201676"/>
              <a:gd name="connsiteX27" fmla="*/ 304896 w 373180"/>
              <a:gd name="connsiteY27" fmla="*/ 15880 h 201676"/>
              <a:gd name="connsiteX28" fmla="*/ 306484 w 373180"/>
              <a:gd name="connsiteY28" fmla="*/ 15880 h 201676"/>
              <a:gd name="connsiteX29" fmla="*/ 306484 w 373180"/>
              <a:gd name="connsiteY29" fmla="*/ 17468 h 201676"/>
              <a:gd name="connsiteX30" fmla="*/ 304896 w 373180"/>
              <a:gd name="connsiteY30" fmla="*/ 17468 h 201676"/>
              <a:gd name="connsiteX31" fmla="*/ 161976 w 373180"/>
              <a:gd name="connsiteY31" fmla="*/ 15880 h 201676"/>
              <a:gd name="connsiteX32" fmla="*/ 165152 w 373180"/>
              <a:gd name="connsiteY32" fmla="*/ 15880 h 201676"/>
              <a:gd name="connsiteX33" fmla="*/ 165152 w 373180"/>
              <a:gd name="connsiteY33" fmla="*/ 19056 h 201676"/>
              <a:gd name="connsiteX34" fmla="*/ 161976 w 373180"/>
              <a:gd name="connsiteY34" fmla="*/ 19056 h 201676"/>
              <a:gd name="connsiteX35" fmla="*/ 262020 w 373180"/>
              <a:gd name="connsiteY35" fmla="*/ 14292 h 201676"/>
              <a:gd name="connsiteX36" fmla="*/ 263608 w 373180"/>
              <a:gd name="connsiteY36" fmla="*/ 15880 h 201676"/>
              <a:gd name="connsiteX37" fmla="*/ 263608 w 373180"/>
              <a:gd name="connsiteY37" fmla="*/ 14292 h 201676"/>
              <a:gd name="connsiteX38" fmla="*/ 287428 w 373180"/>
              <a:gd name="connsiteY38" fmla="*/ 11116 h 201676"/>
              <a:gd name="connsiteX39" fmla="*/ 289016 w 373180"/>
              <a:gd name="connsiteY39" fmla="*/ 11116 h 201676"/>
              <a:gd name="connsiteX40" fmla="*/ 289016 w 373180"/>
              <a:gd name="connsiteY40" fmla="*/ 14292 h 201676"/>
              <a:gd name="connsiteX41" fmla="*/ 287428 w 373180"/>
              <a:gd name="connsiteY41" fmla="*/ 14292 h 201676"/>
              <a:gd name="connsiteX42" fmla="*/ 292192 w 373180"/>
              <a:gd name="connsiteY42" fmla="*/ 9528 h 201676"/>
              <a:gd name="connsiteX43" fmla="*/ 292192 w 373180"/>
              <a:gd name="connsiteY43" fmla="*/ 11116 h 201676"/>
              <a:gd name="connsiteX44" fmla="*/ 289016 w 373180"/>
              <a:gd name="connsiteY44" fmla="*/ 11116 h 201676"/>
              <a:gd name="connsiteX45" fmla="*/ 293780 w 373180"/>
              <a:gd name="connsiteY45" fmla="*/ 6352 h 201676"/>
              <a:gd name="connsiteX46" fmla="*/ 295368 w 373180"/>
              <a:gd name="connsiteY46" fmla="*/ 6352 h 201676"/>
              <a:gd name="connsiteX47" fmla="*/ 295368 w 373180"/>
              <a:gd name="connsiteY47" fmla="*/ 9528 h 201676"/>
              <a:gd name="connsiteX48" fmla="*/ 293780 w 373180"/>
              <a:gd name="connsiteY48" fmla="*/ 9528 h 201676"/>
              <a:gd name="connsiteX49" fmla="*/ 263608 w 373180"/>
              <a:gd name="connsiteY49" fmla="*/ 4764 h 201676"/>
              <a:gd name="connsiteX50" fmla="*/ 266784 w 373180"/>
              <a:gd name="connsiteY50" fmla="*/ 4764 h 201676"/>
              <a:gd name="connsiteX51" fmla="*/ 268372 w 373180"/>
              <a:gd name="connsiteY51" fmla="*/ 4764 h 201676"/>
              <a:gd name="connsiteX52" fmla="*/ 266784 w 373180"/>
              <a:gd name="connsiteY52" fmla="*/ 6352 h 201676"/>
              <a:gd name="connsiteX53" fmla="*/ 263608 w 373180"/>
              <a:gd name="connsiteY53" fmla="*/ 6352 h 201676"/>
              <a:gd name="connsiteX54" fmla="*/ 263608 w 373180"/>
              <a:gd name="connsiteY54" fmla="*/ 0 h 201676"/>
              <a:gd name="connsiteX55" fmla="*/ 265196 w 373180"/>
              <a:gd name="connsiteY55" fmla="*/ 0 h 201676"/>
              <a:gd name="connsiteX56" fmla="*/ 265196 w 373180"/>
              <a:gd name="connsiteY56" fmla="*/ 1588 h 201676"/>
              <a:gd name="connsiteX57" fmla="*/ 263608 w 373180"/>
              <a:gd name="connsiteY57" fmla="*/ 1588 h 201676"/>
              <a:gd name="connsiteX58" fmla="*/ 260432 w 373180"/>
              <a:gd name="connsiteY58" fmla="*/ 0 h 201676"/>
              <a:gd name="connsiteX59" fmla="*/ 262020 w 373180"/>
              <a:gd name="connsiteY59" fmla="*/ 0 h 201676"/>
              <a:gd name="connsiteX60" fmla="*/ 262020 w 373180"/>
              <a:gd name="connsiteY60" fmla="*/ 1588 h 201676"/>
              <a:gd name="connsiteX61" fmla="*/ 260432 w 373180"/>
              <a:gd name="connsiteY61" fmla="*/ 1588 h 201676"/>
              <a:gd name="connsiteX62" fmla="*/ 228672 w 373180"/>
              <a:gd name="connsiteY62" fmla="*/ 0 h 201676"/>
              <a:gd name="connsiteX63" fmla="*/ 230260 w 373180"/>
              <a:gd name="connsiteY63" fmla="*/ 3176 h 201676"/>
              <a:gd name="connsiteX64" fmla="*/ 230260 w 373180"/>
              <a:gd name="connsiteY64" fmla="*/ 0 h 201676"/>
              <a:gd name="connsiteX65" fmla="*/ 233436 w 373180"/>
              <a:gd name="connsiteY65" fmla="*/ 0 h 201676"/>
              <a:gd name="connsiteX66" fmla="*/ 233436 w 373180"/>
              <a:gd name="connsiteY66" fmla="*/ 3176 h 201676"/>
              <a:gd name="connsiteX67" fmla="*/ 235024 w 373180"/>
              <a:gd name="connsiteY67" fmla="*/ 3176 h 201676"/>
              <a:gd name="connsiteX68" fmla="*/ 236612 w 373180"/>
              <a:gd name="connsiteY68" fmla="*/ 3176 h 201676"/>
              <a:gd name="connsiteX69" fmla="*/ 236612 w 373180"/>
              <a:gd name="connsiteY69" fmla="*/ 4764 h 201676"/>
              <a:gd name="connsiteX70" fmla="*/ 239788 w 373180"/>
              <a:gd name="connsiteY70" fmla="*/ 4764 h 201676"/>
              <a:gd name="connsiteX71" fmla="*/ 241376 w 373180"/>
              <a:gd name="connsiteY71" fmla="*/ 4764 h 201676"/>
              <a:gd name="connsiteX72" fmla="*/ 244552 w 373180"/>
              <a:gd name="connsiteY72" fmla="*/ 4764 h 201676"/>
              <a:gd name="connsiteX73" fmla="*/ 246140 w 373180"/>
              <a:gd name="connsiteY73" fmla="*/ 4764 h 201676"/>
              <a:gd name="connsiteX74" fmla="*/ 249316 w 373180"/>
              <a:gd name="connsiteY74" fmla="*/ 4764 h 201676"/>
              <a:gd name="connsiteX75" fmla="*/ 250904 w 373180"/>
              <a:gd name="connsiteY75" fmla="*/ 3176 h 201676"/>
              <a:gd name="connsiteX76" fmla="*/ 252492 w 373180"/>
              <a:gd name="connsiteY76" fmla="*/ 3176 h 201676"/>
              <a:gd name="connsiteX77" fmla="*/ 255668 w 373180"/>
              <a:gd name="connsiteY77" fmla="*/ 3176 h 201676"/>
              <a:gd name="connsiteX78" fmla="*/ 257256 w 373180"/>
              <a:gd name="connsiteY78" fmla="*/ 3176 h 201676"/>
              <a:gd name="connsiteX79" fmla="*/ 260432 w 373180"/>
              <a:gd name="connsiteY79" fmla="*/ 3176 h 201676"/>
              <a:gd name="connsiteX80" fmla="*/ 262020 w 373180"/>
              <a:gd name="connsiteY80" fmla="*/ 3176 h 201676"/>
              <a:gd name="connsiteX81" fmla="*/ 262020 w 373180"/>
              <a:gd name="connsiteY81" fmla="*/ 4764 h 201676"/>
              <a:gd name="connsiteX82" fmla="*/ 260432 w 373180"/>
              <a:gd name="connsiteY82" fmla="*/ 4764 h 201676"/>
              <a:gd name="connsiteX83" fmla="*/ 260432 w 373180"/>
              <a:gd name="connsiteY83" fmla="*/ 6352 h 201676"/>
              <a:gd name="connsiteX84" fmla="*/ 262020 w 373180"/>
              <a:gd name="connsiteY84" fmla="*/ 6352 h 201676"/>
              <a:gd name="connsiteX85" fmla="*/ 262020 w 373180"/>
              <a:gd name="connsiteY85" fmla="*/ 9528 h 201676"/>
              <a:gd name="connsiteX86" fmla="*/ 260432 w 373180"/>
              <a:gd name="connsiteY86" fmla="*/ 9528 h 201676"/>
              <a:gd name="connsiteX87" fmla="*/ 260432 w 373180"/>
              <a:gd name="connsiteY87" fmla="*/ 11116 h 201676"/>
              <a:gd name="connsiteX88" fmla="*/ 262020 w 373180"/>
              <a:gd name="connsiteY88" fmla="*/ 11116 h 201676"/>
              <a:gd name="connsiteX89" fmla="*/ 263608 w 373180"/>
              <a:gd name="connsiteY89" fmla="*/ 11116 h 201676"/>
              <a:gd name="connsiteX90" fmla="*/ 263608 w 373180"/>
              <a:gd name="connsiteY90" fmla="*/ 9528 h 201676"/>
              <a:gd name="connsiteX91" fmla="*/ 266784 w 373180"/>
              <a:gd name="connsiteY91" fmla="*/ 9528 h 201676"/>
              <a:gd name="connsiteX92" fmla="*/ 266784 w 373180"/>
              <a:gd name="connsiteY92" fmla="*/ 11116 h 201676"/>
              <a:gd name="connsiteX93" fmla="*/ 266784 w 373180"/>
              <a:gd name="connsiteY93" fmla="*/ 14292 h 201676"/>
              <a:gd name="connsiteX94" fmla="*/ 268372 w 373180"/>
              <a:gd name="connsiteY94" fmla="*/ 14292 h 201676"/>
              <a:gd name="connsiteX95" fmla="*/ 268372 w 373180"/>
              <a:gd name="connsiteY95" fmla="*/ 11116 h 201676"/>
              <a:gd name="connsiteX96" fmla="*/ 271548 w 373180"/>
              <a:gd name="connsiteY96" fmla="*/ 11116 h 201676"/>
              <a:gd name="connsiteX97" fmla="*/ 271548 w 373180"/>
              <a:gd name="connsiteY97" fmla="*/ 14292 h 201676"/>
              <a:gd name="connsiteX98" fmla="*/ 273136 w 373180"/>
              <a:gd name="connsiteY98" fmla="*/ 14292 h 201676"/>
              <a:gd name="connsiteX99" fmla="*/ 273136 w 373180"/>
              <a:gd name="connsiteY99" fmla="*/ 15880 h 201676"/>
              <a:gd name="connsiteX100" fmla="*/ 276312 w 373180"/>
              <a:gd name="connsiteY100" fmla="*/ 15880 h 201676"/>
              <a:gd name="connsiteX101" fmla="*/ 277900 w 373180"/>
              <a:gd name="connsiteY101" fmla="*/ 15880 h 201676"/>
              <a:gd name="connsiteX102" fmla="*/ 279488 w 373180"/>
              <a:gd name="connsiteY102" fmla="*/ 14292 h 201676"/>
              <a:gd name="connsiteX103" fmla="*/ 279488 w 373180"/>
              <a:gd name="connsiteY103" fmla="*/ 15880 h 201676"/>
              <a:gd name="connsiteX104" fmla="*/ 282664 w 373180"/>
              <a:gd name="connsiteY104" fmla="*/ 15880 h 201676"/>
              <a:gd name="connsiteX105" fmla="*/ 282664 w 373180"/>
              <a:gd name="connsiteY105" fmla="*/ 14292 h 201676"/>
              <a:gd name="connsiteX106" fmla="*/ 284252 w 373180"/>
              <a:gd name="connsiteY106" fmla="*/ 14292 h 201676"/>
              <a:gd name="connsiteX107" fmla="*/ 287428 w 373180"/>
              <a:gd name="connsiteY107" fmla="*/ 15880 h 201676"/>
              <a:gd name="connsiteX108" fmla="*/ 287428 w 373180"/>
              <a:gd name="connsiteY108" fmla="*/ 19056 h 201676"/>
              <a:gd name="connsiteX109" fmla="*/ 289016 w 373180"/>
              <a:gd name="connsiteY109" fmla="*/ 15880 h 201676"/>
              <a:gd name="connsiteX110" fmla="*/ 290604 w 373180"/>
              <a:gd name="connsiteY110" fmla="*/ 15880 h 201676"/>
              <a:gd name="connsiteX111" fmla="*/ 292192 w 373180"/>
              <a:gd name="connsiteY111" fmla="*/ 15880 h 201676"/>
              <a:gd name="connsiteX112" fmla="*/ 292192 w 373180"/>
              <a:gd name="connsiteY112" fmla="*/ 19056 h 201676"/>
              <a:gd name="connsiteX113" fmla="*/ 293780 w 373180"/>
              <a:gd name="connsiteY113" fmla="*/ 19056 h 201676"/>
              <a:gd name="connsiteX114" fmla="*/ 295368 w 373180"/>
              <a:gd name="connsiteY114" fmla="*/ 19056 h 201676"/>
              <a:gd name="connsiteX115" fmla="*/ 298544 w 373180"/>
              <a:gd name="connsiteY115" fmla="*/ 19056 h 201676"/>
              <a:gd name="connsiteX116" fmla="*/ 300132 w 373180"/>
              <a:gd name="connsiteY116" fmla="*/ 19056 h 201676"/>
              <a:gd name="connsiteX117" fmla="*/ 300132 w 373180"/>
              <a:gd name="connsiteY117" fmla="*/ 15880 h 201676"/>
              <a:gd name="connsiteX118" fmla="*/ 303308 w 373180"/>
              <a:gd name="connsiteY118" fmla="*/ 15880 h 201676"/>
              <a:gd name="connsiteX119" fmla="*/ 303308 w 373180"/>
              <a:gd name="connsiteY119" fmla="*/ 19056 h 201676"/>
              <a:gd name="connsiteX120" fmla="*/ 304896 w 373180"/>
              <a:gd name="connsiteY120" fmla="*/ 19056 h 201676"/>
              <a:gd name="connsiteX121" fmla="*/ 308072 w 373180"/>
              <a:gd name="connsiteY121" fmla="*/ 19056 h 201676"/>
              <a:gd name="connsiteX122" fmla="*/ 309660 w 373180"/>
              <a:gd name="connsiteY122" fmla="*/ 19056 h 201676"/>
              <a:gd name="connsiteX123" fmla="*/ 309660 w 373180"/>
              <a:gd name="connsiteY123" fmla="*/ 20644 h 201676"/>
              <a:gd name="connsiteX124" fmla="*/ 308072 w 373180"/>
              <a:gd name="connsiteY124" fmla="*/ 20644 h 201676"/>
              <a:gd name="connsiteX125" fmla="*/ 308072 w 373180"/>
              <a:gd name="connsiteY125" fmla="*/ 22232 h 201676"/>
              <a:gd name="connsiteX126" fmla="*/ 309660 w 373180"/>
              <a:gd name="connsiteY126" fmla="*/ 22232 h 201676"/>
              <a:gd name="connsiteX127" fmla="*/ 309660 w 373180"/>
              <a:gd name="connsiteY127" fmla="*/ 20644 h 201676"/>
              <a:gd name="connsiteX128" fmla="*/ 311248 w 373180"/>
              <a:gd name="connsiteY128" fmla="*/ 20644 h 201676"/>
              <a:gd name="connsiteX129" fmla="*/ 311248 w 373180"/>
              <a:gd name="connsiteY129" fmla="*/ 22232 h 201676"/>
              <a:gd name="connsiteX130" fmla="*/ 314424 w 373180"/>
              <a:gd name="connsiteY130" fmla="*/ 22232 h 201676"/>
              <a:gd name="connsiteX131" fmla="*/ 316012 w 373180"/>
              <a:gd name="connsiteY131" fmla="*/ 22232 h 201676"/>
              <a:gd name="connsiteX132" fmla="*/ 316012 w 373180"/>
              <a:gd name="connsiteY132" fmla="*/ 20644 h 201676"/>
              <a:gd name="connsiteX133" fmla="*/ 319188 w 373180"/>
              <a:gd name="connsiteY133" fmla="*/ 20644 h 201676"/>
              <a:gd name="connsiteX134" fmla="*/ 319188 w 373180"/>
              <a:gd name="connsiteY134" fmla="*/ 19056 h 201676"/>
              <a:gd name="connsiteX135" fmla="*/ 319188 w 373180"/>
              <a:gd name="connsiteY135" fmla="*/ 15880 h 201676"/>
              <a:gd name="connsiteX136" fmla="*/ 320776 w 373180"/>
              <a:gd name="connsiteY136" fmla="*/ 15880 h 201676"/>
              <a:gd name="connsiteX137" fmla="*/ 320776 w 373180"/>
              <a:gd name="connsiteY137" fmla="*/ 19056 h 201676"/>
              <a:gd name="connsiteX138" fmla="*/ 320776 w 373180"/>
              <a:gd name="connsiteY138" fmla="*/ 20644 h 201676"/>
              <a:gd name="connsiteX139" fmla="*/ 320776 w 373180"/>
              <a:gd name="connsiteY139" fmla="*/ 22232 h 201676"/>
              <a:gd name="connsiteX140" fmla="*/ 320776 w 373180"/>
              <a:gd name="connsiteY140" fmla="*/ 25408 h 201676"/>
              <a:gd name="connsiteX141" fmla="*/ 320776 w 373180"/>
              <a:gd name="connsiteY141" fmla="*/ 26996 h 201676"/>
              <a:gd name="connsiteX142" fmla="*/ 319188 w 373180"/>
              <a:gd name="connsiteY142" fmla="*/ 30172 h 201676"/>
              <a:gd name="connsiteX143" fmla="*/ 316012 w 373180"/>
              <a:gd name="connsiteY143" fmla="*/ 30172 h 201676"/>
              <a:gd name="connsiteX144" fmla="*/ 316012 w 373180"/>
              <a:gd name="connsiteY144" fmla="*/ 31760 h 201676"/>
              <a:gd name="connsiteX145" fmla="*/ 316012 w 373180"/>
              <a:gd name="connsiteY145" fmla="*/ 34936 h 201676"/>
              <a:gd name="connsiteX146" fmla="*/ 319188 w 373180"/>
              <a:gd name="connsiteY146" fmla="*/ 34936 h 201676"/>
              <a:gd name="connsiteX147" fmla="*/ 320776 w 373180"/>
              <a:gd name="connsiteY147" fmla="*/ 34936 h 201676"/>
              <a:gd name="connsiteX148" fmla="*/ 323952 w 373180"/>
              <a:gd name="connsiteY148" fmla="*/ 34936 h 201676"/>
              <a:gd name="connsiteX149" fmla="*/ 323952 w 373180"/>
              <a:gd name="connsiteY149" fmla="*/ 36524 h 201676"/>
              <a:gd name="connsiteX150" fmla="*/ 325540 w 373180"/>
              <a:gd name="connsiteY150" fmla="*/ 36524 h 201676"/>
              <a:gd name="connsiteX151" fmla="*/ 327128 w 373180"/>
              <a:gd name="connsiteY151" fmla="*/ 36524 h 201676"/>
              <a:gd name="connsiteX152" fmla="*/ 330304 w 373180"/>
              <a:gd name="connsiteY152" fmla="*/ 38112 h 201676"/>
              <a:gd name="connsiteX153" fmla="*/ 327128 w 373180"/>
              <a:gd name="connsiteY153" fmla="*/ 38112 h 201676"/>
              <a:gd name="connsiteX154" fmla="*/ 327128 w 373180"/>
              <a:gd name="connsiteY154" fmla="*/ 41288 h 201676"/>
              <a:gd name="connsiteX155" fmla="*/ 327128 w 373180"/>
              <a:gd name="connsiteY155" fmla="*/ 42876 h 201676"/>
              <a:gd name="connsiteX156" fmla="*/ 330304 w 373180"/>
              <a:gd name="connsiteY156" fmla="*/ 42876 h 201676"/>
              <a:gd name="connsiteX157" fmla="*/ 331892 w 373180"/>
              <a:gd name="connsiteY157" fmla="*/ 42876 h 201676"/>
              <a:gd name="connsiteX158" fmla="*/ 331892 w 373180"/>
              <a:gd name="connsiteY158" fmla="*/ 41288 h 201676"/>
              <a:gd name="connsiteX159" fmla="*/ 335068 w 373180"/>
              <a:gd name="connsiteY159" fmla="*/ 41288 h 201676"/>
              <a:gd name="connsiteX160" fmla="*/ 335068 w 373180"/>
              <a:gd name="connsiteY160" fmla="*/ 42876 h 201676"/>
              <a:gd name="connsiteX161" fmla="*/ 335068 w 373180"/>
              <a:gd name="connsiteY161" fmla="*/ 46052 h 201676"/>
              <a:gd name="connsiteX162" fmla="*/ 336656 w 373180"/>
              <a:gd name="connsiteY162" fmla="*/ 46052 h 201676"/>
              <a:gd name="connsiteX163" fmla="*/ 336656 w 373180"/>
              <a:gd name="connsiteY163" fmla="*/ 47640 h 201676"/>
              <a:gd name="connsiteX164" fmla="*/ 338244 w 373180"/>
              <a:gd name="connsiteY164" fmla="*/ 46052 h 201676"/>
              <a:gd name="connsiteX165" fmla="*/ 341420 w 373180"/>
              <a:gd name="connsiteY165" fmla="*/ 46052 h 201676"/>
              <a:gd name="connsiteX166" fmla="*/ 341420 w 373180"/>
              <a:gd name="connsiteY166" fmla="*/ 47640 h 201676"/>
              <a:gd name="connsiteX167" fmla="*/ 343008 w 373180"/>
              <a:gd name="connsiteY167" fmla="*/ 47640 h 201676"/>
              <a:gd name="connsiteX168" fmla="*/ 346184 w 373180"/>
              <a:gd name="connsiteY168" fmla="*/ 47640 h 201676"/>
              <a:gd name="connsiteX169" fmla="*/ 347772 w 373180"/>
              <a:gd name="connsiteY169" fmla="*/ 47640 h 201676"/>
              <a:gd name="connsiteX170" fmla="*/ 347772 w 373180"/>
              <a:gd name="connsiteY170" fmla="*/ 50816 h 201676"/>
              <a:gd name="connsiteX171" fmla="*/ 346184 w 373180"/>
              <a:gd name="connsiteY171" fmla="*/ 52404 h 201676"/>
              <a:gd name="connsiteX172" fmla="*/ 346184 w 373180"/>
              <a:gd name="connsiteY172" fmla="*/ 53992 h 201676"/>
              <a:gd name="connsiteX173" fmla="*/ 346184 w 373180"/>
              <a:gd name="connsiteY173" fmla="*/ 57168 h 201676"/>
              <a:gd name="connsiteX174" fmla="*/ 346184 w 373180"/>
              <a:gd name="connsiteY174" fmla="*/ 58756 h 201676"/>
              <a:gd name="connsiteX175" fmla="*/ 347772 w 373180"/>
              <a:gd name="connsiteY175" fmla="*/ 58756 h 201676"/>
              <a:gd name="connsiteX176" fmla="*/ 350948 w 373180"/>
              <a:gd name="connsiteY176" fmla="*/ 58756 h 201676"/>
              <a:gd name="connsiteX177" fmla="*/ 350948 w 373180"/>
              <a:gd name="connsiteY177" fmla="*/ 57168 h 201676"/>
              <a:gd name="connsiteX178" fmla="*/ 352536 w 373180"/>
              <a:gd name="connsiteY178" fmla="*/ 57168 h 201676"/>
              <a:gd name="connsiteX179" fmla="*/ 352536 w 373180"/>
              <a:gd name="connsiteY179" fmla="*/ 58756 h 201676"/>
              <a:gd name="connsiteX180" fmla="*/ 354124 w 373180"/>
              <a:gd name="connsiteY180" fmla="*/ 58756 h 201676"/>
              <a:gd name="connsiteX181" fmla="*/ 357300 w 373180"/>
              <a:gd name="connsiteY181" fmla="*/ 57168 h 201676"/>
              <a:gd name="connsiteX182" fmla="*/ 358888 w 373180"/>
              <a:gd name="connsiteY182" fmla="*/ 53992 h 201676"/>
              <a:gd name="connsiteX183" fmla="*/ 358888 w 373180"/>
              <a:gd name="connsiteY183" fmla="*/ 57168 h 201676"/>
              <a:gd name="connsiteX184" fmla="*/ 358888 w 373180"/>
              <a:gd name="connsiteY184" fmla="*/ 58756 h 201676"/>
              <a:gd name="connsiteX185" fmla="*/ 362064 w 373180"/>
              <a:gd name="connsiteY185" fmla="*/ 58756 h 201676"/>
              <a:gd name="connsiteX186" fmla="*/ 363652 w 373180"/>
              <a:gd name="connsiteY186" fmla="*/ 58756 h 201676"/>
              <a:gd name="connsiteX187" fmla="*/ 363652 w 373180"/>
              <a:gd name="connsiteY187" fmla="*/ 57168 h 201676"/>
              <a:gd name="connsiteX188" fmla="*/ 366828 w 373180"/>
              <a:gd name="connsiteY188" fmla="*/ 57168 h 201676"/>
              <a:gd name="connsiteX189" fmla="*/ 366828 w 373180"/>
              <a:gd name="connsiteY189" fmla="*/ 58756 h 201676"/>
              <a:gd name="connsiteX190" fmla="*/ 366828 w 373180"/>
              <a:gd name="connsiteY190" fmla="*/ 61932 h 201676"/>
              <a:gd name="connsiteX191" fmla="*/ 363652 w 373180"/>
              <a:gd name="connsiteY191" fmla="*/ 61932 h 201676"/>
              <a:gd name="connsiteX192" fmla="*/ 363652 w 373180"/>
              <a:gd name="connsiteY192" fmla="*/ 63520 h 201676"/>
              <a:gd name="connsiteX193" fmla="*/ 363652 w 373180"/>
              <a:gd name="connsiteY193" fmla="*/ 66696 h 201676"/>
              <a:gd name="connsiteX194" fmla="*/ 366828 w 373180"/>
              <a:gd name="connsiteY194" fmla="*/ 66696 h 201676"/>
              <a:gd name="connsiteX195" fmla="*/ 368416 w 373180"/>
              <a:gd name="connsiteY195" fmla="*/ 63520 h 201676"/>
              <a:gd name="connsiteX196" fmla="*/ 368416 w 373180"/>
              <a:gd name="connsiteY196" fmla="*/ 61932 h 201676"/>
              <a:gd name="connsiteX197" fmla="*/ 370004 w 373180"/>
              <a:gd name="connsiteY197" fmla="*/ 61932 h 201676"/>
              <a:gd name="connsiteX198" fmla="*/ 370004 w 373180"/>
              <a:gd name="connsiteY198" fmla="*/ 63520 h 201676"/>
              <a:gd name="connsiteX199" fmla="*/ 370004 w 373180"/>
              <a:gd name="connsiteY199" fmla="*/ 66696 h 201676"/>
              <a:gd name="connsiteX200" fmla="*/ 370004 w 373180"/>
              <a:gd name="connsiteY200" fmla="*/ 68284 h 201676"/>
              <a:gd name="connsiteX201" fmla="*/ 370004 w 373180"/>
              <a:gd name="connsiteY201" fmla="*/ 69872 h 201676"/>
              <a:gd name="connsiteX202" fmla="*/ 370004 w 373180"/>
              <a:gd name="connsiteY202" fmla="*/ 73048 h 201676"/>
              <a:gd name="connsiteX203" fmla="*/ 373180 w 373180"/>
              <a:gd name="connsiteY203" fmla="*/ 73048 h 201676"/>
              <a:gd name="connsiteX204" fmla="*/ 373180 w 373180"/>
              <a:gd name="connsiteY204" fmla="*/ 74636 h 201676"/>
              <a:gd name="connsiteX205" fmla="*/ 373180 w 373180"/>
              <a:gd name="connsiteY205" fmla="*/ 77812 h 201676"/>
              <a:gd name="connsiteX206" fmla="*/ 370004 w 373180"/>
              <a:gd name="connsiteY206" fmla="*/ 79400 h 201676"/>
              <a:gd name="connsiteX207" fmla="*/ 370004 w 373180"/>
              <a:gd name="connsiteY207" fmla="*/ 80988 h 201676"/>
              <a:gd name="connsiteX208" fmla="*/ 368416 w 373180"/>
              <a:gd name="connsiteY208" fmla="*/ 84164 h 201676"/>
              <a:gd name="connsiteX209" fmla="*/ 368416 w 373180"/>
              <a:gd name="connsiteY209" fmla="*/ 85752 h 201676"/>
              <a:gd name="connsiteX210" fmla="*/ 366828 w 373180"/>
              <a:gd name="connsiteY210" fmla="*/ 85752 h 201676"/>
              <a:gd name="connsiteX211" fmla="*/ 366828 w 373180"/>
              <a:gd name="connsiteY211" fmla="*/ 88928 h 201676"/>
              <a:gd name="connsiteX212" fmla="*/ 363652 w 373180"/>
              <a:gd name="connsiteY212" fmla="*/ 88928 h 201676"/>
              <a:gd name="connsiteX213" fmla="*/ 363652 w 373180"/>
              <a:gd name="connsiteY213" fmla="*/ 90516 h 201676"/>
              <a:gd name="connsiteX214" fmla="*/ 362064 w 373180"/>
              <a:gd name="connsiteY214" fmla="*/ 93692 h 201676"/>
              <a:gd name="connsiteX215" fmla="*/ 362064 w 373180"/>
              <a:gd name="connsiteY215" fmla="*/ 95280 h 201676"/>
              <a:gd name="connsiteX216" fmla="*/ 358888 w 373180"/>
              <a:gd name="connsiteY216" fmla="*/ 95280 h 201676"/>
              <a:gd name="connsiteX217" fmla="*/ 358888 w 373180"/>
              <a:gd name="connsiteY217" fmla="*/ 96868 h 201676"/>
              <a:gd name="connsiteX218" fmla="*/ 357300 w 373180"/>
              <a:gd name="connsiteY218" fmla="*/ 96868 h 201676"/>
              <a:gd name="connsiteX219" fmla="*/ 357300 w 373180"/>
              <a:gd name="connsiteY219" fmla="*/ 100044 h 201676"/>
              <a:gd name="connsiteX220" fmla="*/ 354124 w 373180"/>
              <a:gd name="connsiteY220" fmla="*/ 100044 h 201676"/>
              <a:gd name="connsiteX221" fmla="*/ 354124 w 373180"/>
              <a:gd name="connsiteY221" fmla="*/ 101632 h 201676"/>
              <a:gd name="connsiteX222" fmla="*/ 354124 w 373180"/>
              <a:gd name="connsiteY222" fmla="*/ 104808 h 201676"/>
              <a:gd name="connsiteX223" fmla="*/ 354124 w 373180"/>
              <a:gd name="connsiteY223" fmla="*/ 106396 h 201676"/>
              <a:gd name="connsiteX224" fmla="*/ 352536 w 373180"/>
              <a:gd name="connsiteY224" fmla="*/ 109572 h 201676"/>
              <a:gd name="connsiteX225" fmla="*/ 350948 w 373180"/>
              <a:gd name="connsiteY225" fmla="*/ 109572 h 201676"/>
              <a:gd name="connsiteX226" fmla="*/ 350948 w 373180"/>
              <a:gd name="connsiteY226" fmla="*/ 111160 h 201676"/>
              <a:gd name="connsiteX227" fmla="*/ 352536 w 373180"/>
              <a:gd name="connsiteY227" fmla="*/ 111160 h 201676"/>
              <a:gd name="connsiteX228" fmla="*/ 352536 w 373180"/>
              <a:gd name="connsiteY228" fmla="*/ 112748 h 201676"/>
              <a:gd name="connsiteX229" fmla="*/ 350948 w 373180"/>
              <a:gd name="connsiteY229" fmla="*/ 112748 h 201676"/>
              <a:gd name="connsiteX230" fmla="*/ 347772 w 373180"/>
              <a:gd name="connsiteY230" fmla="*/ 112748 h 201676"/>
              <a:gd name="connsiteX231" fmla="*/ 347772 w 373180"/>
              <a:gd name="connsiteY231" fmla="*/ 115924 h 201676"/>
              <a:gd name="connsiteX232" fmla="*/ 346184 w 373180"/>
              <a:gd name="connsiteY232" fmla="*/ 115924 h 201676"/>
              <a:gd name="connsiteX233" fmla="*/ 346184 w 373180"/>
              <a:gd name="connsiteY233" fmla="*/ 117512 h 201676"/>
              <a:gd name="connsiteX234" fmla="*/ 343008 w 373180"/>
              <a:gd name="connsiteY234" fmla="*/ 120688 h 201676"/>
              <a:gd name="connsiteX235" fmla="*/ 343008 w 373180"/>
              <a:gd name="connsiteY235" fmla="*/ 122276 h 201676"/>
              <a:gd name="connsiteX236" fmla="*/ 341420 w 373180"/>
              <a:gd name="connsiteY236" fmla="*/ 125452 h 201676"/>
              <a:gd name="connsiteX237" fmla="*/ 341420 w 373180"/>
              <a:gd name="connsiteY237" fmla="*/ 127040 h 201676"/>
              <a:gd name="connsiteX238" fmla="*/ 338244 w 373180"/>
              <a:gd name="connsiteY238" fmla="*/ 127040 h 201676"/>
              <a:gd name="connsiteX239" fmla="*/ 336656 w 373180"/>
              <a:gd name="connsiteY239" fmla="*/ 127040 h 201676"/>
              <a:gd name="connsiteX240" fmla="*/ 336656 w 373180"/>
              <a:gd name="connsiteY240" fmla="*/ 128628 h 201676"/>
              <a:gd name="connsiteX241" fmla="*/ 335068 w 373180"/>
              <a:gd name="connsiteY241" fmla="*/ 128628 h 201676"/>
              <a:gd name="connsiteX242" fmla="*/ 331892 w 373180"/>
              <a:gd name="connsiteY242" fmla="*/ 128628 h 201676"/>
              <a:gd name="connsiteX243" fmla="*/ 331892 w 373180"/>
              <a:gd name="connsiteY243" fmla="*/ 131804 h 201676"/>
              <a:gd name="connsiteX244" fmla="*/ 330304 w 373180"/>
              <a:gd name="connsiteY244" fmla="*/ 131804 h 201676"/>
              <a:gd name="connsiteX245" fmla="*/ 330304 w 373180"/>
              <a:gd name="connsiteY245" fmla="*/ 133392 h 201676"/>
              <a:gd name="connsiteX246" fmla="*/ 330304 w 373180"/>
              <a:gd name="connsiteY246" fmla="*/ 136568 h 201676"/>
              <a:gd name="connsiteX247" fmla="*/ 327128 w 373180"/>
              <a:gd name="connsiteY247" fmla="*/ 136568 h 201676"/>
              <a:gd name="connsiteX248" fmla="*/ 325540 w 373180"/>
              <a:gd name="connsiteY248" fmla="*/ 138156 h 201676"/>
              <a:gd name="connsiteX249" fmla="*/ 323952 w 373180"/>
              <a:gd name="connsiteY249" fmla="*/ 138156 h 201676"/>
              <a:gd name="connsiteX250" fmla="*/ 320776 w 373180"/>
              <a:gd name="connsiteY250" fmla="*/ 138156 h 201676"/>
              <a:gd name="connsiteX251" fmla="*/ 320776 w 373180"/>
              <a:gd name="connsiteY251" fmla="*/ 141332 h 201676"/>
              <a:gd name="connsiteX252" fmla="*/ 320776 w 373180"/>
              <a:gd name="connsiteY252" fmla="*/ 142920 h 201676"/>
              <a:gd name="connsiteX253" fmla="*/ 319188 w 373180"/>
              <a:gd name="connsiteY253" fmla="*/ 142920 h 201676"/>
              <a:gd name="connsiteX254" fmla="*/ 316012 w 373180"/>
              <a:gd name="connsiteY254" fmla="*/ 142920 h 201676"/>
              <a:gd name="connsiteX255" fmla="*/ 314424 w 373180"/>
              <a:gd name="connsiteY255" fmla="*/ 142920 h 201676"/>
              <a:gd name="connsiteX256" fmla="*/ 314424 w 373180"/>
              <a:gd name="connsiteY256" fmla="*/ 144508 h 201676"/>
              <a:gd name="connsiteX257" fmla="*/ 314424 w 373180"/>
              <a:gd name="connsiteY257" fmla="*/ 147684 h 201676"/>
              <a:gd name="connsiteX258" fmla="*/ 311248 w 373180"/>
              <a:gd name="connsiteY258" fmla="*/ 147684 h 201676"/>
              <a:gd name="connsiteX259" fmla="*/ 311248 w 373180"/>
              <a:gd name="connsiteY259" fmla="*/ 149272 h 201676"/>
              <a:gd name="connsiteX260" fmla="*/ 309660 w 373180"/>
              <a:gd name="connsiteY260" fmla="*/ 149272 h 201676"/>
              <a:gd name="connsiteX261" fmla="*/ 308072 w 373180"/>
              <a:gd name="connsiteY261" fmla="*/ 149272 h 201676"/>
              <a:gd name="connsiteX262" fmla="*/ 308072 w 373180"/>
              <a:gd name="connsiteY262" fmla="*/ 152448 h 201676"/>
              <a:gd name="connsiteX263" fmla="*/ 304896 w 373180"/>
              <a:gd name="connsiteY263" fmla="*/ 152448 h 201676"/>
              <a:gd name="connsiteX264" fmla="*/ 303308 w 373180"/>
              <a:gd name="connsiteY264" fmla="*/ 152448 h 201676"/>
              <a:gd name="connsiteX265" fmla="*/ 303308 w 373180"/>
              <a:gd name="connsiteY265" fmla="*/ 154036 h 201676"/>
              <a:gd name="connsiteX266" fmla="*/ 300132 w 373180"/>
              <a:gd name="connsiteY266" fmla="*/ 154036 h 201676"/>
              <a:gd name="connsiteX267" fmla="*/ 298544 w 373180"/>
              <a:gd name="connsiteY267" fmla="*/ 154036 h 201676"/>
              <a:gd name="connsiteX268" fmla="*/ 298544 w 373180"/>
              <a:gd name="connsiteY268" fmla="*/ 155624 h 201676"/>
              <a:gd name="connsiteX269" fmla="*/ 295368 w 373180"/>
              <a:gd name="connsiteY269" fmla="*/ 155624 h 201676"/>
              <a:gd name="connsiteX270" fmla="*/ 295368 w 373180"/>
              <a:gd name="connsiteY270" fmla="*/ 158800 h 201676"/>
              <a:gd name="connsiteX271" fmla="*/ 293780 w 373180"/>
              <a:gd name="connsiteY271" fmla="*/ 158800 h 201676"/>
              <a:gd name="connsiteX272" fmla="*/ 292192 w 373180"/>
              <a:gd name="connsiteY272" fmla="*/ 158800 h 201676"/>
              <a:gd name="connsiteX273" fmla="*/ 289016 w 373180"/>
              <a:gd name="connsiteY273" fmla="*/ 158800 h 201676"/>
              <a:gd name="connsiteX274" fmla="*/ 289016 w 373180"/>
              <a:gd name="connsiteY274" fmla="*/ 160388 h 201676"/>
              <a:gd name="connsiteX275" fmla="*/ 287428 w 373180"/>
              <a:gd name="connsiteY275" fmla="*/ 160388 h 201676"/>
              <a:gd name="connsiteX276" fmla="*/ 287428 w 373180"/>
              <a:gd name="connsiteY276" fmla="*/ 163564 h 201676"/>
              <a:gd name="connsiteX277" fmla="*/ 284252 w 373180"/>
              <a:gd name="connsiteY277" fmla="*/ 163564 h 201676"/>
              <a:gd name="connsiteX278" fmla="*/ 282664 w 373180"/>
              <a:gd name="connsiteY278" fmla="*/ 163564 h 201676"/>
              <a:gd name="connsiteX279" fmla="*/ 282664 w 373180"/>
              <a:gd name="connsiteY279" fmla="*/ 165152 h 201676"/>
              <a:gd name="connsiteX280" fmla="*/ 279488 w 373180"/>
              <a:gd name="connsiteY280" fmla="*/ 165152 h 201676"/>
              <a:gd name="connsiteX281" fmla="*/ 277900 w 373180"/>
              <a:gd name="connsiteY281" fmla="*/ 165152 h 201676"/>
              <a:gd name="connsiteX282" fmla="*/ 276312 w 373180"/>
              <a:gd name="connsiteY282" fmla="*/ 168328 h 201676"/>
              <a:gd name="connsiteX283" fmla="*/ 273136 w 373180"/>
              <a:gd name="connsiteY283" fmla="*/ 168328 h 201676"/>
              <a:gd name="connsiteX284" fmla="*/ 271548 w 373180"/>
              <a:gd name="connsiteY284" fmla="*/ 168328 h 201676"/>
              <a:gd name="connsiteX285" fmla="*/ 268372 w 373180"/>
              <a:gd name="connsiteY285" fmla="*/ 168328 h 201676"/>
              <a:gd name="connsiteX286" fmla="*/ 266784 w 373180"/>
              <a:gd name="connsiteY286" fmla="*/ 169916 h 201676"/>
              <a:gd name="connsiteX287" fmla="*/ 266784 w 373180"/>
              <a:gd name="connsiteY287" fmla="*/ 168328 h 201676"/>
              <a:gd name="connsiteX288" fmla="*/ 263608 w 373180"/>
              <a:gd name="connsiteY288" fmla="*/ 168328 h 201676"/>
              <a:gd name="connsiteX289" fmla="*/ 263608 w 373180"/>
              <a:gd name="connsiteY289" fmla="*/ 169916 h 201676"/>
              <a:gd name="connsiteX290" fmla="*/ 262020 w 373180"/>
              <a:gd name="connsiteY290" fmla="*/ 169916 h 201676"/>
              <a:gd name="connsiteX291" fmla="*/ 262020 w 373180"/>
              <a:gd name="connsiteY291" fmla="*/ 171504 h 201676"/>
              <a:gd name="connsiteX292" fmla="*/ 260432 w 373180"/>
              <a:gd name="connsiteY292" fmla="*/ 171504 h 201676"/>
              <a:gd name="connsiteX293" fmla="*/ 257256 w 373180"/>
              <a:gd name="connsiteY293" fmla="*/ 171504 h 201676"/>
              <a:gd name="connsiteX294" fmla="*/ 257256 w 373180"/>
              <a:gd name="connsiteY294" fmla="*/ 174680 h 201676"/>
              <a:gd name="connsiteX295" fmla="*/ 255668 w 373180"/>
              <a:gd name="connsiteY295" fmla="*/ 174680 h 201676"/>
              <a:gd name="connsiteX296" fmla="*/ 252492 w 373180"/>
              <a:gd name="connsiteY296" fmla="*/ 174680 h 201676"/>
              <a:gd name="connsiteX297" fmla="*/ 250904 w 373180"/>
              <a:gd name="connsiteY297" fmla="*/ 176268 h 201676"/>
              <a:gd name="connsiteX298" fmla="*/ 249316 w 373180"/>
              <a:gd name="connsiteY298" fmla="*/ 176268 h 201676"/>
              <a:gd name="connsiteX299" fmla="*/ 249316 w 373180"/>
              <a:gd name="connsiteY299" fmla="*/ 174680 h 201676"/>
              <a:gd name="connsiteX300" fmla="*/ 246140 w 373180"/>
              <a:gd name="connsiteY300" fmla="*/ 174680 h 201676"/>
              <a:gd name="connsiteX301" fmla="*/ 246140 w 373180"/>
              <a:gd name="connsiteY301" fmla="*/ 176268 h 201676"/>
              <a:gd name="connsiteX302" fmla="*/ 244552 w 373180"/>
              <a:gd name="connsiteY302" fmla="*/ 176268 h 201676"/>
              <a:gd name="connsiteX303" fmla="*/ 241376 w 373180"/>
              <a:gd name="connsiteY303" fmla="*/ 176268 h 201676"/>
              <a:gd name="connsiteX304" fmla="*/ 239788 w 373180"/>
              <a:gd name="connsiteY304" fmla="*/ 176268 h 201676"/>
              <a:gd name="connsiteX305" fmla="*/ 239788 w 373180"/>
              <a:gd name="connsiteY305" fmla="*/ 179444 h 201676"/>
              <a:gd name="connsiteX306" fmla="*/ 236612 w 373180"/>
              <a:gd name="connsiteY306" fmla="*/ 179444 h 201676"/>
              <a:gd name="connsiteX307" fmla="*/ 235024 w 373180"/>
              <a:gd name="connsiteY307" fmla="*/ 179444 h 201676"/>
              <a:gd name="connsiteX308" fmla="*/ 235024 w 373180"/>
              <a:gd name="connsiteY308" fmla="*/ 181032 h 201676"/>
              <a:gd name="connsiteX309" fmla="*/ 233436 w 373180"/>
              <a:gd name="connsiteY309" fmla="*/ 181032 h 201676"/>
              <a:gd name="connsiteX310" fmla="*/ 230260 w 373180"/>
              <a:gd name="connsiteY310" fmla="*/ 181032 h 201676"/>
              <a:gd name="connsiteX311" fmla="*/ 228672 w 373180"/>
              <a:gd name="connsiteY311" fmla="*/ 181032 h 201676"/>
              <a:gd name="connsiteX312" fmla="*/ 225496 w 373180"/>
              <a:gd name="connsiteY312" fmla="*/ 184208 h 201676"/>
              <a:gd name="connsiteX313" fmla="*/ 223908 w 373180"/>
              <a:gd name="connsiteY313" fmla="*/ 184208 h 201676"/>
              <a:gd name="connsiteX314" fmla="*/ 220732 w 373180"/>
              <a:gd name="connsiteY314" fmla="*/ 184208 h 201676"/>
              <a:gd name="connsiteX315" fmla="*/ 219144 w 373180"/>
              <a:gd name="connsiteY315" fmla="*/ 184208 h 201676"/>
              <a:gd name="connsiteX316" fmla="*/ 217556 w 373180"/>
              <a:gd name="connsiteY316" fmla="*/ 184208 h 201676"/>
              <a:gd name="connsiteX317" fmla="*/ 217556 w 373180"/>
              <a:gd name="connsiteY317" fmla="*/ 185796 h 201676"/>
              <a:gd name="connsiteX318" fmla="*/ 214380 w 373180"/>
              <a:gd name="connsiteY318" fmla="*/ 184208 h 201676"/>
              <a:gd name="connsiteX319" fmla="*/ 212792 w 373180"/>
              <a:gd name="connsiteY319" fmla="*/ 184208 h 201676"/>
              <a:gd name="connsiteX320" fmla="*/ 212792 w 373180"/>
              <a:gd name="connsiteY320" fmla="*/ 185796 h 201676"/>
              <a:gd name="connsiteX321" fmla="*/ 209616 w 373180"/>
              <a:gd name="connsiteY321" fmla="*/ 185796 h 201676"/>
              <a:gd name="connsiteX322" fmla="*/ 208028 w 373180"/>
              <a:gd name="connsiteY322" fmla="*/ 185796 h 201676"/>
              <a:gd name="connsiteX323" fmla="*/ 208028 w 373180"/>
              <a:gd name="connsiteY323" fmla="*/ 187384 h 201676"/>
              <a:gd name="connsiteX324" fmla="*/ 204852 w 373180"/>
              <a:gd name="connsiteY324" fmla="*/ 187384 h 201676"/>
              <a:gd name="connsiteX325" fmla="*/ 203264 w 373180"/>
              <a:gd name="connsiteY325" fmla="*/ 187384 h 201676"/>
              <a:gd name="connsiteX326" fmla="*/ 201676 w 373180"/>
              <a:gd name="connsiteY326" fmla="*/ 187384 h 201676"/>
              <a:gd name="connsiteX327" fmla="*/ 198500 w 373180"/>
              <a:gd name="connsiteY327" fmla="*/ 187384 h 201676"/>
              <a:gd name="connsiteX328" fmla="*/ 196912 w 373180"/>
              <a:gd name="connsiteY328" fmla="*/ 187384 h 201676"/>
              <a:gd name="connsiteX329" fmla="*/ 193736 w 373180"/>
              <a:gd name="connsiteY329" fmla="*/ 187384 h 201676"/>
              <a:gd name="connsiteX330" fmla="*/ 192148 w 373180"/>
              <a:gd name="connsiteY330" fmla="*/ 190560 h 201676"/>
              <a:gd name="connsiteX331" fmla="*/ 188972 w 373180"/>
              <a:gd name="connsiteY331" fmla="*/ 190560 h 201676"/>
              <a:gd name="connsiteX332" fmla="*/ 187384 w 373180"/>
              <a:gd name="connsiteY332" fmla="*/ 190560 h 201676"/>
              <a:gd name="connsiteX333" fmla="*/ 185796 w 373180"/>
              <a:gd name="connsiteY333" fmla="*/ 190560 h 201676"/>
              <a:gd name="connsiteX334" fmla="*/ 182620 w 373180"/>
              <a:gd name="connsiteY334" fmla="*/ 190560 h 201676"/>
              <a:gd name="connsiteX335" fmla="*/ 181032 w 373180"/>
              <a:gd name="connsiteY335" fmla="*/ 190560 h 201676"/>
              <a:gd name="connsiteX336" fmla="*/ 177856 w 373180"/>
              <a:gd name="connsiteY336" fmla="*/ 190560 h 201676"/>
              <a:gd name="connsiteX337" fmla="*/ 176268 w 373180"/>
              <a:gd name="connsiteY337" fmla="*/ 190560 h 201676"/>
              <a:gd name="connsiteX338" fmla="*/ 176268 w 373180"/>
              <a:gd name="connsiteY338" fmla="*/ 187384 h 201676"/>
              <a:gd name="connsiteX339" fmla="*/ 173092 w 373180"/>
              <a:gd name="connsiteY339" fmla="*/ 187384 h 201676"/>
              <a:gd name="connsiteX340" fmla="*/ 173092 w 373180"/>
              <a:gd name="connsiteY340" fmla="*/ 190560 h 201676"/>
              <a:gd name="connsiteX341" fmla="*/ 171504 w 373180"/>
              <a:gd name="connsiteY341" fmla="*/ 190560 h 201676"/>
              <a:gd name="connsiteX342" fmla="*/ 171504 w 373180"/>
              <a:gd name="connsiteY342" fmla="*/ 187384 h 201676"/>
              <a:gd name="connsiteX343" fmla="*/ 169916 w 373180"/>
              <a:gd name="connsiteY343" fmla="*/ 187384 h 201676"/>
              <a:gd name="connsiteX344" fmla="*/ 166740 w 373180"/>
              <a:gd name="connsiteY344" fmla="*/ 187384 h 201676"/>
              <a:gd name="connsiteX345" fmla="*/ 165152 w 373180"/>
              <a:gd name="connsiteY345" fmla="*/ 187384 h 201676"/>
              <a:gd name="connsiteX346" fmla="*/ 161976 w 373180"/>
              <a:gd name="connsiteY346" fmla="*/ 187384 h 201676"/>
              <a:gd name="connsiteX347" fmla="*/ 160388 w 373180"/>
              <a:gd name="connsiteY347" fmla="*/ 187384 h 201676"/>
              <a:gd name="connsiteX348" fmla="*/ 158800 w 373180"/>
              <a:gd name="connsiteY348" fmla="*/ 187384 h 201676"/>
              <a:gd name="connsiteX349" fmla="*/ 155624 w 373180"/>
              <a:gd name="connsiteY349" fmla="*/ 187384 h 201676"/>
              <a:gd name="connsiteX350" fmla="*/ 154036 w 373180"/>
              <a:gd name="connsiteY350" fmla="*/ 187384 h 201676"/>
              <a:gd name="connsiteX351" fmla="*/ 150860 w 373180"/>
              <a:gd name="connsiteY351" fmla="*/ 190560 h 201676"/>
              <a:gd name="connsiteX352" fmla="*/ 149272 w 373180"/>
              <a:gd name="connsiteY352" fmla="*/ 190560 h 201676"/>
              <a:gd name="connsiteX353" fmla="*/ 146096 w 373180"/>
              <a:gd name="connsiteY353" fmla="*/ 190560 h 201676"/>
              <a:gd name="connsiteX354" fmla="*/ 146096 w 373180"/>
              <a:gd name="connsiteY354" fmla="*/ 187384 h 201676"/>
              <a:gd name="connsiteX355" fmla="*/ 144508 w 373180"/>
              <a:gd name="connsiteY355" fmla="*/ 187384 h 201676"/>
              <a:gd name="connsiteX356" fmla="*/ 144508 w 373180"/>
              <a:gd name="connsiteY356" fmla="*/ 190560 h 201676"/>
              <a:gd name="connsiteX357" fmla="*/ 144508 w 373180"/>
              <a:gd name="connsiteY357" fmla="*/ 192148 h 201676"/>
              <a:gd name="connsiteX358" fmla="*/ 142920 w 373180"/>
              <a:gd name="connsiteY358" fmla="*/ 192148 h 201676"/>
              <a:gd name="connsiteX359" fmla="*/ 139744 w 373180"/>
              <a:gd name="connsiteY359" fmla="*/ 192148 h 201676"/>
              <a:gd name="connsiteX360" fmla="*/ 138156 w 373180"/>
              <a:gd name="connsiteY360" fmla="*/ 192148 h 201676"/>
              <a:gd name="connsiteX361" fmla="*/ 134980 w 373180"/>
              <a:gd name="connsiteY361" fmla="*/ 192148 h 201676"/>
              <a:gd name="connsiteX362" fmla="*/ 133392 w 373180"/>
              <a:gd name="connsiteY362" fmla="*/ 190560 h 201676"/>
              <a:gd name="connsiteX363" fmla="*/ 130216 w 373180"/>
              <a:gd name="connsiteY363" fmla="*/ 190560 h 201676"/>
              <a:gd name="connsiteX364" fmla="*/ 128628 w 373180"/>
              <a:gd name="connsiteY364" fmla="*/ 190560 h 201676"/>
              <a:gd name="connsiteX365" fmla="*/ 127040 w 373180"/>
              <a:gd name="connsiteY365" fmla="*/ 190560 h 201676"/>
              <a:gd name="connsiteX366" fmla="*/ 123864 w 373180"/>
              <a:gd name="connsiteY366" fmla="*/ 190560 h 201676"/>
              <a:gd name="connsiteX367" fmla="*/ 123864 w 373180"/>
              <a:gd name="connsiteY367" fmla="*/ 192148 h 201676"/>
              <a:gd name="connsiteX368" fmla="*/ 122276 w 373180"/>
              <a:gd name="connsiteY368" fmla="*/ 192148 h 201676"/>
              <a:gd name="connsiteX369" fmla="*/ 119100 w 373180"/>
              <a:gd name="connsiteY369" fmla="*/ 192148 h 201676"/>
              <a:gd name="connsiteX370" fmla="*/ 117512 w 373180"/>
              <a:gd name="connsiteY370" fmla="*/ 192148 h 201676"/>
              <a:gd name="connsiteX371" fmla="*/ 114336 w 373180"/>
              <a:gd name="connsiteY371" fmla="*/ 192148 h 201676"/>
              <a:gd name="connsiteX372" fmla="*/ 112748 w 373180"/>
              <a:gd name="connsiteY372" fmla="*/ 192148 h 201676"/>
              <a:gd name="connsiteX373" fmla="*/ 112748 w 373180"/>
              <a:gd name="connsiteY373" fmla="*/ 195324 h 201676"/>
              <a:gd name="connsiteX374" fmla="*/ 111160 w 373180"/>
              <a:gd name="connsiteY374" fmla="*/ 195324 h 201676"/>
              <a:gd name="connsiteX375" fmla="*/ 107984 w 373180"/>
              <a:gd name="connsiteY375" fmla="*/ 195324 h 201676"/>
              <a:gd name="connsiteX376" fmla="*/ 106396 w 373180"/>
              <a:gd name="connsiteY376" fmla="*/ 195324 h 201676"/>
              <a:gd name="connsiteX377" fmla="*/ 106396 w 373180"/>
              <a:gd name="connsiteY377" fmla="*/ 192148 h 201676"/>
              <a:gd name="connsiteX378" fmla="*/ 106396 w 373180"/>
              <a:gd name="connsiteY378" fmla="*/ 190560 h 201676"/>
              <a:gd name="connsiteX379" fmla="*/ 103220 w 373180"/>
              <a:gd name="connsiteY379" fmla="*/ 190560 h 201676"/>
              <a:gd name="connsiteX380" fmla="*/ 101632 w 373180"/>
              <a:gd name="connsiteY380" fmla="*/ 190560 h 201676"/>
              <a:gd name="connsiteX381" fmla="*/ 98456 w 373180"/>
              <a:gd name="connsiteY381" fmla="*/ 192148 h 201676"/>
              <a:gd name="connsiteX382" fmla="*/ 98456 w 373180"/>
              <a:gd name="connsiteY382" fmla="*/ 195324 h 201676"/>
              <a:gd name="connsiteX383" fmla="*/ 101632 w 373180"/>
              <a:gd name="connsiteY383" fmla="*/ 195324 h 201676"/>
              <a:gd name="connsiteX384" fmla="*/ 101632 w 373180"/>
              <a:gd name="connsiteY384" fmla="*/ 196912 h 201676"/>
              <a:gd name="connsiteX385" fmla="*/ 98456 w 373180"/>
              <a:gd name="connsiteY385" fmla="*/ 196912 h 201676"/>
              <a:gd name="connsiteX386" fmla="*/ 96868 w 373180"/>
              <a:gd name="connsiteY386" fmla="*/ 196912 h 201676"/>
              <a:gd name="connsiteX387" fmla="*/ 95280 w 373180"/>
              <a:gd name="connsiteY387" fmla="*/ 196912 h 201676"/>
              <a:gd name="connsiteX388" fmla="*/ 92104 w 373180"/>
              <a:gd name="connsiteY388" fmla="*/ 196912 h 201676"/>
              <a:gd name="connsiteX389" fmla="*/ 90516 w 373180"/>
              <a:gd name="connsiteY389" fmla="*/ 196912 h 201676"/>
              <a:gd name="connsiteX390" fmla="*/ 87340 w 373180"/>
              <a:gd name="connsiteY390" fmla="*/ 200088 h 201676"/>
              <a:gd name="connsiteX391" fmla="*/ 85752 w 373180"/>
              <a:gd name="connsiteY391" fmla="*/ 200088 h 201676"/>
              <a:gd name="connsiteX392" fmla="*/ 84164 w 373180"/>
              <a:gd name="connsiteY392" fmla="*/ 200088 h 201676"/>
              <a:gd name="connsiteX393" fmla="*/ 80988 w 373180"/>
              <a:gd name="connsiteY393" fmla="*/ 200088 h 201676"/>
              <a:gd name="connsiteX394" fmla="*/ 79400 w 373180"/>
              <a:gd name="connsiteY394" fmla="*/ 200088 h 201676"/>
              <a:gd name="connsiteX395" fmla="*/ 76224 w 373180"/>
              <a:gd name="connsiteY395" fmla="*/ 200088 h 201676"/>
              <a:gd name="connsiteX396" fmla="*/ 76224 w 373180"/>
              <a:gd name="connsiteY396" fmla="*/ 201676 h 201676"/>
              <a:gd name="connsiteX397" fmla="*/ 74636 w 373180"/>
              <a:gd name="connsiteY397" fmla="*/ 201676 h 201676"/>
              <a:gd name="connsiteX398" fmla="*/ 71460 w 373180"/>
              <a:gd name="connsiteY398" fmla="*/ 201676 h 201676"/>
              <a:gd name="connsiteX399" fmla="*/ 69872 w 373180"/>
              <a:gd name="connsiteY399" fmla="*/ 201676 h 201676"/>
              <a:gd name="connsiteX400" fmla="*/ 69872 w 373180"/>
              <a:gd name="connsiteY400" fmla="*/ 200088 h 201676"/>
              <a:gd name="connsiteX401" fmla="*/ 68284 w 373180"/>
              <a:gd name="connsiteY401" fmla="*/ 200088 h 201676"/>
              <a:gd name="connsiteX402" fmla="*/ 65108 w 373180"/>
              <a:gd name="connsiteY402" fmla="*/ 196912 h 201676"/>
              <a:gd name="connsiteX403" fmla="*/ 63520 w 373180"/>
              <a:gd name="connsiteY403" fmla="*/ 196912 h 201676"/>
              <a:gd name="connsiteX404" fmla="*/ 63520 w 373180"/>
              <a:gd name="connsiteY404" fmla="*/ 195324 h 201676"/>
              <a:gd name="connsiteX405" fmla="*/ 60344 w 373180"/>
              <a:gd name="connsiteY405" fmla="*/ 192148 h 201676"/>
              <a:gd name="connsiteX406" fmla="*/ 58756 w 373180"/>
              <a:gd name="connsiteY406" fmla="*/ 192148 h 201676"/>
              <a:gd name="connsiteX407" fmla="*/ 55580 w 373180"/>
              <a:gd name="connsiteY407" fmla="*/ 192148 h 201676"/>
              <a:gd name="connsiteX408" fmla="*/ 55580 w 373180"/>
              <a:gd name="connsiteY408" fmla="*/ 190560 h 201676"/>
              <a:gd name="connsiteX409" fmla="*/ 58756 w 373180"/>
              <a:gd name="connsiteY409" fmla="*/ 190560 h 201676"/>
              <a:gd name="connsiteX410" fmla="*/ 58756 w 373180"/>
              <a:gd name="connsiteY410" fmla="*/ 187384 h 201676"/>
              <a:gd name="connsiteX411" fmla="*/ 60344 w 373180"/>
              <a:gd name="connsiteY411" fmla="*/ 187384 h 201676"/>
              <a:gd name="connsiteX412" fmla="*/ 60344 w 373180"/>
              <a:gd name="connsiteY412" fmla="*/ 185796 h 201676"/>
              <a:gd name="connsiteX413" fmla="*/ 60344 w 373180"/>
              <a:gd name="connsiteY413" fmla="*/ 184208 h 201676"/>
              <a:gd name="connsiteX414" fmla="*/ 58756 w 373180"/>
              <a:gd name="connsiteY414" fmla="*/ 184208 h 201676"/>
              <a:gd name="connsiteX415" fmla="*/ 58756 w 373180"/>
              <a:gd name="connsiteY415" fmla="*/ 181032 h 201676"/>
              <a:gd name="connsiteX416" fmla="*/ 55580 w 373180"/>
              <a:gd name="connsiteY416" fmla="*/ 181032 h 201676"/>
              <a:gd name="connsiteX417" fmla="*/ 55580 w 373180"/>
              <a:gd name="connsiteY417" fmla="*/ 179444 h 201676"/>
              <a:gd name="connsiteX418" fmla="*/ 53992 w 373180"/>
              <a:gd name="connsiteY418" fmla="*/ 179444 h 201676"/>
              <a:gd name="connsiteX419" fmla="*/ 52404 w 373180"/>
              <a:gd name="connsiteY419" fmla="*/ 179444 h 201676"/>
              <a:gd name="connsiteX420" fmla="*/ 52404 w 373180"/>
              <a:gd name="connsiteY420" fmla="*/ 176268 h 201676"/>
              <a:gd name="connsiteX421" fmla="*/ 49228 w 373180"/>
              <a:gd name="connsiteY421" fmla="*/ 176268 h 201676"/>
              <a:gd name="connsiteX422" fmla="*/ 47640 w 373180"/>
              <a:gd name="connsiteY422" fmla="*/ 176268 h 201676"/>
              <a:gd name="connsiteX423" fmla="*/ 47640 w 373180"/>
              <a:gd name="connsiteY423" fmla="*/ 174680 h 201676"/>
              <a:gd name="connsiteX424" fmla="*/ 47640 w 373180"/>
              <a:gd name="connsiteY424" fmla="*/ 171504 h 201676"/>
              <a:gd name="connsiteX425" fmla="*/ 49228 w 373180"/>
              <a:gd name="connsiteY425" fmla="*/ 171504 h 201676"/>
              <a:gd name="connsiteX426" fmla="*/ 49228 w 373180"/>
              <a:gd name="connsiteY426" fmla="*/ 169916 h 201676"/>
              <a:gd name="connsiteX427" fmla="*/ 49228 w 373180"/>
              <a:gd name="connsiteY427" fmla="*/ 168328 h 201676"/>
              <a:gd name="connsiteX428" fmla="*/ 47640 w 373180"/>
              <a:gd name="connsiteY428" fmla="*/ 168328 h 201676"/>
              <a:gd name="connsiteX429" fmla="*/ 44464 w 373180"/>
              <a:gd name="connsiteY429" fmla="*/ 168328 h 201676"/>
              <a:gd name="connsiteX430" fmla="*/ 44464 w 373180"/>
              <a:gd name="connsiteY430" fmla="*/ 165152 h 201676"/>
              <a:gd name="connsiteX431" fmla="*/ 42876 w 373180"/>
              <a:gd name="connsiteY431" fmla="*/ 165152 h 201676"/>
              <a:gd name="connsiteX432" fmla="*/ 42876 w 373180"/>
              <a:gd name="connsiteY432" fmla="*/ 163564 h 201676"/>
              <a:gd name="connsiteX433" fmla="*/ 42876 w 373180"/>
              <a:gd name="connsiteY433" fmla="*/ 160388 h 201676"/>
              <a:gd name="connsiteX434" fmla="*/ 39700 w 373180"/>
              <a:gd name="connsiteY434" fmla="*/ 160388 h 201676"/>
              <a:gd name="connsiteX435" fmla="*/ 38112 w 373180"/>
              <a:gd name="connsiteY435" fmla="*/ 160388 h 201676"/>
              <a:gd name="connsiteX436" fmla="*/ 38112 w 373180"/>
              <a:gd name="connsiteY436" fmla="*/ 158800 h 201676"/>
              <a:gd name="connsiteX437" fmla="*/ 36524 w 373180"/>
              <a:gd name="connsiteY437" fmla="*/ 158800 h 201676"/>
              <a:gd name="connsiteX438" fmla="*/ 33348 w 373180"/>
              <a:gd name="connsiteY438" fmla="*/ 158800 h 201676"/>
              <a:gd name="connsiteX439" fmla="*/ 33348 w 373180"/>
              <a:gd name="connsiteY439" fmla="*/ 155624 h 201676"/>
              <a:gd name="connsiteX440" fmla="*/ 36524 w 373180"/>
              <a:gd name="connsiteY440" fmla="*/ 155624 h 201676"/>
              <a:gd name="connsiteX441" fmla="*/ 36524 w 373180"/>
              <a:gd name="connsiteY441" fmla="*/ 154036 h 201676"/>
              <a:gd name="connsiteX442" fmla="*/ 33348 w 373180"/>
              <a:gd name="connsiteY442" fmla="*/ 154036 h 201676"/>
              <a:gd name="connsiteX443" fmla="*/ 33348 w 373180"/>
              <a:gd name="connsiteY443" fmla="*/ 152448 h 201676"/>
              <a:gd name="connsiteX444" fmla="*/ 31760 w 373180"/>
              <a:gd name="connsiteY444" fmla="*/ 152448 h 201676"/>
              <a:gd name="connsiteX445" fmla="*/ 31760 w 373180"/>
              <a:gd name="connsiteY445" fmla="*/ 149272 h 201676"/>
              <a:gd name="connsiteX446" fmla="*/ 28584 w 373180"/>
              <a:gd name="connsiteY446" fmla="*/ 149272 h 201676"/>
              <a:gd name="connsiteX447" fmla="*/ 28584 w 373180"/>
              <a:gd name="connsiteY447" fmla="*/ 147684 h 201676"/>
              <a:gd name="connsiteX448" fmla="*/ 26996 w 373180"/>
              <a:gd name="connsiteY448" fmla="*/ 147684 h 201676"/>
              <a:gd name="connsiteX449" fmla="*/ 23820 w 373180"/>
              <a:gd name="connsiteY449" fmla="*/ 144508 h 201676"/>
              <a:gd name="connsiteX450" fmla="*/ 22232 w 373180"/>
              <a:gd name="connsiteY450" fmla="*/ 144508 h 201676"/>
              <a:gd name="connsiteX451" fmla="*/ 20644 w 373180"/>
              <a:gd name="connsiteY451" fmla="*/ 142920 h 201676"/>
              <a:gd name="connsiteX452" fmla="*/ 20644 w 373180"/>
              <a:gd name="connsiteY452" fmla="*/ 141332 h 201676"/>
              <a:gd name="connsiteX453" fmla="*/ 17468 w 373180"/>
              <a:gd name="connsiteY453" fmla="*/ 141332 h 201676"/>
              <a:gd name="connsiteX454" fmla="*/ 17468 w 373180"/>
              <a:gd name="connsiteY454" fmla="*/ 138156 h 201676"/>
              <a:gd name="connsiteX455" fmla="*/ 15880 w 373180"/>
              <a:gd name="connsiteY455" fmla="*/ 138156 h 201676"/>
              <a:gd name="connsiteX456" fmla="*/ 15880 w 373180"/>
              <a:gd name="connsiteY456" fmla="*/ 136568 h 201676"/>
              <a:gd name="connsiteX457" fmla="*/ 12704 w 373180"/>
              <a:gd name="connsiteY457" fmla="*/ 136568 h 201676"/>
              <a:gd name="connsiteX458" fmla="*/ 11116 w 373180"/>
              <a:gd name="connsiteY458" fmla="*/ 136568 h 201676"/>
              <a:gd name="connsiteX459" fmla="*/ 11116 w 373180"/>
              <a:gd name="connsiteY459" fmla="*/ 133392 h 201676"/>
              <a:gd name="connsiteX460" fmla="*/ 9528 w 373180"/>
              <a:gd name="connsiteY460" fmla="*/ 133392 h 201676"/>
              <a:gd name="connsiteX461" fmla="*/ 9528 w 373180"/>
              <a:gd name="connsiteY461" fmla="*/ 131804 h 201676"/>
              <a:gd name="connsiteX462" fmla="*/ 6352 w 373180"/>
              <a:gd name="connsiteY462" fmla="*/ 131804 h 201676"/>
              <a:gd name="connsiteX463" fmla="*/ 6352 w 373180"/>
              <a:gd name="connsiteY463" fmla="*/ 128628 h 201676"/>
              <a:gd name="connsiteX464" fmla="*/ 6352 w 373180"/>
              <a:gd name="connsiteY464" fmla="*/ 127040 h 201676"/>
              <a:gd name="connsiteX465" fmla="*/ 4764 w 373180"/>
              <a:gd name="connsiteY465" fmla="*/ 125452 h 201676"/>
              <a:gd name="connsiteX466" fmla="*/ 6352 w 373180"/>
              <a:gd name="connsiteY466" fmla="*/ 125452 h 201676"/>
              <a:gd name="connsiteX467" fmla="*/ 4764 w 373180"/>
              <a:gd name="connsiteY467" fmla="*/ 122276 h 201676"/>
              <a:gd name="connsiteX468" fmla="*/ 4764 w 373180"/>
              <a:gd name="connsiteY468" fmla="*/ 120688 h 201676"/>
              <a:gd name="connsiteX469" fmla="*/ 4764 w 373180"/>
              <a:gd name="connsiteY469" fmla="*/ 117512 h 201676"/>
              <a:gd name="connsiteX470" fmla="*/ 4764 w 373180"/>
              <a:gd name="connsiteY470" fmla="*/ 115924 h 201676"/>
              <a:gd name="connsiteX471" fmla="*/ 1588 w 373180"/>
              <a:gd name="connsiteY471" fmla="*/ 115924 h 201676"/>
              <a:gd name="connsiteX472" fmla="*/ 1588 w 373180"/>
              <a:gd name="connsiteY472" fmla="*/ 112748 h 201676"/>
              <a:gd name="connsiteX473" fmla="*/ 1588 w 373180"/>
              <a:gd name="connsiteY473" fmla="*/ 111160 h 201676"/>
              <a:gd name="connsiteX474" fmla="*/ 1588 w 373180"/>
              <a:gd name="connsiteY474" fmla="*/ 109572 h 201676"/>
              <a:gd name="connsiteX475" fmla="*/ 0 w 373180"/>
              <a:gd name="connsiteY475" fmla="*/ 106396 h 201676"/>
              <a:gd name="connsiteX476" fmla="*/ 1588 w 373180"/>
              <a:gd name="connsiteY476" fmla="*/ 106396 h 201676"/>
              <a:gd name="connsiteX477" fmla="*/ 1588 w 373180"/>
              <a:gd name="connsiteY477" fmla="*/ 104808 h 201676"/>
              <a:gd name="connsiteX478" fmla="*/ 1588 w 373180"/>
              <a:gd name="connsiteY478" fmla="*/ 101632 h 201676"/>
              <a:gd name="connsiteX479" fmla="*/ 1588 w 373180"/>
              <a:gd name="connsiteY479" fmla="*/ 100044 h 201676"/>
              <a:gd name="connsiteX480" fmla="*/ 4764 w 373180"/>
              <a:gd name="connsiteY480" fmla="*/ 100044 h 201676"/>
              <a:gd name="connsiteX481" fmla="*/ 4764 w 373180"/>
              <a:gd name="connsiteY481" fmla="*/ 96868 h 201676"/>
              <a:gd name="connsiteX482" fmla="*/ 6352 w 373180"/>
              <a:gd name="connsiteY482" fmla="*/ 100044 h 201676"/>
              <a:gd name="connsiteX483" fmla="*/ 9528 w 373180"/>
              <a:gd name="connsiteY483" fmla="*/ 100044 h 201676"/>
              <a:gd name="connsiteX484" fmla="*/ 11116 w 373180"/>
              <a:gd name="connsiteY484" fmla="*/ 101632 h 201676"/>
              <a:gd name="connsiteX485" fmla="*/ 11116 w 373180"/>
              <a:gd name="connsiteY485" fmla="*/ 100044 h 201676"/>
              <a:gd name="connsiteX486" fmla="*/ 12704 w 373180"/>
              <a:gd name="connsiteY486" fmla="*/ 100044 h 201676"/>
              <a:gd name="connsiteX487" fmla="*/ 12704 w 373180"/>
              <a:gd name="connsiteY487" fmla="*/ 96868 h 201676"/>
              <a:gd name="connsiteX488" fmla="*/ 15880 w 373180"/>
              <a:gd name="connsiteY488" fmla="*/ 96868 h 201676"/>
              <a:gd name="connsiteX489" fmla="*/ 17468 w 373180"/>
              <a:gd name="connsiteY489" fmla="*/ 96868 h 201676"/>
              <a:gd name="connsiteX490" fmla="*/ 20644 w 373180"/>
              <a:gd name="connsiteY490" fmla="*/ 96868 h 201676"/>
              <a:gd name="connsiteX491" fmla="*/ 20644 w 373180"/>
              <a:gd name="connsiteY491" fmla="*/ 100044 h 201676"/>
              <a:gd name="connsiteX492" fmla="*/ 22232 w 373180"/>
              <a:gd name="connsiteY492" fmla="*/ 100044 h 201676"/>
              <a:gd name="connsiteX493" fmla="*/ 23820 w 373180"/>
              <a:gd name="connsiteY493" fmla="*/ 100044 h 201676"/>
              <a:gd name="connsiteX494" fmla="*/ 23820 w 373180"/>
              <a:gd name="connsiteY494" fmla="*/ 96868 h 201676"/>
              <a:gd name="connsiteX495" fmla="*/ 26996 w 373180"/>
              <a:gd name="connsiteY495" fmla="*/ 96868 h 201676"/>
              <a:gd name="connsiteX496" fmla="*/ 28584 w 373180"/>
              <a:gd name="connsiteY496" fmla="*/ 96868 h 201676"/>
              <a:gd name="connsiteX497" fmla="*/ 28584 w 373180"/>
              <a:gd name="connsiteY497" fmla="*/ 95280 h 201676"/>
              <a:gd name="connsiteX498" fmla="*/ 31760 w 373180"/>
              <a:gd name="connsiteY498" fmla="*/ 93692 h 201676"/>
              <a:gd name="connsiteX499" fmla="*/ 28584 w 373180"/>
              <a:gd name="connsiteY499" fmla="*/ 93692 h 201676"/>
              <a:gd name="connsiteX500" fmla="*/ 31760 w 373180"/>
              <a:gd name="connsiteY500" fmla="*/ 90516 h 201676"/>
              <a:gd name="connsiteX501" fmla="*/ 31760 w 373180"/>
              <a:gd name="connsiteY501" fmla="*/ 88928 h 201676"/>
              <a:gd name="connsiteX502" fmla="*/ 33348 w 373180"/>
              <a:gd name="connsiteY502" fmla="*/ 88928 h 201676"/>
              <a:gd name="connsiteX503" fmla="*/ 36524 w 373180"/>
              <a:gd name="connsiteY503" fmla="*/ 88928 h 201676"/>
              <a:gd name="connsiteX504" fmla="*/ 36524 w 373180"/>
              <a:gd name="connsiteY504" fmla="*/ 85752 h 201676"/>
              <a:gd name="connsiteX505" fmla="*/ 38112 w 373180"/>
              <a:gd name="connsiteY505" fmla="*/ 85752 h 201676"/>
              <a:gd name="connsiteX506" fmla="*/ 38112 w 373180"/>
              <a:gd name="connsiteY506" fmla="*/ 88928 h 201676"/>
              <a:gd name="connsiteX507" fmla="*/ 39700 w 373180"/>
              <a:gd name="connsiteY507" fmla="*/ 88928 h 201676"/>
              <a:gd name="connsiteX508" fmla="*/ 42876 w 373180"/>
              <a:gd name="connsiteY508" fmla="*/ 85752 h 201676"/>
              <a:gd name="connsiteX509" fmla="*/ 42876 w 373180"/>
              <a:gd name="connsiteY509" fmla="*/ 84164 h 201676"/>
              <a:gd name="connsiteX510" fmla="*/ 42876 w 373180"/>
              <a:gd name="connsiteY510" fmla="*/ 80988 h 201676"/>
              <a:gd name="connsiteX511" fmla="*/ 42876 w 373180"/>
              <a:gd name="connsiteY511" fmla="*/ 79400 h 201676"/>
              <a:gd name="connsiteX512" fmla="*/ 44464 w 373180"/>
              <a:gd name="connsiteY512" fmla="*/ 79400 h 201676"/>
              <a:gd name="connsiteX513" fmla="*/ 44464 w 373180"/>
              <a:gd name="connsiteY513" fmla="*/ 77812 h 201676"/>
              <a:gd name="connsiteX514" fmla="*/ 44464 w 373180"/>
              <a:gd name="connsiteY514" fmla="*/ 74636 h 201676"/>
              <a:gd name="connsiteX515" fmla="*/ 47640 w 373180"/>
              <a:gd name="connsiteY515" fmla="*/ 74636 h 201676"/>
              <a:gd name="connsiteX516" fmla="*/ 49228 w 373180"/>
              <a:gd name="connsiteY516" fmla="*/ 73048 h 201676"/>
              <a:gd name="connsiteX517" fmla="*/ 47640 w 373180"/>
              <a:gd name="connsiteY517" fmla="*/ 73048 h 201676"/>
              <a:gd name="connsiteX518" fmla="*/ 44464 w 373180"/>
              <a:gd name="connsiteY518" fmla="*/ 69872 h 201676"/>
              <a:gd name="connsiteX519" fmla="*/ 47640 w 373180"/>
              <a:gd name="connsiteY519" fmla="*/ 69872 h 201676"/>
              <a:gd name="connsiteX520" fmla="*/ 47640 w 373180"/>
              <a:gd name="connsiteY520" fmla="*/ 68284 h 201676"/>
              <a:gd name="connsiteX521" fmla="*/ 49228 w 373180"/>
              <a:gd name="connsiteY521" fmla="*/ 68284 h 201676"/>
              <a:gd name="connsiteX522" fmla="*/ 49228 w 373180"/>
              <a:gd name="connsiteY522" fmla="*/ 66696 h 201676"/>
              <a:gd name="connsiteX523" fmla="*/ 49228 w 373180"/>
              <a:gd name="connsiteY523" fmla="*/ 63520 h 201676"/>
              <a:gd name="connsiteX524" fmla="*/ 49228 w 373180"/>
              <a:gd name="connsiteY524" fmla="*/ 61932 h 201676"/>
              <a:gd name="connsiteX525" fmla="*/ 52404 w 373180"/>
              <a:gd name="connsiteY525" fmla="*/ 61932 h 201676"/>
              <a:gd name="connsiteX526" fmla="*/ 53992 w 373180"/>
              <a:gd name="connsiteY526" fmla="*/ 61932 h 201676"/>
              <a:gd name="connsiteX527" fmla="*/ 53992 w 373180"/>
              <a:gd name="connsiteY527" fmla="*/ 58756 h 201676"/>
              <a:gd name="connsiteX528" fmla="*/ 52404 w 373180"/>
              <a:gd name="connsiteY528" fmla="*/ 57168 h 201676"/>
              <a:gd name="connsiteX529" fmla="*/ 52404 w 373180"/>
              <a:gd name="connsiteY529" fmla="*/ 53992 h 201676"/>
              <a:gd name="connsiteX530" fmla="*/ 53992 w 373180"/>
              <a:gd name="connsiteY530" fmla="*/ 53992 h 201676"/>
              <a:gd name="connsiteX531" fmla="*/ 55580 w 373180"/>
              <a:gd name="connsiteY531" fmla="*/ 53992 h 201676"/>
              <a:gd name="connsiteX532" fmla="*/ 58756 w 373180"/>
              <a:gd name="connsiteY532" fmla="*/ 53992 h 201676"/>
              <a:gd name="connsiteX533" fmla="*/ 58756 w 373180"/>
              <a:gd name="connsiteY533" fmla="*/ 52404 h 201676"/>
              <a:gd name="connsiteX534" fmla="*/ 55580 w 373180"/>
              <a:gd name="connsiteY534" fmla="*/ 50816 h 201676"/>
              <a:gd name="connsiteX535" fmla="*/ 58756 w 373180"/>
              <a:gd name="connsiteY535" fmla="*/ 50816 h 201676"/>
              <a:gd name="connsiteX536" fmla="*/ 60344 w 373180"/>
              <a:gd name="connsiteY536" fmla="*/ 50816 h 201676"/>
              <a:gd name="connsiteX537" fmla="*/ 63520 w 373180"/>
              <a:gd name="connsiteY537" fmla="*/ 50816 h 201676"/>
              <a:gd name="connsiteX538" fmla="*/ 65108 w 373180"/>
              <a:gd name="connsiteY538" fmla="*/ 50816 h 201676"/>
              <a:gd name="connsiteX539" fmla="*/ 68284 w 373180"/>
              <a:gd name="connsiteY539" fmla="*/ 50816 h 201676"/>
              <a:gd name="connsiteX540" fmla="*/ 69872 w 373180"/>
              <a:gd name="connsiteY540" fmla="*/ 50816 h 201676"/>
              <a:gd name="connsiteX541" fmla="*/ 71460 w 373180"/>
              <a:gd name="connsiteY541" fmla="*/ 50816 h 201676"/>
              <a:gd name="connsiteX542" fmla="*/ 71460 w 373180"/>
              <a:gd name="connsiteY542" fmla="*/ 47640 h 201676"/>
              <a:gd name="connsiteX543" fmla="*/ 74636 w 373180"/>
              <a:gd name="connsiteY543" fmla="*/ 47640 h 201676"/>
              <a:gd name="connsiteX544" fmla="*/ 76224 w 373180"/>
              <a:gd name="connsiteY544" fmla="*/ 47640 h 201676"/>
              <a:gd name="connsiteX545" fmla="*/ 76224 w 373180"/>
              <a:gd name="connsiteY545" fmla="*/ 50816 h 201676"/>
              <a:gd name="connsiteX546" fmla="*/ 79400 w 373180"/>
              <a:gd name="connsiteY546" fmla="*/ 50816 h 201676"/>
              <a:gd name="connsiteX547" fmla="*/ 79400 w 373180"/>
              <a:gd name="connsiteY547" fmla="*/ 47640 h 201676"/>
              <a:gd name="connsiteX548" fmla="*/ 80988 w 373180"/>
              <a:gd name="connsiteY548" fmla="*/ 47640 h 201676"/>
              <a:gd name="connsiteX549" fmla="*/ 80988 w 373180"/>
              <a:gd name="connsiteY549" fmla="*/ 46052 h 201676"/>
              <a:gd name="connsiteX550" fmla="*/ 84164 w 373180"/>
              <a:gd name="connsiteY550" fmla="*/ 42876 h 201676"/>
              <a:gd name="connsiteX551" fmla="*/ 85752 w 373180"/>
              <a:gd name="connsiteY551" fmla="*/ 42876 h 201676"/>
              <a:gd name="connsiteX552" fmla="*/ 87340 w 373180"/>
              <a:gd name="connsiteY552" fmla="*/ 42876 h 201676"/>
              <a:gd name="connsiteX553" fmla="*/ 90516 w 373180"/>
              <a:gd name="connsiteY553" fmla="*/ 42876 h 201676"/>
              <a:gd name="connsiteX554" fmla="*/ 92104 w 373180"/>
              <a:gd name="connsiteY554" fmla="*/ 42876 h 201676"/>
              <a:gd name="connsiteX555" fmla="*/ 92104 w 373180"/>
              <a:gd name="connsiteY555" fmla="*/ 41288 h 201676"/>
              <a:gd name="connsiteX556" fmla="*/ 95280 w 373180"/>
              <a:gd name="connsiteY556" fmla="*/ 41288 h 201676"/>
              <a:gd name="connsiteX557" fmla="*/ 96868 w 373180"/>
              <a:gd name="connsiteY557" fmla="*/ 41288 h 201676"/>
              <a:gd name="connsiteX558" fmla="*/ 98456 w 373180"/>
              <a:gd name="connsiteY558" fmla="*/ 38112 h 201676"/>
              <a:gd name="connsiteX559" fmla="*/ 101632 w 373180"/>
              <a:gd name="connsiteY559" fmla="*/ 38112 h 201676"/>
              <a:gd name="connsiteX560" fmla="*/ 103220 w 373180"/>
              <a:gd name="connsiteY560" fmla="*/ 38112 h 201676"/>
              <a:gd name="connsiteX561" fmla="*/ 106396 w 373180"/>
              <a:gd name="connsiteY561" fmla="*/ 38112 h 201676"/>
              <a:gd name="connsiteX562" fmla="*/ 107984 w 373180"/>
              <a:gd name="connsiteY562" fmla="*/ 38112 h 201676"/>
              <a:gd name="connsiteX563" fmla="*/ 107984 w 373180"/>
              <a:gd name="connsiteY563" fmla="*/ 36524 h 201676"/>
              <a:gd name="connsiteX564" fmla="*/ 111160 w 373180"/>
              <a:gd name="connsiteY564" fmla="*/ 36524 h 201676"/>
              <a:gd name="connsiteX565" fmla="*/ 112748 w 373180"/>
              <a:gd name="connsiteY565" fmla="*/ 36524 h 201676"/>
              <a:gd name="connsiteX566" fmla="*/ 112748 w 373180"/>
              <a:gd name="connsiteY566" fmla="*/ 38112 h 201676"/>
              <a:gd name="connsiteX567" fmla="*/ 114336 w 373180"/>
              <a:gd name="connsiteY567" fmla="*/ 38112 h 201676"/>
              <a:gd name="connsiteX568" fmla="*/ 117512 w 373180"/>
              <a:gd name="connsiteY568" fmla="*/ 38112 h 201676"/>
              <a:gd name="connsiteX569" fmla="*/ 117512 w 373180"/>
              <a:gd name="connsiteY569" fmla="*/ 36524 h 201676"/>
              <a:gd name="connsiteX570" fmla="*/ 119100 w 373180"/>
              <a:gd name="connsiteY570" fmla="*/ 38112 h 201676"/>
              <a:gd name="connsiteX571" fmla="*/ 119100 w 373180"/>
              <a:gd name="connsiteY571" fmla="*/ 36524 h 201676"/>
              <a:gd name="connsiteX572" fmla="*/ 122276 w 373180"/>
              <a:gd name="connsiteY572" fmla="*/ 34936 h 201676"/>
              <a:gd name="connsiteX573" fmla="*/ 123864 w 373180"/>
              <a:gd name="connsiteY573" fmla="*/ 34936 h 201676"/>
              <a:gd name="connsiteX574" fmla="*/ 123864 w 373180"/>
              <a:gd name="connsiteY574" fmla="*/ 36524 h 201676"/>
              <a:gd name="connsiteX575" fmla="*/ 127040 w 373180"/>
              <a:gd name="connsiteY575" fmla="*/ 36524 h 201676"/>
              <a:gd name="connsiteX576" fmla="*/ 127040 w 373180"/>
              <a:gd name="connsiteY576" fmla="*/ 34936 h 201676"/>
              <a:gd name="connsiteX577" fmla="*/ 128628 w 373180"/>
              <a:gd name="connsiteY577" fmla="*/ 34936 h 201676"/>
              <a:gd name="connsiteX578" fmla="*/ 128628 w 373180"/>
              <a:gd name="connsiteY578" fmla="*/ 31760 h 201676"/>
              <a:gd name="connsiteX579" fmla="*/ 127040 w 373180"/>
              <a:gd name="connsiteY579" fmla="*/ 30172 h 201676"/>
              <a:gd name="connsiteX580" fmla="*/ 128628 w 373180"/>
              <a:gd name="connsiteY580" fmla="*/ 30172 h 201676"/>
              <a:gd name="connsiteX581" fmla="*/ 130216 w 373180"/>
              <a:gd name="connsiteY581" fmla="*/ 30172 h 201676"/>
              <a:gd name="connsiteX582" fmla="*/ 133392 w 373180"/>
              <a:gd name="connsiteY582" fmla="*/ 30172 h 201676"/>
              <a:gd name="connsiteX583" fmla="*/ 133392 w 373180"/>
              <a:gd name="connsiteY583" fmla="*/ 26996 h 201676"/>
              <a:gd name="connsiteX584" fmla="*/ 134980 w 373180"/>
              <a:gd name="connsiteY584" fmla="*/ 26996 h 201676"/>
              <a:gd name="connsiteX585" fmla="*/ 138156 w 373180"/>
              <a:gd name="connsiteY585" fmla="*/ 26996 h 201676"/>
              <a:gd name="connsiteX586" fmla="*/ 139744 w 373180"/>
              <a:gd name="connsiteY586" fmla="*/ 26996 h 201676"/>
              <a:gd name="connsiteX587" fmla="*/ 139744 w 373180"/>
              <a:gd name="connsiteY587" fmla="*/ 25408 h 201676"/>
              <a:gd name="connsiteX588" fmla="*/ 142920 w 373180"/>
              <a:gd name="connsiteY588" fmla="*/ 25408 h 201676"/>
              <a:gd name="connsiteX589" fmla="*/ 144508 w 373180"/>
              <a:gd name="connsiteY589" fmla="*/ 25408 h 201676"/>
              <a:gd name="connsiteX590" fmla="*/ 146096 w 373180"/>
              <a:gd name="connsiteY590" fmla="*/ 25408 h 201676"/>
              <a:gd name="connsiteX591" fmla="*/ 144508 w 373180"/>
              <a:gd name="connsiteY591" fmla="*/ 22232 h 201676"/>
              <a:gd name="connsiteX592" fmla="*/ 146096 w 373180"/>
              <a:gd name="connsiteY592" fmla="*/ 22232 h 201676"/>
              <a:gd name="connsiteX593" fmla="*/ 149272 w 373180"/>
              <a:gd name="connsiteY593" fmla="*/ 22232 h 201676"/>
              <a:gd name="connsiteX594" fmla="*/ 150860 w 373180"/>
              <a:gd name="connsiteY594" fmla="*/ 20644 h 201676"/>
              <a:gd name="connsiteX595" fmla="*/ 150860 w 373180"/>
              <a:gd name="connsiteY595" fmla="*/ 22232 h 201676"/>
              <a:gd name="connsiteX596" fmla="*/ 154036 w 373180"/>
              <a:gd name="connsiteY596" fmla="*/ 22232 h 201676"/>
              <a:gd name="connsiteX597" fmla="*/ 155624 w 373180"/>
              <a:gd name="connsiteY597" fmla="*/ 22232 h 201676"/>
              <a:gd name="connsiteX598" fmla="*/ 155624 w 373180"/>
              <a:gd name="connsiteY598" fmla="*/ 20644 h 201676"/>
              <a:gd name="connsiteX599" fmla="*/ 158800 w 373180"/>
              <a:gd name="connsiteY599" fmla="*/ 20644 h 201676"/>
              <a:gd name="connsiteX600" fmla="*/ 160388 w 373180"/>
              <a:gd name="connsiteY600" fmla="*/ 20644 h 201676"/>
              <a:gd name="connsiteX601" fmla="*/ 160388 w 373180"/>
              <a:gd name="connsiteY601" fmla="*/ 22232 h 201676"/>
              <a:gd name="connsiteX602" fmla="*/ 161976 w 373180"/>
              <a:gd name="connsiteY602" fmla="*/ 20644 h 201676"/>
              <a:gd name="connsiteX603" fmla="*/ 165152 w 373180"/>
              <a:gd name="connsiteY603" fmla="*/ 20644 h 201676"/>
              <a:gd name="connsiteX604" fmla="*/ 166740 w 373180"/>
              <a:gd name="connsiteY604" fmla="*/ 20644 h 201676"/>
              <a:gd name="connsiteX605" fmla="*/ 166740 w 373180"/>
              <a:gd name="connsiteY605" fmla="*/ 19056 h 201676"/>
              <a:gd name="connsiteX606" fmla="*/ 166740 w 373180"/>
              <a:gd name="connsiteY606" fmla="*/ 15880 h 201676"/>
              <a:gd name="connsiteX607" fmla="*/ 169916 w 373180"/>
              <a:gd name="connsiteY607" fmla="*/ 15880 h 201676"/>
              <a:gd name="connsiteX608" fmla="*/ 169916 w 373180"/>
              <a:gd name="connsiteY608" fmla="*/ 19056 h 201676"/>
              <a:gd name="connsiteX609" fmla="*/ 171504 w 373180"/>
              <a:gd name="connsiteY609" fmla="*/ 19056 h 201676"/>
              <a:gd name="connsiteX610" fmla="*/ 171504 w 373180"/>
              <a:gd name="connsiteY610" fmla="*/ 15880 h 201676"/>
              <a:gd name="connsiteX611" fmla="*/ 173092 w 373180"/>
              <a:gd name="connsiteY611" fmla="*/ 15880 h 201676"/>
              <a:gd name="connsiteX612" fmla="*/ 176268 w 373180"/>
              <a:gd name="connsiteY612" fmla="*/ 15880 h 201676"/>
              <a:gd name="connsiteX613" fmla="*/ 177856 w 373180"/>
              <a:gd name="connsiteY613" fmla="*/ 15880 h 201676"/>
              <a:gd name="connsiteX614" fmla="*/ 181032 w 373180"/>
              <a:gd name="connsiteY614" fmla="*/ 15880 h 201676"/>
              <a:gd name="connsiteX615" fmla="*/ 181032 w 373180"/>
              <a:gd name="connsiteY615" fmla="*/ 14292 h 201676"/>
              <a:gd name="connsiteX616" fmla="*/ 182620 w 373180"/>
              <a:gd name="connsiteY616" fmla="*/ 14292 h 201676"/>
              <a:gd name="connsiteX617" fmla="*/ 185796 w 373180"/>
              <a:gd name="connsiteY617" fmla="*/ 14292 h 201676"/>
              <a:gd name="connsiteX618" fmla="*/ 187384 w 373180"/>
              <a:gd name="connsiteY618" fmla="*/ 14292 h 201676"/>
              <a:gd name="connsiteX619" fmla="*/ 187384 w 373180"/>
              <a:gd name="connsiteY619" fmla="*/ 11116 h 201676"/>
              <a:gd name="connsiteX620" fmla="*/ 188972 w 373180"/>
              <a:gd name="connsiteY620" fmla="*/ 14292 h 201676"/>
              <a:gd name="connsiteX621" fmla="*/ 188972 w 373180"/>
              <a:gd name="connsiteY621" fmla="*/ 11116 h 201676"/>
              <a:gd name="connsiteX622" fmla="*/ 192148 w 373180"/>
              <a:gd name="connsiteY622" fmla="*/ 11116 h 201676"/>
              <a:gd name="connsiteX623" fmla="*/ 193736 w 373180"/>
              <a:gd name="connsiteY623" fmla="*/ 11116 h 201676"/>
              <a:gd name="connsiteX624" fmla="*/ 193736 w 373180"/>
              <a:gd name="connsiteY624" fmla="*/ 9528 h 201676"/>
              <a:gd name="connsiteX625" fmla="*/ 196912 w 373180"/>
              <a:gd name="connsiteY625" fmla="*/ 9528 h 201676"/>
              <a:gd name="connsiteX626" fmla="*/ 198500 w 373180"/>
              <a:gd name="connsiteY626" fmla="*/ 9528 h 201676"/>
              <a:gd name="connsiteX627" fmla="*/ 201676 w 373180"/>
              <a:gd name="connsiteY627" fmla="*/ 9528 h 201676"/>
              <a:gd name="connsiteX628" fmla="*/ 203264 w 373180"/>
              <a:gd name="connsiteY628" fmla="*/ 9528 h 201676"/>
              <a:gd name="connsiteX629" fmla="*/ 203264 w 373180"/>
              <a:gd name="connsiteY629" fmla="*/ 6352 h 201676"/>
              <a:gd name="connsiteX630" fmla="*/ 204852 w 373180"/>
              <a:gd name="connsiteY630" fmla="*/ 6352 h 201676"/>
              <a:gd name="connsiteX631" fmla="*/ 208028 w 373180"/>
              <a:gd name="connsiteY631" fmla="*/ 9528 h 201676"/>
              <a:gd name="connsiteX632" fmla="*/ 208028 w 373180"/>
              <a:gd name="connsiteY632" fmla="*/ 6352 h 201676"/>
              <a:gd name="connsiteX633" fmla="*/ 209616 w 373180"/>
              <a:gd name="connsiteY633" fmla="*/ 6352 h 201676"/>
              <a:gd name="connsiteX634" fmla="*/ 212792 w 373180"/>
              <a:gd name="connsiteY634" fmla="*/ 4764 h 201676"/>
              <a:gd name="connsiteX635" fmla="*/ 214380 w 373180"/>
              <a:gd name="connsiteY635" fmla="*/ 4764 h 201676"/>
              <a:gd name="connsiteX636" fmla="*/ 217556 w 373180"/>
              <a:gd name="connsiteY636" fmla="*/ 4764 h 201676"/>
              <a:gd name="connsiteX637" fmla="*/ 219144 w 373180"/>
              <a:gd name="connsiteY637" fmla="*/ 4764 h 201676"/>
              <a:gd name="connsiteX638" fmla="*/ 219144 w 373180"/>
              <a:gd name="connsiteY638" fmla="*/ 3176 h 201676"/>
              <a:gd name="connsiteX639" fmla="*/ 220732 w 373180"/>
              <a:gd name="connsiteY639" fmla="*/ 3176 h 201676"/>
              <a:gd name="connsiteX640" fmla="*/ 223908 w 373180"/>
              <a:gd name="connsiteY640" fmla="*/ 3176 h 201676"/>
              <a:gd name="connsiteX641" fmla="*/ 225496 w 373180"/>
              <a:gd name="connsiteY641" fmla="*/ 3176 h 20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373180" h="201676">
                <a:moveTo>
                  <a:pt x="36524" y="84164"/>
                </a:moveTo>
                <a:lnTo>
                  <a:pt x="36524" y="85752"/>
                </a:lnTo>
                <a:lnTo>
                  <a:pt x="33348" y="85752"/>
                </a:lnTo>
                <a:close/>
                <a:moveTo>
                  <a:pt x="49228" y="57168"/>
                </a:moveTo>
                <a:lnTo>
                  <a:pt x="52404" y="57168"/>
                </a:lnTo>
                <a:lnTo>
                  <a:pt x="52404" y="58756"/>
                </a:lnTo>
                <a:lnTo>
                  <a:pt x="49228" y="58756"/>
                </a:lnTo>
                <a:close/>
                <a:moveTo>
                  <a:pt x="363652" y="53992"/>
                </a:moveTo>
                <a:lnTo>
                  <a:pt x="363652" y="57168"/>
                </a:lnTo>
                <a:lnTo>
                  <a:pt x="362064" y="58756"/>
                </a:lnTo>
                <a:lnTo>
                  <a:pt x="362064" y="57168"/>
                </a:lnTo>
                <a:close/>
                <a:moveTo>
                  <a:pt x="347772" y="46052"/>
                </a:moveTo>
                <a:lnTo>
                  <a:pt x="349360" y="46052"/>
                </a:lnTo>
                <a:lnTo>
                  <a:pt x="349360" y="47640"/>
                </a:lnTo>
                <a:lnTo>
                  <a:pt x="347772" y="47640"/>
                </a:lnTo>
                <a:close/>
                <a:moveTo>
                  <a:pt x="338244" y="42876"/>
                </a:moveTo>
                <a:lnTo>
                  <a:pt x="338244" y="46052"/>
                </a:lnTo>
                <a:lnTo>
                  <a:pt x="336656" y="46052"/>
                </a:lnTo>
                <a:close/>
                <a:moveTo>
                  <a:pt x="330304" y="38112"/>
                </a:moveTo>
                <a:lnTo>
                  <a:pt x="330304" y="41288"/>
                </a:lnTo>
                <a:lnTo>
                  <a:pt x="327128" y="41288"/>
                </a:lnTo>
                <a:close/>
                <a:moveTo>
                  <a:pt x="325540" y="31760"/>
                </a:moveTo>
                <a:lnTo>
                  <a:pt x="325540" y="34936"/>
                </a:lnTo>
                <a:lnTo>
                  <a:pt x="323952" y="34936"/>
                </a:lnTo>
                <a:close/>
                <a:moveTo>
                  <a:pt x="323952" y="22232"/>
                </a:moveTo>
                <a:lnTo>
                  <a:pt x="323952" y="25408"/>
                </a:lnTo>
                <a:lnTo>
                  <a:pt x="320776" y="25408"/>
                </a:lnTo>
                <a:close/>
                <a:moveTo>
                  <a:pt x="304896" y="15880"/>
                </a:moveTo>
                <a:lnTo>
                  <a:pt x="306484" y="15880"/>
                </a:lnTo>
                <a:lnTo>
                  <a:pt x="306484" y="17468"/>
                </a:lnTo>
                <a:lnTo>
                  <a:pt x="304896" y="17468"/>
                </a:lnTo>
                <a:close/>
                <a:moveTo>
                  <a:pt x="161976" y="15880"/>
                </a:moveTo>
                <a:lnTo>
                  <a:pt x="165152" y="15880"/>
                </a:lnTo>
                <a:lnTo>
                  <a:pt x="165152" y="19056"/>
                </a:lnTo>
                <a:lnTo>
                  <a:pt x="161976" y="19056"/>
                </a:lnTo>
                <a:close/>
                <a:moveTo>
                  <a:pt x="262020" y="14292"/>
                </a:moveTo>
                <a:lnTo>
                  <a:pt x="263608" y="15880"/>
                </a:lnTo>
                <a:lnTo>
                  <a:pt x="263608" y="14292"/>
                </a:lnTo>
                <a:close/>
                <a:moveTo>
                  <a:pt x="287428" y="11116"/>
                </a:moveTo>
                <a:lnTo>
                  <a:pt x="289016" y="11116"/>
                </a:lnTo>
                <a:lnTo>
                  <a:pt x="289016" y="14292"/>
                </a:lnTo>
                <a:lnTo>
                  <a:pt x="287428" y="14292"/>
                </a:lnTo>
                <a:close/>
                <a:moveTo>
                  <a:pt x="292192" y="9528"/>
                </a:moveTo>
                <a:lnTo>
                  <a:pt x="292192" y="11116"/>
                </a:lnTo>
                <a:lnTo>
                  <a:pt x="289016" y="11116"/>
                </a:lnTo>
                <a:close/>
                <a:moveTo>
                  <a:pt x="293780" y="6352"/>
                </a:moveTo>
                <a:lnTo>
                  <a:pt x="295368" y="6352"/>
                </a:lnTo>
                <a:lnTo>
                  <a:pt x="295368" y="9528"/>
                </a:lnTo>
                <a:lnTo>
                  <a:pt x="293780" y="9528"/>
                </a:lnTo>
                <a:close/>
                <a:moveTo>
                  <a:pt x="263608" y="4764"/>
                </a:moveTo>
                <a:lnTo>
                  <a:pt x="266784" y="4764"/>
                </a:lnTo>
                <a:lnTo>
                  <a:pt x="268372" y="4764"/>
                </a:lnTo>
                <a:lnTo>
                  <a:pt x="266784" y="6352"/>
                </a:lnTo>
                <a:lnTo>
                  <a:pt x="263608" y="6352"/>
                </a:lnTo>
                <a:close/>
                <a:moveTo>
                  <a:pt x="263608" y="0"/>
                </a:moveTo>
                <a:lnTo>
                  <a:pt x="265196" y="0"/>
                </a:lnTo>
                <a:lnTo>
                  <a:pt x="265196" y="1588"/>
                </a:lnTo>
                <a:lnTo>
                  <a:pt x="263608" y="1588"/>
                </a:lnTo>
                <a:close/>
                <a:moveTo>
                  <a:pt x="260432" y="0"/>
                </a:moveTo>
                <a:lnTo>
                  <a:pt x="262020" y="0"/>
                </a:lnTo>
                <a:lnTo>
                  <a:pt x="262020" y="1588"/>
                </a:lnTo>
                <a:lnTo>
                  <a:pt x="260432" y="1588"/>
                </a:lnTo>
                <a:close/>
                <a:moveTo>
                  <a:pt x="228672" y="0"/>
                </a:moveTo>
                <a:lnTo>
                  <a:pt x="230260" y="3176"/>
                </a:lnTo>
                <a:lnTo>
                  <a:pt x="230260" y="0"/>
                </a:lnTo>
                <a:lnTo>
                  <a:pt x="233436" y="0"/>
                </a:lnTo>
                <a:lnTo>
                  <a:pt x="233436" y="3176"/>
                </a:lnTo>
                <a:lnTo>
                  <a:pt x="235024" y="3176"/>
                </a:lnTo>
                <a:lnTo>
                  <a:pt x="236612" y="3176"/>
                </a:lnTo>
                <a:lnTo>
                  <a:pt x="236612" y="4764"/>
                </a:lnTo>
                <a:lnTo>
                  <a:pt x="239788" y="4764"/>
                </a:lnTo>
                <a:lnTo>
                  <a:pt x="241376" y="4764"/>
                </a:lnTo>
                <a:lnTo>
                  <a:pt x="244552" y="4764"/>
                </a:lnTo>
                <a:lnTo>
                  <a:pt x="246140" y="4764"/>
                </a:lnTo>
                <a:lnTo>
                  <a:pt x="249316" y="4764"/>
                </a:lnTo>
                <a:lnTo>
                  <a:pt x="250904" y="3176"/>
                </a:lnTo>
                <a:lnTo>
                  <a:pt x="252492" y="3176"/>
                </a:lnTo>
                <a:lnTo>
                  <a:pt x="255668" y="3176"/>
                </a:lnTo>
                <a:lnTo>
                  <a:pt x="257256" y="3176"/>
                </a:lnTo>
                <a:lnTo>
                  <a:pt x="260432" y="3176"/>
                </a:lnTo>
                <a:lnTo>
                  <a:pt x="262020" y="3176"/>
                </a:lnTo>
                <a:lnTo>
                  <a:pt x="262020" y="4764"/>
                </a:lnTo>
                <a:lnTo>
                  <a:pt x="260432" y="4764"/>
                </a:lnTo>
                <a:lnTo>
                  <a:pt x="260432" y="6352"/>
                </a:lnTo>
                <a:lnTo>
                  <a:pt x="262020" y="6352"/>
                </a:lnTo>
                <a:lnTo>
                  <a:pt x="262020" y="9528"/>
                </a:lnTo>
                <a:lnTo>
                  <a:pt x="260432" y="9528"/>
                </a:lnTo>
                <a:lnTo>
                  <a:pt x="260432" y="11116"/>
                </a:lnTo>
                <a:lnTo>
                  <a:pt x="262020" y="11116"/>
                </a:lnTo>
                <a:lnTo>
                  <a:pt x="263608" y="11116"/>
                </a:lnTo>
                <a:lnTo>
                  <a:pt x="263608" y="9528"/>
                </a:lnTo>
                <a:lnTo>
                  <a:pt x="266784" y="9528"/>
                </a:lnTo>
                <a:lnTo>
                  <a:pt x="266784" y="11116"/>
                </a:lnTo>
                <a:lnTo>
                  <a:pt x="266784" y="14292"/>
                </a:lnTo>
                <a:lnTo>
                  <a:pt x="268372" y="14292"/>
                </a:lnTo>
                <a:lnTo>
                  <a:pt x="268372" y="11116"/>
                </a:lnTo>
                <a:lnTo>
                  <a:pt x="271548" y="11116"/>
                </a:lnTo>
                <a:lnTo>
                  <a:pt x="271548" y="14292"/>
                </a:lnTo>
                <a:lnTo>
                  <a:pt x="273136" y="14292"/>
                </a:lnTo>
                <a:lnTo>
                  <a:pt x="273136" y="15880"/>
                </a:lnTo>
                <a:lnTo>
                  <a:pt x="276312" y="15880"/>
                </a:lnTo>
                <a:lnTo>
                  <a:pt x="277900" y="15880"/>
                </a:lnTo>
                <a:lnTo>
                  <a:pt x="279488" y="14292"/>
                </a:lnTo>
                <a:lnTo>
                  <a:pt x="279488" y="15880"/>
                </a:lnTo>
                <a:lnTo>
                  <a:pt x="282664" y="15880"/>
                </a:lnTo>
                <a:lnTo>
                  <a:pt x="282664" y="14292"/>
                </a:lnTo>
                <a:lnTo>
                  <a:pt x="284252" y="14292"/>
                </a:lnTo>
                <a:lnTo>
                  <a:pt x="287428" y="15880"/>
                </a:lnTo>
                <a:lnTo>
                  <a:pt x="287428" y="19056"/>
                </a:lnTo>
                <a:lnTo>
                  <a:pt x="289016" y="15880"/>
                </a:lnTo>
                <a:lnTo>
                  <a:pt x="290604" y="15880"/>
                </a:lnTo>
                <a:lnTo>
                  <a:pt x="292192" y="15880"/>
                </a:lnTo>
                <a:lnTo>
                  <a:pt x="292192" y="19056"/>
                </a:lnTo>
                <a:lnTo>
                  <a:pt x="293780" y="19056"/>
                </a:lnTo>
                <a:lnTo>
                  <a:pt x="295368" y="19056"/>
                </a:lnTo>
                <a:lnTo>
                  <a:pt x="298544" y="19056"/>
                </a:lnTo>
                <a:lnTo>
                  <a:pt x="300132" y="19056"/>
                </a:lnTo>
                <a:lnTo>
                  <a:pt x="300132" y="15880"/>
                </a:lnTo>
                <a:lnTo>
                  <a:pt x="303308" y="15880"/>
                </a:lnTo>
                <a:lnTo>
                  <a:pt x="303308" y="19056"/>
                </a:lnTo>
                <a:lnTo>
                  <a:pt x="304896" y="19056"/>
                </a:lnTo>
                <a:lnTo>
                  <a:pt x="308072" y="19056"/>
                </a:lnTo>
                <a:lnTo>
                  <a:pt x="309660" y="19056"/>
                </a:lnTo>
                <a:lnTo>
                  <a:pt x="309660" y="20644"/>
                </a:lnTo>
                <a:lnTo>
                  <a:pt x="308072" y="20644"/>
                </a:lnTo>
                <a:lnTo>
                  <a:pt x="308072" y="22232"/>
                </a:lnTo>
                <a:lnTo>
                  <a:pt x="309660" y="22232"/>
                </a:lnTo>
                <a:lnTo>
                  <a:pt x="309660" y="20644"/>
                </a:lnTo>
                <a:lnTo>
                  <a:pt x="311248" y="20644"/>
                </a:lnTo>
                <a:lnTo>
                  <a:pt x="311248" y="22232"/>
                </a:lnTo>
                <a:lnTo>
                  <a:pt x="314424" y="22232"/>
                </a:lnTo>
                <a:lnTo>
                  <a:pt x="316012" y="22232"/>
                </a:lnTo>
                <a:lnTo>
                  <a:pt x="316012" y="20644"/>
                </a:lnTo>
                <a:lnTo>
                  <a:pt x="319188" y="20644"/>
                </a:lnTo>
                <a:lnTo>
                  <a:pt x="319188" y="19056"/>
                </a:lnTo>
                <a:lnTo>
                  <a:pt x="319188" y="15880"/>
                </a:lnTo>
                <a:lnTo>
                  <a:pt x="320776" y="15880"/>
                </a:lnTo>
                <a:lnTo>
                  <a:pt x="320776" y="19056"/>
                </a:lnTo>
                <a:lnTo>
                  <a:pt x="320776" y="20644"/>
                </a:lnTo>
                <a:lnTo>
                  <a:pt x="320776" y="22232"/>
                </a:lnTo>
                <a:lnTo>
                  <a:pt x="320776" y="25408"/>
                </a:lnTo>
                <a:lnTo>
                  <a:pt x="320776" y="26996"/>
                </a:lnTo>
                <a:lnTo>
                  <a:pt x="319188" y="30172"/>
                </a:lnTo>
                <a:lnTo>
                  <a:pt x="316012" y="30172"/>
                </a:lnTo>
                <a:lnTo>
                  <a:pt x="316012" y="31760"/>
                </a:lnTo>
                <a:lnTo>
                  <a:pt x="316012" y="34936"/>
                </a:lnTo>
                <a:lnTo>
                  <a:pt x="319188" y="34936"/>
                </a:lnTo>
                <a:lnTo>
                  <a:pt x="320776" y="34936"/>
                </a:lnTo>
                <a:lnTo>
                  <a:pt x="323952" y="34936"/>
                </a:lnTo>
                <a:lnTo>
                  <a:pt x="323952" y="36524"/>
                </a:lnTo>
                <a:lnTo>
                  <a:pt x="325540" y="36524"/>
                </a:lnTo>
                <a:lnTo>
                  <a:pt x="327128" y="36524"/>
                </a:lnTo>
                <a:lnTo>
                  <a:pt x="330304" y="38112"/>
                </a:lnTo>
                <a:lnTo>
                  <a:pt x="327128" y="38112"/>
                </a:lnTo>
                <a:lnTo>
                  <a:pt x="327128" y="41288"/>
                </a:lnTo>
                <a:lnTo>
                  <a:pt x="327128" y="42876"/>
                </a:lnTo>
                <a:lnTo>
                  <a:pt x="330304" y="42876"/>
                </a:lnTo>
                <a:lnTo>
                  <a:pt x="331892" y="42876"/>
                </a:lnTo>
                <a:lnTo>
                  <a:pt x="331892" y="41288"/>
                </a:lnTo>
                <a:lnTo>
                  <a:pt x="335068" y="41288"/>
                </a:lnTo>
                <a:lnTo>
                  <a:pt x="335068" y="42876"/>
                </a:lnTo>
                <a:lnTo>
                  <a:pt x="335068" y="46052"/>
                </a:lnTo>
                <a:lnTo>
                  <a:pt x="336656" y="46052"/>
                </a:lnTo>
                <a:lnTo>
                  <a:pt x="336656" y="47640"/>
                </a:lnTo>
                <a:lnTo>
                  <a:pt x="338244" y="46052"/>
                </a:lnTo>
                <a:lnTo>
                  <a:pt x="341420" y="46052"/>
                </a:lnTo>
                <a:lnTo>
                  <a:pt x="341420" y="47640"/>
                </a:lnTo>
                <a:lnTo>
                  <a:pt x="343008" y="47640"/>
                </a:lnTo>
                <a:lnTo>
                  <a:pt x="346184" y="47640"/>
                </a:lnTo>
                <a:lnTo>
                  <a:pt x="347772" y="47640"/>
                </a:lnTo>
                <a:lnTo>
                  <a:pt x="347772" y="50816"/>
                </a:lnTo>
                <a:lnTo>
                  <a:pt x="346184" y="52404"/>
                </a:lnTo>
                <a:lnTo>
                  <a:pt x="346184" y="53992"/>
                </a:lnTo>
                <a:lnTo>
                  <a:pt x="346184" y="57168"/>
                </a:lnTo>
                <a:lnTo>
                  <a:pt x="346184" y="58756"/>
                </a:lnTo>
                <a:lnTo>
                  <a:pt x="347772" y="58756"/>
                </a:lnTo>
                <a:lnTo>
                  <a:pt x="350948" y="58756"/>
                </a:lnTo>
                <a:lnTo>
                  <a:pt x="350948" y="57168"/>
                </a:lnTo>
                <a:lnTo>
                  <a:pt x="352536" y="57168"/>
                </a:lnTo>
                <a:lnTo>
                  <a:pt x="352536" y="58756"/>
                </a:lnTo>
                <a:lnTo>
                  <a:pt x="354124" y="58756"/>
                </a:lnTo>
                <a:lnTo>
                  <a:pt x="357300" y="57168"/>
                </a:lnTo>
                <a:lnTo>
                  <a:pt x="358888" y="53992"/>
                </a:lnTo>
                <a:lnTo>
                  <a:pt x="358888" y="57168"/>
                </a:lnTo>
                <a:lnTo>
                  <a:pt x="358888" y="58756"/>
                </a:lnTo>
                <a:lnTo>
                  <a:pt x="362064" y="58756"/>
                </a:lnTo>
                <a:lnTo>
                  <a:pt x="363652" y="58756"/>
                </a:lnTo>
                <a:lnTo>
                  <a:pt x="363652" y="57168"/>
                </a:lnTo>
                <a:lnTo>
                  <a:pt x="366828" y="57168"/>
                </a:lnTo>
                <a:lnTo>
                  <a:pt x="366828" y="58756"/>
                </a:lnTo>
                <a:lnTo>
                  <a:pt x="366828" y="61932"/>
                </a:lnTo>
                <a:lnTo>
                  <a:pt x="363652" y="61932"/>
                </a:lnTo>
                <a:lnTo>
                  <a:pt x="363652" y="63520"/>
                </a:lnTo>
                <a:lnTo>
                  <a:pt x="363652" y="66696"/>
                </a:lnTo>
                <a:lnTo>
                  <a:pt x="366828" y="66696"/>
                </a:lnTo>
                <a:lnTo>
                  <a:pt x="368416" y="63520"/>
                </a:lnTo>
                <a:lnTo>
                  <a:pt x="368416" y="61932"/>
                </a:lnTo>
                <a:lnTo>
                  <a:pt x="370004" y="61932"/>
                </a:lnTo>
                <a:lnTo>
                  <a:pt x="370004" y="63520"/>
                </a:lnTo>
                <a:lnTo>
                  <a:pt x="370004" y="66696"/>
                </a:lnTo>
                <a:lnTo>
                  <a:pt x="370004" y="68284"/>
                </a:lnTo>
                <a:lnTo>
                  <a:pt x="370004" y="69872"/>
                </a:lnTo>
                <a:lnTo>
                  <a:pt x="370004" y="73048"/>
                </a:lnTo>
                <a:lnTo>
                  <a:pt x="373180" y="73048"/>
                </a:lnTo>
                <a:lnTo>
                  <a:pt x="373180" y="74636"/>
                </a:lnTo>
                <a:lnTo>
                  <a:pt x="373180" y="77812"/>
                </a:lnTo>
                <a:lnTo>
                  <a:pt x="370004" y="79400"/>
                </a:lnTo>
                <a:lnTo>
                  <a:pt x="370004" y="80988"/>
                </a:lnTo>
                <a:lnTo>
                  <a:pt x="368416" y="84164"/>
                </a:lnTo>
                <a:lnTo>
                  <a:pt x="368416" y="85752"/>
                </a:lnTo>
                <a:lnTo>
                  <a:pt x="366828" y="85752"/>
                </a:lnTo>
                <a:lnTo>
                  <a:pt x="366828" y="88928"/>
                </a:lnTo>
                <a:lnTo>
                  <a:pt x="363652" y="88928"/>
                </a:lnTo>
                <a:lnTo>
                  <a:pt x="363652" y="90516"/>
                </a:lnTo>
                <a:lnTo>
                  <a:pt x="362064" y="93692"/>
                </a:lnTo>
                <a:lnTo>
                  <a:pt x="362064" y="95280"/>
                </a:lnTo>
                <a:lnTo>
                  <a:pt x="358888" y="95280"/>
                </a:lnTo>
                <a:lnTo>
                  <a:pt x="358888" y="96868"/>
                </a:lnTo>
                <a:lnTo>
                  <a:pt x="357300" y="96868"/>
                </a:lnTo>
                <a:lnTo>
                  <a:pt x="357300" y="100044"/>
                </a:lnTo>
                <a:lnTo>
                  <a:pt x="354124" y="100044"/>
                </a:lnTo>
                <a:lnTo>
                  <a:pt x="354124" y="101632"/>
                </a:lnTo>
                <a:lnTo>
                  <a:pt x="354124" y="104808"/>
                </a:lnTo>
                <a:lnTo>
                  <a:pt x="354124" y="106396"/>
                </a:lnTo>
                <a:lnTo>
                  <a:pt x="352536" y="109572"/>
                </a:lnTo>
                <a:lnTo>
                  <a:pt x="350948" y="109572"/>
                </a:lnTo>
                <a:lnTo>
                  <a:pt x="350948" y="111160"/>
                </a:lnTo>
                <a:lnTo>
                  <a:pt x="352536" y="111160"/>
                </a:lnTo>
                <a:lnTo>
                  <a:pt x="352536" y="112748"/>
                </a:lnTo>
                <a:lnTo>
                  <a:pt x="350948" y="112748"/>
                </a:lnTo>
                <a:lnTo>
                  <a:pt x="347772" y="112748"/>
                </a:lnTo>
                <a:lnTo>
                  <a:pt x="347772" y="115924"/>
                </a:lnTo>
                <a:lnTo>
                  <a:pt x="346184" y="115924"/>
                </a:lnTo>
                <a:lnTo>
                  <a:pt x="346184" y="117512"/>
                </a:lnTo>
                <a:lnTo>
                  <a:pt x="343008" y="120688"/>
                </a:lnTo>
                <a:lnTo>
                  <a:pt x="343008" y="122276"/>
                </a:lnTo>
                <a:lnTo>
                  <a:pt x="341420" y="125452"/>
                </a:lnTo>
                <a:lnTo>
                  <a:pt x="341420" y="127040"/>
                </a:lnTo>
                <a:lnTo>
                  <a:pt x="338244" y="127040"/>
                </a:lnTo>
                <a:lnTo>
                  <a:pt x="336656" y="127040"/>
                </a:lnTo>
                <a:lnTo>
                  <a:pt x="336656" y="128628"/>
                </a:lnTo>
                <a:lnTo>
                  <a:pt x="335068" y="128628"/>
                </a:lnTo>
                <a:lnTo>
                  <a:pt x="331892" y="128628"/>
                </a:lnTo>
                <a:lnTo>
                  <a:pt x="331892" y="131804"/>
                </a:lnTo>
                <a:lnTo>
                  <a:pt x="330304" y="131804"/>
                </a:lnTo>
                <a:lnTo>
                  <a:pt x="330304" y="133392"/>
                </a:lnTo>
                <a:lnTo>
                  <a:pt x="330304" y="136568"/>
                </a:lnTo>
                <a:lnTo>
                  <a:pt x="327128" y="136568"/>
                </a:lnTo>
                <a:lnTo>
                  <a:pt x="325540" y="138156"/>
                </a:lnTo>
                <a:lnTo>
                  <a:pt x="323952" y="138156"/>
                </a:lnTo>
                <a:lnTo>
                  <a:pt x="320776" y="138156"/>
                </a:lnTo>
                <a:lnTo>
                  <a:pt x="320776" y="141332"/>
                </a:lnTo>
                <a:lnTo>
                  <a:pt x="320776" y="142920"/>
                </a:lnTo>
                <a:lnTo>
                  <a:pt x="319188" y="142920"/>
                </a:lnTo>
                <a:lnTo>
                  <a:pt x="316012" y="142920"/>
                </a:lnTo>
                <a:lnTo>
                  <a:pt x="314424" y="142920"/>
                </a:lnTo>
                <a:lnTo>
                  <a:pt x="314424" y="144508"/>
                </a:lnTo>
                <a:lnTo>
                  <a:pt x="314424" y="147684"/>
                </a:lnTo>
                <a:lnTo>
                  <a:pt x="311248" y="147684"/>
                </a:lnTo>
                <a:lnTo>
                  <a:pt x="311248" y="149272"/>
                </a:lnTo>
                <a:lnTo>
                  <a:pt x="309660" y="149272"/>
                </a:lnTo>
                <a:lnTo>
                  <a:pt x="308072" y="149272"/>
                </a:lnTo>
                <a:lnTo>
                  <a:pt x="308072" y="152448"/>
                </a:lnTo>
                <a:lnTo>
                  <a:pt x="304896" y="152448"/>
                </a:lnTo>
                <a:lnTo>
                  <a:pt x="303308" y="152448"/>
                </a:lnTo>
                <a:lnTo>
                  <a:pt x="303308" y="154036"/>
                </a:lnTo>
                <a:lnTo>
                  <a:pt x="300132" y="154036"/>
                </a:lnTo>
                <a:lnTo>
                  <a:pt x="298544" y="154036"/>
                </a:lnTo>
                <a:lnTo>
                  <a:pt x="298544" y="155624"/>
                </a:lnTo>
                <a:lnTo>
                  <a:pt x="295368" y="155624"/>
                </a:lnTo>
                <a:lnTo>
                  <a:pt x="295368" y="158800"/>
                </a:lnTo>
                <a:lnTo>
                  <a:pt x="293780" y="158800"/>
                </a:lnTo>
                <a:lnTo>
                  <a:pt x="292192" y="158800"/>
                </a:lnTo>
                <a:lnTo>
                  <a:pt x="289016" y="158800"/>
                </a:lnTo>
                <a:lnTo>
                  <a:pt x="289016" y="160388"/>
                </a:lnTo>
                <a:lnTo>
                  <a:pt x="287428" y="160388"/>
                </a:lnTo>
                <a:lnTo>
                  <a:pt x="287428" y="163564"/>
                </a:lnTo>
                <a:lnTo>
                  <a:pt x="284252" y="163564"/>
                </a:lnTo>
                <a:lnTo>
                  <a:pt x="282664" y="163564"/>
                </a:lnTo>
                <a:lnTo>
                  <a:pt x="282664" y="165152"/>
                </a:lnTo>
                <a:lnTo>
                  <a:pt x="279488" y="165152"/>
                </a:lnTo>
                <a:lnTo>
                  <a:pt x="277900" y="165152"/>
                </a:lnTo>
                <a:lnTo>
                  <a:pt x="276312" y="168328"/>
                </a:lnTo>
                <a:lnTo>
                  <a:pt x="273136" y="168328"/>
                </a:lnTo>
                <a:lnTo>
                  <a:pt x="271548" y="168328"/>
                </a:lnTo>
                <a:lnTo>
                  <a:pt x="268372" y="168328"/>
                </a:lnTo>
                <a:lnTo>
                  <a:pt x="266784" y="169916"/>
                </a:lnTo>
                <a:lnTo>
                  <a:pt x="266784" y="168328"/>
                </a:lnTo>
                <a:lnTo>
                  <a:pt x="263608" y="168328"/>
                </a:lnTo>
                <a:lnTo>
                  <a:pt x="263608" y="169916"/>
                </a:lnTo>
                <a:lnTo>
                  <a:pt x="262020" y="169916"/>
                </a:lnTo>
                <a:lnTo>
                  <a:pt x="262020" y="171504"/>
                </a:lnTo>
                <a:lnTo>
                  <a:pt x="260432" y="171504"/>
                </a:lnTo>
                <a:lnTo>
                  <a:pt x="257256" y="171504"/>
                </a:lnTo>
                <a:lnTo>
                  <a:pt x="257256" y="174680"/>
                </a:lnTo>
                <a:lnTo>
                  <a:pt x="255668" y="174680"/>
                </a:lnTo>
                <a:lnTo>
                  <a:pt x="252492" y="174680"/>
                </a:lnTo>
                <a:lnTo>
                  <a:pt x="250904" y="176268"/>
                </a:lnTo>
                <a:lnTo>
                  <a:pt x="249316" y="176268"/>
                </a:lnTo>
                <a:lnTo>
                  <a:pt x="249316" y="174680"/>
                </a:lnTo>
                <a:lnTo>
                  <a:pt x="246140" y="174680"/>
                </a:lnTo>
                <a:lnTo>
                  <a:pt x="246140" y="176268"/>
                </a:lnTo>
                <a:lnTo>
                  <a:pt x="244552" y="176268"/>
                </a:lnTo>
                <a:lnTo>
                  <a:pt x="241376" y="176268"/>
                </a:lnTo>
                <a:lnTo>
                  <a:pt x="239788" y="176268"/>
                </a:lnTo>
                <a:lnTo>
                  <a:pt x="239788" y="179444"/>
                </a:lnTo>
                <a:lnTo>
                  <a:pt x="236612" y="179444"/>
                </a:lnTo>
                <a:lnTo>
                  <a:pt x="235024" y="179444"/>
                </a:lnTo>
                <a:lnTo>
                  <a:pt x="235024" y="181032"/>
                </a:lnTo>
                <a:lnTo>
                  <a:pt x="233436" y="181032"/>
                </a:lnTo>
                <a:lnTo>
                  <a:pt x="230260" y="181032"/>
                </a:lnTo>
                <a:lnTo>
                  <a:pt x="228672" y="181032"/>
                </a:lnTo>
                <a:lnTo>
                  <a:pt x="225496" y="184208"/>
                </a:lnTo>
                <a:lnTo>
                  <a:pt x="223908" y="184208"/>
                </a:lnTo>
                <a:lnTo>
                  <a:pt x="220732" y="184208"/>
                </a:lnTo>
                <a:lnTo>
                  <a:pt x="219144" y="184208"/>
                </a:lnTo>
                <a:lnTo>
                  <a:pt x="217556" y="184208"/>
                </a:lnTo>
                <a:lnTo>
                  <a:pt x="217556" y="185796"/>
                </a:lnTo>
                <a:lnTo>
                  <a:pt x="214380" y="184208"/>
                </a:lnTo>
                <a:lnTo>
                  <a:pt x="212792" y="184208"/>
                </a:lnTo>
                <a:lnTo>
                  <a:pt x="212792" y="185796"/>
                </a:lnTo>
                <a:lnTo>
                  <a:pt x="209616" y="185796"/>
                </a:lnTo>
                <a:lnTo>
                  <a:pt x="208028" y="185796"/>
                </a:lnTo>
                <a:lnTo>
                  <a:pt x="208028" y="187384"/>
                </a:lnTo>
                <a:lnTo>
                  <a:pt x="204852" y="187384"/>
                </a:lnTo>
                <a:lnTo>
                  <a:pt x="203264" y="187384"/>
                </a:lnTo>
                <a:lnTo>
                  <a:pt x="201676" y="187384"/>
                </a:lnTo>
                <a:lnTo>
                  <a:pt x="198500" y="187384"/>
                </a:lnTo>
                <a:lnTo>
                  <a:pt x="196912" y="187384"/>
                </a:lnTo>
                <a:lnTo>
                  <a:pt x="193736" y="187384"/>
                </a:lnTo>
                <a:lnTo>
                  <a:pt x="192148" y="190560"/>
                </a:lnTo>
                <a:lnTo>
                  <a:pt x="188972" y="190560"/>
                </a:lnTo>
                <a:lnTo>
                  <a:pt x="187384" y="190560"/>
                </a:lnTo>
                <a:lnTo>
                  <a:pt x="185796" y="190560"/>
                </a:lnTo>
                <a:lnTo>
                  <a:pt x="182620" y="190560"/>
                </a:lnTo>
                <a:lnTo>
                  <a:pt x="181032" y="190560"/>
                </a:lnTo>
                <a:lnTo>
                  <a:pt x="177856" y="190560"/>
                </a:lnTo>
                <a:lnTo>
                  <a:pt x="176268" y="190560"/>
                </a:lnTo>
                <a:lnTo>
                  <a:pt x="176268" y="187384"/>
                </a:lnTo>
                <a:lnTo>
                  <a:pt x="173092" y="187384"/>
                </a:lnTo>
                <a:lnTo>
                  <a:pt x="173092" y="190560"/>
                </a:lnTo>
                <a:lnTo>
                  <a:pt x="171504" y="190560"/>
                </a:lnTo>
                <a:lnTo>
                  <a:pt x="171504" y="187384"/>
                </a:lnTo>
                <a:lnTo>
                  <a:pt x="169916" y="187384"/>
                </a:lnTo>
                <a:lnTo>
                  <a:pt x="166740" y="187384"/>
                </a:lnTo>
                <a:lnTo>
                  <a:pt x="165152" y="187384"/>
                </a:lnTo>
                <a:lnTo>
                  <a:pt x="161976" y="187384"/>
                </a:lnTo>
                <a:lnTo>
                  <a:pt x="160388" y="187384"/>
                </a:lnTo>
                <a:lnTo>
                  <a:pt x="158800" y="187384"/>
                </a:lnTo>
                <a:lnTo>
                  <a:pt x="155624" y="187384"/>
                </a:lnTo>
                <a:lnTo>
                  <a:pt x="154036" y="187384"/>
                </a:lnTo>
                <a:lnTo>
                  <a:pt x="150860" y="190560"/>
                </a:lnTo>
                <a:lnTo>
                  <a:pt x="149272" y="190560"/>
                </a:lnTo>
                <a:lnTo>
                  <a:pt x="146096" y="190560"/>
                </a:lnTo>
                <a:lnTo>
                  <a:pt x="146096" y="187384"/>
                </a:lnTo>
                <a:lnTo>
                  <a:pt x="144508" y="187384"/>
                </a:lnTo>
                <a:lnTo>
                  <a:pt x="144508" y="190560"/>
                </a:lnTo>
                <a:lnTo>
                  <a:pt x="144508" y="192148"/>
                </a:lnTo>
                <a:lnTo>
                  <a:pt x="142920" y="192148"/>
                </a:lnTo>
                <a:lnTo>
                  <a:pt x="139744" y="192148"/>
                </a:lnTo>
                <a:lnTo>
                  <a:pt x="138156" y="192148"/>
                </a:lnTo>
                <a:lnTo>
                  <a:pt x="134980" y="192148"/>
                </a:lnTo>
                <a:lnTo>
                  <a:pt x="133392" y="190560"/>
                </a:lnTo>
                <a:lnTo>
                  <a:pt x="130216" y="190560"/>
                </a:lnTo>
                <a:lnTo>
                  <a:pt x="128628" y="190560"/>
                </a:lnTo>
                <a:lnTo>
                  <a:pt x="127040" y="190560"/>
                </a:lnTo>
                <a:lnTo>
                  <a:pt x="123864" y="190560"/>
                </a:lnTo>
                <a:lnTo>
                  <a:pt x="123864" y="192148"/>
                </a:lnTo>
                <a:lnTo>
                  <a:pt x="122276" y="192148"/>
                </a:lnTo>
                <a:lnTo>
                  <a:pt x="119100" y="192148"/>
                </a:lnTo>
                <a:lnTo>
                  <a:pt x="117512" y="192148"/>
                </a:lnTo>
                <a:lnTo>
                  <a:pt x="114336" y="192148"/>
                </a:lnTo>
                <a:lnTo>
                  <a:pt x="112748" y="192148"/>
                </a:lnTo>
                <a:lnTo>
                  <a:pt x="112748" y="195324"/>
                </a:lnTo>
                <a:lnTo>
                  <a:pt x="111160" y="195324"/>
                </a:lnTo>
                <a:lnTo>
                  <a:pt x="107984" y="195324"/>
                </a:lnTo>
                <a:lnTo>
                  <a:pt x="106396" y="195324"/>
                </a:lnTo>
                <a:lnTo>
                  <a:pt x="106396" y="192148"/>
                </a:lnTo>
                <a:lnTo>
                  <a:pt x="106396" y="190560"/>
                </a:lnTo>
                <a:lnTo>
                  <a:pt x="103220" y="190560"/>
                </a:lnTo>
                <a:lnTo>
                  <a:pt x="101632" y="190560"/>
                </a:lnTo>
                <a:lnTo>
                  <a:pt x="98456" y="192148"/>
                </a:lnTo>
                <a:lnTo>
                  <a:pt x="98456" y="195324"/>
                </a:lnTo>
                <a:lnTo>
                  <a:pt x="101632" y="195324"/>
                </a:lnTo>
                <a:lnTo>
                  <a:pt x="101632" y="196912"/>
                </a:lnTo>
                <a:lnTo>
                  <a:pt x="98456" y="196912"/>
                </a:lnTo>
                <a:lnTo>
                  <a:pt x="96868" y="196912"/>
                </a:lnTo>
                <a:lnTo>
                  <a:pt x="95280" y="196912"/>
                </a:lnTo>
                <a:lnTo>
                  <a:pt x="92104" y="196912"/>
                </a:lnTo>
                <a:lnTo>
                  <a:pt x="90516" y="196912"/>
                </a:lnTo>
                <a:lnTo>
                  <a:pt x="87340" y="200088"/>
                </a:lnTo>
                <a:lnTo>
                  <a:pt x="85752" y="200088"/>
                </a:lnTo>
                <a:lnTo>
                  <a:pt x="84164" y="200088"/>
                </a:lnTo>
                <a:lnTo>
                  <a:pt x="80988" y="200088"/>
                </a:lnTo>
                <a:lnTo>
                  <a:pt x="79400" y="200088"/>
                </a:lnTo>
                <a:lnTo>
                  <a:pt x="76224" y="200088"/>
                </a:lnTo>
                <a:lnTo>
                  <a:pt x="76224" y="201676"/>
                </a:lnTo>
                <a:lnTo>
                  <a:pt x="74636" y="201676"/>
                </a:lnTo>
                <a:lnTo>
                  <a:pt x="71460" y="201676"/>
                </a:lnTo>
                <a:lnTo>
                  <a:pt x="69872" y="201676"/>
                </a:lnTo>
                <a:lnTo>
                  <a:pt x="69872" y="200088"/>
                </a:lnTo>
                <a:lnTo>
                  <a:pt x="68284" y="200088"/>
                </a:lnTo>
                <a:lnTo>
                  <a:pt x="65108" y="196912"/>
                </a:lnTo>
                <a:lnTo>
                  <a:pt x="63520" y="196912"/>
                </a:lnTo>
                <a:lnTo>
                  <a:pt x="63520" y="195324"/>
                </a:lnTo>
                <a:lnTo>
                  <a:pt x="60344" y="192148"/>
                </a:lnTo>
                <a:lnTo>
                  <a:pt x="58756" y="192148"/>
                </a:lnTo>
                <a:lnTo>
                  <a:pt x="55580" y="192148"/>
                </a:lnTo>
                <a:lnTo>
                  <a:pt x="55580" y="190560"/>
                </a:lnTo>
                <a:lnTo>
                  <a:pt x="58756" y="190560"/>
                </a:lnTo>
                <a:lnTo>
                  <a:pt x="58756" y="187384"/>
                </a:lnTo>
                <a:lnTo>
                  <a:pt x="60344" y="187384"/>
                </a:lnTo>
                <a:lnTo>
                  <a:pt x="60344" y="185796"/>
                </a:lnTo>
                <a:lnTo>
                  <a:pt x="60344" y="184208"/>
                </a:lnTo>
                <a:lnTo>
                  <a:pt x="58756" y="184208"/>
                </a:lnTo>
                <a:lnTo>
                  <a:pt x="58756" y="181032"/>
                </a:lnTo>
                <a:lnTo>
                  <a:pt x="55580" y="181032"/>
                </a:lnTo>
                <a:lnTo>
                  <a:pt x="55580" y="179444"/>
                </a:lnTo>
                <a:lnTo>
                  <a:pt x="53992" y="179444"/>
                </a:lnTo>
                <a:lnTo>
                  <a:pt x="52404" y="179444"/>
                </a:lnTo>
                <a:lnTo>
                  <a:pt x="52404" y="176268"/>
                </a:lnTo>
                <a:lnTo>
                  <a:pt x="49228" y="176268"/>
                </a:lnTo>
                <a:lnTo>
                  <a:pt x="47640" y="176268"/>
                </a:lnTo>
                <a:lnTo>
                  <a:pt x="47640" y="174680"/>
                </a:lnTo>
                <a:lnTo>
                  <a:pt x="47640" y="171504"/>
                </a:lnTo>
                <a:lnTo>
                  <a:pt x="49228" y="171504"/>
                </a:lnTo>
                <a:lnTo>
                  <a:pt x="49228" y="169916"/>
                </a:lnTo>
                <a:lnTo>
                  <a:pt x="49228" y="168328"/>
                </a:lnTo>
                <a:lnTo>
                  <a:pt x="47640" y="168328"/>
                </a:lnTo>
                <a:lnTo>
                  <a:pt x="44464" y="168328"/>
                </a:lnTo>
                <a:lnTo>
                  <a:pt x="44464" y="165152"/>
                </a:lnTo>
                <a:lnTo>
                  <a:pt x="42876" y="165152"/>
                </a:lnTo>
                <a:lnTo>
                  <a:pt x="42876" y="163564"/>
                </a:lnTo>
                <a:lnTo>
                  <a:pt x="42876" y="160388"/>
                </a:lnTo>
                <a:lnTo>
                  <a:pt x="39700" y="160388"/>
                </a:lnTo>
                <a:lnTo>
                  <a:pt x="38112" y="160388"/>
                </a:lnTo>
                <a:lnTo>
                  <a:pt x="38112" y="158800"/>
                </a:lnTo>
                <a:lnTo>
                  <a:pt x="36524" y="158800"/>
                </a:lnTo>
                <a:lnTo>
                  <a:pt x="33348" y="158800"/>
                </a:lnTo>
                <a:lnTo>
                  <a:pt x="33348" y="155624"/>
                </a:lnTo>
                <a:lnTo>
                  <a:pt x="36524" y="155624"/>
                </a:lnTo>
                <a:lnTo>
                  <a:pt x="36524" y="154036"/>
                </a:lnTo>
                <a:lnTo>
                  <a:pt x="33348" y="154036"/>
                </a:lnTo>
                <a:lnTo>
                  <a:pt x="33348" y="152448"/>
                </a:lnTo>
                <a:lnTo>
                  <a:pt x="31760" y="152448"/>
                </a:lnTo>
                <a:lnTo>
                  <a:pt x="31760" y="149272"/>
                </a:lnTo>
                <a:lnTo>
                  <a:pt x="28584" y="149272"/>
                </a:lnTo>
                <a:lnTo>
                  <a:pt x="28584" y="147684"/>
                </a:lnTo>
                <a:lnTo>
                  <a:pt x="26996" y="147684"/>
                </a:lnTo>
                <a:lnTo>
                  <a:pt x="23820" y="144508"/>
                </a:lnTo>
                <a:lnTo>
                  <a:pt x="22232" y="144508"/>
                </a:lnTo>
                <a:lnTo>
                  <a:pt x="20644" y="142920"/>
                </a:lnTo>
                <a:lnTo>
                  <a:pt x="20644" y="141332"/>
                </a:lnTo>
                <a:lnTo>
                  <a:pt x="17468" y="141332"/>
                </a:lnTo>
                <a:lnTo>
                  <a:pt x="17468" y="138156"/>
                </a:lnTo>
                <a:lnTo>
                  <a:pt x="15880" y="138156"/>
                </a:lnTo>
                <a:lnTo>
                  <a:pt x="15880" y="136568"/>
                </a:lnTo>
                <a:lnTo>
                  <a:pt x="12704" y="136568"/>
                </a:lnTo>
                <a:lnTo>
                  <a:pt x="11116" y="136568"/>
                </a:lnTo>
                <a:lnTo>
                  <a:pt x="11116" y="133392"/>
                </a:lnTo>
                <a:lnTo>
                  <a:pt x="9528" y="133392"/>
                </a:lnTo>
                <a:lnTo>
                  <a:pt x="9528" y="131804"/>
                </a:lnTo>
                <a:lnTo>
                  <a:pt x="6352" y="131804"/>
                </a:lnTo>
                <a:lnTo>
                  <a:pt x="6352" y="128628"/>
                </a:lnTo>
                <a:lnTo>
                  <a:pt x="6352" y="127040"/>
                </a:lnTo>
                <a:lnTo>
                  <a:pt x="4764" y="125452"/>
                </a:lnTo>
                <a:lnTo>
                  <a:pt x="6352" y="125452"/>
                </a:lnTo>
                <a:lnTo>
                  <a:pt x="4764" y="122276"/>
                </a:lnTo>
                <a:lnTo>
                  <a:pt x="4764" y="120688"/>
                </a:lnTo>
                <a:lnTo>
                  <a:pt x="4764" y="117512"/>
                </a:lnTo>
                <a:lnTo>
                  <a:pt x="4764" y="115924"/>
                </a:lnTo>
                <a:lnTo>
                  <a:pt x="1588" y="115924"/>
                </a:lnTo>
                <a:lnTo>
                  <a:pt x="1588" y="112748"/>
                </a:lnTo>
                <a:lnTo>
                  <a:pt x="1588" y="111160"/>
                </a:lnTo>
                <a:lnTo>
                  <a:pt x="1588" y="109572"/>
                </a:lnTo>
                <a:lnTo>
                  <a:pt x="0" y="106396"/>
                </a:lnTo>
                <a:lnTo>
                  <a:pt x="1588" y="106396"/>
                </a:lnTo>
                <a:lnTo>
                  <a:pt x="1588" y="104808"/>
                </a:lnTo>
                <a:lnTo>
                  <a:pt x="1588" y="101632"/>
                </a:lnTo>
                <a:lnTo>
                  <a:pt x="1588" y="100044"/>
                </a:lnTo>
                <a:lnTo>
                  <a:pt x="4764" y="100044"/>
                </a:lnTo>
                <a:lnTo>
                  <a:pt x="4764" y="96868"/>
                </a:lnTo>
                <a:lnTo>
                  <a:pt x="6352" y="100044"/>
                </a:lnTo>
                <a:lnTo>
                  <a:pt x="9528" y="100044"/>
                </a:lnTo>
                <a:lnTo>
                  <a:pt x="11116" y="101632"/>
                </a:lnTo>
                <a:lnTo>
                  <a:pt x="11116" y="100044"/>
                </a:lnTo>
                <a:lnTo>
                  <a:pt x="12704" y="100044"/>
                </a:lnTo>
                <a:lnTo>
                  <a:pt x="12704" y="96868"/>
                </a:lnTo>
                <a:lnTo>
                  <a:pt x="15880" y="96868"/>
                </a:lnTo>
                <a:lnTo>
                  <a:pt x="17468" y="96868"/>
                </a:lnTo>
                <a:lnTo>
                  <a:pt x="20644" y="96868"/>
                </a:lnTo>
                <a:lnTo>
                  <a:pt x="20644" y="100044"/>
                </a:lnTo>
                <a:lnTo>
                  <a:pt x="22232" y="100044"/>
                </a:lnTo>
                <a:lnTo>
                  <a:pt x="23820" y="100044"/>
                </a:lnTo>
                <a:lnTo>
                  <a:pt x="23820" y="96868"/>
                </a:lnTo>
                <a:lnTo>
                  <a:pt x="26996" y="96868"/>
                </a:lnTo>
                <a:lnTo>
                  <a:pt x="28584" y="96868"/>
                </a:lnTo>
                <a:lnTo>
                  <a:pt x="28584" y="95280"/>
                </a:lnTo>
                <a:lnTo>
                  <a:pt x="31760" y="93692"/>
                </a:lnTo>
                <a:lnTo>
                  <a:pt x="28584" y="93692"/>
                </a:lnTo>
                <a:lnTo>
                  <a:pt x="31760" y="90516"/>
                </a:lnTo>
                <a:lnTo>
                  <a:pt x="31760" y="88928"/>
                </a:lnTo>
                <a:lnTo>
                  <a:pt x="33348" y="88928"/>
                </a:lnTo>
                <a:lnTo>
                  <a:pt x="36524" y="88928"/>
                </a:lnTo>
                <a:lnTo>
                  <a:pt x="36524" y="85752"/>
                </a:lnTo>
                <a:lnTo>
                  <a:pt x="38112" y="85752"/>
                </a:lnTo>
                <a:lnTo>
                  <a:pt x="38112" y="88928"/>
                </a:lnTo>
                <a:lnTo>
                  <a:pt x="39700" y="88928"/>
                </a:lnTo>
                <a:lnTo>
                  <a:pt x="42876" y="85752"/>
                </a:lnTo>
                <a:lnTo>
                  <a:pt x="42876" y="84164"/>
                </a:lnTo>
                <a:lnTo>
                  <a:pt x="42876" y="80988"/>
                </a:lnTo>
                <a:lnTo>
                  <a:pt x="42876" y="79400"/>
                </a:lnTo>
                <a:lnTo>
                  <a:pt x="44464" y="79400"/>
                </a:lnTo>
                <a:lnTo>
                  <a:pt x="44464" y="77812"/>
                </a:lnTo>
                <a:lnTo>
                  <a:pt x="44464" y="74636"/>
                </a:lnTo>
                <a:lnTo>
                  <a:pt x="47640" y="74636"/>
                </a:lnTo>
                <a:lnTo>
                  <a:pt x="49228" y="73048"/>
                </a:lnTo>
                <a:lnTo>
                  <a:pt x="47640" y="73048"/>
                </a:lnTo>
                <a:lnTo>
                  <a:pt x="44464" y="69872"/>
                </a:lnTo>
                <a:lnTo>
                  <a:pt x="47640" y="69872"/>
                </a:lnTo>
                <a:lnTo>
                  <a:pt x="47640" y="68284"/>
                </a:lnTo>
                <a:lnTo>
                  <a:pt x="49228" y="68284"/>
                </a:lnTo>
                <a:lnTo>
                  <a:pt x="49228" y="66696"/>
                </a:lnTo>
                <a:lnTo>
                  <a:pt x="49228" y="63520"/>
                </a:lnTo>
                <a:lnTo>
                  <a:pt x="49228" y="61932"/>
                </a:lnTo>
                <a:lnTo>
                  <a:pt x="52404" y="61932"/>
                </a:lnTo>
                <a:lnTo>
                  <a:pt x="53992" y="61932"/>
                </a:lnTo>
                <a:lnTo>
                  <a:pt x="53992" y="58756"/>
                </a:lnTo>
                <a:lnTo>
                  <a:pt x="52404" y="57168"/>
                </a:lnTo>
                <a:lnTo>
                  <a:pt x="52404" y="53992"/>
                </a:lnTo>
                <a:lnTo>
                  <a:pt x="53992" y="53992"/>
                </a:lnTo>
                <a:lnTo>
                  <a:pt x="55580" y="53992"/>
                </a:lnTo>
                <a:lnTo>
                  <a:pt x="58756" y="53992"/>
                </a:lnTo>
                <a:lnTo>
                  <a:pt x="58756" y="52404"/>
                </a:lnTo>
                <a:lnTo>
                  <a:pt x="55580" y="50816"/>
                </a:lnTo>
                <a:lnTo>
                  <a:pt x="58756" y="50816"/>
                </a:lnTo>
                <a:lnTo>
                  <a:pt x="60344" y="50816"/>
                </a:lnTo>
                <a:lnTo>
                  <a:pt x="63520" y="50816"/>
                </a:lnTo>
                <a:lnTo>
                  <a:pt x="65108" y="50816"/>
                </a:lnTo>
                <a:lnTo>
                  <a:pt x="68284" y="50816"/>
                </a:lnTo>
                <a:lnTo>
                  <a:pt x="69872" y="50816"/>
                </a:lnTo>
                <a:lnTo>
                  <a:pt x="71460" y="50816"/>
                </a:lnTo>
                <a:lnTo>
                  <a:pt x="71460" y="47640"/>
                </a:lnTo>
                <a:lnTo>
                  <a:pt x="74636" y="47640"/>
                </a:lnTo>
                <a:lnTo>
                  <a:pt x="76224" y="47640"/>
                </a:lnTo>
                <a:lnTo>
                  <a:pt x="76224" y="50816"/>
                </a:lnTo>
                <a:lnTo>
                  <a:pt x="79400" y="50816"/>
                </a:lnTo>
                <a:lnTo>
                  <a:pt x="79400" y="47640"/>
                </a:lnTo>
                <a:lnTo>
                  <a:pt x="80988" y="47640"/>
                </a:lnTo>
                <a:lnTo>
                  <a:pt x="80988" y="46052"/>
                </a:lnTo>
                <a:lnTo>
                  <a:pt x="84164" y="42876"/>
                </a:lnTo>
                <a:lnTo>
                  <a:pt x="85752" y="42876"/>
                </a:lnTo>
                <a:lnTo>
                  <a:pt x="87340" y="42876"/>
                </a:lnTo>
                <a:lnTo>
                  <a:pt x="90516" y="42876"/>
                </a:lnTo>
                <a:lnTo>
                  <a:pt x="92104" y="42876"/>
                </a:lnTo>
                <a:lnTo>
                  <a:pt x="92104" y="41288"/>
                </a:lnTo>
                <a:lnTo>
                  <a:pt x="95280" y="41288"/>
                </a:lnTo>
                <a:lnTo>
                  <a:pt x="96868" y="41288"/>
                </a:lnTo>
                <a:lnTo>
                  <a:pt x="98456" y="38112"/>
                </a:lnTo>
                <a:lnTo>
                  <a:pt x="101632" y="38112"/>
                </a:lnTo>
                <a:lnTo>
                  <a:pt x="103220" y="38112"/>
                </a:lnTo>
                <a:lnTo>
                  <a:pt x="106396" y="38112"/>
                </a:lnTo>
                <a:lnTo>
                  <a:pt x="107984" y="38112"/>
                </a:lnTo>
                <a:lnTo>
                  <a:pt x="107984" y="36524"/>
                </a:lnTo>
                <a:lnTo>
                  <a:pt x="111160" y="36524"/>
                </a:lnTo>
                <a:lnTo>
                  <a:pt x="112748" y="36524"/>
                </a:lnTo>
                <a:lnTo>
                  <a:pt x="112748" y="38112"/>
                </a:lnTo>
                <a:lnTo>
                  <a:pt x="114336" y="38112"/>
                </a:lnTo>
                <a:lnTo>
                  <a:pt x="117512" y="38112"/>
                </a:lnTo>
                <a:lnTo>
                  <a:pt x="117512" y="36524"/>
                </a:lnTo>
                <a:lnTo>
                  <a:pt x="119100" y="38112"/>
                </a:lnTo>
                <a:lnTo>
                  <a:pt x="119100" y="36524"/>
                </a:lnTo>
                <a:lnTo>
                  <a:pt x="122276" y="34936"/>
                </a:lnTo>
                <a:lnTo>
                  <a:pt x="123864" y="34936"/>
                </a:lnTo>
                <a:lnTo>
                  <a:pt x="123864" y="36524"/>
                </a:lnTo>
                <a:lnTo>
                  <a:pt x="127040" y="36524"/>
                </a:lnTo>
                <a:lnTo>
                  <a:pt x="127040" y="34936"/>
                </a:lnTo>
                <a:lnTo>
                  <a:pt x="128628" y="34936"/>
                </a:lnTo>
                <a:lnTo>
                  <a:pt x="128628" y="31760"/>
                </a:lnTo>
                <a:lnTo>
                  <a:pt x="127040" y="30172"/>
                </a:lnTo>
                <a:lnTo>
                  <a:pt x="128628" y="30172"/>
                </a:lnTo>
                <a:lnTo>
                  <a:pt x="130216" y="30172"/>
                </a:lnTo>
                <a:lnTo>
                  <a:pt x="133392" y="30172"/>
                </a:lnTo>
                <a:lnTo>
                  <a:pt x="133392" y="26996"/>
                </a:lnTo>
                <a:lnTo>
                  <a:pt x="134980" y="26996"/>
                </a:lnTo>
                <a:lnTo>
                  <a:pt x="138156" y="26996"/>
                </a:lnTo>
                <a:lnTo>
                  <a:pt x="139744" y="26996"/>
                </a:lnTo>
                <a:lnTo>
                  <a:pt x="139744" y="25408"/>
                </a:lnTo>
                <a:lnTo>
                  <a:pt x="142920" y="25408"/>
                </a:lnTo>
                <a:lnTo>
                  <a:pt x="144508" y="25408"/>
                </a:lnTo>
                <a:lnTo>
                  <a:pt x="146096" y="25408"/>
                </a:lnTo>
                <a:lnTo>
                  <a:pt x="144508" y="22232"/>
                </a:lnTo>
                <a:lnTo>
                  <a:pt x="146096" y="22232"/>
                </a:lnTo>
                <a:lnTo>
                  <a:pt x="149272" y="22232"/>
                </a:lnTo>
                <a:lnTo>
                  <a:pt x="150860" y="20644"/>
                </a:lnTo>
                <a:lnTo>
                  <a:pt x="150860" y="22232"/>
                </a:lnTo>
                <a:lnTo>
                  <a:pt x="154036" y="22232"/>
                </a:lnTo>
                <a:lnTo>
                  <a:pt x="155624" y="22232"/>
                </a:lnTo>
                <a:lnTo>
                  <a:pt x="155624" y="20644"/>
                </a:lnTo>
                <a:lnTo>
                  <a:pt x="158800" y="20644"/>
                </a:lnTo>
                <a:lnTo>
                  <a:pt x="160388" y="20644"/>
                </a:lnTo>
                <a:lnTo>
                  <a:pt x="160388" y="22232"/>
                </a:lnTo>
                <a:lnTo>
                  <a:pt x="161976" y="20644"/>
                </a:lnTo>
                <a:lnTo>
                  <a:pt x="165152" y="20644"/>
                </a:lnTo>
                <a:lnTo>
                  <a:pt x="166740" y="20644"/>
                </a:lnTo>
                <a:lnTo>
                  <a:pt x="166740" y="19056"/>
                </a:lnTo>
                <a:lnTo>
                  <a:pt x="166740" y="15880"/>
                </a:lnTo>
                <a:lnTo>
                  <a:pt x="169916" y="15880"/>
                </a:lnTo>
                <a:lnTo>
                  <a:pt x="169916" y="19056"/>
                </a:lnTo>
                <a:lnTo>
                  <a:pt x="171504" y="19056"/>
                </a:lnTo>
                <a:lnTo>
                  <a:pt x="171504" y="15880"/>
                </a:lnTo>
                <a:lnTo>
                  <a:pt x="173092" y="15880"/>
                </a:lnTo>
                <a:lnTo>
                  <a:pt x="176268" y="15880"/>
                </a:lnTo>
                <a:lnTo>
                  <a:pt x="177856" y="15880"/>
                </a:lnTo>
                <a:lnTo>
                  <a:pt x="181032" y="15880"/>
                </a:lnTo>
                <a:lnTo>
                  <a:pt x="181032" y="14292"/>
                </a:lnTo>
                <a:lnTo>
                  <a:pt x="182620" y="14292"/>
                </a:lnTo>
                <a:lnTo>
                  <a:pt x="185796" y="14292"/>
                </a:lnTo>
                <a:lnTo>
                  <a:pt x="187384" y="14292"/>
                </a:lnTo>
                <a:lnTo>
                  <a:pt x="187384" y="11116"/>
                </a:lnTo>
                <a:lnTo>
                  <a:pt x="188972" y="14292"/>
                </a:lnTo>
                <a:lnTo>
                  <a:pt x="188972" y="11116"/>
                </a:lnTo>
                <a:lnTo>
                  <a:pt x="192148" y="11116"/>
                </a:lnTo>
                <a:lnTo>
                  <a:pt x="193736" y="11116"/>
                </a:lnTo>
                <a:lnTo>
                  <a:pt x="193736" y="9528"/>
                </a:lnTo>
                <a:lnTo>
                  <a:pt x="196912" y="9528"/>
                </a:lnTo>
                <a:lnTo>
                  <a:pt x="198500" y="9528"/>
                </a:lnTo>
                <a:lnTo>
                  <a:pt x="201676" y="9528"/>
                </a:lnTo>
                <a:lnTo>
                  <a:pt x="203264" y="9528"/>
                </a:lnTo>
                <a:lnTo>
                  <a:pt x="203264" y="6352"/>
                </a:lnTo>
                <a:lnTo>
                  <a:pt x="204852" y="6352"/>
                </a:lnTo>
                <a:lnTo>
                  <a:pt x="208028" y="9528"/>
                </a:lnTo>
                <a:lnTo>
                  <a:pt x="208028" y="6352"/>
                </a:lnTo>
                <a:lnTo>
                  <a:pt x="209616" y="6352"/>
                </a:lnTo>
                <a:lnTo>
                  <a:pt x="212792" y="4764"/>
                </a:lnTo>
                <a:lnTo>
                  <a:pt x="214380" y="4764"/>
                </a:lnTo>
                <a:lnTo>
                  <a:pt x="217556" y="4764"/>
                </a:lnTo>
                <a:lnTo>
                  <a:pt x="219144" y="4764"/>
                </a:lnTo>
                <a:lnTo>
                  <a:pt x="219144" y="3176"/>
                </a:lnTo>
                <a:lnTo>
                  <a:pt x="220732" y="3176"/>
                </a:lnTo>
                <a:lnTo>
                  <a:pt x="223908" y="3176"/>
                </a:lnTo>
                <a:lnTo>
                  <a:pt x="225496" y="3176"/>
                </a:lnTo>
                <a:close/>
              </a:path>
            </a:pathLst>
          </a:custGeom>
          <a:blipFill dpi="0" rotWithShape="1">
            <a:blip r:embed="rId5"/>
            <a:srcRect/>
            <a:tile tx="-165100" ty="-107315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8" name="文本框 17">
            <a:extLst>
              <a:ext uri="{FF2B5EF4-FFF2-40B4-BE49-F238E27FC236}">
                <a16:creationId xmlns:a16="http://schemas.microsoft.com/office/drawing/2014/main" id="{6C542DD1-C805-4A55-8B63-AC663E1FFAEB}"/>
              </a:ext>
            </a:extLst>
          </p:cNvPr>
          <p:cNvSpPr txBox="1"/>
          <p:nvPr/>
        </p:nvSpPr>
        <p:spPr>
          <a:xfrm>
            <a:off x="3983365" y="3424553"/>
            <a:ext cx="1514089" cy="369332"/>
          </a:xfrm>
          <a:prstGeom prst="rect">
            <a:avLst/>
          </a:prstGeom>
          <a:noFill/>
        </p:spPr>
        <p:txBody>
          <a:bodyPr wrap="square">
            <a:spAutoFit/>
          </a:bodyPr>
          <a:lstStyle/>
          <a:p>
            <a:r>
              <a:rPr lang="zh-CN" altLang="en-US" b="0" i="0" dirty="0">
                <a:solidFill>
                  <a:srgbClr val="333333"/>
                </a:solidFill>
                <a:effectLst/>
                <a:latin typeface="arial" panose="020B0604020202020204" pitchFamily="34" charset="0"/>
              </a:rPr>
              <a:t>艾粄（</a:t>
            </a:r>
            <a:r>
              <a:rPr lang="en-US" altLang="zh-CN" b="0" i="0" dirty="0" err="1">
                <a:solidFill>
                  <a:srgbClr val="333333"/>
                </a:solidFill>
                <a:effectLst/>
                <a:latin typeface="arial" panose="020B0604020202020204" pitchFamily="34" charset="0"/>
              </a:rPr>
              <a:t>bǎn</a:t>
            </a:r>
            <a:r>
              <a:rPr lang="zh-CN" altLang="en-US" b="0" i="0" dirty="0">
                <a:solidFill>
                  <a:srgbClr val="333333"/>
                </a:solidFill>
                <a:effectLst/>
                <a:latin typeface="arial" panose="020B0604020202020204" pitchFamily="34" charset="0"/>
              </a:rPr>
              <a:t>）</a:t>
            </a:r>
            <a:endParaRPr lang="zh-CN" altLang="en-US" dirty="0"/>
          </a:p>
        </p:txBody>
      </p:sp>
      <p:sp>
        <p:nvSpPr>
          <p:cNvPr id="19" name="任意多边形: 形状 18">
            <a:extLst>
              <a:ext uri="{FF2B5EF4-FFF2-40B4-BE49-F238E27FC236}">
                <a16:creationId xmlns:a16="http://schemas.microsoft.com/office/drawing/2014/main" id="{6A017F68-7578-4A9E-B67D-3518438E17FA}"/>
              </a:ext>
            </a:extLst>
          </p:cNvPr>
          <p:cNvSpPr>
            <a:spLocks noChangeArrowheads="1"/>
          </p:cNvSpPr>
          <p:nvPr/>
        </p:nvSpPr>
        <p:spPr bwMode="auto">
          <a:xfrm rot="897695">
            <a:off x="6208026" y="2009327"/>
            <a:ext cx="2381163" cy="1286841"/>
          </a:xfrm>
          <a:custGeom>
            <a:avLst/>
            <a:gdLst>
              <a:gd name="connsiteX0" fmla="*/ 36524 w 373180"/>
              <a:gd name="connsiteY0" fmla="*/ 84164 h 201676"/>
              <a:gd name="connsiteX1" fmla="*/ 36524 w 373180"/>
              <a:gd name="connsiteY1" fmla="*/ 85752 h 201676"/>
              <a:gd name="connsiteX2" fmla="*/ 33348 w 373180"/>
              <a:gd name="connsiteY2" fmla="*/ 85752 h 201676"/>
              <a:gd name="connsiteX3" fmla="*/ 49228 w 373180"/>
              <a:gd name="connsiteY3" fmla="*/ 57168 h 201676"/>
              <a:gd name="connsiteX4" fmla="*/ 52404 w 373180"/>
              <a:gd name="connsiteY4" fmla="*/ 57168 h 201676"/>
              <a:gd name="connsiteX5" fmla="*/ 52404 w 373180"/>
              <a:gd name="connsiteY5" fmla="*/ 58756 h 201676"/>
              <a:gd name="connsiteX6" fmla="*/ 49228 w 373180"/>
              <a:gd name="connsiteY6" fmla="*/ 58756 h 201676"/>
              <a:gd name="connsiteX7" fmla="*/ 363652 w 373180"/>
              <a:gd name="connsiteY7" fmla="*/ 53992 h 201676"/>
              <a:gd name="connsiteX8" fmla="*/ 363652 w 373180"/>
              <a:gd name="connsiteY8" fmla="*/ 57168 h 201676"/>
              <a:gd name="connsiteX9" fmla="*/ 362064 w 373180"/>
              <a:gd name="connsiteY9" fmla="*/ 58756 h 201676"/>
              <a:gd name="connsiteX10" fmla="*/ 362064 w 373180"/>
              <a:gd name="connsiteY10" fmla="*/ 57168 h 201676"/>
              <a:gd name="connsiteX11" fmla="*/ 347772 w 373180"/>
              <a:gd name="connsiteY11" fmla="*/ 46052 h 201676"/>
              <a:gd name="connsiteX12" fmla="*/ 349360 w 373180"/>
              <a:gd name="connsiteY12" fmla="*/ 46052 h 201676"/>
              <a:gd name="connsiteX13" fmla="*/ 349360 w 373180"/>
              <a:gd name="connsiteY13" fmla="*/ 47640 h 201676"/>
              <a:gd name="connsiteX14" fmla="*/ 347772 w 373180"/>
              <a:gd name="connsiteY14" fmla="*/ 47640 h 201676"/>
              <a:gd name="connsiteX15" fmla="*/ 338244 w 373180"/>
              <a:gd name="connsiteY15" fmla="*/ 42876 h 201676"/>
              <a:gd name="connsiteX16" fmla="*/ 338244 w 373180"/>
              <a:gd name="connsiteY16" fmla="*/ 46052 h 201676"/>
              <a:gd name="connsiteX17" fmla="*/ 336656 w 373180"/>
              <a:gd name="connsiteY17" fmla="*/ 46052 h 201676"/>
              <a:gd name="connsiteX18" fmla="*/ 330304 w 373180"/>
              <a:gd name="connsiteY18" fmla="*/ 38112 h 201676"/>
              <a:gd name="connsiteX19" fmla="*/ 330304 w 373180"/>
              <a:gd name="connsiteY19" fmla="*/ 41288 h 201676"/>
              <a:gd name="connsiteX20" fmla="*/ 327128 w 373180"/>
              <a:gd name="connsiteY20" fmla="*/ 41288 h 201676"/>
              <a:gd name="connsiteX21" fmla="*/ 325540 w 373180"/>
              <a:gd name="connsiteY21" fmla="*/ 31760 h 201676"/>
              <a:gd name="connsiteX22" fmla="*/ 325540 w 373180"/>
              <a:gd name="connsiteY22" fmla="*/ 34936 h 201676"/>
              <a:gd name="connsiteX23" fmla="*/ 323952 w 373180"/>
              <a:gd name="connsiteY23" fmla="*/ 34936 h 201676"/>
              <a:gd name="connsiteX24" fmla="*/ 323952 w 373180"/>
              <a:gd name="connsiteY24" fmla="*/ 22232 h 201676"/>
              <a:gd name="connsiteX25" fmla="*/ 323952 w 373180"/>
              <a:gd name="connsiteY25" fmla="*/ 25408 h 201676"/>
              <a:gd name="connsiteX26" fmla="*/ 320776 w 373180"/>
              <a:gd name="connsiteY26" fmla="*/ 25408 h 201676"/>
              <a:gd name="connsiteX27" fmla="*/ 304896 w 373180"/>
              <a:gd name="connsiteY27" fmla="*/ 15880 h 201676"/>
              <a:gd name="connsiteX28" fmla="*/ 306484 w 373180"/>
              <a:gd name="connsiteY28" fmla="*/ 15880 h 201676"/>
              <a:gd name="connsiteX29" fmla="*/ 306484 w 373180"/>
              <a:gd name="connsiteY29" fmla="*/ 17468 h 201676"/>
              <a:gd name="connsiteX30" fmla="*/ 304896 w 373180"/>
              <a:gd name="connsiteY30" fmla="*/ 17468 h 201676"/>
              <a:gd name="connsiteX31" fmla="*/ 161976 w 373180"/>
              <a:gd name="connsiteY31" fmla="*/ 15880 h 201676"/>
              <a:gd name="connsiteX32" fmla="*/ 165152 w 373180"/>
              <a:gd name="connsiteY32" fmla="*/ 15880 h 201676"/>
              <a:gd name="connsiteX33" fmla="*/ 165152 w 373180"/>
              <a:gd name="connsiteY33" fmla="*/ 19056 h 201676"/>
              <a:gd name="connsiteX34" fmla="*/ 161976 w 373180"/>
              <a:gd name="connsiteY34" fmla="*/ 19056 h 201676"/>
              <a:gd name="connsiteX35" fmla="*/ 262020 w 373180"/>
              <a:gd name="connsiteY35" fmla="*/ 14292 h 201676"/>
              <a:gd name="connsiteX36" fmla="*/ 263608 w 373180"/>
              <a:gd name="connsiteY36" fmla="*/ 15880 h 201676"/>
              <a:gd name="connsiteX37" fmla="*/ 263608 w 373180"/>
              <a:gd name="connsiteY37" fmla="*/ 14292 h 201676"/>
              <a:gd name="connsiteX38" fmla="*/ 287428 w 373180"/>
              <a:gd name="connsiteY38" fmla="*/ 11116 h 201676"/>
              <a:gd name="connsiteX39" fmla="*/ 289016 w 373180"/>
              <a:gd name="connsiteY39" fmla="*/ 11116 h 201676"/>
              <a:gd name="connsiteX40" fmla="*/ 289016 w 373180"/>
              <a:gd name="connsiteY40" fmla="*/ 14292 h 201676"/>
              <a:gd name="connsiteX41" fmla="*/ 287428 w 373180"/>
              <a:gd name="connsiteY41" fmla="*/ 14292 h 201676"/>
              <a:gd name="connsiteX42" fmla="*/ 292192 w 373180"/>
              <a:gd name="connsiteY42" fmla="*/ 9528 h 201676"/>
              <a:gd name="connsiteX43" fmla="*/ 292192 w 373180"/>
              <a:gd name="connsiteY43" fmla="*/ 11116 h 201676"/>
              <a:gd name="connsiteX44" fmla="*/ 289016 w 373180"/>
              <a:gd name="connsiteY44" fmla="*/ 11116 h 201676"/>
              <a:gd name="connsiteX45" fmla="*/ 293780 w 373180"/>
              <a:gd name="connsiteY45" fmla="*/ 6352 h 201676"/>
              <a:gd name="connsiteX46" fmla="*/ 295368 w 373180"/>
              <a:gd name="connsiteY46" fmla="*/ 6352 h 201676"/>
              <a:gd name="connsiteX47" fmla="*/ 295368 w 373180"/>
              <a:gd name="connsiteY47" fmla="*/ 9528 h 201676"/>
              <a:gd name="connsiteX48" fmla="*/ 293780 w 373180"/>
              <a:gd name="connsiteY48" fmla="*/ 9528 h 201676"/>
              <a:gd name="connsiteX49" fmla="*/ 263608 w 373180"/>
              <a:gd name="connsiteY49" fmla="*/ 4764 h 201676"/>
              <a:gd name="connsiteX50" fmla="*/ 266784 w 373180"/>
              <a:gd name="connsiteY50" fmla="*/ 4764 h 201676"/>
              <a:gd name="connsiteX51" fmla="*/ 268372 w 373180"/>
              <a:gd name="connsiteY51" fmla="*/ 4764 h 201676"/>
              <a:gd name="connsiteX52" fmla="*/ 266784 w 373180"/>
              <a:gd name="connsiteY52" fmla="*/ 6352 h 201676"/>
              <a:gd name="connsiteX53" fmla="*/ 263608 w 373180"/>
              <a:gd name="connsiteY53" fmla="*/ 6352 h 201676"/>
              <a:gd name="connsiteX54" fmla="*/ 263608 w 373180"/>
              <a:gd name="connsiteY54" fmla="*/ 0 h 201676"/>
              <a:gd name="connsiteX55" fmla="*/ 265196 w 373180"/>
              <a:gd name="connsiteY55" fmla="*/ 0 h 201676"/>
              <a:gd name="connsiteX56" fmla="*/ 265196 w 373180"/>
              <a:gd name="connsiteY56" fmla="*/ 1588 h 201676"/>
              <a:gd name="connsiteX57" fmla="*/ 263608 w 373180"/>
              <a:gd name="connsiteY57" fmla="*/ 1588 h 201676"/>
              <a:gd name="connsiteX58" fmla="*/ 260432 w 373180"/>
              <a:gd name="connsiteY58" fmla="*/ 0 h 201676"/>
              <a:gd name="connsiteX59" fmla="*/ 262020 w 373180"/>
              <a:gd name="connsiteY59" fmla="*/ 0 h 201676"/>
              <a:gd name="connsiteX60" fmla="*/ 262020 w 373180"/>
              <a:gd name="connsiteY60" fmla="*/ 1588 h 201676"/>
              <a:gd name="connsiteX61" fmla="*/ 260432 w 373180"/>
              <a:gd name="connsiteY61" fmla="*/ 1588 h 201676"/>
              <a:gd name="connsiteX62" fmla="*/ 228672 w 373180"/>
              <a:gd name="connsiteY62" fmla="*/ 0 h 201676"/>
              <a:gd name="connsiteX63" fmla="*/ 230260 w 373180"/>
              <a:gd name="connsiteY63" fmla="*/ 3176 h 201676"/>
              <a:gd name="connsiteX64" fmla="*/ 230260 w 373180"/>
              <a:gd name="connsiteY64" fmla="*/ 0 h 201676"/>
              <a:gd name="connsiteX65" fmla="*/ 233436 w 373180"/>
              <a:gd name="connsiteY65" fmla="*/ 0 h 201676"/>
              <a:gd name="connsiteX66" fmla="*/ 233436 w 373180"/>
              <a:gd name="connsiteY66" fmla="*/ 3176 h 201676"/>
              <a:gd name="connsiteX67" fmla="*/ 235024 w 373180"/>
              <a:gd name="connsiteY67" fmla="*/ 3176 h 201676"/>
              <a:gd name="connsiteX68" fmla="*/ 236612 w 373180"/>
              <a:gd name="connsiteY68" fmla="*/ 3176 h 201676"/>
              <a:gd name="connsiteX69" fmla="*/ 236612 w 373180"/>
              <a:gd name="connsiteY69" fmla="*/ 4764 h 201676"/>
              <a:gd name="connsiteX70" fmla="*/ 239788 w 373180"/>
              <a:gd name="connsiteY70" fmla="*/ 4764 h 201676"/>
              <a:gd name="connsiteX71" fmla="*/ 241376 w 373180"/>
              <a:gd name="connsiteY71" fmla="*/ 4764 h 201676"/>
              <a:gd name="connsiteX72" fmla="*/ 244552 w 373180"/>
              <a:gd name="connsiteY72" fmla="*/ 4764 h 201676"/>
              <a:gd name="connsiteX73" fmla="*/ 246140 w 373180"/>
              <a:gd name="connsiteY73" fmla="*/ 4764 h 201676"/>
              <a:gd name="connsiteX74" fmla="*/ 249316 w 373180"/>
              <a:gd name="connsiteY74" fmla="*/ 4764 h 201676"/>
              <a:gd name="connsiteX75" fmla="*/ 250904 w 373180"/>
              <a:gd name="connsiteY75" fmla="*/ 3176 h 201676"/>
              <a:gd name="connsiteX76" fmla="*/ 252492 w 373180"/>
              <a:gd name="connsiteY76" fmla="*/ 3176 h 201676"/>
              <a:gd name="connsiteX77" fmla="*/ 255668 w 373180"/>
              <a:gd name="connsiteY77" fmla="*/ 3176 h 201676"/>
              <a:gd name="connsiteX78" fmla="*/ 257256 w 373180"/>
              <a:gd name="connsiteY78" fmla="*/ 3176 h 201676"/>
              <a:gd name="connsiteX79" fmla="*/ 260432 w 373180"/>
              <a:gd name="connsiteY79" fmla="*/ 3176 h 201676"/>
              <a:gd name="connsiteX80" fmla="*/ 262020 w 373180"/>
              <a:gd name="connsiteY80" fmla="*/ 3176 h 201676"/>
              <a:gd name="connsiteX81" fmla="*/ 262020 w 373180"/>
              <a:gd name="connsiteY81" fmla="*/ 4764 h 201676"/>
              <a:gd name="connsiteX82" fmla="*/ 260432 w 373180"/>
              <a:gd name="connsiteY82" fmla="*/ 4764 h 201676"/>
              <a:gd name="connsiteX83" fmla="*/ 260432 w 373180"/>
              <a:gd name="connsiteY83" fmla="*/ 6352 h 201676"/>
              <a:gd name="connsiteX84" fmla="*/ 262020 w 373180"/>
              <a:gd name="connsiteY84" fmla="*/ 6352 h 201676"/>
              <a:gd name="connsiteX85" fmla="*/ 262020 w 373180"/>
              <a:gd name="connsiteY85" fmla="*/ 9528 h 201676"/>
              <a:gd name="connsiteX86" fmla="*/ 260432 w 373180"/>
              <a:gd name="connsiteY86" fmla="*/ 9528 h 201676"/>
              <a:gd name="connsiteX87" fmla="*/ 260432 w 373180"/>
              <a:gd name="connsiteY87" fmla="*/ 11116 h 201676"/>
              <a:gd name="connsiteX88" fmla="*/ 262020 w 373180"/>
              <a:gd name="connsiteY88" fmla="*/ 11116 h 201676"/>
              <a:gd name="connsiteX89" fmla="*/ 263608 w 373180"/>
              <a:gd name="connsiteY89" fmla="*/ 11116 h 201676"/>
              <a:gd name="connsiteX90" fmla="*/ 263608 w 373180"/>
              <a:gd name="connsiteY90" fmla="*/ 9528 h 201676"/>
              <a:gd name="connsiteX91" fmla="*/ 266784 w 373180"/>
              <a:gd name="connsiteY91" fmla="*/ 9528 h 201676"/>
              <a:gd name="connsiteX92" fmla="*/ 266784 w 373180"/>
              <a:gd name="connsiteY92" fmla="*/ 11116 h 201676"/>
              <a:gd name="connsiteX93" fmla="*/ 266784 w 373180"/>
              <a:gd name="connsiteY93" fmla="*/ 14292 h 201676"/>
              <a:gd name="connsiteX94" fmla="*/ 268372 w 373180"/>
              <a:gd name="connsiteY94" fmla="*/ 14292 h 201676"/>
              <a:gd name="connsiteX95" fmla="*/ 268372 w 373180"/>
              <a:gd name="connsiteY95" fmla="*/ 11116 h 201676"/>
              <a:gd name="connsiteX96" fmla="*/ 271548 w 373180"/>
              <a:gd name="connsiteY96" fmla="*/ 11116 h 201676"/>
              <a:gd name="connsiteX97" fmla="*/ 271548 w 373180"/>
              <a:gd name="connsiteY97" fmla="*/ 14292 h 201676"/>
              <a:gd name="connsiteX98" fmla="*/ 273136 w 373180"/>
              <a:gd name="connsiteY98" fmla="*/ 14292 h 201676"/>
              <a:gd name="connsiteX99" fmla="*/ 273136 w 373180"/>
              <a:gd name="connsiteY99" fmla="*/ 15880 h 201676"/>
              <a:gd name="connsiteX100" fmla="*/ 276312 w 373180"/>
              <a:gd name="connsiteY100" fmla="*/ 15880 h 201676"/>
              <a:gd name="connsiteX101" fmla="*/ 277900 w 373180"/>
              <a:gd name="connsiteY101" fmla="*/ 15880 h 201676"/>
              <a:gd name="connsiteX102" fmla="*/ 279488 w 373180"/>
              <a:gd name="connsiteY102" fmla="*/ 14292 h 201676"/>
              <a:gd name="connsiteX103" fmla="*/ 279488 w 373180"/>
              <a:gd name="connsiteY103" fmla="*/ 15880 h 201676"/>
              <a:gd name="connsiteX104" fmla="*/ 282664 w 373180"/>
              <a:gd name="connsiteY104" fmla="*/ 15880 h 201676"/>
              <a:gd name="connsiteX105" fmla="*/ 282664 w 373180"/>
              <a:gd name="connsiteY105" fmla="*/ 14292 h 201676"/>
              <a:gd name="connsiteX106" fmla="*/ 284252 w 373180"/>
              <a:gd name="connsiteY106" fmla="*/ 14292 h 201676"/>
              <a:gd name="connsiteX107" fmla="*/ 287428 w 373180"/>
              <a:gd name="connsiteY107" fmla="*/ 15880 h 201676"/>
              <a:gd name="connsiteX108" fmla="*/ 287428 w 373180"/>
              <a:gd name="connsiteY108" fmla="*/ 19056 h 201676"/>
              <a:gd name="connsiteX109" fmla="*/ 289016 w 373180"/>
              <a:gd name="connsiteY109" fmla="*/ 15880 h 201676"/>
              <a:gd name="connsiteX110" fmla="*/ 290604 w 373180"/>
              <a:gd name="connsiteY110" fmla="*/ 15880 h 201676"/>
              <a:gd name="connsiteX111" fmla="*/ 292192 w 373180"/>
              <a:gd name="connsiteY111" fmla="*/ 15880 h 201676"/>
              <a:gd name="connsiteX112" fmla="*/ 292192 w 373180"/>
              <a:gd name="connsiteY112" fmla="*/ 19056 h 201676"/>
              <a:gd name="connsiteX113" fmla="*/ 293780 w 373180"/>
              <a:gd name="connsiteY113" fmla="*/ 19056 h 201676"/>
              <a:gd name="connsiteX114" fmla="*/ 295368 w 373180"/>
              <a:gd name="connsiteY114" fmla="*/ 19056 h 201676"/>
              <a:gd name="connsiteX115" fmla="*/ 298544 w 373180"/>
              <a:gd name="connsiteY115" fmla="*/ 19056 h 201676"/>
              <a:gd name="connsiteX116" fmla="*/ 300132 w 373180"/>
              <a:gd name="connsiteY116" fmla="*/ 19056 h 201676"/>
              <a:gd name="connsiteX117" fmla="*/ 300132 w 373180"/>
              <a:gd name="connsiteY117" fmla="*/ 15880 h 201676"/>
              <a:gd name="connsiteX118" fmla="*/ 303308 w 373180"/>
              <a:gd name="connsiteY118" fmla="*/ 15880 h 201676"/>
              <a:gd name="connsiteX119" fmla="*/ 303308 w 373180"/>
              <a:gd name="connsiteY119" fmla="*/ 19056 h 201676"/>
              <a:gd name="connsiteX120" fmla="*/ 304896 w 373180"/>
              <a:gd name="connsiteY120" fmla="*/ 19056 h 201676"/>
              <a:gd name="connsiteX121" fmla="*/ 308072 w 373180"/>
              <a:gd name="connsiteY121" fmla="*/ 19056 h 201676"/>
              <a:gd name="connsiteX122" fmla="*/ 309660 w 373180"/>
              <a:gd name="connsiteY122" fmla="*/ 19056 h 201676"/>
              <a:gd name="connsiteX123" fmla="*/ 309660 w 373180"/>
              <a:gd name="connsiteY123" fmla="*/ 20644 h 201676"/>
              <a:gd name="connsiteX124" fmla="*/ 308072 w 373180"/>
              <a:gd name="connsiteY124" fmla="*/ 20644 h 201676"/>
              <a:gd name="connsiteX125" fmla="*/ 308072 w 373180"/>
              <a:gd name="connsiteY125" fmla="*/ 22232 h 201676"/>
              <a:gd name="connsiteX126" fmla="*/ 309660 w 373180"/>
              <a:gd name="connsiteY126" fmla="*/ 22232 h 201676"/>
              <a:gd name="connsiteX127" fmla="*/ 309660 w 373180"/>
              <a:gd name="connsiteY127" fmla="*/ 20644 h 201676"/>
              <a:gd name="connsiteX128" fmla="*/ 311248 w 373180"/>
              <a:gd name="connsiteY128" fmla="*/ 20644 h 201676"/>
              <a:gd name="connsiteX129" fmla="*/ 311248 w 373180"/>
              <a:gd name="connsiteY129" fmla="*/ 22232 h 201676"/>
              <a:gd name="connsiteX130" fmla="*/ 314424 w 373180"/>
              <a:gd name="connsiteY130" fmla="*/ 22232 h 201676"/>
              <a:gd name="connsiteX131" fmla="*/ 316012 w 373180"/>
              <a:gd name="connsiteY131" fmla="*/ 22232 h 201676"/>
              <a:gd name="connsiteX132" fmla="*/ 316012 w 373180"/>
              <a:gd name="connsiteY132" fmla="*/ 20644 h 201676"/>
              <a:gd name="connsiteX133" fmla="*/ 319188 w 373180"/>
              <a:gd name="connsiteY133" fmla="*/ 20644 h 201676"/>
              <a:gd name="connsiteX134" fmla="*/ 319188 w 373180"/>
              <a:gd name="connsiteY134" fmla="*/ 19056 h 201676"/>
              <a:gd name="connsiteX135" fmla="*/ 319188 w 373180"/>
              <a:gd name="connsiteY135" fmla="*/ 15880 h 201676"/>
              <a:gd name="connsiteX136" fmla="*/ 320776 w 373180"/>
              <a:gd name="connsiteY136" fmla="*/ 15880 h 201676"/>
              <a:gd name="connsiteX137" fmla="*/ 320776 w 373180"/>
              <a:gd name="connsiteY137" fmla="*/ 19056 h 201676"/>
              <a:gd name="connsiteX138" fmla="*/ 320776 w 373180"/>
              <a:gd name="connsiteY138" fmla="*/ 20644 h 201676"/>
              <a:gd name="connsiteX139" fmla="*/ 320776 w 373180"/>
              <a:gd name="connsiteY139" fmla="*/ 22232 h 201676"/>
              <a:gd name="connsiteX140" fmla="*/ 320776 w 373180"/>
              <a:gd name="connsiteY140" fmla="*/ 25408 h 201676"/>
              <a:gd name="connsiteX141" fmla="*/ 320776 w 373180"/>
              <a:gd name="connsiteY141" fmla="*/ 26996 h 201676"/>
              <a:gd name="connsiteX142" fmla="*/ 319188 w 373180"/>
              <a:gd name="connsiteY142" fmla="*/ 30172 h 201676"/>
              <a:gd name="connsiteX143" fmla="*/ 316012 w 373180"/>
              <a:gd name="connsiteY143" fmla="*/ 30172 h 201676"/>
              <a:gd name="connsiteX144" fmla="*/ 316012 w 373180"/>
              <a:gd name="connsiteY144" fmla="*/ 31760 h 201676"/>
              <a:gd name="connsiteX145" fmla="*/ 316012 w 373180"/>
              <a:gd name="connsiteY145" fmla="*/ 34936 h 201676"/>
              <a:gd name="connsiteX146" fmla="*/ 319188 w 373180"/>
              <a:gd name="connsiteY146" fmla="*/ 34936 h 201676"/>
              <a:gd name="connsiteX147" fmla="*/ 320776 w 373180"/>
              <a:gd name="connsiteY147" fmla="*/ 34936 h 201676"/>
              <a:gd name="connsiteX148" fmla="*/ 323952 w 373180"/>
              <a:gd name="connsiteY148" fmla="*/ 34936 h 201676"/>
              <a:gd name="connsiteX149" fmla="*/ 323952 w 373180"/>
              <a:gd name="connsiteY149" fmla="*/ 36524 h 201676"/>
              <a:gd name="connsiteX150" fmla="*/ 325540 w 373180"/>
              <a:gd name="connsiteY150" fmla="*/ 36524 h 201676"/>
              <a:gd name="connsiteX151" fmla="*/ 327128 w 373180"/>
              <a:gd name="connsiteY151" fmla="*/ 36524 h 201676"/>
              <a:gd name="connsiteX152" fmla="*/ 330304 w 373180"/>
              <a:gd name="connsiteY152" fmla="*/ 38112 h 201676"/>
              <a:gd name="connsiteX153" fmla="*/ 327128 w 373180"/>
              <a:gd name="connsiteY153" fmla="*/ 38112 h 201676"/>
              <a:gd name="connsiteX154" fmla="*/ 327128 w 373180"/>
              <a:gd name="connsiteY154" fmla="*/ 41288 h 201676"/>
              <a:gd name="connsiteX155" fmla="*/ 327128 w 373180"/>
              <a:gd name="connsiteY155" fmla="*/ 42876 h 201676"/>
              <a:gd name="connsiteX156" fmla="*/ 330304 w 373180"/>
              <a:gd name="connsiteY156" fmla="*/ 42876 h 201676"/>
              <a:gd name="connsiteX157" fmla="*/ 331892 w 373180"/>
              <a:gd name="connsiteY157" fmla="*/ 42876 h 201676"/>
              <a:gd name="connsiteX158" fmla="*/ 331892 w 373180"/>
              <a:gd name="connsiteY158" fmla="*/ 41288 h 201676"/>
              <a:gd name="connsiteX159" fmla="*/ 335068 w 373180"/>
              <a:gd name="connsiteY159" fmla="*/ 41288 h 201676"/>
              <a:gd name="connsiteX160" fmla="*/ 335068 w 373180"/>
              <a:gd name="connsiteY160" fmla="*/ 42876 h 201676"/>
              <a:gd name="connsiteX161" fmla="*/ 335068 w 373180"/>
              <a:gd name="connsiteY161" fmla="*/ 46052 h 201676"/>
              <a:gd name="connsiteX162" fmla="*/ 336656 w 373180"/>
              <a:gd name="connsiteY162" fmla="*/ 46052 h 201676"/>
              <a:gd name="connsiteX163" fmla="*/ 336656 w 373180"/>
              <a:gd name="connsiteY163" fmla="*/ 47640 h 201676"/>
              <a:gd name="connsiteX164" fmla="*/ 338244 w 373180"/>
              <a:gd name="connsiteY164" fmla="*/ 46052 h 201676"/>
              <a:gd name="connsiteX165" fmla="*/ 341420 w 373180"/>
              <a:gd name="connsiteY165" fmla="*/ 46052 h 201676"/>
              <a:gd name="connsiteX166" fmla="*/ 341420 w 373180"/>
              <a:gd name="connsiteY166" fmla="*/ 47640 h 201676"/>
              <a:gd name="connsiteX167" fmla="*/ 343008 w 373180"/>
              <a:gd name="connsiteY167" fmla="*/ 47640 h 201676"/>
              <a:gd name="connsiteX168" fmla="*/ 346184 w 373180"/>
              <a:gd name="connsiteY168" fmla="*/ 47640 h 201676"/>
              <a:gd name="connsiteX169" fmla="*/ 347772 w 373180"/>
              <a:gd name="connsiteY169" fmla="*/ 47640 h 201676"/>
              <a:gd name="connsiteX170" fmla="*/ 347772 w 373180"/>
              <a:gd name="connsiteY170" fmla="*/ 50816 h 201676"/>
              <a:gd name="connsiteX171" fmla="*/ 346184 w 373180"/>
              <a:gd name="connsiteY171" fmla="*/ 52404 h 201676"/>
              <a:gd name="connsiteX172" fmla="*/ 346184 w 373180"/>
              <a:gd name="connsiteY172" fmla="*/ 53992 h 201676"/>
              <a:gd name="connsiteX173" fmla="*/ 346184 w 373180"/>
              <a:gd name="connsiteY173" fmla="*/ 57168 h 201676"/>
              <a:gd name="connsiteX174" fmla="*/ 346184 w 373180"/>
              <a:gd name="connsiteY174" fmla="*/ 58756 h 201676"/>
              <a:gd name="connsiteX175" fmla="*/ 347772 w 373180"/>
              <a:gd name="connsiteY175" fmla="*/ 58756 h 201676"/>
              <a:gd name="connsiteX176" fmla="*/ 350948 w 373180"/>
              <a:gd name="connsiteY176" fmla="*/ 58756 h 201676"/>
              <a:gd name="connsiteX177" fmla="*/ 350948 w 373180"/>
              <a:gd name="connsiteY177" fmla="*/ 57168 h 201676"/>
              <a:gd name="connsiteX178" fmla="*/ 352536 w 373180"/>
              <a:gd name="connsiteY178" fmla="*/ 57168 h 201676"/>
              <a:gd name="connsiteX179" fmla="*/ 352536 w 373180"/>
              <a:gd name="connsiteY179" fmla="*/ 58756 h 201676"/>
              <a:gd name="connsiteX180" fmla="*/ 354124 w 373180"/>
              <a:gd name="connsiteY180" fmla="*/ 58756 h 201676"/>
              <a:gd name="connsiteX181" fmla="*/ 357300 w 373180"/>
              <a:gd name="connsiteY181" fmla="*/ 57168 h 201676"/>
              <a:gd name="connsiteX182" fmla="*/ 358888 w 373180"/>
              <a:gd name="connsiteY182" fmla="*/ 53992 h 201676"/>
              <a:gd name="connsiteX183" fmla="*/ 358888 w 373180"/>
              <a:gd name="connsiteY183" fmla="*/ 57168 h 201676"/>
              <a:gd name="connsiteX184" fmla="*/ 358888 w 373180"/>
              <a:gd name="connsiteY184" fmla="*/ 58756 h 201676"/>
              <a:gd name="connsiteX185" fmla="*/ 362064 w 373180"/>
              <a:gd name="connsiteY185" fmla="*/ 58756 h 201676"/>
              <a:gd name="connsiteX186" fmla="*/ 363652 w 373180"/>
              <a:gd name="connsiteY186" fmla="*/ 58756 h 201676"/>
              <a:gd name="connsiteX187" fmla="*/ 363652 w 373180"/>
              <a:gd name="connsiteY187" fmla="*/ 57168 h 201676"/>
              <a:gd name="connsiteX188" fmla="*/ 366828 w 373180"/>
              <a:gd name="connsiteY188" fmla="*/ 57168 h 201676"/>
              <a:gd name="connsiteX189" fmla="*/ 366828 w 373180"/>
              <a:gd name="connsiteY189" fmla="*/ 58756 h 201676"/>
              <a:gd name="connsiteX190" fmla="*/ 366828 w 373180"/>
              <a:gd name="connsiteY190" fmla="*/ 61932 h 201676"/>
              <a:gd name="connsiteX191" fmla="*/ 363652 w 373180"/>
              <a:gd name="connsiteY191" fmla="*/ 61932 h 201676"/>
              <a:gd name="connsiteX192" fmla="*/ 363652 w 373180"/>
              <a:gd name="connsiteY192" fmla="*/ 63520 h 201676"/>
              <a:gd name="connsiteX193" fmla="*/ 363652 w 373180"/>
              <a:gd name="connsiteY193" fmla="*/ 66696 h 201676"/>
              <a:gd name="connsiteX194" fmla="*/ 366828 w 373180"/>
              <a:gd name="connsiteY194" fmla="*/ 66696 h 201676"/>
              <a:gd name="connsiteX195" fmla="*/ 368416 w 373180"/>
              <a:gd name="connsiteY195" fmla="*/ 63520 h 201676"/>
              <a:gd name="connsiteX196" fmla="*/ 368416 w 373180"/>
              <a:gd name="connsiteY196" fmla="*/ 61932 h 201676"/>
              <a:gd name="connsiteX197" fmla="*/ 370004 w 373180"/>
              <a:gd name="connsiteY197" fmla="*/ 61932 h 201676"/>
              <a:gd name="connsiteX198" fmla="*/ 370004 w 373180"/>
              <a:gd name="connsiteY198" fmla="*/ 63520 h 201676"/>
              <a:gd name="connsiteX199" fmla="*/ 370004 w 373180"/>
              <a:gd name="connsiteY199" fmla="*/ 66696 h 201676"/>
              <a:gd name="connsiteX200" fmla="*/ 370004 w 373180"/>
              <a:gd name="connsiteY200" fmla="*/ 68284 h 201676"/>
              <a:gd name="connsiteX201" fmla="*/ 370004 w 373180"/>
              <a:gd name="connsiteY201" fmla="*/ 69872 h 201676"/>
              <a:gd name="connsiteX202" fmla="*/ 370004 w 373180"/>
              <a:gd name="connsiteY202" fmla="*/ 73048 h 201676"/>
              <a:gd name="connsiteX203" fmla="*/ 373180 w 373180"/>
              <a:gd name="connsiteY203" fmla="*/ 73048 h 201676"/>
              <a:gd name="connsiteX204" fmla="*/ 373180 w 373180"/>
              <a:gd name="connsiteY204" fmla="*/ 74636 h 201676"/>
              <a:gd name="connsiteX205" fmla="*/ 373180 w 373180"/>
              <a:gd name="connsiteY205" fmla="*/ 77812 h 201676"/>
              <a:gd name="connsiteX206" fmla="*/ 370004 w 373180"/>
              <a:gd name="connsiteY206" fmla="*/ 79400 h 201676"/>
              <a:gd name="connsiteX207" fmla="*/ 370004 w 373180"/>
              <a:gd name="connsiteY207" fmla="*/ 80988 h 201676"/>
              <a:gd name="connsiteX208" fmla="*/ 368416 w 373180"/>
              <a:gd name="connsiteY208" fmla="*/ 84164 h 201676"/>
              <a:gd name="connsiteX209" fmla="*/ 368416 w 373180"/>
              <a:gd name="connsiteY209" fmla="*/ 85752 h 201676"/>
              <a:gd name="connsiteX210" fmla="*/ 366828 w 373180"/>
              <a:gd name="connsiteY210" fmla="*/ 85752 h 201676"/>
              <a:gd name="connsiteX211" fmla="*/ 366828 w 373180"/>
              <a:gd name="connsiteY211" fmla="*/ 88928 h 201676"/>
              <a:gd name="connsiteX212" fmla="*/ 363652 w 373180"/>
              <a:gd name="connsiteY212" fmla="*/ 88928 h 201676"/>
              <a:gd name="connsiteX213" fmla="*/ 363652 w 373180"/>
              <a:gd name="connsiteY213" fmla="*/ 90516 h 201676"/>
              <a:gd name="connsiteX214" fmla="*/ 362064 w 373180"/>
              <a:gd name="connsiteY214" fmla="*/ 93692 h 201676"/>
              <a:gd name="connsiteX215" fmla="*/ 362064 w 373180"/>
              <a:gd name="connsiteY215" fmla="*/ 95280 h 201676"/>
              <a:gd name="connsiteX216" fmla="*/ 358888 w 373180"/>
              <a:gd name="connsiteY216" fmla="*/ 95280 h 201676"/>
              <a:gd name="connsiteX217" fmla="*/ 358888 w 373180"/>
              <a:gd name="connsiteY217" fmla="*/ 96868 h 201676"/>
              <a:gd name="connsiteX218" fmla="*/ 357300 w 373180"/>
              <a:gd name="connsiteY218" fmla="*/ 96868 h 201676"/>
              <a:gd name="connsiteX219" fmla="*/ 357300 w 373180"/>
              <a:gd name="connsiteY219" fmla="*/ 100044 h 201676"/>
              <a:gd name="connsiteX220" fmla="*/ 354124 w 373180"/>
              <a:gd name="connsiteY220" fmla="*/ 100044 h 201676"/>
              <a:gd name="connsiteX221" fmla="*/ 354124 w 373180"/>
              <a:gd name="connsiteY221" fmla="*/ 101632 h 201676"/>
              <a:gd name="connsiteX222" fmla="*/ 354124 w 373180"/>
              <a:gd name="connsiteY222" fmla="*/ 104808 h 201676"/>
              <a:gd name="connsiteX223" fmla="*/ 354124 w 373180"/>
              <a:gd name="connsiteY223" fmla="*/ 106396 h 201676"/>
              <a:gd name="connsiteX224" fmla="*/ 352536 w 373180"/>
              <a:gd name="connsiteY224" fmla="*/ 109572 h 201676"/>
              <a:gd name="connsiteX225" fmla="*/ 350948 w 373180"/>
              <a:gd name="connsiteY225" fmla="*/ 109572 h 201676"/>
              <a:gd name="connsiteX226" fmla="*/ 350948 w 373180"/>
              <a:gd name="connsiteY226" fmla="*/ 111160 h 201676"/>
              <a:gd name="connsiteX227" fmla="*/ 352536 w 373180"/>
              <a:gd name="connsiteY227" fmla="*/ 111160 h 201676"/>
              <a:gd name="connsiteX228" fmla="*/ 352536 w 373180"/>
              <a:gd name="connsiteY228" fmla="*/ 112748 h 201676"/>
              <a:gd name="connsiteX229" fmla="*/ 350948 w 373180"/>
              <a:gd name="connsiteY229" fmla="*/ 112748 h 201676"/>
              <a:gd name="connsiteX230" fmla="*/ 347772 w 373180"/>
              <a:gd name="connsiteY230" fmla="*/ 112748 h 201676"/>
              <a:gd name="connsiteX231" fmla="*/ 347772 w 373180"/>
              <a:gd name="connsiteY231" fmla="*/ 115924 h 201676"/>
              <a:gd name="connsiteX232" fmla="*/ 346184 w 373180"/>
              <a:gd name="connsiteY232" fmla="*/ 115924 h 201676"/>
              <a:gd name="connsiteX233" fmla="*/ 346184 w 373180"/>
              <a:gd name="connsiteY233" fmla="*/ 117512 h 201676"/>
              <a:gd name="connsiteX234" fmla="*/ 343008 w 373180"/>
              <a:gd name="connsiteY234" fmla="*/ 120688 h 201676"/>
              <a:gd name="connsiteX235" fmla="*/ 343008 w 373180"/>
              <a:gd name="connsiteY235" fmla="*/ 122276 h 201676"/>
              <a:gd name="connsiteX236" fmla="*/ 341420 w 373180"/>
              <a:gd name="connsiteY236" fmla="*/ 125452 h 201676"/>
              <a:gd name="connsiteX237" fmla="*/ 341420 w 373180"/>
              <a:gd name="connsiteY237" fmla="*/ 127040 h 201676"/>
              <a:gd name="connsiteX238" fmla="*/ 338244 w 373180"/>
              <a:gd name="connsiteY238" fmla="*/ 127040 h 201676"/>
              <a:gd name="connsiteX239" fmla="*/ 336656 w 373180"/>
              <a:gd name="connsiteY239" fmla="*/ 127040 h 201676"/>
              <a:gd name="connsiteX240" fmla="*/ 336656 w 373180"/>
              <a:gd name="connsiteY240" fmla="*/ 128628 h 201676"/>
              <a:gd name="connsiteX241" fmla="*/ 335068 w 373180"/>
              <a:gd name="connsiteY241" fmla="*/ 128628 h 201676"/>
              <a:gd name="connsiteX242" fmla="*/ 331892 w 373180"/>
              <a:gd name="connsiteY242" fmla="*/ 128628 h 201676"/>
              <a:gd name="connsiteX243" fmla="*/ 331892 w 373180"/>
              <a:gd name="connsiteY243" fmla="*/ 131804 h 201676"/>
              <a:gd name="connsiteX244" fmla="*/ 330304 w 373180"/>
              <a:gd name="connsiteY244" fmla="*/ 131804 h 201676"/>
              <a:gd name="connsiteX245" fmla="*/ 330304 w 373180"/>
              <a:gd name="connsiteY245" fmla="*/ 133392 h 201676"/>
              <a:gd name="connsiteX246" fmla="*/ 330304 w 373180"/>
              <a:gd name="connsiteY246" fmla="*/ 136568 h 201676"/>
              <a:gd name="connsiteX247" fmla="*/ 327128 w 373180"/>
              <a:gd name="connsiteY247" fmla="*/ 136568 h 201676"/>
              <a:gd name="connsiteX248" fmla="*/ 325540 w 373180"/>
              <a:gd name="connsiteY248" fmla="*/ 138156 h 201676"/>
              <a:gd name="connsiteX249" fmla="*/ 323952 w 373180"/>
              <a:gd name="connsiteY249" fmla="*/ 138156 h 201676"/>
              <a:gd name="connsiteX250" fmla="*/ 320776 w 373180"/>
              <a:gd name="connsiteY250" fmla="*/ 138156 h 201676"/>
              <a:gd name="connsiteX251" fmla="*/ 320776 w 373180"/>
              <a:gd name="connsiteY251" fmla="*/ 141332 h 201676"/>
              <a:gd name="connsiteX252" fmla="*/ 320776 w 373180"/>
              <a:gd name="connsiteY252" fmla="*/ 142920 h 201676"/>
              <a:gd name="connsiteX253" fmla="*/ 319188 w 373180"/>
              <a:gd name="connsiteY253" fmla="*/ 142920 h 201676"/>
              <a:gd name="connsiteX254" fmla="*/ 316012 w 373180"/>
              <a:gd name="connsiteY254" fmla="*/ 142920 h 201676"/>
              <a:gd name="connsiteX255" fmla="*/ 314424 w 373180"/>
              <a:gd name="connsiteY255" fmla="*/ 142920 h 201676"/>
              <a:gd name="connsiteX256" fmla="*/ 314424 w 373180"/>
              <a:gd name="connsiteY256" fmla="*/ 144508 h 201676"/>
              <a:gd name="connsiteX257" fmla="*/ 314424 w 373180"/>
              <a:gd name="connsiteY257" fmla="*/ 147684 h 201676"/>
              <a:gd name="connsiteX258" fmla="*/ 311248 w 373180"/>
              <a:gd name="connsiteY258" fmla="*/ 147684 h 201676"/>
              <a:gd name="connsiteX259" fmla="*/ 311248 w 373180"/>
              <a:gd name="connsiteY259" fmla="*/ 149272 h 201676"/>
              <a:gd name="connsiteX260" fmla="*/ 309660 w 373180"/>
              <a:gd name="connsiteY260" fmla="*/ 149272 h 201676"/>
              <a:gd name="connsiteX261" fmla="*/ 308072 w 373180"/>
              <a:gd name="connsiteY261" fmla="*/ 149272 h 201676"/>
              <a:gd name="connsiteX262" fmla="*/ 308072 w 373180"/>
              <a:gd name="connsiteY262" fmla="*/ 152448 h 201676"/>
              <a:gd name="connsiteX263" fmla="*/ 304896 w 373180"/>
              <a:gd name="connsiteY263" fmla="*/ 152448 h 201676"/>
              <a:gd name="connsiteX264" fmla="*/ 303308 w 373180"/>
              <a:gd name="connsiteY264" fmla="*/ 152448 h 201676"/>
              <a:gd name="connsiteX265" fmla="*/ 303308 w 373180"/>
              <a:gd name="connsiteY265" fmla="*/ 154036 h 201676"/>
              <a:gd name="connsiteX266" fmla="*/ 300132 w 373180"/>
              <a:gd name="connsiteY266" fmla="*/ 154036 h 201676"/>
              <a:gd name="connsiteX267" fmla="*/ 298544 w 373180"/>
              <a:gd name="connsiteY267" fmla="*/ 154036 h 201676"/>
              <a:gd name="connsiteX268" fmla="*/ 298544 w 373180"/>
              <a:gd name="connsiteY268" fmla="*/ 155624 h 201676"/>
              <a:gd name="connsiteX269" fmla="*/ 295368 w 373180"/>
              <a:gd name="connsiteY269" fmla="*/ 155624 h 201676"/>
              <a:gd name="connsiteX270" fmla="*/ 295368 w 373180"/>
              <a:gd name="connsiteY270" fmla="*/ 158800 h 201676"/>
              <a:gd name="connsiteX271" fmla="*/ 293780 w 373180"/>
              <a:gd name="connsiteY271" fmla="*/ 158800 h 201676"/>
              <a:gd name="connsiteX272" fmla="*/ 292192 w 373180"/>
              <a:gd name="connsiteY272" fmla="*/ 158800 h 201676"/>
              <a:gd name="connsiteX273" fmla="*/ 289016 w 373180"/>
              <a:gd name="connsiteY273" fmla="*/ 158800 h 201676"/>
              <a:gd name="connsiteX274" fmla="*/ 289016 w 373180"/>
              <a:gd name="connsiteY274" fmla="*/ 160388 h 201676"/>
              <a:gd name="connsiteX275" fmla="*/ 287428 w 373180"/>
              <a:gd name="connsiteY275" fmla="*/ 160388 h 201676"/>
              <a:gd name="connsiteX276" fmla="*/ 287428 w 373180"/>
              <a:gd name="connsiteY276" fmla="*/ 163564 h 201676"/>
              <a:gd name="connsiteX277" fmla="*/ 284252 w 373180"/>
              <a:gd name="connsiteY277" fmla="*/ 163564 h 201676"/>
              <a:gd name="connsiteX278" fmla="*/ 282664 w 373180"/>
              <a:gd name="connsiteY278" fmla="*/ 163564 h 201676"/>
              <a:gd name="connsiteX279" fmla="*/ 282664 w 373180"/>
              <a:gd name="connsiteY279" fmla="*/ 165152 h 201676"/>
              <a:gd name="connsiteX280" fmla="*/ 279488 w 373180"/>
              <a:gd name="connsiteY280" fmla="*/ 165152 h 201676"/>
              <a:gd name="connsiteX281" fmla="*/ 277900 w 373180"/>
              <a:gd name="connsiteY281" fmla="*/ 165152 h 201676"/>
              <a:gd name="connsiteX282" fmla="*/ 276312 w 373180"/>
              <a:gd name="connsiteY282" fmla="*/ 168328 h 201676"/>
              <a:gd name="connsiteX283" fmla="*/ 273136 w 373180"/>
              <a:gd name="connsiteY283" fmla="*/ 168328 h 201676"/>
              <a:gd name="connsiteX284" fmla="*/ 271548 w 373180"/>
              <a:gd name="connsiteY284" fmla="*/ 168328 h 201676"/>
              <a:gd name="connsiteX285" fmla="*/ 268372 w 373180"/>
              <a:gd name="connsiteY285" fmla="*/ 168328 h 201676"/>
              <a:gd name="connsiteX286" fmla="*/ 266784 w 373180"/>
              <a:gd name="connsiteY286" fmla="*/ 169916 h 201676"/>
              <a:gd name="connsiteX287" fmla="*/ 266784 w 373180"/>
              <a:gd name="connsiteY287" fmla="*/ 168328 h 201676"/>
              <a:gd name="connsiteX288" fmla="*/ 263608 w 373180"/>
              <a:gd name="connsiteY288" fmla="*/ 168328 h 201676"/>
              <a:gd name="connsiteX289" fmla="*/ 263608 w 373180"/>
              <a:gd name="connsiteY289" fmla="*/ 169916 h 201676"/>
              <a:gd name="connsiteX290" fmla="*/ 262020 w 373180"/>
              <a:gd name="connsiteY290" fmla="*/ 169916 h 201676"/>
              <a:gd name="connsiteX291" fmla="*/ 262020 w 373180"/>
              <a:gd name="connsiteY291" fmla="*/ 171504 h 201676"/>
              <a:gd name="connsiteX292" fmla="*/ 260432 w 373180"/>
              <a:gd name="connsiteY292" fmla="*/ 171504 h 201676"/>
              <a:gd name="connsiteX293" fmla="*/ 257256 w 373180"/>
              <a:gd name="connsiteY293" fmla="*/ 171504 h 201676"/>
              <a:gd name="connsiteX294" fmla="*/ 257256 w 373180"/>
              <a:gd name="connsiteY294" fmla="*/ 174680 h 201676"/>
              <a:gd name="connsiteX295" fmla="*/ 255668 w 373180"/>
              <a:gd name="connsiteY295" fmla="*/ 174680 h 201676"/>
              <a:gd name="connsiteX296" fmla="*/ 252492 w 373180"/>
              <a:gd name="connsiteY296" fmla="*/ 174680 h 201676"/>
              <a:gd name="connsiteX297" fmla="*/ 250904 w 373180"/>
              <a:gd name="connsiteY297" fmla="*/ 176268 h 201676"/>
              <a:gd name="connsiteX298" fmla="*/ 249316 w 373180"/>
              <a:gd name="connsiteY298" fmla="*/ 176268 h 201676"/>
              <a:gd name="connsiteX299" fmla="*/ 249316 w 373180"/>
              <a:gd name="connsiteY299" fmla="*/ 174680 h 201676"/>
              <a:gd name="connsiteX300" fmla="*/ 246140 w 373180"/>
              <a:gd name="connsiteY300" fmla="*/ 174680 h 201676"/>
              <a:gd name="connsiteX301" fmla="*/ 246140 w 373180"/>
              <a:gd name="connsiteY301" fmla="*/ 176268 h 201676"/>
              <a:gd name="connsiteX302" fmla="*/ 244552 w 373180"/>
              <a:gd name="connsiteY302" fmla="*/ 176268 h 201676"/>
              <a:gd name="connsiteX303" fmla="*/ 241376 w 373180"/>
              <a:gd name="connsiteY303" fmla="*/ 176268 h 201676"/>
              <a:gd name="connsiteX304" fmla="*/ 239788 w 373180"/>
              <a:gd name="connsiteY304" fmla="*/ 176268 h 201676"/>
              <a:gd name="connsiteX305" fmla="*/ 239788 w 373180"/>
              <a:gd name="connsiteY305" fmla="*/ 179444 h 201676"/>
              <a:gd name="connsiteX306" fmla="*/ 236612 w 373180"/>
              <a:gd name="connsiteY306" fmla="*/ 179444 h 201676"/>
              <a:gd name="connsiteX307" fmla="*/ 235024 w 373180"/>
              <a:gd name="connsiteY307" fmla="*/ 179444 h 201676"/>
              <a:gd name="connsiteX308" fmla="*/ 235024 w 373180"/>
              <a:gd name="connsiteY308" fmla="*/ 181032 h 201676"/>
              <a:gd name="connsiteX309" fmla="*/ 233436 w 373180"/>
              <a:gd name="connsiteY309" fmla="*/ 181032 h 201676"/>
              <a:gd name="connsiteX310" fmla="*/ 230260 w 373180"/>
              <a:gd name="connsiteY310" fmla="*/ 181032 h 201676"/>
              <a:gd name="connsiteX311" fmla="*/ 228672 w 373180"/>
              <a:gd name="connsiteY311" fmla="*/ 181032 h 201676"/>
              <a:gd name="connsiteX312" fmla="*/ 225496 w 373180"/>
              <a:gd name="connsiteY312" fmla="*/ 184208 h 201676"/>
              <a:gd name="connsiteX313" fmla="*/ 223908 w 373180"/>
              <a:gd name="connsiteY313" fmla="*/ 184208 h 201676"/>
              <a:gd name="connsiteX314" fmla="*/ 220732 w 373180"/>
              <a:gd name="connsiteY314" fmla="*/ 184208 h 201676"/>
              <a:gd name="connsiteX315" fmla="*/ 219144 w 373180"/>
              <a:gd name="connsiteY315" fmla="*/ 184208 h 201676"/>
              <a:gd name="connsiteX316" fmla="*/ 217556 w 373180"/>
              <a:gd name="connsiteY316" fmla="*/ 184208 h 201676"/>
              <a:gd name="connsiteX317" fmla="*/ 217556 w 373180"/>
              <a:gd name="connsiteY317" fmla="*/ 185796 h 201676"/>
              <a:gd name="connsiteX318" fmla="*/ 214380 w 373180"/>
              <a:gd name="connsiteY318" fmla="*/ 184208 h 201676"/>
              <a:gd name="connsiteX319" fmla="*/ 212792 w 373180"/>
              <a:gd name="connsiteY319" fmla="*/ 184208 h 201676"/>
              <a:gd name="connsiteX320" fmla="*/ 212792 w 373180"/>
              <a:gd name="connsiteY320" fmla="*/ 185796 h 201676"/>
              <a:gd name="connsiteX321" fmla="*/ 209616 w 373180"/>
              <a:gd name="connsiteY321" fmla="*/ 185796 h 201676"/>
              <a:gd name="connsiteX322" fmla="*/ 208028 w 373180"/>
              <a:gd name="connsiteY322" fmla="*/ 185796 h 201676"/>
              <a:gd name="connsiteX323" fmla="*/ 208028 w 373180"/>
              <a:gd name="connsiteY323" fmla="*/ 187384 h 201676"/>
              <a:gd name="connsiteX324" fmla="*/ 204852 w 373180"/>
              <a:gd name="connsiteY324" fmla="*/ 187384 h 201676"/>
              <a:gd name="connsiteX325" fmla="*/ 203264 w 373180"/>
              <a:gd name="connsiteY325" fmla="*/ 187384 h 201676"/>
              <a:gd name="connsiteX326" fmla="*/ 201676 w 373180"/>
              <a:gd name="connsiteY326" fmla="*/ 187384 h 201676"/>
              <a:gd name="connsiteX327" fmla="*/ 198500 w 373180"/>
              <a:gd name="connsiteY327" fmla="*/ 187384 h 201676"/>
              <a:gd name="connsiteX328" fmla="*/ 196912 w 373180"/>
              <a:gd name="connsiteY328" fmla="*/ 187384 h 201676"/>
              <a:gd name="connsiteX329" fmla="*/ 193736 w 373180"/>
              <a:gd name="connsiteY329" fmla="*/ 187384 h 201676"/>
              <a:gd name="connsiteX330" fmla="*/ 192148 w 373180"/>
              <a:gd name="connsiteY330" fmla="*/ 190560 h 201676"/>
              <a:gd name="connsiteX331" fmla="*/ 188972 w 373180"/>
              <a:gd name="connsiteY331" fmla="*/ 190560 h 201676"/>
              <a:gd name="connsiteX332" fmla="*/ 187384 w 373180"/>
              <a:gd name="connsiteY332" fmla="*/ 190560 h 201676"/>
              <a:gd name="connsiteX333" fmla="*/ 185796 w 373180"/>
              <a:gd name="connsiteY333" fmla="*/ 190560 h 201676"/>
              <a:gd name="connsiteX334" fmla="*/ 182620 w 373180"/>
              <a:gd name="connsiteY334" fmla="*/ 190560 h 201676"/>
              <a:gd name="connsiteX335" fmla="*/ 181032 w 373180"/>
              <a:gd name="connsiteY335" fmla="*/ 190560 h 201676"/>
              <a:gd name="connsiteX336" fmla="*/ 177856 w 373180"/>
              <a:gd name="connsiteY336" fmla="*/ 190560 h 201676"/>
              <a:gd name="connsiteX337" fmla="*/ 176268 w 373180"/>
              <a:gd name="connsiteY337" fmla="*/ 190560 h 201676"/>
              <a:gd name="connsiteX338" fmla="*/ 176268 w 373180"/>
              <a:gd name="connsiteY338" fmla="*/ 187384 h 201676"/>
              <a:gd name="connsiteX339" fmla="*/ 173092 w 373180"/>
              <a:gd name="connsiteY339" fmla="*/ 187384 h 201676"/>
              <a:gd name="connsiteX340" fmla="*/ 173092 w 373180"/>
              <a:gd name="connsiteY340" fmla="*/ 190560 h 201676"/>
              <a:gd name="connsiteX341" fmla="*/ 171504 w 373180"/>
              <a:gd name="connsiteY341" fmla="*/ 190560 h 201676"/>
              <a:gd name="connsiteX342" fmla="*/ 171504 w 373180"/>
              <a:gd name="connsiteY342" fmla="*/ 187384 h 201676"/>
              <a:gd name="connsiteX343" fmla="*/ 169916 w 373180"/>
              <a:gd name="connsiteY343" fmla="*/ 187384 h 201676"/>
              <a:gd name="connsiteX344" fmla="*/ 166740 w 373180"/>
              <a:gd name="connsiteY344" fmla="*/ 187384 h 201676"/>
              <a:gd name="connsiteX345" fmla="*/ 165152 w 373180"/>
              <a:gd name="connsiteY345" fmla="*/ 187384 h 201676"/>
              <a:gd name="connsiteX346" fmla="*/ 161976 w 373180"/>
              <a:gd name="connsiteY346" fmla="*/ 187384 h 201676"/>
              <a:gd name="connsiteX347" fmla="*/ 160388 w 373180"/>
              <a:gd name="connsiteY347" fmla="*/ 187384 h 201676"/>
              <a:gd name="connsiteX348" fmla="*/ 158800 w 373180"/>
              <a:gd name="connsiteY348" fmla="*/ 187384 h 201676"/>
              <a:gd name="connsiteX349" fmla="*/ 155624 w 373180"/>
              <a:gd name="connsiteY349" fmla="*/ 187384 h 201676"/>
              <a:gd name="connsiteX350" fmla="*/ 154036 w 373180"/>
              <a:gd name="connsiteY350" fmla="*/ 187384 h 201676"/>
              <a:gd name="connsiteX351" fmla="*/ 150860 w 373180"/>
              <a:gd name="connsiteY351" fmla="*/ 190560 h 201676"/>
              <a:gd name="connsiteX352" fmla="*/ 149272 w 373180"/>
              <a:gd name="connsiteY352" fmla="*/ 190560 h 201676"/>
              <a:gd name="connsiteX353" fmla="*/ 146096 w 373180"/>
              <a:gd name="connsiteY353" fmla="*/ 190560 h 201676"/>
              <a:gd name="connsiteX354" fmla="*/ 146096 w 373180"/>
              <a:gd name="connsiteY354" fmla="*/ 187384 h 201676"/>
              <a:gd name="connsiteX355" fmla="*/ 144508 w 373180"/>
              <a:gd name="connsiteY355" fmla="*/ 187384 h 201676"/>
              <a:gd name="connsiteX356" fmla="*/ 144508 w 373180"/>
              <a:gd name="connsiteY356" fmla="*/ 190560 h 201676"/>
              <a:gd name="connsiteX357" fmla="*/ 144508 w 373180"/>
              <a:gd name="connsiteY357" fmla="*/ 192148 h 201676"/>
              <a:gd name="connsiteX358" fmla="*/ 142920 w 373180"/>
              <a:gd name="connsiteY358" fmla="*/ 192148 h 201676"/>
              <a:gd name="connsiteX359" fmla="*/ 139744 w 373180"/>
              <a:gd name="connsiteY359" fmla="*/ 192148 h 201676"/>
              <a:gd name="connsiteX360" fmla="*/ 138156 w 373180"/>
              <a:gd name="connsiteY360" fmla="*/ 192148 h 201676"/>
              <a:gd name="connsiteX361" fmla="*/ 134980 w 373180"/>
              <a:gd name="connsiteY361" fmla="*/ 192148 h 201676"/>
              <a:gd name="connsiteX362" fmla="*/ 133392 w 373180"/>
              <a:gd name="connsiteY362" fmla="*/ 190560 h 201676"/>
              <a:gd name="connsiteX363" fmla="*/ 130216 w 373180"/>
              <a:gd name="connsiteY363" fmla="*/ 190560 h 201676"/>
              <a:gd name="connsiteX364" fmla="*/ 128628 w 373180"/>
              <a:gd name="connsiteY364" fmla="*/ 190560 h 201676"/>
              <a:gd name="connsiteX365" fmla="*/ 127040 w 373180"/>
              <a:gd name="connsiteY365" fmla="*/ 190560 h 201676"/>
              <a:gd name="connsiteX366" fmla="*/ 123864 w 373180"/>
              <a:gd name="connsiteY366" fmla="*/ 190560 h 201676"/>
              <a:gd name="connsiteX367" fmla="*/ 123864 w 373180"/>
              <a:gd name="connsiteY367" fmla="*/ 192148 h 201676"/>
              <a:gd name="connsiteX368" fmla="*/ 122276 w 373180"/>
              <a:gd name="connsiteY368" fmla="*/ 192148 h 201676"/>
              <a:gd name="connsiteX369" fmla="*/ 119100 w 373180"/>
              <a:gd name="connsiteY369" fmla="*/ 192148 h 201676"/>
              <a:gd name="connsiteX370" fmla="*/ 117512 w 373180"/>
              <a:gd name="connsiteY370" fmla="*/ 192148 h 201676"/>
              <a:gd name="connsiteX371" fmla="*/ 114336 w 373180"/>
              <a:gd name="connsiteY371" fmla="*/ 192148 h 201676"/>
              <a:gd name="connsiteX372" fmla="*/ 112748 w 373180"/>
              <a:gd name="connsiteY372" fmla="*/ 192148 h 201676"/>
              <a:gd name="connsiteX373" fmla="*/ 112748 w 373180"/>
              <a:gd name="connsiteY373" fmla="*/ 195324 h 201676"/>
              <a:gd name="connsiteX374" fmla="*/ 111160 w 373180"/>
              <a:gd name="connsiteY374" fmla="*/ 195324 h 201676"/>
              <a:gd name="connsiteX375" fmla="*/ 107984 w 373180"/>
              <a:gd name="connsiteY375" fmla="*/ 195324 h 201676"/>
              <a:gd name="connsiteX376" fmla="*/ 106396 w 373180"/>
              <a:gd name="connsiteY376" fmla="*/ 195324 h 201676"/>
              <a:gd name="connsiteX377" fmla="*/ 106396 w 373180"/>
              <a:gd name="connsiteY377" fmla="*/ 192148 h 201676"/>
              <a:gd name="connsiteX378" fmla="*/ 106396 w 373180"/>
              <a:gd name="connsiteY378" fmla="*/ 190560 h 201676"/>
              <a:gd name="connsiteX379" fmla="*/ 103220 w 373180"/>
              <a:gd name="connsiteY379" fmla="*/ 190560 h 201676"/>
              <a:gd name="connsiteX380" fmla="*/ 101632 w 373180"/>
              <a:gd name="connsiteY380" fmla="*/ 190560 h 201676"/>
              <a:gd name="connsiteX381" fmla="*/ 98456 w 373180"/>
              <a:gd name="connsiteY381" fmla="*/ 192148 h 201676"/>
              <a:gd name="connsiteX382" fmla="*/ 98456 w 373180"/>
              <a:gd name="connsiteY382" fmla="*/ 195324 h 201676"/>
              <a:gd name="connsiteX383" fmla="*/ 101632 w 373180"/>
              <a:gd name="connsiteY383" fmla="*/ 195324 h 201676"/>
              <a:gd name="connsiteX384" fmla="*/ 101632 w 373180"/>
              <a:gd name="connsiteY384" fmla="*/ 196912 h 201676"/>
              <a:gd name="connsiteX385" fmla="*/ 98456 w 373180"/>
              <a:gd name="connsiteY385" fmla="*/ 196912 h 201676"/>
              <a:gd name="connsiteX386" fmla="*/ 96868 w 373180"/>
              <a:gd name="connsiteY386" fmla="*/ 196912 h 201676"/>
              <a:gd name="connsiteX387" fmla="*/ 95280 w 373180"/>
              <a:gd name="connsiteY387" fmla="*/ 196912 h 201676"/>
              <a:gd name="connsiteX388" fmla="*/ 92104 w 373180"/>
              <a:gd name="connsiteY388" fmla="*/ 196912 h 201676"/>
              <a:gd name="connsiteX389" fmla="*/ 90516 w 373180"/>
              <a:gd name="connsiteY389" fmla="*/ 196912 h 201676"/>
              <a:gd name="connsiteX390" fmla="*/ 87340 w 373180"/>
              <a:gd name="connsiteY390" fmla="*/ 200088 h 201676"/>
              <a:gd name="connsiteX391" fmla="*/ 85752 w 373180"/>
              <a:gd name="connsiteY391" fmla="*/ 200088 h 201676"/>
              <a:gd name="connsiteX392" fmla="*/ 84164 w 373180"/>
              <a:gd name="connsiteY392" fmla="*/ 200088 h 201676"/>
              <a:gd name="connsiteX393" fmla="*/ 80988 w 373180"/>
              <a:gd name="connsiteY393" fmla="*/ 200088 h 201676"/>
              <a:gd name="connsiteX394" fmla="*/ 79400 w 373180"/>
              <a:gd name="connsiteY394" fmla="*/ 200088 h 201676"/>
              <a:gd name="connsiteX395" fmla="*/ 76224 w 373180"/>
              <a:gd name="connsiteY395" fmla="*/ 200088 h 201676"/>
              <a:gd name="connsiteX396" fmla="*/ 76224 w 373180"/>
              <a:gd name="connsiteY396" fmla="*/ 201676 h 201676"/>
              <a:gd name="connsiteX397" fmla="*/ 74636 w 373180"/>
              <a:gd name="connsiteY397" fmla="*/ 201676 h 201676"/>
              <a:gd name="connsiteX398" fmla="*/ 71460 w 373180"/>
              <a:gd name="connsiteY398" fmla="*/ 201676 h 201676"/>
              <a:gd name="connsiteX399" fmla="*/ 69872 w 373180"/>
              <a:gd name="connsiteY399" fmla="*/ 201676 h 201676"/>
              <a:gd name="connsiteX400" fmla="*/ 69872 w 373180"/>
              <a:gd name="connsiteY400" fmla="*/ 200088 h 201676"/>
              <a:gd name="connsiteX401" fmla="*/ 68284 w 373180"/>
              <a:gd name="connsiteY401" fmla="*/ 200088 h 201676"/>
              <a:gd name="connsiteX402" fmla="*/ 65108 w 373180"/>
              <a:gd name="connsiteY402" fmla="*/ 196912 h 201676"/>
              <a:gd name="connsiteX403" fmla="*/ 63520 w 373180"/>
              <a:gd name="connsiteY403" fmla="*/ 196912 h 201676"/>
              <a:gd name="connsiteX404" fmla="*/ 63520 w 373180"/>
              <a:gd name="connsiteY404" fmla="*/ 195324 h 201676"/>
              <a:gd name="connsiteX405" fmla="*/ 60344 w 373180"/>
              <a:gd name="connsiteY405" fmla="*/ 192148 h 201676"/>
              <a:gd name="connsiteX406" fmla="*/ 58756 w 373180"/>
              <a:gd name="connsiteY406" fmla="*/ 192148 h 201676"/>
              <a:gd name="connsiteX407" fmla="*/ 55580 w 373180"/>
              <a:gd name="connsiteY407" fmla="*/ 192148 h 201676"/>
              <a:gd name="connsiteX408" fmla="*/ 55580 w 373180"/>
              <a:gd name="connsiteY408" fmla="*/ 190560 h 201676"/>
              <a:gd name="connsiteX409" fmla="*/ 58756 w 373180"/>
              <a:gd name="connsiteY409" fmla="*/ 190560 h 201676"/>
              <a:gd name="connsiteX410" fmla="*/ 58756 w 373180"/>
              <a:gd name="connsiteY410" fmla="*/ 187384 h 201676"/>
              <a:gd name="connsiteX411" fmla="*/ 60344 w 373180"/>
              <a:gd name="connsiteY411" fmla="*/ 187384 h 201676"/>
              <a:gd name="connsiteX412" fmla="*/ 60344 w 373180"/>
              <a:gd name="connsiteY412" fmla="*/ 185796 h 201676"/>
              <a:gd name="connsiteX413" fmla="*/ 60344 w 373180"/>
              <a:gd name="connsiteY413" fmla="*/ 184208 h 201676"/>
              <a:gd name="connsiteX414" fmla="*/ 58756 w 373180"/>
              <a:gd name="connsiteY414" fmla="*/ 184208 h 201676"/>
              <a:gd name="connsiteX415" fmla="*/ 58756 w 373180"/>
              <a:gd name="connsiteY415" fmla="*/ 181032 h 201676"/>
              <a:gd name="connsiteX416" fmla="*/ 55580 w 373180"/>
              <a:gd name="connsiteY416" fmla="*/ 181032 h 201676"/>
              <a:gd name="connsiteX417" fmla="*/ 55580 w 373180"/>
              <a:gd name="connsiteY417" fmla="*/ 179444 h 201676"/>
              <a:gd name="connsiteX418" fmla="*/ 53992 w 373180"/>
              <a:gd name="connsiteY418" fmla="*/ 179444 h 201676"/>
              <a:gd name="connsiteX419" fmla="*/ 52404 w 373180"/>
              <a:gd name="connsiteY419" fmla="*/ 179444 h 201676"/>
              <a:gd name="connsiteX420" fmla="*/ 52404 w 373180"/>
              <a:gd name="connsiteY420" fmla="*/ 176268 h 201676"/>
              <a:gd name="connsiteX421" fmla="*/ 49228 w 373180"/>
              <a:gd name="connsiteY421" fmla="*/ 176268 h 201676"/>
              <a:gd name="connsiteX422" fmla="*/ 47640 w 373180"/>
              <a:gd name="connsiteY422" fmla="*/ 176268 h 201676"/>
              <a:gd name="connsiteX423" fmla="*/ 47640 w 373180"/>
              <a:gd name="connsiteY423" fmla="*/ 174680 h 201676"/>
              <a:gd name="connsiteX424" fmla="*/ 47640 w 373180"/>
              <a:gd name="connsiteY424" fmla="*/ 171504 h 201676"/>
              <a:gd name="connsiteX425" fmla="*/ 49228 w 373180"/>
              <a:gd name="connsiteY425" fmla="*/ 171504 h 201676"/>
              <a:gd name="connsiteX426" fmla="*/ 49228 w 373180"/>
              <a:gd name="connsiteY426" fmla="*/ 169916 h 201676"/>
              <a:gd name="connsiteX427" fmla="*/ 49228 w 373180"/>
              <a:gd name="connsiteY427" fmla="*/ 168328 h 201676"/>
              <a:gd name="connsiteX428" fmla="*/ 47640 w 373180"/>
              <a:gd name="connsiteY428" fmla="*/ 168328 h 201676"/>
              <a:gd name="connsiteX429" fmla="*/ 44464 w 373180"/>
              <a:gd name="connsiteY429" fmla="*/ 168328 h 201676"/>
              <a:gd name="connsiteX430" fmla="*/ 44464 w 373180"/>
              <a:gd name="connsiteY430" fmla="*/ 165152 h 201676"/>
              <a:gd name="connsiteX431" fmla="*/ 42876 w 373180"/>
              <a:gd name="connsiteY431" fmla="*/ 165152 h 201676"/>
              <a:gd name="connsiteX432" fmla="*/ 42876 w 373180"/>
              <a:gd name="connsiteY432" fmla="*/ 163564 h 201676"/>
              <a:gd name="connsiteX433" fmla="*/ 42876 w 373180"/>
              <a:gd name="connsiteY433" fmla="*/ 160388 h 201676"/>
              <a:gd name="connsiteX434" fmla="*/ 39700 w 373180"/>
              <a:gd name="connsiteY434" fmla="*/ 160388 h 201676"/>
              <a:gd name="connsiteX435" fmla="*/ 38112 w 373180"/>
              <a:gd name="connsiteY435" fmla="*/ 160388 h 201676"/>
              <a:gd name="connsiteX436" fmla="*/ 38112 w 373180"/>
              <a:gd name="connsiteY436" fmla="*/ 158800 h 201676"/>
              <a:gd name="connsiteX437" fmla="*/ 36524 w 373180"/>
              <a:gd name="connsiteY437" fmla="*/ 158800 h 201676"/>
              <a:gd name="connsiteX438" fmla="*/ 33348 w 373180"/>
              <a:gd name="connsiteY438" fmla="*/ 158800 h 201676"/>
              <a:gd name="connsiteX439" fmla="*/ 33348 w 373180"/>
              <a:gd name="connsiteY439" fmla="*/ 155624 h 201676"/>
              <a:gd name="connsiteX440" fmla="*/ 36524 w 373180"/>
              <a:gd name="connsiteY440" fmla="*/ 155624 h 201676"/>
              <a:gd name="connsiteX441" fmla="*/ 36524 w 373180"/>
              <a:gd name="connsiteY441" fmla="*/ 154036 h 201676"/>
              <a:gd name="connsiteX442" fmla="*/ 33348 w 373180"/>
              <a:gd name="connsiteY442" fmla="*/ 154036 h 201676"/>
              <a:gd name="connsiteX443" fmla="*/ 33348 w 373180"/>
              <a:gd name="connsiteY443" fmla="*/ 152448 h 201676"/>
              <a:gd name="connsiteX444" fmla="*/ 31760 w 373180"/>
              <a:gd name="connsiteY444" fmla="*/ 152448 h 201676"/>
              <a:gd name="connsiteX445" fmla="*/ 31760 w 373180"/>
              <a:gd name="connsiteY445" fmla="*/ 149272 h 201676"/>
              <a:gd name="connsiteX446" fmla="*/ 28584 w 373180"/>
              <a:gd name="connsiteY446" fmla="*/ 149272 h 201676"/>
              <a:gd name="connsiteX447" fmla="*/ 28584 w 373180"/>
              <a:gd name="connsiteY447" fmla="*/ 147684 h 201676"/>
              <a:gd name="connsiteX448" fmla="*/ 26996 w 373180"/>
              <a:gd name="connsiteY448" fmla="*/ 147684 h 201676"/>
              <a:gd name="connsiteX449" fmla="*/ 23820 w 373180"/>
              <a:gd name="connsiteY449" fmla="*/ 144508 h 201676"/>
              <a:gd name="connsiteX450" fmla="*/ 22232 w 373180"/>
              <a:gd name="connsiteY450" fmla="*/ 144508 h 201676"/>
              <a:gd name="connsiteX451" fmla="*/ 20644 w 373180"/>
              <a:gd name="connsiteY451" fmla="*/ 142920 h 201676"/>
              <a:gd name="connsiteX452" fmla="*/ 20644 w 373180"/>
              <a:gd name="connsiteY452" fmla="*/ 141332 h 201676"/>
              <a:gd name="connsiteX453" fmla="*/ 17468 w 373180"/>
              <a:gd name="connsiteY453" fmla="*/ 141332 h 201676"/>
              <a:gd name="connsiteX454" fmla="*/ 17468 w 373180"/>
              <a:gd name="connsiteY454" fmla="*/ 138156 h 201676"/>
              <a:gd name="connsiteX455" fmla="*/ 15880 w 373180"/>
              <a:gd name="connsiteY455" fmla="*/ 138156 h 201676"/>
              <a:gd name="connsiteX456" fmla="*/ 15880 w 373180"/>
              <a:gd name="connsiteY456" fmla="*/ 136568 h 201676"/>
              <a:gd name="connsiteX457" fmla="*/ 12704 w 373180"/>
              <a:gd name="connsiteY457" fmla="*/ 136568 h 201676"/>
              <a:gd name="connsiteX458" fmla="*/ 11116 w 373180"/>
              <a:gd name="connsiteY458" fmla="*/ 136568 h 201676"/>
              <a:gd name="connsiteX459" fmla="*/ 11116 w 373180"/>
              <a:gd name="connsiteY459" fmla="*/ 133392 h 201676"/>
              <a:gd name="connsiteX460" fmla="*/ 9528 w 373180"/>
              <a:gd name="connsiteY460" fmla="*/ 133392 h 201676"/>
              <a:gd name="connsiteX461" fmla="*/ 9528 w 373180"/>
              <a:gd name="connsiteY461" fmla="*/ 131804 h 201676"/>
              <a:gd name="connsiteX462" fmla="*/ 6352 w 373180"/>
              <a:gd name="connsiteY462" fmla="*/ 131804 h 201676"/>
              <a:gd name="connsiteX463" fmla="*/ 6352 w 373180"/>
              <a:gd name="connsiteY463" fmla="*/ 128628 h 201676"/>
              <a:gd name="connsiteX464" fmla="*/ 6352 w 373180"/>
              <a:gd name="connsiteY464" fmla="*/ 127040 h 201676"/>
              <a:gd name="connsiteX465" fmla="*/ 4764 w 373180"/>
              <a:gd name="connsiteY465" fmla="*/ 125452 h 201676"/>
              <a:gd name="connsiteX466" fmla="*/ 6352 w 373180"/>
              <a:gd name="connsiteY466" fmla="*/ 125452 h 201676"/>
              <a:gd name="connsiteX467" fmla="*/ 4764 w 373180"/>
              <a:gd name="connsiteY467" fmla="*/ 122276 h 201676"/>
              <a:gd name="connsiteX468" fmla="*/ 4764 w 373180"/>
              <a:gd name="connsiteY468" fmla="*/ 120688 h 201676"/>
              <a:gd name="connsiteX469" fmla="*/ 4764 w 373180"/>
              <a:gd name="connsiteY469" fmla="*/ 117512 h 201676"/>
              <a:gd name="connsiteX470" fmla="*/ 4764 w 373180"/>
              <a:gd name="connsiteY470" fmla="*/ 115924 h 201676"/>
              <a:gd name="connsiteX471" fmla="*/ 1588 w 373180"/>
              <a:gd name="connsiteY471" fmla="*/ 115924 h 201676"/>
              <a:gd name="connsiteX472" fmla="*/ 1588 w 373180"/>
              <a:gd name="connsiteY472" fmla="*/ 112748 h 201676"/>
              <a:gd name="connsiteX473" fmla="*/ 1588 w 373180"/>
              <a:gd name="connsiteY473" fmla="*/ 111160 h 201676"/>
              <a:gd name="connsiteX474" fmla="*/ 1588 w 373180"/>
              <a:gd name="connsiteY474" fmla="*/ 109572 h 201676"/>
              <a:gd name="connsiteX475" fmla="*/ 0 w 373180"/>
              <a:gd name="connsiteY475" fmla="*/ 106396 h 201676"/>
              <a:gd name="connsiteX476" fmla="*/ 1588 w 373180"/>
              <a:gd name="connsiteY476" fmla="*/ 106396 h 201676"/>
              <a:gd name="connsiteX477" fmla="*/ 1588 w 373180"/>
              <a:gd name="connsiteY477" fmla="*/ 104808 h 201676"/>
              <a:gd name="connsiteX478" fmla="*/ 1588 w 373180"/>
              <a:gd name="connsiteY478" fmla="*/ 101632 h 201676"/>
              <a:gd name="connsiteX479" fmla="*/ 1588 w 373180"/>
              <a:gd name="connsiteY479" fmla="*/ 100044 h 201676"/>
              <a:gd name="connsiteX480" fmla="*/ 4764 w 373180"/>
              <a:gd name="connsiteY480" fmla="*/ 100044 h 201676"/>
              <a:gd name="connsiteX481" fmla="*/ 4764 w 373180"/>
              <a:gd name="connsiteY481" fmla="*/ 96868 h 201676"/>
              <a:gd name="connsiteX482" fmla="*/ 6352 w 373180"/>
              <a:gd name="connsiteY482" fmla="*/ 100044 h 201676"/>
              <a:gd name="connsiteX483" fmla="*/ 9528 w 373180"/>
              <a:gd name="connsiteY483" fmla="*/ 100044 h 201676"/>
              <a:gd name="connsiteX484" fmla="*/ 11116 w 373180"/>
              <a:gd name="connsiteY484" fmla="*/ 101632 h 201676"/>
              <a:gd name="connsiteX485" fmla="*/ 11116 w 373180"/>
              <a:gd name="connsiteY485" fmla="*/ 100044 h 201676"/>
              <a:gd name="connsiteX486" fmla="*/ 12704 w 373180"/>
              <a:gd name="connsiteY486" fmla="*/ 100044 h 201676"/>
              <a:gd name="connsiteX487" fmla="*/ 12704 w 373180"/>
              <a:gd name="connsiteY487" fmla="*/ 96868 h 201676"/>
              <a:gd name="connsiteX488" fmla="*/ 15880 w 373180"/>
              <a:gd name="connsiteY488" fmla="*/ 96868 h 201676"/>
              <a:gd name="connsiteX489" fmla="*/ 17468 w 373180"/>
              <a:gd name="connsiteY489" fmla="*/ 96868 h 201676"/>
              <a:gd name="connsiteX490" fmla="*/ 20644 w 373180"/>
              <a:gd name="connsiteY490" fmla="*/ 96868 h 201676"/>
              <a:gd name="connsiteX491" fmla="*/ 20644 w 373180"/>
              <a:gd name="connsiteY491" fmla="*/ 100044 h 201676"/>
              <a:gd name="connsiteX492" fmla="*/ 22232 w 373180"/>
              <a:gd name="connsiteY492" fmla="*/ 100044 h 201676"/>
              <a:gd name="connsiteX493" fmla="*/ 23820 w 373180"/>
              <a:gd name="connsiteY493" fmla="*/ 100044 h 201676"/>
              <a:gd name="connsiteX494" fmla="*/ 23820 w 373180"/>
              <a:gd name="connsiteY494" fmla="*/ 96868 h 201676"/>
              <a:gd name="connsiteX495" fmla="*/ 26996 w 373180"/>
              <a:gd name="connsiteY495" fmla="*/ 96868 h 201676"/>
              <a:gd name="connsiteX496" fmla="*/ 28584 w 373180"/>
              <a:gd name="connsiteY496" fmla="*/ 96868 h 201676"/>
              <a:gd name="connsiteX497" fmla="*/ 28584 w 373180"/>
              <a:gd name="connsiteY497" fmla="*/ 95280 h 201676"/>
              <a:gd name="connsiteX498" fmla="*/ 31760 w 373180"/>
              <a:gd name="connsiteY498" fmla="*/ 93692 h 201676"/>
              <a:gd name="connsiteX499" fmla="*/ 28584 w 373180"/>
              <a:gd name="connsiteY499" fmla="*/ 93692 h 201676"/>
              <a:gd name="connsiteX500" fmla="*/ 31760 w 373180"/>
              <a:gd name="connsiteY500" fmla="*/ 90516 h 201676"/>
              <a:gd name="connsiteX501" fmla="*/ 31760 w 373180"/>
              <a:gd name="connsiteY501" fmla="*/ 88928 h 201676"/>
              <a:gd name="connsiteX502" fmla="*/ 33348 w 373180"/>
              <a:gd name="connsiteY502" fmla="*/ 88928 h 201676"/>
              <a:gd name="connsiteX503" fmla="*/ 36524 w 373180"/>
              <a:gd name="connsiteY503" fmla="*/ 88928 h 201676"/>
              <a:gd name="connsiteX504" fmla="*/ 36524 w 373180"/>
              <a:gd name="connsiteY504" fmla="*/ 85752 h 201676"/>
              <a:gd name="connsiteX505" fmla="*/ 38112 w 373180"/>
              <a:gd name="connsiteY505" fmla="*/ 85752 h 201676"/>
              <a:gd name="connsiteX506" fmla="*/ 38112 w 373180"/>
              <a:gd name="connsiteY506" fmla="*/ 88928 h 201676"/>
              <a:gd name="connsiteX507" fmla="*/ 39700 w 373180"/>
              <a:gd name="connsiteY507" fmla="*/ 88928 h 201676"/>
              <a:gd name="connsiteX508" fmla="*/ 42876 w 373180"/>
              <a:gd name="connsiteY508" fmla="*/ 85752 h 201676"/>
              <a:gd name="connsiteX509" fmla="*/ 42876 w 373180"/>
              <a:gd name="connsiteY509" fmla="*/ 84164 h 201676"/>
              <a:gd name="connsiteX510" fmla="*/ 42876 w 373180"/>
              <a:gd name="connsiteY510" fmla="*/ 80988 h 201676"/>
              <a:gd name="connsiteX511" fmla="*/ 42876 w 373180"/>
              <a:gd name="connsiteY511" fmla="*/ 79400 h 201676"/>
              <a:gd name="connsiteX512" fmla="*/ 44464 w 373180"/>
              <a:gd name="connsiteY512" fmla="*/ 79400 h 201676"/>
              <a:gd name="connsiteX513" fmla="*/ 44464 w 373180"/>
              <a:gd name="connsiteY513" fmla="*/ 77812 h 201676"/>
              <a:gd name="connsiteX514" fmla="*/ 44464 w 373180"/>
              <a:gd name="connsiteY514" fmla="*/ 74636 h 201676"/>
              <a:gd name="connsiteX515" fmla="*/ 47640 w 373180"/>
              <a:gd name="connsiteY515" fmla="*/ 74636 h 201676"/>
              <a:gd name="connsiteX516" fmla="*/ 49228 w 373180"/>
              <a:gd name="connsiteY516" fmla="*/ 73048 h 201676"/>
              <a:gd name="connsiteX517" fmla="*/ 47640 w 373180"/>
              <a:gd name="connsiteY517" fmla="*/ 73048 h 201676"/>
              <a:gd name="connsiteX518" fmla="*/ 44464 w 373180"/>
              <a:gd name="connsiteY518" fmla="*/ 69872 h 201676"/>
              <a:gd name="connsiteX519" fmla="*/ 47640 w 373180"/>
              <a:gd name="connsiteY519" fmla="*/ 69872 h 201676"/>
              <a:gd name="connsiteX520" fmla="*/ 47640 w 373180"/>
              <a:gd name="connsiteY520" fmla="*/ 68284 h 201676"/>
              <a:gd name="connsiteX521" fmla="*/ 49228 w 373180"/>
              <a:gd name="connsiteY521" fmla="*/ 68284 h 201676"/>
              <a:gd name="connsiteX522" fmla="*/ 49228 w 373180"/>
              <a:gd name="connsiteY522" fmla="*/ 66696 h 201676"/>
              <a:gd name="connsiteX523" fmla="*/ 49228 w 373180"/>
              <a:gd name="connsiteY523" fmla="*/ 63520 h 201676"/>
              <a:gd name="connsiteX524" fmla="*/ 49228 w 373180"/>
              <a:gd name="connsiteY524" fmla="*/ 61932 h 201676"/>
              <a:gd name="connsiteX525" fmla="*/ 52404 w 373180"/>
              <a:gd name="connsiteY525" fmla="*/ 61932 h 201676"/>
              <a:gd name="connsiteX526" fmla="*/ 53992 w 373180"/>
              <a:gd name="connsiteY526" fmla="*/ 61932 h 201676"/>
              <a:gd name="connsiteX527" fmla="*/ 53992 w 373180"/>
              <a:gd name="connsiteY527" fmla="*/ 58756 h 201676"/>
              <a:gd name="connsiteX528" fmla="*/ 52404 w 373180"/>
              <a:gd name="connsiteY528" fmla="*/ 57168 h 201676"/>
              <a:gd name="connsiteX529" fmla="*/ 52404 w 373180"/>
              <a:gd name="connsiteY529" fmla="*/ 53992 h 201676"/>
              <a:gd name="connsiteX530" fmla="*/ 53992 w 373180"/>
              <a:gd name="connsiteY530" fmla="*/ 53992 h 201676"/>
              <a:gd name="connsiteX531" fmla="*/ 55580 w 373180"/>
              <a:gd name="connsiteY531" fmla="*/ 53992 h 201676"/>
              <a:gd name="connsiteX532" fmla="*/ 58756 w 373180"/>
              <a:gd name="connsiteY532" fmla="*/ 53992 h 201676"/>
              <a:gd name="connsiteX533" fmla="*/ 58756 w 373180"/>
              <a:gd name="connsiteY533" fmla="*/ 52404 h 201676"/>
              <a:gd name="connsiteX534" fmla="*/ 55580 w 373180"/>
              <a:gd name="connsiteY534" fmla="*/ 50816 h 201676"/>
              <a:gd name="connsiteX535" fmla="*/ 58756 w 373180"/>
              <a:gd name="connsiteY535" fmla="*/ 50816 h 201676"/>
              <a:gd name="connsiteX536" fmla="*/ 60344 w 373180"/>
              <a:gd name="connsiteY536" fmla="*/ 50816 h 201676"/>
              <a:gd name="connsiteX537" fmla="*/ 63520 w 373180"/>
              <a:gd name="connsiteY537" fmla="*/ 50816 h 201676"/>
              <a:gd name="connsiteX538" fmla="*/ 65108 w 373180"/>
              <a:gd name="connsiteY538" fmla="*/ 50816 h 201676"/>
              <a:gd name="connsiteX539" fmla="*/ 68284 w 373180"/>
              <a:gd name="connsiteY539" fmla="*/ 50816 h 201676"/>
              <a:gd name="connsiteX540" fmla="*/ 69872 w 373180"/>
              <a:gd name="connsiteY540" fmla="*/ 50816 h 201676"/>
              <a:gd name="connsiteX541" fmla="*/ 71460 w 373180"/>
              <a:gd name="connsiteY541" fmla="*/ 50816 h 201676"/>
              <a:gd name="connsiteX542" fmla="*/ 71460 w 373180"/>
              <a:gd name="connsiteY542" fmla="*/ 47640 h 201676"/>
              <a:gd name="connsiteX543" fmla="*/ 74636 w 373180"/>
              <a:gd name="connsiteY543" fmla="*/ 47640 h 201676"/>
              <a:gd name="connsiteX544" fmla="*/ 76224 w 373180"/>
              <a:gd name="connsiteY544" fmla="*/ 47640 h 201676"/>
              <a:gd name="connsiteX545" fmla="*/ 76224 w 373180"/>
              <a:gd name="connsiteY545" fmla="*/ 50816 h 201676"/>
              <a:gd name="connsiteX546" fmla="*/ 79400 w 373180"/>
              <a:gd name="connsiteY546" fmla="*/ 50816 h 201676"/>
              <a:gd name="connsiteX547" fmla="*/ 79400 w 373180"/>
              <a:gd name="connsiteY547" fmla="*/ 47640 h 201676"/>
              <a:gd name="connsiteX548" fmla="*/ 80988 w 373180"/>
              <a:gd name="connsiteY548" fmla="*/ 47640 h 201676"/>
              <a:gd name="connsiteX549" fmla="*/ 80988 w 373180"/>
              <a:gd name="connsiteY549" fmla="*/ 46052 h 201676"/>
              <a:gd name="connsiteX550" fmla="*/ 84164 w 373180"/>
              <a:gd name="connsiteY550" fmla="*/ 42876 h 201676"/>
              <a:gd name="connsiteX551" fmla="*/ 85752 w 373180"/>
              <a:gd name="connsiteY551" fmla="*/ 42876 h 201676"/>
              <a:gd name="connsiteX552" fmla="*/ 87340 w 373180"/>
              <a:gd name="connsiteY552" fmla="*/ 42876 h 201676"/>
              <a:gd name="connsiteX553" fmla="*/ 90516 w 373180"/>
              <a:gd name="connsiteY553" fmla="*/ 42876 h 201676"/>
              <a:gd name="connsiteX554" fmla="*/ 92104 w 373180"/>
              <a:gd name="connsiteY554" fmla="*/ 42876 h 201676"/>
              <a:gd name="connsiteX555" fmla="*/ 92104 w 373180"/>
              <a:gd name="connsiteY555" fmla="*/ 41288 h 201676"/>
              <a:gd name="connsiteX556" fmla="*/ 95280 w 373180"/>
              <a:gd name="connsiteY556" fmla="*/ 41288 h 201676"/>
              <a:gd name="connsiteX557" fmla="*/ 96868 w 373180"/>
              <a:gd name="connsiteY557" fmla="*/ 41288 h 201676"/>
              <a:gd name="connsiteX558" fmla="*/ 98456 w 373180"/>
              <a:gd name="connsiteY558" fmla="*/ 38112 h 201676"/>
              <a:gd name="connsiteX559" fmla="*/ 101632 w 373180"/>
              <a:gd name="connsiteY559" fmla="*/ 38112 h 201676"/>
              <a:gd name="connsiteX560" fmla="*/ 103220 w 373180"/>
              <a:gd name="connsiteY560" fmla="*/ 38112 h 201676"/>
              <a:gd name="connsiteX561" fmla="*/ 106396 w 373180"/>
              <a:gd name="connsiteY561" fmla="*/ 38112 h 201676"/>
              <a:gd name="connsiteX562" fmla="*/ 107984 w 373180"/>
              <a:gd name="connsiteY562" fmla="*/ 38112 h 201676"/>
              <a:gd name="connsiteX563" fmla="*/ 107984 w 373180"/>
              <a:gd name="connsiteY563" fmla="*/ 36524 h 201676"/>
              <a:gd name="connsiteX564" fmla="*/ 111160 w 373180"/>
              <a:gd name="connsiteY564" fmla="*/ 36524 h 201676"/>
              <a:gd name="connsiteX565" fmla="*/ 112748 w 373180"/>
              <a:gd name="connsiteY565" fmla="*/ 36524 h 201676"/>
              <a:gd name="connsiteX566" fmla="*/ 112748 w 373180"/>
              <a:gd name="connsiteY566" fmla="*/ 38112 h 201676"/>
              <a:gd name="connsiteX567" fmla="*/ 114336 w 373180"/>
              <a:gd name="connsiteY567" fmla="*/ 38112 h 201676"/>
              <a:gd name="connsiteX568" fmla="*/ 117512 w 373180"/>
              <a:gd name="connsiteY568" fmla="*/ 38112 h 201676"/>
              <a:gd name="connsiteX569" fmla="*/ 117512 w 373180"/>
              <a:gd name="connsiteY569" fmla="*/ 36524 h 201676"/>
              <a:gd name="connsiteX570" fmla="*/ 119100 w 373180"/>
              <a:gd name="connsiteY570" fmla="*/ 38112 h 201676"/>
              <a:gd name="connsiteX571" fmla="*/ 119100 w 373180"/>
              <a:gd name="connsiteY571" fmla="*/ 36524 h 201676"/>
              <a:gd name="connsiteX572" fmla="*/ 122276 w 373180"/>
              <a:gd name="connsiteY572" fmla="*/ 34936 h 201676"/>
              <a:gd name="connsiteX573" fmla="*/ 123864 w 373180"/>
              <a:gd name="connsiteY573" fmla="*/ 34936 h 201676"/>
              <a:gd name="connsiteX574" fmla="*/ 123864 w 373180"/>
              <a:gd name="connsiteY574" fmla="*/ 36524 h 201676"/>
              <a:gd name="connsiteX575" fmla="*/ 127040 w 373180"/>
              <a:gd name="connsiteY575" fmla="*/ 36524 h 201676"/>
              <a:gd name="connsiteX576" fmla="*/ 127040 w 373180"/>
              <a:gd name="connsiteY576" fmla="*/ 34936 h 201676"/>
              <a:gd name="connsiteX577" fmla="*/ 128628 w 373180"/>
              <a:gd name="connsiteY577" fmla="*/ 34936 h 201676"/>
              <a:gd name="connsiteX578" fmla="*/ 128628 w 373180"/>
              <a:gd name="connsiteY578" fmla="*/ 31760 h 201676"/>
              <a:gd name="connsiteX579" fmla="*/ 127040 w 373180"/>
              <a:gd name="connsiteY579" fmla="*/ 30172 h 201676"/>
              <a:gd name="connsiteX580" fmla="*/ 128628 w 373180"/>
              <a:gd name="connsiteY580" fmla="*/ 30172 h 201676"/>
              <a:gd name="connsiteX581" fmla="*/ 130216 w 373180"/>
              <a:gd name="connsiteY581" fmla="*/ 30172 h 201676"/>
              <a:gd name="connsiteX582" fmla="*/ 133392 w 373180"/>
              <a:gd name="connsiteY582" fmla="*/ 30172 h 201676"/>
              <a:gd name="connsiteX583" fmla="*/ 133392 w 373180"/>
              <a:gd name="connsiteY583" fmla="*/ 26996 h 201676"/>
              <a:gd name="connsiteX584" fmla="*/ 134980 w 373180"/>
              <a:gd name="connsiteY584" fmla="*/ 26996 h 201676"/>
              <a:gd name="connsiteX585" fmla="*/ 138156 w 373180"/>
              <a:gd name="connsiteY585" fmla="*/ 26996 h 201676"/>
              <a:gd name="connsiteX586" fmla="*/ 139744 w 373180"/>
              <a:gd name="connsiteY586" fmla="*/ 26996 h 201676"/>
              <a:gd name="connsiteX587" fmla="*/ 139744 w 373180"/>
              <a:gd name="connsiteY587" fmla="*/ 25408 h 201676"/>
              <a:gd name="connsiteX588" fmla="*/ 142920 w 373180"/>
              <a:gd name="connsiteY588" fmla="*/ 25408 h 201676"/>
              <a:gd name="connsiteX589" fmla="*/ 144508 w 373180"/>
              <a:gd name="connsiteY589" fmla="*/ 25408 h 201676"/>
              <a:gd name="connsiteX590" fmla="*/ 146096 w 373180"/>
              <a:gd name="connsiteY590" fmla="*/ 25408 h 201676"/>
              <a:gd name="connsiteX591" fmla="*/ 144508 w 373180"/>
              <a:gd name="connsiteY591" fmla="*/ 22232 h 201676"/>
              <a:gd name="connsiteX592" fmla="*/ 146096 w 373180"/>
              <a:gd name="connsiteY592" fmla="*/ 22232 h 201676"/>
              <a:gd name="connsiteX593" fmla="*/ 149272 w 373180"/>
              <a:gd name="connsiteY593" fmla="*/ 22232 h 201676"/>
              <a:gd name="connsiteX594" fmla="*/ 150860 w 373180"/>
              <a:gd name="connsiteY594" fmla="*/ 20644 h 201676"/>
              <a:gd name="connsiteX595" fmla="*/ 150860 w 373180"/>
              <a:gd name="connsiteY595" fmla="*/ 22232 h 201676"/>
              <a:gd name="connsiteX596" fmla="*/ 154036 w 373180"/>
              <a:gd name="connsiteY596" fmla="*/ 22232 h 201676"/>
              <a:gd name="connsiteX597" fmla="*/ 155624 w 373180"/>
              <a:gd name="connsiteY597" fmla="*/ 22232 h 201676"/>
              <a:gd name="connsiteX598" fmla="*/ 155624 w 373180"/>
              <a:gd name="connsiteY598" fmla="*/ 20644 h 201676"/>
              <a:gd name="connsiteX599" fmla="*/ 158800 w 373180"/>
              <a:gd name="connsiteY599" fmla="*/ 20644 h 201676"/>
              <a:gd name="connsiteX600" fmla="*/ 160388 w 373180"/>
              <a:gd name="connsiteY600" fmla="*/ 20644 h 201676"/>
              <a:gd name="connsiteX601" fmla="*/ 160388 w 373180"/>
              <a:gd name="connsiteY601" fmla="*/ 22232 h 201676"/>
              <a:gd name="connsiteX602" fmla="*/ 161976 w 373180"/>
              <a:gd name="connsiteY602" fmla="*/ 20644 h 201676"/>
              <a:gd name="connsiteX603" fmla="*/ 165152 w 373180"/>
              <a:gd name="connsiteY603" fmla="*/ 20644 h 201676"/>
              <a:gd name="connsiteX604" fmla="*/ 166740 w 373180"/>
              <a:gd name="connsiteY604" fmla="*/ 20644 h 201676"/>
              <a:gd name="connsiteX605" fmla="*/ 166740 w 373180"/>
              <a:gd name="connsiteY605" fmla="*/ 19056 h 201676"/>
              <a:gd name="connsiteX606" fmla="*/ 166740 w 373180"/>
              <a:gd name="connsiteY606" fmla="*/ 15880 h 201676"/>
              <a:gd name="connsiteX607" fmla="*/ 169916 w 373180"/>
              <a:gd name="connsiteY607" fmla="*/ 15880 h 201676"/>
              <a:gd name="connsiteX608" fmla="*/ 169916 w 373180"/>
              <a:gd name="connsiteY608" fmla="*/ 19056 h 201676"/>
              <a:gd name="connsiteX609" fmla="*/ 171504 w 373180"/>
              <a:gd name="connsiteY609" fmla="*/ 19056 h 201676"/>
              <a:gd name="connsiteX610" fmla="*/ 171504 w 373180"/>
              <a:gd name="connsiteY610" fmla="*/ 15880 h 201676"/>
              <a:gd name="connsiteX611" fmla="*/ 173092 w 373180"/>
              <a:gd name="connsiteY611" fmla="*/ 15880 h 201676"/>
              <a:gd name="connsiteX612" fmla="*/ 176268 w 373180"/>
              <a:gd name="connsiteY612" fmla="*/ 15880 h 201676"/>
              <a:gd name="connsiteX613" fmla="*/ 177856 w 373180"/>
              <a:gd name="connsiteY613" fmla="*/ 15880 h 201676"/>
              <a:gd name="connsiteX614" fmla="*/ 181032 w 373180"/>
              <a:gd name="connsiteY614" fmla="*/ 15880 h 201676"/>
              <a:gd name="connsiteX615" fmla="*/ 181032 w 373180"/>
              <a:gd name="connsiteY615" fmla="*/ 14292 h 201676"/>
              <a:gd name="connsiteX616" fmla="*/ 182620 w 373180"/>
              <a:gd name="connsiteY616" fmla="*/ 14292 h 201676"/>
              <a:gd name="connsiteX617" fmla="*/ 185796 w 373180"/>
              <a:gd name="connsiteY617" fmla="*/ 14292 h 201676"/>
              <a:gd name="connsiteX618" fmla="*/ 187384 w 373180"/>
              <a:gd name="connsiteY618" fmla="*/ 14292 h 201676"/>
              <a:gd name="connsiteX619" fmla="*/ 187384 w 373180"/>
              <a:gd name="connsiteY619" fmla="*/ 11116 h 201676"/>
              <a:gd name="connsiteX620" fmla="*/ 188972 w 373180"/>
              <a:gd name="connsiteY620" fmla="*/ 14292 h 201676"/>
              <a:gd name="connsiteX621" fmla="*/ 188972 w 373180"/>
              <a:gd name="connsiteY621" fmla="*/ 11116 h 201676"/>
              <a:gd name="connsiteX622" fmla="*/ 192148 w 373180"/>
              <a:gd name="connsiteY622" fmla="*/ 11116 h 201676"/>
              <a:gd name="connsiteX623" fmla="*/ 193736 w 373180"/>
              <a:gd name="connsiteY623" fmla="*/ 11116 h 201676"/>
              <a:gd name="connsiteX624" fmla="*/ 193736 w 373180"/>
              <a:gd name="connsiteY624" fmla="*/ 9528 h 201676"/>
              <a:gd name="connsiteX625" fmla="*/ 196912 w 373180"/>
              <a:gd name="connsiteY625" fmla="*/ 9528 h 201676"/>
              <a:gd name="connsiteX626" fmla="*/ 198500 w 373180"/>
              <a:gd name="connsiteY626" fmla="*/ 9528 h 201676"/>
              <a:gd name="connsiteX627" fmla="*/ 201676 w 373180"/>
              <a:gd name="connsiteY627" fmla="*/ 9528 h 201676"/>
              <a:gd name="connsiteX628" fmla="*/ 203264 w 373180"/>
              <a:gd name="connsiteY628" fmla="*/ 9528 h 201676"/>
              <a:gd name="connsiteX629" fmla="*/ 203264 w 373180"/>
              <a:gd name="connsiteY629" fmla="*/ 6352 h 201676"/>
              <a:gd name="connsiteX630" fmla="*/ 204852 w 373180"/>
              <a:gd name="connsiteY630" fmla="*/ 6352 h 201676"/>
              <a:gd name="connsiteX631" fmla="*/ 208028 w 373180"/>
              <a:gd name="connsiteY631" fmla="*/ 9528 h 201676"/>
              <a:gd name="connsiteX632" fmla="*/ 208028 w 373180"/>
              <a:gd name="connsiteY632" fmla="*/ 6352 h 201676"/>
              <a:gd name="connsiteX633" fmla="*/ 209616 w 373180"/>
              <a:gd name="connsiteY633" fmla="*/ 6352 h 201676"/>
              <a:gd name="connsiteX634" fmla="*/ 212792 w 373180"/>
              <a:gd name="connsiteY634" fmla="*/ 4764 h 201676"/>
              <a:gd name="connsiteX635" fmla="*/ 214380 w 373180"/>
              <a:gd name="connsiteY635" fmla="*/ 4764 h 201676"/>
              <a:gd name="connsiteX636" fmla="*/ 217556 w 373180"/>
              <a:gd name="connsiteY636" fmla="*/ 4764 h 201676"/>
              <a:gd name="connsiteX637" fmla="*/ 219144 w 373180"/>
              <a:gd name="connsiteY637" fmla="*/ 4764 h 201676"/>
              <a:gd name="connsiteX638" fmla="*/ 219144 w 373180"/>
              <a:gd name="connsiteY638" fmla="*/ 3176 h 201676"/>
              <a:gd name="connsiteX639" fmla="*/ 220732 w 373180"/>
              <a:gd name="connsiteY639" fmla="*/ 3176 h 201676"/>
              <a:gd name="connsiteX640" fmla="*/ 223908 w 373180"/>
              <a:gd name="connsiteY640" fmla="*/ 3176 h 201676"/>
              <a:gd name="connsiteX641" fmla="*/ 225496 w 373180"/>
              <a:gd name="connsiteY641" fmla="*/ 3176 h 20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373180" h="201676">
                <a:moveTo>
                  <a:pt x="36524" y="84164"/>
                </a:moveTo>
                <a:lnTo>
                  <a:pt x="36524" y="85752"/>
                </a:lnTo>
                <a:lnTo>
                  <a:pt x="33348" y="85752"/>
                </a:lnTo>
                <a:close/>
                <a:moveTo>
                  <a:pt x="49228" y="57168"/>
                </a:moveTo>
                <a:lnTo>
                  <a:pt x="52404" y="57168"/>
                </a:lnTo>
                <a:lnTo>
                  <a:pt x="52404" y="58756"/>
                </a:lnTo>
                <a:lnTo>
                  <a:pt x="49228" y="58756"/>
                </a:lnTo>
                <a:close/>
                <a:moveTo>
                  <a:pt x="363652" y="53992"/>
                </a:moveTo>
                <a:lnTo>
                  <a:pt x="363652" y="57168"/>
                </a:lnTo>
                <a:lnTo>
                  <a:pt x="362064" y="58756"/>
                </a:lnTo>
                <a:lnTo>
                  <a:pt x="362064" y="57168"/>
                </a:lnTo>
                <a:close/>
                <a:moveTo>
                  <a:pt x="347772" y="46052"/>
                </a:moveTo>
                <a:lnTo>
                  <a:pt x="349360" y="46052"/>
                </a:lnTo>
                <a:lnTo>
                  <a:pt x="349360" y="47640"/>
                </a:lnTo>
                <a:lnTo>
                  <a:pt x="347772" y="47640"/>
                </a:lnTo>
                <a:close/>
                <a:moveTo>
                  <a:pt x="338244" y="42876"/>
                </a:moveTo>
                <a:lnTo>
                  <a:pt x="338244" y="46052"/>
                </a:lnTo>
                <a:lnTo>
                  <a:pt x="336656" y="46052"/>
                </a:lnTo>
                <a:close/>
                <a:moveTo>
                  <a:pt x="330304" y="38112"/>
                </a:moveTo>
                <a:lnTo>
                  <a:pt x="330304" y="41288"/>
                </a:lnTo>
                <a:lnTo>
                  <a:pt x="327128" y="41288"/>
                </a:lnTo>
                <a:close/>
                <a:moveTo>
                  <a:pt x="325540" y="31760"/>
                </a:moveTo>
                <a:lnTo>
                  <a:pt x="325540" y="34936"/>
                </a:lnTo>
                <a:lnTo>
                  <a:pt x="323952" y="34936"/>
                </a:lnTo>
                <a:close/>
                <a:moveTo>
                  <a:pt x="323952" y="22232"/>
                </a:moveTo>
                <a:lnTo>
                  <a:pt x="323952" y="25408"/>
                </a:lnTo>
                <a:lnTo>
                  <a:pt x="320776" y="25408"/>
                </a:lnTo>
                <a:close/>
                <a:moveTo>
                  <a:pt x="304896" y="15880"/>
                </a:moveTo>
                <a:lnTo>
                  <a:pt x="306484" y="15880"/>
                </a:lnTo>
                <a:lnTo>
                  <a:pt x="306484" y="17468"/>
                </a:lnTo>
                <a:lnTo>
                  <a:pt x="304896" y="17468"/>
                </a:lnTo>
                <a:close/>
                <a:moveTo>
                  <a:pt x="161976" y="15880"/>
                </a:moveTo>
                <a:lnTo>
                  <a:pt x="165152" y="15880"/>
                </a:lnTo>
                <a:lnTo>
                  <a:pt x="165152" y="19056"/>
                </a:lnTo>
                <a:lnTo>
                  <a:pt x="161976" y="19056"/>
                </a:lnTo>
                <a:close/>
                <a:moveTo>
                  <a:pt x="262020" y="14292"/>
                </a:moveTo>
                <a:lnTo>
                  <a:pt x="263608" y="15880"/>
                </a:lnTo>
                <a:lnTo>
                  <a:pt x="263608" y="14292"/>
                </a:lnTo>
                <a:close/>
                <a:moveTo>
                  <a:pt x="287428" y="11116"/>
                </a:moveTo>
                <a:lnTo>
                  <a:pt x="289016" y="11116"/>
                </a:lnTo>
                <a:lnTo>
                  <a:pt x="289016" y="14292"/>
                </a:lnTo>
                <a:lnTo>
                  <a:pt x="287428" y="14292"/>
                </a:lnTo>
                <a:close/>
                <a:moveTo>
                  <a:pt x="292192" y="9528"/>
                </a:moveTo>
                <a:lnTo>
                  <a:pt x="292192" y="11116"/>
                </a:lnTo>
                <a:lnTo>
                  <a:pt x="289016" y="11116"/>
                </a:lnTo>
                <a:close/>
                <a:moveTo>
                  <a:pt x="293780" y="6352"/>
                </a:moveTo>
                <a:lnTo>
                  <a:pt x="295368" y="6352"/>
                </a:lnTo>
                <a:lnTo>
                  <a:pt x="295368" y="9528"/>
                </a:lnTo>
                <a:lnTo>
                  <a:pt x="293780" y="9528"/>
                </a:lnTo>
                <a:close/>
                <a:moveTo>
                  <a:pt x="263608" y="4764"/>
                </a:moveTo>
                <a:lnTo>
                  <a:pt x="266784" y="4764"/>
                </a:lnTo>
                <a:lnTo>
                  <a:pt x="268372" y="4764"/>
                </a:lnTo>
                <a:lnTo>
                  <a:pt x="266784" y="6352"/>
                </a:lnTo>
                <a:lnTo>
                  <a:pt x="263608" y="6352"/>
                </a:lnTo>
                <a:close/>
                <a:moveTo>
                  <a:pt x="263608" y="0"/>
                </a:moveTo>
                <a:lnTo>
                  <a:pt x="265196" y="0"/>
                </a:lnTo>
                <a:lnTo>
                  <a:pt x="265196" y="1588"/>
                </a:lnTo>
                <a:lnTo>
                  <a:pt x="263608" y="1588"/>
                </a:lnTo>
                <a:close/>
                <a:moveTo>
                  <a:pt x="260432" y="0"/>
                </a:moveTo>
                <a:lnTo>
                  <a:pt x="262020" y="0"/>
                </a:lnTo>
                <a:lnTo>
                  <a:pt x="262020" y="1588"/>
                </a:lnTo>
                <a:lnTo>
                  <a:pt x="260432" y="1588"/>
                </a:lnTo>
                <a:close/>
                <a:moveTo>
                  <a:pt x="228672" y="0"/>
                </a:moveTo>
                <a:lnTo>
                  <a:pt x="230260" y="3176"/>
                </a:lnTo>
                <a:lnTo>
                  <a:pt x="230260" y="0"/>
                </a:lnTo>
                <a:lnTo>
                  <a:pt x="233436" y="0"/>
                </a:lnTo>
                <a:lnTo>
                  <a:pt x="233436" y="3176"/>
                </a:lnTo>
                <a:lnTo>
                  <a:pt x="235024" y="3176"/>
                </a:lnTo>
                <a:lnTo>
                  <a:pt x="236612" y="3176"/>
                </a:lnTo>
                <a:lnTo>
                  <a:pt x="236612" y="4764"/>
                </a:lnTo>
                <a:lnTo>
                  <a:pt x="239788" y="4764"/>
                </a:lnTo>
                <a:lnTo>
                  <a:pt x="241376" y="4764"/>
                </a:lnTo>
                <a:lnTo>
                  <a:pt x="244552" y="4764"/>
                </a:lnTo>
                <a:lnTo>
                  <a:pt x="246140" y="4764"/>
                </a:lnTo>
                <a:lnTo>
                  <a:pt x="249316" y="4764"/>
                </a:lnTo>
                <a:lnTo>
                  <a:pt x="250904" y="3176"/>
                </a:lnTo>
                <a:lnTo>
                  <a:pt x="252492" y="3176"/>
                </a:lnTo>
                <a:lnTo>
                  <a:pt x="255668" y="3176"/>
                </a:lnTo>
                <a:lnTo>
                  <a:pt x="257256" y="3176"/>
                </a:lnTo>
                <a:lnTo>
                  <a:pt x="260432" y="3176"/>
                </a:lnTo>
                <a:lnTo>
                  <a:pt x="262020" y="3176"/>
                </a:lnTo>
                <a:lnTo>
                  <a:pt x="262020" y="4764"/>
                </a:lnTo>
                <a:lnTo>
                  <a:pt x="260432" y="4764"/>
                </a:lnTo>
                <a:lnTo>
                  <a:pt x="260432" y="6352"/>
                </a:lnTo>
                <a:lnTo>
                  <a:pt x="262020" y="6352"/>
                </a:lnTo>
                <a:lnTo>
                  <a:pt x="262020" y="9528"/>
                </a:lnTo>
                <a:lnTo>
                  <a:pt x="260432" y="9528"/>
                </a:lnTo>
                <a:lnTo>
                  <a:pt x="260432" y="11116"/>
                </a:lnTo>
                <a:lnTo>
                  <a:pt x="262020" y="11116"/>
                </a:lnTo>
                <a:lnTo>
                  <a:pt x="263608" y="11116"/>
                </a:lnTo>
                <a:lnTo>
                  <a:pt x="263608" y="9528"/>
                </a:lnTo>
                <a:lnTo>
                  <a:pt x="266784" y="9528"/>
                </a:lnTo>
                <a:lnTo>
                  <a:pt x="266784" y="11116"/>
                </a:lnTo>
                <a:lnTo>
                  <a:pt x="266784" y="14292"/>
                </a:lnTo>
                <a:lnTo>
                  <a:pt x="268372" y="14292"/>
                </a:lnTo>
                <a:lnTo>
                  <a:pt x="268372" y="11116"/>
                </a:lnTo>
                <a:lnTo>
                  <a:pt x="271548" y="11116"/>
                </a:lnTo>
                <a:lnTo>
                  <a:pt x="271548" y="14292"/>
                </a:lnTo>
                <a:lnTo>
                  <a:pt x="273136" y="14292"/>
                </a:lnTo>
                <a:lnTo>
                  <a:pt x="273136" y="15880"/>
                </a:lnTo>
                <a:lnTo>
                  <a:pt x="276312" y="15880"/>
                </a:lnTo>
                <a:lnTo>
                  <a:pt x="277900" y="15880"/>
                </a:lnTo>
                <a:lnTo>
                  <a:pt x="279488" y="14292"/>
                </a:lnTo>
                <a:lnTo>
                  <a:pt x="279488" y="15880"/>
                </a:lnTo>
                <a:lnTo>
                  <a:pt x="282664" y="15880"/>
                </a:lnTo>
                <a:lnTo>
                  <a:pt x="282664" y="14292"/>
                </a:lnTo>
                <a:lnTo>
                  <a:pt x="284252" y="14292"/>
                </a:lnTo>
                <a:lnTo>
                  <a:pt x="287428" y="15880"/>
                </a:lnTo>
                <a:lnTo>
                  <a:pt x="287428" y="19056"/>
                </a:lnTo>
                <a:lnTo>
                  <a:pt x="289016" y="15880"/>
                </a:lnTo>
                <a:lnTo>
                  <a:pt x="290604" y="15880"/>
                </a:lnTo>
                <a:lnTo>
                  <a:pt x="292192" y="15880"/>
                </a:lnTo>
                <a:lnTo>
                  <a:pt x="292192" y="19056"/>
                </a:lnTo>
                <a:lnTo>
                  <a:pt x="293780" y="19056"/>
                </a:lnTo>
                <a:lnTo>
                  <a:pt x="295368" y="19056"/>
                </a:lnTo>
                <a:lnTo>
                  <a:pt x="298544" y="19056"/>
                </a:lnTo>
                <a:lnTo>
                  <a:pt x="300132" y="19056"/>
                </a:lnTo>
                <a:lnTo>
                  <a:pt x="300132" y="15880"/>
                </a:lnTo>
                <a:lnTo>
                  <a:pt x="303308" y="15880"/>
                </a:lnTo>
                <a:lnTo>
                  <a:pt x="303308" y="19056"/>
                </a:lnTo>
                <a:lnTo>
                  <a:pt x="304896" y="19056"/>
                </a:lnTo>
                <a:lnTo>
                  <a:pt x="308072" y="19056"/>
                </a:lnTo>
                <a:lnTo>
                  <a:pt x="309660" y="19056"/>
                </a:lnTo>
                <a:lnTo>
                  <a:pt x="309660" y="20644"/>
                </a:lnTo>
                <a:lnTo>
                  <a:pt x="308072" y="20644"/>
                </a:lnTo>
                <a:lnTo>
                  <a:pt x="308072" y="22232"/>
                </a:lnTo>
                <a:lnTo>
                  <a:pt x="309660" y="22232"/>
                </a:lnTo>
                <a:lnTo>
                  <a:pt x="309660" y="20644"/>
                </a:lnTo>
                <a:lnTo>
                  <a:pt x="311248" y="20644"/>
                </a:lnTo>
                <a:lnTo>
                  <a:pt x="311248" y="22232"/>
                </a:lnTo>
                <a:lnTo>
                  <a:pt x="314424" y="22232"/>
                </a:lnTo>
                <a:lnTo>
                  <a:pt x="316012" y="22232"/>
                </a:lnTo>
                <a:lnTo>
                  <a:pt x="316012" y="20644"/>
                </a:lnTo>
                <a:lnTo>
                  <a:pt x="319188" y="20644"/>
                </a:lnTo>
                <a:lnTo>
                  <a:pt x="319188" y="19056"/>
                </a:lnTo>
                <a:lnTo>
                  <a:pt x="319188" y="15880"/>
                </a:lnTo>
                <a:lnTo>
                  <a:pt x="320776" y="15880"/>
                </a:lnTo>
                <a:lnTo>
                  <a:pt x="320776" y="19056"/>
                </a:lnTo>
                <a:lnTo>
                  <a:pt x="320776" y="20644"/>
                </a:lnTo>
                <a:lnTo>
                  <a:pt x="320776" y="22232"/>
                </a:lnTo>
                <a:lnTo>
                  <a:pt x="320776" y="25408"/>
                </a:lnTo>
                <a:lnTo>
                  <a:pt x="320776" y="26996"/>
                </a:lnTo>
                <a:lnTo>
                  <a:pt x="319188" y="30172"/>
                </a:lnTo>
                <a:lnTo>
                  <a:pt x="316012" y="30172"/>
                </a:lnTo>
                <a:lnTo>
                  <a:pt x="316012" y="31760"/>
                </a:lnTo>
                <a:lnTo>
                  <a:pt x="316012" y="34936"/>
                </a:lnTo>
                <a:lnTo>
                  <a:pt x="319188" y="34936"/>
                </a:lnTo>
                <a:lnTo>
                  <a:pt x="320776" y="34936"/>
                </a:lnTo>
                <a:lnTo>
                  <a:pt x="323952" y="34936"/>
                </a:lnTo>
                <a:lnTo>
                  <a:pt x="323952" y="36524"/>
                </a:lnTo>
                <a:lnTo>
                  <a:pt x="325540" y="36524"/>
                </a:lnTo>
                <a:lnTo>
                  <a:pt x="327128" y="36524"/>
                </a:lnTo>
                <a:lnTo>
                  <a:pt x="330304" y="38112"/>
                </a:lnTo>
                <a:lnTo>
                  <a:pt x="327128" y="38112"/>
                </a:lnTo>
                <a:lnTo>
                  <a:pt x="327128" y="41288"/>
                </a:lnTo>
                <a:lnTo>
                  <a:pt x="327128" y="42876"/>
                </a:lnTo>
                <a:lnTo>
                  <a:pt x="330304" y="42876"/>
                </a:lnTo>
                <a:lnTo>
                  <a:pt x="331892" y="42876"/>
                </a:lnTo>
                <a:lnTo>
                  <a:pt x="331892" y="41288"/>
                </a:lnTo>
                <a:lnTo>
                  <a:pt x="335068" y="41288"/>
                </a:lnTo>
                <a:lnTo>
                  <a:pt x="335068" y="42876"/>
                </a:lnTo>
                <a:lnTo>
                  <a:pt x="335068" y="46052"/>
                </a:lnTo>
                <a:lnTo>
                  <a:pt x="336656" y="46052"/>
                </a:lnTo>
                <a:lnTo>
                  <a:pt x="336656" y="47640"/>
                </a:lnTo>
                <a:lnTo>
                  <a:pt x="338244" y="46052"/>
                </a:lnTo>
                <a:lnTo>
                  <a:pt x="341420" y="46052"/>
                </a:lnTo>
                <a:lnTo>
                  <a:pt x="341420" y="47640"/>
                </a:lnTo>
                <a:lnTo>
                  <a:pt x="343008" y="47640"/>
                </a:lnTo>
                <a:lnTo>
                  <a:pt x="346184" y="47640"/>
                </a:lnTo>
                <a:lnTo>
                  <a:pt x="347772" y="47640"/>
                </a:lnTo>
                <a:lnTo>
                  <a:pt x="347772" y="50816"/>
                </a:lnTo>
                <a:lnTo>
                  <a:pt x="346184" y="52404"/>
                </a:lnTo>
                <a:lnTo>
                  <a:pt x="346184" y="53992"/>
                </a:lnTo>
                <a:lnTo>
                  <a:pt x="346184" y="57168"/>
                </a:lnTo>
                <a:lnTo>
                  <a:pt x="346184" y="58756"/>
                </a:lnTo>
                <a:lnTo>
                  <a:pt x="347772" y="58756"/>
                </a:lnTo>
                <a:lnTo>
                  <a:pt x="350948" y="58756"/>
                </a:lnTo>
                <a:lnTo>
                  <a:pt x="350948" y="57168"/>
                </a:lnTo>
                <a:lnTo>
                  <a:pt x="352536" y="57168"/>
                </a:lnTo>
                <a:lnTo>
                  <a:pt x="352536" y="58756"/>
                </a:lnTo>
                <a:lnTo>
                  <a:pt x="354124" y="58756"/>
                </a:lnTo>
                <a:lnTo>
                  <a:pt x="357300" y="57168"/>
                </a:lnTo>
                <a:lnTo>
                  <a:pt x="358888" y="53992"/>
                </a:lnTo>
                <a:lnTo>
                  <a:pt x="358888" y="57168"/>
                </a:lnTo>
                <a:lnTo>
                  <a:pt x="358888" y="58756"/>
                </a:lnTo>
                <a:lnTo>
                  <a:pt x="362064" y="58756"/>
                </a:lnTo>
                <a:lnTo>
                  <a:pt x="363652" y="58756"/>
                </a:lnTo>
                <a:lnTo>
                  <a:pt x="363652" y="57168"/>
                </a:lnTo>
                <a:lnTo>
                  <a:pt x="366828" y="57168"/>
                </a:lnTo>
                <a:lnTo>
                  <a:pt x="366828" y="58756"/>
                </a:lnTo>
                <a:lnTo>
                  <a:pt x="366828" y="61932"/>
                </a:lnTo>
                <a:lnTo>
                  <a:pt x="363652" y="61932"/>
                </a:lnTo>
                <a:lnTo>
                  <a:pt x="363652" y="63520"/>
                </a:lnTo>
                <a:lnTo>
                  <a:pt x="363652" y="66696"/>
                </a:lnTo>
                <a:lnTo>
                  <a:pt x="366828" y="66696"/>
                </a:lnTo>
                <a:lnTo>
                  <a:pt x="368416" y="63520"/>
                </a:lnTo>
                <a:lnTo>
                  <a:pt x="368416" y="61932"/>
                </a:lnTo>
                <a:lnTo>
                  <a:pt x="370004" y="61932"/>
                </a:lnTo>
                <a:lnTo>
                  <a:pt x="370004" y="63520"/>
                </a:lnTo>
                <a:lnTo>
                  <a:pt x="370004" y="66696"/>
                </a:lnTo>
                <a:lnTo>
                  <a:pt x="370004" y="68284"/>
                </a:lnTo>
                <a:lnTo>
                  <a:pt x="370004" y="69872"/>
                </a:lnTo>
                <a:lnTo>
                  <a:pt x="370004" y="73048"/>
                </a:lnTo>
                <a:lnTo>
                  <a:pt x="373180" y="73048"/>
                </a:lnTo>
                <a:lnTo>
                  <a:pt x="373180" y="74636"/>
                </a:lnTo>
                <a:lnTo>
                  <a:pt x="373180" y="77812"/>
                </a:lnTo>
                <a:lnTo>
                  <a:pt x="370004" y="79400"/>
                </a:lnTo>
                <a:lnTo>
                  <a:pt x="370004" y="80988"/>
                </a:lnTo>
                <a:lnTo>
                  <a:pt x="368416" y="84164"/>
                </a:lnTo>
                <a:lnTo>
                  <a:pt x="368416" y="85752"/>
                </a:lnTo>
                <a:lnTo>
                  <a:pt x="366828" y="85752"/>
                </a:lnTo>
                <a:lnTo>
                  <a:pt x="366828" y="88928"/>
                </a:lnTo>
                <a:lnTo>
                  <a:pt x="363652" y="88928"/>
                </a:lnTo>
                <a:lnTo>
                  <a:pt x="363652" y="90516"/>
                </a:lnTo>
                <a:lnTo>
                  <a:pt x="362064" y="93692"/>
                </a:lnTo>
                <a:lnTo>
                  <a:pt x="362064" y="95280"/>
                </a:lnTo>
                <a:lnTo>
                  <a:pt x="358888" y="95280"/>
                </a:lnTo>
                <a:lnTo>
                  <a:pt x="358888" y="96868"/>
                </a:lnTo>
                <a:lnTo>
                  <a:pt x="357300" y="96868"/>
                </a:lnTo>
                <a:lnTo>
                  <a:pt x="357300" y="100044"/>
                </a:lnTo>
                <a:lnTo>
                  <a:pt x="354124" y="100044"/>
                </a:lnTo>
                <a:lnTo>
                  <a:pt x="354124" y="101632"/>
                </a:lnTo>
                <a:lnTo>
                  <a:pt x="354124" y="104808"/>
                </a:lnTo>
                <a:lnTo>
                  <a:pt x="354124" y="106396"/>
                </a:lnTo>
                <a:lnTo>
                  <a:pt x="352536" y="109572"/>
                </a:lnTo>
                <a:lnTo>
                  <a:pt x="350948" y="109572"/>
                </a:lnTo>
                <a:lnTo>
                  <a:pt x="350948" y="111160"/>
                </a:lnTo>
                <a:lnTo>
                  <a:pt x="352536" y="111160"/>
                </a:lnTo>
                <a:lnTo>
                  <a:pt x="352536" y="112748"/>
                </a:lnTo>
                <a:lnTo>
                  <a:pt x="350948" y="112748"/>
                </a:lnTo>
                <a:lnTo>
                  <a:pt x="347772" y="112748"/>
                </a:lnTo>
                <a:lnTo>
                  <a:pt x="347772" y="115924"/>
                </a:lnTo>
                <a:lnTo>
                  <a:pt x="346184" y="115924"/>
                </a:lnTo>
                <a:lnTo>
                  <a:pt x="346184" y="117512"/>
                </a:lnTo>
                <a:lnTo>
                  <a:pt x="343008" y="120688"/>
                </a:lnTo>
                <a:lnTo>
                  <a:pt x="343008" y="122276"/>
                </a:lnTo>
                <a:lnTo>
                  <a:pt x="341420" y="125452"/>
                </a:lnTo>
                <a:lnTo>
                  <a:pt x="341420" y="127040"/>
                </a:lnTo>
                <a:lnTo>
                  <a:pt x="338244" y="127040"/>
                </a:lnTo>
                <a:lnTo>
                  <a:pt x="336656" y="127040"/>
                </a:lnTo>
                <a:lnTo>
                  <a:pt x="336656" y="128628"/>
                </a:lnTo>
                <a:lnTo>
                  <a:pt x="335068" y="128628"/>
                </a:lnTo>
                <a:lnTo>
                  <a:pt x="331892" y="128628"/>
                </a:lnTo>
                <a:lnTo>
                  <a:pt x="331892" y="131804"/>
                </a:lnTo>
                <a:lnTo>
                  <a:pt x="330304" y="131804"/>
                </a:lnTo>
                <a:lnTo>
                  <a:pt x="330304" y="133392"/>
                </a:lnTo>
                <a:lnTo>
                  <a:pt x="330304" y="136568"/>
                </a:lnTo>
                <a:lnTo>
                  <a:pt x="327128" y="136568"/>
                </a:lnTo>
                <a:lnTo>
                  <a:pt x="325540" y="138156"/>
                </a:lnTo>
                <a:lnTo>
                  <a:pt x="323952" y="138156"/>
                </a:lnTo>
                <a:lnTo>
                  <a:pt x="320776" y="138156"/>
                </a:lnTo>
                <a:lnTo>
                  <a:pt x="320776" y="141332"/>
                </a:lnTo>
                <a:lnTo>
                  <a:pt x="320776" y="142920"/>
                </a:lnTo>
                <a:lnTo>
                  <a:pt x="319188" y="142920"/>
                </a:lnTo>
                <a:lnTo>
                  <a:pt x="316012" y="142920"/>
                </a:lnTo>
                <a:lnTo>
                  <a:pt x="314424" y="142920"/>
                </a:lnTo>
                <a:lnTo>
                  <a:pt x="314424" y="144508"/>
                </a:lnTo>
                <a:lnTo>
                  <a:pt x="314424" y="147684"/>
                </a:lnTo>
                <a:lnTo>
                  <a:pt x="311248" y="147684"/>
                </a:lnTo>
                <a:lnTo>
                  <a:pt x="311248" y="149272"/>
                </a:lnTo>
                <a:lnTo>
                  <a:pt x="309660" y="149272"/>
                </a:lnTo>
                <a:lnTo>
                  <a:pt x="308072" y="149272"/>
                </a:lnTo>
                <a:lnTo>
                  <a:pt x="308072" y="152448"/>
                </a:lnTo>
                <a:lnTo>
                  <a:pt x="304896" y="152448"/>
                </a:lnTo>
                <a:lnTo>
                  <a:pt x="303308" y="152448"/>
                </a:lnTo>
                <a:lnTo>
                  <a:pt x="303308" y="154036"/>
                </a:lnTo>
                <a:lnTo>
                  <a:pt x="300132" y="154036"/>
                </a:lnTo>
                <a:lnTo>
                  <a:pt x="298544" y="154036"/>
                </a:lnTo>
                <a:lnTo>
                  <a:pt x="298544" y="155624"/>
                </a:lnTo>
                <a:lnTo>
                  <a:pt x="295368" y="155624"/>
                </a:lnTo>
                <a:lnTo>
                  <a:pt x="295368" y="158800"/>
                </a:lnTo>
                <a:lnTo>
                  <a:pt x="293780" y="158800"/>
                </a:lnTo>
                <a:lnTo>
                  <a:pt x="292192" y="158800"/>
                </a:lnTo>
                <a:lnTo>
                  <a:pt x="289016" y="158800"/>
                </a:lnTo>
                <a:lnTo>
                  <a:pt x="289016" y="160388"/>
                </a:lnTo>
                <a:lnTo>
                  <a:pt x="287428" y="160388"/>
                </a:lnTo>
                <a:lnTo>
                  <a:pt x="287428" y="163564"/>
                </a:lnTo>
                <a:lnTo>
                  <a:pt x="284252" y="163564"/>
                </a:lnTo>
                <a:lnTo>
                  <a:pt x="282664" y="163564"/>
                </a:lnTo>
                <a:lnTo>
                  <a:pt x="282664" y="165152"/>
                </a:lnTo>
                <a:lnTo>
                  <a:pt x="279488" y="165152"/>
                </a:lnTo>
                <a:lnTo>
                  <a:pt x="277900" y="165152"/>
                </a:lnTo>
                <a:lnTo>
                  <a:pt x="276312" y="168328"/>
                </a:lnTo>
                <a:lnTo>
                  <a:pt x="273136" y="168328"/>
                </a:lnTo>
                <a:lnTo>
                  <a:pt x="271548" y="168328"/>
                </a:lnTo>
                <a:lnTo>
                  <a:pt x="268372" y="168328"/>
                </a:lnTo>
                <a:lnTo>
                  <a:pt x="266784" y="169916"/>
                </a:lnTo>
                <a:lnTo>
                  <a:pt x="266784" y="168328"/>
                </a:lnTo>
                <a:lnTo>
                  <a:pt x="263608" y="168328"/>
                </a:lnTo>
                <a:lnTo>
                  <a:pt x="263608" y="169916"/>
                </a:lnTo>
                <a:lnTo>
                  <a:pt x="262020" y="169916"/>
                </a:lnTo>
                <a:lnTo>
                  <a:pt x="262020" y="171504"/>
                </a:lnTo>
                <a:lnTo>
                  <a:pt x="260432" y="171504"/>
                </a:lnTo>
                <a:lnTo>
                  <a:pt x="257256" y="171504"/>
                </a:lnTo>
                <a:lnTo>
                  <a:pt x="257256" y="174680"/>
                </a:lnTo>
                <a:lnTo>
                  <a:pt x="255668" y="174680"/>
                </a:lnTo>
                <a:lnTo>
                  <a:pt x="252492" y="174680"/>
                </a:lnTo>
                <a:lnTo>
                  <a:pt x="250904" y="176268"/>
                </a:lnTo>
                <a:lnTo>
                  <a:pt x="249316" y="176268"/>
                </a:lnTo>
                <a:lnTo>
                  <a:pt x="249316" y="174680"/>
                </a:lnTo>
                <a:lnTo>
                  <a:pt x="246140" y="174680"/>
                </a:lnTo>
                <a:lnTo>
                  <a:pt x="246140" y="176268"/>
                </a:lnTo>
                <a:lnTo>
                  <a:pt x="244552" y="176268"/>
                </a:lnTo>
                <a:lnTo>
                  <a:pt x="241376" y="176268"/>
                </a:lnTo>
                <a:lnTo>
                  <a:pt x="239788" y="176268"/>
                </a:lnTo>
                <a:lnTo>
                  <a:pt x="239788" y="179444"/>
                </a:lnTo>
                <a:lnTo>
                  <a:pt x="236612" y="179444"/>
                </a:lnTo>
                <a:lnTo>
                  <a:pt x="235024" y="179444"/>
                </a:lnTo>
                <a:lnTo>
                  <a:pt x="235024" y="181032"/>
                </a:lnTo>
                <a:lnTo>
                  <a:pt x="233436" y="181032"/>
                </a:lnTo>
                <a:lnTo>
                  <a:pt x="230260" y="181032"/>
                </a:lnTo>
                <a:lnTo>
                  <a:pt x="228672" y="181032"/>
                </a:lnTo>
                <a:lnTo>
                  <a:pt x="225496" y="184208"/>
                </a:lnTo>
                <a:lnTo>
                  <a:pt x="223908" y="184208"/>
                </a:lnTo>
                <a:lnTo>
                  <a:pt x="220732" y="184208"/>
                </a:lnTo>
                <a:lnTo>
                  <a:pt x="219144" y="184208"/>
                </a:lnTo>
                <a:lnTo>
                  <a:pt x="217556" y="184208"/>
                </a:lnTo>
                <a:lnTo>
                  <a:pt x="217556" y="185796"/>
                </a:lnTo>
                <a:lnTo>
                  <a:pt x="214380" y="184208"/>
                </a:lnTo>
                <a:lnTo>
                  <a:pt x="212792" y="184208"/>
                </a:lnTo>
                <a:lnTo>
                  <a:pt x="212792" y="185796"/>
                </a:lnTo>
                <a:lnTo>
                  <a:pt x="209616" y="185796"/>
                </a:lnTo>
                <a:lnTo>
                  <a:pt x="208028" y="185796"/>
                </a:lnTo>
                <a:lnTo>
                  <a:pt x="208028" y="187384"/>
                </a:lnTo>
                <a:lnTo>
                  <a:pt x="204852" y="187384"/>
                </a:lnTo>
                <a:lnTo>
                  <a:pt x="203264" y="187384"/>
                </a:lnTo>
                <a:lnTo>
                  <a:pt x="201676" y="187384"/>
                </a:lnTo>
                <a:lnTo>
                  <a:pt x="198500" y="187384"/>
                </a:lnTo>
                <a:lnTo>
                  <a:pt x="196912" y="187384"/>
                </a:lnTo>
                <a:lnTo>
                  <a:pt x="193736" y="187384"/>
                </a:lnTo>
                <a:lnTo>
                  <a:pt x="192148" y="190560"/>
                </a:lnTo>
                <a:lnTo>
                  <a:pt x="188972" y="190560"/>
                </a:lnTo>
                <a:lnTo>
                  <a:pt x="187384" y="190560"/>
                </a:lnTo>
                <a:lnTo>
                  <a:pt x="185796" y="190560"/>
                </a:lnTo>
                <a:lnTo>
                  <a:pt x="182620" y="190560"/>
                </a:lnTo>
                <a:lnTo>
                  <a:pt x="181032" y="190560"/>
                </a:lnTo>
                <a:lnTo>
                  <a:pt x="177856" y="190560"/>
                </a:lnTo>
                <a:lnTo>
                  <a:pt x="176268" y="190560"/>
                </a:lnTo>
                <a:lnTo>
                  <a:pt x="176268" y="187384"/>
                </a:lnTo>
                <a:lnTo>
                  <a:pt x="173092" y="187384"/>
                </a:lnTo>
                <a:lnTo>
                  <a:pt x="173092" y="190560"/>
                </a:lnTo>
                <a:lnTo>
                  <a:pt x="171504" y="190560"/>
                </a:lnTo>
                <a:lnTo>
                  <a:pt x="171504" y="187384"/>
                </a:lnTo>
                <a:lnTo>
                  <a:pt x="169916" y="187384"/>
                </a:lnTo>
                <a:lnTo>
                  <a:pt x="166740" y="187384"/>
                </a:lnTo>
                <a:lnTo>
                  <a:pt x="165152" y="187384"/>
                </a:lnTo>
                <a:lnTo>
                  <a:pt x="161976" y="187384"/>
                </a:lnTo>
                <a:lnTo>
                  <a:pt x="160388" y="187384"/>
                </a:lnTo>
                <a:lnTo>
                  <a:pt x="158800" y="187384"/>
                </a:lnTo>
                <a:lnTo>
                  <a:pt x="155624" y="187384"/>
                </a:lnTo>
                <a:lnTo>
                  <a:pt x="154036" y="187384"/>
                </a:lnTo>
                <a:lnTo>
                  <a:pt x="150860" y="190560"/>
                </a:lnTo>
                <a:lnTo>
                  <a:pt x="149272" y="190560"/>
                </a:lnTo>
                <a:lnTo>
                  <a:pt x="146096" y="190560"/>
                </a:lnTo>
                <a:lnTo>
                  <a:pt x="146096" y="187384"/>
                </a:lnTo>
                <a:lnTo>
                  <a:pt x="144508" y="187384"/>
                </a:lnTo>
                <a:lnTo>
                  <a:pt x="144508" y="190560"/>
                </a:lnTo>
                <a:lnTo>
                  <a:pt x="144508" y="192148"/>
                </a:lnTo>
                <a:lnTo>
                  <a:pt x="142920" y="192148"/>
                </a:lnTo>
                <a:lnTo>
                  <a:pt x="139744" y="192148"/>
                </a:lnTo>
                <a:lnTo>
                  <a:pt x="138156" y="192148"/>
                </a:lnTo>
                <a:lnTo>
                  <a:pt x="134980" y="192148"/>
                </a:lnTo>
                <a:lnTo>
                  <a:pt x="133392" y="190560"/>
                </a:lnTo>
                <a:lnTo>
                  <a:pt x="130216" y="190560"/>
                </a:lnTo>
                <a:lnTo>
                  <a:pt x="128628" y="190560"/>
                </a:lnTo>
                <a:lnTo>
                  <a:pt x="127040" y="190560"/>
                </a:lnTo>
                <a:lnTo>
                  <a:pt x="123864" y="190560"/>
                </a:lnTo>
                <a:lnTo>
                  <a:pt x="123864" y="192148"/>
                </a:lnTo>
                <a:lnTo>
                  <a:pt x="122276" y="192148"/>
                </a:lnTo>
                <a:lnTo>
                  <a:pt x="119100" y="192148"/>
                </a:lnTo>
                <a:lnTo>
                  <a:pt x="117512" y="192148"/>
                </a:lnTo>
                <a:lnTo>
                  <a:pt x="114336" y="192148"/>
                </a:lnTo>
                <a:lnTo>
                  <a:pt x="112748" y="192148"/>
                </a:lnTo>
                <a:lnTo>
                  <a:pt x="112748" y="195324"/>
                </a:lnTo>
                <a:lnTo>
                  <a:pt x="111160" y="195324"/>
                </a:lnTo>
                <a:lnTo>
                  <a:pt x="107984" y="195324"/>
                </a:lnTo>
                <a:lnTo>
                  <a:pt x="106396" y="195324"/>
                </a:lnTo>
                <a:lnTo>
                  <a:pt x="106396" y="192148"/>
                </a:lnTo>
                <a:lnTo>
                  <a:pt x="106396" y="190560"/>
                </a:lnTo>
                <a:lnTo>
                  <a:pt x="103220" y="190560"/>
                </a:lnTo>
                <a:lnTo>
                  <a:pt x="101632" y="190560"/>
                </a:lnTo>
                <a:lnTo>
                  <a:pt x="98456" y="192148"/>
                </a:lnTo>
                <a:lnTo>
                  <a:pt x="98456" y="195324"/>
                </a:lnTo>
                <a:lnTo>
                  <a:pt x="101632" y="195324"/>
                </a:lnTo>
                <a:lnTo>
                  <a:pt x="101632" y="196912"/>
                </a:lnTo>
                <a:lnTo>
                  <a:pt x="98456" y="196912"/>
                </a:lnTo>
                <a:lnTo>
                  <a:pt x="96868" y="196912"/>
                </a:lnTo>
                <a:lnTo>
                  <a:pt x="95280" y="196912"/>
                </a:lnTo>
                <a:lnTo>
                  <a:pt x="92104" y="196912"/>
                </a:lnTo>
                <a:lnTo>
                  <a:pt x="90516" y="196912"/>
                </a:lnTo>
                <a:lnTo>
                  <a:pt x="87340" y="200088"/>
                </a:lnTo>
                <a:lnTo>
                  <a:pt x="85752" y="200088"/>
                </a:lnTo>
                <a:lnTo>
                  <a:pt x="84164" y="200088"/>
                </a:lnTo>
                <a:lnTo>
                  <a:pt x="80988" y="200088"/>
                </a:lnTo>
                <a:lnTo>
                  <a:pt x="79400" y="200088"/>
                </a:lnTo>
                <a:lnTo>
                  <a:pt x="76224" y="200088"/>
                </a:lnTo>
                <a:lnTo>
                  <a:pt x="76224" y="201676"/>
                </a:lnTo>
                <a:lnTo>
                  <a:pt x="74636" y="201676"/>
                </a:lnTo>
                <a:lnTo>
                  <a:pt x="71460" y="201676"/>
                </a:lnTo>
                <a:lnTo>
                  <a:pt x="69872" y="201676"/>
                </a:lnTo>
                <a:lnTo>
                  <a:pt x="69872" y="200088"/>
                </a:lnTo>
                <a:lnTo>
                  <a:pt x="68284" y="200088"/>
                </a:lnTo>
                <a:lnTo>
                  <a:pt x="65108" y="196912"/>
                </a:lnTo>
                <a:lnTo>
                  <a:pt x="63520" y="196912"/>
                </a:lnTo>
                <a:lnTo>
                  <a:pt x="63520" y="195324"/>
                </a:lnTo>
                <a:lnTo>
                  <a:pt x="60344" y="192148"/>
                </a:lnTo>
                <a:lnTo>
                  <a:pt x="58756" y="192148"/>
                </a:lnTo>
                <a:lnTo>
                  <a:pt x="55580" y="192148"/>
                </a:lnTo>
                <a:lnTo>
                  <a:pt x="55580" y="190560"/>
                </a:lnTo>
                <a:lnTo>
                  <a:pt x="58756" y="190560"/>
                </a:lnTo>
                <a:lnTo>
                  <a:pt x="58756" y="187384"/>
                </a:lnTo>
                <a:lnTo>
                  <a:pt x="60344" y="187384"/>
                </a:lnTo>
                <a:lnTo>
                  <a:pt x="60344" y="185796"/>
                </a:lnTo>
                <a:lnTo>
                  <a:pt x="60344" y="184208"/>
                </a:lnTo>
                <a:lnTo>
                  <a:pt x="58756" y="184208"/>
                </a:lnTo>
                <a:lnTo>
                  <a:pt x="58756" y="181032"/>
                </a:lnTo>
                <a:lnTo>
                  <a:pt x="55580" y="181032"/>
                </a:lnTo>
                <a:lnTo>
                  <a:pt x="55580" y="179444"/>
                </a:lnTo>
                <a:lnTo>
                  <a:pt x="53992" y="179444"/>
                </a:lnTo>
                <a:lnTo>
                  <a:pt x="52404" y="179444"/>
                </a:lnTo>
                <a:lnTo>
                  <a:pt x="52404" y="176268"/>
                </a:lnTo>
                <a:lnTo>
                  <a:pt x="49228" y="176268"/>
                </a:lnTo>
                <a:lnTo>
                  <a:pt x="47640" y="176268"/>
                </a:lnTo>
                <a:lnTo>
                  <a:pt x="47640" y="174680"/>
                </a:lnTo>
                <a:lnTo>
                  <a:pt x="47640" y="171504"/>
                </a:lnTo>
                <a:lnTo>
                  <a:pt x="49228" y="171504"/>
                </a:lnTo>
                <a:lnTo>
                  <a:pt x="49228" y="169916"/>
                </a:lnTo>
                <a:lnTo>
                  <a:pt x="49228" y="168328"/>
                </a:lnTo>
                <a:lnTo>
                  <a:pt x="47640" y="168328"/>
                </a:lnTo>
                <a:lnTo>
                  <a:pt x="44464" y="168328"/>
                </a:lnTo>
                <a:lnTo>
                  <a:pt x="44464" y="165152"/>
                </a:lnTo>
                <a:lnTo>
                  <a:pt x="42876" y="165152"/>
                </a:lnTo>
                <a:lnTo>
                  <a:pt x="42876" y="163564"/>
                </a:lnTo>
                <a:lnTo>
                  <a:pt x="42876" y="160388"/>
                </a:lnTo>
                <a:lnTo>
                  <a:pt x="39700" y="160388"/>
                </a:lnTo>
                <a:lnTo>
                  <a:pt x="38112" y="160388"/>
                </a:lnTo>
                <a:lnTo>
                  <a:pt x="38112" y="158800"/>
                </a:lnTo>
                <a:lnTo>
                  <a:pt x="36524" y="158800"/>
                </a:lnTo>
                <a:lnTo>
                  <a:pt x="33348" y="158800"/>
                </a:lnTo>
                <a:lnTo>
                  <a:pt x="33348" y="155624"/>
                </a:lnTo>
                <a:lnTo>
                  <a:pt x="36524" y="155624"/>
                </a:lnTo>
                <a:lnTo>
                  <a:pt x="36524" y="154036"/>
                </a:lnTo>
                <a:lnTo>
                  <a:pt x="33348" y="154036"/>
                </a:lnTo>
                <a:lnTo>
                  <a:pt x="33348" y="152448"/>
                </a:lnTo>
                <a:lnTo>
                  <a:pt x="31760" y="152448"/>
                </a:lnTo>
                <a:lnTo>
                  <a:pt x="31760" y="149272"/>
                </a:lnTo>
                <a:lnTo>
                  <a:pt x="28584" y="149272"/>
                </a:lnTo>
                <a:lnTo>
                  <a:pt x="28584" y="147684"/>
                </a:lnTo>
                <a:lnTo>
                  <a:pt x="26996" y="147684"/>
                </a:lnTo>
                <a:lnTo>
                  <a:pt x="23820" y="144508"/>
                </a:lnTo>
                <a:lnTo>
                  <a:pt x="22232" y="144508"/>
                </a:lnTo>
                <a:lnTo>
                  <a:pt x="20644" y="142920"/>
                </a:lnTo>
                <a:lnTo>
                  <a:pt x="20644" y="141332"/>
                </a:lnTo>
                <a:lnTo>
                  <a:pt x="17468" y="141332"/>
                </a:lnTo>
                <a:lnTo>
                  <a:pt x="17468" y="138156"/>
                </a:lnTo>
                <a:lnTo>
                  <a:pt x="15880" y="138156"/>
                </a:lnTo>
                <a:lnTo>
                  <a:pt x="15880" y="136568"/>
                </a:lnTo>
                <a:lnTo>
                  <a:pt x="12704" y="136568"/>
                </a:lnTo>
                <a:lnTo>
                  <a:pt x="11116" y="136568"/>
                </a:lnTo>
                <a:lnTo>
                  <a:pt x="11116" y="133392"/>
                </a:lnTo>
                <a:lnTo>
                  <a:pt x="9528" y="133392"/>
                </a:lnTo>
                <a:lnTo>
                  <a:pt x="9528" y="131804"/>
                </a:lnTo>
                <a:lnTo>
                  <a:pt x="6352" y="131804"/>
                </a:lnTo>
                <a:lnTo>
                  <a:pt x="6352" y="128628"/>
                </a:lnTo>
                <a:lnTo>
                  <a:pt x="6352" y="127040"/>
                </a:lnTo>
                <a:lnTo>
                  <a:pt x="4764" y="125452"/>
                </a:lnTo>
                <a:lnTo>
                  <a:pt x="6352" y="125452"/>
                </a:lnTo>
                <a:lnTo>
                  <a:pt x="4764" y="122276"/>
                </a:lnTo>
                <a:lnTo>
                  <a:pt x="4764" y="120688"/>
                </a:lnTo>
                <a:lnTo>
                  <a:pt x="4764" y="117512"/>
                </a:lnTo>
                <a:lnTo>
                  <a:pt x="4764" y="115924"/>
                </a:lnTo>
                <a:lnTo>
                  <a:pt x="1588" y="115924"/>
                </a:lnTo>
                <a:lnTo>
                  <a:pt x="1588" y="112748"/>
                </a:lnTo>
                <a:lnTo>
                  <a:pt x="1588" y="111160"/>
                </a:lnTo>
                <a:lnTo>
                  <a:pt x="1588" y="109572"/>
                </a:lnTo>
                <a:lnTo>
                  <a:pt x="0" y="106396"/>
                </a:lnTo>
                <a:lnTo>
                  <a:pt x="1588" y="106396"/>
                </a:lnTo>
                <a:lnTo>
                  <a:pt x="1588" y="104808"/>
                </a:lnTo>
                <a:lnTo>
                  <a:pt x="1588" y="101632"/>
                </a:lnTo>
                <a:lnTo>
                  <a:pt x="1588" y="100044"/>
                </a:lnTo>
                <a:lnTo>
                  <a:pt x="4764" y="100044"/>
                </a:lnTo>
                <a:lnTo>
                  <a:pt x="4764" y="96868"/>
                </a:lnTo>
                <a:lnTo>
                  <a:pt x="6352" y="100044"/>
                </a:lnTo>
                <a:lnTo>
                  <a:pt x="9528" y="100044"/>
                </a:lnTo>
                <a:lnTo>
                  <a:pt x="11116" y="101632"/>
                </a:lnTo>
                <a:lnTo>
                  <a:pt x="11116" y="100044"/>
                </a:lnTo>
                <a:lnTo>
                  <a:pt x="12704" y="100044"/>
                </a:lnTo>
                <a:lnTo>
                  <a:pt x="12704" y="96868"/>
                </a:lnTo>
                <a:lnTo>
                  <a:pt x="15880" y="96868"/>
                </a:lnTo>
                <a:lnTo>
                  <a:pt x="17468" y="96868"/>
                </a:lnTo>
                <a:lnTo>
                  <a:pt x="20644" y="96868"/>
                </a:lnTo>
                <a:lnTo>
                  <a:pt x="20644" y="100044"/>
                </a:lnTo>
                <a:lnTo>
                  <a:pt x="22232" y="100044"/>
                </a:lnTo>
                <a:lnTo>
                  <a:pt x="23820" y="100044"/>
                </a:lnTo>
                <a:lnTo>
                  <a:pt x="23820" y="96868"/>
                </a:lnTo>
                <a:lnTo>
                  <a:pt x="26996" y="96868"/>
                </a:lnTo>
                <a:lnTo>
                  <a:pt x="28584" y="96868"/>
                </a:lnTo>
                <a:lnTo>
                  <a:pt x="28584" y="95280"/>
                </a:lnTo>
                <a:lnTo>
                  <a:pt x="31760" y="93692"/>
                </a:lnTo>
                <a:lnTo>
                  <a:pt x="28584" y="93692"/>
                </a:lnTo>
                <a:lnTo>
                  <a:pt x="31760" y="90516"/>
                </a:lnTo>
                <a:lnTo>
                  <a:pt x="31760" y="88928"/>
                </a:lnTo>
                <a:lnTo>
                  <a:pt x="33348" y="88928"/>
                </a:lnTo>
                <a:lnTo>
                  <a:pt x="36524" y="88928"/>
                </a:lnTo>
                <a:lnTo>
                  <a:pt x="36524" y="85752"/>
                </a:lnTo>
                <a:lnTo>
                  <a:pt x="38112" y="85752"/>
                </a:lnTo>
                <a:lnTo>
                  <a:pt x="38112" y="88928"/>
                </a:lnTo>
                <a:lnTo>
                  <a:pt x="39700" y="88928"/>
                </a:lnTo>
                <a:lnTo>
                  <a:pt x="42876" y="85752"/>
                </a:lnTo>
                <a:lnTo>
                  <a:pt x="42876" y="84164"/>
                </a:lnTo>
                <a:lnTo>
                  <a:pt x="42876" y="80988"/>
                </a:lnTo>
                <a:lnTo>
                  <a:pt x="42876" y="79400"/>
                </a:lnTo>
                <a:lnTo>
                  <a:pt x="44464" y="79400"/>
                </a:lnTo>
                <a:lnTo>
                  <a:pt x="44464" y="77812"/>
                </a:lnTo>
                <a:lnTo>
                  <a:pt x="44464" y="74636"/>
                </a:lnTo>
                <a:lnTo>
                  <a:pt x="47640" y="74636"/>
                </a:lnTo>
                <a:lnTo>
                  <a:pt x="49228" y="73048"/>
                </a:lnTo>
                <a:lnTo>
                  <a:pt x="47640" y="73048"/>
                </a:lnTo>
                <a:lnTo>
                  <a:pt x="44464" y="69872"/>
                </a:lnTo>
                <a:lnTo>
                  <a:pt x="47640" y="69872"/>
                </a:lnTo>
                <a:lnTo>
                  <a:pt x="47640" y="68284"/>
                </a:lnTo>
                <a:lnTo>
                  <a:pt x="49228" y="68284"/>
                </a:lnTo>
                <a:lnTo>
                  <a:pt x="49228" y="66696"/>
                </a:lnTo>
                <a:lnTo>
                  <a:pt x="49228" y="63520"/>
                </a:lnTo>
                <a:lnTo>
                  <a:pt x="49228" y="61932"/>
                </a:lnTo>
                <a:lnTo>
                  <a:pt x="52404" y="61932"/>
                </a:lnTo>
                <a:lnTo>
                  <a:pt x="53992" y="61932"/>
                </a:lnTo>
                <a:lnTo>
                  <a:pt x="53992" y="58756"/>
                </a:lnTo>
                <a:lnTo>
                  <a:pt x="52404" y="57168"/>
                </a:lnTo>
                <a:lnTo>
                  <a:pt x="52404" y="53992"/>
                </a:lnTo>
                <a:lnTo>
                  <a:pt x="53992" y="53992"/>
                </a:lnTo>
                <a:lnTo>
                  <a:pt x="55580" y="53992"/>
                </a:lnTo>
                <a:lnTo>
                  <a:pt x="58756" y="53992"/>
                </a:lnTo>
                <a:lnTo>
                  <a:pt x="58756" y="52404"/>
                </a:lnTo>
                <a:lnTo>
                  <a:pt x="55580" y="50816"/>
                </a:lnTo>
                <a:lnTo>
                  <a:pt x="58756" y="50816"/>
                </a:lnTo>
                <a:lnTo>
                  <a:pt x="60344" y="50816"/>
                </a:lnTo>
                <a:lnTo>
                  <a:pt x="63520" y="50816"/>
                </a:lnTo>
                <a:lnTo>
                  <a:pt x="65108" y="50816"/>
                </a:lnTo>
                <a:lnTo>
                  <a:pt x="68284" y="50816"/>
                </a:lnTo>
                <a:lnTo>
                  <a:pt x="69872" y="50816"/>
                </a:lnTo>
                <a:lnTo>
                  <a:pt x="71460" y="50816"/>
                </a:lnTo>
                <a:lnTo>
                  <a:pt x="71460" y="47640"/>
                </a:lnTo>
                <a:lnTo>
                  <a:pt x="74636" y="47640"/>
                </a:lnTo>
                <a:lnTo>
                  <a:pt x="76224" y="47640"/>
                </a:lnTo>
                <a:lnTo>
                  <a:pt x="76224" y="50816"/>
                </a:lnTo>
                <a:lnTo>
                  <a:pt x="79400" y="50816"/>
                </a:lnTo>
                <a:lnTo>
                  <a:pt x="79400" y="47640"/>
                </a:lnTo>
                <a:lnTo>
                  <a:pt x="80988" y="47640"/>
                </a:lnTo>
                <a:lnTo>
                  <a:pt x="80988" y="46052"/>
                </a:lnTo>
                <a:lnTo>
                  <a:pt x="84164" y="42876"/>
                </a:lnTo>
                <a:lnTo>
                  <a:pt x="85752" y="42876"/>
                </a:lnTo>
                <a:lnTo>
                  <a:pt x="87340" y="42876"/>
                </a:lnTo>
                <a:lnTo>
                  <a:pt x="90516" y="42876"/>
                </a:lnTo>
                <a:lnTo>
                  <a:pt x="92104" y="42876"/>
                </a:lnTo>
                <a:lnTo>
                  <a:pt x="92104" y="41288"/>
                </a:lnTo>
                <a:lnTo>
                  <a:pt x="95280" y="41288"/>
                </a:lnTo>
                <a:lnTo>
                  <a:pt x="96868" y="41288"/>
                </a:lnTo>
                <a:lnTo>
                  <a:pt x="98456" y="38112"/>
                </a:lnTo>
                <a:lnTo>
                  <a:pt x="101632" y="38112"/>
                </a:lnTo>
                <a:lnTo>
                  <a:pt x="103220" y="38112"/>
                </a:lnTo>
                <a:lnTo>
                  <a:pt x="106396" y="38112"/>
                </a:lnTo>
                <a:lnTo>
                  <a:pt x="107984" y="38112"/>
                </a:lnTo>
                <a:lnTo>
                  <a:pt x="107984" y="36524"/>
                </a:lnTo>
                <a:lnTo>
                  <a:pt x="111160" y="36524"/>
                </a:lnTo>
                <a:lnTo>
                  <a:pt x="112748" y="36524"/>
                </a:lnTo>
                <a:lnTo>
                  <a:pt x="112748" y="38112"/>
                </a:lnTo>
                <a:lnTo>
                  <a:pt x="114336" y="38112"/>
                </a:lnTo>
                <a:lnTo>
                  <a:pt x="117512" y="38112"/>
                </a:lnTo>
                <a:lnTo>
                  <a:pt x="117512" y="36524"/>
                </a:lnTo>
                <a:lnTo>
                  <a:pt x="119100" y="38112"/>
                </a:lnTo>
                <a:lnTo>
                  <a:pt x="119100" y="36524"/>
                </a:lnTo>
                <a:lnTo>
                  <a:pt x="122276" y="34936"/>
                </a:lnTo>
                <a:lnTo>
                  <a:pt x="123864" y="34936"/>
                </a:lnTo>
                <a:lnTo>
                  <a:pt x="123864" y="36524"/>
                </a:lnTo>
                <a:lnTo>
                  <a:pt x="127040" y="36524"/>
                </a:lnTo>
                <a:lnTo>
                  <a:pt x="127040" y="34936"/>
                </a:lnTo>
                <a:lnTo>
                  <a:pt x="128628" y="34936"/>
                </a:lnTo>
                <a:lnTo>
                  <a:pt x="128628" y="31760"/>
                </a:lnTo>
                <a:lnTo>
                  <a:pt x="127040" y="30172"/>
                </a:lnTo>
                <a:lnTo>
                  <a:pt x="128628" y="30172"/>
                </a:lnTo>
                <a:lnTo>
                  <a:pt x="130216" y="30172"/>
                </a:lnTo>
                <a:lnTo>
                  <a:pt x="133392" y="30172"/>
                </a:lnTo>
                <a:lnTo>
                  <a:pt x="133392" y="26996"/>
                </a:lnTo>
                <a:lnTo>
                  <a:pt x="134980" y="26996"/>
                </a:lnTo>
                <a:lnTo>
                  <a:pt x="138156" y="26996"/>
                </a:lnTo>
                <a:lnTo>
                  <a:pt x="139744" y="26996"/>
                </a:lnTo>
                <a:lnTo>
                  <a:pt x="139744" y="25408"/>
                </a:lnTo>
                <a:lnTo>
                  <a:pt x="142920" y="25408"/>
                </a:lnTo>
                <a:lnTo>
                  <a:pt x="144508" y="25408"/>
                </a:lnTo>
                <a:lnTo>
                  <a:pt x="146096" y="25408"/>
                </a:lnTo>
                <a:lnTo>
                  <a:pt x="144508" y="22232"/>
                </a:lnTo>
                <a:lnTo>
                  <a:pt x="146096" y="22232"/>
                </a:lnTo>
                <a:lnTo>
                  <a:pt x="149272" y="22232"/>
                </a:lnTo>
                <a:lnTo>
                  <a:pt x="150860" y="20644"/>
                </a:lnTo>
                <a:lnTo>
                  <a:pt x="150860" y="22232"/>
                </a:lnTo>
                <a:lnTo>
                  <a:pt x="154036" y="22232"/>
                </a:lnTo>
                <a:lnTo>
                  <a:pt x="155624" y="22232"/>
                </a:lnTo>
                <a:lnTo>
                  <a:pt x="155624" y="20644"/>
                </a:lnTo>
                <a:lnTo>
                  <a:pt x="158800" y="20644"/>
                </a:lnTo>
                <a:lnTo>
                  <a:pt x="160388" y="20644"/>
                </a:lnTo>
                <a:lnTo>
                  <a:pt x="160388" y="22232"/>
                </a:lnTo>
                <a:lnTo>
                  <a:pt x="161976" y="20644"/>
                </a:lnTo>
                <a:lnTo>
                  <a:pt x="165152" y="20644"/>
                </a:lnTo>
                <a:lnTo>
                  <a:pt x="166740" y="20644"/>
                </a:lnTo>
                <a:lnTo>
                  <a:pt x="166740" y="19056"/>
                </a:lnTo>
                <a:lnTo>
                  <a:pt x="166740" y="15880"/>
                </a:lnTo>
                <a:lnTo>
                  <a:pt x="169916" y="15880"/>
                </a:lnTo>
                <a:lnTo>
                  <a:pt x="169916" y="19056"/>
                </a:lnTo>
                <a:lnTo>
                  <a:pt x="171504" y="19056"/>
                </a:lnTo>
                <a:lnTo>
                  <a:pt x="171504" y="15880"/>
                </a:lnTo>
                <a:lnTo>
                  <a:pt x="173092" y="15880"/>
                </a:lnTo>
                <a:lnTo>
                  <a:pt x="176268" y="15880"/>
                </a:lnTo>
                <a:lnTo>
                  <a:pt x="177856" y="15880"/>
                </a:lnTo>
                <a:lnTo>
                  <a:pt x="181032" y="15880"/>
                </a:lnTo>
                <a:lnTo>
                  <a:pt x="181032" y="14292"/>
                </a:lnTo>
                <a:lnTo>
                  <a:pt x="182620" y="14292"/>
                </a:lnTo>
                <a:lnTo>
                  <a:pt x="185796" y="14292"/>
                </a:lnTo>
                <a:lnTo>
                  <a:pt x="187384" y="14292"/>
                </a:lnTo>
                <a:lnTo>
                  <a:pt x="187384" y="11116"/>
                </a:lnTo>
                <a:lnTo>
                  <a:pt x="188972" y="14292"/>
                </a:lnTo>
                <a:lnTo>
                  <a:pt x="188972" y="11116"/>
                </a:lnTo>
                <a:lnTo>
                  <a:pt x="192148" y="11116"/>
                </a:lnTo>
                <a:lnTo>
                  <a:pt x="193736" y="11116"/>
                </a:lnTo>
                <a:lnTo>
                  <a:pt x="193736" y="9528"/>
                </a:lnTo>
                <a:lnTo>
                  <a:pt x="196912" y="9528"/>
                </a:lnTo>
                <a:lnTo>
                  <a:pt x="198500" y="9528"/>
                </a:lnTo>
                <a:lnTo>
                  <a:pt x="201676" y="9528"/>
                </a:lnTo>
                <a:lnTo>
                  <a:pt x="203264" y="9528"/>
                </a:lnTo>
                <a:lnTo>
                  <a:pt x="203264" y="6352"/>
                </a:lnTo>
                <a:lnTo>
                  <a:pt x="204852" y="6352"/>
                </a:lnTo>
                <a:lnTo>
                  <a:pt x="208028" y="9528"/>
                </a:lnTo>
                <a:lnTo>
                  <a:pt x="208028" y="6352"/>
                </a:lnTo>
                <a:lnTo>
                  <a:pt x="209616" y="6352"/>
                </a:lnTo>
                <a:lnTo>
                  <a:pt x="212792" y="4764"/>
                </a:lnTo>
                <a:lnTo>
                  <a:pt x="214380" y="4764"/>
                </a:lnTo>
                <a:lnTo>
                  <a:pt x="217556" y="4764"/>
                </a:lnTo>
                <a:lnTo>
                  <a:pt x="219144" y="4764"/>
                </a:lnTo>
                <a:lnTo>
                  <a:pt x="219144" y="3176"/>
                </a:lnTo>
                <a:lnTo>
                  <a:pt x="220732" y="3176"/>
                </a:lnTo>
                <a:lnTo>
                  <a:pt x="223908" y="3176"/>
                </a:lnTo>
                <a:lnTo>
                  <a:pt x="225496" y="3176"/>
                </a:lnTo>
                <a:close/>
              </a:path>
            </a:pathLst>
          </a:custGeom>
          <a:blipFill dpi="0" rotWithShape="1">
            <a:blip r:embed="rId6"/>
            <a:srcRect/>
            <a:tile tx="-165100" ty="-107315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0" name="文本框 19">
            <a:extLst>
              <a:ext uri="{FF2B5EF4-FFF2-40B4-BE49-F238E27FC236}">
                <a16:creationId xmlns:a16="http://schemas.microsoft.com/office/drawing/2014/main" id="{CCEC58F3-44F4-4EBA-9EF5-32E1536D0D82}"/>
              </a:ext>
            </a:extLst>
          </p:cNvPr>
          <p:cNvSpPr txBox="1"/>
          <p:nvPr/>
        </p:nvSpPr>
        <p:spPr>
          <a:xfrm>
            <a:off x="7019092" y="3424552"/>
            <a:ext cx="1117600" cy="369332"/>
          </a:xfrm>
          <a:prstGeom prst="rect">
            <a:avLst/>
          </a:prstGeom>
          <a:noFill/>
        </p:spPr>
        <p:txBody>
          <a:bodyPr wrap="square">
            <a:spAutoFit/>
          </a:bodyPr>
          <a:lstStyle/>
          <a:p>
            <a:r>
              <a:rPr lang="zh-CN" altLang="en-US" b="0" i="0" dirty="0">
                <a:solidFill>
                  <a:srgbClr val="333333"/>
                </a:solidFill>
                <a:effectLst/>
                <a:latin typeface="arial" panose="020B0604020202020204" pitchFamily="34" charset="0"/>
              </a:rPr>
              <a:t>暖菇包</a:t>
            </a:r>
            <a:endParaRPr lang="zh-CN" altLang="en-US" dirty="0"/>
          </a:p>
        </p:txBody>
      </p:sp>
      <p:sp>
        <p:nvSpPr>
          <p:cNvPr id="21" name="任意多边形: 形状 20">
            <a:extLst>
              <a:ext uri="{FF2B5EF4-FFF2-40B4-BE49-F238E27FC236}">
                <a16:creationId xmlns:a16="http://schemas.microsoft.com/office/drawing/2014/main" id="{6DD31C99-ACCA-46D5-8838-D1E550131B64}"/>
              </a:ext>
            </a:extLst>
          </p:cNvPr>
          <p:cNvSpPr>
            <a:spLocks noChangeArrowheads="1"/>
          </p:cNvSpPr>
          <p:nvPr/>
        </p:nvSpPr>
        <p:spPr bwMode="auto">
          <a:xfrm rot="897695">
            <a:off x="8957593" y="2009326"/>
            <a:ext cx="2381163" cy="1286841"/>
          </a:xfrm>
          <a:custGeom>
            <a:avLst/>
            <a:gdLst>
              <a:gd name="connsiteX0" fmla="*/ 36524 w 373180"/>
              <a:gd name="connsiteY0" fmla="*/ 84164 h 201676"/>
              <a:gd name="connsiteX1" fmla="*/ 36524 w 373180"/>
              <a:gd name="connsiteY1" fmla="*/ 85752 h 201676"/>
              <a:gd name="connsiteX2" fmla="*/ 33348 w 373180"/>
              <a:gd name="connsiteY2" fmla="*/ 85752 h 201676"/>
              <a:gd name="connsiteX3" fmla="*/ 49228 w 373180"/>
              <a:gd name="connsiteY3" fmla="*/ 57168 h 201676"/>
              <a:gd name="connsiteX4" fmla="*/ 52404 w 373180"/>
              <a:gd name="connsiteY4" fmla="*/ 57168 h 201676"/>
              <a:gd name="connsiteX5" fmla="*/ 52404 w 373180"/>
              <a:gd name="connsiteY5" fmla="*/ 58756 h 201676"/>
              <a:gd name="connsiteX6" fmla="*/ 49228 w 373180"/>
              <a:gd name="connsiteY6" fmla="*/ 58756 h 201676"/>
              <a:gd name="connsiteX7" fmla="*/ 363652 w 373180"/>
              <a:gd name="connsiteY7" fmla="*/ 53992 h 201676"/>
              <a:gd name="connsiteX8" fmla="*/ 363652 w 373180"/>
              <a:gd name="connsiteY8" fmla="*/ 57168 h 201676"/>
              <a:gd name="connsiteX9" fmla="*/ 362064 w 373180"/>
              <a:gd name="connsiteY9" fmla="*/ 58756 h 201676"/>
              <a:gd name="connsiteX10" fmla="*/ 362064 w 373180"/>
              <a:gd name="connsiteY10" fmla="*/ 57168 h 201676"/>
              <a:gd name="connsiteX11" fmla="*/ 347772 w 373180"/>
              <a:gd name="connsiteY11" fmla="*/ 46052 h 201676"/>
              <a:gd name="connsiteX12" fmla="*/ 349360 w 373180"/>
              <a:gd name="connsiteY12" fmla="*/ 46052 h 201676"/>
              <a:gd name="connsiteX13" fmla="*/ 349360 w 373180"/>
              <a:gd name="connsiteY13" fmla="*/ 47640 h 201676"/>
              <a:gd name="connsiteX14" fmla="*/ 347772 w 373180"/>
              <a:gd name="connsiteY14" fmla="*/ 47640 h 201676"/>
              <a:gd name="connsiteX15" fmla="*/ 338244 w 373180"/>
              <a:gd name="connsiteY15" fmla="*/ 42876 h 201676"/>
              <a:gd name="connsiteX16" fmla="*/ 338244 w 373180"/>
              <a:gd name="connsiteY16" fmla="*/ 46052 h 201676"/>
              <a:gd name="connsiteX17" fmla="*/ 336656 w 373180"/>
              <a:gd name="connsiteY17" fmla="*/ 46052 h 201676"/>
              <a:gd name="connsiteX18" fmla="*/ 330304 w 373180"/>
              <a:gd name="connsiteY18" fmla="*/ 38112 h 201676"/>
              <a:gd name="connsiteX19" fmla="*/ 330304 w 373180"/>
              <a:gd name="connsiteY19" fmla="*/ 41288 h 201676"/>
              <a:gd name="connsiteX20" fmla="*/ 327128 w 373180"/>
              <a:gd name="connsiteY20" fmla="*/ 41288 h 201676"/>
              <a:gd name="connsiteX21" fmla="*/ 325540 w 373180"/>
              <a:gd name="connsiteY21" fmla="*/ 31760 h 201676"/>
              <a:gd name="connsiteX22" fmla="*/ 325540 w 373180"/>
              <a:gd name="connsiteY22" fmla="*/ 34936 h 201676"/>
              <a:gd name="connsiteX23" fmla="*/ 323952 w 373180"/>
              <a:gd name="connsiteY23" fmla="*/ 34936 h 201676"/>
              <a:gd name="connsiteX24" fmla="*/ 323952 w 373180"/>
              <a:gd name="connsiteY24" fmla="*/ 22232 h 201676"/>
              <a:gd name="connsiteX25" fmla="*/ 323952 w 373180"/>
              <a:gd name="connsiteY25" fmla="*/ 25408 h 201676"/>
              <a:gd name="connsiteX26" fmla="*/ 320776 w 373180"/>
              <a:gd name="connsiteY26" fmla="*/ 25408 h 201676"/>
              <a:gd name="connsiteX27" fmla="*/ 304896 w 373180"/>
              <a:gd name="connsiteY27" fmla="*/ 15880 h 201676"/>
              <a:gd name="connsiteX28" fmla="*/ 306484 w 373180"/>
              <a:gd name="connsiteY28" fmla="*/ 15880 h 201676"/>
              <a:gd name="connsiteX29" fmla="*/ 306484 w 373180"/>
              <a:gd name="connsiteY29" fmla="*/ 17468 h 201676"/>
              <a:gd name="connsiteX30" fmla="*/ 304896 w 373180"/>
              <a:gd name="connsiteY30" fmla="*/ 17468 h 201676"/>
              <a:gd name="connsiteX31" fmla="*/ 161976 w 373180"/>
              <a:gd name="connsiteY31" fmla="*/ 15880 h 201676"/>
              <a:gd name="connsiteX32" fmla="*/ 165152 w 373180"/>
              <a:gd name="connsiteY32" fmla="*/ 15880 h 201676"/>
              <a:gd name="connsiteX33" fmla="*/ 165152 w 373180"/>
              <a:gd name="connsiteY33" fmla="*/ 19056 h 201676"/>
              <a:gd name="connsiteX34" fmla="*/ 161976 w 373180"/>
              <a:gd name="connsiteY34" fmla="*/ 19056 h 201676"/>
              <a:gd name="connsiteX35" fmla="*/ 262020 w 373180"/>
              <a:gd name="connsiteY35" fmla="*/ 14292 h 201676"/>
              <a:gd name="connsiteX36" fmla="*/ 263608 w 373180"/>
              <a:gd name="connsiteY36" fmla="*/ 15880 h 201676"/>
              <a:gd name="connsiteX37" fmla="*/ 263608 w 373180"/>
              <a:gd name="connsiteY37" fmla="*/ 14292 h 201676"/>
              <a:gd name="connsiteX38" fmla="*/ 287428 w 373180"/>
              <a:gd name="connsiteY38" fmla="*/ 11116 h 201676"/>
              <a:gd name="connsiteX39" fmla="*/ 289016 w 373180"/>
              <a:gd name="connsiteY39" fmla="*/ 11116 h 201676"/>
              <a:gd name="connsiteX40" fmla="*/ 289016 w 373180"/>
              <a:gd name="connsiteY40" fmla="*/ 14292 h 201676"/>
              <a:gd name="connsiteX41" fmla="*/ 287428 w 373180"/>
              <a:gd name="connsiteY41" fmla="*/ 14292 h 201676"/>
              <a:gd name="connsiteX42" fmla="*/ 292192 w 373180"/>
              <a:gd name="connsiteY42" fmla="*/ 9528 h 201676"/>
              <a:gd name="connsiteX43" fmla="*/ 292192 w 373180"/>
              <a:gd name="connsiteY43" fmla="*/ 11116 h 201676"/>
              <a:gd name="connsiteX44" fmla="*/ 289016 w 373180"/>
              <a:gd name="connsiteY44" fmla="*/ 11116 h 201676"/>
              <a:gd name="connsiteX45" fmla="*/ 293780 w 373180"/>
              <a:gd name="connsiteY45" fmla="*/ 6352 h 201676"/>
              <a:gd name="connsiteX46" fmla="*/ 295368 w 373180"/>
              <a:gd name="connsiteY46" fmla="*/ 6352 h 201676"/>
              <a:gd name="connsiteX47" fmla="*/ 295368 w 373180"/>
              <a:gd name="connsiteY47" fmla="*/ 9528 h 201676"/>
              <a:gd name="connsiteX48" fmla="*/ 293780 w 373180"/>
              <a:gd name="connsiteY48" fmla="*/ 9528 h 201676"/>
              <a:gd name="connsiteX49" fmla="*/ 263608 w 373180"/>
              <a:gd name="connsiteY49" fmla="*/ 4764 h 201676"/>
              <a:gd name="connsiteX50" fmla="*/ 266784 w 373180"/>
              <a:gd name="connsiteY50" fmla="*/ 4764 h 201676"/>
              <a:gd name="connsiteX51" fmla="*/ 268372 w 373180"/>
              <a:gd name="connsiteY51" fmla="*/ 4764 h 201676"/>
              <a:gd name="connsiteX52" fmla="*/ 266784 w 373180"/>
              <a:gd name="connsiteY52" fmla="*/ 6352 h 201676"/>
              <a:gd name="connsiteX53" fmla="*/ 263608 w 373180"/>
              <a:gd name="connsiteY53" fmla="*/ 6352 h 201676"/>
              <a:gd name="connsiteX54" fmla="*/ 263608 w 373180"/>
              <a:gd name="connsiteY54" fmla="*/ 0 h 201676"/>
              <a:gd name="connsiteX55" fmla="*/ 265196 w 373180"/>
              <a:gd name="connsiteY55" fmla="*/ 0 h 201676"/>
              <a:gd name="connsiteX56" fmla="*/ 265196 w 373180"/>
              <a:gd name="connsiteY56" fmla="*/ 1588 h 201676"/>
              <a:gd name="connsiteX57" fmla="*/ 263608 w 373180"/>
              <a:gd name="connsiteY57" fmla="*/ 1588 h 201676"/>
              <a:gd name="connsiteX58" fmla="*/ 260432 w 373180"/>
              <a:gd name="connsiteY58" fmla="*/ 0 h 201676"/>
              <a:gd name="connsiteX59" fmla="*/ 262020 w 373180"/>
              <a:gd name="connsiteY59" fmla="*/ 0 h 201676"/>
              <a:gd name="connsiteX60" fmla="*/ 262020 w 373180"/>
              <a:gd name="connsiteY60" fmla="*/ 1588 h 201676"/>
              <a:gd name="connsiteX61" fmla="*/ 260432 w 373180"/>
              <a:gd name="connsiteY61" fmla="*/ 1588 h 201676"/>
              <a:gd name="connsiteX62" fmla="*/ 228672 w 373180"/>
              <a:gd name="connsiteY62" fmla="*/ 0 h 201676"/>
              <a:gd name="connsiteX63" fmla="*/ 230260 w 373180"/>
              <a:gd name="connsiteY63" fmla="*/ 3176 h 201676"/>
              <a:gd name="connsiteX64" fmla="*/ 230260 w 373180"/>
              <a:gd name="connsiteY64" fmla="*/ 0 h 201676"/>
              <a:gd name="connsiteX65" fmla="*/ 233436 w 373180"/>
              <a:gd name="connsiteY65" fmla="*/ 0 h 201676"/>
              <a:gd name="connsiteX66" fmla="*/ 233436 w 373180"/>
              <a:gd name="connsiteY66" fmla="*/ 3176 h 201676"/>
              <a:gd name="connsiteX67" fmla="*/ 235024 w 373180"/>
              <a:gd name="connsiteY67" fmla="*/ 3176 h 201676"/>
              <a:gd name="connsiteX68" fmla="*/ 236612 w 373180"/>
              <a:gd name="connsiteY68" fmla="*/ 3176 h 201676"/>
              <a:gd name="connsiteX69" fmla="*/ 236612 w 373180"/>
              <a:gd name="connsiteY69" fmla="*/ 4764 h 201676"/>
              <a:gd name="connsiteX70" fmla="*/ 239788 w 373180"/>
              <a:gd name="connsiteY70" fmla="*/ 4764 h 201676"/>
              <a:gd name="connsiteX71" fmla="*/ 241376 w 373180"/>
              <a:gd name="connsiteY71" fmla="*/ 4764 h 201676"/>
              <a:gd name="connsiteX72" fmla="*/ 244552 w 373180"/>
              <a:gd name="connsiteY72" fmla="*/ 4764 h 201676"/>
              <a:gd name="connsiteX73" fmla="*/ 246140 w 373180"/>
              <a:gd name="connsiteY73" fmla="*/ 4764 h 201676"/>
              <a:gd name="connsiteX74" fmla="*/ 249316 w 373180"/>
              <a:gd name="connsiteY74" fmla="*/ 4764 h 201676"/>
              <a:gd name="connsiteX75" fmla="*/ 250904 w 373180"/>
              <a:gd name="connsiteY75" fmla="*/ 3176 h 201676"/>
              <a:gd name="connsiteX76" fmla="*/ 252492 w 373180"/>
              <a:gd name="connsiteY76" fmla="*/ 3176 h 201676"/>
              <a:gd name="connsiteX77" fmla="*/ 255668 w 373180"/>
              <a:gd name="connsiteY77" fmla="*/ 3176 h 201676"/>
              <a:gd name="connsiteX78" fmla="*/ 257256 w 373180"/>
              <a:gd name="connsiteY78" fmla="*/ 3176 h 201676"/>
              <a:gd name="connsiteX79" fmla="*/ 260432 w 373180"/>
              <a:gd name="connsiteY79" fmla="*/ 3176 h 201676"/>
              <a:gd name="connsiteX80" fmla="*/ 262020 w 373180"/>
              <a:gd name="connsiteY80" fmla="*/ 3176 h 201676"/>
              <a:gd name="connsiteX81" fmla="*/ 262020 w 373180"/>
              <a:gd name="connsiteY81" fmla="*/ 4764 h 201676"/>
              <a:gd name="connsiteX82" fmla="*/ 260432 w 373180"/>
              <a:gd name="connsiteY82" fmla="*/ 4764 h 201676"/>
              <a:gd name="connsiteX83" fmla="*/ 260432 w 373180"/>
              <a:gd name="connsiteY83" fmla="*/ 6352 h 201676"/>
              <a:gd name="connsiteX84" fmla="*/ 262020 w 373180"/>
              <a:gd name="connsiteY84" fmla="*/ 6352 h 201676"/>
              <a:gd name="connsiteX85" fmla="*/ 262020 w 373180"/>
              <a:gd name="connsiteY85" fmla="*/ 9528 h 201676"/>
              <a:gd name="connsiteX86" fmla="*/ 260432 w 373180"/>
              <a:gd name="connsiteY86" fmla="*/ 9528 h 201676"/>
              <a:gd name="connsiteX87" fmla="*/ 260432 w 373180"/>
              <a:gd name="connsiteY87" fmla="*/ 11116 h 201676"/>
              <a:gd name="connsiteX88" fmla="*/ 262020 w 373180"/>
              <a:gd name="connsiteY88" fmla="*/ 11116 h 201676"/>
              <a:gd name="connsiteX89" fmla="*/ 263608 w 373180"/>
              <a:gd name="connsiteY89" fmla="*/ 11116 h 201676"/>
              <a:gd name="connsiteX90" fmla="*/ 263608 w 373180"/>
              <a:gd name="connsiteY90" fmla="*/ 9528 h 201676"/>
              <a:gd name="connsiteX91" fmla="*/ 266784 w 373180"/>
              <a:gd name="connsiteY91" fmla="*/ 9528 h 201676"/>
              <a:gd name="connsiteX92" fmla="*/ 266784 w 373180"/>
              <a:gd name="connsiteY92" fmla="*/ 11116 h 201676"/>
              <a:gd name="connsiteX93" fmla="*/ 266784 w 373180"/>
              <a:gd name="connsiteY93" fmla="*/ 14292 h 201676"/>
              <a:gd name="connsiteX94" fmla="*/ 268372 w 373180"/>
              <a:gd name="connsiteY94" fmla="*/ 14292 h 201676"/>
              <a:gd name="connsiteX95" fmla="*/ 268372 w 373180"/>
              <a:gd name="connsiteY95" fmla="*/ 11116 h 201676"/>
              <a:gd name="connsiteX96" fmla="*/ 271548 w 373180"/>
              <a:gd name="connsiteY96" fmla="*/ 11116 h 201676"/>
              <a:gd name="connsiteX97" fmla="*/ 271548 w 373180"/>
              <a:gd name="connsiteY97" fmla="*/ 14292 h 201676"/>
              <a:gd name="connsiteX98" fmla="*/ 273136 w 373180"/>
              <a:gd name="connsiteY98" fmla="*/ 14292 h 201676"/>
              <a:gd name="connsiteX99" fmla="*/ 273136 w 373180"/>
              <a:gd name="connsiteY99" fmla="*/ 15880 h 201676"/>
              <a:gd name="connsiteX100" fmla="*/ 276312 w 373180"/>
              <a:gd name="connsiteY100" fmla="*/ 15880 h 201676"/>
              <a:gd name="connsiteX101" fmla="*/ 277900 w 373180"/>
              <a:gd name="connsiteY101" fmla="*/ 15880 h 201676"/>
              <a:gd name="connsiteX102" fmla="*/ 279488 w 373180"/>
              <a:gd name="connsiteY102" fmla="*/ 14292 h 201676"/>
              <a:gd name="connsiteX103" fmla="*/ 279488 w 373180"/>
              <a:gd name="connsiteY103" fmla="*/ 15880 h 201676"/>
              <a:gd name="connsiteX104" fmla="*/ 282664 w 373180"/>
              <a:gd name="connsiteY104" fmla="*/ 15880 h 201676"/>
              <a:gd name="connsiteX105" fmla="*/ 282664 w 373180"/>
              <a:gd name="connsiteY105" fmla="*/ 14292 h 201676"/>
              <a:gd name="connsiteX106" fmla="*/ 284252 w 373180"/>
              <a:gd name="connsiteY106" fmla="*/ 14292 h 201676"/>
              <a:gd name="connsiteX107" fmla="*/ 287428 w 373180"/>
              <a:gd name="connsiteY107" fmla="*/ 15880 h 201676"/>
              <a:gd name="connsiteX108" fmla="*/ 287428 w 373180"/>
              <a:gd name="connsiteY108" fmla="*/ 19056 h 201676"/>
              <a:gd name="connsiteX109" fmla="*/ 289016 w 373180"/>
              <a:gd name="connsiteY109" fmla="*/ 15880 h 201676"/>
              <a:gd name="connsiteX110" fmla="*/ 290604 w 373180"/>
              <a:gd name="connsiteY110" fmla="*/ 15880 h 201676"/>
              <a:gd name="connsiteX111" fmla="*/ 292192 w 373180"/>
              <a:gd name="connsiteY111" fmla="*/ 15880 h 201676"/>
              <a:gd name="connsiteX112" fmla="*/ 292192 w 373180"/>
              <a:gd name="connsiteY112" fmla="*/ 19056 h 201676"/>
              <a:gd name="connsiteX113" fmla="*/ 293780 w 373180"/>
              <a:gd name="connsiteY113" fmla="*/ 19056 h 201676"/>
              <a:gd name="connsiteX114" fmla="*/ 295368 w 373180"/>
              <a:gd name="connsiteY114" fmla="*/ 19056 h 201676"/>
              <a:gd name="connsiteX115" fmla="*/ 298544 w 373180"/>
              <a:gd name="connsiteY115" fmla="*/ 19056 h 201676"/>
              <a:gd name="connsiteX116" fmla="*/ 300132 w 373180"/>
              <a:gd name="connsiteY116" fmla="*/ 19056 h 201676"/>
              <a:gd name="connsiteX117" fmla="*/ 300132 w 373180"/>
              <a:gd name="connsiteY117" fmla="*/ 15880 h 201676"/>
              <a:gd name="connsiteX118" fmla="*/ 303308 w 373180"/>
              <a:gd name="connsiteY118" fmla="*/ 15880 h 201676"/>
              <a:gd name="connsiteX119" fmla="*/ 303308 w 373180"/>
              <a:gd name="connsiteY119" fmla="*/ 19056 h 201676"/>
              <a:gd name="connsiteX120" fmla="*/ 304896 w 373180"/>
              <a:gd name="connsiteY120" fmla="*/ 19056 h 201676"/>
              <a:gd name="connsiteX121" fmla="*/ 308072 w 373180"/>
              <a:gd name="connsiteY121" fmla="*/ 19056 h 201676"/>
              <a:gd name="connsiteX122" fmla="*/ 309660 w 373180"/>
              <a:gd name="connsiteY122" fmla="*/ 19056 h 201676"/>
              <a:gd name="connsiteX123" fmla="*/ 309660 w 373180"/>
              <a:gd name="connsiteY123" fmla="*/ 20644 h 201676"/>
              <a:gd name="connsiteX124" fmla="*/ 308072 w 373180"/>
              <a:gd name="connsiteY124" fmla="*/ 20644 h 201676"/>
              <a:gd name="connsiteX125" fmla="*/ 308072 w 373180"/>
              <a:gd name="connsiteY125" fmla="*/ 22232 h 201676"/>
              <a:gd name="connsiteX126" fmla="*/ 309660 w 373180"/>
              <a:gd name="connsiteY126" fmla="*/ 22232 h 201676"/>
              <a:gd name="connsiteX127" fmla="*/ 309660 w 373180"/>
              <a:gd name="connsiteY127" fmla="*/ 20644 h 201676"/>
              <a:gd name="connsiteX128" fmla="*/ 311248 w 373180"/>
              <a:gd name="connsiteY128" fmla="*/ 20644 h 201676"/>
              <a:gd name="connsiteX129" fmla="*/ 311248 w 373180"/>
              <a:gd name="connsiteY129" fmla="*/ 22232 h 201676"/>
              <a:gd name="connsiteX130" fmla="*/ 314424 w 373180"/>
              <a:gd name="connsiteY130" fmla="*/ 22232 h 201676"/>
              <a:gd name="connsiteX131" fmla="*/ 316012 w 373180"/>
              <a:gd name="connsiteY131" fmla="*/ 22232 h 201676"/>
              <a:gd name="connsiteX132" fmla="*/ 316012 w 373180"/>
              <a:gd name="connsiteY132" fmla="*/ 20644 h 201676"/>
              <a:gd name="connsiteX133" fmla="*/ 319188 w 373180"/>
              <a:gd name="connsiteY133" fmla="*/ 20644 h 201676"/>
              <a:gd name="connsiteX134" fmla="*/ 319188 w 373180"/>
              <a:gd name="connsiteY134" fmla="*/ 19056 h 201676"/>
              <a:gd name="connsiteX135" fmla="*/ 319188 w 373180"/>
              <a:gd name="connsiteY135" fmla="*/ 15880 h 201676"/>
              <a:gd name="connsiteX136" fmla="*/ 320776 w 373180"/>
              <a:gd name="connsiteY136" fmla="*/ 15880 h 201676"/>
              <a:gd name="connsiteX137" fmla="*/ 320776 w 373180"/>
              <a:gd name="connsiteY137" fmla="*/ 19056 h 201676"/>
              <a:gd name="connsiteX138" fmla="*/ 320776 w 373180"/>
              <a:gd name="connsiteY138" fmla="*/ 20644 h 201676"/>
              <a:gd name="connsiteX139" fmla="*/ 320776 w 373180"/>
              <a:gd name="connsiteY139" fmla="*/ 22232 h 201676"/>
              <a:gd name="connsiteX140" fmla="*/ 320776 w 373180"/>
              <a:gd name="connsiteY140" fmla="*/ 25408 h 201676"/>
              <a:gd name="connsiteX141" fmla="*/ 320776 w 373180"/>
              <a:gd name="connsiteY141" fmla="*/ 26996 h 201676"/>
              <a:gd name="connsiteX142" fmla="*/ 319188 w 373180"/>
              <a:gd name="connsiteY142" fmla="*/ 30172 h 201676"/>
              <a:gd name="connsiteX143" fmla="*/ 316012 w 373180"/>
              <a:gd name="connsiteY143" fmla="*/ 30172 h 201676"/>
              <a:gd name="connsiteX144" fmla="*/ 316012 w 373180"/>
              <a:gd name="connsiteY144" fmla="*/ 31760 h 201676"/>
              <a:gd name="connsiteX145" fmla="*/ 316012 w 373180"/>
              <a:gd name="connsiteY145" fmla="*/ 34936 h 201676"/>
              <a:gd name="connsiteX146" fmla="*/ 319188 w 373180"/>
              <a:gd name="connsiteY146" fmla="*/ 34936 h 201676"/>
              <a:gd name="connsiteX147" fmla="*/ 320776 w 373180"/>
              <a:gd name="connsiteY147" fmla="*/ 34936 h 201676"/>
              <a:gd name="connsiteX148" fmla="*/ 323952 w 373180"/>
              <a:gd name="connsiteY148" fmla="*/ 34936 h 201676"/>
              <a:gd name="connsiteX149" fmla="*/ 323952 w 373180"/>
              <a:gd name="connsiteY149" fmla="*/ 36524 h 201676"/>
              <a:gd name="connsiteX150" fmla="*/ 325540 w 373180"/>
              <a:gd name="connsiteY150" fmla="*/ 36524 h 201676"/>
              <a:gd name="connsiteX151" fmla="*/ 327128 w 373180"/>
              <a:gd name="connsiteY151" fmla="*/ 36524 h 201676"/>
              <a:gd name="connsiteX152" fmla="*/ 330304 w 373180"/>
              <a:gd name="connsiteY152" fmla="*/ 38112 h 201676"/>
              <a:gd name="connsiteX153" fmla="*/ 327128 w 373180"/>
              <a:gd name="connsiteY153" fmla="*/ 38112 h 201676"/>
              <a:gd name="connsiteX154" fmla="*/ 327128 w 373180"/>
              <a:gd name="connsiteY154" fmla="*/ 41288 h 201676"/>
              <a:gd name="connsiteX155" fmla="*/ 327128 w 373180"/>
              <a:gd name="connsiteY155" fmla="*/ 42876 h 201676"/>
              <a:gd name="connsiteX156" fmla="*/ 330304 w 373180"/>
              <a:gd name="connsiteY156" fmla="*/ 42876 h 201676"/>
              <a:gd name="connsiteX157" fmla="*/ 331892 w 373180"/>
              <a:gd name="connsiteY157" fmla="*/ 42876 h 201676"/>
              <a:gd name="connsiteX158" fmla="*/ 331892 w 373180"/>
              <a:gd name="connsiteY158" fmla="*/ 41288 h 201676"/>
              <a:gd name="connsiteX159" fmla="*/ 335068 w 373180"/>
              <a:gd name="connsiteY159" fmla="*/ 41288 h 201676"/>
              <a:gd name="connsiteX160" fmla="*/ 335068 w 373180"/>
              <a:gd name="connsiteY160" fmla="*/ 42876 h 201676"/>
              <a:gd name="connsiteX161" fmla="*/ 335068 w 373180"/>
              <a:gd name="connsiteY161" fmla="*/ 46052 h 201676"/>
              <a:gd name="connsiteX162" fmla="*/ 336656 w 373180"/>
              <a:gd name="connsiteY162" fmla="*/ 46052 h 201676"/>
              <a:gd name="connsiteX163" fmla="*/ 336656 w 373180"/>
              <a:gd name="connsiteY163" fmla="*/ 47640 h 201676"/>
              <a:gd name="connsiteX164" fmla="*/ 338244 w 373180"/>
              <a:gd name="connsiteY164" fmla="*/ 46052 h 201676"/>
              <a:gd name="connsiteX165" fmla="*/ 341420 w 373180"/>
              <a:gd name="connsiteY165" fmla="*/ 46052 h 201676"/>
              <a:gd name="connsiteX166" fmla="*/ 341420 w 373180"/>
              <a:gd name="connsiteY166" fmla="*/ 47640 h 201676"/>
              <a:gd name="connsiteX167" fmla="*/ 343008 w 373180"/>
              <a:gd name="connsiteY167" fmla="*/ 47640 h 201676"/>
              <a:gd name="connsiteX168" fmla="*/ 346184 w 373180"/>
              <a:gd name="connsiteY168" fmla="*/ 47640 h 201676"/>
              <a:gd name="connsiteX169" fmla="*/ 347772 w 373180"/>
              <a:gd name="connsiteY169" fmla="*/ 47640 h 201676"/>
              <a:gd name="connsiteX170" fmla="*/ 347772 w 373180"/>
              <a:gd name="connsiteY170" fmla="*/ 50816 h 201676"/>
              <a:gd name="connsiteX171" fmla="*/ 346184 w 373180"/>
              <a:gd name="connsiteY171" fmla="*/ 52404 h 201676"/>
              <a:gd name="connsiteX172" fmla="*/ 346184 w 373180"/>
              <a:gd name="connsiteY172" fmla="*/ 53992 h 201676"/>
              <a:gd name="connsiteX173" fmla="*/ 346184 w 373180"/>
              <a:gd name="connsiteY173" fmla="*/ 57168 h 201676"/>
              <a:gd name="connsiteX174" fmla="*/ 346184 w 373180"/>
              <a:gd name="connsiteY174" fmla="*/ 58756 h 201676"/>
              <a:gd name="connsiteX175" fmla="*/ 347772 w 373180"/>
              <a:gd name="connsiteY175" fmla="*/ 58756 h 201676"/>
              <a:gd name="connsiteX176" fmla="*/ 350948 w 373180"/>
              <a:gd name="connsiteY176" fmla="*/ 58756 h 201676"/>
              <a:gd name="connsiteX177" fmla="*/ 350948 w 373180"/>
              <a:gd name="connsiteY177" fmla="*/ 57168 h 201676"/>
              <a:gd name="connsiteX178" fmla="*/ 352536 w 373180"/>
              <a:gd name="connsiteY178" fmla="*/ 57168 h 201676"/>
              <a:gd name="connsiteX179" fmla="*/ 352536 w 373180"/>
              <a:gd name="connsiteY179" fmla="*/ 58756 h 201676"/>
              <a:gd name="connsiteX180" fmla="*/ 354124 w 373180"/>
              <a:gd name="connsiteY180" fmla="*/ 58756 h 201676"/>
              <a:gd name="connsiteX181" fmla="*/ 357300 w 373180"/>
              <a:gd name="connsiteY181" fmla="*/ 57168 h 201676"/>
              <a:gd name="connsiteX182" fmla="*/ 358888 w 373180"/>
              <a:gd name="connsiteY182" fmla="*/ 53992 h 201676"/>
              <a:gd name="connsiteX183" fmla="*/ 358888 w 373180"/>
              <a:gd name="connsiteY183" fmla="*/ 57168 h 201676"/>
              <a:gd name="connsiteX184" fmla="*/ 358888 w 373180"/>
              <a:gd name="connsiteY184" fmla="*/ 58756 h 201676"/>
              <a:gd name="connsiteX185" fmla="*/ 362064 w 373180"/>
              <a:gd name="connsiteY185" fmla="*/ 58756 h 201676"/>
              <a:gd name="connsiteX186" fmla="*/ 363652 w 373180"/>
              <a:gd name="connsiteY186" fmla="*/ 58756 h 201676"/>
              <a:gd name="connsiteX187" fmla="*/ 363652 w 373180"/>
              <a:gd name="connsiteY187" fmla="*/ 57168 h 201676"/>
              <a:gd name="connsiteX188" fmla="*/ 366828 w 373180"/>
              <a:gd name="connsiteY188" fmla="*/ 57168 h 201676"/>
              <a:gd name="connsiteX189" fmla="*/ 366828 w 373180"/>
              <a:gd name="connsiteY189" fmla="*/ 58756 h 201676"/>
              <a:gd name="connsiteX190" fmla="*/ 366828 w 373180"/>
              <a:gd name="connsiteY190" fmla="*/ 61932 h 201676"/>
              <a:gd name="connsiteX191" fmla="*/ 363652 w 373180"/>
              <a:gd name="connsiteY191" fmla="*/ 61932 h 201676"/>
              <a:gd name="connsiteX192" fmla="*/ 363652 w 373180"/>
              <a:gd name="connsiteY192" fmla="*/ 63520 h 201676"/>
              <a:gd name="connsiteX193" fmla="*/ 363652 w 373180"/>
              <a:gd name="connsiteY193" fmla="*/ 66696 h 201676"/>
              <a:gd name="connsiteX194" fmla="*/ 366828 w 373180"/>
              <a:gd name="connsiteY194" fmla="*/ 66696 h 201676"/>
              <a:gd name="connsiteX195" fmla="*/ 368416 w 373180"/>
              <a:gd name="connsiteY195" fmla="*/ 63520 h 201676"/>
              <a:gd name="connsiteX196" fmla="*/ 368416 w 373180"/>
              <a:gd name="connsiteY196" fmla="*/ 61932 h 201676"/>
              <a:gd name="connsiteX197" fmla="*/ 370004 w 373180"/>
              <a:gd name="connsiteY197" fmla="*/ 61932 h 201676"/>
              <a:gd name="connsiteX198" fmla="*/ 370004 w 373180"/>
              <a:gd name="connsiteY198" fmla="*/ 63520 h 201676"/>
              <a:gd name="connsiteX199" fmla="*/ 370004 w 373180"/>
              <a:gd name="connsiteY199" fmla="*/ 66696 h 201676"/>
              <a:gd name="connsiteX200" fmla="*/ 370004 w 373180"/>
              <a:gd name="connsiteY200" fmla="*/ 68284 h 201676"/>
              <a:gd name="connsiteX201" fmla="*/ 370004 w 373180"/>
              <a:gd name="connsiteY201" fmla="*/ 69872 h 201676"/>
              <a:gd name="connsiteX202" fmla="*/ 370004 w 373180"/>
              <a:gd name="connsiteY202" fmla="*/ 73048 h 201676"/>
              <a:gd name="connsiteX203" fmla="*/ 373180 w 373180"/>
              <a:gd name="connsiteY203" fmla="*/ 73048 h 201676"/>
              <a:gd name="connsiteX204" fmla="*/ 373180 w 373180"/>
              <a:gd name="connsiteY204" fmla="*/ 74636 h 201676"/>
              <a:gd name="connsiteX205" fmla="*/ 373180 w 373180"/>
              <a:gd name="connsiteY205" fmla="*/ 77812 h 201676"/>
              <a:gd name="connsiteX206" fmla="*/ 370004 w 373180"/>
              <a:gd name="connsiteY206" fmla="*/ 79400 h 201676"/>
              <a:gd name="connsiteX207" fmla="*/ 370004 w 373180"/>
              <a:gd name="connsiteY207" fmla="*/ 80988 h 201676"/>
              <a:gd name="connsiteX208" fmla="*/ 368416 w 373180"/>
              <a:gd name="connsiteY208" fmla="*/ 84164 h 201676"/>
              <a:gd name="connsiteX209" fmla="*/ 368416 w 373180"/>
              <a:gd name="connsiteY209" fmla="*/ 85752 h 201676"/>
              <a:gd name="connsiteX210" fmla="*/ 366828 w 373180"/>
              <a:gd name="connsiteY210" fmla="*/ 85752 h 201676"/>
              <a:gd name="connsiteX211" fmla="*/ 366828 w 373180"/>
              <a:gd name="connsiteY211" fmla="*/ 88928 h 201676"/>
              <a:gd name="connsiteX212" fmla="*/ 363652 w 373180"/>
              <a:gd name="connsiteY212" fmla="*/ 88928 h 201676"/>
              <a:gd name="connsiteX213" fmla="*/ 363652 w 373180"/>
              <a:gd name="connsiteY213" fmla="*/ 90516 h 201676"/>
              <a:gd name="connsiteX214" fmla="*/ 362064 w 373180"/>
              <a:gd name="connsiteY214" fmla="*/ 93692 h 201676"/>
              <a:gd name="connsiteX215" fmla="*/ 362064 w 373180"/>
              <a:gd name="connsiteY215" fmla="*/ 95280 h 201676"/>
              <a:gd name="connsiteX216" fmla="*/ 358888 w 373180"/>
              <a:gd name="connsiteY216" fmla="*/ 95280 h 201676"/>
              <a:gd name="connsiteX217" fmla="*/ 358888 w 373180"/>
              <a:gd name="connsiteY217" fmla="*/ 96868 h 201676"/>
              <a:gd name="connsiteX218" fmla="*/ 357300 w 373180"/>
              <a:gd name="connsiteY218" fmla="*/ 96868 h 201676"/>
              <a:gd name="connsiteX219" fmla="*/ 357300 w 373180"/>
              <a:gd name="connsiteY219" fmla="*/ 100044 h 201676"/>
              <a:gd name="connsiteX220" fmla="*/ 354124 w 373180"/>
              <a:gd name="connsiteY220" fmla="*/ 100044 h 201676"/>
              <a:gd name="connsiteX221" fmla="*/ 354124 w 373180"/>
              <a:gd name="connsiteY221" fmla="*/ 101632 h 201676"/>
              <a:gd name="connsiteX222" fmla="*/ 354124 w 373180"/>
              <a:gd name="connsiteY222" fmla="*/ 104808 h 201676"/>
              <a:gd name="connsiteX223" fmla="*/ 354124 w 373180"/>
              <a:gd name="connsiteY223" fmla="*/ 106396 h 201676"/>
              <a:gd name="connsiteX224" fmla="*/ 352536 w 373180"/>
              <a:gd name="connsiteY224" fmla="*/ 109572 h 201676"/>
              <a:gd name="connsiteX225" fmla="*/ 350948 w 373180"/>
              <a:gd name="connsiteY225" fmla="*/ 109572 h 201676"/>
              <a:gd name="connsiteX226" fmla="*/ 350948 w 373180"/>
              <a:gd name="connsiteY226" fmla="*/ 111160 h 201676"/>
              <a:gd name="connsiteX227" fmla="*/ 352536 w 373180"/>
              <a:gd name="connsiteY227" fmla="*/ 111160 h 201676"/>
              <a:gd name="connsiteX228" fmla="*/ 352536 w 373180"/>
              <a:gd name="connsiteY228" fmla="*/ 112748 h 201676"/>
              <a:gd name="connsiteX229" fmla="*/ 350948 w 373180"/>
              <a:gd name="connsiteY229" fmla="*/ 112748 h 201676"/>
              <a:gd name="connsiteX230" fmla="*/ 347772 w 373180"/>
              <a:gd name="connsiteY230" fmla="*/ 112748 h 201676"/>
              <a:gd name="connsiteX231" fmla="*/ 347772 w 373180"/>
              <a:gd name="connsiteY231" fmla="*/ 115924 h 201676"/>
              <a:gd name="connsiteX232" fmla="*/ 346184 w 373180"/>
              <a:gd name="connsiteY232" fmla="*/ 115924 h 201676"/>
              <a:gd name="connsiteX233" fmla="*/ 346184 w 373180"/>
              <a:gd name="connsiteY233" fmla="*/ 117512 h 201676"/>
              <a:gd name="connsiteX234" fmla="*/ 343008 w 373180"/>
              <a:gd name="connsiteY234" fmla="*/ 120688 h 201676"/>
              <a:gd name="connsiteX235" fmla="*/ 343008 w 373180"/>
              <a:gd name="connsiteY235" fmla="*/ 122276 h 201676"/>
              <a:gd name="connsiteX236" fmla="*/ 341420 w 373180"/>
              <a:gd name="connsiteY236" fmla="*/ 125452 h 201676"/>
              <a:gd name="connsiteX237" fmla="*/ 341420 w 373180"/>
              <a:gd name="connsiteY237" fmla="*/ 127040 h 201676"/>
              <a:gd name="connsiteX238" fmla="*/ 338244 w 373180"/>
              <a:gd name="connsiteY238" fmla="*/ 127040 h 201676"/>
              <a:gd name="connsiteX239" fmla="*/ 336656 w 373180"/>
              <a:gd name="connsiteY239" fmla="*/ 127040 h 201676"/>
              <a:gd name="connsiteX240" fmla="*/ 336656 w 373180"/>
              <a:gd name="connsiteY240" fmla="*/ 128628 h 201676"/>
              <a:gd name="connsiteX241" fmla="*/ 335068 w 373180"/>
              <a:gd name="connsiteY241" fmla="*/ 128628 h 201676"/>
              <a:gd name="connsiteX242" fmla="*/ 331892 w 373180"/>
              <a:gd name="connsiteY242" fmla="*/ 128628 h 201676"/>
              <a:gd name="connsiteX243" fmla="*/ 331892 w 373180"/>
              <a:gd name="connsiteY243" fmla="*/ 131804 h 201676"/>
              <a:gd name="connsiteX244" fmla="*/ 330304 w 373180"/>
              <a:gd name="connsiteY244" fmla="*/ 131804 h 201676"/>
              <a:gd name="connsiteX245" fmla="*/ 330304 w 373180"/>
              <a:gd name="connsiteY245" fmla="*/ 133392 h 201676"/>
              <a:gd name="connsiteX246" fmla="*/ 330304 w 373180"/>
              <a:gd name="connsiteY246" fmla="*/ 136568 h 201676"/>
              <a:gd name="connsiteX247" fmla="*/ 327128 w 373180"/>
              <a:gd name="connsiteY247" fmla="*/ 136568 h 201676"/>
              <a:gd name="connsiteX248" fmla="*/ 325540 w 373180"/>
              <a:gd name="connsiteY248" fmla="*/ 138156 h 201676"/>
              <a:gd name="connsiteX249" fmla="*/ 323952 w 373180"/>
              <a:gd name="connsiteY249" fmla="*/ 138156 h 201676"/>
              <a:gd name="connsiteX250" fmla="*/ 320776 w 373180"/>
              <a:gd name="connsiteY250" fmla="*/ 138156 h 201676"/>
              <a:gd name="connsiteX251" fmla="*/ 320776 w 373180"/>
              <a:gd name="connsiteY251" fmla="*/ 141332 h 201676"/>
              <a:gd name="connsiteX252" fmla="*/ 320776 w 373180"/>
              <a:gd name="connsiteY252" fmla="*/ 142920 h 201676"/>
              <a:gd name="connsiteX253" fmla="*/ 319188 w 373180"/>
              <a:gd name="connsiteY253" fmla="*/ 142920 h 201676"/>
              <a:gd name="connsiteX254" fmla="*/ 316012 w 373180"/>
              <a:gd name="connsiteY254" fmla="*/ 142920 h 201676"/>
              <a:gd name="connsiteX255" fmla="*/ 314424 w 373180"/>
              <a:gd name="connsiteY255" fmla="*/ 142920 h 201676"/>
              <a:gd name="connsiteX256" fmla="*/ 314424 w 373180"/>
              <a:gd name="connsiteY256" fmla="*/ 144508 h 201676"/>
              <a:gd name="connsiteX257" fmla="*/ 314424 w 373180"/>
              <a:gd name="connsiteY257" fmla="*/ 147684 h 201676"/>
              <a:gd name="connsiteX258" fmla="*/ 311248 w 373180"/>
              <a:gd name="connsiteY258" fmla="*/ 147684 h 201676"/>
              <a:gd name="connsiteX259" fmla="*/ 311248 w 373180"/>
              <a:gd name="connsiteY259" fmla="*/ 149272 h 201676"/>
              <a:gd name="connsiteX260" fmla="*/ 309660 w 373180"/>
              <a:gd name="connsiteY260" fmla="*/ 149272 h 201676"/>
              <a:gd name="connsiteX261" fmla="*/ 308072 w 373180"/>
              <a:gd name="connsiteY261" fmla="*/ 149272 h 201676"/>
              <a:gd name="connsiteX262" fmla="*/ 308072 w 373180"/>
              <a:gd name="connsiteY262" fmla="*/ 152448 h 201676"/>
              <a:gd name="connsiteX263" fmla="*/ 304896 w 373180"/>
              <a:gd name="connsiteY263" fmla="*/ 152448 h 201676"/>
              <a:gd name="connsiteX264" fmla="*/ 303308 w 373180"/>
              <a:gd name="connsiteY264" fmla="*/ 152448 h 201676"/>
              <a:gd name="connsiteX265" fmla="*/ 303308 w 373180"/>
              <a:gd name="connsiteY265" fmla="*/ 154036 h 201676"/>
              <a:gd name="connsiteX266" fmla="*/ 300132 w 373180"/>
              <a:gd name="connsiteY266" fmla="*/ 154036 h 201676"/>
              <a:gd name="connsiteX267" fmla="*/ 298544 w 373180"/>
              <a:gd name="connsiteY267" fmla="*/ 154036 h 201676"/>
              <a:gd name="connsiteX268" fmla="*/ 298544 w 373180"/>
              <a:gd name="connsiteY268" fmla="*/ 155624 h 201676"/>
              <a:gd name="connsiteX269" fmla="*/ 295368 w 373180"/>
              <a:gd name="connsiteY269" fmla="*/ 155624 h 201676"/>
              <a:gd name="connsiteX270" fmla="*/ 295368 w 373180"/>
              <a:gd name="connsiteY270" fmla="*/ 158800 h 201676"/>
              <a:gd name="connsiteX271" fmla="*/ 293780 w 373180"/>
              <a:gd name="connsiteY271" fmla="*/ 158800 h 201676"/>
              <a:gd name="connsiteX272" fmla="*/ 292192 w 373180"/>
              <a:gd name="connsiteY272" fmla="*/ 158800 h 201676"/>
              <a:gd name="connsiteX273" fmla="*/ 289016 w 373180"/>
              <a:gd name="connsiteY273" fmla="*/ 158800 h 201676"/>
              <a:gd name="connsiteX274" fmla="*/ 289016 w 373180"/>
              <a:gd name="connsiteY274" fmla="*/ 160388 h 201676"/>
              <a:gd name="connsiteX275" fmla="*/ 287428 w 373180"/>
              <a:gd name="connsiteY275" fmla="*/ 160388 h 201676"/>
              <a:gd name="connsiteX276" fmla="*/ 287428 w 373180"/>
              <a:gd name="connsiteY276" fmla="*/ 163564 h 201676"/>
              <a:gd name="connsiteX277" fmla="*/ 284252 w 373180"/>
              <a:gd name="connsiteY277" fmla="*/ 163564 h 201676"/>
              <a:gd name="connsiteX278" fmla="*/ 282664 w 373180"/>
              <a:gd name="connsiteY278" fmla="*/ 163564 h 201676"/>
              <a:gd name="connsiteX279" fmla="*/ 282664 w 373180"/>
              <a:gd name="connsiteY279" fmla="*/ 165152 h 201676"/>
              <a:gd name="connsiteX280" fmla="*/ 279488 w 373180"/>
              <a:gd name="connsiteY280" fmla="*/ 165152 h 201676"/>
              <a:gd name="connsiteX281" fmla="*/ 277900 w 373180"/>
              <a:gd name="connsiteY281" fmla="*/ 165152 h 201676"/>
              <a:gd name="connsiteX282" fmla="*/ 276312 w 373180"/>
              <a:gd name="connsiteY282" fmla="*/ 168328 h 201676"/>
              <a:gd name="connsiteX283" fmla="*/ 273136 w 373180"/>
              <a:gd name="connsiteY283" fmla="*/ 168328 h 201676"/>
              <a:gd name="connsiteX284" fmla="*/ 271548 w 373180"/>
              <a:gd name="connsiteY284" fmla="*/ 168328 h 201676"/>
              <a:gd name="connsiteX285" fmla="*/ 268372 w 373180"/>
              <a:gd name="connsiteY285" fmla="*/ 168328 h 201676"/>
              <a:gd name="connsiteX286" fmla="*/ 266784 w 373180"/>
              <a:gd name="connsiteY286" fmla="*/ 169916 h 201676"/>
              <a:gd name="connsiteX287" fmla="*/ 266784 w 373180"/>
              <a:gd name="connsiteY287" fmla="*/ 168328 h 201676"/>
              <a:gd name="connsiteX288" fmla="*/ 263608 w 373180"/>
              <a:gd name="connsiteY288" fmla="*/ 168328 h 201676"/>
              <a:gd name="connsiteX289" fmla="*/ 263608 w 373180"/>
              <a:gd name="connsiteY289" fmla="*/ 169916 h 201676"/>
              <a:gd name="connsiteX290" fmla="*/ 262020 w 373180"/>
              <a:gd name="connsiteY290" fmla="*/ 169916 h 201676"/>
              <a:gd name="connsiteX291" fmla="*/ 262020 w 373180"/>
              <a:gd name="connsiteY291" fmla="*/ 171504 h 201676"/>
              <a:gd name="connsiteX292" fmla="*/ 260432 w 373180"/>
              <a:gd name="connsiteY292" fmla="*/ 171504 h 201676"/>
              <a:gd name="connsiteX293" fmla="*/ 257256 w 373180"/>
              <a:gd name="connsiteY293" fmla="*/ 171504 h 201676"/>
              <a:gd name="connsiteX294" fmla="*/ 257256 w 373180"/>
              <a:gd name="connsiteY294" fmla="*/ 174680 h 201676"/>
              <a:gd name="connsiteX295" fmla="*/ 255668 w 373180"/>
              <a:gd name="connsiteY295" fmla="*/ 174680 h 201676"/>
              <a:gd name="connsiteX296" fmla="*/ 252492 w 373180"/>
              <a:gd name="connsiteY296" fmla="*/ 174680 h 201676"/>
              <a:gd name="connsiteX297" fmla="*/ 250904 w 373180"/>
              <a:gd name="connsiteY297" fmla="*/ 176268 h 201676"/>
              <a:gd name="connsiteX298" fmla="*/ 249316 w 373180"/>
              <a:gd name="connsiteY298" fmla="*/ 176268 h 201676"/>
              <a:gd name="connsiteX299" fmla="*/ 249316 w 373180"/>
              <a:gd name="connsiteY299" fmla="*/ 174680 h 201676"/>
              <a:gd name="connsiteX300" fmla="*/ 246140 w 373180"/>
              <a:gd name="connsiteY300" fmla="*/ 174680 h 201676"/>
              <a:gd name="connsiteX301" fmla="*/ 246140 w 373180"/>
              <a:gd name="connsiteY301" fmla="*/ 176268 h 201676"/>
              <a:gd name="connsiteX302" fmla="*/ 244552 w 373180"/>
              <a:gd name="connsiteY302" fmla="*/ 176268 h 201676"/>
              <a:gd name="connsiteX303" fmla="*/ 241376 w 373180"/>
              <a:gd name="connsiteY303" fmla="*/ 176268 h 201676"/>
              <a:gd name="connsiteX304" fmla="*/ 239788 w 373180"/>
              <a:gd name="connsiteY304" fmla="*/ 176268 h 201676"/>
              <a:gd name="connsiteX305" fmla="*/ 239788 w 373180"/>
              <a:gd name="connsiteY305" fmla="*/ 179444 h 201676"/>
              <a:gd name="connsiteX306" fmla="*/ 236612 w 373180"/>
              <a:gd name="connsiteY306" fmla="*/ 179444 h 201676"/>
              <a:gd name="connsiteX307" fmla="*/ 235024 w 373180"/>
              <a:gd name="connsiteY307" fmla="*/ 179444 h 201676"/>
              <a:gd name="connsiteX308" fmla="*/ 235024 w 373180"/>
              <a:gd name="connsiteY308" fmla="*/ 181032 h 201676"/>
              <a:gd name="connsiteX309" fmla="*/ 233436 w 373180"/>
              <a:gd name="connsiteY309" fmla="*/ 181032 h 201676"/>
              <a:gd name="connsiteX310" fmla="*/ 230260 w 373180"/>
              <a:gd name="connsiteY310" fmla="*/ 181032 h 201676"/>
              <a:gd name="connsiteX311" fmla="*/ 228672 w 373180"/>
              <a:gd name="connsiteY311" fmla="*/ 181032 h 201676"/>
              <a:gd name="connsiteX312" fmla="*/ 225496 w 373180"/>
              <a:gd name="connsiteY312" fmla="*/ 184208 h 201676"/>
              <a:gd name="connsiteX313" fmla="*/ 223908 w 373180"/>
              <a:gd name="connsiteY313" fmla="*/ 184208 h 201676"/>
              <a:gd name="connsiteX314" fmla="*/ 220732 w 373180"/>
              <a:gd name="connsiteY314" fmla="*/ 184208 h 201676"/>
              <a:gd name="connsiteX315" fmla="*/ 219144 w 373180"/>
              <a:gd name="connsiteY315" fmla="*/ 184208 h 201676"/>
              <a:gd name="connsiteX316" fmla="*/ 217556 w 373180"/>
              <a:gd name="connsiteY316" fmla="*/ 184208 h 201676"/>
              <a:gd name="connsiteX317" fmla="*/ 217556 w 373180"/>
              <a:gd name="connsiteY317" fmla="*/ 185796 h 201676"/>
              <a:gd name="connsiteX318" fmla="*/ 214380 w 373180"/>
              <a:gd name="connsiteY318" fmla="*/ 184208 h 201676"/>
              <a:gd name="connsiteX319" fmla="*/ 212792 w 373180"/>
              <a:gd name="connsiteY319" fmla="*/ 184208 h 201676"/>
              <a:gd name="connsiteX320" fmla="*/ 212792 w 373180"/>
              <a:gd name="connsiteY320" fmla="*/ 185796 h 201676"/>
              <a:gd name="connsiteX321" fmla="*/ 209616 w 373180"/>
              <a:gd name="connsiteY321" fmla="*/ 185796 h 201676"/>
              <a:gd name="connsiteX322" fmla="*/ 208028 w 373180"/>
              <a:gd name="connsiteY322" fmla="*/ 185796 h 201676"/>
              <a:gd name="connsiteX323" fmla="*/ 208028 w 373180"/>
              <a:gd name="connsiteY323" fmla="*/ 187384 h 201676"/>
              <a:gd name="connsiteX324" fmla="*/ 204852 w 373180"/>
              <a:gd name="connsiteY324" fmla="*/ 187384 h 201676"/>
              <a:gd name="connsiteX325" fmla="*/ 203264 w 373180"/>
              <a:gd name="connsiteY325" fmla="*/ 187384 h 201676"/>
              <a:gd name="connsiteX326" fmla="*/ 201676 w 373180"/>
              <a:gd name="connsiteY326" fmla="*/ 187384 h 201676"/>
              <a:gd name="connsiteX327" fmla="*/ 198500 w 373180"/>
              <a:gd name="connsiteY327" fmla="*/ 187384 h 201676"/>
              <a:gd name="connsiteX328" fmla="*/ 196912 w 373180"/>
              <a:gd name="connsiteY328" fmla="*/ 187384 h 201676"/>
              <a:gd name="connsiteX329" fmla="*/ 193736 w 373180"/>
              <a:gd name="connsiteY329" fmla="*/ 187384 h 201676"/>
              <a:gd name="connsiteX330" fmla="*/ 192148 w 373180"/>
              <a:gd name="connsiteY330" fmla="*/ 190560 h 201676"/>
              <a:gd name="connsiteX331" fmla="*/ 188972 w 373180"/>
              <a:gd name="connsiteY331" fmla="*/ 190560 h 201676"/>
              <a:gd name="connsiteX332" fmla="*/ 187384 w 373180"/>
              <a:gd name="connsiteY332" fmla="*/ 190560 h 201676"/>
              <a:gd name="connsiteX333" fmla="*/ 185796 w 373180"/>
              <a:gd name="connsiteY333" fmla="*/ 190560 h 201676"/>
              <a:gd name="connsiteX334" fmla="*/ 182620 w 373180"/>
              <a:gd name="connsiteY334" fmla="*/ 190560 h 201676"/>
              <a:gd name="connsiteX335" fmla="*/ 181032 w 373180"/>
              <a:gd name="connsiteY335" fmla="*/ 190560 h 201676"/>
              <a:gd name="connsiteX336" fmla="*/ 177856 w 373180"/>
              <a:gd name="connsiteY336" fmla="*/ 190560 h 201676"/>
              <a:gd name="connsiteX337" fmla="*/ 176268 w 373180"/>
              <a:gd name="connsiteY337" fmla="*/ 190560 h 201676"/>
              <a:gd name="connsiteX338" fmla="*/ 176268 w 373180"/>
              <a:gd name="connsiteY338" fmla="*/ 187384 h 201676"/>
              <a:gd name="connsiteX339" fmla="*/ 173092 w 373180"/>
              <a:gd name="connsiteY339" fmla="*/ 187384 h 201676"/>
              <a:gd name="connsiteX340" fmla="*/ 173092 w 373180"/>
              <a:gd name="connsiteY340" fmla="*/ 190560 h 201676"/>
              <a:gd name="connsiteX341" fmla="*/ 171504 w 373180"/>
              <a:gd name="connsiteY341" fmla="*/ 190560 h 201676"/>
              <a:gd name="connsiteX342" fmla="*/ 171504 w 373180"/>
              <a:gd name="connsiteY342" fmla="*/ 187384 h 201676"/>
              <a:gd name="connsiteX343" fmla="*/ 169916 w 373180"/>
              <a:gd name="connsiteY343" fmla="*/ 187384 h 201676"/>
              <a:gd name="connsiteX344" fmla="*/ 166740 w 373180"/>
              <a:gd name="connsiteY344" fmla="*/ 187384 h 201676"/>
              <a:gd name="connsiteX345" fmla="*/ 165152 w 373180"/>
              <a:gd name="connsiteY345" fmla="*/ 187384 h 201676"/>
              <a:gd name="connsiteX346" fmla="*/ 161976 w 373180"/>
              <a:gd name="connsiteY346" fmla="*/ 187384 h 201676"/>
              <a:gd name="connsiteX347" fmla="*/ 160388 w 373180"/>
              <a:gd name="connsiteY347" fmla="*/ 187384 h 201676"/>
              <a:gd name="connsiteX348" fmla="*/ 158800 w 373180"/>
              <a:gd name="connsiteY348" fmla="*/ 187384 h 201676"/>
              <a:gd name="connsiteX349" fmla="*/ 155624 w 373180"/>
              <a:gd name="connsiteY349" fmla="*/ 187384 h 201676"/>
              <a:gd name="connsiteX350" fmla="*/ 154036 w 373180"/>
              <a:gd name="connsiteY350" fmla="*/ 187384 h 201676"/>
              <a:gd name="connsiteX351" fmla="*/ 150860 w 373180"/>
              <a:gd name="connsiteY351" fmla="*/ 190560 h 201676"/>
              <a:gd name="connsiteX352" fmla="*/ 149272 w 373180"/>
              <a:gd name="connsiteY352" fmla="*/ 190560 h 201676"/>
              <a:gd name="connsiteX353" fmla="*/ 146096 w 373180"/>
              <a:gd name="connsiteY353" fmla="*/ 190560 h 201676"/>
              <a:gd name="connsiteX354" fmla="*/ 146096 w 373180"/>
              <a:gd name="connsiteY354" fmla="*/ 187384 h 201676"/>
              <a:gd name="connsiteX355" fmla="*/ 144508 w 373180"/>
              <a:gd name="connsiteY355" fmla="*/ 187384 h 201676"/>
              <a:gd name="connsiteX356" fmla="*/ 144508 w 373180"/>
              <a:gd name="connsiteY356" fmla="*/ 190560 h 201676"/>
              <a:gd name="connsiteX357" fmla="*/ 144508 w 373180"/>
              <a:gd name="connsiteY357" fmla="*/ 192148 h 201676"/>
              <a:gd name="connsiteX358" fmla="*/ 142920 w 373180"/>
              <a:gd name="connsiteY358" fmla="*/ 192148 h 201676"/>
              <a:gd name="connsiteX359" fmla="*/ 139744 w 373180"/>
              <a:gd name="connsiteY359" fmla="*/ 192148 h 201676"/>
              <a:gd name="connsiteX360" fmla="*/ 138156 w 373180"/>
              <a:gd name="connsiteY360" fmla="*/ 192148 h 201676"/>
              <a:gd name="connsiteX361" fmla="*/ 134980 w 373180"/>
              <a:gd name="connsiteY361" fmla="*/ 192148 h 201676"/>
              <a:gd name="connsiteX362" fmla="*/ 133392 w 373180"/>
              <a:gd name="connsiteY362" fmla="*/ 190560 h 201676"/>
              <a:gd name="connsiteX363" fmla="*/ 130216 w 373180"/>
              <a:gd name="connsiteY363" fmla="*/ 190560 h 201676"/>
              <a:gd name="connsiteX364" fmla="*/ 128628 w 373180"/>
              <a:gd name="connsiteY364" fmla="*/ 190560 h 201676"/>
              <a:gd name="connsiteX365" fmla="*/ 127040 w 373180"/>
              <a:gd name="connsiteY365" fmla="*/ 190560 h 201676"/>
              <a:gd name="connsiteX366" fmla="*/ 123864 w 373180"/>
              <a:gd name="connsiteY366" fmla="*/ 190560 h 201676"/>
              <a:gd name="connsiteX367" fmla="*/ 123864 w 373180"/>
              <a:gd name="connsiteY367" fmla="*/ 192148 h 201676"/>
              <a:gd name="connsiteX368" fmla="*/ 122276 w 373180"/>
              <a:gd name="connsiteY368" fmla="*/ 192148 h 201676"/>
              <a:gd name="connsiteX369" fmla="*/ 119100 w 373180"/>
              <a:gd name="connsiteY369" fmla="*/ 192148 h 201676"/>
              <a:gd name="connsiteX370" fmla="*/ 117512 w 373180"/>
              <a:gd name="connsiteY370" fmla="*/ 192148 h 201676"/>
              <a:gd name="connsiteX371" fmla="*/ 114336 w 373180"/>
              <a:gd name="connsiteY371" fmla="*/ 192148 h 201676"/>
              <a:gd name="connsiteX372" fmla="*/ 112748 w 373180"/>
              <a:gd name="connsiteY372" fmla="*/ 192148 h 201676"/>
              <a:gd name="connsiteX373" fmla="*/ 112748 w 373180"/>
              <a:gd name="connsiteY373" fmla="*/ 195324 h 201676"/>
              <a:gd name="connsiteX374" fmla="*/ 111160 w 373180"/>
              <a:gd name="connsiteY374" fmla="*/ 195324 h 201676"/>
              <a:gd name="connsiteX375" fmla="*/ 107984 w 373180"/>
              <a:gd name="connsiteY375" fmla="*/ 195324 h 201676"/>
              <a:gd name="connsiteX376" fmla="*/ 106396 w 373180"/>
              <a:gd name="connsiteY376" fmla="*/ 195324 h 201676"/>
              <a:gd name="connsiteX377" fmla="*/ 106396 w 373180"/>
              <a:gd name="connsiteY377" fmla="*/ 192148 h 201676"/>
              <a:gd name="connsiteX378" fmla="*/ 106396 w 373180"/>
              <a:gd name="connsiteY378" fmla="*/ 190560 h 201676"/>
              <a:gd name="connsiteX379" fmla="*/ 103220 w 373180"/>
              <a:gd name="connsiteY379" fmla="*/ 190560 h 201676"/>
              <a:gd name="connsiteX380" fmla="*/ 101632 w 373180"/>
              <a:gd name="connsiteY380" fmla="*/ 190560 h 201676"/>
              <a:gd name="connsiteX381" fmla="*/ 98456 w 373180"/>
              <a:gd name="connsiteY381" fmla="*/ 192148 h 201676"/>
              <a:gd name="connsiteX382" fmla="*/ 98456 w 373180"/>
              <a:gd name="connsiteY382" fmla="*/ 195324 h 201676"/>
              <a:gd name="connsiteX383" fmla="*/ 101632 w 373180"/>
              <a:gd name="connsiteY383" fmla="*/ 195324 h 201676"/>
              <a:gd name="connsiteX384" fmla="*/ 101632 w 373180"/>
              <a:gd name="connsiteY384" fmla="*/ 196912 h 201676"/>
              <a:gd name="connsiteX385" fmla="*/ 98456 w 373180"/>
              <a:gd name="connsiteY385" fmla="*/ 196912 h 201676"/>
              <a:gd name="connsiteX386" fmla="*/ 96868 w 373180"/>
              <a:gd name="connsiteY386" fmla="*/ 196912 h 201676"/>
              <a:gd name="connsiteX387" fmla="*/ 95280 w 373180"/>
              <a:gd name="connsiteY387" fmla="*/ 196912 h 201676"/>
              <a:gd name="connsiteX388" fmla="*/ 92104 w 373180"/>
              <a:gd name="connsiteY388" fmla="*/ 196912 h 201676"/>
              <a:gd name="connsiteX389" fmla="*/ 90516 w 373180"/>
              <a:gd name="connsiteY389" fmla="*/ 196912 h 201676"/>
              <a:gd name="connsiteX390" fmla="*/ 87340 w 373180"/>
              <a:gd name="connsiteY390" fmla="*/ 200088 h 201676"/>
              <a:gd name="connsiteX391" fmla="*/ 85752 w 373180"/>
              <a:gd name="connsiteY391" fmla="*/ 200088 h 201676"/>
              <a:gd name="connsiteX392" fmla="*/ 84164 w 373180"/>
              <a:gd name="connsiteY392" fmla="*/ 200088 h 201676"/>
              <a:gd name="connsiteX393" fmla="*/ 80988 w 373180"/>
              <a:gd name="connsiteY393" fmla="*/ 200088 h 201676"/>
              <a:gd name="connsiteX394" fmla="*/ 79400 w 373180"/>
              <a:gd name="connsiteY394" fmla="*/ 200088 h 201676"/>
              <a:gd name="connsiteX395" fmla="*/ 76224 w 373180"/>
              <a:gd name="connsiteY395" fmla="*/ 200088 h 201676"/>
              <a:gd name="connsiteX396" fmla="*/ 76224 w 373180"/>
              <a:gd name="connsiteY396" fmla="*/ 201676 h 201676"/>
              <a:gd name="connsiteX397" fmla="*/ 74636 w 373180"/>
              <a:gd name="connsiteY397" fmla="*/ 201676 h 201676"/>
              <a:gd name="connsiteX398" fmla="*/ 71460 w 373180"/>
              <a:gd name="connsiteY398" fmla="*/ 201676 h 201676"/>
              <a:gd name="connsiteX399" fmla="*/ 69872 w 373180"/>
              <a:gd name="connsiteY399" fmla="*/ 201676 h 201676"/>
              <a:gd name="connsiteX400" fmla="*/ 69872 w 373180"/>
              <a:gd name="connsiteY400" fmla="*/ 200088 h 201676"/>
              <a:gd name="connsiteX401" fmla="*/ 68284 w 373180"/>
              <a:gd name="connsiteY401" fmla="*/ 200088 h 201676"/>
              <a:gd name="connsiteX402" fmla="*/ 65108 w 373180"/>
              <a:gd name="connsiteY402" fmla="*/ 196912 h 201676"/>
              <a:gd name="connsiteX403" fmla="*/ 63520 w 373180"/>
              <a:gd name="connsiteY403" fmla="*/ 196912 h 201676"/>
              <a:gd name="connsiteX404" fmla="*/ 63520 w 373180"/>
              <a:gd name="connsiteY404" fmla="*/ 195324 h 201676"/>
              <a:gd name="connsiteX405" fmla="*/ 60344 w 373180"/>
              <a:gd name="connsiteY405" fmla="*/ 192148 h 201676"/>
              <a:gd name="connsiteX406" fmla="*/ 58756 w 373180"/>
              <a:gd name="connsiteY406" fmla="*/ 192148 h 201676"/>
              <a:gd name="connsiteX407" fmla="*/ 55580 w 373180"/>
              <a:gd name="connsiteY407" fmla="*/ 192148 h 201676"/>
              <a:gd name="connsiteX408" fmla="*/ 55580 w 373180"/>
              <a:gd name="connsiteY408" fmla="*/ 190560 h 201676"/>
              <a:gd name="connsiteX409" fmla="*/ 58756 w 373180"/>
              <a:gd name="connsiteY409" fmla="*/ 190560 h 201676"/>
              <a:gd name="connsiteX410" fmla="*/ 58756 w 373180"/>
              <a:gd name="connsiteY410" fmla="*/ 187384 h 201676"/>
              <a:gd name="connsiteX411" fmla="*/ 60344 w 373180"/>
              <a:gd name="connsiteY411" fmla="*/ 187384 h 201676"/>
              <a:gd name="connsiteX412" fmla="*/ 60344 w 373180"/>
              <a:gd name="connsiteY412" fmla="*/ 185796 h 201676"/>
              <a:gd name="connsiteX413" fmla="*/ 60344 w 373180"/>
              <a:gd name="connsiteY413" fmla="*/ 184208 h 201676"/>
              <a:gd name="connsiteX414" fmla="*/ 58756 w 373180"/>
              <a:gd name="connsiteY414" fmla="*/ 184208 h 201676"/>
              <a:gd name="connsiteX415" fmla="*/ 58756 w 373180"/>
              <a:gd name="connsiteY415" fmla="*/ 181032 h 201676"/>
              <a:gd name="connsiteX416" fmla="*/ 55580 w 373180"/>
              <a:gd name="connsiteY416" fmla="*/ 181032 h 201676"/>
              <a:gd name="connsiteX417" fmla="*/ 55580 w 373180"/>
              <a:gd name="connsiteY417" fmla="*/ 179444 h 201676"/>
              <a:gd name="connsiteX418" fmla="*/ 53992 w 373180"/>
              <a:gd name="connsiteY418" fmla="*/ 179444 h 201676"/>
              <a:gd name="connsiteX419" fmla="*/ 52404 w 373180"/>
              <a:gd name="connsiteY419" fmla="*/ 179444 h 201676"/>
              <a:gd name="connsiteX420" fmla="*/ 52404 w 373180"/>
              <a:gd name="connsiteY420" fmla="*/ 176268 h 201676"/>
              <a:gd name="connsiteX421" fmla="*/ 49228 w 373180"/>
              <a:gd name="connsiteY421" fmla="*/ 176268 h 201676"/>
              <a:gd name="connsiteX422" fmla="*/ 47640 w 373180"/>
              <a:gd name="connsiteY422" fmla="*/ 176268 h 201676"/>
              <a:gd name="connsiteX423" fmla="*/ 47640 w 373180"/>
              <a:gd name="connsiteY423" fmla="*/ 174680 h 201676"/>
              <a:gd name="connsiteX424" fmla="*/ 47640 w 373180"/>
              <a:gd name="connsiteY424" fmla="*/ 171504 h 201676"/>
              <a:gd name="connsiteX425" fmla="*/ 49228 w 373180"/>
              <a:gd name="connsiteY425" fmla="*/ 171504 h 201676"/>
              <a:gd name="connsiteX426" fmla="*/ 49228 w 373180"/>
              <a:gd name="connsiteY426" fmla="*/ 169916 h 201676"/>
              <a:gd name="connsiteX427" fmla="*/ 49228 w 373180"/>
              <a:gd name="connsiteY427" fmla="*/ 168328 h 201676"/>
              <a:gd name="connsiteX428" fmla="*/ 47640 w 373180"/>
              <a:gd name="connsiteY428" fmla="*/ 168328 h 201676"/>
              <a:gd name="connsiteX429" fmla="*/ 44464 w 373180"/>
              <a:gd name="connsiteY429" fmla="*/ 168328 h 201676"/>
              <a:gd name="connsiteX430" fmla="*/ 44464 w 373180"/>
              <a:gd name="connsiteY430" fmla="*/ 165152 h 201676"/>
              <a:gd name="connsiteX431" fmla="*/ 42876 w 373180"/>
              <a:gd name="connsiteY431" fmla="*/ 165152 h 201676"/>
              <a:gd name="connsiteX432" fmla="*/ 42876 w 373180"/>
              <a:gd name="connsiteY432" fmla="*/ 163564 h 201676"/>
              <a:gd name="connsiteX433" fmla="*/ 42876 w 373180"/>
              <a:gd name="connsiteY433" fmla="*/ 160388 h 201676"/>
              <a:gd name="connsiteX434" fmla="*/ 39700 w 373180"/>
              <a:gd name="connsiteY434" fmla="*/ 160388 h 201676"/>
              <a:gd name="connsiteX435" fmla="*/ 38112 w 373180"/>
              <a:gd name="connsiteY435" fmla="*/ 160388 h 201676"/>
              <a:gd name="connsiteX436" fmla="*/ 38112 w 373180"/>
              <a:gd name="connsiteY436" fmla="*/ 158800 h 201676"/>
              <a:gd name="connsiteX437" fmla="*/ 36524 w 373180"/>
              <a:gd name="connsiteY437" fmla="*/ 158800 h 201676"/>
              <a:gd name="connsiteX438" fmla="*/ 33348 w 373180"/>
              <a:gd name="connsiteY438" fmla="*/ 158800 h 201676"/>
              <a:gd name="connsiteX439" fmla="*/ 33348 w 373180"/>
              <a:gd name="connsiteY439" fmla="*/ 155624 h 201676"/>
              <a:gd name="connsiteX440" fmla="*/ 36524 w 373180"/>
              <a:gd name="connsiteY440" fmla="*/ 155624 h 201676"/>
              <a:gd name="connsiteX441" fmla="*/ 36524 w 373180"/>
              <a:gd name="connsiteY441" fmla="*/ 154036 h 201676"/>
              <a:gd name="connsiteX442" fmla="*/ 33348 w 373180"/>
              <a:gd name="connsiteY442" fmla="*/ 154036 h 201676"/>
              <a:gd name="connsiteX443" fmla="*/ 33348 w 373180"/>
              <a:gd name="connsiteY443" fmla="*/ 152448 h 201676"/>
              <a:gd name="connsiteX444" fmla="*/ 31760 w 373180"/>
              <a:gd name="connsiteY444" fmla="*/ 152448 h 201676"/>
              <a:gd name="connsiteX445" fmla="*/ 31760 w 373180"/>
              <a:gd name="connsiteY445" fmla="*/ 149272 h 201676"/>
              <a:gd name="connsiteX446" fmla="*/ 28584 w 373180"/>
              <a:gd name="connsiteY446" fmla="*/ 149272 h 201676"/>
              <a:gd name="connsiteX447" fmla="*/ 28584 w 373180"/>
              <a:gd name="connsiteY447" fmla="*/ 147684 h 201676"/>
              <a:gd name="connsiteX448" fmla="*/ 26996 w 373180"/>
              <a:gd name="connsiteY448" fmla="*/ 147684 h 201676"/>
              <a:gd name="connsiteX449" fmla="*/ 23820 w 373180"/>
              <a:gd name="connsiteY449" fmla="*/ 144508 h 201676"/>
              <a:gd name="connsiteX450" fmla="*/ 22232 w 373180"/>
              <a:gd name="connsiteY450" fmla="*/ 144508 h 201676"/>
              <a:gd name="connsiteX451" fmla="*/ 20644 w 373180"/>
              <a:gd name="connsiteY451" fmla="*/ 142920 h 201676"/>
              <a:gd name="connsiteX452" fmla="*/ 20644 w 373180"/>
              <a:gd name="connsiteY452" fmla="*/ 141332 h 201676"/>
              <a:gd name="connsiteX453" fmla="*/ 17468 w 373180"/>
              <a:gd name="connsiteY453" fmla="*/ 141332 h 201676"/>
              <a:gd name="connsiteX454" fmla="*/ 17468 w 373180"/>
              <a:gd name="connsiteY454" fmla="*/ 138156 h 201676"/>
              <a:gd name="connsiteX455" fmla="*/ 15880 w 373180"/>
              <a:gd name="connsiteY455" fmla="*/ 138156 h 201676"/>
              <a:gd name="connsiteX456" fmla="*/ 15880 w 373180"/>
              <a:gd name="connsiteY456" fmla="*/ 136568 h 201676"/>
              <a:gd name="connsiteX457" fmla="*/ 12704 w 373180"/>
              <a:gd name="connsiteY457" fmla="*/ 136568 h 201676"/>
              <a:gd name="connsiteX458" fmla="*/ 11116 w 373180"/>
              <a:gd name="connsiteY458" fmla="*/ 136568 h 201676"/>
              <a:gd name="connsiteX459" fmla="*/ 11116 w 373180"/>
              <a:gd name="connsiteY459" fmla="*/ 133392 h 201676"/>
              <a:gd name="connsiteX460" fmla="*/ 9528 w 373180"/>
              <a:gd name="connsiteY460" fmla="*/ 133392 h 201676"/>
              <a:gd name="connsiteX461" fmla="*/ 9528 w 373180"/>
              <a:gd name="connsiteY461" fmla="*/ 131804 h 201676"/>
              <a:gd name="connsiteX462" fmla="*/ 6352 w 373180"/>
              <a:gd name="connsiteY462" fmla="*/ 131804 h 201676"/>
              <a:gd name="connsiteX463" fmla="*/ 6352 w 373180"/>
              <a:gd name="connsiteY463" fmla="*/ 128628 h 201676"/>
              <a:gd name="connsiteX464" fmla="*/ 6352 w 373180"/>
              <a:gd name="connsiteY464" fmla="*/ 127040 h 201676"/>
              <a:gd name="connsiteX465" fmla="*/ 4764 w 373180"/>
              <a:gd name="connsiteY465" fmla="*/ 125452 h 201676"/>
              <a:gd name="connsiteX466" fmla="*/ 6352 w 373180"/>
              <a:gd name="connsiteY466" fmla="*/ 125452 h 201676"/>
              <a:gd name="connsiteX467" fmla="*/ 4764 w 373180"/>
              <a:gd name="connsiteY467" fmla="*/ 122276 h 201676"/>
              <a:gd name="connsiteX468" fmla="*/ 4764 w 373180"/>
              <a:gd name="connsiteY468" fmla="*/ 120688 h 201676"/>
              <a:gd name="connsiteX469" fmla="*/ 4764 w 373180"/>
              <a:gd name="connsiteY469" fmla="*/ 117512 h 201676"/>
              <a:gd name="connsiteX470" fmla="*/ 4764 w 373180"/>
              <a:gd name="connsiteY470" fmla="*/ 115924 h 201676"/>
              <a:gd name="connsiteX471" fmla="*/ 1588 w 373180"/>
              <a:gd name="connsiteY471" fmla="*/ 115924 h 201676"/>
              <a:gd name="connsiteX472" fmla="*/ 1588 w 373180"/>
              <a:gd name="connsiteY472" fmla="*/ 112748 h 201676"/>
              <a:gd name="connsiteX473" fmla="*/ 1588 w 373180"/>
              <a:gd name="connsiteY473" fmla="*/ 111160 h 201676"/>
              <a:gd name="connsiteX474" fmla="*/ 1588 w 373180"/>
              <a:gd name="connsiteY474" fmla="*/ 109572 h 201676"/>
              <a:gd name="connsiteX475" fmla="*/ 0 w 373180"/>
              <a:gd name="connsiteY475" fmla="*/ 106396 h 201676"/>
              <a:gd name="connsiteX476" fmla="*/ 1588 w 373180"/>
              <a:gd name="connsiteY476" fmla="*/ 106396 h 201676"/>
              <a:gd name="connsiteX477" fmla="*/ 1588 w 373180"/>
              <a:gd name="connsiteY477" fmla="*/ 104808 h 201676"/>
              <a:gd name="connsiteX478" fmla="*/ 1588 w 373180"/>
              <a:gd name="connsiteY478" fmla="*/ 101632 h 201676"/>
              <a:gd name="connsiteX479" fmla="*/ 1588 w 373180"/>
              <a:gd name="connsiteY479" fmla="*/ 100044 h 201676"/>
              <a:gd name="connsiteX480" fmla="*/ 4764 w 373180"/>
              <a:gd name="connsiteY480" fmla="*/ 100044 h 201676"/>
              <a:gd name="connsiteX481" fmla="*/ 4764 w 373180"/>
              <a:gd name="connsiteY481" fmla="*/ 96868 h 201676"/>
              <a:gd name="connsiteX482" fmla="*/ 6352 w 373180"/>
              <a:gd name="connsiteY482" fmla="*/ 100044 h 201676"/>
              <a:gd name="connsiteX483" fmla="*/ 9528 w 373180"/>
              <a:gd name="connsiteY483" fmla="*/ 100044 h 201676"/>
              <a:gd name="connsiteX484" fmla="*/ 11116 w 373180"/>
              <a:gd name="connsiteY484" fmla="*/ 101632 h 201676"/>
              <a:gd name="connsiteX485" fmla="*/ 11116 w 373180"/>
              <a:gd name="connsiteY485" fmla="*/ 100044 h 201676"/>
              <a:gd name="connsiteX486" fmla="*/ 12704 w 373180"/>
              <a:gd name="connsiteY486" fmla="*/ 100044 h 201676"/>
              <a:gd name="connsiteX487" fmla="*/ 12704 w 373180"/>
              <a:gd name="connsiteY487" fmla="*/ 96868 h 201676"/>
              <a:gd name="connsiteX488" fmla="*/ 15880 w 373180"/>
              <a:gd name="connsiteY488" fmla="*/ 96868 h 201676"/>
              <a:gd name="connsiteX489" fmla="*/ 17468 w 373180"/>
              <a:gd name="connsiteY489" fmla="*/ 96868 h 201676"/>
              <a:gd name="connsiteX490" fmla="*/ 20644 w 373180"/>
              <a:gd name="connsiteY490" fmla="*/ 96868 h 201676"/>
              <a:gd name="connsiteX491" fmla="*/ 20644 w 373180"/>
              <a:gd name="connsiteY491" fmla="*/ 100044 h 201676"/>
              <a:gd name="connsiteX492" fmla="*/ 22232 w 373180"/>
              <a:gd name="connsiteY492" fmla="*/ 100044 h 201676"/>
              <a:gd name="connsiteX493" fmla="*/ 23820 w 373180"/>
              <a:gd name="connsiteY493" fmla="*/ 100044 h 201676"/>
              <a:gd name="connsiteX494" fmla="*/ 23820 w 373180"/>
              <a:gd name="connsiteY494" fmla="*/ 96868 h 201676"/>
              <a:gd name="connsiteX495" fmla="*/ 26996 w 373180"/>
              <a:gd name="connsiteY495" fmla="*/ 96868 h 201676"/>
              <a:gd name="connsiteX496" fmla="*/ 28584 w 373180"/>
              <a:gd name="connsiteY496" fmla="*/ 96868 h 201676"/>
              <a:gd name="connsiteX497" fmla="*/ 28584 w 373180"/>
              <a:gd name="connsiteY497" fmla="*/ 95280 h 201676"/>
              <a:gd name="connsiteX498" fmla="*/ 31760 w 373180"/>
              <a:gd name="connsiteY498" fmla="*/ 93692 h 201676"/>
              <a:gd name="connsiteX499" fmla="*/ 28584 w 373180"/>
              <a:gd name="connsiteY499" fmla="*/ 93692 h 201676"/>
              <a:gd name="connsiteX500" fmla="*/ 31760 w 373180"/>
              <a:gd name="connsiteY500" fmla="*/ 90516 h 201676"/>
              <a:gd name="connsiteX501" fmla="*/ 31760 w 373180"/>
              <a:gd name="connsiteY501" fmla="*/ 88928 h 201676"/>
              <a:gd name="connsiteX502" fmla="*/ 33348 w 373180"/>
              <a:gd name="connsiteY502" fmla="*/ 88928 h 201676"/>
              <a:gd name="connsiteX503" fmla="*/ 36524 w 373180"/>
              <a:gd name="connsiteY503" fmla="*/ 88928 h 201676"/>
              <a:gd name="connsiteX504" fmla="*/ 36524 w 373180"/>
              <a:gd name="connsiteY504" fmla="*/ 85752 h 201676"/>
              <a:gd name="connsiteX505" fmla="*/ 38112 w 373180"/>
              <a:gd name="connsiteY505" fmla="*/ 85752 h 201676"/>
              <a:gd name="connsiteX506" fmla="*/ 38112 w 373180"/>
              <a:gd name="connsiteY506" fmla="*/ 88928 h 201676"/>
              <a:gd name="connsiteX507" fmla="*/ 39700 w 373180"/>
              <a:gd name="connsiteY507" fmla="*/ 88928 h 201676"/>
              <a:gd name="connsiteX508" fmla="*/ 42876 w 373180"/>
              <a:gd name="connsiteY508" fmla="*/ 85752 h 201676"/>
              <a:gd name="connsiteX509" fmla="*/ 42876 w 373180"/>
              <a:gd name="connsiteY509" fmla="*/ 84164 h 201676"/>
              <a:gd name="connsiteX510" fmla="*/ 42876 w 373180"/>
              <a:gd name="connsiteY510" fmla="*/ 80988 h 201676"/>
              <a:gd name="connsiteX511" fmla="*/ 42876 w 373180"/>
              <a:gd name="connsiteY511" fmla="*/ 79400 h 201676"/>
              <a:gd name="connsiteX512" fmla="*/ 44464 w 373180"/>
              <a:gd name="connsiteY512" fmla="*/ 79400 h 201676"/>
              <a:gd name="connsiteX513" fmla="*/ 44464 w 373180"/>
              <a:gd name="connsiteY513" fmla="*/ 77812 h 201676"/>
              <a:gd name="connsiteX514" fmla="*/ 44464 w 373180"/>
              <a:gd name="connsiteY514" fmla="*/ 74636 h 201676"/>
              <a:gd name="connsiteX515" fmla="*/ 47640 w 373180"/>
              <a:gd name="connsiteY515" fmla="*/ 74636 h 201676"/>
              <a:gd name="connsiteX516" fmla="*/ 49228 w 373180"/>
              <a:gd name="connsiteY516" fmla="*/ 73048 h 201676"/>
              <a:gd name="connsiteX517" fmla="*/ 47640 w 373180"/>
              <a:gd name="connsiteY517" fmla="*/ 73048 h 201676"/>
              <a:gd name="connsiteX518" fmla="*/ 44464 w 373180"/>
              <a:gd name="connsiteY518" fmla="*/ 69872 h 201676"/>
              <a:gd name="connsiteX519" fmla="*/ 47640 w 373180"/>
              <a:gd name="connsiteY519" fmla="*/ 69872 h 201676"/>
              <a:gd name="connsiteX520" fmla="*/ 47640 w 373180"/>
              <a:gd name="connsiteY520" fmla="*/ 68284 h 201676"/>
              <a:gd name="connsiteX521" fmla="*/ 49228 w 373180"/>
              <a:gd name="connsiteY521" fmla="*/ 68284 h 201676"/>
              <a:gd name="connsiteX522" fmla="*/ 49228 w 373180"/>
              <a:gd name="connsiteY522" fmla="*/ 66696 h 201676"/>
              <a:gd name="connsiteX523" fmla="*/ 49228 w 373180"/>
              <a:gd name="connsiteY523" fmla="*/ 63520 h 201676"/>
              <a:gd name="connsiteX524" fmla="*/ 49228 w 373180"/>
              <a:gd name="connsiteY524" fmla="*/ 61932 h 201676"/>
              <a:gd name="connsiteX525" fmla="*/ 52404 w 373180"/>
              <a:gd name="connsiteY525" fmla="*/ 61932 h 201676"/>
              <a:gd name="connsiteX526" fmla="*/ 53992 w 373180"/>
              <a:gd name="connsiteY526" fmla="*/ 61932 h 201676"/>
              <a:gd name="connsiteX527" fmla="*/ 53992 w 373180"/>
              <a:gd name="connsiteY527" fmla="*/ 58756 h 201676"/>
              <a:gd name="connsiteX528" fmla="*/ 52404 w 373180"/>
              <a:gd name="connsiteY528" fmla="*/ 57168 h 201676"/>
              <a:gd name="connsiteX529" fmla="*/ 52404 w 373180"/>
              <a:gd name="connsiteY529" fmla="*/ 53992 h 201676"/>
              <a:gd name="connsiteX530" fmla="*/ 53992 w 373180"/>
              <a:gd name="connsiteY530" fmla="*/ 53992 h 201676"/>
              <a:gd name="connsiteX531" fmla="*/ 55580 w 373180"/>
              <a:gd name="connsiteY531" fmla="*/ 53992 h 201676"/>
              <a:gd name="connsiteX532" fmla="*/ 58756 w 373180"/>
              <a:gd name="connsiteY532" fmla="*/ 53992 h 201676"/>
              <a:gd name="connsiteX533" fmla="*/ 58756 w 373180"/>
              <a:gd name="connsiteY533" fmla="*/ 52404 h 201676"/>
              <a:gd name="connsiteX534" fmla="*/ 55580 w 373180"/>
              <a:gd name="connsiteY534" fmla="*/ 50816 h 201676"/>
              <a:gd name="connsiteX535" fmla="*/ 58756 w 373180"/>
              <a:gd name="connsiteY535" fmla="*/ 50816 h 201676"/>
              <a:gd name="connsiteX536" fmla="*/ 60344 w 373180"/>
              <a:gd name="connsiteY536" fmla="*/ 50816 h 201676"/>
              <a:gd name="connsiteX537" fmla="*/ 63520 w 373180"/>
              <a:gd name="connsiteY537" fmla="*/ 50816 h 201676"/>
              <a:gd name="connsiteX538" fmla="*/ 65108 w 373180"/>
              <a:gd name="connsiteY538" fmla="*/ 50816 h 201676"/>
              <a:gd name="connsiteX539" fmla="*/ 68284 w 373180"/>
              <a:gd name="connsiteY539" fmla="*/ 50816 h 201676"/>
              <a:gd name="connsiteX540" fmla="*/ 69872 w 373180"/>
              <a:gd name="connsiteY540" fmla="*/ 50816 h 201676"/>
              <a:gd name="connsiteX541" fmla="*/ 71460 w 373180"/>
              <a:gd name="connsiteY541" fmla="*/ 50816 h 201676"/>
              <a:gd name="connsiteX542" fmla="*/ 71460 w 373180"/>
              <a:gd name="connsiteY542" fmla="*/ 47640 h 201676"/>
              <a:gd name="connsiteX543" fmla="*/ 74636 w 373180"/>
              <a:gd name="connsiteY543" fmla="*/ 47640 h 201676"/>
              <a:gd name="connsiteX544" fmla="*/ 76224 w 373180"/>
              <a:gd name="connsiteY544" fmla="*/ 47640 h 201676"/>
              <a:gd name="connsiteX545" fmla="*/ 76224 w 373180"/>
              <a:gd name="connsiteY545" fmla="*/ 50816 h 201676"/>
              <a:gd name="connsiteX546" fmla="*/ 79400 w 373180"/>
              <a:gd name="connsiteY546" fmla="*/ 50816 h 201676"/>
              <a:gd name="connsiteX547" fmla="*/ 79400 w 373180"/>
              <a:gd name="connsiteY547" fmla="*/ 47640 h 201676"/>
              <a:gd name="connsiteX548" fmla="*/ 80988 w 373180"/>
              <a:gd name="connsiteY548" fmla="*/ 47640 h 201676"/>
              <a:gd name="connsiteX549" fmla="*/ 80988 w 373180"/>
              <a:gd name="connsiteY549" fmla="*/ 46052 h 201676"/>
              <a:gd name="connsiteX550" fmla="*/ 84164 w 373180"/>
              <a:gd name="connsiteY550" fmla="*/ 42876 h 201676"/>
              <a:gd name="connsiteX551" fmla="*/ 85752 w 373180"/>
              <a:gd name="connsiteY551" fmla="*/ 42876 h 201676"/>
              <a:gd name="connsiteX552" fmla="*/ 87340 w 373180"/>
              <a:gd name="connsiteY552" fmla="*/ 42876 h 201676"/>
              <a:gd name="connsiteX553" fmla="*/ 90516 w 373180"/>
              <a:gd name="connsiteY553" fmla="*/ 42876 h 201676"/>
              <a:gd name="connsiteX554" fmla="*/ 92104 w 373180"/>
              <a:gd name="connsiteY554" fmla="*/ 42876 h 201676"/>
              <a:gd name="connsiteX555" fmla="*/ 92104 w 373180"/>
              <a:gd name="connsiteY555" fmla="*/ 41288 h 201676"/>
              <a:gd name="connsiteX556" fmla="*/ 95280 w 373180"/>
              <a:gd name="connsiteY556" fmla="*/ 41288 h 201676"/>
              <a:gd name="connsiteX557" fmla="*/ 96868 w 373180"/>
              <a:gd name="connsiteY557" fmla="*/ 41288 h 201676"/>
              <a:gd name="connsiteX558" fmla="*/ 98456 w 373180"/>
              <a:gd name="connsiteY558" fmla="*/ 38112 h 201676"/>
              <a:gd name="connsiteX559" fmla="*/ 101632 w 373180"/>
              <a:gd name="connsiteY559" fmla="*/ 38112 h 201676"/>
              <a:gd name="connsiteX560" fmla="*/ 103220 w 373180"/>
              <a:gd name="connsiteY560" fmla="*/ 38112 h 201676"/>
              <a:gd name="connsiteX561" fmla="*/ 106396 w 373180"/>
              <a:gd name="connsiteY561" fmla="*/ 38112 h 201676"/>
              <a:gd name="connsiteX562" fmla="*/ 107984 w 373180"/>
              <a:gd name="connsiteY562" fmla="*/ 38112 h 201676"/>
              <a:gd name="connsiteX563" fmla="*/ 107984 w 373180"/>
              <a:gd name="connsiteY563" fmla="*/ 36524 h 201676"/>
              <a:gd name="connsiteX564" fmla="*/ 111160 w 373180"/>
              <a:gd name="connsiteY564" fmla="*/ 36524 h 201676"/>
              <a:gd name="connsiteX565" fmla="*/ 112748 w 373180"/>
              <a:gd name="connsiteY565" fmla="*/ 36524 h 201676"/>
              <a:gd name="connsiteX566" fmla="*/ 112748 w 373180"/>
              <a:gd name="connsiteY566" fmla="*/ 38112 h 201676"/>
              <a:gd name="connsiteX567" fmla="*/ 114336 w 373180"/>
              <a:gd name="connsiteY567" fmla="*/ 38112 h 201676"/>
              <a:gd name="connsiteX568" fmla="*/ 117512 w 373180"/>
              <a:gd name="connsiteY568" fmla="*/ 38112 h 201676"/>
              <a:gd name="connsiteX569" fmla="*/ 117512 w 373180"/>
              <a:gd name="connsiteY569" fmla="*/ 36524 h 201676"/>
              <a:gd name="connsiteX570" fmla="*/ 119100 w 373180"/>
              <a:gd name="connsiteY570" fmla="*/ 38112 h 201676"/>
              <a:gd name="connsiteX571" fmla="*/ 119100 w 373180"/>
              <a:gd name="connsiteY571" fmla="*/ 36524 h 201676"/>
              <a:gd name="connsiteX572" fmla="*/ 122276 w 373180"/>
              <a:gd name="connsiteY572" fmla="*/ 34936 h 201676"/>
              <a:gd name="connsiteX573" fmla="*/ 123864 w 373180"/>
              <a:gd name="connsiteY573" fmla="*/ 34936 h 201676"/>
              <a:gd name="connsiteX574" fmla="*/ 123864 w 373180"/>
              <a:gd name="connsiteY574" fmla="*/ 36524 h 201676"/>
              <a:gd name="connsiteX575" fmla="*/ 127040 w 373180"/>
              <a:gd name="connsiteY575" fmla="*/ 36524 h 201676"/>
              <a:gd name="connsiteX576" fmla="*/ 127040 w 373180"/>
              <a:gd name="connsiteY576" fmla="*/ 34936 h 201676"/>
              <a:gd name="connsiteX577" fmla="*/ 128628 w 373180"/>
              <a:gd name="connsiteY577" fmla="*/ 34936 h 201676"/>
              <a:gd name="connsiteX578" fmla="*/ 128628 w 373180"/>
              <a:gd name="connsiteY578" fmla="*/ 31760 h 201676"/>
              <a:gd name="connsiteX579" fmla="*/ 127040 w 373180"/>
              <a:gd name="connsiteY579" fmla="*/ 30172 h 201676"/>
              <a:gd name="connsiteX580" fmla="*/ 128628 w 373180"/>
              <a:gd name="connsiteY580" fmla="*/ 30172 h 201676"/>
              <a:gd name="connsiteX581" fmla="*/ 130216 w 373180"/>
              <a:gd name="connsiteY581" fmla="*/ 30172 h 201676"/>
              <a:gd name="connsiteX582" fmla="*/ 133392 w 373180"/>
              <a:gd name="connsiteY582" fmla="*/ 30172 h 201676"/>
              <a:gd name="connsiteX583" fmla="*/ 133392 w 373180"/>
              <a:gd name="connsiteY583" fmla="*/ 26996 h 201676"/>
              <a:gd name="connsiteX584" fmla="*/ 134980 w 373180"/>
              <a:gd name="connsiteY584" fmla="*/ 26996 h 201676"/>
              <a:gd name="connsiteX585" fmla="*/ 138156 w 373180"/>
              <a:gd name="connsiteY585" fmla="*/ 26996 h 201676"/>
              <a:gd name="connsiteX586" fmla="*/ 139744 w 373180"/>
              <a:gd name="connsiteY586" fmla="*/ 26996 h 201676"/>
              <a:gd name="connsiteX587" fmla="*/ 139744 w 373180"/>
              <a:gd name="connsiteY587" fmla="*/ 25408 h 201676"/>
              <a:gd name="connsiteX588" fmla="*/ 142920 w 373180"/>
              <a:gd name="connsiteY588" fmla="*/ 25408 h 201676"/>
              <a:gd name="connsiteX589" fmla="*/ 144508 w 373180"/>
              <a:gd name="connsiteY589" fmla="*/ 25408 h 201676"/>
              <a:gd name="connsiteX590" fmla="*/ 146096 w 373180"/>
              <a:gd name="connsiteY590" fmla="*/ 25408 h 201676"/>
              <a:gd name="connsiteX591" fmla="*/ 144508 w 373180"/>
              <a:gd name="connsiteY591" fmla="*/ 22232 h 201676"/>
              <a:gd name="connsiteX592" fmla="*/ 146096 w 373180"/>
              <a:gd name="connsiteY592" fmla="*/ 22232 h 201676"/>
              <a:gd name="connsiteX593" fmla="*/ 149272 w 373180"/>
              <a:gd name="connsiteY593" fmla="*/ 22232 h 201676"/>
              <a:gd name="connsiteX594" fmla="*/ 150860 w 373180"/>
              <a:gd name="connsiteY594" fmla="*/ 20644 h 201676"/>
              <a:gd name="connsiteX595" fmla="*/ 150860 w 373180"/>
              <a:gd name="connsiteY595" fmla="*/ 22232 h 201676"/>
              <a:gd name="connsiteX596" fmla="*/ 154036 w 373180"/>
              <a:gd name="connsiteY596" fmla="*/ 22232 h 201676"/>
              <a:gd name="connsiteX597" fmla="*/ 155624 w 373180"/>
              <a:gd name="connsiteY597" fmla="*/ 22232 h 201676"/>
              <a:gd name="connsiteX598" fmla="*/ 155624 w 373180"/>
              <a:gd name="connsiteY598" fmla="*/ 20644 h 201676"/>
              <a:gd name="connsiteX599" fmla="*/ 158800 w 373180"/>
              <a:gd name="connsiteY599" fmla="*/ 20644 h 201676"/>
              <a:gd name="connsiteX600" fmla="*/ 160388 w 373180"/>
              <a:gd name="connsiteY600" fmla="*/ 20644 h 201676"/>
              <a:gd name="connsiteX601" fmla="*/ 160388 w 373180"/>
              <a:gd name="connsiteY601" fmla="*/ 22232 h 201676"/>
              <a:gd name="connsiteX602" fmla="*/ 161976 w 373180"/>
              <a:gd name="connsiteY602" fmla="*/ 20644 h 201676"/>
              <a:gd name="connsiteX603" fmla="*/ 165152 w 373180"/>
              <a:gd name="connsiteY603" fmla="*/ 20644 h 201676"/>
              <a:gd name="connsiteX604" fmla="*/ 166740 w 373180"/>
              <a:gd name="connsiteY604" fmla="*/ 20644 h 201676"/>
              <a:gd name="connsiteX605" fmla="*/ 166740 w 373180"/>
              <a:gd name="connsiteY605" fmla="*/ 19056 h 201676"/>
              <a:gd name="connsiteX606" fmla="*/ 166740 w 373180"/>
              <a:gd name="connsiteY606" fmla="*/ 15880 h 201676"/>
              <a:gd name="connsiteX607" fmla="*/ 169916 w 373180"/>
              <a:gd name="connsiteY607" fmla="*/ 15880 h 201676"/>
              <a:gd name="connsiteX608" fmla="*/ 169916 w 373180"/>
              <a:gd name="connsiteY608" fmla="*/ 19056 h 201676"/>
              <a:gd name="connsiteX609" fmla="*/ 171504 w 373180"/>
              <a:gd name="connsiteY609" fmla="*/ 19056 h 201676"/>
              <a:gd name="connsiteX610" fmla="*/ 171504 w 373180"/>
              <a:gd name="connsiteY610" fmla="*/ 15880 h 201676"/>
              <a:gd name="connsiteX611" fmla="*/ 173092 w 373180"/>
              <a:gd name="connsiteY611" fmla="*/ 15880 h 201676"/>
              <a:gd name="connsiteX612" fmla="*/ 176268 w 373180"/>
              <a:gd name="connsiteY612" fmla="*/ 15880 h 201676"/>
              <a:gd name="connsiteX613" fmla="*/ 177856 w 373180"/>
              <a:gd name="connsiteY613" fmla="*/ 15880 h 201676"/>
              <a:gd name="connsiteX614" fmla="*/ 181032 w 373180"/>
              <a:gd name="connsiteY614" fmla="*/ 15880 h 201676"/>
              <a:gd name="connsiteX615" fmla="*/ 181032 w 373180"/>
              <a:gd name="connsiteY615" fmla="*/ 14292 h 201676"/>
              <a:gd name="connsiteX616" fmla="*/ 182620 w 373180"/>
              <a:gd name="connsiteY616" fmla="*/ 14292 h 201676"/>
              <a:gd name="connsiteX617" fmla="*/ 185796 w 373180"/>
              <a:gd name="connsiteY617" fmla="*/ 14292 h 201676"/>
              <a:gd name="connsiteX618" fmla="*/ 187384 w 373180"/>
              <a:gd name="connsiteY618" fmla="*/ 14292 h 201676"/>
              <a:gd name="connsiteX619" fmla="*/ 187384 w 373180"/>
              <a:gd name="connsiteY619" fmla="*/ 11116 h 201676"/>
              <a:gd name="connsiteX620" fmla="*/ 188972 w 373180"/>
              <a:gd name="connsiteY620" fmla="*/ 14292 h 201676"/>
              <a:gd name="connsiteX621" fmla="*/ 188972 w 373180"/>
              <a:gd name="connsiteY621" fmla="*/ 11116 h 201676"/>
              <a:gd name="connsiteX622" fmla="*/ 192148 w 373180"/>
              <a:gd name="connsiteY622" fmla="*/ 11116 h 201676"/>
              <a:gd name="connsiteX623" fmla="*/ 193736 w 373180"/>
              <a:gd name="connsiteY623" fmla="*/ 11116 h 201676"/>
              <a:gd name="connsiteX624" fmla="*/ 193736 w 373180"/>
              <a:gd name="connsiteY624" fmla="*/ 9528 h 201676"/>
              <a:gd name="connsiteX625" fmla="*/ 196912 w 373180"/>
              <a:gd name="connsiteY625" fmla="*/ 9528 h 201676"/>
              <a:gd name="connsiteX626" fmla="*/ 198500 w 373180"/>
              <a:gd name="connsiteY626" fmla="*/ 9528 h 201676"/>
              <a:gd name="connsiteX627" fmla="*/ 201676 w 373180"/>
              <a:gd name="connsiteY627" fmla="*/ 9528 h 201676"/>
              <a:gd name="connsiteX628" fmla="*/ 203264 w 373180"/>
              <a:gd name="connsiteY628" fmla="*/ 9528 h 201676"/>
              <a:gd name="connsiteX629" fmla="*/ 203264 w 373180"/>
              <a:gd name="connsiteY629" fmla="*/ 6352 h 201676"/>
              <a:gd name="connsiteX630" fmla="*/ 204852 w 373180"/>
              <a:gd name="connsiteY630" fmla="*/ 6352 h 201676"/>
              <a:gd name="connsiteX631" fmla="*/ 208028 w 373180"/>
              <a:gd name="connsiteY631" fmla="*/ 9528 h 201676"/>
              <a:gd name="connsiteX632" fmla="*/ 208028 w 373180"/>
              <a:gd name="connsiteY632" fmla="*/ 6352 h 201676"/>
              <a:gd name="connsiteX633" fmla="*/ 209616 w 373180"/>
              <a:gd name="connsiteY633" fmla="*/ 6352 h 201676"/>
              <a:gd name="connsiteX634" fmla="*/ 212792 w 373180"/>
              <a:gd name="connsiteY634" fmla="*/ 4764 h 201676"/>
              <a:gd name="connsiteX635" fmla="*/ 214380 w 373180"/>
              <a:gd name="connsiteY635" fmla="*/ 4764 h 201676"/>
              <a:gd name="connsiteX636" fmla="*/ 217556 w 373180"/>
              <a:gd name="connsiteY636" fmla="*/ 4764 h 201676"/>
              <a:gd name="connsiteX637" fmla="*/ 219144 w 373180"/>
              <a:gd name="connsiteY637" fmla="*/ 4764 h 201676"/>
              <a:gd name="connsiteX638" fmla="*/ 219144 w 373180"/>
              <a:gd name="connsiteY638" fmla="*/ 3176 h 201676"/>
              <a:gd name="connsiteX639" fmla="*/ 220732 w 373180"/>
              <a:gd name="connsiteY639" fmla="*/ 3176 h 201676"/>
              <a:gd name="connsiteX640" fmla="*/ 223908 w 373180"/>
              <a:gd name="connsiteY640" fmla="*/ 3176 h 201676"/>
              <a:gd name="connsiteX641" fmla="*/ 225496 w 373180"/>
              <a:gd name="connsiteY641" fmla="*/ 3176 h 20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373180" h="201676">
                <a:moveTo>
                  <a:pt x="36524" y="84164"/>
                </a:moveTo>
                <a:lnTo>
                  <a:pt x="36524" y="85752"/>
                </a:lnTo>
                <a:lnTo>
                  <a:pt x="33348" y="85752"/>
                </a:lnTo>
                <a:close/>
                <a:moveTo>
                  <a:pt x="49228" y="57168"/>
                </a:moveTo>
                <a:lnTo>
                  <a:pt x="52404" y="57168"/>
                </a:lnTo>
                <a:lnTo>
                  <a:pt x="52404" y="58756"/>
                </a:lnTo>
                <a:lnTo>
                  <a:pt x="49228" y="58756"/>
                </a:lnTo>
                <a:close/>
                <a:moveTo>
                  <a:pt x="363652" y="53992"/>
                </a:moveTo>
                <a:lnTo>
                  <a:pt x="363652" y="57168"/>
                </a:lnTo>
                <a:lnTo>
                  <a:pt x="362064" y="58756"/>
                </a:lnTo>
                <a:lnTo>
                  <a:pt x="362064" y="57168"/>
                </a:lnTo>
                <a:close/>
                <a:moveTo>
                  <a:pt x="347772" y="46052"/>
                </a:moveTo>
                <a:lnTo>
                  <a:pt x="349360" y="46052"/>
                </a:lnTo>
                <a:lnTo>
                  <a:pt x="349360" y="47640"/>
                </a:lnTo>
                <a:lnTo>
                  <a:pt x="347772" y="47640"/>
                </a:lnTo>
                <a:close/>
                <a:moveTo>
                  <a:pt x="338244" y="42876"/>
                </a:moveTo>
                <a:lnTo>
                  <a:pt x="338244" y="46052"/>
                </a:lnTo>
                <a:lnTo>
                  <a:pt x="336656" y="46052"/>
                </a:lnTo>
                <a:close/>
                <a:moveTo>
                  <a:pt x="330304" y="38112"/>
                </a:moveTo>
                <a:lnTo>
                  <a:pt x="330304" y="41288"/>
                </a:lnTo>
                <a:lnTo>
                  <a:pt x="327128" y="41288"/>
                </a:lnTo>
                <a:close/>
                <a:moveTo>
                  <a:pt x="325540" y="31760"/>
                </a:moveTo>
                <a:lnTo>
                  <a:pt x="325540" y="34936"/>
                </a:lnTo>
                <a:lnTo>
                  <a:pt x="323952" y="34936"/>
                </a:lnTo>
                <a:close/>
                <a:moveTo>
                  <a:pt x="323952" y="22232"/>
                </a:moveTo>
                <a:lnTo>
                  <a:pt x="323952" y="25408"/>
                </a:lnTo>
                <a:lnTo>
                  <a:pt x="320776" y="25408"/>
                </a:lnTo>
                <a:close/>
                <a:moveTo>
                  <a:pt x="304896" y="15880"/>
                </a:moveTo>
                <a:lnTo>
                  <a:pt x="306484" y="15880"/>
                </a:lnTo>
                <a:lnTo>
                  <a:pt x="306484" y="17468"/>
                </a:lnTo>
                <a:lnTo>
                  <a:pt x="304896" y="17468"/>
                </a:lnTo>
                <a:close/>
                <a:moveTo>
                  <a:pt x="161976" y="15880"/>
                </a:moveTo>
                <a:lnTo>
                  <a:pt x="165152" y="15880"/>
                </a:lnTo>
                <a:lnTo>
                  <a:pt x="165152" y="19056"/>
                </a:lnTo>
                <a:lnTo>
                  <a:pt x="161976" y="19056"/>
                </a:lnTo>
                <a:close/>
                <a:moveTo>
                  <a:pt x="262020" y="14292"/>
                </a:moveTo>
                <a:lnTo>
                  <a:pt x="263608" y="15880"/>
                </a:lnTo>
                <a:lnTo>
                  <a:pt x="263608" y="14292"/>
                </a:lnTo>
                <a:close/>
                <a:moveTo>
                  <a:pt x="287428" y="11116"/>
                </a:moveTo>
                <a:lnTo>
                  <a:pt x="289016" y="11116"/>
                </a:lnTo>
                <a:lnTo>
                  <a:pt x="289016" y="14292"/>
                </a:lnTo>
                <a:lnTo>
                  <a:pt x="287428" y="14292"/>
                </a:lnTo>
                <a:close/>
                <a:moveTo>
                  <a:pt x="292192" y="9528"/>
                </a:moveTo>
                <a:lnTo>
                  <a:pt x="292192" y="11116"/>
                </a:lnTo>
                <a:lnTo>
                  <a:pt x="289016" y="11116"/>
                </a:lnTo>
                <a:close/>
                <a:moveTo>
                  <a:pt x="293780" y="6352"/>
                </a:moveTo>
                <a:lnTo>
                  <a:pt x="295368" y="6352"/>
                </a:lnTo>
                <a:lnTo>
                  <a:pt x="295368" y="9528"/>
                </a:lnTo>
                <a:lnTo>
                  <a:pt x="293780" y="9528"/>
                </a:lnTo>
                <a:close/>
                <a:moveTo>
                  <a:pt x="263608" y="4764"/>
                </a:moveTo>
                <a:lnTo>
                  <a:pt x="266784" y="4764"/>
                </a:lnTo>
                <a:lnTo>
                  <a:pt x="268372" y="4764"/>
                </a:lnTo>
                <a:lnTo>
                  <a:pt x="266784" y="6352"/>
                </a:lnTo>
                <a:lnTo>
                  <a:pt x="263608" y="6352"/>
                </a:lnTo>
                <a:close/>
                <a:moveTo>
                  <a:pt x="263608" y="0"/>
                </a:moveTo>
                <a:lnTo>
                  <a:pt x="265196" y="0"/>
                </a:lnTo>
                <a:lnTo>
                  <a:pt x="265196" y="1588"/>
                </a:lnTo>
                <a:lnTo>
                  <a:pt x="263608" y="1588"/>
                </a:lnTo>
                <a:close/>
                <a:moveTo>
                  <a:pt x="260432" y="0"/>
                </a:moveTo>
                <a:lnTo>
                  <a:pt x="262020" y="0"/>
                </a:lnTo>
                <a:lnTo>
                  <a:pt x="262020" y="1588"/>
                </a:lnTo>
                <a:lnTo>
                  <a:pt x="260432" y="1588"/>
                </a:lnTo>
                <a:close/>
                <a:moveTo>
                  <a:pt x="228672" y="0"/>
                </a:moveTo>
                <a:lnTo>
                  <a:pt x="230260" y="3176"/>
                </a:lnTo>
                <a:lnTo>
                  <a:pt x="230260" y="0"/>
                </a:lnTo>
                <a:lnTo>
                  <a:pt x="233436" y="0"/>
                </a:lnTo>
                <a:lnTo>
                  <a:pt x="233436" y="3176"/>
                </a:lnTo>
                <a:lnTo>
                  <a:pt x="235024" y="3176"/>
                </a:lnTo>
                <a:lnTo>
                  <a:pt x="236612" y="3176"/>
                </a:lnTo>
                <a:lnTo>
                  <a:pt x="236612" y="4764"/>
                </a:lnTo>
                <a:lnTo>
                  <a:pt x="239788" y="4764"/>
                </a:lnTo>
                <a:lnTo>
                  <a:pt x="241376" y="4764"/>
                </a:lnTo>
                <a:lnTo>
                  <a:pt x="244552" y="4764"/>
                </a:lnTo>
                <a:lnTo>
                  <a:pt x="246140" y="4764"/>
                </a:lnTo>
                <a:lnTo>
                  <a:pt x="249316" y="4764"/>
                </a:lnTo>
                <a:lnTo>
                  <a:pt x="250904" y="3176"/>
                </a:lnTo>
                <a:lnTo>
                  <a:pt x="252492" y="3176"/>
                </a:lnTo>
                <a:lnTo>
                  <a:pt x="255668" y="3176"/>
                </a:lnTo>
                <a:lnTo>
                  <a:pt x="257256" y="3176"/>
                </a:lnTo>
                <a:lnTo>
                  <a:pt x="260432" y="3176"/>
                </a:lnTo>
                <a:lnTo>
                  <a:pt x="262020" y="3176"/>
                </a:lnTo>
                <a:lnTo>
                  <a:pt x="262020" y="4764"/>
                </a:lnTo>
                <a:lnTo>
                  <a:pt x="260432" y="4764"/>
                </a:lnTo>
                <a:lnTo>
                  <a:pt x="260432" y="6352"/>
                </a:lnTo>
                <a:lnTo>
                  <a:pt x="262020" y="6352"/>
                </a:lnTo>
                <a:lnTo>
                  <a:pt x="262020" y="9528"/>
                </a:lnTo>
                <a:lnTo>
                  <a:pt x="260432" y="9528"/>
                </a:lnTo>
                <a:lnTo>
                  <a:pt x="260432" y="11116"/>
                </a:lnTo>
                <a:lnTo>
                  <a:pt x="262020" y="11116"/>
                </a:lnTo>
                <a:lnTo>
                  <a:pt x="263608" y="11116"/>
                </a:lnTo>
                <a:lnTo>
                  <a:pt x="263608" y="9528"/>
                </a:lnTo>
                <a:lnTo>
                  <a:pt x="266784" y="9528"/>
                </a:lnTo>
                <a:lnTo>
                  <a:pt x="266784" y="11116"/>
                </a:lnTo>
                <a:lnTo>
                  <a:pt x="266784" y="14292"/>
                </a:lnTo>
                <a:lnTo>
                  <a:pt x="268372" y="14292"/>
                </a:lnTo>
                <a:lnTo>
                  <a:pt x="268372" y="11116"/>
                </a:lnTo>
                <a:lnTo>
                  <a:pt x="271548" y="11116"/>
                </a:lnTo>
                <a:lnTo>
                  <a:pt x="271548" y="14292"/>
                </a:lnTo>
                <a:lnTo>
                  <a:pt x="273136" y="14292"/>
                </a:lnTo>
                <a:lnTo>
                  <a:pt x="273136" y="15880"/>
                </a:lnTo>
                <a:lnTo>
                  <a:pt x="276312" y="15880"/>
                </a:lnTo>
                <a:lnTo>
                  <a:pt x="277900" y="15880"/>
                </a:lnTo>
                <a:lnTo>
                  <a:pt x="279488" y="14292"/>
                </a:lnTo>
                <a:lnTo>
                  <a:pt x="279488" y="15880"/>
                </a:lnTo>
                <a:lnTo>
                  <a:pt x="282664" y="15880"/>
                </a:lnTo>
                <a:lnTo>
                  <a:pt x="282664" y="14292"/>
                </a:lnTo>
                <a:lnTo>
                  <a:pt x="284252" y="14292"/>
                </a:lnTo>
                <a:lnTo>
                  <a:pt x="287428" y="15880"/>
                </a:lnTo>
                <a:lnTo>
                  <a:pt x="287428" y="19056"/>
                </a:lnTo>
                <a:lnTo>
                  <a:pt x="289016" y="15880"/>
                </a:lnTo>
                <a:lnTo>
                  <a:pt x="290604" y="15880"/>
                </a:lnTo>
                <a:lnTo>
                  <a:pt x="292192" y="15880"/>
                </a:lnTo>
                <a:lnTo>
                  <a:pt x="292192" y="19056"/>
                </a:lnTo>
                <a:lnTo>
                  <a:pt x="293780" y="19056"/>
                </a:lnTo>
                <a:lnTo>
                  <a:pt x="295368" y="19056"/>
                </a:lnTo>
                <a:lnTo>
                  <a:pt x="298544" y="19056"/>
                </a:lnTo>
                <a:lnTo>
                  <a:pt x="300132" y="19056"/>
                </a:lnTo>
                <a:lnTo>
                  <a:pt x="300132" y="15880"/>
                </a:lnTo>
                <a:lnTo>
                  <a:pt x="303308" y="15880"/>
                </a:lnTo>
                <a:lnTo>
                  <a:pt x="303308" y="19056"/>
                </a:lnTo>
                <a:lnTo>
                  <a:pt x="304896" y="19056"/>
                </a:lnTo>
                <a:lnTo>
                  <a:pt x="308072" y="19056"/>
                </a:lnTo>
                <a:lnTo>
                  <a:pt x="309660" y="19056"/>
                </a:lnTo>
                <a:lnTo>
                  <a:pt x="309660" y="20644"/>
                </a:lnTo>
                <a:lnTo>
                  <a:pt x="308072" y="20644"/>
                </a:lnTo>
                <a:lnTo>
                  <a:pt x="308072" y="22232"/>
                </a:lnTo>
                <a:lnTo>
                  <a:pt x="309660" y="22232"/>
                </a:lnTo>
                <a:lnTo>
                  <a:pt x="309660" y="20644"/>
                </a:lnTo>
                <a:lnTo>
                  <a:pt x="311248" y="20644"/>
                </a:lnTo>
                <a:lnTo>
                  <a:pt x="311248" y="22232"/>
                </a:lnTo>
                <a:lnTo>
                  <a:pt x="314424" y="22232"/>
                </a:lnTo>
                <a:lnTo>
                  <a:pt x="316012" y="22232"/>
                </a:lnTo>
                <a:lnTo>
                  <a:pt x="316012" y="20644"/>
                </a:lnTo>
                <a:lnTo>
                  <a:pt x="319188" y="20644"/>
                </a:lnTo>
                <a:lnTo>
                  <a:pt x="319188" y="19056"/>
                </a:lnTo>
                <a:lnTo>
                  <a:pt x="319188" y="15880"/>
                </a:lnTo>
                <a:lnTo>
                  <a:pt x="320776" y="15880"/>
                </a:lnTo>
                <a:lnTo>
                  <a:pt x="320776" y="19056"/>
                </a:lnTo>
                <a:lnTo>
                  <a:pt x="320776" y="20644"/>
                </a:lnTo>
                <a:lnTo>
                  <a:pt x="320776" y="22232"/>
                </a:lnTo>
                <a:lnTo>
                  <a:pt x="320776" y="25408"/>
                </a:lnTo>
                <a:lnTo>
                  <a:pt x="320776" y="26996"/>
                </a:lnTo>
                <a:lnTo>
                  <a:pt x="319188" y="30172"/>
                </a:lnTo>
                <a:lnTo>
                  <a:pt x="316012" y="30172"/>
                </a:lnTo>
                <a:lnTo>
                  <a:pt x="316012" y="31760"/>
                </a:lnTo>
                <a:lnTo>
                  <a:pt x="316012" y="34936"/>
                </a:lnTo>
                <a:lnTo>
                  <a:pt x="319188" y="34936"/>
                </a:lnTo>
                <a:lnTo>
                  <a:pt x="320776" y="34936"/>
                </a:lnTo>
                <a:lnTo>
                  <a:pt x="323952" y="34936"/>
                </a:lnTo>
                <a:lnTo>
                  <a:pt x="323952" y="36524"/>
                </a:lnTo>
                <a:lnTo>
                  <a:pt x="325540" y="36524"/>
                </a:lnTo>
                <a:lnTo>
                  <a:pt x="327128" y="36524"/>
                </a:lnTo>
                <a:lnTo>
                  <a:pt x="330304" y="38112"/>
                </a:lnTo>
                <a:lnTo>
                  <a:pt x="327128" y="38112"/>
                </a:lnTo>
                <a:lnTo>
                  <a:pt x="327128" y="41288"/>
                </a:lnTo>
                <a:lnTo>
                  <a:pt x="327128" y="42876"/>
                </a:lnTo>
                <a:lnTo>
                  <a:pt x="330304" y="42876"/>
                </a:lnTo>
                <a:lnTo>
                  <a:pt x="331892" y="42876"/>
                </a:lnTo>
                <a:lnTo>
                  <a:pt x="331892" y="41288"/>
                </a:lnTo>
                <a:lnTo>
                  <a:pt x="335068" y="41288"/>
                </a:lnTo>
                <a:lnTo>
                  <a:pt x="335068" y="42876"/>
                </a:lnTo>
                <a:lnTo>
                  <a:pt x="335068" y="46052"/>
                </a:lnTo>
                <a:lnTo>
                  <a:pt x="336656" y="46052"/>
                </a:lnTo>
                <a:lnTo>
                  <a:pt x="336656" y="47640"/>
                </a:lnTo>
                <a:lnTo>
                  <a:pt x="338244" y="46052"/>
                </a:lnTo>
                <a:lnTo>
                  <a:pt x="341420" y="46052"/>
                </a:lnTo>
                <a:lnTo>
                  <a:pt x="341420" y="47640"/>
                </a:lnTo>
                <a:lnTo>
                  <a:pt x="343008" y="47640"/>
                </a:lnTo>
                <a:lnTo>
                  <a:pt x="346184" y="47640"/>
                </a:lnTo>
                <a:lnTo>
                  <a:pt x="347772" y="47640"/>
                </a:lnTo>
                <a:lnTo>
                  <a:pt x="347772" y="50816"/>
                </a:lnTo>
                <a:lnTo>
                  <a:pt x="346184" y="52404"/>
                </a:lnTo>
                <a:lnTo>
                  <a:pt x="346184" y="53992"/>
                </a:lnTo>
                <a:lnTo>
                  <a:pt x="346184" y="57168"/>
                </a:lnTo>
                <a:lnTo>
                  <a:pt x="346184" y="58756"/>
                </a:lnTo>
                <a:lnTo>
                  <a:pt x="347772" y="58756"/>
                </a:lnTo>
                <a:lnTo>
                  <a:pt x="350948" y="58756"/>
                </a:lnTo>
                <a:lnTo>
                  <a:pt x="350948" y="57168"/>
                </a:lnTo>
                <a:lnTo>
                  <a:pt x="352536" y="57168"/>
                </a:lnTo>
                <a:lnTo>
                  <a:pt x="352536" y="58756"/>
                </a:lnTo>
                <a:lnTo>
                  <a:pt x="354124" y="58756"/>
                </a:lnTo>
                <a:lnTo>
                  <a:pt x="357300" y="57168"/>
                </a:lnTo>
                <a:lnTo>
                  <a:pt x="358888" y="53992"/>
                </a:lnTo>
                <a:lnTo>
                  <a:pt x="358888" y="57168"/>
                </a:lnTo>
                <a:lnTo>
                  <a:pt x="358888" y="58756"/>
                </a:lnTo>
                <a:lnTo>
                  <a:pt x="362064" y="58756"/>
                </a:lnTo>
                <a:lnTo>
                  <a:pt x="363652" y="58756"/>
                </a:lnTo>
                <a:lnTo>
                  <a:pt x="363652" y="57168"/>
                </a:lnTo>
                <a:lnTo>
                  <a:pt x="366828" y="57168"/>
                </a:lnTo>
                <a:lnTo>
                  <a:pt x="366828" y="58756"/>
                </a:lnTo>
                <a:lnTo>
                  <a:pt x="366828" y="61932"/>
                </a:lnTo>
                <a:lnTo>
                  <a:pt x="363652" y="61932"/>
                </a:lnTo>
                <a:lnTo>
                  <a:pt x="363652" y="63520"/>
                </a:lnTo>
                <a:lnTo>
                  <a:pt x="363652" y="66696"/>
                </a:lnTo>
                <a:lnTo>
                  <a:pt x="366828" y="66696"/>
                </a:lnTo>
                <a:lnTo>
                  <a:pt x="368416" y="63520"/>
                </a:lnTo>
                <a:lnTo>
                  <a:pt x="368416" y="61932"/>
                </a:lnTo>
                <a:lnTo>
                  <a:pt x="370004" y="61932"/>
                </a:lnTo>
                <a:lnTo>
                  <a:pt x="370004" y="63520"/>
                </a:lnTo>
                <a:lnTo>
                  <a:pt x="370004" y="66696"/>
                </a:lnTo>
                <a:lnTo>
                  <a:pt x="370004" y="68284"/>
                </a:lnTo>
                <a:lnTo>
                  <a:pt x="370004" y="69872"/>
                </a:lnTo>
                <a:lnTo>
                  <a:pt x="370004" y="73048"/>
                </a:lnTo>
                <a:lnTo>
                  <a:pt x="373180" y="73048"/>
                </a:lnTo>
                <a:lnTo>
                  <a:pt x="373180" y="74636"/>
                </a:lnTo>
                <a:lnTo>
                  <a:pt x="373180" y="77812"/>
                </a:lnTo>
                <a:lnTo>
                  <a:pt x="370004" y="79400"/>
                </a:lnTo>
                <a:lnTo>
                  <a:pt x="370004" y="80988"/>
                </a:lnTo>
                <a:lnTo>
                  <a:pt x="368416" y="84164"/>
                </a:lnTo>
                <a:lnTo>
                  <a:pt x="368416" y="85752"/>
                </a:lnTo>
                <a:lnTo>
                  <a:pt x="366828" y="85752"/>
                </a:lnTo>
                <a:lnTo>
                  <a:pt x="366828" y="88928"/>
                </a:lnTo>
                <a:lnTo>
                  <a:pt x="363652" y="88928"/>
                </a:lnTo>
                <a:lnTo>
                  <a:pt x="363652" y="90516"/>
                </a:lnTo>
                <a:lnTo>
                  <a:pt x="362064" y="93692"/>
                </a:lnTo>
                <a:lnTo>
                  <a:pt x="362064" y="95280"/>
                </a:lnTo>
                <a:lnTo>
                  <a:pt x="358888" y="95280"/>
                </a:lnTo>
                <a:lnTo>
                  <a:pt x="358888" y="96868"/>
                </a:lnTo>
                <a:lnTo>
                  <a:pt x="357300" y="96868"/>
                </a:lnTo>
                <a:lnTo>
                  <a:pt x="357300" y="100044"/>
                </a:lnTo>
                <a:lnTo>
                  <a:pt x="354124" y="100044"/>
                </a:lnTo>
                <a:lnTo>
                  <a:pt x="354124" y="101632"/>
                </a:lnTo>
                <a:lnTo>
                  <a:pt x="354124" y="104808"/>
                </a:lnTo>
                <a:lnTo>
                  <a:pt x="354124" y="106396"/>
                </a:lnTo>
                <a:lnTo>
                  <a:pt x="352536" y="109572"/>
                </a:lnTo>
                <a:lnTo>
                  <a:pt x="350948" y="109572"/>
                </a:lnTo>
                <a:lnTo>
                  <a:pt x="350948" y="111160"/>
                </a:lnTo>
                <a:lnTo>
                  <a:pt x="352536" y="111160"/>
                </a:lnTo>
                <a:lnTo>
                  <a:pt x="352536" y="112748"/>
                </a:lnTo>
                <a:lnTo>
                  <a:pt x="350948" y="112748"/>
                </a:lnTo>
                <a:lnTo>
                  <a:pt x="347772" y="112748"/>
                </a:lnTo>
                <a:lnTo>
                  <a:pt x="347772" y="115924"/>
                </a:lnTo>
                <a:lnTo>
                  <a:pt x="346184" y="115924"/>
                </a:lnTo>
                <a:lnTo>
                  <a:pt x="346184" y="117512"/>
                </a:lnTo>
                <a:lnTo>
                  <a:pt x="343008" y="120688"/>
                </a:lnTo>
                <a:lnTo>
                  <a:pt x="343008" y="122276"/>
                </a:lnTo>
                <a:lnTo>
                  <a:pt x="341420" y="125452"/>
                </a:lnTo>
                <a:lnTo>
                  <a:pt x="341420" y="127040"/>
                </a:lnTo>
                <a:lnTo>
                  <a:pt x="338244" y="127040"/>
                </a:lnTo>
                <a:lnTo>
                  <a:pt x="336656" y="127040"/>
                </a:lnTo>
                <a:lnTo>
                  <a:pt x="336656" y="128628"/>
                </a:lnTo>
                <a:lnTo>
                  <a:pt x="335068" y="128628"/>
                </a:lnTo>
                <a:lnTo>
                  <a:pt x="331892" y="128628"/>
                </a:lnTo>
                <a:lnTo>
                  <a:pt x="331892" y="131804"/>
                </a:lnTo>
                <a:lnTo>
                  <a:pt x="330304" y="131804"/>
                </a:lnTo>
                <a:lnTo>
                  <a:pt x="330304" y="133392"/>
                </a:lnTo>
                <a:lnTo>
                  <a:pt x="330304" y="136568"/>
                </a:lnTo>
                <a:lnTo>
                  <a:pt x="327128" y="136568"/>
                </a:lnTo>
                <a:lnTo>
                  <a:pt x="325540" y="138156"/>
                </a:lnTo>
                <a:lnTo>
                  <a:pt x="323952" y="138156"/>
                </a:lnTo>
                <a:lnTo>
                  <a:pt x="320776" y="138156"/>
                </a:lnTo>
                <a:lnTo>
                  <a:pt x="320776" y="141332"/>
                </a:lnTo>
                <a:lnTo>
                  <a:pt x="320776" y="142920"/>
                </a:lnTo>
                <a:lnTo>
                  <a:pt x="319188" y="142920"/>
                </a:lnTo>
                <a:lnTo>
                  <a:pt x="316012" y="142920"/>
                </a:lnTo>
                <a:lnTo>
                  <a:pt x="314424" y="142920"/>
                </a:lnTo>
                <a:lnTo>
                  <a:pt x="314424" y="144508"/>
                </a:lnTo>
                <a:lnTo>
                  <a:pt x="314424" y="147684"/>
                </a:lnTo>
                <a:lnTo>
                  <a:pt x="311248" y="147684"/>
                </a:lnTo>
                <a:lnTo>
                  <a:pt x="311248" y="149272"/>
                </a:lnTo>
                <a:lnTo>
                  <a:pt x="309660" y="149272"/>
                </a:lnTo>
                <a:lnTo>
                  <a:pt x="308072" y="149272"/>
                </a:lnTo>
                <a:lnTo>
                  <a:pt x="308072" y="152448"/>
                </a:lnTo>
                <a:lnTo>
                  <a:pt x="304896" y="152448"/>
                </a:lnTo>
                <a:lnTo>
                  <a:pt x="303308" y="152448"/>
                </a:lnTo>
                <a:lnTo>
                  <a:pt x="303308" y="154036"/>
                </a:lnTo>
                <a:lnTo>
                  <a:pt x="300132" y="154036"/>
                </a:lnTo>
                <a:lnTo>
                  <a:pt x="298544" y="154036"/>
                </a:lnTo>
                <a:lnTo>
                  <a:pt x="298544" y="155624"/>
                </a:lnTo>
                <a:lnTo>
                  <a:pt x="295368" y="155624"/>
                </a:lnTo>
                <a:lnTo>
                  <a:pt x="295368" y="158800"/>
                </a:lnTo>
                <a:lnTo>
                  <a:pt x="293780" y="158800"/>
                </a:lnTo>
                <a:lnTo>
                  <a:pt x="292192" y="158800"/>
                </a:lnTo>
                <a:lnTo>
                  <a:pt x="289016" y="158800"/>
                </a:lnTo>
                <a:lnTo>
                  <a:pt x="289016" y="160388"/>
                </a:lnTo>
                <a:lnTo>
                  <a:pt x="287428" y="160388"/>
                </a:lnTo>
                <a:lnTo>
                  <a:pt x="287428" y="163564"/>
                </a:lnTo>
                <a:lnTo>
                  <a:pt x="284252" y="163564"/>
                </a:lnTo>
                <a:lnTo>
                  <a:pt x="282664" y="163564"/>
                </a:lnTo>
                <a:lnTo>
                  <a:pt x="282664" y="165152"/>
                </a:lnTo>
                <a:lnTo>
                  <a:pt x="279488" y="165152"/>
                </a:lnTo>
                <a:lnTo>
                  <a:pt x="277900" y="165152"/>
                </a:lnTo>
                <a:lnTo>
                  <a:pt x="276312" y="168328"/>
                </a:lnTo>
                <a:lnTo>
                  <a:pt x="273136" y="168328"/>
                </a:lnTo>
                <a:lnTo>
                  <a:pt x="271548" y="168328"/>
                </a:lnTo>
                <a:lnTo>
                  <a:pt x="268372" y="168328"/>
                </a:lnTo>
                <a:lnTo>
                  <a:pt x="266784" y="169916"/>
                </a:lnTo>
                <a:lnTo>
                  <a:pt x="266784" y="168328"/>
                </a:lnTo>
                <a:lnTo>
                  <a:pt x="263608" y="168328"/>
                </a:lnTo>
                <a:lnTo>
                  <a:pt x="263608" y="169916"/>
                </a:lnTo>
                <a:lnTo>
                  <a:pt x="262020" y="169916"/>
                </a:lnTo>
                <a:lnTo>
                  <a:pt x="262020" y="171504"/>
                </a:lnTo>
                <a:lnTo>
                  <a:pt x="260432" y="171504"/>
                </a:lnTo>
                <a:lnTo>
                  <a:pt x="257256" y="171504"/>
                </a:lnTo>
                <a:lnTo>
                  <a:pt x="257256" y="174680"/>
                </a:lnTo>
                <a:lnTo>
                  <a:pt x="255668" y="174680"/>
                </a:lnTo>
                <a:lnTo>
                  <a:pt x="252492" y="174680"/>
                </a:lnTo>
                <a:lnTo>
                  <a:pt x="250904" y="176268"/>
                </a:lnTo>
                <a:lnTo>
                  <a:pt x="249316" y="176268"/>
                </a:lnTo>
                <a:lnTo>
                  <a:pt x="249316" y="174680"/>
                </a:lnTo>
                <a:lnTo>
                  <a:pt x="246140" y="174680"/>
                </a:lnTo>
                <a:lnTo>
                  <a:pt x="246140" y="176268"/>
                </a:lnTo>
                <a:lnTo>
                  <a:pt x="244552" y="176268"/>
                </a:lnTo>
                <a:lnTo>
                  <a:pt x="241376" y="176268"/>
                </a:lnTo>
                <a:lnTo>
                  <a:pt x="239788" y="176268"/>
                </a:lnTo>
                <a:lnTo>
                  <a:pt x="239788" y="179444"/>
                </a:lnTo>
                <a:lnTo>
                  <a:pt x="236612" y="179444"/>
                </a:lnTo>
                <a:lnTo>
                  <a:pt x="235024" y="179444"/>
                </a:lnTo>
                <a:lnTo>
                  <a:pt x="235024" y="181032"/>
                </a:lnTo>
                <a:lnTo>
                  <a:pt x="233436" y="181032"/>
                </a:lnTo>
                <a:lnTo>
                  <a:pt x="230260" y="181032"/>
                </a:lnTo>
                <a:lnTo>
                  <a:pt x="228672" y="181032"/>
                </a:lnTo>
                <a:lnTo>
                  <a:pt x="225496" y="184208"/>
                </a:lnTo>
                <a:lnTo>
                  <a:pt x="223908" y="184208"/>
                </a:lnTo>
                <a:lnTo>
                  <a:pt x="220732" y="184208"/>
                </a:lnTo>
                <a:lnTo>
                  <a:pt x="219144" y="184208"/>
                </a:lnTo>
                <a:lnTo>
                  <a:pt x="217556" y="184208"/>
                </a:lnTo>
                <a:lnTo>
                  <a:pt x="217556" y="185796"/>
                </a:lnTo>
                <a:lnTo>
                  <a:pt x="214380" y="184208"/>
                </a:lnTo>
                <a:lnTo>
                  <a:pt x="212792" y="184208"/>
                </a:lnTo>
                <a:lnTo>
                  <a:pt x="212792" y="185796"/>
                </a:lnTo>
                <a:lnTo>
                  <a:pt x="209616" y="185796"/>
                </a:lnTo>
                <a:lnTo>
                  <a:pt x="208028" y="185796"/>
                </a:lnTo>
                <a:lnTo>
                  <a:pt x="208028" y="187384"/>
                </a:lnTo>
                <a:lnTo>
                  <a:pt x="204852" y="187384"/>
                </a:lnTo>
                <a:lnTo>
                  <a:pt x="203264" y="187384"/>
                </a:lnTo>
                <a:lnTo>
                  <a:pt x="201676" y="187384"/>
                </a:lnTo>
                <a:lnTo>
                  <a:pt x="198500" y="187384"/>
                </a:lnTo>
                <a:lnTo>
                  <a:pt x="196912" y="187384"/>
                </a:lnTo>
                <a:lnTo>
                  <a:pt x="193736" y="187384"/>
                </a:lnTo>
                <a:lnTo>
                  <a:pt x="192148" y="190560"/>
                </a:lnTo>
                <a:lnTo>
                  <a:pt x="188972" y="190560"/>
                </a:lnTo>
                <a:lnTo>
                  <a:pt x="187384" y="190560"/>
                </a:lnTo>
                <a:lnTo>
                  <a:pt x="185796" y="190560"/>
                </a:lnTo>
                <a:lnTo>
                  <a:pt x="182620" y="190560"/>
                </a:lnTo>
                <a:lnTo>
                  <a:pt x="181032" y="190560"/>
                </a:lnTo>
                <a:lnTo>
                  <a:pt x="177856" y="190560"/>
                </a:lnTo>
                <a:lnTo>
                  <a:pt x="176268" y="190560"/>
                </a:lnTo>
                <a:lnTo>
                  <a:pt x="176268" y="187384"/>
                </a:lnTo>
                <a:lnTo>
                  <a:pt x="173092" y="187384"/>
                </a:lnTo>
                <a:lnTo>
                  <a:pt x="173092" y="190560"/>
                </a:lnTo>
                <a:lnTo>
                  <a:pt x="171504" y="190560"/>
                </a:lnTo>
                <a:lnTo>
                  <a:pt x="171504" y="187384"/>
                </a:lnTo>
                <a:lnTo>
                  <a:pt x="169916" y="187384"/>
                </a:lnTo>
                <a:lnTo>
                  <a:pt x="166740" y="187384"/>
                </a:lnTo>
                <a:lnTo>
                  <a:pt x="165152" y="187384"/>
                </a:lnTo>
                <a:lnTo>
                  <a:pt x="161976" y="187384"/>
                </a:lnTo>
                <a:lnTo>
                  <a:pt x="160388" y="187384"/>
                </a:lnTo>
                <a:lnTo>
                  <a:pt x="158800" y="187384"/>
                </a:lnTo>
                <a:lnTo>
                  <a:pt x="155624" y="187384"/>
                </a:lnTo>
                <a:lnTo>
                  <a:pt x="154036" y="187384"/>
                </a:lnTo>
                <a:lnTo>
                  <a:pt x="150860" y="190560"/>
                </a:lnTo>
                <a:lnTo>
                  <a:pt x="149272" y="190560"/>
                </a:lnTo>
                <a:lnTo>
                  <a:pt x="146096" y="190560"/>
                </a:lnTo>
                <a:lnTo>
                  <a:pt x="146096" y="187384"/>
                </a:lnTo>
                <a:lnTo>
                  <a:pt x="144508" y="187384"/>
                </a:lnTo>
                <a:lnTo>
                  <a:pt x="144508" y="190560"/>
                </a:lnTo>
                <a:lnTo>
                  <a:pt x="144508" y="192148"/>
                </a:lnTo>
                <a:lnTo>
                  <a:pt x="142920" y="192148"/>
                </a:lnTo>
                <a:lnTo>
                  <a:pt x="139744" y="192148"/>
                </a:lnTo>
                <a:lnTo>
                  <a:pt x="138156" y="192148"/>
                </a:lnTo>
                <a:lnTo>
                  <a:pt x="134980" y="192148"/>
                </a:lnTo>
                <a:lnTo>
                  <a:pt x="133392" y="190560"/>
                </a:lnTo>
                <a:lnTo>
                  <a:pt x="130216" y="190560"/>
                </a:lnTo>
                <a:lnTo>
                  <a:pt x="128628" y="190560"/>
                </a:lnTo>
                <a:lnTo>
                  <a:pt x="127040" y="190560"/>
                </a:lnTo>
                <a:lnTo>
                  <a:pt x="123864" y="190560"/>
                </a:lnTo>
                <a:lnTo>
                  <a:pt x="123864" y="192148"/>
                </a:lnTo>
                <a:lnTo>
                  <a:pt x="122276" y="192148"/>
                </a:lnTo>
                <a:lnTo>
                  <a:pt x="119100" y="192148"/>
                </a:lnTo>
                <a:lnTo>
                  <a:pt x="117512" y="192148"/>
                </a:lnTo>
                <a:lnTo>
                  <a:pt x="114336" y="192148"/>
                </a:lnTo>
                <a:lnTo>
                  <a:pt x="112748" y="192148"/>
                </a:lnTo>
                <a:lnTo>
                  <a:pt x="112748" y="195324"/>
                </a:lnTo>
                <a:lnTo>
                  <a:pt x="111160" y="195324"/>
                </a:lnTo>
                <a:lnTo>
                  <a:pt x="107984" y="195324"/>
                </a:lnTo>
                <a:lnTo>
                  <a:pt x="106396" y="195324"/>
                </a:lnTo>
                <a:lnTo>
                  <a:pt x="106396" y="192148"/>
                </a:lnTo>
                <a:lnTo>
                  <a:pt x="106396" y="190560"/>
                </a:lnTo>
                <a:lnTo>
                  <a:pt x="103220" y="190560"/>
                </a:lnTo>
                <a:lnTo>
                  <a:pt x="101632" y="190560"/>
                </a:lnTo>
                <a:lnTo>
                  <a:pt x="98456" y="192148"/>
                </a:lnTo>
                <a:lnTo>
                  <a:pt x="98456" y="195324"/>
                </a:lnTo>
                <a:lnTo>
                  <a:pt x="101632" y="195324"/>
                </a:lnTo>
                <a:lnTo>
                  <a:pt x="101632" y="196912"/>
                </a:lnTo>
                <a:lnTo>
                  <a:pt x="98456" y="196912"/>
                </a:lnTo>
                <a:lnTo>
                  <a:pt x="96868" y="196912"/>
                </a:lnTo>
                <a:lnTo>
                  <a:pt x="95280" y="196912"/>
                </a:lnTo>
                <a:lnTo>
                  <a:pt x="92104" y="196912"/>
                </a:lnTo>
                <a:lnTo>
                  <a:pt x="90516" y="196912"/>
                </a:lnTo>
                <a:lnTo>
                  <a:pt x="87340" y="200088"/>
                </a:lnTo>
                <a:lnTo>
                  <a:pt x="85752" y="200088"/>
                </a:lnTo>
                <a:lnTo>
                  <a:pt x="84164" y="200088"/>
                </a:lnTo>
                <a:lnTo>
                  <a:pt x="80988" y="200088"/>
                </a:lnTo>
                <a:lnTo>
                  <a:pt x="79400" y="200088"/>
                </a:lnTo>
                <a:lnTo>
                  <a:pt x="76224" y="200088"/>
                </a:lnTo>
                <a:lnTo>
                  <a:pt x="76224" y="201676"/>
                </a:lnTo>
                <a:lnTo>
                  <a:pt x="74636" y="201676"/>
                </a:lnTo>
                <a:lnTo>
                  <a:pt x="71460" y="201676"/>
                </a:lnTo>
                <a:lnTo>
                  <a:pt x="69872" y="201676"/>
                </a:lnTo>
                <a:lnTo>
                  <a:pt x="69872" y="200088"/>
                </a:lnTo>
                <a:lnTo>
                  <a:pt x="68284" y="200088"/>
                </a:lnTo>
                <a:lnTo>
                  <a:pt x="65108" y="196912"/>
                </a:lnTo>
                <a:lnTo>
                  <a:pt x="63520" y="196912"/>
                </a:lnTo>
                <a:lnTo>
                  <a:pt x="63520" y="195324"/>
                </a:lnTo>
                <a:lnTo>
                  <a:pt x="60344" y="192148"/>
                </a:lnTo>
                <a:lnTo>
                  <a:pt x="58756" y="192148"/>
                </a:lnTo>
                <a:lnTo>
                  <a:pt x="55580" y="192148"/>
                </a:lnTo>
                <a:lnTo>
                  <a:pt x="55580" y="190560"/>
                </a:lnTo>
                <a:lnTo>
                  <a:pt x="58756" y="190560"/>
                </a:lnTo>
                <a:lnTo>
                  <a:pt x="58756" y="187384"/>
                </a:lnTo>
                <a:lnTo>
                  <a:pt x="60344" y="187384"/>
                </a:lnTo>
                <a:lnTo>
                  <a:pt x="60344" y="185796"/>
                </a:lnTo>
                <a:lnTo>
                  <a:pt x="60344" y="184208"/>
                </a:lnTo>
                <a:lnTo>
                  <a:pt x="58756" y="184208"/>
                </a:lnTo>
                <a:lnTo>
                  <a:pt x="58756" y="181032"/>
                </a:lnTo>
                <a:lnTo>
                  <a:pt x="55580" y="181032"/>
                </a:lnTo>
                <a:lnTo>
                  <a:pt x="55580" y="179444"/>
                </a:lnTo>
                <a:lnTo>
                  <a:pt x="53992" y="179444"/>
                </a:lnTo>
                <a:lnTo>
                  <a:pt x="52404" y="179444"/>
                </a:lnTo>
                <a:lnTo>
                  <a:pt x="52404" y="176268"/>
                </a:lnTo>
                <a:lnTo>
                  <a:pt x="49228" y="176268"/>
                </a:lnTo>
                <a:lnTo>
                  <a:pt x="47640" y="176268"/>
                </a:lnTo>
                <a:lnTo>
                  <a:pt x="47640" y="174680"/>
                </a:lnTo>
                <a:lnTo>
                  <a:pt x="47640" y="171504"/>
                </a:lnTo>
                <a:lnTo>
                  <a:pt x="49228" y="171504"/>
                </a:lnTo>
                <a:lnTo>
                  <a:pt x="49228" y="169916"/>
                </a:lnTo>
                <a:lnTo>
                  <a:pt x="49228" y="168328"/>
                </a:lnTo>
                <a:lnTo>
                  <a:pt x="47640" y="168328"/>
                </a:lnTo>
                <a:lnTo>
                  <a:pt x="44464" y="168328"/>
                </a:lnTo>
                <a:lnTo>
                  <a:pt x="44464" y="165152"/>
                </a:lnTo>
                <a:lnTo>
                  <a:pt x="42876" y="165152"/>
                </a:lnTo>
                <a:lnTo>
                  <a:pt x="42876" y="163564"/>
                </a:lnTo>
                <a:lnTo>
                  <a:pt x="42876" y="160388"/>
                </a:lnTo>
                <a:lnTo>
                  <a:pt x="39700" y="160388"/>
                </a:lnTo>
                <a:lnTo>
                  <a:pt x="38112" y="160388"/>
                </a:lnTo>
                <a:lnTo>
                  <a:pt x="38112" y="158800"/>
                </a:lnTo>
                <a:lnTo>
                  <a:pt x="36524" y="158800"/>
                </a:lnTo>
                <a:lnTo>
                  <a:pt x="33348" y="158800"/>
                </a:lnTo>
                <a:lnTo>
                  <a:pt x="33348" y="155624"/>
                </a:lnTo>
                <a:lnTo>
                  <a:pt x="36524" y="155624"/>
                </a:lnTo>
                <a:lnTo>
                  <a:pt x="36524" y="154036"/>
                </a:lnTo>
                <a:lnTo>
                  <a:pt x="33348" y="154036"/>
                </a:lnTo>
                <a:lnTo>
                  <a:pt x="33348" y="152448"/>
                </a:lnTo>
                <a:lnTo>
                  <a:pt x="31760" y="152448"/>
                </a:lnTo>
                <a:lnTo>
                  <a:pt x="31760" y="149272"/>
                </a:lnTo>
                <a:lnTo>
                  <a:pt x="28584" y="149272"/>
                </a:lnTo>
                <a:lnTo>
                  <a:pt x="28584" y="147684"/>
                </a:lnTo>
                <a:lnTo>
                  <a:pt x="26996" y="147684"/>
                </a:lnTo>
                <a:lnTo>
                  <a:pt x="23820" y="144508"/>
                </a:lnTo>
                <a:lnTo>
                  <a:pt x="22232" y="144508"/>
                </a:lnTo>
                <a:lnTo>
                  <a:pt x="20644" y="142920"/>
                </a:lnTo>
                <a:lnTo>
                  <a:pt x="20644" y="141332"/>
                </a:lnTo>
                <a:lnTo>
                  <a:pt x="17468" y="141332"/>
                </a:lnTo>
                <a:lnTo>
                  <a:pt x="17468" y="138156"/>
                </a:lnTo>
                <a:lnTo>
                  <a:pt x="15880" y="138156"/>
                </a:lnTo>
                <a:lnTo>
                  <a:pt x="15880" y="136568"/>
                </a:lnTo>
                <a:lnTo>
                  <a:pt x="12704" y="136568"/>
                </a:lnTo>
                <a:lnTo>
                  <a:pt x="11116" y="136568"/>
                </a:lnTo>
                <a:lnTo>
                  <a:pt x="11116" y="133392"/>
                </a:lnTo>
                <a:lnTo>
                  <a:pt x="9528" y="133392"/>
                </a:lnTo>
                <a:lnTo>
                  <a:pt x="9528" y="131804"/>
                </a:lnTo>
                <a:lnTo>
                  <a:pt x="6352" y="131804"/>
                </a:lnTo>
                <a:lnTo>
                  <a:pt x="6352" y="128628"/>
                </a:lnTo>
                <a:lnTo>
                  <a:pt x="6352" y="127040"/>
                </a:lnTo>
                <a:lnTo>
                  <a:pt x="4764" y="125452"/>
                </a:lnTo>
                <a:lnTo>
                  <a:pt x="6352" y="125452"/>
                </a:lnTo>
                <a:lnTo>
                  <a:pt x="4764" y="122276"/>
                </a:lnTo>
                <a:lnTo>
                  <a:pt x="4764" y="120688"/>
                </a:lnTo>
                <a:lnTo>
                  <a:pt x="4764" y="117512"/>
                </a:lnTo>
                <a:lnTo>
                  <a:pt x="4764" y="115924"/>
                </a:lnTo>
                <a:lnTo>
                  <a:pt x="1588" y="115924"/>
                </a:lnTo>
                <a:lnTo>
                  <a:pt x="1588" y="112748"/>
                </a:lnTo>
                <a:lnTo>
                  <a:pt x="1588" y="111160"/>
                </a:lnTo>
                <a:lnTo>
                  <a:pt x="1588" y="109572"/>
                </a:lnTo>
                <a:lnTo>
                  <a:pt x="0" y="106396"/>
                </a:lnTo>
                <a:lnTo>
                  <a:pt x="1588" y="106396"/>
                </a:lnTo>
                <a:lnTo>
                  <a:pt x="1588" y="104808"/>
                </a:lnTo>
                <a:lnTo>
                  <a:pt x="1588" y="101632"/>
                </a:lnTo>
                <a:lnTo>
                  <a:pt x="1588" y="100044"/>
                </a:lnTo>
                <a:lnTo>
                  <a:pt x="4764" y="100044"/>
                </a:lnTo>
                <a:lnTo>
                  <a:pt x="4764" y="96868"/>
                </a:lnTo>
                <a:lnTo>
                  <a:pt x="6352" y="100044"/>
                </a:lnTo>
                <a:lnTo>
                  <a:pt x="9528" y="100044"/>
                </a:lnTo>
                <a:lnTo>
                  <a:pt x="11116" y="101632"/>
                </a:lnTo>
                <a:lnTo>
                  <a:pt x="11116" y="100044"/>
                </a:lnTo>
                <a:lnTo>
                  <a:pt x="12704" y="100044"/>
                </a:lnTo>
                <a:lnTo>
                  <a:pt x="12704" y="96868"/>
                </a:lnTo>
                <a:lnTo>
                  <a:pt x="15880" y="96868"/>
                </a:lnTo>
                <a:lnTo>
                  <a:pt x="17468" y="96868"/>
                </a:lnTo>
                <a:lnTo>
                  <a:pt x="20644" y="96868"/>
                </a:lnTo>
                <a:lnTo>
                  <a:pt x="20644" y="100044"/>
                </a:lnTo>
                <a:lnTo>
                  <a:pt x="22232" y="100044"/>
                </a:lnTo>
                <a:lnTo>
                  <a:pt x="23820" y="100044"/>
                </a:lnTo>
                <a:lnTo>
                  <a:pt x="23820" y="96868"/>
                </a:lnTo>
                <a:lnTo>
                  <a:pt x="26996" y="96868"/>
                </a:lnTo>
                <a:lnTo>
                  <a:pt x="28584" y="96868"/>
                </a:lnTo>
                <a:lnTo>
                  <a:pt x="28584" y="95280"/>
                </a:lnTo>
                <a:lnTo>
                  <a:pt x="31760" y="93692"/>
                </a:lnTo>
                <a:lnTo>
                  <a:pt x="28584" y="93692"/>
                </a:lnTo>
                <a:lnTo>
                  <a:pt x="31760" y="90516"/>
                </a:lnTo>
                <a:lnTo>
                  <a:pt x="31760" y="88928"/>
                </a:lnTo>
                <a:lnTo>
                  <a:pt x="33348" y="88928"/>
                </a:lnTo>
                <a:lnTo>
                  <a:pt x="36524" y="88928"/>
                </a:lnTo>
                <a:lnTo>
                  <a:pt x="36524" y="85752"/>
                </a:lnTo>
                <a:lnTo>
                  <a:pt x="38112" y="85752"/>
                </a:lnTo>
                <a:lnTo>
                  <a:pt x="38112" y="88928"/>
                </a:lnTo>
                <a:lnTo>
                  <a:pt x="39700" y="88928"/>
                </a:lnTo>
                <a:lnTo>
                  <a:pt x="42876" y="85752"/>
                </a:lnTo>
                <a:lnTo>
                  <a:pt x="42876" y="84164"/>
                </a:lnTo>
                <a:lnTo>
                  <a:pt x="42876" y="80988"/>
                </a:lnTo>
                <a:lnTo>
                  <a:pt x="42876" y="79400"/>
                </a:lnTo>
                <a:lnTo>
                  <a:pt x="44464" y="79400"/>
                </a:lnTo>
                <a:lnTo>
                  <a:pt x="44464" y="77812"/>
                </a:lnTo>
                <a:lnTo>
                  <a:pt x="44464" y="74636"/>
                </a:lnTo>
                <a:lnTo>
                  <a:pt x="47640" y="74636"/>
                </a:lnTo>
                <a:lnTo>
                  <a:pt x="49228" y="73048"/>
                </a:lnTo>
                <a:lnTo>
                  <a:pt x="47640" y="73048"/>
                </a:lnTo>
                <a:lnTo>
                  <a:pt x="44464" y="69872"/>
                </a:lnTo>
                <a:lnTo>
                  <a:pt x="47640" y="69872"/>
                </a:lnTo>
                <a:lnTo>
                  <a:pt x="47640" y="68284"/>
                </a:lnTo>
                <a:lnTo>
                  <a:pt x="49228" y="68284"/>
                </a:lnTo>
                <a:lnTo>
                  <a:pt x="49228" y="66696"/>
                </a:lnTo>
                <a:lnTo>
                  <a:pt x="49228" y="63520"/>
                </a:lnTo>
                <a:lnTo>
                  <a:pt x="49228" y="61932"/>
                </a:lnTo>
                <a:lnTo>
                  <a:pt x="52404" y="61932"/>
                </a:lnTo>
                <a:lnTo>
                  <a:pt x="53992" y="61932"/>
                </a:lnTo>
                <a:lnTo>
                  <a:pt x="53992" y="58756"/>
                </a:lnTo>
                <a:lnTo>
                  <a:pt x="52404" y="57168"/>
                </a:lnTo>
                <a:lnTo>
                  <a:pt x="52404" y="53992"/>
                </a:lnTo>
                <a:lnTo>
                  <a:pt x="53992" y="53992"/>
                </a:lnTo>
                <a:lnTo>
                  <a:pt x="55580" y="53992"/>
                </a:lnTo>
                <a:lnTo>
                  <a:pt x="58756" y="53992"/>
                </a:lnTo>
                <a:lnTo>
                  <a:pt x="58756" y="52404"/>
                </a:lnTo>
                <a:lnTo>
                  <a:pt x="55580" y="50816"/>
                </a:lnTo>
                <a:lnTo>
                  <a:pt x="58756" y="50816"/>
                </a:lnTo>
                <a:lnTo>
                  <a:pt x="60344" y="50816"/>
                </a:lnTo>
                <a:lnTo>
                  <a:pt x="63520" y="50816"/>
                </a:lnTo>
                <a:lnTo>
                  <a:pt x="65108" y="50816"/>
                </a:lnTo>
                <a:lnTo>
                  <a:pt x="68284" y="50816"/>
                </a:lnTo>
                <a:lnTo>
                  <a:pt x="69872" y="50816"/>
                </a:lnTo>
                <a:lnTo>
                  <a:pt x="71460" y="50816"/>
                </a:lnTo>
                <a:lnTo>
                  <a:pt x="71460" y="47640"/>
                </a:lnTo>
                <a:lnTo>
                  <a:pt x="74636" y="47640"/>
                </a:lnTo>
                <a:lnTo>
                  <a:pt x="76224" y="47640"/>
                </a:lnTo>
                <a:lnTo>
                  <a:pt x="76224" y="50816"/>
                </a:lnTo>
                <a:lnTo>
                  <a:pt x="79400" y="50816"/>
                </a:lnTo>
                <a:lnTo>
                  <a:pt x="79400" y="47640"/>
                </a:lnTo>
                <a:lnTo>
                  <a:pt x="80988" y="47640"/>
                </a:lnTo>
                <a:lnTo>
                  <a:pt x="80988" y="46052"/>
                </a:lnTo>
                <a:lnTo>
                  <a:pt x="84164" y="42876"/>
                </a:lnTo>
                <a:lnTo>
                  <a:pt x="85752" y="42876"/>
                </a:lnTo>
                <a:lnTo>
                  <a:pt x="87340" y="42876"/>
                </a:lnTo>
                <a:lnTo>
                  <a:pt x="90516" y="42876"/>
                </a:lnTo>
                <a:lnTo>
                  <a:pt x="92104" y="42876"/>
                </a:lnTo>
                <a:lnTo>
                  <a:pt x="92104" y="41288"/>
                </a:lnTo>
                <a:lnTo>
                  <a:pt x="95280" y="41288"/>
                </a:lnTo>
                <a:lnTo>
                  <a:pt x="96868" y="41288"/>
                </a:lnTo>
                <a:lnTo>
                  <a:pt x="98456" y="38112"/>
                </a:lnTo>
                <a:lnTo>
                  <a:pt x="101632" y="38112"/>
                </a:lnTo>
                <a:lnTo>
                  <a:pt x="103220" y="38112"/>
                </a:lnTo>
                <a:lnTo>
                  <a:pt x="106396" y="38112"/>
                </a:lnTo>
                <a:lnTo>
                  <a:pt x="107984" y="38112"/>
                </a:lnTo>
                <a:lnTo>
                  <a:pt x="107984" y="36524"/>
                </a:lnTo>
                <a:lnTo>
                  <a:pt x="111160" y="36524"/>
                </a:lnTo>
                <a:lnTo>
                  <a:pt x="112748" y="36524"/>
                </a:lnTo>
                <a:lnTo>
                  <a:pt x="112748" y="38112"/>
                </a:lnTo>
                <a:lnTo>
                  <a:pt x="114336" y="38112"/>
                </a:lnTo>
                <a:lnTo>
                  <a:pt x="117512" y="38112"/>
                </a:lnTo>
                <a:lnTo>
                  <a:pt x="117512" y="36524"/>
                </a:lnTo>
                <a:lnTo>
                  <a:pt x="119100" y="38112"/>
                </a:lnTo>
                <a:lnTo>
                  <a:pt x="119100" y="36524"/>
                </a:lnTo>
                <a:lnTo>
                  <a:pt x="122276" y="34936"/>
                </a:lnTo>
                <a:lnTo>
                  <a:pt x="123864" y="34936"/>
                </a:lnTo>
                <a:lnTo>
                  <a:pt x="123864" y="36524"/>
                </a:lnTo>
                <a:lnTo>
                  <a:pt x="127040" y="36524"/>
                </a:lnTo>
                <a:lnTo>
                  <a:pt x="127040" y="34936"/>
                </a:lnTo>
                <a:lnTo>
                  <a:pt x="128628" y="34936"/>
                </a:lnTo>
                <a:lnTo>
                  <a:pt x="128628" y="31760"/>
                </a:lnTo>
                <a:lnTo>
                  <a:pt x="127040" y="30172"/>
                </a:lnTo>
                <a:lnTo>
                  <a:pt x="128628" y="30172"/>
                </a:lnTo>
                <a:lnTo>
                  <a:pt x="130216" y="30172"/>
                </a:lnTo>
                <a:lnTo>
                  <a:pt x="133392" y="30172"/>
                </a:lnTo>
                <a:lnTo>
                  <a:pt x="133392" y="26996"/>
                </a:lnTo>
                <a:lnTo>
                  <a:pt x="134980" y="26996"/>
                </a:lnTo>
                <a:lnTo>
                  <a:pt x="138156" y="26996"/>
                </a:lnTo>
                <a:lnTo>
                  <a:pt x="139744" y="26996"/>
                </a:lnTo>
                <a:lnTo>
                  <a:pt x="139744" y="25408"/>
                </a:lnTo>
                <a:lnTo>
                  <a:pt x="142920" y="25408"/>
                </a:lnTo>
                <a:lnTo>
                  <a:pt x="144508" y="25408"/>
                </a:lnTo>
                <a:lnTo>
                  <a:pt x="146096" y="25408"/>
                </a:lnTo>
                <a:lnTo>
                  <a:pt x="144508" y="22232"/>
                </a:lnTo>
                <a:lnTo>
                  <a:pt x="146096" y="22232"/>
                </a:lnTo>
                <a:lnTo>
                  <a:pt x="149272" y="22232"/>
                </a:lnTo>
                <a:lnTo>
                  <a:pt x="150860" y="20644"/>
                </a:lnTo>
                <a:lnTo>
                  <a:pt x="150860" y="22232"/>
                </a:lnTo>
                <a:lnTo>
                  <a:pt x="154036" y="22232"/>
                </a:lnTo>
                <a:lnTo>
                  <a:pt x="155624" y="22232"/>
                </a:lnTo>
                <a:lnTo>
                  <a:pt x="155624" y="20644"/>
                </a:lnTo>
                <a:lnTo>
                  <a:pt x="158800" y="20644"/>
                </a:lnTo>
                <a:lnTo>
                  <a:pt x="160388" y="20644"/>
                </a:lnTo>
                <a:lnTo>
                  <a:pt x="160388" y="22232"/>
                </a:lnTo>
                <a:lnTo>
                  <a:pt x="161976" y="20644"/>
                </a:lnTo>
                <a:lnTo>
                  <a:pt x="165152" y="20644"/>
                </a:lnTo>
                <a:lnTo>
                  <a:pt x="166740" y="20644"/>
                </a:lnTo>
                <a:lnTo>
                  <a:pt x="166740" y="19056"/>
                </a:lnTo>
                <a:lnTo>
                  <a:pt x="166740" y="15880"/>
                </a:lnTo>
                <a:lnTo>
                  <a:pt x="169916" y="15880"/>
                </a:lnTo>
                <a:lnTo>
                  <a:pt x="169916" y="19056"/>
                </a:lnTo>
                <a:lnTo>
                  <a:pt x="171504" y="19056"/>
                </a:lnTo>
                <a:lnTo>
                  <a:pt x="171504" y="15880"/>
                </a:lnTo>
                <a:lnTo>
                  <a:pt x="173092" y="15880"/>
                </a:lnTo>
                <a:lnTo>
                  <a:pt x="176268" y="15880"/>
                </a:lnTo>
                <a:lnTo>
                  <a:pt x="177856" y="15880"/>
                </a:lnTo>
                <a:lnTo>
                  <a:pt x="181032" y="15880"/>
                </a:lnTo>
                <a:lnTo>
                  <a:pt x="181032" y="14292"/>
                </a:lnTo>
                <a:lnTo>
                  <a:pt x="182620" y="14292"/>
                </a:lnTo>
                <a:lnTo>
                  <a:pt x="185796" y="14292"/>
                </a:lnTo>
                <a:lnTo>
                  <a:pt x="187384" y="14292"/>
                </a:lnTo>
                <a:lnTo>
                  <a:pt x="187384" y="11116"/>
                </a:lnTo>
                <a:lnTo>
                  <a:pt x="188972" y="14292"/>
                </a:lnTo>
                <a:lnTo>
                  <a:pt x="188972" y="11116"/>
                </a:lnTo>
                <a:lnTo>
                  <a:pt x="192148" y="11116"/>
                </a:lnTo>
                <a:lnTo>
                  <a:pt x="193736" y="11116"/>
                </a:lnTo>
                <a:lnTo>
                  <a:pt x="193736" y="9528"/>
                </a:lnTo>
                <a:lnTo>
                  <a:pt x="196912" y="9528"/>
                </a:lnTo>
                <a:lnTo>
                  <a:pt x="198500" y="9528"/>
                </a:lnTo>
                <a:lnTo>
                  <a:pt x="201676" y="9528"/>
                </a:lnTo>
                <a:lnTo>
                  <a:pt x="203264" y="9528"/>
                </a:lnTo>
                <a:lnTo>
                  <a:pt x="203264" y="6352"/>
                </a:lnTo>
                <a:lnTo>
                  <a:pt x="204852" y="6352"/>
                </a:lnTo>
                <a:lnTo>
                  <a:pt x="208028" y="9528"/>
                </a:lnTo>
                <a:lnTo>
                  <a:pt x="208028" y="6352"/>
                </a:lnTo>
                <a:lnTo>
                  <a:pt x="209616" y="6352"/>
                </a:lnTo>
                <a:lnTo>
                  <a:pt x="212792" y="4764"/>
                </a:lnTo>
                <a:lnTo>
                  <a:pt x="214380" y="4764"/>
                </a:lnTo>
                <a:lnTo>
                  <a:pt x="217556" y="4764"/>
                </a:lnTo>
                <a:lnTo>
                  <a:pt x="219144" y="4764"/>
                </a:lnTo>
                <a:lnTo>
                  <a:pt x="219144" y="3176"/>
                </a:lnTo>
                <a:lnTo>
                  <a:pt x="220732" y="3176"/>
                </a:lnTo>
                <a:lnTo>
                  <a:pt x="223908" y="3176"/>
                </a:lnTo>
                <a:lnTo>
                  <a:pt x="225496" y="3176"/>
                </a:lnTo>
                <a:close/>
              </a:path>
            </a:pathLst>
          </a:custGeom>
          <a:blipFill dpi="0" rotWithShape="1">
            <a:blip r:embed="rId7"/>
            <a:srcRect/>
            <a:stretch>
              <a:fillRect/>
            </a:stretch>
          </a:bli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2" name="文本框 21">
            <a:extLst>
              <a:ext uri="{FF2B5EF4-FFF2-40B4-BE49-F238E27FC236}">
                <a16:creationId xmlns:a16="http://schemas.microsoft.com/office/drawing/2014/main" id="{E7C49027-962C-44C8-B254-23C34145C26D}"/>
              </a:ext>
            </a:extLst>
          </p:cNvPr>
          <p:cNvSpPr txBox="1"/>
          <p:nvPr/>
        </p:nvSpPr>
        <p:spPr>
          <a:xfrm>
            <a:off x="9421084" y="3424551"/>
            <a:ext cx="1812749" cy="369332"/>
          </a:xfrm>
          <a:prstGeom prst="rect">
            <a:avLst/>
          </a:prstGeom>
          <a:noFill/>
        </p:spPr>
        <p:txBody>
          <a:bodyPr wrap="square">
            <a:spAutoFit/>
          </a:bodyPr>
          <a:lstStyle/>
          <a:p>
            <a:r>
              <a:rPr lang="zh-CN" altLang="en-US" b="0" i="0" dirty="0">
                <a:solidFill>
                  <a:srgbClr val="333333"/>
                </a:solidFill>
                <a:effectLst/>
                <a:latin typeface="arial" panose="020B0604020202020204" pitchFamily="34" charset="0"/>
              </a:rPr>
              <a:t> 馓（</a:t>
            </a:r>
            <a:r>
              <a:rPr lang="en-US" altLang="zh-CN" b="0" i="0" dirty="0" err="1">
                <a:solidFill>
                  <a:srgbClr val="333333"/>
                </a:solidFill>
                <a:effectLst/>
                <a:latin typeface="arial" panose="020B0604020202020204" pitchFamily="34" charset="0"/>
              </a:rPr>
              <a:t>sǎn</a:t>
            </a:r>
            <a:r>
              <a:rPr lang="zh-CN" altLang="en-US" b="0" i="0" dirty="0">
                <a:solidFill>
                  <a:srgbClr val="333333"/>
                </a:solidFill>
                <a:effectLst/>
                <a:latin typeface="arial" panose="020B0604020202020204" pitchFamily="34" charset="0"/>
              </a:rPr>
              <a:t>）子</a:t>
            </a:r>
            <a:endParaRPr lang="zh-CN" altLang="en-US" dirty="0"/>
          </a:p>
        </p:txBody>
      </p:sp>
      <p:sp>
        <p:nvSpPr>
          <p:cNvPr id="23" name="任意多边形: 形状 22">
            <a:extLst>
              <a:ext uri="{FF2B5EF4-FFF2-40B4-BE49-F238E27FC236}">
                <a16:creationId xmlns:a16="http://schemas.microsoft.com/office/drawing/2014/main" id="{1A692BE8-4F4D-40CC-BB9E-228320E62188}"/>
              </a:ext>
            </a:extLst>
          </p:cNvPr>
          <p:cNvSpPr>
            <a:spLocks noChangeArrowheads="1"/>
          </p:cNvSpPr>
          <p:nvPr/>
        </p:nvSpPr>
        <p:spPr bwMode="auto">
          <a:xfrm rot="897695">
            <a:off x="708892" y="4230015"/>
            <a:ext cx="2381163" cy="1286841"/>
          </a:xfrm>
          <a:custGeom>
            <a:avLst/>
            <a:gdLst>
              <a:gd name="connsiteX0" fmla="*/ 36524 w 373180"/>
              <a:gd name="connsiteY0" fmla="*/ 84164 h 201676"/>
              <a:gd name="connsiteX1" fmla="*/ 36524 w 373180"/>
              <a:gd name="connsiteY1" fmla="*/ 85752 h 201676"/>
              <a:gd name="connsiteX2" fmla="*/ 33348 w 373180"/>
              <a:gd name="connsiteY2" fmla="*/ 85752 h 201676"/>
              <a:gd name="connsiteX3" fmla="*/ 49228 w 373180"/>
              <a:gd name="connsiteY3" fmla="*/ 57168 h 201676"/>
              <a:gd name="connsiteX4" fmla="*/ 52404 w 373180"/>
              <a:gd name="connsiteY4" fmla="*/ 57168 h 201676"/>
              <a:gd name="connsiteX5" fmla="*/ 52404 w 373180"/>
              <a:gd name="connsiteY5" fmla="*/ 58756 h 201676"/>
              <a:gd name="connsiteX6" fmla="*/ 49228 w 373180"/>
              <a:gd name="connsiteY6" fmla="*/ 58756 h 201676"/>
              <a:gd name="connsiteX7" fmla="*/ 363652 w 373180"/>
              <a:gd name="connsiteY7" fmla="*/ 53992 h 201676"/>
              <a:gd name="connsiteX8" fmla="*/ 363652 w 373180"/>
              <a:gd name="connsiteY8" fmla="*/ 57168 h 201676"/>
              <a:gd name="connsiteX9" fmla="*/ 362064 w 373180"/>
              <a:gd name="connsiteY9" fmla="*/ 58756 h 201676"/>
              <a:gd name="connsiteX10" fmla="*/ 362064 w 373180"/>
              <a:gd name="connsiteY10" fmla="*/ 57168 h 201676"/>
              <a:gd name="connsiteX11" fmla="*/ 347772 w 373180"/>
              <a:gd name="connsiteY11" fmla="*/ 46052 h 201676"/>
              <a:gd name="connsiteX12" fmla="*/ 349360 w 373180"/>
              <a:gd name="connsiteY12" fmla="*/ 46052 h 201676"/>
              <a:gd name="connsiteX13" fmla="*/ 349360 w 373180"/>
              <a:gd name="connsiteY13" fmla="*/ 47640 h 201676"/>
              <a:gd name="connsiteX14" fmla="*/ 347772 w 373180"/>
              <a:gd name="connsiteY14" fmla="*/ 47640 h 201676"/>
              <a:gd name="connsiteX15" fmla="*/ 338244 w 373180"/>
              <a:gd name="connsiteY15" fmla="*/ 42876 h 201676"/>
              <a:gd name="connsiteX16" fmla="*/ 338244 w 373180"/>
              <a:gd name="connsiteY16" fmla="*/ 46052 h 201676"/>
              <a:gd name="connsiteX17" fmla="*/ 336656 w 373180"/>
              <a:gd name="connsiteY17" fmla="*/ 46052 h 201676"/>
              <a:gd name="connsiteX18" fmla="*/ 330304 w 373180"/>
              <a:gd name="connsiteY18" fmla="*/ 38112 h 201676"/>
              <a:gd name="connsiteX19" fmla="*/ 330304 w 373180"/>
              <a:gd name="connsiteY19" fmla="*/ 41288 h 201676"/>
              <a:gd name="connsiteX20" fmla="*/ 327128 w 373180"/>
              <a:gd name="connsiteY20" fmla="*/ 41288 h 201676"/>
              <a:gd name="connsiteX21" fmla="*/ 325540 w 373180"/>
              <a:gd name="connsiteY21" fmla="*/ 31760 h 201676"/>
              <a:gd name="connsiteX22" fmla="*/ 325540 w 373180"/>
              <a:gd name="connsiteY22" fmla="*/ 34936 h 201676"/>
              <a:gd name="connsiteX23" fmla="*/ 323952 w 373180"/>
              <a:gd name="connsiteY23" fmla="*/ 34936 h 201676"/>
              <a:gd name="connsiteX24" fmla="*/ 323952 w 373180"/>
              <a:gd name="connsiteY24" fmla="*/ 22232 h 201676"/>
              <a:gd name="connsiteX25" fmla="*/ 323952 w 373180"/>
              <a:gd name="connsiteY25" fmla="*/ 25408 h 201676"/>
              <a:gd name="connsiteX26" fmla="*/ 320776 w 373180"/>
              <a:gd name="connsiteY26" fmla="*/ 25408 h 201676"/>
              <a:gd name="connsiteX27" fmla="*/ 304896 w 373180"/>
              <a:gd name="connsiteY27" fmla="*/ 15880 h 201676"/>
              <a:gd name="connsiteX28" fmla="*/ 306484 w 373180"/>
              <a:gd name="connsiteY28" fmla="*/ 15880 h 201676"/>
              <a:gd name="connsiteX29" fmla="*/ 306484 w 373180"/>
              <a:gd name="connsiteY29" fmla="*/ 17468 h 201676"/>
              <a:gd name="connsiteX30" fmla="*/ 304896 w 373180"/>
              <a:gd name="connsiteY30" fmla="*/ 17468 h 201676"/>
              <a:gd name="connsiteX31" fmla="*/ 161976 w 373180"/>
              <a:gd name="connsiteY31" fmla="*/ 15880 h 201676"/>
              <a:gd name="connsiteX32" fmla="*/ 165152 w 373180"/>
              <a:gd name="connsiteY32" fmla="*/ 15880 h 201676"/>
              <a:gd name="connsiteX33" fmla="*/ 165152 w 373180"/>
              <a:gd name="connsiteY33" fmla="*/ 19056 h 201676"/>
              <a:gd name="connsiteX34" fmla="*/ 161976 w 373180"/>
              <a:gd name="connsiteY34" fmla="*/ 19056 h 201676"/>
              <a:gd name="connsiteX35" fmla="*/ 262020 w 373180"/>
              <a:gd name="connsiteY35" fmla="*/ 14292 h 201676"/>
              <a:gd name="connsiteX36" fmla="*/ 263608 w 373180"/>
              <a:gd name="connsiteY36" fmla="*/ 15880 h 201676"/>
              <a:gd name="connsiteX37" fmla="*/ 263608 w 373180"/>
              <a:gd name="connsiteY37" fmla="*/ 14292 h 201676"/>
              <a:gd name="connsiteX38" fmla="*/ 287428 w 373180"/>
              <a:gd name="connsiteY38" fmla="*/ 11116 h 201676"/>
              <a:gd name="connsiteX39" fmla="*/ 289016 w 373180"/>
              <a:gd name="connsiteY39" fmla="*/ 11116 h 201676"/>
              <a:gd name="connsiteX40" fmla="*/ 289016 w 373180"/>
              <a:gd name="connsiteY40" fmla="*/ 14292 h 201676"/>
              <a:gd name="connsiteX41" fmla="*/ 287428 w 373180"/>
              <a:gd name="connsiteY41" fmla="*/ 14292 h 201676"/>
              <a:gd name="connsiteX42" fmla="*/ 292192 w 373180"/>
              <a:gd name="connsiteY42" fmla="*/ 9528 h 201676"/>
              <a:gd name="connsiteX43" fmla="*/ 292192 w 373180"/>
              <a:gd name="connsiteY43" fmla="*/ 11116 h 201676"/>
              <a:gd name="connsiteX44" fmla="*/ 289016 w 373180"/>
              <a:gd name="connsiteY44" fmla="*/ 11116 h 201676"/>
              <a:gd name="connsiteX45" fmla="*/ 293780 w 373180"/>
              <a:gd name="connsiteY45" fmla="*/ 6352 h 201676"/>
              <a:gd name="connsiteX46" fmla="*/ 295368 w 373180"/>
              <a:gd name="connsiteY46" fmla="*/ 6352 h 201676"/>
              <a:gd name="connsiteX47" fmla="*/ 295368 w 373180"/>
              <a:gd name="connsiteY47" fmla="*/ 9528 h 201676"/>
              <a:gd name="connsiteX48" fmla="*/ 293780 w 373180"/>
              <a:gd name="connsiteY48" fmla="*/ 9528 h 201676"/>
              <a:gd name="connsiteX49" fmla="*/ 263608 w 373180"/>
              <a:gd name="connsiteY49" fmla="*/ 4764 h 201676"/>
              <a:gd name="connsiteX50" fmla="*/ 266784 w 373180"/>
              <a:gd name="connsiteY50" fmla="*/ 4764 h 201676"/>
              <a:gd name="connsiteX51" fmla="*/ 268372 w 373180"/>
              <a:gd name="connsiteY51" fmla="*/ 4764 h 201676"/>
              <a:gd name="connsiteX52" fmla="*/ 266784 w 373180"/>
              <a:gd name="connsiteY52" fmla="*/ 6352 h 201676"/>
              <a:gd name="connsiteX53" fmla="*/ 263608 w 373180"/>
              <a:gd name="connsiteY53" fmla="*/ 6352 h 201676"/>
              <a:gd name="connsiteX54" fmla="*/ 263608 w 373180"/>
              <a:gd name="connsiteY54" fmla="*/ 0 h 201676"/>
              <a:gd name="connsiteX55" fmla="*/ 265196 w 373180"/>
              <a:gd name="connsiteY55" fmla="*/ 0 h 201676"/>
              <a:gd name="connsiteX56" fmla="*/ 265196 w 373180"/>
              <a:gd name="connsiteY56" fmla="*/ 1588 h 201676"/>
              <a:gd name="connsiteX57" fmla="*/ 263608 w 373180"/>
              <a:gd name="connsiteY57" fmla="*/ 1588 h 201676"/>
              <a:gd name="connsiteX58" fmla="*/ 260432 w 373180"/>
              <a:gd name="connsiteY58" fmla="*/ 0 h 201676"/>
              <a:gd name="connsiteX59" fmla="*/ 262020 w 373180"/>
              <a:gd name="connsiteY59" fmla="*/ 0 h 201676"/>
              <a:gd name="connsiteX60" fmla="*/ 262020 w 373180"/>
              <a:gd name="connsiteY60" fmla="*/ 1588 h 201676"/>
              <a:gd name="connsiteX61" fmla="*/ 260432 w 373180"/>
              <a:gd name="connsiteY61" fmla="*/ 1588 h 201676"/>
              <a:gd name="connsiteX62" fmla="*/ 228672 w 373180"/>
              <a:gd name="connsiteY62" fmla="*/ 0 h 201676"/>
              <a:gd name="connsiteX63" fmla="*/ 230260 w 373180"/>
              <a:gd name="connsiteY63" fmla="*/ 3176 h 201676"/>
              <a:gd name="connsiteX64" fmla="*/ 230260 w 373180"/>
              <a:gd name="connsiteY64" fmla="*/ 0 h 201676"/>
              <a:gd name="connsiteX65" fmla="*/ 233436 w 373180"/>
              <a:gd name="connsiteY65" fmla="*/ 0 h 201676"/>
              <a:gd name="connsiteX66" fmla="*/ 233436 w 373180"/>
              <a:gd name="connsiteY66" fmla="*/ 3176 h 201676"/>
              <a:gd name="connsiteX67" fmla="*/ 235024 w 373180"/>
              <a:gd name="connsiteY67" fmla="*/ 3176 h 201676"/>
              <a:gd name="connsiteX68" fmla="*/ 236612 w 373180"/>
              <a:gd name="connsiteY68" fmla="*/ 3176 h 201676"/>
              <a:gd name="connsiteX69" fmla="*/ 236612 w 373180"/>
              <a:gd name="connsiteY69" fmla="*/ 4764 h 201676"/>
              <a:gd name="connsiteX70" fmla="*/ 239788 w 373180"/>
              <a:gd name="connsiteY70" fmla="*/ 4764 h 201676"/>
              <a:gd name="connsiteX71" fmla="*/ 241376 w 373180"/>
              <a:gd name="connsiteY71" fmla="*/ 4764 h 201676"/>
              <a:gd name="connsiteX72" fmla="*/ 244552 w 373180"/>
              <a:gd name="connsiteY72" fmla="*/ 4764 h 201676"/>
              <a:gd name="connsiteX73" fmla="*/ 246140 w 373180"/>
              <a:gd name="connsiteY73" fmla="*/ 4764 h 201676"/>
              <a:gd name="connsiteX74" fmla="*/ 249316 w 373180"/>
              <a:gd name="connsiteY74" fmla="*/ 4764 h 201676"/>
              <a:gd name="connsiteX75" fmla="*/ 250904 w 373180"/>
              <a:gd name="connsiteY75" fmla="*/ 3176 h 201676"/>
              <a:gd name="connsiteX76" fmla="*/ 252492 w 373180"/>
              <a:gd name="connsiteY76" fmla="*/ 3176 h 201676"/>
              <a:gd name="connsiteX77" fmla="*/ 255668 w 373180"/>
              <a:gd name="connsiteY77" fmla="*/ 3176 h 201676"/>
              <a:gd name="connsiteX78" fmla="*/ 257256 w 373180"/>
              <a:gd name="connsiteY78" fmla="*/ 3176 h 201676"/>
              <a:gd name="connsiteX79" fmla="*/ 260432 w 373180"/>
              <a:gd name="connsiteY79" fmla="*/ 3176 h 201676"/>
              <a:gd name="connsiteX80" fmla="*/ 262020 w 373180"/>
              <a:gd name="connsiteY80" fmla="*/ 3176 h 201676"/>
              <a:gd name="connsiteX81" fmla="*/ 262020 w 373180"/>
              <a:gd name="connsiteY81" fmla="*/ 4764 h 201676"/>
              <a:gd name="connsiteX82" fmla="*/ 260432 w 373180"/>
              <a:gd name="connsiteY82" fmla="*/ 4764 h 201676"/>
              <a:gd name="connsiteX83" fmla="*/ 260432 w 373180"/>
              <a:gd name="connsiteY83" fmla="*/ 6352 h 201676"/>
              <a:gd name="connsiteX84" fmla="*/ 262020 w 373180"/>
              <a:gd name="connsiteY84" fmla="*/ 6352 h 201676"/>
              <a:gd name="connsiteX85" fmla="*/ 262020 w 373180"/>
              <a:gd name="connsiteY85" fmla="*/ 9528 h 201676"/>
              <a:gd name="connsiteX86" fmla="*/ 260432 w 373180"/>
              <a:gd name="connsiteY86" fmla="*/ 9528 h 201676"/>
              <a:gd name="connsiteX87" fmla="*/ 260432 w 373180"/>
              <a:gd name="connsiteY87" fmla="*/ 11116 h 201676"/>
              <a:gd name="connsiteX88" fmla="*/ 262020 w 373180"/>
              <a:gd name="connsiteY88" fmla="*/ 11116 h 201676"/>
              <a:gd name="connsiteX89" fmla="*/ 263608 w 373180"/>
              <a:gd name="connsiteY89" fmla="*/ 11116 h 201676"/>
              <a:gd name="connsiteX90" fmla="*/ 263608 w 373180"/>
              <a:gd name="connsiteY90" fmla="*/ 9528 h 201676"/>
              <a:gd name="connsiteX91" fmla="*/ 266784 w 373180"/>
              <a:gd name="connsiteY91" fmla="*/ 9528 h 201676"/>
              <a:gd name="connsiteX92" fmla="*/ 266784 w 373180"/>
              <a:gd name="connsiteY92" fmla="*/ 11116 h 201676"/>
              <a:gd name="connsiteX93" fmla="*/ 266784 w 373180"/>
              <a:gd name="connsiteY93" fmla="*/ 14292 h 201676"/>
              <a:gd name="connsiteX94" fmla="*/ 268372 w 373180"/>
              <a:gd name="connsiteY94" fmla="*/ 14292 h 201676"/>
              <a:gd name="connsiteX95" fmla="*/ 268372 w 373180"/>
              <a:gd name="connsiteY95" fmla="*/ 11116 h 201676"/>
              <a:gd name="connsiteX96" fmla="*/ 271548 w 373180"/>
              <a:gd name="connsiteY96" fmla="*/ 11116 h 201676"/>
              <a:gd name="connsiteX97" fmla="*/ 271548 w 373180"/>
              <a:gd name="connsiteY97" fmla="*/ 14292 h 201676"/>
              <a:gd name="connsiteX98" fmla="*/ 273136 w 373180"/>
              <a:gd name="connsiteY98" fmla="*/ 14292 h 201676"/>
              <a:gd name="connsiteX99" fmla="*/ 273136 w 373180"/>
              <a:gd name="connsiteY99" fmla="*/ 15880 h 201676"/>
              <a:gd name="connsiteX100" fmla="*/ 276312 w 373180"/>
              <a:gd name="connsiteY100" fmla="*/ 15880 h 201676"/>
              <a:gd name="connsiteX101" fmla="*/ 277900 w 373180"/>
              <a:gd name="connsiteY101" fmla="*/ 15880 h 201676"/>
              <a:gd name="connsiteX102" fmla="*/ 279488 w 373180"/>
              <a:gd name="connsiteY102" fmla="*/ 14292 h 201676"/>
              <a:gd name="connsiteX103" fmla="*/ 279488 w 373180"/>
              <a:gd name="connsiteY103" fmla="*/ 15880 h 201676"/>
              <a:gd name="connsiteX104" fmla="*/ 282664 w 373180"/>
              <a:gd name="connsiteY104" fmla="*/ 15880 h 201676"/>
              <a:gd name="connsiteX105" fmla="*/ 282664 w 373180"/>
              <a:gd name="connsiteY105" fmla="*/ 14292 h 201676"/>
              <a:gd name="connsiteX106" fmla="*/ 284252 w 373180"/>
              <a:gd name="connsiteY106" fmla="*/ 14292 h 201676"/>
              <a:gd name="connsiteX107" fmla="*/ 287428 w 373180"/>
              <a:gd name="connsiteY107" fmla="*/ 15880 h 201676"/>
              <a:gd name="connsiteX108" fmla="*/ 287428 w 373180"/>
              <a:gd name="connsiteY108" fmla="*/ 19056 h 201676"/>
              <a:gd name="connsiteX109" fmla="*/ 289016 w 373180"/>
              <a:gd name="connsiteY109" fmla="*/ 15880 h 201676"/>
              <a:gd name="connsiteX110" fmla="*/ 290604 w 373180"/>
              <a:gd name="connsiteY110" fmla="*/ 15880 h 201676"/>
              <a:gd name="connsiteX111" fmla="*/ 292192 w 373180"/>
              <a:gd name="connsiteY111" fmla="*/ 15880 h 201676"/>
              <a:gd name="connsiteX112" fmla="*/ 292192 w 373180"/>
              <a:gd name="connsiteY112" fmla="*/ 19056 h 201676"/>
              <a:gd name="connsiteX113" fmla="*/ 293780 w 373180"/>
              <a:gd name="connsiteY113" fmla="*/ 19056 h 201676"/>
              <a:gd name="connsiteX114" fmla="*/ 295368 w 373180"/>
              <a:gd name="connsiteY114" fmla="*/ 19056 h 201676"/>
              <a:gd name="connsiteX115" fmla="*/ 298544 w 373180"/>
              <a:gd name="connsiteY115" fmla="*/ 19056 h 201676"/>
              <a:gd name="connsiteX116" fmla="*/ 300132 w 373180"/>
              <a:gd name="connsiteY116" fmla="*/ 19056 h 201676"/>
              <a:gd name="connsiteX117" fmla="*/ 300132 w 373180"/>
              <a:gd name="connsiteY117" fmla="*/ 15880 h 201676"/>
              <a:gd name="connsiteX118" fmla="*/ 303308 w 373180"/>
              <a:gd name="connsiteY118" fmla="*/ 15880 h 201676"/>
              <a:gd name="connsiteX119" fmla="*/ 303308 w 373180"/>
              <a:gd name="connsiteY119" fmla="*/ 19056 h 201676"/>
              <a:gd name="connsiteX120" fmla="*/ 304896 w 373180"/>
              <a:gd name="connsiteY120" fmla="*/ 19056 h 201676"/>
              <a:gd name="connsiteX121" fmla="*/ 308072 w 373180"/>
              <a:gd name="connsiteY121" fmla="*/ 19056 h 201676"/>
              <a:gd name="connsiteX122" fmla="*/ 309660 w 373180"/>
              <a:gd name="connsiteY122" fmla="*/ 19056 h 201676"/>
              <a:gd name="connsiteX123" fmla="*/ 309660 w 373180"/>
              <a:gd name="connsiteY123" fmla="*/ 20644 h 201676"/>
              <a:gd name="connsiteX124" fmla="*/ 308072 w 373180"/>
              <a:gd name="connsiteY124" fmla="*/ 20644 h 201676"/>
              <a:gd name="connsiteX125" fmla="*/ 308072 w 373180"/>
              <a:gd name="connsiteY125" fmla="*/ 22232 h 201676"/>
              <a:gd name="connsiteX126" fmla="*/ 309660 w 373180"/>
              <a:gd name="connsiteY126" fmla="*/ 22232 h 201676"/>
              <a:gd name="connsiteX127" fmla="*/ 309660 w 373180"/>
              <a:gd name="connsiteY127" fmla="*/ 20644 h 201676"/>
              <a:gd name="connsiteX128" fmla="*/ 311248 w 373180"/>
              <a:gd name="connsiteY128" fmla="*/ 20644 h 201676"/>
              <a:gd name="connsiteX129" fmla="*/ 311248 w 373180"/>
              <a:gd name="connsiteY129" fmla="*/ 22232 h 201676"/>
              <a:gd name="connsiteX130" fmla="*/ 314424 w 373180"/>
              <a:gd name="connsiteY130" fmla="*/ 22232 h 201676"/>
              <a:gd name="connsiteX131" fmla="*/ 316012 w 373180"/>
              <a:gd name="connsiteY131" fmla="*/ 22232 h 201676"/>
              <a:gd name="connsiteX132" fmla="*/ 316012 w 373180"/>
              <a:gd name="connsiteY132" fmla="*/ 20644 h 201676"/>
              <a:gd name="connsiteX133" fmla="*/ 319188 w 373180"/>
              <a:gd name="connsiteY133" fmla="*/ 20644 h 201676"/>
              <a:gd name="connsiteX134" fmla="*/ 319188 w 373180"/>
              <a:gd name="connsiteY134" fmla="*/ 19056 h 201676"/>
              <a:gd name="connsiteX135" fmla="*/ 319188 w 373180"/>
              <a:gd name="connsiteY135" fmla="*/ 15880 h 201676"/>
              <a:gd name="connsiteX136" fmla="*/ 320776 w 373180"/>
              <a:gd name="connsiteY136" fmla="*/ 15880 h 201676"/>
              <a:gd name="connsiteX137" fmla="*/ 320776 w 373180"/>
              <a:gd name="connsiteY137" fmla="*/ 19056 h 201676"/>
              <a:gd name="connsiteX138" fmla="*/ 320776 w 373180"/>
              <a:gd name="connsiteY138" fmla="*/ 20644 h 201676"/>
              <a:gd name="connsiteX139" fmla="*/ 320776 w 373180"/>
              <a:gd name="connsiteY139" fmla="*/ 22232 h 201676"/>
              <a:gd name="connsiteX140" fmla="*/ 320776 w 373180"/>
              <a:gd name="connsiteY140" fmla="*/ 25408 h 201676"/>
              <a:gd name="connsiteX141" fmla="*/ 320776 w 373180"/>
              <a:gd name="connsiteY141" fmla="*/ 26996 h 201676"/>
              <a:gd name="connsiteX142" fmla="*/ 319188 w 373180"/>
              <a:gd name="connsiteY142" fmla="*/ 30172 h 201676"/>
              <a:gd name="connsiteX143" fmla="*/ 316012 w 373180"/>
              <a:gd name="connsiteY143" fmla="*/ 30172 h 201676"/>
              <a:gd name="connsiteX144" fmla="*/ 316012 w 373180"/>
              <a:gd name="connsiteY144" fmla="*/ 31760 h 201676"/>
              <a:gd name="connsiteX145" fmla="*/ 316012 w 373180"/>
              <a:gd name="connsiteY145" fmla="*/ 34936 h 201676"/>
              <a:gd name="connsiteX146" fmla="*/ 319188 w 373180"/>
              <a:gd name="connsiteY146" fmla="*/ 34936 h 201676"/>
              <a:gd name="connsiteX147" fmla="*/ 320776 w 373180"/>
              <a:gd name="connsiteY147" fmla="*/ 34936 h 201676"/>
              <a:gd name="connsiteX148" fmla="*/ 323952 w 373180"/>
              <a:gd name="connsiteY148" fmla="*/ 34936 h 201676"/>
              <a:gd name="connsiteX149" fmla="*/ 323952 w 373180"/>
              <a:gd name="connsiteY149" fmla="*/ 36524 h 201676"/>
              <a:gd name="connsiteX150" fmla="*/ 325540 w 373180"/>
              <a:gd name="connsiteY150" fmla="*/ 36524 h 201676"/>
              <a:gd name="connsiteX151" fmla="*/ 327128 w 373180"/>
              <a:gd name="connsiteY151" fmla="*/ 36524 h 201676"/>
              <a:gd name="connsiteX152" fmla="*/ 330304 w 373180"/>
              <a:gd name="connsiteY152" fmla="*/ 38112 h 201676"/>
              <a:gd name="connsiteX153" fmla="*/ 327128 w 373180"/>
              <a:gd name="connsiteY153" fmla="*/ 38112 h 201676"/>
              <a:gd name="connsiteX154" fmla="*/ 327128 w 373180"/>
              <a:gd name="connsiteY154" fmla="*/ 41288 h 201676"/>
              <a:gd name="connsiteX155" fmla="*/ 327128 w 373180"/>
              <a:gd name="connsiteY155" fmla="*/ 42876 h 201676"/>
              <a:gd name="connsiteX156" fmla="*/ 330304 w 373180"/>
              <a:gd name="connsiteY156" fmla="*/ 42876 h 201676"/>
              <a:gd name="connsiteX157" fmla="*/ 331892 w 373180"/>
              <a:gd name="connsiteY157" fmla="*/ 42876 h 201676"/>
              <a:gd name="connsiteX158" fmla="*/ 331892 w 373180"/>
              <a:gd name="connsiteY158" fmla="*/ 41288 h 201676"/>
              <a:gd name="connsiteX159" fmla="*/ 335068 w 373180"/>
              <a:gd name="connsiteY159" fmla="*/ 41288 h 201676"/>
              <a:gd name="connsiteX160" fmla="*/ 335068 w 373180"/>
              <a:gd name="connsiteY160" fmla="*/ 42876 h 201676"/>
              <a:gd name="connsiteX161" fmla="*/ 335068 w 373180"/>
              <a:gd name="connsiteY161" fmla="*/ 46052 h 201676"/>
              <a:gd name="connsiteX162" fmla="*/ 336656 w 373180"/>
              <a:gd name="connsiteY162" fmla="*/ 46052 h 201676"/>
              <a:gd name="connsiteX163" fmla="*/ 336656 w 373180"/>
              <a:gd name="connsiteY163" fmla="*/ 47640 h 201676"/>
              <a:gd name="connsiteX164" fmla="*/ 338244 w 373180"/>
              <a:gd name="connsiteY164" fmla="*/ 46052 h 201676"/>
              <a:gd name="connsiteX165" fmla="*/ 341420 w 373180"/>
              <a:gd name="connsiteY165" fmla="*/ 46052 h 201676"/>
              <a:gd name="connsiteX166" fmla="*/ 341420 w 373180"/>
              <a:gd name="connsiteY166" fmla="*/ 47640 h 201676"/>
              <a:gd name="connsiteX167" fmla="*/ 343008 w 373180"/>
              <a:gd name="connsiteY167" fmla="*/ 47640 h 201676"/>
              <a:gd name="connsiteX168" fmla="*/ 346184 w 373180"/>
              <a:gd name="connsiteY168" fmla="*/ 47640 h 201676"/>
              <a:gd name="connsiteX169" fmla="*/ 347772 w 373180"/>
              <a:gd name="connsiteY169" fmla="*/ 47640 h 201676"/>
              <a:gd name="connsiteX170" fmla="*/ 347772 w 373180"/>
              <a:gd name="connsiteY170" fmla="*/ 50816 h 201676"/>
              <a:gd name="connsiteX171" fmla="*/ 346184 w 373180"/>
              <a:gd name="connsiteY171" fmla="*/ 52404 h 201676"/>
              <a:gd name="connsiteX172" fmla="*/ 346184 w 373180"/>
              <a:gd name="connsiteY172" fmla="*/ 53992 h 201676"/>
              <a:gd name="connsiteX173" fmla="*/ 346184 w 373180"/>
              <a:gd name="connsiteY173" fmla="*/ 57168 h 201676"/>
              <a:gd name="connsiteX174" fmla="*/ 346184 w 373180"/>
              <a:gd name="connsiteY174" fmla="*/ 58756 h 201676"/>
              <a:gd name="connsiteX175" fmla="*/ 347772 w 373180"/>
              <a:gd name="connsiteY175" fmla="*/ 58756 h 201676"/>
              <a:gd name="connsiteX176" fmla="*/ 350948 w 373180"/>
              <a:gd name="connsiteY176" fmla="*/ 58756 h 201676"/>
              <a:gd name="connsiteX177" fmla="*/ 350948 w 373180"/>
              <a:gd name="connsiteY177" fmla="*/ 57168 h 201676"/>
              <a:gd name="connsiteX178" fmla="*/ 352536 w 373180"/>
              <a:gd name="connsiteY178" fmla="*/ 57168 h 201676"/>
              <a:gd name="connsiteX179" fmla="*/ 352536 w 373180"/>
              <a:gd name="connsiteY179" fmla="*/ 58756 h 201676"/>
              <a:gd name="connsiteX180" fmla="*/ 354124 w 373180"/>
              <a:gd name="connsiteY180" fmla="*/ 58756 h 201676"/>
              <a:gd name="connsiteX181" fmla="*/ 357300 w 373180"/>
              <a:gd name="connsiteY181" fmla="*/ 57168 h 201676"/>
              <a:gd name="connsiteX182" fmla="*/ 358888 w 373180"/>
              <a:gd name="connsiteY182" fmla="*/ 53992 h 201676"/>
              <a:gd name="connsiteX183" fmla="*/ 358888 w 373180"/>
              <a:gd name="connsiteY183" fmla="*/ 57168 h 201676"/>
              <a:gd name="connsiteX184" fmla="*/ 358888 w 373180"/>
              <a:gd name="connsiteY184" fmla="*/ 58756 h 201676"/>
              <a:gd name="connsiteX185" fmla="*/ 362064 w 373180"/>
              <a:gd name="connsiteY185" fmla="*/ 58756 h 201676"/>
              <a:gd name="connsiteX186" fmla="*/ 363652 w 373180"/>
              <a:gd name="connsiteY186" fmla="*/ 58756 h 201676"/>
              <a:gd name="connsiteX187" fmla="*/ 363652 w 373180"/>
              <a:gd name="connsiteY187" fmla="*/ 57168 h 201676"/>
              <a:gd name="connsiteX188" fmla="*/ 366828 w 373180"/>
              <a:gd name="connsiteY188" fmla="*/ 57168 h 201676"/>
              <a:gd name="connsiteX189" fmla="*/ 366828 w 373180"/>
              <a:gd name="connsiteY189" fmla="*/ 58756 h 201676"/>
              <a:gd name="connsiteX190" fmla="*/ 366828 w 373180"/>
              <a:gd name="connsiteY190" fmla="*/ 61932 h 201676"/>
              <a:gd name="connsiteX191" fmla="*/ 363652 w 373180"/>
              <a:gd name="connsiteY191" fmla="*/ 61932 h 201676"/>
              <a:gd name="connsiteX192" fmla="*/ 363652 w 373180"/>
              <a:gd name="connsiteY192" fmla="*/ 63520 h 201676"/>
              <a:gd name="connsiteX193" fmla="*/ 363652 w 373180"/>
              <a:gd name="connsiteY193" fmla="*/ 66696 h 201676"/>
              <a:gd name="connsiteX194" fmla="*/ 366828 w 373180"/>
              <a:gd name="connsiteY194" fmla="*/ 66696 h 201676"/>
              <a:gd name="connsiteX195" fmla="*/ 368416 w 373180"/>
              <a:gd name="connsiteY195" fmla="*/ 63520 h 201676"/>
              <a:gd name="connsiteX196" fmla="*/ 368416 w 373180"/>
              <a:gd name="connsiteY196" fmla="*/ 61932 h 201676"/>
              <a:gd name="connsiteX197" fmla="*/ 370004 w 373180"/>
              <a:gd name="connsiteY197" fmla="*/ 61932 h 201676"/>
              <a:gd name="connsiteX198" fmla="*/ 370004 w 373180"/>
              <a:gd name="connsiteY198" fmla="*/ 63520 h 201676"/>
              <a:gd name="connsiteX199" fmla="*/ 370004 w 373180"/>
              <a:gd name="connsiteY199" fmla="*/ 66696 h 201676"/>
              <a:gd name="connsiteX200" fmla="*/ 370004 w 373180"/>
              <a:gd name="connsiteY200" fmla="*/ 68284 h 201676"/>
              <a:gd name="connsiteX201" fmla="*/ 370004 w 373180"/>
              <a:gd name="connsiteY201" fmla="*/ 69872 h 201676"/>
              <a:gd name="connsiteX202" fmla="*/ 370004 w 373180"/>
              <a:gd name="connsiteY202" fmla="*/ 73048 h 201676"/>
              <a:gd name="connsiteX203" fmla="*/ 373180 w 373180"/>
              <a:gd name="connsiteY203" fmla="*/ 73048 h 201676"/>
              <a:gd name="connsiteX204" fmla="*/ 373180 w 373180"/>
              <a:gd name="connsiteY204" fmla="*/ 74636 h 201676"/>
              <a:gd name="connsiteX205" fmla="*/ 373180 w 373180"/>
              <a:gd name="connsiteY205" fmla="*/ 77812 h 201676"/>
              <a:gd name="connsiteX206" fmla="*/ 370004 w 373180"/>
              <a:gd name="connsiteY206" fmla="*/ 79400 h 201676"/>
              <a:gd name="connsiteX207" fmla="*/ 370004 w 373180"/>
              <a:gd name="connsiteY207" fmla="*/ 80988 h 201676"/>
              <a:gd name="connsiteX208" fmla="*/ 368416 w 373180"/>
              <a:gd name="connsiteY208" fmla="*/ 84164 h 201676"/>
              <a:gd name="connsiteX209" fmla="*/ 368416 w 373180"/>
              <a:gd name="connsiteY209" fmla="*/ 85752 h 201676"/>
              <a:gd name="connsiteX210" fmla="*/ 366828 w 373180"/>
              <a:gd name="connsiteY210" fmla="*/ 85752 h 201676"/>
              <a:gd name="connsiteX211" fmla="*/ 366828 w 373180"/>
              <a:gd name="connsiteY211" fmla="*/ 88928 h 201676"/>
              <a:gd name="connsiteX212" fmla="*/ 363652 w 373180"/>
              <a:gd name="connsiteY212" fmla="*/ 88928 h 201676"/>
              <a:gd name="connsiteX213" fmla="*/ 363652 w 373180"/>
              <a:gd name="connsiteY213" fmla="*/ 90516 h 201676"/>
              <a:gd name="connsiteX214" fmla="*/ 362064 w 373180"/>
              <a:gd name="connsiteY214" fmla="*/ 93692 h 201676"/>
              <a:gd name="connsiteX215" fmla="*/ 362064 w 373180"/>
              <a:gd name="connsiteY215" fmla="*/ 95280 h 201676"/>
              <a:gd name="connsiteX216" fmla="*/ 358888 w 373180"/>
              <a:gd name="connsiteY216" fmla="*/ 95280 h 201676"/>
              <a:gd name="connsiteX217" fmla="*/ 358888 w 373180"/>
              <a:gd name="connsiteY217" fmla="*/ 96868 h 201676"/>
              <a:gd name="connsiteX218" fmla="*/ 357300 w 373180"/>
              <a:gd name="connsiteY218" fmla="*/ 96868 h 201676"/>
              <a:gd name="connsiteX219" fmla="*/ 357300 w 373180"/>
              <a:gd name="connsiteY219" fmla="*/ 100044 h 201676"/>
              <a:gd name="connsiteX220" fmla="*/ 354124 w 373180"/>
              <a:gd name="connsiteY220" fmla="*/ 100044 h 201676"/>
              <a:gd name="connsiteX221" fmla="*/ 354124 w 373180"/>
              <a:gd name="connsiteY221" fmla="*/ 101632 h 201676"/>
              <a:gd name="connsiteX222" fmla="*/ 354124 w 373180"/>
              <a:gd name="connsiteY222" fmla="*/ 104808 h 201676"/>
              <a:gd name="connsiteX223" fmla="*/ 354124 w 373180"/>
              <a:gd name="connsiteY223" fmla="*/ 106396 h 201676"/>
              <a:gd name="connsiteX224" fmla="*/ 352536 w 373180"/>
              <a:gd name="connsiteY224" fmla="*/ 109572 h 201676"/>
              <a:gd name="connsiteX225" fmla="*/ 350948 w 373180"/>
              <a:gd name="connsiteY225" fmla="*/ 109572 h 201676"/>
              <a:gd name="connsiteX226" fmla="*/ 350948 w 373180"/>
              <a:gd name="connsiteY226" fmla="*/ 111160 h 201676"/>
              <a:gd name="connsiteX227" fmla="*/ 352536 w 373180"/>
              <a:gd name="connsiteY227" fmla="*/ 111160 h 201676"/>
              <a:gd name="connsiteX228" fmla="*/ 352536 w 373180"/>
              <a:gd name="connsiteY228" fmla="*/ 112748 h 201676"/>
              <a:gd name="connsiteX229" fmla="*/ 350948 w 373180"/>
              <a:gd name="connsiteY229" fmla="*/ 112748 h 201676"/>
              <a:gd name="connsiteX230" fmla="*/ 347772 w 373180"/>
              <a:gd name="connsiteY230" fmla="*/ 112748 h 201676"/>
              <a:gd name="connsiteX231" fmla="*/ 347772 w 373180"/>
              <a:gd name="connsiteY231" fmla="*/ 115924 h 201676"/>
              <a:gd name="connsiteX232" fmla="*/ 346184 w 373180"/>
              <a:gd name="connsiteY232" fmla="*/ 115924 h 201676"/>
              <a:gd name="connsiteX233" fmla="*/ 346184 w 373180"/>
              <a:gd name="connsiteY233" fmla="*/ 117512 h 201676"/>
              <a:gd name="connsiteX234" fmla="*/ 343008 w 373180"/>
              <a:gd name="connsiteY234" fmla="*/ 120688 h 201676"/>
              <a:gd name="connsiteX235" fmla="*/ 343008 w 373180"/>
              <a:gd name="connsiteY235" fmla="*/ 122276 h 201676"/>
              <a:gd name="connsiteX236" fmla="*/ 341420 w 373180"/>
              <a:gd name="connsiteY236" fmla="*/ 125452 h 201676"/>
              <a:gd name="connsiteX237" fmla="*/ 341420 w 373180"/>
              <a:gd name="connsiteY237" fmla="*/ 127040 h 201676"/>
              <a:gd name="connsiteX238" fmla="*/ 338244 w 373180"/>
              <a:gd name="connsiteY238" fmla="*/ 127040 h 201676"/>
              <a:gd name="connsiteX239" fmla="*/ 336656 w 373180"/>
              <a:gd name="connsiteY239" fmla="*/ 127040 h 201676"/>
              <a:gd name="connsiteX240" fmla="*/ 336656 w 373180"/>
              <a:gd name="connsiteY240" fmla="*/ 128628 h 201676"/>
              <a:gd name="connsiteX241" fmla="*/ 335068 w 373180"/>
              <a:gd name="connsiteY241" fmla="*/ 128628 h 201676"/>
              <a:gd name="connsiteX242" fmla="*/ 331892 w 373180"/>
              <a:gd name="connsiteY242" fmla="*/ 128628 h 201676"/>
              <a:gd name="connsiteX243" fmla="*/ 331892 w 373180"/>
              <a:gd name="connsiteY243" fmla="*/ 131804 h 201676"/>
              <a:gd name="connsiteX244" fmla="*/ 330304 w 373180"/>
              <a:gd name="connsiteY244" fmla="*/ 131804 h 201676"/>
              <a:gd name="connsiteX245" fmla="*/ 330304 w 373180"/>
              <a:gd name="connsiteY245" fmla="*/ 133392 h 201676"/>
              <a:gd name="connsiteX246" fmla="*/ 330304 w 373180"/>
              <a:gd name="connsiteY246" fmla="*/ 136568 h 201676"/>
              <a:gd name="connsiteX247" fmla="*/ 327128 w 373180"/>
              <a:gd name="connsiteY247" fmla="*/ 136568 h 201676"/>
              <a:gd name="connsiteX248" fmla="*/ 325540 w 373180"/>
              <a:gd name="connsiteY248" fmla="*/ 138156 h 201676"/>
              <a:gd name="connsiteX249" fmla="*/ 323952 w 373180"/>
              <a:gd name="connsiteY249" fmla="*/ 138156 h 201676"/>
              <a:gd name="connsiteX250" fmla="*/ 320776 w 373180"/>
              <a:gd name="connsiteY250" fmla="*/ 138156 h 201676"/>
              <a:gd name="connsiteX251" fmla="*/ 320776 w 373180"/>
              <a:gd name="connsiteY251" fmla="*/ 141332 h 201676"/>
              <a:gd name="connsiteX252" fmla="*/ 320776 w 373180"/>
              <a:gd name="connsiteY252" fmla="*/ 142920 h 201676"/>
              <a:gd name="connsiteX253" fmla="*/ 319188 w 373180"/>
              <a:gd name="connsiteY253" fmla="*/ 142920 h 201676"/>
              <a:gd name="connsiteX254" fmla="*/ 316012 w 373180"/>
              <a:gd name="connsiteY254" fmla="*/ 142920 h 201676"/>
              <a:gd name="connsiteX255" fmla="*/ 314424 w 373180"/>
              <a:gd name="connsiteY255" fmla="*/ 142920 h 201676"/>
              <a:gd name="connsiteX256" fmla="*/ 314424 w 373180"/>
              <a:gd name="connsiteY256" fmla="*/ 144508 h 201676"/>
              <a:gd name="connsiteX257" fmla="*/ 314424 w 373180"/>
              <a:gd name="connsiteY257" fmla="*/ 147684 h 201676"/>
              <a:gd name="connsiteX258" fmla="*/ 311248 w 373180"/>
              <a:gd name="connsiteY258" fmla="*/ 147684 h 201676"/>
              <a:gd name="connsiteX259" fmla="*/ 311248 w 373180"/>
              <a:gd name="connsiteY259" fmla="*/ 149272 h 201676"/>
              <a:gd name="connsiteX260" fmla="*/ 309660 w 373180"/>
              <a:gd name="connsiteY260" fmla="*/ 149272 h 201676"/>
              <a:gd name="connsiteX261" fmla="*/ 308072 w 373180"/>
              <a:gd name="connsiteY261" fmla="*/ 149272 h 201676"/>
              <a:gd name="connsiteX262" fmla="*/ 308072 w 373180"/>
              <a:gd name="connsiteY262" fmla="*/ 152448 h 201676"/>
              <a:gd name="connsiteX263" fmla="*/ 304896 w 373180"/>
              <a:gd name="connsiteY263" fmla="*/ 152448 h 201676"/>
              <a:gd name="connsiteX264" fmla="*/ 303308 w 373180"/>
              <a:gd name="connsiteY264" fmla="*/ 152448 h 201676"/>
              <a:gd name="connsiteX265" fmla="*/ 303308 w 373180"/>
              <a:gd name="connsiteY265" fmla="*/ 154036 h 201676"/>
              <a:gd name="connsiteX266" fmla="*/ 300132 w 373180"/>
              <a:gd name="connsiteY266" fmla="*/ 154036 h 201676"/>
              <a:gd name="connsiteX267" fmla="*/ 298544 w 373180"/>
              <a:gd name="connsiteY267" fmla="*/ 154036 h 201676"/>
              <a:gd name="connsiteX268" fmla="*/ 298544 w 373180"/>
              <a:gd name="connsiteY268" fmla="*/ 155624 h 201676"/>
              <a:gd name="connsiteX269" fmla="*/ 295368 w 373180"/>
              <a:gd name="connsiteY269" fmla="*/ 155624 h 201676"/>
              <a:gd name="connsiteX270" fmla="*/ 295368 w 373180"/>
              <a:gd name="connsiteY270" fmla="*/ 158800 h 201676"/>
              <a:gd name="connsiteX271" fmla="*/ 293780 w 373180"/>
              <a:gd name="connsiteY271" fmla="*/ 158800 h 201676"/>
              <a:gd name="connsiteX272" fmla="*/ 292192 w 373180"/>
              <a:gd name="connsiteY272" fmla="*/ 158800 h 201676"/>
              <a:gd name="connsiteX273" fmla="*/ 289016 w 373180"/>
              <a:gd name="connsiteY273" fmla="*/ 158800 h 201676"/>
              <a:gd name="connsiteX274" fmla="*/ 289016 w 373180"/>
              <a:gd name="connsiteY274" fmla="*/ 160388 h 201676"/>
              <a:gd name="connsiteX275" fmla="*/ 287428 w 373180"/>
              <a:gd name="connsiteY275" fmla="*/ 160388 h 201676"/>
              <a:gd name="connsiteX276" fmla="*/ 287428 w 373180"/>
              <a:gd name="connsiteY276" fmla="*/ 163564 h 201676"/>
              <a:gd name="connsiteX277" fmla="*/ 284252 w 373180"/>
              <a:gd name="connsiteY277" fmla="*/ 163564 h 201676"/>
              <a:gd name="connsiteX278" fmla="*/ 282664 w 373180"/>
              <a:gd name="connsiteY278" fmla="*/ 163564 h 201676"/>
              <a:gd name="connsiteX279" fmla="*/ 282664 w 373180"/>
              <a:gd name="connsiteY279" fmla="*/ 165152 h 201676"/>
              <a:gd name="connsiteX280" fmla="*/ 279488 w 373180"/>
              <a:gd name="connsiteY280" fmla="*/ 165152 h 201676"/>
              <a:gd name="connsiteX281" fmla="*/ 277900 w 373180"/>
              <a:gd name="connsiteY281" fmla="*/ 165152 h 201676"/>
              <a:gd name="connsiteX282" fmla="*/ 276312 w 373180"/>
              <a:gd name="connsiteY282" fmla="*/ 168328 h 201676"/>
              <a:gd name="connsiteX283" fmla="*/ 273136 w 373180"/>
              <a:gd name="connsiteY283" fmla="*/ 168328 h 201676"/>
              <a:gd name="connsiteX284" fmla="*/ 271548 w 373180"/>
              <a:gd name="connsiteY284" fmla="*/ 168328 h 201676"/>
              <a:gd name="connsiteX285" fmla="*/ 268372 w 373180"/>
              <a:gd name="connsiteY285" fmla="*/ 168328 h 201676"/>
              <a:gd name="connsiteX286" fmla="*/ 266784 w 373180"/>
              <a:gd name="connsiteY286" fmla="*/ 169916 h 201676"/>
              <a:gd name="connsiteX287" fmla="*/ 266784 w 373180"/>
              <a:gd name="connsiteY287" fmla="*/ 168328 h 201676"/>
              <a:gd name="connsiteX288" fmla="*/ 263608 w 373180"/>
              <a:gd name="connsiteY288" fmla="*/ 168328 h 201676"/>
              <a:gd name="connsiteX289" fmla="*/ 263608 w 373180"/>
              <a:gd name="connsiteY289" fmla="*/ 169916 h 201676"/>
              <a:gd name="connsiteX290" fmla="*/ 262020 w 373180"/>
              <a:gd name="connsiteY290" fmla="*/ 169916 h 201676"/>
              <a:gd name="connsiteX291" fmla="*/ 262020 w 373180"/>
              <a:gd name="connsiteY291" fmla="*/ 171504 h 201676"/>
              <a:gd name="connsiteX292" fmla="*/ 260432 w 373180"/>
              <a:gd name="connsiteY292" fmla="*/ 171504 h 201676"/>
              <a:gd name="connsiteX293" fmla="*/ 257256 w 373180"/>
              <a:gd name="connsiteY293" fmla="*/ 171504 h 201676"/>
              <a:gd name="connsiteX294" fmla="*/ 257256 w 373180"/>
              <a:gd name="connsiteY294" fmla="*/ 174680 h 201676"/>
              <a:gd name="connsiteX295" fmla="*/ 255668 w 373180"/>
              <a:gd name="connsiteY295" fmla="*/ 174680 h 201676"/>
              <a:gd name="connsiteX296" fmla="*/ 252492 w 373180"/>
              <a:gd name="connsiteY296" fmla="*/ 174680 h 201676"/>
              <a:gd name="connsiteX297" fmla="*/ 250904 w 373180"/>
              <a:gd name="connsiteY297" fmla="*/ 176268 h 201676"/>
              <a:gd name="connsiteX298" fmla="*/ 249316 w 373180"/>
              <a:gd name="connsiteY298" fmla="*/ 176268 h 201676"/>
              <a:gd name="connsiteX299" fmla="*/ 249316 w 373180"/>
              <a:gd name="connsiteY299" fmla="*/ 174680 h 201676"/>
              <a:gd name="connsiteX300" fmla="*/ 246140 w 373180"/>
              <a:gd name="connsiteY300" fmla="*/ 174680 h 201676"/>
              <a:gd name="connsiteX301" fmla="*/ 246140 w 373180"/>
              <a:gd name="connsiteY301" fmla="*/ 176268 h 201676"/>
              <a:gd name="connsiteX302" fmla="*/ 244552 w 373180"/>
              <a:gd name="connsiteY302" fmla="*/ 176268 h 201676"/>
              <a:gd name="connsiteX303" fmla="*/ 241376 w 373180"/>
              <a:gd name="connsiteY303" fmla="*/ 176268 h 201676"/>
              <a:gd name="connsiteX304" fmla="*/ 239788 w 373180"/>
              <a:gd name="connsiteY304" fmla="*/ 176268 h 201676"/>
              <a:gd name="connsiteX305" fmla="*/ 239788 w 373180"/>
              <a:gd name="connsiteY305" fmla="*/ 179444 h 201676"/>
              <a:gd name="connsiteX306" fmla="*/ 236612 w 373180"/>
              <a:gd name="connsiteY306" fmla="*/ 179444 h 201676"/>
              <a:gd name="connsiteX307" fmla="*/ 235024 w 373180"/>
              <a:gd name="connsiteY307" fmla="*/ 179444 h 201676"/>
              <a:gd name="connsiteX308" fmla="*/ 235024 w 373180"/>
              <a:gd name="connsiteY308" fmla="*/ 181032 h 201676"/>
              <a:gd name="connsiteX309" fmla="*/ 233436 w 373180"/>
              <a:gd name="connsiteY309" fmla="*/ 181032 h 201676"/>
              <a:gd name="connsiteX310" fmla="*/ 230260 w 373180"/>
              <a:gd name="connsiteY310" fmla="*/ 181032 h 201676"/>
              <a:gd name="connsiteX311" fmla="*/ 228672 w 373180"/>
              <a:gd name="connsiteY311" fmla="*/ 181032 h 201676"/>
              <a:gd name="connsiteX312" fmla="*/ 225496 w 373180"/>
              <a:gd name="connsiteY312" fmla="*/ 184208 h 201676"/>
              <a:gd name="connsiteX313" fmla="*/ 223908 w 373180"/>
              <a:gd name="connsiteY313" fmla="*/ 184208 h 201676"/>
              <a:gd name="connsiteX314" fmla="*/ 220732 w 373180"/>
              <a:gd name="connsiteY314" fmla="*/ 184208 h 201676"/>
              <a:gd name="connsiteX315" fmla="*/ 219144 w 373180"/>
              <a:gd name="connsiteY315" fmla="*/ 184208 h 201676"/>
              <a:gd name="connsiteX316" fmla="*/ 217556 w 373180"/>
              <a:gd name="connsiteY316" fmla="*/ 184208 h 201676"/>
              <a:gd name="connsiteX317" fmla="*/ 217556 w 373180"/>
              <a:gd name="connsiteY317" fmla="*/ 185796 h 201676"/>
              <a:gd name="connsiteX318" fmla="*/ 214380 w 373180"/>
              <a:gd name="connsiteY318" fmla="*/ 184208 h 201676"/>
              <a:gd name="connsiteX319" fmla="*/ 212792 w 373180"/>
              <a:gd name="connsiteY319" fmla="*/ 184208 h 201676"/>
              <a:gd name="connsiteX320" fmla="*/ 212792 w 373180"/>
              <a:gd name="connsiteY320" fmla="*/ 185796 h 201676"/>
              <a:gd name="connsiteX321" fmla="*/ 209616 w 373180"/>
              <a:gd name="connsiteY321" fmla="*/ 185796 h 201676"/>
              <a:gd name="connsiteX322" fmla="*/ 208028 w 373180"/>
              <a:gd name="connsiteY322" fmla="*/ 185796 h 201676"/>
              <a:gd name="connsiteX323" fmla="*/ 208028 w 373180"/>
              <a:gd name="connsiteY323" fmla="*/ 187384 h 201676"/>
              <a:gd name="connsiteX324" fmla="*/ 204852 w 373180"/>
              <a:gd name="connsiteY324" fmla="*/ 187384 h 201676"/>
              <a:gd name="connsiteX325" fmla="*/ 203264 w 373180"/>
              <a:gd name="connsiteY325" fmla="*/ 187384 h 201676"/>
              <a:gd name="connsiteX326" fmla="*/ 201676 w 373180"/>
              <a:gd name="connsiteY326" fmla="*/ 187384 h 201676"/>
              <a:gd name="connsiteX327" fmla="*/ 198500 w 373180"/>
              <a:gd name="connsiteY327" fmla="*/ 187384 h 201676"/>
              <a:gd name="connsiteX328" fmla="*/ 196912 w 373180"/>
              <a:gd name="connsiteY328" fmla="*/ 187384 h 201676"/>
              <a:gd name="connsiteX329" fmla="*/ 193736 w 373180"/>
              <a:gd name="connsiteY329" fmla="*/ 187384 h 201676"/>
              <a:gd name="connsiteX330" fmla="*/ 192148 w 373180"/>
              <a:gd name="connsiteY330" fmla="*/ 190560 h 201676"/>
              <a:gd name="connsiteX331" fmla="*/ 188972 w 373180"/>
              <a:gd name="connsiteY331" fmla="*/ 190560 h 201676"/>
              <a:gd name="connsiteX332" fmla="*/ 187384 w 373180"/>
              <a:gd name="connsiteY332" fmla="*/ 190560 h 201676"/>
              <a:gd name="connsiteX333" fmla="*/ 185796 w 373180"/>
              <a:gd name="connsiteY333" fmla="*/ 190560 h 201676"/>
              <a:gd name="connsiteX334" fmla="*/ 182620 w 373180"/>
              <a:gd name="connsiteY334" fmla="*/ 190560 h 201676"/>
              <a:gd name="connsiteX335" fmla="*/ 181032 w 373180"/>
              <a:gd name="connsiteY335" fmla="*/ 190560 h 201676"/>
              <a:gd name="connsiteX336" fmla="*/ 177856 w 373180"/>
              <a:gd name="connsiteY336" fmla="*/ 190560 h 201676"/>
              <a:gd name="connsiteX337" fmla="*/ 176268 w 373180"/>
              <a:gd name="connsiteY337" fmla="*/ 190560 h 201676"/>
              <a:gd name="connsiteX338" fmla="*/ 176268 w 373180"/>
              <a:gd name="connsiteY338" fmla="*/ 187384 h 201676"/>
              <a:gd name="connsiteX339" fmla="*/ 173092 w 373180"/>
              <a:gd name="connsiteY339" fmla="*/ 187384 h 201676"/>
              <a:gd name="connsiteX340" fmla="*/ 173092 w 373180"/>
              <a:gd name="connsiteY340" fmla="*/ 190560 h 201676"/>
              <a:gd name="connsiteX341" fmla="*/ 171504 w 373180"/>
              <a:gd name="connsiteY341" fmla="*/ 190560 h 201676"/>
              <a:gd name="connsiteX342" fmla="*/ 171504 w 373180"/>
              <a:gd name="connsiteY342" fmla="*/ 187384 h 201676"/>
              <a:gd name="connsiteX343" fmla="*/ 169916 w 373180"/>
              <a:gd name="connsiteY343" fmla="*/ 187384 h 201676"/>
              <a:gd name="connsiteX344" fmla="*/ 166740 w 373180"/>
              <a:gd name="connsiteY344" fmla="*/ 187384 h 201676"/>
              <a:gd name="connsiteX345" fmla="*/ 165152 w 373180"/>
              <a:gd name="connsiteY345" fmla="*/ 187384 h 201676"/>
              <a:gd name="connsiteX346" fmla="*/ 161976 w 373180"/>
              <a:gd name="connsiteY346" fmla="*/ 187384 h 201676"/>
              <a:gd name="connsiteX347" fmla="*/ 160388 w 373180"/>
              <a:gd name="connsiteY347" fmla="*/ 187384 h 201676"/>
              <a:gd name="connsiteX348" fmla="*/ 158800 w 373180"/>
              <a:gd name="connsiteY348" fmla="*/ 187384 h 201676"/>
              <a:gd name="connsiteX349" fmla="*/ 155624 w 373180"/>
              <a:gd name="connsiteY349" fmla="*/ 187384 h 201676"/>
              <a:gd name="connsiteX350" fmla="*/ 154036 w 373180"/>
              <a:gd name="connsiteY350" fmla="*/ 187384 h 201676"/>
              <a:gd name="connsiteX351" fmla="*/ 150860 w 373180"/>
              <a:gd name="connsiteY351" fmla="*/ 190560 h 201676"/>
              <a:gd name="connsiteX352" fmla="*/ 149272 w 373180"/>
              <a:gd name="connsiteY352" fmla="*/ 190560 h 201676"/>
              <a:gd name="connsiteX353" fmla="*/ 146096 w 373180"/>
              <a:gd name="connsiteY353" fmla="*/ 190560 h 201676"/>
              <a:gd name="connsiteX354" fmla="*/ 146096 w 373180"/>
              <a:gd name="connsiteY354" fmla="*/ 187384 h 201676"/>
              <a:gd name="connsiteX355" fmla="*/ 144508 w 373180"/>
              <a:gd name="connsiteY355" fmla="*/ 187384 h 201676"/>
              <a:gd name="connsiteX356" fmla="*/ 144508 w 373180"/>
              <a:gd name="connsiteY356" fmla="*/ 190560 h 201676"/>
              <a:gd name="connsiteX357" fmla="*/ 144508 w 373180"/>
              <a:gd name="connsiteY357" fmla="*/ 192148 h 201676"/>
              <a:gd name="connsiteX358" fmla="*/ 142920 w 373180"/>
              <a:gd name="connsiteY358" fmla="*/ 192148 h 201676"/>
              <a:gd name="connsiteX359" fmla="*/ 139744 w 373180"/>
              <a:gd name="connsiteY359" fmla="*/ 192148 h 201676"/>
              <a:gd name="connsiteX360" fmla="*/ 138156 w 373180"/>
              <a:gd name="connsiteY360" fmla="*/ 192148 h 201676"/>
              <a:gd name="connsiteX361" fmla="*/ 134980 w 373180"/>
              <a:gd name="connsiteY361" fmla="*/ 192148 h 201676"/>
              <a:gd name="connsiteX362" fmla="*/ 133392 w 373180"/>
              <a:gd name="connsiteY362" fmla="*/ 190560 h 201676"/>
              <a:gd name="connsiteX363" fmla="*/ 130216 w 373180"/>
              <a:gd name="connsiteY363" fmla="*/ 190560 h 201676"/>
              <a:gd name="connsiteX364" fmla="*/ 128628 w 373180"/>
              <a:gd name="connsiteY364" fmla="*/ 190560 h 201676"/>
              <a:gd name="connsiteX365" fmla="*/ 127040 w 373180"/>
              <a:gd name="connsiteY365" fmla="*/ 190560 h 201676"/>
              <a:gd name="connsiteX366" fmla="*/ 123864 w 373180"/>
              <a:gd name="connsiteY366" fmla="*/ 190560 h 201676"/>
              <a:gd name="connsiteX367" fmla="*/ 123864 w 373180"/>
              <a:gd name="connsiteY367" fmla="*/ 192148 h 201676"/>
              <a:gd name="connsiteX368" fmla="*/ 122276 w 373180"/>
              <a:gd name="connsiteY368" fmla="*/ 192148 h 201676"/>
              <a:gd name="connsiteX369" fmla="*/ 119100 w 373180"/>
              <a:gd name="connsiteY369" fmla="*/ 192148 h 201676"/>
              <a:gd name="connsiteX370" fmla="*/ 117512 w 373180"/>
              <a:gd name="connsiteY370" fmla="*/ 192148 h 201676"/>
              <a:gd name="connsiteX371" fmla="*/ 114336 w 373180"/>
              <a:gd name="connsiteY371" fmla="*/ 192148 h 201676"/>
              <a:gd name="connsiteX372" fmla="*/ 112748 w 373180"/>
              <a:gd name="connsiteY372" fmla="*/ 192148 h 201676"/>
              <a:gd name="connsiteX373" fmla="*/ 112748 w 373180"/>
              <a:gd name="connsiteY373" fmla="*/ 195324 h 201676"/>
              <a:gd name="connsiteX374" fmla="*/ 111160 w 373180"/>
              <a:gd name="connsiteY374" fmla="*/ 195324 h 201676"/>
              <a:gd name="connsiteX375" fmla="*/ 107984 w 373180"/>
              <a:gd name="connsiteY375" fmla="*/ 195324 h 201676"/>
              <a:gd name="connsiteX376" fmla="*/ 106396 w 373180"/>
              <a:gd name="connsiteY376" fmla="*/ 195324 h 201676"/>
              <a:gd name="connsiteX377" fmla="*/ 106396 w 373180"/>
              <a:gd name="connsiteY377" fmla="*/ 192148 h 201676"/>
              <a:gd name="connsiteX378" fmla="*/ 106396 w 373180"/>
              <a:gd name="connsiteY378" fmla="*/ 190560 h 201676"/>
              <a:gd name="connsiteX379" fmla="*/ 103220 w 373180"/>
              <a:gd name="connsiteY379" fmla="*/ 190560 h 201676"/>
              <a:gd name="connsiteX380" fmla="*/ 101632 w 373180"/>
              <a:gd name="connsiteY380" fmla="*/ 190560 h 201676"/>
              <a:gd name="connsiteX381" fmla="*/ 98456 w 373180"/>
              <a:gd name="connsiteY381" fmla="*/ 192148 h 201676"/>
              <a:gd name="connsiteX382" fmla="*/ 98456 w 373180"/>
              <a:gd name="connsiteY382" fmla="*/ 195324 h 201676"/>
              <a:gd name="connsiteX383" fmla="*/ 101632 w 373180"/>
              <a:gd name="connsiteY383" fmla="*/ 195324 h 201676"/>
              <a:gd name="connsiteX384" fmla="*/ 101632 w 373180"/>
              <a:gd name="connsiteY384" fmla="*/ 196912 h 201676"/>
              <a:gd name="connsiteX385" fmla="*/ 98456 w 373180"/>
              <a:gd name="connsiteY385" fmla="*/ 196912 h 201676"/>
              <a:gd name="connsiteX386" fmla="*/ 96868 w 373180"/>
              <a:gd name="connsiteY386" fmla="*/ 196912 h 201676"/>
              <a:gd name="connsiteX387" fmla="*/ 95280 w 373180"/>
              <a:gd name="connsiteY387" fmla="*/ 196912 h 201676"/>
              <a:gd name="connsiteX388" fmla="*/ 92104 w 373180"/>
              <a:gd name="connsiteY388" fmla="*/ 196912 h 201676"/>
              <a:gd name="connsiteX389" fmla="*/ 90516 w 373180"/>
              <a:gd name="connsiteY389" fmla="*/ 196912 h 201676"/>
              <a:gd name="connsiteX390" fmla="*/ 87340 w 373180"/>
              <a:gd name="connsiteY390" fmla="*/ 200088 h 201676"/>
              <a:gd name="connsiteX391" fmla="*/ 85752 w 373180"/>
              <a:gd name="connsiteY391" fmla="*/ 200088 h 201676"/>
              <a:gd name="connsiteX392" fmla="*/ 84164 w 373180"/>
              <a:gd name="connsiteY392" fmla="*/ 200088 h 201676"/>
              <a:gd name="connsiteX393" fmla="*/ 80988 w 373180"/>
              <a:gd name="connsiteY393" fmla="*/ 200088 h 201676"/>
              <a:gd name="connsiteX394" fmla="*/ 79400 w 373180"/>
              <a:gd name="connsiteY394" fmla="*/ 200088 h 201676"/>
              <a:gd name="connsiteX395" fmla="*/ 76224 w 373180"/>
              <a:gd name="connsiteY395" fmla="*/ 200088 h 201676"/>
              <a:gd name="connsiteX396" fmla="*/ 76224 w 373180"/>
              <a:gd name="connsiteY396" fmla="*/ 201676 h 201676"/>
              <a:gd name="connsiteX397" fmla="*/ 74636 w 373180"/>
              <a:gd name="connsiteY397" fmla="*/ 201676 h 201676"/>
              <a:gd name="connsiteX398" fmla="*/ 71460 w 373180"/>
              <a:gd name="connsiteY398" fmla="*/ 201676 h 201676"/>
              <a:gd name="connsiteX399" fmla="*/ 69872 w 373180"/>
              <a:gd name="connsiteY399" fmla="*/ 201676 h 201676"/>
              <a:gd name="connsiteX400" fmla="*/ 69872 w 373180"/>
              <a:gd name="connsiteY400" fmla="*/ 200088 h 201676"/>
              <a:gd name="connsiteX401" fmla="*/ 68284 w 373180"/>
              <a:gd name="connsiteY401" fmla="*/ 200088 h 201676"/>
              <a:gd name="connsiteX402" fmla="*/ 65108 w 373180"/>
              <a:gd name="connsiteY402" fmla="*/ 196912 h 201676"/>
              <a:gd name="connsiteX403" fmla="*/ 63520 w 373180"/>
              <a:gd name="connsiteY403" fmla="*/ 196912 h 201676"/>
              <a:gd name="connsiteX404" fmla="*/ 63520 w 373180"/>
              <a:gd name="connsiteY404" fmla="*/ 195324 h 201676"/>
              <a:gd name="connsiteX405" fmla="*/ 60344 w 373180"/>
              <a:gd name="connsiteY405" fmla="*/ 192148 h 201676"/>
              <a:gd name="connsiteX406" fmla="*/ 58756 w 373180"/>
              <a:gd name="connsiteY406" fmla="*/ 192148 h 201676"/>
              <a:gd name="connsiteX407" fmla="*/ 55580 w 373180"/>
              <a:gd name="connsiteY407" fmla="*/ 192148 h 201676"/>
              <a:gd name="connsiteX408" fmla="*/ 55580 w 373180"/>
              <a:gd name="connsiteY408" fmla="*/ 190560 h 201676"/>
              <a:gd name="connsiteX409" fmla="*/ 58756 w 373180"/>
              <a:gd name="connsiteY409" fmla="*/ 190560 h 201676"/>
              <a:gd name="connsiteX410" fmla="*/ 58756 w 373180"/>
              <a:gd name="connsiteY410" fmla="*/ 187384 h 201676"/>
              <a:gd name="connsiteX411" fmla="*/ 60344 w 373180"/>
              <a:gd name="connsiteY411" fmla="*/ 187384 h 201676"/>
              <a:gd name="connsiteX412" fmla="*/ 60344 w 373180"/>
              <a:gd name="connsiteY412" fmla="*/ 185796 h 201676"/>
              <a:gd name="connsiteX413" fmla="*/ 60344 w 373180"/>
              <a:gd name="connsiteY413" fmla="*/ 184208 h 201676"/>
              <a:gd name="connsiteX414" fmla="*/ 58756 w 373180"/>
              <a:gd name="connsiteY414" fmla="*/ 184208 h 201676"/>
              <a:gd name="connsiteX415" fmla="*/ 58756 w 373180"/>
              <a:gd name="connsiteY415" fmla="*/ 181032 h 201676"/>
              <a:gd name="connsiteX416" fmla="*/ 55580 w 373180"/>
              <a:gd name="connsiteY416" fmla="*/ 181032 h 201676"/>
              <a:gd name="connsiteX417" fmla="*/ 55580 w 373180"/>
              <a:gd name="connsiteY417" fmla="*/ 179444 h 201676"/>
              <a:gd name="connsiteX418" fmla="*/ 53992 w 373180"/>
              <a:gd name="connsiteY418" fmla="*/ 179444 h 201676"/>
              <a:gd name="connsiteX419" fmla="*/ 52404 w 373180"/>
              <a:gd name="connsiteY419" fmla="*/ 179444 h 201676"/>
              <a:gd name="connsiteX420" fmla="*/ 52404 w 373180"/>
              <a:gd name="connsiteY420" fmla="*/ 176268 h 201676"/>
              <a:gd name="connsiteX421" fmla="*/ 49228 w 373180"/>
              <a:gd name="connsiteY421" fmla="*/ 176268 h 201676"/>
              <a:gd name="connsiteX422" fmla="*/ 47640 w 373180"/>
              <a:gd name="connsiteY422" fmla="*/ 176268 h 201676"/>
              <a:gd name="connsiteX423" fmla="*/ 47640 w 373180"/>
              <a:gd name="connsiteY423" fmla="*/ 174680 h 201676"/>
              <a:gd name="connsiteX424" fmla="*/ 47640 w 373180"/>
              <a:gd name="connsiteY424" fmla="*/ 171504 h 201676"/>
              <a:gd name="connsiteX425" fmla="*/ 49228 w 373180"/>
              <a:gd name="connsiteY425" fmla="*/ 171504 h 201676"/>
              <a:gd name="connsiteX426" fmla="*/ 49228 w 373180"/>
              <a:gd name="connsiteY426" fmla="*/ 169916 h 201676"/>
              <a:gd name="connsiteX427" fmla="*/ 49228 w 373180"/>
              <a:gd name="connsiteY427" fmla="*/ 168328 h 201676"/>
              <a:gd name="connsiteX428" fmla="*/ 47640 w 373180"/>
              <a:gd name="connsiteY428" fmla="*/ 168328 h 201676"/>
              <a:gd name="connsiteX429" fmla="*/ 44464 w 373180"/>
              <a:gd name="connsiteY429" fmla="*/ 168328 h 201676"/>
              <a:gd name="connsiteX430" fmla="*/ 44464 w 373180"/>
              <a:gd name="connsiteY430" fmla="*/ 165152 h 201676"/>
              <a:gd name="connsiteX431" fmla="*/ 42876 w 373180"/>
              <a:gd name="connsiteY431" fmla="*/ 165152 h 201676"/>
              <a:gd name="connsiteX432" fmla="*/ 42876 w 373180"/>
              <a:gd name="connsiteY432" fmla="*/ 163564 h 201676"/>
              <a:gd name="connsiteX433" fmla="*/ 42876 w 373180"/>
              <a:gd name="connsiteY433" fmla="*/ 160388 h 201676"/>
              <a:gd name="connsiteX434" fmla="*/ 39700 w 373180"/>
              <a:gd name="connsiteY434" fmla="*/ 160388 h 201676"/>
              <a:gd name="connsiteX435" fmla="*/ 38112 w 373180"/>
              <a:gd name="connsiteY435" fmla="*/ 160388 h 201676"/>
              <a:gd name="connsiteX436" fmla="*/ 38112 w 373180"/>
              <a:gd name="connsiteY436" fmla="*/ 158800 h 201676"/>
              <a:gd name="connsiteX437" fmla="*/ 36524 w 373180"/>
              <a:gd name="connsiteY437" fmla="*/ 158800 h 201676"/>
              <a:gd name="connsiteX438" fmla="*/ 33348 w 373180"/>
              <a:gd name="connsiteY438" fmla="*/ 158800 h 201676"/>
              <a:gd name="connsiteX439" fmla="*/ 33348 w 373180"/>
              <a:gd name="connsiteY439" fmla="*/ 155624 h 201676"/>
              <a:gd name="connsiteX440" fmla="*/ 36524 w 373180"/>
              <a:gd name="connsiteY440" fmla="*/ 155624 h 201676"/>
              <a:gd name="connsiteX441" fmla="*/ 36524 w 373180"/>
              <a:gd name="connsiteY441" fmla="*/ 154036 h 201676"/>
              <a:gd name="connsiteX442" fmla="*/ 33348 w 373180"/>
              <a:gd name="connsiteY442" fmla="*/ 154036 h 201676"/>
              <a:gd name="connsiteX443" fmla="*/ 33348 w 373180"/>
              <a:gd name="connsiteY443" fmla="*/ 152448 h 201676"/>
              <a:gd name="connsiteX444" fmla="*/ 31760 w 373180"/>
              <a:gd name="connsiteY444" fmla="*/ 152448 h 201676"/>
              <a:gd name="connsiteX445" fmla="*/ 31760 w 373180"/>
              <a:gd name="connsiteY445" fmla="*/ 149272 h 201676"/>
              <a:gd name="connsiteX446" fmla="*/ 28584 w 373180"/>
              <a:gd name="connsiteY446" fmla="*/ 149272 h 201676"/>
              <a:gd name="connsiteX447" fmla="*/ 28584 w 373180"/>
              <a:gd name="connsiteY447" fmla="*/ 147684 h 201676"/>
              <a:gd name="connsiteX448" fmla="*/ 26996 w 373180"/>
              <a:gd name="connsiteY448" fmla="*/ 147684 h 201676"/>
              <a:gd name="connsiteX449" fmla="*/ 23820 w 373180"/>
              <a:gd name="connsiteY449" fmla="*/ 144508 h 201676"/>
              <a:gd name="connsiteX450" fmla="*/ 22232 w 373180"/>
              <a:gd name="connsiteY450" fmla="*/ 144508 h 201676"/>
              <a:gd name="connsiteX451" fmla="*/ 20644 w 373180"/>
              <a:gd name="connsiteY451" fmla="*/ 142920 h 201676"/>
              <a:gd name="connsiteX452" fmla="*/ 20644 w 373180"/>
              <a:gd name="connsiteY452" fmla="*/ 141332 h 201676"/>
              <a:gd name="connsiteX453" fmla="*/ 17468 w 373180"/>
              <a:gd name="connsiteY453" fmla="*/ 141332 h 201676"/>
              <a:gd name="connsiteX454" fmla="*/ 17468 w 373180"/>
              <a:gd name="connsiteY454" fmla="*/ 138156 h 201676"/>
              <a:gd name="connsiteX455" fmla="*/ 15880 w 373180"/>
              <a:gd name="connsiteY455" fmla="*/ 138156 h 201676"/>
              <a:gd name="connsiteX456" fmla="*/ 15880 w 373180"/>
              <a:gd name="connsiteY456" fmla="*/ 136568 h 201676"/>
              <a:gd name="connsiteX457" fmla="*/ 12704 w 373180"/>
              <a:gd name="connsiteY457" fmla="*/ 136568 h 201676"/>
              <a:gd name="connsiteX458" fmla="*/ 11116 w 373180"/>
              <a:gd name="connsiteY458" fmla="*/ 136568 h 201676"/>
              <a:gd name="connsiteX459" fmla="*/ 11116 w 373180"/>
              <a:gd name="connsiteY459" fmla="*/ 133392 h 201676"/>
              <a:gd name="connsiteX460" fmla="*/ 9528 w 373180"/>
              <a:gd name="connsiteY460" fmla="*/ 133392 h 201676"/>
              <a:gd name="connsiteX461" fmla="*/ 9528 w 373180"/>
              <a:gd name="connsiteY461" fmla="*/ 131804 h 201676"/>
              <a:gd name="connsiteX462" fmla="*/ 6352 w 373180"/>
              <a:gd name="connsiteY462" fmla="*/ 131804 h 201676"/>
              <a:gd name="connsiteX463" fmla="*/ 6352 w 373180"/>
              <a:gd name="connsiteY463" fmla="*/ 128628 h 201676"/>
              <a:gd name="connsiteX464" fmla="*/ 6352 w 373180"/>
              <a:gd name="connsiteY464" fmla="*/ 127040 h 201676"/>
              <a:gd name="connsiteX465" fmla="*/ 4764 w 373180"/>
              <a:gd name="connsiteY465" fmla="*/ 125452 h 201676"/>
              <a:gd name="connsiteX466" fmla="*/ 6352 w 373180"/>
              <a:gd name="connsiteY466" fmla="*/ 125452 h 201676"/>
              <a:gd name="connsiteX467" fmla="*/ 4764 w 373180"/>
              <a:gd name="connsiteY467" fmla="*/ 122276 h 201676"/>
              <a:gd name="connsiteX468" fmla="*/ 4764 w 373180"/>
              <a:gd name="connsiteY468" fmla="*/ 120688 h 201676"/>
              <a:gd name="connsiteX469" fmla="*/ 4764 w 373180"/>
              <a:gd name="connsiteY469" fmla="*/ 117512 h 201676"/>
              <a:gd name="connsiteX470" fmla="*/ 4764 w 373180"/>
              <a:gd name="connsiteY470" fmla="*/ 115924 h 201676"/>
              <a:gd name="connsiteX471" fmla="*/ 1588 w 373180"/>
              <a:gd name="connsiteY471" fmla="*/ 115924 h 201676"/>
              <a:gd name="connsiteX472" fmla="*/ 1588 w 373180"/>
              <a:gd name="connsiteY472" fmla="*/ 112748 h 201676"/>
              <a:gd name="connsiteX473" fmla="*/ 1588 w 373180"/>
              <a:gd name="connsiteY473" fmla="*/ 111160 h 201676"/>
              <a:gd name="connsiteX474" fmla="*/ 1588 w 373180"/>
              <a:gd name="connsiteY474" fmla="*/ 109572 h 201676"/>
              <a:gd name="connsiteX475" fmla="*/ 0 w 373180"/>
              <a:gd name="connsiteY475" fmla="*/ 106396 h 201676"/>
              <a:gd name="connsiteX476" fmla="*/ 1588 w 373180"/>
              <a:gd name="connsiteY476" fmla="*/ 106396 h 201676"/>
              <a:gd name="connsiteX477" fmla="*/ 1588 w 373180"/>
              <a:gd name="connsiteY477" fmla="*/ 104808 h 201676"/>
              <a:gd name="connsiteX478" fmla="*/ 1588 w 373180"/>
              <a:gd name="connsiteY478" fmla="*/ 101632 h 201676"/>
              <a:gd name="connsiteX479" fmla="*/ 1588 w 373180"/>
              <a:gd name="connsiteY479" fmla="*/ 100044 h 201676"/>
              <a:gd name="connsiteX480" fmla="*/ 4764 w 373180"/>
              <a:gd name="connsiteY480" fmla="*/ 100044 h 201676"/>
              <a:gd name="connsiteX481" fmla="*/ 4764 w 373180"/>
              <a:gd name="connsiteY481" fmla="*/ 96868 h 201676"/>
              <a:gd name="connsiteX482" fmla="*/ 6352 w 373180"/>
              <a:gd name="connsiteY482" fmla="*/ 100044 h 201676"/>
              <a:gd name="connsiteX483" fmla="*/ 9528 w 373180"/>
              <a:gd name="connsiteY483" fmla="*/ 100044 h 201676"/>
              <a:gd name="connsiteX484" fmla="*/ 11116 w 373180"/>
              <a:gd name="connsiteY484" fmla="*/ 101632 h 201676"/>
              <a:gd name="connsiteX485" fmla="*/ 11116 w 373180"/>
              <a:gd name="connsiteY485" fmla="*/ 100044 h 201676"/>
              <a:gd name="connsiteX486" fmla="*/ 12704 w 373180"/>
              <a:gd name="connsiteY486" fmla="*/ 100044 h 201676"/>
              <a:gd name="connsiteX487" fmla="*/ 12704 w 373180"/>
              <a:gd name="connsiteY487" fmla="*/ 96868 h 201676"/>
              <a:gd name="connsiteX488" fmla="*/ 15880 w 373180"/>
              <a:gd name="connsiteY488" fmla="*/ 96868 h 201676"/>
              <a:gd name="connsiteX489" fmla="*/ 17468 w 373180"/>
              <a:gd name="connsiteY489" fmla="*/ 96868 h 201676"/>
              <a:gd name="connsiteX490" fmla="*/ 20644 w 373180"/>
              <a:gd name="connsiteY490" fmla="*/ 96868 h 201676"/>
              <a:gd name="connsiteX491" fmla="*/ 20644 w 373180"/>
              <a:gd name="connsiteY491" fmla="*/ 100044 h 201676"/>
              <a:gd name="connsiteX492" fmla="*/ 22232 w 373180"/>
              <a:gd name="connsiteY492" fmla="*/ 100044 h 201676"/>
              <a:gd name="connsiteX493" fmla="*/ 23820 w 373180"/>
              <a:gd name="connsiteY493" fmla="*/ 100044 h 201676"/>
              <a:gd name="connsiteX494" fmla="*/ 23820 w 373180"/>
              <a:gd name="connsiteY494" fmla="*/ 96868 h 201676"/>
              <a:gd name="connsiteX495" fmla="*/ 26996 w 373180"/>
              <a:gd name="connsiteY495" fmla="*/ 96868 h 201676"/>
              <a:gd name="connsiteX496" fmla="*/ 28584 w 373180"/>
              <a:gd name="connsiteY496" fmla="*/ 96868 h 201676"/>
              <a:gd name="connsiteX497" fmla="*/ 28584 w 373180"/>
              <a:gd name="connsiteY497" fmla="*/ 95280 h 201676"/>
              <a:gd name="connsiteX498" fmla="*/ 31760 w 373180"/>
              <a:gd name="connsiteY498" fmla="*/ 93692 h 201676"/>
              <a:gd name="connsiteX499" fmla="*/ 28584 w 373180"/>
              <a:gd name="connsiteY499" fmla="*/ 93692 h 201676"/>
              <a:gd name="connsiteX500" fmla="*/ 31760 w 373180"/>
              <a:gd name="connsiteY500" fmla="*/ 90516 h 201676"/>
              <a:gd name="connsiteX501" fmla="*/ 31760 w 373180"/>
              <a:gd name="connsiteY501" fmla="*/ 88928 h 201676"/>
              <a:gd name="connsiteX502" fmla="*/ 33348 w 373180"/>
              <a:gd name="connsiteY502" fmla="*/ 88928 h 201676"/>
              <a:gd name="connsiteX503" fmla="*/ 36524 w 373180"/>
              <a:gd name="connsiteY503" fmla="*/ 88928 h 201676"/>
              <a:gd name="connsiteX504" fmla="*/ 36524 w 373180"/>
              <a:gd name="connsiteY504" fmla="*/ 85752 h 201676"/>
              <a:gd name="connsiteX505" fmla="*/ 38112 w 373180"/>
              <a:gd name="connsiteY505" fmla="*/ 85752 h 201676"/>
              <a:gd name="connsiteX506" fmla="*/ 38112 w 373180"/>
              <a:gd name="connsiteY506" fmla="*/ 88928 h 201676"/>
              <a:gd name="connsiteX507" fmla="*/ 39700 w 373180"/>
              <a:gd name="connsiteY507" fmla="*/ 88928 h 201676"/>
              <a:gd name="connsiteX508" fmla="*/ 42876 w 373180"/>
              <a:gd name="connsiteY508" fmla="*/ 85752 h 201676"/>
              <a:gd name="connsiteX509" fmla="*/ 42876 w 373180"/>
              <a:gd name="connsiteY509" fmla="*/ 84164 h 201676"/>
              <a:gd name="connsiteX510" fmla="*/ 42876 w 373180"/>
              <a:gd name="connsiteY510" fmla="*/ 80988 h 201676"/>
              <a:gd name="connsiteX511" fmla="*/ 42876 w 373180"/>
              <a:gd name="connsiteY511" fmla="*/ 79400 h 201676"/>
              <a:gd name="connsiteX512" fmla="*/ 44464 w 373180"/>
              <a:gd name="connsiteY512" fmla="*/ 79400 h 201676"/>
              <a:gd name="connsiteX513" fmla="*/ 44464 w 373180"/>
              <a:gd name="connsiteY513" fmla="*/ 77812 h 201676"/>
              <a:gd name="connsiteX514" fmla="*/ 44464 w 373180"/>
              <a:gd name="connsiteY514" fmla="*/ 74636 h 201676"/>
              <a:gd name="connsiteX515" fmla="*/ 47640 w 373180"/>
              <a:gd name="connsiteY515" fmla="*/ 74636 h 201676"/>
              <a:gd name="connsiteX516" fmla="*/ 49228 w 373180"/>
              <a:gd name="connsiteY516" fmla="*/ 73048 h 201676"/>
              <a:gd name="connsiteX517" fmla="*/ 47640 w 373180"/>
              <a:gd name="connsiteY517" fmla="*/ 73048 h 201676"/>
              <a:gd name="connsiteX518" fmla="*/ 44464 w 373180"/>
              <a:gd name="connsiteY518" fmla="*/ 69872 h 201676"/>
              <a:gd name="connsiteX519" fmla="*/ 47640 w 373180"/>
              <a:gd name="connsiteY519" fmla="*/ 69872 h 201676"/>
              <a:gd name="connsiteX520" fmla="*/ 47640 w 373180"/>
              <a:gd name="connsiteY520" fmla="*/ 68284 h 201676"/>
              <a:gd name="connsiteX521" fmla="*/ 49228 w 373180"/>
              <a:gd name="connsiteY521" fmla="*/ 68284 h 201676"/>
              <a:gd name="connsiteX522" fmla="*/ 49228 w 373180"/>
              <a:gd name="connsiteY522" fmla="*/ 66696 h 201676"/>
              <a:gd name="connsiteX523" fmla="*/ 49228 w 373180"/>
              <a:gd name="connsiteY523" fmla="*/ 63520 h 201676"/>
              <a:gd name="connsiteX524" fmla="*/ 49228 w 373180"/>
              <a:gd name="connsiteY524" fmla="*/ 61932 h 201676"/>
              <a:gd name="connsiteX525" fmla="*/ 52404 w 373180"/>
              <a:gd name="connsiteY525" fmla="*/ 61932 h 201676"/>
              <a:gd name="connsiteX526" fmla="*/ 53992 w 373180"/>
              <a:gd name="connsiteY526" fmla="*/ 61932 h 201676"/>
              <a:gd name="connsiteX527" fmla="*/ 53992 w 373180"/>
              <a:gd name="connsiteY527" fmla="*/ 58756 h 201676"/>
              <a:gd name="connsiteX528" fmla="*/ 52404 w 373180"/>
              <a:gd name="connsiteY528" fmla="*/ 57168 h 201676"/>
              <a:gd name="connsiteX529" fmla="*/ 52404 w 373180"/>
              <a:gd name="connsiteY529" fmla="*/ 53992 h 201676"/>
              <a:gd name="connsiteX530" fmla="*/ 53992 w 373180"/>
              <a:gd name="connsiteY530" fmla="*/ 53992 h 201676"/>
              <a:gd name="connsiteX531" fmla="*/ 55580 w 373180"/>
              <a:gd name="connsiteY531" fmla="*/ 53992 h 201676"/>
              <a:gd name="connsiteX532" fmla="*/ 58756 w 373180"/>
              <a:gd name="connsiteY532" fmla="*/ 53992 h 201676"/>
              <a:gd name="connsiteX533" fmla="*/ 58756 w 373180"/>
              <a:gd name="connsiteY533" fmla="*/ 52404 h 201676"/>
              <a:gd name="connsiteX534" fmla="*/ 55580 w 373180"/>
              <a:gd name="connsiteY534" fmla="*/ 50816 h 201676"/>
              <a:gd name="connsiteX535" fmla="*/ 58756 w 373180"/>
              <a:gd name="connsiteY535" fmla="*/ 50816 h 201676"/>
              <a:gd name="connsiteX536" fmla="*/ 60344 w 373180"/>
              <a:gd name="connsiteY536" fmla="*/ 50816 h 201676"/>
              <a:gd name="connsiteX537" fmla="*/ 63520 w 373180"/>
              <a:gd name="connsiteY537" fmla="*/ 50816 h 201676"/>
              <a:gd name="connsiteX538" fmla="*/ 65108 w 373180"/>
              <a:gd name="connsiteY538" fmla="*/ 50816 h 201676"/>
              <a:gd name="connsiteX539" fmla="*/ 68284 w 373180"/>
              <a:gd name="connsiteY539" fmla="*/ 50816 h 201676"/>
              <a:gd name="connsiteX540" fmla="*/ 69872 w 373180"/>
              <a:gd name="connsiteY540" fmla="*/ 50816 h 201676"/>
              <a:gd name="connsiteX541" fmla="*/ 71460 w 373180"/>
              <a:gd name="connsiteY541" fmla="*/ 50816 h 201676"/>
              <a:gd name="connsiteX542" fmla="*/ 71460 w 373180"/>
              <a:gd name="connsiteY542" fmla="*/ 47640 h 201676"/>
              <a:gd name="connsiteX543" fmla="*/ 74636 w 373180"/>
              <a:gd name="connsiteY543" fmla="*/ 47640 h 201676"/>
              <a:gd name="connsiteX544" fmla="*/ 76224 w 373180"/>
              <a:gd name="connsiteY544" fmla="*/ 47640 h 201676"/>
              <a:gd name="connsiteX545" fmla="*/ 76224 w 373180"/>
              <a:gd name="connsiteY545" fmla="*/ 50816 h 201676"/>
              <a:gd name="connsiteX546" fmla="*/ 79400 w 373180"/>
              <a:gd name="connsiteY546" fmla="*/ 50816 h 201676"/>
              <a:gd name="connsiteX547" fmla="*/ 79400 w 373180"/>
              <a:gd name="connsiteY547" fmla="*/ 47640 h 201676"/>
              <a:gd name="connsiteX548" fmla="*/ 80988 w 373180"/>
              <a:gd name="connsiteY548" fmla="*/ 47640 h 201676"/>
              <a:gd name="connsiteX549" fmla="*/ 80988 w 373180"/>
              <a:gd name="connsiteY549" fmla="*/ 46052 h 201676"/>
              <a:gd name="connsiteX550" fmla="*/ 84164 w 373180"/>
              <a:gd name="connsiteY550" fmla="*/ 42876 h 201676"/>
              <a:gd name="connsiteX551" fmla="*/ 85752 w 373180"/>
              <a:gd name="connsiteY551" fmla="*/ 42876 h 201676"/>
              <a:gd name="connsiteX552" fmla="*/ 87340 w 373180"/>
              <a:gd name="connsiteY552" fmla="*/ 42876 h 201676"/>
              <a:gd name="connsiteX553" fmla="*/ 90516 w 373180"/>
              <a:gd name="connsiteY553" fmla="*/ 42876 h 201676"/>
              <a:gd name="connsiteX554" fmla="*/ 92104 w 373180"/>
              <a:gd name="connsiteY554" fmla="*/ 42876 h 201676"/>
              <a:gd name="connsiteX555" fmla="*/ 92104 w 373180"/>
              <a:gd name="connsiteY555" fmla="*/ 41288 h 201676"/>
              <a:gd name="connsiteX556" fmla="*/ 95280 w 373180"/>
              <a:gd name="connsiteY556" fmla="*/ 41288 h 201676"/>
              <a:gd name="connsiteX557" fmla="*/ 96868 w 373180"/>
              <a:gd name="connsiteY557" fmla="*/ 41288 h 201676"/>
              <a:gd name="connsiteX558" fmla="*/ 98456 w 373180"/>
              <a:gd name="connsiteY558" fmla="*/ 38112 h 201676"/>
              <a:gd name="connsiteX559" fmla="*/ 101632 w 373180"/>
              <a:gd name="connsiteY559" fmla="*/ 38112 h 201676"/>
              <a:gd name="connsiteX560" fmla="*/ 103220 w 373180"/>
              <a:gd name="connsiteY560" fmla="*/ 38112 h 201676"/>
              <a:gd name="connsiteX561" fmla="*/ 106396 w 373180"/>
              <a:gd name="connsiteY561" fmla="*/ 38112 h 201676"/>
              <a:gd name="connsiteX562" fmla="*/ 107984 w 373180"/>
              <a:gd name="connsiteY562" fmla="*/ 38112 h 201676"/>
              <a:gd name="connsiteX563" fmla="*/ 107984 w 373180"/>
              <a:gd name="connsiteY563" fmla="*/ 36524 h 201676"/>
              <a:gd name="connsiteX564" fmla="*/ 111160 w 373180"/>
              <a:gd name="connsiteY564" fmla="*/ 36524 h 201676"/>
              <a:gd name="connsiteX565" fmla="*/ 112748 w 373180"/>
              <a:gd name="connsiteY565" fmla="*/ 36524 h 201676"/>
              <a:gd name="connsiteX566" fmla="*/ 112748 w 373180"/>
              <a:gd name="connsiteY566" fmla="*/ 38112 h 201676"/>
              <a:gd name="connsiteX567" fmla="*/ 114336 w 373180"/>
              <a:gd name="connsiteY567" fmla="*/ 38112 h 201676"/>
              <a:gd name="connsiteX568" fmla="*/ 117512 w 373180"/>
              <a:gd name="connsiteY568" fmla="*/ 38112 h 201676"/>
              <a:gd name="connsiteX569" fmla="*/ 117512 w 373180"/>
              <a:gd name="connsiteY569" fmla="*/ 36524 h 201676"/>
              <a:gd name="connsiteX570" fmla="*/ 119100 w 373180"/>
              <a:gd name="connsiteY570" fmla="*/ 38112 h 201676"/>
              <a:gd name="connsiteX571" fmla="*/ 119100 w 373180"/>
              <a:gd name="connsiteY571" fmla="*/ 36524 h 201676"/>
              <a:gd name="connsiteX572" fmla="*/ 122276 w 373180"/>
              <a:gd name="connsiteY572" fmla="*/ 34936 h 201676"/>
              <a:gd name="connsiteX573" fmla="*/ 123864 w 373180"/>
              <a:gd name="connsiteY573" fmla="*/ 34936 h 201676"/>
              <a:gd name="connsiteX574" fmla="*/ 123864 w 373180"/>
              <a:gd name="connsiteY574" fmla="*/ 36524 h 201676"/>
              <a:gd name="connsiteX575" fmla="*/ 127040 w 373180"/>
              <a:gd name="connsiteY575" fmla="*/ 36524 h 201676"/>
              <a:gd name="connsiteX576" fmla="*/ 127040 w 373180"/>
              <a:gd name="connsiteY576" fmla="*/ 34936 h 201676"/>
              <a:gd name="connsiteX577" fmla="*/ 128628 w 373180"/>
              <a:gd name="connsiteY577" fmla="*/ 34936 h 201676"/>
              <a:gd name="connsiteX578" fmla="*/ 128628 w 373180"/>
              <a:gd name="connsiteY578" fmla="*/ 31760 h 201676"/>
              <a:gd name="connsiteX579" fmla="*/ 127040 w 373180"/>
              <a:gd name="connsiteY579" fmla="*/ 30172 h 201676"/>
              <a:gd name="connsiteX580" fmla="*/ 128628 w 373180"/>
              <a:gd name="connsiteY580" fmla="*/ 30172 h 201676"/>
              <a:gd name="connsiteX581" fmla="*/ 130216 w 373180"/>
              <a:gd name="connsiteY581" fmla="*/ 30172 h 201676"/>
              <a:gd name="connsiteX582" fmla="*/ 133392 w 373180"/>
              <a:gd name="connsiteY582" fmla="*/ 30172 h 201676"/>
              <a:gd name="connsiteX583" fmla="*/ 133392 w 373180"/>
              <a:gd name="connsiteY583" fmla="*/ 26996 h 201676"/>
              <a:gd name="connsiteX584" fmla="*/ 134980 w 373180"/>
              <a:gd name="connsiteY584" fmla="*/ 26996 h 201676"/>
              <a:gd name="connsiteX585" fmla="*/ 138156 w 373180"/>
              <a:gd name="connsiteY585" fmla="*/ 26996 h 201676"/>
              <a:gd name="connsiteX586" fmla="*/ 139744 w 373180"/>
              <a:gd name="connsiteY586" fmla="*/ 26996 h 201676"/>
              <a:gd name="connsiteX587" fmla="*/ 139744 w 373180"/>
              <a:gd name="connsiteY587" fmla="*/ 25408 h 201676"/>
              <a:gd name="connsiteX588" fmla="*/ 142920 w 373180"/>
              <a:gd name="connsiteY588" fmla="*/ 25408 h 201676"/>
              <a:gd name="connsiteX589" fmla="*/ 144508 w 373180"/>
              <a:gd name="connsiteY589" fmla="*/ 25408 h 201676"/>
              <a:gd name="connsiteX590" fmla="*/ 146096 w 373180"/>
              <a:gd name="connsiteY590" fmla="*/ 25408 h 201676"/>
              <a:gd name="connsiteX591" fmla="*/ 144508 w 373180"/>
              <a:gd name="connsiteY591" fmla="*/ 22232 h 201676"/>
              <a:gd name="connsiteX592" fmla="*/ 146096 w 373180"/>
              <a:gd name="connsiteY592" fmla="*/ 22232 h 201676"/>
              <a:gd name="connsiteX593" fmla="*/ 149272 w 373180"/>
              <a:gd name="connsiteY593" fmla="*/ 22232 h 201676"/>
              <a:gd name="connsiteX594" fmla="*/ 150860 w 373180"/>
              <a:gd name="connsiteY594" fmla="*/ 20644 h 201676"/>
              <a:gd name="connsiteX595" fmla="*/ 150860 w 373180"/>
              <a:gd name="connsiteY595" fmla="*/ 22232 h 201676"/>
              <a:gd name="connsiteX596" fmla="*/ 154036 w 373180"/>
              <a:gd name="connsiteY596" fmla="*/ 22232 h 201676"/>
              <a:gd name="connsiteX597" fmla="*/ 155624 w 373180"/>
              <a:gd name="connsiteY597" fmla="*/ 22232 h 201676"/>
              <a:gd name="connsiteX598" fmla="*/ 155624 w 373180"/>
              <a:gd name="connsiteY598" fmla="*/ 20644 h 201676"/>
              <a:gd name="connsiteX599" fmla="*/ 158800 w 373180"/>
              <a:gd name="connsiteY599" fmla="*/ 20644 h 201676"/>
              <a:gd name="connsiteX600" fmla="*/ 160388 w 373180"/>
              <a:gd name="connsiteY600" fmla="*/ 20644 h 201676"/>
              <a:gd name="connsiteX601" fmla="*/ 160388 w 373180"/>
              <a:gd name="connsiteY601" fmla="*/ 22232 h 201676"/>
              <a:gd name="connsiteX602" fmla="*/ 161976 w 373180"/>
              <a:gd name="connsiteY602" fmla="*/ 20644 h 201676"/>
              <a:gd name="connsiteX603" fmla="*/ 165152 w 373180"/>
              <a:gd name="connsiteY603" fmla="*/ 20644 h 201676"/>
              <a:gd name="connsiteX604" fmla="*/ 166740 w 373180"/>
              <a:gd name="connsiteY604" fmla="*/ 20644 h 201676"/>
              <a:gd name="connsiteX605" fmla="*/ 166740 w 373180"/>
              <a:gd name="connsiteY605" fmla="*/ 19056 h 201676"/>
              <a:gd name="connsiteX606" fmla="*/ 166740 w 373180"/>
              <a:gd name="connsiteY606" fmla="*/ 15880 h 201676"/>
              <a:gd name="connsiteX607" fmla="*/ 169916 w 373180"/>
              <a:gd name="connsiteY607" fmla="*/ 15880 h 201676"/>
              <a:gd name="connsiteX608" fmla="*/ 169916 w 373180"/>
              <a:gd name="connsiteY608" fmla="*/ 19056 h 201676"/>
              <a:gd name="connsiteX609" fmla="*/ 171504 w 373180"/>
              <a:gd name="connsiteY609" fmla="*/ 19056 h 201676"/>
              <a:gd name="connsiteX610" fmla="*/ 171504 w 373180"/>
              <a:gd name="connsiteY610" fmla="*/ 15880 h 201676"/>
              <a:gd name="connsiteX611" fmla="*/ 173092 w 373180"/>
              <a:gd name="connsiteY611" fmla="*/ 15880 h 201676"/>
              <a:gd name="connsiteX612" fmla="*/ 176268 w 373180"/>
              <a:gd name="connsiteY612" fmla="*/ 15880 h 201676"/>
              <a:gd name="connsiteX613" fmla="*/ 177856 w 373180"/>
              <a:gd name="connsiteY613" fmla="*/ 15880 h 201676"/>
              <a:gd name="connsiteX614" fmla="*/ 181032 w 373180"/>
              <a:gd name="connsiteY614" fmla="*/ 15880 h 201676"/>
              <a:gd name="connsiteX615" fmla="*/ 181032 w 373180"/>
              <a:gd name="connsiteY615" fmla="*/ 14292 h 201676"/>
              <a:gd name="connsiteX616" fmla="*/ 182620 w 373180"/>
              <a:gd name="connsiteY616" fmla="*/ 14292 h 201676"/>
              <a:gd name="connsiteX617" fmla="*/ 185796 w 373180"/>
              <a:gd name="connsiteY617" fmla="*/ 14292 h 201676"/>
              <a:gd name="connsiteX618" fmla="*/ 187384 w 373180"/>
              <a:gd name="connsiteY618" fmla="*/ 14292 h 201676"/>
              <a:gd name="connsiteX619" fmla="*/ 187384 w 373180"/>
              <a:gd name="connsiteY619" fmla="*/ 11116 h 201676"/>
              <a:gd name="connsiteX620" fmla="*/ 188972 w 373180"/>
              <a:gd name="connsiteY620" fmla="*/ 14292 h 201676"/>
              <a:gd name="connsiteX621" fmla="*/ 188972 w 373180"/>
              <a:gd name="connsiteY621" fmla="*/ 11116 h 201676"/>
              <a:gd name="connsiteX622" fmla="*/ 192148 w 373180"/>
              <a:gd name="connsiteY622" fmla="*/ 11116 h 201676"/>
              <a:gd name="connsiteX623" fmla="*/ 193736 w 373180"/>
              <a:gd name="connsiteY623" fmla="*/ 11116 h 201676"/>
              <a:gd name="connsiteX624" fmla="*/ 193736 w 373180"/>
              <a:gd name="connsiteY624" fmla="*/ 9528 h 201676"/>
              <a:gd name="connsiteX625" fmla="*/ 196912 w 373180"/>
              <a:gd name="connsiteY625" fmla="*/ 9528 h 201676"/>
              <a:gd name="connsiteX626" fmla="*/ 198500 w 373180"/>
              <a:gd name="connsiteY626" fmla="*/ 9528 h 201676"/>
              <a:gd name="connsiteX627" fmla="*/ 201676 w 373180"/>
              <a:gd name="connsiteY627" fmla="*/ 9528 h 201676"/>
              <a:gd name="connsiteX628" fmla="*/ 203264 w 373180"/>
              <a:gd name="connsiteY628" fmla="*/ 9528 h 201676"/>
              <a:gd name="connsiteX629" fmla="*/ 203264 w 373180"/>
              <a:gd name="connsiteY629" fmla="*/ 6352 h 201676"/>
              <a:gd name="connsiteX630" fmla="*/ 204852 w 373180"/>
              <a:gd name="connsiteY630" fmla="*/ 6352 h 201676"/>
              <a:gd name="connsiteX631" fmla="*/ 208028 w 373180"/>
              <a:gd name="connsiteY631" fmla="*/ 9528 h 201676"/>
              <a:gd name="connsiteX632" fmla="*/ 208028 w 373180"/>
              <a:gd name="connsiteY632" fmla="*/ 6352 h 201676"/>
              <a:gd name="connsiteX633" fmla="*/ 209616 w 373180"/>
              <a:gd name="connsiteY633" fmla="*/ 6352 h 201676"/>
              <a:gd name="connsiteX634" fmla="*/ 212792 w 373180"/>
              <a:gd name="connsiteY634" fmla="*/ 4764 h 201676"/>
              <a:gd name="connsiteX635" fmla="*/ 214380 w 373180"/>
              <a:gd name="connsiteY635" fmla="*/ 4764 h 201676"/>
              <a:gd name="connsiteX636" fmla="*/ 217556 w 373180"/>
              <a:gd name="connsiteY636" fmla="*/ 4764 h 201676"/>
              <a:gd name="connsiteX637" fmla="*/ 219144 w 373180"/>
              <a:gd name="connsiteY637" fmla="*/ 4764 h 201676"/>
              <a:gd name="connsiteX638" fmla="*/ 219144 w 373180"/>
              <a:gd name="connsiteY638" fmla="*/ 3176 h 201676"/>
              <a:gd name="connsiteX639" fmla="*/ 220732 w 373180"/>
              <a:gd name="connsiteY639" fmla="*/ 3176 h 201676"/>
              <a:gd name="connsiteX640" fmla="*/ 223908 w 373180"/>
              <a:gd name="connsiteY640" fmla="*/ 3176 h 201676"/>
              <a:gd name="connsiteX641" fmla="*/ 225496 w 373180"/>
              <a:gd name="connsiteY641" fmla="*/ 3176 h 20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373180" h="201676">
                <a:moveTo>
                  <a:pt x="36524" y="84164"/>
                </a:moveTo>
                <a:lnTo>
                  <a:pt x="36524" y="85752"/>
                </a:lnTo>
                <a:lnTo>
                  <a:pt x="33348" y="85752"/>
                </a:lnTo>
                <a:close/>
                <a:moveTo>
                  <a:pt x="49228" y="57168"/>
                </a:moveTo>
                <a:lnTo>
                  <a:pt x="52404" y="57168"/>
                </a:lnTo>
                <a:lnTo>
                  <a:pt x="52404" y="58756"/>
                </a:lnTo>
                <a:lnTo>
                  <a:pt x="49228" y="58756"/>
                </a:lnTo>
                <a:close/>
                <a:moveTo>
                  <a:pt x="363652" y="53992"/>
                </a:moveTo>
                <a:lnTo>
                  <a:pt x="363652" y="57168"/>
                </a:lnTo>
                <a:lnTo>
                  <a:pt x="362064" y="58756"/>
                </a:lnTo>
                <a:lnTo>
                  <a:pt x="362064" y="57168"/>
                </a:lnTo>
                <a:close/>
                <a:moveTo>
                  <a:pt x="347772" y="46052"/>
                </a:moveTo>
                <a:lnTo>
                  <a:pt x="349360" y="46052"/>
                </a:lnTo>
                <a:lnTo>
                  <a:pt x="349360" y="47640"/>
                </a:lnTo>
                <a:lnTo>
                  <a:pt x="347772" y="47640"/>
                </a:lnTo>
                <a:close/>
                <a:moveTo>
                  <a:pt x="338244" y="42876"/>
                </a:moveTo>
                <a:lnTo>
                  <a:pt x="338244" y="46052"/>
                </a:lnTo>
                <a:lnTo>
                  <a:pt x="336656" y="46052"/>
                </a:lnTo>
                <a:close/>
                <a:moveTo>
                  <a:pt x="330304" y="38112"/>
                </a:moveTo>
                <a:lnTo>
                  <a:pt x="330304" y="41288"/>
                </a:lnTo>
                <a:lnTo>
                  <a:pt x="327128" y="41288"/>
                </a:lnTo>
                <a:close/>
                <a:moveTo>
                  <a:pt x="325540" y="31760"/>
                </a:moveTo>
                <a:lnTo>
                  <a:pt x="325540" y="34936"/>
                </a:lnTo>
                <a:lnTo>
                  <a:pt x="323952" y="34936"/>
                </a:lnTo>
                <a:close/>
                <a:moveTo>
                  <a:pt x="323952" y="22232"/>
                </a:moveTo>
                <a:lnTo>
                  <a:pt x="323952" y="25408"/>
                </a:lnTo>
                <a:lnTo>
                  <a:pt x="320776" y="25408"/>
                </a:lnTo>
                <a:close/>
                <a:moveTo>
                  <a:pt x="304896" y="15880"/>
                </a:moveTo>
                <a:lnTo>
                  <a:pt x="306484" y="15880"/>
                </a:lnTo>
                <a:lnTo>
                  <a:pt x="306484" y="17468"/>
                </a:lnTo>
                <a:lnTo>
                  <a:pt x="304896" y="17468"/>
                </a:lnTo>
                <a:close/>
                <a:moveTo>
                  <a:pt x="161976" y="15880"/>
                </a:moveTo>
                <a:lnTo>
                  <a:pt x="165152" y="15880"/>
                </a:lnTo>
                <a:lnTo>
                  <a:pt x="165152" y="19056"/>
                </a:lnTo>
                <a:lnTo>
                  <a:pt x="161976" y="19056"/>
                </a:lnTo>
                <a:close/>
                <a:moveTo>
                  <a:pt x="262020" y="14292"/>
                </a:moveTo>
                <a:lnTo>
                  <a:pt x="263608" y="15880"/>
                </a:lnTo>
                <a:lnTo>
                  <a:pt x="263608" y="14292"/>
                </a:lnTo>
                <a:close/>
                <a:moveTo>
                  <a:pt x="287428" y="11116"/>
                </a:moveTo>
                <a:lnTo>
                  <a:pt x="289016" y="11116"/>
                </a:lnTo>
                <a:lnTo>
                  <a:pt x="289016" y="14292"/>
                </a:lnTo>
                <a:lnTo>
                  <a:pt x="287428" y="14292"/>
                </a:lnTo>
                <a:close/>
                <a:moveTo>
                  <a:pt x="292192" y="9528"/>
                </a:moveTo>
                <a:lnTo>
                  <a:pt x="292192" y="11116"/>
                </a:lnTo>
                <a:lnTo>
                  <a:pt x="289016" y="11116"/>
                </a:lnTo>
                <a:close/>
                <a:moveTo>
                  <a:pt x="293780" y="6352"/>
                </a:moveTo>
                <a:lnTo>
                  <a:pt x="295368" y="6352"/>
                </a:lnTo>
                <a:lnTo>
                  <a:pt x="295368" y="9528"/>
                </a:lnTo>
                <a:lnTo>
                  <a:pt x="293780" y="9528"/>
                </a:lnTo>
                <a:close/>
                <a:moveTo>
                  <a:pt x="263608" y="4764"/>
                </a:moveTo>
                <a:lnTo>
                  <a:pt x="266784" y="4764"/>
                </a:lnTo>
                <a:lnTo>
                  <a:pt x="268372" y="4764"/>
                </a:lnTo>
                <a:lnTo>
                  <a:pt x="266784" y="6352"/>
                </a:lnTo>
                <a:lnTo>
                  <a:pt x="263608" y="6352"/>
                </a:lnTo>
                <a:close/>
                <a:moveTo>
                  <a:pt x="263608" y="0"/>
                </a:moveTo>
                <a:lnTo>
                  <a:pt x="265196" y="0"/>
                </a:lnTo>
                <a:lnTo>
                  <a:pt x="265196" y="1588"/>
                </a:lnTo>
                <a:lnTo>
                  <a:pt x="263608" y="1588"/>
                </a:lnTo>
                <a:close/>
                <a:moveTo>
                  <a:pt x="260432" y="0"/>
                </a:moveTo>
                <a:lnTo>
                  <a:pt x="262020" y="0"/>
                </a:lnTo>
                <a:lnTo>
                  <a:pt x="262020" y="1588"/>
                </a:lnTo>
                <a:lnTo>
                  <a:pt x="260432" y="1588"/>
                </a:lnTo>
                <a:close/>
                <a:moveTo>
                  <a:pt x="228672" y="0"/>
                </a:moveTo>
                <a:lnTo>
                  <a:pt x="230260" y="3176"/>
                </a:lnTo>
                <a:lnTo>
                  <a:pt x="230260" y="0"/>
                </a:lnTo>
                <a:lnTo>
                  <a:pt x="233436" y="0"/>
                </a:lnTo>
                <a:lnTo>
                  <a:pt x="233436" y="3176"/>
                </a:lnTo>
                <a:lnTo>
                  <a:pt x="235024" y="3176"/>
                </a:lnTo>
                <a:lnTo>
                  <a:pt x="236612" y="3176"/>
                </a:lnTo>
                <a:lnTo>
                  <a:pt x="236612" y="4764"/>
                </a:lnTo>
                <a:lnTo>
                  <a:pt x="239788" y="4764"/>
                </a:lnTo>
                <a:lnTo>
                  <a:pt x="241376" y="4764"/>
                </a:lnTo>
                <a:lnTo>
                  <a:pt x="244552" y="4764"/>
                </a:lnTo>
                <a:lnTo>
                  <a:pt x="246140" y="4764"/>
                </a:lnTo>
                <a:lnTo>
                  <a:pt x="249316" y="4764"/>
                </a:lnTo>
                <a:lnTo>
                  <a:pt x="250904" y="3176"/>
                </a:lnTo>
                <a:lnTo>
                  <a:pt x="252492" y="3176"/>
                </a:lnTo>
                <a:lnTo>
                  <a:pt x="255668" y="3176"/>
                </a:lnTo>
                <a:lnTo>
                  <a:pt x="257256" y="3176"/>
                </a:lnTo>
                <a:lnTo>
                  <a:pt x="260432" y="3176"/>
                </a:lnTo>
                <a:lnTo>
                  <a:pt x="262020" y="3176"/>
                </a:lnTo>
                <a:lnTo>
                  <a:pt x="262020" y="4764"/>
                </a:lnTo>
                <a:lnTo>
                  <a:pt x="260432" y="4764"/>
                </a:lnTo>
                <a:lnTo>
                  <a:pt x="260432" y="6352"/>
                </a:lnTo>
                <a:lnTo>
                  <a:pt x="262020" y="6352"/>
                </a:lnTo>
                <a:lnTo>
                  <a:pt x="262020" y="9528"/>
                </a:lnTo>
                <a:lnTo>
                  <a:pt x="260432" y="9528"/>
                </a:lnTo>
                <a:lnTo>
                  <a:pt x="260432" y="11116"/>
                </a:lnTo>
                <a:lnTo>
                  <a:pt x="262020" y="11116"/>
                </a:lnTo>
                <a:lnTo>
                  <a:pt x="263608" y="11116"/>
                </a:lnTo>
                <a:lnTo>
                  <a:pt x="263608" y="9528"/>
                </a:lnTo>
                <a:lnTo>
                  <a:pt x="266784" y="9528"/>
                </a:lnTo>
                <a:lnTo>
                  <a:pt x="266784" y="11116"/>
                </a:lnTo>
                <a:lnTo>
                  <a:pt x="266784" y="14292"/>
                </a:lnTo>
                <a:lnTo>
                  <a:pt x="268372" y="14292"/>
                </a:lnTo>
                <a:lnTo>
                  <a:pt x="268372" y="11116"/>
                </a:lnTo>
                <a:lnTo>
                  <a:pt x="271548" y="11116"/>
                </a:lnTo>
                <a:lnTo>
                  <a:pt x="271548" y="14292"/>
                </a:lnTo>
                <a:lnTo>
                  <a:pt x="273136" y="14292"/>
                </a:lnTo>
                <a:lnTo>
                  <a:pt x="273136" y="15880"/>
                </a:lnTo>
                <a:lnTo>
                  <a:pt x="276312" y="15880"/>
                </a:lnTo>
                <a:lnTo>
                  <a:pt x="277900" y="15880"/>
                </a:lnTo>
                <a:lnTo>
                  <a:pt x="279488" y="14292"/>
                </a:lnTo>
                <a:lnTo>
                  <a:pt x="279488" y="15880"/>
                </a:lnTo>
                <a:lnTo>
                  <a:pt x="282664" y="15880"/>
                </a:lnTo>
                <a:lnTo>
                  <a:pt x="282664" y="14292"/>
                </a:lnTo>
                <a:lnTo>
                  <a:pt x="284252" y="14292"/>
                </a:lnTo>
                <a:lnTo>
                  <a:pt x="287428" y="15880"/>
                </a:lnTo>
                <a:lnTo>
                  <a:pt x="287428" y="19056"/>
                </a:lnTo>
                <a:lnTo>
                  <a:pt x="289016" y="15880"/>
                </a:lnTo>
                <a:lnTo>
                  <a:pt x="290604" y="15880"/>
                </a:lnTo>
                <a:lnTo>
                  <a:pt x="292192" y="15880"/>
                </a:lnTo>
                <a:lnTo>
                  <a:pt x="292192" y="19056"/>
                </a:lnTo>
                <a:lnTo>
                  <a:pt x="293780" y="19056"/>
                </a:lnTo>
                <a:lnTo>
                  <a:pt x="295368" y="19056"/>
                </a:lnTo>
                <a:lnTo>
                  <a:pt x="298544" y="19056"/>
                </a:lnTo>
                <a:lnTo>
                  <a:pt x="300132" y="19056"/>
                </a:lnTo>
                <a:lnTo>
                  <a:pt x="300132" y="15880"/>
                </a:lnTo>
                <a:lnTo>
                  <a:pt x="303308" y="15880"/>
                </a:lnTo>
                <a:lnTo>
                  <a:pt x="303308" y="19056"/>
                </a:lnTo>
                <a:lnTo>
                  <a:pt x="304896" y="19056"/>
                </a:lnTo>
                <a:lnTo>
                  <a:pt x="308072" y="19056"/>
                </a:lnTo>
                <a:lnTo>
                  <a:pt x="309660" y="19056"/>
                </a:lnTo>
                <a:lnTo>
                  <a:pt x="309660" y="20644"/>
                </a:lnTo>
                <a:lnTo>
                  <a:pt x="308072" y="20644"/>
                </a:lnTo>
                <a:lnTo>
                  <a:pt x="308072" y="22232"/>
                </a:lnTo>
                <a:lnTo>
                  <a:pt x="309660" y="22232"/>
                </a:lnTo>
                <a:lnTo>
                  <a:pt x="309660" y="20644"/>
                </a:lnTo>
                <a:lnTo>
                  <a:pt x="311248" y="20644"/>
                </a:lnTo>
                <a:lnTo>
                  <a:pt x="311248" y="22232"/>
                </a:lnTo>
                <a:lnTo>
                  <a:pt x="314424" y="22232"/>
                </a:lnTo>
                <a:lnTo>
                  <a:pt x="316012" y="22232"/>
                </a:lnTo>
                <a:lnTo>
                  <a:pt x="316012" y="20644"/>
                </a:lnTo>
                <a:lnTo>
                  <a:pt x="319188" y="20644"/>
                </a:lnTo>
                <a:lnTo>
                  <a:pt x="319188" y="19056"/>
                </a:lnTo>
                <a:lnTo>
                  <a:pt x="319188" y="15880"/>
                </a:lnTo>
                <a:lnTo>
                  <a:pt x="320776" y="15880"/>
                </a:lnTo>
                <a:lnTo>
                  <a:pt x="320776" y="19056"/>
                </a:lnTo>
                <a:lnTo>
                  <a:pt x="320776" y="20644"/>
                </a:lnTo>
                <a:lnTo>
                  <a:pt x="320776" y="22232"/>
                </a:lnTo>
                <a:lnTo>
                  <a:pt x="320776" y="25408"/>
                </a:lnTo>
                <a:lnTo>
                  <a:pt x="320776" y="26996"/>
                </a:lnTo>
                <a:lnTo>
                  <a:pt x="319188" y="30172"/>
                </a:lnTo>
                <a:lnTo>
                  <a:pt x="316012" y="30172"/>
                </a:lnTo>
                <a:lnTo>
                  <a:pt x="316012" y="31760"/>
                </a:lnTo>
                <a:lnTo>
                  <a:pt x="316012" y="34936"/>
                </a:lnTo>
                <a:lnTo>
                  <a:pt x="319188" y="34936"/>
                </a:lnTo>
                <a:lnTo>
                  <a:pt x="320776" y="34936"/>
                </a:lnTo>
                <a:lnTo>
                  <a:pt x="323952" y="34936"/>
                </a:lnTo>
                <a:lnTo>
                  <a:pt x="323952" y="36524"/>
                </a:lnTo>
                <a:lnTo>
                  <a:pt x="325540" y="36524"/>
                </a:lnTo>
                <a:lnTo>
                  <a:pt x="327128" y="36524"/>
                </a:lnTo>
                <a:lnTo>
                  <a:pt x="330304" y="38112"/>
                </a:lnTo>
                <a:lnTo>
                  <a:pt x="327128" y="38112"/>
                </a:lnTo>
                <a:lnTo>
                  <a:pt x="327128" y="41288"/>
                </a:lnTo>
                <a:lnTo>
                  <a:pt x="327128" y="42876"/>
                </a:lnTo>
                <a:lnTo>
                  <a:pt x="330304" y="42876"/>
                </a:lnTo>
                <a:lnTo>
                  <a:pt x="331892" y="42876"/>
                </a:lnTo>
                <a:lnTo>
                  <a:pt x="331892" y="41288"/>
                </a:lnTo>
                <a:lnTo>
                  <a:pt x="335068" y="41288"/>
                </a:lnTo>
                <a:lnTo>
                  <a:pt x="335068" y="42876"/>
                </a:lnTo>
                <a:lnTo>
                  <a:pt x="335068" y="46052"/>
                </a:lnTo>
                <a:lnTo>
                  <a:pt x="336656" y="46052"/>
                </a:lnTo>
                <a:lnTo>
                  <a:pt x="336656" y="47640"/>
                </a:lnTo>
                <a:lnTo>
                  <a:pt x="338244" y="46052"/>
                </a:lnTo>
                <a:lnTo>
                  <a:pt x="341420" y="46052"/>
                </a:lnTo>
                <a:lnTo>
                  <a:pt x="341420" y="47640"/>
                </a:lnTo>
                <a:lnTo>
                  <a:pt x="343008" y="47640"/>
                </a:lnTo>
                <a:lnTo>
                  <a:pt x="346184" y="47640"/>
                </a:lnTo>
                <a:lnTo>
                  <a:pt x="347772" y="47640"/>
                </a:lnTo>
                <a:lnTo>
                  <a:pt x="347772" y="50816"/>
                </a:lnTo>
                <a:lnTo>
                  <a:pt x="346184" y="52404"/>
                </a:lnTo>
                <a:lnTo>
                  <a:pt x="346184" y="53992"/>
                </a:lnTo>
                <a:lnTo>
                  <a:pt x="346184" y="57168"/>
                </a:lnTo>
                <a:lnTo>
                  <a:pt x="346184" y="58756"/>
                </a:lnTo>
                <a:lnTo>
                  <a:pt x="347772" y="58756"/>
                </a:lnTo>
                <a:lnTo>
                  <a:pt x="350948" y="58756"/>
                </a:lnTo>
                <a:lnTo>
                  <a:pt x="350948" y="57168"/>
                </a:lnTo>
                <a:lnTo>
                  <a:pt x="352536" y="57168"/>
                </a:lnTo>
                <a:lnTo>
                  <a:pt x="352536" y="58756"/>
                </a:lnTo>
                <a:lnTo>
                  <a:pt x="354124" y="58756"/>
                </a:lnTo>
                <a:lnTo>
                  <a:pt x="357300" y="57168"/>
                </a:lnTo>
                <a:lnTo>
                  <a:pt x="358888" y="53992"/>
                </a:lnTo>
                <a:lnTo>
                  <a:pt x="358888" y="57168"/>
                </a:lnTo>
                <a:lnTo>
                  <a:pt x="358888" y="58756"/>
                </a:lnTo>
                <a:lnTo>
                  <a:pt x="362064" y="58756"/>
                </a:lnTo>
                <a:lnTo>
                  <a:pt x="363652" y="58756"/>
                </a:lnTo>
                <a:lnTo>
                  <a:pt x="363652" y="57168"/>
                </a:lnTo>
                <a:lnTo>
                  <a:pt x="366828" y="57168"/>
                </a:lnTo>
                <a:lnTo>
                  <a:pt x="366828" y="58756"/>
                </a:lnTo>
                <a:lnTo>
                  <a:pt x="366828" y="61932"/>
                </a:lnTo>
                <a:lnTo>
                  <a:pt x="363652" y="61932"/>
                </a:lnTo>
                <a:lnTo>
                  <a:pt x="363652" y="63520"/>
                </a:lnTo>
                <a:lnTo>
                  <a:pt x="363652" y="66696"/>
                </a:lnTo>
                <a:lnTo>
                  <a:pt x="366828" y="66696"/>
                </a:lnTo>
                <a:lnTo>
                  <a:pt x="368416" y="63520"/>
                </a:lnTo>
                <a:lnTo>
                  <a:pt x="368416" y="61932"/>
                </a:lnTo>
                <a:lnTo>
                  <a:pt x="370004" y="61932"/>
                </a:lnTo>
                <a:lnTo>
                  <a:pt x="370004" y="63520"/>
                </a:lnTo>
                <a:lnTo>
                  <a:pt x="370004" y="66696"/>
                </a:lnTo>
                <a:lnTo>
                  <a:pt x="370004" y="68284"/>
                </a:lnTo>
                <a:lnTo>
                  <a:pt x="370004" y="69872"/>
                </a:lnTo>
                <a:lnTo>
                  <a:pt x="370004" y="73048"/>
                </a:lnTo>
                <a:lnTo>
                  <a:pt x="373180" y="73048"/>
                </a:lnTo>
                <a:lnTo>
                  <a:pt x="373180" y="74636"/>
                </a:lnTo>
                <a:lnTo>
                  <a:pt x="373180" y="77812"/>
                </a:lnTo>
                <a:lnTo>
                  <a:pt x="370004" y="79400"/>
                </a:lnTo>
                <a:lnTo>
                  <a:pt x="370004" y="80988"/>
                </a:lnTo>
                <a:lnTo>
                  <a:pt x="368416" y="84164"/>
                </a:lnTo>
                <a:lnTo>
                  <a:pt x="368416" y="85752"/>
                </a:lnTo>
                <a:lnTo>
                  <a:pt x="366828" y="85752"/>
                </a:lnTo>
                <a:lnTo>
                  <a:pt x="366828" y="88928"/>
                </a:lnTo>
                <a:lnTo>
                  <a:pt x="363652" y="88928"/>
                </a:lnTo>
                <a:lnTo>
                  <a:pt x="363652" y="90516"/>
                </a:lnTo>
                <a:lnTo>
                  <a:pt x="362064" y="93692"/>
                </a:lnTo>
                <a:lnTo>
                  <a:pt x="362064" y="95280"/>
                </a:lnTo>
                <a:lnTo>
                  <a:pt x="358888" y="95280"/>
                </a:lnTo>
                <a:lnTo>
                  <a:pt x="358888" y="96868"/>
                </a:lnTo>
                <a:lnTo>
                  <a:pt x="357300" y="96868"/>
                </a:lnTo>
                <a:lnTo>
                  <a:pt x="357300" y="100044"/>
                </a:lnTo>
                <a:lnTo>
                  <a:pt x="354124" y="100044"/>
                </a:lnTo>
                <a:lnTo>
                  <a:pt x="354124" y="101632"/>
                </a:lnTo>
                <a:lnTo>
                  <a:pt x="354124" y="104808"/>
                </a:lnTo>
                <a:lnTo>
                  <a:pt x="354124" y="106396"/>
                </a:lnTo>
                <a:lnTo>
                  <a:pt x="352536" y="109572"/>
                </a:lnTo>
                <a:lnTo>
                  <a:pt x="350948" y="109572"/>
                </a:lnTo>
                <a:lnTo>
                  <a:pt x="350948" y="111160"/>
                </a:lnTo>
                <a:lnTo>
                  <a:pt x="352536" y="111160"/>
                </a:lnTo>
                <a:lnTo>
                  <a:pt x="352536" y="112748"/>
                </a:lnTo>
                <a:lnTo>
                  <a:pt x="350948" y="112748"/>
                </a:lnTo>
                <a:lnTo>
                  <a:pt x="347772" y="112748"/>
                </a:lnTo>
                <a:lnTo>
                  <a:pt x="347772" y="115924"/>
                </a:lnTo>
                <a:lnTo>
                  <a:pt x="346184" y="115924"/>
                </a:lnTo>
                <a:lnTo>
                  <a:pt x="346184" y="117512"/>
                </a:lnTo>
                <a:lnTo>
                  <a:pt x="343008" y="120688"/>
                </a:lnTo>
                <a:lnTo>
                  <a:pt x="343008" y="122276"/>
                </a:lnTo>
                <a:lnTo>
                  <a:pt x="341420" y="125452"/>
                </a:lnTo>
                <a:lnTo>
                  <a:pt x="341420" y="127040"/>
                </a:lnTo>
                <a:lnTo>
                  <a:pt x="338244" y="127040"/>
                </a:lnTo>
                <a:lnTo>
                  <a:pt x="336656" y="127040"/>
                </a:lnTo>
                <a:lnTo>
                  <a:pt x="336656" y="128628"/>
                </a:lnTo>
                <a:lnTo>
                  <a:pt x="335068" y="128628"/>
                </a:lnTo>
                <a:lnTo>
                  <a:pt x="331892" y="128628"/>
                </a:lnTo>
                <a:lnTo>
                  <a:pt x="331892" y="131804"/>
                </a:lnTo>
                <a:lnTo>
                  <a:pt x="330304" y="131804"/>
                </a:lnTo>
                <a:lnTo>
                  <a:pt x="330304" y="133392"/>
                </a:lnTo>
                <a:lnTo>
                  <a:pt x="330304" y="136568"/>
                </a:lnTo>
                <a:lnTo>
                  <a:pt x="327128" y="136568"/>
                </a:lnTo>
                <a:lnTo>
                  <a:pt x="325540" y="138156"/>
                </a:lnTo>
                <a:lnTo>
                  <a:pt x="323952" y="138156"/>
                </a:lnTo>
                <a:lnTo>
                  <a:pt x="320776" y="138156"/>
                </a:lnTo>
                <a:lnTo>
                  <a:pt x="320776" y="141332"/>
                </a:lnTo>
                <a:lnTo>
                  <a:pt x="320776" y="142920"/>
                </a:lnTo>
                <a:lnTo>
                  <a:pt x="319188" y="142920"/>
                </a:lnTo>
                <a:lnTo>
                  <a:pt x="316012" y="142920"/>
                </a:lnTo>
                <a:lnTo>
                  <a:pt x="314424" y="142920"/>
                </a:lnTo>
                <a:lnTo>
                  <a:pt x="314424" y="144508"/>
                </a:lnTo>
                <a:lnTo>
                  <a:pt x="314424" y="147684"/>
                </a:lnTo>
                <a:lnTo>
                  <a:pt x="311248" y="147684"/>
                </a:lnTo>
                <a:lnTo>
                  <a:pt x="311248" y="149272"/>
                </a:lnTo>
                <a:lnTo>
                  <a:pt x="309660" y="149272"/>
                </a:lnTo>
                <a:lnTo>
                  <a:pt x="308072" y="149272"/>
                </a:lnTo>
                <a:lnTo>
                  <a:pt x="308072" y="152448"/>
                </a:lnTo>
                <a:lnTo>
                  <a:pt x="304896" y="152448"/>
                </a:lnTo>
                <a:lnTo>
                  <a:pt x="303308" y="152448"/>
                </a:lnTo>
                <a:lnTo>
                  <a:pt x="303308" y="154036"/>
                </a:lnTo>
                <a:lnTo>
                  <a:pt x="300132" y="154036"/>
                </a:lnTo>
                <a:lnTo>
                  <a:pt x="298544" y="154036"/>
                </a:lnTo>
                <a:lnTo>
                  <a:pt x="298544" y="155624"/>
                </a:lnTo>
                <a:lnTo>
                  <a:pt x="295368" y="155624"/>
                </a:lnTo>
                <a:lnTo>
                  <a:pt x="295368" y="158800"/>
                </a:lnTo>
                <a:lnTo>
                  <a:pt x="293780" y="158800"/>
                </a:lnTo>
                <a:lnTo>
                  <a:pt x="292192" y="158800"/>
                </a:lnTo>
                <a:lnTo>
                  <a:pt x="289016" y="158800"/>
                </a:lnTo>
                <a:lnTo>
                  <a:pt x="289016" y="160388"/>
                </a:lnTo>
                <a:lnTo>
                  <a:pt x="287428" y="160388"/>
                </a:lnTo>
                <a:lnTo>
                  <a:pt x="287428" y="163564"/>
                </a:lnTo>
                <a:lnTo>
                  <a:pt x="284252" y="163564"/>
                </a:lnTo>
                <a:lnTo>
                  <a:pt x="282664" y="163564"/>
                </a:lnTo>
                <a:lnTo>
                  <a:pt x="282664" y="165152"/>
                </a:lnTo>
                <a:lnTo>
                  <a:pt x="279488" y="165152"/>
                </a:lnTo>
                <a:lnTo>
                  <a:pt x="277900" y="165152"/>
                </a:lnTo>
                <a:lnTo>
                  <a:pt x="276312" y="168328"/>
                </a:lnTo>
                <a:lnTo>
                  <a:pt x="273136" y="168328"/>
                </a:lnTo>
                <a:lnTo>
                  <a:pt x="271548" y="168328"/>
                </a:lnTo>
                <a:lnTo>
                  <a:pt x="268372" y="168328"/>
                </a:lnTo>
                <a:lnTo>
                  <a:pt x="266784" y="169916"/>
                </a:lnTo>
                <a:lnTo>
                  <a:pt x="266784" y="168328"/>
                </a:lnTo>
                <a:lnTo>
                  <a:pt x="263608" y="168328"/>
                </a:lnTo>
                <a:lnTo>
                  <a:pt x="263608" y="169916"/>
                </a:lnTo>
                <a:lnTo>
                  <a:pt x="262020" y="169916"/>
                </a:lnTo>
                <a:lnTo>
                  <a:pt x="262020" y="171504"/>
                </a:lnTo>
                <a:lnTo>
                  <a:pt x="260432" y="171504"/>
                </a:lnTo>
                <a:lnTo>
                  <a:pt x="257256" y="171504"/>
                </a:lnTo>
                <a:lnTo>
                  <a:pt x="257256" y="174680"/>
                </a:lnTo>
                <a:lnTo>
                  <a:pt x="255668" y="174680"/>
                </a:lnTo>
                <a:lnTo>
                  <a:pt x="252492" y="174680"/>
                </a:lnTo>
                <a:lnTo>
                  <a:pt x="250904" y="176268"/>
                </a:lnTo>
                <a:lnTo>
                  <a:pt x="249316" y="176268"/>
                </a:lnTo>
                <a:lnTo>
                  <a:pt x="249316" y="174680"/>
                </a:lnTo>
                <a:lnTo>
                  <a:pt x="246140" y="174680"/>
                </a:lnTo>
                <a:lnTo>
                  <a:pt x="246140" y="176268"/>
                </a:lnTo>
                <a:lnTo>
                  <a:pt x="244552" y="176268"/>
                </a:lnTo>
                <a:lnTo>
                  <a:pt x="241376" y="176268"/>
                </a:lnTo>
                <a:lnTo>
                  <a:pt x="239788" y="176268"/>
                </a:lnTo>
                <a:lnTo>
                  <a:pt x="239788" y="179444"/>
                </a:lnTo>
                <a:lnTo>
                  <a:pt x="236612" y="179444"/>
                </a:lnTo>
                <a:lnTo>
                  <a:pt x="235024" y="179444"/>
                </a:lnTo>
                <a:lnTo>
                  <a:pt x="235024" y="181032"/>
                </a:lnTo>
                <a:lnTo>
                  <a:pt x="233436" y="181032"/>
                </a:lnTo>
                <a:lnTo>
                  <a:pt x="230260" y="181032"/>
                </a:lnTo>
                <a:lnTo>
                  <a:pt x="228672" y="181032"/>
                </a:lnTo>
                <a:lnTo>
                  <a:pt x="225496" y="184208"/>
                </a:lnTo>
                <a:lnTo>
                  <a:pt x="223908" y="184208"/>
                </a:lnTo>
                <a:lnTo>
                  <a:pt x="220732" y="184208"/>
                </a:lnTo>
                <a:lnTo>
                  <a:pt x="219144" y="184208"/>
                </a:lnTo>
                <a:lnTo>
                  <a:pt x="217556" y="184208"/>
                </a:lnTo>
                <a:lnTo>
                  <a:pt x="217556" y="185796"/>
                </a:lnTo>
                <a:lnTo>
                  <a:pt x="214380" y="184208"/>
                </a:lnTo>
                <a:lnTo>
                  <a:pt x="212792" y="184208"/>
                </a:lnTo>
                <a:lnTo>
                  <a:pt x="212792" y="185796"/>
                </a:lnTo>
                <a:lnTo>
                  <a:pt x="209616" y="185796"/>
                </a:lnTo>
                <a:lnTo>
                  <a:pt x="208028" y="185796"/>
                </a:lnTo>
                <a:lnTo>
                  <a:pt x="208028" y="187384"/>
                </a:lnTo>
                <a:lnTo>
                  <a:pt x="204852" y="187384"/>
                </a:lnTo>
                <a:lnTo>
                  <a:pt x="203264" y="187384"/>
                </a:lnTo>
                <a:lnTo>
                  <a:pt x="201676" y="187384"/>
                </a:lnTo>
                <a:lnTo>
                  <a:pt x="198500" y="187384"/>
                </a:lnTo>
                <a:lnTo>
                  <a:pt x="196912" y="187384"/>
                </a:lnTo>
                <a:lnTo>
                  <a:pt x="193736" y="187384"/>
                </a:lnTo>
                <a:lnTo>
                  <a:pt x="192148" y="190560"/>
                </a:lnTo>
                <a:lnTo>
                  <a:pt x="188972" y="190560"/>
                </a:lnTo>
                <a:lnTo>
                  <a:pt x="187384" y="190560"/>
                </a:lnTo>
                <a:lnTo>
                  <a:pt x="185796" y="190560"/>
                </a:lnTo>
                <a:lnTo>
                  <a:pt x="182620" y="190560"/>
                </a:lnTo>
                <a:lnTo>
                  <a:pt x="181032" y="190560"/>
                </a:lnTo>
                <a:lnTo>
                  <a:pt x="177856" y="190560"/>
                </a:lnTo>
                <a:lnTo>
                  <a:pt x="176268" y="190560"/>
                </a:lnTo>
                <a:lnTo>
                  <a:pt x="176268" y="187384"/>
                </a:lnTo>
                <a:lnTo>
                  <a:pt x="173092" y="187384"/>
                </a:lnTo>
                <a:lnTo>
                  <a:pt x="173092" y="190560"/>
                </a:lnTo>
                <a:lnTo>
                  <a:pt x="171504" y="190560"/>
                </a:lnTo>
                <a:lnTo>
                  <a:pt x="171504" y="187384"/>
                </a:lnTo>
                <a:lnTo>
                  <a:pt x="169916" y="187384"/>
                </a:lnTo>
                <a:lnTo>
                  <a:pt x="166740" y="187384"/>
                </a:lnTo>
                <a:lnTo>
                  <a:pt x="165152" y="187384"/>
                </a:lnTo>
                <a:lnTo>
                  <a:pt x="161976" y="187384"/>
                </a:lnTo>
                <a:lnTo>
                  <a:pt x="160388" y="187384"/>
                </a:lnTo>
                <a:lnTo>
                  <a:pt x="158800" y="187384"/>
                </a:lnTo>
                <a:lnTo>
                  <a:pt x="155624" y="187384"/>
                </a:lnTo>
                <a:lnTo>
                  <a:pt x="154036" y="187384"/>
                </a:lnTo>
                <a:lnTo>
                  <a:pt x="150860" y="190560"/>
                </a:lnTo>
                <a:lnTo>
                  <a:pt x="149272" y="190560"/>
                </a:lnTo>
                <a:lnTo>
                  <a:pt x="146096" y="190560"/>
                </a:lnTo>
                <a:lnTo>
                  <a:pt x="146096" y="187384"/>
                </a:lnTo>
                <a:lnTo>
                  <a:pt x="144508" y="187384"/>
                </a:lnTo>
                <a:lnTo>
                  <a:pt x="144508" y="190560"/>
                </a:lnTo>
                <a:lnTo>
                  <a:pt x="144508" y="192148"/>
                </a:lnTo>
                <a:lnTo>
                  <a:pt x="142920" y="192148"/>
                </a:lnTo>
                <a:lnTo>
                  <a:pt x="139744" y="192148"/>
                </a:lnTo>
                <a:lnTo>
                  <a:pt x="138156" y="192148"/>
                </a:lnTo>
                <a:lnTo>
                  <a:pt x="134980" y="192148"/>
                </a:lnTo>
                <a:lnTo>
                  <a:pt x="133392" y="190560"/>
                </a:lnTo>
                <a:lnTo>
                  <a:pt x="130216" y="190560"/>
                </a:lnTo>
                <a:lnTo>
                  <a:pt x="128628" y="190560"/>
                </a:lnTo>
                <a:lnTo>
                  <a:pt x="127040" y="190560"/>
                </a:lnTo>
                <a:lnTo>
                  <a:pt x="123864" y="190560"/>
                </a:lnTo>
                <a:lnTo>
                  <a:pt x="123864" y="192148"/>
                </a:lnTo>
                <a:lnTo>
                  <a:pt x="122276" y="192148"/>
                </a:lnTo>
                <a:lnTo>
                  <a:pt x="119100" y="192148"/>
                </a:lnTo>
                <a:lnTo>
                  <a:pt x="117512" y="192148"/>
                </a:lnTo>
                <a:lnTo>
                  <a:pt x="114336" y="192148"/>
                </a:lnTo>
                <a:lnTo>
                  <a:pt x="112748" y="192148"/>
                </a:lnTo>
                <a:lnTo>
                  <a:pt x="112748" y="195324"/>
                </a:lnTo>
                <a:lnTo>
                  <a:pt x="111160" y="195324"/>
                </a:lnTo>
                <a:lnTo>
                  <a:pt x="107984" y="195324"/>
                </a:lnTo>
                <a:lnTo>
                  <a:pt x="106396" y="195324"/>
                </a:lnTo>
                <a:lnTo>
                  <a:pt x="106396" y="192148"/>
                </a:lnTo>
                <a:lnTo>
                  <a:pt x="106396" y="190560"/>
                </a:lnTo>
                <a:lnTo>
                  <a:pt x="103220" y="190560"/>
                </a:lnTo>
                <a:lnTo>
                  <a:pt x="101632" y="190560"/>
                </a:lnTo>
                <a:lnTo>
                  <a:pt x="98456" y="192148"/>
                </a:lnTo>
                <a:lnTo>
                  <a:pt x="98456" y="195324"/>
                </a:lnTo>
                <a:lnTo>
                  <a:pt x="101632" y="195324"/>
                </a:lnTo>
                <a:lnTo>
                  <a:pt x="101632" y="196912"/>
                </a:lnTo>
                <a:lnTo>
                  <a:pt x="98456" y="196912"/>
                </a:lnTo>
                <a:lnTo>
                  <a:pt x="96868" y="196912"/>
                </a:lnTo>
                <a:lnTo>
                  <a:pt x="95280" y="196912"/>
                </a:lnTo>
                <a:lnTo>
                  <a:pt x="92104" y="196912"/>
                </a:lnTo>
                <a:lnTo>
                  <a:pt x="90516" y="196912"/>
                </a:lnTo>
                <a:lnTo>
                  <a:pt x="87340" y="200088"/>
                </a:lnTo>
                <a:lnTo>
                  <a:pt x="85752" y="200088"/>
                </a:lnTo>
                <a:lnTo>
                  <a:pt x="84164" y="200088"/>
                </a:lnTo>
                <a:lnTo>
                  <a:pt x="80988" y="200088"/>
                </a:lnTo>
                <a:lnTo>
                  <a:pt x="79400" y="200088"/>
                </a:lnTo>
                <a:lnTo>
                  <a:pt x="76224" y="200088"/>
                </a:lnTo>
                <a:lnTo>
                  <a:pt x="76224" y="201676"/>
                </a:lnTo>
                <a:lnTo>
                  <a:pt x="74636" y="201676"/>
                </a:lnTo>
                <a:lnTo>
                  <a:pt x="71460" y="201676"/>
                </a:lnTo>
                <a:lnTo>
                  <a:pt x="69872" y="201676"/>
                </a:lnTo>
                <a:lnTo>
                  <a:pt x="69872" y="200088"/>
                </a:lnTo>
                <a:lnTo>
                  <a:pt x="68284" y="200088"/>
                </a:lnTo>
                <a:lnTo>
                  <a:pt x="65108" y="196912"/>
                </a:lnTo>
                <a:lnTo>
                  <a:pt x="63520" y="196912"/>
                </a:lnTo>
                <a:lnTo>
                  <a:pt x="63520" y="195324"/>
                </a:lnTo>
                <a:lnTo>
                  <a:pt x="60344" y="192148"/>
                </a:lnTo>
                <a:lnTo>
                  <a:pt x="58756" y="192148"/>
                </a:lnTo>
                <a:lnTo>
                  <a:pt x="55580" y="192148"/>
                </a:lnTo>
                <a:lnTo>
                  <a:pt x="55580" y="190560"/>
                </a:lnTo>
                <a:lnTo>
                  <a:pt x="58756" y="190560"/>
                </a:lnTo>
                <a:lnTo>
                  <a:pt x="58756" y="187384"/>
                </a:lnTo>
                <a:lnTo>
                  <a:pt x="60344" y="187384"/>
                </a:lnTo>
                <a:lnTo>
                  <a:pt x="60344" y="185796"/>
                </a:lnTo>
                <a:lnTo>
                  <a:pt x="60344" y="184208"/>
                </a:lnTo>
                <a:lnTo>
                  <a:pt x="58756" y="184208"/>
                </a:lnTo>
                <a:lnTo>
                  <a:pt x="58756" y="181032"/>
                </a:lnTo>
                <a:lnTo>
                  <a:pt x="55580" y="181032"/>
                </a:lnTo>
                <a:lnTo>
                  <a:pt x="55580" y="179444"/>
                </a:lnTo>
                <a:lnTo>
                  <a:pt x="53992" y="179444"/>
                </a:lnTo>
                <a:lnTo>
                  <a:pt x="52404" y="179444"/>
                </a:lnTo>
                <a:lnTo>
                  <a:pt x="52404" y="176268"/>
                </a:lnTo>
                <a:lnTo>
                  <a:pt x="49228" y="176268"/>
                </a:lnTo>
                <a:lnTo>
                  <a:pt x="47640" y="176268"/>
                </a:lnTo>
                <a:lnTo>
                  <a:pt x="47640" y="174680"/>
                </a:lnTo>
                <a:lnTo>
                  <a:pt x="47640" y="171504"/>
                </a:lnTo>
                <a:lnTo>
                  <a:pt x="49228" y="171504"/>
                </a:lnTo>
                <a:lnTo>
                  <a:pt x="49228" y="169916"/>
                </a:lnTo>
                <a:lnTo>
                  <a:pt x="49228" y="168328"/>
                </a:lnTo>
                <a:lnTo>
                  <a:pt x="47640" y="168328"/>
                </a:lnTo>
                <a:lnTo>
                  <a:pt x="44464" y="168328"/>
                </a:lnTo>
                <a:lnTo>
                  <a:pt x="44464" y="165152"/>
                </a:lnTo>
                <a:lnTo>
                  <a:pt x="42876" y="165152"/>
                </a:lnTo>
                <a:lnTo>
                  <a:pt x="42876" y="163564"/>
                </a:lnTo>
                <a:lnTo>
                  <a:pt x="42876" y="160388"/>
                </a:lnTo>
                <a:lnTo>
                  <a:pt x="39700" y="160388"/>
                </a:lnTo>
                <a:lnTo>
                  <a:pt x="38112" y="160388"/>
                </a:lnTo>
                <a:lnTo>
                  <a:pt x="38112" y="158800"/>
                </a:lnTo>
                <a:lnTo>
                  <a:pt x="36524" y="158800"/>
                </a:lnTo>
                <a:lnTo>
                  <a:pt x="33348" y="158800"/>
                </a:lnTo>
                <a:lnTo>
                  <a:pt x="33348" y="155624"/>
                </a:lnTo>
                <a:lnTo>
                  <a:pt x="36524" y="155624"/>
                </a:lnTo>
                <a:lnTo>
                  <a:pt x="36524" y="154036"/>
                </a:lnTo>
                <a:lnTo>
                  <a:pt x="33348" y="154036"/>
                </a:lnTo>
                <a:lnTo>
                  <a:pt x="33348" y="152448"/>
                </a:lnTo>
                <a:lnTo>
                  <a:pt x="31760" y="152448"/>
                </a:lnTo>
                <a:lnTo>
                  <a:pt x="31760" y="149272"/>
                </a:lnTo>
                <a:lnTo>
                  <a:pt x="28584" y="149272"/>
                </a:lnTo>
                <a:lnTo>
                  <a:pt x="28584" y="147684"/>
                </a:lnTo>
                <a:lnTo>
                  <a:pt x="26996" y="147684"/>
                </a:lnTo>
                <a:lnTo>
                  <a:pt x="23820" y="144508"/>
                </a:lnTo>
                <a:lnTo>
                  <a:pt x="22232" y="144508"/>
                </a:lnTo>
                <a:lnTo>
                  <a:pt x="20644" y="142920"/>
                </a:lnTo>
                <a:lnTo>
                  <a:pt x="20644" y="141332"/>
                </a:lnTo>
                <a:lnTo>
                  <a:pt x="17468" y="141332"/>
                </a:lnTo>
                <a:lnTo>
                  <a:pt x="17468" y="138156"/>
                </a:lnTo>
                <a:lnTo>
                  <a:pt x="15880" y="138156"/>
                </a:lnTo>
                <a:lnTo>
                  <a:pt x="15880" y="136568"/>
                </a:lnTo>
                <a:lnTo>
                  <a:pt x="12704" y="136568"/>
                </a:lnTo>
                <a:lnTo>
                  <a:pt x="11116" y="136568"/>
                </a:lnTo>
                <a:lnTo>
                  <a:pt x="11116" y="133392"/>
                </a:lnTo>
                <a:lnTo>
                  <a:pt x="9528" y="133392"/>
                </a:lnTo>
                <a:lnTo>
                  <a:pt x="9528" y="131804"/>
                </a:lnTo>
                <a:lnTo>
                  <a:pt x="6352" y="131804"/>
                </a:lnTo>
                <a:lnTo>
                  <a:pt x="6352" y="128628"/>
                </a:lnTo>
                <a:lnTo>
                  <a:pt x="6352" y="127040"/>
                </a:lnTo>
                <a:lnTo>
                  <a:pt x="4764" y="125452"/>
                </a:lnTo>
                <a:lnTo>
                  <a:pt x="6352" y="125452"/>
                </a:lnTo>
                <a:lnTo>
                  <a:pt x="4764" y="122276"/>
                </a:lnTo>
                <a:lnTo>
                  <a:pt x="4764" y="120688"/>
                </a:lnTo>
                <a:lnTo>
                  <a:pt x="4764" y="117512"/>
                </a:lnTo>
                <a:lnTo>
                  <a:pt x="4764" y="115924"/>
                </a:lnTo>
                <a:lnTo>
                  <a:pt x="1588" y="115924"/>
                </a:lnTo>
                <a:lnTo>
                  <a:pt x="1588" y="112748"/>
                </a:lnTo>
                <a:lnTo>
                  <a:pt x="1588" y="111160"/>
                </a:lnTo>
                <a:lnTo>
                  <a:pt x="1588" y="109572"/>
                </a:lnTo>
                <a:lnTo>
                  <a:pt x="0" y="106396"/>
                </a:lnTo>
                <a:lnTo>
                  <a:pt x="1588" y="106396"/>
                </a:lnTo>
                <a:lnTo>
                  <a:pt x="1588" y="104808"/>
                </a:lnTo>
                <a:lnTo>
                  <a:pt x="1588" y="101632"/>
                </a:lnTo>
                <a:lnTo>
                  <a:pt x="1588" y="100044"/>
                </a:lnTo>
                <a:lnTo>
                  <a:pt x="4764" y="100044"/>
                </a:lnTo>
                <a:lnTo>
                  <a:pt x="4764" y="96868"/>
                </a:lnTo>
                <a:lnTo>
                  <a:pt x="6352" y="100044"/>
                </a:lnTo>
                <a:lnTo>
                  <a:pt x="9528" y="100044"/>
                </a:lnTo>
                <a:lnTo>
                  <a:pt x="11116" y="101632"/>
                </a:lnTo>
                <a:lnTo>
                  <a:pt x="11116" y="100044"/>
                </a:lnTo>
                <a:lnTo>
                  <a:pt x="12704" y="100044"/>
                </a:lnTo>
                <a:lnTo>
                  <a:pt x="12704" y="96868"/>
                </a:lnTo>
                <a:lnTo>
                  <a:pt x="15880" y="96868"/>
                </a:lnTo>
                <a:lnTo>
                  <a:pt x="17468" y="96868"/>
                </a:lnTo>
                <a:lnTo>
                  <a:pt x="20644" y="96868"/>
                </a:lnTo>
                <a:lnTo>
                  <a:pt x="20644" y="100044"/>
                </a:lnTo>
                <a:lnTo>
                  <a:pt x="22232" y="100044"/>
                </a:lnTo>
                <a:lnTo>
                  <a:pt x="23820" y="100044"/>
                </a:lnTo>
                <a:lnTo>
                  <a:pt x="23820" y="96868"/>
                </a:lnTo>
                <a:lnTo>
                  <a:pt x="26996" y="96868"/>
                </a:lnTo>
                <a:lnTo>
                  <a:pt x="28584" y="96868"/>
                </a:lnTo>
                <a:lnTo>
                  <a:pt x="28584" y="95280"/>
                </a:lnTo>
                <a:lnTo>
                  <a:pt x="31760" y="93692"/>
                </a:lnTo>
                <a:lnTo>
                  <a:pt x="28584" y="93692"/>
                </a:lnTo>
                <a:lnTo>
                  <a:pt x="31760" y="90516"/>
                </a:lnTo>
                <a:lnTo>
                  <a:pt x="31760" y="88928"/>
                </a:lnTo>
                <a:lnTo>
                  <a:pt x="33348" y="88928"/>
                </a:lnTo>
                <a:lnTo>
                  <a:pt x="36524" y="88928"/>
                </a:lnTo>
                <a:lnTo>
                  <a:pt x="36524" y="85752"/>
                </a:lnTo>
                <a:lnTo>
                  <a:pt x="38112" y="85752"/>
                </a:lnTo>
                <a:lnTo>
                  <a:pt x="38112" y="88928"/>
                </a:lnTo>
                <a:lnTo>
                  <a:pt x="39700" y="88928"/>
                </a:lnTo>
                <a:lnTo>
                  <a:pt x="42876" y="85752"/>
                </a:lnTo>
                <a:lnTo>
                  <a:pt x="42876" y="84164"/>
                </a:lnTo>
                <a:lnTo>
                  <a:pt x="42876" y="80988"/>
                </a:lnTo>
                <a:lnTo>
                  <a:pt x="42876" y="79400"/>
                </a:lnTo>
                <a:lnTo>
                  <a:pt x="44464" y="79400"/>
                </a:lnTo>
                <a:lnTo>
                  <a:pt x="44464" y="77812"/>
                </a:lnTo>
                <a:lnTo>
                  <a:pt x="44464" y="74636"/>
                </a:lnTo>
                <a:lnTo>
                  <a:pt x="47640" y="74636"/>
                </a:lnTo>
                <a:lnTo>
                  <a:pt x="49228" y="73048"/>
                </a:lnTo>
                <a:lnTo>
                  <a:pt x="47640" y="73048"/>
                </a:lnTo>
                <a:lnTo>
                  <a:pt x="44464" y="69872"/>
                </a:lnTo>
                <a:lnTo>
                  <a:pt x="47640" y="69872"/>
                </a:lnTo>
                <a:lnTo>
                  <a:pt x="47640" y="68284"/>
                </a:lnTo>
                <a:lnTo>
                  <a:pt x="49228" y="68284"/>
                </a:lnTo>
                <a:lnTo>
                  <a:pt x="49228" y="66696"/>
                </a:lnTo>
                <a:lnTo>
                  <a:pt x="49228" y="63520"/>
                </a:lnTo>
                <a:lnTo>
                  <a:pt x="49228" y="61932"/>
                </a:lnTo>
                <a:lnTo>
                  <a:pt x="52404" y="61932"/>
                </a:lnTo>
                <a:lnTo>
                  <a:pt x="53992" y="61932"/>
                </a:lnTo>
                <a:lnTo>
                  <a:pt x="53992" y="58756"/>
                </a:lnTo>
                <a:lnTo>
                  <a:pt x="52404" y="57168"/>
                </a:lnTo>
                <a:lnTo>
                  <a:pt x="52404" y="53992"/>
                </a:lnTo>
                <a:lnTo>
                  <a:pt x="53992" y="53992"/>
                </a:lnTo>
                <a:lnTo>
                  <a:pt x="55580" y="53992"/>
                </a:lnTo>
                <a:lnTo>
                  <a:pt x="58756" y="53992"/>
                </a:lnTo>
                <a:lnTo>
                  <a:pt x="58756" y="52404"/>
                </a:lnTo>
                <a:lnTo>
                  <a:pt x="55580" y="50816"/>
                </a:lnTo>
                <a:lnTo>
                  <a:pt x="58756" y="50816"/>
                </a:lnTo>
                <a:lnTo>
                  <a:pt x="60344" y="50816"/>
                </a:lnTo>
                <a:lnTo>
                  <a:pt x="63520" y="50816"/>
                </a:lnTo>
                <a:lnTo>
                  <a:pt x="65108" y="50816"/>
                </a:lnTo>
                <a:lnTo>
                  <a:pt x="68284" y="50816"/>
                </a:lnTo>
                <a:lnTo>
                  <a:pt x="69872" y="50816"/>
                </a:lnTo>
                <a:lnTo>
                  <a:pt x="71460" y="50816"/>
                </a:lnTo>
                <a:lnTo>
                  <a:pt x="71460" y="47640"/>
                </a:lnTo>
                <a:lnTo>
                  <a:pt x="74636" y="47640"/>
                </a:lnTo>
                <a:lnTo>
                  <a:pt x="76224" y="47640"/>
                </a:lnTo>
                <a:lnTo>
                  <a:pt x="76224" y="50816"/>
                </a:lnTo>
                <a:lnTo>
                  <a:pt x="79400" y="50816"/>
                </a:lnTo>
                <a:lnTo>
                  <a:pt x="79400" y="47640"/>
                </a:lnTo>
                <a:lnTo>
                  <a:pt x="80988" y="47640"/>
                </a:lnTo>
                <a:lnTo>
                  <a:pt x="80988" y="46052"/>
                </a:lnTo>
                <a:lnTo>
                  <a:pt x="84164" y="42876"/>
                </a:lnTo>
                <a:lnTo>
                  <a:pt x="85752" y="42876"/>
                </a:lnTo>
                <a:lnTo>
                  <a:pt x="87340" y="42876"/>
                </a:lnTo>
                <a:lnTo>
                  <a:pt x="90516" y="42876"/>
                </a:lnTo>
                <a:lnTo>
                  <a:pt x="92104" y="42876"/>
                </a:lnTo>
                <a:lnTo>
                  <a:pt x="92104" y="41288"/>
                </a:lnTo>
                <a:lnTo>
                  <a:pt x="95280" y="41288"/>
                </a:lnTo>
                <a:lnTo>
                  <a:pt x="96868" y="41288"/>
                </a:lnTo>
                <a:lnTo>
                  <a:pt x="98456" y="38112"/>
                </a:lnTo>
                <a:lnTo>
                  <a:pt x="101632" y="38112"/>
                </a:lnTo>
                <a:lnTo>
                  <a:pt x="103220" y="38112"/>
                </a:lnTo>
                <a:lnTo>
                  <a:pt x="106396" y="38112"/>
                </a:lnTo>
                <a:lnTo>
                  <a:pt x="107984" y="38112"/>
                </a:lnTo>
                <a:lnTo>
                  <a:pt x="107984" y="36524"/>
                </a:lnTo>
                <a:lnTo>
                  <a:pt x="111160" y="36524"/>
                </a:lnTo>
                <a:lnTo>
                  <a:pt x="112748" y="36524"/>
                </a:lnTo>
                <a:lnTo>
                  <a:pt x="112748" y="38112"/>
                </a:lnTo>
                <a:lnTo>
                  <a:pt x="114336" y="38112"/>
                </a:lnTo>
                <a:lnTo>
                  <a:pt x="117512" y="38112"/>
                </a:lnTo>
                <a:lnTo>
                  <a:pt x="117512" y="36524"/>
                </a:lnTo>
                <a:lnTo>
                  <a:pt x="119100" y="38112"/>
                </a:lnTo>
                <a:lnTo>
                  <a:pt x="119100" y="36524"/>
                </a:lnTo>
                <a:lnTo>
                  <a:pt x="122276" y="34936"/>
                </a:lnTo>
                <a:lnTo>
                  <a:pt x="123864" y="34936"/>
                </a:lnTo>
                <a:lnTo>
                  <a:pt x="123864" y="36524"/>
                </a:lnTo>
                <a:lnTo>
                  <a:pt x="127040" y="36524"/>
                </a:lnTo>
                <a:lnTo>
                  <a:pt x="127040" y="34936"/>
                </a:lnTo>
                <a:lnTo>
                  <a:pt x="128628" y="34936"/>
                </a:lnTo>
                <a:lnTo>
                  <a:pt x="128628" y="31760"/>
                </a:lnTo>
                <a:lnTo>
                  <a:pt x="127040" y="30172"/>
                </a:lnTo>
                <a:lnTo>
                  <a:pt x="128628" y="30172"/>
                </a:lnTo>
                <a:lnTo>
                  <a:pt x="130216" y="30172"/>
                </a:lnTo>
                <a:lnTo>
                  <a:pt x="133392" y="30172"/>
                </a:lnTo>
                <a:lnTo>
                  <a:pt x="133392" y="26996"/>
                </a:lnTo>
                <a:lnTo>
                  <a:pt x="134980" y="26996"/>
                </a:lnTo>
                <a:lnTo>
                  <a:pt x="138156" y="26996"/>
                </a:lnTo>
                <a:lnTo>
                  <a:pt x="139744" y="26996"/>
                </a:lnTo>
                <a:lnTo>
                  <a:pt x="139744" y="25408"/>
                </a:lnTo>
                <a:lnTo>
                  <a:pt x="142920" y="25408"/>
                </a:lnTo>
                <a:lnTo>
                  <a:pt x="144508" y="25408"/>
                </a:lnTo>
                <a:lnTo>
                  <a:pt x="146096" y="25408"/>
                </a:lnTo>
                <a:lnTo>
                  <a:pt x="144508" y="22232"/>
                </a:lnTo>
                <a:lnTo>
                  <a:pt x="146096" y="22232"/>
                </a:lnTo>
                <a:lnTo>
                  <a:pt x="149272" y="22232"/>
                </a:lnTo>
                <a:lnTo>
                  <a:pt x="150860" y="20644"/>
                </a:lnTo>
                <a:lnTo>
                  <a:pt x="150860" y="22232"/>
                </a:lnTo>
                <a:lnTo>
                  <a:pt x="154036" y="22232"/>
                </a:lnTo>
                <a:lnTo>
                  <a:pt x="155624" y="22232"/>
                </a:lnTo>
                <a:lnTo>
                  <a:pt x="155624" y="20644"/>
                </a:lnTo>
                <a:lnTo>
                  <a:pt x="158800" y="20644"/>
                </a:lnTo>
                <a:lnTo>
                  <a:pt x="160388" y="20644"/>
                </a:lnTo>
                <a:lnTo>
                  <a:pt x="160388" y="22232"/>
                </a:lnTo>
                <a:lnTo>
                  <a:pt x="161976" y="20644"/>
                </a:lnTo>
                <a:lnTo>
                  <a:pt x="165152" y="20644"/>
                </a:lnTo>
                <a:lnTo>
                  <a:pt x="166740" y="20644"/>
                </a:lnTo>
                <a:lnTo>
                  <a:pt x="166740" y="19056"/>
                </a:lnTo>
                <a:lnTo>
                  <a:pt x="166740" y="15880"/>
                </a:lnTo>
                <a:lnTo>
                  <a:pt x="169916" y="15880"/>
                </a:lnTo>
                <a:lnTo>
                  <a:pt x="169916" y="19056"/>
                </a:lnTo>
                <a:lnTo>
                  <a:pt x="171504" y="19056"/>
                </a:lnTo>
                <a:lnTo>
                  <a:pt x="171504" y="15880"/>
                </a:lnTo>
                <a:lnTo>
                  <a:pt x="173092" y="15880"/>
                </a:lnTo>
                <a:lnTo>
                  <a:pt x="176268" y="15880"/>
                </a:lnTo>
                <a:lnTo>
                  <a:pt x="177856" y="15880"/>
                </a:lnTo>
                <a:lnTo>
                  <a:pt x="181032" y="15880"/>
                </a:lnTo>
                <a:lnTo>
                  <a:pt x="181032" y="14292"/>
                </a:lnTo>
                <a:lnTo>
                  <a:pt x="182620" y="14292"/>
                </a:lnTo>
                <a:lnTo>
                  <a:pt x="185796" y="14292"/>
                </a:lnTo>
                <a:lnTo>
                  <a:pt x="187384" y="14292"/>
                </a:lnTo>
                <a:lnTo>
                  <a:pt x="187384" y="11116"/>
                </a:lnTo>
                <a:lnTo>
                  <a:pt x="188972" y="14292"/>
                </a:lnTo>
                <a:lnTo>
                  <a:pt x="188972" y="11116"/>
                </a:lnTo>
                <a:lnTo>
                  <a:pt x="192148" y="11116"/>
                </a:lnTo>
                <a:lnTo>
                  <a:pt x="193736" y="11116"/>
                </a:lnTo>
                <a:lnTo>
                  <a:pt x="193736" y="9528"/>
                </a:lnTo>
                <a:lnTo>
                  <a:pt x="196912" y="9528"/>
                </a:lnTo>
                <a:lnTo>
                  <a:pt x="198500" y="9528"/>
                </a:lnTo>
                <a:lnTo>
                  <a:pt x="201676" y="9528"/>
                </a:lnTo>
                <a:lnTo>
                  <a:pt x="203264" y="9528"/>
                </a:lnTo>
                <a:lnTo>
                  <a:pt x="203264" y="6352"/>
                </a:lnTo>
                <a:lnTo>
                  <a:pt x="204852" y="6352"/>
                </a:lnTo>
                <a:lnTo>
                  <a:pt x="208028" y="9528"/>
                </a:lnTo>
                <a:lnTo>
                  <a:pt x="208028" y="6352"/>
                </a:lnTo>
                <a:lnTo>
                  <a:pt x="209616" y="6352"/>
                </a:lnTo>
                <a:lnTo>
                  <a:pt x="212792" y="4764"/>
                </a:lnTo>
                <a:lnTo>
                  <a:pt x="214380" y="4764"/>
                </a:lnTo>
                <a:lnTo>
                  <a:pt x="217556" y="4764"/>
                </a:lnTo>
                <a:lnTo>
                  <a:pt x="219144" y="4764"/>
                </a:lnTo>
                <a:lnTo>
                  <a:pt x="219144" y="3176"/>
                </a:lnTo>
                <a:lnTo>
                  <a:pt x="220732" y="3176"/>
                </a:lnTo>
                <a:lnTo>
                  <a:pt x="223908" y="3176"/>
                </a:lnTo>
                <a:lnTo>
                  <a:pt x="225496" y="3176"/>
                </a:lnTo>
                <a:close/>
              </a:path>
            </a:pathLst>
          </a:custGeom>
          <a:blipFill dpi="0" rotWithShape="1">
            <a:blip r:embed="rId8" cstate="screen">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4" name="文本框 23">
            <a:extLst>
              <a:ext uri="{FF2B5EF4-FFF2-40B4-BE49-F238E27FC236}">
                <a16:creationId xmlns:a16="http://schemas.microsoft.com/office/drawing/2014/main" id="{FB84B381-33F5-4ACB-AF64-B223E92FF87C}"/>
              </a:ext>
            </a:extLst>
          </p:cNvPr>
          <p:cNvSpPr txBox="1"/>
          <p:nvPr/>
        </p:nvSpPr>
        <p:spPr>
          <a:xfrm>
            <a:off x="1519958" y="5645240"/>
            <a:ext cx="1117600" cy="369332"/>
          </a:xfrm>
          <a:prstGeom prst="rect">
            <a:avLst/>
          </a:prstGeom>
          <a:noFill/>
        </p:spPr>
        <p:txBody>
          <a:bodyPr wrap="square">
            <a:spAutoFit/>
          </a:bodyPr>
          <a:lstStyle/>
          <a:p>
            <a:r>
              <a:rPr lang="zh-CN" altLang="en-US" b="0" i="0" dirty="0">
                <a:solidFill>
                  <a:srgbClr val="333333"/>
                </a:solidFill>
                <a:effectLst/>
                <a:latin typeface="arial" panose="020B0604020202020204" pitchFamily="34" charset="0"/>
              </a:rPr>
              <a:t>鸡蛋</a:t>
            </a:r>
            <a:endParaRPr lang="zh-CN" altLang="en-US" dirty="0"/>
          </a:p>
        </p:txBody>
      </p:sp>
      <p:sp>
        <p:nvSpPr>
          <p:cNvPr id="25" name="任意多边形: 形状 24">
            <a:extLst>
              <a:ext uri="{FF2B5EF4-FFF2-40B4-BE49-F238E27FC236}">
                <a16:creationId xmlns:a16="http://schemas.microsoft.com/office/drawing/2014/main" id="{D73BCE87-8BA4-4745-B769-F27B919ACB0F}"/>
              </a:ext>
            </a:extLst>
          </p:cNvPr>
          <p:cNvSpPr>
            <a:spLocks noChangeArrowheads="1"/>
          </p:cNvSpPr>
          <p:nvPr/>
        </p:nvSpPr>
        <p:spPr bwMode="auto">
          <a:xfrm rot="897695">
            <a:off x="3458459" y="4230014"/>
            <a:ext cx="2381163" cy="1286841"/>
          </a:xfrm>
          <a:custGeom>
            <a:avLst/>
            <a:gdLst>
              <a:gd name="connsiteX0" fmla="*/ 36524 w 373180"/>
              <a:gd name="connsiteY0" fmla="*/ 84164 h 201676"/>
              <a:gd name="connsiteX1" fmla="*/ 36524 w 373180"/>
              <a:gd name="connsiteY1" fmla="*/ 85752 h 201676"/>
              <a:gd name="connsiteX2" fmla="*/ 33348 w 373180"/>
              <a:gd name="connsiteY2" fmla="*/ 85752 h 201676"/>
              <a:gd name="connsiteX3" fmla="*/ 49228 w 373180"/>
              <a:gd name="connsiteY3" fmla="*/ 57168 h 201676"/>
              <a:gd name="connsiteX4" fmla="*/ 52404 w 373180"/>
              <a:gd name="connsiteY4" fmla="*/ 57168 h 201676"/>
              <a:gd name="connsiteX5" fmla="*/ 52404 w 373180"/>
              <a:gd name="connsiteY5" fmla="*/ 58756 h 201676"/>
              <a:gd name="connsiteX6" fmla="*/ 49228 w 373180"/>
              <a:gd name="connsiteY6" fmla="*/ 58756 h 201676"/>
              <a:gd name="connsiteX7" fmla="*/ 363652 w 373180"/>
              <a:gd name="connsiteY7" fmla="*/ 53992 h 201676"/>
              <a:gd name="connsiteX8" fmla="*/ 363652 w 373180"/>
              <a:gd name="connsiteY8" fmla="*/ 57168 h 201676"/>
              <a:gd name="connsiteX9" fmla="*/ 362064 w 373180"/>
              <a:gd name="connsiteY9" fmla="*/ 58756 h 201676"/>
              <a:gd name="connsiteX10" fmla="*/ 362064 w 373180"/>
              <a:gd name="connsiteY10" fmla="*/ 57168 h 201676"/>
              <a:gd name="connsiteX11" fmla="*/ 347772 w 373180"/>
              <a:gd name="connsiteY11" fmla="*/ 46052 h 201676"/>
              <a:gd name="connsiteX12" fmla="*/ 349360 w 373180"/>
              <a:gd name="connsiteY12" fmla="*/ 46052 h 201676"/>
              <a:gd name="connsiteX13" fmla="*/ 349360 w 373180"/>
              <a:gd name="connsiteY13" fmla="*/ 47640 h 201676"/>
              <a:gd name="connsiteX14" fmla="*/ 347772 w 373180"/>
              <a:gd name="connsiteY14" fmla="*/ 47640 h 201676"/>
              <a:gd name="connsiteX15" fmla="*/ 338244 w 373180"/>
              <a:gd name="connsiteY15" fmla="*/ 42876 h 201676"/>
              <a:gd name="connsiteX16" fmla="*/ 338244 w 373180"/>
              <a:gd name="connsiteY16" fmla="*/ 46052 h 201676"/>
              <a:gd name="connsiteX17" fmla="*/ 336656 w 373180"/>
              <a:gd name="connsiteY17" fmla="*/ 46052 h 201676"/>
              <a:gd name="connsiteX18" fmla="*/ 330304 w 373180"/>
              <a:gd name="connsiteY18" fmla="*/ 38112 h 201676"/>
              <a:gd name="connsiteX19" fmla="*/ 330304 w 373180"/>
              <a:gd name="connsiteY19" fmla="*/ 41288 h 201676"/>
              <a:gd name="connsiteX20" fmla="*/ 327128 w 373180"/>
              <a:gd name="connsiteY20" fmla="*/ 41288 h 201676"/>
              <a:gd name="connsiteX21" fmla="*/ 325540 w 373180"/>
              <a:gd name="connsiteY21" fmla="*/ 31760 h 201676"/>
              <a:gd name="connsiteX22" fmla="*/ 325540 w 373180"/>
              <a:gd name="connsiteY22" fmla="*/ 34936 h 201676"/>
              <a:gd name="connsiteX23" fmla="*/ 323952 w 373180"/>
              <a:gd name="connsiteY23" fmla="*/ 34936 h 201676"/>
              <a:gd name="connsiteX24" fmla="*/ 323952 w 373180"/>
              <a:gd name="connsiteY24" fmla="*/ 22232 h 201676"/>
              <a:gd name="connsiteX25" fmla="*/ 323952 w 373180"/>
              <a:gd name="connsiteY25" fmla="*/ 25408 h 201676"/>
              <a:gd name="connsiteX26" fmla="*/ 320776 w 373180"/>
              <a:gd name="connsiteY26" fmla="*/ 25408 h 201676"/>
              <a:gd name="connsiteX27" fmla="*/ 304896 w 373180"/>
              <a:gd name="connsiteY27" fmla="*/ 15880 h 201676"/>
              <a:gd name="connsiteX28" fmla="*/ 306484 w 373180"/>
              <a:gd name="connsiteY28" fmla="*/ 15880 h 201676"/>
              <a:gd name="connsiteX29" fmla="*/ 306484 w 373180"/>
              <a:gd name="connsiteY29" fmla="*/ 17468 h 201676"/>
              <a:gd name="connsiteX30" fmla="*/ 304896 w 373180"/>
              <a:gd name="connsiteY30" fmla="*/ 17468 h 201676"/>
              <a:gd name="connsiteX31" fmla="*/ 161976 w 373180"/>
              <a:gd name="connsiteY31" fmla="*/ 15880 h 201676"/>
              <a:gd name="connsiteX32" fmla="*/ 165152 w 373180"/>
              <a:gd name="connsiteY32" fmla="*/ 15880 h 201676"/>
              <a:gd name="connsiteX33" fmla="*/ 165152 w 373180"/>
              <a:gd name="connsiteY33" fmla="*/ 19056 h 201676"/>
              <a:gd name="connsiteX34" fmla="*/ 161976 w 373180"/>
              <a:gd name="connsiteY34" fmla="*/ 19056 h 201676"/>
              <a:gd name="connsiteX35" fmla="*/ 262020 w 373180"/>
              <a:gd name="connsiteY35" fmla="*/ 14292 h 201676"/>
              <a:gd name="connsiteX36" fmla="*/ 263608 w 373180"/>
              <a:gd name="connsiteY36" fmla="*/ 15880 h 201676"/>
              <a:gd name="connsiteX37" fmla="*/ 263608 w 373180"/>
              <a:gd name="connsiteY37" fmla="*/ 14292 h 201676"/>
              <a:gd name="connsiteX38" fmla="*/ 287428 w 373180"/>
              <a:gd name="connsiteY38" fmla="*/ 11116 h 201676"/>
              <a:gd name="connsiteX39" fmla="*/ 289016 w 373180"/>
              <a:gd name="connsiteY39" fmla="*/ 11116 h 201676"/>
              <a:gd name="connsiteX40" fmla="*/ 289016 w 373180"/>
              <a:gd name="connsiteY40" fmla="*/ 14292 h 201676"/>
              <a:gd name="connsiteX41" fmla="*/ 287428 w 373180"/>
              <a:gd name="connsiteY41" fmla="*/ 14292 h 201676"/>
              <a:gd name="connsiteX42" fmla="*/ 292192 w 373180"/>
              <a:gd name="connsiteY42" fmla="*/ 9528 h 201676"/>
              <a:gd name="connsiteX43" fmla="*/ 292192 w 373180"/>
              <a:gd name="connsiteY43" fmla="*/ 11116 h 201676"/>
              <a:gd name="connsiteX44" fmla="*/ 289016 w 373180"/>
              <a:gd name="connsiteY44" fmla="*/ 11116 h 201676"/>
              <a:gd name="connsiteX45" fmla="*/ 293780 w 373180"/>
              <a:gd name="connsiteY45" fmla="*/ 6352 h 201676"/>
              <a:gd name="connsiteX46" fmla="*/ 295368 w 373180"/>
              <a:gd name="connsiteY46" fmla="*/ 6352 h 201676"/>
              <a:gd name="connsiteX47" fmla="*/ 295368 w 373180"/>
              <a:gd name="connsiteY47" fmla="*/ 9528 h 201676"/>
              <a:gd name="connsiteX48" fmla="*/ 293780 w 373180"/>
              <a:gd name="connsiteY48" fmla="*/ 9528 h 201676"/>
              <a:gd name="connsiteX49" fmla="*/ 263608 w 373180"/>
              <a:gd name="connsiteY49" fmla="*/ 4764 h 201676"/>
              <a:gd name="connsiteX50" fmla="*/ 266784 w 373180"/>
              <a:gd name="connsiteY50" fmla="*/ 4764 h 201676"/>
              <a:gd name="connsiteX51" fmla="*/ 268372 w 373180"/>
              <a:gd name="connsiteY51" fmla="*/ 4764 h 201676"/>
              <a:gd name="connsiteX52" fmla="*/ 266784 w 373180"/>
              <a:gd name="connsiteY52" fmla="*/ 6352 h 201676"/>
              <a:gd name="connsiteX53" fmla="*/ 263608 w 373180"/>
              <a:gd name="connsiteY53" fmla="*/ 6352 h 201676"/>
              <a:gd name="connsiteX54" fmla="*/ 263608 w 373180"/>
              <a:gd name="connsiteY54" fmla="*/ 0 h 201676"/>
              <a:gd name="connsiteX55" fmla="*/ 265196 w 373180"/>
              <a:gd name="connsiteY55" fmla="*/ 0 h 201676"/>
              <a:gd name="connsiteX56" fmla="*/ 265196 w 373180"/>
              <a:gd name="connsiteY56" fmla="*/ 1588 h 201676"/>
              <a:gd name="connsiteX57" fmla="*/ 263608 w 373180"/>
              <a:gd name="connsiteY57" fmla="*/ 1588 h 201676"/>
              <a:gd name="connsiteX58" fmla="*/ 260432 w 373180"/>
              <a:gd name="connsiteY58" fmla="*/ 0 h 201676"/>
              <a:gd name="connsiteX59" fmla="*/ 262020 w 373180"/>
              <a:gd name="connsiteY59" fmla="*/ 0 h 201676"/>
              <a:gd name="connsiteX60" fmla="*/ 262020 w 373180"/>
              <a:gd name="connsiteY60" fmla="*/ 1588 h 201676"/>
              <a:gd name="connsiteX61" fmla="*/ 260432 w 373180"/>
              <a:gd name="connsiteY61" fmla="*/ 1588 h 201676"/>
              <a:gd name="connsiteX62" fmla="*/ 228672 w 373180"/>
              <a:gd name="connsiteY62" fmla="*/ 0 h 201676"/>
              <a:gd name="connsiteX63" fmla="*/ 230260 w 373180"/>
              <a:gd name="connsiteY63" fmla="*/ 3176 h 201676"/>
              <a:gd name="connsiteX64" fmla="*/ 230260 w 373180"/>
              <a:gd name="connsiteY64" fmla="*/ 0 h 201676"/>
              <a:gd name="connsiteX65" fmla="*/ 233436 w 373180"/>
              <a:gd name="connsiteY65" fmla="*/ 0 h 201676"/>
              <a:gd name="connsiteX66" fmla="*/ 233436 w 373180"/>
              <a:gd name="connsiteY66" fmla="*/ 3176 h 201676"/>
              <a:gd name="connsiteX67" fmla="*/ 235024 w 373180"/>
              <a:gd name="connsiteY67" fmla="*/ 3176 h 201676"/>
              <a:gd name="connsiteX68" fmla="*/ 236612 w 373180"/>
              <a:gd name="connsiteY68" fmla="*/ 3176 h 201676"/>
              <a:gd name="connsiteX69" fmla="*/ 236612 w 373180"/>
              <a:gd name="connsiteY69" fmla="*/ 4764 h 201676"/>
              <a:gd name="connsiteX70" fmla="*/ 239788 w 373180"/>
              <a:gd name="connsiteY70" fmla="*/ 4764 h 201676"/>
              <a:gd name="connsiteX71" fmla="*/ 241376 w 373180"/>
              <a:gd name="connsiteY71" fmla="*/ 4764 h 201676"/>
              <a:gd name="connsiteX72" fmla="*/ 244552 w 373180"/>
              <a:gd name="connsiteY72" fmla="*/ 4764 h 201676"/>
              <a:gd name="connsiteX73" fmla="*/ 246140 w 373180"/>
              <a:gd name="connsiteY73" fmla="*/ 4764 h 201676"/>
              <a:gd name="connsiteX74" fmla="*/ 249316 w 373180"/>
              <a:gd name="connsiteY74" fmla="*/ 4764 h 201676"/>
              <a:gd name="connsiteX75" fmla="*/ 250904 w 373180"/>
              <a:gd name="connsiteY75" fmla="*/ 3176 h 201676"/>
              <a:gd name="connsiteX76" fmla="*/ 252492 w 373180"/>
              <a:gd name="connsiteY76" fmla="*/ 3176 h 201676"/>
              <a:gd name="connsiteX77" fmla="*/ 255668 w 373180"/>
              <a:gd name="connsiteY77" fmla="*/ 3176 h 201676"/>
              <a:gd name="connsiteX78" fmla="*/ 257256 w 373180"/>
              <a:gd name="connsiteY78" fmla="*/ 3176 h 201676"/>
              <a:gd name="connsiteX79" fmla="*/ 260432 w 373180"/>
              <a:gd name="connsiteY79" fmla="*/ 3176 h 201676"/>
              <a:gd name="connsiteX80" fmla="*/ 262020 w 373180"/>
              <a:gd name="connsiteY80" fmla="*/ 3176 h 201676"/>
              <a:gd name="connsiteX81" fmla="*/ 262020 w 373180"/>
              <a:gd name="connsiteY81" fmla="*/ 4764 h 201676"/>
              <a:gd name="connsiteX82" fmla="*/ 260432 w 373180"/>
              <a:gd name="connsiteY82" fmla="*/ 4764 h 201676"/>
              <a:gd name="connsiteX83" fmla="*/ 260432 w 373180"/>
              <a:gd name="connsiteY83" fmla="*/ 6352 h 201676"/>
              <a:gd name="connsiteX84" fmla="*/ 262020 w 373180"/>
              <a:gd name="connsiteY84" fmla="*/ 6352 h 201676"/>
              <a:gd name="connsiteX85" fmla="*/ 262020 w 373180"/>
              <a:gd name="connsiteY85" fmla="*/ 9528 h 201676"/>
              <a:gd name="connsiteX86" fmla="*/ 260432 w 373180"/>
              <a:gd name="connsiteY86" fmla="*/ 9528 h 201676"/>
              <a:gd name="connsiteX87" fmla="*/ 260432 w 373180"/>
              <a:gd name="connsiteY87" fmla="*/ 11116 h 201676"/>
              <a:gd name="connsiteX88" fmla="*/ 262020 w 373180"/>
              <a:gd name="connsiteY88" fmla="*/ 11116 h 201676"/>
              <a:gd name="connsiteX89" fmla="*/ 263608 w 373180"/>
              <a:gd name="connsiteY89" fmla="*/ 11116 h 201676"/>
              <a:gd name="connsiteX90" fmla="*/ 263608 w 373180"/>
              <a:gd name="connsiteY90" fmla="*/ 9528 h 201676"/>
              <a:gd name="connsiteX91" fmla="*/ 266784 w 373180"/>
              <a:gd name="connsiteY91" fmla="*/ 9528 h 201676"/>
              <a:gd name="connsiteX92" fmla="*/ 266784 w 373180"/>
              <a:gd name="connsiteY92" fmla="*/ 11116 h 201676"/>
              <a:gd name="connsiteX93" fmla="*/ 266784 w 373180"/>
              <a:gd name="connsiteY93" fmla="*/ 14292 h 201676"/>
              <a:gd name="connsiteX94" fmla="*/ 268372 w 373180"/>
              <a:gd name="connsiteY94" fmla="*/ 14292 h 201676"/>
              <a:gd name="connsiteX95" fmla="*/ 268372 w 373180"/>
              <a:gd name="connsiteY95" fmla="*/ 11116 h 201676"/>
              <a:gd name="connsiteX96" fmla="*/ 271548 w 373180"/>
              <a:gd name="connsiteY96" fmla="*/ 11116 h 201676"/>
              <a:gd name="connsiteX97" fmla="*/ 271548 w 373180"/>
              <a:gd name="connsiteY97" fmla="*/ 14292 h 201676"/>
              <a:gd name="connsiteX98" fmla="*/ 273136 w 373180"/>
              <a:gd name="connsiteY98" fmla="*/ 14292 h 201676"/>
              <a:gd name="connsiteX99" fmla="*/ 273136 w 373180"/>
              <a:gd name="connsiteY99" fmla="*/ 15880 h 201676"/>
              <a:gd name="connsiteX100" fmla="*/ 276312 w 373180"/>
              <a:gd name="connsiteY100" fmla="*/ 15880 h 201676"/>
              <a:gd name="connsiteX101" fmla="*/ 277900 w 373180"/>
              <a:gd name="connsiteY101" fmla="*/ 15880 h 201676"/>
              <a:gd name="connsiteX102" fmla="*/ 279488 w 373180"/>
              <a:gd name="connsiteY102" fmla="*/ 14292 h 201676"/>
              <a:gd name="connsiteX103" fmla="*/ 279488 w 373180"/>
              <a:gd name="connsiteY103" fmla="*/ 15880 h 201676"/>
              <a:gd name="connsiteX104" fmla="*/ 282664 w 373180"/>
              <a:gd name="connsiteY104" fmla="*/ 15880 h 201676"/>
              <a:gd name="connsiteX105" fmla="*/ 282664 w 373180"/>
              <a:gd name="connsiteY105" fmla="*/ 14292 h 201676"/>
              <a:gd name="connsiteX106" fmla="*/ 284252 w 373180"/>
              <a:gd name="connsiteY106" fmla="*/ 14292 h 201676"/>
              <a:gd name="connsiteX107" fmla="*/ 287428 w 373180"/>
              <a:gd name="connsiteY107" fmla="*/ 15880 h 201676"/>
              <a:gd name="connsiteX108" fmla="*/ 287428 w 373180"/>
              <a:gd name="connsiteY108" fmla="*/ 19056 h 201676"/>
              <a:gd name="connsiteX109" fmla="*/ 289016 w 373180"/>
              <a:gd name="connsiteY109" fmla="*/ 15880 h 201676"/>
              <a:gd name="connsiteX110" fmla="*/ 290604 w 373180"/>
              <a:gd name="connsiteY110" fmla="*/ 15880 h 201676"/>
              <a:gd name="connsiteX111" fmla="*/ 292192 w 373180"/>
              <a:gd name="connsiteY111" fmla="*/ 15880 h 201676"/>
              <a:gd name="connsiteX112" fmla="*/ 292192 w 373180"/>
              <a:gd name="connsiteY112" fmla="*/ 19056 h 201676"/>
              <a:gd name="connsiteX113" fmla="*/ 293780 w 373180"/>
              <a:gd name="connsiteY113" fmla="*/ 19056 h 201676"/>
              <a:gd name="connsiteX114" fmla="*/ 295368 w 373180"/>
              <a:gd name="connsiteY114" fmla="*/ 19056 h 201676"/>
              <a:gd name="connsiteX115" fmla="*/ 298544 w 373180"/>
              <a:gd name="connsiteY115" fmla="*/ 19056 h 201676"/>
              <a:gd name="connsiteX116" fmla="*/ 300132 w 373180"/>
              <a:gd name="connsiteY116" fmla="*/ 19056 h 201676"/>
              <a:gd name="connsiteX117" fmla="*/ 300132 w 373180"/>
              <a:gd name="connsiteY117" fmla="*/ 15880 h 201676"/>
              <a:gd name="connsiteX118" fmla="*/ 303308 w 373180"/>
              <a:gd name="connsiteY118" fmla="*/ 15880 h 201676"/>
              <a:gd name="connsiteX119" fmla="*/ 303308 w 373180"/>
              <a:gd name="connsiteY119" fmla="*/ 19056 h 201676"/>
              <a:gd name="connsiteX120" fmla="*/ 304896 w 373180"/>
              <a:gd name="connsiteY120" fmla="*/ 19056 h 201676"/>
              <a:gd name="connsiteX121" fmla="*/ 308072 w 373180"/>
              <a:gd name="connsiteY121" fmla="*/ 19056 h 201676"/>
              <a:gd name="connsiteX122" fmla="*/ 309660 w 373180"/>
              <a:gd name="connsiteY122" fmla="*/ 19056 h 201676"/>
              <a:gd name="connsiteX123" fmla="*/ 309660 w 373180"/>
              <a:gd name="connsiteY123" fmla="*/ 20644 h 201676"/>
              <a:gd name="connsiteX124" fmla="*/ 308072 w 373180"/>
              <a:gd name="connsiteY124" fmla="*/ 20644 h 201676"/>
              <a:gd name="connsiteX125" fmla="*/ 308072 w 373180"/>
              <a:gd name="connsiteY125" fmla="*/ 22232 h 201676"/>
              <a:gd name="connsiteX126" fmla="*/ 309660 w 373180"/>
              <a:gd name="connsiteY126" fmla="*/ 22232 h 201676"/>
              <a:gd name="connsiteX127" fmla="*/ 309660 w 373180"/>
              <a:gd name="connsiteY127" fmla="*/ 20644 h 201676"/>
              <a:gd name="connsiteX128" fmla="*/ 311248 w 373180"/>
              <a:gd name="connsiteY128" fmla="*/ 20644 h 201676"/>
              <a:gd name="connsiteX129" fmla="*/ 311248 w 373180"/>
              <a:gd name="connsiteY129" fmla="*/ 22232 h 201676"/>
              <a:gd name="connsiteX130" fmla="*/ 314424 w 373180"/>
              <a:gd name="connsiteY130" fmla="*/ 22232 h 201676"/>
              <a:gd name="connsiteX131" fmla="*/ 316012 w 373180"/>
              <a:gd name="connsiteY131" fmla="*/ 22232 h 201676"/>
              <a:gd name="connsiteX132" fmla="*/ 316012 w 373180"/>
              <a:gd name="connsiteY132" fmla="*/ 20644 h 201676"/>
              <a:gd name="connsiteX133" fmla="*/ 319188 w 373180"/>
              <a:gd name="connsiteY133" fmla="*/ 20644 h 201676"/>
              <a:gd name="connsiteX134" fmla="*/ 319188 w 373180"/>
              <a:gd name="connsiteY134" fmla="*/ 19056 h 201676"/>
              <a:gd name="connsiteX135" fmla="*/ 319188 w 373180"/>
              <a:gd name="connsiteY135" fmla="*/ 15880 h 201676"/>
              <a:gd name="connsiteX136" fmla="*/ 320776 w 373180"/>
              <a:gd name="connsiteY136" fmla="*/ 15880 h 201676"/>
              <a:gd name="connsiteX137" fmla="*/ 320776 w 373180"/>
              <a:gd name="connsiteY137" fmla="*/ 19056 h 201676"/>
              <a:gd name="connsiteX138" fmla="*/ 320776 w 373180"/>
              <a:gd name="connsiteY138" fmla="*/ 20644 h 201676"/>
              <a:gd name="connsiteX139" fmla="*/ 320776 w 373180"/>
              <a:gd name="connsiteY139" fmla="*/ 22232 h 201676"/>
              <a:gd name="connsiteX140" fmla="*/ 320776 w 373180"/>
              <a:gd name="connsiteY140" fmla="*/ 25408 h 201676"/>
              <a:gd name="connsiteX141" fmla="*/ 320776 w 373180"/>
              <a:gd name="connsiteY141" fmla="*/ 26996 h 201676"/>
              <a:gd name="connsiteX142" fmla="*/ 319188 w 373180"/>
              <a:gd name="connsiteY142" fmla="*/ 30172 h 201676"/>
              <a:gd name="connsiteX143" fmla="*/ 316012 w 373180"/>
              <a:gd name="connsiteY143" fmla="*/ 30172 h 201676"/>
              <a:gd name="connsiteX144" fmla="*/ 316012 w 373180"/>
              <a:gd name="connsiteY144" fmla="*/ 31760 h 201676"/>
              <a:gd name="connsiteX145" fmla="*/ 316012 w 373180"/>
              <a:gd name="connsiteY145" fmla="*/ 34936 h 201676"/>
              <a:gd name="connsiteX146" fmla="*/ 319188 w 373180"/>
              <a:gd name="connsiteY146" fmla="*/ 34936 h 201676"/>
              <a:gd name="connsiteX147" fmla="*/ 320776 w 373180"/>
              <a:gd name="connsiteY147" fmla="*/ 34936 h 201676"/>
              <a:gd name="connsiteX148" fmla="*/ 323952 w 373180"/>
              <a:gd name="connsiteY148" fmla="*/ 34936 h 201676"/>
              <a:gd name="connsiteX149" fmla="*/ 323952 w 373180"/>
              <a:gd name="connsiteY149" fmla="*/ 36524 h 201676"/>
              <a:gd name="connsiteX150" fmla="*/ 325540 w 373180"/>
              <a:gd name="connsiteY150" fmla="*/ 36524 h 201676"/>
              <a:gd name="connsiteX151" fmla="*/ 327128 w 373180"/>
              <a:gd name="connsiteY151" fmla="*/ 36524 h 201676"/>
              <a:gd name="connsiteX152" fmla="*/ 330304 w 373180"/>
              <a:gd name="connsiteY152" fmla="*/ 38112 h 201676"/>
              <a:gd name="connsiteX153" fmla="*/ 327128 w 373180"/>
              <a:gd name="connsiteY153" fmla="*/ 38112 h 201676"/>
              <a:gd name="connsiteX154" fmla="*/ 327128 w 373180"/>
              <a:gd name="connsiteY154" fmla="*/ 41288 h 201676"/>
              <a:gd name="connsiteX155" fmla="*/ 327128 w 373180"/>
              <a:gd name="connsiteY155" fmla="*/ 42876 h 201676"/>
              <a:gd name="connsiteX156" fmla="*/ 330304 w 373180"/>
              <a:gd name="connsiteY156" fmla="*/ 42876 h 201676"/>
              <a:gd name="connsiteX157" fmla="*/ 331892 w 373180"/>
              <a:gd name="connsiteY157" fmla="*/ 42876 h 201676"/>
              <a:gd name="connsiteX158" fmla="*/ 331892 w 373180"/>
              <a:gd name="connsiteY158" fmla="*/ 41288 h 201676"/>
              <a:gd name="connsiteX159" fmla="*/ 335068 w 373180"/>
              <a:gd name="connsiteY159" fmla="*/ 41288 h 201676"/>
              <a:gd name="connsiteX160" fmla="*/ 335068 w 373180"/>
              <a:gd name="connsiteY160" fmla="*/ 42876 h 201676"/>
              <a:gd name="connsiteX161" fmla="*/ 335068 w 373180"/>
              <a:gd name="connsiteY161" fmla="*/ 46052 h 201676"/>
              <a:gd name="connsiteX162" fmla="*/ 336656 w 373180"/>
              <a:gd name="connsiteY162" fmla="*/ 46052 h 201676"/>
              <a:gd name="connsiteX163" fmla="*/ 336656 w 373180"/>
              <a:gd name="connsiteY163" fmla="*/ 47640 h 201676"/>
              <a:gd name="connsiteX164" fmla="*/ 338244 w 373180"/>
              <a:gd name="connsiteY164" fmla="*/ 46052 h 201676"/>
              <a:gd name="connsiteX165" fmla="*/ 341420 w 373180"/>
              <a:gd name="connsiteY165" fmla="*/ 46052 h 201676"/>
              <a:gd name="connsiteX166" fmla="*/ 341420 w 373180"/>
              <a:gd name="connsiteY166" fmla="*/ 47640 h 201676"/>
              <a:gd name="connsiteX167" fmla="*/ 343008 w 373180"/>
              <a:gd name="connsiteY167" fmla="*/ 47640 h 201676"/>
              <a:gd name="connsiteX168" fmla="*/ 346184 w 373180"/>
              <a:gd name="connsiteY168" fmla="*/ 47640 h 201676"/>
              <a:gd name="connsiteX169" fmla="*/ 347772 w 373180"/>
              <a:gd name="connsiteY169" fmla="*/ 47640 h 201676"/>
              <a:gd name="connsiteX170" fmla="*/ 347772 w 373180"/>
              <a:gd name="connsiteY170" fmla="*/ 50816 h 201676"/>
              <a:gd name="connsiteX171" fmla="*/ 346184 w 373180"/>
              <a:gd name="connsiteY171" fmla="*/ 52404 h 201676"/>
              <a:gd name="connsiteX172" fmla="*/ 346184 w 373180"/>
              <a:gd name="connsiteY172" fmla="*/ 53992 h 201676"/>
              <a:gd name="connsiteX173" fmla="*/ 346184 w 373180"/>
              <a:gd name="connsiteY173" fmla="*/ 57168 h 201676"/>
              <a:gd name="connsiteX174" fmla="*/ 346184 w 373180"/>
              <a:gd name="connsiteY174" fmla="*/ 58756 h 201676"/>
              <a:gd name="connsiteX175" fmla="*/ 347772 w 373180"/>
              <a:gd name="connsiteY175" fmla="*/ 58756 h 201676"/>
              <a:gd name="connsiteX176" fmla="*/ 350948 w 373180"/>
              <a:gd name="connsiteY176" fmla="*/ 58756 h 201676"/>
              <a:gd name="connsiteX177" fmla="*/ 350948 w 373180"/>
              <a:gd name="connsiteY177" fmla="*/ 57168 h 201676"/>
              <a:gd name="connsiteX178" fmla="*/ 352536 w 373180"/>
              <a:gd name="connsiteY178" fmla="*/ 57168 h 201676"/>
              <a:gd name="connsiteX179" fmla="*/ 352536 w 373180"/>
              <a:gd name="connsiteY179" fmla="*/ 58756 h 201676"/>
              <a:gd name="connsiteX180" fmla="*/ 354124 w 373180"/>
              <a:gd name="connsiteY180" fmla="*/ 58756 h 201676"/>
              <a:gd name="connsiteX181" fmla="*/ 357300 w 373180"/>
              <a:gd name="connsiteY181" fmla="*/ 57168 h 201676"/>
              <a:gd name="connsiteX182" fmla="*/ 358888 w 373180"/>
              <a:gd name="connsiteY182" fmla="*/ 53992 h 201676"/>
              <a:gd name="connsiteX183" fmla="*/ 358888 w 373180"/>
              <a:gd name="connsiteY183" fmla="*/ 57168 h 201676"/>
              <a:gd name="connsiteX184" fmla="*/ 358888 w 373180"/>
              <a:gd name="connsiteY184" fmla="*/ 58756 h 201676"/>
              <a:gd name="connsiteX185" fmla="*/ 362064 w 373180"/>
              <a:gd name="connsiteY185" fmla="*/ 58756 h 201676"/>
              <a:gd name="connsiteX186" fmla="*/ 363652 w 373180"/>
              <a:gd name="connsiteY186" fmla="*/ 58756 h 201676"/>
              <a:gd name="connsiteX187" fmla="*/ 363652 w 373180"/>
              <a:gd name="connsiteY187" fmla="*/ 57168 h 201676"/>
              <a:gd name="connsiteX188" fmla="*/ 366828 w 373180"/>
              <a:gd name="connsiteY188" fmla="*/ 57168 h 201676"/>
              <a:gd name="connsiteX189" fmla="*/ 366828 w 373180"/>
              <a:gd name="connsiteY189" fmla="*/ 58756 h 201676"/>
              <a:gd name="connsiteX190" fmla="*/ 366828 w 373180"/>
              <a:gd name="connsiteY190" fmla="*/ 61932 h 201676"/>
              <a:gd name="connsiteX191" fmla="*/ 363652 w 373180"/>
              <a:gd name="connsiteY191" fmla="*/ 61932 h 201676"/>
              <a:gd name="connsiteX192" fmla="*/ 363652 w 373180"/>
              <a:gd name="connsiteY192" fmla="*/ 63520 h 201676"/>
              <a:gd name="connsiteX193" fmla="*/ 363652 w 373180"/>
              <a:gd name="connsiteY193" fmla="*/ 66696 h 201676"/>
              <a:gd name="connsiteX194" fmla="*/ 366828 w 373180"/>
              <a:gd name="connsiteY194" fmla="*/ 66696 h 201676"/>
              <a:gd name="connsiteX195" fmla="*/ 368416 w 373180"/>
              <a:gd name="connsiteY195" fmla="*/ 63520 h 201676"/>
              <a:gd name="connsiteX196" fmla="*/ 368416 w 373180"/>
              <a:gd name="connsiteY196" fmla="*/ 61932 h 201676"/>
              <a:gd name="connsiteX197" fmla="*/ 370004 w 373180"/>
              <a:gd name="connsiteY197" fmla="*/ 61932 h 201676"/>
              <a:gd name="connsiteX198" fmla="*/ 370004 w 373180"/>
              <a:gd name="connsiteY198" fmla="*/ 63520 h 201676"/>
              <a:gd name="connsiteX199" fmla="*/ 370004 w 373180"/>
              <a:gd name="connsiteY199" fmla="*/ 66696 h 201676"/>
              <a:gd name="connsiteX200" fmla="*/ 370004 w 373180"/>
              <a:gd name="connsiteY200" fmla="*/ 68284 h 201676"/>
              <a:gd name="connsiteX201" fmla="*/ 370004 w 373180"/>
              <a:gd name="connsiteY201" fmla="*/ 69872 h 201676"/>
              <a:gd name="connsiteX202" fmla="*/ 370004 w 373180"/>
              <a:gd name="connsiteY202" fmla="*/ 73048 h 201676"/>
              <a:gd name="connsiteX203" fmla="*/ 373180 w 373180"/>
              <a:gd name="connsiteY203" fmla="*/ 73048 h 201676"/>
              <a:gd name="connsiteX204" fmla="*/ 373180 w 373180"/>
              <a:gd name="connsiteY204" fmla="*/ 74636 h 201676"/>
              <a:gd name="connsiteX205" fmla="*/ 373180 w 373180"/>
              <a:gd name="connsiteY205" fmla="*/ 77812 h 201676"/>
              <a:gd name="connsiteX206" fmla="*/ 370004 w 373180"/>
              <a:gd name="connsiteY206" fmla="*/ 79400 h 201676"/>
              <a:gd name="connsiteX207" fmla="*/ 370004 w 373180"/>
              <a:gd name="connsiteY207" fmla="*/ 80988 h 201676"/>
              <a:gd name="connsiteX208" fmla="*/ 368416 w 373180"/>
              <a:gd name="connsiteY208" fmla="*/ 84164 h 201676"/>
              <a:gd name="connsiteX209" fmla="*/ 368416 w 373180"/>
              <a:gd name="connsiteY209" fmla="*/ 85752 h 201676"/>
              <a:gd name="connsiteX210" fmla="*/ 366828 w 373180"/>
              <a:gd name="connsiteY210" fmla="*/ 85752 h 201676"/>
              <a:gd name="connsiteX211" fmla="*/ 366828 w 373180"/>
              <a:gd name="connsiteY211" fmla="*/ 88928 h 201676"/>
              <a:gd name="connsiteX212" fmla="*/ 363652 w 373180"/>
              <a:gd name="connsiteY212" fmla="*/ 88928 h 201676"/>
              <a:gd name="connsiteX213" fmla="*/ 363652 w 373180"/>
              <a:gd name="connsiteY213" fmla="*/ 90516 h 201676"/>
              <a:gd name="connsiteX214" fmla="*/ 362064 w 373180"/>
              <a:gd name="connsiteY214" fmla="*/ 93692 h 201676"/>
              <a:gd name="connsiteX215" fmla="*/ 362064 w 373180"/>
              <a:gd name="connsiteY215" fmla="*/ 95280 h 201676"/>
              <a:gd name="connsiteX216" fmla="*/ 358888 w 373180"/>
              <a:gd name="connsiteY216" fmla="*/ 95280 h 201676"/>
              <a:gd name="connsiteX217" fmla="*/ 358888 w 373180"/>
              <a:gd name="connsiteY217" fmla="*/ 96868 h 201676"/>
              <a:gd name="connsiteX218" fmla="*/ 357300 w 373180"/>
              <a:gd name="connsiteY218" fmla="*/ 96868 h 201676"/>
              <a:gd name="connsiteX219" fmla="*/ 357300 w 373180"/>
              <a:gd name="connsiteY219" fmla="*/ 100044 h 201676"/>
              <a:gd name="connsiteX220" fmla="*/ 354124 w 373180"/>
              <a:gd name="connsiteY220" fmla="*/ 100044 h 201676"/>
              <a:gd name="connsiteX221" fmla="*/ 354124 w 373180"/>
              <a:gd name="connsiteY221" fmla="*/ 101632 h 201676"/>
              <a:gd name="connsiteX222" fmla="*/ 354124 w 373180"/>
              <a:gd name="connsiteY222" fmla="*/ 104808 h 201676"/>
              <a:gd name="connsiteX223" fmla="*/ 354124 w 373180"/>
              <a:gd name="connsiteY223" fmla="*/ 106396 h 201676"/>
              <a:gd name="connsiteX224" fmla="*/ 352536 w 373180"/>
              <a:gd name="connsiteY224" fmla="*/ 109572 h 201676"/>
              <a:gd name="connsiteX225" fmla="*/ 350948 w 373180"/>
              <a:gd name="connsiteY225" fmla="*/ 109572 h 201676"/>
              <a:gd name="connsiteX226" fmla="*/ 350948 w 373180"/>
              <a:gd name="connsiteY226" fmla="*/ 111160 h 201676"/>
              <a:gd name="connsiteX227" fmla="*/ 352536 w 373180"/>
              <a:gd name="connsiteY227" fmla="*/ 111160 h 201676"/>
              <a:gd name="connsiteX228" fmla="*/ 352536 w 373180"/>
              <a:gd name="connsiteY228" fmla="*/ 112748 h 201676"/>
              <a:gd name="connsiteX229" fmla="*/ 350948 w 373180"/>
              <a:gd name="connsiteY229" fmla="*/ 112748 h 201676"/>
              <a:gd name="connsiteX230" fmla="*/ 347772 w 373180"/>
              <a:gd name="connsiteY230" fmla="*/ 112748 h 201676"/>
              <a:gd name="connsiteX231" fmla="*/ 347772 w 373180"/>
              <a:gd name="connsiteY231" fmla="*/ 115924 h 201676"/>
              <a:gd name="connsiteX232" fmla="*/ 346184 w 373180"/>
              <a:gd name="connsiteY232" fmla="*/ 115924 h 201676"/>
              <a:gd name="connsiteX233" fmla="*/ 346184 w 373180"/>
              <a:gd name="connsiteY233" fmla="*/ 117512 h 201676"/>
              <a:gd name="connsiteX234" fmla="*/ 343008 w 373180"/>
              <a:gd name="connsiteY234" fmla="*/ 120688 h 201676"/>
              <a:gd name="connsiteX235" fmla="*/ 343008 w 373180"/>
              <a:gd name="connsiteY235" fmla="*/ 122276 h 201676"/>
              <a:gd name="connsiteX236" fmla="*/ 341420 w 373180"/>
              <a:gd name="connsiteY236" fmla="*/ 125452 h 201676"/>
              <a:gd name="connsiteX237" fmla="*/ 341420 w 373180"/>
              <a:gd name="connsiteY237" fmla="*/ 127040 h 201676"/>
              <a:gd name="connsiteX238" fmla="*/ 338244 w 373180"/>
              <a:gd name="connsiteY238" fmla="*/ 127040 h 201676"/>
              <a:gd name="connsiteX239" fmla="*/ 336656 w 373180"/>
              <a:gd name="connsiteY239" fmla="*/ 127040 h 201676"/>
              <a:gd name="connsiteX240" fmla="*/ 336656 w 373180"/>
              <a:gd name="connsiteY240" fmla="*/ 128628 h 201676"/>
              <a:gd name="connsiteX241" fmla="*/ 335068 w 373180"/>
              <a:gd name="connsiteY241" fmla="*/ 128628 h 201676"/>
              <a:gd name="connsiteX242" fmla="*/ 331892 w 373180"/>
              <a:gd name="connsiteY242" fmla="*/ 128628 h 201676"/>
              <a:gd name="connsiteX243" fmla="*/ 331892 w 373180"/>
              <a:gd name="connsiteY243" fmla="*/ 131804 h 201676"/>
              <a:gd name="connsiteX244" fmla="*/ 330304 w 373180"/>
              <a:gd name="connsiteY244" fmla="*/ 131804 h 201676"/>
              <a:gd name="connsiteX245" fmla="*/ 330304 w 373180"/>
              <a:gd name="connsiteY245" fmla="*/ 133392 h 201676"/>
              <a:gd name="connsiteX246" fmla="*/ 330304 w 373180"/>
              <a:gd name="connsiteY246" fmla="*/ 136568 h 201676"/>
              <a:gd name="connsiteX247" fmla="*/ 327128 w 373180"/>
              <a:gd name="connsiteY247" fmla="*/ 136568 h 201676"/>
              <a:gd name="connsiteX248" fmla="*/ 325540 w 373180"/>
              <a:gd name="connsiteY248" fmla="*/ 138156 h 201676"/>
              <a:gd name="connsiteX249" fmla="*/ 323952 w 373180"/>
              <a:gd name="connsiteY249" fmla="*/ 138156 h 201676"/>
              <a:gd name="connsiteX250" fmla="*/ 320776 w 373180"/>
              <a:gd name="connsiteY250" fmla="*/ 138156 h 201676"/>
              <a:gd name="connsiteX251" fmla="*/ 320776 w 373180"/>
              <a:gd name="connsiteY251" fmla="*/ 141332 h 201676"/>
              <a:gd name="connsiteX252" fmla="*/ 320776 w 373180"/>
              <a:gd name="connsiteY252" fmla="*/ 142920 h 201676"/>
              <a:gd name="connsiteX253" fmla="*/ 319188 w 373180"/>
              <a:gd name="connsiteY253" fmla="*/ 142920 h 201676"/>
              <a:gd name="connsiteX254" fmla="*/ 316012 w 373180"/>
              <a:gd name="connsiteY254" fmla="*/ 142920 h 201676"/>
              <a:gd name="connsiteX255" fmla="*/ 314424 w 373180"/>
              <a:gd name="connsiteY255" fmla="*/ 142920 h 201676"/>
              <a:gd name="connsiteX256" fmla="*/ 314424 w 373180"/>
              <a:gd name="connsiteY256" fmla="*/ 144508 h 201676"/>
              <a:gd name="connsiteX257" fmla="*/ 314424 w 373180"/>
              <a:gd name="connsiteY257" fmla="*/ 147684 h 201676"/>
              <a:gd name="connsiteX258" fmla="*/ 311248 w 373180"/>
              <a:gd name="connsiteY258" fmla="*/ 147684 h 201676"/>
              <a:gd name="connsiteX259" fmla="*/ 311248 w 373180"/>
              <a:gd name="connsiteY259" fmla="*/ 149272 h 201676"/>
              <a:gd name="connsiteX260" fmla="*/ 309660 w 373180"/>
              <a:gd name="connsiteY260" fmla="*/ 149272 h 201676"/>
              <a:gd name="connsiteX261" fmla="*/ 308072 w 373180"/>
              <a:gd name="connsiteY261" fmla="*/ 149272 h 201676"/>
              <a:gd name="connsiteX262" fmla="*/ 308072 w 373180"/>
              <a:gd name="connsiteY262" fmla="*/ 152448 h 201676"/>
              <a:gd name="connsiteX263" fmla="*/ 304896 w 373180"/>
              <a:gd name="connsiteY263" fmla="*/ 152448 h 201676"/>
              <a:gd name="connsiteX264" fmla="*/ 303308 w 373180"/>
              <a:gd name="connsiteY264" fmla="*/ 152448 h 201676"/>
              <a:gd name="connsiteX265" fmla="*/ 303308 w 373180"/>
              <a:gd name="connsiteY265" fmla="*/ 154036 h 201676"/>
              <a:gd name="connsiteX266" fmla="*/ 300132 w 373180"/>
              <a:gd name="connsiteY266" fmla="*/ 154036 h 201676"/>
              <a:gd name="connsiteX267" fmla="*/ 298544 w 373180"/>
              <a:gd name="connsiteY267" fmla="*/ 154036 h 201676"/>
              <a:gd name="connsiteX268" fmla="*/ 298544 w 373180"/>
              <a:gd name="connsiteY268" fmla="*/ 155624 h 201676"/>
              <a:gd name="connsiteX269" fmla="*/ 295368 w 373180"/>
              <a:gd name="connsiteY269" fmla="*/ 155624 h 201676"/>
              <a:gd name="connsiteX270" fmla="*/ 295368 w 373180"/>
              <a:gd name="connsiteY270" fmla="*/ 158800 h 201676"/>
              <a:gd name="connsiteX271" fmla="*/ 293780 w 373180"/>
              <a:gd name="connsiteY271" fmla="*/ 158800 h 201676"/>
              <a:gd name="connsiteX272" fmla="*/ 292192 w 373180"/>
              <a:gd name="connsiteY272" fmla="*/ 158800 h 201676"/>
              <a:gd name="connsiteX273" fmla="*/ 289016 w 373180"/>
              <a:gd name="connsiteY273" fmla="*/ 158800 h 201676"/>
              <a:gd name="connsiteX274" fmla="*/ 289016 w 373180"/>
              <a:gd name="connsiteY274" fmla="*/ 160388 h 201676"/>
              <a:gd name="connsiteX275" fmla="*/ 287428 w 373180"/>
              <a:gd name="connsiteY275" fmla="*/ 160388 h 201676"/>
              <a:gd name="connsiteX276" fmla="*/ 287428 w 373180"/>
              <a:gd name="connsiteY276" fmla="*/ 163564 h 201676"/>
              <a:gd name="connsiteX277" fmla="*/ 284252 w 373180"/>
              <a:gd name="connsiteY277" fmla="*/ 163564 h 201676"/>
              <a:gd name="connsiteX278" fmla="*/ 282664 w 373180"/>
              <a:gd name="connsiteY278" fmla="*/ 163564 h 201676"/>
              <a:gd name="connsiteX279" fmla="*/ 282664 w 373180"/>
              <a:gd name="connsiteY279" fmla="*/ 165152 h 201676"/>
              <a:gd name="connsiteX280" fmla="*/ 279488 w 373180"/>
              <a:gd name="connsiteY280" fmla="*/ 165152 h 201676"/>
              <a:gd name="connsiteX281" fmla="*/ 277900 w 373180"/>
              <a:gd name="connsiteY281" fmla="*/ 165152 h 201676"/>
              <a:gd name="connsiteX282" fmla="*/ 276312 w 373180"/>
              <a:gd name="connsiteY282" fmla="*/ 168328 h 201676"/>
              <a:gd name="connsiteX283" fmla="*/ 273136 w 373180"/>
              <a:gd name="connsiteY283" fmla="*/ 168328 h 201676"/>
              <a:gd name="connsiteX284" fmla="*/ 271548 w 373180"/>
              <a:gd name="connsiteY284" fmla="*/ 168328 h 201676"/>
              <a:gd name="connsiteX285" fmla="*/ 268372 w 373180"/>
              <a:gd name="connsiteY285" fmla="*/ 168328 h 201676"/>
              <a:gd name="connsiteX286" fmla="*/ 266784 w 373180"/>
              <a:gd name="connsiteY286" fmla="*/ 169916 h 201676"/>
              <a:gd name="connsiteX287" fmla="*/ 266784 w 373180"/>
              <a:gd name="connsiteY287" fmla="*/ 168328 h 201676"/>
              <a:gd name="connsiteX288" fmla="*/ 263608 w 373180"/>
              <a:gd name="connsiteY288" fmla="*/ 168328 h 201676"/>
              <a:gd name="connsiteX289" fmla="*/ 263608 w 373180"/>
              <a:gd name="connsiteY289" fmla="*/ 169916 h 201676"/>
              <a:gd name="connsiteX290" fmla="*/ 262020 w 373180"/>
              <a:gd name="connsiteY290" fmla="*/ 169916 h 201676"/>
              <a:gd name="connsiteX291" fmla="*/ 262020 w 373180"/>
              <a:gd name="connsiteY291" fmla="*/ 171504 h 201676"/>
              <a:gd name="connsiteX292" fmla="*/ 260432 w 373180"/>
              <a:gd name="connsiteY292" fmla="*/ 171504 h 201676"/>
              <a:gd name="connsiteX293" fmla="*/ 257256 w 373180"/>
              <a:gd name="connsiteY293" fmla="*/ 171504 h 201676"/>
              <a:gd name="connsiteX294" fmla="*/ 257256 w 373180"/>
              <a:gd name="connsiteY294" fmla="*/ 174680 h 201676"/>
              <a:gd name="connsiteX295" fmla="*/ 255668 w 373180"/>
              <a:gd name="connsiteY295" fmla="*/ 174680 h 201676"/>
              <a:gd name="connsiteX296" fmla="*/ 252492 w 373180"/>
              <a:gd name="connsiteY296" fmla="*/ 174680 h 201676"/>
              <a:gd name="connsiteX297" fmla="*/ 250904 w 373180"/>
              <a:gd name="connsiteY297" fmla="*/ 176268 h 201676"/>
              <a:gd name="connsiteX298" fmla="*/ 249316 w 373180"/>
              <a:gd name="connsiteY298" fmla="*/ 176268 h 201676"/>
              <a:gd name="connsiteX299" fmla="*/ 249316 w 373180"/>
              <a:gd name="connsiteY299" fmla="*/ 174680 h 201676"/>
              <a:gd name="connsiteX300" fmla="*/ 246140 w 373180"/>
              <a:gd name="connsiteY300" fmla="*/ 174680 h 201676"/>
              <a:gd name="connsiteX301" fmla="*/ 246140 w 373180"/>
              <a:gd name="connsiteY301" fmla="*/ 176268 h 201676"/>
              <a:gd name="connsiteX302" fmla="*/ 244552 w 373180"/>
              <a:gd name="connsiteY302" fmla="*/ 176268 h 201676"/>
              <a:gd name="connsiteX303" fmla="*/ 241376 w 373180"/>
              <a:gd name="connsiteY303" fmla="*/ 176268 h 201676"/>
              <a:gd name="connsiteX304" fmla="*/ 239788 w 373180"/>
              <a:gd name="connsiteY304" fmla="*/ 176268 h 201676"/>
              <a:gd name="connsiteX305" fmla="*/ 239788 w 373180"/>
              <a:gd name="connsiteY305" fmla="*/ 179444 h 201676"/>
              <a:gd name="connsiteX306" fmla="*/ 236612 w 373180"/>
              <a:gd name="connsiteY306" fmla="*/ 179444 h 201676"/>
              <a:gd name="connsiteX307" fmla="*/ 235024 w 373180"/>
              <a:gd name="connsiteY307" fmla="*/ 179444 h 201676"/>
              <a:gd name="connsiteX308" fmla="*/ 235024 w 373180"/>
              <a:gd name="connsiteY308" fmla="*/ 181032 h 201676"/>
              <a:gd name="connsiteX309" fmla="*/ 233436 w 373180"/>
              <a:gd name="connsiteY309" fmla="*/ 181032 h 201676"/>
              <a:gd name="connsiteX310" fmla="*/ 230260 w 373180"/>
              <a:gd name="connsiteY310" fmla="*/ 181032 h 201676"/>
              <a:gd name="connsiteX311" fmla="*/ 228672 w 373180"/>
              <a:gd name="connsiteY311" fmla="*/ 181032 h 201676"/>
              <a:gd name="connsiteX312" fmla="*/ 225496 w 373180"/>
              <a:gd name="connsiteY312" fmla="*/ 184208 h 201676"/>
              <a:gd name="connsiteX313" fmla="*/ 223908 w 373180"/>
              <a:gd name="connsiteY313" fmla="*/ 184208 h 201676"/>
              <a:gd name="connsiteX314" fmla="*/ 220732 w 373180"/>
              <a:gd name="connsiteY314" fmla="*/ 184208 h 201676"/>
              <a:gd name="connsiteX315" fmla="*/ 219144 w 373180"/>
              <a:gd name="connsiteY315" fmla="*/ 184208 h 201676"/>
              <a:gd name="connsiteX316" fmla="*/ 217556 w 373180"/>
              <a:gd name="connsiteY316" fmla="*/ 184208 h 201676"/>
              <a:gd name="connsiteX317" fmla="*/ 217556 w 373180"/>
              <a:gd name="connsiteY317" fmla="*/ 185796 h 201676"/>
              <a:gd name="connsiteX318" fmla="*/ 214380 w 373180"/>
              <a:gd name="connsiteY318" fmla="*/ 184208 h 201676"/>
              <a:gd name="connsiteX319" fmla="*/ 212792 w 373180"/>
              <a:gd name="connsiteY319" fmla="*/ 184208 h 201676"/>
              <a:gd name="connsiteX320" fmla="*/ 212792 w 373180"/>
              <a:gd name="connsiteY320" fmla="*/ 185796 h 201676"/>
              <a:gd name="connsiteX321" fmla="*/ 209616 w 373180"/>
              <a:gd name="connsiteY321" fmla="*/ 185796 h 201676"/>
              <a:gd name="connsiteX322" fmla="*/ 208028 w 373180"/>
              <a:gd name="connsiteY322" fmla="*/ 185796 h 201676"/>
              <a:gd name="connsiteX323" fmla="*/ 208028 w 373180"/>
              <a:gd name="connsiteY323" fmla="*/ 187384 h 201676"/>
              <a:gd name="connsiteX324" fmla="*/ 204852 w 373180"/>
              <a:gd name="connsiteY324" fmla="*/ 187384 h 201676"/>
              <a:gd name="connsiteX325" fmla="*/ 203264 w 373180"/>
              <a:gd name="connsiteY325" fmla="*/ 187384 h 201676"/>
              <a:gd name="connsiteX326" fmla="*/ 201676 w 373180"/>
              <a:gd name="connsiteY326" fmla="*/ 187384 h 201676"/>
              <a:gd name="connsiteX327" fmla="*/ 198500 w 373180"/>
              <a:gd name="connsiteY327" fmla="*/ 187384 h 201676"/>
              <a:gd name="connsiteX328" fmla="*/ 196912 w 373180"/>
              <a:gd name="connsiteY328" fmla="*/ 187384 h 201676"/>
              <a:gd name="connsiteX329" fmla="*/ 193736 w 373180"/>
              <a:gd name="connsiteY329" fmla="*/ 187384 h 201676"/>
              <a:gd name="connsiteX330" fmla="*/ 192148 w 373180"/>
              <a:gd name="connsiteY330" fmla="*/ 190560 h 201676"/>
              <a:gd name="connsiteX331" fmla="*/ 188972 w 373180"/>
              <a:gd name="connsiteY331" fmla="*/ 190560 h 201676"/>
              <a:gd name="connsiteX332" fmla="*/ 187384 w 373180"/>
              <a:gd name="connsiteY332" fmla="*/ 190560 h 201676"/>
              <a:gd name="connsiteX333" fmla="*/ 185796 w 373180"/>
              <a:gd name="connsiteY333" fmla="*/ 190560 h 201676"/>
              <a:gd name="connsiteX334" fmla="*/ 182620 w 373180"/>
              <a:gd name="connsiteY334" fmla="*/ 190560 h 201676"/>
              <a:gd name="connsiteX335" fmla="*/ 181032 w 373180"/>
              <a:gd name="connsiteY335" fmla="*/ 190560 h 201676"/>
              <a:gd name="connsiteX336" fmla="*/ 177856 w 373180"/>
              <a:gd name="connsiteY336" fmla="*/ 190560 h 201676"/>
              <a:gd name="connsiteX337" fmla="*/ 176268 w 373180"/>
              <a:gd name="connsiteY337" fmla="*/ 190560 h 201676"/>
              <a:gd name="connsiteX338" fmla="*/ 176268 w 373180"/>
              <a:gd name="connsiteY338" fmla="*/ 187384 h 201676"/>
              <a:gd name="connsiteX339" fmla="*/ 173092 w 373180"/>
              <a:gd name="connsiteY339" fmla="*/ 187384 h 201676"/>
              <a:gd name="connsiteX340" fmla="*/ 173092 w 373180"/>
              <a:gd name="connsiteY340" fmla="*/ 190560 h 201676"/>
              <a:gd name="connsiteX341" fmla="*/ 171504 w 373180"/>
              <a:gd name="connsiteY341" fmla="*/ 190560 h 201676"/>
              <a:gd name="connsiteX342" fmla="*/ 171504 w 373180"/>
              <a:gd name="connsiteY342" fmla="*/ 187384 h 201676"/>
              <a:gd name="connsiteX343" fmla="*/ 169916 w 373180"/>
              <a:gd name="connsiteY343" fmla="*/ 187384 h 201676"/>
              <a:gd name="connsiteX344" fmla="*/ 166740 w 373180"/>
              <a:gd name="connsiteY344" fmla="*/ 187384 h 201676"/>
              <a:gd name="connsiteX345" fmla="*/ 165152 w 373180"/>
              <a:gd name="connsiteY345" fmla="*/ 187384 h 201676"/>
              <a:gd name="connsiteX346" fmla="*/ 161976 w 373180"/>
              <a:gd name="connsiteY346" fmla="*/ 187384 h 201676"/>
              <a:gd name="connsiteX347" fmla="*/ 160388 w 373180"/>
              <a:gd name="connsiteY347" fmla="*/ 187384 h 201676"/>
              <a:gd name="connsiteX348" fmla="*/ 158800 w 373180"/>
              <a:gd name="connsiteY348" fmla="*/ 187384 h 201676"/>
              <a:gd name="connsiteX349" fmla="*/ 155624 w 373180"/>
              <a:gd name="connsiteY349" fmla="*/ 187384 h 201676"/>
              <a:gd name="connsiteX350" fmla="*/ 154036 w 373180"/>
              <a:gd name="connsiteY350" fmla="*/ 187384 h 201676"/>
              <a:gd name="connsiteX351" fmla="*/ 150860 w 373180"/>
              <a:gd name="connsiteY351" fmla="*/ 190560 h 201676"/>
              <a:gd name="connsiteX352" fmla="*/ 149272 w 373180"/>
              <a:gd name="connsiteY352" fmla="*/ 190560 h 201676"/>
              <a:gd name="connsiteX353" fmla="*/ 146096 w 373180"/>
              <a:gd name="connsiteY353" fmla="*/ 190560 h 201676"/>
              <a:gd name="connsiteX354" fmla="*/ 146096 w 373180"/>
              <a:gd name="connsiteY354" fmla="*/ 187384 h 201676"/>
              <a:gd name="connsiteX355" fmla="*/ 144508 w 373180"/>
              <a:gd name="connsiteY355" fmla="*/ 187384 h 201676"/>
              <a:gd name="connsiteX356" fmla="*/ 144508 w 373180"/>
              <a:gd name="connsiteY356" fmla="*/ 190560 h 201676"/>
              <a:gd name="connsiteX357" fmla="*/ 144508 w 373180"/>
              <a:gd name="connsiteY357" fmla="*/ 192148 h 201676"/>
              <a:gd name="connsiteX358" fmla="*/ 142920 w 373180"/>
              <a:gd name="connsiteY358" fmla="*/ 192148 h 201676"/>
              <a:gd name="connsiteX359" fmla="*/ 139744 w 373180"/>
              <a:gd name="connsiteY359" fmla="*/ 192148 h 201676"/>
              <a:gd name="connsiteX360" fmla="*/ 138156 w 373180"/>
              <a:gd name="connsiteY360" fmla="*/ 192148 h 201676"/>
              <a:gd name="connsiteX361" fmla="*/ 134980 w 373180"/>
              <a:gd name="connsiteY361" fmla="*/ 192148 h 201676"/>
              <a:gd name="connsiteX362" fmla="*/ 133392 w 373180"/>
              <a:gd name="connsiteY362" fmla="*/ 190560 h 201676"/>
              <a:gd name="connsiteX363" fmla="*/ 130216 w 373180"/>
              <a:gd name="connsiteY363" fmla="*/ 190560 h 201676"/>
              <a:gd name="connsiteX364" fmla="*/ 128628 w 373180"/>
              <a:gd name="connsiteY364" fmla="*/ 190560 h 201676"/>
              <a:gd name="connsiteX365" fmla="*/ 127040 w 373180"/>
              <a:gd name="connsiteY365" fmla="*/ 190560 h 201676"/>
              <a:gd name="connsiteX366" fmla="*/ 123864 w 373180"/>
              <a:gd name="connsiteY366" fmla="*/ 190560 h 201676"/>
              <a:gd name="connsiteX367" fmla="*/ 123864 w 373180"/>
              <a:gd name="connsiteY367" fmla="*/ 192148 h 201676"/>
              <a:gd name="connsiteX368" fmla="*/ 122276 w 373180"/>
              <a:gd name="connsiteY368" fmla="*/ 192148 h 201676"/>
              <a:gd name="connsiteX369" fmla="*/ 119100 w 373180"/>
              <a:gd name="connsiteY369" fmla="*/ 192148 h 201676"/>
              <a:gd name="connsiteX370" fmla="*/ 117512 w 373180"/>
              <a:gd name="connsiteY370" fmla="*/ 192148 h 201676"/>
              <a:gd name="connsiteX371" fmla="*/ 114336 w 373180"/>
              <a:gd name="connsiteY371" fmla="*/ 192148 h 201676"/>
              <a:gd name="connsiteX372" fmla="*/ 112748 w 373180"/>
              <a:gd name="connsiteY372" fmla="*/ 192148 h 201676"/>
              <a:gd name="connsiteX373" fmla="*/ 112748 w 373180"/>
              <a:gd name="connsiteY373" fmla="*/ 195324 h 201676"/>
              <a:gd name="connsiteX374" fmla="*/ 111160 w 373180"/>
              <a:gd name="connsiteY374" fmla="*/ 195324 h 201676"/>
              <a:gd name="connsiteX375" fmla="*/ 107984 w 373180"/>
              <a:gd name="connsiteY375" fmla="*/ 195324 h 201676"/>
              <a:gd name="connsiteX376" fmla="*/ 106396 w 373180"/>
              <a:gd name="connsiteY376" fmla="*/ 195324 h 201676"/>
              <a:gd name="connsiteX377" fmla="*/ 106396 w 373180"/>
              <a:gd name="connsiteY377" fmla="*/ 192148 h 201676"/>
              <a:gd name="connsiteX378" fmla="*/ 106396 w 373180"/>
              <a:gd name="connsiteY378" fmla="*/ 190560 h 201676"/>
              <a:gd name="connsiteX379" fmla="*/ 103220 w 373180"/>
              <a:gd name="connsiteY379" fmla="*/ 190560 h 201676"/>
              <a:gd name="connsiteX380" fmla="*/ 101632 w 373180"/>
              <a:gd name="connsiteY380" fmla="*/ 190560 h 201676"/>
              <a:gd name="connsiteX381" fmla="*/ 98456 w 373180"/>
              <a:gd name="connsiteY381" fmla="*/ 192148 h 201676"/>
              <a:gd name="connsiteX382" fmla="*/ 98456 w 373180"/>
              <a:gd name="connsiteY382" fmla="*/ 195324 h 201676"/>
              <a:gd name="connsiteX383" fmla="*/ 101632 w 373180"/>
              <a:gd name="connsiteY383" fmla="*/ 195324 h 201676"/>
              <a:gd name="connsiteX384" fmla="*/ 101632 w 373180"/>
              <a:gd name="connsiteY384" fmla="*/ 196912 h 201676"/>
              <a:gd name="connsiteX385" fmla="*/ 98456 w 373180"/>
              <a:gd name="connsiteY385" fmla="*/ 196912 h 201676"/>
              <a:gd name="connsiteX386" fmla="*/ 96868 w 373180"/>
              <a:gd name="connsiteY386" fmla="*/ 196912 h 201676"/>
              <a:gd name="connsiteX387" fmla="*/ 95280 w 373180"/>
              <a:gd name="connsiteY387" fmla="*/ 196912 h 201676"/>
              <a:gd name="connsiteX388" fmla="*/ 92104 w 373180"/>
              <a:gd name="connsiteY388" fmla="*/ 196912 h 201676"/>
              <a:gd name="connsiteX389" fmla="*/ 90516 w 373180"/>
              <a:gd name="connsiteY389" fmla="*/ 196912 h 201676"/>
              <a:gd name="connsiteX390" fmla="*/ 87340 w 373180"/>
              <a:gd name="connsiteY390" fmla="*/ 200088 h 201676"/>
              <a:gd name="connsiteX391" fmla="*/ 85752 w 373180"/>
              <a:gd name="connsiteY391" fmla="*/ 200088 h 201676"/>
              <a:gd name="connsiteX392" fmla="*/ 84164 w 373180"/>
              <a:gd name="connsiteY392" fmla="*/ 200088 h 201676"/>
              <a:gd name="connsiteX393" fmla="*/ 80988 w 373180"/>
              <a:gd name="connsiteY393" fmla="*/ 200088 h 201676"/>
              <a:gd name="connsiteX394" fmla="*/ 79400 w 373180"/>
              <a:gd name="connsiteY394" fmla="*/ 200088 h 201676"/>
              <a:gd name="connsiteX395" fmla="*/ 76224 w 373180"/>
              <a:gd name="connsiteY395" fmla="*/ 200088 h 201676"/>
              <a:gd name="connsiteX396" fmla="*/ 76224 w 373180"/>
              <a:gd name="connsiteY396" fmla="*/ 201676 h 201676"/>
              <a:gd name="connsiteX397" fmla="*/ 74636 w 373180"/>
              <a:gd name="connsiteY397" fmla="*/ 201676 h 201676"/>
              <a:gd name="connsiteX398" fmla="*/ 71460 w 373180"/>
              <a:gd name="connsiteY398" fmla="*/ 201676 h 201676"/>
              <a:gd name="connsiteX399" fmla="*/ 69872 w 373180"/>
              <a:gd name="connsiteY399" fmla="*/ 201676 h 201676"/>
              <a:gd name="connsiteX400" fmla="*/ 69872 w 373180"/>
              <a:gd name="connsiteY400" fmla="*/ 200088 h 201676"/>
              <a:gd name="connsiteX401" fmla="*/ 68284 w 373180"/>
              <a:gd name="connsiteY401" fmla="*/ 200088 h 201676"/>
              <a:gd name="connsiteX402" fmla="*/ 65108 w 373180"/>
              <a:gd name="connsiteY402" fmla="*/ 196912 h 201676"/>
              <a:gd name="connsiteX403" fmla="*/ 63520 w 373180"/>
              <a:gd name="connsiteY403" fmla="*/ 196912 h 201676"/>
              <a:gd name="connsiteX404" fmla="*/ 63520 w 373180"/>
              <a:gd name="connsiteY404" fmla="*/ 195324 h 201676"/>
              <a:gd name="connsiteX405" fmla="*/ 60344 w 373180"/>
              <a:gd name="connsiteY405" fmla="*/ 192148 h 201676"/>
              <a:gd name="connsiteX406" fmla="*/ 58756 w 373180"/>
              <a:gd name="connsiteY406" fmla="*/ 192148 h 201676"/>
              <a:gd name="connsiteX407" fmla="*/ 55580 w 373180"/>
              <a:gd name="connsiteY407" fmla="*/ 192148 h 201676"/>
              <a:gd name="connsiteX408" fmla="*/ 55580 w 373180"/>
              <a:gd name="connsiteY408" fmla="*/ 190560 h 201676"/>
              <a:gd name="connsiteX409" fmla="*/ 58756 w 373180"/>
              <a:gd name="connsiteY409" fmla="*/ 190560 h 201676"/>
              <a:gd name="connsiteX410" fmla="*/ 58756 w 373180"/>
              <a:gd name="connsiteY410" fmla="*/ 187384 h 201676"/>
              <a:gd name="connsiteX411" fmla="*/ 60344 w 373180"/>
              <a:gd name="connsiteY411" fmla="*/ 187384 h 201676"/>
              <a:gd name="connsiteX412" fmla="*/ 60344 w 373180"/>
              <a:gd name="connsiteY412" fmla="*/ 185796 h 201676"/>
              <a:gd name="connsiteX413" fmla="*/ 60344 w 373180"/>
              <a:gd name="connsiteY413" fmla="*/ 184208 h 201676"/>
              <a:gd name="connsiteX414" fmla="*/ 58756 w 373180"/>
              <a:gd name="connsiteY414" fmla="*/ 184208 h 201676"/>
              <a:gd name="connsiteX415" fmla="*/ 58756 w 373180"/>
              <a:gd name="connsiteY415" fmla="*/ 181032 h 201676"/>
              <a:gd name="connsiteX416" fmla="*/ 55580 w 373180"/>
              <a:gd name="connsiteY416" fmla="*/ 181032 h 201676"/>
              <a:gd name="connsiteX417" fmla="*/ 55580 w 373180"/>
              <a:gd name="connsiteY417" fmla="*/ 179444 h 201676"/>
              <a:gd name="connsiteX418" fmla="*/ 53992 w 373180"/>
              <a:gd name="connsiteY418" fmla="*/ 179444 h 201676"/>
              <a:gd name="connsiteX419" fmla="*/ 52404 w 373180"/>
              <a:gd name="connsiteY419" fmla="*/ 179444 h 201676"/>
              <a:gd name="connsiteX420" fmla="*/ 52404 w 373180"/>
              <a:gd name="connsiteY420" fmla="*/ 176268 h 201676"/>
              <a:gd name="connsiteX421" fmla="*/ 49228 w 373180"/>
              <a:gd name="connsiteY421" fmla="*/ 176268 h 201676"/>
              <a:gd name="connsiteX422" fmla="*/ 47640 w 373180"/>
              <a:gd name="connsiteY422" fmla="*/ 176268 h 201676"/>
              <a:gd name="connsiteX423" fmla="*/ 47640 w 373180"/>
              <a:gd name="connsiteY423" fmla="*/ 174680 h 201676"/>
              <a:gd name="connsiteX424" fmla="*/ 47640 w 373180"/>
              <a:gd name="connsiteY424" fmla="*/ 171504 h 201676"/>
              <a:gd name="connsiteX425" fmla="*/ 49228 w 373180"/>
              <a:gd name="connsiteY425" fmla="*/ 171504 h 201676"/>
              <a:gd name="connsiteX426" fmla="*/ 49228 w 373180"/>
              <a:gd name="connsiteY426" fmla="*/ 169916 h 201676"/>
              <a:gd name="connsiteX427" fmla="*/ 49228 w 373180"/>
              <a:gd name="connsiteY427" fmla="*/ 168328 h 201676"/>
              <a:gd name="connsiteX428" fmla="*/ 47640 w 373180"/>
              <a:gd name="connsiteY428" fmla="*/ 168328 h 201676"/>
              <a:gd name="connsiteX429" fmla="*/ 44464 w 373180"/>
              <a:gd name="connsiteY429" fmla="*/ 168328 h 201676"/>
              <a:gd name="connsiteX430" fmla="*/ 44464 w 373180"/>
              <a:gd name="connsiteY430" fmla="*/ 165152 h 201676"/>
              <a:gd name="connsiteX431" fmla="*/ 42876 w 373180"/>
              <a:gd name="connsiteY431" fmla="*/ 165152 h 201676"/>
              <a:gd name="connsiteX432" fmla="*/ 42876 w 373180"/>
              <a:gd name="connsiteY432" fmla="*/ 163564 h 201676"/>
              <a:gd name="connsiteX433" fmla="*/ 42876 w 373180"/>
              <a:gd name="connsiteY433" fmla="*/ 160388 h 201676"/>
              <a:gd name="connsiteX434" fmla="*/ 39700 w 373180"/>
              <a:gd name="connsiteY434" fmla="*/ 160388 h 201676"/>
              <a:gd name="connsiteX435" fmla="*/ 38112 w 373180"/>
              <a:gd name="connsiteY435" fmla="*/ 160388 h 201676"/>
              <a:gd name="connsiteX436" fmla="*/ 38112 w 373180"/>
              <a:gd name="connsiteY436" fmla="*/ 158800 h 201676"/>
              <a:gd name="connsiteX437" fmla="*/ 36524 w 373180"/>
              <a:gd name="connsiteY437" fmla="*/ 158800 h 201676"/>
              <a:gd name="connsiteX438" fmla="*/ 33348 w 373180"/>
              <a:gd name="connsiteY438" fmla="*/ 158800 h 201676"/>
              <a:gd name="connsiteX439" fmla="*/ 33348 w 373180"/>
              <a:gd name="connsiteY439" fmla="*/ 155624 h 201676"/>
              <a:gd name="connsiteX440" fmla="*/ 36524 w 373180"/>
              <a:gd name="connsiteY440" fmla="*/ 155624 h 201676"/>
              <a:gd name="connsiteX441" fmla="*/ 36524 w 373180"/>
              <a:gd name="connsiteY441" fmla="*/ 154036 h 201676"/>
              <a:gd name="connsiteX442" fmla="*/ 33348 w 373180"/>
              <a:gd name="connsiteY442" fmla="*/ 154036 h 201676"/>
              <a:gd name="connsiteX443" fmla="*/ 33348 w 373180"/>
              <a:gd name="connsiteY443" fmla="*/ 152448 h 201676"/>
              <a:gd name="connsiteX444" fmla="*/ 31760 w 373180"/>
              <a:gd name="connsiteY444" fmla="*/ 152448 h 201676"/>
              <a:gd name="connsiteX445" fmla="*/ 31760 w 373180"/>
              <a:gd name="connsiteY445" fmla="*/ 149272 h 201676"/>
              <a:gd name="connsiteX446" fmla="*/ 28584 w 373180"/>
              <a:gd name="connsiteY446" fmla="*/ 149272 h 201676"/>
              <a:gd name="connsiteX447" fmla="*/ 28584 w 373180"/>
              <a:gd name="connsiteY447" fmla="*/ 147684 h 201676"/>
              <a:gd name="connsiteX448" fmla="*/ 26996 w 373180"/>
              <a:gd name="connsiteY448" fmla="*/ 147684 h 201676"/>
              <a:gd name="connsiteX449" fmla="*/ 23820 w 373180"/>
              <a:gd name="connsiteY449" fmla="*/ 144508 h 201676"/>
              <a:gd name="connsiteX450" fmla="*/ 22232 w 373180"/>
              <a:gd name="connsiteY450" fmla="*/ 144508 h 201676"/>
              <a:gd name="connsiteX451" fmla="*/ 20644 w 373180"/>
              <a:gd name="connsiteY451" fmla="*/ 142920 h 201676"/>
              <a:gd name="connsiteX452" fmla="*/ 20644 w 373180"/>
              <a:gd name="connsiteY452" fmla="*/ 141332 h 201676"/>
              <a:gd name="connsiteX453" fmla="*/ 17468 w 373180"/>
              <a:gd name="connsiteY453" fmla="*/ 141332 h 201676"/>
              <a:gd name="connsiteX454" fmla="*/ 17468 w 373180"/>
              <a:gd name="connsiteY454" fmla="*/ 138156 h 201676"/>
              <a:gd name="connsiteX455" fmla="*/ 15880 w 373180"/>
              <a:gd name="connsiteY455" fmla="*/ 138156 h 201676"/>
              <a:gd name="connsiteX456" fmla="*/ 15880 w 373180"/>
              <a:gd name="connsiteY456" fmla="*/ 136568 h 201676"/>
              <a:gd name="connsiteX457" fmla="*/ 12704 w 373180"/>
              <a:gd name="connsiteY457" fmla="*/ 136568 h 201676"/>
              <a:gd name="connsiteX458" fmla="*/ 11116 w 373180"/>
              <a:gd name="connsiteY458" fmla="*/ 136568 h 201676"/>
              <a:gd name="connsiteX459" fmla="*/ 11116 w 373180"/>
              <a:gd name="connsiteY459" fmla="*/ 133392 h 201676"/>
              <a:gd name="connsiteX460" fmla="*/ 9528 w 373180"/>
              <a:gd name="connsiteY460" fmla="*/ 133392 h 201676"/>
              <a:gd name="connsiteX461" fmla="*/ 9528 w 373180"/>
              <a:gd name="connsiteY461" fmla="*/ 131804 h 201676"/>
              <a:gd name="connsiteX462" fmla="*/ 6352 w 373180"/>
              <a:gd name="connsiteY462" fmla="*/ 131804 h 201676"/>
              <a:gd name="connsiteX463" fmla="*/ 6352 w 373180"/>
              <a:gd name="connsiteY463" fmla="*/ 128628 h 201676"/>
              <a:gd name="connsiteX464" fmla="*/ 6352 w 373180"/>
              <a:gd name="connsiteY464" fmla="*/ 127040 h 201676"/>
              <a:gd name="connsiteX465" fmla="*/ 4764 w 373180"/>
              <a:gd name="connsiteY465" fmla="*/ 125452 h 201676"/>
              <a:gd name="connsiteX466" fmla="*/ 6352 w 373180"/>
              <a:gd name="connsiteY466" fmla="*/ 125452 h 201676"/>
              <a:gd name="connsiteX467" fmla="*/ 4764 w 373180"/>
              <a:gd name="connsiteY467" fmla="*/ 122276 h 201676"/>
              <a:gd name="connsiteX468" fmla="*/ 4764 w 373180"/>
              <a:gd name="connsiteY468" fmla="*/ 120688 h 201676"/>
              <a:gd name="connsiteX469" fmla="*/ 4764 w 373180"/>
              <a:gd name="connsiteY469" fmla="*/ 117512 h 201676"/>
              <a:gd name="connsiteX470" fmla="*/ 4764 w 373180"/>
              <a:gd name="connsiteY470" fmla="*/ 115924 h 201676"/>
              <a:gd name="connsiteX471" fmla="*/ 1588 w 373180"/>
              <a:gd name="connsiteY471" fmla="*/ 115924 h 201676"/>
              <a:gd name="connsiteX472" fmla="*/ 1588 w 373180"/>
              <a:gd name="connsiteY472" fmla="*/ 112748 h 201676"/>
              <a:gd name="connsiteX473" fmla="*/ 1588 w 373180"/>
              <a:gd name="connsiteY473" fmla="*/ 111160 h 201676"/>
              <a:gd name="connsiteX474" fmla="*/ 1588 w 373180"/>
              <a:gd name="connsiteY474" fmla="*/ 109572 h 201676"/>
              <a:gd name="connsiteX475" fmla="*/ 0 w 373180"/>
              <a:gd name="connsiteY475" fmla="*/ 106396 h 201676"/>
              <a:gd name="connsiteX476" fmla="*/ 1588 w 373180"/>
              <a:gd name="connsiteY476" fmla="*/ 106396 h 201676"/>
              <a:gd name="connsiteX477" fmla="*/ 1588 w 373180"/>
              <a:gd name="connsiteY477" fmla="*/ 104808 h 201676"/>
              <a:gd name="connsiteX478" fmla="*/ 1588 w 373180"/>
              <a:gd name="connsiteY478" fmla="*/ 101632 h 201676"/>
              <a:gd name="connsiteX479" fmla="*/ 1588 w 373180"/>
              <a:gd name="connsiteY479" fmla="*/ 100044 h 201676"/>
              <a:gd name="connsiteX480" fmla="*/ 4764 w 373180"/>
              <a:gd name="connsiteY480" fmla="*/ 100044 h 201676"/>
              <a:gd name="connsiteX481" fmla="*/ 4764 w 373180"/>
              <a:gd name="connsiteY481" fmla="*/ 96868 h 201676"/>
              <a:gd name="connsiteX482" fmla="*/ 6352 w 373180"/>
              <a:gd name="connsiteY482" fmla="*/ 100044 h 201676"/>
              <a:gd name="connsiteX483" fmla="*/ 9528 w 373180"/>
              <a:gd name="connsiteY483" fmla="*/ 100044 h 201676"/>
              <a:gd name="connsiteX484" fmla="*/ 11116 w 373180"/>
              <a:gd name="connsiteY484" fmla="*/ 101632 h 201676"/>
              <a:gd name="connsiteX485" fmla="*/ 11116 w 373180"/>
              <a:gd name="connsiteY485" fmla="*/ 100044 h 201676"/>
              <a:gd name="connsiteX486" fmla="*/ 12704 w 373180"/>
              <a:gd name="connsiteY486" fmla="*/ 100044 h 201676"/>
              <a:gd name="connsiteX487" fmla="*/ 12704 w 373180"/>
              <a:gd name="connsiteY487" fmla="*/ 96868 h 201676"/>
              <a:gd name="connsiteX488" fmla="*/ 15880 w 373180"/>
              <a:gd name="connsiteY488" fmla="*/ 96868 h 201676"/>
              <a:gd name="connsiteX489" fmla="*/ 17468 w 373180"/>
              <a:gd name="connsiteY489" fmla="*/ 96868 h 201676"/>
              <a:gd name="connsiteX490" fmla="*/ 20644 w 373180"/>
              <a:gd name="connsiteY490" fmla="*/ 96868 h 201676"/>
              <a:gd name="connsiteX491" fmla="*/ 20644 w 373180"/>
              <a:gd name="connsiteY491" fmla="*/ 100044 h 201676"/>
              <a:gd name="connsiteX492" fmla="*/ 22232 w 373180"/>
              <a:gd name="connsiteY492" fmla="*/ 100044 h 201676"/>
              <a:gd name="connsiteX493" fmla="*/ 23820 w 373180"/>
              <a:gd name="connsiteY493" fmla="*/ 100044 h 201676"/>
              <a:gd name="connsiteX494" fmla="*/ 23820 w 373180"/>
              <a:gd name="connsiteY494" fmla="*/ 96868 h 201676"/>
              <a:gd name="connsiteX495" fmla="*/ 26996 w 373180"/>
              <a:gd name="connsiteY495" fmla="*/ 96868 h 201676"/>
              <a:gd name="connsiteX496" fmla="*/ 28584 w 373180"/>
              <a:gd name="connsiteY496" fmla="*/ 96868 h 201676"/>
              <a:gd name="connsiteX497" fmla="*/ 28584 w 373180"/>
              <a:gd name="connsiteY497" fmla="*/ 95280 h 201676"/>
              <a:gd name="connsiteX498" fmla="*/ 31760 w 373180"/>
              <a:gd name="connsiteY498" fmla="*/ 93692 h 201676"/>
              <a:gd name="connsiteX499" fmla="*/ 28584 w 373180"/>
              <a:gd name="connsiteY499" fmla="*/ 93692 h 201676"/>
              <a:gd name="connsiteX500" fmla="*/ 31760 w 373180"/>
              <a:gd name="connsiteY500" fmla="*/ 90516 h 201676"/>
              <a:gd name="connsiteX501" fmla="*/ 31760 w 373180"/>
              <a:gd name="connsiteY501" fmla="*/ 88928 h 201676"/>
              <a:gd name="connsiteX502" fmla="*/ 33348 w 373180"/>
              <a:gd name="connsiteY502" fmla="*/ 88928 h 201676"/>
              <a:gd name="connsiteX503" fmla="*/ 36524 w 373180"/>
              <a:gd name="connsiteY503" fmla="*/ 88928 h 201676"/>
              <a:gd name="connsiteX504" fmla="*/ 36524 w 373180"/>
              <a:gd name="connsiteY504" fmla="*/ 85752 h 201676"/>
              <a:gd name="connsiteX505" fmla="*/ 38112 w 373180"/>
              <a:gd name="connsiteY505" fmla="*/ 85752 h 201676"/>
              <a:gd name="connsiteX506" fmla="*/ 38112 w 373180"/>
              <a:gd name="connsiteY506" fmla="*/ 88928 h 201676"/>
              <a:gd name="connsiteX507" fmla="*/ 39700 w 373180"/>
              <a:gd name="connsiteY507" fmla="*/ 88928 h 201676"/>
              <a:gd name="connsiteX508" fmla="*/ 42876 w 373180"/>
              <a:gd name="connsiteY508" fmla="*/ 85752 h 201676"/>
              <a:gd name="connsiteX509" fmla="*/ 42876 w 373180"/>
              <a:gd name="connsiteY509" fmla="*/ 84164 h 201676"/>
              <a:gd name="connsiteX510" fmla="*/ 42876 w 373180"/>
              <a:gd name="connsiteY510" fmla="*/ 80988 h 201676"/>
              <a:gd name="connsiteX511" fmla="*/ 42876 w 373180"/>
              <a:gd name="connsiteY511" fmla="*/ 79400 h 201676"/>
              <a:gd name="connsiteX512" fmla="*/ 44464 w 373180"/>
              <a:gd name="connsiteY512" fmla="*/ 79400 h 201676"/>
              <a:gd name="connsiteX513" fmla="*/ 44464 w 373180"/>
              <a:gd name="connsiteY513" fmla="*/ 77812 h 201676"/>
              <a:gd name="connsiteX514" fmla="*/ 44464 w 373180"/>
              <a:gd name="connsiteY514" fmla="*/ 74636 h 201676"/>
              <a:gd name="connsiteX515" fmla="*/ 47640 w 373180"/>
              <a:gd name="connsiteY515" fmla="*/ 74636 h 201676"/>
              <a:gd name="connsiteX516" fmla="*/ 49228 w 373180"/>
              <a:gd name="connsiteY516" fmla="*/ 73048 h 201676"/>
              <a:gd name="connsiteX517" fmla="*/ 47640 w 373180"/>
              <a:gd name="connsiteY517" fmla="*/ 73048 h 201676"/>
              <a:gd name="connsiteX518" fmla="*/ 44464 w 373180"/>
              <a:gd name="connsiteY518" fmla="*/ 69872 h 201676"/>
              <a:gd name="connsiteX519" fmla="*/ 47640 w 373180"/>
              <a:gd name="connsiteY519" fmla="*/ 69872 h 201676"/>
              <a:gd name="connsiteX520" fmla="*/ 47640 w 373180"/>
              <a:gd name="connsiteY520" fmla="*/ 68284 h 201676"/>
              <a:gd name="connsiteX521" fmla="*/ 49228 w 373180"/>
              <a:gd name="connsiteY521" fmla="*/ 68284 h 201676"/>
              <a:gd name="connsiteX522" fmla="*/ 49228 w 373180"/>
              <a:gd name="connsiteY522" fmla="*/ 66696 h 201676"/>
              <a:gd name="connsiteX523" fmla="*/ 49228 w 373180"/>
              <a:gd name="connsiteY523" fmla="*/ 63520 h 201676"/>
              <a:gd name="connsiteX524" fmla="*/ 49228 w 373180"/>
              <a:gd name="connsiteY524" fmla="*/ 61932 h 201676"/>
              <a:gd name="connsiteX525" fmla="*/ 52404 w 373180"/>
              <a:gd name="connsiteY525" fmla="*/ 61932 h 201676"/>
              <a:gd name="connsiteX526" fmla="*/ 53992 w 373180"/>
              <a:gd name="connsiteY526" fmla="*/ 61932 h 201676"/>
              <a:gd name="connsiteX527" fmla="*/ 53992 w 373180"/>
              <a:gd name="connsiteY527" fmla="*/ 58756 h 201676"/>
              <a:gd name="connsiteX528" fmla="*/ 52404 w 373180"/>
              <a:gd name="connsiteY528" fmla="*/ 57168 h 201676"/>
              <a:gd name="connsiteX529" fmla="*/ 52404 w 373180"/>
              <a:gd name="connsiteY529" fmla="*/ 53992 h 201676"/>
              <a:gd name="connsiteX530" fmla="*/ 53992 w 373180"/>
              <a:gd name="connsiteY530" fmla="*/ 53992 h 201676"/>
              <a:gd name="connsiteX531" fmla="*/ 55580 w 373180"/>
              <a:gd name="connsiteY531" fmla="*/ 53992 h 201676"/>
              <a:gd name="connsiteX532" fmla="*/ 58756 w 373180"/>
              <a:gd name="connsiteY532" fmla="*/ 53992 h 201676"/>
              <a:gd name="connsiteX533" fmla="*/ 58756 w 373180"/>
              <a:gd name="connsiteY533" fmla="*/ 52404 h 201676"/>
              <a:gd name="connsiteX534" fmla="*/ 55580 w 373180"/>
              <a:gd name="connsiteY534" fmla="*/ 50816 h 201676"/>
              <a:gd name="connsiteX535" fmla="*/ 58756 w 373180"/>
              <a:gd name="connsiteY535" fmla="*/ 50816 h 201676"/>
              <a:gd name="connsiteX536" fmla="*/ 60344 w 373180"/>
              <a:gd name="connsiteY536" fmla="*/ 50816 h 201676"/>
              <a:gd name="connsiteX537" fmla="*/ 63520 w 373180"/>
              <a:gd name="connsiteY537" fmla="*/ 50816 h 201676"/>
              <a:gd name="connsiteX538" fmla="*/ 65108 w 373180"/>
              <a:gd name="connsiteY538" fmla="*/ 50816 h 201676"/>
              <a:gd name="connsiteX539" fmla="*/ 68284 w 373180"/>
              <a:gd name="connsiteY539" fmla="*/ 50816 h 201676"/>
              <a:gd name="connsiteX540" fmla="*/ 69872 w 373180"/>
              <a:gd name="connsiteY540" fmla="*/ 50816 h 201676"/>
              <a:gd name="connsiteX541" fmla="*/ 71460 w 373180"/>
              <a:gd name="connsiteY541" fmla="*/ 50816 h 201676"/>
              <a:gd name="connsiteX542" fmla="*/ 71460 w 373180"/>
              <a:gd name="connsiteY542" fmla="*/ 47640 h 201676"/>
              <a:gd name="connsiteX543" fmla="*/ 74636 w 373180"/>
              <a:gd name="connsiteY543" fmla="*/ 47640 h 201676"/>
              <a:gd name="connsiteX544" fmla="*/ 76224 w 373180"/>
              <a:gd name="connsiteY544" fmla="*/ 47640 h 201676"/>
              <a:gd name="connsiteX545" fmla="*/ 76224 w 373180"/>
              <a:gd name="connsiteY545" fmla="*/ 50816 h 201676"/>
              <a:gd name="connsiteX546" fmla="*/ 79400 w 373180"/>
              <a:gd name="connsiteY546" fmla="*/ 50816 h 201676"/>
              <a:gd name="connsiteX547" fmla="*/ 79400 w 373180"/>
              <a:gd name="connsiteY547" fmla="*/ 47640 h 201676"/>
              <a:gd name="connsiteX548" fmla="*/ 80988 w 373180"/>
              <a:gd name="connsiteY548" fmla="*/ 47640 h 201676"/>
              <a:gd name="connsiteX549" fmla="*/ 80988 w 373180"/>
              <a:gd name="connsiteY549" fmla="*/ 46052 h 201676"/>
              <a:gd name="connsiteX550" fmla="*/ 84164 w 373180"/>
              <a:gd name="connsiteY550" fmla="*/ 42876 h 201676"/>
              <a:gd name="connsiteX551" fmla="*/ 85752 w 373180"/>
              <a:gd name="connsiteY551" fmla="*/ 42876 h 201676"/>
              <a:gd name="connsiteX552" fmla="*/ 87340 w 373180"/>
              <a:gd name="connsiteY552" fmla="*/ 42876 h 201676"/>
              <a:gd name="connsiteX553" fmla="*/ 90516 w 373180"/>
              <a:gd name="connsiteY553" fmla="*/ 42876 h 201676"/>
              <a:gd name="connsiteX554" fmla="*/ 92104 w 373180"/>
              <a:gd name="connsiteY554" fmla="*/ 42876 h 201676"/>
              <a:gd name="connsiteX555" fmla="*/ 92104 w 373180"/>
              <a:gd name="connsiteY555" fmla="*/ 41288 h 201676"/>
              <a:gd name="connsiteX556" fmla="*/ 95280 w 373180"/>
              <a:gd name="connsiteY556" fmla="*/ 41288 h 201676"/>
              <a:gd name="connsiteX557" fmla="*/ 96868 w 373180"/>
              <a:gd name="connsiteY557" fmla="*/ 41288 h 201676"/>
              <a:gd name="connsiteX558" fmla="*/ 98456 w 373180"/>
              <a:gd name="connsiteY558" fmla="*/ 38112 h 201676"/>
              <a:gd name="connsiteX559" fmla="*/ 101632 w 373180"/>
              <a:gd name="connsiteY559" fmla="*/ 38112 h 201676"/>
              <a:gd name="connsiteX560" fmla="*/ 103220 w 373180"/>
              <a:gd name="connsiteY560" fmla="*/ 38112 h 201676"/>
              <a:gd name="connsiteX561" fmla="*/ 106396 w 373180"/>
              <a:gd name="connsiteY561" fmla="*/ 38112 h 201676"/>
              <a:gd name="connsiteX562" fmla="*/ 107984 w 373180"/>
              <a:gd name="connsiteY562" fmla="*/ 38112 h 201676"/>
              <a:gd name="connsiteX563" fmla="*/ 107984 w 373180"/>
              <a:gd name="connsiteY563" fmla="*/ 36524 h 201676"/>
              <a:gd name="connsiteX564" fmla="*/ 111160 w 373180"/>
              <a:gd name="connsiteY564" fmla="*/ 36524 h 201676"/>
              <a:gd name="connsiteX565" fmla="*/ 112748 w 373180"/>
              <a:gd name="connsiteY565" fmla="*/ 36524 h 201676"/>
              <a:gd name="connsiteX566" fmla="*/ 112748 w 373180"/>
              <a:gd name="connsiteY566" fmla="*/ 38112 h 201676"/>
              <a:gd name="connsiteX567" fmla="*/ 114336 w 373180"/>
              <a:gd name="connsiteY567" fmla="*/ 38112 h 201676"/>
              <a:gd name="connsiteX568" fmla="*/ 117512 w 373180"/>
              <a:gd name="connsiteY568" fmla="*/ 38112 h 201676"/>
              <a:gd name="connsiteX569" fmla="*/ 117512 w 373180"/>
              <a:gd name="connsiteY569" fmla="*/ 36524 h 201676"/>
              <a:gd name="connsiteX570" fmla="*/ 119100 w 373180"/>
              <a:gd name="connsiteY570" fmla="*/ 38112 h 201676"/>
              <a:gd name="connsiteX571" fmla="*/ 119100 w 373180"/>
              <a:gd name="connsiteY571" fmla="*/ 36524 h 201676"/>
              <a:gd name="connsiteX572" fmla="*/ 122276 w 373180"/>
              <a:gd name="connsiteY572" fmla="*/ 34936 h 201676"/>
              <a:gd name="connsiteX573" fmla="*/ 123864 w 373180"/>
              <a:gd name="connsiteY573" fmla="*/ 34936 h 201676"/>
              <a:gd name="connsiteX574" fmla="*/ 123864 w 373180"/>
              <a:gd name="connsiteY574" fmla="*/ 36524 h 201676"/>
              <a:gd name="connsiteX575" fmla="*/ 127040 w 373180"/>
              <a:gd name="connsiteY575" fmla="*/ 36524 h 201676"/>
              <a:gd name="connsiteX576" fmla="*/ 127040 w 373180"/>
              <a:gd name="connsiteY576" fmla="*/ 34936 h 201676"/>
              <a:gd name="connsiteX577" fmla="*/ 128628 w 373180"/>
              <a:gd name="connsiteY577" fmla="*/ 34936 h 201676"/>
              <a:gd name="connsiteX578" fmla="*/ 128628 w 373180"/>
              <a:gd name="connsiteY578" fmla="*/ 31760 h 201676"/>
              <a:gd name="connsiteX579" fmla="*/ 127040 w 373180"/>
              <a:gd name="connsiteY579" fmla="*/ 30172 h 201676"/>
              <a:gd name="connsiteX580" fmla="*/ 128628 w 373180"/>
              <a:gd name="connsiteY580" fmla="*/ 30172 h 201676"/>
              <a:gd name="connsiteX581" fmla="*/ 130216 w 373180"/>
              <a:gd name="connsiteY581" fmla="*/ 30172 h 201676"/>
              <a:gd name="connsiteX582" fmla="*/ 133392 w 373180"/>
              <a:gd name="connsiteY582" fmla="*/ 30172 h 201676"/>
              <a:gd name="connsiteX583" fmla="*/ 133392 w 373180"/>
              <a:gd name="connsiteY583" fmla="*/ 26996 h 201676"/>
              <a:gd name="connsiteX584" fmla="*/ 134980 w 373180"/>
              <a:gd name="connsiteY584" fmla="*/ 26996 h 201676"/>
              <a:gd name="connsiteX585" fmla="*/ 138156 w 373180"/>
              <a:gd name="connsiteY585" fmla="*/ 26996 h 201676"/>
              <a:gd name="connsiteX586" fmla="*/ 139744 w 373180"/>
              <a:gd name="connsiteY586" fmla="*/ 26996 h 201676"/>
              <a:gd name="connsiteX587" fmla="*/ 139744 w 373180"/>
              <a:gd name="connsiteY587" fmla="*/ 25408 h 201676"/>
              <a:gd name="connsiteX588" fmla="*/ 142920 w 373180"/>
              <a:gd name="connsiteY588" fmla="*/ 25408 h 201676"/>
              <a:gd name="connsiteX589" fmla="*/ 144508 w 373180"/>
              <a:gd name="connsiteY589" fmla="*/ 25408 h 201676"/>
              <a:gd name="connsiteX590" fmla="*/ 146096 w 373180"/>
              <a:gd name="connsiteY590" fmla="*/ 25408 h 201676"/>
              <a:gd name="connsiteX591" fmla="*/ 144508 w 373180"/>
              <a:gd name="connsiteY591" fmla="*/ 22232 h 201676"/>
              <a:gd name="connsiteX592" fmla="*/ 146096 w 373180"/>
              <a:gd name="connsiteY592" fmla="*/ 22232 h 201676"/>
              <a:gd name="connsiteX593" fmla="*/ 149272 w 373180"/>
              <a:gd name="connsiteY593" fmla="*/ 22232 h 201676"/>
              <a:gd name="connsiteX594" fmla="*/ 150860 w 373180"/>
              <a:gd name="connsiteY594" fmla="*/ 20644 h 201676"/>
              <a:gd name="connsiteX595" fmla="*/ 150860 w 373180"/>
              <a:gd name="connsiteY595" fmla="*/ 22232 h 201676"/>
              <a:gd name="connsiteX596" fmla="*/ 154036 w 373180"/>
              <a:gd name="connsiteY596" fmla="*/ 22232 h 201676"/>
              <a:gd name="connsiteX597" fmla="*/ 155624 w 373180"/>
              <a:gd name="connsiteY597" fmla="*/ 22232 h 201676"/>
              <a:gd name="connsiteX598" fmla="*/ 155624 w 373180"/>
              <a:gd name="connsiteY598" fmla="*/ 20644 h 201676"/>
              <a:gd name="connsiteX599" fmla="*/ 158800 w 373180"/>
              <a:gd name="connsiteY599" fmla="*/ 20644 h 201676"/>
              <a:gd name="connsiteX600" fmla="*/ 160388 w 373180"/>
              <a:gd name="connsiteY600" fmla="*/ 20644 h 201676"/>
              <a:gd name="connsiteX601" fmla="*/ 160388 w 373180"/>
              <a:gd name="connsiteY601" fmla="*/ 22232 h 201676"/>
              <a:gd name="connsiteX602" fmla="*/ 161976 w 373180"/>
              <a:gd name="connsiteY602" fmla="*/ 20644 h 201676"/>
              <a:gd name="connsiteX603" fmla="*/ 165152 w 373180"/>
              <a:gd name="connsiteY603" fmla="*/ 20644 h 201676"/>
              <a:gd name="connsiteX604" fmla="*/ 166740 w 373180"/>
              <a:gd name="connsiteY604" fmla="*/ 20644 h 201676"/>
              <a:gd name="connsiteX605" fmla="*/ 166740 w 373180"/>
              <a:gd name="connsiteY605" fmla="*/ 19056 h 201676"/>
              <a:gd name="connsiteX606" fmla="*/ 166740 w 373180"/>
              <a:gd name="connsiteY606" fmla="*/ 15880 h 201676"/>
              <a:gd name="connsiteX607" fmla="*/ 169916 w 373180"/>
              <a:gd name="connsiteY607" fmla="*/ 15880 h 201676"/>
              <a:gd name="connsiteX608" fmla="*/ 169916 w 373180"/>
              <a:gd name="connsiteY608" fmla="*/ 19056 h 201676"/>
              <a:gd name="connsiteX609" fmla="*/ 171504 w 373180"/>
              <a:gd name="connsiteY609" fmla="*/ 19056 h 201676"/>
              <a:gd name="connsiteX610" fmla="*/ 171504 w 373180"/>
              <a:gd name="connsiteY610" fmla="*/ 15880 h 201676"/>
              <a:gd name="connsiteX611" fmla="*/ 173092 w 373180"/>
              <a:gd name="connsiteY611" fmla="*/ 15880 h 201676"/>
              <a:gd name="connsiteX612" fmla="*/ 176268 w 373180"/>
              <a:gd name="connsiteY612" fmla="*/ 15880 h 201676"/>
              <a:gd name="connsiteX613" fmla="*/ 177856 w 373180"/>
              <a:gd name="connsiteY613" fmla="*/ 15880 h 201676"/>
              <a:gd name="connsiteX614" fmla="*/ 181032 w 373180"/>
              <a:gd name="connsiteY614" fmla="*/ 15880 h 201676"/>
              <a:gd name="connsiteX615" fmla="*/ 181032 w 373180"/>
              <a:gd name="connsiteY615" fmla="*/ 14292 h 201676"/>
              <a:gd name="connsiteX616" fmla="*/ 182620 w 373180"/>
              <a:gd name="connsiteY616" fmla="*/ 14292 h 201676"/>
              <a:gd name="connsiteX617" fmla="*/ 185796 w 373180"/>
              <a:gd name="connsiteY617" fmla="*/ 14292 h 201676"/>
              <a:gd name="connsiteX618" fmla="*/ 187384 w 373180"/>
              <a:gd name="connsiteY618" fmla="*/ 14292 h 201676"/>
              <a:gd name="connsiteX619" fmla="*/ 187384 w 373180"/>
              <a:gd name="connsiteY619" fmla="*/ 11116 h 201676"/>
              <a:gd name="connsiteX620" fmla="*/ 188972 w 373180"/>
              <a:gd name="connsiteY620" fmla="*/ 14292 h 201676"/>
              <a:gd name="connsiteX621" fmla="*/ 188972 w 373180"/>
              <a:gd name="connsiteY621" fmla="*/ 11116 h 201676"/>
              <a:gd name="connsiteX622" fmla="*/ 192148 w 373180"/>
              <a:gd name="connsiteY622" fmla="*/ 11116 h 201676"/>
              <a:gd name="connsiteX623" fmla="*/ 193736 w 373180"/>
              <a:gd name="connsiteY623" fmla="*/ 11116 h 201676"/>
              <a:gd name="connsiteX624" fmla="*/ 193736 w 373180"/>
              <a:gd name="connsiteY624" fmla="*/ 9528 h 201676"/>
              <a:gd name="connsiteX625" fmla="*/ 196912 w 373180"/>
              <a:gd name="connsiteY625" fmla="*/ 9528 h 201676"/>
              <a:gd name="connsiteX626" fmla="*/ 198500 w 373180"/>
              <a:gd name="connsiteY626" fmla="*/ 9528 h 201676"/>
              <a:gd name="connsiteX627" fmla="*/ 201676 w 373180"/>
              <a:gd name="connsiteY627" fmla="*/ 9528 h 201676"/>
              <a:gd name="connsiteX628" fmla="*/ 203264 w 373180"/>
              <a:gd name="connsiteY628" fmla="*/ 9528 h 201676"/>
              <a:gd name="connsiteX629" fmla="*/ 203264 w 373180"/>
              <a:gd name="connsiteY629" fmla="*/ 6352 h 201676"/>
              <a:gd name="connsiteX630" fmla="*/ 204852 w 373180"/>
              <a:gd name="connsiteY630" fmla="*/ 6352 h 201676"/>
              <a:gd name="connsiteX631" fmla="*/ 208028 w 373180"/>
              <a:gd name="connsiteY631" fmla="*/ 9528 h 201676"/>
              <a:gd name="connsiteX632" fmla="*/ 208028 w 373180"/>
              <a:gd name="connsiteY632" fmla="*/ 6352 h 201676"/>
              <a:gd name="connsiteX633" fmla="*/ 209616 w 373180"/>
              <a:gd name="connsiteY633" fmla="*/ 6352 h 201676"/>
              <a:gd name="connsiteX634" fmla="*/ 212792 w 373180"/>
              <a:gd name="connsiteY634" fmla="*/ 4764 h 201676"/>
              <a:gd name="connsiteX635" fmla="*/ 214380 w 373180"/>
              <a:gd name="connsiteY635" fmla="*/ 4764 h 201676"/>
              <a:gd name="connsiteX636" fmla="*/ 217556 w 373180"/>
              <a:gd name="connsiteY636" fmla="*/ 4764 h 201676"/>
              <a:gd name="connsiteX637" fmla="*/ 219144 w 373180"/>
              <a:gd name="connsiteY637" fmla="*/ 4764 h 201676"/>
              <a:gd name="connsiteX638" fmla="*/ 219144 w 373180"/>
              <a:gd name="connsiteY638" fmla="*/ 3176 h 201676"/>
              <a:gd name="connsiteX639" fmla="*/ 220732 w 373180"/>
              <a:gd name="connsiteY639" fmla="*/ 3176 h 201676"/>
              <a:gd name="connsiteX640" fmla="*/ 223908 w 373180"/>
              <a:gd name="connsiteY640" fmla="*/ 3176 h 201676"/>
              <a:gd name="connsiteX641" fmla="*/ 225496 w 373180"/>
              <a:gd name="connsiteY641" fmla="*/ 3176 h 20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373180" h="201676">
                <a:moveTo>
                  <a:pt x="36524" y="84164"/>
                </a:moveTo>
                <a:lnTo>
                  <a:pt x="36524" y="85752"/>
                </a:lnTo>
                <a:lnTo>
                  <a:pt x="33348" y="85752"/>
                </a:lnTo>
                <a:close/>
                <a:moveTo>
                  <a:pt x="49228" y="57168"/>
                </a:moveTo>
                <a:lnTo>
                  <a:pt x="52404" y="57168"/>
                </a:lnTo>
                <a:lnTo>
                  <a:pt x="52404" y="58756"/>
                </a:lnTo>
                <a:lnTo>
                  <a:pt x="49228" y="58756"/>
                </a:lnTo>
                <a:close/>
                <a:moveTo>
                  <a:pt x="363652" y="53992"/>
                </a:moveTo>
                <a:lnTo>
                  <a:pt x="363652" y="57168"/>
                </a:lnTo>
                <a:lnTo>
                  <a:pt x="362064" y="58756"/>
                </a:lnTo>
                <a:lnTo>
                  <a:pt x="362064" y="57168"/>
                </a:lnTo>
                <a:close/>
                <a:moveTo>
                  <a:pt x="347772" y="46052"/>
                </a:moveTo>
                <a:lnTo>
                  <a:pt x="349360" y="46052"/>
                </a:lnTo>
                <a:lnTo>
                  <a:pt x="349360" y="47640"/>
                </a:lnTo>
                <a:lnTo>
                  <a:pt x="347772" y="47640"/>
                </a:lnTo>
                <a:close/>
                <a:moveTo>
                  <a:pt x="338244" y="42876"/>
                </a:moveTo>
                <a:lnTo>
                  <a:pt x="338244" y="46052"/>
                </a:lnTo>
                <a:lnTo>
                  <a:pt x="336656" y="46052"/>
                </a:lnTo>
                <a:close/>
                <a:moveTo>
                  <a:pt x="330304" y="38112"/>
                </a:moveTo>
                <a:lnTo>
                  <a:pt x="330304" y="41288"/>
                </a:lnTo>
                <a:lnTo>
                  <a:pt x="327128" y="41288"/>
                </a:lnTo>
                <a:close/>
                <a:moveTo>
                  <a:pt x="325540" y="31760"/>
                </a:moveTo>
                <a:lnTo>
                  <a:pt x="325540" y="34936"/>
                </a:lnTo>
                <a:lnTo>
                  <a:pt x="323952" y="34936"/>
                </a:lnTo>
                <a:close/>
                <a:moveTo>
                  <a:pt x="323952" y="22232"/>
                </a:moveTo>
                <a:lnTo>
                  <a:pt x="323952" y="25408"/>
                </a:lnTo>
                <a:lnTo>
                  <a:pt x="320776" y="25408"/>
                </a:lnTo>
                <a:close/>
                <a:moveTo>
                  <a:pt x="304896" y="15880"/>
                </a:moveTo>
                <a:lnTo>
                  <a:pt x="306484" y="15880"/>
                </a:lnTo>
                <a:lnTo>
                  <a:pt x="306484" y="17468"/>
                </a:lnTo>
                <a:lnTo>
                  <a:pt x="304896" y="17468"/>
                </a:lnTo>
                <a:close/>
                <a:moveTo>
                  <a:pt x="161976" y="15880"/>
                </a:moveTo>
                <a:lnTo>
                  <a:pt x="165152" y="15880"/>
                </a:lnTo>
                <a:lnTo>
                  <a:pt x="165152" y="19056"/>
                </a:lnTo>
                <a:lnTo>
                  <a:pt x="161976" y="19056"/>
                </a:lnTo>
                <a:close/>
                <a:moveTo>
                  <a:pt x="262020" y="14292"/>
                </a:moveTo>
                <a:lnTo>
                  <a:pt x="263608" y="15880"/>
                </a:lnTo>
                <a:lnTo>
                  <a:pt x="263608" y="14292"/>
                </a:lnTo>
                <a:close/>
                <a:moveTo>
                  <a:pt x="287428" y="11116"/>
                </a:moveTo>
                <a:lnTo>
                  <a:pt x="289016" y="11116"/>
                </a:lnTo>
                <a:lnTo>
                  <a:pt x="289016" y="14292"/>
                </a:lnTo>
                <a:lnTo>
                  <a:pt x="287428" y="14292"/>
                </a:lnTo>
                <a:close/>
                <a:moveTo>
                  <a:pt x="292192" y="9528"/>
                </a:moveTo>
                <a:lnTo>
                  <a:pt x="292192" y="11116"/>
                </a:lnTo>
                <a:lnTo>
                  <a:pt x="289016" y="11116"/>
                </a:lnTo>
                <a:close/>
                <a:moveTo>
                  <a:pt x="293780" y="6352"/>
                </a:moveTo>
                <a:lnTo>
                  <a:pt x="295368" y="6352"/>
                </a:lnTo>
                <a:lnTo>
                  <a:pt x="295368" y="9528"/>
                </a:lnTo>
                <a:lnTo>
                  <a:pt x="293780" y="9528"/>
                </a:lnTo>
                <a:close/>
                <a:moveTo>
                  <a:pt x="263608" y="4764"/>
                </a:moveTo>
                <a:lnTo>
                  <a:pt x="266784" y="4764"/>
                </a:lnTo>
                <a:lnTo>
                  <a:pt x="268372" y="4764"/>
                </a:lnTo>
                <a:lnTo>
                  <a:pt x="266784" y="6352"/>
                </a:lnTo>
                <a:lnTo>
                  <a:pt x="263608" y="6352"/>
                </a:lnTo>
                <a:close/>
                <a:moveTo>
                  <a:pt x="263608" y="0"/>
                </a:moveTo>
                <a:lnTo>
                  <a:pt x="265196" y="0"/>
                </a:lnTo>
                <a:lnTo>
                  <a:pt x="265196" y="1588"/>
                </a:lnTo>
                <a:lnTo>
                  <a:pt x="263608" y="1588"/>
                </a:lnTo>
                <a:close/>
                <a:moveTo>
                  <a:pt x="260432" y="0"/>
                </a:moveTo>
                <a:lnTo>
                  <a:pt x="262020" y="0"/>
                </a:lnTo>
                <a:lnTo>
                  <a:pt x="262020" y="1588"/>
                </a:lnTo>
                <a:lnTo>
                  <a:pt x="260432" y="1588"/>
                </a:lnTo>
                <a:close/>
                <a:moveTo>
                  <a:pt x="228672" y="0"/>
                </a:moveTo>
                <a:lnTo>
                  <a:pt x="230260" y="3176"/>
                </a:lnTo>
                <a:lnTo>
                  <a:pt x="230260" y="0"/>
                </a:lnTo>
                <a:lnTo>
                  <a:pt x="233436" y="0"/>
                </a:lnTo>
                <a:lnTo>
                  <a:pt x="233436" y="3176"/>
                </a:lnTo>
                <a:lnTo>
                  <a:pt x="235024" y="3176"/>
                </a:lnTo>
                <a:lnTo>
                  <a:pt x="236612" y="3176"/>
                </a:lnTo>
                <a:lnTo>
                  <a:pt x="236612" y="4764"/>
                </a:lnTo>
                <a:lnTo>
                  <a:pt x="239788" y="4764"/>
                </a:lnTo>
                <a:lnTo>
                  <a:pt x="241376" y="4764"/>
                </a:lnTo>
                <a:lnTo>
                  <a:pt x="244552" y="4764"/>
                </a:lnTo>
                <a:lnTo>
                  <a:pt x="246140" y="4764"/>
                </a:lnTo>
                <a:lnTo>
                  <a:pt x="249316" y="4764"/>
                </a:lnTo>
                <a:lnTo>
                  <a:pt x="250904" y="3176"/>
                </a:lnTo>
                <a:lnTo>
                  <a:pt x="252492" y="3176"/>
                </a:lnTo>
                <a:lnTo>
                  <a:pt x="255668" y="3176"/>
                </a:lnTo>
                <a:lnTo>
                  <a:pt x="257256" y="3176"/>
                </a:lnTo>
                <a:lnTo>
                  <a:pt x="260432" y="3176"/>
                </a:lnTo>
                <a:lnTo>
                  <a:pt x="262020" y="3176"/>
                </a:lnTo>
                <a:lnTo>
                  <a:pt x="262020" y="4764"/>
                </a:lnTo>
                <a:lnTo>
                  <a:pt x="260432" y="4764"/>
                </a:lnTo>
                <a:lnTo>
                  <a:pt x="260432" y="6352"/>
                </a:lnTo>
                <a:lnTo>
                  <a:pt x="262020" y="6352"/>
                </a:lnTo>
                <a:lnTo>
                  <a:pt x="262020" y="9528"/>
                </a:lnTo>
                <a:lnTo>
                  <a:pt x="260432" y="9528"/>
                </a:lnTo>
                <a:lnTo>
                  <a:pt x="260432" y="11116"/>
                </a:lnTo>
                <a:lnTo>
                  <a:pt x="262020" y="11116"/>
                </a:lnTo>
                <a:lnTo>
                  <a:pt x="263608" y="11116"/>
                </a:lnTo>
                <a:lnTo>
                  <a:pt x="263608" y="9528"/>
                </a:lnTo>
                <a:lnTo>
                  <a:pt x="266784" y="9528"/>
                </a:lnTo>
                <a:lnTo>
                  <a:pt x="266784" y="11116"/>
                </a:lnTo>
                <a:lnTo>
                  <a:pt x="266784" y="14292"/>
                </a:lnTo>
                <a:lnTo>
                  <a:pt x="268372" y="14292"/>
                </a:lnTo>
                <a:lnTo>
                  <a:pt x="268372" y="11116"/>
                </a:lnTo>
                <a:lnTo>
                  <a:pt x="271548" y="11116"/>
                </a:lnTo>
                <a:lnTo>
                  <a:pt x="271548" y="14292"/>
                </a:lnTo>
                <a:lnTo>
                  <a:pt x="273136" y="14292"/>
                </a:lnTo>
                <a:lnTo>
                  <a:pt x="273136" y="15880"/>
                </a:lnTo>
                <a:lnTo>
                  <a:pt x="276312" y="15880"/>
                </a:lnTo>
                <a:lnTo>
                  <a:pt x="277900" y="15880"/>
                </a:lnTo>
                <a:lnTo>
                  <a:pt x="279488" y="14292"/>
                </a:lnTo>
                <a:lnTo>
                  <a:pt x="279488" y="15880"/>
                </a:lnTo>
                <a:lnTo>
                  <a:pt x="282664" y="15880"/>
                </a:lnTo>
                <a:lnTo>
                  <a:pt x="282664" y="14292"/>
                </a:lnTo>
                <a:lnTo>
                  <a:pt x="284252" y="14292"/>
                </a:lnTo>
                <a:lnTo>
                  <a:pt x="287428" y="15880"/>
                </a:lnTo>
                <a:lnTo>
                  <a:pt x="287428" y="19056"/>
                </a:lnTo>
                <a:lnTo>
                  <a:pt x="289016" y="15880"/>
                </a:lnTo>
                <a:lnTo>
                  <a:pt x="290604" y="15880"/>
                </a:lnTo>
                <a:lnTo>
                  <a:pt x="292192" y="15880"/>
                </a:lnTo>
                <a:lnTo>
                  <a:pt x="292192" y="19056"/>
                </a:lnTo>
                <a:lnTo>
                  <a:pt x="293780" y="19056"/>
                </a:lnTo>
                <a:lnTo>
                  <a:pt x="295368" y="19056"/>
                </a:lnTo>
                <a:lnTo>
                  <a:pt x="298544" y="19056"/>
                </a:lnTo>
                <a:lnTo>
                  <a:pt x="300132" y="19056"/>
                </a:lnTo>
                <a:lnTo>
                  <a:pt x="300132" y="15880"/>
                </a:lnTo>
                <a:lnTo>
                  <a:pt x="303308" y="15880"/>
                </a:lnTo>
                <a:lnTo>
                  <a:pt x="303308" y="19056"/>
                </a:lnTo>
                <a:lnTo>
                  <a:pt x="304896" y="19056"/>
                </a:lnTo>
                <a:lnTo>
                  <a:pt x="308072" y="19056"/>
                </a:lnTo>
                <a:lnTo>
                  <a:pt x="309660" y="19056"/>
                </a:lnTo>
                <a:lnTo>
                  <a:pt x="309660" y="20644"/>
                </a:lnTo>
                <a:lnTo>
                  <a:pt x="308072" y="20644"/>
                </a:lnTo>
                <a:lnTo>
                  <a:pt x="308072" y="22232"/>
                </a:lnTo>
                <a:lnTo>
                  <a:pt x="309660" y="22232"/>
                </a:lnTo>
                <a:lnTo>
                  <a:pt x="309660" y="20644"/>
                </a:lnTo>
                <a:lnTo>
                  <a:pt x="311248" y="20644"/>
                </a:lnTo>
                <a:lnTo>
                  <a:pt x="311248" y="22232"/>
                </a:lnTo>
                <a:lnTo>
                  <a:pt x="314424" y="22232"/>
                </a:lnTo>
                <a:lnTo>
                  <a:pt x="316012" y="22232"/>
                </a:lnTo>
                <a:lnTo>
                  <a:pt x="316012" y="20644"/>
                </a:lnTo>
                <a:lnTo>
                  <a:pt x="319188" y="20644"/>
                </a:lnTo>
                <a:lnTo>
                  <a:pt x="319188" y="19056"/>
                </a:lnTo>
                <a:lnTo>
                  <a:pt x="319188" y="15880"/>
                </a:lnTo>
                <a:lnTo>
                  <a:pt x="320776" y="15880"/>
                </a:lnTo>
                <a:lnTo>
                  <a:pt x="320776" y="19056"/>
                </a:lnTo>
                <a:lnTo>
                  <a:pt x="320776" y="20644"/>
                </a:lnTo>
                <a:lnTo>
                  <a:pt x="320776" y="22232"/>
                </a:lnTo>
                <a:lnTo>
                  <a:pt x="320776" y="25408"/>
                </a:lnTo>
                <a:lnTo>
                  <a:pt x="320776" y="26996"/>
                </a:lnTo>
                <a:lnTo>
                  <a:pt x="319188" y="30172"/>
                </a:lnTo>
                <a:lnTo>
                  <a:pt x="316012" y="30172"/>
                </a:lnTo>
                <a:lnTo>
                  <a:pt x="316012" y="31760"/>
                </a:lnTo>
                <a:lnTo>
                  <a:pt x="316012" y="34936"/>
                </a:lnTo>
                <a:lnTo>
                  <a:pt x="319188" y="34936"/>
                </a:lnTo>
                <a:lnTo>
                  <a:pt x="320776" y="34936"/>
                </a:lnTo>
                <a:lnTo>
                  <a:pt x="323952" y="34936"/>
                </a:lnTo>
                <a:lnTo>
                  <a:pt x="323952" y="36524"/>
                </a:lnTo>
                <a:lnTo>
                  <a:pt x="325540" y="36524"/>
                </a:lnTo>
                <a:lnTo>
                  <a:pt x="327128" y="36524"/>
                </a:lnTo>
                <a:lnTo>
                  <a:pt x="330304" y="38112"/>
                </a:lnTo>
                <a:lnTo>
                  <a:pt x="327128" y="38112"/>
                </a:lnTo>
                <a:lnTo>
                  <a:pt x="327128" y="41288"/>
                </a:lnTo>
                <a:lnTo>
                  <a:pt x="327128" y="42876"/>
                </a:lnTo>
                <a:lnTo>
                  <a:pt x="330304" y="42876"/>
                </a:lnTo>
                <a:lnTo>
                  <a:pt x="331892" y="42876"/>
                </a:lnTo>
                <a:lnTo>
                  <a:pt x="331892" y="41288"/>
                </a:lnTo>
                <a:lnTo>
                  <a:pt x="335068" y="41288"/>
                </a:lnTo>
                <a:lnTo>
                  <a:pt x="335068" y="42876"/>
                </a:lnTo>
                <a:lnTo>
                  <a:pt x="335068" y="46052"/>
                </a:lnTo>
                <a:lnTo>
                  <a:pt x="336656" y="46052"/>
                </a:lnTo>
                <a:lnTo>
                  <a:pt x="336656" y="47640"/>
                </a:lnTo>
                <a:lnTo>
                  <a:pt x="338244" y="46052"/>
                </a:lnTo>
                <a:lnTo>
                  <a:pt x="341420" y="46052"/>
                </a:lnTo>
                <a:lnTo>
                  <a:pt x="341420" y="47640"/>
                </a:lnTo>
                <a:lnTo>
                  <a:pt x="343008" y="47640"/>
                </a:lnTo>
                <a:lnTo>
                  <a:pt x="346184" y="47640"/>
                </a:lnTo>
                <a:lnTo>
                  <a:pt x="347772" y="47640"/>
                </a:lnTo>
                <a:lnTo>
                  <a:pt x="347772" y="50816"/>
                </a:lnTo>
                <a:lnTo>
                  <a:pt x="346184" y="52404"/>
                </a:lnTo>
                <a:lnTo>
                  <a:pt x="346184" y="53992"/>
                </a:lnTo>
                <a:lnTo>
                  <a:pt x="346184" y="57168"/>
                </a:lnTo>
                <a:lnTo>
                  <a:pt x="346184" y="58756"/>
                </a:lnTo>
                <a:lnTo>
                  <a:pt x="347772" y="58756"/>
                </a:lnTo>
                <a:lnTo>
                  <a:pt x="350948" y="58756"/>
                </a:lnTo>
                <a:lnTo>
                  <a:pt x="350948" y="57168"/>
                </a:lnTo>
                <a:lnTo>
                  <a:pt x="352536" y="57168"/>
                </a:lnTo>
                <a:lnTo>
                  <a:pt x="352536" y="58756"/>
                </a:lnTo>
                <a:lnTo>
                  <a:pt x="354124" y="58756"/>
                </a:lnTo>
                <a:lnTo>
                  <a:pt x="357300" y="57168"/>
                </a:lnTo>
                <a:lnTo>
                  <a:pt x="358888" y="53992"/>
                </a:lnTo>
                <a:lnTo>
                  <a:pt x="358888" y="57168"/>
                </a:lnTo>
                <a:lnTo>
                  <a:pt x="358888" y="58756"/>
                </a:lnTo>
                <a:lnTo>
                  <a:pt x="362064" y="58756"/>
                </a:lnTo>
                <a:lnTo>
                  <a:pt x="363652" y="58756"/>
                </a:lnTo>
                <a:lnTo>
                  <a:pt x="363652" y="57168"/>
                </a:lnTo>
                <a:lnTo>
                  <a:pt x="366828" y="57168"/>
                </a:lnTo>
                <a:lnTo>
                  <a:pt x="366828" y="58756"/>
                </a:lnTo>
                <a:lnTo>
                  <a:pt x="366828" y="61932"/>
                </a:lnTo>
                <a:lnTo>
                  <a:pt x="363652" y="61932"/>
                </a:lnTo>
                <a:lnTo>
                  <a:pt x="363652" y="63520"/>
                </a:lnTo>
                <a:lnTo>
                  <a:pt x="363652" y="66696"/>
                </a:lnTo>
                <a:lnTo>
                  <a:pt x="366828" y="66696"/>
                </a:lnTo>
                <a:lnTo>
                  <a:pt x="368416" y="63520"/>
                </a:lnTo>
                <a:lnTo>
                  <a:pt x="368416" y="61932"/>
                </a:lnTo>
                <a:lnTo>
                  <a:pt x="370004" y="61932"/>
                </a:lnTo>
                <a:lnTo>
                  <a:pt x="370004" y="63520"/>
                </a:lnTo>
                <a:lnTo>
                  <a:pt x="370004" y="66696"/>
                </a:lnTo>
                <a:lnTo>
                  <a:pt x="370004" y="68284"/>
                </a:lnTo>
                <a:lnTo>
                  <a:pt x="370004" y="69872"/>
                </a:lnTo>
                <a:lnTo>
                  <a:pt x="370004" y="73048"/>
                </a:lnTo>
                <a:lnTo>
                  <a:pt x="373180" y="73048"/>
                </a:lnTo>
                <a:lnTo>
                  <a:pt x="373180" y="74636"/>
                </a:lnTo>
                <a:lnTo>
                  <a:pt x="373180" y="77812"/>
                </a:lnTo>
                <a:lnTo>
                  <a:pt x="370004" y="79400"/>
                </a:lnTo>
                <a:lnTo>
                  <a:pt x="370004" y="80988"/>
                </a:lnTo>
                <a:lnTo>
                  <a:pt x="368416" y="84164"/>
                </a:lnTo>
                <a:lnTo>
                  <a:pt x="368416" y="85752"/>
                </a:lnTo>
                <a:lnTo>
                  <a:pt x="366828" y="85752"/>
                </a:lnTo>
                <a:lnTo>
                  <a:pt x="366828" y="88928"/>
                </a:lnTo>
                <a:lnTo>
                  <a:pt x="363652" y="88928"/>
                </a:lnTo>
                <a:lnTo>
                  <a:pt x="363652" y="90516"/>
                </a:lnTo>
                <a:lnTo>
                  <a:pt x="362064" y="93692"/>
                </a:lnTo>
                <a:lnTo>
                  <a:pt x="362064" y="95280"/>
                </a:lnTo>
                <a:lnTo>
                  <a:pt x="358888" y="95280"/>
                </a:lnTo>
                <a:lnTo>
                  <a:pt x="358888" y="96868"/>
                </a:lnTo>
                <a:lnTo>
                  <a:pt x="357300" y="96868"/>
                </a:lnTo>
                <a:lnTo>
                  <a:pt x="357300" y="100044"/>
                </a:lnTo>
                <a:lnTo>
                  <a:pt x="354124" y="100044"/>
                </a:lnTo>
                <a:lnTo>
                  <a:pt x="354124" y="101632"/>
                </a:lnTo>
                <a:lnTo>
                  <a:pt x="354124" y="104808"/>
                </a:lnTo>
                <a:lnTo>
                  <a:pt x="354124" y="106396"/>
                </a:lnTo>
                <a:lnTo>
                  <a:pt x="352536" y="109572"/>
                </a:lnTo>
                <a:lnTo>
                  <a:pt x="350948" y="109572"/>
                </a:lnTo>
                <a:lnTo>
                  <a:pt x="350948" y="111160"/>
                </a:lnTo>
                <a:lnTo>
                  <a:pt x="352536" y="111160"/>
                </a:lnTo>
                <a:lnTo>
                  <a:pt x="352536" y="112748"/>
                </a:lnTo>
                <a:lnTo>
                  <a:pt x="350948" y="112748"/>
                </a:lnTo>
                <a:lnTo>
                  <a:pt x="347772" y="112748"/>
                </a:lnTo>
                <a:lnTo>
                  <a:pt x="347772" y="115924"/>
                </a:lnTo>
                <a:lnTo>
                  <a:pt x="346184" y="115924"/>
                </a:lnTo>
                <a:lnTo>
                  <a:pt x="346184" y="117512"/>
                </a:lnTo>
                <a:lnTo>
                  <a:pt x="343008" y="120688"/>
                </a:lnTo>
                <a:lnTo>
                  <a:pt x="343008" y="122276"/>
                </a:lnTo>
                <a:lnTo>
                  <a:pt x="341420" y="125452"/>
                </a:lnTo>
                <a:lnTo>
                  <a:pt x="341420" y="127040"/>
                </a:lnTo>
                <a:lnTo>
                  <a:pt x="338244" y="127040"/>
                </a:lnTo>
                <a:lnTo>
                  <a:pt x="336656" y="127040"/>
                </a:lnTo>
                <a:lnTo>
                  <a:pt x="336656" y="128628"/>
                </a:lnTo>
                <a:lnTo>
                  <a:pt x="335068" y="128628"/>
                </a:lnTo>
                <a:lnTo>
                  <a:pt x="331892" y="128628"/>
                </a:lnTo>
                <a:lnTo>
                  <a:pt x="331892" y="131804"/>
                </a:lnTo>
                <a:lnTo>
                  <a:pt x="330304" y="131804"/>
                </a:lnTo>
                <a:lnTo>
                  <a:pt x="330304" y="133392"/>
                </a:lnTo>
                <a:lnTo>
                  <a:pt x="330304" y="136568"/>
                </a:lnTo>
                <a:lnTo>
                  <a:pt x="327128" y="136568"/>
                </a:lnTo>
                <a:lnTo>
                  <a:pt x="325540" y="138156"/>
                </a:lnTo>
                <a:lnTo>
                  <a:pt x="323952" y="138156"/>
                </a:lnTo>
                <a:lnTo>
                  <a:pt x="320776" y="138156"/>
                </a:lnTo>
                <a:lnTo>
                  <a:pt x="320776" y="141332"/>
                </a:lnTo>
                <a:lnTo>
                  <a:pt x="320776" y="142920"/>
                </a:lnTo>
                <a:lnTo>
                  <a:pt x="319188" y="142920"/>
                </a:lnTo>
                <a:lnTo>
                  <a:pt x="316012" y="142920"/>
                </a:lnTo>
                <a:lnTo>
                  <a:pt x="314424" y="142920"/>
                </a:lnTo>
                <a:lnTo>
                  <a:pt x="314424" y="144508"/>
                </a:lnTo>
                <a:lnTo>
                  <a:pt x="314424" y="147684"/>
                </a:lnTo>
                <a:lnTo>
                  <a:pt x="311248" y="147684"/>
                </a:lnTo>
                <a:lnTo>
                  <a:pt x="311248" y="149272"/>
                </a:lnTo>
                <a:lnTo>
                  <a:pt x="309660" y="149272"/>
                </a:lnTo>
                <a:lnTo>
                  <a:pt x="308072" y="149272"/>
                </a:lnTo>
                <a:lnTo>
                  <a:pt x="308072" y="152448"/>
                </a:lnTo>
                <a:lnTo>
                  <a:pt x="304896" y="152448"/>
                </a:lnTo>
                <a:lnTo>
                  <a:pt x="303308" y="152448"/>
                </a:lnTo>
                <a:lnTo>
                  <a:pt x="303308" y="154036"/>
                </a:lnTo>
                <a:lnTo>
                  <a:pt x="300132" y="154036"/>
                </a:lnTo>
                <a:lnTo>
                  <a:pt x="298544" y="154036"/>
                </a:lnTo>
                <a:lnTo>
                  <a:pt x="298544" y="155624"/>
                </a:lnTo>
                <a:lnTo>
                  <a:pt x="295368" y="155624"/>
                </a:lnTo>
                <a:lnTo>
                  <a:pt x="295368" y="158800"/>
                </a:lnTo>
                <a:lnTo>
                  <a:pt x="293780" y="158800"/>
                </a:lnTo>
                <a:lnTo>
                  <a:pt x="292192" y="158800"/>
                </a:lnTo>
                <a:lnTo>
                  <a:pt x="289016" y="158800"/>
                </a:lnTo>
                <a:lnTo>
                  <a:pt x="289016" y="160388"/>
                </a:lnTo>
                <a:lnTo>
                  <a:pt x="287428" y="160388"/>
                </a:lnTo>
                <a:lnTo>
                  <a:pt x="287428" y="163564"/>
                </a:lnTo>
                <a:lnTo>
                  <a:pt x="284252" y="163564"/>
                </a:lnTo>
                <a:lnTo>
                  <a:pt x="282664" y="163564"/>
                </a:lnTo>
                <a:lnTo>
                  <a:pt x="282664" y="165152"/>
                </a:lnTo>
                <a:lnTo>
                  <a:pt x="279488" y="165152"/>
                </a:lnTo>
                <a:lnTo>
                  <a:pt x="277900" y="165152"/>
                </a:lnTo>
                <a:lnTo>
                  <a:pt x="276312" y="168328"/>
                </a:lnTo>
                <a:lnTo>
                  <a:pt x="273136" y="168328"/>
                </a:lnTo>
                <a:lnTo>
                  <a:pt x="271548" y="168328"/>
                </a:lnTo>
                <a:lnTo>
                  <a:pt x="268372" y="168328"/>
                </a:lnTo>
                <a:lnTo>
                  <a:pt x="266784" y="169916"/>
                </a:lnTo>
                <a:lnTo>
                  <a:pt x="266784" y="168328"/>
                </a:lnTo>
                <a:lnTo>
                  <a:pt x="263608" y="168328"/>
                </a:lnTo>
                <a:lnTo>
                  <a:pt x="263608" y="169916"/>
                </a:lnTo>
                <a:lnTo>
                  <a:pt x="262020" y="169916"/>
                </a:lnTo>
                <a:lnTo>
                  <a:pt x="262020" y="171504"/>
                </a:lnTo>
                <a:lnTo>
                  <a:pt x="260432" y="171504"/>
                </a:lnTo>
                <a:lnTo>
                  <a:pt x="257256" y="171504"/>
                </a:lnTo>
                <a:lnTo>
                  <a:pt x="257256" y="174680"/>
                </a:lnTo>
                <a:lnTo>
                  <a:pt x="255668" y="174680"/>
                </a:lnTo>
                <a:lnTo>
                  <a:pt x="252492" y="174680"/>
                </a:lnTo>
                <a:lnTo>
                  <a:pt x="250904" y="176268"/>
                </a:lnTo>
                <a:lnTo>
                  <a:pt x="249316" y="176268"/>
                </a:lnTo>
                <a:lnTo>
                  <a:pt x="249316" y="174680"/>
                </a:lnTo>
                <a:lnTo>
                  <a:pt x="246140" y="174680"/>
                </a:lnTo>
                <a:lnTo>
                  <a:pt x="246140" y="176268"/>
                </a:lnTo>
                <a:lnTo>
                  <a:pt x="244552" y="176268"/>
                </a:lnTo>
                <a:lnTo>
                  <a:pt x="241376" y="176268"/>
                </a:lnTo>
                <a:lnTo>
                  <a:pt x="239788" y="176268"/>
                </a:lnTo>
                <a:lnTo>
                  <a:pt x="239788" y="179444"/>
                </a:lnTo>
                <a:lnTo>
                  <a:pt x="236612" y="179444"/>
                </a:lnTo>
                <a:lnTo>
                  <a:pt x="235024" y="179444"/>
                </a:lnTo>
                <a:lnTo>
                  <a:pt x="235024" y="181032"/>
                </a:lnTo>
                <a:lnTo>
                  <a:pt x="233436" y="181032"/>
                </a:lnTo>
                <a:lnTo>
                  <a:pt x="230260" y="181032"/>
                </a:lnTo>
                <a:lnTo>
                  <a:pt x="228672" y="181032"/>
                </a:lnTo>
                <a:lnTo>
                  <a:pt x="225496" y="184208"/>
                </a:lnTo>
                <a:lnTo>
                  <a:pt x="223908" y="184208"/>
                </a:lnTo>
                <a:lnTo>
                  <a:pt x="220732" y="184208"/>
                </a:lnTo>
                <a:lnTo>
                  <a:pt x="219144" y="184208"/>
                </a:lnTo>
                <a:lnTo>
                  <a:pt x="217556" y="184208"/>
                </a:lnTo>
                <a:lnTo>
                  <a:pt x="217556" y="185796"/>
                </a:lnTo>
                <a:lnTo>
                  <a:pt x="214380" y="184208"/>
                </a:lnTo>
                <a:lnTo>
                  <a:pt x="212792" y="184208"/>
                </a:lnTo>
                <a:lnTo>
                  <a:pt x="212792" y="185796"/>
                </a:lnTo>
                <a:lnTo>
                  <a:pt x="209616" y="185796"/>
                </a:lnTo>
                <a:lnTo>
                  <a:pt x="208028" y="185796"/>
                </a:lnTo>
                <a:lnTo>
                  <a:pt x="208028" y="187384"/>
                </a:lnTo>
                <a:lnTo>
                  <a:pt x="204852" y="187384"/>
                </a:lnTo>
                <a:lnTo>
                  <a:pt x="203264" y="187384"/>
                </a:lnTo>
                <a:lnTo>
                  <a:pt x="201676" y="187384"/>
                </a:lnTo>
                <a:lnTo>
                  <a:pt x="198500" y="187384"/>
                </a:lnTo>
                <a:lnTo>
                  <a:pt x="196912" y="187384"/>
                </a:lnTo>
                <a:lnTo>
                  <a:pt x="193736" y="187384"/>
                </a:lnTo>
                <a:lnTo>
                  <a:pt x="192148" y="190560"/>
                </a:lnTo>
                <a:lnTo>
                  <a:pt x="188972" y="190560"/>
                </a:lnTo>
                <a:lnTo>
                  <a:pt x="187384" y="190560"/>
                </a:lnTo>
                <a:lnTo>
                  <a:pt x="185796" y="190560"/>
                </a:lnTo>
                <a:lnTo>
                  <a:pt x="182620" y="190560"/>
                </a:lnTo>
                <a:lnTo>
                  <a:pt x="181032" y="190560"/>
                </a:lnTo>
                <a:lnTo>
                  <a:pt x="177856" y="190560"/>
                </a:lnTo>
                <a:lnTo>
                  <a:pt x="176268" y="190560"/>
                </a:lnTo>
                <a:lnTo>
                  <a:pt x="176268" y="187384"/>
                </a:lnTo>
                <a:lnTo>
                  <a:pt x="173092" y="187384"/>
                </a:lnTo>
                <a:lnTo>
                  <a:pt x="173092" y="190560"/>
                </a:lnTo>
                <a:lnTo>
                  <a:pt x="171504" y="190560"/>
                </a:lnTo>
                <a:lnTo>
                  <a:pt x="171504" y="187384"/>
                </a:lnTo>
                <a:lnTo>
                  <a:pt x="169916" y="187384"/>
                </a:lnTo>
                <a:lnTo>
                  <a:pt x="166740" y="187384"/>
                </a:lnTo>
                <a:lnTo>
                  <a:pt x="165152" y="187384"/>
                </a:lnTo>
                <a:lnTo>
                  <a:pt x="161976" y="187384"/>
                </a:lnTo>
                <a:lnTo>
                  <a:pt x="160388" y="187384"/>
                </a:lnTo>
                <a:lnTo>
                  <a:pt x="158800" y="187384"/>
                </a:lnTo>
                <a:lnTo>
                  <a:pt x="155624" y="187384"/>
                </a:lnTo>
                <a:lnTo>
                  <a:pt x="154036" y="187384"/>
                </a:lnTo>
                <a:lnTo>
                  <a:pt x="150860" y="190560"/>
                </a:lnTo>
                <a:lnTo>
                  <a:pt x="149272" y="190560"/>
                </a:lnTo>
                <a:lnTo>
                  <a:pt x="146096" y="190560"/>
                </a:lnTo>
                <a:lnTo>
                  <a:pt x="146096" y="187384"/>
                </a:lnTo>
                <a:lnTo>
                  <a:pt x="144508" y="187384"/>
                </a:lnTo>
                <a:lnTo>
                  <a:pt x="144508" y="190560"/>
                </a:lnTo>
                <a:lnTo>
                  <a:pt x="144508" y="192148"/>
                </a:lnTo>
                <a:lnTo>
                  <a:pt x="142920" y="192148"/>
                </a:lnTo>
                <a:lnTo>
                  <a:pt x="139744" y="192148"/>
                </a:lnTo>
                <a:lnTo>
                  <a:pt x="138156" y="192148"/>
                </a:lnTo>
                <a:lnTo>
                  <a:pt x="134980" y="192148"/>
                </a:lnTo>
                <a:lnTo>
                  <a:pt x="133392" y="190560"/>
                </a:lnTo>
                <a:lnTo>
                  <a:pt x="130216" y="190560"/>
                </a:lnTo>
                <a:lnTo>
                  <a:pt x="128628" y="190560"/>
                </a:lnTo>
                <a:lnTo>
                  <a:pt x="127040" y="190560"/>
                </a:lnTo>
                <a:lnTo>
                  <a:pt x="123864" y="190560"/>
                </a:lnTo>
                <a:lnTo>
                  <a:pt x="123864" y="192148"/>
                </a:lnTo>
                <a:lnTo>
                  <a:pt x="122276" y="192148"/>
                </a:lnTo>
                <a:lnTo>
                  <a:pt x="119100" y="192148"/>
                </a:lnTo>
                <a:lnTo>
                  <a:pt x="117512" y="192148"/>
                </a:lnTo>
                <a:lnTo>
                  <a:pt x="114336" y="192148"/>
                </a:lnTo>
                <a:lnTo>
                  <a:pt x="112748" y="192148"/>
                </a:lnTo>
                <a:lnTo>
                  <a:pt x="112748" y="195324"/>
                </a:lnTo>
                <a:lnTo>
                  <a:pt x="111160" y="195324"/>
                </a:lnTo>
                <a:lnTo>
                  <a:pt x="107984" y="195324"/>
                </a:lnTo>
                <a:lnTo>
                  <a:pt x="106396" y="195324"/>
                </a:lnTo>
                <a:lnTo>
                  <a:pt x="106396" y="192148"/>
                </a:lnTo>
                <a:lnTo>
                  <a:pt x="106396" y="190560"/>
                </a:lnTo>
                <a:lnTo>
                  <a:pt x="103220" y="190560"/>
                </a:lnTo>
                <a:lnTo>
                  <a:pt x="101632" y="190560"/>
                </a:lnTo>
                <a:lnTo>
                  <a:pt x="98456" y="192148"/>
                </a:lnTo>
                <a:lnTo>
                  <a:pt x="98456" y="195324"/>
                </a:lnTo>
                <a:lnTo>
                  <a:pt x="101632" y="195324"/>
                </a:lnTo>
                <a:lnTo>
                  <a:pt x="101632" y="196912"/>
                </a:lnTo>
                <a:lnTo>
                  <a:pt x="98456" y="196912"/>
                </a:lnTo>
                <a:lnTo>
                  <a:pt x="96868" y="196912"/>
                </a:lnTo>
                <a:lnTo>
                  <a:pt x="95280" y="196912"/>
                </a:lnTo>
                <a:lnTo>
                  <a:pt x="92104" y="196912"/>
                </a:lnTo>
                <a:lnTo>
                  <a:pt x="90516" y="196912"/>
                </a:lnTo>
                <a:lnTo>
                  <a:pt x="87340" y="200088"/>
                </a:lnTo>
                <a:lnTo>
                  <a:pt x="85752" y="200088"/>
                </a:lnTo>
                <a:lnTo>
                  <a:pt x="84164" y="200088"/>
                </a:lnTo>
                <a:lnTo>
                  <a:pt x="80988" y="200088"/>
                </a:lnTo>
                <a:lnTo>
                  <a:pt x="79400" y="200088"/>
                </a:lnTo>
                <a:lnTo>
                  <a:pt x="76224" y="200088"/>
                </a:lnTo>
                <a:lnTo>
                  <a:pt x="76224" y="201676"/>
                </a:lnTo>
                <a:lnTo>
                  <a:pt x="74636" y="201676"/>
                </a:lnTo>
                <a:lnTo>
                  <a:pt x="71460" y="201676"/>
                </a:lnTo>
                <a:lnTo>
                  <a:pt x="69872" y="201676"/>
                </a:lnTo>
                <a:lnTo>
                  <a:pt x="69872" y="200088"/>
                </a:lnTo>
                <a:lnTo>
                  <a:pt x="68284" y="200088"/>
                </a:lnTo>
                <a:lnTo>
                  <a:pt x="65108" y="196912"/>
                </a:lnTo>
                <a:lnTo>
                  <a:pt x="63520" y="196912"/>
                </a:lnTo>
                <a:lnTo>
                  <a:pt x="63520" y="195324"/>
                </a:lnTo>
                <a:lnTo>
                  <a:pt x="60344" y="192148"/>
                </a:lnTo>
                <a:lnTo>
                  <a:pt x="58756" y="192148"/>
                </a:lnTo>
                <a:lnTo>
                  <a:pt x="55580" y="192148"/>
                </a:lnTo>
                <a:lnTo>
                  <a:pt x="55580" y="190560"/>
                </a:lnTo>
                <a:lnTo>
                  <a:pt x="58756" y="190560"/>
                </a:lnTo>
                <a:lnTo>
                  <a:pt x="58756" y="187384"/>
                </a:lnTo>
                <a:lnTo>
                  <a:pt x="60344" y="187384"/>
                </a:lnTo>
                <a:lnTo>
                  <a:pt x="60344" y="185796"/>
                </a:lnTo>
                <a:lnTo>
                  <a:pt x="60344" y="184208"/>
                </a:lnTo>
                <a:lnTo>
                  <a:pt x="58756" y="184208"/>
                </a:lnTo>
                <a:lnTo>
                  <a:pt x="58756" y="181032"/>
                </a:lnTo>
                <a:lnTo>
                  <a:pt x="55580" y="181032"/>
                </a:lnTo>
                <a:lnTo>
                  <a:pt x="55580" y="179444"/>
                </a:lnTo>
                <a:lnTo>
                  <a:pt x="53992" y="179444"/>
                </a:lnTo>
                <a:lnTo>
                  <a:pt x="52404" y="179444"/>
                </a:lnTo>
                <a:lnTo>
                  <a:pt x="52404" y="176268"/>
                </a:lnTo>
                <a:lnTo>
                  <a:pt x="49228" y="176268"/>
                </a:lnTo>
                <a:lnTo>
                  <a:pt x="47640" y="176268"/>
                </a:lnTo>
                <a:lnTo>
                  <a:pt x="47640" y="174680"/>
                </a:lnTo>
                <a:lnTo>
                  <a:pt x="47640" y="171504"/>
                </a:lnTo>
                <a:lnTo>
                  <a:pt x="49228" y="171504"/>
                </a:lnTo>
                <a:lnTo>
                  <a:pt x="49228" y="169916"/>
                </a:lnTo>
                <a:lnTo>
                  <a:pt x="49228" y="168328"/>
                </a:lnTo>
                <a:lnTo>
                  <a:pt x="47640" y="168328"/>
                </a:lnTo>
                <a:lnTo>
                  <a:pt x="44464" y="168328"/>
                </a:lnTo>
                <a:lnTo>
                  <a:pt x="44464" y="165152"/>
                </a:lnTo>
                <a:lnTo>
                  <a:pt x="42876" y="165152"/>
                </a:lnTo>
                <a:lnTo>
                  <a:pt x="42876" y="163564"/>
                </a:lnTo>
                <a:lnTo>
                  <a:pt x="42876" y="160388"/>
                </a:lnTo>
                <a:lnTo>
                  <a:pt x="39700" y="160388"/>
                </a:lnTo>
                <a:lnTo>
                  <a:pt x="38112" y="160388"/>
                </a:lnTo>
                <a:lnTo>
                  <a:pt x="38112" y="158800"/>
                </a:lnTo>
                <a:lnTo>
                  <a:pt x="36524" y="158800"/>
                </a:lnTo>
                <a:lnTo>
                  <a:pt x="33348" y="158800"/>
                </a:lnTo>
                <a:lnTo>
                  <a:pt x="33348" y="155624"/>
                </a:lnTo>
                <a:lnTo>
                  <a:pt x="36524" y="155624"/>
                </a:lnTo>
                <a:lnTo>
                  <a:pt x="36524" y="154036"/>
                </a:lnTo>
                <a:lnTo>
                  <a:pt x="33348" y="154036"/>
                </a:lnTo>
                <a:lnTo>
                  <a:pt x="33348" y="152448"/>
                </a:lnTo>
                <a:lnTo>
                  <a:pt x="31760" y="152448"/>
                </a:lnTo>
                <a:lnTo>
                  <a:pt x="31760" y="149272"/>
                </a:lnTo>
                <a:lnTo>
                  <a:pt x="28584" y="149272"/>
                </a:lnTo>
                <a:lnTo>
                  <a:pt x="28584" y="147684"/>
                </a:lnTo>
                <a:lnTo>
                  <a:pt x="26996" y="147684"/>
                </a:lnTo>
                <a:lnTo>
                  <a:pt x="23820" y="144508"/>
                </a:lnTo>
                <a:lnTo>
                  <a:pt x="22232" y="144508"/>
                </a:lnTo>
                <a:lnTo>
                  <a:pt x="20644" y="142920"/>
                </a:lnTo>
                <a:lnTo>
                  <a:pt x="20644" y="141332"/>
                </a:lnTo>
                <a:lnTo>
                  <a:pt x="17468" y="141332"/>
                </a:lnTo>
                <a:lnTo>
                  <a:pt x="17468" y="138156"/>
                </a:lnTo>
                <a:lnTo>
                  <a:pt x="15880" y="138156"/>
                </a:lnTo>
                <a:lnTo>
                  <a:pt x="15880" y="136568"/>
                </a:lnTo>
                <a:lnTo>
                  <a:pt x="12704" y="136568"/>
                </a:lnTo>
                <a:lnTo>
                  <a:pt x="11116" y="136568"/>
                </a:lnTo>
                <a:lnTo>
                  <a:pt x="11116" y="133392"/>
                </a:lnTo>
                <a:lnTo>
                  <a:pt x="9528" y="133392"/>
                </a:lnTo>
                <a:lnTo>
                  <a:pt x="9528" y="131804"/>
                </a:lnTo>
                <a:lnTo>
                  <a:pt x="6352" y="131804"/>
                </a:lnTo>
                <a:lnTo>
                  <a:pt x="6352" y="128628"/>
                </a:lnTo>
                <a:lnTo>
                  <a:pt x="6352" y="127040"/>
                </a:lnTo>
                <a:lnTo>
                  <a:pt x="4764" y="125452"/>
                </a:lnTo>
                <a:lnTo>
                  <a:pt x="6352" y="125452"/>
                </a:lnTo>
                <a:lnTo>
                  <a:pt x="4764" y="122276"/>
                </a:lnTo>
                <a:lnTo>
                  <a:pt x="4764" y="120688"/>
                </a:lnTo>
                <a:lnTo>
                  <a:pt x="4764" y="117512"/>
                </a:lnTo>
                <a:lnTo>
                  <a:pt x="4764" y="115924"/>
                </a:lnTo>
                <a:lnTo>
                  <a:pt x="1588" y="115924"/>
                </a:lnTo>
                <a:lnTo>
                  <a:pt x="1588" y="112748"/>
                </a:lnTo>
                <a:lnTo>
                  <a:pt x="1588" y="111160"/>
                </a:lnTo>
                <a:lnTo>
                  <a:pt x="1588" y="109572"/>
                </a:lnTo>
                <a:lnTo>
                  <a:pt x="0" y="106396"/>
                </a:lnTo>
                <a:lnTo>
                  <a:pt x="1588" y="106396"/>
                </a:lnTo>
                <a:lnTo>
                  <a:pt x="1588" y="104808"/>
                </a:lnTo>
                <a:lnTo>
                  <a:pt x="1588" y="101632"/>
                </a:lnTo>
                <a:lnTo>
                  <a:pt x="1588" y="100044"/>
                </a:lnTo>
                <a:lnTo>
                  <a:pt x="4764" y="100044"/>
                </a:lnTo>
                <a:lnTo>
                  <a:pt x="4764" y="96868"/>
                </a:lnTo>
                <a:lnTo>
                  <a:pt x="6352" y="100044"/>
                </a:lnTo>
                <a:lnTo>
                  <a:pt x="9528" y="100044"/>
                </a:lnTo>
                <a:lnTo>
                  <a:pt x="11116" y="101632"/>
                </a:lnTo>
                <a:lnTo>
                  <a:pt x="11116" y="100044"/>
                </a:lnTo>
                <a:lnTo>
                  <a:pt x="12704" y="100044"/>
                </a:lnTo>
                <a:lnTo>
                  <a:pt x="12704" y="96868"/>
                </a:lnTo>
                <a:lnTo>
                  <a:pt x="15880" y="96868"/>
                </a:lnTo>
                <a:lnTo>
                  <a:pt x="17468" y="96868"/>
                </a:lnTo>
                <a:lnTo>
                  <a:pt x="20644" y="96868"/>
                </a:lnTo>
                <a:lnTo>
                  <a:pt x="20644" y="100044"/>
                </a:lnTo>
                <a:lnTo>
                  <a:pt x="22232" y="100044"/>
                </a:lnTo>
                <a:lnTo>
                  <a:pt x="23820" y="100044"/>
                </a:lnTo>
                <a:lnTo>
                  <a:pt x="23820" y="96868"/>
                </a:lnTo>
                <a:lnTo>
                  <a:pt x="26996" y="96868"/>
                </a:lnTo>
                <a:lnTo>
                  <a:pt x="28584" y="96868"/>
                </a:lnTo>
                <a:lnTo>
                  <a:pt x="28584" y="95280"/>
                </a:lnTo>
                <a:lnTo>
                  <a:pt x="31760" y="93692"/>
                </a:lnTo>
                <a:lnTo>
                  <a:pt x="28584" y="93692"/>
                </a:lnTo>
                <a:lnTo>
                  <a:pt x="31760" y="90516"/>
                </a:lnTo>
                <a:lnTo>
                  <a:pt x="31760" y="88928"/>
                </a:lnTo>
                <a:lnTo>
                  <a:pt x="33348" y="88928"/>
                </a:lnTo>
                <a:lnTo>
                  <a:pt x="36524" y="88928"/>
                </a:lnTo>
                <a:lnTo>
                  <a:pt x="36524" y="85752"/>
                </a:lnTo>
                <a:lnTo>
                  <a:pt x="38112" y="85752"/>
                </a:lnTo>
                <a:lnTo>
                  <a:pt x="38112" y="88928"/>
                </a:lnTo>
                <a:lnTo>
                  <a:pt x="39700" y="88928"/>
                </a:lnTo>
                <a:lnTo>
                  <a:pt x="42876" y="85752"/>
                </a:lnTo>
                <a:lnTo>
                  <a:pt x="42876" y="84164"/>
                </a:lnTo>
                <a:lnTo>
                  <a:pt x="42876" y="80988"/>
                </a:lnTo>
                <a:lnTo>
                  <a:pt x="42876" y="79400"/>
                </a:lnTo>
                <a:lnTo>
                  <a:pt x="44464" y="79400"/>
                </a:lnTo>
                <a:lnTo>
                  <a:pt x="44464" y="77812"/>
                </a:lnTo>
                <a:lnTo>
                  <a:pt x="44464" y="74636"/>
                </a:lnTo>
                <a:lnTo>
                  <a:pt x="47640" y="74636"/>
                </a:lnTo>
                <a:lnTo>
                  <a:pt x="49228" y="73048"/>
                </a:lnTo>
                <a:lnTo>
                  <a:pt x="47640" y="73048"/>
                </a:lnTo>
                <a:lnTo>
                  <a:pt x="44464" y="69872"/>
                </a:lnTo>
                <a:lnTo>
                  <a:pt x="47640" y="69872"/>
                </a:lnTo>
                <a:lnTo>
                  <a:pt x="47640" y="68284"/>
                </a:lnTo>
                <a:lnTo>
                  <a:pt x="49228" y="68284"/>
                </a:lnTo>
                <a:lnTo>
                  <a:pt x="49228" y="66696"/>
                </a:lnTo>
                <a:lnTo>
                  <a:pt x="49228" y="63520"/>
                </a:lnTo>
                <a:lnTo>
                  <a:pt x="49228" y="61932"/>
                </a:lnTo>
                <a:lnTo>
                  <a:pt x="52404" y="61932"/>
                </a:lnTo>
                <a:lnTo>
                  <a:pt x="53992" y="61932"/>
                </a:lnTo>
                <a:lnTo>
                  <a:pt x="53992" y="58756"/>
                </a:lnTo>
                <a:lnTo>
                  <a:pt x="52404" y="57168"/>
                </a:lnTo>
                <a:lnTo>
                  <a:pt x="52404" y="53992"/>
                </a:lnTo>
                <a:lnTo>
                  <a:pt x="53992" y="53992"/>
                </a:lnTo>
                <a:lnTo>
                  <a:pt x="55580" y="53992"/>
                </a:lnTo>
                <a:lnTo>
                  <a:pt x="58756" y="53992"/>
                </a:lnTo>
                <a:lnTo>
                  <a:pt x="58756" y="52404"/>
                </a:lnTo>
                <a:lnTo>
                  <a:pt x="55580" y="50816"/>
                </a:lnTo>
                <a:lnTo>
                  <a:pt x="58756" y="50816"/>
                </a:lnTo>
                <a:lnTo>
                  <a:pt x="60344" y="50816"/>
                </a:lnTo>
                <a:lnTo>
                  <a:pt x="63520" y="50816"/>
                </a:lnTo>
                <a:lnTo>
                  <a:pt x="65108" y="50816"/>
                </a:lnTo>
                <a:lnTo>
                  <a:pt x="68284" y="50816"/>
                </a:lnTo>
                <a:lnTo>
                  <a:pt x="69872" y="50816"/>
                </a:lnTo>
                <a:lnTo>
                  <a:pt x="71460" y="50816"/>
                </a:lnTo>
                <a:lnTo>
                  <a:pt x="71460" y="47640"/>
                </a:lnTo>
                <a:lnTo>
                  <a:pt x="74636" y="47640"/>
                </a:lnTo>
                <a:lnTo>
                  <a:pt x="76224" y="47640"/>
                </a:lnTo>
                <a:lnTo>
                  <a:pt x="76224" y="50816"/>
                </a:lnTo>
                <a:lnTo>
                  <a:pt x="79400" y="50816"/>
                </a:lnTo>
                <a:lnTo>
                  <a:pt x="79400" y="47640"/>
                </a:lnTo>
                <a:lnTo>
                  <a:pt x="80988" y="47640"/>
                </a:lnTo>
                <a:lnTo>
                  <a:pt x="80988" y="46052"/>
                </a:lnTo>
                <a:lnTo>
                  <a:pt x="84164" y="42876"/>
                </a:lnTo>
                <a:lnTo>
                  <a:pt x="85752" y="42876"/>
                </a:lnTo>
                <a:lnTo>
                  <a:pt x="87340" y="42876"/>
                </a:lnTo>
                <a:lnTo>
                  <a:pt x="90516" y="42876"/>
                </a:lnTo>
                <a:lnTo>
                  <a:pt x="92104" y="42876"/>
                </a:lnTo>
                <a:lnTo>
                  <a:pt x="92104" y="41288"/>
                </a:lnTo>
                <a:lnTo>
                  <a:pt x="95280" y="41288"/>
                </a:lnTo>
                <a:lnTo>
                  <a:pt x="96868" y="41288"/>
                </a:lnTo>
                <a:lnTo>
                  <a:pt x="98456" y="38112"/>
                </a:lnTo>
                <a:lnTo>
                  <a:pt x="101632" y="38112"/>
                </a:lnTo>
                <a:lnTo>
                  <a:pt x="103220" y="38112"/>
                </a:lnTo>
                <a:lnTo>
                  <a:pt x="106396" y="38112"/>
                </a:lnTo>
                <a:lnTo>
                  <a:pt x="107984" y="38112"/>
                </a:lnTo>
                <a:lnTo>
                  <a:pt x="107984" y="36524"/>
                </a:lnTo>
                <a:lnTo>
                  <a:pt x="111160" y="36524"/>
                </a:lnTo>
                <a:lnTo>
                  <a:pt x="112748" y="36524"/>
                </a:lnTo>
                <a:lnTo>
                  <a:pt x="112748" y="38112"/>
                </a:lnTo>
                <a:lnTo>
                  <a:pt x="114336" y="38112"/>
                </a:lnTo>
                <a:lnTo>
                  <a:pt x="117512" y="38112"/>
                </a:lnTo>
                <a:lnTo>
                  <a:pt x="117512" y="36524"/>
                </a:lnTo>
                <a:lnTo>
                  <a:pt x="119100" y="38112"/>
                </a:lnTo>
                <a:lnTo>
                  <a:pt x="119100" y="36524"/>
                </a:lnTo>
                <a:lnTo>
                  <a:pt x="122276" y="34936"/>
                </a:lnTo>
                <a:lnTo>
                  <a:pt x="123864" y="34936"/>
                </a:lnTo>
                <a:lnTo>
                  <a:pt x="123864" y="36524"/>
                </a:lnTo>
                <a:lnTo>
                  <a:pt x="127040" y="36524"/>
                </a:lnTo>
                <a:lnTo>
                  <a:pt x="127040" y="34936"/>
                </a:lnTo>
                <a:lnTo>
                  <a:pt x="128628" y="34936"/>
                </a:lnTo>
                <a:lnTo>
                  <a:pt x="128628" y="31760"/>
                </a:lnTo>
                <a:lnTo>
                  <a:pt x="127040" y="30172"/>
                </a:lnTo>
                <a:lnTo>
                  <a:pt x="128628" y="30172"/>
                </a:lnTo>
                <a:lnTo>
                  <a:pt x="130216" y="30172"/>
                </a:lnTo>
                <a:lnTo>
                  <a:pt x="133392" y="30172"/>
                </a:lnTo>
                <a:lnTo>
                  <a:pt x="133392" y="26996"/>
                </a:lnTo>
                <a:lnTo>
                  <a:pt x="134980" y="26996"/>
                </a:lnTo>
                <a:lnTo>
                  <a:pt x="138156" y="26996"/>
                </a:lnTo>
                <a:lnTo>
                  <a:pt x="139744" y="26996"/>
                </a:lnTo>
                <a:lnTo>
                  <a:pt x="139744" y="25408"/>
                </a:lnTo>
                <a:lnTo>
                  <a:pt x="142920" y="25408"/>
                </a:lnTo>
                <a:lnTo>
                  <a:pt x="144508" y="25408"/>
                </a:lnTo>
                <a:lnTo>
                  <a:pt x="146096" y="25408"/>
                </a:lnTo>
                <a:lnTo>
                  <a:pt x="144508" y="22232"/>
                </a:lnTo>
                <a:lnTo>
                  <a:pt x="146096" y="22232"/>
                </a:lnTo>
                <a:lnTo>
                  <a:pt x="149272" y="22232"/>
                </a:lnTo>
                <a:lnTo>
                  <a:pt x="150860" y="20644"/>
                </a:lnTo>
                <a:lnTo>
                  <a:pt x="150860" y="22232"/>
                </a:lnTo>
                <a:lnTo>
                  <a:pt x="154036" y="22232"/>
                </a:lnTo>
                <a:lnTo>
                  <a:pt x="155624" y="22232"/>
                </a:lnTo>
                <a:lnTo>
                  <a:pt x="155624" y="20644"/>
                </a:lnTo>
                <a:lnTo>
                  <a:pt x="158800" y="20644"/>
                </a:lnTo>
                <a:lnTo>
                  <a:pt x="160388" y="20644"/>
                </a:lnTo>
                <a:lnTo>
                  <a:pt x="160388" y="22232"/>
                </a:lnTo>
                <a:lnTo>
                  <a:pt x="161976" y="20644"/>
                </a:lnTo>
                <a:lnTo>
                  <a:pt x="165152" y="20644"/>
                </a:lnTo>
                <a:lnTo>
                  <a:pt x="166740" y="20644"/>
                </a:lnTo>
                <a:lnTo>
                  <a:pt x="166740" y="19056"/>
                </a:lnTo>
                <a:lnTo>
                  <a:pt x="166740" y="15880"/>
                </a:lnTo>
                <a:lnTo>
                  <a:pt x="169916" y="15880"/>
                </a:lnTo>
                <a:lnTo>
                  <a:pt x="169916" y="19056"/>
                </a:lnTo>
                <a:lnTo>
                  <a:pt x="171504" y="19056"/>
                </a:lnTo>
                <a:lnTo>
                  <a:pt x="171504" y="15880"/>
                </a:lnTo>
                <a:lnTo>
                  <a:pt x="173092" y="15880"/>
                </a:lnTo>
                <a:lnTo>
                  <a:pt x="176268" y="15880"/>
                </a:lnTo>
                <a:lnTo>
                  <a:pt x="177856" y="15880"/>
                </a:lnTo>
                <a:lnTo>
                  <a:pt x="181032" y="15880"/>
                </a:lnTo>
                <a:lnTo>
                  <a:pt x="181032" y="14292"/>
                </a:lnTo>
                <a:lnTo>
                  <a:pt x="182620" y="14292"/>
                </a:lnTo>
                <a:lnTo>
                  <a:pt x="185796" y="14292"/>
                </a:lnTo>
                <a:lnTo>
                  <a:pt x="187384" y="14292"/>
                </a:lnTo>
                <a:lnTo>
                  <a:pt x="187384" y="11116"/>
                </a:lnTo>
                <a:lnTo>
                  <a:pt x="188972" y="14292"/>
                </a:lnTo>
                <a:lnTo>
                  <a:pt x="188972" y="11116"/>
                </a:lnTo>
                <a:lnTo>
                  <a:pt x="192148" y="11116"/>
                </a:lnTo>
                <a:lnTo>
                  <a:pt x="193736" y="11116"/>
                </a:lnTo>
                <a:lnTo>
                  <a:pt x="193736" y="9528"/>
                </a:lnTo>
                <a:lnTo>
                  <a:pt x="196912" y="9528"/>
                </a:lnTo>
                <a:lnTo>
                  <a:pt x="198500" y="9528"/>
                </a:lnTo>
                <a:lnTo>
                  <a:pt x="201676" y="9528"/>
                </a:lnTo>
                <a:lnTo>
                  <a:pt x="203264" y="9528"/>
                </a:lnTo>
                <a:lnTo>
                  <a:pt x="203264" y="6352"/>
                </a:lnTo>
                <a:lnTo>
                  <a:pt x="204852" y="6352"/>
                </a:lnTo>
                <a:lnTo>
                  <a:pt x="208028" y="9528"/>
                </a:lnTo>
                <a:lnTo>
                  <a:pt x="208028" y="6352"/>
                </a:lnTo>
                <a:lnTo>
                  <a:pt x="209616" y="6352"/>
                </a:lnTo>
                <a:lnTo>
                  <a:pt x="212792" y="4764"/>
                </a:lnTo>
                <a:lnTo>
                  <a:pt x="214380" y="4764"/>
                </a:lnTo>
                <a:lnTo>
                  <a:pt x="217556" y="4764"/>
                </a:lnTo>
                <a:lnTo>
                  <a:pt x="219144" y="4764"/>
                </a:lnTo>
                <a:lnTo>
                  <a:pt x="219144" y="3176"/>
                </a:lnTo>
                <a:lnTo>
                  <a:pt x="220732" y="3176"/>
                </a:lnTo>
                <a:lnTo>
                  <a:pt x="223908" y="3176"/>
                </a:lnTo>
                <a:lnTo>
                  <a:pt x="225496" y="3176"/>
                </a:lnTo>
                <a:close/>
              </a:path>
            </a:pathLst>
          </a:custGeom>
          <a:blipFill dpi="0" rotWithShape="1">
            <a:blip r:embed="rId9"/>
            <a:srcRect/>
            <a:tile tx="-641350" ty="-146050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6" name="文本框 25">
            <a:extLst>
              <a:ext uri="{FF2B5EF4-FFF2-40B4-BE49-F238E27FC236}">
                <a16:creationId xmlns:a16="http://schemas.microsoft.com/office/drawing/2014/main" id="{8029F085-90C4-4761-84B8-D22A8525F676}"/>
              </a:ext>
            </a:extLst>
          </p:cNvPr>
          <p:cNvSpPr txBox="1"/>
          <p:nvPr/>
        </p:nvSpPr>
        <p:spPr>
          <a:xfrm>
            <a:off x="4269525" y="5645239"/>
            <a:ext cx="1117600" cy="369332"/>
          </a:xfrm>
          <a:prstGeom prst="rect">
            <a:avLst/>
          </a:prstGeom>
          <a:noFill/>
        </p:spPr>
        <p:txBody>
          <a:bodyPr wrap="square">
            <a:spAutoFit/>
          </a:bodyPr>
          <a:lstStyle/>
          <a:p>
            <a:r>
              <a:rPr lang="zh-CN" altLang="en-US" b="0" i="0" dirty="0">
                <a:solidFill>
                  <a:srgbClr val="333333"/>
                </a:solidFill>
                <a:effectLst/>
                <a:latin typeface="arial" panose="020B0604020202020204" pitchFamily="34" charset="0"/>
              </a:rPr>
              <a:t>子推馍 </a:t>
            </a:r>
            <a:endParaRPr lang="zh-CN" altLang="en-US" dirty="0"/>
          </a:p>
        </p:txBody>
      </p:sp>
      <p:sp>
        <p:nvSpPr>
          <p:cNvPr id="27" name="任意多边形: 形状 26">
            <a:extLst>
              <a:ext uri="{FF2B5EF4-FFF2-40B4-BE49-F238E27FC236}">
                <a16:creationId xmlns:a16="http://schemas.microsoft.com/office/drawing/2014/main" id="{EAB61159-E120-4F5E-8C3C-ADCDDFA29ED6}"/>
              </a:ext>
            </a:extLst>
          </p:cNvPr>
          <p:cNvSpPr>
            <a:spLocks noChangeArrowheads="1"/>
          </p:cNvSpPr>
          <p:nvPr/>
        </p:nvSpPr>
        <p:spPr bwMode="auto">
          <a:xfrm rot="897695">
            <a:off x="6208026" y="4230013"/>
            <a:ext cx="2381163" cy="1286841"/>
          </a:xfrm>
          <a:custGeom>
            <a:avLst/>
            <a:gdLst>
              <a:gd name="connsiteX0" fmla="*/ 36524 w 373180"/>
              <a:gd name="connsiteY0" fmla="*/ 84164 h 201676"/>
              <a:gd name="connsiteX1" fmla="*/ 36524 w 373180"/>
              <a:gd name="connsiteY1" fmla="*/ 85752 h 201676"/>
              <a:gd name="connsiteX2" fmla="*/ 33348 w 373180"/>
              <a:gd name="connsiteY2" fmla="*/ 85752 h 201676"/>
              <a:gd name="connsiteX3" fmla="*/ 49228 w 373180"/>
              <a:gd name="connsiteY3" fmla="*/ 57168 h 201676"/>
              <a:gd name="connsiteX4" fmla="*/ 52404 w 373180"/>
              <a:gd name="connsiteY4" fmla="*/ 57168 h 201676"/>
              <a:gd name="connsiteX5" fmla="*/ 52404 w 373180"/>
              <a:gd name="connsiteY5" fmla="*/ 58756 h 201676"/>
              <a:gd name="connsiteX6" fmla="*/ 49228 w 373180"/>
              <a:gd name="connsiteY6" fmla="*/ 58756 h 201676"/>
              <a:gd name="connsiteX7" fmla="*/ 363652 w 373180"/>
              <a:gd name="connsiteY7" fmla="*/ 53992 h 201676"/>
              <a:gd name="connsiteX8" fmla="*/ 363652 w 373180"/>
              <a:gd name="connsiteY8" fmla="*/ 57168 h 201676"/>
              <a:gd name="connsiteX9" fmla="*/ 362064 w 373180"/>
              <a:gd name="connsiteY9" fmla="*/ 58756 h 201676"/>
              <a:gd name="connsiteX10" fmla="*/ 362064 w 373180"/>
              <a:gd name="connsiteY10" fmla="*/ 57168 h 201676"/>
              <a:gd name="connsiteX11" fmla="*/ 347772 w 373180"/>
              <a:gd name="connsiteY11" fmla="*/ 46052 h 201676"/>
              <a:gd name="connsiteX12" fmla="*/ 349360 w 373180"/>
              <a:gd name="connsiteY12" fmla="*/ 46052 h 201676"/>
              <a:gd name="connsiteX13" fmla="*/ 349360 w 373180"/>
              <a:gd name="connsiteY13" fmla="*/ 47640 h 201676"/>
              <a:gd name="connsiteX14" fmla="*/ 347772 w 373180"/>
              <a:gd name="connsiteY14" fmla="*/ 47640 h 201676"/>
              <a:gd name="connsiteX15" fmla="*/ 338244 w 373180"/>
              <a:gd name="connsiteY15" fmla="*/ 42876 h 201676"/>
              <a:gd name="connsiteX16" fmla="*/ 338244 w 373180"/>
              <a:gd name="connsiteY16" fmla="*/ 46052 h 201676"/>
              <a:gd name="connsiteX17" fmla="*/ 336656 w 373180"/>
              <a:gd name="connsiteY17" fmla="*/ 46052 h 201676"/>
              <a:gd name="connsiteX18" fmla="*/ 330304 w 373180"/>
              <a:gd name="connsiteY18" fmla="*/ 38112 h 201676"/>
              <a:gd name="connsiteX19" fmla="*/ 330304 w 373180"/>
              <a:gd name="connsiteY19" fmla="*/ 41288 h 201676"/>
              <a:gd name="connsiteX20" fmla="*/ 327128 w 373180"/>
              <a:gd name="connsiteY20" fmla="*/ 41288 h 201676"/>
              <a:gd name="connsiteX21" fmla="*/ 325540 w 373180"/>
              <a:gd name="connsiteY21" fmla="*/ 31760 h 201676"/>
              <a:gd name="connsiteX22" fmla="*/ 325540 w 373180"/>
              <a:gd name="connsiteY22" fmla="*/ 34936 h 201676"/>
              <a:gd name="connsiteX23" fmla="*/ 323952 w 373180"/>
              <a:gd name="connsiteY23" fmla="*/ 34936 h 201676"/>
              <a:gd name="connsiteX24" fmla="*/ 323952 w 373180"/>
              <a:gd name="connsiteY24" fmla="*/ 22232 h 201676"/>
              <a:gd name="connsiteX25" fmla="*/ 323952 w 373180"/>
              <a:gd name="connsiteY25" fmla="*/ 25408 h 201676"/>
              <a:gd name="connsiteX26" fmla="*/ 320776 w 373180"/>
              <a:gd name="connsiteY26" fmla="*/ 25408 h 201676"/>
              <a:gd name="connsiteX27" fmla="*/ 304896 w 373180"/>
              <a:gd name="connsiteY27" fmla="*/ 15880 h 201676"/>
              <a:gd name="connsiteX28" fmla="*/ 306484 w 373180"/>
              <a:gd name="connsiteY28" fmla="*/ 15880 h 201676"/>
              <a:gd name="connsiteX29" fmla="*/ 306484 w 373180"/>
              <a:gd name="connsiteY29" fmla="*/ 17468 h 201676"/>
              <a:gd name="connsiteX30" fmla="*/ 304896 w 373180"/>
              <a:gd name="connsiteY30" fmla="*/ 17468 h 201676"/>
              <a:gd name="connsiteX31" fmla="*/ 161976 w 373180"/>
              <a:gd name="connsiteY31" fmla="*/ 15880 h 201676"/>
              <a:gd name="connsiteX32" fmla="*/ 165152 w 373180"/>
              <a:gd name="connsiteY32" fmla="*/ 15880 h 201676"/>
              <a:gd name="connsiteX33" fmla="*/ 165152 w 373180"/>
              <a:gd name="connsiteY33" fmla="*/ 19056 h 201676"/>
              <a:gd name="connsiteX34" fmla="*/ 161976 w 373180"/>
              <a:gd name="connsiteY34" fmla="*/ 19056 h 201676"/>
              <a:gd name="connsiteX35" fmla="*/ 262020 w 373180"/>
              <a:gd name="connsiteY35" fmla="*/ 14292 h 201676"/>
              <a:gd name="connsiteX36" fmla="*/ 263608 w 373180"/>
              <a:gd name="connsiteY36" fmla="*/ 15880 h 201676"/>
              <a:gd name="connsiteX37" fmla="*/ 263608 w 373180"/>
              <a:gd name="connsiteY37" fmla="*/ 14292 h 201676"/>
              <a:gd name="connsiteX38" fmla="*/ 287428 w 373180"/>
              <a:gd name="connsiteY38" fmla="*/ 11116 h 201676"/>
              <a:gd name="connsiteX39" fmla="*/ 289016 w 373180"/>
              <a:gd name="connsiteY39" fmla="*/ 11116 h 201676"/>
              <a:gd name="connsiteX40" fmla="*/ 289016 w 373180"/>
              <a:gd name="connsiteY40" fmla="*/ 14292 h 201676"/>
              <a:gd name="connsiteX41" fmla="*/ 287428 w 373180"/>
              <a:gd name="connsiteY41" fmla="*/ 14292 h 201676"/>
              <a:gd name="connsiteX42" fmla="*/ 292192 w 373180"/>
              <a:gd name="connsiteY42" fmla="*/ 9528 h 201676"/>
              <a:gd name="connsiteX43" fmla="*/ 292192 w 373180"/>
              <a:gd name="connsiteY43" fmla="*/ 11116 h 201676"/>
              <a:gd name="connsiteX44" fmla="*/ 289016 w 373180"/>
              <a:gd name="connsiteY44" fmla="*/ 11116 h 201676"/>
              <a:gd name="connsiteX45" fmla="*/ 293780 w 373180"/>
              <a:gd name="connsiteY45" fmla="*/ 6352 h 201676"/>
              <a:gd name="connsiteX46" fmla="*/ 295368 w 373180"/>
              <a:gd name="connsiteY46" fmla="*/ 6352 h 201676"/>
              <a:gd name="connsiteX47" fmla="*/ 295368 w 373180"/>
              <a:gd name="connsiteY47" fmla="*/ 9528 h 201676"/>
              <a:gd name="connsiteX48" fmla="*/ 293780 w 373180"/>
              <a:gd name="connsiteY48" fmla="*/ 9528 h 201676"/>
              <a:gd name="connsiteX49" fmla="*/ 263608 w 373180"/>
              <a:gd name="connsiteY49" fmla="*/ 4764 h 201676"/>
              <a:gd name="connsiteX50" fmla="*/ 266784 w 373180"/>
              <a:gd name="connsiteY50" fmla="*/ 4764 h 201676"/>
              <a:gd name="connsiteX51" fmla="*/ 268372 w 373180"/>
              <a:gd name="connsiteY51" fmla="*/ 4764 h 201676"/>
              <a:gd name="connsiteX52" fmla="*/ 266784 w 373180"/>
              <a:gd name="connsiteY52" fmla="*/ 6352 h 201676"/>
              <a:gd name="connsiteX53" fmla="*/ 263608 w 373180"/>
              <a:gd name="connsiteY53" fmla="*/ 6352 h 201676"/>
              <a:gd name="connsiteX54" fmla="*/ 263608 w 373180"/>
              <a:gd name="connsiteY54" fmla="*/ 0 h 201676"/>
              <a:gd name="connsiteX55" fmla="*/ 265196 w 373180"/>
              <a:gd name="connsiteY55" fmla="*/ 0 h 201676"/>
              <a:gd name="connsiteX56" fmla="*/ 265196 w 373180"/>
              <a:gd name="connsiteY56" fmla="*/ 1588 h 201676"/>
              <a:gd name="connsiteX57" fmla="*/ 263608 w 373180"/>
              <a:gd name="connsiteY57" fmla="*/ 1588 h 201676"/>
              <a:gd name="connsiteX58" fmla="*/ 260432 w 373180"/>
              <a:gd name="connsiteY58" fmla="*/ 0 h 201676"/>
              <a:gd name="connsiteX59" fmla="*/ 262020 w 373180"/>
              <a:gd name="connsiteY59" fmla="*/ 0 h 201676"/>
              <a:gd name="connsiteX60" fmla="*/ 262020 w 373180"/>
              <a:gd name="connsiteY60" fmla="*/ 1588 h 201676"/>
              <a:gd name="connsiteX61" fmla="*/ 260432 w 373180"/>
              <a:gd name="connsiteY61" fmla="*/ 1588 h 201676"/>
              <a:gd name="connsiteX62" fmla="*/ 228672 w 373180"/>
              <a:gd name="connsiteY62" fmla="*/ 0 h 201676"/>
              <a:gd name="connsiteX63" fmla="*/ 230260 w 373180"/>
              <a:gd name="connsiteY63" fmla="*/ 3176 h 201676"/>
              <a:gd name="connsiteX64" fmla="*/ 230260 w 373180"/>
              <a:gd name="connsiteY64" fmla="*/ 0 h 201676"/>
              <a:gd name="connsiteX65" fmla="*/ 233436 w 373180"/>
              <a:gd name="connsiteY65" fmla="*/ 0 h 201676"/>
              <a:gd name="connsiteX66" fmla="*/ 233436 w 373180"/>
              <a:gd name="connsiteY66" fmla="*/ 3176 h 201676"/>
              <a:gd name="connsiteX67" fmla="*/ 235024 w 373180"/>
              <a:gd name="connsiteY67" fmla="*/ 3176 h 201676"/>
              <a:gd name="connsiteX68" fmla="*/ 236612 w 373180"/>
              <a:gd name="connsiteY68" fmla="*/ 3176 h 201676"/>
              <a:gd name="connsiteX69" fmla="*/ 236612 w 373180"/>
              <a:gd name="connsiteY69" fmla="*/ 4764 h 201676"/>
              <a:gd name="connsiteX70" fmla="*/ 239788 w 373180"/>
              <a:gd name="connsiteY70" fmla="*/ 4764 h 201676"/>
              <a:gd name="connsiteX71" fmla="*/ 241376 w 373180"/>
              <a:gd name="connsiteY71" fmla="*/ 4764 h 201676"/>
              <a:gd name="connsiteX72" fmla="*/ 244552 w 373180"/>
              <a:gd name="connsiteY72" fmla="*/ 4764 h 201676"/>
              <a:gd name="connsiteX73" fmla="*/ 246140 w 373180"/>
              <a:gd name="connsiteY73" fmla="*/ 4764 h 201676"/>
              <a:gd name="connsiteX74" fmla="*/ 249316 w 373180"/>
              <a:gd name="connsiteY74" fmla="*/ 4764 h 201676"/>
              <a:gd name="connsiteX75" fmla="*/ 250904 w 373180"/>
              <a:gd name="connsiteY75" fmla="*/ 3176 h 201676"/>
              <a:gd name="connsiteX76" fmla="*/ 252492 w 373180"/>
              <a:gd name="connsiteY76" fmla="*/ 3176 h 201676"/>
              <a:gd name="connsiteX77" fmla="*/ 255668 w 373180"/>
              <a:gd name="connsiteY77" fmla="*/ 3176 h 201676"/>
              <a:gd name="connsiteX78" fmla="*/ 257256 w 373180"/>
              <a:gd name="connsiteY78" fmla="*/ 3176 h 201676"/>
              <a:gd name="connsiteX79" fmla="*/ 260432 w 373180"/>
              <a:gd name="connsiteY79" fmla="*/ 3176 h 201676"/>
              <a:gd name="connsiteX80" fmla="*/ 262020 w 373180"/>
              <a:gd name="connsiteY80" fmla="*/ 3176 h 201676"/>
              <a:gd name="connsiteX81" fmla="*/ 262020 w 373180"/>
              <a:gd name="connsiteY81" fmla="*/ 4764 h 201676"/>
              <a:gd name="connsiteX82" fmla="*/ 260432 w 373180"/>
              <a:gd name="connsiteY82" fmla="*/ 4764 h 201676"/>
              <a:gd name="connsiteX83" fmla="*/ 260432 w 373180"/>
              <a:gd name="connsiteY83" fmla="*/ 6352 h 201676"/>
              <a:gd name="connsiteX84" fmla="*/ 262020 w 373180"/>
              <a:gd name="connsiteY84" fmla="*/ 6352 h 201676"/>
              <a:gd name="connsiteX85" fmla="*/ 262020 w 373180"/>
              <a:gd name="connsiteY85" fmla="*/ 9528 h 201676"/>
              <a:gd name="connsiteX86" fmla="*/ 260432 w 373180"/>
              <a:gd name="connsiteY86" fmla="*/ 9528 h 201676"/>
              <a:gd name="connsiteX87" fmla="*/ 260432 w 373180"/>
              <a:gd name="connsiteY87" fmla="*/ 11116 h 201676"/>
              <a:gd name="connsiteX88" fmla="*/ 262020 w 373180"/>
              <a:gd name="connsiteY88" fmla="*/ 11116 h 201676"/>
              <a:gd name="connsiteX89" fmla="*/ 263608 w 373180"/>
              <a:gd name="connsiteY89" fmla="*/ 11116 h 201676"/>
              <a:gd name="connsiteX90" fmla="*/ 263608 w 373180"/>
              <a:gd name="connsiteY90" fmla="*/ 9528 h 201676"/>
              <a:gd name="connsiteX91" fmla="*/ 266784 w 373180"/>
              <a:gd name="connsiteY91" fmla="*/ 9528 h 201676"/>
              <a:gd name="connsiteX92" fmla="*/ 266784 w 373180"/>
              <a:gd name="connsiteY92" fmla="*/ 11116 h 201676"/>
              <a:gd name="connsiteX93" fmla="*/ 266784 w 373180"/>
              <a:gd name="connsiteY93" fmla="*/ 14292 h 201676"/>
              <a:gd name="connsiteX94" fmla="*/ 268372 w 373180"/>
              <a:gd name="connsiteY94" fmla="*/ 14292 h 201676"/>
              <a:gd name="connsiteX95" fmla="*/ 268372 w 373180"/>
              <a:gd name="connsiteY95" fmla="*/ 11116 h 201676"/>
              <a:gd name="connsiteX96" fmla="*/ 271548 w 373180"/>
              <a:gd name="connsiteY96" fmla="*/ 11116 h 201676"/>
              <a:gd name="connsiteX97" fmla="*/ 271548 w 373180"/>
              <a:gd name="connsiteY97" fmla="*/ 14292 h 201676"/>
              <a:gd name="connsiteX98" fmla="*/ 273136 w 373180"/>
              <a:gd name="connsiteY98" fmla="*/ 14292 h 201676"/>
              <a:gd name="connsiteX99" fmla="*/ 273136 w 373180"/>
              <a:gd name="connsiteY99" fmla="*/ 15880 h 201676"/>
              <a:gd name="connsiteX100" fmla="*/ 276312 w 373180"/>
              <a:gd name="connsiteY100" fmla="*/ 15880 h 201676"/>
              <a:gd name="connsiteX101" fmla="*/ 277900 w 373180"/>
              <a:gd name="connsiteY101" fmla="*/ 15880 h 201676"/>
              <a:gd name="connsiteX102" fmla="*/ 279488 w 373180"/>
              <a:gd name="connsiteY102" fmla="*/ 14292 h 201676"/>
              <a:gd name="connsiteX103" fmla="*/ 279488 w 373180"/>
              <a:gd name="connsiteY103" fmla="*/ 15880 h 201676"/>
              <a:gd name="connsiteX104" fmla="*/ 282664 w 373180"/>
              <a:gd name="connsiteY104" fmla="*/ 15880 h 201676"/>
              <a:gd name="connsiteX105" fmla="*/ 282664 w 373180"/>
              <a:gd name="connsiteY105" fmla="*/ 14292 h 201676"/>
              <a:gd name="connsiteX106" fmla="*/ 284252 w 373180"/>
              <a:gd name="connsiteY106" fmla="*/ 14292 h 201676"/>
              <a:gd name="connsiteX107" fmla="*/ 287428 w 373180"/>
              <a:gd name="connsiteY107" fmla="*/ 15880 h 201676"/>
              <a:gd name="connsiteX108" fmla="*/ 287428 w 373180"/>
              <a:gd name="connsiteY108" fmla="*/ 19056 h 201676"/>
              <a:gd name="connsiteX109" fmla="*/ 289016 w 373180"/>
              <a:gd name="connsiteY109" fmla="*/ 15880 h 201676"/>
              <a:gd name="connsiteX110" fmla="*/ 290604 w 373180"/>
              <a:gd name="connsiteY110" fmla="*/ 15880 h 201676"/>
              <a:gd name="connsiteX111" fmla="*/ 292192 w 373180"/>
              <a:gd name="connsiteY111" fmla="*/ 15880 h 201676"/>
              <a:gd name="connsiteX112" fmla="*/ 292192 w 373180"/>
              <a:gd name="connsiteY112" fmla="*/ 19056 h 201676"/>
              <a:gd name="connsiteX113" fmla="*/ 293780 w 373180"/>
              <a:gd name="connsiteY113" fmla="*/ 19056 h 201676"/>
              <a:gd name="connsiteX114" fmla="*/ 295368 w 373180"/>
              <a:gd name="connsiteY114" fmla="*/ 19056 h 201676"/>
              <a:gd name="connsiteX115" fmla="*/ 298544 w 373180"/>
              <a:gd name="connsiteY115" fmla="*/ 19056 h 201676"/>
              <a:gd name="connsiteX116" fmla="*/ 300132 w 373180"/>
              <a:gd name="connsiteY116" fmla="*/ 19056 h 201676"/>
              <a:gd name="connsiteX117" fmla="*/ 300132 w 373180"/>
              <a:gd name="connsiteY117" fmla="*/ 15880 h 201676"/>
              <a:gd name="connsiteX118" fmla="*/ 303308 w 373180"/>
              <a:gd name="connsiteY118" fmla="*/ 15880 h 201676"/>
              <a:gd name="connsiteX119" fmla="*/ 303308 w 373180"/>
              <a:gd name="connsiteY119" fmla="*/ 19056 h 201676"/>
              <a:gd name="connsiteX120" fmla="*/ 304896 w 373180"/>
              <a:gd name="connsiteY120" fmla="*/ 19056 h 201676"/>
              <a:gd name="connsiteX121" fmla="*/ 308072 w 373180"/>
              <a:gd name="connsiteY121" fmla="*/ 19056 h 201676"/>
              <a:gd name="connsiteX122" fmla="*/ 309660 w 373180"/>
              <a:gd name="connsiteY122" fmla="*/ 19056 h 201676"/>
              <a:gd name="connsiteX123" fmla="*/ 309660 w 373180"/>
              <a:gd name="connsiteY123" fmla="*/ 20644 h 201676"/>
              <a:gd name="connsiteX124" fmla="*/ 308072 w 373180"/>
              <a:gd name="connsiteY124" fmla="*/ 20644 h 201676"/>
              <a:gd name="connsiteX125" fmla="*/ 308072 w 373180"/>
              <a:gd name="connsiteY125" fmla="*/ 22232 h 201676"/>
              <a:gd name="connsiteX126" fmla="*/ 309660 w 373180"/>
              <a:gd name="connsiteY126" fmla="*/ 22232 h 201676"/>
              <a:gd name="connsiteX127" fmla="*/ 309660 w 373180"/>
              <a:gd name="connsiteY127" fmla="*/ 20644 h 201676"/>
              <a:gd name="connsiteX128" fmla="*/ 311248 w 373180"/>
              <a:gd name="connsiteY128" fmla="*/ 20644 h 201676"/>
              <a:gd name="connsiteX129" fmla="*/ 311248 w 373180"/>
              <a:gd name="connsiteY129" fmla="*/ 22232 h 201676"/>
              <a:gd name="connsiteX130" fmla="*/ 314424 w 373180"/>
              <a:gd name="connsiteY130" fmla="*/ 22232 h 201676"/>
              <a:gd name="connsiteX131" fmla="*/ 316012 w 373180"/>
              <a:gd name="connsiteY131" fmla="*/ 22232 h 201676"/>
              <a:gd name="connsiteX132" fmla="*/ 316012 w 373180"/>
              <a:gd name="connsiteY132" fmla="*/ 20644 h 201676"/>
              <a:gd name="connsiteX133" fmla="*/ 319188 w 373180"/>
              <a:gd name="connsiteY133" fmla="*/ 20644 h 201676"/>
              <a:gd name="connsiteX134" fmla="*/ 319188 w 373180"/>
              <a:gd name="connsiteY134" fmla="*/ 19056 h 201676"/>
              <a:gd name="connsiteX135" fmla="*/ 319188 w 373180"/>
              <a:gd name="connsiteY135" fmla="*/ 15880 h 201676"/>
              <a:gd name="connsiteX136" fmla="*/ 320776 w 373180"/>
              <a:gd name="connsiteY136" fmla="*/ 15880 h 201676"/>
              <a:gd name="connsiteX137" fmla="*/ 320776 w 373180"/>
              <a:gd name="connsiteY137" fmla="*/ 19056 h 201676"/>
              <a:gd name="connsiteX138" fmla="*/ 320776 w 373180"/>
              <a:gd name="connsiteY138" fmla="*/ 20644 h 201676"/>
              <a:gd name="connsiteX139" fmla="*/ 320776 w 373180"/>
              <a:gd name="connsiteY139" fmla="*/ 22232 h 201676"/>
              <a:gd name="connsiteX140" fmla="*/ 320776 w 373180"/>
              <a:gd name="connsiteY140" fmla="*/ 25408 h 201676"/>
              <a:gd name="connsiteX141" fmla="*/ 320776 w 373180"/>
              <a:gd name="connsiteY141" fmla="*/ 26996 h 201676"/>
              <a:gd name="connsiteX142" fmla="*/ 319188 w 373180"/>
              <a:gd name="connsiteY142" fmla="*/ 30172 h 201676"/>
              <a:gd name="connsiteX143" fmla="*/ 316012 w 373180"/>
              <a:gd name="connsiteY143" fmla="*/ 30172 h 201676"/>
              <a:gd name="connsiteX144" fmla="*/ 316012 w 373180"/>
              <a:gd name="connsiteY144" fmla="*/ 31760 h 201676"/>
              <a:gd name="connsiteX145" fmla="*/ 316012 w 373180"/>
              <a:gd name="connsiteY145" fmla="*/ 34936 h 201676"/>
              <a:gd name="connsiteX146" fmla="*/ 319188 w 373180"/>
              <a:gd name="connsiteY146" fmla="*/ 34936 h 201676"/>
              <a:gd name="connsiteX147" fmla="*/ 320776 w 373180"/>
              <a:gd name="connsiteY147" fmla="*/ 34936 h 201676"/>
              <a:gd name="connsiteX148" fmla="*/ 323952 w 373180"/>
              <a:gd name="connsiteY148" fmla="*/ 34936 h 201676"/>
              <a:gd name="connsiteX149" fmla="*/ 323952 w 373180"/>
              <a:gd name="connsiteY149" fmla="*/ 36524 h 201676"/>
              <a:gd name="connsiteX150" fmla="*/ 325540 w 373180"/>
              <a:gd name="connsiteY150" fmla="*/ 36524 h 201676"/>
              <a:gd name="connsiteX151" fmla="*/ 327128 w 373180"/>
              <a:gd name="connsiteY151" fmla="*/ 36524 h 201676"/>
              <a:gd name="connsiteX152" fmla="*/ 330304 w 373180"/>
              <a:gd name="connsiteY152" fmla="*/ 38112 h 201676"/>
              <a:gd name="connsiteX153" fmla="*/ 327128 w 373180"/>
              <a:gd name="connsiteY153" fmla="*/ 38112 h 201676"/>
              <a:gd name="connsiteX154" fmla="*/ 327128 w 373180"/>
              <a:gd name="connsiteY154" fmla="*/ 41288 h 201676"/>
              <a:gd name="connsiteX155" fmla="*/ 327128 w 373180"/>
              <a:gd name="connsiteY155" fmla="*/ 42876 h 201676"/>
              <a:gd name="connsiteX156" fmla="*/ 330304 w 373180"/>
              <a:gd name="connsiteY156" fmla="*/ 42876 h 201676"/>
              <a:gd name="connsiteX157" fmla="*/ 331892 w 373180"/>
              <a:gd name="connsiteY157" fmla="*/ 42876 h 201676"/>
              <a:gd name="connsiteX158" fmla="*/ 331892 w 373180"/>
              <a:gd name="connsiteY158" fmla="*/ 41288 h 201676"/>
              <a:gd name="connsiteX159" fmla="*/ 335068 w 373180"/>
              <a:gd name="connsiteY159" fmla="*/ 41288 h 201676"/>
              <a:gd name="connsiteX160" fmla="*/ 335068 w 373180"/>
              <a:gd name="connsiteY160" fmla="*/ 42876 h 201676"/>
              <a:gd name="connsiteX161" fmla="*/ 335068 w 373180"/>
              <a:gd name="connsiteY161" fmla="*/ 46052 h 201676"/>
              <a:gd name="connsiteX162" fmla="*/ 336656 w 373180"/>
              <a:gd name="connsiteY162" fmla="*/ 46052 h 201676"/>
              <a:gd name="connsiteX163" fmla="*/ 336656 w 373180"/>
              <a:gd name="connsiteY163" fmla="*/ 47640 h 201676"/>
              <a:gd name="connsiteX164" fmla="*/ 338244 w 373180"/>
              <a:gd name="connsiteY164" fmla="*/ 46052 h 201676"/>
              <a:gd name="connsiteX165" fmla="*/ 341420 w 373180"/>
              <a:gd name="connsiteY165" fmla="*/ 46052 h 201676"/>
              <a:gd name="connsiteX166" fmla="*/ 341420 w 373180"/>
              <a:gd name="connsiteY166" fmla="*/ 47640 h 201676"/>
              <a:gd name="connsiteX167" fmla="*/ 343008 w 373180"/>
              <a:gd name="connsiteY167" fmla="*/ 47640 h 201676"/>
              <a:gd name="connsiteX168" fmla="*/ 346184 w 373180"/>
              <a:gd name="connsiteY168" fmla="*/ 47640 h 201676"/>
              <a:gd name="connsiteX169" fmla="*/ 347772 w 373180"/>
              <a:gd name="connsiteY169" fmla="*/ 47640 h 201676"/>
              <a:gd name="connsiteX170" fmla="*/ 347772 w 373180"/>
              <a:gd name="connsiteY170" fmla="*/ 50816 h 201676"/>
              <a:gd name="connsiteX171" fmla="*/ 346184 w 373180"/>
              <a:gd name="connsiteY171" fmla="*/ 52404 h 201676"/>
              <a:gd name="connsiteX172" fmla="*/ 346184 w 373180"/>
              <a:gd name="connsiteY172" fmla="*/ 53992 h 201676"/>
              <a:gd name="connsiteX173" fmla="*/ 346184 w 373180"/>
              <a:gd name="connsiteY173" fmla="*/ 57168 h 201676"/>
              <a:gd name="connsiteX174" fmla="*/ 346184 w 373180"/>
              <a:gd name="connsiteY174" fmla="*/ 58756 h 201676"/>
              <a:gd name="connsiteX175" fmla="*/ 347772 w 373180"/>
              <a:gd name="connsiteY175" fmla="*/ 58756 h 201676"/>
              <a:gd name="connsiteX176" fmla="*/ 350948 w 373180"/>
              <a:gd name="connsiteY176" fmla="*/ 58756 h 201676"/>
              <a:gd name="connsiteX177" fmla="*/ 350948 w 373180"/>
              <a:gd name="connsiteY177" fmla="*/ 57168 h 201676"/>
              <a:gd name="connsiteX178" fmla="*/ 352536 w 373180"/>
              <a:gd name="connsiteY178" fmla="*/ 57168 h 201676"/>
              <a:gd name="connsiteX179" fmla="*/ 352536 w 373180"/>
              <a:gd name="connsiteY179" fmla="*/ 58756 h 201676"/>
              <a:gd name="connsiteX180" fmla="*/ 354124 w 373180"/>
              <a:gd name="connsiteY180" fmla="*/ 58756 h 201676"/>
              <a:gd name="connsiteX181" fmla="*/ 357300 w 373180"/>
              <a:gd name="connsiteY181" fmla="*/ 57168 h 201676"/>
              <a:gd name="connsiteX182" fmla="*/ 358888 w 373180"/>
              <a:gd name="connsiteY182" fmla="*/ 53992 h 201676"/>
              <a:gd name="connsiteX183" fmla="*/ 358888 w 373180"/>
              <a:gd name="connsiteY183" fmla="*/ 57168 h 201676"/>
              <a:gd name="connsiteX184" fmla="*/ 358888 w 373180"/>
              <a:gd name="connsiteY184" fmla="*/ 58756 h 201676"/>
              <a:gd name="connsiteX185" fmla="*/ 362064 w 373180"/>
              <a:gd name="connsiteY185" fmla="*/ 58756 h 201676"/>
              <a:gd name="connsiteX186" fmla="*/ 363652 w 373180"/>
              <a:gd name="connsiteY186" fmla="*/ 58756 h 201676"/>
              <a:gd name="connsiteX187" fmla="*/ 363652 w 373180"/>
              <a:gd name="connsiteY187" fmla="*/ 57168 h 201676"/>
              <a:gd name="connsiteX188" fmla="*/ 366828 w 373180"/>
              <a:gd name="connsiteY188" fmla="*/ 57168 h 201676"/>
              <a:gd name="connsiteX189" fmla="*/ 366828 w 373180"/>
              <a:gd name="connsiteY189" fmla="*/ 58756 h 201676"/>
              <a:gd name="connsiteX190" fmla="*/ 366828 w 373180"/>
              <a:gd name="connsiteY190" fmla="*/ 61932 h 201676"/>
              <a:gd name="connsiteX191" fmla="*/ 363652 w 373180"/>
              <a:gd name="connsiteY191" fmla="*/ 61932 h 201676"/>
              <a:gd name="connsiteX192" fmla="*/ 363652 w 373180"/>
              <a:gd name="connsiteY192" fmla="*/ 63520 h 201676"/>
              <a:gd name="connsiteX193" fmla="*/ 363652 w 373180"/>
              <a:gd name="connsiteY193" fmla="*/ 66696 h 201676"/>
              <a:gd name="connsiteX194" fmla="*/ 366828 w 373180"/>
              <a:gd name="connsiteY194" fmla="*/ 66696 h 201676"/>
              <a:gd name="connsiteX195" fmla="*/ 368416 w 373180"/>
              <a:gd name="connsiteY195" fmla="*/ 63520 h 201676"/>
              <a:gd name="connsiteX196" fmla="*/ 368416 w 373180"/>
              <a:gd name="connsiteY196" fmla="*/ 61932 h 201676"/>
              <a:gd name="connsiteX197" fmla="*/ 370004 w 373180"/>
              <a:gd name="connsiteY197" fmla="*/ 61932 h 201676"/>
              <a:gd name="connsiteX198" fmla="*/ 370004 w 373180"/>
              <a:gd name="connsiteY198" fmla="*/ 63520 h 201676"/>
              <a:gd name="connsiteX199" fmla="*/ 370004 w 373180"/>
              <a:gd name="connsiteY199" fmla="*/ 66696 h 201676"/>
              <a:gd name="connsiteX200" fmla="*/ 370004 w 373180"/>
              <a:gd name="connsiteY200" fmla="*/ 68284 h 201676"/>
              <a:gd name="connsiteX201" fmla="*/ 370004 w 373180"/>
              <a:gd name="connsiteY201" fmla="*/ 69872 h 201676"/>
              <a:gd name="connsiteX202" fmla="*/ 370004 w 373180"/>
              <a:gd name="connsiteY202" fmla="*/ 73048 h 201676"/>
              <a:gd name="connsiteX203" fmla="*/ 373180 w 373180"/>
              <a:gd name="connsiteY203" fmla="*/ 73048 h 201676"/>
              <a:gd name="connsiteX204" fmla="*/ 373180 w 373180"/>
              <a:gd name="connsiteY204" fmla="*/ 74636 h 201676"/>
              <a:gd name="connsiteX205" fmla="*/ 373180 w 373180"/>
              <a:gd name="connsiteY205" fmla="*/ 77812 h 201676"/>
              <a:gd name="connsiteX206" fmla="*/ 370004 w 373180"/>
              <a:gd name="connsiteY206" fmla="*/ 79400 h 201676"/>
              <a:gd name="connsiteX207" fmla="*/ 370004 w 373180"/>
              <a:gd name="connsiteY207" fmla="*/ 80988 h 201676"/>
              <a:gd name="connsiteX208" fmla="*/ 368416 w 373180"/>
              <a:gd name="connsiteY208" fmla="*/ 84164 h 201676"/>
              <a:gd name="connsiteX209" fmla="*/ 368416 w 373180"/>
              <a:gd name="connsiteY209" fmla="*/ 85752 h 201676"/>
              <a:gd name="connsiteX210" fmla="*/ 366828 w 373180"/>
              <a:gd name="connsiteY210" fmla="*/ 85752 h 201676"/>
              <a:gd name="connsiteX211" fmla="*/ 366828 w 373180"/>
              <a:gd name="connsiteY211" fmla="*/ 88928 h 201676"/>
              <a:gd name="connsiteX212" fmla="*/ 363652 w 373180"/>
              <a:gd name="connsiteY212" fmla="*/ 88928 h 201676"/>
              <a:gd name="connsiteX213" fmla="*/ 363652 w 373180"/>
              <a:gd name="connsiteY213" fmla="*/ 90516 h 201676"/>
              <a:gd name="connsiteX214" fmla="*/ 362064 w 373180"/>
              <a:gd name="connsiteY214" fmla="*/ 93692 h 201676"/>
              <a:gd name="connsiteX215" fmla="*/ 362064 w 373180"/>
              <a:gd name="connsiteY215" fmla="*/ 95280 h 201676"/>
              <a:gd name="connsiteX216" fmla="*/ 358888 w 373180"/>
              <a:gd name="connsiteY216" fmla="*/ 95280 h 201676"/>
              <a:gd name="connsiteX217" fmla="*/ 358888 w 373180"/>
              <a:gd name="connsiteY217" fmla="*/ 96868 h 201676"/>
              <a:gd name="connsiteX218" fmla="*/ 357300 w 373180"/>
              <a:gd name="connsiteY218" fmla="*/ 96868 h 201676"/>
              <a:gd name="connsiteX219" fmla="*/ 357300 w 373180"/>
              <a:gd name="connsiteY219" fmla="*/ 100044 h 201676"/>
              <a:gd name="connsiteX220" fmla="*/ 354124 w 373180"/>
              <a:gd name="connsiteY220" fmla="*/ 100044 h 201676"/>
              <a:gd name="connsiteX221" fmla="*/ 354124 w 373180"/>
              <a:gd name="connsiteY221" fmla="*/ 101632 h 201676"/>
              <a:gd name="connsiteX222" fmla="*/ 354124 w 373180"/>
              <a:gd name="connsiteY222" fmla="*/ 104808 h 201676"/>
              <a:gd name="connsiteX223" fmla="*/ 354124 w 373180"/>
              <a:gd name="connsiteY223" fmla="*/ 106396 h 201676"/>
              <a:gd name="connsiteX224" fmla="*/ 352536 w 373180"/>
              <a:gd name="connsiteY224" fmla="*/ 109572 h 201676"/>
              <a:gd name="connsiteX225" fmla="*/ 350948 w 373180"/>
              <a:gd name="connsiteY225" fmla="*/ 109572 h 201676"/>
              <a:gd name="connsiteX226" fmla="*/ 350948 w 373180"/>
              <a:gd name="connsiteY226" fmla="*/ 111160 h 201676"/>
              <a:gd name="connsiteX227" fmla="*/ 352536 w 373180"/>
              <a:gd name="connsiteY227" fmla="*/ 111160 h 201676"/>
              <a:gd name="connsiteX228" fmla="*/ 352536 w 373180"/>
              <a:gd name="connsiteY228" fmla="*/ 112748 h 201676"/>
              <a:gd name="connsiteX229" fmla="*/ 350948 w 373180"/>
              <a:gd name="connsiteY229" fmla="*/ 112748 h 201676"/>
              <a:gd name="connsiteX230" fmla="*/ 347772 w 373180"/>
              <a:gd name="connsiteY230" fmla="*/ 112748 h 201676"/>
              <a:gd name="connsiteX231" fmla="*/ 347772 w 373180"/>
              <a:gd name="connsiteY231" fmla="*/ 115924 h 201676"/>
              <a:gd name="connsiteX232" fmla="*/ 346184 w 373180"/>
              <a:gd name="connsiteY232" fmla="*/ 115924 h 201676"/>
              <a:gd name="connsiteX233" fmla="*/ 346184 w 373180"/>
              <a:gd name="connsiteY233" fmla="*/ 117512 h 201676"/>
              <a:gd name="connsiteX234" fmla="*/ 343008 w 373180"/>
              <a:gd name="connsiteY234" fmla="*/ 120688 h 201676"/>
              <a:gd name="connsiteX235" fmla="*/ 343008 w 373180"/>
              <a:gd name="connsiteY235" fmla="*/ 122276 h 201676"/>
              <a:gd name="connsiteX236" fmla="*/ 341420 w 373180"/>
              <a:gd name="connsiteY236" fmla="*/ 125452 h 201676"/>
              <a:gd name="connsiteX237" fmla="*/ 341420 w 373180"/>
              <a:gd name="connsiteY237" fmla="*/ 127040 h 201676"/>
              <a:gd name="connsiteX238" fmla="*/ 338244 w 373180"/>
              <a:gd name="connsiteY238" fmla="*/ 127040 h 201676"/>
              <a:gd name="connsiteX239" fmla="*/ 336656 w 373180"/>
              <a:gd name="connsiteY239" fmla="*/ 127040 h 201676"/>
              <a:gd name="connsiteX240" fmla="*/ 336656 w 373180"/>
              <a:gd name="connsiteY240" fmla="*/ 128628 h 201676"/>
              <a:gd name="connsiteX241" fmla="*/ 335068 w 373180"/>
              <a:gd name="connsiteY241" fmla="*/ 128628 h 201676"/>
              <a:gd name="connsiteX242" fmla="*/ 331892 w 373180"/>
              <a:gd name="connsiteY242" fmla="*/ 128628 h 201676"/>
              <a:gd name="connsiteX243" fmla="*/ 331892 w 373180"/>
              <a:gd name="connsiteY243" fmla="*/ 131804 h 201676"/>
              <a:gd name="connsiteX244" fmla="*/ 330304 w 373180"/>
              <a:gd name="connsiteY244" fmla="*/ 131804 h 201676"/>
              <a:gd name="connsiteX245" fmla="*/ 330304 w 373180"/>
              <a:gd name="connsiteY245" fmla="*/ 133392 h 201676"/>
              <a:gd name="connsiteX246" fmla="*/ 330304 w 373180"/>
              <a:gd name="connsiteY246" fmla="*/ 136568 h 201676"/>
              <a:gd name="connsiteX247" fmla="*/ 327128 w 373180"/>
              <a:gd name="connsiteY247" fmla="*/ 136568 h 201676"/>
              <a:gd name="connsiteX248" fmla="*/ 325540 w 373180"/>
              <a:gd name="connsiteY248" fmla="*/ 138156 h 201676"/>
              <a:gd name="connsiteX249" fmla="*/ 323952 w 373180"/>
              <a:gd name="connsiteY249" fmla="*/ 138156 h 201676"/>
              <a:gd name="connsiteX250" fmla="*/ 320776 w 373180"/>
              <a:gd name="connsiteY250" fmla="*/ 138156 h 201676"/>
              <a:gd name="connsiteX251" fmla="*/ 320776 w 373180"/>
              <a:gd name="connsiteY251" fmla="*/ 141332 h 201676"/>
              <a:gd name="connsiteX252" fmla="*/ 320776 w 373180"/>
              <a:gd name="connsiteY252" fmla="*/ 142920 h 201676"/>
              <a:gd name="connsiteX253" fmla="*/ 319188 w 373180"/>
              <a:gd name="connsiteY253" fmla="*/ 142920 h 201676"/>
              <a:gd name="connsiteX254" fmla="*/ 316012 w 373180"/>
              <a:gd name="connsiteY254" fmla="*/ 142920 h 201676"/>
              <a:gd name="connsiteX255" fmla="*/ 314424 w 373180"/>
              <a:gd name="connsiteY255" fmla="*/ 142920 h 201676"/>
              <a:gd name="connsiteX256" fmla="*/ 314424 w 373180"/>
              <a:gd name="connsiteY256" fmla="*/ 144508 h 201676"/>
              <a:gd name="connsiteX257" fmla="*/ 314424 w 373180"/>
              <a:gd name="connsiteY257" fmla="*/ 147684 h 201676"/>
              <a:gd name="connsiteX258" fmla="*/ 311248 w 373180"/>
              <a:gd name="connsiteY258" fmla="*/ 147684 h 201676"/>
              <a:gd name="connsiteX259" fmla="*/ 311248 w 373180"/>
              <a:gd name="connsiteY259" fmla="*/ 149272 h 201676"/>
              <a:gd name="connsiteX260" fmla="*/ 309660 w 373180"/>
              <a:gd name="connsiteY260" fmla="*/ 149272 h 201676"/>
              <a:gd name="connsiteX261" fmla="*/ 308072 w 373180"/>
              <a:gd name="connsiteY261" fmla="*/ 149272 h 201676"/>
              <a:gd name="connsiteX262" fmla="*/ 308072 w 373180"/>
              <a:gd name="connsiteY262" fmla="*/ 152448 h 201676"/>
              <a:gd name="connsiteX263" fmla="*/ 304896 w 373180"/>
              <a:gd name="connsiteY263" fmla="*/ 152448 h 201676"/>
              <a:gd name="connsiteX264" fmla="*/ 303308 w 373180"/>
              <a:gd name="connsiteY264" fmla="*/ 152448 h 201676"/>
              <a:gd name="connsiteX265" fmla="*/ 303308 w 373180"/>
              <a:gd name="connsiteY265" fmla="*/ 154036 h 201676"/>
              <a:gd name="connsiteX266" fmla="*/ 300132 w 373180"/>
              <a:gd name="connsiteY266" fmla="*/ 154036 h 201676"/>
              <a:gd name="connsiteX267" fmla="*/ 298544 w 373180"/>
              <a:gd name="connsiteY267" fmla="*/ 154036 h 201676"/>
              <a:gd name="connsiteX268" fmla="*/ 298544 w 373180"/>
              <a:gd name="connsiteY268" fmla="*/ 155624 h 201676"/>
              <a:gd name="connsiteX269" fmla="*/ 295368 w 373180"/>
              <a:gd name="connsiteY269" fmla="*/ 155624 h 201676"/>
              <a:gd name="connsiteX270" fmla="*/ 295368 w 373180"/>
              <a:gd name="connsiteY270" fmla="*/ 158800 h 201676"/>
              <a:gd name="connsiteX271" fmla="*/ 293780 w 373180"/>
              <a:gd name="connsiteY271" fmla="*/ 158800 h 201676"/>
              <a:gd name="connsiteX272" fmla="*/ 292192 w 373180"/>
              <a:gd name="connsiteY272" fmla="*/ 158800 h 201676"/>
              <a:gd name="connsiteX273" fmla="*/ 289016 w 373180"/>
              <a:gd name="connsiteY273" fmla="*/ 158800 h 201676"/>
              <a:gd name="connsiteX274" fmla="*/ 289016 w 373180"/>
              <a:gd name="connsiteY274" fmla="*/ 160388 h 201676"/>
              <a:gd name="connsiteX275" fmla="*/ 287428 w 373180"/>
              <a:gd name="connsiteY275" fmla="*/ 160388 h 201676"/>
              <a:gd name="connsiteX276" fmla="*/ 287428 w 373180"/>
              <a:gd name="connsiteY276" fmla="*/ 163564 h 201676"/>
              <a:gd name="connsiteX277" fmla="*/ 284252 w 373180"/>
              <a:gd name="connsiteY277" fmla="*/ 163564 h 201676"/>
              <a:gd name="connsiteX278" fmla="*/ 282664 w 373180"/>
              <a:gd name="connsiteY278" fmla="*/ 163564 h 201676"/>
              <a:gd name="connsiteX279" fmla="*/ 282664 w 373180"/>
              <a:gd name="connsiteY279" fmla="*/ 165152 h 201676"/>
              <a:gd name="connsiteX280" fmla="*/ 279488 w 373180"/>
              <a:gd name="connsiteY280" fmla="*/ 165152 h 201676"/>
              <a:gd name="connsiteX281" fmla="*/ 277900 w 373180"/>
              <a:gd name="connsiteY281" fmla="*/ 165152 h 201676"/>
              <a:gd name="connsiteX282" fmla="*/ 276312 w 373180"/>
              <a:gd name="connsiteY282" fmla="*/ 168328 h 201676"/>
              <a:gd name="connsiteX283" fmla="*/ 273136 w 373180"/>
              <a:gd name="connsiteY283" fmla="*/ 168328 h 201676"/>
              <a:gd name="connsiteX284" fmla="*/ 271548 w 373180"/>
              <a:gd name="connsiteY284" fmla="*/ 168328 h 201676"/>
              <a:gd name="connsiteX285" fmla="*/ 268372 w 373180"/>
              <a:gd name="connsiteY285" fmla="*/ 168328 h 201676"/>
              <a:gd name="connsiteX286" fmla="*/ 266784 w 373180"/>
              <a:gd name="connsiteY286" fmla="*/ 169916 h 201676"/>
              <a:gd name="connsiteX287" fmla="*/ 266784 w 373180"/>
              <a:gd name="connsiteY287" fmla="*/ 168328 h 201676"/>
              <a:gd name="connsiteX288" fmla="*/ 263608 w 373180"/>
              <a:gd name="connsiteY288" fmla="*/ 168328 h 201676"/>
              <a:gd name="connsiteX289" fmla="*/ 263608 w 373180"/>
              <a:gd name="connsiteY289" fmla="*/ 169916 h 201676"/>
              <a:gd name="connsiteX290" fmla="*/ 262020 w 373180"/>
              <a:gd name="connsiteY290" fmla="*/ 169916 h 201676"/>
              <a:gd name="connsiteX291" fmla="*/ 262020 w 373180"/>
              <a:gd name="connsiteY291" fmla="*/ 171504 h 201676"/>
              <a:gd name="connsiteX292" fmla="*/ 260432 w 373180"/>
              <a:gd name="connsiteY292" fmla="*/ 171504 h 201676"/>
              <a:gd name="connsiteX293" fmla="*/ 257256 w 373180"/>
              <a:gd name="connsiteY293" fmla="*/ 171504 h 201676"/>
              <a:gd name="connsiteX294" fmla="*/ 257256 w 373180"/>
              <a:gd name="connsiteY294" fmla="*/ 174680 h 201676"/>
              <a:gd name="connsiteX295" fmla="*/ 255668 w 373180"/>
              <a:gd name="connsiteY295" fmla="*/ 174680 h 201676"/>
              <a:gd name="connsiteX296" fmla="*/ 252492 w 373180"/>
              <a:gd name="connsiteY296" fmla="*/ 174680 h 201676"/>
              <a:gd name="connsiteX297" fmla="*/ 250904 w 373180"/>
              <a:gd name="connsiteY297" fmla="*/ 176268 h 201676"/>
              <a:gd name="connsiteX298" fmla="*/ 249316 w 373180"/>
              <a:gd name="connsiteY298" fmla="*/ 176268 h 201676"/>
              <a:gd name="connsiteX299" fmla="*/ 249316 w 373180"/>
              <a:gd name="connsiteY299" fmla="*/ 174680 h 201676"/>
              <a:gd name="connsiteX300" fmla="*/ 246140 w 373180"/>
              <a:gd name="connsiteY300" fmla="*/ 174680 h 201676"/>
              <a:gd name="connsiteX301" fmla="*/ 246140 w 373180"/>
              <a:gd name="connsiteY301" fmla="*/ 176268 h 201676"/>
              <a:gd name="connsiteX302" fmla="*/ 244552 w 373180"/>
              <a:gd name="connsiteY302" fmla="*/ 176268 h 201676"/>
              <a:gd name="connsiteX303" fmla="*/ 241376 w 373180"/>
              <a:gd name="connsiteY303" fmla="*/ 176268 h 201676"/>
              <a:gd name="connsiteX304" fmla="*/ 239788 w 373180"/>
              <a:gd name="connsiteY304" fmla="*/ 176268 h 201676"/>
              <a:gd name="connsiteX305" fmla="*/ 239788 w 373180"/>
              <a:gd name="connsiteY305" fmla="*/ 179444 h 201676"/>
              <a:gd name="connsiteX306" fmla="*/ 236612 w 373180"/>
              <a:gd name="connsiteY306" fmla="*/ 179444 h 201676"/>
              <a:gd name="connsiteX307" fmla="*/ 235024 w 373180"/>
              <a:gd name="connsiteY307" fmla="*/ 179444 h 201676"/>
              <a:gd name="connsiteX308" fmla="*/ 235024 w 373180"/>
              <a:gd name="connsiteY308" fmla="*/ 181032 h 201676"/>
              <a:gd name="connsiteX309" fmla="*/ 233436 w 373180"/>
              <a:gd name="connsiteY309" fmla="*/ 181032 h 201676"/>
              <a:gd name="connsiteX310" fmla="*/ 230260 w 373180"/>
              <a:gd name="connsiteY310" fmla="*/ 181032 h 201676"/>
              <a:gd name="connsiteX311" fmla="*/ 228672 w 373180"/>
              <a:gd name="connsiteY311" fmla="*/ 181032 h 201676"/>
              <a:gd name="connsiteX312" fmla="*/ 225496 w 373180"/>
              <a:gd name="connsiteY312" fmla="*/ 184208 h 201676"/>
              <a:gd name="connsiteX313" fmla="*/ 223908 w 373180"/>
              <a:gd name="connsiteY313" fmla="*/ 184208 h 201676"/>
              <a:gd name="connsiteX314" fmla="*/ 220732 w 373180"/>
              <a:gd name="connsiteY314" fmla="*/ 184208 h 201676"/>
              <a:gd name="connsiteX315" fmla="*/ 219144 w 373180"/>
              <a:gd name="connsiteY315" fmla="*/ 184208 h 201676"/>
              <a:gd name="connsiteX316" fmla="*/ 217556 w 373180"/>
              <a:gd name="connsiteY316" fmla="*/ 184208 h 201676"/>
              <a:gd name="connsiteX317" fmla="*/ 217556 w 373180"/>
              <a:gd name="connsiteY317" fmla="*/ 185796 h 201676"/>
              <a:gd name="connsiteX318" fmla="*/ 214380 w 373180"/>
              <a:gd name="connsiteY318" fmla="*/ 184208 h 201676"/>
              <a:gd name="connsiteX319" fmla="*/ 212792 w 373180"/>
              <a:gd name="connsiteY319" fmla="*/ 184208 h 201676"/>
              <a:gd name="connsiteX320" fmla="*/ 212792 w 373180"/>
              <a:gd name="connsiteY320" fmla="*/ 185796 h 201676"/>
              <a:gd name="connsiteX321" fmla="*/ 209616 w 373180"/>
              <a:gd name="connsiteY321" fmla="*/ 185796 h 201676"/>
              <a:gd name="connsiteX322" fmla="*/ 208028 w 373180"/>
              <a:gd name="connsiteY322" fmla="*/ 185796 h 201676"/>
              <a:gd name="connsiteX323" fmla="*/ 208028 w 373180"/>
              <a:gd name="connsiteY323" fmla="*/ 187384 h 201676"/>
              <a:gd name="connsiteX324" fmla="*/ 204852 w 373180"/>
              <a:gd name="connsiteY324" fmla="*/ 187384 h 201676"/>
              <a:gd name="connsiteX325" fmla="*/ 203264 w 373180"/>
              <a:gd name="connsiteY325" fmla="*/ 187384 h 201676"/>
              <a:gd name="connsiteX326" fmla="*/ 201676 w 373180"/>
              <a:gd name="connsiteY326" fmla="*/ 187384 h 201676"/>
              <a:gd name="connsiteX327" fmla="*/ 198500 w 373180"/>
              <a:gd name="connsiteY327" fmla="*/ 187384 h 201676"/>
              <a:gd name="connsiteX328" fmla="*/ 196912 w 373180"/>
              <a:gd name="connsiteY328" fmla="*/ 187384 h 201676"/>
              <a:gd name="connsiteX329" fmla="*/ 193736 w 373180"/>
              <a:gd name="connsiteY329" fmla="*/ 187384 h 201676"/>
              <a:gd name="connsiteX330" fmla="*/ 192148 w 373180"/>
              <a:gd name="connsiteY330" fmla="*/ 190560 h 201676"/>
              <a:gd name="connsiteX331" fmla="*/ 188972 w 373180"/>
              <a:gd name="connsiteY331" fmla="*/ 190560 h 201676"/>
              <a:gd name="connsiteX332" fmla="*/ 187384 w 373180"/>
              <a:gd name="connsiteY332" fmla="*/ 190560 h 201676"/>
              <a:gd name="connsiteX333" fmla="*/ 185796 w 373180"/>
              <a:gd name="connsiteY333" fmla="*/ 190560 h 201676"/>
              <a:gd name="connsiteX334" fmla="*/ 182620 w 373180"/>
              <a:gd name="connsiteY334" fmla="*/ 190560 h 201676"/>
              <a:gd name="connsiteX335" fmla="*/ 181032 w 373180"/>
              <a:gd name="connsiteY335" fmla="*/ 190560 h 201676"/>
              <a:gd name="connsiteX336" fmla="*/ 177856 w 373180"/>
              <a:gd name="connsiteY336" fmla="*/ 190560 h 201676"/>
              <a:gd name="connsiteX337" fmla="*/ 176268 w 373180"/>
              <a:gd name="connsiteY337" fmla="*/ 190560 h 201676"/>
              <a:gd name="connsiteX338" fmla="*/ 176268 w 373180"/>
              <a:gd name="connsiteY338" fmla="*/ 187384 h 201676"/>
              <a:gd name="connsiteX339" fmla="*/ 173092 w 373180"/>
              <a:gd name="connsiteY339" fmla="*/ 187384 h 201676"/>
              <a:gd name="connsiteX340" fmla="*/ 173092 w 373180"/>
              <a:gd name="connsiteY340" fmla="*/ 190560 h 201676"/>
              <a:gd name="connsiteX341" fmla="*/ 171504 w 373180"/>
              <a:gd name="connsiteY341" fmla="*/ 190560 h 201676"/>
              <a:gd name="connsiteX342" fmla="*/ 171504 w 373180"/>
              <a:gd name="connsiteY342" fmla="*/ 187384 h 201676"/>
              <a:gd name="connsiteX343" fmla="*/ 169916 w 373180"/>
              <a:gd name="connsiteY343" fmla="*/ 187384 h 201676"/>
              <a:gd name="connsiteX344" fmla="*/ 166740 w 373180"/>
              <a:gd name="connsiteY344" fmla="*/ 187384 h 201676"/>
              <a:gd name="connsiteX345" fmla="*/ 165152 w 373180"/>
              <a:gd name="connsiteY345" fmla="*/ 187384 h 201676"/>
              <a:gd name="connsiteX346" fmla="*/ 161976 w 373180"/>
              <a:gd name="connsiteY346" fmla="*/ 187384 h 201676"/>
              <a:gd name="connsiteX347" fmla="*/ 160388 w 373180"/>
              <a:gd name="connsiteY347" fmla="*/ 187384 h 201676"/>
              <a:gd name="connsiteX348" fmla="*/ 158800 w 373180"/>
              <a:gd name="connsiteY348" fmla="*/ 187384 h 201676"/>
              <a:gd name="connsiteX349" fmla="*/ 155624 w 373180"/>
              <a:gd name="connsiteY349" fmla="*/ 187384 h 201676"/>
              <a:gd name="connsiteX350" fmla="*/ 154036 w 373180"/>
              <a:gd name="connsiteY350" fmla="*/ 187384 h 201676"/>
              <a:gd name="connsiteX351" fmla="*/ 150860 w 373180"/>
              <a:gd name="connsiteY351" fmla="*/ 190560 h 201676"/>
              <a:gd name="connsiteX352" fmla="*/ 149272 w 373180"/>
              <a:gd name="connsiteY352" fmla="*/ 190560 h 201676"/>
              <a:gd name="connsiteX353" fmla="*/ 146096 w 373180"/>
              <a:gd name="connsiteY353" fmla="*/ 190560 h 201676"/>
              <a:gd name="connsiteX354" fmla="*/ 146096 w 373180"/>
              <a:gd name="connsiteY354" fmla="*/ 187384 h 201676"/>
              <a:gd name="connsiteX355" fmla="*/ 144508 w 373180"/>
              <a:gd name="connsiteY355" fmla="*/ 187384 h 201676"/>
              <a:gd name="connsiteX356" fmla="*/ 144508 w 373180"/>
              <a:gd name="connsiteY356" fmla="*/ 190560 h 201676"/>
              <a:gd name="connsiteX357" fmla="*/ 144508 w 373180"/>
              <a:gd name="connsiteY357" fmla="*/ 192148 h 201676"/>
              <a:gd name="connsiteX358" fmla="*/ 142920 w 373180"/>
              <a:gd name="connsiteY358" fmla="*/ 192148 h 201676"/>
              <a:gd name="connsiteX359" fmla="*/ 139744 w 373180"/>
              <a:gd name="connsiteY359" fmla="*/ 192148 h 201676"/>
              <a:gd name="connsiteX360" fmla="*/ 138156 w 373180"/>
              <a:gd name="connsiteY360" fmla="*/ 192148 h 201676"/>
              <a:gd name="connsiteX361" fmla="*/ 134980 w 373180"/>
              <a:gd name="connsiteY361" fmla="*/ 192148 h 201676"/>
              <a:gd name="connsiteX362" fmla="*/ 133392 w 373180"/>
              <a:gd name="connsiteY362" fmla="*/ 190560 h 201676"/>
              <a:gd name="connsiteX363" fmla="*/ 130216 w 373180"/>
              <a:gd name="connsiteY363" fmla="*/ 190560 h 201676"/>
              <a:gd name="connsiteX364" fmla="*/ 128628 w 373180"/>
              <a:gd name="connsiteY364" fmla="*/ 190560 h 201676"/>
              <a:gd name="connsiteX365" fmla="*/ 127040 w 373180"/>
              <a:gd name="connsiteY365" fmla="*/ 190560 h 201676"/>
              <a:gd name="connsiteX366" fmla="*/ 123864 w 373180"/>
              <a:gd name="connsiteY366" fmla="*/ 190560 h 201676"/>
              <a:gd name="connsiteX367" fmla="*/ 123864 w 373180"/>
              <a:gd name="connsiteY367" fmla="*/ 192148 h 201676"/>
              <a:gd name="connsiteX368" fmla="*/ 122276 w 373180"/>
              <a:gd name="connsiteY368" fmla="*/ 192148 h 201676"/>
              <a:gd name="connsiteX369" fmla="*/ 119100 w 373180"/>
              <a:gd name="connsiteY369" fmla="*/ 192148 h 201676"/>
              <a:gd name="connsiteX370" fmla="*/ 117512 w 373180"/>
              <a:gd name="connsiteY370" fmla="*/ 192148 h 201676"/>
              <a:gd name="connsiteX371" fmla="*/ 114336 w 373180"/>
              <a:gd name="connsiteY371" fmla="*/ 192148 h 201676"/>
              <a:gd name="connsiteX372" fmla="*/ 112748 w 373180"/>
              <a:gd name="connsiteY372" fmla="*/ 192148 h 201676"/>
              <a:gd name="connsiteX373" fmla="*/ 112748 w 373180"/>
              <a:gd name="connsiteY373" fmla="*/ 195324 h 201676"/>
              <a:gd name="connsiteX374" fmla="*/ 111160 w 373180"/>
              <a:gd name="connsiteY374" fmla="*/ 195324 h 201676"/>
              <a:gd name="connsiteX375" fmla="*/ 107984 w 373180"/>
              <a:gd name="connsiteY375" fmla="*/ 195324 h 201676"/>
              <a:gd name="connsiteX376" fmla="*/ 106396 w 373180"/>
              <a:gd name="connsiteY376" fmla="*/ 195324 h 201676"/>
              <a:gd name="connsiteX377" fmla="*/ 106396 w 373180"/>
              <a:gd name="connsiteY377" fmla="*/ 192148 h 201676"/>
              <a:gd name="connsiteX378" fmla="*/ 106396 w 373180"/>
              <a:gd name="connsiteY378" fmla="*/ 190560 h 201676"/>
              <a:gd name="connsiteX379" fmla="*/ 103220 w 373180"/>
              <a:gd name="connsiteY379" fmla="*/ 190560 h 201676"/>
              <a:gd name="connsiteX380" fmla="*/ 101632 w 373180"/>
              <a:gd name="connsiteY380" fmla="*/ 190560 h 201676"/>
              <a:gd name="connsiteX381" fmla="*/ 98456 w 373180"/>
              <a:gd name="connsiteY381" fmla="*/ 192148 h 201676"/>
              <a:gd name="connsiteX382" fmla="*/ 98456 w 373180"/>
              <a:gd name="connsiteY382" fmla="*/ 195324 h 201676"/>
              <a:gd name="connsiteX383" fmla="*/ 101632 w 373180"/>
              <a:gd name="connsiteY383" fmla="*/ 195324 h 201676"/>
              <a:gd name="connsiteX384" fmla="*/ 101632 w 373180"/>
              <a:gd name="connsiteY384" fmla="*/ 196912 h 201676"/>
              <a:gd name="connsiteX385" fmla="*/ 98456 w 373180"/>
              <a:gd name="connsiteY385" fmla="*/ 196912 h 201676"/>
              <a:gd name="connsiteX386" fmla="*/ 96868 w 373180"/>
              <a:gd name="connsiteY386" fmla="*/ 196912 h 201676"/>
              <a:gd name="connsiteX387" fmla="*/ 95280 w 373180"/>
              <a:gd name="connsiteY387" fmla="*/ 196912 h 201676"/>
              <a:gd name="connsiteX388" fmla="*/ 92104 w 373180"/>
              <a:gd name="connsiteY388" fmla="*/ 196912 h 201676"/>
              <a:gd name="connsiteX389" fmla="*/ 90516 w 373180"/>
              <a:gd name="connsiteY389" fmla="*/ 196912 h 201676"/>
              <a:gd name="connsiteX390" fmla="*/ 87340 w 373180"/>
              <a:gd name="connsiteY390" fmla="*/ 200088 h 201676"/>
              <a:gd name="connsiteX391" fmla="*/ 85752 w 373180"/>
              <a:gd name="connsiteY391" fmla="*/ 200088 h 201676"/>
              <a:gd name="connsiteX392" fmla="*/ 84164 w 373180"/>
              <a:gd name="connsiteY392" fmla="*/ 200088 h 201676"/>
              <a:gd name="connsiteX393" fmla="*/ 80988 w 373180"/>
              <a:gd name="connsiteY393" fmla="*/ 200088 h 201676"/>
              <a:gd name="connsiteX394" fmla="*/ 79400 w 373180"/>
              <a:gd name="connsiteY394" fmla="*/ 200088 h 201676"/>
              <a:gd name="connsiteX395" fmla="*/ 76224 w 373180"/>
              <a:gd name="connsiteY395" fmla="*/ 200088 h 201676"/>
              <a:gd name="connsiteX396" fmla="*/ 76224 w 373180"/>
              <a:gd name="connsiteY396" fmla="*/ 201676 h 201676"/>
              <a:gd name="connsiteX397" fmla="*/ 74636 w 373180"/>
              <a:gd name="connsiteY397" fmla="*/ 201676 h 201676"/>
              <a:gd name="connsiteX398" fmla="*/ 71460 w 373180"/>
              <a:gd name="connsiteY398" fmla="*/ 201676 h 201676"/>
              <a:gd name="connsiteX399" fmla="*/ 69872 w 373180"/>
              <a:gd name="connsiteY399" fmla="*/ 201676 h 201676"/>
              <a:gd name="connsiteX400" fmla="*/ 69872 w 373180"/>
              <a:gd name="connsiteY400" fmla="*/ 200088 h 201676"/>
              <a:gd name="connsiteX401" fmla="*/ 68284 w 373180"/>
              <a:gd name="connsiteY401" fmla="*/ 200088 h 201676"/>
              <a:gd name="connsiteX402" fmla="*/ 65108 w 373180"/>
              <a:gd name="connsiteY402" fmla="*/ 196912 h 201676"/>
              <a:gd name="connsiteX403" fmla="*/ 63520 w 373180"/>
              <a:gd name="connsiteY403" fmla="*/ 196912 h 201676"/>
              <a:gd name="connsiteX404" fmla="*/ 63520 w 373180"/>
              <a:gd name="connsiteY404" fmla="*/ 195324 h 201676"/>
              <a:gd name="connsiteX405" fmla="*/ 60344 w 373180"/>
              <a:gd name="connsiteY405" fmla="*/ 192148 h 201676"/>
              <a:gd name="connsiteX406" fmla="*/ 58756 w 373180"/>
              <a:gd name="connsiteY406" fmla="*/ 192148 h 201676"/>
              <a:gd name="connsiteX407" fmla="*/ 55580 w 373180"/>
              <a:gd name="connsiteY407" fmla="*/ 192148 h 201676"/>
              <a:gd name="connsiteX408" fmla="*/ 55580 w 373180"/>
              <a:gd name="connsiteY408" fmla="*/ 190560 h 201676"/>
              <a:gd name="connsiteX409" fmla="*/ 58756 w 373180"/>
              <a:gd name="connsiteY409" fmla="*/ 190560 h 201676"/>
              <a:gd name="connsiteX410" fmla="*/ 58756 w 373180"/>
              <a:gd name="connsiteY410" fmla="*/ 187384 h 201676"/>
              <a:gd name="connsiteX411" fmla="*/ 60344 w 373180"/>
              <a:gd name="connsiteY411" fmla="*/ 187384 h 201676"/>
              <a:gd name="connsiteX412" fmla="*/ 60344 w 373180"/>
              <a:gd name="connsiteY412" fmla="*/ 185796 h 201676"/>
              <a:gd name="connsiteX413" fmla="*/ 60344 w 373180"/>
              <a:gd name="connsiteY413" fmla="*/ 184208 h 201676"/>
              <a:gd name="connsiteX414" fmla="*/ 58756 w 373180"/>
              <a:gd name="connsiteY414" fmla="*/ 184208 h 201676"/>
              <a:gd name="connsiteX415" fmla="*/ 58756 w 373180"/>
              <a:gd name="connsiteY415" fmla="*/ 181032 h 201676"/>
              <a:gd name="connsiteX416" fmla="*/ 55580 w 373180"/>
              <a:gd name="connsiteY416" fmla="*/ 181032 h 201676"/>
              <a:gd name="connsiteX417" fmla="*/ 55580 w 373180"/>
              <a:gd name="connsiteY417" fmla="*/ 179444 h 201676"/>
              <a:gd name="connsiteX418" fmla="*/ 53992 w 373180"/>
              <a:gd name="connsiteY418" fmla="*/ 179444 h 201676"/>
              <a:gd name="connsiteX419" fmla="*/ 52404 w 373180"/>
              <a:gd name="connsiteY419" fmla="*/ 179444 h 201676"/>
              <a:gd name="connsiteX420" fmla="*/ 52404 w 373180"/>
              <a:gd name="connsiteY420" fmla="*/ 176268 h 201676"/>
              <a:gd name="connsiteX421" fmla="*/ 49228 w 373180"/>
              <a:gd name="connsiteY421" fmla="*/ 176268 h 201676"/>
              <a:gd name="connsiteX422" fmla="*/ 47640 w 373180"/>
              <a:gd name="connsiteY422" fmla="*/ 176268 h 201676"/>
              <a:gd name="connsiteX423" fmla="*/ 47640 w 373180"/>
              <a:gd name="connsiteY423" fmla="*/ 174680 h 201676"/>
              <a:gd name="connsiteX424" fmla="*/ 47640 w 373180"/>
              <a:gd name="connsiteY424" fmla="*/ 171504 h 201676"/>
              <a:gd name="connsiteX425" fmla="*/ 49228 w 373180"/>
              <a:gd name="connsiteY425" fmla="*/ 171504 h 201676"/>
              <a:gd name="connsiteX426" fmla="*/ 49228 w 373180"/>
              <a:gd name="connsiteY426" fmla="*/ 169916 h 201676"/>
              <a:gd name="connsiteX427" fmla="*/ 49228 w 373180"/>
              <a:gd name="connsiteY427" fmla="*/ 168328 h 201676"/>
              <a:gd name="connsiteX428" fmla="*/ 47640 w 373180"/>
              <a:gd name="connsiteY428" fmla="*/ 168328 h 201676"/>
              <a:gd name="connsiteX429" fmla="*/ 44464 w 373180"/>
              <a:gd name="connsiteY429" fmla="*/ 168328 h 201676"/>
              <a:gd name="connsiteX430" fmla="*/ 44464 w 373180"/>
              <a:gd name="connsiteY430" fmla="*/ 165152 h 201676"/>
              <a:gd name="connsiteX431" fmla="*/ 42876 w 373180"/>
              <a:gd name="connsiteY431" fmla="*/ 165152 h 201676"/>
              <a:gd name="connsiteX432" fmla="*/ 42876 w 373180"/>
              <a:gd name="connsiteY432" fmla="*/ 163564 h 201676"/>
              <a:gd name="connsiteX433" fmla="*/ 42876 w 373180"/>
              <a:gd name="connsiteY433" fmla="*/ 160388 h 201676"/>
              <a:gd name="connsiteX434" fmla="*/ 39700 w 373180"/>
              <a:gd name="connsiteY434" fmla="*/ 160388 h 201676"/>
              <a:gd name="connsiteX435" fmla="*/ 38112 w 373180"/>
              <a:gd name="connsiteY435" fmla="*/ 160388 h 201676"/>
              <a:gd name="connsiteX436" fmla="*/ 38112 w 373180"/>
              <a:gd name="connsiteY436" fmla="*/ 158800 h 201676"/>
              <a:gd name="connsiteX437" fmla="*/ 36524 w 373180"/>
              <a:gd name="connsiteY437" fmla="*/ 158800 h 201676"/>
              <a:gd name="connsiteX438" fmla="*/ 33348 w 373180"/>
              <a:gd name="connsiteY438" fmla="*/ 158800 h 201676"/>
              <a:gd name="connsiteX439" fmla="*/ 33348 w 373180"/>
              <a:gd name="connsiteY439" fmla="*/ 155624 h 201676"/>
              <a:gd name="connsiteX440" fmla="*/ 36524 w 373180"/>
              <a:gd name="connsiteY440" fmla="*/ 155624 h 201676"/>
              <a:gd name="connsiteX441" fmla="*/ 36524 w 373180"/>
              <a:gd name="connsiteY441" fmla="*/ 154036 h 201676"/>
              <a:gd name="connsiteX442" fmla="*/ 33348 w 373180"/>
              <a:gd name="connsiteY442" fmla="*/ 154036 h 201676"/>
              <a:gd name="connsiteX443" fmla="*/ 33348 w 373180"/>
              <a:gd name="connsiteY443" fmla="*/ 152448 h 201676"/>
              <a:gd name="connsiteX444" fmla="*/ 31760 w 373180"/>
              <a:gd name="connsiteY444" fmla="*/ 152448 h 201676"/>
              <a:gd name="connsiteX445" fmla="*/ 31760 w 373180"/>
              <a:gd name="connsiteY445" fmla="*/ 149272 h 201676"/>
              <a:gd name="connsiteX446" fmla="*/ 28584 w 373180"/>
              <a:gd name="connsiteY446" fmla="*/ 149272 h 201676"/>
              <a:gd name="connsiteX447" fmla="*/ 28584 w 373180"/>
              <a:gd name="connsiteY447" fmla="*/ 147684 h 201676"/>
              <a:gd name="connsiteX448" fmla="*/ 26996 w 373180"/>
              <a:gd name="connsiteY448" fmla="*/ 147684 h 201676"/>
              <a:gd name="connsiteX449" fmla="*/ 23820 w 373180"/>
              <a:gd name="connsiteY449" fmla="*/ 144508 h 201676"/>
              <a:gd name="connsiteX450" fmla="*/ 22232 w 373180"/>
              <a:gd name="connsiteY450" fmla="*/ 144508 h 201676"/>
              <a:gd name="connsiteX451" fmla="*/ 20644 w 373180"/>
              <a:gd name="connsiteY451" fmla="*/ 142920 h 201676"/>
              <a:gd name="connsiteX452" fmla="*/ 20644 w 373180"/>
              <a:gd name="connsiteY452" fmla="*/ 141332 h 201676"/>
              <a:gd name="connsiteX453" fmla="*/ 17468 w 373180"/>
              <a:gd name="connsiteY453" fmla="*/ 141332 h 201676"/>
              <a:gd name="connsiteX454" fmla="*/ 17468 w 373180"/>
              <a:gd name="connsiteY454" fmla="*/ 138156 h 201676"/>
              <a:gd name="connsiteX455" fmla="*/ 15880 w 373180"/>
              <a:gd name="connsiteY455" fmla="*/ 138156 h 201676"/>
              <a:gd name="connsiteX456" fmla="*/ 15880 w 373180"/>
              <a:gd name="connsiteY456" fmla="*/ 136568 h 201676"/>
              <a:gd name="connsiteX457" fmla="*/ 12704 w 373180"/>
              <a:gd name="connsiteY457" fmla="*/ 136568 h 201676"/>
              <a:gd name="connsiteX458" fmla="*/ 11116 w 373180"/>
              <a:gd name="connsiteY458" fmla="*/ 136568 h 201676"/>
              <a:gd name="connsiteX459" fmla="*/ 11116 w 373180"/>
              <a:gd name="connsiteY459" fmla="*/ 133392 h 201676"/>
              <a:gd name="connsiteX460" fmla="*/ 9528 w 373180"/>
              <a:gd name="connsiteY460" fmla="*/ 133392 h 201676"/>
              <a:gd name="connsiteX461" fmla="*/ 9528 w 373180"/>
              <a:gd name="connsiteY461" fmla="*/ 131804 h 201676"/>
              <a:gd name="connsiteX462" fmla="*/ 6352 w 373180"/>
              <a:gd name="connsiteY462" fmla="*/ 131804 h 201676"/>
              <a:gd name="connsiteX463" fmla="*/ 6352 w 373180"/>
              <a:gd name="connsiteY463" fmla="*/ 128628 h 201676"/>
              <a:gd name="connsiteX464" fmla="*/ 6352 w 373180"/>
              <a:gd name="connsiteY464" fmla="*/ 127040 h 201676"/>
              <a:gd name="connsiteX465" fmla="*/ 4764 w 373180"/>
              <a:gd name="connsiteY465" fmla="*/ 125452 h 201676"/>
              <a:gd name="connsiteX466" fmla="*/ 6352 w 373180"/>
              <a:gd name="connsiteY466" fmla="*/ 125452 h 201676"/>
              <a:gd name="connsiteX467" fmla="*/ 4764 w 373180"/>
              <a:gd name="connsiteY467" fmla="*/ 122276 h 201676"/>
              <a:gd name="connsiteX468" fmla="*/ 4764 w 373180"/>
              <a:gd name="connsiteY468" fmla="*/ 120688 h 201676"/>
              <a:gd name="connsiteX469" fmla="*/ 4764 w 373180"/>
              <a:gd name="connsiteY469" fmla="*/ 117512 h 201676"/>
              <a:gd name="connsiteX470" fmla="*/ 4764 w 373180"/>
              <a:gd name="connsiteY470" fmla="*/ 115924 h 201676"/>
              <a:gd name="connsiteX471" fmla="*/ 1588 w 373180"/>
              <a:gd name="connsiteY471" fmla="*/ 115924 h 201676"/>
              <a:gd name="connsiteX472" fmla="*/ 1588 w 373180"/>
              <a:gd name="connsiteY472" fmla="*/ 112748 h 201676"/>
              <a:gd name="connsiteX473" fmla="*/ 1588 w 373180"/>
              <a:gd name="connsiteY473" fmla="*/ 111160 h 201676"/>
              <a:gd name="connsiteX474" fmla="*/ 1588 w 373180"/>
              <a:gd name="connsiteY474" fmla="*/ 109572 h 201676"/>
              <a:gd name="connsiteX475" fmla="*/ 0 w 373180"/>
              <a:gd name="connsiteY475" fmla="*/ 106396 h 201676"/>
              <a:gd name="connsiteX476" fmla="*/ 1588 w 373180"/>
              <a:gd name="connsiteY476" fmla="*/ 106396 h 201676"/>
              <a:gd name="connsiteX477" fmla="*/ 1588 w 373180"/>
              <a:gd name="connsiteY477" fmla="*/ 104808 h 201676"/>
              <a:gd name="connsiteX478" fmla="*/ 1588 w 373180"/>
              <a:gd name="connsiteY478" fmla="*/ 101632 h 201676"/>
              <a:gd name="connsiteX479" fmla="*/ 1588 w 373180"/>
              <a:gd name="connsiteY479" fmla="*/ 100044 h 201676"/>
              <a:gd name="connsiteX480" fmla="*/ 4764 w 373180"/>
              <a:gd name="connsiteY480" fmla="*/ 100044 h 201676"/>
              <a:gd name="connsiteX481" fmla="*/ 4764 w 373180"/>
              <a:gd name="connsiteY481" fmla="*/ 96868 h 201676"/>
              <a:gd name="connsiteX482" fmla="*/ 6352 w 373180"/>
              <a:gd name="connsiteY482" fmla="*/ 100044 h 201676"/>
              <a:gd name="connsiteX483" fmla="*/ 9528 w 373180"/>
              <a:gd name="connsiteY483" fmla="*/ 100044 h 201676"/>
              <a:gd name="connsiteX484" fmla="*/ 11116 w 373180"/>
              <a:gd name="connsiteY484" fmla="*/ 101632 h 201676"/>
              <a:gd name="connsiteX485" fmla="*/ 11116 w 373180"/>
              <a:gd name="connsiteY485" fmla="*/ 100044 h 201676"/>
              <a:gd name="connsiteX486" fmla="*/ 12704 w 373180"/>
              <a:gd name="connsiteY486" fmla="*/ 100044 h 201676"/>
              <a:gd name="connsiteX487" fmla="*/ 12704 w 373180"/>
              <a:gd name="connsiteY487" fmla="*/ 96868 h 201676"/>
              <a:gd name="connsiteX488" fmla="*/ 15880 w 373180"/>
              <a:gd name="connsiteY488" fmla="*/ 96868 h 201676"/>
              <a:gd name="connsiteX489" fmla="*/ 17468 w 373180"/>
              <a:gd name="connsiteY489" fmla="*/ 96868 h 201676"/>
              <a:gd name="connsiteX490" fmla="*/ 20644 w 373180"/>
              <a:gd name="connsiteY490" fmla="*/ 96868 h 201676"/>
              <a:gd name="connsiteX491" fmla="*/ 20644 w 373180"/>
              <a:gd name="connsiteY491" fmla="*/ 100044 h 201676"/>
              <a:gd name="connsiteX492" fmla="*/ 22232 w 373180"/>
              <a:gd name="connsiteY492" fmla="*/ 100044 h 201676"/>
              <a:gd name="connsiteX493" fmla="*/ 23820 w 373180"/>
              <a:gd name="connsiteY493" fmla="*/ 100044 h 201676"/>
              <a:gd name="connsiteX494" fmla="*/ 23820 w 373180"/>
              <a:gd name="connsiteY494" fmla="*/ 96868 h 201676"/>
              <a:gd name="connsiteX495" fmla="*/ 26996 w 373180"/>
              <a:gd name="connsiteY495" fmla="*/ 96868 h 201676"/>
              <a:gd name="connsiteX496" fmla="*/ 28584 w 373180"/>
              <a:gd name="connsiteY496" fmla="*/ 96868 h 201676"/>
              <a:gd name="connsiteX497" fmla="*/ 28584 w 373180"/>
              <a:gd name="connsiteY497" fmla="*/ 95280 h 201676"/>
              <a:gd name="connsiteX498" fmla="*/ 31760 w 373180"/>
              <a:gd name="connsiteY498" fmla="*/ 93692 h 201676"/>
              <a:gd name="connsiteX499" fmla="*/ 28584 w 373180"/>
              <a:gd name="connsiteY499" fmla="*/ 93692 h 201676"/>
              <a:gd name="connsiteX500" fmla="*/ 31760 w 373180"/>
              <a:gd name="connsiteY500" fmla="*/ 90516 h 201676"/>
              <a:gd name="connsiteX501" fmla="*/ 31760 w 373180"/>
              <a:gd name="connsiteY501" fmla="*/ 88928 h 201676"/>
              <a:gd name="connsiteX502" fmla="*/ 33348 w 373180"/>
              <a:gd name="connsiteY502" fmla="*/ 88928 h 201676"/>
              <a:gd name="connsiteX503" fmla="*/ 36524 w 373180"/>
              <a:gd name="connsiteY503" fmla="*/ 88928 h 201676"/>
              <a:gd name="connsiteX504" fmla="*/ 36524 w 373180"/>
              <a:gd name="connsiteY504" fmla="*/ 85752 h 201676"/>
              <a:gd name="connsiteX505" fmla="*/ 38112 w 373180"/>
              <a:gd name="connsiteY505" fmla="*/ 85752 h 201676"/>
              <a:gd name="connsiteX506" fmla="*/ 38112 w 373180"/>
              <a:gd name="connsiteY506" fmla="*/ 88928 h 201676"/>
              <a:gd name="connsiteX507" fmla="*/ 39700 w 373180"/>
              <a:gd name="connsiteY507" fmla="*/ 88928 h 201676"/>
              <a:gd name="connsiteX508" fmla="*/ 42876 w 373180"/>
              <a:gd name="connsiteY508" fmla="*/ 85752 h 201676"/>
              <a:gd name="connsiteX509" fmla="*/ 42876 w 373180"/>
              <a:gd name="connsiteY509" fmla="*/ 84164 h 201676"/>
              <a:gd name="connsiteX510" fmla="*/ 42876 w 373180"/>
              <a:gd name="connsiteY510" fmla="*/ 80988 h 201676"/>
              <a:gd name="connsiteX511" fmla="*/ 42876 w 373180"/>
              <a:gd name="connsiteY511" fmla="*/ 79400 h 201676"/>
              <a:gd name="connsiteX512" fmla="*/ 44464 w 373180"/>
              <a:gd name="connsiteY512" fmla="*/ 79400 h 201676"/>
              <a:gd name="connsiteX513" fmla="*/ 44464 w 373180"/>
              <a:gd name="connsiteY513" fmla="*/ 77812 h 201676"/>
              <a:gd name="connsiteX514" fmla="*/ 44464 w 373180"/>
              <a:gd name="connsiteY514" fmla="*/ 74636 h 201676"/>
              <a:gd name="connsiteX515" fmla="*/ 47640 w 373180"/>
              <a:gd name="connsiteY515" fmla="*/ 74636 h 201676"/>
              <a:gd name="connsiteX516" fmla="*/ 49228 w 373180"/>
              <a:gd name="connsiteY516" fmla="*/ 73048 h 201676"/>
              <a:gd name="connsiteX517" fmla="*/ 47640 w 373180"/>
              <a:gd name="connsiteY517" fmla="*/ 73048 h 201676"/>
              <a:gd name="connsiteX518" fmla="*/ 44464 w 373180"/>
              <a:gd name="connsiteY518" fmla="*/ 69872 h 201676"/>
              <a:gd name="connsiteX519" fmla="*/ 47640 w 373180"/>
              <a:gd name="connsiteY519" fmla="*/ 69872 h 201676"/>
              <a:gd name="connsiteX520" fmla="*/ 47640 w 373180"/>
              <a:gd name="connsiteY520" fmla="*/ 68284 h 201676"/>
              <a:gd name="connsiteX521" fmla="*/ 49228 w 373180"/>
              <a:gd name="connsiteY521" fmla="*/ 68284 h 201676"/>
              <a:gd name="connsiteX522" fmla="*/ 49228 w 373180"/>
              <a:gd name="connsiteY522" fmla="*/ 66696 h 201676"/>
              <a:gd name="connsiteX523" fmla="*/ 49228 w 373180"/>
              <a:gd name="connsiteY523" fmla="*/ 63520 h 201676"/>
              <a:gd name="connsiteX524" fmla="*/ 49228 w 373180"/>
              <a:gd name="connsiteY524" fmla="*/ 61932 h 201676"/>
              <a:gd name="connsiteX525" fmla="*/ 52404 w 373180"/>
              <a:gd name="connsiteY525" fmla="*/ 61932 h 201676"/>
              <a:gd name="connsiteX526" fmla="*/ 53992 w 373180"/>
              <a:gd name="connsiteY526" fmla="*/ 61932 h 201676"/>
              <a:gd name="connsiteX527" fmla="*/ 53992 w 373180"/>
              <a:gd name="connsiteY527" fmla="*/ 58756 h 201676"/>
              <a:gd name="connsiteX528" fmla="*/ 52404 w 373180"/>
              <a:gd name="connsiteY528" fmla="*/ 57168 h 201676"/>
              <a:gd name="connsiteX529" fmla="*/ 52404 w 373180"/>
              <a:gd name="connsiteY529" fmla="*/ 53992 h 201676"/>
              <a:gd name="connsiteX530" fmla="*/ 53992 w 373180"/>
              <a:gd name="connsiteY530" fmla="*/ 53992 h 201676"/>
              <a:gd name="connsiteX531" fmla="*/ 55580 w 373180"/>
              <a:gd name="connsiteY531" fmla="*/ 53992 h 201676"/>
              <a:gd name="connsiteX532" fmla="*/ 58756 w 373180"/>
              <a:gd name="connsiteY532" fmla="*/ 53992 h 201676"/>
              <a:gd name="connsiteX533" fmla="*/ 58756 w 373180"/>
              <a:gd name="connsiteY533" fmla="*/ 52404 h 201676"/>
              <a:gd name="connsiteX534" fmla="*/ 55580 w 373180"/>
              <a:gd name="connsiteY534" fmla="*/ 50816 h 201676"/>
              <a:gd name="connsiteX535" fmla="*/ 58756 w 373180"/>
              <a:gd name="connsiteY535" fmla="*/ 50816 h 201676"/>
              <a:gd name="connsiteX536" fmla="*/ 60344 w 373180"/>
              <a:gd name="connsiteY536" fmla="*/ 50816 h 201676"/>
              <a:gd name="connsiteX537" fmla="*/ 63520 w 373180"/>
              <a:gd name="connsiteY537" fmla="*/ 50816 h 201676"/>
              <a:gd name="connsiteX538" fmla="*/ 65108 w 373180"/>
              <a:gd name="connsiteY538" fmla="*/ 50816 h 201676"/>
              <a:gd name="connsiteX539" fmla="*/ 68284 w 373180"/>
              <a:gd name="connsiteY539" fmla="*/ 50816 h 201676"/>
              <a:gd name="connsiteX540" fmla="*/ 69872 w 373180"/>
              <a:gd name="connsiteY540" fmla="*/ 50816 h 201676"/>
              <a:gd name="connsiteX541" fmla="*/ 71460 w 373180"/>
              <a:gd name="connsiteY541" fmla="*/ 50816 h 201676"/>
              <a:gd name="connsiteX542" fmla="*/ 71460 w 373180"/>
              <a:gd name="connsiteY542" fmla="*/ 47640 h 201676"/>
              <a:gd name="connsiteX543" fmla="*/ 74636 w 373180"/>
              <a:gd name="connsiteY543" fmla="*/ 47640 h 201676"/>
              <a:gd name="connsiteX544" fmla="*/ 76224 w 373180"/>
              <a:gd name="connsiteY544" fmla="*/ 47640 h 201676"/>
              <a:gd name="connsiteX545" fmla="*/ 76224 w 373180"/>
              <a:gd name="connsiteY545" fmla="*/ 50816 h 201676"/>
              <a:gd name="connsiteX546" fmla="*/ 79400 w 373180"/>
              <a:gd name="connsiteY546" fmla="*/ 50816 h 201676"/>
              <a:gd name="connsiteX547" fmla="*/ 79400 w 373180"/>
              <a:gd name="connsiteY547" fmla="*/ 47640 h 201676"/>
              <a:gd name="connsiteX548" fmla="*/ 80988 w 373180"/>
              <a:gd name="connsiteY548" fmla="*/ 47640 h 201676"/>
              <a:gd name="connsiteX549" fmla="*/ 80988 w 373180"/>
              <a:gd name="connsiteY549" fmla="*/ 46052 h 201676"/>
              <a:gd name="connsiteX550" fmla="*/ 84164 w 373180"/>
              <a:gd name="connsiteY550" fmla="*/ 42876 h 201676"/>
              <a:gd name="connsiteX551" fmla="*/ 85752 w 373180"/>
              <a:gd name="connsiteY551" fmla="*/ 42876 h 201676"/>
              <a:gd name="connsiteX552" fmla="*/ 87340 w 373180"/>
              <a:gd name="connsiteY552" fmla="*/ 42876 h 201676"/>
              <a:gd name="connsiteX553" fmla="*/ 90516 w 373180"/>
              <a:gd name="connsiteY553" fmla="*/ 42876 h 201676"/>
              <a:gd name="connsiteX554" fmla="*/ 92104 w 373180"/>
              <a:gd name="connsiteY554" fmla="*/ 42876 h 201676"/>
              <a:gd name="connsiteX555" fmla="*/ 92104 w 373180"/>
              <a:gd name="connsiteY555" fmla="*/ 41288 h 201676"/>
              <a:gd name="connsiteX556" fmla="*/ 95280 w 373180"/>
              <a:gd name="connsiteY556" fmla="*/ 41288 h 201676"/>
              <a:gd name="connsiteX557" fmla="*/ 96868 w 373180"/>
              <a:gd name="connsiteY557" fmla="*/ 41288 h 201676"/>
              <a:gd name="connsiteX558" fmla="*/ 98456 w 373180"/>
              <a:gd name="connsiteY558" fmla="*/ 38112 h 201676"/>
              <a:gd name="connsiteX559" fmla="*/ 101632 w 373180"/>
              <a:gd name="connsiteY559" fmla="*/ 38112 h 201676"/>
              <a:gd name="connsiteX560" fmla="*/ 103220 w 373180"/>
              <a:gd name="connsiteY560" fmla="*/ 38112 h 201676"/>
              <a:gd name="connsiteX561" fmla="*/ 106396 w 373180"/>
              <a:gd name="connsiteY561" fmla="*/ 38112 h 201676"/>
              <a:gd name="connsiteX562" fmla="*/ 107984 w 373180"/>
              <a:gd name="connsiteY562" fmla="*/ 38112 h 201676"/>
              <a:gd name="connsiteX563" fmla="*/ 107984 w 373180"/>
              <a:gd name="connsiteY563" fmla="*/ 36524 h 201676"/>
              <a:gd name="connsiteX564" fmla="*/ 111160 w 373180"/>
              <a:gd name="connsiteY564" fmla="*/ 36524 h 201676"/>
              <a:gd name="connsiteX565" fmla="*/ 112748 w 373180"/>
              <a:gd name="connsiteY565" fmla="*/ 36524 h 201676"/>
              <a:gd name="connsiteX566" fmla="*/ 112748 w 373180"/>
              <a:gd name="connsiteY566" fmla="*/ 38112 h 201676"/>
              <a:gd name="connsiteX567" fmla="*/ 114336 w 373180"/>
              <a:gd name="connsiteY567" fmla="*/ 38112 h 201676"/>
              <a:gd name="connsiteX568" fmla="*/ 117512 w 373180"/>
              <a:gd name="connsiteY568" fmla="*/ 38112 h 201676"/>
              <a:gd name="connsiteX569" fmla="*/ 117512 w 373180"/>
              <a:gd name="connsiteY569" fmla="*/ 36524 h 201676"/>
              <a:gd name="connsiteX570" fmla="*/ 119100 w 373180"/>
              <a:gd name="connsiteY570" fmla="*/ 38112 h 201676"/>
              <a:gd name="connsiteX571" fmla="*/ 119100 w 373180"/>
              <a:gd name="connsiteY571" fmla="*/ 36524 h 201676"/>
              <a:gd name="connsiteX572" fmla="*/ 122276 w 373180"/>
              <a:gd name="connsiteY572" fmla="*/ 34936 h 201676"/>
              <a:gd name="connsiteX573" fmla="*/ 123864 w 373180"/>
              <a:gd name="connsiteY573" fmla="*/ 34936 h 201676"/>
              <a:gd name="connsiteX574" fmla="*/ 123864 w 373180"/>
              <a:gd name="connsiteY574" fmla="*/ 36524 h 201676"/>
              <a:gd name="connsiteX575" fmla="*/ 127040 w 373180"/>
              <a:gd name="connsiteY575" fmla="*/ 36524 h 201676"/>
              <a:gd name="connsiteX576" fmla="*/ 127040 w 373180"/>
              <a:gd name="connsiteY576" fmla="*/ 34936 h 201676"/>
              <a:gd name="connsiteX577" fmla="*/ 128628 w 373180"/>
              <a:gd name="connsiteY577" fmla="*/ 34936 h 201676"/>
              <a:gd name="connsiteX578" fmla="*/ 128628 w 373180"/>
              <a:gd name="connsiteY578" fmla="*/ 31760 h 201676"/>
              <a:gd name="connsiteX579" fmla="*/ 127040 w 373180"/>
              <a:gd name="connsiteY579" fmla="*/ 30172 h 201676"/>
              <a:gd name="connsiteX580" fmla="*/ 128628 w 373180"/>
              <a:gd name="connsiteY580" fmla="*/ 30172 h 201676"/>
              <a:gd name="connsiteX581" fmla="*/ 130216 w 373180"/>
              <a:gd name="connsiteY581" fmla="*/ 30172 h 201676"/>
              <a:gd name="connsiteX582" fmla="*/ 133392 w 373180"/>
              <a:gd name="connsiteY582" fmla="*/ 30172 h 201676"/>
              <a:gd name="connsiteX583" fmla="*/ 133392 w 373180"/>
              <a:gd name="connsiteY583" fmla="*/ 26996 h 201676"/>
              <a:gd name="connsiteX584" fmla="*/ 134980 w 373180"/>
              <a:gd name="connsiteY584" fmla="*/ 26996 h 201676"/>
              <a:gd name="connsiteX585" fmla="*/ 138156 w 373180"/>
              <a:gd name="connsiteY585" fmla="*/ 26996 h 201676"/>
              <a:gd name="connsiteX586" fmla="*/ 139744 w 373180"/>
              <a:gd name="connsiteY586" fmla="*/ 26996 h 201676"/>
              <a:gd name="connsiteX587" fmla="*/ 139744 w 373180"/>
              <a:gd name="connsiteY587" fmla="*/ 25408 h 201676"/>
              <a:gd name="connsiteX588" fmla="*/ 142920 w 373180"/>
              <a:gd name="connsiteY588" fmla="*/ 25408 h 201676"/>
              <a:gd name="connsiteX589" fmla="*/ 144508 w 373180"/>
              <a:gd name="connsiteY589" fmla="*/ 25408 h 201676"/>
              <a:gd name="connsiteX590" fmla="*/ 146096 w 373180"/>
              <a:gd name="connsiteY590" fmla="*/ 25408 h 201676"/>
              <a:gd name="connsiteX591" fmla="*/ 144508 w 373180"/>
              <a:gd name="connsiteY591" fmla="*/ 22232 h 201676"/>
              <a:gd name="connsiteX592" fmla="*/ 146096 w 373180"/>
              <a:gd name="connsiteY592" fmla="*/ 22232 h 201676"/>
              <a:gd name="connsiteX593" fmla="*/ 149272 w 373180"/>
              <a:gd name="connsiteY593" fmla="*/ 22232 h 201676"/>
              <a:gd name="connsiteX594" fmla="*/ 150860 w 373180"/>
              <a:gd name="connsiteY594" fmla="*/ 20644 h 201676"/>
              <a:gd name="connsiteX595" fmla="*/ 150860 w 373180"/>
              <a:gd name="connsiteY595" fmla="*/ 22232 h 201676"/>
              <a:gd name="connsiteX596" fmla="*/ 154036 w 373180"/>
              <a:gd name="connsiteY596" fmla="*/ 22232 h 201676"/>
              <a:gd name="connsiteX597" fmla="*/ 155624 w 373180"/>
              <a:gd name="connsiteY597" fmla="*/ 22232 h 201676"/>
              <a:gd name="connsiteX598" fmla="*/ 155624 w 373180"/>
              <a:gd name="connsiteY598" fmla="*/ 20644 h 201676"/>
              <a:gd name="connsiteX599" fmla="*/ 158800 w 373180"/>
              <a:gd name="connsiteY599" fmla="*/ 20644 h 201676"/>
              <a:gd name="connsiteX600" fmla="*/ 160388 w 373180"/>
              <a:gd name="connsiteY600" fmla="*/ 20644 h 201676"/>
              <a:gd name="connsiteX601" fmla="*/ 160388 w 373180"/>
              <a:gd name="connsiteY601" fmla="*/ 22232 h 201676"/>
              <a:gd name="connsiteX602" fmla="*/ 161976 w 373180"/>
              <a:gd name="connsiteY602" fmla="*/ 20644 h 201676"/>
              <a:gd name="connsiteX603" fmla="*/ 165152 w 373180"/>
              <a:gd name="connsiteY603" fmla="*/ 20644 h 201676"/>
              <a:gd name="connsiteX604" fmla="*/ 166740 w 373180"/>
              <a:gd name="connsiteY604" fmla="*/ 20644 h 201676"/>
              <a:gd name="connsiteX605" fmla="*/ 166740 w 373180"/>
              <a:gd name="connsiteY605" fmla="*/ 19056 h 201676"/>
              <a:gd name="connsiteX606" fmla="*/ 166740 w 373180"/>
              <a:gd name="connsiteY606" fmla="*/ 15880 h 201676"/>
              <a:gd name="connsiteX607" fmla="*/ 169916 w 373180"/>
              <a:gd name="connsiteY607" fmla="*/ 15880 h 201676"/>
              <a:gd name="connsiteX608" fmla="*/ 169916 w 373180"/>
              <a:gd name="connsiteY608" fmla="*/ 19056 h 201676"/>
              <a:gd name="connsiteX609" fmla="*/ 171504 w 373180"/>
              <a:gd name="connsiteY609" fmla="*/ 19056 h 201676"/>
              <a:gd name="connsiteX610" fmla="*/ 171504 w 373180"/>
              <a:gd name="connsiteY610" fmla="*/ 15880 h 201676"/>
              <a:gd name="connsiteX611" fmla="*/ 173092 w 373180"/>
              <a:gd name="connsiteY611" fmla="*/ 15880 h 201676"/>
              <a:gd name="connsiteX612" fmla="*/ 176268 w 373180"/>
              <a:gd name="connsiteY612" fmla="*/ 15880 h 201676"/>
              <a:gd name="connsiteX613" fmla="*/ 177856 w 373180"/>
              <a:gd name="connsiteY613" fmla="*/ 15880 h 201676"/>
              <a:gd name="connsiteX614" fmla="*/ 181032 w 373180"/>
              <a:gd name="connsiteY614" fmla="*/ 15880 h 201676"/>
              <a:gd name="connsiteX615" fmla="*/ 181032 w 373180"/>
              <a:gd name="connsiteY615" fmla="*/ 14292 h 201676"/>
              <a:gd name="connsiteX616" fmla="*/ 182620 w 373180"/>
              <a:gd name="connsiteY616" fmla="*/ 14292 h 201676"/>
              <a:gd name="connsiteX617" fmla="*/ 185796 w 373180"/>
              <a:gd name="connsiteY617" fmla="*/ 14292 h 201676"/>
              <a:gd name="connsiteX618" fmla="*/ 187384 w 373180"/>
              <a:gd name="connsiteY618" fmla="*/ 14292 h 201676"/>
              <a:gd name="connsiteX619" fmla="*/ 187384 w 373180"/>
              <a:gd name="connsiteY619" fmla="*/ 11116 h 201676"/>
              <a:gd name="connsiteX620" fmla="*/ 188972 w 373180"/>
              <a:gd name="connsiteY620" fmla="*/ 14292 h 201676"/>
              <a:gd name="connsiteX621" fmla="*/ 188972 w 373180"/>
              <a:gd name="connsiteY621" fmla="*/ 11116 h 201676"/>
              <a:gd name="connsiteX622" fmla="*/ 192148 w 373180"/>
              <a:gd name="connsiteY622" fmla="*/ 11116 h 201676"/>
              <a:gd name="connsiteX623" fmla="*/ 193736 w 373180"/>
              <a:gd name="connsiteY623" fmla="*/ 11116 h 201676"/>
              <a:gd name="connsiteX624" fmla="*/ 193736 w 373180"/>
              <a:gd name="connsiteY624" fmla="*/ 9528 h 201676"/>
              <a:gd name="connsiteX625" fmla="*/ 196912 w 373180"/>
              <a:gd name="connsiteY625" fmla="*/ 9528 h 201676"/>
              <a:gd name="connsiteX626" fmla="*/ 198500 w 373180"/>
              <a:gd name="connsiteY626" fmla="*/ 9528 h 201676"/>
              <a:gd name="connsiteX627" fmla="*/ 201676 w 373180"/>
              <a:gd name="connsiteY627" fmla="*/ 9528 h 201676"/>
              <a:gd name="connsiteX628" fmla="*/ 203264 w 373180"/>
              <a:gd name="connsiteY628" fmla="*/ 9528 h 201676"/>
              <a:gd name="connsiteX629" fmla="*/ 203264 w 373180"/>
              <a:gd name="connsiteY629" fmla="*/ 6352 h 201676"/>
              <a:gd name="connsiteX630" fmla="*/ 204852 w 373180"/>
              <a:gd name="connsiteY630" fmla="*/ 6352 h 201676"/>
              <a:gd name="connsiteX631" fmla="*/ 208028 w 373180"/>
              <a:gd name="connsiteY631" fmla="*/ 9528 h 201676"/>
              <a:gd name="connsiteX632" fmla="*/ 208028 w 373180"/>
              <a:gd name="connsiteY632" fmla="*/ 6352 h 201676"/>
              <a:gd name="connsiteX633" fmla="*/ 209616 w 373180"/>
              <a:gd name="connsiteY633" fmla="*/ 6352 h 201676"/>
              <a:gd name="connsiteX634" fmla="*/ 212792 w 373180"/>
              <a:gd name="connsiteY634" fmla="*/ 4764 h 201676"/>
              <a:gd name="connsiteX635" fmla="*/ 214380 w 373180"/>
              <a:gd name="connsiteY635" fmla="*/ 4764 h 201676"/>
              <a:gd name="connsiteX636" fmla="*/ 217556 w 373180"/>
              <a:gd name="connsiteY636" fmla="*/ 4764 h 201676"/>
              <a:gd name="connsiteX637" fmla="*/ 219144 w 373180"/>
              <a:gd name="connsiteY637" fmla="*/ 4764 h 201676"/>
              <a:gd name="connsiteX638" fmla="*/ 219144 w 373180"/>
              <a:gd name="connsiteY638" fmla="*/ 3176 h 201676"/>
              <a:gd name="connsiteX639" fmla="*/ 220732 w 373180"/>
              <a:gd name="connsiteY639" fmla="*/ 3176 h 201676"/>
              <a:gd name="connsiteX640" fmla="*/ 223908 w 373180"/>
              <a:gd name="connsiteY640" fmla="*/ 3176 h 201676"/>
              <a:gd name="connsiteX641" fmla="*/ 225496 w 373180"/>
              <a:gd name="connsiteY641" fmla="*/ 3176 h 20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373180" h="201676">
                <a:moveTo>
                  <a:pt x="36524" y="84164"/>
                </a:moveTo>
                <a:lnTo>
                  <a:pt x="36524" y="85752"/>
                </a:lnTo>
                <a:lnTo>
                  <a:pt x="33348" y="85752"/>
                </a:lnTo>
                <a:close/>
                <a:moveTo>
                  <a:pt x="49228" y="57168"/>
                </a:moveTo>
                <a:lnTo>
                  <a:pt x="52404" y="57168"/>
                </a:lnTo>
                <a:lnTo>
                  <a:pt x="52404" y="58756"/>
                </a:lnTo>
                <a:lnTo>
                  <a:pt x="49228" y="58756"/>
                </a:lnTo>
                <a:close/>
                <a:moveTo>
                  <a:pt x="363652" y="53992"/>
                </a:moveTo>
                <a:lnTo>
                  <a:pt x="363652" y="57168"/>
                </a:lnTo>
                <a:lnTo>
                  <a:pt x="362064" y="58756"/>
                </a:lnTo>
                <a:lnTo>
                  <a:pt x="362064" y="57168"/>
                </a:lnTo>
                <a:close/>
                <a:moveTo>
                  <a:pt x="347772" y="46052"/>
                </a:moveTo>
                <a:lnTo>
                  <a:pt x="349360" y="46052"/>
                </a:lnTo>
                <a:lnTo>
                  <a:pt x="349360" y="47640"/>
                </a:lnTo>
                <a:lnTo>
                  <a:pt x="347772" y="47640"/>
                </a:lnTo>
                <a:close/>
                <a:moveTo>
                  <a:pt x="338244" y="42876"/>
                </a:moveTo>
                <a:lnTo>
                  <a:pt x="338244" y="46052"/>
                </a:lnTo>
                <a:lnTo>
                  <a:pt x="336656" y="46052"/>
                </a:lnTo>
                <a:close/>
                <a:moveTo>
                  <a:pt x="330304" y="38112"/>
                </a:moveTo>
                <a:lnTo>
                  <a:pt x="330304" y="41288"/>
                </a:lnTo>
                <a:lnTo>
                  <a:pt x="327128" y="41288"/>
                </a:lnTo>
                <a:close/>
                <a:moveTo>
                  <a:pt x="325540" y="31760"/>
                </a:moveTo>
                <a:lnTo>
                  <a:pt x="325540" y="34936"/>
                </a:lnTo>
                <a:lnTo>
                  <a:pt x="323952" y="34936"/>
                </a:lnTo>
                <a:close/>
                <a:moveTo>
                  <a:pt x="323952" y="22232"/>
                </a:moveTo>
                <a:lnTo>
                  <a:pt x="323952" y="25408"/>
                </a:lnTo>
                <a:lnTo>
                  <a:pt x="320776" y="25408"/>
                </a:lnTo>
                <a:close/>
                <a:moveTo>
                  <a:pt x="304896" y="15880"/>
                </a:moveTo>
                <a:lnTo>
                  <a:pt x="306484" y="15880"/>
                </a:lnTo>
                <a:lnTo>
                  <a:pt x="306484" y="17468"/>
                </a:lnTo>
                <a:lnTo>
                  <a:pt x="304896" y="17468"/>
                </a:lnTo>
                <a:close/>
                <a:moveTo>
                  <a:pt x="161976" y="15880"/>
                </a:moveTo>
                <a:lnTo>
                  <a:pt x="165152" y="15880"/>
                </a:lnTo>
                <a:lnTo>
                  <a:pt x="165152" y="19056"/>
                </a:lnTo>
                <a:lnTo>
                  <a:pt x="161976" y="19056"/>
                </a:lnTo>
                <a:close/>
                <a:moveTo>
                  <a:pt x="262020" y="14292"/>
                </a:moveTo>
                <a:lnTo>
                  <a:pt x="263608" y="15880"/>
                </a:lnTo>
                <a:lnTo>
                  <a:pt x="263608" y="14292"/>
                </a:lnTo>
                <a:close/>
                <a:moveTo>
                  <a:pt x="287428" y="11116"/>
                </a:moveTo>
                <a:lnTo>
                  <a:pt x="289016" y="11116"/>
                </a:lnTo>
                <a:lnTo>
                  <a:pt x="289016" y="14292"/>
                </a:lnTo>
                <a:lnTo>
                  <a:pt x="287428" y="14292"/>
                </a:lnTo>
                <a:close/>
                <a:moveTo>
                  <a:pt x="292192" y="9528"/>
                </a:moveTo>
                <a:lnTo>
                  <a:pt x="292192" y="11116"/>
                </a:lnTo>
                <a:lnTo>
                  <a:pt x="289016" y="11116"/>
                </a:lnTo>
                <a:close/>
                <a:moveTo>
                  <a:pt x="293780" y="6352"/>
                </a:moveTo>
                <a:lnTo>
                  <a:pt x="295368" y="6352"/>
                </a:lnTo>
                <a:lnTo>
                  <a:pt x="295368" y="9528"/>
                </a:lnTo>
                <a:lnTo>
                  <a:pt x="293780" y="9528"/>
                </a:lnTo>
                <a:close/>
                <a:moveTo>
                  <a:pt x="263608" y="4764"/>
                </a:moveTo>
                <a:lnTo>
                  <a:pt x="266784" y="4764"/>
                </a:lnTo>
                <a:lnTo>
                  <a:pt x="268372" y="4764"/>
                </a:lnTo>
                <a:lnTo>
                  <a:pt x="266784" y="6352"/>
                </a:lnTo>
                <a:lnTo>
                  <a:pt x="263608" y="6352"/>
                </a:lnTo>
                <a:close/>
                <a:moveTo>
                  <a:pt x="263608" y="0"/>
                </a:moveTo>
                <a:lnTo>
                  <a:pt x="265196" y="0"/>
                </a:lnTo>
                <a:lnTo>
                  <a:pt x="265196" y="1588"/>
                </a:lnTo>
                <a:lnTo>
                  <a:pt x="263608" y="1588"/>
                </a:lnTo>
                <a:close/>
                <a:moveTo>
                  <a:pt x="260432" y="0"/>
                </a:moveTo>
                <a:lnTo>
                  <a:pt x="262020" y="0"/>
                </a:lnTo>
                <a:lnTo>
                  <a:pt x="262020" y="1588"/>
                </a:lnTo>
                <a:lnTo>
                  <a:pt x="260432" y="1588"/>
                </a:lnTo>
                <a:close/>
                <a:moveTo>
                  <a:pt x="228672" y="0"/>
                </a:moveTo>
                <a:lnTo>
                  <a:pt x="230260" y="3176"/>
                </a:lnTo>
                <a:lnTo>
                  <a:pt x="230260" y="0"/>
                </a:lnTo>
                <a:lnTo>
                  <a:pt x="233436" y="0"/>
                </a:lnTo>
                <a:lnTo>
                  <a:pt x="233436" y="3176"/>
                </a:lnTo>
                <a:lnTo>
                  <a:pt x="235024" y="3176"/>
                </a:lnTo>
                <a:lnTo>
                  <a:pt x="236612" y="3176"/>
                </a:lnTo>
                <a:lnTo>
                  <a:pt x="236612" y="4764"/>
                </a:lnTo>
                <a:lnTo>
                  <a:pt x="239788" y="4764"/>
                </a:lnTo>
                <a:lnTo>
                  <a:pt x="241376" y="4764"/>
                </a:lnTo>
                <a:lnTo>
                  <a:pt x="244552" y="4764"/>
                </a:lnTo>
                <a:lnTo>
                  <a:pt x="246140" y="4764"/>
                </a:lnTo>
                <a:lnTo>
                  <a:pt x="249316" y="4764"/>
                </a:lnTo>
                <a:lnTo>
                  <a:pt x="250904" y="3176"/>
                </a:lnTo>
                <a:lnTo>
                  <a:pt x="252492" y="3176"/>
                </a:lnTo>
                <a:lnTo>
                  <a:pt x="255668" y="3176"/>
                </a:lnTo>
                <a:lnTo>
                  <a:pt x="257256" y="3176"/>
                </a:lnTo>
                <a:lnTo>
                  <a:pt x="260432" y="3176"/>
                </a:lnTo>
                <a:lnTo>
                  <a:pt x="262020" y="3176"/>
                </a:lnTo>
                <a:lnTo>
                  <a:pt x="262020" y="4764"/>
                </a:lnTo>
                <a:lnTo>
                  <a:pt x="260432" y="4764"/>
                </a:lnTo>
                <a:lnTo>
                  <a:pt x="260432" y="6352"/>
                </a:lnTo>
                <a:lnTo>
                  <a:pt x="262020" y="6352"/>
                </a:lnTo>
                <a:lnTo>
                  <a:pt x="262020" y="9528"/>
                </a:lnTo>
                <a:lnTo>
                  <a:pt x="260432" y="9528"/>
                </a:lnTo>
                <a:lnTo>
                  <a:pt x="260432" y="11116"/>
                </a:lnTo>
                <a:lnTo>
                  <a:pt x="262020" y="11116"/>
                </a:lnTo>
                <a:lnTo>
                  <a:pt x="263608" y="11116"/>
                </a:lnTo>
                <a:lnTo>
                  <a:pt x="263608" y="9528"/>
                </a:lnTo>
                <a:lnTo>
                  <a:pt x="266784" y="9528"/>
                </a:lnTo>
                <a:lnTo>
                  <a:pt x="266784" y="11116"/>
                </a:lnTo>
                <a:lnTo>
                  <a:pt x="266784" y="14292"/>
                </a:lnTo>
                <a:lnTo>
                  <a:pt x="268372" y="14292"/>
                </a:lnTo>
                <a:lnTo>
                  <a:pt x="268372" y="11116"/>
                </a:lnTo>
                <a:lnTo>
                  <a:pt x="271548" y="11116"/>
                </a:lnTo>
                <a:lnTo>
                  <a:pt x="271548" y="14292"/>
                </a:lnTo>
                <a:lnTo>
                  <a:pt x="273136" y="14292"/>
                </a:lnTo>
                <a:lnTo>
                  <a:pt x="273136" y="15880"/>
                </a:lnTo>
                <a:lnTo>
                  <a:pt x="276312" y="15880"/>
                </a:lnTo>
                <a:lnTo>
                  <a:pt x="277900" y="15880"/>
                </a:lnTo>
                <a:lnTo>
                  <a:pt x="279488" y="14292"/>
                </a:lnTo>
                <a:lnTo>
                  <a:pt x="279488" y="15880"/>
                </a:lnTo>
                <a:lnTo>
                  <a:pt x="282664" y="15880"/>
                </a:lnTo>
                <a:lnTo>
                  <a:pt x="282664" y="14292"/>
                </a:lnTo>
                <a:lnTo>
                  <a:pt x="284252" y="14292"/>
                </a:lnTo>
                <a:lnTo>
                  <a:pt x="287428" y="15880"/>
                </a:lnTo>
                <a:lnTo>
                  <a:pt x="287428" y="19056"/>
                </a:lnTo>
                <a:lnTo>
                  <a:pt x="289016" y="15880"/>
                </a:lnTo>
                <a:lnTo>
                  <a:pt x="290604" y="15880"/>
                </a:lnTo>
                <a:lnTo>
                  <a:pt x="292192" y="15880"/>
                </a:lnTo>
                <a:lnTo>
                  <a:pt x="292192" y="19056"/>
                </a:lnTo>
                <a:lnTo>
                  <a:pt x="293780" y="19056"/>
                </a:lnTo>
                <a:lnTo>
                  <a:pt x="295368" y="19056"/>
                </a:lnTo>
                <a:lnTo>
                  <a:pt x="298544" y="19056"/>
                </a:lnTo>
                <a:lnTo>
                  <a:pt x="300132" y="19056"/>
                </a:lnTo>
                <a:lnTo>
                  <a:pt x="300132" y="15880"/>
                </a:lnTo>
                <a:lnTo>
                  <a:pt x="303308" y="15880"/>
                </a:lnTo>
                <a:lnTo>
                  <a:pt x="303308" y="19056"/>
                </a:lnTo>
                <a:lnTo>
                  <a:pt x="304896" y="19056"/>
                </a:lnTo>
                <a:lnTo>
                  <a:pt x="308072" y="19056"/>
                </a:lnTo>
                <a:lnTo>
                  <a:pt x="309660" y="19056"/>
                </a:lnTo>
                <a:lnTo>
                  <a:pt x="309660" y="20644"/>
                </a:lnTo>
                <a:lnTo>
                  <a:pt x="308072" y="20644"/>
                </a:lnTo>
                <a:lnTo>
                  <a:pt x="308072" y="22232"/>
                </a:lnTo>
                <a:lnTo>
                  <a:pt x="309660" y="22232"/>
                </a:lnTo>
                <a:lnTo>
                  <a:pt x="309660" y="20644"/>
                </a:lnTo>
                <a:lnTo>
                  <a:pt x="311248" y="20644"/>
                </a:lnTo>
                <a:lnTo>
                  <a:pt x="311248" y="22232"/>
                </a:lnTo>
                <a:lnTo>
                  <a:pt x="314424" y="22232"/>
                </a:lnTo>
                <a:lnTo>
                  <a:pt x="316012" y="22232"/>
                </a:lnTo>
                <a:lnTo>
                  <a:pt x="316012" y="20644"/>
                </a:lnTo>
                <a:lnTo>
                  <a:pt x="319188" y="20644"/>
                </a:lnTo>
                <a:lnTo>
                  <a:pt x="319188" y="19056"/>
                </a:lnTo>
                <a:lnTo>
                  <a:pt x="319188" y="15880"/>
                </a:lnTo>
                <a:lnTo>
                  <a:pt x="320776" y="15880"/>
                </a:lnTo>
                <a:lnTo>
                  <a:pt x="320776" y="19056"/>
                </a:lnTo>
                <a:lnTo>
                  <a:pt x="320776" y="20644"/>
                </a:lnTo>
                <a:lnTo>
                  <a:pt x="320776" y="22232"/>
                </a:lnTo>
                <a:lnTo>
                  <a:pt x="320776" y="25408"/>
                </a:lnTo>
                <a:lnTo>
                  <a:pt x="320776" y="26996"/>
                </a:lnTo>
                <a:lnTo>
                  <a:pt x="319188" y="30172"/>
                </a:lnTo>
                <a:lnTo>
                  <a:pt x="316012" y="30172"/>
                </a:lnTo>
                <a:lnTo>
                  <a:pt x="316012" y="31760"/>
                </a:lnTo>
                <a:lnTo>
                  <a:pt x="316012" y="34936"/>
                </a:lnTo>
                <a:lnTo>
                  <a:pt x="319188" y="34936"/>
                </a:lnTo>
                <a:lnTo>
                  <a:pt x="320776" y="34936"/>
                </a:lnTo>
                <a:lnTo>
                  <a:pt x="323952" y="34936"/>
                </a:lnTo>
                <a:lnTo>
                  <a:pt x="323952" y="36524"/>
                </a:lnTo>
                <a:lnTo>
                  <a:pt x="325540" y="36524"/>
                </a:lnTo>
                <a:lnTo>
                  <a:pt x="327128" y="36524"/>
                </a:lnTo>
                <a:lnTo>
                  <a:pt x="330304" y="38112"/>
                </a:lnTo>
                <a:lnTo>
                  <a:pt x="327128" y="38112"/>
                </a:lnTo>
                <a:lnTo>
                  <a:pt x="327128" y="41288"/>
                </a:lnTo>
                <a:lnTo>
                  <a:pt x="327128" y="42876"/>
                </a:lnTo>
                <a:lnTo>
                  <a:pt x="330304" y="42876"/>
                </a:lnTo>
                <a:lnTo>
                  <a:pt x="331892" y="42876"/>
                </a:lnTo>
                <a:lnTo>
                  <a:pt x="331892" y="41288"/>
                </a:lnTo>
                <a:lnTo>
                  <a:pt x="335068" y="41288"/>
                </a:lnTo>
                <a:lnTo>
                  <a:pt x="335068" y="42876"/>
                </a:lnTo>
                <a:lnTo>
                  <a:pt x="335068" y="46052"/>
                </a:lnTo>
                <a:lnTo>
                  <a:pt x="336656" y="46052"/>
                </a:lnTo>
                <a:lnTo>
                  <a:pt x="336656" y="47640"/>
                </a:lnTo>
                <a:lnTo>
                  <a:pt x="338244" y="46052"/>
                </a:lnTo>
                <a:lnTo>
                  <a:pt x="341420" y="46052"/>
                </a:lnTo>
                <a:lnTo>
                  <a:pt x="341420" y="47640"/>
                </a:lnTo>
                <a:lnTo>
                  <a:pt x="343008" y="47640"/>
                </a:lnTo>
                <a:lnTo>
                  <a:pt x="346184" y="47640"/>
                </a:lnTo>
                <a:lnTo>
                  <a:pt x="347772" y="47640"/>
                </a:lnTo>
                <a:lnTo>
                  <a:pt x="347772" y="50816"/>
                </a:lnTo>
                <a:lnTo>
                  <a:pt x="346184" y="52404"/>
                </a:lnTo>
                <a:lnTo>
                  <a:pt x="346184" y="53992"/>
                </a:lnTo>
                <a:lnTo>
                  <a:pt x="346184" y="57168"/>
                </a:lnTo>
                <a:lnTo>
                  <a:pt x="346184" y="58756"/>
                </a:lnTo>
                <a:lnTo>
                  <a:pt x="347772" y="58756"/>
                </a:lnTo>
                <a:lnTo>
                  <a:pt x="350948" y="58756"/>
                </a:lnTo>
                <a:lnTo>
                  <a:pt x="350948" y="57168"/>
                </a:lnTo>
                <a:lnTo>
                  <a:pt x="352536" y="57168"/>
                </a:lnTo>
                <a:lnTo>
                  <a:pt x="352536" y="58756"/>
                </a:lnTo>
                <a:lnTo>
                  <a:pt x="354124" y="58756"/>
                </a:lnTo>
                <a:lnTo>
                  <a:pt x="357300" y="57168"/>
                </a:lnTo>
                <a:lnTo>
                  <a:pt x="358888" y="53992"/>
                </a:lnTo>
                <a:lnTo>
                  <a:pt x="358888" y="57168"/>
                </a:lnTo>
                <a:lnTo>
                  <a:pt x="358888" y="58756"/>
                </a:lnTo>
                <a:lnTo>
                  <a:pt x="362064" y="58756"/>
                </a:lnTo>
                <a:lnTo>
                  <a:pt x="363652" y="58756"/>
                </a:lnTo>
                <a:lnTo>
                  <a:pt x="363652" y="57168"/>
                </a:lnTo>
                <a:lnTo>
                  <a:pt x="366828" y="57168"/>
                </a:lnTo>
                <a:lnTo>
                  <a:pt x="366828" y="58756"/>
                </a:lnTo>
                <a:lnTo>
                  <a:pt x="366828" y="61932"/>
                </a:lnTo>
                <a:lnTo>
                  <a:pt x="363652" y="61932"/>
                </a:lnTo>
                <a:lnTo>
                  <a:pt x="363652" y="63520"/>
                </a:lnTo>
                <a:lnTo>
                  <a:pt x="363652" y="66696"/>
                </a:lnTo>
                <a:lnTo>
                  <a:pt x="366828" y="66696"/>
                </a:lnTo>
                <a:lnTo>
                  <a:pt x="368416" y="63520"/>
                </a:lnTo>
                <a:lnTo>
                  <a:pt x="368416" y="61932"/>
                </a:lnTo>
                <a:lnTo>
                  <a:pt x="370004" y="61932"/>
                </a:lnTo>
                <a:lnTo>
                  <a:pt x="370004" y="63520"/>
                </a:lnTo>
                <a:lnTo>
                  <a:pt x="370004" y="66696"/>
                </a:lnTo>
                <a:lnTo>
                  <a:pt x="370004" y="68284"/>
                </a:lnTo>
                <a:lnTo>
                  <a:pt x="370004" y="69872"/>
                </a:lnTo>
                <a:lnTo>
                  <a:pt x="370004" y="73048"/>
                </a:lnTo>
                <a:lnTo>
                  <a:pt x="373180" y="73048"/>
                </a:lnTo>
                <a:lnTo>
                  <a:pt x="373180" y="74636"/>
                </a:lnTo>
                <a:lnTo>
                  <a:pt x="373180" y="77812"/>
                </a:lnTo>
                <a:lnTo>
                  <a:pt x="370004" y="79400"/>
                </a:lnTo>
                <a:lnTo>
                  <a:pt x="370004" y="80988"/>
                </a:lnTo>
                <a:lnTo>
                  <a:pt x="368416" y="84164"/>
                </a:lnTo>
                <a:lnTo>
                  <a:pt x="368416" y="85752"/>
                </a:lnTo>
                <a:lnTo>
                  <a:pt x="366828" y="85752"/>
                </a:lnTo>
                <a:lnTo>
                  <a:pt x="366828" y="88928"/>
                </a:lnTo>
                <a:lnTo>
                  <a:pt x="363652" y="88928"/>
                </a:lnTo>
                <a:lnTo>
                  <a:pt x="363652" y="90516"/>
                </a:lnTo>
                <a:lnTo>
                  <a:pt x="362064" y="93692"/>
                </a:lnTo>
                <a:lnTo>
                  <a:pt x="362064" y="95280"/>
                </a:lnTo>
                <a:lnTo>
                  <a:pt x="358888" y="95280"/>
                </a:lnTo>
                <a:lnTo>
                  <a:pt x="358888" y="96868"/>
                </a:lnTo>
                <a:lnTo>
                  <a:pt x="357300" y="96868"/>
                </a:lnTo>
                <a:lnTo>
                  <a:pt x="357300" y="100044"/>
                </a:lnTo>
                <a:lnTo>
                  <a:pt x="354124" y="100044"/>
                </a:lnTo>
                <a:lnTo>
                  <a:pt x="354124" y="101632"/>
                </a:lnTo>
                <a:lnTo>
                  <a:pt x="354124" y="104808"/>
                </a:lnTo>
                <a:lnTo>
                  <a:pt x="354124" y="106396"/>
                </a:lnTo>
                <a:lnTo>
                  <a:pt x="352536" y="109572"/>
                </a:lnTo>
                <a:lnTo>
                  <a:pt x="350948" y="109572"/>
                </a:lnTo>
                <a:lnTo>
                  <a:pt x="350948" y="111160"/>
                </a:lnTo>
                <a:lnTo>
                  <a:pt x="352536" y="111160"/>
                </a:lnTo>
                <a:lnTo>
                  <a:pt x="352536" y="112748"/>
                </a:lnTo>
                <a:lnTo>
                  <a:pt x="350948" y="112748"/>
                </a:lnTo>
                <a:lnTo>
                  <a:pt x="347772" y="112748"/>
                </a:lnTo>
                <a:lnTo>
                  <a:pt x="347772" y="115924"/>
                </a:lnTo>
                <a:lnTo>
                  <a:pt x="346184" y="115924"/>
                </a:lnTo>
                <a:lnTo>
                  <a:pt x="346184" y="117512"/>
                </a:lnTo>
                <a:lnTo>
                  <a:pt x="343008" y="120688"/>
                </a:lnTo>
                <a:lnTo>
                  <a:pt x="343008" y="122276"/>
                </a:lnTo>
                <a:lnTo>
                  <a:pt x="341420" y="125452"/>
                </a:lnTo>
                <a:lnTo>
                  <a:pt x="341420" y="127040"/>
                </a:lnTo>
                <a:lnTo>
                  <a:pt x="338244" y="127040"/>
                </a:lnTo>
                <a:lnTo>
                  <a:pt x="336656" y="127040"/>
                </a:lnTo>
                <a:lnTo>
                  <a:pt x="336656" y="128628"/>
                </a:lnTo>
                <a:lnTo>
                  <a:pt x="335068" y="128628"/>
                </a:lnTo>
                <a:lnTo>
                  <a:pt x="331892" y="128628"/>
                </a:lnTo>
                <a:lnTo>
                  <a:pt x="331892" y="131804"/>
                </a:lnTo>
                <a:lnTo>
                  <a:pt x="330304" y="131804"/>
                </a:lnTo>
                <a:lnTo>
                  <a:pt x="330304" y="133392"/>
                </a:lnTo>
                <a:lnTo>
                  <a:pt x="330304" y="136568"/>
                </a:lnTo>
                <a:lnTo>
                  <a:pt x="327128" y="136568"/>
                </a:lnTo>
                <a:lnTo>
                  <a:pt x="325540" y="138156"/>
                </a:lnTo>
                <a:lnTo>
                  <a:pt x="323952" y="138156"/>
                </a:lnTo>
                <a:lnTo>
                  <a:pt x="320776" y="138156"/>
                </a:lnTo>
                <a:lnTo>
                  <a:pt x="320776" y="141332"/>
                </a:lnTo>
                <a:lnTo>
                  <a:pt x="320776" y="142920"/>
                </a:lnTo>
                <a:lnTo>
                  <a:pt x="319188" y="142920"/>
                </a:lnTo>
                <a:lnTo>
                  <a:pt x="316012" y="142920"/>
                </a:lnTo>
                <a:lnTo>
                  <a:pt x="314424" y="142920"/>
                </a:lnTo>
                <a:lnTo>
                  <a:pt x="314424" y="144508"/>
                </a:lnTo>
                <a:lnTo>
                  <a:pt x="314424" y="147684"/>
                </a:lnTo>
                <a:lnTo>
                  <a:pt x="311248" y="147684"/>
                </a:lnTo>
                <a:lnTo>
                  <a:pt x="311248" y="149272"/>
                </a:lnTo>
                <a:lnTo>
                  <a:pt x="309660" y="149272"/>
                </a:lnTo>
                <a:lnTo>
                  <a:pt x="308072" y="149272"/>
                </a:lnTo>
                <a:lnTo>
                  <a:pt x="308072" y="152448"/>
                </a:lnTo>
                <a:lnTo>
                  <a:pt x="304896" y="152448"/>
                </a:lnTo>
                <a:lnTo>
                  <a:pt x="303308" y="152448"/>
                </a:lnTo>
                <a:lnTo>
                  <a:pt x="303308" y="154036"/>
                </a:lnTo>
                <a:lnTo>
                  <a:pt x="300132" y="154036"/>
                </a:lnTo>
                <a:lnTo>
                  <a:pt x="298544" y="154036"/>
                </a:lnTo>
                <a:lnTo>
                  <a:pt x="298544" y="155624"/>
                </a:lnTo>
                <a:lnTo>
                  <a:pt x="295368" y="155624"/>
                </a:lnTo>
                <a:lnTo>
                  <a:pt x="295368" y="158800"/>
                </a:lnTo>
                <a:lnTo>
                  <a:pt x="293780" y="158800"/>
                </a:lnTo>
                <a:lnTo>
                  <a:pt x="292192" y="158800"/>
                </a:lnTo>
                <a:lnTo>
                  <a:pt x="289016" y="158800"/>
                </a:lnTo>
                <a:lnTo>
                  <a:pt x="289016" y="160388"/>
                </a:lnTo>
                <a:lnTo>
                  <a:pt x="287428" y="160388"/>
                </a:lnTo>
                <a:lnTo>
                  <a:pt x="287428" y="163564"/>
                </a:lnTo>
                <a:lnTo>
                  <a:pt x="284252" y="163564"/>
                </a:lnTo>
                <a:lnTo>
                  <a:pt x="282664" y="163564"/>
                </a:lnTo>
                <a:lnTo>
                  <a:pt x="282664" y="165152"/>
                </a:lnTo>
                <a:lnTo>
                  <a:pt x="279488" y="165152"/>
                </a:lnTo>
                <a:lnTo>
                  <a:pt x="277900" y="165152"/>
                </a:lnTo>
                <a:lnTo>
                  <a:pt x="276312" y="168328"/>
                </a:lnTo>
                <a:lnTo>
                  <a:pt x="273136" y="168328"/>
                </a:lnTo>
                <a:lnTo>
                  <a:pt x="271548" y="168328"/>
                </a:lnTo>
                <a:lnTo>
                  <a:pt x="268372" y="168328"/>
                </a:lnTo>
                <a:lnTo>
                  <a:pt x="266784" y="169916"/>
                </a:lnTo>
                <a:lnTo>
                  <a:pt x="266784" y="168328"/>
                </a:lnTo>
                <a:lnTo>
                  <a:pt x="263608" y="168328"/>
                </a:lnTo>
                <a:lnTo>
                  <a:pt x="263608" y="169916"/>
                </a:lnTo>
                <a:lnTo>
                  <a:pt x="262020" y="169916"/>
                </a:lnTo>
                <a:lnTo>
                  <a:pt x="262020" y="171504"/>
                </a:lnTo>
                <a:lnTo>
                  <a:pt x="260432" y="171504"/>
                </a:lnTo>
                <a:lnTo>
                  <a:pt x="257256" y="171504"/>
                </a:lnTo>
                <a:lnTo>
                  <a:pt x="257256" y="174680"/>
                </a:lnTo>
                <a:lnTo>
                  <a:pt x="255668" y="174680"/>
                </a:lnTo>
                <a:lnTo>
                  <a:pt x="252492" y="174680"/>
                </a:lnTo>
                <a:lnTo>
                  <a:pt x="250904" y="176268"/>
                </a:lnTo>
                <a:lnTo>
                  <a:pt x="249316" y="176268"/>
                </a:lnTo>
                <a:lnTo>
                  <a:pt x="249316" y="174680"/>
                </a:lnTo>
                <a:lnTo>
                  <a:pt x="246140" y="174680"/>
                </a:lnTo>
                <a:lnTo>
                  <a:pt x="246140" y="176268"/>
                </a:lnTo>
                <a:lnTo>
                  <a:pt x="244552" y="176268"/>
                </a:lnTo>
                <a:lnTo>
                  <a:pt x="241376" y="176268"/>
                </a:lnTo>
                <a:lnTo>
                  <a:pt x="239788" y="176268"/>
                </a:lnTo>
                <a:lnTo>
                  <a:pt x="239788" y="179444"/>
                </a:lnTo>
                <a:lnTo>
                  <a:pt x="236612" y="179444"/>
                </a:lnTo>
                <a:lnTo>
                  <a:pt x="235024" y="179444"/>
                </a:lnTo>
                <a:lnTo>
                  <a:pt x="235024" y="181032"/>
                </a:lnTo>
                <a:lnTo>
                  <a:pt x="233436" y="181032"/>
                </a:lnTo>
                <a:lnTo>
                  <a:pt x="230260" y="181032"/>
                </a:lnTo>
                <a:lnTo>
                  <a:pt x="228672" y="181032"/>
                </a:lnTo>
                <a:lnTo>
                  <a:pt x="225496" y="184208"/>
                </a:lnTo>
                <a:lnTo>
                  <a:pt x="223908" y="184208"/>
                </a:lnTo>
                <a:lnTo>
                  <a:pt x="220732" y="184208"/>
                </a:lnTo>
                <a:lnTo>
                  <a:pt x="219144" y="184208"/>
                </a:lnTo>
                <a:lnTo>
                  <a:pt x="217556" y="184208"/>
                </a:lnTo>
                <a:lnTo>
                  <a:pt x="217556" y="185796"/>
                </a:lnTo>
                <a:lnTo>
                  <a:pt x="214380" y="184208"/>
                </a:lnTo>
                <a:lnTo>
                  <a:pt x="212792" y="184208"/>
                </a:lnTo>
                <a:lnTo>
                  <a:pt x="212792" y="185796"/>
                </a:lnTo>
                <a:lnTo>
                  <a:pt x="209616" y="185796"/>
                </a:lnTo>
                <a:lnTo>
                  <a:pt x="208028" y="185796"/>
                </a:lnTo>
                <a:lnTo>
                  <a:pt x="208028" y="187384"/>
                </a:lnTo>
                <a:lnTo>
                  <a:pt x="204852" y="187384"/>
                </a:lnTo>
                <a:lnTo>
                  <a:pt x="203264" y="187384"/>
                </a:lnTo>
                <a:lnTo>
                  <a:pt x="201676" y="187384"/>
                </a:lnTo>
                <a:lnTo>
                  <a:pt x="198500" y="187384"/>
                </a:lnTo>
                <a:lnTo>
                  <a:pt x="196912" y="187384"/>
                </a:lnTo>
                <a:lnTo>
                  <a:pt x="193736" y="187384"/>
                </a:lnTo>
                <a:lnTo>
                  <a:pt x="192148" y="190560"/>
                </a:lnTo>
                <a:lnTo>
                  <a:pt x="188972" y="190560"/>
                </a:lnTo>
                <a:lnTo>
                  <a:pt x="187384" y="190560"/>
                </a:lnTo>
                <a:lnTo>
                  <a:pt x="185796" y="190560"/>
                </a:lnTo>
                <a:lnTo>
                  <a:pt x="182620" y="190560"/>
                </a:lnTo>
                <a:lnTo>
                  <a:pt x="181032" y="190560"/>
                </a:lnTo>
                <a:lnTo>
                  <a:pt x="177856" y="190560"/>
                </a:lnTo>
                <a:lnTo>
                  <a:pt x="176268" y="190560"/>
                </a:lnTo>
                <a:lnTo>
                  <a:pt x="176268" y="187384"/>
                </a:lnTo>
                <a:lnTo>
                  <a:pt x="173092" y="187384"/>
                </a:lnTo>
                <a:lnTo>
                  <a:pt x="173092" y="190560"/>
                </a:lnTo>
                <a:lnTo>
                  <a:pt x="171504" y="190560"/>
                </a:lnTo>
                <a:lnTo>
                  <a:pt x="171504" y="187384"/>
                </a:lnTo>
                <a:lnTo>
                  <a:pt x="169916" y="187384"/>
                </a:lnTo>
                <a:lnTo>
                  <a:pt x="166740" y="187384"/>
                </a:lnTo>
                <a:lnTo>
                  <a:pt x="165152" y="187384"/>
                </a:lnTo>
                <a:lnTo>
                  <a:pt x="161976" y="187384"/>
                </a:lnTo>
                <a:lnTo>
                  <a:pt x="160388" y="187384"/>
                </a:lnTo>
                <a:lnTo>
                  <a:pt x="158800" y="187384"/>
                </a:lnTo>
                <a:lnTo>
                  <a:pt x="155624" y="187384"/>
                </a:lnTo>
                <a:lnTo>
                  <a:pt x="154036" y="187384"/>
                </a:lnTo>
                <a:lnTo>
                  <a:pt x="150860" y="190560"/>
                </a:lnTo>
                <a:lnTo>
                  <a:pt x="149272" y="190560"/>
                </a:lnTo>
                <a:lnTo>
                  <a:pt x="146096" y="190560"/>
                </a:lnTo>
                <a:lnTo>
                  <a:pt x="146096" y="187384"/>
                </a:lnTo>
                <a:lnTo>
                  <a:pt x="144508" y="187384"/>
                </a:lnTo>
                <a:lnTo>
                  <a:pt x="144508" y="190560"/>
                </a:lnTo>
                <a:lnTo>
                  <a:pt x="144508" y="192148"/>
                </a:lnTo>
                <a:lnTo>
                  <a:pt x="142920" y="192148"/>
                </a:lnTo>
                <a:lnTo>
                  <a:pt x="139744" y="192148"/>
                </a:lnTo>
                <a:lnTo>
                  <a:pt x="138156" y="192148"/>
                </a:lnTo>
                <a:lnTo>
                  <a:pt x="134980" y="192148"/>
                </a:lnTo>
                <a:lnTo>
                  <a:pt x="133392" y="190560"/>
                </a:lnTo>
                <a:lnTo>
                  <a:pt x="130216" y="190560"/>
                </a:lnTo>
                <a:lnTo>
                  <a:pt x="128628" y="190560"/>
                </a:lnTo>
                <a:lnTo>
                  <a:pt x="127040" y="190560"/>
                </a:lnTo>
                <a:lnTo>
                  <a:pt x="123864" y="190560"/>
                </a:lnTo>
                <a:lnTo>
                  <a:pt x="123864" y="192148"/>
                </a:lnTo>
                <a:lnTo>
                  <a:pt x="122276" y="192148"/>
                </a:lnTo>
                <a:lnTo>
                  <a:pt x="119100" y="192148"/>
                </a:lnTo>
                <a:lnTo>
                  <a:pt x="117512" y="192148"/>
                </a:lnTo>
                <a:lnTo>
                  <a:pt x="114336" y="192148"/>
                </a:lnTo>
                <a:lnTo>
                  <a:pt x="112748" y="192148"/>
                </a:lnTo>
                <a:lnTo>
                  <a:pt x="112748" y="195324"/>
                </a:lnTo>
                <a:lnTo>
                  <a:pt x="111160" y="195324"/>
                </a:lnTo>
                <a:lnTo>
                  <a:pt x="107984" y="195324"/>
                </a:lnTo>
                <a:lnTo>
                  <a:pt x="106396" y="195324"/>
                </a:lnTo>
                <a:lnTo>
                  <a:pt x="106396" y="192148"/>
                </a:lnTo>
                <a:lnTo>
                  <a:pt x="106396" y="190560"/>
                </a:lnTo>
                <a:lnTo>
                  <a:pt x="103220" y="190560"/>
                </a:lnTo>
                <a:lnTo>
                  <a:pt x="101632" y="190560"/>
                </a:lnTo>
                <a:lnTo>
                  <a:pt x="98456" y="192148"/>
                </a:lnTo>
                <a:lnTo>
                  <a:pt x="98456" y="195324"/>
                </a:lnTo>
                <a:lnTo>
                  <a:pt x="101632" y="195324"/>
                </a:lnTo>
                <a:lnTo>
                  <a:pt x="101632" y="196912"/>
                </a:lnTo>
                <a:lnTo>
                  <a:pt x="98456" y="196912"/>
                </a:lnTo>
                <a:lnTo>
                  <a:pt x="96868" y="196912"/>
                </a:lnTo>
                <a:lnTo>
                  <a:pt x="95280" y="196912"/>
                </a:lnTo>
                <a:lnTo>
                  <a:pt x="92104" y="196912"/>
                </a:lnTo>
                <a:lnTo>
                  <a:pt x="90516" y="196912"/>
                </a:lnTo>
                <a:lnTo>
                  <a:pt x="87340" y="200088"/>
                </a:lnTo>
                <a:lnTo>
                  <a:pt x="85752" y="200088"/>
                </a:lnTo>
                <a:lnTo>
                  <a:pt x="84164" y="200088"/>
                </a:lnTo>
                <a:lnTo>
                  <a:pt x="80988" y="200088"/>
                </a:lnTo>
                <a:lnTo>
                  <a:pt x="79400" y="200088"/>
                </a:lnTo>
                <a:lnTo>
                  <a:pt x="76224" y="200088"/>
                </a:lnTo>
                <a:lnTo>
                  <a:pt x="76224" y="201676"/>
                </a:lnTo>
                <a:lnTo>
                  <a:pt x="74636" y="201676"/>
                </a:lnTo>
                <a:lnTo>
                  <a:pt x="71460" y="201676"/>
                </a:lnTo>
                <a:lnTo>
                  <a:pt x="69872" y="201676"/>
                </a:lnTo>
                <a:lnTo>
                  <a:pt x="69872" y="200088"/>
                </a:lnTo>
                <a:lnTo>
                  <a:pt x="68284" y="200088"/>
                </a:lnTo>
                <a:lnTo>
                  <a:pt x="65108" y="196912"/>
                </a:lnTo>
                <a:lnTo>
                  <a:pt x="63520" y="196912"/>
                </a:lnTo>
                <a:lnTo>
                  <a:pt x="63520" y="195324"/>
                </a:lnTo>
                <a:lnTo>
                  <a:pt x="60344" y="192148"/>
                </a:lnTo>
                <a:lnTo>
                  <a:pt x="58756" y="192148"/>
                </a:lnTo>
                <a:lnTo>
                  <a:pt x="55580" y="192148"/>
                </a:lnTo>
                <a:lnTo>
                  <a:pt x="55580" y="190560"/>
                </a:lnTo>
                <a:lnTo>
                  <a:pt x="58756" y="190560"/>
                </a:lnTo>
                <a:lnTo>
                  <a:pt x="58756" y="187384"/>
                </a:lnTo>
                <a:lnTo>
                  <a:pt x="60344" y="187384"/>
                </a:lnTo>
                <a:lnTo>
                  <a:pt x="60344" y="185796"/>
                </a:lnTo>
                <a:lnTo>
                  <a:pt x="60344" y="184208"/>
                </a:lnTo>
                <a:lnTo>
                  <a:pt x="58756" y="184208"/>
                </a:lnTo>
                <a:lnTo>
                  <a:pt x="58756" y="181032"/>
                </a:lnTo>
                <a:lnTo>
                  <a:pt x="55580" y="181032"/>
                </a:lnTo>
                <a:lnTo>
                  <a:pt x="55580" y="179444"/>
                </a:lnTo>
                <a:lnTo>
                  <a:pt x="53992" y="179444"/>
                </a:lnTo>
                <a:lnTo>
                  <a:pt x="52404" y="179444"/>
                </a:lnTo>
                <a:lnTo>
                  <a:pt x="52404" y="176268"/>
                </a:lnTo>
                <a:lnTo>
                  <a:pt x="49228" y="176268"/>
                </a:lnTo>
                <a:lnTo>
                  <a:pt x="47640" y="176268"/>
                </a:lnTo>
                <a:lnTo>
                  <a:pt x="47640" y="174680"/>
                </a:lnTo>
                <a:lnTo>
                  <a:pt x="47640" y="171504"/>
                </a:lnTo>
                <a:lnTo>
                  <a:pt x="49228" y="171504"/>
                </a:lnTo>
                <a:lnTo>
                  <a:pt x="49228" y="169916"/>
                </a:lnTo>
                <a:lnTo>
                  <a:pt x="49228" y="168328"/>
                </a:lnTo>
                <a:lnTo>
                  <a:pt x="47640" y="168328"/>
                </a:lnTo>
                <a:lnTo>
                  <a:pt x="44464" y="168328"/>
                </a:lnTo>
                <a:lnTo>
                  <a:pt x="44464" y="165152"/>
                </a:lnTo>
                <a:lnTo>
                  <a:pt x="42876" y="165152"/>
                </a:lnTo>
                <a:lnTo>
                  <a:pt x="42876" y="163564"/>
                </a:lnTo>
                <a:lnTo>
                  <a:pt x="42876" y="160388"/>
                </a:lnTo>
                <a:lnTo>
                  <a:pt x="39700" y="160388"/>
                </a:lnTo>
                <a:lnTo>
                  <a:pt x="38112" y="160388"/>
                </a:lnTo>
                <a:lnTo>
                  <a:pt x="38112" y="158800"/>
                </a:lnTo>
                <a:lnTo>
                  <a:pt x="36524" y="158800"/>
                </a:lnTo>
                <a:lnTo>
                  <a:pt x="33348" y="158800"/>
                </a:lnTo>
                <a:lnTo>
                  <a:pt x="33348" y="155624"/>
                </a:lnTo>
                <a:lnTo>
                  <a:pt x="36524" y="155624"/>
                </a:lnTo>
                <a:lnTo>
                  <a:pt x="36524" y="154036"/>
                </a:lnTo>
                <a:lnTo>
                  <a:pt x="33348" y="154036"/>
                </a:lnTo>
                <a:lnTo>
                  <a:pt x="33348" y="152448"/>
                </a:lnTo>
                <a:lnTo>
                  <a:pt x="31760" y="152448"/>
                </a:lnTo>
                <a:lnTo>
                  <a:pt x="31760" y="149272"/>
                </a:lnTo>
                <a:lnTo>
                  <a:pt x="28584" y="149272"/>
                </a:lnTo>
                <a:lnTo>
                  <a:pt x="28584" y="147684"/>
                </a:lnTo>
                <a:lnTo>
                  <a:pt x="26996" y="147684"/>
                </a:lnTo>
                <a:lnTo>
                  <a:pt x="23820" y="144508"/>
                </a:lnTo>
                <a:lnTo>
                  <a:pt x="22232" y="144508"/>
                </a:lnTo>
                <a:lnTo>
                  <a:pt x="20644" y="142920"/>
                </a:lnTo>
                <a:lnTo>
                  <a:pt x="20644" y="141332"/>
                </a:lnTo>
                <a:lnTo>
                  <a:pt x="17468" y="141332"/>
                </a:lnTo>
                <a:lnTo>
                  <a:pt x="17468" y="138156"/>
                </a:lnTo>
                <a:lnTo>
                  <a:pt x="15880" y="138156"/>
                </a:lnTo>
                <a:lnTo>
                  <a:pt x="15880" y="136568"/>
                </a:lnTo>
                <a:lnTo>
                  <a:pt x="12704" y="136568"/>
                </a:lnTo>
                <a:lnTo>
                  <a:pt x="11116" y="136568"/>
                </a:lnTo>
                <a:lnTo>
                  <a:pt x="11116" y="133392"/>
                </a:lnTo>
                <a:lnTo>
                  <a:pt x="9528" y="133392"/>
                </a:lnTo>
                <a:lnTo>
                  <a:pt x="9528" y="131804"/>
                </a:lnTo>
                <a:lnTo>
                  <a:pt x="6352" y="131804"/>
                </a:lnTo>
                <a:lnTo>
                  <a:pt x="6352" y="128628"/>
                </a:lnTo>
                <a:lnTo>
                  <a:pt x="6352" y="127040"/>
                </a:lnTo>
                <a:lnTo>
                  <a:pt x="4764" y="125452"/>
                </a:lnTo>
                <a:lnTo>
                  <a:pt x="6352" y="125452"/>
                </a:lnTo>
                <a:lnTo>
                  <a:pt x="4764" y="122276"/>
                </a:lnTo>
                <a:lnTo>
                  <a:pt x="4764" y="120688"/>
                </a:lnTo>
                <a:lnTo>
                  <a:pt x="4764" y="117512"/>
                </a:lnTo>
                <a:lnTo>
                  <a:pt x="4764" y="115924"/>
                </a:lnTo>
                <a:lnTo>
                  <a:pt x="1588" y="115924"/>
                </a:lnTo>
                <a:lnTo>
                  <a:pt x="1588" y="112748"/>
                </a:lnTo>
                <a:lnTo>
                  <a:pt x="1588" y="111160"/>
                </a:lnTo>
                <a:lnTo>
                  <a:pt x="1588" y="109572"/>
                </a:lnTo>
                <a:lnTo>
                  <a:pt x="0" y="106396"/>
                </a:lnTo>
                <a:lnTo>
                  <a:pt x="1588" y="106396"/>
                </a:lnTo>
                <a:lnTo>
                  <a:pt x="1588" y="104808"/>
                </a:lnTo>
                <a:lnTo>
                  <a:pt x="1588" y="101632"/>
                </a:lnTo>
                <a:lnTo>
                  <a:pt x="1588" y="100044"/>
                </a:lnTo>
                <a:lnTo>
                  <a:pt x="4764" y="100044"/>
                </a:lnTo>
                <a:lnTo>
                  <a:pt x="4764" y="96868"/>
                </a:lnTo>
                <a:lnTo>
                  <a:pt x="6352" y="100044"/>
                </a:lnTo>
                <a:lnTo>
                  <a:pt x="9528" y="100044"/>
                </a:lnTo>
                <a:lnTo>
                  <a:pt x="11116" y="101632"/>
                </a:lnTo>
                <a:lnTo>
                  <a:pt x="11116" y="100044"/>
                </a:lnTo>
                <a:lnTo>
                  <a:pt x="12704" y="100044"/>
                </a:lnTo>
                <a:lnTo>
                  <a:pt x="12704" y="96868"/>
                </a:lnTo>
                <a:lnTo>
                  <a:pt x="15880" y="96868"/>
                </a:lnTo>
                <a:lnTo>
                  <a:pt x="17468" y="96868"/>
                </a:lnTo>
                <a:lnTo>
                  <a:pt x="20644" y="96868"/>
                </a:lnTo>
                <a:lnTo>
                  <a:pt x="20644" y="100044"/>
                </a:lnTo>
                <a:lnTo>
                  <a:pt x="22232" y="100044"/>
                </a:lnTo>
                <a:lnTo>
                  <a:pt x="23820" y="100044"/>
                </a:lnTo>
                <a:lnTo>
                  <a:pt x="23820" y="96868"/>
                </a:lnTo>
                <a:lnTo>
                  <a:pt x="26996" y="96868"/>
                </a:lnTo>
                <a:lnTo>
                  <a:pt x="28584" y="96868"/>
                </a:lnTo>
                <a:lnTo>
                  <a:pt x="28584" y="95280"/>
                </a:lnTo>
                <a:lnTo>
                  <a:pt x="31760" y="93692"/>
                </a:lnTo>
                <a:lnTo>
                  <a:pt x="28584" y="93692"/>
                </a:lnTo>
                <a:lnTo>
                  <a:pt x="31760" y="90516"/>
                </a:lnTo>
                <a:lnTo>
                  <a:pt x="31760" y="88928"/>
                </a:lnTo>
                <a:lnTo>
                  <a:pt x="33348" y="88928"/>
                </a:lnTo>
                <a:lnTo>
                  <a:pt x="36524" y="88928"/>
                </a:lnTo>
                <a:lnTo>
                  <a:pt x="36524" y="85752"/>
                </a:lnTo>
                <a:lnTo>
                  <a:pt x="38112" y="85752"/>
                </a:lnTo>
                <a:lnTo>
                  <a:pt x="38112" y="88928"/>
                </a:lnTo>
                <a:lnTo>
                  <a:pt x="39700" y="88928"/>
                </a:lnTo>
                <a:lnTo>
                  <a:pt x="42876" y="85752"/>
                </a:lnTo>
                <a:lnTo>
                  <a:pt x="42876" y="84164"/>
                </a:lnTo>
                <a:lnTo>
                  <a:pt x="42876" y="80988"/>
                </a:lnTo>
                <a:lnTo>
                  <a:pt x="42876" y="79400"/>
                </a:lnTo>
                <a:lnTo>
                  <a:pt x="44464" y="79400"/>
                </a:lnTo>
                <a:lnTo>
                  <a:pt x="44464" y="77812"/>
                </a:lnTo>
                <a:lnTo>
                  <a:pt x="44464" y="74636"/>
                </a:lnTo>
                <a:lnTo>
                  <a:pt x="47640" y="74636"/>
                </a:lnTo>
                <a:lnTo>
                  <a:pt x="49228" y="73048"/>
                </a:lnTo>
                <a:lnTo>
                  <a:pt x="47640" y="73048"/>
                </a:lnTo>
                <a:lnTo>
                  <a:pt x="44464" y="69872"/>
                </a:lnTo>
                <a:lnTo>
                  <a:pt x="47640" y="69872"/>
                </a:lnTo>
                <a:lnTo>
                  <a:pt x="47640" y="68284"/>
                </a:lnTo>
                <a:lnTo>
                  <a:pt x="49228" y="68284"/>
                </a:lnTo>
                <a:lnTo>
                  <a:pt x="49228" y="66696"/>
                </a:lnTo>
                <a:lnTo>
                  <a:pt x="49228" y="63520"/>
                </a:lnTo>
                <a:lnTo>
                  <a:pt x="49228" y="61932"/>
                </a:lnTo>
                <a:lnTo>
                  <a:pt x="52404" y="61932"/>
                </a:lnTo>
                <a:lnTo>
                  <a:pt x="53992" y="61932"/>
                </a:lnTo>
                <a:lnTo>
                  <a:pt x="53992" y="58756"/>
                </a:lnTo>
                <a:lnTo>
                  <a:pt x="52404" y="57168"/>
                </a:lnTo>
                <a:lnTo>
                  <a:pt x="52404" y="53992"/>
                </a:lnTo>
                <a:lnTo>
                  <a:pt x="53992" y="53992"/>
                </a:lnTo>
                <a:lnTo>
                  <a:pt x="55580" y="53992"/>
                </a:lnTo>
                <a:lnTo>
                  <a:pt x="58756" y="53992"/>
                </a:lnTo>
                <a:lnTo>
                  <a:pt x="58756" y="52404"/>
                </a:lnTo>
                <a:lnTo>
                  <a:pt x="55580" y="50816"/>
                </a:lnTo>
                <a:lnTo>
                  <a:pt x="58756" y="50816"/>
                </a:lnTo>
                <a:lnTo>
                  <a:pt x="60344" y="50816"/>
                </a:lnTo>
                <a:lnTo>
                  <a:pt x="63520" y="50816"/>
                </a:lnTo>
                <a:lnTo>
                  <a:pt x="65108" y="50816"/>
                </a:lnTo>
                <a:lnTo>
                  <a:pt x="68284" y="50816"/>
                </a:lnTo>
                <a:lnTo>
                  <a:pt x="69872" y="50816"/>
                </a:lnTo>
                <a:lnTo>
                  <a:pt x="71460" y="50816"/>
                </a:lnTo>
                <a:lnTo>
                  <a:pt x="71460" y="47640"/>
                </a:lnTo>
                <a:lnTo>
                  <a:pt x="74636" y="47640"/>
                </a:lnTo>
                <a:lnTo>
                  <a:pt x="76224" y="47640"/>
                </a:lnTo>
                <a:lnTo>
                  <a:pt x="76224" y="50816"/>
                </a:lnTo>
                <a:lnTo>
                  <a:pt x="79400" y="50816"/>
                </a:lnTo>
                <a:lnTo>
                  <a:pt x="79400" y="47640"/>
                </a:lnTo>
                <a:lnTo>
                  <a:pt x="80988" y="47640"/>
                </a:lnTo>
                <a:lnTo>
                  <a:pt x="80988" y="46052"/>
                </a:lnTo>
                <a:lnTo>
                  <a:pt x="84164" y="42876"/>
                </a:lnTo>
                <a:lnTo>
                  <a:pt x="85752" y="42876"/>
                </a:lnTo>
                <a:lnTo>
                  <a:pt x="87340" y="42876"/>
                </a:lnTo>
                <a:lnTo>
                  <a:pt x="90516" y="42876"/>
                </a:lnTo>
                <a:lnTo>
                  <a:pt x="92104" y="42876"/>
                </a:lnTo>
                <a:lnTo>
                  <a:pt x="92104" y="41288"/>
                </a:lnTo>
                <a:lnTo>
                  <a:pt x="95280" y="41288"/>
                </a:lnTo>
                <a:lnTo>
                  <a:pt x="96868" y="41288"/>
                </a:lnTo>
                <a:lnTo>
                  <a:pt x="98456" y="38112"/>
                </a:lnTo>
                <a:lnTo>
                  <a:pt x="101632" y="38112"/>
                </a:lnTo>
                <a:lnTo>
                  <a:pt x="103220" y="38112"/>
                </a:lnTo>
                <a:lnTo>
                  <a:pt x="106396" y="38112"/>
                </a:lnTo>
                <a:lnTo>
                  <a:pt x="107984" y="38112"/>
                </a:lnTo>
                <a:lnTo>
                  <a:pt x="107984" y="36524"/>
                </a:lnTo>
                <a:lnTo>
                  <a:pt x="111160" y="36524"/>
                </a:lnTo>
                <a:lnTo>
                  <a:pt x="112748" y="36524"/>
                </a:lnTo>
                <a:lnTo>
                  <a:pt x="112748" y="38112"/>
                </a:lnTo>
                <a:lnTo>
                  <a:pt x="114336" y="38112"/>
                </a:lnTo>
                <a:lnTo>
                  <a:pt x="117512" y="38112"/>
                </a:lnTo>
                <a:lnTo>
                  <a:pt x="117512" y="36524"/>
                </a:lnTo>
                <a:lnTo>
                  <a:pt x="119100" y="38112"/>
                </a:lnTo>
                <a:lnTo>
                  <a:pt x="119100" y="36524"/>
                </a:lnTo>
                <a:lnTo>
                  <a:pt x="122276" y="34936"/>
                </a:lnTo>
                <a:lnTo>
                  <a:pt x="123864" y="34936"/>
                </a:lnTo>
                <a:lnTo>
                  <a:pt x="123864" y="36524"/>
                </a:lnTo>
                <a:lnTo>
                  <a:pt x="127040" y="36524"/>
                </a:lnTo>
                <a:lnTo>
                  <a:pt x="127040" y="34936"/>
                </a:lnTo>
                <a:lnTo>
                  <a:pt x="128628" y="34936"/>
                </a:lnTo>
                <a:lnTo>
                  <a:pt x="128628" y="31760"/>
                </a:lnTo>
                <a:lnTo>
                  <a:pt x="127040" y="30172"/>
                </a:lnTo>
                <a:lnTo>
                  <a:pt x="128628" y="30172"/>
                </a:lnTo>
                <a:lnTo>
                  <a:pt x="130216" y="30172"/>
                </a:lnTo>
                <a:lnTo>
                  <a:pt x="133392" y="30172"/>
                </a:lnTo>
                <a:lnTo>
                  <a:pt x="133392" y="26996"/>
                </a:lnTo>
                <a:lnTo>
                  <a:pt x="134980" y="26996"/>
                </a:lnTo>
                <a:lnTo>
                  <a:pt x="138156" y="26996"/>
                </a:lnTo>
                <a:lnTo>
                  <a:pt x="139744" y="26996"/>
                </a:lnTo>
                <a:lnTo>
                  <a:pt x="139744" y="25408"/>
                </a:lnTo>
                <a:lnTo>
                  <a:pt x="142920" y="25408"/>
                </a:lnTo>
                <a:lnTo>
                  <a:pt x="144508" y="25408"/>
                </a:lnTo>
                <a:lnTo>
                  <a:pt x="146096" y="25408"/>
                </a:lnTo>
                <a:lnTo>
                  <a:pt x="144508" y="22232"/>
                </a:lnTo>
                <a:lnTo>
                  <a:pt x="146096" y="22232"/>
                </a:lnTo>
                <a:lnTo>
                  <a:pt x="149272" y="22232"/>
                </a:lnTo>
                <a:lnTo>
                  <a:pt x="150860" y="20644"/>
                </a:lnTo>
                <a:lnTo>
                  <a:pt x="150860" y="22232"/>
                </a:lnTo>
                <a:lnTo>
                  <a:pt x="154036" y="22232"/>
                </a:lnTo>
                <a:lnTo>
                  <a:pt x="155624" y="22232"/>
                </a:lnTo>
                <a:lnTo>
                  <a:pt x="155624" y="20644"/>
                </a:lnTo>
                <a:lnTo>
                  <a:pt x="158800" y="20644"/>
                </a:lnTo>
                <a:lnTo>
                  <a:pt x="160388" y="20644"/>
                </a:lnTo>
                <a:lnTo>
                  <a:pt x="160388" y="22232"/>
                </a:lnTo>
                <a:lnTo>
                  <a:pt x="161976" y="20644"/>
                </a:lnTo>
                <a:lnTo>
                  <a:pt x="165152" y="20644"/>
                </a:lnTo>
                <a:lnTo>
                  <a:pt x="166740" y="20644"/>
                </a:lnTo>
                <a:lnTo>
                  <a:pt x="166740" y="19056"/>
                </a:lnTo>
                <a:lnTo>
                  <a:pt x="166740" y="15880"/>
                </a:lnTo>
                <a:lnTo>
                  <a:pt x="169916" y="15880"/>
                </a:lnTo>
                <a:lnTo>
                  <a:pt x="169916" y="19056"/>
                </a:lnTo>
                <a:lnTo>
                  <a:pt x="171504" y="19056"/>
                </a:lnTo>
                <a:lnTo>
                  <a:pt x="171504" y="15880"/>
                </a:lnTo>
                <a:lnTo>
                  <a:pt x="173092" y="15880"/>
                </a:lnTo>
                <a:lnTo>
                  <a:pt x="176268" y="15880"/>
                </a:lnTo>
                <a:lnTo>
                  <a:pt x="177856" y="15880"/>
                </a:lnTo>
                <a:lnTo>
                  <a:pt x="181032" y="15880"/>
                </a:lnTo>
                <a:lnTo>
                  <a:pt x="181032" y="14292"/>
                </a:lnTo>
                <a:lnTo>
                  <a:pt x="182620" y="14292"/>
                </a:lnTo>
                <a:lnTo>
                  <a:pt x="185796" y="14292"/>
                </a:lnTo>
                <a:lnTo>
                  <a:pt x="187384" y="14292"/>
                </a:lnTo>
                <a:lnTo>
                  <a:pt x="187384" y="11116"/>
                </a:lnTo>
                <a:lnTo>
                  <a:pt x="188972" y="14292"/>
                </a:lnTo>
                <a:lnTo>
                  <a:pt x="188972" y="11116"/>
                </a:lnTo>
                <a:lnTo>
                  <a:pt x="192148" y="11116"/>
                </a:lnTo>
                <a:lnTo>
                  <a:pt x="193736" y="11116"/>
                </a:lnTo>
                <a:lnTo>
                  <a:pt x="193736" y="9528"/>
                </a:lnTo>
                <a:lnTo>
                  <a:pt x="196912" y="9528"/>
                </a:lnTo>
                <a:lnTo>
                  <a:pt x="198500" y="9528"/>
                </a:lnTo>
                <a:lnTo>
                  <a:pt x="201676" y="9528"/>
                </a:lnTo>
                <a:lnTo>
                  <a:pt x="203264" y="9528"/>
                </a:lnTo>
                <a:lnTo>
                  <a:pt x="203264" y="6352"/>
                </a:lnTo>
                <a:lnTo>
                  <a:pt x="204852" y="6352"/>
                </a:lnTo>
                <a:lnTo>
                  <a:pt x="208028" y="9528"/>
                </a:lnTo>
                <a:lnTo>
                  <a:pt x="208028" y="6352"/>
                </a:lnTo>
                <a:lnTo>
                  <a:pt x="209616" y="6352"/>
                </a:lnTo>
                <a:lnTo>
                  <a:pt x="212792" y="4764"/>
                </a:lnTo>
                <a:lnTo>
                  <a:pt x="214380" y="4764"/>
                </a:lnTo>
                <a:lnTo>
                  <a:pt x="217556" y="4764"/>
                </a:lnTo>
                <a:lnTo>
                  <a:pt x="219144" y="4764"/>
                </a:lnTo>
                <a:lnTo>
                  <a:pt x="219144" y="3176"/>
                </a:lnTo>
                <a:lnTo>
                  <a:pt x="220732" y="3176"/>
                </a:lnTo>
                <a:lnTo>
                  <a:pt x="223908" y="3176"/>
                </a:lnTo>
                <a:lnTo>
                  <a:pt x="225496" y="3176"/>
                </a:lnTo>
                <a:close/>
              </a:path>
            </a:pathLst>
          </a:custGeom>
          <a:blipFill dpi="0" rotWithShape="1">
            <a:blip r:embed="rId10" cstate="screen">
              <a:extLst>
                <a:ext uri="{28A0092B-C50C-407E-A947-70E740481C1C}">
                  <a14:useLocalDpi xmlns:a14="http://schemas.microsoft.com/office/drawing/2010/main"/>
                </a:ext>
              </a:extLst>
            </a:blip>
            <a:srcRect/>
            <a:stretch>
              <a:fillRect/>
            </a:stretch>
          </a:bli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28" name="文本框 27">
            <a:extLst>
              <a:ext uri="{FF2B5EF4-FFF2-40B4-BE49-F238E27FC236}">
                <a16:creationId xmlns:a16="http://schemas.microsoft.com/office/drawing/2014/main" id="{E30BBCDD-96DA-440E-9331-E4C38C6E5758}"/>
              </a:ext>
            </a:extLst>
          </p:cNvPr>
          <p:cNvSpPr txBox="1"/>
          <p:nvPr/>
        </p:nvSpPr>
        <p:spPr>
          <a:xfrm>
            <a:off x="7019092" y="5645238"/>
            <a:ext cx="1117600" cy="369332"/>
          </a:xfrm>
          <a:prstGeom prst="rect">
            <a:avLst/>
          </a:prstGeom>
          <a:noFill/>
        </p:spPr>
        <p:txBody>
          <a:bodyPr wrap="square">
            <a:spAutoFit/>
          </a:bodyPr>
          <a:lstStyle/>
          <a:p>
            <a:r>
              <a:rPr lang="zh-CN" altLang="en-US" b="0" i="0" dirty="0">
                <a:solidFill>
                  <a:srgbClr val="333333"/>
                </a:solidFill>
                <a:effectLst/>
                <a:latin typeface="arial" panose="020B0604020202020204" pitchFamily="34" charset="0"/>
              </a:rPr>
              <a:t>薄饼</a:t>
            </a:r>
            <a:endParaRPr lang="zh-CN" altLang="en-US" dirty="0"/>
          </a:p>
        </p:txBody>
      </p:sp>
      <p:sp>
        <p:nvSpPr>
          <p:cNvPr id="29" name="任意多边形: 形状 28">
            <a:extLst>
              <a:ext uri="{FF2B5EF4-FFF2-40B4-BE49-F238E27FC236}">
                <a16:creationId xmlns:a16="http://schemas.microsoft.com/office/drawing/2014/main" id="{2D15A1F8-E504-4FA2-A44B-F5BC19A18FAA}"/>
              </a:ext>
            </a:extLst>
          </p:cNvPr>
          <p:cNvSpPr>
            <a:spLocks noChangeArrowheads="1"/>
          </p:cNvSpPr>
          <p:nvPr/>
        </p:nvSpPr>
        <p:spPr bwMode="auto">
          <a:xfrm rot="897695">
            <a:off x="8957593" y="4230012"/>
            <a:ext cx="2381163" cy="1286841"/>
          </a:xfrm>
          <a:custGeom>
            <a:avLst/>
            <a:gdLst>
              <a:gd name="connsiteX0" fmla="*/ 36524 w 373180"/>
              <a:gd name="connsiteY0" fmla="*/ 84164 h 201676"/>
              <a:gd name="connsiteX1" fmla="*/ 36524 w 373180"/>
              <a:gd name="connsiteY1" fmla="*/ 85752 h 201676"/>
              <a:gd name="connsiteX2" fmla="*/ 33348 w 373180"/>
              <a:gd name="connsiteY2" fmla="*/ 85752 h 201676"/>
              <a:gd name="connsiteX3" fmla="*/ 49228 w 373180"/>
              <a:gd name="connsiteY3" fmla="*/ 57168 h 201676"/>
              <a:gd name="connsiteX4" fmla="*/ 52404 w 373180"/>
              <a:gd name="connsiteY4" fmla="*/ 57168 h 201676"/>
              <a:gd name="connsiteX5" fmla="*/ 52404 w 373180"/>
              <a:gd name="connsiteY5" fmla="*/ 58756 h 201676"/>
              <a:gd name="connsiteX6" fmla="*/ 49228 w 373180"/>
              <a:gd name="connsiteY6" fmla="*/ 58756 h 201676"/>
              <a:gd name="connsiteX7" fmla="*/ 363652 w 373180"/>
              <a:gd name="connsiteY7" fmla="*/ 53992 h 201676"/>
              <a:gd name="connsiteX8" fmla="*/ 363652 w 373180"/>
              <a:gd name="connsiteY8" fmla="*/ 57168 h 201676"/>
              <a:gd name="connsiteX9" fmla="*/ 362064 w 373180"/>
              <a:gd name="connsiteY9" fmla="*/ 58756 h 201676"/>
              <a:gd name="connsiteX10" fmla="*/ 362064 w 373180"/>
              <a:gd name="connsiteY10" fmla="*/ 57168 h 201676"/>
              <a:gd name="connsiteX11" fmla="*/ 347772 w 373180"/>
              <a:gd name="connsiteY11" fmla="*/ 46052 h 201676"/>
              <a:gd name="connsiteX12" fmla="*/ 349360 w 373180"/>
              <a:gd name="connsiteY12" fmla="*/ 46052 h 201676"/>
              <a:gd name="connsiteX13" fmla="*/ 349360 w 373180"/>
              <a:gd name="connsiteY13" fmla="*/ 47640 h 201676"/>
              <a:gd name="connsiteX14" fmla="*/ 347772 w 373180"/>
              <a:gd name="connsiteY14" fmla="*/ 47640 h 201676"/>
              <a:gd name="connsiteX15" fmla="*/ 338244 w 373180"/>
              <a:gd name="connsiteY15" fmla="*/ 42876 h 201676"/>
              <a:gd name="connsiteX16" fmla="*/ 338244 w 373180"/>
              <a:gd name="connsiteY16" fmla="*/ 46052 h 201676"/>
              <a:gd name="connsiteX17" fmla="*/ 336656 w 373180"/>
              <a:gd name="connsiteY17" fmla="*/ 46052 h 201676"/>
              <a:gd name="connsiteX18" fmla="*/ 330304 w 373180"/>
              <a:gd name="connsiteY18" fmla="*/ 38112 h 201676"/>
              <a:gd name="connsiteX19" fmla="*/ 330304 w 373180"/>
              <a:gd name="connsiteY19" fmla="*/ 41288 h 201676"/>
              <a:gd name="connsiteX20" fmla="*/ 327128 w 373180"/>
              <a:gd name="connsiteY20" fmla="*/ 41288 h 201676"/>
              <a:gd name="connsiteX21" fmla="*/ 325540 w 373180"/>
              <a:gd name="connsiteY21" fmla="*/ 31760 h 201676"/>
              <a:gd name="connsiteX22" fmla="*/ 325540 w 373180"/>
              <a:gd name="connsiteY22" fmla="*/ 34936 h 201676"/>
              <a:gd name="connsiteX23" fmla="*/ 323952 w 373180"/>
              <a:gd name="connsiteY23" fmla="*/ 34936 h 201676"/>
              <a:gd name="connsiteX24" fmla="*/ 323952 w 373180"/>
              <a:gd name="connsiteY24" fmla="*/ 22232 h 201676"/>
              <a:gd name="connsiteX25" fmla="*/ 323952 w 373180"/>
              <a:gd name="connsiteY25" fmla="*/ 25408 h 201676"/>
              <a:gd name="connsiteX26" fmla="*/ 320776 w 373180"/>
              <a:gd name="connsiteY26" fmla="*/ 25408 h 201676"/>
              <a:gd name="connsiteX27" fmla="*/ 304896 w 373180"/>
              <a:gd name="connsiteY27" fmla="*/ 15880 h 201676"/>
              <a:gd name="connsiteX28" fmla="*/ 306484 w 373180"/>
              <a:gd name="connsiteY28" fmla="*/ 15880 h 201676"/>
              <a:gd name="connsiteX29" fmla="*/ 306484 w 373180"/>
              <a:gd name="connsiteY29" fmla="*/ 17468 h 201676"/>
              <a:gd name="connsiteX30" fmla="*/ 304896 w 373180"/>
              <a:gd name="connsiteY30" fmla="*/ 17468 h 201676"/>
              <a:gd name="connsiteX31" fmla="*/ 161976 w 373180"/>
              <a:gd name="connsiteY31" fmla="*/ 15880 h 201676"/>
              <a:gd name="connsiteX32" fmla="*/ 165152 w 373180"/>
              <a:gd name="connsiteY32" fmla="*/ 15880 h 201676"/>
              <a:gd name="connsiteX33" fmla="*/ 165152 w 373180"/>
              <a:gd name="connsiteY33" fmla="*/ 19056 h 201676"/>
              <a:gd name="connsiteX34" fmla="*/ 161976 w 373180"/>
              <a:gd name="connsiteY34" fmla="*/ 19056 h 201676"/>
              <a:gd name="connsiteX35" fmla="*/ 262020 w 373180"/>
              <a:gd name="connsiteY35" fmla="*/ 14292 h 201676"/>
              <a:gd name="connsiteX36" fmla="*/ 263608 w 373180"/>
              <a:gd name="connsiteY36" fmla="*/ 15880 h 201676"/>
              <a:gd name="connsiteX37" fmla="*/ 263608 w 373180"/>
              <a:gd name="connsiteY37" fmla="*/ 14292 h 201676"/>
              <a:gd name="connsiteX38" fmla="*/ 287428 w 373180"/>
              <a:gd name="connsiteY38" fmla="*/ 11116 h 201676"/>
              <a:gd name="connsiteX39" fmla="*/ 289016 w 373180"/>
              <a:gd name="connsiteY39" fmla="*/ 11116 h 201676"/>
              <a:gd name="connsiteX40" fmla="*/ 289016 w 373180"/>
              <a:gd name="connsiteY40" fmla="*/ 14292 h 201676"/>
              <a:gd name="connsiteX41" fmla="*/ 287428 w 373180"/>
              <a:gd name="connsiteY41" fmla="*/ 14292 h 201676"/>
              <a:gd name="connsiteX42" fmla="*/ 292192 w 373180"/>
              <a:gd name="connsiteY42" fmla="*/ 9528 h 201676"/>
              <a:gd name="connsiteX43" fmla="*/ 292192 w 373180"/>
              <a:gd name="connsiteY43" fmla="*/ 11116 h 201676"/>
              <a:gd name="connsiteX44" fmla="*/ 289016 w 373180"/>
              <a:gd name="connsiteY44" fmla="*/ 11116 h 201676"/>
              <a:gd name="connsiteX45" fmla="*/ 293780 w 373180"/>
              <a:gd name="connsiteY45" fmla="*/ 6352 h 201676"/>
              <a:gd name="connsiteX46" fmla="*/ 295368 w 373180"/>
              <a:gd name="connsiteY46" fmla="*/ 6352 h 201676"/>
              <a:gd name="connsiteX47" fmla="*/ 295368 w 373180"/>
              <a:gd name="connsiteY47" fmla="*/ 9528 h 201676"/>
              <a:gd name="connsiteX48" fmla="*/ 293780 w 373180"/>
              <a:gd name="connsiteY48" fmla="*/ 9528 h 201676"/>
              <a:gd name="connsiteX49" fmla="*/ 263608 w 373180"/>
              <a:gd name="connsiteY49" fmla="*/ 4764 h 201676"/>
              <a:gd name="connsiteX50" fmla="*/ 266784 w 373180"/>
              <a:gd name="connsiteY50" fmla="*/ 4764 h 201676"/>
              <a:gd name="connsiteX51" fmla="*/ 268372 w 373180"/>
              <a:gd name="connsiteY51" fmla="*/ 4764 h 201676"/>
              <a:gd name="connsiteX52" fmla="*/ 266784 w 373180"/>
              <a:gd name="connsiteY52" fmla="*/ 6352 h 201676"/>
              <a:gd name="connsiteX53" fmla="*/ 263608 w 373180"/>
              <a:gd name="connsiteY53" fmla="*/ 6352 h 201676"/>
              <a:gd name="connsiteX54" fmla="*/ 263608 w 373180"/>
              <a:gd name="connsiteY54" fmla="*/ 0 h 201676"/>
              <a:gd name="connsiteX55" fmla="*/ 265196 w 373180"/>
              <a:gd name="connsiteY55" fmla="*/ 0 h 201676"/>
              <a:gd name="connsiteX56" fmla="*/ 265196 w 373180"/>
              <a:gd name="connsiteY56" fmla="*/ 1588 h 201676"/>
              <a:gd name="connsiteX57" fmla="*/ 263608 w 373180"/>
              <a:gd name="connsiteY57" fmla="*/ 1588 h 201676"/>
              <a:gd name="connsiteX58" fmla="*/ 260432 w 373180"/>
              <a:gd name="connsiteY58" fmla="*/ 0 h 201676"/>
              <a:gd name="connsiteX59" fmla="*/ 262020 w 373180"/>
              <a:gd name="connsiteY59" fmla="*/ 0 h 201676"/>
              <a:gd name="connsiteX60" fmla="*/ 262020 w 373180"/>
              <a:gd name="connsiteY60" fmla="*/ 1588 h 201676"/>
              <a:gd name="connsiteX61" fmla="*/ 260432 w 373180"/>
              <a:gd name="connsiteY61" fmla="*/ 1588 h 201676"/>
              <a:gd name="connsiteX62" fmla="*/ 228672 w 373180"/>
              <a:gd name="connsiteY62" fmla="*/ 0 h 201676"/>
              <a:gd name="connsiteX63" fmla="*/ 230260 w 373180"/>
              <a:gd name="connsiteY63" fmla="*/ 3176 h 201676"/>
              <a:gd name="connsiteX64" fmla="*/ 230260 w 373180"/>
              <a:gd name="connsiteY64" fmla="*/ 0 h 201676"/>
              <a:gd name="connsiteX65" fmla="*/ 233436 w 373180"/>
              <a:gd name="connsiteY65" fmla="*/ 0 h 201676"/>
              <a:gd name="connsiteX66" fmla="*/ 233436 w 373180"/>
              <a:gd name="connsiteY66" fmla="*/ 3176 h 201676"/>
              <a:gd name="connsiteX67" fmla="*/ 235024 w 373180"/>
              <a:gd name="connsiteY67" fmla="*/ 3176 h 201676"/>
              <a:gd name="connsiteX68" fmla="*/ 236612 w 373180"/>
              <a:gd name="connsiteY68" fmla="*/ 3176 h 201676"/>
              <a:gd name="connsiteX69" fmla="*/ 236612 w 373180"/>
              <a:gd name="connsiteY69" fmla="*/ 4764 h 201676"/>
              <a:gd name="connsiteX70" fmla="*/ 239788 w 373180"/>
              <a:gd name="connsiteY70" fmla="*/ 4764 h 201676"/>
              <a:gd name="connsiteX71" fmla="*/ 241376 w 373180"/>
              <a:gd name="connsiteY71" fmla="*/ 4764 h 201676"/>
              <a:gd name="connsiteX72" fmla="*/ 244552 w 373180"/>
              <a:gd name="connsiteY72" fmla="*/ 4764 h 201676"/>
              <a:gd name="connsiteX73" fmla="*/ 246140 w 373180"/>
              <a:gd name="connsiteY73" fmla="*/ 4764 h 201676"/>
              <a:gd name="connsiteX74" fmla="*/ 249316 w 373180"/>
              <a:gd name="connsiteY74" fmla="*/ 4764 h 201676"/>
              <a:gd name="connsiteX75" fmla="*/ 250904 w 373180"/>
              <a:gd name="connsiteY75" fmla="*/ 3176 h 201676"/>
              <a:gd name="connsiteX76" fmla="*/ 252492 w 373180"/>
              <a:gd name="connsiteY76" fmla="*/ 3176 h 201676"/>
              <a:gd name="connsiteX77" fmla="*/ 255668 w 373180"/>
              <a:gd name="connsiteY77" fmla="*/ 3176 h 201676"/>
              <a:gd name="connsiteX78" fmla="*/ 257256 w 373180"/>
              <a:gd name="connsiteY78" fmla="*/ 3176 h 201676"/>
              <a:gd name="connsiteX79" fmla="*/ 260432 w 373180"/>
              <a:gd name="connsiteY79" fmla="*/ 3176 h 201676"/>
              <a:gd name="connsiteX80" fmla="*/ 262020 w 373180"/>
              <a:gd name="connsiteY80" fmla="*/ 3176 h 201676"/>
              <a:gd name="connsiteX81" fmla="*/ 262020 w 373180"/>
              <a:gd name="connsiteY81" fmla="*/ 4764 h 201676"/>
              <a:gd name="connsiteX82" fmla="*/ 260432 w 373180"/>
              <a:gd name="connsiteY82" fmla="*/ 4764 h 201676"/>
              <a:gd name="connsiteX83" fmla="*/ 260432 w 373180"/>
              <a:gd name="connsiteY83" fmla="*/ 6352 h 201676"/>
              <a:gd name="connsiteX84" fmla="*/ 262020 w 373180"/>
              <a:gd name="connsiteY84" fmla="*/ 6352 h 201676"/>
              <a:gd name="connsiteX85" fmla="*/ 262020 w 373180"/>
              <a:gd name="connsiteY85" fmla="*/ 9528 h 201676"/>
              <a:gd name="connsiteX86" fmla="*/ 260432 w 373180"/>
              <a:gd name="connsiteY86" fmla="*/ 9528 h 201676"/>
              <a:gd name="connsiteX87" fmla="*/ 260432 w 373180"/>
              <a:gd name="connsiteY87" fmla="*/ 11116 h 201676"/>
              <a:gd name="connsiteX88" fmla="*/ 262020 w 373180"/>
              <a:gd name="connsiteY88" fmla="*/ 11116 h 201676"/>
              <a:gd name="connsiteX89" fmla="*/ 263608 w 373180"/>
              <a:gd name="connsiteY89" fmla="*/ 11116 h 201676"/>
              <a:gd name="connsiteX90" fmla="*/ 263608 w 373180"/>
              <a:gd name="connsiteY90" fmla="*/ 9528 h 201676"/>
              <a:gd name="connsiteX91" fmla="*/ 266784 w 373180"/>
              <a:gd name="connsiteY91" fmla="*/ 9528 h 201676"/>
              <a:gd name="connsiteX92" fmla="*/ 266784 w 373180"/>
              <a:gd name="connsiteY92" fmla="*/ 11116 h 201676"/>
              <a:gd name="connsiteX93" fmla="*/ 266784 w 373180"/>
              <a:gd name="connsiteY93" fmla="*/ 14292 h 201676"/>
              <a:gd name="connsiteX94" fmla="*/ 268372 w 373180"/>
              <a:gd name="connsiteY94" fmla="*/ 14292 h 201676"/>
              <a:gd name="connsiteX95" fmla="*/ 268372 w 373180"/>
              <a:gd name="connsiteY95" fmla="*/ 11116 h 201676"/>
              <a:gd name="connsiteX96" fmla="*/ 271548 w 373180"/>
              <a:gd name="connsiteY96" fmla="*/ 11116 h 201676"/>
              <a:gd name="connsiteX97" fmla="*/ 271548 w 373180"/>
              <a:gd name="connsiteY97" fmla="*/ 14292 h 201676"/>
              <a:gd name="connsiteX98" fmla="*/ 273136 w 373180"/>
              <a:gd name="connsiteY98" fmla="*/ 14292 h 201676"/>
              <a:gd name="connsiteX99" fmla="*/ 273136 w 373180"/>
              <a:gd name="connsiteY99" fmla="*/ 15880 h 201676"/>
              <a:gd name="connsiteX100" fmla="*/ 276312 w 373180"/>
              <a:gd name="connsiteY100" fmla="*/ 15880 h 201676"/>
              <a:gd name="connsiteX101" fmla="*/ 277900 w 373180"/>
              <a:gd name="connsiteY101" fmla="*/ 15880 h 201676"/>
              <a:gd name="connsiteX102" fmla="*/ 279488 w 373180"/>
              <a:gd name="connsiteY102" fmla="*/ 14292 h 201676"/>
              <a:gd name="connsiteX103" fmla="*/ 279488 w 373180"/>
              <a:gd name="connsiteY103" fmla="*/ 15880 h 201676"/>
              <a:gd name="connsiteX104" fmla="*/ 282664 w 373180"/>
              <a:gd name="connsiteY104" fmla="*/ 15880 h 201676"/>
              <a:gd name="connsiteX105" fmla="*/ 282664 w 373180"/>
              <a:gd name="connsiteY105" fmla="*/ 14292 h 201676"/>
              <a:gd name="connsiteX106" fmla="*/ 284252 w 373180"/>
              <a:gd name="connsiteY106" fmla="*/ 14292 h 201676"/>
              <a:gd name="connsiteX107" fmla="*/ 287428 w 373180"/>
              <a:gd name="connsiteY107" fmla="*/ 15880 h 201676"/>
              <a:gd name="connsiteX108" fmla="*/ 287428 w 373180"/>
              <a:gd name="connsiteY108" fmla="*/ 19056 h 201676"/>
              <a:gd name="connsiteX109" fmla="*/ 289016 w 373180"/>
              <a:gd name="connsiteY109" fmla="*/ 15880 h 201676"/>
              <a:gd name="connsiteX110" fmla="*/ 290604 w 373180"/>
              <a:gd name="connsiteY110" fmla="*/ 15880 h 201676"/>
              <a:gd name="connsiteX111" fmla="*/ 292192 w 373180"/>
              <a:gd name="connsiteY111" fmla="*/ 15880 h 201676"/>
              <a:gd name="connsiteX112" fmla="*/ 292192 w 373180"/>
              <a:gd name="connsiteY112" fmla="*/ 19056 h 201676"/>
              <a:gd name="connsiteX113" fmla="*/ 293780 w 373180"/>
              <a:gd name="connsiteY113" fmla="*/ 19056 h 201676"/>
              <a:gd name="connsiteX114" fmla="*/ 295368 w 373180"/>
              <a:gd name="connsiteY114" fmla="*/ 19056 h 201676"/>
              <a:gd name="connsiteX115" fmla="*/ 298544 w 373180"/>
              <a:gd name="connsiteY115" fmla="*/ 19056 h 201676"/>
              <a:gd name="connsiteX116" fmla="*/ 300132 w 373180"/>
              <a:gd name="connsiteY116" fmla="*/ 19056 h 201676"/>
              <a:gd name="connsiteX117" fmla="*/ 300132 w 373180"/>
              <a:gd name="connsiteY117" fmla="*/ 15880 h 201676"/>
              <a:gd name="connsiteX118" fmla="*/ 303308 w 373180"/>
              <a:gd name="connsiteY118" fmla="*/ 15880 h 201676"/>
              <a:gd name="connsiteX119" fmla="*/ 303308 w 373180"/>
              <a:gd name="connsiteY119" fmla="*/ 19056 h 201676"/>
              <a:gd name="connsiteX120" fmla="*/ 304896 w 373180"/>
              <a:gd name="connsiteY120" fmla="*/ 19056 h 201676"/>
              <a:gd name="connsiteX121" fmla="*/ 308072 w 373180"/>
              <a:gd name="connsiteY121" fmla="*/ 19056 h 201676"/>
              <a:gd name="connsiteX122" fmla="*/ 309660 w 373180"/>
              <a:gd name="connsiteY122" fmla="*/ 19056 h 201676"/>
              <a:gd name="connsiteX123" fmla="*/ 309660 w 373180"/>
              <a:gd name="connsiteY123" fmla="*/ 20644 h 201676"/>
              <a:gd name="connsiteX124" fmla="*/ 308072 w 373180"/>
              <a:gd name="connsiteY124" fmla="*/ 20644 h 201676"/>
              <a:gd name="connsiteX125" fmla="*/ 308072 w 373180"/>
              <a:gd name="connsiteY125" fmla="*/ 22232 h 201676"/>
              <a:gd name="connsiteX126" fmla="*/ 309660 w 373180"/>
              <a:gd name="connsiteY126" fmla="*/ 22232 h 201676"/>
              <a:gd name="connsiteX127" fmla="*/ 309660 w 373180"/>
              <a:gd name="connsiteY127" fmla="*/ 20644 h 201676"/>
              <a:gd name="connsiteX128" fmla="*/ 311248 w 373180"/>
              <a:gd name="connsiteY128" fmla="*/ 20644 h 201676"/>
              <a:gd name="connsiteX129" fmla="*/ 311248 w 373180"/>
              <a:gd name="connsiteY129" fmla="*/ 22232 h 201676"/>
              <a:gd name="connsiteX130" fmla="*/ 314424 w 373180"/>
              <a:gd name="connsiteY130" fmla="*/ 22232 h 201676"/>
              <a:gd name="connsiteX131" fmla="*/ 316012 w 373180"/>
              <a:gd name="connsiteY131" fmla="*/ 22232 h 201676"/>
              <a:gd name="connsiteX132" fmla="*/ 316012 w 373180"/>
              <a:gd name="connsiteY132" fmla="*/ 20644 h 201676"/>
              <a:gd name="connsiteX133" fmla="*/ 319188 w 373180"/>
              <a:gd name="connsiteY133" fmla="*/ 20644 h 201676"/>
              <a:gd name="connsiteX134" fmla="*/ 319188 w 373180"/>
              <a:gd name="connsiteY134" fmla="*/ 19056 h 201676"/>
              <a:gd name="connsiteX135" fmla="*/ 319188 w 373180"/>
              <a:gd name="connsiteY135" fmla="*/ 15880 h 201676"/>
              <a:gd name="connsiteX136" fmla="*/ 320776 w 373180"/>
              <a:gd name="connsiteY136" fmla="*/ 15880 h 201676"/>
              <a:gd name="connsiteX137" fmla="*/ 320776 w 373180"/>
              <a:gd name="connsiteY137" fmla="*/ 19056 h 201676"/>
              <a:gd name="connsiteX138" fmla="*/ 320776 w 373180"/>
              <a:gd name="connsiteY138" fmla="*/ 20644 h 201676"/>
              <a:gd name="connsiteX139" fmla="*/ 320776 w 373180"/>
              <a:gd name="connsiteY139" fmla="*/ 22232 h 201676"/>
              <a:gd name="connsiteX140" fmla="*/ 320776 w 373180"/>
              <a:gd name="connsiteY140" fmla="*/ 25408 h 201676"/>
              <a:gd name="connsiteX141" fmla="*/ 320776 w 373180"/>
              <a:gd name="connsiteY141" fmla="*/ 26996 h 201676"/>
              <a:gd name="connsiteX142" fmla="*/ 319188 w 373180"/>
              <a:gd name="connsiteY142" fmla="*/ 30172 h 201676"/>
              <a:gd name="connsiteX143" fmla="*/ 316012 w 373180"/>
              <a:gd name="connsiteY143" fmla="*/ 30172 h 201676"/>
              <a:gd name="connsiteX144" fmla="*/ 316012 w 373180"/>
              <a:gd name="connsiteY144" fmla="*/ 31760 h 201676"/>
              <a:gd name="connsiteX145" fmla="*/ 316012 w 373180"/>
              <a:gd name="connsiteY145" fmla="*/ 34936 h 201676"/>
              <a:gd name="connsiteX146" fmla="*/ 319188 w 373180"/>
              <a:gd name="connsiteY146" fmla="*/ 34936 h 201676"/>
              <a:gd name="connsiteX147" fmla="*/ 320776 w 373180"/>
              <a:gd name="connsiteY147" fmla="*/ 34936 h 201676"/>
              <a:gd name="connsiteX148" fmla="*/ 323952 w 373180"/>
              <a:gd name="connsiteY148" fmla="*/ 34936 h 201676"/>
              <a:gd name="connsiteX149" fmla="*/ 323952 w 373180"/>
              <a:gd name="connsiteY149" fmla="*/ 36524 h 201676"/>
              <a:gd name="connsiteX150" fmla="*/ 325540 w 373180"/>
              <a:gd name="connsiteY150" fmla="*/ 36524 h 201676"/>
              <a:gd name="connsiteX151" fmla="*/ 327128 w 373180"/>
              <a:gd name="connsiteY151" fmla="*/ 36524 h 201676"/>
              <a:gd name="connsiteX152" fmla="*/ 330304 w 373180"/>
              <a:gd name="connsiteY152" fmla="*/ 38112 h 201676"/>
              <a:gd name="connsiteX153" fmla="*/ 327128 w 373180"/>
              <a:gd name="connsiteY153" fmla="*/ 38112 h 201676"/>
              <a:gd name="connsiteX154" fmla="*/ 327128 w 373180"/>
              <a:gd name="connsiteY154" fmla="*/ 41288 h 201676"/>
              <a:gd name="connsiteX155" fmla="*/ 327128 w 373180"/>
              <a:gd name="connsiteY155" fmla="*/ 42876 h 201676"/>
              <a:gd name="connsiteX156" fmla="*/ 330304 w 373180"/>
              <a:gd name="connsiteY156" fmla="*/ 42876 h 201676"/>
              <a:gd name="connsiteX157" fmla="*/ 331892 w 373180"/>
              <a:gd name="connsiteY157" fmla="*/ 42876 h 201676"/>
              <a:gd name="connsiteX158" fmla="*/ 331892 w 373180"/>
              <a:gd name="connsiteY158" fmla="*/ 41288 h 201676"/>
              <a:gd name="connsiteX159" fmla="*/ 335068 w 373180"/>
              <a:gd name="connsiteY159" fmla="*/ 41288 h 201676"/>
              <a:gd name="connsiteX160" fmla="*/ 335068 w 373180"/>
              <a:gd name="connsiteY160" fmla="*/ 42876 h 201676"/>
              <a:gd name="connsiteX161" fmla="*/ 335068 w 373180"/>
              <a:gd name="connsiteY161" fmla="*/ 46052 h 201676"/>
              <a:gd name="connsiteX162" fmla="*/ 336656 w 373180"/>
              <a:gd name="connsiteY162" fmla="*/ 46052 h 201676"/>
              <a:gd name="connsiteX163" fmla="*/ 336656 w 373180"/>
              <a:gd name="connsiteY163" fmla="*/ 47640 h 201676"/>
              <a:gd name="connsiteX164" fmla="*/ 338244 w 373180"/>
              <a:gd name="connsiteY164" fmla="*/ 46052 h 201676"/>
              <a:gd name="connsiteX165" fmla="*/ 341420 w 373180"/>
              <a:gd name="connsiteY165" fmla="*/ 46052 h 201676"/>
              <a:gd name="connsiteX166" fmla="*/ 341420 w 373180"/>
              <a:gd name="connsiteY166" fmla="*/ 47640 h 201676"/>
              <a:gd name="connsiteX167" fmla="*/ 343008 w 373180"/>
              <a:gd name="connsiteY167" fmla="*/ 47640 h 201676"/>
              <a:gd name="connsiteX168" fmla="*/ 346184 w 373180"/>
              <a:gd name="connsiteY168" fmla="*/ 47640 h 201676"/>
              <a:gd name="connsiteX169" fmla="*/ 347772 w 373180"/>
              <a:gd name="connsiteY169" fmla="*/ 47640 h 201676"/>
              <a:gd name="connsiteX170" fmla="*/ 347772 w 373180"/>
              <a:gd name="connsiteY170" fmla="*/ 50816 h 201676"/>
              <a:gd name="connsiteX171" fmla="*/ 346184 w 373180"/>
              <a:gd name="connsiteY171" fmla="*/ 52404 h 201676"/>
              <a:gd name="connsiteX172" fmla="*/ 346184 w 373180"/>
              <a:gd name="connsiteY172" fmla="*/ 53992 h 201676"/>
              <a:gd name="connsiteX173" fmla="*/ 346184 w 373180"/>
              <a:gd name="connsiteY173" fmla="*/ 57168 h 201676"/>
              <a:gd name="connsiteX174" fmla="*/ 346184 w 373180"/>
              <a:gd name="connsiteY174" fmla="*/ 58756 h 201676"/>
              <a:gd name="connsiteX175" fmla="*/ 347772 w 373180"/>
              <a:gd name="connsiteY175" fmla="*/ 58756 h 201676"/>
              <a:gd name="connsiteX176" fmla="*/ 350948 w 373180"/>
              <a:gd name="connsiteY176" fmla="*/ 58756 h 201676"/>
              <a:gd name="connsiteX177" fmla="*/ 350948 w 373180"/>
              <a:gd name="connsiteY177" fmla="*/ 57168 h 201676"/>
              <a:gd name="connsiteX178" fmla="*/ 352536 w 373180"/>
              <a:gd name="connsiteY178" fmla="*/ 57168 h 201676"/>
              <a:gd name="connsiteX179" fmla="*/ 352536 w 373180"/>
              <a:gd name="connsiteY179" fmla="*/ 58756 h 201676"/>
              <a:gd name="connsiteX180" fmla="*/ 354124 w 373180"/>
              <a:gd name="connsiteY180" fmla="*/ 58756 h 201676"/>
              <a:gd name="connsiteX181" fmla="*/ 357300 w 373180"/>
              <a:gd name="connsiteY181" fmla="*/ 57168 h 201676"/>
              <a:gd name="connsiteX182" fmla="*/ 358888 w 373180"/>
              <a:gd name="connsiteY182" fmla="*/ 53992 h 201676"/>
              <a:gd name="connsiteX183" fmla="*/ 358888 w 373180"/>
              <a:gd name="connsiteY183" fmla="*/ 57168 h 201676"/>
              <a:gd name="connsiteX184" fmla="*/ 358888 w 373180"/>
              <a:gd name="connsiteY184" fmla="*/ 58756 h 201676"/>
              <a:gd name="connsiteX185" fmla="*/ 362064 w 373180"/>
              <a:gd name="connsiteY185" fmla="*/ 58756 h 201676"/>
              <a:gd name="connsiteX186" fmla="*/ 363652 w 373180"/>
              <a:gd name="connsiteY186" fmla="*/ 58756 h 201676"/>
              <a:gd name="connsiteX187" fmla="*/ 363652 w 373180"/>
              <a:gd name="connsiteY187" fmla="*/ 57168 h 201676"/>
              <a:gd name="connsiteX188" fmla="*/ 366828 w 373180"/>
              <a:gd name="connsiteY188" fmla="*/ 57168 h 201676"/>
              <a:gd name="connsiteX189" fmla="*/ 366828 w 373180"/>
              <a:gd name="connsiteY189" fmla="*/ 58756 h 201676"/>
              <a:gd name="connsiteX190" fmla="*/ 366828 w 373180"/>
              <a:gd name="connsiteY190" fmla="*/ 61932 h 201676"/>
              <a:gd name="connsiteX191" fmla="*/ 363652 w 373180"/>
              <a:gd name="connsiteY191" fmla="*/ 61932 h 201676"/>
              <a:gd name="connsiteX192" fmla="*/ 363652 w 373180"/>
              <a:gd name="connsiteY192" fmla="*/ 63520 h 201676"/>
              <a:gd name="connsiteX193" fmla="*/ 363652 w 373180"/>
              <a:gd name="connsiteY193" fmla="*/ 66696 h 201676"/>
              <a:gd name="connsiteX194" fmla="*/ 366828 w 373180"/>
              <a:gd name="connsiteY194" fmla="*/ 66696 h 201676"/>
              <a:gd name="connsiteX195" fmla="*/ 368416 w 373180"/>
              <a:gd name="connsiteY195" fmla="*/ 63520 h 201676"/>
              <a:gd name="connsiteX196" fmla="*/ 368416 w 373180"/>
              <a:gd name="connsiteY196" fmla="*/ 61932 h 201676"/>
              <a:gd name="connsiteX197" fmla="*/ 370004 w 373180"/>
              <a:gd name="connsiteY197" fmla="*/ 61932 h 201676"/>
              <a:gd name="connsiteX198" fmla="*/ 370004 w 373180"/>
              <a:gd name="connsiteY198" fmla="*/ 63520 h 201676"/>
              <a:gd name="connsiteX199" fmla="*/ 370004 w 373180"/>
              <a:gd name="connsiteY199" fmla="*/ 66696 h 201676"/>
              <a:gd name="connsiteX200" fmla="*/ 370004 w 373180"/>
              <a:gd name="connsiteY200" fmla="*/ 68284 h 201676"/>
              <a:gd name="connsiteX201" fmla="*/ 370004 w 373180"/>
              <a:gd name="connsiteY201" fmla="*/ 69872 h 201676"/>
              <a:gd name="connsiteX202" fmla="*/ 370004 w 373180"/>
              <a:gd name="connsiteY202" fmla="*/ 73048 h 201676"/>
              <a:gd name="connsiteX203" fmla="*/ 373180 w 373180"/>
              <a:gd name="connsiteY203" fmla="*/ 73048 h 201676"/>
              <a:gd name="connsiteX204" fmla="*/ 373180 w 373180"/>
              <a:gd name="connsiteY204" fmla="*/ 74636 h 201676"/>
              <a:gd name="connsiteX205" fmla="*/ 373180 w 373180"/>
              <a:gd name="connsiteY205" fmla="*/ 77812 h 201676"/>
              <a:gd name="connsiteX206" fmla="*/ 370004 w 373180"/>
              <a:gd name="connsiteY206" fmla="*/ 79400 h 201676"/>
              <a:gd name="connsiteX207" fmla="*/ 370004 w 373180"/>
              <a:gd name="connsiteY207" fmla="*/ 80988 h 201676"/>
              <a:gd name="connsiteX208" fmla="*/ 368416 w 373180"/>
              <a:gd name="connsiteY208" fmla="*/ 84164 h 201676"/>
              <a:gd name="connsiteX209" fmla="*/ 368416 w 373180"/>
              <a:gd name="connsiteY209" fmla="*/ 85752 h 201676"/>
              <a:gd name="connsiteX210" fmla="*/ 366828 w 373180"/>
              <a:gd name="connsiteY210" fmla="*/ 85752 h 201676"/>
              <a:gd name="connsiteX211" fmla="*/ 366828 w 373180"/>
              <a:gd name="connsiteY211" fmla="*/ 88928 h 201676"/>
              <a:gd name="connsiteX212" fmla="*/ 363652 w 373180"/>
              <a:gd name="connsiteY212" fmla="*/ 88928 h 201676"/>
              <a:gd name="connsiteX213" fmla="*/ 363652 w 373180"/>
              <a:gd name="connsiteY213" fmla="*/ 90516 h 201676"/>
              <a:gd name="connsiteX214" fmla="*/ 362064 w 373180"/>
              <a:gd name="connsiteY214" fmla="*/ 93692 h 201676"/>
              <a:gd name="connsiteX215" fmla="*/ 362064 w 373180"/>
              <a:gd name="connsiteY215" fmla="*/ 95280 h 201676"/>
              <a:gd name="connsiteX216" fmla="*/ 358888 w 373180"/>
              <a:gd name="connsiteY216" fmla="*/ 95280 h 201676"/>
              <a:gd name="connsiteX217" fmla="*/ 358888 w 373180"/>
              <a:gd name="connsiteY217" fmla="*/ 96868 h 201676"/>
              <a:gd name="connsiteX218" fmla="*/ 357300 w 373180"/>
              <a:gd name="connsiteY218" fmla="*/ 96868 h 201676"/>
              <a:gd name="connsiteX219" fmla="*/ 357300 w 373180"/>
              <a:gd name="connsiteY219" fmla="*/ 100044 h 201676"/>
              <a:gd name="connsiteX220" fmla="*/ 354124 w 373180"/>
              <a:gd name="connsiteY220" fmla="*/ 100044 h 201676"/>
              <a:gd name="connsiteX221" fmla="*/ 354124 w 373180"/>
              <a:gd name="connsiteY221" fmla="*/ 101632 h 201676"/>
              <a:gd name="connsiteX222" fmla="*/ 354124 w 373180"/>
              <a:gd name="connsiteY222" fmla="*/ 104808 h 201676"/>
              <a:gd name="connsiteX223" fmla="*/ 354124 w 373180"/>
              <a:gd name="connsiteY223" fmla="*/ 106396 h 201676"/>
              <a:gd name="connsiteX224" fmla="*/ 352536 w 373180"/>
              <a:gd name="connsiteY224" fmla="*/ 109572 h 201676"/>
              <a:gd name="connsiteX225" fmla="*/ 350948 w 373180"/>
              <a:gd name="connsiteY225" fmla="*/ 109572 h 201676"/>
              <a:gd name="connsiteX226" fmla="*/ 350948 w 373180"/>
              <a:gd name="connsiteY226" fmla="*/ 111160 h 201676"/>
              <a:gd name="connsiteX227" fmla="*/ 352536 w 373180"/>
              <a:gd name="connsiteY227" fmla="*/ 111160 h 201676"/>
              <a:gd name="connsiteX228" fmla="*/ 352536 w 373180"/>
              <a:gd name="connsiteY228" fmla="*/ 112748 h 201676"/>
              <a:gd name="connsiteX229" fmla="*/ 350948 w 373180"/>
              <a:gd name="connsiteY229" fmla="*/ 112748 h 201676"/>
              <a:gd name="connsiteX230" fmla="*/ 347772 w 373180"/>
              <a:gd name="connsiteY230" fmla="*/ 112748 h 201676"/>
              <a:gd name="connsiteX231" fmla="*/ 347772 w 373180"/>
              <a:gd name="connsiteY231" fmla="*/ 115924 h 201676"/>
              <a:gd name="connsiteX232" fmla="*/ 346184 w 373180"/>
              <a:gd name="connsiteY232" fmla="*/ 115924 h 201676"/>
              <a:gd name="connsiteX233" fmla="*/ 346184 w 373180"/>
              <a:gd name="connsiteY233" fmla="*/ 117512 h 201676"/>
              <a:gd name="connsiteX234" fmla="*/ 343008 w 373180"/>
              <a:gd name="connsiteY234" fmla="*/ 120688 h 201676"/>
              <a:gd name="connsiteX235" fmla="*/ 343008 w 373180"/>
              <a:gd name="connsiteY235" fmla="*/ 122276 h 201676"/>
              <a:gd name="connsiteX236" fmla="*/ 341420 w 373180"/>
              <a:gd name="connsiteY236" fmla="*/ 125452 h 201676"/>
              <a:gd name="connsiteX237" fmla="*/ 341420 w 373180"/>
              <a:gd name="connsiteY237" fmla="*/ 127040 h 201676"/>
              <a:gd name="connsiteX238" fmla="*/ 338244 w 373180"/>
              <a:gd name="connsiteY238" fmla="*/ 127040 h 201676"/>
              <a:gd name="connsiteX239" fmla="*/ 336656 w 373180"/>
              <a:gd name="connsiteY239" fmla="*/ 127040 h 201676"/>
              <a:gd name="connsiteX240" fmla="*/ 336656 w 373180"/>
              <a:gd name="connsiteY240" fmla="*/ 128628 h 201676"/>
              <a:gd name="connsiteX241" fmla="*/ 335068 w 373180"/>
              <a:gd name="connsiteY241" fmla="*/ 128628 h 201676"/>
              <a:gd name="connsiteX242" fmla="*/ 331892 w 373180"/>
              <a:gd name="connsiteY242" fmla="*/ 128628 h 201676"/>
              <a:gd name="connsiteX243" fmla="*/ 331892 w 373180"/>
              <a:gd name="connsiteY243" fmla="*/ 131804 h 201676"/>
              <a:gd name="connsiteX244" fmla="*/ 330304 w 373180"/>
              <a:gd name="connsiteY244" fmla="*/ 131804 h 201676"/>
              <a:gd name="connsiteX245" fmla="*/ 330304 w 373180"/>
              <a:gd name="connsiteY245" fmla="*/ 133392 h 201676"/>
              <a:gd name="connsiteX246" fmla="*/ 330304 w 373180"/>
              <a:gd name="connsiteY246" fmla="*/ 136568 h 201676"/>
              <a:gd name="connsiteX247" fmla="*/ 327128 w 373180"/>
              <a:gd name="connsiteY247" fmla="*/ 136568 h 201676"/>
              <a:gd name="connsiteX248" fmla="*/ 325540 w 373180"/>
              <a:gd name="connsiteY248" fmla="*/ 138156 h 201676"/>
              <a:gd name="connsiteX249" fmla="*/ 323952 w 373180"/>
              <a:gd name="connsiteY249" fmla="*/ 138156 h 201676"/>
              <a:gd name="connsiteX250" fmla="*/ 320776 w 373180"/>
              <a:gd name="connsiteY250" fmla="*/ 138156 h 201676"/>
              <a:gd name="connsiteX251" fmla="*/ 320776 w 373180"/>
              <a:gd name="connsiteY251" fmla="*/ 141332 h 201676"/>
              <a:gd name="connsiteX252" fmla="*/ 320776 w 373180"/>
              <a:gd name="connsiteY252" fmla="*/ 142920 h 201676"/>
              <a:gd name="connsiteX253" fmla="*/ 319188 w 373180"/>
              <a:gd name="connsiteY253" fmla="*/ 142920 h 201676"/>
              <a:gd name="connsiteX254" fmla="*/ 316012 w 373180"/>
              <a:gd name="connsiteY254" fmla="*/ 142920 h 201676"/>
              <a:gd name="connsiteX255" fmla="*/ 314424 w 373180"/>
              <a:gd name="connsiteY255" fmla="*/ 142920 h 201676"/>
              <a:gd name="connsiteX256" fmla="*/ 314424 w 373180"/>
              <a:gd name="connsiteY256" fmla="*/ 144508 h 201676"/>
              <a:gd name="connsiteX257" fmla="*/ 314424 w 373180"/>
              <a:gd name="connsiteY257" fmla="*/ 147684 h 201676"/>
              <a:gd name="connsiteX258" fmla="*/ 311248 w 373180"/>
              <a:gd name="connsiteY258" fmla="*/ 147684 h 201676"/>
              <a:gd name="connsiteX259" fmla="*/ 311248 w 373180"/>
              <a:gd name="connsiteY259" fmla="*/ 149272 h 201676"/>
              <a:gd name="connsiteX260" fmla="*/ 309660 w 373180"/>
              <a:gd name="connsiteY260" fmla="*/ 149272 h 201676"/>
              <a:gd name="connsiteX261" fmla="*/ 308072 w 373180"/>
              <a:gd name="connsiteY261" fmla="*/ 149272 h 201676"/>
              <a:gd name="connsiteX262" fmla="*/ 308072 w 373180"/>
              <a:gd name="connsiteY262" fmla="*/ 152448 h 201676"/>
              <a:gd name="connsiteX263" fmla="*/ 304896 w 373180"/>
              <a:gd name="connsiteY263" fmla="*/ 152448 h 201676"/>
              <a:gd name="connsiteX264" fmla="*/ 303308 w 373180"/>
              <a:gd name="connsiteY264" fmla="*/ 152448 h 201676"/>
              <a:gd name="connsiteX265" fmla="*/ 303308 w 373180"/>
              <a:gd name="connsiteY265" fmla="*/ 154036 h 201676"/>
              <a:gd name="connsiteX266" fmla="*/ 300132 w 373180"/>
              <a:gd name="connsiteY266" fmla="*/ 154036 h 201676"/>
              <a:gd name="connsiteX267" fmla="*/ 298544 w 373180"/>
              <a:gd name="connsiteY267" fmla="*/ 154036 h 201676"/>
              <a:gd name="connsiteX268" fmla="*/ 298544 w 373180"/>
              <a:gd name="connsiteY268" fmla="*/ 155624 h 201676"/>
              <a:gd name="connsiteX269" fmla="*/ 295368 w 373180"/>
              <a:gd name="connsiteY269" fmla="*/ 155624 h 201676"/>
              <a:gd name="connsiteX270" fmla="*/ 295368 w 373180"/>
              <a:gd name="connsiteY270" fmla="*/ 158800 h 201676"/>
              <a:gd name="connsiteX271" fmla="*/ 293780 w 373180"/>
              <a:gd name="connsiteY271" fmla="*/ 158800 h 201676"/>
              <a:gd name="connsiteX272" fmla="*/ 292192 w 373180"/>
              <a:gd name="connsiteY272" fmla="*/ 158800 h 201676"/>
              <a:gd name="connsiteX273" fmla="*/ 289016 w 373180"/>
              <a:gd name="connsiteY273" fmla="*/ 158800 h 201676"/>
              <a:gd name="connsiteX274" fmla="*/ 289016 w 373180"/>
              <a:gd name="connsiteY274" fmla="*/ 160388 h 201676"/>
              <a:gd name="connsiteX275" fmla="*/ 287428 w 373180"/>
              <a:gd name="connsiteY275" fmla="*/ 160388 h 201676"/>
              <a:gd name="connsiteX276" fmla="*/ 287428 w 373180"/>
              <a:gd name="connsiteY276" fmla="*/ 163564 h 201676"/>
              <a:gd name="connsiteX277" fmla="*/ 284252 w 373180"/>
              <a:gd name="connsiteY277" fmla="*/ 163564 h 201676"/>
              <a:gd name="connsiteX278" fmla="*/ 282664 w 373180"/>
              <a:gd name="connsiteY278" fmla="*/ 163564 h 201676"/>
              <a:gd name="connsiteX279" fmla="*/ 282664 w 373180"/>
              <a:gd name="connsiteY279" fmla="*/ 165152 h 201676"/>
              <a:gd name="connsiteX280" fmla="*/ 279488 w 373180"/>
              <a:gd name="connsiteY280" fmla="*/ 165152 h 201676"/>
              <a:gd name="connsiteX281" fmla="*/ 277900 w 373180"/>
              <a:gd name="connsiteY281" fmla="*/ 165152 h 201676"/>
              <a:gd name="connsiteX282" fmla="*/ 276312 w 373180"/>
              <a:gd name="connsiteY282" fmla="*/ 168328 h 201676"/>
              <a:gd name="connsiteX283" fmla="*/ 273136 w 373180"/>
              <a:gd name="connsiteY283" fmla="*/ 168328 h 201676"/>
              <a:gd name="connsiteX284" fmla="*/ 271548 w 373180"/>
              <a:gd name="connsiteY284" fmla="*/ 168328 h 201676"/>
              <a:gd name="connsiteX285" fmla="*/ 268372 w 373180"/>
              <a:gd name="connsiteY285" fmla="*/ 168328 h 201676"/>
              <a:gd name="connsiteX286" fmla="*/ 266784 w 373180"/>
              <a:gd name="connsiteY286" fmla="*/ 169916 h 201676"/>
              <a:gd name="connsiteX287" fmla="*/ 266784 w 373180"/>
              <a:gd name="connsiteY287" fmla="*/ 168328 h 201676"/>
              <a:gd name="connsiteX288" fmla="*/ 263608 w 373180"/>
              <a:gd name="connsiteY288" fmla="*/ 168328 h 201676"/>
              <a:gd name="connsiteX289" fmla="*/ 263608 w 373180"/>
              <a:gd name="connsiteY289" fmla="*/ 169916 h 201676"/>
              <a:gd name="connsiteX290" fmla="*/ 262020 w 373180"/>
              <a:gd name="connsiteY290" fmla="*/ 169916 h 201676"/>
              <a:gd name="connsiteX291" fmla="*/ 262020 w 373180"/>
              <a:gd name="connsiteY291" fmla="*/ 171504 h 201676"/>
              <a:gd name="connsiteX292" fmla="*/ 260432 w 373180"/>
              <a:gd name="connsiteY292" fmla="*/ 171504 h 201676"/>
              <a:gd name="connsiteX293" fmla="*/ 257256 w 373180"/>
              <a:gd name="connsiteY293" fmla="*/ 171504 h 201676"/>
              <a:gd name="connsiteX294" fmla="*/ 257256 w 373180"/>
              <a:gd name="connsiteY294" fmla="*/ 174680 h 201676"/>
              <a:gd name="connsiteX295" fmla="*/ 255668 w 373180"/>
              <a:gd name="connsiteY295" fmla="*/ 174680 h 201676"/>
              <a:gd name="connsiteX296" fmla="*/ 252492 w 373180"/>
              <a:gd name="connsiteY296" fmla="*/ 174680 h 201676"/>
              <a:gd name="connsiteX297" fmla="*/ 250904 w 373180"/>
              <a:gd name="connsiteY297" fmla="*/ 176268 h 201676"/>
              <a:gd name="connsiteX298" fmla="*/ 249316 w 373180"/>
              <a:gd name="connsiteY298" fmla="*/ 176268 h 201676"/>
              <a:gd name="connsiteX299" fmla="*/ 249316 w 373180"/>
              <a:gd name="connsiteY299" fmla="*/ 174680 h 201676"/>
              <a:gd name="connsiteX300" fmla="*/ 246140 w 373180"/>
              <a:gd name="connsiteY300" fmla="*/ 174680 h 201676"/>
              <a:gd name="connsiteX301" fmla="*/ 246140 w 373180"/>
              <a:gd name="connsiteY301" fmla="*/ 176268 h 201676"/>
              <a:gd name="connsiteX302" fmla="*/ 244552 w 373180"/>
              <a:gd name="connsiteY302" fmla="*/ 176268 h 201676"/>
              <a:gd name="connsiteX303" fmla="*/ 241376 w 373180"/>
              <a:gd name="connsiteY303" fmla="*/ 176268 h 201676"/>
              <a:gd name="connsiteX304" fmla="*/ 239788 w 373180"/>
              <a:gd name="connsiteY304" fmla="*/ 176268 h 201676"/>
              <a:gd name="connsiteX305" fmla="*/ 239788 w 373180"/>
              <a:gd name="connsiteY305" fmla="*/ 179444 h 201676"/>
              <a:gd name="connsiteX306" fmla="*/ 236612 w 373180"/>
              <a:gd name="connsiteY306" fmla="*/ 179444 h 201676"/>
              <a:gd name="connsiteX307" fmla="*/ 235024 w 373180"/>
              <a:gd name="connsiteY307" fmla="*/ 179444 h 201676"/>
              <a:gd name="connsiteX308" fmla="*/ 235024 w 373180"/>
              <a:gd name="connsiteY308" fmla="*/ 181032 h 201676"/>
              <a:gd name="connsiteX309" fmla="*/ 233436 w 373180"/>
              <a:gd name="connsiteY309" fmla="*/ 181032 h 201676"/>
              <a:gd name="connsiteX310" fmla="*/ 230260 w 373180"/>
              <a:gd name="connsiteY310" fmla="*/ 181032 h 201676"/>
              <a:gd name="connsiteX311" fmla="*/ 228672 w 373180"/>
              <a:gd name="connsiteY311" fmla="*/ 181032 h 201676"/>
              <a:gd name="connsiteX312" fmla="*/ 225496 w 373180"/>
              <a:gd name="connsiteY312" fmla="*/ 184208 h 201676"/>
              <a:gd name="connsiteX313" fmla="*/ 223908 w 373180"/>
              <a:gd name="connsiteY313" fmla="*/ 184208 h 201676"/>
              <a:gd name="connsiteX314" fmla="*/ 220732 w 373180"/>
              <a:gd name="connsiteY314" fmla="*/ 184208 h 201676"/>
              <a:gd name="connsiteX315" fmla="*/ 219144 w 373180"/>
              <a:gd name="connsiteY315" fmla="*/ 184208 h 201676"/>
              <a:gd name="connsiteX316" fmla="*/ 217556 w 373180"/>
              <a:gd name="connsiteY316" fmla="*/ 184208 h 201676"/>
              <a:gd name="connsiteX317" fmla="*/ 217556 w 373180"/>
              <a:gd name="connsiteY317" fmla="*/ 185796 h 201676"/>
              <a:gd name="connsiteX318" fmla="*/ 214380 w 373180"/>
              <a:gd name="connsiteY318" fmla="*/ 184208 h 201676"/>
              <a:gd name="connsiteX319" fmla="*/ 212792 w 373180"/>
              <a:gd name="connsiteY319" fmla="*/ 184208 h 201676"/>
              <a:gd name="connsiteX320" fmla="*/ 212792 w 373180"/>
              <a:gd name="connsiteY320" fmla="*/ 185796 h 201676"/>
              <a:gd name="connsiteX321" fmla="*/ 209616 w 373180"/>
              <a:gd name="connsiteY321" fmla="*/ 185796 h 201676"/>
              <a:gd name="connsiteX322" fmla="*/ 208028 w 373180"/>
              <a:gd name="connsiteY322" fmla="*/ 185796 h 201676"/>
              <a:gd name="connsiteX323" fmla="*/ 208028 w 373180"/>
              <a:gd name="connsiteY323" fmla="*/ 187384 h 201676"/>
              <a:gd name="connsiteX324" fmla="*/ 204852 w 373180"/>
              <a:gd name="connsiteY324" fmla="*/ 187384 h 201676"/>
              <a:gd name="connsiteX325" fmla="*/ 203264 w 373180"/>
              <a:gd name="connsiteY325" fmla="*/ 187384 h 201676"/>
              <a:gd name="connsiteX326" fmla="*/ 201676 w 373180"/>
              <a:gd name="connsiteY326" fmla="*/ 187384 h 201676"/>
              <a:gd name="connsiteX327" fmla="*/ 198500 w 373180"/>
              <a:gd name="connsiteY327" fmla="*/ 187384 h 201676"/>
              <a:gd name="connsiteX328" fmla="*/ 196912 w 373180"/>
              <a:gd name="connsiteY328" fmla="*/ 187384 h 201676"/>
              <a:gd name="connsiteX329" fmla="*/ 193736 w 373180"/>
              <a:gd name="connsiteY329" fmla="*/ 187384 h 201676"/>
              <a:gd name="connsiteX330" fmla="*/ 192148 w 373180"/>
              <a:gd name="connsiteY330" fmla="*/ 190560 h 201676"/>
              <a:gd name="connsiteX331" fmla="*/ 188972 w 373180"/>
              <a:gd name="connsiteY331" fmla="*/ 190560 h 201676"/>
              <a:gd name="connsiteX332" fmla="*/ 187384 w 373180"/>
              <a:gd name="connsiteY332" fmla="*/ 190560 h 201676"/>
              <a:gd name="connsiteX333" fmla="*/ 185796 w 373180"/>
              <a:gd name="connsiteY333" fmla="*/ 190560 h 201676"/>
              <a:gd name="connsiteX334" fmla="*/ 182620 w 373180"/>
              <a:gd name="connsiteY334" fmla="*/ 190560 h 201676"/>
              <a:gd name="connsiteX335" fmla="*/ 181032 w 373180"/>
              <a:gd name="connsiteY335" fmla="*/ 190560 h 201676"/>
              <a:gd name="connsiteX336" fmla="*/ 177856 w 373180"/>
              <a:gd name="connsiteY336" fmla="*/ 190560 h 201676"/>
              <a:gd name="connsiteX337" fmla="*/ 176268 w 373180"/>
              <a:gd name="connsiteY337" fmla="*/ 190560 h 201676"/>
              <a:gd name="connsiteX338" fmla="*/ 176268 w 373180"/>
              <a:gd name="connsiteY338" fmla="*/ 187384 h 201676"/>
              <a:gd name="connsiteX339" fmla="*/ 173092 w 373180"/>
              <a:gd name="connsiteY339" fmla="*/ 187384 h 201676"/>
              <a:gd name="connsiteX340" fmla="*/ 173092 w 373180"/>
              <a:gd name="connsiteY340" fmla="*/ 190560 h 201676"/>
              <a:gd name="connsiteX341" fmla="*/ 171504 w 373180"/>
              <a:gd name="connsiteY341" fmla="*/ 190560 h 201676"/>
              <a:gd name="connsiteX342" fmla="*/ 171504 w 373180"/>
              <a:gd name="connsiteY342" fmla="*/ 187384 h 201676"/>
              <a:gd name="connsiteX343" fmla="*/ 169916 w 373180"/>
              <a:gd name="connsiteY343" fmla="*/ 187384 h 201676"/>
              <a:gd name="connsiteX344" fmla="*/ 166740 w 373180"/>
              <a:gd name="connsiteY344" fmla="*/ 187384 h 201676"/>
              <a:gd name="connsiteX345" fmla="*/ 165152 w 373180"/>
              <a:gd name="connsiteY345" fmla="*/ 187384 h 201676"/>
              <a:gd name="connsiteX346" fmla="*/ 161976 w 373180"/>
              <a:gd name="connsiteY346" fmla="*/ 187384 h 201676"/>
              <a:gd name="connsiteX347" fmla="*/ 160388 w 373180"/>
              <a:gd name="connsiteY347" fmla="*/ 187384 h 201676"/>
              <a:gd name="connsiteX348" fmla="*/ 158800 w 373180"/>
              <a:gd name="connsiteY348" fmla="*/ 187384 h 201676"/>
              <a:gd name="connsiteX349" fmla="*/ 155624 w 373180"/>
              <a:gd name="connsiteY349" fmla="*/ 187384 h 201676"/>
              <a:gd name="connsiteX350" fmla="*/ 154036 w 373180"/>
              <a:gd name="connsiteY350" fmla="*/ 187384 h 201676"/>
              <a:gd name="connsiteX351" fmla="*/ 150860 w 373180"/>
              <a:gd name="connsiteY351" fmla="*/ 190560 h 201676"/>
              <a:gd name="connsiteX352" fmla="*/ 149272 w 373180"/>
              <a:gd name="connsiteY352" fmla="*/ 190560 h 201676"/>
              <a:gd name="connsiteX353" fmla="*/ 146096 w 373180"/>
              <a:gd name="connsiteY353" fmla="*/ 190560 h 201676"/>
              <a:gd name="connsiteX354" fmla="*/ 146096 w 373180"/>
              <a:gd name="connsiteY354" fmla="*/ 187384 h 201676"/>
              <a:gd name="connsiteX355" fmla="*/ 144508 w 373180"/>
              <a:gd name="connsiteY355" fmla="*/ 187384 h 201676"/>
              <a:gd name="connsiteX356" fmla="*/ 144508 w 373180"/>
              <a:gd name="connsiteY356" fmla="*/ 190560 h 201676"/>
              <a:gd name="connsiteX357" fmla="*/ 144508 w 373180"/>
              <a:gd name="connsiteY357" fmla="*/ 192148 h 201676"/>
              <a:gd name="connsiteX358" fmla="*/ 142920 w 373180"/>
              <a:gd name="connsiteY358" fmla="*/ 192148 h 201676"/>
              <a:gd name="connsiteX359" fmla="*/ 139744 w 373180"/>
              <a:gd name="connsiteY359" fmla="*/ 192148 h 201676"/>
              <a:gd name="connsiteX360" fmla="*/ 138156 w 373180"/>
              <a:gd name="connsiteY360" fmla="*/ 192148 h 201676"/>
              <a:gd name="connsiteX361" fmla="*/ 134980 w 373180"/>
              <a:gd name="connsiteY361" fmla="*/ 192148 h 201676"/>
              <a:gd name="connsiteX362" fmla="*/ 133392 w 373180"/>
              <a:gd name="connsiteY362" fmla="*/ 190560 h 201676"/>
              <a:gd name="connsiteX363" fmla="*/ 130216 w 373180"/>
              <a:gd name="connsiteY363" fmla="*/ 190560 h 201676"/>
              <a:gd name="connsiteX364" fmla="*/ 128628 w 373180"/>
              <a:gd name="connsiteY364" fmla="*/ 190560 h 201676"/>
              <a:gd name="connsiteX365" fmla="*/ 127040 w 373180"/>
              <a:gd name="connsiteY365" fmla="*/ 190560 h 201676"/>
              <a:gd name="connsiteX366" fmla="*/ 123864 w 373180"/>
              <a:gd name="connsiteY366" fmla="*/ 190560 h 201676"/>
              <a:gd name="connsiteX367" fmla="*/ 123864 w 373180"/>
              <a:gd name="connsiteY367" fmla="*/ 192148 h 201676"/>
              <a:gd name="connsiteX368" fmla="*/ 122276 w 373180"/>
              <a:gd name="connsiteY368" fmla="*/ 192148 h 201676"/>
              <a:gd name="connsiteX369" fmla="*/ 119100 w 373180"/>
              <a:gd name="connsiteY369" fmla="*/ 192148 h 201676"/>
              <a:gd name="connsiteX370" fmla="*/ 117512 w 373180"/>
              <a:gd name="connsiteY370" fmla="*/ 192148 h 201676"/>
              <a:gd name="connsiteX371" fmla="*/ 114336 w 373180"/>
              <a:gd name="connsiteY371" fmla="*/ 192148 h 201676"/>
              <a:gd name="connsiteX372" fmla="*/ 112748 w 373180"/>
              <a:gd name="connsiteY372" fmla="*/ 192148 h 201676"/>
              <a:gd name="connsiteX373" fmla="*/ 112748 w 373180"/>
              <a:gd name="connsiteY373" fmla="*/ 195324 h 201676"/>
              <a:gd name="connsiteX374" fmla="*/ 111160 w 373180"/>
              <a:gd name="connsiteY374" fmla="*/ 195324 h 201676"/>
              <a:gd name="connsiteX375" fmla="*/ 107984 w 373180"/>
              <a:gd name="connsiteY375" fmla="*/ 195324 h 201676"/>
              <a:gd name="connsiteX376" fmla="*/ 106396 w 373180"/>
              <a:gd name="connsiteY376" fmla="*/ 195324 h 201676"/>
              <a:gd name="connsiteX377" fmla="*/ 106396 w 373180"/>
              <a:gd name="connsiteY377" fmla="*/ 192148 h 201676"/>
              <a:gd name="connsiteX378" fmla="*/ 106396 w 373180"/>
              <a:gd name="connsiteY378" fmla="*/ 190560 h 201676"/>
              <a:gd name="connsiteX379" fmla="*/ 103220 w 373180"/>
              <a:gd name="connsiteY379" fmla="*/ 190560 h 201676"/>
              <a:gd name="connsiteX380" fmla="*/ 101632 w 373180"/>
              <a:gd name="connsiteY380" fmla="*/ 190560 h 201676"/>
              <a:gd name="connsiteX381" fmla="*/ 98456 w 373180"/>
              <a:gd name="connsiteY381" fmla="*/ 192148 h 201676"/>
              <a:gd name="connsiteX382" fmla="*/ 98456 w 373180"/>
              <a:gd name="connsiteY382" fmla="*/ 195324 h 201676"/>
              <a:gd name="connsiteX383" fmla="*/ 101632 w 373180"/>
              <a:gd name="connsiteY383" fmla="*/ 195324 h 201676"/>
              <a:gd name="connsiteX384" fmla="*/ 101632 w 373180"/>
              <a:gd name="connsiteY384" fmla="*/ 196912 h 201676"/>
              <a:gd name="connsiteX385" fmla="*/ 98456 w 373180"/>
              <a:gd name="connsiteY385" fmla="*/ 196912 h 201676"/>
              <a:gd name="connsiteX386" fmla="*/ 96868 w 373180"/>
              <a:gd name="connsiteY386" fmla="*/ 196912 h 201676"/>
              <a:gd name="connsiteX387" fmla="*/ 95280 w 373180"/>
              <a:gd name="connsiteY387" fmla="*/ 196912 h 201676"/>
              <a:gd name="connsiteX388" fmla="*/ 92104 w 373180"/>
              <a:gd name="connsiteY388" fmla="*/ 196912 h 201676"/>
              <a:gd name="connsiteX389" fmla="*/ 90516 w 373180"/>
              <a:gd name="connsiteY389" fmla="*/ 196912 h 201676"/>
              <a:gd name="connsiteX390" fmla="*/ 87340 w 373180"/>
              <a:gd name="connsiteY390" fmla="*/ 200088 h 201676"/>
              <a:gd name="connsiteX391" fmla="*/ 85752 w 373180"/>
              <a:gd name="connsiteY391" fmla="*/ 200088 h 201676"/>
              <a:gd name="connsiteX392" fmla="*/ 84164 w 373180"/>
              <a:gd name="connsiteY392" fmla="*/ 200088 h 201676"/>
              <a:gd name="connsiteX393" fmla="*/ 80988 w 373180"/>
              <a:gd name="connsiteY393" fmla="*/ 200088 h 201676"/>
              <a:gd name="connsiteX394" fmla="*/ 79400 w 373180"/>
              <a:gd name="connsiteY394" fmla="*/ 200088 h 201676"/>
              <a:gd name="connsiteX395" fmla="*/ 76224 w 373180"/>
              <a:gd name="connsiteY395" fmla="*/ 200088 h 201676"/>
              <a:gd name="connsiteX396" fmla="*/ 76224 w 373180"/>
              <a:gd name="connsiteY396" fmla="*/ 201676 h 201676"/>
              <a:gd name="connsiteX397" fmla="*/ 74636 w 373180"/>
              <a:gd name="connsiteY397" fmla="*/ 201676 h 201676"/>
              <a:gd name="connsiteX398" fmla="*/ 71460 w 373180"/>
              <a:gd name="connsiteY398" fmla="*/ 201676 h 201676"/>
              <a:gd name="connsiteX399" fmla="*/ 69872 w 373180"/>
              <a:gd name="connsiteY399" fmla="*/ 201676 h 201676"/>
              <a:gd name="connsiteX400" fmla="*/ 69872 w 373180"/>
              <a:gd name="connsiteY400" fmla="*/ 200088 h 201676"/>
              <a:gd name="connsiteX401" fmla="*/ 68284 w 373180"/>
              <a:gd name="connsiteY401" fmla="*/ 200088 h 201676"/>
              <a:gd name="connsiteX402" fmla="*/ 65108 w 373180"/>
              <a:gd name="connsiteY402" fmla="*/ 196912 h 201676"/>
              <a:gd name="connsiteX403" fmla="*/ 63520 w 373180"/>
              <a:gd name="connsiteY403" fmla="*/ 196912 h 201676"/>
              <a:gd name="connsiteX404" fmla="*/ 63520 w 373180"/>
              <a:gd name="connsiteY404" fmla="*/ 195324 h 201676"/>
              <a:gd name="connsiteX405" fmla="*/ 60344 w 373180"/>
              <a:gd name="connsiteY405" fmla="*/ 192148 h 201676"/>
              <a:gd name="connsiteX406" fmla="*/ 58756 w 373180"/>
              <a:gd name="connsiteY406" fmla="*/ 192148 h 201676"/>
              <a:gd name="connsiteX407" fmla="*/ 55580 w 373180"/>
              <a:gd name="connsiteY407" fmla="*/ 192148 h 201676"/>
              <a:gd name="connsiteX408" fmla="*/ 55580 w 373180"/>
              <a:gd name="connsiteY408" fmla="*/ 190560 h 201676"/>
              <a:gd name="connsiteX409" fmla="*/ 58756 w 373180"/>
              <a:gd name="connsiteY409" fmla="*/ 190560 h 201676"/>
              <a:gd name="connsiteX410" fmla="*/ 58756 w 373180"/>
              <a:gd name="connsiteY410" fmla="*/ 187384 h 201676"/>
              <a:gd name="connsiteX411" fmla="*/ 60344 w 373180"/>
              <a:gd name="connsiteY411" fmla="*/ 187384 h 201676"/>
              <a:gd name="connsiteX412" fmla="*/ 60344 w 373180"/>
              <a:gd name="connsiteY412" fmla="*/ 185796 h 201676"/>
              <a:gd name="connsiteX413" fmla="*/ 60344 w 373180"/>
              <a:gd name="connsiteY413" fmla="*/ 184208 h 201676"/>
              <a:gd name="connsiteX414" fmla="*/ 58756 w 373180"/>
              <a:gd name="connsiteY414" fmla="*/ 184208 h 201676"/>
              <a:gd name="connsiteX415" fmla="*/ 58756 w 373180"/>
              <a:gd name="connsiteY415" fmla="*/ 181032 h 201676"/>
              <a:gd name="connsiteX416" fmla="*/ 55580 w 373180"/>
              <a:gd name="connsiteY416" fmla="*/ 181032 h 201676"/>
              <a:gd name="connsiteX417" fmla="*/ 55580 w 373180"/>
              <a:gd name="connsiteY417" fmla="*/ 179444 h 201676"/>
              <a:gd name="connsiteX418" fmla="*/ 53992 w 373180"/>
              <a:gd name="connsiteY418" fmla="*/ 179444 h 201676"/>
              <a:gd name="connsiteX419" fmla="*/ 52404 w 373180"/>
              <a:gd name="connsiteY419" fmla="*/ 179444 h 201676"/>
              <a:gd name="connsiteX420" fmla="*/ 52404 w 373180"/>
              <a:gd name="connsiteY420" fmla="*/ 176268 h 201676"/>
              <a:gd name="connsiteX421" fmla="*/ 49228 w 373180"/>
              <a:gd name="connsiteY421" fmla="*/ 176268 h 201676"/>
              <a:gd name="connsiteX422" fmla="*/ 47640 w 373180"/>
              <a:gd name="connsiteY422" fmla="*/ 176268 h 201676"/>
              <a:gd name="connsiteX423" fmla="*/ 47640 w 373180"/>
              <a:gd name="connsiteY423" fmla="*/ 174680 h 201676"/>
              <a:gd name="connsiteX424" fmla="*/ 47640 w 373180"/>
              <a:gd name="connsiteY424" fmla="*/ 171504 h 201676"/>
              <a:gd name="connsiteX425" fmla="*/ 49228 w 373180"/>
              <a:gd name="connsiteY425" fmla="*/ 171504 h 201676"/>
              <a:gd name="connsiteX426" fmla="*/ 49228 w 373180"/>
              <a:gd name="connsiteY426" fmla="*/ 169916 h 201676"/>
              <a:gd name="connsiteX427" fmla="*/ 49228 w 373180"/>
              <a:gd name="connsiteY427" fmla="*/ 168328 h 201676"/>
              <a:gd name="connsiteX428" fmla="*/ 47640 w 373180"/>
              <a:gd name="connsiteY428" fmla="*/ 168328 h 201676"/>
              <a:gd name="connsiteX429" fmla="*/ 44464 w 373180"/>
              <a:gd name="connsiteY429" fmla="*/ 168328 h 201676"/>
              <a:gd name="connsiteX430" fmla="*/ 44464 w 373180"/>
              <a:gd name="connsiteY430" fmla="*/ 165152 h 201676"/>
              <a:gd name="connsiteX431" fmla="*/ 42876 w 373180"/>
              <a:gd name="connsiteY431" fmla="*/ 165152 h 201676"/>
              <a:gd name="connsiteX432" fmla="*/ 42876 w 373180"/>
              <a:gd name="connsiteY432" fmla="*/ 163564 h 201676"/>
              <a:gd name="connsiteX433" fmla="*/ 42876 w 373180"/>
              <a:gd name="connsiteY433" fmla="*/ 160388 h 201676"/>
              <a:gd name="connsiteX434" fmla="*/ 39700 w 373180"/>
              <a:gd name="connsiteY434" fmla="*/ 160388 h 201676"/>
              <a:gd name="connsiteX435" fmla="*/ 38112 w 373180"/>
              <a:gd name="connsiteY435" fmla="*/ 160388 h 201676"/>
              <a:gd name="connsiteX436" fmla="*/ 38112 w 373180"/>
              <a:gd name="connsiteY436" fmla="*/ 158800 h 201676"/>
              <a:gd name="connsiteX437" fmla="*/ 36524 w 373180"/>
              <a:gd name="connsiteY437" fmla="*/ 158800 h 201676"/>
              <a:gd name="connsiteX438" fmla="*/ 33348 w 373180"/>
              <a:gd name="connsiteY438" fmla="*/ 158800 h 201676"/>
              <a:gd name="connsiteX439" fmla="*/ 33348 w 373180"/>
              <a:gd name="connsiteY439" fmla="*/ 155624 h 201676"/>
              <a:gd name="connsiteX440" fmla="*/ 36524 w 373180"/>
              <a:gd name="connsiteY440" fmla="*/ 155624 h 201676"/>
              <a:gd name="connsiteX441" fmla="*/ 36524 w 373180"/>
              <a:gd name="connsiteY441" fmla="*/ 154036 h 201676"/>
              <a:gd name="connsiteX442" fmla="*/ 33348 w 373180"/>
              <a:gd name="connsiteY442" fmla="*/ 154036 h 201676"/>
              <a:gd name="connsiteX443" fmla="*/ 33348 w 373180"/>
              <a:gd name="connsiteY443" fmla="*/ 152448 h 201676"/>
              <a:gd name="connsiteX444" fmla="*/ 31760 w 373180"/>
              <a:gd name="connsiteY444" fmla="*/ 152448 h 201676"/>
              <a:gd name="connsiteX445" fmla="*/ 31760 w 373180"/>
              <a:gd name="connsiteY445" fmla="*/ 149272 h 201676"/>
              <a:gd name="connsiteX446" fmla="*/ 28584 w 373180"/>
              <a:gd name="connsiteY446" fmla="*/ 149272 h 201676"/>
              <a:gd name="connsiteX447" fmla="*/ 28584 w 373180"/>
              <a:gd name="connsiteY447" fmla="*/ 147684 h 201676"/>
              <a:gd name="connsiteX448" fmla="*/ 26996 w 373180"/>
              <a:gd name="connsiteY448" fmla="*/ 147684 h 201676"/>
              <a:gd name="connsiteX449" fmla="*/ 23820 w 373180"/>
              <a:gd name="connsiteY449" fmla="*/ 144508 h 201676"/>
              <a:gd name="connsiteX450" fmla="*/ 22232 w 373180"/>
              <a:gd name="connsiteY450" fmla="*/ 144508 h 201676"/>
              <a:gd name="connsiteX451" fmla="*/ 20644 w 373180"/>
              <a:gd name="connsiteY451" fmla="*/ 142920 h 201676"/>
              <a:gd name="connsiteX452" fmla="*/ 20644 w 373180"/>
              <a:gd name="connsiteY452" fmla="*/ 141332 h 201676"/>
              <a:gd name="connsiteX453" fmla="*/ 17468 w 373180"/>
              <a:gd name="connsiteY453" fmla="*/ 141332 h 201676"/>
              <a:gd name="connsiteX454" fmla="*/ 17468 w 373180"/>
              <a:gd name="connsiteY454" fmla="*/ 138156 h 201676"/>
              <a:gd name="connsiteX455" fmla="*/ 15880 w 373180"/>
              <a:gd name="connsiteY455" fmla="*/ 138156 h 201676"/>
              <a:gd name="connsiteX456" fmla="*/ 15880 w 373180"/>
              <a:gd name="connsiteY456" fmla="*/ 136568 h 201676"/>
              <a:gd name="connsiteX457" fmla="*/ 12704 w 373180"/>
              <a:gd name="connsiteY457" fmla="*/ 136568 h 201676"/>
              <a:gd name="connsiteX458" fmla="*/ 11116 w 373180"/>
              <a:gd name="connsiteY458" fmla="*/ 136568 h 201676"/>
              <a:gd name="connsiteX459" fmla="*/ 11116 w 373180"/>
              <a:gd name="connsiteY459" fmla="*/ 133392 h 201676"/>
              <a:gd name="connsiteX460" fmla="*/ 9528 w 373180"/>
              <a:gd name="connsiteY460" fmla="*/ 133392 h 201676"/>
              <a:gd name="connsiteX461" fmla="*/ 9528 w 373180"/>
              <a:gd name="connsiteY461" fmla="*/ 131804 h 201676"/>
              <a:gd name="connsiteX462" fmla="*/ 6352 w 373180"/>
              <a:gd name="connsiteY462" fmla="*/ 131804 h 201676"/>
              <a:gd name="connsiteX463" fmla="*/ 6352 w 373180"/>
              <a:gd name="connsiteY463" fmla="*/ 128628 h 201676"/>
              <a:gd name="connsiteX464" fmla="*/ 6352 w 373180"/>
              <a:gd name="connsiteY464" fmla="*/ 127040 h 201676"/>
              <a:gd name="connsiteX465" fmla="*/ 4764 w 373180"/>
              <a:gd name="connsiteY465" fmla="*/ 125452 h 201676"/>
              <a:gd name="connsiteX466" fmla="*/ 6352 w 373180"/>
              <a:gd name="connsiteY466" fmla="*/ 125452 h 201676"/>
              <a:gd name="connsiteX467" fmla="*/ 4764 w 373180"/>
              <a:gd name="connsiteY467" fmla="*/ 122276 h 201676"/>
              <a:gd name="connsiteX468" fmla="*/ 4764 w 373180"/>
              <a:gd name="connsiteY468" fmla="*/ 120688 h 201676"/>
              <a:gd name="connsiteX469" fmla="*/ 4764 w 373180"/>
              <a:gd name="connsiteY469" fmla="*/ 117512 h 201676"/>
              <a:gd name="connsiteX470" fmla="*/ 4764 w 373180"/>
              <a:gd name="connsiteY470" fmla="*/ 115924 h 201676"/>
              <a:gd name="connsiteX471" fmla="*/ 1588 w 373180"/>
              <a:gd name="connsiteY471" fmla="*/ 115924 h 201676"/>
              <a:gd name="connsiteX472" fmla="*/ 1588 w 373180"/>
              <a:gd name="connsiteY472" fmla="*/ 112748 h 201676"/>
              <a:gd name="connsiteX473" fmla="*/ 1588 w 373180"/>
              <a:gd name="connsiteY473" fmla="*/ 111160 h 201676"/>
              <a:gd name="connsiteX474" fmla="*/ 1588 w 373180"/>
              <a:gd name="connsiteY474" fmla="*/ 109572 h 201676"/>
              <a:gd name="connsiteX475" fmla="*/ 0 w 373180"/>
              <a:gd name="connsiteY475" fmla="*/ 106396 h 201676"/>
              <a:gd name="connsiteX476" fmla="*/ 1588 w 373180"/>
              <a:gd name="connsiteY476" fmla="*/ 106396 h 201676"/>
              <a:gd name="connsiteX477" fmla="*/ 1588 w 373180"/>
              <a:gd name="connsiteY477" fmla="*/ 104808 h 201676"/>
              <a:gd name="connsiteX478" fmla="*/ 1588 w 373180"/>
              <a:gd name="connsiteY478" fmla="*/ 101632 h 201676"/>
              <a:gd name="connsiteX479" fmla="*/ 1588 w 373180"/>
              <a:gd name="connsiteY479" fmla="*/ 100044 h 201676"/>
              <a:gd name="connsiteX480" fmla="*/ 4764 w 373180"/>
              <a:gd name="connsiteY480" fmla="*/ 100044 h 201676"/>
              <a:gd name="connsiteX481" fmla="*/ 4764 w 373180"/>
              <a:gd name="connsiteY481" fmla="*/ 96868 h 201676"/>
              <a:gd name="connsiteX482" fmla="*/ 6352 w 373180"/>
              <a:gd name="connsiteY482" fmla="*/ 100044 h 201676"/>
              <a:gd name="connsiteX483" fmla="*/ 9528 w 373180"/>
              <a:gd name="connsiteY483" fmla="*/ 100044 h 201676"/>
              <a:gd name="connsiteX484" fmla="*/ 11116 w 373180"/>
              <a:gd name="connsiteY484" fmla="*/ 101632 h 201676"/>
              <a:gd name="connsiteX485" fmla="*/ 11116 w 373180"/>
              <a:gd name="connsiteY485" fmla="*/ 100044 h 201676"/>
              <a:gd name="connsiteX486" fmla="*/ 12704 w 373180"/>
              <a:gd name="connsiteY486" fmla="*/ 100044 h 201676"/>
              <a:gd name="connsiteX487" fmla="*/ 12704 w 373180"/>
              <a:gd name="connsiteY487" fmla="*/ 96868 h 201676"/>
              <a:gd name="connsiteX488" fmla="*/ 15880 w 373180"/>
              <a:gd name="connsiteY488" fmla="*/ 96868 h 201676"/>
              <a:gd name="connsiteX489" fmla="*/ 17468 w 373180"/>
              <a:gd name="connsiteY489" fmla="*/ 96868 h 201676"/>
              <a:gd name="connsiteX490" fmla="*/ 20644 w 373180"/>
              <a:gd name="connsiteY490" fmla="*/ 96868 h 201676"/>
              <a:gd name="connsiteX491" fmla="*/ 20644 w 373180"/>
              <a:gd name="connsiteY491" fmla="*/ 100044 h 201676"/>
              <a:gd name="connsiteX492" fmla="*/ 22232 w 373180"/>
              <a:gd name="connsiteY492" fmla="*/ 100044 h 201676"/>
              <a:gd name="connsiteX493" fmla="*/ 23820 w 373180"/>
              <a:gd name="connsiteY493" fmla="*/ 100044 h 201676"/>
              <a:gd name="connsiteX494" fmla="*/ 23820 w 373180"/>
              <a:gd name="connsiteY494" fmla="*/ 96868 h 201676"/>
              <a:gd name="connsiteX495" fmla="*/ 26996 w 373180"/>
              <a:gd name="connsiteY495" fmla="*/ 96868 h 201676"/>
              <a:gd name="connsiteX496" fmla="*/ 28584 w 373180"/>
              <a:gd name="connsiteY496" fmla="*/ 96868 h 201676"/>
              <a:gd name="connsiteX497" fmla="*/ 28584 w 373180"/>
              <a:gd name="connsiteY497" fmla="*/ 95280 h 201676"/>
              <a:gd name="connsiteX498" fmla="*/ 31760 w 373180"/>
              <a:gd name="connsiteY498" fmla="*/ 93692 h 201676"/>
              <a:gd name="connsiteX499" fmla="*/ 28584 w 373180"/>
              <a:gd name="connsiteY499" fmla="*/ 93692 h 201676"/>
              <a:gd name="connsiteX500" fmla="*/ 31760 w 373180"/>
              <a:gd name="connsiteY500" fmla="*/ 90516 h 201676"/>
              <a:gd name="connsiteX501" fmla="*/ 31760 w 373180"/>
              <a:gd name="connsiteY501" fmla="*/ 88928 h 201676"/>
              <a:gd name="connsiteX502" fmla="*/ 33348 w 373180"/>
              <a:gd name="connsiteY502" fmla="*/ 88928 h 201676"/>
              <a:gd name="connsiteX503" fmla="*/ 36524 w 373180"/>
              <a:gd name="connsiteY503" fmla="*/ 88928 h 201676"/>
              <a:gd name="connsiteX504" fmla="*/ 36524 w 373180"/>
              <a:gd name="connsiteY504" fmla="*/ 85752 h 201676"/>
              <a:gd name="connsiteX505" fmla="*/ 38112 w 373180"/>
              <a:gd name="connsiteY505" fmla="*/ 85752 h 201676"/>
              <a:gd name="connsiteX506" fmla="*/ 38112 w 373180"/>
              <a:gd name="connsiteY506" fmla="*/ 88928 h 201676"/>
              <a:gd name="connsiteX507" fmla="*/ 39700 w 373180"/>
              <a:gd name="connsiteY507" fmla="*/ 88928 h 201676"/>
              <a:gd name="connsiteX508" fmla="*/ 42876 w 373180"/>
              <a:gd name="connsiteY508" fmla="*/ 85752 h 201676"/>
              <a:gd name="connsiteX509" fmla="*/ 42876 w 373180"/>
              <a:gd name="connsiteY509" fmla="*/ 84164 h 201676"/>
              <a:gd name="connsiteX510" fmla="*/ 42876 w 373180"/>
              <a:gd name="connsiteY510" fmla="*/ 80988 h 201676"/>
              <a:gd name="connsiteX511" fmla="*/ 42876 w 373180"/>
              <a:gd name="connsiteY511" fmla="*/ 79400 h 201676"/>
              <a:gd name="connsiteX512" fmla="*/ 44464 w 373180"/>
              <a:gd name="connsiteY512" fmla="*/ 79400 h 201676"/>
              <a:gd name="connsiteX513" fmla="*/ 44464 w 373180"/>
              <a:gd name="connsiteY513" fmla="*/ 77812 h 201676"/>
              <a:gd name="connsiteX514" fmla="*/ 44464 w 373180"/>
              <a:gd name="connsiteY514" fmla="*/ 74636 h 201676"/>
              <a:gd name="connsiteX515" fmla="*/ 47640 w 373180"/>
              <a:gd name="connsiteY515" fmla="*/ 74636 h 201676"/>
              <a:gd name="connsiteX516" fmla="*/ 49228 w 373180"/>
              <a:gd name="connsiteY516" fmla="*/ 73048 h 201676"/>
              <a:gd name="connsiteX517" fmla="*/ 47640 w 373180"/>
              <a:gd name="connsiteY517" fmla="*/ 73048 h 201676"/>
              <a:gd name="connsiteX518" fmla="*/ 44464 w 373180"/>
              <a:gd name="connsiteY518" fmla="*/ 69872 h 201676"/>
              <a:gd name="connsiteX519" fmla="*/ 47640 w 373180"/>
              <a:gd name="connsiteY519" fmla="*/ 69872 h 201676"/>
              <a:gd name="connsiteX520" fmla="*/ 47640 w 373180"/>
              <a:gd name="connsiteY520" fmla="*/ 68284 h 201676"/>
              <a:gd name="connsiteX521" fmla="*/ 49228 w 373180"/>
              <a:gd name="connsiteY521" fmla="*/ 68284 h 201676"/>
              <a:gd name="connsiteX522" fmla="*/ 49228 w 373180"/>
              <a:gd name="connsiteY522" fmla="*/ 66696 h 201676"/>
              <a:gd name="connsiteX523" fmla="*/ 49228 w 373180"/>
              <a:gd name="connsiteY523" fmla="*/ 63520 h 201676"/>
              <a:gd name="connsiteX524" fmla="*/ 49228 w 373180"/>
              <a:gd name="connsiteY524" fmla="*/ 61932 h 201676"/>
              <a:gd name="connsiteX525" fmla="*/ 52404 w 373180"/>
              <a:gd name="connsiteY525" fmla="*/ 61932 h 201676"/>
              <a:gd name="connsiteX526" fmla="*/ 53992 w 373180"/>
              <a:gd name="connsiteY526" fmla="*/ 61932 h 201676"/>
              <a:gd name="connsiteX527" fmla="*/ 53992 w 373180"/>
              <a:gd name="connsiteY527" fmla="*/ 58756 h 201676"/>
              <a:gd name="connsiteX528" fmla="*/ 52404 w 373180"/>
              <a:gd name="connsiteY528" fmla="*/ 57168 h 201676"/>
              <a:gd name="connsiteX529" fmla="*/ 52404 w 373180"/>
              <a:gd name="connsiteY529" fmla="*/ 53992 h 201676"/>
              <a:gd name="connsiteX530" fmla="*/ 53992 w 373180"/>
              <a:gd name="connsiteY530" fmla="*/ 53992 h 201676"/>
              <a:gd name="connsiteX531" fmla="*/ 55580 w 373180"/>
              <a:gd name="connsiteY531" fmla="*/ 53992 h 201676"/>
              <a:gd name="connsiteX532" fmla="*/ 58756 w 373180"/>
              <a:gd name="connsiteY532" fmla="*/ 53992 h 201676"/>
              <a:gd name="connsiteX533" fmla="*/ 58756 w 373180"/>
              <a:gd name="connsiteY533" fmla="*/ 52404 h 201676"/>
              <a:gd name="connsiteX534" fmla="*/ 55580 w 373180"/>
              <a:gd name="connsiteY534" fmla="*/ 50816 h 201676"/>
              <a:gd name="connsiteX535" fmla="*/ 58756 w 373180"/>
              <a:gd name="connsiteY535" fmla="*/ 50816 h 201676"/>
              <a:gd name="connsiteX536" fmla="*/ 60344 w 373180"/>
              <a:gd name="connsiteY536" fmla="*/ 50816 h 201676"/>
              <a:gd name="connsiteX537" fmla="*/ 63520 w 373180"/>
              <a:gd name="connsiteY537" fmla="*/ 50816 h 201676"/>
              <a:gd name="connsiteX538" fmla="*/ 65108 w 373180"/>
              <a:gd name="connsiteY538" fmla="*/ 50816 h 201676"/>
              <a:gd name="connsiteX539" fmla="*/ 68284 w 373180"/>
              <a:gd name="connsiteY539" fmla="*/ 50816 h 201676"/>
              <a:gd name="connsiteX540" fmla="*/ 69872 w 373180"/>
              <a:gd name="connsiteY540" fmla="*/ 50816 h 201676"/>
              <a:gd name="connsiteX541" fmla="*/ 71460 w 373180"/>
              <a:gd name="connsiteY541" fmla="*/ 50816 h 201676"/>
              <a:gd name="connsiteX542" fmla="*/ 71460 w 373180"/>
              <a:gd name="connsiteY542" fmla="*/ 47640 h 201676"/>
              <a:gd name="connsiteX543" fmla="*/ 74636 w 373180"/>
              <a:gd name="connsiteY543" fmla="*/ 47640 h 201676"/>
              <a:gd name="connsiteX544" fmla="*/ 76224 w 373180"/>
              <a:gd name="connsiteY544" fmla="*/ 47640 h 201676"/>
              <a:gd name="connsiteX545" fmla="*/ 76224 w 373180"/>
              <a:gd name="connsiteY545" fmla="*/ 50816 h 201676"/>
              <a:gd name="connsiteX546" fmla="*/ 79400 w 373180"/>
              <a:gd name="connsiteY546" fmla="*/ 50816 h 201676"/>
              <a:gd name="connsiteX547" fmla="*/ 79400 w 373180"/>
              <a:gd name="connsiteY547" fmla="*/ 47640 h 201676"/>
              <a:gd name="connsiteX548" fmla="*/ 80988 w 373180"/>
              <a:gd name="connsiteY548" fmla="*/ 47640 h 201676"/>
              <a:gd name="connsiteX549" fmla="*/ 80988 w 373180"/>
              <a:gd name="connsiteY549" fmla="*/ 46052 h 201676"/>
              <a:gd name="connsiteX550" fmla="*/ 84164 w 373180"/>
              <a:gd name="connsiteY550" fmla="*/ 42876 h 201676"/>
              <a:gd name="connsiteX551" fmla="*/ 85752 w 373180"/>
              <a:gd name="connsiteY551" fmla="*/ 42876 h 201676"/>
              <a:gd name="connsiteX552" fmla="*/ 87340 w 373180"/>
              <a:gd name="connsiteY552" fmla="*/ 42876 h 201676"/>
              <a:gd name="connsiteX553" fmla="*/ 90516 w 373180"/>
              <a:gd name="connsiteY553" fmla="*/ 42876 h 201676"/>
              <a:gd name="connsiteX554" fmla="*/ 92104 w 373180"/>
              <a:gd name="connsiteY554" fmla="*/ 42876 h 201676"/>
              <a:gd name="connsiteX555" fmla="*/ 92104 w 373180"/>
              <a:gd name="connsiteY555" fmla="*/ 41288 h 201676"/>
              <a:gd name="connsiteX556" fmla="*/ 95280 w 373180"/>
              <a:gd name="connsiteY556" fmla="*/ 41288 h 201676"/>
              <a:gd name="connsiteX557" fmla="*/ 96868 w 373180"/>
              <a:gd name="connsiteY557" fmla="*/ 41288 h 201676"/>
              <a:gd name="connsiteX558" fmla="*/ 98456 w 373180"/>
              <a:gd name="connsiteY558" fmla="*/ 38112 h 201676"/>
              <a:gd name="connsiteX559" fmla="*/ 101632 w 373180"/>
              <a:gd name="connsiteY559" fmla="*/ 38112 h 201676"/>
              <a:gd name="connsiteX560" fmla="*/ 103220 w 373180"/>
              <a:gd name="connsiteY560" fmla="*/ 38112 h 201676"/>
              <a:gd name="connsiteX561" fmla="*/ 106396 w 373180"/>
              <a:gd name="connsiteY561" fmla="*/ 38112 h 201676"/>
              <a:gd name="connsiteX562" fmla="*/ 107984 w 373180"/>
              <a:gd name="connsiteY562" fmla="*/ 38112 h 201676"/>
              <a:gd name="connsiteX563" fmla="*/ 107984 w 373180"/>
              <a:gd name="connsiteY563" fmla="*/ 36524 h 201676"/>
              <a:gd name="connsiteX564" fmla="*/ 111160 w 373180"/>
              <a:gd name="connsiteY564" fmla="*/ 36524 h 201676"/>
              <a:gd name="connsiteX565" fmla="*/ 112748 w 373180"/>
              <a:gd name="connsiteY565" fmla="*/ 36524 h 201676"/>
              <a:gd name="connsiteX566" fmla="*/ 112748 w 373180"/>
              <a:gd name="connsiteY566" fmla="*/ 38112 h 201676"/>
              <a:gd name="connsiteX567" fmla="*/ 114336 w 373180"/>
              <a:gd name="connsiteY567" fmla="*/ 38112 h 201676"/>
              <a:gd name="connsiteX568" fmla="*/ 117512 w 373180"/>
              <a:gd name="connsiteY568" fmla="*/ 38112 h 201676"/>
              <a:gd name="connsiteX569" fmla="*/ 117512 w 373180"/>
              <a:gd name="connsiteY569" fmla="*/ 36524 h 201676"/>
              <a:gd name="connsiteX570" fmla="*/ 119100 w 373180"/>
              <a:gd name="connsiteY570" fmla="*/ 38112 h 201676"/>
              <a:gd name="connsiteX571" fmla="*/ 119100 w 373180"/>
              <a:gd name="connsiteY571" fmla="*/ 36524 h 201676"/>
              <a:gd name="connsiteX572" fmla="*/ 122276 w 373180"/>
              <a:gd name="connsiteY572" fmla="*/ 34936 h 201676"/>
              <a:gd name="connsiteX573" fmla="*/ 123864 w 373180"/>
              <a:gd name="connsiteY573" fmla="*/ 34936 h 201676"/>
              <a:gd name="connsiteX574" fmla="*/ 123864 w 373180"/>
              <a:gd name="connsiteY574" fmla="*/ 36524 h 201676"/>
              <a:gd name="connsiteX575" fmla="*/ 127040 w 373180"/>
              <a:gd name="connsiteY575" fmla="*/ 36524 h 201676"/>
              <a:gd name="connsiteX576" fmla="*/ 127040 w 373180"/>
              <a:gd name="connsiteY576" fmla="*/ 34936 h 201676"/>
              <a:gd name="connsiteX577" fmla="*/ 128628 w 373180"/>
              <a:gd name="connsiteY577" fmla="*/ 34936 h 201676"/>
              <a:gd name="connsiteX578" fmla="*/ 128628 w 373180"/>
              <a:gd name="connsiteY578" fmla="*/ 31760 h 201676"/>
              <a:gd name="connsiteX579" fmla="*/ 127040 w 373180"/>
              <a:gd name="connsiteY579" fmla="*/ 30172 h 201676"/>
              <a:gd name="connsiteX580" fmla="*/ 128628 w 373180"/>
              <a:gd name="connsiteY580" fmla="*/ 30172 h 201676"/>
              <a:gd name="connsiteX581" fmla="*/ 130216 w 373180"/>
              <a:gd name="connsiteY581" fmla="*/ 30172 h 201676"/>
              <a:gd name="connsiteX582" fmla="*/ 133392 w 373180"/>
              <a:gd name="connsiteY582" fmla="*/ 30172 h 201676"/>
              <a:gd name="connsiteX583" fmla="*/ 133392 w 373180"/>
              <a:gd name="connsiteY583" fmla="*/ 26996 h 201676"/>
              <a:gd name="connsiteX584" fmla="*/ 134980 w 373180"/>
              <a:gd name="connsiteY584" fmla="*/ 26996 h 201676"/>
              <a:gd name="connsiteX585" fmla="*/ 138156 w 373180"/>
              <a:gd name="connsiteY585" fmla="*/ 26996 h 201676"/>
              <a:gd name="connsiteX586" fmla="*/ 139744 w 373180"/>
              <a:gd name="connsiteY586" fmla="*/ 26996 h 201676"/>
              <a:gd name="connsiteX587" fmla="*/ 139744 w 373180"/>
              <a:gd name="connsiteY587" fmla="*/ 25408 h 201676"/>
              <a:gd name="connsiteX588" fmla="*/ 142920 w 373180"/>
              <a:gd name="connsiteY588" fmla="*/ 25408 h 201676"/>
              <a:gd name="connsiteX589" fmla="*/ 144508 w 373180"/>
              <a:gd name="connsiteY589" fmla="*/ 25408 h 201676"/>
              <a:gd name="connsiteX590" fmla="*/ 146096 w 373180"/>
              <a:gd name="connsiteY590" fmla="*/ 25408 h 201676"/>
              <a:gd name="connsiteX591" fmla="*/ 144508 w 373180"/>
              <a:gd name="connsiteY591" fmla="*/ 22232 h 201676"/>
              <a:gd name="connsiteX592" fmla="*/ 146096 w 373180"/>
              <a:gd name="connsiteY592" fmla="*/ 22232 h 201676"/>
              <a:gd name="connsiteX593" fmla="*/ 149272 w 373180"/>
              <a:gd name="connsiteY593" fmla="*/ 22232 h 201676"/>
              <a:gd name="connsiteX594" fmla="*/ 150860 w 373180"/>
              <a:gd name="connsiteY594" fmla="*/ 20644 h 201676"/>
              <a:gd name="connsiteX595" fmla="*/ 150860 w 373180"/>
              <a:gd name="connsiteY595" fmla="*/ 22232 h 201676"/>
              <a:gd name="connsiteX596" fmla="*/ 154036 w 373180"/>
              <a:gd name="connsiteY596" fmla="*/ 22232 h 201676"/>
              <a:gd name="connsiteX597" fmla="*/ 155624 w 373180"/>
              <a:gd name="connsiteY597" fmla="*/ 22232 h 201676"/>
              <a:gd name="connsiteX598" fmla="*/ 155624 w 373180"/>
              <a:gd name="connsiteY598" fmla="*/ 20644 h 201676"/>
              <a:gd name="connsiteX599" fmla="*/ 158800 w 373180"/>
              <a:gd name="connsiteY599" fmla="*/ 20644 h 201676"/>
              <a:gd name="connsiteX600" fmla="*/ 160388 w 373180"/>
              <a:gd name="connsiteY600" fmla="*/ 20644 h 201676"/>
              <a:gd name="connsiteX601" fmla="*/ 160388 w 373180"/>
              <a:gd name="connsiteY601" fmla="*/ 22232 h 201676"/>
              <a:gd name="connsiteX602" fmla="*/ 161976 w 373180"/>
              <a:gd name="connsiteY602" fmla="*/ 20644 h 201676"/>
              <a:gd name="connsiteX603" fmla="*/ 165152 w 373180"/>
              <a:gd name="connsiteY603" fmla="*/ 20644 h 201676"/>
              <a:gd name="connsiteX604" fmla="*/ 166740 w 373180"/>
              <a:gd name="connsiteY604" fmla="*/ 20644 h 201676"/>
              <a:gd name="connsiteX605" fmla="*/ 166740 w 373180"/>
              <a:gd name="connsiteY605" fmla="*/ 19056 h 201676"/>
              <a:gd name="connsiteX606" fmla="*/ 166740 w 373180"/>
              <a:gd name="connsiteY606" fmla="*/ 15880 h 201676"/>
              <a:gd name="connsiteX607" fmla="*/ 169916 w 373180"/>
              <a:gd name="connsiteY607" fmla="*/ 15880 h 201676"/>
              <a:gd name="connsiteX608" fmla="*/ 169916 w 373180"/>
              <a:gd name="connsiteY608" fmla="*/ 19056 h 201676"/>
              <a:gd name="connsiteX609" fmla="*/ 171504 w 373180"/>
              <a:gd name="connsiteY609" fmla="*/ 19056 h 201676"/>
              <a:gd name="connsiteX610" fmla="*/ 171504 w 373180"/>
              <a:gd name="connsiteY610" fmla="*/ 15880 h 201676"/>
              <a:gd name="connsiteX611" fmla="*/ 173092 w 373180"/>
              <a:gd name="connsiteY611" fmla="*/ 15880 h 201676"/>
              <a:gd name="connsiteX612" fmla="*/ 176268 w 373180"/>
              <a:gd name="connsiteY612" fmla="*/ 15880 h 201676"/>
              <a:gd name="connsiteX613" fmla="*/ 177856 w 373180"/>
              <a:gd name="connsiteY613" fmla="*/ 15880 h 201676"/>
              <a:gd name="connsiteX614" fmla="*/ 181032 w 373180"/>
              <a:gd name="connsiteY614" fmla="*/ 15880 h 201676"/>
              <a:gd name="connsiteX615" fmla="*/ 181032 w 373180"/>
              <a:gd name="connsiteY615" fmla="*/ 14292 h 201676"/>
              <a:gd name="connsiteX616" fmla="*/ 182620 w 373180"/>
              <a:gd name="connsiteY616" fmla="*/ 14292 h 201676"/>
              <a:gd name="connsiteX617" fmla="*/ 185796 w 373180"/>
              <a:gd name="connsiteY617" fmla="*/ 14292 h 201676"/>
              <a:gd name="connsiteX618" fmla="*/ 187384 w 373180"/>
              <a:gd name="connsiteY618" fmla="*/ 14292 h 201676"/>
              <a:gd name="connsiteX619" fmla="*/ 187384 w 373180"/>
              <a:gd name="connsiteY619" fmla="*/ 11116 h 201676"/>
              <a:gd name="connsiteX620" fmla="*/ 188972 w 373180"/>
              <a:gd name="connsiteY620" fmla="*/ 14292 h 201676"/>
              <a:gd name="connsiteX621" fmla="*/ 188972 w 373180"/>
              <a:gd name="connsiteY621" fmla="*/ 11116 h 201676"/>
              <a:gd name="connsiteX622" fmla="*/ 192148 w 373180"/>
              <a:gd name="connsiteY622" fmla="*/ 11116 h 201676"/>
              <a:gd name="connsiteX623" fmla="*/ 193736 w 373180"/>
              <a:gd name="connsiteY623" fmla="*/ 11116 h 201676"/>
              <a:gd name="connsiteX624" fmla="*/ 193736 w 373180"/>
              <a:gd name="connsiteY624" fmla="*/ 9528 h 201676"/>
              <a:gd name="connsiteX625" fmla="*/ 196912 w 373180"/>
              <a:gd name="connsiteY625" fmla="*/ 9528 h 201676"/>
              <a:gd name="connsiteX626" fmla="*/ 198500 w 373180"/>
              <a:gd name="connsiteY626" fmla="*/ 9528 h 201676"/>
              <a:gd name="connsiteX627" fmla="*/ 201676 w 373180"/>
              <a:gd name="connsiteY627" fmla="*/ 9528 h 201676"/>
              <a:gd name="connsiteX628" fmla="*/ 203264 w 373180"/>
              <a:gd name="connsiteY628" fmla="*/ 9528 h 201676"/>
              <a:gd name="connsiteX629" fmla="*/ 203264 w 373180"/>
              <a:gd name="connsiteY629" fmla="*/ 6352 h 201676"/>
              <a:gd name="connsiteX630" fmla="*/ 204852 w 373180"/>
              <a:gd name="connsiteY630" fmla="*/ 6352 h 201676"/>
              <a:gd name="connsiteX631" fmla="*/ 208028 w 373180"/>
              <a:gd name="connsiteY631" fmla="*/ 9528 h 201676"/>
              <a:gd name="connsiteX632" fmla="*/ 208028 w 373180"/>
              <a:gd name="connsiteY632" fmla="*/ 6352 h 201676"/>
              <a:gd name="connsiteX633" fmla="*/ 209616 w 373180"/>
              <a:gd name="connsiteY633" fmla="*/ 6352 h 201676"/>
              <a:gd name="connsiteX634" fmla="*/ 212792 w 373180"/>
              <a:gd name="connsiteY634" fmla="*/ 4764 h 201676"/>
              <a:gd name="connsiteX635" fmla="*/ 214380 w 373180"/>
              <a:gd name="connsiteY635" fmla="*/ 4764 h 201676"/>
              <a:gd name="connsiteX636" fmla="*/ 217556 w 373180"/>
              <a:gd name="connsiteY636" fmla="*/ 4764 h 201676"/>
              <a:gd name="connsiteX637" fmla="*/ 219144 w 373180"/>
              <a:gd name="connsiteY637" fmla="*/ 4764 h 201676"/>
              <a:gd name="connsiteX638" fmla="*/ 219144 w 373180"/>
              <a:gd name="connsiteY638" fmla="*/ 3176 h 201676"/>
              <a:gd name="connsiteX639" fmla="*/ 220732 w 373180"/>
              <a:gd name="connsiteY639" fmla="*/ 3176 h 201676"/>
              <a:gd name="connsiteX640" fmla="*/ 223908 w 373180"/>
              <a:gd name="connsiteY640" fmla="*/ 3176 h 201676"/>
              <a:gd name="connsiteX641" fmla="*/ 225496 w 373180"/>
              <a:gd name="connsiteY641" fmla="*/ 3176 h 201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Lst>
            <a:rect l="l" t="t" r="r" b="b"/>
            <a:pathLst>
              <a:path w="373180" h="201676">
                <a:moveTo>
                  <a:pt x="36524" y="84164"/>
                </a:moveTo>
                <a:lnTo>
                  <a:pt x="36524" y="85752"/>
                </a:lnTo>
                <a:lnTo>
                  <a:pt x="33348" y="85752"/>
                </a:lnTo>
                <a:close/>
                <a:moveTo>
                  <a:pt x="49228" y="57168"/>
                </a:moveTo>
                <a:lnTo>
                  <a:pt x="52404" y="57168"/>
                </a:lnTo>
                <a:lnTo>
                  <a:pt x="52404" y="58756"/>
                </a:lnTo>
                <a:lnTo>
                  <a:pt x="49228" y="58756"/>
                </a:lnTo>
                <a:close/>
                <a:moveTo>
                  <a:pt x="363652" y="53992"/>
                </a:moveTo>
                <a:lnTo>
                  <a:pt x="363652" y="57168"/>
                </a:lnTo>
                <a:lnTo>
                  <a:pt x="362064" y="58756"/>
                </a:lnTo>
                <a:lnTo>
                  <a:pt x="362064" y="57168"/>
                </a:lnTo>
                <a:close/>
                <a:moveTo>
                  <a:pt x="347772" y="46052"/>
                </a:moveTo>
                <a:lnTo>
                  <a:pt x="349360" y="46052"/>
                </a:lnTo>
                <a:lnTo>
                  <a:pt x="349360" y="47640"/>
                </a:lnTo>
                <a:lnTo>
                  <a:pt x="347772" y="47640"/>
                </a:lnTo>
                <a:close/>
                <a:moveTo>
                  <a:pt x="338244" y="42876"/>
                </a:moveTo>
                <a:lnTo>
                  <a:pt x="338244" y="46052"/>
                </a:lnTo>
                <a:lnTo>
                  <a:pt x="336656" y="46052"/>
                </a:lnTo>
                <a:close/>
                <a:moveTo>
                  <a:pt x="330304" y="38112"/>
                </a:moveTo>
                <a:lnTo>
                  <a:pt x="330304" y="41288"/>
                </a:lnTo>
                <a:lnTo>
                  <a:pt x="327128" y="41288"/>
                </a:lnTo>
                <a:close/>
                <a:moveTo>
                  <a:pt x="325540" y="31760"/>
                </a:moveTo>
                <a:lnTo>
                  <a:pt x="325540" y="34936"/>
                </a:lnTo>
                <a:lnTo>
                  <a:pt x="323952" y="34936"/>
                </a:lnTo>
                <a:close/>
                <a:moveTo>
                  <a:pt x="323952" y="22232"/>
                </a:moveTo>
                <a:lnTo>
                  <a:pt x="323952" y="25408"/>
                </a:lnTo>
                <a:lnTo>
                  <a:pt x="320776" y="25408"/>
                </a:lnTo>
                <a:close/>
                <a:moveTo>
                  <a:pt x="304896" y="15880"/>
                </a:moveTo>
                <a:lnTo>
                  <a:pt x="306484" y="15880"/>
                </a:lnTo>
                <a:lnTo>
                  <a:pt x="306484" y="17468"/>
                </a:lnTo>
                <a:lnTo>
                  <a:pt x="304896" y="17468"/>
                </a:lnTo>
                <a:close/>
                <a:moveTo>
                  <a:pt x="161976" y="15880"/>
                </a:moveTo>
                <a:lnTo>
                  <a:pt x="165152" y="15880"/>
                </a:lnTo>
                <a:lnTo>
                  <a:pt x="165152" y="19056"/>
                </a:lnTo>
                <a:lnTo>
                  <a:pt x="161976" y="19056"/>
                </a:lnTo>
                <a:close/>
                <a:moveTo>
                  <a:pt x="262020" y="14292"/>
                </a:moveTo>
                <a:lnTo>
                  <a:pt x="263608" y="15880"/>
                </a:lnTo>
                <a:lnTo>
                  <a:pt x="263608" y="14292"/>
                </a:lnTo>
                <a:close/>
                <a:moveTo>
                  <a:pt x="287428" y="11116"/>
                </a:moveTo>
                <a:lnTo>
                  <a:pt x="289016" y="11116"/>
                </a:lnTo>
                <a:lnTo>
                  <a:pt x="289016" y="14292"/>
                </a:lnTo>
                <a:lnTo>
                  <a:pt x="287428" y="14292"/>
                </a:lnTo>
                <a:close/>
                <a:moveTo>
                  <a:pt x="292192" y="9528"/>
                </a:moveTo>
                <a:lnTo>
                  <a:pt x="292192" y="11116"/>
                </a:lnTo>
                <a:lnTo>
                  <a:pt x="289016" y="11116"/>
                </a:lnTo>
                <a:close/>
                <a:moveTo>
                  <a:pt x="293780" y="6352"/>
                </a:moveTo>
                <a:lnTo>
                  <a:pt x="295368" y="6352"/>
                </a:lnTo>
                <a:lnTo>
                  <a:pt x="295368" y="9528"/>
                </a:lnTo>
                <a:lnTo>
                  <a:pt x="293780" y="9528"/>
                </a:lnTo>
                <a:close/>
                <a:moveTo>
                  <a:pt x="263608" y="4764"/>
                </a:moveTo>
                <a:lnTo>
                  <a:pt x="266784" y="4764"/>
                </a:lnTo>
                <a:lnTo>
                  <a:pt x="268372" y="4764"/>
                </a:lnTo>
                <a:lnTo>
                  <a:pt x="266784" y="6352"/>
                </a:lnTo>
                <a:lnTo>
                  <a:pt x="263608" y="6352"/>
                </a:lnTo>
                <a:close/>
                <a:moveTo>
                  <a:pt x="263608" y="0"/>
                </a:moveTo>
                <a:lnTo>
                  <a:pt x="265196" y="0"/>
                </a:lnTo>
                <a:lnTo>
                  <a:pt x="265196" y="1588"/>
                </a:lnTo>
                <a:lnTo>
                  <a:pt x="263608" y="1588"/>
                </a:lnTo>
                <a:close/>
                <a:moveTo>
                  <a:pt x="260432" y="0"/>
                </a:moveTo>
                <a:lnTo>
                  <a:pt x="262020" y="0"/>
                </a:lnTo>
                <a:lnTo>
                  <a:pt x="262020" y="1588"/>
                </a:lnTo>
                <a:lnTo>
                  <a:pt x="260432" y="1588"/>
                </a:lnTo>
                <a:close/>
                <a:moveTo>
                  <a:pt x="228672" y="0"/>
                </a:moveTo>
                <a:lnTo>
                  <a:pt x="230260" y="3176"/>
                </a:lnTo>
                <a:lnTo>
                  <a:pt x="230260" y="0"/>
                </a:lnTo>
                <a:lnTo>
                  <a:pt x="233436" y="0"/>
                </a:lnTo>
                <a:lnTo>
                  <a:pt x="233436" y="3176"/>
                </a:lnTo>
                <a:lnTo>
                  <a:pt x="235024" y="3176"/>
                </a:lnTo>
                <a:lnTo>
                  <a:pt x="236612" y="3176"/>
                </a:lnTo>
                <a:lnTo>
                  <a:pt x="236612" y="4764"/>
                </a:lnTo>
                <a:lnTo>
                  <a:pt x="239788" y="4764"/>
                </a:lnTo>
                <a:lnTo>
                  <a:pt x="241376" y="4764"/>
                </a:lnTo>
                <a:lnTo>
                  <a:pt x="244552" y="4764"/>
                </a:lnTo>
                <a:lnTo>
                  <a:pt x="246140" y="4764"/>
                </a:lnTo>
                <a:lnTo>
                  <a:pt x="249316" y="4764"/>
                </a:lnTo>
                <a:lnTo>
                  <a:pt x="250904" y="3176"/>
                </a:lnTo>
                <a:lnTo>
                  <a:pt x="252492" y="3176"/>
                </a:lnTo>
                <a:lnTo>
                  <a:pt x="255668" y="3176"/>
                </a:lnTo>
                <a:lnTo>
                  <a:pt x="257256" y="3176"/>
                </a:lnTo>
                <a:lnTo>
                  <a:pt x="260432" y="3176"/>
                </a:lnTo>
                <a:lnTo>
                  <a:pt x="262020" y="3176"/>
                </a:lnTo>
                <a:lnTo>
                  <a:pt x="262020" y="4764"/>
                </a:lnTo>
                <a:lnTo>
                  <a:pt x="260432" y="4764"/>
                </a:lnTo>
                <a:lnTo>
                  <a:pt x="260432" y="6352"/>
                </a:lnTo>
                <a:lnTo>
                  <a:pt x="262020" y="6352"/>
                </a:lnTo>
                <a:lnTo>
                  <a:pt x="262020" y="9528"/>
                </a:lnTo>
                <a:lnTo>
                  <a:pt x="260432" y="9528"/>
                </a:lnTo>
                <a:lnTo>
                  <a:pt x="260432" y="11116"/>
                </a:lnTo>
                <a:lnTo>
                  <a:pt x="262020" y="11116"/>
                </a:lnTo>
                <a:lnTo>
                  <a:pt x="263608" y="11116"/>
                </a:lnTo>
                <a:lnTo>
                  <a:pt x="263608" y="9528"/>
                </a:lnTo>
                <a:lnTo>
                  <a:pt x="266784" y="9528"/>
                </a:lnTo>
                <a:lnTo>
                  <a:pt x="266784" y="11116"/>
                </a:lnTo>
                <a:lnTo>
                  <a:pt x="266784" y="14292"/>
                </a:lnTo>
                <a:lnTo>
                  <a:pt x="268372" y="14292"/>
                </a:lnTo>
                <a:lnTo>
                  <a:pt x="268372" y="11116"/>
                </a:lnTo>
                <a:lnTo>
                  <a:pt x="271548" y="11116"/>
                </a:lnTo>
                <a:lnTo>
                  <a:pt x="271548" y="14292"/>
                </a:lnTo>
                <a:lnTo>
                  <a:pt x="273136" y="14292"/>
                </a:lnTo>
                <a:lnTo>
                  <a:pt x="273136" y="15880"/>
                </a:lnTo>
                <a:lnTo>
                  <a:pt x="276312" y="15880"/>
                </a:lnTo>
                <a:lnTo>
                  <a:pt x="277900" y="15880"/>
                </a:lnTo>
                <a:lnTo>
                  <a:pt x="279488" y="14292"/>
                </a:lnTo>
                <a:lnTo>
                  <a:pt x="279488" y="15880"/>
                </a:lnTo>
                <a:lnTo>
                  <a:pt x="282664" y="15880"/>
                </a:lnTo>
                <a:lnTo>
                  <a:pt x="282664" y="14292"/>
                </a:lnTo>
                <a:lnTo>
                  <a:pt x="284252" y="14292"/>
                </a:lnTo>
                <a:lnTo>
                  <a:pt x="287428" y="15880"/>
                </a:lnTo>
                <a:lnTo>
                  <a:pt x="287428" y="19056"/>
                </a:lnTo>
                <a:lnTo>
                  <a:pt x="289016" y="15880"/>
                </a:lnTo>
                <a:lnTo>
                  <a:pt x="290604" y="15880"/>
                </a:lnTo>
                <a:lnTo>
                  <a:pt x="292192" y="15880"/>
                </a:lnTo>
                <a:lnTo>
                  <a:pt x="292192" y="19056"/>
                </a:lnTo>
                <a:lnTo>
                  <a:pt x="293780" y="19056"/>
                </a:lnTo>
                <a:lnTo>
                  <a:pt x="295368" y="19056"/>
                </a:lnTo>
                <a:lnTo>
                  <a:pt x="298544" y="19056"/>
                </a:lnTo>
                <a:lnTo>
                  <a:pt x="300132" y="19056"/>
                </a:lnTo>
                <a:lnTo>
                  <a:pt x="300132" y="15880"/>
                </a:lnTo>
                <a:lnTo>
                  <a:pt x="303308" y="15880"/>
                </a:lnTo>
                <a:lnTo>
                  <a:pt x="303308" y="19056"/>
                </a:lnTo>
                <a:lnTo>
                  <a:pt x="304896" y="19056"/>
                </a:lnTo>
                <a:lnTo>
                  <a:pt x="308072" y="19056"/>
                </a:lnTo>
                <a:lnTo>
                  <a:pt x="309660" y="19056"/>
                </a:lnTo>
                <a:lnTo>
                  <a:pt x="309660" y="20644"/>
                </a:lnTo>
                <a:lnTo>
                  <a:pt x="308072" y="20644"/>
                </a:lnTo>
                <a:lnTo>
                  <a:pt x="308072" y="22232"/>
                </a:lnTo>
                <a:lnTo>
                  <a:pt x="309660" y="22232"/>
                </a:lnTo>
                <a:lnTo>
                  <a:pt x="309660" y="20644"/>
                </a:lnTo>
                <a:lnTo>
                  <a:pt x="311248" y="20644"/>
                </a:lnTo>
                <a:lnTo>
                  <a:pt x="311248" y="22232"/>
                </a:lnTo>
                <a:lnTo>
                  <a:pt x="314424" y="22232"/>
                </a:lnTo>
                <a:lnTo>
                  <a:pt x="316012" y="22232"/>
                </a:lnTo>
                <a:lnTo>
                  <a:pt x="316012" y="20644"/>
                </a:lnTo>
                <a:lnTo>
                  <a:pt x="319188" y="20644"/>
                </a:lnTo>
                <a:lnTo>
                  <a:pt x="319188" y="19056"/>
                </a:lnTo>
                <a:lnTo>
                  <a:pt x="319188" y="15880"/>
                </a:lnTo>
                <a:lnTo>
                  <a:pt x="320776" y="15880"/>
                </a:lnTo>
                <a:lnTo>
                  <a:pt x="320776" y="19056"/>
                </a:lnTo>
                <a:lnTo>
                  <a:pt x="320776" y="20644"/>
                </a:lnTo>
                <a:lnTo>
                  <a:pt x="320776" y="22232"/>
                </a:lnTo>
                <a:lnTo>
                  <a:pt x="320776" y="25408"/>
                </a:lnTo>
                <a:lnTo>
                  <a:pt x="320776" y="26996"/>
                </a:lnTo>
                <a:lnTo>
                  <a:pt x="319188" y="30172"/>
                </a:lnTo>
                <a:lnTo>
                  <a:pt x="316012" y="30172"/>
                </a:lnTo>
                <a:lnTo>
                  <a:pt x="316012" y="31760"/>
                </a:lnTo>
                <a:lnTo>
                  <a:pt x="316012" y="34936"/>
                </a:lnTo>
                <a:lnTo>
                  <a:pt x="319188" y="34936"/>
                </a:lnTo>
                <a:lnTo>
                  <a:pt x="320776" y="34936"/>
                </a:lnTo>
                <a:lnTo>
                  <a:pt x="323952" y="34936"/>
                </a:lnTo>
                <a:lnTo>
                  <a:pt x="323952" y="36524"/>
                </a:lnTo>
                <a:lnTo>
                  <a:pt x="325540" y="36524"/>
                </a:lnTo>
                <a:lnTo>
                  <a:pt x="327128" y="36524"/>
                </a:lnTo>
                <a:lnTo>
                  <a:pt x="330304" y="38112"/>
                </a:lnTo>
                <a:lnTo>
                  <a:pt x="327128" y="38112"/>
                </a:lnTo>
                <a:lnTo>
                  <a:pt x="327128" y="41288"/>
                </a:lnTo>
                <a:lnTo>
                  <a:pt x="327128" y="42876"/>
                </a:lnTo>
                <a:lnTo>
                  <a:pt x="330304" y="42876"/>
                </a:lnTo>
                <a:lnTo>
                  <a:pt x="331892" y="42876"/>
                </a:lnTo>
                <a:lnTo>
                  <a:pt x="331892" y="41288"/>
                </a:lnTo>
                <a:lnTo>
                  <a:pt x="335068" y="41288"/>
                </a:lnTo>
                <a:lnTo>
                  <a:pt x="335068" y="42876"/>
                </a:lnTo>
                <a:lnTo>
                  <a:pt x="335068" y="46052"/>
                </a:lnTo>
                <a:lnTo>
                  <a:pt x="336656" y="46052"/>
                </a:lnTo>
                <a:lnTo>
                  <a:pt x="336656" y="47640"/>
                </a:lnTo>
                <a:lnTo>
                  <a:pt x="338244" y="46052"/>
                </a:lnTo>
                <a:lnTo>
                  <a:pt x="341420" y="46052"/>
                </a:lnTo>
                <a:lnTo>
                  <a:pt x="341420" y="47640"/>
                </a:lnTo>
                <a:lnTo>
                  <a:pt x="343008" y="47640"/>
                </a:lnTo>
                <a:lnTo>
                  <a:pt x="346184" y="47640"/>
                </a:lnTo>
                <a:lnTo>
                  <a:pt x="347772" y="47640"/>
                </a:lnTo>
                <a:lnTo>
                  <a:pt x="347772" y="50816"/>
                </a:lnTo>
                <a:lnTo>
                  <a:pt x="346184" y="52404"/>
                </a:lnTo>
                <a:lnTo>
                  <a:pt x="346184" y="53992"/>
                </a:lnTo>
                <a:lnTo>
                  <a:pt x="346184" y="57168"/>
                </a:lnTo>
                <a:lnTo>
                  <a:pt x="346184" y="58756"/>
                </a:lnTo>
                <a:lnTo>
                  <a:pt x="347772" y="58756"/>
                </a:lnTo>
                <a:lnTo>
                  <a:pt x="350948" y="58756"/>
                </a:lnTo>
                <a:lnTo>
                  <a:pt x="350948" y="57168"/>
                </a:lnTo>
                <a:lnTo>
                  <a:pt x="352536" y="57168"/>
                </a:lnTo>
                <a:lnTo>
                  <a:pt x="352536" y="58756"/>
                </a:lnTo>
                <a:lnTo>
                  <a:pt x="354124" y="58756"/>
                </a:lnTo>
                <a:lnTo>
                  <a:pt x="357300" y="57168"/>
                </a:lnTo>
                <a:lnTo>
                  <a:pt x="358888" y="53992"/>
                </a:lnTo>
                <a:lnTo>
                  <a:pt x="358888" y="57168"/>
                </a:lnTo>
                <a:lnTo>
                  <a:pt x="358888" y="58756"/>
                </a:lnTo>
                <a:lnTo>
                  <a:pt x="362064" y="58756"/>
                </a:lnTo>
                <a:lnTo>
                  <a:pt x="363652" y="58756"/>
                </a:lnTo>
                <a:lnTo>
                  <a:pt x="363652" y="57168"/>
                </a:lnTo>
                <a:lnTo>
                  <a:pt x="366828" y="57168"/>
                </a:lnTo>
                <a:lnTo>
                  <a:pt x="366828" y="58756"/>
                </a:lnTo>
                <a:lnTo>
                  <a:pt x="366828" y="61932"/>
                </a:lnTo>
                <a:lnTo>
                  <a:pt x="363652" y="61932"/>
                </a:lnTo>
                <a:lnTo>
                  <a:pt x="363652" y="63520"/>
                </a:lnTo>
                <a:lnTo>
                  <a:pt x="363652" y="66696"/>
                </a:lnTo>
                <a:lnTo>
                  <a:pt x="366828" y="66696"/>
                </a:lnTo>
                <a:lnTo>
                  <a:pt x="368416" y="63520"/>
                </a:lnTo>
                <a:lnTo>
                  <a:pt x="368416" y="61932"/>
                </a:lnTo>
                <a:lnTo>
                  <a:pt x="370004" y="61932"/>
                </a:lnTo>
                <a:lnTo>
                  <a:pt x="370004" y="63520"/>
                </a:lnTo>
                <a:lnTo>
                  <a:pt x="370004" y="66696"/>
                </a:lnTo>
                <a:lnTo>
                  <a:pt x="370004" y="68284"/>
                </a:lnTo>
                <a:lnTo>
                  <a:pt x="370004" y="69872"/>
                </a:lnTo>
                <a:lnTo>
                  <a:pt x="370004" y="73048"/>
                </a:lnTo>
                <a:lnTo>
                  <a:pt x="373180" y="73048"/>
                </a:lnTo>
                <a:lnTo>
                  <a:pt x="373180" y="74636"/>
                </a:lnTo>
                <a:lnTo>
                  <a:pt x="373180" y="77812"/>
                </a:lnTo>
                <a:lnTo>
                  <a:pt x="370004" y="79400"/>
                </a:lnTo>
                <a:lnTo>
                  <a:pt x="370004" y="80988"/>
                </a:lnTo>
                <a:lnTo>
                  <a:pt x="368416" y="84164"/>
                </a:lnTo>
                <a:lnTo>
                  <a:pt x="368416" y="85752"/>
                </a:lnTo>
                <a:lnTo>
                  <a:pt x="366828" y="85752"/>
                </a:lnTo>
                <a:lnTo>
                  <a:pt x="366828" y="88928"/>
                </a:lnTo>
                <a:lnTo>
                  <a:pt x="363652" y="88928"/>
                </a:lnTo>
                <a:lnTo>
                  <a:pt x="363652" y="90516"/>
                </a:lnTo>
                <a:lnTo>
                  <a:pt x="362064" y="93692"/>
                </a:lnTo>
                <a:lnTo>
                  <a:pt x="362064" y="95280"/>
                </a:lnTo>
                <a:lnTo>
                  <a:pt x="358888" y="95280"/>
                </a:lnTo>
                <a:lnTo>
                  <a:pt x="358888" y="96868"/>
                </a:lnTo>
                <a:lnTo>
                  <a:pt x="357300" y="96868"/>
                </a:lnTo>
                <a:lnTo>
                  <a:pt x="357300" y="100044"/>
                </a:lnTo>
                <a:lnTo>
                  <a:pt x="354124" y="100044"/>
                </a:lnTo>
                <a:lnTo>
                  <a:pt x="354124" y="101632"/>
                </a:lnTo>
                <a:lnTo>
                  <a:pt x="354124" y="104808"/>
                </a:lnTo>
                <a:lnTo>
                  <a:pt x="354124" y="106396"/>
                </a:lnTo>
                <a:lnTo>
                  <a:pt x="352536" y="109572"/>
                </a:lnTo>
                <a:lnTo>
                  <a:pt x="350948" y="109572"/>
                </a:lnTo>
                <a:lnTo>
                  <a:pt x="350948" y="111160"/>
                </a:lnTo>
                <a:lnTo>
                  <a:pt x="352536" y="111160"/>
                </a:lnTo>
                <a:lnTo>
                  <a:pt x="352536" y="112748"/>
                </a:lnTo>
                <a:lnTo>
                  <a:pt x="350948" y="112748"/>
                </a:lnTo>
                <a:lnTo>
                  <a:pt x="347772" y="112748"/>
                </a:lnTo>
                <a:lnTo>
                  <a:pt x="347772" y="115924"/>
                </a:lnTo>
                <a:lnTo>
                  <a:pt x="346184" y="115924"/>
                </a:lnTo>
                <a:lnTo>
                  <a:pt x="346184" y="117512"/>
                </a:lnTo>
                <a:lnTo>
                  <a:pt x="343008" y="120688"/>
                </a:lnTo>
                <a:lnTo>
                  <a:pt x="343008" y="122276"/>
                </a:lnTo>
                <a:lnTo>
                  <a:pt x="341420" y="125452"/>
                </a:lnTo>
                <a:lnTo>
                  <a:pt x="341420" y="127040"/>
                </a:lnTo>
                <a:lnTo>
                  <a:pt x="338244" y="127040"/>
                </a:lnTo>
                <a:lnTo>
                  <a:pt x="336656" y="127040"/>
                </a:lnTo>
                <a:lnTo>
                  <a:pt x="336656" y="128628"/>
                </a:lnTo>
                <a:lnTo>
                  <a:pt x="335068" y="128628"/>
                </a:lnTo>
                <a:lnTo>
                  <a:pt x="331892" y="128628"/>
                </a:lnTo>
                <a:lnTo>
                  <a:pt x="331892" y="131804"/>
                </a:lnTo>
                <a:lnTo>
                  <a:pt x="330304" y="131804"/>
                </a:lnTo>
                <a:lnTo>
                  <a:pt x="330304" y="133392"/>
                </a:lnTo>
                <a:lnTo>
                  <a:pt x="330304" y="136568"/>
                </a:lnTo>
                <a:lnTo>
                  <a:pt x="327128" y="136568"/>
                </a:lnTo>
                <a:lnTo>
                  <a:pt x="325540" y="138156"/>
                </a:lnTo>
                <a:lnTo>
                  <a:pt x="323952" y="138156"/>
                </a:lnTo>
                <a:lnTo>
                  <a:pt x="320776" y="138156"/>
                </a:lnTo>
                <a:lnTo>
                  <a:pt x="320776" y="141332"/>
                </a:lnTo>
                <a:lnTo>
                  <a:pt x="320776" y="142920"/>
                </a:lnTo>
                <a:lnTo>
                  <a:pt x="319188" y="142920"/>
                </a:lnTo>
                <a:lnTo>
                  <a:pt x="316012" y="142920"/>
                </a:lnTo>
                <a:lnTo>
                  <a:pt x="314424" y="142920"/>
                </a:lnTo>
                <a:lnTo>
                  <a:pt x="314424" y="144508"/>
                </a:lnTo>
                <a:lnTo>
                  <a:pt x="314424" y="147684"/>
                </a:lnTo>
                <a:lnTo>
                  <a:pt x="311248" y="147684"/>
                </a:lnTo>
                <a:lnTo>
                  <a:pt x="311248" y="149272"/>
                </a:lnTo>
                <a:lnTo>
                  <a:pt x="309660" y="149272"/>
                </a:lnTo>
                <a:lnTo>
                  <a:pt x="308072" y="149272"/>
                </a:lnTo>
                <a:lnTo>
                  <a:pt x="308072" y="152448"/>
                </a:lnTo>
                <a:lnTo>
                  <a:pt x="304896" y="152448"/>
                </a:lnTo>
                <a:lnTo>
                  <a:pt x="303308" y="152448"/>
                </a:lnTo>
                <a:lnTo>
                  <a:pt x="303308" y="154036"/>
                </a:lnTo>
                <a:lnTo>
                  <a:pt x="300132" y="154036"/>
                </a:lnTo>
                <a:lnTo>
                  <a:pt x="298544" y="154036"/>
                </a:lnTo>
                <a:lnTo>
                  <a:pt x="298544" y="155624"/>
                </a:lnTo>
                <a:lnTo>
                  <a:pt x="295368" y="155624"/>
                </a:lnTo>
                <a:lnTo>
                  <a:pt x="295368" y="158800"/>
                </a:lnTo>
                <a:lnTo>
                  <a:pt x="293780" y="158800"/>
                </a:lnTo>
                <a:lnTo>
                  <a:pt x="292192" y="158800"/>
                </a:lnTo>
                <a:lnTo>
                  <a:pt x="289016" y="158800"/>
                </a:lnTo>
                <a:lnTo>
                  <a:pt x="289016" y="160388"/>
                </a:lnTo>
                <a:lnTo>
                  <a:pt x="287428" y="160388"/>
                </a:lnTo>
                <a:lnTo>
                  <a:pt x="287428" y="163564"/>
                </a:lnTo>
                <a:lnTo>
                  <a:pt x="284252" y="163564"/>
                </a:lnTo>
                <a:lnTo>
                  <a:pt x="282664" y="163564"/>
                </a:lnTo>
                <a:lnTo>
                  <a:pt x="282664" y="165152"/>
                </a:lnTo>
                <a:lnTo>
                  <a:pt x="279488" y="165152"/>
                </a:lnTo>
                <a:lnTo>
                  <a:pt x="277900" y="165152"/>
                </a:lnTo>
                <a:lnTo>
                  <a:pt x="276312" y="168328"/>
                </a:lnTo>
                <a:lnTo>
                  <a:pt x="273136" y="168328"/>
                </a:lnTo>
                <a:lnTo>
                  <a:pt x="271548" y="168328"/>
                </a:lnTo>
                <a:lnTo>
                  <a:pt x="268372" y="168328"/>
                </a:lnTo>
                <a:lnTo>
                  <a:pt x="266784" y="169916"/>
                </a:lnTo>
                <a:lnTo>
                  <a:pt x="266784" y="168328"/>
                </a:lnTo>
                <a:lnTo>
                  <a:pt x="263608" y="168328"/>
                </a:lnTo>
                <a:lnTo>
                  <a:pt x="263608" y="169916"/>
                </a:lnTo>
                <a:lnTo>
                  <a:pt x="262020" y="169916"/>
                </a:lnTo>
                <a:lnTo>
                  <a:pt x="262020" y="171504"/>
                </a:lnTo>
                <a:lnTo>
                  <a:pt x="260432" y="171504"/>
                </a:lnTo>
                <a:lnTo>
                  <a:pt x="257256" y="171504"/>
                </a:lnTo>
                <a:lnTo>
                  <a:pt x="257256" y="174680"/>
                </a:lnTo>
                <a:lnTo>
                  <a:pt x="255668" y="174680"/>
                </a:lnTo>
                <a:lnTo>
                  <a:pt x="252492" y="174680"/>
                </a:lnTo>
                <a:lnTo>
                  <a:pt x="250904" y="176268"/>
                </a:lnTo>
                <a:lnTo>
                  <a:pt x="249316" y="176268"/>
                </a:lnTo>
                <a:lnTo>
                  <a:pt x="249316" y="174680"/>
                </a:lnTo>
                <a:lnTo>
                  <a:pt x="246140" y="174680"/>
                </a:lnTo>
                <a:lnTo>
                  <a:pt x="246140" y="176268"/>
                </a:lnTo>
                <a:lnTo>
                  <a:pt x="244552" y="176268"/>
                </a:lnTo>
                <a:lnTo>
                  <a:pt x="241376" y="176268"/>
                </a:lnTo>
                <a:lnTo>
                  <a:pt x="239788" y="176268"/>
                </a:lnTo>
                <a:lnTo>
                  <a:pt x="239788" y="179444"/>
                </a:lnTo>
                <a:lnTo>
                  <a:pt x="236612" y="179444"/>
                </a:lnTo>
                <a:lnTo>
                  <a:pt x="235024" y="179444"/>
                </a:lnTo>
                <a:lnTo>
                  <a:pt x="235024" y="181032"/>
                </a:lnTo>
                <a:lnTo>
                  <a:pt x="233436" y="181032"/>
                </a:lnTo>
                <a:lnTo>
                  <a:pt x="230260" y="181032"/>
                </a:lnTo>
                <a:lnTo>
                  <a:pt x="228672" y="181032"/>
                </a:lnTo>
                <a:lnTo>
                  <a:pt x="225496" y="184208"/>
                </a:lnTo>
                <a:lnTo>
                  <a:pt x="223908" y="184208"/>
                </a:lnTo>
                <a:lnTo>
                  <a:pt x="220732" y="184208"/>
                </a:lnTo>
                <a:lnTo>
                  <a:pt x="219144" y="184208"/>
                </a:lnTo>
                <a:lnTo>
                  <a:pt x="217556" y="184208"/>
                </a:lnTo>
                <a:lnTo>
                  <a:pt x="217556" y="185796"/>
                </a:lnTo>
                <a:lnTo>
                  <a:pt x="214380" y="184208"/>
                </a:lnTo>
                <a:lnTo>
                  <a:pt x="212792" y="184208"/>
                </a:lnTo>
                <a:lnTo>
                  <a:pt x="212792" y="185796"/>
                </a:lnTo>
                <a:lnTo>
                  <a:pt x="209616" y="185796"/>
                </a:lnTo>
                <a:lnTo>
                  <a:pt x="208028" y="185796"/>
                </a:lnTo>
                <a:lnTo>
                  <a:pt x="208028" y="187384"/>
                </a:lnTo>
                <a:lnTo>
                  <a:pt x="204852" y="187384"/>
                </a:lnTo>
                <a:lnTo>
                  <a:pt x="203264" y="187384"/>
                </a:lnTo>
                <a:lnTo>
                  <a:pt x="201676" y="187384"/>
                </a:lnTo>
                <a:lnTo>
                  <a:pt x="198500" y="187384"/>
                </a:lnTo>
                <a:lnTo>
                  <a:pt x="196912" y="187384"/>
                </a:lnTo>
                <a:lnTo>
                  <a:pt x="193736" y="187384"/>
                </a:lnTo>
                <a:lnTo>
                  <a:pt x="192148" y="190560"/>
                </a:lnTo>
                <a:lnTo>
                  <a:pt x="188972" y="190560"/>
                </a:lnTo>
                <a:lnTo>
                  <a:pt x="187384" y="190560"/>
                </a:lnTo>
                <a:lnTo>
                  <a:pt x="185796" y="190560"/>
                </a:lnTo>
                <a:lnTo>
                  <a:pt x="182620" y="190560"/>
                </a:lnTo>
                <a:lnTo>
                  <a:pt x="181032" y="190560"/>
                </a:lnTo>
                <a:lnTo>
                  <a:pt x="177856" y="190560"/>
                </a:lnTo>
                <a:lnTo>
                  <a:pt x="176268" y="190560"/>
                </a:lnTo>
                <a:lnTo>
                  <a:pt x="176268" y="187384"/>
                </a:lnTo>
                <a:lnTo>
                  <a:pt x="173092" y="187384"/>
                </a:lnTo>
                <a:lnTo>
                  <a:pt x="173092" y="190560"/>
                </a:lnTo>
                <a:lnTo>
                  <a:pt x="171504" y="190560"/>
                </a:lnTo>
                <a:lnTo>
                  <a:pt x="171504" y="187384"/>
                </a:lnTo>
                <a:lnTo>
                  <a:pt x="169916" y="187384"/>
                </a:lnTo>
                <a:lnTo>
                  <a:pt x="166740" y="187384"/>
                </a:lnTo>
                <a:lnTo>
                  <a:pt x="165152" y="187384"/>
                </a:lnTo>
                <a:lnTo>
                  <a:pt x="161976" y="187384"/>
                </a:lnTo>
                <a:lnTo>
                  <a:pt x="160388" y="187384"/>
                </a:lnTo>
                <a:lnTo>
                  <a:pt x="158800" y="187384"/>
                </a:lnTo>
                <a:lnTo>
                  <a:pt x="155624" y="187384"/>
                </a:lnTo>
                <a:lnTo>
                  <a:pt x="154036" y="187384"/>
                </a:lnTo>
                <a:lnTo>
                  <a:pt x="150860" y="190560"/>
                </a:lnTo>
                <a:lnTo>
                  <a:pt x="149272" y="190560"/>
                </a:lnTo>
                <a:lnTo>
                  <a:pt x="146096" y="190560"/>
                </a:lnTo>
                <a:lnTo>
                  <a:pt x="146096" y="187384"/>
                </a:lnTo>
                <a:lnTo>
                  <a:pt x="144508" y="187384"/>
                </a:lnTo>
                <a:lnTo>
                  <a:pt x="144508" y="190560"/>
                </a:lnTo>
                <a:lnTo>
                  <a:pt x="144508" y="192148"/>
                </a:lnTo>
                <a:lnTo>
                  <a:pt x="142920" y="192148"/>
                </a:lnTo>
                <a:lnTo>
                  <a:pt x="139744" y="192148"/>
                </a:lnTo>
                <a:lnTo>
                  <a:pt x="138156" y="192148"/>
                </a:lnTo>
                <a:lnTo>
                  <a:pt x="134980" y="192148"/>
                </a:lnTo>
                <a:lnTo>
                  <a:pt x="133392" y="190560"/>
                </a:lnTo>
                <a:lnTo>
                  <a:pt x="130216" y="190560"/>
                </a:lnTo>
                <a:lnTo>
                  <a:pt x="128628" y="190560"/>
                </a:lnTo>
                <a:lnTo>
                  <a:pt x="127040" y="190560"/>
                </a:lnTo>
                <a:lnTo>
                  <a:pt x="123864" y="190560"/>
                </a:lnTo>
                <a:lnTo>
                  <a:pt x="123864" y="192148"/>
                </a:lnTo>
                <a:lnTo>
                  <a:pt x="122276" y="192148"/>
                </a:lnTo>
                <a:lnTo>
                  <a:pt x="119100" y="192148"/>
                </a:lnTo>
                <a:lnTo>
                  <a:pt x="117512" y="192148"/>
                </a:lnTo>
                <a:lnTo>
                  <a:pt x="114336" y="192148"/>
                </a:lnTo>
                <a:lnTo>
                  <a:pt x="112748" y="192148"/>
                </a:lnTo>
                <a:lnTo>
                  <a:pt x="112748" y="195324"/>
                </a:lnTo>
                <a:lnTo>
                  <a:pt x="111160" y="195324"/>
                </a:lnTo>
                <a:lnTo>
                  <a:pt x="107984" y="195324"/>
                </a:lnTo>
                <a:lnTo>
                  <a:pt x="106396" y="195324"/>
                </a:lnTo>
                <a:lnTo>
                  <a:pt x="106396" y="192148"/>
                </a:lnTo>
                <a:lnTo>
                  <a:pt x="106396" y="190560"/>
                </a:lnTo>
                <a:lnTo>
                  <a:pt x="103220" y="190560"/>
                </a:lnTo>
                <a:lnTo>
                  <a:pt x="101632" y="190560"/>
                </a:lnTo>
                <a:lnTo>
                  <a:pt x="98456" y="192148"/>
                </a:lnTo>
                <a:lnTo>
                  <a:pt x="98456" y="195324"/>
                </a:lnTo>
                <a:lnTo>
                  <a:pt x="101632" y="195324"/>
                </a:lnTo>
                <a:lnTo>
                  <a:pt x="101632" y="196912"/>
                </a:lnTo>
                <a:lnTo>
                  <a:pt x="98456" y="196912"/>
                </a:lnTo>
                <a:lnTo>
                  <a:pt x="96868" y="196912"/>
                </a:lnTo>
                <a:lnTo>
                  <a:pt x="95280" y="196912"/>
                </a:lnTo>
                <a:lnTo>
                  <a:pt x="92104" y="196912"/>
                </a:lnTo>
                <a:lnTo>
                  <a:pt x="90516" y="196912"/>
                </a:lnTo>
                <a:lnTo>
                  <a:pt x="87340" y="200088"/>
                </a:lnTo>
                <a:lnTo>
                  <a:pt x="85752" y="200088"/>
                </a:lnTo>
                <a:lnTo>
                  <a:pt x="84164" y="200088"/>
                </a:lnTo>
                <a:lnTo>
                  <a:pt x="80988" y="200088"/>
                </a:lnTo>
                <a:lnTo>
                  <a:pt x="79400" y="200088"/>
                </a:lnTo>
                <a:lnTo>
                  <a:pt x="76224" y="200088"/>
                </a:lnTo>
                <a:lnTo>
                  <a:pt x="76224" y="201676"/>
                </a:lnTo>
                <a:lnTo>
                  <a:pt x="74636" y="201676"/>
                </a:lnTo>
                <a:lnTo>
                  <a:pt x="71460" y="201676"/>
                </a:lnTo>
                <a:lnTo>
                  <a:pt x="69872" y="201676"/>
                </a:lnTo>
                <a:lnTo>
                  <a:pt x="69872" y="200088"/>
                </a:lnTo>
                <a:lnTo>
                  <a:pt x="68284" y="200088"/>
                </a:lnTo>
                <a:lnTo>
                  <a:pt x="65108" y="196912"/>
                </a:lnTo>
                <a:lnTo>
                  <a:pt x="63520" y="196912"/>
                </a:lnTo>
                <a:lnTo>
                  <a:pt x="63520" y="195324"/>
                </a:lnTo>
                <a:lnTo>
                  <a:pt x="60344" y="192148"/>
                </a:lnTo>
                <a:lnTo>
                  <a:pt x="58756" y="192148"/>
                </a:lnTo>
                <a:lnTo>
                  <a:pt x="55580" y="192148"/>
                </a:lnTo>
                <a:lnTo>
                  <a:pt x="55580" y="190560"/>
                </a:lnTo>
                <a:lnTo>
                  <a:pt x="58756" y="190560"/>
                </a:lnTo>
                <a:lnTo>
                  <a:pt x="58756" y="187384"/>
                </a:lnTo>
                <a:lnTo>
                  <a:pt x="60344" y="187384"/>
                </a:lnTo>
                <a:lnTo>
                  <a:pt x="60344" y="185796"/>
                </a:lnTo>
                <a:lnTo>
                  <a:pt x="60344" y="184208"/>
                </a:lnTo>
                <a:lnTo>
                  <a:pt x="58756" y="184208"/>
                </a:lnTo>
                <a:lnTo>
                  <a:pt x="58756" y="181032"/>
                </a:lnTo>
                <a:lnTo>
                  <a:pt x="55580" y="181032"/>
                </a:lnTo>
                <a:lnTo>
                  <a:pt x="55580" y="179444"/>
                </a:lnTo>
                <a:lnTo>
                  <a:pt x="53992" y="179444"/>
                </a:lnTo>
                <a:lnTo>
                  <a:pt x="52404" y="179444"/>
                </a:lnTo>
                <a:lnTo>
                  <a:pt x="52404" y="176268"/>
                </a:lnTo>
                <a:lnTo>
                  <a:pt x="49228" y="176268"/>
                </a:lnTo>
                <a:lnTo>
                  <a:pt x="47640" y="176268"/>
                </a:lnTo>
                <a:lnTo>
                  <a:pt x="47640" y="174680"/>
                </a:lnTo>
                <a:lnTo>
                  <a:pt x="47640" y="171504"/>
                </a:lnTo>
                <a:lnTo>
                  <a:pt x="49228" y="171504"/>
                </a:lnTo>
                <a:lnTo>
                  <a:pt x="49228" y="169916"/>
                </a:lnTo>
                <a:lnTo>
                  <a:pt x="49228" y="168328"/>
                </a:lnTo>
                <a:lnTo>
                  <a:pt x="47640" y="168328"/>
                </a:lnTo>
                <a:lnTo>
                  <a:pt x="44464" y="168328"/>
                </a:lnTo>
                <a:lnTo>
                  <a:pt x="44464" y="165152"/>
                </a:lnTo>
                <a:lnTo>
                  <a:pt x="42876" y="165152"/>
                </a:lnTo>
                <a:lnTo>
                  <a:pt x="42876" y="163564"/>
                </a:lnTo>
                <a:lnTo>
                  <a:pt x="42876" y="160388"/>
                </a:lnTo>
                <a:lnTo>
                  <a:pt x="39700" y="160388"/>
                </a:lnTo>
                <a:lnTo>
                  <a:pt x="38112" y="160388"/>
                </a:lnTo>
                <a:lnTo>
                  <a:pt x="38112" y="158800"/>
                </a:lnTo>
                <a:lnTo>
                  <a:pt x="36524" y="158800"/>
                </a:lnTo>
                <a:lnTo>
                  <a:pt x="33348" y="158800"/>
                </a:lnTo>
                <a:lnTo>
                  <a:pt x="33348" y="155624"/>
                </a:lnTo>
                <a:lnTo>
                  <a:pt x="36524" y="155624"/>
                </a:lnTo>
                <a:lnTo>
                  <a:pt x="36524" y="154036"/>
                </a:lnTo>
                <a:lnTo>
                  <a:pt x="33348" y="154036"/>
                </a:lnTo>
                <a:lnTo>
                  <a:pt x="33348" y="152448"/>
                </a:lnTo>
                <a:lnTo>
                  <a:pt x="31760" y="152448"/>
                </a:lnTo>
                <a:lnTo>
                  <a:pt x="31760" y="149272"/>
                </a:lnTo>
                <a:lnTo>
                  <a:pt x="28584" y="149272"/>
                </a:lnTo>
                <a:lnTo>
                  <a:pt x="28584" y="147684"/>
                </a:lnTo>
                <a:lnTo>
                  <a:pt x="26996" y="147684"/>
                </a:lnTo>
                <a:lnTo>
                  <a:pt x="23820" y="144508"/>
                </a:lnTo>
                <a:lnTo>
                  <a:pt x="22232" y="144508"/>
                </a:lnTo>
                <a:lnTo>
                  <a:pt x="20644" y="142920"/>
                </a:lnTo>
                <a:lnTo>
                  <a:pt x="20644" y="141332"/>
                </a:lnTo>
                <a:lnTo>
                  <a:pt x="17468" y="141332"/>
                </a:lnTo>
                <a:lnTo>
                  <a:pt x="17468" y="138156"/>
                </a:lnTo>
                <a:lnTo>
                  <a:pt x="15880" y="138156"/>
                </a:lnTo>
                <a:lnTo>
                  <a:pt x="15880" y="136568"/>
                </a:lnTo>
                <a:lnTo>
                  <a:pt x="12704" y="136568"/>
                </a:lnTo>
                <a:lnTo>
                  <a:pt x="11116" y="136568"/>
                </a:lnTo>
                <a:lnTo>
                  <a:pt x="11116" y="133392"/>
                </a:lnTo>
                <a:lnTo>
                  <a:pt x="9528" y="133392"/>
                </a:lnTo>
                <a:lnTo>
                  <a:pt x="9528" y="131804"/>
                </a:lnTo>
                <a:lnTo>
                  <a:pt x="6352" y="131804"/>
                </a:lnTo>
                <a:lnTo>
                  <a:pt x="6352" y="128628"/>
                </a:lnTo>
                <a:lnTo>
                  <a:pt x="6352" y="127040"/>
                </a:lnTo>
                <a:lnTo>
                  <a:pt x="4764" y="125452"/>
                </a:lnTo>
                <a:lnTo>
                  <a:pt x="6352" y="125452"/>
                </a:lnTo>
                <a:lnTo>
                  <a:pt x="4764" y="122276"/>
                </a:lnTo>
                <a:lnTo>
                  <a:pt x="4764" y="120688"/>
                </a:lnTo>
                <a:lnTo>
                  <a:pt x="4764" y="117512"/>
                </a:lnTo>
                <a:lnTo>
                  <a:pt x="4764" y="115924"/>
                </a:lnTo>
                <a:lnTo>
                  <a:pt x="1588" y="115924"/>
                </a:lnTo>
                <a:lnTo>
                  <a:pt x="1588" y="112748"/>
                </a:lnTo>
                <a:lnTo>
                  <a:pt x="1588" y="111160"/>
                </a:lnTo>
                <a:lnTo>
                  <a:pt x="1588" y="109572"/>
                </a:lnTo>
                <a:lnTo>
                  <a:pt x="0" y="106396"/>
                </a:lnTo>
                <a:lnTo>
                  <a:pt x="1588" y="106396"/>
                </a:lnTo>
                <a:lnTo>
                  <a:pt x="1588" y="104808"/>
                </a:lnTo>
                <a:lnTo>
                  <a:pt x="1588" y="101632"/>
                </a:lnTo>
                <a:lnTo>
                  <a:pt x="1588" y="100044"/>
                </a:lnTo>
                <a:lnTo>
                  <a:pt x="4764" y="100044"/>
                </a:lnTo>
                <a:lnTo>
                  <a:pt x="4764" y="96868"/>
                </a:lnTo>
                <a:lnTo>
                  <a:pt x="6352" y="100044"/>
                </a:lnTo>
                <a:lnTo>
                  <a:pt x="9528" y="100044"/>
                </a:lnTo>
                <a:lnTo>
                  <a:pt x="11116" y="101632"/>
                </a:lnTo>
                <a:lnTo>
                  <a:pt x="11116" y="100044"/>
                </a:lnTo>
                <a:lnTo>
                  <a:pt x="12704" y="100044"/>
                </a:lnTo>
                <a:lnTo>
                  <a:pt x="12704" y="96868"/>
                </a:lnTo>
                <a:lnTo>
                  <a:pt x="15880" y="96868"/>
                </a:lnTo>
                <a:lnTo>
                  <a:pt x="17468" y="96868"/>
                </a:lnTo>
                <a:lnTo>
                  <a:pt x="20644" y="96868"/>
                </a:lnTo>
                <a:lnTo>
                  <a:pt x="20644" y="100044"/>
                </a:lnTo>
                <a:lnTo>
                  <a:pt x="22232" y="100044"/>
                </a:lnTo>
                <a:lnTo>
                  <a:pt x="23820" y="100044"/>
                </a:lnTo>
                <a:lnTo>
                  <a:pt x="23820" y="96868"/>
                </a:lnTo>
                <a:lnTo>
                  <a:pt x="26996" y="96868"/>
                </a:lnTo>
                <a:lnTo>
                  <a:pt x="28584" y="96868"/>
                </a:lnTo>
                <a:lnTo>
                  <a:pt x="28584" y="95280"/>
                </a:lnTo>
                <a:lnTo>
                  <a:pt x="31760" y="93692"/>
                </a:lnTo>
                <a:lnTo>
                  <a:pt x="28584" y="93692"/>
                </a:lnTo>
                <a:lnTo>
                  <a:pt x="31760" y="90516"/>
                </a:lnTo>
                <a:lnTo>
                  <a:pt x="31760" y="88928"/>
                </a:lnTo>
                <a:lnTo>
                  <a:pt x="33348" y="88928"/>
                </a:lnTo>
                <a:lnTo>
                  <a:pt x="36524" y="88928"/>
                </a:lnTo>
                <a:lnTo>
                  <a:pt x="36524" y="85752"/>
                </a:lnTo>
                <a:lnTo>
                  <a:pt x="38112" y="85752"/>
                </a:lnTo>
                <a:lnTo>
                  <a:pt x="38112" y="88928"/>
                </a:lnTo>
                <a:lnTo>
                  <a:pt x="39700" y="88928"/>
                </a:lnTo>
                <a:lnTo>
                  <a:pt x="42876" y="85752"/>
                </a:lnTo>
                <a:lnTo>
                  <a:pt x="42876" y="84164"/>
                </a:lnTo>
                <a:lnTo>
                  <a:pt x="42876" y="80988"/>
                </a:lnTo>
                <a:lnTo>
                  <a:pt x="42876" y="79400"/>
                </a:lnTo>
                <a:lnTo>
                  <a:pt x="44464" y="79400"/>
                </a:lnTo>
                <a:lnTo>
                  <a:pt x="44464" y="77812"/>
                </a:lnTo>
                <a:lnTo>
                  <a:pt x="44464" y="74636"/>
                </a:lnTo>
                <a:lnTo>
                  <a:pt x="47640" y="74636"/>
                </a:lnTo>
                <a:lnTo>
                  <a:pt x="49228" y="73048"/>
                </a:lnTo>
                <a:lnTo>
                  <a:pt x="47640" y="73048"/>
                </a:lnTo>
                <a:lnTo>
                  <a:pt x="44464" y="69872"/>
                </a:lnTo>
                <a:lnTo>
                  <a:pt x="47640" y="69872"/>
                </a:lnTo>
                <a:lnTo>
                  <a:pt x="47640" y="68284"/>
                </a:lnTo>
                <a:lnTo>
                  <a:pt x="49228" y="68284"/>
                </a:lnTo>
                <a:lnTo>
                  <a:pt x="49228" y="66696"/>
                </a:lnTo>
                <a:lnTo>
                  <a:pt x="49228" y="63520"/>
                </a:lnTo>
                <a:lnTo>
                  <a:pt x="49228" y="61932"/>
                </a:lnTo>
                <a:lnTo>
                  <a:pt x="52404" y="61932"/>
                </a:lnTo>
                <a:lnTo>
                  <a:pt x="53992" y="61932"/>
                </a:lnTo>
                <a:lnTo>
                  <a:pt x="53992" y="58756"/>
                </a:lnTo>
                <a:lnTo>
                  <a:pt x="52404" y="57168"/>
                </a:lnTo>
                <a:lnTo>
                  <a:pt x="52404" y="53992"/>
                </a:lnTo>
                <a:lnTo>
                  <a:pt x="53992" y="53992"/>
                </a:lnTo>
                <a:lnTo>
                  <a:pt x="55580" y="53992"/>
                </a:lnTo>
                <a:lnTo>
                  <a:pt x="58756" y="53992"/>
                </a:lnTo>
                <a:lnTo>
                  <a:pt x="58756" y="52404"/>
                </a:lnTo>
                <a:lnTo>
                  <a:pt x="55580" y="50816"/>
                </a:lnTo>
                <a:lnTo>
                  <a:pt x="58756" y="50816"/>
                </a:lnTo>
                <a:lnTo>
                  <a:pt x="60344" y="50816"/>
                </a:lnTo>
                <a:lnTo>
                  <a:pt x="63520" y="50816"/>
                </a:lnTo>
                <a:lnTo>
                  <a:pt x="65108" y="50816"/>
                </a:lnTo>
                <a:lnTo>
                  <a:pt x="68284" y="50816"/>
                </a:lnTo>
                <a:lnTo>
                  <a:pt x="69872" y="50816"/>
                </a:lnTo>
                <a:lnTo>
                  <a:pt x="71460" y="50816"/>
                </a:lnTo>
                <a:lnTo>
                  <a:pt x="71460" y="47640"/>
                </a:lnTo>
                <a:lnTo>
                  <a:pt x="74636" y="47640"/>
                </a:lnTo>
                <a:lnTo>
                  <a:pt x="76224" y="47640"/>
                </a:lnTo>
                <a:lnTo>
                  <a:pt x="76224" y="50816"/>
                </a:lnTo>
                <a:lnTo>
                  <a:pt x="79400" y="50816"/>
                </a:lnTo>
                <a:lnTo>
                  <a:pt x="79400" y="47640"/>
                </a:lnTo>
                <a:lnTo>
                  <a:pt x="80988" y="47640"/>
                </a:lnTo>
                <a:lnTo>
                  <a:pt x="80988" y="46052"/>
                </a:lnTo>
                <a:lnTo>
                  <a:pt x="84164" y="42876"/>
                </a:lnTo>
                <a:lnTo>
                  <a:pt x="85752" y="42876"/>
                </a:lnTo>
                <a:lnTo>
                  <a:pt x="87340" y="42876"/>
                </a:lnTo>
                <a:lnTo>
                  <a:pt x="90516" y="42876"/>
                </a:lnTo>
                <a:lnTo>
                  <a:pt x="92104" y="42876"/>
                </a:lnTo>
                <a:lnTo>
                  <a:pt x="92104" y="41288"/>
                </a:lnTo>
                <a:lnTo>
                  <a:pt x="95280" y="41288"/>
                </a:lnTo>
                <a:lnTo>
                  <a:pt x="96868" y="41288"/>
                </a:lnTo>
                <a:lnTo>
                  <a:pt x="98456" y="38112"/>
                </a:lnTo>
                <a:lnTo>
                  <a:pt x="101632" y="38112"/>
                </a:lnTo>
                <a:lnTo>
                  <a:pt x="103220" y="38112"/>
                </a:lnTo>
                <a:lnTo>
                  <a:pt x="106396" y="38112"/>
                </a:lnTo>
                <a:lnTo>
                  <a:pt x="107984" y="38112"/>
                </a:lnTo>
                <a:lnTo>
                  <a:pt x="107984" y="36524"/>
                </a:lnTo>
                <a:lnTo>
                  <a:pt x="111160" y="36524"/>
                </a:lnTo>
                <a:lnTo>
                  <a:pt x="112748" y="36524"/>
                </a:lnTo>
                <a:lnTo>
                  <a:pt x="112748" y="38112"/>
                </a:lnTo>
                <a:lnTo>
                  <a:pt x="114336" y="38112"/>
                </a:lnTo>
                <a:lnTo>
                  <a:pt x="117512" y="38112"/>
                </a:lnTo>
                <a:lnTo>
                  <a:pt x="117512" y="36524"/>
                </a:lnTo>
                <a:lnTo>
                  <a:pt x="119100" y="38112"/>
                </a:lnTo>
                <a:lnTo>
                  <a:pt x="119100" y="36524"/>
                </a:lnTo>
                <a:lnTo>
                  <a:pt x="122276" y="34936"/>
                </a:lnTo>
                <a:lnTo>
                  <a:pt x="123864" y="34936"/>
                </a:lnTo>
                <a:lnTo>
                  <a:pt x="123864" y="36524"/>
                </a:lnTo>
                <a:lnTo>
                  <a:pt x="127040" y="36524"/>
                </a:lnTo>
                <a:lnTo>
                  <a:pt x="127040" y="34936"/>
                </a:lnTo>
                <a:lnTo>
                  <a:pt x="128628" y="34936"/>
                </a:lnTo>
                <a:lnTo>
                  <a:pt x="128628" y="31760"/>
                </a:lnTo>
                <a:lnTo>
                  <a:pt x="127040" y="30172"/>
                </a:lnTo>
                <a:lnTo>
                  <a:pt x="128628" y="30172"/>
                </a:lnTo>
                <a:lnTo>
                  <a:pt x="130216" y="30172"/>
                </a:lnTo>
                <a:lnTo>
                  <a:pt x="133392" y="30172"/>
                </a:lnTo>
                <a:lnTo>
                  <a:pt x="133392" y="26996"/>
                </a:lnTo>
                <a:lnTo>
                  <a:pt x="134980" y="26996"/>
                </a:lnTo>
                <a:lnTo>
                  <a:pt x="138156" y="26996"/>
                </a:lnTo>
                <a:lnTo>
                  <a:pt x="139744" y="26996"/>
                </a:lnTo>
                <a:lnTo>
                  <a:pt x="139744" y="25408"/>
                </a:lnTo>
                <a:lnTo>
                  <a:pt x="142920" y="25408"/>
                </a:lnTo>
                <a:lnTo>
                  <a:pt x="144508" y="25408"/>
                </a:lnTo>
                <a:lnTo>
                  <a:pt x="146096" y="25408"/>
                </a:lnTo>
                <a:lnTo>
                  <a:pt x="144508" y="22232"/>
                </a:lnTo>
                <a:lnTo>
                  <a:pt x="146096" y="22232"/>
                </a:lnTo>
                <a:lnTo>
                  <a:pt x="149272" y="22232"/>
                </a:lnTo>
                <a:lnTo>
                  <a:pt x="150860" y="20644"/>
                </a:lnTo>
                <a:lnTo>
                  <a:pt x="150860" y="22232"/>
                </a:lnTo>
                <a:lnTo>
                  <a:pt x="154036" y="22232"/>
                </a:lnTo>
                <a:lnTo>
                  <a:pt x="155624" y="22232"/>
                </a:lnTo>
                <a:lnTo>
                  <a:pt x="155624" y="20644"/>
                </a:lnTo>
                <a:lnTo>
                  <a:pt x="158800" y="20644"/>
                </a:lnTo>
                <a:lnTo>
                  <a:pt x="160388" y="20644"/>
                </a:lnTo>
                <a:lnTo>
                  <a:pt x="160388" y="22232"/>
                </a:lnTo>
                <a:lnTo>
                  <a:pt x="161976" y="20644"/>
                </a:lnTo>
                <a:lnTo>
                  <a:pt x="165152" y="20644"/>
                </a:lnTo>
                <a:lnTo>
                  <a:pt x="166740" y="20644"/>
                </a:lnTo>
                <a:lnTo>
                  <a:pt x="166740" y="19056"/>
                </a:lnTo>
                <a:lnTo>
                  <a:pt x="166740" y="15880"/>
                </a:lnTo>
                <a:lnTo>
                  <a:pt x="169916" y="15880"/>
                </a:lnTo>
                <a:lnTo>
                  <a:pt x="169916" y="19056"/>
                </a:lnTo>
                <a:lnTo>
                  <a:pt x="171504" y="19056"/>
                </a:lnTo>
                <a:lnTo>
                  <a:pt x="171504" y="15880"/>
                </a:lnTo>
                <a:lnTo>
                  <a:pt x="173092" y="15880"/>
                </a:lnTo>
                <a:lnTo>
                  <a:pt x="176268" y="15880"/>
                </a:lnTo>
                <a:lnTo>
                  <a:pt x="177856" y="15880"/>
                </a:lnTo>
                <a:lnTo>
                  <a:pt x="181032" y="15880"/>
                </a:lnTo>
                <a:lnTo>
                  <a:pt x="181032" y="14292"/>
                </a:lnTo>
                <a:lnTo>
                  <a:pt x="182620" y="14292"/>
                </a:lnTo>
                <a:lnTo>
                  <a:pt x="185796" y="14292"/>
                </a:lnTo>
                <a:lnTo>
                  <a:pt x="187384" y="14292"/>
                </a:lnTo>
                <a:lnTo>
                  <a:pt x="187384" y="11116"/>
                </a:lnTo>
                <a:lnTo>
                  <a:pt x="188972" y="14292"/>
                </a:lnTo>
                <a:lnTo>
                  <a:pt x="188972" y="11116"/>
                </a:lnTo>
                <a:lnTo>
                  <a:pt x="192148" y="11116"/>
                </a:lnTo>
                <a:lnTo>
                  <a:pt x="193736" y="11116"/>
                </a:lnTo>
                <a:lnTo>
                  <a:pt x="193736" y="9528"/>
                </a:lnTo>
                <a:lnTo>
                  <a:pt x="196912" y="9528"/>
                </a:lnTo>
                <a:lnTo>
                  <a:pt x="198500" y="9528"/>
                </a:lnTo>
                <a:lnTo>
                  <a:pt x="201676" y="9528"/>
                </a:lnTo>
                <a:lnTo>
                  <a:pt x="203264" y="9528"/>
                </a:lnTo>
                <a:lnTo>
                  <a:pt x="203264" y="6352"/>
                </a:lnTo>
                <a:lnTo>
                  <a:pt x="204852" y="6352"/>
                </a:lnTo>
                <a:lnTo>
                  <a:pt x="208028" y="9528"/>
                </a:lnTo>
                <a:lnTo>
                  <a:pt x="208028" y="6352"/>
                </a:lnTo>
                <a:lnTo>
                  <a:pt x="209616" y="6352"/>
                </a:lnTo>
                <a:lnTo>
                  <a:pt x="212792" y="4764"/>
                </a:lnTo>
                <a:lnTo>
                  <a:pt x="214380" y="4764"/>
                </a:lnTo>
                <a:lnTo>
                  <a:pt x="217556" y="4764"/>
                </a:lnTo>
                <a:lnTo>
                  <a:pt x="219144" y="4764"/>
                </a:lnTo>
                <a:lnTo>
                  <a:pt x="219144" y="3176"/>
                </a:lnTo>
                <a:lnTo>
                  <a:pt x="220732" y="3176"/>
                </a:lnTo>
                <a:lnTo>
                  <a:pt x="223908" y="3176"/>
                </a:lnTo>
                <a:lnTo>
                  <a:pt x="225496" y="3176"/>
                </a:lnTo>
                <a:close/>
              </a:path>
            </a:pathLst>
          </a:custGeom>
          <a:blipFill dpi="0" rotWithShape="1">
            <a:blip r:embed="rId11"/>
            <a:srcRect/>
            <a:tile tx="-165100" ty="-107315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30" name="文本框 29">
            <a:extLst>
              <a:ext uri="{FF2B5EF4-FFF2-40B4-BE49-F238E27FC236}">
                <a16:creationId xmlns:a16="http://schemas.microsoft.com/office/drawing/2014/main" id="{3DAE1F24-903D-4288-A668-50817233B872}"/>
              </a:ext>
            </a:extLst>
          </p:cNvPr>
          <p:cNvSpPr txBox="1"/>
          <p:nvPr/>
        </p:nvSpPr>
        <p:spPr>
          <a:xfrm>
            <a:off x="9421085" y="5645237"/>
            <a:ext cx="1812748" cy="369332"/>
          </a:xfrm>
          <a:prstGeom prst="rect">
            <a:avLst/>
          </a:prstGeom>
          <a:noFill/>
        </p:spPr>
        <p:txBody>
          <a:bodyPr wrap="square">
            <a:spAutoFit/>
          </a:bodyPr>
          <a:lstStyle/>
          <a:p>
            <a:r>
              <a:rPr lang="zh-CN" altLang="en-US" b="0" i="0" dirty="0">
                <a:solidFill>
                  <a:srgbClr val="333333"/>
                </a:solidFill>
                <a:effectLst/>
                <a:latin typeface="arial" panose="020B0604020202020204" pitchFamily="34" charset="0"/>
              </a:rPr>
              <a:t> 朴籽粿（</a:t>
            </a:r>
            <a:r>
              <a:rPr lang="en-US" altLang="zh-CN" b="0" i="0" dirty="0" err="1">
                <a:solidFill>
                  <a:srgbClr val="333333"/>
                </a:solidFill>
                <a:effectLst/>
                <a:latin typeface="arial" panose="020B0604020202020204" pitchFamily="34" charset="0"/>
              </a:rPr>
              <a:t>guǒ</a:t>
            </a:r>
            <a:r>
              <a:rPr lang="zh-CN" altLang="en-US" b="0" i="0" dirty="0">
                <a:solidFill>
                  <a:srgbClr val="333333"/>
                </a:solidFill>
                <a:effectLst/>
                <a:latin typeface="arial" panose="020B0604020202020204" pitchFamily="34" charset="0"/>
              </a:rPr>
              <a:t>）</a:t>
            </a:r>
            <a:endParaRPr lang="zh-CN" altLang="en-US" dirty="0"/>
          </a:p>
        </p:txBody>
      </p:sp>
    </p:spTree>
    <p:extLst>
      <p:ext uri="{BB962C8B-B14F-4D97-AF65-F5344CB8AC3E}">
        <p14:creationId xmlns:p14="http://schemas.microsoft.com/office/powerpoint/2010/main" val="1717050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 name="图片 84">
            <a:extLst>
              <a:ext uri="{FF2B5EF4-FFF2-40B4-BE49-F238E27FC236}">
                <a16:creationId xmlns:a16="http://schemas.microsoft.com/office/drawing/2014/main" id="{CE5EECBF-F12E-4CD4-9257-44892396C08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flipH="1">
            <a:off x="-532" y="3636879"/>
            <a:ext cx="7315731" cy="3221121"/>
          </a:xfrm>
          <a:prstGeom prst="rect">
            <a:avLst/>
          </a:prstGeom>
        </p:spPr>
      </p:pic>
      <p:pic>
        <p:nvPicPr>
          <p:cNvPr id="71" name="图片 70">
            <a:extLst>
              <a:ext uri="{FF2B5EF4-FFF2-40B4-BE49-F238E27FC236}">
                <a16:creationId xmlns:a16="http://schemas.microsoft.com/office/drawing/2014/main" id="{D5D1BC39-D7EB-4A6A-8A47-0B5558AAF7CB}"/>
              </a:ext>
            </a:extLst>
          </p:cNvPr>
          <p:cNvPicPr>
            <a:picLocks noChangeAspect="1"/>
          </p:cNvPicPr>
          <p:nvPr/>
        </p:nvPicPr>
        <p:blipFill rotWithShape="1">
          <a:blip r:embed="rId4" cstate="screen">
            <a:duotone>
              <a:schemeClr val="bg2">
                <a:shade val="45000"/>
                <a:satMod val="135000"/>
              </a:schemeClr>
              <a:prstClr val="white"/>
            </a:duotone>
            <a:extLst>
              <a:ext uri="{28A0092B-C50C-407E-A947-70E740481C1C}">
                <a14:useLocalDpi xmlns:a14="http://schemas.microsoft.com/office/drawing/2010/main"/>
              </a:ext>
            </a:extLst>
          </a:blip>
          <a:srcRect/>
          <a:stretch/>
        </p:blipFill>
        <p:spPr>
          <a:xfrm>
            <a:off x="-529" y="1582374"/>
            <a:ext cx="12193057" cy="5275890"/>
          </a:xfrm>
          <a:prstGeom prst="rect">
            <a:avLst/>
          </a:prstGeom>
        </p:spPr>
      </p:pic>
      <p:pic>
        <p:nvPicPr>
          <p:cNvPr id="32" name="图片 31">
            <a:extLst>
              <a:ext uri="{FF2B5EF4-FFF2-40B4-BE49-F238E27FC236}">
                <a16:creationId xmlns:a16="http://schemas.microsoft.com/office/drawing/2014/main" id="{3BC3F788-7CDD-4FD8-AC03-3B54EDC17293}"/>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0" y="0"/>
            <a:ext cx="3514132" cy="4385969"/>
          </a:xfrm>
          <a:prstGeom prst="rect">
            <a:avLst/>
          </a:prstGeom>
        </p:spPr>
      </p:pic>
      <p:sp>
        <p:nvSpPr>
          <p:cNvPr id="66" name="任意多边形: 形状 65">
            <a:extLst>
              <a:ext uri="{FF2B5EF4-FFF2-40B4-BE49-F238E27FC236}">
                <a16:creationId xmlns:a16="http://schemas.microsoft.com/office/drawing/2014/main" id="{5A0EE3BD-381F-451C-94D1-570E85D82031}"/>
              </a:ext>
            </a:extLst>
          </p:cNvPr>
          <p:cNvSpPr/>
          <p:nvPr/>
        </p:nvSpPr>
        <p:spPr>
          <a:xfrm rot="186308">
            <a:off x="3883335" y="2894701"/>
            <a:ext cx="4425330" cy="961807"/>
          </a:xfrm>
          <a:custGeom>
            <a:avLst/>
            <a:gdLst>
              <a:gd name="connsiteX0" fmla="*/ 327282 w 2377881"/>
              <a:gd name="connsiteY0" fmla="*/ 501500 h 509406"/>
              <a:gd name="connsiteX1" fmla="*/ 335854 w 2377881"/>
              <a:gd name="connsiteY1" fmla="*/ 502452 h 509406"/>
              <a:gd name="connsiteX2" fmla="*/ 335759 w 2377881"/>
              <a:gd name="connsiteY2" fmla="*/ 504452 h 509406"/>
              <a:gd name="connsiteX3" fmla="*/ 335664 w 2377881"/>
              <a:gd name="connsiteY3" fmla="*/ 505976 h 509406"/>
              <a:gd name="connsiteX4" fmla="*/ 334330 w 2377881"/>
              <a:gd name="connsiteY4" fmla="*/ 507977 h 509406"/>
              <a:gd name="connsiteX5" fmla="*/ 329377 w 2377881"/>
              <a:gd name="connsiteY5" fmla="*/ 504929 h 509406"/>
              <a:gd name="connsiteX6" fmla="*/ 324710 w 2377881"/>
              <a:gd name="connsiteY6" fmla="*/ 505024 h 509406"/>
              <a:gd name="connsiteX7" fmla="*/ 324805 w 2377881"/>
              <a:gd name="connsiteY7" fmla="*/ 504929 h 509406"/>
              <a:gd name="connsiteX8" fmla="*/ 442915 w 2377881"/>
              <a:gd name="connsiteY8" fmla="*/ 497880 h 509406"/>
              <a:gd name="connsiteX9" fmla="*/ 446058 w 2377881"/>
              <a:gd name="connsiteY9" fmla="*/ 500261 h 509406"/>
              <a:gd name="connsiteX10" fmla="*/ 444153 w 2377881"/>
              <a:gd name="connsiteY10" fmla="*/ 509405 h 509406"/>
              <a:gd name="connsiteX11" fmla="*/ 437200 w 2377881"/>
              <a:gd name="connsiteY11" fmla="*/ 504071 h 509406"/>
              <a:gd name="connsiteX12" fmla="*/ 434247 w 2377881"/>
              <a:gd name="connsiteY12" fmla="*/ 501785 h 509406"/>
              <a:gd name="connsiteX13" fmla="*/ 438343 w 2377881"/>
              <a:gd name="connsiteY13" fmla="*/ 502261 h 509406"/>
              <a:gd name="connsiteX14" fmla="*/ 444058 w 2377881"/>
              <a:gd name="connsiteY14" fmla="*/ 500261 h 509406"/>
              <a:gd name="connsiteX15" fmla="*/ 442915 w 2377881"/>
              <a:gd name="connsiteY15" fmla="*/ 497880 h 509406"/>
              <a:gd name="connsiteX16" fmla="*/ 340521 w 2377881"/>
              <a:gd name="connsiteY16" fmla="*/ 488927 h 509406"/>
              <a:gd name="connsiteX17" fmla="*/ 349380 w 2377881"/>
              <a:gd name="connsiteY17" fmla="*/ 490165 h 509406"/>
              <a:gd name="connsiteX18" fmla="*/ 350449 w 2377881"/>
              <a:gd name="connsiteY18" fmla="*/ 489633 h 509406"/>
              <a:gd name="connsiteX19" fmla="*/ 349284 w 2377881"/>
              <a:gd name="connsiteY19" fmla="*/ 491309 h 509406"/>
              <a:gd name="connsiteX20" fmla="*/ 340521 w 2377881"/>
              <a:gd name="connsiteY20" fmla="*/ 488927 h 509406"/>
              <a:gd name="connsiteX21" fmla="*/ 361381 w 2377881"/>
              <a:gd name="connsiteY21" fmla="*/ 481498 h 509406"/>
              <a:gd name="connsiteX22" fmla="*/ 357809 w 2377881"/>
              <a:gd name="connsiteY22" fmla="*/ 485974 h 509406"/>
              <a:gd name="connsiteX23" fmla="*/ 350449 w 2377881"/>
              <a:gd name="connsiteY23" fmla="*/ 489633 h 509406"/>
              <a:gd name="connsiteX24" fmla="*/ 352332 w 2377881"/>
              <a:gd name="connsiteY24" fmla="*/ 486927 h 509406"/>
              <a:gd name="connsiteX25" fmla="*/ 360905 w 2377881"/>
              <a:gd name="connsiteY25" fmla="*/ 481784 h 509406"/>
              <a:gd name="connsiteX26" fmla="*/ 420436 w 2377881"/>
              <a:gd name="connsiteY26" fmla="*/ 479973 h 509406"/>
              <a:gd name="connsiteX27" fmla="*/ 425104 w 2377881"/>
              <a:gd name="connsiteY27" fmla="*/ 480735 h 509406"/>
              <a:gd name="connsiteX28" fmla="*/ 432248 w 2377881"/>
              <a:gd name="connsiteY28" fmla="*/ 480449 h 509406"/>
              <a:gd name="connsiteX29" fmla="*/ 423389 w 2377881"/>
              <a:gd name="connsiteY29" fmla="*/ 484164 h 509406"/>
              <a:gd name="connsiteX30" fmla="*/ 419103 w 2377881"/>
              <a:gd name="connsiteY30" fmla="*/ 482830 h 509406"/>
              <a:gd name="connsiteX31" fmla="*/ 417484 w 2377881"/>
              <a:gd name="connsiteY31" fmla="*/ 480544 h 509406"/>
              <a:gd name="connsiteX32" fmla="*/ 420436 w 2377881"/>
              <a:gd name="connsiteY32" fmla="*/ 479973 h 509406"/>
              <a:gd name="connsiteX33" fmla="*/ 399576 w 2377881"/>
              <a:gd name="connsiteY33" fmla="*/ 473496 h 509406"/>
              <a:gd name="connsiteX34" fmla="*/ 409577 w 2377881"/>
              <a:gd name="connsiteY34" fmla="*/ 479592 h 509406"/>
              <a:gd name="connsiteX35" fmla="*/ 409482 w 2377881"/>
              <a:gd name="connsiteY35" fmla="*/ 480830 h 509406"/>
              <a:gd name="connsiteX36" fmla="*/ 405481 w 2377881"/>
              <a:gd name="connsiteY36" fmla="*/ 482069 h 509406"/>
              <a:gd name="connsiteX37" fmla="*/ 404529 w 2377881"/>
              <a:gd name="connsiteY37" fmla="*/ 481211 h 509406"/>
              <a:gd name="connsiteX38" fmla="*/ 401005 w 2377881"/>
              <a:gd name="connsiteY38" fmla="*/ 477401 h 509406"/>
              <a:gd name="connsiteX39" fmla="*/ 399766 w 2377881"/>
              <a:gd name="connsiteY39" fmla="*/ 476735 h 509406"/>
              <a:gd name="connsiteX40" fmla="*/ 394432 w 2377881"/>
              <a:gd name="connsiteY40" fmla="*/ 477973 h 509406"/>
              <a:gd name="connsiteX41" fmla="*/ 394242 w 2377881"/>
              <a:gd name="connsiteY41" fmla="*/ 477592 h 509406"/>
              <a:gd name="connsiteX42" fmla="*/ 394337 w 2377881"/>
              <a:gd name="connsiteY42" fmla="*/ 475687 h 509406"/>
              <a:gd name="connsiteX43" fmla="*/ 399576 w 2377881"/>
              <a:gd name="connsiteY43" fmla="*/ 473496 h 509406"/>
              <a:gd name="connsiteX44" fmla="*/ 624843 w 2377881"/>
              <a:gd name="connsiteY44" fmla="*/ 467972 h 509406"/>
              <a:gd name="connsiteX45" fmla="*/ 629320 w 2377881"/>
              <a:gd name="connsiteY45" fmla="*/ 469210 h 509406"/>
              <a:gd name="connsiteX46" fmla="*/ 626081 w 2377881"/>
              <a:gd name="connsiteY46" fmla="*/ 474449 h 509406"/>
              <a:gd name="connsiteX47" fmla="*/ 622557 w 2377881"/>
              <a:gd name="connsiteY47" fmla="*/ 474830 h 509406"/>
              <a:gd name="connsiteX48" fmla="*/ 618842 w 2377881"/>
              <a:gd name="connsiteY48" fmla="*/ 475211 h 509406"/>
              <a:gd name="connsiteX49" fmla="*/ 611794 w 2377881"/>
              <a:gd name="connsiteY49" fmla="*/ 475211 h 509406"/>
              <a:gd name="connsiteX50" fmla="*/ 612365 w 2377881"/>
              <a:gd name="connsiteY50" fmla="*/ 470448 h 509406"/>
              <a:gd name="connsiteX51" fmla="*/ 623128 w 2377881"/>
              <a:gd name="connsiteY51" fmla="*/ 470353 h 509406"/>
              <a:gd name="connsiteX52" fmla="*/ 623986 w 2377881"/>
              <a:gd name="connsiteY52" fmla="*/ 469115 h 509406"/>
              <a:gd name="connsiteX53" fmla="*/ 971267 w 2377881"/>
              <a:gd name="connsiteY53" fmla="*/ 463972 h 509406"/>
              <a:gd name="connsiteX54" fmla="*/ 981935 w 2377881"/>
              <a:gd name="connsiteY54" fmla="*/ 463972 h 509406"/>
              <a:gd name="connsiteX55" fmla="*/ 981744 w 2377881"/>
              <a:gd name="connsiteY55" fmla="*/ 464162 h 509406"/>
              <a:gd name="connsiteX56" fmla="*/ 976886 w 2377881"/>
              <a:gd name="connsiteY56" fmla="*/ 468163 h 509406"/>
              <a:gd name="connsiteX57" fmla="*/ 971362 w 2377881"/>
              <a:gd name="connsiteY57" fmla="*/ 465781 h 509406"/>
              <a:gd name="connsiteX58" fmla="*/ 971171 w 2377881"/>
              <a:gd name="connsiteY58" fmla="*/ 464638 h 509406"/>
              <a:gd name="connsiteX59" fmla="*/ 971267 w 2377881"/>
              <a:gd name="connsiteY59" fmla="*/ 463972 h 509406"/>
              <a:gd name="connsiteX60" fmla="*/ 481206 w 2377881"/>
              <a:gd name="connsiteY60" fmla="*/ 462448 h 509406"/>
              <a:gd name="connsiteX61" fmla="*/ 487016 w 2377881"/>
              <a:gd name="connsiteY61" fmla="*/ 470925 h 509406"/>
              <a:gd name="connsiteX62" fmla="*/ 483301 w 2377881"/>
              <a:gd name="connsiteY62" fmla="*/ 470163 h 509406"/>
              <a:gd name="connsiteX63" fmla="*/ 481206 w 2377881"/>
              <a:gd name="connsiteY63" fmla="*/ 469687 h 509406"/>
              <a:gd name="connsiteX64" fmla="*/ 476634 w 2377881"/>
              <a:gd name="connsiteY64" fmla="*/ 463876 h 509406"/>
              <a:gd name="connsiteX65" fmla="*/ 481206 w 2377881"/>
              <a:gd name="connsiteY65" fmla="*/ 462448 h 509406"/>
              <a:gd name="connsiteX66" fmla="*/ 517210 w 2377881"/>
              <a:gd name="connsiteY66" fmla="*/ 462447 h 509406"/>
              <a:gd name="connsiteX67" fmla="*/ 522925 w 2377881"/>
              <a:gd name="connsiteY67" fmla="*/ 466257 h 509406"/>
              <a:gd name="connsiteX68" fmla="*/ 521116 w 2377881"/>
              <a:gd name="connsiteY68" fmla="*/ 467496 h 509406"/>
              <a:gd name="connsiteX69" fmla="*/ 509686 w 2377881"/>
              <a:gd name="connsiteY69" fmla="*/ 472163 h 509406"/>
              <a:gd name="connsiteX70" fmla="*/ 515306 w 2377881"/>
              <a:gd name="connsiteY70" fmla="*/ 476259 h 509406"/>
              <a:gd name="connsiteX71" fmla="*/ 514829 w 2377881"/>
              <a:gd name="connsiteY71" fmla="*/ 478068 h 509406"/>
              <a:gd name="connsiteX72" fmla="*/ 514067 w 2377881"/>
              <a:gd name="connsiteY72" fmla="*/ 478926 h 509406"/>
              <a:gd name="connsiteX73" fmla="*/ 510352 w 2377881"/>
              <a:gd name="connsiteY73" fmla="*/ 479116 h 509406"/>
              <a:gd name="connsiteX74" fmla="*/ 504733 w 2377881"/>
              <a:gd name="connsiteY74" fmla="*/ 476830 h 509406"/>
              <a:gd name="connsiteX75" fmla="*/ 502732 w 2377881"/>
              <a:gd name="connsiteY75" fmla="*/ 482069 h 509406"/>
              <a:gd name="connsiteX76" fmla="*/ 500447 w 2377881"/>
              <a:gd name="connsiteY76" fmla="*/ 477402 h 509406"/>
              <a:gd name="connsiteX77" fmla="*/ 509495 w 2377881"/>
              <a:gd name="connsiteY77" fmla="*/ 465400 h 509406"/>
              <a:gd name="connsiteX78" fmla="*/ 515210 w 2377881"/>
              <a:gd name="connsiteY78" fmla="*/ 463209 h 509406"/>
              <a:gd name="connsiteX79" fmla="*/ 870588 w 2377881"/>
              <a:gd name="connsiteY79" fmla="*/ 462066 h 509406"/>
              <a:gd name="connsiteX80" fmla="*/ 873350 w 2377881"/>
              <a:gd name="connsiteY80" fmla="*/ 463400 h 509406"/>
              <a:gd name="connsiteX81" fmla="*/ 872969 w 2377881"/>
              <a:gd name="connsiteY81" fmla="*/ 469305 h 509406"/>
              <a:gd name="connsiteX82" fmla="*/ 870016 w 2377881"/>
              <a:gd name="connsiteY82" fmla="*/ 470639 h 509406"/>
              <a:gd name="connsiteX83" fmla="*/ 862206 w 2377881"/>
              <a:gd name="connsiteY83" fmla="*/ 472734 h 509406"/>
              <a:gd name="connsiteX84" fmla="*/ 869254 w 2377881"/>
              <a:gd name="connsiteY84" fmla="*/ 467781 h 509406"/>
              <a:gd name="connsiteX85" fmla="*/ 868587 w 2377881"/>
              <a:gd name="connsiteY85" fmla="*/ 462923 h 509406"/>
              <a:gd name="connsiteX86" fmla="*/ 870588 w 2377881"/>
              <a:gd name="connsiteY86" fmla="*/ 462066 h 509406"/>
              <a:gd name="connsiteX87" fmla="*/ 685231 w 2377881"/>
              <a:gd name="connsiteY87" fmla="*/ 462066 h 509406"/>
              <a:gd name="connsiteX88" fmla="*/ 687898 w 2377881"/>
              <a:gd name="connsiteY88" fmla="*/ 464257 h 509406"/>
              <a:gd name="connsiteX89" fmla="*/ 685421 w 2377881"/>
              <a:gd name="connsiteY89" fmla="*/ 467210 h 509406"/>
              <a:gd name="connsiteX90" fmla="*/ 690565 w 2377881"/>
              <a:gd name="connsiteY90" fmla="*/ 469686 h 509406"/>
              <a:gd name="connsiteX91" fmla="*/ 690184 w 2377881"/>
              <a:gd name="connsiteY91" fmla="*/ 471877 h 509406"/>
              <a:gd name="connsiteX92" fmla="*/ 689707 w 2377881"/>
              <a:gd name="connsiteY92" fmla="*/ 472067 h 509406"/>
              <a:gd name="connsiteX93" fmla="*/ 680278 w 2377881"/>
              <a:gd name="connsiteY93" fmla="*/ 468067 h 509406"/>
              <a:gd name="connsiteX94" fmla="*/ 685231 w 2377881"/>
              <a:gd name="connsiteY94" fmla="*/ 462066 h 509406"/>
              <a:gd name="connsiteX95" fmla="*/ 571312 w 2377881"/>
              <a:gd name="connsiteY95" fmla="*/ 461114 h 509406"/>
              <a:gd name="connsiteX96" fmla="*/ 574932 w 2377881"/>
              <a:gd name="connsiteY96" fmla="*/ 469686 h 509406"/>
              <a:gd name="connsiteX97" fmla="*/ 569217 w 2377881"/>
              <a:gd name="connsiteY97" fmla="*/ 466067 h 509406"/>
              <a:gd name="connsiteX98" fmla="*/ 564359 w 2377881"/>
              <a:gd name="connsiteY98" fmla="*/ 465209 h 509406"/>
              <a:gd name="connsiteX99" fmla="*/ 560073 w 2377881"/>
              <a:gd name="connsiteY99" fmla="*/ 464543 h 509406"/>
              <a:gd name="connsiteX100" fmla="*/ 557120 w 2377881"/>
              <a:gd name="connsiteY100" fmla="*/ 468353 h 509406"/>
              <a:gd name="connsiteX101" fmla="*/ 551977 w 2377881"/>
              <a:gd name="connsiteY101" fmla="*/ 466257 h 509406"/>
              <a:gd name="connsiteX102" fmla="*/ 554167 w 2377881"/>
              <a:gd name="connsiteY102" fmla="*/ 471591 h 509406"/>
              <a:gd name="connsiteX103" fmla="*/ 556930 w 2377881"/>
              <a:gd name="connsiteY103" fmla="*/ 478068 h 509406"/>
              <a:gd name="connsiteX104" fmla="*/ 555501 w 2377881"/>
              <a:gd name="connsiteY104" fmla="*/ 478449 h 509406"/>
              <a:gd name="connsiteX105" fmla="*/ 553691 w 2377881"/>
              <a:gd name="connsiteY105" fmla="*/ 478925 h 509406"/>
              <a:gd name="connsiteX106" fmla="*/ 549405 w 2377881"/>
              <a:gd name="connsiteY106" fmla="*/ 474068 h 509406"/>
              <a:gd name="connsiteX107" fmla="*/ 548548 w 2377881"/>
              <a:gd name="connsiteY107" fmla="*/ 472353 h 509406"/>
              <a:gd name="connsiteX108" fmla="*/ 547786 w 2377881"/>
              <a:gd name="connsiteY108" fmla="*/ 470924 h 509406"/>
              <a:gd name="connsiteX109" fmla="*/ 543499 w 2377881"/>
              <a:gd name="connsiteY109" fmla="*/ 467305 h 509406"/>
              <a:gd name="connsiteX110" fmla="*/ 537880 w 2377881"/>
              <a:gd name="connsiteY110" fmla="*/ 465590 h 509406"/>
              <a:gd name="connsiteX111" fmla="*/ 533212 w 2377881"/>
              <a:gd name="connsiteY111" fmla="*/ 476354 h 509406"/>
              <a:gd name="connsiteX112" fmla="*/ 530164 w 2377881"/>
              <a:gd name="connsiteY112" fmla="*/ 476830 h 509406"/>
              <a:gd name="connsiteX113" fmla="*/ 527974 w 2377881"/>
              <a:gd name="connsiteY113" fmla="*/ 477211 h 509406"/>
              <a:gd name="connsiteX114" fmla="*/ 522544 w 2377881"/>
              <a:gd name="connsiteY114" fmla="*/ 475306 h 509406"/>
              <a:gd name="connsiteX115" fmla="*/ 521497 w 2377881"/>
              <a:gd name="connsiteY115" fmla="*/ 472639 h 509406"/>
              <a:gd name="connsiteX116" fmla="*/ 521211 w 2377881"/>
              <a:gd name="connsiteY116" fmla="*/ 471877 h 509406"/>
              <a:gd name="connsiteX117" fmla="*/ 520449 w 2377881"/>
              <a:gd name="connsiteY117" fmla="*/ 470258 h 509406"/>
              <a:gd name="connsiteX118" fmla="*/ 521497 w 2377881"/>
              <a:gd name="connsiteY118" fmla="*/ 470448 h 509406"/>
              <a:gd name="connsiteX119" fmla="*/ 527688 w 2377881"/>
              <a:gd name="connsiteY119" fmla="*/ 467400 h 509406"/>
              <a:gd name="connsiteX120" fmla="*/ 544261 w 2377881"/>
              <a:gd name="connsiteY120" fmla="*/ 461876 h 509406"/>
              <a:gd name="connsiteX121" fmla="*/ 552453 w 2377881"/>
              <a:gd name="connsiteY121" fmla="*/ 461590 h 509406"/>
              <a:gd name="connsiteX122" fmla="*/ 571312 w 2377881"/>
              <a:gd name="connsiteY122" fmla="*/ 461114 h 509406"/>
              <a:gd name="connsiteX123" fmla="*/ 701804 w 2377881"/>
              <a:gd name="connsiteY123" fmla="*/ 461019 h 509406"/>
              <a:gd name="connsiteX124" fmla="*/ 705710 w 2377881"/>
              <a:gd name="connsiteY124" fmla="*/ 461590 h 509406"/>
              <a:gd name="connsiteX125" fmla="*/ 705995 w 2377881"/>
              <a:gd name="connsiteY125" fmla="*/ 462543 h 509406"/>
              <a:gd name="connsiteX126" fmla="*/ 706377 w 2377881"/>
              <a:gd name="connsiteY126" fmla="*/ 464162 h 509406"/>
              <a:gd name="connsiteX127" fmla="*/ 694851 w 2377881"/>
              <a:gd name="connsiteY127" fmla="*/ 467972 h 509406"/>
              <a:gd name="connsiteX128" fmla="*/ 692279 w 2377881"/>
              <a:gd name="connsiteY128" fmla="*/ 464162 h 509406"/>
              <a:gd name="connsiteX129" fmla="*/ 692565 w 2377881"/>
              <a:gd name="connsiteY129" fmla="*/ 464257 h 509406"/>
              <a:gd name="connsiteX130" fmla="*/ 696566 w 2377881"/>
              <a:gd name="connsiteY130" fmla="*/ 465686 h 509406"/>
              <a:gd name="connsiteX131" fmla="*/ 701804 w 2377881"/>
              <a:gd name="connsiteY131" fmla="*/ 461019 h 509406"/>
              <a:gd name="connsiteX132" fmla="*/ 418627 w 2377881"/>
              <a:gd name="connsiteY132" fmla="*/ 460733 h 509406"/>
              <a:gd name="connsiteX133" fmla="*/ 423294 w 2377881"/>
              <a:gd name="connsiteY133" fmla="*/ 463972 h 509406"/>
              <a:gd name="connsiteX134" fmla="*/ 416817 w 2377881"/>
              <a:gd name="connsiteY134" fmla="*/ 466448 h 509406"/>
              <a:gd name="connsiteX135" fmla="*/ 412721 w 2377881"/>
              <a:gd name="connsiteY135" fmla="*/ 467115 h 509406"/>
              <a:gd name="connsiteX136" fmla="*/ 412150 w 2377881"/>
              <a:gd name="connsiteY136" fmla="*/ 468544 h 509406"/>
              <a:gd name="connsiteX137" fmla="*/ 409864 w 2377881"/>
              <a:gd name="connsiteY137" fmla="*/ 470258 h 509406"/>
              <a:gd name="connsiteX138" fmla="*/ 407197 w 2377881"/>
              <a:gd name="connsiteY138" fmla="*/ 468925 h 509406"/>
              <a:gd name="connsiteX139" fmla="*/ 406911 w 2377881"/>
              <a:gd name="connsiteY139" fmla="*/ 466258 h 509406"/>
              <a:gd name="connsiteX140" fmla="*/ 418627 w 2377881"/>
              <a:gd name="connsiteY140" fmla="*/ 460733 h 509406"/>
              <a:gd name="connsiteX141" fmla="*/ 432103 w 2377881"/>
              <a:gd name="connsiteY141" fmla="*/ 460002 h 509406"/>
              <a:gd name="connsiteX142" fmla="*/ 433580 w 2377881"/>
              <a:gd name="connsiteY142" fmla="*/ 460066 h 509406"/>
              <a:gd name="connsiteX143" fmla="*/ 438343 w 2377881"/>
              <a:gd name="connsiteY143" fmla="*/ 460257 h 509406"/>
              <a:gd name="connsiteX144" fmla="*/ 446725 w 2377881"/>
              <a:gd name="connsiteY144" fmla="*/ 466924 h 509406"/>
              <a:gd name="connsiteX145" fmla="*/ 445677 w 2377881"/>
              <a:gd name="connsiteY145" fmla="*/ 468829 h 509406"/>
              <a:gd name="connsiteX146" fmla="*/ 444439 w 2377881"/>
              <a:gd name="connsiteY146" fmla="*/ 470925 h 509406"/>
              <a:gd name="connsiteX147" fmla="*/ 437866 w 2377881"/>
              <a:gd name="connsiteY147" fmla="*/ 475687 h 509406"/>
              <a:gd name="connsiteX148" fmla="*/ 429866 w 2377881"/>
              <a:gd name="connsiteY148" fmla="*/ 471401 h 509406"/>
              <a:gd name="connsiteX149" fmla="*/ 437200 w 2377881"/>
              <a:gd name="connsiteY149" fmla="*/ 469687 h 509406"/>
              <a:gd name="connsiteX150" fmla="*/ 439009 w 2377881"/>
              <a:gd name="connsiteY150" fmla="*/ 469306 h 509406"/>
              <a:gd name="connsiteX151" fmla="*/ 435676 w 2377881"/>
              <a:gd name="connsiteY151" fmla="*/ 462162 h 509406"/>
              <a:gd name="connsiteX152" fmla="*/ 794864 w 2377881"/>
              <a:gd name="connsiteY152" fmla="*/ 459685 h 509406"/>
              <a:gd name="connsiteX153" fmla="*/ 790768 w 2377881"/>
              <a:gd name="connsiteY153" fmla="*/ 463400 h 509406"/>
              <a:gd name="connsiteX154" fmla="*/ 788196 w 2377881"/>
              <a:gd name="connsiteY154" fmla="*/ 464162 h 509406"/>
              <a:gd name="connsiteX155" fmla="*/ 786863 w 2377881"/>
              <a:gd name="connsiteY155" fmla="*/ 467972 h 509406"/>
              <a:gd name="connsiteX156" fmla="*/ 786577 w 2377881"/>
              <a:gd name="connsiteY156" fmla="*/ 470448 h 509406"/>
              <a:gd name="connsiteX157" fmla="*/ 783624 w 2377881"/>
              <a:gd name="connsiteY157" fmla="*/ 469305 h 509406"/>
              <a:gd name="connsiteX158" fmla="*/ 783815 w 2377881"/>
              <a:gd name="connsiteY158" fmla="*/ 463305 h 509406"/>
              <a:gd name="connsiteX159" fmla="*/ 786672 w 2377881"/>
              <a:gd name="connsiteY159" fmla="*/ 461971 h 509406"/>
              <a:gd name="connsiteX160" fmla="*/ 794864 w 2377881"/>
              <a:gd name="connsiteY160" fmla="*/ 459685 h 509406"/>
              <a:gd name="connsiteX161" fmla="*/ 759431 w 2377881"/>
              <a:gd name="connsiteY161" fmla="*/ 459304 h 509406"/>
              <a:gd name="connsiteX162" fmla="*/ 761145 w 2377881"/>
              <a:gd name="connsiteY162" fmla="*/ 459970 h 509406"/>
              <a:gd name="connsiteX163" fmla="*/ 764765 w 2377881"/>
              <a:gd name="connsiteY163" fmla="*/ 461399 h 509406"/>
              <a:gd name="connsiteX164" fmla="*/ 766384 w 2377881"/>
              <a:gd name="connsiteY164" fmla="*/ 464352 h 509406"/>
              <a:gd name="connsiteX165" fmla="*/ 769242 w 2377881"/>
              <a:gd name="connsiteY165" fmla="*/ 463971 h 509406"/>
              <a:gd name="connsiteX166" fmla="*/ 774576 w 2377881"/>
              <a:gd name="connsiteY166" fmla="*/ 463304 h 509406"/>
              <a:gd name="connsiteX167" fmla="*/ 774480 w 2377881"/>
              <a:gd name="connsiteY167" fmla="*/ 468924 h 509406"/>
              <a:gd name="connsiteX168" fmla="*/ 769432 w 2377881"/>
              <a:gd name="connsiteY168" fmla="*/ 470734 h 509406"/>
              <a:gd name="connsiteX169" fmla="*/ 761050 w 2377881"/>
              <a:gd name="connsiteY169" fmla="*/ 467305 h 509406"/>
              <a:gd name="connsiteX170" fmla="*/ 755049 w 2377881"/>
              <a:gd name="connsiteY170" fmla="*/ 460351 h 509406"/>
              <a:gd name="connsiteX171" fmla="*/ 759431 w 2377881"/>
              <a:gd name="connsiteY171" fmla="*/ 459304 h 509406"/>
              <a:gd name="connsiteX172" fmla="*/ 604935 w 2377881"/>
              <a:gd name="connsiteY172" fmla="*/ 457209 h 509406"/>
              <a:gd name="connsiteX173" fmla="*/ 605507 w 2377881"/>
              <a:gd name="connsiteY173" fmla="*/ 459780 h 509406"/>
              <a:gd name="connsiteX174" fmla="*/ 606269 w 2377881"/>
              <a:gd name="connsiteY174" fmla="*/ 463114 h 509406"/>
              <a:gd name="connsiteX175" fmla="*/ 597411 w 2377881"/>
              <a:gd name="connsiteY175" fmla="*/ 468639 h 509406"/>
              <a:gd name="connsiteX176" fmla="*/ 593505 w 2377881"/>
              <a:gd name="connsiteY176" fmla="*/ 468448 h 509406"/>
              <a:gd name="connsiteX177" fmla="*/ 592458 w 2377881"/>
              <a:gd name="connsiteY177" fmla="*/ 468353 h 509406"/>
              <a:gd name="connsiteX178" fmla="*/ 583790 w 2377881"/>
              <a:gd name="connsiteY178" fmla="*/ 468829 h 509406"/>
              <a:gd name="connsiteX179" fmla="*/ 575789 w 2377881"/>
              <a:gd name="connsiteY179" fmla="*/ 471401 h 509406"/>
              <a:gd name="connsiteX180" fmla="*/ 581123 w 2377881"/>
              <a:gd name="connsiteY180" fmla="*/ 467972 h 509406"/>
              <a:gd name="connsiteX181" fmla="*/ 582552 w 2377881"/>
              <a:gd name="connsiteY181" fmla="*/ 466924 h 509406"/>
              <a:gd name="connsiteX182" fmla="*/ 584456 w 2377881"/>
              <a:gd name="connsiteY182" fmla="*/ 460638 h 509406"/>
              <a:gd name="connsiteX183" fmla="*/ 593410 w 2377881"/>
              <a:gd name="connsiteY183" fmla="*/ 463686 h 509406"/>
              <a:gd name="connsiteX184" fmla="*/ 599792 w 2377881"/>
              <a:gd name="connsiteY184" fmla="*/ 463305 h 509406"/>
              <a:gd name="connsiteX185" fmla="*/ 604935 w 2377881"/>
              <a:gd name="connsiteY185" fmla="*/ 457209 h 509406"/>
              <a:gd name="connsiteX186" fmla="*/ 427484 w 2377881"/>
              <a:gd name="connsiteY186" fmla="*/ 457209 h 509406"/>
              <a:gd name="connsiteX187" fmla="*/ 432103 w 2377881"/>
              <a:gd name="connsiteY187" fmla="*/ 460002 h 509406"/>
              <a:gd name="connsiteX188" fmla="*/ 429199 w 2377881"/>
              <a:gd name="connsiteY188" fmla="*/ 459876 h 509406"/>
              <a:gd name="connsiteX189" fmla="*/ 427484 w 2377881"/>
              <a:gd name="connsiteY189" fmla="*/ 457209 h 509406"/>
              <a:gd name="connsiteX190" fmla="*/ 841631 w 2377881"/>
              <a:gd name="connsiteY190" fmla="*/ 457018 h 509406"/>
              <a:gd name="connsiteX191" fmla="*/ 844012 w 2377881"/>
              <a:gd name="connsiteY191" fmla="*/ 457875 h 509406"/>
              <a:gd name="connsiteX192" fmla="*/ 845060 w 2377881"/>
              <a:gd name="connsiteY192" fmla="*/ 460447 h 509406"/>
              <a:gd name="connsiteX193" fmla="*/ 841726 w 2377881"/>
              <a:gd name="connsiteY193" fmla="*/ 463495 h 509406"/>
              <a:gd name="connsiteX194" fmla="*/ 840583 w 2377881"/>
              <a:gd name="connsiteY194" fmla="*/ 464352 h 509406"/>
              <a:gd name="connsiteX195" fmla="*/ 840012 w 2377881"/>
              <a:gd name="connsiteY195" fmla="*/ 466734 h 509406"/>
              <a:gd name="connsiteX196" fmla="*/ 839917 w 2377881"/>
              <a:gd name="connsiteY196" fmla="*/ 467496 h 509406"/>
              <a:gd name="connsiteX197" fmla="*/ 837631 w 2377881"/>
              <a:gd name="connsiteY197" fmla="*/ 470258 h 509406"/>
              <a:gd name="connsiteX198" fmla="*/ 835059 w 2377881"/>
              <a:gd name="connsiteY198" fmla="*/ 468829 h 509406"/>
              <a:gd name="connsiteX199" fmla="*/ 834773 w 2377881"/>
              <a:gd name="connsiteY199" fmla="*/ 466734 h 509406"/>
              <a:gd name="connsiteX200" fmla="*/ 841631 w 2377881"/>
              <a:gd name="connsiteY200" fmla="*/ 457018 h 509406"/>
              <a:gd name="connsiteX201" fmla="*/ 896305 w 2377881"/>
              <a:gd name="connsiteY201" fmla="*/ 454161 h 509406"/>
              <a:gd name="connsiteX202" fmla="*/ 893733 w 2377881"/>
              <a:gd name="connsiteY202" fmla="*/ 466448 h 509406"/>
              <a:gd name="connsiteX203" fmla="*/ 887161 w 2377881"/>
              <a:gd name="connsiteY203" fmla="*/ 464162 h 509406"/>
              <a:gd name="connsiteX204" fmla="*/ 886113 w 2377881"/>
              <a:gd name="connsiteY204" fmla="*/ 463781 h 509406"/>
              <a:gd name="connsiteX205" fmla="*/ 887637 w 2377881"/>
              <a:gd name="connsiteY205" fmla="*/ 459400 h 509406"/>
              <a:gd name="connsiteX206" fmla="*/ 896305 w 2377881"/>
              <a:gd name="connsiteY206" fmla="*/ 454161 h 509406"/>
              <a:gd name="connsiteX207" fmla="*/ 1022892 w 2377881"/>
              <a:gd name="connsiteY207" fmla="*/ 453684 h 509406"/>
              <a:gd name="connsiteX208" fmla="*/ 1026131 w 2377881"/>
              <a:gd name="connsiteY208" fmla="*/ 454256 h 509406"/>
              <a:gd name="connsiteX209" fmla="*/ 1033084 w 2377881"/>
              <a:gd name="connsiteY209" fmla="*/ 459685 h 509406"/>
              <a:gd name="connsiteX210" fmla="*/ 1030798 w 2377881"/>
              <a:gd name="connsiteY210" fmla="*/ 466257 h 509406"/>
              <a:gd name="connsiteX211" fmla="*/ 1025369 w 2377881"/>
              <a:gd name="connsiteY211" fmla="*/ 465972 h 509406"/>
              <a:gd name="connsiteX212" fmla="*/ 1025750 w 2377881"/>
              <a:gd name="connsiteY212" fmla="*/ 465210 h 509406"/>
              <a:gd name="connsiteX213" fmla="*/ 1026607 w 2377881"/>
              <a:gd name="connsiteY213" fmla="*/ 463114 h 509406"/>
              <a:gd name="connsiteX214" fmla="*/ 1025655 w 2377881"/>
              <a:gd name="connsiteY214" fmla="*/ 457971 h 509406"/>
              <a:gd name="connsiteX215" fmla="*/ 1018606 w 2377881"/>
              <a:gd name="connsiteY215" fmla="*/ 456066 h 509406"/>
              <a:gd name="connsiteX216" fmla="*/ 1018987 w 2377881"/>
              <a:gd name="connsiteY216" fmla="*/ 455780 h 509406"/>
              <a:gd name="connsiteX217" fmla="*/ 1022892 w 2377881"/>
              <a:gd name="connsiteY217" fmla="*/ 453684 h 509406"/>
              <a:gd name="connsiteX218" fmla="*/ 637796 w 2377881"/>
              <a:gd name="connsiteY218" fmla="*/ 449493 h 509406"/>
              <a:gd name="connsiteX219" fmla="*/ 642940 w 2377881"/>
              <a:gd name="connsiteY219" fmla="*/ 455399 h 509406"/>
              <a:gd name="connsiteX220" fmla="*/ 647798 w 2377881"/>
              <a:gd name="connsiteY220" fmla="*/ 466924 h 509406"/>
              <a:gd name="connsiteX221" fmla="*/ 650369 w 2377881"/>
              <a:gd name="connsiteY221" fmla="*/ 466638 h 509406"/>
              <a:gd name="connsiteX222" fmla="*/ 652369 w 2377881"/>
              <a:gd name="connsiteY222" fmla="*/ 466448 h 509406"/>
              <a:gd name="connsiteX223" fmla="*/ 655608 w 2377881"/>
              <a:gd name="connsiteY223" fmla="*/ 464828 h 509406"/>
              <a:gd name="connsiteX224" fmla="*/ 655132 w 2377881"/>
              <a:gd name="connsiteY224" fmla="*/ 463400 h 509406"/>
              <a:gd name="connsiteX225" fmla="*/ 654656 w 2377881"/>
              <a:gd name="connsiteY225" fmla="*/ 461876 h 509406"/>
              <a:gd name="connsiteX226" fmla="*/ 656846 w 2377881"/>
              <a:gd name="connsiteY226" fmla="*/ 458827 h 509406"/>
              <a:gd name="connsiteX227" fmla="*/ 667609 w 2377881"/>
              <a:gd name="connsiteY227" fmla="*/ 462828 h 509406"/>
              <a:gd name="connsiteX228" fmla="*/ 675134 w 2377881"/>
              <a:gd name="connsiteY228" fmla="*/ 469877 h 509406"/>
              <a:gd name="connsiteX229" fmla="*/ 663609 w 2377881"/>
              <a:gd name="connsiteY229" fmla="*/ 467114 h 509406"/>
              <a:gd name="connsiteX230" fmla="*/ 660751 w 2377881"/>
              <a:gd name="connsiteY230" fmla="*/ 468448 h 509406"/>
              <a:gd name="connsiteX231" fmla="*/ 658084 w 2377881"/>
              <a:gd name="connsiteY231" fmla="*/ 469781 h 509406"/>
              <a:gd name="connsiteX232" fmla="*/ 652750 w 2377881"/>
              <a:gd name="connsiteY232" fmla="*/ 473401 h 509406"/>
              <a:gd name="connsiteX233" fmla="*/ 653131 w 2377881"/>
              <a:gd name="connsiteY233" fmla="*/ 474353 h 509406"/>
              <a:gd name="connsiteX234" fmla="*/ 653417 w 2377881"/>
              <a:gd name="connsiteY234" fmla="*/ 475020 h 509406"/>
              <a:gd name="connsiteX235" fmla="*/ 650750 w 2377881"/>
              <a:gd name="connsiteY235" fmla="*/ 476544 h 509406"/>
              <a:gd name="connsiteX236" fmla="*/ 650274 w 2377881"/>
              <a:gd name="connsiteY236" fmla="*/ 475973 h 509406"/>
              <a:gd name="connsiteX237" fmla="*/ 648750 w 2377881"/>
              <a:gd name="connsiteY237" fmla="*/ 474163 h 509406"/>
              <a:gd name="connsiteX238" fmla="*/ 644464 w 2377881"/>
              <a:gd name="connsiteY238" fmla="*/ 471401 h 509406"/>
              <a:gd name="connsiteX239" fmla="*/ 638368 w 2377881"/>
              <a:gd name="connsiteY239" fmla="*/ 470924 h 509406"/>
              <a:gd name="connsiteX240" fmla="*/ 640940 w 2377881"/>
              <a:gd name="connsiteY240" fmla="*/ 460066 h 509406"/>
              <a:gd name="connsiteX241" fmla="*/ 639415 w 2377881"/>
              <a:gd name="connsiteY241" fmla="*/ 451589 h 509406"/>
              <a:gd name="connsiteX242" fmla="*/ 633796 w 2377881"/>
              <a:gd name="connsiteY242" fmla="*/ 449779 h 509406"/>
              <a:gd name="connsiteX243" fmla="*/ 637796 w 2377881"/>
              <a:gd name="connsiteY243" fmla="*/ 449493 h 509406"/>
              <a:gd name="connsiteX244" fmla="*/ 920593 w 2377881"/>
              <a:gd name="connsiteY244" fmla="*/ 449207 h 509406"/>
              <a:gd name="connsiteX245" fmla="*/ 920784 w 2377881"/>
              <a:gd name="connsiteY245" fmla="*/ 449398 h 509406"/>
              <a:gd name="connsiteX246" fmla="*/ 927356 w 2377881"/>
              <a:gd name="connsiteY246" fmla="*/ 450064 h 509406"/>
              <a:gd name="connsiteX247" fmla="*/ 929928 w 2377881"/>
              <a:gd name="connsiteY247" fmla="*/ 450636 h 509406"/>
              <a:gd name="connsiteX248" fmla="*/ 933928 w 2377881"/>
              <a:gd name="connsiteY248" fmla="*/ 454065 h 509406"/>
              <a:gd name="connsiteX249" fmla="*/ 927833 w 2377881"/>
              <a:gd name="connsiteY249" fmla="*/ 452922 h 509406"/>
              <a:gd name="connsiteX250" fmla="*/ 923642 w 2377881"/>
              <a:gd name="connsiteY250" fmla="*/ 453779 h 509406"/>
              <a:gd name="connsiteX251" fmla="*/ 920212 w 2377881"/>
              <a:gd name="connsiteY251" fmla="*/ 454541 h 509406"/>
              <a:gd name="connsiteX252" fmla="*/ 919069 w 2377881"/>
              <a:gd name="connsiteY252" fmla="*/ 453303 h 509406"/>
              <a:gd name="connsiteX253" fmla="*/ 920593 w 2377881"/>
              <a:gd name="connsiteY253" fmla="*/ 449207 h 509406"/>
              <a:gd name="connsiteX254" fmla="*/ 873445 w 2377881"/>
              <a:gd name="connsiteY254" fmla="*/ 447969 h 509406"/>
              <a:gd name="connsiteX255" fmla="*/ 877636 w 2377881"/>
              <a:gd name="connsiteY255" fmla="*/ 451303 h 509406"/>
              <a:gd name="connsiteX256" fmla="*/ 881827 w 2377881"/>
              <a:gd name="connsiteY256" fmla="*/ 449969 h 509406"/>
              <a:gd name="connsiteX257" fmla="*/ 885923 w 2377881"/>
              <a:gd name="connsiteY257" fmla="*/ 448445 h 509406"/>
              <a:gd name="connsiteX258" fmla="*/ 889542 w 2377881"/>
              <a:gd name="connsiteY258" fmla="*/ 454160 h 509406"/>
              <a:gd name="connsiteX259" fmla="*/ 880208 w 2377881"/>
              <a:gd name="connsiteY259" fmla="*/ 455399 h 509406"/>
              <a:gd name="connsiteX260" fmla="*/ 873445 w 2377881"/>
              <a:gd name="connsiteY260" fmla="*/ 447969 h 509406"/>
              <a:gd name="connsiteX261" fmla="*/ 957455 w 2377881"/>
              <a:gd name="connsiteY261" fmla="*/ 447874 h 509406"/>
              <a:gd name="connsiteX262" fmla="*/ 959075 w 2377881"/>
              <a:gd name="connsiteY262" fmla="*/ 450541 h 509406"/>
              <a:gd name="connsiteX263" fmla="*/ 964885 w 2377881"/>
              <a:gd name="connsiteY263" fmla="*/ 448922 h 509406"/>
              <a:gd name="connsiteX264" fmla="*/ 971171 w 2377881"/>
              <a:gd name="connsiteY264" fmla="*/ 449112 h 509406"/>
              <a:gd name="connsiteX265" fmla="*/ 968790 w 2377881"/>
              <a:gd name="connsiteY265" fmla="*/ 452065 h 509406"/>
              <a:gd name="connsiteX266" fmla="*/ 956789 w 2377881"/>
              <a:gd name="connsiteY266" fmla="*/ 453303 h 509406"/>
              <a:gd name="connsiteX267" fmla="*/ 957455 w 2377881"/>
              <a:gd name="connsiteY267" fmla="*/ 447874 h 509406"/>
              <a:gd name="connsiteX268" fmla="*/ 1040800 w 2377881"/>
              <a:gd name="connsiteY268" fmla="*/ 447112 h 509406"/>
              <a:gd name="connsiteX269" fmla="*/ 1048610 w 2377881"/>
              <a:gd name="connsiteY269" fmla="*/ 453970 h 509406"/>
              <a:gd name="connsiteX270" fmla="*/ 1047086 w 2377881"/>
              <a:gd name="connsiteY270" fmla="*/ 456351 h 509406"/>
              <a:gd name="connsiteX271" fmla="*/ 1041371 w 2377881"/>
              <a:gd name="connsiteY271" fmla="*/ 460447 h 509406"/>
              <a:gd name="connsiteX272" fmla="*/ 1039847 w 2377881"/>
              <a:gd name="connsiteY272" fmla="*/ 456637 h 509406"/>
              <a:gd name="connsiteX273" fmla="*/ 1039180 w 2377881"/>
              <a:gd name="connsiteY273" fmla="*/ 447684 h 509406"/>
              <a:gd name="connsiteX274" fmla="*/ 1039942 w 2377881"/>
              <a:gd name="connsiteY274" fmla="*/ 447398 h 509406"/>
              <a:gd name="connsiteX275" fmla="*/ 1374017 w 2377881"/>
              <a:gd name="connsiteY275" fmla="*/ 444507 h 509406"/>
              <a:gd name="connsiteX276" fmla="*/ 1374269 w 2377881"/>
              <a:gd name="connsiteY276" fmla="*/ 445873 h 509406"/>
              <a:gd name="connsiteX277" fmla="*/ 1374079 w 2377881"/>
              <a:gd name="connsiteY277" fmla="*/ 446564 h 509406"/>
              <a:gd name="connsiteX278" fmla="*/ 1105093 w 2377881"/>
              <a:gd name="connsiteY278" fmla="*/ 444445 h 509406"/>
              <a:gd name="connsiteX279" fmla="*/ 1109856 w 2377881"/>
              <a:gd name="connsiteY279" fmla="*/ 451588 h 509406"/>
              <a:gd name="connsiteX280" fmla="*/ 1105379 w 2377881"/>
              <a:gd name="connsiteY280" fmla="*/ 451207 h 509406"/>
              <a:gd name="connsiteX281" fmla="*/ 1097759 w 2377881"/>
              <a:gd name="connsiteY281" fmla="*/ 450541 h 509406"/>
              <a:gd name="connsiteX282" fmla="*/ 1092235 w 2377881"/>
              <a:gd name="connsiteY282" fmla="*/ 454065 h 509406"/>
              <a:gd name="connsiteX283" fmla="*/ 1095854 w 2377881"/>
              <a:gd name="connsiteY283" fmla="*/ 445302 h 509406"/>
              <a:gd name="connsiteX284" fmla="*/ 1105093 w 2377881"/>
              <a:gd name="connsiteY284" fmla="*/ 444445 h 509406"/>
              <a:gd name="connsiteX285" fmla="*/ 667800 w 2377881"/>
              <a:gd name="connsiteY285" fmla="*/ 442921 h 509406"/>
              <a:gd name="connsiteX286" fmla="*/ 679326 w 2377881"/>
              <a:gd name="connsiteY286" fmla="*/ 445683 h 509406"/>
              <a:gd name="connsiteX287" fmla="*/ 682755 w 2377881"/>
              <a:gd name="connsiteY287" fmla="*/ 452541 h 509406"/>
              <a:gd name="connsiteX288" fmla="*/ 680088 w 2377881"/>
              <a:gd name="connsiteY288" fmla="*/ 451589 h 509406"/>
              <a:gd name="connsiteX289" fmla="*/ 671039 w 2377881"/>
              <a:gd name="connsiteY289" fmla="*/ 449779 h 509406"/>
              <a:gd name="connsiteX290" fmla="*/ 668277 w 2377881"/>
              <a:gd name="connsiteY290" fmla="*/ 450160 h 509406"/>
              <a:gd name="connsiteX291" fmla="*/ 662752 w 2377881"/>
              <a:gd name="connsiteY291" fmla="*/ 449874 h 509406"/>
              <a:gd name="connsiteX292" fmla="*/ 663323 w 2377881"/>
              <a:gd name="connsiteY292" fmla="*/ 449779 h 509406"/>
              <a:gd name="connsiteX293" fmla="*/ 670563 w 2377881"/>
              <a:gd name="connsiteY293" fmla="*/ 449112 h 509406"/>
              <a:gd name="connsiteX294" fmla="*/ 667800 w 2377881"/>
              <a:gd name="connsiteY294" fmla="*/ 442921 h 509406"/>
              <a:gd name="connsiteX295" fmla="*/ 860967 w 2377881"/>
              <a:gd name="connsiteY295" fmla="*/ 442540 h 509406"/>
              <a:gd name="connsiteX296" fmla="*/ 867920 w 2377881"/>
              <a:gd name="connsiteY296" fmla="*/ 446350 h 509406"/>
              <a:gd name="connsiteX297" fmla="*/ 862110 w 2377881"/>
              <a:gd name="connsiteY297" fmla="*/ 449588 h 509406"/>
              <a:gd name="connsiteX298" fmla="*/ 861253 w 2377881"/>
              <a:gd name="connsiteY298" fmla="*/ 450064 h 509406"/>
              <a:gd name="connsiteX299" fmla="*/ 857919 w 2377881"/>
              <a:gd name="connsiteY299" fmla="*/ 451969 h 509406"/>
              <a:gd name="connsiteX300" fmla="*/ 853347 w 2377881"/>
              <a:gd name="connsiteY300" fmla="*/ 444826 h 509406"/>
              <a:gd name="connsiteX301" fmla="*/ 854490 w 2377881"/>
              <a:gd name="connsiteY301" fmla="*/ 445302 h 509406"/>
              <a:gd name="connsiteX302" fmla="*/ 856109 w 2377881"/>
              <a:gd name="connsiteY302" fmla="*/ 446064 h 509406"/>
              <a:gd name="connsiteX303" fmla="*/ 860300 w 2377881"/>
              <a:gd name="connsiteY303" fmla="*/ 444349 h 509406"/>
              <a:gd name="connsiteX304" fmla="*/ 860681 w 2377881"/>
              <a:gd name="connsiteY304" fmla="*/ 443111 h 509406"/>
              <a:gd name="connsiteX305" fmla="*/ 1357410 w 2377881"/>
              <a:gd name="connsiteY305" fmla="*/ 441492 h 509406"/>
              <a:gd name="connsiteX306" fmla="*/ 1358172 w 2377881"/>
              <a:gd name="connsiteY306" fmla="*/ 444159 h 509406"/>
              <a:gd name="connsiteX307" fmla="*/ 1356457 w 2377881"/>
              <a:gd name="connsiteY307" fmla="*/ 444826 h 509406"/>
              <a:gd name="connsiteX308" fmla="*/ 1354933 w 2377881"/>
              <a:gd name="connsiteY308" fmla="*/ 445016 h 509406"/>
              <a:gd name="connsiteX309" fmla="*/ 1347599 w 2377881"/>
              <a:gd name="connsiteY309" fmla="*/ 444540 h 509406"/>
              <a:gd name="connsiteX310" fmla="*/ 1350838 w 2377881"/>
              <a:gd name="connsiteY310" fmla="*/ 442254 h 509406"/>
              <a:gd name="connsiteX311" fmla="*/ 58391 w 2377881"/>
              <a:gd name="connsiteY311" fmla="*/ 440539 h 509406"/>
              <a:gd name="connsiteX312" fmla="*/ 55914 w 2377881"/>
              <a:gd name="connsiteY312" fmla="*/ 441111 h 509406"/>
              <a:gd name="connsiteX313" fmla="*/ 53819 w 2377881"/>
              <a:gd name="connsiteY313" fmla="*/ 441587 h 509406"/>
              <a:gd name="connsiteX314" fmla="*/ 58200 w 2377881"/>
              <a:gd name="connsiteY314" fmla="*/ 447302 h 509406"/>
              <a:gd name="connsiteX315" fmla="*/ 63820 w 2377881"/>
              <a:gd name="connsiteY315" fmla="*/ 441778 h 509406"/>
              <a:gd name="connsiteX316" fmla="*/ 58391 w 2377881"/>
              <a:gd name="connsiteY316" fmla="*/ 440539 h 509406"/>
              <a:gd name="connsiteX317" fmla="*/ 1224823 w 2377881"/>
              <a:gd name="connsiteY317" fmla="*/ 439397 h 509406"/>
              <a:gd name="connsiteX318" fmla="*/ 1236443 w 2377881"/>
              <a:gd name="connsiteY318" fmla="*/ 439397 h 509406"/>
              <a:gd name="connsiteX319" fmla="*/ 1231871 w 2377881"/>
              <a:gd name="connsiteY319" fmla="*/ 440730 h 509406"/>
              <a:gd name="connsiteX320" fmla="*/ 1224823 w 2377881"/>
              <a:gd name="connsiteY320" fmla="*/ 439397 h 509406"/>
              <a:gd name="connsiteX321" fmla="*/ 811627 w 2377881"/>
              <a:gd name="connsiteY321" fmla="*/ 438825 h 509406"/>
              <a:gd name="connsiteX322" fmla="*/ 814390 w 2377881"/>
              <a:gd name="connsiteY322" fmla="*/ 441112 h 509406"/>
              <a:gd name="connsiteX323" fmla="*/ 815533 w 2377881"/>
              <a:gd name="connsiteY323" fmla="*/ 441207 h 509406"/>
              <a:gd name="connsiteX324" fmla="*/ 816104 w 2377881"/>
              <a:gd name="connsiteY324" fmla="*/ 441302 h 509406"/>
              <a:gd name="connsiteX325" fmla="*/ 814961 w 2377881"/>
              <a:gd name="connsiteY325" fmla="*/ 446160 h 509406"/>
              <a:gd name="connsiteX326" fmla="*/ 807817 w 2377881"/>
              <a:gd name="connsiteY326" fmla="*/ 446445 h 509406"/>
              <a:gd name="connsiteX327" fmla="*/ 806293 w 2377881"/>
              <a:gd name="connsiteY327" fmla="*/ 444064 h 509406"/>
              <a:gd name="connsiteX328" fmla="*/ 805912 w 2377881"/>
              <a:gd name="connsiteY328" fmla="*/ 443493 h 509406"/>
              <a:gd name="connsiteX329" fmla="*/ 800959 w 2377881"/>
              <a:gd name="connsiteY329" fmla="*/ 444255 h 509406"/>
              <a:gd name="connsiteX330" fmla="*/ 796101 w 2377881"/>
              <a:gd name="connsiteY330" fmla="*/ 440731 h 509406"/>
              <a:gd name="connsiteX331" fmla="*/ 799626 w 2377881"/>
              <a:gd name="connsiteY331" fmla="*/ 438921 h 509406"/>
              <a:gd name="connsiteX332" fmla="*/ 811627 w 2377881"/>
              <a:gd name="connsiteY332" fmla="*/ 438825 h 509406"/>
              <a:gd name="connsiteX333" fmla="*/ 822010 w 2377881"/>
              <a:gd name="connsiteY333" fmla="*/ 437968 h 509406"/>
              <a:gd name="connsiteX334" fmla="*/ 826201 w 2377881"/>
              <a:gd name="connsiteY334" fmla="*/ 439682 h 509406"/>
              <a:gd name="connsiteX335" fmla="*/ 833059 w 2377881"/>
              <a:gd name="connsiteY335" fmla="*/ 447588 h 509406"/>
              <a:gd name="connsiteX336" fmla="*/ 826487 w 2377881"/>
              <a:gd name="connsiteY336" fmla="*/ 449779 h 509406"/>
              <a:gd name="connsiteX337" fmla="*/ 823915 w 2377881"/>
              <a:gd name="connsiteY337" fmla="*/ 447207 h 509406"/>
              <a:gd name="connsiteX338" fmla="*/ 822106 w 2377881"/>
              <a:gd name="connsiteY338" fmla="*/ 445302 h 509406"/>
              <a:gd name="connsiteX339" fmla="*/ 822010 w 2377881"/>
              <a:gd name="connsiteY339" fmla="*/ 437968 h 509406"/>
              <a:gd name="connsiteX340" fmla="*/ 1300165 w 2377881"/>
              <a:gd name="connsiteY340" fmla="*/ 436729 h 509406"/>
              <a:gd name="connsiteX341" fmla="*/ 1301880 w 2377881"/>
              <a:gd name="connsiteY341" fmla="*/ 444349 h 509406"/>
              <a:gd name="connsiteX342" fmla="*/ 1298546 w 2377881"/>
              <a:gd name="connsiteY342" fmla="*/ 444159 h 509406"/>
              <a:gd name="connsiteX343" fmla="*/ 1298737 w 2377881"/>
              <a:gd name="connsiteY343" fmla="*/ 441778 h 509406"/>
              <a:gd name="connsiteX344" fmla="*/ 1298927 w 2377881"/>
              <a:gd name="connsiteY344" fmla="*/ 439492 h 509406"/>
              <a:gd name="connsiteX345" fmla="*/ 1300165 w 2377881"/>
              <a:gd name="connsiteY345" fmla="*/ 436729 h 509406"/>
              <a:gd name="connsiteX346" fmla="*/ 1043847 w 2377881"/>
              <a:gd name="connsiteY346" fmla="*/ 436253 h 509406"/>
              <a:gd name="connsiteX347" fmla="*/ 1053563 w 2377881"/>
              <a:gd name="connsiteY347" fmla="*/ 436444 h 509406"/>
              <a:gd name="connsiteX348" fmla="*/ 1056706 w 2377881"/>
              <a:gd name="connsiteY348" fmla="*/ 443302 h 509406"/>
              <a:gd name="connsiteX349" fmla="*/ 1053467 w 2377881"/>
              <a:gd name="connsiteY349" fmla="*/ 444540 h 509406"/>
              <a:gd name="connsiteX350" fmla="*/ 1050896 w 2377881"/>
              <a:gd name="connsiteY350" fmla="*/ 445492 h 509406"/>
              <a:gd name="connsiteX351" fmla="*/ 1043466 w 2377881"/>
              <a:gd name="connsiteY351" fmla="*/ 439301 h 509406"/>
              <a:gd name="connsiteX352" fmla="*/ 1043847 w 2377881"/>
              <a:gd name="connsiteY352" fmla="*/ 436253 h 509406"/>
              <a:gd name="connsiteX353" fmla="*/ 725617 w 2377881"/>
              <a:gd name="connsiteY353" fmla="*/ 435873 h 509406"/>
              <a:gd name="connsiteX354" fmla="*/ 728760 w 2377881"/>
              <a:gd name="connsiteY354" fmla="*/ 436254 h 509406"/>
              <a:gd name="connsiteX355" fmla="*/ 729046 w 2377881"/>
              <a:gd name="connsiteY355" fmla="*/ 441588 h 509406"/>
              <a:gd name="connsiteX356" fmla="*/ 730380 w 2377881"/>
              <a:gd name="connsiteY356" fmla="*/ 442540 h 509406"/>
              <a:gd name="connsiteX357" fmla="*/ 734475 w 2377881"/>
              <a:gd name="connsiteY357" fmla="*/ 441874 h 509406"/>
              <a:gd name="connsiteX358" fmla="*/ 744953 w 2377881"/>
              <a:gd name="connsiteY358" fmla="*/ 440064 h 509406"/>
              <a:gd name="connsiteX359" fmla="*/ 747239 w 2377881"/>
              <a:gd name="connsiteY359" fmla="*/ 441397 h 509406"/>
              <a:gd name="connsiteX360" fmla="*/ 748001 w 2377881"/>
              <a:gd name="connsiteY360" fmla="*/ 446636 h 509406"/>
              <a:gd name="connsiteX361" fmla="*/ 746667 w 2377881"/>
              <a:gd name="connsiteY361" fmla="*/ 452923 h 509406"/>
              <a:gd name="connsiteX362" fmla="*/ 737809 w 2377881"/>
              <a:gd name="connsiteY362" fmla="*/ 449779 h 509406"/>
              <a:gd name="connsiteX363" fmla="*/ 738190 w 2377881"/>
              <a:gd name="connsiteY363" fmla="*/ 449589 h 509406"/>
              <a:gd name="connsiteX364" fmla="*/ 740381 w 2377881"/>
              <a:gd name="connsiteY364" fmla="*/ 448636 h 509406"/>
              <a:gd name="connsiteX365" fmla="*/ 740571 w 2377881"/>
              <a:gd name="connsiteY365" fmla="*/ 445779 h 509406"/>
              <a:gd name="connsiteX366" fmla="*/ 738476 w 2377881"/>
              <a:gd name="connsiteY366" fmla="*/ 445207 h 509406"/>
              <a:gd name="connsiteX367" fmla="*/ 735713 w 2377881"/>
              <a:gd name="connsiteY367" fmla="*/ 444445 h 509406"/>
              <a:gd name="connsiteX368" fmla="*/ 722283 w 2377881"/>
              <a:gd name="connsiteY368" fmla="*/ 444160 h 509406"/>
              <a:gd name="connsiteX369" fmla="*/ 720378 w 2377881"/>
              <a:gd name="connsiteY369" fmla="*/ 445588 h 509406"/>
              <a:gd name="connsiteX370" fmla="*/ 715711 w 2377881"/>
              <a:gd name="connsiteY370" fmla="*/ 443398 h 509406"/>
              <a:gd name="connsiteX371" fmla="*/ 717806 w 2377881"/>
              <a:gd name="connsiteY371" fmla="*/ 439207 h 509406"/>
              <a:gd name="connsiteX372" fmla="*/ 719426 w 2377881"/>
              <a:gd name="connsiteY372" fmla="*/ 437873 h 509406"/>
              <a:gd name="connsiteX373" fmla="*/ 725617 w 2377881"/>
              <a:gd name="connsiteY373" fmla="*/ 435873 h 509406"/>
              <a:gd name="connsiteX374" fmla="*/ 1209963 w 2377881"/>
              <a:gd name="connsiteY374" fmla="*/ 435301 h 509406"/>
              <a:gd name="connsiteX375" fmla="*/ 1219012 w 2377881"/>
              <a:gd name="connsiteY375" fmla="*/ 435682 h 509406"/>
              <a:gd name="connsiteX376" fmla="*/ 1216726 w 2377881"/>
              <a:gd name="connsiteY376" fmla="*/ 436634 h 509406"/>
              <a:gd name="connsiteX377" fmla="*/ 1211297 w 2377881"/>
              <a:gd name="connsiteY377" fmla="*/ 441778 h 509406"/>
              <a:gd name="connsiteX378" fmla="*/ 1211106 w 2377881"/>
              <a:gd name="connsiteY378" fmla="*/ 444064 h 509406"/>
              <a:gd name="connsiteX379" fmla="*/ 1211773 w 2377881"/>
              <a:gd name="connsiteY379" fmla="*/ 447207 h 509406"/>
              <a:gd name="connsiteX380" fmla="*/ 1208725 w 2377881"/>
              <a:gd name="connsiteY380" fmla="*/ 445207 h 509406"/>
              <a:gd name="connsiteX381" fmla="*/ 1207392 w 2377881"/>
              <a:gd name="connsiteY381" fmla="*/ 442254 h 509406"/>
              <a:gd name="connsiteX382" fmla="*/ 1209963 w 2377881"/>
              <a:gd name="connsiteY382" fmla="*/ 435301 h 509406"/>
              <a:gd name="connsiteX383" fmla="*/ 1152242 w 2377881"/>
              <a:gd name="connsiteY383" fmla="*/ 435301 h 509406"/>
              <a:gd name="connsiteX384" fmla="*/ 1156052 w 2377881"/>
              <a:gd name="connsiteY384" fmla="*/ 436063 h 509406"/>
              <a:gd name="connsiteX385" fmla="*/ 1155957 w 2377881"/>
              <a:gd name="connsiteY385" fmla="*/ 436634 h 509406"/>
              <a:gd name="connsiteX386" fmla="*/ 1155481 w 2377881"/>
              <a:gd name="connsiteY386" fmla="*/ 439206 h 509406"/>
              <a:gd name="connsiteX387" fmla="*/ 1148527 w 2377881"/>
              <a:gd name="connsiteY387" fmla="*/ 444826 h 509406"/>
              <a:gd name="connsiteX388" fmla="*/ 1146527 w 2377881"/>
              <a:gd name="connsiteY388" fmla="*/ 443873 h 509406"/>
              <a:gd name="connsiteX389" fmla="*/ 1147480 w 2377881"/>
              <a:gd name="connsiteY389" fmla="*/ 439587 h 509406"/>
              <a:gd name="connsiteX390" fmla="*/ 1148718 w 2377881"/>
              <a:gd name="connsiteY390" fmla="*/ 439206 h 509406"/>
              <a:gd name="connsiteX391" fmla="*/ 1151575 w 2377881"/>
              <a:gd name="connsiteY391" fmla="*/ 437111 h 509406"/>
              <a:gd name="connsiteX392" fmla="*/ 1152052 w 2377881"/>
              <a:gd name="connsiteY392" fmla="*/ 435872 h 509406"/>
              <a:gd name="connsiteX393" fmla="*/ 1007366 w 2377881"/>
              <a:gd name="connsiteY393" fmla="*/ 435111 h 509406"/>
              <a:gd name="connsiteX394" fmla="*/ 1011176 w 2377881"/>
              <a:gd name="connsiteY394" fmla="*/ 438445 h 509406"/>
              <a:gd name="connsiteX395" fmla="*/ 1014415 w 2377881"/>
              <a:gd name="connsiteY395" fmla="*/ 446446 h 509406"/>
              <a:gd name="connsiteX396" fmla="*/ 1015081 w 2377881"/>
              <a:gd name="connsiteY396" fmla="*/ 452828 h 509406"/>
              <a:gd name="connsiteX397" fmla="*/ 1010985 w 2377881"/>
              <a:gd name="connsiteY397" fmla="*/ 454637 h 509406"/>
              <a:gd name="connsiteX398" fmla="*/ 1009366 w 2377881"/>
              <a:gd name="connsiteY398" fmla="*/ 453970 h 509406"/>
              <a:gd name="connsiteX399" fmla="*/ 1008318 w 2377881"/>
              <a:gd name="connsiteY399" fmla="*/ 453494 h 509406"/>
              <a:gd name="connsiteX400" fmla="*/ 1002794 w 2377881"/>
              <a:gd name="connsiteY400" fmla="*/ 453780 h 509406"/>
              <a:gd name="connsiteX401" fmla="*/ 998603 w 2377881"/>
              <a:gd name="connsiteY401" fmla="*/ 461019 h 509406"/>
              <a:gd name="connsiteX402" fmla="*/ 996317 w 2377881"/>
              <a:gd name="connsiteY402" fmla="*/ 460543 h 509406"/>
              <a:gd name="connsiteX403" fmla="*/ 996317 w 2377881"/>
              <a:gd name="connsiteY403" fmla="*/ 459781 h 509406"/>
              <a:gd name="connsiteX404" fmla="*/ 996222 w 2377881"/>
              <a:gd name="connsiteY404" fmla="*/ 458066 h 509406"/>
              <a:gd name="connsiteX405" fmla="*/ 1000127 w 2377881"/>
              <a:gd name="connsiteY405" fmla="*/ 452161 h 509406"/>
              <a:gd name="connsiteX406" fmla="*/ 1008985 w 2377881"/>
              <a:gd name="connsiteY406" fmla="*/ 443779 h 509406"/>
              <a:gd name="connsiteX407" fmla="*/ 1007366 w 2377881"/>
              <a:gd name="connsiteY407" fmla="*/ 435111 h 509406"/>
              <a:gd name="connsiteX408" fmla="*/ 781529 w 2377881"/>
              <a:gd name="connsiteY408" fmla="*/ 434920 h 509406"/>
              <a:gd name="connsiteX409" fmla="*/ 787720 w 2377881"/>
              <a:gd name="connsiteY409" fmla="*/ 436539 h 509406"/>
              <a:gd name="connsiteX410" fmla="*/ 787529 w 2377881"/>
              <a:gd name="connsiteY410" fmla="*/ 436539 h 509406"/>
              <a:gd name="connsiteX411" fmla="*/ 784862 w 2377881"/>
              <a:gd name="connsiteY411" fmla="*/ 436825 h 509406"/>
              <a:gd name="connsiteX412" fmla="*/ 784958 w 2377881"/>
              <a:gd name="connsiteY412" fmla="*/ 442445 h 509406"/>
              <a:gd name="connsiteX413" fmla="*/ 785243 w 2377881"/>
              <a:gd name="connsiteY413" fmla="*/ 443683 h 509406"/>
              <a:gd name="connsiteX414" fmla="*/ 785529 w 2377881"/>
              <a:gd name="connsiteY414" fmla="*/ 444826 h 509406"/>
              <a:gd name="connsiteX415" fmla="*/ 781052 w 2377881"/>
              <a:gd name="connsiteY415" fmla="*/ 446255 h 509406"/>
              <a:gd name="connsiteX416" fmla="*/ 781052 w 2377881"/>
              <a:gd name="connsiteY416" fmla="*/ 445778 h 509406"/>
              <a:gd name="connsiteX417" fmla="*/ 781052 w 2377881"/>
              <a:gd name="connsiteY417" fmla="*/ 443207 h 509406"/>
              <a:gd name="connsiteX418" fmla="*/ 778481 w 2377881"/>
              <a:gd name="connsiteY418" fmla="*/ 436539 h 509406"/>
              <a:gd name="connsiteX419" fmla="*/ 781529 w 2377881"/>
              <a:gd name="connsiteY419" fmla="*/ 434920 h 509406"/>
              <a:gd name="connsiteX420" fmla="*/ 1068231 w 2377881"/>
              <a:gd name="connsiteY420" fmla="*/ 434825 h 509406"/>
              <a:gd name="connsiteX421" fmla="*/ 1071946 w 2377881"/>
              <a:gd name="connsiteY421" fmla="*/ 436539 h 509406"/>
              <a:gd name="connsiteX422" fmla="*/ 1070517 w 2377881"/>
              <a:gd name="connsiteY422" fmla="*/ 438921 h 509406"/>
              <a:gd name="connsiteX423" fmla="*/ 1069660 w 2377881"/>
              <a:gd name="connsiteY423" fmla="*/ 439492 h 509406"/>
              <a:gd name="connsiteX424" fmla="*/ 1065088 w 2377881"/>
              <a:gd name="connsiteY424" fmla="*/ 442921 h 509406"/>
              <a:gd name="connsiteX425" fmla="*/ 1057754 w 2377881"/>
              <a:gd name="connsiteY425" fmla="*/ 445207 h 509406"/>
              <a:gd name="connsiteX426" fmla="*/ 1062707 w 2377881"/>
              <a:gd name="connsiteY426" fmla="*/ 439683 h 509406"/>
              <a:gd name="connsiteX427" fmla="*/ 1064040 w 2377881"/>
              <a:gd name="connsiteY427" fmla="*/ 437206 h 509406"/>
              <a:gd name="connsiteX428" fmla="*/ 1068231 w 2377881"/>
              <a:gd name="connsiteY428" fmla="*/ 434825 h 509406"/>
              <a:gd name="connsiteX429" fmla="*/ 1264828 w 2377881"/>
              <a:gd name="connsiteY429" fmla="*/ 434063 h 509406"/>
              <a:gd name="connsiteX430" fmla="*/ 1273876 w 2377881"/>
              <a:gd name="connsiteY430" fmla="*/ 439207 h 509406"/>
              <a:gd name="connsiteX431" fmla="*/ 1273590 w 2377881"/>
              <a:gd name="connsiteY431" fmla="*/ 447017 h 509406"/>
              <a:gd name="connsiteX432" fmla="*/ 1268638 w 2377881"/>
              <a:gd name="connsiteY432" fmla="*/ 442731 h 509406"/>
              <a:gd name="connsiteX433" fmla="*/ 1259303 w 2377881"/>
              <a:gd name="connsiteY433" fmla="*/ 435778 h 509406"/>
              <a:gd name="connsiteX434" fmla="*/ 1264828 w 2377881"/>
              <a:gd name="connsiteY434" fmla="*/ 434063 h 509406"/>
              <a:gd name="connsiteX435" fmla="*/ 836583 w 2377881"/>
              <a:gd name="connsiteY435" fmla="*/ 434062 h 509406"/>
              <a:gd name="connsiteX436" fmla="*/ 846299 w 2377881"/>
              <a:gd name="connsiteY436" fmla="*/ 439111 h 509406"/>
              <a:gd name="connsiteX437" fmla="*/ 839155 w 2377881"/>
              <a:gd name="connsiteY437" fmla="*/ 438253 h 509406"/>
              <a:gd name="connsiteX438" fmla="*/ 832297 w 2377881"/>
              <a:gd name="connsiteY438" fmla="*/ 437587 h 509406"/>
              <a:gd name="connsiteX439" fmla="*/ 832202 w 2377881"/>
              <a:gd name="connsiteY439" fmla="*/ 437587 h 509406"/>
              <a:gd name="connsiteX440" fmla="*/ 836583 w 2377881"/>
              <a:gd name="connsiteY440" fmla="*/ 434062 h 509406"/>
              <a:gd name="connsiteX441" fmla="*/ 1019463 w 2377881"/>
              <a:gd name="connsiteY441" fmla="*/ 433872 h 509406"/>
              <a:gd name="connsiteX442" fmla="*/ 1018415 w 2377881"/>
              <a:gd name="connsiteY442" fmla="*/ 444159 h 509406"/>
              <a:gd name="connsiteX443" fmla="*/ 1018129 w 2377881"/>
              <a:gd name="connsiteY443" fmla="*/ 443207 h 509406"/>
              <a:gd name="connsiteX444" fmla="*/ 1017844 w 2377881"/>
              <a:gd name="connsiteY444" fmla="*/ 437111 h 509406"/>
              <a:gd name="connsiteX445" fmla="*/ 1017653 w 2377881"/>
              <a:gd name="connsiteY445" fmla="*/ 435682 h 509406"/>
              <a:gd name="connsiteX446" fmla="*/ 1019463 w 2377881"/>
              <a:gd name="connsiteY446" fmla="*/ 433872 h 509406"/>
              <a:gd name="connsiteX447" fmla="*/ 635891 w 2377881"/>
              <a:gd name="connsiteY447" fmla="*/ 433682 h 509406"/>
              <a:gd name="connsiteX448" fmla="*/ 641892 w 2377881"/>
              <a:gd name="connsiteY448" fmla="*/ 434730 h 509406"/>
              <a:gd name="connsiteX449" fmla="*/ 644178 w 2377881"/>
              <a:gd name="connsiteY449" fmla="*/ 436540 h 509406"/>
              <a:gd name="connsiteX450" fmla="*/ 643607 w 2377881"/>
              <a:gd name="connsiteY450" fmla="*/ 438254 h 509406"/>
              <a:gd name="connsiteX451" fmla="*/ 636082 w 2377881"/>
              <a:gd name="connsiteY451" fmla="*/ 445493 h 509406"/>
              <a:gd name="connsiteX452" fmla="*/ 631224 w 2377881"/>
              <a:gd name="connsiteY452" fmla="*/ 454065 h 509406"/>
              <a:gd name="connsiteX453" fmla="*/ 630843 w 2377881"/>
              <a:gd name="connsiteY453" fmla="*/ 456161 h 509406"/>
              <a:gd name="connsiteX454" fmla="*/ 626081 w 2377881"/>
              <a:gd name="connsiteY454" fmla="*/ 457018 h 509406"/>
              <a:gd name="connsiteX455" fmla="*/ 626081 w 2377881"/>
              <a:gd name="connsiteY455" fmla="*/ 449493 h 509406"/>
              <a:gd name="connsiteX456" fmla="*/ 625795 w 2377881"/>
              <a:gd name="connsiteY456" fmla="*/ 446255 h 509406"/>
              <a:gd name="connsiteX457" fmla="*/ 618270 w 2377881"/>
              <a:gd name="connsiteY457" fmla="*/ 452732 h 509406"/>
              <a:gd name="connsiteX458" fmla="*/ 623604 w 2377881"/>
              <a:gd name="connsiteY458" fmla="*/ 456828 h 509406"/>
              <a:gd name="connsiteX459" fmla="*/ 619318 w 2377881"/>
              <a:gd name="connsiteY459" fmla="*/ 457209 h 509406"/>
              <a:gd name="connsiteX460" fmla="*/ 618175 w 2377881"/>
              <a:gd name="connsiteY460" fmla="*/ 456352 h 509406"/>
              <a:gd name="connsiteX461" fmla="*/ 613603 w 2377881"/>
              <a:gd name="connsiteY461" fmla="*/ 452923 h 509406"/>
              <a:gd name="connsiteX462" fmla="*/ 605983 w 2377881"/>
              <a:gd name="connsiteY462" fmla="*/ 443588 h 509406"/>
              <a:gd name="connsiteX463" fmla="*/ 611507 w 2377881"/>
              <a:gd name="connsiteY463" fmla="*/ 443969 h 509406"/>
              <a:gd name="connsiteX464" fmla="*/ 616365 w 2377881"/>
              <a:gd name="connsiteY464" fmla="*/ 440159 h 509406"/>
              <a:gd name="connsiteX465" fmla="*/ 616651 w 2377881"/>
              <a:gd name="connsiteY465" fmla="*/ 435015 h 509406"/>
              <a:gd name="connsiteX466" fmla="*/ 628081 w 2377881"/>
              <a:gd name="connsiteY466" fmla="*/ 436825 h 509406"/>
              <a:gd name="connsiteX467" fmla="*/ 635891 w 2377881"/>
              <a:gd name="connsiteY467" fmla="*/ 433682 h 509406"/>
              <a:gd name="connsiteX468" fmla="*/ 978982 w 2377881"/>
              <a:gd name="connsiteY468" fmla="*/ 433300 h 509406"/>
              <a:gd name="connsiteX469" fmla="*/ 979077 w 2377881"/>
              <a:gd name="connsiteY469" fmla="*/ 433777 h 509406"/>
              <a:gd name="connsiteX470" fmla="*/ 979458 w 2377881"/>
              <a:gd name="connsiteY470" fmla="*/ 435777 h 509406"/>
              <a:gd name="connsiteX471" fmla="*/ 975267 w 2377881"/>
              <a:gd name="connsiteY471" fmla="*/ 441397 h 509406"/>
              <a:gd name="connsiteX472" fmla="*/ 974124 w 2377881"/>
              <a:gd name="connsiteY472" fmla="*/ 442254 h 509406"/>
              <a:gd name="connsiteX473" fmla="*/ 968028 w 2377881"/>
              <a:gd name="connsiteY473" fmla="*/ 441206 h 509406"/>
              <a:gd name="connsiteX474" fmla="*/ 967171 w 2377881"/>
              <a:gd name="connsiteY474" fmla="*/ 440254 h 509406"/>
              <a:gd name="connsiteX475" fmla="*/ 969647 w 2377881"/>
              <a:gd name="connsiteY475" fmla="*/ 437301 h 509406"/>
              <a:gd name="connsiteX476" fmla="*/ 970981 w 2377881"/>
              <a:gd name="connsiteY476" fmla="*/ 437587 h 509406"/>
              <a:gd name="connsiteX477" fmla="*/ 975172 w 2377881"/>
              <a:gd name="connsiteY477" fmla="*/ 434634 h 509406"/>
              <a:gd name="connsiteX478" fmla="*/ 975172 w 2377881"/>
              <a:gd name="connsiteY478" fmla="*/ 433967 h 509406"/>
              <a:gd name="connsiteX479" fmla="*/ 978982 w 2377881"/>
              <a:gd name="connsiteY479" fmla="*/ 433300 h 509406"/>
              <a:gd name="connsiteX480" fmla="*/ 1182531 w 2377881"/>
              <a:gd name="connsiteY480" fmla="*/ 433015 h 509406"/>
              <a:gd name="connsiteX481" fmla="*/ 1187294 w 2377881"/>
              <a:gd name="connsiteY481" fmla="*/ 436254 h 509406"/>
              <a:gd name="connsiteX482" fmla="*/ 1188246 w 2377881"/>
              <a:gd name="connsiteY482" fmla="*/ 437492 h 509406"/>
              <a:gd name="connsiteX483" fmla="*/ 1193771 w 2377881"/>
              <a:gd name="connsiteY483" fmla="*/ 441016 h 509406"/>
              <a:gd name="connsiteX484" fmla="*/ 1198914 w 2377881"/>
              <a:gd name="connsiteY484" fmla="*/ 442159 h 509406"/>
              <a:gd name="connsiteX485" fmla="*/ 1199105 w 2377881"/>
              <a:gd name="connsiteY485" fmla="*/ 443683 h 509406"/>
              <a:gd name="connsiteX486" fmla="*/ 1201105 w 2377881"/>
              <a:gd name="connsiteY486" fmla="*/ 450065 h 509406"/>
              <a:gd name="connsiteX487" fmla="*/ 1200438 w 2377881"/>
              <a:gd name="connsiteY487" fmla="*/ 450732 h 509406"/>
              <a:gd name="connsiteX488" fmla="*/ 1198533 w 2377881"/>
              <a:gd name="connsiteY488" fmla="*/ 452922 h 509406"/>
              <a:gd name="connsiteX489" fmla="*/ 1191389 w 2377881"/>
              <a:gd name="connsiteY489" fmla="*/ 453113 h 509406"/>
              <a:gd name="connsiteX490" fmla="*/ 1188341 w 2377881"/>
              <a:gd name="connsiteY490" fmla="*/ 449017 h 509406"/>
              <a:gd name="connsiteX491" fmla="*/ 1185675 w 2377881"/>
              <a:gd name="connsiteY491" fmla="*/ 450446 h 509406"/>
              <a:gd name="connsiteX492" fmla="*/ 1185008 w 2377881"/>
              <a:gd name="connsiteY492" fmla="*/ 450827 h 509406"/>
              <a:gd name="connsiteX493" fmla="*/ 1183103 w 2377881"/>
              <a:gd name="connsiteY493" fmla="*/ 448350 h 509406"/>
              <a:gd name="connsiteX494" fmla="*/ 1183865 w 2377881"/>
              <a:gd name="connsiteY494" fmla="*/ 447969 h 509406"/>
              <a:gd name="connsiteX495" fmla="*/ 1185770 w 2377881"/>
              <a:gd name="connsiteY495" fmla="*/ 446921 h 509406"/>
              <a:gd name="connsiteX496" fmla="*/ 1188056 w 2377881"/>
              <a:gd name="connsiteY496" fmla="*/ 442921 h 509406"/>
              <a:gd name="connsiteX497" fmla="*/ 1183293 w 2377881"/>
              <a:gd name="connsiteY497" fmla="*/ 433872 h 509406"/>
              <a:gd name="connsiteX498" fmla="*/ 1182531 w 2377881"/>
              <a:gd name="connsiteY498" fmla="*/ 433015 h 509406"/>
              <a:gd name="connsiteX499" fmla="*/ 1372840 w 2377881"/>
              <a:gd name="connsiteY499" fmla="*/ 432824 h 509406"/>
              <a:gd name="connsiteX500" fmla="*/ 1375983 w 2377881"/>
              <a:gd name="connsiteY500" fmla="*/ 433681 h 509406"/>
              <a:gd name="connsiteX501" fmla="*/ 1377889 w 2377881"/>
              <a:gd name="connsiteY501" fmla="*/ 436444 h 509406"/>
              <a:gd name="connsiteX502" fmla="*/ 1373888 w 2377881"/>
              <a:gd name="connsiteY502" fmla="*/ 440254 h 509406"/>
              <a:gd name="connsiteX503" fmla="*/ 1374017 w 2377881"/>
              <a:gd name="connsiteY503" fmla="*/ 444507 h 509406"/>
              <a:gd name="connsiteX504" fmla="*/ 1373019 w 2377881"/>
              <a:gd name="connsiteY504" fmla="*/ 439111 h 509406"/>
              <a:gd name="connsiteX505" fmla="*/ 1371983 w 2377881"/>
              <a:gd name="connsiteY505" fmla="*/ 433777 h 509406"/>
              <a:gd name="connsiteX506" fmla="*/ 187836 w 2377881"/>
              <a:gd name="connsiteY506" fmla="*/ 432824 h 509406"/>
              <a:gd name="connsiteX507" fmla="*/ 189169 w 2377881"/>
              <a:gd name="connsiteY507" fmla="*/ 432919 h 509406"/>
              <a:gd name="connsiteX508" fmla="*/ 198123 w 2377881"/>
              <a:gd name="connsiteY508" fmla="*/ 435872 h 509406"/>
              <a:gd name="connsiteX509" fmla="*/ 198980 w 2377881"/>
              <a:gd name="connsiteY509" fmla="*/ 441492 h 509406"/>
              <a:gd name="connsiteX510" fmla="*/ 197171 w 2377881"/>
              <a:gd name="connsiteY510" fmla="*/ 442730 h 509406"/>
              <a:gd name="connsiteX511" fmla="*/ 190408 w 2377881"/>
              <a:gd name="connsiteY511" fmla="*/ 443111 h 509406"/>
              <a:gd name="connsiteX512" fmla="*/ 187836 w 2377881"/>
              <a:gd name="connsiteY512" fmla="*/ 432824 h 509406"/>
              <a:gd name="connsiteX513" fmla="*/ 946216 w 2377881"/>
              <a:gd name="connsiteY513" fmla="*/ 432348 h 509406"/>
              <a:gd name="connsiteX514" fmla="*/ 946406 w 2377881"/>
              <a:gd name="connsiteY514" fmla="*/ 445397 h 509406"/>
              <a:gd name="connsiteX515" fmla="*/ 942882 w 2377881"/>
              <a:gd name="connsiteY515" fmla="*/ 448731 h 509406"/>
              <a:gd name="connsiteX516" fmla="*/ 938405 w 2377881"/>
              <a:gd name="connsiteY516" fmla="*/ 443492 h 509406"/>
              <a:gd name="connsiteX517" fmla="*/ 946120 w 2377881"/>
              <a:gd name="connsiteY517" fmla="*/ 440730 h 509406"/>
              <a:gd name="connsiteX518" fmla="*/ 945739 w 2377881"/>
              <a:gd name="connsiteY518" fmla="*/ 440349 h 509406"/>
              <a:gd name="connsiteX519" fmla="*/ 944215 w 2377881"/>
              <a:gd name="connsiteY519" fmla="*/ 438730 h 509406"/>
              <a:gd name="connsiteX520" fmla="*/ 942310 w 2377881"/>
              <a:gd name="connsiteY520" fmla="*/ 434158 h 509406"/>
              <a:gd name="connsiteX521" fmla="*/ 943358 w 2377881"/>
              <a:gd name="connsiteY521" fmla="*/ 433681 h 509406"/>
              <a:gd name="connsiteX522" fmla="*/ 675135 w 2377881"/>
              <a:gd name="connsiteY522" fmla="*/ 432253 h 509406"/>
              <a:gd name="connsiteX523" fmla="*/ 679326 w 2377881"/>
              <a:gd name="connsiteY523" fmla="*/ 437777 h 509406"/>
              <a:gd name="connsiteX524" fmla="*/ 678278 w 2377881"/>
              <a:gd name="connsiteY524" fmla="*/ 442064 h 509406"/>
              <a:gd name="connsiteX525" fmla="*/ 669896 w 2377881"/>
              <a:gd name="connsiteY525" fmla="*/ 436158 h 509406"/>
              <a:gd name="connsiteX526" fmla="*/ 666848 w 2377881"/>
              <a:gd name="connsiteY526" fmla="*/ 438254 h 509406"/>
              <a:gd name="connsiteX527" fmla="*/ 663229 w 2377881"/>
              <a:gd name="connsiteY527" fmla="*/ 440730 h 509406"/>
              <a:gd name="connsiteX528" fmla="*/ 656275 w 2377881"/>
              <a:gd name="connsiteY528" fmla="*/ 450636 h 509406"/>
              <a:gd name="connsiteX529" fmla="*/ 656371 w 2377881"/>
              <a:gd name="connsiteY529" fmla="*/ 448255 h 509406"/>
              <a:gd name="connsiteX530" fmla="*/ 658656 w 2377881"/>
              <a:gd name="connsiteY530" fmla="*/ 439682 h 509406"/>
              <a:gd name="connsiteX531" fmla="*/ 662847 w 2377881"/>
              <a:gd name="connsiteY531" fmla="*/ 435587 h 509406"/>
              <a:gd name="connsiteX532" fmla="*/ 672754 w 2377881"/>
              <a:gd name="connsiteY532" fmla="*/ 432634 h 509406"/>
              <a:gd name="connsiteX533" fmla="*/ 990889 w 2377881"/>
              <a:gd name="connsiteY533" fmla="*/ 431967 h 509406"/>
              <a:gd name="connsiteX534" fmla="*/ 998889 w 2377881"/>
              <a:gd name="connsiteY534" fmla="*/ 432157 h 509406"/>
              <a:gd name="connsiteX535" fmla="*/ 993746 w 2377881"/>
              <a:gd name="connsiteY535" fmla="*/ 434062 h 509406"/>
              <a:gd name="connsiteX536" fmla="*/ 997080 w 2377881"/>
              <a:gd name="connsiteY536" fmla="*/ 437682 h 509406"/>
              <a:gd name="connsiteX537" fmla="*/ 999652 w 2377881"/>
              <a:gd name="connsiteY537" fmla="*/ 442825 h 509406"/>
              <a:gd name="connsiteX538" fmla="*/ 990603 w 2377881"/>
              <a:gd name="connsiteY538" fmla="*/ 436634 h 509406"/>
              <a:gd name="connsiteX539" fmla="*/ 990889 w 2377881"/>
              <a:gd name="connsiteY539" fmla="*/ 431967 h 509406"/>
              <a:gd name="connsiteX540" fmla="*/ 54962 w 2377881"/>
              <a:gd name="connsiteY540" fmla="*/ 431300 h 509406"/>
              <a:gd name="connsiteX541" fmla="*/ 55819 w 2377881"/>
              <a:gd name="connsiteY541" fmla="*/ 434443 h 509406"/>
              <a:gd name="connsiteX542" fmla="*/ 55153 w 2377881"/>
              <a:gd name="connsiteY542" fmla="*/ 434539 h 509406"/>
              <a:gd name="connsiteX543" fmla="*/ 53152 w 2377881"/>
              <a:gd name="connsiteY543" fmla="*/ 435015 h 509406"/>
              <a:gd name="connsiteX544" fmla="*/ 56581 w 2377881"/>
              <a:gd name="connsiteY544" fmla="*/ 437872 h 509406"/>
              <a:gd name="connsiteX545" fmla="*/ 60867 w 2377881"/>
              <a:gd name="connsiteY545" fmla="*/ 436539 h 509406"/>
              <a:gd name="connsiteX546" fmla="*/ 65820 w 2377881"/>
              <a:gd name="connsiteY546" fmla="*/ 435015 h 509406"/>
              <a:gd name="connsiteX547" fmla="*/ 70392 w 2377881"/>
              <a:gd name="connsiteY547" fmla="*/ 438634 h 509406"/>
              <a:gd name="connsiteX548" fmla="*/ 69440 w 2377881"/>
              <a:gd name="connsiteY548" fmla="*/ 444159 h 509406"/>
              <a:gd name="connsiteX549" fmla="*/ 71059 w 2377881"/>
              <a:gd name="connsiteY549" fmla="*/ 447778 h 509406"/>
              <a:gd name="connsiteX550" fmla="*/ 71345 w 2377881"/>
              <a:gd name="connsiteY550" fmla="*/ 448921 h 509406"/>
              <a:gd name="connsiteX551" fmla="*/ 68583 w 2377881"/>
              <a:gd name="connsiteY551" fmla="*/ 449493 h 509406"/>
              <a:gd name="connsiteX552" fmla="*/ 68297 w 2377881"/>
              <a:gd name="connsiteY552" fmla="*/ 449683 h 509406"/>
              <a:gd name="connsiteX553" fmla="*/ 64296 w 2377881"/>
              <a:gd name="connsiteY553" fmla="*/ 451779 h 509406"/>
              <a:gd name="connsiteX554" fmla="*/ 52771 w 2377881"/>
              <a:gd name="connsiteY554" fmla="*/ 450159 h 509406"/>
              <a:gd name="connsiteX555" fmla="*/ 51342 w 2377881"/>
              <a:gd name="connsiteY555" fmla="*/ 447302 h 509406"/>
              <a:gd name="connsiteX556" fmla="*/ 50104 w 2377881"/>
              <a:gd name="connsiteY556" fmla="*/ 444921 h 509406"/>
              <a:gd name="connsiteX557" fmla="*/ 43532 w 2377881"/>
              <a:gd name="connsiteY557" fmla="*/ 434158 h 509406"/>
              <a:gd name="connsiteX558" fmla="*/ 48485 w 2377881"/>
              <a:gd name="connsiteY558" fmla="*/ 432633 h 509406"/>
              <a:gd name="connsiteX559" fmla="*/ 54295 w 2377881"/>
              <a:gd name="connsiteY559" fmla="*/ 431395 h 509406"/>
              <a:gd name="connsiteX560" fmla="*/ 748668 w 2377881"/>
              <a:gd name="connsiteY560" fmla="*/ 430824 h 509406"/>
              <a:gd name="connsiteX561" fmla="*/ 752764 w 2377881"/>
              <a:gd name="connsiteY561" fmla="*/ 430919 h 509406"/>
              <a:gd name="connsiteX562" fmla="*/ 760479 w 2377881"/>
              <a:gd name="connsiteY562" fmla="*/ 438158 h 509406"/>
              <a:gd name="connsiteX563" fmla="*/ 760955 w 2377881"/>
              <a:gd name="connsiteY563" fmla="*/ 438444 h 509406"/>
              <a:gd name="connsiteX564" fmla="*/ 766003 w 2377881"/>
              <a:gd name="connsiteY564" fmla="*/ 440730 h 509406"/>
              <a:gd name="connsiteX565" fmla="*/ 767051 w 2377881"/>
              <a:gd name="connsiteY565" fmla="*/ 440635 h 509406"/>
              <a:gd name="connsiteX566" fmla="*/ 775814 w 2377881"/>
              <a:gd name="connsiteY566" fmla="*/ 441492 h 509406"/>
              <a:gd name="connsiteX567" fmla="*/ 776005 w 2377881"/>
              <a:gd name="connsiteY567" fmla="*/ 444921 h 509406"/>
              <a:gd name="connsiteX568" fmla="*/ 770957 w 2377881"/>
              <a:gd name="connsiteY568" fmla="*/ 445969 h 509406"/>
              <a:gd name="connsiteX569" fmla="*/ 768480 w 2377881"/>
              <a:gd name="connsiteY569" fmla="*/ 451874 h 509406"/>
              <a:gd name="connsiteX570" fmla="*/ 766480 w 2377881"/>
              <a:gd name="connsiteY570" fmla="*/ 453303 h 509406"/>
              <a:gd name="connsiteX571" fmla="*/ 758479 w 2377881"/>
              <a:gd name="connsiteY571" fmla="*/ 448064 h 509406"/>
              <a:gd name="connsiteX572" fmla="*/ 763622 w 2377881"/>
              <a:gd name="connsiteY572" fmla="*/ 441206 h 509406"/>
              <a:gd name="connsiteX573" fmla="*/ 754669 w 2377881"/>
              <a:gd name="connsiteY573" fmla="*/ 439301 h 509406"/>
              <a:gd name="connsiteX574" fmla="*/ 755716 w 2377881"/>
              <a:gd name="connsiteY574" fmla="*/ 438920 h 509406"/>
              <a:gd name="connsiteX575" fmla="*/ 756478 w 2377881"/>
              <a:gd name="connsiteY575" fmla="*/ 435015 h 509406"/>
              <a:gd name="connsiteX576" fmla="*/ 749525 w 2377881"/>
              <a:gd name="connsiteY576" fmla="*/ 431300 h 509406"/>
              <a:gd name="connsiteX577" fmla="*/ 929833 w 2377881"/>
              <a:gd name="connsiteY577" fmla="*/ 430157 h 509406"/>
              <a:gd name="connsiteX578" fmla="*/ 931833 w 2377881"/>
              <a:gd name="connsiteY578" fmla="*/ 432348 h 509406"/>
              <a:gd name="connsiteX579" fmla="*/ 934309 w 2377881"/>
              <a:gd name="connsiteY579" fmla="*/ 440920 h 509406"/>
              <a:gd name="connsiteX580" fmla="*/ 928499 w 2377881"/>
              <a:gd name="connsiteY580" fmla="*/ 447302 h 509406"/>
              <a:gd name="connsiteX581" fmla="*/ 919165 w 2377881"/>
              <a:gd name="connsiteY581" fmla="*/ 444349 h 509406"/>
              <a:gd name="connsiteX582" fmla="*/ 916498 w 2377881"/>
              <a:gd name="connsiteY582" fmla="*/ 446921 h 509406"/>
              <a:gd name="connsiteX583" fmla="*/ 911926 w 2377881"/>
              <a:gd name="connsiteY583" fmla="*/ 454922 h 509406"/>
              <a:gd name="connsiteX584" fmla="*/ 909640 w 2377881"/>
              <a:gd name="connsiteY584" fmla="*/ 446540 h 509406"/>
              <a:gd name="connsiteX585" fmla="*/ 909259 w 2377881"/>
              <a:gd name="connsiteY585" fmla="*/ 445968 h 509406"/>
              <a:gd name="connsiteX586" fmla="*/ 905639 w 2377881"/>
              <a:gd name="connsiteY586" fmla="*/ 439873 h 509406"/>
              <a:gd name="connsiteX587" fmla="*/ 916974 w 2377881"/>
              <a:gd name="connsiteY587" fmla="*/ 437586 h 509406"/>
              <a:gd name="connsiteX588" fmla="*/ 925927 w 2377881"/>
              <a:gd name="connsiteY588" fmla="*/ 440825 h 509406"/>
              <a:gd name="connsiteX589" fmla="*/ 924594 w 2377881"/>
              <a:gd name="connsiteY589" fmla="*/ 433967 h 509406"/>
              <a:gd name="connsiteX590" fmla="*/ 929261 w 2377881"/>
              <a:gd name="connsiteY590" fmla="*/ 430538 h 509406"/>
              <a:gd name="connsiteX591" fmla="*/ 695899 w 2377881"/>
              <a:gd name="connsiteY591" fmla="*/ 430157 h 509406"/>
              <a:gd name="connsiteX592" fmla="*/ 701328 w 2377881"/>
              <a:gd name="connsiteY592" fmla="*/ 431777 h 509406"/>
              <a:gd name="connsiteX593" fmla="*/ 709520 w 2377881"/>
              <a:gd name="connsiteY593" fmla="*/ 431586 h 509406"/>
              <a:gd name="connsiteX594" fmla="*/ 716854 w 2377881"/>
              <a:gd name="connsiteY594" fmla="*/ 431586 h 509406"/>
              <a:gd name="connsiteX595" fmla="*/ 717711 w 2377881"/>
              <a:gd name="connsiteY595" fmla="*/ 434920 h 509406"/>
              <a:gd name="connsiteX596" fmla="*/ 717044 w 2377881"/>
              <a:gd name="connsiteY596" fmla="*/ 434920 h 509406"/>
              <a:gd name="connsiteX597" fmla="*/ 712853 w 2377881"/>
              <a:gd name="connsiteY597" fmla="*/ 435110 h 509406"/>
              <a:gd name="connsiteX598" fmla="*/ 704757 w 2377881"/>
              <a:gd name="connsiteY598" fmla="*/ 438920 h 509406"/>
              <a:gd name="connsiteX599" fmla="*/ 705805 w 2377881"/>
              <a:gd name="connsiteY599" fmla="*/ 439111 h 509406"/>
              <a:gd name="connsiteX600" fmla="*/ 711711 w 2377881"/>
              <a:gd name="connsiteY600" fmla="*/ 440063 h 509406"/>
              <a:gd name="connsiteX601" fmla="*/ 709139 w 2377881"/>
              <a:gd name="connsiteY601" fmla="*/ 449112 h 509406"/>
              <a:gd name="connsiteX602" fmla="*/ 699423 w 2377881"/>
              <a:gd name="connsiteY602" fmla="*/ 448255 h 509406"/>
              <a:gd name="connsiteX603" fmla="*/ 699614 w 2377881"/>
              <a:gd name="connsiteY603" fmla="*/ 451112 h 509406"/>
              <a:gd name="connsiteX604" fmla="*/ 698947 w 2377881"/>
              <a:gd name="connsiteY604" fmla="*/ 454732 h 509406"/>
              <a:gd name="connsiteX605" fmla="*/ 691613 w 2377881"/>
              <a:gd name="connsiteY605" fmla="*/ 456065 h 509406"/>
              <a:gd name="connsiteX606" fmla="*/ 695709 w 2377881"/>
              <a:gd name="connsiteY606" fmla="*/ 452636 h 509406"/>
              <a:gd name="connsiteX607" fmla="*/ 691422 w 2377881"/>
              <a:gd name="connsiteY607" fmla="*/ 449207 h 509406"/>
              <a:gd name="connsiteX608" fmla="*/ 698280 w 2377881"/>
              <a:gd name="connsiteY608" fmla="*/ 444159 h 509406"/>
              <a:gd name="connsiteX609" fmla="*/ 697328 w 2377881"/>
              <a:gd name="connsiteY609" fmla="*/ 441397 h 509406"/>
              <a:gd name="connsiteX610" fmla="*/ 697042 w 2377881"/>
              <a:gd name="connsiteY610" fmla="*/ 439206 h 509406"/>
              <a:gd name="connsiteX611" fmla="*/ 698280 w 2377881"/>
              <a:gd name="connsiteY611" fmla="*/ 437206 h 509406"/>
              <a:gd name="connsiteX612" fmla="*/ 695042 w 2377881"/>
              <a:gd name="connsiteY612" fmla="*/ 432634 h 509406"/>
              <a:gd name="connsiteX613" fmla="*/ 695899 w 2377881"/>
              <a:gd name="connsiteY613" fmla="*/ 430157 h 509406"/>
              <a:gd name="connsiteX614" fmla="*/ 778004 w 2377881"/>
              <a:gd name="connsiteY614" fmla="*/ 429681 h 509406"/>
              <a:gd name="connsiteX615" fmla="*/ 790863 w 2377881"/>
              <a:gd name="connsiteY615" fmla="*/ 432539 h 509406"/>
              <a:gd name="connsiteX616" fmla="*/ 789529 w 2377881"/>
              <a:gd name="connsiteY616" fmla="*/ 432539 h 509406"/>
              <a:gd name="connsiteX617" fmla="*/ 779338 w 2377881"/>
              <a:gd name="connsiteY617" fmla="*/ 431205 h 509406"/>
              <a:gd name="connsiteX618" fmla="*/ 776099 w 2377881"/>
              <a:gd name="connsiteY618" fmla="*/ 432253 h 509406"/>
              <a:gd name="connsiteX619" fmla="*/ 778004 w 2377881"/>
              <a:gd name="connsiteY619" fmla="*/ 429681 h 509406"/>
              <a:gd name="connsiteX620" fmla="*/ 536736 w 2377881"/>
              <a:gd name="connsiteY620" fmla="*/ 424633 h 509406"/>
              <a:gd name="connsiteX621" fmla="*/ 545309 w 2377881"/>
              <a:gd name="connsiteY621" fmla="*/ 429967 h 509406"/>
              <a:gd name="connsiteX622" fmla="*/ 541403 w 2377881"/>
              <a:gd name="connsiteY622" fmla="*/ 433681 h 509406"/>
              <a:gd name="connsiteX623" fmla="*/ 540927 w 2377881"/>
              <a:gd name="connsiteY623" fmla="*/ 434158 h 509406"/>
              <a:gd name="connsiteX624" fmla="*/ 543975 w 2377881"/>
              <a:gd name="connsiteY624" fmla="*/ 436444 h 509406"/>
              <a:gd name="connsiteX625" fmla="*/ 550642 w 2377881"/>
              <a:gd name="connsiteY625" fmla="*/ 432062 h 509406"/>
              <a:gd name="connsiteX626" fmla="*/ 552167 w 2377881"/>
              <a:gd name="connsiteY626" fmla="*/ 434634 h 509406"/>
              <a:gd name="connsiteX627" fmla="*/ 553691 w 2377881"/>
              <a:gd name="connsiteY627" fmla="*/ 437206 h 509406"/>
              <a:gd name="connsiteX628" fmla="*/ 556167 w 2377881"/>
              <a:gd name="connsiteY628" fmla="*/ 441016 h 509406"/>
              <a:gd name="connsiteX629" fmla="*/ 560739 w 2377881"/>
              <a:gd name="connsiteY629" fmla="*/ 432824 h 509406"/>
              <a:gd name="connsiteX630" fmla="*/ 569121 w 2377881"/>
              <a:gd name="connsiteY630" fmla="*/ 434539 h 509406"/>
              <a:gd name="connsiteX631" fmla="*/ 569597 w 2377881"/>
              <a:gd name="connsiteY631" fmla="*/ 436444 h 509406"/>
              <a:gd name="connsiteX632" fmla="*/ 569883 w 2377881"/>
              <a:gd name="connsiteY632" fmla="*/ 437396 h 509406"/>
              <a:gd name="connsiteX633" fmla="*/ 573788 w 2377881"/>
              <a:gd name="connsiteY633" fmla="*/ 439968 h 509406"/>
              <a:gd name="connsiteX634" fmla="*/ 571026 w 2377881"/>
              <a:gd name="connsiteY634" fmla="*/ 444254 h 509406"/>
              <a:gd name="connsiteX635" fmla="*/ 571693 w 2377881"/>
              <a:gd name="connsiteY635" fmla="*/ 447302 h 509406"/>
              <a:gd name="connsiteX636" fmla="*/ 572836 w 2377881"/>
              <a:gd name="connsiteY636" fmla="*/ 447397 h 509406"/>
              <a:gd name="connsiteX637" fmla="*/ 574931 w 2377881"/>
              <a:gd name="connsiteY637" fmla="*/ 447588 h 509406"/>
              <a:gd name="connsiteX638" fmla="*/ 579599 w 2377881"/>
              <a:gd name="connsiteY638" fmla="*/ 444254 h 509406"/>
              <a:gd name="connsiteX639" fmla="*/ 578075 w 2377881"/>
              <a:gd name="connsiteY639" fmla="*/ 437206 h 509406"/>
              <a:gd name="connsiteX640" fmla="*/ 576836 w 2377881"/>
              <a:gd name="connsiteY640" fmla="*/ 431014 h 509406"/>
              <a:gd name="connsiteX641" fmla="*/ 580551 w 2377881"/>
              <a:gd name="connsiteY641" fmla="*/ 434158 h 509406"/>
              <a:gd name="connsiteX642" fmla="*/ 584837 w 2377881"/>
              <a:gd name="connsiteY642" fmla="*/ 434062 h 509406"/>
              <a:gd name="connsiteX643" fmla="*/ 595505 w 2377881"/>
              <a:gd name="connsiteY643" fmla="*/ 439111 h 509406"/>
              <a:gd name="connsiteX644" fmla="*/ 600744 w 2377881"/>
              <a:gd name="connsiteY644" fmla="*/ 444445 h 509406"/>
              <a:gd name="connsiteX645" fmla="*/ 604173 w 2377881"/>
              <a:gd name="connsiteY645" fmla="*/ 446826 h 509406"/>
              <a:gd name="connsiteX646" fmla="*/ 598458 w 2377881"/>
              <a:gd name="connsiteY646" fmla="*/ 451493 h 509406"/>
              <a:gd name="connsiteX647" fmla="*/ 591981 w 2377881"/>
              <a:gd name="connsiteY647" fmla="*/ 446635 h 509406"/>
              <a:gd name="connsiteX648" fmla="*/ 590267 w 2377881"/>
              <a:gd name="connsiteY648" fmla="*/ 449302 h 509406"/>
              <a:gd name="connsiteX649" fmla="*/ 589028 w 2377881"/>
              <a:gd name="connsiteY649" fmla="*/ 451303 h 509406"/>
              <a:gd name="connsiteX650" fmla="*/ 583790 w 2377881"/>
              <a:gd name="connsiteY650" fmla="*/ 452827 h 509406"/>
              <a:gd name="connsiteX651" fmla="*/ 574931 w 2377881"/>
              <a:gd name="connsiteY651" fmla="*/ 453779 h 509406"/>
              <a:gd name="connsiteX652" fmla="*/ 562834 w 2377881"/>
              <a:gd name="connsiteY652" fmla="*/ 451874 h 509406"/>
              <a:gd name="connsiteX653" fmla="*/ 557501 w 2377881"/>
              <a:gd name="connsiteY653" fmla="*/ 451779 h 509406"/>
              <a:gd name="connsiteX654" fmla="*/ 546642 w 2377881"/>
              <a:gd name="connsiteY654" fmla="*/ 451684 h 509406"/>
              <a:gd name="connsiteX655" fmla="*/ 541975 w 2377881"/>
              <a:gd name="connsiteY655" fmla="*/ 452255 h 509406"/>
              <a:gd name="connsiteX656" fmla="*/ 533688 w 2377881"/>
              <a:gd name="connsiteY656" fmla="*/ 455494 h 509406"/>
              <a:gd name="connsiteX657" fmla="*/ 525306 w 2377881"/>
              <a:gd name="connsiteY657" fmla="*/ 455779 h 509406"/>
              <a:gd name="connsiteX658" fmla="*/ 520829 w 2377881"/>
              <a:gd name="connsiteY658" fmla="*/ 456637 h 509406"/>
              <a:gd name="connsiteX659" fmla="*/ 524496 w 2377881"/>
              <a:gd name="connsiteY659" fmla="*/ 444413 h 509406"/>
              <a:gd name="connsiteX660" fmla="*/ 517305 w 2377881"/>
              <a:gd name="connsiteY660" fmla="*/ 453684 h 509406"/>
              <a:gd name="connsiteX661" fmla="*/ 510162 w 2377881"/>
              <a:gd name="connsiteY661" fmla="*/ 456351 h 509406"/>
              <a:gd name="connsiteX662" fmla="*/ 506542 w 2377881"/>
              <a:gd name="connsiteY662" fmla="*/ 455018 h 509406"/>
              <a:gd name="connsiteX663" fmla="*/ 500827 w 2377881"/>
              <a:gd name="connsiteY663" fmla="*/ 454161 h 509406"/>
              <a:gd name="connsiteX664" fmla="*/ 491969 w 2377881"/>
              <a:gd name="connsiteY664" fmla="*/ 454161 h 509406"/>
              <a:gd name="connsiteX665" fmla="*/ 487397 w 2377881"/>
              <a:gd name="connsiteY665" fmla="*/ 452446 h 509406"/>
              <a:gd name="connsiteX666" fmla="*/ 483206 w 2377881"/>
              <a:gd name="connsiteY666" fmla="*/ 454542 h 509406"/>
              <a:gd name="connsiteX667" fmla="*/ 475110 w 2377881"/>
              <a:gd name="connsiteY667" fmla="*/ 451303 h 509406"/>
              <a:gd name="connsiteX668" fmla="*/ 470157 w 2377881"/>
              <a:gd name="connsiteY668" fmla="*/ 452351 h 509406"/>
              <a:gd name="connsiteX669" fmla="*/ 468252 w 2377881"/>
              <a:gd name="connsiteY669" fmla="*/ 452732 h 509406"/>
              <a:gd name="connsiteX670" fmla="*/ 469585 w 2377881"/>
              <a:gd name="connsiteY670" fmla="*/ 463495 h 509406"/>
              <a:gd name="connsiteX671" fmla="*/ 475491 w 2377881"/>
              <a:gd name="connsiteY671" fmla="*/ 472163 h 509406"/>
              <a:gd name="connsiteX672" fmla="*/ 478729 w 2377881"/>
              <a:gd name="connsiteY672" fmla="*/ 472639 h 509406"/>
              <a:gd name="connsiteX673" fmla="*/ 480634 w 2377881"/>
              <a:gd name="connsiteY673" fmla="*/ 472925 h 509406"/>
              <a:gd name="connsiteX674" fmla="*/ 479682 w 2377881"/>
              <a:gd name="connsiteY674" fmla="*/ 474449 h 509406"/>
              <a:gd name="connsiteX675" fmla="*/ 461013 w 2377881"/>
              <a:gd name="connsiteY675" fmla="*/ 472925 h 509406"/>
              <a:gd name="connsiteX676" fmla="*/ 459870 w 2377881"/>
              <a:gd name="connsiteY676" fmla="*/ 472639 h 509406"/>
              <a:gd name="connsiteX677" fmla="*/ 455393 w 2377881"/>
              <a:gd name="connsiteY677" fmla="*/ 471687 h 509406"/>
              <a:gd name="connsiteX678" fmla="*/ 448630 w 2377881"/>
              <a:gd name="connsiteY678" fmla="*/ 467686 h 509406"/>
              <a:gd name="connsiteX679" fmla="*/ 453297 w 2377881"/>
              <a:gd name="connsiteY679" fmla="*/ 463114 h 509406"/>
              <a:gd name="connsiteX680" fmla="*/ 454917 w 2377881"/>
              <a:gd name="connsiteY680" fmla="*/ 461590 h 509406"/>
              <a:gd name="connsiteX681" fmla="*/ 447678 w 2377881"/>
              <a:gd name="connsiteY681" fmla="*/ 454065 h 509406"/>
              <a:gd name="connsiteX682" fmla="*/ 445106 w 2377881"/>
              <a:gd name="connsiteY682" fmla="*/ 453780 h 509406"/>
              <a:gd name="connsiteX683" fmla="*/ 440629 w 2377881"/>
              <a:gd name="connsiteY683" fmla="*/ 451494 h 509406"/>
              <a:gd name="connsiteX684" fmla="*/ 436343 w 2377881"/>
              <a:gd name="connsiteY684" fmla="*/ 450255 h 509406"/>
              <a:gd name="connsiteX685" fmla="*/ 436819 w 2377881"/>
              <a:gd name="connsiteY685" fmla="*/ 453684 h 509406"/>
              <a:gd name="connsiteX686" fmla="*/ 437010 w 2377881"/>
              <a:gd name="connsiteY686" fmla="*/ 454161 h 509406"/>
              <a:gd name="connsiteX687" fmla="*/ 432723 w 2377881"/>
              <a:gd name="connsiteY687" fmla="*/ 455685 h 509406"/>
              <a:gd name="connsiteX688" fmla="*/ 428532 w 2377881"/>
              <a:gd name="connsiteY688" fmla="*/ 450255 h 509406"/>
              <a:gd name="connsiteX689" fmla="*/ 425008 w 2377881"/>
              <a:gd name="connsiteY689" fmla="*/ 452732 h 509406"/>
              <a:gd name="connsiteX690" fmla="*/ 422055 w 2377881"/>
              <a:gd name="connsiteY690" fmla="*/ 454827 h 509406"/>
              <a:gd name="connsiteX691" fmla="*/ 413578 w 2377881"/>
              <a:gd name="connsiteY691" fmla="*/ 453494 h 509406"/>
              <a:gd name="connsiteX692" fmla="*/ 413483 w 2377881"/>
              <a:gd name="connsiteY692" fmla="*/ 453684 h 509406"/>
              <a:gd name="connsiteX693" fmla="*/ 412054 w 2377881"/>
              <a:gd name="connsiteY693" fmla="*/ 457399 h 509406"/>
              <a:gd name="connsiteX694" fmla="*/ 403958 w 2377881"/>
              <a:gd name="connsiteY694" fmla="*/ 453970 h 509406"/>
              <a:gd name="connsiteX695" fmla="*/ 396338 w 2377881"/>
              <a:gd name="connsiteY695" fmla="*/ 455113 h 509406"/>
              <a:gd name="connsiteX696" fmla="*/ 394338 w 2377881"/>
              <a:gd name="connsiteY696" fmla="*/ 456351 h 509406"/>
              <a:gd name="connsiteX697" fmla="*/ 392242 w 2377881"/>
              <a:gd name="connsiteY697" fmla="*/ 457685 h 509406"/>
              <a:gd name="connsiteX698" fmla="*/ 387575 w 2377881"/>
              <a:gd name="connsiteY698" fmla="*/ 460161 h 509406"/>
              <a:gd name="connsiteX699" fmla="*/ 384527 w 2377881"/>
              <a:gd name="connsiteY699" fmla="*/ 469877 h 509406"/>
              <a:gd name="connsiteX700" fmla="*/ 383860 w 2377881"/>
              <a:gd name="connsiteY700" fmla="*/ 473687 h 509406"/>
              <a:gd name="connsiteX701" fmla="*/ 383574 w 2377881"/>
              <a:gd name="connsiteY701" fmla="*/ 475020 h 509406"/>
              <a:gd name="connsiteX702" fmla="*/ 379098 w 2377881"/>
              <a:gd name="connsiteY702" fmla="*/ 478640 h 509406"/>
              <a:gd name="connsiteX703" fmla="*/ 379764 w 2377881"/>
              <a:gd name="connsiteY703" fmla="*/ 476830 h 509406"/>
              <a:gd name="connsiteX704" fmla="*/ 381098 w 2377881"/>
              <a:gd name="connsiteY704" fmla="*/ 475211 h 509406"/>
              <a:gd name="connsiteX705" fmla="*/ 376907 w 2377881"/>
              <a:gd name="connsiteY705" fmla="*/ 470353 h 509406"/>
              <a:gd name="connsiteX706" fmla="*/ 373764 w 2377881"/>
              <a:gd name="connsiteY706" fmla="*/ 461400 h 509406"/>
              <a:gd name="connsiteX707" fmla="*/ 358809 w 2377881"/>
              <a:gd name="connsiteY707" fmla="*/ 467400 h 509406"/>
              <a:gd name="connsiteX708" fmla="*/ 359762 w 2377881"/>
              <a:gd name="connsiteY708" fmla="*/ 472734 h 509406"/>
              <a:gd name="connsiteX709" fmla="*/ 359095 w 2377881"/>
              <a:gd name="connsiteY709" fmla="*/ 472258 h 509406"/>
              <a:gd name="connsiteX710" fmla="*/ 357571 w 2377881"/>
              <a:gd name="connsiteY710" fmla="*/ 471210 h 509406"/>
              <a:gd name="connsiteX711" fmla="*/ 353190 w 2377881"/>
              <a:gd name="connsiteY711" fmla="*/ 466448 h 509406"/>
              <a:gd name="connsiteX712" fmla="*/ 347665 w 2377881"/>
              <a:gd name="connsiteY712" fmla="*/ 464543 h 509406"/>
              <a:gd name="connsiteX713" fmla="*/ 343284 w 2377881"/>
              <a:gd name="connsiteY713" fmla="*/ 469782 h 509406"/>
              <a:gd name="connsiteX714" fmla="*/ 342807 w 2377881"/>
              <a:gd name="connsiteY714" fmla="*/ 469591 h 509406"/>
              <a:gd name="connsiteX715" fmla="*/ 339474 w 2377881"/>
              <a:gd name="connsiteY715" fmla="*/ 468448 h 509406"/>
              <a:gd name="connsiteX716" fmla="*/ 329663 w 2377881"/>
              <a:gd name="connsiteY716" fmla="*/ 464352 h 509406"/>
              <a:gd name="connsiteX717" fmla="*/ 330425 w 2377881"/>
              <a:gd name="connsiteY717" fmla="*/ 459590 h 509406"/>
              <a:gd name="connsiteX718" fmla="*/ 335283 w 2377881"/>
              <a:gd name="connsiteY718" fmla="*/ 463590 h 509406"/>
              <a:gd name="connsiteX719" fmla="*/ 342045 w 2377881"/>
              <a:gd name="connsiteY719" fmla="*/ 461876 h 509406"/>
              <a:gd name="connsiteX720" fmla="*/ 350999 w 2377881"/>
              <a:gd name="connsiteY720" fmla="*/ 458637 h 509406"/>
              <a:gd name="connsiteX721" fmla="*/ 354142 w 2377881"/>
              <a:gd name="connsiteY721" fmla="*/ 460161 h 509406"/>
              <a:gd name="connsiteX722" fmla="*/ 360619 w 2377881"/>
              <a:gd name="connsiteY722" fmla="*/ 458637 h 509406"/>
              <a:gd name="connsiteX723" fmla="*/ 364810 w 2377881"/>
              <a:gd name="connsiteY723" fmla="*/ 458256 h 509406"/>
              <a:gd name="connsiteX724" fmla="*/ 367096 w 2377881"/>
              <a:gd name="connsiteY724" fmla="*/ 458637 h 509406"/>
              <a:gd name="connsiteX725" fmla="*/ 372335 w 2377881"/>
              <a:gd name="connsiteY725" fmla="*/ 457018 h 509406"/>
              <a:gd name="connsiteX726" fmla="*/ 367954 w 2377881"/>
              <a:gd name="connsiteY726" fmla="*/ 452160 h 509406"/>
              <a:gd name="connsiteX727" fmla="*/ 360333 w 2377881"/>
              <a:gd name="connsiteY727" fmla="*/ 446731 h 509406"/>
              <a:gd name="connsiteX728" fmla="*/ 367382 w 2377881"/>
              <a:gd name="connsiteY728" fmla="*/ 447017 h 509406"/>
              <a:gd name="connsiteX729" fmla="*/ 370335 w 2377881"/>
              <a:gd name="connsiteY729" fmla="*/ 443874 h 509406"/>
              <a:gd name="connsiteX730" fmla="*/ 365191 w 2377881"/>
              <a:gd name="connsiteY730" fmla="*/ 444064 h 509406"/>
              <a:gd name="connsiteX731" fmla="*/ 364905 w 2377881"/>
              <a:gd name="connsiteY731" fmla="*/ 444350 h 509406"/>
              <a:gd name="connsiteX732" fmla="*/ 365191 w 2377881"/>
              <a:gd name="connsiteY732" fmla="*/ 441207 h 509406"/>
              <a:gd name="connsiteX733" fmla="*/ 376526 w 2377881"/>
              <a:gd name="connsiteY733" fmla="*/ 433682 h 509406"/>
              <a:gd name="connsiteX734" fmla="*/ 390813 w 2377881"/>
              <a:gd name="connsiteY734" fmla="*/ 433968 h 509406"/>
              <a:gd name="connsiteX735" fmla="*/ 395862 w 2377881"/>
              <a:gd name="connsiteY735" fmla="*/ 436444 h 509406"/>
              <a:gd name="connsiteX736" fmla="*/ 397767 w 2377881"/>
              <a:gd name="connsiteY736" fmla="*/ 436635 h 509406"/>
              <a:gd name="connsiteX737" fmla="*/ 402148 w 2377881"/>
              <a:gd name="connsiteY737" fmla="*/ 432920 h 509406"/>
              <a:gd name="connsiteX738" fmla="*/ 404339 w 2377881"/>
              <a:gd name="connsiteY738" fmla="*/ 432444 h 509406"/>
              <a:gd name="connsiteX739" fmla="*/ 408530 w 2377881"/>
              <a:gd name="connsiteY739" fmla="*/ 433396 h 509406"/>
              <a:gd name="connsiteX740" fmla="*/ 414721 w 2377881"/>
              <a:gd name="connsiteY740" fmla="*/ 436920 h 509406"/>
              <a:gd name="connsiteX741" fmla="*/ 414912 w 2377881"/>
              <a:gd name="connsiteY741" fmla="*/ 438159 h 509406"/>
              <a:gd name="connsiteX742" fmla="*/ 415959 w 2377881"/>
              <a:gd name="connsiteY742" fmla="*/ 440826 h 509406"/>
              <a:gd name="connsiteX743" fmla="*/ 419198 w 2377881"/>
              <a:gd name="connsiteY743" fmla="*/ 440540 h 509406"/>
              <a:gd name="connsiteX744" fmla="*/ 419865 w 2377881"/>
              <a:gd name="connsiteY744" fmla="*/ 435111 h 509406"/>
              <a:gd name="connsiteX745" fmla="*/ 431485 w 2377881"/>
              <a:gd name="connsiteY745" fmla="*/ 433110 h 509406"/>
              <a:gd name="connsiteX746" fmla="*/ 440153 w 2377881"/>
              <a:gd name="connsiteY746" fmla="*/ 435301 h 509406"/>
              <a:gd name="connsiteX747" fmla="*/ 441010 w 2377881"/>
              <a:gd name="connsiteY747" fmla="*/ 434730 h 509406"/>
              <a:gd name="connsiteX748" fmla="*/ 447011 w 2377881"/>
              <a:gd name="connsiteY748" fmla="*/ 430253 h 509406"/>
              <a:gd name="connsiteX749" fmla="*/ 455679 w 2377881"/>
              <a:gd name="connsiteY749" fmla="*/ 433777 h 509406"/>
              <a:gd name="connsiteX750" fmla="*/ 456155 w 2377881"/>
              <a:gd name="connsiteY750" fmla="*/ 432253 h 509406"/>
              <a:gd name="connsiteX751" fmla="*/ 456822 w 2377881"/>
              <a:gd name="connsiteY751" fmla="*/ 430348 h 509406"/>
              <a:gd name="connsiteX752" fmla="*/ 464061 w 2377881"/>
              <a:gd name="connsiteY752" fmla="*/ 432825 h 509406"/>
              <a:gd name="connsiteX753" fmla="*/ 473681 w 2377881"/>
              <a:gd name="connsiteY753" fmla="*/ 433491 h 509406"/>
              <a:gd name="connsiteX754" fmla="*/ 486254 w 2377881"/>
              <a:gd name="connsiteY754" fmla="*/ 433587 h 509406"/>
              <a:gd name="connsiteX755" fmla="*/ 486349 w 2377881"/>
              <a:gd name="connsiteY755" fmla="*/ 438444 h 509406"/>
              <a:gd name="connsiteX756" fmla="*/ 486635 w 2377881"/>
              <a:gd name="connsiteY756" fmla="*/ 438159 h 509406"/>
              <a:gd name="connsiteX757" fmla="*/ 489492 w 2377881"/>
              <a:gd name="connsiteY757" fmla="*/ 434920 h 509406"/>
              <a:gd name="connsiteX758" fmla="*/ 490064 w 2377881"/>
              <a:gd name="connsiteY758" fmla="*/ 434253 h 509406"/>
              <a:gd name="connsiteX759" fmla="*/ 495874 w 2377881"/>
              <a:gd name="connsiteY759" fmla="*/ 432253 h 509406"/>
              <a:gd name="connsiteX760" fmla="*/ 507876 w 2377881"/>
              <a:gd name="connsiteY760" fmla="*/ 434539 h 509406"/>
              <a:gd name="connsiteX761" fmla="*/ 513210 w 2377881"/>
              <a:gd name="connsiteY761" fmla="*/ 437968 h 509406"/>
              <a:gd name="connsiteX762" fmla="*/ 506066 w 2377881"/>
              <a:gd name="connsiteY762" fmla="*/ 428157 h 509406"/>
              <a:gd name="connsiteX763" fmla="*/ 510257 w 2377881"/>
              <a:gd name="connsiteY763" fmla="*/ 426443 h 509406"/>
              <a:gd name="connsiteX764" fmla="*/ 520163 w 2377881"/>
              <a:gd name="connsiteY764" fmla="*/ 432634 h 509406"/>
              <a:gd name="connsiteX765" fmla="*/ 523687 w 2377881"/>
              <a:gd name="connsiteY765" fmla="*/ 432825 h 509406"/>
              <a:gd name="connsiteX766" fmla="*/ 524354 w 2377881"/>
              <a:gd name="connsiteY766" fmla="*/ 432920 h 509406"/>
              <a:gd name="connsiteX767" fmla="*/ 528736 w 2377881"/>
              <a:gd name="connsiteY767" fmla="*/ 437778 h 509406"/>
              <a:gd name="connsiteX768" fmla="*/ 529783 w 2377881"/>
              <a:gd name="connsiteY768" fmla="*/ 439492 h 509406"/>
              <a:gd name="connsiteX769" fmla="*/ 529783 w 2377881"/>
              <a:gd name="connsiteY769" fmla="*/ 439396 h 509406"/>
              <a:gd name="connsiteX770" fmla="*/ 528735 w 2377881"/>
              <a:gd name="connsiteY770" fmla="*/ 437682 h 509406"/>
              <a:gd name="connsiteX771" fmla="*/ 527687 w 2377881"/>
              <a:gd name="connsiteY771" fmla="*/ 434729 h 509406"/>
              <a:gd name="connsiteX772" fmla="*/ 531783 w 2377881"/>
              <a:gd name="connsiteY772" fmla="*/ 432157 h 509406"/>
              <a:gd name="connsiteX773" fmla="*/ 533307 w 2377881"/>
              <a:gd name="connsiteY773" fmla="*/ 431491 h 509406"/>
              <a:gd name="connsiteX774" fmla="*/ 537784 w 2377881"/>
              <a:gd name="connsiteY774" fmla="*/ 430729 h 509406"/>
              <a:gd name="connsiteX775" fmla="*/ 540832 w 2377881"/>
              <a:gd name="connsiteY775" fmla="*/ 427585 h 509406"/>
              <a:gd name="connsiteX776" fmla="*/ 906211 w 2377881"/>
              <a:gd name="connsiteY776" fmla="*/ 424348 h 509406"/>
              <a:gd name="connsiteX777" fmla="*/ 913736 w 2377881"/>
              <a:gd name="connsiteY777" fmla="*/ 427205 h 509406"/>
              <a:gd name="connsiteX778" fmla="*/ 906687 w 2377881"/>
              <a:gd name="connsiteY778" fmla="*/ 435873 h 509406"/>
              <a:gd name="connsiteX779" fmla="*/ 902496 w 2377881"/>
              <a:gd name="connsiteY779" fmla="*/ 436825 h 509406"/>
              <a:gd name="connsiteX780" fmla="*/ 901639 w 2377881"/>
              <a:gd name="connsiteY780" fmla="*/ 437016 h 509406"/>
              <a:gd name="connsiteX781" fmla="*/ 900687 w 2377881"/>
              <a:gd name="connsiteY781" fmla="*/ 433015 h 509406"/>
              <a:gd name="connsiteX782" fmla="*/ 901639 w 2377881"/>
              <a:gd name="connsiteY782" fmla="*/ 432825 h 509406"/>
              <a:gd name="connsiteX783" fmla="*/ 904020 w 2377881"/>
              <a:gd name="connsiteY783" fmla="*/ 432444 h 509406"/>
              <a:gd name="connsiteX784" fmla="*/ 909354 w 2377881"/>
              <a:gd name="connsiteY784" fmla="*/ 430825 h 509406"/>
              <a:gd name="connsiteX785" fmla="*/ 905259 w 2377881"/>
              <a:gd name="connsiteY785" fmla="*/ 427777 h 509406"/>
              <a:gd name="connsiteX786" fmla="*/ 906211 w 2377881"/>
              <a:gd name="connsiteY786" fmla="*/ 424348 h 509406"/>
              <a:gd name="connsiteX787" fmla="*/ 102396 w 2377881"/>
              <a:gd name="connsiteY787" fmla="*/ 423490 h 509406"/>
              <a:gd name="connsiteX788" fmla="*/ 90014 w 2377881"/>
              <a:gd name="connsiteY788" fmla="*/ 427014 h 509406"/>
              <a:gd name="connsiteX789" fmla="*/ 87632 w 2377881"/>
              <a:gd name="connsiteY789" fmla="*/ 426538 h 509406"/>
              <a:gd name="connsiteX790" fmla="*/ 84965 w 2377881"/>
              <a:gd name="connsiteY790" fmla="*/ 427871 h 509406"/>
              <a:gd name="connsiteX791" fmla="*/ 85251 w 2377881"/>
              <a:gd name="connsiteY791" fmla="*/ 429681 h 509406"/>
              <a:gd name="connsiteX792" fmla="*/ 96491 w 2377881"/>
              <a:gd name="connsiteY792" fmla="*/ 432443 h 509406"/>
              <a:gd name="connsiteX793" fmla="*/ 99634 w 2377881"/>
              <a:gd name="connsiteY793" fmla="*/ 429205 h 509406"/>
              <a:gd name="connsiteX794" fmla="*/ 100777 w 2377881"/>
              <a:gd name="connsiteY794" fmla="*/ 426347 h 509406"/>
              <a:gd name="connsiteX795" fmla="*/ 102301 w 2377881"/>
              <a:gd name="connsiteY795" fmla="*/ 426347 h 509406"/>
              <a:gd name="connsiteX796" fmla="*/ 102396 w 2377881"/>
              <a:gd name="connsiteY796" fmla="*/ 423490 h 509406"/>
              <a:gd name="connsiteX797" fmla="*/ 949073 w 2377881"/>
              <a:gd name="connsiteY797" fmla="*/ 420823 h 509406"/>
              <a:gd name="connsiteX798" fmla="*/ 950407 w 2377881"/>
              <a:gd name="connsiteY798" fmla="*/ 423681 h 509406"/>
              <a:gd name="connsiteX799" fmla="*/ 938310 w 2377881"/>
              <a:gd name="connsiteY799" fmla="*/ 427777 h 509406"/>
              <a:gd name="connsiteX800" fmla="*/ 936310 w 2377881"/>
              <a:gd name="connsiteY800" fmla="*/ 423490 h 509406"/>
              <a:gd name="connsiteX801" fmla="*/ 942692 w 2377881"/>
              <a:gd name="connsiteY801" fmla="*/ 424157 h 509406"/>
              <a:gd name="connsiteX802" fmla="*/ 944025 w 2377881"/>
              <a:gd name="connsiteY802" fmla="*/ 424252 h 509406"/>
              <a:gd name="connsiteX803" fmla="*/ 949073 w 2377881"/>
              <a:gd name="connsiteY803" fmla="*/ 420823 h 509406"/>
              <a:gd name="connsiteX804" fmla="*/ 1018130 w 2377881"/>
              <a:gd name="connsiteY804" fmla="*/ 420156 h 509406"/>
              <a:gd name="connsiteX805" fmla="*/ 1025369 w 2377881"/>
              <a:gd name="connsiteY805" fmla="*/ 424156 h 509406"/>
              <a:gd name="connsiteX806" fmla="*/ 1026036 w 2377881"/>
              <a:gd name="connsiteY806" fmla="*/ 424537 h 509406"/>
              <a:gd name="connsiteX807" fmla="*/ 1031275 w 2377881"/>
              <a:gd name="connsiteY807" fmla="*/ 429300 h 509406"/>
              <a:gd name="connsiteX808" fmla="*/ 1035466 w 2377881"/>
              <a:gd name="connsiteY808" fmla="*/ 431396 h 509406"/>
              <a:gd name="connsiteX809" fmla="*/ 1035275 w 2377881"/>
              <a:gd name="connsiteY809" fmla="*/ 434062 h 509406"/>
              <a:gd name="connsiteX810" fmla="*/ 1034608 w 2377881"/>
              <a:gd name="connsiteY810" fmla="*/ 434634 h 509406"/>
              <a:gd name="connsiteX811" fmla="*/ 1014892 w 2377881"/>
              <a:gd name="connsiteY811" fmla="*/ 426824 h 509406"/>
              <a:gd name="connsiteX812" fmla="*/ 1018130 w 2377881"/>
              <a:gd name="connsiteY812" fmla="*/ 420156 h 509406"/>
              <a:gd name="connsiteX813" fmla="*/ 1513716 w 2377881"/>
              <a:gd name="connsiteY813" fmla="*/ 418061 h 509406"/>
              <a:gd name="connsiteX814" fmla="*/ 1514192 w 2377881"/>
              <a:gd name="connsiteY814" fmla="*/ 418061 h 509406"/>
              <a:gd name="connsiteX815" fmla="*/ 1515049 w 2377881"/>
              <a:gd name="connsiteY815" fmla="*/ 426824 h 509406"/>
              <a:gd name="connsiteX816" fmla="*/ 1518478 w 2377881"/>
              <a:gd name="connsiteY816" fmla="*/ 429967 h 509406"/>
              <a:gd name="connsiteX817" fmla="*/ 1519145 w 2377881"/>
              <a:gd name="connsiteY817" fmla="*/ 430539 h 509406"/>
              <a:gd name="connsiteX818" fmla="*/ 1509906 w 2377881"/>
              <a:gd name="connsiteY818" fmla="*/ 433301 h 509406"/>
              <a:gd name="connsiteX819" fmla="*/ 1508572 w 2377881"/>
              <a:gd name="connsiteY819" fmla="*/ 428062 h 509406"/>
              <a:gd name="connsiteX820" fmla="*/ 1512573 w 2377881"/>
              <a:gd name="connsiteY820" fmla="*/ 418156 h 509406"/>
              <a:gd name="connsiteX821" fmla="*/ 1044038 w 2377881"/>
              <a:gd name="connsiteY821" fmla="*/ 417299 h 509406"/>
              <a:gd name="connsiteX822" fmla="*/ 1045372 w 2377881"/>
              <a:gd name="connsiteY822" fmla="*/ 423490 h 509406"/>
              <a:gd name="connsiteX823" fmla="*/ 1046419 w 2377881"/>
              <a:gd name="connsiteY823" fmla="*/ 423014 h 509406"/>
              <a:gd name="connsiteX824" fmla="*/ 1047467 w 2377881"/>
              <a:gd name="connsiteY824" fmla="*/ 422633 h 509406"/>
              <a:gd name="connsiteX825" fmla="*/ 1051563 w 2377881"/>
              <a:gd name="connsiteY825" fmla="*/ 424347 h 509406"/>
              <a:gd name="connsiteX826" fmla="*/ 1052325 w 2377881"/>
              <a:gd name="connsiteY826" fmla="*/ 426729 h 509406"/>
              <a:gd name="connsiteX827" fmla="*/ 1042609 w 2377881"/>
              <a:gd name="connsiteY827" fmla="*/ 427205 h 509406"/>
              <a:gd name="connsiteX828" fmla="*/ 1035942 w 2377881"/>
              <a:gd name="connsiteY828" fmla="*/ 424728 h 509406"/>
              <a:gd name="connsiteX829" fmla="*/ 1036132 w 2377881"/>
              <a:gd name="connsiteY829" fmla="*/ 424252 h 509406"/>
              <a:gd name="connsiteX830" fmla="*/ 1038038 w 2377881"/>
              <a:gd name="connsiteY830" fmla="*/ 418156 h 509406"/>
              <a:gd name="connsiteX831" fmla="*/ 310612 w 2377881"/>
              <a:gd name="connsiteY831" fmla="*/ 416536 h 509406"/>
              <a:gd name="connsiteX832" fmla="*/ 308326 w 2377881"/>
              <a:gd name="connsiteY832" fmla="*/ 426823 h 509406"/>
              <a:gd name="connsiteX833" fmla="*/ 315375 w 2377881"/>
              <a:gd name="connsiteY833" fmla="*/ 418156 h 509406"/>
              <a:gd name="connsiteX834" fmla="*/ 310612 w 2377881"/>
              <a:gd name="connsiteY834" fmla="*/ 416536 h 509406"/>
              <a:gd name="connsiteX835" fmla="*/ 1254826 w 2377881"/>
              <a:gd name="connsiteY835" fmla="*/ 415775 h 509406"/>
              <a:gd name="connsiteX836" fmla="*/ 1261684 w 2377881"/>
              <a:gd name="connsiteY836" fmla="*/ 418632 h 509406"/>
              <a:gd name="connsiteX837" fmla="*/ 1264923 w 2377881"/>
              <a:gd name="connsiteY837" fmla="*/ 427681 h 509406"/>
              <a:gd name="connsiteX838" fmla="*/ 1261017 w 2377881"/>
              <a:gd name="connsiteY838" fmla="*/ 426157 h 509406"/>
              <a:gd name="connsiteX839" fmla="*/ 1253588 w 2377881"/>
              <a:gd name="connsiteY839" fmla="*/ 423014 h 509406"/>
              <a:gd name="connsiteX840" fmla="*/ 1252636 w 2377881"/>
              <a:gd name="connsiteY840" fmla="*/ 416061 h 509406"/>
              <a:gd name="connsiteX841" fmla="*/ 1253778 w 2377881"/>
              <a:gd name="connsiteY841" fmla="*/ 415965 h 509406"/>
              <a:gd name="connsiteX842" fmla="*/ 1177483 w 2377881"/>
              <a:gd name="connsiteY842" fmla="*/ 415775 h 509406"/>
              <a:gd name="connsiteX843" fmla="*/ 1178435 w 2377881"/>
              <a:gd name="connsiteY843" fmla="*/ 415965 h 509406"/>
              <a:gd name="connsiteX844" fmla="*/ 1180245 w 2377881"/>
              <a:gd name="connsiteY844" fmla="*/ 418061 h 509406"/>
              <a:gd name="connsiteX845" fmla="*/ 1176530 w 2377881"/>
              <a:gd name="connsiteY845" fmla="*/ 422538 h 509406"/>
              <a:gd name="connsiteX846" fmla="*/ 1174816 w 2377881"/>
              <a:gd name="connsiteY846" fmla="*/ 422538 h 509406"/>
              <a:gd name="connsiteX847" fmla="*/ 1169006 w 2377881"/>
              <a:gd name="connsiteY847" fmla="*/ 430158 h 509406"/>
              <a:gd name="connsiteX848" fmla="*/ 1165195 w 2377881"/>
              <a:gd name="connsiteY848" fmla="*/ 429967 h 509406"/>
              <a:gd name="connsiteX849" fmla="*/ 1165100 w 2377881"/>
              <a:gd name="connsiteY849" fmla="*/ 429586 h 509406"/>
              <a:gd name="connsiteX850" fmla="*/ 1165576 w 2377881"/>
              <a:gd name="connsiteY850" fmla="*/ 426919 h 509406"/>
              <a:gd name="connsiteX851" fmla="*/ 1171006 w 2377881"/>
              <a:gd name="connsiteY851" fmla="*/ 424919 h 509406"/>
              <a:gd name="connsiteX852" fmla="*/ 1177483 w 2377881"/>
              <a:gd name="connsiteY852" fmla="*/ 415775 h 509406"/>
              <a:gd name="connsiteX853" fmla="*/ 1327216 w 2377881"/>
              <a:gd name="connsiteY853" fmla="*/ 415584 h 509406"/>
              <a:gd name="connsiteX854" fmla="*/ 1329883 w 2377881"/>
              <a:gd name="connsiteY854" fmla="*/ 418632 h 509406"/>
              <a:gd name="connsiteX855" fmla="*/ 1331311 w 2377881"/>
              <a:gd name="connsiteY855" fmla="*/ 420251 h 509406"/>
              <a:gd name="connsiteX856" fmla="*/ 1331788 w 2377881"/>
              <a:gd name="connsiteY856" fmla="*/ 424061 h 509406"/>
              <a:gd name="connsiteX857" fmla="*/ 1325310 w 2377881"/>
              <a:gd name="connsiteY857" fmla="*/ 420442 h 509406"/>
              <a:gd name="connsiteX858" fmla="*/ 1327216 w 2377881"/>
              <a:gd name="connsiteY858" fmla="*/ 415584 h 509406"/>
              <a:gd name="connsiteX859" fmla="*/ 160213 w 2377881"/>
              <a:gd name="connsiteY859" fmla="*/ 415298 h 509406"/>
              <a:gd name="connsiteX860" fmla="*/ 157260 w 2377881"/>
              <a:gd name="connsiteY860" fmla="*/ 416822 h 509406"/>
              <a:gd name="connsiteX861" fmla="*/ 156498 w 2377881"/>
              <a:gd name="connsiteY861" fmla="*/ 417203 h 509406"/>
              <a:gd name="connsiteX862" fmla="*/ 151831 w 2377881"/>
              <a:gd name="connsiteY862" fmla="*/ 417965 h 509406"/>
              <a:gd name="connsiteX863" fmla="*/ 149354 w 2377881"/>
              <a:gd name="connsiteY863" fmla="*/ 417584 h 509406"/>
              <a:gd name="connsiteX864" fmla="*/ 145258 w 2377881"/>
              <a:gd name="connsiteY864" fmla="*/ 418346 h 509406"/>
              <a:gd name="connsiteX865" fmla="*/ 138496 w 2377881"/>
              <a:gd name="connsiteY865" fmla="*/ 420251 h 509406"/>
              <a:gd name="connsiteX866" fmla="*/ 129257 w 2377881"/>
              <a:gd name="connsiteY866" fmla="*/ 423394 h 509406"/>
              <a:gd name="connsiteX867" fmla="*/ 133543 w 2377881"/>
              <a:gd name="connsiteY867" fmla="*/ 432538 h 509406"/>
              <a:gd name="connsiteX868" fmla="*/ 143544 w 2377881"/>
              <a:gd name="connsiteY868" fmla="*/ 426919 h 509406"/>
              <a:gd name="connsiteX869" fmla="*/ 152021 w 2377881"/>
              <a:gd name="connsiteY869" fmla="*/ 428538 h 509406"/>
              <a:gd name="connsiteX870" fmla="*/ 151259 w 2377881"/>
              <a:gd name="connsiteY870" fmla="*/ 426538 h 509406"/>
              <a:gd name="connsiteX871" fmla="*/ 159070 w 2377881"/>
              <a:gd name="connsiteY871" fmla="*/ 420632 h 509406"/>
              <a:gd name="connsiteX872" fmla="*/ 162403 w 2377881"/>
              <a:gd name="connsiteY872" fmla="*/ 417013 h 509406"/>
              <a:gd name="connsiteX873" fmla="*/ 161165 w 2377881"/>
              <a:gd name="connsiteY873" fmla="*/ 416060 h 509406"/>
              <a:gd name="connsiteX874" fmla="*/ 1356362 w 2377881"/>
              <a:gd name="connsiteY874" fmla="*/ 414155 h 509406"/>
              <a:gd name="connsiteX875" fmla="*/ 1360839 w 2377881"/>
              <a:gd name="connsiteY875" fmla="*/ 419013 h 509406"/>
              <a:gd name="connsiteX876" fmla="*/ 1364744 w 2377881"/>
              <a:gd name="connsiteY876" fmla="*/ 422061 h 509406"/>
              <a:gd name="connsiteX877" fmla="*/ 1355791 w 2377881"/>
              <a:gd name="connsiteY877" fmla="*/ 421204 h 509406"/>
              <a:gd name="connsiteX878" fmla="*/ 1355505 w 2377881"/>
              <a:gd name="connsiteY878" fmla="*/ 421013 h 509406"/>
              <a:gd name="connsiteX879" fmla="*/ 1349123 w 2377881"/>
              <a:gd name="connsiteY879" fmla="*/ 430157 h 509406"/>
              <a:gd name="connsiteX880" fmla="*/ 1351124 w 2377881"/>
              <a:gd name="connsiteY880" fmla="*/ 433586 h 509406"/>
              <a:gd name="connsiteX881" fmla="*/ 1353886 w 2377881"/>
              <a:gd name="connsiteY881" fmla="*/ 438158 h 509406"/>
              <a:gd name="connsiteX882" fmla="*/ 1347885 w 2377881"/>
              <a:gd name="connsiteY882" fmla="*/ 433300 h 509406"/>
              <a:gd name="connsiteX883" fmla="*/ 1347980 w 2377881"/>
              <a:gd name="connsiteY883" fmla="*/ 430538 h 509406"/>
              <a:gd name="connsiteX884" fmla="*/ 1344361 w 2377881"/>
              <a:gd name="connsiteY884" fmla="*/ 422347 h 509406"/>
              <a:gd name="connsiteX885" fmla="*/ 1344647 w 2377881"/>
              <a:gd name="connsiteY885" fmla="*/ 419394 h 509406"/>
              <a:gd name="connsiteX886" fmla="*/ 1344933 w 2377881"/>
              <a:gd name="connsiteY886" fmla="*/ 417775 h 509406"/>
              <a:gd name="connsiteX887" fmla="*/ 1356362 w 2377881"/>
              <a:gd name="connsiteY887" fmla="*/ 414155 h 509406"/>
              <a:gd name="connsiteX888" fmla="*/ 353951 w 2377881"/>
              <a:gd name="connsiteY888" fmla="*/ 413774 h 509406"/>
              <a:gd name="connsiteX889" fmla="*/ 345379 w 2377881"/>
              <a:gd name="connsiteY889" fmla="*/ 415012 h 509406"/>
              <a:gd name="connsiteX890" fmla="*/ 347379 w 2377881"/>
              <a:gd name="connsiteY890" fmla="*/ 419394 h 509406"/>
              <a:gd name="connsiteX891" fmla="*/ 349951 w 2377881"/>
              <a:gd name="connsiteY891" fmla="*/ 418537 h 509406"/>
              <a:gd name="connsiteX892" fmla="*/ 349951 w 2377881"/>
              <a:gd name="connsiteY892" fmla="*/ 418822 h 509406"/>
              <a:gd name="connsiteX893" fmla="*/ 354332 w 2377881"/>
              <a:gd name="connsiteY893" fmla="*/ 422156 h 509406"/>
              <a:gd name="connsiteX894" fmla="*/ 357571 w 2377881"/>
              <a:gd name="connsiteY894" fmla="*/ 421394 h 509406"/>
              <a:gd name="connsiteX895" fmla="*/ 357475 w 2377881"/>
              <a:gd name="connsiteY895" fmla="*/ 419489 h 509406"/>
              <a:gd name="connsiteX896" fmla="*/ 353951 w 2377881"/>
              <a:gd name="connsiteY896" fmla="*/ 413774 h 509406"/>
              <a:gd name="connsiteX897" fmla="*/ 399195 w 2377881"/>
              <a:gd name="connsiteY897" fmla="*/ 413488 h 509406"/>
              <a:gd name="connsiteX898" fmla="*/ 397100 w 2377881"/>
              <a:gd name="connsiteY898" fmla="*/ 413584 h 509406"/>
              <a:gd name="connsiteX899" fmla="*/ 394623 w 2377881"/>
              <a:gd name="connsiteY899" fmla="*/ 413679 h 509406"/>
              <a:gd name="connsiteX900" fmla="*/ 389289 w 2377881"/>
              <a:gd name="connsiteY900" fmla="*/ 420918 h 509406"/>
              <a:gd name="connsiteX901" fmla="*/ 393575 w 2377881"/>
              <a:gd name="connsiteY901" fmla="*/ 423585 h 509406"/>
              <a:gd name="connsiteX902" fmla="*/ 394147 w 2377881"/>
              <a:gd name="connsiteY902" fmla="*/ 422632 h 509406"/>
              <a:gd name="connsiteX903" fmla="*/ 401862 w 2377881"/>
              <a:gd name="connsiteY903" fmla="*/ 414822 h 509406"/>
              <a:gd name="connsiteX904" fmla="*/ 402719 w 2377881"/>
              <a:gd name="connsiteY904" fmla="*/ 414346 h 509406"/>
              <a:gd name="connsiteX905" fmla="*/ 399195 w 2377881"/>
              <a:gd name="connsiteY905" fmla="*/ 413488 h 509406"/>
              <a:gd name="connsiteX906" fmla="*/ 418912 w 2377881"/>
              <a:gd name="connsiteY906" fmla="*/ 413393 h 509406"/>
              <a:gd name="connsiteX907" fmla="*/ 405862 w 2377881"/>
              <a:gd name="connsiteY907" fmla="*/ 416346 h 509406"/>
              <a:gd name="connsiteX908" fmla="*/ 407577 w 2377881"/>
              <a:gd name="connsiteY908" fmla="*/ 421204 h 509406"/>
              <a:gd name="connsiteX909" fmla="*/ 410816 w 2377881"/>
              <a:gd name="connsiteY909" fmla="*/ 418537 h 509406"/>
              <a:gd name="connsiteX910" fmla="*/ 417674 w 2377881"/>
              <a:gd name="connsiteY910" fmla="*/ 416917 h 509406"/>
              <a:gd name="connsiteX911" fmla="*/ 418435 w 2377881"/>
              <a:gd name="connsiteY911" fmla="*/ 417298 h 509406"/>
              <a:gd name="connsiteX912" fmla="*/ 418912 w 2377881"/>
              <a:gd name="connsiteY912" fmla="*/ 413393 h 509406"/>
              <a:gd name="connsiteX913" fmla="*/ 204409 w 2377881"/>
              <a:gd name="connsiteY913" fmla="*/ 412441 h 509406"/>
              <a:gd name="connsiteX914" fmla="*/ 203170 w 2377881"/>
              <a:gd name="connsiteY914" fmla="*/ 413107 h 509406"/>
              <a:gd name="connsiteX915" fmla="*/ 194408 w 2377881"/>
              <a:gd name="connsiteY915" fmla="*/ 418251 h 509406"/>
              <a:gd name="connsiteX916" fmla="*/ 193169 w 2377881"/>
              <a:gd name="connsiteY916" fmla="*/ 420632 h 509406"/>
              <a:gd name="connsiteX917" fmla="*/ 194122 w 2377881"/>
              <a:gd name="connsiteY917" fmla="*/ 421966 h 509406"/>
              <a:gd name="connsiteX918" fmla="*/ 198313 w 2377881"/>
              <a:gd name="connsiteY918" fmla="*/ 422823 h 509406"/>
              <a:gd name="connsiteX919" fmla="*/ 198979 w 2377881"/>
              <a:gd name="connsiteY919" fmla="*/ 422823 h 509406"/>
              <a:gd name="connsiteX920" fmla="*/ 207742 w 2377881"/>
              <a:gd name="connsiteY920" fmla="*/ 415393 h 509406"/>
              <a:gd name="connsiteX921" fmla="*/ 208219 w 2377881"/>
              <a:gd name="connsiteY921" fmla="*/ 415203 h 509406"/>
              <a:gd name="connsiteX922" fmla="*/ 204409 w 2377881"/>
              <a:gd name="connsiteY922" fmla="*/ 412441 h 509406"/>
              <a:gd name="connsiteX923" fmla="*/ 1225870 w 2377881"/>
              <a:gd name="connsiteY923" fmla="*/ 411870 h 509406"/>
              <a:gd name="connsiteX924" fmla="*/ 1226346 w 2377881"/>
              <a:gd name="connsiteY924" fmla="*/ 412632 h 509406"/>
              <a:gd name="connsiteX925" fmla="*/ 1229203 w 2377881"/>
              <a:gd name="connsiteY925" fmla="*/ 418918 h 509406"/>
              <a:gd name="connsiteX926" fmla="*/ 1231108 w 2377881"/>
              <a:gd name="connsiteY926" fmla="*/ 421966 h 509406"/>
              <a:gd name="connsiteX927" fmla="*/ 1237585 w 2377881"/>
              <a:gd name="connsiteY927" fmla="*/ 420442 h 509406"/>
              <a:gd name="connsiteX928" fmla="*/ 1234918 w 2377881"/>
              <a:gd name="connsiteY928" fmla="*/ 428158 h 509406"/>
              <a:gd name="connsiteX929" fmla="*/ 1228822 w 2377881"/>
              <a:gd name="connsiteY929" fmla="*/ 428062 h 509406"/>
              <a:gd name="connsiteX930" fmla="*/ 1225584 w 2377881"/>
              <a:gd name="connsiteY930" fmla="*/ 419585 h 509406"/>
              <a:gd name="connsiteX931" fmla="*/ 1225870 w 2377881"/>
              <a:gd name="connsiteY931" fmla="*/ 411870 h 509406"/>
              <a:gd name="connsiteX932" fmla="*/ 336425 w 2377881"/>
              <a:gd name="connsiteY932" fmla="*/ 411869 h 509406"/>
              <a:gd name="connsiteX933" fmla="*/ 332996 w 2377881"/>
              <a:gd name="connsiteY933" fmla="*/ 413298 h 509406"/>
              <a:gd name="connsiteX934" fmla="*/ 333282 w 2377881"/>
              <a:gd name="connsiteY934" fmla="*/ 413488 h 509406"/>
              <a:gd name="connsiteX935" fmla="*/ 332901 w 2377881"/>
              <a:gd name="connsiteY935" fmla="*/ 416441 h 509406"/>
              <a:gd name="connsiteX936" fmla="*/ 326043 w 2377881"/>
              <a:gd name="connsiteY936" fmla="*/ 418156 h 509406"/>
              <a:gd name="connsiteX937" fmla="*/ 324709 w 2377881"/>
              <a:gd name="connsiteY937" fmla="*/ 420632 h 509406"/>
              <a:gd name="connsiteX938" fmla="*/ 327186 w 2377881"/>
              <a:gd name="connsiteY938" fmla="*/ 422156 h 509406"/>
              <a:gd name="connsiteX939" fmla="*/ 331091 w 2377881"/>
              <a:gd name="connsiteY939" fmla="*/ 421489 h 509406"/>
              <a:gd name="connsiteX940" fmla="*/ 337664 w 2377881"/>
              <a:gd name="connsiteY940" fmla="*/ 414536 h 509406"/>
              <a:gd name="connsiteX941" fmla="*/ 336616 w 2377881"/>
              <a:gd name="connsiteY941" fmla="*/ 412250 h 509406"/>
              <a:gd name="connsiteX942" fmla="*/ 1167672 w 2377881"/>
              <a:gd name="connsiteY942" fmla="*/ 409774 h 509406"/>
              <a:gd name="connsiteX943" fmla="*/ 1169006 w 2377881"/>
              <a:gd name="connsiteY943" fmla="*/ 409774 h 509406"/>
              <a:gd name="connsiteX944" fmla="*/ 1172720 w 2377881"/>
              <a:gd name="connsiteY944" fmla="*/ 411393 h 509406"/>
              <a:gd name="connsiteX945" fmla="*/ 1171292 w 2377881"/>
              <a:gd name="connsiteY945" fmla="*/ 413679 h 509406"/>
              <a:gd name="connsiteX946" fmla="*/ 1163767 w 2377881"/>
              <a:gd name="connsiteY946" fmla="*/ 414537 h 509406"/>
              <a:gd name="connsiteX947" fmla="*/ 1154528 w 2377881"/>
              <a:gd name="connsiteY947" fmla="*/ 424728 h 509406"/>
              <a:gd name="connsiteX948" fmla="*/ 1150813 w 2377881"/>
              <a:gd name="connsiteY948" fmla="*/ 422538 h 509406"/>
              <a:gd name="connsiteX949" fmla="*/ 1149003 w 2377881"/>
              <a:gd name="connsiteY949" fmla="*/ 421490 h 509406"/>
              <a:gd name="connsiteX950" fmla="*/ 1141574 w 2377881"/>
              <a:gd name="connsiteY950" fmla="*/ 434444 h 509406"/>
              <a:gd name="connsiteX951" fmla="*/ 1132620 w 2377881"/>
              <a:gd name="connsiteY951" fmla="*/ 435015 h 509406"/>
              <a:gd name="connsiteX952" fmla="*/ 1132239 w 2377881"/>
              <a:gd name="connsiteY952" fmla="*/ 435015 h 509406"/>
              <a:gd name="connsiteX953" fmla="*/ 1133573 w 2377881"/>
              <a:gd name="connsiteY953" fmla="*/ 441302 h 509406"/>
              <a:gd name="connsiteX954" fmla="*/ 1132906 w 2377881"/>
              <a:gd name="connsiteY954" fmla="*/ 446636 h 509406"/>
              <a:gd name="connsiteX955" fmla="*/ 1128239 w 2377881"/>
              <a:gd name="connsiteY955" fmla="*/ 450922 h 509406"/>
              <a:gd name="connsiteX956" fmla="*/ 1128905 w 2377881"/>
              <a:gd name="connsiteY956" fmla="*/ 453398 h 509406"/>
              <a:gd name="connsiteX957" fmla="*/ 1122047 w 2377881"/>
              <a:gd name="connsiteY957" fmla="*/ 452922 h 509406"/>
              <a:gd name="connsiteX958" fmla="*/ 1121190 w 2377881"/>
              <a:gd name="connsiteY958" fmla="*/ 452446 h 509406"/>
              <a:gd name="connsiteX959" fmla="*/ 1117761 w 2377881"/>
              <a:gd name="connsiteY959" fmla="*/ 450446 h 509406"/>
              <a:gd name="connsiteX960" fmla="*/ 1129477 w 2377881"/>
              <a:gd name="connsiteY960" fmla="*/ 445397 h 509406"/>
              <a:gd name="connsiteX961" fmla="*/ 1129096 w 2377881"/>
              <a:gd name="connsiteY961" fmla="*/ 444636 h 509406"/>
              <a:gd name="connsiteX962" fmla="*/ 1125667 w 2377881"/>
              <a:gd name="connsiteY962" fmla="*/ 439016 h 509406"/>
              <a:gd name="connsiteX963" fmla="*/ 1127953 w 2377881"/>
              <a:gd name="connsiteY963" fmla="*/ 436349 h 509406"/>
              <a:gd name="connsiteX964" fmla="*/ 1121857 w 2377881"/>
              <a:gd name="connsiteY964" fmla="*/ 433491 h 509406"/>
              <a:gd name="connsiteX965" fmla="*/ 1115570 w 2377881"/>
              <a:gd name="connsiteY965" fmla="*/ 439682 h 509406"/>
              <a:gd name="connsiteX966" fmla="*/ 1113475 w 2377881"/>
              <a:gd name="connsiteY966" fmla="*/ 440254 h 509406"/>
              <a:gd name="connsiteX967" fmla="*/ 1113380 w 2377881"/>
              <a:gd name="connsiteY967" fmla="*/ 439778 h 509406"/>
              <a:gd name="connsiteX968" fmla="*/ 1106903 w 2377881"/>
              <a:gd name="connsiteY968" fmla="*/ 434825 h 509406"/>
              <a:gd name="connsiteX969" fmla="*/ 1106045 w 2377881"/>
              <a:gd name="connsiteY969" fmla="*/ 435587 h 509406"/>
              <a:gd name="connsiteX970" fmla="*/ 1109855 w 2377881"/>
              <a:gd name="connsiteY970" fmla="*/ 441397 h 509406"/>
              <a:gd name="connsiteX971" fmla="*/ 1110046 w 2377881"/>
              <a:gd name="connsiteY971" fmla="*/ 441683 h 509406"/>
              <a:gd name="connsiteX972" fmla="*/ 1109475 w 2377881"/>
              <a:gd name="connsiteY972" fmla="*/ 443112 h 509406"/>
              <a:gd name="connsiteX973" fmla="*/ 1101759 w 2377881"/>
              <a:gd name="connsiteY973" fmla="*/ 437492 h 509406"/>
              <a:gd name="connsiteX974" fmla="*/ 1100140 w 2377881"/>
              <a:gd name="connsiteY974" fmla="*/ 435587 h 509406"/>
              <a:gd name="connsiteX975" fmla="*/ 1092615 w 2377881"/>
              <a:gd name="connsiteY975" fmla="*/ 432634 h 509406"/>
              <a:gd name="connsiteX976" fmla="*/ 1084233 w 2377881"/>
              <a:gd name="connsiteY976" fmla="*/ 431396 h 509406"/>
              <a:gd name="connsiteX977" fmla="*/ 1082614 w 2377881"/>
              <a:gd name="connsiteY977" fmla="*/ 430443 h 509406"/>
              <a:gd name="connsiteX978" fmla="*/ 1076232 w 2377881"/>
              <a:gd name="connsiteY978" fmla="*/ 430824 h 509406"/>
              <a:gd name="connsiteX979" fmla="*/ 1078518 w 2377881"/>
              <a:gd name="connsiteY979" fmla="*/ 426443 h 509406"/>
              <a:gd name="connsiteX980" fmla="*/ 1071755 w 2377881"/>
              <a:gd name="connsiteY980" fmla="*/ 427014 h 509406"/>
              <a:gd name="connsiteX981" fmla="*/ 1066802 w 2377881"/>
              <a:gd name="connsiteY981" fmla="*/ 425681 h 509406"/>
              <a:gd name="connsiteX982" fmla="*/ 1061945 w 2377881"/>
              <a:gd name="connsiteY982" fmla="*/ 427491 h 509406"/>
              <a:gd name="connsiteX983" fmla="*/ 1058801 w 2377881"/>
              <a:gd name="connsiteY983" fmla="*/ 422538 h 509406"/>
              <a:gd name="connsiteX984" fmla="*/ 1071089 w 2377881"/>
              <a:gd name="connsiteY984" fmla="*/ 423395 h 509406"/>
              <a:gd name="connsiteX985" fmla="*/ 1075946 w 2377881"/>
              <a:gd name="connsiteY985" fmla="*/ 422156 h 509406"/>
              <a:gd name="connsiteX986" fmla="*/ 1077375 w 2377881"/>
              <a:gd name="connsiteY986" fmla="*/ 421775 h 509406"/>
              <a:gd name="connsiteX987" fmla="*/ 1083090 w 2377881"/>
              <a:gd name="connsiteY987" fmla="*/ 417108 h 509406"/>
              <a:gd name="connsiteX988" fmla="*/ 1085757 w 2377881"/>
              <a:gd name="connsiteY988" fmla="*/ 419490 h 509406"/>
              <a:gd name="connsiteX989" fmla="*/ 1086900 w 2377881"/>
              <a:gd name="connsiteY989" fmla="*/ 420537 h 509406"/>
              <a:gd name="connsiteX990" fmla="*/ 1092044 w 2377881"/>
              <a:gd name="connsiteY990" fmla="*/ 421395 h 509406"/>
              <a:gd name="connsiteX991" fmla="*/ 1101378 w 2377881"/>
              <a:gd name="connsiteY991" fmla="*/ 419585 h 509406"/>
              <a:gd name="connsiteX992" fmla="*/ 1102712 w 2377881"/>
              <a:gd name="connsiteY992" fmla="*/ 420728 h 509406"/>
              <a:gd name="connsiteX993" fmla="*/ 1107855 w 2377881"/>
              <a:gd name="connsiteY993" fmla="*/ 421299 h 509406"/>
              <a:gd name="connsiteX994" fmla="*/ 1108522 w 2377881"/>
              <a:gd name="connsiteY994" fmla="*/ 420347 h 509406"/>
              <a:gd name="connsiteX995" fmla="*/ 1110998 w 2377881"/>
              <a:gd name="connsiteY995" fmla="*/ 417108 h 509406"/>
              <a:gd name="connsiteX996" fmla="*/ 1124334 w 2377881"/>
              <a:gd name="connsiteY996" fmla="*/ 418061 h 509406"/>
              <a:gd name="connsiteX997" fmla="*/ 1130715 w 2377881"/>
              <a:gd name="connsiteY997" fmla="*/ 420918 h 509406"/>
              <a:gd name="connsiteX998" fmla="*/ 1130620 w 2377881"/>
              <a:gd name="connsiteY998" fmla="*/ 431300 h 509406"/>
              <a:gd name="connsiteX999" fmla="*/ 1136335 w 2377881"/>
              <a:gd name="connsiteY999" fmla="*/ 422538 h 509406"/>
              <a:gd name="connsiteX1000" fmla="*/ 1141669 w 2377881"/>
              <a:gd name="connsiteY1000" fmla="*/ 418823 h 509406"/>
              <a:gd name="connsiteX1001" fmla="*/ 1149003 w 2377881"/>
              <a:gd name="connsiteY1001" fmla="*/ 418346 h 509406"/>
              <a:gd name="connsiteX1002" fmla="*/ 1156909 w 2377881"/>
              <a:gd name="connsiteY1002" fmla="*/ 410822 h 509406"/>
              <a:gd name="connsiteX1003" fmla="*/ 1160147 w 2377881"/>
              <a:gd name="connsiteY1003" fmla="*/ 412917 h 509406"/>
              <a:gd name="connsiteX1004" fmla="*/ 1162814 w 2377881"/>
              <a:gd name="connsiteY1004" fmla="*/ 414632 h 509406"/>
              <a:gd name="connsiteX1005" fmla="*/ 1167672 w 2377881"/>
              <a:gd name="connsiteY1005" fmla="*/ 409774 h 509406"/>
              <a:gd name="connsiteX1006" fmla="*/ 1213201 w 2377881"/>
              <a:gd name="connsiteY1006" fmla="*/ 409679 h 509406"/>
              <a:gd name="connsiteX1007" fmla="*/ 1217869 w 2377881"/>
              <a:gd name="connsiteY1007" fmla="*/ 413299 h 509406"/>
              <a:gd name="connsiteX1008" fmla="*/ 1218821 w 2377881"/>
              <a:gd name="connsiteY1008" fmla="*/ 429491 h 509406"/>
              <a:gd name="connsiteX1009" fmla="*/ 1212249 w 2377881"/>
              <a:gd name="connsiteY1009" fmla="*/ 430444 h 509406"/>
              <a:gd name="connsiteX1010" fmla="*/ 1207201 w 2377881"/>
              <a:gd name="connsiteY1010" fmla="*/ 430729 h 509406"/>
              <a:gd name="connsiteX1011" fmla="*/ 1205772 w 2377881"/>
              <a:gd name="connsiteY1011" fmla="*/ 431110 h 509406"/>
              <a:gd name="connsiteX1012" fmla="*/ 1201009 w 2377881"/>
              <a:gd name="connsiteY1012" fmla="*/ 429015 h 509406"/>
              <a:gd name="connsiteX1013" fmla="*/ 1183483 w 2377881"/>
              <a:gd name="connsiteY1013" fmla="*/ 425014 h 509406"/>
              <a:gd name="connsiteX1014" fmla="*/ 1184531 w 2377881"/>
              <a:gd name="connsiteY1014" fmla="*/ 423871 h 509406"/>
              <a:gd name="connsiteX1015" fmla="*/ 1196723 w 2377881"/>
              <a:gd name="connsiteY1015" fmla="*/ 420347 h 509406"/>
              <a:gd name="connsiteX1016" fmla="*/ 1198342 w 2377881"/>
              <a:gd name="connsiteY1016" fmla="*/ 421300 h 509406"/>
              <a:gd name="connsiteX1017" fmla="*/ 1204248 w 2377881"/>
              <a:gd name="connsiteY1017" fmla="*/ 424729 h 509406"/>
              <a:gd name="connsiteX1018" fmla="*/ 1205772 w 2377881"/>
              <a:gd name="connsiteY1018" fmla="*/ 420347 h 509406"/>
              <a:gd name="connsiteX1019" fmla="*/ 1209201 w 2377881"/>
              <a:gd name="connsiteY1019" fmla="*/ 424919 h 509406"/>
              <a:gd name="connsiteX1020" fmla="*/ 1214725 w 2377881"/>
              <a:gd name="connsiteY1020" fmla="*/ 424252 h 509406"/>
              <a:gd name="connsiteX1021" fmla="*/ 1211487 w 2377881"/>
              <a:gd name="connsiteY1021" fmla="*/ 421204 h 509406"/>
              <a:gd name="connsiteX1022" fmla="*/ 1215773 w 2377881"/>
              <a:gd name="connsiteY1022" fmla="*/ 417013 h 509406"/>
              <a:gd name="connsiteX1023" fmla="*/ 1211392 w 2377881"/>
              <a:gd name="connsiteY1023" fmla="*/ 411679 h 509406"/>
              <a:gd name="connsiteX1024" fmla="*/ 1212154 w 2377881"/>
              <a:gd name="connsiteY1024" fmla="*/ 409965 h 509406"/>
              <a:gd name="connsiteX1025" fmla="*/ 1275972 w 2377881"/>
              <a:gd name="connsiteY1025" fmla="*/ 409489 h 509406"/>
              <a:gd name="connsiteX1026" fmla="*/ 1281401 w 2377881"/>
              <a:gd name="connsiteY1026" fmla="*/ 420823 h 509406"/>
              <a:gd name="connsiteX1027" fmla="*/ 1275305 w 2377881"/>
              <a:gd name="connsiteY1027" fmla="*/ 424919 h 509406"/>
              <a:gd name="connsiteX1028" fmla="*/ 1272638 w 2377881"/>
              <a:gd name="connsiteY1028" fmla="*/ 418347 h 509406"/>
              <a:gd name="connsiteX1029" fmla="*/ 1276639 w 2377881"/>
              <a:gd name="connsiteY1029" fmla="*/ 413680 h 509406"/>
              <a:gd name="connsiteX1030" fmla="*/ 1275972 w 2377881"/>
              <a:gd name="connsiteY1030" fmla="*/ 409489 h 509406"/>
              <a:gd name="connsiteX1031" fmla="*/ 848109 w 2377881"/>
              <a:gd name="connsiteY1031" fmla="*/ 409298 h 509406"/>
              <a:gd name="connsiteX1032" fmla="*/ 850585 w 2377881"/>
              <a:gd name="connsiteY1032" fmla="*/ 416251 h 509406"/>
              <a:gd name="connsiteX1033" fmla="*/ 847156 w 2377881"/>
              <a:gd name="connsiteY1033" fmla="*/ 417966 h 509406"/>
              <a:gd name="connsiteX1034" fmla="*/ 849633 w 2377881"/>
              <a:gd name="connsiteY1034" fmla="*/ 414156 h 509406"/>
              <a:gd name="connsiteX1035" fmla="*/ 848109 w 2377881"/>
              <a:gd name="connsiteY1035" fmla="*/ 409298 h 509406"/>
              <a:gd name="connsiteX1036" fmla="*/ 1471234 w 2377881"/>
              <a:gd name="connsiteY1036" fmla="*/ 409107 h 509406"/>
              <a:gd name="connsiteX1037" fmla="*/ 1473234 w 2377881"/>
              <a:gd name="connsiteY1037" fmla="*/ 409488 h 509406"/>
              <a:gd name="connsiteX1038" fmla="*/ 1475044 w 2377881"/>
              <a:gd name="connsiteY1038" fmla="*/ 409869 h 509406"/>
              <a:gd name="connsiteX1039" fmla="*/ 1478759 w 2377881"/>
              <a:gd name="connsiteY1039" fmla="*/ 411203 h 509406"/>
              <a:gd name="connsiteX1040" fmla="*/ 1475044 w 2377881"/>
              <a:gd name="connsiteY1040" fmla="*/ 415203 h 509406"/>
              <a:gd name="connsiteX1041" fmla="*/ 1477330 w 2377881"/>
              <a:gd name="connsiteY1041" fmla="*/ 417489 h 509406"/>
              <a:gd name="connsiteX1042" fmla="*/ 1468948 w 2377881"/>
              <a:gd name="connsiteY1042" fmla="*/ 414537 h 509406"/>
              <a:gd name="connsiteX1043" fmla="*/ 1471234 w 2377881"/>
              <a:gd name="connsiteY1043" fmla="*/ 409107 h 509406"/>
              <a:gd name="connsiteX1044" fmla="*/ 1202724 w 2377881"/>
              <a:gd name="connsiteY1044" fmla="*/ 407869 h 509406"/>
              <a:gd name="connsiteX1045" fmla="*/ 1203200 w 2377881"/>
              <a:gd name="connsiteY1045" fmla="*/ 411203 h 509406"/>
              <a:gd name="connsiteX1046" fmla="*/ 1198342 w 2377881"/>
              <a:gd name="connsiteY1046" fmla="*/ 414441 h 509406"/>
              <a:gd name="connsiteX1047" fmla="*/ 1202724 w 2377881"/>
              <a:gd name="connsiteY1047" fmla="*/ 407869 h 509406"/>
              <a:gd name="connsiteX1048" fmla="*/ 1317596 w 2377881"/>
              <a:gd name="connsiteY1048" fmla="*/ 406631 h 509406"/>
              <a:gd name="connsiteX1049" fmla="*/ 1321311 w 2377881"/>
              <a:gd name="connsiteY1049" fmla="*/ 406631 h 509406"/>
              <a:gd name="connsiteX1050" fmla="*/ 1325978 w 2377881"/>
              <a:gd name="connsiteY1050" fmla="*/ 409108 h 509406"/>
              <a:gd name="connsiteX1051" fmla="*/ 1318834 w 2377881"/>
              <a:gd name="connsiteY1051" fmla="*/ 411679 h 509406"/>
              <a:gd name="connsiteX1052" fmla="*/ 1318453 w 2377881"/>
              <a:gd name="connsiteY1052" fmla="*/ 419871 h 509406"/>
              <a:gd name="connsiteX1053" fmla="*/ 1312453 w 2377881"/>
              <a:gd name="connsiteY1053" fmla="*/ 424633 h 509406"/>
              <a:gd name="connsiteX1054" fmla="*/ 1309119 w 2377881"/>
              <a:gd name="connsiteY1054" fmla="*/ 424348 h 509406"/>
              <a:gd name="connsiteX1055" fmla="*/ 1305309 w 2377881"/>
              <a:gd name="connsiteY1055" fmla="*/ 423966 h 509406"/>
              <a:gd name="connsiteX1056" fmla="*/ 1296260 w 2377881"/>
              <a:gd name="connsiteY1056" fmla="*/ 422347 h 509406"/>
              <a:gd name="connsiteX1057" fmla="*/ 1295784 w 2377881"/>
              <a:gd name="connsiteY1057" fmla="*/ 418156 h 509406"/>
              <a:gd name="connsiteX1058" fmla="*/ 1296736 w 2377881"/>
              <a:gd name="connsiteY1058" fmla="*/ 417966 h 509406"/>
              <a:gd name="connsiteX1059" fmla="*/ 1301499 w 2377881"/>
              <a:gd name="connsiteY1059" fmla="*/ 416918 h 509406"/>
              <a:gd name="connsiteX1060" fmla="*/ 1312167 w 2377881"/>
              <a:gd name="connsiteY1060" fmla="*/ 419871 h 509406"/>
              <a:gd name="connsiteX1061" fmla="*/ 1311786 w 2377881"/>
              <a:gd name="connsiteY1061" fmla="*/ 416537 h 509406"/>
              <a:gd name="connsiteX1062" fmla="*/ 1312167 w 2377881"/>
              <a:gd name="connsiteY1062" fmla="*/ 409774 h 509406"/>
              <a:gd name="connsiteX1063" fmla="*/ 1317596 w 2377881"/>
              <a:gd name="connsiteY1063" fmla="*/ 406631 h 509406"/>
              <a:gd name="connsiteX1064" fmla="*/ 1711074 w 2377881"/>
              <a:gd name="connsiteY1064" fmla="*/ 406154 h 509406"/>
              <a:gd name="connsiteX1065" fmla="*/ 1711264 w 2377881"/>
              <a:gd name="connsiteY1065" fmla="*/ 406535 h 509406"/>
              <a:gd name="connsiteX1066" fmla="*/ 1713074 w 2377881"/>
              <a:gd name="connsiteY1066" fmla="*/ 412155 h 509406"/>
              <a:gd name="connsiteX1067" fmla="*/ 1713265 w 2377881"/>
              <a:gd name="connsiteY1067" fmla="*/ 413298 h 509406"/>
              <a:gd name="connsiteX1068" fmla="*/ 1710217 w 2377881"/>
              <a:gd name="connsiteY1068" fmla="*/ 415775 h 509406"/>
              <a:gd name="connsiteX1069" fmla="*/ 1709264 w 2377881"/>
              <a:gd name="connsiteY1069" fmla="*/ 415298 h 509406"/>
              <a:gd name="connsiteX1070" fmla="*/ 1701358 w 2377881"/>
              <a:gd name="connsiteY1070" fmla="*/ 410917 h 509406"/>
              <a:gd name="connsiteX1071" fmla="*/ 1700787 w 2377881"/>
              <a:gd name="connsiteY1071" fmla="*/ 410536 h 509406"/>
              <a:gd name="connsiteX1072" fmla="*/ 1703930 w 2377881"/>
              <a:gd name="connsiteY1072" fmla="*/ 408917 h 509406"/>
              <a:gd name="connsiteX1073" fmla="*/ 1706597 w 2377881"/>
              <a:gd name="connsiteY1073" fmla="*/ 408155 h 509406"/>
              <a:gd name="connsiteX1074" fmla="*/ 1711074 w 2377881"/>
              <a:gd name="connsiteY1074" fmla="*/ 406154 h 509406"/>
              <a:gd name="connsiteX1075" fmla="*/ 1507810 w 2377881"/>
              <a:gd name="connsiteY1075" fmla="*/ 404821 h 509406"/>
              <a:gd name="connsiteX1076" fmla="*/ 1510954 w 2377881"/>
              <a:gd name="connsiteY1076" fmla="*/ 405678 h 509406"/>
              <a:gd name="connsiteX1077" fmla="*/ 1512192 w 2377881"/>
              <a:gd name="connsiteY1077" fmla="*/ 406059 h 509406"/>
              <a:gd name="connsiteX1078" fmla="*/ 1504096 w 2377881"/>
              <a:gd name="connsiteY1078" fmla="*/ 408441 h 509406"/>
              <a:gd name="connsiteX1079" fmla="*/ 1507810 w 2377881"/>
              <a:gd name="connsiteY1079" fmla="*/ 404821 h 509406"/>
              <a:gd name="connsiteX1080" fmla="*/ 1436087 w 2377881"/>
              <a:gd name="connsiteY1080" fmla="*/ 404440 h 509406"/>
              <a:gd name="connsiteX1081" fmla="*/ 1440183 w 2377881"/>
              <a:gd name="connsiteY1081" fmla="*/ 406154 h 509406"/>
              <a:gd name="connsiteX1082" fmla="*/ 1446850 w 2377881"/>
              <a:gd name="connsiteY1082" fmla="*/ 405487 h 509406"/>
              <a:gd name="connsiteX1083" fmla="*/ 1447231 w 2377881"/>
              <a:gd name="connsiteY1083" fmla="*/ 407392 h 509406"/>
              <a:gd name="connsiteX1084" fmla="*/ 1445612 w 2377881"/>
              <a:gd name="connsiteY1084" fmla="*/ 408821 h 509406"/>
              <a:gd name="connsiteX1085" fmla="*/ 1435896 w 2377881"/>
              <a:gd name="connsiteY1085" fmla="*/ 407392 h 509406"/>
              <a:gd name="connsiteX1086" fmla="*/ 1436087 w 2377881"/>
              <a:gd name="connsiteY1086" fmla="*/ 404440 h 509406"/>
              <a:gd name="connsiteX1087" fmla="*/ 1548291 w 2377881"/>
              <a:gd name="connsiteY1087" fmla="*/ 404059 h 509406"/>
              <a:gd name="connsiteX1088" fmla="*/ 1548481 w 2377881"/>
              <a:gd name="connsiteY1088" fmla="*/ 406726 h 509406"/>
              <a:gd name="connsiteX1089" fmla="*/ 1539718 w 2377881"/>
              <a:gd name="connsiteY1089" fmla="*/ 409488 h 509406"/>
              <a:gd name="connsiteX1090" fmla="*/ 1537623 w 2377881"/>
              <a:gd name="connsiteY1090" fmla="*/ 409583 h 509406"/>
              <a:gd name="connsiteX1091" fmla="*/ 1536670 w 2377881"/>
              <a:gd name="connsiteY1091" fmla="*/ 405773 h 509406"/>
              <a:gd name="connsiteX1092" fmla="*/ 1537718 w 2377881"/>
              <a:gd name="connsiteY1092" fmla="*/ 405011 h 509406"/>
              <a:gd name="connsiteX1093" fmla="*/ 1548291 w 2377881"/>
              <a:gd name="connsiteY1093" fmla="*/ 404059 h 509406"/>
              <a:gd name="connsiteX1094" fmla="*/ 1909860 w 2377881"/>
              <a:gd name="connsiteY1094" fmla="*/ 403964 h 509406"/>
              <a:gd name="connsiteX1095" fmla="*/ 1910050 w 2377881"/>
              <a:gd name="connsiteY1095" fmla="*/ 408250 h 509406"/>
              <a:gd name="connsiteX1096" fmla="*/ 1897287 w 2377881"/>
              <a:gd name="connsiteY1096" fmla="*/ 414537 h 509406"/>
              <a:gd name="connsiteX1097" fmla="*/ 1894525 w 2377881"/>
              <a:gd name="connsiteY1097" fmla="*/ 408536 h 509406"/>
              <a:gd name="connsiteX1098" fmla="*/ 1895191 w 2377881"/>
              <a:gd name="connsiteY1098" fmla="*/ 408060 h 509406"/>
              <a:gd name="connsiteX1099" fmla="*/ 1898430 w 2377881"/>
              <a:gd name="connsiteY1099" fmla="*/ 407964 h 509406"/>
              <a:gd name="connsiteX1100" fmla="*/ 1901573 w 2377881"/>
              <a:gd name="connsiteY1100" fmla="*/ 410155 h 509406"/>
              <a:gd name="connsiteX1101" fmla="*/ 1909860 w 2377881"/>
              <a:gd name="connsiteY1101" fmla="*/ 403964 h 509406"/>
              <a:gd name="connsiteX1102" fmla="*/ 1633254 w 2377881"/>
              <a:gd name="connsiteY1102" fmla="*/ 403964 h 509406"/>
              <a:gd name="connsiteX1103" fmla="*/ 1638302 w 2377881"/>
              <a:gd name="connsiteY1103" fmla="*/ 406060 h 509406"/>
              <a:gd name="connsiteX1104" fmla="*/ 1638969 w 2377881"/>
              <a:gd name="connsiteY1104" fmla="*/ 406631 h 509406"/>
              <a:gd name="connsiteX1105" fmla="*/ 1629444 w 2377881"/>
              <a:gd name="connsiteY1105" fmla="*/ 413394 h 509406"/>
              <a:gd name="connsiteX1106" fmla="*/ 1626491 w 2377881"/>
              <a:gd name="connsiteY1106" fmla="*/ 416632 h 509406"/>
              <a:gd name="connsiteX1107" fmla="*/ 1626110 w 2377881"/>
              <a:gd name="connsiteY1107" fmla="*/ 417109 h 509406"/>
              <a:gd name="connsiteX1108" fmla="*/ 1623634 w 2377881"/>
              <a:gd name="connsiteY1108" fmla="*/ 416823 h 509406"/>
              <a:gd name="connsiteX1109" fmla="*/ 1622110 w 2377881"/>
              <a:gd name="connsiteY1109" fmla="*/ 407393 h 509406"/>
              <a:gd name="connsiteX1110" fmla="*/ 1627158 w 2377881"/>
              <a:gd name="connsiteY1110" fmla="*/ 405679 h 509406"/>
              <a:gd name="connsiteX1111" fmla="*/ 1633254 w 2377881"/>
              <a:gd name="connsiteY1111" fmla="*/ 403964 h 509406"/>
              <a:gd name="connsiteX1112" fmla="*/ 1427896 w 2377881"/>
              <a:gd name="connsiteY1112" fmla="*/ 403582 h 509406"/>
              <a:gd name="connsiteX1113" fmla="*/ 1427800 w 2377881"/>
              <a:gd name="connsiteY1113" fmla="*/ 404821 h 509406"/>
              <a:gd name="connsiteX1114" fmla="*/ 1427514 w 2377881"/>
              <a:gd name="connsiteY1114" fmla="*/ 408440 h 509406"/>
              <a:gd name="connsiteX1115" fmla="*/ 1432944 w 2377881"/>
              <a:gd name="connsiteY1115" fmla="*/ 410345 h 509406"/>
              <a:gd name="connsiteX1116" fmla="*/ 1430753 w 2377881"/>
              <a:gd name="connsiteY1116" fmla="*/ 414346 h 509406"/>
              <a:gd name="connsiteX1117" fmla="*/ 1430467 w 2377881"/>
              <a:gd name="connsiteY1117" fmla="*/ 413393 h 509406"/>
              <a:gd name="connsiteX1118" fmla="*/ 1423514 w 2377881"/>
              <a:gd name="connsiteY1118" fmla="*/ 410059 h 509406"/>
              <a:gd name="connsiteX1119" fmla="*/ 1421990 w 2377881"/>
              <a:gd name="connsiteY1119" fmla="*/ 410821 h 509406"/>
              <a:gd name="connsiteX1120" fmla="*/ 1417418 w 2377881"/>
              <a:gd name="connsiteY1120" fmla="*/ 412345 h 509406"/>
              <a:gd name="connsiteX1121" fmla="*/ 1410274 w 2377881"/>
              <a:gd name="connsiteY1121" fmla="*/ 411869 h 509406"/>
              <a:gd name="connsiteX1122" fmla="*/ 1409512 w 2377881"/>
              <a:gd name="connsiteY1122" fmla="*/ 418156 h 509406"/>
              <a:gd name="connsiteX1123" fmla="*/ 1403035 w 2377881"/>
              <a:gd name="connsiteY1123" fmla="*/ 418727 h 509406"/>
              <a:gd name="connsiteX1124" fmla="*/ 1403226 w 2377881"/>
              <a:gd name="connsiteY1124" fmla="*/ 418060 h 509406"/>
              <a:gd name="connsiteX1125" fmla="*/ 1403702 w 2377881"/>
              <a:gd name="connsiteY1125" fmla="*/ 416155 h 509406"/>
              <a:gd name="connsiteX1126" fmla="*/ 1408274 w 2377881"/>
              <a:gd name="connsiteY1126" fmla="*/ 408440 h 509406"/>
              <a:gd name="connsiteX1127" fmla="*/ 1421609 w 2377881"/>
              <a:gd name="connsiteY1127" fmla="*/ 405202 h 509406"/>
              <a:gd name="connsiteX1128" fmla="*/ 1427896 w 2377881"/>
              <a:gd name="connsiteY1128" fmla="*/ 403582 h 509406"/>
              <a:gd name="connsiteX1129" fmla="*/ 1607156 w 2377881"/>
              <a:gd name="connsiteY1129" fmla="*/ 403392 h 509406"/>
              <a:gd name="connsiteX1130" fmla="*/ 1609537 w 2377881"/>
              <a:gd name="connsiteY1130" fmla="*/ 403487 h 509406"/>
              <a:gd name="connsiteX1131" fmla="*/ 1610680 w 2377881"/>
              <a:gd name="connsiteY1131" fmla="*/ 406059 h 509406"/>
              <a:gd name="connsiteX1132" fmla="*/ 1609632 w 2377881"/>
              <a:gd name="connsiteY1132" fmla="*/ 407393 h 509406"/>
              <a:gd name="connsiteX1133" fmla="*/ 1596107 w 2377881"/>
              <a:gd name="connsiteY1133" fmla="*/ 415965 h 509406"/>
              <a:gd name="connsiteX1134" fmla="*/ 1587153 w 2377881"/>
              <a:gd name="connsiteY1134" fmla="*/ 417108 h 509406"/>
              <a:gd name="connsiteX1135" fmla="*/ 1580200 w 2377881"/>
              <a:gd name="connsiteY1135" fmla="*/ 409679 h 509406"/>
              <a:gd name="connsiteX1136" fmla="*/ 1582771 w 2377881"/>
              <a:gd name="connsiteY1136" fmla="*/ 408059 h 509406"/>
              <a:gd name="connsiteX1137" fmla="*/ 1586200 w 2377881"/>
              <a:gd name="connsiteY1137" fmla="*/ 411107 h 509406"/>
              <a:gd name="connsiteX1138" fmla="*/ 1592392 w 2377881"/>
              <a:gd name="connsiteY1138" fmla="*/ 412060 h 509406"/>
              <a:gd name="connsiteX1139" fmla="*/ 1594582 w 2377881"/>
              <a:gd name="connsiteY1139" fmla="*/ 407583 h 509406"/>
              <a:gd name="connsiteX1140" fmla="*/ 1595344 w 2377881"/>
              <a:gd name="connsiteY1140" fmla="*/ 407583 h 509406"/>
              <a:gd name="connsiteX1141" fmla="*/ 1607156 w 2377881"/>
              <a:gd name="connsiteY1141" fmla="*/ 403392 h 509406"/>
              <a:gd name="connsiteX1142" fmla="*/ 320804 w 2377881"/>
              <a:gd name="connsiteY1142" fmla="*/ 402725 h 509406"/>
              <a:gd name="connsiteX1143" fmla="*/ 304993 w 2377881"/>
              <a:gd name="connsiteY1143" fmla="*/ 404440 h 509406"/>
              <a:gd name="connsiteX1144" fmla="*/ 300516 w 2377881"/>
              <a:gd name="connsiteY1144" fmla="*/ 406059 h 509406"/>
              <a:gd name="connsiteX1145" fmla="*/ 301373 w 2377881"/>
              <a:gd name="connsiteY1145" fmla="*/ 407202 h 509406"/>
              <a:gd name="connsiteX1146" fmla="*/ 302516 w 2377881"/>
              <a:gd name="connsiteY1146" fmla="*/ 408726 h 509406"/>
              <a:gd name="connsiteX1147" fmla="*/ 307183 w 2377881"/>
              <a:gd name="connsiteY1147" fmla="*/ 407964 h 509406"/>
              <a:gd name="connsiteX1148" fmla="*/ 308517 w 2377881"/>
              <a:gd name="connsiteY1148" fmla="*/ 407678 h 509406"/>
              <a:gd name="connsiteX1149" fmla="*/ 313756 w 2377881"/>
              <a:gd name="connsiteY1149" fmla="*/ 406440 h 509406"/>
              <a:gd name="connsiteX1150" fmla="*/ 320804 w 2377881"/>
              <a:gd name="connsiteY1150" fmla="*/ 402725 h 509406"/>
              <a:gd name="connsiteX1151" fmla="*/ 900210 w 2377881"/>
              <a:gd name="connsiteY1151" fmla="*/ 402631 h 509406"/>
              <a:gd name="connsiteX1152" fmla="*/ 903067 w 2377881"/>
              <a:gd name="connsiteY1152" fmla="*/ 407298 h 509406"/>
              <a:gd name="connsiteX1153" fmla="*/ 893447 w 2377881"/>
              <a:gd name="connsiteY1153" fmla="*/ 409584 h 509406"/>
              <a:gd name="connsiteX1154" fmla="*/ 892780 w 2377881"/>
              <a:gd name="connsiteY1154" fmla="*/ 410155 h 509406"/>
              <a:gd name="connsiteX1155" fmla="*/ 884017 w 2377881"/>
              <a:gd name="connsiteY1155" fmla="*/ 408250 h 509406"/>
              <a:gd name="connsiteX1156" fmla="*/ 884303 w 2377881"/>
              <a:gd name="connsiteY1156" fmla="*/ 406345 h 509406"/>
              <a:gd name="connsiteX1157" fmla="*/ 886018 w 2377881"/>
              <a:gd name="connsiteY1157" fmla="*/ 406250 h 509406"/>
              <a:gd name="connsiteX1158" fmla="*/ 892304 w 2377881"/>
              <a:gd name="connsiteY1158" fmla="*/ 406155 h 509406"/>
              <a:gd name="connsiteX1159" fmla="*/ 894018 w 2377881"/>
              <a:gd name="connsiteY1159" fmla="*/ 404440 h 509406"/>
              <a:gd name="connsiteX1160" fmla="*/ 900210 w 2377881"/>
              <a:gd name="connsiteY1160" fmla="*/ 402631 h 509406"/>
              <a:gd name="connsiteX1161" fmla="*/ 1375222 w 2377881"/>
              <a:gd name="connsiteY1161" fmla="*/ 402250 h 509406"/>
              <a:gd name="connsiteX1162" fmla="*/ 1376175 w 2377881"/>
              <a:gd name="connsiteY1162" fmla="*/ 403107 h 509406"/>
              <a:gd name="connsiteX1163" fmla="*/ 1379889 w 2377881"/>
              <a:gd name="connsiteY1163" fmla="*/ 406250 h 509406"/>
              <a:gd name="connsiteX1164" fmla="*/ 1370936 w 2377881"/>
              <a:gd name="connsiteY1164" fmla="*/ 414061 h 509406"/>
              <a:gd name="connsiteX1165" fmla="*/ 1368936 w 2377881"/>
              <a:gd name="connsiteY1165" fmla="*/ 413680 h 509406"/>
              <a:gd name="connsiteX1166" fmla="*/ 1367793 w 2377881"/>
              <a:gd name="connsiteY1166" fmla="*/ 413489 h 509406"/>
              <a:gd name="connsiteX1167" fmla="*/ 1368269 w 2377881"/>
              <a:gd name="connsiteY1167" fmla="*/ 410060 h 509406"/>
              <a:gd name="connsiteX1168" fmla="*/ 1369603 w 2377881"/>
              <a:gd name="connsiteY1168" fmla="*/ 409679 h 509406"/>
              <a:gd name="connsiteX1169" fmla="*/ 1370650 w 2377881"/>
              <a:gd name="connsiteY1169" fmla="*/ 409298 h 509406"/>
              <a:gd name="connsiteX1170" fmla="*/ 1371889 w 2377881"/>
              <a:gd name="connsiteY1170" fmla="*/ 406060 h 509406"/>
              <a:gd name="connsiteX1171" fmla="*/ 1371603 w 2377881"/>
              <a:gd name="connsiteY1171" fmla="*/ 404631 h 509406"/>
              <a:gd name="connsiteX1172" fmla="*/ 1371317 w 2377881"/>
              <a:gd name="connsiteY1172" fmla="*/ 403583 h 509406"/>
              <a:gd name="connsiteX1173" fmla="*/ 1375222 w 2377881"/>
              <a:gd name="connsiteY1173" fmla="*/ 402250 h 509406"/>
              <a:gd name="connsiteX1174" fmla="*/ 1821754 w 2377881"/>
              <a:gd name="connsiteY1174" fmla="*/ 401868 h 509406"/>
              <a:gd name="connsiteX1175" fmla="*/ 1823564 w 2377881"/>
              <a:gd name="connsiteY1175" fmla="*/ 403297 h 509406"/>
              <a:gd name="connsiteX1176" fmla="*/ 1824802 w 2377881"/>
              <a:gd name="connsiteY1176" fmla="*/ 404345 h 509406"/>
              <a:gd name="connsiteX1177" fmla="*/ 1826517 w 2377881"/>
              <a:gd name="connsiteY1177" fmla="*/ 407393 h 509406"/>
              <a:gd name="connsiteX1178" fmla="*/ 1822897 w 2377881"/>
              <a:gd name="connsiteY1178" fmla="*/ 406250 h 509406"/>
              <a:gd name="connsiteX1179" fmla="*/ 1816801 w 2377881"/>
              <a:gd name="connsiteY1179" fmla="*/ 407583 h 509406"/>
              <a:gd name="connsiteX1180" fmla="*/ 1810800 w 2377881"/>
              <a:gd name="connsiteY1180" fmla="*/ 406250 h 509406"/>
              <a:gd name="connsiteX1181" fmla="*/ 1812039 w 2377881"/>
              <a:gd name="connsiteY1181" fmla="*/ 402821 h 509406"/>
              <a:gd name="connsiteX1182" fmla="*/ 1821754 w 2377881"/>
              <a:gd name="connsiteY1182" fmla="*/ 401868 h 509406"/>
              <a:gd name="connsiteX1183" fmla="*/ 1798227 w 2377881"/>
              <a:gd name="connsiteY1183" fmla="*/ 401582 h 509406"/>
              <a:gd name="connsiteX1184" fmla="*/ 1803561 w 2377881"/>
              <a:gd name="connsiteY1184" fmla="*/ 402249 h 509406"/>
              <a:gd name="connsiteX1185" fmla="*/ 1808228 w 2377881"/>
              <a:gd name="connsiteY1185" fmla="*/ 406250 h 509406"/>
              <a:gd name="connsiteX1186" fmla="*/ 1806704 w 2377881"/>
              <a:gd name="connsiteY1186" fmla="*/ 410441 h 509406"/>
              <a:gd name="connsiteX1187" fmla="*/ 1793750 w 2377881"/>
              <a:gd name="connsiteY1187" fmla="*/ 413203 h 509406"/>
              <a:gd name="connsiteX1188" fmla="*/ 1793560 w 2377881"/>
              <a:gd name="connsiteY1188" fmla="*/ 408059 h 509406"/>
              <a:gd name="connsiteX1189" fmla="*/ 1801561 w 2377881"/>
              <a:gd name="connsiteY1189" fmla="*/ 406726 h 509406"/>
              <a:gd name="connsiteX1190" fmla="*/ 1801085 w 2377881"/>
              <a:gd name="connsiteY1190" fmla="*/ 406345 h 509406"/>
              <a:gd name="connsiteX1191" fmla="*/ 1800132 w 2377881"/>
              <a:gd name="connsiteY1191" fmla="*/ 405488 h 509406"/>
              <a:gd name="connsiteX1192" fmla="*/ 1798227 w 2377881"/>
              <a:gd name="connsiteY1192" fmla="*/ 401582 h 509406"/>
              <a:gd name="connsiteX1193" fmla="*/ 290419 w 2377881"/>
              <a:gd name="connsiteY1193" fmla="*/ 400915 h 509406"/>
              <a:gd name="connsiteX1194" fmla="*/ 280418 w 2377881"/>
              <a:gd name="connsiteY1194" fmla="*/ 405868 h 509406"/>
              <a:gd name="connsiteX1195" fmla="*/ 272417 w 2377881"/>
              <a:gd name="connsiteY1195" fmla="*/ 403582 h 509406"/>
              <a:gd name="connsiteX1196" fmla="*/ 268988 w 2377881"/>
              <a:gd name="connsiteY1196" fmla="*/ 402630 h 509406"/>
              <a:gd name="connsiteX1197" fmla="*/ 265274 w 2377881"/>
              <a:gd name="connsiteY1197" fmla="*/ 407107 h 509406"/>
              <a:gd name="connsiteX1198" fmla="*/ 257177 w 2377881"/>
              <a:gd name="connsiteY1198" fmla="*/ 409202 h 509406"/>
              <a:gd name="connsiteX1199" fmla="*/ 246890 w 2377881"/>
              <a:gd name="connsiteY1199" fmla="*/ 406154 h 509406"/>
              <a:gd name="connsiteX1200" fmla="*/ 234032 w 2377881"/>
              <a:gd name="connsiteY1200" fmla="*/ 411393 h 509406"/>
              <a:gd name="connsiteX1201" fmla="*/ 232031 w 2377881"/>
              <a:gd name="connsiteY1201" fmla="*/ 413107 h 509406"/>
              <a:gd name="connsiteX1202" fmla="*/ 226792 w 2377881"/>
              <a:gd name="connsiteY1202" fmla="*/ 413203 h 509406"/>
              <a:gd name="connsiteX1203" fmla="*/ 221744 w 2377881"/>
              <a:gd name="connsiteY1203" fmla="*/ 408631 h 509406"/>
              <a:gd name="connsiteX1204" fmla="*/ 220696 w 2377881"/>
              <a:gd name="connsiteY1204" fmla="*/ 407964 h 509406"/>
              <a:gd name="connsiteX1205" fmla="*/ 217172 w 2377881"/>
              <a:gd name="connsiteY1205" fmla="*/ 409012 h 509406"/>
              <a:gd name="connsiteX1206" fmla="*/ 213267 w 2377881"/>
              <a:gd name="connsiteY1206" fmla="*/ 411298 h 509406"/>
              <a:gd name="connsiteX1207" fmla="*/ 213076 w 2377881"/>
              <a:gd name="connsiteY1207" fmla="*/ 417394 h 509406"/>
              <a:gd name="connsiteX1208" fmla="*/ 219268 w 2377881"/>
              <a:gd name="connsiteY1208" fmla="*/ 417775 h 509406"/>
              <a:gd name="connsiteX1209" fmla="*/ 229459 w 2377881"/>
              <a:gd name="connsiteY1209" fmla="*/ 418822 h 509406"/>
              <a:gd name="connsiteX1210" fmla="*/ 233555 w 2377881"/>
              <a:gd name="connsiteY1210" fmla="*/ 419965 h 509406"/>
              <a:gd name="connsiteX1211" fmla="*/ 236889 w 2377881"/>
              <a:gd name="connsiteY1211" fmla="*/ 418060 h 509406"/>
              <a:gd name="connsiteX1212" fmla="*/ 239651 w 2377881"/>
              <a:gd name="connsiteY1212" fmla="*/ 416632 h 509406"/>
              <a:gd name="connsiteX1213" fmla="*/ 245652 w 2377881"/>
              <a:gd name="connsiteY1213" fmla="*/ 416822 h 509406"/>
              <a:gd name="connsiteX1214" fmla="*/ 260797 w 2377881"/>
              <a:gd name="connsiteY1214" fmla="*/ 417679 h 509406"/>
              <a:gd name="connsiteX1215" fmla="*/ 262321 w 2377881"/>
              <a:gd name="connsiteY1215" fmla="*/ 417203 h 509406"/>
              <a:gd name="connsiteX1216" fmla="*/ 266798 w 2377881"/>
              <a:gd name="connsiteY1216" fmla="*/ 415870 h 509406"/>
              <a:gd name="connsiteX1217" fmla="*/ 272703 w 2377881"/>
              <a:gd name="connsiteY1217" fmla="*/ 411964 h 509406"/>
              <a:gd name="connsiteX1218" fmla="*/ 271750 w 2377881"/>
              <a:gd name="connsiteY1218" fmla="*/ 411298 h 509406"/>
              <a:gd name="connsiteX1219" fmla="*/ 270226 w 2377881"/>
              <a:gd name="connsiteY1219" fmla="*/ 410250 h 509406"/>
              <a:gd name="connsiteX1220" fmla="*/ 273465 w 2377881"/>
              <a:gd name="connsiteY1220" fmla="*/ 410821 h 509406"/>
              <a:gd name="connsiteX1221" fmla="*/ 286038 w 2377881"/>
              <a:gd name="connsiteY1221" fmla="*/ 410250 h 509406"/>
              <a:gd name="connsiteX1222" fmla="*/ 286133 w 2377881"/>
              <a:gd name="connsiteY1222" fmla="*/ 408916 h 509406"/>
              <a:gd name="connsiteX1223" fmla="*/ 286705 w 2377881"/>
              <a:gd name="connsiteY1223" fmla="*/ 404059 h 509406"/>
              <a:gd name="connsiteX1224" fmla="*/ 1753841 w 2377881"/>
              <a:gd name="connsiteY1224" fmla="*/ 399487 h 509406"/>
              <a:gd name="connsiteX1225" fmla="*/ 1760318 w 2377881"/>
              <a:gd name="connsiteY1225" fmla="*/ 404345 h 509406"/>
              <a:gd name="connsiteX1226" fmla="*/ 1760127 w 2377881"/>
              <a:gd name="connsiteY1226" fmla="*/ 405583 h 509406"/>
              <a:gd name="connsiteX1227" fmla="*/ 1757365 w 2377881"/>
              <a:gd name="connsiteY1227" fmla="*/ 410822 h 509406"/>
              <a:gd name="connsiteX1228" fmla="*/ 1754127 w 2377881"/>
              <a:gd name="connsiteY1228" fmla="*/ 411679 h 509406"/>
              <a:gd name="connsiteX1229" fmla="*/ 1744411 w 2377881"/>
              <a:gd name="connsiteY1229" fmla="*/ 410441 h 509406"/>
              <a:gd name="connsiteX1230" fmla="*/ 1746126 w 2377881"/>
              <a:gd name="connsiteY1230" fmla="*/ 418918 h 509406"/>
              <a:gd name="connsiteX1231" fmla="*/ 1742982 w 2377881"/>
              <a:gd name="connsiteY1231" fmla="*/ 419775 h 509406"/>
              <a:gd name="connsiteX1232" fmla="*/ 1742506 w 2377881"/>
              <a:gd name="connsiteY1232" fmla="*/ 419109 h 509406"/>
              <a:gd name="connsiteX1233" fmla="*/ 1742316 w 2377881"/>
              <a:gd name="connsiteY1233" fmla="*/ 416061 h 509406"/>
              <a:gd name="connsiteX1234" fmla="*/ 1741935 w 2377881"/>
              <a:gd name="connsiteY1234" fmla="*/ 413108 h 509406"/>
              <a:gd name="connsiteX1235" fmla="*/ 1739173 w 2377881"/>
              <a:gd name="connsiteY1235" fmla="*/ 408250 h 509406"/>
              <a:gd name="connsiteX1236" fmla="*/ 1744125 w 2377881"/>
              <a:gd name="connsiteY1236" fmla="*/ 404154 h 509406"/>
              <a:gd name="connsiteX1237" fmla="*/ 1748698 w 2377881"/>
              <a:gd name="connsiteY1237" fmla="*/ 406250 h 509406"/>
              <a:gd name="connsiteX1238" fmla="*/ 1750031 w 2377881"/>
              <a:gd name="connsiteY1238" fmla="*/ 405393 h 509406"/>
              <a:gd name="connsiteX1239" fmla="*/ 1752412 w 2377881"/>
              <a:gd name="connsiteY1239" fmla="*/ 402630 h 509406"/>
              <a:gd name="connsiteX1240" fmla="*/ 1013081 w 2377881"/>
              <a:gd name="connsiteY1240" fmla="*/ 399487 h 509406"/>
              <a:gd name="connsiteX1241" fmla="*/ 1013653 w 2377881"/>
              <a:gd name="connsiteY1241" fmla="*/ 403868 h 509406"/>
              <a:gd name="connsiteX1242" fmla="*/ 1013843 w 2377881"/>
              <a:gd name="connsiteY1242" fmla="*/ 405678 h 509406"/>
              <a:gd name="connsiteX1243" fmla="*/ 1014700 w 2377881"/>
              <a:gd name="connsiteY1243" fmla="*/ 409107 h 509406"/>
              <a:gd name="connsiteX1244" fmla="*/ 1007652 w 2377881"/>
              <a:gd name="connsiteY1244" fmla="*/ 401868 h 509406"/>
              <a:gd name="connsiteX1245" fmla="*/ 1013081 w 2377881"/>
              <a:gd name="connsiteY1245" fmla="*/ 399487 h 509406"/>
              <a:gd name="connsiteX1246" fmla="*/ 1705929 w 2377881"/>
              <a:gd name="connsiteY1246" fmla="*/ 398534 h 509406"/>
              <a:gd name="connsiteX1247" fmla="*/ 1707148 w 2377881"/>
              <a:gd name="connsiteY1247" fmla="*/ 398737 h 509406"/>
              <a:gd name="connsiteX1248" fmla="*/ 1702501 w 2377881"/>
              <a:gd name="connsiteY1248" fmla="*/ 401487 h 509406"/>
              <a:gd name="connsiteX1249" fmla="*/ 1705929 w 2377881"/>
              <a:gd name="connsiteY1249" fmla="*/ 398534 h 509406"/>
              <a:gd name="connsiteX1250" fmla="*/ 2233996 w 2377881"/>
              <a:gd name="connsiteY1250" fmla="*/ 396439 h 509406"/>
              <a:gd name="connsiteX1251" fmla="*/ 2231234 w 2377881"/>
              <a:gd name="connsiteY1251" fmla="*/ 400821 h 509406"/>
              <a:gd name="connsiteX1252" fmla="*/ 2230567 w 2377881"/>
              <a:gd name="connsiteY1252" fmla="*/ 406727 h 509406"/>
              <a:gd name="connsiteX1253" fmla="*/ 2228948 w 2377881"/>
              <a:gd name="connsiteY1253" fmla="*/ 406250 h 509406"/>
              <a:gd name="connsiteX1254" fmla="*/ 2227519 w 2377881"/>
              <a:gd name="connsiteY1254" fmla="*/ 405679 h 509406"/>
              <a:gd name="connsiteX1255" fmla="*/ 2227519 w 2377881"/>
              <a:gd name="connsiteY1255" fmla="*/ 401774 h 509406"/>
              <a:gd name="connsiteX1256" fmla="*/ 2233996 w 2377881"/>
              <a:gd name="connsiteY1256" fmla="*/ 396439 h 509406"/>
              <a:gd name="connsiteX1257" fmla="*/ 1777938 w 2377881"/>
              <a:gd name="connsiteY1257" fmla="*/ 396133 h 509406"/>
              <a:gd name="connsiteX1258" fmla="*/ 1778034 w 2377881"/>
              <a:gd name="connsiteY1258" fmla="*/ 398153 h 509406"/>
              <a:gd name="connsiteX1259" fmla="*/ 1775748 w 2377881"/>
              <a:gd name="connsiteY1259" fmla="*/ 401487 h 509406"/>
              <a:gd name="connsiteX1260" fmla="*/ 1711549 w 2377881"/>
              <a:gd name="connsiteY1260" fmla="*/ 395867 h 509406"/>
              <a:gd name="connsiteX1261" fmla="*/ 1714121 w 2377881"/>
              <a:gd name="connsiteY1261" fmla="*/ 396343 h 509406"/>
              <a:gd name="connsiteX1262" fmla="*/ 1720788 w 2377881"/>
              <a:gd name="connsiteY1262" fmla="*/ 397105 h 509406"/>
              <a:gd name="connsiteX1263" fmla="*/ 1724885 w 2377881"/>
              <a:gd name="connsiteY1263" fmla="*/ 398725 h 509406"/>
              <a:gd name="connsiteX1264" fmla="*/ 1728027 w 2377881"/>
              <a:gd name="connsiteY1264" fmla="*/ 400725 h 509406"/>
              <a:gd name="connsiteX1265" fmla="*/ 1733457 w 2377881"/>
              <a:gd name="connsiteY1265" fmla="*/ 406821 h 509406"/>
              <a:gd name="connsiteX1266" fmla="*/ 1728123 w 2377881"/>
              <a:gd name="connsiteY1266" fmla="*/ 407202 h 509406"/>
              <a:gd name="connsiteX1267" fmla="*/ 1721170 w 2377881"/>
              <a:gd name="connsiteY1267" fmla="*/ 403106 h 509406"/>
              <a:gd name="connsiteX1268" fmla="*/ 1716407 w 2377881"/>
              <a:gd name="connsiteY1268" fmla="*/ 405963 h 509406"/>
              <a:gd name="connsiteX1269" fmla="*/ 1716407 w 2377881"/>
              <a:gd name="connsiteY1269" fmla="*/ 405202 h 509406"/>
              <a:gd name="connsiteX1270" fmla="*/ 1709930 w 2377881"/>
              <a:gd name="connsiteY1270" fmla="*/ 399201 h 509406"/>
              <a:gd name="connsiteX1271" fmla="*/ 1707148 w 2377881"/>
              <a:gd name="connsiteY1271" fmla="*/ 398737 h 509406"/>
              <a:gd name="connsiteX1272" fmla="*/ 1707168 w 2377881"/>
              <a:gd name="connsiteY1272" fmla="*/ 398725 h 509406"/>
              <a:gd name="connsiteX1273" fmla="*/ 1862712 w 2377881"/>
              <a:gd name="connsiteY1273" fmla="*/ 395106 h 509406"/>
              <a:gd name="connsiteX1274" fmla="*/ 1865951 w 2377881"/>
              <a:gd name="connsiteY1274" fmla="*/ 399297 h 509406"/>
              <a:gd name="connsiteX1275" fmla="*/ 1867760 w 2377881"/>
              <a:gd name="connsiteY1275" fmla="*/ 400725 h 509406"/>
              <a:gd name="connsiteX1276" fmla="*/ 1868903 w 2377881"/>
              <a:gd name="connsiteY1276" fmla="*/ 400344 h 509406"/>
              <a:gd name="connsiteX1277" fmla="*/ 1872332 w 2377881"/>
              <a:gd name="connsiteY1277" fmla="*/ 403488 h 509406"/>
              <a:gd name="connsiteX1278" fmla="*/ 1873475 w 2377881"/>
              <a:gd name="connsiteY1278" fmla="*/ 410441 h 509406"/>
              <a:gd name="connsiteX1279" fmla="*/ 1869475 w 2377881"/>
              <a:gd name="connsiteY1279" fmla="*/ 409488 h 509406"/>
              <a:gd name="connsiteX1280" fmla="*/ 1867665 w 2377881"/>
              <a:gd name="connsiteY1280" fmla="*/ 409107 h 509406"/>
              <a:gd name="connsiteX1281" fmla="*/ 1861760 w 2377881"/>
              <a:gd name="connsiteY1281" fmla="*/ 411489 h 509406"/>
              <a:gd name="connsiteX1282" fmla="*/ 1860711 w 2377881"/>
              <a:gd name="connsiteY1282" fmla="*/ 413203 h 509406"/>
              <a:gd name="connsiteX1283" fmla="*/ 1860235 w 2377881"/>
              <a:gd name="connsiteY1283" fmla="*/ 414060 h 509406"/>
              <a:gd name="connsiteX1284" fmla="*/ 1858616 w 2377881"/>
              <a:gd name="connsiteY1284" fmla="*/ 415394 h 509406"/>
              <a:gd name="connsiteX1285" fmla="*/ 1849948 w 2377881"/>
              <a:gd name="connsiteY1285" fmla="*/ 412822 h 509406"/>
              <a:gd name="connsiteX1286" fmla="*/ 1848520 w 2377881"/>
              <a:gd name="connsiteY1286" fmla="*/ 413775 h 509406"/>
              <a:gd name="connsiteX1287" fmla="*/ 1847853 w 2377881"/>
              <a:gd name="connsiteY1287" fmla="*/ 413013 h 509406"/>
              <a:gd name="connsiteX1288" fmla="*/ 1844043 w 2377881"/>
              <a:gd name="connsiteY1288" fmla="*/ 408345 h 509406"/>
              <a:gd name="connsiteX1289" fmla="*/ 1837756 w 2377881"/>
              <a:gd name="connsiteY1289" fmla="*/ 414727 h 509406"/>
              <a:gd name="connsiteX1290" fmla="*/ 1837280 w 2377881"/>
              <a:gd name="connsiteY1290" fmla="*/ 415013 h 509406"/>
              <a:gd name="connsiteX1291" fmla="*/ 1833946 w 2377881"/>
              <a:gd name="connsiteY1291" fmla="*/ 415870 h 509406"/>
              <a:gd name="connsiteX1292" fmla="*/ 1832518 w 2377881"/>
              <a:gd name="connsiteY1292" fmla="*/ 414441 h 509406"/>
              <a:gd name="connsiteX1293" fmla="*/ 1832327 w 2377881"/>
              <a:gd name="connsiteY1293" fmla="*/ 412441 h 509406"/>
              <a:gd name="connsiteX1294" fmla="*/ 1840900 w 2377881"/>
              <a:gd name="connsiteY1294" fmla="*/ 402535 h 509406"/>
              <a:gd name="connsiteX1295" fmla="*/ 1846138 w 2377881"/>
              <a:gd name="connsiteY1295" fmla="*/ 407012 h 509406"/>
              <a:gd name="connsiteX1296" fmla="*/ 1849567 w 2377881"/>
              <a:gd name="connsiteY1296" fmla="*/ 405107 h 509406"/>
              <a:gd name="connsiteX1297" fmla="*/ 1851186 w 2377881"/>
              <a:gd name="connsiteY1297" fmla="*/ 403202 h 509406"/>
              <a:gd name="connsiteX1298" fmla="*/ 1855282 w 2377881"/>
              <a:gd name="connsiteY1298" fmla="*/ 401106 h 509406"/>
              <a:gd name="connsiteX1299" fmla="*/ 1861664 w 2377881"/>
              <a:gd name="connsiteY1299" fmla="*/ 405774 h 509406"/>
              <a:gd name="connsiteX1300" fmla="*/ 1860902 w 2377881"/>
              <a:gd name="connsiteY1300" fmla="*/ 402345 h 509406"/>
              <a:gd name="connsiteX1301" fmla="*/ 1860711 w 2377881"/>
              <a:gd name="connsiteY1301" fmla="*/ 401678 h 509406"/>
              <a:gd name="connsiteX1302" fmla="*/ 1858997 w 2377881"/>
              <a:gd name="connsiteY1302" fmla="*/ 395677 h 509406"/>
              <a:gd name="connsiteX1303" fmla="*/ 2142651 w 2377881"/>
              <a:gd name="connsiteY1303" fmla="*/ 395010 h 509406"/>
              <a:gd name="connsiteX1304" fmla="*/ 2148652 w 2377881"/>
              <a:gd name="connsiteY1304" fmla="*/ 403487 h 509406"/>
              <a:gd name="connsiteX1305" fmla="*/ 2143699 w 2377881"/>
              <a:gd name="connsiteY1305" fmla="*/ 399773 h 509406"/>
              <a:gd name="connsiteX1306" fmla="*/ 2136555 w 2377881"/>
              <a:gd name="connsiteY1306" fmla="*/ 399201 h 509406"/>
              <a:gd name="connsiteX1307" fmla="*/ 2135222 w 2377881"/>
              <a:gd name="connsiteY1307" fmla="*/ 399487 h 509406"/>
              <a:gd name="connsiteX1308" fmla="*/ 2130078 w 2377881"/>
              <a:gd name="connsiteY1308" fmla="*/ 401106 h 509406"/>
              <a:gd name="connsiteX1309" fmla="*/ 2134555 w 2377881"/>
              <a:gd name="connsiteY1309" fmla="*/ 397867 h 509406"/>
              <a:gd name="connsiteX1310" fmla="*/ 2139413 w 2377881"/>
              <a:gd name="connsiteY1310" fmla="*/ 396153 h 509406"/>
              <a:gd name="connsiteX1311" fmla="*/ 2296004 w 2377881"/>
              <a:gd name="connsiteY1311" fmla="*/ 394915 h 509406"/>
              <a:gd name="connsiteX1312" fmla="*/ 2297147 w 2377881"/>
              <a:gd name="connsiteY1312" fmla="*/ 398821 h 509406"/>
              <a:gd name="connsiteX1313" fmla="*/ 2296194 w 2377881"/>
              <a:gd name="connsiteY1313" fmla="*/ 407107 h 509406"/>
              <a:gd name="connsiteX1314" fmla="*/ 2291050 w 2377881"/>
              <a:gd name="connsiteY1314" fmla="*/ 404155 h 509406"/>
              <a:gd name="connsiteX1315" fmla="*/ 2291241 w 2377881"/>
              <a:gd name="connsiteY1315" fmla="*/ 396820 h 509406"/>
              <a:gd name="connsiteX1316" fmla="*/ 2296004 w 2377881"/>
              <a:gd name="connsiteY1316" fmla="*/ 394915 h 509406"/>
              <a:gd name="connsiteX1317" fmla="*/ 2343629 w 2377881"/>
              <a:gd name="connsiteY1317" fmla="*/ 394534 h 509406"/>
              <a:gd name="connsiteX1318" fmla="*/ 2350106 w 2377881"/>
              <a:gd name="connsiteY1318" fmla="*/ 398725 h 509406"/>
              <a:gd name="connsiteX1319" fmla="*/ 2345439 w 2377881"/>
              <a:gd name="connsiteY1319" fmla="*/ 397868 h 509406"/>
              <a:gd name="connsiteX1320" fmla="*/ 2331247 w 2377881"/>
              <a:gd name="connsiteY1320" fmla="*/ 399106 h 509406"/>
              <a:gd name="connsiteX1321" fmla="*/ 2331628 w 2377881"/>
              <a:gd name="connsiteY1321" fmla="*/ 396344 h 509406"/>
              <a:gd name="connsiteX1322" fmla="*/ 2343629 w 2377881"/>
              <a:gd name="connsiteY1322" fmla="*/ 394534 h 509406"/>
              <a:gd name="connsiteX1323" fmla="*/ 2354106 w 2377881"/>
              <a:gd name="connsiteY1323" fmla="*/ 393963 h 509406"/>
              <a:gd name="connsiteX1324" fmla="*/ 2367822 w 2377881"/>
              <a:gd name="connsiteY1324" fmla="*/ 395868 h 509406"/>
              <a:gd name="connsiteX1325" fmla="*/ 2360869 w 2377881"/>
              <a:gd name="connsiteY1325" fmla="*/ 397963 h 509406"/>
              <a:gd name="connsiteX1326" fmla="*/ 2356392 w 2377881"/>
              <a:gd name="connsiteY1326" fmla="*/ 396915 h 509406"/>
              <a:gd name="connsiteX1327" fmla="*/ 2355154 w 2377881"/>
              <a:gd name="connsiteY1327" fmla="*/ 396630 h 509406"/>
              <a:gd name="connsiteX1328" fmla="*/ 2354106 w 2377881"/>
              <a:gd name="connsiteY1328" fmla="*/ 393963 h 509406"/>
              <a:gd name="connsiteX1329" fmla="*/ 1777726 w 2377881"/>
              <a:gd name="connsiteY1329" fmla="*/ 391653 h 509406"/>
              <a:gd name="connsiteX1330" fmla="*/ 1779177 w 2377881"/>
              <a:gd name="connsiteY1330" fmla="*/ 393105 h 509406"/>
              <a:gd name="connsiteX1331" fmla="*/ 1777938 w 2377881"/>
              <a:gd name="connsiteY1331" fmla="*/ 396133 h 509406"/>
              <a:gd name="connsiteX1332" fmla="*/ 489587 w 2377881"/>
              <a:gd name="connsiteY1332" fmla="*/ 390819 h 509406"/>
              <a:gd name="connsiteX1333" fmla="*/ 487206 w 2377881"/>
              <a:gd name="connsiteY1333" fmla="*/ 393486 h 509406"/>
              <a:gd name="connsiteX1334" fmla="*/ 488158 w 2377881"/>
              <a:gd name="connsiteY1334" fmla="*/ 397201 h 509406"/>
              <a:gd name="connsiteX1335" fmla="*/ 487111 w 2377881"/>
              <a:gd name="connsiteY1335" fmla="*/ 397486 h 509406"/>
              <a:gd name="connsiteX1336" fmla="*/ 496636 w 2377881"/>
              <a:gd name="connsiteY1336" fmla="*/ 400058 h 509406"/>
              <a:gd name="connsiteX1337" fmla="*/ 493969 w 2377881"/>
              <a:gd name="connsiteY1337" fmla="*/ 394343 h 509406"/>
              <a:gd name="connsiteX1338" fmla="*/ 492159 w 2377881"/>
              <a:gd name="connsiteY1338" fmla="*/ 392248 h 509406"/>
              <a:gd name="connsiteX1339" fmla="*/ 489587 w 2377881"/>
              <a:gd name="connsiteY1339" fmla="*/ 390819 h 509406"/>
              <a:gd name="connsiteX1340" fmla="*/ 1673069 w 2377881"/>
              <a:gd name="connsiteY1340" fmla="*/ 390152 h 509406"/>
              <a:gd name="connsiteX1341" fmla="*/ 1678688 w 2377881"/>
              <a:gd name="connsiteY1341" fmla="*/ 399010 h 509406"/>
              <a:gd name="connsiteX1342" fmla="*/ 1678308 w 2377881"/>
              <a:gd name="connsiteY1342" fmla="*/ 398153 h 509406"/>
              <a:gd name="connsiteX1343" fmla="*/ 1672783 w 2377881"/>
              <a:gd name="connsiteY1343" fmla="*/ 395867 h 509406"/>
              <a:gd name="connsiteX1344" fmla="*/ 1670306 w 2377881"/>
              <a:gd name="connsiteY1344" fmla="*/ 397486 h 509406"/>
              <a:gd name="connsiteX1345" fmla="*/ 1672212 w 2377881"/>
              <a:gd name="connsiteY1345" fmla="*/ 402535 h 509406"/>
              <a:gd name="connsiteX1346" fmla="*/ 1669354 w 2377881"/>
              <a:gd name="connsiteY1346" fmla="*/ 403201 h 509406"/>
              <a:gd name="connsiteX1347" fmla="*/ 1668021 w 2377881"/>
              <a:gd name="connsiteY1347" fmla="*/ 402439 h 509406"/>
              <a:gd name="connsiteX1348" fmla="*/ 1664687 w 2377881"/>
              <a:gd name="connsiteY1348" fmla="*/ 400534 h 509406"/>
              <a:gd name="connsiteX1349" fmla="*/ 1666115 w 2377881"/>
              <a:gd name="connsiteY1349" fmla="*/ 392438 h 509406"/>
              <a:gd name="connsiteX1350" fmla="*/ 1673069 w 2377881"/>
              <a:gd name="connsiteY1350" fmla="*/ 390152 h 509406"/>
              <a:gd name="connsiteX1351" fmla="*/ 2087215 w 2377881"/>
              <a:gd name="connsiteY1351" fmla="*/ 389581 h 509406"/>
              <a:gd name="connsiteX1352" fmla="*/ 2100074 w 2377881"/>
              <a:gd name="connsiteY1352" fmla="*/ 392343 h 509406"/>
              <a:gd name="connsiteX1353" fmla="*/ 2101884 w 2377881"/>
              <a:gd name="connsiteY1353" fmla="*/ 394534 h 509406"/>
              <a:gd name="connsiteX1354" fmla="*/ 2092073 w 2377881"/>
              <a:gd name="connsiteY1354" fmla="*/ 393296 h 509406"/>
              <a:gd name="connsiteX1355" fmla="*/ 2087215 w 2377881"/>
              <a:gd name="connsiteY1355" fmla="*/ 389581 h 509406"/>
              <a:gd name="connsiteX1356" fmla="*/ 462822 w 2377881"/>
              <a:gd name="connsiteY1356" fmla="*/ 389295 h 509406"/>
              <a:gd name="connsiteX1357" fmla="*/ 459202 w 2377881"/>
              <a:gd name="connsiteY1357" fmla="*/ 390152 h 509406"/>
              <a:gd name="connsiteX1358" fmla="*/ 461393 w 2377881"/>
              <a:gd name="connsiteY1358" fmla="*/ 398439 h 509406"/>
              <a:gd name="connsiteX1359" fmla="*/ 456154 w 2377881"/>
              <a:gd name="connsiteY1359" fmla="*/ 400249 h 509406"/>
              <a:gd name="connsiteX1360" fmla="*/ 454726 w 2377881"/>
              <a:gd name="connsiteY1360" fmla="*/ 400725 h 509406"/>
              <a:gd name="connsiteX1361" fmla="*/ 454821 w 2377881"/>
              <a:gd name="connsiteY1361" fmla="*/ 404059 h 509406"/>
              <a:gd name="connsiteX1362" fmla="*/ 463393 w 2377881"/>
              <a:gd name="connsiteY1362" fmla="*/ 403963 h 509406"/>
              <a:gd name="connsiteX1363" fmla="*/ 467394 w 2377881"/>
              <a:gd name="connsiteY1363" fmla="*/ 403582 h 509406"/>
              <a:gd name="connsiteX1364" fmla="*/ 472347 w 2377881"/>
              <a:gd name="connsiteY1364" fmla="*/ 402916 h 509406"/>
              <a:gd name="connsiteX1365" fmla="*/ 473966 w 2377881"/>
              <a:gd name="connsiteY1365" fmla="*/ 402058 h 509406"/>
              <a:gd name="connsiteX1366" fmla="*/ 473871 w 2377881"/>
              <a:gd name="connsiteY1366" fmla="*/ 400153 h 509406"/>
              <a:gd name="connsiteX1367" fmla="*/ 470633 w 2377881"/>
              <a:gd name="connsiteY1367" fmla="*/ 398629 h 509406"/>
              <a:gd name="connsiteX1368" fmla="*/ 467203 w 2377881"/>
              <a:gd name="connsiteY1368" fmla="*/ 391771 h 509406"/>
              <a:gd name="connsiteX1369" fmla="*/ 464060 w 2377881"/>
              <a:gd name="connsiteY1369" fmla="*/ 389962 h 509406"/>
              <a:gd name="connsiteX1370" fmla="*/ 1095568 w 2377881"/>
              <a:gd name="connsiteY1370" fmla="*/ 388533 h 509406"/>
              <a:gd name="connsiteX1371" fmla="*/ 1101093 w 2377881"/>
              <a:gd name="connsiteY1371" fmla="*/ 395010 h 509406"/>
              <a:gd name="connsiteX1372" fmla="*/ 1099092 w 2377881"/>
              <a:gd name="connsiteY1372" fmla="*/ 393867 h 509406"/>
              <a:gd name="connsiteX1373" fmla="*/ 1088234 w 2377881"/>
              <a:gd name="connsiteY1373" fmla="*/ 391486 h 509406"/>
              <a:gd name="connsiteX1374" fmla="*/ 1091568 w 2377881"/>
              <a:gd name="connsiteY1374" fmla="*/ 388724 h 509406"/>
              <a:gd name="connsiteX1375" fmla="*/ 1093568 w 2377881"/>
              <a:gd name="connsiteY1375" fmla="*/ 388628 h 509406"/>
              <a:gd name="connsiteX1376" fmla="*/ 1774129 w 2377881"/>
              <a:gd name="connsiteY1376" fmla="*/ 388057 h 509406"/>
              <a:gd name="connsiteX1377" fmla="*/ 1777725 w 2377881"/>
              <a:gd name="connsiteY1377" fmla="*/ 391641 h 509406"/>
              <a:gd name="connsiteX1378" fmla="*/ 1777726 w 2377881"/>
              <a:gd name="connsiteY1378" fmla="*/ 391653 h 509406"/>
              <a:gd name="connsiteX1379" fmla="*/ 1777653 w 2377881"/>
              <a:gd name="connsiteY1379" fmla="*/ 391581 h 509406"/>
              <a:gd name="connsiteX1380" fmla="*/ 10385 w 2377881"/>
              <a:gd name="connsiteY1380" fmla="*/ 383675 h 509406"/>
              <a:gd name="connsiteX1381" fmla="*/ 18577 w 2377881"/>
              <a:gd name="connsiteY1381" fmla="*/ 384247 h 509406"/>
              <a:gd name="connsiteX1382" fmla="*/ 19624 w 2377881"/>
              <a:gd name="connsiteY1382" fmla="*/ 385104 h 509406"/>
              <a:gd name="connsiteX1383" fmla="*/ 18005 w 2377881"/>
              <a:gd name="connsiteY1383" fmla="*/ 387104 h 509406"/>
              <a:gd name="connsiteX1384" fmla="*/ 16767 w 2377881"/>
              <a:gd name="connsiteY1384" fmla="*/ 386914 h 509406"/>
              <a:gd name="connsiteX1385" fmla="*/ 12576 w 2377881"/>
              <a:gd name="connsiteY1385" fmla="*/ 389105 h 509406"/>
              <a:gd name="connsiteX1386" fmla="*/ 12004 w 2377881"/>
              <a:gd name="connsiteY1386" fmla="*/ 391867 h 509406"/>
              <a:gd name="connsiteX1387" fmla="*/ 2574 w 2377881"/>
              <a:gd name="connsiteY1387" fmla="*/ 393867 h 509406"/>
              <a:gd name="connsiteX1388" fmla="*/ 2479 w 2377881"/>
              <a:gd name="connsiteY1388" fmla="*/ 393296 h 509406"/>
              <a:gd name="connsiteX1389" fmla="*/ 2955 w 2377881"/>
              <a:gd name="connsiteY1389" fmla="*/ 391486 h 509406"/>
              <a:gd name="connsiteX1390" fmla="*/ 10385 w 2377881"/>
              <a:gd name="connsiteY1390" fmla="*/ 383675 h 509406"/>
              <a:gd name="connsiteX1391" fmla="*/ 675896 w 2377881"/>
              <a:gd name="connsiteY1391" fmla="*/ 378627 h 509406"/>
              <a:gd name="connsiteX1392" fmla="*/ 673039 w 2377881"/>
              <a:gd name="connsiteY1392" fmla="*/ 379484 h 509406"/>
              <a:gd name="connsiteX1393" fmla="*/ 670372 w 2377881"/>
              <a:gd name="connsiteY1393" fmla="*/ 386818 h 509406"/>
              <a:gd name="connsiteX1394" fmla="*/ 669991 w 2377881"/>
              <a:gd name="connsiteY1394" fmla="*/ 388057 h 509406"/>
              <a:gd name="connsiteX1395" fmla="*/ 671324 w 2377881"/>
              <a:gd name="connsiteY1395" fmla="*/ 390533 h 509406"/>
              <a:gd name="connsiteX1396" fmla="*/ 672182 w 2377881"/>
              <a:gd name="connsiteY1396" fmla="*/ 390819 h 509406"/>
              <a:gd name="connsiteX1397" fmla="*/ 677516 w 2377881"/>
              <a:gd name="connsiteY1397" fmla="*/ 384723 h 509406"/>
              <a:gd name="connsiteX1398" fmla="*/ 680564 w 2377881"/>
              <a:gd name="connsiteY1398" fmla="*/ 384532 h 509406"/>
              <a:gd name="connsiteX1399" fmla="*/ 684469 w 2377881"/>
              <a:gd name="connsiteY1399" fmla="*/ 385009 h 509406"/>
              <a:gd name="connsiteX1400" fmla="*/ 683231 w 2377881"/>
              <a:gd name="connsiteY1400" fmla="*/ 383485 h 509406"/>
              <a:gd name="connsiteX1401" fmla="*/ 682278 w 2377881"/>
              <a:gd name="connsiteY1401" fmla="*/ 380056 h 509406"/>
              <a:gd name="connsiteX1402" fmla="*/ 675896 w 2377881"/>
              <a:gd name="connsiteY1402" fmla="*/ 378627 h 509406"/>
              <a:gd name="connsiteX1403" fmla="*/ 1291116 w 2377881"/>
              <a:gd name="connsiteY1403" fmla="*/ 374912 h 509406"/>
              <a:gd name="connsiteX1404" fmla="*/ 1288068 w 2377881"/>
              <a:gd name="connsiteY1404" fmla="*/ 387009 h 509406"/>
              <a:gd name="connsiteX1405" fmla="*/ 1283020 w 2377881"/>
              <a:gd name="connsiteY1405" fmla="*/ 386438 h 509406"/>
              <a:gd name="connsiteX1406" fmla="*/ 1281115 w 2377881"/>
              <a:gd name="connsiteY1406" fmla="*/ 385390 h 509406"/>
              <a:gd name="connsiteX1407" fmla="*/ 1281877 w 2377881"/>
              <a:gd name="connsiteY1407" fmla="*/ 382723 h 509406"/>
              <a:gd name="connsiteX1408" fmla="*/ 1286259 w 2377881"/>
              <a:gd name="connsiteY1408" fmla="*/ 375579 h 509406"/>
              <a:gd name="connsiteX1409" fmla="*/ 1285973 w 2377881"/>
              <a:gd name="connsiteY1409" fmla="*/ 375389 h 509406"/>
              <a:gd name="connsiteX1410" fmla="*/ 1291116 w 2377881"/>
              <a:gd name="connsiteY1410" fmla="*/ 374912 h 509406"/>
              <a:gd name="connsiteX1411" fmla="*/ 727141 w 2377881"/>
              <a:gd name="connsiteY1411" fmla="*/ 374245 h 509406"/>
              <a:gd name="connsiteX1412" fmla="*/ 732570 w 2377881"/>
              <a:gd name="connsiteY1412" fmla="*/ 388342 h 509406"/>
              <a:gd name="connsiteX1413" fmla="*/ 739714 w 2377881"/>
              <a:gd name="connsiteY1413" fmla="*/ 395105 h 509406"/>
              <a:gd name="connsiteX1414" fmla="*/ 743048 w 2377881"/>
              <a:gd name="connsiteY1414" fmla="*/ 394819 h 509406"/>
              <a:gd name="connsiteX1415" fmla="*/ 743619 w 2377881"/>
              <a:gd name="connsiteY1415" fmla="*/ 394724 h 509406"/>
              <a:gd name="connsiteX1416" fmla="*/ 741619 w 2377881"/>
              <a:gd name="connsiteY1416" fmla="*/ 391295 h 509406"/>
              <a:gd name="connsiteX1417" fmla="*/ 741047 w 2377881"/>
              <a:gd name="connsiteY1417" fmla="*/ 390628 h 509406"/>
              <a:gd name="connsiteX1418" fmla="*/ 740285 w 2377881"/>
              <a:gd name="connsiteY1418" fmla="*/ 389771 h 509406"/>
              <a:gd name="connsiteX1419" fmla="*/ 742952 w 2377881"/>
              <a:gd name="connsiteY1419" fmla="*/ 387009 h 509406"/>
              <a:gd name="connsiteX1420" fmla="*/ 744286 w 2377881"/>
              <a:gd name="connsiteY1420" fmla="*/ 387390 h 509406"/>
              <a:gd name="connsiteX1421" fmla="*/ 746953 w 2377881"/>
              <a:gd name="connsiteY1421" fmla="*/ 389485 h 509406"/>
              <a:gd name="connsiteX1422" fmla="*/ 747429 w 2377881"/>
              <a:gd name="connsiteY1422" fmla="*/ 391676 h 509406"/>
              <a:gd name="connsiteX1423" fmla="*/ 751906 w 2377881"/>
              <a:gd name="connsiteY1423" fmla="*/ 390819 h 509406"/>
              <a:gd name="connsiteX1424" fmla="*/ 751049 w 2377881"/>
              <a:gd name="connsiteY1424" fmla="*/ 384532 h 509406"/>
              <a:gd name="connsiteX1425" fmla="*/ 749715 w 2377881"/>
              <a:gd name="connsiteY1425" fmla="*/ 383389 h 509406"/>
              <a:gd name="connsiteX1426" fmla="*/ 745524 w 2377881"/>
              <a:gd name="connsiteY1426" fmla="*/ 382723 h 509406"/>
              <a:gd name="connsiteX1427" fmla="*/ 740571 w 2377881"/>
              <a:gd name="connsiteY1427" fmla="*/ 383389 h 509406"/>
              <a:gd name="connsiteX1428" fmla="*/ 741714 w 2377881"/>
              <a:gd name="connsiteY1428" fmla="*/ 378436 h 509406"/>
              <a:gd name="connsiteX1429" fmla="*/ 738285 w 2377881"/>
              <a:gd name="connsiteY1429" fmla="*/ 376246 h 509406"/>
              <a:gd name="connsiteX1430" fmla="*/ 737237 w 2377881"/>
              <a:gd name="connsiteY1430" fmla="*/ 376817 h 509406"/>
              <a:gd name="connsiteX1431" fmla="*/ 731617 w 2377881"/>
              <a:gd name="connsiteY1431" fmla="*/ 375007 h 509406"/>
              <a:gd name="connsiteX1432" fmla="*/ 727522 w 2377881"/>
              <a:gd name="connsiteY1432" fmla="*/ 374245 h 509406"/>
              <a:gd name="connsiteX1433" fmla="*/ 477659 w 2377881"/>
              <a:gd name="connsiteY1433" fmla="*/ 372641 h 509406"/>
              <a:gd name="connsiteX1434" fmla="*/ 477586 w 2377881"/>
              <a:gd name="connsiteY1434" fmla="*/ 373769 h 509406"/>
              <a:gd name="connsiteX1435" fmla="*/ 476537 w 2377881"/>
              <a:gd name="connsiteY1435" fmla="*/ 372797 h 509406"/>
              <a:gd name="connsiteX1436" fmla="*/ 752192 w 2377881"/>
              <a:gd name="connsiteY1436" fmla="*/ 371102 h 509406"/>
              <a:gd name="connsiteX1437" fmla="*/ 748762 w 2377881"/>
              <a:gd name="connsiteY1437" fmla="*/ 371864 h 509406"/>
              <a:gd name="connsiteX1438" fmla="*/ 748572 w 2377881"/>
              <a:gd name="connsiteY1438" fmla="*/ 375769 h 509406"/>
              <a:gd name="connsiteX1439" fmla="*/ 752573 w 2377881"/>
              <a:gd name="connsiteY1439" fmla="*/ 379675 h 509406"/>
              <a:gd name="connsiteX1440" fmla="*/ 752953 w 2377881"/>
              <a:gd name="connsiteY1440" fmla="*/ 381389 h 509406"/>
              <a:gd name="connsiteX1441" fmla="*/ 757525 w 2377881"/>
              <a:gd name="connsiteY1441" fmla="*/ 381484 h 509406"/>
              <a:gd name="connsiteX1442" fmla="*/ 756764 w 2377881"/>
              <a:gd name="connsiteY1442" fmla="*/ 380722 h 509406"/>
              <a:gd name="connsiteX1443" fmla="*/ 756764 w 2377881"/>
              <a:gd name="connsiteY1443" fmla="*/ 377674 h 509406"/>
              <a:gd name="connsiteX1444" fmla="*/ 760097 w 2377881"/>
              <a:gd name="connsiteY1444" fmla="*/ 374626 h 509406"/>
              <a:gd name="connsiteX1445" fmla="*/ 760669 w 2377881"/>
              <a:gd name="connsiteY1445" fmla="*/ 373293 h 509406"/>
              <a:gd name="connsiteX1446" fmla="*/ 752192 w 2377881"/>
              <a:gd name="connsiteY1446" fmla="*/ 371102 h 509406"/>
              <a:gd name="connsiteX1447" fmla="*/ 1721462 w 2377881"/>
              <a:gd name="connsiteY1447" fmla="*/ 370503 h 509406"/>
              <a:gd name="connsiteX1448" fmla="*/ 1723742 w 2377881"/>
              <a:gd name="connsiteY1448" fmla="*/ 370912 h 509406"/>
              <a:gd name="connsiteX1449" fmla="*/ 1721456 w 2377881"/>
              <a:gd name="connsiteY1449" fmla="*/ 370721 h 509406"/>
              <a:gd name="connsiteX1450" fmla="*/ 1505429 w 2377881"/>
              <a:gd name="connsiteY1450" fmla="*/ 370055 h 509406"/>
              <a:gd name="connsiteX1451" fmla="*/ 1504381 w 2377881"/>
              <a:gd name="connsiteY1451" fmla="*/ 379770 h 509406"/>
              <a:gd name="connsiteX1452" fmla="*/ 1500857 w 2377881"/>
              <a:gd name="connsiteY1452" fmla="*/ 378723 h 509406"/>
              <a:gd name="connsiteX1453" fmla="*/ 1505429 w 2377881"/>
              <a:gd name="connsiteY1453" fmla="*/ 370055 h 509406"/>
              <a:gd name="connsiteX1454" fmla="*/ 1534290 w 2377881"/>
              <a:gd name="connsiteY1454" fmla="*/ 369864 h 509406"/>
              <a:gd name="connsiteX1455" fmla="*/ 1536099 w 2377881"/>
              <a:gd name="connsiteY1455" fmla="*/ 371959 h 509406"/>
              <a:gd name="connsiteX1456" fmla="*/ 1535242 w 2377881"/>
              <a:gd name="connsiteY1456" fmla="*/ 373579 h 509406"/>
              <a:gd name="connsiteX1457" fmla="*/ 1528098 w 2377881"/>
              <a:gd name="connsiteY1457" fmla="*/ 379294 h 509406"/>
              <a:gd name="connsiteX1458" fmla="*/ 1523622 w 2377881"/>
              <a:gd name="connsiteY1458" fmla="*/ 380151 h 509406"/>
              <a:gd name="connsiteX1459" fmla="*/ 1519716 w 2377881"/>
              <a:gd name="connsiteY1459" fmla="*/ 380151 h 509406"/>
              <a:gd name="connsiteX1460" fmla="*/ 1519336 w 2377881"/>
              <a:gd name="connsiteY1460" fmla="*/ 373102 h 509406"/>
              <a:gd name="connsiteX1461" fmla="*/ 1525146 w 2377881"/>
              <a:gd name="connsiteY1461" fmla="*/ 370912 h 509406"/>
              <a:gd name="connsiteX1462" fmla="*/ 1528384 w 2377881"/>
              <a:gd name="connsiteY1462" fmla="*/ 370721 h 509406"/>
              <a:gd name="connsiteX1463" fmla="*/ 1534290 w 2377881"/>
              <a:gd name="connsiteY1463" fmla="*/ 369864 h 509406"/>
              <a:gd name="connsiteX1464" fmla="*/ 471490 w 2377881"/>
              <a:gd name="connsiteY1464" fmla="*/ 369578 h 509406"/>
              <a:gd name="connsiteX1465" fmla="*/ 473681 w 2377881"/>
              <a:gd name="connsiteY1465" fmla="*/ 370150 h 509406"/>
              <a:gd name="connsiteX1466" fmla="*/ 476537 w 2377881"/>
              <a:gd name="connsiteY1466" fmla="*/ 372797 h 509406"/>
              <a:gd name="connsiteX1467" fmla="*/ 470918 w 2377881"/>
              <a:gd name="connsiteY1467" fmla="*/ 373579 h 509406"/>
              <a:gd name="connsiteX1468" fmla="*/ 469299 w 2377881"/>
              <a:gd name="connsiteY1468" fmla="*/ 371388 h 509406"/>
              <a:gd name="connsiteX1469" fmla="*/ 471490 w 2377881"/>
              <a:gd name="connsiteY1469" fmla="*/ 369578 h 509406"/>
              <a:gd name="connsiteX1470" fmla="*/ 1136335 w 2377881"/>
              <a:gd name="connsiteY1470" fmla="*/ 369197 h 509406"/>
              <a:gd name="connsiteX1471" fmla="*/ 1134430 w 2377881"/>
              <a:gd name="connsiteY1471" fmla="*/ 372912 h 509406"/>
              <a:gd name="connsiteX1472" fmla="*/ 1139573 w 2377881"/>
              <a:gd name="connsiteY1472" fmla="*/ 375198 h 509406"/>
              <a:gd name="connsiteX1473" fmla="*/ 1140621 w 2377881"/>
              <a:gd name="connsiteY1473" fmla="*/ 372626 h 509406"/>
              <a:gd name="connsiteX1474" fmla="*/ 1136335 w 2377881"/>
              <a:gd name="connsiteY1474" fmla="*/ 369197 h 509406"/>
              <a:gd name="connsiteX1475" fmla="*/ 28196 w 2377881"/>
              <a:gd name="connsiteY1475" fmla="*/ 365578 h 509406"/>
              <a:gd name="connsiteX1476" fmla="*/ 34197 w 2377881"/>
              <a:gd name="connsiteY1476" fmla="*/ 366054 h 509406"/>
              <a:gd name="connsiteX1477" fmla="*/ 34483 w 2377881"/>
              <a:gd name="connsiteY1477" fmla="*/ 365673 h 509406"/>
              <a:gd name="connsiteX1478" fmla="*/ 37054 w 2377881"/>
              <a:gd name="connsiteY1478" fmla="*/ 369578 h 509406"/>
              <a:gd name="connsiteX1479" fmla="*/ 36293 w 2377881"/>
              <a:gd name="connsiteY1479" fmla="*/ 369578 h 509406"/>
              <a:gd name="connsiteX1480" fmla="*/ 30387 w 2377881"/>
              <a:gd name="connsiteY1480" fmla="*/ 369769 h 509406"/>
              <a:gd name="connsiteX1481" fmla="*/ 31911 w 2377881"/>
              <a:gd name="connsiteY1481" fmla="*/ 372436 h 509406"/>
              <a:gd name="connsiteX1482" fmla="*/ 25815 w 2377881"/>
              <a:gd name="connsiteY1482" fmla="*/ 367102 h 509406"/>
              <a:gd name="connsiteX1483" fmla="*/ 26101 w 2377881"/>
              <a:gd name="connsiteY1483" fmla="*/ 366245 h 509406"/>
              <a:gd name="connsiteX1484" fmla="*/ 28196 w 2377881"/>
              <a:gd name="connsiteY1484" fmla="*/ 365578 h 509406"/>
              <a:gd name="connsiteX1485" fmla="*/ 1682308 w 2377881"/>
              <a:gd name="connsiteY1485" fmla="*/ 364530 h 509406"/>
              <a:gd name="connsiteX1486" fmla="*/ 1683355 w 2377881"/>
              <a:gd name="connsiteY1486" fmla="*/ 365101 h 509406"/>
              <a:gd name="connsiteX1487" fmla="*/ 1690214 w 2377881"/>
              <a:gd name="connsiteY1487" fmla="*/ 373483 h 509406"/>
              <a:gd name="connsiteX1488" fmla="*/ 1682308 w 2377881"/>
              <a:gd name="connsiteY1488" fmla="*/ 364530 h 509406"/>
              <a:gd name="connsiteX1489" fmla="*/ 1902717 w 2377881"/>
              <a:gd name="connsiteY1489" fmla="*/ 363578 h 509406"/>
              <a:gd name="connsiteX1490" fmla="*/ 1916909 w 2377881"/>
              <a:gd name="connsiteY1490" fmla="*/ 367388 h 509406"/>
              <a:gd name="connsiteX1491" fmla="*/ 1904812 w 2377881"/>
              <a:gd name="connsiteY1491" fmla="*/ 366150 h 509406"/>
              <a:gd name="connsiteX1492" fmla="*/ 1896145 w 2377881"/>
              <a:gd name="connsiteY1492" fmla="*/ 367102 h 509406"/>
              <a:gd name="connsiteX1493" fmla="*/ 1902717 w 2377881"/>
              <a:gd name="connsiteY1493" fmla="*/ 363578 h 509406"/>
              <a:gd name="connsiteX1494" fmla="*/ 1718503 w 2377881"/>
              <a:gd name="connsiteY1494" fmla="*/ 363292 h 509406"/>
              <a:gd name="connsiteX1495" fmla="*/ 1720313 w 2377881"/>
              <a:gd name="connsiteY1495" fmla="*/ 363673 h 509406"/>
              <a:gd name="connsiteX1496" fmla="*/ 1721551 w 2377881"/>
              <a:gd name="connsiteY1496" fmla="*/ 367197 h 509406"/>
              <a:gd name="connsiteX1497" fmla="*/ 1721462 w 2377881"/>
              <a:gd name="connsiteY1497" fmla="*/ 370503 h 509406"/>
              <a:gd name="connsiteX1498" fmla="*/ 1713645 w 2377881"/>
              <a:gd name="connsiteY1498" fmla="*/ 369102 h 509406"/>
              <a:gd name="connsiteX1499" fmla="*/ 1708502 w 2377881"/>
              <a:gd name="connsiteY1499" fmla="*/ 369769 h 509406"/>
              <a:gd name="connsiteX1500" fmla="*/ 1708883 w 2377881"/>
              <a:gd name="connsiteY1500" fmla="*/ 369388 h 509406"/>
              <a:gd name="connsiteX1501" fmla="*/ 1710502 w 2377881"/>
              <a:gd name="connsiteY1501" fmla="*/ 367483 h 509406"/>
              <a:gd name="connsiteX1502" fmla="*/ 1718503 w 2377881"/>
              <a:gd name="connsiteY1502" fmla="*/ 363292 h 509406"/>
              <a:gd name="connsiteX1503" fmla="*/ 1818230 w 2377881"/>
              <a:gd name="connsiteY1503" fmla="*/ 361863 h 509406"/>
              <a:gd name="connsiteX1504" fmla="*/ 1817563 w 2377881"/>
              <a:gd name="connsiteY1504" fmla="*/ 366530 h 509406"/>
              <a:gd name="connsiteX1505" fmla="*/ 1814896 w 2377881"/>
              <a:gd name="connsiteY1505" fmla="*/ 365864 h 509406"/>
              <a:gd name="connsiteX1506" fmla="*/ 1809181 w 2377881"/>
              <a:gd name="connsiteY1506" fmla="*/ 364244 h 509406"/>
              <a:gd name="connsiteX1507" fmla="*/ 1818230 w 2377881"/>
              <a:gd name="connsiteY1507" fmla="*/ 361863 h 509406"/>
              <a:gd name="connsiteX1508" fmla="*/ 2328865 w 2377881"/>
              <a:gd name="connsiteY1508" fmla="*/ 359196 h 509406"/>
              <a:gd name="connsiteX1509" fmla="*/ 2329246 w 2377881"/>
              <a:gd name="connsiteY1509" fmla="*/ 359291 h 509406"/>
              <a:gd name="connsiteX1510" fmla="*/ 2333913 w 2377881"/>
              <a:gd name="connsiteY1510" fmla="*/ 360720 h 509406"/>
              <a:gd name="connsiteX1511" fmla="*/ 2341915 w 2377881"/>
              <a:gd name="connsiteY1511" fmla="*/ 365292 h 509406"/>
              <a:gd name="connsiteX1512" fmla="*/ 2335533 w 2377881"/>
              <a:gd name="connsiteY1512" fmla="*/ 364911 h 509406"/>
              <a:gd name="connsiteX1513" fmla="*/ 2331913 w 2377881"/>
              <a:gd name="connsiteY1513" fmla="*/ 365292 h 509406"/>
              <a:gd name="connsiteX1514" fmla="*/ 2330866 w 2377881"/>
              <a:gd name="connsiteY1514" fmla="*/ 365482 h 509406"/>
              <a:gd name="connsiteX1515" fmla="*/ 2328961 w 2377881"/>
              <a:gd name="connsiteY1515" fmla="*/ 365768 h 509406"/>
              <a:gd name="connsiteX1516" fmla="*/ 2325150 w 2377881"/>
              <a:gd name="connsiteY1516" fmla="*/ 364340 h 509406"/>
              <a:gd name="connsiteX1517" fmla="*/ 2329056 w 2377881"/>
              <a:gd name="connsiteY1517" fmla="*/ 361768 h 509406"/>
              <a:gd name="connsiteX1518" fmla="*/ 2328865 w 2377881"/>
              <a:gd name="connsiteY1518" fmla="*/ 359196 h 509406"/>
              <a:gd name="connsiteX1519" fmla="*/ 225554 w 2377881"/>
              <a:gd name="connsiteY1519" fmla="*/ 358910 h 509406"/>
              <a:gd name="connsiteX1520" fmla="*/ 219553 w 2377881"/>
              <a:gd name="connsiteY1520" fmla="*/ 364435 h 509406"/>
              <a:gd name="connsiteX1521" fmla="*/ 220411 w 2377881"/>
              <a:gd name="connsiteY1521" fmla="*/ 369578 h 509406"/>
              <a:gd name="connsiteX1522" fmla="*/ 224221 w 2377881"/>
              <a:gd name="connsiteY1522" fmla="*/ 365959 h 509406"/>
              <a:gd name="connsiteX1523" fmla="*/ 227459 w 2377881"/>
              <a:gd name="connsiteY1523" fmla="*/ 361863 h 509406"/>
              <a:gd name="connsiteX1524" fmla="*/ 230317 w 2377881"/>
              <a:gd name="connsiteY1524" fmla="*/ 359005 h 509406"/>
              <a:gd name="connsiteX1525" fmla="*/ 225935 w 2377881"/>
              <a:gd name="connsiteY1525" fmla="*/ 358910 h 509406"/>
              <a:gd name="connsiteX1526" fmla="*/ 1021082 w 2377881"/>
              <a:gd name="connsiteY1526" fmla="*/ 358720 h 509406"/>
              <a:gd name="connsiteX1527" fmla="*/ 1014129 w 2377881"/>
              <a:gd name="connsiteY1527" fmla="*/ 362530 h 509406"/>
              <a:gd name="connsiteX1528" fmla="*/ 1009462 w 2377881"/>
              <a:gd name="connsiteY1528" fmla="*/ 361291 h 509406"/>
              <a:gd name="connsiteX1529" fmla="*/ 1004033 w 2377881"/>
              <a:gd name="connsiteY1529" fmla="*/ 359482 h 509406"/>
              <a:gd name="connsiteX1530" fmla="*/ 1000794 w 2377881"/>
              <a:gd name="connsiteY1530" fmla="*/ 359767 h 509406"/>
              <a:gd name="connsiteX1531" fmla="*/ 1001270 w 2377881"/>
              <a:gd name="connsiteY1531" fmla="*/ 363292 h 509406"/>
              <a:gd name="connsiteX1532" fmla="*/ 1003842 w 2377881"/>
              <a:gd name="connsiteY1532" fmla="*/ 365387 h 509406"/>
              <a:gd name="connsiteX1533" fmla="*/ 1008033 w 2377881"/>
              <a:gd name="connsiteY1533" fmla="*/ 365768 h 509406"/>
              <a:gd name="connsiteX1534" fmla="*/ 1016891 w 2377881"/>
              <a:gd name="connsiteY1534" fmla="*/ 370435 h 509406"/>
              <a:gd name="connsiteX1535" fmla="*/ 1018987 w 2377881"/>
              <a:gd name="connsiteY1535" fmla="*/ 365387 h 509406"/>
              <a:gd name="connsiteX1536" fmla="*/ 1016701 w 2377881"/>
              <a:gd name="connsiteY1536" fmla="*/ 365387 h 509406"/>
              <a:gd name="connsiteX1537" fmla="*/ 1016415 w 2377881"/>
              <a:gd name="connsiteY1537" fmla="*/ 365387 h 509406"/>
              <a:gd name="connsiteX1538" fmla="*/ 1018225 w 2377881"/>
              <a:gd name="connsiteY1538" fmla="*/ 363577 h 509406"/>
              <a:gd name="connsiteX1539" fmla="*/ 1021082 w 2377881"/>
              <a:gd name="connsiteY1539" fmla="*/ 358720 h 509406"/>
              <a:gd name="connsiteX1540" fmla="*/ 2163416 w 2377881"/>
              <a:gd name="connsiteY1540" fmla="*/ 357577 h 509406"/>
              <a:gd name="connsiteX1541" fmla="*/ 2164178 w 2377881"/>
              <a:gd name="connsiteY1541" fmla="*/ 357768 h 509406"/>
              <a:gd name="connsiteX1542" fmla="*/ 2169988 w 2377881"/>
              <a:gd name="connsiteY1542" fmla="*/ 359292 h 509406"/>
              <a:gd name="connsiteX1543" fmla="*/ 2162844 w 2377881"/>
              <a:gd name="connsiteY1543" fmla="*/ 365864 h 509406"/>
              <a:gd name="connsiteX1544" fmla="*/ 2159606 w 2377881"/>
              <a:gd name="connsiteY1544" fmla="*/ 365578 h 509406"/>
              <a:gd name="connsiteX1545" fmla="*/ 2157606 w 2377881"/>
              <a:gd name="connsiteY1545" fmla="*/ 365388 h 509406"/>
              <a:gd name="connsiteX1546" fmla="*/ 2146938 w 2377881"/>
              <a:gd name="connsiteY1546" fmla="*/ 366626 h 509406"/>
              <a:gd name="connsiteX1547" fmla="*/ 2144557 w 2377881"/>
              <a:gd name="connsiteY1547" fmla="*/ 365578 h 509406"/>
              <a:gd name="connsiteX1548" fmla="*/ 2142080 w 2377881"/>
              <a:gd name="connsiteY1548" fmla="*/ 364530 h 509406"/>
              <a:gd name="connsiteX1549" fmla="*/ 2144080 w 2377881"/>
              <a:gd name="connsiteY1549" fmla="*/ 358815 h 509406"/>
              <a:gd name="connsiteX1550" fmla="*/ 2149319 w 2377881"/>
              <a:gd name="connsiteY1550" fmla="*/ 360054 h 509406"/>
              <a:gd name="connsiteX1551" fmla="*/ 2153605 w 2377881"/>
              <a:gd name="connsiteY1551" fmla="*/ 361101 h 509406"/>
              <a:gd name="connsiteX1552" fmla="*/ 2163416 w 2377881"/>
              <a:gd name="connsiteY1552" fmla="*/ 357577 h 509406"/>
              <a:gd name="connsiteX1553" fmla="*/ 1778415 w 2377881"/>
              <a:gd name="connsiteY1553" fmla="*/ 357006 h 509406"/>
              <a:gd name="connsiteX1554" fmla="*/ 1782987 w 2377881"/>
              <a:gd name="connsiteY1554" fmla="*/ 359673 h 509406"/>
              <a:gd name="connsiteX1555" fmla="*/ 1786035 w 2377881"/>
              <a:gd name="connsiteY1555" fmla="*/ 367674 h 509406"/>
              <a:gd name="connsiteX1556" fmla="*/ 1779081 w 2377881"/>
              <a:gd name="connsiteY1556" fmla="*/ 365388 h 509406"/>
              <a:gd name="connsiteX1557" fmla="*/ 1778415 w 2377881"/>
              <a:gd name="connsiteY1557" fmla="*/ 363197 h 509406"/>
              <a:gd name="connsiteX1558" fmla="*/ 1777748 w 2377881"/>
              <a:gd name="connsiteY1558" fmla="*/ 361292 h 509406"/>
              <a:gd name="connsiteX1559" fmla="*/ 1778415 w 2377881"/>
              <a:gd name="connsiteY1559" fmla="*/ 357006 h 509406"/>
              <a:gd name="connsiteX1560" fmla="*/ 2203897 w 2377881"/>
              <a:gd name="connsiteY1560" fmla="*/ 356815 h 509406"/>
              <a:gd name="connsiteX1561" fmla="*/ 2211803 w 2377881"/>
              <a:gd name="connsiteY1561" fmla="*/ 361196 h 509406"/>
              <a:gd name="connsiteX1562" fmla="*/ 2213136 w 2377881"/>
              <a:gd name="connsiteY1562" fmla="*/ 361006 h 509406"/>
              <a:gd name="connsiteX1563" fmla="*/ 2214850 w 2377881"/>
              <a:gd name="connsiteY1563" fmla="*/ 360720 h 509406"/>
              <a:gd name="connsiteX1564" fmla="*/ 2211707 w 2377881"/>
              <a:gd name="connsiteY1564" fmla="*/ 364054 h 509406"/>
              <a:gd name="connsiteX1565" fmla="*/ 2206659 w 2377881"/>
              <a:gd name="connsiteY1565" fmla="*/ 364530 h 509406"/>
              <a:gd name="connsiteX1566" fmla="*/ 2203897 w 2377881"/>
              <a:gd name="connsiteY1566" fmla="*/ 356815 h 509406"/>
              <a:gd name="connsiteX1567" fmla="*/ 143357 w 2377881"/>
              <a:gd name="connsiteY1567" fmla="*/ 356379 h 509406"/>
              <a:gd name="connsiteX1568" fmla="*/ 143830 w 2377881"/>
              <a:gd name="connsiteY1568" fmla="*/ 356529 h 509406"/>
              <a:gd name="connsiteX1569" fmla="*/ 143830 w 2377881"/>
              <a:gd name="connsiteY1569" fmla="*/ 356708 h 509406"/>
              <a:gd name="connsiteX1570" fmla="*/ 2195229 w 2377881"/>
              <a:gd name="connsiteY1570" fmla="*/ 356148 h 509406"/>
              <a:gd name="connsiteX1571" fmla="*/ 2191419 w 2377881"/>
              <a:gd name="connsiteY1571" fmla="*/ 360053 h 509406"/>
              <a:gd name="connsiteX1572" fmla="*/ 2188085 w 2377881"/>
              <a:gd name="connsiteY1572" fmla="*/ 363482 h 509406"/>
              <a:gd name="connsiteX1573" fmla="*/ 2186847 w 2377881"/>
              <a:gd name="connsiteY1573" fmla="*/ 365006 h 509406"/>
              <a:gd name="connsiteX1574" fmla="*/ 2181703 w 2377881"/>
              <a:gd name="connsiteY1574" fmla="*/ 364625 h 509406"/>
              <a:gd name="connsiteX1575" fmla="*/ 2180370 w 2377881"/>
              <a:gd name="connsiteY1575" fmla="*/ 365864 h 509406"/>
              <a:gd name="connsiteX1576" fmla="*/ 2179513 w 2377881"/>
              <a:gd name="connsiteY1576" fmla="*/ 366721 h 509406"/>
              <a:gd name="connsiteX1577" fmla="*/ 2175893 w 2377881"/>
              <a:gd name="connsiteY1577" fmla="*/ 366340 h 509406"/>
              <a:gd name="connsiteX1578" fmla="*/ 2177417 w 2377881"/>
              <a:gd name="connsiteY1578" fmla="*/ 361768 h 509406"/>
              <a:gd name="connsiteX1579" fmla="*/ 2184370 w 2377881"/>
              <a:gd name="connsiteY1579" fmla="*/ 358529 h 509406"/>
              <a:gd name="connsiteX1580" fmla="*/ 2195229 w 2377881"/>
              <a:gd name="connsiteY1580" fmla="*/ 356148 h 509406"/>
              <a:gd name="connsiteX1581" fmla="*/ 2366679 w 2377881"/>
              <a:gd name="connsiteY1581" fmla="*/ 355481 h 509406"/>
              <a:gd name="connsiteX1582" fmla="*/ 2368775 w 2377881"/>
              <a:gd name="connsiteY1582" fmla="*/ 358338 h 509406"/>
              <a:gd name="connsiteX1583" fmla="*/ 2366203 w 2377881"/>
              <a:gd name="connsiteY1583" fmla="*/ 358910 h 509406"/>
              <a:gd name="connsiteX1584" fmla="*/ 2361250 w 2377881"/>
              <a:gd name="connsiteY1584" fmla="*/ 361006 h 509406"/>
              <a:gd name="connsiteX1585" fmla="*/ 2358678 w 2377881"/>
              <a:gd name="connsiteY1585" fmla="*/ 365673 h 509406"/>
              <a:gd name="connsiteX1586" fmla="*/ 2358107 w 2377881"/>
              <a:gd name="connsiteY1586" fmla="*/ 365482 h 509406"/>
              <a:gd name="connsiteX1587" fmla="*/ 2354772 w 2377881"/>
              <a:gd name="connsiteY1587" fmla="*/ 364530 h 509406"/>
              <a:gd name="connsiteX1588" fmla="*/ 2352487 w 2377881"/>
              <a:gd name="connsiteY1588" fmla="*/ 363101 h 509406"/>
              <a:gd name="connsiteX1589" fmla="*/ 2362107 w 2377881"/>
              <a:gd name="connsiteY1589" fmla="*/ 356148 h 509406"/>
              <a:gd name="connsiteX1590" fmla="*/ 2365441 w 2377881"/>
              <a:gd name="connsiteY1590" fmla="*/ 355672 h 509406"/>
              <a:gd name="connsiteX1591" fmla="*/ 1424847 w 2377881"/>
              <a:gd name="connsiteY1591" fmla="*/ 355195 h 509406"/>
              <a:gd name="connsiteX1592" fmla="*/ 1423609 w 2377881"/>
              <a:gd name="connsiteY1592" fmla="*/ 355386 h 509406"/>
              <a:gd name="connsiteX1593" fmla="*/ 1420180 w 2377881"/>
              <a:gd name="connsiteY1593" fmla="*/ 356053 h 509406"/>
              <a:gd name="connsiteX1594" fmla="*/ 1412274 w 2377881"/>
              <a:gd name="connsiteY1594" fmla="*/ 360434 h 509406"/>
              <a:gd name="connsiteX1595" fmla="*/ 1413608 w 2377881"/>
              <a:gd name="connsiteY1595" fmla="*/ 364911 h 509406"/>
              <a:gd name="connsiteX1596" fmla="*/ 1416275 w 2377881"/>
              <a:gd name="connsiteY1596" fmla="*/ 364244 h 509406"/>
              <a:gd name="connsiteX1597" fmla="*/ 1416370 w 2377881"/>
              <a:gd name="connsiteY1597" fmla="*/ 363577 h 509406"/>
              <a:gd name="connsiteX1598" fmla="*/ 1416275 w 2377881"/>
              <a:gd name="connsiteY1598" fmla="*/ 361482 h 509406"/>
              <a:gd name="connsiteX1599" fmla="*/ 1425418 w 2377881"/>
              <a:gd name="connsiteY1599" fmla="*/ 359196 h 509406"/>
              <a:gd name="connsiteX1600" fmla="*/ 1426466 w 2377881"/>
              <a:gd name="connsiteY1600" fmla="*/ 358815 h 509406"/>
              <a:gd name="connsiteX1601" fmla="*/ 1424847 w 2377881"/>
              <a:gd name="connsiteY1601" fmla="*/ 355195 h 509406"/>
              <a:gd name="connsiteX1602" fmla="*/ 1137859 w 2377881"/>
              <a:gd name="connsiteY1602" fmla="*/ 355005 h 509406"/>
              <a:gd name="connsiteX1603" fmla="*/ 1136811 w 2377881"/>
              <a:gd name="connsiteY1603" fmla="*/ 359577 h 509406"/>
              <a:gd name="connsiteX1604" fmla="*/ 1130429 w 2377881"/>
              <a:gd name="connsiteY1604" fmla="*/ 359386 h 509406"/>
              <a:gd name="connsiteX1605" fmla="*/ 1130048 w 2377881"/>
              <a:gd name="connsiteY1605" fmla="*/ 359386 h 509406"/>
              <a:gd name="connsiteX1606" fmla="*/ 1131572 w 2377881"/>
              <a:gd name="connsiteY1606" fmla="*/ 363673 h 509406"/>
              <a:gd name="connsiteX1607" fmla="*/ 1132429 w 2377881"/>
              <a:gd name="connsiteY1607" fmla="*/ 363387 h 509406"/>
              <a:gd name="connsiteX1608" fmla="*/ 1136525 w 2377881"/>
              <a:gd name="connsiteY1608" fmla="*/ 362149 h 509406"/>
              <a:gd name="connsiteX1609" fmla="*/ 1137859 w 2377881"/>
              <a:gd name="connsiteY1609" fmla="*/ 355005 h 509406"/>
              <a:gd name="connsiteX1610" fmla="*/ 98586 w 2377881"/>
              <a:gd name="connsiteY1610" fmla="*/ 354815 h 509406"/>
              <a:gd name="connsiteX1611" fmla="*/ 94205 w 2377881"/>
              <a:gd name="connsiteY1611" fmla="*/ 361196 h 509406"/>
              <a:gd name="connsiteX1612" fmla="*/ 89347 w 2377881"/>
              <a:gd name="connsiteY1612" fmla="*/ 356815 h 509406"/>
              <a:gd name="connsiteX1613" fmla="*/ 98586 w 2377881"/>
              <a:gd name="connsiteY1613" fmla="*/ 354815 h 509406"/>
              <a:gd name="connsiteX1614" fmla="*/ 140020 w 2377881"/>
              <a:gd name="connsiteY1614" fmla="*/ 354052 h 509406"/>
              <a:gd name="connsiteX1615" fmla="*/ 143357 w 2377881"/>
              <a:gd name="connsiteY1615" fmla="*/ 356379 h 509406"/>
              <a:gd name="connsiteX1616" fmla="*/ 141734 w 2377881"/>
              <a:gd name="connsiteY1616" fmla="*/ 355862 h 509406"/>
              <a:gd name="connsiteX1617" fmla="*/ 140115 w 2377881"/>
              <a:gd name="connsiteY1617" fmla="*/ 355767 h 509406"/>
              <a:gd name="connsiteX1618" fmla="*/ 137067 w 2377881"/>
              <a:gd name="connsiteY1618" fmla="*/ 354338 h 509406"/>
              <a:gd name="connsiteX1619" fmla="*/ 137162 w 2377881"/>
              <a:gd name="connsiteY1619" fmla="*/ 354338 h 509406"/>
              <a:gd name="connsiteX1620" fmla="*/ 1752221 w 2377881"/>
              <a:gd name="connsiteY1620" fmla="*/ 353195 h 509406"/>
              <a:gd name="connsiteX1621" fmla="*/ 1745554 w 2377881"/>
              <a:gd name="connsiteY1621" fmla="*/ 353767 h 509406"/>
              <a:gd name="connsiteX1622" fmla="*/ 1742506 w 2377881"/>
              <a:gd name="connsiteY1622" fmla="*/ 354529 h 509406"/>
              <a:gd name="connsiteX1623" fmla="*/ 1739458 w 2377881"/>
              <a:gd name="connsiteY1623" fmla="*/ 361006 h 509406"/>
              <a:gd name="connsiteX1624" fmla="*/ 1746982 w 2377881"/>
              <a:gd name="connsiteY1624" fmla="*/ 364816 h 509406"/>
              <a:gd name="connsiteX1625" fmla="*/ 1754031 w 2377881"/>
              <a:gd name="connsiteY1625" fmla="*/ 357481 h 509406"/>
              <a:gd name="connsiteX1626" fmla="*/ 1754888 w 2377881"/>
              <a:gd name="connsiteY1626" fmla="*/ 358053 h 509406"/>
              <a:gd name="connsiteX1627" fmla="*/ 1760031 w 2377881"/>
              <a:gd name="connsiteY1627" fmla="*/ 358339 h 509406"/>
              <a:gd name="connsiteX1628" fmla="*/ 1757841 w 2377881"/>
              <a:gd name="connsiteY1628" fmla="*/ 354243 h 509406"/>
              <a:gd name="connsiteX1629" fmla="*/ 1752221 w 2377881"/>
              <a:gd name="connsiteY1629" fmla="*/ 353195 h 509406"/>
              <a:gd name="connsiteX1630" fmla="*/ 744762 w 2377881"/>
              <a:gd name="connsiteY1630" fmla="*/ 352148 h 509406"/>
              <a:gd name="connsiteX1631" fmla="*/ 748477 w 2377881"/>
              <a:gd name="connsiteY1631" fmla="*/ 357577 h 509406"/>
              <a:gd name="connsiteX1632" fmla="*/ 743619 w 2377881"/>
              <a:gd name="connsiteY1632" fmla="*/ 357101 h 509406"/>
              <a:gd name="connsiteX1633" fmla="*/ 739714 w 2377881"/>
              <a:gd name="connsiteY1633" fmla="*/ 356720 h 509406"/>
              <a:gd name="connsiteX1634" fmla="*/ 738476 w 2377881"/>
              <a:gd name="connsiteY1634" fmla="*/ 353767 h 509406"/>
              <a:gd name="connsiteX1635" fmla="*/ 741428 w 2377881"/>
              <a:gd name="connsiteY1635" fmla="*/ 353005 h 509406"/>
              <a:gd name="connsiteX1636" fmla="*/ 1479140 w 2377881"/>
              <a:gd name="connsiteY1636" fmla="*/ 351862 h 509406"/>
              <a:gd name="connsiteX1637" fmla="*/ 1477616 w 2377881"/>
              <a:gd name="connsiteY1637" fmla="*/ 353576 h 509406"/>
              <a:gd name="connsiteX1638" fmla="*/ 1464757 w 2377881"/>
              <a:gd name="connsiteY1638" fmla="*/ 357958 h 509406"/>
              <a:gd name="connsiteX1639" fmla="*/ 1460756 w 2377881"/>
              <a:gd name="connsiteY1639" fmla="*/ 355100 h 509406"/>
              <a:gd name="connsiteX1640" fmla="*/ 1458851 w 2377881"/>
              <a:gd name="connsiteY1640" fmla="*/ 356148 h 509406"/>
              <a:gd name="connsiteX1641" fmla="*/ 1458851 w 2377881"/>
              <a:gd name="connsiteY1641" fmla="*/ 358148 h 509406"/>
              <a:gd name="connsiteX1642" fmla="*/ 1471805 w 2377881"/>
              <a:gd name="connsiteY1642" fmla="*/ 360148 h 509406"/>
              <a:gd name="connsiteX1643" fmla="*/ 1475234 w 2377881"/>
              <a:gd name="connsiteY1643" fmla="*/ 358148 h 509406"/>
              <a:gd name="connsiteX1644" fmla="*/ 1479140 w 2377881"/>
              <a:gd name="connsiteY1644" fmla="*/ 351862 h 509406"/>
              <a:gd name="connsiteX1645" fmla="*/ 790482 w 2377881"/>
              <a:gd name="connsiteY1645" fmla="*/ 351005 h 509406"/>
              <a:gd name="connsiteX1646" fmla="*/ 793435 w 2377881"/>
              <a:gd name="connsiteY1646" fmla="*/ 352053 h 509406"/>
              <a:gd name="connsiteX1647" fmla="*/ 792673 w 2377881"/>
              <a:gd name="connsiteY1647" fmla="*/ 354625 h 509406"/>
              <a:gd name="connsiteX1648" fmla="*/ 788292 w 2377881"/>
              <a:gd name="connsiteY1648" fmla="*/ 358244 h 509406"/>
              <a:gd name="connsiteX1649" fmla="*/ 784005 w 2377881"/>
              <a:gd name="connsiteY1649" fmla="*/ 359197 h 509406"/>
              <a:gd name="connsiteX1650" fmla="*/ 780576 w 2377881"/>
              <a:gd name="connsiteY1650" fmla="*/ 358816 h 509406"/>
              <a:gd name="connsiteX1651" fmla="*/ 786386 w 2377881"/>
              <a:gd name="connsiteY1651" fmla="*/ 351862 h 509406"/>
              <a:gd name="connsiteX1652" fmla="*/ 1091472 w 2377881"/>
              <a:gd name="connsiteY1652" fmla="*/ 351004 h 509406"/>
              <a:gd name="connsiteX1653" fmla="*/ 1092520 w 2377881"/>
              <a:gd name="connsiteY1653" fmla="*/ 359863 h 509406"/>
              <a:gd name="connsiteX1654" fmla="*/ 1095473 w 2377881"/>
              <a:gd name="connsiteY1654" fmla="*/ 360339 h 509406"/>
              <a:gd name="connsiteX1655" fmla="*/ 1098997 w 2377881"/>
              <a:gd name="connsiteY1655" fmla="*/ 360815 h 509406"/>
              <a:gd name="connsiteX1656" fmla="*/ 1106236 w 2377881"/>
              <a:gd name="connsiteY1656" fmla="*/ 362625 h 509406"/>
              <a:gd name="connsiteX1657" fmla="*/ 1108617 w 2377881"/>
              <a:gd name="connsiteY1657" fmla="*/ 361291 h 509406"/>
              <a:gd name="connsiteX1658" fmla="*/ 1110046 w 2377881"/>
              <a:gd name="connsiteY1658" fmla="*/ 355576 h 509406"/>
              <a:gd name="connsiteX1659" fmla="*/ 1098806 w 2377881"/>
              <a:gd name="connsiteY1659" fmla="*/ 353386 h 509406"/>
              <a:gd name="connsiteX1660" fmla="*/ 1095092 w 2377881"/>
              <a:gd name="connsiteY1660" fmla="*/ 353862 h 509406"/>
              <a:gd name="connsiteX1661" fmla="*/ 1345694 w 2377881"/>
              <a:gd name="connsiteY1661" fmla="*/ 347004 h 509406"/>
              <a:gd name="connsiteX1662" fmla="*/ 1337693 w 2377881"/>
              <a:gd name="connsiteY1662" fmla="*/ 350242 h 509406"/>
              <a:gd name="connsiteX1663" fmla="*/ 1337408 w 2377881"/>
              <a:gd name="connsiteY1663" fmla="*/ 350338 h 509406"/>
              <a:gd name="connsiteX1664" fmla="*/ 1341979 w 2377881"/>
              <a:gd name="connsiteY1664" fmla="*/ 351100 h 509406"/>
              <a:gd name="connsiteX1665" fmla="*/ 1344075 w 2377881"/>
              <a:gd name="connsiteY1665" fmla="*/ 350909 h 509406"/>
              <a:gd name="connsiteX1666" fmla="*/ 1346075 w 2377881"/>
              <a:gd name="connsiteY1666" fmla="*/ 350719 h 509406"/>
              <a:gd name="connsiteX1667" fmla="*/ 1349790 w 2377881"/>
              <a:gd name="connsiteY1667" fmla="*/ 352147 h 509406"/>
              <a:gd name="connsiteX1668" fmla="*/ 1353219 w 2377881"/>
              <a:gd name="connsiteY1668" fmla="*/ 354624 h 509406"/>
              <a:gd name="connsiteX1669" fmla="*/ 1349504 w 2377881"/>
              <a:gd name="connsiteY1669" fmla="*/ 348433 h 509406"/>
              <a:gd name="connsiteX1670" fmla="*/ 1650875 w 2377881"/>
              <a:gd name="connsiteY1670" fmla="*/ 346051 h 509406"/>
              <a:gd name="connsiteX1671" fmla="*/ 1636969 w 2377881"/>
              <a:gd name="connsiteY1671" fmla="*/ 349861 h 509406"/>
              <a:gd name="connsiteX1672" fmla="*/ 1638969 w 2377881"/>
              <a:gd name="connsiteY1672" fmla="*/ 350909 h 509406"/>
              <a:gd name="connsiteX1673" fmla="*/ 1654304 w 2377881"/>
              <a:gd name="connsiteY1673" fmla="*/ 351195 h 509406"/>
              <a:gd name="connsiteX1674" fmla="*/ 1655066 w 2377881"/>
              <a:gd name="connsiteY1674" fmla="*/ 347575 h 509406"/>
              <a:gd name="connsiteX1675" fmla="*/ 1650875 w 2377881"/>
              <a:gd name="connsiteY1675" fmla="*/ 346051 h 509406"/>
              <a:gd name="connsiteX1676" fmla="*/ 1020403 w 2377881"/>
              <a:gd name="connsiteY1676" fmla="*/ 345629 h 509406"/>
              <a:gd name="connsiteX1677" fmla="*/ 1019844 w 2377881"/>
              <a:gd name="connsiteY1677" fmla="*/ 346242 h 509406"/>
              <a:gd name="connsiteX1678" fmla="*/ 1018225 w 2377881"/>
              <a:gd name="connsiteY1678" fmla="*/ 347480 h 509406"/>
              <a:gd name="connsiteX1679" fmla="*/ 1015367 w 2377881"/>
              <a:gd name="connsiteY1679" fmla="*/ 349766 h 509406"/>
              <a:gd name="connsiteX1680" fmla="*/ 1004985 w 2377881"/>
              <a:gd name="connsiteY1680" fmla="*/ 345766 h 509406"/>
              <a:gd name="connsiteX1681" fmla="*/ 1238252 w 2377881"/>
              <a:gd name="connsiteY1681" fmla="*/ 344623 h 509406"/>
              <a:gd name="connsiteX1682" fmla="*/ 1230823 w 2377881"/>
              <a:gd name="connsiteY1682" fmla="*/ 348814 h 509406"/>
              <a:gd name="connsiteX1683" fmla="*/ 1227870 w 2377881"/>
              <a:gd name="connsiteY1683" fmla="*/ 348528 h 509406"/>
              <a:gd name="connsiteX1684" fmla="*/ 1223965 w 2377881"/>
              <a:gd name="connsiteY1684" fmla="*/ 348147 h 509406"/>
              <a:gd name="connsiteX1685" fmla="*/ 1218535 w 2377881"/>
              <a:gd name="connsiteY1685" fmla="*/ 355481 h 509406"/>
              <a:gd name="connsiteX1686" fmla="*/ 1223203 w 2377881"/>
              <a:gd name="connsiteY1686" fmla="*/ 357386 h 509406"/>
              <a:gd name="connsiteX1687" fmla="*/ 1229299 w 2377881"/>
              <a:gd name="connsiteY1687" fmla="*/ 360053 h 509406"/>
              <a:gd name="connsiteX1688" fmla="*/ 1234061 w 2377881"/>
              <a:gd name="connsiteY1688" fmla="*/ 363387 h 509406"/>
              <a:gd name="connsiteX1689" fmla="*/ 1235776 w 2377881"/>
              <a:gd name="connsiteY1689" fmla="*/ 363482 h 509406"/>
              <a:gd name="connsiteX1690" fmla="*/ 1237109 w 2377881"/>
              <a:gd name="connsiteY1690" fmla="*/ 363577 h 509406"/>
              <a:gd name="connsiteX1691" fmla="*/ 1235204 w 2377881"/>
              <a:gd name="connsiteY1691" fmla="*/ 359291 h 509406"/>
              <a:gd name="connsiteX1692" fmla="*/ 1232823 w 2377881"/>
              <a:gd name="connsiteY1692" fmla="*/ 356719 h 509406"/>
              <a:gd name="connsiteX1693" fmla="*/ 1232537 w 2377881"/>
              <a:gd name="connsiteY1693" fmla="*/ 356434 h 509406"/>
              <a:gd name="connsiteX1694" fmla="*/ 1235109 w 2377881"/>
              <a:gd name="connsiteY1694" fmla="*/ 355386 h 509406"/>
              <a:gd name="connsiteX1695" fmla="*/ 1239776 w 2377881"/>
              <a:gd name="connsiteY1695" fmla="*/ 354433 h 509406"/>
              <a:gd name="connsiteX1696" fmla="*/ 1240919 w 2377881"/>
              <a:gd name="connsiteY1696" fmla="*/ 346337 h 509406"/>
              <a:gd name="connsiteX1697" fmla="*/ 1239109 w 2377881"/>
              <a:gd name="connsiteY1697" fmla="*/ 345194 h 509406"/>
              <a:gd name="connsiteX1698" fmla="*/ 1947988 w 2377881"/>
              <a:gd name="connsiteY1698" fmla="*/ 341213 h 509406"/>
              <a:gd name="connsiteX1699" fmla="*/ 1952437 w 2377881"/>
              <a:gd name="connsiteY1699" fmla="*/ 341860 h 509406"/>
              <a:gd name="connsiteX1700" fmla="*/ 1947960 w 2377881"/>
              <a:gd name="connsiteY1700" fmla="*/ 341384 h 509406"/>
              <a:gd name="connsiteX1701" fmla="*/ 364429 w 2377881"/>
              <a:gd name="connsiteY1701" fmla="*/ 340527 h 509406"/>
              <a:gd name="connsiteX1702" fmla="*/ 361190 w 2377881"/>
              <a:gd name="connsiteY1702" fmla="*/ 341289 h 509406"/>
              <a:gd name="connsiteX1703" fmla="*/ 360524 w 2377881"/>
              <a:gd name="connsiteY1703" fmla="*/ 341956 h 509406"/>
              <a:gd name="connsiteX1704" fmla="*/ 358142 w 2377881"/>
              <a:gd name="connsiteY1704" fmla="*/ 348337 h 509406"/>
              <a:gd name="connsiteX1705" fmla="*/ 352332 w 2377881"/>
              <a:gd name="connsiteY1705" fmla="*/ 347385 h 509406"/>
              <a:gd name="connsiteX1706" fmla="*/ 349951 w 2377881"/>
              <a:gd name="connsiteY1706" fmla="*/ 347004 h 509406"/>
              <a:gd name="connsiteX1707" fmla="*/ 349570 w 2377881"/>
              <a:gd name="connsiteY1707" fmla="*/ 348718 h 509406"/>
              <a:gd name="connsiteX1708" fmla="*/ 358904 w 2377881"/>
              <a:gd name="connsiteY1708" fmla="*/ 352433 h 509406"/>
              <a:gd name="connsiteX1709" fmla="*/ 363191 w 2377881"/>
              <a:gd name="connsiteY1709" fmla="*/ 347861 h 509406"/>
              <a:gd name="connsiteX1710" fmla="*/ 364905 w 2377881"/>
              <a:gd name="connsiteY1710" fmla="*/ 340527 h 509406"/>
              <a:gd name="connsiteX1711" fmla="*/ 1100330 w 2377881"/>
              <a:gd name="connsiteY1711" fmla="*/ 339574 h 509406"/>
              <a:gd name="connsiteX1712" fmla="*/ 1100330 w 2377881"/>
              <a:gd name="connsiteY1712" fmla="*/ 339578 h 509406"/>
              <a:gd name="connsiteX1713" fmla="*/ 1089567 w 2377881"/>
              <a:gd name="connsiteY1713" fmla="*/ 340051 h 509406"/>
              <a:gd name="connsiteX1714" fmla="*/ 1084995 w 2377881"/>
              <a:gd name="connsiteY1714" fmla="*/ 342241 h 509406"/>
              <a:gd name="connsiteX1715" fmla="*/ 1096616 w 2377881"/>
              <a:gd name="connsiteY1715" fmla="*/ 346623 h 509406"/>
              <a:gd name="connsiteX1716" fmla="*/ 1097663 w 2377881"/>
              <a:gd name="connsiteY1716" fmla="*/ 346813 h 509406"/>
              <a:gd name="connsiteX1717" fmla="*/ 1100330 w 2377881"/>
              <a:gd name="connsiteY1717" fmla="*/ 342527 h 509406"/>
              <a:gd name="connsiteX1718" fmla="*/ 1100330 w 2377881"/>
              <a:gd name="connsiteY1718" fmla="*/ 340813 h 509406"/>
              <a:gd name="connsiteX1719" fmla="*/ 1100330 w 2377881"/>
              <a:gd name="connsiteY1719" fmla="*/ 339578 h 509406"/>
              <a:gd name="connsiteX1720" fmla="*/ 1100426 w 2377881"/>
              <a:gd name="connsiteY1720" fmla="*/ 339574 h 509406"/>
              <a:gd name="connsiteX1721" fmla="*/ 1401225 w 2377881"/>
              <a:gd name="connsiteY1721" fmla="*/ 339384 h 509406"/>
              <a:gd name="connsiteX1722" fmla="*/ 1413322 w 2377881"/>
              <a:gd name="connsiteY1722" fmla="*/ 348242 h 509406"/>
              <a:gd name="connsiteX1723" fmla="*/ 1418370 w 2377881"/>
              <a:gd name="connsiteY1723" fmla="*/ 346147 h 509406"/>
              <a:gd name="connsiteX1724" fmla="*/ 1423704 w 2377881"/>
              <a:gd name="connsiteY1724" fmla="*/ 344051 h 509406"/>
              <a:gd name="connsiteX1725" fmla="*/ 1428752 w 2377881"/>
              <a:gd name="connsiteY1725" fmla="*/ 346432 h 509406"/>
              <a:gd name="connsiteX1726" fmla="*/ 1423990 w 2377881"/>
              <a:gd name="connsiteY1726" fmla="*/ 340908 h 509406"/>
              <a:gd name="connsiteX1727" fmla="*/ 1415417 w 2377881"/>
              <a:gd name="connsiteY1727" fmla="*/ 340527 h 509406"/>
              <a:gd name="connsiteX1728" fmla="*/ 1413322 w 2377881"/>
              <a:gd name="connsiteY1728" fmla="*/ 340432 h 509406"/>
              <a:gd name="connsiteX1729" fmla="*/ 1407226 w 2377881"/>
              <a:gd name="connsiteY1729" fmla="*/ 341289 h 509406"/>
              <a:gd name="connsiteX1730" fmla="*/ 1074994 w 2377881"/>
              <a:gd name="connsiteY1730" fmla="*/ 338812 h 509406"/>
              <a:gd name="connsiteX1731" fmla="*/ 1073089 w 2377881"/>
              <a:gd name="connsiteY1731" fmla="*/ 344146 h 509406"/>
              <a:gd name="connsiteX1732" fmla="*/ 1074899 w 2377881"/>
              <a:gd name="connsiteY1732" fmla="*/ 345480 h 509406"/>
              <a:gd name="connsiteX1733" fmla="*/ 1076518 w 2377881"/>
              <a:gd name="connsiteY1733" fmla="*/ 346623 h 509406"/>
              <a:gd name="connsiteX1734" fmla="*/ 1082042 w 2377881"/>
              <a:gd name="connsiteY1734" fmla="*/ 343765 h 509406"/>
              <a:gd name="connsiteX1735" fmla="*/ 1074994 w 2377881"/>
              <a:gd name="connsiteY1735" fmla="*/ 338812 h 509406"/>
              <a:gd name="connsiteX1736" fmla="*/ 1502952 w 2377881"/>
              <a:gd name="connsiteY1736" fmla="*/ 338717 h 509406"/>
              <a:gd name="connsiteX1737" fmla="*/ 1505143 w 2377881"/>
              <a:gd name="connsiteY1737" fmla="*/ 346051 h 509406"/>
              <a:gd name="connsiteX1738" fmla="*/ 1508667 w 2377881"/>
              <a:gd name="connsiteY1738" fmla="*/ 348147 h 509406"/>
              <a:gd name="connsiteX1739" fmla="*/ 1517620 w 2377881"/>
              <a:gd name="connsiteY1739" fmla="*/ 347671 h 509406"/>
              <a:gd name="connsiteX1740" fmla="*/ 1512763 w 2377881"/>
              <a:gd name="connsiteY1740" fmla="*/ 343670 h 509406"/>
              <a:gd name="connsiteX1741" fmla="*/ 1511620 w 2377881"/>
              <a:gd name="connsiteY1741" fmla="*/ 342622 h 509406"/>
              <a:gd name="connsiteX1742" fmla="*/ 1508572 w 2377881"/>
              <a:gd name="connsiteY1742" fmla="*/ 340813 h 509406"/>
              <a:gd name="connsiteX1743" fmla="*/ 1502952 w 2377881"/>
              <a:gd name="connsiteY1743" fmla="*/ 338717 h 509406"/>
              <a:gd name="connsiteX1744" fmla="*/ 938786 w 2377881"/>
              <a:gd name="connsiteY1744" fmla="*/ 338622 h 509406"/>
              <a:gd name="connsiteX1745" fmla="*/ 937929 w 2377881"/>
              <a:gd name="connsiteY1745" fmla="*/ 339384 h 509406"/>
              <a:gd name="connsiteX1746" fmla="*/ 937167 w 2377881"/>
              <a:gd name="connsiteY1746" fmla="*/ 339955 h 509406"/>
              <a:gd name="connsiteX1747" fmla="*/ 929166 w 2377881"/>
              <a:gd name="connsiteY1747" fmla="*/ 339574 h 509406"/>
              <a:gd name="connsiteX1748" fmla="*/ 917926 w 2377881"/>
              <a:gd name="connsiteY1748" fmla="*/ 341194 h 509406"/>
              <a:gd name="connsiteX1749" fmla="*/ 912211 w 2377881"/>
              <a:gd name="connsiteY1749" fmla="*/ 340908 h 509406"/>
              <a:gd name="connsiteX1750" fmla="*/ 911354 w 2377881"/>
              <a:gd name="connsiteY1750" fmla="*/ 344051 h 509406"/>
              <a:gd name="connsiteX1751" fmla="*/ 912497 w 2377881"/>
              <a:gd name="connsiteY1751" fmla="*/ 344337 h 509406"/>
              <a:gd name="connsiteX1752" fmla="*/ 914021 w 2377881"/>
              <a:gd name="connsiteY1752" fmla="*/ 344813 h 509406"/>
              <a:gd name="connsiteX1753" fmla="*/ 924308 w 2377881"/>
              <a:gd name="connsiteY1753" fmla="*/ 343765 h 509406"/>
              <a:gd name="connsiteX1754" fmla="*/ 927642 w 2377881"/>
              <a:gd name="connsiteY1754" fmla="*/ 343384 h 509406"/>
              <a:gd name="connsiteX1755" fmla="*/ 931738 w 2377881"/>
              <a:gd name="connsiteY1755" fmla="*/ 343099 h 509406"/>
              <a:gd name="connsiteX1756" fmla="*/ 940310 w 2377881"/>
              <a:gd name="connsiteY1756" fmla="*/ 339860 h 509406"/>
              <a:gd name="connsiteX1757" fmla="*/ 938786 w 2377881"/>
              <a:gd name="connsiteY1757" fmla="*/ 338622 h 509406"/>
              <a:gd name="connsiteX1758" fmla="*/ 904306 w 2377881"/>
              <a:gd name="connsiteY1758" fmla="*/ 338431 h 509406"/>
              <a:gd name="connsiteX1759" fmla="*/ 902496 w 2377881"/>
              <a:gd name="connsiteY1759" fmla="*/ 339670 h 509406"/>
              <a:gd name="connsiteX1760" fmla="*/ 902020 w 2377881"/>
              <a:gd name="connsiteY1760" fmla="*/ 344908 h 509406"/>
              <a:gd name="connsiteX1761" fmla="*/ 900686 w 2377881"/>
              <a:gd name="connsiteY1761" fmla="*/ 346813 h 509406"/>
              <a:gd name="connsiteX1762" fmla="*/ 899448 w 2377881"/>
              <a:gd name="connsiteY1762" fmla="*/ 348718 h 509406"/>
              <a:gd name="connsiteX1763" fmla="*/ 896758 w 2377881"/>
              <a:gd name="connsiteY1763" fmla="*/ 351226 h 509406"/>
              <a:gd name="connsiteX1764" fmla="*/ 896329 w 2377881"/>
              <a:gd name="connsiteY1764" fmla="*/ 351207 h 509406"/>
              <a:gd name="connsiteX1765" fmla="*/ 895542 w 2377881"/>
              <a:gd name="connsiteY1765" fmla="*/ 350840 h 509406"/>
              <a:gd name="connsiteX1766" fmla="*/ 896043 w 2377881"/>
              <a:gd name="connsiteY1766" fmla="*/ 346039 h 509406"/>
              <a:gd name="connsiteX1767" fmla="*/ 892304 w 2377881"/>
              <a:gd name="connsiteY1767" fmla="*/ 340622 h 509406"/>
              <a:gd name="connsiteX1768" fmla="*/ 888875 w 2377881"/>
              <a:gd name="connsiteY1768" fmla="*/ 340527 h 509406"/>
              <a:gd name="connsiteX1769" fmla="*/ 877159 w 2377881"/>
              <a:gd name="connsiteY1769" fmla="*/ 342337 h 509406"/>
              <a:gd name="connsiteX1770" fmla="*/ 868682 w 2377881"/>
              <a:gd name="connsiteY1770" fmla="*/ 341575 h 509406"/>
              <a:gd name="connsiteX1771" fmla="*/ 867730 w 2377881"/>
              <a:gd name="connsiteY1771" fmla="*/ 341479 h 509406"/>
              <a:gd name="connsiteX1772" fmla="*/ 863062 w 2377881"/>
              <a:gd name="connsiteY1772" fmla="*/ 341765 h 509406"/>
              <a:gd name="connsiteX1773" fmla="*/ 859348 w 2377881"/>
              <a:gd name="connsiteY1773" fmla="*/ 346337 h 509406"/>
              <a:gd name="connsiteX1774" fmla="*/ 857824 w 2377881"/>
              <a:gd name="connsiteY1774" fmla="*/ 351862 h 509406"/>
              <a:gd name="connsiteX1775" fmla="*/ 850585 w 2377881"/>
              <a:gd name="connsiteY1775" fmla="*/ 351385 h 509406"/>
              <a:gd name="connsiteX1776" fmla="*/ 847251 w 2377881"/>
              <a:gd name="connsiteY1776" fmla="*/ 350814 h 509406"/>
              <a:gd name="connsiteX1777" fmla="*/ 845346 w 2377881"/>
              <a:gd name="connsiteY1777" fmla="*/ 348814 h 509406"/>
              <a:gd name="connsiteX1778" fmla="*/ 847251 w 2377881"/>
              <a:gd name="connsiteY1778" fmla="*/ 346813 h 509406"/>
              <a:gd name="connsiteX1779" fmla="*/ 849061 w 2377881"/>
              <a:gd name="connsiteY1779" fmla="*/ 346337 h 509406"/>
              <a:gd name="connsiteX1780" fmla="*/ 846965 w 2377881"/>
              <a:gd name="connsiteY1780" fmla="*/ 340813 h 509406"/>
              <a:gd name="connsiteX1781" fmla="*/ 843441 w 2377881"/>
              <a:gd name="connsiteY1781" fmla="*/ 343289 h 509406"/>
              <a:gd name="connsiteX1782" fmla="*/ 840202 w 2377881"/>
              <a:gd name="connsiteY1782" fmla="*/ 350433 h 509406"/>
              <a:gd name="connsiteX1783" fmla="*/ 845060 w 2377881"/>
              <a:gd name="connsiteY1783" fmla="*/ 353767 h 509406"/>
              <a:gd name="connsiteX1784" fmla="*/ 854014 w 2377881"/>
              <a:gd name="connsiteY1784" fmla="*/ 355481 h 509406"/>
              <a:gd name="connsiteX1785" fmla="*/ 854109 w 2377881"/>
              <a:gd name="connsiteY1785" fmla="*/ 355386 h 509406"/>
              <a:gd name="connsiteX1786" fmla="*/ 859157 w 2377881"/>
              <a:gd name="connsiteY1786" fmla="*/ 357386 h 509406"/>
              <a:gd name="connsiteX1787" fmla="*/ 863348 w 2377881"/>
              <a:gd name="connsiteY1787" fmla="*/ 353386 h 509406"/>
              <a:gd name="connsiteX1788" fmla="*/ 867730 w 2377881"/>
              <a:gd name="connsiteY1788" fmla="*/ 349766 h 509406"/>
              <a:gd name="connsiteX1789" fmla="*/ 877921 w 2377881"/>
              <a:gd name="connsiteY1789" fmla="*/ 351290 h 509406"/>
              <a:gd name="connsiteX1790" fmla="*/ 879636 w 2377881"/>
              <a:gd name="connsiteY1790" fmla="*/ 351100 h 509406"/>
              <a:gd name="connsiteX1791" fmla="*/ 885827 w 2377881"/>
              <a:gd name="connsiteY1791" fmla="*/ 352433 h 509406"/>
              <a:gd name="connsiteX1792" fmla="*/ 882779 w 2377881"/>
              <a:gd name="connsiteY1792" fmla="*/ 346718 h 509406"/>
              <a:gd name="connsiteX1793" fmla="*/ 882398 w 2377881"/>
              <a:gd name="connsiteY1793" fmla="*/ 346242 h 509406"/>
              <a:gd name="connsiteX1794" fmla="*/ 887923 w 2377881"/>
              <a:gd name="connsiteY1794" fmla="*/ 347290 h 509406"/>
              <a:gd name="connsiteX1795" fmla="*/ 895542 w 2377881"/>
              <a:gd name="connsiteY1795" fmla="*/ 350840 h 509406"/>
              <a:gd name="connsiteX1796" fmla="*/ 895366 w 2377881"/>
              <a:gd name="connsiteY1796" fmla="*/ 352523 h 509406"/>
              <a:gd name="connsiteX1797" fmla="*/ 895257 w 2377881"/>
              <a:gd name="connsiteY1797" fmla="*/ 352624 h 509406"/>
              <a:gd name="connsiteX1798" fmla="*/ 894400 w 2377881"/>
              <a:gd name="connsiteY1798" fmla="*/ 351957 h 509406"/>
              <a:gd name="connsiteX1799" fmla="*/ 889256 w 2377881"/>
              <a:gd name="connsiteY1799" fmla="*/ 351957 h 509406"/>
              <a:gd name="connsiteX1800" fmla="*/ 892400 w 2377881"/>
              <a:gd name="connsiteY1800" fmla="*/ 355100 h 509406"/>
              <a:gd name="connsiteX1801" fmla="*/ 895067 w 2377881"/>
              <a:gd name="connsiteY1801" fmla="*/ 355386 h 509406"/>
              <a:gd name="connsiteX1802" fmla="*/ 895366 w 2377881"/>
              <a:gd name="connsiteY1802" fmla="*/ 352523 h 509406"/>
              <a:gd name="connsiteX1803" fmla="*/ 896758 w 2377881"/>
              <a:gd name="connsiteY1803" fmla="*/ 351226 h 509406"/>
              <a:gd name="connsiteX1804" fmla="*/ 902591 w 2377881"/>
              <a:gd name="connsiteY1804" fmla="*/ 351481 h 509406"/>
              <a:gd name="connsiteX1805" fmla="*/ 903163 w 2377881"/>
              <a:gd name="connsiteY1805" fmla="*/ 348909 h 509406"/>
              <a:gd name="connsiteX1806" fmla="*/ 907163 w 2377881"/>
              <a:gd name="connsiteY1806" fmla="*/ 339670 h 509406"/>
              <a:gd name="connsiteX1807" fmla="*/ 904306 w 2377881"/>
              <a:gd name="connsiteY1807" fmla="*/ 338431 h 509406"/>
              <a:gd name="connsiteX1808" fmla="*/ 292325 w 2377881"/>
              <a:gd name="connsiteY1808" fmla="*/ 338431 h 509406"/>
              <a:gd name="connsiteX1809" fmla="*/ 288324 w 2377881"/>
              <a:gd name="connsiteY1809" fmla="*/ 341003 h 509406"/>
              <a:gd name="connsiteX1810" fmla="*/ 284514 w 2377881"/>
              <a:gd name="connsiteY1810" fmla="*/ 342432 h 509406"/>
              <a:gd name="connsiteX1811" fmla="*/ 278037 w 2377881"/>
              <a:gd name="connsiteY1811" fmla="*/ 341289 h 509406"/>
              <a:gd name="connsiteX1812" fmla="*/ 282514 w 2377881"/>
              <a:gd name="connsiteY1812" fmla="*/ 347480 h 509406"/>
              <a:gd name="connsiteX1813" fmla="*/ 285466 w 2377881"/>
              <a:gd name="connsiteY1813" fmla="*/ 346718 h 509406"/>
              <a:gd name="connsiteX1814" fmla="*/ 290896 w 2377881"/>
              <a:gd name="connsiteY1814" fmla="*/ 344718 h 509406"/>
              <a:gd name="connsiteX1815" fmla="*/ 293563 w 2377881"/>
              <a:gd name="connsiteY1815" fmla="*/ 341003 h 509406"/>
              <a:gd name="connsiteX1816" fmla="*/ 292325 w 2377881"/>
              <a:gd name="connsiteY1816" fmla="*/ 338431 h 509406"/>
              <a:gd name="connsiteX1817" fmla="*/ 1450565 w 2377881"/>
              <a:gd name="connsiteY1817" fmla="*/ 336622 h 509406"/>
              <a:gd name="connsiteX1818" fmla="*/ 1445516 w 2377881"/>
              <a:gd name="connsiteY1818" fmla="*/ 339193 h 509406"/>
              <a:gd name="connsiteX1819" fmla="*/ 1438849 w 2377881"/>
              <a:gd name="connsiteY1819" fmla="*/ 338241 h 509406"/>
              <a:gd name="connsiteX1820" fmla="*/ 1433705 w 2377881"/>
              <a:gd name="connsiteY1820" fmla="*/ 343289 h 509406"/>
              <a:gd name="connsiteX1821" fmla="*/ 1436563 w 2377881"/>
              <a:gd name="connsiteY1821" fmla="*/ 343956 h 509406"/>
              <a:gd name="connsiteX1822" fmla="*/ 1441992 w 2377881"/>
              <a:gd name="connsiteY1822" fmla="*/ 344623 h 509406"/>
              <a:gd name="connsiteX1823" fmla="*/ 1444659 w 2377881"/>
              <a:gd name="connsiteY1823" fmla="*/ 348718 h 509406"/>
              <a:gd name="connsiteX1824" fmla="*/ 1446659 w 2377881"/>
              <a:gd name="connsiteY1824" fmla="*/ 348718 h 509406"/>
              <a:gd name="connsiteX1825" fmla="*/ 1447231 w 2377881"/>
              <a:gd name="connsiteY1825" fmla="*/ 348718 h 509406"/>
              <a:gd name="connsiteX1826" fmla="*/ 1454279 w 2377881"/>
              <a:gd name="connsiteY1826" fmla="*/ 340336 h 509406"/>
              <a:gd name="connsiteX1827" fmla="*/ 1458184 w 2377881"/>
              <a:gd name="connsiteY1827" fmla="*/ 341003 h 509406"/>
              <a:gd name="connsiteX1828" fmla="*/ 1458756 w 2377881"/>
              <a:gd name="connsiteY1828" fmla="*/ 341384 h 509406"/>
              <a:gd name="connsiteX1829" fmla="*/ 1462947 w 2377881"/>
              <a:gd name="connsiteY1829" fmla="*/ 343861 h 509406"/>
              <a:gd name="connsiteX1830" fmla="*/ 1474758 w 2377881"/>
              <a:gd name="connsiteY1830" fmla="*/ 336812 h 509406"/>
              <a:gd name="connsiteX1831" fmla="*/ 1465138 w 2377881"/>
              <a:gd name="connsiteY1831" fmla="*/ 337955 h 509406"/>
              <a:gd name="connsiteX1832" fmla="*/ 1457042 w 2377881"/>
              <a:gd name="connsiteY1832" fmla="*/ 336812 h 509406"/>
              <a:gd name="connsiteX1833" fmla="*/ 1450565 w 2377881"/>
              <a:gd name="connsiteY1833" fmla="*/ 336622 h 509406"/>
              <a:gd name="connsiteX1834" fmla="*/ 1131668 w 2377881"/>
              <a:gd name="connsiteY1834" fmla="*/ 336145 h 509406"/>
              <a:gd name="connsiteX1835" fmla="*/ 1122809 w 2377881"/>
              <a:gd name="connsiteY1835" fmla="*/ 338431 h 509406"/>
              <a:gd name="connsiteX1836" fmla="*/ 1118047 w 2377881"/>
              <a:gd name="connsiteY1836" fmla="*/ 336431 h 509406"/>
              <a:gd name="connsiteX1837" fmla="*/ 1108045 w 2377881"/>
              <a:gd name="connsiteY1837" fmla="*/ 336241 h 509406"/>
              <a:gd name="connsiteX1838" fmla="*/ 1107379 w 2377881"/>
              <a:gd name="connsiteY1838" fmla="*/ 336241 h 509406"/>
              <a:gd name="connsiteX1839" fmla="*/ 1105855 w 2377881"/>
              <a:gd name="connsiteY1839" fmla="*/ 339670 h 509406"/>
              <a:gd name="connsiteX1840" fmla="*/ 1123667 w 2377881"/>
              <a:gd name="connsiteY1840" fmla="*/ 341384 h 509406"/>
              <a:gd name="connsiteX1841" fmla="*/ 1129572 w 2377881"/>
              <a:gd name="connsiteY1841" fmla="*/ 340813 h 509406"/>
              <a:gd name="connsiteX1842" fmla="*/ 1131668 w 2377881"/>
              <a:gd name="connsiteY1842" fmla="*/ 336145 h 509406"/>
              <a:gd name="connsiteX1843" fmla="*/ 1149289 w 2377881"/>
              <a:gd name="connsiteY1843" fmla="*/ 335860 h 509406"/>
              <a:gd name="connsiteX1844" fmla="*/ 1145669 w 2377881"/>
              <a:gd name="connsiteY1844" fmla="*/ 336336 h 509406"/>
              <a:gd name="connsiteX1845" fmla="*/ 1142526 w 2377881"/>
              <a:gd name="connsiteY1845" fmla="*/ 336717 h 509406"/>
              <a:gd name="connsiteX1846" fmla="*/ 1144050 w 2377881"/>
              <a:gd name="connsiteY1846" fmla="*/ 343956 h 509406"/>
              <a:gd name="connsiteX1847" fmla="*/ 1152146 w 2377881"/>
              <a:gd name="connsiteY1847" fmla="*/ 344051 h 509406"/>
              <a:gd name="connsiteX1848" fmla="*/ 1149289 w 2377881"/>
              <a:gd name="connsiteY1848" fmla="*/ 335860 h 509406"/>
              <a:gd name="connsiteX1849" fmla="*/ 963837 w 2377881"/>
              <a:gd name="connsiteY1849" fmla="*/ 334145 h 509406"/>
              <a:gd name="connsiteX1850" fmla="*/ 961456 w 2377881"/>
              <a:gd name="connsiteY1850" fmla="*/ 336526 h 509406"/>
              <a:gd name="connsiteX1851" fmla="*/ 970409 w 2377881"/>
              <a:gd name="connsiteY1851" fmla="*/ 344337 h 509406"/>
              <a:gd name="connsiteX1852" fmla="*/ 963646 w 2377881"/>
              <a:gd name="connsiteY1852" fmla="*/ 344527 h 509406"/>
              <a:gd name="connsiteX1853" fmla="*/ 961646 w 2377881"/>
              <a:gd name="connsiteY1853" fmla="*/ 347575 h 509406"/>
              <a:gd name="connsiteX1854" fmla="*/ 960217 w 2377881"/>
              <a:gd name="connsiteY1854" fmla="*/ 349671 h 509406"/>
              <a:gd name="connsiteX1855" fmla="*/ 970695 w 2377881"/>
              <a:gd name="connsiteY1855" fmla="*/ 352433 h 509406"/>
              <a:gd name="connsiteX1856" fmla="*/ 972409 w 2377881"/>
              <a:gd name="connsiteY1856" fmla="*/ 352528 h 509406"/>
              <a:gd name="connsiteX1857" fmla="*/ 973838 w 2377881"/>
              <a:gd name="connsiteY1857" fmla="*/ 352624 h 509406"/>
              <a:gd name="connsiteX1858" fmla="*/ 975934 w 2377881"/>
              <a:gd name="connsiteY1858" fmla="*/ 351004 h 509406"/>
              <a:gd name="connsiteX1859" fmla="*/ 980792 w 2377881"/>
              <a:gd name="connsiteY1859" fmla="*/ 344146 h 509406"/>
              <a:gd name="connsiteX1860" fmla="*/ 974600 w 2377881"/>
              <a:gd name="connsiteY1860" fmla="*/ 339574 h 509406"/>
              <a:gd name="connsiteX1861" fmla="*/ 973648 w 2377881"/>
              <a:gd name="connsiteY1861" fmla="*/ 338908 h 509406"/>
              <a:gd name="connsiteX1862" fmla="*/ 968981 w 2377881"/>
              <a:gd name="connsiteY1862" fmla="*/ 334145 h 509406"/>
              <a:gd name="connsiteX1863" fmla="*/ 966218 w 2377881"/>
              <a:gd name="connsiteY1863" fmla="*/ 334145 h 509406"/>
              <a:gd name="connsiteX1864" fmla="*/ 1589820 w 2377881"/>
              <a:gd name="connsiteY1864" fmla="*/ 334050 h 509406"/>
              <a:gd name="connsiteX1865" fmla="*/ 1573532 w 2377881"/>
              <a:gd name="connsiteY1865" fmla="*/ 335002 h 509406"/>
              <a:gd name="connsiteX1866" fmla="*/ 1574009 w 2377881"/>
              <a:gd name="connsiteY1866" fmla="*/ 340432 h 509406"/>
              <a:gd name="connsiteX1867" fmla="*/ 1579914 w 2377881"/>
              <a:gd name="connsiteY1867" fmla="*/ 341098 h 509406"/>
              <a:gd name="connsiteX1868" fmla="*/ 1582200 w 2377881"/>
              <a:gd name="connsiteY1868" fmla="*/ 339670 h 509406"/>
              <a:gd name="connsiteX1869" fmla="*/ 1584200 w 2377881"/>
              <a:gd name="connsiteY1869" fmla="*/ 338336 h 509406"/>
              <a:gd name="connsiteX1870" fmla="*/ 1590582 w 2377881"/>
              <a:gd name="connsiteY1870" fmla="*/ 339289 h 509406"/>
              <a:gd name="connsiteX1871" fmla="*/ 1596107 w 2377881"/>
              <a:gd name="connsiteY1871" fmla="*/ 337860 h 509406"/>
              <a:gd name="connsiteX1872" fmla="*/ 1589820 w 2377881"/>
              <a:gd name="connsiteY1872" fmla="*/ 334050 h 509406"/>
              <a:gd name="connsiteX1873" fmla="*/ 950597 w 2377881"/>
              <a:gd name="connsiteY1873" fmla="*/ 333097 h 509406"/>
              <a:gd name="connsiteX1874" fmla="*/ 950692 w 2377881"/>
              <a:gd name="connsiteY1874" fmla="*/ 340592 h 509406"/>
              <a:gd name="connsiteX1875" fmla="*/ 945644 w 2377881"/>
              <a:gd name="connsiteY1875" fmla="*/ 336526 h 509406"/>
              <a:gd name="connsiteX1876" fmla="*/ 946144 w 2377881"/>
              <a:gd name="connsiteY1876" fmla="*/ 339324 h 509406"/>
              <a:gd name="connsiteX1877" fmla="*/ 947810 w 2377881"/>
              <a:gd name="connsiteY1877" fmla="*/ 342000 h 509406"/>
              <a:gd name="connsiteX1878" fmla="*/ 947073 w 2377881"/>
              <a:gd name="connsiteY1878" fmla="*/ 342337 h 509406"/>
              <a:gd name="connsiteX1879" fmla="*/ 944501 w 2377881"/>
              <a:gd name="connsiteY1879" fmla="*/ 342908 h 509406"/>
              <a:gd name="connsiteX1880" fmla="*/ 942215 w 2377881"/>
              <a:gd name="connsiteY1880" fmla="*/ 343384 h 509406"/>
              <a:gd name="connsiteX1881" fmla="*/ 935834 w 2377881"/>
              <a:gd name="connsiteY1881" fmla="*/ 343289 h 509406"/>
              <a:gd name="connsiteX1882" fmla="*/ 932976 w 2377881"/>
              <a:gd name="connsiteY1882" fmla="*/ 345861 h 509406"/>
              <a:gd name="connsiteX1883" fmla="*/ 922784 w 2377881"/>
              <a:gd name="connsiteY1883" fmla="*/ 348718 h 509406"/>
              <a:gd name="connsiteX1884" fmla="*/ 917165 w 2377881"/>
              <a:gd name="connsiteY1884" fmla="*/ 351671 h 509406"/>
              <a:gd name="connsiteX1885" fmla="*/ 914974 w 2377881"/>
              <a:gd name="connsiteY1885" fmla="*/ 353957 h 509406"/>
              <a:gd name="connsiteX1886" fmla="*/ 913640 w 2377881"/>
              <a:gd name="connsiteY1886" fmla="*/ 355576 h 509406"/>
              <a:gd name="connsiteX1887" fmla="*/ 911259 w 2377881"/>
              <a:gd name="connsiteY1887" fmla="*/ 366816 h 509406"/>
              <a:gd name="connsiteX1888" fmla="*/ 913545 w 2377881"/>
              <a:gd name="connsiteY1888" fmla="*/ 367483 h 509406"/>
              <a:gd name="connsiteX1889" fmla="*/ 915259 w 2377881"/>
              <a:gd name="connsiteY1889" fmla="*/ 367959 h 509406"/>
              <a:gd name="connsiteX1890" fmla="*/ 920593 w 2377881"/>
              <a:gd name="connsiteY1890" fmla="*/ 363673 h 509406"/>
              <a:gd name="connsiteX1891" fmla="*/ 917355 w 2377881"/>
              <a:gd name="connsiteY1891" fmla="*/ 363482 h 509406"/>
              <a:gd name="connsiteX1892" fmla="*/ 915545 w 2377881"/>
              <a:gd name="connsiteY1892" fmla="*/ 359958 h 509406"/>
              <a:gd name="connsiteX1893" fmla="*/ 918117 w 2377881"/>
              <a:gd name="connsiteY1893" fmla="*/ 357862 h 509406"/>
              <a:gd name="connsiteX1894" fmla="*/ 927166 w 2377881"/>
              <a:gd name="connsiteY1894" fmla="*/ 353386 h 509406"/>
              <a:gd name="connsiteX1895" fmla="*/ 934881 w 2377881"/>
              <a:gd name="connsiteY1895" fmla="*/ 356434 h 509406"/>
              <a:gd name="connsiteX1896" fmla="*/ 932024 w 2377881"/>
              <a:gd name="connsiteY1896" fmla="*/ 361672 h 509406"/>
              <a:gd name="connsiteX1897" fmla="*/ 927833 w 2377881"/>
              <a:gd name="connsiteY1897" fmla="*/ 365101 h 509406"/>
              <a:gd name="connsiteX1898" fmla="*/ 934881 w 2377881"/>
              <a:gd name="connsiteY1898" fmla="*/ 368149 h 509406"/>
              <a:gd name="connsiteX1899" fmla="*/ 941549 w 2377881"/>
              <a:gd name="connsiteY1899" fmla="*/ 349480 h 509406"/>
              <a:gd name="connsiteX1900" fmla="*/ 944216 w 2377881"/>
              <a:gd name="connsiteY1900" fmla="*/ 351100 h 509406"/>
              <a:gd name="connsiteX1901" fmla="*/ 950692 w 2377881"/>
              <a:gd name="connsiteY1901" fmla="*/ 349861 h 509406"/>
              <a:gd name="connsiteX1902" fmla="*/ 951931 w 2377881"/>
              <a:gd name="connsiteY1902" fmla="*/ 348623 h 509406"/>
              <a:gd name="connsiteX1903" fmla="*/ 947810 w 2377881"/>
              <a:gd name="connsiteY1903" fmla="*/ 342000 h 509406"/>
              <a:gd name="connsiteX1904" fmla="*/ 950693 w 2377881"/>
              <a:gd name="connsiteY1904" fmla="*/ 340681 h 509406"/>
              <a:gd name="connsiteX1905" fmla="*/ 950692 w 2377881"/>
              <a:gd name="connsiteY1905" fmla="*/ 340592 h 509406"/>
              <a:gd name="connsiteX1906" fmla="*/ 952502 w 2377881"/>
              <a:gd name="connsiteY1906" fmla="*/ 342051 h 509406"/>
              <a:gd name="connsiteX1907" fmla="*/ 957550 w 2377881"/>
              <a:gd name="connsiteY1907" fmla="*/ 338050 h 509406"/>
              <a:gd name="connsiteX1908" fmla="*/ 953741 w 2377881"/>
              <a:gd name="connsiteY1908" fmla="*/ 335288 h 509406"/>
              <a:gd name="connsiteX1909" fmla="*/ 1665377 w 2377881"/>
              <a:gd name="connsiteY1909" fmla="*/ 332216 h 509406"/>
              <a:gd name="connsiteX1910" fmla="*/ 1664305 w 2377881"/>
              <a:gd name="connsiteY1910" fmla="*/ 335383 h 509406"/>
              <a:gd name="connsiteX1911" fmla="*/ 1670878 w 2377881"/>
              <a:gd name="connsiteY1911" fmla="*/ 335288 h 509406"/>
              <a:gd name="connsiteX1912" fmla="*/ 1673450 w 2377881"/>
              <a:gd name="connsiteY1912" fmla="*/ 337955 h 509406"/>
              <a:gd name="connsiteX1913" fmla="*/ 1675164 w 2377881"/>
              <a:gd name="connsiteY1913" fmla="*/ 337288 h 509406"/>
              <a:gd name="connsiteX1914" fmla="*/ 1675164 w 2377881"/>
              <a:gd name="connsiteY1914" fmla="*/ 335288 h 509406"/>
              <a:gd name="connsiteX1915" fmla="*/ 1671164 w 2377881"/>
              <a:gd name="connsiteY1915" fmla="*/ 332907 h 509406"/>
              <a:gd name="connsiteX1916" fmla="*/ 1665377 w 2377881"/>
              <a:gd name="connsiteY1916" fmla="*/ 332216 h 509406"/>
              <a:gd name="connsiteX1917" fmla="*/ 1379603 w 2377881"/>
              <a:gd name="connsiteY1917" fmla="*/ 331859 h 509406"/>
              <a:gd name="connsiteX1918" fmla="*/ 1379032 w 2377881"/>
              <a:gd name="connsiteY1918" fmla="*/ 332050 h 509406"/>
              <a:gd name="connsiteX1919" fmla="*/ 1377603 w 2377881"/>
              <a:gd name="connsiteY1919" fmla="*/ 338336 h 509406"/>
              <a:gd name="connsiteX1920" fmla="*/ 1378556 w 2377881"/>
              <a:gd name="connsiteY1920" fmla="*/ 339193 h 509406"/>
              <a:gd name="connsiteX1921" fmla="*/ 1382746 w 2377881"/>
              <a:gd name="connsiteY1921" fmla="*/ 345766 h 509406"/>
              <a:gd name="connsiteX1922" fmla="*/ 1385509 w 2377881"/>
              <a:gd name="connsiteY1922" fmla="*/ 344146 h 509406"/>
              <a:gd name="connsiteX1923" fmla="*/ 1384080 w 2377881"/>
              <a:gd name="connsiteY1923" fmla="*/ 339289 h 509406"/>
              <a:gd name="connsiteX1924" fmla="*/ 1382175 w 2377881"/>
              <a:gd name="connsiteY1924" fmla="*/ 338050 h 509406"/>
              <a:gd name="connsiteX1925" fmla="*/ 1379508 w 2377881"/>
              <a:gd name="connsiteY1925" fmla="*/ 334621 h 509406"/>
              <a:gd name="connsiteX1926" fmla="*/ 1379603 w 2377881"/>
              <a:gd name="connsiteY1926" fmla="*/ 331859 h 509406"/>
              <a:gd name="connsiteX1927" fmla="*/ 603601 w 2377881"/>
              <a:gd name="connsiteY1927" fmla="*/ 330145 h 509406"/>
              <a:gd name="connsiteX1928" fmla="*/ 600173 w 2377881"/>
              <a:gd name="connsiteY1928" fmla="*/ 333002 h 509406"/>
              <a:gd name="connsiteX1929" fmla="*/ 600363 w 2377881"/>
              <a:gd name="connsiteY1929" fmla="*/ 333193 h 509406"/>
              <a:gd name="connsiteX1930" fmla="*/ 597029 w 2377881"/>
              <a:gd name="connsiteY1930" fmla="*/ 332240 h 509406"/>
              <a:gd name="connsiteX1931" fmla="*/ 589504 w 2377881"/>
              <a:gd name="connsiteY1931" fmla="*/ 332431 h 509406"/>
              <a:gd name="connsiteX1932" fmla="*/ 591505 w 2377881"/>
              <a:gd name="connsiteY1932" fmla="*/ 336145 h 509406"/>
              <a:gd name="connsiteX1933" fmla="*/ 592076 w 2377881"/>
              <a:gd name="connsiteY1933" fmla="*/ 341670 h 509406"/>
              <a:gd name="connsiteX1934" fmla="*/ 595315 w 2377881"/>
              <a:gd name="connsiteY1934" fmla="*/ 344432 h 509406"/>
              <a:gd name="connsiteX1935" fmla="*/ 590743 w 2377881"/>
              <a:gd name="connsiteY1935" fmla="*/ 347194 h 509406"/>
              <a:gd name="connsiteX1936" fmla="*/ 597791 w 2377881"/>
              <a:gd name="connsiteY1936" fmla="*/ 345861 h 509406"/>
              <a:gd name="connsiteX1937" fmla="*/ 598363 w 2377881"/>
              <a:gd name="connsiteY1937" fmla="*/ 336431 h 509406"/>
              <a:gd name="connsiteX1938" fmla="*/ 599982 w 2377881"/>
              <a:gd name="connsiteY1938" fmla="*/ 338431 h 509406"/>
              <a:gd name="connsiteX1939" fmla="*/ 603792 w 2377881"/>
              <a:gd name="connsiteY1939" fmla="*/ 342337 h 509406"/>
              <a:gd name="connsiteX1940" fmla="*/ 604840 w 2377881"/>
              <a:gd name="connsiteY1940" fmla="*/ 342051 h 509406"/>
              <a:gd name="connsiteX1941" fmla="*/ 606364 w 2377881"/>
              <a:gd name="connsiteY1941" fmla="*/ 341575 h 509406"/>
              <a:gd name="connsiteX1942" fmla="*/ 602363 w 2377881"/>
              <a:gd name="connsiteY1942" fmla="*/ 337003 h 509406"/>
              <a:gd name="connsiteX1943" fmla="*/ 603411 w 2377881"/>
              <a:gd name="connsiteY1943" fmla="*/ 334812 h 509406"/>
              <a:gd name="connsiteX1944" fmla="*/ 605030 w 2377881"/>
              <a:gd name="connsiteY1944" fmla="*/ 333383 h 509406"/>
              <a:gd name="connsiteX1945" fmla="*/ 603601 w 2377881"/>
              <a:gd name="connsiteY1945" fmla="*/ 330145 h 509406"/>
              <a:gd name="connsiteX1946" fmla="*/ 154022 w 2377881"/>
              <a:gd name="connsiteY1946" fmla="*/ 330145 h 509406"/>
              <a:gd name="connsiteX1947" fmla="*/ 161928 w 2377881"/>
              <a:gd name="connsiteY1947" fmla="*/ 330335 h 509406"/>
              <a:gd name="connsiteX1948" fmla="*/ 179549 w 2377881"/>
              <a:gd name="connsiteY1948" fmla="*/ 334621 h 509406"/>
              <a:gd name="connsiteX1949" fmla="*/ 183359 w 2377881"/>
              <a:gd name="connsiteY1949" fmla="*/ 333764 h 509406"/>
              <a:gd name="connsiteX1950" fmla="*/ 189169 w 2377881"/>
              <a:gd name="connsiteY1950" fmla="*/ 332526 h 509406"/>
              <a:gd name="connsiteX1951" fmla="*/ 190789 w 2377881"/>
              <a:gd name="connsiteY1951" fmla="*/ 338812 h 509406"/>
              <a:gd name="connsiteX1952" fmla="*/ 181454 w 2377881"/>
              <a:gd name="connsiteY1952" fmla="*/ 338908 h 509406"/>
              <a:gd name="connsiteX1953" fmla="*/ 175358 w 2377881"/>
              <a:gd name="connsiteY1953" fmla="*/ 342622 h 509406"/>
              <a:gd name="connsiteX1954" fmla="*/ 174215 w 2377881"/>
              <a:gd name="connsiteY1954" fmla="*/ 345289 h 509406"/>
              <a:gd name="connsiteX1955" fmla="*/ 167833 w 2377881"/>
              <a:gd name="connsiteY1955" fmla="*/ 343956 h 509406"/>
              <a:gd name="connsiteX1956" fmla="*/ 158118 w 2377881"/>
              <a:gd name="connsiteY1956" fmla="*/ 340622 h 509406"/>
              <a:gd name="connsiteX1957" fmla="*/ 159165 w 2377881"/>
              <a:gd name="connsiteY1957" fmla="*/ 335193 h 509406"/>
              <a:gd name="connsiteX1958" fmla="*/ 151927 w 2377881"/>
              <a:gd name="connsiteY1958" fmla="*/ 337098 h 509406"/>
              <a:gd name="connsiteX1959" fmla="*/ 151927 w 2377881"/>
              <a:gd name="connsiteY1959" fmla="*/ 336526 h 509406"/>
              <a:gd name="connsiteX1960" fmla="*/ 151736 w 2377881"/>
              <a:gd name="connsiteY1960" fmla="*/ 334526 h 509406"/>
              <a:gd name="connsiteX1961" fmla="*/ 154022 w 2377881"/>
              <a:gd name="connsiteY1961" fmla="*/ 330145 h 509406"/>
              <a:gd name="connsiteX1962" fmla="*/ 345474 w 2377881"/>
              <a:gd name="connsiteY1962" fmla="*/ 329954 h 509406"/>
              <a:gd name="connsiteX1963" fmla="*/ 342712 w 2377881"/>
              <a:gd name="connsiteY1963" fmla="*/ 330716 h 509406"/>
              <a:gd name="connsiteX1964" fmla="*/ 341569 w 2377881"/>
              <a:gd name="connsiteY1964" fmla="*/ 333288 h 509406"/>
              <a:gd name="connsiteX1965" fmla="*/ 340807 w 2377881"/>
              <a:gd name="connsiteY1965" fmla="*/ 338336 h 509406"/>
              <a:gd name="connsiteX1966" fmla="*/ 344521 w 2377881"/>
              <a:gd name="connsiteY1966" fmla="*/ 339098 h 509406"/>
              <a:gd name="connsiteX1967" fmla="*/ 345093 w 2377881"/>
              <a:gd name="connsiteY1967" fmla="*/ 338146 h 509406"/>
              <a:gd name="connsiteX1968" fmla="*/ 347379 w 2377881"/>
              <a:gd name="connsiteY1968" fmla="*/ 334145 h 509406"/>
              <a:gd name="connsiteX1969" fmla="*/ 349951 w 2377881"/>
              <a:gd name="connsiteY1969" fmla="*/ 330811 h 509406"/>
              <a:gd name="connsiteX1970" fmla="*/ 345474 w 2377881"/>
              <a:gd name="connsiteY1970" fmla="*/ 329954 h 509406"/>
              <a:gd name="connsiteX1971" fmla="*/ 1203200 w 2377881"/>
              <a:gd name="connsiteY1971" fmla="*/ 329668 h 509406"/>
              <a:gd name="connsiteX1972" fmla="*/ 1194056 w 2377881"/>
              <a:gd name="connsiteY1972" fmla="*/ 336431 h 509406"/>
              <a:gd name="connsiteX1973" fmla="*/ 1190723 w 2377881"/>
              <a:gd name="connsiteY1973" fmla="*/ 335955 h 509406"/>
              <a:gd name="connsiteX1974" fmla="*/ 1183102 w 2377881"/>
              <a:gd name="connsiteY1974" fmla="*/ 335002 h 509406"/>
              <a:gd name="connsiteX1975" fmla="*/ 1174720 w 2377881"/>
              <a:gd name="connsiteY1975" fmla="*/ 345480 h 509406"/>
              <a:gd name="connsiteX1976" fmla="*/ 1177768 w 2377881"/>
              <a:gd name="connsiteY1976" fmla="*/ 343480 h 509406"/>
              <a:gd name="connsiteX1977" fmla="*/ 1183007 w 2377881"/>
              <a:gd name="connsiteY1977" fmla="*/ 341194 h 509406"/>
              <a:gd name="connsiteX1978" fmla="*/ 1184626 w 2377881"/>
              <a:gd name="connsiteY1978" fmla="*/ 340622 h 509406"/>
              <a:gd name="connsiteX1979" fmla="*/ 1186532 w 2377881"/>
              <a:gd name="connsiteY1979" fmla="*/ 349766 h 509406"/>
              <a:gd name="connsiteX1980" fmla="*/ 1187770 w 2377881"/>
              <a:gd name="connsiteY1980" fmla="*/ 352814 h 509406"/>
              <a:gd name="connsiteX1981" fmla="*/ 1186151 w 2377881"/>
              <a:gd name="connsiteY1981" fmla="*/ 356910 h 509406"/>
              <a:gd name="connsiteX1982" fmla="*/ 1179197 w 2377881"/>
              <a:gd name="connsiteY1982" fmla="*/ 363006 h 509406"/>
              <a:gd name="connsiteX1983" fmla="*/ 1177578 w 2377881"/>
              <a:gd name="connsiteY1983" fmla="*/ 364530 h 509406"/>
              <a:gd name="connsiteX1984" fmla="*/ 1190246 w 2377881"/>
              <a:gd name="connsiteY1984" fmla="*/ 368721 h 509406"/>
              <a:gd name="connsiteX1985" fmla="*/ 1195390 w 2377881"/>
              <a:gd name="connsiteY1985" fmla="*/ 368340 h 509406"/>
              <a:gd name="connsiteX1986" fmla="*/ 1195199 w 2377881"/>
              <a:gd name="connsiteY1986" fmla="*/ 368245 h 509406"/>
              <a:gd name="connsiteX1987" fmla="*/ 1191770 w 2377881"/>
              <a:gd name="connsiteY1987" fmla="*/ 366816 h 509406"/>
              <a:gd name="connsiteX1988" fmla="*/ 1183102 w 2377881"/>
              <a:gd name="connsiteY1988" fmla="*/ 364625 h 509406"/>
              <a:gd name="connsiteX1989" fmla="*/ 1182912 w 2377881"/>
              <a:gd name="connsiteY1989" fmla="*/ 364149 h 509406"/>
              <a:gd name="connsiteX1990" fmla="*/ 1182721 w 2377881"/>
              <a:gd name="connsiteY1990" fmla="*/ 363577 h 509406"/>
              <a:gd name="connsiteX1991" fmla="*/ 1187960 w 2377881"/>
              <a:gd name="connsiteY1991" fmla="*/ 360625 h 509406"/>
              <a:gd name="connsiteX1992" fmla="*/ 1194151 w 2377881"/>
              <a:gd name="connsiteY1992" fmla="*/ 353767 h 509406"/>
              <a:gd name="connsiteX1993" fmla="*/ 1195580 w 2377881"/>
              <a:gd name="connsiteY1993" fmla="*/ 353862 h 509406"/>
              <a:gd name="connsiteX1994" fmla="*/ 1196533 w 2377881"/>
              <a:gd name="connsiteY1994" fmla="*/ 353957 h 509406"/>
              <a:gd name="connsiteX1995" fmla="*/ 1197961 w 2377881"/>
              <a:gd name="connsiteY1995" fmla="*/ 352052 h 509406"/>
              <a:gd name="connsiteX1996" fmla="*/ 1197390 w 2377881"/>
              <a:gd name="connsiteY1996" fmla="*/ 351290 h 509406"/>
              <a:gd name="connsiteX1997" fmla="*/ 1195104 w 2377881"/>
              <a:gd name="connsiteY1997" fmla="*/ 350909 h 509406"/>
              <a:gd name="connsiteX1998" fmla="*/ 1190627 w 2377881"/>
              <a:gd name="connsiteY1998" fmla="*/ 348718 h 509406"/>
              <a:gd name="connsiteX1999" fmla="*/ 1193866 w 2377881"/>
              <a:gd name="connsiteY1999" fmla="*/ 344242 h 509406"/>
              <a:gd name="connsiteX2000" fmla="*/ 1197866 w 2377881"/>
              <a:gd name="connsiteY2000" fmla="*/ 342432 h 509406"/>
              <a:gd name="connsiteX2001" fmla="*/ 1205772 w 2377881"/>
              <a:gd name="connsiteY2001" fmla="*/ 337765 h 509406"/>
              <a:gd name="connsiteX2002" fmla="*/ 1209296 w 2377881"/>
              <a:gd name="connsiteY2002" fmla="*/ 340813 h 509406"/>
              <a:gd name="connsiteX2003" fmla="*/ 1210630 w 2377881"/>
              <a:gd name="connsiteY2003" fmla="*/ 340432 h 509406"/>
              <a:gd name="connsiteX2004" fmla="*/ 1216440 w 2377881"/>
              <a:gd name="connsiteY2004" fmla="*/ 339289 h 509406"/>
              <a:gd name="connsiteX2005" fmla="*/ 1217202 w 2377881"/>
              <a:gd name="connsiteY2005" fmla="*/ 339193 h 509406"/>
              <a:gd name="connsiteX2006" fmla="*/ 1221107 w 2377881"/>
              <a:gd name="connsiteY2006" fmla="*/ 343003 h 509406"/>
              <a:gd name="connsiteX2007" fmla="*/ 1224536 w 2377881"/>
              <a:gd name="connsiteY2007" fmla="*/ 341194 h 509406"/>
              <a:gd name="connsiteX2008" fmla="*/ 1226156 w 2377881"/>
              <a:gd name="connsiteY2008" fmla="*/ 340336 h 509406"/>
              <a:gd name="connsiteX2009" fmla="*/ 1233871 w 2377881"/>
              <a:gd name="connsiteY2009" fmla="*/ 341575 h 509406"/>
              <a:gd name="connsiteX2010" fmla="*/ 1241110 w 2377881"/>
              <a:gd name="connsiteY2010" fmla="*/ 338527 h 509406"/>
              <a:gd name="connsiteX2011" fmla="*/ 1243205 w 2377881"/>
              <a:gd name="connsiteY2011" fmla="*/ 339955 h 509406"/>
              <a:gd name="connsiteX2012" fmla="*/ 1244443 w 2377881"/>
              <a:gd name="connsiteY2012" fmla="*/ 340813 h 509406"/>
              <a:gd name="connsiteX2013" fmla="*/ 1249301 w 2377881"/>
              <a:gd name="connsiteY2013" fmla="*/ 337574 h 509406"/>
              <a:gd name="connsiteX2014" fmla="*/ 1244253 w 2377881"/>
              <a:gd name="connsiteY2014" fmla="*/ 331192 h 509406"/>
              <a:gd name="connsiteX2015" fmla="*/ 1235204 w 2377881"/>
              <a:gd name="connsiteY2015" fmla="*/ 333669 h 509406"/>
              <a:gd name="connsiteX2016" fmla="*/ 1223012 w 2377881"/>
              <a:gd name="connsiteY2016" fmla="*/ 335860 h 509406"/>
              <a:gd name="connsiteX2017" fmla="*/ 1216250 w 2377881"/>
              <a:gd name="connsiteY2017" fmla="*/ 336241 h 509406"/>
              <a:gd name="connsiteX2018" fmla="*/ 1205296 w 2377881"/>
              <a:gd name="connsiteY2018" fmla="*/ 332431 h 509406"/>
              <a:gd name="connsiteX2019" fmla="*/ 1964248 w 2377881"/>
              <a:gd name="connsiteY2019" fmla="*/ 328811 h 509406"/>
              <a:gd name="connsiteX2020" fmla="*/ 1970915 w 2377881"/>
              <a:gd name="connsiteY2020" fmla="*/ 330431 h 509406"/>
              <a:gd name="connsiteX2021" fmla="*/ 1974249 w 2377881"/>
              <a:gd name="connsiteY2021" fmla="*/ 330240 h 509406"/>
              <a:gd name="connsiteX2022" fmla="*/ 1977488 w 2377881"/>
              <a:gd name="connsiteY2022" fmla="*/ 329954 h 509406"/>
              <a:gd name="connsiteX2023" fmla="*/ 1981583 w 2377881"/>
              <a:gd name="connsiteY2023" fmla="*/ 336146 h 509406"/>
              <a:gd name="connsiteX2024" fmla="*/ 1979488 w 2377881"/>
              <a:gd name="connsiteY2024" fmla="*/ 337193 h 509406"/>
              <a:gd name="connsiteX2025" fmla="*/ 1978535 w 2377881"/>
              <a:gd name="connsiteY2025" fmla="*/ 337670 h 509406"/>
              <a:gd name="connsiteX2026" fmla="*/ 1965963 w 2377881"/>
              <a:gd name="connsiteY2026" fmla="*/ 340813 h 509406"/>
              <a:gd name="connsiteX2027" fmla="*/ 1960438 w 2377881"/>
              <a:gd name="connsiteY2027" fmla="*/ 340527 h 509406"/>
              <a:gd name="connsiteX2028" fmla="*/ 1955676 w 2377881"/>
              <a:gd name="connsiteY2028" fmla="*/ 341384 h 509406"/>
              <a:gd name="connsiteX2029" fmla="*/ 1953866 w 2377881"/>
              <a:gd name="connsiteY2029" fmla="*/ 336431 h 509406"/>
              <a:gd name="connsiteX2030" fmla="*/ 1958438 w 2377881"/>
              <a:gd name="connsiteY2030" fmla="*/ 332336 h 509406"/>
              <a:gd name="connsiteX2031" fmla="*/ 1964248 w 2377881"/>
              <a:gd name="connsiteY2031" fmla="*/ 328907 h 509406"/>
              <a:gd name="connsiteX2032" fmla="*/ 1867570 w 2377881"/>
              <a:gd name="connsiteY2032" fmla="*/ 328621 h 509406"/>
              <a:gd name="connsiteX2033" fmla="*/ 1874999 w 2377881"/>
              <a:gd name="connsiteY2033" fmla="*/ 328716 h 509406"/>
              <a:gd name="connsiteX2034" fmla="*/ 1874523 w 2377881"/>
              <a:gd name="connsiteY2034" fmla="*/ 330240 h 509406"/>
              <a:gd name="connsiteX2035" fmla="*/ 1874142 w 2377881"/>
              <a:gd name="connsiteY2035" fmla="*/ 331478 h 509406"/>
              <a:gd name="connsiteX2036" fmla="*/ 1873380 w 2377881"/>
              <a:gd name="connsiteY2036" fmla="*/ 334622 h 509406"/>
              <a:gd name="connsiteX2037" fmla="*/ 1870808 w 2377881"/>
              <a:gd name="connsiteY2037" fmla="*/ 335193 h 509406"/>
              <a:gd name="connsiteX2038" fmla="*/ 1866236 w 2377881"/>
              <a:gd name="connsiteY2038" fmla="*/ 334717 h 509406"/>
              <a:gd name="connsiteX2039" fmla="*/ 1864902 w 2377881"/>
              <a:gd name="connsiteY2039" fmla="*/ 332526 h 509406"/>
              <a:gd name="connsiteX2040" fmla="*/ 1867570 w 2377881"/>
              <a:gd name="connsiteY2040" fmla="*/ 328621 h 509406"/>
              <a:gd name="connsiteX2041" fmla="*/ 260607 w 2377881"/>
              <a:gd name="connsiteY2041" fmla="*/ 328240 h 509406"/>
              <a:gd name="connsiteX2042" fmla="*/ 266322 w 2377881"/>
              <a:gd name="connsiteY2042" fmla="*/ 337955 h 509406"/>
              <a:gd name="connsiteX2043" fmla="*/ 261750 w 2377881"/>
              <a:gd name="connsiteY2043" fmla="*/ 334526 h 509406"/>
              <a:gd name="connsiteX2044" fmla="*/ 259654 w 2377881"/>
              <a:gd name="connsiteY2044" fmla="*/ 333002 h 509406"/>
              <a:gd name="connsiteX2045" fmla="*/ 253272 w 2377881"/>
              <a:gd name="connsiteY2045" fmla="*/ 335669 h 509406"/>
              <a:gd name="connsiteX2046" fmla="*/ 242795 w 2377881"/>
              <a:gd name="connsiteY2046" fmla="*/ 336145 h 509406"/>
              <a:gd name="connsiteX2047" fmla="*/ 246510 w 2377881"/>
              <a:gd name="connsiteY2047" fmla="*/ 330335 h 509406"/>
              <a:gd name="connsiteX2048" fmla="*/ 260607 w 2377881"/>
              <a:gd name="connsiteY2048" fmla="*/ 328240 h 509406"/>
              <a:gd name="connsiteX2049" fmla="*/ 1611823 w 2377881"/>
              <a:gd name="connsiteY2049" fmla="*/ 328144 h 509406"/>
              <a:gd name="connsiteX2050" fmla="*/ 1611061 w 2377881"/>
              <a:gd name="connsiteY2050" fmla="*/ 328621 h 509406"/>
              <a:gd name="connsiteX2051" fmla="*/ 1611727 w 2377881"/>
              <a:gd name="connsiteY2051" fmla="*/ 333288 h 509406"/>
              <a:gd name="connsiteX2052" fmla="*/ 1609442 w 2377881"/>
              <a:gd name="connsiteY2052" fmla="*/ 338717 h 509406"/>
              <a:gd name="connsiteX2053" fmla="*/ 1611251 w 2377881"/>
              <a:gd name="connsiteY2053" fmla="*/ 336431 h 509406"/>
              <a:gd name="connsiteX2054" fmla="*/ 1620871 w 2377881"/>
              <a:gd name="connsiteY2054" fmla="*/ 342051 h 509406"/>
              <a:gd name="connsiteX2055" fmla="*/ 1625634 w 2377881"/>
              <a:gd name="connsiteY2055" fmla="*/ 343003 h 509406"/>
              <a:gd name="connsiteX2056" fmla="*/ 1636969 w 2377881"/>
              <a:gd name="connsiteY2056" fmla="*/ 332240 h 509406"/>
              <a:gd name="connsiteX2057" fmla="*/ 1633730 w 2377881"/>
              <a:gd name="connsiteY2057" fmla="*/ 330716 h 509406"/>
              <a:gd name="connsiteX2058" fmla="*/ 1625825 w 2377881"/>
              <a:gd name="connsiteY2058" fmla="*/ 331192 h 509406"/>
              <a:gd name="connsiteX2059" fmla="*/ 1624301 w 2377881"/>
              <a:gd name="connsiteY2059" fmla="*/ 332145 h 509406"/>
              <a:gd name="connsiteX2060" fmla="*/ 1617347 w 2377881"/>
              <a:gd name="connsiteY2060" fmla="*/ 332050 h 509406"/>
              <a:gd name="connsiteX2061" fmla="*/ 1617061 w 2377881"/>
              <a:gd name="connsiteY2061" fmla="*/ 331669 h 509406"/>
              <a:gd name="connsiteX2062" fmla="*/ 1615061 w 2377881"/>
              <a:gd name="connsiteY2062" fmla="*/ 328240 h 509406"/>
              <a:gd name="connsiteX2063" fmla="*/ 1611823 w 2377881"/>
              <a:gd name="connsiteY2063" fmla="*/ 328144 h 509406"/>
              <a:gd name="connsiteX2064" fmla="*/ 1047848 w 2377881"/>
              <a:gd name="connsiteY2064" fmla="*/ 328144 h 509406"/>
              <a:gd name="connsiteX2065" fmla="*/ 1046228 w 2377881"/>
              <a:gd name="connsiteY2065" fmla="*/ 338336 h 509406"/>
              <a:gd name="connsiteX2066" fmla="*/ 1039751 w 2377881"/>
              <a:gd name="connsiteY2066" fmla="*/ 341194 h 509406"/>
              <a:gd name="connsiteX2067" fmla="*/ 1035370 w 2377881"/>
              <a:gd name="connsiteY2067" fmla="*/ 340432 h 509406"/>
              <a:gd name="connsiteX2068" fmla="*/ 1034608 w 2377881"/>
              <a:gd name="connsiteY2068" fmla="*/ 340336 h 509406"/>
              <a:gd name="connsiteX2069" fmla="*/ 1026797 w 2377881"/>
              <a:gd name="connsiteY2069" fmla="*/ 344623 h 509406"/>
              <a:gd name="connsiteX2070" fmla="*/ 1026511 w 2377881"/>
              <a:gd name="connsiteY2070" fmla="*/ 345575 h 509406"/>
              <a:gd name="connsiteX2071" fmla="*/ 1020403 w 2377881"/>
              <a:gd name="connsiteY2071" fmla="*/ 345629 h 509406"/>
              <a:gd name="connsiteX2072" fmla="*/ 1023749 w 2377881"/>
              <a:gd name="connsiteY2072" fmla="*/ 341956 h 509406"/>
              <a:gd name="connsiteX2073" fmla="*/ 1021368 w 2377881"/>
              <a:gd name="connsiteY2073" fmla="*/ 341384 h 509406"/>
              <a:gd name="connsiteX2074" fmla="*/ 1010033 w 2377881"/>
              <a:gd name="connsiteY2074" fmla="*/ 343670 h 509406"/>
              <a:gd name="connsiteX2075" fmla="*/ 1006414 w 2377881"/>
              <a:gd name="connsiteY2075" fmla="*/ 336336 h 509406"/>
              <a:gd name="connsiteX2076" fmla="*/ 1006604 w 2377881"/>
              <a:gd name="connsiteY2076" fmla="*/ 333764 h 509406"/>
              <a:gd name="connsiteX2077" fmla="*/ 1006700 w 2377881"/>
              <a:gd name="connsiteY2077" fmla="*/ 332621 h 509406"/>
              <a:gd name="connsiteX2078" fmla="*/ 996984 w 2377881"/>
              <a:gd name="connsiteY2078" fmla="*/ 331764 h 509406"/>
              <a:gd name="connsiteX2079" fmla="*/ 993460 w 2377881"/>
              <a:gd name="connsiteY2079" fmla="*/ 332240 h 509406"/>
              <a:gd name="connsiteX2080" fmla="*/ 992317 w 2377881"/>
              <a:gd name="connsiteY2080" fmla="*/ 334812 h 509406"/>
              <a:gd name="connsiteX2081" fmla="*/ 994889 w 2377881"/>
              <a:gd name="connsiteY2081" fmla="*/ 336241 h 509406"/>
              <a:gd name="connsiteX2082" fmla="*/ 996317 w 2377881"/>
              <a:gd name="connsiteY2082" fmla="*/ 336050 h 509406"/>
              <a:gd name="connsiteX2083" fmla="*/ 1000223 w 2377881"/>
              <a:gd name="connsiteY2083" fmla="*/ 336812 h 509406"/>
              <a:gd name="connsiteX2084" fmla="*/ 996984 w 2377881"/>
              <a:gd name="connsiteY2084" fmla="*/ 340146 h 509406"/>
              <a:gd name="connsiteX2085" fmla="*/ 995079 w 2377881"/>
              <a:gd name="connsiteY2085" fmla="*/ 340813 h 509406"/>
              <a:gd name="connsiteX2086" fmla="*/ 990507 w 2377881"/>
              <a:gd name="connsiteY2086" fmla="*/ 342432 h 509406"/>
              <a:gd name="connsiteX2087" fmla="*/ 984983 w 2377881"/>
              <a:gd name="connsiteY2087" fmla="*/ 336526 h 509406"/>
              <a:gd name="connsiteX2088" fmla="*/ 984030 w 2377881"/>
              <a:gd name="connsiteY2088" fmla="*/ 336622 h 509406"/>
              <a:gd name="connsiteX2089" fmla="*/ 983173 w 2377881"/>
              <a:gd name="connsiteY2089" fmla="*/ 336717 h 509406"/>
              <a:gd name="connsiteX2090" fmla="*/ 980982 w 2377881"/>
              <a:gd name="connsiteY2090" fmla="*/ 343765 h 509406"/>
              <a:gd name="connsiteX2091" fmla="*/ 984220 w 2377881"/>
              <a:gd name="connsiteY2091" fmla="*/ 346051 h 509406"/>
              <a:gd name="connsiteX2092" fmla="*/ 986983 w 2377881"/>
              <a:gd name="connsiteY2092" fmla="*/ 347956 h 509406"/>
              <a:gd name="connsiteX2093" fmla="*/ 992412 w 2377881"/>
              <a:gd name="connsiteY2093" fmla="*/ 347861 h 509406"/>
              <a:gd name="connsiteX2094" fmla="*/ 997270 w 2377881"/>
              <a:gd name="connsiteY2094" fmla="*/ 349004 h 509406"/>
              <a:gd name="connsiteX2095" fmla="*/ 1000699 w 2377881"/>
              <a:gd name="connsiteY2095" fmla="*/ 349766 h 509406"/>
              <a:gd name="connsiteX2096" fmla="*/ 1022987 w 2377881"/>
              <a:gd name="connsiteY2096" fmla="*/ 350052 h 509406"/>
              <a:gd name="connsiteX2097" fmla="*/ 1023940 w 2377881"/>
              <a:gd name="connsiteY2097" fmla="*/ 350623 h 509406"/>
              <a:gd name="connsiteX2098" fmla="*/ 1028321 w 2377881"/>
              <a:gd name="connsiteY2098" fmla="*/ 349099 h 509406"/>
              <a:gd name="connsiteX2099" fmla="*/ 1031369 w 2377881"/>
              <a:gd name="connsiteY2099" fmla="*/ 347099 h 509406"/>
              <a:gd name="connsiteX2100" fmla="*/ 1039370 w 2377881"/>
              <a:gd name="connsiteY2100" fmla="*/ 348623 h 509406"/>
              <a:gd name="connsiteX2101" fmla="*/ 1040704 w 2377881"/>
              <a:gd name="connsiteY2101" fmla="*/ 348814 h 509406"/>
              <a:gd name="connsiteX2102" fmla="*/ 1042514 w 2377881"/>
              <a:gd name="connsiteY2102" fmla="*/ 345766 h 509406"/>
              <a:gd name="connsiteX2103" fmla="*/ 1041942 w 2377881"/>
              <a:gd name="connsiteY2103" fmla="*/ 344623 h 509406"/>
              <a:gd name="connsiteX2104" fmla="*/ 1041751 w 2377881"/>
              <a:gd name="connsiteY2104" fmla="*/ 343670 h 509406"/>
              <a:gd name="connsiteX2105" fmla="*/ 1044418 w 2377881"/>
              <a:gd name="connsiteY2105" fmla="*/ 342527 h 509406"/>
              <a:gd name="connsiteX2106" fmla="*/ 1051276 w 2377881"/>
              <a:gd name="connsiteY2106" fmla="*/ 343765 h 509406"/>
              <a:gd name="connsiteX2107" fmla="*/ 1051372 w 2377881"/>
              <a:gd name="connsiteY2107" fmla="*/ 344051 h 509406"/>
              <a:gd name="connsiteX2108" fmla="*/ 1053943 w 2377881"/>
              <a:gd name="connsiteY2108" fmla="*/ 348718 h 509406"/>
              <a:gd name="connsiteX2109" fmla="*/ 1057373 w 2377881"/>
              <a:gd name="connsiteY2109" fmla="*/ 348909 h 509406"/>
              <a:gd name="connsiteX2110" fmla="*/ 1060897 w 2377881"/>
              <a:gd name="connsiteY2110" fmla="*/ 342337 h 509406"/>
              <a:gd name="connsiteX2111" fmla="*/ 1062897 w 2377881"/>
              <a:gd name="connsiteY2111" fmla="*/ 342718 h 509406"/>
              <a:gd name="connsiteX2112" fmla="*/ 1065183 w 2377881"/>
              <a:gd name="connsiteY2112" fmla="*/ 343099 h 509406"/>
              <a:gd name="connsiteX2113" fmla="*/ 1064707 w 2377881"/>
              <a:gd name="connsiteY2113" fmla="*/ 341194 h 509406"/>
              <a:gd name="connsiteX2114" fmla="*/ 1063373 w 2377881"/>
              <a:gd name="connsiteY2114" fmla="*/ 338908 h 509406"/>
              <a:gd name="connsiteX2115" fmla="*/ 1057658 w 2377881"/>
              <a:gd name="connsiteY2115" fmla="*/ 338527 h 509406"/>
              <a:gd name="connsiteX2116" fmla="*/ 1053562 w 2377881"/>
              <a:gd name="connsiteY2116" fmla="*/ 338908 h 509406"/>
              <a:gd name="connsiteX2117" fmla="*/ 1050895 w 2377881"/>
              <a:gd name="connsiteY2117" fmla="*/ 334050 h 509406"/>
              <a:gd name="connsiteX2118" fmla="*/ 1053277 w 2377881"/>
              <a:gd name="connsiteY2118" fmla="*/ 329002 h 509406"/>
              <a:gd name="connsiteX2119" fmla="*/ 1047848 w 2377881"/>
              <a:gd name="connsiteY2119" fmla="*/ 328144 h 509406"/>
              <a:gd name="connsiteX2120" fmla="*/ 2109313 w 2377881"/>
              <a:gd name="connsiteY2120" fmla="*/ 327478 h 509406"/>
              <a:gd name="connsiteX2121" fmla="*/ 2110933 w 2377881"/>
              <a:gd name="connsiteY2121" fmla="*/ 327764 h 509406"/>
              <a:gd name="connsiteX2122" fmla="*/ 2112552 w 2377881"/>
              <a:gd name="connsiteY2122" fmla="*/ 328049 h 509406"/>
              <a:gd name="connsiteX2123" fmla="*/ 2112362 w 2377881"/>
              <a:gd name="connsiteY2123" fmla="*/ 334526 h 509406"/>
              <a:gd name="connsiteX2124" fmla="*/ 2110552 w 2377881"/>
              <a:gd name="connsiteY2124" fmla="*/ 337384 h 509406"/>
              <a:gd name="connsiteX2125" fmla="*/ 2107408 w 2377881"/>
              <a:gd name="connsiteY2125" fmla="*/ 338241 h 509406"/>
              <a:gd name="connsiteX2126" fmla="*/ 2106646 w 2377881"/>
              <a:gd name="connsiteY2126" fmla="*/ 338051 h 509406"/>
              <a:gd name="connsiteX2127" fmla="*/ 2106170 w 2377881"/>
              <a:gd name="connsiteY2127" fmla="*/ 332907 h 509406"/>
              <a:gd name="connsiteX2128" fmla="*/ 2109313 w 2377881"/>
              <a:gd name="connsiteY2128" fmla="*/ 327478 h 509406"/>
              <a:gd name="connsiteX2129" fmla="*/ 1646780 w 2377881"/>
              <a:gd name="connsiteY2129" fmla="*/ 327382 h 509406"/>
              <a:gd name="connsiteX2130" fmla="*/ 1646113 w 2377881"/>
              <a:gd name="connsiteY2130" fmla="*/ 327859 h 509406"/>
              <a:gd name="connsiteX2131" fmla="*/ 1644779 w 2377881"/>
              <a:gd name="connsiteY2131" fmla="*/ 331002 h 509406"/>
              <a:gd name="connsiteX2132" fmla="*/ 1645541 w 2377881"/>
              <a:gd name="connsiteY2132" fmla="*/ 331859 h 509406"/>
              <a:gd name="connsiteX2133" fmla="*/ 1645637 w 2377881"/>
              <a:gd name="connsiteY2133" fmla="*/ 333764 h 509406"/>
              <a:gd name="connsiteX2134" fmla="*/ 1644970 w 2377881"/>
              <a:gd name="connsiteY2134" fmla="*/ 334812 h 509406"/>
              <a:gd name="connsiteX2135" fmla="*/ 1645731 w 2377881"/>
              <a:gd name="connsiteY2135" fmla="*/ 338146 h 509406"/>
              <a:gd name="connsiteX2136" fmla="*/ 1647065 w 2377881"/>
              <a:gd name="connsiteY2136" fmla="*/ 339193 h 509406"/>
              <a:gd name="connsiteX2137" fmla="*/ 1655447 w 2377881"/>
              <a:gd name="connsiteY2137" fmla="*/ 341098 h 509406"/>
              <a:gd name="connsiteX2138" fmla="*/ 1657733 w 2377881"/>
              <a:gd name="connsiteY2138" fmla="*/ 340336 h 509406"/>
              <a:gd name="connsiteX2139" fmla="*/ 1659638 w 2377881"/>
              <a:gd name="connsiteY2139" fmla="*/ 339384 h 509406"/>
              <a:gd name="connsiteX2140" fmla="*/ 1658876 w 2377881"/>
              <a:gd name="connsiteY2140" fmla="*/ 336622 h 509406"/>
              <a:gd name="connsiteX2141" fmla="*/ 1657733 w 2377881"/>
              <a:gd name="connsiteY2141" fmla="*/ 335860 h 509406"/>
              <a:gd name="connsiteX2142" fmla="*/ 1655447 w 2377881"/>
              <a:gd name="connsiteY2142" fmla="*/ 333859 h 509406"/>
              <a:gd name="connsiteX2143" fmla="*/ 1652018 w 2377881"/>
              <a:gd name="connsiteY2143" fmla="*/ 329287 h 509406"/>
              <a:gd name="connsiteX2144" fmla="*/ 1646780 w 2377881"/>
              <a:gd name="connsiteY2144" fmla="*/ 327382 h 509406"/>
              <a:gd name="connsiteX2145" fmla="*/ 212029 w 2377881"/>
              <a:gd name="connsiteY2145" fmla="*/ 326239 h 509406"/>
              <a:gd name="connsiteX2146" fmla="*/ 213363 w 2377881"/>
              <a:gd name="connsiteY2146" fmla="*/ 326906 h 509406"/>
              <a:gd name="connsiteX2147" fmla="*/ 221649 w 2377881"/>
              <a:gd name="connsiteY2147" fmla="*/ 333669 h 509406"/>
              <a:gd name="connsiteX2148" fmla="*/ 227555 w 2377881"/>
              <a:gd name="connsiteY2148" fmla="*/ 335002 h 509406"/>
              <a:gd name="connsiteX2149" fmla="*/ 226603 w 2377881"/>
              <a:gd name="connsiteY2149" fmla="*/ 337288 h 509406"/>
              <a:gd name="connsiteX2150" fmla="*/ 225364 w 2377881"/>
              <a:gd name="connsiteY2150" fmla="*/ 338336 h 509406"/>
              <a:gd name="connsiteX2151" fmla="*/ 220602 w 2377881"/>
              <a:gd name="connsiteY2151" fmla="*/ 339384 h 509406"/>
              <a:gd name="connsiteX2152" fmla="*/ 212029 w 2377881"/>
              <a:gd name="connsiteY2152" fmla="*/ 326239 h 509406"/>
              <a:gd name="connsiteX2153" fmla="*/ 437009 w 2377881"/>
              <a:gd name="connsiteY2153" fmla="*/ 326049 h 509406"/>
              <a:gd name="connsiteX2154" fmla="*/ 434342 w 2377881"/>
              <a:gd name="connsiteY2154" fmla="*/ 327478 h 509406"/>
              <a:gd name="connsiteX2155" fmla="*/ 432628 w 2377881"/>
              <a:gd name="connsiteY2155" fmla="*/ 334240 h 509406"/>
              <a:gd name="connsiteX2156" fmla="*/ 429866 w 2377881"/>
              <a:gd name="connsiteY2156" fmla="*/ 342622 h 509406"/>
              <a:gd name="connsiteX2157" fmla="*/ 431675 w 2377881"/>
              <a:gd name="connsiteY2157" fmla="*/ 342527 h 509406"/>
              <a:gd name="connsiteX2158" fmla="*/ 433009 w 2377881"/>
              <a:gd name="connsiteY2158" fmla="*/ 342051 h 509406"/>
              <a:gd name="connsiteX2159" fmla="*/ 437962 w 2377881"/>
              <a:gd name="connsiteY2159" fmla="*/ 329097 h 509406"/>
              <a:gd name="connsiteX2160" fmla="*/ 438057 w 2377881"/>
              <a:gd name="connsiteY2160" fmla="*/ 328144 h 509406"/>
              <a:gd name="connsiteX2161" fmla="*/ 437009 w 2377881"/>
              <a:gd name="connsiteY2161" fmla="*/ 326049 h 509406"/>
              <a:gd name="connsiteX2162" fmla="*/ 449677 w 2377881"/>
              <a:gd name="connsiteY2162" fmla="*/ 325668 h 509406"/>
              <a:gd name="connsiteX2163" fmla="*/ 443962 w 2377881"/>
              <a:gd name="connsiteY2163" fmla="*/ 335098 h 509406"/>
              <a:gd name="connsiteX2164" fmla="*/ 443296 w 2377881"/>
              <a:gd name="connsiteY2164" fmla="*/ 337574 h 509406"/>
              <a:gd name="connsiteX2165" fmla="*/ 443105 w 2377881"/>
              <a:gd name="connsiteY2165" fmla="*/ 338336 h 509406"/>
              <a:gd name="connsiteX2166" fmla="*/ 446725 w 2377881"/>
              <a:gd name="connsiteY2166" fmla="*/ 339670 h 509406"/>
              <a:gd name="connsiteX2167" fmla="*/ 454726 w 2377881"/>
              <a:gd name="connsiteY2167" fmla="*/ 329859 h 509406"/>
              <a:gd name="connsiteX2168" fmla="*/ 455202 w 2377881"/>
              <a:gd name="connsiteY2168" fmla="*/ 327478 h 509406"/>
              <a:gd name="connsiteX2169" fmla="*/ 453773 w 2377881"/>
              <a:gd name="connsiteY2169" fmla="*/ 327001 h 509406"/>
              <a:gd name="connsiteX2170" fmla="*/ 1103569 w 2377881"/>
              <a:gd name="connsiteY2170" fmla="*/ 325287 h 509406"/>
              <a:gd name="connsiteX2171" fmla="*/ 1102045 w 2377881"/>
              <a:gd name="connsiteY2171" fmla="*/ 325954 h 509406"/>
              <a:gd name="connsiteX2172" fmla="*/ 1096234 w 2377881"/>
              <a:gd name="connsiteY2172" fmla="*/ 325954 h 509406"/>
              <a:gd name="connsiteX2173" fmla="*/ 1095853 w 2377881"/>
              <a:gd name="connsiteY2173" fmla="*/ 325668 h 509406"/>
              <a:gd name="connsiteX2174" fmla="*/ 1092425 w 2377881"/>
              <a:gd name="connsiteY2174" fmla="*/ 330621 h 509406"/>
              <a:gd name="connsiteX2175" fmla="*/ 1106426 w 2377881"/>
              <a:gd name="connsiteY2175" fmla="*/ 331859 h 509406"/>
              <a:gd name="connsiteX2176" fmla="*/ 1109951 w 2377881"/>
              <a:gd name="connsiteY2176" fmla="*/ 331288 h 509406"/>
              <a:gd name="connsiteX2177" fmla="*/ 1103569 w 2377881"/>
              <a:gd name="connsiteY2177" fmla="*/ 325287 h 509406"/>
              <a:gd name="connsiteX2178" fmla="*/ 1724123 w 2377881"/>
              <a:gd name="connsiteY2178" fmla="*/ 325096 h 509406"/>
              <a:gd name="connsiteX2179" fmla="*/ 1713264 w 2377881"/>
              <a:gd name="connsiteY2179" fmla="*/ 327859 h 509406"/>
              <a:gd name="connsiteX2180" fmla="*/ 1708882 w 2377881"/>
              <a:gd name="connsiteY2180" fmla="*/ 328906 h 509406"/>
              <a:gd name="connsiteX2181" fmla="*/ 1699072 w 2377881"/>
              <a:gd name="connsiteY2181" fmla="*/ 326716 h 509406"/>
              <a:gd name="connsiteX2182" fmla="*/ 1692404 w 2377881"/>
              <a:gd name="connsiteY2182" fmla="*/ 330240 h 509406"/>
              <a:gd name="connsiteX2183" fmla="*/ 1686785 w 2377881"/>
              <a:gd name="connsiteY2183" fmla="*/ 330716 h 509406"/>
              <a:gd name="connsiteX2184" fmla="*/ 1688880 w 2377881"/>
              <a:gd name="connsiteY2184" fmla="*/ 336526 h 509406"/>
              <a:gd name="connsiteX2185" fmla="*/ 1691357 w 2377881"/>
              <a:gd name="connsiteY2185" fmla="*/ 336336 h 509406"/>
              <a:gd name="connsiteX2186" fmla="*/ 1693166 w 2377881"/>
              <a:gd name="connsiteY2186" fmla="*/ 336241 h 509406"/>
              <a:gd name="connsiteX2187" fmla="*/ 1702215 w 2377881"/>
              <a:gd name="connsiteY2187" fmla="*/ 337669 h 509406"/>
              <a:gd name="connsiteX2188" fmla="*/ 1704882 w 2377881"/>
              <a:gd name="connsiteY2188" fmla="*/ 338336 h 509406"/>
              <a:gd name="connsiteX2189" fmla="*/ 1706787 w 2377881"/>
              <a:gd name="connsiteY2189" fmla="*/ 338812 h 509406"/>
              <a:gd name="connsiteX2190" fmla="*/ 1717646 w 2377881"/>
              <a:gd name="connsiteY2190" fmla="*/ 334145 h 509406"/>
              <a:gd name="connsiteX2191" fmla="*/ 1718407 w 2377881"/>
              <a:gd name="connsiteY2191" fmla="*/ 334336 h 509406"/>
              <a:gd name="connsiteX2192" fmla="*/ 1725456 w 2377881"/>
              <a:gd name="connsiteY2192" fmla="*/ 335669 h 509406"/>
              <a:gd name="connsiteX2193" fmla="*/ 1732409 w 2377881"/>
              <a:gd name="connsiteY2193" fmla="*/ 335098 h 509406"/>
              <a:gd name="connsiteX2194" fmla="*/ 1736124 w 2377881"/>
              <a:gd name="connsiteY2194" fmla="*/ 338431 h 509406"/>
              <a:gd name="connsiteX2195" fmla="*/ 1740125 w 2377881"/>
              <a:gd name="connsiteY2195" fmla="*/ 342051 h 509406"/>
              <a:gd name="connsiteX2196" fmla="*/ 1751079 w 2377881"/>
              <a:gd name="connsiteY2196" fmla="*/ 346623 h 509406"/>
              <a:gd name="connsiteX2197" fmla="*/ 1753841 w 2377881"/>
              <a:gd name="connsiteY2197" fmla="*/ 336145 h 509406"/>
              <a:gd name="connsiteX2198" fmla="*/ 1754793 w 2377881"/>
              <a:gd name="connsiteY2198" fmla="*/ 332716 h 509406"/>
              <a:gd name="connsiteX2199" fmla="*/ 1753364 w 2377881"/>
              <a:gd name="connsiteY2199" fmla="*/ 331478 h 509406"/>
              <a:gd name="connsiteX2200" fmla="*/ 1753078 w 2377881"/>
              <a:gd name="connsiteY2200" fmla="*/ 327001 h 509406"/>
              <a:gd name="connsiteX2201" fmla="*/ 1747649 w 2377881"/>
              <a:gd name="connsiteY2201" fmla="*/ 326430 h 509406"/>
              <a:gd name="connsiteX2202" fmla="*/ 1747078 w 2377881"/>
              <a:gd name="connsiteY2202" fmla="*/ 326811 h 509406"/>
              <a:gd name="connsiteX2203" fmla="*/ 1724123 w 2377881"/>
              <a:gd name="connsiteY2203" fmla="*/ 325096 h 509406"/>
              <a:gd name="connsiteX2204" fmla="*/ 1878332 w 2377881"/>
              <a:gd name="connsiteY2204" fmla="*/ 324706 h 509406"/>
              <a:gd name="connsiteX2205" fmla="*/ 1878713 w 2377881"/>
              <a:gd name="connsiteY2205" fmla="*/ 324715 h 509406"/>
              <a:gd name="connsiteX2206" fmla="*/ 1878332 w 2377881"/>
              <a:gd name="connsiteY2206" fmla="*/ 324715 h 509406"/>
              <a:gd name="connsiteX2207" fmla="*/ 375001 w 2377881"/>
              <a:gd name="connsiteY2207" fmla="*/ 323858 h 509406"/>
              <a:gd name="connsiteX2208" fmla="*/ 372144 w 2377881"/>
              <a:gd name="connsiteY2208" fmla="*/ 328430 h 509406"/>
              <a:gd name="connsiteX2209" fmla="*/ 376144 w 2377881"/>
              <a:gd name="connsiteY2209" fmla="*/ 332050 h 509406"/>
              <a:gd name="connsiteX2210" fmla="*/ 379383 w 2377881"/>
              <a:gd name="connsiteY2210" fmla="*/ 334050 h 509406"/>
              <a:gd name="connsiteX2211" fmla="*/ 381098 w 2377881"/>
              <a:gd name="connsiteY2211" fmla="*/ 334240 h 509406"/>
              <a:gd name="connsiteX2212" fmla="*/ 382336 w 2377881"/>
              <a:gd name="connsiteY2212" fmla="*/ 329478 h 509406"/>
              <a:gd name="connsiteX2213" fmla="*/ 382336 w 2377881"/>
              <a:gd name="connsiteY2213" fmla="*/ 328144 h 509406"/>
              <a:gd name="connsiteX2214" fmla="*/ 382336 w 2377881"/>
              <a:gd name="connsiteY2214" fmla="*/ 326811 h 509406"/>
              <a:gd name="connsiteX2215" fmla="*/ 375001 w 2377881"/>
              <a:gd name="connsiteY2215" fmla="*/ 323858 h 509406"/>
              <a:gd name="connsiteX2216" fmla="*/ 566835 w 2377881"/>
              <a:gd name="connsiteY2216" fmla="*/ 323001 h 509406"/>
              <a:gd name="connsiteX2217" fmla="*/ 566740 w 2377881"/>
              <a:gd name="connsiteY2217" fmla="*/ 327287 h 509406"/>
              <a:gd name="connsiteX2218" fmla="*/ 569883 w 2377881"/>
              <a:gd name="connsiteY2218" fmla="*/ 327954 h 509406"/>
              <a:gd name="connsiteX2219" fmla="*/ 572359 w 2377881"/>
              <a:gd name="connsiteY2219" fmla="*/ 328430 h 509406"/>
              <a:gd name="connsiteX2220" fmla="*/ 575503 w 2377881"/>
              <a:gd name="connsiteY2220" fmla="*/ 327859 h 509406"/>
              <a:gd name="connsiteX2221" fmla="*/ 574455 w 2377881"/>
              <a:gd name="connsiteY2221" fmla="*/ 326525 h 509406"/>
              <a:gd name="connsiteX2222" fmla="*/ 573121 w 2377881"/>
              <a:gd name="connsiteY2222" fmla="*/ 324906 h 509406"/>
              <a:gd name="connsiteX2223" fmla="*/ 566835 w 2377881"/>
              <a:gd name="connsiteY2223" fmla="*/ 323001 h 509406"/>
              <a:gd name="connsiteX2224" fmla="*/ 1794417 w 2377881"/>
              <a:gd name="connsiteY2224" fmla="*/ 322239 h 509406"/>
              <a:gd name="connsiteX2225" fmla="*/ 1787273 w 2377881"/>
              <a:gd name="connsiteY2225" fmla="*/ 327763 h 509406"/>
              <a:gd name="connsiteX2226" fmla="*/ 1783082 w 2377881"/>
              <a:gd name="connsiteY2226" fmla="*/ 326335 h 509406"/>
              <a:gd name="connsiteX2227" fmla="*/ 1779748 w 2377881"/>
              <a:gd name="connsiteY2227" fmla="*/ 323572 h 509406"/>
              <a:gd name="connsiteX2228" fmla="*/ 1767747 w 2377881"/>
              <a:gd name="connsiteY2228" fmla="*/ 326049 h 509406"/>
              <a:gd name="connsiteX2229" fmla="*/ 1766509 w 2377881"/>
              <a:gd name="connsiteY2229" fmla="*/ 325287 h 509406"/>
              <a:gd name="connsiteX2230" fmla="*/ 1761746 w 2377881"/>
              <a:gd name="connsiteY2230" fmla="*/ 325382 h 509406"/>
              <a:gd name="connsiteX2231" fmla="*/ 1760413 w 2377881"/>
              <a:gd name="connsiteY2231" fmla="*/ 326525 h 509406"/>
              <a:gd name="connsiteX2232" fmla="*/ 1759841 w 2377881"/>
              <a:gd name="connsiteY2232" fmla="*/ 329192 h 509406"/>
              <a:gd name="connsiteX2233" fmla="*/ 1768700 w 2377881"/>
              <a:gd name="connsiteY2233" fmla="*/ 334431 h 509406"/>
              <a:gd name="connsiteX2234" fmla="*/ 1784988 w 2377881"/>
              <a:gd name="connsiteY2234" fmla="*/ 342527 h 509406"/>
              <a:gd name="connsiteX2235" fmla="*/ 1789179 w 2377881"/>
              <a:gd name="connsiteY2235" fmla="*/ 342337 h 509406"/>
              <a:gd name="connsiteX2236" fmla="*/ 1790893 w 2377881"/>
              <a:gd name="connsiteY2236" fmla="*/ 340241 h 509406"/>
              <a:gd name="connsiteX2237" fmla="*/ 1788893 w 2377881"/>
              <a:gd name="connsiteY2237" fmla="*/ 338336 h 509406"/>
              <a:gd name="connsiteX2238" fmla="*/ 1786225 w 2377881"/>
              <a:gd name="connsiteY2238" fmla="*/ 337955 h 509406"/>
              <a:gd name="connsiteX2239" fmla="*/ 1782701 w 2377881"/>
              <a:gd name="connsiteY2239" fmla="*/ 335860 h 509406"/>
              <a:gd name="connsiteX2240" fmla="*/ 1797370 w 2377881"/>
              <a:gd name="connsiteY2240" fmla="*/ 330907 h 509406"/>
              <a:gd name="connsiteX2241" fmla="*/ 1794417 w 2377881"/>
              <a:gd name="connsiteY2241" fmla="*/ 322239 h 509406"/>
              <a:gd name="connsiteX2242" fmla="*/ 1823468 w 2377881"/>
              <a:gd name="connsiteY2242" fmla="*/ 321572 h 509406"/>
              <a:gd name="connsiteX2243" fmla="*/ 1819182 w 2377881"/>
              <a:gd name="connsiteY2243" fmla="*/ 328335 h 509406"/>
              <a:gd name="connsiteX2244" fmla="*/ 1817372 w 2377881"/>
              <a:gd name="connsiteY2244" fmla="*/ 333383 h 509406"/>
              <a:gd name="connsiteX2245" fmla="*/ 1815372 w 2377881"/>
              <a:gd name="connsiteY2245" fmla="*/ 334431 h 509406"/>
              <a:gd name="connsiteX2246" fmla="*/ 1814229 w 2377881"/>
              <a:gd name="connsiteY2246" fmla="*/ 337098 h 509406"/>
              <a:gd name="connsiteX2247" fmla="*/ 1815848 w 2377881"/>
              <a:gd name="connsiteY2247" fmla="*/ 338336 h 509406"/>
              <a:gd name="connsiteX2248" fmla="*/ 1818991 w 2377881"/>
              <a:gd name="connsiteY2248" fmla="*/ 338812 h 509406"/>
              <a:gd name="connsiteX2249" fmla="*/ 1827373 w 2377881"/>
              <a:gd name="connsiteY2249" fmla="*/ 339289 h 509406"/>
              <a:gd name="connsiteX2250" fmla="*/ 1827945 w 2377881"/>
              <a:gd name="connsiteY2250" fmla="*/ 338622 h 509406"/>
              <a:gd name="connsiteX2251" fmla="*/ 1830803 w 2377881"/>
              <a:gd name="connsiteY2251" fmla="*/ 334526 h 509406"/>
              <a:gd name="connsiteX2252" fmla="*/ 1835946 w 2377881"/>
              <a:gd name="connsiteY2252" fmla="*/ 336145 h 509406"/>
              <a:gd name="connsiteX2253" fmla="*/ 1839185 w 2377881"/>
              <a:gd name="connsiteY2253" fmla="*/ 336050 h 509406"/>
              <a:gd name="connsiteX2254" fmla="*/ 1849567 w 2377881"/>
              <a:gd name="connsiteY2254" fmla="*/ 337955 h 509406"/>
              <a:gd name="connsiteX2255" fmla="*/ 1852805 w 2377881"/>
              <a:gd name="connsiteY2255" fmla="*/ 335383 h 509406"/>
              <a:gd name="connsiteX2256" fmla="*/ 1856330 w 2377881"/>
              <a:gd name="connsiteY2256" fmla="*/ 332526 h 509406"/>
              <a:gd name="connsiteX2257" fmla="*/ 1861568 w 2377881"/>
              <a:gd name="connsiteY2257" fmla="*/ 335860 h 509406"/>
              <a:gd name="connsiteX2258" fmla="*/ 1865855 w 2377881"/>
              <a:gd name="connsiteY2258" fmla="*/ 334717 h 509406"/>
              <a:gd name="connsiteX2259" fmla="*/ 1868426 w 2377881"/>
              <a:gd name="connsiteY2259" fmla="*/ 335288 h 509406"/>
              <a:gd name="connsiteX2260" fmla="*/ 1872712 w 2377881"/>
              <a:gd name="connsiteY2260" fmla="*/ 335288 h 509406"/>
              <a:gd name="connsiteX2261" fmla="*/ 1876999 w 2377881"/>
              <a:gd name="connsiteY2261" fmla="*/ 331383 h 509406"/>
              <a:gd name="connsiteX2262" fmla="*/ 1883095 w 2377881"/>
              <a:gd name="connsiteY2262" fmla="*/ 322048 h 509406"/>
              <a:gd name="connsiteX2263" fmla="*/ 1882237 w 2377881"/>
              <a:gd name="connsiteY2263" fmla="*/ 321763 h 509406"/>
              <a:gd name="connsiteX2264" fmla="*/ 1878332 w 2377881"/>
              <a:gd name="connsiteY2264" fmla="*/ 324239 h 509406"/>
              <a:gd name="connsiteX2265" fmla="*/ 1878332 w 2377881"/>
              <a:gd name="connsiteY2265" fmla="*/ 324706 h 509406"/>
              <a:gd name="connsiteX2266" fmla="*/ 1870617 w 2377881"/>
              <a:gd name="connsiteY2266" fmla="*/ 324525 h 509406"/>
              <a:gd name="connsiteX2267" fmla="*/ 1867855 w 2377881"/>
              <a:gd name="connsiteY2267" fmla="*/ 323763 h 509406"/>
              <a:gd name="connsiteX2268" fmla="*/ 1861568 w 2377881"/>
              <a:gd name="connsiteY2268" fmla="*/ 322239 h 509406"/>
              <a:gd name="connsiteX2269" fmla="*/ 1857282 w 2377881"/>
              <a:gd name="connsiteY2269" fmla="*/ 325954 h 509406"/>
              <a:gd name="connsiteX2270" fmla="*/ 1857187 w 2377881"/>
              <a:gd name="connsiteY2270" fmla="*/ 325954 h 509406"/>
              <a:gd name="connsiteX2271" fmla="*/ 1856901 w 2377881"/>
              <a:gd name="connsiteY2271" fmla="*/ 329859 h 509406"/>
              <a:gd name="connsiteX2272" fmla="*/ 1850424 w 2377881"/>
              <a:gd name="connsiteY2272" fmla="*/ 329002 h 509406"/>
              <a:gd name="connsiteX2273" fmla="*/ 1846709 w 2377881"/>
              <a:gd name="connsiteY2273" fmla="*/ 325382 h 509406"/>
              <a:gd name="connsiteX2274" fmla="*/ 1845280 w 2377881"/>
              <a:gd name="connsiteY2274" fmla="*/ 325763 h 509406"/>
              <a:gd name="connsiteX2275" fmla="*/ 1843757 w 2377881"/>
              <a:gd name="connsiteY2275" fmla="*/ 326239 h 509406"/>
              <a:gd name="connsiteX2276" fmla="*/ 1836708 w 2377881"/>
              <a:gd name="connsiteY2276" fmla="*/ 329287 h 509406"/>
              <a:gd name="connsiteX2277" fmla="*/ 1826421 w 2377881"/>
              <a:gd name="connsiteY2277" fmla="*/ 327573 h 509406"/>
              <a:gd name="connsiteX2278" fmla="*/ 1828802 w 2377881"/>
              <a:gd name="connsiteY2278" fmla="*/ 325287 h 509406"/>
              <a:gd name="connsiteX2279" fmla="*/ 1830612 w 2377881"/>
              <a:gd name="connsiteY2279" fmla="*/ 323572 h 509406"/>
              <a:gd name="connsiteX2280" fmla="*/ 1823468 w 2377881"/>
              <a:gd name="connsiteY2280" fmla="*/ 321572 h 509406"/>
              <a:gd name="connsiteX2281" fmla="*/ 1069850 w 2377881"/>
              <a:gd name="connsiteY2281" fmla="*/ 320620 h 509406"/>
              <a:gd name="connsiteX2282" fmla="*/ 1067374 w 2377881"/>
              <a:gd name="connsiteY2282" fmla="*/ 323191 h 509406"/>
              <a:gd name="connsiteX2283" fmla="*/ 1067850 w 2377881"/>
              <a:gd name="connsiteY2283" fmla="*/ 323191 h 509406"/>
              <a:gd name="connsiteX2284" fmla="*/ 1072136 w 2377881"/>
              <a:gd name="connsiteY2284" fmla="*/ 327859 h 509406"/>
              <a:gd name="connsiteX2285" fmla="*/ 1071946 w 2377881"/>
              <a:gd name="connsiteY2285" fmla="*/ 329192 h 509406"/>
              <a:gd name="connsiteX2286" fmla="*/ 1075660 w 2377881"/>
              <a:gd name="connsiteY2286" fmla="*/ 328144 h 509406"/>
              <a:gd name="connsiteX2287" fmla="*/ 1069850 w 2377881"/>
              <a:gd name="connsiteY2287" fmla="*/ 320620 h 509406"/>
              <a:gd name="connsiteX2288" fmla="*/ 233270 w 2377881"/>
              <a:gd name="connsiteY2288" fmla="*/ 317381 h 509406"/>
              <a:gd name="connsiteX2289" fmla="*/ 235651 w 2377881"/>
              <a:gd name="connsiteY2289" fmla="*/ 317381 h 509406"/>
              <a:gd name="connsiteX2290" fmla="*/ 243462 w 2377881"/>
              <a:gd name="connsiteY2290" fmla="*/ 319572 h 509406"/>
              <a:gd name="connsiteX2291" fmla="*/ 244891 w 2377881"/>
              <a:gd name="connsiteY2291" fmla="*/ 319858 h 509406"/>
              <a:gd name="connsiteX2292" fmla="*/ 240890 w 2377881"/>
              <a:gd name="connsiteY2292" fmla="*/ 326906 h 509406"/>
              <a:gd name="connsiteX2293" fmla="*/ 242033 w 2377881"/>
              <a:gd name="connsiteY2293" fmla="*/ 330907 h 509406"/>
              <a:gd name="connsiteX2294" fmla="*/ 239557 w 2377881"/>
              <a:gd name="connsiteY2294" fmla="*/ 331859 h 509406"/>
              <a:gd name="connsiteX2295" fmla="*/ 238890 w 2377881"/>
              <a:gd name="connsiteY2295" fmla="*/ 331955 h 509406"/>
              <a:gd name="connsiteX2296" fmla="*/ 234127 w 2377881"/>
              <a:gd name="connsiteY2296" fmla="*/ 326621 h 509406"/>
              <a:gd name="connsiteX2297" fmla="*/ 231841 w 2377881"/>
              <a:gd name="connsiteY2297" fmla="*/ 324716 h 509406"/>
              <a:gd name="connsiteX2298" fmla="*/ 229841 w 2377881"/>
              <a:gd name="connsiteY2298" fmla="*/ 323573 h 509406"/>
              <a:gd name="connsiteX2299" fmla="*/ 228603 w 2377881"/>
              <a:gd name="connsiteY2299" fmla="*/ 323096 h 509406"/>
              <a:gd name="connsiteX2300" fmla="*/ 228793 w 2377881"/>
              <a:gd name="connsiteY2300" fmla="*/ 326716 h 509406"/>
              <a:gd name="connsiteX2301" fmla="*/ 226222 w 2377881"/>
              <a:gd name="connsiteY2301" fmla="*/ 327573 h 509406"/>
              <a:gd name="connsiteX2302" fmla="*/ 222031 w 2377881"/>
              <a:gd name="connsiteY2302" fmla="*/ 323096 h 509406"/>
              <a:gd name="connsiteX2303" fmla="*/ 224031 w 2377881"/>
              <a:gd name="connsiteY2303" fmla="*/ 321572 h 509406"/>
              <a:gd name="connsiteX2304" fmla="*/ 228603 w 2377881"/>
              <a:gd name="connsiteY2304" fmla="*/ 320810 h 509406"/>
              <a:gd name="connsiteX2305" fmla="*/ 233270 w 2377881"/>
              <a:gd name="connsiteY2305" fmla="*/ 317381 h 509406"/>
              <a:gd name="connsiteX2306" fmla="*/ 1913146 w 2377881"/>
              <a:gd name="connsiteY2306" fmla="*/ 317155 h 509406"/>
              <a:gd name="connsiteX2307" fmla="*/ 1906526 w 2377881"/>
              <a:gd name="connsiteY2307" fmla="*/ 317191 h 509406"/>
              <a:gd name="connsiteX2308" fmla="*/ 1907098 w 2377881"/>
              <a:gd name="connsiteY2308" fmla="*/ 322239 h 509406"/>
              <a:gd name="connsiteX2309" fmla="*/ 1907098 w 2377881"/>
              <a:gd name="connsiteY2309" fmla="*/ 322525 h 509406"/>
              <a:gd name="connsiteX2310" fmla="*/ 1902145 w 2377881"/>
              <a:gd name="connsiteY2310" fmla="*/ 322620 h 509406"/>
              <a:gd name="connsiteX2311" fmla="*/ 1903479 w 2377881"/>
              <a:gd name="connsiteY2311" fmla="*/ 319381 h 509406"/>
              <a:gd name="connsiteX2312" fmla="*/ 1901859 w 2377881"/>
              <a:gd name="connsiteY2312" fmla="*/ 321953 h 509406"/>
              <a:gd name="connsiteX2313" fmla="*/ 1898144 w 2377881"/>
              <a:gd name="connsiteY2313" fmla="*/ 330049 h 509406"/>
              <a:gd name="connsiteX2314" fmla="*/ 1891191 w 2377881"/>
              <a:gd name="connsiteY2314" fmla="*/ 321572 h 509406"/>
              <a:gd name="connsiteX2315" fmla="*/ 1886905 w 2377881"/>
              <a:gd name="connsiteY2315" fmla="*/ 322810 h 509406"/>
              <a:gd name="connsiteX2316" fmla="*/ 1890905 w 2377881"/>
              <a:gd name="connsiteY2316" fmla="*/ 326620 h 509406"/>
              <a:gd name="connsiteX2317" fmla="*/ 1886714 w 2377881"/>
              <a:gd name="connsiteY2317" fmla="*/ 332431 h 509406"/>
              <a:gd name="connsiteX2318" fmla="*/ 1894906 w 2377881"/>
              <a:gd name="connsiteY2318" fmla="*/ 334907 h 509406"/>
              <a:gd name="connsiteX2319" fmla="*/ 1898144 w 2377881"/>
              <a:gd name="connsiteY2319" fmla="*/ 333859 h 509406"/>
              <a:gd name="connsiteX2320" fmla="*/ 1909098 w 2377881"/>
              <a:gd name="connsiteY2320" fmla="*/ 334240 h 509406"/>
              <a:gd name="connsiteX2321" fmla="*/ 1910622 w 2377881"/>
              <a:gd name="connsiteY2321" fmla="*/ 333002 h 509406"/>
              <a:gd name="connsiteX2322" fmla="*/ 1919575 w 2377881"/>
              <a:gd name="connsiteY2322" fmla="*/ 335383 h 509406"/>
              <a:gd name="connsiteX2323" fmla="*/ 1921290 w 2377881"/>
              <a:gd name="connsiteY2323" fmla="*/ 332431 h 509406"/>
              <a:gd name="connsiteX2324" fmla="*/ 1915194 w 2377881"/>
              <a:gd name="connsiteY2324" fmla="*/ 320048 h 509406"/>
              <a:gd name="connsiteX2325" fmla="*/ 1913146 w 2377881"/>
              <a:gd name="connsiteY2325" fmla="*/ 317155 h 509406"/>
              <a:gd name="connsiteX2326" fmla="*/ 421960 w 2377881"/>
              <a:gd name="connsiteY2326" fmla="*/ 315381 h 509406"/>
              <a:gd name="connsiteX2327" fmla="*/ 419959 w 2377881"/>
              <a:gd name="connsiteY2327" fmla="*/ 317381 h 509406"/>
              <a:gd name="connsiteX2328" fmla="*/ 419769 w 2377881"/>
              <a:gd name="connsiteY2328" fmla="*/ 320524 h 509406"/>
              <a:gd name="connsiteX2329" fmla="*/ 419674 w 2377881"/>
              <a:gd name="connsiteY2329" fmla="*/ 320810 h 509406"/>
              <a:gd name="connsiteX2330" fmla="*/ 417388 w 2377881"/>
              <a:gd name="connsiteY2330" fmla="*/ 319286 h 509406"/>
              <a:gd name="connsiteX2331" fmla="*/ 412054 w 2377881"/>
              <a:gd name="connsiteY2331" fmla="*/ 315571 h 509406"/>
              <a:gd name="connsiteX2332" fmla="*/ 410053 w 2377881"/>
              <a:gd name="connsiteY2332" fmla="*/ 315857 h 509406"/>
              <a:gd name="connsiteX2333" fmla="*/ 409768 w 2377881"/>
              <a:gd name="connsiteY2333" fmla="*/ 315857 h 509406"/>
              <a:gd name="connsiteX2334" fmla="*/ 412149 w 2377881"/>
              <a:gd name="connsiteY2334" fmla="*/ 318619 h 509406"/>
              <a:gd name="connsiteX2335" fmla="*/ 410911 w 2377881"/>
              <a:gd name="connsiteY2335" fmla="*/ 325763 h 509406"/>
              <a:gd name="connsiteX2336" fmla="*/ 412340 w 2377881"/>
              <a:gd name="connsiteY2336" fmla="*/ 325668 h 509406"/>
              <a:gd name="connsiteX2337" fmla="*/ 423103 w 2377881"/>
              <a:gd name="connsiteY2337" fmla="*/ 324811 h 509406"/>
              <a:gd name="connsiteX2338" fmla="*/ 429484 w 2377881"/>
              <a:gd name="connsiteY2338" fmla="*/ 331097 h 509406"/>
              <a:gd name="connsiteX2339" fmla="*/ 424532 w 2377881"/>
              <a:gd name="connsiteY2339" fmla="*/ 320048 h 509406"/>
              <a:gd name="connsiteX2340" fmla="*/ 424912 w 2377881"/>
              <a:gd name="connsiteY2340" fmla="*/ 316429 h 509406"/>
              <a:gd name="connsiteX2341" fmla="*/ 421960 w 2377881"/>
              <a:gd name="connsiteY2341" fmla="*/ 315381 h 509406"/>
              <a:gd name="connsiteX2342" fmla="*/ 1705549 w 2377881"/>
              <a:gd name="connsiteY2342" fmla="*/ 313762 h 509406"/>
              <a:gd name="connsiteX2343" fmla="*/ 1693547 w 2377881"/>
              <a:gd name="connsiteY2343" fmla="*/ 316238 h 509406"/>
              <a:gd name="connsiteX2344" fmla="*/ 1693356 w 2377881"/>
              <a:gd name="connsiteY2344" fmla="*/ 318048 h 509406"/>
              <a:gd name="connsiteX2345" fmla="*/ 1702405 w 2377881"/>
              <a:gd name="connsiteY2345" fmla="*/ 319286 h 509406"/>
              <a:gd name="connsiteX2346" fmla="*/ 1704501 w 2377881"/>
              <a:gd name="connsiteY2346" fmla="*/ 319286 h 509406"/>
              <a:gd name="connsiteX2347" fmla="*/ 1706596 w 2377881"/>
              <a:gd name="connsiteY2347" fmla="*/ 314238 h 509406"/>
              <a:gd name="connsiteX2348" fmla="*/ 2323436 w 2377881"/>
              <a:gd name="connsiteY2348" fmla="*/ 311191 h 509406"/>
              <a:gd name="connsiteX2349" fmla="*/ 2334866 w 2377881"/>
              <a:gd name="connsiteY2349" fmla="*/ 316906 h 509406"/>
              <a:gd name="connsiteX2350" fmla="*/ 2335342 w 2377881"/>
              <a:gd name="connsiteY2350" fmla="*/ 320049 h 509406"/>
              <a:gd name="connsiteX2351" fmla="*/ 2325626 w 2377881"/>
              <a:gd name="connsiteY2351" fmla="*/ 313762 h 509406"/>
              <a:gd name="connsiteX2352" fmla="*/ 2323436 w 2377881"/>
              <a:gd name="connsiteY2352" fmla="*/ 311191 h 509406"/>
              <a:gd name="connsiteX2353" fmla="*/ 2293527 w 2377881"/>
              <a:gd name="connsiteY2353" fmla="*/ 310333 h 509406"/>
              <a:gd name="connsiteX2354" fmla="*/ 2301909 w 2377881"/>
              <a:gd name="connsiteY2354" fmla="*/ 310428 h 509406"/>
              <a:gd name="connsiteX2355" fmla="*/ 2302481 w 2377881"/>
              <a:gd name="connsiteY2355" fmla="*/ 314524 h 509406"/>
              <a:gd name="connsiteX2356" fmla="*/ 2297337 w 2377881"/>
              <a:gd name="connsiteY2356" fmla="*/ 314714 h 509406"/>
              <a:gd name="connsiteX2357" fmla="*/ 2294099 w 2377881"/>
              <a:gd name="connsiteY2357" fmla="*/ 315572 h 509406"/>
              <a:gd name="connsiteX2358" fmla="*/ 2293527 w 2377881"/>
              <a:gd name="connsiteY2358" fmla="*/ 310333 h 509406"/>
              <a:gd name="connsiteX2359" fmla="*/ 2004443 w 2377881"/>
              <a:gd name="connsiteY2359" fmla="*/ 306999 h 509406"/>
              <a:gd name="connsiteX2360" fmla="*/ 2002919 w 2377881"/>
              <a:gd name="connsiteY2360" fmla="*/ 309952 h 509406"/>
              <a:gd name="connsiteX2361" fmla="*/ 2008158 w 2377881"/>
              <a:gd name="connsiteY2361" fmla="*/ 312714 h 509406"/>
              <a:gd name="connsiteX2362" fmla="*/ 2020064 w 2377881"/>
              <a:gd name="connsiteY2362" fmla="*/ 314047 h 509406"/>
              <a:gd name="connsiteX2363" fmla="*/ 2016540 w 2377881"/>
              <a:gd name="connsiteY2363" fmla="*/ 312809 h 509406"/>
              <a:gd name="connsiteX2364" fmla="*/ 2010635 w 2377881"/>
              <a:gd name="connsiteY2364" fmla="*/ 308809 h 509406"/>
              <a:gd name="connsiteX2365" fmla="*/ 2004443 w 2377881"/>
              <a:gd name="connsiteY2365" fmla="*/ 306999 h 509406"/>
              <a:gd name="connsiteX2366" fmla="*/ 2342486 w 2377881"/>
              <a:gd name="connsiteY2366" fmla="*/ 304522 h 509406"/>
              <a:gd name="connsiteX2367" fmla="*/ 2344486 w 2377881"/>
              <a:gd name="connsiteY2367" fmla="*/ 304713 h 509406"/>
              <a:gd name="connsiteX2368" fmla="*/ 2349058 w 2377881"/>
              <a:gd name="connsiteY2368" fmla="*/ 304999 h 509406"/>
              <a:gd name="connsiteX2369" fmla="*/ 2348391 w 2377881"/>
              <a:gd name="connsiteY2369" fmla="*/ 311285 h 509406"/>
              <a:gd name="connsiteX2370" fmla="*/ 2345438 w 2377881"/>
              <a:gd name="connsiteY2370" fmla="*/ 312047 h 509406"/>
              <a:gd name="connsiteX2371" fmla="*/ 2335913 w 2377881"/>
              <a:gd name="connsiteY2371" fmla="*/ 312428 h 509406"/>
              <a:gd name="connsiteX2372" fmla="*/ 2333532 w 2377881"/>
              <a:gd name="connsiteY2372" fmla="*/ 311857 h 509406"/>
              <a:gd name="connsiteX2373" fmla="*/ 2333818 w 2377881"/>
              <a:gd name="connsiteY2373" fmla="*/ 308142 h 509406"/>
              <a:gd name="connsiteX2374" fmla="*/ 2342486 w 2377881"/>
              <a:gd name="connsiteY2374" fmla="*/ 304522 h 509406"/>
              <a:gd name="connsiteX2375" fmla="*/ 1749459 w 2377881"/>
              <a:gd name="connsiteY2375" fmla="*/ 304332 h 509406"/>
              <a:gd name="connsiteX2376" fmla="*/ 1742982 w 2377881"/>
              <a:gd name="connsiteY2376" fmla="*/ 311571 h 509406"/>
              <a:gd name="connsiteX2377" fmla="*/ 1745935 w 2377881"/>
              <a:gd name="connsiteY2377" fmla="*/ 313285 h 509406"/>
              <a:gd name="connsiteX2378" fmla="*/ 1747078 w 2377881"/>
              <a:gd name="connsiteY2378" fmla="*/ 313000 h 509406"/>
              <a:gd name="connsiteX2379" fmla="*/ 1753745 w 2377881"/>
              <a:gd name="connsiteY2379" fmla="*/ 310904 h 509406"/>
              <a:gd name="connsiteX2380" fmla="*/ 1753745 w 2377881"/>
              <a:gd name="connsiteY2380" fmla="*/ 306713 h 509406"/>
              <a:gd name="connsiteX2381" fmla="*/ 2217708 w 2377881"/>
              <a:gd name="connsiteY2381" fmla="*/ 301474 h 509406"/>
              <a:gd name="connsiteX2382" fmla="*/ 2211707 w 2377881"/>
              <a:gd name="connsiteY2382" fmla="*/ 306237 h 509406"/>
              <a:gd name="connsiteX2383" fmla="*/ 2218565 w 2377881"/>
              <a:gd name="connsiteY2383" fmla="*/ 305189 h 509406"/>
              <a:gd name="connsiteX2384" fmla="*/ 2221042 w 2377881"/>
              <a:gd name="connsiteY2384" fmla="*/ 308618 h 509406"/>
              <a:gd name="connsiteX2385" fmla="*/ 2222185 w 2377881"/>
              <a:gd name="connsiteY2385" fmla="*/ 316429 h 509406"/>
              <a:gd name="connsiteX2386" fmla="*/ 2232853 w 2377881"/>
              <a:gd name="connsiteY2386" fmla="*/ 313381 h 509406"/>
              <a:gd name="connsiteX2387" fmla="*/ 2228472 w 2377881"/>
              <a:gd name="connsiteY2387" fmla="*/ 302046 h 509406"/>
              <a:gd name="connsiteX2388" fmla="*/ 2217708 w 2377881"/>
              <a:gd name="connsiteY2388" fmla="*/ 301474 h 509406"/>
              <a:gd name="connsiteX2389" fmla="*/ 2193134 w 2377881"/>
              <a:gd name="connsiteY2389" fmla="*/ 301284 h 509406"/>
              <a:gd name="connsiteX2390" fmla="*/ 2194181 w 2377881"/>
              <a:gd name="connsiteY2390" fmla="*/ 306713 h 509406"/>
              <a:gd name="connsiteX2391" fmla="*/ 2199515 w 2377881"/>
              <a:gd name="connsiteY2391" fmla="*/ 309190 h 509406"/>
              <a:gd name="connsiteX2392" fmla="*/ 2197991 w 2377881"/>
              <a:gd name="connsiteY2392" fmla="*/ 313190 h 509406"/>
              <a:gd name="connsiteX2393" fmla="*/ 2207993 w 2377881"/>
              <a:gd name="connsiteY2393" fmla="*/ 314047 h 509406"/>
              <a:gd name="connsiteX2394" fmla="*/ 2211231 w 2377881"/>
              <a:gd name="connsiteY2394" fmla="*/ 315190 h 509406"/>
              <a:gd name="connsiteX2395" fmla="*/ 2211803 w 2377881"/>
              <a:gd name="connsiteY2395" fmla="*/ 315381 h 509406"/>
              <a:gd name="connsiteX2396" fmla="*/ 2209802 w 2377881"/>
              <a:gd name="connsiteY2396" fmla="*/ 311857 h 509406"/>
              <a:gd name="connsiteX2397" fmla="*/ 2207612 w 2377881"/>
              <a:gd name="connsiteY2397" fmla="*/ 311095 h 509406"/>
              <a:gd name="connsiteX2398" fmla="*/ 2206278 w 2377881"/>
              <a:gd name="connsiteY2398" fmla="*/ 309475 h 509406"/>
              <a:gd name="connsiteX2399" fmla="*/ 2205135 w 2377881"/>
              <a:gd name="connsiteY2399" fmla="*/ 307380 h 509406"/>
              <a:gd name="connsiteX2400" fmla="*/ 2197705 w 2377881"/>
              <a:gd name="connsiteY2400" fmla="*/ 304903 h 509406"/>
              <a:gd name="connsiteX2401" fmla="*/ 2197039 w 2377881"/>
              <a:gd name="connsiteY2401" fmla="*/ 304332 h 509406"/>
              <a:gd name="connsiteX2402" fmla="*/ 1731552 w 2377881"/>
              <a:gd name="connsiteY2402" fmla="*/ 300427 h 509406"/>
              <a:gd name="connsiteX2403" fmla="*/ 1729361 w 2377881"/>
              <a:gd name="connsiteY2403" fmla="*/ 300617 h 509406"/>
              <a:gd name="connsiteX2404" fmla="*/ 1724980 w 2377881"/>
              <a:gd name="connsiteY2404" fmla="*/ 306237 h 509406"/>
              <a:gd name="connsiteX2405" fmla="*/ 1725361 w 2377881"/>
              <a:gd name="connsiteY2405" fmla="*/ 307285 h 509406"/>
              <a:gd name="connsiteX2406" fmla="*/ 1725170 w 2377881"/>
              <a:gd name="connsiteY2406" fmla="*/ 310333 h 509406"/>
              <a:gd name="connsiteX2407" fmla="*/ 1727932 w 2377881"/>
              <a:gd name="connsiteY2407" fmla="*/ 312428 h 509406"/>
              <a:gd name="connsiteX2408" fmla="*/ 1729266 w 2377881"/>
              <a:gd name="connsiteY2408" fmla="*/ 312047 h 509406"/>
              <a:gd name="connsiteX2409" fmla="*/ 1731171 w 2377881"/>
              <a:gd name="connsiteY2409" fmla="*/ 311571 h 509406"/>
              <a:gd name="connsiteX2410" fmla="*/ 1732029 w 2377881"/>
              <a:gd name="connsiteY2410" fmla="*/ 306808 h 509406"/>
              <a:gd name="connsiteX2411" fmla="*/ 1735457 w 2377881"/>
              <a:gd name="connsiteY2411" fmla="*/ 304808 h 509406"/>
              <a:gd name="connsiteX2412" fmla="*/ 1737648 w 2377881"/>
              <a:gd name="connsiteY2412" fmla="*/ 303475 h 509406"/>
              <a:gd name="connsiteX2413" fmla="*/ 1731552 w 2377881"/>
              <a:gd name="connsiteY2413" fmla="*/ 300427 h 509406"/>
              <a:gd name="connsiteX2414" fmla="*/ 1886333 w 2377881"/>
              <a:gd name="connsiteY2414" fmla="*/ 298426 h 509406"/>
              <a:gd name="connsiteX2415" fmla="*/ 1885190 w 2377881"/>
              <a:gd name="connsiteY2415" fmla="*/ 302141 h 509406"/>
              <a:gd name="connsiteX2416" fmla="*/ 1891953 w 2377881"/>
              <a:gd name="connsiteY2416" fmla="*/ 303570 h 509406"/>
              <a:gd name="connsiteX2417" fmla="*/ 1886333 w 2377881"/>
              <a:gd name="connsiteY2417" fmla="*/ 298426 h 509406"/>
              <a:gd name="connsiteX2418" fmla="*/ 190883 w 2377881"/>
              <a:gd name="connsiteY2418" fmla="*/ 292902 h 509406"/>
              <a:gd name="connsiteX2419" fmla="*/ 185549 w 2377881"/>
              <a:gd name="connsiteY2419" fmla="*/ 297188 h 509406"/>
              <a:gd name="connsiteX2420" fmla="*/ 190026 w 2377881"/>
              <a:gd name="connsiteY2420" fmla="*/ 299093 h 509406"/>
              <a:gd name="connsiteX2421" fmla="*/ 191741 w 2377881"/>
              <a:gd name="connsiteY2421" fmla="*/ 298522 h 509406"/>
              <a:gd name="connsiteX2422" fmla="*/ 193074 w 2377881"/>
              <a:gd name="connsiteY2422" fmla="*/ 298045 h 509406"/>
              <a:gd name="connsiteX2423" fmla="*/ 194217 w 2377881"/>
              <a:gd name="connsiteY2423" fmla="*/ 294997 h 509406"/>
              <a:gd name="connsiteX2424" fmla="*/ 193169 w 2377881"/>
              <a:gd name="connsiteY2424" fmla="*/ 294331 h 509406"/>
              <a:gd name="connsiteX2425" fmla="*/ 439867 w 2377881"/>
              <a:gd name="connsiteY2425" fmla="*/ 290140 h 509406"/>
              <a:gd name="connsiteX2426" fmla="*/ 433390 w 2377881"/>
              <a:gd name="connsiteY2426" fmla="*/ 297283 h 509406"/>
              <a:gd name="connsiteX2427" fmla="*/ 439581 w 2377881"/>
              <a:gd name="connsiteY2427" fmla="*/ 293473 h 509406"/>
              <a:gd name="connsiteX2428" fmla="*/ 439771 w 2377881"/>
              <a:gd name="connsiteY2428" fmla="*/ 290806 h 509406"/>
              <a:gd name="connsiteX2429" fmla="*/ 4574 w 2377881"/>
              <a:gd name="connsiteY2429" fmla="*/ 286045 h 509406"/>
              <a:gd name="connsiteX2430" fmla="*/ 8289 w 2377881"/>
              <a:gd name="connsiteY2430" fmla="*/ 287092 h 509406"/>
              <a:gd name="connsiteX2431" fmla="*/ 14099 w 2377881"/>
              <a:gd name="connsiteY2431" fmla="*/ 292236 h 509406"/>
              <a:gd name="connsiteX2432" fmla="*/ 8479 w 2377881"/>
              <a:gd name="connsiteY2432" fmla="*/ 291855 h 509406"/>
              <a:gd name="connsiteX2433" fmla="*/ 7432 w 2377881"/>
              <a:gd name="connsiteY2433" fmla="*/ 291188 h 509406"/>
              <a:gd name="connsiteX2434" fmla="*/ 2955 w 2377881"/>
              <a:gd name="connsiteY2434" fmla="*/ 290045 h 509406"/>
              <a:gd name="connsiteX2435" fmla="*/ 2 w 2377881"/>
              <a:gd name="connsiteY2435" fmla="*/ 287854 h 509406"/>
              <a:gd name="connsiteX2436" fmla="*/ 4574 w 2377881"/>
              <a:gd name="connsiteY2436" fmla="*/ 286045 h 509406"/>
              <a:gd name="connsiteX2437" fmla="*/ 422436 w 2377881"/>
              <a:gd name="connsiteY2437" fmla="*/ 285949 h 509406"/>
              <a:gd name="connsiteX2438" fmla="*/ 418245 w 2377881"/>
              <a:gd name="connsiteY2438" fmla="*/ 286615 h 509406"/>
              <a:gd name="connsiteX2439" fmla="*/ 419293 w 2377881"/>
              <a:gd name="connsiteY2439" fmla="*/ 291759 h 509406"/>
              <a:gd name="connsiteX2440" fmla="*/ 418340 w 2377881"/>
              <a:gd name="connsiteY2440" fmla="*/ 292521 h 509406"/>
              <a:gd name="connsiteX2441" fmla="*/ 417483 w 2377881"/>
              <a:gd name="connsiteY2441" fmla="*/ 295188 h 509406"/>
              <a:gd name="connsiteX2442" fmla="*/ 420531 w 2377881"/>
              <a:gd name="connsiteY2442" fmla="*/ 296236 h 509406"/>
              <a:gd name="connsiteX2443" fmla="*/ 423008 w 2377881"/>
              <a:gd name="connsiteY2443" fmla="*/ 294521 h 509406"/>
              <a:gd name="connsiteX2444" fmla="*/ 427865 w 2377881"/>
              <a:gd name="connsiteY2444" fmla="*/ 287473 h 509406"/>
              <a:gd name="connsiteX2445" fmla="*/ 427008 w 2377881"/>
              <a:gd name="connsiteY2445" fmla="*/ 286615 h 509406"/>
              <a:gd name="connsiteX2446" fmla="*/ 422436 w 2377881"/>
              <a:gd name="connsiteY2446" fmla="*/ 285949 h 509406"/>
              <a:gd name="connsiteX2447" fmla="*/ 321566 w 2377881"/>
              <a:gd name="connsiteY2447" fmla="*/ 285472 h 509406"/>
              <a:gd name="connsiteX2448" fmla="*/ 320709 w 2377881"/>
              <a:gd name="connsiteY2448" fmla="*/ 291759 h 509406"/>
              <a:gd name="connsiteX2449" fmla="*/ 325376 w 2377881"/>
              <a:gd name="connsiteY2449" fmla="*/ 292426 h 509406"/>
              <a:gd name="connsiteX2450" fmla="*/ 325471 w 2377881"/>
              <a:gd name="connsiteY2450" fmla="*/ 286234 h 509406"/>
              <a:gd name="connsiteX2451" fmla="*/ 323566 w 2377881"/>
              <a:gd name="connsiteY2451" fmla="*/ 285853 h 509406"/>
              <a:gd name="connsiteX2452" fmla="*/ 403291 w 2377881"/>
              <a:gd name="connsiteY2452" fmla="*/ 284901 h 509406"/>
              <a:gd name="connsiteX2453" fmla="*/ 397197 w 2377881"/>
              <a:gd name="connsiteY2453" fmla="*/ 289297 h 509406"/>
              <a:gd name="connsiteX2454" fmla="*/ 397100 w 2377881"/>
              <a:gd name="connsiteY2454" fmla="*/ 289282 h 509406"/>
              <a:gd name="connsiteX2455" fmla="*/ 395766 w 2377881"/>
              <a:gd name="connsiteY2455" fmla="*/ 290330 h 509406"/>
              <a:gd name="connsiteX2456" fmla="*/ 397197 w 2377881"/>
              <a:gd name="connsiteY2456" fmla="*/ 289297 h 509406"/>
              <a:gd name="connsiteX2457" fmla="*/ 401386 w 2377881"/>
              <a:gd name="connsiteY2457" fmla="*/ 289949 h 509406"/>
              <a:gd name="connsiteX2458" fmla="*/ 404434 w 2377881"/>
              <a:gd name="connsiteY2458" fmla="*/ 290425 h 509406"/>
              <a:gd name="connsiteX2459" fmla="*/ 403291 w 2377881"/>
              <a:gd name="connsiteY2459" fmla="*/ 284901 h 509406"/>
              <a:gd name="connsiteX2460" fmla="*/ 369191 w 2377881"/>
              <a:gd name="connsiteY2460" fmla="*/ 284425 h 509406"/>
              <a:gd name="connsiteX2461" fmla="*/ 369096 w 2377881"/>
              <a:gd name="connsiteY2461" fmla="*/ 284615 h 509406"/>
              <a:gd name="connsiteX2462" fmla="*/ 367191 w 2377881"/>
              <a:gd name="connsiteY2462" fmla="*/ 291283 h 509406"/>
              <a:gd name="connsiteX2463" fmla="*/ 358047 w 2377881"/>
              <a:gd name="connsiteY2463" fmla="*/ 292902 h 509406"/>
              <a:gd name="connsiteX2464" fmla="*/ 361762 w 2377881"/>
              <a:gd name="connsiteY2464" fmla="*/ 293664 h 509406"/>
              <a:gd name="connsiteX2465" fmla="*/ 363381 w 2377881"/>
              <a:gd name="connsiteY2465" fmla="*/ 294045 h 509406"/>
              <a:gd name="connsiteX2466" fmla="*/ 371953 w 2377881"/>
              <a:gd name="connsiteY2466" fmla="*/ 293283 h 509406"/>
              <a:gd name="connsiteX2467" fmla="*/ 378621 w 2377881"/>
              <a:gd name="connsiteY2467" fmla="*/ 290521 h 509406"/>
              <a:gd name="connsiteX2468" fmla="*/ 369191 w 2377881"/>
              <a:gd name="connsiteY2468" fmla="*/ 284425 h 509406"/>
              <a:gd name="connsiteX2469" fmla="*/ 177548 w 2377881"/>
              <a:gd name="connsiteY2469" fmla="*/ 281186 h 509406"/>
              <a:gd name="connsiteX2470" fmla="*/ 173452 w 2377881"/>
              <a:gd name="connsiteY2470" fmla="*/ 286615 h 509406"/>
              <a:gd name="connsiteX2471" fmla="*/ 173833 w 2377881"/>
              <a:gd name="connsiteY2471" fmla="*/ 287758 h 509406"/>
              <a:gd name="connsiteX2472" fmla="*/ 174405 w 2377881"/>
              <a:gd name="connsiteY2472" fmla="*/ 289759 h 509406"/>
              <a:gd name="connsiteX2473" fmla="*/ 174024 w 2377881"/>
              <a:gd name="connsiteY2473" fmla="*/ 299188 h 509406"/>
              <a:gd name="connsiteX2474" fmla="*/ 172976 w 2377881"/>
              <a:gd name="connsiteY2474" fmla="*/ 302332 h 509406"/>
              <a:gd name="connsiteX2475" fmla="*/ 175929 w 2377881"/>
              <a:gd name="connsiteY2475" fmla="*/ 300903 h 509406"/>
              <a:gd name="connsiteX2476" fmla="*/ 181263 w 2377881"/>
              <a:gd name="connsiteY2476" fmla="*/ 293473 h 509406"/>
              <a:gd name="connsiteX2477" fmla="*/ 180596 w 2377881"/>
              <a:gd name="connsiteY2477" fmla="*/ 282901 h 509406"/>
              <a:gd name="connsiteX2478" fmla="*/ 179358 w 2377881"/>
              <a:gd name="connsiteY2478" fmla="*/ 282234 h 509406"/>
              <a:gd name="connsiteX2479" fmla="*/ 2328484 w 2377881"/>
              <a:gd name="connsiteY2479" fmla="*/ 269375 h 509406"/>
              <a:gd name="connsiteX2480" fmla="*/ 2324674 w 2377881"/>
              <a:gd name="connsiteY2480" fmla="*/ 270518 h 509406"/>
              <a:gd name="connsiteX2481" fmla="*/ 2328674 w 2377881"/>
              <a:gd name="connsiteY2481" fmla="*/ 277662 h 509406"/>
              <a:gd name="connsiteX2482" fmla="*/ 2336294 w 2377881"/>
              <a:gd name="connsiteY2482" fmla="*/ 277567 h 509406"/>
              <a:gd name="connsiteX2483" fmla="*/ 2333818 w 2377881"/>
              <a:gd name="connsiteY2483" fmla="*/ 275185 h 509406"/>
              <a:gd name="connsiteX2484" fmla="*/ 2332008 w 2377881"/>
              <a:gd name="connsiteY2484" fmla="*/ 273471 h 509406"/>
              <a:gd name="connsiteX2485" fmla="*/ 2328484 w 2377881"/>
              <a:gd name="connsiteY2485" fmla="*/ 269375 h 509406"/>
              <a:gd name="connsiteX2486" fmla="*/ 2325341 w 2377881"/>
              <a:gd name="connsiteY2486" fmla="*/ 258040 h 509406"/>
              <a:gd name="connsiteX2487" fmla="*/ 2328960 w 2377881"/>
              <a:gd name="connsiteY2487" fmla="*/ 264613 h 509406"/>
              <a:gd name="connsiteX2488" fmla="*/ 2335818 w 2377881"/>
              <a:gd name="connsiteY2488" fmla="*/ 265660 h 509406"/>
              <a:gd name="connsiteX2489" fmla="*/ 2336961 w 2377881"/>
              <a:gd name="connsiteY2489" fmla="*/ 264327 h 509406"/>
              <a:gd name="connsiteX2490" fmla="*/ 2338961 w 2377881"/>
              <a:gd name="connsiteY2490" fmla="*/ 262136 h 509406"/>
              <a:gd name="connsiteX2491" fmla="*/ 2336199 w 2377881"/>
              <a:gd name="connsiteY2491" fmla="*/ 258040 h 509406"/>
              <a:gd name="connsiteX2492" fmla="*/ 2325341 w 2377881"/>
              <a:gd name="connsiteY2492" fmla="*/ 258040 h 509406"/>
              <a:gd name="connsiteX2493" fmla="*/ 2285240 w 2377881"/>
              <a:gd name="connsiteY2493" fmla="*/ 257278 h 509406"/>
              <a:gd name="connsiteX2494" fmla="*/ 2280573 w 2377881"/>
              <a:gd name="connsiteY2494" fmla="*/ 258326 h 509406"/>
              <a:gd name="connsiteX2495" fmla="*/ 2278382 w 2377881"/>
              <a:gd name="connsiteY2495" fmla="*/ 266232 h 509406"/>
              <a:gd name="connsiteX2496" fmla="*/ 2281907 w 2377881"/>
              <a:gd name="connsiteY2496" fmla="*/ 263755 h 509406"/>
              <a:gd name="connsiteX2497" fmla="*/ 2282764 w 2377881"/>
              <a:gd name="connsiteY2497" fmla="*/ 262993 h 509406"/>
              <a:gd name="connsiteX2498" fmla="*/ 2286288 w 2377881"/>
              <a:gd name="connsiteY2498" fmla="*/ 267946 h 509406"/>
              <a:gd name="connsiteX2499" fmla="*/ 2286478 w 2377881"/>
              <a:gd name="connsiteY2499" fmla="*/ 268232 h 509406"/>
              <a:gd name="connsiteX2500" fmla="*/ 2289527 w 2377881"/>
              <a:gd name="connsiteY2500" fmla="*/ 272328 h 509406"/>
              <a:gd name="connsiteX2501" fmla="*/ 2298575 w 2377881"/>
              <a:gd name="connsiteY2501" fmla="*/ 263374 h 509406"/>
              <a:gd name="connsiteX2502" fmla="*/ 2295051 w 2377881"/>
              <a:gd name="connsiteY2502" fmla="*/ 263089 h 509406"/>
              <a:gd name="connsiteX2503" fmla="*/ 2286193 w 2377881"/>
              <a:gd name="connsiteY2503" fmla="*/ 257755 h 509406"/>
              <a:gd name="connsiteX2504" fmla="*/ 27720 w 2377881"/>
              <a:gd name="connsiteY2504" fmla="*/ 253373 h 509406"/>
              <a:gd name="connsiteX2505" fmla="*/ 22100 w 2377881"/>
              <a:gd name="connsiteY2505" fmla="*/ 256421 h 509406"/>
              <a:gd name="connsiteX2506" fmla="*/ 23910 w 2377881"/>
              <a:gd name="connsiteY2506" fmla="*/ 258326 h 509406"/>
              <a:gd name="connsiteX2507" fmla="*/ 25243 w 2377881"/>
              <a:gd name="connsiteY2507" fmla="*/ 259755 h 509406"/>
              <a:gd name="connsiteX2508" fmla="*/ 30768 w 2377881"/>
              <a:gd name="connsiteY2508" fmla="*/ 261184 h 509406"/>
              <a:gd name="connsiteX2509" fmla="*/ 31054 w 2377881"/>
              <a:gd name="connsiteY2509" fmla="*/ 254897 h 509406"/>
              <a:gd name="connsiteX2510" fmla="*/ 29434 w 2377881"/>
              <a:gd name="connsiteY2510" fmla="*/ 254135 h 509406"/>
              <a:gd name="connsiteX2511" fmla="*/ 2289813 w 2377881"/>
              <a:gd name="connsiteY2511" fmla="*/ 250039 h 509406"/>
              <a:gd name="connsiteX2512" fmla="*/ 2288574 w 2377881"/>
              <a:gd name="connsiteY2512" fmla="*/ 253183 h 509406"/>
              <a:gd name="connsiteX2513" fmla="*/ 2299147 w 2377881"/>
              <a:gd name="connsiteY2513" fmla="*/ 258802 h 509406"/>
              <a:gd name="connsiteX2514" fmla="*/ 2299052 w 2377881"/>
              <a:gd name="connsiteY2514" fmla="*/ 253849 h 509406"/>
              <a:gd name="connsiteX2515" fmla="*/ 2289813 w 2377881"/>
              <a:gd name="connsiteY2515" fmla="*/ 250039 h 509406"/>
              <a:gd name="connsiteX2516" fmla="*/ 70106 w 2377881"/>
              <a:gd name="connsiteY2516" fmla="*/ 227084 h 509406"/>
              <a:gd name="connsiteX2517" fmla="*/ 69916 w 2377881"/>
              <a:gd name="connsiteY2517" fmla="*/ 227179 h 509406"/>
              <a:gd name="connsiteX2518" fmla="*/ 63058 w 2377881"/>
              <a:gd name="connsiteY2518" fmla="*/ 231085 h 509406"/>
              <a:gd name="connsiteX2519" fmla="*/ 55247 w 2377881"/>
              <a:gd name="connsiteY2519" fmla="*/ 229370 h 509406"/>
              <a:gd name="connsiteX2520" fmla="*/ 52009 w 2377881"/>
              <a:gd name="connsiteY2520" fmla="*/ 230037 h 509406"/>
              <a:gd name="connsiteX2521" fmla="*/ 51914 w 2377881"/>
              <a:gd name="connsiteY2521" fmla="*/ 231180 h 509406"/>
              <a:gd name="connsiteX2522" fmla="*/ 57819 w 2377881"/>
              <a:gd name="connsiteY2522" fmla="*/ 233466 h 509406"/>
              <a:gd name="connsiteX2523" fmla="*/ 70011 w 2377881"/>
              <a:gd name="connsiteY2523" fmla="*/ 233275 h 509406"/>
              <a:gd name="connsiteX2524" fmla="*/ 69535 w 2377881"/>
              <a:gd name="connsiteY2524" fmla="*/ 230227 h 509406"/>
              <a:gd name="connsiteX2525" fmla="*/ 69344 w 2377881"/>
              <a:gd name="connsiteY2525" fmla="*/ 229370 h 509406"/>
              <a:gd name="connsiteX2526" fmla="*/ 70106 w 2377881"/>
              <a:gd name="connsiteY2526" fmla="*/ 227084 h 509406"/>
              <a:gd name="connsiteX2527" fmla="*/ 41245 w 2377881"/>
              <a:gd name="connsiteY2527" fmla="*/ 220798 h 509406"/>
              <a:gd name="connsiteX2528" fmla="*/ 43055 w 2377881"/>
              <a:gd name="connsiteY2528" fmla="*/ 231275 h 509406"/>
              <a:gd name="connsiteX2529" fmla="*/ 43722 w 2377881"/>
              <a:gd name="connsiteY2529" fmla="*/ 234418 h 509406"/>
              <a:gd name="connsiteX2530" fmla="*/ 46675 w 2377881"/>
              <a:gd name="connsiteY2530" fmla="*/ 235466 h 509406"/>
              <a:gd name="connsiteX2531" fmla="*/ 48675 w 2377881"/>
              <a:gd name="connsiteY2531" fmla="*/ 233561 h 509406"/>
              <a:gd name="connsiteX2532" fmla="*/ 49437 w 2377881"/>
              <a:gd name="connsiteY2532" fmla="*/ 229180 h 509406"/>
              <a:gd name="connsiteX2533" fmla="*/ 41245 w 2377881"/>
              <a:gd name="connsiteY2533" fmla="*/ 220798 h 509406"/>
              <a:gd name="connsiteX2534" fmla="*/ 2234853 w 2377881"/>
              <a:gd name="connsiteY2534" fmla="*/ 184698 h 509406"/>
              <a:gd name="connsiteX2535" fmla="*/ 2226947 w 2377881"/>
              <a:gd name="connsiteY2535" fmla="*/ 186127 h 509406"/>
              <a:gd name="connsiteX2536" fmla="*/ 2221899 w 2377881"/>
              <a:gd name="connsiteY2536" fmla="*/ 188603 h 509406"/>
              <a:gd name="connsiteX2537" fmla="*/ 2217898 w 2377881"/>
              <a:gd name="connsiteY2537" fmla="*/ 196128 h 509406"/>
              <a:gd name="connsiteX2538" fmla="*/ 2225423 w 2377881"/>
              <a:gd name="connsiteY2538" fmla="*/ 195652 h 509406"/>
              <a:gd name="connsiteX2539" fmla="*/ 2230662 w 2377881"/>
              <a:gd name="connsiteY2539" fmla="*/ 193842 h 509406"/>
              <a:gd name="connsiteX2540" fmla="*/ 2232567 w 2377881"/>
              <a:gd name="connsiteY2540" fmla="*/ 193842 h 509406"/>
              <a:gd name="connsiteX2541" fmla="*/ 2237044 w 2377881"/>
              <a:gd name="connsiteY2541" fmla="*/ 193175 h 509406"/>
              <a:gd name="connsiteX2542" fmla="*/ 2234853 w 2377881"/>
              <a:gd name="connsiteY2542" fmla="*/ 184698 h 509406"/>
              <a:gd name="connsiteX2543" fmla="*/ 198408 w 2377881"/>
              <a:gd name="connsiteY2543" fmla="*/ 177173 h 509406"/>
              <a:gd name="connsiteX2544" fmla="*/ 192217 w 2377881"/>
              <a:gd name="connsiteY2544" fmla="*/ 182602 h 509406"/>
              <a:gd name="connsiteX2545" fmla="*/ 187359 w 2377881"/>
              <a:gd name="connsiteY2545" fmla="*/ 185269 h 509406"/>
              <a:gd name="connsiteX2546" fmla="*/ 186311 w 2377881"/>
              <a:gd name="connsiteY2546" fmla="*/ 186984 h 509406"/>
              <a:gd name="connsiteX2547" fmla="*/ 185359 w 2377881"/>
              <a:gd name="connsiteY2547" fmla="*/ 191842 h 509406"/>
              <a:gd name="connsiteX2548" fmla="*/ 190407 w 2377881"/>
              <a:gd name="connsiteY2548" fmla="*/ 195747 h 509406"/>
              <a:gd name="connsiteX2549" fmla="*/ 192788 w 2377881"/>
              <a:gd name="connsiteY2549" fmla="*/ 197652 h 509406"/>
              <a:gd name="connsiteX2550" fmla="*/ 201456 w 2377881"/>
              <a:gd name="connsiteY2550" fmla="*/ 196414 h 509406"/>
              <a:gd name="connsiteX2551" fmla="*/ 203170 w 2377881"/>
              <a:gd name="connsiteY2551" fmla="*/ 193461 h 509406"/>
              <a:gd name="connsiteX2552" fmla="*/ 203361 w 2377881"/>
              <a:gd name="connsiteY2552" fmla="*/ 193080 h 509406"/>
              <a:gd name="connsiteX2553" fmla="*/ 199265 w 2377881"/>
              <a:gd name="connsiteY2553" fmla="*/ 192127 h 509406"/>
              <a:gd name="connsiteX2554" fmla="*/ 194408 w 2377881"/>
              <a:gd name="connsiteY2554" fmla="*/ 181555 h 509406"/>
              <a:gd name="connsiteX2555" fmla="*/ 202123 w 2377881"/>
              <a:gd name="connsiteY2555" fmla="*/ 178888 h 509406"/>
              <a:gd name="connsiteX2556" fmla="*/ 203933 w 2377881"/>
              <a:gd name="connsiteY2556" fmla="*/ 178316 h 509406"/>
              <a:gd name="connsiteX2557" fmla="*/ 207933 w 2377881"/>
              <a:gd name="connsiteY2557" fmla="*/ 177745 h 509406"/>
              <a:gd name="connsiteX2558" fmla="*/ 198408 w 2377881"/>
              <a:gd name="connsiteY2558" fmla="*/ 177173 h 509406"/>
              <a:gd name="connsiteX2559" fmla="*/ 75665 w 2377881"/>
              <a:gd name="connsiteY2559" fmla="*/ 169789 h 509406"/>
              <a:gd name="connsiteX2560" fmla="*/ 77155 w 2377881"/>
              <a:gd name="connsiteY2560" fmla="*/ 171172 h 509406"/>
              <a:gd name="connsiteX2561" fmla="*/ 79250 w 2377881"/>
              <a:gd name="connsiteY2561" fmla="*/ 173078 h 509406"/>
              <a:gd name="connsiteX2562" fmla="*/ 81346 w 2377881"/>
              <a:gd name="connsiteY2562" fmla="*/ 176125 h 509406"/>
              <a:gd name="connsiteX2563" fmla="*/ 73821 w 2377881"/>
              <a:gd name="connsiteY2563" fmla="*/ 180412 h 509406"/>
              <a:gd name="connsiteX2564" fmla="*/ 70868 w 2377881"/>
              <a:gd name="connsiteY2564" fmla="*/ 180983 h 509406"/>
              <a:gd name="connsiteX2565" fmla="*/ 67820 w 2377881"/>
              <a:gd name="connsiteY2565" fmla="*/ 181745 h 509406"/>
              <a:gd name="connsiteX2566" fmla="*/ 62105 w 2377881"/>
              <a:gd name="connsiteY2566" fmla="*/ 180983 h 509406"/>
              <a:gd name="connsiteX2567" fmla="*/ 71821 w 2377881"/>
              <a:gd name="connsiteY2567" fmla="*/ 174506 h 509406"/>
              <a:gd name="connsiteX2568" fmla="*/ 73059 w 2377881"/>
              <a:gd name="connsiteY2568" fmla="*/ 172982 h 509406"/>
              <a:gd name="connsiteX2569" fmla="*/ 2263809 w 2377881"/>
              <a:gd name="connsiteY2569" fmla="*/ 168315 h 509406"/>
              <a:gd name="connsiteX2570" fmla="*/ 2258380 w 2377881"/>
              <a:gd name="connsiteY2570" fmla="*/ 170887 h 509406"/>
              <a:gd name="connsiteX2571" fmla="*/ 2257714 w 2377881"/>
              <a:gd name="connsiteY2571" fmla="*/ 170717 h 509406"/>
              <a:gd name="connsiteX2572" fmla="*/ 76869 w 2377881"/>
              <a:gd name="connsiteY2572" fmla="*/ 168315 h 509406"/>
              <a:gd name="connsiteX2573" fmla="*/ 75665 w 2377881"/>
              <a:gd name="connsiteY2573" fmla="*/ 169789 h 509406"/>
              <a:gd name="connsiteX2574" fmla="*/ 74488 w 2377881"/>
              <a:gd name="connsiteY2574" fmla="*/ 168696 h 509406"/>
              <a:gd name="connsiteX2575" fmla="*/ 76869 w 2377881"/>
              <a:gd name="connsiteY2575" fmla="*/ 168315 h 509406"/>
              <a:gd name="connsiteX2576" fmla="*/ 2195610 w 2377881"/>
              <a:gd name="connsiteY2576" fmla="*/ 161076 h 509406"/>
              <a:gd name="connsiteX2577" fmla="*/ 2194563 w 2377881"/>
              <a:gd name="connsiteY2577" fmla="*/ 162314 h 509406"/>
              <a:gd name="connsiteX2578" fmla="*/ 2194943 w 2377881"/>
              <a:gd name="connsiteY2578" fmla="*/ 165743 h 509406"/>
              <a:gd name="connsiteX2579" fmla="*/ 2189895 w 2377881"/>
              <a:gd name="connsiteY2579" fmla="*/ 168029 h 509406"/>
              <a:gd name="connsiteX2580" fmla="*/ 2189229 w 2377881"/>
              <a:gd name="connsiteY2580" fmla="*/ 168410 h 509406"/>
              <a:gd name="connsiteX2581" fmla="*/ 2192181 w 2377881"/>
              <a:gd name="connsiteY2581" fmla="*/ 170410 h 509406"/>
              <a:gd name="connsiteX2582" fmla="*/ 2201611 w 2377881"/>
              <a:gd name="connsiteY2582" fmla="*/ 162695 h 509406"/>
              <a:gd name="connsiteX2583" fmla="*/ 2195610 w 2377881"/>
              <a:gd name="connsiteY2583" fmla="*/ 161076 h 509406"/>
              <a:gd name="connsiteX2584" fmla="*/ 178215 w 2377881"/>
              <a:gd name="connsiteY2584" fmla="*/ 146312 h 509406"/>
              <a:gd name="connsiteX2585" fmla="*/ 179549 w 2377881"/>
              <a:gd name="connsiteY2585" fmla="*/ 146503 h 509406"/>
              <a:gd name="connsiteX2586" fmla="*/ 175929 w 2377881"/>
              <a:gd name="connsiteY2586" fmla="*/ 151361 h 509406"/>
              <a:gd name="connsiteX2587" fmla="*/ 176406 w 2377881"/>
              <a:gd name="connsiteY2587" fmla="*/ 153837 h 509406"/>
              <a:gd name="connsiteX2588" fmla="*/ 172500 w 2377881"/>
              <a:gd name="connsiteY2588" fmla="*/ 153742 h 509406"/>
              <a:gd name="connsiteX2589" fmla="*/ 178215 w 2377881"/>
              <a:gd name="connsiteY2589" fmla="*/ 146312 h 509406"/>
              <a:gd name="connsiteX2590" fmla="*/ 2259237 w 2377881"/>
              <a:gd name="connsiteY2590" fmla="*/ 120500 h 509406"/>
              <a:gd name="connsiteX2591" fmla="*/ 2260284 w 2377881"/>
              <a:gd name="connsiteY2591" fmla="*/ 123072 h 509406"/>
              <a:gd name="connsiteX2592" fmla="*/ 2257713 w 2377881"/>
              <a:gd name="connsiteY2592" fmla="*/ 125644 h 509406"/>
              <a:gd name="connsiteX2593" fmla="*/ 2255903 w 2377881"/>
              <a:gd name="connsiteY2593" fmla="*/ 134597 h 509406"/>
              <a:gd name="connsiteX2594" fmla="*/ 2272858 w 2377881"/>
              <a:gd name="connsiteY2594" fmla="*/ 133645 h 509406"/>
              <a:gd name="connsiteX2595" fmla="*/ 2275143 w 2377881"/>
              <a:gd name="connsiteY2595" fmla="*/ 138026 h 509406"/>
              <a:gd name="connsiteX2596" fmla="*/ 2266857 w 2377881"/>
              <a:gd name="connsiteY2596" fmla="*/ 137074 h 509406"/>
              <a:gd name="connsiteX2597" fmla="*/ 2266190 w 2377881"/>
              <a:gd name="connsiteY2597" fmla="*/ 137645 h 509406"/>
              <a:gd name="connsiteX2598" fmla="*/ 2265904 w 2377881"/>
              <a:gd name="connsiteY2598" fmla="*/ 140407 h 509406"/>
              <a:gd name="connsiteX2599" fmla="*/ 2267904 w 2377881"/>
              <a:gd name="connsiteY2599" fmla="*/ 142884 h 509406"/>
              <a:gd name="connsiteX2600" fmla="*/ 2266571 w 2377881"/>
              <a:gd name="connsiteY2600" fmla="*/ 145360 h 509406"/>
              <a:gd name="connsiteX2601" fmla="*/ 2265714 w 2377881"/>
              <a:gd name="connsiteY2601" fmla="*/ 145646 h 509406"/>
              <a:gd name="connsiteX2602" fmla="*/ 2260475 w 2377881"/>
              <a:gd name="connsiteY2602" fmla="*/ 143360 h 509406"/>
              <a:gd name="connsiteX2603" fmla="*/ 2258665 w 2377881"/>
              <a:gd name="connsiteY2603" fmla="*/ 142979 h 509406"/>
              <a:gd name="connsiteX2604" fmla="*/ 2255427 w 2377881"/>
              <a:gd name="connsiteY2604" fmla="*/ 142312 h 509406"/>
              <a:gd name="connsiteX2605" fmla="*/ 2249045 w 2377881"/>
              <a:gd name="connsiteY2605" fmla="*/ 133168 h 509406"/>
              <a:gd name="connsiteX2606" fmla="*/ 2254665 w 2377881"/>
              <a:gd name="connsiteY2606" fmla="*/ 122119 h 509406"/>
              <a:gd name="connsiteX2607" fmla="*/ 2255903 w 2377881"/>
              <a:gd name="connsiteY2607" fmla="*/ 120881 h 509406"/>
              <a:gd name="connsiteX2608" fmla="*/ 2259237 w 2377881"/>
              <a:gd name="connsiteY2608" fmla="*/ 120500 h 509406"/>
              <a:gd name="connsiteX2609" fmla="*/ 266035 w 2377881"/>
              <a:gd name="connsiteY2609" fmla="*/ 117832 h 509406"/>
              <a:gd name="connsiteX2610" fmla="*/ 258796 w 2377881"/>
              <a:gd name="connsiteY2610" fmla="*/ 118213 h 509406"/>
              <a:gd name="connsiteX2611" fmla="*/ 258320 w 2377881"/>
              <a:gd name="connsiteY2611" fmla="*/ 118213 h 509406"/>
              <a:gd name="connsiteX2612" fmla="*/ 259082 w 2377881"/>
              <a:gd name="connsiteY2612" fmla="*/ 121357 h 509406"/>
              <a:gd name="connsiteX2613" fmla="*/ 259844 w 2377881"/>
              <a:gd name="connsiteY2613" fmla="*/ 121452 h 509406"/>
              <a:gd name="connsiteX2614" fmla="*/ 260701 w 2377881"/>
              <a:gd name="connsiteY2614" fmla="*/ 121547 h 509406"/>
              <a:gd name="connsiteX2615" fmla="*/ 264131 w 2377881"/>
              <a:gd name="connsiteY2615" fmla="*/ 124595 h 509406"/>
              <a:gd name="connsiteX2616" fmla="*/ 267083 w 2377881"/>
              <a:gd name="connsiteY2616" fmla="*/ 124500 h 509406"/>
              <a:gd name="connsiteX2617" fmla="*/ 270608 w 2377881"/>
              <a:gd name="connsiteY2617" fmla="*/ 124309 h 509406"/>
              <a:gd name="connsiteX2618" fmla="*/ 266035 w 2377881"/>
              <a:gd name="connsiteY2618" fmla="*/ 117832 h 509406"/>
              <a:gd name="connsiteX2619" fmla="*/ 223554 w 2377881"/>
              <a:gd name="connsiteY2619" fmla="*/ 110022 h 509406"/>
              <a:gd name="connsiteX2620" fmla="*/ 215743 w 2377881"/>
              <a:gd name="connsiteY2620" fmla="*/ 114880 h 509406"/>
              <a:gd name="connsiteX2621" fmla="*/ 220887 w 2377881"/>
              <a:gd name="connsiteY2621" fmla="*/ 116499 h 509406"/>
              <a:gd name="connsiteX2622" fmla="*/ 222887 w 2377881"/>
              <a:gd name="connsiteY2622" fmla="*/ 116213 h 509406"/>
              <a:gd name="connsiteX2623" fmla="*/ 230221 w 2377881"/>
              <a:gd name="connsiteY2623" fmla="*/ 115356 h 509406"/>
              <a:gd name="connsiteX2624" fmla="*/ 223554 w 2377881"/>
              <a:gd name="connsiteY2624" fmla="*/ 110022 h 509406"/>
              <a:gd name="connsiteX2625" fmla="*/ 252796 w 2377881"/>
              <a:gd name="connsiteY2625" fmla="*/ 107831 h 509406"/>
              <a:gd name="connsiteX2626" fmla="*/ 250033 w 2377881"/>
              <a:gd name="connsiteY2626" fmla="*/ 109165 h 509406"/>
              <a:gd name="connsiteX2627" fmla="*/ 251081 w 2377881"/>
              <a:gd name="connsiteY2627" fmla="*/ 111736 h 509406"/>
              <a:gd name="connsiteX2628" fmla="*/ 260225 w 2377881"/>
              <a:gd name="connsiteY2628" fmla="*/ 113927 h 509406"/>
              <a:gd name="connsiteX2629" fmla="*/ 263654 w 2377881"/>
              <a:gd name="connsiteY2629" fmla="*/ 114213 h 509406"/>
              <a:gd name="connsiteX2630" fmla="*/ 270036 w 2377881"/>
              <a:gd name="connsiteY2630" fmla="*/ 112403 h 509406"/>
              <a:gd name="connsiteX2631" fmla="*/ 258320 w 2377881"/>
              <a:gd name="connsiteY2631" fmla="*/ 108593 h 509406"/>
              <a:gd name="connsiteX2632" fmla="*/ 283752 w 2377881"/>
              <a:gd name="connsiteY2632" fmla="*/ 102783 h 509406"/>
              <a:gd name="connsiteX2633" fmla="*/ 280133 w 2377881"/>
              <a:gd name="connsiteY2633" fmla="*/ 102878 h 509406"/>
              <a:gd name="connsiteX2634" fmla="*/ 276799 w 2377881"/>
              <a:gd name="connsiteY2634" fmla="*/ 103450 h 509406"/>
              <a:gd name="connsiteX2635" fmla="*/ 276608 w 2377881"/>
              <a:gd name="connsiteY2635" fmla="*/ 109260 h 509406"/>
              <a:gd name="connsiteX2636" fmla="*/ 276323 w 2377881"/>
              <a:gd name="connsiteY2636" fmla="*/ 116975 h 509406"/>
              <a:gd name="connsiteX2637" fmla="*/ 278132 w 2377881"/>
              <a:gd name="connsiteY2637" fmla="*/ 118880 h 509406"/>
              <a:gd name="connsiteX2638" fmla="*/ 282228 w 2377881"/>
              <a:gd name="connsiteY2638" fmla="*/ 119928 h 509406"/>
              <a:gd name="connsiteX2639" fmla="*/ 285848 w 2377881"/>
              <a:gd name="connsiteY2639" fmla="*/ 115070 h 509406"/>
              <a:gd name="connsiteX2640" fmla="*/ 285371 w 2377881"/>
              <a:gd name="connsiteY2640" fmla="*/ 114213 h 509406"/>
              <a:gd name="connsiteX2641" fmla="*/ 284704 w 2377881"/>
              <a:gd name="connsiteY2641" fmla="*/ 108498 h 509406"/>
              <a:gd name="connsiteX2642" fmla="*/ 285848 w 2377881"/>
              <a:gd name="connsiteY2642" fmla="*/ 106117 h 509406"/>
              <a:gd name="connsiteX2643" fmla="*/ 283752 w 2377881"/>
              <a:gd name="connsiteY2643" fmla="*/ 102783 h 509406"/>
              <a:gd name="connsiteX2644" fmla="*/ 243366 w 2377881"/>
              <a:gd name="connsiteY2644" fmla="*/ 86781 h 509406"/>
              <a:gd name="connsiteX2645" fmla="*/ 234603 w 2377881"/>
              <a:gd name="connsiteY2645" fmla="*/ 91734 h 509406"/>
              <a:gd name="connsiteX2646" fmla="*/ 234317 w 2377881"/>
              <a:gd name="connsiteY2646" fmla="*/ 93639 h 509406"/>
              <a:gd name="connsiteX2647" fmla="*/ 233269 w 2377881"/>
              <a:gd name="connsiteY2647" fmla="*/ 95258 h 509406"/>
              <a:gd name="connsiteX2648" fmla="*/ 237175 w 2377881"/>
              <a:gd name="connsiteY2648" fmla="*/ 98782 h 509406"/>
              <a:gd name="connsiteX2649" fmla="*/ 237175 w 2377881"/>
              <a:gd name="connsiteY2649" fmla="*/ 96020 h 509406"/>
              <a:gd name="connsiteX2650" fmla="*/ 241556 w 2377881"/>
              <a:gd name="connsiteY2650" fmla="*/ 95068 h 509406"/>
              <a:gd name="connsiteX2651" fmla="*/ 243747 w 2377881"/>
              <a:gd name="connsiteY2651" fmla="*/ 95544 h 509406"/>
              <a:gd name="connsiteX2652" fmla="*/ 250415 w 2377881"/>
              <a:gd name="connsiteY2652" fmla="*/ 93067 h 509406"/>
              <a:gd name="connsiteX2653" fmla="*/ 249557 w 2377881"/>
              <a:gd name="connsiteY2653" fmla="*/ 91829 h 509406"/>
              <a:gd name="connsiteX2654" fmla="*/ 243366 w 2377881"/>
              <a:gd name="connsiteY2654" fmla="*/ 86781 h 509406"/>
              <a:gd name="connsiteX2655" fmla="*/ 261464 w 2377881"/>
              <a:gd name="connsiteY2655" fmla="*/ 86686 h 509406"/>
              <a:gd name="connsiteX2656" fmla="*/ 261178 w 2377881"/>
              <a:gd name="connsiteY2656" fmla="*/ 87067 h 509406"/>
              <a:gd name="connsiteX2657" fmla="*/ 255844 w 2377881"/>
              <a:gd name="connsiteY2657" fmla="*/ 91448 h 509406"/>
              <a:gd name="connsiteX2658" fmla="*/ 255272 w 2377881"/>
              <a:gd name="connsiteY2658" fmla="*/ 96115 h 509406"/>
              <a:gd name="connsiteX2659" fmla="*/ 259368 w 2377881"/>
              <a:gd name="connsiteY2659" fmla="*/ 96592 h 509406"/>
              <a:gd name="connsiteX2660" fmla="*/ 260701 w 2377881"/>
              <a:gd name="connsiteY2660" fmla="*/ 96211 h 509406"/>
              <a:gd name="connsiteX2661" fmla="*/ 268226 w 2377881"/>
              <a:gd name="connsiteY2661" fmla="*/ 96211 h 509406"/>
              <a:gd name="connsiteX2662" fmla="*/ 265369 w 2377881"/>
              <a:gd name="connsiteY2662" fmla="*/ 91734 h 509406"/>
              <a:gd name="connsiteX2663" fmla="*/ 263083 w 2377881"/>
              <a:gd name="connsiteY2663" fmla="*/ 90210 h 509406"/>
              <a:gd name="connsiteX2664" fmla="*/ 263464 w 2377881"/>
              <a:gd name="connsiteY2664" fmla="*/ 89257 h 509406"/>
              <a:gd name="connsiteX2665" fmla="*/ 263750 w 2377881"/>
              <a:gd name="connsiteY2665" fmla="*/ 88495 h 509406"/>
              <a:gd name="connsiteX2666" fmla="*/ 261464 w 2377881"/>
              <a:gd name="connsiteY2666" fmla="*/ 86686 h 509406"/>
              <a:gd name="connsiteX2667" fmla="*/ 2053211 w 2377881"/>
              <a:gd name="connsiteY2667" fmla="*/ 78208 h 509406"/>
              <a:gd name="connsiteX2668" fmla="*/ 2046925 w 2377881"/>
              <a:gd name="connsiteY2668" fmla="*/ 79923 h 509406"/>
              <a:gd name="connsiteX2669" fmla="*/ 2054735 w 2377881"/>
              <a:gd name="connsiteY2669" fmla="*/ 82209 h 509406"/>
              <a:gd name="connsiteX2670" fmla="*/ 2053211 w 2377881"/>
              <a:gd name="connsiteY2670" fmla="*/ 78208 h 509406"/>
              <a:gd name="connsiteX2671" fmla="*/ 2078453 w 2377881"/>
              <a:gd name="connsiteY2671" fmla="*/ 69731 h 509406"/>
              <a:gd name="connsiteX2672" fmla="*/ 2074738 w 2377881"/>
              <a:gd name="connsiteY2672" fmla="*/ 72017 h 509406"/>
              <a:gd name="connsiteX2673" fmla="*/ 2069975 w 2377881"/>
              <a:gd name="connsiteY2673" fmla="*/ 72779 h 509406"/>
              <a:gd name="connsiteX2674" fmla="*/ 2069689 w 2377881"/>
              <a:gd name="connsiteY2674" fmla="*/ 74589 h 509406"/>
              <a:gd name="connsiteX2675" fmla="*/ 2072357 w 2377881"/>
              <a:gd name="connsiteY2675" fmla="*/ 76018 h 509406"/>
              <a:gd name="connsiteX2676" fmla="*/ 2081405 w 2377881"/>
              <a:gd name="connsiteY2676" fmla="*/ 73732 h 509406"/>
              <a:gd name="connsiteX2677" fmla="*/ 2081786 w 2377881"/>
              <a:gd name="connsiteY2677" fmla="*/ 73732 h 509406"/>
              <a:gd name="connsiteX2678" fmla="*/ 2079119 w 2377881"/>
              <a:gd name="connsiteY2678" fmla="*/ 71922 h 509406"/>
              <a:gd name="connsiteX2679" fmla="*/ 2078453 w 2377881"/>
              <a:gd name="connsiteY2679" fmla="*/ 69731 h 509406"/>
              <a:gd name="connsiteX2680" fmla="*/ 313375 w 2377881"/>
              <a:gd name="connsiteY2680" fmla="*/ 68398 h 509406"/>
              <a:gd name="connsiteX2681" fmla="*/ 306898 w 2377881"/>
              <a:gd name="connsiteY2681" fmla="*/ 74494 h 509406"/>
              <a:gd name="connsiteX2682" fmla="*/ 311946 w 2377881"/>
              <a:gd name="connsiteY2682" fmla="*/ 75541 h 509406"/>
              <a:gd name="connsiteX2683" fmla="*/ 313375 w 2377881"/>
              <a:gd name="connsiteY2683" fmla="*/ 68398 h 509406"/>
              <a:gd name="connsiteX2684" fmla="*/ 439962 w 2377881"/>
              <a:gd name="connsiteY2684" fmla="*/ 57444 h 509406"/>
              <a:gd name="connsiteX2685" fmla="*/ 435961 w 2377881"/>
              <a:gd name="connsiteY2685" fmla="*/ 58587 h 509406"/>
              <a:gd name="connsiteX2686" fmla="*/ 433771 w 2377881"/>
              <a:gd name="connsiteY2686" fmla="*/ 64778 h 509406"/>
              <a:gd name="connsiteX2687" fmla="*/ 438628 w 2377881"/>
              <a:gd name="connsiteY2687" fmla="*/ 62111 h 509406"/>
              <a:gd name="connsiteX2688" fmla="*/ 441962 w 2377881"/>
              <a:gd name="connsiteY2688" fmla="*/ 61254 h 509406"/>
              <a:gd name="connsiteX2689" fmla="*/ 442915 w 2377881"/>
              <a:gd name="connsiteY2689" fmla="*/ 58587 h 509406"/>
              <a:gd name="connsiteX2690" fmla="*/ 439962 w 2377881"/>
              <a:gd name="connsiteY2690" fmla="*/ 57444 h 509406"/>
              <a:gd name="connsiteX2691" fmla="*/ 514353 w 2377881"/>
              <a:gd name="connsiteY2691" fmla="*/ 40299 h 509406"/>
              <a:gd name="connsiteX2692" fmla="*/ 518734 w 2377881"/>
              <a:gd name="connsiteY2692" fmla="*/ 40394 h 509406"/>
              <a:gd name="connsiteX2693" fmla="*/ 523307 w 2377881"/>
              <a:gd name="connsiteY2693" fmla="*/ 40489 h 509406"/>
              <a:gd name="connsiteX2694" fmla="*/ 535784 w 2377881"/>
              <a:gd name="connsiteY2694" fmla="*/ 45252 h 509406"/>
              <a:gd name="connsiteX2695" fmla="*/ 534927 w 2377881"/>
              <a:gd name="connsiteY2695" fmla="*/ 46204 h 509406"/>
              <a:gd name="connsiteX2696" fmla="*/ 532832 w 2377881"/>
              <a:gd name="connsiteY2696" fmla="*/ 48681 h 509406"/>
              <a:gd name="connsiteX2697" fmla="*/ 532546 w 2377881"/>
              <a:gd name="connsiteY2697" fmla="*/ 53158 h 509406"/>
              <a:gd name="connsiteX2698" fmla="*/ 531974 w 2377881"/>
              <a:gd name="connsiteY2698" fmla="*/ 48586 h 509406"/>
              <a:gd name="connsiteX2699" fmla="*/ 527878 w 2377881"/>
              <a:gd name="connsiteY2699" fmla="*/ 48967 h 509406"/>
              <a:gd name="connsiteX2700" fmla="*/ 524926 w 2377881"/>
              <a:gd name="connsiteY2700" fmla="*/ 49253 h 509406"/>
              <a:gd name="connsiteX2701" fmla="*/ 520068 w 2377881"/>
              <a:gd name="connsiteY2701" fmla="*/ 48014 h 509406"/>
              <a:gd name="connsiteX2702" fmla="*/ 514353 w 2377881"/>
              <a:gd name="connsiteY2702" fmla="*/ 40299 h 509406"/>
              <a:gd name="connsiteX2703" fmla="*/ 1565246 w 2377881"/>
              <a:gd name="connsiteY2703" fmla="*/ 3247 h 509406"/>
              <a:gd name="connsiteX2704" fmla="*/ 1567913 w 2377881"/>
              <a:gd name="connsiteY2704" fmla="*/ 4580 h 509406"/>
              <a:gd name="connsiteX2705" fmla="*/ 1569628 w 2377881"/>
              <a:gd name="connsiteY2705" fmla="*/ 6009 h 509406"/>
              <a:gd name="connsiteX2706" fmla="*/ 1580391 w 2377881"/>
              <a:gd name="connsiteY2706" fmla="*/ 3437 h 509406"/>
              <a:gd name="connsiteX2707" fmla="*/ 1580105 w 2377881"/>
              <a:gd name="connsiteY2707" fmla="*/ 8390 h 509406"/>
              <a:gd name="connsiteX2708" fmla="*/ 1580010 w 2377881"/>
              <a:gd name="connsiteY2708" fmla="*/ 10391 h 509406"/>
              <a:gd name="connsiteX2709" fmla="*/ 1576295 w 2377881"/>
              <a:gd name="connsiteY2709" fmla="*/ 17630 h 509406"/>
              <a:gd name="connsiteX2710" fmla="*/ 1574580 w 2377881"/>
              <a:gd name="connsiteY2710" fmla="*/ 12772 h 509406"/>
              <a:gd name="connsiteX2711" fmla="*/ 1572675 w 2377881"/>
              <a:gd name="connsiteY2711" fmla="*/ 7438 h 509406"/>
              <a:gd name="connsiteX2712" fmla="*/ 1561817 w 2377881"/>
              <a:gd name="connsiteY2712" fmla="*/ 12200 h 509406"/>
              <a:gd name="connsiteX2713" fmla="*/ 1556483 w 2377881"/>
              <a:gd name="connsiteY2713" fmla="*/ 10105 h 509406"/>
              <a:gd name="connsiteX2714" fmla="*/ 1554292 w 2377881"/>
              <a:gd name="connsiteY2714" fmla="*/ 8105 h 509406"/>
              <a:gd name="connsiteX2715" fmla="*/ 1553816 w 2377881"/>
              <a:gd name="connsiteY2715" fmla="*/ 7724 h 509406"/>
              <a:gd name="connsiteX2716" fmla="*/ 1561436 w 2377881"/>
              <a:gd name="connsiteY2716" fmla="*/ 4009 h 509406"/>
              <a:gd name="connsiteX2717" fmla="*/ 2200659 w 2377881"/>
              <a:gd name="connsiteY2717" fmla="*/ 2961 h 509406"/>
              <a:gd name="connsiteX2718" fmla="*/ 2206183 w 2377881"/>
              <a:gd name="connsiteY2718" fmla="*/ 5152 h 509406"/>
              <a:gd name="connsiteX2719" fmla="*/ 2206183 w 2377881"/>
              <a:gd name="connsiteY2719" fmla="*/ 5724 h 509406"/>
              <a:gd name="connsiteX2720" fmla="*/ 2208755 w 2377881"/>
              <a:gd name="connsiteY2720" fmla="*/ 5533 h 509406"/>
              <a:gd name="connsiteX2721" fmla="*/ 2213136 w 2377881"/>
              <a:gd name="connsiteY2721" fmla="*/ 3342 h 509406"/>
              <a:gd name="connsiteX2722" fmla="*/ 2211708 w 2377881"/>
              <a:gd name="connsiteY2722" fmla="*/ 10772 h 509406"/>
              <a:gd name="connsiteX2723" fmla="*/ 2208565 w 2377881"/>
              <a:gd name="connsiteY2723" fmla="*/ 12105 h 509406"/>
              <a:gd name="connsiteX2724" fmla="*/ 2206088 w 2377881"/>
              <a:gd name="connsiteY2724" fmla="*/ 13248 h 509406"/>
              <a:gd name="connsiteX2725" fmla="*/ 2202659 w 2377881"/>
              <a:gd name="connsiteY2725" fmla="*/ 7914 h 509406"/>
              <a:gd name="connsiteX2726" fmla="*/ 2198564 w 2377881"/>
              <a:gd name="connsiteY2726" fmla="*/ 5628 h 509406"/>
              <a:gd name="connsiteX2727" fmla="*/ 2200659 w 2377881"/>
              <a:gd name="connsiteY2727" fmla="*/ 2961 h 509406"/>
              <a:gd name="connsiteX2728" fmla="*/ 2164178 w 2377881"/>
              <a:gd name="connsiteY2728" fmla="*/ 865 h 509406"/>
              <a:gd name="connsiteX2729" fmla="*/ 2177132 w 2377881"/>
              <a:gd name="connsiteY2729" fmla="*/ 3056 h 509406"/>
              <a:gd name="connsiteX2730" fmla="*/ 2178655 w 2377881"/>
              <a:gd name="connsiteY2730" fmla="*/ 2770 h 509406"/>
              <a:gd name="connsiteX2731" fmla="*/ 2180941 w 2377881"/>
              <a:gd name="connsiteY2731" fmla="*/ 2389 h 509406"/>
              <a:gd name="connsiteX2732" fmla="*/ 2183989 w 2377881"/>
              <a:gd name="connsiteY2732" fmla="*/ 4199 h 509406"/>
              <a:gd name="connsiteX2733" fmla="*/ 2183704 w 2377881"/>
              <a:gd name="connsiteY2733" fmla="*/ 4961 h 509406"/>
              <a:gd name="connsiteX2734" fmla="*/ 2183418 w 2377881"/>
              <a:gd name="connsiteY2734" fmla="*/ 5818 h 509406"/>
              <a:gd name="connsiteX2735" fmla="*/ 2187514 w 2377881"/>
              <a:gd name="connsiteY2735" fmla="*/ 7819 h 509406"/>
              <a:gd name="connsiteX2736" fmla="*/ 2188371 w 2377881"/>
              <a:gd name="connsiteY2736" fmla="*/ 7152 h 509406"/>
              <a:gd name="connsiteX2737" fmla="*/ 2193800 w 2377881"/>
              <a:gd name="connsiteY2737" fmla="*/ 7247 h 509406"/>
              <a:gd name="connsiteX2738" fmla="*/ 2195800 w 2377881"/>
              <a:gd name="connsiteY2738" fmla="*/ 11438 h 509406"/>
              <a:gd name="connsiteX2739" fmla="*/ 2195896 w 2377881"/>
              <a:gd name="connsiteY2739" fmla="*/ 15248 h 509406"/>
              <a:gd name="connsiteX2740" fmla="*/ 2198563 w 2377881"/>
              <a:gd name="connsiteY2740" fmla="*/ 16772 h 509406"/>
              <a:gd name="connsiteX2741" fmla="*/ 2198277 w 2377881"/>
              <a:gd name="connsiteY2741" fmla="*/ 22011 h 509406"/>
              <a:gd name="connsiteX2742" fmla="*/ 2189323 w 2377881"/>
              <a:gd name="connsiteY2742" fmla="*/ 37822 h 509406"/>
              <a:gd name="connsiteX2743" fmla="*/ 2199611 w 2377881"/>
              <a:gd name="connsiteY2743" fmla="*/ 37632 h 509406"/>
              <a:gd name="connsiteX2744" fmla="*/ 2200182 w 2377881"/>
              <a:gd name="connsiteY2744" fmla="*/ 37632 h 509406"/>
              <a:gd name="connsiteX2745" fmla="*/ 2199134 w 2377881"/>
              <a:gd name="connsiteY2745" fmla="*/ 45919 h 509406"/>
              <a:gd name="connsiteX2746" fmla="*/ 2188943 w 2377881"/>
              <a:gd name="connsiteY2746" fmla="*/ 54205 h 509406"/>
              <a:gd name="connsiteX2747" fmla="*/ 2187514 w 2377881"/>
              <a:gd name="connsiteY2747" fmla="*/ 57158 h 509406"/>
              <a:gd name="connsiteX2748" fmla="*/ 2181608 w 2377881"/>
              <a:gd name="connsiteY2748" fmla="*/ 63349 h 509406"/>
              <a:gd name="connsiteX2749" fmla="*/ 2177894 w 2377881"/>
              <a:gd name="connsiteY2749" fmla="*/ 61730 h 509406"/>
              <a:gd name="connsiteX2750" fmla="*/ 2177036 w 2377881"/>
              <a:gd name="connsiteY2750" fmla="*/ 61349 h 509406"/>
              <a:gd name="connsiteX2751" fmla="*/ 2172655 w 2377881"/>
              <a:gd name="connsiteY2751" fmla="*/ 65731 h 509406"/>
              <a:gd name="connsiteX2752" fmla="*/ 2179989 w 2377881"/>
              <a:gd name="connsiteY2752" fmla="*/ 72779 h 509406"/>
              <a:gd name="connsiteX2753" fmla="*/ 2181990 w 2377881"/>
              <a:gd name="connsiteY2753" fmla="*/ 67064 h 509406"/>
              <a:gd name="connsiteX2754" fmla="*/ 2185228 w 2377881"/>
              <a:gd name="connsiteY2754" fmla="*/ 67445 h 509406"/>
              <a:gd name="connsiteX2755" fmla="*/ 2192371 w 2377881"/>
              <a:gd name="connsiteY2755" fmla="*/ 71065 h 509406"/>
              <a:gd name="connsiteX2756" fmla="*/ 2197134 w 2377881"/>
              <a:gd name="connsiteY2756" fmla="*/ 70684 h 509406"/>
              <a:gd name="connsiteX2757" fmla="*/ 2200849 w 2377881"/>
              <a:gd name="connsiteY2757" fmla="*/ 76780 h 509406"/>
              <a:gd name="connsiteX2758" fmla="*/ 2200563 w 2377881"/>
              <a:gd name="connsiteY2758" fmla="*/ 76970 h 509406"/>
              <a:gd name="connsiteX2759" fmla="*/ 2201040 w 2377881"/>
              <a:gd name="connsiteY2759" fmla="*/ 81352 h 509406"/>
              <a:gd name="connsiteX2760" fmla="*/ 2202182 w 2377881"/>
              <a:gd name="connsiteY2760" fmla="*/ 81542 h 509406"/>
              <a:gd name="connsiteX2761" fmla="*/ 2206659 w 2377881"/>
              <a:gd name="connsiteY2761" fmla="*/ 79161 h 509406"/>
              <a:gd name="connsiteX2762" fmla="*/ 2206469 w 2377881"/>
              <a:gd name="connsiteY2762" fmla="*/ 79923 h 509406"/>
              <a:gd name="connsiteX2763" fmla="*/ 2203897 w 2377881"/>
              <a:gd name="connsiteY2763" fmla="*/ 85352 h 509406"/>
              <a:gd name="connsiteX2764" fmla="*/ 2202659 w 2377881"/>
              <a:gd name="connsiteY2764" fmla="*/ 87352 h 509406"/>
              <a:gd name="connsiteX2765" fmla="*/ 2209802 w 2377881"/>
              <a:gd name="connsiteY2765" fmla="*/ 93544 h 509406"/>
              <a:gd name="connsiteX2766" fmla="*/ 2204373 w 2377881"/>
              <a:gd name="connsiteY2766" fmla="*/ 94210 h 509406"/>
              <a:gd name="connsiteX2767" fmla="*/ 2198563 w 2377881"/>
              <a:gd name="connsiteY2767" fmla="*/ 90877 h 509406"/>
              <a:gd name="connsiteX2768" fmla="*/ 2198563 w 2377881"/>
              <a:gd name="connsiteY2768" fmla="*/ 90686 h 509406"/>
              <a:gd name="connsiteX2769" fmla="*/ 2196086 w 2377881"/>
              <a:gd name="connsiteY2769" fmla="*/ 92305 h 509406"/>
              <a:gd name="connsiteX2770" fmla="*/ 2198754 w 2377881"/>
              <a:gd name="connsiteY2770" fmla="*/ 100687 h 509406"/>
              <a:gd name="connsiteX2771" fmla="*/ 2203611 w 2377881"/>
              <a:gd name="connsiteY2771" fmla="*/ 98687 h 509406"/>
              <a:gd name="connsiteX2772" fmla="*/ 2215898 w 2377881"/>
              <a:gd name="connsiteY2772" fmla="*/ 100402 h 509406"/>
              <a:gd name="connsiteX2773" fmla="*/ 2216279 w 2377881"/>
              <a:gd name="connsiteY2773" fmla="*/ 101068 h 509406"/>
              <a:gd name="connsiteX2774" fmla="*/ 2220661 w 2377881"/>
              <a:gd name="connsiteY2774" fmla="*/ 103259 h 509406"/>
              <a:gd name="connsiteX2775" fmla="*/ 2211803 w 2377881"/>
              <a:gd name="connsiteY2775" fmla="*/ 112213 h 509406"/>
              <a:gd name="connsiteX2776" fmla="*/ 2202659 w 2377881"/>
              <a:gd name="connsiteY2776" fmla="*/ 110974 h 509406"/>
              <a:gd name="connsiteX2777" fmla="*/ 2201516 w 2377881"/>
              <a:gd name="connsiteY2777" fmla="*/ 110784 h 509406"/>
              <a:gd name="connsiteX2778" fmla="*/ 2202373 w 2377881"/>
              <a:gd name="connsiteY2778" fmla="*/ 111736 h 509406"/>
              <a:gd name="connsiteX2779" fmla="*/ 2205516 w 2377881"/>
              <a:gd name="connsiteY2779" fmla="*/ 115832 h 509406"/>
              <a:gd name="connsiteX2780" fmla="*/ 2208850 w 2377881"/>
              <a:gd name="connsiteY2780" fmla="*/ 118594 h 509406"/>
              <a:gd name="connsiteX2781" fmla="*/ 2212088 w 2377881"/>
              <a:gd name="connsiteY2781" fmla="*/ 125357 h 509406"/>
              <a:gd name="connsiteX2782" fmla="*/ 2219613 w 2377881"/>
              <a:gd name="connsiteY2782" fmla="*/ 123166 h 509406"/>
              <a:gd name="connsiteX2783" fmla="*/ 2221042 w 2377881"/>
              <a:gd name="connsiteY2783" fmla="*/ 121357 h 509406"/>
              <a:gd name="connsiteX2784" fmla="*/ 2226090 w 2377881"/>
              <a:gd name="connsiteY2784" fmla="*/ 119642 h 509406"/>
              <a:gd name="connsiteX2785" fmla="*/ 2230948 w 2377881"/>
              <a:gd name="connsiteY2785" fmla="*/ 122690 h 509406"/>
              <a:gd name="connsiteX2786" fmla="*/ 2241330 w 2377881"/>
              <a:gd name="connsiteY2786" fmla="*/ 119356 h 509406"/>
              <a:gd name="connsiteX2787" fmla="*/ 2247236 w 2377881"/>
              <a:gd name="connsiteY2787" fmla="*/ 128405 h 509406"/>
              <a:gd name="connsiteX2788" fmla="*/ 2243331 w 2377881"/>
              <a:gd name="connsiteY2788" fmla="*/ 132501 h 509406"/>
              <a:gd name="connsiteX2789" fmla="*/ 2244759 w 2377881"/>
              <a:gd name="connsiteY2789" fmla="*/ 134692 h 509406"/>
              <a:gd name="connsiteX2790" fmla="*/ 2242473 w 2377881"/>
              <a:gd name="connsiteY2790" fmla="*/ 138121 h 509406"/>
              <a:gd name="connsiteX2791" fmla="*/ 2237997 w 2377881"/>
              <a:gd name="connsiteY2791" fmla="*/ 138025 h 509406"/>
              <a:gd name="connsiteX2792" fmla="*/ 2232853 w 2377881"/>
              <a:gd name="connsiteY2792" fmla="*/ 146122 h 509406"/>
              <a:gd name="connsiteX2793" fmla="*/ 2234758 w 2377881"/>
              <a:gd name="connsiteY2793" fmla="*/ 147931 h 509406"/>
              <a:gd name="connsiteX2794" fmla="*/ 2231900 w 2377881"/>
              <a:gd name="connsiteY2794" fmla="*/ 149551 h 509406"/>
              <a:gd name="connsiteX2795" fmla="*/ 2225233 w 2377881"/>
              <a:gd name="connsiteY2795" fmla="*/ 149551 h 509406"/>
              <a:gd name="connsiteX2796" fmla="*/ 2217898 w 2377881"/>
              <a:gd name="connsiteY2796" fmla="*/ 148503 h 509406"/>
              <a:gd name="connsiteX2797" fmla="*/ 2216470 w 2377881"/>
              <a:gd name="connsiteY2797" fmla="*/ 147646 h 509406"/>
              <a:gd name="connsiteX2798" fmla="*/ 2212279 w 2377881"/>
              <a:gd name="connsiteY2798" fmla="*/ 148598 h 509406"/>
              <a:gd name="connsiteX2799" fmla="*/ 2221804 w 2377881"/>
              <a:gd name="connsiteY2799" fmla="*/ 152789 h 509406"/>
              <a:gd name="connsiteX2800" fmla="*/ 2226757 w 2377881"/>
              <a:gd name="connsiteY2800" fmla="*/ 152980 h 509406"/>
              <a:gd name="connsiteX2801" fmla="*/ 2227805 w 2377881"/>
              <a:gd name="connsiteY2801" fmla="*/ 153075 h 509406"/>
              <a:gd name="connsiteX2802" fmla="*/ 2228186 w 2377881"/>
              <a:gd name="connsiteY2802" fmla="*/ 156218 h 509406"/>
              <a:gd name="connsiteX2803" fmla="*/ 2219708 w 2377881"/>
              <a:gd name="connsiteY2803" fmla="*/ 157266 h 509406"/>
              <a:gd name="connsiteX2804" fmla="*/ 2219613 w 2377881"/>
              <a:gd name="connsiteY2804" fmla="*/ 159933 h 509406"/>
              <a:gd name="connsiteX2805" fmla="*/ 2219518 w 2377881"/>
              <a:gd name="connsiteY2805" fmla="*/ 164886 h 509406"/>
              <a:gd name="connsiteX2806" fmla="*/ 2213041 w 2377881"/>
              <a:gd name="connsiteY2806" fmla="*/ 161457 h 509406"/>
              <a:gd name="connsiteX2807" fmla="*/ 2208850 w 2377881"/>
              <a:gd name="connsiteY2807" fmla="*/ 158599 h 509406"/>
              <a:gd name="connsiteX2808" fmla="*/ 2207326 w 2377881"/>
              <a:gd name="connsiteY2808" fmla="*/ 159933 h 509406"/>
              <a:gd name="connsiteX2809" fmla="*/ 2206754 w 2377881"/>
              <a:gd name="connsiteY2809" fmla="*/ 164886 h 509406"/>
              <a:gd name="connsiteX2810" fmla="*/ 2207612 w 2377881"/>
              <a:gd name="connsiteY2810" fmla="*/ 167553 h 509406"/>
              <a:gd name="connsiteX2811" fmla="*/ 2221137 w 2377881"/>
              <a:gd name="connsiteY2811" fmla="*/ 168791 h 509406"/>
              <a:gd name="connsiteX2812" fmla="*/ 2219232 w 2377881"/>
              <a:gd name="connsiteY2812" fmla="*/ 171744 h 509406"/>
              <a:gd name="connsiteX2813" fmla="*/ 2216565 w 2377881"/>
              <a:gd name="connsiteY2813" fmla="*/ 175744 h 509406"/>
              <a:gd name="connsiteX2814" fmla="*/ 2221994 w 2377881"/>
              <a:gd name="connsiteY2814" fmla="*/ 182126 h 509406"/>
              <a:gd name="connsiteX2815" fmla="*/ 2222852 w 2377881"/>
              <a:gd name="connsiteY2815" fmla="*/ 179935 h 509406"/>
              <a:gd name="connsiteX2816" fmla="*/ 2228662 w 2377881"/>
              <a:gd name="connsiteY2816" fmla="*/ 166315 h 509406"/>
              <a:gd name="connsiteX2817" fmla="*/ 2232567 w 2377881"/>
              <a:gd name="connsiteY2817" fmla="*/ 166886 h 509406"/>
              <a:gd name="connsiteX2818" fmla="*/ 2234758 w 2377881"/>
              <a:gd name="connsiteY2818" fmla="*/ 167648 h 509406"/>
              <a:gd name="connsiteX2819" fmla="*/ 2253522 w 2377881"/>
              <a:gd name="connsiteY2819" fmla="*/ 169648 h 509406"/>
              <a:gd name="connsiteX2820" fmla="*/ 2257714 w 2377881"/>
              <a:gd name="connsiteY2820" fmla="*/ 170717 h 509406"/>
              <a:gd name="connsiteX2821" fmla="*/ 2250760 w 2377881"/>
              <a:gd name="connsiteY2821" fmla="*/ 173458 h 509406"/>
              <a:gd name="connsiteX2822" fmla="*/ 2246855 w 2377881"/>
              <a:gd name="connsiteY2822" fmla="*/ 173554 h 509406"/>
              <a:gd name="connsiteX2823" fmla="*/ 2242568 w 2377881"/>
              <a:gd name="connsiteY2823" fmla="*/ 172696 h 509406"/>
              <a:gd name="connsiteX2824" fmla="*/ 2235520 w 2377881"/>
              <a:gd name="connsiteY2824" fmla="*/ 174697 h 509406"/>
              <a:gd name="connsiteX2825" fmla="*/ 2237615 w 2377881"/>
              <a:gd name="connsiteY2825" fmla="*/ 178030 h 509406"/>
              <a:gd name="connsiteX2826" fmla="*/ 2244759 w 2377881"/>
              <a:gd name="connsiteY2826" fmla="*/ 176887 h 509406"/>
              <a:gd name="connsiteX2827" fmla="*/ 2251046 w 2377881"/>
              <a:gd name="connsiteY2827" fmla="*/ 178983 h 509406"/>
              <a:gd name="connsiteX2828" fmla="*/ 2255332 w 2377881"/>
              <a:gd name="connsiteY2828" fmla="*/ 178411 h 509406"/>
              <a:gd name="connsiteX2829" fmla="*/ 2259809 w 2377881"/>
              <a:gd name="connsiteY2829" fmla="*/ 177840 h 509406"/>
              <a:gd name="connsiteX2830" fmla="*/ 2269714 w 2377881"/>
              <a:gd name="connsiteY2830" fmla="*/ 184031 h 509406"/>
              <a:gd name="connsiteX2831" fmla="*/ 2279716 w 2377881"/>
              <a:gd name="connsiteY2831" fmla="*/ 196795 h 509406"/>
              <a:gd name="connsiteX2832" fmla="*/ 2286574 w 2377881"/>
              <a:gd name="connsiteY2832" fmla="*/ 193842 h 509406"/>
              <a:gd name="connsiteX2833" fmla="*/ 2289241 w 2377881"/>
              <a:gd name="connsiteY2833" fmla="*/ 194032 h 509406"/>
              <a:gd name="connsiteX2834" fmla="*/ 2293337 w 2377881"/>
              <a:gd name="connsiteY2834" fmla="*/ 194794 h 509406"/>
              <a:gd name="connsiteX2835" fmla="*/ 2308957 w 2377881"/>
              <a:gd name="connsiteY2835" fmla="*/ 196318 h 509406"/>
              <a:gd name="connsiteX2836" fmla="*/ 2312672 w 2377881"/>
              <a:gd name="connsiteY2836" fmla="*/ 196985 h 509406"/>
              <a:gd name="connsiteX2837" fmla="*/ 2313244 w 2377881"/>
              <a:gd name="connsiteY2837" fmla="*/ 197080 h 509406"/>
              <a:gd name="connsiteX2838" fmla="*/ 2320197 w 2377881"/>
              <a:gd name="connsiteY2838" fmla="*/ 195842 h 509406"/>
              <a:gd name="connsiteX2839" fmla="*/ 2321816 w 2377881"/>
              <a:gd name="connsiteY2839" fmla="*/ 197557 h 509406"/>
              <a:gd name="connsiteX2840" fmla="*/ 2323722 w 2377881"/>
              <a:gd name="connsiteY2840" fmla="*/ 199557 h 509406"/>
              <a:gd name="connsiteX2841" fmla="*/ 2327436 w 2377881"/>
              <a:gd name="connsiteY2841" fmla="*/ 205558 h 509406"/>
              <a:gd name="connsiteX2842" fmla="*/ 2326484 w 2377881"/>
              <a:gd name="connsiteY2842" fmla="*/ 210130 h 509406"/>
              <a:gd name="connsiteX2843" fmla="*/ 2332770 w 2377881"/>
              <a:gd name="connsiteY2843" fmla="*/ 211558 h 509406"/>
              <a:gd name="connsiteX2844" fmla="*/ 2347439 w 2377881"/>
              <a:gd name="connsiteY2844" fmla="*/ 207939 h 509406"/>
              <a:gd name="connsiteX2845" fmla="*/ 2343819 w 2377881"/>
              <a:gd name="connsiteY2845" fmla="*/ 203653 h 509406"/>
              <a:gd name="connsiteX2846" fmla="*/ 2339247 w 2377881"/>
              <a:gd name="connsiteY2846" fmla="*/ 207748 h 509406"/>
              <a:gd name="connsiteX2847" fmla="*/ 2336771 w 2377881"/>
              <a:gd name="connsiteY2847" fmla="*/ 207463 h 509406"/>
              <a:gd name="connsiteX2848" fmla="*/ 2334770 w 2377881"/>
              <a:gd name="connsiteY2848" fmla="*/ 207272 h 509406"/>
              <a:gd name="connsiteX2849" fmla="*/ 2328770 w 2377881"/>
              <a:gd name="connsiteY2849" fmla="*/ 201652 h 509406"/>
              <a:gd name="connsiteX2850" fmla="*/ 2330484 w 2377881"/>
              <a:gd name="connsiteY2850" fmla="*/ 199176 h 509406"/>
              <a:gd name="connsiteX2851" fmla="*/ 2333723 w 2377881"/>
              <a:gd name="connsiteY2851" fmla="*/ 197080 h 509406"/>
              <a:gd name="connsiteX2852" fmla="*/ 2336294 w 2377881"/>
              <a:gd name="connsiteY2852" fmla="*/ 196223 h 509406"/>
              <a:gd name="connsiteX2853" fmla="*/ 2342962 w 2377881"/>
              <a:gd name="connsiteY2853" fmla="*/ 196890 h 509406"/>
              <a:gd name="connsiteX2854" fmla="*/ 2348010 w 2377881"/>
              <a:gd name="connsiteY2854" fmla="*/ 200319 h 509406"/>
              <a:gd name="connsiteX2855" fmla="*/ 2358678 w 2377881"/>
              <a:gd name="connsiteY2855" fmla="*/ 197938 h 509406"/>
              <a:gd name="connsiteX2856" fmla="*/ 2365060 w 2377881"/>
              <a:gd name="connsiteY2856" fmla="*/ 202319 h 509406"/>
              <a:gd name="connsiteX2857" fmla="*/ 2358773 w 2377881"/>
              <a:gd name="connsiteY2857" fmla="*/ 212987 h 509406"/>
              <a:gd name="connsiteX2858" fmla="*/ 2354487 w 2377881"/>
              <a:gd name="connsiteY2858" fmla="*/ 215464 h 509406"/>
              <a:gd name="connsiteX2859" fmla="*/ 2353440 w 2377881"/>
              <a:gd name="connsiteY2859" fmla="*/ 218226 h 509406"/>
              <a:gd name="connsiteX2860" fmla="*/ 2349915 w 2377881"/>
              <a:gd name="connsiteY2860" fmla="*/ 222417 h 509406"/>
              <a:gd name="connsiteX2861" fmla="*/ 2351344 w 2377881"/>
              <a:gd name="connsiteY2861" fmla="*/ 227941 h 509406"/>
              <a:gd name="connsiteX2862" fmla="*/ 2343724 w 2377881"/>
              <a:gd name="connsiteY2862" fmla="*/ 227560 h 509406"/>
              <a:gd name="connsiteX2863" fmla="*/ 2343438 w 2377881"/>
              <a:gd name="connsiteY2863" fmla="*/ 230513 h 509406"/>
              <a:gd name="connsiteX2864" fmla="*/ 2348867 w 2377881"/>
              <a:gd name="connsiteY2864" fmla="*/ 232323 h 509406"/>
              <a:gd name="connsiteX2865" fmla="*/ 2351058 w 2377881"/>
              <a:gd name="connsiteY2865" fmla="*/ 233656 h 509406"/>
              <a:gd name="connsiteX2866" fmla="*/ 2353725 w 2377881"/>
              <a:gd name="connsiteY2866" fmla="*/ 235276 h 509406"/>
              <a:gd name="connsiteX2867" fmla="*/ 2365060 w 2377881"/>
              <a:gd name="connsiteY2867" fmla="*/ 230418 h 509406"/>
              <a:gd name="connsiteX2868" fmla="*/ 2367727 w 2377881"/>
              <a:gd name="connsiteY2868" fmla="*/ 232513 h 509406"/>
              <a:gd name="connsiteX2869" fmla="*/ 2372966 w 2377881"/>
              <a:gd name="connsiteY2869" fmla="*/ 234609 h 509406"/>
              <a:gd name="connsiteX2870" fmla="*/ 2374585 w 2377881"/>
              <a:gd name="connsiteY2870" fmla="*/ 234609 h 509406"/>
              <a:gd name="connsiteX2871" fmla="*/ 2377823 w 2377881"/>
              <a:gd name="connsiteY2871" fmla="*/ 234799 h 509406"/>
              <a:gd name="connsiteX2872" fmla="*/ 2374680 w 2377881"/>
              <a:gd name="connsiteY2872" fmla="*/ 242991 h 509406"/>
              <a:gd name="connsiteX2873" fmla="*/ 2367060 w 2377881"/>
              <a:gd name="connsiteY2873" fmla="*/ 241753 h 509406"/>
              <a:gd name="connsiteX2874" fmla="*/ 2360964 w 2377881"/>
              <a:gd name="connsiteY2874" fmla="*/ 240705 h 509406"/>
              <a:gd name="connsiteX2875" fmla="*/ 2358487 w 2377881"/>
              <a:gd name="connsiteY2875" fmla="*/ 241181 h 509406"/>
              <a:gd name="connsiteX2876" fmla="*/ 2356011 w 2377881"/>
              <a:gd name="connsiteY2876" fmla="*/ 246515 h 509406"/>
              <a:gd name="connsiteX2877" fmla="*/ 2353916 w 2377881"/>
              <a:gd name="connsiteY2877" fmla="*/ 249373 h 509406"/>
              <a:gd name="connsiteX2878" fmla="*/ 2348962 w 2377881"/>
              <a:gd name="connsiteY2878" fmla="*/ 252230 h 509406"/>
              <a:gd name="connsiteX2879" fmla="*/ 2346200 w 2377881"/>
              <a:gd name="connsiteY2879" fmla="*/ 254135 h 509406"/>
              <a:gd name="connsiteX2880" fmla="*/ 2355154 w 2377881"/>
              <a:gd name="connsiteY2880" fmla="*/ 263946 h 509406"/>
              <a:gd name="connsiteX2881" fmla="*/ 2354773 w 2377881"/>
              <a:gd name="connsiteY2881" fmla="*/ 281853 h 509406"/>
              <a:gd name="connsiteX2882" fmla="*/ 2353630 w 2377881"/>
              <a:gd name="connsiteY2882" fmla="*/ 285663 h 509406"/>
              <a:gd name="connsiteX2883" fmla="*/ 2357535 w 2377881"/>
              <a:gd name="connsiteY2883" fmla="*/ 289473 h 509406"/>
              <a:gd name="connsiteX2884" fmla="*/ 2358773 w 2377881"/>
              <a:gd name="connsiteY2884" fmla="*/ 289378 h 509406"/>
              <a:gd name="connsiteX2885" fmla="*/ 2360488 w 2377881"/>
              <a:gd name="connsiteY2885" fmla="*/ 292045 h 509406"/>
              <a:gd name="connsiteX2886" fmla="*/ 2351725 w 2377881"/>
              <a:gd name="connsiteY2886" fmla="*/ 295474 h 509406"/>
              <a:gd name="connsiteX2887" fmla="*/ 2348486 w 2377881"/>
              <a:gd name="connsiteY2887" fmla="*/ 296712 h 509406"/>
              <a:gd name="connsiteX2888" fmla="*/ 2345057 w 2377881"/>
              <a:gd name="connsiteY2888" fmla="*/ 298045 h 509406"/>
              <a:gd name="connsiteX2889" fmla="*/ 2344105 w 2377881"/>
              <a:gd name="connsiteY2889" fmla="*/ 292426 h 509406"/>
              <a:gd name="connsiteX2890" fmla="*/ 2342200 w 2377881"/>
              <a:gd name="connsiteY2890" fmla="*/ 291092 h 509406"/>
              <a:gd name="connsiteX2891" fmla="*/ 2333247 w 2377881"/>
              <a:gd name="connsiteY2891" fmla="*/ 292807 h 509406"/>
              <a:gd name="connsiteX2892" fmla="*/ 2331055 w 2377881"/>
              <a:gd name="connsiteY2892" fmla="*/ 293759 h 509406"/>
              <a:gd name="connsiteX2893" fmla="*/ 2327913 w 2377881"/>
              <a:gd name="connsiteY2893" fmla="*/ 302046 h 509406"/>
              <a:gd name="connsiteX2894" fmla="*/ 2316578 w 2377881"/>
              <a:gd name="connsiteY2894" fmla="*/ 304427 h 509406"/>
              <a:gd name="connsiteX2895" fmla="*/ 2317435 w 2377881"/>
              <a:gd name="connsiteY2895" fmla="*/ 298712 h 509406"/>
              <a:gd name="connsiteX2896" fmla="*/ 2317435 w 2377881"/>
              <a:gd name="connsiteY2896" fmla="*/ 298617 h 509406"/>
              <a:gd name="connsiteX2897" fmla="*/ 2311625 w 2377881"/>
              <a:gd name="connsiteY2897" fmla="*/ 297855 h 509406"/>
              <a:gd name="connsiteX2898" fmla="*/ 2302004 w 2377881"/>
              <a:gd name="connsiteY2898" fmla="*/ 299569 h 509406"/>
              <a:gd name="connsiteX2899" fmla="*/ 2296956 w 2377881"/>
              <a:gd name="connsiteY2899" fmla="*/ 302713 h 509406"/>
              <a:gd name="connsiteX2900" fmla="*/ 2289813 w 2377881"/>
              <a:gd name="connsiteY2900" fmla="*/ 302236 h 509406"/>
              <a:gd name="connsiteX2901" fmla="*/ 2277716 w 2377881"/>
              <a:gd name="connsiteY2901" fmla="*/ 302617 h 509406"/>
              <a:gd name="connsiteX2902" fmla="*/ 2272191 w 2377881"/>
              <a:gd name="connsiteY2902" fmla="*/ 302236 h 509406"/>
              <a:gd name="connsiteX2903" fmla="*/ 2270572 w 2377881"/>
              <a:gd name="connsiteY2903" fmla="*/ 303189 h 509406"/>
              <a:gd name="connsiteX2904" fmla="*/ 2269619 w 2377881"/>
              <a:gd name="connsiteY2904" fmla="*/ 303760 h 509406"/>
              <a:gd name="connsiteX2905" fmla="*/ 2267048 w 2377881"/>
              <a:gd name="connsiteY2905" fmla="*/ 300808 h 509406"/>
              <a:gd name="connsiteX2906" fmla="*/ 2267428 w 2377881"/>
              <a:gd name="connsiteY2906" fmla="*/ 299569 h 509406"/>
              <a:gd name="connsiteX2907" fmla="*/ 2267619 w 2377881"/>
              <a:gd name="connsiteY2907" fmla="*/ 299093 h 509406"/>
              <a:gd name="connsiteX2908" fmla="*/ 2263714 w 2377881"/>
              <a:gd name="connsiteY2908" fmla="*/ 297760 h 509406"/>
              <a:gd name="connsiteX2909" fmla="*/ 2261714 w 2377881"/>
              <a:gd name="connsiteY2909" fmla="*/ 297950 h 509406"/>
              <a:gd name="connsiteX2910" fmla="*/ 2261428 w 2377881"/>
              <a:gd name="connsiteY2910" fmla="*/ 297950 h 509406"/>
              <a:gd name="connsiteX2911" fmla="*/ 2261999 w 2377881"/>
              <a:gd name="connsiteY2911" fmla="*/ 299855 h 509406"/>
              <a:gd name="connsiteX2912" fmla="*/ 2256189 w 2377881"/>
              <a:gd name="connsiteY2912" fmla="*/ 303094 h 509406"/>
              <a:gd name="connsiteX2913" fmla="*/ 2252950 w 2377881"/>
              <a:gd name="connsiteY2913" fmla="*/ 303760 h 509406"/>
              <a:gd name="connsiteX2914" fmla="*/ 2250379 w 2377881"/>
              <a:gd name="connsiteY2914" fmla="*/ 298617 h 509406"/>
              <a:gd name="connsiteX2915" fmla="*/ 2250664 w 2377881"/>
              <a:gd name="connsiteY2915" fmla="*/ 297760 h 509406"/>
              <a:gd name="connsiteX2916" fmla="*/ 2245997 w 2377881"/>
              <a:gd name="connsiteY2916" fmla="*/ 297569 h 509406"/>
              <a:gd name="connsiteX2917" fmla="*/ 2245426 w 2377881"/>
              <a:gd name="connsiteY2917" fmla="*/ 298903 h 509406"/>
              <a:gd name="connsiteX2918" fmla="*/ 2243902 w 2377881"/>
              <a:gd name="connsiteY2918" fmla="*/ 302617 h 509406"/>
              <a:gd name="connsiteX2919" fmla="*/ 2254284 w 2377881"/>
              <a:gd name="connsiteY2919" fmla="*/ 309285 h 509406"/>
              <a:gd name="connsiteX2920" fmla="*/ 2263142 w 2377881"/>
              <a:gd name="connsiteY2920" fmla="*/ 308332 h 509406"/>
              <a:gd name="connsiteX2921" fmla="*/ 2272096 w 2377881"/>
              <a:gd name="connsiteY2921" fmla="*/ 310618 h 509406"/>
              <a:gd name="connsiteX2922" fmla="*/ 2272667 w 2377881"/>
              <a:gd name="connsiteY2922" fmla="*/ 313285 h 509406"/>
              <a:gd name="connsiteX2923" fmla="*/ 2281145 w 2377881"/>
              <a:gd name="connsiteY2923" fmla="*/ 310428 h 509406"/>
              <a:gd name="connsiteX2924" fmla="*/ 2284479 w 2377881"/>
              <a:gd name="connsiteY2924" fmla="*/ 316238 h 509406"/>
              <a:gd name="connsiteX2925" fmla="*/ 2282954 w 2377881"/>
              <a:gd name="connsiteY2925" fmla="*/ 318619 h 509406"/>
              <a:gd name="connsiteX2926" fmla="*/ 2281525 w 2377881"/>
              <a:gd name="connsiteY2926" fmla="*/ 318715 h 509406"/>
              <a:gd name="connsiteX2927" fmla="*/ 2276287 w 2377881"/>
              <a:gd name="connsiteY2927" fmla="*/ 320524 h 509406"/>
              <a:gd name="connsiteX2928" fmla="*/ 2260952 w 2377881"/>
              <a:gd name="connsiteY2928" fmla="*/ 317667 h 509406"/>
              <a:gd name="connsiteX2929" fmla="*/ 2260094 w 2377881"/>
              <a:gd name="connsiteY2929" fmla="*/ 317000 h 509406"/>
              <a:gd name="connsiteX2930" fmla="*/ 2251427 w 2377881"/>
              <a:gd name="connsiteY2930" fmla="*/ 319191 h 509406"/>
              <a:gd name="connsiteX2931" fmla="*/ 2244950 w 2377881"/>
              <a:gd name="connsiteY2931" fmla="*/ 317095 h 509406"/>
              <a:gd name="connsiteX2932" fmla="*/ 2241997 w 2377881"/>
              <a:gd name="connsiteY2932" fmla="*/ 316333 h 509406"/>
              <a:gd name="connsiteX2933" fmla="*/ 2235329 w 2377881"/>
              <a:gd name="connsiteY2933" fmla="*/ 316143 h 509406"/>
              <a:gd name="connsiteX2934" fmla="*/ 2230757 w 2377881"/>
              <a:gd name="connsiteY2934" fmla="*/ 318524 h 509406"/>
              <a:gd name="connsiteX2935" fmla="*/ 2229138 w 2377881"/>
              <a:gd name="connsiteY2935" fmla="*/ 318715 h 509406"/>
              <a:gd name="connsiteX2936" fmla="*/ 2224185 w 2377881"/>
              <a:gd name="connsiteY2936" fmla="*/ 319191 h 509406"/>
              <a:gd name="connsiteX2937" fmla="*/ 2209136 w 2377881"/>
              <a:gd name="connsiteY2937" fmla="*/ 320048 h 509406"/>
              <a:gd name="connsiteX2938" fmla="*/ 2193991 w 2377881"/>
              <a:gd name="connsiteY2938" fmla="*/ 319762 h 509406"/>
              <a:gd name="connsiteX2939" fmla="*/ 2184942 w 2377881"/>
              <a:gd name="connsiteY2939" fmla="*/ 315095 h 509406"/>
              <a:gd name="connsiteX2940" fmla="*/ 2177894 w 2377881"/>
              <a:gd name="connsiteY2940" fmla="*/ 322144 h 509406"/>
              <a:gd name="connsiteX2941" fmla="*/ 2165892 w 2377881"/>
              <a:gd name="connsiteY2941" fmla="*/ 322144 h 509406"/>
              <a:gd name="connsiteX2942" fmla="*/ 2156843 w 2377881"/>
              <a:gd name="connsiteY2942" fmla="*/ 321001 h 509406"/>
              <a:gd name="connsiteX2943" fmla="*/ 2154271 w 2377881"/>
              <a:gd name="connsiteY2943" fmla="*/ 319286 h 509406"/>
              <a:gd name="connsiteX2944" fmla="*/ 2150938 w 2377881"/>
              <a:gd name="connsiteY2944" fmla="*/ 321191 h 509406"/>
              <a:gd name="connsiteX2945" fmla="*/ 2150557 w 2377881"/>
              <a:gd name="connsiteY2945" fmla="*/ 321858 h 509406"/>
              <a:gd name="connsiteX2946" fmla="*/ 2149128 w 2377881"/>
              <a:gd name="connsiteY2946" fmla="*/ 324525 h 509406"/>
              <a:gd name="connsiteX2947" fmla="*/ 2142747 w 2377881"/>
              <a:gd name="connsiteY2947" fmla="*/ 323572 h 509406"/>
              <a:gd name="connsiteX2948" fmla="*/ 2142747 w 2377881"/>
              <a:gd name="connsiteY2948" fmla="*/ 321096 h 509406"/>
              <a:gd name="connsiteX2949" fmla="*/ 2140746 w 2377881"/>
              <a:gd name="connsiteY2949" fmla="*/ 320620 h 509406"/>
              <a:gd name="connsiteX2950" fmla="*/ 2138936 w 2377881"/>
              <a:gd name="connsiteY2950" fmla="*/ 321191 h 509406"/>
              <a:gd name="connsiteX2951" fmla="*/ 2133031 w 2377881"/>
              <a:gd name="connsiteY2951" fmla="*/ 317572 h 509406"/>
              <a:gd name="connsiteX2952" fmla="*/ 2125411 w 2377881"/>
              <a:gd name="connsiteY2952" fmla="*/ 320239 h 509406"/>
              <a:gd name="connsiteX2953" fmla="*/ 2122458 w 2377881"/>
              <a:gd name="connsiteY2953" fmla="*/ 329287 h 509406"/>
              <a:gd name="connsiteX2954" fmla="*/ 2114743 w 2377881"/>
              <a:gd name="connsiteY2954" fmla="*/ 324525 h 509406"/>
              <a:gd name="connsiteX2955" fmla="*/ 2120839 w 2377881"/>
              <a:gd name="connsiteY2955" fmla="*/ 325573 h 509406"/>
              <a:gd name="connsiteX2956" fmla="*/ 2121982 w 2377881"/>
              <a:gd name="connsiteY2956" fmla="*/ 322906 h 509406"/>
              <a:gd name="connsiteX2957" fmla="*/ 2113981 w 2377881"/>
              <a:gd name="connsiteY2957" fmla="*/ 322620 h 509406"/>
              <a:gd name="connsiteX2958" fmla="*/ 2111314 w 2377881"/>
              <a:gd name="connsiteY2958" fmla="*/ 323382 h 509406"/>
              <a:gd name="connsiteX2959" fmla="*/ 2109599 w 2377881"/>
              <a:gd name="connsiteY2959" fmla="*/ 323858 h 509406"/>
              <a:gd name="connsiteX2960" fmla="*/ 2095502 w 2377881"/>
              <a:gd name="connsiteY2960" fmla="*/ 325954 h 509406"/>
              <a:gd name="connsiteX2961" fmla="*/ 2088168 w 2377881"/>
              <a:gd name="connsiteY2961" fmla="*/ 321953 h 509406"/>
              <a:gd name="connsiteX2962" fmla="*/ 2084644 w 2377881"/>
              <a:gd name="connsiteY2962" fmla="*/ 320048 h 509406"/>
              <a:gd name="connsiteX2963" fmla="*/ 2071880 w 2377881"/>
              <a:gd name="connsiteY2963" fmla="*/ 324430 h 509406"/>
              <a:gd name="connsiteX2964" fmla="*/ 2072642 w 2377881"/>
              <a:gd name="connsiteY2964" fmla="*/ 330907 h 509406"/>
              <a:gd name="connsiteX2965" fmla="*/ 2069594 w 2377881"/>
              <a:gd name="connsiteY2965" fmla="*/ 336812 h 509406"/>
              <a:gd name="connsiteX2966" fmla="*/ 2066927 w 2377881"/>
              <a:gd name="connsiteY2966" fmla="*/ 335955 h 509406"/>
              <a:gd name="connsiteX2967" fmla="*/ 2063784 w 2377881"/>
              <a:gd name="connsiteY2967" fmla="*/ 335002 h 509406"/>
              <a:gd name="connsiteX2968" fmla="*/ 2064737 w 2377881"/>
              <a:gd name="connsiteY2968" fmla="*/ 329002 h 509406"/>
              <a:gd name="connsiteX2969" fmla="*/ 2063022 w 2377881"/>
              <a:gd name="connsiteY2969" fmla="*/ 321382 h 509406"/>
              <a:gd name="connsiteX2970" fmla="*/ 2054926 w 2377881"/>
              <a:gd name="connsiteY2970" fmla="*/ 323382 h 509406"/>
              <a:gd name="connsiteX2971" fmla="*/ 2045687 w 2377881"/>
              <a:gd name="connsiteY2971" fmla="*/ 323858 h 509406"/>
              <a:gd name="connsiteX2972" fmla="*/ 2031209 w 2377881"/>
              <a:gd name="connsiteY2972" fmla="*/ 325954 h 509406"/>
              <a:gd name="connsiteX2973" fmla="*/ 2033304 w 2377881"/>
              <a:gd name="connsiteY2973" fmla="*/ 330145 h 509406"/>
              <a:gd name="connsiteX2974" fmla="*/ 2033875 w 2377881"/>
              <a:gd name="connsiteY2974" fmla="*/ 329954 h 509406"/>
              <a:gd name="connsiteX2975" fmla="*/ 2036733 w 2377881"/>
              <a:gd name="connsiteY2975" fmla="*/ 328811 h 509406"/>
              <a:gd name="connsiteX2976" fmla="*/ 2044067 w 2377881"/>
              <a:gd name="connsiteY2976" fmla="*/ 328049 h 509406"/>
              <a:gd name="connsiteX2977" fmla="*/ 2049020 w 2377881"/>
              <a:gd name="connsiteY2977" fmla="*/ 327097 h 509406"/>
              <a:gd name="connsiteX2978" fmla="*/ 2051592 w 2377881"/>
              <a:gd name="connsiteY2978" fmla="*/ 330907 h 509406"/>
              <a:gd name="connsiteX2979" fmla="*/ 2041305 w 2377881"/>
              <a:gd name="connsiteY2979" fmla="*/ 336145 h 509406"/>
              <a:gd name="connsiteX2980" fmla="*/ 2037971 w 2377881"/>
              <a:gd name="connsiteY2980" fmla="*/ 336241 h 509406"/>
              <a:gd name="connsiteX2981" fmla="*/ 2035114 w 2377881"/>
              <a:gd name="connsiteY2981" fmla="*/ 336336 h 509406"/>
              <a:gd name="connsiteX2982" fmla="*/ 2030161 w 2377881"/>
              <a:gd name="connsiteY2982" fmla="*/ 332145 h 509406"/>
              <a:gd name="connsiteX2983" fmla="*/ 2029018 w 2377881"/>
              <a:gd name="connsiteY2983" fmla="*/ 332526 h 509406"/>
              <a:gd name="connsiteX2984" fmla="*/ 2021874 w 2377881"/>
              <a:gd name="connsiteY2984" fmla="*/ 334145 h 509406"/>
              <a:gd name="connsiteX2985" fmla="*/ 2019398 w 2377881"/>
              <a:gd name="connsiteY2985" fmla="*/ 334050 h 509406"/>
              <a:gd name="connsiteX2986" fmla="*/ 2018826 w 2377881"/>
              <a:gd name="connsiteY2986" fmla="*/ 333383 h 509406"/>
              <a:gd name="connsiteX2987" fmla="*/ 2018921 w 2377881"/>
              <a:gd name="connsiteY2987" fmla="*/ 330049 h 509406"/>
              <a:gd name="connsiteX2988" fmla="*/ 2019398 w 2377881"/>
              <a:gd name="connsiteY2988" fmla="*/ 330049 h 509406"/>
              <a:gd name="connsiteX2989" fmla="*/ 2022541 w 2377881"/>
              <a:gd name="connsiteY2989" fmla="*/ 329764 h 509406"/>
              <a:gd name="connsiteX2990" fmla="*/ 2018445 w 2377881"/>
              <a:gd name="connsiteY2990" fmla="*/ 321572 h 509406"/>
              <a:gd name="connsiteX2991" fmla="*/ 2015587 w 2377881"/>
              <a:gd name="connsiteY2991" fmla="*/ 322810 h 509406"/>
              <a:gd name="connsiteX2992" fmla="*/ 2009301 w 2377881"/>
              <a:gd name="connsiteY2992" fmla="*/ 321763 h 509406"/>
              <a:gd name="connsiteX2993" fmla="*/ 2002919 w 2377881"/>
              <a:gd name="connsiteY2993" fmla="*/ 319477 h 509406"/>
              <a:gd name="connsiteX2994" fmla="*/ 1993871 w 2377881"/>
              <a:gd name="connsiteY2994" fmla="*/ 325192 h 509406"/>
              <a:gd name="connsiteX2995" fmla="*/ 1989680 w 2377881"/>
              <a:gd name="connsiteY2995" fmla="*/ 324906 h 509406"/>
              <a:gd name="connsiteX2996" fmla="*/ 1987775 w 2377881"/>
              <a:gd name="connsiteY2996" fmla="*/ 324715 h 509406"/>
              <a:gd name="connsiteX2997" fmla="*/ 1961200 w 2377881"/>
              <a:gd name="connsiteY2997" fmla="*/ 327573 h 509406"/>
              <a:gd name="connsiteX2998" fmla="*/ 1949865 w 2377881"/>
              <a:gd name="connsiteY2998" fmla="*/ 325954 h 509406"/>
              <a:gd name="connsiteX2999" fmla="*/ 1947484 w 2377881"/>
              <a:gd name="connsiteY2999" fmla="*/ 325573 h 509406"/>
              <a:gd name="connsiteX3000" fmla="*/ 1938340 w 2377881"/>
              <a:gd name="connsiteY3000" fmla="*/ 327478 h 509406"/>
              <a:gd name="connsiteX3001" fmla="*/ 1936339 w 2377881"/>
              <a:gd name="connsiteY3001" fmla="*/ 327668 h 509406"/>
              <a:gd name="connsiteX3002" fmla="*/ 1929577 w 2377881"/>
              <a:gd name="connsiteY3002" fmla="*/ 326144 h 509406"/>
              <a:gd name="connsiteX3003" fmla="*/ 1927957 w 2377881"/>
              <a:gd name="connsiteY3003" fmla="*/ 327001 h 509406"/>
              <a:gd name="connsiteX3004" fmla="*/ 1928053 w 2377881"/>
              <a:gd name="connsiteY3004" fmla="*/ 329002 h 509406"/>
              <a:gd name="connsiteX3005" fmla="*/ 1931005 w 2377881"/>
              <a:gd name="connsiteY3005" fmla="*/ 330716 h 509406"/>
              <a:gd name="connsiteX3006" fmla="*/ 1942340 w 2377881"/>
              <a:gd name="connsiteY3006" fmla="*/ 330907 h 509406"/>
              <a:gd name="connsiteX3007" fmla="*/ 1946055 w 2377881"/>
              <a:gd name="connsiteY3007" fmla="*/ 331002 h 509406"/>
              <a:gd name="connsiteX3008" fmla="*/ 1947484 w 2377881"/>
              <a:gd name="connsiteY3008" fmla="*/ 331002 h 509406"/>
              <a:gd name="connsiteX3009" fmla="*/ 1950341 w 2377881"/>
              <a:gd name="connsiteY3009" fmla="*/ 331764 h 509406"/>
              <a:gd name="connsiteX3010" fmla="*/ 1948722 w 2377881"/>
              <a:gd name="connsiteY3010" fmla="*/ 336622 h 509406"/>
              <a:gd name="connsiteX3011" fmla="*/ 1948532 w 2377881"/>
              <a:gd name="connsiteY3011" fmla="*/ 337860 h 509406"/>
              <a:gd name="connsiteX3012" fmla="*/ 1947988 w 2377881"/>
              <a:gd name="connsiteY3012" fmla="*/ 341213 h 509406"/>
              <a:gd name="connsiteX3013" fmla="*/ 1947198 w 2377881"/>
              <a:gd name="connsiteY3013" fmla="*/ 341098 h 509406"/>
              <a:gd name="connsiteX3014" fmla="*/ 1935768 w 2377881"/>
              <a:gd name="connsiteY3014" fmla="*/ 341765 h 509406"/>
              <a:gd name="connsiteX3015" fmla="*/ 1927863 w 2377881"/>
              <a:gd name="connsiteY3015" fmla="*/ 342908 h 509406"/>
              <a:gd name="connsiteX3016" fmla="*/ 1925291 w 2377881"/>
              <a:gd name="connsiteY3016" fmla="*/ 347956 h 509406"/>
              <a:gd name="connsiteX3017" fmla="*/ 1925291 w 2377881"/>
              <a:gd name="connsiteY3017" fmla="*/ 347671 h 509406"/>
              <a:gd name="connsiteX3018" fmla="*/ 1922338 w 2377881"/>
              <a:gd name="connsiteY3018" fmla="*/ 341384 h 509406"/>
              <a:gd name="connsiteX3019" fmla="*/ 1921100 w 2377881"/>
              <a:gd name="connsiteY3019" fmla="*/ 340908 h 509406"/>
              <a:gd name="connsiteX3020" fmla="*/ 1918242 w 2377881"/>
              <a:gd name="connsiteY3020" fmla="*/ 345004 h 509406"/>
              <a:gd name="connsiteX3021" fmla="*/ 1914813 w 2377881"/>
              <a:gd name="connsiteY3021" fmla="*/ 344623 h 509406"/>
              <a:gd name="connsiteX3022" fmla="*/ 1904145 w 2377881"/>
              <a:gd name="connsiteY3022" fmla="*/ 346528 h 509406"/>
              <a:gd name="connsiteX3023" fmla="*/ 1899382 w 2377881"/>
              <a:gd name="connsiteY3023" fmla="*/ 342622 h 509406"/>
              <a:gd name="connsiteX3024" fmla="*/ 1896620 w 2377881"/>
              <a:gd name="connsiteY3024" fmla="*/ 339574 h 509406"/>
              <a:gd name="connsiteX3025" fmla="*/ 1893001 w 2377881"/>
              <a:gd name="connsiteY3025" fmla="*/ 344146 h 509406"/>
              <a:gd name="connsiteX3026" fmla="*/ 1889572 w 2377881"/>
              <a:gd name="connsiteY3026" fmla="*/ 345575 h 509406"/>
              <a:gd name="connsiteX3027" fmla="*/ 1886333 w 2377881"/>
              <a:gd name="connsiteY3027" fmla="*/ 343194 h 509406"/>
              <a:gd name="connsiteX3028" fmla="*/ 1882142 w 2377881"/>
              <a:gd name="connsiteY3028" fmla="*/ 345861 h 509406"/>
              <a:gd name="connsiteX3029" fmla="*/ 1874904 w 2377881"/>
              <a:gd name="connsiteY3029" fmla="*/ 347099 h 509406"/>
              <a:gd name="connsiteX3030" fmla="*/ 1875665 w 2377881"/>
              <a:gd name="connsiteY3030" fmla="*/ 344527 h 509406"/>
              <a:gd name="connsiteX3031" fmla="*/ 1865473 w 2377881"/>
              <a:gd name="connsiteY3031" fmla="*/ 341384 h 509406"/>
              <a:gd name="connsiteX3032" fmla="*/ 1860997 w 2377881"/>
              <a:gd name="connsiteY3032" fmla="*/ 344623 h 509406"/>
              <a:gd name="connsiteX3033" fmla="*/ 1856234 w 2377881"/>
              <a:gd name="connsiteY3033" fmla="*/ 344146 h 509406"/>
              <a:gd name="connsiteX3034" fmla="*/ 1851853 w 2377881"/>
              <a:gd name="connsiteY3034" fmla="*/ 346909 h 509406"/>
              <a:gd name="connsiteX3035" fmla="*/ 1850519 w 2377881"/>
              <a:gd name="connsiteY3035" fmla="*/ 349766 h 509406"/>
              <a:gd name="connsiteX3036" fmla="*/ 1846614 w 2377881"/>
              <a:gd name="connsiteY3036" fmla="*/ 349385 h 509406"/>
              <a:gd name="connsiteX3037" fmla="*/ 1839851 w 2377881"/>
              <a:gd name="connsiteY3037" fmla="*/ 352528 h 509406"/>
              <a:gd name="connsiteX3038" fmla="*/ 1831850 w 2377881"/>
              <a:gd name="connsiteY3038" fmla="*/ 349099 h 509406"/>
              <a:gd name="connsiteX3039" fmla="*/ 1816896 w 2377881"/>
              <a:gd name="connsiteY3039" fmla="*/ 351385 h 509406"/>
              <a:gd name="connsiteX3040" fmla="*/ 1810514 w 2377881"/>
              <a:gd name="connsiteY3040" fmla="*/ 351290 h 509406"/>
              <a:gd name="connsiteX3041" fmla="*/ 1806133 w 2377881"/>
              <a:gd name="connsiteY3041" fmla="*/ 351195 h 509406"/>
              <a:gd name="connsiteX3042" fmla="*/ 1796894 w 2377881"/>
              <a:gd name="connsiteY3042" fmla="*/ 352528 h 509406"/>
              <a:gd name="connsiteX3043" fmla="*/ 1789179 w 2377881"/>
              <a:gd name="connsiteY3043" fmla="*/ 347004 h 509406"/>
              <a:gd name="connsiteX3044" fmla="*/ 1787559 w 2377881"/>
              <a:gd name="connsiteY3044" fmla="*/ 350814 h 509406"/>
              <a:gd name="connsiteX3045" fmla="*/ 1787083 w 2377881"/>
              <a:gd name="connsiteY3045" fmla="*/ 352052 h 509406"/>
              <a:gd name="connsiteX3046" fmla="*/ 1787559 w 2377881"/>
              <a:gd name="connsiteY3046" fmla="*/ 354814 h 509406"/>
              <a:gd name="connsiteX3047" fmla="*/ 1786035 w 2377881"/>
              <a:gd name="connsiteY3047" fmla="*/ 355291 h 509406"/>
              <a:gd name="connsiteX3048" fmla="*/ 1782320 w 2377881"/>
              <a:gd name="connsiteY3048" fmla="*/ 356338 h 509406"/>
              <a:gd name="connsiteX3049" fmla="*/ 1773653 w 2377881"/>
              <a:gd name="connsiteY3049" fmla="*/ 352909 h 509406"/>
              <a:gd name="connsiteX3050" fmla="*/ 1764699 w 2377881"/>
              <a:gd name="connsiteY3050" fmla="*/ 356529 h 509406"/>
              <a:gd name="connsiteX3051" fmla="*/ 1764889 w 2377881"/>
              <a:gd name="connsiteY3051" fmla="*/ 363482 h 509406"/>
              <a:gd name="connsiteX3052" fmla="*/ 1770319 w 2377881"/>
              <a:gd name="connsiteY3052" fmla="*/ 366149 h 509406"/>
              <a:gd name="connsiteX3053" fmla="*/ 1765080 w 2377881"/>
              <a:gd name="connsiteY3053" fmla="*/ 369578 h 509406"/>
              <a:gd name="connsiteX3054" fmla="*/ 1762889 w 2377881"/>
              <a:gd name="connsiteY3054" fmla="*/ 369102 h 509406"/>
              <a:gd name="connsiteX3055" fmla="*/ 1757746 w 2377881"/>
              <a:gd name="connsiteY3055" fmla="*/ 368054 h 509406"/>
              <a:gd name="connsiteX3056" fmla="*/ 1753460 w 2377881"/>
              <a:gd name="connsiteY3056" fmla="*/ 364625 h 509406"/>
              <a:gd name="connsiteX3057" fmla="*/ 1741077 w 2377881"/>
              <a:gd name="connsiteY3057" fmla="*/ 371197 h 509406"/>
              <a:gd name="connsiteX3058" fmla="*/ 1733552 w 2377881"/>
              <a:gd name="connsiteY3058" fmla="*/ 366054 h 509406"/>
              <a:gd name="connsiteX3059" fmla="*/ 1726504 w 2377881"/>
              <a:gd name="connsiteY3059" fmla="*/ 367387 h 509406"/>
              <a:gd name="connsiteX3060" fmla="*/ 1726789 w 2377881"/>
              <a:gd name="connsiteY3060" fmla="*/ 361387 h 509406"/>
              <a:gd name="connsiteX3061" fmla="*/ 1727838 w 2377881"/>
              <a:gd name="connsiteY3061" fmla="*/ 361577 h 509406"/>
              <a:gd name="connsiteX3062" fmla="*/ 1728885 w 2377881"/>
              <a:gd name="connsiteY3062" fmla="*/ 361863 h 509406"/>
              <a:gd name="connsiteX3063" fmla="*/ 1733552 w 2377881"/>
              <a:gd name="connsiteY3063" fmla="*/ 360625 h 509406"/>
              <a:gd name="connsiteX3064" fmla="*/ 1729647 w 2377881"/>
              <a:gd name="connsiteY3064" fmla="*/ 355291 h 509406"/>
              <a:gd name="connsiteX3065" fmla="*/ 1727647 w 2377881"/>
              <a:gd name="connsiteY3065" fmla="*/ 355100 h 509406"/>
              <a:gd name="connsiteX3066" fmla="*/ 1723360 w 2377881"/>
              <a:gd name="connsiteY3066" fmla="*/ 359101 h 509406"/>
              <a:gd name="connsiteX3067" fmla="*/ 1719169 w 2377881"/>
              <a:gd name="connsiteY3067" fmla="*/ 357196 h 509406"/>
              <a:gd name="connsiteX3068" fmla="*/ 1719169 w 2377881"/>
              <a:gd name="connsiteY3068" fmla="*/ 356148 h 509406"/>
              <a:gd name="connsiteX3069" fmla="*/ 1707073 w 2377881"/>
              <a:gd name="connsiteY3069" fmla="*/ 359386 h 509406"/>
              <a:gd name="connsiteX3070" fmla="*/ 1700500 w 2377881"/>
              <a:gd name="connsiteY3070" fmla="*/ 361291 h 509406"/>
              <a:gd name="connsiteX3071" fmla="*/ 1695833 w 2377881"/>
              <a:gd name="connsiteY3071" fmla="*/ 362625 h 509406"/>
              <a:gd name="connsiteX3072" fmla="*/ 1692500 w 2377881"/>
              <a:gd name="connsiteY3072" fmla="*/ 362339 h 509406"/>
              <a:gd name="connsiteX3073" fmla="*/ 1685737 w 2377881"/>
              <a:gd name="connsiteY3073" fmla="*/ 355291 h 509406"/>
              <a:gd name="connsiteX3074" fmla="*/ 1679260 w 2377881"/>
              <a:gd name="connsiteY3074" fmla="*/ 355386 h 509406"/>
              <a:gd name="connsiteX3075" fmla="*/ 1677069 w 2377881"/>
              <a:gd name="connsiteY3075" fmla="*/ 355386 h 509406"/>
              <a:gd name="connsiteX3076" fmla="*/ 1672307 w 2377881"/>
              <a:gd name="connsiteY3076" fmla="*/ 359672 h 509406"/>
              <a:gd name="connsiteX3077" fmla="*/ 1670592 w 2377881"/>
              <a:gd name="connsiteY3077" fmla="*/ 360434 h 509406"/>
              <a:gd name="connsiteX3078" fmla="*/ 1664972 w 2377881"/>
              <a:gd name="connsiteY3078" fmla="*/ 358339 h 509406"/>
              <a:gd name="connsiteX3079" fmla="*/ 1660496 w 2377881"/>
              <a:gd name="connsiteY3079" fmla="*/ 357481 h 509406"/>
              <a:gd name="connsiteX3080" fmla="*/ 1650971 w 2377881"/>
              <a:gd name="connsiteY3080" fmla="*/ 357386 h 509406"/>
              <a:gd name="connsiteX3081" fmla="*/ 1648399 w 2377881"/>
              <a:gd name="connsiteY3081" fmla="*/ 357386 h 509406"/>
              <a:gd name="connsiteX3082" fmla="*/ 1645731 w 2377881"/>
              <a:gd name="connsiteY3082" fmla="*/ 357481 h 509406"/>
              <a:gd name="connsiteX3083" fmla="*/ 1642493 w 2377881"/>
              <a:gd name="connsiteY3083" fmla="*/ 360244 h 509406"/>
              <a:gd name="connsiteX3084" fmla="*/ 1637540 w 2377881"/>
              <a:gd name="connsiteY3084" fmla="*/ 363863 h 509406"/>
              <a:gd name="connsiteX3085" fmla="*/ 1643636 w 2377881"/>
              <a:gd name="connsiteY3085" fmla="*/ 371483 h 509406"/>
              <a:gd name="connsiteX3086" fmla="*/ 1641255 w 2377881"/>
              <a:gd name="connsiteY3086" fmla="*/ 376341 h 509406"/>
              <a:gd name="connsiteX3087" fmla="*/ 1639731 w 2377881"/>
              <a:gd name="connsiteY3087" fmla="*/ 373102 h 509406"/>
              <a:gd name="connsiteX3088" fmla="*/ 1639064 w 2377881"/>
              <a:gd name="connsiteY3088" fmla="*/ 371483 h 509406"/>
              <a:gd name="connsiteX3089" fmla="*/ 1636588 w 2377881"/>
              <a:gd name="connsiteY3089" fmla="*/ 369864 h 509406"/>
              <a:gd name="connsiteX3090" fmla="*/ 1635731 w 2377881"/>
              <a:gd name="connsiteY3090" fmla="*/ 369864 h 509406"/>
              <a:gd name="connsiteX3091" fmla="*/ 1633635 w 2377881"/>
              <a:gd name="connsiteY3091" fmla="*/ 373960 h 509406"/>
              <a:gd name="connsiteX3092" fmla="*/ 1628587 w 2377881"/>
              <a:gd name="connsiteY3092" fmla="*/ 375960 h 509406"/>
              <a:gd name="connsiteX3093" fmla="*/ 1627920 w 2377881"/>
              <a:gd name="connsiteY3093" fmla="*/ 371959 h 509406"/>
              <a:gd name="connsiteX3094" fmla="*/ 1631254 w 2377881"/>
              <a:gd name="connsiteY3094" fmla="*/ 367387 h 509406"/>
              <a:gd name="connsiteX3095" fmla="*/ 1632016 w 2377881"/>
              <a:gd name="connsiteY3095" fmla="*/ 357196 h 509406"/>
              <a:gd name="connsiteX3096" fmla="*/ 1631063 w 2377881"/>
              <a:gd name="connsiteY3096" fmla="*/ 357196 h 509406"/>
              <a:gd name="connsiteX3097" fmla="*/ 1630301 w 2377881"/>
              <a:gd name="connsiteY3097" fmla="*/ 359577 h 509406"/>
              <a:gd name="connsiteX3098" fmla="*/ 1629349 w 2377881"/>
              <a:gd name="connsiteY3098" fmla="*/ 361291 h 509406"/>
              <a:gd name="connsiteX3099" fmla="*/ 1626301 w 2377881"/>
              <a:gd name="connsiteY3099" fmla="*/ 363482 h 509406"/>
              <a:gd name="connsiteX3100" fmla="*/ 1625920 w 2377881"/>
              <a:gd name="connsiteY3100" fmla="*/ 366244 h 509406"/>
              <a:gd name="connsiteX3101" fmla="*/ 1620967 w 2377881"/>
              <a:gd name="connsiteY3101" fmla="*/ 373388 h 509406"/>
              <a:gd name="connsiteX3102" fmla="*/ 1618300 w 2377881"/>
              <a:gd name="connsiteY3102" fmla="*/ 373864 h 509406"/>
              <a:gd name="connsiteX3103" fmla="*/ 1616014 w 2377881"/>
              <a:gd name="connsiteY3103" fmla="*/ 372245 h 509406"/>
              <a:gd name="connsiteX3104" fmla="*/ 1617443 w 2377881"/>
              <a:gd name="connsiteY3104" fmla="*/ 369864 h 509406"/>
              <a:gd name="connsiteX3105" fmla="*/ 1621157 w 2377881"/>
              <a:gd name="connsiteY3105" fmla="*/ 369673 h 509406"/>
              <a:gd name="connsiteX3106" fmla="*/ 1622205 w 2377881"/>
              <a:gd name="connsiteY3106" fmla="*/ 369102 h 509406"/>
              <a:gd name="connsiteX3107" fmla="*/ 1619157 w 2377881"/>
              <a:gd name="connsiteY3107" fmla="*/ 362149 h 509406"/>
              <a:gd name="connsiteX3108" fmla="*/ 1596773 w 2377881"/>
              <a:gd name="connsiteY3108" fmla="*/ 363863 h 509406"/>
              <a:gd name="connsiteX3109" fmla="*/ 1590868 w 2377881"/>
              <a:gd name="connsiteY3109" fmla="*/ 363006 h 509406"/>
              <a:gd name="connsiteX3110" fmla="*/ 1590487 w 2377881"/>
              <a:gd name="connsiteY3110" fmla="*/ 362911 h 509406"/>
              <a:gd name="connsiteX3111" fmla="*/ 1591121 w 2377881"/>
              <a:gd name="connsiteY3111" fmla="*/ 361801 h 509406"/>
              <a:gd name="connsiteX3112" fmla="*/ 1596011 w 2377881"/>
              <a:gd name="connsiteY3112" fmla="*/ 361577 h 509406"/>
              <a:gd name="connsiteX3113" fmla="*/ 1591710 w 2377881"/>
              <a:gd name="connsiteY3113" fmla="*/ 360771 h 509406"/>
              <a:gd name="connsiteX3114" fmla="*/ 1593535 w 2377881"/>
              <a:gd name="connsiteY3114" fmla="*/ 357577 h 509406"/>
              <a:gd name="connsiteX3115" fmla="*/ 1581533 w 2377881"/>
              <a:gd name="connsiteY3115" fmla="*/ 350719 h 509406"/>
              <a:gd name="connsiteX3116" fmla="*/ 1580771 w 2377881"/>
              <a:gd name="connsiteY3116" fmla="*/ 351100 h 509406"/>
              <a:gd name="connsiteX3117" fmla="*/ 1580009 w 2377881"/>
              <a:gd name="connsiteY3117" fmla="*/ 351576 h 509406"/>
              <a:gd name="connsiteX3118" fmla="*/ 1584867 w 2377881"/>
              <a:gd name="connsiteY3118" fmla="*/ 359482 h 509406"/>
              <a:gd name="connsiteX3119" fmla="*/ 1589915 w 2377881"/>
              <a:gd name="connsiteY3119" fmla="*/ 360434 h 509406"/>
              <a:gd name="connsiteX3120" fmla="*/ 1591710 w 2377881"/>
              <a:gd name="connsiteY3120" fmla="*/ 360771 h 509406"/>
              <a:gd name="connsiteX3121" fmla="*/ 1591121 w 2377881"/>
              <a:gd name="connsiteY3121" fmla="*/ 361801 h 509406"/>
              <a:gd name="connsiteX3122" fmla="*/ 1585629 w 2377881"/>
              <a:gd name="connsiteY3122" fmla="*/ 362053 h 509406"/>
              <a:gd name="connsiteX3123" fmla="*/ 1567532 w 2377881"/>
              <a:gd name="connsiteY3123" fmla="*/ 367102 h 509406"/>
              <a:gd name="connsiteX3124" fmla="*/ 1562198 w 2377881"/>
              <a:gd name="connsiteY3124" fmla="*/ 371769 h 509406"/>
              <a:gd name="connsiteX3125" fmla="*/ 1561340 w 2377881"/>
              <a:gd name="connsiteY3125" fmla="*/ 366435 h 509406"/>
              <a:gd name="connsiteX3126" fmla="*/ 1558673 w 2377881"/>
              <a:gd name="connsiteY3126" fmla="*/ 362149 h 509406"/>
              <a:gd name="connsiteX3127" fmla="*/ 1558007 w 2377881"/>
              <a:gd name="connsiteY3127" fmla="*/ 361577 h 509406"/>
              <a:gd name="connsiteX3128" fmla="*/ 1555149 w 2377881"/>
              <a:gd name="connsiteY3128" fmla="*/ 362815 h 509406"/>
              <a:gd name="connsiteX3129" fmla="*/ 1555244 w 2377881"/>
              <a:gd name="connsiteY3129" fmla="*/ 363482 h 509406"/>
              <a:gd name="connsiteX3130" fmla="*/ 1555911 w 2377881"/>
              <a:gd name="connsiteY3130" fmla="*/ 367197 h 509406"/>
              <a:gd name="connsiteX3131" fmla="*/ 1549339 w 2377881"/>
              <a:gd name="connsiteY3131" fmla="*/ 358815 h 509406"/>
              <a:gd name="connsiteX3132" fmla="*/ 1555149 w 2377881"/>
              <a:gd name="connsiteY3132" fmla="*/ 354910 h 509406"/>
              <a:gd name="connsiteX3133" fmla="*/ 1557816 w 2377881"/>
              <a:gd name="connsiteY3133" fmla="*/ 353195 h 509406"/>
              <a:gd name="connsiteX3134" fmla="*/ 1564007 w 2377881"/>
              <a:gd name="connsiteY3134" fmla="*/ 353671 h 509406"/>
              <a:gd name="connsiteX3135" fmla="*/ 1559721 w 2377881"/>
              <a:gd name="connsiteY3135" fmla="*/ 350242 h 509406"/>
              <a:gd name="connsiteX3136" fmla="*/ 1556197 w 2377881"/>
              <a:gd name="connsiteY3136" fmla="*/ 349576 h 509406"/>
              <a:gd name="connsiteX3137" fmla="*/ 1550386 w 2377881"/>
              <a:gd name="connsiteY3137" fmla="*/ 348909 h 509406"/>
              <a:gd name="connsiteX3138" fmla="*/ 1548767 w 2377881"/>
              <a:gd name="connsiteY3138" fmla="*/ 353386 h 509406"/>
              <a:gd name="connsiteX3139" fmla="*/ 1548005 w 2377881"/>
              <a:gd name="connsiteY3139" fmla="*/ 356053 h 509406"/>
              <a:gd name="connsiteX3140" fmla="*/ 1544195 w 2377881"/>
              <a:gd name="connsiteY3140" fmla="*/ 350623 h 509406"/>
              <a:gd name="connsiteX3141" fmla="*/ 1544481 w 2377881"/>
              <a:gd name="connsiteY3141" fmla="*/ 340336 h 509406"/>
              <a:gd name="connsiteX3142" fmla="*/ 1554292 w 2377881"/>
              <a:gd name="connsiteY3142" fmla="*/ 342337 h 509406"/>
              <a:gd name="connsiteX3143" fmla="*/ 1555435 w 2377881"/>
              <a:gd name="connsiteY3143" fmla="*/ 342432 h 509406"/>
              <a:gd name="connsiteX3144" fmla="*/ 1559150 w 2377881"/>
              <a:gd name="connsiteY3144" fmla="*/ 339670 h 509406"/>
              <a:gd name="connsiteX3145" fmla="*/ 1560007 w 2377881"/>
              <a:gd name="connsiteY3145" fmla="*/ 335955 h 509406"/>
              <a:gd name="connsiteX3146" fmla="*/ 1558673 w 2377881"/>
              <a:gd name="connsiteY3146" fmla="*/ 335288 h 509406"/>
              <a:gd name="connsiteX3147" fmla="*/ 1545529 w 2377881"/>
              <a:gd name="connsiteY3147" fmla="*/ 335669 h 509406"/>
              <a:gd name="connsiteX3148" fmla="*/ 1540385 w 2377881"/>
              <a:gd name="connsiteY3148" fmla="*/ 336336 h 509406"/>
              <a:gd name="connsiteX3149" fmla="*/ 1537242 w 2377881"/>
              <a:gd name="connsiteY3149" fmla="*/ 336717 h 509406"/>
              <a:gd name="connsiteX3150" fmla="*/ 1533146 w 2377881"/>
              <a:gd name="connsiteY3150" fmla="*/ 348052 h 509406"/>
              <a:gd name="connsiteX3151" fmla="*/ 1533337 w 2377881"/>
              <a:gd name="connsiteY3151" fmla="*/ 350433 h 509406"/>
              <a:gd name="connsiteX3152" fmla="*/ 1534575 w 2377881"/>
              <a:gd name="connsiteY3152" fmla="*/ 353005 h 509406"/>
              <a:gd name="connsiteX3153" fmla="*/ 1537433 w 2377881"/>
              <a:gd name="connsiteY3153" fmla="*/ 353957 h 509406"/>
              <a:gd name="connsiteX3154" fmla="*/ 1544957 w 2377881"/>
              <a:gd name="connsiteY3154" fmla="*/ 358243 h 509406"/>
              <a:gd name="connsiteX3155" fmla="*/ 1545243 w 2377881"/>
              <a:gd name="connsiteY3155" fmla="*/ 359863 h 509406"/>
              <a:gd name="connsiteX3156" fmla="*/ 1545529 w 2377881"/>
              <a:gd name="connsiteY3156" fmla="*/ 361006 h 509406"/>
              <a:gd name="connsiteX3157" fmla="*/ 1543814 w 2377881"/>
              <a:gd name="connsiteY3157" fmla="*/ 365863 h 509406"/>
              <a:gd name="connsiteX3158" fmla="*/ 1535909 w 2377881"/>
              <a:gd name="connsiteY3158" fmla="*/ 366721 h 509406"/>
              <a:gd name="connsiteX3159" fmla="*/ 1529432 w 2377881"/>
              <a:gd name="connsiteY3159" fmla="*/ 362339 h 509406"/>
              <a:gd name="connsiteX3160" fmla="*/ 1522383 w 2377881"/>
              <a:gd name="connsiteY3160" fmla="*/ 366244 h 509406"/>
              <a:gd name="connsiteX3161" fmla="*/ 1512953 w 2377881"/>
              <a:gd name="connsiteY3161" fmla="*/ 363101 h 509406"/>
              <a:gd name="connsiteX3162" fmla="*/ 1506857 w 2377881"/>
              <a:gd name="connsiteY3162" fmla="*/ 365482 h 509406"/>
              <a:gd name="connsiteX3163" fmla="*/ 1506191 w 2377881"/>
              <a:gd name="connsiteY3163" fmla="*/ 365863 h 509406"/>
              <a:gd name="connsiteX3164" fmla="*/ 1504095 w 2377881"/>
              <a:gd name="connsiteY3164" fmla="*/ 366911 h 509406"/>
              <a:gd name="connsiteX3165" fmla="*/ 1498856 w 2377881"/>
              <a:gd name="connsiteY3165" fmla="*/ 365197 h 509406"/>
              <a:gd name="connsiteX3166" fmla="*/ 1493141 w 2377881"/>
              <a:gd name="connsiteY3166" fmla="*/ 364149 h 509406"/>
              <a:gd name="connsiteX3167" fmla="*/ 1483711 w 2377881"/>
              <a:gd name="connsiteY3167" fmla="*/ 367768 h 509406"/>
              <a:gd name="connsiteX3168" fmla="*/ 1473043 w 2377881"/>
              <a:gd name="connsiteY3168" fmla="*/ 362530 h 509406"/>
              <a:gd name="connsiteX3169" fmla="*/ 1469424 w 2377881"/>
              <a:gd name="connsiteY3169" fmla="*/ 365482 h 509406"/>
              <a:gd name="connsiteX3170" fmla="*/ 1469043 w 2377881"/>
              <a:gd name="connsiteY3170" fmla="*/ 365863 h 509406"/>
              <a:gd name="connsiteX3171" fmla="*/ 1460661 w 2377881"/>
              <a:gd name="connsiteY3171" fmla="*/ 367292 h 509406"/>
              <a:gd name="connsiteX3172" fmla="*/ 1456565 w 2377881"/>
              <a:gd name="connsiteY3172" fmla="*/ 375007 h 509406"/>
              <a:gd name="connsiteX3173" fmla="*/ 1451517 w 2377881"/>
              <a:gd name="connsiteY3173" fmla="*/ 374436 h 509406"/>
              <a:gd name="connsiteX3174" fmla="*/ 1443707 w 2377881"/>
              <a:gd name="connsiteY3174" fmla="*/ 378627 h 509406"/>
              <a:gd name="connsiteX3175" fmla="*/ 1443135 w 2377881"/>
              <a:gd name="connsiteY3175" fmla="*/ 377960 h 509406"/>
              <a:gd name="connsiteX3176" fmla="*/ 1441135 w 2377881"/>
              <a:gd name="connsiteY3176" fmla="*/ 375579 h 509406"/>
              <a:gd name="connsiteX3177" fmla="*/ 1441040 w 2377881"/>
              <a:gd name="connsiteY3177" fmla="*/ 372531 h 509406"/>
              <a:gd name="connsiteX3178" fmla="*/ 1431991 w 2377881"/>
              <a:gd name="connsiteY3178" fmla="*/ 367673 h 509406"/>
              <a:gd name="connsiteX3179" fmla="*/ 1420656 w 2377881"/>
              <a:gd name="connsiteY3179" fmla="*/ 365482 h 509406"/>
              <a:gd name="connsiteX3180" fmla="*/ 1418370 w 2377881"/>
              <a:gd name="connsiteY3180" fmla="*/ 369292 h 509406"/>
              <a:gd name="connsiteX3181" fmla="*/ 1416941 w 2377881"/>
              <a:gd name="connsiteY3181" fmla="*/ 370054 h 509406"/>
              <a:gd name="connsiteX3182" fmla="*/ 1413798 w 2377881"/>
              <a:gd name="connsiteY3182" fmla="*/ 373674 h 509406"/>
              <a:gd name="connsiteX3183" fmla="*/ 1409607 w 2377881"/>
              <a:gd name="connsiteY3183" fmla="*/ 371769 h 509406"/>
              <a:gd name="connsiteX3184" fmla="*/ 1409607 w 2377881"/>
              <a:gd name="connsiteY3184" fmla="*/ 370721 h 509406"/>
              <a:gd name="connsiteX3185" fmla="*/ 1404654 w 2377881"/>
              <a:gd name="connsiteY3185" fmla="*/ 370054 h 509406"/>
              <a:gd name="connsiteX3186" fmla="*/ 1394462 w 2377881"/>
              <a:gd name="connsiteY3186" fmla="*/ 369578 h 509406"/>
              <a:gd name="connsiteX3187" fmla="*/ 1391033 w 2377881"/>
              <a:gd name="connsiteY3187" fmla="*/ 372721 h 509406"/>
              <a:gd name="connsiteX3188" fmla="*/ 1386747 w 2377881"/>
              <a:gd name="connsiteY3188" fmla="*/ 376436 h 509406"/>
              <a:gd name="connsiteX3189" fmla="*/ 1382842 w 2377881"/>
              <a:gd name="connsiteY3189" fmla="*/ 379008 h 509406"/>
              <a:gd name="connsiteX3190" fmla="*/ 1376460 w 2377881"/>
              <a:gd name="connsiteY3190" fmla="*/ 379198 h 509406"/>
              <a:gd name="connsiteX3191" fmla="*/ 1376651 w 2377881"/>
              <a:gd name="connsiteY3191" fmla="*/ 382437 h 509406"/>
              <a:gd name="connsiteX3192" fmla="*/ 1375793 w 2377881"/>
              <a:gd name="connsiteY3192" fmla="*/ 382437 h 509406"/>
              <a:gd name="connsiteX3193" fmla="*/ 1370745 w 2377881"/>
              <a:gd name="connsiteY3193" fmla="*/ 382246 h 509406"/>
              <a:gd name="connsiteX3194" fmla="*/ 1365601 w 2377881"/>
              <a:gd name="connsiteY3194" fmla="*/ 374055 h 509406"/>
              <a:gd name="connsiteX3195" fmla="*/ 1362839 w 2377881"/>
              <a:gd name="connsiteY3195" fmla="*/ 373579 h 509406"/>
              <a:gd name="connsiteX3196" fmla="*/ 1361410 w 2377881"/>
              <a:gd name="connsiteY3196" fmla="*/ 380818 h 509406"/>
              <a:gd name="connsiteX3197" fmla="*/ 1360458 w 2377881"/>
              <a:gd name="connsiteY3197" fmla="*/ 387866 h 509406"/>
              <a:gd name="connsiteX3198" fmla="*/ 1348647 w 2377881"/>
              <a:gd name="connsiteY3198" fmla="*/ 381580 h 509406"/>
              <a:gd name="connsiteX3199" fmla="*/ 1345854 w 2377881"/>
              <a:gd name="connsiteY3199" fmla="*/ 377695 h 509406"/>
              <a:gd name="connsiteX3200" fmla="*/ 1344802 w 2377881"/>
              <a:gd name="connsiteY3200" fmla="*/ 379616 h 509406"/>
              <a:gd name="connsiteX3201" fmla="*/ 1340742 w 2377881"/>
              <a:gd name="connsiteY3201" fmla="*/ 379199 h 509406"/>
              <a:gd name="connsiteX3202" fmla="*/ 1340742 w 2377881"/>
              <a:gd name="connsiteY3202" fmla="*/ 373388 h 509406"/>
              <a:gd name="connsiteX3203" fmla="*/ 1342732 w 2377881"/>
              <a:gd name="connsiteY3203" fmla="*/ 374351 h 509406"/>
              <a:gd name="connsiteX3204" fmla="*/ 1341218 w 2377881"/>
              <a:gd name="connsiteY3204" fmla="*/ 373007 h 509406"/>
              <a:gd name="connsiteX3205" fmla="*/ 1337503 w 2377881"/>
              <a:gd name="connsiteY3205" fmla="*/ 374150 h 509406"/>
              <a:gd name="connsiteX3206" fmla="*/ 1336265 w 2377881"/>
              <a:gd name="connsiteY3206" fmla="*/ 374245 h 509406"/>
              <a:gd name="connsiteX3207" fmla="*/ 1332264 w 2377881"/>
              <a:gd name="connsiteY3207" fmla="*/ 374436 h 509406"/>
              <a:gd name="connsiteX3208" fmla="*/ 1333598 w 2377881"/>
              <a:gd name="connsiteY3208" fmla="*/ 370150 h 509406"/>
              <a:gd name="connsiteX3209" fmla="*/ 1330168 w 2377881"/>
              <a:gd name="connsiteY3209" fmla="*/ 369769 h 509406"/>
              <a:gd name="connsiteX3210" fmla="*/ 1326644 w 2377881"/>
              <a:gd name="connsiteY3210" fmla="*/ 372626 h 509406"/>
              <a:gd name="connsiteX3211" fmla="*/ 1320643 w 2377881"/>
              <a:gd name="connsiteY3211" fmla="*/ 372626 h 509406"/>
              <a:gd name="connsiteX3212" fmla="*/ 1324549 w 2377881"/>
              <a:gd name="connsiteY3212" fmla="*/ 379294 h 509406"/>
              <a:gd name="connsiteX3213" fmla="*/ 1320739 w 2377881"/>
              <a:gd name="connsiteY3213" fmla="*/ 382056 h 509406"/>
              <a:gd name="connsiteX3214" fmla="*/ 1319596 w 2377881"/>
              <a:gd name="connsiteY3214" fmla="*/ 381389 h 509406"/>
              <a:gd name="connsiteX3215" fmla="*/ 1310261 w 2377881"/>
              <a:gd name="connsiteY3215" fmla="*/ 376150 h 509406"/>
              <a:gd name="connsiteX3216" fmla="*/ 1297117 w 2377881"/>
              <a:gd name="connsiteY3216" fmla="*/ 386723 h 509406"/>
              <a:gd name="connsiteX3217" fmla="*/ 1297593 w 2377881"/>
              <a:gd name="connsiteY3217" fmla="*/ 379960 h 509406"/>
              <a:gd name="connsiteX3218" fmla="*/ 1301689 w 2377881"/>
              <a:gd name="connsiteY3218" fmla="*/ 375103 h 509406"/>
              <a:gd name="connsiteX3219" fmla="*/ 1299689 w 2377881"/>
              <a:gd name="connsiteY3219" fmla="*/ 371007 h 509406"/>
              <a:gd name="connsiteX3220" fmla="*/ 1285210 w 2377881"/>
              <a:gd name="connsiteY3220" fmla="*/ 371674 h 509406"/>
              <a:gd name="connsiteX3221" fmla="*/ 1276162 w 2377881"/>
              <a:gd name="connsiteY3221" fmla="*/ 383104 h 509406"/>
              <a:gd name="connsiteX3222" fmla="*/ 1275685 w 2377881"/>
              <a:gd name="connsiteY3222" fmla="*/ 383961 h 509406"/>
              <a:gd name="connsiteX3223" fmla="*/ 1275114 w 2377881"/>
              <a:gd name="connsiteY3223" fmla="*/ 385009 h 509406"/>
              <a:gd name="connsiteX3224" fmla="*/ 1272447 w 2377881"/>
              <a:gd name="connsiteY3224" fmla="*/ 385866 h 509406"/>
              <a:gd name="connsiteX3225" fmla="*/ 1266827 w 2377881"/>
              <a:gd name="connsiteY3225" fmla="*/ 381865 h 509406"/>
              <a:gd name="connsiteX3226" fmla="*/ 1265208 w 2377881"/>
              <a:gd name="connsiteY3226" fmla="*/ 380532 h 509406"/>
              <a:gd name="connsiteX3227" fmla="*/ 1263875 w 2377881"/>
              <a:gd name="connsiteY3227" fmla="*/ 379484 h 509406"/>
              <a:gd name="connsiteX3228" fmla="*/ 1258636 w 2377881"/>
              <a:gd name="connsiteY3228" fmla="*/ 379579 h 509406"/>
              <a:gd name="connsiteX3229" fmla="*/ 1250635 w 2377881"/>
              <a:gd name="connsiteY3229" fmla="*/ 384151 h 509406"/>
              <a:gd name="connsiteX3230" fmla="*/ 1249777 w 2377881"/>
              <a:gd name="connsiteY3230" fmla="*/ 381008 h 509406"/>
              <a:gd name="connsiteX3231" fmla="*/ 1250635 w 2377881"/>
              <a:gd name="connsiteY3231" fmla="*/ 380532 h 509406"/>
              <a:gd name="connsiteX3232" fmla="*/ 1251492 w 2377881"/>
              <a:gd name="connsiteY3232" fmla="*/ 380056 h 509406"/>
              <a:gd name="connsiteX3233" fmla="*/ 1250349 w 2377881"/>
              <a:gd name="connsiteY3233" fmla="*/ 376531 h 509406"/>
              <a:gd name="connsiteX3234" fmla="*/ 1249206 w 2377881"/>
              <a:gd name="connsiteY3234" fmla="*/ 376531 h 509406"/>
              <a:gd name="connsiteX3235" fmla="*/ 1245110 w 2377881"/>
              <a:gd name="connsiteY3235" fmla="*/ 376627 h 509406"/>
              <a:gd name="connsiteX3236" fmla="*/ 1241872 w 2377881"/>
              <a:gd name="connsiteY3236" fmla="*/ 384532 h 509406"/>
              <a:gd name="connsiteX3237" fmla="*/ 1244062 w 2377881"/>
              <a:gd name="connsiteY3237" fmla="*/ 388533 h 509406"/>
              <a:gd name="connsiteX3238" fmla="*/ 1245586 w 2377881"/>
              <a:gd name="connsiteY3238" fmla="*/ 396534 h 509406"/>
              <a:gd name="connsiteX3239" fmla="*/ 1239300 w 2377881"/>
              <a:gd name="connsiteY3239" fmla="*/ 401773 h 509406"/>
              <a:gd name="connsiteX3240" fmla="*/ 1238443 w 2377881"/>
              <a:gd name="connsiteY3240" fmla="*/ 401487 h 509406"/>
              <a:gd name="connsiteX3241" fmla="*/ 1237681 w 2377881"/>
              <a:gd name="connsiteY3241" fmla="*/ 401201 h 509406"/>
              <a:gd name="connsiteX3242" fmla="*/ 1238252 w 2377881"/>
              <a:gd name="connsiteY3242" fmla="*/ 394057 h 509406"/>
              <a:gd name="connsiteX3243" fmla="*/ 1235109 w 2377881"/>
              <a:gd name="connsiteY3243" fmla="*/ 393391 h 509406"/>
              <a:gd name="connsiteX3244" fmla="*/ 1232347 w 2377881"/>
              <a:gd name="connsiteY3244" fmla="*/ 392819 h 509406"/>
              <a:gd name="connsiteX3245" fmla="*/ 1235109 w 2377881"/>
              <a:gd name="connsiteY3245" fmla="*/ 389390 h 509406"/>
              <a:gd name="connsiteX3246" fmla="*/ 1236633 w 2377881"/>
              <a:gd name="connsiteY3246" fmla="*/ 389009 h 509406"/>
              <a:gd name="connsiteX3247" fmla="*/ 1237395 w 2377881"/>
              <a:gd name="connsiteY3247" fmla="*/ 388819 h 509406"/>
              <a:gd name="connsiteX3248" fmla="*/ 1234823 w 2377881"/>
              <a:gd name="connsiteY3248" fmla="*/ 386342 h 509406"/>
              <a:gd name="connsiteX3249" fmla="*/ 1234728 w 2377881"/>
              <a:gd name="connsiteY3249" fmla="*/ 385390 h 509406"/>
              <a:gd name="connsiteX3250" fmla="*/ 1234633 w 2377881"/>
              <a:gd name="connsiteY3250" fmla="*/ 383580 h 509406"/>
              <a:gd name="connsiteX3251" fmla="*/ 1230061 w 2377881"/>
              <a:gd name="connsiteY3251" fmla="*/ 377770 h 509406"/>
              <a:gd name="connsiteX3252" fmla="*/ 1227965 w 2377881"/>
              <a:gd name="connsiteY3252" fmla="*/ 378913 h 509406"/>
              <a:gd name="connsiteX3253" fmla="*/ 1219964 w 2377881"/>
              <a:gd name="connsiteY3253" fmla="*/ 380246 h 509406"/>
              <a:gd name="connsiteX3254" fmla="*/ 1217774 w 2377881"/>
              <a:gd name="connsiteY3254" fmla="*/ 379198 h 509406"/>
              <a:gd name="connsiteX3255" fmla="*/ 1209296 w 2377881"/>
              <a:gd name="connsiteY3255" fmla="*/ 376341 h 509406"/>
              <a:gd name="connsiteX3256" fmla="*/ 1213201 w 2377881"/>
              <a:gd name="connsiteY3256" fmla="*/ 379484 h 509406"/>
              <a:gd name="connsiteX3257" fmla="*/ 1213773 w 2377881"/>
              <a:gd name="connsiteY3257" fmla="*/ 379865 h 509406"/>
              <a:gd name="connsiteX3258" fmla="*/ 1205772 w 2377881"/>
              <a:gd name="connsiteY3258" fmla="*/ 385771 h 509406"/>
              <a:gd name="connsiteX3259" fmla="*/ 1203581 w 2377881"/>
              <a:gd name="connsiteY3259" fmla="*/ 383675 h 509406"/>
              <a:gd name="connsiteX3260" fmla="*/ 1193104 w 2377881"/>
              <a:gd name="connsiteY3260" fmla="*/ 382437 h 509406"/>
              <a:gd name="connsiteX3261" fmla="*/ 1183865 w 2377881"/>
              <a:gd name="connsiteY3261" fmla="*/ 380722 h 509406"/>
              <a:gd name="connsiteX3262" fmla="*/ 1181388 w 2377881"/>
              <a:gd name="connsiteY3262" fmla="*/ 379008 h 509406"/>
              <a:gd name="connsiteX3263" fmla="*/ 1171292 w 2377881"/>
              <a:gd name="connsiteY3263" fmla="*/ 382151 h 509406"/>
              <a:gd name="connsiteX3264" fmla="*/ 1174530 w 2377881"/>
              <a:gd name="connsiteY3264" fmla="*/ 388723 h 509406"/>
              <a:gd name="connsiteX3265" fmla="*/ 1169101 w 2377881"/>
              <a:gd name="connsiteY3265" fmla="*/ 384723 h 509406"/>
              <a:gd name="connsiteX3266" fmla="*/ 1165291 w 2377881"/>
              <a:gd name="connsiteY3266" fmla="*/ 377484 h 509406"/>
              <a:gd name="connsiteX3267" fmla="*/ 1157004 w 2377881"/>
              <a:gd name="connsiteY3267" fmla="*/ 379675 h 509406"/>
              <a:gd name="connsiteX3268" fmla="*/ 1156051 w 2377881"/>
              <a:gd name="connsiteY3268" fmla="*/ 378722 h 509406"/>
              <a:gd name="connsiteX3269" fmla="*/ 1152718 w 2377881"/>
              <a:gd name="connsiteY3269" fmla="*/ 378817 h 509406"/>
              <a:gd name="connsiteX3270" fmla="*/ 1151956 w 2377881"/>
              <a:gd name="connsiteY3270" fmla="*/ 380532 h 509406"/>
              <a:gd name="connsiteX3271" fmla="*/ 1154337 w 2377881"/>
              <a:gd name="connsiteY3271" fmla="*/ 382723 h 509406"/>
              <a:gd name="connsiteX3272" fmla="*/ 1161481 w 2377881"/>
              <a:gd name="connsiteY3272" fmla="*/ 388247 h 509406"/>
              <a:gd name="connsiteX3273" fmla="*/ 1150908 w 2377881"/>
              <a:gd name="connsiteY3273" fmla="*/ 396058 h 509406"/>
              <a:gd name="connsiteX3274" fmla="*/ 1145669 w 2377881"/>
              <a:gd name="connsiteY3274" fmla="*/ 396629 h 509406"/>
              <a:gd name="connsiteX3275" fmla="*/ 1131477 w 2377881"/>
              <a:gd name="connsiteY3275" fmla="*/ 392438 h 509406"/>
              <a:gd name="connsiteX3276" fmla="*/ 1127667 w 2377881"/>
              <a:gd name="connsiteY3276" fmla="*/ 389676 h 509406"/>
              <a:gd name="connsiteX3277" fmla="*/ 1119285 w 2377881"/>
              <a:gd name="connsiteY3277" fmla="*/ 396724 h 509406"/>
              <a:gd name="connsiteX3278" fmla="*/ 1118142 w 2377881"/>
              <a:gd name="connsiteY3278" fmla="*/ 395962 h 509406"/>
              <a:gd name="connsiteX3279" fmla="*/ 1116237 w 2377881"/>
              <a:gd name="connsiteY3279" fmla="*/ 394724 h 509406"/>
              <a:gd name="connsiteX3280" fmla="*/ 1110617 w 2377881"/>
              <a:gd name="connsiteY3280" fmla="*/ 393772 h 509406"/>
              <a:gd name="connsiteX3281" fmla="*/ 1110712 w 2377881"/>
              <a:gd name="connsiteY3281" fmla="*/ 393295 h 509406"/>
              <a:gd name="connsiteX3282" fmla="*/ 1112332 w 2377881"/>
              <a:gd name="connsiteY3282" fmla="*/ 391009 h 509406"/>
              <a:gd name="connsiteX3283" fmla="*/ 1130334 w 2377881"/>
              <a:gd name="connsiteY3283" fmla="*/ 388438 h 509406"/>
              <a:gd name="connsiteX3284" fmla="*/ 1130715 w 2377881"/>
              <a:gd name="connsiteY3284" fmla="*/ 388438 h 509406"/>
              <a:gd name="connsiteX3285" fmla="*/ 1128143 w 2377881"/>
              <a:gd name="connsiteY3285" fmla="*/ 384628 h 509406"/>
              <a:gd name="connsiteX3286" fmla="*/ 1118904 w 2377881"/>
              <a:gd name="connsiteY3286" fmla="*/ 381770 h 509406"/>
              <a:gd name="connsiteX3287" fmla="*/ 1115475 w 2377881"/>
              <a:gd name="connsiteY3287" fmla="*/ 384151 h 509406"/>
              <a:gd name="connsiteX3288" fmla="*/ 1112236 w 2377881"/>
              <a:gd name="connsiteY3288" fmla="*/ 378722 h 509406"/>
              <a:gd name="connsiteX3289" fmla="*/ 1114618 w 2377881"/>
              <a:gd name="connsiteY3289" fmla="*/ 373007 h 509406"/>
              <a:gd name="connsiteX3290" fmla="*/ 1110712 w 2377881"/>
              <a:gd name="connsiteY3290" fmla="*/ 372055 h 509406"/>
              <a:gd name="connsiteX3291" fmla="*/ 1107379 w 2377881"/>
              <a:gd name="connsiteY3291" fmla="*/ 371197 h 509406"/>
              <a:gd name="connsiteX3292" fmla="*/ 1100044 w 2377881"/>
              <a:gd name="connsiteY3292" fmla="*/ 374436 h 509406"/>
              <a:gd name="connsiteX3293" fmla="*/ 1100426 w 2377881"/>
              <a:gd name="connsiteY3293" fmla="*/ 375103 h 509406"/>
              <a:gd name="connsiteX3294" fmla="*/ 1101759 w 2377881"/>
              <a:gd name="connsiteY3294" fmla="*/ 377389 h 509406"/>
              <a:gd name="connsiteX3295" fmla="*/ 1099283 w 2377881"/>
              <a:gd name="connsiteY3295" fmla="*/ 381008 h 509406"/>
              <a:gd name="connsiteX3296" fmla="*/ 1096425 w 2377881"/>
              <a:gd name="connsiteY3296" fmla="*/ 380437 h 509406"/>
              <a:gd name="connsiteX3297" fmla="*/ 1092710 w 2377881"/>
              <a:gd name="connsiteY3297" fmla="*/ 378722 h 509406"/>
              <a:gd name="connsiteX3298" fmla="*/ 1090139 w 2377881"/>
              <a:gd name="connsiteY3298" fmla="*/ 373293 h 509406"/>
              <a:gd name="connsiteX3299" fmla="*/ 1088234 w 2377881"/>
              <a:gd name="connsiteY3299" fmla="*/ 372055 h 509406"/>
              <a:gd name="connsiteX3300" fmla="*/ 1086995 w 2377881"/>
              <a:gd name="connsiteY3300" fmla="*/ 372055 h 509406"/>
              <a:gd name="connsiteX3301" fmla="*/ 1084614 w 2377881"/>
              <a:gd name="connsiteY3301" fmla="*/ 373102 h 509406"/>
              <a:gd name="connsiteX3302" fmla="*/ 1081376 w 2377881"/>
              <a:gd name="connsiteY3302" fmla="*/ 378627 h 509406"/>
              <a:gd name="connsiteX3303" fmla="*/ 1081947 w 2377881"/>
              <a:gd name="connsiteY3303" fmla="*/ 389866 h 509406"/>
              <a:gd name="connsiteX3304" fmla="*/ 1074994 w 2377881"/>
              <a:gd name="connsiteY3304" fmla="*/ 397486 h 509406"/>
              <a:gd name="connsiteX3305" fmla="*/ 1069184 w 2377881"/>
              <a:gd name="connsiteY3305" fmla="*/ 395867 h 509406"/>
              <a:gd name="connsiteX3306" fmla="*/ 1066040 w 2377881"/>
              <a:gd name="connsiteY3306" fmla="*/ 395010 h 509406"/>
              <a:gd name="connsiteX3307" fmla="*/ 1059754 w 2377881"/>
              <a:gd name="connsiteY3307" fmla="*/ 399487 h 509406"/>
              <a:gd name="connsiteX3308" fmla="*/ 1057753 w 2377881"/>
              <a:gd name="connsiteY3308" fmla="*/ 399106 h 509406"/>
              <a:gd name="connsiteX3309" fmla="*/ 1052991 w 2377881"/>
              <a:gd name="connsiteY3309" fmla="*/ 398820 h 509406"/>
              <a:gd name="connsiteX3310" fmla="*/ 1052515 w 2377881"/>
              <a:gd name="connsiteY3310" fmla="*/ 399296 h 509406"/>
              <a:gd name="connsiteX3311" fmla="*/ 1049943 w 2377881"/>
              <a:gd name="connsiteY3311" fmla="*/ 395391 h 509406"/>
              <a:gd name="connsiteX3312" fmla="*/ 1050705 w 2377881"/>
              <a:gd name="connsiteY3312" fmla="*/ 395296 h 509406"/>
              <a:gd name="connsiteX3313" fmla="*/ 1053467 w 2377881"/>
              <a:gd name="connsiteY3313" fmla="*/ 391962 h 509406"/>
              <a:gd name="connsiteX3314" fmla="*/ 1052610 w 2377881"/>
              <a:gd name="connsiteY3314" fmla="*/ 390914 h 509406"/>
              <a:gd name="connsiteX3315" fmla="*/ 1046609 w 2377881"/>
              <a:gd name="connsiteY3315" fmla="*/ 392819 h 509406"/>
              <a:gd name="connsiteX3316" fmla="*/ 1044514 w 2377881"/>
              <a:gd name="connsiteY3316" fmla="*/ 399010 h 509406"/>
              <a:gd name="connsiteX3317" fmla="*/ 1043657 w 2377881"/>
              <a:gd name="connsiteY3317" fmla="*/ 399106 h 509406"/>
              <a:gd name="connsiteX3318" fmla="*/ 1041656 w 2377881"/>
              <a:gd name="connsiteY3318" fmla="*/ 399296 h 509406"/>
              <a:gd name="connsiteX3319" fmla="*/ 1041751 w 2377881"/>
              <a:gd name="connsiteY3319" fmla="*/ 394915 h 509406"/>
              <a:gd name="connsiteX3320" fmla="*/ 1041085 w 2377881"/>
              <a:gd name="connsiteY3320" fmla="*/ 394057 h 509406"/>
              <a:gd name="connsiteX3321" fmla="*/ 1037560 w 2377881"/>
              <a:gd name="connsiteY3321" fmla="*/ 394724 h 509406"/>
              <a:gd name="connsiteX3322" fmla="*/ 1035084 w 2377881"/>
              <a:gd name="connsiteY3322" fmla="*/ 397105 h 509406"/>
              <a:gd name="connsiteX3323" fmla="*/ 1032608 w 2377881"/>
              <a:gd name="connsiteY3323" fmla="*/ 393962 h 509406"/>
              <a:gd name="connsiteX3324" fmla="*/ 1034608 w 2377881"/>
              <a:gd name="connsiteY3324" fmla="*/ 392724 h 509406"/>
              <a:gd name="connsiteX3325" fmla="*/ 1035751 w 2377881"/>
              <a:gd name="connsiteY3325" fmla="*/ 390057 h 509406"/>
              <a:gd name="connsiteX3326" fmla="*/ 1032989 w 2377881"/>
              <a:gd name="connsiteY3326" fmla="*/ 388723 h 509406"/>
              <a:gd name="connsiteX3327" fmla="*/ 1028321 w 2377881"/>
              <a:gd name="connsiteY3327" fmla="*/ 389581 h 509406"/>
              <a:gd name="connsiteX3328" fmla="*/ 1021559 w 2377881"/>
              <a:gd name="connsiteY3328" fmla="*/ 390247 h 509406"/>
              <a:gd name="connsiteX3329" fmla="*/ 1013272 w 2377881"/>
              <a:gd name="connsiteY3329" fmla="*/ 391295 h 509406"/>
              <a:gd name="connsiteX3330" fmla="*/ 1005747 w 2377881"/>
              <a:gd name="connsiteY3330" fmla="*/ 389104 h 509406"/>
              <a:gd name="connsiteX3331" fmla="*/ 1005652 w 2377881"/>
              <a:gd name="connsiteY3331" fmla="*/ 388819 h 509406"/>
              <a:gd name="connsiteX3332" fmla="*/ 1000889 w 2377881"/>
              <a:gd name="connsiteY3332" fmla="*/ 385485 h 509406"/>
              <a:gd name="connsiteX3333" fmla="*/ 990983 w 2377881"/>
              <a:gd name="connsiteY3333" fmla="*/ 388533 h 509406"/>
              <a:gd name="connsiteX3334" fmla="*/ 991555 w 2377881"/>
              <a:gd name="connsiteY3334" fmla="*/ 389485 h 509406"/>
              <a:gd name="connsiteX3335" fmla="*/ 992412 w 2377881"/>
              <a:gd name="connsiteY3335" fmla="*/ 390819 h 509406"/>
              <a:gd name="connsiteX3336" fmla="*/ 987935 w 2377881"/>
              <a:gd name="connsiteY3336" fmla="*/ 393486 h 509406"/>
              <a:gd name="connsiteX3337" fmla="*/ 970981 w 2377881"/>
              <a:gd name="connsiteY3337" fmla="*/ 396534 h 509406"/>
              <a:gd name="connsiteX3338" fmla="*/ 965361 w 2377881"/>
              <a:gd name="connsiteY3338" fmla="*/ 397010 h 509406"/>
              <a:gd name="connsiteX3339" fmla="*/ 960789 w 2377881"/>
              <a:gd name="connsiteY3339" fmla="*/ 397391 h 509406"/>
              <a:gd name="connsiteX3340" fmla="*/ 953169 w 2377881"/>
              <a:gd name="connsiteY3340" fmla="*/ 390533 h 509406"/>
              <a:gd name="connsiteX3341" fmla="*/ 948311 w 2377881"/>
              <a:gd name="connsiteY3341" fmla="*/ 396058 h 509406"/>
              <a:gd name="connsiteX3342" fmla="*/ 946978 w 2377881"/>
              <a:gd name="connsiteY3342" fmla="*/ 395296 h 509406"/>
              <a:gd name="connsiteX3343" fmla="*/ 942787 w 2377881"/>
              <a:gd name="connsiteY3343" fmla="*/ 396439 h 509406"/>
              <a:gd name="connsiteX3344" fmla="*/ 940786 w 2377881"/>
              <a:gd name="connsiteY3344" fmla="*/ 397677 h 509406"/>
              <a:gd name="connsiteX3345" fmla="*/ 934024 w 2377881"/>
              <a:gd name="connsiteY3345" fmla="*/ 399201 h 509406"/>
              <a:gd name="connsiteX3346" fmla="*/ 929071 w 2377881"/>
              <a:gd name="connsiteY3346" fmla="*/ 394819 h 509406"/>
              <a:gd name="connsiteX3347" fmla="*/ 933548 w 2377881"/>
              <a:gd name="connsiteY3347" fmla="*/ 393962 h 509406"/>
              <a:gd name="connsiteX3348" fmla="*/ 938310 w 2377881"/>
              <a:gd name="connsiteY3348" fmla="*/ 394343 h 509406"/>
              <a:gd name="connsiteX3349" fmla="*/ 937834 w 2377881"/>
              <a:gd name="connsiteY3349" fmla="*/ 394057 h 509406"/>
              <a:gd name="connsiteX3350" fmla="*/ 935071 w 2377881"/>
              <a:gd name="connsiteY3350" fmla="*/ 392152 h 509406"/>
              <a:gd name="connsiteX3351" fmla="*/ 927737 w 2377881"/>
              <a:gd name="connsiteY3351" fmla="*/ 390343 h 509406"/>
              <a:gd name="connsiteX3352" fmla="*/ 924118 w 2377881"/>
              <a:gd name="connsiteY3352" fmla="*/ 395867 h 509406"/>
              <a:gd name="connsiteX3353" fmla="*/ 922213 w 2377881"/>
              <a:gd name="connsiteY3353" fmla="*/ 399963 h 509406"/>
              <a:gd name="connsiteX3354" fmla="*/ 918689 w 2377881"/>
              <a:gd name="connsiteY3354" fmla="*/ 401773 h 509406"/>
              <a:gd name="connsiteX3355" fmla="*/ 919165 w 2377881"/>
              <a:gd name="connsiteY3355" fmla="*/ 395105 h 509406"/>
              <a:gd name="connsiteX3356" fmla="*/ 916784 w 2377881"/>
              <a:gd name="connsiteY3356" fmla="*/ 393486 h 509406"/>
              <a:gd name="connsiteX3357" fmla="*/ 912878 w 2377881"/>
              <a:gd name="connsiteY3357" fmla="*/ 397391 h 509406"/>
              <a:gd name="connsiteX3358" fmla="*/ 910687 w 2377881"/>
              <a:gd name="connsiteY3358" fmla="*/ 396724 h 509406"/>
              <a:gd name="connsiteX3359" fmla="*/ 908020 w 2377881"/>
              <a:gd name="connsiteY3359" fmla="*/ 395486 h 509406"/>
              <a:gd name="connsiteX3360" fmla="*/ 899067 w 2377881"/>
              <a:gd name="connsiteY3360" fmla="*/ 397391 h 509406"/>
              <a:gd name="connsiteX3361" fmla="*/ 897638 w 2377881"/>
              <a:gd name="connsiteY3361" fmla="*/ 396629 h 509406"/>
              <a:gd name="connsiteX3362" fmla="*/ 884017 w 2377881"/>
              <a:gd name="connsiteY3362" fmla="*/ 399677 h 509406"/>
              <a:gd name="connsiteX3363" fmla="*/ 880589 w 2377881"/>
              <a:gd name="connsiteY3363" fmla="*/ 399487 h 509406"/>
              <a:gd name="connsiteX3364" fmla="*/ 874492 w 2377881"/>
              <a:gd name="connsiteY3364" fmla="*/ 399201 h 509406"/>
              <a:gd name="connsiteX3365" fmla="*/ 870873 w 2377881"/>
              <a:gd name="connsiteY3365" fmla="*/ 398248 h 509406"/>
              <a:gd name="connsiteX3366" fmla="*/ 865063 w 2377881"/>
              <a:gd name="connsiteY3366" fmla="*/ 408631 h 509406"/>
              <a:gd name="connsiteX3367" fmla="*/ 856109 w 2377881"/>
              <a:gd name="connsiteY3367" fmla="*/ 398058 h 509406"/>
              <a:gd name="connsiteX3368" fmla="*/ 852109 w 2377881"/>
              <a:gd name="connsiteY3368" fmla="*/ 399391 h 509406"/>
              <a:gd name="connsiteX3369" fmla="*/ 850680 w 2377881"/>
              <a:gd name="connsiteY3369" fmla="*/ 399868 h 509406"/>
              <a:gd name="connsiteX3370" fmla="*/ 847346 w 2377881"/>
              <a:gd name="connsiteY3370" fmla="*/ 401773 h 509406"/>
              <a:gd name="connsiteX3371" fmla="*/ 841631 w 2377881"/>
              <a:gd name="connsiteY3371" fmla="*/ 399010 h 509406"/>
              <a:gd name="connsiteX3372" fmla="*/ 841631 w 2377881"/>
              <a:gd name="connsiteY3372" fmla="*/ 404344 h 509406"/>
              <a:gd name="connsiteX3373" fmla="*/ 840012 w 2377881"/>
              <a:gd name="connsiteY3373" fmla="*/ 410059 h 509406"/>
              <a:gd name="connsiteX3374" fmla="*/ 835345 w 2377881"/>
              <a:gd name="connsiteY3374" fmla="*/ 409202 h 509406"/>
              <a:gd name="connsiteX3375" fmla="*/ 831059 w 2377881"/>
              <a:gd name="connsiteY3375" fmla="*/ 408440 h 509406"/>
              <a:gd name="connsiteX3376" fmla="*/ 823058 w 2377881"/>
              <a:gd name="connsiteY3376" fmla="*/ 404630 h 509406"/>
              <a:gd name="connsiteX3377" fmla="*/ 821819 w 2377881"/>
              <a:gd name="connsiteY3377" fmla="*/ 400344 h 509406"/>
              <a:gd name="connsiteX3378" fmla="*/ 820867 w 2377881"/>
              <a:gd name="connsiteY3378" fmla="*/ 399582 h 509406"/>
              <a:gd name="connsiteX3379" fmla="*/ 815818 w 2377881"/>
              <a:gd name="connsiteY3379" fmla="*/ 397486 h 509406"/>
              <a:gd name="connsiteX3380" fmla="*/ 815818 w 2377881"/>
              <a:gd name="connsiteY3380" fmla="*/ 401582 h 509406"/>
              <a:gd name="connsiteX3381" fmla="*/ 815152 w 2377881"/>
              <a:gd name="connsiteY3381" fmla="*/ 405487 h 509406"/>
              <a:gd name="connsiteX3382" fmla="*/ 811818 w 2377881"/>
              <a:gd name="connsiteY3382" fmla="*/ 403582 h 509406"/>
              <a:gd name="connsiteX3383" fmla="*/ 810294 w 2377881"/>
              <a:gd name="connsiteY3383" fmla="*/ 402154 h 509406"/>
              <a:gd name="connsiteX3384" fmla="*/ 804008 w 2377881"/>
              <a:gd name="connsiteY3384" fmla="*/ 400725 h 509406"/>
              <a:gd name="connsiteX3385" fmla="*/ 796768 w 2377881"/>
              <a:gd name="connsiteY3385" fmla="*/ 407488 h 509406"/>
              <a:gd name="connsiteX3386" fmla="*/ 791911 w 2377881"/>
              <a:gd name="connsiteY3386" fmla="*/ 406440 h 509406"/>
              <a:gd name="connsiteX3387" fmla="*/ 792101 w 2377881"/>
              <a:gd name="connsiteY3387" fmla="*/ 405964 h 509406"/>
              <a:gd name="connsiteX3388" fmla="*/ 793530 w 2377881"/>
              <a:gd name="connsiteY3388" fmla="*/ 402439 h 509406"/>
              <a:gd name="connsiteX3389" fmla="*/ 788386 w 2377881"/>
              <a:gd name="connsiteY3389" fmla="*/ 402630 h 509406"/>
              <a:gd name="connsiteX3390" fmla="*/ 783719 w 2377881"/>
              <a:gd name="connsiteY3390" fmla="*/ 407297 h 509406"/>
              <a:gd name="connsiteX3391" fmla="*/ 779338 w 2377881"/>
              <a:gd name="connsiteY3391" fmla="*/ 407964 h 509406"/>
              <a:gd name="connsiteX3392" fmla="*/ 775051 w 2377881"/>
              <a:gd name="connsiteY3392" fmla="*/ 409393 h 509406"/>
              <a:gd name="connsiteX3393" fmla="*/ 770575 w 2377881"/>
              <a:gd name="connsiteY3393" fmla="*/ 413679 h 509406"/>
              <a:gd name="connsiteX3394" fmla="*/ 771527 w 2377881"/>
              <a:gd name="connsiteY3394" fmla="*/ 406535 h 509406"/>
              <a:gd name="connsiteX3395" fmla="*/ 773527 w 2377881"/>
              <a:gd name="connsiteY3395" fmla="*/ 405487 h 509406"/>
              <a:gd name="connsiteX3396" fmla="*/ 775528 w 2377881"/>
              <a:gd name="connsiteY3396" fmla="*/ 404535 h 509406"/>
              <a:gd name="connsiteX3397" fmla="*/ 774194 w 2377881"/>
              <a:gd name="connsiteY3397" fmla="*/ 400915 h 509406"/>
              <a:gd name="connsiteX3398" fmla="*/ 773337 w 2377881"/>
              <a:gd name="connsiteY3398" fmla="*/ 395962 h 509406"/>
              <a:gd name="connsiteX3399" fmla="*/ 774670 w 2377881"/>
              <a:gd name="connsiteY3399" fmla="*/ 393105 h 509406"/>
              <a:gd name="connsiteX3400" fmla="*/ 772575 w 2377881"/>
              <a:gd name="connsiteY3400" fmla="*/ 390438 h 509406"/>
              <a:gd name="connsiteX3401" fmla="*/ 766193 w 2377881"/>
              <a:gd name="connsiteY3401" fmla="*/ 393010 h 509406"/>
              <a:gd name="connsiteX3402" fmla="*/ 766003 w 2377881"/>
              <a:gd name="connsiteY3402" fmla="*/ 406726 h 509406"/>
              <a:gd name="connsiteX3403" fmla="*/ 758383 w 2377881"/>
              <a:gd name="connsiteY3403" fmla="*/ 407392 h 509406"/>
              <a:gd name="connsiteX3404" fmla="*/ 751239 w 2377881"/>
              <a:gd name="connsiteY3404" fmla="*/ 408059 h 509406"/>
              <a:gd name="connsiteX3405" fmla="*/ 737333 w 2377881"/>
              <a:gd name="connsiteY3405" fmla="*/ 411774 h 509406"/>
              <a:gd name="connsiteX3406" fmla="*/ 730284 w 2377881"/>
              <a:gd name="connsiteY3406" fmla="*/ 408916 h 509406"/>
              <a:gd name="connsiteX3407" fmla="*/ 729522 w 2377881"/>
              <a:gd name="connsiteY3407" fmla="*/ 410821 h 509406"/>
              <a:gd name="connsiteX3408" fmla="*/ 733999 w 2377881"/>
              <a:gd name="connsiteY3408" fmla="*/ 414346 h 509406"/>
              <a:gd name="connsiteX3409" fmla="*/ 736666 w 2377881"/>
              <a:gd name="connsiteY3409" fmla="*/ 416632 h 509406"/>
              <a:gd name="connsiteX3410" fmla="*/ 736570 w 2377881"/>
              <a:gd name="connsiteY3410" fmla="*/ 419394 h 509406"/>
              <a:gd name="connsiteX3411" fmla="*/ 733237 w 2377881"/>
              <a:gd name="connsiteY3411" fmla="*/ 419965 h 509406"/>
              <a:gd name="connsiteX3412" fmla="*/ 730379 w 2377881"/>
              <a:gd name="connsiteY3412" fmla="*/ 417965 h 509406"/>
              <a:gd name="connsiteX3413" fmla="*/ 724474 w 2377881"/>
              <a:gd name="connsiteY3413" fmla="*/ 420823 h 509406"/>
              <a:gd name="connsiteX3414" fmla="*/ 723331 w 2377881"/>
              <a:gd name="connsiteY3414" fmla="*/ 420442 h 509406"/>
              <a:gd name="connsiteX3415" fmla="*/ 719235 w 2377881"/>
              <a:gd name="connsiteY3415" fmla="*/ 417870 h 509406"/>
              <a:gd name="connsiteX3416" fmla="*/ 721521 w 2377881"/>
              <a:gd name="connsiteY3416" fmla="*/ 416060 h 509406"/>
              <a:gd name="connsiteX3417" fmla="*/ 723045 w 2377881"/>
              <a:gd name="connsiteY3417" fmla="*/ 415774 h 509406"/>
              <a:gd name="connsiteX3418" fmla="*/ 722569 w 2377881"/>
              <a:gd name="connsiteY3418" fmla="*/ 408631 h 509406"/>
              <a:gd name="connsiteX3419" fmla="*/ 719997 w 2377881"/>
              <a:gd name="connsiteY3419" fmla="*/ 405583 h 509406"/>
              <a:gd name="connsiteX3420" fmla="*/ 717616 w 2377881"/>
              <a:gd name="connsiteY3420" fmla="*/ 405868 h 509406"/>
              <a:gd name="connsiteX3421" fmla="*/ 717425 w 2377881"/>
              <a:gd name="connsiteY3421" fmla="*/ 407297 h 509406"/>
              <a:gd name="connsiteX3422" fmla="*/ 718283 w 2377881"/>
              <a:gd name="connsiteY3422" fmla="*/ 408059 h 509406"/>
              <a:gd name="connsiteX3423" fmla="*/ 718378 w 2377881"/>
              <a:gd name="connsiteY3423" fmla="*/ 409297 h 509406"/>
              <a:gd name="connsiteX3424" fmla="*/ 715711 w 2377881"/>
              <a:gd name="connsiteY3424" fmla="*/ 411869 h 509406"/>
              <a:gd name="connsiteX3425" fmla="*/ 714853 w 2377881"/>
              <a:gd name="connsiteY3425" fmla="*/ 411393 h 509406"/>
              <a:gd name="connsiteX3426" fmla="*/ 712567 w 2377881"/>
              <a:gd name="connsiteY3426" fmla="*/ 410155 h 509406"/>
              <a:gd name="connsiteX3427" fmla="*/ 707043 w 2377881"/>
              <a:gd name="connsiteY3427" fmla="*/ 408440 h 509406"/>
              <a:gd name="connsiteX3428" fmla="*/ 697994 w 2377881"/>
              <a:gd name="connsiteY3428" fmla="*/ 408916 h 509406"/>
              <a:gd name="connsiteX3429" fmla="*/ 693994 w 2377881"/>
              <a:gd name="connsiteY3429" fmla="*/ 407869 h 509406"/>
              <a:gd name="connsiteX3430" fmla="*/ 690850 w 2377881"/>
              <a:gd name="connsiteY3430" fmla="*/ 409964 h 509406"/>
              <a:gd name="connsiteX3431" fmla="*/ 690184 w 2377881"/>
              <a:gd name="connsiteY3431" fmla="*/ 410440 h 509406"/>
              <a:gd name="connsiteX3432" fmla="*/ 683231 w 2377881"/>
              <a:gd name="connsiteY3432" fmla="*/ 412155 h 509406"/>
              <a:gd name="connsiteX3433" fmla="*/ 680944 w 2377881"/>
              <a:gd name="connsiteY3433" fmla="*/ 411107 h 509406"/>
              <a:gd name="connsiteX3434" fmla="*/ 670943 w 2377881"/>
              <a:gd name="connsiteY3434" fmla="*/ 412155 h 509406"/>
              <a:gd name="connsiteX3435" fmla="*/ 660942 w 2377881"/>
              <a:gd name="connsiteY3435" fmla="*/ 412441 h 509406"/>
              <a:gd name="connsiteX3436" fmla="*/ 656179 w 2377881"/>
              <a:gd name="connsiteY3436" fmla="*/ 412441 h 509406"/>
              <a:gd name="connsiteX3437" fmla="*/ 647893 w 2377881"/>
              <a:gd name="connsiteY3437" fmla="*/ 412726 h 509406"/>
              <a:gd name="connsiteX3438" fmla="*/ 641797 w 2377881"/>
              <a:gd name="connsiteY3438" fmla="*/ 411964 h 509406"/>
              <a:gd name="connsiteX3439" fmla="*/ 639892 w 2377881"/>
              <a:gd name="connsiteY3439" fmla="*/ 415679 h 509406"/>
              <a:gd name="connsiteX3440" fmla="*/ 640082 w 2377881"/>
              <a:gd name="connsiteY3440" fmla="*/ 418251 h 509406"/>
              <a:gd name="connsiteX3441" fmla="*/ 636844 w 2377881"/>
              <a:gd name="connsiteY3441" fmla="*/ 416346 h 509406"/>
              <a:gd name="connsiteX3442" fmla="*/ 635510 w 2377881"/>
              <a:gd name="connsiteY3442" fmla="*/ 413679 h 509406"/>
              <a:gd name="connsiteX3443" fmla="*/ 632176 w 2377881"/>
              <a:gd name="connsiteY3443" fmla="*/ 409202 h 509406"/>
              <a:gd name="connsiteX3444" fmla="*/ 628843 w 2377881"/>
              <a:gd name="connsiteY3444" fmla="*/ 413012 h 509406"/>
              <a:gd name="connsiteX3445" fmla="*/ 620270 w 2377881"/>
              <a:gd name="connsiteY3445" fmla="*/ 410726 h 509406"/>
              <a:gd name="connsiteX3446" fmla="*/ 607602 w 2377881"/>
              <a:gd name="connsiteY3446" fmla="*/ 408059 h 509406"/>
              <a:gd name="connsiteX3447" fmla="*/ 618175 w 2377881"/>
              <a:gd name="connsiteY3447" fmla="*/ 405868 h 509406"/>
              <a:gd name="connsiteX3448" fmla="*/ 620080 w 2377881"/>
              <a:gd name="connsiteY3448" fmla="*/ 405487 h 509406"/>
              <a:gd name="connsiteX3449" fmla="*/ 622175 w 2377881"/>
              <a:gd name="connsiteY3449" fmla="*/ 402154 h 509406"/>
              <a:gd name="connsiteX3450" fmla="*/ 613889 w 2377881"/>
              <a:gd name="connsiteY3450" fmla="*/ 399772 h 509406"/>
              <a:gd name="connsiteX3451" fmla="*/ 607507 w 2377881"/>
              <a:gd name="connsiteY3451" fmla="*/ 398058 h 509406"/>
              <a:gd name="connsiteX3452" fmla="*/ 595410 w 2377881"/>
              <a:gd name="connsiteY3452" fmla="*/ 401582 h 509406"/>
              <a:gd name="connsiteX3453" fmla="*/ 590267 w 2377881"/>
              <a:gd name="connsiteY3453" fmla="*/ 398534 h 509406"/>
              <a:gd name="connsiteX3454" fmla="*/ 586933 w 2377881"/>
              <a:gd name="connsiteY3454" fmla="*/ 406440 h 509406"/>
              <a:gd name="connsiteX3455" fmla="*/ 591219 w 2377881"/>
              <a:gd name="connsiteY3455" fmla="*/ 405773 h 509406"/>
              <a:gd name="connsiteX3456" fmla="*/ 595791 w 2377881"/>
              <a:gd name="connsiteY3456" fmla="*/ 405011 h 509406"/>
              <a:gd name="connsiteX3457" fmla="*/ 600649 w 2377881"/>
              <a:gd name="connsiteY3457" fmla="*/ 407011 h 509406"/>
              <a:gd name="connsiteX3458" fmla="*/ 609412 w 2377881"/>
              <a:gd name="connsiteY3458" fmla="*/ 401773 h 509406"/>
              <a:gd name="connsiteX3459" fmla="*/ 601982 w 2377881"/>
              <a:gd name="connsiteY3459" fmla="*/ 408250 h 509406"/>
              <a:gd name="connsiteX3460" fmla="*/ 602554 w 2377881"/>
              <a:gd name="connsiteY3460" fmla="*/ 413584 h 509406"/>
              <a:gd name="connsiteX3461" fmla="*/ 597696 w 2377881"/>
              <a:gd name="connsiteY3461" fmla="*/ 416251 h 509406"/>
              <a:gd name="connsiteX3462" fmla="*/ 595696 w 2377881"/>
              <a:gd name="connsiteY3462" fmla="*/ 417013 h 509406"/>
              <a:gd name="connsiteX3463" fmla="*/ 589600 w 2377881"/>
              <a:gd name="connsiteY3463" fmla="*/ 416727 h 509406"/>
              <a:gd name="connsiteX3464" fmla="*/ 581980 w 2377881"/>
              <a:gd name="connsiteY3464" fmla="*/ 415965 h 509406"/>
              <a:gd name="connsiteX3465" fmla="*/ 573121 w 2377881"/>
              <a:gd name="connsiteY3465" fmla="*/ 419965 h 509406"/>
              <a:gd name="connsiteX3466" fmla="*/ 571407 w 2377881"/>
              <a:gd name="connsiteY3466" fmla="*/ 422823 h 509406"/>
              <a:gd name="connsiteX3467" fmla="*/ 570931 w 2377881"/>
              <a:gd name="connsiteY3467" fmla="*/ 422347 h 509406"/>
              <a:gd name="connsiteX3468" fmla="*/ 565025 w 2377881"/>
              <a:gd name="connsiteY3468" fmla="*/ 416441 h 509406"/>
              <a:gd name="connsiteX3469" fmla="*/ 563025 w 2377881"/>
              <a:gd name="connsiteY3469" fmla="*/ 414822 h 509406"/>
              <a:gd name="connsiteX3470" fmla="*/ 553500 w 2377881"/>
              <a:gd name="connsiteY3470" fmla="*/ 417203 h 509406"/>
              <a:gd name="connsiteX3471" fmla="*/ 548833 w 2377881"/>
              <a:gd name="connsiteY3471" fmla="*/ 416346 h 509406"/>
              <a:gd name="connsiteX3472" fmla="*/ 544070 w 2377881"/>
              <a:gd name="connsiteY3472" fmla="*/ 415489 h 509406"/>
              <a:gd name="connsiteX3473" fmla="*/ 544070 w 2377881"/>
              <a:gd name="connsiteY3473" fmla="*/ 413012 h 509406"/>
              <a:gd name="connsiteX3474" fmla="*/ 536545 w 2377881"/>
              <a:gd name="connsiteY3474" fmla="*/ 419965 h 509406"/>
              <a:gd name="connsiteX3475" fmla="*/ 532735 w 2377881"/>
              <a:gd name="connsiteY3475" fmla="*/ 420156 h 509406"/>
              <a:gd name="connsiteX3476" fmla="*/ 532735 w 2377881"/>
              <a:gd name="connsiteY3476" fmla="*/ 418060 h 509406"/>
              <a:gd name="connsiteX3477" fmla="*/ 532735 w 2377881"/>
              <a:gd name="connsiteY3477" fmla="*/ 416822 h 509406"/>
              <a:gd name="connsiteX3478" fmla="*/ 524449 w 2377881"/>
              <a:gd name="connsiteY3478" fmla="*/ 413584 h 509406"/>
              <a:gd name="connsiteX3479" fmla="*/ 515495 w 2377881"/>
              <a:gd name="connsiteY3479" fmla="*/ 418537 h 509406"/>
              <a:gd name="connsiteX3480" fmla="*/ 514448 w 2377881"/>
              <a:gd name="connsiteY3480" fmla="*/ 418727 h 509406"/>
              <a:gd name="connsiteX3481" fmla="*/ 510257 w 2377881"/>
              <a:gd name="connsiteY3481" fmla="*/ 420442 h 509406"/>
              <a:gd name="connsiteX3482" fmla="*/ 507018 w 2377881"/>
              <a:gd name="connsiteY3482" fmla="*/ 421204 h 509406"/>
              <a:gd name="connsiteX3483" fmla="*/ 499208 w 2377881"/>
              <a:gd name="connsiteY3483" fmla="*/ 423299 h 509406"/>
              <a:gd name="connsiteX3484" fmla="*/ 495016 w 2377881"/>
              <a:gd name="connsiteY3484" fmla="*/ 423013 h 509406"/>
              <a:gd name="connsiteX3485" fmla="*/ 489778 w 2377881"/>
              <a:gd name="connsiteY3485" fmla="*/ 422632 h 509406"/>
              <a:gd name="connsiteX3486" fmla="*/ 480919 w 2377881"/>
              <a:gd name="connsiteY3486" fmla="*/ 421013 h 509406"/>
              <a:gd name="connsiteX3487" fmla="*/ 475776 w 2377881"/>
              <a:gd name="connsiteY3487" fmla="*/ 421204 h 509406"/>
              <a:gd name="connsiteX3488" fmla="*/ 470823 w 2377881"/>
              <a:gd name="connsiteY3488" fmla="*/ 422537 h 509406"/>
              <a:gd name="connsiteX3489" fmla="*/ 464156 w 2377881"/>
              <a:gd name="connsiteY3489" fmla="*/ 425204 h 509406"/>
              <a:gd name="connsiteX3490" fmla="*/ 459012 w 2377881"/>
              <a:gd name="connsiteY3490" fmla="*/ 426538 h 509406"/>
              <a:gd name="connsiteX3491" fmla="*/ 452344 w 2377881"/>
              <a:gd name="connsiteY3491" fmla="*/ 424633 h 509406"/>
              <a:gd name="connsiteX3492" fmla="*/ 449868 w 2377881"/>
              <a:gd name="connsiteY3492" fmla="*/ 424252 h 509406"/>
              <a:gd name="connsiteX3493" fmla="*/ 446058 w 2377881"/>
              <a:gd name="connsiteY3493" fmla="*/ 426347 h 509406"/>
              <a:gd name="connsiteX3494" fmla="*/ 446820 w 2377881"/>
              <a:gd name="connsiteY3494" fmla="*/ 427681 h 509406"/>
              <a:gd name="connsiteX3495" fmla="*/ 434818 w 2377881"/>
              <a:gd name="connsiteY3495" fmla="*/ 429490 h 509406"/>
              <a:gd name="connsiteX3496" fmla="*/ 430532 w 2377881"/>
              <a:gd name="connsiteY3496" fmla="*/ 424442 h 509406"/>
              <a:gd name="connsiteX3497" fmla="*/ 428151 w 2377881"/>
              <a:gd name="connsiteY3497" fmla="*/ 425490 h 509406"/>
              <a:gd name="connsiteX3498" fmla="*/ 415197 w 2377881"/>
              <a:gd name="connsiteY3498" fmla="*/ 425299 h 509406"/>
              <a:gd name="connsiteX3499" fmla="*/ 414721 w 2377881"/>
              <a:gd name="connsiteY3499" fmla="*/ 425109 h 509406"/>
              <a:gd name="connsiteX3500" fmla="*/ 411196 w 2377881"/>
              <a:gd name="connsiteY3500" fmla="*/ 429586 h 509406"/>
              <a:gd name="connsiteX3501" fmla="*/ 407767 w 2377881"/>
              <a:gd name="connsiteY3501" fmla="*/ 428538 h 509406"/>
              <a:gd name="connsiteX3502" fmla="*/ 401767 w 2377881"/>
              <a:gd name="connsiteY3502" fmla="*/ 425014 h 509406"/>
              <a:gd name="connsiteX3503" fmla="*/ 397481 w 2377881"/>
              <a:gd name="connsiteY3503" fmla="*/ 425490 h 509406"/>
              <a:gd name="connsiteX3504" fmla="*/ 395290 w 2377881"/>
              <a:gd name="connsiteY3504" fmla="*/ 428443 h 509406"/>
              <a:gd name="connsiteX3505" fmla="*/ 391099 w 2377881"/>
              <a:gd name="connsiteY3505" fmla="*/ 429300 h 509406"/>
              <a:gd name="connsiteX3506" fmla="*/ 379288 w 2377881"/>
              <a:gd name="connsiteY3506" fmla="*/ 431205 h 509406"/>
              <a:gd name="connsiteX3507" fmla="*/ 371763 w 2377881"/>
              <a:gd name="connsiteY3507" fmla="*/ 428538 h 509406"/>
              <a:gd name="connsiteX3508" fmla="*/ 369286 w 2377881"/>
              <a:gd name="connsiteY3508" fmla="*/ 424918 h 509406"/>
              <a:gd name="connsiteX3509" fmla="*/ 365667 w 2377881"/>
              <a:gd name="connsiteY3509" fmla="*/ 429681 h 509406"/>
              <a:gd name="connsiteX3510" fmla="*/ 360333 w 2377881"/>
              <a:gd name="connsiteY3510" fmla="*/ 434634 h 509406"/>
              <a:gd name="connsiteX3511" fmla="*/ 361190 w 2377881"/>
              <a:gd name="connsiteY3511" fmla="*/ 434920 h 509406"/>
              <a:gd name="connsiteX3512" fmla="*/ 361857 w 2377881"/>
              <a:gd name="connsiteY3512" fmla="*/ 435205 h 509406"/>
              <a:gd name="connsiteX3513" fmla="*/ 359476 w 2377881"/>
              <a:gd name="connsiteY3513" fmla="*/ 437491 h 509406"/>
              <a:gd name="connsiteX3514" fmla="*/ 357952 w 2377881"/>
              <a:gd name="connsiteY3514" fmla="*/ 438730 h 509406"/>
              <a:gd name="connsiteX3515" fmla="*/ 356142 w 2377881"/>
              <a:gd name="connsiteY3515" fmla="*/ 442063 h 509406"/>
              <a:gd name="connsiteX3516" fmla="*/ 359571 w 2377881"/>
              <a:gd name="connsiteY3516" fmla="*/ 444159 h 509406"/>
              <a:gd name="connsiteX3517" fmla="*/ 359190 w 2377881"/>
              <a:gd name="connsiteY3517" fmla="*/ 451684 h 509406"/>
              <a:gd name="connsiteX3518" fmla="*/ 356333 w 2377881"/>
              <a:gd name="connsiteY3518" fmla="*/ 454922 h 509406"/>
              <a:gd name="connsiteX3519" fmla="*/ 351951 w 2377881"/>
              <a:gd name="connsiteY3519" fmla="*/ 451303 h 509406"/>
              <a:gd name="connsiteX3520" fmla="*/ 349760 w 2377881"/>
              <a:gd name="connsiteY3520" fmla="*/ 445588 h 509406"/>
              <a:gd name="connsiteX3521" fmla="*/ 344712 w 2377881"/>
              <a:gd name="connsiteY3521" fmla="*/ 447207 h 509406"/>
              <a:gd name="connsiteX3522" fmla="*/ 344807 w 2377881"/>
              <a:gd name="connsiteY3522" fmla="*/ 447874 h 509406"/>
              <a:gd name="connsiteX3523" fmla="*/ 344521 w 2377881"/>
              <a:gd name="connsiteY3523" fmla="*/ 451303 h 509406"/>
              <a:gd name="connsiteX3524" fmla="*/ 340331 w 2377881"/>
              <a:gd name="connsiteY3524" fmla="*/ 454065 h 509406"/>
              <a:gd name="connsiteX3525" fmla="*/ 335758 w 2377881"/>
              <a:gd name="connsiteY3525" fmla="*/ 455208 h 509406"/>
              <a:gd name="connsiteX3526" fmla="*/ 324995 w 2377881"/>
              <a:gd name="connsiteY3526" fmla="*/ 448540 h 509406"/>
              <a:gd name="connsiteX3527" fmla="*/ 322995 w 2377881"/>
              <a:gd name="connsiteY3527" fmla="*/ 447207 h 509406"/>
              <a:gd name="connsiteX3528" fmla="*/ 320423 w 2377881"/>
              <a:gd name="connsiteY3528" fmla="*/ 451874 h 509406"/>
              <a:gd name="connsiteX3529" fmla="*/ 323281 w 2377881"/>
              <a:gd name="connsiteY3529" fmla="*/ 451684 h 509406"/>
              <a:gd name="connsiteX3530" fmla="*/ 323757 w 2377881"/>
              <a:gd name="connsiteY3530" fmla="*/ 451684 h 509406"/>
              <a:gd name="connsiteX3531" fmla="*/ 320518 w 2377881"/>
              <a:gd name="connsiteY3531" fmla="*/ 453208 h 509406"/>
              <a:gd name="connsiteX3532" fmla="*/ 310803 w 2377881"/>
              <a:gd name="connsiteY3532" fmla="*/ 449493 h 509406"/>
              <a:gd name="connsiteX3533" fmla="*/ 311946 w 2377881"/>
              <a:gd name="connsiteY3533" fmla="*/ 444540 h 509406"/>
              <a:gd name="connsiteX3534" fmla="*/ 311089 w 2377881"/>
              <a:gd name="connsiteY3534" fmla="*/ 443397 h 509406"/>
              <a:gd name="connsiteX3535" fmla="*/ 309946 w 2377881"/>
              <a:gd name="connsiteY3535" fmla="*/ 439968 h 509406"/>
              <a:gd name="connsiteX3536" fmla="*/ 315089 w 2377881"/>
              <a:gd name="connsiteY3536" fmla="*/ 440444 h 509406"/>
              <a:gd name="connsiteX3537" fmla="*/ 318328 w 2377881"/>
              <a:gd name="connsiteY3537" fmla="*/ 444349 h 509406"/>
              <a:gd name="connsiteX3538" fmla="*/ 332044 w 2377881"/>
              <a:gd name="connsiteY3538" fmla="*/ 445397 h 509406"/>
              <a:gd name="connsiteX3539" fmla="*/ 331949 w 2377881"/>
              <a:gd name="connsiteY3539" fmla="*/ 444826 h 509406"/>
              <a:gd name="connsiteX3540" fmla="*/ 331186 w 2377881"/>
              <a:gd name="connsiteY3540" fmla="*/ 441492 h 509406"/>
              <a:gd name="connsiteX3541" fmla="*/ 327472 w 2377881"/>
              <a:gd name="connsiteY3541" fmla="*/ 434729 h 509406"/>
              <a:gd name="connsiteX3542" fmla="*/ 327281 w 2377881"/>
              <a:gd name="connsiteY3542" fmla="*/ 433110 h 509406"/>
              <a:gd name="connsiteX3543" fmla="*/ 332520 w 2377881"/>
              <a:gd name="connsiteY3543" fmla="*/ 435301 h 509406"/>
              <a:gd name="connsiteX3544" fmla="*/ 336044 w 2377881"/>
              <a:gd name="connsiteY3544" fmla="*/ 441206 h 509406"/>
              <a:gd name="connsiteX3545" fmla="*/ 336901 w 2377881"/>
              <a:gd name="connsiteY3545" fmla="*/ 440730 h 509406"/>
              <a:gd name="connsiteX3546" fmla="*/ 342807 w 2377881"/>
              <a:gd name="connsiteY3546" fmla="*/ 436920 h 509406"/>
              <a:gd name="connsiteX3547" fmla="*/ 343188 w 2377881"/>
              <a:gd name="connsiteY3547" fmla="*/ 436729 h 509406"/>
              <a:gd name="connsiteX3548" fmla="*/ 344617 w 2377881"/>
              <a:gd name="connsiteY3548" fmla="*/ 438444 h 509406"/>
              <a:gd name="connsiteX3549" fmla="*/ 344426 w 2377881"/>
              <a:gd name="connsiteY3549" fmla="*/ 438920 h 509406"/>
              <a:gd name="connsiteX3550" fmla="*/ 343188 w 2377881"/>
              <a:gd name="connsiteY3550" fmla="*/ 442825 h 509406"/>
              <a:gd name="connsiteX3551" fmla="*/ 350141 w 2377881"/>
              <a:gd name="connsiteY3551" fmla="*/ 438349 h 509406"/>
              <a:gd name="connsiteX3552" fmla="*/ 350999 w 2377881"/>
              <a:gd name="connsiteY3552" fmla="*/ 436253 h 509406"/>
              <a:gd name="connsiteX3553" fmla="*/ 351760 w 2377881"/>
              <a:gd name="connsiteY3553" fmla="*/ 434443 h 509406"/>
              <a:gd name="connsiteX3554" fmla="*/ 350713 w 2377881"/>
              <a:gd name="connsiteY3554" fmla="*/ 432824 h 509406"/>
              <a:gd name="connsiteX3555" fmla="*/ 348617 w 2377881"/>
              <a:gd name="connsiteY3555" fmla="*/ 432443 h 509406"/>
              <a:gd name="connsiteX3556" fmla="*/ 346045 w 2377881"/>
              <a:gd name="connsiteY3556" fmla="*/ 431967 h 509406"/>
              <a:gd name="connsiteX3557" fmla="*/ 340807 w 2377881"/>
              <a:gd name="connsiteY3557" fmla="*/ 430348 h 509406"/>
              <a:gd name="connsiteX3558" fmla="*/ 339664 w 2377881"/>
              <a:gd name="connsiteY3558" fmla="*/ 434253 h 509406"/>
              <a:gd name="connsiteX3559" fmla="*/ 338521 w 2377881"/>
              <a:gd name="connsiteY3559" fmla="*/ 432919 h 509406"/>
              <a:gd name="connsiteX3560" fmla="*/ 331567 w 2377881"/>
              <a:gd name="connsiteY3560" fmla="*/ 427871 h 509406"/>
              <a:gd name="connsiteX3561" fmla="*/ 319852 w 2377881"/>
              <a:gd name="connsiteY3561" fmla="*/ 429586 h 509406"/>
              <a:gd name="connsiteX3562" fmla="*/ 318042 w 2377881"/>
              <a:gd name="connsiteY3562" fmla="*/ 428633 h 509406"/>
              <a:gd name="connsiteX3563" fmla="*/ 313851 w 2377881"/>
              <a:gd name="connsiteY3563" fmla="*/ 429967 h 509406"/>
              <a:gd name="connsiteX3564" fmla="*/ 309469 w 2377881"/>
              <a:gd name="connsiteY3564" fmla="*/ 432919 h 509406"/>
              <a:gd name="connsiteX3565" fmla="*/ 298992 w 2377881"/>
              <a:gd name="connsiteY3565" fmla="*/ 439587 h 509406"/>
              <a:gd name="connsiteX3566" fmla="*/ 293467 w 2377881"/>
              <a:gd name="connsiteY3566" fmla="*/ 445588 h 509406"/>
              <a:gd name="connsiteX3567" fmla="*/ 291848 w 2377881"/>
              <a:gd name="connsiteY3567" fmla="*/ 444635 h 509406"/>
              <a:gd name="connsiteX3568" fmla="*/ 293563 w 2377881"/>
              <a:gd name="connsiteY3568" fmla="*/ 441111 h 509406"/>
              <a:gd name="connsiteX3569" fmla="*/ 294610 w 2377881"/>
              <a:gd name="connsiteY3569" fmla="*/ 440920 h 509406"/>
              <a:gd name="connsiteX3570" fmla="*/ 297087 w 2377881"/>
              <a:gd name="connsiteY3570" fmla="*/ 435110 h 509406"/>
              <a:gd name="connsiteX3571" fmla="*/ 297658 w 2377881"/>
              <a:gd name="connsiteY3571" fmla="*/ 435110 h 509406"/>
              <a:gd name="connsiteX3572" fmla="*/ 300516 w 2377881"/>
              <a:gd name="connsiteY3572" fmla="*/ 431491 h 509406"/>
              <a:gd name="connsiteX3573" fmla="*/ 293944 w 2377881"/>
              <a:gd name="connsiteY3573" fmla="*/ 431872 h 509406"/>
              <a:gd name="connsiteX3574" fmla="*/ 290896 w 2377881"/>
              <a:gd name="connsiteY3574" fmla="*/ 433777 h 509406"/>
              <a:gd name="connsiteX3575" fmla="*/ 287467 w 2377881"/>
              <a:gd name="connsiteY3575" fmla="*/ 430252 h 509406"/>
              <a:gd name="connsiteX3576" fmla="*/ 288324 w 2377881"/>
              <a:gd name="connsiteY3576" fmla="*/ 427966 h 509406"/>
              <a:gd name="connsiteX3577" fmla="*/ 288610 w 2377881"/>
              <a:gd name="connsiteY3577" fmla="*/ 427109 h 509406"/>
              <a:gd name="connsiteX3578" fmla="*/ 283657 w 2377881"/>
              <a:gd name="connsiteY3578" fmla="*/ 433015 h 509406"/>
              <a:gd name="connsiteX3579" fmla="*/ 277561 w 2377881"/>
              <a:gd name="connsiteY3579" fmla="*/ 435015 h 509406"/>
              <a:gd name="connsiteX3580" fmla="*/ 276132 w 2377881"/>
              <a:gd name="connsiteY3580" fmla="*/ 435491 h 509406"/>
              <a:gd name="connsiteX3581" fmla="*/ 272798 w 2377881"/>
              <a:gd name="connsiteY3581" fmla="*/ 435205 h 509406"/>
              <a:gd name="connsiteX3582" fmla="*/ 271846 w 2377881"/>
              <a:gd name="connsiteY3582" fmla="*/ 435205 h 509406"/>
              <a:gd name="connsiteX3583" fmla="*/ 261368 w 2377881"/>
              <a:gd name="connsiteY3583" fmla="*/ 432919 h 509406"/>
              <a:gd name="connsiteX3584" fmla="*/ 257653 w 2377881"/>
              <a:gd name="connsiteY3584" fmla="*/ 433015 h 509406"/>
              <a:gd name="connsiteX3585" fmla="*/ 256225 w 2377881"/>
              <a:gd name="connsiteY3585" fmla="*/ 429109 h 509406"/>
              <a:gd name="connsiteX3586" fmla="*/ 261273 w 2377881"/>
              <a:gd name="connsiteY3586" fmla="*/ 426633 h 509406"/>
              <a:gd name="connsiteX3587" fmla="*/ 267941 w 2377881"/>
              <a:gd name="connsiteY3587" fmla="*/ 429490 h 509406"/>
              <a:gd name="connsiteX3588" fmla="*/ 273370 w 2377881"/>
              <a:gd name="connsiteY3588" fmla="*/ 430633 h 509406"/>
              <a:gd name="connsiteX3589" fmla="*/ 275370 w 2377881"/>
              <a:gd name="connsiteY3589" fmla="*/ 429871 h 509406"/>
              <a:gd name="connsiteX3590" fmla="*/ 278132 w 2377881"/>
              <a:gd name="connsiteY3590" fmla="*/ 423775 h 509406"/>
              <a:gd name="connsiteX3591" fmla="*/ 274894 w 2377881"/>
              <a:gd name="connsiteY3591" fmla="*/ 421489 h 509406"/>
              <a:gd name="connsiteX3592" fmla="*/ 273560 w 2377881"/>
              <a:gd name="connsiteY3592" fmla="*/ 422918 h 509406"/>
              <a:gd name="connsiteX3593" fmla="*/ 270989 w 2377881"/>
              <a:gd name="connsiteY3593" fmla="*/ 423680 h 509406"/>
              <a:gd name="connsiteX3594" fmla="*/ 261749 w 2377881"/>
              <a:gd name="connsiteY3594" fmla="*/ 422918 h 509406"/>
              <a:gd name="connsiteX3595" fmla="*/ 251558 w 2377881"/>
              <a:gd name="connsiteY3595" fmla="*/ 424442 h 509406"/>
              <a:gd name="connsiteX3596" fmla="*/ 247748 w 2377881"/>
              <a:gd name="connsiteY3596" fmla="*/ 424633 h 509406"/>
              <a:gd name="connsiteX3597" fmla="*/ 245747 w 2377881"/>
              <a:gd name="connsiteY3597" fmla="*/ 430824 h 509406"/>
              <a:gd name="connsiteX3598" fmla="*/ 250319 w 2377881"/>
              <a:gd name="connsiteY3598" fmla="*/ 432348 h 509406"/>
              <a:gd name="connsiteX3599" fmla="*/ 251653 w 2377881"/>
              <a:gd name="connsiteY3599" fmla="*/ 436539 h 509406"/>
              <a:gd name="connsiteX3600" fmla="*/ 245557 w 2377881"/>
              <a:gd name="connsiteY3600" fmla="*/ 438730 h 509406"/>
              <a:gd name="connsiteX3601" fmla="*/ 230221 w 2377881"/>
              <a:gd name="connsiteY3601" fmla="*/ 433015 h 509406"/>
              <a:gd name="connsiteX3602" fmla="*/ 229841 w 2377881"/>
              <a:gd name="connsiteY3602" fmla="*/ 432348 h 509406"/>
              <a:gd name="connsiteX3603" fmla="*/ 224411 w 2377881"/>
              <a:gd name="connsiteY3603" fmla="*/ 434062 h 509406"/>
              <a:gd name="connsiteX3604" fmla="*/ 228031 w 2377881"/>
              <a:gd name="connsiteY3604" fmla="*/ 437015 h 509406"/>
              <a:gd name="connsiteX3605" fmla="*/ 227459 w 2377881"/>
              <a:gd name="connsiteY3605" fmla="*/ 437110 h 509406"/>
              <a:gd name="connsiteX3606" fmla="*/ 223268 w 2377881"/>
              <a:gd name="connsiteY3606" fmla="*/ 437587 h 509406"/>
              <a:gd name="connsiteX3607" fmla="*/ 203933 w 2377881"/>
              <a:gd name="connsiteY3607" fmla="*/ 441682 h 509406"/>
              <a:gd name="connsiteX3608" fmla="*/ 201932 w 2377881"/>
              <a:gd name="connsiteY3608" fmla="*/ 435110 h 509406"/>
              <a:gd name="connsiteX3609" fmla="*/ 201837 w 2377881"/>
              <a:gd name="connsiteY3609" fmla="*/ 434824 h 509406"/>
              <a:gd name="connsiteX3610" fmla="*/ 200313 w 2377881"/>
              <a:gd name="connsiteY3610" fmla="*/ 433491 h 509406"/>
              <a:gd name="connsiteX3611" fmla="*/ 201551 w 2377881"/>
              <a:gd name="connsiteY3611" fmla="*/ 433015 h 509406"/>
              <a:gd name="connsiteX3612" fmla="*/ 203933 w 2377881"/>
              <a:gd name="connsiteY3612" fmla="*/ 432062 h 509406"/>
              <a:gd name="connsiteX3613" fmla="*/ 206123 w 2377881"/>
              <a:gd name="connsiteY3613" fmla="*/ 428252 h 509406"/>
              <a:gd name="connsiteX3614" fmla="*/ 191455 w 2377881"/>
              <a:gd name="connsiteY3614" fmla="*/ 428919 h 509406"/>
              <a:gd name="connsiteX3615" fmla="*/ 188121 w 2377881"/>
              <a:gd name="connsiteY3615" fmla="*/ 428728 h 509406"/>
              <a:gd name="connsiteX3616" fmla="*/ 185549 w 2377881"/>
              <a:gd name="connsiteY3616" fmla="*/ 428633 h 509406"/>
              <a:gd name="connsiteX3617" fmla="*/ 179549 w 2377881"/>
              <a:gd name="connsiteY3617" fmla="*/ 421013 h 509406"/>
              <a:gd name="connsiteX3618" fmla="*/ 180215 w 2377881"/>
              <a:gd name="connsiteY3618" fmla="*/ 416536 h 509406"/>
              <a:gd name="connsiteX3619" fmla="*/ 187359 w 2377881"/>
              <a:gd name="connsiteY3619" fmla="*/ 424537 h 509406"/>
              <a:gd name="connsiteX3620" fmla="*/ 188216 w 2377881"/>
              <a:gd name="connsiteY3620" fmla="*/ 424537 h 509406"/>
              <a:gd name="connsiteX3621" fmla="*/ 190598 w 2377881"/>
              <a:gd name="connsiteY3621" fmla="*/ 422918 h 509406"/>
              <a:gd name="connsiteX3622" fmla="*/ 191359 w 2377881"/>
              <a:gd name="connsiteY3622" fmla="*/ 420156 h 509406"/>
              <a:gd name="connsiteX3623" fmla="*/ 187168 w 2377881"/>
              <a:gd name="connsiteY3623" fmla="*/ 414346 h 509406"/>
              <a:gd name="connsiteX3624" fmla="*/ 177548 w 2377881"/>
              <a:gd name="connsiteY3624" fmla="*/ 411298 h 509406"/>
              <a:gd name="connsiteX3625" fmla="*/ 172691 w 2377881"/>
              <a:gd name="connsiteY3625" fmla="*/ 414346 h 509406"/>
              <a:gd name="connsiteX3626" fmla="*/ 171262 w 2377881"/>
              <a:gd name="connsiteY3626" fmla="*/ 414250 h 509406"/>
              <a:gd name="connsiteX3627" fmla="*/ 167737 w 2377881"/>
              <a:gd name="connsiteY3627" fmla="*/ 415774 h 509406"/>
              <a:gd name="connsiteX3628" fmla="*/ 168976 w 2377881"/>
              <a:gd name="connsiteY3628" fmla="*/ 418060 h 509406"/>
              <a:gd name="connsiteX3629" fmla="*/ 169642 w 2377881"/>
              <a:gd name="connsiteY3629" fmla="*/ 424918 h 509406"/>
              <a:gd name="connsiteX3630" fmla="*/ 171738 w 2377881"/>
              <a:gd name="connsiteY3630" fmla="*/ 424252 h 509406"/>
              <a:gd name="connsiteX3631" fmla="*/ 172691 w 2377881"/>
              <a:gd name="connsiteY3631" fmla="*/ 423966 h 509406"/>
              <a:gd name="connsiteX3632" fmla="*/ 174881 w 2377881"/>
              <a:gd name="connsiteY3632" fmla="*/ 424823 h 509406"/>
              <a:gd name="connsiteX3633" fmla="*/ 171357 w 2377881"/>
              <a:gd name="connsiteY3633" fmla="*/ 428157 h 509406"/>
              <a:gd name="connsiteX3634" fmla="*/ 160308 w 2377881"/>
              <a:gd name="connsiteY3634" fmla="*/ 427490 h 509406"/>
              <a:gd name="connsiteX3635" fmla="*/ 160403 w 2377881"/>
              <a:gd name="connsiteY3635" fmla="*/ 434539 h 509406"/>
              <a:gd name="connsiteX3636" fmla="*/ 156593 w 2377881"/>
              <a:gd name="connsiteY3636" fmla="*/ 434348 h 509406"/>
              <a:gd name="connsiteX3637" fmla="*/ 155994 w 2377881"/>
              <a:gd name="connsiteY3637" fmla="*/ 434180 h 509406"/>
              <a:gd name="connsiteX3638" fmla="*/ 157355 w 2377881"/>
              <a:gd name="connsiteY3638" fmla="*/ 437206 h 509406"/>
              <a:gd name="connsiteX3639" fmla="*/ 167071 w 2377881"/>
              <a:gd name="connsiteY3639" fmla="*/ 443588 h 509406"/>
              <a:gd name="connsiteX3640" fmla="*/ 159546 w 2377881"/>
              <a:gd name="connsiteY3640" fmla="*/ 443207 h 509406"/>
              <a:gd name="connsiteX3641" fmla="*/ 158308 w 2377881"/>
              <a:gd name="connsiteY3641" fmla="*/ 443207 h 509406"/>
              <a:gd name="connsiteX3642" fmla="*/ 153164 w 2377881"/>
              <a:gd name="connsiteY3642" fmla="*/ 447017 h 509406"/>
              <a:gd name="connsiteX3643" fmla="*/ 151640 w 2377881"/>
              <a:gd name="connsiteY3643" fmla="*/ 436825 h 509406"/>
              <a:gd name="connsiteX3644" fmla="*/ 152212 w 2377881"/>
              <a:gd name="connsiteY3644" fmla="*/ 436444 h 509406"/>
              <a:gd name="connsiteX3645" fmla="*/ 152879 w 2377881"/>
              <a:gd name="connsiteY3645" fmla="*/ 434063 h 509406"/>
              <a:gd name="connsiteX3646" fmla="*/ 154327 w 2377881"/>
              <a:gd name="connsiteY3646" fmla="*/ 433713 h 509406"/>
              <a:gd name="connsiteX3647" fmla="*/ 154212 w 2377881"/>
              <a:gd name="connsiteY3647" fmla="*/ 433681 h 509406"/>
              <a:gd name="connsiteX3648" fmla="*/ 147735 w 2377881"/>
              <a:gd name="connsiteY3648" fmla="*/ 434729 h 509406"/>
              <a:gd name="connsiteX3649" fmla="*/ 141258 w 2377881"/>
              <a:gd name="connsiteY3649" fmla="*/ 437587 h 509406"/>
              <a:gd name="connsiteX3650" fmla="*/ 140306 w 2377881"/>
              <a:gd name="connsiteY3650" fmla="*/ 446731 h 509406"/>
              <a:gd name="connsiteX3651" fmla="*/ 133828 w 2377881"/>
              <a:gd name="connsiteY3651" fmla="*/ 445778 h 509406"/>
              <a:gd name="connsiteX3652" fmla="*/ 128209 w 2377881"/>
              <a:gd name="connsiteY3652" fmla="*/ 447207 h 509406"/>
              <a:gd name="connsiteX3653" fmla="*/ 121160 w 2377881"/>
              <a:gd name="connsiteY3653" fmla="*/ 443683 h 509406"/>
              <a:gd name="connsiteX3654" fmla="*/ 121160 w 2377881"/>
              <a:gd name="connsiteY3654" fmla="*/ 442635 h 509406"/>
              <a:gd name="connsiteX3655" fmla="*/ 114969 w 2377881"/>
              <a:gd name="connsiteY3655" fmla="*/ 433586 h 509406"/>
              <a:gd name="connsiteX3656" fmla="*/ 102586 w 2377881"/>
              <a:gd name="connsiteY3656" fmla="*/ 438825 h 509406"/>
              <a:gd name="connsiteX3657" fmla="*/ 104015 w 2377881"/>
              <a:gd name="connsiteY3657" fmla="*/ 441778 h 509406"/>
              <a:gd name="connsiteX3658" fmla="*/ 111254 w 2377881"/>
              <a:gd name="connsiteY3658" fmla="*/ 447112 h 509406"/>
              <a:gd name="connsiteX3659" fmla="*/ 112683 w 2377881"/>
              <a:gd name="connsiteY3659" fmla="*/ 451207 h 509406"/>
              <a:gd name="connsiteX3660" fmla="*/ 109730 w 2377881"/>
              <a:gd name="connsiteY3660" fmla="*/ 452827 h 509406"/>
              <a:gd name="connsiteX3661" fmla="*/ 100110 w 2377881"/>
              <a:gd name="connsiteY3661" fmla="*/ 446540 h 509406"/>
              <a:gd name="connsiteX3662" fmla="*/ 95919 w 2377881"/>
              <a:gd name="connsiteY3662" fmla="*/ 445683 h 509406"/>
              <a:gd name="connsiteX3663" fmla="*/ 92871 w 2377881"/>
              <a:gd name="connsiteY3663" fmla="*/ 447874 h 509406"/>
              <a:gd name="connsiteX3664" fmla="*/ 91537 w 2377881"/>
              <a:gd name="connsiteY3664" fmla="*/ 449112 h 509406"/>
              <a:gd name="connsiteX3665" fmla="*/ 87632 w 2377881"/>
              <a:gd name="connsiteY3665" fmla="*/ 450445 h 509406"/>
              <a:gd name="connsiteX3666" fmla="*/ 87823 w 2377881"/>
              <a:gd name="connsiteY3666" fmla="*/ 450255 h 509406"/>
              <a:gd name="connsiteX3667" fmla="*/ 85251 w 2377881"/>
              <a:gd name="connsiteY3667" fmla="*/ 438158 h 509406"/>
              <a:gd name="connsiteX3668" fmla="*/ 82584 w 2377881"/>
              <a:gd name="connsiteY3668" fmla="*/ 434920 h 509406"/>
              <a:gd name="connsiteX3669" fmla="*/ 79155 w 2377881"/>
              <a:gd name="connsiteY3669" fmla="*/ 433110 h 509406"/>
              <a:gd name="connsiteX3670" fmla="*/ 78583 w 2377881"/>
              <a:gd name="connsiteY3670" fmla="*/ 437110 h 509406"/>
              <a:gd name="connsiteX3671" fmla="*/ 79060 w 2377881"/>
              <a:gd name="connsiteY3671" fmla="*/ 437587 h 509406"/>
              <a:gd name="connsiteX3672" fmla="*/ 76774 w 2377881"/>
              <a:gd name="connsiteY3672" fmla="*/ 439492 h 509406"/>
              <a:gd name="connsiteX3673" fmla="*/ 76202 w 2377881"/>
              <a:gd name="connsiteY3673" fmla="*/ 439111 h 509406"/>
              <a:gd name="connsiteX3674" fmla="*/ 72583 w 2377881"/>
              <a:gd name="connsiteY3674" fmla="*/ 436158 h 509406"/>
              <a:gd name="connsiteX3675" fmla="*/ 71249 w 2377881"/>
              <a:gd name="connsiteY3675" fmla="*/ 432729 h 509406"/>
              <a:gd name="connsiteX3676" fmla="*/ 62867 w 2377881"/>
              <a:gd name="connsiteY3676" fmla="*/ 423871 h 509406"/>
              <a:gd name="connsiteX3677" fmla="*/ 59343 w 2377881"/>
              <a:gd name="connsiteY3677" fmla="*/ 425585 h 509406"/>
              <a:gd name="connsiteX3678" fmla="*/ 54771 w 2377881"/>
              <a:gd name="connsiteY3678" fmla="*/ 426538 h 509406"/>
              <a:gd name="connsiteX3679" fmla="*/ 49246 w 2377881"/>
              <a:gd name="connsiteY3679" fmla="*/ 426633 h 509406"/>
              <a:gd name="connsiteX3680" fmla="*/ 40102 w 2377881"/>
              <a:gd name="connsiteY3680" fmla="*/ 430443 h 509406"/>
              <a:gd name="connsiteX3681" fmla="*/ 39245 w 2377881"/>
              <a:gd name="connsiteY3681" fmla="*/ 429776 h 509406"/>
              <a:gd name="connsiteX3682" fmla="*/ 34768 w 2377881"/>
              <a:gd name="connsiteY3682" fmla="*/ 431205 h 509406"/>
              <a:gd name="connsiteX3683" fmla="*/ 34864 w 2377881"/>
              <a:gd name="connsiteY3683" fmla="*/ 434539 h 509406"/>
              <a:gd name="connsiteX3684" fmla="*/ 37721 w 2377881"/>
              <a:gd name="connsiteY3684" fmla="*/ 436253 h 509406"/>
              <a:gd name="connsiteX3685" fmla="*/ 40579 w 2377881"/>
              <a:gd name="connsiteY3685" fmla="*/ 439682 h 509406"/>
              <a:gd name="connsiteX3686" fmla="*/ 35816 w 2377881"/>
              <a:gd name="connsiteY3686" fmla="*/ 444921 h 509406"/>
              <a:gd name="connsiteX3687" fmla="*/ 33911 w 2377881"/>
              <a:gd name="connsiteY3687" fmla="*/ 444635 h 509406"/>
              <a:gd name="connsiteX3688" fmla="*/ 29530 w 2377881"/>
              <a:gd name="connsiteY3688" fmla="*/ 443206 h 509406"/>
              <a:gd name="connsiteX3689" fmla="*/ 25815 w 2377881"/>
              <a:gd name="connsiteY3689" fmla="*/ 438634 h 509406"/>
              <a:gd name="connsiteX3690" fmla="*/ 27244 w 2377881"/>
              <a:gd name="connsiteY3690" fmla="*/ 432348 h 509406"/>
              <a:gd name="connsiteX3691" fmla="*/ 29434 w 2377881"/>
              <a:gd name="connsiteY3691" fmla="*/ 430824 h 509406"/>
              <a:gd name="connsiteX3692" fmla="*/ 28673 w 2377881"/>
              <a:gd name="connsiteY3692" fmla="*/ 425204 h 509406"/>
              <a:gd name="connsiteX3693" fmla="*/ 26672 w 2377881"/>
              <a:gd name="connsiteY3693" fmla="*/ 424061 h 509406"/>
              <a:gd name="connsiteX3694" fmla="*/ 23815 w 2377881"/>
              <a:gd name="connsiteY3694" fmla="*/ 422156 h 509406"/>
              <a:gd name="connsiteX3695" fmla="*/ 14385 w 2377881"/>
              <a:gd name="connsiteY3695" fmla="*/ 422347 h 509406"/>
              <a:gd name="connsiteX3696" fmla="*/ 12290 w 2377881"/>
              <a:gd name="connsiteY3696" fmla="*/ 419108 h 509406"/>
              <a:gd name="connsiteX3697" fmla="*/ 8194 w 2377881"/>
              <a:gd name="connsiteY3697" fmla="*/ 414441 h 509406"/>
              <a:gd name="connsiteX3698" fmla="*/ 13623 w 2377881"/>
              <a:gd name="connsiteY3698" fmla="*/ 417203 h 509406"/>
              <a:gd name="connsiteX3699" fmla="*/ 19243 w 2377881"/>
              <a:gd name="connsiteY3699" fmla="*/ 420061 h 509406"/>
              <a:gd name="connsiteX3700" fmla="*/ 34102 w 2377881"/>
              <a:gd name="connsiteY3700" fmla="*/ 415298 h 509406"/>
              <a:gd name="connsiteX3701" fmla="*/ 35340 w 2377881"/>
              <a:gd name="connsiteY3701" fmla="*/ 416536 h 509406"/>
              <a:gd name="connsiteX3702" fmla="*/ 39150 w 2377881"/>
              <a:gd name="connsiteY3702" fmla="*/ 416727 h 509406"/>
              <a:gd name="connsiteX3703" fmla="*/ 46008 w 2377881"/>
              <a:gd name="connsiteY3703" fmla="*/ 416727 h 509406"/>
              <a:gd name="connsiteX3704" fmla="*/ 48675 w 2377881"/>
              <a:gd name="connsiteY3704" fmla="*/ 416917 h 509406"/>
              <a:gd name="connsiteX3705" fmla="*/ 68106 w 2377881"/>
              <a:gd name="connsiteY3705" fmla="*/ 417965 h 509406"/>
              <a:gd name="connsiteX3706" fmla="*/ 70964 w 2377881"/>
              <a:gd name="connsiteY3706" fmla="*/ 419870 h 509406"/>
              <a:gd name="connsiteX3707" fmla="*/ 72964 w 2377881"/>
              <a:gd name="connsiteY3707" fmla="*/ 419965 h 509406"/>
              <a:gd name="connsiteX3708" fmla="*/ 76393 w 2377881"/>
              <a:gd name="connsiteY3708" fmla="*/ 417679 h 509406"/>
              <a:gd name="connsiteX3709" fmla="*/ 77917 w 2377881"/>
              <a:gd name="connsiteY3709" fmla="*/ 412155 h 509406"/>
              <a:gd name="connsiteX3710" fmla="*/ 85251 w 2377881"/>
              <a:gd name="connsiteY3710" fmla="*/ 408440 h 509406"/>
              <a:gd name="connsiteX3711" fmla="*/ 89061 w 2377881"/>
              <a:gd name="connsiteY3711" fmla="*/ 409583 h 509406"/>
              <a:gd name="connsiteX3712" fmla="*/ 85537 w 2377881"/>
              <a:gd name="connsiteY3712" fmla="*/ 405392 h 509406"/>
              <a:gd name="connsiteX3713" fmla="*/ 78583 w 2377881"/>
              <a:gd name="connsiteY3713" fmla="*/ 397296 h 509406"/>
              <a:gd name="connsiteX3714" fmla="*/ 83822 w 2377881"/>
              <a:gd name="connsiteY3714" fmla="*/ 398344 h 509406"/>
              <a:gd name="connsiteX3715" fmla="*/ 86108 w 2377881"/>
              <a:gd name="connsiteY3715" fmla="*/ 400344 h 509406"/>
              <a:gd name="connsiteX3716" fmla="*/ 87537 w 2377881"/>
              <a:gd name="connsiteY3716" fmla="*/ 399963 h 509406"/>
              <a:gd name="connsiteX3717" fmla="*/ 88680 w 2377881"/>
              <a:gd name="connsiteY3717" fmla="*/ 399677 h 509406"/>
              <a:gd name="connsiteX3718" fmla="*/ 92585 w 2377881"/>
              <a:gd name="connsiteY3718" fmla="*/ 401677 h 509406"/>
              <a:gd name="connsiteX3719" fmla="*/ 92681 w 2377881"/>
              <a:gd name="connsiteY3719" fmla="*/ 403201 h 509406"/>
              <a:gd name="connsiteX3720" fmla="*/ 104491 w 2377881"/>
              <a:gd name="connsiteY3720" fmla="*/ 411298 h 509406"/>
              <a:gd name="connsiteX3721" fmla="*/ 110778 w 2377881"/>
              <a:gd name="connsiteY3721" fmla="*/ 407678 h 509406"/>
              <a:gd name="connsiteX3722" fmla="*/ 114874 w 2377881"/>
              <a:gd name="connsiteY3722" fmla="*/ 405202 h 509406"/>
              <a:gd name="connsiteX3723" fmla="*/ 118493 w 2377881"/>
              <a:gd name="connsiteY3723" fmla="*/ 405297 h 509406"/>
              <a:gd name="connsiteX3724" fmla="*/ 116969 w 2377881"/>
              <a:gd name="connsiteY3724" fmla="*/ 400249 h 509406"/>
              <a:gd name="connsiteX3725" fmla="*/ 115445 w 2377881"/>
              <a:gd name="connsiteY3725" fmla="*/ 395962 h 509406"/>
              <a:gd name="connsiteX3726" fmla="*/ 115255 w 2377881"/>
              <a:gd name="connsiteY3726" fmla="*/ 393010 h 509406"/>
              <a:gd name="connsiteX3727" fmla="*/ 120874 w 2377881"/>
              <a:gd name="connsiteY3727" fmla="*/ 399868 h 509406"/>
              <a:gd name="connsiteX3728" fmla="*/ 121256 w 2377881"/>
              <a:gd name="connsiteY3728" fmla="*/ 403582 h 509406"/>
              <a:gd name="connsiteX3729" fmla="*/ 123827 w 2377881"/>
              <a:gd name="connsiteY3729" fmla="*/ 405106 h 509406"/>
              <a:gd name="connsiteX3730" fmla="*/ 126208 w 2377881"/>
              <a:gd name="connsiteY3730" fmla="*/ 403487 h 509406"/>
              <a:gd name="connsiteX3731" fmla="*/ 126494 w 2377881"/>
              <a:gd name="connsiteY3731" fmla="*/ 401487 h 509406"/>
              <a:gd name="connsiteX3732" fmla="*/ 130018 w 2377881"/>
              <a:gd name="connsiteY3732" fmla="*/ 396629 h 509406"/>
              <a:gd name="connsiteX3733" fmla="*/ 139925 w 2377881"/>
              <a:gd name="connsiteY3733" fmla="*/ 397867 h 509406"/>
              <a:gd name="connsiteX3734" fmla="*/ 149545 w 2377881"/>
              <a:gd name="connsiteY3734" fmla="*/ 403106 h 509406"/>
              <a:gd name="connsiteX3735" fmla="*/ 160594 w 2377881"/>
              <a:gd name="connsiteY3735" fmla="*/ 402249 h 509406"/>
              <a:gd name="connsiteX3736" fmla="*/ 162023 w 2377881"/>
              <a:gd name="connsiteY3736" fmla="*/ 403011 h 509406"/>
              <a:gd name="connsiteX3737" fmla="*/ 163832 w 2377881"/>
              <a:gd name="connsiteY3737" fmla="*/ 403963 h 509406"/>
              <a:gd name="connsiteX3738" fmla="*/ 167166 w 2377881"/>
              <a:gd name="connsiteY3738" fmla="*/ 407488 h 509406"/>
              <a:gd name="connsiteX3739" fmla="*/ 167452 w 2377881"/>
              <a:gd name="connsiteY3739" fmla="*/ 407297 h 509406"/>
              <a:gd name="connsiteX3740" fmla="*/ 179263 w 2377881"/>
              <a:gd name="connsiteY3740" fmla="*/ 405011 h 509406"/>
              <a:gd name="connsiteX3741" fmla="*/ 180215 w 2377881"/>
              <a:gd name="connsiteY3741" fmla="*/ 404916 h 509406"/>
              <a:gd name="connsiteX3742" fmla="*/ 182977 w 2377881"/>
              <a:gd name="connsiteY3742" fmla="*/ 403773 h 509406"/>
              <a:gd name="connsiteX3743" fmla="*/ 183930 w 2377881"/>
              <a:gd name="connsiteY3743" fmla="*/ 404725 h 509406"/>
              <a:gd name="connsiteX3744" fmla="*/ 187264 w 2377881"/>
              <a:gd name="connsiteY3744" fmla="*/ 404916 h 509406"/>
              <a:gd name="connsiteX3745" fmla="*/ 196598 w 2377881"/>
              <a:gd name="connsiteY3745" fmla="*/ 403487 h 509406"/>
              <a:gd name="connsiteX3746" fmla="*/ 197456 w 2377881"/>
              <a:gd name="connsiteY3746" fmla="*/ 399963 h 509406"/>
              <a:gd name="connsiteX3747" fmla="*/ 189074 w 2377881"/>
              <a:gd name="connsiteY3747" fmla="*/ 398153 h 509406"/>
              <a:gd name="connsiteX3748" fmla="*/ 184120 w 2377881"/>
              <a:gd name="connsiteY3748" fmla="*/ 394629 h 509406"/>
              <a:gd name="connsiteX3749" fmla="*/ 180977 w 2377881"/>
              <a:gd name="connsiteY3749" fmla="*/ 392724 h 509406"/>
              <a:gd name="connsiteX3750" fmla="*/ 187168 w 2377881"/>
              <a:gd name="connsiteY3750" fmla="*/ 387961 h 509406"/>
              <a:gd name="connsiteX3751" fmla="*/ 190788 w 2377881"/>
              <a:gd name="connsiteY3751" fmla="*/ 389390 h 509406"/>
              <a:gd name="connsiteX3752" fmla="*/ 193074 w 2377881"/>
              <a:gd name="connsiteY3752" fmla="*/ 390343 h 509406"/>
              <a:gd name="connsiteX3753" fmla="*/ 202504 w 2377881"/>
              <a:gd name="connsiteY3753" fmla="*/ 389771 h 509406"/>
              <a:gd name="connsiteX3754" fmla="*/ 203551 w 2377881"/>
              <a:gd name="connsiteY3754" fmla="*/ 393391 h 509406"/>
              <a:gd name="connsiteX3755" fmla="*/ 206600 w 2377881"/>
              <a:gd name="connsiteY3755" fmla="*/ 397010 h 509406"/>
              <a:gd name="connsiteX3756" fmla="*/ 209171 w 2377881"/>
              <a:gd name="connsiteY3756" fmla="*/ 397486 h 509406"/>
              <a:gd name="connsiteX3757" fmla="*/ 217172 w 2377881"/>
              <a:gd name="connsiteY3757" fmla="*/ 399391 h 509406"/>
              <a:gd name="connsiteX3758" fmla="*/ 218601 w 2377881"/>
              <a:gd name="connsiteY3758" fmla="*/ 398248 h 509406"/>
              <a:gd name="connsiteX3759" fmla="*/ 219649 w 2377881"/>
              <a:gd name="connsiteY3759" fmla="*/ 397486 h 509406"/>
              <a:gd name="connsiteX3760" fmla="*/ 218791 w 2377881"/>
              <a:gd name="connsiteY3760" fmla="*/ 395105 h 509406"/>
              <a:gd name="connsiteX3761" fmla="*/ 217553 w 2377881"/>
              <a:gd name="connsiteY3761" fmla="*/ 393581 h 509406"/>
              <a:gd name="connsiteX3762" fmla="*/ 222030 w 2377881"/>
              <a:gd name="connsiteY3762" fmla="*/ 386723 h 509406"/>
              <a:gd name="connsiteX3763" fmla="*/ 226411 w 2377881"/>
              <a:gd name="connsiteY3763" fmla="*/ 392438 h 509406"/>
              <a:gd name="connsiteX3764" fmla="*/ 239080 w 2377881"/>
              <a:gd name="connsiteY3764" fmla="*/ 393962 h 509406"/>
              <a:gd name="connsiteX3765" fmla="*/ 233460 w 2377881"/>
              <a:gd name="connsiteY3765" fmla="*/ 390628 h 509406"/>
              <a:gd name="connsiteX3766" fmla="*/ 231745 w 2377881"/>
              <a:gd name="connsiteY3766" fmla="*/ 388819 h 509406"/>
              <a:gd name="connsiteX3767" fmla="*/ 239556 w 2377881"/>
              <a:gd name="connsiteY3767" fmla="*/ 386247 h 509406"/>
              <a:gd name="connsiteX3768" fmla="*/ 244795 w 2377881"/>
              <a:gd name="connsiteY3768" fmla="*/ 385009 h 509406"/>
              <a:gd name="connsiteX3769" fmla="*/ 244604 w 2377881"/>
              <a:gd name="connsiteY3769" fmla="*/ 385199 h 509406"/>
              <a:gd name="connsiteX3770" fmla="*/ 237841 w 2377881"/>
              <a:gd name="connsiteY3770" fmla="*/ 391962 h 509406"/>
              <a:gd name="connsiteX3771" fmla="*/ 251843 w 2377881"/>
              <a:gd name="connsiteY3771" fmla="*/ 395772 h 509406"/>
              <a:gd name="connsiteX3772" fmla="*/ 253843 w 2377881"/>
              <a:gd name="connsiteY3772" fmla="*/ 390724 h 509406"/>
              <a:gd name="connsiteX3773" fmla="*/ 252986 w 2377881"/>
              <a:gd name="connsiteY3773" fmla="*/ 390724 h 509406"/>
              <a:gd name="connsiteX3774" fmla="*/ 251081 w 2377881"/>
              <a:gd name="connsiteY3774" fmla="*/ 390247 h 509406"/>
              <a:gd name="connsiteX3775" fmla="*/ 248319 w 2377881"/>
              <a:gd name="connsiteY3775" fmla="*/ 387771 h 509406"/>
              <a:gd name="connsiteX3776" fmla="*/ 253462 w 2377881"/>
              <a:gd name="connsiteY3776" fmla="*/ 387390 h 509406"/>
              <a:gd name="connsiteX3777" fmla="*/ 260797 w 2377881"/>
              <a:gd name="connsiteY3777" fmla="*/ 388247 h 509406"/>
              <a:gd name="connsiteX3778" fmla="*/ 261083 w 2377881"/>
              <a:gd name="connsiteY3778" fmla="*/ 387009 h 509406"/>
              <a:gd name="connsiteX3779" fmla="*/ 269083 w 2377881"/>
              <a:gd name="connsiteY3779" fmla="*/ 390343 h 509406"/>
              <a:gd name="connsiteX3780" fmla="*/ 267274 w 2377881"/>
              <a:gd name="connsiteY3780" fmla="*/ 390819 h 509406"/>
              <a:gd name="connsiteX3781" fmla="*/ 265369 w 2377881"/>
              <a:gd name="connsiteY3781" fmla="*/ 392819 h 509406"/>
              <a:gd name="connsiteX3782" fmla="*/ 267178 w 2377881"/>
              <a:gd name="connsiteY3782" fmla="*/ 394819 h 509406"/>
              <a:gd name="connsiteX3783" fmla="*/ 270131 w 2377881"/>
              <a:gd name="connsiteY3783" fmla="*/ 394057 h 509406"/>
              <a:gd name="connsiteX3784" fmla="*/ 280799 w 2377881"/>
              <a:gd name="connsiteY3784" fmla="*/ 389676 h 509406"/>
              <a:gd name="connsiteX3785" fmla="*/ 286466 w 2377881"/>
              <a:gd name="connsiteY3785" fmla="*/ 389148 h 509406"/>
              <a:gd name="connsiteX3786" fmla="*/ 286609 w 2377881"/>
              <a:gd name="connsiteY3786" fmla="*/ 389485 h 509406"/>
              <a:gd name="connsiteX3787" fmla="*/ 287070 w 2377881"/>
              <a:gd name="connsiteY3787" fmla="*/ 389091 h 509406"/>
              <a:gd name="connsiteX3788" fmla="*/ 292039 w 2377881"/>
              <a:gd name="connsiteY3788" fmla="*/ 388628 h 509406"/>
              <a:gd name="connsiteX3789" fmla="*/ 292039 w 2377881"/>
              <a:gd name="connsiteY3789" fmla="*/ 384818 h 509406"/>
              <a:gd name="connsiteX3790" fmla="*/ 291848 w 2377881"/>
              <a:gd name="connsiteY3790" fmla="*/ 385009 h 509406"/>
              <a:gd name="connsiteX3791" fmla="*/ 287070 w 2377881"/>
              <a:gd name="connsiteY3791" fmla="*/ 389091 h 509406"/>
              <a:gd name="connsiteX3792" fmla="*/ 286466 w 2377881"/>
              <a:gd name="connsiteY3792" fmla="*/ 389148 h 509406"/>
              <a:gd name="connsiteX3793" fmla="*/ 283181 w 2377881"/>
              <a:gd name="connsiteY3793" fmla="*/ 381389 h 509406"/>
              <a:gd name="connsiteX3794" fmla="*/ 285752 w 2377881"/>
              <a:gd name="connsiteY3794" fmla="*/ 381294 h 509406"/>
              <a:gd name="connsiteX3795" fmla="*/ 294134 w 2377881"/>
              <a:gd name="connsiteY3795" fmla="*/ 382437 h 509406"/>
              <a:gd name="connsiteX3796" fmla="*/ 297182 w 2377881"/>
              <a:gd name="connsiteY3796" fmla="*/ 383294 h 509406"/>
              <a:gd name="connsiteX3797" fmla="*/ 307279 w 2377881"/>
              <a:gd name="connsiteY3797" fmla="*/ 383485 h 509406"/>
              <a:gd name="connsiteX3798" fmla="*/ 316708 w 2377881"/>
              <a:gd name="connsiteY3798" fmla="*/ 381199 h 509406"/>
              <a:gd name="connsiteX3799" fmla="*/ 316899 w 2377881"/>
              <a:gd name="connsiteY3799" fmla="*/ 381199 h 509406"/>
              <a:gd name="connsiteX3800" fmla="*/ 323948 w 2377881"/>
              <a:gd name="connsiteY3800" fmla="*/ 381008 h 509406"/>
              <a:gd name="connsiteX3801" fmla="*/ 325567 w 2377881"/>
              <a:gd name="connsiteY3801" fmla="*/ 381484 h 509406"/>
              <a:gd name="connsiteX3802" fmla="*/ 329472 w 2377881"/>
              <a:gd name="connsiteY3802" fmla="*/ 381580 h 509406"/>
              <a:gd name="connsiteX3803" fmla="*/ 331663 w 2377881"/>
              <a:gd name="connsiteY3803" fmla="*/ 376627 h 509406"/>
              <a:gd name="connsiteX3804" fmla="*/ 332044 w 2377881"/>
              <a:gd name="connsiteY3804" fmla="*/ 376912 h 509406"/>
              <a:gd name="connsiteX3805" fmla="*/ 342902 w 2377881"/>
              <a:gd name="connsiteY3805" fmla="*/ 385866 h 509406"/>
              <a:gd name="connsiteX3806" fmla="*/ 351856 w 2377881"/>
              <a:gd name="connsiteY3806" fmla="*/ 388533 h 509406"/>
              <a:gd name="connsiteX3807" fmla="*/ 353189 w 2377881"/>
              <a:gd name="connsiteY3807" fmla="*/ 388342 h 509406"/>
              <a:gd name="connsiteX3808" fmla="*/ 353475 w 2377881"/>
              <a:gd name="connsiteY3808" fmla="*/ 384437 h 509406"/>
              <a:gd name="connsiteX3809" fmla="*/ 352618 w 2377881"/>
              <a:gd name="connsiteY3809" fmla="*/ 384532 h 509406"/>
              <a:gd name="connsiteX3810" fmla="*/ 347284 w 2377881"/>
              <a:gd name="connsiteY3810" fmla="*/ 385009 h 509406"/>
              <a:gd name="connsiteX3811" fmla="*/ 342616 w 2377881"/>
              <a:gd name="connsiteY3811" fmla="*/ 376531 h 509406"/>
              <a:gd name="connsiteX3812" fmla="*/ 347569 w 2377881"/>
              <a:gd name="connsiteY3812" fmla="*/ 373102 h 509406"/>
              <a:gd name="connsiteX3813" fmla="*/ 355570 w 2377881"/>
              <a:gd name="connsiteY3813" fmla="*/ 379198 h 509406"/>
              <a:gd name="connsiteX3814" fmla="*/ 359095 w 2377881"/>
              <a:gd name="connsiteY3814" fmla="*/ 379770 h 509406"/>
              <a:gd name="connsiteX3815" fmla="*/ 369763 w 2377881"/>
              <a:gd name="connsiteY3815" fmla="*/ 376150 h 509406"/>
              <a:gd name="connsiteX3816" fmla="*/ 370715 w 2377881"/>
              <a:gd name="connsiteY3816" fmla="*/ 375484 h 509406"/>
              <a:gd name="connsiteX3817" fmla="*/ 376049 w 2377881"/>
              <a:gd name="connsiteY3817" fmla="*/ 372817 h 509406"/>
              <a:gd name="connsiteX3818" fmla="*/ 376240 w 2377881"/>
              <a:gd name="connsiteY3818" fmla="*/ 377865 h 509406"/>
              <a:gd name="connsiteX3819" fmla="*/ 374335 w 2377881"/>
              <a:gd name="connsiteY3819" fmla="*/ 378151 h 509406"/>
              <a:gd name="connsiteX3820" fmla="*/ 373287 w 2377881"/>
              <a:gd name="connsiteY3820" fmla="*/ 378341 h 509406"/>
              <a:gd name="connsiteX3821" fmla="*/ 370620 w 2377881"/>
              <a:gd name="connsiteY3821" fmla="*/ 382151 h 509406"/>
              <a:gd name="connsiteX3822" fmla="*/ 373954 w 2377881"/>
              <a:gd name="connsiteY3822" fmla="*/ 388438 h 509406"/>
              <a:gd name="connsiteX3823" fmla="*/ 381098 w 2377881"/>
              <a:gd name="connsiteY3823" fmla="*/ 385294 h 509406"/>
              <a:gd name="connsiteX3824" fmla="*/ 382050 w 2377881"/>
              <a:gd name="connsiteY3824" fmla="*/ 377103 h 509406"/>
              <a:gd name="connsiteX3825" fmla="*/ 382717 w 2377881"/>
              <a:gd name="connsiteY3825" fmla="*/ 376341 h 509406"/>
              <a:gd name="connsiteX3826" fmla="*/ 385098 w 2377881"/>
              <a:gd name="connsiteY3826" fmla="*/ 376150 h 509406"/>
              <a:gd name="connsiteX3827" fmla="*/ 386432 w 2377881"/>
              <a:gd name="connsiteY3827" fmla="*/ 377389 h 509406"/>
              <a:gd name="connsiteX3828" fmla="*/ 384336 w 2377881"/>
              <a:gd name="connsiteY3828" fmla="*/ 382913 h 509406"/>
              <a:gd name="connsiteX3829" fmla="*/ 385669 w 2377881"/>
              <a:gd name="connsiteY3829" fmla="*/ 384437 h 509406"/>
              <a:gd name="connsiteX3830" fmla="*/ 388146 w 2377881"/>
              <a:gd name="connsiteY3830" fmla="*/ 385294 h 509406"/>
              <a:gd name="connsiteX3831" fmla="*/ 393385 w 2377881"/>
              <a:gd name="connsiteY3831" fmla="*/ 384723 h 509406"/>
              <a:gd name="connsiteX3832" fmla="*/ 392908 w 2377881"/>
              <a:gd name="connsiteY3832" fmla="*/ 384151 h 509406"/>
              <a:gd name="connsiteX3833" fmla="*/ 394051 w 2377881"/>
              <a:gd name="connsiteY3833" fmla="*/ 380341 h 509406"/>
              <a:gd name="connsiteX3834" fmla="*/ 397004 w 2377881"/>
              <a:gd name="connsiteY3834" fmla="*/ 382532 h 509406"/>
              <a:gd name="connsiteX3835" fmla="*/ 397576 w 2377881"/>
              <a:gd name="connsiteY3835" fmla="*/ 383675 h 509406"/>
              <a:gd name="connsiteX3836" fmla="*/ 404434 w 2377881"/>
              <a:gd name="connsiteY3836" fmla="*/ 383389 h 509406"/>
              <a:gd name="connsiteX3837" fmla="*/ 407006 w 2377881"/>
              <a:gd name="connsiteY3837" fmla="*/ 381484 h 509406"/>
              <a:gd name="connsiteX3838" fmla="*/ 407958 w 2377881"/>
              <a:gd name="connsiteY3838" fmla="*/ 380722 h 509406"/>
              <a:gd name="connsiteX3839" fmla="*/ 404815 w 2377881"/>
              <a:gd name="connsiteY3839" fmla="*/ 376912 h 509406"/>
              <a:gd name="connsiteX3840" fmla="*/ 399766 w 2377881"/>
              <a:gd name="connsiteY3840" fmla="*/ 374245 h 509406"/>
              <a:gd name="connsiteX3841" fmla="*/ 402338 w 2377881"/>
              <a:gd name="connsiteY3841" fmla="*/ 368435 h 509406"/>
              <a:gd name="connsiteX3842" fmla="*/ 402719 w 2377881"/>
              <a:gd name="connsiteY3842" fmla="*/ 369197 h 509406"/>
              <a:gd name="connsiteX3843" fmla="*/ 405291 w 2377881"/>
              <a:gd name="connsiteY3843" fmla="*/ 373864 h 509406"/>
              <a:gd name="connsiteX3844" fmla="*/ 413864 w 2377881"/>
              <a:gd name="connsiteY3844" fmla="*/ 372150 h 509406"/>
              <a:gd name="connsiteX3845" fmla="*/ 413578 w 2377881"/>
              <a:gd name="connsiteY3845" fmla="*/ 371578 h 509406"/>
              <a:gd name="connsiteX3846" fmla="*/ 415864 w 2377881"/>
              <a:gd name="connsiteY3846" fmla="*/ 369864 h 509406"/>
              <a:gd name="connsiteX3847" fmla="*/ 420055 w 2377881"/>
              <a:gd name="connsiteY3847" fmla="*/ 371197 h 509406"/>
              <a:gd name="connsiteX3848" fmla="*/ 423008 w 2377881"/>
              <a:gd name="connsiteY3848" fmla="*/ 377770 h 509406"/>
              <a:gd name="connsiteX3849" fmla="*/ 420626 w 2377881"/>
              <a:gd name="connsiteY3849" fmla="*/ 379008 h 509406"/>
              <a:gd name="connsiteX3850" fmla="*/ 420341 w 2377881"/>
              <a:gd name="connsiteY3850" fmla="*/ 380913 h 509406"/>
              <a:gd name="connsiteX3851" fmla="*/ 421865 w 2377881"/>
              <a:gd name="connsiteY3851" fmla="*/ 382246 h 509406"/>
              <a:gd name="connsiteX3852" fmla="*/ 428437 w 2377881"/>
              <a:gd name="connsiteY3852" fmla="*/ 380151 h 509406"/>
              <a:gd name="connsiteX3853" fmla="*/ 430532 w 2377881"/>
              <a:gd name="connsiteY3853" fmla="*/ 377103 h 509406"/>
              <a:gd name="connsiteX3854" fmla="*/ 431770 w 2377881"/>
              <a:gd name="connsiteY3854" fmla="*/ 374722 h 509406"/>
              <a:gd name="connsiteX3855" fmla="*/ 437200 w 2377881"/>
              <a:gd name="connsiteY3855" fmla="*/ 369769 h 509406"/>
              <a:gd name="connsiteX3856" fmla="*/ 443296 w 2377881"/>
              <a:gd name="connsiteY3856" fmla="*/ 370531 h 509406"/>
              <a:gd name="connsiteX3857" fmla="*/ 440724 w 2377881"/>
              <a:gd name="connsiteY3857" fmla="*/ 371674 h 509406"/>
              <a:gd name="connsiteX3858" fmla="*/ 437962 w 2377881"/>
              <a:gd name="connsiteY3858" fmla="*/ 377960 h 509406"/>
              <a:gd name="connsiteX3859" fmla="*/ 439581 w 2377881"/>
              <a:gd name="connsiteY3859" fmla="*/ 380151 h 509406"/>
              <a:gd name="connsiteX3860" fmla="*/ 440152 w 2377881"/>
              <a:gd name="connsiteY3860" fmla="*/ 381008 h 509406"/>
              <a:gd name="connsiteX3861" fmla="*/ 444058 w 2377881"/>
              <a:gd name="connsiteY3861" fmla="*/ 380722 h 509406"/>
              <a:gd name="connsiteX3862" fmla="*/ 445010 w 2377881"/>
              <a:gd name="connsiteY3862" fmla="*/ 380056 h 509406"/>
              <a:gd name="connsiteX3863" fmla="*/ 445772 w 2377881"/>
              <a:gd name="connsiteY3863" fmla="*/ 379484 h 509406"/>
              <a:gd name="connsiteX3864" fmla="*/ 449582 w 2377881"/>
              <a:gd name="connsiteY3864" fmla="*/ 382246 h 509406"/>
              <a:gd name="connsiteX3865" fmla="*/ 450630 w 2377881"/>
              <a:gd name="connsiteY3865" fmla="*/ 382246 h 509406"/>
              <a:gd name="connsiteX3866" fmla="*/ 457107 w 2377881"/>
              <a:gd name="connsiteY3866" fmla="*/ 380246 h 509406"/>
              <a:gd name="connsiteX3867" fmla="*/ 458345 w 2377881"/>
              <a:gd name="connsiteY3867" fmla="*/ 379389 h 509406"/>
              <a:gd name="connsiteX3868" fmla="*/ 459583 w 2377881"/>
              <a:gd name="connsiteY3868" fmla="*/ 373293 h 509406"/>
              <a:gd name="connsiteX3869" fmla="*/ 467680 w 2377881"/>
              <a:gd name="connsiteY3869" fmla="*/ 366530 h 509406"/>
              <a:gd name="connsiteX3870" fmla="*/ 465108 w 2377881"/>
              <a:gd name="connsiteY3870" fmla="*/ 373579 h 509406"/>
              <a:gd name="connsiteX3871" fmla="*/ 476538 w 2377881"/>
              <a:gd name="connsiteY3871" fmla="*/ 379198 h 509406"/>
              <a:gd name="connsiteX3872" fmla="*/ 480919 w 2377881"/>
              <a:gd name="connsiteY3872" fmla="*/ 382246 h 509406"/>
              <a:gd name="connsiteX3873" fmla="*/ 483206 w 2377881"/>
              <a:gd name="connsiteY3873" fmla="*/ 383770 h 509406"/>
              <a:gd name="connsiteX3874" fmla="*/ 482825 w 2377881"/>
              <a:gd name="connsiteY3874" fmla="*/ 373388 h 509406"/>
              <a:gd name="connsiteX3875" fmla="*/ 487682 w 2377881"/>
              <a:gd name="connsiteY3875" fmla="*/ 374245 h 509406"/>
              <a:gd name="connsiteX3876" fmla="*/ 487396 w 2377881"/>
              <a:gd name="connsiteY3876" fmla="*/ 377293 h 509406"/>
              <a:gd name="connsiteX3877" fmla="*/ 490540 w 2377881"/>
              <a:gd name="connsiteY3877" fmla="*/ 378151 h 509406"/>
              <a:gd name="connsiteX3878" fmla="*/ 491778 w 2377881"/>
              <a:gd name="connsiteY3878" fmla="*/ 377008 h 509406"/>
              <a:gd name="connsiteX3879" fmla="*/ 497017 w 2377881"/>
              <a:gd name="connsiteY3879" fmla="*/ 375579 h 509406"/>
              <a:gd name="connsiteX3880" fmla="*/ 498826 w 2377881"/>
              <a:gd name="connsiteY3880" fmla="*/ 376055 h 509406"/>
              <a:gd name="connsiteX3881" fmla="*/ 504446 w 2377881"/>
              <a:gd name="connsiteY3881" fmla="*/ 377674 h 509406"/>
              <a:gd name="connsiteX3882" fmla="*/ 530259 w 2377881"/>
              <a:gd name="connsiteY3882" fmla="*/ 372626 h 509406"/>
              <a:gd name="connsiteX3883" fmla="*/ 530926 w 2377881"/>
              <a:gd name="connsiteY3883" fmla="*/ 373388 h 509406"/>
              <a:gd name="connsiteX3884" fmla="*/ 532450 w 2377881"/>
              <a:gd name="connsiteY3884" fmla="*/ 375103 h 509406"/>
              <a:gd name="connsiteX3885" fmla="*/ 538641 w 2377881"/>
              <a:gd name="connsiteY3885" fmla="*/ 376246 h 509406"/>
              <a:gd name="connsiteX3886" fmla="*/ 538832 w 2377881"/>
              <a:gd name="connsiteY3886" fmla="*/ 376055 h 509406"/>
              <a:gd name="connsiteX3887" fmla="*/ 546261 w 2377881"/>
              <a:gd name="connsiteY3887" fmla="*/ 374817 h 509406"/>
              <a:gd name="connsiteX3888" fmla="*/ 547785 w 2377881"/>
              <a:gd name="connsiteY3888" fmla="*/ 373388 h 509406"/>
              <a:gd name="connsiteX3889" fmla="*/ 551690 w 2377881"/>
              <a:gd name="connsiteY3889" fmla="*/ 366340 h 509406"/>
              <a:gd name="connsiteX3890" fmla="*/ 553405 w 2377881"/>
              <a:gd name="connsiteY3890" fmla="*/ 365863 h 509406"/>
              <a:gd name="connsiteX3891" fmla="*/ 554357 w 2377881"/>
              <a:gd name="connsiteY3891" fmla="*/ 365578 h 509406"/>
              <a:gd name="connsiteX3892" fmla="*/ 559406 w 2377881"/>
              <a:gd name="connsiteY3892" fmla="*/ 369769 h 509406"/>
              <a:gd name="connsiteX3893" fmla="*/ 565787 w 2377881"/>
              <a:gd name="connsiteY3893" fmla="*/ 375007 h 509406"/>
              <a:gd name="connsiteX3894" fmla="*/ 576932 w 2377881"/>
              <a:gd name="connsiteY3894" fmla="*/ 372245 h 509406"/>
              <a:gd name="connsiteX3895" fmla="*/ 583313 w 2377881"/>
              <a:gd name="connsiteY3895" fmla="*/ 375865 h 509406"/>
              <a:gd name="connsiteX3896" fmla="*/ 591124 w 2377881"/>
              <a:gd name="connsiteY3896" fmla="*/ 371864 h 509406"/>
              <a:gd name="connsiteX3897" fmla="*/ 592457 w 2377881"/>
              <a:gd name="connsiteY3897" fmla="*/ 369388 h 509406"/>
              <a:gd name="connsiteX3898" fmla="*/ 591219 w 2377881"/>
              <a:gd name="connsiteY3898" fmla="*/ 367864 h 509406"/>
              <a:gd name="connsiteX3899" fmla="*/ 584456 w 2377881"/>
              <a:gd name="connsiteY3899" fmla="*/ 368911 h 509406"/>
              <a:gd name="connsiteX3900" fmla="*/ 580456 w 2377881"/>
              <a:gd name="connsiteY3900" fmla="*/ 360720 h 509406"/>
              <a:gd name="connsiteX3901" fmla="*/ 582837 w 2377881"/>
              <a:gd name="connsiteY3901" fmla="*/ 359386 h 509406"/>
              <a:gd name="connsiteX3902" fmla="*/ 583885 w 2377881"/>
              <a:gd name="connsiteY3902" fmla="*/ 359005 h 509406"/>
              <a:gd name="connsiteX3903" fmla="*/ 584837 w 2377881"/>
              <a:gd name="connsiteY3903" fmla="*/ 358624 h 509406"/>
              <a:gd name="connsiteX3904" fmla="*/ 587409 w 2377881"/>
              <a:gd name="connsiteY3904" fmla="*/ 358624 h 509406"/>
              <a:gd name="connsiteX3905" fmla="*/ 590076 w 2377881"/>
              <a:gd name="connsiteY3905" fmla="*/ 364149 h 509406"/>
              <a:gd name="connsiteX3906" fmla="*/ 606935 w 2377881"/>
              <a:gd name="connsiteY3906" fmla="*/ 362815 h 509406"/>
              <a:gd name="connsiteX3907" fmla="*/ 621223 w 2377881"/>
              <a:gd name="connsiteY3907" fmla="*/ 363482 h 509406"/>
              <a:gd name="connsiteX3908" fmla="*/ 612079 w 2377881"/>
              <a:gd name="connsiteY3908" fmla="*/ 365959 h 509406"/>
              <a:gd name="connsiteX3909" fmla="*/ 610555 w 2377881"/>
              <a:gd name="connsiteY3909" fmla="*/ 367102 h 509406"/>
              <a:gd name="connsiteX3910" fmla="*/ 607221 w 2377881"/>
              <a:gd name="connsiteY3910" fmla="*/ 369483 h 509406"/>
              <a:gd name="connsiteX3911" fmla="*/ 603697 w 2377881"/>
              <a:gd name="connsiteY3911" fmla="*/ 371197 h 509406"/>
              <a:gd name="connsiteX3912" fmla="*/ 605411 w 2377881"/>
              <a:gd name="connsiteY3912" fmla="*/ 372721 h 509406"/>
              <a:gd name="connsiteX3913" fmla="*/ 612174 w 2377881"/>
              <a:gd name="connsiteY3913" fmla="*/ 375484 h 509406"/>
              <a:gd name="connsiteX3914" fmla="*/ 625700 w 2377881"/>
              <a:gd name="connsiteY3914" fmla="*/ 373960 h 509406"/>
              <a:gd name="connsiteX3915" fmla="*/ 628652 w 2377881"/>
              <a:gd name="connsiteY3915" fmla="*/ 371674 h 509406"/>
              <a:gd name="connsiteX3916" fmla="*/ 633605 w 2377881"/>
              <a:gd name="connsiteY3916" fmla="*/ 368245 h 509406"/>
              <a:gd name="connsiteX3917" fmla="*/ 634558 w 2377881"/>
              <a:gd name="connsiteY3917" fmla="*/ 366149 h 509406"/>
              <a:gd name="connsiteX3918" fmla="*/ 641987 w 2377881"/>
              <a:gd name="connsiteY3918" fmla="*/ 361387 h 509406"/>
              <a:gd name="connsiteX3919" fmla="*/ 645416 w 2377881"/>
              <a:gd name="connsiteY3919" fmla="*/ 361482 h 509406"/>
              <a:gd name="connsiteX3920" fmla="*/ 645702 w 2377881"/>
              <a:gd name="connsiteY3920" fmla="*/ 361482 h 509406"/>
              <a:gd name="connsiteX3921" fmla="*/ 643225 w 2377881"/>
              <a:gd name="connsiteY3921" fmla="*/ 363673 h 509406"/>
              <a:gd name="connsiteX3922" fmla="*/ 636749 w 2377881"/>
              <a:gd name="connsiteY3922" fmla="*/ 365673 h 509406"/>
              <a:gd name="connsiteX3923" fmla="*/ 645511 w 2377881"/>
              <a:gd name="connsiteY3923" fmla="*/ 371864 h 509406"/>
              <a:gd name="connsiteX3924" fmla="*/ 667705 w 2377881"/>
              <a:gd name="connsiteY3924" fmla="*/ 374722 h 509406"/>
              <a:gd name="connsiteX3925" fmla="*/ 669705 w 2377881"/>
              <a:gd name="connsiteY3925" fmla="*/ 370245 h 509406"/>
              <a:gd name="connsiteX3926" fmla="*/ 664561 w 2377881"/>
              <a:gd name="connsiteY3926" fmla="*/ 365482 h 509406"/>
              <a:gd name="connsiteX3927" fmla="*/ 660656 w 2377881"/>
              <a:gd name="connsiteY3927" fmla="*/ 363101 h 509406"/>
              <a:gd name="connsiteX3928" fmla="*/ 659990 w 2377881"/>
              <a:gd name="connsiteY3928" fmla="*/ 362434 h 509406"/>
              <a:gd name="connsiteX3929" fmla="*/ 662657 w 2377881"/>
              <a:gd name="connsiteY3929" fmla="*/ 359577 h 509406"/>
              <a:gd name="connsiteX3930" fmla="*/ 664085 w 2377881"/>
              <a:gd name="connsiteY3930" fmla="*/ 359672 h 509406"/>
              <a:gd name="connsiteX3931" fmla="*/ 665228 w 2377881"/>
              <a:gd name="connsiteY3931" fmla="*/ 359767 h 509406"/>
              <a:gd name="connsiteX3932" fmla="*/ 669610 w 2377881"/>
              <a:gd name="connsiteY3932" fmla="*/ 358815 h 509406"/>
              <a:gd name="connsiteX3933" fmla="*/ 673229 w 2377881"/>
              <a:gd name="connsiteY3933" fmla="*/ 359577 h 509406"/>
              <a:gd name="connsiteX3934" fmla="*/ 672086 w 2377881"/>
              <a:gd name="connsiteY3934" fmla="*/ 366435 h 509406"/>
              <a:gd name="connsiteX3935" fmla="*/ 673515 w 2377881"/>
              <a:gd name="connsiteY3935" fmla="*/ 367197 h 509406"/>
              <a:gd name="connsiteX3936" fmla="*/ 675134 w 2377881"/>
              <a:gd name="connsiteY3936" fmla="*/ 368149 h 509406"/>
              <a:gd name="connsiteX3937" fmla="*/ 679992 w 2377881"/>
              <a:gd name="connsiteY3937" fmla="*/ 365768 h 509406"/>
              <a:gd name="connsiteX3938" fmla="*/ 679516 w 2377881"/>
              <a:gd name="connsiteY3938" fmla="*/ 363958 h 509406"/>
              <a:gd name="connsiteX3939" fmla="*/ 679420 w 2377881"/>
              <a:gd name="connsiteY3939" fmla="*/ 360910 h 509406"/>
              <a:gd name="connsiteX3940" fmla="*/ 680278 w 2377881"/>
              <a:gd name="connsiteY3940" fmla="*/ 360434 h 509406"/>
              <a:gd name="connsiteX3941" fmla="*/ 682659 w 2377881"/>
              <a:gd name="connsiteY3941" fmla="*/ 361196 h 509406"/>
              <a:gd name="connsiteX3942" fmla="*/ 690374 w 2377881"/>
              <a:gd name="connsiteY3942" fmla="*/ 364625 h 509406"/>
              <a:gd name="connsiteX3943" fmla="*/ 693517 w 2377881"/>
              <a:gd name="connsiteY3943" fmla="*/ 364054 h 509406"/>
              <a:gd name="connsiteX3944" fmla="*/ 695518 w 2377881"/>
              <a:gd name="connsiteY3944" fmla="*/ 363673 h 509406"/>
              <a:gd name="connsiteX3945" fmla="*/ 703138 w 2377881"/>
              <a:gd name="connsiteY3945" fmla="*/ 362815 h 509406"/>
              <a:gd name="connsiteX3946" fmla="*/ 711139 w 2377881"/>
              <a:gd name="connsiteY3946" fmla="*/ 364911 h 509406"/>
              <a:gd name="connsiteX3947" fmla="*/ 717140 w 2377881"/>
              <a:gd name="connsiteY3947" fmla="*/ 371388 h 509406"/>
              <a:gd name="connsiteX3948" fmla="*/ 722474 w 2377881"/>
              <a:gd name="connsiteY3948" fmla="*/ 368340 h 509406"/>
              <a:gd name="connsiteX3949" fmla="*/ 718949 w 2377881"/>
              <a:gd name="connsiteY3949" fmla="*/ 361577 h 509406"/>
              <a:gd name="connsiteX3950" fmla="*/ 720378 w 2377881"/>
              <a:gd name="connsiteY3950" fmla="*/ 354624 h 509406"/>
              <a:gd name="connsiteX3951" fmla="*/ 726474 w 2377881"/>
              <a:gd name="connsiteY3951" fmla="*/ 357577 h 509406"/>
              <a:gd name="connsiteX3952" fmla="*/ 726855 w 2377881"/>
              <a:gd name="connsiteY3952" fmla="*/ 357005 h 509406"/>
              <a:gd name="connsiteX3953" fmla="*/ 727236 w 2377881"/>
              <a:gd name="connsiteY3953" fmla="*/ 356338 h 509406"/>
              <a:gd name="connsiteX3954" fmla="*/ 728093 w 2377881"/>
              <a:gd name="connsiteY3954" fmla="*/ 357196 h 509406"/>
              <a:gd name="connsiteX3955" fmla="*/ 727712 w 2377881"/>
              <a:gd name="connsiteY3955" fmla="*/ 362720 h 509406"/>
              <a:gd name="connsiteX3956" fmla="*/ 730475 w 2377881"/>
              <a:gd name="connsiteY3956" fmla="*/ 365006 h 509406"/>
              <a:gd name="connsiteX3957" fmla="*/ 731427 w 2377881"/>
              <a:gd name="connsiteY3957" fmla="*/ 364530 h 509406"/>
              <a:gd name="connsiteX3958" fmla="*/ 734189 w 2377881"/>
              <a:gd name="connsiteY3958" fmla="*/ 362339 h 509406"/>
              <a:gd name="connsiteX3959" fmla="*/ 739809 w 2377881"/>
              <a:gd name="connsiteY3959" fmla="*/ 363768 h 509406"/>
              <a:gd name="connsiteX3960" fmla="*/ 742190 w 2377881"/>
              <a:gd name="connsiteY3960" fmla="*/ 364149 h 509406"/>
              <a:gd name="connsiteX3961" fmla="*/ 745905 w 2377881"/>
              <a:gd name="connsiteY3961" fmla="*/ 363958 h 509406"/>
              <a:gd name="connsiteX3962" fmla="*/ 749525 w 2377881"/>
              <a:gd name="connsiteY3962" fmla="*/ 362053 h 509406"/>
              <a:gd name="connsiteX3963" fmla="*/ 751144 w 2377881"/>
              <a:gd name="connsiteY3963" fmla="*/ 366625 h 509406"/>
              <a:gd name="connsiteX3964" fmla="*/ 757240 w 2377881"/>
              <a:gd name="connsiteY3964" fmla="*/ 364530 h 509406"/>
              <a:gd name="connsiteX3965" fmla="*/ 757716 w 2377881"/>
              <a:gd name="connsiteY3965" fmla="*/ 365006 h 509406"/>
              <a:gd name="connsiteX3966" fmla="*/ 767146 w 2377881"/>
              <a:gd name="connsiteY3966" fmla="*/ 368721 h 509406"/>
              <a:gd name="connsiteX3967" fmla="*/ 763431 w 2377881"/>
              <a:gd name="connsiteY3967" fmla="*/ 364339 h 509406"/>
              <a:gd name="connsiteX3968" fmla="*/ 762098 w 2377881"/>
              <a:gd name="connsiteY3968" fmla="*/ 362911 h 509406"/>
              <a:gd name="connsiteX3969" fmla="*/ 761621 w 2377881"/>
              <a:gd name="connsiteY3969" fmla="*/ 354529 h 509406"/>
              <a:gd name="connsiteX3970" fmla="*/ 763526 w 2377881"/>
              <a:gd name="connsiteY3970" fmla="*/ 353005 h 509406"/>
              <a:gd name="connsiteX3971" fmla="*/ 766860 w 2377881"/>
              <a:gd name="connsiteY3971" fmla="*/ 352814 h 509406"/>
              <a:gd name="connsiteX3972" fmla="*/ 767812 w 2377881"/>
              <a:gd name="connsiteY3972" fmla="*/ 355481 h 509406"/>
              <a:gd name="connsiteX3973" fmla="*/ 767336 w 2377881"/>
              <a:gd name="connsiteY3973" fmla="*/ 357577 h 509406"/>
              <a:gd name="connsiteX3974" fmla="*/ 769146 w 2377881"/>
              <a:gd name="connsiteY3974" fmla="*/ 361672 h 509406"/>
              <a:gd name="connsiteX3975" fmla="*/ 770670 w 2377881"/>
              <a:gd name="connsiteY3975" fmla="*/ 362625 h 509406"/>
              <a:gd name="connsiteX3976" fmla="*/ 776099 w 2377881"/>
              <a:gd name="connsiteY3976" fmla="*/ 362244 h 509406"/>
              <a:gd name="connsiteX3977" fmla="*/ 778004 w 2377881"/>
              <a:gd name="connsiteY3977" fmla="*/ 361482 h 509406"/>
              <a:gd name="connsiteX3978" fmla="*/ 785815 w 2377881"/>
              <a:gd name="connsiteY3978" fmla="*/ 365292 h 509406"/>
              <a:gd name="connsiteX3979" fmla="*/ 783529 w 2377881"/>
              <a:gd name="connsiteY3979" fmla="*/ 373579 h 509406"/>
              <a:gd name="connsiteX3980" fmla="*/ 780671 w 2377881"/>
              <a:gd name="connsiteY3980" fmla="*/ 370626 h 509406"/>
              <a:gd name="connsiteX3981" fmla="*/ 770003 w 2377881"/>
              <a:gd name="connsiteY3981" fmla="*/ 371007 h 509406"/>
              <a:gd name="connsiteX3982" fmla="*/ 765717 w 2377881"/>
              <a:gd name="connsiteY3982" fmla="*/ 372531 h 509406"/>
              <a:gd name="connsiteX3983" fmla="*/ 762574 w 2377881"/>
              <a:gd name="connsiteY3983" fmla="*/ 374341 h 509406"/>
              <a:gd name="connsiteX3984" fmla="*/ 771337 w 2377881"/>
              <a:gd name="connsiteY3984" fmla="*/ 377103 h 509406"/>
              <a:gd name="connsiteX3985" fmla="*/ 775337 w 2377881"/>
              <a:gd name="connsiteY3985" fmla="*/ 375865 h 509406"/>
              <a:gd name="connsiteX3986" fmla="*/ 786767 w 2377881"/>
              <a:gd name="connsiteY3986" fmla="*/ 379579 h 509406"/>
              <a:gd name="connsiteX3987" fmla="*/ 788196 w 2377881"/>
              <a:gd name="connsiteY3987" fmla="*/ 379389 h 509406"/>
              <a:gd name="connsiteX3988" fmla="*/ 800388 w 2377881"/>
              <a:gd name="connsiteY3988" fmla="*/ 373674 h 509406"/>
              <a:gd name="connsiteX3989" fmla="*/ 806293 w 2377881"/>
              <a:gd name="connsiteY3989" fmla="*/ 373769 h 509406"/>
              <a:gd name="connsiteX3990" fmla="*/ 812390 w 2377881"/>
              <a:gd name="connsiteY3990" fmla="*/ 373960 h 509406"/>
              <a:gd name="connsiteX3991" fmla="*/ 814580 w 2377881"/>
              <a:gd name="connsiteY3991" fmla="*/ 370626 h 509406"/>
              <a:gd name="connsiteX3992" fmla="*/ 813533 w 2377881"/>
              <a:gd name="connsiteY3992" fmla="*/ 370054 h 509406"/>
              <a:gd name="connsiteX3993" fmla="*/ 811246 w 2377881"/>
              <a:gd name="connsiteY3993" fmla="*/ 369578 h 509406"/>
              <a:gd name="connsiteX3994" fmla="*/ 801912 w 2377881"/>
              <a:gd name="connsiteY3994" fmla="*/ 370816 h 509406"/>
              <a:gd name="connsiteX3995" fmla="*/ 794673 w 2377881"/>
              <a:gd name="connsiteY3995" fmla="*/ 363958 h 509406"/>
              <a:gd name="connsiteX3996" fmla="*/ 796102 w 2377881"/>
              <a:gd name="connsiteY3996" fmla="*/ 359482 h 509406"/>
              <a:gd name="connsiteX3997" fmla="*/ 808389 w 2377881"/>
              <a:gd name="connsiteY3997" fmla="*/ 363768 h 509406"/>
              <a:gd name="connsiteX3998" fmla="*/ 816104 w 2377881"/>
              <a:gd name="connsiteY3998" fmla="*/ 359005 h 509406"/>
              <a:gd name="connsiteX3999" fmla="*/ 818200 w 2377881"/>
              <a:gd name="connsiteY3999" fmla="*/ 359291 h 509406"/>
              <a:gd name="connsiteX4000" fmla="*/ 825248 w 2377881"/>
              <a:gd name="connsiteY4000" fmla="*/ 360434 h 509406"/>
              <a:gd name="connsiteX4001" fmla="*/ 833440 w 2377881"/>
              <a:gd name="connsiteY4001" fmla="*/ 354338 h 509406"/>
              <a:gd name="connsiteX4002" fmla="*/ 836011 w 2377881"/>
              <a:gd name="connsiteY4002" fmla="*/ 348433 h 509406"/>
              <a:gd name="connsiteX4003" fmla="*/ 838393 w 2377881"/>
              <a:gd name="connsiteY4003" fmla="*/ 344908 h 509406"/>
              <a:gd name="connsiteX4004" fmla="*/ 839155 w 2377881"/>
              <a:gd name="connsiteY4004" fmla="*/ 343765 h 509406"/>
              <a:gd name="connsiteX4005" fmla="*/ 825534 w 2377881"/>
              <a:gd name="connsiteY4005" fmla="*/ 346813 h 509406"/>
              <a:gd name="connsiteX4006" fmla="*/ 820771 w 2377881"/>
              <a:gd name="connsiteY4006" fmla="*/ 338241 h 509406"/>
              <a:gd name="connsiteX4007" fmla="*/ 817533 w 2377881"/>
              <a:gd name="connsiteY4007" fmla="*/ 338908 h 509406"/>
              <a:gd name="connsiteX4008" fmla="*/ 815818 w 2377881"/>
              <a:gd name="connsiteY4008" fmla="*/ 340527 h 509406"/>
              <a:gd name="connsiteX4009" fmla="*/ 812199 w 2377881"/>
              <a:gd name="connsiteY4009" fmla="*/ 342337 h 509406"/>
              <a:gd name="connsiteX4010" fmla="*/ 811913 w 2377881"/>
              <a:gd name="connsiteY4010" fmla="*/ 341384 h 509406"/>
              <a:gd name="connsiteX4011" fmla="*/ 810484 w 2377881"/>
              <a:gd name="connsiteY4011" fmla="*/ 337098 h 509406"/>
              <a:gd name="connsiteX4012" fmla="*/ 805055 w 2377881"/>
              <a:gd name="connsiteY4012" fmla="*/ 336526 h 509406"/>
              <a:gd name="connsiteX4013" fmla="*/ 791053 w 2377881"/>
              <a:gd name="connsiteY4013" fmla="*/ 342622 h 509406"/>
              <a:gd name="connsiteX4014" fmla="*/ 784767 w 2377881"/>
              <a:gd name="connsiteY4014" fmla="*/ 342241 h 509406"/>
              <a:gd name="connsiteX4015" fmla="*/ 778671 w 2377881"/>
              <a:gd name="connsiteY4015" fmla="*/ 341860 h 509406"/>
              <a:gd name="connsiteX4016" fmla="*/ 757335 w 2377881"/>
              <a:gd name="connsiteY4016" fmla="*/ 341479 h 509406"/>
              <a:gd name="connsiteX4017" fmla="*/ 755716 w 2377881"/>
              <a:gd name="connsiteY4017" fmla="*/ 343575 h 509406"/>
              <a:gd name="connsiteX4018" fmla="*/ 744191 w 2377881"/>
              <a:gd name="connsiteY4018" fmla="*/ 348909 h 509406"/>
              <a:gd name="connsiteX4019" fmla="*/ 739714 w 2377881"/>
              <a:gd name="connsiteY4019" fmla="*/ 350623 h 509406"/>
              <a:gd name="connsiteX4020" fmla="*/ 745905 w 2377881"/>
              <a:gd name="connsiteY4020" fmla="*/ 345575 h 509406"/>
              <a:gd name="connsiteX4021" fmla="*/ 749429 w 2377881"/>
              <a:gd name="connsiteY4021" fmla="*/ 344146 h 509406"/>
              <a:gd name="connsiteX4022" fmla="*/ 752477 w 2377881"/>
              <a:gd name="connsiteY4022" fmla="*/ 342908 h 509406"/>
              <a:gd name="connsiteX4023" fmla="*/ 753430 w 2377881"/>
              <a:gd name="connsiteY4023" fmla="*/ 337479 h 509406"/>
              <a:gd name="connsiteX4024" fmla="*/ 751620 w 2377881"/>
              <a:gd name="connsiteY4024" fmla="*/ 338050 h 509406"/>
              <a:gd name="connsiteX4025" fmla="*/ 746762 w 2377881"/>
              <a:gd name="connsiteY4025" fmla="*/ 339479 h 509406"/>
              <a:gd name="connsiteX4026" fmla="*/ 732856 w 2377881"/>
              <a:gd name="connsiteY4026" fmla="*/ 343861 h 509406"/>
              <a:gd name="connsiteX4027" fmla="*/ 716759 w 2377881"/>
              <a:gd name="connsiteY4027" fmla="*/ 339574 h 509406"/>
              <a:gd name="connsiteX4028" fmla="*/ 716663 w 2377881"/>
              <a:gd name="connsiteY4028" fmla="*/ 342241 h 509406"/>
              <a:gd name="connsiteX4029" fmla="*/ 716568 w 2377881"/>
              <a:gd name="connsiteY4029" fmla="*/ 343480 h 509406"/>
              <a:gd name="connsiteX4030" fmla="*/ 711329 w 2377881"/>
              <a:gd name="connsiteY4030" fmla="*/ 345099 h 509406"/>
              <a:gd name="connsiteX4031" fmla="*/ 703900 w 2377881"/>
              <a:gd name="connsiteY4031" fmla="*/ 353290 h 509406"/>
              <a:gd name="connsiteX4032" fmla="*/ 703804 w 2377881"/>
              <a:gd name="connsiteY4032" fmla="*/ 355386 h 509406"/>
              <a:gd name="connsiteX4033" fmla="*/ 701042 w 2377881"/>
              <a:gd name="connsiteY4033" fmla="*/ 358910 h 509406"/>
              <a:gd name="connsiteX4034" fmla="*/ 696089 w 2377881"/>
              <a:gd name="connsiteY4034" fmla="*/ 358053 h 509406"/>
              <a:gd name="connsiteX4035" fmla="*/ 701137 w 2377881"/>
              <a:gd name="connsiteY4035" fmla="*/ 352814 h 509406"/>
              <a:gd name="connsiteX4036" fmla="*/ 694756 w 2377881"/>
              <a:gd name="connsiteY4036" fmla="*/ 348814 h 509406"/>
              <a:gd name="connsiteX4037" fmla="*/ 694089 w 2377881"/>
              <a:gd name="connsiteY4037" fmla="*/ 348337 h 509406"/>
              <a:gd name="connsiteX4038" fmla="*/ 678659 w 2377881"/>
              <a:gd name="connsiteY4038" fmla="*/ 345575 h 509406"/>
              <a:gd name="connsiteX4039" fmla="*/ 675039 w 2377881"/>
              <a:gd name="connsiteY4039" fmla="*/ 343670 h 509406"/>
              <a:gd name="connsiteX4040" fmla="*/ 672277 w 2377881"/>
              <a:gd name="connsiteY4040" fmla="*/ 349195 h 509406"/>
              <a:gd name="connsiteX4041" fmla="*/ 670372 w 2377881"/>
              <a:gd name="connsiteY4041" fmla="*/ 346623 h 509406"/>
              <a:gd name="connsiteX4042" fmla="*/ 667800 w 2377881"/>
              <a:gd name="connsiteY4042" fmla="*/ 345385 h 509406"/>
              <a:gd name="connsiteX4043" fmla="*/ 666276 w 2377881"/>
              <a:gd name="connsiteY4043" fmla="*/ 348242 h 509406"/>
              <a:gd name="connsiteX4044" fmla="*/ 666371 w 2377881"/>
              <a:gd name="connsiteY4044" fmla="*/ 349385 h 509406"/>
              <a:gd name="connsiteX4045" fmla="*/ 662752 w 2377881"/>
              <a:gd name="connsiteY4045" fmla="*/ 353005 h 509406"/>
              <a:gd name="connsiteX4046" fmla="*/ 652846 w 2377881"/>
              <a:gd name="connsiteY4046" fmla="*/ 348052 h 509406"/>
              <a:gd name="connsiteX4047" fmla="*/ 644750 w 2377881"/>
              <a:gd name="connsiteY4047" fmla="*/ 349671 h 509406"/>
              <a:gd name="connsiteX4048" fmla="*/ 636939 w 2377881"/>
              <a:gd name="connsiteY4048" fmla="*/ 348433 h 509406"/>
              <a:gd name="connsiteX4049" fmla="*/ 631795 w 2377881"/>
              <a:gd name="connsiteY4049" fmla="*/ 348337 h 509406"/>
              <a:gd name="connsiteX4050" fmla="*/ 629128 w 2377881"/>
              <a:gd name="connsiteY4050" fmla="*/ 346813 h 509406"/>
              <a:gd name="connsiteX4051" fmla="*/ 625700 w 2377881"/>
              <a:gd name="connsiteY4051" fmla="*/ 345575 h 509406"/>
              <a:gd name="connsiteX4052" fmla="*/ 618460 w 2377881"/>
              <a:gd name="connsiteY4052" fmla="*/ 346242 h 509406"/>
              <a:gd name="connsiteX4053" fmla="*/ 613126 w 2377881"/>
              <a:gd name="connsiteY4053" fmla="*/ 344527 h 509406"/>
              <a:gd name="connsiteX4054" fmla="*/ 610174 w 2377881"/>
              <a:gd name="connsiteY4054" fmla="*/ 347956 h 509406"/>
              <a:gd name="connsiteX4055" fmla="*/ 603125 w 2377881"/>
              <a:gd name="connsiteY4055" fmla="*/ 347385 h 509406"/>
              <a:gd name="connsiteX4056" fmla="*/ 585218 w 2377881"/>
              <a:gd name="connsiteY4056" fmla="*/ 349671 h 509406"/>
              <a:gd name="connsiteX4057" fmla="*/ 577027 w 2377881"/>
              <a:gd name="connsiteY4057" fmla="*/ 350623 h 509406"/>
              <a:gd name="connsiteX4058" fmla="*/ 564263 w 2377881"/>
              <a:gd name="connsiteY4058" fmla="*/ 347290 h 509406"/>
              <a:gd name="connsiteX4059" fmla="*/ 560834 w 2377881"/>
              <a:gd name="connsiteY4059" fmla="*/ 346432 h 509406"/>
              <a:gd name="connsiteX4060" fmla="*/ 551690 w 2377881"/>
              <a:gd name="connsiteY4060" fmla="*/ 353576 h 509406"/>
              <a:gd name="connsiteX4061" fmla="*/ 542737 w 2377881"/>
              <a:gd name="connsiteY4061" fmla="*/ 355100 h 509406"/>
              <a:gd name="connsiteX4062" fmla="*/ 537974 w 2377881"/>
              <a:gd name="connsiteY4062" fmla="*/ 354910 h 509406"/>
              <a:gd name="connsiteX4063" fmla="*/ 533307 w 2377881"/>
              <a:gd name="connsiteY4063" fmla="*/ 358910 h 509406"/>
              <a:gd name="connsiteX4064" fmla="*/ 526544 w 2377881"/>
              <a:gd name="connsiteY4064" fmla="*/ 355005 h 509406"/>
              <a:gd name="connsiteX4065" fmla="*/ 520543 w 2377881"/>
              <a:gd name="connsiteY4065" fmla="*/ 355195 h 509406"/>
              <a:gd name="connsiteX4066" fmla="*/ 514257 w 2377881"/>
              <a:gd name="connsiteY4066" fmla="*/ 356624 h 509406"/>
              <a:gd name="connsiteX4067" fmla="*/ 505113 w 2377881"/>
              <a:gd name="connsiteY4067" fmla="*/ 355481 h 509406"/>
              <a:gd name="connsiteX4068" fmla="*/ 505494 w 2377881"/>
              <a:gd name="connsiteY4068" fmla="*/ 360053 h 509406"/>
              <a:gd name="connsiteX4069" fmla="*/ 505780 w 2377881"/>
              <a:gd name="connsiteY4069" fmla="*/ 363387 h 509406"/>
              <a:gd name="connsiteX4070" fmla="*/ 500541 w 2377881"/>
              <a:gd name="connsiteY4070" fmla="*/ 365578 h 509406"/>
              <a:gd name="connsiteX4071" fmla="*/ 497112 w 2377881"/>
              <a:gd name="connsiteY4071" fmla="*/ 368340 h 509406"/>
              <a:gd name="connsiteX4072" fmla="*/ 491778 w 2377881"/>
              <a:gd name="connsiteY4072" fmla="*/ 365387 h 509406"/>
              <a:gd name="connsiteX4073" fmla="*/ 492731 w 2377881"/>
              <a:gd name="connsiteY4073" fmla="*/ 363196 h 509406"/>
              <a:gd name="connsiteX4074" fmla="*/ 491778 w 2377881"/>
              <a:gd name="connsiteY4074" fmla="*/ 359577 h 509406"/>
              <a:gd name="connsiteX4075" fmla="*/ 482158 w 2377881"/>
              <a:gd name="connsiteY4075" fmla="*/ 363292 h 509406"/>
              <a:gd name="connsiteX4076" fmla="*/ 486634 w 2377881"/>
              <a:gd name="connsiteY4076" fmla="*/ 370721 h 509406"/>
              <a:gd name="connsiteX4077" fmla="*/ 485301 w 2377881"/>
              <a:gd name="connsiteY4077" fmla="*/ 371578 h 509406"/>
              <a:gd name="connsiteX4078" fmla="*/ 477659 w 2377881"/>
              <a:gd name="connsiteY4078" fmla="*/ 372641 h 509406"/>
              <a:gd name="connsiteX4079" fmla="*/ 478062 w 2377881"/>
              <a:gd name="connsiteY4079" fmla="*/ 366435 h 509406"/>
              <a:gd name="connsiteX4080" fmla="*/ 464441 w 2377881"/>
              <a:gd name="connsiteY4080" fmla="*/ 359958 h 509406"/>
              <a:gd name="connsiteX4081" fmla="*/ 464727 w 2377881"/>
              <a:gd name="connsiteY4081" fmla="*/ 355195 h 509406"/>
              <a:gd name="connsiteX4082" fmla="*/ 464822 w 2377881"/>
              <a:gd name="connsiteY4082" fmla="*/ 354433 h 509406"/>
              <a:gd name="connsiteX4083" fmla="*/ 463679 w 2377881"/>
              <a:gd name="connsiteY4083" fmla="*/ 353195 h 509406"/>
              <a:gd name="connsiteX4084" fmla="*/ 459393 w 2377881"/>
              <a:gd name="connsiteY4084" fmla="*/ 358529 h 509406"/>
              <a:gd name="connsiteX4085" fmla="*/ 453107 w 2377881"/>
              <a:gd name="connsiteY4085" fmla="*/ 362625 h 509406"/>
              <a:gd name="connsiteX4086" fmla="*/ 448153 w 2377881"/>
              <a:gd name="connsiteY4086" fmla="*/ 363006 h 509406"/>
              <a:gd name="connsiteX4087" fmla="*/ 433675 w 2377881"/>
              <a:gd name="connsiteY4087" fmla="*/ 363196 h 509406"/>
              <a:gd name="connsiteX4088" fmla="*/ 430532 w 2377881"/>
              <a:gd name="connsiteY4088" fmla="*/ 361482 h 509406"/>
              <a:gd name="connsiteX4089" fmla="*/ 418054 w 2377881"/>
              <a:gd name="connsiteY4089" fmla="*/ 365197 h 509406"/>
              <a:gd name="connsiteX4090" fmla="*/ 415197 w 2377881"/>
              <a:gd name="connsiteY4090" fmla="*/ 362530 h 509406"/>
              <a:gd name="connsiteX4091" fmla="*/ 412625 w 2377881"/>
              <a:gd name="connsiteY4091" fmla="*/ 362053 h 509406"/>
              <a:gd name="connsiteX4092" fmla="*/ 408625 w 2377881"/>
              <a:gd name="connsiteY4092" fmla="*/ 364435 h 509406"/>
              <a:gd name="connsiteX4093" fmla="*/ 394528 w 2377881"/>
              <a:gd name="connsiteY4093" fmla="*/ 366911 h 509406"/>
              <a:gd name="connsiteX4094" fmla="*/ 392051 w 2377881"/>
              <a:gd name="connsiteY4094" fmla="*/ 366625 h 509406"/>
              <a:gd name="connsiteX4095" fmla="*/ 389384 w 2377881"/>
              <a:gd name="connsiteY4095" fmla="*/ 366244 h 509406"/>
              <a:gd name="connsiteX4096" fmla="*/ 374335 w 2377881"/>
              <a:gd name="connsiteY4096" fmla="*/ 368911 h 509406"/>
              <a:gd name="connsiteX4097" fmla="*/ 373573 w 2377881"/>
              <a:gd name="connsiteY4097" fmla="*/ 368816 h 509406"/>
              <a:gd name="connsiteX4098" fmla="*/ 369286 w 2377881"/>
              <a:gd name="connsiteY4098" fmla="*/ 369197 h 509406"/>
              <a:gd name="connsiteX4099" fmla="*/ 363286 w 2377881"/>
              <a:gd name="connsiteY4099" fmla="*/ 370626 h 509406"/>
              <a:gd name="connsiteX4100" fmla="*/ 355380 w 2377881"/>
              <a:gd name="connsiteY4100" fmla="*/ 364435 h 509406"/>
              <a:gd name="connsiteX4101" fmla="*/ 352903 w 2377881"/>
              <a:gd name="connsiteY4101" fmla="*/ 366911 h 509406"/>
              <a:gd name="connsiteX4102" fmla="*/ 350332 w 2377881"/>
              <a:gd name="connsiteY4102" fmla="*/ 369578 h 509406"/>
              <a:gd name="connsiteX4103" fmla="*/ 345760 w 2377881"/>
              <a:gd name="connsiteY4103" fmla="*/ 365387 h 509406"/>
              <a:gd name="connsiteX4104" fmla="*/ 344902 w 2377881"/>
              <a:gd name="connsiteY4104" fmla="*/ 365482 h 509406"/>
              <a:gd name="connsiteX4105" fmla="*/ 342712 w 2377881"/>
              <a:gd name="connsiteY4105" fmla="*/ 367197 h 509406"/>
              <a:gd name="connsiteX4106" fmla="*/ 343474 w 2377881"/>
              <a:gd name="connsiteY4106" fmla="*/ 373483 h 509406"/>
              <a:gd name="connsiteX4107" fmla="*/ 334330 w 2377881"/>
              <a:gd name="connsiteY4107" fmla="*/ 371102 h 509406"/>
              <a:gd name="connsiteX4108" fmla="*/ 336520 w 2377881"/>
              <a:gd name="connsiteY4108" fmla="*/ 365387 h 509406"/>
              <a:gd name="connsiteX4109" fmla="*/ 336044 w 2377881"/>
              <a:gd name="connsiteY4109" fmla="*/ 365387 h 509406"/>
              <a:gd name="connsiteX4110" fmla="*/ 328519 w 2377881"/>
              <a:gd name="connsiteY4110" fmla="*/ 365673 h 509406"/>
              <a:gd name="connsiteX4111" fmla="*/ 324138 w 2377881"/>
              <a:gd name="connsiteY4111" fmla="*/ 372055 h 509406"/>
              <a:gd name="connsiteX4112" fmla="*/ 316994 w 2377881"/>
              <a:gd name="connsiteY4112" fmla="*/ 368435 h 509406"/>
              <a:gd name="connsiteX4113" fmla="*/ 310708 w 2377881"/>
              <a:gd name="connsiteY4113" fmla="*/ 373960 h 509406"/>
              <a:gd name="connsiteX4114" fmla="*/ 310327 w 2377881"/>
              <a:gd name="connsiteY4114" fmla="*/ 373579 h 509406"/>
              <a:gd name="connsiteX4115" fmla="*/ 309374 w 2377881"/>
              <a:gd name="connsiteY4115" fmla="*/ 372626 h 509406"/>
              <a:gd name="connsiteX4116" fmla="*/ 306612 w 2377881"/>
              <a:gd name="connsiteY4116" fmla="*/ 371007 h 509406"/>
              <a:gd name="connsiteX4117" fmla="*/ 305659 w 2377881"/>
              <a:gd name="connsiteY4117" fmla="*/ 371197 h 509406"/>
              <a:gd name="connsiteX4118" fmla="*/ 300707 w 2377881"/>
              <a:gd name="connsiteY4118" fmla="*/ 371578 h 509406"/>
              <a:gd name="connsiteX4119" fmla="*/ 296420 w 2377881"/>
              <a:gd name="connsiteY4119" fmla="*/ 371483 h 509406"/>
              <a:gd name="connsiteX4120" fmla="*/ 286133 w 2377881"/>
              <a:gd name="connsiteY4120" fmla="*/ 372055 h 509406"/>
              <a:gd name="connsiteX4121" fmla="*/ 283752 w 2377881"/>
              <a:gd name="connsiteY4121" fmla="*/ 372531 h 509406"/>
              <a:gd name="connsiteX4122" fmla="*/ 275846 w 2377881"/>
              <a:gd name="connsiteY4122" fmla="*/ 371674 h 509406"/>
              <a:gd name="connsiteX4123" fmla="*/ 273084 w 2377881"/>
              <a:gd name="connsiteY4123" fmla="*/ 376150 h 509406"/>
              <a:gd name="connsiteX4124" fmla="*/ 272703 w 2377881"/>
              <a:gd name="connsiteY4124" fmla="*/ 375960 h 509406"/>
              <a:gd name="connsiteX4125" fmla="*/ 266512 w 2377881"/>
              <a:gd name="connsiteY4125" fmla="*/ 371674 h 509406"/>
              <a:gd name="connsiteX4126" fmla="*/ 250986 w 2377881"/>
              <a:gd name="connsiteY4126" fmla="*/ 375865 h 509406"/>
              <a:gd name="connsiteX4127" fmla="*/ 249271 w 2377881"/>
              <a:gd name="connsiteY4127" fmla="*/ 374722 h 509406"/>
              <a:gd name="connsiteX4128" fmla="*/ 244700 w 2377881"/>
              <a:gd name="connsiteY4128" fmla="*/ 376817 h 509406"/>
              <a:gd name="connsiteX4129" fmla="*/ 244604 w 2377881"/>
              <a:gd name="connsiteY4129" fmla="*/ 378817 h 509406"/>
              <a:gd name="connsiteX4130" fmla="*/ 241747 w 2377881"/>
              <a:gd name="connsiteY4130" fmla="*/ 380151 h 509406"/>
              <a:gd name="connsiteX4131" fmla="*/ 241175 w 2377881"/>
              <a:gd name="connsiteY4131" fmla="*/ 380246 h 509406"/>
              <a:gd name="connsiteX4132" fmla="*/ 236984 w 2377881"/>
              <a:gd name="connsiteY4132" fmla="*/ 375579 h 509406"/>
              <a:gd name="connsiteX4133" fmla="*/ 226507 w 2377881"/>
              <a:gd name="connsiteY4133" fmla="*/ 370626 h 509406"/>
              <a:gd name="connsiteX4134" fmla="*/ 219839 w 2377881"/>
              <a:gd name="connsiteY4134" fmla="*/ 375293 h 509406"/>
              <a:gd name="connsiteX4135" fmla="*/ 213839 w 2377881"/>
              <a:gd name="connsiteY4135" fmla="*/ 381389 h 509406"/>
              <a:gd name="connsiteX4136" fmla="*/ 213839 w 2377881"/>
              <a:gd name="connsiteY4136" fmla="*/ 381199 h 509406"/>
              <a:gd name="connsiteX4137" fmla="*/ 210409 w 2377881"/>
              <a:gd name="connsiteY4137" fmla="*/ 378341 h 509406"/>
              <a:gd name="connsiteX4138" fmla="*/ 208600 w 2377881"/>
              <a:gd name="connsiteY4138" fmla="*/ 382627 h 509406"/>
              <a:gd name="connsiteX4139" fmla="*/ 208314 w 2377881"/>
              <a:gd name="connsiteY4139" fmla="*/ 383199 h 509406"/>
              <a:gd name="connsiteX4140" fmla="*/ 208124 w 2377881"/>
              <a:gd name="connsiteY4140" fmla="*/ 380246 h 509406"/>
              <a:gd name="connsiteX4141" fmla="*/ 209266 w 2377881"/>
              <a:gd name="connsiteY4141" fmla="*/ 369578 h 509406"/>
              <a:gd name="connsiteX4142" fmla="*/ 211838 w 2377881"/>
              <a:gd name="connsiteY4142" fmla="*/ 367673 h 509406"/>
              <a:gd name="connsiteX4143" fmla="*/ 212886 w 2377881"/>
              <a:gd name="connsiteY4143" fmla="*/ 366911 h 509406"/>
              <a:gd name="connsiteX4144" fmla="*/ 207171 w 2377881"/>
              <a:gd name="connsiteY4144" fmla="*/ 364435 h 509406"/>
              <a:gd name="connsiteX4145" fmla="*/ 205171 w 2377881"/>
              <a:gd name="connsiteY4145" fmla="*/ 365768 h 509406"/>
              <a:gd name="connsiteX4146" fmla="*/ 196693 w 2377881"/>
              <a:gd name="connsiteY4146" fmla="*/ 365768 h 509406"/>
              <a:gd name="connsiteX4147" fmla="*/ 191074 w 2377881"/>
              <a:gd name="connsiteY4147" fmla="*/ 366625 h 509406"/>
              <a:gd name="connsiteX4148" fmla="*/ 191455 w 2377881"/>
              <a:gd name="connsiteY4148" fmla="*/ 371293 h 509406"/>
              <a:gd name="connsiteX4149" fmla="*/ 192407 w 2377881"/>
              <a:gd name="connsiteY4149" fmla="*/ 372721 h 509406"/>
              <a:gd name="connsiteX4150" fmla="*/ 193455 w 2377881"/>
              <a:gd name="connsiteY4150" fmla="*/ 377103 h 509406"/>
              <a:gd name="connsiteX4151" fmla="*/ 183454 w 2377881"/>
              <a:gd name="connsiteY4151" fmla="*/ 381008 h 509406"/>
              <a:gd name="connsiteX4152" fmla="*/ 187168 w 2377881"/>
              <a:gd name="connsiteY4152" fmla="*/ 377865 h 509406"/>
              <a:gd name="connsiteX4153" fmla="*/ 190693 w 2377881"/>
              <a:gd name="connsiteY4153" fmla="*/ 374817 h 509406"/>
              <a:gd name="connsiteX4154" fmla="*/ 183263 w 2377881"/>
              <a:gd name="connsiteY4154" fmla="*/ 375484 h 509406"/>
              <a:gd name="connsiteX4155" fmla="*/ 182025 w 2377881"/>
              <a:gd name="connsiteY4155" fmla="*/ 378627 h 509406"/>
              <a:gd name="connsiteX4156" fmla="*/ 173738 w 2377881"/>
              <a:gd name="connsiteY4156" fmla="*/ 377579 h 509406"/>
              <a:gd name="connsiteX4157" fmla="*/ 165737 w 2377881"/>
              <a:gd name="connsiteY4157" fmla="*/ 374722 h 509406"/>
              <a:gd name="connsiteX4158" fmla="*/ 161832 w 2377881"/>
              <a:gd name="connsiteY4158" fmla="*/ 376436 h 509406"/>
              <a:gd name="connsiteX4159" fmla="*/ 155069 w 2377881"/>
              <a:gd name="connsiteY4159" fmla="*/ 377484 h 509406"/>
              <a:gd name="connsiteX4160" fmla="*/ 146401 w 2377881"/>
              <a:gd name="connsiteY4160" fmla="*/ 384342 h 509406"/>
              <a:gd name="connsiteX4161" fmla="*/ 142306 w 2377881"/>
              <a:gd name="connsiteY4161" fmla="*/ 384723 h 509406"/>
              <a:gd name="connsiteX4162" fmla="*/ 134305 w 2377881"/>
              <a:gd name="connsiteY4162" fmla="*/ 386723 h 509406"/>
              <a:gd name="connsiteX4163" fmla="*/ 130209 w 2377881"/>
              <a:gd name="connsiteY4163" fmla="*/ 382723 h 509406"/>
              <a:gd name="connsiteX4164" fmla="*/ 126494 w 2377881"/>
              <a:gd name="connsiteY4164" fmla="*/ 382342 h 509406"/>
              <a:gd name="connsiteX4165" fmla="*/ 121160 w 2377881"/>
              <a:gd name="connsiteY4165" fmla="*/ 384437 h 509406"/>
              <a:gd name="connsiteX4166" fmla="*/ 123637 w 2377881"/>
              <a:gd name="connsiteY4166" fmla="*/ 390438 h 509406"/>
              <a:gd name="connsiteX4167" fmla="*/ 120303 w 2377881"/>
              <a:gd name="connsiteY4167" fmla="*/ 388914 h 509406"/>
              <a:gd name="connsiteX4168" fmla="*/ 112874 w 2377881"/>
              <a:gd name="connsiteY4168" fmla="*/ 389771 h 509406"/>
              <a:gd name="connsiteX4169" fmla="*/ 106111 w 2377881"/>
              <a:gd name="connsiteY4169" fmla="*/ 388152 h 509406"/>
              <a:gd name="connsiteX4170" fmla="*/ 98776 w 2377881"/>
              <a:gd name="connsiteY4170" fmla="*/ 384818 h 509406"/>
              <a:gd name="connsiteX4171" fmla="*/ 97062 w 2377881"/>
              <a:gd name="connsiteY4171" fmla="*/ 384342 h 509406"/>
              <a:gd name="connsiteX4172" fmla="*/ 93538 w 2377881"/>
              <a:gd name="connsiteY4172" fmla="*/ 387676 h 509406"/>
              <a:gd name="connsiteX4173" fmla="*/ 96491 w 2377881"/>
              <a:gd name="connsiteY4173" fmla="*/ 393295 h 509406"/>
              <a:gd name="connsiteX4174" fmla="*/ 92014 w 2377881"/>
              <a:gd name="connsiteY4174" fmla="*/ 394153 h 509406"/>
              <a:gd name="connsiteX4175" fmla="*/ 88108 w 2377881"/>
              <a:gd name="connsiteY4175" fmla="*/ 392057 h 509406"/>
              <a:gd name="connsiteX4176" fmla="*/ 82203 w 2377881"/>
              <a:gd name="connsiteY4176" fmla="*/ 390724 h 509406"/>
              <a:gd name="connsiteX4177" fmla="*/ 77536 w 2377881"/>
              <a:gd name="connsiteY4177" fmla="*/ 390819 h 509406"/>
              <a:gd name="connsiteX4178" fmla="*/ 74678 w 2377881"/>
              <a:gd name="connsiteY4178" fmla="*/ 390914 h 509406"/>
              <a:gd name="connsiteX4179" fmla="*/ 65915 w 2377881"/>
              <a:gd name="connsiteY4179" fmla="*/ 393295 h 509406"/>
              <a:gd name="connsiteX4180" fmla="*/ 65534 w 2377881"/>
              <a:gd name="connsiteY4180" fmla="*/ 392914 h 509406"/>
              <a:gd name="connsiteX4181" fmla="*/ 60010 w 2377881"/>
              <a:gd name="connsiteY4181" fmla="*/ 393772 h 509406"/>
              <a:gd name="connsiteX4182" fmla="*/ 53628 w 2377881"/>
              <a:gd name="connsiteY4182" fmla="*/ 394057 h 509406"/>
              <a:gd name="connsiteX4183" fmla="*/ 52866 w 2377881"/>
              <a:gd name="connsiteY4183" fmla="*/ 393486 h 509406"/>
              <a:gd name="connsiteX4184" fmla="*/ 49818 w 2377881"/>
              <a:gd name="connsiteY4184" fmla="*/ 395486 h 509406"/>
              <a:gd name="connsiteX4185" fmla="*/ 45246 w 2377881"/>
              <a:gd name="connsiteY4185" fmla="*/ 401296 h 509406"/>
              <a:gd name="connsiteX4186" fmla="*/ 44008 w 2377881"/>
              <a:gd name="connsiteY4186" fmla="*/ 397486 h 509406"/>
              <a:gd name="connsiteX4187" fmla="*/ 43150 w 2377881"/>
              <a:gd name="connsiteY4187" fmla="*/ 394819 h 509406"/>
              <a:gd name="connsiteX4188" fmla="*/ 32959 w 2377881"/>
              <a:gd name="connsiteY4188" fmla="*/ 395486 h 509406"/>
              <a:gd name="connsiteX4189" fmla="*/ 29816 w 2377881"/>
              <a:gd name="connsiteY4189" fmla="*/ 395581 h 509406"/>
              <a:gd name="connsiteX4190" fmla="*/ 21433 w 2377881"/>
              <a:gd name="connsiteY4190" fmla="*/ 395296 h 509406"/>
              <a:gd name="connsiteX4191" fmla="*/ 20957 w 2377881"/>
              <a:gd name="connsiteY4191" fmla="*/ 395772 h 509406"/>
              <a:gd name="connsiteX4192" fmla="*/ 16861 w 2377881"/>
              <a:gd name="connsiteY4192" fmla="*/ 392629 h 509406"/>
              <a:gd name="connsiteX4193" fmla="*/ 25434 w 2377881"/>
              <a:gd name="connsiteY4193" fmla="*/ 388247 h 509406"/>
              <a:gd name="connsiteX4194" fmla="*/ 27625 w 2377881"/>
              <a:gd name="connsiteY4194" fmla="*/ 386342 h 509406"/>
              <a:gd name="connsiteX4195" fmla="*/ 28006 w 2377881"/>
              <a:gd name="connsiteY4195" fmla="*/ 381961 h 509406"/>
              <a:gd name="connsiteX4196" fmla="*/ 34292 w 2377881"/>
              <a:gd name="connsiteY4196" fmla="*/ 379103 h 509406"/>
              <a:gd name="connsiteX4197" fmla="*/ 38769 w 2377881"/>
              <a:gd name="connsiteY4197" fmla="*/ 378055 h 509406"/>
              <a:gd name="connsiteX4198" fmla="*/ 43532 w 2377881"/>
              <a:gd name="connsiteY4198" fmla="*/ 371388 h 509406"/>
              <a:gd name="connsiteX4199" fmla="*/ 48199 w 2377881"/>
              <a:gd name="connsiteY4199" fmla="*/ 369388 h 509406"/>
              <a:gd name="connsiteX4200" fmla="*/ 39245 w 2377881"/>
              <a:gd name="connsiteY4200" fmla="*/ 358434 h 509406"/>
              <a:gd name="connsiteX4201" fmla="*/ 46389 w 2377881"/>
              <a:gd name="connsiteY4201" fmla="*/ 356243 h 509406"/>
              <a:gd name="connsiteX4202" fmla="*/ 53818 w 2377881"/>
              <a:gd name="connsiteY4202" fmla="*/ 354243 h 509406"/>
              <a:gd name="connsiteX4203" fmla="*/ 53628 w 2377881"/>
              <a:gd name="connsiteY4203" fmla="*/ 356529 h 509406"/>
              <a:gd name="connsiteX4204" fmla="*/ 53533 w 2377881"/>
              <a:gd name="connsiteY4204" fmla="*/ 358339 h 509406"/>
              <a:gd name="connsiteX4205" fmla="*/ 56390 w 2377881"/>
              <a:gd name="connsiteY4205" fmla="*/ 364816 h 509406"/>
              <a:gd name="connsiteX4206" fmla="*/ 58581 w 2377881"/>
              <a:gd name="connsiteY4206" fmla="*/ 367006 h 509406"/>
              <a:gd name="connsiteX4207" fmla="*/ 60772 w 2377881"/>
              <a:gd name="connsiteY4207" fmla="*/ 369197 h 509406"/>
              <a:gd name="connsiteX4208" fmla="*/ 66868 w 2377881"/>
              <a:gd name="connsiteY4208" fmla="*/ 368911 h 509406"/>
              <a:gd name="connsiteX4209" fmla="*/ 70964 w 2377881"/>
              <a:gd name="connsiteY4209" fmla="*/ 363768 h 509406"/>
              <a:gd name="connsiteX4210" fmla="*/ 71344 w 2377881"/>
              <a:gd name="connsiteY4210" fmla="*/ 363482 h 509406"/>
              <a:gd name="connsiteX4211" fmla="*/ 73535 w 2377881"/>
              <a:gd name="connsiteY4211" fmla="*/ 361768 h 509406"/>
              <a:gd name="connsiteX4212" fmla="*/ 71344 w 2377881"/>
              <a:gd name="connsiteY4212" fmla="*/ 370340 h 509406"/>
              <a:gd name="connsiteX4213" fmla="*/ 69630 w 2377881"/>
              <a:gd name="connsiteY4213" fmla="*/ 373198 h 509406"/>
              <a:gd name="connsiteX4214" fmla="*/ 65820 w 2377881"/>
              <a:gd name="connsiteY4214" fmla="*/ 379484 h 509406"/>
              <a:gd name="connsiteX4215" fmla="*/ 71154 w 2377881"/>
              <a:gd name="connsiteY4215" fmla="*/ 382532 h 509406"/>
              <a:gd name="connsiteX4216" fmla="*/ 79345 w 2377881"/>
              <a:gd name="connsiteY4216" fmla="*/ 368721 h 509406"/>
              <a:gd name="connsiteX4217" fmla="*/ 80203 w 2377881"/>
              <a:gd name="connsiteY4217" fmla="*/ 365197 h 509406"/>
              <a:gd name="connsiteX4218" fmla="*/ 82489 w 2377881"/>
              <a:gd name="connsiteY4218" fmla="*/ 366244 h 509406"/>
              <a:gd name="connsiteX4219" fmla="*/ 83060 w 2377881"/>
              <a:gd name="connsiteY4219" fmla="*/ 369673 h 509406"/>
              <a:gd name="connsiteX4220" fmla="*/ 90966 w 2377881"/>
              <a:gd name="connsiteY4220" fmla="*/ 365673 h 509406"/>
              <a:gd name="connsiteX4221" fmla="*/ 108492 w 2377881"/>
              <a:gd name="connsiteY4221" fmla="*/ 363958 h 509406"/>
              <a:gd name="connsiteX4222" fmla="*/ 113921 w 2377881"/>
              <a:gd name="connsiteY4222" fmla="*/ 366054 h 509406"/>
              <a:gd name="connsiteX4223" fmla="*/ 118493 w 2377881"/>
              <a:gd name="connsiteY4223" fmla="*/ 364149 h 509406"/>
              <a:gd name="connsiteX4224" fmla="*/ 118303 w 2377881"/>
              <a:gd name="connsiteY4224" fmla="*/ 358624 h 509406"/>
              <a:gd name="connsiteX4225" fmla="*/ 117350 w 2377881"/>
              <a:gd name="connsiteY4225" fmla="*/ 358243 h 509406"/>
              <a:gd name="connsiteX4226" fmla="*/ 117541 w 2377881"/>
              <a:gd name="connsiteY4226" fmla="*/ 355481 h 509406"/>
              <a:gd name="connsiteX4227" fmla="*/ 125827 w 2377881"/>
              <a:gd name="connsiteY4227" fmla="*/ 357005 h 509406"/>
              <a:gd name="connsiteX4228" fmla="*/ 138972 w 2377881"/>
              <a:gd name="connsiteY4228" fmla="*/ 359577 h 509406"/>
              <a:gd name="connsiteX4229" fmla="*/ 143830 w 2377881"/>
              <a:gd name="connsiteY4229" fmla="*/ 359196 h 509406"/>
              <a:gd name="connsiteX4230" fmla="*/ 143830 w 2377881"/>
              <a:gd name="connsiteY4230" fmla="*/ 356708 h 509406"/>
              <a:gd name="connsiteX4231" fmla="*/ 146306 w 2377881"/>
              <a:gd name="connsiteY4231" fmla="*/ 358434 h 509406"/>
              <a:gd name="connsiteX4232" fmla="*/ 147735 w 2377881"/>
              <a:gd name="connsiteY4232" fmla="*/ 359386 h 509406"/>
              <a:gd name="connsiteX4233" fmla="*/ 150021 w 2377881"/>
              <a:gd name="connsiteY4233" fmla="*/ 360815 h 509406"/>
              <a:gd name="connsiteX4234" fmla="*/ 165547 w 2377881"/>
              <a:gd name="connsiteY4234" fmla="*/ 356338 h 509406"/>
              <a:gd name="connsiteX4235" fmla="*/ 160308 w 2377881"/>
              <a:gd name="connsiteY4235" fmla="*/ 350909 h 509406"/>
              <a:gd name="connsiteX4236" fmla="*/ 161165 w 2377881"/>
              <a:gd name="connsiteY4236" fmla="*/ 349576 h 509406"/>
              <a:gd name="connsiteX4237" fmla="*/ 163642 w 2377881"/>
              <a:gd name="connsiteY4237" fmla="*/ 349576 h 509406"/>
              <a:gd name="connsiteX4238" fmla="*/ 170690 w 2377881"/>
              <a:gd name="connsiteY4238" fmla="*/ 353862 h 509406"/>
              <a:gd name="connsiteX4239" fmla="*/ 173548 w 2377881"/>
              <a:gd name="connsiteY4239" fmla="*/ 346718 h 509406"/>
              <a:gd name="connsiteX4240" fmla="*/ 175453 w 2377881"/>
              <a:gd name="connsiteY4240" fmla="*/ 348909 h 509406"/>
              <a:gd name="connsiteX4241" fmla="*/ 176119 w 2377881"/>
              <a:gd name="connsiteY4241" fmla="*/ 349099 h 509406"/>
              <a:gd name="connsiteX4242" fmla="*/ 181739 w 2377881"/>
              <a:gd name="connsiteY4242" fmla="*/ 350433 h 509406"/>
              <a:gd name="connsiteX4243" fmla="*/ 185264 w 2377881"/>
              <a:gd name="connsiteY4243" fmla="*/ 358624 h 509406"/>
              <a:gd name="connsiteX4244" fmla="*/ 188026 w 2377881"/>
              <a:gd name="connsiteY4244" fmla="*/ 358243 h 509406"/>
              <a:gd name="connsiteX4245" fmla="*/ 192217 w 2377881"/>
              <a:gd name="connsiteY4245" fmla="*/ 357100 h 509406"/>
              <a:gd name="connsiteX4246" fmla="*/ 198313 w 2377881"/>
              <a:gd name="connsiteY4246" fmla="*/ 356624 h 509406"/>
              <a:gd name="connsiteX4247" fmla="*/ 200789 w 2377881"/>
              <a:gd name="connsiteY4247" fmla="*/ 355957 h 509406"/>
              <a:gd name="connsiteX4248" fmla="*/ 208790 w 2377881"/>
              <a:gd name="connsiteY4248" fmla="*/ 353767 h 509406"/>
              <a:gd name="connsiteX4249" fmla="*/ 211838 w 2377881"/>
              <a:gd name="connsiteY4249" fmla="*/ 342241 h 509406"/>
              <a:gd name="connsiteX4250" fmla="*/ 215934 w 2377881"/>
              <a:gd name="connsiteY4250" fmla="*/ 342527 h 509406"/>
              <a:gd name="connsiteX4251" fmla="*/ 216886 w 2377881"/>
              <a:gd name="connsiteY4251" fmla="*/ 351576 h 509406"/>
              <a:gd name="connsiteX4252" fmla="*/ 230317 w 2377881"/>
              <a:gd name="connsiteY4252" fmla="*/ 348909 h 509406"/>
              <a:gd name="connsiteX4253" fmla="*/ 234222 w 2377881"/>
              <a:gd name="connsiteY4253" fmla="*/ 346623 h 509406"/>
              <a:gd name="connsiteX4254" fmla="*/ 234412 w 2377881"/>
              <a:gd name="connsiteY4254" fmla="*/ 344718 h 509406"/>
              <a:gd name="connsiteX4255" fmla="*/ 232889 w 2377881"/>
              <a:gd name="connsiteY4255" fmla="*/ 343670 h 509406"/>
              <a:gd name="connsiteX4256" fmla="*/ 226983 w 2377881"/>
              <a:gd name="connsiteY4256" fmla="*/ 343670 h 509406"/>
              <a:gd name="connsiteX4257" fmla="*/ 232222 w 2377881"/>
              <a:gd name="connsiteY4257" fmla="*/ 340241 h 509406"/>
              <a:gd name="connsiteX4258" fmla="*/ 240604 w 2377881"/>
              <a:gd name="connsiteY4258" fmla="*/ 345670 h 509406"/>
              <a:gd name="connsiteX4259" fmla="*/ 245461 w 2377881"/>
              <a:gd name="connsiteY4259" fmla="*/ 352433 h 509406"/>
              <a:gd name="connsiteX4260" fmla="*/ 261749 w 2377881"/>
              <a:gd name="connsiteY4260" fmla="*/ 348337 h 509406"/>
              <a:gd name="connsiteX4261" fmla="*/ 261178 w 2377881"/>
              <a:gd name="connsiteY4261" fmla="*/ 347194 h 509406"/>
              <a:gd name="connsiteX4262" fmla="*/ 260225 w 2377881"/>
              <a:gd name="connsiteY4262" fmla="*/ 345385 h 509406"/>
              <a:gd name="connsiteX4263" fmla="*/ 270798 w 2377881"/>
              <a:gd name="connsiteY4263" fmla="*/ 339479 h 509406"/>
              <a:gd name="connsiteX4264" fmla="*/ 286514 w 2377881"/>
              <a:gd name="connsiteY4264" fmla="*/ 338241 h 509406"/>
              <a:gd name="connsiteX4265" fmla="*/ 291277 w 2377881"/>
              <a:gd name="connsiteY4265" fmla="*/ 331859 h 509406"/>
              <a:gd name="connsiteX4266" fmla="*/ 297658 w 2377881"/>
              <a:gd name="connsiteY4266" fmla="*/ 330907 h 509406"/>
              <a:gd name="connsiteX4267" fmla="*/ 299373 w 2377881"/>
              <a:gd name="connsiteY4267" fmla="*/ 329287 h 509406"/>
              <a:gd name="connsiteX4268" fmla="*/ 302611 w 2377881"/>
              <a:gd name="connsiteY4268" fmla="*/ 328621 h 509406"/>
              <a:gd name="connsiteX4269" fmla="*/ 318423 w 2377881"/>
              <a:gd name="connsiteY4269" fmla="*/ 332621 h 509406"/>
              <a:gd name="connsiteX4270" fmla="*/ 321757 w 2377881"/>
              <a:gd name="connsiteY4270" fmla="*/ 331764 h 509406"/>
              <a:gd name="connsiteX4271" fmla="*/ 321947 w 2377881"/>
              <a:gd name="connsiteY4271" fmla="*/ 329859 h 509406"/>
              <a:gd name="connsiteX4272" fmla="*/ 321757 w 2377881"/>
              <a:gd name="connsiteY4272" fmla="*/ 329478 h 509406"/>
              <a:gd name="connsiteX4273" fmla="*/ 314041 w 2377881"/>
              <a:gd name="connsiteY4273" fmla="*/ 328525 h 509406"/>
              <a:gd name="connsiteX4274" fmla="*/ 310803 w 2377881"/>
              <a:gd name="connsiteY4274" fmla="*/ 328430 h 509406"/>
              <a:gd name="connsiteX4275" fmla="*/ 304135 w 2377881"/>
              <a:gd name="connsiteY4275" fmla="*/ 326525 h 509406"/>
              <a:gd name="connsiteX4276" fmla="*/ 300897 w 2377881"/>
              <a:gd name="connsiteY4276" fmla="*/ 326335 h 509406"/>
              <a:gd name="connsiteX4277" fmla="*/ 295468 w 2377881"/>
              <a:gd name="connsiteY4277" fmla="*/ 320239 h 509406"/>
              <a:gd name="connsiteX4278" fmla="*/ 284800 w 2377881"/>
              <a:gd name="connsiteY4278" fmla="*/ 321763 h 509406"/>
              <a:gd name="connsiteX4279" fmla="*/ 280704 w 2377881"/>
              <a:gd name="connsiteY4279" fmla="*/ 318143 h 509406"/>
              <a:gd name="connsiteX4280" fmla="*/ 280133 w 2377881"/>
              <a:gd name="connsiteY4280" fmla="*/ 309285 h 509406"/>
              <a:gd name="connsiteX4281" fmla="*/ 279751 w 2377881"/>
              <a:gd name="connsiteY4281" fmla="*/ 309571 h 509406"/>
              <a:gd name="connsiteX4282" fmla="*/ 272798 w 2377881"/>
              <a:gd name="connsiteY4282" fmla="*/ 315476 h 509406"/>
              <a:gd name="connsiteX4283" fmla="*/ 268131 w 2377881"/>
              <a:gd name="connsiteY4283" fmla="*/ 315857 h 509406"/>
              <a:gd name="connsiteX4284" fmla="*/ 259558 w 2377881"/>
              <a:gd name="connsiteY4284" fmla="*/ 323001 h 509406"/>
              <a:gd name="connsiteX4285" fmla="*/ 254701 w 2377881"/>
              <a:gd name="connsiteY4285" fmla="*/ 318905 h 509406"/>
              <a:gd name="connsiteX4286" fmla="*/ 252986 w 2377881"/>
              <a:gd name="connsiteY4286" fmla="*/ 317476 h 509406"/>
              <a:gd name="connsiteX4287" fmla="*/ 246414 w 2377881"/>
              <a:gd name="connsiteY4287" fmla="*/ 314143 h 509406"/>
              <a:gd name="connsiteX4288" fmla="*/ 245081 w 2377881"/>
              <a:gd name="connsiteY4288" fmla="*/ 314524 h 509406"/>
              <a:gd name="connsiteX4289" fmla="*/ 239080 w 2377881"/>
              <a:gd name="connsiteY4289" fmla="*/ 316143 h 509406"/>
              <a:gd name="connsiteX4290" fmla="*/ 234698 w 2377881"/>
              <a:gd name="connsiteY4290" fmla="*/ 311095 h 509406"/>
              <a:gd name="connsiteX4291" fmla="*/ 230221 w 2377881"/>
              <a:gd name="connsiteY4291" fmla="*/ 314333 h 509406"/>
              <a:gd name="connsiteX4292" fmla="*/ 227935 w 2377881"/>
              <a:gd name="connsiteY4292" fmla="*/ 315571 h 509406"/>
              <a:gd name="connsiteX4293" fmla="*/ 220125 w 2377881"/>
              <a:gd name="connsiteY4293" fmla="*/ 317857 h 509406"/>
              <a:gd name="connsiteX4294" fmla="*/ 217744 w 2377881"/>
              <a:gd name="connsiteY4294" fmla="*/ 317953 h 509406"/>
              <a:gd name="connsiteX4295" fmla="*/ 210505 w 2377881"/>
              <a:gd name="connsiteY4295" fmla="*/ 314428 h 509406"/>
              <a:gd name="connsiteX4296" fmla="*/ 204790 w 2377881"/>
              <a:gd name="connsiteY4296" fmla="*/ 314333 h 509406"/>
              <a:gd name="connsiteX4297" fmla="*/ 203361 w 2377881"/>
              <a:gd name="connsiteY4297" fmla="*/ 312809 h 509406"/>
              <a:gd name="connsiteX4298" fmla="*/ 186311 w 2377881"/>
              <a:gd name="connsiteY4298" fmla="*/ 309952 h 509406"/>
              <a:gd name="connsiteX4299" fmla="*/ 181834 w 2377881"/>
              <a:gd name="connsiteY4299" fmla="*/ 306332 h 509406"/>
              <a:gd name="connsiteX4300" fmla="*/ 179834 w 2377881"/>
              <a:gd name="connsiteY4300" fmla="*/ 304713 h 509406"/>
              <a:gd name="connsiteX4301" fmla="*/ 171833 w 2377881"/>
              <a:gd name="connsiteY4301" fmla="*/ 308523 h 509406"/>
              <a:gd name="connsiteX4302" fmla="*/ 160784 w 2377881"/>
              <a:gd name="connsiteY4302" fmla="*/ 315381 h 509406"/>
              <a:gd name="connsiteX4303" fmla="*/ 155069 w 2377881"/>
              <a:gd name="connsiteY4303" fmla="*/ 316048 h 509406"/>
              <a:gd name="connsiteX4304" fmla="*/ 149735 w 2377881"/>
              <a:gd name="connsiteY4304" fmla="*/ 311761 h 509406"/>
              <a:gd name="connsiteX4305" fmla="*/ 141544 w 2377881"/>
              <a:gd name="connsiteY4305" fmla="*/ 310428 h 509406"/>
              <a:gd name="connsiteX4306" fmla="*/ 140972 w 2377881"/>
              <a:gd name="connsiteY4306" fmla="*/ 310333 h 509406"/>
              <a:gd name="connsiteX4307" fmla="*/ 137258 w 2377881"/>
              <a:gd name="connsiteY4307" fmla="*/ 311380 h 509406"/>
              <a:gd name="connsiteX4308" fmla="*/ 135733 w 2377881"/>
              <a:gd name="connsiteY4308" fmla="*/ 313095 h 509406"/>
              <a:gd name="connsiteX4309" fmla="*/ 132400 w 2377881"/>
              <a:gd name="connsiteY4309" fmla="*/ 313666 h 509406"/>
              <a:gd name="connsiteX4310" fmla="*/ 131161 w 2377881"/>
              <a:gd name="connsiteY4310" fmla="*/ 311095 h 509406"/>
              <a:gd name="connsiteX4311" fmla="*/ 134209 w 2377881"/>
              <a:gd name="connsiteY4311" fmla="*/ 308237 h 509406"/>
              <a:gd name="connsiteX4312" fmla="*/ 131066 w 2377881"/>
              <a:gd name="connsiteY4312" fmla="*/ 303284 h 509406"/>
              <a:gd name="connsiteX4313" fmla="*/ 126780 w 2377881"/>
              <a:gd name="connsiteY4313" fmla="*/ 307285 h 509406"/>
              <a:gd name="connsiteX4314" fmla="*/ 126685 w 2377881"/>
              <a:gd name="connsiteY4314" fmla="*/ 304522 h 509406"/>
              <a:gd name="connsiteX4315" fmla="*/ 123637 w 2377881"/>
              <a:gd name="connsiteY4315" fmla="*/ 299569 h 509406"/>
              <a:gd name="connsiteX4316" fmla="*/ 113921 w 2377881"/>
              <a:gd name="connsiteY4316" fmla="*/ 302236 h 509406"/>
              <a:gd name="connsiteX4317" fmla="*/ 107920 w 2377881"/>
              <a:gd name="connsiteY4317" fmla="*/ 309666 h 509406"/>
              <a:gd name="connsiteX4318" fmla="*/ 103158 w 2377881"/>
              <a:gd name="connsiteY4318" fmla="*/ 312333 h 509406"/>
              <a:gd name="connsiteX4319" fmla="*/ 98776 w 2377881"/>
              <a:gd name="connsiteY4319" fmla="*/ 313666 h 509406"/>
              <a:gd name="connsiteX4320" fmla="*/ 85537 w 2377881"/>
              <a:gd name="connsiteY4320" fmla="*/ 314428 h 509406"/>
              <a:gd name="connsiteX4321" fmla="*/ 80489 w 2377881"/>
              <a:gd name="connsiteY4321" fmla="*/ 315381 h 509406"/>
              <a:gd name="connsiteX4322" fmla="*/ 76107 w 2377881"/>
              <a:gd name="connsiteY4322" fmla="*/ 313857 h 509406"/>
              <a:gd name="connsiteX4323" fmla="*/ 74107 w 2377881"/>
              <a:gd name="connsiteY4323" fmla="*/ 307856 h 509406"/>
              <a:gd name="connsiteX4324" fmla="*/ 71059 w 2377881"/>
              <a:gd name="connsiteY4324" fmla="*/ 306999 h 509406"/>
              <a:gd name="connsiteX4325" fmla="*/ 67725 w 2377881"/>
              <a:gd name="connsiteY4325" fmla="*/ 307666 h 509406"/>
              <a:gd name="connsiteX4326" fmla="*/ 73154 w 2377881"/>
              <a:gd name="connsiteY4326" fmla="*/ 303475 h 509406"/>
              <a:gd name="connsiteX4327" fmla="*/ 73916 w 2377881"/>
              <a:gd name="connsiteY4327" fmla="*/ 302713 h 509406"/>
              <a:gd name="connsiteX4328" fmla="*/ 75250 w 2377881"/>
              <a:gd name="connsiteY4328" fmla="*/ 301379 h 509406"/>
              <a:gd name="connsiteX4329" fmla="*/ 74011 w 2377881"/>
              <a:gd name="connsiteY4329" fmla="*/ 295474 h 509406"/>
              <a:gd name="connsiteX4330" fmla="*/ 73726 w 2377881"/>
              <a:gd name="connsiteY4330" fmla="*/ 295664 h 509406"/>
              <a:gd name="connsiteX4331" fmla="*/ 64986 w 2377881"/>
              <a:gd name="connsiteY4331" fmla="*/ 299691 h 509406"/>
              <a:gd name="connsiteX4332" fmla="*/ 66296 w 2377881"/>
              <a:gd name="connsiteY4332" fmla="*/ 299665 h 509406"/>
              <a:gd name="connsiteX4333" fmla="*/ 66010 w 2377881"/>
              <a:gd name="connsiteY4333" fmla="*/ 304427 h 509406"/>
              <a:gd name="connsiteX4334" fmla="*/ 58105 w 2377881"/>
              <a:gd name="connsiteY4334" fmla="*/ 305761 h 509406"/>
              <a:gd name="connsiteX4335" fmla="*/ 54009 w 2377881"/>
              <a:gd name="connsiteY4335" fmla="*/ 299284 h 509406"/>
              <a:gd name="connsiteX4336" fmla="*/ 56771 w 2377881"/>
              <a:gd name="connsiteY4336" fmla="*/ 299855 h 509406"/>
              <a:gd name="connsiteX4337" fmla="*/ 63757 w 2377881"/>
              <a:gd name="connsiteY4337" fmla="*/ 299716 h 509406"/>
              <a:gd name="connsiteX4338" fmla="*/ 59283 w 2377881"/>
              <a:gd name="connsiteY4338" fmla="*/ 292199 h 509406"/>
              <a:gd name="connsiteX4339" fmla="*/ 57057 w 2377881"/>
              <a:gd name="connsiteY4339" fmla="*/ 288901 h 509406"/>
              <a:gd name="connsiteX4340" fmla="*/ 52866 w 2377881"/>
              <a:gd name="connsiteY4340" fmla="*/ 292997 h 509406"/>
              <a:gd name="connsiteX4341" fmla="*/ 48866 w 2377881"/>
              <a:gd name="connsiteY4341" fmla="*/ 295378 h 509406"/>
              <a:gd name="connsiteX4342" fmla="*/ 43722 w 2377881"/>
              <a:gd name="connsiteY4342" fmla="*/ 295283 h 509406"/>
              <a:gd name="connsiteX4343" fmla="*/ 42293 w 2377881"/>
              <a:gd name="connsiteY4343" fmla="*/ 295283 h 509406"/>
              <a:gd name="connsiteX4344" fmla="*/ 38102 w 2377881"/>
              <a:gd name="connsiteY4344" fmla="*/ 294331 h 509406"/>
              <a:gd name="connsiteX4345" fmla="*/ 31244 w 2377881"/>
              <a:gd name="connsiteY4345" fmla="*/ 295855 h 509406"/>
              <a:gd name="connsiteX4346" fmla="*/ 29530 w 2377881"/>
              <a:gd name="connsiteY4346" fmla="*/ 299093 h 509406"/>
              <a:gd name="connsiteX4347" fmla="*/ 27244 w 2377881"/>
              <a:gd name="connsiteY4347" fmla="*/ 299284 h 509406"/>
              <a:gd name="connsiteX4348" fmla="*/ 26577 w 2377881"/>
              <a:gd name="connsiteY4348" fmla="*/ 299188 h 509406"/>
              <a:gd name="connsiteX4349" fmla="*/ 25243 w 2377881"/>
              <a:gd name="connsiteY4349" fmla="*/ 295378 h 509406"/>
              <a:gd name="connsiteX4350" fmla="*/ 28768 w 2377881"/>
              <a:gd name="connsiteY4350" fmla="*/ 288235 h 509406"/>
              <a:gd name="connsiteX4351" fmla="*/ 30101 w 2377881"/>
              <a:gd name="connsiteY4351" fmla="*/ 278233 h 509406"/>
              <a:gd name="connsiteX4352" fmla="*/ 31911 w 2377881"/>
              <a:gd name="connsiteY4352" fmla="*/ 274233 h 509406"/>
              <a:gd name="connsiteX4353" fmla="*/ 31625 w 2377881"/>
              <a:gd name="connsiteY4353" fmla="*/ 274233 h 509406"/>
              <a:gd name="connsiteX4354" fmla="*/ 28291 w 2377881"/>
              <a:gd name="connsiteY4354" fmla="*/ 274614 h 509406"/>
              <a:gd name="connsiteX4355" fmla="*/ 20100 w 2377881"/>
              <a:gd name="connsiteY4355" fmla="*/ 269470 h 509406"/>
              <a:gd name="connsiteX4356" fmla="*/ 18576 w 2377881"/>
              <a:gd name="connsiteY4356" fmla="*/ 270709 h 509406"/>
              <a:gd name="connsiteX4357" fmla="*/ 17719 w 2377881"/>
              <a:gd name="connsiteY4357" fmla="*/ 271375 h 509406"/>
              <a:gd name="connsiteX4358" fmla="*/ 16576 w 2377881"/>
              <a:gd name="connsiteY4358" fmla="*/ 276805 h 509406"/>
              <a:gd name="connsiteX4359" fmla="*/ 12099 w 2377881"/>
              <a:gd name="connsiteY4359" fmla="*/ 274328 h 509406"/>
              <a:gd name="connsiteX4360" fmla="*/ 12480 w 2377881"/>
              <a:gd name="connsiteY4360" fmla="*/ 272328 h 509406"/>
              <a:gd name="connsiteX4361" fmla="*/ 12480 w 2377881"/>
              <a:gd name="connsiteY4361" fmla="*/ 268137 h 509406"/>
              <a:gd name="connsiteX4362" fmla="*/ 9813 w 2377881"/>
              <a:gd name="connsiteY4362" fmla="*/ 262898 h 509406"/>
              <a:gd name="connsiteX4363" fmla="*/ 8194 w 2377881"/>
              <a:gd name="connsiteY4363" fmla="*/ 261755 h 509406"/>
              <a:gd name="connsiteX4364" fmla="*/ 2479 w 2377881"/>
              <a:gd name="connsiteY4364" fmla="*/ 260231 h 509406"/>
              <a:gd name="connsiteX4365" fmla="*/ 5336 w 2377881"/>
              <a:gd name="connsiteY4365" fmla="*/ 247563 h 509406"/>
              <a:gd name="connsiteX4366" fmla="*/ 15242 w 2377881"/>
              <a:gd name="connsiteY4366" fmla="*/ 247087 h 509406"/>
              <a:gd name="connsiteX4367" fmla="*/ 19052 w 2377881"/>
              <a:gd name="connsiteY4367" fmla="*/ 246896 h 509406"/>
              <a:gd name="connsiteX4368" fmla="*/ 22005 w 2377881"/>
              <a:gd name="connsiteY4368" fmla="*/ 243086 h 509406"/>
              <a:gd name="connsiteX4369" fmla="*/ 20005 w 2377881"/>
              <a:gd name="connsiteY4369" fmla="*/ 239562 h 509406"/>
              <a:gd name="connsiteX4370" fmla="*/ 22195 w 2377881"/>
              <a:gd name="connsiteY4370" fmla="*/ 238133 h 509406"/>
              <a:gd name="connsiteX4371" fmla="*/ 23910 w 2377881"/>
              <a:gd name="connsiteY4371" fmla="*/ 236990 h 509406"/>
              <a:gd name="connsiteX4372" fmla="*/ 30958 w 2377881"/>
              <a:gd name="connsiteY4372" fmla="*/ 239752 h 509406"/>
              <a:gd name="connsiteX4373" fmla="*/ 32673 w 2377881"/>
              <a:gd name="connsiteY4373" fmla="*/ 237847 h 509406"/>
              <a:gd name="connsiteX4374" fmla="*/ 30673 w 2377881"/>
              <a:gd name="connsiteY4374" fmla="*/ 234704 h 509406"/>
              <a:gd name="connsiteX4375" fmla="*/ 33244 w 2377881"/>
              <a:gd name="connsiteY4375" fmla="*/ 233371 h 509406"/>
              <a:gd name="connsiteX4376" fmla="*/ 34197 w 2377881"/>
              <a:gd name="connsiteY4376" fmla="*/ 233847 h 509406"/>
              <a:gd name="connsiteX4377" fmla="*/ 32197 w 2377881"/>
              <a:gd name="connsiteY4377" fmla="*/ 229180 h 509406"/>
              <a:gd name="connsiteX4378" fmla="*/ 29149 w 2377881"/>
              <a:gd name="connsiteY4378" fmla="*/ 228513 h 509406"/>
              <a:gd name="connsiteX4379" fmla="*/ 28101 w 2377881"/>
              <a:gd name="connsiteY4379" fmla="*/ 228322 h 509406"/>
              <a:gd name="connsiteX4380" fmla="*/ 26101 w 2377881"/>
              <a:gd name="connsiteY4380" fmla="*/ 228132 h 509406"/>
              <a:gd name="connsiteX4381" fmla="*/ 25053 w 2377881"/>
              <a:gd name="connsiteY4381" fmla="*/ 224417 h 509406"/>
              <a:gd name="connsiteX4382" fmla="*/ 20862 w 2377881"/>
              <a:gd name="connsiteY4382" fmla="*/ 221655 h 509406"/>
              <a:gd name="connsiteX4383" fmla="*/ 18100 w 2377881"/>
              <a:gd name="connsiteY4383" fmla="*/ 218416 h 509406"/>
              <a:gd name="connsiteX4384" fmla="*/ 15623 w 2377881"/>
              <a:gd name="connsiteY4384" fmla="*/ 226132 h 509406"/>
              <a:gd name="connsiteX4385" fmla="*/ 9146 w 2377881"/>
              <a:gd name="connsiteY4385" fmla="*/ 227370 h 509406"/>
              <a:gd name="connsiteX4386" fmla="*/ 5146 w 2377881"/>
              <a:gd name="connsiteY4386" fmla="*/ 223274 h 509406"/>
              <a:gd name="connsiteX4387" fmla="*/ 5812 w 2377881"/>
              <a:gd name="connsiteY4387" fmla="*/ 222512 h 509406"/>
              <a:gd name="connsiteX4388" fmla="*/ 8099 w 2377881"/>
              <a:gd name="connsiteY4388" fmla="*/ 222322 h 509406"/>
              <a:gd name="connsiteX4389" fmla="*/ 9241 w 2377881"/>
              <a:gd name="connsiteY4389" fmla="*/ 222798 h 509406"/>
              <a:gd name="connsiteX4390" fmla="*/ 11908 w 2377881"/>
              <a:gd name="connsiteY4390" fmla="*/ 220036 h 509406"/>
              <a:gd name="connsiteX4391" fmla="*/ 17814 w 2377881"/>
              <a:gd name="connsiteY4391" fmla="*/ 212130 h 509406"/>
              <a:gd name="connsiteX4392" fmla="*/ 23624 w 2377881"/>
              <a:gd name="connsiteY4392" fmla="*/ 207844 h 509406"/>
              <a:gd name="connsiteX4393" fmla="*/ 21243 w 2377881"/>
              <a:gd name="connsiteY4393" fmla="*/ 205558 h 509406"/>
              <a:gd name="connsiteX4394" fmla="*/ 21529 w 2377881"/>
              <a:gd name="connsiteY4394" fmla="*/ 205558 h 509406"/>
              <a:gd name="connsiteX4395" fmla="*/ 29339 w 2377881"/>
              <a:gd name="connsiteY4395" fmla="*/ 200890 h 509406"/>
              <a:gd name="connsiteX4396" fmla="*/ 30292 w 2377881"/>
              <a:gd name="connsiteY4396" fmla="*/ 200033 h 509406"/>
              <a:gd name="connsiteX4397" fmla="*/ 30673 w 2377881"/>
              <a:gd name="connsiteY4397" fmla="*/ 194890 h 509406"/>
              <a:gd name="connsiteX4398" fmla="*/ 37531 w 2377881"/>
              <a:gd name="connsiteY4398" fmla="*/ 195080 h 509406"/>
              <a:gd name="connsiteX4399" fmla="*/ 38483 w 2377881"/>
              <a:gd name="connsiteY4399" fmla="*/ 202033 h 509406"/>
              <a:gd name="connsiteX4400" fmla="*/ 44198 w 2377881"/>
              <a:gd name="connsiteY4400" fmla="*/ 205748 h 509406"/>
              <a:gd name="connsiteX4401" fmla="*/ 44579 w 2377881"/>
              <a:gd name="connsiteY4401" fmla="*/ 203653 h 509406"/>
              <a:gd name="connsiteX4402" fmla="*/ 43055 w 2377881"/>
              <a:gd name="connsiteY4402" fmla="*/ 197557 h 509406"/>
              <a:gd name="connsiteX4403" fmla="*/ 47818 w 2377881"/>
              <a:gd name="connsiteY4403" fmla="*/ 187079 h 509406"/>
              <a:gd name="connsiteX4404" fmla="*/ 53818 w 2377881"/>
              <a:gd name="connsiteY4404" fmla="*/ 190508 h 509406"/>
              <a:gd name="connsiteX4405" fmla="*/ 56104 w 2377881"/>
              <a:gd name="connsiteY4405" fmla="*/ 191842 h 509406"/>
              <a:gd name="connsiteX4406" fmla="*/ 60391 w 2377881"/>
              <a:gd name="connsiteY4406" fmla="*/ 184126 h 509406"/>
              <a:gd name="connsiteX4407" fmla="*/ 65725 w 2377881"/>
              <a:gd name="connsiteY4407" fmla="*/ 187365 h 509406"/>
              <a:gd name="connsiteX4408" fmla="*/ 68011 w 2377881"/>
              <a:gd name="connsiteY4408" fmla="*/ 189079 h 509406"/>
              <a:gd name="connsiteX4409" fmla="*/ 69535 w 2377881"/>
              <a:gd name="connsiteY4409" fmla="*/ 190222 h 509406"/>
              <a:gd name="connsiteX4410" fmla="*/ 73535 w 2377881"/>
              <a:gd name="connsiteY4410" fmla="*/ 185269 h 509406"/>
              <a:gd name="connsiteX4411" fmla="*/ 74392 w 2377881"/>
              <a:gd name="connsiteY4411" fmla="*/ 185174 h 509406"/>
              <a:gd name="connsiteX4412" fmla="*/ 77726 w 2377881"/>
              <a:gd name="connsiteY4412" fmla="*/ 184984 h 509406"/>
              <a:gd name="connsiteX4413" fmla="*/ 82489 w 2377881"/>
              <a:gd name="connsiteY4413" fmla="*/ 186793 h 509406"/>
              <a:gd name="connsiteX4414" fmla="*/ 77726 w 2377881"/>
              <a:gd name="connsiteY4414" fmla="*/ 191365 h 509406"/>
              <a:gd name="connsiteX4415" fmla="*/ 79726 w 2377881"/>
              <a:gd name="connsiteY4415" fmla="*/ 197652 h 509406"/>
              <a:gd name="connsiteX4416" fmla="*/ 84870 w 2377881"/>
              <a:gd name="connsiteY4416" fmla="*/ 194223 h 509406"/>
              <a:gd name="connsiteX4417" fmla="*/ 85918 w 2377881"/>
              <a:gd name="connsiteY4417" fmla="*/ 195271 h 509406"/>
              <a:gd name="connsiteX4418" fmla="*/ 97348 w 2377881"/>
              <a:gd name="connsiteY4418" fmla="*/ 194699 h 509406"/>
              <a:gd name="connsiteX4419" fmla="*/ 97729 w 2377881"/>
              <a:gd name="connsiteY4419" fmla="*/ 194128 h 509406"/>
              <a:gd name="connsiteX4420" fmla="*/ 96109 w 2377881"/>
              <a:gd name="connsiteY4420" fmla="*/ 189746 h 509406"/>
              <a:gd name="connsiteX4421" fmla="*/ 94871 w 2377881"/>
              <a:gd name="connsiteY4421" fmla="*/ 182126 h 509406"/>
              <a:gd name="connsiteX4422" fmla="*/ 99634 w 2377881"/>
              <a:gd name="connsiteY4422" fmla="*/ 180221 h 509406"/>
              <a:gd name="connsiteX4423" fmla="*/ 102110 w 2377881"/>
              <a:gd name="connsiteY4423" fmla="*/ 184222 h 509406"/>
              <a:gd name="connsiteX4424" fmla="*/ 110397 w 2377881"/>
              <a:gd name="connsiteY4424" fmla="*/ 178602 h 509406"/>
              <a:gd name="connsiteX4425" fmla="*/ 110683 w 2377881"/>
              <a:gd name="connsiteY4425" fmla="*/ 176602 h 509406"/>
              <a:gd name="connsiteX4426" fmla="*/ 112683 w 2377881"/>
              <a:gd name="connsiteY4426" fmla="*/ 174601 h 509406"/>
              <a:gd name="connsiteX4427" fmla="*/ 113635 w 2377881"/>
              <a:gd name="connsiteY4427" fmla="*/ 174506 h 509406"/>
              <a:gd name="connsiteX4428" fmla="*/ 125923 w 2377881"/>
              <a:gd name="connsiteY4428" fmla="*/ 181174 h 509406"/>
              <a:gd name="connsiteX4429" fmla="*/ 130876 w 2377881"/>
              <a:gd name="connsiteY4429" fmla="*/ 180126 h 509406"/>
              <a:gd name="connsiteX4430" fmla="*/ 133448 w 2377881"/>
              <a:gd name="connsiteY4430" fmla="*/ 179554 h 509406"/>
              <a:gd name="connsiteX4431" fmla="*/ 132114 w 2377881"/>
              <a:gd name="connsiteY4431" fmla="*/ 182507 h 509406"/>
              <a:gd name="connsiteX4432" fmla="*/ 137067 w 2377881"/>
              <a:gd name="connsiteY4432" fmla="*/ 186222 h 509406"/>
              <a:gd name="connsiteX4433" fmla="*/ 138400 w 2377881"/>
              <a:gd name="connsiteY4433" fmla="*/ 183936 h 509406"/>
              <a:gd name="connsiteX4434" fmla="*/ 139829 w 2377881"/>
              <a:gd name="connsiteY4434" fmla="*/ 181555 h 509406"/>
              <a:gd name="connsiteX4435" fmla="*/ 141449 w 2377881"/>
              <a:gd name="connsiteY4435" fmla="*/ 175744 h 509406"/>
              <a:gd name="connsiteX4436" fmla="*/ 153355 w 2377881"/>
              <a:gd name="connsiteY4436" fmla="*/ 181078 h 509406"/>
              <a:gd name="connsiteX4437" fmla="*/ 154593 w 2377881"/>
              <a:gd name="connsiteY4437" fmla="*/ 180602 h 509406"/>
              <a:gd name="connsiteX4438" fmla="*/ 156784 w 2377881"/>
              <a:gd name="connsiteY4438" fmla="*/ 179840 h 509406"/>
              <a:gd name="connsiteX4439" fmla="*/ 157165 w 2377881"/>
              <a:gd name="connsiteY4439" fmla="*/ 179650 h 509406"/>
              <a:gd name="connsiteX4440" fmla="*/ 162118 w 2377881"/>
              <a:gd name="connsiteY4440" fmla="*/ 182126 h 509406"/>
              <a:gd name="connsiteX4441" fmla="*/ 159927 w 2377881"/>
              <a:gd name="connsiteY4441" fmla="*/ 194604 h 509406"/>
              <a:gd name="connsiteX4442" fmla="*/ 160117 w 2377881"/>
              <a:gd name="connsiteY4442" fmla="*/ 194604 h 509406"/>
              <a:gd name="connsiteX4443" fmla="*/ 162118 w 2377881"/>
              <a:gd name="connsiteY4443" fmla="*/ 194985 h 509406"/>
              <a:gd name="connsiteX4444" fmla="*/ 169642 w 2377881"/>
              <a:gd name="connsiteY4444" fmla="*/ 191270 h 509406"/>
              <a:gd name="connsiteX4445" fmla="*/ 169738 w 2377881"/>
              <a:gd name="connsiteY4445" fmla="*/ 189175 h 509406"/>
              <a:gd name="connsiteX4446" fmla="*/ 169833 w 2377881"/>
              <a:gd name="connsiteY4446" fmla="*/ 186889 h 509406"/>
              <a:gd name="connsiteX4447" fmla="*/ 174024 w 2377881"/>
              <a:gd name="connsiteY4447" fmla="*/ 181269 h 509406"/>
              <a:gd name="connsiteX4448" fmla="*/ 167547 w 2377881"/>
              <a:gd name="connsiteY4448" fmla="*/ 176506 h 509406"/>
              <a:gd name="connsiteX4449" fmla="*/ 165833 w 2377881"/>
              <a:gd name="connsiteY4449" fmla="*/ 173649 h 509406"/>
              <a:gd name="connsiteX4450" fmla="*/ 171983 w 2377881"/>
              <a:gd name="connsiteY4450" fmla="*/ 167235 h 509406"/>
              <a:gd name="connsiteX4451" fmla="*/ 167833 w 2377881"/>
              <a:gd name="connsiteY4451" fmla="*/ 168506 h 509406"/>
              <a:gd name="connsiteX4452" fmla="*/ 157641 w 2377881"/>
              <a:gd name="connsiteY4452" fmla="*/ 175745 h 509406"/>
              <a:gd name="connsiteX4453" fmla="*/ 152784 w 2377881"/>
              <a:gd name="connsiteY4453" fmla="*/ 176697 h 509406"/>
              <a:gd name="connsiteX4454" fmla="*/ 151069 w 2377881"/>
              <a:gd name="connsiteY4454" fmla="*/ 177078 h 509406"/>
              <a:gd name="connsiteX4455" fmla="*/ 148307 w 2377881"/>
              <a:gd name="connsiteY4455" fmla="*/ 173173 h 509406"/>
              <a:gd name="connsiteX4456" fmla="*/ 154212 w 2377881"/>
              <a:gd name="connsiteY4456" fmla="*/ 169839 h 509406"/>
              <a:gd name="connsiteX4457" fmla="*/ 165738 w 2377881"/>
              <a:gd name="connsiteY4457" fmla="*/ 165553 h 509406"/>
              <a:gd name="connsiteX4458" fmla="*/ 172199 w 2377881"/>
              <a:gd name="connsiteY4458" fmla="*/ 167009 h 509406"/>
              <a:gd name="connsiteX4459" fmla="*/ 172500 w 2377881"/>
              <a:gd name="connsiteY4459" fmla="*/ 166696 h 509406"/>
              <a:gd name="connsiteX4460" fmla="*/ 172500 w 2377881"/>
              <a:gd name="connsiteY4460" fmla="*/ 166029 h 509406"/>
              <a:gd name="connsiteX4461" fmla="*/ 172500 w 2377881"/>
              <a:gd name="connsiteY4461" fmla="*/ 164981 h 509406"/>
              <a:gd name="connsiteX4462" fmla="*/ 177358 w 2377881"/>
              <a:gd name="connsiteY4462" fmla="*/ 161933 h 509406"/>
              <a:gd name="connsiteX4463" fmla="*/ 184025 w 2377881"/>
              <a:gd name="connsiteY4463" fmla="*/ 159742 h 509406"/>
              <a:gd name="connsiteX4464" fmla="*/ 189740 w 2377881"/>
              <a:gd name="connsiteY4464" fmla="*/ 159457 h 509406"/>
              <a:gd name="connsiteX4465" fmla="*/ 191645 w 2377881"/>
              <a:gd name="connsiteY4465" fmla="*/ 160409 h 509406"/>
              <a:gd name="connsiteX4466" fmla="*/ 190788 w 2377881"/>
              <a:gd name="connsiteY4466" fmla="*/ 154408 h 509406"/>
              <a:gd name="connsiteX4467" fmla="*/ 190312 w 2377881"/>
              <a:gd name="connsiteY4467" fmla="*/ 150122 h 509406"/>
              <a:gd name="connsiteX4468" fmla="*/ 190026 w 2377881"/>
              <a:gd name="connsiteY4468" fmla="*/ 147360 h 509406"/>
              <a:gd name="connsiteX4469" fmla="*/ 184692 w 2377881"/>
              <a:gd name="connsiteY4469" fmla="*/ 146503 h 509406"/>
              <a:gd name="connsiteX4470" fmla="*/ 184216 w 2377881"/>
              <a:gd name="connsiteY4470" fmla="*/ 144883 h 509406"/>
              <a:gd name="connsiteX4471" fmla="*/ 184216 w 2377881"/>
              <a:gd name="connsiteY4471" fmla="*/ 144788 h 509406"/>
              <a:gd name="connsiteX4472" fmla="*/ 181168 w 2377881"/>
              <a:gd name="connsiteY4472" fmla="*/ 141264 h 509406"/>
              <a:gd name="connsiteX4473" fmla="*/ 180215 w 2377881"/>
              <a:gd name="connsiteY4473" fmla="*/ 139454 h 509406"/>
              <a:gd name="connsiteX4474" fmla="*/ 182596 w 2377881"/>
              <a:gd name="connsiteY4474" fmla="*/ 135644 h 509406"/>
              <a:gd name="connsiteX4475" fmla="*/ 184120 w 2377881"/>
              <a:gd name="connsiteY4475" fmla="*/ 134596 h 509406"/>
              <a:gd name="connsiteX4476" fmla="*/ 187931 w 2377881"/>
              <a:gd name="connsiteY4476" fmla="*/ 134025 h 509406"/>
              <a:gd name="connsiteX4477" fmla="*/ 194026 w 2377881"/>
              <a:gd name="connsiteY4477" fmla="*/ 135930 h 509406"/>
              <a:gd name="connsiteX4478" fmla="*/ 205457 w 2377881"/>
              <a:gd name="connsiteY4478" fmla="*/ 125357 h 509406"/>
              <a:gd name="connsiteX4479" fmla="*/ 205837 w 2377881"/>
              <a:gd name="connsiteY4479" fmla="*/ 126976 h 509406"/>
              <a:gd name="connsiteX4480" fmla="*/ 211457 w 2377881"/>
              <a:gd name="connsiteY4480" fmla="*/ 129167 h 509406"/>
              <a:gd name="connsiteX4481" fmla="*/ 221458 w 2377881"/>
              <a:gd name="connsiteY4481" fmla="*/ 126119 h 509406"/>
              <a:gd name="connsiteX4482" fmla="*/ 227174 w 2377881"/>
              <a:gd name="connsiteY4482" fmla="*/ 128405 h 509406"/>
              <a:gd name="connsiteX4483" fmla="*/ 233555 w 2377881"/>
              <a:gd name="connsiteY4483" fmla="*/ 132120 h 509406"/>
              <a:gd name="connsiteX4484" fmla="*/ 236794 w 2377881"/>
              <a:gd name="connsiteY4484" fmla="*/ 131358 h 509406"/>
              <a:gd name="connsiteX4485" fmla="*/ 248224 w 2377881"/>
              <a:gd name="connsiteY4485" fmla="*/ 123833 h 509406"/>
              <a:gd name="connsiteX4486" fmla="*/ 252129 w 2377881"/>
              <a:gd name="connsiteY4486" fmla="*/ 121833 h 509406"/>
              <a:gd name="connsiteX4487" fmla="*/ 249367 w 2377881"/>
              <a:gd name="connsiteY4487" fmla="*/ 117356 h 509406"/>
              <a:gd name="connsiteX4488" fmla="*/ 243747 w 2377881"/>
              <a:gd name="connsiteY4488" fmla="*/ 114689 h 509406"/>
              <a:gd name="connsiteX4489" fmla="*/ 242128 w 2377881"/>
              <a:gd name="connsiteY4489" fmla="*/ 111355 h 509406"/>
              <a:gd name="connsiteX4490" fmla="*/ 237460 w 2377881"/>
              <a:gd name="connsiteY4490" fmla="*/ 107355 h 509406"/>
              <a:gd name="connsiteX4491" fmla="*/ 235936 w 2377881"/>
              <a:gd name="connsiteY4491" fmla="*/ 107069 h 509406"/>
              <a:gd name="connsiteX4492" fmla="*/ 233460 w 2377881"/>
              <a:gd name="connsiteY4492" fmla="*/ 110879 h 509406"/>
              <a:gd name="connsiteX4493" fmla="*/ 235556 w 2377881"/>
              <a:gd name="connsiteY4493" fmla="*/ 112879 h 509406"/>
              <a:gd name="connsiteX4494" fmla="*/ 234984 w 2377881"/>
              <a:gd name="connsiteY4494" fmla="*/ 115165 h 509406"/>
              <a:gd name="connsiteX4495" fmla="*/ 236032 w 2377881"/>
              <a:gd name="connsiteY4495" fmla="*/ 115832 h 509406"/>
              <a:gd name="connsiteX4496" fmla="*/ 236794 w 2377881"/>
              <a:gd name="connsiteY4496" fmla="*/ 116308 h 509406"/>
              <a:gd name="connsiteX4497" fmla="*/ 235270 w 2377881"/>
              <a:gd name="connsiteY4497" fmla="*/ 118404 h 509406"/>
              <a:gd name="connsiteX4498" fmla="*/ 234508 w 2377881"/>
              <a:gd name="connsiteY4498" fmla="*/ 118594 h 509406"/>
              <a:gd name="connsiteX4499" fmla="*/ 231079 w 2377881"/>
              <a:gd name="connsiteY4499" fmla="*/ 119452 h 509406"/>
              <a:gd name="connsiteX4500" fmla="*/ 221840 w 2377881"/>
              <a:gd name="connsiteY4500" fmla="*/ 124309 h 509406"/>
              <a:gd name="connsiteX4501" fmla="*/ 219173 w 2377881"/>
              <a:gd name="connsiteY4501" fmla="*/ 122976 h 509406"/>
              <a:gd name="connsiteX4502" fmla="*/ 214791 w 2377881"/>
              <a:gd name="connsiteY4502" fmla="*/ 122214 h 509406"/>
              <a:gd name="connsiteX4503" fmla="*/ 209171 w 2377881"/>
              <a:gd name="connsiteY4503" fmla="*/ 122595 h 509406"/>
              <a:gd name="connsiteX4504" fmla="*/ 211267 w 2377881"/>
              <a:gd name="connsiteY4504" fmla="*/ 116594 h 509406"/>
              <a:gd name="connsiteX4505" fmla="*/ 211171 w 2377881"/>
              <a:gd name="connsiteY4505" fmla="*/ 116118 h 509406"/>
              <a:gd name="connsiteX4506" fmla="*/ 209743 w 2377881"/>
              <a:gd name="connsiteY4506" fmla="*/ 113546 h 509406"/>
              <a:gd name="connsiteX4507" fmla="*/ 207361 w 2377881"/>
              <a:gd name="connsiteY4507" fmla="*/ 113641 h 509406"/>
              <a:gd name="connsiteX4508" fmla="*/ 205742 w 2377881"/>
              <a:gd name="connsiteY4508" fmla="*/ 114689 h 509406"/>
              <a:gd name="connsiteX4509" fmla="*/ 196789 w 2377881"/>
              <a:gd name="connsiteY4509" fmla="*/ 108403 h 509406"/>
              <a:gd name="connsiteX4510" fmla="*/ 190883 w 2377881"/>
              <a:gd name="connsiteY4510" fmla="*/ 109641 h 509406"/>
              <a:gd name="connsiteX4511" fmla="*/ 186311 w 2377881"/>
              <a:gd name="connsiteY4511" fmla="*/ 110593 h 509406"/>
              <a:gd name="connsiteX4512" fmla="*/ 172405 w 2377881"/>
              <a:gd name="connsiteY4512" fmla="*/ 111355 h 509406"/>
              <a:gd name="connsiteX4513" fmla="*/ 169738 w 2377881"/>
              <a:gd name="connsiteY4513" fmla="*/ 110212 h 509406"/>
              <a:gd name="connsiteX4514" fmla="*/ 166975 w 2377881"/>
              <a:gd name="connsiteY4514" fmla="*/ 109069 h 509406"/>
              <a:gd name="connsiteX4515" fmla="*/ 165928 w 2377881"/>
              <a:gd name="connsiteY4515" fmla="*/ 102497 h 509406"/>
              <a:gd name="connsiteX4516" fmla="*/ 172119 w 2377881"/>
              <a:gd name="connsiteY4516" fmla="*/ 104783 h 509406"/>
              <a:gd name="connsiteX4517" fmla="*/ 173929 w 2377881"/>
              <a:gd name="connsiteY4517" fmla="*/ 105450 h 509406"/>
              <a:gd name="connsiteX4518" fmla="*/ 181263 w 2377881"/>
              <a:gd name="connsiteY4518" fmla="*/ 99830 h 509406"/>
              <a:gd name="connsiteX4519" fmla="*/ 192502 w 2377881"/>
              <a:gd name="connsiteY4519" fmla="*/ 104116 h 509406"/>
              <a:gd name="connsiteX4520" fmla="*/ 198217 w 2377881"/>
              <a:gd name="connsiteY4520" fmla="*/ 99925 h 509406"/>
              <a:gd name="connsiteX4521" fmla="*/ 199170 w 2377881"/>
              <a:gd name="connsiteY4521" fmla="*/ 99259 h 509406"/>
              <a:gd name="connsiteX4522" fmla="*/ 198122 w 2377881"/>
              <a:gd name="connsiteY4522" fmla="*/ 96973 h 509406"/>
              <a:gd name="connsiteX4523" fmla="*/ 191169 w 2377881"/>
              <a:gd name="connsiteY4523" fmla="*/ 95449 h 509406"/>
              <a:gd name="connsiteX4524" fmla="*/ 194408 w 2377881"/>
              <a:gd name="connsiteY4524" fmla="*/ 90781 h 509406"/>
              <a:gd name="connsiteX4525" fmla="*/ 194884 w 2377881"/>
              <a:gd name="connsiteY4525" fmla="*/ 85066 h 509406"/>
              <a:gd name="connsiteX4526" fmla="*/ 196408 w 2377881"/>
              <a:gd name="connsiteY4526" fmla="*/ 85828 h 509406"/>
              <a:gd name="connsiteX4527" fmla="*/ 198979 w 2377881"/>
              <a:gd name="connsiteY4527" fmla="*/ 87067 h 509406"/>
              <a:gd name="connsiteX4528" fmla="*/ 202504 w 2377881"/>
              <a:gd name="connsiteY4528" fmla="*/ 91829 h 509406"/>
              <a:gd name="connsiteX4529" fmla="*/ 202408 w 2377881"/>
              <a:gd name="connsiteY4529" fmla="*/ 92305 h 509406"/>
              <a:gd name="connsiteX4530" fmla="*/ 202313 w 2377881"/>
              <a:gd name="connsiteY4530" fmla="*/ 93067 h 509406"/>
              <a:gd name="connsiteX4531" fmla="*/ 205075 w 2377881"/>
              <a:gd name="connsiteY4531" fmla="*/ 93829 h 509406"/>
              <a:gd name="connsiteX4532" fmla="*/ 205933 w 2377881"/>
              <a:gd name="connsiteY4532" fmla="*/ 93067 h 509406"/>
              <a:gd name="connsiteX4533" fmla="*/ 206123 w 2377881"/>
              <a:gd name="connsiteY4533" fmla="*/ 90019 h 509406"/>
              <a:gd name="connsiteX4534" fmla="*/ 206695 w 2377881"/>
              <a:gd name="connsiteY4534" fmla="*/ 87352 h 509406"/>
              <a:gd name="connsiteX4535" fmla="*/ 209838 w 2377881"/>
              <a:gd name="connsiteY4535" fmla="*/ 91258 h 509406"/>
              <a:gd name="connsiteX4536" fmla="*/ 206885 w 2377881"/>
              <a:gd name="connsiteY4536" fmla="*/ 97544 h 509406"/>
              <a:gd name="connsiteX4537" fmla="*/ 210028 w 2377881"/>
              <a:gd name="connsiteY4537" fmla="*/ 98306 h 509406"/>
              <a:gd name="connsiteX4538" fmla="*/ 214696 w 2377881"/>
              <a:gd name="connsiteY4538" fmla="*/ 95925 h 509406"/>
              <a:gd name="connsiteX4539" fmla="*/ 214791 w 2377881"/>
              <a:gd name="connsiteY4539" fmla="*/ 94972 h 509406"/>
              <a:gd name="connsiteX4540" fmla="*/ 214982 w 2377881"/>
              <a:gd name="connsiteY4540" fmla="*/ 93448 h 509406"/>
              <a:gd name="connsiteX4541" fmla="*/ 218478 w 2377881"/>
              <a:gd name="connsiteY4541" fmla="*/ 91547 h 509406"/>
              <a:gd name="connsiteX4542" fmla="*/ 223649 w 2377881"/>
              <a:gd name="connsiteY4542" fmla="*/ 94877 h 509406"/>
              <a:gd name="connsiteX4543" fmla="*/ 220328 w 2377881"/>
              <a:gd name="connsiteY4543" fmla="*/ 90541 h 509406"/>
              <a:gd name="connsiteX4544" fmla="*/ 224792 w 2377881"/>
              <a:gd name="connsiteY4544" fmla="*/ 88114 h 509406"/>
              <a:gd name="connsiteX4545" fmla="*/ 219649 w 2377881"/>
              <a:gd name="connsiteY4545" fmla="*/ 86305 h 509406"/>
              <a:gd name="connsiteX4546" fmla="*/ 216601 w 2377881"/>
              <a:gd name="connsiteY4546" fmla="*/ 87352 h 509406"/>
              <a:gd name="connsiteX4547" fmla="*/ 217744 w 2377881"/>
              <a:gd name="connsiteY4547" fmla="*/ 90305 h 509406"/>
              <a:gd name="connsiteX4548" fmla="*/ 220220 w 2377881"/>
              <a:gd name="connsiteY4548" fmla="*/ 90400 h 509406"/>
              <a:gd name="connsiteX4549" fmla="*/ 220328 w 2377881"/>
              <a:gd name="connsiteY4549" fmla="*/ 90541 h 509406"/>
              <a:gd name="connsiteX4550" fmla="*/ 218478 w 2377881"/>
              <a:gd name="connsiteY4550" fmla="*/ 91547 h 509406"/>
              <a:gd name="connsiteX4551" fmla="*/ 218029 w 2377881"/>
              <a:gd name="connsiteY4551" fmla="*/ 91258 h 509406"/>
              <a:gd name="connsiteX4552" fmla="*/ 210505 w 2377881"/>
              <a:gd name="connsiteY4552" fmla="*/ 87352 h 509406"/>
              <a:gd name="connsiteX4553" fmla="*/ 214124 w 2377881"/>
              <a:gd name="connsiteY4553" fmla="*/ 83638 h 509406"/>
              <a:gd name="connsiteX4554" fmla="*/ 224125 w 2377881"/>
              <a:gd name="connsiteY4554" fmla="*/ 79542 h 509406"/>
              <a:gd name="connsiteX4555" fmla="*/ 219458 w 2377881"/>
              <a:gd name="connsiteY4555" fmla="*/ 78494 h 509406"/>
              <a:gd name="connsiteX4556" fmla="*/ 217458 w 2377881"/>
              <a:gd name="connsiteY4556" fmla="*/ 77923 h 509406"/>
              <a:gd name="connsiteX4557" fmla="*/ 211362 w 2377881"/>
              <a:gd name="connsiteY4557" fmla="*/ 74779 h 509406"/>
              <a:gd name="connsiteX4558" fmla="*/ 210981 w 2377881"/>
              <a:gd name="connsiteY4558" fmla="*/ 74494 h 509406"/>
              <a:gd name="connsiteX4559" fmla="*/ 213172 w 2377881"/>
              <a:gd name="connsiteY4559" fmla="*/ 72684 h 509406"/>
              <a:gd name="connsiteX4560" fmla="*/ 214029 w 2377881"/>
              <a:gd name="connsiteY4560" fmla="*/ 72874 h 509406"/>
              <a:gd name="connsiteX4561" fmla="*/ 216982 w 2377881"/>
              <a:gd name="connsiteY4561" fmla="*/ 73446 h 509406"/>
              <a:gd name="connsiteX4562" fmla="*/ 229364 w 2377881"/>
              <a:gd name="connsiteY4562" fmla="*/ 68969 h 509406"/>
              <a:gd name="connsiteX4563" fmla="*/ 234412 w 2377881"/>
              <a:gd name="connsiteY4563" fmla="*/ 70398 h 509406"/>
              <a:gd name="connsiteX4564" fmla="*/ 238508 w 2377881"/>
              <a:gd name="connsiteY4564" fmla="*/ 71636 h 509406"/>
              <a:gd name="connsiteX4565" fmla="*/ 244985 w 2377881"/>
              <a:gd name="connsiteY4565" fmla="*/ 72589 h 509406"/>
              <a:gd name="connsiteX4566" fmla="*/ 245938 w 2377881"/>
              <a:gd name="connsiteY4566" fmla="*/ 76399 h 509406"/>
              <a:gd name="connsiteX4567" fmla="*/ 253272 w 2377881"/>
              <a:gd name="connsiteY4567" fmla="*/ 68874 h 509406"/>
              <a:gd name="connsiteX4568" fmla="*/ 260130 w 2377881"/>
              <a:gd name="connsiteY4568" fmla="*/ 67064 h 509406"/>
              <a:gd name="connsiteX4569" fmla="*/ 262892 w 2377881"/>
              <a:gd name="connsiteY4569" fmla="*/ 67445 h 509406"/>
              <a:gd name="connsiteX4570" fmla="*/ 270798 w 2377881"/>
              <a:gd name="connsiteY4570" fmla="*/ 69445 h 509406"/>
              <a:gd name="connsiteX4571" fmla="*/ 271179 w 2377881"/>
              <a:gd name="connsiteY4571" fmla="*/ 69541 h 509406"/>
              <a:gd name="connsiteX4572" fmla="*/ 272893 w 2377881"/>
              <a:gd name="connsiteY4572" fmla="*/ 72208 h 509406"/>
              <a:gd name="connsiteX4573" fmla="*/ 276227 w 2377881"/>
              <a:gd name="connsiteY4573" fmla="*/ 77256 h 509406"/>
              <a:gd name="connsiteX4574" fmla="*/ 282990 w 2377881"/>
              <a:gd name="connsiteY4574" fmla="*/ 75256 h 509406"/>
              <a:gd name="connsiteX4575" fmla="*/ 286133 w 2377881"/>
              <a:gd name="connsiteY4575" fmla="*/ 75732 h 509406"/>
              <a:gd name="connsiteX4576" fmla="*/ 285562 w 2377881"/>
              <a:gd name="connsiteY4576" fmla="*/ 67255 h 509406"/>
              <a:gd name="connsiteX4577" fmla="*/ 288705 w 2377881"/>
              <a:gd name="connsiteY4577" fmla="*/ 62111 h 509406"/>
              <a:gd name="connsiteX4578" fmla="*/ 297277 w 2377881"/>
              <a:gd name="connsiteY4578" fmla="*/ 61444 h 509406"/>
              <a:gd name="connsiteX4579" fmla="*/ 298897 w 2377881"/>
              <a:gd name="connsiteY4579" fmla="*/ 61159 h 509406"/>
              <a:gd name="connsiteX4580" fmla="*/ 316994 w 2377881"/>
              <a:gd name="connsiteY4580" fmla="*/ 58587 h 509406"/>
              <a:gd name="connsiteX4581" fmla="*/ 327376 w 2377881"/>
              <a:gd name="connsiteY4581" fmla="*/ 59920 h 509406"/>
              <a:gd name="connsiteX4582" fmla="*/ 329377 w 2377881"/>
              <a:gd name="connsiteY4582" fmla="*/ 61825 h 509406"/>
              <a:gd name="connsiteX4583" fmla="*/ 333853 w 2377881"/>
              <a:gd name="connsiteY4583" fmla="*/ 57063 h 509406"/>
              <a:gd name="connsiteX4584" fmla="*/ 334711 w 2377881"/>
              <a:gd name="connsiteY4584" fmla="*/ 56968 h 509406"/>
              <a:gd name="connsiteX4585" fmla="*/ 341188 w 2377881"/>
              <a:gd name="connsiteY4585" fmla="*/ 56015 h 509406"/>
              <a:gd name="connsiteX4586" fmla="*/ 355190 w 2377881"/>
              <a:gd name="connsiteY4586" fmla="*/ 56396 h 509406"/>
              <a:gd name="connsiteX4587" fmla="*/ 360714 w 2377881"/>
              <a:gd name="connsiteY4587" fmla="*/ 60587 h 509406"/>
              <a:gd name="connsiteX4588" fmla="*/ 369477 w 2377881"/>
              <a:gd name="connsiteY4588" fmla="*/ 53158 h 509406"/>
              <a:gd name="connsiteX4589" fmla="*/ 371191 w 2377881"/>
              <a:gd name="connsiteY4589" fmla="*/ 51729 h 509406"/>
              <a:gd name="connsiteX4590" fmla="*/ 375573 w 2377881"/>
              <a:gd name="connsiteY4590" fmla="*/ 53348 h 509406"/>
              <a:gd name="connsiteX4591" fmla="*/ 381478 w 2377881"/>
              <a:gd name="connsiteY4591" fmla="*/ 52205 h 509406"/>
              <a:gd name="connsiteX4592" fmla="*/ 386241 w 2377881"/>
              <a:gd name="connsiteY4592" fmla="*/ 51348 h 509406"/>
              <a:gd name="connsiteX4593" fmla="*/ 394528 w 2377881"/>
              <a:gd name="connsiteY4593" fmla="*/ 49824 h 509406"/>
              <a:gd name="connsiteX4594" fmla="*/ 401005 w 2377881"/>
              <a:gd name="connsiteY4594" fmla="*/ 48967 h 509406"/>
              <a:gd name="connsiteX4595" fmla="*/ 412340 w 2377881"/>
              <a:gd name="connsiteY4595" fmla="*/ 48586 h 509406"/>
              <a:gd name="connsiteX4596" fmla="*/ 419388 w 2377881"/>
              <a:gd name="connsiteY4596" fmla="*/ 48300 h 509406"/>
              <a:gd name="connsiteX4597" fmla="*/ 427103 w 2377881"/>
              <a:gd name="connsiteY4597" fmla="*/ 46490 h 509406"/>
              <a:gd name="connsiteX4598" fmla="*/ 431580 w 2377881"/>
              <a:gd name="connsiteY4598" fmla="*/ 45347 h 509406"/>
              <a:gd name="connsiteX4599" fmla="*/ 435771 w 2377881"/>
              <a:gd name="connsiteY4599" fmla="*/ 49252 h 509406"/>
              <a:gd name="connsiteX4600" fmla="*/ 440438 w 2377881"/>
              <a:gd name="connsiteY4600" fmla="*/ 49062 h 509406"/>
              <a:gd name="connsiteX4601" fmla="*/ 442343 w 2377881"/>
              <a:gd name="connsiteY4601" fmla="*/ 50586 h 509406"/>
              <a:gd name="connsiteX4602" fmla="*/ 448630 w 2377881"/>
              <a:gd name="connsiteY4602" fmla="*/ 44776 h 509406"/>
              <a:gd name="connsiteX4603" fmla="*/ 457774 w 2377881"/>
              <a:gd name="connsiteY4603" fmla="*/ 45252 h 509406"/>
              <a:gd name="connsiteX4604" fmla="*/ 460250 w 2377881"/>
              <a:gd name="connsiteY4604" fmla="*/ 44585 h 509406"/>
              <a:gd name="connsiteX4605" fmla="*/ 474538 w 2377881"/>
              <a:gd name="connsiteY4605" fmla="*/ 42394 h 509406"/>
              <a:gd name="connsiteX4606" fmla="*/ 495588 w 2377881"/>
              <a:gd name="connsiteY4606" fmla="*/ 40680 h 509406"/>
              <a:gd name="connsiteX4607" fmla="*/ 497207 w 2377881"/>
              <a:gd name="connsiteY4607" fmla="*/ 41442 h 509406"/>
              <a:gd name="connsiteX4608" fmla="*/ 505113 w 2377881"/>
              <a:gd name="connsiteY4608" fmla="*/ 46300 h 509406"/>
              <a:gd name="connsiteX4609" fmla="*/ 513971 w 2377881"/>
              <a:gd name="connsiteY4609" fmla="*/ 44490 h 509406"/>
              <a:gd name="connsiteX4610" fmla="*/ 514352 w 2377881"/>
              <a:gd name="connsiteY4610" fmla="*/ 44395 h 509406"/>
              <a:gd name="connsiteX4611" fmla="*/ 513400 w 2377881"/>
              <a:gd name="connsiteY4611" fmla="*/ 47538 h 509406"/>
              <a:gd name="connsiteX4612" fmla="*/ 516162 w 2377881"/>
              <a:gd name="connsiteY4612" fmla="*/ 54491 h 509406"/>
              <a:gd name="connsiteX4613" fmla="*/ 529973 w 2377881"/>
              <a:gd name="connsiteY4613" fmla="*/ 52777 h 509406"/>
              <a:gd name="connsiteX4614" fmla="*/ 530831 w 2377881"/>
              <a:gd name="connsiteY4614" fmla="*/ 52777 h 509406"/>
              <a:gd name="connsiteX4615" fmla="*/ 531688 w 2377881"/>
              <a:gd name="connsiteY4615" fmla="*/ 52777 h 509406"/>
              <a:gd name="connsiteX4616" fmla="*/ 540260 w 2377881"/>
              <a:gd name="connsiteY4616" fmla="*/ 57444 h 509406"/>
              <a:gd name="connsiteX4617" fmla="*/ 543213 w 2377881"/>
              <a:gd name="connsiteY4617" fmla="*/ 53824 h 509406"/>
              <a:gd name="connsiteX4618" fmla="*/ 545690 w 2377881"/>
              <a:gd name="connsiteY4618" fmla="*/ 50872 h 509406"/>
              <a:gd name="connsiteX4619" fmla="*/ 538260 w 2377881"/>
              <a:gd name="connsiteY4619" fmla="*/ 44490 h 509406"/>
              <a:gd name="connsiteX4620" fmla="*/ 545023 w 2377881"/>
              <a:gd name="connsiteY4620" fmla="*/ 41728 h 509406"/>
              <a:gd name="connsiteX4621" fmla="*/ 549309 w 2377881"/>
              <a:gd name="connsiteY4621" fmla="*/ 38203 h 509406"/>
              <a:gd name="connsiteX4622" fmla="*/ 554738 w 2377881"/>
              <a:gd name="connsiteY4622" fmla="*/ 39727 h 509406"/>
              <a:gd name="connsiteX4623" fmla="*/ 556929 w 2377881"/>
              <a:gd name="connsiteY4623" fmla="*/ 40394 h 509406"/>
              <a:gd name="connsiteX4624" fmla="*/ 560358 w 2377881"/>
              <a:gd name="connsiteY4624" fmla="*/ 37441 h 509406"/>
              <a:gd name="connsiteX4625" fmla="*/ 565501 w 2377881"/>
              <a:gd name="connsiteY4625" fmla="*/ 36870 h 509406"/>
              <a:gd name="connsiteX4626" fmla="*/ 574931 w 2377881"/>
              <a:gd name="connsiteY4626" fmla="*/ 34012 h 509406"/>
              <a:gd name="connsiteX4627" fmla="*/ 590267 w 2377881"/>
              <a:gd name="connsiteY4627" fmla="*/ 34489 h 509406"/>
              <a:gd name="connsiteX4628" fmla="*/ 592934 w 2377881"/>
              <a:gd name="connsiteY4628" fmla="*/ 32869 h 509406"/>
              <a:gd name="connsiteX4629" fmla="*/ 596172 w 2377881"/>
              <a:gd name="connsiteY4629" fmla="*/ 31917 h 509406"/>
              <a:gd name="connsiteX4630" fmla="*/ 599410 w 2377881"/>
              <a:gd name="connsiteY4630" fmla="*/ 36108 h 509406"/>
              <a:gd name="connsiteX4631" fmla="*/ 613222 w 2377881"/>
              <a:gd name="connsiteY4631" fmla="*/ 36394 h 509406"/>
              <a:gd name="connsiteX4632" fmla="*/ 614746 w 2377881"/>
              <a:gd name="connsiteY4632" fmla="*/ 35917 h 509406"/>
              <a:gd name="connsiteX4633" fmla="*/ 643892 w 2377881"/>
              <a:gd name="connsiteY4633" fmla="*/ 32012 h 509406"/>
              <a:gd name="connsiteX4634" fmla="*/ 648655 w 2377881"/>
              <a:gd name="connsiteY4634" fmla="*/ 33060 h 509406"/>
              <a:gd name="connsiteX4635" fmla="*/ 661228 w 2377881"/>
              <a:gd name="connsiteY4635" fmla="*/ 31726 h 509406"/>
              <a:gd name="connsiteX4636" fmla="*/ 663990 w 2377881"/>
              <a:gd name="connsiteY4636" fmla="*/ 31250 h 509406"/>
              <a:gd name="connsiteX4637" fmla="*/ 666562 w 2377881"/>
              <a:gd name="connsiteY4637" fmla="*/ 30869 h 509406"/>
              <a:gd name="connsiteX4638" fmla="*/ 677706 w 2377881"/>
              <a:gd name="connsiteY4638" fmla="*/ 26964 h 509406"/>
              <a:gd name="connsiteX4639" fmla="*/ 681325 w 2377881"/>
              <a:gd name="connsiteY4639" fmla="*/ 28774 h 509406"/>
              <a:gd name="connsiteX4640" fmla="*/ 692184 w 2377881"/>
              <a:gd name="connsiteY4640" fmla="*/ 29155 h 509406"/>
              <a:gd name="connsiteX4641" fmla="*/ 704757 w 2377881"/>
              <a:gd name="connsiteY4641" fmla="*/ 28964 h 509406"/>
              <a:gd name="connsiteX4642" fmla="*/ 716282 w 2377881"/>
              <a:gd name="connsiteY4642" fmla="*/ 27631 h 509406"/>
              <a:gd name="connsiteX4643" fmla="*/ 723998 w 2377881"/>
              <a:gd name="connsiteY4643" fmla="*/ 27916 h 509406"/>
              <a:gd name="connsiteX4644" fmla="*/ 734951 w 2377881"/>
              <a:gd name="connsiteY4644" fmla="*/ 25821 h 509406"/>
              <a:gd name="connsiteX4645" fmla="*/ 739428 w 2377881"/>
              <a:gd name="connsiteY4645" fmla="*/ 26583 h 509406"/>
              <a:gd name="connsiteX4646" fmla="*/ 739809 w 2377881"/>
              <a:gd name="connsiteY4646" fmla="*/ 29726 h 509406"/>
              <a:gd name="connsiteX4647" fmla="*/ 740381 w 2377881"/>
              <a:gd name="connsiteY4647" fmla="*/ 29440 h 509406"/>
              <a:gd name="connsiteX4648" fmla="*/ 742476 w 2377881"/>
              <a:gd name="connsiteY4648" fmla="*/ 28393 h 509406"/>
              <a:gd name="connsiteX4649" fmla="*/ 747048 w 2377881"/>
              <a:gd name="connsiteY4649" fmla="*/ 26488 h 509406"/>
              <a:gd name="connsiteX4650" fmla="*/ 747524 w 2377881"/>
              <a:gd name="connsiteY4650" fmla="*/ 26964 h 509406"/>
              <a:gd name="connsiteX4651" fmla="*/ 746667 w 2377881"/>
              <a:gd name="connsiteY4651" fmla="*/ 31536 h 509406"/>
              <a:gd name="connsiteX4652" fmla="*/ 748953 w 2377881"/>
              <a:gd name="connsiteY4652" fmla="*/ 32488 h 509406"/>
              <a:gd name="connsiteX4653" fmla="*/ 750667 w 2377881"/>
              <a:gd name="connsiteY4653" fmla="*/ 27916 h 509406"/>
              <a:gd name="connsiteX4654" fmla="*/ 750858 w 2377881"/>
              <a:gd name="connsiteY4654" fmla="*/ 27916 h 509406"/>
              <a:gd name="connsiteX4655" fmla="*/ 753239 w 2377881"/>
              <a:gd name="connsiteY4655" fmla="*/ 28012 h 509406"/>
              <a:gd name="connsiteX4656" fmla="*/ 760002 w 2377881"/>
              <a:gd name="connsiteY4656" fmla="*/ 26678 h 509406"/>
              <a:gd name="connsiteX4657" fmla="*/ 764669 w 2377881"/>
              <a:gd name="connsiteY4657" fmla="*/ 30107 h 509406"/>
              <a:gd name="connsiteX4658" fmla="*/ 770670 w 2377881"/>
              <a:gd name="connsiteY4658" fmla="*/ 26678 h 509406"/>
              <a:gd name="connsiteX4659" fmla="*/ 777337 w 2377881"/>
              <a:gd name="connsiteY4659" fmla="*/ 25916 h 509406"/>
              <a:gd name="connsiteX4660" fmla="*/ 782100 w 2377881"/>
              <a:gd name="connsiteY4660" fmla="*/ 25535 h 509406"/>
              <a:gd name="connsiteX4661" fmla="*/ 787815 w 2377881"/>
              <a:gd name="connsiteY4661" fmla="*/ 25154 h 509406"/>
              <a:gd name="connsiteX4662" fmla="*/ 791244 w 2377881"/>
              <a:gd name="connsiteY4662" fmla="*/ 26869 h 509406"/>
              <a:gd name="connsiteX4663" fmla="*/ 797340 w 2377881"/>
              <a:gd name="connsiteY4663" fmla="*/ 24297 h 509406"/>
              <a:gd name="connsiteX4664" fmla="*/ 816961 w 2377881"/>
              <a:gd name="connsiteY4664" fmla="*/ 25154 h 509406"/>
              <a:gd name="connsiteX4665" fmla="*/ 822581 w 2377881"/>
              <a:gd name="connsiteY4665" fmla="*/ 25249 h 509406"/>
              <a:gd name="connsiteX4666" fmla="*/ 832583 w 2377881"/>
              <a:gd name="connsiteY4666" fmla="*/ 24392 h 509406"/>
              <a:gd name="connsiteX4667" fmla="*/ 842393 w 2377881"/>
              <a:gd name="connsiteY4667" fmla="*/ 25249 h 509406"/>
              <a:gd name="connsiteX4668" fmla="*/ 845536 w 2377881"/>
              <a:gd name="connsiteY4668" fmla="*/ 25059 h 509406"/>
              <a:gd name="connsiteX4669" fmla="*/ 858681 w 2377881"/>
              <a:gd name="connsiteY4669" fmla="*/ 22868 h 509406"/>
              <a:gd name="connsiteX4670" fmla="*/ 860967 w 2377881"/>
              <a:gd name="connsiteY4670" fmla="*/ 23630 h 509406"/>
              <a:gd name="connsiteX4671" fmla="*/ 864301 w 2377881"/>
              <a:gd name="connsiteY4671" fmla="*/ 24678 h 509406"/>
              <a:gd name="connsiteX4672" fmla="*/ 873064 w 2377881"/>
              <a:gd name="connsiteY4672" fmla="*/ 24583 h 509406"/>
              <a:gd name="connsiteX4673" fmla="*/ 885637 w 2377881"/>
              <a:gd name="connsiteY4673" fmla="*/ 24297 h 509406"/>
              <a:gd name="connsiteX4674" fmla="*/ 888304 w 2377881"/>
              <a:gd name="connsiteY4674" fmla="*/ 23440 h 509406"/>
              <a:gd name="connsiteX4675" fmla="*/ 894876 w 2377881"/>
              <a:gd name="connsiteY4675" fmla="*/ 25154 h 509406"/>
              <a:gd name="connsiteX4676" fmla="*/ 897067 w 2377881"/>
              <a:gd name="connsiteY4676" fmla="*/ 23249 h 509406"/>
              <a:gd name="connsiteX4677" fmla="*/ 897638 w 2377881"/>
              <a:gd name="connsiteY4677" fmla="*/ 22678 h 509406"/>
              <a:gd name="connsiteX4678" fmla="*/ 904306 w 2377881"/>
              <a:gd name="connsiteY4678" fmla="*/ 20963 h 509406"/>
              <a:gd name="connsiteX4679" fmla="*/ 917545 w 2377881"/>
              <a:gd name="connsiteY4679" fmla="*/ 26297 h 509406"/>
              <a:gd name="connsiteX4680" fmla="*/ 928214 w 2377881"/>
              <a:gd name="connsiteY4680" fmla="*/ 26011 h 509406"/>
              <a:gd name="connsiteX4681" fmla="*/ 932785 w 2377881"/>
              <a:gd name="connsiteY4681" fmla="*/ 24297 h 509406"/>
              <a:gd name="connsiteX4682" fmla="*/ 934881 w 2377881"/>
              <a:gd name="connsiteY4682" fmla="*/ 26964 h 509406"/>
              <a:gd name="connsiteX4683" fmla="*/ 935071 w 2377881"/>
              <a:gd name="connsiteY4683" fmla="*/ 26773 h 509406"/>
              <a:gd name="connsiteX4684" fmla="*/ 944882 w 2377881"/>
              <a:gd name="connsiteY4684" fmla="*/ 23059 h 509406"/>
              <a:gd name="connsiteX4685" fmla="*/ 948978 w 2377881"/>
              <a:gd name="connsiteY4685" fmla="*/ 22963 h 509406"/>
              <a:gd name="connsiteX4686" fmla="*/ 958693 w 2377881"/>
              <a:gd name="connsiteY4686" fmla="*/ 19915 h 509406"/>
              <a:gd name="connsiteX4687" fmla="*/ 958693 w 2377881"/>
              <a:gd name="connsiteY4687" fmla="*/ 20106 h 509406"/>
              <a:gd name="connsiteX4688" fmla="*/ 964123 w 2377881"/>
              <a:gd name="connsiteY4688" fmla="*/ 22201 h 509406"/>
              <a:gd name="connsiteX4689" fmla="*/ 964599 w 2377881"/>
              <a:gd name="connsiteY4689" fmla="*/ 21916 h 509406"/>
              <a:gd name="connsiteX4690" fmla="*/ 972695 w 2377881"/>
              <a:gd name="connsiteY4690" fmla="*/ 22297 h 509406"/>
              <a:gd name="connsiteX4691" fmla="*/ 989554 w 2377881"/>
              <a:gd name="connsiteY4691" fmla="*/ 21154 h 509406"/>
              <a:gd name="connsiteX4692" fmla="*/ 997936 w 2377881"/>
              <a:gd name="connsiteY4692" fmla="*/ 23916 h 509406"/>
              <a:gd name="connsiteX4693" fmla="*/ 1003175 w 2377881"/>
              <a:gd name="connsiteY4693" fmla="*/ 23059 h 509406"/>
              <a:gd name="connsiteX4694" fmla="*/ 1017177 w 2377881"/>
              <a:gd name="connsiteY4694" fmla="*/ 22582 h 509406"/>
              <a:gd name="connsiteX4695" fmla="*/ 1041751 w 2377881"/>
              <a:gd name="connsiteY4695" fmla="*/ 21820 h 509406"/>
              <a:gd name="connsiteX4696" fmla="*/ 1045847 w 2377881"/>
              <a:gd name="connsiteY4696" fmla="*/ 19820 h 509406"/>
              <a:gd name="connsiteX4697" fmla="*/ 1046419 w 2377881"/>
              <a:gd name="connsiteY4697" fmla="*/ 20106 h 509406"/>
              <a:gd name="connsiteX4698" fmla="*/ 1053086 w 2377881"/>
              <a:gd name="connsiteY4698" fmla="*/ 21630 h 509406"/>
              <a:gd name="connsiteX4699" fmla="*/ 1065754 w 2377881"/>
              <a:gd name="connsiteY4699" fmla="*/ 23344 h 509406"/>
              <a:gd name="connsiteX4700" fmla="*/ 1068517 w 2377881"/>
              <a:gd name="connsiteY4700" fmla="*/ 25059 h 509406"/>
              <a:gd name="connsiteX4701" fmla="*/ 1077661 w 2377881"/>
              <a:gd name="connsiteY4701" fmla="*/ 22201 h 509406"/>
              <a:gd name="connsiteX4702" fmla="*/ 1079947 w 2377881"/>
              <a:gd name="connsiteY4702" fmla="*/ 23535 h 509406"/>
              <a:gd name="connsiteX4703" fmla="*/ 1099568 w 2377881"/>
              <a:gd name="connsiteY4703" fmla="*/ 21439 h 509406"/>
              <a:gd name="connsiteX4704" fmla="*/ 1106141 w 2377881"/>
              <a:gd name="connsiteY4704" fmla="*/ 21344 h 509406"/>
              <a:gd name="connsiteX4705" fmla="*/ 1122238 w 2377881"/>
              <a:gd name="connsiteY4705" fmla="*/ 22392 h 509406"/>
              <a:gd name="connsiteX4706" fmla="*/ 1125762 w 2377881"/>
              <a:gd name="connsiteY4706" fmla="*/ 23440 h 509406"/>
              <a:gd name="connsiteX4707" fmla="*/ 1132906 w 2377881"/>
              <a:gd name="connsiteY4707" fmla="*/ 22011 h 509406"/>
              <a:gd name="connsiteX4708" fmla="*/ 1136906 w 2377881"/>
              <a:gd name="connsiteY4708" fmla="*/ 27440 h 509406"/>
              <a:gd name="connsiteX4709" fmla="*/ 1137001 w 2377881"/>
              <a:gd name="connsiteY4709" fmla="*/ 28393 h 509406"/>
              <a:gd name="connsiteX4710" fmla="*/ 1137097 w 2377881"/>
              <a:gd name="connsiteY4710" fmla="*/ 29536 h 509406"/>
              <a:gd name="connsiteX4711" fmla="*/ 1139954 w 2377881"/>
              <a:gd name="connsiteY4711" fmla="*/ 31060 h 509406"/>
              <a:gd name="connsiteX4712" fmla="*/ 1143098 w 2377881"/>
              <a:gd name="connsiteY4712" fmla="*/ 24297 h 509406"/>
              <a:gd name="connsiteX4713" fmla="*/ 1144812 w 2377881"/>
              <a:gd name="connsiteY4713" fmla="*/ 22201 h 509406"/>
              <a:gd name="connsiteX4714" fmla="*/ 1152908 w 2377881"/>
              <a:gd name="connsiteY4714" fmla="*/ 20296 h 509406"/>
              <a:gd name="connsiteX4715" fmla="*/ 1161576 w 2377881"/>
              <a:gd name="connsiteY4715" fmla="*/ 19058 h 509406"/>
              <a:gd name="connsiteX4716" fmla="*/ 1164243 w 2377881"/>
              <a:gd name="connsiteY4716" fmla="*/ 18677 h 509406"/>
              <a:gd name="connsiteX4717" fmla="*/ 1173101 w 2377881"/>
              <a:gd name="connsiteY4717" fmla="*/ 19153 h 509406"/>
              <a:gd name="connsiteX4718" fmla="*/ 1185008 w 2377881"/>
              <a:gd name="connsiteY4718" fmla="*/ 18201 h 509406"/>
              <a:gd name="connsiteX4719" fmla="*/ 1188722 w 2377881"/>
              <a:gd name="connsiteY4719" fmla="*/ 20392 h 509406"/>
              <a:gd name="connsiteX4720" fmla="*/ 1193390 w 2377881"/>
              <a:gd name="connsiteY4720" fmla="*/ 23154 h 509406"/>
              <a:gd name="connsiteX4721" fmla="*/ 1199485 w 2377881"/>
              <a:gd name="connsiteY4721" fmla="*/ 20868 h 509406"/>
              <a:gd name="connsiteX4722" fmla="*/ 1200628 w 2377881"/>
              <a:gd name="connsiteY4722" fmla="*/ 20963 h 509406"/>
              <a:gd name="connsiteX4723" fmla="*/ 1206629 w 2377881"/>
              <a:gd name="connsiteY4723" fmla="*/ 21344 h 509406"/>
              <a:gd name="connsiteX4724" fmla="*/ 1205772 w 2377881"/>
              <a:gd name="connsiteY4724" fmla="*/ 15915 h 509406"/>
              <a:gd name="connsiteX4725" fmla="*/ 1213583 w 2377881"/>
              <a:gd name="connsiteY4725" fmla="*/ 18201 h 509406"/>
              <a:gd name="connsiteX4726" fmla="*/ 1216440 w 2377881"/>
              <a:gd name="connsiteY4726" fmla="*/ 19153 h 509406"/>
              <a:gd name="connsiteX4727" fmla="*/ 1219869 w 2377881"/>
              <a:gd name="connsiteY4727" fmla="*/ 20296 h 509406"/>
              <a:gd name="connsiteX4728" fmla="*/ 1226441 w 2377881"/>
              <a:gd name="connsiteY4728" fmla="*/ 18296 h 509406"/>
              <a:gd name="connsiteX4729" fmla="*/ 1226727 w 2377881"/>
              <a:gd name="connsiteY4729" fmla="*/ 17915 h 509406"/>
              <a:gd name="connsiteX4730" fmla="*/ 1227489 w 2377881"/>
              <a:gd name="connsiteY4730" fmla="*/ 17058 h 509406"/>
              <a:gd name="connsiteX4731" fmla="*/ 1234442 w 2377881"/>
              <a:gd name="connsiteY4731" fmla="*/ 13057 h 509406"/>
              <a:gd name="connsiteX4732" fmla="*/ 1235966 w 2377881"/>
              <a:gd name="connsiteY4732" fmla="*/ 16677 h 509406"/>
              <a:gd name="connsiteX4733" fmla="*/ 1236252 w 2377881"/>
              <a:gd name="connsiteY4733" fmla="*/ 17344 h 509406"/>
              <a:gd name="connsiteX4734" fmla="*/ 1243586 w 2377881"/>
              <a:gd name="connsiteY4734" fmla="*/ 19058 h 509406"/>
              <a:gd name="connsiteX4735" fmla="*/ 1252159 w 2377881"/>
              <a:gd name="connsiteY4735" fmla="*/ 20392 h 509406"/>
              <a:gd name="connsiteX4736" fmla="*/ 1257969 w 2377881"/>
              <a:gd name="connsiteY4736" fmla="*/ 22678 h 509406"/>
              <a:gd name="connsiteX4737" fmla="*/ 1262351 w 2377881"/>
              <a:gd name="connsiteY4737" fmla="*/ 20963 h 509406"/>
              <a:gd name="connsiteX4738" fmla="*/ 1268637 w 2377881"/>
              <a:gd name="connsiteY4738" fmla="*/ 18106 h 509406"/>
              <a:gd name="connsiteX4739" fmla="*/ 1269875 w 2377881"/>
              <a:gd name="connsiteY4739" fmla="*/ 17725 h 509406"/>
              <a:gd name="connsiteX4740" fmla="*/ 1275971 w 2377881"/>
              <a:gd name="connsiteY4740" fmla="*/ 18201 h 509406"/>
              <a:gd name="connsiteX4741" fmla="*/ 1283496 w 2377881"/>
              <a:gd name="connsiteY4741" fmla="*/ 21725 h 509406"/>
              <a:gd name="connsiteX4742" fmla="*/ 1292068 w 2377881"/>
              <a:gd name="connsiteY4742" fmla="*/ 21058 h 509406"/>
              <a:gd name="connsiteX4743" fmla="*/ 1296831 w 2377881"/>
              <a:gd name="connsiteY4743" fmla="*/ 21439 h 509406"/>
              <a:gd name="connsiteX4744" fmla="*/ 1300736 w 2377881"/>
              <a:gd name="connsiteY4744" fmla="*/ 18010 h 509406"/>
              <a:gd name="connsiteX4745" fmla="*/ 1307594 w 2377881"/>
              <a:gd name="connsiteY4745" fmla="*/ 19439 h 509406"/>
              <a:gd name="connsiteX4746" fmla="*/ 1313595 w 2377881"/>
              <a:gd name="connsiteY4746" fmla="*/ 20011 h 509406"/>
              <a:gd name="connsiteX4747" fmla="*/ 1325406 w 2377881"/>
              <a:gd name="connsiteY4747" fmla="*/ 18391 h 509406"/>
              <a:gd name="connsiteX4748" fmla="*/ 1333312 w 2377881"/>
              <a:gd name="connsiteY4748" fmla="*/ 24583 h 509406"/>
              <a:gd name="connsiteX4749" fmla="*/ 1343218 w 2377881"/>
              <a:gd name="connsiteY4749" fmla="*/ 19820 h 509406"/>
              <a:gd name="connsiteX4750" fmla="*/ 1343884 w 2377881"/>
              <a:gd name="connsiteY4750" fmla="*/ 19439 h 509406"/>
              <a:gd name="connsiteX4751" fmla="*/ 1347504 w 2377881"/>
              <a:gd name="connsiteY4751" fmla="*/ 17534 h 509406"/>
              <a:gd name="connsiteX4752" fmla="*/ 1359220 w 2377881"/>
              <a:gd name="connsiteY4752" fmla="*/ 19915 h 509406"/>
              <a:gd name="connsiteX4753" fmla="*/ 1362458 w 2377881"/>
              <a:gd name="connsiteY4753" fmla="*/ 19534 h 509406"/>
              <a:gd name="connsiteX4754" fmla="*/ 1367507 w 2377881"/>
              <a:gd name="connsiteY4754" fmla="*/ 19630 h 509406"/>
              <a:gd name="connsiteX4755" fmla="*/ 1373317 w 2377881"/>
              <a:gd name="connsiteY4755" fmla="*/ 20582 h 509406"/>
              <a:gd name="connsiteX4756" fmla="*/ 1378746 w 2377881"/>
              <a:gd name="connsiteY4756" fmla="*/ 19725 h 509406"/>
              <a:gd name="connsiteX4757" fmla="*/ 1379032 w 2377881"/>
              <a:gd name="connsiteY4757" fmla="*/ 20773 h 509406"/>
              <a:gd name="connsiteX4758" fmla="*/ 1379318 w 2377881"/>
              <a:gd name="connsiteY4758" fmla="*/ 21725 h 509406"/>
              <a:gd name="connsiteX4759" fmla="*/ 1388176 w 2377881"/>
              <a:gd name="connsiteY4759" fmla="*/ 20487 h 509406"/>
              <a:gd name="connsiteX4760" fmla="*/ 1391700 w 2377881"/>
              <a:gd name="connsiteY4760" fmla="*/ 18487 h 509406"/>
              <a:gd name="connsiteX4761" fmla="*/ 1391414 w 2377881"/>
              <a:gd name="connsiteY4761" fmla="*/ 15343 h 509406"/>
              <a:gd name="connsiteX4762" fmla="*/ 1394748 w 2377881"/>
              <a:gd name="connsiteY4762" fmla="*/ 18201 h 509406"/>
              <a:gd name="connsiteX4763" fmla="*/ 1406464 w 2377881"/>
              <a:gd name="connsiteY4763" fmla="*/ 19534 h 509406"/>
              <a:gd name="connsiteX4764" fmla="*/ 1412845 w 2377881"/>
              <a:gd name="connsiteY4764" fmla="*/ 21344 h 509406"/>
              <a:gd name="connsiteX4765" fmla="*/ 1420275 w 2377881"/>
              <a:gd name="connsiteY4765" fmla="*/ 20868 h 509406"/>
              <a:gd name="connsiteX4766" fmla="*/ 1441135 w 2377881"/>
              <a:gd name="connsiteY4766" fmla="*/ 19439 h 509406"/>
              <a:gd name="connsiteX4767" fmla="*/ 1443421 w 2377881"/>
              <a:gd name="connsiteY4767" fmla="*/ 20582 h 509406"/>
              <a:gd name="connsiteX4768" fmla="*/ 1449041 w 2377881"/>
              <a:gd name="connsiteY4768" fmla="*/ 18296 h 509406"/>
              <a:gd name="connsiteX4769" fmla="*/ 1449136 w 2377881"/>
              <a:gd name="connsiteY4769" fmla="*/ 18010 h 509406"/>
              <a:gd name="connsiteX4770" fmla="*/ 1460470 w 2377881"/>
              <a:gd name="connsiteY4770" fmla="*/ 19249 h 509406"/>
              <a:gd name="connsiteX4771" fmla="*/ 1464090 w 2377881"/>
              <a:gd name="connsiteY4771" fmla="*/ 19344 h 509406"/>
              <a:gd name="connsiteX4772" fmla="*/ 1476949 w 2377881"/>
              <a:gd name="connsiteY4772" fmla="*/ 20296 h 509406"/>
              <a:gd name="connsiteX4773" fmla="*/ 1478377 w 2377881"/>
              <a:gd name="connsiteY4773" fmla="*/ 20677 h 509406"/>
              <a:gd name="connsiteX4774" fmla="*/ 1480187 w 2377881"/>
              <a:gd name="connsiteY4774" fmla="*/ 19249 h 509406"/>
              <a:gd name="connsiteX4775" fmla="*/ 1479901 w 2377881"/>
              <a:gd name="connsiteY4775" fmla="*/ 18201 h 509406"/>
              <a:gd name="connsiteX4776" fmla="*/ 1481807 w 2377881"/>
              <a:gd name="connsiteY4776" fmla="*/ 17344 h 509406"/>
              <a:gd name="connsiteX4777" fmla="*/ 1485902 w 2377881"/>
              <a:gd name="connsiteY4777" fmla="*/ 19344 h 509406"/>
              <a:gd name="connsiteX4778" fmla="*/ 1493236 w 2377881"/>
              <a:gd name="connsiteY4778" fmla="*/ 20106 h 509406"/>
              <a:gd name="connsiteX4779" fmla="*/ 1497904 w 2377881"/>
              <a:gd name="connsiteY4779" fmla="*/ 19344 h 509406"/>
              <a:gd name="connsiteX4780" fmla="*/ 1504667 w 2377881"/>
              <a:gd name="connsiteY4780" fmla="*/ 19725 h 509406"/>
              <a:gd name="connsiteX4781" fmla="*/ 1506000 w 2377881"/>
              <a:gd name="connsiteY4781" fmla="*/ 21439 h 509406"/>
              <a:gd name="connsiteX4782" fmla="*/ 1512668 w 2377881"/>
              <a:gd name="connsiteY4782" fmla="*/ 22868 h 509406"/>
              <a:gd name="connsiteX4783" fmla="*/ 1513525 w 2377881"/>
              <a:gd name="connsiteY4783" fmla="*/ 22201 h 509406"/>
              <a:gd name="connsiteX4784" fmla="*/ 1529336 w 2377881"/>
              <a:gd name="connsiteY4784" fmla="*/ 19344 h 509406"/>
              <a:gd name="connsiteX4785" fmla="*/ 1541528 w 2377881"/>
              <a:gd name="connsiteY4785" fmla="*/ 19630 h 509406"/>
              <a:gd name="connsiteX4786" fmla="*/ 1550196 w 2377881"/>
              <a:gd name="connsiteY4786" fmla="*/ 19630 h 509406"/>
              <a:gd name="connsiteX4787" fmla="*/ 1556959 w 2377881"/>
              <a:gd name="connsiteY4787" fmla="*/ 21439 h 509406"/>
              <a:gd name="connsiteX4788" fmla="*/ 1559626 w 2377881"/>
              <a:gd name="connsiteY4788" fmla="*/ 20773 h 509406"/>
              <a:gd name="connsiteX4789" fmla="*/ 1563245 w 2377881"/>
              <a:gd name="connsiteY4789" fmla="*/ 16867 h 509406"/>
              <a:gd name="connsiteX4790" fmla="*/ 1565817 w 2377881"/>
              <a:gd name="connsiteY4790" fmla="*/ 13153 h 509406"/>
              <a:gd name="connsiteX4791" fmla="*/ 1566769 w 2377881"/>
              <a:gd name="connsiteY4791" fmla="*/ 13915 h 509406"/>
              <a:gd name="connsiteX4792" fmla="*/ 1568675 w 2377881"/>
              <a:gd name="connsiteY4792" fmla="*/ 15439 h 509406"/>
              <a:gd name="connsiteX4793" fmla="*/ 1576009 w 2377881"/>
              <a:gd name="connsiteY4793" fmla="*/ 20106 h 509406"/>
              <a:gd name="connsiteX4794" fmla="*/ 1588868 w 2377881"/>
              <a:gd name="connsiteY4794" fmla="*/ 17439 h 509406"/>
              <a:gd name="connsiteX4795" fmla="*/ 1599059 w 2377881"/>
              <a:gd name="connsiteY4795" fmla="*/ 21439 h 509406"/>
              <a:gd name="connsiteX4796" fmla="*/ 1607251 w 2377881"/>
              <a:gd name="connsiteY4796" fmla="*/ 21820 h 509406"/>
              <a:gd name="connsiteX4797" fmla="*/ 1609823 w 2377881"/>
              <a:gd name="connsiteY4797" fmla="*/ 19725 h 509406"/>
              <a:gd name="connsiteX4798" fmla="*/ 1611537 w 2377881"/>
              <a:gd name="connsiteY4798" fmla="*/ 18296 h 509406"/>
              <a:gd name="connsiteX4799" fmla="*/ 1620967 w 2377881"/>
              <a:gd name="connsiteY4799" fmla="*/ 20963 h 509406"/>
              <a:gd name="connsiteX4800" fmla="*/ 1627444 w 2377881"/>
              <a:gd name="connsiteY4800" fmla="*/ 20011 h 509406"/>
              <a:gd name="connsiteX4801" fmla="*/ 1637921 w 2377881"/>
              <a:gd name="connsiteY4801" fmla="*/ 20011 h 509406"/>
              <a:gd name="connsiteX4802" fmla="*/ 1652494 w 2377881"/>
              <a:gd name="connsiteY4802" fmla="*/ 22678 h 509406"/>
              <a:gd name="connsiteX4803" fmla="*/ 1662686 w 2377881"/>
              <a:gd name="connsiteY4803" fmla="*/ 19344 h 509406"/>
              <a:gd name="connsiteX4804" fmla="*/ 1662782 w 2377881"/>
              <a:gd name="connsiteY4804" fmla="*/ 19439 h 509406"/>
              <a:gd name="connsiteX4805" fmla="*/ 1670973 w 2377881"/>
              <a:gd name="connsiteY4805" fmla="*/ 19534 h 509406"/>
              <a:gd name="connsiteX4806" fmla="*/ 1673926 w 2377881"/>
              <a:gd name="connsiteY4806" fmla="*/ 20011 h 509406"/>
              <a:gd name="connsiteX4807" fmla="*/ 1679641 w 2377881"/>
              <a:gd name="connsiteY4807" fmla="*/ 18010 h 509406"/>
              <a:gd name="connsiteX4808" fmla="*/ 1684498 w 2377881"/>
              <a:gd name="connsiteY4808" fmla="*/ 19249 h 509406"/>
              <a:gd name="connsiteX4809" fmla="*/ 1693356 w 2377881"/>
              <a:gd name="connsiteY4809" fmla="*/ 20487 h 509406"/>
              <a:gd name="connsiteX4810" fmla="*/ 1709264 w 2377881"/>
              <a:gd name="connsiteY4810" fmla="*/ 18010 h 509406"/>
              <a:gd name="connsiteX4811" fmla="*/ 1709835 w 2377881"/>
              <a:gd name="connsiteY4811" fmla="*/ 17344 h 509406"/>
              <a:gd name="connsiteX4812" fmla="*/ 1720884 w 2377881"/>
              <a:gd name="connsiteY4812" fmla="*/ 16486 h 509406"/>
              <a:gd name="connsiteX4813" fmla="*/ 1725075 w 2377881"/>
              <a:gd name="connsiteY4813" fmla="*/ 18963 h 509406"/>
              <a:gd name="connsiteX4814" fmla="*/ 1728409 w 2377881"/>
              <a:gd name="connsiteY4814" fmla="*/ 20963 h 509406"/>
              <a:gd name="connsiteX4815" fmla="*/ 1732029 w 2377881"/>
              <a:gd name="connsiteY4815" fmla="*/ 16391 h 509406"/>
              <a:gd name="connsiteX4816" fmla="*/ 1737743 w 2377881"/>
              <a:gd name="connsiteY4816" fmla="*/ 21820 h 509406"/>
              <a:gd name="connsiteX4817" fmla="*/ 1739744 w 2377881"/>
              <a:gd name="connsiteY4817" fmla="*/ 19630 h 509406"/>
              <a:gd name="connsiteX4818" fmla="*/ 1746601 w 2377881"/>
              <a:gd name="connsiteY4818" fmla="*/ 17439 h 509406"/>
              <a:gd name="connsiteX4819" fmla="*/ 1754984 w 2377881"/>
              <a:gd name="connsiteY4819" fmla="*/ 21249 h 509406"/>
              <a:gd name="connsiteX4820" fmla="*/ 1765461 w 2377881"/>
              <a:gd name="connsiteY4820" fmla="*/ 20487 h 509406"/>
              <a:gd name="connsiteX4821" fmla="*/ 1767652 w 2377881"/>
              <a:gd name="connsiteY4821" fmla="*/ 18391 h 509406"/>
              <a:gd name="connsiteX4822" fmla="*/ 1778415 w 2377881"/>
              <a:gd name="connsiteY4822" fmla="*/ 20011 h 509406"/>
              <a:gd name="connsiteX4823" fmla="*/ 1784511 w 2377881"/>
              <a:gd name="connsiteY4823" fmla="*/ 16772 h 509406"/>
              <a:gd name="connsiteX4824" fmla="*/ 1784797 w 2377881"/>
              <a:gd name="connsiteY4824" fmla="*/ 17058 h 509406"/>
              <a:gd name="connsiteX4825" fmla="*/ 1785654 w 2377881"/>
              <a:gd name="connsiteY4825" fmla="*/ 18106 h 509406"/>
              <a:gd name="connsiteX4826" fmla="*/ 1791464 w 2377881"/>
              <a:gd name="connsiteY4826" fmla="*/ 18582 h 509406"/>
              <a:gd name="connsiteX4827" fmla="*/ 1793941 w 2377881"/>
              <a:gd name="connsiteY4827" fmla="*/ 18201 h 509406"/>
              <a:gd name="connsiteX4828" fmla="*/ 1799941 w 2377881"/>
              <a:gd name="connsiteY4828" fmla="*/ 18963 h 509406"/>
              <a:gd name="connsiteX4829" fmla="*/ 1807276 w 2377881"/>
              <a:gd name="connsiteY4829" fmla="*/ 18391 h 509406"/>
              <a:gd name="connsiteX4830" fmla="*/ 1812896 w 2377881"/>
              <a:gd name="connsiteY4830" fmla="*/ 18582 h 509406"/>
              <a:gd name="connsiteX4831" fmla="*/ 1816991 w 2377881"/>
              <a:gd name="connsiteY4831" fmla="*/ 18010 h 509406"/>
              <a:gd name="connsiteX4832" fmla="*/ 1823468 w 2377881"/>
              <a:gd name="connsiteY4832" fmla="*/ 16582 h 509406"/>
              <a:gd name="connsiteX4833" fmla="*/ 1827373 w 2377881"/>
              <a:gd name="connsiteY4833" fmla="*/ 17915 h 509406"/>
              <a:gd name="connsiteX4834" fmla="*/ 1842899 w 2377881"/>
              <a:gd name="connsiteY4834" fmla="*/ 19344 h 509406"/>
              <a:gd name="connsiteX4835" fmla="*/ 1846138 w 2377881"/>
              <a:gd name="connsiteY4835" fmla="*/ 16963 h 509406"/>
              <a:gd name="connsiteX4836" fmla="*/ 1848043 w 2377881"/>
              <a:gd name="connsiteY4836" fmla="*/ 17915 h 509406"/>
              <a:gd name="connsiteX4837" fmla="*/ 1847090 w 2377881"/>
              <a:gd name="connsiteY4837" fmla="*/ 20677 h 509406"/>
              <a:gd name="connsiteX4838" fmla="*/ 1846329 w 2377881"/>
              <a:gd name="connsiteY4838" fmla="*/ 21249 h 509406"/>
              <a:gd name="connsiteX4839" fmla="*/ 1844614 w 2377881"/>
              <a:gd name="connsiteY4839" fmla="*/ 23059 h 509406"/>
              <a:gd name="connsiteX4840" fmla="*/ 1856139 w 2377881"/>
              <a:gd name="connsiteY4840" fmla="*/ 21249 h 509406"/>
              <a:gd name="connsiteX4841" fmla="*/ 1870903 w 2377881"/>
              <a:gd name="connsiteY4841" fmla="*/ 10009 h 509406"/>
              <a:gd name="connsiteX4842" fmla="*/ 1880809 w 2377881"/>
              <a:gd name="connsiteY4842" fmla="*/ 14010 h 509406"/>
              <a:gd name="connsiteX4843" fmla="*/ 1885095 w 2377881"/>
              <a:gd name="connsiteY4843" fmla="*/ 14010 h 509406"/>
              <a:gd name="connsiteX4844" fmla="*/ 1898335 w 2377881"/>
              <a:gd name="connsiteY4844" fmla="*/ 14772 h 509406"/>
              <a:gd name="connsiteX4845" fmla="*/ 1898811 w 2377881"/>
              <a:gd name="connsiteY4845" fmla="*/ 15153 h 509406"/>
              <a:gd name="connsiteX4846" fmla="*/ 1913384 w 2377881"/>
              <a:gd name="connsiteY4846" fmla="*/ 13724 h 509406"/>
              <a:gd name="connsiteX4847" fmla="*/ 1919575 w 2377881"/>
              <a:gd name="connsiteY4847" fmla="*/ 12676 h 509406"/>
              <a:gd name="connsiteX4848" fmla="*/ 1927576 w 2377881"/>
              <a:gd name="connsiteY4848" fmla="*/ 10771 h 509406"/>
              <a:gd name="connsiteX4849" fmla="*/ 1934244 w 2377881"/>
              <a:gd name="connsiteY4849" fmla="*/ 12581 h 509406"/>
              <a:gd name="connsiteX4850" fmla="*/ 1936911 w 2377881"/>
              <a:gd name="connsiteY4850" fmla="*/ 12295 h 509406"/>
              <a:gd name="connsiteX4851" fmla="*/ 1948341 w 2377881"/>
              <a:gd name="connsiteY4851" fmla="*/ 9533 h 509406"/>
              <a:gd name="connsiteX4852" fmla="*/ 1962533 w 2377881"/>
              <a:gd name="connsiteY4852" fmla="*/ 9914 h 509406"/>
              <a:gd name="connsiteX4853" fmla="*/ 1967296 w 2377881"/>
              <a:gd name="connsiteY4853" fmla="*/ 10486 h 509406"/>
              <a:gd name="connsiteX4854" fmla="*/ 1969963 w 2377881"/>
              <a:gd name="connsiteY4854" fmla="*/ 10771 h 509406"/>
              <a:gd name="connsiteX4855" fmla="*/ 1979393 w 2377881"/>
              <a:gd name="connsiteY4855" fmla="*/ 7914 h 509406"/>
              <a:gd name="connsiteX4856" fmla="*/ 1980250 w 2377881"/>
              <a:gd name="connsiteY4856" fmla="*/ 8581 h 509406"/>
              <a:gd name="connsiteX4857" fmla="*/ 1994728 w 2377881"/>
              <a:gd name="connsiteY4857" fmla="*/ 10771 h 509406"/>
              <a:gd name="connsiteX4858" fmla="*/ 1999109 w 2377881"/>
              <a:gd name="connsiteY4858" fmla="*/ 11914 h 509406"/>
              <a:gd name="connsiteX4859" fmla="*/ 2014349 w 2377881"/>
              <a:gd name="connsiteY4859" fmla="*/ 11914 h 509406"/>
              <a:gd name="connsiteX4860" fmla="*/ 2018350 w 2377881"/>
              <a:gd name="connsiteY4860" fmla="*/ 11819 h 509406"/>
              <a:gd name="connsiteX4861" fmla="*/ 2023684 w 2377881"/>
              <a:gd name="connsiteY4861" fmla="*/ 11438 h 509406"/>
              <a:gd name="connsiteX4862" fmla="*/ 2037019 w 2377881"/>
              <a:gd name="connsiteY4862" fmla="*/ 8962 h 509406"/>
              <a:gd name="connsiteX4863" fmla="*/ 2038828 w 2377881"/>
              <a:gd name="connsiteY4863" fmla="*/ 9343 h 509406"/>
              <a:gd name="connsiteX4864" fmla="*/ 2046448 w 2377881"/>
              <a:gd name="connsiteY4864" fmla="*/ 8390 h 509406"/>
              <a:gd name="connsiteX4865" fmla="*/ 2048735 w 2377881"/>
              <a:gd name="connsiteY4865" fmla="*/ 8676 h 509406"/>
              <a:gd name="connsiteX4866" fmla="*/ 2056831 w 2377881"/>
              <a:gd name="connsiteY4866" fmla="*/ 9057 h 509406"/>
              <a:gd name="connsiteX4867" fmla="*/ 2066641 w 2377881"/>
              <a:gd name="connsiteY4867" fmla="*/ 6676 h 509406"/>
              <a:gd name="connsiteX4868" fmla="*/ 2077881 w 2377881"/>
              <a:gd name="connsiteY4868" fmla="*/ 8866 h 509406"/>
              <a:gd name="connsiteX4869" fmla="*/ 2080739 w 2377881"/>
              <a:gd name="connsiteY4869" fmla="*/ 7247 h 509406"/>
              <a:gd name="connsiteX4870" fmla="*/ 2087406 w 2377881"/>
              <a:gd name="connsiteY4870" fmla="*/ 5533 h 509406"/>
              <a:gd name="connsiteX4871" fmla="*/ 2088739 w 2377881"/>
              <a:gd name="connsiteY4871" fmla="*/ 4390 h 509406"/>
              <a:gd name="connsiteX4872" fmla="*/ 2090073 w 2377881"/>
              <a:gd name="connsiteY4872" fmla="*/ 2770 h 509406"/>
              <a:gd name="connsiteX4873" fmla="*/ 2090644 w 2377881"/>
              <a:gd name="connsiteY4873" fmla="*/ 3913 h 509406"/>
              <a:gd name="connsiteX4874" fmla="*/ 2093502 w 2377881"/>
              <a:gd name="connsiteY4874" fmla="*/ 6199 h 509406"/>
              <a:gd name="connsiteX4875" fmla="*/ 2099407 w 2377881"/>
              <a:gd name="connsiteY4875" fmla="*/ 5914 h 509406"/>
              <a:gd name="connsiteX4876" fmla="*/ 2100170 w 2377881"/>
              <a:gd name="connsiteY4876" fmla="*/ 6771 h 509406"/>
              <a:gd name="connsiteX4877" fmla="*/ 2105790 w 2377881"/>
              <a:gd name="connsiteY4877" fmla="*/ 4199 h 509406"/>
              <a:gd name="connsiteX4878" fmla="*/ 2109981 w 2377881"/>
              <a:gd name="connsiteY4878" fmla="*/ 3723 h 509406"/>
              <a:gd name="connsiteX4879" fmla="*/ 2119315 w 2377881"/>
              <a:gd name="connsiteY4879" fmla="*/ 8200 h 509406"/>
              <a:gd name="connsiteX4880" fmla="*/ 2125220 w 2377881"/>
              <a:gd name="connsiteY4880" fmla="*/ 13343 h 509406"/>
              <a:gd name="connsiteX4881" fmla="*/ 2127602 w 2377881"/>
              <a:gd name="connsiteY4881" fmla="*/ 12391 h 509406"/>
              <a:gd name="connsiteX4882" fmla="*/ 2129221 w 2377881"/>
              <a:gd name="connsiteY4882" fmla="*/ 7914 h 509406"/>
              <a:gd name="connsiteX4883" fmla="*/ 2129316 w 2377881"/>
              <a:gd name="connsiteY4883" fmla="*/ 7628 h 509406"/>
              <a:gd name="connsiteX4884" fmla="*/ 2138936 w 2377881"/>
              <a:gd name="connsiteY4884" fmla="*/ 4961 h 509406"/>
              <a:gd name="connsiteX4885" fmla="*/ 2143603 w 2377881"/>
              <a:gd name="connsiteY4885" fmla="*/ 4199 h 509406"/>
              <a:gd name="connsiteX4886" fmla="*/ 2148652 w 2377881"/>
              <a:gd name="connsiteY4886" fmla="*/ 3437 h 509406"/>
              <a:gd name="connsiteX4887" fmla="*/ 2164178 w 2377881"/>
              <a:gd name="connsiteY4887" fmla="*/ 865 h 509406"/>
              <a:gd name="connsiteX4888" fmla="*/ 1888906 w 2377881"/>
              <a:gd name="connsiteY4888" fmla="*/ 8 h 509406"/>
              <a:gd name="connsiteX4889" fmla="*/ 1898335 w 2377881"/>
              <a:gd name="connsiteY4889" fmla="*/ 6295 h 509406"/>
              <a:gd name="connsiteX4890" fmla="*/ 1892716 w 2377881"/>
              <a:gd name="connsiteY4890" fmla="*/ 4675 h 509406"/>
              <a:gd name="connsiteX4891" fmla="*/ 1887858 w 2377881"/>
              <a:gd name="connsiteY4891" fmla="*/ 3247 h 509406"/>
              <a:gd name="connsiteX4892" fmla="*/ 1882714 w 2377881"/>
              <a:gd name="connsiteY4892" fmla="*/ 8581 h 509406"/>
              <a:gd name="connsiteX4893" fmla="*/ 1881666 w 2377881"/>
              <a:gd name="connsiteY4893" fmla="*/ 9057 h 509406"/>
              <a:gd name="connsiteX4894" fmla="*/ 1881286 w 2377881"/>
              <a:gd name="connsiteY4894" fmla="*/ 9247 h 509406"/>
              <a:gd name="connsiteX4895" fmla="*/ 1878809 w 2377881"/>
              <a:gd name="connsiteY4895" fmla="*/ 7342 h 509406"/>
              <a:gd name="connsiteX4896" fmla="*/ 1883095 w 2377881"/>
              <a:gd name="connsiteY4896" fmla="*/ 1532 h 509406"/>
              <a:gd name="connsiteX4897" fmla="*/ 1885572 w 2377881"/>
              <a:gd name="connsiteY4897" fmla="*/ 865 h 509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Lst>
            <a:rect l="l" t="t" r="r" b="b"/>
            <a:pathLst>
              <a:path w="2377881" h="509406">
                <a:moveTo>
                  <a:pt x="327282" y="501500"/>
                </a:moveTo>
                <a:cubicBezTo>
                  <a:pt x="333282" y="499309"/>
                  <a:pt x="337188" y="499690"/>
                  <a:pt x="335854" y="502452"/>
                </a:cubicBezTo>
                <a:lnTo>
                  <a:pt x="335759" y="504452"/>
                </a:lnTo>
                <a:lnTo>
                  <a:pt x="335664" y="505976"/>
                </a:lnTo>
                <a:cubicBezTo>
                  <a:pt x="335949" y="508167"/>
                  <a:pt x="335378" y="509120"/>
                  <a:pt x="334330" y="507977"/>
                </a:cubicBezTo>
                <a:cubicBezTo>
                  <a:pt x="333378" y="506834"/>
                  <a:pt x="330330" y="504643"/>
                  <a:pt x="329377" y="504929"/>
                </a:cubicBezTo>
                <a:cubicBezTo>
                  <a:pt x="328425" y="505310"/>
                  <a:pt x="325567" y="505691"/>
                  <a:pt x="324710" y="505024"/>
                </a:cubicBezTo>
                <a:lnTo>
                  <a:pt x="324805" y="504929"/>
                </a:lnTo>
                <a:close/>
                <a:moveTo>
                  <a:pt x="442915" y="497880"/>
                </a:moveTo>
                <a:cubicBezTo>
                  <a:pt x="444153" y="497308"/>
                  <a:pt x="446820" y="497880"/>
                  <a:pt x="446058" y="500261"/>
                </a:cubicBezTo>
                <a:cubicBezTo>
                  <a:pt x="445296" y="502642"/>
                  <a:pt x="444915" y="509310"/>
                  <a:pt x="444153" y="509405"/>
                </a:cubicBezTo>
                <a:cubicBezTo>
                  <a:pt x="443486" y="509500"/>
                  <a:pt x="439486" y="504833"/>
                  <a:pt x="437200" y="504071"/>
                </a:cubicBezTo>
                <a:cubicBezTo>
                  <a:pt x="434914" y="503309"/>
                  <a:pt x="433580" y="502261"/>
                  <a:pt x="434247" y="501785"/>
                </a:cubicBezTo>
                <a:cubicBezTo>
                  <a:pt x="434914" y="501309"/>
                  <a:pt x="437390" y="500928"/>
                  <a:pt x="438343" y="502261"/>
                </a:cubicBezTo>
                <a:cubicBezTo>
                  <a:pt x="439295" y="503595"/>
                  <a:pt x="444915" y="500547"/>
                  <a:pt x="444058" y="500261"/>
                </a:cubicBezTo>
                <a:cubicBezTo>
                  <a:pt x="443105" y="499880"/>
                  <a:pt x="441676" y="498451"/>
                  <a:pt x="442915" y="497880"/>
                </a:cubicBezTo>
                <a:close/>
                <a:moveTo>
                  <a:pt x="340521" y="488927"/>
                </a:moveTo>
                <a:cubicBezTo>
                  <a:pt x="339569" y="489118"/>
                  <a:pt x="343569" y="489689"/>
                  <a:pt x="349380" y="490165"/>
                </a:cubicBezTo>
                <a:lnTo>
                  <a:pt x="350449" y="489633"/>
                </a:lnTo>
                <a:lnTo>
                  <a:pt x="349284" y="491309"/>
                </a:lnTo>
                <a:cubicBezTo>
                  <a:pt x="345951" y="489308"/>
                  <a:pt x="341474" y="488737"/>
                  <a:pt x="340521" y="488927"/>
                </a:cubicBezTo>
                <a:close/>
                <a:moveTo>
                  <a:pt x="361381" y="481498"/>
                </a:moveTo>
                <a:cubicBezTo>
                  <a:pt x="361762" y="481450"/>
                  <a:pt x="360190" y="483736"/>
                  <a:pt x="357809" y="485974"/>
                </a:cubicBezTo>
                <a:lnTo>
                  <a:pt x="350449" y="489633"/>
                </a:lnTo>
                <a:lnTo>
                  <a:pt x="352332" y="486927"/>
                </a:lnTo>
                <a:cubicBezTo>
                  <a:pt x="353952" y="484641"/>
                  <a:pt x="357952" y="483403"/>
                  <a:pt x="360905" y="481784"/>
                </a:cubicBezTo>
                <a:close/>
                <a:moveTo>
                  <a:pt x="420436" y="479973"/>
                </a:moveTo>
                <a:cubicBezTo>
                  <a:pt x="421675" y="480640"/>
                  <a:pt x="423580" y="480830"/>
                  <a:pt x="425104" y="480735"/>
                </a:cubicBezTo>
                <a:lnTo>
                  <a:pt x="432248" y="480449"/>
                </a:lnTo>
                <a:cubicBezTo>
                  <a:pt x="432152" y="483688"/>
                  <a:pt x="428152" y="485307"/>
                  <a:pt x="423389" y="484164"/>
                </a:cubicBezTo>
                <a:lnTo>
                  <a:pt x="419103" y="482830"/>
                </a:lnTo>
                <a:cubicBezTo>
                  <a:pt x="418341" y="482545"/>
                  <a:pt x="417389" y="481306"/>
                  <a:pt x="417484" y="480544"/>
                </a:cubicBezTo>
                <a:cubicBezTo>
                  <a:pt x="417674" y="478163"/>
                  <a:pt x="418817" y="479116"/>
                  <a:pt x="420436" y="479973"/>
                </a:cubicBezTo>
                <a:close/>
                <a:moveTo>
                  <a:pt x="399576" y="473496"/>
                </a:moveTo>
                <a:cubicBezTo>
                  <a:pt x="401290" y="473020"/>
                  <a:pt x="409672" y="477973"/>
                  <a:pt x="409577" y="479592"/>
                </a:cubicBezTo>
                <a:lnTo>
                  <a:pt x="409482" y="480830"/>
                </a:lnTo>
                <a:cubicBezTo>
                  <a:pt x="408720" y="482069"/>
                  <a:pt x="406910" y="482640"/>
                  <a:pt x="405481" y="482069"/>
                </a:cubicBezTo>
                <a:lnTo>
                  <a:pt x="404529" y="481211"/>
                </a:lnTo>
                <a:cubicBezTo>
                  <a:pt x="403195" y="479973"/>
                  <a:pt x="402529" y="478068"/>
                  <a:pt x="401005" y="477401"/>
                </a:cubicBezTo>
                <a:lnTo>
                  <a:pt x="399766" y="476735"/>
                </a:lnTo>
                <a:cubicBezTo>
                  <a:pt x="397099" y="477401"/>
                  <a:pt x="394718" y="477973"/>
                  <a:pt x="394432" y="477973"/>
                </a:cubicBezTo>
                <a:lnTo>
                  <a:pt x="394242" y="477592"/>
                </a:lnTo>
                <a:cubicBezTo>
                  <a:pt x="393956" y="477020"/>
                  <a:pt x="393956" y="475877"/>
                  <a:pt x="394337" y="475687"/>
                </a:cubicBezTo>
                <a:cubicBezTo>
                  <a:pt x="395956" y="474830"/>
                  <a:pt x="397766" y="473972"/>
                  <a:pt x="399576" y="473496"/>
                </a:cubicBezTo>
                <a:close/>
                <a:moveTo>
                  <a:pt x="624843" y="467972"/>
                </a:moveTo>
                <a:cubicBezTo>
                  <a:pt x="626176" y="466734"/>
                  <a:pt x="628177" y="467305"/>
                  <a:pt x="629320" y="469210"/>
                </a:cubicBezTo>
                <a:cubicBezTo>
                  <a:pt x="630558" y="471115"/>
                  <a:pt x="630367" y="475592"/>
                  <a:pt x="626081" y="474449"/>
                </a:cubicBezTo>
                <a:lnTo>
                  <a:pt x="622557" y="474830"/>
                </a:lnTo>
                <a:lnTo>
                  <a:pt x="618842" y="475211"/>
                </a:lnTo>
                <a:cubicBezTo>
                  <a:pt x="614651" y="477211"/>
                  <a:pt x="611508" y="477116"/>
                  <a:pt x="611794" y="475211"/>
                </a:cubicBezTo>
                <a:cubicBezTo>
                  <a:pt x="612079" y="473211"/>
                  <a:pt x="610079" y="469877"/>
                  <a:pt x="612365" y="470448"/>
                </a:cubicBezTo>
                <a:cubicBezTo>
                  <a:pt x="614651" y="471020"/>
                  <a:pt x="622366" y="471877"/>
                  <a:pt x="623128" y="470353"/>
                </a:cubicBezTo>
                <a:lnTo>
                  <a:pt x="623986" y="469115"/>
                </a:lnTo>
                <a:close/>
                <a:moveTo>
                  <a:pt x="971267" y="463972"/>
                </a:moveTo>
                <a:cubicBezTo>
                  <a:pt x="973743" y="464638"/>
                  <a:pt x="980887" y="462924"/>
                  <a:pt x="981935" y="463972"/>
                </a:cubicBezTo>
                <a:lnTo>
                  <a:pt x="981744" y="464162"/>
                </a:lnTo>
                <a:cubicBezTo>
                  <a:pt x="980315" y="465686"/>
                  <a:pt x="978887" y="467591"/>
                  <a:pt x="976886" y="468163"/>
                </a:cubicBezTo>
                <a:cubicBezTo>
                  <a:pt x="975077" y="468734"/>
                  <a:pt x="971838" y="469401"/>
                  <a:pt x="971362" y="465781"/>
                </a:cubicBezTo>
                <a:lnTo>
                  <a:pt x="971171" y="464638"/>
                </a:lnTo>
                <a:cubicBezTo>
                  <a:pt x="968695" y="463591"/>
                  <a:pt x="968790" y="463305"/>
                  <a:pt x="971267" y="463972"/>
                </a:cubicBezTo>
                <a:close/>
                <a:moveTo>
                  <a:pt x="481206" y="462448"/>
                </a:moveTo>
                <a:cubicBezTo>
                  <a:pt x="483778" y="463210"/>
                  <a:pt x="488540" y="467591"/>
                  <a:pt x="487016" y="470925"/>
                </a:cubicBezTo>
                <a:lnTo>
                  <a:pt x="483301" y="470163"/>
                </a:lnTo>
                <a:lnTo>
                  <a:pt x="481206" y="469687"/>
                </a:lnTo>
                <a:cubicBezTo>
                  <a:pt x="478730" y="468925"/>
                  <a:pt x="476634" y="465305"/>
                  <a:pt x="476634" y="463876"/>
                </a:cubicBezTo>
                <a:cubicBezTo>
                  <a:pt x="476634" y="462352"/>
                  <a:pt x="478730" y="461686"/>
                  <a:pt x="481206" y="462448"/>
                </a:cubicBezTo>
                <a:close/>
                <a:moveTo>
                  <a:pt x="517210" y="462447"/>
                </a:moveTo>
                <a:cubicBezTo>
                  <a:pt x="519877" y="462352"/>
                  <a:pt x="522640" y="465114"/>
                  <a:pt x="522925" y="466257"/>
                </a:cubicBezTo>
                <a:cubicBezTo>
                  <a:pt x="523116" y="467400"/>
                  <a:pt x="522354" y="467972"/>
                  <a:pt x="521116" y="467496"/>
                </a:cubicBezTo>
                <a:cubicBezTo>
                  <a:pt x="519877" y="467019"/>
                  <a:pt x="513782" y="468734"/>
                  <a:pt x="509686" y="472163"/>
                </a:cubicBezTo>
                <a:lnTo>
                  <a:pt x="515306" y="476259"/>
                </a:lnTo>
                <a:cubicBezTo>
                  <a:pt x="515591" y="476449"/>
                  <a:pt x="515210" y="477592"/>
                  <a:pt x="514829" y="478068"/>
                </a:cubicBezTo>
                <a:lnTo>
                  <a:pt x="514067" y="478926"/>
                </a:lnTo>
                <a:cubicBezTo>
                  <a:pt x="512448" y="480164"/>
                  <a:pt x="510829" y="480259"/>
                  <a:pt x="510352" y="479116"/>
                </a:cubicBezTo>
                <a:cubicBezTo>
                  <a:pt x="509972" y="477973"/>
                  <a:pt x="506923" y="475878"/>
                  <a:pt x="504733" y="476830"/>
                </a:cubicBezTo>
                <a:cubicBezTo>
                  <a:pt x="502447" y="477783"/>
                  <a:pt x="503780" y="481783"/>
                  <a:pt x="502732" y="482069"/>
                </a:cubicBezTo>
                <a:cubicBezTo>
                  <a:pt x="501590" y="482355"/>
                  <a:pt x="499208" y="480640"/>
                  <a:pt x="500447" y="477402"/>
                </a:cubicBezTo>
                <a:cubicBezTo>
                  <a:pt x="501590" y="474163"/>
                  <a:pt x="509590" y="470544"/>
                  <a:pt x="509495" y="465400"/>
                </a:cubicBezTo>
                <a:lnTo>
                  <a:pt x="515210" y="463209"/>
                </a:lnTo>
                <a:close/>
                <a:moveTo>
                  <a:pt x="870588" y="462066"/>
                </a:moveTo>
                <a:cubicBezTo>
                  <a:pt x="871635" y="462257"/>
                  <a:pt x="873350" y="462828"/>
                  <a:pt x="873350" y="463400"/>
                </a:cubicBezTo>
                <a:cubicBezTo>
                  <a:pt x="873540" y="465400"/>
                  <a:pt x="874112" y="468829"/>
                  <a:pt x="872969" y="469305"/>
                </a:cubicBezTo>
                <a:lnTo>
                  <a:pt x="870016" y="470639"/>
                </a:lnTo>
                <a:cubicBezTo>
                  <a:pt x="868492" y="472829"/>
                  <a:pt x="863730" y="473306"/>
                  <a:pt x="862206" y="472734"/>
                </a:cubicBezTo>
                <a:cubicBezTo>
                  <a:pt x="860777" y="472163"/>
                  <a:pt x="863920" y="469972"/>
                  <a:pt x="869254" y="467781"/>
                </a:cubicBezTo>
                <a:lnTo>
                  <a:pt x="868587" y="462923"/>
                </a:lnTo>
                <a:cubicBezTo>
                  <a:pt x="868587" y="462638"/>
                  <a:pt x="870016" y="461971"/>
                  <a:pt x="870588" y="462066"/>
                </a:cubicBezTo>
                <a:close/>
                <a:moveTo>
                  <a:pt x="685231" y="462066"/>
                </a:moveTo>
                <a:cubicBezTo>
                  <a:pt x="685993" y="461971"/>
                  <a:pt x="688088" y="464066"/>
                  <a:pt x="687898" y="464257"/>
                </a:cubicBezTo>
                <a:lnTo>
                  <a:pt x="685421" y="467210"/>
                </a:lnTo>
                <a:cubicBezTo>
                  <a:pt x="688279" y="467876"/>
                  <a:pt x="690565" y="469305"/>
                  <a:pt x="690565" y="469686"/>
                </a:cubicBezTo>
                <a:cubicBezTo>
                  <a:pt x="690565" y="470067"/>
                  <a:pt x="690374" y="471115"/>
                  <a:pt x="690184" y="471877"/>
                </a:cubicBezTo>
                <a:lnTo>
                  <a:pt x="689707" y="472067"/>
                </a:lnTo>
                <a:cubicBezTo>
                  <a:pt x="687421" y="472829"/>
                  <a:pt x="680659" y="469972"/>
                  <a:pt x="680278" y="468067"/>
                </a:cubicBezTo>
                <a:cubicBezTo>
                  <a:pt x="679706" y="465495"/>
                  <a:pt x="681897" y="462542"/>
                  <a:pt x="685231" y="462066"/>
                </a:cubicBezTo>
                <a:close/>
                <a:moveTo>
                  <a:pt x="571312" y="461114"/>
                </a:moveTo>
                <a:cubicBezTo>
                  <a:pt x="572836" y="461685"/>
                  <a:pt x="575122" y="467781"/>
                  <a:pt x="574932" y="469686"/>
                </a:cubicBezTo>
                <a:cubicBezTo>
                  <a:pt x="574741" y="471686"/>
                  <a:pt x="572170" y="469972"/>
                  <a:pt x="569217" y="466067"/>
                </a:cubicBezTo>
                <a:lnTo>
                  <a:pt x="564359" y="465209"/>
                </a:lnTo>
                <a:cubicBezTo>
                  <a:pt x="562930" y="464924"/>
                  <a:pt x="560359" y="464162"/>
                  <a:pt x="560073" y="464543"/>
                </a:cubicBezTo>
                <a:lnTo>
                  <a:pt x="557120" y="468353"/>
                </a:lnTo>
                <a:cubicBezTo>
                  <a:pt x="554834" y="466067"/>
                  <a:pt x="552548" y="465114"/>
                  <a:pt x="551977" y="466257"/>
                </a:cubicBezTo>
                <a:cubicBezTo>
                  <a:pt x="551405" y="467400"/>
                  <a:pt x="552929" y="470448"/>
                  <a:pt x="554167" y="471591"/>
                </a:cubicBezTo>
                <a:cubicBezTo>
                  <a:pt x="555406" y="472734"/>
                  <a:pt x="558263" y="476830"/>
                  <a:pt x="556930" y="478068"/>
                </a:cubicBezTo>
                <a:lnTo>
                  <a:pt x="555501" y="478449"/>
                </a:lnTo>
                <a:lnTo>
                  <a:pt x="553691" y="478925"/>
                </a:lnTo>
                <a:cubicBezTo>
                  <a:pt x="551024" y="478925"/>
                  <a:pt x="549119" y="476735"/>
                  <a:pt x="549405" y="474068"/>
                </a:cubicBezTo>
                <a:lnTo>
                  <a:pt x="548548" y="472353"/>
                </a:lnTo>
                <a:lnTo>
                  <a:pt x="547786" y="470924"/>
                </a:lnTo>
                <a:cubicBezTo>
                  <a:pt x="545595" y="469781"/>
                  <a:pt x="543595" y="468162"/>
                  <a:pt x="543499" y="467305"/>
                </a:cubicBezTo>
                <a:cubicBezTo>
                  <a:pt x="543404" y="466448"/>
                  <a:pt x="540737" y="464352"/>
                  <a:pt x="537880" y="465590"/>
                </a:cubicBezTo>
                <a:cubicBezTo>
                  <a:pt x="535022" y="466829"/>
                  <a:pt x="533212" y="474734"/>
                  <a:pt x="533212" y="476354"/>
                </a:cubicBezTo>
                <a:lnTo>
                  <a:pt x="530164" y="476830"/>
                </a:lnTo>
                <a:lnTo>
                  <a:pt x="527974" y="477211"/>
                </a:lnTo>
                <a:cubicBezTo>
                  <a:pt x="525688" y="479211"/>
                  <a:pt x="523211" y="478354"/>
                  <a:pt x="522544" y="475306"/>
                </a:cubicBezTo>
                <a:lnTo>
                  <a:pt x="521497" y="472639"/>
                </a:lnTo>
                <a:lnTo>
                  <a:pt x="521211" y="471877"/>
                </a:lnTo>
                <a:cubicBezTo>
                  <a:pt x="519496" y="471496"/>
                  <a:pt x="519115" y="470734"/>
                  <a:pt x="520449" y="470258"/>
                </a:cubicBezTo>
                <a:lnTo>
                  <a:pt x="521497" y="470448"/>
                </a:lnTo>
                <a:cubicBezTo>
                  <a:pt x="524830" y="470924"/>
                  <a:pt x="525973" y="468734"/>
                  <a:pt x="527688" y="467400"/>
                </a:cubicBezTo>
                <a:cubicBezTo>
                  <a:pt x="532260" y="463685"/>
                  <a:pt x="537594" y="462066"/>
                  <a:pt x="544261" y="461876"/>
                </a:cubicBezTo>
                <a:lnTo>
                  <a:pt x="552453" y="461590"/>
                </a:lnTo>
                <a:cubicBezTo>
                  <a:pt x="561597" y="460828"/>
                  <a:pt x="570074" y="460542"/>
                  <a:pt x="571312" y="461114"/>
                </a:cubicBezTo>
                <a:close/>
                <a:moveTo>
                  <a:pt x="701804" y="461019"/>
                </a:moveTo>
                <a:cubicBezTo>
                  <a:pt x="702281" y="460733"/>
                  <a:pt x="704471" y="460638"/>
                  <a:pt x="705710" y="461590"/>
                </a:cubicBezTo>
                <a:lnTo>
                  <a:pt x="705995" y="462543"/>
                </a:lnTo>
                <a:lnTo>
                  <a:pt x="706377" y="464162"/>
                </a:lnTo>
                <a:cubicBezTo>
                  <a:pt x="706186" y="466257"/>
                  <a:pt x="697994" y="467972"/>
                  <a:pt x="694851" y="467972"/>
                </a:cubicBezTo>
                <a:cubicBezTo>
                  <a:pt x="691613" y="467972"/>
                  <a:pt x="690470" y="466257"/>
                  <a:pt x="692279" y="464162"/>
                </a:cubicBezTo>
                <a:lnTo>
                  <a:pt x="692565" y="464257"/>
                </a:lnTo>
                <a:lnTo>
                  <a:pt x="696566" y="465686"/>
                </a:lnTo>
                <a:cubicBezTo>
                  <a:pt x="699042" y="463400"/>
                  <a:pt x="701423" y="461304"/>
                  <a:pt x="701804" y="461019"/>
                </a:cubicBezTo>
                <a:close/>
                <a:moveTo>
                  <a:pt x="418627" y="460733"/>
                </a:moveTo>
                <a:cubicBezTo>
                  <a:pt x="422627" y="461495"/>
                  <a:pt x="424723" y="463019"/>
                  <a:pt x="423294" y="463972"/>
                </a:cubicBezTo>
                <a:cubicBezTo>
                  <a:pt x="421865" y="465019"/>
                  <a:pt x="417389" y="467115"/>
                  <a:pt x="416817" y="466448"/>
                </a:cubicBezTo>
                <a:cubicBezTo>
                  <a:pt x="416246" y="465782"/>
                  <a:pt x="413007" y="464258"/>
                  <a:pt x="412721" y="467115"/>
                </a:cubicBezTo>
                <a:lnTo>
                  <a:pt x="412150" y="468544"/>
                </a:lnTo>
                <a:cubicBezTo>
                  <a:pt x="411864" y="469210"/>
                  <a:pt x="410721" y="470163"/>
                  <a:pt x="409864" y="470258"/>
                </a:cubicBezTo>
                <a:cubicBezTo>
                  <a:pt x="409007" y="470258"/>
                  <a:pt x="407292" y="469496"/>
                  <a:pt x="407197" y="468925"/>
                </a:cubicBezTo>
                <a:lnTo>
                  <a:pt x="406911" y="466258"/>
                </a:lnTo>
                <a:cubicBezTo>
                  <a:pt x="407006" y="463305"/>
                  <a:pt x="414626" y="459971"/>
                  <a:pt x="418627" y="460733"/>
                </a:cubicBezTo>
                <a:close/>
                <a:moveTo>
                  <a:pt x="432103" y="460002"/>
                </a:moveTo>
                <a:lnTo>
                  <a:pt x="433580" y="460066"/>
                </a:lnTo>
                <a:lnTo>
                  <a:pt x="438343" y="460257"/>
                </a:lnTo>
                <a:cubicBezTo>
                  <a:pt x="443486" y="461114"/>
                  <a:pt x="447296" y="464067"/>
                  <a:pt x="446725" y="466924"/>
                </a:cubicBezTo>
                <a:lnTo>
                  <a:pt x="445677" y="468829"/>
                </a:lnTo>
                <a:lnTo>
                  <a:pt x="444439" y="470925"/>
                </a:lnTo>
                <a:cubicBezTo>
                  <a:pt x="441867" y="472639"/>
                  <a:pt x="438914" y="474735"/>
                  <a:pt x="437866" y="475687"/>
                </a:cubicBezTo>
                <a:cubicBezTo>
                  <a:pt x="436819" y="476544"/>
                  <a:pt x="431770" y="475306"/>
                  <a:pt x="429866" y="471401"/>
                </a:cubicBezTo>
                <a:lnTo>
                  <a:pt x="437200" y="469687"/>
                </a:lnTo>
                <a:lnTo>
                  <a:pt x="439009" y="469306"/>
                </a:lnTo>
                <a:cubicBezTo>
                  <a:pt x="440248" y="465400"/>
                  <a:pt x="438724" y="462162"/>
                  <a:pt x="435676" y="462162"/>
                </a:cubicBezTo>
                <a:close/>
                <a:moveTo>
                  <a:pt x="794864" y="459685"/>
                </a:moveTo>
                <a:cubicBezTo>
                  <a:pt x="796483" y="460257"/>
                  <a:pt x="794673" y="461876"/>
                  <a:pt x="790768" y="463400"/>
                </a:cubicBezTo>
                <a:lnTo>
                  <a:pt x="788196" y="464162"/>
                </a:lnTo>
                <a:cubicBezTo>
                  <a:pt x="785244" y="464924"/>
                  <a:pt x="785434" y="466353"/>
                  <a:pt x="786863" y="467972"/>
                </a:cubicBezTo>
                <a:cubicBezTo>
                  <a:pt x="787815" y="469020"/>
                  <a:pt x="789911" y="469972"/>
                  <a:pt x="786577" y="470448"/>
                </a:cubicBezTo>
                <a:cubicBezTo>
                  <a:pt x="785625" y="470544"/>
                  <a:pt x="783720" y="469782"/>
                  <a:pt x="783624" y="469305"/>
                </a:cubicBezTo>
                <a:cubicBezTo>
                  <a:pt x="783339" y="467305"/>
                  <a:pt x="782672" y="463876"/>
                  <a:pt x="783815" y="463305"/>
                </a:cubicBezTo>
                <a:lnTo>
                  <a:pt x="786672" y="461971"/>
                </a:lnTo>
                <a:cubicBezTo>
                  <a:pt x="788292" y="459685"/>
                  <a:pt x="793245" y="459114"/>
                  <a:pt x="794864" y="459685"/>
                </a:cubicBezTo>
                <a:close/>
                <a:moveTo>
                  <a:pt x="759431" y="459304"/>
                </a:moveTo>
                <a:lnTo>
                  <a:pt x="761145" y="459970"/>
                </a:lnTo>
                <a:lnTo>
                  <a:pt x="764765" y="461399"/>
                </a:lnTo>
                <a:cubicBezTo>
                  <a:pt x="762955" y="462828"/>
                  <a:pt x="763717" y="464161"/>
                  <a:pt x="766384" y="464352"/>
                </a:cubicBezTo>
                <a:lnTo>
                  <a:pt x="769242" y="463971"/>
                </a:lnTo>
                <a:lnTo>
                  <a:pt x="774576" y="463304"/>
                </a:lnTo>
                <a:cubicBezTo>
                  <a:pt x="775052" y="466066"/>
                  <a:pt x="775052" y="468543"/>
                  <a:pt x="774480" y="468924"/>
                </a:cubicBezTo>
                <a:cubicBezTo>
                  <a:pt x="773909" y="469305"/>
                  <a:pt x="771051" y="470543"/>
                  <a:pt x="769432" y="470734"/>
                </a:cubicBezTo>
                <a:cubicBezTo>
                  <a:pt x="767813" y="470924"/>
                  <a:pt x="762384" y="467971"/>
                  <a:pt x="761050" y="467305"/>
                </a:cubicBezTo>
                <a:cubicBezTo>
                  <a:pt x="759717" y="466733"/>
                  <a:pt x="755335" y="461685"/>
                  <a:pt x="755049" y="460351"/>
                </a:cubicBezTo>
                <a:cubicBezTo>
                  <a:pt x="754763" y="459018"/>
                  <a:pt x="756764" y="458542"/>
                  <a:pt x="759431" y="459304"/>
                </a:cubicBezTo>
                <a:close/>
                <a:moveTo>
                  <a:pt x="604935" y="457209"/>
                </a:moveTo>
                <a:lnTo>
                  <a:pt x="605507" y="459780"/>
                </a:lnTo>
                <a:lnTo>
                  <a:pt x="606269" y="463114"/>
                </a:lnTo>
                <a:cubicBezTo>
                  <a:pt x="605983" y="466638"/>
                  <a:pt x="601983" y="469115"/>
                  <a:pt x="597411" y="468639"/>
                </a:cubicBezTo>
                <a:lnTo>
                  <a:pt x="593505" y="468448"/>
                </a:lnTo>
                <a:lnTo>
                  <a:pt x="592458" y="468353"/>
                </a:lnTo>
                <a:cubicBezTo>
                  <a:pt x="591315" y="468924"/>
                  <a:pt x="587409" y="469115"/>
                  <a:pt x="583790" y="468829"/>
                </a:cubicBezTo>
                <a:cubicBezTo>
                  <a:pt x="580170" y="468543"/>
                  <a:pt x="579313" y="474639"/>
                  <a:pt x="575789" y="471401"/>
                </a:cubicBezTo>
                <a:lnTo>
                  <a:pt x="581123" y="467972"/>
                </a:lnTo>
                <a:lnTo>
                  <a:pt x="582552" y="466924"/>
                </a:lnTo>
                <a:cubicBezTo>
                  <a:pt x="581790" y="463209"/>
                  <a:pt x="582647" y="460447"/>
                  <a:pt x="584456" y="460638"/>
                </a:cubicBezTo>
                <a:cubicBezTo>
                  <a:pt x="586266" y="460828"/>
                  <a:pt x="591981" y="462828"/>
                  <a:pt x="593410" y="463686"/>
                </a:cubicBezTo>
                <a:cubicBezTo>
                  <a:pt x="594839" y="464543"/>
                  <a:pt x="599220" y="465305"/>
                  <a:pt x="599792" y="463305"/>
                </a:cubicBezTo>
                <a:cubicBezTo>
                  <a:pt x="600363" y="461304"/>
                  <a:pt x="601221" y="456732"/>
                  <a:pt x="604935" y="457209"/>
                </a:cubicBezTo>
                <a:close/>
                <a:moveTo>
                  <a:pt x="427484" y="457209"/>
                </a:moveTo>
                <a:lnTo>
                  <a:pt x="432103" y="460002"/>
                </a:lnTo>
                <a:lnTo>
                  <a:pt x="429199" y="459876"/>
                </a:lnTo>
                <a:cubicBezTo>
                  <a:pt x="429770" y="457590"/>
                  <a:pt x="429008" y="456352"/>
                  <a:pt x="427484" y="457209"/>
                </a:cubicBezTo>
                <a:close/>
                <a:moveTo>
                  <a:pt x="841631" y="457018"/>
                </a:moveTo>
                <a:lnTo>
                  <a:pt x="844012" y="457875"/>
                </a:lnTo>
                <a:cubicBezTo>
                  <a:pt x="844774" y="458161"/>
                  <a:pt x="845441" y="459875"/>
                  <a:pt x="845060" y="460447"/>
                </a:cubicBezTo>
                <a:cubicBezTo>
                  <a:pt x="844393" y="461590"/>
                  <a:pt x="843060" y="462733"/>
                  <a:pt x="841726" y="463495"/>
                </a:cubicBezTo>
                <a:lnTo>
                  <a:pt x="840583" y="464352"/>
                </a:lnTo>
                <a:cubicBezTo>
                  <a:pt x="838869" y="464733"/>
                  <a:pt x="838583" y="465781"/>
                  <a:pt x="840012" y="466734"/>
                </a:cubicBezTo>
                <a:lnTo>
                  <a:pt x="839917" y="467496"/>
                </a:lnTo>
                <a:cubicBezTo>
                  <a:pt x="839821" y="468543"/>
                  <a:pt x="838678" y="469496"/>
                  <a:pt x="837631" y="470258"/>
                </a:cubicBezTo>
                <a:cubicBezTo>
                  <a:pt x="837440" y="470353"/>
                  <a:pt x="835154" y="469400"/>
                  <a:pt x="835059" y="468829"/>
                </a:cubicBezTo>
                <a:lnTo>
                  <a:pt x="834773" y="466734"/>
                </a:lnTo>
                <a:cubicBezTo>
                  <a:pt x="834868" y="464447"/>
                  <a:pt x="838012" y="460066"/>
                  <a:pt x="841631" y="457018"/>
                </a:cubicBezTo>
                <a:close/>
                <a:moveTo>
                  <a:pt x="896305" y="454161"/>
                </a:moveTo>
                <a:cubicBezTo>
                  <a:pt x="896495" y="455875"/>
                  <a:pt x="894400" y="463400"/>
                  <a:pt x="893733" y="466448"/>
                </a:cubicBezTo>
                <a:lnTo>
                  <a:pt x="887161" y="464162"/>
                </a:lnTo>
                <a:lnTo>
                  <a:pt x="886113" y="463781"/>
                </a:lnTo>
                <a:cubicBezTo>
                  <a:pt x="884875" y="463591"/>
                  <a:pt x="885542" y="461590"/>
                  <a:pt x="887637" y="459400"/>
                </a:cubicBezTo>
                <a:cubicBezTo>
                  <a:pt x="889733" y="457209"/>
                  <a:pt x="896114" y="452446"/>
                  <a:pt x="896305" y="454161"/>
                </a:cubicBezTo>
                <a:close/>
                <a:moveTo>
                  <a:pt x="1022892" y="453684"/>
                </a:moveTo>
                <a:lnTo>
                  <a:pt x="1026131" y="454256"/>
                </a:lnTo>
                <a:cubicBezTo>
                  <a:pt x="1029941" y="455685"/>
                  <a:pt x="1033084" y="458066"/>
                  <a:pt x="1033084" y="459685"/>
                </a:cubicBezTo>
                <a:cubicBezTo>
                  <a:pt x="1033084" y="461304"/>
                  <a:pt x="1032037" y="465781"/>
                  <a:pt x="1030798" y="466257"/>
                </a:cubicBezTo>
                <a:cubicBezTo>
                  <a:pt x="1029560" y="466734"/>
                  <a:pt x="1025750" y="467115"/>
                  <a:pt x="1025369" y="465972"/>
                </a:cubicBezTo>
                <a:lnTo>
                  <a:pt x="1025750" y="465210"/>
                </a:lnTo>
                <a:lnTo>
                  <a:pt x="1026607" y="463114"/>
                </a:lnTo>
                <a:cubicBezTo>
                  <a:pt x="1028227" y="460447"/>
                  <a:pt x="1027846" y="458161"/>
                  <a:pt x="1025655" y="457971"/>
                </a:cubicBezTo>
                <a:cubicBezTo>
                  <a:pt x="1023464" y="457875"/>
                  <a:pt x="1018416" y="456923"/>
                  <a:pt x="1018606" y="456066"/>
                </a:cubicBezTo>
                <a:lnTo>
                  <a:pt x="1018987" y="455780"/>
                </a:lnTo>
                <a:cubicBezTo>
                  <a:pt x="1020225" y="454923"/>
                  <a:pt x="1021845" y="453494"/>
                  <a:pt x="1022892" y="453684"/>
                </a:cubicBezTo>
                <a:close/>
                <a:moveTo>
                  <a:pt x="637796" y="449493"/>
                </a:moveTo>
                <a:cubicBezTo>
                  <a:pt x="639892" y="449493"/>
                  <a:pt x="644749" y="452160"/>
                  <a:pt x="642940" y="455399"/>
                </a:cubicBezTo>
                <a:cubicBezTo>
                  <a:pt x="641130" y="458637"/>
                  <a:pt x="644845" y="467972"/>
                  <a:pt x="647798" y="466924"/>
                </a:cubicBezTo>
                <a:lnTo>
                  <a:pt x="650369" y="466638"/>
                </a:lnTo>
                <a:lnTo>
                  <a:pt x="652369" y="466448"/>
                </a:lnTo>
                <a:cubicBezTo>
                  <a:pt x="655417" y="467305"/>
                  <a:pt x="656846" y="466638"/>
                  <a:pt x="655608" y="464828"/>
                </a:cubicBezTo>
                <a:lnTo>
                  <a:pt x="655132" y="463400"/>
                </a:lnTo>
                <a:lnTo>
                  <a:pt x="654656" y="461876"/>
                </a:lnTo>
                <a:cubicBezTo>
                  <a:pt x="654465" y="458637"/>
                  <a:pt x="655417" y="457303"/>
                  <a:pt x="656846" y="458827"/>
                </a:cubicBezTo>
                <a:cubicBezTo>
                  <a:pt x="658275" y="460352"/>
                  <a:pt x="664371" y="463495"/>
                  <a:pt x="667609" y="462828"/>
                </a:cubicBezTo>
                <a:cubicBezTo>
                  <a:pt x="670848" y="462161"/>
                  <a:pt x="676563" y="468543"/>
                  <a:pt x="675134" y="469877"/>
                </a:cubicBezTo>
                <a:cubicBezTo>
                  <a:pt x="673706" y="471305"/>
                  <a:pt x="666466" y="467781"/>
                  <a:pt x="663609" y="467114"/>
                </a:cubicBezTo>
                <a:lnTo>
                  <a:pt x="660751" y="468448"/>
                </a:lnTo>
                <a:lnTo>
                  <a:pt x="658084" y="469781"/>
                </a:lnTo>
                <a:cubicBezTo>
                  <a:pt x="654656" y="470829"/>
                  <a:pt x="652274" y="472448"/>
                  <a:pt x="652750" y="473401"/>
                </a:cubicBezTo>
                <a:lnTo>
                  <a:pt x="653131" y="474353"/>
                </a:lnTo>
                <a:lnTo>
                  <a:pt x="653417" y="475020"/>
                </a:lnTo>
                <a:cubicBezTo>
                  <a:pt x="653512" y="475877"/>
                  <a:pt x="652369" y="476544"/>
                  <a:pt x="650750" y="476544"/>
                </a:cubicBezTo>
                <a:lnTo>
                  <a:pt x="650274" y="475973"/>
                </a:lnTo>
                <a:lnTo>
                  <a:pt x="648750" y="474163"/>
                </a:lnTo>
                <a:cubicBezTo>
                  <a:pt x="647416" y="471877"/>
                  <a:pt x="645416" y="470639"/>
                  <a:pt x="644464" y="471401"/>
                </a:cubicBezTo>
                <a:cubicBezTo>
                  <a:pt x="643416" y="472163"/>
                  <a:pt x="639701" y="472829"/>
                  <a:pt x="638368" y="470924"/>
                </a:cubicBezTo>
                <a:cubicBezTo>
                  <a:pt x="636939" y="469115"/>
                  <a:pt x="640082" y="461971"/>
                  <a:pt x="640940" y="460066"/>
                </a:cubicBezTo>
                <a:cubicBezTo>
                  <a:pt x="641701" y="458066"/>
                  <a:pt x="640940" y="451970"/>
                  <a:pt x="639415" y="451589"/>
                </a:cubicBezTo>
                <a:cubicBezTo>
                  <a:pt x="637510" y="451398"/>
                  <a:pt x="633700" y="449874"/>
                  <a:pt x="633796" y="449779"/>
                </a:cubicBezTo>
                <a:cubicBezTo>
                  <a:pt x="633891" y="449588"/>
                  <a:pt x="635606" y="449493"/>
                  <a:pt x="637796" y="449493"/>
                </a:cubicBezTo>
                <a:close/>
                <a:moveTo>
                  <a:pt x="920593" y="449207"/>
                </a:moveTo>
                <a:lnTo>
                  <a:pt x="920784" y="449398"/>
                </a:lnTo>
                <a:cubicBezTo>
                  <a:pt x="922784" y="451683"/>
                  <a:pt x="925261" y="449683"/>
                  <a:pt x="927356" y="450064"/>
                </a:cubicBezTo>
                <a:lnTo>
                  <a:pt x="929928" y="450636"/>
                </a:lnTo>
                <a:cubicBezTo>
                  <a:pt x="932785" y="451493"/>
                  <a:pt x="934500" y="453112"/>
                  <a:pt x="933928" y="454065"/>
                </a:cubicBezTo>
                <a:cubicBezTo>
                  <a:pt x="933262" y="455017"/>
                  <a:pt x="929833" y="455684"/>
                  <a:pt x="927833" y="452922"/>
                </a:cubicBezTo>
                <a:lnTo>
                  <a:pt x="923642" y="453779"/>
                </a:lnTo>
                <a:cubicBezTo>
                  <a:pt x="922403" y="454065"/>
                  <a:pt x="920498" y="454827"/>
                  <a:pt x="920212" y="454541"/>
                </a:cubicBezTo>
                <a:lnTo>
                  <a:pt x="919069" y="453303"/>
                </a:lnTo>
                <a:cubicBezTo>
                  <a:pt x="918308" y="451683"/>
                  <a:pt x="918974" y="449874"/>
                  <a:pt x="920593" y="449207"/>
                </a:cubicBezTo>
                <a:close/>
                <a:moveTo>
                  <a:pt x="873445" y="447969"/>
                </a:moveTo>
                <a:lnTo>
                  <a:pt x="877636" y="451303"/>
                </a:lnTo>
                <a:cubicBezTo>
                  <a:pt x="878112" y="451684"/>
                  <a:pt x="880398" y="450541"/>
                  <a:pt x="881827" y="449969"/>
                </a:cubicBezTo>
                <a:lnTo>
                  <a:pt x="885923" y="448445"/>
                </a:lnTo>
                <a:cubicBezTo>
                  <a:pt x="889066" y="450827"/>
                  <a:pt x="890686" y="453398"/>
                  <a:pt x="889542" y="454160"/>
                </a:cubicBezTo>
                <a:cubicBezTo>
                  <a:pt x="888304" y="454922"/>
                  <a:pt x="883161" y="456161"/>
                  <a:pt x="880208" y="455399"/>
                </a:cubicBezTo>
                <a:cubicBezTo>
                  <a:pt x="877255" y="454637"/>
                  <a:pt x="871350" y="450636"/>
                  <a:pt x="873445" y="447969"/>
                </a:cubicBezTo>
                <a:close/>
                <a:moveTo>
                  <a:pt x="957455" y="447874"/>
                </a:moveTo>
                <a:cubicBezTo>
                  <a:pt x="957932" y="447969"/>
                  <a:pt x="958694" y="449207"/>
                  <a:pt x="959075" y="450541"/>
                </a:cubicBezTo>
                <a:cubicBezTo>
                  <a:pt x="959456" y="451874"/>
                  <a:pt x="964123" y="449779"/>
                  <a:pt x="964885" y="448922"/>
                </a:cubicBezTo>
                <a:cubicBezTo>
                  <a:pt x="965647" y="448160"/>
                  <a:pt x="970028" y="448255"/>
                  <a:pt x="971171" y="449112"/>
                </a:cubicBezTo>
                <a:cubicBezTo>
                  <a:pt x="972314" y="449970"/>
                  <a:pt x="971267" y="451303"/>
                  <a:pt x="968790" y="452065"/>
                </a:cubicBezTo>
                <a:cubicBezTo>
                  <a:pt x="966314" y="452827"/>
                  <a:pt x="958027" y="454351"/>
                  <a:pt x="956789" y="453303"/>
                </a:cubicBezTo>
                <a:cubicBezTo>
                  <a:pt x="955455" y="452255"/>
                  <a:pt x="957074" y="447874"/>
                  <a:pt x="957455" y="447874"/>
                </a:cubicBezTo>
                <a:close/>
                <a:moveTo>
                  <a:pt x="1040800" y="447112"/>
                </a:moveTo>
                <a:cubicBezTo>
                  <a:pt x="1042133" y="447684"/>
                  <a:pt x="1047181" y="452351"/>
                  <a:pt x="1048610" y="453970"/>
                </a:cubicBezTo>
                <a:cubicBezTo>
                  <a:pt x="1050039" y="455685"/>
                  <a:pt x="1049372" y="456732"/>
                  <a:pt x="1047086" y="456351"/>
                </a:cubicBezTo>
                <a:cubicBezTo>
                  <a:pt x="1044896" y="455970"/>
                  <a:pt x="1042609" y="460638"/>
                  <a:pt x="1041371" y="460447"/>
                </a:cubicBezTo>
                <a:cubicBezTo>
                  <a:pt x="1040038" y="460257"/>
                  <a:pt x="1037371" y="458161"/>
                  <a:pt x="1039847" y="456637"/>
                </a:cubicBezTo>
                <a:cubicBezTo>
                  <a:pt x="1042324" y="455113"/>
                  <a:pt x="1038895" y="448827"/>
                  <a:pt x="1039180" y="447684"/>
                </a:cubicBezTo>
                <a:lnTo>
                  <a:pt x="1039942" y="447398"/>
                </a:lnTo>
                <a:close/>
                <a:moveTo>
                  <a:pt x="1374017" y="444507"/>
                </a:moveTo>
                <a:lnTo>
                  <a:pt x="1374269" y="445873"/>
                </a:lnTo>
                <a:cubicBezTo>
                  <a:pt x="1374222" y="447445"/>
                  <a:pt x="1374150" y="447588"/>
                  <a:pt x="1374079" y="446564"/>
                </a:cubicBezTo>
                <a:close/>
                <a:moveTo>
                  <a:pt x="1105093" y="444445"/>
                </a:moveTo>
                <a:cubicBezTo>
                  <a:pt x="1109475" y="445778"/>
                  <a:pt x="1113666" y="454065"/>
                  <a:pt x="1109856" y="451588"/>
                </a:cubicBezTo>
                <a:lnTo>
                  <a:pt x="1105379" y="451207"/>
                </a:lnTo>
                <a:lnTo>
                  <a:pt x="1097759" y="450541"/>
                </a:lnTo>
                <a:cubicBezTo>
                  <a:pt x="1095568" y="453684"/>
                  <a:pt x="1092997" y="455303"/>
                  <a:pt x="1092235" y="454065"/>
                </a:cubicBezTo>
                <a:cubicBezTo>
                  <a:pt x="1091568" y="452922"/>
                  <a:pt x="1095188" y="447112"/>
                  <a:pt x="1095854" y="445302"/>
                </a:cubicBezTo>
                <a:cubicBezTo>
                  <a:pt x="1096521" y="443492"/>
                  <a:pt x="1100712" y="443111"/>
                  <a:pt x="1105093" y="444445"/>
                </a:cubicBezTo>
                <a:close/>
                <a:moveTo>
                  <a:pt x="667800" y="442921"/>
                </a:moveTo>
                <a:cubicBezTo>
                  <a:pt x="669705" y="442921"/>
                  <a:pt x="675325" y="444731"/>
                  <a:pt x="679326" y="445683"/>
                </a:cubicBezTo>
                <a:cubicBezTo>
                  <a:pt x="683326" y="446636"/>
                  <a:pt x="685898" y="454351"/>
                  <a:pt x="682755" y="452541"/>
                </a:cubicBezTo>
                <a:lnTo>
                  <a:pt x="680088" y="451589"/>
                </a:lnTo>
                <a:cubicBezTo>
                  <a:pt x="677230" y="450636"/>
                  <a:pt x="673992" y="449493"/>
                  <a:pt x="671039" y="449779"/>
                </a:cubicBezTo>
                <a:lnTo>
                  <a:pt x="668277" y="450160"/>
                </a:lnTo>
                <a:cubicBezTo>
                  <a:pt x="664657" y="452351"/>
                  <a:pt x="662181" y="452160"/>
                  <a:pt x="662752" y="449874"/>
                </a:cubicBezTo>
                <a:lnTo>
                  <a:pt x="663323" y="449779"/>
                </a:lnTo>
                <a:lnTo>
                  <a:pt x="670563" y="449112"/>
                </a:lnTo>
                <a:cubicBezTo>
                  <a:pt x="667229" y="445683"/>
                  <a:pt x="665990" y="442921"/>
                  <a:pt x="667800" y="442921"/>
                </a:cubicBezTo>
                <a:close/>
                <a:moveTo>
                  <a:pt x="860967" y="442540"/>
                </a:moveTo>
                <a:cubicBezTo>
                  <a:pt x="861824" y="441016"/>
                  <a:pt x="864968" y="442730"/>
                  <a:pt x="867920" y="446350"/>
                </a:cubicBezTo>
                <a:lnTo>
                  <a:pt x="862110" y="449588"/>
                </a:lnTo>
                <a:lnTo>
                  <a:pt x="861253" y="450064"/>
                </a:lnTo>
                <a:cubicBezTo>
                  <a:pt x="862301" y="453112"/>
                  <a:pt x="860777" y="453970"/>
                  <a:pt x="857919" y="451969"/>
                </a:cubicBezTo>
                <a:cubicBezTo>
                  <a:pt x="855061" y="449969"/>
                  <a:pt x="851537" y="443111"/>
                  <a:pt x="853347" y="444826"/>
                </a:cubicBezTo>
                <a:lnTo>
                  <a:pt x="854490" y="445302"/>
                </a:lnTo>
                <a:lnTo>
                  <a:pt x="856109" y="446064"/>
                </a:lnTo>
                <a:cubicBezTo>
                  <a:pt x="858110" y="446540"/>
                  <a:pt x="860015" y="445778"/>
                  <a:pt x="860300" y="444349"/>
                </a:cubicBezTo>
                <a:lnTo>
                  <a:pt x="860681" y="443111"/>
                </a:lnTo>
                <a:close/>
                <a:moveTo>
                  <a:pt x="1357410" y="441492"/>
                </a:moveTo>
                <a:cubicBezTo>
                  <a:pt x="1357505" y="441492"/>
                  <a:pt x="1358076" y="443207"/>
                  <a:pt x="1358172" y="444159"/>
                </a:cubicBezTo>
                <a:cubicBezTo>
                  <a:pt x="1358172" y="444350"/>
                  <a:pt x="1357124" y="444731"/>
                  <a:pt x="1356457" y="444826"/>
                </a:cubicBezTo>
                <a:lnTo>
                  <a:pt x="1354933" y="445016"/>
                </a:lnTo>
                <a:cubicBezTo>
                  <a:pt x="1353409" y="445969"/>
                  <a:pt x="1350171" y="445683"/>
                  <a:pt x="1347599" y="444540"/>
                </a:cubicBezTo>
                <a:cubicBezTo>
                  <a:pt x="1345027" y="443302"/>
                  <a:pt x="1343503" y="440921"/>
                  <a:pt x="1350838" y="442254"/>
                </a:cubicBezTo>
                <a:close/>
                <a:moveTo>
                  <a:pt x="58391" y="440539"/>
                </a:moveTo>
                <a:lnTo>
                  <a:pt x="55914" y="441111"/>
                </a:lnTo>
                <a:lnTo>
                  <a:pt x="53819" y="441587"/>
                </a:lnTo>
                <a:cubicBezTo>
                  <a:pt x="54581" y="444826"/>
                  <a:pt x="56581" y="447397"/>
                  <a:pt x="58200" y="447302"/>
                </a:cubicBezTo>
                <a:cubicBezTo>
                  <a:pt x="59820" y="447207"/>
                  <a:pt x="63820" y="443016"/>
                  <a:pt x="63820" y="441778"/>
                </a:cubicBezTo>
                <a:cubicBezTo>
                  <a:pt x="63820" y="440539"/>
                  <a:pt x="61344" y="439968"/>
                  <a:pt x="58391" y="440539"/>
                </a:cubicBezTo>
                <a:close/>
                <a:moveTo>
                  <a:pt x="1224823" y="439397"/>
                </a:moveTo>
                <a:cubicBezTo>
                  <a:pt x="1225775" y="438634"/>
                  <a:pt x="1236253" y="438634"/>
                  <a:pt x="1236443" y="439397"/>
                </a:cubicBezTo>
                <a:cubicBezTo>
                  <a:pt x="1236634" y="440158"/>
                  <a:pt x="1234538" y="440730"/>
                  <a:pt x="1231871" y="440730"/>
                </a:cubicBezTo>
                <a:cubicBezTo>
                  <a:pt x="1229204" y="440730"/>
                  <a:pt x="1223965" y="440158"/>
                  <a:pt x="1224823" y="439397"/>
                </a:cubicBezTo>
                <a:close/>
                <a:moveTo>
                  <a:pt x="811627" y="438825"/>
                </a:moveTo>
                <a:cubicBezTo>
                  <a:pt x="811723" y="439778"/>
                  <a:pt x="812961" y="441778"/>
                  <a:pt x="814390" y="441112"/>
                </a:cubicBezTo>
                <a:lnTo>
                  <a:pt x="815533" y="441207"/>
                </a:lnTo>
                <a:lnTo>
                  <a:pt x="816104" y="441302"/>
                </a:lnTo>
                <a:cubicBezTo>
                  <a:pt x="816485" y="442540"/>
                  <a:pt x="815914" y="444731"/>
                  <a:pt x="814961" y="446160"/>
                </a:cubicBezTo>
                <a:cubicBezTo>
                  <a:pt x="814009" y="447589"/>
                  <a:pt x="809341" y="449589"/>
                  <a:pt x="807817" y="446445"/>
                </a:cubicBezTo>
                <a:lnTo>
                  <a:pt x="806293" y="444064"/>
                </a:lnTo>
                <a:lnTo>
                  <a:pt x="805912" y="443493"/>
                </a:lnTo>
                <a:cubicBezTo>
                  <a:pt x="804388" y="443302"/>
                  <a:pt x="802198" y="443683"/>
                  <a:pt x="800959" y="444255"/>
                </a:cubicBezTo>
                <a:cubicBezTo>
                  <a:pt x="799816" y="444826"/>
                  <a:pt x="797245" y="441016"/>
                  <a:pt x="796101" y="440731"/>
                </a:cubicBezTo>
                <a:cubicBezTo>
                  <a:pt x="794959" y="440540"/>
                  <a:pt x="796578" y="439683"/>
                  <a:pt x="799626" y="438921"/>
                </a:cubicBezTo>
                <a:cubicBezTo>
                  <a:pt x="802674" y="438159"/>
                  <a:pt x="811532" y="437778"/>
                  <a:pt x="811627" y="438825"/>
                </a:cubicBezTo>
                <a:close/>
                <a:moveTo>
                  <a:pt x="822010" y="437968"/>
                </a:moveTo>
                <a:cubicBezTo>
                  <a:pt x="822772" y="437396"/>
                  <a:pt x="824582" y="438158"/>
                  <a:pt x="826201" y="439682"/>
                </a:cubicBezTo>
                <a:cubicBezTo>
                  <a:pt x="827821" y="441206"/>
                  <a:pt x="832583" y="446064"/>
                  <a:pt x="833059" y="447588"/>
                </a:cubicBezTo>
                <a:cubicBezTo>
                  <a:pt x="833536" y="449017"/>
                  <a:pt x="831154" y="451874"/>
                  <a:pt x="826487" y="449779"/>
                </a:cubicBezTo>
                <a:lnTo>
                  <a:pt x="823915" y="447207"/>
                </a:lnTo>
                <a:lnTo>
                  <a:pt x="822106" y="445302"/>
                </a:lnTo>
                <a:cubicBezTo>
                  <a:pt x="820677" y="442445"/>
                  <a:pt x="821248" y="438539"/>
                  <a:pt x="822010" y="437968"/>
                </a:cubicBezTo>
                <a:close/>
                <a:moveTo>
                  <a:pt x="1300165" y="436729"/>
                </a:moveTo>
                <a:cubicBezTo>
                  <a:pt x="1301784" y="437968"/>
                  <a:pt x="1303023" y="443016"/>
                  <a:pt x="1301880" y="444349"/>
                </a:cubicBezTo>
                <a:cubicBezTo>
                  <a:pt x="1300737" y="445778"/>
                  <a:pt x="1297213" y="446731"/>
                  <a:pt x="1298546" y="444159"/>
                </a:cubicBezTo>
                <a:lnTo>
                  <a:pt x="1298737" y="441778"/>
                </a:lnTo>
                <a:lnTo>
                  <a:pt x="1298927" y="439492"/>
                </a:lnTo>
                <a:cubicBezTo>
                  <a:pt x="1297974" y="436729"/>
                  <a:pt x="1298451" y="435396"/>
                  <a:pt x="1300165" y="436729"/>
                </a:cubicBezTo>
                <a:close/>
                <a:moveTo>
                  <a:pt x="1043847" y="436253"/>
                </a:moveTo>
                <a:cubicBezTo>
                  <a:pt x="1045276" y="435491"/>
                  <a:pt x="1053467" y="435682"/>
                  <a:pt x="1053563" y="436444"/>
                </a:cubicBezTo>
                <a:cubicBezTo>
                  <a:pt x="1053753" y="437206"/>
                  <a:pt x="1055753" y="440730"/>
                  <a:pt x="1056706" y="443302"/>
                </a:cubicBezTo>
                <a:lnTo>
                  <a:pt x="1053467" y="444540"/>
                </a:lnTo>
                <a:lnTo>
                  <a:pt x="1050896" y="445492"/>
                </a:lnTo>
                <a:cubicBezTo>
                  <a:pt x="1048229" y="443873"/>
                  <a:pt x="1044704" y="440158"/>
                  <a:pt x="1043466" y="439301"/>
                </a:cubicBezTo>
                <a:cubicBezTo>
                  <a:pt x="1042228" y="438444"/>
                  <a:pt x="1042418" y="437110"/>
                  <a:pt x="1043847" y="436253"/>
                </a:cubicBezTo>
                <a:close/>
                <a:moveTo>
                  <a:pt x="725617" y="435873"/>
                </a:moveTo>
                <a:cubicBezTo>
                  <a:pt x="726284" y="435587"/>
                  <a:pt x="728379" y="435492"/>
                  <a:pt x="728760" y="436254"/>
                </a:cubicBezTo>
                <a:cubicBezTo>
                  <a:pt x="729141" y="437111"/>
                  <a:pt x="728951" y="439683"/>
                  <a:pt x="729046" y="441588"/>
                </a:cubicBezTo>
                <a:lnTo>
                  <a:pt x="730380" y="442540"/>
                </a:lnTo>
                <a:cubicBezTo>
                  <a:pt x="731046" y="443017"/>
                  <a:pt x="733618" y="442636"/>
                  <a:pt x="734475" y="441874"/>
                </a:cubicBezTo>
                <a:cubicBezTo>
                  <a:pt x="739047" y="438445"/>
                  <a:pt x="741047" y="437968"/>
                  <a:pt x="744953" y="440064"/>
                </a:cubicBezTo>
                <a:lnTo>
                  <a:pt x="747239" y="441397"/>
                </a:lnTo>
                <a:cubicBezTo>
                  <a:pt x="749906" y="443112"/>
                  <a:pt x="750192" y="445493"/>
                  <a:pt x="748001" y="446636"/>
                </a:cubicBezTo>
                <a:cubicBezTo>
                  <a:pt x="745810" y="447779"/>
                  <a:pt x="749715" y="453494"/>
                  <a:pt x="746667" y="452923"/>
                </a:cubicBezTo>
                <a:cubicBezTo>
                  <a:pt x="743714" y="452256"/>
                  <a:pt x="737142" y="450351"/>
                  <a:pt x="737809" y="449779"/>
                </a:cubicBezTo>
                <a:lnTo>
                  <a:pt x="738190" y="449589"/>
                </a:lnTo>
                <a:lnTo>
                  <a:pt x="740381" y="448636"/>
                </a:lnTo>
                <a:cubicBezTo>
                  <a:pt x="742762" y="447684"/>
                  <a:pt x="742857" y="446446"/>
                  <a:pt x="740571" y="445779"/>
                </a:cubicBezTo>
                <a:lnTo>
                  <a:pt x="738476" y="445207"/>
                </a:lnTo>
                <a:lnTo>
                  <a:pt x="735713" y="444445"/>
                </a:lnTo>
                <a:cubicBezTo>
                  <a:pt x="732570" y="445017"/>
                  <a:pt x="726570" y="444826"/>
                  <a:pt x="722283" y="444160"/>
                </a:cubicBezTo>
                <a:lnTo>
                  <a:pt x="720378" y="445588"/>
                </a:lnTo>
                <a:cubicBezTo>
                  <a:pt x="714663" y="449779"/>
                  <a:pt x="716854" y="444160"/>
                  <a:pt x="715711" y="443398"/>
                </a:cubicBezTo>
                <a:cubicBezTo>
                  <a:pt x="711901" y="440921"/>
                  <a:pt x="716663" y="440159"/>
                  <a:pt x="717806" y="439207"/>
                </a:cubicBezTo>
                <a:lnTo>
                  <a:pt x="719426" y="437873"/>
                </a:lnTo>
                <a:cubicBezTo>
                  <a:pt x="722188" y="437111"/>
                  <a:pt x="724950" y="436159"/>
                  <a:pt x="725617" y="435873"/>
                </a:cubicBezTo>
                <a:close/>
                <a:moveTo>
                  <a:pt x="1209963" y="435301"/>
                </a:moveTo>
                <a:cubicBezTo>
                  <a:pt x="1212726" y="435301"/>
                  <a:pt x="1219012" y="435492"/>
                  <a:pt x="1219012" y="435682"/>
                </a:cubicBezTo>
                <a:cubicBezTo>
                  <a:pt x="1219012" y="435872"/>
                  <a:pt x="1217964" y="436539"/>
                  <a:pt x="1216726" y="436634"/>
                </a:cubicBezTo>
                <a:cubicBezTo>
                  <a:pt x="1215488" y="436825"/>
                  <a:pt x="1211297" y="439301"/>
                  <a:pt x="1211297" y="441778"/>
                </a:cubicBezTo>
                <a:lnTo>
                  <a:pt x="1211106" y="444064"/>
                </a:lnTo>
                <a:cubicBezTo>
                  <a:pt x="1211011" y="445207"/>
                  <a:pt x="1216250" y="445778"/>
                  <a:pt x="1211773" y="447207"/>
                </a:cubicBezTo>
                <a:cubicBezTo>
                  <a:pt x="1211106" y="447398"/>
                  <a:pt x="1209106" y="446064"/>
                  <a:pt x="1208725" y="445207"/>
                </a:cubicBezTo>
                <a:lnTo>
                  <a:pt x="1207392" y="442254"/>
                </a:lnTo>
                <a:cubicBezTo>
                  <a:pt x="1206058" y="438444"/>
                  <a:pt x="1207201" y="435301"/>
                  <a:pt x="1209963" y="435301"/>
                </a:cubicBezTo>
                <a:close/>
                <a:moveTo>
                  <a:pt x="1152242" y="435301"/>
                </a:moveTo>
                <a:cubicBezTo>
                  <a:pt x="1153861" y="435015"/>
                  <a:pt x="1155576" y="435396"/>
                  <a:pt x="1156052" y="436063"/>
                </a:cubicBezTo>
                <a:lnTo>
                  <a:pt x="1155957" y="436634"/>
                </a:lnTo>
                <a:lnTo>
                  <a:pt x="1155481" y="439206"/>
                </a:lnTo>
                <a:cubicBezTo>
                  <a:pt x="1154433" y="442826"/>
                  <a:pt x="1151290" y="445302"/>
                  <a:pt x="1148527" y="444826"/>
                </a:cubicBezTo>
                <a:lnTo>
                  <a:pt x="1146527" y="443873"/>
                </a:lnTo>
                <a:cubicBezTo>
                  <a:pt x="1143955" y="442635"/>
                  <a:pt x="1144432" y="440540"/>
                  <a:pt x="1147480" y="439587"/>
                </a:cubicBezTo>
                <a:lnTo>
                  <a:pt x="1148718" y="439206"/>
                </a:lnTo>
                <a:cubicBezTo>
                  <a:pt x="1150432" y="439587"/>
                  <a:pt x="1151766" y="438730"/>
                  <a:pt x="1151575" y="437111"/>
                </a:cubicBezTo>
                <a:lnTo>
                  <a:pt x="1152052" y="435872"/>
                </a:lnTo>
                <a:close/>
                <a:moveTo>
                  <a:pt x="1007366" y="435111"/>
                </a:moveTo>
                <a:cubicBezTo>
                  <a:pt x="1008509" y="435111"/>
                  <a:pt x="1011652" y="436635"/>
                  <a:pt x="1011176" y="438445"/>
                </a:cubicBezTo>
                <a:cubicBezTo>
                  <a:pt x="1010700" y="440255"/>
                  <a:pt x="1014700" y="445017"/>
                  <a:pt x="1014415" y="446446"/>
                </a:cubicBezTo>
                <a:cubicBezTo>
                  <a:pt x="1014033" y="447779"/>
                  <a:pt x="1015176" y="452065"/>
                  <a:pt x="1015081" y="452828"/>
                </a:cubicBezTo>
                <a:cubicBezTo>
                  <a:pt x="1014986" y="453494"/>
                  <a:pt x="1012986" y="455018"/>
                  <a:pt x="1010985" y="454637"/>
                </a:cubicBezTo>
                <a:lnTo>
                  <a:pt x="1009366" y="453970"/>
                </a:lnTo>
                <a:lnTo>
                  <a:pt x="1008318" y="453494"/>
                </a:lnTo>
                <a:cubicBezTo>
                  <a:pt x="1007366" y="452542"/>
                  <a:pt x="1004794" y="452637"/>
                  <a:pt x="1002794" y="453780"/>
                </a:cubicBezTo>
                <a:cubicBezTo>
                  <a:pt x="1000699" y="454923"/>
                  <a:pt x="999270" y="460733"/>
                  <a:pt x="998603" y="461019"/>
                </a:cubicBezTo>
                <a:cubicBezTo>
                  <a:pt x="997936" y="461305"/>
                  <a:pt x="996222" y="461305"/>
                  <a:pt x="996317" y="460543"/>
                </a:cubicBezTo>
                <a:lnTo>
                  <a:pt x="996317" y="459781"/>
                </a:lnTo>
                <a:lnTo>
                  <a:pt x="996222" y="458066"/>
                </a:lnTo>
                <a:cubicBezTo>
                  <a:pt x="996031" y="455780"/>
                  <a:pt x="997841" y="453113"/>
                  <a:pt x="1000127" y="452161"/>
                </a:cubicBezTo>
                <a:cubicBezTo>
                  <a:pt x="1002413" y="451208"/>
                  <a:pt x="1009652" y="446065"/>
                  <a:pt x="1008985" y="443779"/>
                </a:cubicBezTo>
                <a:cubicBezTo>
                  <a:pt x="1008318" y="441493"/>
                  <a:pt x="1006223" y="435111"/>
                  <a:pt x="1007366" y="435111"/>
                </a:cubicBezTo>
                <a:close/>
                <a:moveTo>
                  <a:pt x="781529" y="434920"/>
                </a:moveTo>
                <a:cubicBezTo>
                  <a:pt x="783338" y="434920"/>
                  <a:pt x="787815" y="435682"/>
                  <a:pt x="787720" y="436539"/>
                </a:cubicBezTo>
                <a:lnTo>
                  <a:pt x="787529" y="436539"/>
                </a:lnTo>
                <a:lnTo>
                  <a:pt x="784862" y="436825"/>
                </a:lnTo>
                <a:cubicBezTo>
                  <a:pt x="784101" y="438635"/>
                  <a:pt x="784101" y="441206"/>
                  <a:pt x="784958" y="442445"/>
                </a:cubicBezTo>
                <a:lnTo>
                  <a:pt x="785243" y="443683"/>
                </a:lnTo>
                <a:lnTo>
                  <a:pt x="785529" y="444826"/>
                </a:lnTo>
                <a:cubicBezTo>
                  <a:pt x="785148" y="446160"/>
                  <a:pt x="783148" y="446826"/>
                  <a:pt x="781052" y="446255"/>
                </a:cubicBezTo>
                <a:lnTo>
                  <a:pt x="781052" y="445778"/>
                </a:lnTo>
                <a:lnTo>
                  <a:pt x="781052" y="443207"/>
                </a:lnTo>
                <a:cubicBezTo>
                  <a:pt x="779433" y="440921"/>
                  <a:pt x="778576" y="437396"/>
                  <a:pt x="778481" y="436539"/>
                </a:cubicBezTo>
                <a:cubicBezTo>
                  <a:pt x="778385" y="435682"/>
                  <a:pt x="779719" y="434920"/>
                  <a:pt x="781529" y="434920"/>
                </a:cubicBezTo>
                <a:close/>
                <a:moveTo>
                  <a:pt x="1068231" y="434825"/>
                </a:moveTo>
                <a:cubicBezTo>
                  <a:pt x="1069565" y="435015"/>
                  <a:pt x="1070994" y="435682"/>
                  <a:pt x="1071946" y="436539"/>
                </a:cubicBezTo>
                <a:cubicBezTo>
                  <a:pt x="1072232" y="436825"/>
                  <a:pt x="1071375" y="438349"/>
                  <a:pt x="1070517" y="438921"/>
                </a:cubicBezTo>
                <a:lnTo>
                  <a:pt x="1069660" y="439492"/>
                </a:lnTo>
                <a:cubicBezTo>
                  <a:pt x="1068327" y="439683"/>
                  <a:pt x="1066327" y="441207"/>
                  <a:pt x="1065088" y="442921"/>
                </a:cubicBezTo>
                <a:cubicBezTo>
                  <a:pt x="1064040" y="444540"/>
                  <a:pt x="1058516" y="446350"/>
                  <a:pt x="1057754" y="445207"/>
                </a:cubicBezTo>
                <a:cubicBezTo>
                  <a:pt x="1056992" y="444064"/>
                  <a:pt x="1059278" y="441588"/>
                  <a:pt x="1062707" y="439683"/>
                </a:cubicBezTo>
                <a:lnTo>
                  <a:pt x="1064040" y="437206"/>
                </a:lnTo>
                <a:cubicBezTo>
                  <a:pt x="1065183" y="435206"/>
                  <a:pt x="1066040" y="434444"/>
                  <a:pt x="1068231" y="434825"/>
                </a:cubicBezTo>
                <a:close/>
                <a:moveTo>
                  <a:pt x="1264828" y="434063"/>
                </a:moveTo>
                <a:cubicBezTo>
                  <a:pt x="1267113" y="434539"/>
                  <a:pt x="1273495" y="437302"/>
                  <a:pt x="1273876" y="439207"/>
                </a:cubicBezTo>
                <a:cubicBezTo>
                  <a:pt x="1274257" y="441207"/>
                  <a:pt x="1274638" y="447208"/>
                  <a:pt x="1273590" y="447017"/>
                </a:cubicBezTo>
                <a:cubicBezTo>
                  <a:pt x="1272543" y="446827"/>
                  <a:pt x="1269780" y="444445"/>
                  <a:pt x="1268638" y="442731"/>
                </a:cubicBezTo>
                <a:cubicBezTo>
                  <a:pt x="1267495" y="441112"/>
                  <a:pt x="1258541" y="437111"/>
                  <a:pt x="1259303" y="435778"/>
                </a:cubicBezTo>
                <a:cubicBezTo>
                  <a:pt x="1260065" y="434444"/>
                  <a:pt x="1262541" y="433682"/>
                  <a:pt x="1264828" y="434063"/>
                </a:cubicBezTo>
                <a:close/>
                <a:moveTo>
                  <a:pt x="836583" y="434062"/>
                </a:moveTo>
                <a:cubicBezTo>
                  <a:pt x="838870" y="434443"/>
                  <a:pt x="845537" y="437015"/>
                  <a:pt x="846299" y="439111"/>
                </a:cubicBezTo>
                <a:cubicBezTo>
                  <a:pt x="847061" y="441206"/>
                  <a:pt x="841917" y="443206"/>
                  <a:pt x="839155" y="438253"/>
                </a:cubicBezTo>
                <a:lnTo>
                  <a:pt x="832297" y="437587"/>
                </a:lnTo>
                <a:lnTo>
                  <a:pt x="832202" y="437587"/>
                </a:lnTo>
                <a:cubicBezTo>
                  <a:pt x="832297" y="435301"/>
                  <a:pt x="834298" y="433777"/>
                  <a:pt x="836583" y="434062"/>
                </a:cubicBezTo>
                <a:close/>
                <a:moveTo>
                  <a:pt x="1019463" y="433872"/>
                </a:moveTo>
                <a:cubicBezTo>
                  <a:pt x="1021559" y="434444"/>
                  <a:pt x="1020511" y="445112"/>
                  <a:pt x="1018415" y="444159"/>
                </a:cubicBezTo>
                <a:lnTo>
                  <a:pt x="1018129" y="443207"/>
                </a:lnTo>
                <a:cubicBezTo>
                  <a:pt x="1017558" y="441302"/>
                  <a:pt x="1018225" y="439111"/>
                  <a:pt x="1017844" y="437111"/>
                </a:cubicBezTo>
                <a:lnTo>
                  <a:pt x="1017653" y="435682"/>
                </a:lnTo>
                <a:cubicBezTo>
                  <a:pt x="1016510" y="434158"/>
                  <a:pt x="1017368" y="433301"/>
                  <a:pt x="1019463" y="433872"/>
                </a:cubicBezTo>
                <a:close/>
                <a:moveTo>
                  <a:pt x="635891" y="433682"/>
                </a:moveTo>
                <a:lnTo>
                  <a:pt x="641892" y="434730"/>
                </a:lnTo>
                <a:cubicBezTo>
                  <a:pt x="642844" y="434920"/>
                  <a:pt x="643702" y="435778"/>
                  <a:pt x="644178" y="436540"/>
                </a:cubicBezTo>
                <a:cubicBezTo>
                  <a:pt x="644464" y="436921"/>
                  <a:pt x="643702" y="438254"/>
                  <a:pt x="643607" y="438254"/>
                </a:cubicBezTo>
                <a:cubicBezTo>
                  <a:pt x="636368" y="437206"/>
                  <a:pt x="641702" y="444540"/>
                  <a:pt x="636082" y="445493"/>
                </a:cubicBezTo>
                <a:cubicBezTo>
                  <a:pt x="633129" y="446065"/>
                  <a:pt x="631605" y="450541"/>
                  <a:pt x="631224" y="454065"/>
                </a:cubicBezTo>
                <a:lnTo>
                  <a:pt x="630843" y="456161"/>
                </a:lnTo>
                <a:cubicBezTo>
                  <a:pt x="628843" y="458161"/>
                  <a:pt x="626652" y="458638"/>
                  <a:pt x="626081" y="457018"/>
                </a:cubicBezTo>
                <a:cubicBezTo>
                  <a:pt x="625414" y="455494"/>
                  <a:pt x="624747" y="450351"/>
                  <a:pt x="626081" y="449493"/>
                </a:cubicBezTo>
                <a:cubicBezTo>
                  <a:pt x="627509" y="448636"/>
                  <a:pt x="629033" y="446255"/>
                  <a:pt x="625795" y="446255"/>
                </a:cubicBezTo>
                <a:cubicBezTo>
                  <a:pt x="622556" y="446255"/>
                  <a:pt x="616746" y="451780"/>
                  <a:pt x="618270" y="452732"/>
                </a:cubicBezTo>
                <a:cubicBezTo>
                  <a:pt x="619794" y="453685"/>
                  <a:pt x="623699" y="456637"/>
                  <a:pt x="623604" y="456828"/>
                </a:cubicBezTo>
                <a:cubicBezTo>
                  <a:pt x="623414" y="457114"/>
                  <a:pt x="621318" y="457495"/>
                  <a:pt x="619318" y="457209"/>
                </a:cubicBezTo>
                <a:lnTo>
                  <a:pt x="618175" y="456352"/>
                </a:lnTo>
                <a:lnTo>
                  <a:pt x="613603" y="452923"/>
                </a:lnTo>
                <a:cubicBezTo>
                  <a:pt x="608078" y="448351"/>
                  <a:pt x="604649" y="444160"/>
                  <a:pt x="605983" y="443588"/>
                </a:cubicBezTo>
                <a:cubicBezTo>
                  <a:pt x="607316" y="443112"/>
                  <a:pt x="610650" y="442921"/>
                  <a:pt x="611507" y="443969"/>
                </a:cubicBezTo>
                <a:cubicBezTo>
                  <a:pt x="612269" y="445017"/>
                  <a:pt x="617318" y="441302"/>
                  <a:pt x="616365" y="440159"/>
                </a:cubicBezTo>
                <a:cubicBezTo>
                  <a:pt x="615317" y="439016"/>
                  <a:pt x="613984" y="435015"/>
                  <a:pt x="616651" y="435015"/>
                </a:cubicBezTo>
                <a:cubicBezTo>
                  <a:pt x="619318" y="435015"/>
                  <a:pt x="626652" y="435778"/>
                  <a:pt x="628081" y="436825"/>
                </a:cubicBezTo>
                <a:cubicBezTo>
                  <a:pt x="629510" y="437778"/>
                  <a:pt x="634082" y="437587"/>
                  <a:pt x="635891" y="433682"/>
                </a:cubicBezTo>
                <a:close/>
                <a:moveTo>
                  <a:pt x="978982" y="433300"/>
                </a:moveTo>
                <a:lnTo>
                  <a:pt x="979077" y="433777"/>
                </a:lnTo>
                <a:lnTo>
                  <a:pt x="979458" y="435777"/>
                </a:lnTo>
                <a:cubicBezTo>
                  <a:pt x="979363" y="438349"/>
                  <a:pt x="977458" y="440920"/>
                  <a:pt x="975267" y="441397"/>
                </a:cubicBezTo>
                <a:lnTo>
                  <a:pt x="974124" y="442254"/>
                </a:lnTo>
                <a:cubicBezTo>
                  <a:pt x="971362" y="444254"/>
                  <a:pt x="969457" y="442921"/>
                  <a:pt x="968028" y="441206"/>
                </a:cubicBezTo>
                <a:lnTo>
                  <a:pt x="967171" y="440254"/>
                </a:lnTo>
                <a:cubicBezTo>
                  <a:pt x="966885" y="438825"/>
                  <a:pt x="968028" y="437491"/>
                  <a:pt x="969647" y="437301"/>
                </a:cubicBezTo>
                <a:lnTo>
                  <a:pt x="970981" y="437587"/>
                </a:lnTo>
                <a:cubicBezTo>
                  <a:pt x="974695" y="438349"/>
                  <a:pt x="975172" y="437968"/>
                  <a:pt x="975172" y="434634"/>
                </a:cubicBezTo>
                <a:lnTo>
                  <a:pt x="975172" y="433967"/>
                </a:lnTo>
                <a:cubicBezTo>
                  <a:pt x="975553" y="433300"/>
                  <a:pt x="977362" y="433015"/>
                  <a:pt x="978982" y="433300"/>
                </a:cubicBezTo>
                <a:close/>
                <a:moveTo>
                  <a:pt x="1182531" y="433015"/>
                </a:moveTo>
                <a:cubicBezTo>
                  <a:pt x="1183769" y="433015"/>
                  <a:pt x="1187484" y="434444"/>
                  <a:pt x="1187294" y="436254"/>
                </a:cubicBezTo>
                <a:lnTo>
                  <a:pt x="1188246" y="437492"/>
                </a:lnTo>
                <a:cubicBezTo>
                  <a:pt x="1189484" y="439016"/>
                  <a:pt x="1191675" y="440159"/>
                  <a:pt x="1193771" y="441016"/>
                </a:cubicBezTo>
                <a:cubicBezTo>
                  <a:pt x="1195104" y="441683"/>
                  <a:pt x="1198247" y="436063"/>
                  <a:pt x="1198914" y="442159"/>
                </a:cubicBezTo>
                <a:lnTo>
                  <a:pt x="1199105" y="443683"/>
                </a:lnTo>
                <a:cubicBezTo>
                  <a:pt x="1199009" y="445302"/>
                  <a:pt x="1199962" y="448160"/>
                  <a:pt x="1201105" y="450065"/>
                </a:cubicBezTo>
                <a:lnTo>
                  <a:pt x="1200438" y="450732"/>
                </a:lnTo>
                <a:lnTo>
                  <a:pt x="1198533" y="452922"/>
                </a:lnTo>
                <a:cubicBezTo>
                  <a:pt x="1194914" y="453303"/>
                  <a:pt x="1191675" y="453398"/>
                  <a:pt x="1191389" y="453113"/>
                </a:cubicBezTo>
                <a:cubicBezTo>
                  <a:pt x="1191104" y="452827"/>
                  <a:pt x="1189675" y="450636"/>
                  <a:pt x="1188341" y="449017"/>
                </a:cubicBezTo>
                <a:lnTo>
                  <a:pt x="1185675" y="450446"/>
                </a:lnTo>
                <a:lnTo>
                  <a:pt x="1185008" y="450827"/>
                </a:lnTo>
                <a:cubicBezTo>
                  <a:pt x="1183960" y="450732"/>
                  <a:pt x="1183103" y="449684"/>
                  <a:pt x="1183103" y="448350"/>
                </a:cubicBezTo>
                <a:lnTo>
                  <a:pt x="1183865" y="447969"/>
                </a:lnTo>
                <a:lnTo>
                  <a:pt x="1185770" y="446921"/>
                </a:lnTo>
                <a:cubicBezTo>
                  <a:pt x="1188437" y="445969"/>
                  <a:pt x="1189484" y="444255"/>
                  <a:pt x="1188056" y="442921"/>
                </a:cubicBezTo>
                <a:cubicBezTo>
                  <a:pt x="1186722" y="441397"/>
                  <a:pt x="1185008" y="434348"/>
                  <a:pt x="1183293" y="433872"/>
                </a:cubicBezTo>
                <a:cubicBezTo>
                  <a:pt x="1181579" y="433396"/>
                  <a:pt x="1181293" y="433015"/>
                  <a:pt x="1182531" y="433015"/>
                </a:cubicBezTo>
                <a:close/>
                <a:moveTo>
                  <a:pt x="1372840" y="432824"/>
                </a:moveTo>
                <a:cubicBezTo>
                  <a:pt x="1373031" y="432538"/>
                  <a:pt x="1375222" y="433110"/>
                  <a:pt x="1375983" y="433681"/>
                </a:cubicBezTo>
                <a:cubicBezTo>
                  <a:pt x="1376936" y="434348"/>
                  <a:pt x="1378174" y="436158"/>
                  <a:pt x="1377889" y="436444"/>
                </a:cubicBezTo>
                <a:lnTo>
                  <a:pt x="1373888" y="440254"/>
                </a:lnTo>
                <a:lnTo>
                  <a:pt x="1374017" y="444507"/>
                </a:lnTo>
                <a:lnTo>
                  <a:pt x="1373019" y="439111"/>
                </a:lnTo>
                <a:cubicBezTo>
                  <a:pt x="1372388" y="436634"/>
                  <a:pt x="1371793" y="434396"/>
                  <a:pt x="1371983" y="433777"/>
                </a:cubicBezTo>
                <a:close/>
                <a:moveTo>
                  <a:pt x="187836" y="432824"/>
                </a:moveTo>
                <a:lnTo>
                  <a:pt x="189169" y="432919"/>
                </a:lnTo>
                <a:cubicBezTo>
                  <a:pt x="192217" y="433110"/>
                  <a:pt x="195361" y="434443"/>
                  <a:pt x="198123" y="435872"/>
                </a:cubicBezTo>
                <a:cubicBezTo>
                  <a:pt x="200695" y="437206"/>
                  <a:pt x="202505" y="439206"/>
                  <a:pt x="198980" y="441492"/>
                </a:cubicBezTo>
                <a:lnTo>
                  <a:pt x="197171" y="442730"/>
                </a:lnTo>
                <a:cubicBezTo>
                  <a:pt x="194884" y="444730"/>
                  <a:pt x="191836" y="444826"/>
                  <a:pt x="190408" y="443111"/>
                </a:cubicBezTo>
                <a:cubicBezTo>
                  <a:pt x="188979" y="441397"/>
                  <a:pt x="186312" y="434920"/>
                  <a:pt x="187836" y="432824"/>
                </a:cubicBezTo>
                <a:close/>
                <a:moveTo>
                  <a:pt x="946216" y="432348"/>
                </a:moveTo>
                <a:cubicBezTo>
                  <a:pt x="948502" y="434348"/>
                  <a:pt x="946311" y="442445"/>
                  <a:pt x="946406" y="445397"/>
                </a:cubicBezTo>
                <a:cubicBezTo>
                  <a:pt x="946501" y="448350"/>
                  <a:pt x="944882" y="449779"/>
                  <a:pt x="942882" y="448731"/>
                </a:cubicBezTo>
                <a:cubicBezTo>
                  <a:pt x="940786" y="447588"/>
                  <a:pt x="936310" y="443683"/>
                  <a:pt x="938405" y="443492"/>
                </a:cubicBezTo>
                <a:cubicBezTo>
                  <a:pt x="940501" y="443302"/>
                  <a:pt x="945835" y="441778"/>
                  <a:pt x="946120" y="440730"/>
                </a:cubicBezTo>
                <a:lnTo>
                  <a:pt x="945739" y="440349"/>
                </a:lnTo>
                <a:lnTo>
                  <a:pt x="944215" y="438730"/>
                </a:lnTo>
                <a:cubicBezTo>
                  <a:pt x="942310" y="437111"/>
                  <a:pt x="941453" y="435015"/>
                  <a:pt x="942310" y="434158"/>
                </a:cubicBezTo>
                <a:lnTo>
                  <a:pt x="943358" y="433681"/>
                </a:lnTo>
                <a:close/>
                <a:moveTo>
                  <a:pt x="675135" y="432253"/>
                </a:moveTo>
                <a:cubicBezTo>
                  <a:pt x="676659" y="433968"/>
                  <a:pt x="678564" y="436444"/>
                  <a:pt x="679326" y="437777"/>
                </a:cubicBezTo>
                <a:cubicBezTo>
                  <a:pt x="680088" y="439016"/>
                  <a:pt x="680564" y="442445"/>
                  <a:pt x="678278" y="442064"/>
                </a:cubicBezTo>
                <a:cubicBezTo>
                  <a:pt x="675992" y="441683"/>
                  <a:pt x="671611" y="437968"/>
                  <a:pt x="669896" y="436158"/>
                </a:cubicBezTo>
                <a:lnTo>
                  <a:pt x="666848" y="438254"/>
                </a:lnTo>
                <a:lnTo>
                  <a:pt x="663229" y="440730"/>
                </a:lnTo>
                <a:cubicBezTo>
                  <a:pt x="661228" y="444445"/>
                  <a:pt x="657323" y="449874"/>
                  <a:pt x="656275" y="450636"/>
                </a:cubicBezTo>
                <a:cubicBezTo>
                  <a:pt x="655228" y="451494"/>
                  <a:pt x="655228" y="450446"/>
                  <a:pt x="656371" y="448255"/>
                </a:cubicBezTo>
                <a:cubicBezTo>
                  <a:pt x="657513" y="446159"/>
                  <a:pt x="655037" y="437492"/>
                  <a:pt x="658656" y="439682"/>
                </a:cubicBezTo>
                <a:lnTo>
                  <a:pt x="662847" y="435587"/>
                </a:lnTo>
                <a:cubicBezTo>
                  <a:pt x="664848" y="433682"/>
                  <a:pt x="669324" y="433301"/>
                  <a:pt x="672754" y="432634"/>
                </a:cubicBezTo>
                <a:close/>
                <a:moveTo>
                  <a:pt x="990889" y="431967"/>
                </a:moveTo>
                <a:cubicBezTo>
                  <a:pt x="992984" y="431014"/>
                  <a:pt x="1000795" y="431776"/>
                  <a:pt x="998889" y="432157"/>
                </a:cubicBezTo>
                <a:cubicBezTo>
                  <a:pt x="996984" y="432538"/>
                  <a:pt x="993270" y="433681"/>
                  <a:pt x="993746" y="434062"/>
                </a:cubicBezTo>
                <a:cubicBezTo>
                  <a:pt x="994222" y="434443"/>
                  <a:pt x="996127" y="436444"/>
                  <a:pt x="997080" y="437682"/>
                </a:cubicBezTo>
                <a:cubicBezTo>
                  <a:pt x="998032" y="438920"/>
                  <a:pt x="1000414" y="442921"/>
                  <a:pt x="999652" y="442825"/>
                </a:cubicBezTo>
                <a:cubicBezTo>
                  <a:pt x="998699" y="442635"/>
                  <a:pt x="992508" y="438158"/>
                  <a:pt x="990603" y="436634"/>
                </a:cubicBezTo>
                <a:cubicBezTo>
                  <a:pt x="988698" y="435015"/>
                  <a:pt x="988793" y="432919"/>
                  <a:pt x="990889" y="431967"/>
                </a:cubicBezTo>
                <a:close/>
                <a:moveTo>
                  <a:pt x="54962" y="431300"/>
                </a:moveTo>
                <a:cubicBezTo>
                  <a:pt x="55819" y="431776"/>
                  <a:pt x="56200" y="433205"/>
                  <a:pt x="55819" y="434443"/>
                </a:cubicBezTo>
                <a:lnTo>
                  <a:pt x="55153" y="434539"/>
                </a:lnTo>
                <a:lnTo>
                  <a:pt x="53152" y="435015"/>
                </a:lnTo>
                <a:cubicBezTo>
                  <a:pt x="50295" y="434920"/>
                  <a:pt x="51914" y="436158"/>
                  <a:pt x="56581" y="437872"/>
                </a:cubicBezTo>
                <a:lnTo>
                  <a:pt x="60867" y="436539"/>
                </a:lnTo>
                <a:lnTo>
                  <a:pt x="65820" y="435015"/>
                </a:lnTo>
                <a:cubicBezTo>
                  <a:pt x="65725" y="431491"/>
                  <a:pt x="67821" y="433110"/>
                  <a:pt x="70392" y="438634"/>
                </a:cubicBezTo>
                <a:lnTo>
                  <a:pt x="69440" y="444159"/>
                </a:lnTo>
                <a:cubicBezTo>
                  <a:pt x="69249" y="445302"/>
                  <a:pt x="70773" y="446540"/>
                  <a:pt x="71059" y="447778"/>
                </a:cubicBezTo>
                <a:lnTo>
                  <a:pt x="71345" y="448921"/>
                </a:lnTo>
                <a:cubicBezTo>
                  <a:pt x="71154" y="450255"/>
                  <a:pt x="69916" y="450541"/>
                  <a:pt x="68583" y="449493"/>
                </a:cubicBezTo>
                <a:lnTo>
                  <a:pt x="68297" y="449683"/>
                </a:lnTo>
                <a:lnTo>
                  <a:pt x="64296" y="451779"/>
                </a:lnTo>
                <a:cubicBezTo>
                  <a:pt x="59344" y="454636"/>
                  <a:pt x="54200" y="453970"/>
                  <a:pt x="52771" y="450159"/>
                </a:cubicBezTo>
                <a:lnTo>
                  <a:pt x="51342" y="447302"/>
                </a:lnTo>
                <a:lnTo>
                  <a:pt x="50104" y="444921"/>
                </a:lnTo>
                <a:cubicBezTo>
                  <a:pt x="48199" y="442444"/>
                  <a:pt x="45246" y="437682"/>
                  <a:pt x="43532" y="434158"/>
                </a:cubicBezTo>
                <a:lnTo>
                  <a:pt x="48485" y="432633"/>
                </a:lnTo>
                <a:cubicBezTo>
                  <a:pt x="50390" y="432062"/>
                  <a:pt x="52295" y="431681"/>
                  <a:pt x="54295" y="431395"/>
                </a:cubicBezTo>
                <a:close/>
                <a:moveTo>
                  <a:pt x="748668" y="430824"/>
                </a:moveTo>
                <a:cubicBezTo>
                  <a:pt x="747811" y="429871"/>
                  <a:pt x="749716" y="429871"/>
                  <a:pt x="752764" y="430919"/>
                </a:cubicBezTo>
                <a:cubicBezTo>
                  <a:pt x="755812" y="431967"/>
                  <a:pt x="760289" y="437396"/>
                  <a:pt x="760479" y="438158"/>
                </a:cubicBezTo>
                <a:lnTo>
                  <a:pt x="760955" y="438444"/>
                </a:lnTo>
                <a:cubicBezTo>
                  <a:pt x="762574" y="439396"/>
                  <a:pt x="764384" y="440825"/>
                  <a:pt x="766003" y="440730"/>
                </a:cubicBezTo>
                <a:lnTo>
                  <a:pt x="767051" y="440635"/>
                </a:lnTo>
                <a:cubicBezTo>
                  <a:pt x="768290" y="438730"/>
                  <a:pt x="774481" y="439777"/>
                  <a:pt x="775814" y="441492"/>
                </a:cubicBezTo>
                <a:cubicBezTo>
                  <a:pt x="777148" y="443206"/>
                  <a:pt x="777243" y="444730"/>
                  <a:pt x="776005" y="444921"/>
                </a:cubicBezTo>
                <a:cubicBezTo>
                  <a:pt x="774671" y="445111"/>
                  <a:pt x="771147" y="445778"/>
                  <a:pt x="770957" y="445969"/>
                </a:cubicBezTo>
                <a:cubicBezTo>
                  <a:pt x="770766" y="446159"/>
                  <a:pt x="769623" y="448826"/>
                  <a:pt x="768480" y="451874"/>
                </a:cubicBezTo>
                <a:lnTo>
                  <a:pt x="766480" y="453303"/>
                </a:lnTo>
                <a:cubicBezTo>
                  <a:pt x="763717" y="455303"/>
                  <a:pt x="756574" y="450636"/>
                  <a:pt x="758479" y="448064"/>
                </a:cubicBezTo>
                <a:lnTo>
                  <a:pt x="763622" y="441206"/>
                </a:lnTo>
                <a:cubicBezTo>
                  <a:pt x="757336" y="440444"/>
                  <a:pt x="753335" y="439587"/>
                  <a:pt x="754669" y="439301"/>
                </a:cubicBezTo>
                <a:lnTo>
                  <a:pt x="755716" y="438920"/>
                </a:lnTo>
                <a:cubicBezTo>
                  <a:pt x="758288" y="437968"/>
                  <a:pt x="758383" y="436348"/>
                  <a:pt x="756478" y="435015"/>
                </a:cubicBezTo>
                <a:cubicBezTo>
                  <a:pt x="754383" y="433586"/>
                  <a:pt x="751716" y="432538"/>
                  <a:pt x="749525" y="431300"/>
                </a:cubicBezTo>
                <a:close/>
                <a:moveTo>
                  <a:pt x="929833" y="430157"/>
                </a:moveTo>
                <a:cubicBezTo>
                  <a:pt x="931547" y="430443"/>
                  <a:pt x="932404" y="431395"/>
                  <a:pt x="931833" y="432348"/>
                </a:cubicBezTo>
                <a:cubicBezTo>
                  <a:pt x="931261" y="433300"/>
                  <a:pt x="935071" y="439682"/>
                  <a:pt x="934309" y="440920"/>
                </a:cubicBezTo>
                <a:cubicBezTo>
                  <a:pt x="933547" y="442158"/>
                  <a:pt x="930118" y="446254"/>
                  <a:pt x="928499" y="447302"/>
                </a:cubicBezTo>
                <a:cubicBezTo>
                  <a:pt x="926880" y="448350"/>
                  <a:pt x="920593" y="445207"/>
                  <a:pt x="919165" y="444349"/>
                </a:cubicBezTo>
                <a:cubicBezTo>
                  <a:pt x="917736" y="443492"/>
                  <a:pt x="914974" y="443873"/>
                  <a:pt x="916498" y="446921"/>
                </a:cubicBezTo>
                <a:cubicBezTo>
                  <a:pt x="917926" y="449969"/>
                  <a:pt x="912497" y="456922"/>
                  <a:pt x="911926" y="454922"/>
                </a:cubicBezTo>
                <a:cubicBezTo>
                  <a:pt x="911354" y="452922"/>
                  <a:pt x="909735" y="447302"/>
                  <a:pt x="909640" y="446540"/>
                </a:cubicBezTo>
                <a:lnTo>
                  <a:pt x="909259" y="445968"/>
                </a:lnTo>
                <a:lnTo>
                  <a:pt x="905639" y="439873"/>
                </a:lnTo>
                <a:cubicBezTo>
                  <a:pt x="909640" y="439396"/>
                  <a:pt x="914688" y="438349"/>
                  <a:pt x="916974" y="437586"/>
                </a:cubicBezTo>
                <a:cubicBezTo>
                  <a:pt x="919260" y="436825"/>
                  <a:pt x="924880" y="440825"/>
                  <a:pt x="925927" y="440825"/>
                </a:cubicBezTo>
                <a:cubicBezTo>
                  <a:pt x="926975" y="440825"/>
                  <a:pt x="927642" y="437777"/>
                  <a:pt x="924594" y="433967"/>
                </a:cubicBezTo>
                <a:lnTo>
                  <a:pt x="929261" y="430538"/>
                </a:lnTo>
                <a:close/>
                <a:moveTo>
                  <a:pt x="695899" y="430157"/>
                </a:moveTo>
                <a:cubicBezTo>
                  <a:pt x="696470" y="431110"/>
                  <a:pt x="699423" y="432634"/>
                  <a:pt x="701328" y="431777"/>
                </a:cubicBezTo>
                <a:cubicBezTo>
                  <a:pt x="703233" y="430919"/>
                  <a:pt x="708472" y="430157"/>
                  <a:pt x="709520" y="431586"/>
                </a:cubicBezTo>
                <a:cubicBezTo>
                  <a:pt x="710472" y="433015"/>
                  <a:pt x="716283" y="431205"/>
                  <a:pt x="716854" y="431586"/>
                </a:cubicBezTo>
                <a:cubicBezTo>
                  <a:pt x="717426" y="431967"/>
                  <a:pt x="718378" y="433777"/>
                  <a:pt x="717711" y="434920"/>
                </a:cubicBezTo>
                <a:lnTo>
                  <a:pt x="717044" y="434920"/>
                </a:lnTo>
                <a:lnTo>
                  <a:pt x="712853" y="435110"/>
                </a:lnTo>
                <a:cubicBezTo>
                  <a:pt x="707329" y="435015"/>
                  <a:pt x="703710" y="436730"/>
                  <a:pt x="704757" y="438920"/>
                </a:cubicBezTo>
                <a:lnTo>
                  <a:pt x="705805" y="439111"/>
                </a:lnTo>
                <a:lnTo>
                  <a:pt x="711711" y="440063"/>
                </a:lnTo>
                <a:cubicBezTo>
                  <a:pt x="711329" y="443778"/>
                  <a:pt x="710186" y="447874"/>
                  <a:pt x="709139" y="449112"/>
                </a:cubicBezTo>
                <a:cubicBezTo>
                  <a:pt x="707901" y="449969"/>
                  <a:pt x="700280" y="447017"/>
                  <a:pt x="699423" y="448255"/>
                </a:cubicBezTo>
                <a:cubicBezTo>
                  <a:pt x="698566" y="449588"/>
                  <a:pt x="698661" y="450827"/>
                  <a:pt x="699614" y="451112"/>
                </a:cubicBezTo>
                <a:cubicBezTo>
                  <a:pt x="700471" y="451398"/>
                  <a:pt x="701043" y="453208"/>
                  <a:pt x="698947" y="454732"/>
                </a:cubicBezTo>
                <a:cubicBezTo>
                  <a:pt x="696852" y="456256"/>
                  <a:pt x="689708" y="456637"/>
                  <a:pt x="691613" y="456065"/>
                </a:cubicBezTo>
                <a:cubicBezTo>
                  <a:pt x="693518" y="455494"/>
                  <a:pt x="697613" y="453303"/>
                  <a:pt x="695709" y="452636"/>
                </a:cubicBezTo>
                <a:cubicBezTo>
                  <a:pt x="693899" y="451874"/>
                  <a:pt x="690660" y="449874"/>
                  <a:pt x="691422" y="449207"/>
                </a:cubicBezTo>
                <a:cubicBezTo>
                  <a:pt x="692184" y="448541"/>
                  <a:pt x="695994" y="446159"/>
                  <a:pt x="698280" y="444159"/>
                </a:cubicBezTo>
                <a:lnTo>
                  <a:pt x="697328" y="441397"/>
                </a:lnTo>
                <a:cubicBezTo>
                  <a:pt x="697137" y="440730"/>
                  <a:pt x="696756" y="439778"/>
                  <a:pt x="697042" y="439206"/>
                </a:cubicBezTo>
                <a:lnTo>
                  <a:pt x="698280" y="437206"/>
                </a:lnTo>
                <a:cubicBezTo>
                  <a:pt x="697137" y="435491"/>
                  <a:pt x="695709" y="433491"/>
                  <a:pt x="695042" y="432634"/>
                </a:cubicBezTo>
                <a:cubicBezTo>
                  <a:pt x="694470" y="431777"/>
                  <a:pt x="695232" y="429205"/>
                  <a:pt x="695899" y="430157"/>
                </a:cubicBezTo>
                <a:close/>
                <a:moveTo>
                  <a:pt x="778004" y="429681"/>
                </a:moveTo>
                <a:cubicBezTo>
                  <a:pt x="782005" y="428443"/>
                  <a:pt x="792768" y="430634"/>
                  <a:pt x="790863" y="432539"/>
                </a:cubicBezTo>
                <a:lnTo>
                  <a:pt x="789529" y="432539"/>
                </a:lnTo>
                <a:cubicBezTo>
                  <a:pt x="786100" y="432444"/>
                  <a:pt x="782005" y="430253"/>
                  <a:pt x="779338" y="431205"/>
                </a:cubicBezTo>
                <a:lnTo>
                  <a:pt x="776099" y="432253"/>
                </a:lnTo>
                <a:cubicBezTo>
                  <a:pt x="773146" y="432063"/>
                  <a:pt x="774004" y="430824"/>
                  <a:pt x="778004" y="429681"/>
                </a:cubicBezTo>
                <a:close/>
                <a:moveTo>
                  <a:pt x="536736" y="424633"/>
                </a:moveTo>
                <a:cubicBezTo>
                  <a:pt x="540260" y="422823"/>
                  <a:pt x="544070" y="425204"/>
                  <a:pt x="545309" y="429967"/>
                </a:cubicBezTo>
                <a:lnTo>
                  <a:pt x="541403" y="433681"/>
                </a:lnTo>
                <a:lnTo>
                  <a:pt x="540927" y="434158"/>
                </a:lnTo>
                <a:cubicBezTo>
                  <a:pt x="541879" y="435682"/>
                  <a:pt x="543213" y="436729"/>
                  <a:pt x="543975" y="436444"/>
                </a:cubicBezTo>
                <a:cubicBezTo>
                  <a:pt x="544737" y="436158"/>
                  <a:pt x="548166" y="433681"/>
                  <a:pt x="550642" y="432062"/>
                </a:cubicBezTo>
                <a:lnTo>
                  <a:pt x="552167" y="434634"/>
                </a:lnTo>
                <a:lnTo>
                  <a:pt x="553691" y="437206"/>
                </a:lnTo>
                <a:cubicBezTo>
                  <a:pt x="554834" y="441682"/>
                  <a:pt x="555976" y="443397"/>
                  <a:pt x="556167" y="441016"/>
                </a:cubicBezTo>
                <a:cubicBezTo>
                  <a:pt x="556358" y="438634"/>
                  <a:pt x="558643" y="433205"/>
                  <a:pt x="560739" y="432824"/>
                </a:cubicBezTo>
                <a:cubicBezTo>
                  <a:pt x="562834" y="432443"/>
                  <a:pt x="569121" y="432824"/>
                  <a:pt x="569121" y="434539"/>
                </a:cubicBezTo>
                <a:lnTo>
                  <a:pt x="569597" y="436444"/>
                </a:lnTo>
                <a:lnTo>
                  <a:pt x="569883" y="437396"/>
                </a:lnTo>
                <a:cubicBezTo>
                  <a:pt x="571217" y="438253"/>
                  <a:pt x="572931" y="439396"/>
                  <a:pt x="573788" y="439968"/>
                </a:cubicBezTo>
                <a:cubicBezTo>
                  <a:pt x="574550" y="440539"/>
                  <a:pt x="571407" y="443683"/>
                  <a:pt x="571026" y="444254"/>
                </a:cubicBezTo>
                <a:cubicBezTo>
                  <a:pt x="570645" y="444826"/>
                  <a:pt x="570454" y="446731"/>
                  <a:pt x="571693" y="447302"/>
                </a:cubicBezTo>
                <a:lnTo>
                  <a:pt x="572836" y="447397"/>
                </a:lnTo>
                <a:lnTo>
                  <a:pt x="574931" y="447588"/>
                </a:lnTo>
                <a:cubicBezTo>
                  <a:pt x="577503" y="447493"/>
                  <a:pt x="579599" y="445969"/>
                  <a:pt x="579599" y="444254"/>
                </a:cubicBezTo>
                <a:cubicBezTo>
                  <a:pt x="579599" y="442540"/>
                  <a:pt x="578932" y="437491"/>
                  <a:pt x="578075" y="437206"/>
                </a:cubicBezTo>
                <a:cubicBezTo>
                  <a:pt x="577312" y="436920"/>
                  <a:pt x="575408" y="433586"/>
                  <a:pt x="576836" y="431014"/>
                </a:cubicBezTo>
                <a:lnTo>
                  <a:pt x="580551" y="434158"/>
                </a:lnTo>
                <a:cubicBezTo>
                  <a:pt x="581218" y="434729"/>
                  <a:pt x="583504" y="434443"/>
                  <a:pt x="584837" y="434062"/>
                </a:cubicBezTo>
                <a:cubicBezTo>
                  <a:pt x="592838" y="432062"/>
                  <a:pt x="594458" y="432824"/>
                  <a:pt x="595505" y="439111"/>
                </a:cubicBezTo>
                <a:cubicBezTo>
                  <a:pt x="595791" y="441016"/>
                  <a:pt x="595791" y="441016"/>
                  <a:pt x="600744" y="444445"/>
                </a:cubicBezTo>
                <a:lnTo>
                  <a:pt x="604173" y="446826"/>
                </a:lnTo>
                <a:cubicBezTo>
                  <a:pt x="601982" y="449112"/>
                  <a:pt x="599410" y="451207"/>
                  <a:pt x="598458" y="451493"/>
                </a:cubicBezTo>
                <a:cubicBezTo>
                  <a:pt x="597506" y="451779"/>
                  <a:pt x="593791" y="448445"/>
                  <a:pt x="591981" y="446635"/>
                </a:cubicBezTo>
                <a:lnTo>
                  <a:pt x="590267" y="449302"/>
                </a:lnTo>
                <a:lnTo>
                  <a:pt x="589028" y="451303"/>
                </a:lnTo>
                <a:cubicBezTo>
                  <a:pt x="587790" y="453589"/>
                  <a:pt x="585504" y="454255"/>
                  <a:pt x="583790" y="452827"/>
                </a:cubicBezTo>
                <a:cubicBezTo>
                  <a:pt x="582075" y="451398"/>
                  <a:pt x="575598" y="453684"/>
                  <a:pt x="574931" y="453779"/>
                </a:cubicBezTo>
                <a:cubicBezTo>
                  <a:pt x="574265" y="453874"/>
                  <a:pt x="568740" y="452827"/>
                  <a:pt x="562834" y="451874"/>
                </a:cubicBezTo>
                <a:lnTo>
                  <a:pt x="557501" y="451779"/>
                </a:lnTo>
                <a:cubicBezTo>
                  <a:pt x="553976" y="451684"/>
                  <a:pt x="550547" y="454827"/>
                  <a:pt x="546642" y="451684"/>
                </a:cubicBezTo>
                <a:cubicBezTo>
                  <a:pt x="545975" y="451112"/>
                  <a:pt x="543403" y="451684"/>
                  <a:pt x="541975" y="452255"/>
                </a:cubicBezTo>
                <a:cubicBezTo>
                  <a:pt x="539117" y="453303"/>
                  <a:pt x="535498" y="456065"/>
                  <a:pt x="533688" y="455494"/>
                </a:cubicBezTo>
                <a:cubicBezTo>
                  <a:pt x="530354" y="454351"/>
                  <a:pt x="528259" y="455113"/>
                  <a:pt x="525306" y="455779"/>
                </a:cubicBezTo>
                <a:lnTo>
                  <a:pt x="520829" y="456637"/>
                </a:lnTo>
                <a:lnTo>
                  <a:pt x="524496" y="444413"/>
                </a:lnTo>
                <a:lnTo>
                  <a:pt x="517305" y="453684"/>
                </a:lnTo>
                <a:cubicBezTo>
                  <a:pt x="515591" y="454732"/>
                  <a:pt x="510733" y="457018"/>
                  <a:pt x="510162" y="456351"/>
                </a:cubicBezTo>
                <a:cubicBezTo>
                  <a:pt x="509590" y="455685"/>
                  <a:pt x="507399" y="454351"/>
                  <a:pt x="506542" y="455018"/>
                </a:cubicBezTo>
                <a:cubicBezTo>
                  <a:pt x="505685" y="455685"/>
                  <a:pt x="502065" y="456066"/>
                  <a:pt x="500827" y="454161"/>
                </a:cubicBezTo>
                <a:cubicBezTo>
                  <a:pt x="499494" y="452256"/>
                  <a:pt x="492731" y="455113"/>
                  <a:pt x="491969" y="454161"/>
                </a:cubicBezTo>
                <a:cubicBezTo>
                  <a:pt x="491207" y="453208"/>
                  <a:pt x="487683" y="450541"/>
                  <a:pt x="487397" y="452446"/>
                </a:cubicBezTo>
                <a:cubicBezTo>
                  <a:pt x="487111" y="454351"/>
                  <a:pt x="484825" y="457113"/>
                  <a:pt x="483206" y="454542"/>
                </a:cubicBezTo>
                <a:cubicBezTo>
                  <a:pt x="481587" y="451875"/>
                  <a:pt x="476538" y="448255"/>
                  <a:pt x="475110" y="451303"/>
                </a:cubicBezTo>
                <a:lnTo>
                  <a:pt x="470157" y="452351"/>
                </a:lnTo>
                <a:lnTo>
                  <a:pt x="468252" y="452732"/>
                </a:lnTo>
                <a:cubicBezTo>
                  <a:pt x="467109" y="457304"/>
                  <a:pt x="467775" y="462162"/>
                  <a:pt x="469585" y="463495"/>
                </a:cubicBezTo>
                <a:cubicBezTo>
                  <a:pt x="471490" y="464829"/>
                  <a:pt x="476157" y="470163"/>
                  <a:pt x="475491" y="472163"/>
                </a:cubicBezTo>
                <a:lnTo>
                  <a:pt x="478729" y="472639"/>
                </a:lnTo>
                <a:lnTo>
                  <a:pt x="480634" y="472925"/>
                </a:lnTo>
                <a:cubicBezTo>
                  <a:pt x="484444" y="473211"/>
                  <a:pt x="483968" y="473877"/>
                  <a:pt x="479682" y="474449"/>
                </a:cubicBezTo>
                <a:cubicBezTo>
                  <a:pt x="475395" y="475020"/>
                  <a:pt x="462251" y="473115"/>
                  <a:pt x="461013" y="472925"/>
                </a:cubicBezTo>
                <a:lnTo>
                  <a:pt x="459870" y="472639"/>
                </a:lnTo>
                <a:lnTo>
                  <a:pt x="455393" y="471687"/>
                </a:lnTo>
                <a:cubicBezTo>
                  <a:pt x="453297" y="474449"/>
                  <a:pt x="450249" y="472639"/>
                  <a:pt x="448630" y="467686"/>
                </a:cubicBezTo>
                <a:lnTo>
                  <a:pt x="453297" y="463114"/>
                </a:lnTo>
                <a:lnTo>
                  <a:pt x="454917" y="461590"/>
                </a:lnTo>
                <a:cubicBezTo>
                  <a:pt x="453012" y="458923"/>
                  <a:pt x="449773" y="455589"/>
                  <a:pt x="447678" y="454065"/>
                </a:cubicBezTo>
                <a:lnTo>
                  <a:pt x="445106" y="453780"/>
                </a:lnTo>
                <a:cubicBezTo>
                  <a:pt x="443106" y="453589"/>
                  <a:pt x="440915" y="454256"/>
                  <a:pt x="440629" y="451494"/>
                </a:cubicBezTo>
                <a:cubicBezTo>
                  <a:pt x="440439" y="448922"/>
                  <a:pt x="438057" y="449017"/>
                  <a:pt x="436343" y="450255"/>
                </a:cubicBezTo>
                <a:cubicBezTo>
                  <a:pt x="435771" y="450636"/>
                  <a:pt x="436533" y="452541"/>
                  <a:pt x="436819" y="453684"/>
                </a:cubicBezTo>
                <a:lnTo>
                  <a:pt x="437010" y="454161"/>
                </a:lnTo>
                <a:cubicBezTo>
                  <a:pt x="437581" y="454923"/>
                  <a:pt x="434057" y="455685"/>
                  <a:pt x="432723" y="455685"/>
                </a:cubicBezTo>
                <a:cubicBezTo>
                  <a:pt x="431390" y="455685"/>
                  <a:pt x="429485" y="453208"/>
                  <a:pt x="428532" y="450255"/>
                </a:cubicBezTo>
                <a:lnTo>
                  <a:pt x="425008" y="452732"/>
                </a:lnTo>
                <a:lnTo>
                  <a:pt x="422055" y="454827"/>
                </a:lnTo>
                <a:cubicBezTo>
                  <a:pt x="418627" y="454161"/>
                  <a:pt x="414912" y="453589"/>
                  <a:pt x="413578" y="453494"/>
                </a:cubicBezTo>
                <a:lnTo>
                  <a:pt x="413483" y="453684"/>
                </a:lnTo>
                <a:lnTo>
                  <a:pt x="412054" y="457399"/>
                </a:lnTo>
                <a:cubicBezTo>
                  <a:pt x="408720" y="456256"/>
                  <a:pt x="405101" y="454732"/>
                  <a:pt x="403958" y="453970"/>
                </a:cubicBezTo>
                <a:cubicBezTo>
                  <a:pt x="402720" y="453208"/>
                  <a:pt x="397767" y="452732"/>
                  <a:pt x="396338" y="455113"/>
                </a:cubicBezTo>
                <a:lnTo>
                  <a:pt x="394338" y="456351"/>
                </a:lnTo>
                <a:lnTo>
                  <a:pt x="392242" y="457685"/>
                </a:lnTo>
                <a:cubicBezTo>
                  <a:pt x="389289" y="458256"/>
                  <a:pt x="387194" y="459304"/>
                  <a:pt x="387575" y="460161"/>
                </a:cubicBezTo>
                <a:cubicBezTo>
                  <a:pt x="387956" y="460923"/>
                  <a:pt x="387004" y="466162"/>
                  <a:pt x="384527" y="469877"/>
                </a:cubicBezTo>
                <a:lnTo>
                  <a:pt x="383860" y="473687"/>
                </a:lnTo>
                <a:lnTo>
                  <a:pt x="383574" y="475020"/>
                </a:lnTo>
                <a:cubicBezTo>
                  <a:pt x="383670" y="476544"/>
                  <a:pt x="381670" y="478164"/>
                  <a:pt x="379098" y="478640"/>
                </a:cubicBezTo>
                <a:lnTo>
                  <a:pt x="379764" y="476830"/>
                </a:lnTo>
                <a:cubicBezTo>
                  <a:pt x="379955" y="476259"/>
                  <a:pt x="381193" y="475401"/>
                  <a:pt x="381098" y="475211"/>
                </a:cubicBezTo>
                <a:lnTo>
                  <a:pt x="376907" y="470353"/>
                </a:lnTo>
                <a:cubicBezTo>
                  <a:pt x="379860" y="464352"/>
                  <a:pt x="378431" y="460352"/>
                  <a:pt x="373764" y="461400"/>
                </a:cubicBezTo>
                <a:cubicBezTo>
                  <a:pt x="369096" y="462447"/>
                  <a:pt x="357666" y="466162"/>
                  <a:pt x="358809" y="467400"/>
                </a:cubicBezTo>
                <a:cubicBezTo>
                  <a:pt x="359953" y="468734"/>
                  <a:pt x="361667" y="472353"/>
                  <a:pt x="359762" y="472734"/>
                </a:cubicBezTo>
                <a:lnTo>
                  <a:pt x="359095" y="472258"/>
                </a:lnTo>
                <a:lnTo>
                  <a:pt x="357571" y="471210"/>
                </a:lnTo>
                <a:cubicBezTo>
                  <a:pt x="356428" y="469686"/>
                  <a:pt x="354428" y="467591"/>
                  <a:pt x="353190" y="466448"/>
                </a:cubicBezTo>
                <a:cubicBezTo>
                  <a:pt x="351952" y="465400"/>
                  <a:pt x="348332" y="463114"/>
                  <a:pt x="347665" y="464543"/>
                </a:cubicBezTo>
                <a:cubicBezTo>
                  <a:pt x="346998" y="465972"/>
                  <a:pt x="344427" y="469591"/>
                  <a:pt x="343284" y="469782"/>
                </a:cubicBezTo>
                <a:lnTo>
                  <a:pt x="342807" y="469591"/>
                </a:lnTo>
                <a:lnTo>
                  <a:pt x="339474" y="468448"/>
                </a:lnTo>
                <a:cubicBezTo>
                  <a:pt x="335854" y="467210"/>
                  <a:pt x="331473" y="465400"/>
                  <a:pt x="329663" y="464352"/>
                </a:cubicBezTo>
                <a:cubicBezTo>
                  <a:pt x="327853" y="463400"/>
                  <a:pt x="328425" y="459114"/>
                  <a:pt x="330425" y="459590"/>
                </a:cubicBezTo>
                <a:cubicBezTo>
                  <a:pt x="332425" y="460066"/>
                  <a:pt x="333568" y="463590"/>
                  <a:pt x="335283" y="463590"/>
                </a:cubicBezTo>
                <a:cubicBezTo>
                  <a:pt x="336997" y="463590"/>
                  <a:pt x="341855" y="462828"/>
                  <a:pt x="342045" y="461876"/>
                </a:cubicBezTo>
                <a:cubicBezTo>
                  <a:pt x="342236" y="460923"/>
                  <a:pt x="346617" y="457875"/>
                  <a:pt x="350999" y="458637"/>
                </a:cubicBezTo>
                <a:lnTo>
                  <a:pt x="354142" y="460161"/>
                </a:lnTo>
                <a:cubicBezTo>
                  <a:pt x="357666" y="461876"/>
                  <a:pt x="359953" y="463686"/>
                  <a:pt x="360619" y="458637"/>
                </a:cubicBezTo>
                <a:cubicBezTo>
                  <a:pt x="360619" y="458352"/>
                  <a:pt x="363477" y="457971"/>
                  <a:pt x="364810" y="458256"/>
                </a:cubicBezTo>
                <a:lnTo>
                  <a:pt x="367096" y="458637"/>
                </a:lnTo>
                <a:cubicBezTo>
                  <a:pt x="369382" y="459495"/>
                  <a:pt x="371763" y="458733"/>
                  <a:pt x="372335" y="457018"/>
                </a:cubicBezTo>
                <a:cubicBezTo>
                  <a:pt x="372906" y="455304"/>
                  <a:pt x="369001" y="452160"/>
                  <a:pt x="367954" y="452160"/>
                </a:cubicBezTo>
                <a:cubicBezTo>
                  <a:pt x="366811" y="452256"/>
                  <a:pt x="362048" y="449970"/>
                  <a:pt x="360333" y="446731"/>
                </a:cubicBezTo>
                <a:lnTo>
                  <a:pt x="367382" y="447017"/>
                </a:lnTo>
                <a:cubicBezTo>
                  <a:pt x="370430" y="447112"/>
                  <a:pt x="371478" y="445588"/>
                  <a:pt x="370335" y="443874"/>
                </a:cubicBezTo>
                <a:cubicBezTo>
                  <a:pt x="369096" y="441969"/>
                  <a:pt x="366811" y="442540"/>
                  <a:pt x="365191" y="444064"/>
                </a:cubicBezTo>
                <a:lnTo>
                  <a:pt x="364905" y="444350"/>
                </a:lnTo>
                <a:cubicBezTo>
                  <a:pt x="364429" y="444731"/>
                  <a:pt x="364524" y="443302"/>
                  <a:pt x="365191" y="441207"/>
                </a:cubicBezTo>
                <a:cubicBezTo>
                  <a:pt x="365858" y="439111"/>
                  <a:pt x="372906" y="433777"/>
                  <a:pt x="376526" y="433682"/>
                </a:cubicBezTo>
                <a:cubicBezTo>
                  <a:pt x="380145" y="433587"/>
                  <a:pt x="390623" y="432825"/>
                  <a:pt x="390813" y="433968"/>
                </a:cubicBezTo>
                <a:cubicBezTo>
                  <a:pt x="391004" y="435111"/>
                  <a:pt x="393480" y="437397"/>
                  <a:pt x="395862" y="436444"/>
                </a:cubicBezTo>
                <a:lnTo>
                  <a:pt x="397767" y="436635"/>
                </a:lnTo>
                <a:cubicBezTo>
                  <a:pt x="401958" y="437111"/>
                  <a:pt x="400910" y="434253"/>
                  <a:pt x="402148" y="432920"/>
                </a:cubicBezTo>
                <a:cubicBezTo>
                  <a:pt x="402529" y="432539"/>
                  <a:pt x="403672" y="432253"/>
                  <a:pt x="404339" y="432444"/>
                </a:cubicBezTo>
                <a:lnTo>
                  <a:pt x="408530" y="433396"/>
                </a:lnTo>
                <a:cubicBezTo>
                  <a:pt x="413102" y="434539"/>
                  <a:pt x="415864" y="436158"/>
                  <a:pt x="414721" y="436920"/>
                </a:cubicBezTo>
                <a:lnTo>
                  <a:pt x="414912" y="438159"/>
                </a:lnTo>
                <a:cubicBezTo>
                  <a:pt x="414626" y="438921"/>
                  <a:pt x="415197" y="440349"/>
                  <a:pt x="415959" y="440826"/>
                </a:cubicBezTo>
                <a:cubicBezTo>
                  <a:pt x="416721" y="441207"/>
                  <a:pt x="419198" y="440730"/>
                  <a:pt x="419198" y="440540"/>
                </a:cubicBezTo>
                <a:lnTo>
                  <a:pt x="419865" y="435111"/>
                </a:lnTo>
                <a:cubicBezTo>
                  <a:pt x="425389" y="434444"/>
                  <a:pt x="430628" y="433587"/>
                  <a:pt x="431485" y="433110"/>
                </a:cubicBezTo>
                <a:cubicBezTo>
                  <a:pt x="432342" y="432634"/>
                  <a:pt x="437486" y="434349"/>
                  <a:pt x="440153" y="435301"/>
                </a:cubicBezTo>
                <a:lnTo>
                  <a:pt x="441010" y="434730"/>
                </a:lnTo>
                <a:lnTo>
                  <a:pt x="447011" y="430253"/>
                </a:lnTo>
                <a:cubicBezTo>
                  <a:pt x="451773" y="433777"/>
                  <a:pt x="455583" y="435396"/>
                  <a:pt x="455679" y="433777"/>
                </a:cubicBezTo>
                <a:lnTo>
                  <a:pt x="456155" y="432253"/>
                </a:lnTo>
                <a:lnTo>
                  <a:pt x="456822" y="430348"/>
                </a:lnTo>
                <a:cubicBezTo>
                  <a:pt x="458917" y="430920"/>
                  <a:pt x="462251" y="432063"/>
                  <a:pt x="464061" y="432825"/>
                </a:cubicBezTo>
                <a:cubicBezTo>
                  <a:pt x="465966" y="433587"/>
                  <a:pt x="470823" y="435682"/>
                  <a:pt x="473681" y="433491"/>
                </a:cubicBezTo>
                <a:cubicBezTo>
                  <a:pt x="476538" y="431301"/>
                  <a:pt x="486825" y="432253"/>
                  <a:pt x="486254" y="433587"/>
                </a:cubicBezTo>
                <a:cubicBezTo>
                  <a:pt x="485682" y="434920"/>
                  <a:pt x="485016" y="438730"/>
                  <a:pt x="486349" y="438444"/>
                </a:cubicBezTo>
                <a:lnTo>
                  <a:pt x="486635" y="438159"/>
                </a:lnTo>
                <a:cubicBezTo>
                  <a:pt x="487683" y="437111"/>
                  <a:pt x="488540" y="435968"/>
                  <a:pt x="489492" y="434920"/>
                </a:cubicBezTo>
                <a:lnTo>
                  <a:pt x="490064" y="434253"/>
                </a:lnTo>
                <a:cubicBezTo>
                  <a:pt x="490731" y="433587"/>
                  <a:pt x="493303" y="432729"/>
                  <a:pt x="495874" y="432253"/>
                </a:cubicBezTo>
                <a:cubicBezTo>
                  <a:pt x="498351" y="431777"/>
                  <a:pt x="506447" y="432063"/>
                  <a:pt x="507876" y="434539"/>
                </a:cubicBezTo>
                <a:cubicBezTo>
                  <a:pt x="509209" y="437111"/>
                  <a:pt x="514067" y="440540"/>
                  <a:pt x="513210" y="437968"/>
                </a:cubicBezTo>
                <a:cubicBezTo>
                  <a:pt x="512353" y="435396"/>
                  <a:pt x="505685" y="429110"/>
                  <a:pt x="506066" y="428157"/>
                </a:cubicBezTo>
                <a:cubicBezTo>
                  <a:pt x="506447" y="427205"/>
                  <a:pt x="508828" y="425205"/>
                  <a:pt x="510257" y="426443"/>
                </a:cubicBezTo>
                <a:cubicBezTo>
                  <a:pt x="511686" y="427586"/>
                  <a:pt x="516258" y="432634"/>
                  <a:pt x="520163" y="432634"/>
                </a:cubicBezTo>
                <a:lnTo>
                  <a:pt x="523687" y="432825"/>
                </a:lnTo>
                <a:lnTo>
                  <a:pt x="524354" y="432920"/>
                </a:lnTo>
                <a:cubicBezTo>
                  <a:pt x="525021" y="433968"/>
                  <a:pt x="527021" y="436254"/>
                  <a:pt x="528736" y="437778"/>
                </a:cubicBezTo>
                <a:lnTo>
                  <a:pt x="529783" y="439492"/>
                </a:lnTo>
                <a:lnTo>
                  <a:pt x="529783" y="439396"/>
                </a:lnTo>
                <a:lnTo>
                  <a:pt x="528735" y="437682"/>
                </a:lnTo>
                <a:cubicBezTo>
                  <a:pt x="527020" y="436063"/>
                  <a:pt x="526544" y="434729"/>
                  <a:pt x="527687" y="434729"/>
                </a:cubicBezTo>
                <a:cubicBezTo>
                  <a:pt x="528830" y="434729"/>
                  <a:pt x="532069" y="433586"/>
                  <a:pt x="531783" y="432157"/>
                </a:cubicBezTo>
                <a:cubicBezTo>
                  <a:pt x="531402" y="430729"/>
                  <a:pt x="531688" y="428443"/>
                  <a:pt x="533307" y="431491"/>
                </a:cubicBezTo>
                <a:lnTo>
                  <a:pt x="537784" y="430729"/>
                </a:lnTo>
                <a:cubicBezTo>
                  <a:pt x="540546" y="430252"/>
                  <a:pt x="542260" y="428633"/>
                  <a:pt x="540832" y="427585"/>
                </a:cubicBezTo>
                <a:close/>
                <a:moveTo>
                  <a:pt x="906211" y="424348"/>
                </a:moveTo>
                <a:cubicBezTo>
                  <a:pt x="910783" y="424729"/>
                  <a:pt x="914117" y="425967"/>
                  <a:pt x="913736" y="427205"/>
                </a:cubicBezTo>
                <a:cubicBezTo>
                  <a:pt x="913355" y="428443"/>
                  <a:pt x="911259" y="434635"/>
                  <a:pt x="906687" y="435873"/>
                </a:cubicBezTo>
                <a:lnTo>
                  <a:pt x="902496" y="436825"/>
                </a:lnTo>
                <a:lnTo>
                  <a:pt x="901639" y="437016"/>
                </a:lnTo>
                <a:cubicBezTo>
                  <a:pt x="900401" y="436254"/>
                  <a:pt x="900020" y="434444"/>
                  <a:pt x="900687" y="433015"/>
                </a:cubicBezTo>
                <a:lnTo>
                  <a:pt x="901639" y="432825"/>
                </a:lnTo>
                <a:lnTo>
                  <a:pt x="904020" y="432444"/>
                </a:lnTo>
                <a:cubicBezTo>
                  <a:pt x="906973" y="432634"/>
                  <a:pt x="909354" y="431872"/>
                  <a:pt x="909354" y="430825"/>
                </a:cubicBezTo>
                <a:cubicBezTo>
                  <a:pt x="909354" y="429777"/>
                  <a:pt x="907545" y="427491"/>
                  <a:pt x="905259" y="427777"/>
                </a:cubicBezTo>
                <a:cubicBezTo>
                  <a:pt x="903068" y="427967"/>
                  <a:pt x="901639" y="423967"/>
                  <a:pt x="906211" y="424348"/>
                </a:cubicBezTo>
                <a:close/>
                <a:moveTo>
                  <a:pt x="102396" y="423490"/>
                </a:moveTo>
                <a:cubicBezTo>
                  <a:pt x="100396" y="422156"/>
                  <a:pt x="92395" y="426538"/>
                  <a:pt x="90014" y="427014"/>
                </a:cubicBezTo>
                <a:lnTo>
                  <a:pt x="87632" y="426538"/>
                </a:lnTo>
                <a:cubicBezTo>
                  <a:pt x="86870" y="426347"/>
                  <a:pt x="85632" y="427204"/>
                  <a:pt x="84965" y="427871"/>
                </a:cubicBezTo>
                <a:cubicBezTo>
                  <a:pt x="84584" y="428252"/>
                  <a:pt x="84870" y="429586"/>
                  <a:pt x="85251" y="429681"/>
                </a:cubicBezTo>
                <a:cubicBezTo>
                  <a:pt x="88966" y="430729"/>
                  <a:pt x="92681" y="431967"/>
                  <a:pt x="96491" y="432443"/>
                </a:cubicBezTo>
                <a:cubicBezTo>
                  <a:pt x="97348" y="432538"/>
                  <a:pt x="99919" y="429395"/>
                  <a:pt x="99634" y="429205"/>
                </a:cubicBezTo>
                <a:cubicBezTo>
                  <a:pt x="97824" y="427490"/>
                  <a:pt x="97157" y="426538"/>
                  <a:pt x="100777" y="426347"/>
                </a:cubicBezTo>
                <a:lnTo>
                  <a:pt x="102301" y="426347"/>
                </a:lnTo>
                <a:cubicBezTo>
                  <a:pt x="104396" y="426157"/>
                  <a:pt x="104396" y="424918"/>
                  <a:pt x="102396" y="423490"/>
                </a:cubicBezTo>
                <a:close/>
                <a:moveTo>
                  <a:pt x="949073" y="420823"/>
                </a:moveTo>
                <a:cubicBezTo>
                  <a:pt x="949454" y="421300"/>
                  <a:pt x="950407" y="423205"/>
                  <a:pt x="950407" y="423681"/>
                </a:cubicBezTo>
                <a:cubicBezTo>
                  <a:pt x="950502" y="424157"/>
                  <a:pt x="941358" y="426253"/>
                  <a:pt x="938310" y="427777"/>
                </a:cubicBezTo>
                <a:cubicBezTo>
                  <a:pt x="935357" y="429301"/>
                  <a:pt x="934405" y="427396"/>
                  <a:pt x="936310" y="423490"/>
                </a:cubicBezTo>
                <a:lnTo>
                  <a:pt x="942692" y="424157"/>
                </a:lnTo>
                <a:lnTo>
                  <a:pt x="944025" y="424252"/>
                </a:lnTo>
                <a:cubicBezTo>
                  <a:pt x="946406" y="421966"/>
                  <a:pt x="948692" y="420347"/>
                  <a:pt x="949073" y="420823"/>
                </a:cubicBezTo>
                <a:close/>
                <a:moveTo>
                  <a:pt x="1018130" y="420156"/>
                </a:moveTo>
                <a:lnTo>
                  <a:pt x="1025369" y="424156"/>
                </a:lnTo>
                <a:lnTo>
                  <a:pt x="1026036" y="424537"/>
                </a:lnTo>
                <a:cubicBezTo>
                  <a:pt x="1028322" y="423395"/>
                  <a:pt x="1030703" y="425490"/>
                  <a:pt x="1031275" y="429300"/>
                </a:cubicBezTo>
                <a:lnTo>
                  <a:pt x="1035466" y="431396"/>
                </a:lnTo>
                <a:cubicBezTo>
                  <a:pt x="1035942" y="431681"/>
                  <a:pt x="1035942" y="433491"/>
                  <a:pt x="1035275" y="434062"/>
                </a:cubicBezTo>
                <a:lnTo>
                  <a:pt x="1034608" y="434634"/>
                </a:lnTo>
                <a:cubicBezTo>
                  <a:pt x="1033370" y="434634"/>
                  <a:pt x="1020321" y="427681"/>
                  <a:pt x="1014892" y="426824"/>
                </a:cubicBezTo>
                <a:cubicBezTo>
                  <a:pt x="1009463" y="425966"/>
                  <a:pt x="1010891" y="422918"/>
                  <a:pt x="1018130" y="420156"/>
                </a:cubicBezTo>
                <a:close/>
                <a:moveTo>
                  <a:pt x="1513716" y="418061"/>
                </a:moveTo>
                <a:lnTo>
                  <a:pt x="1514192" y="418061"/>
                </a:lnTo>
                <a:cubicBezTo>
                  <a:pt x="1514764" y="418728"/>
                  <a:pt x="1515145" y="422633"/>
                  <a:pt x="1515049" y="426824"/>
                </a:cubicBezTo>
                <a:lnTo>
                  <a:pt x="1518478" y="429967"/>
                </a:lnTo>
                <a:lnTo>
                  <a:pt x="1519145" y="430539"/>
                </a:lnTo>
                <a:cubicBezTo>
                  <a:pt x="1519907" y="431301"/>
                  <a:pt x="1512668" y="434063"/>
                  <a:pt x="1509906" y="433301"/>
                </a:cubicBezTo>
                <a:cubicBezTo>
                  <a:pt x="1507144" y="432634"/>
                  <a:pt x="1506572" y="430253"/>
                  <a:pt x="1508572" y="428062"/>
                </a:cubicBezTo>
                <a:cubicBezTo>
                  <a:pt x="1510668" y="425871"/>
                  <a:pt x="1511525" y="418537"/>
                  <a:pt x="1512573" y="418156"/>
                </a:cubicBezTo>
                <a:close/>
                <a:moveTo>
                  <a:pt x="1044038" y="417299"/>
                </a:moveTo>
                <a:cubicBezTo>
                  <a:pt x="1043657" y="421299"/>
                  <a:pt x="1044229" y="424062"/>
                  <a:pt x="1045372" y="423490"/>
                </a:cubicBezTo>
                <a:lnTo>
                  <a:pt x="1046419" y="423014"/>
                </a:lnTo>
                <a:lnTo>
                  <a:pt x="1047467" y="422633"/>
                </a:lnTo>
                <a:cubicBezTo>
                  <a:pt x="1048896" y="422157"/>
                  <a:pt x="1050706" y="422919"/>
                  <a:pt x="1051563" y="424347"/>
                </a:cubicBezTo>
                <a:cubicBezTo>
                  <a:pt x="1052325" y="425776"/>
                  <a:pt x="1053468" y="428157"/>
                  <a:pt x="1052325" y="426729"/>
                </a:cubicBezTo>
                <a:cubicBezTo>
                  <a:pt x="1051182" y="425300"/>
                  <a:pt x="1044133" y="427491"/>
                  <a:pt x="1042609" y="427205"/>
                </a:cubicBezTo>
                <a:cubicBezTo>
                  <a:pt x="1041085" y="426919"/>
                  <a:pt x="1036514" y="425490"/>
                  <a:pt x="1035942" y="424728"/>
                </a:cubicBezTo>
                <a:lnTo>
                  <a:pt x="1036132" y="424252"/>
                </a:lnTo>
                <a:cubicBezTo>
                  <a:pt x="1036799" y="422157"/>
                  <a:pt x="1033942" y="418728"/>
                  <a:pt x="1038038" y="418156"/>
                </a:cubicBezTo>
                <a:close/>
                <a:moveTo>
                  <a:pt x="310612" y="416536"/>
                </a:moveTo>
                <a:cubicBezTo>
                  <a:pt x="308612" y="417679"/>
                  <a:pt x="307279" y="424823"/>
                  <a:pt x="308326" y="426823"/>
                </a:cubicBezTo>
                <a:cubicBezTo>
                  <a:pt x="309469" y="428728"/>
                  <a:pt x="316042" y="420156"/>
                  <a:pt x="315375" y="418156"/>
                </a:cubicBezTo>
                <a:cubicBezTo>
                  <a:pt x="314708" y="416060"/>
                  <a:pt x="312517" y="415393"/>
                  <a:pt x="310612" y="416536"/>
                </a:cubicBezTo>
                <a:close/>
                <a:moveTo>
                  <a:pt x="1254826" y="415775"/>
                </a:moveTo>
                <a:cubicBezTo>
                  <a:pt x="1256064" y="416156"/>
                  <a:pt x="1259112" y="417490"/>
                  <a:pt x="1261684" y="418632"/>
                </a:cubicBezTo>
                <a:cubicBezTo>
                  <a:pt x="1264351" y="419871"/>
                  <a:pt x="1265113" y="427205"/>
                  <a:pt x="1264923" y="427681"/>
                </a:cubicBezTo>
                <a:cubicBezTo>
                  <a:pt x="1264732" y="428253"/>
                  <a:pt x="1262922" y="427586"/>
                  <a:pt x="1261017" y="426157"/>
                </a:cubicBezTo>
                <a:cubicBezTo>
                  <a:pt x="1259112" y="424824"/>
                  <a:pt x="1251873" y="424538"/>
                  <a:pt x="1253588" y="423014"/>
                </a:cubicBezTo>
                <a:cubicBezTo>
                  <a:pt x="1255207" y="421395"/>
                  <a:pt x="1251492" y="416823"/>
                  <a:pt x="1252636" y="416061"/>
                </a:cubicBezTo>
                <a:lnTo>
                  <a:pt x="1253778" y="415965"/>
                </a:lnTo>
                <a:close/>
                <a:moveTo>
                  <a:pt x="1177483" y="415775"/>
                </a:moveTo>
                <a:lnTo>
                  <a:pt x="1178435" y="415965"/>
                </a:lnTo>
                <a:cubicBezTo>
                  <a:pt x="1179197" y="416061"/>
                  <a:pt x="1180245" y="417299"/>
                  <a:pt x="1180245" y="418061"/>
                </a:cubicBezTo>
                <a:cubicBezTo>
                  <a:pt x="1180340" y="420061"/>
                  <a:pt x="1181674" y="422538"/>
                  <a:pt x="1176530" y="422538"/>
                </a:cubicBezTo>
                <a:lnTo>
                  <a:pt x="1174816" y="422538"/>
                </a:lnTo>
                <a:cubicBezTo>
                  <a:pt x="1172815" y="425871"/>
                  <a:pt x="1169672" y="429872"/>
                  <a:pt x="1169006" y="430158"/>
                </a:cubicBezTo>
                <a:cubicBezTo>
                  <a:pt x="1168339" y="430539"/>
                  <a:pt x="1166624" y="430443"/>
                  <a:pt x="1165195" y="429967"/>
                </a:cubicBezTo>
                <a:lnTo>
                  <a:pt x="1165100" y="429586"/>
                </a:lnTo>
                <a:cubicBezTo>
                  <a:pt x="1164910" y="428729"/>
                  <a:pt x="1165005" y="427110"/>
                  <a:pt x="1165576" y="426919"/>
                </a:cubicBezTo>
                <a:lnTo>
                  <a:pt x="1171006" y="424919"/>
                </a:lnTo>
                <a:cubicBezTo>
                  <a:pt x="1173387" y="420538"/>
                  <a:pt x="1176244" y="416442"/>
                  <a:pt x="1177483" y="415775"/>
                </a:cubicBezTo>
                <a:close/>
                <a:moveTo>
                  <a:pt x="1327216" y="415584"/>
                </a:moveTo>
                <a:lnTo>
                  <a:pt x="1329883" y="418632"/>
                </a:lnTo>
                <a:lnTo>
                  <a:pt x="1331311" y="420251"/>
                </a:lnTo>
                <a:cubicBezTo>
                  <a:pt x="1332740" y="421394"/>
                  <a:pt x="1332931" y="423109"/>
                  <a:pt x="1331788" y="424061"/>
                </a:cubicBezTo>
                <a:cubicBezTo>
                  <a:pt x="1330549" y="425014"/>
                  <a:pt x="1327216" y="421204"/>
                  <a:pt x="1325310" y="420442"/>
                </a:cubicBezTo>
                <a:cubicBezTo>
                  <a:pt x="1323406" y="419680"/>
                  <a:pt x="1324263" y="417489"/>
                  <a:pt x="1327216" y="415584"/>
                </a:cubicBezTo>
                <a:close/>
                <a:moveTo>
                  <a:pt x="160213" y="415298"/>
                </a:moveTo>
                <a:cubicBezTo>
                  <a:pt x="158879" y="414250"/>
                  <a:pt x="157641" y="414917"/>
                  <a:pt x="157260" y="416822"/>
                </a:cubicBezTo>
                <a:lnTo>
                  <a:pt x="156498" y="417203"/>
                </a:lnTo>
                <a:cubicBezTo>
                  <a:pt x="155165" y="417870"/>
                  <a:pt x="153259" y="418156"/>
                  <a:pt x="151831" y="417965"/>
                </a:cubicBezTo>
                <a:lnTo>
                  <a:pt x="149354" y="417584"/>
                </a:lnTo>
                <a:cubicBezTo>
                  <a:pt x="146116" y="416441"/>
                  <a:pt x="144306" y="416822"/>
                  <a:pt x="145258" y="418346"/>
                </a:cubicBezTo>
                <a:cubicBezTo>
                  <a:pt x="146211" y="419870"/>
                  <a:pt x="139639" y="422537"/>
                  <a:pt x="138496" y="420251"/>
                </a:cubicBezTo>
                <a:cubicBezTo>
                  <a:pt x="137353" y="417965"/>
                  <a:pt x="129257" y="420823"/>
                  <a:pt x="129257" y="423394"/>
                </a:cubicBezTo>
                <a:cubicBezTo>
                  <a:pt x="129257" y="425966"/>
                  <a:pt x="131161" y="433300"/>
                  <a:pt x="133543" y="432538"/>
                </a:cubicBezTo>
                <a:cubicBezTo>
                  <a:pt x="135829" y="431872"/>
                  <a:pt x="142306" y="428443"/>
                  <a:pt x="143544" y="426919"/>
                </a:cubicBezTo>
                <a:cubicBezTo>
                  <a:pt x="144877" y="425299"/>
                  <a:pt x="151831" y="427395"/>
                  <a:pt x="152021" y="428538"/>
                </a:cubicBezTo>
                <a:cubicBezTo>
                  <a:pt x="152212" y="429586"/>
                  <a:pt x="151831" y="428728"/>
                  <a:pt x="151259" y="426538"/>
                </a:cubicBezTo>
                <a:cubicBezTo>
                  <a:pt x="150592" y="424347"/>
                  <a:pt x="157355" y="420442"/>
                  <a:pt x="159070" y="420632"/>
                </a:cubicBezTo>
                <a:cubicBezTo>
                  <a:pt x="160784" y="420918"/>
                  <a:pt x="163737" y="418156"/>
                  <a:pt x="162403" y="417013"/>
                </a:cubicBezTo>
                <a:lnTo>
                  <a:pt x="161165" y="416060"/>
                </a:lnTo>
                <a:close/>
                <a:moveTo>
                  <a:pt x="1356362" y="414155"/>
                </a:moveTo>
                <a:lnTo>
                  <a:pt x="1360839" y="419013"/>
                </a:lnTo>
                <a:lnTo>
                  <a:pt x="1364744" y="422061"/>
                </a:lnTo>
                <a:cubicBezTo>
                  <a:pt x="1361696" y="425014"/>
                  <a:pt x="1361030" y="424918"/>
                  <a:pt x="1355791" y="421204"/>
                </a:cubicBezTo>
                <a:lnTo>
                  <a:pt x="1355505" y="421013"/>
                </a:lnTo>
                <a:cubicBezTo>
                  <a:pt x="1355029" y="420632"/>
                  <a:pt x="1352171" y="424728"/>
                  <a:pt x="1349123" y="430157"/>
                </a:cubicBezTo>
                <a:lnTo>
                  <a:pt x="1351124" y="433586"/>
                </a:lnTo>
                <a:lnTo>
                  <a:pt x="1353886" y="438158"/>
                </a:lnTo>
                <a:cubicBezTo>
                  <a:pt x="1350552" y="438825"/>
                  <a:pt x="1347885" y="436634"/>
                  <a:pt x="1347885" y="433300"/>
                </a:cubicBezTo>
                <a:lnTo>
                  <a:pt x="1347980" y="430538"/>
                </a:lnTo>
                <a:cubicBezTo>
                  <a:pt x="1347980" y="427395"/>
                  <a:pt x="1348457" y="424252"/>
                  <a:pt x="1344361" y="422347"/>
                </a:cubicBezTo>
                <a:cubicBezTo>
                  <a:pt x="1341980" y="421204"/>
                  <a:pt x="1344456" y="420346"/>
                  <a:pt x="1344647" y="419394"/>
                </a:cubicBezTo>
                <a:lnTo>
                  <a:pt x="1344933" y="417775"/>
                </a:lnTo>
                <a:cubicBezTo>
                  <a:pt x="1344075" y="415298"/>
                  <a:pt x="1349219" y="413679"/>
                  <a:pt x="1356362" y="414155"/>
                </a:cubicBezTo>
                <a:close/>
                <a:moveTo>
                  <a:pt x="353951" y="413774"/>
                </a:moveTo>
                <a:cubicBezTo>
                  <a:pt x="352618" y="412631"/>
                  <a:pt x="347284" y="412060"/>
                  <a:pt x="345379" y="415012"/>
                </a:cubicBezTo>
                <a:cubicBezTo>
                  <a:pt x="343474" y="418060"/>
                  <a:pt x="346426" y="420156"/>
                  <a:pt x="347379" y="419394"/>
                </a:cubicBezTo>
                <a:cubicBezTo>
                  <a:pt x="348332" y="418632"/>
                  <a:pt x="349475" y="418251"/>
                  <a:pt x="349951" y="418537"/>
                </a:cubicBezTo>
                <a:lnTo>
                  <a:pt x="349951" y="418822"/>
                </a:lnTo>
                <a:cubicBezTo>
                  <a:pt x="350236" y="421013"/>
                  <a:pt x="350808" y="422918"/>
                  <a:pt x="354332" y="422156"/>
                </a:cubicBezTo>
                <a:cubicBezTo>
                  <a:pt x="355475" y="421966"/>
                  <a:pt x="357571" y="421585"/>
                  <a:pt x="357571" y="421394"/>
                </a:cubicBezTo>
                <a:lnTo>
                  <a:pt x="357475" y="419489"/>
                </a:lnTo>
                <a:cubicBezTo>
                  <a:pt x="356904" y="417489"/>
                  <a:pt x="355285" y="414917"/>
                  <a:pt x="353951" y="413774"/>
                </a:cubicBezTo>
                <a:close/>
                <a:moveTo>
                  <a:pt x="399195" y="413488"/>
                </a:moveTo>
                <a:lnTo>
                  <a:pt x="397100" y="413584"/>
                </a:lnTo>
                <a:lnTo>
                  <a:pt x="394623" y="413679"/>
                </a:lnTo>
                <a:cubicBezTo>
                  <a:pt x="391670" y="413012"/>
                  <a:pt x="389289" y="418251"/>
                  <a:pt x="389289" y="420918"/>
                </a:cubicBezTo>
                <a:cubicBezTo>
                  <a:pt x="389289" y="423585"/>
                  <a:pt x="391194" y="424728"/>
                  <a:pt x="393575" y="423585"/>
                </a:cubicBezTo>
                <a:lnTo>
                  <a:pt x="394147" y="422632"/>
                </a:lnTo>
                <a:cubicBezTo>
                  <a:pt x="397290" y="417775"/>
                  <a:pt x="398814" y="416346"/>
                  <a:pt x="401862" y="414822"/>
                </a:cubicBezTo>
                <a:lnTo>
                  <a:pt x="402719" y="414346"/>
                </a:lnTo>
                <a:cubicBezTo>
                  <a:pt x="403005" y="412726"/>
                  <a:pt x="401386" y="412345"/>
                  <a:pt x="399195" y="413488"/>
                </a:cubicBezTo>
                <a:close/>
                <a:moveTo>
                  <a:pt x="418912" y="413393"/>
                </a:moveTo>
                <a:cubicBezTo>
                  <a:pt x="416626" y="412631"/>
                  <a:pt x="406910" y="416155"/>
                  <a:pt x="405862" y="416346"/>
                </a:cubicBezTo>
                <a:cubicBezTo>
                  <a:pt x="404815" y="416536"/>
                  <a:pt x="405577" y="418727"/>
                  <a:pt x="407577" y="421204"/>
                </a:cubicBezTo>
                <a:lnTo>
                  <a:pt x="410816" y="418537"/>
                </a:lnTo>
                <a:cubicBezTo>
                  <a:pt x="411482" y="417965"/>
                  <a:pt x="414340" y="415108"/>
                  <a:pt x="417674" y="416917"/>
                </a:cubicBezTo>
                <a:lnTo>
                  <a:pt x="418435" y="417298"/>
                </a:lnTo>
                <a:cubicBezTo>
                  <a:pt x="421007" y="415965"/>
                  <a:pt x="421198" y="414155"/>
                  <a:pt x="418912" y="413393"/>
                </a:cubicBezTo>
                <a:close/>
                <a:moveTo>
                  <a:pt x="204409" y="412441"/>
                </a:moveTo>
                <a:lnTo>
                  <a:pt x="203170" y="413107"/>
                </a:lnTo>
                <a:cubicBezTo>
                  <a:pt x="200218" y="414727"/>
                  <a:pt x="200313" y="419775"/>
                  <a:pt x="194408" y="418251"/>
                </a:cubicBezTo>
                <a:cubicBezTo>
                  <a:pt x="194312" y="418251"/>
                  <a:pt x="192788" y="420156"/>
                  <a:pt x="193169" y="420632"/>
                </a:cubicBezTo>
                <a:lnTo>
                  <a:pt x="194122" y="421966"/>
                </a:lnTo>
                <a:cubicBezTo>
                  <a:pt x="195646" y="423299"/>
                  <a:pt x="197551" y="423680"/>
                  <a:pt x="198313" y="422823"/>
                </a:cubicBezTo>
                <a:lnTo>
                  <a:pt x="198979" y="422823"/>
                </a:lnTo>
                <a:cubicBezTo>
                  <a:pt x="204599" y="422537"/>
                  <a:pt x="203742" y="417013"/>
                  <a:pt x="207742" y="415393"/>
                </a:cubicBezTo>
                <a:lnTo>
                  <a:pt x="208219" y="415203"/>
                </a:lnTo>
                <a:cubicBezTo>
                  <a:pt x="207838" y="413488"/>
                  <a:pt x="206123" y="412155"/>
                  <a:pt x="204409" y="412441"/>
                </a:cubicBezTo>
                <a:close/>
                <a:moveTo>
                  <a:pt x="1225870" y="411870"/>
                </a:moveTo>
                <a:lnTo>
                  <a:pt x="1226346" y="412632"/>
                </a:lnTo>
                <a:cubicBezTo>
                  <a:pt x="1227679" y="414537"/>
                  <a:pt x="1228251" y="416823"/>
                  <a:pt x="1229203" y="418918"/>
                </a:cubicBezTo>
                <a:cubicBezTo>
                  <a:pt x="1229680" y="419966"/>
                  <a:pt x="1230823" y="421966"/>
                  <a:pt x="1231108" y="421966"/>
                </a:cubicBezTo>
                <a:lnTo>
                  <a:pt x="1237585" y="420442"/>
                </a:lnTo>
                <a:cubicBezTo>
                  <a:pt x="1239205" y="424729"/>
                  <a:pt x="1238062" y="428158"/>
                  <a:pt x="1234918" y="428158"/>
                </a:cubicBezTo>
                <a:cubicBezTo>
                  <a:pt x="1231870" y="428158"/>
                  <a:pt x="1226727" y="428158"/>
                  <a:pt x="1228822" y="428062"/>
                </a:cubicBezTo>
                <a:cubicBezTo>
                  <a:pt x="1230918" y="427967"/>
                  <a:pt x="1226536" y="421585"/>
                  <a:pt x="1225584" y="419585"/>
                </a:cubicBezTo>
                <a:cubicBezTo>
                  <a:pt x="1224631" y="417585"/>
                  <a:pt x="1223774" y="411584"/>
                  <a:pt x="1225870" y="411870"/>
                </a:cubicBezTo>
                <a:close/>
                <a:moveTo>
                  <a:pt x="336425" y="411869"/>
                </a:moveTo>
                <a:cubicBezTo>
                  <a:pt x="334711" y="411964"/>
                  <a:pt x="333091" y="412631"/>
                  <a:pt x="332996" y="413298"/>
                </a:cubicBezTo>
                <a:lnTo>
                  <a:pt x="333282" y="413488"/>
                </a:lnTo>
                <a:cubicBezTo>
                  <a:pt x="335377" y="414727"/>
                  <a:pt x="334520" y="415870"/>
                  <a:pt x="332901" y="416441"/>
                </a:cubicBezTo>
                <a:cubicBezTo>
                  <a:pt x="330710" y="417203"/>
                  <a:pt x="328234" y="417394"/>
                  <a:pt x="326043" y="418156"/>
                </a:cubicBezTo>
                <a:cubicBezTo>
                  <a:pt x="325281" y="418441"/>
                  <a:pt x="324519" y="419870"/>
                  <a:pt x="324709" y="420632"/>
                </a:cubicBezTo>
                <a:cubicBezTo>
                  <a:pt x="324805" y="421299"/>
                  <a:pt x="326424" y="422347"/>
                  <a:pt x="327186" y="422156"/>
                </a:cubicBezTo>
                <a:lnTo>
                  <a:pt x="331091" y="421489"/>
                </a:lnTo>
                <a:cubicBezTo>
                  <a:pt x="335568" y="420442"/>
                  <a:pt x="338616" y="417298"/>
                  <a:pt x="337664" y="414536"/>
                </a:cubicBezTo>
                <a:lnTo>
                  <a:pt x="336616" y="412250"/>
                </a:lnTo>
                <a:close/>
                <a:moveTo>
                  <a:pt x="1167672" y="409774"/>
                </a:moveTo>
                <a:lnTo>
                  <a:pt x="1169006" y="409774"/>
                </a:lnTo>
                <a:cubicBezTo>
                  <a:pt x="1170339" y="409774"/>
                  <a:pt x="1171768" y="410631"/>
                  <a:pt x="1172720" y="411393"/>
                </a:cubicBezTo>
                <a:cubicBezTo>
                  <a:pt x="1173006" y="411584"/>
                  <a:pt x="1171959" y="413679"/>
                  <a:pt x="1171292" y="413679"/>
                </a:cubicBezTo>
                <a:lnTo>
                  <a:pt x="1163767" y="414537"/>
                </a:lnTo>
                <a:cubicBezTo>
                  <a:pt x="1162434" y="419775"/>
                  <a:pt x="1158338" y="424347"/>
                  <a:pt x="1154528" y="424728"/>
                </a:cubicBezTo>
                <a:lnTo>
                  <a:pt x="1150813" y="422538"/>
                </a:lnTo>
                <a:lnTo>
                  <a:pt x="1149003" y="421490"/>
                </a:lnTo>
                <a:cubicBezTo>
                  <a:pt x="1143860" y="423395"/>
                  <a:pt x="1140526" y="429205"/>
                  <a:pt x="1141574" y="434444"/>
                </a:cubicBezTo>
                <a:lnTo>
                  <a:pt x="1132620" y="435015"/>
                </a:lnTo>
                <a:lnTo>
                  <a:pt x="1132239" y="435015"/>
                </a:lnTo>
                <a:cubicBezTo>
                  <a:pt x="1131953" y="436444"/>
                  <a:pt x="1132525" y="439301"/>
                  <a:pt x="1133573" y="441302"/>
                </a:cubicBezTo>
                <a:cubicBezTo>
                  <a:pt x="1134620" y="443302"/>
                  <a:pt x="1135097" y="447683"/>
                  <a:pt x="1132906" y="446636"/>
                </a:cubicBezTo>
                <a:cubicBezTo>
                  <a:pt x="1130810" y="445588"/>
                  <a:pt x="1127381" y="450636"/>
                  <a:pt x="1128239" y="450922"/>
                </a:cubicBezTo>
                <a:cubicBezTo>
                  <a:pt x="1129096" y="451303"/>
                  <a:pt x="1130429" y="452827"/>
                  <a:pt x="1128905" y="453398"/>
                </a:cubicBezTo>
                <a:cubicBezTo>
                  <a:pt x="1127381" y="454065"/>
                  <a:pt x="1122333" y="454637"/>
                  <a:pt x="1122047" y="452922"/>
                </a:cubicBezTo>
                <a:lnTo>
                  <a:pt x="1121190" y="452446"/>
                </a:lnTo>
                <a:lnTo>
                  <a:pt x="1117761" y="450446"/>
                </a:lnTo>
                <a:cubicBezTo>
                  <a:pt x="1119666" y="449303"/>
                  <a:pt x="1127286" y="446064"/>
                  <a:pt x="1129477" y="445397"/>
                </a:cubicBezTo>
                <a:cubicBezTo>
                  <a:pt x="1131763" y="444731"/>
                  <a:pt x="1131572" y="444350"/>
                  <a:pt x="1129096" y="444636"/>
                </a:cubicBezTo>
                <a:cubicBezTo>
                  <a:pt x="1126619" y="444826"/>
                  <a:pt x="1124810" y="439492"/>
                  <a:pt x="1125667" y="439016"/>
                </a:cubicBezTo>
                <a:cubicBezTo>
                  <a:pt x="1126524" y="438540"/>
                  <a:pt x="1128429" y="436920"/>
                  <a:pt x="1127953" y="436349"/>
                </a:cubicBezTo>
                <a:cubicBezTo>
                  <a:pt x="1127477" y="435777"/>
                  <a:pt x="1124143" y="434253"/>
                  <a:pt x="1121857" y="433491"/>
                </a:cubicBezTo>
                <a:cubicBezTo>
                  <a:pt x="1119571" y="432729"/>
                  <a:pt x="1115761" y="439301"/>
                  <a:pt x="1115570" y="439682"/>
                </a:cubicBezTo>
                <a:cubicBezTo>
                  <a:pt x="1115380" y="440064"/>
                  <a:pt x="1114237" y="440635"/>
                  <a:pt x="1113475" y="440254"/>
                </a:cubicBezTo>
                <a:lnTo>
                  <a:pt x="1113380" y="439778"/>
                </a:lnTo>
                <a:cubicBezTo>
                  <a:pt x="1112618" y="436825"/>
                  <a:pt x="1110998" y="434729"/>
                  <a:pt x="1106903" y="434825"/>
                </a:cubicBezTo>
                <a:cubicBezTo>
                  <a:pt x="1106617" y="434825"/>
                  <a:pt x="1106141" y="435206"/>
                  <a:pt x="1106045" y="435587"/>
                </a:cubicBezTo>
                <a:cubicBezTo>
                  <a:pt x="1104331" y="438730"/>
                  <a:pt x="1108331" y="439587"/>
                  <a:pt x="1109855" y="441397"/>
                </a:cubicBezTo>
                <a:lnTo>
                  <a:pt x="1110046" y="441683"/>
                </a:lnTo>
                <a:cubicBezTo>
                  <a:pt x="1111570" y="442921"/>
                  <a:pt x="1111379" y="443588"/>
                  <a:pt x="1109475" y="443112"/>
                </a:cubicBezTo>
                <a:cubicBezTo>
                  <a:pt x="1107569" y="442730"/>
                  <a:pt x="1103378" y="439587"/>
                  <a:pt x="1101759" y="437492"/>
                </a:cubicBezTo>
                <a:lnTo>
                  <a:pt x="1100140" y="435587"/>
                </a:lnTo>
                <a:cubicBezTo>
                  <a:pt x="1098330" y="433587"/>
                  <a:pt x="1096044" y="432444"/>
                  <a:pt x="1092615" y="432634"/>
                </a:cubicBezTo>
                <a:cubicBezTo>
                  <a:pt x="1089853" y="432824"/>
                  <a:pt x="1087091" y="433110"/>
                  <a:pt x="1084233" y="431396"/>
                </a:cubicBezTo>
                <a:lnTo>
                  <a:pt x="1082614" y="430443"/>
                </a:lnTo>
                <a:cubicBezTo>
                  <a:pt x="1077947" y="431777"/>
                  <a:pt x="1075089" y="431967"/>
                  <a:pt x="1076232" y="430824"/>
                </a:cubicBezTo>
                <a:cubicBezTo>
                  <a:pt x="1077375" y="429776"/>
                  <a:pt x="1080328" y="425967"/>
                  <a:pt x="1078518" y="426443"/>
                </a:cubicBezTo>
                <a:cubicBezTo>
                  <a:pt x="1076709" y="427014"/>
                  <a:pt x="1072518" y="427586"/>
                  <a:pt x="1071755" y="427014"/>
                </a:cubicBezTo>
                <a:cubicBezTo>
                  <a:pt x="1070993" y="426443"/>
                  <a:pt x="1067469" y="424728"/>
                  <a:pt x="1066802" y="425681"/>
                </a:cubicBezTo>
                <a:cubicBezTo>
                  <a:pt x="1066136" y="426633"/>
                  <a:pt x="1063469" y="428062"/>
                  <a:pt x="1061945" y="427491"/>
                </a:cubicBezTo>
                <a:cubicBezTo>
                  <a:pt x="1060516" y="426919"/>
                  <a:pt x="1057277" y="423966"/>
                  <a:pt x="1058801" y="422538"/>
                </a:cubicBezTo>
                <a:cubicBezTo>
                  <a:pt x="1060326" y="421109"/>
                  <a:pt x="1068326" y="420537"/>
                  <a:pt x="1071089" y="423395"/>
                </a:cubicBezTo>
                <a:lnTo>
                  <a:pt x="1075946" y="422156"/>
                </a:lnTo>
                <a:lnTo>
                  <a:pt x="1077375" y="421775"/>
                </a:lnTo>
                <a:cubicBezTo>
                  <a:pt x="1078709" y="421109"/>
                  <a:pt x="1081280" y="419013"/>
                  <a:pt x="1083090" y="417108"/>
                </a:cubicBezTo>
                <a:lnTo>
                  <a:pt x="1085757" y="419490"/>
                </a:lnTo>
                <a:lnTo>
                  <a:pt x="1086900" y="420537"/>
                </a:lnTo>
                <a:cubicBezTo>
                  <a:pt x="1088043" y="422061"/>
                  <a:pt x="1090329" y="422442"/>
                  <a:pt x="1092044" y="421395"/>
                </a:cubicBezTo>
                <a:cubicBezTo>
                  <a:pt x="1093758" y="420347"/>
                  <a:pt x="1099664" y="418442"/>
                  <a:pt x="1101378" y="419585"/>
                </a:cubicBezTo>
                <a:lnTo>
                  <a:pt x="1102712" y="420728"/>
                </a:lnTo>
                <a:cubicBezTo>
                  <a:pt x="1104331" y="422061"/>
                  <a:pt x="1106331" y="423299"/>
                  <a:pt x="1107855" y="421299"/>
                </a:cubicBezTo>
                <a:lnTo>
                  <a:pt x="1108522" y="420347"/>
                </a:lnTo>
                <a:cubicBezTo>
                  <a:pt x="1107379" y="418156"/>
                  <a:pt x="1108522" y="416632"/>
                  <a:pt x="1110998" y="417108"/>
                </a:cubicBezTo>
                <a:cubicBezTo>
                  <a:pt x="1113475" y="417489"/>
                  <a:pt x="1121952" y="418918"/>
                  <a:pt x="1124334" y="418061"/>
                </a:cubicBezTo>
                <a:cubicBezTo>
                  <a:pt x="1126715" y="417203"/>
                  <a:pt x="1133001" y="417966"/>
                  <a:pt x="1130715" y="420918"/>
                </a:cubicBezTo>
                <a:cubicBezTo>
                  <a:pt x="1128429" y="423871"/>
                  <a:pt x="1128239" y="432063"/>
                  <a:pt x="1130620" y="431300"/>
                </a:cubicBezTo>
                <a:cubicBezTo>
                  <a:pt x="1133001" y="430539"/>
                  <a:pt x="1135287" y="423871"/>
                  <a:pt x="1136335" y="422538"/>
                </a:cubicBezTo>
                <a:cubicBezTo>
                  <a:pt x="1137383" y="421204"/>
                  <a:pt x="1140621" y="418442"/>
                  <a:pt x="1141669" y="418823"/>
                </a:cubicBezTo>
                <a:cubicBezTo>
                  <a:pt x="1142621" y="419204"/>
                  <a:pt x="1146812" y="419299"/>
                  <a:pt x="1149003" y="418346"/>
                </a:cubicBezTo>
                <a:cubicBezTo>
                  <a:pt x="1151289" y="417394"/>
                  <a:pt x="1155480" y="412917"/>
                  <a:pt x="1156909" y="410822"/>
                </a:cubicBezTo>
                <a:lnTo>
                  <a:pt x="1160147" y="412917"/>
                </a:lnTo>
                <a:lnTo>
                  <a:pt x="1162814" y="414632"/>
                </a:lnTo>
                <a:cubicBezTo>
                  <a:pt x="1164148" y="412822"/>
                  <a:pt x="1166339" y="410631"/>
                  <a:pt x="1167672" y="409774"/>
                </a:cubicBezTo>
                <a:close/>
                <a:moveTo>
                  <a:pt x="1213201" y="409679"/>
                </a:moveTo>
                <a:cubicBezTo>
                  <a:pt x="1214440" y="409774"/>
                  <a:pt x="1216535" y="411394"/>
                  <a:pt x="1217869" y="413299"/>
                </a:cubicBezTo>
                <a:cubicBezTo>
                  <a:pt x="1219202" y="415204"/>
                  <a:pt x="1220250" y="424443"/>
                  <a:pt x="1218821" y="429491"/>
                </a:cubicBezTo>
                <a:lnTo>
                  <a:pt x="1212249" y="430444"/>
                </a:lnTo>
                <a:cubicBezTo>
                  <a:pt x="1210630" y="430634"/>
                  <a:pt x="1208725" y="430348"/>
                  <a:pt x="1207201" y="430729"/>
                </a:cubicBezTo>
                <a:lnTo>
                  <a:pt x="1205772" y="431110"/>
                </a:lnTo>
                <a:cubicBezTo>
                  <a:pt x="1203867" y="432539"/>
                  <a:pt x="1201771" y="431587"/>
                  <a:pt x="1201009" y="429015"/>
                </a:cubicBezTo>
                <a:cubicBezTo>
                  <a:pt x="1200343" y="426538"/>
                  <a:pt x="1185198" y="426634"/>
                  <a:pt x="1183483" y="425014"/>
                </a:cubicBezTo>
                <a:cubicBezTo>
                  <a:pt x="1181769" y="423395"/>
                  <a:pt x="1182245" y="422919"/>
                  <a:pt x="1184531" y="423871"/>
                </a:cubicBezTo>
                <a:cubicBezTo>
                  <a:pt x="1186817" y="424824"/>
                  <a:pt x="1194056" y="420442"/>
                  <a:pt x="1196723" y="420347"/>
                </a:cubicBezTo>
                <a:lnTo>
                  <a:pt x="1198342" y="421300"/>
                </a:lnTo>
                <a:lnTo>
                  <a:pt x="1204248" y="424729"/>
                </a:lnTo>
                <a:cubicBezTo>
                  <a:pt x="1204915" y="420823"/>
                  <a:pt x="1205581" y="418823"/>
                  <a:pt x="1205772" y="420347"/>
                </a:cubicBezTo>
                <a:cubicBezTo>
                  <a:pt x="1205962" y="421871"/>
                  <a:pt x="1207677" y="425395"/>
                  <a:pt x="1209201" y="424919"/>
                </a:cubicBezTo>
                <a:cubicBezTo>
                  <a:pt x="1210725" y="424443"/>
                  <a:pt x="1213487" y="424443"/>
                  <a:pt x="1214725" y="424252"/>
                </a:cubicBezTo>
                <a:cubicBezTo>
                  <a:pt x="1215964" y="424062"/>
                  <a:pt x="1215583" y="422347"/>
                  <a:pt x="1211487" y="421204"/>
                </a:cubicBezTo>
                <a:lnTo>
                  <a:pt x="1215773" y="417013"/>
                </a:lnTo>
                <a:cubicBezTo>
                  <a:pt x="1216249" y="416537"/>
                  <a:pt x="1212820" y="413584"/>
                  <a:pt x="1211392" y="411679"/>
                </a:cubicBezTo>
                <a:cubicBezTo>
                  <a:pt x="1211106" y="411298"/>
                  <a:pt x="1211677" y="410060"/>
                  <a:pt x="1212154" y="409965"/>
                </a:cubicBezTo>
                <a:close/>
                <a:moveTo>
                  <a:pt x="1275972" y="409489"/>
                </a:moveTo>
                <a:cubicBezTo>
                  <a:pt x="1277591" y="408727"/>
                  <a:pt x="1283116" y="417109"/>
                  <a:pt x="1281401" y="420823"/>
                </a:cubicBezTo>
                <a:cubicBezTo>
                  <a:pt x="1279591" y="424443"/>
                  <a:pt x="1276924" y="426348"/>
                  <a:pt x="1275305" y="424919"/>
                </a:cubicBezTo>
                <a:cubicBezTo>
                  <a:pt x="1273686" y="423490"/>
                  <a:pt x="1271019" y="419204"/>
                  <a:pt x="1272638" y="418347"/>
                </a:cubicBezTo>
                <a:cubicBezTo>
                  <a:pt x="1274257" y="417490"/>
                  <a:pt x="1277591" y="414537"/>
                  <a:pt x="1276639" y="413680"/>
                </a:cubicBezTo>
                <a:cubicBezTo>
                  <a:pt x="1275686" y="412822"/>
                  <a:pt x="1274448" y="410060"/>
                  <a:pt x="1275972" y="409489"/>
                </a:cubicBezTo>
                <a:close/>
                <a:moveTo>
                  <a:pt x="848109" y="409298"/>
                </a:moveTo>
                <a:cubicBezTo>
                  <a:pt x="849919" y="408346"/>
                  <a:pt x="853728" y="414823"/>
                  <a:pt x="850585" y="416251"/>
                </a:cubicBezTo>
                <a:cubicBezTo>
                  <a:pt x="847442" y="417680"/>
                  <a:pt x="845918" y="418347"/>
                  <a:pt x="847156" y="417966"/>
                </a:cubicBezTo>
                <a:cubicBezTo>
                  <a:pt x="848394" y="417490"/>
                  <a:pt x="851252" y="415204"/>
                  <a:pt x="849633" y="414156"/>
                </a:cubicBezTo>
                <a:cubicBezTo>
                  <a:pt x="848013" y="413108"/>
                  <a:pt x="846299" y="410251"/>
                  <a:pt x="848109" y="409298"/>
                </a:cubicBezTo>
                <a:close/>
                <a:moveTo>
                  <a:pt x="1471234" y="409107"/>
                </a:moveTo>
                <a:lnTo>
                  <a:pt x="1473234" y="409488"/>
                </a:lnTo>
                <a:lnTo>
                  <a:pt x="1475044" y="409869"/>
                </a:lnTo>
                <a:cubicBezTo>
                  <a:pt x="1479045" y="409679"/>
                  <a:pt x="1480664" y="410346"/>
                  <a:pt x="1478759" y="411203"/>
                </a:cubicBezTo>
                <a:cubicBezTo>
                  <a:pt x="1476854" y="412155"/>
                  <a:pt x="1473616" y="414632"/>
                  <a:pt x="1475044" y="415203"/>
                </a:cubicBezTo>
                <a:cubicBezTo>
                  <a:pt x="1476473" y="415775"/>
                  <a:pt x="1479331" y="417489"/>
                  <a:pt x="1477330" y="417489"/>
                </a:cubicBezTo>
                <a:cubicBezTo>
                  <a:pt x="1475330" y="417489"/>
                  <a:pt x="1469615" y="416156"/>
                  <a:pt x="1468948" y="414537"/>
                </a:cubicBezTo>
                <a:cubicBezTo>
                  <a:pt x="1468282" y="412917"/>
                  <a:pt x="1468282" y="407774"/>
                  <a:pt x="1471234" y="409107"/>
                </a:cubicBezTo>
                <a:close/>
                <a:moveTo>
                  <a:pt x="1202724" y="407869"/>
                </a:moveTo>
                <a:cubicBezTo>
                  <a:pt x="1204533" y="407869"/>
                  <a:pt x="1204724" y="409393"/>
                  <a:pt x="1203200" y="411203"/>
                </a:cubicBezTo>
                <a:cubicBezTo>
                  <a:pt x="1201676" y="413108"/>
                  <a:pt x="1197961" y="416251"/>
                  <a:pt x="1198342" y="414441"/>
                </a:cubicBezTo>
                <a:cubicBezTo>
                  <a:pt x="1198723" y="412632"/>
                  <a:pt x="1200914" y="407869"/>
                  <a:pt x="1202724" y="407869"/>
                </a:cubicBezTo>
                <a:close/>
                <a:moveTo>
                  <a:pt x="1317596" y="406631"/>
                </a:moveTo>
                <a:lnTo>
                  <a:pt x="1321311" y="406631"/>
                </a:lnTo>
                <a:cubicBezTo>
                  <a:pt x="1324930" y="407965"/>
                  <a:pt x="1327026" y="409108"/>
                  <a:pt x="1325978" y="409108"/>
                </a:cubicBezTo>
                <a:cubicBezTo>
                  <a:pt x="1324930" y="409108"/>
                  <a:pt x="1320930" y="410536"/>
                  <a:pt x="1318834" y="411679"/>
                </a:cubicBezTo>
                <a:cubicBezTo>
                  <a:pt x="1316739" y="412822"/>
                  <a:pt x="1317977" y="418252"/>
                  <a:pt x="1318453" y="419871"/>
                </a:cubicBezTo>
                <a:cubicBezTo>
                  <a:pt x="1318930" y="421395"/>
                  <a:pt x="1316263" y="425681"/>
                  <a:pt x="1312453" y="424633"/>
                </a:cubicBezTo>
                <a:lnTo>
                  <a:pt x="1309119" y="424348"/>
                </a:lnTo>
                <a:lnTo>
                  <a:pt x="1305309" y="423966"/>
                </a:lnTo>
                <a:cubicBezTo>
                  <a:pt x="1300927" y="424157"/>
                  <a:pt x="1296831" y="423395"/>
                  <a:pt x="1296260" y="422347"/>
                </a:cubicBezTo>
                <a:cubicBezTo>
                  <a:pt x="1295689" y="421300"/>
                  <a:pt x="1294927" y="418442"/>
                  <a:pt x="1295784" y="418156"/>
                </a:cubicBezTo>
                <a:lnTo>
                  <a:pt x="1296736" y="417966"/>
                </a:lnTo>
                <a:lnTo>
                  <a:pt x="1301499" y="416918"/>
                </a:lnTo>
                <a:cubicBezTo>
                  <a:pt x="1304166" y="419776"/>
                  <a:pt x="1308928" y="421109"/>
                  <a:pt x="1312167" y="419871"/>
                </a:cubicBezTo>
                <a:lnTo>
                  <a:pt x="1311786" y="416537"/>
                </a:lnTo>
                <a:cubicBezTo>
                  <a:pt x="1311500" y="414346"/>
                  <a:pt x="1315215" y="412822"/>
                  <a:pt x="1312167" y="409774"/>
                </a:cubicBezTo>
                <a:cubicBezTo>
                  <a:pt x="1309690" y="407298"/>
                  <a:pt x="1311976" y="406631"/>
                  <a:pt x="1317596" y="406631"/>
                </a:cubicBezTo>
                <a:close/>
                <a:moveTo>
                  <a:pt x="1711074" y="406154"/>
                </a:moveTo>
                <a:lnTo>
                  <a:pt x="1711264" y="406535"/>
                </a:lnTo>
                <a:cubicBezTo>
                  <a:pt x="1712026" y="408345"/>
                  <a:pt x="1712693" y="410250"/>
                  <a:pt x="1713074" y="412155"/>
                </a:cubicBezTo>
                <a:lnTo>
                  <a:pt x="1713265" y="413298"/>
                </a:lnTo>
                <a:cubicBezTo>
                  <a:pt x="1712979" y="414632"/>
                  <a:pt x="1711646" y="415775"/>
                  <a:pt x="1710217" y="415775"/>
                </a:cubicBezTo>
                <a:lnTo>
                  <a:pt x="1709264" y="415298"/>
                </a:lnTo>
                <a:cubicBezTo>
                  <a:pt x="1706502" y="413965"/>
                  <a:pt x="1703835" y="412536"/>
                  <a:pt x="1701358" y="410917"/>
                </a:cubicBezTo>
                <a:lnTo>
                  <a:pt x="1700787" y="410536"/>
                </a:lnTo>
                <a:cubicBezTo>
                  <a:pt x="1701263" y="409202"/>
                  <a:pt x="1703264" y="408726"/>
                  <a:pt x="1703930" y="408917"/>
                </a:cubicBezTo>
                <a:cubicBezTo>
                  <a:pt x="1704597" y="409107"/>
                  <a:pt x="1705836" y="408821"/>
                  <a:pt x="1706597" y="408155"/>
                </a:cubicBezTo>
                <a:cubicBezTo>
                  <a:pt x="1707455" y="407488"/>
                  <a:pt x="1710312" y="405869"/>
                  <a:pt x="1711074" y="406154"/>
                </a:cubicBezTo>
                <a:close/>
                <a:moveTo>
                  <a:pt x="1507810" y="404821"/>
                </a:moveTo>
                <a:lnTo>
                  <a:pt x="1510954" y="405678"/>
                </a:lnTo>
                <a:lnTo>
                  <a:pt x="1512192" y="406059"/>
                </a:lnTo>
                <a:cubicBezTo>
                  <a:pt x="1512954" y="409965"/>
                  <a:pt x="1506096" y="409393"/>
                  <a:pt x="1504096" y="408441"/>
                </a:cubicBezTo>
                <a:cubicBezTo>
                  <a:pt x="1502190" y="407488"/>
                  <a:pt x="1503810" y="405773"/>
                  <a:pt x="1507810" y="404821"/>
                </a:cubicBezTo>
                <a:close/>
                <a:moveTo>
                  <a:pt x="1436087" y="404440"/>
                </a:moveTo>
                <a:cubicBezTo>
                  <a:pt x="1437801" y="403106"/>
                  <a:pt x="1441040" y="402344"/>
                  <a:pt x="1440183" y="406154"/>
                </a:cubicBezTo>
                <a:lnTo>
                  <a:pt x="1446850" y="405487"/>
                </a:lnTo>
                <a:cubicBezTo>
                  <a:pt x="1446945" y="405487"/>
                  <a:pt x="1447517" y="407011"/>
                  <a:pt x="1447231" y="407392"/>
                </a:cubicBezTo>
                <a:lnTo>
                  <a:pt x="1445612" y="408821"/>
                </a:lnTo>
                <a:cubicBezTo>
                  <a:pt x="1443040" y="408916"/>
                  <a:pt x="1437515" y="407583"/>
                  <a:pt x="1435896" y="407392"/>
                </a:cubicBezTo>
                <a:cubicBezTo>
                  <a:pt x="1434277" y="407107"/>
                  <a:pt x="1434372" y="405868"/>
                  <a:pt x="1436087" y="404440"/>
                </a:cubicBezTo>
                <a:close/>
                <a:moveTo>
                  <a:pt x="1548291" y="404059"/>
                </a:moveTo>
                <a:cubicBezTo>
                  <a:pt x="1548958" y="404535"/>
                  <a:pt x="1548862" y="406535"/>
                  <a:pt x="1548481" y="406726"/>
                </a:cubicBezTo>
                <a:cubicBezTo>
                  <a:pt x="1545624" y="407869"/>
                  <a:pt x="1542671" y="409297"/>
                  <a:pt x="1539718" y="409488"/>
                </a:cubicBezTo>
                <a:lnTo>
                  <a:pt x="1537623" y="409583"/>
                </a:lnTo>
                <a:cubicBezTo>
                  <a:pt x="1534670" y="407964"/>
                  <a:pt x="1534289" y="406249"/>
                  <a:pt x="1536670" y="405773"/>
                </a:cubicBezTo>
                <a:lnTo>
                  <a:pt x="1537718" y="405011"/>
                </a:lnTo>
                <a:cubicBezTo>
                  <a:pt x="1541623" y="402154"/>
                  <a:pt x="1545433" y="401677"/>
                  <a:pt x="1548291" y="404059"/>
                </a:cubicBezTo>
                <a:close/>
                <a:moveTo>
                  <a:pt x="1909860" y="403964"/>
                </a:moveTo>
                <a:cubicBezTo>
                  <a:pt x="1912146" y="403488"/>
                  <a:pt x="1912241" y="405393"/>
                  <a:pt x="1910050" y="408250"/>
                </a:cubicBezTo>
                <a:cubicBezTo>
                  <a:pt x="1907860" y="411108"/>
                  <a:pt x="1898239" y="415584"/>
                  <a:pt x="1897287" y="414537"/>
                </a:cubicBezTo>
                <a:cubicBezTo>
                  <a:pt x="1896335" y="413489"/>
                  <a:pt x="1894525" y="409679"/>
                  <a:pt x="1894525" y="408536"/>
                </a:cubicBezTo>
                <a:lnTo>
                  <a:pt x="1895191" y="408060"/>
                </a:lnTo>
                <a:cubicBezTo>
                  <a:pt x="1895858" y="407583"/>
                  <a:pt x="1897763" y="407488"/>
                  <a:pt x="1898430" y="407964"/>
                </a:cubicBezTo>
                <a:lnTo>
                  <a:pt x="1901573" y="410155"/>
                </a:lnTo>
                <a:cubicBezTo>
                  <a:pt x="1903573" y="408060"/>
                  <a:pt x="1907574" y="404440"/>
                  <a:pt x="1909860" y="403964"/>
                </a:cubicBezTo>
                <a:close/>
                <a:moveTo>
                  <a:pt x="1633254" y="403964"/>
                </a:moveTo>
                <a:cubicBezTo>
                  <a:pt x="1634968" y="403964"/>
                  <a:pt x="1637064" y="405012"/>
                  <a:pt x="1638302" y="406060"/>
                </a:cubicBezTo>
                <a:lnTo>
                  <a:pt x="1638969" y="406631"/>
                </a:lnTo>
                <a:cubicBezTo>
                  <a:pt x="1638397" y="408250"/>
                  <a:pt x="1634111" y="411298"/>
                  <a:pt x="1629444" y="413394"/>
                </a:cubicBezTo>
                <a:lnTo>
                  <a:pt x="1626491" y="416632"/>
                </a:lnTo>
                <a:lnTo>
                  <a:pt x="1626110" y="417109"/>
                </a:lnTo>
                <a:cubicBezTo>
                  <a:pt x="1625348" y="417490"/>
                  <a:pt x="1624300" y="417394"/>
                  <a:pt x="1623634" y="416823"/>
                </a:cubicBezTo>
                <a:cubicBezTo>
                  <a:pt x="1622967" y="416251"/>
                  <a:pt x="1621633" y="411489"/>
                  <a:pt x="1622110" y="407393"/>
                </a:cubicBezTo>
                <a:lnTo>
                  <a:pt x="1627158" y="405679"/>
                </a:lnTo>
                <a:cubicBezTo>
                  <a:pt x="1629158" y="405012"/>
                  <a:pt x="1631254" y="403964"/>
                  <a:pt x="1633254" y="403964"/>
                </a:cubicBezTo>
                <a:close/>
                <a:moveTo>
                  <a:pt x="1427896" y="403582"/>
                </a:moveTo>
                <a:lnTo>
                  <a:pt x="1427800" y="404821"/>
                </a:lnTo>
                <a:lnTo>
                  <a:pt x="1427514" y="408440"/>
                </a:lnTo>
                <a:cubicBezTo>
                  <a:pt x="1430563" y="407964"/>
                  <a:pt x="1432944" y="408821"/>
                  <a:pt x="1432944" y="410345"/>
                </a:cubicBezTo>
                <a:cubicBezTo>
                  <a:pt x="1432944" y="411869"/>
                  <a:pt x="1431991" y="415203"/>
                  <a:pt x="1430753" y="414346"/>
                </a:cubicBezTo>
                <a:lnTo>
                  <a:pt x="1430467" y="413393"/>
                </a:lnTo>
                <a:cubicBezTo>
                  <a:pt x="1429229" y="409774"/>
                  <a:pt x="1427038" y="408440"/>
                  <a:pt x="1423514" y="410059"/>
                </a:cubicBezTo>
                <a:lnTo>
                  <a:pt x="1421990" y="410821"/>
                </a:lnTo>
                <a:cubicBezTo>
                  <a:pt x="1420942" y="412441"/>
                  <a:pt x="1418847" y="413203"/>
                  <a:pt x="1417418" y="412345"/>
                </a:cubicBezTo>
                <a:cubicBezTo>
                  <a:pt x="1415989" y="411583"/>
                  <a:pt x="1410941" y="410250"/>
                  <a:pt x="1410274" y="411869"/>
                </a:cubicBezTo>
                <a:cubicBezTo>
                  <a:pt x="1409607" y="413393"/>
                  <a:pt x="1411036" y="417584"/>
                  <a:pt x="1409512" y="418156"/>
                </a:cubicBezTo>
                <a:cubicBezTo>
                  <a:pt x="1407988" y="418822"/>
                  <a:pt x="1402845" y="419870"/>
                  <a:pt x="1403035" y="418727"/>
                </a:cubicBezTo>
                <a:lnTo>
                  <a:pt x="1403226" y="418060"/>
                </a:lnTo>
                <a:lnTo>
                  <a:pt x="1403702" y="416155"/>
                </a:lnTo>
                <a:cubicBezTo>
                  <a:pt x="1404273" y="414060"/>
                  <a:pt x="1406274" y="410536"/>
                  <a:pt x="1408274" y="408440"/>
                </a:cubicBezTo>
                <a:cubicBezTo>
                  <a:pt x="1410274" y="406345"/>
                  <a:pt x="1420275" y="406249"/>
                  <a:pt x="1421609" y="405202"/>
                </a:cubicBezTo>
                <a:cubicBezTo>
                  <a:pt x="1422942" y="404154"/>
                  <a:pt x="1427419" y="402058"/>
                  <a:pt x="1427896" y="403582"/>
                </a:cubicBezTo>
                <a:close/>
                <a:moveTo>
                  <a:pt x="1607156" y="403392"/>
                </a:moveTo>
                <a:cubicBezTo>
                  <a:pt x="1607156" y="403297"/>
                  <a:pt x="1609156" y="403202"/>
                  <a:pt x="1609537" y="403487"/>
                </a:cubicBezTo>
                <a:cubicBezTo>
                  <a:pt x="1610203" y="404249"/>
                  <a:pt x="1611061" y="405583"/>
                  <a:pt x="1610680" y="406059"/>
                </a:cubicBezTo>
                <a:lnTo>
                  <a:pt x="1609632" y="407393"/>
                </a:lnTo>
                <a:cubicBezTo>
                  <a:pt x="1607822" y="408536"/>
                  <a:pt x="1598583" y="413965"/>
                  <a:pt x="1596107" y="415965"/>
                </a:cubicBezTo>
                <a:cubicBezTo>
                  <a:pt x="1593630" y="417966"/>
                  <a:pt x="1589629" y="418537"/>
                  <a:pt x="1587153" y="417108"/>
                </a:cubicBezTo>
                <a:cubicBezTo>
                  <a:pt x="1584676" y="415775"/>
                  <a:pt x="1580009" y="410155"/>
                  <a:pt x="1580200" y="409679"/>
                </a:cubicBezTo>
                <a:cubicBezTo>
                  <a:pt x="1580390" y="409202"/>
                  <a:pt x="1581628" y="407964"/>
                  <a:pt x="1582771" y="408059"/>
                </a:cubicBezTo>
                <a:cubicBezTo>
                  <a:pt x="1583819" y="408155"/>
                  <a:pt x="1585439" y="409869"/>
                  <a:pt x="1586200" y="411107"/>
                </a:cubicBezTo>
                <a:cubicBezTo>
                  <a:pt x="1586962" y="412441"/>
                  <a:pt x="1592201" y="413108"/>
                  <a:pt x="1592392" y="412060"/>
                </a:cubicBezTo>
                <a:cubicBezTo>
                  <a:pt x="1592582" y="411012"/>
                  <a:pt x="1593820" y="407964"/>
                  <a:pt x="1594582" y="407583"/>
                </a:cubicBezTo>
                <a:lnTo>
                  <a:pt x="1595344" y="407583"/>
                </a:lnTo>
                <a:cubicBezTo>
                  <a:pt x="1599916" y="407393"/>
                  <a:pt x="1605441" y="408917"/>
                  <a:pt x="1607156" y="403392"/>
                </a:cubicBezTo>
                <a:close/>
                <a:moveTo>
                  <a:pt x="320804" y="402725"/>
                </a:moveTo>
                <a:cubicBezTo>
                  <a:pt x="318804" y="401487"/>
                  <a:pt x="308231" y="404821"/>
                  <a:pt x="304993" y="404440"/>
                </a:cubicBezTo>
                <a:cubicBezTo>
                  <a:pt x="301754" y="404059"/>
                  <a:pt x="299754" y="404821"/>
                  <a:pt x="300516" y="406059"/>
                </a:cubicBezTo>
                <a:lnTo>
                  <a:pt x="301373" y="407202"/>
                </a:lnTo>
                <a:lnTo>
                  <a:pt x="302516" y="408726"/>
                </a:lnTo>
                <a:cubicBezTo>
                  <a:pt x="303945" y="410440"/>
                  <a:pt x="306041" y="410059"/>
                  <a:pt x="307183" y="407964"/>
                </a:cubicBezTo>
                <a:lnTo>
                  <a:pt x="308517" y="407678"/>
                </a:lnTo>
                <a:lnTo>
                  <a:pt x="313756" y="406440"/>
                </a:lnTo>
                <a:cubicBezTo>
                  <a:pt x="319661" y="405583"/>
                  <a:pt x="322900" y="403963"/>
                  <a:pt x="320804" y="402725"/>
                </a:cubicBezTo>
                <a:close/>
                <a:moveTo>
                  <a:pt x="900210" y="402631"/>
                </a:moveTo>
                <a:cubicBezTo>
                  <a:pt x="901543" y="403202"/>
                  <a:pt x="904496" y="405964"/>
                  <a:pt x="903067" y="407298"/>
                </a:cubicBezTo>
                <a:cubicBezTo>
                  <a:pt x="901734" y="408631"/>
                  <a:pt x="896495" y="410441"/>
                  <a:pt x="893447" y="409584"/>
                </a:cubicBezTo>
                <a:lnTo>
                  <a:pt x="892780" y="410155"/>
                </a:lnTo>
                <a:cubicBezTo>
                  <a:pt x="888208" y="413965"/>
                  <a:pt x="886303" y="410632"/>
                  <a:pt x="884017" y="408250"/>
                </a:cubicBezTo>
                <a:cubicBezTo>
                  <a:pt x="883636" y="407869"/>
                  <a:pt x="884017" y="406917"/>
                  <a:pt x="884303" y="406345"/>
                </a:cubicBezTo>
                <a:cubicBezTo>
                  <a:pt x="884398" y="406155"/>
                  <a:pt x="885732" y="405964"/>
                  <a:pt x="886018" y="406250"/>
                </a:cubicBezTo>
                <a:cubicBezTo>
                  <a:pt x="888208" y="408346"/>
                  <a:pt x="890209" y="408060"/>
                  <a:pt x="892304" y="406155"/>
                </a:cubicBezTo>
                <a:lnTo>
                  <a:pt x="894018" y="404440"/>
                </a:lnTo>
                <a:cubicBezTo>
                  <a:pt x="896019" y="402821"/>
                  <a:pt x="898781" y="402059"/>
                  <a:pt x="900210" y="402631"/>
                </a:cubicBezTo>
                <a:close/>
                <a:moveTo>
                  <a:pt x="1375222" y="402250"/>
                </a:moveTo>
                <a:lnTo>
                  <a:pt x="1376175" y="403107"/>
                </a:lnTo>
                <a:lnTo>
                  <a:pt x="1379889" y="406250"/>
                </a:lnTo>
                <a:cubicBezTo>
                  <a:pt x="1377984" y="410346"/>
                  <a:pt x="1373984" y="413870"/>
                  <a:pt x="1370936" y="414061"/>
                </a:cubicBezTo>
                <a:lnTo>
                  <a:pt x="1368936" y="413680"/>
                </a:lnTo>
                <a:lnTo>
                  <a:pt x="1367793" y="413489"/>
                </a:lnTo>
                <a:cubicBezTo>
                  <a:pt x="1366745" y="412346"/>
                  <a:pt x="1367031" y="410822"/>
                  <a:pt x="1368269" y="410060"/>
                </a:cubicBezTo>
                <a:lnTo>
                  <a:pt x="1369603" y="409679"/>
                </a:lnTo>
                <a:lnTo>
                  <a:pt x="1370650" y="409298"/>
                </a:lnTo>
                <a:cubicBezTo>
                  <a:pt x="1372650" y="409203"/>
                  <a:pt x="1373222" y="407774"/>
                  <a:pt x="1371889" y="406060"/>
                </a:cubicBezTo>
                <a:lnTo>
                  <a:pt x="1371603" y="404631"/>
                </a:lnTo>
                <a:lnTo>
                  <a:pt x="1371317" y="403583"/>
                </a:lnTo>
                <a:cubicBezTo>
                  <a:pt x="1371984" y="402250"/>
                  <a:pt x="1373794" y="401678"/>
                  <a:pt x="1375222" y="402250"/>
                </a:cubicBezTo>
                <a:close/>
                <a:moveTo>
                  <a:pt x="1821754" y="401868"/>
                </a:moveTo>
                <a:cubicBezTo>
                  <a:pt x="1822421" y="402249"/>
                  <a:pt x="1822993" y="402821"/>
                  <a:pt x="1823564" y="403297"/>
                </a:cubicBezTo>
                <a:lnTo>
                  <a:pt x="1824802" y="404345"/>
                </a:lnTo>
                <a:cubicBezTo>
                  <a:pt x="1826231" y="405488"/>
                  <a:pt x="1826707" y="407107"/>
                  <a:pt x="1826517" y="407393"/>
                </a:cubicBezTo>
                <a:cubicBezTo>
                  <a:pt x="1826326" y="407678"/>
                  <a:pt x="1824707" y="407202"/>
                  <a:pt x="1822897" y="406250"/>
                </a:cubicBezTo>
                <a:cubicBezTo>
                  <a:pt x="1821183" y="405392"/>
                  <a:pt x="1816420" y="405011"/>
                  <a:pt x="1816801" y="407583"/>
                </a:cubicBezTo>
                <a:cubicBezTo>
                  <a:pt x="1817182" y="410155"/>
                  <a:pt x="1809753" y="410346"/>
                  <a:pt x="1810800" y="406250"/>
                </a:cubicBezTo>
                <a:lnTo>
                  <a:pt x="1812039" y="402821"/>
                </a:lnTo>
                <a:cubicBezTo>
                  <a:pt x="1812705" y="401011"/>
                  <a:pt x="1818897" y="400439"/>
                  <a:pt x="1821754" y="401868"/>
                </a:cubicBezTo>
                <a:close/>
                <a:moveTo>
                  <a:pt x="1798227" y="401582"/>
                </a:moveTo>
                <a:cubicBezTo>
                  <a:pt x="1799465" y="400058"/>
                  <a:pt x="1804990" y="400439"/>
                  <a:pt x="1803561" y="402249"/>
                </a:cubicBezTo>
                <a:cubicBezTo>
                  <a:pt x="1802132" y="404059"/>
                  <a:pt x="1808323" y="405964"/>
                  <a:pt x="1808228" y="406250"/>
                </a:cubicBezTo>
                <a:cubicBezTo>
                  <a:pt x="1808133" y="406535"/>
                  <a:pt x="1807371" y="408821"/>
                  <a:pt x="1806704" y="410441"/>
                </a:cubicBezTo>
                <a:cubicBezTo>
                  <a:pt x="1806037" y="412155"/>
                  <a:pt x="1795274" y="414632"/>
                  <a:pt x="1793750" y="413203"/>
                </a:cubicBezTo>
                <a:cubicBezTo>
                  <a:pt x="1792226" y="411679"/>
                  <a:pt x="1792131" y="409393"/>
                  <a:pt x="1793560" y="408059"/>
                </a:cubicBezTo>
                <a:cubicBezTo>
                  <a:pt x="1794988" y="406726"/>
                  <a:pt x="1800703" y="408250"/>
                  <a:pt x="1801561" y="406726"/>
                </a:cubicBezTo>
                <a:lnTo>
                  <a:pt x="1801085" y="406345"/>
                </a:lnTo>
                <a:lnTo>
                  <a:pt x="1800132" y="405488"/>
                </a:lnTo>
                <a:cubicBezTo>
                  <a:pt x="1797846" y="404916"/>
                  <a:pt x="1796988" y="403202"/>
                  <a:pt x="1798227" y="401582"/>
                </a:cubicBezTo>
                <a:close/>
                <a:moveTo>
                  <a:pt x="290419" y="400915"/>
                </a:moveTo>
                <a:cubicBezTo>
                  <a:pt x="287181" y="399963"/>
                  <a:pt x="282704" y="402249"/>
                  <a:pt x="280418" y="405868"/>
                </a:cubicBezTo>
                <a:lnTo>
                  <a:pt x="272417" y="403582"/>
                </a:lnTo>
                <a:lnTo>
                  <a:pt x="268988" y="402630"/>
                </a:lnTo>
                <a:cubicBezTo>
                  <a:pt x="268512" y="405297"/>
                  <a:pt x="266798" y="407297"/>
                  <a:pt x="265274" y="407107"/>
                </a:cubicBezTo>
                <a:cubicBezTo>
                  <a:pt x="263750" y="406916"/>
                  <a:pt x="258606" y="408916"/>
                  <a:pt x="257177" y="409202"/>
                </a:cubicBezTo>
                <a:cubicBezTo>
                  <a:pt x="255749" y="409488"/>
                  <a:pt x="249652" y="407107"/>
                  <a:pt x="246890" y="406154"/>
                </a:cubicBezTo>
                <a:cubicBezTo>
                  <a:pt x="244128" y="405106"/>
                  <a:pt x="236317" y="409583"/>
                  <a:pt x="234032" y="411393"/>
                </a:cubicBezTo>
                <a:lnTo>
                  <a:pt x="232031" y="413107"/>
                </a:lnTo>
                <a:cubicBezTo>
                  <a:pt x="228888" y="415679"/>
                  <a:pt x="229174" y="415774"/>
                  <a:pt x="226792" y="413203"/>
                </a:cubicBezTo>
                <a:cubicBezTo>
                  <a:pt x="225268" y="411583"/>
                  <a:pt x="223649" y="409964"/>
                  <a:pt x="221744" y="408631"/>
                </a:cubicBezTo>
                <a:lnTo>
                  <a:pt x="220696" y="407964"/>
                </a:lnTo>
                <a:cubicBezTo>
                  <a:pt x="218887" y="407869"/>
                  <a:pt x="217267" y="408345"/>
                  <a:pt x="217172" y="409012"/>
                </a:cubicBezTo>
                <a:cubicBezTo>
                  <a:pt x="216982" y="409678"/>
                  <a:pt x="215077" y="411488"/>
                  <a:pt x="213267" y="411298"/>
                </a:cubicBezTo>
                <a:cubicBezTo>
                  <a:pt x="211457" y="411107"/>
                  <a:pt x="212410" y="416155"/>
                  <a:pt x="213076" y="417394"/>
                </a:cubicBezTo>
                <a:cubicBezTo>
                  <a:pt x="213458" y="418727"/>
                  <a:pt x="218029" y="418822"/>
                  <a:pt x="219268" y="417775"/>
                </a:cubicBezTo>
                <a:cubicBezTo>
                  <a:pt x="220506" y="416727"/>
                  <a:pt x="225078" y="417203"/>
                  <a:pt x="229459" y="418822"/>
                </a:cubicBezTo>
                <a:lnTo>
                  <a:pt x="233555" y="419965"/>
                </a:lnTo>
                <a:cubicBezTo>
                  <a:pt x="234317" y="420156"/>
                  <a:pt x="236413" y="419013"/>
                  <a:pt x="236889" y="418060"/>
                </a:cubicBezTo>
                <a:cubicBezTo>
                  <a:pt x="237556" y="416822"/>
                  <a:pt x="237270" y="416536"/>
                  <a:pt x="239651" y="416632"/>
                </a:cubicBezTo>
                <a:lnTo>
                  <a:pt x="245652" y="416822"/>
                </a:lnTo>
                <a:cubicBezTo>
                  <a:pt x="252224" y="417394"/>
                  <a:pt x="258987" y="417775"/>
                  <a:pt x="260797" y="417679"/>
                </a:cubicBezTo>
                <a:lnTo>
                  <a:pt x="262321" y="417203"/>
                </a:lnTo>
                <a:lnTo>
                  <a:pt x="266798" y="415870"/>
                </a:lnTo>
                <a:cubicBezTo>
                  <a:pt x="272417" y="413965"/>
                  <a:pt x="275084" y="412250"/>
                  <a:pt x="272703" y="411964"/>
                </a:cubicBezTo>
                <a:lnTo>
                  <a:pt x="271750" y="411298"/>
                </a:lnTo>
                <a:lnTo>
                  <a:pt x="270226" y="410250"/>
                </a:lnTo>
                <a:cubicBezTo>
                  <a:pt x="269179" y="409202"/>
                  <a:pt x="270608" y="409393"/>
                  <a:pt x="273465" y="410821"/>
                </a:cubicBezTo>
                <a:cubicBezTo>
                  <a:pt x="276323" y="412250"/>
                  <a:pt x="286038" y="411774"/>
                  <a:pt x="286038" y="410250"/>
                </a:cubicBezTo>
                <a:lnTo>
                  <a:pt x="286133" y="408916"/>
                </a:lnTo>
                <a:cubicBezTo>
                  <a:pt x="286228" y="407202"/>
                  <a:pt x="285562" y="404916"/>
                  <a:pt x="286705" y="404059"/>
                </a:cubicBezTo>
                <a:close/>
                <a:moveTo>
                  <a:pt x="1753841" y="399487"/>
                </a:moveTo>
                <a:cubicBezTo>
                  <a:pt x="1756413" y="400630"/>
                  <a:pt x="1759366" y="402821"/>
                  <a:pt x="1760318" y="404345"/>
                </a:cubicBezTo>
                <a:lnTo>
                  <a:pt x="1760127" y="405583"/>
                </a:lnTo>
                <a:cubicBezTo>
                  <a:pt x="1759747" y="407393"/>
                  <a:pt x="1758604" y="409203"/>
                  <a:pt x="1757365" y="410822"/>
                </a:cubicBezTo>
                <a:cubicBezTo>
                  <a:pt x="1756889" y="411489"/>
                  <a:pt x="1755175" y="411870"/>
                  <a:pt x="1754127" y="411679"/>
                </a:cubicBezTo>
                <a:lnTo>
                  <a:pt x="1744411" y="410441"/>
                </a:lnTo>
                <a:cubicBezTo>
                  <a:pt x="1745459" y="414727"/>
                  <a:pt x="1746221" y="418537"/>
                  <a:pt x="1746126" y="418918"/>
                </a:cubicBezTo>
                <a:cubicBezTo>
                  <a:pt x="1746030" y="419299"/>
                  <a:pt x="1744507" y="420061"/>
                  <a:pt x="1742982" y="419775"/>
                </a:cubicBezTo>
                <a:lnTo>
                  <a:pt x="1742506" y="419109"/>
                </a:lnTo>
                <a:cubicBezTo>
                  <a:pt x="1741935" y="418346"/>
                  <a:pt x="1742411" y="417108"/>
                  <a:pt x="1742316" y="416061"/>
                </a:cubicBezTo>
                <a:lnTo>
                  <a:pt x="1741935" y="413108"/>
                </a:lnTo>
                <a:cubicBezTo>
                  <a:pt x="1739363" y="411774"/>
                  <a:pt x="1738125" y="409584"/>
                  <a:pt x="1739173" y="408250"/>
                </a:cubicBezTo>
                <a:cubicBezTo>
                  <a:pt x="1740220" y="406917"/>
                  <a:pt x="1743840" y="403297"/>
                  <a:pt x="1744125" y="404154"/>
                </a:cubicBezTo>
                <a:cubicBezTo>
                  <a:pt x="1744507" y="405012"/>
                  <a:pt x="1746888" y="406726"/>
                  <a:pt x="1748698" y="406250"/>
                </a:cubicBezTo>
                <a:lnTo>
                  <a:pt x="1750031" y="405393"/>
                </a:lnTo>
                <a:cubicBezTo>
                  <a:pt x="1751079" y="404726"/>
                  <a:pt x="1751936" y="403678"/>
                  <a:pt x="1752412" y="402630"/>
                </a:cubicBezTo>
                <a:close/>
                <a:moveTo>
                  <a:pt x="1013081" y="399487"/>
                </a:moveTo>
                <a:lnTo>
                  <a:pt x="1013653" y="403868"/>
                </a:lnTo>
                <a:lnTo>
                  <a:pt x="1013843" y="405678"/>
                </a:lnTo>
                <a:cubicBezTo>
                  <a:pt x="1016510" y="408250"/>
                  <a:pt x="1016986" y="409869"/>
                  <a:pt x="1014700" y="409107"/>
                </a:cubicBezTo>
                <a:cubicBezTo>
                  <a:pt x="1012510" y="408345"/>
                  <a:pt x="1007652" y="403201"/>
                  <a:pt x="1007652" y="401868"/>
                </a:cubicBezTo>
                <a:cubicBezTo>
                  <a:pt x="1007652" y="400534"/>
                  <a:pt x="1010128" y="399391"/>
                  <a:pt x="1013081" y="399487"/>
                </a:cubicBezTo>
                <a:close/>
                <a:moveTo>
                  <a:pt x="1705929" y="398534"/>
                </a:moveTo>
                <a:lnTo>
                  <a:pt x="1707148" y="398737"/>
                </a:lnTo>
                <a:lnTo>
                  <a:pt x="1702501" y="401487"/>
                </a:lnTo>
                <a:cubicBezTo>
                  <a:pt x="1704025" y="402915"/>
                  <a:pt x="1705549" y="401582"/>
                  <a:pt x="1705929" y="398534"/>
                </a:cubicBezTo>
                <a:close/>
                <a:moveTo>
                  <a:pt x="2233996" y="396439"/>
                </a:moveTo>
                <a:cubicBezTo>
                  <a:pt x="2234092" y="397011"/>
                  <a:pt x="2232949" y="399773"/>
                  <a:pt x="2231234" y="400821"/>
                </a:cubicBezTo>
                <a:cubicBezTo>
                  <a:pt x="2229520" y="401869"/>
                  <a:pt x="2232377" y="407203"/>
                  <a:pt x="2230567" y="406727"/>
                </a:cubicBezTo>
                <a:lnTo>
                  <a:pt x="2228948" y="406250"/>
                </a:lnTo>
                <a:lnTo>
                  <a:pt x="2227519" y="405679"/>
                </a:lnTo>
                <a:cubicBezTo>
                  <a:pt x="2225900" y="405203"/>
                  <a:pt x="2225900" y="403393"/>
                  <a:pt x="2227519" y="401774"/>
                </a:cubicBezTo>
                <a:cubicBezTo>
                  <a:pt x="2229138" y="400154"/>
                  <a:pt x="2233901" y="395773"/>
                  <a:pt x="2233996" y="396439"/>
                </a:cubicBezTo>
                <a:close/>
                <a:moveTo>
                  <a:pt x="1777938" y="396133"/>
                </a:moveTo>
                <a:lnTo>
                  <a:pt x="1778034" y="398153"/>
                </a:lnTo>
                <a:cubicBezTo>
                  <a:pt x="1777177" y="401392"/>
                  <a:pt x="1776129" y="402820"/>
                  <a:pt x="1775748" y="401487"/>
                </a:cubicBezTo>
                <a:close/>
                <a:moveTo>
                  <a:pt x="1711549" y="395867"/>
                </a:moveTo>
                <a:cubicBezTo>
                  <a:pt x="1712026" y="395581"/>
                  <a:pt x="1713645" y="395867"/>
                  <a:pt x="1714121" y="396343"/>
                </a:cubicBezTo>
                <a:cubicBezTo>
                  <a:pt x="1716121" y="398058"/>
                  <a:pt x="1717836" y="399963"/>
                  <a:pt x="1720788" y="397105"/>
                </a:cubicBezTo>
                <a:cubicBezTo>
                  <a:pt x="1721074" y="396820"/>
                  <a:pt x="1723646" y="397962"/>
                  <a:pt x="1724885" y="398725"/>
                </a:cubicBezTo>
                <a:lnTo>
                  <a:pt x="1728027" y="400725"/>
                </a:lnTo>
                <a:cubicBezTo>
                  <a:pt x="1731742" y="403297"/>
                  <a:pt x="1734219" y="405963"/>
                  <a:pt x="1733457" y="406821"/>
                </a:cubicBezTo>
                <a:cubicBezTo>
                  <a:pt x="1732695" y="407583"/>
                  <a:pt x="1729361" y="408821"/>
                  <a:pt x="1728123" y="407202"/>
                </a:cubicBezTo>
                <a:cubicBezTo>
                  <a:pt x="1726789" y="405583"/>
                  <a:pt x="1722122" y="401868"/>
                  <a:pt x="1721170" y="403106"/>
                </a:cubicBezTo>
                <a:cubicBezTo>
                  <a:pt x="1720122" y="404344"/>
                  <a:pt x="1716979" y="406821"/>
                  <a:pt x="1716407" y="405963"/>
                </a:cubicBezTo>
                <a:lnTo>
                  <a:pt x="1716407" y="405202"/>
                </a:lnTo>
                <a:cubicBezTo>
                  <a:pt x="1716503" y="401487"/>
                  <a:pt x="1714407" y="399772"/>
                  <a:pt x="1709930" y="399201"/>
                </a:cubicBezTo>
                <a:lnTo>
                  <a:pt x="1707148" y="398737"/>
                </a:lnTo>
                <a:lnTo>
                  <a:pt x="1707168" y="398725"/>
                </a:lnTo>
                <a:close/>
                <a:moveTo>
                  <a:pt x="1862712" y="395106"/>
                </a:moveTo>
                <a:cubicBezTo>
                  <a:pt x="1866998" y="394439"/>
                  <a:pt x="1865474" y="397487"/>
                  <a:pt x="1865951" y="399297"/>
                </a:cubicBezTo>
                <a:cubicBezTo>
                  <a:pt x="1866141" y="399868"/>
                  <a:pt x="1867474" y="400821"/>
                  <a:pt x="1867760" y="400725"/>
                </a:cubicBezTo>
                <a:lnTo>
                  <a:pt x="1868903" y="400344"/>
                </a:lnTo>
                <a:cubicBezTo>
                  <a:pt x="1869951" y="400535"/>
                  <a:pt x="1871475" y="401964"/>
                  <a:pt x="1872332" y="403488"/>
                </a:cubicBezTo>
                <a:cubicBezTo>
                  <a:pt x="1873189" y="405012"/>
                  <a:pt x="1876428" y="407583"/>
                  <a:pt x="1873475" y="410441"/>
                </a:cubicBezTo>
                <a:lnTo>
                  <a:pt x="1869475" y="409488"/>
                </a:lnTo>
                <a:lnTo>
                  <a:pt x="1867665" y="409107"/>
                </a:lnTo>
                <a:cubicBezTo>
                  <a:pt x="1865855" y="408631"/>
                  <a:pt x="1863188" y="409679"/>
                  <a:pt x="1861760" y="411489"/>
                </a:cubicBezTo>
                <a:lnTo>
                  <a:pt x="1860711" y="413203"/>
                </a:lnTo>
                <a:lnTo>
                  <a:pt x="1860235" y="414060"/>
                </a:lnTo>
                <a:cubicBezTo>
                  <a:pt x="1859664" y="416442"/>
                  <a:pt x="1858997" y="417108"/>
                  <a:pt x="1858616" y="415394"/>
                </a:cubicBezTo>
                <a:cubicBezTo>
                  <a:pt x="1858521" y="413584"/>
                  <a:pt x="1850615" y="411108"/>
                  <a:pt x="1849948" y="412822"/>
                </a:cubicBezTo>
                <a:cubicBezTo>
                  <a:pt x="1849282" y="414537"/>
                  <a:pt x="1848615" y="414918"/>
                  <a:pt x="1848520" y="413775"/>
                </a:cubicBezTo>
                <a:lnTo>
                  <a:pt x="1847853" y="413013"/>
                </a:lnTo>
                <a:lnTo>
                  <a:pt x="1844043" y="408345"/>
                </a:lnTo>
                <a:cubicBezTo>
                  <a:pt x="1840518" y="410917"/>
                  <a:pt x="1837756" y="413775"/>
                  <a:pt x="1837756" y="414727"/>
                </a:cubicBezTo>
                <a:lnTo>
                  <a:pt x="1837280" y="415013"/>
                </a:lnTo>
                <a:cubicBezTo>
                  <a:pt x="1836327" y="415489"/>
                  <a:pt x="1835089" y="415870"/>
                  <a:pt x="1833946" y="415870"/>
                </a:cubicBezTo>
                <a:cubicBezTo>
                  <a:pt x="1833470" y="415870"/>
                  <a:pt x="1832518" y="415013"/>
                  <a:pt x="1832518" y="414441"/>
                </a:cubicBezTo>
                <a:lnTo>
                  <a:pt x="1832327" y="412441"/>
                </a:lnTo>
                <a:cubicBezTo>
                  <a:pt x="1832422" y="410060"/>
                  <a:pt x="1836232" y="405583"/>
                  <a:pt x="1840900" y="402535"/>
                </a:cubicBezTo>
                <a:lnTo>
                  <a:pt x="1846138" y="407012"/>
                </a:lnTo>
                <a:cubicBezTo>
                  <a:pt x="1846329" y="407202"/>
                  <a:pt x="1848805" y="406059"/>
                  <a:pt x="1849567" y="405107"/>
                </a:cubicBezTo>
                <a:lnTo>
                  <a:pt x="1851186" y="403202"/>
                </a:lnTo>
                <a:cubicBezTo>
                  <a:pt x="1853187" y="399963"/>
                  <a:pt x="1854997" y="399011"/>
                  <a:pt x="1855282" y="401106"/>
                </a:cubicBezTo>
                <a:cubicBezTo>
                  <a:pt x="1855568" y="403202"/>
                  <a:pt x="1858616" y="406917"/>
                  <a:pt x="1861664" y="405774"/>
                </a:cubicBezTo>
                <a:lnTo>
                  <a:pt x="1860902" y="402345"/>
                </a:lnTo>
                <a:lnTo>
                  <a:pt x="1860711" y="401678"/>
                </a:lnTo>
                <a:cubicBezTo>
                  <a:pt x="1860807" y="400916"/>
                  <a:pt x="1860044" y="398154"/>
                  <a:pt x="1858997" y="395677"/>
                </a:cubicBezTo>
                <a:close/>
                <a:moveTo>
                  <a:pt x="2142651" y="395010"/>
                </a:moveTo>
                <a:cubicBezTo>
                  <a:pt x="2148366" y="396439"/>
                  <a:pt x="2151034" y="400344"/>
                  <a:pt x="2148652" y="403487"/>
                </a:cubicBezTo>
                <a:lnTo>
                  <a:pt x="2143699" y="399773"/>
                </a:lnTo>
                <a:cubicBezTo>
                  <a:pt x="2142270" y="398725"/>
                  <a:pt x="2138841" y="398820"/>
                  <a:pt x="2136555" y="399201"/>
                </a:cubicBezTo>
                <a:lnTo>
                  <a:pt x="2135222" y="399487"/>
                </a:lnTo>
                <a:cubicBezTo>
                  <a:pt x="2133698" y="401582"/>
                  <a:pt x="2131317" y="402344"/>
                  <a:pt x="2130078" y="401106"/>
                </a:cubicBezTo>
                <a:cubicBezTo>
                  <a:pt x="2128840" y="399868"/>
                  <a:pt x="2129602" y="397201"/>
                  <a:pt x="2134555" y="397867"/>
                </a:cubicBezTo>
                <a:lnTo>
                  <a:pt x="2139413" y="396153"/>
                </a:lnTo>
                <a:close/>
                <a:moveTo>
                  <a:pt x="2296004" y="394915"/>
                </a:moveTo>
                <a:cubicBezTo>
                  <a:pt x="2295527" y="395868"/>
                  <a:pt x="2295623" y="398535"/>
                  <a:pt x="2297147" y="398821"/>
                </a:cubicBezTo>
                <a:cubicBezTo>
                  <a:pt x="2298671" y="399106"/>
                  <a:pt x="2298289" y="407107"/>
                  <a:pt x="2296194" y="407107"/>
                </a:cubicBezTo>
                <a:cubicBezTo>
                  <a:pt x="2294004" y="407107"/>
                  <a:pt x="2291717" y="405774"/>
                  <a:pt x="2291050" y="404155"/>
                </a:cubicBezTo>
                <a:cubicBezTo>
                  <a:pt x="2290384" y="402535"/>
                  <a:pt x="2289907" y="397678"/>
                  <a:pt x="2291241" y="396820"/>
                </a:cubicBezTo>
                <a:cubicBezTo>
                  <a:pt x="2292575" y="395963"/>
                  <a:pt x="2296480" y="393963"/>
                  <a:pt x="2296004" y="394915"/>
                </a:cubicBezTo>
                <a:close/>
                <a:moveTo>
                  <a:pt x="2343629" y="394534"/>
                </a:moveTo>
                <a:cubicBezTo>
                  <a:pt x="2345344" y="395581"/>
                  <a:pt x="2350201" y="398534"/>
                  <a:pt x="2350106" y="398725"/>
                </a:cubicBezTo>
                <a:cubicBezTo>
                  <a:pt x="2350011" y="398915"/>
                  <a:pt x="2347915" y="398725"/>
                  <a:pt x="2345439" y="397868"/>
                </a:cubicBezTo>
                <a:cubicBezTo>
                  <a:pt x="2342962" y="397010"/>
                  <a:pt x="2333247" y="399677"/>
                  <a:pt x="2331247" y="399106"/>
                </a:cubicBezTo>
                <a:cubicBezTo>
                  <a:pt x="2329151" y="398534"/>
                  <a:pt x="2329342" y="397296"/>
                  <a:pt x="2331628" y="396344"/>
                </a:cubicBezTo>
                <a:cubicBezTo>
                  <a:pt x="2333913" y="395391"/>
                  <a:pt x="2341819" y="393486"/>
                  <a:pt x="2343629" y="394534"/>
                </a:cubicBezTo>
                <a:close/>
                <a:moveTo>
                  <a:pt x="2354106" y="393963"/>
                </a:moveTo>
                <a:cubicBezTo>
                  <a:pt x="2354678" y="393582"/>
                  <a:pt x="2365060" y="393486"/>
                  <a:pt x="2367822" y="395868"/>
                </a:cubicBezTo>
                <a:cubicBezTo>
                  <a:pt x="2370584" y="398249"/>
                  <a:pt x="2367441" y="399201"/>
                  <a:pt x="2360869" y="397963"/>
                </a:cubicBezTo>
                <a:lnTo>
                  <a:pt x="2356392" y="396915"/>
                </a:lnTo>
                <a:lnTo>
                  <a:pt x="2355154" y="396630"/>
                </a:lnTo>
                <a:cubicBezTo>
                  <a:pt x="2354011" y="395677"/>
                  <a:pt x="2353535" y="394534"/>
                  <a:pt x="2354106" y="393963"/>
                </a:cubicBezTo>
                <a:close/>
                <a:moveTo>
                  <a:pt x="1777726" y="391653"/>
                </a:moveTo>
                <a:lnTo>
                  <a:pt x="1779177" y="393105"/>
                </a:lnTo>
                <a:lnTo>
                  <a:pt x="1777938" y="396133"/>
                </a:lnTo>
                <a:close/>
                <a:moveTo>
                  <a:pt x="489587" y="390819"/>
                </a:moveTo>
                <a:cubicBezTo>
                  <a:pt x="488540" y="391581"/>
                  <a:pt x="487016" y="392724"/>
                  <a:pt x="487206" y="393486"/>
                </a:cubicBezTo>
                <a:lnTo>
                  <a:pt x="488158" y="397201"/>
                </a:lnTo>
                <a:cubicBezTo>
                  <a:pt x="484825" y="397582"/>
                  <a:pt x="484349" y="397677"/>
                  <a:pt x="487111" y="397486"/>
                </a:cubicBezTo>
                <a:cubicBezTo>
                  <a:pt x="489873" y="397296"/>
                  <a:pt x="496159" y="400534"/>
                  <a:pt x="496636" y="400058"/>
                </a:cubicBezTo>
                <a:cubicBezTo>
                  <a:pt x="497112" y="399582"/>
                  <a:pt x="495778" y="396724"/>
                  <a:pt x="493969" y="394343"/>
                </a:cubicBezTo>
                <a:lnTo>
                  <a:pt x="492159" y="392248"/>
                </a:lnTo>
                <a:cubicBezTo>
                  <a:pt x="491587" y="391581"/>
                  <a:pt x="489778" y="390628"/>
                  <a:pt x="489587" y="390819"/>
                </a:cubicBezTo>
                <a:close/>
                <a:moveTo>
                  <a:pt x="1673069" y="390152"/>
                </a:moveTo>
                <a:cubicBezTo>
                  <a:pt x="1677736" y="390628"/>
                  <a:pt x="1682403" y="399201"/>
                  <a:pt x="1678688" y="399010"/>
                </a:cubicBezTo>
                <a:lnTo>
                  <a:pt x="1678308" y="398153"/>
                </a:lnTo>
                <a:cubicBezTo>
                  <a:pt x="1677165" y="395391"/>
                  <a:pt x="1676593" y="393391"/>
                  <a:pt x="1672783" y="395867"/>
                </a:cubicBezTo>
                <a:lnTo>
                  <a:pt x="1670306" y="397486"/>
                </a:lnTo>
                <a:cubicBezTo>
                  <a:pt x="1671164" y="399772"/>
                  <a:pt x="1672021" y="402058"/>
                  <a:pt x="1672212" y="402535"/>
                </a:cubicBezTo>
                <a:cubicBezTo>
                  <a:pt x="1672402" y="403011"/>
                  <a:pt x="1671259" y="403868"/>
                  <a:pt x="1669354" y="403201"/>
                </a:cubicBezTo>
                <a:lnTo>
                  <a:pt x="1668021" y="402439"/>
                </a:lnTo>
                <a:lnTo>
                  <a:pt x="1664687" y="400534"/>
                </a:lnTo>
                <a:cubicBezTo>
                  <a:pt x="1666115" y="398058"/>
                  <a:pt x="1667068" y="394153"/>
                  <a:pt x="1666115" y="392438"/>
                </a:cubicBezTo>
                <a:cubicBezTo>
                  <a:pt x="1665258" y="390724"/>
                  <a:pt x="1668307" y="389676"/>
                  <a:pt x="1673069" y="390152"/>
                </a:cubicBezTo>
                <a:close/>
                <a:moveTo>
                  <a:pt x="2087215" y="389581"/>
                </a:moveTo>
                <a:cubicBezTo>
                  <a:pt x="2087978" y="388152"/>
                  <a:pt x="2097883" y="391962"/>
                  <a:pt x="2100074" y="392343"/>
                </a:cubicBezTo>
                <a:cubicBezTo>
                  <a:pt x="2102265" y="392724"/>
                  <a:pt x="2103027" y="393677"/>
                  <a:pt x="2101884" y="394534"/>
                </a:cubicBezTo>
                <a:cubicBezTo>
                  <a:pt x="2100741" y="395296"/>
                  <a:pt x="2093788" y="393677"/>
                  <a:pt x="2092073" y="393296"/>
                </a:cubicBezTo>
                <a:cubicBezTo>
                  <a:pt x="2090359" y="393010"/>
                  <a:pt x="2086453" y="391010"/>
                  <a:pt x="2087215" y="389581"/>
                </a:cubicBezTo>
                <a:close/>
                <a:moveTo>
                  <a:pt x="462822" y="389295"/>
                </a:moveTo>
                <a:cubicBezTo>
                  <a:pt x="461108" y="389009"/>
                  <a:pt x="459488" y="389390"/>
                  <a:pt x="459202" y="390152"/>
                </a:cubicBezTo>
                <a:cubicBezTo>
                  <a:pt x="458917" y="390914"/>
                  <a:pt x="460250" y="395010"/>
                  <a:pt x="461393" y="398439"/>
                </a:cubicBezTo>
                <a:lnTo>
                  <a:pt x="456154" y="400249"/>
                </a:lnTo>
                <a:lnTo>
                  <a:pt x="454726" y="400725"/>
                </a:lnTo>
                <a:cubicBezTo>
                  <a:pt x="453392" y="403678"/>
                  <a:pt x="453487" y="405202"/>
                  <a:pt x="454821" y="404059"/>
                </a:cubicBezTo>
                <a:cubicBezTo>
                  <a:pt x="456250" y="403011"/>
                  <a:pt x="462346" y="403201"/>
                  <a:pt x="463393" y="403963"/>
                </a:cubicBezTo>
                <a:cubicBezTo>
                  <a:pt x="464346" y="404725"/>
                  <a:pt x="466156" y="404535"/>
                  <a:pt x="467394" y="403582"/>
                </a:cubicBezTo>
                <a:lnTo>
                  <a:pt x="472347" y="402916"/>
                </a:lnTo>
                <a:cubicBezTo>
                  <a:pt x="472918" y="402820"/>
                  <a:pt x="473776" y="402439"/>
                  <a:pt x="473966" y="402058"/>
                </a:cubicBezTo>
                <a:cubicBezTo>
                  <a:pt x="474252" y="401487"/>
                  <a:pt x="474252" y="400249"/>
                  <a:pt x="473871" y="400153"/>
                </a:cubicBezTo>
                <a:lnTo>
                  <a:pt x="470633" y="398629"/>
                </a:lnTo>
                <a:cubicBezTo>
                  <a:pt x="466823" y="397105"/>
                  <a:pt x="465299" y="394057"/>
                  <a:pt x="467203" y="391771"/>
                </a:cubicBezTo>
                <a:lnTo>
                  <a:pt x="464060" y="389962"/>
                </a:lnTo>
                <a:close/>
                <a:moveTo>
                  <a:pt x="1095568" y="388533"/>
                </a:moveTo>
                <a:cubicBezTo>
                  <a:pt x="1096902" y="389771"/>
                  <a:pt x="1099759" y="393867"/>
                  <a:pt x="1101093" y="395010"/>
                </a:cubicBezTo>
                <a:cubicBezTo>
                  <a:pt x="1102426" y="396248"/>
                  <a:pt x="1101569" y="395677"/>
                  <a:pt x="1099092" y="393867"/>
                </a:cubicBezTo>
                <a:cubicBezTo>
                  <a:pt x="1096616" y="392057"/>
                  <a:pt x="1088329" y="392057"/>
                  <a:pt x="1088234" y="391486"/>
                </a:cubicBezTo>
                <a:cubicBezTo>
                  <a:pt x="1088044" y="391009"/>
                  <a:pt x="1089377" y="389200"/>
                  <a:pt x="1091568" y="388724"/>
                </a:cubicBezTo>
                <a:lnTo>
                  <a:pt x="1093568" y="388628"/>
                </a:lnTo>
                <a:close/>
                <a:moveTo>
                  <a:pt x="1774129" y="388057"/>
                </a:moveTo>
                <a:cubicBezTo>
                  <a:pt x="1775891" y="387724"/>
                  <a:pt x="1777082" y="389438"/>
                  <a:pt x="1777725" y="391641"/>
                </a:cubicBezTo>
                <a:lnTo>
                  <a:pt x="1777726" y="391653"/>
                </a:lnTo>
                <a:lnTo>
                  <a:pt x="1777653" y="391581"/>
                </a:lnTo>
                <a:close/>
                <a:moveTo>
                  <a:pt x="10385" y="383675"/>
                </a:moveTo>
                <a:cubicBezTo>
                  <a:pt x="10290" y="381770"/>
                  <a:pt x="15624" y="381770"/>
                  <a:pt x="18577" y="384247"/>
                </a:cubicBezTo>
                <a:lnTo>
                  <a:pt x="19624" y="385104"/>
                </a:lnTo>
                <a:cubicBezTo>
                  <a:pt x="20005" y="386533"/>
                  <a:pt x="19338" y="387485"/>
                  <a:pt x="18005" y="387104"/>
                </a:cubicBezTo>
                <a:lnTo>
                  <a:pt x="16767" y="386914"/>
                </a:lnTo>
                <a:cubicBezTo>
                  <a:pt x="14481" y="386438"/>
                  <a:pt x="13052" y="386723"/>
                  <a:pt x="12576" y="389105"/>
                </a:cubicBezTo>
                <a:lnTo>
                  <a:pt x="12004" y="391867"/>
                </a:lnTo>
                <a:cubicBezTo>
                  <a:pt x="7432" y="393581"/>
                  <a:pt x="3241" y="394439"/>
                  <a:pt x="2574" y="393867"/>
                </a:cubicBezTo>
                <a:lnTo>
                  <a:pt x="2479" y="393296"/>
                </a:lnTo>
                <a:cubicBezTo>
                  <a:pt x="2384" y="392724"/>
                  <a:pt x="2574" y="391581"/>
                  <a:pt x="2955" y="391486"/>
                </a:cubicBezTo>
                <a:cubicBezTo>
                  <a:pt x="7718" y="390248"/>
                  <a:pt x="10766" y="388438"/>
                  <a:pt x="10385" y="383675"/>
                </a:cubicBezTo>
                <a:close/>
                <a:moveTo>
                  <a:pt x="675896" y="378627"/>
                </a:moveTo>
                <a:lnTo>
                  <a:pt x="673039" y="379484"/>
                </a:lnTo>
                <a:cubicBezTo>
                  <a:pt x="672658" y="382342"/>
                  <a:pt x="671419" y="385580"/>
                  <a:pt x="670372" y="386818"/>
                </a:cubicBezTo>
                <a:lnTo>
                  <a:pt x="669991" y="388057"/>
                </a:lnTo>
                <a:cubicBezTo>
                  <a:pt x="669800" y="388819"/>
                  <a:pt x="670562" y="390247"/>
                  <a:pt x="671324" y="390533"/>
                </a:cubicBezTo>
                <a:lnTo>
                  <a:pt x="672182" y="390819"/>
                </a:lnTo>
                <a:cubicBezTo>
                  <a:pt x="673610" y="390343"/>
                  <a:pt x="676849" y="386342"/>
                  <a:pt x="677516" y="384723"/>
                </a:cubicBezTo>
                <a:cubicBezTo>
                  <a:pt x="678277" y="383104"/>
                  <a:pt x="679611" y="383104"/>
                  <a:pt x="680564" y="384532"/>
                </a:cubicBezTo>
                <a:cubicBezTo>
                  <a:pt x="681516" y="385961"/>
                  <a:pt x="686945" y="386818"/>
                  <a:pt x="684469" y="385009"/>
                </a:cubicBezTo>
                <a:lnTo>
                  <a:pt x="683231" y="383485"/>
                </a:lnTo>
                <a:cubicBezTo>
                  <a:pt x="682564" y="382627"/>
                  <a:pt x="688088" y="380532"/>
                  <a:pt x="682278" y="380056"/>
                </a:cubicBezTo>
                <a:cubicBezTo>
                  <a:pt x="680087" y="379865"/>
                  <a:pt x="677611" y="378151"/>
                  <a:pt x="675896" y="378627"/>
                </a:cubicBezTo>
                <a:close/>
                <a:moveTo>
                  <a:pt x="1291116" y="374912"/>
                </a:moveTo>
                <a:cubicBezTo>
                  <a:pt x="1292259" y="376055"/>
                  <a:pt x="1291116" y="382532"/>
                  <a:pt x="1288068" y="387009"/>
                </a:cubicBezTo>
                <a:lnTo>
                  <a:pt x="1283020" y="386438"/>
                </a:lnTo>
                <a:cubicBezTo>
                  <a:pt x="1282258" y="386342"/>
                  <a:pt x="1281115" y="385771"/>
                  <a:pt x="1281115" y="385390"/>
                </a:cubicBezTo>
                <a:cubicBezTo>
                  <a:pt x="1281115" y="384437"/>
                  <a:pt x="1281401" y="382723"/>
                  <a:pt x="1281877" y="382723"/>
                </a:cubicBezTo>
                <a:cubicBezTo>
                  <a:pt x="1287592" y="381961"/>
                  <a:pt x="1289211" y="379770"/>
                  <a:pt x="1286259" y="375579"/>
                </a:cubicBezTo>
                <a:lnTo>
                  <a:pt x="1285973" y="375389"/>
                </a:lnTo>
                <a:cubicBezTo>
                  <a:pt x="1287592" y="374055"/>
                  <a:pt x="1289973" y="373865"/>
                  <a:pt x="1291116" y="374912"/>
                </a:cubicBezTo>
                <a:close/>
                <a:moveTo>
                  <a:pt x="727141" y="374245"/>
                </a:moveTo>
                <a:cubicBezTo>
                  <a:pt x="727045" y="375865"/>
                  <a:pt x="732951" y="384723"/>
                  <a:pt x="732570" y="388342"/>
                </a:cubicBezTo>
                <a:cubicBezTo>
                  <a:pt x="732189" y="391962"/>
                  <a:pt x="735427" y="395010"/>
                  <a:pt x="739714" y="395105"/>
                </a:cubicBezTo>
                <a:lnTo>
                  <a:pt x="743048" y="394819"/>
                </a:lnTo>
                <a:lnTo>
                  <a:pt x="743619" y="394724"/>
                </a:lnTo>
                <a:cubicBezTo>
                  <a:pt x="744000" y="393010"/>
                  <a:pt x="743143" y="391390"/>
                  <a:pt x="741619" y="391295"/>
                </a:cubicBezTo>
                <a:lnTo>
                  <a:pt x="741047" y="390628"/>
                </a:lnTo>
                <a:lnTo>
                  <a:pt x="740285" y="389771"/>
                </a:lnTo>
                <a:cubicBezTo>
                  <a:pt x="740095" y="388342"/>
                  <a:pt x="741333" y="387104"/>
                  <a:pt x="742952" y="387009"/>
                </a:cubicBezTo>
                <a:lnTo>
                  <a:pt x="744286" y="387390"/>
                </a:lnTo>
                <a:cubicBezTo>
                  <a:pt x="745334" y="387676"/>
                  <a:pt x="746762" y="388723"/>
                  <a:pt x="746953" y="389485"/>
                </a:cubicBezTo>
                <a:lnTo>
                  <a:pt x="747429" y="391676"/>
                </a:lnTo>
                <a:cubicBezTo>
                  <a:pt x="749620" y="392057"/>
                  <a:pt x="751620" y="391676"/>
                  <a:pt x="751906" y="390819"/>
                </a:cubicBezTo>
                <a:cubicBezTo>
                  <a:pt x="752287" y="389962"/>
                  <a:pt x="751715" y="386247"/>
                  <a:pt x="751049" y="384532"/>
                </a:cubicBezTo>
                <a:lnTo>
                  <a:pt x="749715" y="383389"/>
                </a:lnTo>
                <a:cubicBezTo>
                  <a:pt x="748858" y="382723"/>
                  <a:pt x="746858" y="382532"/>
                  <a:pt x="745524" y="382723"/>
                </a:cubicBezTo>
                <a:lnTo>
                  <a:pt x="740571" y="383389"/>
                </a:lnTo>
                <a:cubicBezTo>
                  <a:pt x="741238" y="381199"/>
                  <a:pt x="741714" y="379008"/>
                  <a:pt x="741714" y="378436"/>
                </a:cubicBezTo>
                <a:cubicBezTo>
                  <a:pt x="741714" y="377960"/>
                  <a:pt x="740095" y="376436"/>
                  <a:pt x="738285" y="376246"/>
                </a:cubicBezTo>
                <a:lnTo>
                  <a:pt x="737237" y="376817"/>
                </a:lnTo>
                <a:cubicBezTo>
                  <a:pt x="733903" y="378817"/>
                  <a:pt x="731999" y="379008"/>
                  <a:pt x="731617" y="375007"/>
                </a:cubicBezTo>
                <a:cubicBezTo>
                  <a:pt x="731522" y="374626"/>
                  <a:pt x="728950" y="374245"/>
                  <a:pt x="727522" y="374245"/>
                </a:cubicBezTo>
                <a:close/>
                <a:moveTo>
                  <a:pt x="477659" y="372641"/>
                </a:moveTo>
                <a:lnTo>
                  <a:pt x="477586" y="373769"/>
                </a:lnTo>
                <a:lnTo>
                  <a:pt x="476537" y="372797"/>
                </a:lnTo>
                <a:close/>
                <a:moveTo>
                  <a:pt x="752192" y="371102"/>
                </a:moveTo>
                <a:lnTo>
                  <a:pt x="748762" y="371864"/>
                </a:lnTo>
                <a:cubicBezTo>
                  <a:pt x="746762" y="372340"/>
                  <a:pt x="746667" y="375674"/>
                  <a:pt x="748572" y="375769"/>
                </a:cubicBezTo>
                <a:cubicBezTo>
                  <a:pt x="752382" y="375960"/>
                  <a:pt x="752096" y="377484"/>
                  <a:pt x="752573" y="379675"/>
                </a:cubicBezTo>
                <a:lnTo>
                  <a:pt x="752953" y="381389"/>
                </a:lnTo>
                <a:cubicBezTo>
                  <a:pt x="754573" y="383104"/>
                  <a:pt x="756668" y="383104"/>
                  <a:pt x="757525" y="381484"/>
                </a:cubicBezTo>
                <a:lnTo>
                  <a:pt x="756764" y="380722"/>
                </a:lnTo>
                <a:cubicBezTo>
                  <a:pt x="755430" y="379484"/>
                  <a:pt x="754859" y="378817"/>
                  <a:pt x="756764" y="377674"/>
                </a:cubicBezTo>
                <a:cubicBezTo>
                  <a:pt x="758097" y="376817"/>
                  <a:pt x="759621" y="375865"/>
                  <a:pt x="760097" y="374626"/>
                </a:cubicBezTo>
                <a:lnTo>
                  <a:pt x="760669" y="373293"/>
                </a:lnTo>
                <a:cubicBezTo>
                  <a:pt x="760478" y="371388"/>
                  <a:pt x="756573" y="370435"/>
                  <a:pt x="752192" y="371102"/>
                </a:cubicBezTo>
                <a:close/>
                <a:moveTo>
                  <a:pt x="1721462" y="370503"/>
                </a:moveTo>
                <a:lnTo>
                  <a:pt x="1723742" y="370912"/>
                </a:lnTo>
                <a:cubicBezTo>
                  <a:pt x="1725457" y="370531"/>
                  <a:pt x="1724409" y="370436"/>
                  <a:pt x="1721456" y="370721"/>
                </a:cubicBezTo>
                <a:close/>
                <a:moveTo>
                  <a:pt x="1505429" y="370055"/>
                </a:moveTo>
                <a:cubicBezTo>
                  <a:pt x="1506477" y="369960"/>
                  <a:pt x="1507620" y="378056"/>
                  <a:pt x="1504381" y="379770"/>
                </a:cubicBezTo>
                <a:cubicBezTo>
                  <a:pt x="1501143" y="381485"/>
                  <a:pt x="1499619" y="381009"/>
                  <a:pt x="1500857" y="378723"/>
                </a:cubicBezTo>
                <a:cubicBezTo>
                  <a:pt x="1502095" y="376437"/>
                  <a:pt x="1504476" y="370150"/>
                  <a:pt x="1505429" y="370055"/>
                </a:cubicBezTo>
                <a:close/>
                <a:moveTo>
                  <a:pt x="1534290" y="369864"/>
                </a:moveTo>
                <a:cubicBezTo>
                  <a:pt x="1534861" y="369864"/>
                  <a:pt x="1535719" y="371197"/>
                  <a:pt x="1536099" y="371959"/>
                </a:cubicBezTo>
                <a:cubicBezTo>
                  <a:pt x="1536290" y="372436"/>
                  <a:pt x="1535528" y="373579"/>
                  <a:pt x="1535242" y="373579"/>
                </a:cubicBezTo>
                <a:cubicBezTo>
                  <a:pt x="1530289" y="373388"/>
                  <a:pt x="1527622" y="374912"/>
                  <a:pt x="1528098" y="379294"/>
                </a:cubicBezTo>
                <a:cubicBezTo>
                  <a:pt x="1528098" y="379484"/>
                  <a:pt x="1525241" y="380151"/>
                  <a:pt x="1523622" y="380151"/>
                </a:cubicBezTo>
                <a:lnTo>
                  <a:pt x="1519716" y="380151"/>
                </a:lnTo>
                <a:cubicBezTo>
                  <a:pt x="1521050" y="378722"/>
                  <a:pt x="1520574" y="374341"/>
                  <a:pt x="1519336" y="373102"/>
                </a:cubicBezTo>
                <a:cubicBezTo>
                  <a:pt x="1518097" y="371864"/>
                  <a:pt x="1520669" y="370912"/>
                  <a:pt x="1525146" y="370912"/>
                </a:cubicBezTo>
                <a:lnTo>
                  <a:pt x="1528384" y="370721"/>
                </a:lnTo>
                <a:cubicBezTo>
                  <a:pt x="1530384" y="370626"/>
                  <a:pt x="1532289" y="369864"/>
                  <a:pt x="1534290" y="369864"/>
                </a:cubicBezTo>
                <a:close/>
                <a:moveTo>
                  <a:pt x="471490" y="369578"/>
                </a:moveTo>
                <a:cubicBezTo>
                  <a:pt x="471966" y="369388"/>
                  <a:pt x="473204" y="369769"/>
                  <a:pt x="473681" y="370150"/>
                </a:cubicBezTo>
                <a:lnTo>
                  <a:pt x="476537" y="372797"/>
                </a:lnTo>
                <a:lnTo>
                  <a:pt x="470918" y="373579"/>
                </a:lnTo>
                <a:cubicBezTo>
                  <a:pt x="470347" y="373579"/>
                  <a:pt x="469204" y="372055"/>
                  <a:pt x="469299" y="371388"/>
                </a:cubicBezTo>
                <a:cubicBezTo>
                  <a:pt x="469394" y="370721"/>
                  <a:pt x="470633" y="369959"/>
                  <a:pt x="471490" y="369578"/>
                </a:cubicBezTo>
                <a:close/>
                <a:moveTo>
                  <a:pt x="1136335" y="369197"/>
                </a:moveTo>
                <a:cubicBezTo>
                  <a:pt x="1133668" y="370435"/>
                  <a:pt x="1132810" y="372055"/>
                  <a:pt x="1134430" y="372912"/>
                </a:cubicBezTo>
                <a:cubicBezTo>
                  <a:pt x="1136144" y="373769"/>
                  <a:pt x="1140050" y="375579"/>
                  <a:pt x="1139573" y="375198"/>
                </a:cubicBezTo>
                <a:cubicBezTo>
                  <a:pt x="1139002" y="374817"/>
                  <a:pt x="1139002" y="373198"/>
                  <a:pt x="1140621" y="372626"/>
                </a:cubicBezTo>
                <a:cubicBezTo>
                  <a:pt x="1142335" y="372055"/>
                  <a:pt x="1139002" y="367959"/>
                  <a:pt x="1136335" y="369197"/>
                </a:cubicBezTo>
                <a:close/>
                <a:moveTo>
                  <a:pt x="28196" y="365578"/>
                </a:moveTo>
                <a:cubicBezTo>
                  <a:pt x="30196" y="364911"/>
                  <a:pt x="31530" y="369388"/>
                  <a:pt x="34197" y="366054"/>
                </a:cubicBezTo>
                <a:lnTo>
                  <a:pt x="34483" y="365673"/>
                </a:lnTo>
                <a:cubicBezTo>
                  <a:pt x="36674" y="366149"/>
                  <a:pt x="37817" y="367959"/>
                  <a:pt x="37054" y="369578"/>
                </a:cubicBezTo>
                <a:lnTo>
                  <a:pt x="36293" y="369578"/>
                </a:lnTo>
                <a:lnTo>
                  <a:pt x="30387" y="369769"/>
                </a:lnTo>
                <a:cubicBezTo>
                  <a:pt x="31054" y="373293"/>
                  <a:pt x="31816" y="374436"/>
                  <a:pt x="31911" y="372436"/>
                </a:cubicBezTo>
                <a:cubicBezTo>
                  <a:pt x="32006" y="370436"/>
                  <a:pt x="26006" y="368150"/>
                  <a:pt x="25815" y="367102"/>
                </a:cubicBezTo>
                <a:lnTo>
                  <a:pt x="26101" y="366245"/>
                </a:lnTo>
                <a:cubicBezTo>
                  <a:pt x="26196" y="365864"/>
                  <a:pt x="27434" y="365768"/>
                  <a:pt x="28196" y="365578"/>
                </a:cubicBezTo>
                <a:close/>
                <a:moveTo>
                  <a:pt x="1682308" y="364530"/>
                </a:moveTo>
                <a:cubicBezTo>
                  <a:pt x="1680117" y="362625"/>
                  <a:pt x="1680689" y="362815"/>
                  <a:pt x="1683355" y="365101"/>
                </a:cubicBezTo>
                <a:cubicBezTo>
                  <a:pt x="1686118" y="367387"/>
                  <a:pt x="1692024" y="373483"/>
                  <a:pt x="1690214" y="373483"/>
                </a:cubicBezTo>
                <a:cubicBezTo>
                  <a:pt x="1688404" y="373483"/>
                  <a:pt x="1684404" y="366530"/>
                  <a:pt x="1682308" y="364530"/>
                </a:cubicBezTo>
                <a:close/>
                <a:moveTo>
                  <a:pt x="1902717" y="363578"/>
                </a:moveTo>
                <a:cubicBezTo>
                  <a:pt x="1907289" y="363102"/>
                  <a:pt x="1919576" y="365769"/>
                  <a:pt x="1916909" y="367388"/>
                </a:cubicBezTo>
                <a:cubicBezTo>
                  <a:pt x="1914242" y="369007"/>
                  <a:pt x="1905765" y="366150"/>
                  <a:pt x="1904812" y="366150"/>
                </a:cubicBezTo>
                <a:cubicBezTo>
                  <a:pt x="1903955" y="365959"/>
                  <a:pt x="1897192" y="368531"/>
                  <a:pt x="1896145" y="367102"/>
                </a:cubicBezTo>
                <a:cubicBezTo>
                  <a:pt x="1895192" y="365674"/>
                  <a:pt x="1898145" y="364150"/>
                  <a:pt x="1902717" y="363578"/>
                </a:cubicBezTo>
                <a:close/>
                <a:moveTo>
                  <a:pt x="1718503" y="363292"/>
                </a:moveTo>
                <a:lnTo>
                  <a:pt x="1720313" y="363673"/>
                </a:lnTo>
                <a:cubicBezTo>
                  <a:pt x="1721075" y="363768"/>
                  <a:pt x="1721551" y="365959"/>
                  <a:pt x="1721551" y="367197"/>
                </a:cubicBezTo>
                <a:lnTo>
                  <a:pt x="1721462" y="370503"/>
                </a:lnTo>
                <a:lnTo>
                  <a:pt x="1713645" y="369102"/>
                </a:lnTo>
                <a:cubicBezTo>
                  <a:pt x="1712884" y="369960"/>
                  <a:pt x="1709454" y="371579"/>
                  <a:pt x="1708502" y="369769"/>
                </a:cubicBezTo>
                <a:lnTo>
                  <a:pt x="1708883" y="369388"/>
                </a:lnTo>
                <a:lnTo>
                  <a:pt x="1710502" y="367483"/>
                </a:lnTo>
                <a:cubicBezTo>
                  <a:pt x="1712693" y="365673"/>
                  <a:pt x="1716313" y="363768"/>
                  <a:pt x="1718503" y="363292"/>
                </a:cubicBezTo>
                <a:close/>
                <a:moveTo>
                  <a:pt x="1818230" y="361863"/>
                </a:moveTo>
                <a:cubicBezTo>
                  <a:pt x="1821373" y="363768"/>
                  <a:pt x="1819754" y="369293"/>
                  <a:pt x="1817563" y="366530"/>
                </a:cubicBezTo>
                <a:lnTo>
                  <a:pt x="1814896" y="365864"/>
                </a:lnTo>
                <a:lnTo>
                  <a:pt x="1809181" y="364244"/>
                </a:lnTo>
                <a:cubicBezTo>
                  <a:pt x="1810991" y="361006"/>
                  <a:pt x="1815086" y="359958"/>
                  <a:pt x="1818230" y="361863"/>
                </a:cubicBezTo>
                <a:close/>
                <a:moveTo>
                  <a:pt x="2328865" y="359196"/>
                </a:moveTo>
                <a:lnTo>
                  <a:pt x="2329246" y="359291"/>
                </a:lnTo>
                <a:lnTo>
                  <a:pt x="2333913" y="360720"/>
                </a:lnTo>
                <a:cubicBezTo>
                  <a:pt x="2339248" y="362435"/>
                  <a:pt x="2342772" y="364530"/>
                  <a:pt x="2341915" y="365292"/>
                </a:cubicBezTo>
                <a:cubicBezTo>
                  <a:pt x="2341057" y="365959"/>
                  <a:pt x="2336485" y="365673"/>
                  <a:pt x="2335533" y="364911"/>
                </a:cubicBezTo>
                <a:cubicBezTo>
                  <a:pt x="2334580" y="364149"/>
                  <a:pt x="2332961" y="364340"/>
                  <a:pt x="2331913" y="365292"/>
                </a:cubicBezTo>
                <a:lnTo>
                  <a:pt x="2330866" y="365482"/>
                </a:lnTo>
                <a:lnTo>
                  <a:pt x="2328961" y="365768"/>
                </a:lnTo>
                <a:cubicBezTo>
                  <a:pt x="2325150" y="365673"/>
                  <a:pt x="2323436" y="365006"/>
                  <a:pt x="2325150" y="364340"/>
                </a:cubicBezTo>
                <a:cubicBezTo>
                  <a:pt x="2326770" y="363673"/>
                  <a:pt x="2329532" y="362149"/>
                  <a:pt x="2329056" y="361768"/>
                </a:cubicBezTo>
                <a:cubicBezTo>
                  <a:pt x="2328579" y="361387"/>
                  <a:pt x="2328008" y="359768"/>
                  <a:pt x="2328865" y="359196"/>
                </a:cubicBezTo>
                <a:close/>
                <a:moveTo>
                  <a:pt x="225554" y="358910"/>
                </a:moveTo>
                <a:cubicBezTo>
                  <a:pt x="220411" y="358434"/>
                  <a:pt x="221744" y="362815"/>
                  <a:pt x="219553" y="364435"/>
                </a:cubicBezTo>
                <a:cubicBezTo>
                  <a:pt x="218601" y="365101"/>
                  <a:pt x="219363" y="369292"/>
                  <a:pt x="220411" y="369578"/>
                </a:cubicBezTo>
                <a:cubicBezTo>
                  <a:pt x="224221" y="370721"/>
                  <a:pt x="223744" y="368054"/>
                  <a:pt x="224221" y="365959"/>
                </a:cubicBezTo>
                <a:cubicBezTo>
                  <a:pt x="224602" y="364435"/>
                  <a:pt x="226126" y="363101"/>
                  <a:pt x="227459" y="361863"/>
                </a:cubicBezTo>
                <a:lnTo>
                  <a:pt x="230317" y="359005"/>
                </a:lnTo>
                <a:cubicBezTo>
                  <a:pt x="228698" y="355862"/>
                  <a:pt x="226697" y="355767"/>
                  <a:pt x="225935" y="358910"/>
                </a:cubicBezTo>
                <a:close/>
                <a:moveTo>
                  <a:pt x="1021082" y="358720"/>
                </a:moveTo>
                <a:cubicBezTo>
                  <a:pt x="1020320" y="357672"/>
                  <a:pt x="1017177" y="359386"/>
                  <a:pt x="1014129" y="362530"/>
                </a:cubicBezTo>
                <a:lnTo>
                  <a:pt x="1009462" y="361291"/>
                </a:lnTo>
                <a:cubicBezTo>
                  <a:pt x="1007652" y="360815"/>
                  <a:pt x="1005937" y="359863"/>
                  <a:pt x="1004033" y="359482"/>
                </a:cubicBezTo>
                <a:cubicBezTo>
                  <a:pt x="1002985" y="359291"/>
                  <a:pt x="1000794" y="359577"/>
                  <a:pt x="1000794" y="359767"/>
                </a:cubicBezTo>
                <a:cubicBezTo>
                  <a:pt x="1000603" y="360910"/>
                  <a:pt x="1000699" y="362244"/>
                  <a:pt x="1001270" y="363292"/>
                </a:cubicBezTo>
                <a:cubicBezTo>
                  <a:pt x="1001746" y="364149"/>
                  <a:pt x="1002890" y="365387"/>
                  <a:pt x="1003842" y="365387"/>
                </a:cubicBezTo>
                <a:lnTo>
                  <a:pt x="1008033" y="365768"/>
                </a:lnTo>
                <a:cubicBezTo>
                  <a:pt x="1011367" y="367959"/>
                  <a:pt x="1015367" y="370054"/>
                  <a:pt x="1016891" y="370435"/>
                </a:cubicBezTo>
                <a:cubicBezTo>
                  <a:pt x="1018415" y="370816"/>
                  <a:pt x="1019844" y="366911"/>
                  <a:pt x="1018987" y="365387"/>
                </a:cubicBezTo>
                <a:lnTo>
                  <a:pt x="1016701" y="365387"/>
                </a:lnTo>
                <a:lnTo>
                  <a:pt x="1016415" y="365387"/>
                </a:lnTo>
                <a:cubicBezTo>
                  <a:pt x="1016129" y="364530"/>
                  <a:pt x="1016891" y="363673"/>
                  <a:pt x="1018225" y="363577"/>
                </a:cubicBezTo>
                <a:cubicBezTo>
                  <a:pt x="1019463" y="363482"/>
                  <a:pt x="1021749" y="359863"/>
                  <a:pt x="1021082" y="358720"/>
                </a:cubicBezTo>
                <a:close/>
                <a:moveTo>
                  <a:pt x="2163416" y="357577"/>
                </a:moveTo>
                <a:lnTo>
                  <a:pt x="2164178" y="357768"/>
                </a:lnTo>
                <a:lnTo>
                  <a:pt x="2169988" y="359292"/>
                </a:lnTo>
                <a:cubicBezTo>
                  <a:pt x="2169321" y="363959"/>
                  <a:pt x="2166178" y="366912"/>
                  <a:pt x="2162844" y="365864"/>
                </a:cubicBezTo>
                <a:lnTo>
                  <a:pt x="2159606" y="365578"/>
                </a:lnTo>
                <a:lnTo>
                  <a:pt x="2157606" y="365388"/>
                </a:lnTo>
                <a:cubicBezTo>
                  <a:pt x="2154272" y="365483"/>
                  <a:pt x="2149509" y="366054"/>
                  <a:pt x="2146938" y="366626"/>
                </a:cubicBezTo>
                <a:lnTo>
                  <a:pt x="2144557" y="365578"/>
                </a:lnTo>
                <a:lnTo>
                  <a:pt x="2142080" y="364530"/>
                </a:lnTo>
                <a:cubicBezTo>
                  <a:pt x="2137889" y="363102"/>
                  <a:pt x="2138746" y="360435"/>
                  <a:pt x="2144080" y="358815"/>
                </a:cubicBezTo>
                <a:lnTo>
                  <a:pt x="2149319" y="360054"/>
                </a:lnTo>
                <a:lnTo>
                  <a:pt x="2153605" y="361101"/>
                </a:lnTo>
                <a:cubicBezTo>
                  <a:pt x="2158177" y="359006"/>
                  <a:pt x="2162654" y="357387"/>
                  <a:pt x="2163416" y="357577"/>
                </a:cubicBezTo>
                <a:close/>
                <a:moveTo>
                  <a:pt x="1778415" y="357006"/>
                </a:moveTo>
                <a:cubicBezTo>
                  <a:pt x="1779558" y="357577"/>
                  <a:pt x="1781844" y="359196"/>
                  <a:pt x="1782987" y="359673"/>
                </a:cubicBezTo>
                <a:cubicBezTo>
                  <a:pt x="1784130" y="360054"/>
                  <a:pt x="1788797" y="365864"/>
                  <a:pt x="1786035" y="367674"/>
                </a:cubicBezTo>
                <a:cubicBezTo>
                  <a:pt x="1783272" y="369484"/>
                  <a:pt x="1780129" y="368436"/>
                  <a:pt x="1779081" y="365388"/>
                </a:cubicBezTo>
                <a:lnTo>
                  <a:pt x="1778415" y="363197"/>
                </a:lnTo>
                <a:lnTo>
                  <a:pt x="1777748" y="361292"/>
                </a:lnTo>
                <a:cubicBezTo>
                  <a:pt x="1776891" y="358435"/>
                  <a:pt x="1777272" y="356434"/>
                  <a:pt x="1778415" y="357006"/>
                </a:cubicBezTo>
                <a:close/>
                <a:moveTo>
                  <a:pt x="2203897" y="356815"/>
                </a:moveTo>
                <a:cubicBezTo>
                  <a:pt x="2205040" y="355005"/>
                  <a:pt x="2210183" y="360720"/>
                  <a:pt x="2211803" y="361196"/>
                </a:cubicBezTo>
                <a:lnTo>
                  <a:pt x="2213136" y="361006"/>
                </a:lnTo>
                <a:lnTo>
                  <a:pt x="2214850" y="360720"/>
                </a:lnTo>
                <a:cubicBezTo>
                  <a:pt x="2216374" y="359768"/>
                  <a:pt x="2213422" y="362720"/>
                  <a:pt x="2211707" y="364054"/>
                </a:cubicBezTo>
                <a:cubicBezTo>
                  <a:pt x="2210088" y="365387"/>
                  <a:pt x="2207802" y="365578"/>
                  <a:pt x="2206659" y="364530"/>
                </a:cubicBezTo>
                <a:cubicBezTo>
                  <a:pt x="2205516" y="363482"/>
                  <a:pt x="2202754" y="358529"/>
                  <a:pt x="2203897" y="356815"/>
                </a:cubicBezTo>
                <a:close/>
                <a:moveTo>
                  <a:pt x="143357" y="356379"/>
                </a:moveTo>
                <a:lnTo>
                  <a:pt x="143830" y="356529"/>
                </a:lnTo>
                <a:lnTo>
                  <a:pt x="143830" y="356708"/>
                </a:lnTo>
                <a:close/>
                <a:moveTo>
                  <a:pt x="2195229" y="356148"/>
                </a:moveTo>
                <a:lnTo>
                  <a:pt x="2191419" y="360053"/>
                </a:lnTo>
                <a:lnTo>
                  <a:pt x="2188085" y="363482"/>
                </a:lnTo>
                <a:cubicBezTo>
                  <a:pt x="2192181" y="363863"/>
                  <a:pt x="2188275" y="367292"/>
                  <a:pt x="2186847" y="365006"/>
                </a:cubicBezTo>
                <a:cubicBezTo>
                  <a:pt x="2185323" y="362720"/>
                  <a:pt x="2183037" y="362530"/>
                  <a:pt x="2181703" y="364625"/>
                </a:cubicBezTo>
                <a:lnTo>
                  <a:pt x="2180370" y="365864"/>
                </a:lnTo>
                <a:lnTo>
                  <a:pt x="2179513" y="366721"/>
                </a:lnTo>
                <a:cubicBezTo>
                  <a:pt x="2177988" y="367292"/>
                  <a:pt x="2176369" y="367102"/>
                  <a:pt x="2175893" y="366340"/>
                </a:cubicBezTo>
                <a:cubicBezTo>
                  <a:pt x="2175417" y="365578"/>
                  <a:pt x="2176369" y="363101"/>
                  <a:pt x="2177417" y="361768"/>
                </a:cubicBezTo>
                <a:cubicBezTo>
                  <a:pt x="2178465" y="360434"/>
                  <a:pt x="2182656" y="357767"/>
                  <a:pt x="2184370" y="358529"/>
                </a:cubicBezTo>
                <a:cubicBezTo>
                  <a:pt x="2186085" y="359291"/>
                  <a:pt x="2191895" y="354529"/>
                  <a:pt x="2195229" y="356148"/>
                </a:cubicBezTo>
                <a:close/>
                <a:moveTo>
                  <a:pt x="2366679" y="355481"/>
                </a:moveTo>
                <a:cubicBezTo>
                  <a:pt x="2368394" y="356529"/>
                  <a:pt x="2369060" y="358053"/>
                  <a:pt x="2368775" y="358338"/>
                </a:cubicBezTo>
                <a:cubicBezTo>
                  <a:pt x="2368489" y="358624"/>
                  <a:pt x="2367346" y="358910"/>
                  <a:pt x="2366203" y="358910"/>
                </a:cubicBezTo>
                <a:cubicBezTo>
                  <a:pt x="2365155" y="358910"/>
                  <a:pt x="2361535" y="359862"/>
                  <a:pt x="2361250" y="361006"/>
                </a:cubicBezTo>
                <a:cubicBezTo>
                  <a:pt x="2360964" y="362149"/>
                  <a:pt x="2359630" y="365292"/>
                  <a:pt x="2358678" y="365673"/>
                </a:cubicBezTo>
                <a:lnTo>
                  <a:pt x="2358107" y="365482"/>
                </a:lnTo>
                <a:lnTo>
                  <a:pt x="2354772" y="364530"/>
                </a:lnTo>
                <a:cubicBezTo>
                  <a:pt x="2351154" y="363387"/>
                  <a:pt x="2350105" y="362720"/>
                  <a:pt x="2352487" y="363101"/>
                </a:cubicBezTo>
                <a:cubicBezTo>
                  <a:pt x="2354868" y="363482"/>
                  <a:pt x="2358678" y="357291"/>
                  <a:pt x="2362107" y="356148"/>
                </a:cubicBezTo>
                <a:lnTo>
                  <a:pt x="2365441" y="355672"/>
                </a:lnTo>
                <a:close/>
                <a:moveTo>
                  <a:pt x="1424847" y="355195"/>
                </a:moveTo>
                <a:lnTo>
                  <a:pt x="1423609" y="355386"/>
                </a:lnTo>
                <a:lnTo>
                  <a:pt x="1420180" y="356053"/>
                </a:lnTo>
                <a:cubicBezTo>
                  <a:pt x="1415893" y="357291"/>
                  <a:pt x="1412369" y="359196"/>
                  <a:pt x="1412274" y="360434"/>
                </a:cubicBezTo>
                <a:cubicBezTo>
                  <a:pt x="1412179" y="361577"/>
                  <a:pt x="1413036" y="364720"/>
                  <a:pt x="1413608" y="364911"/>
                </a:cubicBezTo>
                <a:cubicBezTo>
                  <a:pt x="1414179" y="365101"/>
                  <a:pt x="1415989" y="365006"/>
                  <a:pt x="1416275" y="364244"/>
                </a:cubicBezTo>
                <a:lnTo>
                  <a:pt x="1416370" y="363577"/>
                </a:lnTo>
                <a:cubicBezTo>
                  <a:pt x="1416465" y="362815"/>
                  <a:pt x="1416084" y="361482"/>
                  <a:pt x="1416275" y="361482"/>
                </a:cubicBezTo>
                <a:cubicBezTo>
                  <a:pt x="1419323" y="360625"/>
                  <a:pt x="1422466" y="360148"/>
                  <a:pt x="1425418" y="359196"/>
                </a:cubicBezTo>
                <a:lnTo>
                  <a:pt x="1426466" y="358815"/>
                </a:lnTo>
                <a:cubicBezTo>
                  <a:pt x="1427228" y="357481"/>
                  <a:pt x="1426466" y="355862"/>
                  <a:pt x="1424847" y="355195"/>
                </a:cubicBezTo>
                <a:close/>
                <a:moveTo>
                  <a:pt x="1137859" y="355005"/>
                </a:moveTo>
                <a:cubicBezTo>
                  <a:pt x="1136240" y="354052"/>
                  <a:pt x="1135668" y="356148"/>
                  <a:pt x="1136811" y="359577"/>
                </a:cubicBezTo>
                <a:lnTo>
                  <a:pt x="1130429" y="359386"/>
                </a:lnTo>
                <a:lnTo>
                  <a:pt x="1130048" y="359386"/>
                </a:lnTo>
                <a:cubicBezTo>
                  <a:pt x="1129572" y="361196"/>
                  <a:pt x="1130239" y="363101"/>
                  <a:pt x="1131572" y="363673"/>
                </a:cubicBezTo>
                <a:lnTo>
                  <a:pt x="1132429" y="363387"/>
                </a:lnTo>
                <a:lnTo>
                  <a:pt x="1136525" y="362149"/>
                </a:lnTo>
                <a:cubicBezTo>
                  <a:pt x="1141097" y="360339"/>
                  <a:pt x="1139573" y="355957"/>
                  <a:pt x="1137859" y="355005"/>
                </a:cubicBezTo>
                <a:close/>
                <a:moveTo>
                  <a:pt x="98586" y="354815"/>
                </a:moveTo>
                <a:cubicBezTo>
                  <a:pt x="100968" y="356148"/>
                  <a:pt x="98301" y="362435"/>
                  <a:pt x="94205" y="361196"/>
                </a:cubicBezTo>
                <a:cubicBezTo>
                  <a:pt x="90109" y="359958"/>
                  <a:pt x="87918" y="358053"/>
                  <a:pt x="89347" y="356815"/>
                </a:cubicBezTo>
                <a:cubicBezTo>
                  <a:pt x="90776" y="355577"/>
                  <a:pt x="96205" y="353576"/>
                  <a:pt x="98586" y="354815"/>
                </a:cubicBezTo>
                <a:close/>
                <a:moveTo>
                  <a:pt x="140020" y="354052"/>
                </a:moveTo>
                <a:lnTo>
                  <a:pt x="143357" y="356379"/>
                </a:lnTo>
                <a:lnTo>
                  <a:pt x="141734" y="355862"/>
                </a:lnTo>
                <a:lnTo>
                  <a:pt x="140115" y="355767"/>
                </a:lnTo>
                <a:cubicBezTo>
                  <a:pt x="138210" y="355862"/>
                  <a:pt x="136876" y="355195"/>
                  <a:pt x="137067" y="354338"/>
                </a:cubicBezTo>
                <a:lnTo>
                  <a:pt x="137162" y="354338"/>
                </a:lnTo>
                <a:close/>
                <a:moveTo>
                  <a:pt x="1752221" y="353195"/>
                </a:moveTo>
                <a:cubicBezTo>
                  <a:pt x="1749840" y="354719"/>
                  <a:pt x="1747554" y="353290"/>
                  <a:pt x="1745554" y="353767"/>
                </a:cubicBezTo>
                <a:lnTo>
                  <a:pt x="1742506" y="354529"/>
                </a:lnTo>
                <a:cubicBezTo>
                  <a:pt x="1739648" y="356243"/>
                  <a:pt x="1738219" y="359101"/>
                  <a:pt x="1739458" y="361006"/>
                </a:cubicBezTo>
                <a:cubicBezTo>
                  <a:pt x="1740601" y="362815"/>
                  <a:pt x="1745554" y="367006"/>
                  <a:pt x="1746982" y="364816"/>
                </a:cubicBezTo>
                <a:cubicBezTo>
                  <a:pt x="1748411" y="362625"/>
                  <a:pt x="1752793" y="357291"/>
                  <a:pt x="1754031" y="357481"/>
                </a:cubicBezTo>
                <a:lnTo>
                  <a:pt x="1754888" y="358053"/>
                </a:lnTo>
                <a:cubicBezTo>
                  <a:pt x="1756603" y="359386"/>
                  <a:pt x="1758698" y="360339"/>
                  <a:pt x="1760031" y="358339"/>
                </a:cubicBezTo>
                <a:cubicBezTo>
                  <a:pt x="1760604" y="357481"/>
                  <a:pt x="1759175" y="355100"/>
                  <a:pt x="1757841" y="354243"/>
                </a:cubicBezTo>
                <a:cubicBezTo>
                  <a:pt x="1756413" y="353290"/>
                  <a:pt x="1753269" y="352528"/>
                  <a:pt x="1752221" y="353195"/>
                </a:cubicBezTo>
                <a:close/>
                <a:moveTo>
                  <a:pt x="744762" y="352148"/>
                </a:moveTo>
                <a:cubicBezTo>
                  <a:pt x="748763" y="351671"/>
                  <a:pt x="750382" y="354053"/>
                  <a:pt x="748477" y="357577"/>
                </a:cubicBezTo>
                <a:lnTo>
                  <a:pt x="743619" y="357101"/>
                </a:lnTo>
                <a:lnTo>
                  <a:pt x="739714" y="356720"/>
                </a:lnTo>
                <a:cubicBezTo>
                  <a:pt x="735523" y="355386"/>
                  <a:pt x="734952" y="354148"/>
                  <a:pt x="738476" y="353767"/>
                </a:cubicBezTo>
                <a:lnTo>
                  <a:pt x="741428" y="353005"/>
                </a:lnTo>
                <a:close/>
                <a:moveTo>
                  <a:pt x="1479140" y="351862"/>
                </a:moveTo>
                <a:cubicBezTo>
                  <a:pt x="1478473" y="351385"/>
                  <a:pt x="1477806" y="352147"/>
                  <a:pt x="1477616" y="353576"/>
                </a:cubicBezTo>
                <a:cubicBezTo>
                  <a:pt x="1477425" y="355005"/>
                  <a:pt x="1469043" y="356434"/>
                  <a:pt x="1464757" y="357958"/>
                </a:cubicBezTo>
                <a:lnTo>
                  <a:pt x="1460756" y="355100"/>
                </a:lnTo>
                <a:cubicBezTo>
                  <a:pt x="1460566" y="355005"/>
                  <a:pt x="1459232" y="355576"/>
                  <a:pt x="1458851" y="356148"/>
                </a:cubicBezTo>
                <a:cubicBezTo>
                  <a:pt x="1458470" y="356719"/>
                  <a:pt x="1458661" y="357481"/>
                  <a:pt x="1458851" y="358148"/>
                </a:cubicBezTo>
                <a:cubicBezTo>
                  <a:pt x="1458946" y="358529"/>
                  <a:pt x="1471424" y="360434"/>
                  <a:pt x="1471805" y="360148"/>
                </a:cubicBezTo>
                <a:lnTo>
                  <a:pt x="1475234" y="358148"/>
                </a:lnTo>
                <a:cubicBezTo>
                  <a:pt x="1478949" y="355957"/>
                  <a:pt x="1479806" y="352338"/>
                  <a:pt x="1479140" y="351862"/>
                </a:cubicBezTo>
                <a:close/>
                <a:moveTo>
                  <a:pt x="790482" y="351005"/>
                </a:moveTo>
                <a:cubicBezTo>
                  <a:pt x="791339" y="350815"/>
                  <a:pt x="793149" y="351481"/>
                  <a:pt x="793435" y="352053"/>
                </a:cubicBezTo>
                <a:cubicBezTo>
                  <a:pt x="793816" y="352720"/>
                  <a:pt x="793340" y="354434"/>
                  <a:pt x="792673" y="354625"/>
                </a:cubicBezTo>
                <a:cubicBezTo>
                  <a:pt x="790482" y="355291"/>
                  <a:pt x="787529" y="355101"/>
                  <a:pt x="788292" y="358244"/>
                </a:cubicBezTo>
                <a:cubicBezTo>
                  <a:pt x="788292" y="358339"/>
                  <a:pt x="785434" y="359387"/>
                  <a:pt x="784005" y="359197"/>
                </a:cubicBezTo>
                <a:lnTo>
                  <a:pt x="780576" y="358816"/>
                </a:lnTo>
                <a:cubicBezTo>
                  <a:pt x="779243" y="356244"/>
                  <a:pt x="781910" y="353101"/>
                  <a:pt x="786386" y="351862"/>
                </a:cubicBezTo>
                <a:close/>
                <a:moveTo>
                  <a:pt x="1091472" y="351004"/>
                </a:moveTo>
                <a:cubicBezTo>
                  <a:pt x="1089567" y="353671"/>
                  <a:pt x="1090043" y="357672"/>
                  <a:pt x="1092520" y="359863"/>
                </a:cubicBezTo>
                <a:lnTo>
                  <a:pt x="1095473" y="360339"/>
                </a:lnTo>
                <a:lnTo>
                  <a:pt x="1098997" y="360815"/>
                </a:lnTo>
                <a:cubicBezTo>
                  <a:pt x="1100235" y="363292"/>
                  <a:pt x="1103474" y="364149"/>
                  <a:pt x="1106236" y="362625"/>
                </a:cubicBezTo>
                <a:lnTo>
                  <a:pt x="1108617" y="361291"/>
                </a:lnTo>
                <a:cubicBezTo>
                  <a:pt x="1110903" y="360053"/>
                  <a:pt x="1111856" y="355862"/>
                  <a:pt x="1110046" y="355576"/>
                </a:cubicBezTo>
                <a:cubicBezTo>
                  <a:pt x="1106236" y="354910"/>
                  <a:pt x="1103283" y="351004"/>
                  <a:pt x="1098806" y="353386"/>
                </a:cubicBezTo>
                <a:cubicBezTo>
                  <a:pt x="1097568" y="354052"/>
                  <a:pt x="1096996" y="355386"/>
                  <a:pt x="1095092" y="353862"/>
                </a:cubicBezTo>
                <a:close/>
                <a:moveTo>
                  <a:pt x="1345694" y="347004"/>
                </a:moveTo>
                <a:cubicBezTo>
                  <a:pt x="1343980" y="346337"/>
                  <a:pt x="1340360" y="349004"/>
                  <a:pt x="1337693" y="350242"/>
                </a:cubicBezTo>
                <a:lnTo>
                  <a:pt x="1337408" y="350338"/>
                </a:lnTo>
                <a:cubicBezTo>
                  <a:pt x="1337693" y="351290"/>
                  <a:pt x="1339693" y="351671"/>
                  <a:pt x="1341979" y="351100"/>
                </a:cubicBezTo>
                <a:lnTo>
                  <a:pt x="1344075" y="350909"/>
                </a:lnTo>
                <a:lnTo>
                  <a:pt x="1346075" y="350719"/>
                </a:lnTo>
                <a:cubicBezTo>
                  <a:pt x="1348552" y="350814"/>
                  <a:pt x="1350266" y="351481"/>
                  <a:pt x="1349790" y="352147"/>
                </a:cubicBezTo>
                <a:cubicBezTo>
                  <a:pt x="1349218" y="352909"/>
                  <a:pt x="1351885" y="354624"/>
                  <a:pt x="1353219" y="354624"/>
                </a:cubicBezTo>
                <a:cubicBezTo>
                  <a:pt x="1354552" y="354624"/>
                  <a:pt x="1352838" y="351862"/>
                  <a:pt x="1349504" y="348433"/>
                </a:cubicBezTo>
                <a:close/>
                <a:moveTo>
                  <a:pt x="1650875" y="346051"/>
                </a:moveTo>
                <a:cubicBezTo>
                  <a:pt x="1649351" y="346623"/>
                  <a:pt x="1639826" y="349671"/>
                  <a:pt x="1636969" y="349861"/>
                </a:cubicBezTo>
                <a:cubicBezTo>
                  <a:pt x="1634111" y="350052"/>
                  <a:pt x="1634968" y="350528"/>
                  <a:pt x="1638969" y="350909"/>
                </a:cubicBezTo>
                <a:cubicBezTo>
                  <a:pt x="1642969" y="351290"/>
                  <a:pt x="1654019" y="351862"/>
                  <a:pt x="1654304" y="351195"/>
                </a:cubicBezTo>
                <a:cubicBezTo>
                  <a:pt x="1654590" y="350528"/>
                  <a:pt x="1655638" y="348242"/>
                  <a:pt x="1655066" y="347575"/>
                </a:cubicBezTo>
                <a:cubicBezTo>
                  <a:pt x="1654590" y="346909"/>
                  <a:pt x="1652494" y="345480"/>
                  <a:pt x="1650875" y="346051"/>
                </a:cubicBezTo>
                <a:close/>
                <a:moveTo>
                  <a:pt x="1020403" y="345629"/>
                </a:moveTo>
                <a:lnTo>
                  <a:pt x="1019844" y="346242"/>
                </a:lnTo>
                <a:lnTo>
                  <a:pt x="1018225" y="347480"/>
                </a:lnTo>
                <a:lnTo>
                  <a:pt x="1015367" y="349766"/>
                </a:lnTo>
                <a:cubicBezTo>
                  <a:pt x="1011557" y="349099"/>
                  <a:pt x="1006033" y="346623"/>
                  <a:pt x="1004985" y="345766"/>
                </a:cubicBezTo>
                <a:close/>
                <a:moveTo>
                  <a:pt x="1238252" y="344623"/>
                </a:moveTo>
                <a:cubicBezTo>
                  <a:pt x="1236538" y="345004"/>
                  <a:pt x="1233204" y="346909"/>
                  <a:pt x="1230823" y="348814"/>
                </a:cubicBezTo>
                <a:lnTo>
                  <a:pt x="1227870" y="348528"/>
                </a:lnTo>
                <a:lnTo>
                  <a:pt x="1223965" y="348147"/>
                </a:lnTo>
                <a:cubicBezTo>
                  <a:pt x="1221488" y="350147"/>
                  <a:pt x="1219107" y="353481"/>
                  <a:pt x="1218535" y="355481"/>
                </a:cubicBezTo>
                <a:cubicBezTo>
                  <a:pt x="1217964" y="357481"/>
                  <a:pt x="1223393" y="359291"/>
                  <a:pt x="1223203" y="357386"/>
                </a:cubicBezTo>
                <a:cubicBezTo>
                  <a:pt x="1222917" y="355576"/>
                  <a:pt x="1229299" y="358243"/>
                  <a:pt x="1229299" y="360053"/>
                </a:cubicBezTo>
                <a:cubicBezTo>
                  <a:pt x="1229299" y="361958"/>
                  <a:pt x="1231394" y="363387"/>
                  <a:pt x="1234061" y="363387"/>
                </a:cubicBezTo>
                <a:lnTo>
                  <a:pt x="1235776" y="363482"/>
                </a:lnTo>
                <a:lnTo>
                  <a:pt x="1237109" y="363577"/>
                </a:lnTo>
                <a:cubicBezTo>
                  <a:pt x="1238728" y="364054"/>
                  <a:pt x="1237871" y="362149"/>
                  <a:pt x="1235204" y="359291"/>
                </a:cubicBezTo>
                <a:lnTo>
                  <a:pt x="1232823" y="356719"/>
                </a:lnTo>
                <a:lnTo>
                  <a:pt x="1232537" y="356434"/>
                </a:lnTo>
                <a:cubicBezTo>
                  <a:pt x="1232823" y="355481"/>
                  <a:pt x="1233966" y="355005"/>
                  <a:pt x="1235109" y="355386"/>
                </a:cubicBezTo>
                <a:cubicBezTo>
                  <a:pt x="1236252" y="355767"/>
                  <a:pt x="1239205" y="355672"/>
                  <a:pt x="1239776" y="354433"/>
                </a:cubicBezTo>
                <a:cubicBezTo>
                  <a:pt x="1240252" y="353195"/>
                  <a:pt x="1241491" y="348433"/>
                  <a:pt x="1240919" y="346337"/>
                </a:cubicBezTo>
                <a:lnTo>
                  <a:pt x="1239109" y="345194"/>
                </a:lnTo>
                <a:close/>
                <a:moveTo>
                  <a:pt x="1947988" y="341213"/>
                </a:moveTo>
                <a:lnTo>
                  <a:pt x="1952437" y="341860"/>
                </a:lnTo>
                <a:cubicBezTo>
                  <a:pt x="1953103" y="341098"/>
                  <a:pt x="1951104" y="340908"/>
                  <a:pt x="1947960" y="341384"/>
                </a:cubicBezTo>
                <a:close/>
                <a:moveTo>
                  <a:pt x="364429" y="340527"/>
                </a:moveTo>
                <a:cubicBezTo>
                  <a:pt x="363286" y="340527"/>
                  <a:pt x="361762" y="340717"/>
                  <a:pt x="361190" y="341289"/>
                </a:cubicBezTo>
                <a:lnTo>
                  <a:pt x="360524" y="341956"/>
                </a:lnTo>
                <a:cubicBezTo>
                  <a:pt x="360619" y="343194"/>
                  <a:pt x="359571" y="346051"/>
                  <a:pt x="358142" y="348337"/>
                </a:cubicBezTo>
                <a:lnTo>
                  <a:pt x="352332" y="347385"/>
                </a:lnTo>
                <a:lnTo>
                  <a:pt x="349951" y="347004"/>
                </a:lnTo>
                <a:cubicBezTo>
                  <a:pt x="347189" y="348052"/>
                  <a:pt x="346903" y="348814"/>
                  <a:pt x="349570" y="348718"/>
                </a:cubicBezTo>
                <a:cubicBezTo>
                  <a:pt x="352141" y="348528"/>
                  <a:pt x="357666" y="352719"/>
                  <a:pt x="358904" y="352433"/>
                </a:cubicBezTo>
                <a:cubicBezTo>
                  <a:pt x="360142" y="352147"/>
                  <a:pt x="362428" y="349480"/>
                  <a:pt x="363191" y="347861"/>
                </a:cubicBezTo>
                <a:cubicBezTo>
                  <a:pt x="363952" y="346242"/>
                  <a:pt x="365381" y="341289"/>
                  <a:pt x="364905" y="340527"/>
                </a:cubicBezTo>
                <a:close/>
                <a:moveTo>
                  <a:pt x="1100330" y="339574"/>
                </a:moveTo>
                <a:lnTo>
                  <a:pt x="1100330" y="339578"/>
                </a:lnTo>
                <a:lnTo>
                  <a:pt x="1089567" y="340051"/>
                </a:lnTo>
                <a:lnTo>
                  <a:pt x="1084995" y="342241"/>
                </a:lnTo>
                <a:cubicBezTo>
                  <a:pt x="1083566" y="343003"/>
                  <a:pt x="1086424" y="344718"/>
                  <a:pt x="1096616" y="346623"/>
                </a:cubicBezTo>
                <a:lnTo>
                  <a:pt x="1097663" y="346813"/>
                </a:lnTo>
                <a:cubicBezTo>
                  <a:pt x="1099092" y="346432"/>
                  <a:pt x="1100330" y="344527"/>
                  <a:pt x="1100330" y="342527"/>
                </a:cubicBezTo>
                <a:lnTo>
                  <a:pt x="1100330" y="340813"/>
                </a:lnTo>
                <a:lnTo>
                  <a:pt x="1100330" y="339578"/>
                </a:lnTo>
                <a:lnTo>
                  <a:pt x="1100426" y="339574"/>
                </a:lnTo>
                <a:close/>
                <a:moveTo>
                  <a:pt x="1401225" y="339384"/>
                </a:moveTo>
                <a:cubicBezTo>
                  <a:pt x="1399796" y="343384"/>
                  <a:pt x="1405321" y="347385"/>
                  <a:pt x="1413322" y="348242"/>
                </a:cubicBezTo>
                <a:lnTo>
                  <a:pt x="1418370" y="346147"/>
                </a:lnTo>
                <a:lnTo>
                  <a:pt x="1423704" y="344051"/>
                </a:lnTo>
                <a:cubicBezTo>
                  <a:pt x="1425418" y="346528"/>
                  <a:pt x="1427609" y="347671"/>
                  <a:pt x="1428752" y="346432"/>
                </a:cubicBezTo>
                <a:cubicBezTo>
                  <a:pt x="1429800" y="345194"/>
                  <a:pt x="1425037" y="341384"/>
                  <a:pt x="1423990" y="340908"/>
                </a:cubicBezTo>
                <a:cubicBezTo>
                  <a:pt x="1422942" y="340432"/>
                  <a:pt x="1417608" y="341098"/>
                  <a:pt x="1415417" y="340527"/>
                </a:cubicBezTo>
                <a:lnTo>
                  <a:pt x="1413322" y="340432"/>
                </a:lnTo>
                <a:cubicBezTo>
                  <a:pt x="1411321" y="340336"/>
                  <a:pt x="1408845" y="341765"/>
                  <a:pt x="1407226" y="341289"/>
                </a:cubicBezTo>
                <a:close/>
                <a:moveTo>
                  <a:pt x="1074994" y="338812"/>
                </a:moveTo>
                <a:cubicBezTo>
                  <a:pt x="1073089" y="338812"/>
                  <a:pt x="1072232" y="341194"/>
                  <a:pt x="1073089" y="344146"/>
                </a:cubicBezTo>
                <a:lnTo>
                  <a:pt x="1074899" y="345480"/>
                </a:lnTo>
                <a:lnTo>
                  <a:pt x="1076518" y="346623"/>
                </a:lnTo>
                <a:cubicBezTo>
                  <a:pt x="1079566" y="346623"/>
                  <a:pt x="1082042" y="345289"/>
                  <a:pt x="1082042" y="343765"/>
                </a:cubicBezTo>
                <a:cubicBezTo>
                  <a:pt x="1082042" y="342241"/>
                  <a:pt x="1076899" y="338812"/>
                  <a:pt x="1074994" y="338812"/>
                </a:cubicBezTo>
                <a:close/>
                <a:moveTo>
                  <a:pt x="1502952" y="338717"/>
                </a:moveTo>
                <a:cubicBezTo>
                  <a:pt x="1500761" y="338717"/>
                  <a:pt x="1501809" y="342051"/>
                  <a:pt x="1505143" y="346051"/>
                </a:cubicBezTo>
                <a:lnTo>
                  <a:pt x="1508667" y="348147"/>
                </a:lnTo>
                <a:cubicBezTo>
                  <a:pt x="1510667" y="349290"/>
                  <a:pt x="1516668" y="349004"/>
                  <a:pt x="1517620" y="347671"/>
                </a:cubicBezTo>
                <a:cubicBezTo>
                  <a:pt x="1520287" y="344146"/>
                  <a:pt x="1514477" y="345099"/>
                  <a:pt x="1512763" y="343670"/>
                </a:cubicBezTo>
                <a:lnTo>
                  <a:pt x="1511620" y="342622"/>
                </a:lnTo>
                <a:cubicBezTo>
                  <a:pt x="1509524" y="342051"/>
                  <a:pt x="1508191" y="341194"/>
                  <a:pt x="1508572" y="340813"/>
                </a:cubicBezTo>
                <a:cubicBezTo>
                  <a:pt x="1509048" y="340336"/>
                  <a:pt x="1505143" y="338717"/>
                  <a:pt x="1502952" y="338717"/>
                </a:cubicBezTo>
                <a:close/>
                <a:moveTo>
                  <a:pt x="938786" y="338622"/>
                </a:moveTo>
                <a:lnTo>
                  <a:pt x="937929" y="339384"/>
                </a:lnTo>
                <a:lnTo>
                  <a:pt x="937167" y="339955"/>
                </a:lnTo>
                <a:cubicBezTo>
                  <a:pt x="935834" y="340146"/>
                  <a:pt x="932214" y="339955"/>
                  <a:pt x="929166" y="339574"/>
                </a:cubicBezTo>
                <a:cubicBezTo>
                  <a:pt x="926118" y="339193"/>
                  <a:pt x="918117" y="339479"/>
                  <a:pt x="917926" y="341194"/>
                </a:cubicBezTo>
                <a:cubicBezTo>
                  <a:pt x="917641" y="342908"/>
                  <a:pt x="912878" y="340622"/>
                  <a:pt x="912211" y="340908"/>
                </a:cubicBezTo>
                <a:cubicBezTo>
                  <a:pt x="911545" y="341194"/>
                  <a:pt x="910497" y="342908"/>
                  <a:pt x="911354" y="344051"/>
                </a:cubicBezTo>
                <a:lnTo>
                  <a:pt x="912497" y="344337"/>
                </a:lnTo>
                <a:lnTo>
                  <a:pt x="914021" y="344813"/>
                </a:lnTo>
                <a:cubicBezTo>
                  <a:pt x="915926" y="344623"/>
                  <a:pt x="920498" y="344146"/>
                  <a:pt x="924308" y="343765"/>
                </a:cubicBezTo>
                <a:lnTo>
                  <a:pt x="927642" y="343384"/>
                </a:lnTo>
                <a:lnTo>
                  <a:pt x="931738" y="343099"/>
                </a:lnTo>
                <a:cubicBezTo>
                  <a:pt x="936595" y="342241"/>
                  <a:pt x="940501" y="340813"/>
                  <a:pt x="940310" y="339860"/>
                </a:cubicBezTo>
                <a:cubicBezTo>
                  <a:pt x="940120" y="338908"/>
                  <a:pt x="939262" y="337479"/>
                  <a:pt x="938786" y="338622"/>
                </a:cubicBezTo>
                <a:close/>
                <a:moveTo>
                  <a:pt x="904306" y="338431"/>
                </a:moveTo>
                <a:lnTo>
                  <a:pt x="902496" y="339670"/>
                </a:lnTo>
                <a:cubicBezTo>
                  <a:pt x="900782" y="341289"/>
                  <a:pt x="900591" y="343575"/>
                  <a:pt x="902020" y="344908"/>
                </a:cubicBezTo>
                <a:lnTo>
                  <a:pt x="900686" y="346813"/>
                </a:lnTo>
                <a:lnTo>
                  <a:pt x="899448" y="348718"/>
                </a:lnTo>
                <a:lnTo>
                  <a:pt x="896758" y="351226"/>
                </a:lnTo>
                <a:lnTo>
                  <a:pt x="896329" y="351207"/>
                </a:lnTo>
                <a:lnTo>
                  <a:pt x="895542" y="350840"/>
                </a:lnTo>
                <a:lnTo>
                  <a:pt x="896043" y="346039"/>
                </a:lnTo>
                <a:cubicBezTo>
                  <a:pt x="895543" y="343360"/>
                  <a:pt x="894257" y="341336"/>
                  <a:pt x="892304" y="340622"/>
                </a:cubicBezTo>
                <a:lnTo>
                  <a:pt x="888875" y="340527"/>
                </a:lnTo>
                <a:cubicBezTo>
                  <a:pt x="884970" y="340432"/>
                  <a:pt x="881065" y="342051"/>
                  <a:pt x="877159" y="342337"/>
                </a:cubicBezTo>
                <a:cubicBezTo>
                  <a:pt x="874397" y="342527"/>
                  <a:pt x="871540" y="341860"/>
                  <a:pt x="868682" y="341575"/>
                </a:cubicBezTo>
                <a:lnTo>
                  <a:pt x="867730" y="341479"/>
                </a:lnTo>
                <a:cubicBezTo>
                  <a:pt x="866777" y="341384"/>
                  <a:pt x="864682" y="341575"/>
                  <a:pt x="863062" y="341765"/>
                </a:cubicBezTo>
                <a:cubicBezTo>
                  <a:pt x="861443" y="341956"/>
                  <a:pt x="858491" y="344908"/>
                  <a:pt x="859348" y="346337"/>
                </a:cubicBezTo>
                <a:cubicBezTo>
                  <a:pt x="860300" y="347766"/>
                  <a:pt x="857919" y="351671"/>
                  <a:pt x="857824" y="351862"/>
                </a:cubicBezTo>
                <a:cubicBezTo>
                  <a:pt x="857728" y="352052"/>
                  <a:pt x="854490" y="351766"/>
                  <a:pt x="850585" y="351385"/>
                </a:cubicBezTo>
                <a:lnTo>
                  <a:pt x="847251" y="350814"/>
                </a:lnTo>
                <a:cubicBezTo>
                  <a:pt x="846394" y="350623"/>
                  <a:pt x="845346" y="349480"/>
                  <a:pt x="845346" y="348814"/>
                </a:cubicBezTo>
                <a:cubicBezTo>
                  <a:pt x="845346" y="348147"/>
                  <a:pt x="846394" y="347004"/>
                  <a:pt x="847251" y="346813"/>
                </a:cubicBezTo>
                <a:lnTo>
                  <a:pt x="849061" y="346337"/>
                </a:lnTo>
                <a:cubicBezTo>
                  <a:pt x="851442" y="346242"/>
                  <a:pt x="850490" y="343765"/>
                  <a:pt x="846965" y="340813"/>
                </a:cubicBezTo>
                <a:lnTo>
                  <a:pt x="843441" y="343289"/>
                </a:lnTo>
                <a:cubicBezTo>
                  <a:pt x="841345" y="344718"/>
                  <a:pt x="840965" y="347956"/>
                  <a:pt x="840202" y="350433"/>
                </a:cubicBezTo>
                <a:cubicBezTo>
                  <a:pt x="839155" y="353767"/>
                  <a:pt x="843536" y="352528"/>
                  <a:pt x="845060" y="353767"/>
                </a:cubicBezTo>
                <a:cubicBezTo>
                  <a:pt x="847537" y="355672"/>
                  <a:pt x="849632" y="359672"/>
                  <a:pt x="854014" y="355481"/>
                </a:cubicBezTo>
                <a:lnTo>
                  <a:pt x="854109" y="355386"/>
                </a:lnTo>
                <a:cubicBezTo>
                  <a:pt x="854966" y="355862"/>
                  <a:pt x="857252" y="356815"/>
                  <a:pt x="859157" y="357386"/>
                </a:cubicBezTo>
                <a:cubicBezTo>
                  <a:pt x="861062" y="358053"/>
                  <a:pt x="863348" y="354624"/>
                  <a:pt x="863348" y="353386"/>
                </a:cubicBezTo>
                <a:cubicBezTo>
                  <a:pt x="863348" y="352147"/>
                  <a:pt x="865349" y="348147"/>
                  <a:pt x="867730" y="349766"/>
                </a:cubicBezTo>
                <a:cubicBezTo>
                  <a:pt x="870111" y="351290"/>
                  <a:pt x="876112" y="353005"/>
                  <a:pt x="877921" y="351290"/>
                </a:cubicBezTo>
                <a:lnTo>
                  <a:pt x="879636" y="351100"/>
                </a:lnTo>
                <a:cubicBezTo>
                  <a:pt x="881636" y="350909"/>
                  <a:pt x="883446" y="354624"/>
                  <a:pt x="885827" y="352433"/>
                </a:cubicBezTo>
                <a:cubicBezTo>
                  <a:pt x="888780" y="349576"/>
                  <a:pt x="884113" y="348528"/>
                  <a:pt x="882779" y="346718"/>
                </a:cubicBezTo>
                <a:lnTo>
                  <a:pt x="882398" y="346242"/>
                </a:lnTo>
                <a:cubicBezTo>
                  <a:pt x="881827" y="345194"/>
                  <a:pt x="884303" y="345670"/>
                  <a:pt x="887923" y="347290"/>
                </a:cubicBezTo>
                <a:lnTo>
                  <a:pt x="895542" y="350840"/>
                </a:lnTo>
                <a:lnTo>
                  <a:pt x="895366" y="352523"/>
                </a:lnTo>
                <a:lnTo>
                  <a:pt x="895257" y="352624"/>
                </a:lnTo>
                <a:lnTo>
                  <a:pt x="894400" y="351957"/>
                </a:lnTo>
                <a:cubicBezTo>
                  <a:pt x="892590" y="350528"/>
                  <a:pt x="890304" y="350052"/>
                  <a:pt x="889256" y="351957"/>
                </a:cubicBezTo>
                <a:cubicBezTo>
                  <a:pt x="888209" y="353671"/>
                  <a:pt x="889447" y="354910"/>
                  <a:pt x="892400" y="355100"/>
                </a:cubicBezTo>
                <a:lnTo>
                  <a:pt x="895067" y="355386"/>
                </a:lnTo>
                <a:lnTo>
                  <a:pt x="895366" y="352523"/>
                </a:lnTo>
                <a:lnTo>
                  <a:pt x="896758" y="351226"/>
                </a:lnTo>
                <a:lnTo>
                  <a:pt x="902591" y="351481"/>
                </a:lnTo>
                <a:lnTo>
                  <a:pt x="903163" y="348909"/>
                </a:lnTo>
                <a:lnTo>
                  <a:pt x="907163" y="339670"/>
                </a:lnTo>
                <a:cubicBezTo>
                  <a:pt x="906211" y="339193"/>
                  <a:pt x="904592" y="338241"/>
                  <a:pt x="904306" y="338431"/>
                </a:cubicBezTo>
                <a:close/>
                <a:moveTo>
                  <a:pt x="292325" y="338431"/>
                </a:moveTo>
                <a:cubicBezTo>
                  <a:pt x="289848" y="337860"/>
                  <a:pt x="288419" y="338622"/>
                  <a:pt x="288324" y="341003"/>
                </a:cubicBezTo>
                <a:cubicBezTo>
                  <a:pt x="288324" y="341575"/>
                  <a:pt x="285657" y="342622"/>
                  <a:pt x="284514" y="342432"/>
                </a:cubicBezTo>
                <a:lnTo>
                  <a:pt x="278037" y="341289"/>
                </a:lnTo>
                <a:cubicBezTo>
                  <a:pt x="276418" y="345575"/>
                  <a:pt x="278513" y="348337"/>
                  <a:pt x="282514" y="347480"/>
                </a:cubicBezTo>
                <a:lnTo>
                  <a:pt x="285466" y="346718"/>
                </a:lnTo>
                <a:cubicBezTo>
                  <a:pt x="287371" y="346242"/>
                  <a:pt x="288991" y="344908"/>
                  <a:pt x="290896" y="344718"/>
                </a:cubicBezTo>
                <a:cubicBezTo>
                  <a:pt x="294229" y="344432"/>
                  <a:pt x="293753" y="342622"/>
                  <a:pt x="293563" y="341003"/>
                </a:cubicBezTo>
                <a:cubicBezTo>
                  <a:pt x="293467" y="340051"/>
                  <a:pt x="292991" y="338527"/>
                  <a:pt x="292325" y="338431"/>
                </a:cubicBezTo>
                <a:close/>
                <a:moveTo>
                  <a:pt x="1450565" y="336622"/>
                </a:moveTo>
                <a:cubicBezTo>
                  <a:pt x="1449707" y="337765"/>
                  <a:pt x="1446564" y="339955"/>
                  <a:pt x="1445516" y="339193"/>
                </a:cubicBezTo>
                <a:cubicBezTo>
                  <a:pt x="1444468" y="338336"/>
                  <a:pt x="1440468" y="337193"/>
                  <a:pt x="1438849" y="338241"/>
                </a:cubicBezTo>
                <a:cubicBezTo>
                  <a:pt x="1437229" y="339289"/>
                  <a:pt x="1433801" y="343003"/>
                  <a:pt x="1433705" y="343289"/>
                </a:cubicBezTo>
                <a:cubicBezTo>
                  <a:pt x="1433610" y="343575"/>
                  <a:pt x="1434848" y="344337"/>
                  <a:pt x="1436563" y="343956"/>
                </a:cubicBezTo>
                <a:cubicBezTo>
                  <a:pt x="1438277" y="343670"/>
                  <a:pt x="1442373" y="343670"/>
                  <a:pt x="1441992" y="344623"/>
                </a:cubicBezTo>
                <a:cubicBezTo>
                  <a:pt x="1441611" y="345670"/>
                  <a:pt x="1442468" y="348337"/>
                  <a:pt x="1444659" y="348718"/>
                </a:cubicBezTo>
                <a:lnTo>
                  <a:pt x="1446659" y="348718"/>
                </a:lnTo>
                <a:lnTo>
                  <a:pt x="1447231" y="348718"/>
                </a:lnTo>
                <a:cubicBezTo>
                  <a:pt x="1447898" y="347385"/>
                  <a:pt x="1451898" y="341289"/>
                  <a:pt x="1454279" y="340336"/>
                </a:cubicBezTo>
                <a:cubicBezTo>
                  <a:pt x="1456756" y="339384"/>
                  <a:pt x="1458470" y="339670"/>
                  <a:pt x="1458184" y="341003"/>
                </a:cubicBezTo>
                <a:lnTo>
                  <a:pt x="1458756" y="341384"/>
                </a:lnTo>
                <a:lnTo>
                  <a:pt x="1462947" y="343861"/>
                </a:lnTo>
                <a:cubicBezTo>
                  <a:pt x="1470472" y="341289"/>
                  <a:pt x="1475806" y="338146"/>
                  <a:pt x="1474758" y="336812"/>
                </a:cubicBezTo>
                <a:cubicBezTo>
                  <a:pt x="1473710" y="335479"/>
                  <a:pt x="1466852" y="337669"/>
                  <a:pt x="1465138" y="337955"/>
                </a:cubicBezTo>
                <a:cubicBezTo>
                  <a:pt x="1463423" y="338146"/>
                  <a:pt x="1458566" y="337574"/>
                  <a:pt x="1457042" y="336812"/>
                </a:cubicBezTo>
                <a:cubicBezTo>
                  <a:pt x="1455518" y="336145"/>
                  <a:pt x="1451422" y="335574"/>
                  <a:pt x="1450565" y="336622"/>
                </a:cubicBezTo>
                <a:close/>
                <a:moveTo>
                  <a:pt x="1131668" y="336145"/>
                </a:moveTo>
                <a:cubicBezTo>
                  <a:pt x="1130525" y="335669"/>
                  <a:pt x="1125286" y="336145"/>
                  <a:pt x="1122809" y="338431"/>
                </a:cubicBezTo>
                <a:lnTo>
                  <a:pt x="1118047" y="336431"/>
                </a:lnTo>
                <a:cubicBezTo>
                  <a:pt x="1115380" y="335288"/>
                  <a:pt x="1111379" y="336145"/>
                  <a:pt x="1108045" y="336241"/>
                </a:cubicBezTo>
                <a:lnTo>
                  <a:pt x="1107379" y="336241"/>
                </a:lnTo>
                <a:cubicBezTo>
                  <a:pt x="1106331" y="336717"/>
                  <a:pt x="1105664" y="338336"/>
                  <a:pt x="1105855" y="339670"/>
                </a:cubicBezTo>
                <a:cubicBezTo>
                  <a:pt x="1105855" y="341003"/>
                  <a:pt x="1121571" y="340717"/>
                  <a:pt x="1123667" y="341384"/>
                </a:cubicBezTo>
                <a:cubicBezTo>
                  <a:pt x="1125762" y="342146"/>
                  <a:pt x="1128429" y="341860"/>
                  <a:pt x="1129572" y="340813"/>
                </a:cubicBezTo>
                <a:cubicBezTo>
                  <a:pt x="1130715" y="339765"/>
                  <a:pt x="1132810" y="336622"/>
                  <a:pt x="1131668" y="336145"/>
                </a:cubicBezTo>
                <a:close/>
                <a:moveTo>
                  <a:pt x="1149289" y="335860"/>
                </a:moveTo>
                <a:lnTo>
                  <a:pt x="1145669" y="336336"/>
                </a:lnTo>
                <a:lnTo>
                  <a:pt x="1142526" y="336717"/>
                </a:lnTo>
                <a:cubicBezTo>
                  <a:pt x="1139097" y="338146"/>
                  <a:pt x="1142050" y="342718"/>
                  <a:pt x="1144050" y="343956"/>
                </a:cubicBezTo>
                <a:cubicBezTo>
                  <a:pt x="1146050" y="345194"/>
                  <a:pt x="1149765" y="345289"/>
                  <a:pt x="1152146" y="344051"/>
                </a:cubicBezTo>
                <a:cubicBezTo>
                  <a:pt x="1154623" y="342813"/>
                  <a:pt x="1153766" y="336050"/>
                  <a:pt x="1149289" y="335860"/>
                </a:cubicBezTo>
                <a:close/>
                <a:moveTo>
                  <a:pt x="963837" y="334145"/>
                </a:moveTo>
                <a:cubicBezTo>
                  <a:pt x="961360" y="334145"/>
                  <a:pt x="960313" y="335193"/>
                  <a:pt x="961456" y="336526"/>
                </a:cubicBezTo>
                <a:cubicBezTo>
                  <a:pt x="962503" y="337860"/>
                  <a:pt x="969742" y="343003"/>
                  <a:pt x="970409" y="344337"/>
                </a:cubicBezTo>
                <a:cubicBezTo>
                  <a:pt x="971076" y="345670"/>
                  <a:pt x="968028" y="345766"/>
                  <a:pt x="963646" y="344527"/>
                </a:cubicBezTo>
                <a:lnTo>
                  <a:pt x="961646" y="347575"/>
                </a:lnTo>
                <a:lnTo>
                  <a:pt x="960217" y="349671"/>
                </a:lnTo>
                <a:cubicBezTo>
                  <a:pt x="959075" y="352528"/>
                  <a:pt x="963742" y="353767"/>
                  <a:pt x="970695" y="352433"/>
                </a:cubicBezTo>
                <a:lnTo>
                  <a:pt x="972409" y="352528"/>
                </a:lnTo>
                <a:lnTo>
                  <a:pt x="973838" y="352624"/>
                </a:lnTo>
                <a:cubicBezTo>
                  <a:pt x="975458" y="352243"/>
                  <a:pt x="976315" y="351576"/>
                  <a:pt x="975934" y="351004"/>
                </a:cubicBezTo>
                <a:cubicBezTo>
                  <a:pt x="975458" y="350433"/>
                  <a:pt x="977172" y="346718"/>
                  <a:pt x="980792" y="344146"/>
                </a:cubicBezTo>
                <a:lnTo>
                  <a:pt x="974600" y="339574"/>
                </a:lnTo>
                <a:lnTo>
                  <a:pt x="973648" y="338908"/>
                </a:lnTo>
                <a:cubicBezTo>
                  <a:pt x="972791" y="338146"/>
                  <a:pt x="970695" y="335955"/>
                  <a:pt x="968981" y="334145"/>
                </a:cubicBezTo>
                <a:lnTo>
                  <a:pt x="966218" y="334145"/>
                </a:lnTo>
                <a:close/>
                <a:moveTo>
                  <a:pt x="1589820" y="334050"/>
                </a:moveTo>
                <a:cubicBezTo>
                  <a:pt x="1585915" y="333574"/>
                  <a:pt x="1575151" y="335574"/>
                  <a:pt x="1573532" y="335002"/>
                </a:cubicBezTo>
                <a:cubicBezTo>
                  <a:pt x="1572008" y="334526"/>
                  <a:pt x="1573532" y="339193"/>
                  <a:pt x="1574009" y="340432"/>
                </a:cubicBezTo>
                <a:cubicBezTo>
                  <a:pt x="1574485" y="341575"/>
                  <a:pt x="1577723" y="343289"/>
                  <a:pt x="1579914" y="341098"/>
                </a:cubicBezTo>
                <a:lnTo>
                  <a:pt x="1582200" y="339670"/>
                </a:lnTo>
                <a:lnTo>
                  <a:pt x="1584200" y="338336"/>
                </a:lnTo>
                <a:cubicBezTo>
                  <a:pt x="1586867" y="337384"/>
                  <a:pt x="1589725" y="337860"/>
                  <a:pt x="1590582" y="339289"/>
                </a:cubicBezTo>
                <a:cubicBezTo>
                  <a:pt x="1591630" y="340622"/>
                  <a:pt x="1595726" y="339479"/>
                  <a:pt x="1596107" y="337860"/>
                </a:cubicBezTo>
                <a:cubicBezTo>
                  <a:pt x="1596487" y="336145"/>
                  <a:pt x="1593725" y="334431"/>
                  <a:pt x="1589820" y="334050"/>
                </a:cubicBezTo>
                <a:close/>
                <a:moveTo>
                  <a:pt x="950597" y="333097"/>
                </a:moveTo>
                <a:lnTo>
                  <a:pt x="950692" y="340592"/>
                </a:lnTo>
                <a:lnTo>
                  <a:pt x="945644" y="336526"/>
                </a:lnTo>
                <a:cubicBezTo>
                  <a:pt x="944739" y="336002"/>
                  <a:pt x="945001" y="337122"/>
                  <a:pt x="946144" y="339324"/>
                </a:cubicBezTo>
                <a:lnTo>
                  <a:pt x="947810" y="342000"/>
                </a:lnTo>
                <a:lnTo>
                  <a:pt x="947073" y="342337"/>
                </a:lnTo>
                <a:lnTo>
                  <a:pt x="944501" y="342908"/>
                </a:lnTo>
                <a:lnTo>
                  <a:pt x="942215" y="343384"/>
                </a:lnTo>
                <a:cubicBezTo>
                  <a:pt x="940406" y="346147"/>
                  <a:pt x="937548" y="346147"/>
                  <a:pt x="935834" y="343289"/>
                </a:cubicBezTo>
                <a:lnTo>
                  <a:pt x="932976" y="345861"/>
                </a:lnTo>
                <a:cubicBezTo>
                  <a:pt x="929928" y="348528"/>
                  <a:pt x="926690" y="349004"/>
                  <a:pt x="922784" y="348718"/>
                </a:cubicBezTo>
                <a:cubicBezTo>
                  <a:pt x="920308" y="348528"/>
                  <a:pt x="917926" y="349861"/>
                  <a:pt x="917165" y="351671"/>
                </a:cubicBezTo>
                <a:cubicBezTo>
                  <a:pt x="916784" y="352528"/>
                  <a:pt x="915641" y="353100"/>
                  <a:pt x="914974" y="353957"/>
                </a:cubicBezTo>
                <a:lnTo>
                  <a:pt x="913640" y="355576"/>
                </a:lnTo>
                <a:cubicBezTo>
                  <a:pt x="912402" y="357481"/>
                  <a:pt x="911259" y="362530"/>
                  <a:pt x="911259" y="366816"/>
                </a:cubicBezTo>
                <a:lnTo>
                  <a:pt x="913545" y="367483"/>
                </a:lnTo>
                <a:lnTo>
                  <a:pt x="915259" y="367959"/>
                </a:lnTo>
                <a:cubicBezTo>
                  <a:pt x="917545" y="367292"/>
                  <a:pt x="919927" y="365387"/>
                  <a:pt x="920593" y="363673"/>
                </a:cubicBezTo>
                <a:lnTo>
                  <a:pt x="917355" y="363482"/>
                </a:lnTo>
                <a:cubicBezTo>
                  <a:pt x="914117" y="363292"/>
                  <a:pt x="914021" y="361196"/>
                  <a:pt x="915545" y="359958"/>
                </a:cubicBezTo>
                <a:lnTo>
                  <a:pt x="918117" y="357862"/>
                </a:lnTo>
                <a:cubicBezTo>
                  <a:pt x="921546" y="356053"/>
                  <a:pt x="925642" y="354052"/>
                  <a:pt x="927166" y="353386"/>
                </a:cubicBezTo>
                <a:cubicBezTo>
                  <a:pt x="928785" y="352719"/>
                  <a:pt x="933928" y="355195"/>
                  <a:pt x="934881" y="356434"/>
                </a:cubicBezTo>
                <a:cubicBezTo>
                  <a:pt x="935929" y="357672"/>
                  <a:pt x="932976" y="361672"/>
                  <a:pt x="932024" y="361672"/>
                </a:cubicBezTo>
                <a:cubicBezTo>
                  <a:pt x="930976" y="361672"/>
                  <a:pt x="927737" y="363196"/>
                  <a:pt x="927833" y="365101"/>
                </a:cubicBezTo>
                <a:cubicBezTo>
                  <a:pt x="927928" y="367006"/>
                  <a:pt x="931261" y="370340"/>
                  <a:pt x="934881" y="368149"/>
                </a:cubicBezTo>
                <a:cubicBezTo>
                  <a:pt x="938500" y="365959"/>
                  <a:pt x="940025" y="353386"/>
                  <a:pt x="941549" y="349480"/>
                </a:cubicBezTo>
                <a:lnTo>
                  <a:pt x="944216" y="351100"/>
                </a:lnTo>
                <a:cubicBezTo>
                  <a:pt x="948121" y="353481"/>
                  <a:pt x="949168" y="351385"/>
                  <a:pt x="950692" y="349861"/>
                </a:cubicBezTo>
                <a:lnTo>
                  <a:pt x="951931" y="348623"/>
                </a:lnTo>
                <a:lnTo>
                  <a:pt x="947810" y="342000"/>
                </a:lnTo>
                <a:lnTo>
                  <a:pt x="950693" y="340681"/>
                </a:lnTo>
                <a:lnTo>
                  <a:pt x="950692" y="340592"/>
                </a:lnTo>
                <a:lnTo>
                  <a:pt x="952502" y="342051"/>
                </a:lnTo>
                <a:cubicBezTo>
                  <a:pt x="953359" y="343003"/>
                  <a:pt x="958122" y="342337"/>
                  <a:pt x="957550" y="338050"/>
                </a:cubicBezTo>
                <a:lnTo>
                  <a:pt x="953741" y="335288"/>
                </a:lnTo>
                <a:close/>
                <a:moveTo>
                  <a:pt x="1665377" y="332216"/>
                </a:moveTo>
                <a:cubicBezTo>
                  <a:pt x="1664258" y="332978"/>
                  <a:pt x="1663925" y="334383"/>
                  <a:pt x="1664305" y="335383"/>
                </a:cubicBezTo>
                <a:cubicBezTo>
                  <a:pt x="1665068" y="337384"/>
                  <a:pt x="1668020" y="337288"/>
                  <a:pt x="1670878" y="335288"/>
                </a:cubicBezTo>
                <a:lnTo>
                  <a:pt x="1673450" y="337955"/>
                </a:lnTo>
                <a:cubicBezTo>
                  <a:pt x="1673545" y="338050"/>
                  <a:pt x="1674973" y="337669"/>
                  <a:pt x="1675164" y="337288"/>
                </a:cubicBezTo>
                <a:cubicBezTo>
                  <a:pt x="1675450" y="336717"/>
                  <a:pt x="1675545" y="335574"/>
                  <a:pt x="1675164" y="335288"/>
                </a:cubicBezTo>
                <a:lnTo>
                  <a:pt x="1671164" y="332907"/>
                </a:lnTo>
                <a:cubicBezTo>
                  <a:pt x="1668402" y="331335"/>
                  <a:pt x="1666497" y="331454"/>
                  <a:pt x="1665377" y="332216"/>
                </a:cubicBezTo>
                <a:close/>
                <a:moveTo>
                  <a:pt x="1379603" y="331859"/>
                </a:moveTo>
                <a:lnTo>
                  <a:pt x="1379032" y="332050"/>
                </a:lnTo>
                <a:cubicBezTo>
                  <a:pt x="1373888" y="333383"/>
                  <a:pt x="1373698" y="334812"/>
                  <a:pt x="1377603" y="338336"/>
                </a:cubicBezTo>
                <a:lnTo>
                  <a:pt x="1378556" y="339193"/>
                </a:lnTo>
                <a:cubicBezTo>
                  <a:pt x="1379032" y="340622"/>
                  <a:pt x="1380937" y="343575"/>
                  <a:pt x="1382746" y="345766"/>
                </a:cubicBezTo>
                <a:lnTo>
                  <a:pt x="1385509" y="344146"/>
                </a:lnTo>
                <a:cubicBezTo>
                  <a:pt x="1388557" y="342337"/>
                  <a:pt x="1385890" y="340622"/>
                  <a:pt x="1384080" y="339289"/>
                </a:cubicBezTo>
                <a:lnTo>
                  <a:pt x="1382175" y="338050"/>
                </a:lnTo>
                <a:cubicBezTo>
                  <a:pt x="1380175" y="336717"/>
                  <a:pt x="1378936" y="335193"/>
                  <a:pt x="1379508" y="334621"/>
                </a:cubicBezTo>
                <a:cubicBezTo>
                  <a:pt x="1379984" y="334050"/>
                  <a:pt x="1380365" y="332431"/>
                  <a:pt x="1379603" y="331859"/>
                </a:cubicBezTo>
                <a:close/>
                <a:moveTo>
                  <a:pt x="603601" y="330145"/>
                </a:moveTo>
                <a:cubicBezTo>
                  <a:pt x="600934" y="329478"/>
                  <a:pt x="599887" y="330811"/>
                  <a:pt x="600173" y="333002"/>
                </a:cubicBezTo>
                <a:lnTo>
                  <a:pt x="600363" y="333193"/>
                </a:lnTo>
                <a:cubicBezTo>
                  <a:pt x="599506" y="333859"/>
                  <a:pt x="598077" y="333478"/>
                  <a:pt x="597029" y="332240"/>
                </a:cubicBezTo>
                <a:cubicBezTo>
                  <a:pt x="596077" y="331002"/>
                  <a:pt x="591791" y="329954"/>
                  <a:pt x="589504" y="332431"/>
                </a:cubicBezTo>
                <a:lnTo>
                  <a:pt x="591505" y="336145"/>
                </a:lnTo>
                <a:cubicBezTo>
                  <a:pt x="592552" y="338050"/>
                  <a:pt x="589219" y="339193"/>
                  <a:pt x="592076" y="341670"/>
                </a:cubicBezTo>
                <a:lnTo>
                  <a:pt x="595315" y="344432"/>
                </a:lnTo>
                <a:cubicBezTo>
                  <a:pt x="590457" y="345861"/>
                  <a:pt x="588457" y="347099"/>
                  <a:pt x="590743" y="347194"/>
                </a:cubicBezTo>
                <a:cubicBezTo>
                  <a:pt x="593029" y="347290"/>
                  <a:pt x="597791" y="348433"/>
                  <a:pt x="597791" y="345861"/>
                </a:cubicBezTo>
                <a:cubicBezTo>
                  <a:pt x="597791" y="343289"/>
                  <a:pt x="598077" y="336431"/>
                  <a:pt x="598363" y="336431"/>
                </a:cubicBezTo>
                <a:cubicBezTo>
                  <a:pt x="598649" y="336431"/>
                  <a:pt x="599696" y="337288"/>
                  <a:pt x="599982" y="338431"/>
                </a:cubicBezTo>
                <a:cubicBezTo>
                  <a:pt x="600268" y="339574"/>
                  <a:pt x="602268" y="342527"/>
                  <a:pt x="603792" y="342337"/>
                </a:cubicBezTo>
                <a:lnTo>
                  <a:pt x="604840" y="342051"/>
                </a:lnTo>
                <a:lnTo>
                  <a:pt x="606364" y="341575"/>
                </a:lnTo>
                <a:cubicBezTo>
                  <a:pt x="608554" y="340717"/>
                  <a:pt x="606745" y="338717"/>
                  <a:pt x="602363" y="337003"/>
                </a:cubicBezTo>
                <a:lnTo>
                  <a:pt x="603411" y="334812"/>
                </a:lnTo>
                <a:cubicBezTo>
                  <a:pt x="603697" y="334240"/>
                  <a:pt x="605125" y="333764"/>
                  <a:pt x="605030" y="333383"/>
                </a:cubicBezTo>
                <a:cubicBezTo>
                  <a:pt x="604840" y="332240"/>
                  <a:pt x="604459" y="330335"/>
                  <a:pt x="603601" y="330145"/>
                </a:cubicBezTo>
                <a:close/>
                <a:moveTo>
                  <a:pt x="154022" y="330145"/>
                </a:moveTo>
                <a:cubicBezTo>
                  <a:pt x="155260" y="330335"/>
                  <a:pt x="159261" y="330049"/>
                  <a:pt x="161928" y="330335"/>
                </a:cubicBezTo>
                <a:cubicBezTo>
                  <a:pt x="164595" y="330621"/>
                  <a:pt x="175167" y="332145"/>
                  <a:pt x="179549" y="334621"/>
                </a:cubicBezTo>
                <a:lnTo>
                  <a:pt x="183359" y="333764"/>
                </a:lnTo>
                <a:lnTo>
                  <a:pt x="189169" y="332526"/>
                </a:lnTo>
                <a:cubicBezTo>
                  <a:pt x="192598" y="335574"/>
                  <a:pt x="193360" y="338431"/>
                  <a:pt x="190789" y="338812"/>
                </a:cubicBezTo>
                <a:cubicBezTo>
                  <a:pt x="188217" y="339193"/>
                  <a:pt x="182978" y="338336"/>
                  <a:pt x="181454" y="338908"/>
                </a:cubicBezTo>
                <a:cubicBezTo>
                  <a:pt x="180025" y="339384"/>
                  <a:pt x="175549" y="341479"/>
                  <a:pt x="175358" y="342622"/>
                </a:cubicBezTo>
                <a:cubicBezTo>
                  <a:pt x="175167" y="343765"/>
                  <a:pt x="174691" y="344908"/>
                  <a:pt x="174215" y="345289"/>
                </a:cubicBezTo>
                <a:cubicBezTo>
                  <a:pt x="173739" y="345670"/>
                  <a:pt x="170405" y="345480"/>
                  <a:pt x="167833" y="343956"/>
                </a:cubicBezTo>
                <a:cubicBezTo>
                  <a:pt x="165262" y="342432"/>
                  <a:pt x="156784" y="341670"/>
                  <a:pt x="158118" y="340622"/>
                </a:cubicBezTo>
                <a:cubicBezTo>
                  <a:pt x="159356" y="339479"/>
                  <a:pt x="160785" y="336241"/>
                  <a:pt x="159165" y="335193"/>
                </a:cubicBezTo>
                <a:cubicBezTo>
                  <a:pt x="157546" y="334145"/>
                  <a:pt x="152593" y="337669"/>
                  <a:pt x="151927" y="337098"/>
                </a:cubicBezTo>
                <a:lnTo>
                  <a:pt x="151927" y="336526"/>
                </a:lnTo>
                <a:lnTo>
                  <a:pt x="151736" y="334526"/>
                </a:lnTo>
                <a:cubicBezTo>
                  <a:pt x="151831" y="331954"/>
                  <a:pt x="152784" y="329954"/>
                  <a:pt x="154022" y="330145"/>
                </a:cubicBezTo>
                <a:close/>
                <a:moveTo>
                  <a:pt x="345474" y="329954"/>
                </a:moveTo>
                <a:lnTo>
                  <a:pt x="342712" y="330716"/>
                </a:lnTo>
                <a:cubicBezTo>
                  <a:pt x="339854" y="332050"/>
                  <a:pt x="339283" y="333193"/>
                  <a:pt x="341569" y="333288"/>
                </a:cubicBezTo>
                <a:cubicBezTo>
                  <a:pt x="343759" y="333478"/>
                  <a:pt x="340521" y="337765"/>
                  <a:pt x="340807" y="338336"/>
                </a:cubicBezTo>
                <a:cubicBezTo>
                  <a:pt x="341092" y="338908"/>
                  <a:pt x="343188" y="339860"/>
                  <a:pt x="344521" y="339098"/>
                </a:cubicBezTo>
                <a:lnTo>
                  <a:pt x="345093" y="338146"/>
                </a:lnTo>
                <a:cubicBezTo>
                  <a:pt x="345855" y="336812"/>
                  <a:pt x="343950" y="334336"/>
                  <a:pt x="347379" y="334145"/>
                </a:cubicBezTo>
                <a:cubicBezTo>
                  <a:pt x="350427" y="333955"/>
                  <a:pt x="351094" y="332526"/>
                  <a:pt x="349951" y="330811"/>
                </a:cubicBezTo>
                <a:cubicBezTo>
                  <a:pt x="349379" y="330049"/>
                  <a:pt x="346808" y="329668"/>
                  <a:pt x="345474" y="329954"/>
                </a:cubicBezTo>
                <a:close/>
                <a:moveTo>
                  <a:pt x="1203200" y="329668"/>
                </a:moveTo>
                <a:cubicBezTo>
                  <a:pt x="1200724" y="330811"/>
                  <a:pt x="1196628" y="333764"/>
                  <a:pt x="1194056" y="336431"/>
                </a:cubicBezTo>
                <a:lnTo>
                  <a:pt x="1190723" y="335955"/>
                </a:lnTo>
                <a:lnTo>
                  <a:pt x="1183102" y="335002"/>
                </a:lnTo>
                <a:cubicBezTo>
                  <a:pt x="1177578" y="338812"/>
                  <a:pt x="1173768" y="343575"/>
                  <a:pt x="1174720" y="345480"/>
                </a:cubicBezTo>
                <a:lnTo>
                  <a:pt x="1177768" y="343480"/>
                </a:lnTo>
                <a:cubicBezTo>
                  <a:pt x="1179293" y="342432"/>
                  <a:pt x="1181198" y="341860"/>
                  <a:pt x="1183007" y="341194"/>
                </a:cubicBezTo>
                <a:lnTo>
                  <a:pt x="1184626" y="340622"/>
                </a:lnTo>
                <a:cubicBezTo>
                  <a:pt x="1186151" y="342337"/>
                  <a:pt x="1186912" y="346432"/>
                  <a:pt x="1186532" y="349766"/>
                </a:cubicBezTo>
                <a:lnTo>
                  <a:pt x="1187770" y="352814"/>
                </a:lnTo>
                <a:cubicBezTo>
                  <a:pt x="1188246" y="353957"/>
                  <a:pt x="1186341" y="356910"/>
                  <a:pt x="1186151" y="356910"/>
                </a:cubicBezTo>
                <a:cubicBezTo>
                  <a:pt x="1179102" y="355576"/>
                  <a:pt x="1181388" y="360910"/>
                  <a:pt x="1179197" y="363006"/>
                </a:cubicBezTo>
                <a:lnTo>
                  <a:pt x="1177578" y="364530"/>
                </a:lnTo>
                <a:cubicBezTo>
                  <a:pt x="1178816" y="365482"/>
                  <a:pt x="1187293" y="368149"/>
                  <a:pt x="1190246" y="368721"/>
                </a:cubicBezTo>
                <a:cubicBezTo>
                  <a:pt x="1193294" y="369197"/>
                  <a:pt x="1195580" y="369007"/>
                  <a:pt x="1195390" y="368340"/>
                </a:cubicBezTo>
                <a:lnTo>
                  <a:pt x="1195199" y="368245"/>
                </a:lnTo>
                <a:lnTo>
                  <a:pt x="1191770" y="366816"/>
                </a:lnTo>
                <a:cubicBezTo>
                  <a:pt x="1187770" y="366054"/>
                  <a:pt x="1183865" y="365006"/>
                  <a:pt x="1183102" y="364625"/>
                </a:cubicBezTo>
                <a:lnTo>
                  <a:pt x="1182912" y="364149"/>
                </a:lnTo>
                <a:lnTo>
                  <a:pt x="1182721" y="363577"/>
                </a:lnTo>
                <a:cubicBezTo>
                  <a:pt x="1183007" y="362815"/>
                  <a:pt x="1185293" y="361482"/>
                  <a:pt x="1187960" y="360625"/>
                </a:cubicBezTo>
                <a:cubicBezTo>
                  <a:pt x="1190532" y="359767"/>
                  <a:pt x="1192532" y="353671"/>
                  <a:pt x="1194151" y="353767"/>
                </a:cubicBezTo>
                <a:lnTo>
                  <a:pt x="1195580" y="353862"/>
                </a:lnTo>
                <a:lnTo>
                  <a:pt x="1196533" y="353957"/>
                </a:lnTo>
                <a:cubicBezTo>
                  <a:pt x="1197485" y="354052"/>
                  <a:pt x="1198152" y="353195"/>
                  <a:pt x="1197961" y="352052"/>
                </a:cubicBezTo>
                <a:lnTo>
                  <a:pt x="1197390" y="351290"/>
                </a:lnTo>
                <a:cubicBezTo>
                  <a:pt x="1197104" y="350909"/>
                  <a:pt x="1195866" y="351004"/>
                  <a:pt x="1195104" y="350909"/>
                </a:cubicBezTo>
                <a:cubicBezTo>
                  <a:pt x="1193199" y="350719"/>
                  <a:pt x="1190532" y="351481"/>
                  <a:pt x="1190627" y="348718"/>
                </a:cubicBezTo>
                <a:cubicBezTo>
                  <a:pt x="1190723" y="346718"/>
                  <a:pt x="1190723" y="345670"/>
                  <a:pt x="1193866" y="344242"/>
                </a:cubicBezTo>
                <a:lnTo>
                  <a:pt x="1197866" y="342432"/>
                </a:lnTo>
                <a:cubicBezTo>
                  <a:pt x="1201962" y="338622"/>
                  <a:pt x="1205486" y="336431"/>
                  <a:pt x="1205772" y="337765"/>
                </a:cubicBezTo>
                <a:cubicBezTo>
                  <a:pt x="1206058" y="339003"/>
                  <a:pt x="1207868" y="341670"/>
                  <a:pt x="1209296" y="340813"/>
                </a:cubicBezTo>
                <a:lnTo>
                  <a:pt x="1210630" y="340432"/>
                </a:lnTo>
                <a:cubicBezTo>
                  <a:pt x="1212535" y="339860"/>
                  <a:pt x="1214535" y="339574"/>
                  <a:pt x="1216440" y="339289"/>
                </a:cubicBezTo>
                <a:lnTo>
                  <a:pt x="1217202" y="339193"/>
                </a:lnTo>
                <a:cubicBezTo>
                  <a:pt x="1218059" y="339384"/>
                  <a:pt x="1219869" y="341098"/>
                  <a:pt x="1221107" y="343003"/>
                </a:cubicBezTo>
                <a:lnTo>
                  <a:pt x="1224536" y="341194"/>
                </a:lnTo>
                <a:lnTo>
                  <a:pt x="1226156" y="340336"/>
                </a:lnTo>
                <a:cubicBezTo>
                  <a:pt x="1228918" y="340813"/>
                  <a:pt x="1232347" y="341289"/>
                  <a:pt x="1233871" y="341575"/>
                </a:cubicBezTo>
                <a:cubicBezTo>
                  <a:pt x="1235395" y="341765"/>
                  <a:pt x="1239681" y="339384"/>
                  <a:pt x="1241110" y="338527"/>
                </a:cubicBezTo>
                <a:lnTo>
                  <a:pt x="1243205" y="339955"/>
                </a:lnTo>
                <a:lnTo>
                  <a:pt x="1244443" y="340813"/>
                </a:lnTo>
                <a:cubicBezTo>
                  <a:pt x="1247110" y="340622"/>
                  <a:pt x="1249301" y="339193"/>
                  <a:pt x="1249301" y="337574"/>
                </a:cubicBezTo>
                <a:cubicBezTo>
                  <a:pt x="1249301" y="335955"/>
                  <a:pt x="1247015" y="331383"/>
                  <a:pt x="1244253" y="331192"/>
                </a:cubicBezTo>
                <a:cubicBezTo>
                  <a:pt x="1241491" y="331097"/>
                  <a:pt x="1234728" y="333193"/>
                  <a:pt x="1235204" y="333669"/>
                </a:cubicBezTo>
                <a:cubicBezTo>
                  <a:pt x="1235681" y="334145"/>
                  <a:pt x="1231013" y="336050"/>
                  <a:pt x="1223012" y="335860"/>
                </a:cubicBezTo>
                <a:lnTo>
                  <a:pt x="1216250" y="336241"/>
                </a:lnTo>
                <a:cubicBezTo>
                  <a:pt x="1211582" y="336431"/>
                  <a:pt x="1207772" y="335669"/>
                  <a:pt x="1205296" y="332431"/>
                </a:cubicBezTo>
                <a:close/>
                <a:moveTo>
                  <a:pt x="1964248" y="328811"/>
                </a:moveTo>
                <a:cubicBezTo>
                  <a:pt x="1965201" y="328621"/>
                  <a:pt x="1968249" y="329383"/>
                  <a:pt x="1970915" y="330431"/>
                </a:cubicBezTo>
                <a:lnTo>
                  <a:pt x="1974249" y="330240"/>
                </a:lnTo>
                <a:lnTo>
                  <a:pt x="1977488" y="329954"/>
                </a:lnTo>
                <a:cubicBezTo>
                  <a:pt x="1982822" y="331669"/>
                  <a:pt x="1984631" y="334431"/>
                  <a:pt x="1981583" y="336146"/>
                </a:cubicBezTo>
                <a:lnTo>
                  <a:pt x="1979488" y="337193"/>
                </a:lnTo>
                <a:lnTo>
                  <a:pt x="1978535" y="337670"/>
                </a:lnTo>
                <a:cubicBezTo>
                  <a:pt x="1977392" y="338051"/>
                  <a:pt x="1971677" y="339384"/>
                  <a:pt x="1965963" y="340813"/>
                </a:cubicBezTo>
                <a:lnTo>
                  <a:pt x="1960438" y="340527"/>
                </a:lnTo>
                <a:cubicBezTo>
                  <a:pt x="1958914" y="340432"/>
                  <a:pt x="1958628" y="343385"/>
                  <a:pt x="1955676" y="341384"/>
                </a:cubicBezTo>
                <a:cubicBezTo>
                  <a:pt x="1953199" y="339670"/>
                  <a:pt x="1953199" y="337955"/>
                  <a:pt x="1953866" y="336431"/>
                </a:cubicBezTo>
                <a:cubicBezTo>
                  <a:pt x="1954628" y="334812"/>
                  <a:pt x="1956532" y="332907"/>
                  <a:pt x="1958438" y="332336"/>
                </a:cubicBezTo>
                <a:cubicBezTo>
                  <a:pt x="1960914" y="331574"/>
                  <a:pt x="1964724" y="333002"/>
                  <a:pt x="1964248" y="328907"/>
                </a:cubicBezTo>
                <a:close/>
                <a:moveTo>
                  <a:pt x="1867570" y="328621"/>
                </a:moveTo>
                <a:cubicBezTo>
                  <a:pt x="1870332" y="328526"/>
                  <a:pt x="1875666" y="327097"/>
                  <a:pt x="1874999" y="328716"/>
                </a:cubicBezTo>
                <a:lnTo>
                  <a:pt x="1874523" y="330240"/>
                </a:lnTo>
                <a:lnTo>
                  <a:pt x="1874142" y="331478"/>
                </a:lnTo>
                <a:cubicBezTo>
                  <a:pt x="1873856" y="332907"/>
                  <a:pt x="1873570" y="334336"/>
                  <a:pt x="1873380" y="334622"/>
                </a:cubicBezTo>
                <a:cubicBezTo>
                  <a:pt x="1873189" y="334907"/>
                  <a:pt x="1871951" y="335479"/>
                  <a:pt x="1870808" y="335193"/>
                </a:cubicBezTo>
                <a:cubicBezTo>
                  <a:pt x="1869760" y="334907"/>
                  <a:pt x="1866427" y="335003"/>
                  <a:pt x="1866236" y="334717"/>
                </a:cubicBezTo>
                <a:cubicBezTo>
                  <a:pt x="1866045" y="334431"/>
                  <a:pt x="1865474" y="333383"/>
                  <a:pt x="1864902" y="332526"/>
                </a:cubicBezTo>
                <a:cubicBezTo>
                  <a:pt x="1864331" y="331669"/>
                  <a:pt x="1864807" y="328716"/>
                  <a:pt x="1867570" y="328621"/>
                </a:cubicBezTo>
                <a:close/>
                <a:moveTo>
                  <a:pt x="260607" y="328240"/>
                </a:moveTo>
                <a:cubicBezTo>
                  <a:pt x="263178" y="329478"/>
                  <a:pt x="268417" y="335193"/>
                  <a:pt x="266322" y="337955"/>
                </a:cubicBezTo>
                <a:lnTo>
                  <a:pt x="261750" y="334526"/>
                </a:lnTo>
                <a:lnTo>
                  <a:pt x="259654" y="333002"/>
                </a:lnTo>
                <a:cubicBezTo>
                  <a:pt x="255844" y="332145"/>
                  <a:pt x="252987" y="333383"/>
                  <a:pt x="253272" y="335669"/>
                </a:cubicBezTo>
                <a:cubicBezTo>
                  <a:pt x="253653" y="338051"/>
                  <a:pt x="243652" y="338622"/>
                  <a:pt x="242795" y="336145"/>
                </a:cubicBezTo>
                <a:cubicBezTo>
                  <a:pt x="241938" y="333669"/>
                  <a:pt x="243557" y="331097"/>
                  <a:pt x="246510" y="330335"/>
                </a:cubicBezTo>
                <a:cubicBezTo>
                  <a:pt x="249462" y="329573"/>
                  <a:pt x="258035" y="327002"/>
                  <a:pt x="260607" y="328240"/>
                </a:cubicBezTo>
                <a:close/>
                <a:moveTo>
                  <a:pt x="1611823" y="328144"/>
                </a:moveTo>
                <a:lnTo>
                  <a:pt x="1611061" y="328621"/>
                </a:lnTo>
                <a:cubicBezTo>
                  <a:pt x="1610966" y="329764"/>
                  <a:pt x="1611251" y="331859"/>
                  <a:pt x="1611727" y="333288"/>
                </a:cubicBezTo>
                <a:cubicBezTo>
                  <a:pt x="1612204" y="334717"/>
                  <a:pt x="1609632" y="338336"/>
                  <a:pt x="1609442" y="338717"/>
                </a:cubicBezTo>
                <a:cubicBezTo>
                  <a:pt x="1609251" y="339098"/>
                  <a:pt x="1609918" y="338431"/>
                  <a:pt x="1611251" y="336431"/>
                </a:cubicBezTo>
                <a:cubicBezTo>
                  <a:pt x="1612490" y="334621"/>
                  <a:pt x="1620871" y="339574"/>
                  <a:pt x="1620871" y="342051"/>
                </a:cubicBezTo>
                <a:cubicBezTo>
                  <a:pt x="1620871" y="344527"/>
                  <a:pt x="1623062" y="345004"/>
                  <a:pt x="1625634" y="343003"/>
                </a:cubicBezTo>
                <a:cubicBezTo>
                  <a:pt x="1628301" y="341003"/>
                  <a:pt x="1635159" y="334431"/>
                  <a:pt x="1636969" y="332240"/>
                </a:cubicBezTo>
                <a:lnTo>
                  <a:pt x="1633730" y="330716"/>
                </a:lnTo>
                <a:cubicBezTo>
                  <a:pt x="1630968" y="329383"/>
                  <a:pt x="1628587" y="329383"/>
                  <a:pt x="1625825" y="331192"/>
                </a:cubicBezTo>
                <a:lnTo>
                  <a:pt x="1624301" y="332145"/>
                </a:lnTo>
                <a:cubicBezTo>
                  <a:pt x="1621634" y="332050"/>
                  <a:pt x="1618490" y="331954"/>
                  <a:pt x="1617347" y="332050"/>
                </a:cubicBezTo>
                <a:lnTo>
                  <a:pt x="1617061" y="331669"/>
                </a:lnTo>
                <a:cubicBezTo>
                  <a:pt x="1616204" y="330621"/>
                  <a:pt x="1616109" y="329192"/>
                  <a:pt x="1615061" y="328240"/>
                </a:cubicBezTo>
                <a:cubicBezTo>
                  <a:pt x="1614585" y="327763"/>
                  <a:pt x="1612490" y="327763"/>
                  <a:pt x="1611823" y="328144"/>
                </a:cubicBezTo>
                <a:close/>
                <a:moveTo>
                  <a:pt x="1047848" y="328144"/>
                </a:moveTo>
                <a:cubicBezTo>
                  <a:pt x="1046609" y="329573"/>
                  <a:pt x="1047657" y="337193"/>
                  <a:pt x="1046228" y="338336"/>
                </a:cubicBezTo>
                <a:cubicBezTo>
                  <a:pt x="1044800" y="339479"/>
                  <a:pt x="1040513" y="341956"/>
                  <a:pt x="1039751" y="341194"/>
                </a:cubicBezTo>
                <a:cubicBezTo>
                  <a:pt x="1038989" y="340432"/>
                  <a:pt x="1036322" y="339384"/>
                  <a:pt x="1035370" y="340432"/>
                </a:cubicBezTo>
                <a:lnTo>
                  <a:pt x="1034608" y="340336"/>
                </a:lnTo>
                <a:cubicBezTo>
                  <a:pt x="1030321" y="339860"/>
                  <a:pt x="1028035" y="341194"/>
                  <a:pt x="1026797" y="344623"/>
                </a:cubicBezTo>
                <a:lnTo>
                  <a:pt x="1026511" y="345575"/>
                </a:lnTo>
                <a:lnTo>
                  <a:pt x="1020403" y="345629"/>
                </a:lnTo>
                <a:lnTo>
                  <a:pt x="1023749" y="341956"/>
                </a:lnTo>
                <a:cubicBezTo>
                  <a:pt x="1024035" y="341003"/>
                  <a:pt x="1023273" y="339765"/>
                  <a:pt x="1021368" y="341384"/>
                </a:cubicBezTo>
                <a:cubicBezTo>
                  <a:pt x="1019368" y="343003"/>
                  <a:pt x="1011462" y="344242"/>
                  <a:pt x="1010033" y="343670"/>
                </a:cubicBezTo>
                <a:cubicBezTo>
                  <a:pt x="1008604" y="343099"/>
                  <a:pt x="1005271" y="339098"/>
                  <a:pt x="1006414" y="336336"/>
                </a:cubicBezTo>
                <a:lnTo>
                  <a:pt x="1006604" y="333764"/>
                </a:lnTo>
                <a:lnTo>
                  <a:pt x="1006700" y="332621"/>
                </a:lnTo>
                <a:cubicBezTo>
                  <a:pt x="1005175" y="331288"/>
                  <a:pt x="1000794" y="330811"/>
                  <a:pt x="996984" y="331764"/>
                </a:cubicBezTo>
                <a:lnTo>
                  <a:pt x="993460" y="332240"/>
                </a:lnTo>
                <a:cubicBezTo>
                  <a:pt x="992888" y="332335"/>
                  <a:pt x="992126" y="333955"/>
                  <a:pt x="992317" y="334812"/>
                </a:cubicBezTo>
                <a:cubicBezTo>
                  <a:pt x="992507" y="335479"/>
                  <a:pt x="994126" y="336336"/>
                  <a:pt x="994889" y="336241"/>
                </a:cubicBezTo>
                <a:lnTo>
                  <a:pt x="996317" y="336050"/>
                </a:lnTo>
                <a:cubicBezTo>
                  <a:pt x="997746" y="335193"/>
                  <a:pt x="999460" y="335574"/>
                  <a:pt x="1000223" y="336812"/>
                </a:cubicBezTo>
                <a:cubicBezTo>
                  <a:pt x="1000984" y="338050"/>
                  <a:pt x="1000508" y="341194"/>
                  <a:pt x="996984" y="340146"/>
                </a:cubicBezTo>
                <a:lnTo>
                  <a:pt x="995079" y="340813"/>
                </a:lnTo>
                <a:lnTo>
                  <a:pt x="990507" y="342432"/>
                </a:lnTo>
                <a:cubicBezTo>
                  <a:pt x="988507" y="339860"/>
                  <a:pt x="986030" y="337288"/>
                  <a:pt x="984983" y="336526"/>
                </a:cubicBezTo>
                <a:lnTo>
                  <a:pt x="984030" y="336622"/>
                </a:lnTo>
                <a:lnTo>
                  <a:pt x="983173" y="336717"/>
                </a:lnTo>
                <a:cubicBezTo>
                  <a:pt x="982411" y="337669"/>
                  <a:pt x="981458" y="340908"/>
                  <a:pt x="980982" y="343765"/>
                </a:cubicBezTo>
                <a:lnTo>
                  <a:pt x="984220" y="346051"/>
                </a:lnTo>
                <a:lnTo>
                  <a:pt x="986983" y="347956"/>
                </a:lnTo>
                <a:cubicBezTo>
                  <a:pt x="989174" y="350719"/>
                  <a:pt x="991650" y="350623"/>
                  <a:pt x="992412" y="347861"/>
                </a:cubicBezTo>
                <a:lnTo>
                  <a:pt x="997270" y="349004"/>
                </a:lnTo>
                <a:lnTo>
                  <a:pt x="1000699" y="349766"/>
                </a:lnTo>
                <a:cubicBezTo>
                  <a:pt x="1012986" y="348242"/>
                  <a:pt x="1022987" y="348337"/>
                  <a:pt x="1022987" y="350052"/>
                </a:cubicBezTo>
                <a:lnTo>
                  <a:pt x="1023940" y="350623"/>
                </a:lnTo>
                <a:cubicBezTo>
                  <a:pt x="1025654" y="351576"/>
                  <a:pt x="1027654" y="351671"/>
                  <a:pt x="1028321" y="349099"/>
                </a:cubicBezTo>
                <a:cubicBezTo>
                  <a:pt x="1028512" y="348242"/>
                  <a:pt x="1030417" y="347004"/>
                  <a:pt x="1031369" y="347099"/>
                </a:cubicBezTo>
                <a:cubicBezTo>
                  <a:pt x="1034036" y="347290"/>
                  <a:pt x="1036608" y="348242"/>
                  <a:pt x="1039370" y="348623"/>
                </a:cubicBezTo>
                <a:lnTo>
                  <a:pt x="1040704" y="348814"/>
                </a:lnTo>
                <a:cubicBezTo>
                  <a:pt x="1042323" y="348433"/>
                  <a:pt x="1043180" y="347004"/>
                  <a:pt x="1042514" y="345766"/>
                </a:cubicBezTo>
                <a:lnTo>
                  <a:pt x="1041942" y="344623"/>
                </a:lnTo>
                <a:lnTo>
                  <a:pt x="1041751" y="343670"/>
                </a:lnTo>
                <a:cubicBezTo>
                  <a:pt x="1041466" y="343003"/>
                  <a:pt x="1042609" y="342527"/>
                  <a:pt x="1044418" y="342527"/>
                </a:cubicBezTo>
                <a:cubicBezTo>
                  <a:pt x="1046228" y="342527"/>
                  <a:pt x="1050895" y="343099"/>
                  <a:pt x="1051276" y="343765"/>
                </a:cubicBezTo>
                <a:lnTo>
                  <a:pt x="1051372" y="344051"/>
                </a:lnTo>
                <a:cubicBezTo>
                  <a:pt x="1052039" y="345670"/>
                  <a:pt x="1049657" y="348528"/>
                  <a:pt x="1053943" y="348718"/>
                </a:cubicBezTo>
                <a:lnTo>
                  <a:pt x="1057373" y="348909"/>
                </a:lnTo>
                <a:cubicBezTo>
                  <a:pt x="1056896" y="346813"/>
                  <a:pt x="1058516" y="343861"/>
                  <a:pt x="1060897" y="342337"/>
                </a:cubicBezTo>
                <a:lnTo>
                  <a:pt x="1062897" y="342718"/>
                </a:lnTo>
                <a:lnTo>
                  <a:pt x="1065183" y="343099"/>
                </a:lnTo>
                <a:cubicBezTo>
                  <a:pt x="1067469" y="343003"/>
                  <a:pt x="1067183" y="342146"/>
                  <a:pt x="1064707" y="341194"/>
                </a:cubicBezTo>
                <a:lnTo>
                  <a:pt x="1063373" y="338908"/>
                </a:lnTo>
                <a:cubicBezTo>
                  <a:pt x="1062992" y="338146"/>
                  <a:pt x="1059563" y="338336"/>
                  <a:pt x="1057658" y="338527"/>
                </a:cubicBezTo>
                <a:lnTo>
                  <a:pt x="1053562" y="338908"/>
                </a:lnTo>
                <a:cubicBezTo>
                  <a:pt x="1050895" y="337384"/>
                  <a:pt x="1049752" y="335193"/>
                  <a:pt x="1050895" y="334050"/>
                </a:cubicBezTo>
                <a:cubicBezTo>
                  <a:pt x="1052039" y="332907"/>
                  <a:pt x="1054039" y="329859"/>
                  <a:pt x="1053277" y="329002"/>
                </a:cubicBezTo>
                <a:cubicBezTo>
                  <a:pt x="1052515" y="328144"/>
                  <a:pt x="1049181" y="326716"/>
                  <a:pt x="1047848" y="328144"/>
                </a:cubicBezTo>
                <a:close/>
                <a:moveTo>
                  <a:pt x="2109313" y="327478"/>
                </a:moveTo>
                <a:lnTo>
                  <a:pt x="2110933" y="327764"/>
                </a:lnTo>
                <a:lnTo>
                  <a:pt x="2112552" y="328049"/>
                </a:lnTo>
                <a:cubicBezTo>
                  <a:pt x="2114266" y="327954"/>
                  <a:pt x="2114171" y="330812"/>
                  <a:pt x="2112362" y="334526"/>
                </a:cubicBezTo>
                <a:lnTo>
                  <a:pt x="2110552" y="337384"/>
                </a:lnTo>
                <a:cubicBezTo>
                  <a:pt x="2110170" y="337955"/>
                  <a:pt x="2108361" y="338432"/>
                  <a:pt x="2107408" y="338241"/>
                </a:cubicBezTo>
                <a:lnTo>
                  <a:pt x="2106646" y="338051"/>
                </a:lnTo>
                <a:cubicBezTo>
                  <a:pt x="2106170" y="337003"/>
                  <a:pt x="2105979" y="334622"/>
                  <a:pt x="2106170" y="332907"/>
                </a:cubicBezTo>
                <a:cubicBezTo>
                  <a:pt x="2106361" y="331193"/>
                  <a:pt x="2106932" y="326525"/>
                  <a:pt x="2109313" y="327478"/>
                </a:cubicBezTo>
                <a:close/>
                <a:moveTo>
                  <a:pt x="1646780" y="327382"/>
                </a:moveTo>
                <a:lnTo>
                  <a:pt x="1646113" y="327859"/>
                </a:lnTo>
                <a:cubicBezTo>
                  <a:pt x="1645160" y="328525"/>
                  <a:pt x="1644303" y="330430"/>
                  <a:pt x="1644779" y="331002"/>
                </a:cubicBezTo>
                <a:lnTo>
                  <a:pt x="1645541" y="331859"/>
                </a:lnTo>
                <a:cubicBezTo>
                  <a:pt x="1647446" y="332240"/>
                  <a:pt x="1647446" y="333097"/>
                  <a:pt x="1645637" y="333764"/>
                </a:cubicBezTo>
                <a:lnTo>
                  <a:pt x="1644970" y="334812"/>
                </a:lnTo>
                <a:cubicBezTo>
                  <a:pt x="1644398" y="335669"/>
                  <a:pt x="1644875" y="337479"/>
                  <a:pt x="1645731" y="338146"/>
                </a:cubicBezTo>
                <a:lnTo>
                  <a:pt x="1647065" y="339193"/>
                </a:lnTo>
                <a:cubicBezTo>
                  <a:pt x="1649066" y="339765"/>
                  <a:pt x="1652780" y="340622"/>
                  <a:pt x="1655447" y="341098"/>
                </a:cubicBezTo>
                <a:lnTo>
                  <a:pt x="1657733" y="340336"/>
                </a:lnTo>
                <a:cubicBezTo>
                  <a:pt x="1658495" y="340146"/>
                  <a:pt x="1659638" y="339670"/>
                  <a:pt x="1659638" y="339384"/>
                </a:cubicBezTo>
                <a:cubicBezTo>
                  <a:pt x="1659734" y="338431"/>
                  <a:pt x="1659638" y="337193"/>
                  <a:pt x="1658876" y="336622"/>
                </a:cubicBezTo>
                <a:lnTo>
                  <a:pt x="1657733" y="335860"/>
                </a:lnTo>
                <a:cubicBezTo>
                  <a:pt x="1656019" y="335479"/>
                  <a:pt x="1654971" y="334526"/>
                  <a:pt x="1655447" y="333859"/>
                </a:cubicBezTo>
                <a:cubicBezTo>
                  <a:pt x="1656019" y="333193"/>
                  <a:pt x="1653161" y="330145"/>
                  <a:pt x="1652018" y="329287"/>
                </a:cubicBezTo>
                <a:cubicBezTo>
                  <a:pt x="1650875" y="328525"/>
                  <a:pt x="1648494" y="327668"/>
                  <a:pt x="1646780" y="327382"/>
                </a:cubicBezTo>
                <a:close/>
                <a:moveTo>
                  <a:pt x="212029" y="326239"/>
                </a:moveTo>
                <a:cubicBezTo>
                  <a:pt x="212601" y="324810"/>
                  <a:pt x="213267" y="325096"/>
                  <a:pt x="213363" y="326906"/>
                </a:cubicBezTo>
                <a:cubicBezTo>
                  <a:pt x="213553" y="328716"/>
                  <a:pt x="219364" y="332716"/>
                  <a:pt x="221649" y="333669"/>
                </a:cubicBezTo>
                <a:cubicBezTo>
                  <a:pt x="223936" y="334621"/>
                  <a:pt x="228507" y="332431"/>
                  <a:pt x="227555" y="335002"/>
                </a:cubicBezTo>
                <a:lnTo>
                  <a:pt x="226603" y="337288"/>
                </a:lnTo>
                <a:cubicBezTo>
                  <a:pt x="226412" y="337669"/>
                  <a:pt x="225840" y="338146"/>
                  <a:pt x="225364" y="338336"/>
                </a:cubicBezTo>
                <a:lnTo>
                  <a:pt x="220602" y="339384"/>
                </a:lnTo>
                <a:cubicBezTo>
                  <a:pt x="215554" y="334812"/>
                  <a:pt x="211458" y="327763"/>
                  <a:pt x="212029" y="326239"/>
                </a:cubicBezTo>
                <a:close/>
                <a:moveTo>
                  <a:pt x="437009" y="326049"/>
                </a:moveTo>
                <a:cubicBezTo>
                  <a:pt x="436628" y="325954"/>
                  <a:pt x="435200" y="326525"/>
                  <a:pt x="434342" y="327478"/>
                </a:cubicBezTo>
                <a:cubicBezTo>
                  <a:pt x="433580" y="328430"/>
                  <a:pt x="432818" y="332526"/>
                  <a:pt x="432628" y="334240"/>
                </a:cubicBezTo>
                <a:cubicBezTo>
                  <a:pt x="432437" y="336050"/>
                  <a:pt x="430151" y="341575"/>
                  <a:pt x="429866" y="342622"/>
                </a:cubicBezTo>
                <a:cubicBezTo>
                  <a:pt x="429580" y="343670"/>
                  <a:pt x="430151" y="344813"/>
                  <a:pt x="431675" y="342527"/>
                </a:cubicBezTo>
                <a:lnTo>
                  <a:pt x="433009" y="342051"/>
                </a:lnTo>
                <a:cubicBezTo>
                  <a:pt x="440724" y="339003"/>
                  <a:pt x="437390" y="333574"/>
                  <a:pt x="437962" y="329097"/>
                </a:cubicBezTo>
                <a:lnTo>
                  <a:pt x="438057" y="328144"/>
                </a:lnTo>
                <a:cubicBezTo>
                  <a:pt x="437771" y="327097"/>
                  <a:pt x="437295" y="326144"/>
                  <a:pt x="437009" y="326049"/>
                </a:cubicBezTo>
                <a:close/>
                <a:moveTo>
                  <a:pt x="449677" y="325668"/>
                </a:moveTo>
                <a:cubicBezTo>
                  <a:pt x="447963" y="328240"/>
                  <a:pt x="445391" y="332526"/>
                  <a:pt x="443962" y="335098"/>
                </a:cubicBezTo>
                <a:lnTo>
                  <a:pt x="443296" y="337574"/>
                </a:lnTo>
                <a:lnTo>
                  <a:pt x="443105" y="338336"/>
                </a:lnTo>
                <a:cubicBezTo>
                  <a:pt x="444439" y="339479"/>
                  <a:pt x="446058" y="340051"/>
                  <a:pt x="446725" y="339670"/>
                </a:cubicBezTo>
                <a:cubicBezTo>
                  <a:pt x="447391" y="339193"/>
                  <a:pt x="451964" y="330335"/>
                  <a:pt x="454726" y="329859"/>
                </a:cubicBezTo>
                <a:cubicBezTo>
                  <a:pt x="457393" y="329383"/>
                  <a:pt x="457678" y="328335"/>
                  <a:pt x="455202" y="327478"/>
                </a:cubicBezTo>
                <a:lnTo>
                  <a:pt x="453773" y="327001"/>
                </a:lnTo>
                <a:close/>
                <a:moveTo>
                  <a:pt x="1103569" y="325287"/>
                </a:moveTo>
                <a:lnTo>
                  <a:pt x="1102045" y="325954"/>
                </a:lnTo>
                <a:cubicBezTo>
                  <a:pt x="1099759" y="326906"/>
                  <a:pt x="1098520" y="327954"/>
                  <a:pt x="1096234" y="325954"/>
                </a:cubicBezTo>
                <a:lnTo>
                  <a:pt x="1095853" y="325668"/>
                </a:lnTo>
                <a:cubicBezTo>
                  <a:pt x="1092615" y="327478"/>
                  <a:pt x="1091091" y="329668"/>
                  <a:pt x="1092425" y="330621"/>
                </a:cubicBezTo>
                <a:cubicBezTo>
                  <a:pt x="1093853" y="331669"/>
                  <a:pt x="1103664" y="331288"/>
                  <a:pt x="1106426" y="331859"/>
                </a:cubicBezTo>
                <a:cubicBezTo>
                  <a:pt x="1109189" y="332431"/>
                  <a:pt x="1110808" y="332145"/>
                  <a:pt x="1109951" y="331288"/>
                </a:cubicBezTo>
                <a:cubicBezTo>
                  <a:pt x="1109093" y="330430"/>
                  <a:pt x="1106141" y="327001"/>
                  <a:pt x="1103569" y="325287"/>
                </a:cubicBezTo>
                <a:close/>
                <a:moveTo>
                  <a:pt x="1724123" y="325096"/>
                </a:moveTo>
                <a:lnTo>
                  <a:pt x="1713264" y="327859"/>
                </a:lnTo>
                <a:lnTo>
                  <a:pt x="1708882" y="328906"/>
                </a:lnTo>
                <a:cubicBezTo>
                  <a:pt x="1705073" y="326335"/>
                  <a:pt x="1700691" y="325287"/>
                  <a:pt x="1699072" y="326716"/>
                </a:cubicBezTo>
                <a:cubicBezTo>
                  <a:pt x="1697453" y="328049"/>
                  <a:pt x="1693071" y="330811"/>
                  <a:pt x="1692404" y="330240"/>
                </a:cubicBezTo>
                <a:cubicBezTo>
                  <a:pt x="1691642" y="329668"/>
                  <a:pt x="1687928" y="328906"/>
                  <a:pt x="1686785" y="330716"/>
                </a:cubicBezTo>
                <a:cubicBezTo>
                  <a:pt x="1685546" y="332621"/>
                  <a:pt x="1684689" y="338050"/>
                  <a:pt x="1688880" y="336526"/>
                </a:cubicBezTo>
                <a:lnTo>
                  <a:pt x="1691357" y="336336"/>
                </a:lnTo>
                <a:lnTo>
                  <a:pt x="1693166" y="336241"/>
                </a:lnTo>
                <a:cubicBezTo>
                  <a:pt x="1695452" y="336336"/>
                  <a:pt x="1699548" y="337003"/>
                  <a:pt x="1702215" y="337669"/>
                </a:cubicBezTo>
                <a:lnTo>
                  <a:pt x="1704882" y="338336"/>
                </a:lnTo>
                <a:lnTo>
                  <a:pt x="1706787" y="338812"/>
                </a:lnTo>
                <a:cubicBezTo>
                  <a:pt x="1711550" y="337288"/>
                  <a:pt x="1716407" y="335193"/>
                  <a:pt x="1717646" y="334145"/>
                </a:cubicBezTo>
                <a:lnTo>
                  <a:pt x="1718407" y="334336"/>
                </a:lnTo>
                <a:lnTo>
                  <a:pt x="1725456" y="335669"/>
                </a:lnTo>
                <a:cubicBezTo>
                  <a:pt x="1725456" y="331288"/>
                  <a:pt x="1728504" y="331002"/>
                  <a:pt x="1732409" y="335098"/>
                </a:cubicBezTo>
                <a:lnTo>
                  <a:pt x="1736124" y="338431"/>
                </a:lnTo>
                <a:lnTo>
                  <a:pt x="1740125" y="342051"/>
                </a:lnTo>
                <a:cubicBezTo>
                  <a:pt x="1745268" y="345480"/>
                  <a:pt x="1750221" y="347575"/>
                  <a:pt x="1751079" y="346623"/>
                </a:cubicBezTo>
                <a:cubicBezTo>
                  <a:pt x="1751840" y="345575"/>
                  <a:pt x="1752221" y="336336"/>
                  <a:pt x="1753841" y="336145"/>
                </a:cubicBezTo>
                <a:cubicBezTo>
                  <a:pt x="1755555" y="335955"/>
                  <a:pt x="1755936" y="334431"/>
                  <a:pt x="1754793" y="332716"/>
                </a:cubicBezTo>
                <a:lnTo>
                  <a:pt x="1753364" y="331478"/>
                </a:lnTo>
                <a:cubicBezTo>
                  <a:pt x="1751935" y="330240"/>
                  <a:pt x="1756603" y="328621"/>
                  <a:pt x="1753078" y="327001"/>
                </a:cubicBezTo>
                <a:cubicBezTo>
                  <a:pt x="1751173" y="326049"/>
                  <a:pt x="1749840" y="324906"/>
                  <a:pt x="1747649" y="326430"/>
                </a:cubicBezTo>
                <a:lnTo>
                  <a:pt x="1747078" y="326811"/>
                </a:lnTo>
                <a:cubicBezTo>
                  <a:pt x="1745935" y="326811"/>
                  <a:pt x="1735648" y="326049"/>
                  <a:pt x="1724123" y="325096"/>
                </a:cubicBezTo>
                <a:close/>
                <a:moveTo>
                  <a:pt x="1878332" y="324706"/>
                </a:moveTo>
                <a:lnTo>
                  <a:pt x="1878713" y="324715"/>
                </a:lnTo>
                <a:lnTo>
                  <a:pt x="1878332" y="324715"/>
                </a:lnTo>
                <a:close/>
                <a:moveTo>
                  <a:pt x="375001" y="323858"/>
                </a:moveTo>
                <a:cubicBezTo>
                  <a:pt x="372716" y="323858"/>
                  <a:pt x="371382" y="325954"/>
                  <a:pt x="372144" y="328430"/>
                </a:cubicBezTo>
                <a:lnTo>
                  <a:pt x="376144" y="332050"/>
                </a:lnTo>
                <a:cubicBezTo>
                  <a:pt x="377002" y="332907"/>
                  <a:pt x="378145" y="333955"/>
                  <a:pt x="379383" y="334050"/>
                </a:cubicBezTo>
                <a:lnTo>
                  <a:pt x="381098" y="334240"/>
                </a:lnTo>
                <a:cubicBezTo>
                  <a:pt x="382526" y="333002"/>
                  <a:pt x="383098" y="330907"/>
                  <a:pt x="382336" y="329478"/>
                </a:cubicBezTo>
                <a:lnTo>
                  <a:pt x="382336" y="328144"/>
                </a:lnTo>
                <a:lnTo>
                  <a:pt x="382336" y="326811"/>
                </a:lnTo>
                <a:cubicBezTo>
                  <a:pt x="383288" y="325192"/>
                  <a:pt x="377287" y="323858"/>
                  <a:pt x="375001" y="323858"/>
                </a:cubicBezTo>
                <a:close/>
                <a:moveTo>
                  <a:pt x="566835" y="323001"/>
                </a:moveTo>
                <a:cubicBezTo>
                  <a:pt x="564835" y="324049"/>
                  <a:pt x="561977" y="327573"/>
                  <a:pt x="566740" y="327287"/>
                </a:cubicBezTo>
                <a:lnTo>
                  <a:pt x="569883" y="327954"/>
                </a:lnTo>
                <a:lnTo>
                  <a:pt x="572359" y="328430"/>
                </a:lnTo>
                <a:cubicBezTo>
                  <a:pt x="574741" y="330145"/>
                  <a:pt x="576074" y="329859"/>
                  <a:pt x="575503" y="327859"/>
                </a:cubicBezTo>
                <a:lnTo>
                  <a:pt x="574455" y="326525"/>
                </a:lnTo>
                <a:lnTo>
                  <a:pt x="573121" y="324906"/>
                </a:lnTo>
                <a:cubicBezTo>
                  <a:pt x="571693" y="322715"/>
                  <a:pt x="568835" y="321858"/>
                  <a:pt x="566835" y="323001"/>
                </a:cubicBezTo>
                <a:close/>
                <a:moveTo>
                  <a:pt x="1794417" y="322239"/>
                </a:moveTo>
                <a:lnTo>
                  <a:pt x="1787273" y="327763"/>
                </a:lnTo>
                <a:cubicBezTo>
                  <a:pt x="1786797" y="328144"/>
                  <a:pt x="1784130" y="327192"/>
                  <a:pt x="1783082" y="326335"/>
                </a:cubicBezTo>
                <a:lnTo>
                  <a:pt x="1779748" y="323572"/>
                </a:lnTo>
                <a:cubicBezTo>
                  <a:pt x="1775653" y="324430"/>
                  <a:pt x="1770319" y="325573"/>
                  <a:pt x="1767747" y="326049"/>
                </a:cubicBezTo>
                <a:lnTo>
                  <a:pt x="1766509" y="325287"/>
                </a:lnTo>
                <a:cubicBezTo>
                  <a:pt x="1764509" y="324049"/>
                  <a:pt x="1763556" y="323763"/>
                  <a:pt x="1761746" y="325382"/>
                </a:cubicBezTo>
                <a:lnTo>
                  <a:pt x="1760413" y="326525"/>
                </a:lnTo>
                <a:cubicBezTo>
                  <a:pt x="1757650" y="327763"/>
                  <a:pt x="1757460" y="329002"/>
                  <a:pt x="1759841" y="329192"/>
                </a:cubicBezTo>
                <a:cubicBezTo>
                  <a:pt x="1762223" y="329383"/>
                  <a:pt x="1766509" y="332335"/>
                  <a:pt x="1768700" y="334431"/>
                </a:cubicBezTo>
                <a:cubicBezTo>
                  <a:pt x="1770985" y="336526"/>
                  <a:pt x="1780415" y="342527"/>
                  <a:pt x="1784988" y="342527"/>
                </a:cubicBezTo>
                <a:lnTo>
                  <a:pt x="1789179" y="342337"/>
                </a:lnTo>
                <a:cubicBezTo>
                  <a:pt x="1789845" y="342337"/>
                  <a:pt x="1790988" y="340908"/>
                  <a:pt x="1790893" y="340241"/>
                </a:cubicBezTo>
                <a:cubicBezTo>
                  <a:pt x="1790893" y="339574"/>
                  <a:pt x="1789750" y="338431"/>
                  <a:pt x="1788893" y="338336"/>
                </a:cubicBezTo>
                <a:lnTo>
                  <a:pt x="1786225" y="337955"/>
                </a:lnTo>
                <a:cubicBezTo>
                  <a:pt x="1782796" y="337860"/>
                  <a:pt x="1781177" y="336907"/>
                  <a:pt x="1782701" y="335860"/>
                </a:cubicBezTo>
                <a:cubicBezTo>
                  <a:pt x="1784416" y="334907"/>
                  <a:pt x="1795274" y="330716"/>
                  <a:pt x="1797370" y="330907"/>
                </a:cubicBezTo>
                <a:cubicBezTo>
                  <a:pt x="1799465" y="331097"/>
                  <a:pt x="1798131" y="327192"/>
                  <a:pt x="1794417" y="322239"/>
                </a:cubicBezTo>
                <a:close/>
                <a:moveTo>
                  <a:pt x="1823468" y="321572"/>
                </a:moveTo>
                <a:cubicBezTo>
                  <a:pt x="1821563" y="323001"/>
                  <a:pt x="1817468" y="327859"/>
                  <a:pt x="1819182" y="328335"/>
                </a:cubicBezTo>
                <a:cubicBezTo>
                  <a:pt x="1820992" y="328811"/>
                  <a:pt x="1819849" y="332716"/>
                  <a:pt x="1817372" y="333383"/>
                </a:cubicBezTo>
                <a:lnTo>
                  <a:pt x="1815372" y="334431"/>
                </a:lnTo>
                <a:cubicBezTo>
                  <a:pt x="1814610" y="334812"/>
                  <a:pt x="1814324" y="336145"/>
                  <a:pt x="1814229" y="337098"/>
                </a:cubicBezTo>
                <a:cubicBezTo>
                  <a:pt x="1814229" y="337479"/>
                  <a:pt x="1815182" y="338241"/>
                  <a:pt x="1815848" y="338336"/>
                </a:cubicBezTo>
                <a:lnTo>
                  <a:pt x="1818991" y="338812"/>
                </a:lnTo>
                <a:cubicBezTo>
                  <a:pt x="1822516" y="339479"/>
                  <a:pt x="1826230" y="339670"/>
                  <a:pt x="1827373" y="339289"/>
                </a:cubicBezTo>
                <a:lnTo>
                  <a:pt x="1827945" y="338622"/>
                </a:lnTo>
                <a:cubicBezTo>
                  <a:pt x="1829088" y="337288"/>
                  <a:pt x="1829469" y="335002"/>
                  <a:pt x="1830803" y="334526"/>
                </a:cubicBezTo>
                <a:cubicBezTo>
                  <a:pt x="1832041" y="334145"/>
                  <a:pt x="1834232" y="336145"/>
                  <a:pt x="1835946" y="336145"/>
                </a:cubicBezTo>
                <a:lnTo>
                  <a:pt x="1839185" y="336050"/>
                </a:lnTo>
                <a:cubicBezTo>
                  <a:pt x="1842804" y="335383"/>
                  <a:pt x="1847376" y="336241"/>
                  <a:pt x="1849567" y="337955"/>
                </a:cubicBezTo>
                <a:lnTo>
                  <a:pt x="1852805" y="335383"/>
                </a:lnTo>
                <a:lnTo>
                  <a:pt x="1856330" y="332526"/>
                </a:lnTo>
                <a:cubicBezTo>
                  <a:pt x="1858616" y="335288"/>
                  <a:pt x="1860997" y="336812"/>
                  <a:pt x="1861568" y="335860"/>
                </a:cubicBezTo>
                <a:cubicBezTo>
                  <a:pt x="1862140" y="334907"/>
                  <a:pt x="1865759" y="334431"/>
                  <a:pt x="1865855" y="334717"/>
                </a:cubicBezTo>
                <a:cubicBezTo>
                  <a:pt x="1866045" y="335002"/>
                  <a:pt x="1867283" y="335574"/>
                  <a:pt x="1868426" y="335288"/>
                </a:cubicBezTo>
                <a:cubicBezTo>
                  <a:pt x="1869569" y="335002"/>
                  <a:pt x="1872617" y="335669"/>
                  <a:pt x="1872712" y="335288"/>
                </a:cubicBezTo>
                <a:cubicBezTo>
                  <a:pt x="1872903" y="335002"/>
                  <a:pt x="1874904" y="332907"/>
                  <a:pt x="1876999" y="331383"/>
                </a:cubicBezTo>
                <a:cubicBezTo>
                  <a:pt x="1879094" y="329859"/>
                  <a:pt x="1883285" y="323763"/>
                  <a:pt x="1883095" y="322048"/>
                </a:cubicBezTo>
                <a:lnTo>
                  <a:pt x="1882237" y="321763"/>
                </a:lnTo>
                <a:cubicBezTo>
                  <a:pt x="1880047" y="321001"/>
                  <a:pt x="1878332" y="321858"/>
                  <a:pt x="1878332" y="324239"/>
                </a:cubicBezTo>
                <a:lnTo>
                  <a:pt x="1878332" y="324706"/>
                </a:lnTo>
                <a:lnTo>
                  <a:pt x="1870617" y="324525"/>
                </a:lnTo>
                <a:lnTo>
                  <a:pt x="1867855" y="323763"/>
                </a:lnTo>
                <a:cubicBezTo>
                  <a:pt x="1865759" y="323191"/>
                  <a:pt x="1863473" y="321953"/>
                  <a:pt x="1861568" y="322239"/>
                </a:cubicBezTo>
                <a:cubicBezTo>
                  <a:pt x="1859854" y="322429"/>
                  <a:pt x="1861568" y="326620"/>
                  <a:pt x="1857282" y="325954"/>
                </a:cubicBezTo>
                <a:lnTo>
                  <a:pt x="1857187" y="325954"/>
                </a:lnTo>
                <a:cubicBezTo>
                  <a:pt x="1856901" y="327001"/>
                  <a:pt x="1856710" y="328716"/>
                  <a:pt x="1856901" y="329859"/>
                </a:cubicBezTo>
                <a:cubicBezTo>
                  <a:pt x="1857091" y="331002"/>
                  <a:pt x="1850519" y="330430"/>
                  <a:pt x="1850424" y="329002"/>
                </a:cubicBezTo>
                <a:cubicBezTo>
                  <a:pt x="1850329" y="327573"/>
                  <a:pt x="1848519" y="324334"/>
                  <a:pt x="1846709" y="325382"/>
                </a:cubicBezTo>
                <a:lnTo>
                  <a:pt x="1845280" y="325763"/>
                </a:lnTo>
                <a:lnTo>
                  <a:pt x="1843757" y="326239"/>
                </a:lnTo>
                <a:cubicBezTo>
                  <a:pt x="1842138" y="326430"/>
                  <a:pt x="1838899" y="327763"/>
                  <a:pt x="1836708" y="329287"/>
                </a:cubicBezTo>
                <a:cubicBezTo>
                  <a:pt x="1834517" y="330811"/>
                  <a:pt x="1826802" y="330145"/>
                  <a:pt x="1826421" y="327573"/>
                </a:cubicBezTo>
                <a:lnTo>
                  <a:pt x="1828802" y="325287"/>
                </a:lnTo>
                <a:lnTo>
                  <a:pt x="1830612" y="323572"/>
                </a:lnTo>
                <a:cubicBezTo>
                  <a:pt x="1828612" y="321001"/>
                  <a:pt x="1825373" y="320143"/>
                  <a:pt x="1823468" y="321572"/>
                </a:cubicBezTo>
                <a:close/>
                <a:moveTo>
                  <a:pt x="1069850" y="320620"/>
                </a:moveTo>
                <a:cubicBezTo>
                  <a:pt x="1067850" y="320143"/>
                  <a:pt x="1066707" y="321286"/>
                  <a:pt x="1067374" y="323191"/>
                </a:cubicBezTo>
                <a:lnTo>
                  <a:pt x="1067850" y="323191"/>
                </a:lnTo>
                <a:cubicBezTo>
                  <a:pt x="1071660" y="323382"/>
                  <a:pt x="1072517" y="325001"/>
                  <a:pt x="1072136" y="327859"/>
                </a:cubicBezTo>
                <a:lnTo>
                  <a:pt x="1071946" y="329192"/>
                </a:lnTo>
                <a:cubicBezTo>
                  <a:pt x="1072517" y="331097"/>
                  <a:pt x="1074232" y="330526"/>
                  <a:pt x="1075660" y="328144"/>
                </a:cubicBezTo>
                <a:cubicBezTo>
                  <a:pt x="1077184" y="325573"/>
                  <a:pt x="1071851" y="321001"/>
                  <a:pt x="1069850" y="320620"/>
                </a:cubicBezTo>
                <a:close/>
                <a:moveTo>
                  <a:pt x="233270" y="317381"/>
                </a:moveTo>
                <a:cubicBezTo>
                  <a:pt x="233747" y="317000"/>
                  <a:pt x="235366" y="317096"/>
                  <a:pt x="235651" y="317381"/>
                </a:cubicBezTo>
                <a:cubicBezTo>
                  <a:pt x="237652" y="319858"/>
                  <a:pt x="240795" y="319096"/>
                  <a:pt x="243462" y="319572"/>
                </a:cubicBezTo>
                <a:lnTo>
                  <a:pt x="244891" y="319858"/>
                </a:lnTo>
                <a:cubicBezTo>
                  <a:pt x="246224" y="321287"/>
                  <a:pt x="244414" y="324525"/>
                  <a:pt x="240890" y="326906"/>
                </a:cubicBezTo>
                <a:lnTo>
                  <a:pt x="242033" y="330907"/>
                </a:lnTo>
                <a:cubicBezTo>
                  <a:pt x="242128" y="331097"/>
                  <a:pt x="240509" y="331764"/>
                  <a:pt x="239557" y="331859"/>
                </a:cubicBezTo>
                <a:lnTo>
                  <a:pt x="238890" y="331955"/>
                </a:lnTo>
                <a:cubicBezTo>
                  <a:pt x="238033" y="331574"/>
                  <a:pt x="235937" y="329192"/>
                  <a:pt x="234127" y="326621"/>
                </a:cubicBezTo>
                <a:lnTo>
                  <a:pt x="231841" y="324716"/>
                </a:lnTo>
                <a:cubicBezTo>
                  <a:pt x="231270" y="324239"/>
                  <a:pt x="230603" y="323858"/>
                  <a:pt x="229841" y="323573"/>
                </a:cubicBezTo>
                <a:lnTo>
                  <a:pt x="228603" y="323096"/>
                </a:lnTo>
                <a:cubicBezTo>
                  <a:pt x="228127" y="324430"/>
                  <a:pt x="228127" y="326335"/>
                  <a:pt x="228793" y="326716"/>
                </a:cubicBezTo>
                <a:cubicBezTo>
                  <a:pt x="229365" y="327192"/>
                  <a:pt x="228222" y="327573"/>
                  <a:pt x="226222" y="327573"/>
                </a:cubicBezTo>
                <a:cubicBezTo>
                  <a:pt x="224222" y="327573"/>
                  <a:pt x="220126" y="325573"/>
                  <a:pt x="222031" y="323096"/>
                </a:cubicBezTo>
                <a:lnTo>
                  <a:pt x="224031" y="321572"/>
                </a:lnTo>
                <a:cubicBezTo>
                  <a:pt x="224983" y="320810"/>
                  <a:pt x="227365" y="321477"/>
                  <a:pt x="228603" y="320810"/>
                </a:cubicBezTo>
                <a:cubicBezTo>
                  <a:pt x="230317" y="319953"/>
                  <a:pt x="231556" y="318429"/>
                  <a:pt x="233270" y="317381"/>
                </a:cubicBezTo>
                <a:close/>
                <a:moveTo>
                  <a:pt x="1913146" y="317155"/>
                </a:moveTo>
                <a:cubicBezTo>
                  <a:pt x="1911360" y="316309"/>
                  <a:pt x="1908812" y="315952"/>
                  <a:pt x="1906526" y="317191"/>
                </a:cubicBezTo>
                <a:lnTo>
                  <a:pt x="1907098" y="322239"/>
                </a:lnTo>
                <a:lnTo>
                  <a:pt x="1907098" y="322525"/>
                </a:lnTo>
                <a:cubicBezTo>
                  <a:pt x="1903479" y="323382"/>
                  <a:pt x="1901192" y="323477"/>
                  <a:pt x="1902145" y="322620"/>
                </a:cubicBezTo>
                <a:cubicBezTo>
                  <a:pt x="1903097" y="321763"/>
                  <a:pt x="1904145" y="319953"/>
                  <a:pt x="1903479" y="319381"/>
                </a:cubicBezTo>
                <a:cubicBezTo>
                  <a:pt x="1902812" y="318905"/>
                  <a:pt x="1901192" y="319286"/>
                  <a:pt x="1901859" y="321953"/>
                </a:cubicBezTo>
                <a:cubicBezTo>
                  <a:pt x="1902526" y="324525"/>
                  <a:pt x="1900144" y="330811"/>
                  <a:pt x="1898144" y="330049"/>
                </a:cubicBezTo>
                <a:cubicBezTo>
                  <a:pt x="1896144" y="329192"/>
                  <a:pt x="1892429" y="321477"/>
                  <a:pt x="1891191" y="321572"/>
                </a:cubicBezTo>
                <a:cubicBezTo>
                  <a:pt x="1889953" y="321667"/>
                  <a:pt x="1886428" y="322334"/>
                  <a:pt x="1886905" y="322810"/>
                </a:cubicBezTo>
                <a:cubicBezTo>
                  <a:pt x="1887476" y="323287"/>
                  <a:pt x="1889572" y="325192"/>
                  <a:pt x="1890905" y="326620"/>
                </a:cubicBezTo>
                <a:cubicBezTo>
                  <a:pt x="1892239" y="328049"/>
                  <a:pt x="1886714" y="331573"/>
                  <a:pt x="1886714" y="332431"/>
                </a:cubicBezTo>
                <a:cubicBezTo>
                  <a:pt x="1886714" y="333383"/>
                  <a:pt x="1890429" y="334431"/>
                  <a:pt x="1894906" y="334907"/>
                </a:cubicBezTo>
                <a:lnTo>
                  <a:pt x="1898144" y="333859"/>
                </a:lnTo>
                <a:cubicBezTo>
                  <a:pt x="1902145" y="332526"/>
                  <a:pt x="1905002" y="337765"/>
                  <a:pt x="1909098" y="334240"/>
                </a:cubicBezTo>
                <a:lnTo>
                  <a:pt x="1910622" y="333002"/>
                </a:lnTo>
                <a:cubicBezTo>
                  <a:pt x="1914146" y="333669"/>
                  <a:pt x="1918147" y="334717"/>
                  <a:pt x="1919575" y="335383"/>
                </a:cubicBezTo>
                <a:cubicBezTo>
                  <a:pt x="1921004" y="336050"/>
                  <a:pt x="1923195" y="335479"/>
                  <a:pt x="1921290" y="332431"/>
                </a:cubicBezTo>
                <a:cubicBezTo>
                  <a:pt x="1919385" y="329383"/>
                  <a:pt x="1913670" y="321477"/>
                  <a:pt x="1915194" y="320048"/>
                </a:cubicBezTo>
                <a:cubicBezTo>
                  <a:pt x="1915956" y="319333"/>
                  <a:pt x="1914932" y="318000"/>
                  <a:pt x="1913146" y="317155"/>
                </a:cubicBezTo>
                <a:close/>
                <a:moveTo>
                  <a:pt x="421960" y="315381"/>
                </a:moveTo>
                <a:cubicBezTo>
                  <a:pt x="421198" y="315476"/>
                  <a:pt x="420245" y="316619"/>
                  <a:pt x="419959" y="317381"/>
                </a:cubicBezTo>
                <a:cubicBezTo>
                  <a:pt x="419578" y="318334"/>
                  <a:pt x="419959" y="319477"/>
                  <a:pt x="419769" y="320524"/>
                </a:cubicBezTo>
                <a:lnTo>
                  <a:pt x="419674" y="320810"/>
                </a:lnTo>
                <a:cubicBezTo>
                  <a:pt x="418626" y="321096"/>
                  <a:pt x="417674" y="320429"/>
                  <a:pt x="417388" y="319286"/>
                </a:cubicBezTo>
                <a:cubicBezTo>
                  <a:pt x="417197" y="318143"/>
                  <a:pt x="414530" y="315286"/>
                  <a:pt x="412054" y="315571"/>
                </a:cubicBezTo>
                <a:lnTo>
                  <a:pt x="410053" y="315857"/>
                </a:lnTo>
                <a:lnTo>
                  <a:pt x="409768" y="315857"/>
                </a:lnTo>
                <a:cubicBezTo>
                  <a:pt x="409577" y="316238"/>
                  <a:pt x="410625" y="317476"/>
                  <a:pt x="412149" y="318619"/>
                </a:cubicBezTo>
                <a:cubicBezTo>
                  <a:pt x="413673" y="319667"/>
                  <a:pt x="410816" y="324620"/>
                  <a:pt x="410911" y="325763"/>
                </a:cubicBezTo>
                <a:lnTo>
                  <a:pt x="412340" y="325668"/>
                </a:lnTo>
                <a:lnTo>
                  <a:pt x="423103" y="324811"/>
                </a:lnTo>
                <a:cubicBezTo>
                  <a:pt x="424912" y="329192"/>
                  <a:pt x="427865" y="332050"/>
                  <a:pt x="429484" y="331097"/>
                </a:cubicBezTo>
                <a:cubicBezTo>
                  <a:pt x="431199" y="330145"/>
                  <a:pt x="426913" y="323096"/>
                  <a:pt x="424532" y="320048"/>
                </a:cubicBezTo>
                <a:lnTo>
                  <a:pt x="424912" y="316429"/>
                </a:lnTo>
                <a:cubicBezTo>
                  <a:pt x="424912" y="316143"/>
                  <a:pt x="422912" y="315190"/>
                  <a:pt x="421960" y="315381"/>
                </a:cubicBezTo>
                <a:close/>
                <a:moveTo>
                  <a:pt x="1705549" y="313762"/>
                </a:moveTo>
                <a:cubicBezTo>
                  <a:pt x="1700691" y="311666"/>
                  <a:pt x="1697548" y="315190"/>
                  <a:pt x="1693547" y="316238"/>
                </a:cubicBezTo>
                <a:cubicBezTo>
                  <a:pt x="1693262" y="316333"/>
                  <a:pt x="1692976" y="317667"/>
                  <a:pt x="1693356" y="318048"/>
                </a:cubicBezTo>
                <a:cubicBezTo>
                  <a:pt x="1695833" y="320620"/>
                  <a:pt x="1699357" y="319381"/>
                  <a:pt x="1702405" y="319286"/>
                </a:cubicBezTo>
                <a:lnTo>
                  <a:pt x="1704501" y="319286"/>
                </a:lnTo>
                <a:cubicBezTo>
                  <a:pt x="1707168" y="317953"/>
                  <a:pt x="1708121" y="315667"/>
                  <a:pt x="1706596" y="314238"/>
                </a:cubicBezTo>
                <a:close/>
                <a:moveTo>
                  <a:pt x="2323436" y="311191"/>
                </a:moveTo>
                <a:cubicBezTo>
                  <a:pt x="2324103" y="310714"/>
                  <a:pt x="2331056" y="315763"/>
                  <a:pt x="2334866" y="316906"/>
                </a:cubicBezTo>
                <a:cubicBezTo>
                  <a:pt x="2338676" y="318049"/>
                  <a:pt x="2338866" y="319477"/>
                  <a:pt x="2335342" y="320049"/>
                </a:cubicBezTo>
                <a:cubicBezTo>
                  <a:pt x="2331818" y="320620"/>
                  <a:pt x="2326484" y="314143"/>
                  <a:pt x="2325626" y="313762"/>
                </a:cubicBezTo>
                <a:cubicBezTo>
                  <a:pt x="2324770" y="313286"/>
                  <a:pt x="2322674" y="311762"/>
                  <a:pt x="2323436" y="311191"/>
                </a:cubicBezTo>
                <a:close/>
                <a:moveTo>
                  <a:pt x="2293527" y="310333"/>
                </a:moveTo>
                <a:cubicBezTo>
                  <a:pt x="2294670" y="309380"/>
                  <a:pt x="2300671" y="309380"/>
                  <a:pt x="2301909" y="310428"/>
                </a:cubicBezTo>
                <a:cubicBezTo>
                  <a:pt x="2303052" y="311476"/>
                  <a:pt x="2303338" y="313286"/>
                  <a:pt x="2302481" y="314524"/>
                </a:cubicBezTo>
                <a:cubicBezTo>
                  <a:pt x="2301624" y="315667"/>
                  <a:pt x="2297814" y="314048"/>
                  <a:pt x="2297337" y="314714"/>
                </a:cubicBezTo>
                <a:cubicBezTo>
                  <a:pt x="2296861" y="315381"/>
                  <a:pt x="2294766" y="316429"/>
                  <a:pt x="2294099" y="315572"/>
                </a:cubicBezTo>
                <a:cubicBezTo>
                  <a:pt x="2293432" y="314619"/>
                  <a:pt x="2292480" y="311285"/>
                  <a:pt x="2293527" y="310333"/>
                </a:cubicBezTo>
                <a:close/>
                <a:moveTo>
                  <a:pt x="2004443" y="306999"/>
                </a:moveTo>
                <a:cubicBezTo>
                  <a:pt x="2004063" y="306999"/>
                  <a:pt x="2002729" y="309856"/>
                  <a:pt x="2002919" y="309952"/>
                </a:cubicBezTo>
                <a:lnTo>
                  <a:pt x="2008158" y="312714"/>
                </a:lnTo>
                <a:cubicBezTo>
                  <a:pt x="2014349" y="315571"/>
                  <a:pt x="2019683" y="316143"/>
                  <a:pt x="2020064" y="314047"/>
                </a:cubicBezTo>
                <a:lnTo>
                  <a:pt x="2016540" y="312809"/>
                </a:lnTo>
                <a:cubicBezTo>
                  <a:pt x="2014254" y="311952"/>
                  <a:pt x="2011396" y="310523"/>
                  <a:pt x="2010635" y="308809"/>
                </a:cubicBezTo>
                <a:cubicBezTo>
                  <a:pt x="2009206" y="305665"/>
                  <a:pt x="2006539" y="307189"/>
                  <a:pt x="2004443" y="306999"/>
                </a:cubicBezTo>
                <a:close/>
                <a:moveTo>
                  <a:pt x="2342486" y="304522"/>
                </a:moveTo>
                <a:lnTo>
                  <a:pt x="2344486" y="304713"/>
                </a:lnTo>
                <a:lnTo>
                  <a:pt x="2349058" y="304999"/>
                </a:lnTo>
                <a:cubicBezTo>
                  <a:pt x="2347248" y="306523"/>
                  <a:pt x="2346963" y="309380"/>
                  <a:pt x="2348391" y="311285"/>
                </a:cubicBezTo>
                <a:lnTo>
                  <a:pt x="2345438" y="312047"/>
                </a:lnTo>
                <a:cubicBezTo>
                  <a:pt x="2342486" y="312809"/>
                  <a:pt x="2338771" y="313095"/>
                  <a:pt x="2335913" y="312428"/>
                </a:cubicBezTo>
                <a:lnTo>
                  <a:pt x="2333532" y="311857"/>
                </a:lnTo>
                <a:cubicBezTo>
                  <a:pt x="2331532" y="309666"/>
                  <a:pt x="2331627" y="307952"/>
                  <a:pt x="2333818" y="308142"/>
                </a:cubicBezTo>
                <a:cubicBezTo>
                  <a:pt x="2336009" y="308237"/>
                  <a:pt x="2340390" y="303951"/>
                  <a:pt x="2342486" y="304522"/>
                </a:cubicBezTo>
                <a:close/>
                <a:moveTo>
                  <a:pt x="1749459" y="304332"/>
                </a:moveTo>
                <a:cubicBezTo>
                  <a:pt x="1746888" y="306999"/>
                  <a:pt x="1743553" y="310809"/>
                  <a:pt x="1742982" y="311571"/>
                </a:cubicBezTo>
                <a:cubicBezTo>
                  <a:pt x="1742315" y="312428"/>
                  <a:pt x="1743744" y="313190"/>
                  <a:pt x="1745935" y="313285"/>
                </a:cubicBezTo>
                <a:lnTo>
                  <a:pt x="1747078" y="313000"/>
                </a:lnTo>
                <a:cubicBezTo>
                  <a:pt x="1749364" y="312428"/>
                  <a:pt x="1751650" y="311761"/>
                  <a:pt x="1753745" y="310904"/>
                </a:cubicBezTo>
                <a:cubicBezTo>
                  <a:pt x="1755841" y="310047"/>
                  <a:pt x="1755746" y="307761"/>
                  <a:pt x="1753745" y="306713"/>
                </a:cubicBezTo>
                <a:close/>
                <a:moveTo>
                  <a:pt x="2217708" y="301474"/>
                </a:moveTo>
                <a:cubicBezTo>
                  <a:pt x="2215898" y="302713"/>
                  <a:pt x="2211517" y="305951"/>
                  <a:pt x="2211707" y="306237"/>
                </a:cubicBezTo>
                <a:cubicBezTo>
                  <a:pt x="2211898" y="306427"/>
                  <a:pt x="2216660" y="305761"/>
                  <a:pt x="2218565" y="305189"/>
                </a:cubicBezTo>
                <a:cubicBezTo>
                  <a:pt x="2220470" y="304618"/>
                  <a:pt x="2221613" y="306142"/>
                  <a:pt x="2221042" y="308618"/>
                </a:cubicBezTo>
                <a:cubicBezTo>
                  <a:pt x="2220470" y="311095"/>
                  <a:pt x="2220280" y="317476"/>
                  <a:pt x="2222185" y="316429"/>
                </a:cubicBezTo>
                <a:cubicBezTo>
                  <a:pt x="2224090" y="315286"/>
                  <a:pt x="2230281" y="315571"/>
                  <a:pt x="2232853" y="313381"/>
                </a:cubicBezTo>
                <a:cubicBezTo>
                  <a:pt x="2235425" y="311190"/>
                  <a:pt x="2231138" y="302236"/>
                  <a:pt x="2228472" y="302046"/>
                </a:cubicBezTo>
                <a:cubicBezTo>
                  <a:pt x="2225804" y="301855"/>
                  <a:pt x="2219613" y="300236"/>
                  <a:pt x="2217708" y="301474"/>
                </a:cubicBezTo>
                <a:close/>
                <a:moveTo>
                  <a:pt x="2193134" y="301284"/>
                </a:moveTo>
                <a:cubicBezTo>
                  <a:pt x="2191895" y="304046"/>
                  <a:pt x="2192371" y="306523"/>
                  <a:pt x="2194181" y="306713"/>
                </a:cubicBezTo>
                <a:cubicBezTo>
                  <a:pt x="2196086" y="306904"/>
                  <a:pt x="2200563" y="308332"/>
                  <a:pt x="2199515" y="309190"/>
                </a:cubicBezTo>
                <a:cubicBezTo>
                  <a:pt x="2198468" y="310047"/>
                  <a:pt x="2196658" y="312714"/>
                  <a:pt x="2197991" y="313190"/>
                </a:cubicBezTo>
                <a:cubicBezTo>
                  <a:pt x="2199230" y="313666"/>
                  <a:pt x="2204468" y="314809"/>
                  <a:pt x="2207993" y="314047"/>
                </a:cubicBezTo>
                <a:lnTo>
                  <a:pt x="2211231" y="315190"/>
                </a:lnTo>
                <a:lnTo>
                  <a:pt x="2211803" y="315381"/>
                </a:lnTo>
                <a:cubicBezTo>
                  <a:pt x="2212946" y="314524"/>
                  <a:pt x="2212088" y="312904"/>
                  <a:pt x="2209802" y="311857"/>
                </a:cubicBezTo>
                <a:lnTo>
                  <a:pt x="2207612" y="311095"/>
                </a:lnTo>
                <a:cubicBezTo>
                  <a:pt x="2207040" y="310904"/>
                  <a:pt x="2206564" y="310142"/>
                  <a:pt x="2206278" y="309475"/>
                </a:cubicBezTo>
                <a:lnTo>
                  <a:pt x="2205135" y="307380"/>
                </a:lnTo>
                <a:cubicBezTo>
                  <a:pt x="2203992" y="305094"/>
                  <a:pt x="2200658" y="303951"/>
                  <a:pt x="2197705" y="304903"/>
                </a:cubicBezTo>
                <a:lnTo>
                  <a:pt x="2197039" y="304332"/>
                </a:lnTo>
                <a:close/>
                <a:moveTo>
                  <a:pt x="1731552" y="300427"/>
                </a:moveTo>
                <a:lnTo>
                  <a:pt x="1729361" y="300617"/>
                </a:lnTo>
                <a:cubicBezTo>
                  <a:pt x="1726218" y="300903"/>
                  <a:pt x="1723932" y="303570"/>
                  <a:pt x="1724980" y="306237"/>
                </a:cubicBezTo>
                <a:lnTo>
                  <a:pt x="1725361" y="307285"/>
                </a:lnTo>
                <a:cubicBezTo>
                  <a:pt x="1725361" y="308332"/>
                  <a:pt x="1725266" y="309761"/>
                  <a:pt x="1725170" y="310333"/>
                </a:cubicBezTo>
                <a:cubicBezTo>
                  <a:pt x="1725075" y="310999"/>
                  <a:pt x="1726313" y="312523"/>
                  <a:pt x="1727932" y="312428"/>
                </a:cubicBezTo>
                <a:lnTo>
                  <a:pt x="1729266" y="312047"/>
                </a:lnTo>
                <a:lnTo>
                  <a:pt x="1731171" y="311571"/>
                </a:lnTo>
                <a:cubicBezTo>
                  <a:pt x="1733076" y="310714"/>
                  <a:pt x="1733457" y="308618"/>
                  <a:pt x="1732029" y="306808"/>
                </a:cubicBezTo>
                <a:lnTo>
                  <a:pt x="1735457" y="304808"/>
                </a:lnTo>
                <a:lnTo>
                  <a:pt x="1737648" y="303475"/>
                </a:lnTo>
                <a:cubicBezTo>
                  <a:pt x="1736696" y="301951"/>
                  <a:pt x="1734028" y="300617"/>
                  <a:pt x="1731552" y="300427"/>
                </a:cubicBezTo>
                <a:close/>
                <a:moveTo>
                  <a:pt x="1886333" y="298426"/>
                </a:moveTo>
                <a:cubicBezTo>
                  <a:pt x="1884238" y="299093"/>
                  <a:pt x="1883666" y="300808"/>
                  <a:pt x="1885190" y="302141"/>
                </a:cubicBezTo>
                <a:cubicBezTo>
                  <a:pt x="1886714" y="303475"/>
                  <a:pt x="1891286" y="305475"/>
                  <a:pt x="1891953" y="303570"/>
                </a:cubicBezTo>
                <a:cubicBezTo>
                  <a:pt x="1892715" y="301665"/>
                  <a:pt x="1888429" y="297760"/>
                  <a:pt x="1886333" y="298426"/>
                </a:cubicBezTo>
                <a:close/>
                <a:moveTo>
                  <a:pt x="190883" y="292902"/>
                </a:moveTo>
                <a:cubicBezTo>
                  <a:pt x="188026" y="291378"/>
                  <a:pt x="185549" y="295283"/>
                  <a:pt x="185549" y="297188"/>
                </a:cubicBezTo>
                <a:cubicBezTo>
                  <a:pt x="185549" y="298998"/>
                  <a:pt x="187550" y="299855"/>
                  <a:pt x="190026" y="299093"/>
                </a:cubicBezTo>
                <a:lnTo>
                  <a:pt x="191741" y="298522"/>
                </a:lnTo>
                <a:lnTo>
                  <a:pt x="193074" y="298045"/>
                </a:lnTo>
                <a:cubicBezTo>
                  <a:pt x="194503" y="297474"/>
                  <a:pt x="195074" y="296140"/>
                  <a:pt x="194217" y="294997"/>
                </a:cubicBezTo>
                <a:lnTo>
                  <a:pt x="193169" y="294331"/>
                </a:lnTo>
                <a:close/>
                <a:moveTo>
                  <a:pt x="439867" y="290140"/>
                </a:moveTo>
                <a:cubicBezTo>
                  <a:pt x="436628" y="289092"/>
                  <a:pt x="431675" y="295950"/>
                  <a:pt x="433390" y="297283"/>
                </a:cubicBezTo>
                <a:cubicBezTo>
                  <a:pt x="435104" y="298617"/>
                  <a:pt x="437962" y="296902"/>
                  <a:pt x="439581" y="293473"/>
                </a:cubicBezTo>
                <a:lnTo>
                  <a:pt x="439771" y="290806"/>
                </a:lnTo>
                <a:close/>
                <a:moveTo>
                  <a:pt x="4574" y="286045"/>
                </a:moveTo>
                <a:lnTo>
                  <a:pt x="8289" y="287092"/>
                </a:lnTo>
                <a:cubicBezTo>
                  <a:pt x="13051" y="289188"/>
                  <a:pt x="15623" y="291474"/>
                  <a:pt x="14099" y="292236"/>
                </a:cubicBezTo>
                <a:cubicBezTo>
                  <a:pt x="12575" y="292998"/>
                  <a:pt x="9051" y="293189"/>
                  <a:pt x="8479" y="291855"/>
                </a:cubicBezTo>
                <a:lnTo>
                  <a:pt x="7432" y="291188"/>
                </a:lnTo>
                <a:cubicBezTo>
                  <a:pt x="6193" y="290426"/>
                  <a:pt x="4288" y="290617"/>
                  <a:pt x="2955" y="290045"/>
                </a:cubicBezTo>
                <a:cubicBezTo>
                  <a:pt x="1716" y="289569"/>
                  <a:pt x="2" y="288616"/>
                  <a:pt x="2" y="287854"/>
                </a:cubicBezTo>
                <a:cubicBezTo>
                  <a:pt x="-93" y="284997"/>
                  <a:pt x="3145" y="285568"/>
                  <a:pt x="4574" y="286045"/>
                </a:cubicBezTo>
                <a:close/>
                <a:moveTo>
                  <a:pt x="422436" y="285949"/>
                </a:moveTo>
                <a:lnTo>
                  <a:pt x="418245" y="286615"/>
                </a:lnTo>
                <a:cubicBezTo>
                  <a:pt x="420436" y="288997"/>
                  <a:pt x="420912" y="291378"/>
                  <a:pt x="419293" y="291759"/>
                </a:cubicBezTo>
                <a:lnTo>
                  <a:pt x="418340" y="292521"/>
                </a:lnTo>
                <a:cubicBezTo>
                  <a:pt x="417578" y="293092"/>
                  <a:pt x="417102" y="294521"/>
                  <a:pt x="417483" y="295188"/>
                </a:cubicBezTo>
                <a:cubicBezTo>
                  <a:pt x="417864" y="295855"/>
                  <a:pt x="420150" y="296521"/>
                  <a:pt x="420531" y="296236"/>
                </a:cubicBezTo>
                <a:lnTo>
                  <a:pt x="423008" y="294521"/>
                </a:lnTo>
                <a:cubicBezTo>
                  <a:pt x="425484" y="292330"/>
                  <a:pt x="427579" y="289092"/>
                  <a:pt x="427865" y="287473"/>
                </a:cubicBezTo>
                <a:lnTo>
                  <a:pt x="427008" y="286615"/>
                </a:lnTo>
                <a:cubicBezTo>
                  <a:pt x="426151" y="285853"/>
                  <a:pt x="423865" y="285663"/>
                  <a:pt x="422436" y="285949"/>
                </a:cubicBezTo>
                <a:close/>
                <a:moveTo>
                  <a:pt x="321566" y="285472"/>
                </a:moveTo>
                <a:cubicBezTo>
                  <a:pt x="317947" y="283853"/>
                  <a:pt x="319375" y="289663"/>
                  <a:pt x="320709" y="291759"/>
                </a:cubicBezTo>
                <a:cubicBezTo>
                  <a:pt x="322042" y="293854"/>
                  <a:pt x="324138" y="294140"/>
                  <a:pt x="325376" y="292426"/>
                </a:cubicBezTo>
                <a:cubicBezTo>
                  <a:pt x="326615" y="290711"/>
                  <a:pt x="328043" y="286044"/>
                  <a:pt x="325471" y="286234"/>
                </a:cubicBezTo>
                <a:lnTo>
                  <a:pt x="323566" y="285853"/>
                </a:lnTo>
                <a:close/>
                <a:moveTo>
                  <a:pt x="403291" y="284901"/>
                </a:moveTo>
                <a:lnTo>
                  <a:pt x="397197" y="289297"/>
                </a:lnTo>
                <a:lnTo>
                  <a:pt x="397100" y="289282"/>
                </a:lnTo>
                <a:cubicBezTo>
                  <a:pt x="395861" y="292711"/>
                  <a:pt x="395194" y="293188"/>
                  <a:pt x="395766" y="290330"/>
                </a:cubicBezTo>
                <a:lnTo>
                  <a:pt x="397197" y="289297"/>
                </a:lnTo>
                <a:lnTo>
                  <a:pt x="401386" y="289949"/>
                </a:lnTo>
                <a:lnTo>
                  <a:pt x="404434" y="290425"/>
                </a:lnTo>
                <a:cubicBezTo>
                  <a:pt x="404434" y="288330"/>
                  <a:pt x="403862" y="285853"/>
                  <a:pt x="403291" y="284901"/>
                </a:cubicBezTo>
                <a:close/>
                <a:moveTo>
                  <a:pt x="369191" y="284425"/>
                </a:moveTo>
                <a:lnTo>
                  <a:pt x="369096" y="284615"/>
                </a:lnTo>
                <a:lnTo>
                  <a:pt x="367191" y="291283"/>
                </a:lnTo>
                <a:cubicBezTo>
                  <a:pt x="362428" y="288235"/>
                  <a:pt x="358333" y="288997"/>
                  <a:pt x="358047" y="292902"/>
                </a:cubicBezTo>
                <a:lnTo>
                  <a:pt x="361762" y="293664"/>
                </a:lnTo>
                <a:lnTo>
                  <a:pt x="363381" y="294045"/>
                </a:lnTo>
                <a:cubicBezTo>
                  <a:pt x="366239" y="291568"/>
                  <a:pt x="370144" y="291187"/>
                  <a:pt x="371953" y="293283"/>
                </a:cubicBezTo>
                <a:cubicBezTo>
                  <a:pt x="373763" y="295283"/>
                  <a:pt x="379954" y="292140"/>
                  <a:pt x="378621" y="290521"/>
                </a:cubicBezTo>
                <a:cubicBezTo>
                  <a:pt x="377192" y="288901"/>
                  <a:pt x="371477" y="284615"/>
                  <a:pt x="369191" y="284425"/>
                </a:cubicBezTo>
                <a:close/>
                <a:moveTo>
                  <a:pt x="177548" y="281186"/>
                </a:moveTo>
                <a:cubicBezTo>
                  <a:pt x="176215" y="282615"/>
                  <a:pt x="174310" y="285091"/>
                  <a:pt x="173452" y="286615"/>
                </a:cubicBezTo>
                <a:lnTo>
                  <a:pt x="173833" y="287758"/>
                </a:lnTo>
                <a:lnTo>
                  <a:pt x="174405" y="289759"/>
                </a:lnTo>
                <a:cubicBezTo>
                  <a:pt x="174500" y="292140"/>
                  <a:pt x="174881" y="297569"/>
                  <a:pt x="174024" y="299188"/>
                </a:cubicBezTo>
                <a:cubicBezTo>
                  <a:pt x="173167" y="300808"/>
                  <a:pt x="172691" y="302141"/>
                  <a:pt x="172976" y="302332"/>
                </a:cubicBezTo>
                <a:cubicBezTo>
                  <a:pt x="173167" y="302427"/>
                  <a:pt x="174786" y="301951"/>
                  <a:pt x="175929" y="300903"/>
                </a:cubicBezTo>
                <a:cubicBezTo>
                  <a:pt x="177072" y="299855"/>
                  <a:pt x="180596" y="295569"/>
                  <a:pt x="181263" y="293473"/>
                </a:cubicBezTo>
                <a:cubicBezTo>
                  <a:pt x="181930" y="291378"/>
                  <a:pt x="181168" y="284520"/>
                  <a:pt x="180596" y="282901"/>
                </a:cubicBezTo>
                <a:lnTo>
                  <a:pt x="179358" y="282234"/>
                </a:lnTo>
                <a:close/>
                <a:moveTo>
                  <a:pt x="2328484" y="269375"/>
                </a:moveTo>
                <a:cubicBezTo>
                  <a:pt x="2328103" y="269280"/>
                  <a:pt x="2325531" y="269661"/>
                  <a:pt x="2324674" y="270518"/>
                </a:cubicBezTo>
                <a:cubicBezTo>
                  <a:pt x="2323816" y="271471"/>
                  <a:pt x="2326864" y="276709"/>
                  <a:pt x="2328674" y="277662"/>
                </a:cubicBezTo>
                <a:cubicBezTo>
                  <a:pt x="2330484" y="278614"/>
                  <a:pt x="2333913" y="278614"/>
                  <a:pt x="2336294" y="277567"/>
                </a:cubicBezTo>
                <a:lnTo>
                  <a:pt x="2333818" y="275185"/>
                </a:lnTo>
                <a:lnTo>
                  <a:pt x="2332008" y="273471"/>
                </a:lnTo>
                <a:cubicBezTo>
                  <a:pt x="2330484" y="271280"/>
                  <a:pt x="2328865" y="269470"/>
                  <a:pt x="2328484" y="269375"/>
                </a:cubicBezTo>
                <a:close/>
                <a:moveTo>
                  <a:pt x="2325341" y="258040"/>
                </a:moveTo>
                <a:cubicBezTo>
                  <a:pt x="2325436" y="259945"/>
                  <a:pt x="2327913" y="264708"/>
                  <a:pt x="2328960" y="264613"/>
                </a:cubicBezTo>
                <a:cubicBezTo>
                  <a:pt x="2330008" y="264517"/>
                  <a:pt x="2333437" y="265470"/>
                  <a:pt x="2335818" y="265660"/>
                </a:cubicBezTo>
                <a:lnTo>
                  <a:pt x="2336961" y="264327"/>
                </a:lnTo>
                <a:lnTo>
                  <a:pt x="2338961" y="262136"/>
                </a:lnTo>
                <a:cubicBezTo>
                  <a:pt x="2340580" y="259564"/>
                  <a:pt x="2339342" y="257755"/>
                  <a:pt x="2336199" y="258040"/>
                </a:cubicBezTo>
                <a:cubicBezTo>
                  <a:pt x="2333056" y="258326"/>
                  <a:pt x="2325245" y="256135"/>
                  <a:pt x="2325341" y="258040"/>
                </a:cubicBezTo>
                <a:close/>
                <a:moveTo>
                  <a:pt x="2285240" y="257278"/>
                </a:moveTo>
                <a:cubicBezTo>
                  <a:pt x="2283907" y="256802"/>
                  <a:pt x="2281811" y="257278"/>
                  <a:pt x="2280573" y="258326"/>
                </a:cubicBezTo>
                <a:cubicBezTo>
                  <a:pt x="2279335" y="259374"/>
                  <a:pt x="2277049" y="264041"/>
                  <a:pt x="2278382" y="266232"/>
                </a:cubicBezTo>
                <a:lnTo>
                  <a:pt x="2281907" y="263755"/>
                </a:lnTo>
                <a:lnTo>
                  <a:pt x="2282764" y="262993"/>
                </a:lnTo>
                <a:cubicBezTo>
                  <a:pt x="2286098" y="264613"/>
                  <a:pt x="2287621" y="266803"/>
                  <a:pt x="2286288" y="267946"/>
                </a:cubicBezTo>
                <a:lnTo>
                  <a:pt x="2286478" y="268232"/>
                </a:lnTo>
                <a:lnTo>
                  <a:pt x="2289527" y="272328"/>
                </a:lnTo>
                <a:cubicBezTo>
                  <a:pt x="2294575" y="270232"/>
                  <a:pt x="2298671" y="266232"/>
                  <a:pt x="2298575" y="263374"/>
                </a:cubicBezTo>
                <a:lnTo>
                  <a:pt x="2295051" y="263089"/>
                </a:lnTo>
                <a:cubicBezTo>
                  <a:pt x="2290574" y="262708"/>
                  <a:pt x="2289241" y="259374"/>
                  <a:pt x="2286193" y="257755"/>
                </a:cubicBezTo>
                <a:close/>
                <a:moveTo>
                  <a:pt x="27720" y="253373"/>
                </a:moveTo>
                <a:cubicBezTo>
                  <a:pt x="26101" y="253659"/>
                  <a:pt x="23624" y="255088"/>
                  <a:pt x="22100" y="256421"/>
                </a:cubicBezTo>
                <a:lnTo>
                  <a:pt x="23910" y="258326"/>
                </a:lnTo>
                <a:lnTo>
                  <a:pt x="25243" y="259755"/>
                </a:lnTo>
                <a:cubicBezTo>
                  <a:pt x="26767" y="262231"/>
                  <a:pt x="29244" y="262898"/>
                  <a:pt x="30768" y="261184"/>
                </a:cubicBezTo>
                <a:cubicBezTo>
                  <a:pt x="32292" y="259469"/>
                  <a:pt x="34007" y="254897"/>
                  <a:pt x="31054" y="254897"/>
                </a:cubicBezTo>
                <a:lnTo>
                  <a:pt x="29434" y="254135"/>
                </a:lnTo>
                <a:close/>
                <a:moveTo>
                  <a:pt x="2289813" y="250039"/>
                </a:moveTo>
                <a:cubicBezTo>
                  <a:pt x="2286669" y="249658"/>
                  <a:pt x="2286098" y="251087"/>
                  <a:pt x="2288574" y="253183"/>
                </a:cubicBezTo>
                <a:cubicBezTo>
                  <a:pt x="2291050" y="255278"/>
                  <a:pt x="2298004" y="259660"/>
                  <a:pt x="2299147" y="258802"/>
                </a:cubicBezTo>
                <a:cubicBezTo>
                  <a:pt x="2300290" y="257945"/>
                  <a:pt x="2299623" y="253183"/>
                  <a:pt x="2299052" y="253849"/>
                </a:cubicBezTo>
                <a:cubicBezTo>
                  <a:pt x="2298671" y="254516"/>
                  <a:pt x="2292955" y="250325"/>
                  <a:pt x="2289813" y="250039"/>
                </a:cubicBezTo>
                <a:close/>
                <a:moveTo>
                  <a:pt x="70106" y="227084"/>
                </a:moveTo>
                <a:lnTo>
                  <a:pt x="69916" y="227179"/>
                </a:lnTo>
                <a:cubicBezTo>
                  <a:pt x="67630" y="228513"/>
                  <a:pt x="65534" y="230704"/>
                  <a:pt x="63058" y="231085"/>
                </a:cubicBezTo>
                <a:cubicBezTo>
                  <a:pt x="60676" y="231466"/>
                  <a:pt x="57914" y="229846"/>
                  <a:pt x="55247" y="229370"/>
                </a:cubicBezTo>
                <a:cubicBezTo>
                  <a:pt x="54199" y="229180"/>
                  <a:pt x="52009" y="229751"/>
                  <a:pt x="52009" y="230037"/>
                </a:cubicBezTo>
                <a:lnTo>
                  <a:pt x="51914" y="231180"/>
                </a:lnTo>
                <a:cubicBezTo>
                  <a:pt x="52485" y="232513"/>
                  <a:pt x="55057" y="233466"/>
                  <a:pt x="57819" y="233466"/>
                </a:cubicBezTo>
                <a:cubicBezTo>
                  <a:pt x="60486" y="233466"/>
                  <a:pt x="67725" y="235561"/>
                  <a:pt x="70011" y="233275"/>
                </a:cubicBezTo>
                <a:lnTo>
                  <a:pt x="69535" y="230227"/>
                </a:lnTo>
                <a:lnTo>
                  <a:pt x="69344" y="229370"/>
                </a:lnTo>
                <a:cubicBezTo>
                  <a:pt x="70297" y="228322"/>
                  <a:pt x="70678" y="227275"/>
                  <a:pt x="70106" y="227084"/>
                </a:cubicBezTo>
                <a:close/>
                <a:moveTo>
                  <a:pt x="41245" y="220798"/>
                </a:moveTo>
                <a:cubicBezTo>
                  <a:pt x="41341" y="222036"/>
                  <a:pt x="41912" y="227846"/>
                  <a:pt x="43055" y="231275"/>
                </a:cubicBezTo>
                <a:lnTo>
                  <a:pt x="43722" y="234418"/>
                </a:lnTo>
                <a:cubicBezTo>
                  <a:pt x="43817" y="234990"/>
                  <a:pt x="45722" y="235561"/>
                  <a:pt x="46675" y="235466"/>
                </a:cubicBezTo>
                <a:cubicBezTo>
                  <a:pt x="47437" y="235371"/>
                  <a:pt x="48580" y="234323"/>
                  <a:pt x="48675" y="233561"/>
                </a:cubicBezTo>
                <a:lnTo>
                  <a:pt x="49437" y="229180"/>
                </a:lnTo>
                <a:cubicBezTo>
                  <a:pt x="44865" y="223274"/>
                  <a:pt x="41150" y="219464"/>
                  <a:pt x="41245" y="220798"/>
                </a:cubicBezTo>
                <a:close/>
                <a:moveTo>
                  <a:pt x="2234853" y="184698"/>
                </a:moveTo>
                <a:cubicBezTo>
                  <a:pt x="2233996" y="182983"/>
                  <a:pt x="2227138" y="184698"/>
                  <a:pt x="2226947" y="186127"/>
                </a:cubicBezTo>
                <a:cubicBezTo>
                  <a:pt x="2226757" y="187555"/>
                  <a:pt x="2222947" y="189365"/>
                  <a:pt x="2221899" y="188603"/>
                </a:cubicBezTo>
                <a:cubicBezTo>
                  <a:pt x="2220946" y="187841"/>
                  <a:pt x="2219137" y="191175"/>
                  <a:pt x="2217898" y="196128"/>
                </a:cubicBezTo>
                <a:lnTo>
                  <a:pt x="2225423" y="195652"/>
                </a:lnTo>
                <a:cubicBezTo>
                  <a:pt x="2227233" y="195556"/>
                  <a:pt x="2228948" y="193842"/>
                  <a:pt x="2230662" y="193842"/>
                </a:cubicBezTo>
                <a:lnTo>
                  <a:pt x="2232567" y="193842"/>
                </a:lnTo>
                <a:cubicBezTo>
                  <a:pt x="2235234" y="195080"/>
                  <a:pt x="2237234" y="194794"/>
                  <a:pt x="2237044" y="193175"/>
                </a:cubicBezTo>
                <a:cubicBezTo>
                  <a:pt x="2236854" y="191556"/>
                  <a:pt x="2235710" y="186508"/>
                  <a:pt x="2234853" y="184698"/>
                </a:cubicBezTo>
                <a:close/>
                <a:moveTo>
                  <a:pt x="198408" y="177173"/>
                </a:moveTo>
                <a:cubicBezTo>
                  <a:pt x="195646" y="177173"/>
                  <a:pt x="192883" y="179650"/>
                  <a:pt x="192217" y="182602"/>
                </a:cubicBezTo>
                <a:lnTo>
                  <a:pt x="187359" y="185269"/>
                </a:lnTo>
                <a:cubicBezTo>
                  <a:pt x="186787" y="185650"/>
                  <a:pt x="186121" y="186889"/>
                  <a:pt x="186311" y="186984"/>
                </a:cubicBezTo>
                <a:cubicBezTo>
                  <a:pt x="190026" y="189175"/>
                  <a:pt x="183740" y="190127"/>
                  <a:pt x="185359" y="191842"/>
                </a:cubicBezTo>
                <a:cubicBezTo>
                  <a:pt x="186787" y="193270"/>
                  <a:pt x="188788" y="194413"/>
                  <a:pt x="190407" y="195747"/>
                </a:cubicBezTo>
                <a:lnTo>
                  <a:pt x="192788" y="197652"/>
                </a:lnTo>
                <a:cubicBezTo>
                  <a:pt x="195550" y="199938"/>
                  <a:pt x="199456" y="199366"/>
                  <a:pt x="201456" y="196414"/>
                </a:cubicBezTo>
                <a:lnTo>
                  <a:pt x="203170" y="193461"/>
                </a:lnTo>
                <a:lnTo>
                  <a:pt x="203361" y="193080"/>
                </a:lnTo>
                <a:cubicBezTo>
                  <a:pt x="202599" y="192127"/>
                  <a:pt x="200789" y="191746"/>
                  <a:pt x="199265" y="192127"/>
                </a:cubicBezTo>
                <a:cubicBezTo>
                  <a:pt x="197741" y="192604"/>
                  <a:pt x="193455" y="188413"/>
                  <a:pt x="194408" y="181555"/>
                </a:cubicBezTo>
                <a:lnTo>
                  <a:pt x="202123" y="178888"/>
                </a:lnTo>
                <a:lnTo>
                  <a:pt x="203933" y="178316"/>
                </a:lnTo>
                <a:cubicBezTo>
                  <a:pt x="206123" y="178221"/>
                  <a:pt x="207933" y="177935"/>
                  <a:pt x="207933" y="177745"/>
                </a:cubicBezTo>
                <a:cubicBezTo>
                  <a:pt x="208124" y="177649"/>
                  <a:pt x="201170" y="177173"/>
                  <a:pt x="198408" y="177173"/>
                </a:cubicBezTo>
                <a:close/>
                <a:moveTo>
                  <a:pt x="75665" y="169789"/>
                </a:moveTo>
                <a:lnTo>
                  <a:pt x="77155" y="171172"/>
                </a:lnTo>
                <a:lnTo>
                  <a:pt x="79250" y="173078"/>
                </a:lnTo>
                <a:cubicBezTo>
                  <a:pt x="82203" y="174792"/>
                  <a:pt x="83060" y="176221"/>
                  <a:pt x="81346" y="176125"/>
                </a:cubicBezTo>
                <a:cubicBezTo>
                  <a:pt x="79536" y="176125"/>
                  <a:pt x="77059" y="180221"/>
                  <a:pt x="73821" y="180412"/>
                </a:cubicBezTo>
                <a:lnTo>
                  <a:pt x="70868" y="180983"/>
                </a:lnTo>
                <a:lnTo>
                  <a:pt x="67820" y="181745"/>
                </a:lnTo>
                <a:cubicBezTo>
                  <a:pt x="64486" y="182317"/>
                  <a:pt x="61915" y="181936"/>
                  <a:pt x="62105" y="180983"/>
                </a:cubicBezTo>
                <a:cubicBezTo>
                  <a:pt x="62296" y="180031"/>
                  <a:pt x="71440" y="176697"/>
                  <a:pt x="71821" y="174506"/>
                </a:cubicBezTo>
                <a:lnTo>
                  <a:pt x="73059" y="172982"/>
                </a:lnTo>
                <a:close/>
                <a:moveTo>
                  <a:pt x="2263809" y="168315"/>
                </a:moveTo>
                <a:lnTo>
                  <a:pt x="2258380" y="170887"/>
                </a:lnTo>
                <a:lnTo>
                  <a:pt x="2257714" y="170717"/>
                </a:lnTo>
                <a:close/>
                <a:moveTo>
                  <a:pt x="76869" y="168315"/>
                </a:moveTo>
                <a:lnTo>
                  <a:pt x="75665" y="169789"/>
                </a:lnTo>
                <a:lnTo>
                  <a:pt x="74488" y="168696"/>
                </a:lnTo>
                <a:cubicBezTo>
                  <a:pt x="71916" y="169363"/>
                  <a:pt x="73059" y="169268"/>
                  <a:pt x="76869" y="168315"/>
                </a:cubicBezTo>
                <a:close/>
                <a:moveTo>
                  <a:pt x="2195610" y="161076"/>
                </a:moveTo>
                <a:lnTo>
                  <a:pt x="2194563" y="162314"/>
                </a:lnTo>
                <a:cubicBezTo>
                  <a:pt x="2193896" y="163076"/>
                  <a:pt x="2195515" y="165172"/>
                  <a:pt x="2194943" y="165743"/>
                </a:cubicBezTo>
                <a:cubicBezTo>
                  <a:pt x="2193705" y="166886"/>
                  <a:pt x="2191515" y="167172"/>
                  <a:pt x="2189895" y="168029"/>
                </a:cubicBezTo>
                <a:lnTo>
                  <a:pt x="2189229" y="168410"/>
                </a:lnTo>
                <a:cubicBezTo>
                  <a:pt x="2188752" y="169172"/>
                  <a:pt x="2190086" y="170125"/>
                  <a:pt x="2192181" y="170410"/>
                </a:cubicBezTo>
                <a:cubicBezTo>
                  <a:pt x="2194277" y="170887"/>
                  <a:pt x="2202373" y="164791"/>
                  <a:pt x="2201611" y="162695"/>
                </a:cubicBezTo>
                <a:cubicBezTo>
                  <a:pt x="2200944" y="160695"/>
                  <a:pt x="2198277" y="159933"/>
                  <a:pt x="2195610" y="161076"/>
                </a:cubicBezTo>
                <a:close/>
                <a:moveTo>
                  <a:pt x="178215" y="146312"/>
                </a:moveTo>
                <a:cubicBezTo>
                  <a:pt x="180502" y="145741"/>
                  <a:pt x="181073" y="145836"/>
                  <a:pt x="179549" y="146503"/>
                </a:cubicBezTo>
                <a:cubicBezTo>
                  <a:pt x="177930" y="147265"/>
                  <a:pt x="175548" y="150884"/>
                  <a:pt x="175929" y="151361"/>
                </a:cubicBezTo>
                <a:cubicBezTo>
                  <a:pt x="176406" y="151742"/>
                  <a:pt x="177072" y="153266"/>
                  <a:pt x="176406" y="153837"/>
                </a:cubicBezTo>
                <a:cubicBezTo>
                  <a:pt x="175739" y="154408"/>
                  <a:pt x="173262" y="154885"/>
                  <a:pt x="172500" y="153742"/>
                </a:cubicBezTo>
                <a:cubicBezTo>
                  <a:pt x="171738" y="152408"/>
                  <a:pt x="175929" y="146884"/>
                  <a:pt x="178215" y="146312"/>
                </a:cubicBezTo>
                <a:close/>
                <a:moveTo>
                  <a:pt x="2259237" y="120500"/>
                </a:moveTo>
                <a:cubicBezTo>
                  <a:pt x="2259999" y="120881"/>
                  <a:pt x="2260761" y="122691"/>
                  <a:pt x="2260284" y="123072"/>
                </a:cubicBezTo>
                <a:lnTo>
                  <a:pt x="2257713" y="125644"/>
                </a:lnTo>
                <a:cubicBezTo>
                  <a:pt x="2253998" y="128882"/>
                  <a:pt x="2253236" y="132978"/>
                  <a:pt x="2255903" y="134597"/>
                </a:cubicBezTo>
                <a:cubicBezTo>
                  <a:pt x="2258570" y="136407"/>
                  <a:pt x="2270476" y="132787"/>
                  <a:pt x="2272858" y="133645"/>
                </a:cubicBezTo>
                <a:cubicBezTo>
                  <a:pt x="2275239" y="134502"/>
                  <a:pt x="2276286" y="136502"/>
                  <a:pt x="2275143" y="138026"/>
                </a:cubicBezTo>
                <a:cubicBezTo>
                  <a:pt x="2274001" y="139550"/>
                  <a:pt x="2268286" y="137169"/>
                  <a:pt x="2266857" y="137074"/>
                </a:cubicBezTo>
                <a:lnTo>
                  <a:pt x="2266190" y="137645"/>
                </a:lnTo>
                <a:cubicBezTo>
                  <a:pt x="2265523" y="138217"/>
                  <a:pt x="2265618" y="139550"/>
                  <a:pt x="2265904" y="140407"/>
                </a:cubicBezTo>
                <a:cubicBezTo>
                  <a:pt x="2266285" y="141360"/>
                  <a:pt x="2267714" y="141931"/>
                  <a:pt x="2267904" y="142884"/>
                </a:cubicBezTo>
                <a:cubicBezTo>
                  <a:pt x="2268095" y="143646"/>
                  <a:pt x="2267333" y="145075"/>
                  <a:pt x="2266571" y="145360"/>
                </a:cubicBezTo>
                <a:lnTo>
                  <a:pt x="2265714" y="145646"/>
                </a:lnTo>
                <a:cubicBezTo>
                  <a:pt x="2264380" y="145075"/>
                  <a:pt x="2261999" y="144122"/>
                  <a:pt x="2260475" y="143360"/>
                </a:cubicBezTo>
                <a:lnTo>
                  <a:pt x="2258665" y="142979"/>
                </a:lnTo>
                <a:lnTo>
                  <a:pt x="2255427" y="142312"/>
                </a:lnTo>
                <a:cubicBezTo>
                  <a:pt x="2252760" y="139741"/>
                  <a:pt x="2249807" y="135645"/>
                  <a:pt x="2249045" y="133168"/>
                </a:cubicBezTo>
                <a:cubicBezTo>
                  <a:pt x="2248188" y="130692"/>
                  <a:pt x="2253712" y="123739"/>
                  <a:pt x="2254665" y="122119"/>
                </a:cubicBezTo>
                <a:lnTo>
                  <a:pt x="2255903" y="120881"/>
                </a:lnTo>
                <a:cubicBezTo>
                  <a:pt x="2256475" y="120310"/>
                  <a:pt x="2258475" y="120119"/>
                  <a:pt x="2259237" y="120500"/>
                </a:cubicBezTo>
                <a:close/>
                <a:moveTo>
                  <a:pt x="266035" y="117832"/>
                </a:moveTo>
                <a:lnTo>
                  <a:pt x="258796" y="118213"/>
                </a:lnTo>
                <a:lnTo>
                  <a:pt x="258320" y="118213"/>
                </a:lnTo>
                <a:cubicBezTo>
                  <a:pt x="257844" y="119642"/>
                  <a:pt x="258225" y="121071"/>
                  <a:pt x="259082" y="121357"/>
                </a:cubicBezTo>
                <a:lnTo>
                  <a:pt x="259844" y="121452"/>
                </a:lnTo>
                <a:lnTo>
                  <a:pt x="260701" y="121547"/>
                </a:lnTo>
                <a:cubicBezTo>
                  <a:pt x="261749" y="121357"/>
                  <a:pt x="263273" y="122785"/>
                  <a:pt x="264131" y="124595"/>
                </a:cubicBezTo>
                <a:lnTo>
                  <a:pt x="267083" y="124500"/>
                </a:lnTo>
                <a:lnTo>
                  <a:pt x="270608" y="124309"/>
                </a:lnTo>
                <a:cubicBezTo>
                  <a:pt x="276037" y="124405"/>
                  <a:pt x="274036" y="121452"/>
                  <a:pt x="266035" y="117832"/>
                </a:cubicBezTo>
                <a:close/>
                <a:moveTo>
                  <a:pt x="223554" y="110022"/>
                </a:moveTo>
                <a:cubicBezTo>
                  <a:pt x="221840" y="111260"/>
                  <a:pt x="216982" y="114213"/>
                  <a:pt x="215743" y="114880"/>
                </a:cubicBezTo>
                <a:cubicBezTo>
                  <a:pt x="214410" y="115642"/>
                  <a:pt x="219077" y="118499"/>
                  <a:pt x="220887" y="116499"/>
                </a:cubicBezTo>
                <a:lnTo>
                  <a:pt x="222887" y="116213"/>
                </a:lnTo>
                <a:lnTo>
                  <a:pt x="230221" y="115356"/>
                </a:lnTo>
                <a:cubicBezTo>
                  <a:pt x="228316" y="111165"/>
                  <a:pt x="225364" y="108784"/>
                  <a:pt x="223554" y="110022"/>
                </a:cubicBezTo>
                <a:close/>
                <a:moveTo>
                  <a:pt x="252796" y="107831"/>
                </a:moveTo>
                <a:cubicBezTo>
                  <a:pt x="251939" y="107736"/>
                  <a:pt x="250224" y="108498"/>
                  <a:pt x="250033" y="109165"/>
                </a:cubicBezTo>
                <a:cubicBezTo>
                  <a:pt x="249748" y="109927"/>
                  <a:pt x="250415" y="111546"/>
                  <a:pt x="251081" y="111736"/>
                </a:cubicBezTo>
                <a:cubicBezTo>
                  <a:pt x="254034" y="112689"/>
                  <a:pt x="257082" y="113641"/>
                  <a:pt x="260225" y="113927"/>
                </a:cubicBezTo>
                <a:lnTo>
                  <a:pt x="263654" y="114213"/>
                </a:lnTo>
                <a:cubicBezTo>
                  <a:pt x="267178" y="115165"/>
                  <a:pt x="270036" y="113356"/>
                  <a:pt x="270036" y="112403"/>
                </a:cubicBezTo>
                <a:cubicBezTo>
                  <a:pt x="270036" y="111451"/>
                  <a:pt x="264797" y="109736"/>
                  <a:pt x="258320" y="108593"/>
                </a:cubicBezTo>
                <a:close/>
                <a:moveTo>
                  <a:pt x="283752" y="102783"/>
                </a:moveTo>
                <a:cubicBezTo>
                  <a:pt x="282418" y="100973"/>
                  <a:pt x="281466" y="102688"/>
                  <a:pt x="280133" y="102878"/>
                </a:cubicBezTo>
                <a:lnTo>
                  <a:pt x="276799" y="103450"/>
                </a:lnTo>
                <a:cubicBezTo>
                  <a:pt x="275656" y="105450"/>
                  <a:pt x="275560" y="108117"/>
                  <a:pt x="276608" y="109260"/>
                </a:cubicBezTo>
                <a:cubicBezTo>
                  <a:pt x="277656" y="110498"/>
                  <a:pt x="274799" y="114499"/>
                  <a:pt x="276323" y="116975"/>
                </a:cubicBezTo>
                <a:lnTo>
                  <a:pt x="278132" y="118880"/>
                </a:lnTo>
                <a:cubicBezTo>
                  <a:pt x="278894" y="119642"/>
                  <a:pt x="281561" y="120309"/>
                  <a:pt x="282228" y="119928"/>
                </a:cubicBezTo>
                <a:cubicBezTo>
                  <a:pt x="284038" y="118785"/>
                  <a:pt x="287086" y="117547"/>
                  <a:pt x="285848" y="115070"/>
                </a:cubicBezTo>
                <a:lnTo>
                  <a:pt x="285371" y="114213"/>
                </a:lnTo>
                <a:cubicBezTo>
                  <a:pt x="282895" y="113737"/>
                  <a:pt x="282609" y="111165"/>
                  <a:pt x="284704" y="108498"/>
                </a:cubicBezTo>
                <a:lnTo>
                  <a:pt x="285848" y="106117"/>
                </a:lnTo>
                <a:cubicBezTo>
                  <a:pt x="286228" y="105355"/>
                  <a:pt x="284609" y="103831"/>
                  <a:pt x="283752" y="102783"/>
                </a:cubicBezTo>
                <a:close/>
                <a:moveTo>
                  <a:pt x="243366" y="86781"/>
                </a:moveTo>
                <a:cubicBezTo>
                  <a:pt x="238889" y="85733"/>
                  <a:pt x="237651" y="90115"/>
                  <a:pt x="234603" y="91734"/>
                </a:cubicBezTo>
                <a:cubicBezTo>
                  <a:pt x="234127" y="91924"/>
                  <a:pt x="234698" y="93163"/>
                  <a:pt x="234317" y="93639"/>
                </a:cubicBezTo>
                <a:lnTo>
                  <a:pt x="233269" y="95258"/>
                </a:lnTo>
                <a:cubicBezTo>
                  <a:pt x="232984" y="97068"/>
                  <a:pt x="234698" y="98687"/>
                  <a:pt x="237175" y="98782"/>
                </a:cubicBezTo>
                <a:lnTo>
                  <a:pt x="237175" y="96020"/>
                </a:lnTo>
                <a:cubicBezTo>
                  <a:pt x="237175" y="95639"/>
                  <a:pt x="240127" y="94877"/>
                  <a:pt x="241556" y="95068"/>
                </a:cubicBezTo>
                <a:lnTo>
                  <a:pt x="243747" y="95544"/>
                </a:lnTo>
                <a:cubicBezTo>
                  <a:pt x="246985" y="96877"/>
                  <a:pt x="250033" y="95734"/>
                  <a:pt x="250415" y="93067"/>
                </a:cubicBezTo>
                <a:lnTo>
                  <a:pt x="249557" y="91829"/>
                </a:lnTo>
                <a:cubicBezTo>
                  <a:pt x="248033" y="89829"/>
                  <a:pt x="245842" y="87448"/>
                  <a:pt x="243366" y="86781"/>
                </a:cubicBezTo>
                <a:close/>
                <a:moveTo>
                  <a:pt x="261464" y="86686"/>
                </a:moveTo>
                <a:lnTo>
                  <a:pt x="261178" y="87067"/>
                </a:lnTo>
                <a:cubicBezTo>
                  <a:pt x="259844" y="88972"/>
                  <a:pt x="259463" y="91258"/>
                  <a:pt x="255844" y="91448"/>
                </a:cubicBezTo>
                <a:cubicBezTo>
                  <a:pt x="255463" y="91448"/>
                  <a:pt x="255082" y="94496"/>
                  <a:pt x="255272" y="96115"/>
                </a:cubicBezTo>
                <a:cubicBezTo>
                  <a:pt x="255272" y="96401"/>
                  <a:pt x="258130" y="96973"/>
                  <a:pt x="259368" y="96592"/>
                </a:cubicBezTo>
                <a:lnTo>
                  <a:pt x="260701" y="96211"/>
                </a:lnTo>
                <a:cubicBezTo>
                  <a:pt x="262035" y="96115"/>
                  <a:pt x="265369" y="96211"/>
                  <a:pt x="268226" y="96211"/>
                </a:cubicBezTo>
                <a:cubicBezTo>
                  <a:pt x="270893" y="96306"/>
                  <a:pt x="267274" y="90686"/>
                  <a:pt x="265369" y="91734"/>
                </a:cubicBezTo>
                <a:cubicBezTo>
                  <a:pt x="263559" y="92782"/>
                  <a:pt x="262511" y="92115"/>
                  <a:pt x="263083" y="90210"/>
                </a:cubicBezTo>
                <a:lnTo>
                  <a:pt x="263464" y="89257"/>
                </a:lnTo>
                <a:lnTo>
                  <a:pt x="263750" y="88495"/>
                </a:lnTo>
                <a:cubicBezTo>
                  <a:pt x="264131" y="87733"/>
                  <a:pt x="263083" y="86876"/>
                  <a:pt x="261464" y="86686"/>
                </a:cubicBezTo>
                <a:close/>
                <a:moveTo>
                  <a:pt x="2053211" y="78208"/>
                </a:moveTo>
                <a:cubicBezTo>
                  <a:pt x="2050449" y="76780"/>
                  <a:pt x="2046354" y="78780"/>
                  <a:pt x="2046925" y="79923"/>
                </a:cubicBezTo>
                <a:cubicBezTo>
                  <a:pt x="2047496" y="81256"/>
                  <a:pt x="2052830" y="82971"/>
                  <a:pt x="2054735" y="82209"/>
                </a:cubicBezTo>
                <a:cubicBezTo>
                  <a:pt x="2056640" y="81447"/>
                  <a:pt x="2055879" y="79637"/>
                  <a:pt x="2053211" y="78208"/>
                </a:cubicBezTo>
                <a:close/>
                <a:moveTo>
                  <a:pt x="2078453" y="69731"/>
                </a:moveTo>
                <a:cubicBezTo>
                  <a:pt x="2078834" y="68683"/>
                  <a:pt x="2077786" y="68398"/>
                  <a:pt x="2074738" y="72017"/>
                </a:cubicBezTo>
                <a:lnTo>
                  <a:pt x="2069975" y="72779"/>
                </a:lnTo>
                <a:cubicBezTo>
                  <a:pt x="2069689" y="72874"/>
                  <a:pt x="2069309" y="74208"/>
                  <a:pt x="2069689" y="74589"/>
                </a:cubicBezTo>
                <a:cubicBezTo>
                  <a:pt x="2070356" y="75256"/>
                  <a:pt x="2071594" y="76208"/>
                  <a:pt x="2072357" y="76018"/>
                </a:cubicBezTo>
                <a:cubicBezTo>
                  <a:pt x="2075405" y="75446"/>
                  <a:pt x="2078453" y="74589"/>
                  <a:pt x="2081405" y="73732"/>
                </a:cubicBezTo>
                <a:lnTo>
                  <a:pt x="2081786" y="73732"/>
                </a:lnTo>
                <a:cubicBezTo>
                  <a:pt x="2081786" y="73065"/>
                  <a:pt x="2079976" y="72017"/>
                  <a:pt x="2079119" y="71922"/>
                </a:cubicBezTo>
                <a:cubicBezTo>
                  <a:pt x="2078357" y="71731"/>
                  <a:pt x="2078071" y="70779"/>
                  <a:pt x="2078453" y="69731"/>
                </a:cubicBezTo>
                <a:close/>
                <a:moveTo>
                  <a:pt x="313375" y="68398"/>
                </a:moveTo>
                <a:cubicBezTo>
                  <a:pt x="311375" y="68302"/>
                  <a:pt x="306898" y="72589"/>
                  <a:pt x="306898" y="74494"/>
                </a:cubicBezTo>
                <a:cubicBezTo>
                  <a:pt x="306898" y="76303"/>
                  <a:pt x="309184" y="76780"/>
                  <a:pt x="311946" y="75541"/>
                </a:cubicBezTo>
                <a:cubicBezTo>
                  <a:pt x="314708" y="74208"/>
                  <a:pt x="315280" y="68398"/>
                  <a:pt x="313375" y="68398"/>
                </a:cubicBezTo>
                <a:close/>
                <a:moveTo>
                  <a:pt x="439962" y="57444"/>
                </a:moveTo>
                <a:lnTo>
                  <a:pt x="435961" y="58587"/>
                </a:lnTo>
                <a:cubicBezTo>
                  <a:pt x="430342" y="60492"/>
                  <a:pt x="429389" y="63254"/>
                  <a:pt x="433771" y="64778"/>
                </a:cubicBezTo>
                <a:lnTo>
                  <a:pt x="438628" y="62111"/>
                </a:lnTo>
                <a:cubicBezTo>
                  <a:pt x="439581" y="61635"/>
                  <a:pt x="441200" y="61825"/>
                  <a:pt x="441962" y="61254"/>
                </a:cubicBezTo>
                <a:cubicBezTo>
                  <a:pt x="442724" y="60682"/>
                  <a:pt x="443296" y="59349"/>
                  <a:pt x="442915" y="58587"/>
                </a:cubicBezTo>
                <a:cubicBezTo>
                  <a:pt x="442629" y="57920"/>
                  <a:pt x="440819" y="57253"/>
                  <a:pt x="439962" y="57444"/>
                </a:cubicBezTo>
                <a:close/>
                <a:moveTo>
                  <a:pt x="514353" y="40299"/>
                </a:moveTo>
                <a:lnTo>
                  <a:pt x="518734" y="40394"/>
                </a:lnTo>
                <a:lnTo>
                  <a:pt x="523307" y="40489"/>
                </a:lnTo>
                <a:cubicBezTo>
                  <a:pt x="528450" y="40489"/>
                  <a:pt x="534070" y="42585"/>
                  <a:pt x="535784" y="45252"/>
                </a:cubicBezTo>
                <a:lnTo>
                  <a:pt x="534927" y="46204"/>
                </a:lnTo>
                <a:lnTo>
                  <a:pt x="532832" y="48681"/>
                </a:lnTo>
                <a:cubicBezTo>
                  <a:pt x="533117" y="51157"/>
                  <a:pt x="533022" y="53158"/>
                  <a:pt x="532546" y="53158"/>
                </a:cubicBezTo>
                <a:cubicBezTo>
                  <a:pt x="532069" y="53158"/>
                  <a:pt x="531307" y="51157"/>
                  <a:pt x="531974" y="48586"/>
                </a:cubicBezTo>
                <a:lnTo>
                  <a:pt x="527878" y="48967"/>
                </a:lnTo>
                <a:lnTo>
                  <a:pt x="524926" y="49253"/>
                </a:lnTo>
                <a:cubicBezTo>
                  <a:pt x="521878" y="50205"/>
                  <a:pt x="519687" y="49634"/>
                  <a:pt x="520068" y="48014"/>
                </a:cubicBezTo>
                <a:cubicBezTo>
                  <a:pt x="520449" y="46395"/>
                  <a:pt x="514924" y="42680"/>
                  <a:pt x="514353" y="40299"/>
                </a:cubicBezTo>
                <a:close/>
                <a:moveTo>
                  <a:pt x="1565246" y="3247"/>
                </a:moveTo>
                <a:cubicBezTo>
                  <a:pt x="1566008" y="3056"/>
                  <a:pt x="1567151" y="4009"/>
                  <a:pt x="1567913" y="4580"/>
                </a:cubicBezTo>
                <a:lnTo>
                  <a:pt x="1569628" y="6009"/>
                </a:lnTo>
                <a:cubicBezTo>
                  <a:pt x="1571818" y="5533"/>
                  <a:pt x="1576581" y="4390"/>
                  <a:pt x="1580391" y="3437"/>
                </a:cubicBezTo>
                <a:lnTo>
                  <a:pt x="1580105" y="8390"/>
                </a:lnTo>
                <a:lnTo>
                  <a:pt x="1580010" y="10391"/>
                </a:lnTo>
                <a:cubicBezTo>
                  <a:pt x="1581724" y="13058"/>
                  <a:pt x="1580010" y="16296"/>
                  <a:pt x="1576295" y="17630"/>
                </a:cubicBezTo>
                <a:lnTo>
                  <a:pt x="1574580" y="12772"/>
                </a:lnTo>
                <a:lnTo>
                  <a:pt x="1572675" y="7438"/>
                </a:lnTo>
                <a:cubicBezTo>
                  <a:pt x="1565437" y="6771"/>
                  <a:pt x="1561245" y="10581"/>
                  <a:pt x="1561817" y="12200"/>
                </a:cubicBezTo>
                <a:cubicBezTo>
                  <a:pt x="1562388" y="13820"/>
                  <a:pt x="1560007" y="12867"/>
                  <a:pt x="1556483" y="10105"/>
                </a:cubicBezTo>
                <a:lnTo>
                  <a:pt x="1554292" y="8105"/>
                </a:lnTo>
                <a:lnTo>
                  <a:pt x="1553816" y="7724"/>
                </a:lnTo>
                <a:cubicBezTo>
                  <a:pt x="1553911" y="6771"/>
                  <a:pt x="1557340" y="5057"/>
                  <a:pt x="1561436" y="4009"/>
                </a:cubicBezTo>
                <a:close/>
                <a:moveTo>
                  <a:pt x="2200659" y="2961"/>
                </a:moveTo>
                <a:cubicBezTo>
                  <a:pt x="2202659" y="2866"/>
                  <a:pt x="2205993" y="1628"/>
                  <a:pt x="2206183" y="5152"/>
                </a:cubicBezTo>
                <a:lnTo>
                  <a:pt x="2206183" y="5724"/>
                </a:lnTo>
                <a:cubicBezTo>
                  <a:pt x="2206946" y="6581"/>
                  <a:pt x="2208089" y="6486"/>
                  <a:pt x="2208755" y="5533"/>
                </a:cubicBezTo>
                <a:cubicBezTo>
                  <a:pt x="2209517" y="4485"/>
                  <a:pt x="2212184" y="2485"/>
                  <a:pt x="2213136" y="3342"/>
                </a:cubicBezTo>
                <a:cubicBezTo>
                  <a:pt x="2214089" y="4104"/>
                  <a:pt x="2214470" y="8391"/>
                  <a:pt x="2211708" y="10772"/>
                </a:cubicBezTo>
                <a:lnTo>
                  <a:pt x="2208565" y="12105"/>
                </a:lnTo>
                <a:lnTo>
                  <a:pt x="2206088" y="13248"/>
                </a:lnTo>
                <a:cubicBezTo>
                  <a:pt x="2202278" y="13534"/>
                  <a:pt x="2200754" y="11058"/>
                  <a:pt x="2202659" y="7914"/>
                </a:cubicBezTo>
                <a:lnTo>
                  <a:pt x="2198564" y="5628"/>
                </a:lnTo>
                <a:cubicBezTo>
                  <a:pt x="2198468" y="5628"/>
                  <a:pt x="2199897" y="2961"/>
                  <a:pt x="2200659" y="2961"/>
                </a:cubicBezTo>
                <a:close/>
                <a:moveTo>
                  <a:pt x="2164178" y="865"/>
                </a:moveTo>
                <a:cubicBezTo>
                  <a:pt x="2167225" y="389"/>
                  <a:pt x="2175607" y="3532"/>
                  <a:pt x="2177132" y="3056"/>
                </a:cubicBezTo>
                <a:lnTo>
                  <a:pt x="2178655" y="2770"/>
                </a:lnTo>
                <a:lnTo>
                  <a:pt x="2180941" y="2389"/>
                </a:lnTo>
                <a:cubicBezTo>
                  <a:pt x="2184275" y="2008"/>
                  <a:pt x="2185609" y="2866"/>
                  <a:pt x="2183989" y="4199"/>
                </a:cubicBezTo>
                <a:lnTo>
                  <a:pt x="2183704" y="4961"/>
                </a:lnTo>
                <a:lnTo>
                  <a:pt x="2183418" y="5818"/>
                </a:lnTo>
                <a:cubicBezTo>
                  <a:pt x="2183799" y="6866"/>
                  <a:pt x="2185609" y="7819"/>
                  <a:pt x="2187514" y="7819"/>
                </a:cubicBezTo>
                <a:lnTo>
                  <a:pt x="2188371" y="7152"/>
                </a:lnTo>
                <a:cubicBezTo>
                  <a:pt x="2191991" y="4294"/>
                  <a:pt x="2191895" y="4104"/>
                  <a:pt x="2193800" y="7247"/>
                </a:cubicBezTo>
                <a:cubicBezTo>
                  <a:pt x="2194657" y="8676"/>
                  <a:pt x="2196372" y="10867"/>
                  <a:pt x="2195800" y="11438"/>
                </a:cubicBezTo>
                <a:cubicBezTo>
                  <a:pt x="2194277" y="13057"/>
                  <a:pt x="2193610" y="14010"/>
                  <a:pt x="2195896" y="15248"/>
                </a:cubicBezTo>
                <a:lnTo>
                  <a:pt x="2198563" y="16772"/>
                </a:lnTo>
                <a:cubicBezTo>
                  <a:pt x="2201611" y="18582"/>
                  <a:pt x="2201420" y="20963"/>
                  <a:pt x="2198277" y="22011"/>
                </a:cubicBezTo>
                <a:cubicBezTo>
                  <a:pt x="2195134" y="23059"/>
                  <a:pt x="2187323" y="31441"/>
                  <a:pt x="2189323" y="37822"/>
                </a:cubicBezTo>
                <a:lnTo>
                  <a:pt x="2199611" y="37632"/>
                </a:lnTo>
                <a:lnTo>
                  <a:pt x="2200182" y="37632"/>
                </a:lnTo>
                <a:cubicBezTo>
                  <a:pt x="2200849" y="39346"/>
                  <a:pt x="2200373" y="43061"/>
                  <a:pt x="2199134" y="45919"/>
                </a:cubicBezTo>
                <a:cubicBezTo>
                  <a:pt x="2197896" y="48776"/>
                  <a:pt x="2189800" y="53920"/>
                  <a:pt x="2188943" y="54205"/>
                </a:cubicBezTo>
                <a:cubicBezTo>
                  <a:pt x="2188085" y="54396"/>
                  <a:pt x="2187037" y="55920"/>
                  <a:pt x="2187514" y="57158"/>
                </a:cubicBezTo>
                <a:cubicBezTo>
                  <a:pt x="2187895" y="58396"/>
                  <a:pt x="2185799" y="62492"/>
                  <a:pt x="2181608" y="63349"/>
                </a:cubicBezTo>
                <a:lnTo>
                  <a:pt x="2177894" y="61730"/>
                </a:lnTo>
                <a:lnTo>
                  <a:pt x="2177036" y="61349"/>
                </a:lnTo>
                <a:cubicBezTo>
                  <a:pt x="2175036" y="62492"/>
                  <a:pt x="2173036" y="64492"/>
                  <a:pt x="2172655" y="65731"/>
                </a:cubicBezTo>
                <a:cubicBezTo>
                  <a:pt x="2172274" y="66969"/>
                  <a:pt x="2174655" y="71731"/>
                  <a:pt x="2179989" y="72779"/>
                </a:cubicBezTo>
                <a:lnTo>
                  <a:pt x="2181990" y="67064"/>
                </a:lnTo>
                <a:cubicBezTo>
                  <a:pt x="2181990" y="66969"/>
                  <a:pt x="2185132" y="67255"/>
                  <a:pt x="2185228" y="67445"/>
                </a:cubicBezTo>
                <a:cubicBezTo>
                  <a:pt x="2185704" y="71255"/>
                  <a:pt x="2188847" y="71350"/>
                  <a:pt x="2192371" y="71065"/>
                </a:cubicBezTo>
                <a:lnTo>
                  <a:pt x="2197134" y="70684"/>
                </a:lnTo>
                <a:cubicBezTo>
                  <a:pt x="2199420" y="73732"/>
                  <a:pt x="2201040" y="76494"/>
                  <a:pt x="2200849" y="76780"/>
                </a:cubicBezTo>
                <a:lnTo>
                  <a:pt x="2200563" y="76970"/>
                </a:lnTo>
                <a:cubicBezTo>
                  <a:pt x="2198754" y="78589"/>
                  <a:pt x="2196848" y="80590"/>
                  <a:pt x="2201040" y="81352"/>
                </a:cubicBezTo>
                <a:lnTo>
                  <a:pt x="2202182" y="81542"/>
                </a:lnTo>
                <a:cubicBezTo>
                  <a:pt x="2204088" y="79542"/>
                  <a:pt x="2206183" y="78399"/>
                  <a:pt x="2206659" y="79161"/>
                </a:cubicBezTo>
                <a:lnTo>
                  <a:pt x="2206469" y="79923"/>
                </a:lnTo>
                <a:cubicBezTo>
                  <a:pt x="2205897" y="81828"/>
                  <a:pt x="2205040" y="83638"/>
                  <a:pt x="2203897" y="85352"/>
                </a:cubicBezTo>
                <a:lnTo>
                  <a:pt x="2202659" y="87352"/>
                </a:lnTo>
                <a:cubicBezTo>
                  <a:pt x="2203897" y="88972"/>
                  <a:pt x="2207135" y="91734"/>
                  <a:pt x="2209802" y="93544"/>
                </a:cubicBezTo>
                <a:lnTo>
                  <a:pt x="2204373" y="94210"/>
                </a:lnTo>
                <a:cubicBezTo>
                  <a:pt x="2201420" y="94591"/>
                  <a:pt x="2198087" y="94782"/>
                  <a:pt x="2198563" y="90877"/>
                </a:cubicBezTo>
                <a:lnTo>
                  <a:pt x="2198563" y="90686"/>
                </a:lnTo>
                <a:cubicBezTo>
                  <a:pt x="2197991" y="90305"/>
                  <a:pt x="2196944" y="91067"/>
                  <a:pt x="2196086" y="92305"/>
                </a:cubicBezTo>
                <a:cubicBezTo>
                  <a:pt x="2195229" y="93544"/>
                  <a:pt x="2195610" y="98782"/>
                  <a:pt x="2198754" y="100687"/>
                </a:cubicBezTo>
                <a:lnTo>
                  <a:pt x="2203611" y="98687"/>
                </a:lnTo>
                <a:cubicBezTo>
                  <a:pt x="2206754" y="97449"/>
                  <a:pt x="2212660" y="95068"/>
                  <a:pt x="2215898" y="100402"/>
                </a:cubicBezTo>
                <a:lnTo>
                  <a:pt x="2216279" y="101068"/>
                </a:lnTo>
                <a:cubicBezTo>
                  <a:pt x="2219994" y="101735"/>
                  <a:pt x="2221899" y="102783"/>
                  <a:pt x="2220661" y="103259"/>
                </a:cubicBezTo>
                <a:cubicBezTo>
                  <a:pt x="2219327" y="103831"/>
                  <a:pt x="2214660" y="108688"/>
                  <a:pt x="2211803" y="112213"/>
                </a:cubicBezTo>
                <a:lnTo>
                  <a:pt x="2202659" y="110974"/>
                </a:lnTo>
                <a:lnTo>
                  <a:pt x="2201516" y="110784"/>
                </a:lnTo>
                <a:cubicBezTo>
                  <a:pt x="2200182" y="111070"/>
                  <a:pt x="2200563" y="111546"/>
                  <a:pt x="2202373" y="111736"/>
                </a:cubicBezTo>
                <a:cubicBezTo>
                  <a:pt x="2204182" y="111927"/>
                  <a:pt x="2204754" y="115927"/>
                  <a:pt x="2205516" y="115832"/>
                </a:cubicBezTo>
                <a:cubicBezTo>
                  <a:pt x="2206278" y="115737"/>
                  <a:pt x="2208850" y="116975"/>
                  <a:pt x="2208850" y="118594"/>
                </a:cubicBezTo>
                <a:cubicBezTo>
                  <a:pt x="2208850" y="120214"/>
                  <a:pt x="2210278" y="124881"/>
                  <a:pt x="2212088" y="125357"/>
                </a:cubicBezTo>
                <a:cubicBezTo>
                  <a:pt x="2213898" y="125833"/>
                  <a:pt x="2219041" y="125357"/>
                  <a:pt x="2219613" y="123166"/>
                </a:cubicBezTo>
                <a:lnTo>
                  <a:pt x="2221042" y="121357"/>
                </a:lnTo>
                <a:cubicBezTo>
                  <a:pt x="2221899" y="120309"/>
                  <a:pt x="2225328" y="119166"/>
                  <a:pt x="2226090" y="119642"/>
                </a:cubicBezTo>
                <a:lnTo>
                  <a:pt x="2230948" y="122690"/>
                </a:lnTo>
                <a:cubicBezTo>
                  <a:pt x="2235805" y="120880"/>
                  <a:pt x="2240473" y="119356"/>
                  <a:pt x="2241330" y="119356"/>
                </a:cubicBezTo>
                <a:cubicBezTo>
                  <a:pt x="2242188" y="119356"/>
                  <a:pt x="2246379" y="123452"/>
                  <a:pt x="2247236" y="128405"/>
                </a:cubicBezTo>
                <a:lnTo>
                  <a:pt x="2243331" y="132501"/>
                </a:lnTo>
                <a:cubicBezTo>
                  <a:pt x="2243140" y="132787"/>
                  <a:pt x="2244378" y="133834"/>
                  <a:pt x="2244759" y="134692"/>
                </a:cubicBezTo>
                <a:cubicBezTo>
                  <a:pt x="2245616" y="136501"/>
                  <a:pt x="2245712" y="138216"/>
                  <a:pt x="2242473" y="138121"/>
                </a:cubicBezTo>
                <a:lnTo>
                  <a:pt x="2237997" y="138025"/>
                </a:lnTo>
                <a:cubicBezTo>
                  <a:pt x="2236091" y="140883"/>
                  <a:pt x="2233806" y="144502"/>
                  <a:pt x="2232853" y="146122"/>
                </a:cubicBezTo>
                <a:lnTo>
                  <a:pt x="2234758" y="147931"/>
                </a:lnTo>
                <a:cubicBezTo>
                  <a:pt x="2235425" y="148598"/>
                  <a:pt x="2235805" y="151741"/>
                  <a:pt x="2231900" y="149551"/>
                </a:cubicBezTo>
                <a:cubicBezTo>
                  <a:pt x="2230281" y="148693"/>
                  <a:pt x="2226471" y="148598"/>
                  <a:pt x="2225233" y="149551"/>
                </a:cubicBezTo>
                <a:cubicBezTo>
                  <a:pt x="2221709" y="152122"/>
                  <a:pt x="2220185" y="149932"/>
                  <a:pt x="2217898" y="148503"/>
                </a:cubicBezTo>
                <a:lnTo>
                  <a:pt x="2216470" y="147646"/>
                </a:lnTo>
                <a:cubicBezTo>
                  <a:pt x="2214374" y="147265"/>
                  <a:pt x="2212469" y="147646"/>
                  <a:pt x="2212279" y="148598"/>
                </a:cubicBezTo>
                <a:cubicBezTo>
                  <a:pt x="2212088" y="149551"/>
                  <a:pt x="2216089" y="152884"/>
                  <a:pt x="2221804" y="152789"/>
                </a:cubicBezTo>
                <a:lnTo>
                  <a:pt x="2226757" y="152980"/>
                </a:lnTo>
                <a:lnTo>
                  <a:pt x="2227805" y="153075"/>
                </a:lnTo>
                <a:cubicBezTo>
                  <a:pt x="2228852" y="154313"/>
                  <a:pt x="2229043" y="155742"/>
                  <a:pt x="2228186" y="156218"/>
                </a:cubicBezTo>
                <a:cubicBezTo>
                  <a:pt x="2227329" y="156790"/>
                  <a:pt x="2223328" y="157171"/>
                  <a:pt x="2219708" y="157266"/>
                </a:cubicBezTo>
                <a:lnTo>
                  <a:pt x="2219613" y="159933"/>
                </a:lnTo>
                <a:lnTo>
                  <a:pt x="2219518" y="164886"/>
                </a:lnTo>
                <a:cubicBezTo>
                  <a:pt x="2215517" y="163933"/>
                  <a:pt x="2212564" y="162409"/>
                  <a:pt x="2213041" y="161457"/>
                </a:cubicBezTo>
                <a:cubicBezTo>
                  <a:pt x="2213517" y="160504"/>
                  <a:pt x="2212374" y="157742"/>
                  <a:pt x="2208850" y="158599"/>
                </a:cubicBezTo>
                <a:lnTo>
                  <a:pt x="2207326" y="159933"/>
                </a:lnTo>
                <a:cubicBezTo>
                  <a:pt x="2206183" y="160885"/>
                  <a:pt x="2206278" y="163267"/>
                  <a:pt x="2206754" y="164886"/>
                </a:cubicBezTo>
                <a:lnTo>
                  <a:pt x="2207612" y="167553"/>
                </a:lnTo>
                <a:cubicBezTo>
                  <a:pt x="2210945" y="167743"/>
                  <a:pt x="2217041" y="168220"/>
                  <a:pt x="2221137" y="168791"/>
                </a:cubicBezTo>
                <a:lnTo>
                  <a:pt x="2219232" y="171744"/>
                </a:lnTo>
                <a:lnTo>
                  <a:pt x="2216565" y="175744"/>
                </a:lnTo>
                <a:cubicBezTo>
                  <a:pt x="2219232" y="178602"/>
                  <a:pt x="2221613" y="181555"/>
                  <a:pt x="2221994" y="182126"/>
                </a:cubicBezTo>
                <a:cubicBezTo>
                  <a:pt x="2222280" y="182793"/>
                  <a:pt x="2222947" y="182507"/>
                  <a:pt x="2222852" y="179935"/>
                </a:cubicBezTo>
                <a:cubicBezTo>
                  <a:pt x="2222661" y="177364"/>
                  <a:pt x="2227519" y="168696"/>
                  <a:pt x="2228662" y="166315"/>
                </a:cubicBezTo>
                <a:lnTo>
                  <a:pt x="2232567" y="166886"/>
                </a:lnTo>
                <a:cubicBezTo>
                  <a:pt x="2233329" y="166981"/>
                  <a:pt x="2233996" y="167648"/>
                  <a:pt x="2234758" y="167648"/>
                </a:cubicBezTo>
                <a:cubicBezTo>
                  <a:pt x="2244950" y="167267"/>
                  <a:pt x="2246950" y="167648"/>
                  <a:pt x="2253522" y="169648"/>
                </a:cubicBezTo>
                <a:lnTo>
                  <a:pt x="2257714" y="170717"/>
                </a:lnTo>
                <a:lnTo>
                  <a:pt x="2250760" y="173458"/>
                </a:lnTo>
                <a:lnTo>
                  <a:pt x="2246855" y="173554"/>
                </a:lnTo>
                <a:cubicBezTo>
                  <a:pt x="2245426" y="173649"/>
                  <a:pt x="2243616" y="173363"/>
                  <a:pt x="2242568" y="172696"/>
                </a:cubicBezTo>
                <a:cubicBezTo>
                  <a:pt x="2238663" y="170125"/>
                  <a:pt x="2237044" y="173173"/>
                  <a:pt x="2235520" y="174697"/>
                </a:cubicBezTo>
                <a:cubicBezTo>
                  <a:pt x="2234186" y="176125"/>
                  <a:pt x="2234567" y="178507"/>
                  <a:pt x="2237615" y="178030"/>
                </a:cubicBezTo>
                <a:lnTo>
                  <a:pt x="2244759" y="176887"/>
                </a:lnTo>
                <a:cubicBezTo>
                  <a:pt x="2243902" y="180793"/>
                  <a:pt x="2246759" y="181650"/>
                  <a:pt x="2251046" y="178983"/>
                </a:cubicBezTo>
                <a:lnTo>
                  <a:pt x="2255332" y="178411"/>
                </a:lnTo>
                <a:lnTo>
                  <a:pt x="2259809" y="177840"/>
                </a:lnTo>
                <a:cubicBezTo>
                  <a:pt x="2265238" y="179173"/>
                  <a:pt x="2269714" y="182031"/>
                  <a:pt x="2269714" y="184031"/>
                </a:cubicBezTo>
                <a:cubicBezTo>
                  <a:pt x="2269714" y="186127"/>
                  <a:pt x="2273334" y="193842"/>
                  <a:pt x="2279716" y="196795"/>
                </a:cubicBezTo>
                <a:lnTo>
                  <a:pt x="2286574" y="193842"/>
                </a:lnTo>
                <a:cubicBezTo>
                  <a:pt x="2287241" y="193556"/>
                  <a:pt x="2288384" y="193842"/>
                  <a:pt x="2289241" y="194032"/>
                </a:cubicBezTo>
                <a:lnTo>
                  <a:pt x="2293337" y="194794"/>
                </a:lnTo>
                <a:cubicBezTo>
                  <a:pt x="2297718" y="195461"/>
                  <a:pt x="2304672" y="196128"/>
                  <a:pt x="2308957" y="196318"/>
                </a:cubicBezTo>
                <a:lnTo>
                  <a:pt x="2312672" y="196985"/>
                </a:lnTo>
                <a:lnTo>
                  <a:pt x="2313244" y="197080"/>
                </a:lnTo>
                <a:cubicBezTo>
                  <a:pt x="2314006" y="196509"/>
                  <a:pt x="2317149" y="195937"/>
                  <a:pt x="2320197" y="195842"/>
                </a:cubicBezTo>
                <a:lnTo>
                  <a:pt x="2321816" y="197557"/>
                </a:lnTo>
                <a:lnTo>
                  <a:pt x="2323722" y="199557"/>
                </a:lnTo>
                <a:cubicBezTo>
                  <a:pt x="2325626" y="201938"/>
                  <a:pt x="2327341" y="204605"/>
                  <a:pt x="2327436" y="205558"/>
                </a:cubicBezTo>
                <a:cubicBezTo>
                  <a:pt x="2327531" y="206510"/>
                  <a:pt x="2326864" y="209368"/>
                  <a:pt x="2326484" y="210130"/>
                </a:cubicBezTo>
                <a:cubicBezTo>
                  <a:pt x="2326103" y="210892"/>
                  <a:pt x="2328770" y="212606"/>
                  <a:pt x="2332770" y="211558"/>
                </a:cubicBezTo>
                <a:cubicBezTo>
                  <a:pt x="2336771" y="210511"/>
                  <a:pt x="2347915" y="208891"/>
                  <a:pt x="2347439" y="207939"/>
                </a:cubicBezTo>
                <a:cubicBezTo>
                  <a:pt x="2346963" y="207082"/>
                  <a:pt x="2344962" y="204415"/>
                  <a:pt x="2343819" y="203653"/>
                </a:cubicBezTo>
                <a:cubicBezTo>
                  <a:pt x="2342772" y="202891"/>
                  <a:pt x="2340104" y="206129"/>
                  <a:pt x="2339247" y="207748"/>
                </a:cubicBezTo>
                <a:lnTo>
                  <a:pt x="2336771" y="207463"/>
                </a:lnTo>
                <a:lnTo>
                  <a:pt x="2334770" y="207272"/>
                </a:lnTo>
                <a:cubicBezTo>
                  <a:pt x="2332580" y="206986"/>
                  <a:pt x="2329817" y="204510"/>
                  <a:pt x="2328770" y="201652"/>
                </a:cubicBezTo>
                <a:lnTo>
                  <a:pt x="2330484" y="199176"/>
                </a:lnTo>
                <a:cubicBezTo>
                  <a:pt x="2331151" y="198223"/>
                  <a:pt x="2332484" y="197461"/>
                  <a:pt x="2333723" y="197080"/>
                </a:cubicBezTo>
                <a:lnTo>
                  <a:pt x="2336294" y="196223"/>
                </a:lnTo>
                <a:cubicBezTo>
                  <a:pt x="2339628" y="195461"/>
                  <a:pt x="2342581" y="195747"/>
                  <a:pt x="2342962" y="196890"/>
                </a:cubicBezTo>
                <a:cubicBezTo>
                  <a:pt x="2343248" y="198128"/>
                  <a:pt x="2345914" y="201176"/>
                  <a:pt x="2348010" y="200319"/>
                </a:cubicBezTo>
                <a:cubicBezTo>
                  <a:pt x="2350010" y="199462"/>
                  <a:pt x="2356773" y="197557"/>
                  <a:pt x="2358678" y="197938"/>
                </a:cubicBezTo>
                <a:cubicBezTo>
                  <a:pt x="2360583" y="198319"/>
                  <a:pt x="2365917" y="199462"/>
                  <a:pt x="2365060" y="202319"/>
                </a:cubicBezTo>
                <a:cubicBezTo>
                  <a:pt x="2364203" y="205177"/>
                  <a:pt x="2360107" y="212511"/>
                  <a:pt x="2358773" y="212987"/>
                </a:cubicBezTo>
                <a:cubicBezTo>
                  <a:pt x="2357535" y="213463"/>
                  <a:pt x="2354106" y="214987"/>
                  <a:pt x="2354487" y="215464"/>
                </a:cubicBezTo>
                <a:cubicBezTo>
                  <a:pt x="2354868" y="215845"/>
                  <a:pt x="2354868" y="217464"/>
                  <a:pt x="2353440" y="218226"/>
                </a:cubicBezTo>
                <a:cubicBezTo>
                  <a:pt x="2352011" y="218988"/>
                  <a:pt x="2348962" y="221655"/>
                  <a:pt x="2349915" y="222417"/>
                </a:cubicBezTo>
                <a:cubicBezTo>
                  <a:pt x="2350868" y="223179"/>
                  <a:pt x="2352391" y="226417"/>
                  <a:pt x="2351344" y="227941"/>
                </a:cubicBezTo>
                <a:cubicBezTo>
                  <a:pt x="2350201" y="229465"/>
                  <a:pt x="2344391" y="227275"/>
                  <a:pt x="2343724" y="227560"/>
                </a:cubicBezTo>
                <a:cubicBezTo>
                  <a:pt x="2343057" y="227941"/>
                  <a:pt x="2341819" y="229846"/>
                  <a:pt x="2343438" y="230513"/>
                </a:cubicBezTo>
                <a:cubicBezTo>
                  <a:pt x="2345057" y="231275"/>
                  <a:pt x="2348486" y="232609"/>
                  <a:pt x="2348867" y="232323"/>
                </a:cubicBezTo>
                <a:lnTo>
                  <a:pt x="2351058" y="233656"/>
                </a:lnTo>
                <a:lnTo>
                  <a:pt x="2353725" y="235276"/>
                </a:lnTo>
                <a:cubicBezTo>
                  <a:pt x="2359154" y="234323"/>
                  <a:pt x="2364203" y="232132"/>
                  <a:pt x="2365060" y="230418"/>
                </a:cubicBezTo>
                <a:lnTo>
                  <a:pt x="2367727" y="232513"/>
                </a:lnTo>
                <a:cubicBezTo>
                  <a:pt x="2369060" y="233561"/>
                  <a:pt x="2371251" y="234704"/>
                  <a:pt x="2372966" y="234609"/>
                </a:cubicBezTo>
                <a:lnTo>
                  <a:pt x="2374585" y="234609"/>
                </a:lnTo>
                <a:cubicBezTo>
                  <a:pt x="2376681" y="233180"/>
                  <a:pt x="2378204" y="233275"/>
                  <a:pt x="2377823" y="234799"/>
                </a:cubicBezTo>
                <a:cubicBezTo>
                  <a:pt x="2377537" y="236323"/>
                  <a:pt x="2375823" y="241372"/>
                  <a:pt x="2374680" y="242991"/>
                </a:cubicBezTo>
                <a:cubicBezTo>
                  <a:pt x="2373537" y="244610"/>
                  <a:pt x="2367536" y="242515"/>
                  <a:pt x="2367060" y="241753"/>
                </a:cubicBezTo>
                <a:cubicBezTo>
                  <a:pt x="2366584" y="240991"/>
                  <a:pt x="2363250" y="239752"/>
                  <a:pt x="2360964" y="240705"/>
                </a:cubicBezTo>
                <a:lnTo>
                  <a:pt x="2358487" y="241181"/>
                </a:lnTo>
                <a:cubicBezTo>
                  <a:pt x="2355630" y="241753"/>
                  <a:pt x="2351248" y="242896"/>
                  <a:pt x="2356011" y="246515"/>
                </a:cubicBezTo>
                <a:cubicBezTo>
                  <a:pt x="2356202" y="246706"/>
                  <a:pt x="2354868" y="248611"/>
                  <a:pt x="2353916" y="249373"/>
                </a:cubicBezTo>
                <a:cubicBezTo>
                  <a:pt x="2352487" y="250516"/>
                  <a:pt x="2350487" y="251087"/>
                  <a:pt x="2348962" y="252230"/>
                </a:cubicBezTo>
                <a:lnTo>
                  <a:pt x="2346200" y="254135"/>
                </a:lnTo>
                <a:cubicBezTo>
                  <a:pt x="2348391" y="257374"/>
                  <a:pt x="2352391" y="261755"/>
                  <a:pt x="2355154" y="263946"/>
                </a:cubicBezTo>
                <a:cubicBezTo>
                  <a:pt x="2357916" y="266137"/>
                  <a:pt x="2356392" y="277757"/>
                  <a:pt x="2354773" y="281853"/>
                </a:cubicBezTo>
                <a:lnTo>
                  <a:pt x="2353630" y="285663"/>
                </a:lnTo>
                <a:cubicBezTo>
                  <a:pt x="2352963" y="287949"/>
                  <a:pt x="2353630" y="289759"/>
                  <a:pt x="2357535" y="289473"/>
                </a:cubicBezTo>
                <a:lnTo>
                  <a:pt x="2358773" y="289378"/>
                </a:lnTo>
                <a:cubicBezTo>
                  <a:pt x="2360202" y="290330"/>
                  <a:pt x="2360964" y="291568"/>
                  <a:pt x="2360488" y="292045"/>
                </a:cubicBezTo>
                <a:cubicBezTo>
                  <a:pt x="2360012" y="292521"/>
                  <a:pt x="2355439" y="294331"/>
                  <a:pt x="2351725" y="295474"/>
                </a:cubicBezTo>
                <a:lnTo>
                  <a:pt x="2348486" y="296712"/>
                </a:lnTo>
                <a:lnTo>
                  <a:pt x="2345057" y="298045"/>
                </a:lnTo>
                <a:cubicBezTo>
                  <a:pt x="2344295" y="295950"/>
                  <a:pt x="2343819" y="293473"/>
                  <a:pt x="2344105" y="292426"/>
                </a:cubicBezTo>
                <a:lnTo>
                  <a:pt x="2342200" y="291092"/>
                </a:lnTo>
                <a:cubicBezTo>
                  <a:pt x="2337723" y="288139"/>
                  <a:pt x="2335342" y="291759"/>
                  <a:pt x="2333247" y="292807"/>
                </a:cubicBezTo>
                <a:lnTo>
                  <a:pt x="2331055" y="293759"/>
                </a:lnTo>
                <a:cubicBezTo>
                  <a:pt x="2329912" y="297093"/>
                  <a:pt x="2328484" y="300808"/>
                  <a:pt x="2327913" y="302046"/>
                </a:cubicBezTo>
                <a:cubicBezTo>
                  <a:pt x="2327341" y="303284"/>
                  <a:pt x="2321530" y="303570"/>
                  <a:pt x="2316578" y="304427"/>
                </a:cubicBezTo>
                <a:lnTo>
                  <a:pt x="2317435" y="298712"/>
                </a:lnTo>
                <a:lnTo>
                  <a:pt x="2317435" y="298617"/>
                </a:lnTo>
                <a:cubicBezTo>
                  <a:pt x="2316482" y="298426"/>
                  <a:pt x="2313911" y="298045"/>
                  <a:pt x="2311625" y="297855"/>
                </a:cubicBezTo>
                <a:cubicBezTo>
                  <a:pt x="2309339" y="297664"/>
                  <a:pt x="2302862" y="298426"/>
                  <a:pt x="2302004" y="299569"/>
                </a:cubicBezTo>
                <a:cubicBezTo>
                  <a:pt x="2301242" y="300712"/>
                  <a:pt x="2297718" y="303856"/>
                  <a:pt x="2296956" y="302713"/>
                </a:cubicBezTo>
                <a:cubicBezTo>
                  <a:pt x="2296290" y="301570"/>
                  <a:pt x="2292670" y="300903"/>
                  <a:pt x="2289813" y="302236"/>
                </a:cubicBezTo>
                <a:cubicBezTo>
                  <a:pt x="2286860" y="303570"/>
                  <a:pt x="2278287" y="303379"/>
                  <a:pt x="2277716" y="302617"/>
                </a:cubicBezTo>
                <a:cubicBezTo>
                  <a:pt x="2277049" y="301855"/>
                  <a:pt x="2273525" y="300427"/>
                  <a:pt x="2272191" y="302236"/>
                </a:cubicBezTo>
                <a:lnTo>
                  <a:pt x="2270572" y="303189"/>
                </a:lnTo>
                <a:lnTo>
                  <a:pt x="2269619" y="303760"/>
                </a:lnTo>
                <a:cubicBezTo>
                  <a:pt x="2267810" y="303475"/>
                  <a:pt x="2266572" y="302141"/>
                  <a:pt x="2267048" y="300808"/>
                </a:cubicBezTo>
                <a:lnTo>
                  <a:pt x="2267428" y="299569"/>
                </a:lnTo>
                <a:lnTo>
                  <a:pt x="2267619" y="299093"/>
                </a:lnTo>
                <a:cubicBezTo>
                  <a:pt x="2267905" y="298236"/>
                  <a:pt x="2266190" y="297664"/>
                  <a:pt x="2263714" y="297760"/>
                </a:cubicBezTo>
                <a:lnTo>
                  <a:pt x="2261714" y="297950"/>
                </a:lnTo>
                <a:lnTo>
                  <a:pt x="2261428" y="297950"/>
                </a:lnTo>
                <a:cubicBezTo>
                  <a:pt x="2261714" y="297855"/>
                  <a:pt x="2261904" y="298712"/>
                  <a:pt x="2261999" y="299855"/>
                </a:cubicBezTo>
                <a:cubicBezTo>
                  <a:pt x="2262095" y="300998"/>
                  <a:pt x="2259523" y="303379"/>
                  <a:pt x="2256189" y="303094"/>
                </a:cubicBezTo>
                <a:lnTo>
                  <a:pt x="2252950" y="303760"/>
                </a:lnTo>
                <a:cubicBezTo>
                  <a:pt x="2250284" y="304332"/>
                  <a:pt x="2249236" y="301760"/>
                  <a:pt x="2250379" y="298617"/>
                </a:cubicBezTo>
                <a:lnTo>
                  <a:pt x="2250664" y="297760"/>
                </a:lnTo>
                <a:cubicBezTo>
                  <a:pt x="2250188" y="296140"/>
                  <a:pt x="2248093" y="296045"/>
                  <a:pt x="2245997" y="297569"/>
                </a:cubicBezTo>
                <a:lnTo>
                  <a:pt x="2245426" y="298903"/>
                </a:lnTo>
                <a:lnTo>
                  <a:pt x="2243902" y="302617"/>
                </a:lnTo>
                <a:cubicBezTo>
                  <a:pt x="2248188" y="305570"/>
                  <a:pt x="2252856" y="308618"/>
                  <a:pt x="2254284" y="309285"/>
                </a:cubicBezTo>
                <a:cubicBezTo>
                  <a:pt x="2255713" y="309952"/>
                  <a:pt x="2261332" y="309190"/>
                  <a:pt x="2263142" y="308332"/>
                </a:cubicBezTo>
                <a:cubicBezTo>
                  <a:pt x="2264857" y="307570"/>
                  <a:pt x="2272953" y="309190"/>
                  <a:pt x="2272096" y="310618"/>
                </a:cubicBezTo>
                <a:cubicBezTo>
                  <a:pt x="2271239" y="312047"/>
                  <a:pt x="2270572" y="314714"/>
                  <a:pt x="2272667" y="313285"/>
                </a:cubicBezTo>
                <a:cubicBezTo>
                  <a:pt x="2274763" y="311857"/>
                  <a:pt x="2280764" y="309285"/>
                  <a:pt x="2281145" y="310428"/>
                </a:cubicBezTo>
                <a:cubicBezTo>
                  <a:pt x="2281621" y="311666"/>
                  <a:pt x="2283716" y="315381"/>
                  <a:pt x="2284479" y="316238"/>
                </a:cubicBezTo>
                <a:cubicBezTo>
                  <a:pt x="2285240" y="317095"/>
                  <a:pt x="2286098" y="320048"/>
                  <a:pt x="2282954" y="318619"/>
                </a:cubicBezTo>
                <a:lnTo>
                  <a:pt x="2281525" y="318715"/>
                </a:lnTo>
                <a:cubicBezTo>
                  <a:pt x="2279716" y="318810"/>
                  <a:pt x="2276858" y="320905"/>
                  <a:pt x="2276287" y="320524"/>
                </a:cubicBezTo>
                <a:cubicBezTo>
                  <a:pt x="2271715" y="317286"/>
                  <a:pt x="2265619" y="319762"/>
                  <a:pt x="2260952" y="317667"/>
                </a:cubicBezTo>
                <a:cubicBezTo>
                  <a:pt x="2260571" y="317476"/>
                  <a:pt x="2260285" y="316905"/>
                  <a:pt x="2260094" y="317000"/>
                </a:cubicBezTo>
                <a:cubicBezTo>
                  <a:pt x="2257141" y="317667"/>
                  <a:pt x="2253522" y="317762"/>
                  <a:pt x="2251427" y="319191"/>
                </a:cubicBezTo>
                <a:cubicBezTo>
                  <a:pt x="2246950" y="322429"/>
                  <a:pt x="2247140" y="317667"/>
                  <a:pt x="2244950" y="317095"/>
                </a:cubicBezTo>
                <a:lnTo>
                  <a:pt x="2241997" y="316333"/>
                </a:lnTo>
                <a:cubicBezTo>
                  <a:pt x="2238568" y="315000"/>
                  <a:pt x="2235615" y="314905"/>
                  <a:pt x="2235329" y="316143"/>
                </a:cubicBezTo>
                <a:cubicBezTo>
                  <a:pt x="2235139" y="317381"/>
                  <a:pt x="2232853" y="319477"/>
                  <a:pt x="2230757" y="318524"/>
                </a:cubicBezTo>
                <a:lnTo>
                  <a:pt x="2229138" y="318715"/>
                </a:lnTo>
                <a:lnTo>
                  <a:pt x="2224185" y="319191"/>
                </a:lnTo>
                <a:cubicBezTo>
                  <a:pt x="2218851" y="318905"/>
                  <a:pt x="2212088" y="319286"/>
                  <a:pt x="2209136" y="320048"/>
                </a:cubicBezTo>
                <a:cubicBezTo>
                  <a:pt x="2206278" y="320810"/>
                  <a:pt x="2195991" y="321572"/>
                  <a:pt x="2193991" y="319762"/>
                </a:cubicBezTo>
                <a:cubicBezTo>
                  <a:pt x="2191991" y="317953"/>
                  <a:pt x="2185609" y="313762"/>
                  <a:pt x="2184942" y="315095"/>
                </a:cubicBezTo>
                <a:cubicBezTo>
                  <a:pt x="2184275" y="316429"/>
                  <a:pt x="2180275" y="321477"/>
                  <a:pt x="2177894" y="322144"/>
                </a:cubicBezTo>
                <a:cubicBezTo>
                  <a:pt x="2175513" y="322906"/>
                  <a:pt x="2167225" y="321572"/>
                  <a:pt x="2165892" y="322144"/>
                </a:cubicBezTo>
                <a:cubicBezTo>
                  <a:pt x="2164654" y="322810"/>
                  <a:pt x="2159415" y="322906"/>
                  <a:pt x="2156843" y="321001"/>
                </a:cubicBezTo>
                <a:lnTo>
                  <a:pt x="2154271" y="319286"/>
                </a:lnTo>
                <a:cubicBezTo>
                  <a:pt x="2153986" y="319096"/>
                  <a:pt x="2151509" y="320239"/>
                  <a:pt x="2150938" y="321191"/>
                </a:cubicBezTo>
                <a:lnTo>
                  <a:pt x="2150557" y="321858"/>
                </a:lnTo>
                <a:cubicBezTo>
                  <a:pt x="2151509" y="323287"/>
                  <a:pt x="2150938" y="324525"/>
                  <a:pt x="2149128" y="324525"/>
                </a:cubicBezTo>
                <a:cubicBezTo>
                  <a:pt x="2147414" y="324525"/>
                  <a:pt x="2141222" y="324144"/>
                  <a:pt x="2142747" y="323572"/>
                </a:cubicBezTo>
                <a:cubicBezTo>
                  <a:pt x="2144270" y="323096"/>
                  <a:pt x="2145985" y="321382"/>
                  <a:pt x="2142747" y="321096"/>
                </a:cubicBezTo>
                <a:lnTo>
                  <a:pt x="2140746" y="320620"/>
                </a:lnTo>
                <a:lnTo>
                  <a:pt x="2138936" y="321191"/>
                </a:lnTo>
                <a:cubicBezTo>
                  <a:pt x="2137698" y="320334"/>
                  <a:pt x="2135031" y="318715"/>
                  <a:pt x="2133031" y="317572"/>
                </a:cubicBezTo>
                <a:cubicBezTo>
                  <a:pt x="2131030" y="316429"/>
                  <a:pt x="2124173" y="317572"/>
                  <a:pt x="2125411" y="320239"/>
                </a:cubicBezTo>
                <a:cubicBezTo>
                  <a:pt x="2126554" y="322906"/>
                  <a:pt x="2124268" y="329764"/>
                  <a:pt x="2122458" y="329287"/>
                </a:cubicBezTo>
                <a:cubicBezTo>
                  <a:pt x="2120553" y="328906"/>
                  <a:pt x="2115410" y="326335"/>
                  <a:pt x="2114743" y="324525"/>
                </a:cubicBezTo>
                <a:cubicBezTo>
                  <a:pt x="2114076" y="322715"/>
                  <a:pt x="2120267" y="325477"/>
                  <a:pt x="2120839" y="325573"/>
                </a:cubicBezTo>
                <a:cubicBezTo>
                  <a:pt x="2121505" y="325573"/>
                  <a:pt x="2123030" y="324430"/>
                  <a:pt x="2121982" y="322906"/>
                </a:cubicBezTo>
                <a:cubicBezTo>
                  <a:pt x="2120934" y="321477"/>
                  <a:pt x="2116267" y="319858"/>
                  <a:pt x="2113981" y="322620"/>
                </a:cubicBezTo>
                <a:lnTo>
                  <a:pt x="2111314" y="323382"/>
                </a:lnTo>
                <a:lnTo>
                  <a:pt x="2109599" y="323858"/>
                </a:lnTo>
                <a:cubicBezTo>
                  <a:pt x="2106551" y="321667"/>
                  <a:pt x="2100265" y="322620"/>
                  <a:pt x="2095502" y="325954"/>
                </a:cubicBezTo>
                <a:lnTo>
                  <a:pt x="2088168" y="321953"/>
                </a:lnTo>
                <a:lnTo>
                  <a:pt x="2084644" y="320048"/>
                </a:lnTo>
                <a:cubicBezTo>
                  <a:pt x="2078262" y="320905"/>
                  <a:pt x="2072547" y="322906"/>
                  <a:pt x="2071880" y="324430"/>
                </a:cubicBezTo>
                <a:cubicBezTo>
                  <a:pt x="2071214" y="325954"/>
                  <a:pt x="2071690" y="330240"/>
                  <a:pt x="2072642" y="330907"/>
                </a:cubicBezTo>
                <a:cubicBezTo>
                  <a:pt x="2073595" y="331478"/>
                  <a:pt x="2073880" y="335002"/>
                  <a:pt x="2069594" y="336812"/>
                </a:cubicBezTo>
                <a:lnTo>
                  <a:pt x="2066927" y="335955"/>
                </a:lnTo>
                <a:lnTo>
                  <a:pt x="2063784" y="335002"/>
                </a:lnTo>
                <a:cubicBezTo>
                  <a:pt x="2061213" y="331478"/>
                  <a:pt x="2061689" y="328811"/>
                  <a:pt x="2064737" y="329002"/>
                </a:cubicBezTo>
                <a:cubicBezTo>
                  <a:pt x="2067785" y="329192"/>
                  <a:pt x="2064831" y="321763"/>
                  <a:pt x="2063022" y="321382"/>
                </a:cubicBezTo>
                <a:cubicBezTo>
                  <a:pt x="2061213" y="321001"/>
                  <a:pt x="2055688" y="323096"/>
                  <a:pt x="2054926" y="323382"/>
                </a:cubicBezTo>
                <a:cubicBezTo>
                  <a:pt x="2054164" y="323668"/>
                  <a:pt x="2049687" y="323668"/>
                  <a:pt x="2045687" y="323858"/>
                </a:cubicBezTo>
                <a:cubicBezTo>
                  <a:pt x="2041686" y="323953"/>
                  <a:pt x="2031209" y="324906"/>
                  <a:pt x="2031209" y="325954"/>
                </a:cubicBezTo>
                <a:cubicBezTo>
                  <a:pt x="2031209" y="327001"/>
                  <a:pt x="2032161" y="329764"/>
                  <a:pt x="2033304" y="330145"/>
                </a:cubicBezTo>
                <a:lnTo>
                  <a:pt x="2033875" y="329954"/>
                </a:lnTo>
                <a:lnTo>
                  <a:pt x="2036733" y="328811"/>
                </a:lnTo>
                <a:cubicBezTo>
                  <a:pt x="2040067" y="328621"/>
                  <a:pt x="2043400" y="328240"/>
                  <a:pt x="2044067" y="328049"/>
                </a:cubicBezTo>
                <a:cubicBezTo>
                  <a:pt x="2044829" y="327859"/>
                  <a:pt x="2047687" y="326906"/>
                  <a:pt x="2049020" y="327097"/>
                </a:cubicBezTo>
                <a:cubicBezTo>
                  <a:pt x="2050354" y="327287"/>
                  <a:pt x="2052735" y="329668"/>
                  <a:pt x="2051592" y="330907"/>
                </a:cubicBezTo>
                <a:cubicBezTo>
                  <a:pt x="2050449" y="332145"/>
                  <a:pt x="2044448" y="336241"/>
                  <a:pt x="2041305" y="336145"/>
                </a:cubicBezTo>
                <a:lnTo>
                  <a:pt x="2037971" y="336241"/>
                </a:lnTo>
                <a:lnTo>
                  <a:pt x="2035114" y="336336"/>
                </a:lnTo>
                <a:cubicBezTo>
                  <a:pt x="2034161" y="334526"/>
                  <a:pt x="2031875" y="332716"/>
                  <a:pt x="2030161" y="332145"/>
                </a:cubicBezTo>
                <a:lnTo>
                  <a:pt x="2029018" y="332526"/>
                </a:lnTo>
                <a:cubicBezTo>
                  <a:pt x="2026922" y="333288"/>
                  <a:pt x="2023398" y="334336"/>
                  <a:pt x="2021874" y="334145"/>
                </a:cubicBezTo>
                <a:cubicBezTo>
                  <a:pt x="2021017" y="334050"/>
                  <a:pt x="2019778" y="334431"/>
                  <a:pt x="2019398" y="334050"/>
                </a:cubicBezTo>
                <a:lnTo>
                  <a:pt x="2018826" y="333383"/>
                </a:lnTo>
                <a:cubicBezTo>
                  <a:pt x="2018445" y="332335"/>
                  <a:pt x="2018540" y="330811"/>
                  <a:pt x="2018921" y="330049"/>
                </a:cubicBezTo>
                <a:lnTo>
                  <a:pt x="2019398" y="330049"/>
                </a:lnTo>
                <a:lnTo>
                  <a:pt x="2022541" y="329764"/>
                </a:lnTo>
                <a:cubicBezTo>
                  <a:pt x="2024350" y="327763"/>
                  <a:pt x="2022446" y="324049"/>
                  <a:pt x="2018445" y="321572"/>
                </a:cubicBezTo>
                <a:lnTo>
                  <a:pt x="2015587" y="322810"/>
                </a:lnTo>
                <a:cubicBezTo>
                  <a:pt x="2012444" y="324144"/>
                  <a:pt x="2011016" y="323477"/>
                  <a:pt x="2009301" y="321763"/>
                </a:cubicBezTo>
                <a:cubicBezTo>
                  <a:pt x="2005967" y="318905"/>
                  <a:pt x="2003110" y="317857"/>
                  <a:pt x="2002919" y="319477"/>
                </a:cubicBezTo>
                <a:cubicBezTo>
                  <a:pt x="2002729" y="321096"/>
                  <a:pt x="1998443" y="325192"/>
                  <a:pt x="1993871" y="325192"/>
                </a:cubicBezTo>
                <a:lnTo>
                  <a:pt x="1989680" y="324906"/>
                </a:lnTo>
                <a:lnTo>
                  <a:pt x="1987775" y="324715"/>
                </a:lnTo>
                <a:cubicBezTo>
                  <a:pt x="1985584" y="325192"/>
                  <a:pt x="1973678" y="326525"/>
                  <a:pt x="1961200" y="327573"/>
                </a:cubicBezTo>
                <a:lnTo>
                  <a:pt x="1949865" y="325954"/>
                </a:lnTo>
                <a:lnTo>
                  <a:pt x="1947484" y="325573"/>
                </a:lnTo>
                <a:cubicBezTo>
                  <a:pt x="1944626" y="326716"/>
                  <a:pt x="1940530" y="327573"/>
                  <a:pt x="1938340" y="327478"/>
                </a:cubicBezTo>
                <a:lnTo>
                  <a:pt x="1936339" y="327668"/>
                </a:lnTo>
                <a:cubicBezTo>
                  <a:pt x="1934149" y="327859"/>
                  <a:pt x="1931863" y="326620"/>
                  <a:pt x="1929577" y="326144"/>
                </a:cubicBezTo>
                <a:cubicBezTo>
                  <a:pt x="1929100" y="326049"/>
                  <a:pt x="1928148" y="326620"/>
                  <a:pt x="1927957" y="327001"/>
                </a:cubicBezTo>
                <a:cubicBezTo>
                  <a:pt x="1927672" y="327573"/>
                  <a:pt x="1927672" y="328716"/>
                  <a:pt x="1928053" y="329002"/>
                </a:cubicBezTo>
                <a:lnTo>
                  <a:pt x="1931005" y="330716"/>
                </a:lnTo>
                <a:cubicBezTo>
                  <a:pt x="1934435" y="332431"/>
                  <a:pt x="1939578" y="332526"/>
                  <a:pt x="1942340" y="330907"/>
                </a:cubicBezTo>
                <a:lnTo>
                  <a:pt x="1946055" y="331002"/>
                </a:lnTo>
                <a:lnTo>
                  <a:pt x="1947484" y="331002"/>
                </a:lnTo>
                <a:cubicBezTo>
                  <a:pt x="1949103" y="330716"/>
                  <a:pt x="1950341" y="331097"/>
                  <a:pt x="1950341" y="331764"/>
                </a:cubicBezTo>
                <a:cubicBezTo>
                  <a:pt x="1950246" y="332431"/>
                  <a:pt x="1949389" y="335193"/>
                  <a:pt x="1948722" y="336622"/>
                </a:cubicBezTo>
                <a:lnTo>
                  <a:pt x="1948532" y="337860"/>
                </a:lnTo>
                <a:lnTo>
                  <a:pt x="1947988" y="341213"/>
                </a:lnTo>
                <a:lnTo>
                  <a:pt x="1947198" y="341098"/>
                </a:lnTo>
                <a:cubicBezTo>
                  <a:pt x="1945579" y="339098"/>
                  <a:pt x="1937578" y="342241"/>
                  <a:pt x="1935768" y="341765"/>
                </a:cubicBezTo>
                <a:cubicBezTo>
                  <a:pt x="1933958" y="341289"/>
                  <a:pt x="1927863" y="341194"/>
                  <a:pt x="1927863" y="342908"/>
                </a:cubicBezTo>
                <a:cubicBezTo>
                  <a:pt x="1927863" y="344623"/>
                  <a:pt x="1926719" y="348623"/>
                  <a:pt x="1925291" y="347956"/>
                </a:cubicBezTo>
                <a:lnTo>
                  <a:pt x="1925291" y="347671"/>
                </a:lnTo>
                <a:cubicBezTo>
                  <a:pt x="1925481" y="345194"/>
                  <a:pt x="1925481" y="342718"/>
                  <a:pt x="1922338" y="341384"/>
                </a:cubicBezTo>
                <a:lnTo>
                  <a:pt x="1921100" y="340908"/>
                </a:lnTo>
                <a:cubicBezTo>
                  <a:pt x="1919385" y="341098"/>
                  <a:pt x="1918147" y="343003"/>
                  <a:pt x="1918242" y="345004"/>
                </a:cubicBezTo>
                <a:lnTo>
                  <a:pt x="1914813" y="344623"/>
                </a:lnTo>
                <a:cubicBezTo>
                  <a:pt x="1910908" y="344242"/>
                  <a:pt x="1907669" y="345575"/>
                  <a:pt x="1904145" y="346528"/>
                </a:cubicBezTo>
                <a:cubicBezTo>
                  <a:pt x="1903193" y="346813"/>
                  <a:pt x="1900811" y="344146"/>
                  <a:pt x="1899382" y="342622"/>
                </a:cubicBezTo>
                <a:lnTo>
                  <a:pt x="1896620" y="339574"/>
                </a:lnTo>
                <a:cubicBezTo>
                  <a:pt x="1895287" y="341289"/>
                  <a:pt x="1893572" y="343384"/>
                  <a:pt x="1893001" y="344146"/>
                </a:cubicBezTo>
                <a:cubicBezTo>
                  <a:pt x="1892334" y="344908"/>
                  <a:pt x="1890048" y="346337"/>
                  <a:pt x="1889572" y="345575"/>
                </a:cubicBezTo>
                <a:cubicBezTo>
                  <a:pt x="1889000" y="344718"/>
                  <a:pt x="1887095" y="342908"/>
                  <a:pt x="1886333" y="343194"/>
                </a:cubicBezTo>
                <a:cubicBezTo>
                  <a:pt x="1885571" y="343480"/>
                  <a:pt x="1883190" y="345099"/>
                  <a:pt x="1882142" y="345861"/>
                </a:cubicBezTo>
                <a:cubicBezTo>
                  <a:pt x="1881094" y="346623"/>
                  <a:pt x="1873855" y="348147"/>
                  <a:pt x="1874904" y="347099"/>
                </a:cubicBezTo>
                <a:cubicBezTo>
                  <a:pt x="1875951" y="346051"/>
                  <a:pt x="1877285" y="343861"/>
                  <a:pt x="1875665" y="344527"/>
                </a:cubicBezTo>
                <a:cubicBezTo>
                  <a:pt x="1873951" y="345194"/>
                  <a:pt x="1867664" y="344337"/>
                  <a:pt x="1865473" y="341384"/>
                </a:cubicBezTo>
                <a:lnTo>
                  <a:pt x="1860997" y="344623"/>
                </a:lnTo>
                <a:cubicBezTo>
                  <a:pt x="1860235" y="345194"/>
                  <a:pt x="1857853" y="344432"/>
                  <a:pt x="1856234" y="344146"/>
                </a:cubicBezTo>
                <a:cubicBezTo>
                  <a:pt x="1852139" y="343480"/>
                  <a:pt x="1852234" y="343480"/>
                  <a:pt x="1851853" y="346909"/>
                </a:cubicBezTo>
                <a:cubicBezTo>
                  <a:pt x="1851757" y="347956"/>
                  <a:pt x="1850805" y="349766"/>
                  <a:pt x="1850519" y="349766"/>
                </a:cubicBezTo>
                <a:lnTo>
                  <a:pt x="1846614" y="349385"/>
                </a:lnTo>
                <a:cubicBezTo>
                  <a:pt x="1843661" y="351290"/>
                  <a:pt x="1840613" y="352719"/>
                  <a:pt x="1839851" y="352528"/>
                </a:cubicBezTo>
                <a:cubicBezTo>
                  <a:pt x="1839089" y="352338"/>
                  <a:pt x="1834708" y="350433"/>
                  <a:pt x="1831850" y="349099"/>
                </a:cubicBezTo>
                <a:cubicBezTo>
                  <a:pt x="1828993" y="347766"/>
                  <a:pt x="1819277" y="347385"/>
                  <a:pt x="1816896" y="351385"/>
                </a:cubicBezTo>
                <a:lnTo>
                  <a:pt x="1810514" y="351290"/>
                </a:lnTo>
                <a:lnTo>
                  <a:pt x="1806133" y="351195"/>
                </a:lnTo>
                <a:cubicBezTo>
                  <a:pt x="1801085" y="353100"/>
                  <a:pt x="1796894" y="353671"/>
                  <a:pt x="1796894" y="352528"/>
                </a:cubicBezTo>
                <a:cubicBezTo>
                  <a:pt x="1796894" y="351385"/>
                  <a:pt x="1793464" y="347671"/>
                  <a:pt x="1789179" y="347004"/>
                </a:cubicBezTo>
                <a:lnTo>
                  <a:pt x="1787559" y="350814"/>
                </a:lnTo>
                <a:lnTo>
                  <a:pt x="1787083" y="352052"/>
                </a:lnTo>
                <a:cubicBezTo>
                  <a:pt x="1789940" y="353290"/>
                  <a:pt x="1790226" y="354529"/>
                  <a:pt x="1787559" y="354814"/>
                </a:cubicBezTo>
                <a:lnTo>
                  <a:pt x="1786035" y="355291"/>
                </a:lnTo>
                <a:lnTo>
                  <a:pt x="1782320" y="356338"/>
                </a:lnTo>
                <a:cubicBezTo>
                  <a:pt x="1779558" y="354243"/>
                  <a:pt x="1775653" y="352719"/>
                  <a:pt x="1773653" y="352909"/>
                </a:cubicBezTo>
                <a:cubicBezTo>
                  <a:pt x="1771652" y="353100"/>
                  <a:pt x="1765366" y="354814"/>
                  <a:pt x="1764699" y="356529"/>
                </a:cubicBezTo>
                <a:cubicBezTo>
                  <a:pt x="1764032" y="358148"/>
                  <a:pt x="1763270" y="363292"/>
                  <a:pt x="1764889" y="363482"/>
                </a:cubicBezTo>
                <a:cubicBezTo>
                  <a:pt x="1766414" y="363673"/>
                  <a:pt x="1770605" y="365101"/>
                  <a:pt x="1770319" y="366149"/>
                </a:cubicBezTo>
                <a:cubicBezTo>
                  <a:pt x="1770033" y="367197"/>
                  <a:pt x="1767366" y="369769"/>
                  <a:pt x="1765080" y="369578"/>
                </a:cubicBezTo>
                <a:lnTo>
                  <a:pt x="1762889" y="369102"/>
                </a:lnTo>
                <a:lnTo>
                  <a:pt x="1757746" y="368054"/>
                </a:lnTo>
                <a:cubicBezTo>
                  <a:pt x="1757269" y="364149"/>
                  <a:pt x="1755364" y="362625"/>
                  <a:pt x="1753460" y="364625"/>
                </a:cubicBezTo>
                <a:cubicBezTo>
                  <a:pt x="1751650" y="366625"/>
                  <a:pt x="1744316" y="371483"/>
                  <a:pt x="1741077" y="371197"/>
                </a:cubicBezTo>
                <a:cubicBezTo>
                  <a:pt x="1737743" y="370912"/>
                  <a:pt x="1735076" y="364625"/>
                  <a:pt x="1733552" y="366054"/>
                </a:cubicBezTo>
                <a:cubicBezTo>
                  <a:pt x="1732029" y="367483"/>
                  <a:pt x="1726694" y="368816"/>
                  <a:pt x="1726504" y="367387"/>
                </a:cubicBezTo>
                <a:cubicBezTo>
                  <a:pt x="1726313" y="365959"/>
                  <a:pt x="1726123" y="361672"/>
                  <a:pt x="1726789" y="361387"/>
                </a:cubicBezTo>
                <a:lnTo>
                  <a:pt x="1727838" y="361577"/>
                </a:lnTo>
                <a:lnTo>
                  <a:pt x="1728885" y="361863"/>
                </a:lnTo>
                <a:cubicBezTo>
                  <a:pt x="1729933" y="362815"/>
                  <a:pt x="1732029" y="362244"/>
                  <a:pt x="1733552" y="360625"/>
                </a:cubicBezTo>
                <a:cubicBezTo>
                  <a:pt x="1735076" y="359005"/>
                  <a:pt x="1732029" y="354433"/>
                  <a:pt x="1729647" y="355291"/>
                </a:cubicBezTo>
                <a:lnTo>
                  <a:pt x="1727647" y="355100"/>
                </a:lnTo>
                <a:cubicBezTo>
                  <a:pt x="1723170" y="354624"/>
                  <a:pt x="1725266" y="358339"/>
                  <a:pt x="1723360" y="359101"/>
                </a:cubicBezTo>
                <a:cubicBezTo>
                  <a:pt x="1721265" y="359863"/>
                  <a:pt x="1719169" y="359767"/>
                  <a:pt x="1719169" y="357196"/>
                </a:cubicBezTo>
                <a:lnTo>
                  <a:pt x="1719169" y="356148"/>
                </a:lnTo>
                <a:cubicBezTo>
                  <a:pt x="1719169" y="354814"/>
                  <a:pt x="1713740" y="356243"/>
                  <a:pt x="1707073" y="359386"/>
                </a:cubicBezTo>
                <a:lnTo>
                  <a:pt x="1700500" y="361291"/>
                </a:lnTo>
                <a:lnTo>
                  <a:pt x="1695833" y="362625"/>
                </a:lnTo>
                <a:cubicBezTo>
                  <a:pt x="1690880" y="362911"/>
                  <a:pt x="1689451" y="362815"/>
                  <a:pt x="1692500" y="362339"/>
                </a:cubicBezTo>
                <a:cubicBezTo>
                  <a:pt x="1695643" y="361863"/>
                  <a:pt x="1693071" y="355576"/>
                  <a:pt x="1685737" y="355291"/>
                </a:cubicBezTo>
                <a:lnTo>
                  <a:pt x="1679260" y="355386"/>
                </a:lnTo>
                <a:lnTo>
                  <a:pt x="1677069" y="355386"/>
                </a:lnTo>
                <a:cubicBezTo>
                  <a:pt x="1677545" y="358720"/>
                  <a:pt x="1675450" y="360720"/>
                  <a:pt x="1672307" y="359672"/>
                </a:cubicBezTo>
                <a:lnTo>
                  <a:pt x="1670592" y="360434"/>
                </a:lnTo>
                <a:cubicBezTo>
                  <a:pt x="1666687" y="362149"/>
                  <a:pt x="1666973" y="358720"/>
                  <a:pt x="1664972" y="358339"/>
                </a:cubicBezTo>
                <a:cubicBezTo>
                  <a:pt x="1663448" y="358053"/>
                  <a:pt x="1661163" y="357005"/>
                  <a:pt x="1660496" y="357481"/>
                </a:cubicBezTo>
                <a:cubicBezTo>
                  <a:pt x="1657066" y="359767"/>
                  <a:pt x="1654114" y="357672"/>
                  <a:pt x="1650971" y="357386"/>
                </a:cubicBezTo>
                <a:cubicBezTo>
                  <a:pt x="1650113" y="357291"/>
                  <a:pt x="1649256" y="357386"/>
                  <a:pt x="1648399" y="357386"/>
                </a:cubicBezTo>
                <a:lnTo>
                  <a:pt x="1645731" y="357481"/>
                </a:lnTo>
                <a:cubicBezTo>
                  <a:pt x="1645160" y="359291"/>
                  <a:pt x="1643732" y="360529"/>
                  <a:pt x="1642493" y="360244"/>
                </a:cubicBezTo>
                <a:cubicBezTo>
                  <a:pt x="1641255" y="359958"/>
                  <a:pt x="1637445" y="361577"/>
                  <a:pt x="1637540" y="363863"/>
                </a:cubicBezTo>
                <a:cubicBezTo>
                  <a:pt x="1637635" y="366149"/>
                  <a:pt x="1644112" y="370150"/>
                  <a:pt x="1643636" y="371483"/>
                </a:cubicBezTo>
                <a:cubicBezTo>
                  <a:pt x="1643160" y="372817"/>
                  <a:pt x="1641636" y="376341"/>
                  <a:pt x="1641255" y="376341"/>
                </a:cubicBezTo>
                <a:cubicBezTo>
                  <a:pt x="1640874" y="376341"/>
                  <a:pt x="1639826" y="374817"/>
                  <a:pt x="1639731" y="373102"/>
                </a:cubicBezTo>
                <a:lnTo>
                  <a:pt x="1639064" y="371483"/>
                </a:lnTo>
                <a:cubicBezTo>
                  <a:pt x="1638778" y="370816"/>
                  <a:pt x="1637445" y="369959"/>
                  <a:pt x="1636588" y="369864"/>
                </a:cubicBezTo>
                <a:lnTo>
                  <a:pt x="1635731" y="369864"/>
                </a:lnTo>
                <a:cubicBezTo>
                  <a:pt x="1634873" y="370721"/>
                  <a:pt x="1633921" y="372531"/>
                  <a:pt x="1633635" y="373960"/>
                </a:cubicBezTo>
                <a:cubicBezTo>
                  <a:pt x="1633444" y="375388"/>
                  <a:pt x="1629253" y="377008"/>
                  <a:pt x="1628587" y="375960"/>
                </a:cubicBezTo>
                <a:cubicBezTo>
                  <a:pt x="1627920" y="374817"/>
                  <a:pt x="1626968" y="371959"/>
                  <a:pt x="1627920" y="371959"/>
                </a:cubicBezTo>
                <a:cubicBezTo>
                  <a:pt x="1628873" y="372055"/>
                  <a:pt x="1630492" y="369864"/>
                  <a:pt x="1631254" y="367387"/>
                </a:cubicBezTo>
                <a:cubicBezTo>
                  <a:pt x="1632016" y="365006"/>
                  <a:pt x="1632968" y="357958"/>
                  <a:pt x="1632016" y="357196"/>
                </a:cubicBezTo>
                <a:lnTo>
                  <a:pt x="1631063" y="357196"/>
                </a:lnTo>
                <a:cubicBezTo>
                  <a:pt x="1628301" y="357291"/>
                  <a:pt x="1628777" y="358243"/>
                  <a:pt x="1630301" y="359577"/>
                </a:cubicBezTo>
                <a:cubicBezTo>
                  <a:pt x="1630492" y="359767"/>
                  <a:pt x="1629920" y="360815"/>
                  <a:pt x="1629349" y="361291"/>
                </a:cubicBezTo>
                <a:cubicBezTo>
                  <a:pt x="1628396" y="362149"/>
                  <a:pt x="1626396" y="362720"/>
                  <a:pt x="1626301" y="363482"/>
                </a:cubicBezTo>
                <a:lnTo>
                  <a:pt x="1625920" y="366244"/>
                </a:lnTo>
                <a:cubicBezTo>
                  <a:pt x="1626015" y="369292"/>
                  <a:pt x="1623824" y="372531"/>
                  <a:pt x="1620967" y="373388"/>
                </a:cubicBezTo>
                <a:lnTo>
                  <a:pt x="1618300" y="373864"/>
                </a:lnTo>
                <a:cubicBezTo>
                  <a:pt x="1617633" y="373960"/>
                  <a:pt x="1616109" y="372912"/>
                  <a:pt x="1616014" y="372245"/>
                </a:cubicBezTo>
                <a:cubicBezTo>
                  <a:pt x="1615918" y="371483"/>
                  <a:pt x="1616681" y="370245"/>
                  <a:pt x="1617443" y="369864"/>
                </a:cubicBezTo>
                <a:cubicBezTo>
                  <a:pt x="1618490" y="369483"/>
                  <a:pt x="1620205" y="370150"/>
                  <a:pt x="1621157" y="369673"/>
                </a:cubicBezTo>
                <a:lnTo>
                  <a:pt x="1622205" y="369102"/>
                </a:lnTo>
                <a:cubicBezTo>
                  <a:pt x="1622872" y="367864"/>
                  <a:pt x="1621538" y="364816"/>
                  <a:pt x="1619157" y="362149"/>
                </a:cubicBezTo>
                <a:cubicBezTo>
                  <a:pt x="1616871" y="359577"/>
                  <a:pt x="1603441" y="361482"/>
                  <a:pt x="1596773" y="363863"/>
                </a:cubicBezTo>
                <a:lnTo>
                  <a:pt x="1590868" y="363006"/>
                </a:lnTo>
                <a:lnTo>
                  <a:pt x="1590487" y="362911"/>
                </a:lnTo>
                <a:lnTo>
                  <a:pt x="1591121" y="361801"/>
                </a:lnTo>
                <a:lnTo>
                  <a:pt x="1596011" y="361577"/>
                </a:lnTo>
                <a:lnTo>
                  <a:pt x="1591710" y="360771"/>
                </a:lnTo>
                <a:lnTo>
                  <a:pt x="1593535" y="357577"/>
                </a:lnTo>
                <a:cubicBezTo>
                  <a:pt x="1591725" y="356529"/>
                  <a:pt x="1582962" y="351100"/>
                  <a:pt x="1581533" y="350719"/>
                </a:cubicBezTo>
                <a:lnTo>
                  <a:pt x="1580771" y="351100"/>
                </a:lnTo>
                <a:lnTo>
                  <a:pt x="1580009" y="351576"/>
                </a:lnTo>
                <a:cubicBezTo>
                  <a:pt x="1579819" y="352814"/>
                  <a:pt x="1582105" y="356338"/>
                  <a:pt x="1584867" y="359482"/>
                </a:cubicBezTo>
                <a:lnTo>
                  <a:pt x="1589915" y="360434"/>
                </a:lnTo>
                <a:lnTo>
                  <a:pt x="1591710" y="360771"/>
                </a:lnTo>
                <a:lnTo>
                  <a:pt x="1591121" y="361801"/>
                </a:lnTo>
                <a:lnTo>
                  <a:pt x="1585629" y="362053"/>
                </a:lnTo>
                <a:cubicBezTo>
                  <a:pt x="1579533" y="363387"/>
                  <a:pt x="1566960" y="366625"/>
                  <a:pt x="1567532" y="367102"/>
                </a:cubicBezTo>
                <a:cubicBezTo>
                  <a:pt x="1568103" y="367578"/>
                  <a:pt x="1566293" y="370245"/>
                  <a:pt x="1562198" y="371769"/>
                </a:cubicBezTo>
                <a:lnTo>
                  <a:pt x="1561340" y="366435"/>
                </a:lnTo>
                <a:cubicBezTo>
                  <a:pt x="1561054" y="364911"/>
                  <a:pt x="1559816" y="363387"/>
                  <a:pt x="1558673" y="362149"/>
                </a:cubicBezTo>
                <a:lnTo>
                  <a:pt x="1558007" y="361577"/>
                </a:lnTo>
                <a:cubicBezTo>
                  <a:pt x="1556483" y="361482"/>
                  <a:pt x="1555244" y="361958"/>
                  <a:pt x="1555149" y="362815"/>
                </a:cubicBezTo>
                <a:lnTo>
                  <a:pt x="1555244" y="363482"/>
                </a:lnTo>
                <a:lnTo>
                  <a:pt x="1555911" y="367197"/>
                </a:lnTo>
                <a:cubicBezTo>
                  <a:pt x="1552196" y="368435"/>
                  <a:pt x="1549243" y="364625"/>
                  <a:pt x="1549339" y="358815"/>
                </a:cubicBezTo>
                <a:lnTo>
                  <a:pt x="1555149" y="354910"/>
                </a:lnTo>
                <a:lnTo>
                  <a:pt x="1557816" y="353195"/>
                </a:lnTo>
                <a:cubicBezTo>
                  <a:pt x="1560388" y="353957"/>
                  <a:pt x="1563245" y="354148"/>
                  <a:pt x="1564007" y="353671"/>
                </a:cubicBezTo>
                <a:cubicBezTo>
                  <a:pt x="1564769" y="353195"/>
                  <a:pt x="1563912" y="351100"/>
                  <a:pt x="1559721" y="350242"/>
                </a:cubicBezTo>
                <a:lnTo>
                  <a:pt x="1556197" y="349576"/>
                </a:lnTo>
                <a:cubicBezTo>
                  <a:pt x="1554196" y="349195"/>
                  <a:pt x="1551720" y="348337"/>
                  <a:pt x="1550386" y="348909"/>
                </a:cubicBezTo>
                <a:cubicBezTo>
                  <a:pt x="1549243" y="349385"/>
                  <a:pt x="1549243" y="351766"/>
                  <a:pt x="1548767" y="353386"/>
                </a:cubicBezTo>
                <a:lnTo>
                  <a:pt x="1548005" y="356053"/>
                </a:lnTo>
                <a:cubicBezTo>
                  <a:pt x="1545529" y="355481"/>
                  <a:pt x="1543814" y="353100"/>
                  <a:pt x="1544195" y="350623"/>
                </a:cubicBezTo>
                <a:cubicBezTo>
                  <a:pt x="1544576" y="348242"/>
                  <a:pt x="1542576" y="341479"/>
                  <a:pt x="1544481" y="340336"/>
                </a:cubicBezTo>
                <a:cubicBezTo>
                  <a:pt x="1546386" y="339193"/>
                  <a:pt x="1552958" y="342051"/>
                  <a:pt x="1554292" y="342337"/>
                </a:cubicBezTo>
                <a:lnTo>
                  <a:pt x="1555435" y="342432"/>
                </a:lnTo>
                <a:cubicBezTo>
                  <a:pt x="1558102" y="342718"/>
                  <a:pt x="1559340" y="341860"/>
                  <a:pt x="1559150" y="339670"/>
                </a:cubicBezTo>
                <a:cubicBezTo>
                  <a:pt x="1559054" y="338431"/>
                  <a:pt x="1563341" y="337765"/>
                  <a:pt x="1560007" y="335955"/>
                </a:cubicBezTo>
                <a:lnTo>
                  <a:pt x="1558673" y="335288"/>
                </a:lnTo>
                <a:cubicBezTo>
                  <a:pt x="1557149" y="334717"/>
                  <a:pt x="1551244" y="334907"/>
                  <a:pt x="1545529" y="335669"/>
                </a:cubicBezTo>
                <a:lnTo>
                  <a:pt x="1540385" y="336336"/>
                </a:lnTo>
                <a:lnTo>
                  <a:pt x="1537242" y="336717"/>
                </a:lnTo>
                <a:cubicBezTo>
                  <a:pt x="1537909" y="338812"/>
                  <a:pt x="1536099" y="343861"/>
                  <a:pt x="1533146" y="348052"/>
                </a:cubicBezTo>
                <a:lnTo>
                  <a:pt x="1533337" y="350433"/>
                </a:lnTo>
                <a:cubicBezTo>
                  <a:pt x="1533432" y="351290"/>
                  <a:pt x="1533908" y="352719"/>
                  <a:pt x="1534575" y="353005"/>
                </a:cubicBezTo>
                <a:lnTo>
                  <a:pt x="1537433" y="353957"/>
                </a:lnTo>
                <a:cubicBezTo>
                  <a:pt x="1540766" y="354624"/>
                  <a:pt x="1544100" y="356624"/>
                  <a:pt x="1544957" y="358243"/>
                </a:cubicBezTo>
                <a:lnTo>
                  <a:pt x="1545243" y="359863"/>
                </a:lnTo>
                <a:lnTo>
                  <a:pt x="1545529" y="361006"/>
                </a:lnTo>
                <a:cubicBezTo>
                  <a:pt x="1545243" y="362339"/>
                  <a:pt x="1544481" y="364530"/>
                  <a:pt x="1543814" y="365863"/>
                </a:cubicBezTo>
                <a:cubicBezTo>
                  <a:pt x="1543148" y="367197"/>
                  <a:pt x="1537814" y="368530"/>
                  <a:pt x="1535909" y="366721"/>
                </a:cubicBezTo>
                <a:cubicBezTo>
                  <a:pt x="1534003" y="364911"/>
                  <a:pt x="1529051" y="361006"/>
                  <a:pt x="1529432" y="362339"/>
                </a:cubicBezTo>
                <a:cubicBezTo>
                  <a:pt x="1529812" y="363768"/>
                  <a:pt x="1524859" y="367006"/>
                  <a:pt x="1522383" y="366244"/>
                </a:cubicBezTo>
                <a:cubicBezTo>
                  <a:pt x="1519907" y="365482"/>
                  <a:pt x="1513620" y="362244"/>
                  <a:pt x="1512953" y="363101"/>
                </a:cubicBezTo>
                <a:cubicBezTo>
                  <a:pt x="1512286" y="363958"/>
                  <a:pt x="1508953" y="365863"/>
                  <a:pt x="1506857" y="365482"/>
                </a:cubicBezTo>
                <a:lnTo>
                  <a:pt x="1506191" y="365863"/>
                </a:lnTo>
                <a:lnTo>
                  <a:pt x="1504095" y="366911"/>
                </a:lnTo>
                <a:cubicBezTo>
                  <a:pt x="1501809" y="366721"/>
                  <a:pt x="1499428" y="365959"/>
                  <a:pt x="1498856" y="365197"/>
                </a:cubicBezTo>
                <a:cubicBezTo>
                  <a:pt x="1498285" y="364339"/>
                  <a:pt x="1495237" y="363196"/>
                  <a:pt x="1493141" y="364149"/>
                </a:cubicBezTo>
                <a:cubicBezTo>
                  <a:pt x="1491046" y="365101"/>
                  <a:pt x="1485235" y="367292"/>
                  <a:pt x="1483711" y="367768"/>
                </a:cubicBezTo>
                <a:cubicBezTo>
                  <a:pt x="1482187" y="368245"/>
                  <a:pt x="1476092" y="364530"/>
                  <a:pt x="1473043" y="362530"/>
                </a:cubicBezTo>
                <a:lnTo>
                  <a:pt x="1469424" y="365482"/>
                </a:lnTo>
                <a:lnTo>
                  <a:pt x="1469043" y="365863"/>
                </a:lnTo>
                <a:cubicBezTo>
                  <a:pt x="1466567" y="364816"/>
                  <a:pt x="1462757" y="365387"/>
                  <a:pt x="1460661" y="367292"/>
                </a:cubicBezTo>
                <a:cubicBezTo>
                  <a:pt x="1458566" y="369102"/>
                  <a:pt x="1456851" y="375674"/>
                  <a:pt x="1456565" y="375007"/>
                </a:cubicBezTo>
                <a:cubicBezTo>
                  <a:pt x="1456279" y="374341"/>
                  <a:pt x="1453612" y="373102"/>
                  <a:pt x="1451517" y="374436"/>
                </a:cubicBezTo>
                <a:cubicBezTo>
                  <a:pt x="1449421" y="375865"/>
                  <a:pt x="1443897" y="379103"/>
                  <a:pt x="1443707" y="378627"/>
                </a:cubicBezTo>
                <a:lnTo>
                  <a:pt x="1443135" y="377960"/>
                </a:lnTo>
                <a:lnTo>
                  <a:pt x="1441135" y="375579"/>
                </a:lnTo>
                <a:cubicBezTo>
                  <a:pt x="1442564" y="373102"/>
                  <a:pt x="1442468" y="371674"/>
                  <a:pt x="1441040" y="372531"/>
                </a:cubicBezTo>
                <a:cubicBezTo>
                  <a:pt x="1439611" y="373388"/>
                  <a:pt x="1434753" y="369102"/>
                  <a:pt x="1431991" y="367673"/>
                </a:cubicBezTo>
                <a:cubicBezTo>
                  <a:pt x="1429133" y="366340"/>
                  <a:pt x="1420370" y="364530"/>
                  <a:pt x="1420656" y="365482"/>
                </a:cubicBezTo>
                <a:cubicBezTo>
                  <a:pt x="1420942" y="366435"/>
                  <a:pt x="1420370" y="369388"/>
                  <a:pt x="1418370" y="369292"/>
                </a:cubicBezTo>
                <a:lnTo>
                  <a:pt x="1416941" y="370054"/>
                </a:lnTo>
                <a:cubicBezTo>
                  <a:pt x="1415512" y="370816"/>
                  <a:pt x="1415227" y="373007"/>
                  <a:pt x="1413798" y="373674"/>
                </a:cubicBezTo>
                <a:cubicBezTo>
                  <a:pt x="1411893" y="374626"/>
                  <a:pt x="1409702" y="374436"/>
                  <a:pt x="1409607" y="371769"/>
                </a:cubicBezTo>
                <a:lnTo>
                  <a:pt x="1409607" y="370721"/>
                </a:lnTo>
                <a:cubicBezTo>
                  <a:pt x="1409607" y="369388"/>
                  <a:pt x="1407416" y="369102"/>
                  <a:pt x="1404654" y="370054"/>
                </a:cubicBezTo>
                <a:cubicBezTo>
                  <a:pt x="1401892" y="371007"/>
                  <a:pt x="1394653" y="368435"/>
                  <a:pt x="1394462" y="369578"/>
                </a:cubicBezTo>
                <a:cubicBezTo>
                  <a:pt x="1394176" y="370721"/>
                  <a:pt x="1392462" y="373198"/>
                  <a:pt x="1391033" y="372721"/>
                </a:cubicBezTo>
                <a:cubicBezTo>
                  <a:pt x="1389700" y="372245"/>
                  <a:pt x="1387033" y="375388"/>
                  <a:pt x="1386747" y="376436"/>
                </a:cubicBezTo>
                <a:cubicBezTo>
                  <a:pt x="1386461" y="377484"/>
                  <a:pt x="1384556" y="379198"/>
                  <a:pt x="1382842" y="379008"/>
                </a:cubicBezTo>
                <a:cubicBezTo>
                  <a:pt x="1381127" y="378817"/>
                  <a:pt x="1375698" y="378532"/>
                  <a:pt x="1376460" y="379198"/>
                </a:cubicBezTo>
                <a:cubicBezTo>
                  <a:pt x="1377222" y="379865"/>
                  <a:pt x="1377698" y="381770"/>
                  <a:pt x="1376651" y="382437"/>
                </a:cubicBezTo>
                <a:lnTo>
                  <a:pt x="1375793" y="382437"/>
                </a:lnTo>
                <a:lnTo>
                  <a:pt x="1370745" y="382246"/>
                </a:lnTo>
                <a:cubicBezTo>
                  <a:pt x="1368078" y="378246"/>
                  <a:pt x="1365697" y="374531"/>
                  <a:pt x="1365601" y="374055"/>
                </a:cubicBezTo>
                <a:cubicBezTo>
                  <a:pt x="1365506" y="373579"/>
                  <a:pt x="1363982" y="372436"/>
                  <a:pt x="1362839" y="373579"/>
                </a:cubicBezTo>
                <a:cubicBezTo>
                  <a:pt x="1361696" y="374722"/>
                  <a:pt x="1360268" y="378817"/>
                  <a:pt x="1361410" y="380818"/>
                </a:cubicBezTo>
                <a:cubicBezTo>
                  <a:pt x="1362553" y="382818"/>
                  <a:pt x="1363411" y="388152"/>
                  <a:pt x="1360458" y="387866"/>
                </a:cubicBezTo>
                <a:cubicBezTo>
                  <a:pt x="1357601" y="387580"/>
                  <a:pt x="1349600" y="384437"/>
                  <a:pt x="1348647" y="381580"/>
                </a:cubicBezTo>
                <a:lnTo>
                  <a:pt x="1345854" y="377695"/>
                </a:lnTo>
                <a:lnTo>
                  <a:pt x="1344802" y="379616"/>
                </a:lnTo>
                <a:cubicBezTo>
                  <a:pt x="1343052" y="380437"/>
                  <a:pt x="1340933" y="380628"/>
                  <a:pt x="1340742" y="379199"/>
                </a:cubicBezTo>
                <a:cubicBezTo>
                  <a:pt x="1340361" y="376341"/>
                  <a:pt x="1340361" y="373674"/>
                  <a:pt x="1340742" y="373388"/>
                </a:cubicBezTo>
                <a:lnTo>
                  <a:pt x="1342732" y="374351"/>
                </a:lnTo>
                <a:lnTo>
                  <a:pt x="1341218" y="373007"/>
                </a:lnTo>
                <a:cubicBezTo>
                  <a:pt x="1340932" y="373293"/>
                  <a:pt x="1338932" y="374150"/>
                  <a:pt x="1337503" y="374150"/>
                </a:cubicBezTo>
                <a:lnTo>
                  <a:pt x="1336265" y="374245"/>
                </a:lnTo>
                <a:lnTo>
                  <a:pt x="1332264" y="374436"/>
                </a:lnTo>
                <a:cubicBezTo>
                  <a:pt x="1333693" y="372721"/>
                  <a:pt x="1334264" y="370816"/>
                  <a:pt x="1333598" y="370150"/>
                </a:cubicBezTo>
                <a:cubicBezTo>
                  <a:pt x="1332931" y="369483"/>
                  <a:pt x="1330359" y="368435"/>
                  <a:pt x="1330168" y="369769"/>
                </a:cubicBezTo>
                <a:cubicBezTo>
                  <a:pt x="1329978" y="371102"/>
                  <a:pt x="1328168" y="373483"/>
                  <a:pt x="1326644" y="372626"/>
                </a:cubicBezTo>
                <a:cubicBezTo>
                  <a:pt x="1325120" y="371769"/>
                  <a:pt x="1321025" y="370912"/>
                  <a:pt x="1320643" y="372626"/>
                </a:cubicBezTo>
                <a:cubicBezTo>
                  <a:pt x="1320262" y="374341"/>
                  <a:pt x="1323692" y="378532"/>
                  <a:pt x="1324549" y="379294"/>
                </a:cubicBezTo>
                <a:cubicBezTo>
                  <a:pt x="1325406" y="380056"/>
                  <a:pt x="1322453" y="382056"/>
                  <a:pt x="1320739" y="382056"/>
                </a:cubicBezTo>
                <a:lnTo>
                  <a:pt x="1319596" y="381389"/>
                </a:lnTo>
                <a:lnTo>
                  <a:pt x="1310261" y="376150"/>
                </a:lnTo>
                <a:cubicBezTo>
                  <a:pt x="1304642" y="382437"/>
                  <a:pt x="1298736" y="387199"/>
                  <a:pt x="1297117" y="386723"/>
                </a:cubicBezTo>
                <a:cubicBezTo>
                  <a:pt x="1295498" y="386247"/>
                  <a:pt x="1297879" y="381008"/>
                  <a:pt x="1297593" y="379960"/>
                </a:cubicBezTo>
                <a:cubicBezTo>
                  <a:pt x="1297307" y="378817"/>
                  <a:pt x="1298831" y="375484"/>
                  <a:pt x="1301689" y="375103"/>
                </a:cubicBezTo>
                <a:cubicBezTo>
                  <a:pt x="1304546" y="374722"/>
                  <a:pt x="1303499" y="369388"/>
                  <a:pt x="1299689" y="371007"/>
                </a:cubicBezTo>
                <a:cubicBezTo>
                  <a:pt x="1295878" y="372626"/>
                  <a:pt x="1286353" y="368435"/>
                  <a:pt x="1285210" y="371674"/>
                </a:cubicBezTo>
                <a:cubicBezTo>
                  <a:pt x="1284068" y="374912"/>
                  <a:pt x="1276352" y="382056"/>
                  <a:pt x="1276162" y="383104"/>
                </a:cubicBezTo>
                <a:lnTo>
                  <a:pt x="1275685" y="383961"/>
                </a:lnTo>
                <a:lnTo>
                  <a:pt x="1275114" y="385009"/>
                </a:lnTo>
                <a:cubicBezTo>
                  <a:pt x="1274066" y="385961"/>
                  <a:pt x="1272923" y="386342"/>
                  <a:pt x="1272447" y="385866"/>
                </a:cubicBezTo>
                <a:cubicBezTo>
                  <a:pt x="1271971" y="385390"/>
                  <a:pt x="1268923" y="383104"/>
                  <a:pt x="1266827" y="381865"/>
                </a:cubicBezTo>
                <a:lnTo>
                  <a:pt x="1265208" y="380532"/>
                </a:lnTo>
                <a:lnTo>
                  <a:pt x="1263875" y="379484"/>
                </a:lnTo>
                <a:cubicBezTo>
                  <a:pt x="1262636" y="377865"/>
                  <a:pt x="1260255" y="377960"/>
                  <a:pt x="1258636" y="379579"/>
                </a:cubicBezTo>
                <a:cubicBezTo>
                  <a:pt x="1256921" y="381199"/>
                  <a:pt x="1251587" y="385009"/>
                  <a:pt x="1250635" y="384151"/>
                </a:cubicBezTo>
                <a:cubicBezTo>
                  <a:pt x="1249587" y="383294"/>
                  <a:pt x="1248349" y="381199"/>
                  <a:pt x="1249777" y="381008"/>
                </a:cubicBezTo>
                <a:lnTo>
                  <a:pt x="1250635" y="380532"/>
                </a:lnTo>
                <a:lnTo>
                  <a:pt x="1251492" y="380056"/>
                </a:lnTo>
                <a:cubicBezTo>
                  <a:pt x="1252159" y="379198"/>
                  <a:pt x="1251683" y="377579"/>
                  <a:pt x="1250349" y="376531"/>
                </a:cubicBezTo>
                <a:lnTo>
                  <a:pt x="1249206" y="376531"/>
                </a:lnTo>
                <a:lnTo>
                  <a:pt x="1245110" y="376627"/>
                </a:lnTo>
                <a:cubicBezTo>
                  <a:pt x="1241872" y="380627"/>
                  <a:pt x="1240443" y="384247"/>
                  <a:pt x="1241872" y="384532"/>
                </a:cubicBezTo>
                <a:cubicBezTo>
                  <a:pt x="1243396" y="384818"/>
                  <a:pt x="1245777" y="386914"/>
                  <a:pt x="1244062" y="388533"/>
                </a:cubicBezTo>
                <a:cubicBezTo>
                  <a:pt x="1242348" y="390152"/>
                  <a:pt x="1246539" y="395296"/>
                  <a:pt x="1245586" y="396534"/>
                </a:cubicBezTo>
                <a:cubicBezTo>
                  <a:pt x="1244634" y="397772"/>
                  <a:pt x="1240634" y="401201"/>
                  <a:pt x="1239300" y="401773"/>
                </a:cubicBezTo>
                <a:lnTo>
                  <a:pt x="1238443" y="401487"/>
                </a:lnTo>
                <a:lnTo>
                  <a:pt x="1237681" y="401201"/>
                </a:lnTo>
                <a:cubicBezTo>
                  <a:pt x="1237395" y="399963"/>
                  <a:pt x="1237681" y="396820"/>
                  <a:pt x="1238252" y="394057"/>
                </a:cubicBezTo>
                <a:lnTo>
                  <a:pt x="1235109" y="393391"/>
                </a:lnTo>
                <a:lnTo>
                  <a:pt x="1232347" y="392819"/>
                </a:lnTo>
                <a:cubicBezTo>
                  <a:pt x="1232251" y="391295"/>
                  <a:pt x="1233585" y="389771"/>
                  <a:pt x="1235109" y="389390"/>
                </a:cubicBezTo>
                <a:lnTo>
                  <a:pt x="1236633" y="389009"/>
                </a:lnTo>
                <a:lnTo>
                  <a:pt x="1237395" y="388819"/>
                </a:lnTo>
                <a:cubicBezTo>
                  <a:pt x="1238728" y="388533"/>
                  <a:pt x="1237585" y="387390"/>
                  <a:pt x="1234823" y="386342"/>
                </a:cubicBezTo>
                <a:lnTo>
                  <a:pt x="1234728" y="385390"/>
                </a:lnTo>
                <a:lnTo>
                  <a:pt x="1234633" y="383580"/>
                </a:lnTo>
                <a:cubicBezTo>
                  <a:pt x="1236252" y="381103"/>
                  <a:pt x="1234157" y="378436"/>
                  <a:pt x="1230061" y="377770"/>
                </a:cubicBezTo>
                <a:lnTo>
                  <a:pt x="1227965" y="378913"/>
                </a:lnTo>
                <a:cubicBezTo>
                  <a:pt x="1225108" y="380437"/>
                  <a:pt x="1222441" y="381389"/>
                  <a:pt x="1219964" y="380246"/>
                </a:cubicBezTo>
                <a:lnTo>
                  <a:pt x="1217774" y="379198"/>
                </a:lnTo>
                <a:cubicBezTo>
                  <a:pt x="1216250" y="376817"/>
                  <a:pt x="1212440" y="375579"/>
                  <a:pt x="1209296" y="376341"/>
                </a:cubicBezTo>
                <a:lnTo>
                  <a:pt x="1213201" y="379484"/>
                </a:lnTo>
                <a:lnTo>
                  <a:pt x="1213773" y="379865"/>
                </a:lnTo>
                <a:cubicBezTo>
                  <a:pt x="1212344" y="381865"/>
                  <a:pt x="1208820" y="384532"/>
                  <a:pt x="1205772" y="385771"/>
                </a:cubicBezTo>
                <a:lnTo>
                  <a:pt x="1203581" y="383675"/>
                </a:lnTo>
                <a:cubicBezTo>
                  <a:pt x="1200248" y="380627"/>
                  <a:pt x="1197581" y="380341"/>
                  <a:pt x="1193104" y="382437"/>
                </a:cubicBezTo>
                <a:cubicBezTo>
                  <a:pt x="1190723" y="383580"/>
                  <a:pt x="1186912" y="382913"/>
                  <a:pt x="1183865" y="380722"/>
                </a:cubicBezTo>
                <a:lnTo>
                  <a:pt x="1181388" y="379008"/>
                </a:lnTo>
                <a:cubicBezTo>
                  <a:pt x="1176435" y="378341"/>
                  <a:pt x="1171958" y="379770"/>
                  <a:pt x="1171292" y="382151"/>
                </a:cubicBezTo>
                <a:cubicBezTo>
                  <a:pt x="1170625" y="384628"/>
                  <a:pt x="1176244" y="388628"/>
                  <a:pt x="1174530" y="388723"/>
                </a:cubicBezTo>
                <a:cubicBezTo>
                  <a:pt x="1172816" y="388819"/>
                  <a:pt x="1168434" y="387104"/>
                  <a:pt x="1169101" y="384723"/>
                </a:cubicBezTo>
                <a:cubicBezTo>
                  <a:pt x="1169768" y="382437"/>
                  <a:pt x="1167482" y="376055"/>
                  <a:pt x="1165291" y="377484"/>
                </a:cubicBezTo>
                <a:cubicBezTo>
                  <a:pt x="1163100" y="378913"/>
                  <a:pt x="1157576" y="381103"/>
                  <a:pt x="1157004" y="379675"/>
                </a:cubicBezTo>
                <a:lnTo>
                  <a:pt x="1156051" y="378722"/>
                </a:lnTo>
                <a:cubicBezTo>
                  <a:pt x="1155575" y="378246"/>
                  <a:pt x="1153766" y="378532"/>
                  <a:pt x="1152718" y="378817"/>
                </a:cubicBezTo>
                <a:cubicBezTo>
                  <a:pt x="1152242" y="378913"/>
                  <a:pt x="1151765" y="380246"/>
                  <a:pt x="1151956" y="380532"/>
                </a:cubicBezTo>
                <a:lnTo>
                  <a:pt x="1154337" y="382723"/>
                </a:lnTo>
                <a:cubicBezTo>
                  <a:pt x="1157194" y="385009"/>
                  <a:pt x="1160433" y="387485"/>
                  <a:pt x="1161481" y="388247"/>
                </a:cubicBezTo>
                <a:cubicBezTo>
                  <a:pt x="1162528" y="389009"/>
                  <a:pt x="1156337" y="393200"/>
                  <a:pt x="1150908" y="396058"/>
                </a:cubicBezTo>
                <a:lnTo>
                  <a:pt x="1145669" y="396629"/>
                </a:lnTo>
                <a:cubicBezTo>
                  <a:pt x="1141002" y="397105"/>
                  <a:pt x="1135763" y="395486"/>
                  <a:pt x="1131477" y="392438"/>
                </a:cubicBezTo>
                <a:lnTo>
                  <a:pt x="1127667" y="389676"/>
                </a:lnTo>
                <a:cubicBezTo>
                  <a:pt x="1123952" y="392057"/>
                  <a:pt x="1120237" y="395200"/>
                  <a:pt x="1119285" y="396724"/>
                </a:cubicBezTo>
                <a:lnTo>
                  <a:pt x="1118142" y="395962"/>
                </a:lnTo>
                <a:lnTo>
                  <a:pt x="1116237" y="394724"/>
                </a:lnTo>
                <a:cubicBezTo>
                  <a:pt x="1113760" y="394915"/>
                  <a:pt x="1111189" y="394438"/>
                  <a:pt x="1110617" y="393772"/>
                </a:cubicBezTo>
                <a:lnTo>
                  <a:pt x="1110712" y="393295"/>
                </a:lnTo>
                <a:cubicBezTo>
                  <a:pt x="1110903" y="392438"/>
                  <a:pt x="1111570" y="391105"/>
                  <a:pt x="1112332" y="391009"/>
                </a:cubicBezTo>
                <a:cubicBezTo>
                  <a:pt x="1118333" y="390057"/>
                  <a:pt x="1124333" y="389295"/>
                  <a:pt x="1130334" y="388438"/>
                </a:cubicBezTo>
                <a:lnTo>
                  <a:pt x="1130715" y="388438"/>
                </a:lnTo>
                <a:cubicBezTo>
                  <a:pt x="1131477" y="387676"/>
                  <a:pt x="1130334" y="385961"/>
                  <a:pt x="1128143" y="384628"/>
                </a:cubicBezTo>
                <a:cubicBezTo>
                  <a:pt x="1125952" y="383294"/>
                  <a:pt x="1119190" y="380532"/>
                  <a:pt x="1118904" y="381770"/>
                </a:cubicBezTo>
                <a:cubicBezTo>
                  <a:pt x="1118618" y="383104"/>
                  <a:pt x="1116713" y="385485"/>
                  <a:pt x="1115475" y="384151"/>
                </a:cubicBezTo>
                <a:cubicBezTo>
                  <a:pt x="1114237" y="382723"/>
                  <a:pt x="1111475" y="378913"/>
                  <a:pt x="1112236" y="378722"/>
                </a:cubicBezTo>
                <a:cubicBezTo>
                  <a:pt x="1112999" y="378532"/>
                  <a:pt x="1114903" y="375674"/>
                  <a:pt x="1114618" y="373007"/>
                </a:cubicBezTo>
                <a:lnTo>
                  <a:pt x="1110712" y="372055"/>
                </a:lnTo>
                <a:lnTo>
                  <a:pt x="1107379" y="371197"/>
                </a:lnTo>
                <a:cubicBezTo>
                  <a:pt x="1104045" y="371864"/>
                  <a:pt x="1100807" y="373293"/>
                  <a:pt x="1100044" y="374436"/>
                </a:cubicBezTo>
                <a:lnTo>
                  <a:pt x="1100426" y="375103"/>
                </a:lnTo>
                <a:lnTo>
                  <a:pt x="1101759" y="377389"/>
                </a:lnTo>
                <a:cubicBezTo>
                  <a:pt x="1103759" y="379770"/>
                  <a:pt x="1102616" y="381389"/>
                  <a:pt x="1099283" y="381008"/>
                </a:cubicBezTo>
                <a:lnTo>
                  <a:pt x="1096425" y="380437"/>
                </a:lnTo>
                <a:cubicBezTo>
                  <a:pt x="1095092" y="380151"/>
                  <a:pt x="1093282" y="379675"/>
                  <a:pt x="1092710" y="378722"/>
                </a:cubicBezTo>
                <a:cubicBezTo>
                  <a:pt x="1091472" y="377103"/>
                  <a:pt x="1091091" y="375103"/>
                  <a:pt x="1090139" y="373293"/>
                </a:cubicBezTo>
                <a:cubicBezTo>
                  <a:pt x="1089853" y="372721"/>
                  <a:pt x="1088900" y="372436"/>
                  <a:pt x="1088234" y="372055"/>
                </a:cubicBezTo>
                <a:cubicBezTo>
                  <a:pt x="1087948" y="371864"/>
                  <a:pt x="1087281" y="371864"/>
                  <a:pt x="1086995" y="372055"/>
                </a:cubicBezTo>
                <a:lnTo>
                  <a:pt x="1084614" y="373102"/>
                </a:lnTo>
                <a:cubicBezTo>
                  <a:pt x="1081947" y="374341"/>
                  <a:pt x="1080518" y="376817"/>
                  <a:pt x="1081376" y="378627"/>
                </a:cubicBezTo>
                <a:cubicBezTo>
                  <a:pt x="1082233" y="380437"/>
                  <a:pt x="1081947" y="387104"/>
                  <a:pt x="1081947" y="389866"/>
                </a:cubicBezTo>
                <a:cubicBezTo>
                  <a:pt x="1081947" y="392629"/>
                  <a:pt x="1082137" y="398058"/>
                  <a:pt x="1074994" y="397486"/>
                </a:cubicBezTo>
                <a:lnTo>
                  <a:pt x="1069184" y="395867"/>
                </a:lnTo>
                <a:lnTo>
                  <a:pt x="1066040" y="395010"/>
                </a:lnTo>
                <a:cubicBezTo>
                  <a:pt x="1064993" y="396534"/>
                  <a:pt x="1062135" y="398534"/>
                  <a:pt x="1059754" y="399487"/>
                </a:cubicBezTo>
                <a:lnTo>
                  <a:pt x="1057753" y="399106"/>
                </a:lnTo>
                <a:cubicBezTo>
                  <a:pt x="1056134" y="398820"/>
                  <a:pt x="1055182" y="396629"/>
                  <a:pt x="1052991" y="398820"/>
                </a:cubicBezTo>
                <a:lnTo>
                  <a:pt x="1052515" y="399296"/>
                </a:lnTo>
                <a:cubicBezTo>
                  <a:pt x="1050419" y="398820"/>
                  <a:pt x="1049276" y="397010"/>
                  <a:pt x="1049943" y="395391"/>
                </a:cubicBezTo>
                <a:lnTo>
                  <a:pt x="1050705" y="395296"/>
                </a:lnTo>
                <a:cubicBezTo>
                  <a:pt x="1053753" y="395105"/>
                  <a:pt x="1054801" y="393581"/>
                  <a:pt x="1053467" y="391962"/>
                </a:cubicBezTo>
                <a:lnTo>
                  <a:pt x="1052610" y="390914"/>
                </a:lnTo>
                <a:cubicBezTo>
                  <a:pt x="1049371" y="390628"/>
                  <a:pt x="1046704" y="391486"/>
                  <a:pt x="1046609" y="392819"/>
                </a:cubicBezTo>
                <a:cubicBezTo>
                  <a:pt x="1046514" y="394153"/>
                  <a:pt x="1045276" y="398153"/>
                  <a:pt x="1044514" y="399010"/>
                </a:cubicBezTo>
                <a:lnTo>
                  <a:pt x="1043657" y="399106"/>
                </a:lnTo>
                <a:lnTo>
                  <a:pt x="1041656" y="399296"/>
                </a:lnTo>
                <a:cubicBezTo>
                  <a:pt x="1041942" y="397963"/>
                  <a:pt x="1041942" y="396058"/>
                  <a:pt x="1041751" y="394915"/>
                </a:cubicBezTo>
                <a:lnTo>
                  <a:pt x="1041085" y="394057"/>
                </a:lnTo>
                <a:cubicBezTo>
                  <a:pt x="1039466" y="392057"/>
                  <a:pt x="1038418" y="393867"/>
                  <a:pt x="1037560" y="394724"/>
                </a:cubicBezTo>
                <a:lnTo>
                  <a:pt x="1035084" y="397105"/>
                </a:lnTo>
                <a:cubicBezTo>
                  <a:pt x="1030893" y="396534"/>
                  <a:pt x="1029750" y="395105"/>
                  <a:pt x="1032608" y="393962"/>
                </a:cubicBezTo>
                <a:lnTo>
                  <a:pt x="1034608" y="392724"/>
                </a:lnTo>
                <a:cubicBezTo>
                  <a:pt x="1035370" y="392248"/>
                  <a:pt x="1035941" y="390819"/>
                  <a:pt x="1035751" y="390057"/>
                </a:cubicBezTo>
                <a:cubicBezTo>
                  <a:pt x="1035560" y="389390"/>
                  <a:pt x="1033941" y="388723"/>
                  <a:pt x="1032989" y="388723"/>
                </a:cubicBezTo>
                <a:cubicBezTo>
                  <a:pt x="1031465" y="388723"/>
                  <a:pt x="1029845" y="389295"/>
                  <a:pt x="1028321" y="389581"/>
                </a:cubicBezTo>
                <a:cubicBezTo>
                  <a:pt x="1026035" y="389962"/>
                  <a:pt x="1022511" y="391105"/>
                  <a:pt x="1021559" y="390247"/>
                </a:cubicBezTo>
                <a:cubicBezTo>
                  <a:pt x="1017749" y="387104"/>
                  <a:pt x="1015843" y="389295"/>
                  <a:pt x="1013272" y="391295"/>
                </a:cubicBezTo>
                <a:cubicBezTo>
                  <a:pt x="1011843" y="392438"/>
                  <a:pt x="1006604" y="390914"/>
                  <a:pt x="1005747" y="389104"/>
                </a:cubicBezTo>
                <a:lnTo>
                  <a:pt x="1005652" y="388819"/>
                </a:lnTo>
                <a:cubicBezTo>
                  <a:pt x="1006700" y="388152"/>
                  <a:pt x="1004509" y="386628"/>
                  <a:pt x="1000889" y="385485"/>
                </a:cubicBezTo>
                <a:cubicBezTo>
                  <a:pt x="997270" y="384247"/>
                  <a:pt x="988602" y="387961"/>
                  <a:pt x="990983" y="388533"/>
                </a:cubicBezTo>
                <a:lnTo>
                  <a:pt x="991555" y="389485"/>
                </a:lnTo>
                <a:lnTo>
                  <a:pt x="992412" y="390819"/>
                </a:lnTo>
                <a:cubicBezTo>
                  <a:pt x="992317" y="392629"/>
                  <a:pt x="990317" y="393867"/>
                  <a:pt x="987935" y="393486"/>
                </a:cubicBezTo>
                <a:cubicBezTo>
                  <a:pt x="985554" y="393200"/>
                  <a:pt x="976410" y="393486"/>
                  <a:pt x="970981" y="396534"/>
                </a:cubicBezTo>
                <a:lnTo>
                  <a:pt x="965361" y="397010"/>
                </a:lnTo>
                <a:lnTo>
                  <a:pt x="960789" y="397391"/>
                </a:lnTo>
                <a:cubicBezTo>
                  <a:pt x="957550" y="391200"/>
                  <a:pt x="954121" y="388152"/>
                  <a:pt x="953169" y="390533"/>
                </a:cubicBezTo>
                <a:cubicBezTo>
                  <a:pt x="952217" y="393010"/>
                  <a:pt x="949168" y="397867"/>
                  <a:pt x="948311" y="396058"/>
                </a:cubicBezTo>
                <a:lnTo>
                  <a:pt x="946978" y="395296"/>
                </a:lnTo>
                <a:cubicBezTo>
                  <a:pt x="946311" y="394915"/>
                  <a:pt x="943930" y="395677"/>
                  <a:pt x="942787" y="396439"/>
                </a:cubicBezTo>
                <a:lnTo>
                  <a:pt x="940786" y="397677"/>
                </a:lnTo>
                <a:cubicBezTo>
                  <a:pt x="938786" y="399487"/>
                  <a:pt x="935738" y="400153"/>
                  <a:pt x="934024" y="399201"/>
                </a:cubicBezTo>
                <a:cubicBezTo>
                  <a:pt x="932309" y="398248"/>
                  <a:pt x="928499" y="395391"/>
                  <a:pt x="929071" y="394819"/>
                </a:cubicBezTo>
                <a:cubicBezTo>
                  <a:pt x="929737" y="394248"/>
                  <a:pt x="932785" y="393010"/>
                  <a:pt x="933548" y="393962"/>
                </a:cubicBezTo>
                <a:cubicBezTo>
                  <a:pt x="934309" y="394915"/>
                  <a:pt x="937643" y="396439"/>
                  <a:pt x="938310" y="394343"/>
                </a:cubicBezTo>
                <a:lnTo>
                  <a:pt x="937834" y="394057"/>
                </a:lnTo>
                <a:lnTo>
                  <a:pt x="935071" y="392152"/>
                </a:lnTo>
                <a:cubicBezTo>
                  <a:pt x="931738" y="390247"/>
                  <a:pt x="928499" y="389485"/>
                  <a:pt x="927737" y="390343"/>
                </a:cubicBezTo>
                <a:cubicBezTo>
                  <a:pt x="926975" y="391200"/>
                  <a:pt x="924880" y="394629"/>
                  <a:pt x="924118" y="395867"/>
                </a:cubicBezTo>
                <a:cubicBezTo>
                  <a:pt x="923356" y="397105"/>
                  <a:pt x="922879" y="399201"/>
                  <a:pt x="922213" y="399963"/>
                </a:cubicBezTo>
                <a:cubicBezTo>
                  <a:pt x="921546" y="400725"/>
                  <a:pt x="920784" y="403011"/>
                  <a:pt x="918689" y="401773"/>
                </a:cubicBezTo>
                <a:cubicBezTo>
                  <a:pt x="916593" y="400534"/>
                  <a:pt x="919355" y="395677"/>
                  <a:pt x="919165" y="395105"/>
                </a:cubicBezTo>
                <a:cubicBezTo>
                  <a:pt x="918974" y="394534"/>
                  <a:pt x="917641" y="393200"/>
                  <a:pt x="916784" y="393486"/>
                </a:cubicBezTo>
                <a:cubicBezTo>
                  <a:pt x="915926" y="393772"/>
                  <a:pt x="914021" y="395962"/>
                  <a:pt x="912878" y="397391"/>
                </a:cubicBezTo>
                <a:lnTo>
                  <a:pt x="910687" y="396724"/>
                </a:lnTo>
                <a:cubicBezTo>
                  <a:pt x="909735" y="396439"/>
                  <a:pt x="908306" y="395296"/>
                  <a:pt x="908020" y="395486"/>
                </a:cubicBezTo>
                <a:cubicBezTo>
                  <a:pt x="905449" y="397296"/>
                  <a:pt x="903639" y="399772"/>
                  <a:pt x="899067" y="397391"/>
                </a:cubicBezTo>
                <a:lnTo>
                  <a:pt x="897638" y="396629"/>
                </a:lnTo>
                <a:cubicBezTo>
                  <a:pt x="893638" y="397867"/>
                  <a:pt x="887446" y="399201"/>
                  <a:pt x="884017" y="399677"/>
                </a:cubicBezTo>
                <a:lnTo>
                  <a:pt x="880589" y="399487"/>
                </a:lnTo>
                <a:lnTo>
                  <a:pt x="874492" y="399201"/>
                </a:lnTo>
                <a:cubicBezTo>
                  <a:pt x="872016" y="395677"/>
                  <a:pt x="870397" y="395200"/>
                  <a:pt x="870873" y="398248"/>
                </a:cubicBezTo>
                <a:cubicBezTo>
                  <a:pt x="871349" y="401201"/>
                  <a:pt x="868492" y="408821"/>
                  <a:pt x="865063" y="408631"/>
                </a:cubicBezTo>
                <a:cubicBezTo>
                  <a:pt x="861729" y="408535"/>
                  <a:pt x="856204" y="400725"/>
                  <a:pt x="856109" y="398058"/>
                </a:cubicBezTo>
                <a:lnTo>
                  <a:pt x="852109" y="399391"/>
                </a:lnTo>
                <a:lnTo>
                  <a:pt x="850680" y="399868"/>
                </a:lnTo>
                <a:cubicBezTo>
                  <a:pt x="849727" y="402058"/>
                  <a:pt x="848203" y="402916"/>
                  <a:pt x="847346" y="401773"/>
                </a:cubicBezTo>
                <a:cubicBezTo>
                  <a:pt x="846489" y="400725"/>
                  <a:pt x="842869" y="398248"/>
                  <a:pt x="841631" y="399010"/>
                </a:cubicBezTo>
                <a:cubicBezTo>
                  <a:pt x="840298" y="399868"/>
                  <a:pt x="840965" y="403773"/>
                  <a:pt x="841631" y="404344"/>
                </a:cubicBezTo>
                <a:cubicBezTo>
                  <a:pt x="842393" y="404821"/>
                  <a:pt x="842489" y="407964"/>
                  <a:pt x="840012" y="410059"/>
                </a:cubicBezTo>
                <a:lnTo>
                  <a:pt x="835345" y="409202"/>
                </a:lnTo>
                <a:lnTo>
                  <a:pt x="831059" y="408440"/>
                </a:lnTo>
                <a:cubicBezTo>
                  <a:pt x="826963" y="406630"/>
                  <a:pt x="823343" y="404916"/>
                  <a:pt x="823058" y="404630"/>
                </a:cubicBezTo>
                <a:cubicBezTo>
                  <a:pt x="822772" y="404249"/>
                  <a:pt x="822010" y="401963"/>
                  <a:pt x="821819" y="400344"/>
                </a:cubicBezTo>
                <a:lnTo>
                  <a:pt x="820867" y="399582"/>
                </a:lnTo>
                <a:cubicBezTo>
                  <a:pt x="819533" y="398439"/>
                  <a:pt x="816961" y="397010"/>
                  <a:pt x="815818" y="397486"/>
                </a:cubicBezTo>
                <a:cubicBezTo>
                  <a:pt x="813533" y="398248"/>
                  <a:pt x="814009" y="400153"/>
                  <a:pt x="815818" y="401582"/>
                </a:cubicBezTo>
                <a:cubicBezTo>
                  <a:pt x="817628" y="403011"/>
                  <a:pt x="817819" y="404725"/>
                  <a:pt x="815152" y="405487"/>
                </a:cubicBezTo>
                <a:cubicBezTo>
                  <a:pt x="814390" y="405678"/>
                  <a:pt x="812770" y="404440"/>
                  <a:pt x="811818" y="403582"/>
                </a:cubicBezTo>
                <a:lnTo>
                  <a:pt x="810294" y="402154"/>
                </a:lnTo>
                <a:cubicBezTo>
                  <a:pt x="808770" y="400344"/>
                  <a:pt x="805912" y="399677"/>
                  <a:pt x="804008" y="400725"/>
                </a:cubicBezTo>
                <a:cubicBezTo>
                  <a:pt x="802102" y="401773"/>
                  <a:pt x="797626" y="407488"/>
                  <a:pt x="796768" y="407488"/>
                </a:cubicBezTo>
                <a:cubicBezTo>
                  <a:pt x="795911" y="407583"/>
                  <a:pt x="792006" y="407202"/>
                  <a:pt x="791911" y="406440"/>
                </a:cubicBezTo>
                <a:lnTo>
                  <a:pt x="792101" y="405964"/>
                </a:lnTo>
                <a:cubicBezTo>
                  <a:pt x="792577" y="404725"/>
                  <a:pt x="794006" y="403106"/>
                  <a:pt x="793530" y="402439"/>
                </a:cubicBezTo>
                <a:cubicBezTo>
                  <a:pt x="792101" y="400630"/>
                  <a:pt x="790006" y="401106"/>
                  <a:pt x="788386" y="402630"/>
                </a:cubicBezTo>
                <a:cubicBezTo>
                  <a:pt x="786767" y="404154"/>
                  <a:pt x="784005" y="405583"/>
                  <a:pt x="783719" y="407297"/>
                </a:cubicBezTo>
                <a:cubicBezTo>
                  <a:pt x="782767" y="411964"/>
                  <a:pt x="780576" y="407583"/>
                  <a:pt x="779338" y="407964"/>
                </a:cubicBezTo>
                <a:lnTo>
                  <a:pt x="775051" y="409393"/>
                </a:lnTo>
                <a:cubicBezTo>
                  <a:pt x="773337" y="413012"/>
                  <a:pt x="771337" y="414917"/>
                  <a:pt x="770575" y="413679"/>
                </a:cubicBezTo>
                <a:cubicBezTo>
                  <a:pt x="769813" y="412441"/>
                  <a:pt x="769336" y="407773"/>
                  <a:pt x="771527" y="406535"/>
                </a:cubicBezTo>
                <a:lnTo>
                  <a:pt x="773527" y="405487"/>
                </a:lnTo>
                <a:cubicBezTo>
                  <a:pt x="774194" y="405106"/>
                  <a:pt x="775528" y="404725"/>
                  <a:pt x="775528" y="404535"/>
                </a:cubicBezTo>
                <a:cubicBezTo>
                  <a:pt x="775242" y="403297"/>
                  <a:pt x="774480" y="402154"/>
                  <a:pt x="774194" y="400915"/>
                </a:cubicBezTo>
                <a:cubicBezTo>
                  <a:pt x="773718" y="399296"/>
                  <a:pt x="773337" y="397677"/>
                  <a:pt x="773337" y="395962"/>
                </a:cubicBezTo>
                <a:cubicBezTo>
                  <a:pt x="773337" y="395010"/>
                  <a:pt x="775051" y="393581"/>
                  <a:pt x="774670" y="393105"/>
                </a:cubicBezTo>
                <a:lnTo>
                  <a:pt x="772575" y="390438"/>
                </a:lnTo>
                <a:cubicBezTo>
                  <a:pt x="768479" y="391200"/>
                  <a:pt x="765622" y="392343"/>
                  <a:pt x="766193" y="393010"/>
                </a:cubicBezTo>
                <a:cubicBezTo>
                  <a:pt x="766765" y="393772"/>
                  <a:pt x="766955" y="400630"/>
                  <a:pt x="766003" y="406726"/>
                </a:cubicBezTo>
                <a:lnTo>
                  <a:pt x="758383" y="407392"/>
                </a:lnTo>
                <a:lnTo>
                  <a:pt x="751239" y="408059"/>
                </a:lnTo>
                <a:cubicBezTo>
                  <a:pt x="744667" y="411869"/>
                  <a:pt x="738380" y="413584"/>
                  <a:pt x="737333" y="411774"/>
                </a:cubicBezTo>
                <a:cubicBezTo>
                  <a:pt x="736285" y="410059"/>
                  <a:pt x="731808" y="406630"/>
                  <a:pt x="730284" y="408916"/>
                </a:cubicBezTo>
                <a:lnTo>
                  <a:pt x="729522" y="410821"/>
                </a:lnTo>
                <a:cubicBezTo>
                  <a:pt x="728189" y="414155"/>
                  <a:pt x="732379" y="413298"/>
                  <a:pt x="733999" y="414346"/>
                </a:cubicBezTo>
                <a:cubicBezTo>
                  <a:pt x="734951" y="415012"/>
                  <a:pt x="736094" y="415679"/>
                  <a:pt x="736666" y="416632"/>
                </a:cubicBezTo>
                <a:cubicBezTo>
                  <a:pt x="737142" y="417394"/>
                  <a:pt x="737142" y="418822"/>
                  <a:pt x="736570" y="419394"/>
                </a:cubicBezTo>
                <a:cubicBezTo>
                  <a:pt x="735904" y="419965"/>
                  <a:pt x="733808" y="420346"/>
                  <a:pt x="733237" y="419965"/>
                </a:cubicBezTo>
                <a:lnTo>
                  <a:pt x="730379" y="417965"/>
                </a:lnTo>
                <a:cubicBezTo>
                  <a:pt x="728284" y="419680"/>
                  <a:pt x="725712" y="420918"/>
                  <a:pt x="724474" y="420823"/>
                </a:cubicBezTo>
                <a:lnTo>
                  <a:pt x="723331" y="420442"/>
                </a:lnTo>
                <a:cubicBezTo>
                  <a:pt x="721616" y="419870"/>
                  <a:pt x="718664" y="420537"/>
                  <a:pt x="719235" y="417870"/>
                </a:cubicBezTo>
                <a:cubicBezTo>
                  <a:pt x="719330" y="417203"/>
                  <a:pt x="720568" y="416251"/>
                  <a:pt x="721521" y="416060"/>
                </a:cubicBezTo>
                <a:lnTo>
                  <a:pt x="723045" y="415774"/>
                </a:lnTo>
                <a:cubicBezTo>
                  <a:pt x="725902" y="415870"/>
                  <a:pt x="725712" y="412631"/>
                  <a:pt x="722569" y="408631"/>
                </a:cubicBezTo>
                <a:lnTo>
                  <a:pt x="719997" y="405583"/>
                </a:lnTo>
                <a:cubicBezTo>
                  <a:pt x="719807" y="405297"/>
                  <a:pt x="718378" y="405583"/>
                  <a:pt x="717616" y="405868"/>
                </a:cubicBezTo>
                <a:cubicBezTo>
                  <a:pt x="717330" y="405964"/>
                  <a:pt x="717330" y="406821"/>
                  <a:pt x="717425" y="407297"/>
                </a:cubicBezTo>
                <a:cubicBezTo>
                  <a:pt x="717520" y="407583"/>
                  <a:pt x="718283" y="407773"/>
                  <a:pt x="718283" y="408059"/>
                </a:cubicBezTo>
                <a:lnTo>
                  <a:pt x="718378" y="409297"/>
                </a:lnTo>
                <a:cubicBezTo>
                  <a:pt x="718283" y="410631"/>
                  <a:pt x="717044" y="411774"/>
                  <a:pt x="715711" y="411869"/>
                </a:cubicBezTo>
                <a:lnTo>
                  <a:pt x="714853" y="411393"/>
                </a:lnTo>
                <a:lnTo>
                  <a:pt x="712567" y="410155"/>
                </a:lnTo>
                <a:cubicBezTo>
                  <a:pt x="709900" y="408345"/>
                  <a:pt x="707424" y="407583"/>
                  <a:pt x="707043" y="408440"/>
                </a:cubicBezTo>
                <a:cubicBezTo>
                  <a:pt x="706662" y="409297"/>
                  <a:pt x="702281" y="410440"/>
                  <a:pt x="697994" y="408916"/>
                </a:cubicBezTo>
                <a:lnTo>
                  <a:pt x="693994" y="407869"/>
                </a:lnTo>
                <a:cubicBezTo>
                  <a:pt x="693327" y="407678"/>
                  <a:pt x="691898" y="409202"/>
                  <a:pt x="690850" y="409964"/>
                </a:cubicBezTo>
                <a:lnTo>
                  <a:pt x="690184" y="410440"/>
                </a:lnTo>
                <a:cubicBezTo>
                  <a:pt x="689517" y="411012"/>
                  <a:pt x="686374" y="411774"/>
                  <a:pt x="683231" y="412155"/>
                </a:cubicBezTo>
                <a:lnTo>
                  <a:pt x="680944" y="411107"/>
                </a:lnTo>
                <a:cubicBezTo>
                  <a:pt x="677134" y="409297"/>
                  <a:pt x="674849" y="413298"/>
                  <a:pt x="670943" y="412155"/>
                </a:cubicBezTo>
                <a:cubicBezTo>
                  <a:pt x="667991" y="411298"/>
                  <a:pt x="663895" y="411488"/>
                  <a:pt x="660942" y="412441"/>
                </a:cubicBezTo>
                <a:cubicBezTo>
                  <a:pt x="658846" y="413203"/>
                  <a:pt x="658180" y="413203"/>
                  <a:pt x="656179" y="412441"/>
                </a:cubicBezTo>
                <a:cubicBezTo>
                  <a:pt x="653798" y="411583"/>
                  <a:pt x="649226" y="411488"/>
                  <a:pt x="647893" y="412726"/>
                </a:cubicBezTo>
                <a:cubicBezTo>
                  <a:pt x="644654" y="415584"/>
                  <a:pt x="643987" y="411488"/>
                  <a:pt x="641797" y="411964"/>
                </a:cubicBezTo>
                <a:cubicBezTo>
                  <a:pt x="638653" y="412536"/>
                  <a:pt x="638939" y="413965"/>
                  <a:pt x="639892" y="415679"/>
                </a:cubicBezTo>
                <a:cubicBezTo>
                  <a:pt x="640463" y="416632"/>
                  <a:pt x="643225" y="417489"/>
                  <a:pt x="640082" y="418251"/>
                </a:cubicBezTo>
                <a:cubicBezTo>
                  <a:pt x="639320" y="418441"/>
                  <a:pt x="637320" y="417203"/>
                  <a:pt x="636844" y="416346"/>
                </a:cubicBezTo>
                <a:lnTo>
                  <a:pt x="635510" y="413679"/>
                </a:lnTo>
                <a:cubicBezTo>
                  <a:pt x="634082" y="409583"/>
                  <a:pt x="632558" y="407583"/>
                  <a:pt x="632176" y="409202"/>
                </a:cubicBezTo>
                <a:cubicBezTo>
                  <a:pt x="631795" y="410821"/>
                  <a:pt x="629986" y="413869"/>
                  <a:pt x="628843" y="413012"/>
                </a:cubicBezTo>
                <a:cubicBezTo>
                  <a:pt x="627795" y="412155"/>
                  <a:pt x="622651" y="410155"/>
                  <a:pt x="620270" y="410726"/>
                </a:cubicBezTo>
                <a:cubicBezTo>
                  <a:pt x="617984" y="411298"/>
                  <a:pt x="611698" y="412822"/>
                  <a:pt x="607602" y="408059"/>
                </a:cubicBezTo>
                <a:lnTo>
                  <a:pt x="618175" y="405868"/>
                </a:lnTo>
                <a:lnTo>
                  <a:pt x="620080" y="405487"/>
                </a:lnTo>
                <a:cubicBezTo>
                  <a:pt x="622461" y="405392"/>
                  <a:pt x="623414" y="403868"/>
                  <a:pt x="622175" y="402154"/>
                </a:cubicBezTo>
                <a:cubicBezTo>
                  <a:pt x="620937" y="400439"/>
                  <a:pt x="614079" y="400820"/>
                  <a:pt x="613889" y="399772"/>
                </a:cubicBezTo>
                <a:cubicBezTo>
                  <a:pt x="613603" y="398629"/>
                  <a:pt x="610459" y="396534"/>
                  <a:pt x="607507" y="398058"/>
                </a:cubicBezTo>
                <a:cubicBezTo>
                  <a:pt x="604554" y="399582"/>
                  <a:pt x="596172" y="402630"/>
                  <a:pt x="595410" y="401582"/>
                </a:cubicBezTo>
                <a:cubicBezTo>
                  <a:pt x="594648" y="400534"/>
                  <a:pt x="591219" y="397582"/>
                  <a:pt x="590267" y="398534"/>
                </a:cubicBezTo>
                <a:cubicBezTo>
                  <a:pt x="589314" y="399391"/>
                  <a:pt x="587504" y="403773"/>
                  <a:pt x="586933" y="406440"/>
                </a:cubicBezTo>
                <a:lnTo>
                  <a:pt x="591219" y="405773"/>
                </a:lnTo>
                <a:lnTo>
                  <a:pt x="595791" y="405011"/>
                </a:lnTo>
                <a:cubicBezTo>
                  <a:pt x="596172" y="407583"/>
                  <a:pt x="598363" y="408440"/>
                  <a:pt x="600649" y="407011"/>
                </a:cubicBezTo>
                <a:cubicBezTo>
                  <a:pt x="602935" y="405487"/>
                  <a:pt x="609221" y="401773"/>
                  <a:pt x="609412" y="401773"/>
                </a:cubicBezTo>
                <a:cubicBezTo>
                  <a:pt x="609602" y="401868"/>
                  <a:pt x="606935" y="405011"/>
                  <a:pt x="601982" y="408250"/>
                </a:cubicBezTo>
                <a:lnTo>
                  <a:pt x="602554" y="413584"/>
                </a:lnTo>
                <a:cubicBezTo>
                  <a:pt x="602649" y="414346"/>
                  <a:pt x="599506" y="415584"/>
                  <a:pt x="597696" y="416251"/>
                </a:cubicBezTo>
                <a:lnTo>
                  <a:pt x="595696" y="417013"/>
                </a:lnTo>
                <a:cubicBezTo>
                  <a:pt x="593124" y="417489"/>
                  <a:pt x="590362" y="417298"/>
                  <a:pt x="589600" y="416727"/>
                </a:cubicBezTo>
                <a:cubicBezTo>
                  <a:pt x="588838" y="416155"/>
                  <a:pt x="584551" y="415012"/>
                  <a:pt x="581980" y="415965"/>
                </a:cubicBezTo>
                <a:cubicBezTo>
                  <a:pt x="579408" y="416917"/>
                  <a:pt x="572741" y="419299"/>
                  <a:pt x="573121" y="419965"/>
                </a:cubicBezTo>
                <a:cubicBezTo>
                  <a:pt x="573502" y="420632"/>
                  <a:pt x="572931" y="422442"/>
                  <a:pt x="571407" y="422823"/>
                </a:cubicBezTo>
                <a:lnTo>
                  <a:pt x="570931" y="422347"/>
                </a:lnTo>
                <a:cubicBezTo>
                  <a:pt x="568740" y="420537"/>
                  <a:pt x="567216" y="418156"/>
                  <a:pt x="565025" y="416441"/>
                </a:cubicBezTo>
                <a:lnTo>
                  <a:pt x="563025" y="414822"/>
                </a:lnTo>
                <a:cubicBezTo>
                  <a:pt x="560167" y="413488"/>
                  <a:pt x="555881" y="414536"/>
                  <a:pt x="553500" y="417203"/>
                </a:cubicBezTo>
                <a:lnTo>
                  <a:pt x="548833" y="416346"/>
                </a:lnTo>
                <a:lnTo>
                  <a:pt x="544070" y="415489"/>
                </a:lnTo>
                <a:cubicBezTo>
                  <a:pt x="544546" y="412441"/>
                  <a:pt x="544546" y="411393"/>
                  <a:pt x="544070" y="413012"/>
                </a:cubicBezTo>
                <a:cubicBezTo>
                  <a:pt x="543594" y="414727"/>
                  <a:pt x="537784" y="418727"/>
                  <a:pt x="536545" y="419965"/>
                </a:cubicBezTo>
                <a:cubicBezTo>
                  <a:pt x="535307" y="421204"/>
                  <a:pt x="531592" y="423299"/>
                  <a:pt x="532735" y="420156"/>
                </a:cubicBezTo>
                <a:lnTo>
                  <a:pt x="532735" y="418060"/>
                </a:lnTo>
                <a:lnTo>
                  <a:pt x="532735" y="416822"/>
                </a:lnTo>
                <a:cubicBezTo>
                  <a:pt x="531402" y="415489"/>
                  <a:pt x="527592" y="413965"/>
                  <a:pt x="524449" y="413584"/>
                </a:cubicBezTo>
                <a:cubicBezTo>
                  <a:pt x="521210" y="413107"/>
                  <a:pt x="516829" y="419203"/>
                  <a:pt x="515495" y="418537"/>
                </a:cubicBezTo>
                <a:lnTo>
                  <a:pt x="514448" y="418727"/>
                </a:lnTo>
                <a:cubicBezTo>
                  <a:pt x="513019" y="418918"/>
                  <a:pt x="511685" y="420156"/>
                  <a:pt x="510257" y="420442"/>
                </a:cubicBezTo>
                <a:lnTo>
                  <a:pt x="507018" y="421204"/>
                </a:lnTo>
                <a:cubicBezTo>
                  <a:pt x="507685" y="423109"/>
                  <a:pt x="504160" y="424061"/>
                  <a:pt x="499208" y="423299"/>
                </a:cubicBezTo>
                <a:lnTo>
                  <a:pt x="495016" y="423013"/>
                </a:lnTo>
                <a:lnTo>
                  <a:pt x="489778" y="422632"/>
                </a:lnTo>
                <a:cubicBezTo>
                  <a:pt x="486349" y="420251"/>
                  <a:pt x="482443" y="419584"/>
                  <a:pt x="480919" y="421013"/>
                </a:cubicBezTo>
                <a:cubicBezTo>
                  <a:pt x="479395" y="422442"/>
                  <a:pt x="476157" y="424252"/>
                  <a:pt x="475776" y="421204"/>
                </a:cubicBezTo>
                <a:lnTo>
                  <a:pt x="470823" y="422537"/>
                </a:lnTo>
                <a:cubicBezTo>
                  <a:pt x="468537" y="423204"/>
                  <a:pt x="464346" y="420727"/>
                  <a:pt x="464156" y="425204"/>
                </a:cubicBezTo>
                <a:cubicBezTo>
                  <a:pt x="464156" y="425776"/>
                  <a:pt x="460726" y="426728"/>
                  <a:pt x="459012" y="426538"/>
                </a:cubicBezTo>
                <a:cubicBezTo>
                  <a:pt x="456726" y="426347"/>
                  <a:pt x="454631" y="425014"/>
                  <a:pt x="452344" y="424633"/>
                </a:cubicBezTo>
                <a:lnTo>
                  <a:pt x="449868" y="424252"/>
                </a:lnTo>
                <a:cubicBezTo>
                  <a:pt x="446153" y="424347"/>
                  <a:pt x="444439" y="425299"/>
                  <a:pt x="446058" y="426347"/>
                </a:cubicBezTo>
                <a:cubicBezTo>
                  <a:pt x="447677" y="427395"/>
                  <a:pt x="449773" y="429014"/>
                  <a:pt x="446820" y="427681"/>
                </a:cubicBezTo>
                <a:cubicBezTo>
                  <a:pt x="443867" y="426347"/>
                  <a:pt x="436057" y="430157"/>
                  <a:pt x="434818" y="429490"/>
                </a:cubicBezTo>
                <a:cubicBezTo>
                  <a:pt x="433485" y="428824"/>
                  <a:pt x="430818" y="425680"/>
                  <a:pt x="430532" y="424442"/>
                </a:cubicBezTo>
                <a:lnTo>
                  <a:pt x="428151" y="425490"/>
                </a:lnTo>
                <a:cubicBezTo>
                  <a:pt x="423960" y="427300"/>
                  <a:pt x="419483" y="427490"/>
                  <a:pt x="415197" y="425299"/>
                </a:cubicBezTo>
                <a:lnTo>
                  <a:pt x="414721" y="425109"/>
                </a:lnTo>
                <a:cubicBezTo>
                  <a:pt x="413959" y="425109"/>
                  <a:pt x="412435" y="427109"/>
                  <a:pt x="411196" y="429586"/>
                </a:cubicBezTo>
                <a:lnTo>
                  <a:pt x="407767" y="428538"/>
                </a:lnTo>
                <a:cubicBezTo>
                  <a:pt x="405577" y="427871"/>
                  <a:pt x="403958" y="425871"/>
                  <a:pt x="401767" y="425014"/>
                </a:cubicBezTo>
                <a:cubicBezTo>
                  <a:pt x="400719" y="424537"/>
                  <a:pt x="398624" y="424918"/>
                  <a:pt x="397481" y="425490"/>
                </a:cubicBezTo>
                <a:cubicBezTo>
                  <a:pt x="396433" y="426061"/>
                  <a:pt x="396242" y="428252"/>
                  <a:pt x="395290" y="428443"/>
                </a:cubicBezTo>
                <a:lnTo>
                  <a:pt x="391099" y="429300"/>
                </a:lnTo>
                <a:cubicBezTo>
                  <a:pt x="386336" y="429776"/>
                  <a:pt x="381098" y="430633"/>
                  <a:pt x="379288" y="431205"/>
                </a:cubicBezTo>
                <a:cubicBezTo>
                  <a:pt x="377573" y="431776"/>
                  <a:pt x="371953" y="429395"/>
                  <a:pt x="371763" y="428538"/>
                </a:cubicBezTo>
                <a:cubicBezTo>
                  <a:pt x="371573" y="427681"/>
                  <a:pt x="370049" y="424442"/>
                  <a:pt x="369286" y="424918"/>
                </a:cubicBezTo>
                <a:cubicBezTo>
                  <a:pt x="368525" y="425395"/>
                  <a:pt x="366619" y="428062"/>
                  <a:pt x="365667" y="429681"/>
                </a:cubicBezTo>
                <a:cubicBezTo>
                  <a:pt x="364810" y="431300"/>
                  <a:pt x="359000" y="434062"/>
                  <a:pt x="360333" y="434634"/>
                </a:cubicBezTo>
                <a:lnTo>
                  <a:pt x="361190" y="434920"/>
                </a:lnTo>
                <a:lnTo>
                  <a:pt x="361857" y="435205"/>
                </a:lnTo>
                <a:cubicBezTo>
                  <a:pt x="362809" y="435491"/>
                  <a:pt x="361666" y="436539"/>
                  <a:pt x="359476" y="437491"/>
                </a:cubicBezTo>
                <a:lnTo>
                  <a:pt x="357952" y="438730"/>
                </a:lnTo>
                <a:cubicBezTo>
                  <a:pt x="356904" y="439587"/>
                  <a:pt x="355856" y="441873"/>
                  <a:pt x="356142" y="442063"/>
                </a:cubicBezTo>
                <a:lnTo>
                  <a:pt x="359571" y="444159"/>
                </a:lnTo>
                <a:cubicBezTo>
                  <a:pt x="359095" y="447207"/>
                  <a:pt x="358904" y="450636"/>
                  <a:pt x="359190" y="451684"/>
                </a:cubicBezTo>
                <a:cubicBezTo>
                  <a:pt x="359476" y="452827"/>
                  <a:pt x="358523" y="455494"/>
                  <a:pt x="356333" y="454922"/>
                </a:cubicBezTo>
                <a:cubicBezTo>
                  <a:pt x="354142" y="454351"/>
                  <a:pt x="349856" y="452160"/>
                  <a:pt x="351951" y="451303"/>
                </a:cubicBezTo>
                <a:cubicBezTo>
                  <a:pt x="353951" y="450445"/>
                  <a:pt x="351284" y="445588"/>
                  <a:pt x="349760" y="445588"/>
                </a:cubicBezTo>
                <a:cubicBezTo>
                  <a:pt x="348236" y="445588"/>
                  <a:pt x="343759" y="446350"/>
                  <a:pt x="344712" y="447207"/>
                </a:cubicBezTo>
                <a:lnTo>
                  <a:pt x="344807" y="447874"/>
                </a:lnTo>
                <a:cubicBezTo>
                  <a:pt x="344998" y="449017"/>
                  <a:pt x="345283" y="450922"/>
                  <a:pt x="344521" y="451303"/>
                </a:cubicBezTo>
                <a:cubicBezTo>
                  <a:pt x="342998" y="452065"/>
                  <a:pt x="340616" y="451398"/>
                  <a:pt x="340331" y="454065"/>
                </a:cubicBezTo>
                <a:cubicBezTo>
                  <a:pt x="340140" y="456541"/>
                  <a:pt x="337759" y="456351"/>
                  <a:pt x="335758" y="455208"/>
                </a:cubicBezTo>
                <a:cubicBezTo>
                  <a:pt x="332139" y="453017"/>
                  <a:pt x="328519" y="450922"/>
                  <a:pt x="324995" y="448540"/>
                </a:cubicBezTo>
                <a:lnTo>
                  <a:pt x="322995" y="447207"/>
                </a:lnTo>
                <a:cubicBezTo>
                  <a:pt x="321281" y="448064"/>
                  <a:pt x="320137" y="450160"/>
                  <a:pt x="320423" y="451874"/>
                </a:cubicBezTo>
                <a:lnTo>
                  <a:pt x="323281" y="451684"/>
                </a:lnTo>
                <a:lnTo>
                  <a:pt x="323757" y="451684"/>
                </a:lnTo>
                <a:cubicBezTo>
                  <a:pt x="325186" y="453112"/>
                  <a:pt x="323757" y="453779"/>
                  <a:pt x="320518" y="453208"/>
                </a:cubicBezTo>
                <a:cubicBezTo>
                  <a:pt x="317280" y="452636"/>
                  <a:pt x="309469" y="450255"/>
                  <a:pt x="310803" y="449493"/>
                </a:cubicBezTo>
                <a:cubicBezTo>
                  <a:pt x="312136" y="448731"/>
                  <a:pt x="313851" y="445873"/>
                  <a:pt x="311946" y="444540"/>
                </a:cubicBezTo>
                <a:lnTo>
                  <a:pt x="311089" y="443397"/>
                </a:lnTo>
                <a:cubicBezTo>
                  <a:pt x="310327" y="442349"/>
                  <a:pt x="309374" y="440539"/>
                  <a:pt x="309946" y="439968"/>
                </a:cubicBezTo>
                <a:cubicBezTo>
                  <a:pt x="311565" y="438063"/>
                  <a:pt x="313756" y="438920"/>
                  <a:pt x="315089" y="440444"/>
                </a:cubicBezTo>
                <a:lnTo>
                  <a:pt x="318328" y="444349"/>
                </a:lnTo>
                <a:cubicBezTo>
                  <a:pt x="323852" y="445873"/>
                  <a:pt x="330043" y="446350"/>
                  <a:pt x="332044" y="445397"/>
                </a:cubicBezTo>
                <a:lnTo>
                  <a:pt x="331949" y="444826"/>
                </a:lnTo>
                <a:lnTo>
                  <a:pt x="331186" y="441492"/>
                </a:lnTo>
                <a:cubicBezTo>
                  <a:pt x="329758" y="437872"/>
                  <a:pt x="328139" y="434824"/>
                  <a:pt x="327472" y="434729"/>
                </a:cubicBezTo>
                <a:cubicBezTo>
                  <a:pt x="326900" y="434634"/>
                  <a:pt x="326138" y="433300"/>
                  <a:pt x="327281" y="433110"/>
                </a:cubicBezTo>
                <a:cubicBezTo>
                  <a:pt x="328424" y="433015"/>
                  <a:pt x="332520" y="433777"/>
                  <a:pt x="332520" y="435301"/>
                </a:cubicBezTo>
                <a:cubicBezTo>
                  <a:pt x="332520" y="436825"/>
                  <a:pt x="334139" y="441111"/>
                  <a:pt x="336044" y="441206"/>
                </a:cubicBezTo>
                <a:lnTo>
                  <a:pt x="336901" y="440730"/>
                </a:lnTo>
                <a:cubicBezTo>
                  <a:pt x="338997" y="439682"/>
                  <a:pt x="340711" y="438158"/>
                  <a:pt x="342807" y="436920"/>
                </a:cubicBezTo>
                <a:lnTo>
                  <a:pt x="343188" y="436729"/>
                </a:lnTo>
                <a:cubicBezTo>
                  <a:pt x="344236" y="437110"/>
                  <a:pt x="344807" y="437872"/>
                  <a:pt x="344617" y="438444"/>
                </a:cubicBezTo>
                <a:lnTo>
                  <a:pt x="344426" y="438920"/>
                </a:lnTo>
                <a:lnTo>
                  <a:pt x="343188" y="442825"/>
                </a:lnTo>
                <a:cubicBezTo>
                  <a:pt x="347379" y="443016"/>
                  <a:pt x="350522" y="441016"/>
                  <a:pt x="350141" y="438349"/>
                </a:cubicBezTo>
                <a:lnTo>
                  <a:pt x="350999" y="436253"/>
                </a:lnTo>
                <a:lnTo>
                  <a:pt x="351760" y="434443"/>
                </a:lnTo>
                <a:cubicBezTo>
                  <a:pt x="354904" y="432062"/>
                  <a:pt x="354427" y="431300"/>
                  <a:pt x="350713" y="432824"/>
                </a:cubicBezTo>
                <a:lnTo>
                  <a:pt x="348617" y="432443"/>
                </a:lnTo>
                <a:lnTo>
                  <a:pt x="346045" y="431967"/>
                </a:lnTo>
                <a:cubicBezTo>
                  <a:pt x="343378" y="430062"/>
                  <a:pt x="340997" y="429395"/>
                  <a:pt x="340807" y="430348"/>
                </a:cubicBezTo>
                <a:cubicBezTo>
                  <a:pt x="340616" y="431300"/>
                  <a:pt x="339854" y="434158"/>
                  <a:pt x="339664" y="434253"/>
                </a:cubicBezTo>
                <a:cubicBezTo>
                  <a:pt x="339473" y="434348"/>
                  <a:pt x="338807" y="433777"/>
                  <a:pt x="338521" y="432919"/>
                </a:cubicBezTo>
                <a:cubicBezTo>
                  <a:pt x="338235" y="432062"/>
                  <a:pt x="334806" y="428443"/>
                  <a:pt x="331567" y="427871"/>
                </a:cubicBezTo>
                <a:cubicBezTo>
                  <a:pt x="328329" y="427300"/>
                  <a:pt x="320709" y="431395"/>
                  <a:pt x="319852" y="429586"/>
                </a:cubicBezTo>
                <a:lnTo>
                  <a:pt x="318042" y="428633"/>
                </a:lnTo>
                <a:cubicBezTo>
                  <a:pt x="317470" y="428252"/>
                  <a:pt x="314994" y="429109"/>
                  <a:pt x="313851" y="429967"/>
                </a:cubicBezTo>
                <a:lnTo>
                  <a:pt x="309469" y="432919"/>
                </a:lnTo>
                <a:cubicBezTo>
                  <a:pt x="303754" y="435205"/>
                  <a:pt x="298992" y="438158"/>
                  <a:pt x="298992" y="439587"/>
                </a:cubicBezTo>
                <a:cubicBezTo>
                  <a:pt x="298897" y="440920"/>
                  <a:pt x="296325" y="445397"/>
                  <a:pt x="293467" y="445588"/>
                </a:cubicBezTo>
                <a:lnTo>
                  <a:pt x="291848" y="444635"/>
                </a:lnTo>
                <a:cubicBezTo>
                  <a:pt x="290229" y="443683"/>
                  <a:pt x="290419" y="441682"/>
                  <a:pt x="293563" y="441111"/>
                </a:cubicBezTo>
                <a:lnTo>
                  <a:pt x="294610" y="440920"/>
                </a:lnTo>
                <a:cubicBezTo>
                  <a:pt x="295468" y="439587"/>
                  <a:pt x="296611" y="437015"/>
                  <a:pt x="297087" y="435110"/>
                </a:cubicBezTo>
                <a:lnTo>
                  <a:pt x="297658" y="435110"/>
                </a:lnTo>
                <a:cubicBezTo>
                  <a:pt x="301183" y="435015"/>
                  <a:pt x="302802" y="433681"/>
                  <a:pt x="300516" y="431491"/>
                </a:cubicBezTo>
                <a:cubicBezTo>
                  <a:pt x="299659" y="430633"/>
                  <a:pt x="295468" y="430919"/>
                  <a:pt x="293944" y="431872"/>
                </a:cubicBezTo>
                <a:lnTo>
                  <a:pt x="290896" y="433777"/>
                </a:lnTo>
                <a:cubicBezTo>
                  <a:pt x="286991" y="434062"/>
                  <a:pt x="285466" y="432538"/>
                  <a:pt x="287467" y="430252"/>
                </a:cubicBezTo>
                <a:lnTo>
                  <a:pt x="288324" y="427966"/>
                </a:lnTo>
                <a:lnTo>
                  <a:pt x="288610" y="427109"/>
                </a:lnTo>
                <a:cubicBezTo>
                  <a:pt x="286419" y="425490"/>
                  <a:pt x="284133" y="428157"/>
                  <a:pt x="283657" y="433015"/>
                </a:cubicBezTo>
                <a:lnTo>
                  <a:pt x="277561" y="435015"/>
                </a:lnTo>
                <a:lnTo>
                  <a:pt x="276132" y="435491"/>
                </a:lnTo>
                <a:cubicBezTo>
                  <a:pt x="275275" y="437396"/>
                  <a:pt x="273751" y="437206"/>
                  <a:pt x="272798" y="435205"/>
                </a:cubicBezTo>
                <a:lnTo>
                  <a:pt x="271846" y="435205"/>
                </a:lnTo>
                <a:cubicBezTo>
                  <a:pt x="268036" y="435110"/>
                  <a:pt x="265559" y="431395"/>
                  <a:pt x="261368" y="432919"/>
                </a:cubicBezTo>
                <a:cubicBezTo>
                  <a:pt x="260225" y="433396"/>
                  <a:pt x="258987" y="436920"/>
                  <a:pt x="257653" y="433015"/>
                </a:cubicBezTo>
                <a:cubicBezTo>
                  <a:pt x="257177" y="431681"/>
                  <a:pt x="255653" y="429776"/>
                  <a:pt x="256225" y="429109"/>
                </a:cubicBezTo>
                <a:cubicBezTo>
                  <a:pt x="257177" y="427871"/>
                  <a:pt x="259463" y="427395"/>
                  <a:pt x="261273" y="426633"/>
                </a:cubicBezTo>
                <a:lnTo>
                  <a:pt x="267941" y="429490"/>
                </a:lnTo>
                <a:cubicBezTo>
                  <a:pt x="269750" y="429967"/>
                  <a:pt x="272036" y="431110"/>
                  <a:pt x="273370" y="430633"/>
                </a:cubicBezTo>
                <a:lnTo>
                  <a:pt x="275370" y="429871"/>
                </a:lnTo>
                <a:cubicBezTo>
                  <a:pt x="276799" y="427966"/>
                  <a:pt x="278132" y="425299"/>
                  <a:pt x="278132" y="423775"/>
                </a:cubicBezTo>
                <a:cubicBezTo>
                  <a:pt x="278227" y="422347"/>
                  <a:pt x="276703" y="419013"/>
                  <a:pt x="274894" y="421489"/>
                </a:cubicBezTo>
                <a:lnTo>
                  <a:pt x="273560" y="422918"/>
                </a:lnTo>
                <a:cubicBezTo>
                  <a:pt x="273084" y="423394"/>
                  <a:pt x="271084" y="423775"/>
                  <a:pt x="270989" y="423680"/>
                </a:cubicBezTo>
                <a:cubicBezTo>
                  <a:pt x="268512" y="419394"/>
                  <a:pt x="265083" y="425395"/>
                  <a:pt x="261749" y="422918"/>
                </a:cubicBezTo>
                <a:cubicBezTo>
                  <a:pt x="258511" y="420442"/>
                  <a:pt x="255082" y="424347"/>
                  <a:pt x="251558" y="424442"/>
                </a:cubicBezTo>
                <a:lnTo>
                  <a:pt x="247748" y="424633"/>
                </a:lnTo>
                <a:cubicBezTo>
                  <a:pt x="243366" y="424918"/>
                  <a:pt x="242509" y="427681"/>
                  <a:pt x="245747" y="430824"/>
                </a:cubicBezTo>
                <a:lnTo>
                  <a:pt x="250319" y="432348"/>
                </a:lnTo>
                <a:cubicBezTo>
                  <a:pt x="252224" y="433015"/>
                  <a:pt x="253653" y="434824"/>
                  <a:pt x="251653" y="436539"/>
                </a:cubicBezTo>
                <a:cubicBezTo>
                  <a:pt x="250129" y="437968"/>
                  <a:pt x="248414" y="440444"/>
                  <a:pt x="245557" y="438730"/>
                </a:cubicBezTo>
                <a:cubicBezTo>
                  <a:pt x="240985" y="435872"/>
                  <a:pt x="233555" y="438349"/>
                  <a:pt x="230221" y="433015"/>
                </a:cubicBezTo>
                <a:lnTo>
                  <a:pt x="229841" y="432348"/>
                </a:lnTo>
                <a:cubicBezTo>
                  <a:pt x="225268" y="432634"/>
                  <a:pt x="222792" y="433396"/>
                  <a:pt x="224411" y="434062"/>
                </a:cubicBezTo>
                <a:cubicBezTo>
                  <a:pt x="226031" y="434729"/>
                  <a:pt x="228602" y="436348"/>
                  <a:pt x="228031" y="437015"/>
                </a:cubicBezTo>
                <a:lnTo>
                  <a:pt x="227459" y="437110"/>
                </a:lnTo>
                <a:lnTo>
                  <a:pt x="223268" y="437587"/>
                </a:lnTo>
                <a:cubicBezTo>
                  <a:pt x="218791" y="438444"/>
                  <a:pt x="210124" y="440254"/>
                  <a:pt x="203933" y="441682"/>
                </a:cubicBezTo>
                <a:lnTo>
                  <a:pt x="201932" y="435110"/>
                </a:lnTo>
                <a:lnTo>
                  <a:pt x="201837" y="434824"/>
                </a:lnTo>
                <a:cubicBezTo>
                  <a:pt x="199837" y="434920"/>
                  <a:pt x="199170" y="434348"/>
                  <a:pt x="200313" y="433491"/>
                </a:cubicBezTo>
                <a:lnTo>
                  <a:pt x="201551" y="433015"/>
                </a:lnTo>
                <a:lnTo>
                  <a:pt x="203933" y="432062"/>
                </a:lnTo>
                <a:cubicBezTo>
                  <a:pt x="207171" y="431014"/>
                  <a:pt x="208124" y="429300"/>
                  <a:pt x="206123" y="428252"/>
                </a:cubicBezTo>
                <a:cubicBezTo>
                  <a:pt x="204123" y="427204"/>
                  <a:pt x="195074" y="428728"/>
                  <a:pt x="191455" y="428919"/>
                </a:cubicBezTo>
                <a:lnTo>
                  <a:pt x="188121" y="428728"/>
                </a:lnTo>
                <a:lnTo>
                  <a:pt x="185549" y="428633"/>
                </a:lnTo>
                <a:cubicBezTo>
                  <a:pt x="183740" y="425490"/>
                  <a:pt x="181073" y="422061"/>
                  <a:pt x="179549" y="421013"/>
                </a:cubicBezTo>
                <a:cubicBezTo>
                  <a:pt x="178025" y="419965"/>
                  <a:pt x="176977" y="416441"/>
                  <a:pt x="180215" y="416536"/>
                </a:cubicBezTo>
                <a:cubicBezTo>
                  <a:pt x="183454" y="416632"/>
                  <a:pt x="186407" y="423680"/>
                  <a:pt x="187359" y="424537"/>
                </a:cubicBezTo>
                <a:lnTo>
                  <a:pt x="188216" y="424537"/>
                </a:lnTo>
                <a:cubicBezTo>
                  <a:pt x="189074" y="424537"/>
                  <a:pt x="190407" y="423585"/>
                  <a:pt x="190598" y="422918"/>
                </a:cubicBezTo>
                <a:lnTo>
                  <a:pt x="191359" y="420156"/>
                </a:lnTo>
                <a:cubicBezTo>
                  <a:pt x="191931" y="416822"/>
                  <a:pt x="190026" y="414155"/>
                  <a:pt x="187168" y="414346"/>
                </a:cubicBezTo>
                <a:cubicBezTo>
                  <a:pt x="184311" y="414536"/>
                  <a:pt x="178406" y="410250"/>
                  <a:pt x="177548" y="411298"/>
                </a:cubicBezTo>
                <a:cubicBezTo>
                  <a:pt x="176691" y="412345"/>
                  <a:pt x="173643" y="415393"/>
                  <a:pt x="172691" y="414346"/>
                </a:cubicBezTo>
                <a:lnTo>
                  <a:pt x="171262" y="414250"/>
                </a:lnTo>
                <a:cubicBezTo>
                  <a:pt x="170119" y="414155"/>
                  <a:pt x="167642" y="415679"/>
                  <a:pt x="167737" y="415774"/>
                </a:cubicBezTo>
                <a:lnTo>
                  <a:pt x="168976" y="418060"/>
                </a:lnTo>
                <a:cubicBezTo>
                  <a:pt x="168404" y="420537"/>
                  <a:pt x="168690" y="423585"/>
                  <a:pt x="169642" y="424918"/>
                </a:cubicBezTo>
                <a:lnTo>
                  <a:pt x="171738" y="424252"/>
                </a:lnTo>
                <a:lnTo>
                  <a:pt x="172691" y="423966"/>
                </a:lnTo>
                <a:cubicBezTo>
                  <a:pt x="173929" y="423013"/>
                  <a:pt x="174881" y="423394"/>
                  <a:pt x="174881" y="424823"/>
                </a:cubicBezTo>
                <a:cubicBezTo>
                  <a:pt x="174881" y="426252"/>
                  <a:pt x="173262" y="429300"/>
                  <a:pt x="171357" y="428157"/>
                </a:cubicBezTo>
                <a:cubicBezTo>
                  <a:pt x="169452" y="427109"/>
                  <a:pt x="162118" y="425966"/>
                  <a:pt x="160308" y="427490"/>
                </a:cubicBezTo>
                <a:cubicBezTo>
                  <a:pt x="158403" y="429014"/>
                  <a:pt x="161260" y="434443"/>
                  <a:pt x="160403" y="434539"/>
                </a:cubicBezTo>
                <a:cubicBezTo>
                  <a:pt x="159546" y="434634"/>
                  <a:pt x="156974" y="434729"/>
                  <a:pt x="156593" y="434348"/>
                </a:cubicBezTo>
                <a:lnTo>
                  <a:pt x="155994" y="434180"/>
                </a:lnTo>
                <a:lnTo>
                  <a:pt x="157355" y="437206"/>
                </a:lnTo>
                <a:cubicBezTo>
                  <a:pt x="157546" y="438539"/>
                  <a:pt x="165356" y="439777"/>
                  <a:pt x="167071" y="443588"/>
                </a:cubicBezTo>
                <a:lnTo>
                  <a:pt x="159546" y="443207"/>
                </a:lnTo>
                <a:cubicBezTo>
                  <a:pt x="159165" y="443207"/>
                  <a:pt x="158594" y="443111"/>
                  <a:pt x="158308" y="443207"/>
                </a:cubicBezTo>
                <a:cubicBezTo>
                  <a:pt x="155927" y="444064"/>
                  <a:pt x="157165" y="449493"/>
                  <a:pt x="153164" y="447017"/>
                </a:cubicBezTo>
                <a:cubicBezTo>
                  <a:pt x="149831" y="444921"/>
                  <a:pt x="147545" y="440730"/>
                  <a:pt x="151640" y="436825"/>
                </a:cubicBezTo>
                <a:lnTo>
                  <a:pt x="152212" y="436444"/>
                </a:lnTo>
                <a:cubicBezTo>
                  <a:pt x="152021" y="435587"/>
                  <a:pt x="152307" y="434444"/>
                  <a:pt x="152879" y="434063"/>
                </a:cubicBezTo>
                <a:lnTo>
                  <a:pt x="154327" y="433713"/>
                </a:lnTo>
                <a:lnTo>
                  <a:pt x="154212" y="433681"/>
                </a:lnTo>
                <a:cubicBezTo>
                  <a:pt x="153641" y="434062"/>
                  <a:pt x="150116" y="434920"/>
                  <a:pt x="147735" y="434729"/>
                </a:cubicBezTo>
                <a:cubicBezTo>
                  <a:pt x="145354" y="434539"/>
                  <a:pt x="139925" y="436920"/>
                  <a:pt x="141258" y="437587"/>
                </a:cubicBezTo>
                <a:cubicBezTo>
                  <a:pt x="142591" y="438349"/>
                  <a:pt x="143734" y="443206"/>
                  <a:pt x="140306" y="446731"/>
                </a:cubicBezTo>
                <a:lnTo>
                  <a:pt x="133828" y="445778"/>
                </a:lnTo>
                <a:cubicBezTo>
                  <a:pt x="132114" y="445492"/>
                  <a:pt x="130114" y="446731"/>
                  <a:pt x="128209" y="447207"/>
                </a:cubicBezTo>
                <a:cubicBezTo>
                  <a:pt x="123541" y="448445"/>
                  <a:pt x="122684" y="448064"/>
                  <a:pt x="121160" y="443683"/>
                </a:cubicBezTo>
                <a:cubicBezTo>
                  <a:pt x="121065" y="443397"/>
                  <a:pt x="121351" y="442730"/>
                  <a:pt x="121160" y="442635"/>
                </a:cubicBezTo>
                <a:cubicBezTo>
                  <a:pt x="116969" y="440444"/>
                  <a:pt x="120112" y="433777"/>
                  <a:pt x="114969" y="433586"/>
                </a:cubicBezTo>
                <a:cubicBezTo>
                  <a:pt x="110873" y="433491"/>
                  <a:pt x="106587" y="436825"/>
                  <a:pt x="102586" y="438825"/>
                </a:cubicBezTo>
                <a:cubicBezTo>
                  <a:pt x="100300" y="439968"/>
                  <a:pt x="100872" y="440254"/>
                  <a:pt x="104015" y="441778"/>
                </a:cubicBezTo>
                <a:cubicBezTo>
                  <a:pt x="106777" y="443111"/>
                  <a:pt x="109159" y="445111"/>
                  <a:pt x="111254" y="447112"/>
                </a:cubicBezTo>
                <a:cubicBezTo>
                  <a:pt x="112302" y="448159"/>
                  <a:pt x="113159" y="450922"/>
                  <a:pt x="112683" y="451207"/>
                </a:cubicBezTo>
                <a:lnTo>
                  <a:pt x="109730" y="452827"/>
                </a:lnTo>
                <a:cubicBezTo>
                  <a:pt x="108778" y="450826"/>
                  <a:pt x="104396" y="448064"/>
                  <a:pt x="100110" y="446540"/>
                </a:cubicBezTo>
                <a:lnTo>
                  <a:pt x="95919" y="445683"/>
                </a:lnTo>
                <a:cubicBezTo>
                  <a:pt x="95157" y="445492"/>
                  <a:pt x="93728" y="447016"/>
                  <a:pt x="92871" y="447874"/>
                </a:cubicBezTo>
                <a:lnTo>
                  <a:pt x="91537" y="449112"/>
                </a:lnTo>
                <a:cubicBezTo>
                  <a:pt x="90204" y="450636"/>
                  <a:pt x="88490" y="451303"/>
                  <a:pt x="87632" y="450445"/>
                </a:cubicBezTo>
                <a:lnTo>
                  <a:pt x="87823" y="450255"/>
                </a:lnTo>
                <a:cubicBezTo>
                  <a:pt x="92109" y="445492"/>
                  <a:pt x="90680" y="441587"/>
                  <a:pt x="85251" y="438158"/>
                </a:cubicBezTo>
                <a:cubicBezTo>
                  <a:pt x="84013" y="437396"/>
                  <a:pt x="83632" y="435872"/>
                  <a:pt x="82584" y="434920"/>
                </a:cubicBezTo>
                <a:cubicBezTo>
                  <a:pt x="81632" y="434062"/>
                  <a:pt x="79917" y="432824"/>
                  <a:pt x="79155" y="433110"/>
                </a:cubicBezTo>
                <a:cubicBezTo>
                  <a:pt x="76583" y="433967"/>
                  <a:pt x="76964" y="435491"/>
                  <a:pt x="78583" y="437110"/>
                </a:cubicBezTo>
                <a:lnTo>
                  <a:pt x="79060" y="437587"/>
                </a:lnTo>
                <a:cubicBezTo>
                  <a:pt x="78869" y="438539"/>
                  <a:pt x="77821" y="439396"/>
                  <a:pt x="76774" y="439492"/>
                </a:cubicBezTo>
                <a:lnTo>
                  <a:pt x="76202" y="439111"/>
                </a:lnTo>
                <a:cubicBezTo>
                  <a:pt x="74869" y="438253"/>
                  <a:pt x="73059" y="437396"/>
                  <a:pt x="72583" y="436158"/>
                </a:cubicBezTo>
                <a:lnTo>
                  <a:pt x="71249" y="432729"/>
                </a:lnTo>
                <a:cubicBezTo>
                  <a:pt x="70201" y="428538"/>
                  <a:pt x="66391" y="424537"/>
                  <a:pt x="62867" y="423871"/>
                </a:cubicBezTo>
                <a:lnTo>
                  <a:pt x="59343" y="425585"/>
                </a:lnTo>
                <a:cubicBezTo>
                  <a:pt x="58009" y="426252"/>
                  <a:pt x="56295" y="426538"/>
                  <a:pt x="54771" y="426538"/>
                </a:cubicBezTo>
                <a:lnTo>
                  <a:pt x="49246" y="426633"/>
                </a:lnTo>
                <a:cubicBezTo>
                  <a:pt x="46103" y="428538"/>
                  <a:pt x="42008" y="430252"/>
                  <a:pt x="40102" y="430443"/>
                </a:cubicBezTo>
                <a:lnTo>
                  <a:pt x="39245" y="429776"/>
                </a:lnTo>
                <a:cubicBezTo>
                  <a:pt x="36292" y="427585"/>
                  <a:pt x="35626" y="430348"/>
                  <a:pt x="34768" y="431205"/>
                </a:cubicBezTo>
                <a:cubicBezTo>
                  <a:pt x="34102" y="431872"/>
                  <a:pt x="34102" y="434062"/>
                  <a:pt x="34864" y="434539"/>
                </a:cubicBezTo>
                <a:lnTo>
                  <a:pt x="37721" y="436253"/>
                </a:lnTo>
                <a:cubicBezTo>
                  <a:pt x="41245" y="437777"/>
                  <a:pt x="42484" y="439301"/>
                  <a:pt x="40579" y="439682"/>
                </a:cubicBezTo>
                <a:cubicBezTo>
                  <a:pt x="38578" y="440063"/>
                  <a:pt x="37435" y="444635"/>
                  <a:pt x="35816" y="444921"/>
                </a:cubicBezTo>
                <a:lnTo>
                  <a:pt x="33911" y="444635"/>
                </a:lnTo>
                <a:cubicBezTo>
                  <a:pt x="32387" y="444445"/>
                  <a:pt x="30958" y="443206"/>
                  <a:pt x="29530" y="443206"/>
                </a:cubicBezTo>
                <a:cubicBezTo>
                  <a:pt x="24291" y="443587"/>
                  <a:pt x="24577" y="439587"/>
                  <a:pt x="25815" y="438634"/>
                </a:cubicBezTo>
                <a:cubicBezTo>
                  <a:pt x="28577" y="436444"/>
                  <a:pt x="24862" y="433967"/>
                  <a:pt x="27244" y="432348"/>
                </a:cubicBezTo>
                <a:lnTo>
                  <a:pt x="29434" y="430824"/>
                </a:lnTo>
                <a:cubicBezTo>
                  <a:pt x="32006" y="429300"/>
                  <a:pt x="31720" y="426823"/>
                  <a:pt x="28673" y="425204"/>
                </a:cubicBezTo>
                <a:lnTo>
                  <a:pt x="26672" y="424061"/>
                </a:lnTo>
                <a:cubicBezTo>
                  <a:pt x="25624" y="423490"/>
                  <a:pt x="24862" y="422347"/>
                  <a:pt x="23815" y="422156"/>
                </a:cubicBezTo>
                <a:cubicBezTo>
                  <a:pt x="20671" y="421489"/>
                  <a:pt x="17338" y="427014"/>
                  <a:pt x="14385" y="422347"/>
                </a:cubicBezTo>
                <a:lnTo>
                  <a:pt x="12290" y="419108"/>
                </a:lnTo>
                <a:cubicBezTo>
                  <a:pt x="8289" y="419203"/>
                  <a:pt x="6384" y="417108"/>
                  <a:pt x="8194" y="414441"/>
                </a:cubicBezTo>
                <a:lnTo>
                  <a:pt x="13623" y="417203"/>
                </a:lnTo>
                <a:lnTo>
                  <a:pt x="19243" y="420061"/>
                </a:lnTo>
                <a:cubicBezTo>
                  <a:pt x="25243" y="416060"/>
                  <a:pt x="31911" y="413965"/>
                  <a:pt x="34102" y="415298"/>
                </a:cubicBezTo>
                <a:lnTo>
                  <a:pt x="35340" y="416536"/>
                </a:lnTo>
                <a:cubicBezTo>
                  <a:pt x="36769" y="417870"/>
                  <a:pt x="37340" y="417489"/>
                  <a:pt x="39150" y="416727"/>
                </a:cubicBezTo>
                <a:cubicBezTo>
                  <a:pt x="40960" y="415965"/>
                  <a:pt x="43722" y="416632"/>
                  <a:pt x="46008" y="416727"/>
                </a:cubicBezTo>
                <a:cubicBezTo>
                  <a:pt x="46960" y="416727"/>
                  <a:pt x="48294" y="417298"/>
                  <a:pt x="48675" y="416917"/>
                </a:cubicBezTo>
                <a:cubicBezTo>
                  <a:pt x="55724" y="410250"/>
                  <a:pt x="61819" y="415965"/>
                  <a:pt x="68106" y="417965"/>
                </a:cubicBezTo>
                <a:cubicBezTo>
                  <a:pt x="69249" y="418346"/>
                  <a:pt x="69916" y="419870"/>
                  <a:pt x="70964" y="419870"/>
                </a:cubicBezTo>
                <a:lnTo>
                  <a:pt x="72964" y="419965"/>
                </a:lnTo>
                <a:cubicBezTo>
                  <a:pt x="75154" y="419489"/>
                  <a:pt x="76774" y="418441"/>
                  <a:pt x="76393" y="417679"/>
                </a:cubicBezTo>
                <a:cubicBezTo>
                  <a:pt x="76107" y="416822"/>
                  <a:pt x="76393" y="413393"/>
                  <a:pt x="77917" y="412155"/>
                </a:cubicBezTo>
                <a:cubicBezTo>
                  <a:pt x="79441" y="410917"/>
                  <a:pt x="84299" y="408059"/>
                  <a:pt x="85251" y="408440"/>
                </a:cubicBezTo>
                <a:cubicBezTo>
                  <a:pt x="86203" y="408821"/>
                  <a:pt x="88870" y="409774"/>
                  <a:pt x="89061" y="409583"/>
                </a:cubicBezTo>
                <a:cubicBezTo>
                  <a:pt x="89251" y="409393"/>
                  <a:pt x="87918" y="407297"/>
                  <a:pt x="85537" y="405392"/>
                </a:cubicBezTo>
                <a:cubicBezTo>
                  <a:pt x="83156" y="403487"/>
                  <a:pt x="76869" y="397296"/>
                  <a:pt x="78583" y="397296"/>
                </a:cubicBezTo>
                <a:cubicBezTo>
                  <a:pt x="80298" y="397296"/>
                  <a:pt x="84013" y="397772"/>
                  <a:pt x="83822" y="398344"/>
                </a:cubicBezTo>
                <a:cubicBezTo>
                  <a:pt x="83632" y="398915"/>
                  <a:pt x="84489" y="400534"/>
                  <a:pt x="86108" y="400344"/>
                </a:cubicBezTo>
                <a:lnTo>
                  <a:pt x="87537" y="399963"/>
                </a:lnTo>
                <a:lnTo>
                  <a:pt x="88680" y="399677"/>
                </a:lnTo>
                <a:cubicBezTo>
                  <a:pt x="90394" y="398915"/>
                  <a:pt x="92109" y="399772"/>
                  <a:pt x="92585" y="401677"/>
                </a:cubicBezTo>
                <a:lnTo>
                  <a:pt x="92681" y="403201"/>
                </a:lnTo>
                <a:cubicBezTo>
                  <a:pt x="93157" y="409202"/>
                  <a:pt x="100110" y="409297"/>
                  <a:pt x="104491" y="411298"/>
                </a:cubicBezTo>
                <a:cubicBezTo>
                  <a:pt x="106873" y="412345"/>
                  <a:pt x="111731" y="412536"/>
                  <a:pt x="110778" y="407678"/>
                </a:cubicBezTo>
                <a:cubicBezTo>
                  <a:pt x="110302" y="405106"/>
                  <a:pt x="112683" y="405106"/>
                  <a:pt x="114874" y="405202"/>
                </a:cubicBezTo>
                <a:lnTo>
                  <a:pt x="118493" y="405297"/>
                </a:lnTo>
                <a:cubicBezTo>
                  <a:pt x="118112" y="403201"/>
                  <a:pt x="117445" y="400915"/>
                  <a:pt x="116969" y="400249"/>
                </a:cubicBezTo>
                <a:cubicBezTo>
                  <a:pt x="116493" y="399582"/>
                  <a:pt x="115731" y="397010"/>
                  <a:pt x="115445" y="395962"/>
                </a:cubicBezTo>
                <a:cubicBezTo>
                  <a:pt x="115159" y="394915"/>
                  <a:pt x="113826" y="393010"/>
                  <a:pt x="115255" y="393010"/>
                </a:cubicBezTo>
                <a:cubicBezTo>
                  <a:pt x="116588" y="393010"/>
                  <a:pt x="120874" y="396153"/>
                  <a:pt x="120874" y="399868"/>
                </a:cubicBezTo>
                <a:lnTo>
                  <a:pt x="121256" y="403582"/>
                </a:lnTo>
                <a:cubicBezTo>
                  <a:pt x="121351" y="404154"/>
                  <a:pt x="122875" y="405106"/>
                  <a:pt x="123827" y="405106"/>
                </a:cubicBezTo>
                <a:cubicBezTo>
                  <a:pt x="124684" y="405106"/>
                  <a:pt x="126113" y="404154"/>
                  <a:pt x="126208" y="403487"/>
                </a:cubicBezTo>
                <a:lnTo>
                  <a:pt x="126494" y="401487"/>
                </a:lnTo>
                <a:cubicBezTo>
                  <a:pt x="126399" y="399391"/>
                  <a:pt x="127923" y="397201"/>
                  <a:pt x="130018" y="396629"/>
                </a:cubicBezTo>
                <a:cubicBezTo>
                  <a:pt x="132019" y="396058"/>
                  <a:pt x="138686" y="396058"/>
                  <a:pt x="139925" y="397867"/>
                </a:cubicBezTo>
                <a:cubicBezTo>
                  <a:pt x="141163" y="399677"/>
                  <a:pt x="146878" y="404154"/>
                  <a:pt x="149545" y="403106"/>
                </a:cubicBezTo>
                <a:cubicBezTo>
                  <a:pt x="152212" y="402058"/>
                  <a:pt x="159641" y="400630"/>
                  <a:pt x="160594" y="402249"/>
                </a:cubicBezTo>
                <a:lnTo>
                  <a:pt x="162023" y="403011"/>
                </a:lnTo>
                <a:lnTo>
                  <a:pt x="163832" y="403963"/>
                </a:lnTo>
                <a:cubicBezTo>
                  <a:pt x="164690" y="405392"/>
                  <a:pt x="166214" y="407011"/>
                  <a:pt x="167166" y="407488"/>
                </a:cubicBezTo>
                <a:lnTo>
                  <a:pt x="167452" y="407297"/>
                </a:lnTo>
                <a:cubicBezTo>
                  <a:pt x="171071" y="405202"/>
                  <a:pt x="175167" y="405297"/>
                  <a:pt x="179263" y="405011"/>
                </a:cubicBezTo>
                <a:lnTo>
                  <a:pt x="180215" y="404916"/>
                </a:lnTo>
                <a:cubicBezTo>
                  <a:pt x="181263" y="402630"/>
                  <a:pt x="182501" y="402058"/>
                  <a:pt x="182977" y="403773"/>
                </a:cubicBezTo>
                <a:lnTo>
                  <a:pt x="183930" y="404725"/>
                </a:lnTo>
                <a:cubicBezTo>
                  <a:pt x="184406" y="405202"/>
                  <a:pt x="186121" y="405106"/>
                  <a:pt x="187264" y="404916"/>
                </a:cubicBezTo>
                <a:lnTo>
                  <a:pt x="196598" y="403487"/>
                </a:lnTo>
                <a:cubicBezTo>
                  <a:pt x="198884" y="401773"/>
                  <a:pt x="199265" y="400153"/>
                  <a:pt x="197456" y="399963"/>
                </a:cubicBezTo>
                <a:cubicBezTo>
                  <a:pt x="195646" y="399772"/>
                  <a:pt x="190788" y="397486"/>
                  <a:pt x="189074" y="398153"/>
                </a:cubicBezTo>
                <a:cubicBezTo>
                  <a:pt x="187359" y="398820"/>
                  <a:pt x="184787" y="394438"/>
                  <a:pt x="184120" y="394629"/>
                </a:cubicBezTo>
                <a:cubicBezTo>
                  <a:pt x="183454" y="394819"/>
                  <a:pt x="180977" y="393581"/>
                  <a:pt x="180977" y="392724"/>
                </a:cubicBezTo>
                <a:cubicBezTo>
                  <a:pt x="180977" y="391867"/>
                  <a:pt x="183740" y="388533"/>
                  <a:pt x="187168" y="387961"/>
                </a:cubicBezTo>
                <a:lnTo>
                  <a:pt x="190788" y="389390"/>
                </a:lnTo>
                <a:lnTo>
                  <a:pt x="193074" y="390343"/>
                </a:lnTo>
                <a:cubicBezTo>
                  <a:pt x="195360" y="391581"/>
                  <a:pt x="199551" y="391295"/>
                  <a:pt x="202504" y="389771"/>
                </a:cubicBezTo>
                <a:lnTo>
                  <a:pt x="203551" y="393391"/>
                </a:lnTo>
                <a:cubicBezTo>
                  <a:pt x="204028" y="395010"/>
                  <a:pt x="203551" y="396343"/>
                  <a:pt x="206600" y="397010"/>
                </a:cubicBezTo>
                <a:lnTo>
                  <a:pt x="209171" y="397486"/>
                </a:lnTo>
                <a:cubicBezTo>
                  <a:pt x="211933" y="399677"/>
                  <a:pt x="215553" y="400534"/>
                  <a:pt x="217172" y="399391"/>
                </a:cubicBezTo>
                <a:lnTo>
                  <a:pt x="218601" y="398248"/>
                </a:lnTo>
                <a:lnTo>
                  <a:pt x="219649" y="397486"/>
                </a:lnTo>
                <a:cubicBezTo>
                  <a:pt x="220316" y="395867"/>
                  <a:pt x="219934" y="394819"/>
                  <a:pt x="218791" y="395105"/>
                </a:cubicBezTo>
                <a:cubicBezTo>
                  <a:pt x="217744" y="395486"/>
                  <a:pt x="215743" y="395200"/>
                  <a:pt x="217553" y="393581"/>
                </a:cubicBezTo>
                <a:cubicBezTo>
                  <a:pt x="219363" y="391962"/>
                  <a:pt x="221077" y="386628"/>
                  <a:pt x="222030" y="386723"/>
                </a:cubicBezTo>
                <a:cubicBezTo>
                  <a:pt x="222983" y="386914"/>
                  <a:pt x="225173" y="389866"/>
                  <a:pt x="226411" y="392438"/>
                </a:cubicBezTo>
                <a:cubicBezTo>
                  <a:pt x="227650" y="395010"/>
                  <a:pt x="240223" y="394819"/>
                  <a:pt x="239080" y="393962"/>
                </a:cubicBezTo>
                <a:cubicBezTo>
                  <a:pt x="237937" y="393105"/>
                  <a:pt x="234412" y="390819"/>
                  <a:pt x="233460" y="390628"/>
                </a:cubicBezTo>
                <a:cubicBezTo>
                  <a:pt x="232412" y="390438"/>
                  <a:pt x="229650" y="389009"/>
                  <a:pt x="231745" y="388819"/>
                </a:cubicBezTo>
                <a:cubicBezTo>
                  <a:pt x="233841" y="388628"/>
                  <a:pt x="239366" y="387295"/>
                  <a:pt x="239556" y="386247"/>
                </a:cubicBezTo>
                <a:cubicBezTo>
                  <a:pt x="239746" y="385294"/>
                  <a:pt x="242414" y="383104"/>
                  <a:pt x="244795" y="385009"/>
                </a:cubicBezTo>
                <a:lnTo>
                  <a:pt x="244604" y="385199"/>
                </a:lnTo>
                <a:lnTo>
                  <a:pt x="237841" y="391962"/>
                </a:lnTo>
                <a:cubicBezTo>
                  <a:pt x="244700" y="395296"/>
                  <a:pt x="250986" y="397010"/>
                  <a:pt x="251843" y="395772"/>
                </a:cubicBezTo>
                <a:cubicBezTo>
                  <a:pt x="252700" y="394534"/>
                  <a:pt x="254415" y="391105"/>
                  <a:pt x="253843" y="390724"/>
                </a:cubicBezTo>
                <a:lnTo>
                  <a:pt x="252986" y="390724"/>
                </a:lnTo>
                <a:lnTo>
                  <a:pt x="251081" y="390247"/>
                </a:lnTo>
                <a:cubicBezTo>
                  <a:pt x="248986" y="389866"/>
                  <a:pt x="247748" y="388723"/>
                  <a:pt x="248319" y="387771"/>
                </a:cubicBezTo>
                <a:cubicBezTo>
                  <a:pt x="248891" y="386818"/>
                  <a:pt x="251748" y="385675"/>
                  <a:pt x="253462" y="387390"/>
                </a:cubicBezTo>
                <a:cubicBezTo>
                  <a:pt x="255082" y="389104"/>
                  <a:pt x="261940" y="389676"/>
                  <a:pt x="260797" y="388247"/>
                </a:cubicBezTo>
                <a:cubicBezTo>
                  <a:pt x="259749" y="386818"/>
                  <a:pt x="258701" y="384818"/>
                  <a:pt x="261083" y="387009"/>
                </a:cubicBezTo>
                <a:cubicBezTo>
                  <a:pt x="263464" y="389200"/>
                  <a:pt x="271274" y="390247"/>
                  <a:pt x="269083" y="390343"/>
                </a:cubicBezTo>
                <a:lnTo>
                  <a:pt x="267274" y="390819"/>
                </a:lnTo>
                <a:cubicBezTo>
                  <a:pt x="266416" y="391009"/>
                  <a:pt x="265369" y="392152"/>
                  <a:pt x="265369" y="392819"/>
                </a:cubicBezTo>
                <a:cubicBezTo>
                  <a:pt x="265369" y="393486"/>
                  <a:pt x="266893" y="394915"/>
                  <a:pt x="267178" y="394819"/>
                </a:cubicBezTo>
                <a:lnTo>
                  <a:pt x="270131" y="394057"/>
                </a:lnTo>
                <a:cubicBezTo>
                  <a:pt x="273179" y="392724"/>
                  <a:pt x="277942" y="390819"/>
                  <a:pt x="280799" y="389676"/>
                </a:cubicBezTo>
                <a:lnTo>
                  <a:pt x="286466" y="389148"/>
                </a:lnTo>
                <a:lnTo>
                  <a:pt x="286609" y="389485"/>
                </a:lnTo>
                <a:lnTo>
                  <a:pt x="287070" y="389091"/>
                </a:lnTo>
                <a:lnTo>
                  <a:pt x="292039" y="388628"/>
                </a:lnTo>
                <a:cubicBezTo>
                  <a:pt x="292991" y="388057"/>
                  <a:pt x="294610" y="386437"/>
                  <a:pt x="292039" y="384818"/>
                </a:cubicBezTo>
                <a:lnTo>
                  <a:pt x="291848" y="385009"/>
                </a:lnTo>
                <a:lnTo>
                  <a:pt x="287070" y="389091"/>
                </a:lnTo>
                <a:lnTo>
                  <a:pt x="286466" y="389148"/>
                </a:lnTo>
                <a:lnTo>
                  <a:pt x="283181" y="381389"/>
                </a:lnTo>
                <a:lnTo>
                  <a:pt x="285752" y="381294"/>
                </a:lnTo>
                <a:cubicBezTo>
                  <a:pt x="288515" y="381199"/>
                  <a:pt x="291467" y="381675"/>
                  <a:pt x="294134" y="382437"/>
                </a:cubicBezTo>
                <a:lnTo>
                  <a:pt x="297182" y="383294"/>
                </a:lnTo>
                <a:cubicBezTo>
                  <a:pt x="300421" y="384723"/>
                  <a:pt x="304993" y="384818"/>
                  <a:pt x="307279" y="383485"/>
                </a:cubicBezTo>
                <a:cubicBezTo>
                  <a:pt x="309565" y="382151"/>
                  <a:pt x="316518" y="379579"/>
                  <a:pt x="316708" y="381199"/>
                </a:cubicBezTo>
                <a:lnTo>
                  <a:pt x="316899" y="381199"/>
                </a:lnTo>
                <a:cubicBezTo>
                  <a:pt x="319280" y="381199"/>
                  <a:pt x="321852" y="380437"/>
                  <a:pt x="323948" y="381008"/>
                </a:cubicBezTo>
                <a:lnTo>
                  <a:pt x="325567" y="381484"/>
                </a:lnTo>
                <a:cubicBezTo>
                  <a:pt x="327567" y="382818"/>
                  <a:pt x="329282" y="382818"/>
                  <a:pt x="329472" y="381580"/>
                </a:cubicBezTo>
                <a:cubicBezTo>
                  <a:pt x="329662" y="380341"/>
                  <a:pt x="330806" y="376627"/>
                  <a:pt x="331663" y="376627"/>
                </a:cubicBezTo>
                <a:lnTo>
                  <a:pt x="332044" y="376912"/>
                </a:lnTo>
                <a:cubicBezTo>
                  <a:pt x="335758" y="379865"/>
                  <a:pt x="339664" y="382627"/>
                  <a:pt x="342902" y="385866"/>
                </a:cubicBezTo>
                <a:cubicBezTo>
                  <a:pt x="345379" y="388342"/>
                  <a:pt x="348332" y="389104"/>
                  <a:pt x="351856" y="388533"/>
                </a:cubicBezTo>
                <a:lnTo>
                  <a:pt x="353189" y="388342"/>
                </a:lnTo>
                <a:cubicBezTo>
                  <a:pt x="354523" y="387485"/>
                  <a:pt x="354618" y="385771"/>
                  <a:pt x="353475" y="384437"/>
                </a:cubicBezTo>
                <a:lnTo>
                  <a:pt x="352618" y="384532"/>
                </a:lnTo>
                <a:lnTo>
                  <a:pt x="347284" y="385009"/>
                </a:lnTo>
                <a:cubicBezTo>
                  <a:pt x="343759" y="381580"/>
                  <a:pt x="341664" y="377674"/>
                  <a:pt x="342616" y="376531"/>
                </a:cubicBezTo>
                <a:cubicBezTo>
                  <a:pt x="343569" y="375293"/>
                  <a:pt x="347284" y="371674"/>
                  <a:pt x="347569" y="373102"/>
                </a:cubicBezTo>
                <a:cubicBezTo>
                  <a:pt x="347855" y="374531"/>
                  <a:pt x="351570" y="378055"/>
                  <a:pt x="355570" y="379198"/>
                </a:cubicBezTo>
                <a:lnTo>
                  <a:pt x="359095" y="379770"/>
                </a:lnTo>
                <a:cubicBezTo>
                  <a:pt x="363476" y="380437"/>
                  <a:pt x="366715" y="378436"/>
                  <a:pt x="369763" y="376150"/>
                </a:cubicBezTo>
                <a:lnTo>
                  <a:pt x="370715" y="375484"/>
                </a:lnTo>
                <a:cubicBezTo>
                  <a:pt x="372144" y="375103"/>
                  <a:pt x="374620" y="373864"/>
                  <a:pt x="376049" y="372817"/>
                </a:cubicBezTo>
                <a:cubicBezTo>
                  <a:pt x="377573" y="371769"/>
                  <a:pt x="377668" y="376912"/>
                  <a:pt x="376240" y="377865"/>
                </a:cubicBezTo>
                <a:lnTo>
                  <a:pt x="374335" y="378151"/>
                </a:lnTo>
                <a:lnTo>
                  <a:pt x="373287" y="378341"/>
                </a:lnTo>
                <a:cubicBezTo>
                  <a:pt x="372144" y="378817"/>
                  <a:pt x="371001" y="380532"/>
                  <a:pt x="370620" y="382151"/>
                </a:cubicBezTo>
                <a:cubicBezTo>
                  <a:pt x="370239" y="383770"/>
                  <a:pt x="372620" y="388628"/>
                  <a:pt x="373954" y="388438"/>
                </a:cubicBezTo>
                <a:cubicBezTo>
                  <a:pt x="375287" y="388247"/>
                  <a:pt x="379669" y="386628"/>
                  <a:pt x="381098" y="385294"/>
                </a:cubicBezTo>
                <a:cubicBezTo>
                  <a:pt x="382431" y="383866"/>
                  <a:pt x="381859" y="378151"/>
                  <a:pt x="382050" y="377103"/>
                </a:cubicBezTo>
                <a:lnTo>
                  <a:pt x="382717" y="376341"/>
                </a:lnTo>
                <a:cubicBezTo>
                  <a:pt x="383002" y="375960"/>
                  <a:pt x="384336" y="375960"/>
                  <a:pt x="385098" y="376150"/>
                </a:cubicBezTo>
                <a:cubicBezTo>
                  <a:pt x="385669" y="376246"/>
                  <a:pt x="386527" y="377008"/>
                  <a:pt x="386432" y="377389"/>
                </a:cubicBezTo>
                <a:cubicBezTo>
                  <a:pt x="385860" y="379294"/>
                  <a:pt x="384908" y="381103"/>
                  <a:pt x="384336" y="382913"/>
                </a:cubicBezTo>
                <a:cubicBezTo>
                  <a:pt x="384241" y="383294"/>
                  <a:pt x="385003" y="384247"/>
                  <a:pt x="385669" y="384437"/>
                </a:cubicBezTo>
                <a:lnTo>
                  <a:pt x="388146" y="385294"/>
                </a:lnTo>
                <a:cubicBezTo>
                  <a:pt x="391956" y="386342"/>
                  <a:pt x="394337" y="386152"/>
                  <a:pt x="393385" y="384723"/>
                </a:cubicBezTo>
                <a:lnTo>
                  <a:pt x="392908" y="384151"/>
                </a:lnTo>
                <a:cubicBezTo>
                  <a:pt x="391384" y="382437"/>
                  <a:pt x="391099" y="380913"/>
                  <a:pt x="394051" y="380341"/>
                </a:cubicBezTo>
                <a:cubicBezTo>
                  <a:pt x="394909" y="380246"/>
                  <a:pt x="396623" y="381580"/>
                  <a:pt x="397004" y="382532"/>
                </a:cubicBezTo>
                <a:lnTo>
                  <a:pt x="397576" y="383675"/>
                </a:lnTo>
                <a:cubicBezTo>
                  <a:pt x="397385" y="385104"/>
                  <a:pt x="400433" y="385009"/>
                  <a:pt x="404434" y="383389"/>
                </a:cubicBezTo>
                <a:lnTo>
                  <a:pt x="407006" y="381484"/>
                </a:lnTo>
                <a:lnTo>
                  <a:pt x="407958" y="380722"/>
                </a:lnTo>
                <a:cubicBezTo>
                  <a:pt x="407386" y="378532"/>
                  <a:pt x="405958" y="376722"/>
                  <a:pt x="404815" y="376912"/>
                </a:cubicBezTo>
                <a:cubicBezTo>
                  <a:pt x="403672" y="377008"/>
                  <a:pt x="399766" y="376055"/>
                  <a:pt x="399766" y="374245"/>
                </a:cubicBezTo>
                <a:cubicBezTo>
                  <a:pt x="399766" y="372531"/>
                  <a:pt x="400909" y="368054"/>
                  <a:pt x="402338" y="368435"/>
                </a:cubicBezTo>
                <a:lnTo>
                  <a:pt x="402719" y="369197"/>
                </a:lnTo>
                <a:lnTo>
                  <a:pt x="405291" y="373864"/>
                </a:lnTo>
                <a:cubicBezTo>
                  <a:pt x="410720" y="373483"/>
                  <a:pt x="414530" y="372721"/>
                  <a:pt x="413864" y="372150"/>
                </a:cubicBezTo>
                <a:lnTo>
                  <a:pt x="413578" y="371578"/>
                </a:lnTo>
                <a:cubicBezTo>
                  <a:pt x="412149" y="369197"/>
                  <a:pt x="415102" y="369578"/>
                  <a:pt x="415864" y="369864"/>
                </a:cubicBezTo>
                <a:lnTo>
                  <a:pt x="420055" y="371197"/>
                </a:lnTo>
                <a:cubicBezTo>
                  <a:pt x="425293" y="373293"/>
                  <a:pt x="426627" y="376246"/>
                  <a:pt x="423008" y="377770"/>
                </a:cubicBezTo>
                <a:lnTo>
                  <a:pt x="420626" y="379008"/>
                </a:lnTo>
                <a:cubicBezTo>
                  <a:pt x="420150" y="379198"/>
                  <a:pt x="420150" y="380341"/>
                  <a:pt x="420341" y="380913"/>
                </a:cubicBezTo>
                <a:cubicBezTo>
                  <a:pt x="420531" y="381484"/>
                  <a:pt x="421483" y="382342"/>
                  <a:pt x="421865" y="382246"/>
                </a:cubicBezTo>
                <a:cubicBezTo>
                  <a:pt x="424150" y="381675"/>
                  <a:pt x="426436" y="381103"/>
                  <a:pt x="428437" y="380151"/>
                </a:cubicBezTo>
                <a:cubicBezTo>
                  <a:pt x="429484" y="379579"/>
                  <a:pt x="430056" y="378246"/>
                  <a:pt x="430532" y="377103"/>
                </a:cubicBezTo>
                <a:lnTo>
                  <a:pt x="431770" y="374722"/>
                </a:lnTo>
                <a:cubicBezTo>
                  <a:pt x="433104" y="371864"/>
                  <a:pt x="435581" y="369673"/>
                  <a:pt x="437200" y="369769"/>
                </a:cubicBezTo>
                <a:cubicBezTo>
                  <a:pt x="438914" y="369864"/>
                  <a:pt x="443296" y="370340"/>
                  <a:pt x="443296" y="370531"/>
                </a:cubicBezTo>
                <a:cubicBezTo>
                  <a:pt x="443296" y="370721"/>
                  <a:pt x="442153" y="371388"/>
                  <a:pt x="440724" y="371674"/>
                </a:cubicBezTo>
                <a:cubicBezTo>
                  <a:pt x="439295" y="371959"/>
                  <a:pt x="436247" y="375103"/>
                  <a:pt x="437962" y="377960"/>
                </a:cubicBezTo>
                <a:lnTo>
                  <a:pt x="439581" y="380151"/>
                </a:lnTo>
                <a:lnTo>
                  <a:pt x="440152" y="381008"/>
                </a:lnTo>
                <a:cubicBezTo>
                  <a:pt x="441295" y="381675"/>
                  <a:pt x="443010" y="381484"/>
                  <a:pt x="444058" y="380722"/>
                </a:cubicBezTo>
                <a:lnTo>
                  <a:pt x="445010" y="380056"/>
                </a:lnTo>
                <a:lnTo>
                  <a:pt x="445772" y="379484"/>
                </a:lnTo>
                <a:cubicBezTo>
                  <a:pt x="446629" y="378913"/>
                  <a:pt x="448344" y="380151"/>
                  <a:pt x="449582" y="382246"/>
                </a:cubicBezTo>
                <a:lnTo>
                  <a:pt x="450630" y="382246"/>
                </a:lnTo>
                <a:cubicBezTo>
                  <a:pt x="452821" y="382246"/>
                  <a:pt x="455488" y="381484"/>
                  <a:pt x="457107" y="380246"/>
                </a:cubicBezTo>
                <a:lnTo>
                  <a:pt x="458345" y="379389"/>
                </a:lnTo>
                <a:cubicBezTo>
                  <a:pt x="458631" y="377484"/>
                  <a:pt x="459107" y="374722"/>
                  <a:pt x="459583" y="373293"/>
                </a:cubicBezTo>
                <a:cubicBezTo>
                  <a:pt x="459965" y="371864"/>
                  <a:pt x="467870" y="366054"/>
                  <a:pt x="467680" y="366530"/>
                </a:cubicBezTo>
                <a:cubicBezTo>
                  <a:pt x="467489" y="367006"/>
                  <a:pt x="464727" y="371674"/>
                  <a:pt x="465108" y="373579"/>
                </a:cubicBezTo>
                <a:cubicBezTo>
                  <a:pt x="465489" y="375484"/>
                  <a:pt x="471680" y="379675"/>
                  <a:pt x="476538" y="379198"/>
                </a:cubicBezTo>
                <a:lnTo>
                  <a:pt x="480919" y="382246"/>
                </a:lnTo>
                <a:lnTo>
                  <a:pt x="483206" y="383770"/>
                </a:lnTo>
                <a:cubicBezTo>
                  <a:pt x="482729" y="381484"/>
                  <a:pt x="482539" y="376817"/>
                  <a:pt x="482825" y="373388"/>
                </a:cubicBezTo>
                <a:lnTo>
                  <a:pt x="487682" y="374245"/>
                </a:lnTo>
                <a:cubicBezTo>
                  <a:pt x="492445" y="375103"/>
                  <a:pt x="486539" y="376436"/>
                  <a:pt x="487396" y="377293"/>
                </a:cubicBezTo>
                <a:cubicBezTo>
                  <a:pt x="487968" y="377960"/>
                  <a:pt x="490254" y="378436"/>
                  <a:pt x="490540" y="378151"/>
                </a:cubicBezTo>
                <a:lnTo>
                  <a:pt x="491778" y="377008"/>
                </a:lnTo>
                <a:cubicBezTo>
                  <a:pt x="492921" y="375103"/>
                  <a:pt x="495302" y="374531"/>
                  <a:pt x="497017" y="375579"/>
                </a:cubicBezTo>
                <a:lnTo>
                  <a:pt x="498826" y="376055"/>
                </a:lnTo>
                <a:lnTo>
                  <a:pt x="504446" y="377674"/>
                </a:lnTo>
                <a:cubicBezTo>
                  <a:pt x="510542" y="376246"/>
                  <a:pt x="522163" y="373960"/>
                  <a:pt x="530259" y="372626"/>
                </a:cubicBezTo>
                <a:lnTo>
                  <a:pt x="530926" y="373388"/>
                </a:lnTo>
                <a:lnTo>
                  <a:pt x="532450" y="375103"/>
                </a:lnTo>
                <a:cubicBezTo>
                  <a:pt x="534450" y="375007"/>
                  <a:pt x="537212" y="375484"/>
                  <a:pt x="538641" y="376246"/>
                </a:cubicBezTo>
                <a:lnTo>
                  <a:pt x="538832" y="376055"/>
                </a:lnTo>
                <a:cubicBezTo>
                  <a:pt x="541117" y="374150"/>
                  <a:pt x="544737" y="376246"/>
                  <a:pt x="546261" y="374817"/>
                </a:cubicBezTo>
                <a:lnTo>
                  <a:pt x="547785" y="373388"/>
                </a:lnTo>
                <a:cubicBezTo>
                  <a:pt x="548547" y="371007"/>
                  <a:pt x="550261" y="367768"/>
                  <a:pt x="551690" y="366340"/>
                </a:cubicBezTo>
                <a:lnTo>
                  <a:pt x="553405" y="365863"/>
                </a:lnTo>
                <a:lnTo>
                  <a:pt x="554357" y="365578"/>
                </a:lnTo>
                <a:cubicBezTo>
                  <a:pt x="555976" y="366721"/>
                  <a:pt x="558262" y="368626"/>
                  <a:pt x="559406" y="369769"/>
                </a:cubicBezTo>
                <a:cubicBezTo>
                  <a:pt x="560549" y="371007"/>
                  <a:pt x="565120" y="374150"/>
                  <a:pt x="565787" y="375007"/>
                </a:cubicBezTo>
                <a:cubicBezTo>
                  <a:pt x="566454" y="375865"/>
                  <a:pt x="572169" y="375484"/>
                  <a:pt x="576932" y="372245"/>
                </a:cubicBezTo>
                <a:lnTo>
                  <a:pt x="583313" y="375865"/>
                </a:lnTo>
                <a:cubicBezTo>
                  <a:pt x="588171" y="378627"/>
                  <a:pt x="586075" y="370245"/>
                  <a:pt x="591124" y="371864"/>
                </a:cubicBezTo>
                <a:cubicBezTo>
                  <a:pt x="591219" y="371864"/>
                  <a:pt x="592267" y="370340"/>
                  <a:pt x="592457" y="369388"/>
                </a:cubicBezTo>
                <a:cubicBezTo>
                  <a:pt x="592552" y="368911"/>
                  <a:pt x="591505" y="367768"/>
                  <a:pt x="591219" y="367864"/>
                </a:cubicBezTo>
                <a:lnTo>
                  <a:pt x="584456" y="368911"/>
                </a:lnTo>
                <a:cubicBezTo>
                  <a:pt x="582361" y="364625"/>
                  <a:pt x="580551" y="361006"/>
                  <a:pt x="580456" y="360720"/>
                </a:cubicBezTo>
                <a:cubicBezTo>
                  <a:pt x="580360" y="360434"/>
                  <a:pt x="581408" y="359577"/>
                  <a:pt x="582837" y="359386"/>
                </a:cubicBezTo>
                <a:lnTo>
                  <a:pt x="583885" y="359005"/>
                </a:lnTo>
                <a:lnTo>
                  <a:pt x="584837" y="358624"/>
                </a:lnTo>
                <a:cubicBezTo>
                  <a:pt x="586933" y="357196"/>
                  <a:pt x="588076" y="357196"/>
                  <a:pt x="587409" y="358624"/>
                </a:cubicBezTo>
                <a:cubicBezTo>
                  <a:pt x="586742" y="360053"/>
                  <a:pt x="587314" y="363863"/>
                  <a:pt x="590076" y="364149"/>
                </a:cubicBezTo>
                <a:cubicBezTo>
                  <a:pt x="592838" y="364530"/>
                  <a:pt x="602459" y="363101"/>
                  <a:pt x="606935" y="362815"/>
                </a:cubicBezTo>
                <a:cubicBezTo>
                  <a:pt x="611412" y="362625"/>
                  <a:pt x="621890" y="362434"/>
                  <a:pt x="621223" y="363482"/>
                </a:cubicBezTo>
                <a:cubicBezTo>
                  <a:pt x="620461" y="364530"/>
                  <a:pt x="615412" y="366244"/>
                  <a:pt x="612079" y="365959"/>
                </a:cubicBezTo>
                <a:lnTo>
                  <a:pt x="610555" y="367102"/>
                </a:lnTo>
                <a:lnTo>
                  <a:pt x="607221" y="369483"/>
                </a:lnTo>
                <a:cubicBezTo>
                  <a:pt x="604459" y="368054"/>
                  <a:pt x="602840" y="368816"/>
                  <a:pt x="603697" y="371197"/>
                </a:cubicBezTo>
                <a:lnTo>
                  <a:pt x="605411" y="372721"/>
                </a:lnTo>
                <a:cubicBezTo>
                  <a:pt x="607126" y="374245"/>
                  <a:pt x="611317" y="376055"/>
                  <a:pt x="612174" y="375484"/>
                </a:cubicBezTo>
                <a:cubicBezTo>
                  <a:pt x="616556" y="372531"/>
                  <a:pt x="621318" y="374912"/>
                  <a:pt x="625700" y="373960"/>
                </a:cubicBezTo>
                <a:cubicBezTo>
                  <a:pt x="626842" y="373674"/>
                  <a:pt x="627604" y="372340"/>
                  <a:pt x="628652" y="371674"/>
                </a:cubicBezTo>
                <a:cubicBezTo>
                  <a:pt x="630271" y="370531"/>
                  <a:pt x="632939" y="369673"/>
                  <a:pt x="633605" y="368245"/>
                </a:cubicBezTo>
                <a:lnTo>
                  <a:pt x="634558" y="366149"/>
                </a:lnTo>
                <a:cubicBezTo>
                  <a:pt x="634367" y="363577"/>
                  <a:pt x="637701" y="361387"/>
                  <a:pt x="641987" y="361387"/>
                </a:cubicBezTo>
                <a:lnTo>
                  <a:pt x="645416" y="361482"/>
                </a:lnTo>
                <a:lnTo>
                  <a:pt x="645702" y="361482"/>
                </a:lnTo>
                <a:cubicBezTo>
                  <a:pt x="646178" y="362625"/>
                  <a:pt x="645131" y="363673"/>
                  <a:pt x="643225" y="363673"/>
                </a:cubicBezTo>
                <a:cubicBezTo>
                  <a:pt x="641320" y="363673"/>
                  <a:pt x="636749" y="364625"/>
                  <a:pt x="636749" y="365673"/>
                </a:cubicBezTo>
                <a:cubicBezTo>
                  <a:pt x="636749" y="366816"/>
                  <a:pt x="640654" y="371197"/>
                  <a:pt x="645511" y="371864"/>
                </a:cubicBezTo>
                <a:cubicBezTo>
                  <a:pt x="650369" y="372531"/>
                  <a:pt x="665228" y="372150"/>
                  <a:pt x="667705" y="374722"/>
                </a:cubicBezTo>
                <a:lnTo>
                  <a:pt x="669705" y="370245"/>
                </a:lnTo>
                <a:cubicBezTo>
                  <a:pt x="670753" y="367864"/>
                  <a:pt x="667705" y="366244"/>
                  <a:pt x="664561" y="365482"/>
                </a:cubicBezTo>
                <a:cubicBezTo>
                  <a:pt x="663037" y="365101"/>
                  <a:pt x="661704" y="364149"/>
                  <a:pt x="660656" y="363101"/>
                </a:cubicBezTo>
                <a:lnTo>
                  <a:pt x="659990" y="362434"/>
                </a:lnTo>
                <a:cubicBezTo>
                  <a:pt x="659799" y="361291"/>
                  <a:pt x="661037" y="359958"/>
                  <a:pt x="662657" y="359577"/>
                </a:cubicBezTo>
                <a:lnTo>
                  <a:pt x="664085" y="359672"/>
                </a:lnTo>
                <a:lnTo>
                  <a:pt x="665228" y="359767"/>
                </a:lnTo>
                <a:cubicBezTo>
                  <a:pt x="666371" y="359863"/>
                  <a:pt x="668371" y="359386"/>
                  <a:pt x="669610" y="358815"/>
                </a:cubicBezTo>
                <a:cubicBezTo>
                  <a:pt x="670943" y="358243"/>
                  <a:pt x="674372" y="358339"/>
                  <a:pt x="673229" y="359577"/>
                </a:cubicBezTo>
                <a:cubicBezTo>
                  <a:pt x="672086" y="360815"/>
                  <a:pt x="670372" y="365292"/>
                  <a:pt x="672086" y="366435"/>
                </a:cubicBezTo>
                <a:lnTo>
                  <a:pt x="673515" y="367197"/>
                </a:lnTo>
                <a:lnTo>
                  <a:pt x="675134" y="368149"/>
                </a:lnTo>
                <a:cubicBezTo>
                  <a:pt x="677134" y="369007"/>
                  <a:pt x="679230" y="367959"/>
                  <a:pt x="679992" y="365768"/>
                </a:cubicBezTo>
                <a:lnTo>
                  <a:pt x="679516" y="363958"/>
                </a:lnTo>
                <a:cubicBezTo>
                  <a:pt x="679230" y="362815"/>
                  <a:pt x="677325" y="362149"/>
                  <a:pt x="679420" y="360910"/>
                </a:cubicBezTo>
                <a:lnTo>
                  <a:pt x="680278" y="360434"/>
                </a:lnTo>
                <a:cubicBezTo>
                  <a:pt x="681325" y="359672"/>
                  <a:pt x="682468" y="360053"/>
                  <a:pt x="682659" y="361196"/>
                </a:cubicBezTo>
                <a:cubicBezTo>
                  <a:pt x="682850" y="362434"/>
                  <a:pt x="686659" y="365387"/>
                  <a:pt x="690374" y="364625"/>
                </a:cubicBezTo>
                <a:lnTo>
                  <a:pt x="693517" y="364054"/>
                </a:lnTo>
                <a:lnTo>
                  <a:pt x="695518" y="363673"/>
                </a:lnTo>
                <a:cubicBezTo>
                  <a:pt x="697613" y="363482"/>
                  <a:pt x="701042" y="363101"/>
                  <a:pt x="703138" y="362815"/>
                </a:cubicBezTo>
                <a:cubicBezTo>
                  <a:pt x="705138" y="362530"/>
                  <a:pt x="710282" y="363101"/>
                  <a:pt x="711139" y="364911"/>
                </a:cubicBezTo>
                <a:cubicBezTo>
                  <a:pt x="711901" y="366816"/>
                  <a:pt x="715901" y="371674"/>
                  <a:pt x="717140" y="371388"/>
                </a:cubicBezTo>
                <a:cubicBezTo>
                  <a:pt x="718378" y="371102"/>
                  <a:pt x="721902" y="369388"/>
                  <a:pt x="722474" y="368340"/>
                </a:cubicBezTo>
                <a:cubicBezTo>
                  <a:pt x="723140" y="367292"/>
                  <a:pt x="721807" y="363101"/>
                  <a:pt x="718949" y="361577"/>
                </a:cubicBezTo>
                <a:cubicBezTo>
                  <a:pt x="716092" y="360053"/>
                  <a:pt x="718664" y="353576"/>
                  <a:pt x="720378" y="354624"/>
                </a:cubicBezTo>
                <a:cubicBezTo>
                  <a:pt x="722092" y="355672"/>
                  <a:pt x="726093" y="358243"/>
                  <a:pt x="726474" y="357577"/>
                </a:cubicBezTo>
                <a:lnTo>
                  <a:pt x="726855" y="357005"/>
                </a:lnTo>
                <a:lnTo>
                  <a:pt x="727236" y="356338"/>
                </a:lnTo>
                <a:cubicBezTo>
                  <a:pt x="727617" y="355576"/>
                  <a:pt x="727998" y="355957"/>
                  <a:pt x="728093" y="357196"/>
                </a:cubicBezTo>
                <a:cubicBezTo>
                  <a:pt x="728093" y="358434"/>
                  <a:pt x="727712" y="362053"/>
                  <a:pt x="727712" y="362720"/>
                </a:cubicBezTo>
                <a:cubicBezTo>
                  <a:pt x="727808" y="363387"/>
                  <a:pt x="729046" y="365101"/>
                  <a:pt x="730475" y="365006"/>
                </a:cubicBezTo>
                <a:lnTo>
                  <a:pt x="731427" y="364530"/>
                </a:lnTo>
                <a:cubicBezTo>
                  <a:pt x="732475" y="364054"/>
                  <a:pt x="733237" y="363101"/>
                  <a:pt x="734189" y="362339"/>
                </a:cubicBezTo>
                <a:cubicBezTo>
                  <a:pt x="737142" y="360053"/>
                  <a:pt x="739333" y="359767"/>
                  <a:pt x="739809" y="363768"/>
                </a:cubicBezTo>
                <a:cubicBezTo>
                  <a:pt x="739809" y="363958"/>
                  <a:pt x="741428" y="364149"/>
                  <a:pt x="742190" y="364149"/>
                </a:cubicBezTo>
                <a:lnTo>
                  <a:pt x="745905" y="363958"/>
                </a:lnTo>
                <a:cubicBezTo>
                  <a:pt x="748191" y="361482"/>
                  <a:pt x="749810" y="360625"/>
                  <a:pt x="749525" y="362053"/>
                </a:cubicBezTo>
                <a:cubicBezTo>
                  <a:pt x="749239" y="363482"/>
                  <a:pt x="749429" y="367673"/>
                  <a:pt x="751144" y="366625"/>
                </a:cubicBezTo>
                <a:cubicBezTo>
                  <a:pt x="752858" y="365578"/>
                  <a:pt x="756954" y="363863"/>
                  <a:pt x="757240" y="364530"/>
                </a:cubicBezTo>
                <a:lnTo>
                  <a:pt x="757716" y="365006"/>
                </a:lnTo>
                <a:cubicBezTo>
                  <a:pt x="760764" y="368054"/>
                  <a:pt x="765908" y="370150"/>
                  <a:pt x="767146" y="368721"/>
                </a:cubicBezTo>
                <a:cubicBezTo>
                  <a:pt x="770289" y="365101"/>
                  <a:pt x="764860" y="365863"/>
                  <a:pt x="763431" y="364339"/>
                </a:cubicBezTo>
                <a:lnTo>
                  <a:pt x="762098" y="362911"/>
                </a:lnTo>
                <a:cubicBezTo>
                  <a:pt x="761717" y="360720"/>
                  <a:pt x="761431" y="356910"/>
                  <a:pt x="761621" y="354529"/>
                </a:cubicBezTo>
                <a:lnTo>
                  <a:pt x="763526" y="353005"/>
                </a:lnTo>
                <a:cubicBezTo>
                  <a:pt x="764193" y="352528"/>
                  <a:pt x="766098" y="352433"/>
                  <a:pt x="766860" y="352814"/>
                </a:cubicBezTo>
                <a:cubicBezTo>
                  <a:pt x="767622" y="353290"/>
                  <a:pt x="768098" y="354719"/>
                  <a:pt x="767812" y="355481"/>
                </a:cubicBezTo>
                <a:lnTo>
                  <a:pt x="767336" y="357577"/>
                </a:lnTo>
                <a:cubicBezTo>
                  <a:pt x="766384" y="359101"/>
                  <a:pt x="767241" y="360910"/>
                  <a:pt x="769146" y="361672"/>
                </a:cubicBezTo>
                <a:lnTo>
                  <a:pt x="770670" y="362625"/>
                </a:lnTo>
                <a:cubicBezTo>
                  <a:pt x="772861" y="364054"/>
                  <a:pt x="774099" y="363006"/>
                  <a:pt x="776099" y="362244"/>
                </a:cubicBezTo>
                <a:lnTo>
                  <a:pt x="778004" y="361482"/>
                </a:lnTo>
                <a:cubicBezTo>
                  <a:pt x="780767" y="361863"/>
                  <a:pt x="784291" y="363577"/>
                  <a:pt x="785815" y="365292"/>
                </a:cubicBezTo>
                <a:cubicBezTo>
                  <a:pt x="787339" y="367102"/>
                  <a:pt x="786386" y="373102"/>
                  <a:pt x="783529" y="373579"/>
                </a:cubicBezTo>
                <a:lnTo>
                  <a:pt x="780671" y="370626"/>
                </a:lnTo>
                <a:cubicBezTo>
                  <a:pt x="776766" y="366530"/>
                  <a:pt x="776004" y="366625"/>
                  <a:pt x="770003" y="371007"/>
                </a:cubicBezTo>
                <a:cubicBezTo>
                  <a:pt x="768860" y="371864"/>
                  <a:pt x="766955" y="371864"/>
                  <a:pt x="765717" y="372531"/>
                </a:cubicBezTo>
                <a:lnTo>
                  <a:pt x="762574" y="374341"/>
                </a:lnTo>
                <a:cubicBezTo>
                  <a:pt x="763050" y="377198"/>
                  <a:pt x="766955" y="378436"/>
                  <a:pt x="771337" y="377103"/>
                </a:cubicBezTo>
                <a:lnTo>
                  <a:pt x="775337" y="375865"/>
                </a:lnTo>
                <a:lnTo>
                  <a:pt x="786767" y="379579"/>
                </a:lnTo>
                <a:lnTo>
                  <a:pt x="788196" y="379389"/>
                </a:lnTo>
                <a:cubicBezTo>
                  <a:pt x="789720" y="379198"/>
                  <a:pt x="795244" y="376531"/>
                  <a:pt x="800388" y="373674"/>
                </a:cubicBezTo>
                <a:lnTo>
                  <a:pt x="806293" y="373769"/>
                </a:lnTo>
                <a:lnTo>
                  <a:pt x="812390" y="373960"/>
                </a:lnTo>
                <a:cubicBezTo>
                  <a:pt x="814580" y="373007"/>
                  <a:pt x="815533" y="371483"/>
                  <a:pt x="814580" y="370626"/>
                </a:cubicBezTo>
                <a:lnTo>
                  <a:pt x="813533" y="370054"/>
                </a:lnTo>
                <a:cubicBezTo>
                  <a:pt x="812961" y="369673"/>
                  <a:pt x="811913" y="369483"/>
                  <a:pt x="811246" y="369578"/>
                </a:cubicBezTo>
                <a:lnTo>
                  <a:pt x="801912" y="370816"/>
                </a:lnTo>
                <a:cubicBezTo>
                  <a:pt x="798769" y="367578"/>
                  <a:pt x="795530" y="364530"/>
                  <a:pt x="794673" y="363958"/>
                </a:cubicBezTo>
                <a:cubicBezTo>
                  <a:pt x="793816" y="363482"/>
                  <a:pt x="793149" y="360720"/>
                  <a:pt x="796102" y="359482"/>
                </a:cubicBezTo>
                <a:cubicBezTo>
                  <a:pt x="798959" y="358243"/>
                  <a:pt x="806770" y="363387"/>
                  <a:pt x="808389" y="363768"/>
                </a:cubicBezTo>
                <a:cubicBezTo>
                  <a:pt x="810008" y="364149"/>
                  <a:pt x="813628" y="360529"/>
                  <a:pt x="816104" y="359005"/>
                </a:cubicBezTo>
                <a:lnTo>
                  <a:pt x="818200" y="359291"/>
                </a:lnTo>
                <a:lnTo>
                  <a:pt x="825248" y="360434"/>
                </a:lnTo>
                <a:cubicBezTo>
                  <a:pt x="830868" y="359005"/>
                  <a:pt x="834583" y="356243"/>
                  <a:pt x="833440" y="354338"/>
                </a:cubicBezTo>
                <a:cubicBezTo>
                  <a:pt x="832392" y="352433"/>
                  <a:pt x="832297" y="347575"/>
                  <a:pt x="836011" y="348433"/>
                </a:cubicBezTo>
                <a:lnTo>
                  <a:pt x="838393" y="344908"/>
                </a:lnTo>
                <a:lnTo>
                  <a:pt x="839155" y="343765"/>
                </a:lnTo>
                <a:cubicBezTo>
                  <a:pt x="840107" y="342432"/>
                  <a:pt x="833916" y="343765"/>
                  <a:pt x="825534" y="346813"/>
                </a:cubicBezTo>
                <a:lnTo>
                  <a:pt x="820771" y="338241"/>
                </a:lnTo>
                <a:cubicBezTo>
                  <a:pt x="820676" y="338050"/>
                  <a:pt x="818104" y="338336"/>
                  <a:pt x="817533" y="338908"/>
                </a:cubicBezTo>
                <a:lnTo>
                  <a:pt x="815818" y="340527"/>
                </a:lnTo>
                <a:cubicBezTo>
                  <a:pt x="814104" y="342718"/>
                  <a:pt x="812485" y="343575"/>
                  <a:pt x="812199" y="342337"/>
                </a:cubicBezTo>
                <a:lnTo>
                  <a:pt x="811913" y="341384"/>
                </a:lnTo>
                <a:lnTo>
                  <a:pt x="810484" y="337098"/>
                </a:lnTo>
                <a:cubicBezTo>
                  <a:pt x="806579" y="335383"/>
                  <a:pt x="804103" y="335098"/>
                  <a:pt x="805055" y="336526"/>
                </a:cubicBezTo>
                <a:cubicBezTo>
                  <a:pt x="806008" y="337860"/>
                  <a:pt x="797626" y="342527"/>
                  <a:pt x="791053" y="342622"/>
                </a:cubicBezTo>
                <a:lnTo>
                  <a:pt x="784767" y="342241"/>
                </a:lnTo>
                <a:lnTo>
                  <a:pt x="778671" y="341860"/>
                </a:lnTo>
                <a:cubicBezTo>
                  <a:pt x="772003" y="341003"/>
                  <a:pt x="762383" y="340813"/>
                  <a:pt x="757335" y="341479"/>
                </a:cubicBezTo>
                <a:lnTo>
                  <a:pt x="755716" y="343575"/>
                </a:lnTo>
                <a:cubicBezTo>
                  <a:pt x="752668" y="347575"/>
                  <a:pt x="748191" y="347290"/>
                  <a:pt x="744191" y="348909"/>
                </a:cubicBezTo>
                <a:lnTo>
                  <a:pt x="739714" y="350623"/>
                </a:lnTo>
                <a:cubicBezTo>
                  <a:pt x="738761" y="348623"/>
                  <a:pt x="741524" y="346337"/>
                  <a:pt x="745905" y="345575"/>
                </a:cubicBezTo>
                <a:lnTo>
                  <a:pt x="749429" y="344146"/>
                </a:lnTo>
                <a:lnTo>
                  <a:pt x="752477" y="342908"/>
                </a:lnTo>
                <a:cubicBezTo>
                  <a:pt x="756001" y="340146"/>
                  <a:pt x="756383" y="337765"/>
                  <a:pt x="753430" y="337479"/>
                </a:cubicBezTo>
                <a:lnTo>
                  <a:pt x="751620" y="338050"/>
                </a:lnTo>
                <a:lnTo>
                  <a:pt x="746762" y="339479"/>
                </a:lnTo>
                <a:cubicBezTo>
                  <a:pt x="741619" y="341384"/>
                  <a:pt x="735332" y="343384"/>
                  <a:pt x="732856" y="343861"/>
                </a:cubicBezTo>
                <a:cubicBezTo>
                  <a:pt x="730284" y="344337"/>
                  <a:pt x="718949" y="340051"/>
                  <a:pt x="716759" y="339574"/>
                </a:cubicBezTo>
                <a:lnTo>
                  <a:pt x="716663" y="342241"/>
                </a:lnTo>
                <a:lnTo>
                  <a:pt x="716568" y="343480"/>
                </a:lnTo>
                <a:cubicBezTo>
                  <a:pt x="716568" y="345099"/>
                  <a:pt x="714187" y="345861"/>
                  <a:pt x="711329" y="345099"/>
                </a:cubicBezTo>
                <a:cubicBezTo>
                  <a:pt x="708376" y="344337"/>
                  <a:pt x="704090" y="351004"/>
                  <a:pt x="703900" y="353290"/>
                </a:cubicBezTo>
                <a:lnTo>
                  <a:pt x="703804" y="355386"/>
                </a:lnTo>
                <a:cubicBezTo>
                  <a:pt x="703709" y="357005"/>
                  <a:pt x="704281" y="359482"/>
                  <a:pt x="701042" y="358910"/>
                </a:cubicBezTo>
                <a:lnTo>
                  <a:pt x="696089" y="358053"/>
                </a:lnTo>
                <a:cubicBezTo>
                  <a:pt x="698851" y="356815"/>
                  <a:pt x="701137" y="354529"/>
                  <a:pt x="701137" y="352814"/>
                </a:cubicBezTo>
                <a:cubicBezTo>
                  <a:pt x="701137" y="351100"/>
                  <a:pt x="698280" y="347004"/>
                  <a:pt x="694756" y="348814"/>
                </a:cubicBezTo>
                <a:lnTo>
                  <a:pt x="694089" y="348337"/>
                </a:lnTo>
                <a:cubicBezTo>
                  <a:pt x="689326" y="345099"/>
                  <a:pt x="683040" y="347956"/>
                  <a:pt x="678659" y="345575"/>
                </a:cubicBezTo>
                <a:lnTo>
                  <a:pt x="675039" y="343670"/>
                </a:lnTo>
                <a:cubicBezTo>
                  <a:pt x="675229" y="345480"/>
                  <a:pt x="673991" y="347956"/>
                  <a:pt x="672277" y="349195"/>
                </a:cubicBezTo>
                <a:lnTo>
                  <a:pt x="670372" y="346623"/>
                </a:lnTo>
                <a:cubicBezTo>
                  <a:pt x="669610" y="345670"/>
                  <a:pt x="670181" y="343575"/>
                  <a:pt x="667800" y="345385"/>
                </a:cubicBezTo>
                <a:cubicBezTo>
                  <a:pt x="666943" y="346051"/>
                  <a:pt x="666181" y="347385"/>
                  <a:pt x="666276" y="348242"/>
                </a:cubicBezTo>
                <a:lnTo>
                  <a:pt x="666371" y="349385"/>
                </a:lnTo>
                <a:cubicBezTo>
                  <a:pt x="667419" y="350814"/>
                  <a:pt x="665800" y="352433"/>
                  <a:pt x="662752" y="353005"/>
                </a:cubicBezTo>
                <a:cubicBezTo>
                  <a:pt x="659704" y="353576"/>
                  <a:pt x="654370" y="349004"/>
                  <a:pt x="652846" y="348052"/>
                </a:cubicBezTo>
                <a:cubicBezTo>
                  <a:pt x="651417" y="347194"/>
                  <a:pt x="646559" y="346813"/>
                  <a:pt x="644750" y="349671"/>
                </a:cubicBezTo>
                <a:lnTo>
                  <a:pt x="636939" y="348433"/>
                </a:lnTo>
                <a:cubicBezTo>
                  <a:pt x="635320" y="348147"/>
                  <a:pt x="633510" y="348528"/>
                  <a:pt x="631795" y="348337"/>
                </a:cubicBezTo>
                <a:cubicBezTo>
                  <a:pt x="630843" y="348147"/>
                  <a:pt x="629319" y="347480"/>
                  <a:pt x="629128" y="346813"/>
                </a:cubicBezTo>
                <a:cubicBezTo>
                  <a:pt x="628652" y="344908"/>
                  <a:pt x="628938" y="343384"/>
                  <a:pt x="625700" y="345575"/>
                </a:cubicBezTo>
                <a:cubicBezTo>
                  <a:pt x="624080" y="346623"/>
                  <a:pt x="620842" y="346432"/>
                  <a:pt x="618460" y="346242"/>
                </a:cubicBezTo>
                <a:cubicBezTo>
                  <a:pt x="616556" y="346051"/>
                  <a:pt x="614746" y="344242"/>
                  <a:pt x="613126" y="344527"/>
                </a:cubicBezTo>
                <a:cubicBezTo>
                  <a:pt x="611888" y="344718"/>
                  <a:pt x="610936" y="348052"/>
                  <a:pt x="610174" y="347956"/>
                </a:cubicBezTo>
                <a:lnTo>
                  <a:pt x="603125" y="347385"/>
                </a:lnTo>
                <a:cubicBezTo>
                  <a:pt x="599125" y="351576"/>
                  <a:pt x="591124" y="352624"/>
                  <a:pt x="585218" y="349671"/>
                </a:cubicBezTo>
                <a:lnTo>
                  <a:pt x="577027" y="350623"/>
                </a:lnTo>
                <a:cubicBezTo>
                  <a:pt x="570454" y="351385"/>
                  <a:pt x="569311" y="351195"/>
                  <a:pt x="564263" y="347290"/>
                </a:cubicBezTo>
                <a:cubicBezTo>
                  <a:pt x="563501" y="346718"/>
                  <a:pt x="561977" y="346718"/>
                  <a:pt x="560834" y="346432"/>
                </a:cubicBezTo>
                <a:cubicBezTo>
                  <a:pt x="560834" y="346432"/>
                  <a:pt x="551785" y="353576"/>
                  <a:pt x="551690" y="353576"/>
                </a:cubicBezTo>
                <a:cubicBezTo>
                  <a:pt x="549214" y="355767"/>
                  <a:pt x="547118" y="359101"/>
                  <a:pt x="542737" y="355100"/>
                </a:cubicBezTo>
                <a:cubicBezTo>
                  <a:pt x="541975" y="354338"/>
                  <a:pt x="538736" y="354243"/>
                  <a:pt x="537974" y="354910"/>
                </a:cubicBezTo>
                <a:lnTo>
                  <a:pt x="533307" y="358910"/>
                </a:lnTo>
                <a:cubicBezTo>
                  <a:pt x="531688" y="355672"/>
                  <a:pt x="528640" y="353957"/>
                  <a:pt x="526544" y="355005"/>
                </a:cubicBezTo>
                <a:cubicBezTo>
                  <a:pt x="524449" y="356148"/>
                  <a:pt x="520448" y="356910"/>
                  <a:pt x="520543" y="355195"/>
                </a:cubicBezTo>
                <a:cubicBezTo>
                  <a:pt x="520639" y="353576"/>
                  <a:pt x="514733" y="356338"/>
                  <a:pt x="514257" y="356624"/>
                </a:cubicBezTo>
                <a:cubicBezTo>
                  <a:pt x="513781" y="356815"/>
                  <a:pt x="509399" y="356243"/>
                  <a:pt x="505113" y="355481"/>
                </a:cubicBezTo>
                <a:lnTo>
                  <a:pt x="505494" y="360053"/>
                </a:lnTo>
                <a:lnTo>
                  <a:pt x="505780" y="363387"/>
                </a:lnTo>
                <a:cubicBezTo>
                  <a:pt x="503208" y="363577"/>
                  <a:pt x="500827" y="364625"/>
                  <a:pt x="500541" y="365578"/>
                </a:cubicBezTo>
                <a:cubicBezTo>
                  <a:pt x="500255" y="366530"/>
                  <a:pt x="498445" y="368911"/>
                  <a:pt x="497112" y="368340"/>
                </a:cubicBezTo>
                <a:cubicBezTo>
                  <a:pt x="495874" y="367768"/>
                  <a:pt x="492254" y="365863"/>
                  <a:pt x="491778" y="365387"/>
                </a:cubicBezTo>
                <a:cubicBezTo>
                  <a:pt x="491302" y="364911"/>
                  <a:pt x="491302" y="363387"/>
                  <a:pt x="492731" y="363196"/>
                </a:cubicBezTo>
                <a:cubicBezTo>
                  <a:pt x="494159" y="363006"/>
                  <a:pt x="495112" y="361101"/>
                  <a:pt x="491778" y="359577"/>
                </a:cubicBezTo>
                <a:cubicBezTo>
                  <a:pt x="488444" y="358053"/>
                  <a:pt x="480443" y="361482"/>
                  <a:pt x="482158" y="363292"/>
                </a:cubicBezTo>
                <a:cubicBezTo>
                  <a:pt x="483872" y="365101"/>
                  <a:pt x="488635" y="369483"/>
                  <a:pt x="486634" y="370721"/>
                </a:cubicBezTo>
                <a:lnTo>
                  <a:pt x="485301" y="371578"/>
                </a:lnTo>
                <a:lnTo>
                  <a:pt x="477659" y="372641"/>
                </a:lnTo>
                <a:lnTo>
                  <a:pt x="478062" y="366435"/>
                </a:lnTo>
                <a:cubicBezTo>
                  <a:pt x="476443" y="365006"/>
                  <a:pt x="466346" y="362911"/>
                  <a:pt x="464441" y="359958"/>
                </a:cubicBezTo>
                <a:lnTo>
                  <a:pt x="464727" y="355195"/>
                </a:lnTo>
                <a:lnTo>
                  <a:pt x="464822" y="354433"/>
                </a:lnTo>
                <a:cubicBezTo>
                  <a:pt x="465203" y="353576"/>
                  <a:pt x="464632" y="353005"/>
                  <a:pt x="463679" y="353195"/>
                </a:cubicBezTo>
                <a:cubicBezTo>
                  <a:pt x="462632" y="353290"/>
                  <a:pt x="460536" y="356053"/>
                  <a:pt x="459393" y="358529"/>
                </a:cubicBezTo>
                <a:cubicBezTo>
                  <a:pt x="458250" y="361006"/>
                  <a:pt x="454250" y="365578"/>
                  <a:pt x="453107" y="362625"/>
                </a:cubicBezTo>
                <a:lnTo>
                  <a:pt x="448153" y="363006"/>
                </a:lnTo>
                <a:cubicBezTo>
                  <a:pt x="443391" y="363387"/>
                  <a:pt x="438533" y="365863"/>
                  <a:pt x="433675" y="363196"/>
                </a:cubicBezTo>
                <a:lnTo>
                  <a:pt x="430532" y="361482"/>
                </a:lnTo>
                <a:cubicBezTo>
                  <a:pt x="427199" y="362530"/>
                  <a:pt x="421579" y="364149"/>
                  <a:pt x="418054" y="365197"/>
                </a:cubicBezTo>
                <a:lnTo>
                  <a:pt x="415197" y="362530"/>
                </a:lnTo>
                <a:cubicBezTo>
                  <a:pt x="414721" y="362053"/>
                  <a:pt x="413101" y="361768"/>
                  <a:pt x="412625" y="362053"/>
                </a:cubicBezTo>
                <a:lnTo>
                  <a:pt x="408625" y="364435"/>
                </a:lnTo>
                <a:cubicBezTo>
                  <a:pt x="403576" y="366054"/>
                  <a:pt x="397290" y="367197"/>
                  <a:pt x="394528" y="366911"/>
                </a:cubicBezTo>
                <a:lnTo>
                  <a:pt x="392051" y="366625"/>
                </a:lnTo>
                <a:cubicBezTo>
                  <a:pt x="391099" y="366530"/>
                  <a:pt x="389956" y="365959"/>
                  <a:pt x="389384" y="366244"/>
                </a:cubicBezTo>
                <a:cubicBezTo>
                  <a:pt x="385098" y="368149"/>
                  <a:pt x="377954" y="369673"/>
                  <a:pt x="374335" y="368911"/>
                </a:cubicBezTo>
                <a:lnTo>
                  <a:pt x="373573" y="368816"/>
                </a:lnTo>
                <a:cubicBezTo>
                  <a:pt x="372430" y="367673"/>
                  <a:pt x="370525" y="367864"/>
                  <a:pt x="369286" y="369197"/>
                </a:cubicBezTo>
                <a:cubicBezTo>
                  <a:pt x="368048" y="370531"/>
                  <a:pt x="363286" y="373388"/>
                  <a:pt x="363286" y="370626"/>
                </a:cubicBezTo>
                <a:cubicBezTo>
                  <a:pt x="363286" y="367768"/>
                  <a:pt x="359761" y="362625"/>
                  <a:pt x="355380" y="364435"/>
                </a:cubicBezTo>
                <a:lnTo>
                  <a:pt x="352903" y="366911"/>
                </a:lnTo>
                <a:lnTo>
                  <a:pt x="350332" y="369578"/>
                </a:lnTo>
                <a:cubicBezTo>
                  <a:pt x="348903" y="368054"/>
                  <a:pt x="346808" y="366149"/>
                  <a:pt x="345760" y="365387"/>
                </a:cubicBezTo>
                <a:lnTo>
                  <a:pt x="344902" y="365482"/>
                </a:lnTo>
                <a:cubicBezTo>
                  <a:pt x="344045" y="365578"/>
                  <a:pt x="342616" y="366721"/>
                  <a:pt x="342712" y="367197"/>
                </a:cubicBezTo>
                <a:lnTo>
                  <a:pt x="343474" y="373483"/>
                </a:lnTo>
                <a:cubicBezTo>
                  <a:pt x="337378" y="373198"/>
                  <a:pt x="333282" y="372055"/>
                  <a:pt x="334330" y="371102"/>
                </a:cubicBezTo>
                <a:cubicBezTo>
                  <a:pt x="335377" y="370150"/>
                  <a:pt x="337283" y="366530"/>
                  <a:pt x="336520" y="365387"/>
                </a:cubicBezTo>
                <a:lnTo>
                  <a:pt x="336044" y="365387"/>
                </a:lnTo>
                <a:lnTo>
                  <a:pt x="328519" y="365673"/>
                </a:lnTo>
                <a:cubicBezTo>
                  <a:pt x="327186" y="370340"/>
                  <a:pt x="325186" y="373198"/>
                  <a:pt x="324138" y="372055"/>
                </a:cubicBezTo>
                <a:cubicBezTo>
                  <a:pt x="323090" y="370816"/>
                  <a:pt x="318994" y="368149"/>
                  <a:pt x="316994" y="368435"/>
                </a:cubicBezTo>
                <a:cubicBezTo>
                  <a:pt x="315089" y="368721"/>
                  <a:pt x="312232" y="373483"/>
                  <a:pt x="310708" y="373960"/>
                </a:cubicBezTo>
                <a:lnTo>
                  <a:pt x="310327" y="373579"/>
                </a:lnTo>
                <a:lnTo>
                  <a:pt x="309374" y="372626"/>
                </a:lnTo>
                <a:cubicBezTo>
                  <a:pt x="308803" y="371197"/>
                  <a:pt x="307660" y="370435"/>
                  <a:pt x="306612" y="371007"/>
                </a:cubicBezTo>
                <a:lnTo>
                  <a:pt x="305659" y="371197"/>
                </a:lnTo>
                <a:cubicBezTo>
                  <a:pt x="304040" y="371483"/>
                  <a:pt x="302326" y="371769"/>
                  <a:pt x="300707" y="371578"/>
                </a:cubicBezTo>
                <a:lnTo>
                  <a:pt x="296420" y="371483"/>
                </a:lnTo>
                <a:cubicBezTo>
                  <a:pt x="291086" y="370912"/>
                  <a:pt x="286419" y="371102"/>
                  <a:pt x="286133" y="372055"/>
                </a:cubicBezTo>
                <a:cubicBezTo>
                  <a:pt x="285848" y="373007"/>
                  <a:pt x="284419" y="374531"/>
                  <a:pt x="283752" y="372531"/>
                </a:cubicBezTo>
                <a:cubicBezTo>
                  <a:pt x="283085" y="370626"/>
                  <a:pt x="276037" y="370626"/>
                  <a:pt x="275846" y="371674"/>
                </a:cubicBezTo>
                <a:cubicBezTo>
                  <a:pt x="275656" y="372721"/>
                  <a:pt x="274132" y="375769"/>
                  <a:pt x="273084" y="376150"/>
                </a:cubicBezTo>
                <a:lnTo>
                  <a:pt x="272703" y="375960"/>
                </a:lnTo>
                <a:lnTo>
                  <a:pt x="266512" y="371674"/>
                </a:lnTo>
                <a:cubicBezTo>
                  <a:pt x="259082" y="373293"/>
                  <a:pt x="252129" y="375198"/>
                  <a:pt x="250986" y="375865"/>
                </a:cubicBezTo>
                <a:lnTo>
                  <a:pt x="249271" y="374722"/>
                </a:lnTo>
                <a:cubicBezTo>
                  <a:pt x="246509" y="372912"/>
                  <a:pt x="244700" y="373864"/>
                  <a:pt x="244700" y="376817"/>
                </a:cubicBezTo>
                <a:cubicBezTo>
                  <a:pt x="244700" y="377484"/>
                  <a:pt x="245081" y="378436"/>
                  <a:pt x="244604" y="378817"/>
                </a:cubicBezTo>
                <a:cubicBezTo>
                  <a:pt x="243937" y="379484"/>
                  <a:pt x="242794" y="379960"/>
                  <a:pt x="241747" y="380151"/>
                </a:cubicBezTo>
                <a:lnTo>
                  <a:pt x="241175" y="380246"/>
                </a:lnTo>
                <a:cubicBezTo>
                  <a:pt x="240413" y="379675"/>
                  <a:pt x="238508" y="377674"/>
                  <a:pt x="236984" y="375579"/>
                </a:cubicBezTo>
                <a:cubicBezTo>
                  <a:pt x="235460" y="373579"/>
                  <a:pt x="227650" y="369864"/>
                  <a:pt x="226507" y="370626"/>
                </a:cubicBezTo>
                <a:cubicBezTo>
                  <a:pt x="225364" y="371388"/>
                  <a:pt x="222316" y="374245"/>
                  <a:pt x="219839" y="375293"/>
                </a:cubicBezTo>
                <a:cubicBezTo>
                  <a:pt x="217363" y="376341"/>
                  <a:pt x="214791" y="381675"/>
                  <a:pt x="213839" y="381389"/>
                </a:cubicBezTo>
                <a:lnTo>
                  <a:pt x="213839" y="381199"/>
                </a:lnTo>
                <a:cubicBezTo>
                  <a:pt x="214029" y="379103"/>
                  <a:pt x="212981" y="377484"/>
                  <a:pt x="210409" y="378341"/>
                </a:cubicBezTo>
                <a:cubicBezTo>
                  <a:pt x="209266" y="378722"/>
                  <a:pt x="209171" y="381103"/>
                  <a:pt x="208600" y="382627"/>
                </a:cubicBezTo>
                <a:lnTo>
                  <a:pt x="208314" y="383199"/>
                </a:lnTo>
                <a:cubicBezTo>
                  <a:pt x="207838" y="383866"/>
                  <a:pt x="207742" y="382532"/>
                  <a:pt x="208124" y="380246"/>
                </a:cubicBezTo>
                <a:cubicBezTo>
                  <a:pt x="208504" y="377960"/>
                  <a:pt x="206314" y="371578"/>
                  <a:pt x="209266" y="369578"/>
                </a:cubicBezTo>
                <a:lnTo>
                  <a:pt x="211838" y="367673"/>
                </a:lnTo>
                <a:lnTo>
                  <a:pt x="212886" y="366911"/>
                </a:lnTo>
                <a:cubicBezTo>
                  <a:pt x="214029" y="365387"/>
                  <a:pt x="211457" y="364339"/>
                  <a:pt x="207171" y="364435"/>
                </a:cubicBezTo>
                <a:lnTo>
                  <a:pt x="205171" y="365768"/>
                </a:lnTo>
                <a:cubicBezTo>
                  <a:pt x="201837" y="368054"/>
                  <a:pt x="199837" y="368149"/>
                  <a:pt x="196693" y="365768"/>
                </a:cubicBezTo>
                <a:cubicBezTo>
                  <a:pt x="195836" y="365101"/>
                  <a:pt x="192026" y="365673"/>
                  <a:pt x="191074" y="366625"/>
                </a:cubicBezTo>
                <a:cubicBezTo>
                  <a:pt x="190216" y="367578"/>
                  <a:pt x="190598" y="369959"/>
                  <a:pt x="191455" y="371293"/>
                </a:cubicBezTo>
                <a:lnTo>
                  <a:pt x="192407" y="372721"/>
                </a:lnTo>
                <a:cubicBezTo>
                  <a:pt x="194217" y="373674"/>
                  <a:pt x="194598" y="375674"/>
                  <a:pt x="193455" y="377103"/>
                </a:cubicBezTo>
                <a:cubicBezTo>
                  <a:pt x="192217" y="378532"/>
                  <a:pt x="186692" y="381580"/>
                  <a:pt x="183454" y="381008"/>
                </a:cubicBezTo>
                <a:lnTo>
                  <a:pt x="187168" y="377865"/>
                </a:lnTo>
                <a:lnTo>
                  <a:pt x="190693" y="374817"/>
                </a:lnTo>
                <a:cubicBezTo>
                  <a:pt x="186787" y="373293"/>
                  <a:pt x="183454" y="373579"/>
                  <a:pt x="183263" y="375484"/>
                </a:cubicBezTo>
                <a:cubicBezTo>
                  <a:pt x="182977" y="377389"/>
                  <a:pt x="182216" y="380627"/>
                  <a:pt x="182025" y="378627"/>
                </a:cubicBezTo>
                <a:cubicBezTo>
                  <a:pt x="181834" y="376627"/>
                  <a:pt x="175167" y="378913"/>
                  <a:pt x="173738" y="377579"/>
                </a:cubicBezTo>
                <a:cubicBezTo>
                  <a:pt x="172309" y="376150"/>
                  <a:pt x="167071" y="373293"/>
                  <a:pt x="165737" y="374722"/>
                </a:cubicBezTo>
                <a:cubicBezTo>
                  <a:pt x="164404" y="376150"/>
                  <a:pt x="161165" y="378436"/>
                  <a:pt x="161832" y="376436"/>
                </a:cubicBezTo>
                <a:cubicBezTo>
                  <a:pt x="162499" y="374436"/>
                  <a:pt x="155069" y="375769"/>
                  <a:pt x="155069" y="377484"/>
                </a:cubicBezTo>
                <a:cubicBezTo>
                  <a:pt x="155069" y="379103"/>
                  <a:pt x="151164" y="384437"/>
                  <a:pt x="146401" y="384342"/>
                </a:cubicBezTo>
                <a:lnTo>
                  <a:pt x="142306" y="384723"/>
                </a:lnTo>
                <a:cubicBezTo>
                  <a:pt x="139543" y="384913"/>
                  <a:pt x="137067" y="386247"/>
                  <a:pt x="134305" y="386723"/>
                </a:cubicBezTo>
                <a:cubicBezTo>
                  <a:pt x="130209" y="387390"/>
                  <a:pt x="132495" y="383008"/>
                  <a:pt x="130209" y="382723"/>
                </a:cubicBezTo>
                <a:lnTo>
                  <a:pt x="126494" y="382342"/>
                </a:lnTo>
                <a:cubicBezTo>
                  <a:pt x="122208" y="383199"/>
                  <a:pt x="119827" y="384151"/>
                  <a:pt x="121160" y="384437"/>
                </a:cubicBezTo>
                <a:cubicBezTo>
                  <a:pt x="122494" y="384723"/>
                  <a:pt x="124970" y="387676"/>
                  <a:pt x="123637" y="390438"/>
                </a:cubicBezTo>
                <a:lnTo>
                  <a:pt x="120303" y="388914"/>
                </a:lnTo>
                <a:cubicBezTo>
                  <a:pt x="116969" y="387390"/>
                  <a:pt x="116112" y="392438"/>
                  <a:pt x="112874" y="389771"/>
                </a:cubicBezTo>
                <a:cubicBezTo>
                  <a:pt x="111445" y="388533"/>
                  <a:pt x="108206" y="388914"/>
                  <a:pt x="106111" y="388152"/>
                </a:cubicBezTo>
                <a:cubicBezTo>
                  <a:pt x="103539" y="387199"/>
                  <a:pt x="101348" y="385580"/>
                  <a:pt x="98776" y="384818"/>
                </a:cubicBezTo>
                <a:lnTo>
                  <a:pt x="97062" y="384342"/>
                </a:lnTo>
                <a:cubicBezTo>
                  <a:pt x="93824" y="384723"/>
                  <a:pt x="92299" y="386247"/>
                  <a:pt x="93538" y="387676"/>
                </a:cubicBezTo>
                <a:cubicBezTo>
                  <a:pt x="94776" y="389104"/>
                  <a:pt x="97157" y="392724"/>
                  <a:pt x="96491" y="393295"/>
                </a:cubicBezTo>
                <a:cubicBezTo>
                  <a:pt x="95824" y="393772"/>
                  <a:pt x="92776" y="395010"/>
                  <a:pt x="92014" y="394153"/>
                </a:cubicBezTo>
                <a:cubicBezTo>
                  <a:pt x="91252" y="393295"/>
                  <a:pt x="88490" y="391200"/>
                  <a:pt x="88108" y="392057"/>
                </a:cubicBezTo>
                <a:cubicBezTo>
                  <a:pt x="87727" y="392914"/>
                  <a:pt x="84679" y="393105"/>
                  <a:pt x="82203" y="390724"/>
                </a:cubicBezTo>
                <a:lnTo>
                  <a:pt x="77536" y="390819"/>
                </a:lnTo>
                <a:lnTo>
                  <a:pt x="74678" y="390914"/>
                </a:lnTo>
                <a:cubicBezTo>
                  <a:pt x="71916" y="391486"/>
                  <a:pt x="68011" y="392533"/>
                  <a:pt x="65915" y="393295"/>
                </a:cubicBezTo>
                <a:lnTo>
                  <a:pt x="65534" y="392914"/>
                </a:lnTo>
                <a:cubicBezTo>
                  <a:pt x="62772" y="389962"/>
                  <a:pt x="61343" y="392533"/>
                  <a:pt x="60010" y="393772"/>
                </a:cubicBezTo>
                <a:cubicBezTo>
                  <a:pt x="57819" y="395581"/>
                  <a:pt x="56104" y="395962"/>
                  <a:pt x="53628" y="394057"/>
                </a:cubicBezTo>
                <a:lnTo>
                  <a:pt x="52866" y="393486"/>
                </a:lnTo>
                <a:cubicBezTo>
                  <a:pt x="50961" y="393772"/>
                  <a:pt x="49532" y="394629"/>
                  <a:pt x="49818" y="395486"/>
                </a:cubicBezTo>
                <a:cubicBezTo>
                  <a:pt x="50104" y="396248"/>
                  <a:pt x="48389" y="400058"/>
                  <a:pt x="45246" y="401296"/>
                </a:cubicBezTo>
                <a:lnTo>
                  <a:pt x="44008" y="397486"/>
                </a:lnTo>
                <a:lnTo>
                  <a:pt x="43150" y="394819"/>
                </a:lnTo>
                <a:cubicBezTo>
                  <a:pt x="41150" y="395200"/>
                  <a:pt x="36483" y="395486"/>
                  <a:pt x="32959" y="395486"/>
                </a:cubicBezTo>
                <a:lnTo>
                  <a:pt x="29816" y="395581"/>
                </a:lnTo>
                <a:cubicBezTo>
                  <a:pt x="27053" y="395677"/>
                  <a:pt x="24577" y="392057"/>
                  <a:pt x="21433" y="395296"/>
                </a:cubicBezTo>
                <a:lnTo>
                  <a:pt x="20957" y="395772"/>
                </a:lnTo>
                <a:cubicBezTo>
                  <a:pt x="18004" y="394534"/>
                  <a:pt x="16099" y="393105"/>
                  <a:pt x="16861" y="392629"/>
                </a:cubicBezTo>
                <a:cubicBezTo>
                  <a:pt x="17528" y="392152"/>
                  <a:pt x="22291" y="389866"/>
                  <a:pt x="25434" y="388247"/>
                </a:cubicBezTo>
                <a:lnTo>
                  <a:pt x="27625" y="386342"/>
                </a:lnTo>
                <a:cubicBezTo>
                  <a:pt x="28673" y="385390"/>
                  <a:pt x="24577" y="383389"/>
                  <a:pt x="28006" y="381961"/>
                </a:cubicBezTo>
                <a:cubicBezTo>
                  <a:pt x="30196" y="381103"/>
                  <a:pt x="32006" y="379675"/>
                  <a:pt x="34292" y="379103"/>
                </a:cubicBezTo>
                <a:lnTo>
                  <a:pt x="38769" y="378055"/>
                </a:lnTo>
                <a:cubicBezTo>
                  <a:pt x="40293" y="374817"/>
                  <a:pt x="42484" y="371864"/>
                  <a:pt x="43532" y="371388"/>
                </a:cubicBezTo>
                <a:cubicBezTo>
                  <a:pt x="44579" y="370912"/>
                  <a:pt x="47818" y="371007"/>
                  <a:pt x="48199" y="369388"/>
                </a:cubicBezTo>
                <a:cubicBezTo>
                  <a:pt x="48580" y="367864"/>
                  <a:pt x="37626" y="358053"/>
                  <a:pt x="39245" y="358434"/>
                </a:cubicBezTo>
                <a:cubicBezTo>
                  <a:pt x="40865" y="358815"/>
                  <a:pt x="45627" y="358243"/>
                  <a:pt x="46389" y="356243"/>
                </a:cubicBezTo>
                <a:cubicBezTo>
                  <a:pt x="47151" y="354338"/>
                  <a:pt x="51437" y="350909"/>
                  <a:pt x="53818" y="354243"/>
                </a:cubicBezTo>
                <a:lnTo>
                  <a:pt x="53628" y="356529"/>
                </a:lnTo>
                <a:lnTo>
                  <a:pt x="53533" y="358339"/>
                </a:lnTo>
                <a:cubicBezTo>
                  <a:pt x="50390" y="360625"/>
                  <a:pt x="51628" y="363482"/>
                  <a:pt x="56390" y="364816"/>
                </a:cubicBezTo>
                <a:lnTo>
                  <a:pt x="58581" y="367006"/>
                </a:lnTo>
                <a:lnTo>
                  <a:pt x="60772" y="369197"/>
                </a:lnTo>
                <a:cubicBezTo>
                  <a:pt x="64106" y="370912"/>
                  <a:pt x="66868" y="370816"/>
                  <a:pt x="66868" y="368911"/>
                </a:cubicBezTo>
                <a:cubicBezTo>
                  <a:pt x="66868" y="367006"/>
                  <a:pt x="68677" y="362815"/>
                  <a:pt x="70964" y="363768"/>
                </a:cubicBezTo>
                <a:lnTo>
                  <a:pt x="71344" y="363482"/>
                </a:lnTo>
                <a:lnTo>
                  <a:pt x="73535" y="361768"/>
                </a:lnTo>
                <a:cubicBezTo>
                  <a:pt x="74107" y="363196"/>
                  <a:pt x="73059" y="367102"/>
                  <a:pt x="71344" y="370340"/>
                </a:cubicBezTo>
                <a:lnTo>
                  <a:pt x="69630" y="373198"/>
                </a:lnTo>
                <a:lnTo>
                  <a:pt x="65820" y="379484"/>
                </a:lnTo>
                <a:cubicBezTo>
                  <a:pt x="67153" y="383580"/>
                  <a:pt x="69535" y="385009"/>
                  <a:pt x="71154" y="382532"/>
                </a:cubicBezTo>
                <a:cubicBezTo>
                  <a:pt x="72773" y="380056"/>
                  <a:pt x="76393" y="371483"/>
                  <a:pt x="79345" y="368721"/>
                </a:cubicBezTo>
                <a:lnTo>
                  <a:pt x="80203" y="365197"/>
                </a:lnTo>
                <a:cubicBezTo>
                  <a:pt x="80679" y="363196"/>
                  <a:pt x="82203" y="364720"/>
                  <a:pt x="82489" y="366244"/>
                </a:cubicBezTo>
                <a:lnTo>
                  <a:pt x="83060" y="369673"/>
                </a:lnTo>
                <a:cubicBezTo>
                  <a:pt x="85918" y="368816"/>
                  <a:pt x="89442" y="367006"/>
                  <a:pt x="90966" y="365673"/>
                </a:cubicBezTo>
                <a:cubicBezTo>
                  <a:pt x="92395" y="364339"/>
                  <a:pt x="102682" y="365197"/>
                  <a:pt x="108492" y="363958"/>
                </a:cubicBezTo>
                <a:lnTo>
                  <a:pt x="113921" y="366054"/>
                </a:lnTo>
                <a:cubicBezTo>
                  <a:pt x="115350" y="366625"/>
                  <a:pt x="118398" y="367006"/>
                  <a:pt x="118493" y="364149"/>
                </a:cubicBezTo>
                <a:cubicBezTo>
                  <a:pt x="118589" y="362339"/>
                  <a:pt x="122779" y="360434"/>
                  <a:pt x="118303" y="358624"/>
                </a:cubicBezTo>
                <a:lnTo>
                  <a:pt x="117350" y="358243"/>
                </a:lnTo>
                <a:cubicBezTo>
                  <a:pt x="115541" y="356243"/>
                  <a:pt x="115636" y="355005"/>
                  <a:pt x="117541" y="355481"/>
                </a:cubicBezTo>
                <a:cubicBezTo>
                  <a:pt x="119446" y="355957"/>
                  <a:pt x="123446" y="357100"/>
                  <a:pt x="125827" y="357005"/>
                </a:cubicBezTo>
                <a:cubicBezTo>
                  <a:pt x="128209" y="356815"/>
                  <a:pt x="133924" y="360815"/>
                  <a:pt x="138972" y="359577"/>
                </a:cubicBezTo>
                <a:lnTo>
                  <a:pt x="143830" y="359196"/>
                </a:lnTo>
                <a:lnTo>
                  <a:pt x="143830" y="356708"/>
                </a:lnTo>
                <a:lnTo>
                  <a:pt x="146306" y="358434"/>
                </a:lnTo>
                <a:lnTo>
                  <a:pt x="147735" y="359386"/>
                </a:lnTo>
                <a:lnTo>
                  <a:pt x="150021" y="360815"/>
                </a:lnTo>
                <a:cubicBezTo>
                  <a:pt x="153069" y="359482"/>
                  <a:pt x="160022" y="357481"/>
                  <a:pt x="165547" y="356338"/>
                </a:cubicBezTo>
                <a:lnTo>
                  <a:pt x="160308" y="350909"/>
                </a:lnTo>
                <a:cubicBezTo>
                  <a:pt x="160117" y="350719"/>
                  <a:pt x="160689" y="349671"/>
                  <a:pt x="161165" y="349576"/>
                </a:cubicBezTo>
                <a:cubicBezTo>
                  <a:pt x="161927" y="349385"/>
                  <a:pt x="163070" y="349290"/>
                  <a:pt x="163642" y="349576"/>
                </a:cubicBezTo>
                <a:lnTo>
                  <a:pt x="170690" y="353862"/>
                </a:lnTo>
                <a:cubicBezTo>
                  <a:pt x="171738" y="350338"/>
                  <a:pt x="173071" y="347099"/>
                  <a:pt x="173548" y="346718"/>
                </a:cubicBezTo>
                <a:cubicBezTo>
                  <a:pt x="174024" y="346337"/>
                  <a:pt x="175358" y="346909"/>
                  <a:pt x="175453" y="348909"/>
                </a:cubicBezTo>
                <a:lnTo>
                  <a:pt x="176119" y="349099"/>
                </a:lnTo>
                <a:lnTo>
                  <a:pt x="181739" y="350433"/>
                </a:lnTo>
                <a:cubicBezTo>
                  <a:pt x="183168" y="354624"/>
                  <a:pt x="184787" y="358339"/>
                  <a:pt x="185264" y="358624"/>
                </a:cubicBezTo>
                <a:cubicBezTo>
                  <a:pt x="185740" y="359005"/>
                  <a:pt x="187073" y="358910"/>
                  <a:pt x="188026" y="358243"/>
                </a:cubicBezTo>
                <a:cubicBezTo>
                  <a:pt x="188883" y="357577"/>
                  <a:pt x="191645" y="356338"/>
                  <a:pt x="192217" y="357100"/>
                </a:cubicBezTo>
                <a:cubicBezTo>
                  <a:pt x="192788" y="357767"/>
                  <a:pt x="196122" y="358339"/>
                  <a:pt x="198313" y="356624"/>
                </a:cubicBezTo>
                <a:lnTo>
                  <a:pt x="200789" y="355957"/>
                </a:lnTo>
                <a:lnTo>
                  <a:pt x="208790" y="353767"/>
                </a:lnTo>
                <a:cubicBezTo>
                  <a:pt x="210219" y="347671"/>
                  <a:pt x="211648" y="342527"/>
                  <a:pt x="211838" y="342241"/>
                </a:cubicBezTo>
                <a:cubicBezTo>
                  <a:pt x="212124" y="341956"/>
                  <a:pt x="214219" y="341860"/>
                  <a:pt x="215934" y="342527"/>
                </a:cubicBezTo>
                <a:cubicBezTo>
                  <a:pt x="217649" y="343194"/>
                  <a:pt x="215267" y="351195"/>
                  <a:pt x="216886" y="351576"/>
                </a:cubicBezTo>
                <a:cubicBezTo>
                  <a:pt x="218506" y="352052"/>
                  <a:pt x="226126" y="351195"/>
                  <a:pt x="230317" y="348909"/>
                </a:cubicBezTo>
                <a:lnTo>
                  <a:pt x="234222" y="346623"/>
                </a:lnTo>
                <a:cubicBezTo>
                  <a:pt x="234698" y="346337"/>
                  <a:pt x="234603" y="345289"/>
                  <a:pt x="234412" y="344718"/>
                </a:cubicBezTo>
                <a:cubicBezTo>
                  <a:pt x="234222" y="344337"/>
                  <a:pt x="233460" y="343670"/>
                  <a:pt x="232889" y="343670"/>
                </a:cubicBezTo>
                <a:lnTo>
                  <a:pt x="226983" y="343670"/>
                </a:lnTo>
                <a:cubicBezTo>
                  <a:pt x="226888" y="341194"/>
                  <a:pt x="229174" y="339670"/>
                  <a:pt x="232222" y="340241"/>
                </a:cubicBezTo>
                <a:cubicBezTo>
                  <a:pt x="235270" y="340813"/>
                  <a:pt x="241651" y="344813"/>
                  <a:pt x="240604" y="345670"/>
                </a:cubicBezTo>
                <a:cubicBezTo>
                  <a:pt x="239651" y="346528"/>
                  <a:pt x="241080" y="350242"/>
                  <a:pt x="245461" y="352433"/>
                </a:cubicBezTo>
                <a:cubicBezTo>
                  <a:pt x="249843" y="354624"/>
                  <a:pt x="262511" y="349385"/>
                  <a:pt x="261749" y="348337"/>
                </a:cubicBezTo>
                <a:lnTo>
                  <a:pt x="261178" y="347194"/>
                </a:lnTo>
                <a:lnTo>
                  <a:pt x="260225" y="345385"/>
                </a:lnTo>
                <a:cubicBezTo>
                  <a:pt x="262130" y="343194"/>
                  <a:pt x="266893" y="340622"/>
                  <a:pt x="270798" y="339479"/>
                </a:cubicBezTo>
                <a:cubicBezTo>
                  <a:pt x="274608" y="338336"/>
                  <a:pt x="285657" y="340336"/>
                  <a:pt x="286514" y="338241"/>
                </a:cubicBezTo>
                <a:cubicBezTo>
                  <a:pt x="287371" y="336241"/>
                  <a:pt x="290515" y="330811"/>
                  <a:pt x="291277" y="331859"/>
                </a:cubicBezTo>
                <a:cubicBezTo>
                  <a:pt x="291943" y="332907"/>
                  <a:pt x="295563" y="333574"/>
                  <a:pt x="297658" y="330907"/>
                </a:cubicBezTo>
                <a:lnTo>
                  <a:pt x="299373" y="329287"/>
                </a:lnTo>
                <a:cubicBezTo>
                  <a:pt x="300040" y="328716"/>
                  <a:pt x="302611" y="328525"/>
                  <a:pt x="302611" y="328621"/>
                </a:cubicBezTo>
                <a:cubicBezTo>
                  <a:pt x="305564" y="336145"/>
                  <a:pt x="313089" y="331669"/>
                  <a:pt x="318423" y="332621"/>
                </a:cubicBezTo>
                <a:cubicBezTo>
                  <a:pt x="319471" y="332812"/>
                  <a:pt x="320804" y="332240"/>
                  <a:pt x="321757" y="331764"/>
                </a:cubicBezTo>
                <a:cubicBezTo>
                  <a:pt x="322233" y="331478"/>
                  <a:pt x="322138" y="330430"/>
                  <a:pt x="321947" y="329859"/>
                </a:cubicBezTo>
                <a:lnTo>
                  <a:pt x="321757" y="329478"/>
                </a:lnTo>
                <a:cubicBezTo>
                  <a:pt x="320995" y="329097"/>
                  <a:pt x="317470" y="328716"/>
                  <a:pt x="314041" y="328525"/>
                </a:cubicBezTo>
                <a:lnTo>
                  <a:pt x="310803" y="328430"/>
                </a:lnTo>
                <a:cubicBezTo>
                  <a:pt x="308612" y="328335"/>
                  <a:pt x="306421" y="326716"/>
                  <a:pt x="304135" y="326525"/>
                </a:cubicBezTo>
                <a:lnTo>
                  <a:pt x="300897" y="326335"/>
                </a:lnTo>
                <a:cubicBezTo>
                  <a:pt x="299468" y="324430"/>
                  <a:pt x="297087" y="321763"/>
                  <a:pt x="295468" y="320239"/>
                </a:cubicBezTo>
                <a:cubicBezTo>
                  <a:pt x="293849" y="318810"/>
                  <a:pt x="286324" y="321667"/>
                  <a:pt x="284800" y="321763"/>
                </a:cubicBezTo>
                <a:cubicBezTo>
                  <a:pt x="283276" y="321953"/>
                  <a:pt x="279847" y="320429"/>
                  <a:pt x="280704" y="318143"/>
                </a:cubicBezTo>
                <a:cubicBezTo>
                  <a:pt x="281561" y="315857"/>
                  <a:pt x="281466" y="309571"/>
                  <a:pt x="280133" y="309285"/>
                </a:cubicBezTo>
                <a:lnTo>
                  <a:pt x="279751" y="309571"/>
                </a:lnTo>
                <a:cubicBezTo>
                  <a:pt x="277370" y="311571"/>
                  <a:pt x="275275" y="315286"/>
                  <a:pt x="272798" y="315476"/>
                </a:cubicBezTo>
                <a:lnTo>
                  <a:pt x="268131" y="315857"/>
                </a:lnTo>
                <a:cubicBezTo>
                  <a:pt x="265654" y="318334"/>
                  <a:pt x="261749" y="321572"/>
                  <a:pt x="259558" y="323001"/>
                </a:cubicBezTo>
                <a:lnTo>
                  <a:pt x="254701" y="318905"/>
                </a:lnTo>
                <a:lnTo>
                  <a:pt x="252986" y="317476"/>
                </a:lnTo>
                <a:cubicBezTo>
                  <a:pt x="250986" y="315952"/>
                  <a:pt x="248033" y="314428"/>
                  <a:pt x="246414" y="314143"/>
                </a:cubicBezTo>
                <a:lnTo>
                  <a:pt x="245081" y="314524"/>
                </a:lnTo>
                <a:lnTo>
                  <a:pt x="239080" y="316143"/>
                </a:lnTo>
                <a:cubicBezTo>
                  <a:pt x="236984" y="313666"/>
                  <a:pt x="235079" y="311380"/>
                  <a:pt x="234698" y="311095"/>
                </a:cubicBezTo>
                <a:cubicBezTo>
                  <a:pt x="234412" y="310809"/>
                  <a:pt x="231841" y="311857"/>
                  <a:pt x="230221" y="314333"/>
                </a:cubicBezTo>
                <a:lnTo>
                  <a:pt x="227935" y="315571"/>
                </a:lnTo>
                <a:cubicBezTo>
                  <a:pt x="225745" y="316810"/>
                  <a:pt x="222030" y="315286"/>
                  <a:pt x="220125" y="317857"/>
                </a:cubicBezTo>
                <a:cubicBezTo>
                  <a:pt x="219839" y="318238"/>
                  <a:pt x="218315" y="318238"/>
                  <a:pt x="217744" y="317953"/>
                </a:cubicBezTo>
                <a:cubicBezTo>
                  <a:pt x="215267" y="316905"/>
                  <a:pt x="212981" y="315571"/>
                  <a:pt x="210505" y="314428"/>
                </a:cubicBezTo>
                <a:cubicBezTo>
                  <a:pt x="208790" y="313571"/>
                  <a:pt x="207266" y="316810"/>
                  <a:pt x="204790" y="314333"/>
                </a:cubicBezTo>
                <a:lnTo>
                  <a:pt x="203361" y="312809"/>
                </a:lnTo>
                <a:cubicBezTo>
                  <a:pt x="199932" y="312333"/>
                  <a:pt x="192312" y="310999"/>
                  <a:pt x="186311" y="309952"/>
                </a:cubicBezTo>
                <a:lnTo>
                  <a:pt x="181834" y="306332"/>
                </a:lnTo>
                <a:lnTo>
                  <a:pt x="179834" y="304713"/>
                </a:lnTo>
                <a:cubicBezTo>
                  <a:pt x="175167" y="304999"/>
                  <a:pt x="171452" y="306713"/>
                  <a:pt x="171833" y="308523"/>
                </a:cubicBezTo>
                <a:cubicBezTo>
                  <a:pt x="172119" y="310237"/>
                  <a:pt x="167261" y="315476"/>
                  <a:pt x="160784" y="315381"/>
                </a:cubicBezTo>
                <a:lnTo>
                  <a:pt x="155069" y="316048"/>
                </a:lnTo>
                <a:cubicBezTo>
                  <a:pt x="150307" y="316619"/>
                  <a:pt x="153069" y="311952"/>
                  <a:pt x="149735" y="311761"/>
                </a:cubicBezTo>
                <a:cubicBezTo>
                  <a:pt x="146973" y="311571"/>
                  <a:pt x="144116" y="311095"/>
                  <a:pt x="141544" y="310428"/>
                </a:cubicBezTo>
                <a:lnTo>
                  <a:pt x="140972" y="310333"/>
                </a:lnTo>
                <a:cubicBezTo>
                  <a:pt x="140686" y="308047"/>
                  <a:pt x="139067" y="308523"/>
                  <a:pt x="137258" y="311380"/>
                </a:cubicBezTo>
                <a:lnTo>
                  <a:pt x="135733" y="313095"/>
                </a:lnTo>
                <a:cubicBezTo>
                  <a:pt x="135257" y="313666"/>
                  <a:pt x="133257" y="314047"/>
                  <a:pt x="132400" y="313666"/>
                </a:cubicBezTo>
                <a:cubicBezTo>
                  <a:pt x="131638" y="313285"/>
                  <a:pt x="130781" y="311476"/>
                  <a:pt x="131161" y="311095"/>
                </a:cubicBezTo>
                <a:lnTo>
                  <a:pt x="134209" y="308237"/>
                </a:lnTo>
                <a:cubicBezTo>
                  <a:pt x="133543" y="304332"/>
                  <a:pt x="132114" y="302046"/>
                  <a:pt x="131066" y="303284"/>
                </a:cubicBezTo>
                <a:cubicBezTo>
                  <a:pt x="130018" y="304522"/>
                  <a:pt x="127066" y="307380"/>
                  <a:pt x="126780" y="307285"/>
                </a:cubicBezTo>
                <a:cubicBezTo>
                  <a:pt x="126494" y="307189"/>
                  <a:pt x="126113" y="305761"/>
                  <a:pt x="126685" y="304522"/>
                </a:cubicBezTo>
                <a:cubicBezTo>
                  <a:pt x="127256" y="303284"/>
                  <a:pt x="126590" y="299569"/>
                  <a:pt x="123637" y="299569"/>
                </a:cubicBezTo>
                <a:cubicBezTo>
                  <a:pt x="120684" y="299569"/>
                  <a:pt x="113635" y="300712"/>
                  <a:pt x="113921" y="302236"/>
                </a:cubicBezTo>
                <a:cubicBezTo>
                  <a:pt x="114207" y="303665"/>
                  <a:pt x="108968" y="308618"/>
                  <a:pt x="107920" y="309666"/>
                </a:cubicBezTo>
                <a:cubicBezTo>
                  <a:pt x="106777" y="310714"/>
                  <a:pt x="103539" y="313000"/>
                  <a:pt x="103158" y="312333"/>
                </a:cubicBezTo>
                <a:cubicBezTo>
                  <a:pt x="102777" y="311666"/>
                  <a:pt x="100300" y="311476"/>
                  <a:pt x="98776" y="313666"/>
                </a:cubicBezTo>
                <a:cubicBezTo>
                  <a:pt x="97252" y="315857"/>
                  <a:pt x="87061" y="315476"/>
                  <a:pt x="85537" y="314428"/>
                </a:cubicBezTo>
                <a:cubicBezTo>
                  <a:pt x="84108" y="313381"/>
                  <a:pt x="80869" y="312428"/>
                  <a:pt x="80489" y="315381"/>
                </a:cubicBezTo>
                <a:lnTo>
                  <a:pt x="76107" y="313857"/>
                </a:lnTo>
                <a:cubicBezTo>
                  <a:pt x="72964" y="312714"/>
                  <a:pt x="72202" y="310999"/>
                  <a:pt x="74107" y="307856"/>
                </a:cubicBezTo>
                <a:cubicBezTo>
                  <a:pt x="75535" y="305475"/>
                  <a:pt x="73154" y="306618"/>
                  <a:pt x="71059" y="306999"/>
                </a:cubicBezTo>
                <a:lnTo>
                  <a:pt x="67725" y="307666"/>
                </a:lnTo>
                <a:cubicBezTo>
                  <a:pt x="68582" y="305380"/>
                  <a:pt x="71059" y="303475"/>
                  <a:pt x="73154" y="303475"/>
                </a:cubicBezTo>
                <a:lnTo>
                  <a:pt x="73916" y="302713"/>
                </a:lnTo>
                <a:lnTo>
                  <a:pt x="75250" y="301379"/>
                </a:lnTo>
                <a:cubicBezTo>
                  <a:pt x="75726" y="299379"/>
                  <a:pt x="75250" y="296712"/>
                  <a:pt x="74011" y="295474"/>
                </a:cubicBezTo>
                <a:lnTo>
                  <a:pt x="73726" y="295664"/>
                </a:lnTo>
                <a:lnTo>
                  <a:pt x="64986" y="299691"/>
                </a:lnTo>
                <a:lnTo>
                  <a:pt x="66296" y="299665"/>
                </a:lnTo>
                <a:cubicBezTo>
                  <a:pt x="67725" y="300998"/>
                  <a:pt x="67534" y="303189"/>
                  <a:pt x="66010" y="304427"/>
                </a:cubicBezTo>
                <a:cubicBezTo>
                  <a:pt x="64486" y="305666"/>
                  <a:pt x="59343" y="307475"/>
                  <a:pt x="58105" y="305761"/>
                </a:cubicBezTo>
                <a:cubicBezTo>
                  <a:pt x="56771" y="304046"/>
                  <a:pt x="53723" y="299474"/>
                  <a:pt x="54009" y="299284"/>
                </a:cubicBezTo>
                <a:cubicBezTo>
                  <a:pt x="54295" y="299093"/>
                  <a:pt x="55724" y="299093"/>
                  <a:pt x="56771" y="299855"/>
                </a:cubicBezTo>
                <a:lnTo>
                  <a:pt x="63757" y="299716"/>
                </a:lnTo>
                <a:lnTo>
                  <a:pt x="59283" y="292199"/>
                </a:lnTo>
                <a:cubicBezTo>
                  <a:pt x="58033" y="290163"/>
                  <a:pt x="57200" y="288901"/>
                  <a:pt x="57057" y="288901"/>
                </a:cubicBezTo>
                <a:cubicBezTo>
                  <a:pt x="56866" y="288901"/>
                  <a:pt x="54104" y="290711"/>
                  <a:pt x="52866" y="292997"/>
                </a:cubicBezTo>
                <a:cubicBezTo>
                  <a:pt x="51628" y="295283"/>
                  <a:pt x="48580" y="298617"/>
                  <a:pt x="48866" y="295378"/>
                </a:cubicBezTo>
                <a:lnTo>
                  <a:pt x="43722" y="295283"/>
                </a:lnTo>
                <a:lnTo>
                  <a:pt x="42293" y="295283"/>
                </a:lnTo>
                <a:cubicBezTo>
                  <a:pt x="40769" y="296236"/>
                  <a:pt x="38864" y="295759"/>
                  <a:pt x="38102" y="294331"/>
                </a:cubicBezTo>
                <a:cubicBezTo>
                  <a:pt x="37340" y="292902"/>
                  <a:pt x="33244" y="291664"/>
                  <a:pt x="31244" y="295855"/>
                </a:cubicBezTo>
                <a:lnTo>
                  <a:pt x="29530" y="299093"/>
                </a:lnTo>
                <a:cubicBezTo>
                  <a:pt x="29339" y="299379"/>
                  <a:pt x="27910" y="299474"/>
                  <a:pt x="27244" y="299284"/>
                </a:cubicBezTo>
                <a:lnTo>
                  <a:pt x="26577" y="299188"/>
                </a:lnTo>
                <a:cubicBezTo>
                  <a:pt x="26101" y="298617"/>
                  <a:pt x="25434" y="296902"/>
                  <a:pt x="25243" y="295378"/>
                </a:cubicBezTo>
                <a:cubicBezTo>
                  <a:pt x="25053" y="293854"/>
                  <a:pt x="25720" y="289282"/>
                  <a:pt x="28768" y="288235"/>
                </a:cubicBezTo>
                <a:cubicBezTo>
                  <a:pt x="31911" y="287187"/>
                  <a:pt x="29434" y="279091"/>
                  <a:pt x="30101" y="278233"/>
                </a:cubicBezTo>
                <a:cubicBezTo>
                  <a:pt x="30768" y="277281"/>
                  <a:pt x="32292" y="274614"/>
                  <a:pt x="31911" y="274233"/>
                </a:cubicBezTo>
                <a:lnTo>
                  <a:pt x="31625" y="274233"/>
                </a:lnTo>
                <a:lnTo>
                  <a:pt x="28291" y="274614"/>
                </a:lnTo>
                <a:cubicBezTo>
                  <a:pt x="25243" y="273280"/>
                  <a:pt x="21624" y="270899"/>
                  <a:pt x="20100" y="269470"/>
                </a:cubicBezTo>
                <a:lnTo>
                  <a:pt x="18576" y="270709"/>
                </a:lnTo>
                <a:lnTo>
                  <a:pt x="17719" y="271375"/>
                </a:lnTo>
                <a:cubicBezTo>
                  <a:pt x="18385" y="273852"/>
                  <a:pt x="17814" y="276328"/>
                  <a:pt x="16576" y="276805"/>
                </a:cubicBezTo>
                <a:cubicBezTo>
                  <a:pt x="15337" y="277281"/>
                  <a:pt x="11337" y="276995"/>
                  <a:pt x="12099" y="274328"/>
                </a:cubicBezTo>
                <a:lnTo>
                  <a:pt x="12480" y="272328"/>
                </a:lnTo>
                <a:cubicBezTo>
                  <a:pt x="12670" y="270994"/>
                  <a:pt x="12861" y="269470"/>
                  <a:pt x="12480" y="268137"/>
                </a:cubicBezTo>
                <a:cubicBezTo>
                  <a:pt x="11908" y="266232"/>
                  <a:pt x="11432" y="264041"/>
                  <a:pt x="9813" y="262898"/>
                </a:cubicBezTo>
                <a:lnTo>
                  <a:pt x="8194" y="261755"/>
                </a:lnTo>
                <a:cubicBezTo>
                  <a:pt x="5146" y="261469"/>
                  <a:pt x="2574" y="260803"/>
                  <a:pt x="2479" y="260231"/>
                </a:cubicBezTo>
                <a:cubicBezTo>
                  <a:pt x="2383" y="259755"/>
                  <a:pt x="3717" y="253564"/>
                  <a:pt x="5336" y="247563"/>
                </a:cubicBezTo>
                <a:lnTo>
                  <a:pt x="15242" y="247087"/>
                </a:lnTo>
                <a:lnTo>
                  <a:pt x="19052" y="246896"/>
                </a:lnTo>
                <a:cubicBezTo>
                  <a:pt x="22672" y="244991"/>
                  <a:pt x="24005" y="243181"/>
                  <a:pt x="22005" y="243086"/>
                </a:cubicBezTo>
                <a:cubicBezTo>
                  <a:pt x="20005" y="242896"/>
                  <a:pt x="16766" y="241086"/>
                  <a:pt x="20005" y="239562"/>
                </a:cubicBezTo>
                <a:lnTo>
                  <a:pt x="22195" y="238133"/>
                </a:lnTo>
                <a:lnTo>
                  <a:pt x="23910" y="236990"/>
                </a:lnTo>
                <a:cubicBezTo>
                  <a:pt x="25910" y="237181"/>
                  <a:pt x="29053" y="238419"/>
                  <a:pt x="30958" y="239752"/>
                </a:cubicBezTo>
                <a:lnTo>
                  <a:pt x="32673" y="237847"/>
                </a:lnTo>
                <a:cubicBezTo>
                  <a:pt x="33054" y="237466"/>
                  <a:pt x="30958" y="235847"/>
                  <a:pt x="30673" y="234704"/>
                </a:cubicBezTo>
                <a:cubicBezTo>
                  <a:pt x="30387" y="233466"/>
                  <a:pt x="30577" y="232037"/>
                  <a:pt x="33244" y="233371"/>
                </a:cubicBezTo>
                <a:lnTo>
                  <a:pt x="34197" y="233847"/>
                </a:lnTo>
                <a:cubicBezTo>
                  <a:pt x="37531" y="232799"/>
                  <a:pt x="36578" y="230608"/>
                  <a:pt x="32197" y="229180"/>
                </a:cubicBezTo>
                <a:lnTo>
                  <a:pt x="29149" y="228513"/>
                </a:lnTo>
                <a:lnTo>
                  <a:pt x="28101" y="228322"/>
                </a:lnTo>
                <a:cubicBezTo>
                  <a:pt x="26672" y="228989"/>
                  <a:pt x="25815" y="228894"/>
                  <a:pt x="26101" y="228132"/>
                </a:cubicBezTo>
                <a:cubicBezTo>
                  <a:pt x="26482" y="227275"/>
                  <a:pt x="26386" y="224703"/>
                  <a:pt x="25053" y="224417"/>
                </a:cubicBezTo>
                <a:cubicBezTo>
                  <a:pt x="23815" y="224036"/>
                  <a:pt x="20481" y="222417"/>
                  <a:pt x="20862" y="221655"/>
                </a:cubicBezTo>
                <a:cubicBezTo>
                  <a:pt x="21243" y="220893"/>
                  <a:pt x="20386" y="218607"/>
                  <a:pt x="18100" y="218416"/>
                </a:cubicBezTo>
                <a:cubicBezTo>
                  <a:pt x="15814" y="218226"/>
                  <a:pt x="16766" y="225560"/>
                  <a:pt x="15623" y="226132"/>
                </a:cubicBezTo>
                <a:cubicBezTo>
                  <a:pt x="14575" y="226703"/>
                  <a:pt x="10480" y="227751"/>
                  <a:pt x="9146" y="227370"/>
                </a:cubicBezTo>
                <a:cubicBezTo>
                  <a:pt x="7813" y="226989"/>
                  <a:pt x="4955" y="224322"/>
                  <a:pt x="5146" y="223274"/>
                </a:cubicBezTo>
                <a:lnTo>
                  <a:pt x="5812" y="222512"/>
                </a:lnTo>
                <a:cubicBezTo>
                  <a:pt x="6098" y="222131"/>
                  <a:pt x="7527" y="222036"/>
                  <a:pt x="8099" y="222322"/>
                </a:cubicBezTo>
                <a:lnTo>
                  <a:pt x="9241" y="222798"/>
                </a:lnTo>
                <a:cubicBezTo>
                  <a:pt x="11051" y="224131"/>
                  <a:pt x="12290" y="222893"/>
                  <a:pt x="11908" y="220036"/>
                </a:cubicBezTo>
                <a:cubicBezTo>
                  <a:pt x="11527" y="217178"/>
                  <a:pt x="15337" y="210796"/>
                  <a:pt x="17814" y="212130"/>
                </a:cubicBezTo>
                <a:cubicBezTo>
                  <a:pt x="20291" y="213463"/>
                  <a:pt x="24386" y="208034"/>
                  <a:pt x="23624" y="207844"/>
                </a:cubicBezTo>
                <a:cubicBezTo>
                  <a:pt x="22862" y="207653"/>
                  <a:pt x="20862" y="206320"/>
                  <a:pt x="21243" y="205558"/>
                </a:cubicBezTo>
                <a:lnTo>
                  <a:pt x="21529" y="205558"/>
                </a:lnTo>
                <a:cubicBezTo>
                  <a:pt x="25720" y="205843"/>
                  <a:pt x="27244" y="202795"/>
                  <a:pt x="29339" y="200890"/>
                </a:cubicBezTo>
                <a:lnTo>
                  <a:pt x="30292" y="200033"/>
                </a:lnTo>
                <a:cubicBezTo>
                  <a:pt x="29530" y="197557"/>
                  <a:pt x="29720" y="195271"/>
                  <a:pt x="30673" y="194890"/>
                </a:cubicBezTo>
                <a:cubicBezTo>
                  <a:pt x="31530" y="194509"/>
                  <a:pt x="35816" y="194128"/>
                  <a:pt x="37531" y="195080"/>
                </a:cubicBezTo>
                <a:cubicBezTo>
                  <a:pt x="39150" y="196128"/>
                  <a:pt x="37054" y="200986"/>
                  <a:pt x="38483" y="202033"/>
                </a:cubicBezTo>
                <a:cubicBezTo>
                  <a:pt x="39912" y="203176"/>
                  <a:pt x="43817" y="205939"/>
                  <a:pt x="44198" y="205748"/>
                </a:cubicBezTo>
                <a:cubicBezTo>
                  <a:pt x="44579" y="205558"/>
                  <a:pt x="45056" y="204415"/>
                  <a:pt x="44579" y="203653"/>
                </a:cubicBezTo>
                <a:cubicBezTo>
                  <a:pt x="44103" y="202891"/>
                  <a:pt x="43341" y="199271"/>
                  <a:pt x="43055" y="197557"/>
                </a:cubicBezTo>
                <a:cubicBezTo>
                  <a:pt x="42769" y="195842"/>
                  <a:pt x="42674" y="189651"/>
                  <a:pt x="47818" y="187079"/>
                </a:cubicBezTo>
                <a:lnTo>
                  <a:pt x="53818" y="190508"/>
                </a:lnTo>
                <a:lnTo>
                  <a:pt x="56104" y="191842"/>
                </a:lnTo>
                <a:cubicBezTo>
                  <a:pt x="57819" y="187936"/>
                  <a:pt x="59724" y="184603"/>
                  <a:pt x="60391" y="184126"/>
                </a:cubicBezTo>
                <a:cubicBezTo>
                  <a:pt x="61058" y="183650"/>
                  <a:pt x="63534" y="185079"/>
                  <a:pt x="65725" y="187365"/>
                </a:cubicBezTo>
                <a:lnTo>
                  <a:pt x="68011" y="189079"/>
                </a:lnTo>
                <a:lnTo>
                  <a:pt x="69535" y="190222"/>
                </a:lnTo>
                <a:cubicBezTo>
                  <a:pt x="70868" y="188413"/>
                  <a:pt x="72678" y="186222"/>
                  <a:pt x="73535" y="185269"/>
                </a:cubicBezTo>
                <a:lnTo>
                  <a:pt x="74392" y="185174"/>
                </a:lnTo>
                <a:lnTo>
                  <a:pt x="77726" y="184984"/>
                </a:lnTo>
                <a:cubicBezTo>
                  <a:pt x="81441" y="185841"/>
                  <a:pt x="83632" y="186603"/>
                  <a:pt x="82489" y="186793"/>
                </a:cubicBezTo>
                <a:cubicBezTo>
                  <a:pt x="81346" y="186984"/>
                  <a:pt x="77726" y="189270"/>
                  <a:pt x="77726" y="191365"/>
                </a:cubicBezTo>
                <a:cubicBezTo>
                  <a:pt x="77726" y="193461"/>
                  <a:pt x="78583" y="199462"/>
                  <a:pt x="79726" y="197652"/>
                </a:cubicBezTo>
                <a:cubicBezTo>
                  <a:pt x="80774" y="195842"/>
                  <a:pt x="84108" y="192604"/>
                  <a:pt x="84870" y="194223"/>
                </a:cubicBezTo>
                <a:lnTo>
                  <a:pt x="85918" y="195271"/>
                </a:lnTo>
                <a:cubicBezTo>
                  <a:pt x="88204" y="197652"/>
                  <a:pt x="95538" y="197271"/>
                  <a:pt x="97348" y="194699"/>
                </a:cubicBezTo>
                <a:lnTo>
                  <a:pt x="97729" y="194128"/>
                </a:lnTo>
                <a:cubicBezTo>
                  <a:pt x="97633" y="193366"/>
                  <a:pt x="96967" y="191365"/>
                  <a:pt x="96109" y="189746"/>
                </a:cubicBezTo>
                <a:cubicBezTo>
                  <a:pt x="95252" y="188127"/>
                  <a:pt x="93824" y="182983"/>
                  <a:pt x="94871" y="182126"/>
                </a:cubicBezTo>
                <a:cubicBezTo>
                  <a:pt x="95919" y="181269"/>
                  <a:pt x="100015" y="178888"/>
                  <a:pt x="99634" y="180221"/>
                </a:cubicBezTo>
                <a:cubicBezTo>
                  <a:pt x="99253" y="181555"/>
                  <a:pt x="100015" y="184698"/>
                  <a:pt x="102110" y="184222"/>
                </a:cubicBezTo>
                <a:cubicBezTo>
                  <a:pt x="104206" y="183745"/>
                  <a:pt x="110492" y="180507"/>
                  <a:pt x="110397" y="178602"/>
                </a:cubicBezTo>
                <a:lnTo>
                  <a:pt x="110683" y="176602"/>
                </a:lnTo>
                <a:cubicBezTo>
                  <a:pt x="110778" y="175840"/>
                  <a:pt x="111826" y="174697"/>
                  <a:pt x="112683" y="174601"/>
                </a:cubicBezTo>
                <a:lnTo>
                  <a:pt x="113635" y="174506"/>
                </a:lnTo>
                <a:cubicBezTo>
                  <a:pt x="114778" y="175173"/>
                  <a:pt x="120303" y="178221"/>
                  <a:pt x="125923" y="181174"/>
                </a:cubicBezTo>
                <a:lnTo>
                  <a:pt x="130876" y="180126"/>
                </a:lnTo>
                <a:lnTo>
                  <a:pt x="133448" y="179554"/>
                </a:lnTo>
                <a:cubicBezTo>
                  <a:pt x="135067" y="180697"/>
                  <a:pt x="134400" y="182031"/>
                  <a:pt x="132114" y="182507"/>
                </a:cubicBezTo>
                <a:cubicBezTo>
                  <a:pt x="129733" y="182983"/>
                  <a:pt x="132685" y="187651"/>
                  <a:pt x="137067" y="186222"/>
                </a:cubicBezTo>
                <a:lnTo>
                  <a:pt x="138400" y="183936"/>
                </a:lnTo>
                <a:lnTo>
                  <a:pt x="139829" y="181555"/>
                </a:lnTo>
                <a:cubicBezTo>
                  <a:pt x="138686" y="177459"/>
                  <a:pt x="139448" y="174887"/>
                  <a:pt x="141449" y="175744"/>
                </a:cubicBezTo>
                <a:cubicBezTo>
                  <a:pt x="143449" y="176602"/>
                  <a:pt x="150783" y="180031"/>
                  <a:pt x="153355" y="181078"/>
                </a:cubicBezTo>
                <a:lnTo>
                  <a:pt x="154593" y="180602"/>
                </a:lnTo>
                <a:cubicBezTo>
                  <a:pt x="155355" y="180316"/>
                  <a:pt x="156022" y="180126"/>
                  <a:pt x="156784" y="179840"/>
                </a:cubicBezTo>
                <a:lnTo>
                  <a:pt x="157165" y="179650"/>
                </a:lnTo>
                <a:cubicBezTo>
                  <a:pt x="157450" y="179364"/>
                  <a:pt x="159736" y="180412"/>
                  <a:pt x="162118" y="182126"/>
                </a:cubicBezTo>
                <a:cubicBezTo>
                  <a:pt x="164594" y="183745"/>
                  <a:pt x="159832" y="194128"/>
                  <a:pt x="159927" y="194604"/>
                </a:cubicBezTo>
                <a:lnTo>
                  <a:pt x="160117" y="194604"/>
                </a:lnTo>
                <a:lnTo>
                  <a:pt x="162118" y="194985"/>
                </a:lnTo>
                <a:cubicBezTo>
                  <a:pt x="164308" y="195271"/>
                  <a:pt x="167642" y="193651"/>
                  <a:pt x="169642" y="191270"/>
                </a:cubicBezTo>
                <a:lnTo>
                  <a:pt x="169738" y="189175"/>
                </a:lnTo>
                <a:lnTo>
                  <a:pt x="169833" y="186889"/>
                </a:lnTo>
                <a:cubicBezTo>
                  <a:pt x="170785" y="184793"/>
                  <a:pt x="172691" y="182221"/>
                  <a:pt x="174024" y="181269"/>
                </a:cubicBezTo>
                <a:cubicBezTo>
                  <a:pt x="175358" y="180316"/>
                  <a:pt x="168500" y="176506"/>
                  <a:pt x="167547" y="176506"/>
                </a:cubicBezTo>
                <a:cubicBezTo>
                  <a:pt x="166594" y="176506"/>
                  <a:pt x="163832" y="175173"/>
                  <a:pt x="165833" y="173649"/>
                </a:cubicBezTo>
                <a:lnTo>
                  <a:pt x="171983" y="167235"/>
                </a:lnTo>
                <a:lnTo>
                  <a:pt x="167833" y="168506"/>
                </a:lnTo>
                <a:cubicBezTo>
                  <a:pt x="165261" y="168506"/>
                  <a:pt x="157832" y="171744"/>
                  <a:pt x="157641" y="175745"/>
                </a:cubicBezTo>
                <a:lnTo>
                  <a:pt x="152784" y="176697"/>
                </a:lnTo>
                <a:lnTo>
                  <a:pt x="151069" y="177078"/>
                </a:lnTo>
                <a:cubicBezTo>
                  <a:pt x="147830" y="175173"/>
                  <a:pt x="146592" y="173459"/>
                  <a:pt x="148307" y="173173"/>
                </a:cubicBezTo>
                <a:cubicBezTo>
                  <a:pt x="150021" y="172887"/>
                  <a:pt x="154498" y="171077"/>
                  <a:pt x="154212" y="169839"/>
                </a:cubicBezTo>
                <a:cubicBezTo>
                  <a:pt x="153831" y="168410"/>
                  <a:pt x="162023" y="165172"/>
                  <a:pt x="165738" y="165553"/>
                </a:cubicBezTo>
                <a:lnTo>
                  <a:pt x="172199" y="167009"/>
                </a:lnTo>
                <a:lnTo>
                  <a:pt x="172500" y="166696"/>
                </a:lnTo>
                <a:lnTo>
                  <a:pt x="172500" y="166029"/>
                </a:lnTo>
                <a:cubicBezTo>
                  <a:pt x="172500" y="165648"/>
                  <a:pt x="172309" y="165172"/>
                  <a:pt x="172500" y="164981"/>
                </a:cubicBezTo>
                <a:cubicBezTo>
                  <a:pt x="174024" y="163838"/>
                  <a:pt x="175548" y="162219"/>
                  <a:pt x="177358" y="161933"/>
                </a:cubicBezTo>
                <a:cubicBezTo>
                  <a:pt x="179834" y="161552"/>
                  <a:pt x="182406" y="161838"/>
                  <a:pt x="184025" y="159742"/>
                </a:cubicBezTo>
                <a:cubicBezTo>
                  <a:pt x="185740" y="157456"/>
                  <a:pt x="187264" y="158314"/>
                  <a:pt x="189740" y="159457"/>
                </a:cubicBezTo>
                <a:lnTo>
                  <a:pt x="191645" y="160409"/>
                </a:lnTo>
                <a:cubicBezTo>
                  <a:pt x="194789" y="160028"/>
                  <a:pt x="194408" y="157361"/>
                  <a:pt x="190788" y="154408"/>
                </a:cubicBezTo>
                <a:lnTo>
                  <a:pt x="190312" y="150122"/>
                </a:lnTo>
                <a:lnTo>
                  <a:pt x="190026" y="147360"/>
                </a:lnTo>
                <a:cubicBezTo>
                  <a:pt x="187550" y="148693"/>
                  <a:pt x="185168" y="148312"/>
                  <a:pt x="184692" y="146503"/>
                </a:cubicBezTo>
                <a:lnTo>
                  <a:pt x="184216" y="144883"/>
                </a:lnTo>
                <a:lnTo>
                  <a:pt x="184216" y="144788"/>
                </a:lnTo>
                <a:cubicBezTo>
                  <a:pt x="183549" y="144788"/>
                  <a:pt x="182216" y="143264"/>
                  <a:pt x="181168" y="141264"/>
                </a:cubicBezTo>
                <a:lnTo>
                  <a:pt x="180215" y="139454"/>
                </a:lnTo>
                <a:cubicBezTo>
                  <a:pt x="179834" y="138787"/>
                  <a:pt x="181549" y="136311"/>
                  <a:pt x="182596" y="135644"/>
                </a:cubicBezTo>
                <a:lnTo>
                  <a:pt x="184120" y="134596"/>
                </a:lnTo>
                <a:cubicBezTo>
                  <a:pt x="185930" y="132977"/>
                  <a:pt x="187645" y="132787"/>
                  <a:pt x="187931" y="134025"/>
                </a:cubicBezTo>
                <a:cubicBezTo>
                  <a:pt x="188121" y="135263"/>
                  <a:pt x="191169" y="137835"/>
                  <a:pt x="194026" y="135930"/>
                </a:cubicBezTo>
                <a:cubicBezTo>
                  <a:pt x="196884" y="134025"/>
                  <a:pt x="203075" y="126405"/>
                  <a:pt x="205457" y="125357"/>
                </a:cubicBezTo>
                <a:lnTo>
                  <a:pt x="205837" y="126976"/>
                </a:lnTo>
                <a:cubicBezTo>
                  <a:pt x="206695" y="130405"/>
                  <a:pt x="207552" y="131072"/>
                  <a:pt x="211457" y="129167"/>
                </a:cubicBezTo>
                <a:cubicBezTo>
                  <a:pt x="214410" y="127643"/>
                  <a:pt x="217934" y="126691"/>
                  <a:pt x="221458" y="126119"/>
                </a:cubicBezTo>
                <a:cubicBezTo>
                  <a:pt x="223459" y="125738"/>
                  <a:pt x="226221" y="125071"/>
                  <a:pt x="227174" y="128405"/>
                </a:cubicBezTo>
                <a:cubicBezTo>
                  <a:pt x="227554" y="129929"/>
                  <a:pt x="231174" y="131167"/>
                  <a:pt x="233555" y="132120"/>
                </a:cubicBezTo>
                <a:cubicBezTo>
                  <a:pt x="234317" y="132406"/>
                  <a:pt x="236603" y="131929"/>
                  <a:pt x="236794" y="131358"/>
                </a:cubicBezTo>
                <a:cubicBezTo>
                  <a:pt x="238699" y="126786"/>
                  <a:pt x="244033" y="125929"/>
                  <a:pt x="248224" y="123833"/>
                </a:cubicBezTo>
                <a:lnTo>
                  <a:pt x="252129" y="121833"/>
                </a:lnTo>
                <a:cubicBezTo>
                  <a:pt x="251558" y="118118"/>
                  <a:pt x="250415" y="116118"/>
                  <a:pt x="249367" y="117356"/>
                </a:cubicBezTo>
                <a:cubicBezTo>
                  <a:pt x="248414" y="118594"/>
                  <a:pt x="244890" y="118594"/>
                  <a:pt x="243747" y="114689"/>
                </a:cubicBezTo>
                <a:lnTo>
                  <a:pt x="242128" y="111355"/>
                </a:lnTo>
                <a:cubicBezTo>
                  <a:pt x="241270" y="109736"/>
                  <a:pt x="239270" y="107641"/>
                  <a:pt x="237460" y="107355"/>
                </a:cubicBezTo>
                <a:lnTo>
                  <a:pt x="235936" y="107069"/>
                </a:lnTo>
                <a:cubicBezTo>
                  <a:pt x="233555" y="108879"/>
                  <a:pt x="232412" y="110593"/>
                  <a:pt x="233460" y="110879"/>
                </a:cubicBezTo>
                <a:cubicBezTo>
                  <a:pt x="234508" y="111260"/>
                  <a:pt x="236508" y="112498"/>
                  <a:pt x="235556" y="112879"/>
                </a:cubicBezTo>
                <a:cubicBezTo>
                  <a:pt x="234603" y="113260"/>
                  <a:pt x="232793" y="114880"/>
                  <a:pt x="234984" y="115165"/>
                </a:cubicBezTo>
                <a:lnTo>
                  <a:pt x="236032" y="115832"/>
                </a:lnTo>
                <a:lnTo>
                  <a:pt x="236794" y="116308"/>
                </a:lnTo>
                <a:cubicBezTo>
                  <a:pt x="236984" y="117547"/>
                  <a:pt x="236317" y="118499"/>
                  <a:pt x="235270" y="118404"/>
                </a:cubicBezTo>
                <a:lnTo>
                  <a:pt x="234508" y="118594"/>
                </a:lnTo>
                <a:lnTo>
                  <a:pt x="231079" y="119452"/>
                </a:lnTo>
                <a:cubicBezTo>
                  <a:pt x="227364" y="120595"/>
                  <a:pt x="223268" y="122785"/>
                  <a:pt x="221840" y="124309"/>
                </a:cubicBezTo>
                <a:lnTo>
                  <a:pt x="219173" y="122976"/>
                </a:lnTo>
                <a:cubicBezTo>
                  <a:pt x="217934" y="122404"/>
                  <a:pt x="216220" y="122023"/>
                  <a:pt x="214791" y="122214"/>
                </a:cubicBezTo>
                <a:lnTo>
                  <a:pt x="209171" y="122595"/>
                </a:lnTo>
                <a:cubicBezTo>
                  <a:pt x="209648" y="119928"/>
                  <a:pt x="210600" y="117166"/>
                  <a:pt x="211267" y="116594"/>
                </a:cubicBezTo>
                <a:lnTo>
                  <a:pt x="211171" y="116118"/>
                </a:lnTo>
                <a:cubicBezTo>
                  <a:pt x="211076" y="115165"/>
                  <a:pt x="210505" y="114213"/>
                  <a:pt x="209743" y="113546"/>
                </a:cubicBezTo>
                <a:cubicBezTo>
                  <a:pt x="209362" y="113165"/>
                  <a:pt x="207838" y="113260"/>
                  <a:pt x="207361" y="113641"/>
                </a:cubicBezTo>
                <a:lnTo>
                  <a:pt x="205742" y="114689"/>
                </a:lnTo>
                <a:cubicBezTo>
                  <a:pt x="203837" y="116308"/>
                  <a:pt x="199837" y="113451"/>
                  <a:pt x="196789" y="108403"/>
                </a:cubicBezTo>
                <a:lnTo>
                  <a:pt x="190883" y="109641"/>
                </a:lnTo>
                <a:lnTo>
                  <a:pt x="186311" y="110593"/>
                </a:lnTo>
                <a:cubicBezTo>
                  <a:pt x="181168" y="113451"/>
                  <a:pt x="174881" y="113832"/>
                  <a:pt x="172405" y="111355"/>
                </a:cubicBezTo>
                <a:lnTo>
                  <a:pt x="169738" y="110212"/>
                </a:lnTo>
                <a:lnTo>
                  <a:pt x="166975" y="109069"/>
                </a:lnTo>
                <a:cubicBezTo>
                  <a:pt x="162689" y="108784"/>
                  <a:pt x="162308" y="105831"/>
                  <a:pt x="165928" y="102497"/>
                </a:cubicBezTo>
                <a:lnTo>
                  <a:pt x="172119" y="104783"/>
                </a:lnTo>
                <a:lnTo>
                  <a:pt x="173929" y="105450"/>
                </a:lnTo>
                <a:cubicBezTo>
                  <a:pt x="177262" y="103354"/>
                  <a:pt x="180596" y="100783"/>
                  <a:pt x="181263" y="99830"/>
                </a:cubicBezTo>
                <a:cubicBezTo>
                  <a:pt x="182025" y="98878"/>
                  <a:pt x="188883" y="101926"/>
                  <a:pt x="192502" y="104116"/>
                </a:cubicBezTo>
                <a:lnTo>
                  <a:pt x="198217" y="99925"/>
                </a:lnTo>
                <a:lnTo>
                  <a:pt x="199170" y="99259"/>
                </a:lnTo>
                <a:cubicBezTo>
                  <a:pt x="200599" y="98116"/>
                  <a:pt x="200123" y="97068"/>
                  <a:pt x="198122" y="96973"/>
                </a:cubicBezTo>
                <a:cubicBezTo>
                  <a:pt x="196122" y="96782"/>
                  <a:pt x="189835" y="95925"/>
                  <a:pt x="191169" y="95449"/>
                </a:cubicBezTo>
                <a:cubicBezTo>
                  <a:pt x="192502" y="94972"/>
                  <a:pt x="195265" y="92496"/>
                  <a:pt x="194408" y="90781"/>
                </a:cubicBezTo>
                <a:cubicBezTo>
                  <a:pt x="193550" y="89162"/>
                  <a:pt x="192502" y="84209"/>
                  <a:pt x="194884" y="85066"/>
                </a:cubicBezTo>
                <a:lnTo>
                  <a:pt x="196408" y="85828"/>
                </a:lnTo>
                <a:lnTo>
                  <a:pt x="198979" y="87067"/>
                </a:lnTo>
                <a:cubicBezTo>
                  <a:pt x="200980" y="89162"/>
                  <a:pt x="202599" y="91258"/>
                  <a:pt x="202504" y="91829"/>
                </a:cubicBezTo>
                <a:lnTo>
                  <a:pt x="202408" y="92305"/>
                </a:lnTo>
                <a:lnTo>
                  <a:pt x="202313" y="93067"/>
                </a:lnTo>
                <a:cubicBezTo>
                  <a:pt x="202123" y="93829"/>
                  <a:pt x="203361" y="94210"/>
                  <a:pt x="205075" y="93829"/>
                </a:cubicBezTo>
                <a:lnTo>
                  <a:pt x="205933" y="93067"/>
                </a:lnTo>
                <a:cubicBezTo>
                  <a:pt x="206600" y="92401"/>
                  <a:pt x="205837" y="91067"/>
                  <a:pt x="206123" y="90019"/>
                </a:cubicBezTo>
                <a:lnTo>
                  <a:pt x="206695" y="87352"/>
                </a:lnTo>
                <a:cubicBezTo>
                  <a:pt x="209171" y="87924"/>
                  <a:pt x="210600" y="89638"/>
                  <a:pt x="209838" y="91258"/>
                </a:cubicBezTo>
                <a:cubicBezTo>
                  <a:pt x="209076" y="92877"/>
                  <a:pt x="206885" y="97258"/>
                  <a:pt x="206885" y="97544"/>
                </a:cubicBezTo>
                <a:cubicBezTo>
                  <a:pt x="206885" y="97830"/>
                  <a:pt x="208219" y="98306"/>
                  <a:pt x="210028" y="98306"/>
                </a:cubicBezTo>
                <a:cubicBezTo>
                  <a:pt x="211743" y="98306"/>
                  <a:pt x="215458" y="97258"/>
                  <a:pt x="214696" y="95925"/>
                </a:cubicBezTo>
                <a:lnTo>
                  <a:pt x="214791" y="94972"/>
                </a:lnTo>
                <a:lnTo>
                  <a:pt x="214982" y="93448"/>
                </a:lnTo>
                <a:lnTo>
                  <a:pt x="218478" y="91547"/>
                </a:lnTo>
                <a:lnTo>
                  <a:pt x="223649" y="94877"/>
                </a:lnTo>
                <a:lnTo>
                  <a:pt x="220328" y="90541"/>
                </a:lnTo>
                <a:lnTo>
                  <a:pt x="224792" y="88114"/>
                </a:lnTo>
                <a:lnTo>
                  <a:pt x="219649" y="86305"/>
                </a:lnTo>
                <a:cubicBezTo>
                  <a:pt x="218887" y="86019"/>
                  <a:pt x="216696" y="86876"/>
                  <a:pt x="216601" y="87352"/>
                </a:cubicBezTo>
                <a:cubicBezTo>
                  <a:pt x="216506" y="88305"/>
                  <a:pt x="217267" y="90305"/>
                  <a:pt x="217744" y="90305"/>
                </a:cubicBezTo>
                <a:lnTo>
                  <a:pt x="220220" y="90400"/>
                </a:lnTo>
                <a:lnTo>
                  <a:pt x="220328" y="90541"/>
                </a:lnTo>
                <a:lnTo>
                  <a:pt x="218478" y="91547"/>
                </a:lnTo>
                <a:lnTo>
                  <a:pt x="218029" y="91258"/>
                </a:lnTo>
                <a:cubicBezTo>
                  <a:pt x="215267" y="90115"/>
                  <a:pt x="210981" y="87924"/>
                  <a:pt x="210505" y="87352"/>
                </a:cubicBezTo>
                <a:cubicBezTo>
                  <a:pt x="210124" y="86781"/>
                  <a:pt x="211362" y="84590"/>
                  <a:pt x="214124" y="83638"/>
                </a:cubicBezTo>
                <a:cubicBezTo>
                  <a:pt x="216886" y="82685"/>
                  <a:pt x="224221" y="79828"/>
                  <a:pt x="224125" y="79542"/>
                </a:cubicBezTo>
                <a:cubicBezTo>
                  <a:pt x="224030" y="79256"/>
                  <a:pt x="221935" y="78494"/>
                  <a:pt x="219458" y="78494"/>
                </a:cubicBezTo>
                <a:lnTo>
                  <a:pt x="217458" y="77923"/>
                </a:lnTo>
                <a:cubicBezTo>
                  <a:pt x="215267" y="77256"/>
                  <a:pt x="213267" y="76018"/>
                  <a:pt x="211362" y="74779"/>
                </a:cubicBezTo>
                <a:lnTo>
                  <a:pt x="210981" y="74494"/>
                </a:lnTo>
                <a:cubicBezTo>
                  <a:pt x="211171" y="73541"/>
                  <a:pt x="212124" y="72684"/>
                  <a:pt x="213172" y="72684"/>
                </a:cubicBezTo>
                <a:lnTo>
                  <a:pt x="214029" y="72874"/>
                </a:lnTo>
                <a:lnTo>
                  <a:pt x="216982" y="73446"/>
                </a:lnTo>
                <a:cubicBezTo>
                  <a:pt x="220316" y="73636"/>
                  <a:pt x="225840" y="71541"/>
                  <a:pt x="229364" y="68969"/>
                </a:cubicBezTo>
                <a:lnTo>
                  <a:pt x="234412" y="70398"/>
                </a:lnTo>
                <a:lnTo>
                  <a:pt x="238508" y="71636"/>
                </a:lnTo>
                <a:cubicBezTo>
                  <a:pt x="243557" y="70969"/>
                  <a:pt x="246509" y="71446"/>
                  <a:pt x="244985" y="72589"/>
                </a:cubicBezTo>
                <a:cubicBezTo>
                  <a:pt x="243557" y="73827"/>
                  <a:pt x="242509" y="76684"/>
                  <a:pt x="245938" y="76399"/>
                </a:cubicBezTo>
                <a:cubicBezTo>
                  <a:pt x="249367" y="76113"/>
                  <a:pt x="252986" y="69160"/>
                  <a:pt x="253272" y="68874"/>
                </a:cubicBezTo>
                <a:cubicBezTo>
                  <a:pt x="253653" y="68588"/>
                  <a:pt x="257082" y="67540"/>
                  <a:pt x="260130" y="67064"/>
                </a:cubicBezTo>
                <a:lnTo>
                  <a:pt x="262892" y="67445"/>
                </a:lnTo>
                <a:cubicBezTo>
                  <a:pt x="265559" y="67826"/>
                  <a:pt x="268226" y="68779"/>
                  <a:pt x="270798" y="69445"/>
                </a:cubicBezTo>
                <a:lnTo>
                  <a:pt x="271179" y="69541"/>
                </a:lnTo>
                <a:cubicBezTo>
                  <a:pt x="272132" y="69636"/>
                  <a:pt x="272893" y="70874"/>
                  <a:pt x="272893" y="72208"/>
                </a:cubicBezTo>
                <a:cubicBezTo>
                  <a:pt x="272893" y="73636"/>
                  <a:pt x="274417" y="78208"/>
                  <a:pt x="276227" y="77256"/>
                </a:cubicBezTo>
                <a:cubicBezTo>
                  <a:pt x="278037" y="76303"/>
                  <a:pt x="282609" y="74684"/>
                  <a:pt x="282990" y="75256"/>
                </a:cubicBezTo>
                <a:cubicBezTo>
                  <a:pt x="283371" y="75922"/>
                  <a:pt x="285657" y="77542"/>
                  <a:pt x="286133" y="75732"/>
                </a:cubicBezTo>
                <a:cubicBezTo>
                  <a:pt x="286609" y="73827"/>
                  <a:pt x="285657" y="69445"/>
                  <a:pt x="285562" y="67255"/>
                </a:cubicBezTo>
                <a:cubicBezTo>
                  <a:pt x="285466" y="65064"/>
                  <a:pt x="287371" y="61063"/>
                  <a:pt x="288705" y="62111"/>
                </a:cubicBezTo>
                <a:cubicBezTo>
                  <a:pt x="290039" y="63159"/>
                  <a:pt x="295373" y="64111"/>
                  <a:pt x="297277" y="61444"/>
                </a:cubicBezTo>
                <a:lnTo>
                  <a:pt x="298897" y="61159"/>
                </a:lnTo>
                <a:cubicBezTo>
                  <a:pt x="304898" y="60016"/>
                  <a:pt x="311470" y="60492"/>
                  <a:pt x="316994" y="58587"/>
                </a:cubicBezTo>
                <a:cubicBezTo>
                  <a:pt x="321566" y="56968"/>
                  <a:pt x="324138" y="56872"/>
                  <a:pt x="327376" y="59920"/>
                </a:cubicBezTo>
                <a:lnTo>
                  <a:pt x="329377" y="61825"/>
                </a:lnTo>
                <a:cubicBezTo>
                  <a:pt x="331091" y="60111"/>
                  <a:pt x="333091" y="57920"/>
                  <a:pt x="333853" y="57063"/>
                </a:cubicBezTo>
                <a:lnTo>
                  <a:pt x="334711" y="56968"/>
                </a:lnTo>
                <a:lnTo>
                  <a:pt x="341188" y="56015"/>
                </a:lnTo>
                <a:cubicBezTo>
                  <a:pt x="348617" y="55063"/>
                  <a:pt x="354904" y="55253"/>
                  <a:pt x="355190" y="56396"/>
                </a:cubicBezTo>
                <a:cubicBezTo>
                  <a:pt x="355475" y="57539"/>
                  <a:pt x="358142" y="60492"/>
                  <a:pt x="360714" y="60587"/>
                </a:cubicBezTo>
                <a:cubicBezTo>
                  <a:pt x="363191" y="60682"/>
                  <a:pt x="367382" y="54682"/>
                  <a:pt x="369477" y="53158"/>
                </a:cubicBezTo>
                <a:lnTo>
                  <a:pt x="371191" y="51729"/>
                </a:lnTo>
                <a:cubicBezTo>
                  <a:pt x="373763" y="49538"/>
                  <a:pt x="374430" y="52586"/>
                  <a:pt x="375573" y="53348"/>
                </a:cubicBezTo>
                <a:cubicBezTo>
                  <a:pt x="378431" y="55348"/>
                  <a:pt x="380335" y="56396"/>
                  <a:pt x="381478" y="52205"/>
                </a:cubicBezTo>
                <a:cubicBezTo>
                  <a:pt x="382050" y="49919"/>
                  <a:pt x="384050" y="50395"/>
                  <a:pt x="386241" y="51348"/>
                </a:cubicBezTo>
                <a:cubicBezTo>
                  <a:pt x="389194" y="52586"/>
                  <a:pt x="393004" y="55634"/>
                  <a:pt x="394528" y="49824"/>
                </a:cubicBezTo>
                <a:cubicBezTo>
                  <a:pt x="394718" y="49157"/>
                  <a:pt x="398909" y="48681"/>
                  <a:pt x="401005" y="48967"/>
                </a:cubicBezTo>
                <a:cubicBezTo>
                  <a:pt x="407101" y="49824"/>
                  <a:pt x="408339" y="49919"/>
                  <a:pt x="412340" y="48586"/>
                </a:cubicBezTo>
                <a:cubicBezTo>
                  <a:pt x="414625" y="47824"/>
                  <a:pt x="416435" y="46490"/>
                  <a:pt x="419388" y="48300"/>
                </a:cubicBezTo>
                <a:cubicBezTo>
                  <a:pt x="420721" y="49062"/>
                  <a:pt x="424436" y="47157"/>
                  <a:pt x="427103" y="46490"/>
                </a:cubicBezTo>
                <a:lnTo>
                  <a:pt x="431580" y="45347"/>
                </a:lnTo>
                <a:cubicBezTo>
                  <a:pt x="432818" y="48300"/>
                  <a:pt x="434723" y="50014"/>
                  <a:pt x="435771" y="49252"/>
                </a:cubicBezTo>
                <a:cubicBezTo>
                  <a:pt x="436724" y="48490"/>
                  <a:pt x="440152" y="47347"/>
                  <a:pt x="440438" y="49062"/>
                </a:cubicBezTo>
                <a:cubicBezTo>
                  <a:pt x="440629" y="50681"/>
                  <a:pt x="441772" y="52967"/>
                  <a:pt x="442343" y="50586"/>
                </a:cubicBezTo>
                <a:cubicBezTo>
                  <a:pt x="442915" y="48300"/>
                  <a:pt x="447582" y="43537"/>
                  <a:pt x="448630" y="44776"/>
                </a:cubicBezTo>
                <a:cubicBezTo>
                  <a:pt x="449773" y="45919"/>
                  <a:pt x="455107" y="47538"/>
                  <a:pt x="457774" y="45252"/>
                </a:cubicBezTo>
                <a:lnTo>
                  <a:pt x="460250" y="44585"/>
                </a:lnTo>
                <a:cubicBezTo>
                  <a:pt x="464822" y="43347"/>
                  <a:pt x="469775" y="42966"/>
                  <a:pt x="474538" y="42394"/>
                </a:cubicBezTo>
                <a:cubicBezTo>
                  <a:pt x="481491" y="41442"/>
                  <a:pt x="488920" y="44204"/>
                  <a:pt x="495588" y="40680"/>
                </a:cubicBezTo>
                <a:cubicBezTo>
                  <a:pt x="495874" y="40585"/>
                  <a:pt x="497207" y="41156"/>
                  <a:pt x="497207" y="41442"/>
                </a:cubicBezTo>
                <a:cubicBezTo>
                  <a:pt x="496731" y="46109"/>
                  <a:pt x="502636" y="44490"/>
                  <a:pt x="505113" y="46300"/>
                </a:cubicBezTo>
                <a:cubicBezTo>
                  <a:pt x="506351" y="47252"/>
                  <a:pt x="510923" y="45157"/>
                  <a:pt x="513971" y="44490"/>
                </a:cubicBezTo>
                <a:lnTo>
                  <a:pt x="514352" y="44395"/>
                </a:lnTo>
                <a:cubicBezTo>
                  <a:pt x="514828" y="44395"/>
                  <a:pt x="514352" y="45823"/>
                  <a:pt x="513400" y="47538"/>
                </a:cubicBezTo>
                <a:cubicBezTo>
                  <a:pt x="512352" y="49252"/>
                  <a:pt x="512542" y="54110"/>
                  <a:pt x="516162" y="54491"/>
                </a:cubicBezTo>
                <a:cubicBezTo>
                  <a:pt x="519782" y="54872"/>
                  <a:pt x="529021" y="52777"/>
                  <a:pt x="529973" y="52777"/>
                </a:cubicBezTo>
                <a:lnTo>
                  <a:pt x="530831" y="52777"/>
                </a:lnTo>
                <a:lnTo>
                  <a:pt x="531688" y="52777"/>
                </a:lnTo>
                <a:cubicBezTo>
                  <a:pt x="532640" y="52777"/>
                  <a:pt x="536545" y="54872"/>
                  <a:pt x="540260" y="57444"/>
                </a:cubicBezTo>
                <a:lnTo>
                  <a:pt x="543213" y="53824"/>
                </a:lnTo>
                <a:lnTo>
                  <a:pt x="545690" y="50872"/>
                </a:lnTo>
                <a:cubicBezTo>
                  <a:pt x="541879" y="48967"/>
                  <a:pt x="538450" y="46109"/>
                  <a:pt x="538260" y="44490"/>
                </a:cubicBezTo>
                <a:cubicBezTo>
                  <a:pt x="537974" y="42871"/>
                  <a:pt x="540736" y="39727"/>
                  <a:pt x="545023" y="41728"/>
                </a:cubicBezTo>
                <a:lnTo>
                  <a:pt x="549309" y="38203"/>
                </a:lnTo>
                <a:cubicBezTo>
                  <a:pt x="549881" y="37727"/>
                  <a:pt x="552928" y="39061"/>
                  <a:pt x="554738" y="39727"/>
                </a:cubicBezTo>
                <a:lnTo>
                  <a:pt x="556929" y="40394"/>
                </a:lnTo>
                <a:cubicBezTo>
                  <a:pt x="558262" y="39156"/>
                  <a:pt x="559786" y="37822"/>
                  <a:pt x="560358" y="37441"/>
                </a:cubicBezTo>
                <a:cubicBezTo>
                  <a:pt x="560929" y="37060"/>
                  <a:pt x="563787" y="36394"/>
                  <a:pt x="565501" y="36870"/>
                </a:cubicBezTo>
                <a:cubicBezTo>
                  <a:pt x="567216" y="37346"/>
                  <a:pt x="573312" y="35155"/>
                  <a:pt x="574931" y="34012"/>
                </a:cubicBezTo>
                <a:cubicBezTo>
                  <a:pt x="576550" y="32869"/>
                  <a:pt x="585504" y="35251"/>
                  <a:pt x="590267" y="34489"/>
                </a:cubicBezTo>
                <a:lnTo>
                  <a:pt x="592934" y="32869"/>
                </a:lnTo>
                <a:cubicBezTo>
                  <a:pt x="593791" y="32298"/>
                  <a:pt x="595982" y="31726"/>
                  <a:pt x="596172" y="31917"/>
                </a:cubicBezTo>
                <a:lnTo>
                  <a:pt x="599410" y="36108"/>
                </a:lnTo>
                <a:cubicBezTo>
                  <a:pt x="605125" y="36013"/>
                  <a:pt x="611317" y="36203"/>
                  <a:pt x="613222" y="36394"/>
                </a:cubicBezTo>
                <a:lnTo>
                  <a:pt x="614746" y="35917"/>
                </a:lnTo>
                <a:cubicBezTo>
                  <a:pt x="625604" y="32488"/>
                  <a:pt x="636082" y="30298"/>
                  <a:pt x="643892" y="32012"/>
                </a:cubicBezTo>
                <a:lnTo>
                  <a:pt x="648655" y="33060"/>
                </a:lnTo>
                <a:cubicBezTo>
                  <a:pt x="652465" y="31631"/>
                  <a:pt x="658084" y="31060"/>
                  <a:pt x="661228" y="31726"/>
                </a:cubicBezTo>
                <a:lnTo>
                  <a:pt x="663990" y="31250"/>
                </a:lnTo>
                <a:lnTo>
                  <a:pt x="666562" y="30869"/>
                </a:lnTo>
                <a:cubicBezTo>
                  <a:pt x="669038" y="29059"/>
                  <a:pt x="674086" y="27250"/>
                  <a:pt x="677706" y="26964"/>
                </a:cubicBezTo>
                <a:lnTo>
                  <a:pt x="681325" y="28774"/>
                </a:lnTo>
                <a:cubicBezTo>
                  <a:pt x="684088" y="30202"/>
                  <a:pt x="689326" y="30393"/>
                  <a:pt x="692184" y="29155"/>
                </a:cubicBezTo>
                <a:cubicBezTo>
                  <a:pt x="696851" y="27154"/>
                  <a:pt x="700090" y="27440"/>
                  <a:pt x="704757" y="28964"/>
                </a:cubicBezTo>
                <a:cubicBezTo>
                  <a:pt x="707900" y="29917"/>
                  <a:pt x="712377" y="27440"/>
                  <a:pt x="716282" y="27631"/>
                </a:cubicBezTo>
                <a:lnTo>
                  <a:pt x="723998" y="27916"/>
                </a:lnTo>
                <a:cubicBezTo>
                  <a:pt x="728760" y="26869"/>
                  <a:pt x="733713" y="25916"/>
                  <a:pt x="734951" y="25821"/>
                </a:cubicBezTo>
                <a:cubicBezTo>
                  <a:pt x="736190" y="25726"/>
                  <a:pt x="740190" y="25916"/>
                  <a:pt x="739428" y="26583"/>
                </a:cubicBezTo>
                <a:cubicBezTo>
                  <a:pt x="738666" y="27250"/>
                  <a:pt x="738380" y="29059"/>
                  <a:pt x="739809" y="29726"/>
                </a:cubicBezTo>
                <a:lnTo>
                  <a:pt x="740381" y="29440"/>
                </a:lnTo>
                <a:lnTo>
                  <a:pt x="742476" y="28393"/>
                </a:lnTo>
                <a:cubicBezTo>
                  <a:pt x="744476" y="26869"/>
                  <a:pt x="746572" y="25916"/>
                  <a:pt x="747048" y="26488"/>
                </a:cubicBezTo>
                <a:lnTo>
                  <a:pt x="747524" y="26964"/>
                </a:lnTo>
                <a:cubicBezTo>
                  <a:pt x="749239" y="28774"/>
                  <a:pt x="743048" y="30012"/>
                  <a:pt x="746667" y="31536"/>
                </a:cubicBezTo>
                <a:lnTo>
                  <a:pt x="748953" y="32488"/>
                </a:lnTo>
                <a:cubicBezTo>
                  <a:pt x="749620" y="30393"/>
                  <a:pt x="750382" y="28297"/>
                  <a:pt x="750667" y="27916"/>
                </a:cubicBezTo>
                <a:lnTo>
                  <a:pt x="750858" y="27916"/>
                </a:lnTo>
                <a:lnTo>
                  <a:pt x="753239" y="28012"/>
                </a:lnTo>
                <a:cubicBezTo>
                  <a:pt x="755906" y="28202"/>
                  <a:pt x="758954" y="27631"/>
                  <a:pt x="760002" y="26678"/>
                </a:cubicBezTo>
                <a:cubicBezTo>
                  <a:pt x="761145" y="25726"/>
                  <a:pt x="764288" y="26297"/>
                  <a:pt x="764669" y="30107"/>
                </a:cubicBezTo>
                <a:lnTo>
                  <a:pt x="770670" y="26678"/>
                </a:lnTo>
                <a:cubicBezTo>
                  <a:pt x="772384" y="25726"/>
                  <a:pt x="776004" y="25154"/>
                  <a:pt x="777337" y="25916"/>
                </a:cubicBezTo>
                <a:cubicBezTo>
                  <a:pt x="779624" y="27250"/>
                  <a:pt x="780671" y="27250"/>
                  <a:pt x="782100" y="25535"/>
                </a:cubicBezTo>
                <a:cubicBezTo>
                  <a:pt x="783910" y="23440"/>
                  <a:pt x="785053" y="23821"/>
                  <a:pt x="787815" y="25154"/>
                </a:cubicBezTo>
                <a:lnTo>
                  <a:pt x="791244" y="26869"/>
                </a:lnTo>
                <a:cubicBezTo>
                  <a:pt x="791625" y="24011"/>
                  <a:pt x="794387" y="22868"/>
                  <a:pt x="797340" y="24297"/>
                </a:cubicBezTo>
                <a:cubicBezTo>
                  <a:pt x="800293" y="25726"/>
                  <a:pt x="812104" y="27535"/>
                  <a:pt x="816961" y="25154"/>
                </a:cubicBezTo>
                <a:lnTo>
                  <a:pt x="822581" y="25249"/>
                </a:lnTo>
                <a:cubicBezTo>
                  <a:pt x="825915" y="25345"/>
                  <a:pt x="829249" y="24392"/>
                  <a:pt x="832583" y="24392"/>
                </a:cubicBezTo>
                <a:cubicBezTo>
                  <a:pt x="835821" y="24392"/>
                  <a:pt x="839155" y="25440"/>
                  <a:pt x="842393" y="25249"/>
                </a:cubicBezTo>
                <a:lnTo>
                  <a:pt x="845536" y="25059"/>
                </a:lnTo>
                <a:cubicBezTo>
                  <a:pt x="848680" y="24202"/>
                  <a:pt x="854585" y="23154"/>
                  <a:pt x="858681" y="22868"/>
                </a:cubicBezTo>
                <a:lnTo>
                  <a:pt x="860967" y="23630"/>
                </a:lnTo>
                <a:lnTo>
                  <a:pt x="864301" y="24678"/>
                </a:lnTo>
                <a:cubicBezTo>
                  <a:pt x="867063" y="23916"/>
                  <a:pt x="870968" y="23916"/>
                  <a:pt x="873064" y="24583"/>
                </a:cubicBezTo>
                <a:cubicBezTo>
                  <a:pt x="875159" y="25345"/>
                  <a:pt x="883065" y="24011"/>
                  <a:pt x="885637" y="24297"/>
                </a:cubicBezTo>
                <a:lnTo>
                  <a:pt x="888304" y="23440"/>
                </a:lnTo>
                <a:cubicBezTo>
                  <a:pt x="889923" y="22963"/>
                  <a:pt x="892590" y="24773"/>
                  <a:pt x="894876" y="25154"/>
                </a:cubicBezTo>
                <a:cubicBezTo>
                  <a:pt x="895352" y="25249"/>
                  <a:pt x="896305" y="23916"/>
                  <a:pt x="897067" y="23249"/>
                </a:cubicBezTo>
                <a:lnTo>
                  <a:pt x="897638" y="22678"/>
                </a:lnTo>
                <a:cubicBezTo>
                  <a:pt x="898305" y="22011"/>
                  <a:pt x="901258" y="21249"/>
                  <a:pt x="904306" y="20963"/>
                </a:cubicBezTo>
                <a:cubicBezTo>
                  <a:pt x="907354" y="20677"/>
                  <a:pt x="915355" y="25630"/>
                  <a:pt x="917545" y="26297"/>
                </a:cubicBezTo>
                <a:cubicBezTo>
                  <a:pt x="919736" y="26964"/>
                  <a:pt x="927261" y="26773"/>
                  <a:pt x="928214" y="26011"/>
                </a:cubicBezTo>
                <a:cubicBezTo>
                  <a:pt x="929261" y="25249"/>
                  <a:pt x="932500" y="23535"/>
                  <a:pt x="932785" y="24297"/>
                </a:cubicBezTo>
                <a:cubicBezTo>
                  <a:pt x="932976" y="24964"/>
                  <a:pt x="934024" y="26678"/>
                  <a:pt x="934881" y="26964"/>
                </a:cubicBezTo>
                <a:lnTo>
                  <a:pt x="935071" y="26773"/>
                </a:lnTo>
                <a:cubicBezTo>
                  <a:pt x="937739" y="24392"/>
                  <a:pt x="940501" y="23154"/>
                  <a:pt x="944882" y="23059"/>
                </a:cubicBezTo>
                <a:lnTo>
                  <a:pt x="948978" y="22963"/>
                </a:lnTo>
                <a:cubicBezTo>
                  <a:pt x="953359" y="21154"/>
                  <a:pt x="957741" y="19725"/>
                  <a:pt x="958693" y="19915"/>
                </a:cubicBezTo>
                <a:lnTo>
                  <a:pt x="958693" y="20106"/>
                </a:lnTo>
                <a:cubicBezTo>
                  <a:pt x="958884" y="23630"/>
                  <a:pt x="960408" y="24583"/>
                  <a:pt x="964123" y="22201"/>
                </a:cubicBezTo>
                <a:lnTo>
                  <a:pt x="964599" y="21916"/>
                </a:lnTo>
                <a:cubicBezTo>
                  <a:pt x="965266" y="21820"/>
                  <a:pt x="968885" y="22011"/>
                  <a:pt x="972695" y="22297"/>
                </a:cubicBezTo>
                <a:cubicBezTo>
                  <a:pt x="976410" y="22582"/>
                  <a:pt x="987650" y="20201"/>
                  <a:pt x="989554" y="21154"/>
                </a:cubicBezTo>
                <a:cubicBezTo>
                  <a:pt x="991459" y="22201"/>
                  <a:pt x="997270" y="24583"/>
                  <a:pt x="997936" y="23916"/>
                </a:cubicBezTo>
                <a:cubicBezTo>
                  <a:pt x="998699" y="23344"/>
                  <a:pt x="1002223" y="21916"/>
                  <a:pt x="1003175" y="23059"/>
                </a:cubicBezTo>
                <a:cubicBezTo>
                  <a:pt x="1004128" y="24202"/>
                  <a:pt x="1011462" y="25059"/>
                  <a:pt x="1017177" y="22582"/>
                </a:cubicBezTo>
                <a:cubicBezTo>
                  <a:pt x="1022892" y="20106"/>
                  <a:pt x="1040990" y="22392"/>
                  <a:pt x="1041751" y="21820"/>
                </a:cubicBezTo>
                <a:cubicBezTo>
                  <a:pt x="1042514" y="21154"/>
                  <a:pt x="1045276" y="19534"/>
                  <a:pt x="1045847" y="19820"/>
                </a:cubicBezTo>
                <a:lnTo>
                  <a:pt x="1046419" y="20106"/>
                </a:lnTo>
                <a:cubicBezTo>
                  <a:pt x="1048419" y="20963"/>
                  <a:pt x="1048705" y="24106"/>
                  <a:pt x="1053086" y="21630"/>
                </a:cubicBezTo>
                <a:cubicBezTo>
                  <a:pt x="1055658" y="20201"/>
                  <a:pt x="1061468" y="22582"/>
                  <a:pt x="1065754" y="23344"/>
                </a:cubicBezTo>
                <a:cubicBezTo>
                  <a:pt x="1066802" y="23535"/>
                  <a:pt x="1067850" y="25154"/>
                  <a:pt x="1068517" y="25059"/>
                </a:cubicBezTo>
                <a:cubicBezTo>
                  <a:pt x="1071565" y="24297"/>
                  <a:pt x="1072136" y="19058"/>
                  <a:pt x="1077661" y="22201"/>
                </a:cubicBezTo>
                <a:lnTo>
                  <a:pt x="1079947" y="23535"/>
                </a:lnTo>
                <a:cubicBezTo>
                  <a:pt x="1083566" y="23344"/>
                  <a:pt x="1092329" y="22392"/>
                  <a:pt x="1099568" y="21439"/>
                </a:cubicBezTo>
                <a:lnTo>
                  <a:pt x="1106141" y="21344"/>
                </a:lnTo>
                <a:cubicBezTo>
                  <a:pt x="1111379" y="21249"/>
                  <a:pt x="1116618" y="20773"/>
                  <a:pt x="1122238" y="22392"/>
                </a:cubicBezTo>
                <a:lnTo>
                  <a:pt x="1125762" y="23440"/>
                </a:lnTo>
                <a:cubicBezTo>
                  <a:pt x="1131382" y="20868"/>
                  <a:pt x="1134620" y="20201"/>
                  <a:pt x="1132906" y="22011"/>
                </a:cubicBezTo>
                <a:cubicBezTo>
                  <a:pt x="1131191" y="23725"/>
                  <a:pt x="1137573" y="26297"/>
                  <a:pt x="1136906" y="27440"/>
                </a:cubicBezTo>
                <a:lnTo>
                  <a:pt x="1137001" y="28393"/>
                </a:lnTo>
                <a:lnTo>
                  <a:pt x="1137097" y="29536"/>
                </a:lnTo>
                <a:cubicBezTo>
                  <a:pt x="1137954" y="30679"/>
                  <a:pt x="1139192" y="31441"/>
                  <a:pt x="1139954" y="31060"/>
                </a:cubicBezTo>
                <a:cubicBezTo>
                  <a:pt x="1140716" y="30679"/>
                  <a:pt x="1142431" y="27154"/>
                  <a:pt x="1143098" y="24297"/>
                </a:cubicBezTo>
                <a:lnTo>
                  <a:pt x="1144812" y="22201"/>
                </a:lnTo>
                <a:cubicBezTo>
                  <a:pt x="1146431" y="20296"/>
                  <a:pt x="1148336" y="17248"/>
                  <a:pt x="1152908" y="20296"/>
                </a:cubicBezTo>
                <a:cubicBezTo>
                  <a:pt x="1154432" y="21249"/>
                  <a:pt x="1158623" y="19534"/>
                  <a:pt x="1161576" y="19058"/>
                </a:cubicBezTo>
                <a:lnTo>
                  <a:pt x="1164243" y="18677"/>
                </a:lnTo>
                <a:cubicBezTo>
                  <a:pt x="1167386" y="18963"/>
                  <a:pt x="1171387" y="19153"/>
                  <a:pt x="1173101" y="19153"/>
                </a:cubicBezTo>
                <a:cubicBezTo>
                  <a:pt x="1174816" y="19058"/>
                  <a:pt x="1181102" y="19344"/>
                  <a:pt x="1185008" y="18201"/>
                </a:cubicBezTo>
                <a:lnTo>
                  <a:pt x="1188722" y="20392"/>
                </a:lnTo>
                <a:lnTo>
                  <a:pt x="1193390" y="23154"/>
                </a:lnTo>
                <a:cubicBezTo>
                  <a:pt x="1195580" y="19820"/>
                  <a:pt x="1198247" y="18772"/>
                  <a:pt x="1199485" y="20868"/>
                </a:cubicBezTo>
                <a:lnTo>
                  <a:pt x="1200628" y="20963"/>
                </a:lnTo>
                <a:lnTo>
                  <a:pt x="1206629" y="21344"/>
                </a:lnTo>
                <a:cubicBezTo>
                  <a:pt x="1205962" y="17725"/>
                  <a:pt x="1205582" y="15248"/>
                  <a:pt x="1205772" y="15915"/>
                </a:cubicBezTo>
                <a:cubicBezTo>
                  <a:pt x="1205962" y="16582"/>
                  <a:pt x="1209868" y="18677"/>
                  <a:pt x="1213583" y="18201"/>
                </a:cubicBezTo>
                <a:lnTo>
                  <a:pt x="1216440" y="19153"/>
                </a:lnTo>
                <a:lnTo>
                  <a:pt x="1219869" y="20296"/>
                </a:lnTo>
                <a:cubicBezTo>
                  <a:pt x="1222726" y="19249"/>
                  <a:pt x="1225679" y="18296"/>
                  <a:pt x="1226441" y="18296"/>
                </a:cubicBezTo>
                <a:lnTo>
                  <a:pt x="1226727" y="17915"/>
                </a:lnTo>
                <a:lnTo>
                  <a:pt x="1227489" y="17058"/>
                </a:lnTo>
                <a:cubicBezTo>
                  <a:pt x="1228156" y="16010"/>
                  <a:pt x="1231204" y="14200"/>
                  <a:pt x="1234442" y="13057"/>
                </a:cubicBezTo>
                <a:lnTo>
                  <a:pt x="1235966" y="16677"/>
                </a:lnTo>
                <a:lnTo>
                  <a:pt x="1236252" y="17344"/>
                </a:lnTo>
                <a:cubicBezTo>
                  <a:pt x="1237871" y="18391"/>
                  <a:pt x="1241205" y="18868"/>
                  <a:pt x="1243586" y="19058"/>
                </a:cubicBezTo>
                <a:cubicBezTo>
                  <a:pt x="1245968" y="19249"/>
                  <a:pt x="1251778" y="21249"/>
                  <a:pt x="1252159" y="20392"/>
                </a:cubicBezTo>
                <a:cubicBezTo>
                  <a:pt x="1252540" y="19534"/>
                  <a:pt x="1255493" y="19820"/>
                  <a:pt x="1257969" y="22678"/>
                </a:cubicBezTo>
                <a:lnTo>
                  <a:pt x="1262351" y="20963"/>
                </a:lnTo>
                <a:cubicBezTo>
                  <a:pt x="1264541" y="20201"/>
                  <a:pt x="1266351" y="18772"/>
                  <a:pt x="1268637" y="18106"/>
                </a:cubicBezTo>
                <a:lnTo>
                  <a:pt x="1269875" y="17725"/>
                </a:lnTo>
                <a:cubicBezTo>
                  <a:pt x="1271494" y="18106"/>
                  <a:pt x="1274257" y="18391"/>
                  <a:pt x="1275971" y="18201"/>
                </a:cubicBezTo>
                <a:cubicBezTo>
                  <a:pt x="1277686" y="18010"/>
                  <a:pt x="1282448" y="20487"/>
                  <a:pt x="1283496" y="21725"/>
                </a:cubicBezTo>
                <a:cubicBezTo>
                  <a:pt x="1284449" y="22868"/>
                  <a:pt x="1289306" y="23821"/>
                  <a:pt x="1292068" y="21058"/>
                </a:cubicBezTo>
                <a:lnTo>
                  <a:pt x="1296831" y="21439"/>
                </a:lnTo>
                <a:cubicBezTo>
                  <a:pt x="1297974" y="21535"/>
                  <a:pt x="1299212" y="18201"/>
                  <a:pt x="1300736" y="18010"/>
                </a:cubicBezTo>
                <a:cubicBezTo>
                  <a:pt x="1302832" y="17725"/>
                  <a:pt x="1305213" y="19249"/>
                  <a:pt x="1307594" y="19439"/>
                </a:cubicBezTo>
                <a:lnTo>
                  <a:pt x="1313595" y="20011"/>
                </a:lnTo>
                <a:cubicBezTo>
                  <a:pt x="1319310" y="17248"/>
                  <a:pt x="1324549" y="16486"/>
                  <a:pt x="1325406" y="18391"/>
                </a:cubicBezTo>
                <a:cubicBezTo>
                  <a:pt x="1326168" y="20296"/>
                  <a:pt x="1330550" y="24964"/>
                  <a:pt x="1333312" y="24583"/>
                </a:cubicBezTo>
                <a:cubicBezTo>
                  <a:pt x="1336074" y="24202"/>
                  <a:pt x="1342265" y="19725"/>
                  <a:pt x="1343218" y="19820"/>
                </a:cubicBezTo>
                <a:lnTo>
                  <a:pt x="1343884" y="19439"/>
                </a:lnTo>
                <a:lnTo>
                  <a:pt x="1347504" y="17534"/>
                </a:lnTo>
                <a:cubicBezTo>
                  <a:pt x="1350361" y="19344"/>
                  <a:pt x="1355695" y="20392"/>
                  <a:pt x="1359220" y="19915"/>
                </a:cubicBezTo>
                <a:lnTo>
                  <a:pt x="1362458" y="19534"/>
                </a:lnTo>
                <a:cubicBezTo>
                  <a:pt x="1364077" y="19344"/>
                  <a:pt x="1365887" y="19344"/>
                  <a:pt x="1367507" y="19630"/>
                </a:cubicBezTo>
                <a:lnTo>
                  <a:pt x="1373317" y="20582"/>
                </a:lnTo>
                <a:cubicBezTo>
                  <a:pt x="1375984" y="18677"/>
                  <a:pt x="1378365" y="18296"/>
                  <a:pt x="1378746" y="19725"/>
                </a:cubicBezTo>
                <a:lnTo>
                  <a:pt x="1379032" y="20773"/>
                </a:lnTo>
                <a:lnTo>
                  <a:pt x="1379318" y="21725"/>
                </a:lnTo>
                <a:cubicBezTo>
                  <a:pt x="1379699" y="23154"/>
                  <a:pt x="1383699" y="22582"/>
                  <a:pt x="1388176" y="20487"/>
                </a:cubicBezTo>
                <a:lnTo>
                  <a:pt x="1391700" y="18487"/>
                </a:lnTo>
                <a:cubicBezTo>
                  <a:pt x="1392652" y="17915"/>
                  <a:pt x="1386842" y="16486"/>
                  <a:pt x="1391414" y="15343"/>
                </a:cubicBezTo>
                <a:cubicBezTo>
                  <a:pt x="1394367" y="14581"/>
                  <a:pt x="1394272" y="18106"/>
                  <a:pt x="1394748" y="18201"/>
                </a:cubicBezTo>
                <a:cubicBezTo>
                  <a:pt x="1398463" y="18963"/>
                  <a:pt x="1401511" y="24202"/>
                  <a:pt x="1406464" y="19534"/>
                </a:cubicBezTo>
                <a:cubicBezTo>
                  <a:pt x="1406940" y="19058"/>
                  <a:pt x="1410750" y="21439"/>
                  <a:pt x="1412845" y="21344"/>
                </a:cubicBezTo>
                <a:lnTo>
                  <a:pt x="1420275" y="20868"/>
                </a:lnTo>
                <a:cubicBezTo>
                  <a:pt x="1428467" y="20106"/>
                  <a:pt x="1437801" y="19534"/>
                  <a:pt x="1441135" y="19439"/>
                </a:cubicBezTo>
                <a:lnTo>
                  <a:pt x="1443421" y="20582"/>
                </a:lnTo>
                <a:cubicBezTo>
                  <a:pt x="1447517" y="22582"/>
                  <a:pt x="1448564" y="21630"/>
                  <a:pt x="1449041" y="18296"/>
                </a:cubicBezTo>
                <a:lnTo>
                  <a:pt x="1449136" y="18010"/>
                </a:lnTo>
                <a:cubicBezTo>
                  <a:pt x="1451326" y="17915"/>
                  <a:pt x="1456470" y="18487"/>
                  <a:pt x="1460470" y="19249"/>
                </a:cubicBezTo>
                <a:lnTo>
                  <a:pt x="1464090" y="19344"/>
                </a:lnTo>
                <a:cubicBezTo>
                  <a:pt x="1468757" y="19439"/>
                  <a:pt x="1473996" y="19439"/>
                  <a:pt x="1476949" y="20296"/>
                </a:cubicBezTo>
                <a:lnTo>
                  <a:pt x="1478377" y="20677"/>
                </a:lnTo>
                <a:cubicBezTo>
                  <a:pt x="1479997" y="20963"/>
                  <a:pt x="1480854" y="20296"/>
                  <a:pt x="1480187" y="19249"/>
                </a:cubicBezTo>
                <a:lnTo>
                  <a:pt x="1479901" y="18201"/>
                </a:lnTo>
                <a:cubicBezTo>
                  <a:pt x="1479806" y="18010"/>
                  <a:pt x="1481426" y="17153"/>
                  <a:pt x="1481807" y="17344"/>
                </a:cubicBezTo>
                <a:cubicBezTo>
                  <a:pt x="1483235" y="17820"/>
                  <a:pt x="1484759" y="18391"/>
                  <a:pt x="1485902" y="19344"/>
                </a:cubicBezTo>
                <a:cubicBezTo>
                  <a:pt x="1488188" y="21154"/>
                  <a:pt x="1490093" y="22868"/>
                  <a:pt x="1493236" y="20106"/>
                </a:cubicBezTo>
                <a:cubicBezTo>
                  <a:pt x="1494094" y="19344"/>
                  <a:pt x="1496475" y="19915"/>
                  <a:pt x="1497904" y="19344"/>
                </a:cubicBezTo>
                <a:cubicBezTo>
                  <a:pt x="1500380" y="18582"/>
                  <a:pt x="1502476" y="16867"/>
                  <a:pt x="1504667" y="19725"/>
                </a:cubicBezTo>
                <a:lnTo>
                  <a:pt x="1506000" y="21439"/>
                </a:lnTo>
                <a:cubicBezTo>
                  <a:pt x="1508191" y="22963"/>
                  <a:pt x="1511239" y="23630"/>
                  <a:pt x="1512668" y="22868"/>
                </a:cubicBezTo>
                <a:lnTo>
                  <a:pt x="1513525" y="22201"/>
                </a:lnTo>
                <a:cubicBezTo>
                  <a:pt x="1518097" y="18772"/>
                  <a:pt x="1523145" y="17820"/>
                  <a:pt x="1529336" y="19344"/>
                </a:cubicBezTo>
                <a:cubicBezTo>
                  <a:pt x="1533146" y="20296"/>
                  <a:pt x="1536956" y="22773"/>
                  <a:pt x="1541528" y="19630"/>
                </a:cubicBezTo>
                <a:cubicBezTo>
                  <a:pt x="1543338" y="18391"/>
                  <a:pt x="1547815" y="18677"/>
                  <a:pt x="1550196" y="19630"/>
                </a:cubicBezTo>
                <a:cubicBezTo>
                  <a:pt x="1552482" y="20487"/>
                  <a:pt x="1554387" y="22106"/>
                  <a:pt x="1556959" y="21439"/>
                </a:cubicBezTo>
                <a:lnTo>
                  <a:pt x="1559626" y="20773"/>
                </a:lnTo>
                <a:cubicBezTo>
                  <a:pt x="1562007" y="19630"/>
                  <a:pt x="1563626" y="17915"/>
                  <a:pt x="1563245" y="16867"/>
                </a:cubicBezTo>
                <a:cubicBezTo>
                  <a:pt x="1562959" y="15820"/>
                  <a:pt x="1563721" y="13153"/>
                  <a:pt x="1565817" y="13153"/>
                </a:cubicBezTo>
                <a:lnTo>
                  <a:pt x="1566769" y="13915"/>
                </a:lnTo>
                <a:lnTo>
                  <a:pt x="1568675" y="15439"/>
                </a:lnTo>
                <a:cubicBezTo>
                  <a:pt x="1570199" y="17629"/>
                  <a:pt x="1573532" y="19725"/>
                  <a:pt x="1576009" y="20106"/>
                </a:cubicBezTo>
                <a:cubicBezTo>
                  <a:pt x="1578485" y="20487"/>
                  <a:pt x="1586486" y="18201"/>
                  <a:pt x="1588868" y="17439"/>
                </a:cubicBezTo>
                <a:cubicBezTo>
                  <a:pt x="1591153" y="16677"/>
                  <a:pt x="1597916" y="20296"/>
                  <a:pt x="1599059" y="21439"/>
                </a:cubicBezTo>
                <a:cubicBezTo>
                  <a:pt x="1600202" y="22582"/>
                  <a:pt x="1605632" y="20773"/>
                  <a:pt x="1607251" y="21820"/>
                </a:cubicBezTo>
                <a:lnTo>
                  <a:pt x="1609823" y="19725"/>
                </a:lnTo>
                <a:lnTo>
                  <a:pt x="1611537" y="18296"/>
                </a:lnTo>
                <a:cubicBezTo>
                  <a:pt x="1614871" y="19820"/>
                  <a:pt x="1619157" y="21058"/>
                  <a:pt x="1620967" y="20963"/>
                </a:cubicBezTo>
                <a:cubicBezTo>
                  <a:pt x="1622872" y="20868"/>
                  <a:pt x="1626301" y="18391"/>
                  <a:pt x="1627444" y="20011"/>
                </a:cubicBezTo>
                <a:cubicBezTo>
                  <a:pt x="1628587" y="21630"/>
                  <a:pt x="1635254" y="20677"/>
                  <a:pt x="1637921" y="20011"/>
                </a:cubicBezTo>
                <a:cubicBezTo>
                  <a:pt x="1640588" y="19439"/>
                  <a:pt x="1649637" y="22582"/>
                  <a:pt x="1652494" y="22678"/>
                </a:cubicBezTo>
                <a:cubicBezTo>
                  <a:pt x="1655352" y="22773"/>
                  <a:pt x="1661257" y="20106"/>
                  <a:pt x="1662686" y="19344"/>
                </a:cubicBezTo>
                <a:lnTo>
                  <a:pt x="1662782" y="19439"/>
                </a:lnTo>
                <a:cubicBezTo>
                  <a:pt x="1665639" y="22201"/>
                  <a:pt x="1668496" y="19153"/>
                  <a:pt x="1670973" y="19534"/>
                </a:cubicBezTo>
                <a:lnTo>
                  <a:pt x="1673926" y="20011"/>
                </a:lnTo>
                <a:cubicBezTo>
                  <a:pt x="1676974" y="21820"/>
                  <a:pt x="1679641" y="20963"/>
                  <a:pt x="1679641" y="18010"/>
                </a:cubicBezTo>
                <a:lnTo>
                  <a:pt x="1684498" y="19249"/>
                </a:lnTo>
                <a:cubicBezTo>
                  <a:pt x="1687356" y="20011"/>
                  <a:pt x="1690499" y="19915"/>
                  <a:pt x="1693356" y="20487"/>
                </a:cubicBezTo>
                <a:cubicBezTo>
                  <a:pt x="1699357" y="21535"/>
                  <a:pt x="1704787" y="22678"/>
                  <a:pt x="1709264" y="18010"/>
                </a:cubicBezTo>
                <a:lnTo>
                  <a:pt x="1709835" y="17344"/>
                </a:lnTo>
                <a:cubicBezTo>
                  <a:pt x="1711264" y="17248"/>
                  <a:pt x="1716312" y="16867"/>
                  <a:pt x="1720884" y="16486"/>
                </a:cubicBezTo>
                <a:lnTo>
                  <a:pt x="1725075" y="18963"/>
                </a:lnTo>
                <a:lnTo>
                  <a:pt x="1728409" y="20963"/>
                </a:lnTo>
                <a:cubicBezTo>
                  <a:pt x="1729742" y="17534"/>
                  <a:pt x="1731362" y="15439"/>
                  <a:pt x="1732029" y="16391"/>
                </a:cubicBezTo>
                <a:cubicBezTo>
                  <a:pt x="1732790" y="17344"/>
                  <a:pt x="1736029" y="20582"/>
                  <a:pt x="1737743" y="21820"/>
                </a:cubicBezTo>
                <a:lnTo>
                  <a:pt x="1739744" y="19630"/>
                </a:lnTo>
                <a:lnTo>
                  <a:pt x="1746601" y="17439"/>
                </a:lnTo>
                <a:cubicBezTo>
                  <a:pt x="1749364" y="18677"/>
                  <a:pt x="1752221" y="19915"/>
                  <a:pt x="1754984" y="21249"/>
                </a:cubicBezTo>
                <a:cubicBezTo>
                  <a:pt x="1758698" y="23154"/>
                  <a:pt x="1761841" y="23916"/>
                  <a:pt x="1765461" y="20487"/>
                </a:cubicBezTo>
                <a:lnTo>
                  <a:pt x="1767652" y="18391"/>
                </a:lnTo>
                <a:cubicBezTo>
                  <a:pt x="1771938" y="18772"/>
                  <a:pt x="1776700" y="19534"/>
                  <a:pt x="1778415" y="20011"/>
                </a:cubicBezTo>
                <a:cubicBezTo>
                  <a:pt x="1780034" y="20487"/>
                  <a:pt x="1783368" y="16963"/>
                  <a:pt x="1784511" y="16772"/>
                </a:cubicBezTo>
                <a:lnTo>
                  <a:pt x="1784797" y="17058"/>
                </a:lnTo>
                <a:lnTo>
                  <a:pt x="1785654" y="18106"/>
                </a:lnTo>
                <a:cubicBezTo>
                  <a:pt x="1786321" y="19630"/>
                  <a:pt x="1788893" y="19820"/>
                  <a:pt x="1791464" y="18582"/>
                </a:cubicBezTo>
                <a:lnTo>
                  <a:pt x="1793941" y="18201"/>
                </a:lnTo>
                <a:cubicBezTo>
                  <a:pt x="1795846" y="17915"/>
                  <a:pt x="1798227" y="19439"/>
                  <a:pt x="1799941" y="18963"/>
                </a:cubicBezTo>
                <a:cubicBezTo>
                  <a:pt x="1802418" y="18296"/>
                  <a:pt x="1804228" y="15248"/>
                  <a:pt x="1807276" y="18391"/>
                </a:cubicBezTo>
                <a:cubicBezTo>
                  <a:pt x="1808800" y="19915"/>
                  <a:pt x="1810991" y="15534"/>
                  <a:pt x="1812896" y="18582"/>
                </a:cubicBezTo>
                <a:cubicBezTo>
                  <a:pt x="1813086" y="18868"/>
                  <a:pt x="1816896" y="18391"/>
                  <a:pt x="1816991" y="18010"/>
                </a:cubicBezTo>
                <a:cubicBezTo>
                  <a:pt x="1817848" y="12867"/>
                  <a:pt x="1820039" y="15343"/>
                  <a:pt x="1823468" y="16582"/>
                </a:cubicBezTo>
                <a:lnTo>
                  <a:pt x="1827373" y="17915"/>
                </a:lnTo>
                <a:cubicBezTo>
                  <a:pt x="1832613" y="17534"/>
                  <a:pt x="1839566" y="18201"/>
                  <a:pt x="1842899" y="19344"/>
                </a:cubicBezTo>
                <a:lnTo>
                  <a:pt x="1846138" y="16963"/>
                </a:lnTo>
                <a:cubicBezTo>
                  <a:pt x="1846329" y="16867"/>
                  <a:pt x="1848043" y="17629"/>
                  <a:pt x="1848043" y="17915"/>
                </a:cubicBezTo>
                <a:cubicBezTo>
                  <a:pt x="1848043" y="18868"/>
                  <a:pt x="1847852" y="20106"/>
                  <a:pt x="1847090" y="20677"/>
                </a:cubicBezTo>
                <a:lnTo>
                  <a:pt x="1846329" y="21249"/>
                </a:lnTo>
                <a:cubicBezTo>
                  <a:pt x="1844709" y="21439"/>
                  <a:pt x="1843947" y="22201"/>
                  <a:pt x="1844614" y="23059"/>
                </a:cubicBezTo>
                <a:cubicBezTo>
                  <a:pt x="1845280" y="23821"/>
                  <a:pt x="1851567" y="24297"/>
                  <a:pt x="1856139" y="21249"/>
                </a:cubicBezTo>
                <a:cubicBezTo>
                  <a:pt x="1860711" y="18201"/>
                  <a:pt x="1870617" y="8581"/>
                  <a:pt x="1870903" y="10009"/>
                </a:cubicBezTo>
                <a:cubicBezTo>
                  <a:pt x="1871189" y="11343"/>
                  <a:pt x="1875856" y="14105"/>
                  <a:pt x="1880809" y="14010"/>
                </a:cubicBezTo>
                <a:lnTo>
                  <a:pt x="1885095" y="14010"/>
                </a:lnTo>
                <a:cubicBezTo>
                  <a:pt x="1889572" y="14010"/>
                  <a:pt x="1893954" y="11438"/>
                  <a:pt x="1898335" y="14772"/>
                </a:cubicBezTo>
                <a:lnTo>
                  <a:pt x="1898811" y="15153"/>
                </a:lnTo>
                <a:cubicBezTo>
                  <a:pt x="1899859" y="14962"/>
                  <a:pt x="1906431" y="14391"/>
                  <a:pt x="1913384" y="13724"/>
                </a:cubicBezTo>
                <a:lnTo>
                  <a:pt x="1919575" y="12676"/>
                </a:lnTo>
                <a:cubicBezTo>
                  <a:pt x="1922243" y="12200"/>
                  <a:pt x="1924910" y="10867"/>
                  <a:pt x="1927576" y="10771"/>
                </a:cubicBezTo>
                <a:cubicBezTo>
                  <a:pt x="1929767" y="10771"/>
                  <a:pt x="1932148" y="12772"/>
                  <a:pt x="1934244" y="12581"/>
                </a:cubicBezTo>
                <a:lnTo>
                  <a:pt x="1936911" y="12295"/>
                </a:lnTo>
                <a:cubicBezTo>
                  <a:pt x="1940054" y="10771"/>
                  <a:pt x="1945198" y="9533"/>
                  <a:pt x="1948341" y="9533"/>
                </a:cubicBezTo>
                <a:cubicBezTo>
                  <a:pt x="1951484" y="9628"/>
                  <a:pt x="1959866" y="12581"/>
                  <a:pt x="1962533" y="9914"/>
                </a:cubicBezTo>
                <a:lnTo>
                  <a:pt x="1967296" y="10486"/>
                </a:lnTo>
                <a:lnTo>
                  <a:pt x="1969963" y="10771"/>
                </a:lnTo>
                <a:cubicBezTo>
                  <a:pt x="1973011" y="9724"/>
                  <a:pt x="1977202" y="8485"/>
                  <a:pt x="1979393" y="7914"/>
                </a:cubicBezTo>
                <a:lnTo>
                  <a:pt x="1980250" y="8581"/>
                </a:lnTo>
                <a:cubicBezTo>
                  <a:pt x="1984726" y="11724"/>
                  <a:pt x="1990156" y="9533"/>
                  <a:pt x="1994728" y="10771"/>
                </a:cubicBezTo>
                <a:lnTo>
                  <a:pt x="1999109" y="11914"/>
                </a:lnTo>
                <a:cubicBezTo>
                  <a:pt x="2003491" y="10962"/>
                  <a:pt x="2010444" y="11057"/>
                  <a:pt x="2014349" y="11914"/>
                </a:cubicBezTo>
                <a:lnTo>
                  <a:pt x="2018350" y="11819"/>
                </a:lnTo>
                <a:cubicBezTo>
                  <a:pt x="2020160" y="11819"/>
                  <a:pt x="2021969" y="13057"/>
                  <a:pt x="2023684" y="11438"/>
                </a:cubicBezTo>
                <a:lnTo>
                  <a:pt x="2037019" y="8962"/>
                </a:lnTo>
                <a:cubicBezTo>
                  <a:pt x="2037590" y="9057"/>
                  <a:pt x="2038257" y="9247"/>
                  <a:pt x="2038828" y="9343"/>
                </a:cubicBezTo>
                <a:cubicBezTo>
                  <a:pt x="2038924" y="9343"/>
                  <a:pt x="2046258" y="8390"/>
                  <a:pt x="2046448" y="8390"/>
                </a:cubicBezTo>
                <a:lnTo>
                  <a:pt x="2048735" y="8676"/>
                </a:lnTo>
                <a:cubicBezTo>
                  <a:pt x="2051401" y="8390"/>
                  <a:pt x="2055021" y="8581"/>
                  <a:pt x="2056831" y="9057"/>
                </a:cubicBezTo>
                <a:cubicBezTo>
                  <a:pt x="2058641" y="9533"/>
                  <a:pt x="2065022" y="7342"/>
                  <a:pt x="2066641" y="6676"/>
                </a:cubicBezTo>
                <a:cubicBezTo>
                  <a:pt x="2068261" y="6009"/>
                  <a:pt x="2075023" y="8104"/>
                  <a:pt x="2077881" y="8866"/>
                </a:cubicBezTo>
                <a:lnTo>
                  <a:pt x="2080739" y="7247"/>
                </a:lnTo>
                <a:cubicBezTo>
                  <a:pt x="2082548" y="6199"/>
                  <a:pt x="2085977" y="6676"/>
                  <a:pt x="2087406" y="5533"/>
                </a:cubicBezTo>
                <a:lnTo>
                  <a:pt x="2088739" y="4390"/>
                </a:lnTo>
                <a:cubicBezTo>
                  <a:pt x="2089501" y="2008"/>
                  <a:pt x="2090073" y="1342"/>
                  <a:pt x="2090073" y="2770"/>
                </a:cubicBezTo>
                <a:lnTo>
                  <a:pt x="2090644" y="3913"/>
                </a:lnTo>
                <a:cubicBezTo>
                  <a:pt x="2091121" y="4866"/>
                  <a:pt x="2092359" y="6009"/>
                  <a:pt x="2093502" y="6199"/>
                </a:cubicBezTo>
                <a:cubicBezTo>
                  <a:pt x="2095312" y="6580"/>
                  <a:pt x="2096741" y="2866"/>
                  <a:pt x="2099407" y="5914"/>
                </a:cubicBezTo>
                <a:lnTo>
                  <a:pt x="2100170" y="6771"/>
                </a:lnTo>
                <a:cubicBezTo>
                  <a:pt x="2103027" y="6580"/>
                  <a:pt x="2105599" y="5437"/>
                  <a:pt x="2105790" y="4199"/>
                </a:cubicBezTo>
                <a:cubicBezTo>
                  <a:pt x="2106075" y="2961"/>
                  <a:pt x="2108075" y="1913"/>
                  <a:pt x="2109981" y="3723"/>
                </a:cubicBezTo>
                <a:cubicBezTo>
                  <a:pt x="2111885" y="5533"/>
                  <a:pt x="2117886" y="9247"/>
                  <a:pt x="2119315" y="8200"/>
                </a:cubicBezTo>
                <a:cubicBezTo>
                  <a:pt x="2120744" y="7152"/>
                  <a:pt x="2124363" y="11343"/>
                  <a:pt x="2125220" y="13343"/>
                </a:cubicBezTo>
                <a:lnTo>
                  <a:pt x="2127602" y="12391"/>
                </a:lnTo>
                <a:cubicBezTo>
                  <a:pt x="2128745" y="11914"/>
                  <a:pt x="2128745" y="9533"/>
                  <a:pt x="2129221" y="7914"/>
                </a:cubicBezTo>
                <a:lnTo>
                  <a:pt x="2129316" y="7628"/>
                </a:lnTo>
                <a:cubicBezTo>
                  <a:pt x="2129507" y="7247"/>
                  <a:pt x="2133793" y="6104"/>
                  <a:pt x="2138936" y="4961"/>
                </a:cubicBezTo>
                <a:lnTo>
                  <a:pt x="2143603" y="4199"/>
                </a:lnTo>
                <a:lnTo>
                  <a:pt x="2148652" y="3437"/>
                </a:lnTo>
                <a:cubicBezTo>
                  <a:pt x="2154176" y="2485"/>
                  <a:pt x="2161130" y="1342"/>
                  <a:pt x="2164178" y="865"/>
                </a:cubicBezTo>
                <a:close/>
                <a:moveTo>
                  <a:pt x="1888906" y="8"/>
                </a:moveTo>
                <a:cubicBezTo>
                  <a:pt x="1893287" y="-182"/>
                  <a:pt x="1897478" y="2675"/>
                  <a:pt x="1898335" y="6295"/>
                </a:cubicBezTo>
                <a:lnTo>
                  <a:pt x="1892716" y="4675"/>
                </a:lnTo>
                <a:lnTo>
                  <a:pt x="1887858" y="3247"/>
                </a:lnTo>
                <a:cubicBezTo>
                  <a:pt x="1886143" y="5533"/>
                  <a:pt x="1883762" y="8009"/>
                  <a:pt x="1882714" y="8581"/>
                </a:cubicBezTo>
                <a:lnTo>
                  <a:pt x="1881666" y="9057"/>
                </a:lnTo>
                <a:lnTo>
                  <a:pt x="1881286" y="9247"/>
                </a:lnTo>
                <a:cubicBezTo>
                  <a:pt x="1880333" y="9152"/>
                  <a:pt x="1879190" y="8295"/>
                  <a:pt x="1878809" y="7342"/>
                </a:cubicBezTo>
                <a:cubicBezTo>
                  <a:pt x="1878428" y="6390"/>
                  <a:pt x="1880904" y="3247"/>
                  <a:pt x="1883095" y="1532"/>
                </a:cubicBezTo>
                <a:lnTo>
                  <a:pt x="1885572" y="865"/>
                </a:lnTo>
                <a:close/>
              </a:path>
            </a:pathLst>
          </a:custGeom>
          <a:solidFill>
            <a:schemeClr val="tx1">
              <a:lumMod val="95000"/>
              <a:lumOff val="5000"/>
            </a:schemeClr>
          </a:solidFill>
          <a:ln w="9525" cap="flat">
            <a:noFill/>
            <a:prstDash val="solid"/>
            <a:miter/>
          </a:ln>
        </p:spPr>
        <p:txBody>
          <a:bodyPr wrap="square" rtlCol="0" anchor="ctr">
            <a:noAutofit/>
          </a:bodyPr>
          <a:lstStyle/>
          <a:p>
            <a:endParaRPr lang="zh-CN" altLang="en-US"/>
          </a:p>
        </p:txBody>
      </p:sp>
      <p:pic>
        <p:nvPicPr>
          <p:cNvPr id="49" name="图片 48">
            <a:extLst>
              <a:ext uri="{FF2B5EF4-FFF2-40B4-BE49-F238E27FC236}">
                <a16:creationId xmlns:a16="http://schemas.microsoft.com/office/drawing/2014/main" id="{DD7FF532-D678-4B35-AFDE-DB589D2143ED}"/>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8169487" y="2515867"/>
            <a:ext cx="1091915" cy="1401811"/>
          </a:xfrm>
          <a:prstGeom prst="rect">
            <a:avLst/>
          </a:prstGeom>
        </p:spPr>
      </p:pic>
      <p:pic>
        <p:nvPicPr>
          <p:cNvPr id="5" name="图片 4">
            <a:extLst>
              <a:ext uri="{FF2B5EF4-FFF2-40B4-BE49-F238E27FC236}">
                <a16:creationId xmlns:a16="http://schemas.microsoft.com/office/drawing/2014/main" id="{6BF2C250-57E7-42FE-ADED-86FA01D74B25}"/>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515576" y="4338560"/>
            <a:ext cx="2425700" cy="2240622"/>
          </a:xfrm>
          <a:prstGeom prst="rect">
            <a:avLst/>
          </a:prstGeom>
        </p:spPr>
      </p:pic>
      <p:grpSp>
        <p:nvGrpSpPr>
          <p:cNvPr id="14" name="组合 13">
            <a:extLst>
              <a:ext uri="{FF2B5EF4-FFF2-40B4-BE49-F238E27FC236}">
                <a16:creationId xmlns:a16="http://schemas.microsoft.com/office/drawing/2014/main" id="{1434ED17-FB7E-450B-857C-C79C8BD77283}"/>
              </a:ext>
            </a:extLst>
          </p:cNvPr>
          <p:cNvGrpSpPr/>
          <p:nvPr/>
        </p:nvGrpSpPr>
        <p:grpSpPr>
          <a:xfrm>
            <a:off x="4737265" y="1051741"/>
            <a:ext cx="2282040" cy="1752278"/>
            <a:chOff x="3185062" y="1443579"/>
            <a:chExt cx="1366041" cy="1048924"/>
          </a:xfrm>
        </p:grpSpPr>
        <p:sp>
          <p:nvSpPr>
            <p:cNvPr id="36" name="任意多边形: 形状 35">
              <a:extLst>
                <a:ext uri="{FF2B5EF4-FFF2-40B4-BE49-F238E27FC236}">
                  <a16:creationId xmlns:a16="http://schemas.microsoft.com/office/drawing/2014/main" id="{1191F700-684C-4A3F-87E4-0756B816C7A3}"/>
                </a:ext>
              </a:extLst>
            </p:cNvPr>
            <p:cNvSpPr>
              <a:spLocks/>
            </p:cNvSpPr>
            <p:nvPr/>
          </p:nvSpPr>
          <p:spPr bwMode="auto">
            <a:xfrm>
              <a:off x="3185062" y="1443579"/>
              <a:ext cx="1366041" cy="1048924"/>
            </a:xfrm>
            <a:custGeom>
              <a:avLst/>
              <a:gdLst>
                <a:gd name="connsiteX0" fmla="*/ 284162 w 533400"/>
                <a:gd name="connsiteY0" fmla="*/ 407988 h 409575"/>
                <a:gd name="connsiteX1" fmla="*/ 285750 w 533400"/>
                <a:gd name="connsiteY1" fmla="*/ 407988 h 409575"/>
                <a:gd name="connsiteX2" fmla="*/ 285750 w 533400"/>
                <a:gd name="connsiteY2" fmla="*/ 409575 h 409575"/>
                <a:gd name="connsiteX3" fmla="*/ 288925 w 533400"/>
                <a:gd name="connsiteY3" fmla="*/ 401637 h 409575"/>
                <a:gd name="connsiteX4" fmla="*/ 288925 w 533400"/>
                <a:gd name="connsiteY4" fmla="*/ 404813 h 409575"/>
                <a:gd name="connsiteX5" fmla="*/ 285750 w 533400"/>
                <a:gd name="connsiteY5" fmla="*/ 407988 h 409575"/>
                <a:gd name="connsiteX6" fmla="*/ 290512 w 533400"/>
                <a:gd name="connsiteY6" fmla="*/ 398463 h 409575"/>
                <a:gd name="connsiteX7" fmla="*/ 288925 w 533400"/>
                <a:gd name="connsiteY7" fmla="*/ 401637 h 409575"/>
                <a:gd name="connsiteX8" fmla="*/ 288925 w 533400"/>
                <a:gd name="connsiteY8" fmla="*/ 400050 h 409575"/>
                <a:gd name="connsiteX9" fmla="*/ 295275 w 533400"/>
                <a:gd name="connsiteY9" fmla="*/ 388938 h 409575"/>
                <a:gd name="connsiteX10" fmla="*/ 293687 w 533400"/>
                <a:gd name="connsiteY10" fmla="*/ 395288 h 409575"/>
                <a:gd name="connsiteX11" fmla="*/ 290512 w 533400"/>
                <a:gd name="connsiteY11" fmla="*/ 398463 h 409575"/>
                <a:gd name="connsiteX12" fmla="*/ 290512 w 533400"/>
                <a:gd name="connsiteY12" fmla="*/ 398463 h 409575"/>
                <a:gd name="connsiteX13" fmla="*/ 182562 w 533400"/>
                <a:gd name="connsiteY13" fmla="*/ 379413 h 409575"/>
                <a:gd name="connsiteX14" fmla="*/ 184150 w 533400"/>
                <a:gd name="connsiteY14" fmla="*/ 379413 h 409575"/>
                <a:gd name="connsiteX15" fmla="*/ 187325 w 533400"/>
                <a:gd name="connsiteY15" fmla="*/ 379413 h 409575"/>
                <a:gd name="connsiteX16" fmla="*/ 184150 w 533400"/>
                <a:gd name="connsiteY16" fmla="*/ 382588 h 409575"/>
                <a:gd name="connsiteX17" fmla="*/ 182562 w 533400"/>
                <a:gd name="connsiteY17" fmla="*/ 384175 h 409575"/>
                <a:gd name="connsiteX18" fmla="*/ 180975 w 533400"/>
                <a:gd name="connsiteY18" fmla="*/ 382588 h 409575"/>
                <a:gd name="connsiteX19" fmla="*/ 182562 w 533400"/>
                <a:gd name="connsiteY19" fmla="*/ 382588 h 409575"/>
                <a:gd name="connsiteX20" fmla="*/ 277812 w 533400"/>
                <a:gd name="connsiteY20" fmla="*/ 377825 h 409575"/>
                <a:gd name="connsiteX21" fmla="*/ 279400 w 533400"/>
                <a:gd name="connsiteY21" fmla="*/ 377825 h 409575"/>
                <a:gd name="connsiteX22" fmla="*/ 279400 w 533400"/>
                <a:gd name="connsiteY22" fmla="*/ 379413 h 409575"/>
                <a:gd name="connsiteX23" fmla="*/ 274637 w 533400"/>
                <a:gd name="connsiteY23" fmla="*/ 382588 h 409575"/>
                <a:gd name="connsiteX24" fmla="*/ 273050 w 533400"/>
                <a:gd name="connsiteY24" fmla="*/ 387350 h 409575"/>
                <a:gd name="connsiteX25" fmla="*/ 271462 w 533400"/>
                <a:gd name="connsiteY25" fmla="*/ 387350 h 409575"/>
                <a:gd name="connsiteX26" fmla="*/ 268287 w 533400"/>
                <a:gd name="connsiteY26" fmla="*/ 388938 h 409575"/>
                <a:gd name="connsiteX27" fmla="*/ 266700 w 533400"/>
                <a:gd name="connsiteY27" fmla="*/ 392113 h 409575"/>
                <a:gd name="connsiteX28" fmla="*/ 266700 w 533400"/>
                <a:gd name="connsiteY28" fmla="*/ 388938 h 409575"/>
                <a:gd name="connsiteX29" fmla="*/ 268287 w 533400"/>
                <a:gd name="connsiteY29" fmla="*/ 387350 h 409575"/>
                <a:gd name="connsiteX30" fmla="*/ 268287 w 533400"/>
                <a:gd name="connsiteY30" fmla="*/ 384175 h 409575"/>
                <a:gd name="connsiteX31" fmla="*/ 271462 w 533400"/>
                <a:gd name="connsiteY31" fmla="*/ 384175 h 409575"/>
                <a:gd name="connsiteX32" fmla="*/ 273050 w 533400"/>
                <a:gd name="connsiteY32" fmla="*/ 384175 h 409575"/>
                <a:gd name="connsiteX33" fmla="*/ 273050 w 533400"/>
                <a:gd name="connsiteY33" fmla="*/ 382588 h 409575"/>
                <a:gd name="connsiteX34" fmla="*/ 274637 w 533400"/>
                <a:gd name="connsiteY34" fmla="*/ 379413 h 409575"/>
                <a:gd name="connsiteX35" fmla="*/ 192087 w 533400"/>
                <a:gd name="connsiteY35" fmla="*/ 377825 h 409575"/>
                <a:gd name="connsiteX36" fmla="*/ 188912 w 533400"/>
                <a:gd name="connsiteY36" fmla="*/ 379413 h 409575"/>
                <a:gd name="connsiteX37" fmla="*/ 187325 w 533400"/>
                <a:gd name="connsiteY37" fmla="*/ 379413 h 409575"/>
                <a:gd name="connsiteX38" fmla="*/ 252412 w 533400"/>
                <a:gd name="connsiteY38" fmla="*/ 376238 h 409575"/>
                <a:gd name="connsiteX39" fmla="*/ 252412 w 533400"/>
                <a:gd name="connsiteY39" fmla="*/ 377825 h 409575"/>
                <a:gd name="connsiteX40" fmla="*/ 250825 w 533400"/>
                <a:gd name="connsiteY40" fmla="*/ 379413 h 409575"/>
                <a:gd name="connsiteX41" fmla="*/ 247650 w 533400"/>
                <a:gd name="connsiteY41" fmla="*/ 379413 h 409575"/>
                <a:gd name="connsiteX42" fmla="*/ 250825 w 533400"/>
                <a:gd name="connsiteY42" fmla="*/ 377825 h 409575"/>
                <a:gd name="connsiteX43" fmla="*/ 257175 w 533400"/>
                <a:gd name="connsiteY43" fmla="*/ 373063 h 409575"/>
                <a:gd name="connsiteX44" fmla="*/ 257175 w 533400"/>
                <a:gd name="connsiteY44" fmla="*/ 376238 h 409575"/>
                <a:gd name="connsiteX45" fmla="*/ 255587 w 533400"/>
                <a:gd name="connsiteY45" fmla="*/ 376238 h 409575"/>
                <a:gd name="connsiteX46" fmla="*/ 252412 w 533400"/>
                <a:gd name="connsiteY46" fmla="*/ 376238 h 409575"/>
                <a:gd name="connsiteX47" fmla="*/ 333375 w 533400"/>
                <a:gd name="connsiteY47" fmla="*/ 371475 h 409575"/>
                <a:gd name="connsiteX48" fmla="*/ 331787 w 533400"/>
                <a:gd name="connsiteY48" fmla="*/ 376238 h 409575"/>
                <a:gd name="connsiteX49" fmla="*/ 330200 w 533400"/>
                <a:gd name="connsiteY49" fmla="*/ 376238 h 409575"/>
                <a:gd name="connsiteX50" fmla="*/ 331787 w 533400"/>
                <a:gd name="connsiteY50" fmla="*/ 373063 h 409575"/>
                <a:gd name="connsiteX51" fmla="*/ 198437 w 533400"/>
                <a:gd name="connsiteY51" fmla="*/ 371475 h 409575"/>
                <a:gd name="connsiteX52" fmla="*/ 200025 w 533400"/>
                <a:gd name="connsiteY52" fmla="*/ 371475 h 409575"/>
                <a:gd name="connsiteX53" fmla="*/ 203200 w 533400"/>
                <a:gd name="connsiteY53" fmla="*/ 371475 h 409575"/>
                <a:gd name="connsiteX54" fmla="*/ 203200 w 533400"/>
                <a:gd name="connsiteY54" fmla="*/ 373063 h 409575"/>
                <a:gd name="connsiteX55" fmla="*/ 198437 w 533400"/>
                <a:gd name="connsiteY55" fmla="*/ 376238 h 409575"/>
                <a:gd name="connsiteX56" fmla="*/ 193675 w 533400"/>
                <a:gd name="connsiteY56" fmla="*/ 377825 h 409575"/>
                <a:gd name="connsiteX57" fmla="*/ 192087 w 533400"/>
                <a:gd name="connsiteY57" fmla="*/ 377825 h 409575"/>
                <a:gd name="connsiteX58" fmla="*/ 196850 w 533400"/>
                <a:gd name="connsiteY58" fmla="*/ 376238 h 409575"/>
                <a:gd name="connsiteX59" fmla="*/ 198437 w 533400"/>
                <a:gd name="connsiteY59" fmla="*/ 373063 h 409575"/>
                <a:gd name="connsiteX60" fmla="*/ 203200 w 533400"/>
                <a:gd name="connsiteY60" fmla="*/ 368300 h 409575"/>
                <a:gd name="connsiteX61" fmla="*/ 204787 w 533400"/>
                <a:gd name="connsiteY61" fmla="*/ 368300 h 409575"/>
                <a:gd name="connsiteX62" fmla="*/ 207962 w 533400"/>
                <a:gd name="connsiteY62" fmla="*/ 368300 h 409575"/>
                <a:gd name="connsiteX63" fmla="*/ 204787 w 533400"/>
                <a:gd name="connsiteY63" fmla="*/ 371475 h 409575"/>
                <a:gd name="connsiteX64" fmla="*/ 203200 w 533400"/>
                <a:gd name="connsiteY64" fmla="*/ 371475 h 409575"/>
                <a:gd name="connsiteX65" fmla="*/ 193675 w 533400"/>
                <a:gd name="connsiteY65" fmla="*/ 363538 h 409575"/>
                <a:gd name="connsiteX66" fmla="*/ 196850 w 533400"/>
                <a:gd name="connsiteY66" fmla="*/ 366713 h 409575"/>
                <a:gd name="connsiteX67" fmla="*/ 193675 w 533400"/>
                <a:gd name="connsiteY67" fmla="*/ 366713 h 409575"/>
                <a:gd name="connsiteX68" fmla="*/ 231775 w 533400"/>
                <a:gd name="connsiteY68" fmla="*/ 360363 h 409575"/>
                <a:gd name="connsiteX69" fmla="*/ 234950 w 533400"/>
                <a:gd name="connsiteY69" fmla="*/ 360363 h 409575"/>
                <a:gd name="connsiteX70" fmla="*/ 236537 w 533400"/>
                <a:gd name="connsiteY70" fmla="*/ 360363 h 409575"/>
                <a:gd name="connsiteX71" fmla="*/ 234950 w 533400"/>
                <a:gd name="connsiteY71" fmla="*/ 361950 h 409575"/>
                <a:gd name="connsiteX72" fmla="*/ 234950 w 533400"/>
                <a:gd name="connsiteY72" fmla="*/ 363538 h 409575"/>
                <a:gd name="connsiteX73" fmla="*/ 231775 w 533400"/>
                <a:gd name="connsiteY73" fmla="*/ 363538 h 409575"/>
                <a:gd name="connsiteX74" fmla="*/ 231775 w 533400"/>
                <a:gd name="connsiteY74" fmla="*/ 361950 h 409575"/>
                <a:gd name="connsiteX75" fmla="*/ 211137 w 533400"/>
                <a:gd name="connsiteY75" fmla="*/ 357188 h 409575"/>
                <a:gd name="connsiteX76" fmla="*/ 214312 w 533400"/>
                <a:gd name="connsiteY76" fmla="*/ 357188 h 409575"/>
                <a:gd name="connsiteX77" fmla="*/ 211137 w 533400"/>
                <a:gd name="connsiteY77" fmla="*/ 360363 h 409575"/>
                <a:gd name="connsiteX78" fmla="*/ 220662 w 533400"/>
                <a:gd name="connsiteY78" fmla="*/ 352425 h 409575"/>
                <a:gd name="connsiteX79" fmla="*/ 223837 w 533400"/>
                <a:gd name="connsiteY79" fmla="*/ 352425 h 409575"/>
                <a:gd name="connsiteX80" fmla="*/ 220662 w 533400"/>
                <a:gd name="connsiteY80" fmla="*/ 355600 h 409575"/>
                <a:gd name="connsiteX81" fmla="*/ 219074 w 533400"/>
                <a:gd name="connsiteY81" fmla="*/ 355600 h 409575"/>
                <a:gd name="connsiteX82" fmla="*/ 215900 w 533400"/>
                <a:gd name="connsiteY82" fmla="*/ 357188 h 409575"/>
                <a:gd name="connsiteX83" fmla="*/ 214312 w 533400"/>
                <a:gd name="connsiteY83" fmla="*/ 357188 h 409575"/>
                <a:gd name="connsiteX84" fmla="*/ 215900 w 533400"/>
                <a:gd name="connsiteY84" fmla="*/ 355600 h 409575"/>
                <a:gd name="connsiteX85" fmla="*/ 136525 w 533400"/>
                <a:gd name="connsiteY85" fmla="*/ 317500 h 409575"/>
                <a:gd name="connsiteX86" fmla="*/ 139700 w 533400"/>
                <a:gd name="connsiteY86" fmla="*/ 317500 h 409575"/>
                <a:gd name="connsiteX87" fmla="*/ 141287 w 533400"/>
                <a:gd name="connsiteY87" fmla="*/ 317500 h 409575"/>
                <a:gd name="connsiteX88" fmla="*/ 139700 w 533400"/>
                <a:gd name="connsiteY88" fmla="*/ 319088 h 409575"/>
                <a:gd name="connsiteX89" fmla="*/ 136525 w 533400"/>
                <a:gd name="connsiteY89" fmla="*/ 320675 h 409575"/>
                <a:gd name="connsiteX90" fmla="*/ 134937 w 533400"/>
                <a:gd name="connsiteY90" fmla="*/ 320675 h 409575"/>
                <a:gd name="connsiteX91" fmla="*/ 134937 w 533400"/>
                <a:gd name="connsiteY91" fmla="*/ 319088 h 409575"/>
                <a:gd name="connsiteX92" fmla="*/ 136525 w 533400"/>
                <a:gd name="connsiteY92" fmla="*/ 319088 h 409575"/>
                <a:gd name="connsiteX93" fmla="*/ 34925 w 533400"/>
                <a:gd name="connsiteY93" fmla="*/ 303213 h 409575"/>
                <a:gd name="connsiteX94" fmla="*/ 38100 w 533400"/>
                <a:gd name="connsiteY94" fmla="*/ 304801 h 409575"/>
                <a:gd name="connsiteX95" fmla="*/ 39688 w 533400"/>
                <a:gd name="connsiteY95" fmla="*/ 304801 h 409575"/>
                <a:gd name="connsiteX96" fmla="*/ 42863 w 533400"/>
                <a:gd name="connsiteY96" fmla="*/ 304801 h 409575"/>
                <a:gd name="connsiteX97" fmla="*/ 42863 w 533400"/>
                <a:gd name="connsiteY97" fmla="*/ 307976 h 409575"/>
                <a:gd name="connsiteX98" fmla="*/ 39688 w 533400"/>
                <a:gd name="connsiteY98" fmla="*/ 307976 h 409575"/>
                <a:gd name="connsiteX99" fmla="*/ 38100 w 533400"/>
                <a:gd name="connsiteY99" fmla="*/ 307976 h 409575"/>
                <a:gd name="connsiteX100" fmla="*/ 34925 w 533400"/>
                <a:gd name="connsiteY100" fmla="*/ 307976 h 409575"/>
                <a:gd name="connsiteX101" fmla="*/ 33338 w 533400"/>
                <a:gd name="connsiteY101" fmla="*/ 309563 h 409575"/>
                <a:gd name="connsiteX102" fmla="*/ 31750 w 533400"/>
                <a:gd name="connsiteY102" fmla="*/ 309563 h 409575"/>
                <a:gd name="connsiteX103" fmla="*/ 28575 w 533400"/>
                <a:gd name="connsiteY103" fmla="*/ 309563 h 409575"/>
                <a:gd name="connsiteX104" fmla="*/ 26988 w 533400"/>
                <a:gd name="connsiteY104" fmla="*/ 312738 h 409575"/>
                <a:gd name="connsiteX105" fmla="*/ 23813 w 533400"/>
                <a:gd name="connsiteY105" fmla="*/ 312738 h 409575"/>
                <a:gd name="connsiteX106" fmla="*/ 23813 w 533400"/>
                <a:gd name="connsiteY106" fmla="*/ 314326 h 409575"/>
                <a:gd name="connsiteX107" fmla="*/ 22225 w 533400"/>
                <a:gd name="connsiteY107" fmla="*/ 314326 h 409575"/>
                <a:gd name="connsiteX108" fmla="*/ 19050 w 533400"/>
                <a:gd name="connsiteY108" fmla="*/ 317501 h 409575"/>
                <a:gd name="connsiteX109" fmla="*/ 12700 w 533400"/>
                <a:gd name="connsiteY109" fmla="*/ 317501 h 409575"/>
                <a:gd name="connsiteX110" fmla="*/ 7938 w 533400"/>
                <a:gd name="connsiteY110" fmla="*/ 317501 h 409575"/>
                <a:gd name="connsiteX111" fmla="*/ 1588 w 533400"/>
                <a:gd name="connsiteY111" fmla="*/ 319088 h 409575"/>
                <a:gd name="connsiteX112" fmla="*/ 0 w 533400"/>
                <a:gd name="connsiteY112" fmla="*/ 317501 h 409575"/>
                <a:gd name="connsiteX113" fmla="*/ 1588 w 533400"/>
                <a:gd name="connsiteY113" fmla="*/ 314326 h 409575"/>
                <a:gd name="connsiteX114" fmla="*/ 3175 w 533400"/>
                <a:gd name="connsiteY114" fmla="*/ 314326 h 409575"/>
                <a:gd name="connsiteX115" fmla="*/ 6350 w 533400"/>
                <a:gd name="connsiteY115" fmla="*/ 314326 h 409575"/>
                <a:gd name="connsiteX116" fmla="*/ 7938 w 533400"/>
                <a:gd name="connsiteY116" fmla="*/ 314326 h 409575"/>
                <a:gd name="connsiteX117" fmla="*/ 11113 w 533400"/>
                <a:gd name="connsiteY117" fmla="*/ 312738 h 409575"/>
                <a:gd name="connsiteX118" fmla="*/ 12700 w 533400"/>
                <a:gd name="connsiteY118" fmla="*/ 309563 h 409575"/>
                <a:gd name="connsiteX119" fmla="*/ 15875 w 533400"/>
                <a:gd name="connsiteY119" fmla="*/ 309563 h 409575"/>
                <a:gd name="connsiteX120" fmla="*/ 19050 w 533400"/>
                <a:gd name="connsiteY120" fmla="*/ 309563 h 409575"/>
                <a:gd name="connsiteX121" fmla="*/ 23813 w 533400"/>
                <a:gd name="connsiteY121" fmla="*/ 307976 h 409575"/>
                <a:gd name="connsiteX122" fmla="*/ 26988 w 533400"/>
                <a:gd name="connsiteY122" fmla="*/ 304801 h 409575"/>
                <a:gd name="connsiteX123" fmla="*/ 28575 w 533400"/>
                <a:gd name="connsiteY123" fmla="*/ 304801 h 409575"/>
                <a:gd name="connsiteX124" fmla="*/ 31750 w 533400"/>
                <a:gd name="connsiteY124" fmla="*/ 304801 h 409575"/>
                <a:gd name="connsiteX125" fmla="*/ 85725 w 533400"/>
                <a:gd name="connsiteY125" fmla="*/ 302578 h 409575"/>
                <a:gd name="connsiteX126" fmla="*/ 85725 w 533400"/>
                <a:gd name="connsiteY126" fmla="*/ 303213 h 409575"/>
                <a:gd name="connsiteX127" fmla="*/ 82550 w 533400"/>
                <a:gd name="connsiteY127" fmla="*/ 303213 h 409575"/>
                <a:gd name="connsiteX128" fmla="*/ 85725 w 533400"/>
                <a:gd name="connsiteY128" fmla="*/ 301626 h 409575"/>
                <a:gd name="connsiteX129" fmla="*/ 90488 w 533400"/>
                <a:gd name="connsiteY129" fmla="*/ 301626 h 409575"/>
                <a:gd name="connsiteX130" fmla="*/ 85725 w 533400"/>
                <a:gd name="connsiteY130" fmla="*/ 302578 h 409575"/>
                <a:gd name="connsiteX131" fmla="*/ 92075 w 533400"/>
                <a:gd name="connsiteY131" fmla="*/ 298450 h 409575"/>
                <a:gd name="connsiteX132" fmla="*/ 93663 w 533400"/>
                <a:gd name="connsiteY132" fmla="*/ 298450 h 409575"/>
                <a:gd name="connsiteX133" fmla="*/ 96838 w 533400"/>
                <a:gd name="connsiteY133" fmla="*/ 298450 h 409575"/>
                <a:gd name="connsiteX134" fmla="*/ 92075 w 533400"/>
                <a:gd name="connsiteY134" fmla="*/ 301626 h 409575"/>
                <a:gd name="connsiteX135" fmla="*/ 90488 w 533400"/>
                <a:gd name="connsiteY135" fmla="*/ 301626 h 409575"/>
                <a:gd name="connsiteX136" fmla="*/ 38100 w 533400"/>
                <a:gd name="connsiteY136" fmla="*/ 265113 h 409575"/>
                <a:gd name="connsiteX137" fmla="*/ 39687 w 533400"/>
                <a:gd name="connsiteY137" fmla="*/ 265113 h 409575"/>
                <a:gd name="connsiteX138" fmla="*/ 42862 w 533400"/>
                <a:gd name="connsiteY138" fmla="*/ 265113 h 409575"/>
                <a:gd name="connsiteX139" fmla="*/ 46037 w 533400"/>
                <a:gd name="connsiteY139" fmla="*/ 265113 h 409575"/>
                <a:gd name="connsiteX140" fmla="*/ 44450 w 533400"/>
                <a:gd name="connsiteY140" fmla="*/ 266700 h 409575"/>
                <a:gd name="connsiteX141" fmla="*/ 39687 w 533400"/>
                <a:gd name="connsiteY141" fmla="*/ 266700 h 409575"/>
                <a:gd name="connsiteX142" fmla="*/ 38100 w 533400"/>
                <a:gd name="connsiteY142" fmla="*/ 266700 h 409575"/>
                <a:gd name="connsiteX143" fmla="*/ 34925 w 533400"/>
                <a:gd name="connsiteY143" fmla="*/ 266700 h 409575"/>
                <a:gd name="connsiteX144" fmla="*/ 53975 w 533400"/>
                <a:gd name="connsiteY144" fmla="*/ 261938 h 409575"/>
                <a:gd name="connsiteX145" fmla="*/ 58737 w 533400"/>
                <a:gd name="connsiteY145" fmla="*/ 261938 h 409575"/>
                <a:gd name="connsiteX146" fmla="*/ 50800 w 533400"/>
                <a:gd name="connsiteY146" fmla="*/ 265113 h 409575"/>
                <a:gd name="connsiteX147" fmla="*/ 49212 w 533400"/>
                <a:gd name="connsiteY147" fmla="*/ 265113 h 409575"/>
                <a:gd name="connsiteX148" fmla="*/ 61912 w 533400"/>
                <a:gd name="connsiteY148" fmla="*/ 260350 h 409575"/>
                <a:gd name="connsiteX149" fmla="*/ 65087 w 533400"/>
                <a:gd name="connsiteY149" fmla="*/ 260350 h 409575"/>
                <a:gd name="connsiteX150" fmla="*/ 66675 w 533400"/>
                <a:gd name="connsiteY150" fmla="*/ 260350 h 409575"/>
                <a:gd name="connsiteX151" fmla="*/ 69850 w 533400"/>
                <a:gd name="connsiteY151" fmla="*/ 260350 h 409575"/>
                <a:gd name="connsiteX152" fmla="*/ 71437 w 533400"/>
                <a:gd name="connsiteY152" fmla="*/ 260350 h 409575"/>
                <a:gd name="connsiteX153" fmla="*/ 65087 w 533400"/>
                <a:gd name="connsiteY153" fmla="*/ 261938 h 409575"/>
                <a:gd name="connsiteX154" fmla="*/ 60325 w 533400"/>
                <a:gd name="connsiteY154" fmla="*/ 261938 h 409575"/>
                <a:gd name="connsiteX155" fmla="*/ 517524 w 533400"/>
                <a:gd name="connsiteY155" fmla="*/ 198438 h 409575"/>
                <a:gd name="connsiteX156" fmla="*/ 519112 w 533400"/>
                <a:gd name="connsiteY156" fmla="*/ 198438 h 409575"/>
                <a:gd name="connsiteX157" fmla="*/ 517524 w 533400"/>
                <a:gd name="connsiteY157" fmla="*/ 201613 h 409575"/>
                <a:gd name="connsiteX158" fmla="*/ 514350 w 533400"/>
                <a:gd name="connsiteY158" fmla="*/ 201613 h 409575"/>
                <a:gd name="connsiteX159" fmla="*/ 501650 w 533400"/>
                <a:gd name="connsiteY159" fmla="*/ 176213 h 409575"/>
                <a:gd name="connsiteX160" fmla="*/ 501650 w 533400"/>
                <a:gd name="connsiteY160" fmla="*/ 179388 h 409575"/>
                <a:gd name="connsiteX161" fmla="*/ 498475 w 533400"/>
                <a:gd name="connsiteY161" fmla="*/ 179388 h 409575"/>
                <a:gd name="connsiteX162" fmla="*/ 501650 w 533400"/>
                <a:gd name="connsiteY162" fmla="*/ 174625 h 409575"/>
                <a:gd name="connsiteX163" fmla="*/ 503237 w 533400"/>
                <a:gd name="connsiteY163" fmla="*/ 174625 h 409575"/>
                <a:gd name="connsiteX164" fmla="*/ 501650 w 533400"/>
                <a:gd name="connsiteY164" fmla="*/ 176213 h 409575"/>
                <a:gd name="connsiteX165" fmla="*/ 123825 w 533400"/>
                <a:gd name="connsiteY165" fmla="*/ 171450 h 409575"/>
                <a:gd name="connsiteX166" fmla="*/ 125412 w 533400"/>
                <a:gd name="connsiteY166" fmla="*/ 171450 h 409575"/>
                <a:gd name="connsiteX167" fmla="*/ 128588 w 533400"/>
                <a:gd name="connsiteY167" fmla="*/ 171450 h 409575"/>
                <a:gd name="connsiteX168" fmla="*/ 130175 w 533400"/>
                <a:gd name="connsiteY168" fmla="*/ 171450 h 409575"/>
                <a:gd name="connsiteX169" fmla="*/ 133350 w 533400"/>
                <a:gd name="connsiteY169" fmla="*/ 171450 h 409575"/>
                <a:gd name="connsiteX170" fmla="*/ 133350 w 533400"/>
                <a:gd name="connsiteY170" fmla="*/ 174625 h 409575"/>
                <a:gd name="connsiteX171" fmla="*/ 130175 w 533400"/>
                <a:gd name="connsiteY171" fmla="*/ 174625 h 409575"/>
                <a:gd name="connsiteX172" fmla="*/ 128588 w 533400"/>
                <a:gd name="connsiteY172" fmla="*/ 174625 h 409575"/>
                <a:gd name="connsiteX173" fmla="*/ 80962 w 533400"/>
                <a:gd name="connsiteY173" fmla="*/ 158750 h 409575"/>
                <a:gd name="connsiteX174" fmla="*/ 82550 w 533400"/>
                <a:gd name="connsiteY174" fmla="*/ 158750 h 409575"/>
                <a:gd name="connsiteX175" fmla="*/ 85725 w 533400"/>
                <a:gd name="connsiteY175" fmla="*/ 158750 h 409575"/>
                <a:gd name="connsiteX176" fmla="*/ 87312 w 533400"/>
                <a:gd name="connsiteY176" fmla="*/ 160338 h 409575"/>
                <a:gd name="connsiteX177" fmla="*/ 92075 w 533400"/>
                <a:gd name="connsiteY177" fmla="*/ 163513 h 409575"/>
                <a:gd name="connsiteX178" fmla="*/ 93662 w 533400"/>
                <a:gd name="connsiteY178" fmla="*/ 163513 h 409575"/>
                <a:gd name="connsiteX179" fmla="*/ 96837 w 533400"/>
                <a:gd name="connsiteY179" fmla="*/ 163513 h 409575"/>
                <a:gd name="connsiteX180" fmla="*/ 98425 w 533400"/>
                <a:gd name="connsiteY180" fmla="*/ 163513 h 409575"/>
                <a:gd name="connsiteX181" fmla="*/ 103187 w 533400"/>
                <a:gd name="connsiteY181" fmla="*/ 163513 h 409575"/>
                <a:gd name="connsiteX182" fmla="*/ 107950 w 533400"/>
                <a:gd name="connsiteY182" fmla="*/ 165100 h 409575"/>
                <a:gd name="connsiteX183" fmla="*/ 112712 w 533400"/>
                <a:gd name="connsiteY183" fmla="*/ 165100 h 409575"/>
                <a:gd name="connsiteX184" fmla="*/ 114300 w 533400"/>
                <a:gd name="connsiteY184" fmla="*/ 165100 h 409575"/>
                <a:gd name="connsiteX185" fmla="*/ 117475 w 533400"/>
                <a:gd name="connsiteY185" fmla="*/ 165100 h 409575"/>
                <a:gd name="connsiteX186" fmla="*/ 119062 w 533400"/>
                <a:gd name="connsiteY186" fmla="*/ 165100 h 409575"/>
                <a:gd name="connsiteX187" fmla="*/ 122237 w 533400"/>
                <a:gd name="connsiteY187" fmla="*/ 168276 h 409575"/>
                <a:gd name="connsiteX188" fmla="*/ 123825 w 533400"/>
                <a:gd name="connsiteY188" fmla="*/ 168276 h 409575"/>
                <a:gd name="connsiteX189" fmla="*/ 123825 w 533400"/>
                <a:gd name="connsiteY189" fmla="*/ 169863 h 409575"/>
                <a:gd name="connsiteX190" fmla="*/ 122237 w 533400"/>
                <a:gd name="connsiteY190" fmla="*/ 169863 h 409575"/>
                <a:gd name="connsiteX191" fmla="*/ 119062 w 533400"/>
                <a:gd name="connsiteY191" fmla="*/ 169863 h 409575"/>
                <a:gd name="connsiteX192" fmla="*/ 119062 w 533400"/>
                <a:gd name="connsiteY192" fmla="*/ 171451 h 409575"/>
                <a:gd name="connsiteX193" fmla="*/ 117475 w 533400"/>
                <a:gd name="connsiteY193" fmla="*/ 171451 h 409575"/>
                <a:gd name="connsiteX194" fmla="*/ 119062 w 533400"/>
                <a:gd name="connsiteY194" fmla="*/ 174626 h 409575"/>
                <a:gd name="connsiteX195" fmla="*/ 122237 w 533400"/>
                <a:gd name="connsiteY195" fmla="*/ 174626 h 409575"/>
                <a:gd name="connsiteX196" fmla="*/ 117475 w 533400"/>
                <a:gd name="connsiteY196" fmla="*/ 176213 h 409575"/>
                <a:gd name="connsiteX197" fmla="*/ 114300 w 533400"/>
                <a:gd name="connsiteY197" fmla="*/ 176213 h 409575"/>
                <a:gd name="connsiteX198" fmla="*/ 114300 w 533400"/>
                <a:gd name="connsiteY198" fmla="*/ 179388 h 409575"/>
                <a:gd name="connsiteX199" fmla="*/ 112712 w 533400"/>
                <a:gd name="connsiteY199" fmla="*/ 179388 h 409575"/>
                <a:gd name="connsiteX200" fmla="*/ 112712 w 533400"/>
                <a:gd name="connsiteY200" fmla="*/ 176213 h 409575"/>
                <a:gd name="connsiteX201" fmla="*/ 109537 w 533400"/>
                <a:gd name="connsiteY201" fmla="*/ 176213 h 409575"/>
                <a:gd name="connsiteX202" fmla="*/ 107950 w 533400"/>
                <a:gd name="connsiteY202" fmla="*/ 176213 h 409575"/>
                <a:gd name="connsiteX203" fmla="*/ 103187 w 533400"/>
                <a:gd name="connsiteY203" fmla="*/ 176213 h 409575"/>
                <a:gd name="connsiteX204" fmla="*/ 101600 w 533400"/>
                <a:gd name="connsiteY204" fmla="*/ 174626 h 409575"/>
                <a:gd name="connsiteX205" fmla="*/ 98425 w 533400"/>
                <a:gd name="connsiteY205" fmla="*/ 174626 h 409575"/>
                <a:gd name="connsiteX206" fmla="*/ 98425 w 533400"/>
                <a:gd name="connsiteY206" fmla="*/ 171451 h 409575"/>
                <a:gd name="connsiteX207" fmla="*/ 101600 w 533400"/>
                <a:gd name="connsiteY207" fmla="*/ 171451 h 409575"/>
                <a:gd name="connsiteX208" fmla="*/ 98425 w 533400"/>
                <a:gd name="connsiteY208" fmla="*/ 169863 h 409575"/>
                <a:gd name="connsiteX209" fmla="*/ 96837 w 533400"/>
                <a:gd name="connsiteY209" fmla="*/ 168276 h 409575"/>
                <a:gd name="connsiteX210" fmla="*/ 92075 w 533400"/>
                <a:gd name="connsiteY210" fmla="*/ 165100 h 409575"/>
                <a:gd name="connsiteX211" fmla="*/ 87312 w 533400"/>
                <a:gd name="connsiteY211" fmla="*/ 163513 h 409575"/>
                <a:gd name="connsiteX212" fmla="*/ 82550 w 533400"/>
                <a:gd name="connsiteY212" fmla="*/ 160338 h 409575"/>
                <a:gd name="connsiteX213" fmla="*/ 80962 w 533400"/>
                <a:gd name="connsiteY213" fmla="*/ 160338 h 409575"/>
                <a:gd name="connsiteX214" fmla="*/ 517525 w 533400"/>
                <a:gd name="connsiteY214" fmla="*/ 155575 h 409575"/>
                <a:gd name="connsiteX215" fmla="*/ 519112 w 533400"/>
                <a:gd name="connsiteY215" fmla="*/ 155575 h 409575"/>
                <a:gd name="connsiteX216" fmla="*/ 519112 w 533400"/>
                <a:gd name="connsiteY216" fmla="*/ 158750 h 409575"/>
                <a:gd name="connsiteX217" fmla="*/ 517525 w 533400"/>
                <a:gd name="connsiteY217" fmla="*/ 160338 h 409575"/>
                <a:gd name="connsiteX218" fmla="*/ 512762 w 533400"/>
                <a:gd name="connsiteY218" fmla="*/ 165100 h 409575"/>
                <a:gd name="connsiteX219" fmla="*/ 511175 w 533400"/>
                <a:gd name="connsiteY219" fmla="*/ 168275 h 409575"/>
                <a:gd name="connsiteX220" fmla="*/ 508000 w 533400"/>
                <a:gd name="connsiteY220" fmla="*/ 169863 h 409575"/>
                <a:gd name="connsiteX221" fmla="*/ 503237 w 533400"/>
                <a:gd name="connsiteY221" fmla="*/ 174625 h 409575"/>
                <a:gd name="connsiteX222" fmla="*/ 503237 w 533400"/>
                <a:gd name="connsiteY222" fmla="*/ 171450 h 409575"/>
                <a:gd name="connsiteX223" fmla="*/ 506412 w 533400"/>
                <a:gd name="connsiteY223" fmla="*/ 171450 h 409575"/>
                <a:gd name="connsiteX224" fmla="*/ 506412 w 533400"/>
                <a:gd name="connsiteY224" fmla="*/ 169863 h 409575"/>
                <a:gd name="connsiteX225" fmla="*/ 508000 w 533400"/>
                <a:gd name="connsiteY225" fmla="*/ 168275 h 409575"/>
                <a:gd name="connsiteX226" fmla="*/ 508000 w 533400"/>
                <a:gd name="connsiteY226" fmla="*/ 165100 h 409575"/>
                <a:gd name="connsiteX227" fmla="*/ 511175 w 533400"/>
                <a:gd name="connsiteY227" fmla="*/ 163513 h 409575"/>
                <a:gd name="connsiteX228" fmla="*/ 512762 w 533400"/>
                <a:gd name="connsiteY228" fmla="*/ 163513 h 409575"/>
                <a:gd name="connsiteX229" fmla="*/ 512762 w 533400"/>
                <a:gd name="connsiteY229" fmla="*/ 160338 h 409575"/>
                <a:gd name="connsiteX230" fmla="*/ 512762 w 533400"/>
                <a:gd name="connsiteY230" fmla="*/ 158750 h 409575"/>
                <a:gd name="connsiteX231" fmla="*/ 514350 w 533400"/>
                <a:gd name="connsiteY231" fmla="*/ 158750 h 409575"/>
                <a:gd name="connsiteX232" fmla="*/ 74612 w 533400"/>
                <a:gd name="connsiteY232" fmla="*/ 155575 h 409575"/>
                <a:gd name="connsiteX233" fmla="*/ 76200 w 533400"/>
                <a:gd name="connsiteY233" fmla="*/ 155575 h 409575"/>
                <a:gd name="connsiteX234" fmla="*/ 77787 w 533400"/>
                <a:gd name="connsiteY234" fmla="*/ 155575 h 409575"/>
                <a:gd name="connsiteX235" fmla="*/ 77787 w 533400"/>
                <a:gd name="connsiteY235" fmla="*/ 158750 h 409575"/>
                <a:gd name="connsiteX236" fmla="*/ 76200 w 533400"/>
                <a:gd name="connsiteY236" fmla="*/ 158750 h 409575"/>
                <a:gd name="connsiteX237" fmla="*/ 74612 w 533400"/>
                <a:gd name="connsiteY237" fmla="*/ 158750 h 409575"/>
                <a:gd name="connsiteX238" fmla="*/ 508000 w 533400"/>
                <a:gd name="connsiteY238" fmla="*/ 147638 h 409575"/>
                <a:gd name="connsiteX239" fmla="*/ 508000 w 533400"/>
                <a:gd name="connsiteY239" fmla="*/ 149226 h 409575"/>
                <a:gd name="connsiteX240" fmla="*/ 506412 w 533400"/>
                <a:gd name="connsiteY240" fmla="*/ 149226 h 409575"/>
                <a:gd name="connsiteX241" fmla="*/ 511175 w 533400"/>
                <a:gd name="connsiteY241" fmla="*/ 139700 h 409575"/>
                <a:gd name="connsiteX242" fmla="*/ 512762 w 533400"/>
                <a:gd name="connsiteY242" fmla="*/ 142875 h 409575"/>
                <a:gd name="connsiteX243" fmla="*/ 514350 w 533400"/>
                <a:gd name="connsiteY243" fmla="*/ 142875 h 409575"/>
                <a:gd name="connsiteX244" fmla="*/ 517525 w 533400"/>
                <a:gd name="connsiteY244" fmla="*/ 144463 h 409575"/>
                <a:gd name="connsiteX245" fmla="*/ 514350 w 533400"/>
                <a:gd name="connsiteY245" fmla="*/ 144463 h 409575"/>
                <a:gd name="connsiteX246" fmla="*/ 512762 w 533400"/>
                <a:gd name="connsiteY246" fmla="*/ 144463 h 409575"/>
                <a:gd name="connsiteX247" fmla="*/ 512762 w 533400"/>
                <a:gd name="connsiteY247" fmla="*/ 147638 h 409575"/>
                <a:gd name="connsiteX248" fmla="*/ 511175 w 533400"/>
                <a:gd name="connsiteY248" fmla="*/ 147638 h 409575"/>
                <a:gd name="connsiteX249" fmla="*/ 508000 w 533400"/>
                <a:gd name="connsiteY249" fmla="*/ 147638 h 409575"/>
                <a:gd name="connsiteX250" fmla="*/ 508000 w 533400"/>
                <a:gd name="connsiteY250" fmla="*/ 144463 h 409575"/>
                <a:gd name="connsiteX251" fmla="*/ 508000 w 533400"/>
                <a:gd name="connsiteY251" fmla="*/ 142875 h 409575"/>
                <a:gd name="connsiteX252" fmla="*/ 511175 w 533400"/>
                <a:gd name="connsiteY252" fmla="*/ 142875 h 409575"/>
                <a:gd name="connsiteX253" fmla="*/ 481012 w 533400"/>
                <a:gd name="connsiteY253" fmla="*/ 136525 h 409575"/>
                <a:gd name="connsiteX254" fmla="*/ 481012 w 533400"/>
                <a:gd name="connsiteY254" fmla="*/ 138113 h 409575"/>
                <a:gd name="connsiteX255" fmla="*/ 479425 w 533400"/>
                <a:gd name="connsiteY255" fmla="*/ 138113 h 409575"/>
                <a:gd name="connsiteX256" fmla="*/ 487363 w 533400"/>
                <a:gd name="connsiteY256" fmla="*/ 120650 h 409575"/>
                <a:gd name="connsiteX257" fmla="*/ 490538 w 533400"/>
                <a:gd name="connsiteY257" fmla="*/ 120650 h 409575"/>
                <a:gd name="connsiteX258" fmla="*/ 490538 w 533400"/>
                <a:gd name="connsiteY258" fmla="*/ 122238 h 409575"/>
                <a:gd name="connsiteX259" fmla="*/ 487363 w 533400"/>
                <a:gd name="connsiteY259" fmla="*/ 122238 h 409575"/>
                <a:gd name="connsiteX260" fmla="*/ 447675 w 533400"/>
                <a:gd name="connsiteY260" fmla="*/ 100013 h 409575"/>
                <a:gd name="connsiteX261" fmla="*/ 449262 w 533400"/>
                <a:gd name="connsiteY261" fmla="*/ 100013 h 409575"/>
                <a:gd name="connsiteX262" fmla="*/ 447675 w 533400"/>
                <a:gd name="connsiteY262" fmla="*/ 101600 h 409575"/>
                <a:gd name="connsiteX263" fmla="*/ 455612 w 533400"/>
                <a:gd name="connsiteY263" fmla="*/ 90488 h 409575"/>
                <a:gd name="connsiteX264" fmla="*/ 454025 w 533400"/>
                <a:gd name="connsiteY264" fmla="*/ 93663 h 409575"/>
                <a:gd name="connsiteX265" fmla="*/ 454025 w 533400"/>
                <a:gd name="connsiteY265" fmla="*/ 95250 h 409575"/>
                <a:gd name="connsiteX266" fmla="*/ 450850 w 533400"/>
                <a:gd name="connsiteY266" fmla="*/ 96838 h 409575"/>
                <a:gd name="connsiteX267" fmla="*/ 449262 w 533400"/>
                <a:gd name="connsiteY267" fmla="*/ 100013 h 409575"/>
                <a:gd name="connsiteX268" fmla="*/ 449262 w 533400"/>
                <a:gd name="connsiteY268" fmla="*/ 96838 h 409575"/>
                <a:gd name="connsiteX269" fmla="*/ 450850 w 533400"/>
                <a:gd name="connsiteY269" fmla="*/ 95250 h 409575"/>
                <a:gd name="connsiteX270" fmla="*/ 450850 w 533400"/>
                <a:gd name="connsiteY270" fmla="*/ 93663 h 409575"/>
                <a:gd name="connsiteX271" fmla="*/ 523875 w 533400"/>
                <a:gd name="connsiteY271" fmla="*/ 84138 h 409575"/>
                <a:gd name="connsiteX272" fmla="*/ 527050 w 533400"/>
                <a:gd name="connsiteY272" fmla="*/ 84138 h 409575"/>
                <a:gd name="connsiteX273" fmla="*/ 528637 w 533400"/>
                <a:gd name="connsiteY273" fmla="*/ 84138 h 409575"/>
                <a:gd name="connsiteX274" fmla="*/ 530225 w 533400"/>
                <a:gd name="connsiteY274" fmla="*/ 84138 h 409575"/>
                <a:gd name="connsiteX275" fmla="*/ 530225 w 533400"/>
                <a:gd name="connsiteY275" fmla="*/ 85726 h 409575"/>
                <a:gd name="connsiteX276" fmla="*/ 533400 w 533400"/>
                <a:gd name="connsiteY276" fmla="*/ 88901 h 409575"/>
                <a:gd name="connsiteX277" fmla="*/ 533400 w 533400"/>
                <a:gd name="connsiteY277" fmla="*/ 90489 h 409575"/>
                <a:gd name="connsiteX278" fmla="*/ 533400 w 533400"/>
                <a:gd name="connsiteY278" fmla="*/ 93664 h 409575"/>
                <a:gd name="connsiteX279" fmla="*/ 533400 w 533400"/>
                <a:gd name="connsiteY279" fmla="*/ 95251 h 409575"/>
                <a:gd name="connsiteX280" fmla="*/ 530225 w 533400"/>
                <a:gd name="connsiteY280" fmla="*/ 95251 h 409575"/>
                <a:gd name="connsiteX281" fmla="*/ 528637 w 533400"/>
                <a:gd name="connsiteY281" fmla="*/ 95251 h 409575"/>
                <a:gd name="connsiteX282" fmla="*/ 527050 w 533400"/>
                <a:gd name="connsiteY282" fmla="*/ 93664 h 409575"/>
                <a:gd name="connsiteX283" fmla="*/ 523875 w 533400"/>
                <a:gd name="connsiteY283" fmla="*/ 93664 h 409575"/>
                <a:gd name="connsiteX284" fmla="*/ 523875 w 533400"/>
                <a:gd name="connsiteY284" fmla="*/ 90489 h 409575"/>
                <a:gd name="connsiteX285" fmla="*/ 523875 w 533400"/>
                <a:gd name="connsiteY285" fmla="*/ 88901 h 409575"/>
                <a:gd name="connsiteX286" fmla="*/ 522287 w 533400"/>
                <a:gd name="connsiteY286" fmla="*/ 88901 h 409575"/>
                <a:gd name="connsiteX287" fmla="*/ 522287 w 533400"/>
                <a:gd name="connsiteY287" fmla="*/ 85726 h 409575"/>
                <a:gd name="connsiteX288" fmla="*/ 523875 w 533400"/>
                <a:gd name="connsiteY288" fmla="*/ 85726 h 409575"/>
                <a:gd name="connsiteX289" fmla="*/ 463550 w 533400"/>
                <a:gd name="connsiteY289" fmla="*/ 84137 h 409575"/>
                <a:gd name="connsiteX290" fmla="*/ 463550 w 533400"/>
                <a:gd name="connsiteY290" fmla="*/ 85725 h 409575"/>
                <a:gd name="connsiteX291" fmla="*/ 460375 w 533400"/>
                <a:gd name="connsiteY291" fmla="*/ 88900 h 409575"/>
                <a:gd name="connsiteX292" fmla="*/ 458787 w 533400"/>
                <a:gd name="connsiteY292" fmla="*/ 88900 h 409575"/>
                <a:gd name="connsiteX293" fmla="*/ 455612 w 533400"/>
                <a:gd name="connsiteY293" fmla="*/ 90488 h 409575"/>
                <a:gd name="connsiteX294" fmla="*/ 460375 w 533400"/>
                <a:gd name="connsiteY294" fmla="*/ 85725 h 409575"/>
                <a:gd name="connsiteX295" fmla="*/ 122237 w 533400"/>
                <a:gd name="connsiteY295" fmla="*/ 80962 h 409575"/>
                <a:gd name="connsiteX296" fmla="*/ 123825 w 533400"/>
                <a:gd name="connsiteY296" fmla="*/ 84137 h 409575"/>
                <a:gd name="connsiteX297" fmla="*/ 125412 w 533400"/>
                <a:gd name="connsiteY297" fmla="*/ 84137 h 409575"/>
                <a:gd name="connsiteX298" fmla="*/ 128587 w 533400"/>
                <a:gd name="connsiteY298" fmla="*/ 84137 h 409575"/>
                <a:gd name="connsiteX299" fmla="*/ 133350 w 533400"/>
                <a:gd name="connsiteY299" fmla="*/ 85725 h 409575"/>
                <a:gd name="connsiteX300" fmla="*/ 134937 w 533400"/>
                <a:gd name="connsiteY300" fmla="*/ 88900 h 409575"/>
                <a:gd name="connsiteX301" fmla="*/ 134937 w 533400"/>
                <a:gd name="connsiteY301" fmla="*/ 90488 h 409575"/>
                <a:gd name="connsiteX302" fmla="*/ 141287 w 533400"/>
                <a:gd name="connsiteY302" fmla="*/ 93663 h 409575"/>
                <a:gd name="connsiteX303" fmla="*/ 136525 w 533400"/>
                <a:gd name="connsiteY303" fmla="*/ 93663 h 409575"/>
                <a:gd name="connsiteX304" fmla="*/ 134937 w 533400"/>
                <a:gd name="connsiteY304" fmla="*/ 93663 h 409575"/>
                <a:gd name="connsiteX305" fmla="*/ 133350 w 533400"/>
                <a:gd name="connsiteY305" fmla="*/ 93663 h 409575"/>
                <a:gd name="connsiteX306" fmla="*/ 130175 w 533400"/>
                <a:gd name="connsiteY306" fmla="*/ 93663 h 409575"/>
                <a:gd name="connsiteX307" fmla="*/ 123825 w 533400"/>
                <a:gd name="connsiteY307" fmla="*/ 88900 h 409575"/>
                <a:gd name="connsiteX308" fmla="*/ 123825 w 533400"/>
                <a:gd name="connsiteY308" fmla="*/ 85725 h 409575"/>
                <a:gd name="connsiteX309" fmla="*/ 122237 w 533400"/>
                <a:gd name="connsiteY309" fmla="*/ 84137 h 409575"/>
                <a:gd name="connsiteX310" fmla="*/ 119062 w 533400"/>
                <a:gd name="connsiteY310" fmla="*/ 84137 h 409575"/>
                <a:gd name="connsiteX311" fmla="*/ 230187 w 533400"/>
                <a:gd name="connsiteY311" fmla="*/ 52388 h 409575"/>
                <a:gd name="connsiteX312" fmla="*/ 231775 w 533400"/>
                <a:gd name="connsiteY312" fmla="*/ 52388 h 409575"/>
                <a:gd name="connsiteX313" fmla="*/ 231775 w 533400"/>
                <a:gd name="connsiteY313" fmla="*/ 53976 h 409575"/>
                <a:gd name="connsiteX314" fmla="*/ 230187 w 533400"/>
                <a:gd name="connsiteY314" fmla="*/ 53976 h 409575"/>
                <a:gd name="connsiteX315" fmla="*/ 230187 w 533400"/>
                <a:gd name="connsiteY315" fmla="*/ 49213 h 409575"/>
                <a:gd name="connsiteX316" fmla="*/ 231775 w 533400"/>
                <a:gd name="connsiteY316" fmla="*/ 49213 h 409575"/>
                <a:gd name="connsiteX317" fmla="*/ 230187 w 533400"/>
                <a:gd name="connsiteY317" fmla="*/ 52388 h 409575"/>
                <a:gd name="connsiteX318" fmla="*/ 192087 w 533400"/>
                <a:gd name="connsiteY318" fmla="*/ 46038 h 409575"/>
                <a:gd name="connsiteX319" fmla="*/ 193674 w 533400"/>
                <a:gd name="connsiteY319" fmla="*/ 46038 h 409575"/>
                <a:gd name="connsiteX320" fmla="*/ 196850 w 533400"/>
                <a:gd name="connsiteY320" fmla="*/ 47625 h 409575"/>
                <a:gd name="connsiteX321" fmla="*/ 198437 w 533400"/>
                <a:gd name="connsiteY321" fmla="*/ 47625 h 409575"/>
                <a:gd name="connsiteX322" fmla="*/ 198437 w 533400"/>
                <a:gd name="connsiteY322" fmla="*/ 49213 h 409575"/>
                <a:gd name="connsiteX323" fmla="*/ 196850 w 533400"/>
                <a:gd name="connsiteY323" fmla="*/ 49213 h 409575"/>
                <a:gd name="connsiteX324" fmla="*/ 193674 w 533400"/>
                <a:gd name="connsiteY324" fmla="*/ 49213 h 409575"/>
                <a:gd name="connsiteX325" fmla="*/ 192087 w 533400"/>
                <a:gd name="connsiteY325" fmla="*/ 49213 h 409575"/>
                <a:gd name="connsiteX326" fmla="*/ 192087 w 533400"/>
                <a:gd name="connsiteY326" fmla="*/ 47625 h 409575"/>
                <a:gd name="connsiteX327" fmla="*/ 203200 w 533400"/>
                <a:gd name="connsiteY327" fmla="*/ 42863 h 409575"/>
                <a:gd name="connsiteX328" fmla="*/ 204788 w 533400"/>
                <a:gd name="connsiteY328" fmla="*/ 42863 h 409575"/>
                <a:gd name="connsiteX329" fmla="*/ 207963 w 533400"/>
                <a:gd name="connsiteY329" fmla="*/ 42863 h 409575"/>
                <a:gd name="connsiteX330" fmla="*/ 209550 w 533400"/>
                <a:gd name="connsiteY330" fmla="*/ 42863 h 409575"/>
                <a:gd name="connsiteX331" fmla="*/ 209550 w 533400"/>
                <a:gd name="connsiteY331" fmla="*/ 46038 h 409575"/>
                <a:gd name="connsiteX332" fmla="*/ 211138 w 533400"/>
                <a:gd name="connsiteY332" fmla="*/ 49213 h 409575"/>
                <a:gd name="connsiteX333" fmla="*/ 211138 w 533400"/>
                <a:gd name="connsiteY333" fmla="*/ 52388 h 409575"/>
                <a:gd name="connsiteX334" fmla="*/ 211138 w 533400"/>
                <a:gd name="connsiteY334" fmla="*/ 53976 h 409575"/>
                <a:gd name="connsiteX335" fmla="*/ 209550 w 533400"/>
                <a:gd name="connsiteY335" fmla="*/ 53976 h 409575"/>
                <a:gd name="connsiteX336" fmla="*/ 207963 w 533400"/>
                <a:gd name="connsiteY336" fmla="*/ 52388 h 409575"/>
                <a:gd name="connsiteX337" fmla="*/ 204788 w 533400"/>
                <a:gd name="connsiteY337" fmla="*/ 49213 h 409575"/>
                <a:gd name="connsiteX338" fmla="*/ 203200 w 533400"/>
                <a:gd name="connsiteY338" fmla="*/ 49213 h 409575"/>
                <a:gd name="connsiteX339" fmla="*/ 203200 w 533400"/>
                <a:gd name="connsiteY339" fmla="*/ 47625 h 409575"/>
                <a:gd name="connsiteX340" fmla="*/ 203200 w 533400"/>
                <a:gd name="connsiteY340" fmla="*/ 46038 h 409575"/>
                <a:gd name="connsiteX341" fmla="*/ 220662 w 533400"/>
                <a:gd name="connsiteY341" fmla="*/ 31750 h 409575"/>
                <a:gd name="connsiteX342" fmla="*/ 223837 w 533400"/>
                <a:gd name="connsiteY342" fmla="*/ 31750 h 409575"/>
                <a:gd name="connsiteX343" fmla="*/ 225424 w 533400"/>
                <a:gd name="connsiteY343" fmla="*/ 31750 h 409575"/>
                <a:gd name="connsiteX344" fmla="*/ 225424 w 533400"/>
                <a:gd name="connsiteY344" fmla="*/ 33337 h 409575"/>
                <a:gd name="connsiteX345" fmla="*/ 227012 w 533400"/>
                <a:gd name="connsiteY345" fmla="*/ 36512 h 409575"/>
                <a:gd name="connsiteX346" fmla="*/ 230187 w 533400"/>
                <a:gd name="connsiteY346" fmla="*/ 38100 h 409575"/>
                <a:gd name="connsiteX347" fmla="*/ 227012 w 533400"/>
                <a:gd name="connsiteY347" fmla="*/ 41275 h 409575"/>
                <a:gd name="connsiteX348" fmla="*/ 225424 w 533400"/>
                <a:gd name="connsiteY348" fmla="*/ 41275 h 409575"/>
                <a:gd name="connsiteX349" fmla="*/ 223837 w 533400"/>
                <a:gd name="connsiteY349" fmla="*/ 42863 h 409575"/>
                <a:gd name="connsiteX350" fmla="*/ 223837 w 533400"/>
                <a:gd name="connsiteY350" fmla="*/ 41275 h 409575"/>
                <a:gd name="connsiteX351" fmla="*/ 220662 w 533400"/>
                <a:gd name="connsiteY351" fmla="*/ 41275 h 409575"/>
                <a:gd name="connsiteX352" fmla="*/ 220662 w 533400"/>
                <a:gd name="connsiteY352" fmla="*/ 38100 h 409575"/>
                <a:gd name="connsiteX353" fmla="*/ 220662 w 533400"/>
                <a:gd name="connsiteY353" fmla="*/ 36512 h 409575"/>
                <a:gd name="connsiteX354" fmla="*/ 255587 w 533400"/>
                <a:gd name="connsiteY354" fmla="*/ 19050 h 409575"/>
                <a:gd name="connsiteX355" fmla="*/ 257175 w 533400"/>
                <a:gd name="connsiteY355" fmla="*/ 19050 h 409575"/>
                <a:gd name="connsiteX356" fmla="*/ 257175 w 533400"/>
                <a:gd name="connsiteY356" fmla="*/ 20637 h 409575"/>
                <a:gd name="connsiteX357" fmla="*/ 258762 w 533400"/>
                <a:gd name="connsiteY357" fmla="*/ 22225 h 409575"/>
                <a:gd name="connsiteX358" fmla="*/ 261937 w 533400"/>
                <a:gd name="connsiteY358" fmla="*/ 25400 h 409575"/>
                <a:gd name="connsiteX359" fmla="*/ 263525 w 533400"/>
                <a:gd name="connsiteY359" fmla="*/ 30162 h 409575"/>
                <a:gd name="connsiteX360" fmla="*/ 261937 w 533400"/>
                <a:gd name="connsiteY360" fmla="*/ 26987 h 409575"/>
                <a:gd name="connsiteX361" fmla="*/ 258762 w 533400"/>
                <a:gd name="connsiteY361" fmla="*/ 25400 h 409575"/>
                <a:gd name="connsiteX362" fmla="*/ 257175 w 533400"/>
                <a:gd name="connsiteY362" fmla="*/ 22225 h 409575"/>
                <a:gd name="connsiteX363" fmla="*/ 257175 w 533400"/>
                <a:gd name="connsiteY363" fmla="*/ 20638 h 409575"/>
                <a:gd name="connsiteX364" fmla="*/ 255587 w 533400"/>
                <a:gd name="connsiteY364" fmla="*/ 20638 h 409575"/>
                <a:gd name="connsiteX365" fmla="*/ 247650 w 533400"/>
                <a:gd name="connsiteY365" fmla="*/ 9525 h 409575"/>
                <a:gd name="connsiteX366" fmla="*/ 250825 w 533400"/>
                <a:gd name="connsiteY366" fmla="*/ 9525 h 409575"/>
                <a:gd name="connsiteX367" fmla="*/ 250825 w 533400"/>
                <a:gd name="connsiteY367" fmla="*/ 11113 h 409575"/>
                <a:gd name="connsiteX368" fmla="*/ 247650 w 533400"/>
                <a:gd name="connsiteY368" fmla="*/ 11113 h 409575"/>
                <a:gd name="connsiteX369" fmla="*/ 273050 w 533400"/>
                <a:gd name="connsiteY369" fmla="*/ 9525 h 409575"/>
                <a:gd name="connsiteX370" fmla="*/ 274637 w 533400"/>
                <a:gd name="connsiteY370" fmla="*/ 9525 h 409575"/>
                <a:gd name="connsiteX371" fmla="*/ 274637 w 533400"/>
                <a:gd name="connsiteY371" fmla="*/ 11112 h 409575"/>
                <a:gd name="connsiteX372" fmla="*/ 274637 w 533400"/>
                <a:gd name="connsiteY372" fmla="*/ 14287 h 409575"/>
                <a:gd name="connsiteX373" fmla="*/ 277812 w 533400"/>
                <a:gd name="connsiteY373" fmla="*/ 14287 h 409575"/>
                <a:gd name="connsiteX374" fmla="*/ 279400 w 533400"/>
                <a:gd name="connsiteY374" fmla="*/ 15875 h 409575"/>
                <a:gd name="connsiteX375" fmla="*/ 279400 w 533400"/>
                <a:gd name="connsiteY375" fmla="*/ 19050 h 409575"/>
                <a:gd name="connsiteX376" fmla="*/ 279400 w 533400"/>
                <a:gd name="connsiteY376" fmla="*/ 20637 h 409575"/>
                <a:gd name="connsiteX377" fmla="*/ 282575 w 533400"/>
                <a:gd name="connsiteY377" fmla="*/ 22225 h 409575"/>
                <a:gd name="connsiteX378" fmla="*/ 284162 w 533400"/>
                <a:gd name="connsiteY378" fmla="*/ 26987 h 409575"/>
                <a:gd name="connsiteX379" fmla="*/ 282575 w 533400"/>
                <a:gd name="connsiteY379" fmla="*/ 26987 h 409575"/>
                <a:gd name="connsiteX380" fmla="*/ 282575 w 533400"/>
                <a:gd name="connsiteY380" fmla="*/ 25400 h 409575"/>
                <a:gd name="connsiteX381" fmla="*/ 279400 w 533400"/>
                <a:gd name="connsiteY381" fmla="*/ 22225 h 409575"/>
                <a:gd name="connsiteX382" fmla="*/ 274637 w 533400"/>
                <a:gd name="connsiteY382" fmla="*/ 15875 h 409575"/>
                <a:gd name="connsiteX383" fmla="*/ 246062 w 533400"/>
                <a:gd name="connsiteY383" fmla="*/ 6350 h 409575"/>
                <a:gd name="connsiteX384" fmla="*/ 247650 w 533400"/>
                <a:gd name="connsiteY384" fmla="*/ 9525 h 409575"/>
                <a:gd name="connsiteX385" fmla="*/ 246062 w 533400"/>
                <a:gd name="connsiteY385" fmla="*/ 9525 h 409575"/>
                <a:gd name="connsiteX386" fmla="*/ 271462 w 533400"/>
                <a:gd name="connsiteY386" fmla="*/ 6350 h 409575"/>
                <a:gd name="connsiteX387" fmla="*/ 273050 w 533400"/>
                <a:gd name="connsiteY387" fmla="*/ 6350 h 409575"/>
                <a:gd name="connsiteX388" fmla="*/ 273050 w 533400"/>
                <a:gd name="connsiteY388" fmla="*/ 9525 h 409575"/>
                <a:gd name="connsiteX389" fmla="*/ 271462 w 533400"/>
                <a:gd name="connsiteY389" fmla="*/ 9525 h 409575"/>
                <a:gd name="connsiteX390" fmla="*/ 242887 w 533400"/>
                <a:gd name="connsiteY390" fmla="*/ 4763 h 409575"/>
                <a:gd name="connsiteX391" fmla="*/ 246062 w 533400"/>
                <a:gd name="connsiteY391" fmla="*/ 4763 h 409575"/>
                <a:gd name="connsiteX392" fmla="*/ 246062 w 533400"/>
                <a:gd name="connsiteY392" fmla="*/ 6350 h 409575"/>
                <a:gd name="connsiteX393" fmla="*/ 242887 w 533400"/>
                <a:gd name="connsiteY393" fmla="*/ 6350 h 409575"/>
                <a:gd name="connsiteX394" fmla="*/ 220662 w 533400"/>
                <a:gd name="connsiteY394" fmla="*/ 0 h 409575"/>
                <a:gd name="connsiteX395" fmla="*/ 223837 w 533400"/>
                <a:gd name="connsiteY395" fmla="*/ 0 h 409575"/>
                <a:gd name="connsiteX396" fmla="*/ 225425 w 533400"/>
                <a:gd name="connsiteY396" fmla="*/ 3175 h 409575"/>
                <a:gd name="connsiteX397" fmla="*/ 225425 w 533400"/>
                <a:gd name="connsiteY397" fmla="*/ 4762 h 409575"/>
                <a:gd name="connsiteX398" fmla="*/ 227012 w 533400"/>
                <a:gd name="connsiteY398" fmla="*/ 6350 h 409575"/>
                <a:gd name="connsiteX399" fmla="*/ 230187 w 533400"/>
                <a:gd name="connsiteY399" fmla="*/ 9525 h 409575"/>
                <a:gd name="connsiteX400" fmla="*/ 231775 w 533400"/>
                <a:gd name="connsiteY400" fmla="*/ 15875 h 409575"/>
                <a:gd name="connsiteX401" fmla="*/ 236537 w 533400"/>
                <a:gd name="connsiteY401" fmla="*/ 20637 h 409575"/>
                <a:gd name="connsiteX402" fmla="*/ 242887 w 533400"/>
                <a:gd name="connsiteY402" fmla="*/ 31750 h 409575"/>
                <a:gd name="connsiteX403" fmla="*/ 242887 w 533400"/>
                <a:gd name="connsiteY403" fmla="*/ 33337 h 409575"/>
                <a:gd name="connsiteX404" fmla="*/ 246062 w 533400"/>
                <a:gd name="connsiteY404" fmla="*/ 33337 h 409575"/>
                <a:gd name="connsiteX405" fmla="*/ 246062 w 533400"/>
                <a:gd name="connsiteY405" fmla="*/ 36512 h 409575"/>
                <a:gd name="connsiteX406" fmla="*/ 250825 w 533400"/>
                <a:gd name="connsiteY406" fmla="*/ 36512 h 409575"/>
                <a:gd name="connsiteX407" fmla="*/ 250825 w 533400"/>
                <a:gd name="connsiteY407" fmla="*/ 38100 h 409575"/>
                <a:gd name="connsiteX408" fmla="*/ 252412 w 533400"/>
                <a:gd name="connsiteY408" fmla="*/ 41275 h 409575"/>
                <a:gd name="connsiteX409" fmla="*/ 255587 w 533400"/>
                <a:gd name="connsiteY409" fmla="*/ 42862 h 409575"/>
                <a:gd name="connsiteX410" fmla="*/ 257175 w 533400"/>
                <a:gd name="connsiteY410" fmla="*/ 42862 h 409575"/>
                <a:gd name="connsiteX411" fmla="*/ 258762 w 533400"/>
                <a:gd name="connsiteY411" fmla="*/ 46037 h 409575"/>
                <a:gd name="connsiteX412" fmla="*/ 261937 w 533400"/>
                <a:gd name="connsiteY412" fmla="*/ 46037 h 409575"/>
                <a:gd name="connsiteX413" fmla="*/ 263525 w 533400"/>
                <a:gd name="connsiteY413" fmla="*/ 46037 h 409575"/>
                <a:gd name="connsiteX414" fmla="*/ 266700 w 533400"/>
                <a:gd name="connsiteY414" fmla="*/ 47625 h 409575"/>
                <a:gd name="connsiteX415" fmla="*/ 268287 w 533400"/>
                <a:gd name="connsiteY415" fmla="*/ 47625 h 409575"/>
                <a:gd name="connsiteX416" fmla="*/ 271462 w 533400"/>
                <a:gd name="connsiteY416" fmla="*/ 46037 h 409575"/>
                <a:gd name="connsiteX417" fmla="*/ 273050 w 533400"/>
                <a:gd name="connsiteY417" fmla="*/ 46037 h 409575"/>
                <a:gd name="connsiteX418" fmla="*/ 273050 w 533400"/>
                <a:gd name="connsiteY418" fmla="*/ 42862 h 409575"/>
                <a:gd name="connsiteX419" fmla="*/ 273050 w 533400"/>
                <a:gd name="connsiteY419" fmla="*/ 41275 h 409575"/>
                <a:gd name="connsiteX420" fmla="*/ 271462 w 533400"/>
                <a:gd name="connsiteY420" fmla="*/ 38100 h 409575"/>
                <a:gd name="connsiteX421" fmla="*/ 268287 w 533400"/>
                <a:gd name="connsiteY421" fmla="*/ 36512 h 409575"/>
                <a:gd name="connsiteX422" fmla="*/ 266700 w 533400"/>
                <a:gd name="connsiteY422" fmla="*/ 31750 h 409575"/>
                <a:gd name="connsiteX423" fmla="*/ 268287 w 533400"/>
                <a:gd name="connsiteY423" fmla="*/ 33337 h 409575"/>
                <a:gd name="connsiteX424" fmla="*/ 271462 w 533400"/>
                <a:gd name="connsiteY424" fmla="*/ 36512 h 409575"/>
                <a:gd name="connsiteX425" fmla="*/ 273050 w 533400"/>
                <a:gd name="connsiteY425" fmla="*/ 38100 h 409575"/>
                <a:gd name="connsiteX426" fmla="*/ 274637 w 533400"/>
                <a:gd name="connsiteY426" fmla="*/ 41275 h 409575"/>
                <a:gd name="connsiteX427" fmla="*/ 274637 w 533400"/>
                <a:gd name="connsiteY427" fmla="*/ 38100 h 409575"/>
                <a:gd name="connsiteX428" fmla="*/ 277812 w 533400"/>
                <a:gd name="connsiteY428" fmla="*/ 38100 h 409575"/>
                <a:gd name="connsiteX429" fmla="*/ 279400 w 533400"/>
                <a:gd name="connsiteY429" fmla="*/ 38100 h 409575"/>
                <a:gd name="connsiteX430" fmla="*/ 282575 w 533400"/>
                <a:gd name="connsiteY430" fmla="*/ 38100 h 409575"/>
                <a:gd name="connsiteX431" fmla="*/ 284162 w 533400"/>
                <a:gd name="connsiteY431" fmla="*/ 36512 h 409575"/>
                <a:gd name="connsiteX432" fmla="*/ 285750 w 533400"/>
                <a:gd name="connsiteY432" fmla="*/ 36512 h 409575"/>
                <a:gd name="connsiteX433" fmla="*/ 285750 w 533400"/>
                <a:gd name="connsiteY433" fmla="*/ 33337 h 409575"/>
                <a:gd name="connsiteX434" fmla="*/ 285750 w 533400"/>
                <a:gd name="connsiteY434" fmla="*/ 31750 h 409575"/>
                <a:gd name="connsiteX435" fmla="*/ 284162 w 533400"/>
                <a:gd name="connsiteY435" fmla="*/ 30162 h 409575"/>
                <a:gd name="connsiteX436" fmla="*/ 284162 w 533400"/>
                <a:gd name="connsiteY436" fmla="*/ 26987 h 409575"/>
                <a:gd name="connsiteX437" fmla="*/ 285750 w 533400"/>
                <a:gd name="connsiteY437" fmla="*/ 30162 h 409575"/>
                <a:gd name="connsiteX438" fmla="*/ 288925 w 533400"/>
                <a:gd name="connsiteY438" fmla="*/ 30162 h 409575"/>
                <a:gd name="connsiteX439" fmla="*/ 290512 w 533400"/>
                <a:gd name="connsiteY439" fmla="*/ 30162 h 409575"/>
                <a:gd name="connsiteX440" fmla="*/ 298450 w 533400"/>
                <a:gd name="connsiteY440" fmla="*/ 25400 h 409575"/>
                <a:gd name="connsiteX441" fmla="*/ 304800 w 533400"/>
                <a:gd name="connsiteY441" fmla="*/ 20637 h 409575"/>
                <a:gd name="connsiteX442" fmla="*/ 306387 w 533400"/>
                <a:gd name="connsiteY442" fmla="*/ 20637 h 409575"/>
                <a:gd name="connsiteX443" fmla="*/ 309562 w 533400"/>
                <a:gd name="connsiteY443" fmla="*/ 20637 h 409575"/>
                <a:gd name="connsiteX444" fmla="*/ 311150 w 533400"/>
                <a:gd name="connsiteY444" fmla="*/ 20637 h 409575"/>
                <a:gd name="connsiteX445" fmla="*/ 314325 w 533400"/>
                <a:gd name="connsiteY445" fmla="*/ 19050 h 409575"/>
                <a:gd name="connsiteX446" fmla="*/ 315912 w 533400"/>
                <a:gd name="connsiteY446" fmla="*/ 19050 h 409575"/>
                <a:gd name="connsiteX447" fmla="*/ 317500 w 533400"/>
                <a:gd name="connsiteY447" fmla="*/ 19050 h 409575"/>
                <a:gd name="connsiteX448" fmla="*/ 320675 w 533400"/>
                <a:gd name="connsiteY448" fmla="*/ 19050 h 409575"/>
                <a:gd name="connsiteX449" fmla="*/ 322262 w 533400"/>
                <a:gd name="connsiteY449" fmla="*/ 15875 h 409575"/>
                <a:gd name="connsiteX450" fmla="*/ 325437 w 533400"/>
                <a:gd name="connsiteY450" fmla="*/ 15875 h 409575"/>
                <a:gd name="connsiteX451" fmla="*/ 327025 w 533400"/>
                <a:gd name="connsiteY451" fmla="*/ 15875 h 409575"/>
                <a:gd name="connsiteX452" fmla="*/ 330200 w 533400"/>
                <a:gd name="connsiteY452" fmla="*/ 15875 h 409575"/>
                <a:gd name="connsiteX453" fmla="*/ 331787 w 533400"/>
                <a:gd name="connsiteY453" fmla="*/ 15875 h 409575"/>
                <a:gd name="connsiteX454" fmla="*/ 333375 w 533400"/>
                <a:gd name="connsiteY454" fmla="*/ 15875 h 409575"/>
                <a:gd name="connsiteX455" fmla="*/ 336550 w 533400"/>
                <a:gd name="connsiteY455" fmla="*/ 19050 h 409575"/>
                <a:gd name="connsiteX456" fmla="*/ 338137 w 533400"/>
                <a:gd name="connsiteY456" fmla="*/ 20637 h 409575"/>
                <a:gd name="connsiteX457" fmla="*/ 341312 w 533400"/>
                <a:gd name="connsiteY457" fmla="*/ 20637 h 409575"/>
                <a:gd name="connsiteX458" fmla="*/ 342900 w 533400"/>
                <a:gd name="connsiteY458" fmla="*/ 22225 h 409575"/>
                <a:gd name="connsiteX459" fmla="*/ 346075 w 533400"/>
                <a:gd name="connsiteY459" fmla="*/ 25400 h 409575"/>
                <a:gd name="connsiteX460" fmla="*/ 347662 w 533400"/>
                <a:gd name="connsiteY460" fmla="*/ 26987 h 409575"/>
                <a:gd name="connsiteX461" fmla="*/ 349250 w 533400"/>
                <a:gd name="connsiteY461" fmla="*/ 30162 h 409575"/>
                <a:gd name="connsiteX462" fmla="*/ 349250 w 533400"/>
                <a:gd name="connsiteY462" fmla="*/ 31750 h 409575"/>
                <a:gd name="connsiteX463" fmla="*/ 352425 w 533400"/>
                <a:gd name="connsiteY463" fmla="*/ 36512 h 409575"/>
                <a:gd name="connsiteX464" fmla="*/ 352425 w 533400"/>
                <a:gd name="connsiteY464" fmla="*/ 38100 h 409575"/>
                <a:gd name="connsiteX465" fmla="*/ 352425 w 533400"/>
                <a:gd name="connsiteY465" fmla="*/ 41275 h 409575"/>
                <a:gd name="connsiteX466" fmla="*/ 354012 w 533400"/>
                <a:gd name="connsiteY466" fmla="*/ 41275 h 409575"/>
                <a:gd name="connsiteX467" fmla="*/ 357187 w 533400"/>
                <a:gd name="connsiteY467" fmla="*/ 42862 h 409575"/>
                <a:gd name="connsiteX468" fmla="*/ 361950 w 533400"/>
                <a:gd name="connsiteY468" fmla="*/ 46037 h 409575"/>
                <a:gd name="connsiteX469" fmla="*/ 363537 w 533400"/>
                <a:gd name="connsiteY469" fmla="*/ 47625 h 409575"/>
                <a:gd name="connsiteX470" fmla="*/ 365125 w 533400"/>
                <a:gd name="connsiteY470" fmla="*/ 47625 h 409575"/>
                <a:gd name="connsiteX471" fmla="*/ 368300 w 533400"/>
                <a:gd name="connsiteY471" fmla="*/ 47625 h 409575"/>
                <a:gd name="connsiteX472" fmla="*/ 369887 w 533400"/>
                <a:gd name="connsiteY472" fmla="*/ 46037 h 409575"/>
                <a:gd name="connsiteX473" fmla="*/ 373062 w 533400"/>
                <a:gd name="connsiteY473" fmla="*/ 46037 h 409575"/>
                <a:gd name="connsiteX474" fmla="*/ 373062 w 533400"/>
                <a:gd name="connsiteY474" fmla="*/ 47625 h 409575"/>
                <a:gd name="connsiteX475" fmla="*/ 374650 w 533400"/>
                <a:gd name="connsiteY475" fmla="*/ 49212 h 409575"/>
                <a:gd name="connsiteX476" fmla="*/ 376237 w 533400"/>
                <a:gd name="connsiteY476" fmla="*/ 49212 h 409575"/>
                <a:gd name="connsiteX477" fmla="*/ 379412 w 533400"/>
                <a:gd name="connsiteY477" fmla="*/ 49212 h 409575"/>
                <a:gd name="connsiteX478" fmla="*/ 379412 w 533400"/>
                <a:gd name="connsiteY478" fmla="*/ 47625 h 409575"/>
                <a:gd name="connsiteX479" fmla="*/ 381000 w 533400"/>
                <a:gd name="connsiteY479" fmla="*/ 47625 h 409575"/>
                <a:gd name="connsiteX480" fmla="*/ 385762 w 533400"/>
                <a:gd name="connsiteY480" fmla="*/ 47625 h 409575"/>
                <a:gd name="connsiteX481" fmla="*/ 392112 w 533400"/>
                <a:gd name="connsiteY481" fmla="*/ 47625 h 409575"/>
                <a:gd name="connsiteX482" fmla="*/ 395287 w 533400"/>
                <a:gd name="connsiteY482" fmla="*/ 49212 h 409575"/>
                <a:gd name="connsiteX483" fmla="*/ 396875 w 533400"/>
                <a:gd name="connsiteY483" fmla="*/ 49212 h 409575"/>
                <a:gd name="connsiteX484" fmla="*/ 400050 w 533400"/>
                <a:gd name="connsiteY484" fmla="*/ 49212 h 409575"/>
                <a:gd name="connsiteX485" fmla="*/ 401637 w 533400"/>
                <a:gd name="connsiteY485" fmla="*/ 49212 h 409575"/>
                <a:gd name="connsiteX486" fmla="*/ 401637 w 533400"/>
                <a:gd name="connsiteY486" fmla="*/ 52387 h 409575"/>
                <a:gd name="connsiteX487" fmla="*/ 406400 w 533400"/>
                <a:gd name="connsiteY487" fmla="*/ 57150 h 409575"/>
                <a:gd name="connsiteX488" fmla="*/ 406400 w 533400"/>
                <a:gd name="connsiteY488" fmla="*/ 58737 h 409575"/>
                <a:gd name="connsiteX489" fmla="*/ 407987 w 533400"/>
                <a:gd name="connsiteY489" fmla="*/ 61912 h 409575"/>
                <a:gd name="connsiteX490" fmla="*/ 411162 w 533400"/>
                <a:gd name="connsiteY490" fmla="*/ 61912 h 409575"/>
                <a:gd name="connsiteX491" fmla="*/ 412750 w 533400"/>
                <a:gd name="connsiteY491" fmla="*/ 63500 h 409575"/>
                <a:gd name="connsiteX492" fmla="*/ 415925 w 533400"/>
                <a:gd name="connsiteY492" fmla="*/ 63500 h 409575"/>
                <a:gd name="connsiteX493" fmla="*/ 417512 w 533400"/>
                <a:gd name="connsiteY493" fmla="*/ 63500 h 409575"/>
                <a:gd name="connsiteX494" fmla="*/ 422275 w 533400"/>
                <a:gd name="connsiteY494" fmla="*/ 63500 h 409575"/>
                <a:gd name="connsiteX495" fmla="*/ 423862 w 533400"/>
                <a:gd name="connsiteY495" fmla="*/ 63500 h 409575"/>
                <a:gd name="connsiteX496" fmla="*/ 427037 w 533400"/>
                <a:gd name="connsiteY496" fmla="*/ 65087 h 409575"/>
                <a:gd name="connsiteX497" fmla="*/ 428625 w 533400"/>
                <a:gd name="connsiteY497" fmla="*/ 65087 h 409575"/>
                <a:gd name="connsiteX498" fmla="*/ 428625 w 533400"/>
                <a:gd name="connsiteY498" fmla="*/ 68262 h 409575"/>
                <a:gd name="connsiteX499" fmla="*/ 431800 w 533400"/>
                <a:gd name="connsiteY499" fmla="*/ 69850 h 409575"/>
                <a:gd name="connsiteX500" fmla="*/ 431800 w 533400"/>
                <a:gd name="connsiteY500" fmla="*/ 73025 h 409575"/>
                <a:gd name="connsiteX501" fmla="*/ 428625 w 533400"/>
                <a:gd name="connsiteY501" fmla="*/ 74612 h 409575"/>
                <a:gd name="connsiteX502" fmla="*/ 428625 w 533400"/>
                <a:gd name="connsiteY502" fmla="*/ 77787 h 409575"/>
                <a:gd name="connsiteX503" fmla="*/ 428625 w 533400"/>
                <a:gd name="connsiteY503" fmla="*/ 79375 h 409575"/>
                <a:gd name="connsiteX504" fmla="*/ 431800 w 533400"/>
                <a:gd name="connsiteY504" fmla="*/ 80962 h 409575"/>
                <a:gd name="connsiteX505" fmla="*/ 431800 w 533400"/>
                <a:gd name="connsiteY505" fmla="*/ 84137 h 409575"/>
                <a:gd name="connsiteX506" fmla="*/ 433387 w 533400"/>
                <a:gd name="connsiteY506" fmla="*/ 85725 h 409575"/>
                <a:gd name="connsiteX507" fmla="*/ 433387 w 533400"/>
                <a:gd name="connsiteY507" fmla="*/ 88900 h 409575"/>
                <a:gd name="connsiteX508" fmla="*/ 433387 w 533400"/>
                <a:gd name="connsiteY508" fmla="*/ 90488 h 409575"/>
                <a:gd name="connsiteX509" fmla="*/ 436562 w 533400"/>
                <a:gd name="connsiteY509" fmla="*/ 93663 h 409575"/>
                <a:gd name="connsiteX510" fmla="*/ 436562 w 533400"/>
                <a:gd name="connsiteY510" fmla="*/ 95250 h 409575"/>
                <a:gd name="connsiteX511" fmla="*/ 438150 w 533400"/>
                <a:gd name="connsiteY511" fmla="*/ 96838 h 409575"/>
                <a:gd name="connsiteX512" fmla="*/ 439737 w 533400"/>
                <a:gd name="connsiteY512" fmla="*/ 100013 h 409575"/>
                <a:gd name="connsiteX513" fmla="*/ 442912 w 533400"/>
                <a:gd name="connsiteY513" fmla="*/ 100013 h 409575"/>
                <a:gd name="connsiteX514" fmla="*/ 444500 w 533400"/>
                <a:gd name="connsiteY514" fmla="*/ 101600 h 409575"/>
                <a:gd name="connsiteX515" fmla="*/ 447675 w 533400"/>
                <a:gd name="connsiteY515" fmla="*/ 101600 h 409575"/>
                <a:gd name="connsiteX516" fmla="*/ 447675 w 533400"/>
                <a:gd name="connsiteY516" fmla="*/ 104775 h 409575"/>
                <a:gd name="connsiteX517" fmla="*/ 449262 w 533400"/>
                <a:gd name="connsiteY517" fmla="*/ 104775 h 409575"/>
                <a:gd name="connsiteX518" fmla="*/ 449262 w 533400"/>
                <a:gd name="connsiteY518" fmla="*/ 106363 h 409575"/>
                <a:gd name="connsiteX519" fmla="*/ 454025 w 533400"/>
                <a:gd name="connsiteY519" fmla="*/ 107950 h 409575"/>
                <a:gd name="connsiteX520" fmla="*/ 455612 w 533400"/>
                <a:gd name="connsiteY520" fmla="*/ 111125 h 409575"/>
                <a:gd name="connsiteX521" fmla="*/ 455612 w 533400"/>
                <a:gd name="connsiteY521" fmla="*/ 112713 h 409575"/>
                <a:gd name="connsiteX522" fmla="*/ 455612 w 533400"/>
                <a:gd name="connsiteY522" fmla="*/ 115888 h 409575"/>
                <a:gd name="connsiteX523" fmla="*/ 458787 w 533400"/>
                <a:gd name="connsiteY523" fmla="*/ 117475 h 409575"/>
                <a:gd name="connsiteX524" fmla="*/ 458787 w 533400"/>
                <a:gd name="connsiteY524" fmla="*/ 120650 h 409575"/>
                <a:gd name="connsiteX525" fmla="*/ 463550 w 533400"/>
                <a:gd name="connsiteY525" fmla="*/ 122238 h 409575"/>
                <a:gd name="connsiteX526" fmla="*/ 465137 w 533400"/>
                <a:gd name="connsiteY526" fmla="*/ 123825 h 409575"/>
                <a:gd name="connsiteX527" fmla="*/ 466725 w 533400"/>
                <a:gd name="connsiteY527" fmla="*/ 123825 h 409575"/>
                <a:gd name="connsiteX528" fmla="*/ 466725 w 533400"/>
                <a:gd name="connsiteY528" fmla="*/ 127000 h 409575"/>
                <a:gd name="connsiteX529" fmla="*/ 466725 w 533400"/>
                <a:gd name="connsiteY529" fmla="*/ 128588 h 409575"/>
                <a:gd name="connsiteX530" fmla="*/ 469900 w 533400"/>
                <a:gd name="connsiteY530" fmla="*/ 131763 h 409575"/>
                <a:gd name="connsiteX531" fmla="*/ 469900 w 533400"/>
                <a:gd name="connsiteY531" fmla="*/ 133350 h 409575"/>
                <a:gd name="connsiteX532" fmla="*/ 471487 w 533400"/>
                <a:gd name="connsiteY532" fmla="*/ 136525 h 409575"/>
                <a:gd name="connsiteX533" fmla="*/ 474662 w 533400"/>
                <a:gd name="connsiteY533" fmla="*/ 136525 h 409575"/>
                <a:gd name="connsiteX534" fmla="*/ 476250 w 533400"/>
                <a:gd name="connsiteY534" fmla="*/ 136525 h 409575"/>
                <a:gd name="connsiteX535" fmla="*/ 476250 w 533400"/>
                <a:gd name="connsiteY535" fmla="*/ 138113 h 409575"/>
                <a:gd name="connsiteX536" fmla="*/ 479425 w 533400"/>
                <a:gd name="connsiteY536" fmla="*/ 138113 h 409575"/>
                <a:gd name="connsiteX537" fmla="*/ 481012 w 533400"/>
                <a:gd name="connsiteY537" fmla="*/ 139700 h 409575"/>
                <a:gd name="connsiteX538" fmla="*/ 482600 w 533400"/>
                <a:gd name="connsiteY538" fmla="*/ 139700 h 409575"/>
                <a:gd name="connsiteX539" fmla="*/ 482600 w 533400"/>
                <a:gd name="connsiteY539" fmla="*/ 142875 h 409575"/>
                <a:gd name="connsiteX540" fmla="*/ 482600 w 533400"/>
                <a:gd name="connsiteY540" fmla="*/ 144463 h 409575"/>
                <a:gd name="connsiteX541" fmla="*/ 482600 w 533400"/>
                <a:gd name="connsiteY541" fmla="*/ 147638 h 409575"/>
                <a:gd name="connsiteX542" fmla="*/ 482600 w 533400"/>
                <a:gd name="connsiteY542" fmla="*/ 149225 h 409575"/>
                <a:gd name="connsiteX543" fmla="*/ 485775 w 533400"/>
                <a:gd name="connsiteY543" fmla="*/ 147638 h 409575"/>
                <a:gd name="connsiteX544" fmla="*/ 487362 w 533400"/>
                <a:gd name="connsiteY544" fmla="*/ 147638 h 409575"/>
                <a:gd name="connsiteX545" fmla="*/ 490537 w 533400"/>
                <a:gd name="connsiteY545" fmla="*/ 144463 h 409575"/>
                <a:gd name="connsiteX546" fmla="*/ 492125 w 533400"/>
                <a:gd name="connsiteY546" fmla="*/ 144463 h 409575"/>
                <a:gd name="connsiteX547" fmla="*/ 490537 w 533400"/>
                <a:gd name="connsiteY547" fmla="*/ 147638 h 409575"/>
                <a:gd name="connsiteX548" fmla="*/ 487362 w 533400"/>
                <a:gd name="connsiteY548" fmla="*/ 149225 h 409575"/>
                <a:gd name="connsiteX549" fmla="*/ 485775 w 533400"/>
                <a:gd name="connsiteY549" fmla="*/ 149225 h 409575"/>
                <a:gd name="connsiteX550" fmla="*/ 487362 w 533400"/>
                <a:gd name="connsiteY550" fmla="*/ 152400 h 409575"/>
                <a:gd name="connsiteX551" fmla="*/ 485775 w 533400"/>
                <a:gd name="connsiteY551" fmla="*/ 153988 h 409575"/>
                <a:gd name="connsiteX552" fmla="*/ 482600 w 533400"/>
                <a:gd name="connsiteY552" fmla="*/ 155575 h 409575"/>
                <a:gd name="connsiteX553" fmla="*/ 485775 w 533400"/>
                <a:gd name="connsiteY553" fmla="*/ 158750 h 409575"/>
                <a:gd name="connsiteX554" fmla="*/ 487362 w 533400"/>
                <a:gd name="connsiteY554" fmla="*/ 158750 h 409575"/>
                <a:gd name="connsiteX555" fmla="*/ 490537 w 533400"/>
                <a:gd name="connsiteY555" fmla="*/ 155575 h 409575"/>
                <a:gd name="connsiteX556" fmla="*/ 492125 w 533400"/>
                <a:gd name="connsiteY556" fmla="*/ 155575 h 409575"/>
                <a:gd name="connsiteX557" fmla="*/ 495300 w 533400"/>
                <a:gd name="connsiteY557" fmla="*/ 155575 h 409575"/>
                <a:gd name="connsiteX558" fmla="*/ 492125 w 533400"/>
                <a:gd name="connsiteY558" fmla="*/ 158750 h 409575"/>
                <a:gd name="connsiteX559" fmla="*/ 490537 w 533400"/>
                <a:gd name="connsiteY559" fmla="*/ 158750 h 409575"/>
                <a:gd name="connsiteX560" fmla="*/ 490537 w 533400"/>
                <a:gd name="connsiteY560" fmla="*/ 160338 h 409575"/>
                <a:gd name="connsiteX561" fmla="*/ 487362 w 533400"/>
                <a:gd name="connsiteY561" fmla="*/ 160338 h 409575"/>
                <a:gd name="connsiteX562" fmla="*/ 487362 w 533400"/>
                <a:gd name="connsiteY562" fmla="*/ 163513 h 409575"/>
                <a:gd name="connsiteX563" fmla="*/ 485775 w 533400"/>
                <a:gd name="connsiteY563" fmla="*/ 165100 h 409575"/>
                <a:gd name="connsiteX564" fmla="*/ 485775 w 533400"/>
                <a:gd name="connsiteY564" fmla="*/ 168275 h 409575"/>
                <a:gd name="connsiteX565" fmla="*/ 485775 w 533400"/>
                <a:gd name="connsiteY565" fmla="*/ 169863 h 409575"/>
                <a:gd name="connsiteX566" fmla="*/ 487362 w 533400"/>
                <a:gd name="connsiteY566" fmla="*/ 171450 h 409575"/>
                <a:gd name="connsiteX567" fmla="*/ 487362 w 533400"/>
                <a:gd name="connsiteY567" fmla="*/ 174625 h 409575"/>
                <a:gd name="connsiteX568" fmla="*/ 487362 w 533400"/>
                <a:gd name="connsiteY568" fmla="*/ 176213 h 409575"/>
                <a:gd name="connsiteX569" fmla="*/ 487362 w 533400"/>
                <a:gd name="connsiteY569" fmla="*/ 180975 h 409575"/>
                <a:gd name="connsiteX570" fmla="*/ 487362 w 533400"/>
                <a:gd name="connsiteY570" fmla="*/ 184150 h 409575"/>
                <a:gd name="connsiteX571" fmla="*/ 487362 w 533400"/>
                <a:gd name="connsiteY571" fmla="*/ 185738 h 409575"/>
                <a:gd name="connsiteX572" fmla="*/ 490537 w 533400"/>
                <a:gd name="connsiteY572" fmla="*/ 185738 h 409575"/>
                <a:gd name="connsiteX573" fmla="*/ 490537 w 533400"/>
                <a:gd name="connsiteY573" fmla="*/ 184150 h 409575"/>
                <a:gd name="connsiteX574" fmla="*/ 492125 w 533400"/>
                <a:gd name="connsiteY574" fmla="*/ 184150 h 409575"/>
                <a:gd name="connsiteX575" fmla="*/ 495300 w 533400"/>
                <a:gd name="connsiteY575" fmla="*/ 180975 h 409575"/>
                <a:gd name="connsiteX576" fmla="*/ 496887 w 533400"/>
                <a:gd name="connsiteY576" fmla="*/ 179388 h 409575"/>
                <a:gd name="connsiteX577" fmla="*/ 498475 w 533400"/>
                <a:gd name="connsiteY577" fmla="*/ 179388 h 409575"/>
                <a:gd name="connsiteX578" fmla="*/ 498475 w 533400"/>
                <a:gd name="connsiteY578" fmla="*/ 180975 h 409575"/>
                <a:gd name="connsiteX579" fmla="*/ 496887 w 533400"/>
                <a:gd name="connsiteY579" fmla="*/ 184150 h 409575"/>
                <a:gd name="connsiteX580" fmla="*/ 496887 w 533400"/>
                <a:gd name="connsiteY580" fmla="*/ 185738 h 409575"/>
                <a:gd name="connsiteX581" fmla="*/ 496887 w 533400"/>
                <a:gd name="connsiteY581" fmla="*/ 187325 h 409575"/>
                <a:gd name="connsiteX582" fmla="*/ 498475 w 533400"/>
                <a:gd name="connsiteY582" fmla="*/ 187325 h 409575"/>
                <a:gd name="connsiteX583" fmla="*/ 501650 w 533400"/>
                <a:gd name="connsiteY583" fmla="*/ 187325 h 409575"/>
                <a:gd name="connsiteX584" fmla="*/ 503237 w 533400"/>
                <a:gd name="connsiteY584" fmla="*/ 187325 h 409575"/>
                <a:gd name="connsiteX585" fmla="*/ 503237 w 533400"/>
                <a:gd name="connsiteY585" fmla="*/ 190500 h 409575"/>
                <a:gd name="connsiteX586" fmla="*/ 503237 w 533400"/>
                <a:gd name="connsiteY586" fmla="*/ 192088 h 409575"/>
                <a:gd name="connsiteX587" fmla="*/ 501650 w 533400"/>
                <a:gd name="connsiteY587" fmla="*/ 192088 h 409575"/>
                <a:gd name="connsiteX588" fmla="*/ 501650 w 533400"/>
                <a:gd name="connsiteY588" fmla="*/ 195263 h 409575"/>
                <a:gd name="connsiteX589" fmla="*/ 501650 w 533400"/>
                <a:gd name="connsiteY589" fmla="*/ 196850 h 409575"/>
                <a:gd name="connsiteX590" fmla="*/ 503237 w 533400"/>
                <a:gd name="connsiteY590" fmla="*/ 198438 h 409575"/>
                <a:gd name="connsiteX591" fmla="*/ 503237 w 533400"/>
                <a:gd name="connsiteY591" fmla="*/ 201613 h 409575"/>
                <a:gd name="connsiteX592" fmla="*/ 506412 w 533400"/>
                <a:gd name="connsiteY592" fmla="*/ 201613 h 409575"/>
                <a:gd name="connsiteX593" fmla="*/ 508000 w 533400"/>
                <a:gd name="connsiteY593" fmla="*/ 201613 h 409575"/>
                <a:gd name="connsiteX594" fmla="*/ 511175 w 533400"/>
                <a:gd name="connsiteY594" fmla="*/ 201613 h 409575"/>
                <a:gd name="connsiteX595" fmla="*/ 511175 w 533400"/>
                <a:gd name="connsiteY595" fmla="*/ 203200 h 409575"/>
                <a:gd name="connsiteX596" fmla="*/ 508000 w 533400"/>
                <a:gd name="connsiteY596" fmla="*/ 203200 h 409575"/>
                <a:gd name="connsiteX597" fmla="*/ 506412 w 533400"/>
                <a:gd name="connsiteY597" fmla="*/ 203200 h 409575"/>
                <a:gd name="connsiteX598" fmla="*/ 503237 w 533400"/>
                <a:gd name="connsiteY598" fmla="*/ 206375 h 409575"/>
                <a:gd name="connsiteX599" fmla="*/ 503237 w 533400"/>
                <a:gd name="connsiteY599" fmla="*/ 207963 h 409575"/>
                <a:gd name="connsiteX600" fmla="*/ 503237 w 533400"/>
                <a:gd name="connsiteY600" fmla="*/ 211138 h 409575"/>
                <a:gd name="connsiteX601" fmla="*/ 503237 w 533400"/>
                <a:gd name="connsiteY601" fmla="*/ 212725 h 409575"/>
                <a:gd name="connsiteX602" fmla="*/ 503237 w 533400"/>
                <a:gd name="connsiteY602" fmla="*/ 214313 h 409575"/>
                <a:gd name="connsiteX603" fmla="*/ 503237 w 533400"/>
                <a:gd name="connsiteY603" fmla="*/ 217488 h 409575"/>
                <a:gd name="connsiteX604" fmla="*/ 503237 w 533400"/>
                <a:gd name="connsiteY604" fmla="*/ 219075 h 409575"/>
                <a:gd name="connsiteX605" fmla="*/ 506412 w 533400"/>
                <a:gd name="connsiteY605" fmla="*/ 219075 h 409575"/>
                <a:gd name="connsiteX606" fmla="*/ 506412 w 533400"/>
                <a:gd name="connsiteY606" fmla="*/ 222250 h 409575"/>
                <a:gd name="connsiteX607" fmla="*/ 506412 w 533400"/>
                <a:gd name="connsiteY607" fmla="*/ 223838 h 409575"/>
                <a:gd name="connsiteX608" fmla="*/ 506412 w 533400"/>
                <a:gd name="connsiteY608" fmla="*/ 227013 h 409575"/>
                <a:gd name="connsiteX609" fmla="*/ 506412 w 533400"/>
                <a:gd name="connsiteY609" fmla="*/ 228600 h 409575"/>
                <a:gd name="connsiteX610" fmla="*/ 503237 w 533400"/>
                <a:gd name="connsiteY610" fmla="*/ 228600 h 409575"/>
                <a:gd name="connsiteX611" fmla="*/ 506412 w 533400"/>
                <a:gd name="connsiteY611" fmla="*/ 230188 h 409575"/>
                <a:gd name="connsiteX612" fmla="*/ 506412 w 533400"/>
                <a:gd name="connsiteY612" fmla="*/ 233363 h 409575"/>
                <a:gd name="connsiteX613" fmla="*/ 506412 w 533400"/>
                <a:gd name="connsiteY613" fmla="*/ 234950 h 409575"/>
                <a:gd name="connsiteX614" fmla="*/ 503237 w 533400"/>
                <a:gd name="connsiteY614" fmla="*/ 234950 h 409575"/>
                <a:gd name="connsiteX615" fmla="*/ 503237 w 533400"/>
                <a:gd name="connsiteY615" fmla="*/ 238125 h 409575"/>
                <a:gd name="connsiteX616" fmla="*/ 503237 w 533400"/>
                <a:gd name="connsiteY616" fmla="*/ 239713 h 409575"/>
                <a:gd name="connsiteX617" fmla="*/ 503237 w 533400"/>
                <a:gd name="connsiteY617" fmla="*/ 242888 h 409575"/>
                <a:gd name="connsiteX618" fmla="*/ 506412 w 533400"/>
                <a:gd name="connsiteY618" fmla="*/ 244475 h 409575"/>
                <a:gd name="connsiteX619" fmla="*/ 506412 w 533400"/>
                <a:gd name="connsiteY619" fmla="*/ 246063 h 409575"/>
                <a:gd name="connsiteX620" fmla="*/ 508000 w 533400"/>
                <a:gd name="connsiteY620" fmla="*/ 249238 h 409575"/>
                <a:gd name="connsiteX621" fmla="*/ 508000 w 533400"/>
                <a:gd name="connsiteY621" fmla="*/ 246063 h 409575"/>
                <a:gd name="connsiteX622" fmla="*/ 511175 w 533400"/>
                <a:gd name="connsiteY622" fmla="*/ 246063 h 409575"/>
                <a:gd name="connsiteX623" fmla="*/ 511175 w 533400"/>
                <a:gd name="connsiteY623" fmla="*/ 244475 h 409575"/>
                <a:gd name="connsiteX624" fmla="*/ 512762 w 533400"/>
                <a:gd name="connsiteY624" fmla="*/ 244475 h 409575"/>
                <a:gd name="connsiteX625" fmla="*/ 514350 w 533400"/>
                <a:gd name="connsiteY625" fmla="*/ 246063 h 409575"/>
                <a:gd name="connsiteX626" fmla="*/ 514350 w 533400"/>
                <a:gd name="connsiteY626" fmla="*/ 249238 h 409575"/>
                <a:gd name="connsiteX627" fmla="*/ 514350 w 533400"/>
                <a:gd name="connsiteY627" fmla="*/ 250825 h 409575"/>
                <a:gd name="connsiteX628" fmla="*/ 517525 w 533400"/>
                <a:gd name="connsiteY628" fmla="*/ 254000 h 409575"/>
                <a:gd name="connsiteX629" fmla="*/ 517525 w 533400"/>
                <a:gd name="connsiteY629" fmla="*/ 255588 h 409575"/>
                <a:gd name="connsiteX630" fmla="*/ 517525 w 533400"/>
                <a:gd name="connsiteY630" fmla="*/ 258763 h 409575"/>
                <a:gd name="connsiteX631" fmla="*/ 517525 w 533400"/>
                <a:gd name="connsiteY631" fmla="*/ 260350 h 409575"/>
                <a:gd name="connsiteX632" fmla="*/ 519112 w 533400"/>
                <a:gd name="connsiteY632" fmla="*/ 261938 h 409575"/>
                <a:gd name="connsiteX633" fmla="*/ 519112 w 533400"/>
                <a:gd name="connsiteY633" fmla="*/ 265113 h 409575"/>
                <a:gd name="connsiteX634" fmla="*/ 517525 w 533400"/>
                <a:gd name="connsiteY634" fmla="*/ 265113 h 409575"/>
                <a:gd name="connsiteX635" fmla="*/ 517525 w 533400"/>
                <a:gd name="connsiteY635" fmla="*/ 266700 h 409575"/>
                <a:gd name="connsiteX636" fmla="*/ 517525 w 533400"/>
                <a:gd name="connsiteY636" fmla="*/ 269875 h 409575"/>
                <a:gd name="connsiteX637" fmla="*/ 517525 w 533400"/>
                <a:gd name="connsiteY637" fmla="*/ 271463 h 409575"/>
                <a:gd name="connsiteX638" fmla="*/ 517525 w 533400"/>
                <a:gd name="connsiteY638" fmla="*/ 273050 h 409575"/>
                <a:gd name="connsiteX639" fmla="*/ 517525 w 533400"/>
                <a:gd name="connsiteY639" fmla="*/ 276225 h 409575"/>
                <a:gd name="connsiteX640" fmla="*/ 514350 w 533400"/>
                <a:gd name="connsiteY640" fmla="*/ 276225 h 409575"/>
                <a:gd name="connsiteX641" fmla="*/ 512762 w 533400"/>
                <a:gd name="connsiteY641" fmla="*/ 273050 h 409575"/>
                <a:gd name="connsiteX642" fmla="*/ 512762 w 533400"/>
                <a:gd name="connsiteY642" fmla="*/ 271463 h 409575"/>
                <a:gd name="connsiteX643" fmla="*/ 511175 w 533400"/>
                <a:gd name="connsiteY643" fmla="*/ 269875 h 409575"/>
                <a:gd name="connsiteX644" fmla="*/ 511175 w 533400"/>
                <a:gd name="connsiteY644" fmla="*/ 271463 h 409575"/>
                <a:gd name="connsiteX645" fmla="*/ 511175 w 533400"/>
                <a:gd name="connsiteY645" fmla="*/ 273050 h 409575"/>
                <a:gd name="connsiteX646" fmla="*/ 512762 w 533400"/>
                <a:gd name="connsiteY646" fmla="*/ 276225 h 409575"/>
                <a:gd name="connsiteX647" fmla="*/ 517525 w 533400"/>
                <a:gd name="connsiteY647" fmla="*/ 277813 h 409575"/>
                <a:gd name="connsiteX648" fmla="*/ 519112 w 533400"/>
                <a:gd name="connsiteY648" fmla="*/ 277813 h 409575"/>
                <a:gd name="connsiteX649" fmla="*/ 519112 w 533400"/>
                <a:gd name="connsiteY649" fmla="*/ 276225 h 409575"/>
                <a:gd name="connsiteX650" fmla="*/ 522288 w 533400"/>
                <a:gd name="connsiteY650" fmla="*/ 276225 h 409575"/>
                <a:gd name="connsiteX651" fmla="*/ 522288 w 533400"/>
                <a:gd name="connsiteY651" fmla="*/ 277813 h 409575"/>
                <a:gd name="connsiteX652" fmla="*/ 522288 w 533400"/>
                <a:gd name="connsiteY652" fmla="*/ 280988 h 409575"/>
                <a:gd name="connsiteX653" fmla="*/ 522288 w 533400"/>
                <a:gd name="connsiteY653" fmla="*/ 282575 h 409575"/>
                <a:gd name="connsiteX654" fmla="*/ 523875 w 533400"/>
                <a:gd name="connsiteY654" fmla="*/ 285750 h 409575"/>
                <a:gd name="connsiteX655" fmla="*/ 523875 w 533400"/>
                <a:gd name="connsiteY655" fmla="*/ 287338 h 409575"/>
                <a:gd name="connsiteX656" fmla="*/ 523875 w 533400"/>
                <a:gd name="connsiteY656" fmla="*/ 288925 h 409575"/>
                <a:gd name="connsiteX657" fmla="*/ 523875 w 533400"/>
                <a:gd name="connsiteY657" fmla="*/ 292100 h 409575"/>
                <a:gd name="connsiteX658" fmla="*/ 523875 w 533400"/>
                <a:gd name="connsiteY658" fmla="*/ 293688 h 409575"/>
                <a:gd name="connsiteX659" fmla="*/ 522288 w 533400"/>
                <a:gd name="connsiteY659" fmla="*/ 292100 h 409575"/>
                <a:gd name="connsiteX660" fmla="*/ 522288 w 533400"/>
                <a:gd name="connsiteY660" fmla="*/ 293688 h 409575"/>
                <a:gd name="connsiteX661" fmla="*/ 519112 w 533400"/>
                <a:gd name="connsiteY661" fmla="*/ 293688 h 409575"/>
                <a:gd name="connsiteX662" fmla="*/ 517525 w 533400"/>
                <a:gd name="connsiteY662" fmla="*/ 296863 h 409575"/>
                <a:gd name="connsiteX663" fmla="*/ 519112 w 533400"/>
                <a:gd name="connsiteY663" fmla="*/ 296863 h 409575"/>
                <a:gd name="connsiteX664" fmla="*/ 522288 w 533400"/>
                <a:gd name="connsiteY664" fmla="*/ 296863 h 409575"/>
                <a:gd name="connsiteX665" fmla="*/ 523875 w 533400"/>
                <a:gd name="connsiteY665" fmla="*/ 296863 h 409575"/>
                <a:gd name="connsiteX666" fmla="*/ 522288 w 533400"/>
                <a:gd name="connsiteY666" fmla="*/ 298450 h 409575"/>
                <a:gd name="connsiteX667" fmla="*/ 519112 w 533400"/>
                <a:gd name="connsiteY667" fmla="*/ 301625 h 409575"/>
                <a:gd name="connsiteX668" fmla="*/ 517525 w 533400"/>
                <a:gd name="connsiteY668" fmla="*/ 303213 h 409575"/>
                <a:gd name="connsiteX669" fmla="*/ 514350 w 533400"/>
                <a:gd name="connsiteY669" fmla="*/ 303213 h 409575"/>
                <a:gd name="connsiteX670" fmla="*/ 514350 w 533400"/>
                <a:gd name="connsiteY670" fmla="*/ 304800 h 409575"/>
                <a:gd name="connsiteX671" fmla="*/ 512762 w 533400"/>
                <a:gd name="connsiteY671" fmla="*/ 309563 h 409575"/>
                <a:gd name="connsiteX672" fmla="*/ 512762 w 533400"/>
                <a:gd name="connsiteY672" fmla="*/ 312738 h 409575"/>
                <a:gd name="connsiteX673" fmla="*/ 511175 w 533400"/>
                <a:gd name="connsiteY673" fmla="*/ 312738 h 409575"/>
                <a:gd name="connsiteX674" fmla="*/ 511175 w 533400"/>
                <a:gd name="connsiteY674" fmla="*/ 314325 h 409575"/>
                <a:gd name="connsiteX675" fmla="*/ 508000 w 533400"/>
                <a:gd name="connsiteY675" fmla="*/ 317500 h 409575"/>
                <a:gd name="connsiteX676" fmla="*/ 508000 w 533400"/>
                <a:gd name="connsiteY676" fmla="*/ 319088 h 409575"/>
                <a:gd name="connsiteX677" fmla="*/ 498475 w 533400"/>
                <a:gd name="connsiteY677" fmla="*/ 319088 h 409575"/>
                <a:gd name="connsiteX678" fmla="*/ 498475 w 533400"/>
                <a:gd name="connsiteY678" fmla="*/ 317500 h 409575"/>
                <a:gd name="connsiteX679" fmla="*/ 496887 w 533400"/>
                <a:gd name="connsiteY679" fmla="*/ 317500 h 409575"/>
                <a:gd name="connsiteX680" fmla="*/ 496887 w 533400"/>
                <a:gd name="connsiteY680" fmla="*/ 319088 h 409575"/>
                <a:gd name="connsiteX681" fmla="*/ 496887 w 533400"/>
                <a:gd name="connsiteY681" fmla="*/ 320675 h 409575"/>
                <a:gd name="connsiteX682" fmla="*/ 498475 w 533400"/>
                <a:gd name="connsiteY682" fmla="*/ 320675 h 409575"/>
                <a:gd name="connsiteX683" fmla="*/ 501650 w 533400"/>
                <a:gd name="connsiteY683" fmla="*/ 323850 h 409575"/>
                <a:gd name="connsiteX684" fmla="*/ 501650 w 533400"/>
                <a:gd name="connsiteY684" fmla="*/ 325438 h 409575"/>
                <a:gd name="connsiteX685" fmla="*/ 503237 w 533400"/>
                <a:gd name="connsiteY685" fmla="*/ 328613 h 409575"/>
                <a:gd name="connsiteX686" fmla="*/ 503237 w 533400"/>
                <a:gd name="connsiteY686" fmla="*/ 330200 h 409575"/>
                <a:gd name="connsiteX687" fmla="*/ 508000 w 533400"/>
                <a:gd name="connsiteY687" fmla="*/ 333375 h 409575"/>
                <a:gd name="connsiteX688" fmla="*/ 512762 w 533400"/>
                <a:gd name="connsiteY688" fmla="*/ 334963 h 409575"/>
                <a:gd name="connsiteX689" fmla="*/ 512762 w 533400"/>
                <a:gd name="connsiteY689" fmla="*/ 336550 h 409575"/>
                <a:gd name="connsiteX690" fmla="*/ 512762 w 533400"/>
                <a:gd name="connsiteY690" fmla="*/ 339725 h 409575"/>
                <a:gd name="connsiteX691" fmla="*/ 511175 w 533400"/>
                <a:gd name="connsiteY691" fmla="*/ 339725 h 409575"/>
                <a:gd name="connsiteX692" fmla="*/ 508000 w 533400"/>
                <a:gd name="connsiteY692" fmla="*/ 339725 h 409575"/>
                <a:gd name="connsiteX693" fmla="*/ 508000 w 533400"/>
                <a:gd name="connsiteY693" fmla="*/ 336550 h 409575"/>
                <a:gd name="connsiteX694" fmla="*/ 506412 w 533400"/>
                <a:gd name="connsiteY694" fmla="*/ 336550 h 409575"/>
                <a:gd name="connsiteX695" fmla="*/ 503237 w 533400"/>
                <a:gd name="connsiteY695" fmla="*/ 339725 h 409575"/>
                <a:gd name="connsiteX696" fmla="*/ 501650 w 533400"/>
                <a:gd name="connsiteY696" fmla="*/ 339725 h 409575"/>
                <a:gd name="connsiteX697" fmla="*/ 501650 w 533400"/>
                <a:gd name="connsiteY697" fmla="*/ 336550 h 409575"/>
                <a:gd name="connsiteX698" fmla="*/ 498475 w 533400"/>
                <a:gd name="connsiteY698" fmla="*/ 334963 h 409575"/>
                <a:gd name="connsiteX699" fmla="*/ 498475 w 533400"/>
                <a:gd name="connsiteY699" fmla="*/ 333375 h 409575"/>
                <a:gd name="connsiteX700" fmla="*/ 496887 w 533400"/>
                <a:gd name="connsiteY700" fmla="*/ 333375 h 409575"/>
                <a:gd name="connsiteX701" fmla="*/ 495300 w 533400"/>
                <a:gd name="connsiteY701" fmla="*/ 333375 h 409575"/>
                <a:gd name="connsiteX702" fmla="*/ 490537 w 533400"/>
                <a:gd name="connsiteY702" fmla="*/ 328613 h 409575"/>
                <a:gd name="connsiteX703" fmla="*/ 487362 w 533400"/>
                <a:gd name="connsiteY703" fmla="*/ 325438 h 409575"/>
                <a:gd name="connsiteX704" fmla="*/ 485775 w 533400"/>
                <a:gd name="connsiteY704" fmla="*/ 325438 h 409575"/>
                <a:gd name="connsiteX705" fmla="*/ 482600 w 533400"/>
                <a:gd name="connsiteY705" fmla="*/ 323850 h 409575"/>
                <a:gd name="connsiteX706" fmla="*/ 482600 w 533400"/>
                <a:gd name="connsiteY706" fmla="*/ 325438 h 409575"/>
                <a:gd name="connsiteX707" fmla="*/ 481012 w 533400"/>
                <a:gd name="connsiteY707" fmla="*/ 328613 h 409575"/>
                <a:gd name="connsiteX708" fmla="*/ 479425 w 533400"/>
                <a:gd name="connsiteY708" fmla="*/ 330200 h 409575"/>
                <a:gd name="connsiteX709" fmla="*/ 476250 w 533400"/>
                <a:gd name="connsiteY709" fmla="*/ 330200 h 409575"/>
                <a:gd name="connsiteX710" fmla="*/ 476250 w 533400"/>
                <a:gd name="connsiteY710" fmla="*/ 333375 h 409575"/>
                <a:gd name="connsiteX711" fmla="*/ 474662 w 533400"/>
                <a:gd name="connsiteY711" fmla="*/ 333375 h 409575"/>
                <a:gd name="connsiteX712" fmla="*/ 471487 w 533400"/>
                <a:gd name="connsiteY712" fmla="*/ 333375 h 409575"/>
                <a:gd name="connsiteX713" fmla="*/ 471487 w 533400"/>
                <a:gd name="connsiteY713" fmla="*/ 334963 h 409575"/>
                <a:gd name="connsiteX714" fmla="*/ 471487 w 533400"/>
                <a:gd name="connsiteY714" fmla="*/ 336550 h 409575"/>
                <a:gd name="connsiteX715" fmla="*/ 474662 w 533400"/>
                <a:gd name="connsiteY715" fmla="*/ 339725 h 409575"/>
                <a:gd name="connsiteX716" fmla="*/ 474662 w 533400"/>
                <a:gd name="connsiteY716" fmla="*/ 341313 h 409575"/>
                <a:gd name="connsiteX717" fmla="*/ 474662 w 533400"/>
                <a:gd name="connsiteY717" fmla="*/ 344488 h 409575"/>
                <a:gd name="connsiteX718" fmla="*/ 471487 w 533400"/>
                <a:gd name="connsiteY718" fmla="*/ 344488 h 409575"/>
                <a:gd name="connsiteX719" fmla="*/ 469900 w 533400"/>
                <a:gd name="connsiteY719" fmla="*/ 346075 h 409575"/>
                <a:gd name="connsiteX720" fmla="*/ 466725 w 533400"/>
                <a:gd name="connsiteY720" fmla="*/ 346075 h 409575"/>
                <a:gd name="connsiteX721" fmla="*/ 466725 w 533400"/>
                <a:gd name="connsiteY721" fmla="*/ 344488 h 409575"/>
                <a:gd name="connsiteX722" fmla="*/ 465137 w 533400"/>
                <a:gd name="connsiteY722" fmla="*/ 341313 h 409575"/>
                <a:gd name="connsiteX723" fmla="*/ 465137 w 533400"/>
                <a:gd name="connsiteY723" fmla="*/ 344488 h 409575"/>
                <a:gd name="connsiteX724" fmla="*/ 465137 w 533400"/>
                <a:gd name="connsiteY724" fmla="*/ 346075 h 409575"/>
                <a:gd name="connsiteX725" fmla="*/ 465137 w 533400"/>
                <a:gd name="connsiteY725" fmla="*/ 347663 h 409575"/>
                <a:gd name="connsiteX726" fmla="*/ 466725 w 533400"/>
                <a:gd name="connsiteY726" fmla="*/ 350838 h 409575"/>
                <a:gd name="connsiteX727" fmla="*/ 469900 w 533400"/>
                <a:gd name="connsiteY727" fmla="*/ 350838 h 409575"/>
                <a:gd name="connsiteX728" fmla="*/ 471487 w 533400"/>
                <a:gd name="connsiteY728" fmla="*/ 352425 h 409575"/>
                <a:gd name="connsiteX729" fmla="*/ 471487 w 533400"/>
                <a:gd name="connsiteY729" fmla="*/ 355600 h 409575"/>
                <a:gd name="connsiteX730" fmla="*/ 471487 w 533400"/>
                <a:gd name="connsiteY730" fmla="*/ 360363 h 409575"/>
                <a:gd name="connsiteX731" fmla="*/ 471487 w 533400"/>
                <a:gd name="connsiteY731" fmla="*/ 361950 h 409575"/>
                <a:gd name="connsiteX732" fmla="*/ 471487 w 533400"/>
                <a:gd name="connsiteY732" fmla="*/ 363538 h 409575"/>
                <a:gd name="connsiteX733" fmla="*/ 471487 w 533400"/>
                <a:gd name="connsiteY733" fmla="*/ 366713 h 409575"/>
                <a:gd name="connsiteX734" fmla="*/ 471487 w 533400"/>
                <a:gd name="connsiteY734" fmla="*/ 368300 h 409575"/>
                <a:gd name="connsiteX735" fmla="*/ 471487 w 533400"/>
                <a:gd name="connsiteY735" fmla="*/ 371475 h 409575"/>
                <a:gd name="connsiteX736" fmla="*/ 469900 w 533400"/>
                <a:gd name="connsiteY736" fmla="*/ 371475 h 409575"/>
                <a:gd name="connsiteX737" fmla="*/ 469900 w 533400"/>
                <a:gd name="connsiteY737" fmla="*/ 368300 h 409575"/>
                <a:gd name="connsiteX738" fmla="*/ 469900 w 533400"/>
                <a:gd name="connsiteY738" fmla="*/ 366713 h 409575"/>
                <a:gd name="connsiteX739" fmla="*/ 469900 w 533400"/>
                <a:gd name="connsiteY739" fmla="*/ 363538 h 409575"/>
                <a:gd name="connsiteX740" fmla="*/ 469900 w 533400"/>
                <a:gd name="connsiteY740" fmla="*/ 361950 h 409575"/>
                <a:gd name="connsiteX741" fmla="*/ 469900 w 533400"/>
                <a:gd name="connsiteY741" fmla="*/ 360363 h 409575"/>
                <a:gd name="connsiteX742" fmla="*/ 466725 w 533400"/>
                <a:gd name="connsiteY742" fmla="*/ 360363 h 409575"/>
                <a:gd name="connsiteX743" fmla="*/ 466725 w 533400"/>
                <a:gd name="connsiteY743" fmla="*/ 355600 h 409575"/>
                <a:gd name="connsiteX744" fmla="*/ 465137 w 533400"/>
                <a:gd name="connsiteY744" fmla="*/ 352425 h 409575"/>
                <a:gd name="connsiteX745" fmla="*/ 465137 w 533400"/>
                <a:gd name="connsiteY745" fmla="*/ 350838 h 409575"/>
                <a:gd name="connsiteX746" fmla="*/ 463550 w 533400"/>
                <a:gd name="connsiteY746" fmla="*/ 350838 h 409575"/>
                <a:gd name="connsiteX747" fmla="*/ 463550 w 533400"/>
                <a:gd name="connsiteY747" fmla="*/ 347663 h 409575"/>
                <a:gd name="connsiteX748" fmla="*/ 463550 w 533400"/>
                <a:gd name="connsiteY748" fmla="*/ 346075 h 409575"/>
                <a:gd name="connsiteX749" fmla="*/ 460375 w 533400"/>
                <a:gd name="connsiteY749" fmla="*/ 344488 h 409575"/>
                <a:gd name="connsiteX750" fmla="*/ 460375 w 533400"/>
                <a:gd name="connsiteY750" fmla="*/ 341313 h 409575"/>
                <a:gd name="connsiteX751" fmla="*/ 458787 w 533400"/>
                <a:gd name="connsiteY751" fmla="*/ 341313 h 409575"/>
                <a:gd name="connsiteX752" fmla="*/ 455612 w 533400"/>
                <a:gd name="connsiteY752" fmla="*/ 339725 h 409575"/>
                <a:gd name="connsiteX753" fmla="*/ 454025 w 533400"/>
                <a:gd name="connsiteY753" fmla="*/ 336550 h 409575"/>
                <a:gd name="connsiteX754" fmla="*/ 450850 w 533400"/>
                <a:gd name="connsiteY754" fmla="*/ 344488 h 409575"/>
                <a:gd name="connsiteX755" fmla="*/ 450850 w 533400"/>
                <a:gd name="connsiteY755" fmla="*/ 346075 h 409575"/>
                <a:gd name="connsiteX756" fmla="*/ 449262 w 533400"/>
                <a:gd name="connsiteY756" fmla="*/ 347663 h 409575"/>
                <a:gd name="connsiteX757" fmla="*/ 449262 w 533400"/>
                <a:gd name="connsiteY757" fmla="*/ 350838 h 409575"/>
                <a:gd name="connsiteX758" fmla="*/ 449262 w 533400"/>
                <a:gd name="connsiteY758" fmla="*/ 352425 h 409575"/>
                <a:gd name="connsiteX759" fmla="*/ 449262 w 533400"/>
                <a:gd name="connsiteY759" fmla="*/ 355600 h 409575"/>
                <a:gd name="connsiteX760" fmla="*/ 449262 w 533400"/>
                <a:gd name="connsiteY760" fmla="*/ 357188 h 409575"/>
                <a:gd name="connsiteX761" fmla="*/ 450850 w 533400"/>
                <a:gd name="connsiteY761" fmla="*/ 360363 h 409575"/>
                <a:gd name="connsiteX762" fmla="*/ 449262 w 533400"/>
                <a:gd name="connsiteY762" fmla="*/ 360363 h 409575"/>
                <a:gd name="connsiteX763" fmla="*/ 449262 w 533400"/>
                <a:gd name="connsiteY763" fmla="*/ 361950 h 409575"/>
                <a:gd name="connsiteX764" fmla="*/ 447675 w 533400"/>
                <a:gd name="connsiteY764" fmla="*/ 363538 h 409575"/>
                <a:gd name="connsiteX765" fmla="*/ 444500 w 533400"/>
                <a:gd name="connsiteY765" fmla="*/ 363538 h 409575"/>
                <a:gd name="connsiteX766" fmla="*/ 442912 w 533400"/>
                <a:gd name="connsiteY766" fmla="*/ 368300 h 409575"/>
                <a:gd name="connsiteX767" fmla="*/ 439737 w 533400"/>
                <a:gd name="connsiteY767" fmla="*/ 368300 h 409575"/>
                <a:gd name="connsiteX768" fmla="*/ 438150 w 533400"/>
                <a:gd name="connsiteY768" fmla="*/ 371475 h 409575"/>
                <a:gd name="connsiteX769" fmla="*/ 436562 w 533400"/>
                <a:gd name="connsiteY769" fmla="*/ 371475 h 409575"/>
                <a:gd name="connsiteX770" fmla="*/ 431800 w 533400"/>
                <a:gd name="connsiteY770" fmla="*/ 371475 h 409575"/>
                <a:gd name="connsiteX771" fmla="*/ 431800 w 533400"/>
                <a:gd name="connsiteY771" fmla="*/ 373063 h 409575"/>
                <a:gd name="connsiteX772" fmla="*/ 431800 w 533400"/>
                <a:gd name="connsiteY772" fmla="*/ 376238 h 409575"/>
                <a:gd name="connsiteX773" fmla="*/ 428625 w 533400"/>
                <a:gd name="connsiteY773" fmla="*/ 376238 h 409575"/>
                <a:gd name="connsiteX774" fmla="*/ 428625 w 533400"/>
                <a:gd name="connsiteY774" fmla="*/ 373063 h 409575"/>
                <a:gd name="connsiteX775" fmla="*/ 427037 w 533400"/>
                <a:gd name="connsiteY775" fmla="*/ 373063 h 409575"/>
                <a:gd name="connsiteX776" fmla="*/ 423862 w 533400"/>
                <a:gd name="connsiteY776" fmla="*/ 376238 h 409575"/>
                <a:gd name="connsiteX777" fmla="*/ 423862 w 533400"/>
                <a:gd name="connsiteY777" fmla="*/ 377825 h 409575"/>
                <a:gd name="connsiteX778" fmla="*/ 423862 w 533400"/>
                <a:gd name="connsiteY778" fmla="*/ 379413 h 409575"/>
                <a:gd name="connsiteX779" fmla="*/ 422275 w 533400"/>
                <a:gd name="connsiteY779" fmla="*/ 382588 h 409575"/>
                <a:gd name="connsiteX780" fmla="*/ 422275 w 533400"/>
                <a:gd name="connsiteY780" fmla="*/ 384175 h 409575"/>
                <a:gd name="connsiteX781" fmla="*/ 417512 w 533400"/>
                <a:gd name="connsiteY781" fmla="*/ 384175 h 409575"/>
                <a:gd name="connsiteX782" fmla="*/ 415925 w 533400"/>
                <a:gd name="connsiteY782" fmla="*/ 384175 h 409575"/>
                <a:gd name="connsiteX783" fmla="*/ 412750 w 533400"/>
                <a:gd name="connsiteY783" fmla="*/ 384175 h 409575"/>
                <a:gd name="connsiteX784" fmla="*/ 412750 w 533400"/>
                <a:gd name="connsiteY784" fmla="*/ 382588 h 409575"/>
                <a:gd name="connsiteX785" fmla="*/ 411162 w 533400"/>
                <a:gd name="connsiteY785" fmla="*/ 382588 h 409575"/>
                <a:gd name="connsiteX786" fmla="*/ 407988 w 533400"/>
                <a:gd name="connsiteY786" fmla="*/ 382588 h 409575"/>
                <a:gd name="connsiteX787" fmla="*/ 407988 w 533400"/>
                <a:gd name="connsiteY787" fmla="*/ 384175 h 409575"/>
                <a:gd name="connsiteX788" fmla="*/ 411163 w 533400"/>
                <a:gd name="connsiteY788" fmla="*/ 384175 h 409575"/>
                <a:gd name="connsiteX789" fmla="*/ 411163 w 533400"/>
                <a:gd name="connsiteY789" fmla="*/ 387351 h 409575"/>
                <a:gd name="connsiteX790" fmla="*/ 407988 w 533400"/>
                <a:gd name="connsiteY790" fmla="*/ 388938 h 409575"/>
                <a:gd name="connsiteX791" fmla="*/ 406400 w 533400"/>
                <a:gd name="connsiteY791" fmla="*/ 388938 h 409575"/>
                <a:gd name="connsiteX792" fmla="*/ 404813 w 533400"/>
                <a:gd name="connsiteY792" fmla="*/ 392113 h 409575"/>
                <a:gd name="connsiteX793" fmla="*/ 401638 w 533400"/>
                <a:gd name="connsiteY793" fmla="*/ 392113 h 409575"/>
                <a:gd name="connsiteX794" fmla="*/ 400050 w 533400"/>
                <a:gd name="connsiteY794" fmla="*/ 392113 h 409575"/>
                <a:gd name="connsiteX795" fmla="*/ 396875 w 533400"/>
                <a:gd name="connsiteY795" fmla="*/ 392113 h 409575"/>
                <a:gd name="connsiteX796" fmla="*/ 396875 w 533400"/>
                <a:gd name="connsiteY796" fmla="*/ 388938 h 409575"/>
                <a:gd name="connsiteX797" fmla="*/ 396875 w 533400"/>
                <a:gd name="connsiteY797" fmla="*/ 387351 h 409575"/>
                <a:gd name="connsiteX798" fmla="*/ 396875 w 533400"/>
                <a:gd name="connsiteY798" fmla="*/ 384175 h 409575"/>
                <a:gd name="connsiteX799" fmla="*/ 396875 w 533400"/>
                <a:gd name="connsiteY799" fmla="*/ 379413 h 409575"/>
                <a:gd name="connsiteX800" fmla="*/ 400050 w 533400"/>
                <a:gd name="connsiteY800" fmla="*/ 377825 h 409575"/>
                <a:gd name="connsiteX801" fmla="*/ 401638 w 533400"/>
                <a:gd name="connsiteY801" fmla="*/ 377825 h 409575"/>
                <a:gd name="connsiteX802" fmla="*/ 401638 w 533400"/>
                <a:gd name="connsiteY802" fmla="*/ 379413 h 409575"/>
                <a:gd name="connsiteX803" fmla="*/ 404813 w 533400"/>
                <a:gd name="connsiteY803" fmla="*/ 379413 h 409575"/>
                <a:gd name="connsiteX804" fmla="*/ 404813 w 533400"/>
                <a:gd name="connsiteY804" fmla="*/ 382588 h 409575"/>
                <a:gd name="connsiteX805" fmla="*/ 406400 w 533400"/>
                <a:gd name="connsiteY805" fmla="*/ 382588 h 409575"/>
                <a:gd name="connsiteX806" fmla="*/ 407987 w 533400"/>
                <a:gd name="connsiteY806" fmla="*/ 382588 h 409575"/>
                <a:gd name="connsiteX807" fmla="*/ 407987 w 533400"/>
                <a:gd name="connsiteY807" fmla="*/ 379413 h 409575"/>
                <a:gd name="connsiteX808" fmla="*/ 406400 w 533400"/>
                <a:gd name="connsiteY808" fmla="*/ 379413 h 409575"/>
                <a:gd name="connsiteX809" fmla="*/ 404812 w 533400"/>
                <a:gd name="connsiteY809" fmla="*/ 377825 h 409575"/>
                <a:gd name="connsiteX810" fmla="*/ 401637 w 533400"/>
                <a:gd name="connsiteY810" fmla="*/ 376238 h 409575"/>
                <a:gd name="connsiteX811" fmla="*/ 401637 w 533400"/>
                <a:gd name="connsiteY811" fmla="*/ 373063 h 409575"/>
                <a:gd name="connsiteX812" fmla="*/ 400050 w 533400"/>
                <a:gd name="connsiteY812" fmla="*/ 373063 h 409575"/>
                <a:gd name="connsiteX813" fmla="*/ 396875 w 533400"/>
                <a:gd name="connsiteY813" fmla="*/ 373063 h 409575"/>
                <a:gd name="connsiteX814" fmla="*/ 400050 w 533400"/>
                <a:gd name="connsiteY814" fmla="*/ 376238 h 409575"/>
                <a:gd name="connsiteX815" fmla="*/ 396875 w 533400"/>
                <a:gd name="connsiteY815" fmla="*/ 376238 h 409575"/>
                <a:gd name="connsiteX816" fmla="*/ 396875 w 533400"/>
                <a:gd name="connsiteY816" fmla="*/ 377825 h 409575"/>
                <a:gd name="connsiteX817" fmla="*/ 395287 w 533400"/>
                <a:gd name="connsiteY817" fmla="*/ 377825 h 409575"/>
                <a:gd name="connsiteX818" fmla="*/ 392112 w 533400"/>
                <a:gd name="connsiteY818" fmla="*/ 376238 h 409575"/>
                <a:gd name="connsiteX819" fmla="*/ 388937 w 533400"/>
                <a:gd name="connsiteY819" fmla="*/ 376238 h 409575"/>
                <a:gd name="connsiteX820" fmla="*/ 385762 w 533400"/>
                <a:gd name="connsiteY820" fmla="*/ 373063 h 409575"/>
                <a:gd name="connsiteX821" fmla="*/ 384175 w 533400"/>
                <a:gd name="connsiteY821" fmla="*/ 373063 h 409575"/>
                <a:gd name="connsiteX822" fmla="*/ 384175 w 533400"/>
                <a:gd name="connsiteY822" fmla="*/ 371475 h 409575"/>
                <a:gd name="connsiteX823" fmla="*/ 381000 w 533400"/>
                <a:gd name="connsiteY823" fmla="*/ 368300 h 409575"/>
                <a:gd name="connsiteX824" fmla="*/ 379412 w 533400"/>
                <a:gd name="connsiteY824" fmla="*/ 366713 h 409575"/>
                <a:gd name="connsiteX825" fmla="*/ 376237 w 533400"/>
                <a:gd name="connsiteY825" fmla="*/ 363538 h 409575"/>
                <a:gd name="connsiteX826" fmla="*/ 374650 w 533400"/>
                <a:gd name="connsiteY826" fmla="*/ 361950 h 409575"/>
                <a:gd name="connsiteX827" fmla="*/ 373062 w 533400"/>
                <a:gd name="connsiteY827" fmla="*/ 360363 h 409575"/>
                <a:gd name="connsiteX828" fmla="*/ 369887 w 533400"/>
                <a:gd name="connsiteY828" fmla="*/ 360363 h 409575"/>
                <a:gd name="connsiteX829" fmla="*/ 369887 w 533400"/>
                <a:gd name="connsiteY829" fmla="*/ 357188 h 409575"/>
                <a:gd name="connsiteX830" fmla="*/ 368300 w 533400"/>
                <a:gd name="connsiteY830" fmla="*/ 357188 h 409575"/>
                <a:gd name="connsiteX831" fmla="*/ 365125 w 533400"/>
                <a:gd name="connsiteY831" fmla="*/ 357188 h 409575"/>
                <a:gd name="connsiteX832" fmla="*/ 363537 w 533400"/>
                <a:gd name="connsiteY832" fmla="*/ 357188 h 409575"/>
                <a:gd name="connsiteX833" fmla="*/ 361950 w 533400"/>
                <a:gd name="connsiteY833" fmla="*/ 357188 h 409575"/>
                <a:gd name="connsiteX834" fmla="*/ 358775 w 533400"/>
                <a:gd name="connsiteY834" fmla="*/ 357188 h 409575"/>
                <a:gd name="connsiteX835" fmla="*/ 358775 w 533400"/>
                <a:gd name="connsiteY835" fmla="*/ 360363 h 409575"/>
                <a:gd name="connsiteX836" fmla="*/ 358775 w 533400"/>
                <a:gd name="connsiteY836" fmla="*/ 361950 h 409575"/>
                <a:gd name="connsiteX837" fmla="*/ 358775 w 533400"/>
                <a:gd name="connsiteY837" fmla="*/ 363538 h 409575"/>
                <a:gd name="connsiteX838" fmla="*/ 357187 w 533400"/>
                <a:gd name="connsiteY838" fmla="*/ 366713 h 409575"/>
                <a:gd name="connsiteX839" fmla="*/ 358775 w 533400"/>
                <a:gd name="connsiteY839" fmla="*/ 366713 h 409575"/>
                <a:gd name="connsiteX840" fmla="*/ 358775 w 533400"/>
                <a:gd name="connsiteY840" fmla="*/ 368300 h 409575"/>
                <a:gd name="connsiteX841" fmla="*/ 357187 w 533400"/>
                <a:gd name="connsiteY841" fmla="*/ 368300 h 409575"/>
                <a:gd name="connsiteX842" fmla="*/ 357187 w 533400"/>
                <a:gd name="connsiteY842" fmla="*/ 371475 h 409575"/>
                <a:gd name="connsiteX843" fmla="*/ 357187 w 533400"/>
                <a:gd name="connsiteY843" fmla="*/ 373063 h 409575"/>
                <a:gd name="connsiteX844" fmla="*/ 354012 w 533400"/>
                <a:gd name="connsiteY844" fmla="*/ 373063 h 409575"/>
                <a:gd name="connsiteX845" fmla="*/ 354012 w 533400"/>
                <a:gd name="connsiteY845" fmla="*/ 371475 h 409575"/>
                <a:gd name="connsiteX846" fmla="*/ 352425 w 533400"/>
                <a:gd name="connsiteY846" fmla="*/ 371475 h 409575"/>
                <a:gd name="connsiteX847" fmla="*/ 349250 w 533400"/>
                <a:gd name="connsiteY847" fmla="*/ 368300 h 409575"/>
                <a:gd name="connsiteX848" fmla="*/ 347662 w 533400"/>
                <a:gd name="connsiteY848" fmla="*/ 368300 h 409575"/>
                <a:gd name="connsiteX849" fmla="*/ 346075 w 533400"/>
                <a:gd name="connsiteY849" fmla="*/ 371475 h 409575"/>
                <a:gd name="connsiteX850" fmla="*/ 342900 w 533400"/>
                <a:gd name="connsiteY850" fmla="*/ 368300 h 409575"/>
                <a:gd name="connsiteX851" fmla="*/ 341312 w 533400"/>
                <a:gd name="connsiteY851" fmla="*/ 368300 h 409575"/>
                <a:gd name="connsiteX852" fmla="*/ 338137 w 533400"/>
                <a:gd name="connsiteY852" fmla="*/ 368300 h 409575"/>
                <a:gd name="connsiteX853" fmla="*/ 336550 w 533400"/>
                <a:gd name="connsiteY853" fmla="*/ 371475 h 409575"/>
                <a:gd name="connsiteX854" fmla="*/ 333375 w 533400"/>
                <a:gd name="connsiteY854" fmla="*/ 371475 h 409575"/>
                <a:gd name="connsiteX855" fmla="*/ 333375 w 533400"/>
                <a:gd name="connsiteY855" fmla="*/ 368300 h 409575"/>
                <a:gd name="connsiteX856" fmla="*/ 331787 w 533400"/>
                <a:gd name="connsiteY856" fmla="*/ 368300 h 409575"/>
                <a:gd name="connsiteX857" fmla="*/ 330200 w 533400"/>
                <a:gd name="connsiteY857" fmla="*/ 368300 h 409575"/>
                <a:gd name="connsiteX858" fmla="*/ 327025 w 533400"/>
                <a:gd name="connsiteY858" fmla="*/ 368300 h 409575"/>
                <a:gd name="connsiteX859" fmla="*/ 325437 w 533400"/>
                <a:gd name="connsiteY859" fmla="*/ 368300 h 409575"/>
                <a:gd name="connsiteX860" fmla="*/ 320675 w 533400"/>
                <a:gd name="connsiteY860" fmla="*/ 371475 h 409575"/>
                <a:gd name="connsiteX861" fmla="*/ 317500 w 533400"/>
                <a:gd name="connsiteY861" fmla="*/ 371475 h 409575"/>
                <a:gd name="connsiteX862" fmla="*/ 315912 w 533400"/>
                <a:gd name="connsiteY862" fmla="*/ 371475 h 409575"/>
                <a:gd name="connsiteX863" fmla="*/ 314325 w 533400"/>
                <a:gd name="connsiteY863" fmla="*/ 371475 h 409575"/>
                <a:gd name="connsiteX864" fmla="*/ 314325 w 533400"/>
                <a:gd name="connsiteY864" fmla="*/ 373063 h 409575"/>
                <a:gd name="connsiteX865" fmla="*/ 309562 w 533400"/>
                <a:gd name="connsiteY865" fmla="*/ 376238 h 409575"/>
                <a:gd name="connsiteX866" fmla="*/ 306387 w 533400"/>
                <a:gd name="connsiteY866" fmla="*/ 377825 h 409575"/>
                <a:gd name="connsiteX867" fmla="*/ 306387 w 533400"/>
                <a:gd name="connsiteY867" fmla="*/ 379413 h 409575"/>
                <a:gd name="connsiteX868" fmla="*/ 304800 w 533400"/>
                <a:gd name="connsiteY868" fmla="*/ 382588 h 409575"/>
                <a:gd name="connsiteX869" fmla="*/ 300037 w 533400"/>
                <a:gd name="connsiteY869" fmla="*/ 384175 h 409575"/>
                <a:gd name="connsiteX870" fmla="*/ 298450 w 533400"/>
                <a:gd name="connsiteY870" fmla="*/ 387350 h 409575"/>
                <a:gd name="connsiteX871" fmla="*/ 298450 w 533400"/>
                <a:gd name="connsiteY871" fmla="*/ 388938 h 409575"/>
                <a:gd name="connsiteX872" fmla="*/ 295275 w 533400"/>
                <a:gd name="connsiteY872" fmla="*/ 388938 h 409575"/>
                <a:gd name="connsiteX873" fmla="*/ 298450 w 533400"/>
                <a:gd name="connsiteY873" fmla="*/ 384175 h 409575"/>
                <a:gd name="connsiteX874" fmla="*/ 298450 w 533400"/>
                <a:gd name="connsiteY874" fmla="*/ 379413 h 409575"/>
                <a:gd name="connsiteX875" fmla="*/ 295275 w 533400"/>
                <a:gd name="connsiteY875" fmla="*/ 377825 h 409575"/>
                <a:gd name="connsiteX876" fmla="*/ 295275 w 533400"/>
                <a:gd name="connsiteY876" fmla="*/ 376238 h 409575"/>
                <a:gd name="connsiteX877" fmla="*/ 293687 w 533400"/>
                <a:gd name="connsiteY877" fmla="*/ 373063 h 409575"/>
                <a:gd name="connsiteX878" fmla="*/ 290512 w 533400"/>
                <a:gd name="connsiteY878" fmla="*/ 373063 h 409575"/>
                <a:gd name="connsiteX879" fmla="*/ 290512 w 533400"/>
                <a:gd name="connsiteY879" fmla="*/ 376238 h 409575"/>
                <a:gd name="connsiteX880" fmla="*/ 288925 w 533400"/>
                <a:gd name="connsiteY880" fmla="*/ 376238 h 409575"/>
                <a:gd name="connsiteX881" fmla="*/ 285750 w 533400"/>
                <a:gd name="connsiteY881" fmla="*/ 376238 h 409575"/>
                <a:gd name="connsiteX882" fmla="*/ 285750 w 533400"/>
                <a:gd name="connsiteY882" fmla="*/ 377825 h 409575"/>
                <a:gd name="connsiteX883" fmla="*/ 284162 w 533400"/>
                <a:gd name="connsiteY883" fmla="*/ 377825 h 409575"/>
                <a:gd name="connsiteX884" fmla="*/ 282575 w 533400"/>
                <a:gd name="connsiteY884" fmla="*/ 377825 h 409575"/>
                <a:gd name="connsiteX885" fmla="*/ 279400 w 533400"/>
                <a:gd name="connsiteY885" fmla="*/ 377825 h 409575"/>
                <a:gd name="connsiteX886" fmla="*/ 279400 w 533400"/>
                <a:gd name="connsiteY886" fmla="*/ 376238 h 409575"/>
                <a:gd name="connsiteX887" fmla="*/ 282575 w 533400"/>
                <a:gd name="connsiteY887" fmla="*/ 376238 h 409575"/>
                <a:gd name="connsiteX888" fmla="*/ 284162 w 533400"/>
                <a:gd name="connsiteY888" fmla="*/ 371475 h 409575"/>
                <a:gd name="connsiteX889" fmla="*/ 285750 w 533400"/>
                <a:gd name="connsiteY889" fmla="*/ 368300 h 409575"/>
                <a:gd name="connsiteX890" fmla="*/ 284162 w 533400"/>
                <a:gd name="connsiteY890" fmla="*/ 368300 h 409575"/>
                <a:gd name="connsiteX891" fmla="*/ 284162 w 533400"/>
                <a:gd name="connsiteY891" fmla="*/ 366713 h 409575"/>
                <a:gd name="connsiteX892" fmla="*/ 284162 w 533400"/>
                <a:gd name="connsiteY892" fmla="*/ 361950 h 409575"/>
                <a:gd name="connsiteX893" fmla="*/ 282575 w 533400"/>
                <a:gd name="connsiteY893" fmla="*/ 360363 h 409575"/>
                <a:gd name="connsiteX894" fmla="*/ 279400 w 533400"/>
                <a:gd name="connsiteY894" fmla="*/ 357188 h 409575"/>
                <a:gd name="connsiteX895" fmla="*/ 277812 w 533400"/>
                <a:gd name="connsiteY895" fmla="*/ 360363 h 409575"/>
                <a:gd name="connsiteX896" fmla="*/ 274637 w 533400"/>
                <a:gd name="connsiteY896" fmla="*/ 360363 h 409575"/>
                <a:gd name="connsiteX897" fmla="*/ 273050 w 533400"/>
                <a:gd name="connsiteY897" fmla="*/ 361950 h 409575"/>
                <a:gd name="connsiteX898" fmla="*/ 271462 w 533400"/>
                <a:gd name="connsiteY898" fmla="*/ 363538 h 409575"/>
                <a:gd name="connsiteX899" fmla="*/ 266700 w 533400"/>
                <a:gd name="connsiteY899" fmla="*/ 366713 h 409575"/>
                <a:gd name="connsiteX900" fmla="*/ 263525 w 533400"/>
                <a:gd name="connsiteY900" fmla="*/ 368300 h 409575"/>
                <a:gd name="connsiteX901" fmla="*/ 261937 w 533400"/>
                <a:gd name="connsiteY901" fmla="*/ 371475 h 409575"/>
                <a:gd name="connsiteX902" fmla="*/ 258762 w 533400"/>
                <a:gd name="connsiteY902" fmla="*/ 371475 h 409575"/>
                <a:gd name="connsiteX903" fmla="*/ 258762 w 533400"/>
                <a:gd name="connsiteY903" fmla="*/ 368300 h 409575"/>
                <a:gd name="connsiteX904" fmla="*/ 261937 w 533400"/>
                <a:gd name="connsiteY904" fmla="*/ 366713 h 409575"/>
                <a:gd name="connsiteX905" fmla="*/ 261937 w 533400"/>
                <a:gd name="connsiteY905" fmla="*/ 361950 h 409575"/>
                <a:gd name="connsiteX906" fmla="*/ 258762 w 533400"/>
                <a:gd name="connsiteY906" fmla="*/ 361950 h 409575"/>
                <a:gd name="connsiteX907" fmla="*/ 258762 w 533400"/>
                <a:gd name="connsiteY907" fmla="*/ 363538 h 409575"/>
                <a:gd name="connsiteX908" fmla="*/ 257175 w 533400"/>
                <a:gd name="connsiteY908" fmla="*/ 363538 h 409575"/>
                <a:gd name="connsiteX909" fmla="*/ 255587 w 533400"/>
                <a:gd name="connsiteY909" fmla="*/ 363538 h 409575"/>
                <a:gd name="connsiteX910" fmla="*/ 252412 w 533400"/>
                <a:gd name="connsiteY910" fmla="*/ 366713 h 409575"/>
                <a:gd name="connsiteX911" fmla="*/ 252412 w 533400"/>
                <a:gd name="connsiteY911" fmla="*/ 368300 h 409575"/>
                <a:gd name="connsiteX912" fmla="*/ 250825 w 533400"/>
                <a:gd name="connsiteY912" fmla="*/ 371475 h 409575"/>
                <a:gd name="connsiteX913" fmla="*/ 250825 w 533400"/>
                <a:gd name="connsiteY913" fmla="*/ 368300 h 409575"/>
                <a:gd name="connsiteX914" fmla="*/ 250825 w 533400"/>
                <a:gd name="connsiteY914" fmla="*/ 366713 h 409575"/>
                <a:gd name="connsiteX915" fmla="*/ 252412 w 533400"/>
                <a:gd name="connsiteY915" fmla="*/ 363538 h 409575"/>
                <a:gd name="connsiteX916" fmla="*/ 252412 w 533400"/>
                <a:gd name="connsiteY916" fmla="*/ 361950 h 409575"/>
                <a:gd name="connsiteX917" fmla="*/ 255587 w 533400"/>
                <a:gd name="connsiteY917" fmla="*/ 360363 h 409575"/>
                <a:gd name="connsiteX918" fmla="*/ 252412 w 533400"/>
                <a:gd name="connsiteY918" fmla="*/ 360363 h 409575"/>
                <a:gd name="connsiteX919" fmla="*/ 252412 w 533400"/>
                <a:gd name="connsiteY919" fmla="*/ 357188 h 409575"/>
                <a:gd name="connsiteX920" fmla="*/ 250825 w 533400"/>
                <a:gd name="connsiteY920" fmla="*/ 357188 h 409575"/>
                <a:gd name="connsiteX921" fmla="*/ 247650 w 533400"/>
                <a:gd name="connsiteY921" fmla="*/ 360363 h 409575"/>
                <a:gd name="connsiteX922" fmla="*/ 246062 w 533400"/>
                <a:gd name="connsiteY922" fmla="*/ 360363 h 409575"/>
                <a:gd name="connsiteX923" fmla="*/ 246062 w 533400"/>
                <a:gd name="connsiteY923" fmla="*/ 361950 h 409575"/>
                <a:gd name="connsiteX924" fmla="*/ 242887 w 533400"/>
                <a:gd name="connsiteY924" fmla="*/ 361950 h 409575"/>
                <a:gd name="connsiteX925" fmla="*/ 239712 w 533400"/>
                <a:gd name="connsiteY925" fmla="*/ 360363 h 409575"/>
                <a:gd name="connsiteX926" fmla="*/ 236537 w 533400"/>
                <a:gd name="connsiteY926" fmla="*/ 360363 h 409575"/>
                <a:gd name="connsiteX927" fmla="*/ 236537 w 533400"/>
                <a:gd name="connsiteY927" fmla="*/ 357188 h 409575"/>
                <a:gd name="connsiteX928" fmla="*/ 239712 w 533400"/>
                <a:gd name="connsiteY928" fmla="*/ 357188 h 409575"/>
                <a:gd name="connsiteX929" fmla="*/ 239712 w 533400"/>
                <a:gd name="connsiteY929" fmla="*/ 355600 h 409575"/>
                <a:gd name="connsiteX930" fmla="*/ 236537 w 533400"/>
                <a:gd name="connsiteY930" fmla="*/ 355600 h 409575"/>
                <a:gd name="connsiteX931" fmla="*/ 234950 w 533400"/>
                <a:gd name="connsiteY931" fmla="*/ 355600 h 409575"/>
                <a:gd name="connsiteX932" fmla="*/ 231775 w 533400"/>
                <a:gd name="connsiteY932" fmla="*/ 355600 h 409575"/>
                <a:gd name="connsiteX933" fmla="*/ 230187 w 533400"/>
                <a:gd name="connsiteY933" fmla="*/ 355600 h 409575"/>
                <a:gd name="connsiteX934" fmla="*/ 227012 w 533400"/>
                <a:gd name="connsiteY934" fmla="*/ 357188 h 409575"/>
                <a:gd name="connsiteX935" fmla="*/ 225425 w 533400"/>
                <a:gd name="connsiteY935" fmla="*/ 360363 h 409575"/>
                <a:gd name="connsiteX936" fmla="*/ 223837 w 533400"/>
                <a:gd name="connsiteY936" fmla="*/ 360363 h 409575"/>
                <a:gd name="connsiteX937" fmla="*/ 220662 w 533400"/>
                <a:gd name="connsiteY937" fmla="*/ 361950 h 409575"/>
                <a:gd name="connsiteX938" fmla="*/ 219075 w 533400"/>
                <a:gd name="connsiteY938" fmla="*/ 361950 h 409575"/>
                <a:gd name="connsiteX939" fmla="*/ 214312 w 533400"/>
                <a:gd name="connsiteY939" fmla="*/ 366713 h 409575"/>
                <a:gd name="connsiteX940" fmla="*/ 209550 w 533400"/>
                <a:gd name="connsiteY940" fmla="*/ 368300 h 409575"/>
                <a:gd name="connsiteX941" fmla="*/ 207962 w 533400"/>
                <a:gd name="connsiteY941" fmla="*/ 368300 h 409575"/>
                <a:gd name="connsiteX942" fmla="*/ 209550 w 533400"/>
                <a:gd name="connsiteY942" fmla="*/ 366713 h 409575"/>
                <a:gd name="connsiteX943" fmla="*/ 207962 w 533400"/>
                <a:gd name="connsiteY943" fmla="*/ 366713 h 409575"/>
                <a:gd name="connsiteX944" fmla="*/ 207962 w 533400"/>
                <a:gd name="connsiteY944" fmla="*/ 363538 h 409575"/>
                <a:gd name="connsiteX945" fmla="*/ 209550 w 533400"/>
                <a:gd name="connsiteY945" fmla="*/ 363538 h 409575"/>
                <a:gd name="connsiteX946" fmla="*/ 211137 w 533400"/>
                <a:gd name="connsiteY946" fmla="*/ 361950 h 409575"/>
                <a:gd name="connsiteX947" fmla="*/ 214312 w 533400"/>
                <a:gd name="connsiteY947" fmla="*/ 361950 h 409575"/>
                <a:gd name="connsiteX948" fmla="*/ 214312 w 533400"/>
                <a:gd name="connsiteY948" fmla="*/ 360363 h 409575"/>
                <a:gd name="connsiteX949" fmla="*/ 215900 w 533400"/>
                <a:gd name="connsiteY949" fmla="*/ 360363 h 409575"/>
                <a:gd name="connsiteX950" fmla="*/ 219075 w 533400"/>
                <a:gd name="connsiteY950" fmla="*/ 357188 h 409575"/>
                <a:gd name="connsiteX951" fmla="*/ 220662 w 533400"/>
                <a:gd name="connsiteY951" fmla="*/ 357188 h 409575"/>
                <a:gd name="connsiteX952" fmla="*/ 220662 w 533400"/>
                <a:gd name="connsiteY952" fmla="*/ 355600 h 409575"/>
                <a:gd name="connsiteX953" fmla="*/ 223837 w 533400"/>
                <a:gd name="connsiteY953" fmla="*/ 355600 h 409575"/>
                <a:gd name="connsiteX954" fmla="*/ 225425 w 533400"/>
                <a:gd name="connsiteY954" fmla="*/ 355600 h 409575"/>
                <a:gd name="connsiteX955" fmla="*/ 227012 w 533400"/>
                <a:gd name="connsiteY955" fmla="*/ 352425 h 409575"/>
                <a:gd name="connsiteX956" fmla="*/ 231775 w 533400"/>
                <a:gd name="connsiteY956" fmla="*/ 347663 h 409575"/>
                <a:gd name="connsiteX957" fmla="*/ 230187 w 533400"/>
                <a:gd name="connsiteY957" fmla="*/ 346075 h 409575"/>
                <a:gd name="connsiteX958" fmla="*/ 227012 w 533400"/>
                <a:gd name="connsiteY958" fmla="*/ 346075 h 409575"/>
                <a:gd name="connsiteX959" fmla="*/ 227012 w 533400"/>
                <a:gd name="connsiteY959" fmla="*/ 344488 h 409575"/>
                <a:gd name="connsiteX960" fmla="*/ 223837 w 533400"/>
                <a:gd name="connsiteY960" fmla="*/ 346075 h 409575"/>
                <a:gd name="connsiteX961" fmla="*/ 220662 w 533400"/>
                <a:gd name="connsiteY961" fmla="*/ 347663 h 409575"/>
                <a:gd name="connsiteX962" fmla="*/ 219075 w 533400"/>
                <a:gd name="connsiteY962" fmla="*/ 347663 h 409575"/>
                <a:gd name="connsiteX963" fmla="*/ 215900 w 533400"/>
                <a:gd name="connsiteY963" fmla="*/ 347663 h 409575"/>
                <a:gd name="connsiteX964" fmla="*/ 215900 w 533400"/>
                <a:gd name="connsiteY964" fmla="*/ 350838 h 409575"/>
                <a:gd name="connsiteX965" fmla="*/ 214312 w 533400"/>
                <a:gd name="connsiteY965" fmla="*/ 350838 h 409575"/>
                <a:gd name="connsiteX966" fmla="*/ 211137 w 533400"/>
                <a:gd name="connsiteY966" fmla="*/ 352425 h 409575"/>
                <a:gd name="connsiteX967" fmla="*/ 207962 w 533400"/>
                <a:gd name="connsiteY967" fmla="*/ 352425 h 409575"/>
                <a:gd name="connsiteX968" fmla="*/ 203200 w 533400"/>
                <a:gd name="connsiteY968" fmla="*/ 355600 h 409575"/>
                <a:gd name="connsiteX969" fmla="*/ 198437 w 533400"/>
                <a:gd name="connsiteY969" fmla="*/ 360363 h 409575"/>
                <a:gd name="connsiteX970" fmla="*/ 193675 w 533400"/>
                <a:gd name="connsiteY970" fmla="*/ 363538 h 409575"/>
                <a:gd name="connsiteX971" fmla="*/ 192087 w 533400"/>
                <a:gd name="connsiteY971" fmla="*/ 363538 h 409575"/>
                <a:gd name="connsiteX972" fmla="*/ 192087 w 533400"/>
                <a:gd name="connsiteY972" fmla="*/ 366713 h 409575"/>
                <a:gd name="connsiteX973" fmla="*/ 188912 w 533400"/>
                <a:gd name="connsiteY973" fmla="*/ 368300 h 409575"/>
                <a:gd name="connsiteX974" fmla="*/ 188912 w 533400"/>
                <a:gd name="connsiteY974" fmla="*/ 371475 h 409575"/>
                <a:gd name="connsiteX975" fmla="*/ 187325 w 533400"/>
                <a:gd name="connsiteY975" fmla="*/ 371475 h 409575"/>
                <a:gd name="connsiteX976" fmla="*/ 184150 w 533400"/>
                <a:gd name="connsiteY976" fmla="*/ 371475 h 409575"/>
                <a:gd name="connsiteX977" fmla="*/ 187325 w 533400"/>
                <a:gd name="connsiteY977" fmla="*/ 366713 h 409575"/>
                <a:gd name="connsiteX978" fmla="*/ 188912 w 533400"/>
                <a:gd name="connsiteY978" fmla="*/ 361950 h 409575"/>
                <a:gd name="connsiteX979" fmla="*/ 192087 w 533400"/>
                <a:gd name="connsiteY979" fmla="*/ 360363 h 409575"/>
                <a:gd name="connsiteX980" fmla="*/ 193675 w 533400"/>
                <a:gd name="connsiteY980" fmla="*/ 357188 h 409575"/>
                <a:gd name="connsiteX981" fmla="*/ 196850 w 533400"/>
                <a:gd name="connsiteY981" fmla="*/ 357188 h 409575"/>
                <a:gd name="connsiteX982" fmla="*/ 198437 w 533400"/>
                <a:gd name="connsiteY982" fmla="*/ 355600 h 409575"/>
                <a:gd name="connsiteX983" fmla="*/ 198437 w 533400"/>
                <a:gd name="connsiteY983" fmla="*/ 352425 h 409575"/>
                <a:gd name="connsiteX984" fmla="*/ 198437 w 533400"/>
                <a:gd name="connsiteY984" fmla="*/ 350838 h 409575"/>
                <a:gd name="connsiteX985" fmla="*/ 198437 w 533400"/>
                <a:gd name="connsiteY985" fmla="*/ 347663 h 409575"/>
                <a:gd name="connsiteX986" fmla="*/ 196850 w 533400"/>
                <a:gd name="connsiteY986" fmla="*/ 347663 h 409575"/>
                <a:gd name="connsiteX987" fmla="*/ 198438 w 533400"/>
                <a:gd name="connsiteY987" fmla="*/ 346075 h 409575"/>
                <a:gd name="connsiteX988" fmla="*/ 198438 w 533400"/>
                <a:gd name="connsiteY988" fmla="*/ 347663 h 409575"/>
                <a:gd name="connsiteX989" fmla="*/ 200025 w 533400"/>
                <a:gd name="connsiteY989" fmla="*/ 347663 h 409575"/>
                <a:gd name="connsiteX990" fmla="*/ 200025 w 533400"/>
                <a:gd name="connsiteY990" fmla="*/ 346075 h 409575"/>
                <a:gd name="connsiteX991" fmla="*/ 200025 w 533400"/>
                <a:gd name="connsiteY991" fmla="*/ 344488 h 409575"/>
                <a:gd name="connsiteX992" fmla="*/ 200025 w 533400"/>
                <a:gd name="connsiteY992" fmla="*/ 341313 h 409575"/>
                <a:gd name="connsiteX993" fmla="*/ 200025 w 533400"/>
                <a:gd name="connsiteY993" fmla="*/ 339725 h 409575"/>
                <a:gd name="connsiteX994" fmla="*/ 200025 w 533400"/>
                <a:gd name="connsiteY994" fmla="*/ 336550 h 409575"/>
                <a:gd name="connsiteX995" fmla="*/ 200025 w 533400"/>
                <a:gd name="connsiteY995" fmla="*/ 334963 h 409575"/>
                <a:gd name="connsiteX996" fmla="*/ 198437 w 533400"/>
                <a:gd name="connsiteY996" fmla="*/ 334963 h 409575"/>
                <a:gd name="connsiteX997" fmla="*/ 198437 w 533400"/>
                <a:gd name="connsiteY997" fmla="*/ 333375 h 409575"/>
                <a:gd name="connsiteX998" fmla="*/ 198437 w 533400"/>
                <a:gd name="connsiteY998" fmla="*/ 330200 h 409575"/>
                <a:gd name="connsiteX999" fmla="*/ 198437 w 533400"/>
                <a:gd name="connsiteY999" fmla="*/ 328613 h 409575"/>
                <a:gd name="connsiteX1000" fmla="*/ 196850 w 533400"/>
                <a:gd name="connsiteY1000" fmla="*/ 328613 h 409575"/>
                <a:gd name="connsiteX1001" fmla="*/ 193675 w 533400"/>
                <a:gd name="connsiteY1001" fmla="*/ 330200 h 409575"/>
                <a:gd name="connsiteX1002" fmla="*/ 192087 w 533400"/>
                <a:gd name="connsiteY1002" fmla="*/ 330200 h 409575"/>
                <a:gd name="connsiteX1003" fmla="*/ 192087 w 533400"/>
                <a:gd name="connsiteY1003" fmla="*/ 328613 h 409575"/>
                <a:gd name="connsiteX1004" fmla="*/ 193675 w 533400"/>
                <a:gd name="connsiteY1004" fmla="*/ 328613 h 409575"/>
                <a:gd name="connsiteX1005" fmla="*/ 196850 w 533400"/>
                <a:gd name="connsiteY1005" fmla="*/ 325438 h 409575"/>
                <a:gd name="connsiteX1006" fmla="*/ 196850 w 533400"/>
                <a:gd name="connsiteY1006" fmla="*/ 323850 h 409575"/>
                <a:gd name="connsiteX1007" fmla="*/ 193675 w 533400"/>
                <a:gd name="connsiteY1007" fmla="*/ 323850 h 409575"/>
                <a:gd name="connsiteX1008" fmla="*/ 193675 w 533400"/>
                <a:gd name="connsiteY1008" fmla="*/ 320675 h 409575"/>
                <a:gd name="connsiteX1009" fmla="*/ 192087 w 533400"/>
                <a:gd name="connsiteY1009" fmla="*/ 319088 h 409575"/>
                <a:gd name="connsiteX1010" fmla="*/ 188912 w 533400"/>
                <a:gd name="connsiteY1010" fmla="*/ 320675 h 409575"/>
                <a:gd name="connsiteX1011" fmla="*/ 184150 w 533400"/>
                <a:gd name="connsiteY1011" fmla="*/ 320675 h 409575"/>
                <a:gd name="connsiteX1012" fmla="*/ 182562 w 533400"/>
                <a:gd name="connsiteY1012" fmla="*/ 320675 h 409575"/>
                <a:gd name="connsiteX1013" fmla="*/ 180975 w 533400"/>
                <a:gd name="connsiteY1013" fmla="*/ 320675 h 409575"/>
                <a:gd name="connsiteX1014" fmla="*/ 177800 w 533400"/>
                <a:gd name="connsiteY1014" fmla="*/ 320675 h 409575"/>
                <a:gd name="connsiteX1015" fmla="*/ 177800 w 533400"/>
                <a:gd name="connsiteY1015" fmla="*/ 319088 h 409575"/>
                <a:gd name="connsiteX1016" fmla="*/ 176212 w 533400"/>
                <a:gd name="connsiteY1016" fmla="*/ 319088 h 409575"/>
                <a:gd name="connsiteX1017" fmla="*/ 173037 w 533400"/>
                <a:gd name="connsiteY1017" fmla="*/ 319088 h 409575"/>
                <a:gd name="connsiteX1018" fmla="*/ 171450 w 533400"/>
                <a:gd name="connsiteY1018" fmla="*/ 319088 h 409575"/>
                <a:gd name="connsiteX1019" fmla="*/ 166687 w 533400"/>
                <a:gd name="connsiteY1019" fmla="*/ 319088 h 409575"/>
                <a:gd name="connsiteX1020" fmla="*/ 165100 w 533400"/>
                <a:gd name="connsiteY1020" fmla="*/ 320675 h 409575"/>
                <a:gd name="connsiteX1021" fmla="*/ 161925 w 533400"/>
                <a:gd name="connsiteY1021" fmla="*/ 320675 h 409575"/>
                <a:gd name="connsiteX1022" fmla="*/ 160337 w 533400"/>
                <a:gd name="connsiteY1022" fmla="*/ 323850 h 409575"/>
                <a:gd name="connsiteX1023" fmla="*/ 157162 w 533400"/>
                <a:gd name="connsiteY1023" fmla="*/ 323850 h 409575"/>
                <a:gd name="connsiteX1024" fmla="*/ 155575 w 533400"/>
                <a:gd name="connsiteY1024" fmla="*/ 325438 h 409575"/>
                <a:gd name="connsiteX1025" fmla="*/ 146050 w 533400"/>
                <a:gd name="connsiteY1025" fmla="*/ 330200 h 409575"/>
                <a:gd name="connsiteX1026" fmla="*/ 141287 w 533400"/>
                <a:gd name="connsiteY1026" fmla="*/ 333375 h 409575"/>
                <a:gd name="connsiteX1027" fmla="*/ 139700 w 533400"/>
                <a:gd name="connsiteY1027" fmla="*/ 336550 h 409575"/>
                <a:gd name="connsiteX1028" fmla="*/ 136525 w 533400"/>
                <a:gd name="connsiteY1028" fmla="*/ 336550 h 409575"/>
                <a:gd name="connsiteX1029" fmla="*/ 134937 w 533400"/>
                <a:gd name="connsiteY1029" fmla="*/ 336550 h 409575"/>
                <a:gd name="connsiteX1030" fmla="*/ 134937 w 533400"/>
                <a:gd name="connsiteY1030" fmla="*/ 339725 h 409575"/>
                <a:gd name="connsiteX1031" fmla="*/ 133350 w 533400"/>
                <a:gd name="connsiteY1031" fmla="*/ 339725 h 409575"/>
                <a:gd name="connsiteX1032" fmla="*/ 133350 w 533400"/>
                <a:gd name="connsiteY1032" fmla="*/ 336550 h 409575"/>
                <a:gd name="connsiteX1033" fmla="*/ 133350 w 533400"/>
                <a:gd name="connsiteY1033" fmla="*/ 334963 h 409575"/>
                <a:gd name="connsiteX1034" fmla="*/ 134937 w 533400"/>
                <a:gd name="connsiteY1034" fmla="*/ 334963 h 409575"/>
                <a:gd name="connsiteX1035" fmla="*/ 136525 w 533400"/>
                <a:gd name="connsiteY1035" fmla="*/ 334963 h 409575"/>
                <a:gd name="connsiteX1036" fmla="*/ 136525 w 533400"/>
                <a:gd name="connsiteY1036" fmla="*/ 333375 h 409575"/>
                <a:gd name="connsiteX1037" fmla="*/ 139700 w 533400"/>
                <a:gd name="connsiteY1037" fmla="*/ 333375 h 409575"/>
                <a:gd name="connsiteX1038" fmla="*/ 139700 w 533400"/>
                <a:gd name="connsiteY1038" fmla="*/ 330200 h 409575"/>
                <a:gd name="connsiteX1039" fmla="*/ 141287 w 533400"/>
                <a:gd name="connsiteY1039" fmla="*/ 330200 h 409575"/>
                <a:gd name="connsiteX1040" fmla="*/ 146050 w 533400"/>
                <a:gd name="connsiteY1040" fmla="*/ 325438 h 409575"/>
                <a:gd name="connsiteX1041" fmla="*/ 149225 w 533400"/>
                <a:gd name="connsiteY1041" fmla="*/ 323850 h 409575"/>
                <a:gd name="connsiteX1042" fmla="*/ 150812 w 533400"/>
                <a:gd name="connsiteY1042" fmla="*/ 323850 h 409575"/>
                <a:gd name="connsiteX1043" fmla="*/ 152400 w 533400"/>
                <a:gd name="connsiteY1043" fmla="*/ 320675 h 409575"/>
                <a:gd name="connsiteX1044" fmla="*/ 155575 w 533400"/>
                <a:gd name="connsiteY1044" fmla="*/ 320675 h 409575"/>
                <a:gd name="connsiteX1045" fmla="*/ 157162 w 533400"/>
                <a:gd name="connsiteY1045" fmla="*/ 320675 h 409575"/>
                <a:gd name="connsiteX1046" fmla="*/ 157162 w 533400"/>
                <a:gd name="connsiteY1046" fmla="*/ 319088 h 409575"/>
                <a:gd name="connsiteX1047" fmla="*/ 160337 w 533400"/>
                <a:gd name="connsiteY1047" fmla="*/ 319088 h 409575"/>
                <a:gd name="connsiteX1048" fmla="*/ 161925 w 533400"/>
                <a:gd name="connsiteY1048" fmla="*/ 317500 h 409575"/>
                <a:gd name="connsiteX1049" fmla="*/ 166687 w 533400"/>
                <a:gd name="connsiteY1049" fmla="*/ 314325 h 409575"/>
                <a:gd name="connsiteX1050" fmla="*/ 168275 w 533400"/>
                <a:gd name="connsiteY1050" fmla="*/ 314325 h 409575"/>
                <a:gd name="connsiteX1051" fmla="*/ 173037 w 533400"/>
                <a:gd name="connsiteY1051" fmla="*/ 312738 h 409575"/>
                <a:gd name="connsiteX1052" fmla="*/ 173037 w 533400"/>
                <a:gd name="connsiteY1052" fmla="*/ 309563 h 409575"/>
                <a:gd name="connsiteX1053" fmla="*/ 176212 w 533400"/>
                <a:gd name="connsiteY1053" fmla="*/ 309563 h 409575"/>
                <a:gd name="connsiteX1054" fmla="*/ 176212 w 533400"/>
                <a:gd name="connsiteY1054" fmla="*/ 307975 h 409575"/>
                <a:gd name="connsiteX1055" fmla="*/ 177800 w 533400"/>
                <a:gd name="connsiteY1055" fmla="*/ 304800 h 409575"/>
                <a:gd name="connsiteX1056" fmla="*/ 176212 w 533400"/>
                <a:gd name="connsiteY1056" fmla="*/ 304800 h 409575"/>
                <a:gd name="connsiteX1057" fmla="*/ 176212 w 533400"/>
                <a:gd name="connsiteY1057" fmla="*/ 303213 h 409575"/>
                <a:gd name="connsiteX1058" fmla="*/ 173037 w 533400"/>
                <a:gd name="connsiteY1058" fmla="*/ 303213 h 409575"/>
                <a:gd name="connsiteX1059" fmla="*/ 168275 w 533400"/>
                <a:gd name="connsiteY1059" fmla="*/ 303213 h 409575"/>
                <a:gd name="connsiteX1060" fmla="*/ 166687 w 533400"/>
                <a:gd name="connsiteY1060" fmla="*/ 304800 h 409575"/>
                <a:gd name="connsiteX1061" fmla="*/ 165100 w 533400"/>
                <a:gd name="connsiteY1061" fmla="*/ 307975 h 409575"/>
                <a:gd name="connsiteX1062" fmla="*/ 161925 w 533400"/>
                <a:gd name="connsiteY1062" fmla="*/ 309563 h 409575"/>
                <a:gd name="connsiteX1063" fmla="*/ 149225 w 533400"/>
                <a:gd name="connsiteY1063" fmla="*/ 314325 h 409575"/>
                <a:gd name="connsiteX1064" fmla="*/ 141287 w 533400"/>
                <a:gd name="connsiteY1064" fmla="*/ 317500 h 409575"/>
                <a:gd name="connsiteX1065" fmla="*/ 144462 w 533400"/>
                <a:gd name="connsiteY1065" fmla="*/ 314325 h 409575"/>
                <a:gd name="connsiteX1066" fmla="*/ 149225 w 533400"/>
                <a:gd name="connsiteY1066" fmla="*/ 312738 h 409575"/>
                <a:gd name="connsiteX1067" fmla="*/ 150812 w 533400"/>
                <a:gd name="connsiteY1067" fmla="*/ 312738 h 409575"/>
                <a:gd name="connsiteX1068" fmla="*/ 150812 w 533400"/>
                <a:gd name="connsiteY1068" fmla="*/ 309563 h 409575"/>
                <a:gd name="connsiteX1069" fmla="*/ 152400 w 533400"/>
                <a:gd name="connsiteY1069" fmla="*/ 309563 h 409575"/>
                <a:gd name="connsiteX1070" fmla="*/ 152400 w 533400"/>
                <a:gd name="connsiteY1070" fmla="*/ 307975 h 409575"/>
                <a:gd name="connsiteX1071" fmla="*/ 152400 w 533400"/>
                <a:gd name="connsiteY1071" fmla="*/ 304800 h 409575"/>
                <a:gd name="connsiteX1072" fmla="*/ 155575 w 533400"/>
                <a:gd name="connsiteY1072" fmla="*/ 304800 h 409575"/>
                <a:gd name="connsiteX1073" fmla="*/ 155575 w 533400"/>
                <a:gd name="connsiteY1073" fmla="*/ 303213 h 409575"/>
                <a:gd name="connsiteX1074" fmla="*/ 155575 w 533400"/>
                <a:gd name="connsiteY1074" fmla="*/ 301625 h 409575"/>
                <a:gd name="connsiteX1075" fmla="*/ 152400 w 533400"/>
                <a:gd name="connsiteY1075" fmla="*/ 298450 h 409575"/>
                <a:gd name="connsiteX1076" fmla="*/ 150812 w 533400"/>
                <a:gd name="connsiteY1076" fmla="*/ 298450 h 409575"/>
                <a:gd name="connsiteX1077" fmla="*/ 149225 w 533400"/>
                <a:gd name="connsiteY1077" fmla="*/ 298450 h 409575"/>
                <a:gd name="connsiteX1078" fmla="*/ 144462 w 533400"/>
                <a:gd name="connsiteY1078" fmla="*/ 298450 h 409575"/>
                <a:gd name="connsiteX1079" fmla="*/ 139700 w 533400"/>
                <a:gd name="connsiteY1079" fmla="*/ 301625 h 409575"/>
                <a:gd name="connsiteX1080" fmla="*/ 136525 w 533400"/>
                <a:gd name="connsiteY1080" fmla="*/ 301625 h 409575"/>
                <a:gd name="connsiteX1081" fmla="*/ 134937 w 533400"/>
                <a:gd name="connsiteY1081" fmla="*/ 298450 h 409575"/>
                <a:gd name="connsiteX1082" fmla="*/ 133350 w 533400"/>
                <a:gd name="connsiteY1082" fmla="*/ 301625 h 409575"/>
                <a:gd name="connsiteX1083" fmla="*/ 130175 w 533400"/>
                <a:gd name="connsiteY1083" fmla="*/ 301625 h 409575"/>
                <a:gd name="connsiteX1084" fmla="*/ 128587 w 533400"/>
                <a:gd name="connsiteY1084" fmla="*/ 303213 h 409575"/>
                <a:gd name="connsiteX1085" fmla="*/ 125412 w 533400"/>
                <a:gd name="connsiteY1085" fmla="*/ 303213 h 409575"/>
                <a:gd name="connsiteX1086" fmla="*/ 123825 w 533400"/>
                <a:gd name="connsiteY1086" fmla="*/ 304800 h 409575"/>
                <a:gd name="connsiteX1087" fmla="*/ 119062 w 533400"/>
                <a:gd name="connsiteY1087" fmla="*/ 304800 h 409575"/>
                <a:gd name="connsiteX1088" fmla="*/ 119062 w 533400"/>
                <a:gd name="connsiteY1088" fmla="*/ 303213 h 409575"/>
                <a:gd name="connsiteX1089" fmla="*/ 122237 w 533400"/>
                <a:gd name="connsiteY1089" fmla="*/ 303213 h 409575"/>
                <a:gd name="connsiteX1090" fmla="*/ 123825 w 533400"/>
                <a:gd name="connsiteY1090" fmla="*/ 303213 h 409575"/>
                <a:gd name="connsiteX1091" fmla="*/ 125412 w 533400"/>
                <a:gd name="connsiteY1091" fmla="*/ 301625 h 409575"/>
                <a:gd name="connsiteX1092" fmla="*/ 128587 w 533400"/>
                <a:gd name="connsiteY1092" fmla="*/ 301625 h 409575"/>
                <a:gd name="connsiteX1093" fmla="*/ 130175 w 533400"/>
                <a:gd name="connsiteY1093" fmla="*/ 298450 h 409575"/>
                <a:gd name="connsiteX1094" fmla="*/ 133350 w 533400"/>
                <a:gd name="connsiteY1094" fmla="*/ 296863 h 409575"/>
                <a:gd name="connsiteX1095" fmla="*/ 134937 w 533400"/>
                <a:gd name="connsiteY1095" fmla="*/ 296863 h 409575"/>
                <a:gd name="connsiteX1096" fmla="*/ 136525 w 533400"/>
                <a:gd name="connsiteY1096" fmla="*/ 296863 h 409575"/>
                <a:gd name="connsiteX1097" fmla="*/ 141287 w 533400"/>
                <a:gd name="connsiteY1097" fmla="*/ 293688 h 409575"/>
                <a:gd name="connsiteX1098" fmla="*/ 144462 w 533400"/>
                <a:gd name="connsiteY1098" fmla="*/ 292100 h 409575"/>
                <a:gd name="connsiteX1099" fmla="*/ 146050 w 533400"/>
                <a:gd name="connsiteY1099" fmla="*/ 292100 h 409575"/>
                <a:gd name="connsiteX1100" fmla="*/ 149225 w 533400"/>
                <a:gd name="connsiteY1100" fmla="*/ 292100 h 409575"/>
                <a:gd name="connsiteX1101" fmla="*/ 149225 w 533400"/>
                <a:gd name="connsiteY1101" fmla="*/ 288925 h 409575"/>
                <a:gd name="connsiteX1102" fmla="*/ 150812 w 533400"/>
                <a:gd name="connsiteY1102" fmla="*/ 288925 h 409575"/>
                <a:gd name="connsiteX1103" fmla="*/ 152400 w 533400"/>
                <a:gd name="connsiteY1103" fmla="*/ 288925 h 409575"/>
                <a:gd name="connsiteX1104" fmla="*/ 155575 w 533400"/>
                <a:gd name="connsiteY1104" fmla="*/ 292100 h 409575"/>
                <a:gd name="connsiteX1105" fmla="*/ 155575 w 533400"/>
                <a:gd name="connsiteY1105" fmla="*/ 288925 h 409575"/>
                <a:gd name="connsiteX1106" fmla="*/ 157162 w 533400"/>
                <a:gd name="connsiteY1106" fmla="*/ 288925 h 409575"/>
                <a:gd name="connsiteX1107" fmla="*/ 160337 w 533400"/>
                <a:gd name="connsiteY1107" fmla="*/ 288925 h 409575"/>
                <a:gd name="connsiteX1108" fmla="*/ 160337 w 533400"/>
                <a:gd name="connsiteY1108" fmla="*/ 287338 h 409575"/>
                <a:gd name="connsiteX1109" fmla="*/ 161925 w 533400"/>
                <a:gd name="connsiteY1109" fmla="*/ 287338 h 409575"/>
                <a:gd name="connsiteX1110" fmla="*/ 161925 w 533400"/>
                <a:gd name="connsiteY1110" fmla="*/ 285750 h 409575"/>
                <a:gd name="connsiteX1111" fmla="*/ 160337 w 533400"/>
                <a:gd name="connsiteY1111" fmla="*/ 285750 h 409575"/>
                <a:gd name="connsiteX1112" fmla="*/ 160337 w 533400"/>
                <a:gd name="connsiteY1112" fmla="*/ 282575 h 409575"/>
                <a:gd name="connsiteX1113" fmla="*/ 157162 w 533400"/>
                <a:gd name="connsiteY1113" fmla="*/ 280988 h 409575"/>
                <a:gd name="connsiteX1114" fmla="*/ 157162 w 533400"/>
                <a:gd name="connsiteY1114" fmla="*/ 277813 h 409575"/>
                <a:gd name="connsiteX1115" fmla="*/ 152400 w 533400"/>
                <a:gd name="connsiteY1115" fmla="*/ 277813 h 409575"/>
                <a:gd name="connsiteX1116" fmla="*/ 150812 w 533400"/>
                <a:gd name="connsiteY1116" fmla="*/ 277813 h 409575"/>
                <a:gd name="connsiteX1117" fmla="*/ 144462 w 533400"/>
                <a:gd name="connsiteY1117" fmla="*/ 280988 h 409575"/>
                <a:gd name="connsiteX1118" fmla="*/ 123825 w 533400"/>
                <a:gd name="connsiteY1118" fmla="*/ 285750 h 409575"/>
                <a:gd name="connsiteX1119" fmla="*/ 122237 w 533400"/>
                <a:gd name="connsiteY1119" fmla="*/ 285750 h 409575"/>
                <a:gd name="connsiteX1120" fmla="*/ 117475 w 533400"/>
                <a:gd name="connsiteY1120" fmla="*/ 287338 h 409575"/>
                <a:gd name="connsiteX1121" fmla="*/ 109537 w 533400"/>
                <a:gd name="connsiteY1121" fmla="*/ 287338 h 409575"/>
                <a:gd name="connsiteX1122" fmla="*/ 106362 w 533400"/>
                <a:gd name="connsiteY1122" fmla="*/ 287338 h 409575"/>
                <a:gd name="connsiteX1123" fmla="*/ 103187 w 533400"/>
                <a:gd name="connsiteY1123" fmla="*/ 288925 h 409575"/>
                <a:gd name="connsiteX1124" fmla="*/ 98425 w 533400"/>
                <a:gd name="connsiteY1124" fmla="*/ 288925 h 409575"/>
                <a:gd name="connsiteX1125" fmla="*/ 96837 w 533400"/>
                <a:gd name="connsiteY1125" fmla="*/ 292100 h 409575"/>
                <a:gd name="connsiteX1126" fmla="*/ 93662 w 533400"/>
                <a:gd name="connsiteY1126" fmla="*/ 292100 h 409575"/>
                <a:gd name="connsiteX1127" fmla="*/ 93662 w 533400"/>
                <a:gd name="connsiteY1127" fmla="*/ 293688 h 409575"/>
                <a:gd name="connsiteX1128" fmla="*/ 92075 w 533400"/>
                <a:gd name="connsiteY1128" fmla="*/ 293688 h 409575"/>
                <a:gd name="connsiteX1129" fmla="*/ 90487 w 533400"/>
                <a:gd name="connsiteY1129" fmla="*/ 293688 h 409575"/>
                <a:gd name="connsiteX1130" fmla="*/ 87312 w 533400"/>
                <a:gd name="connsiteY1130" fmla="*/ 293688 h 409575"/>
                <a:gd name="connsiteX1131" fmla="*/ 85725 w 533400"/>
                <a:gd name="connsiteY1131" fmla="*/ 293688 h 409575"/>
                <a:gd name="connsiteX1132" fmla="*/ 85725 w 533400"/>
                <a:gd name="connsiteY1132" fmla="*/ 296863 h 409575"/>
                <a:gd name="connsiteX1133" fmla="*/ 80962 w 533400"/>
                <a:gd name="connsiteY1133" fmla="*/ 296863 h 409575"/>
                <a:gd name="connsiteX1134" fmla="*/ 76200 w 533400"/>
                <a:gd name="connsiteY1134" fmla="*/ 298450 h 409575"/>
                <a:gd name="connsiteX1135" fmla="*/ 74612 w 533400"/>
                <a:gd name="connsiteY1135" fmla="*/ 298450 h 409575"/>
                <a:gd name="connsiteX1136" fmla="*/ 71437 w 533400"/>
                <a:gd name="connsiteY1136" fmla="*/ 301625 h 409575"/>
                <a:gd name="connsiteX1137" fmla="*/ 69850 w 533400"/>
                <a:gd name="connsiteY1137" fmla="*/ 301625 h 409575"/>
                <a:gd name="connsiteX1138" fmla="*/ 66675 w 533400"/>
                <a:gd name="connsiteY1138" fmla="*/ 301625 h 409575"/>
                <a:gd name="connsiteX1139" fmla="*/ 65087 w 533400"/>
                <a:gd name="connsiteY1139" fmla="*/ 301625 h 409575"/>
                <a:gd name="connsiteX1140" fmla="*/ 61912 w 533400"/>
                <a:gd name="connsiteY1140" fmla="*/ 303213 h 409575"/>
                <a:gd name="connsiteX1141" fmla="*/ 53975 w 533400"/>
                <a:gd name="connsiteY1141" fmla="*/ 303213 h 409575"/>
                <a:gd name="connsiteX1142" fmla="*/ 53975 w 533400"/>
                <a:gd name="connsiteY1142" fmla="*/ 301625 h 409575"/>
                <a:gd name="connsiteX1143" fmla="*/ 50800 w 533400"/>
                <a:gd name="connsiteY1143" fmla="*/ 301625 h 409575"/>
                <a:gd name="connsiteX1144" fmla="*/ 49212 w 533400"/>
                <a:gd name="connsiteY1144" fmla="*/ 301625 h 409575"/>
                <a:gd name="connsiteX1145" fmla="*/ 53975 w 533400"/>
                <a:gd name="connsiteY1145" fmla="*/ 298450 h 409575"/>
                <a:gd name="connsiteX1146" fmla="*/ 55562 w 533400"/>
                <a:gd name="connsiteY1146" fmla="*/ 298450 h 409575"/>
                <a:gd name="connsiteX1147" fmla="*/ 58737 w 533400"/>
                <a:gd name="connsiteY1147" fmla="*/ 298450 h 409575"/>
                <a:gd name="connsiteX1148" fmla="*/ 61912 w 533400"/>
                <a:gd name="connsiteY1148" fmla="*/ 296863 h 409575"/>
                <a:gd name="connsiteX1149" fmla="*/ 65087 w 533400"/>
                <a:gd name="connsiteY1149" fmla="*/ 296863 h 409575"/>
                <a:gd name="connsiteX1150" fmla="*/ 66675 w 533400"/>
                <a:gd name="connsiteY1150" fmla="*/ 296863 h 409575"/>
                <a:gd name="connsiteX1151" fmla="*/ 69850 w 533400"/>
                <a:gd name="connsiteY1151" fmla="*/ 296863 h 409575"/>
                <a:gd name="connsiteX1152" fmla="*/ 71437 w 533400"/>
                <a:gd name="connsiteY1152" fmla="*/ 296863 h 409575"/>
                <a:gd name="connsiteX1153" fmla="*/ 76200 w 533400"/>
                <a:gd name="connsiteY1153" fmla="*/ 293688 h 409575"/>
                <a:gd name="connsiteX1154" fmla="*/ 82550 w 533400"/>
                <a:gd name="connsiteY1154" fmla="*/ 292100 h 409575"/>
                <a:gd name="connsiteX1155" fmla="*/ 87312 w 533400"/>
                <a:gd name="connsiteY1155" fmla="*/ 288925 h 409575"/>
                <a:gd name="connsiteX1156" fmla="*/ 98425 w 533400"/>
                <a:gd name="connsiteY1156" fmla="*/ 285750 h 409575"/>
                <a:gd name="connsiteX1157" fmla="*/ 106362 w 533400"/>
                <a:gd name="connsiteY1157" fmla="*/ 282575 h 409575"/>
                <a:gd name="connsiteX1158" fmla="*/ 114300 w 533400"/>
                <a:gd name="connsiteY1158" fmla="*/ 280988 h 409575"/>
                <a:gd name="connsiteX1159" fmla="*/ 117475 w 533400"/>
                <a:gd name="connsiteY1159" fmla="*/ 280988 h 409575"/>
                <a:gd name="connsiteX1160" fmla="*/ 117475 w 533400"/>
                <a:gd name="connsiteY1160" fmla="*/ 277813 h 409575"/>
                <a:gd name="connsiteX1161" fmla="*/ 119062 w 533400"/>
                <a:gd name="connsiteY1161" fmla="*/ 277813 h 409575"/>
                <a:gd name="connsiteX1162" fmla="*/ 122237 w 533400"/>
                <a:gd name="connsiteY1162" fmla="*/ 276225 h 409575"/>
                <a:gd name="connsiteX1163" fmla="*/ 123825 w 533400"/>
                <a:gd name="connsiteY1163" fmla="*/ 276225 h 409575"/>
                <a:gd name="connsiteX1164" fmla="*/ 123825 w 533400"/>
                <a:gd name="connsiteY1164" fmla="*/ 273050 h 409575"/>
                <a:gd name="connsiteX1165" fmla="*/ 130175 w 533400"/>
                <a:gd name="connsiteY1165" fmla="*/ 269875 h 409575"/>
                <a:gd name="connsiteX1166" fmla="*/ 133350 w 533400"/>
                <a:gd name="connsiteY1166" fmla="*/ 266700 h 409575"/>
                <a:gd name="connsiteX1167" fmla="*/ 136525 w 533400"/>
                <a:gd name="connsiteY1167" fmla="*/ 261938 h 409575"/>
                <a:gd name="connsiteX1168" fmla="*/ 136525 w 533400"/>
                <a:gd name="connsiteY1168" fmla="*/ 260350 h 409575"/>
                <a:gd name="connsiteX1169" fmla="*/ 134937 w 533400"/>
                <a:gd name="connsiteY1169" fmla="*/ 258763 h 409575"/>
                <a:gd name="connsiteX1170" fmla="*/ 133350 w 533400"/>
                <a:gd name="connsiteY1170" fmla="*/ 258763 h 409575"/>
                <a:gd name="connsiteX1171" fmla="*/ 130175 w 533400"/>
                <a:gd name="connsiteY1171" fmla="*/ 258763 h 409575"/>
                <a:gd name="connsiteX1172" fmla="*/ 128587 w 533400"/>
                <a:gd name="connsiteY1172" fmla="*/ 258763 h 409575"/>
                <a:gd name="connsiteX1173" fmla="*/ 122237 w 533400"/>
                <a:gd name="connsiteY1173" fmla="*/ 258763 h 409575"/>
                <a:gd name="connsiteX1174" fmla="*/ 119062 w 533400"/>
                <a:gd name="connsiteY1174" fmla="*/ 258763 h 409575"/>
                <a:gd name="connsiteX1175" fmla="*/ 117475 w 533400"/>
                <a:gd name="connsiteY1175" fmla="*/ 255588 h 409575"/>
                <a:gd name="connsiteX1176" fmla="*/ 114300 w 533400"/>
                <a:gd name="connsiteY1176" fmla="*/ 255588 h 409575"/>
                <a:gd name="connsiteX1177" fmla="*/ 112712 w 533400"/>
                <a:gd name="connsiteY1177" fmla="*/ 255588 h 409575"/>
                <a:gd name="connsiteX1178" fmla="*/ 109537 w 533400"/>
                <a:gd name="connsiteY1178" fmla="*/ 255588 h 409575"/>
                <a:gd name="connsiteX1179" fmla="*/ 107950 w 533400"/>
                <a:gd name="connsiteY1179" fmla="*/ 255588 h 409575"/>
                <a:gd name="connsiteX1180" fmla="*/ 103187 w 533400"/>
                <a:gd name="connsiteY1180" fmla="*/ 255588 h 409575"/>
                <a:gd name="connsiteX1181" fmla="*/ 98425 w 533400"/>
                <a:gd name="connsiteY1181" fmla="*/ 258763 h 409575"/>
                <a:gd name="connsiteX1182" fmla="*/ 96837 w 533400"/>
                <a:gd name="connsiteY1182" fmla="*/ 258763 h 409575"/>
                <a:gd name="connsiteX1183" fmla="*/ 93662 w 533400"/>
                <a:gd name="connsiteY1183" fmla="*/ 258763 h 409575"/>
                <a:gd name="connsiteX1184" fmla="*/ 93662 w 533400"/>
                <a:gd name="connsiteY1184" fmla="*/ 255588 h 409575"/>
                <a:gd name="connsiteX1185" fmla="*/ 85725 w 533400"/>
                <a:gd name="connsiteY1185" fmla="*/ 258763 h 409575"/>
                <a:gd name="connsiteX1186" fmla="*/ 80962 w 533400"/>
                <a:gd name="connsiteY1186" fmla="*/ 260350 h 409575"/>
                <a:gd name="connsiteX1187" fmla="*/ 77787 w 533400"/>
                <a:gd name="connsiteY1187" fmla="*/ 260350 h 409575"/>
                <a:gd name="connsiteX1188" fmla="*/ 71437 w 533400"/>
                <a:gd name="connsiteY1188" fmla="*/ 260350 h 409575"/>
                <a:gd name="connsiteX1189" fmla="*/ 74612 w 533400"/>
                <a:gd name="connsiteY1189" fmla="*/ 258763 h 409575"/>
                <a:gd name="connsiteX1190" fmla="*/ 76200 w 533400"/>
                <a:gd name="connsiteY1190" fmla="*/ 258763 h 409575"/>
                <a:gd name="connsiteX1191" fmla="*/ 77787 w 533400"/>
                <a:gd name="connsiteY1191" fmla="*/ 258763 h 409575"/>
                <a:gd name="connsiteX1192" fmla="*/ 80962 w 533400"/>
                <a:gd name="connsiteY1192" fmla="*/ 258763 h 409575"/>
                <a:gd name="connsiteX1193" fmla="*/ 82550 w 533400"/>
                <a:gd name="connsiteY1193" fmla="*/ 255588 h 409575"/>
                <a:gd name="connsiteX1194" fmla="*/ 87312 w 533400"/>
                <a:gd name="connsiteY1194" fmla="*/ 254000 h 409575"/>
                <a:gd name="connsiteX1195" fmla="*/ 90487 w 533400"/>
                <a:gd name="connsiteY1195" fmla="*/ 254000 h 409575"/>
                <a:gd name="connsiteX1196" fmla="*/ 92075 w 533400"/>
                <a:gd name="connsiteY1196" fmla="*/ 250825 h 409575"/>
                <a:gd name="connsiteX1197" fmla="*/ 93662 w 533400"/>
                <a:gd name="connsiteY1197" fmla="*/ 250825 h 409575"/>
                <a:gd name="connsiteX1198" fmla="*/ 93662 w 533400"/>
                <a:gd name="connsiteY1198" fmla="*/ 249238 h 409575"/>
                <a:gd name="connsiteX1199" fmla="*/ 96837 w 533400"/>
                <a:gd name="connsiteY1199" fmla="*/ 246063 h 409575"/>
                <a:gd name="connsiteX1200" fmla="*/ 98425 w 533400"/>
                <a:gd name="connsiteY1200" fmla="*/ 246063 h 409575"/>
                <a:gd name="connsiteX1201" fmla="*/ 109537 w 533400"/>
                <a:gd name="connsiteY1201" fmla="*/ 242888 h 409575"/>
                <a:gd name="connsiteX1202" fmla="*/ 114300 w 533400"/>
                <a:gd name="connsiteY1202" fmla="*/ 242888 h 409575"/>
                <a:gd name="connsiteX1203" fmla="*/ 119062 w 533400"/>
                <a:gd name="connsiteY1203" fmla="*/ 239713 h 409575"/>
                <a:gd name="connsiteX1204" fmla="*/ 123825 w 533400"/>
                <a:gd name="connsiteY1204" fmla="*/ 238125 h 409575"/>
                <a:gd name="connsiteX1205" fmla="*/ 125412 w 533400"/>
                <a:gd name="connsiteY1205" fmla="*/ 233363 h 409575"/>
                <a:gd name="connsiteX1206" fmla="*/ 128587 w 533400"/>
                <a:gd name="connsiteY1206" fmla="*/ 228600 h 409575"/>
                <a:gd name="connsiteX1207" fmla="*/ 130175 w 533400"/>
                <a:gd name="connsiteY1207" fmla="*/ 227013 h 409575"/>
                <a:gd name="connsiteX1208" fmla="*/ 130175 w 533400"/>
                <a:gd name="connsiteY1208" fmla="*/ 222250 h 409575"/>
                <a:gd name="connsiteX1209" fmla="*/ 128587 w 533400"/>
                <a:gd name="connsiteY1209" fmla="*/ 219075 h 409575"/>
                <a:gd name="connsiteX1210" fmla="*/ 125412 w 533400"/>
                <a:gd name="connsiteY1210" fmla="*/ 217488 h 409575"/>
                <a:gd name="connsiteX1211" fmla="*/ 123825 w 533400"/>
                <a:gd name="connsiteY1211" fmla="*/ 214313 h 409575"/>
                <a:gd name="connsiteX1212" fmla="*/ 122237 w 533400"/>
                <a:gd name="connsiteY1212" fmla="*/ 214313 h 409575"/>
                <a:gd name="connsiteX1213" fmla="*/ 119062 w 533400"/>
                <a:gd name="connsiteY1213" fmla="*/ 212725 h 409575"/>
                <a:gd name="connsiteX1214" fmla="*/ 119062 w 533400"/>
                <a:gd name="connsiteY1214" fmla="*/ 211138 h 409575"/>
                <a:gd name="connsiteX1215" fmla="*/ 122237 w 533400"/>
                <a:gd name="connsiteY1215" fmla="*/ 207963 h 409575"/>
                <a:gd name="connsiteX1216" fmla="*/ 125412 w 533400"/>
                <a:gd name="connsiteY1216" fmla="*/ 207963 h 409575"/>
                <a:gd name="connsiteX1217" fmla="*/ 128587 w 533400"/>
                <a:gd name="connsiteY1217" fmla="*/ 207963 h 409575"/>
                <a:gd name="connsiteX1218" fmla="*/ 128587 w 533400"/>
                <a:gd name="connsiteY1218" fmla="*/ 206375 h 409575"/>
                <a:gd name="connsiteX1219" fmla="*/ 128587 w 533400"/>
                <a:gd name="connsiteY1219" fmla="*/ 203200 h 409575"/>
                <a:gd name="connsiteX1220" fmla="*/ 128587 w 533400"/>
                <a:gd name="connsiteY1220" fmla="*/ 201613 h 409575"/>
                <a:gd name="connsiteX1221" fmla="*/ 128587 w 533400"/>
                <a:gd name="connsiteY1221" fmla="*/ 198438 h 409575"/>
                <a:gd name="connsiteX1222" fmla="*/ 125412 w 533400"/>
                <a:gd name="connsiteY1222" fmla="*/ 196850 h 409575"/>
                <a:gd name="connsiteX1223" fmla="*/ 125412 w 533400"/>
                <a:gd name="connsiteY1223" fmla="*/ 195263 h 409575"/>
                <a:gd name="connsiteX1224" fmla="*/ 125412 w 533400"/>
                <a:gd name="connsiteY1224" fmla="*/ 192088 h 409575"/>
                <a:gd name="connsiteX1225" fmla="*/ 125412 w 533400"/>
                <a:gd name="connsiteY1225" fmla="*/ 190500 h 409575"/>
                <a:gd name="connsiteX1226" fmla="*/ 125412 w 533400"/>
                <a:gd name="connsiteY1226" fmla="*/ 187325 h 409575"/>
                <a:gd name="connsiteX1227" fmla="*/ 123825 w 533400"/>
                <a:gd name="connsiteY1227" fmla="*/ 187325 h 409575"/>
                <a:gd name="connsiteX1228" fmla="*/ 123825 w 533400"/>
                <a:gd name="connsiteY1228" fmla="*/ 185738 h 409575"/>
                <a:gd name="connsiteX1229" fmla="*/ 123825 w 533400"/>
                <a:gd name="connsiteY1229" fmla="*/ 184150 h 409575"/>
                <a:gd name="connsiteX1230" fmla="*/ 125412 w 533400"/>
                <a:gd name="connsiteY1230" fmla="*/ 180975 h 409575"/>
                <a:gd name="connsiteX1231" fmla="*/ 125412 w 533400"/>
                <a:gd name="connsiteY1231" fmla="*/ 179388 h 409575"/>
                <a:gd name="connsiteX1232" fmla="*/ 123825 w 533400"/>
                <a:gd name="connsiteY1232" fmla="*/ 179388 h 409575"/>
                <a:gd name="connsiteX1233" fmla="*/ 123825 w 533400"/>
                <a:gd name="connsiteY1233" fmla="*/ 176213 h 409575"/>
                <a:gd name="connsiteX1234" fmla="*/ 125412 w 533400"/>
                <a:gd name="connsiteY1234" fmla="*/ 176213 h 409575"/>
                <a:gd name="connsiteX1235" fmla="*/ 128587 w 533400"/>
                <a:gd name="connsiteY1235" fmla="*/ 176213 h 409575"/>
                <a:gd name="connsiteX1236" fmla="*/ 128587 w 533400"/>
                <a:gd name="connsiteY1236" fmla="*/ 179388 h 409575"/>
                <a:gd name="connsiteX1237" fmla="*/ 128587 w 533400"/>
                <a:gd name="connsiteY1237" fmla="*/ 180975 h 409575"/>
                <a:gd name="connsiteX1238" fmla="*/ 130175 w 533400"/>
                <a:gd name="connsiteY1238" fmla="*/ 180975 h 409575"/>
                <a:gd name="connsiteX1239" fmla="*/ 130175 w 533400"/>
                <a:gd name="connsiteY1239" fmla="*/ 179388 h 409575"/>
                <a:gd name="connsiteX1240" fmla="*/ 133350 w 533400"/>
                <a:gd name="connsiteY1240" fmla="*/ 179388 h 409575"/>
                <a:gd name="connsiteX1241" fmla="*/ 134937 w 533400"/>
                <a:gd name="connsiteY1241" fmla="*/ 179388 h 409575"/>
                <a:gd name="connsiteX1242" fmla="*/ 136525 w 533400"/>
                <a:gd name="connsiteY1242" fmla="*/ 179388 h 409575"/>
                <a:gd name="connsiteX1243" fmla="*/ 136525 w 533400"/>
                <a:gd name="connsiteY1243" fmla="*/ 174625 h 409575"/>
                <a:gd name="connsiteX1244" fmla="*/ 134937 w 533400"/>
                <a:gd name="connsiteY1244" fmla="*/ 171450 h 409575"/>
                <a:gd name="connsiteX1245" fmla="*/ 134937 w 533400"/>
                <a:gd name="connsiteY1245" fmla="*/ 169863 h 409575"/>
                <a:gd name="connsiteX1246" fmla="*/ 133350 w 533400"/>
                <a:gd name="connsiteY1246" fmla="*/ 168275 h 409575"/>
                <a:gd name="connsiteX1247" fmla="*/ 133350 w 533400"/>
                <a:gd name="connsiteY1247" fmla="*/ 165100 h 409575"/>
                <a:gd name="connsiteX1248" fmla="*/ 133350 w 533400"/>
                <a:gd name="connsiteY1248" fmla="*/ 163513 h 409575"/>
                <a:gd name="connsiteX1249" fmla="*/ 130175 w 533400"/>
                <a:gd name="connsiteY1249" fmla="*/ 163513 h 409575"/>
                <a:gd name="connsiteX1250" fmla="*/ 128587 w 533400"/>
                <a:gd name="connsiteY1250" fmla="*/ 163513 h 409575"/>
                <a:gd name="connsiteX1251" fmla="*/ 125412 w 533400"/>
                <a:gd name="connsiteY1251" fmla="*/ 163513 h 409575"/>
                <a:gd name="connsiteX1252" fmla="*/ 125412 w 533400"/>
                <a:gd name="connsiteY1252" fmla="*/ 160338 h 409575"/>
                <a:gd name="connsiteX1253" fmla="*/ 128587 w 533400"/>
                <a:gd name="connsiteY1253" fmla="*/ 158750 h 409575"/>
                <a:gd name="connsiteX1254" fmla="*/ 128587 w 533400"/>
                <a:gd name="connsiteY1254" fmla="*/ 155575 h 409575"/>
                <a:gd name="connsiteX1255" fmla="*/ 128587 w 533400"/>
                <a:gd name="connsiteY1255" fmla="*/ 153988 h 409575"/>
                <a:gd name="connsiteX1256" fmla="*/ 130175 w 533400"/>
                <a:gd name="connsiteY1256" fmla="*/ 155575 h 409575"/>
                <a:gd name="connsiteX1257" fmla="*/ 133350 w 533400"/>
                <a:gd name="connsiteY1257" fmla="*/ 155575 h 409575"/>
                <a:gd name="connsiteX1258" fmla="*/ 133350 w 533400"/>
                <a:gd name="connsiteY1258" fmla="*/ 153988 h 409575"/>
                <a:gd name="connsiteX1259" fmla="*/ 134937 w 533400"/>
                <a:gd name="connsiteY1259" fmla="*/ 152400 h 409575"/>
                <a:gd name="connsiteX1260" fmla="*/ 134937 w 533400"/>
                <a:gd name="connsiteY1260" fmla="*/ 149225 h 409575"/>
                <a:gd name="connsiteX1261" fmla="*/ 134937 w 533400"/>
                <a:gd name="connsiteY1261" fmla="*/ 147638 h 409575"/>
                <a:gd name="connsiteX1262" fmla="*/ 136525 w 533400"/>
                <a:gd name="connsiteY1262" fmla="*/ 147638 h 409575"/>
                <a:gd name="connsiteX1263" fmla="*/ 136525 w 533400"/>
                <a:gd name="connsiteY1263" fmla="*/ 144463 h 409575"/>
                <a:gd name="connsiteX1264" fmla="*/ 139700 w 533400"/>
                <a:gd name="connsiteY1264" fmla="*/ 142875 h 409575"/>
                <a:gd name="connsiteX1265" fmla="*/ 139700 w 533400"/>
                <a:gd name="connsiteY1265" fmla="*/ 139700 h 409575"/>
                <a:gd name="connsiteX1266" fmla="*/ 139700 w 533400"/>
                <a:gd name="connsiteY1266" fmla="*/ 138113 h 409575"/>
                <a:gd name="connsiteX1267" fmla="*/ 139700 w 533400"/>
                <a:gd name="connsiteY1267" fmla="*/ 136525 h 409575"/>
                <a:gd name="connsiteX1268" fmla="*/ 139700 w 533400"/>
                <a:gd name="connsiteY1268" fmla="*/ 131763 h 409575"/>
                <a:gd name="connsiteX1269" fmla="*/ 139700 w 533400"/>
                <a:gd name="connsiteY1269" fmla="*/ 128588 h 409575"/>
                <a:gd name="connsiteX1270" fmla="*/ 139700 w 533400"/>
                <a:gd name="connsiteY1270" fmla="*/ 127000 h 409575"/>
                <a:gd name="connsiteX1271" fmla="*/ 141287 w 533400"/>
                <a:gd name="connsiteY1271" fmla="*/ 123825 h 409575"/>
                <a:gd name="connsiteX1272" fmla="*/ 141287 w 533400"/>
                <a:gd name="connsiteY1272" fmla="*/ 122238 h 409575"/>
                <a:gd name="connsiteX1273" fmla="*/ 144462 w 533400"/>
                <a:gd name="connsiteY1273" fmla="*/ 120650 h 409575"/>
                <a:gd name="connsiteX1274" fmla="*/ 144462 w 533400"/>
                <a:gd name="connsiteY1274" fmla="*/ 115888 h 409575"/>
                <a:gd name="connsiteX1275" fmla="*/ 141287 w 533400"/>
                <a:gd name="connsiteY1275" fmla="*/ 115888 h 409575"/>
                <a:gd name="connsiteX1276" fmla="*/ 141287 w 533400"/>
                <a:gd name="connsiteY1276" fmla="*/ 112713 h 409575"/>
                <a:gd name="connsiteX1277" fmla="*/ 144462 w 533400"/>
                <a:gd name="connsiteY1277" fmla="*/ 111125 h 409575"/>
                <a:gd name="connsiteX1278" fmla="*/ 144462 w 533400"/>
                <a:gd name="connsiteY1278" fmla="*/ 107950 h 409575"/>
                <a:gd name="connsiteX1279" fmla="*/ 144462 w 533400"/>
                <a:gd name="connsiteY1279" fmla="*/ 106363 h 409575"/>
                <a:gd name="connsiteX1280" fmla="*/ 146050 w 533400"/>
                <a:gd name="connsiteY1280" fmla="*/ 106363 h 409575"/>
                <a:gd name="connsiteX1281" fmla="*/ 149225 w 533400"/>
                <a:gd name="connsiteY1281" fmla="*/ 106363 h 409575"/>
                <a:gd name="connsiteX1282" fmla="*/ 149225 w 533400"/>
                <a:gd name="connsiteY1282" fmla="*/ 104775 h 409575"/>
                <a:gd name="connsiteX1283" fmla="*/ 150812 w 533400"/>
                <a:gd name="connsiteY1283" fmla="*/ 104775 h 409575"/>
                <a:gd name="connsiteX1284" fmla="*/ 149225 w 533400"/>
                <a:gd name="connsiteY1284" fmla="*/ 100013 h 409575"/>
                <a:gd name="connsiteX1285" fmla="*/ 150812 w 533400"/>
                <a:gd name="connsiteY1285" fmla="*/ 100013 h 409575"/>
                <a:gd name="connsiteX1286" fmla="*/ 144462 w 533400"/>
                <a:gd name="connsiteY1286" fmla="*/ 95250 h 409575"/>
                <a:gd name="connsiteX1287" fmla="*/ 152400 w 533400"/>
                <a:gd name="connsiteY1287" fmla="*/ 100013 h 409575"/>
                <a:gd name="connsiteX1288" fmla="*/ 155575 w 533400"/>
                <a:gd name="connsiteY1288" fmla="*/ 100013 h 409575"/>
                <a:gd name="connsiteX1289" fmla="*/ 155575 w 533400"/>
                <a:gd name="connsiteY1289" fmla="*/ 96838 h 409575"/>
                <a:gd name="connsiteX1290" fmla="*/ 157162 w 533400"/>
                <a:gd name="connsiteY1290" fmla="*/ 95250 h 409575"/>
                <a:gd name="connsiteX1291" fmla="*/ 160337 w 533400"/>
                <a:gd name="connsiteY1291" fmla="*/ 95250 h 409575"/>
                <a:gd name="connsiteX1292" fmla="*/ 160337 w 533400"/>
                <a:gd name="connsiteY1292" fmla="*/ 93663 h 409575"/>
                <a:gd name="connsiteX1293" fmla="*/ 161925 w 533400"/>
                <a:gd name="connsiteY1293" fmla="*/ 93663 h 409575"/>
                <a:gd name="connsiteX1294" fmla="*/ 165100 w 533400"/>
                <a:gd name="connsiteY1294" fmla="*/ 93663 h 409575"/>
                <a:gd name="connsiteX1295" fmla="*/ 166687 w 533400"/>
                <a:gd name="connsiteY1295" fmla="*/ 93663 h 409575"/>
                <a:gd name="connsiteX1296" fmla="*/ 168275 w 533400"/>
                <a:gd name="connsiteY1296" fmla="*/ 93663 h 409575"/>
                <a:gd name="connsiteX1297" fmla="*/ 168275 w 533400"/>
                <a:gd name="connsiteY1297" fmla="*/ 90488 h 409575"/>
                <a:gd name="connsiteX1298" fmla="*/ 168275 w 533400"/>
                <a:gd name="connsiteY1298" fmla="*/ 88900 h 409575"/>
                <a:gd name="connsiteX1299" fmla="*/ 166687 w 533400"/>
                <a:gd name="connsiteY1299" fmla="*/ 85725 h 409575"/>
                <a:gd name="connsiteX1300" fmla="*/ 166687 w 533400"/>
                <a:gd name="connsiteY1300" fmla="*/ 84137 h 409575"/>
                <a:gd name="connsiteX1301" fmla="*/ 166687 w 533400"/>
                <a:gd name="connsiteY1301" fmla="*/ 80962 h 409575"/>
                <a:gd name="connsiteX1302" fmla="*/ 168275 w 533400"/>
                <a:gd name="connsiteY1302" fmla="*/ 84137 h 409575"/>
                <a:gd name="connsiteX1303" fmla="*/ 171450 w 533400"/>
                <a:gd name="connsiteY1303" fmla="*/ 84137 h 409575"/>
                <a:gd name="connsiteX1304" fmla="*/ 173037 w 533400"/>
                <a:gd name="connsiteY1304" fmla="*/ 80962 h 409575"/>
                <a:gd name="connsiteX1305" fmla="*/ 173037 w 533400"/>
                <a:gd name="connsiteY1305" fmla="*/ 79375 h 409575"/>
                <a:gd name="connsiteX1306" fmla="*/ 173037 w 533400"/>
                <a:gd name="connsiteY1306" fmla="*/ 77787 h 409575"/>
                <a:gd name="connsiteX1307" fmla="*/ 173037 w 533400"/>
                <a:gd name="connsiteY1307" fmla="*/ 74612 h 409575"/>
                <a:gd name="connsiteX1308" fmla="*/ 173037 w 533400"/>
                <a:gd name="connsiteY1308" fmla="*/ 73025 h 409575"/>
                <a:gd name="connsiteX1309" fmla="*/ 171450 w 533400"/>
                <a:gd name="connsiteY1309" fmla="*/ 73025 h 409575"/>
                <a:gd name="connsiteX1310" fmla="*/ 168275 w 533400"/>
                <a:gd name="connsiteY1310" fmla="*/ 69850 h 409575"/>
                <a:gd name="connsiteX1311" fmla="*/ 166687 w 533400"/>
                <a:gd name="connsiteY1311" fmla="*/ 69850 h 409575"/>
                <a:gd name="connsiteX1312" fmla="*/ 165100 w 533400"/>
                <a:gd name="connsiteY1312" fmla="*/ 68262 h 409575"/>
                <a:gd name="connsiteX1313" fmla="*/ 161925 w 533400"/>
                <a:gd name="connsiteY1313" fmla="*/ 65087 h 409575"/>
                <a:gd name="connsiteX1314" fmla="*/ 157162 w 533400"/>
                <a:gd name="connsiteY1314" fmla="*/ 63500 h 409575"/>
                <a:gd name="connsiteX1315" fmla="*/ 155575 w 533400"/>
                <a:gd name="connsiteY1315" fmla="*/ 61912 h 409575"/>
                <a:gd name="connsiteX1316" fmla="*/ 152400 w 533400"/>
                <a:gd name="connsiteY1316" fmla="*/ 58737 h 409575"/>
                <a:gd name="connsiteX1317" fmla="*/ 150812 w 533400"/>
                <a:gd name="connsiteY1317" fmla="*/ 57150 h 409575"/>
                <a:gd name="connsiteX1318" fmla="*/ 150812 w 533400"/>
                <a:gd name="connsiteY1318" fmla="*/ 52387 h 409575"/>
                <a:gd name="connsiteX1319" fmla="*/ 149225 w 533400"/>
                <a:gd name="connsiteY1319" fmla="*/ 52387 h 409575"/>
                <a:gd name="connsiteX1320" fmla="*/ 149225 w 533400"/>
                <a:gd name="connsiteY1320" fmla="*/ 49212 h 409575"/>
                <a:gd name="connsiteX1321" fmla="*/ 149225 w 533400"/>
                <a:gd name="connsiteY1321" fmla="*/ 47625 h 409575"/>
                <a:gd name="connsiteX1322" fmla="*/ 150812 w 533400"/>
                <a:gd name="connsiteY1322" fmla="*/ 49212 h 409575"/>
                <a:gd name="connsiteX1323" fmla="*/ 152400 w 533400"/>
                <a:gd name="connsiteY1323" fmla="*/ 52387 h 409575"/>
                <a:gd name="connsiteX1324" fmla="*/ 157162 w 533400"/>
                <a:gd name="connsiteY1324" fmla="*/ 52387 h 409575"/>
                <a:gd name="connsiteX1325" fmla="*/ 160337 w 533400"/>
                <a:gd name="connsiteY1325" fmla="*/ 53975 h 409575"/>
                <a:gd name="connsiteX1326" fmla="*/ 161925 w 533400"/>
                <a:gd name="connsiteY1326" fmla="*/ 53975 h 409575"/>
                <a:gd name="connsiteX1327" fmla="*/ 161925 w 533400"/>
                <a:gd name="connsiteY1327" fmla="*/ 57150 h 409575"/>
                <a:gd name="connsiteX1328" fmla="*/ 166687 w 533400"/>
                <a:gd name="connsiteY1328" fmla="*/ 58737 h 409575"/>
                <a:gd name="connsiteX1329" fmla="*/ 166687 w 533400"/>
                <a:gd name="connsiteY1329" fmla="*/ 61912 h 409575"/>
                <a:gd name="connsiteX1330" fmla="*/ 168275 w 533400"/>
                <a:gd name="connsiteY1330" fmla="*/ 61912 h 409575"/>
                <a:gd name="connsiteX1331" fmla="*/ 171450 w 533400"/>
                <a:gd name="connsiteY1331" fmla="*/ 61912 h 409575"/>
                <a:gd name="connsiteX1332" fmla="*/ 173037 w 533400"/>
                <a:gd name="connsiteY1332" fmla="*/ 61912 h 409575"/>
                <a:gd name="connsiteX1333" fmla="*/ 177800 w 533400"/>
                <a:gd name="connsiteY1333" fmla="*/ 63500 h 409575"/>
                <a:gd name="connsiteX1334" fmla="*/ 180975 w 533400"/>
                <a:gd name="connsiteY1334" fmla="*/ 65087 h 409575"/>
                <a:gd name="connsiteX1335" fmla="*/ 184150 w 533400"/>
                <a:gd name="connsiteY1335" fmla="*/ 65087 h 409575"/>
                <a:gd name="connsiteX1336" fmla="*/ 188912 w 533400"/>
                <a:gd name="connsiteY1336" fmla="*/ 65087 h 409575"/>
                <a:gd name="connsiteX1337" fmla="*/ 192087 w 533400"/>
                <a:gd name="connsiteY1337" fmla="*/ 65087 h 409575"/>
                <a:gd name="connsiteX1338" fmla="*/ 193675 w 533400"/>
                <a:gd name="connsiteY1338" fmla="*/ 65087 h 409575"/>
                <a:gd name="connsiteX1339" fmla="*/ 196850 w 533400"/>
                <a:gd name="connsiteY1339" fmla="*/ 65087 h 409575"/>
                <a:gd name="connsiteX1340" fmla="*/ 198437 w 533400"/>
                <a:gd name="connsiteY1340" fmla="*/ 68262 h 409575"/>
                <a:gd name="connsiteX1341" fmla="*/ 203200 w 533400"/>
                <a:gd name="connsiteY1341" fmla="*/ 68262 h 409575"/>
                <a:gd name="connsiteX1342" fmla="*/ 204787 w 533400"/>
                <a:gd name="connsiteY1342" fmla="*/ 68262 h 409575"/>
                <a:gd name="connsiteX1343" fmla="*/ 207962 w 533400"/>
                <a:gd name="connsiteY1343" fmla="*/ 68262 h 409575"/>
                <a:gd name="connsiteX1344" fmla="*/ 209550 w 533400"/>
                <a:gd name="connsiteY1344" fmla="*/ 68262 h 409575"/>
                <a:gd name="connsiteX1345" fmla="*/ 211137 w 533400"/>
                <a:gd name="connsiteY1345" fmla="*/ 68262 h 409575"/>
                <a:gd name="connsiteX1346" fmla="*/ 214312 w 533400"/>
                <a:gd name="connsiteY1346" fmla="*/ 68262 h 409575"/>
                <a:gd name="connsiteX1347" fmla="*/ 219075 w 533400"/>
                <a:gd name="connsiteY1347" fmla="*/ 69850 h 409575"/>
                <a:gd name="connsiteX1348" fmla="*/ 220662 w 533400"/>
                <a:gd name="connsiteY1348" fmla="*/ 69850 h 409575"/>
                <a:gd name="connsiteX1349" fmla="*/ 223837 w 533400"/>
                <a:gd name="connsiteY1349" fmla="*/ 73025 h 409575"/>
                <a:gd name="connsiteX1350" fmla="*/ 227012 w 533400"/>
                <a:gd name="connsiteY1350" fmla="*/ 74612 h 409575"/>
                <a:gd name="connsiteX1351" fmla="*/ 230187 w 533400"/>
                <a:gd name="connsiteY1351" fmla="*/ 74612 h 409575"/>
                <a:gd name="connsiteX1352" fmla="*/ 231775 w 533400"/>
                <a:gd name="connsiteY1352" fmla="*/ 73025 h 409575"/>
                <a:gd name="connsiteX1353" fmla="*/ 234950 w 533400"/>
                <a:gd name="connsiteY1353" fmla="*/ 73025 h 409575"/>
                <a:gd name="connsiteX1354" fmla="*/ 234950 w 533400"/>
                <a:gd name="connsiteY1354" fmla="*/ 69850 h 409575"/>
                <a:gd name="connsiteX1355" fmla="*/ 234950 w 533400"/>
                <a:gd name="connsiteY1355" fmla="*/ 68262 h 409575"/>
                <a:gd name="connsiteX1356" fmla="*/ 234950 w 533400"/>
                <a:gd name="connsiteY1356" fmla="*/ 65087 h 409575"/>
                <a:gd name="connsiteX1357" fmla="*/ 231775 w 533400"/>
                <a:gd name="connsiteY1357" fmla="*/ 63500 h 409575"/>
                <a:gd name="connsiteX1358" fmla="*/ 230187 w 533400"/>
                <a:gd name="connsiteY1358" fmla="*/ 61912 h 409575"/>
                <a:gd name="connsiteX1359" fmla="*/ 230187 w 533400"/>
                <a:gd name="connsiteY1359" fmla="*/ 58737 h 409575"/>
                <a:gd name="connsiteX1360" fmla="*/ 231775 w 533400"/>
                <a:gd name="connsiteY1360" fmla="*/ 58737 h 409575"/>
                <a:gd name="connsiteX1361" fmla="*/ 234950 w 533400"/>
                <a:gd name="connsiteY1361" fmla="*/ 58737 h 409575"/>
                <a:gd name="connsiteX1362" fmla="*/ 234950 w 533400"/>
                <a:gd name="connsiteY1362" fmla="*/ 61912 h 409575"/>
                <a:gd name="connsiteX1363" fmla="*/ 236537 w 533400"/>
                <a:gd name="connsiteY1363" fmla="*/ 63500 h 409575"/>
                <a:gd name="connsiteX1364" fmla="*/ 236537 w 533400"/>
                <a:gd name="connsiteY1364" fmla="*/ 65087 h 409575"/>
                <a:gd name="connsiteX1365" fmla="*/ 239712 w 533400"/>
                <a:gd name="connsiteY1365" fmla="*/ 68262 h 409575"/>
                <a:gd name="connsiteX1366" fmla="*/ 241300 w 533400"/>
                <a:gd name="connsiteY1366" fmla="*/ 68262 h 409575"/>
                <a:gd name="connsiteX1367" fmla="*/ 241300 w 533400"/>
                <a:gd name="connsiteY1367" fmla="*/ 69850 h 409575"/>
                <a:gd name="connsiteX1368" fmla="*/ 242887 w 533400"/>
                <a:gd name="connsiteY1368" fmla="*/ 73025 h 409575"/>
                <a:gd name="connsiteX1369" fmla="*/ 242887 w 533400"/>
                <a:gd name="connsiteY1369" fmla="*/ 74612 h 409575"/>
                <a:gd name="connsiteX1370" fmla="*/ 246062 w 533400"/>
                <a:gd name="connsiteY1370" fmla="*/ 74612 h 409575"/>
                <a:gd name="connsiteX1371" fmla="*/ 246062 w 533400"/>
                <a:gd name="connsiteY1371" fmla="*/ 77787 h 409575"/>
                <a:gd name="connsiteX1372" fmla="*/ 247650 w 533400"/>
                <a:gd name="connsiteY1372" fmla="*/ 77787 h 409575"/>
                <a:gd name="connsiteX1373" fmla="*/ 250825 w 533400"/>
                <a:gd name="connsiteY1373" fmla="*/ 74612 h 409575"/>
                <a:gd name="connsiteX1374" fmla="*/ 250825 w 533400"/>
                <a:gd name="connsiteY1374" fmla="*/ 73025 h 409575"/>
                <a:gd name="connsiteX1375" fmla="*/ 250825 w 533400"/>
                <a:gd name="connsiteY1375" fmla="*/ 69850 h 409575"/>
                <a:gd name="connsiteX1376" fmla="*/ 250825 w 533400"/>
                <a:gd name="connsiteY1376" fmla="*/ 65087 h 409575"/>
                <a:gd name="connsiteX1377" fmla="*/ 252412 w 533400"/>
                <a:gd name="connsiteY1377" fmla="*/ 63500 h 409575"/>
                <a:gd name="connsiteX1378" fmla="*/ 250825 w 533400"/>
                <a:gd name="connsiteY1378" fmla="*/ 58737 h 409575"/>
                <a:gd name="connsiteX1379" fmla="*/ 250825 w 533400"/>
                <a:gd name="connsiteY1379" fmla="*/ 53975 h 409575"/>
                <a:gd name="connsiteX1380" fmla="*/ 247650 w 533400"/>
                <a:gd name="connsiteY1380" fmla="*/ 52387 h 409575"/>
                <a:gd name="connsiteX1381" fmla="*/ 246062 w 533400"/>
                <a:gd name="connsiteY1381" fmla="*/ 49212 h 409575"/>
                <a:gd name="connsiteX1382" fmla="*/ 246062 w 533400"/>
                <a:gd name="connsiteY1382" fmla="*/ 47625 h 409575"/>
                <a:gd name="connsiteX1383" fmla="*/ 246062 w 533400"/>
                <a:gd name="connsiteY1383" fmla="*/ 46037 h 409575"/>
                <a:gd name="connsiteX1384" fmla="*/ 242887 w 533400"/>
                <a:gd name="connsiteY1384" fmla="*/ 42862 h 409575"/>
                <a:gd name="connsiteX1385" fmla="*/ 242887 w 533400"/>
                <a:gd name="connsiteY1385" fmla="*/ 38100 h 409575"/>
                <a:gd name="connsiteX1386" fmla="*/ 236537 w 533400"/>
                <a:gd name="connsiteY1386" fmla="*/ 30162 h 409575"/>
                <a:gd name="connsiteX1387" fmla="*/ 236537 w 533400"/>
                <a:gd name="connsiteY1387" fmla="*/ 26987 h 409575"/>
                <a:gd name="connsiteX1388" fmla="*/ 234950 w 533400"/>
                <a:gd name="connsiteY1388" fmla="*/ 22225 h 409575"/>
                <a:gd name="connsiteX1389" fmla="*/ 231775 w 533400"/>
                <a:gd name="connsiteY1389" fmla="*/ 19050 h 409575"/>
                <a:gd name="connsiteX1390" fmla="*/ 230187 w 533400"/>
                <a:gd name="connsiteY1390" fmla="*/ 14287 h 409575"/>
                <a:gd name="connsiteX1391" fmla="*/ 225425 w 533400"/>
                <a:gd name="connsiteY1391" fmla="*/ 11112 h 409575"/>
                <a:gd name="connsiteX1392" fmla="*/ 225425 w 533400"/>
                <a:gd name="connsiteY1392" fmla="*/ 9525 h 409575"/>
                <a:gd name="connsiteX1393" fmla="*/ 225425 w 533400"/>
                <a:gd name="connsiteY1393" fmla="*/ 6350 h 409575"/>
                <a:gd name="connsiteX1394" fmla="*/ 223837 w 533400"/>
                <a:gd name="connsiteY1394" fmla="*/ 4762 h 409575"/>
                <a:gd name="connsiteX1395" fmla="*/ 220662 w 533400"/>
                <a:gd name="connsiteY1395" fmla="*/ 3175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Lst>
              <a:rect l="l" t="t" r="r" b="b"/>
              <a:pathLst>
                <a:path w="533400" h="409575">
                  <a:moveTo>
                    <a:pt x="284162" y="407988"/>
                  </a:moveTo>
                  <a:lnTo>
                    <a:pt x="285750" y="407988"/>
                  </a:lnTo>
                  <a:lnTo>
                    <a:pt x="285750" y="409575"/>
                  </a:lnTo>
                  <a:close/>
                  <a:moveTo>
                    <a:pt x="288925" y="401637"/>
                  </a:moveTo>
                  <a:lnTo>
                    <a:pt x="288925" y="404813"/>
                  </a:lnTo>
                  <a:lnTo>
                    <a:pt x="285750" y="407988"/>
                  </a:lnTo>
                  <a:close/>
                  <a:moveTo>
                    <a:pt x="290512" y="398463"/>
                  </a:moveTo>
                  <a:lnTo>
                    <a:pt x="288925" y="401637"/>
                  </a:lnTo>
                  <a:lnTo>
                    <a:pt x="288925" y="400050"/>
                  </a:lnTo>
                  <a:close/>
                  <a:moveTo>
                    <a:pt x="295275" y="388938"/>
                  </a:moveTo>
                  <a:lnTo>
                    <a:pt x="293687" y="395288"/>
                  </a:lnTo>
                  <a:lnTo>
                    <a:pt x="290512" y="398463"/>
                  </a:lnTo>
                  <a:lnTo>
                    <a:pt x="290512" y="398463"/>
                  </a:lnTo>
                  <a:close/>
                  <a:moveTo>
                    <a:pt x="182562" y="379413"/>
                  </a:moveTo>
                  <a:lnTo>
                    <a:pt x="184150" y="379413"/>
                  </a:lnTo>
                  <a:lnTo>
                    <a:pt x="187325" y="379413"/>
                  </a:lnTo>
                  <a:lnTo>
                    <a:pt x="184150" y="382588"/>
                  </a:lnTo>
                  <a:lnTo>
                    <a:pt x="182562" y="384175"/>
                  </a:lnTo>
                  <a:lnTo>
                    <a:pt x="180975" y="382588"/>
                  </a:lnTo>
                  <a:lnTo>
                    <a:pt x="182562" y="382588"/>
                  </a:lnTo>
                  <a:close/>
                  <a:moveTo>
                    <a:pt x="277812" y="377825"/>
                  </a:moveTo>
                  <a:lnTo>
                    <a:pt x="279400" y="377825"/>
                  </a:lnTo>
                  <a:lnTo>
                    <a:pt x="279400" y="379413"/>
                  </a:lnTo>
                  <a:lnTo>
                    <a:pt x="274637" y="382588"/>
                  </a:lnTo>
                  <a:lnTo>
                    <a:pt x="273050" y="387350"/>
                  </a:lnTo>
                  <a:lnTo>
                    <a:pt x="271462" y="387350"/>
                  </a:lnTo>
                  <a:lnTo>
                    <a:pt x="268287" y="388938"/>
                  </a:lnTo>
                  <a:lnTo>
                    <a:pt x="266700" y="392113"/>
                  </a:lnTo>
                  <a:lnTo>
                    <a:pt x="266700" y="388938"/>
                  </a:lnTo>
                  <a:lnTo>
                    <a:pt x="268287" y="387350"/>
                  </a:lnTo>
                  <a:lnTo>
                    <a:pt x="268287" y="384175"/>
                  </a:lnTo>
                  <a:lnTo>
                    <a:pt x="271462" y="384175"/>
                  </a:lnTo>
                  <a:lnTo>
                    <a:pt x="273050" y="384175"/>
                  </a:lnTo>
                  <a:lnTo>
                    <a:pt x="273050" y="382588"/>
                  </a:lnTo>
                  <a:lnTo>
                    <a:pt x="274637" y="379413"/>
                  </a:lnTo>
                  <a:close/>
                  <a:moveTo>
                    <a:pt x="192087" y="377825"/>
                  </a:moveTo>
                  <a:lnTo>
                    <a:pt x="188912" y="379413"/>
                  </a:lnTo>
                  <a:lnTo>
                    <a:pt x="187325" y="379413"/>
                  </a:lnTo>
                  <a:close/>
                  <a:moveTo>
                    <a:pt x="252412" y="376238"/>
                  </a:moveTo>
                  <a:lnTo>
                    <a:pt x="252412" y="377825"/>
                  </a:lnTo>
                  <a:lnTo>
                    <a:pt x="250825" y="379413"/>
                  </a:lnTo>
                  <a:lnTo>
                    <a:pt x="247650" y="379413"/>
                  </a:lnTo>
                  <a:lnTo>
                    <a:pt x="250825" y="377825"/>
                  </a:lnTo>
                  <a:close/>
                  <a:moveTo>
                    <a:pt x="257175" y="373063"/>
                  </a:moveTo>
                  <a:lnTo>
                    <a:pt x="257175" y="376238"/>
                  </a:lnTo>
                  <a:lnTo>
                    <a:pt x="255587" y="376238"/>
                  </a:lnTo>
                  <a:lnTo>
                    <a:pt x="252412" y="376238"/>
                  </a:lnTo>
                  <a:close/>
                  <a:moveTo>
                    <a:pt x="333375" y="371475"/>
                  </a:moveTo>
                  <a:lnTo>
                    <a:pt x="331787" y="376238"/>
                  </a:lnTo>
                  <a:lnTo>
                    <a:pt x="330200" y="376238"/>
                  </a:lnTo>
                  <a:lnTo>
                    <a:pt x="331787" y="373063"/>
                  </a:lnTo>
                  <a:close/>
                  <a:moveTo>
                    <a:pt x="198437" y="371475"/>
                  </a:moveTo>
                  <a:lnTo>
                    <a:pt x="200025" y="371475"/>
                  </a:lnTo>
                  <a:lnTo>
                    <a:pt x="203200" y="371475"/>
                  </a:lnTo>
                  <a:lnTo>
                    <a:pt x="203200" y="373063"/>
                  </a:lnTo>
                  <a:lnTo>
                    <a:pt x="198437" y="376238"/>
                  </a:lnTo>
                  <a:lnTo>
                    <a:pt x="193675" y="377825"/>
                  </a:lnTo>
                  <a:lnTo>
                    <a:pt x="192087" y="377825"/>
                  </a:lnTo>
                  <a:lnTo>
                    <a:pt x="196850" y="376238"/>
                  </a:lnTo>
                  <a:lnTo>
                    <a:pt x="198437" y="373063"/>
                  </a:lnTo>
                  <a:close/>
                  <a:moveTo>
                    <a:pt x="203200" y="368300"/>
                  </a:moveTo>
                  <a:lnTo>
                    <a:pt x="204787" y="368300"/>
                  </a:lnTo>
                  <a:lnTo>
                    <a:pt x="207962" y="368300"/>
                  </a:lnTo>
                  <a:lnTo>
                    <a:pt x="204787" y="371475"/>
                  </a:lnTo>
                  <a:lnTo>
                    <a:pt x="203200" y="371475"/>
                  </a:lnTo>
                  <a:close/>
                  <a:moveTo>
                    <a:pt x="193675" y="363538"/>
                  </a:moveTo>
                  <a:lnTo>
                    <a:pt x="196850" y="366713"/>
                  </a:lnTo>
                  <a:lnTo>
                    <a:pt x="193675" y="366713"/>
                  </a:lnTo>
                  <a:close/>
                  <a:moveTo>
                    <a:pt x="231775" y="360363"/>
                  </a:moveTo>
                  <a:lnTo>
                    <a:pt x="234950" y="360363"/>
                  </a:lnTo>
                  <a:lnTo>
                    <a:pt x="236537" y="360363"/>
                  </a:lnTo>
                  <a:lnTo>
                    <a:pt x="234950" y="361950"/>
                  </a:lnTo>
                  <a:lnTo>
                    <a:pt x="234950" y="363538"/>
                  </a:lnTo>
                  <a:lnTo>
                    <a:pt x="231775" y="363538"/>
                  </a:lnTo>
                  <a:lnTo>
                    <a:pt x="231775" y="361950"/>
                  </a:lnTo>
                  <a:close/>
                  <a:moveTo>
                    <a:pt x="211137" y="357188"/>
                  </a:moveTo>
                  <a:lnTo>
                    <a:pt x="214312" y="357188"/>
                  </a:lnTo>
                  <a:lnTo>
                    <a:pt x="211137" y="360363"/>
                  </a:lnTo>
                  <a:close/>
                  <a:moveTo>
                    <a:pt x="220662" y="352425"/>
                  </a:moveTo>
                  <a:lnTo>
                    <a:pt x="223837" y="352425"/>
                  </a:lnTo>
                  <a:lnTo>
                    <a:pt x="220662" y="355600"/>
                  </a:lnTo>
                  <a:lnTo>
                    <a:pt x="219074" y="355600"/>
                  </a:lnTo>
                  <a:lnTo>
                    <a:pt x="215900" y="357188"/>
                  </a:lnTo>
                  <a:lnTo>
                    <a:pt x="214312" y="357188"/>
                  </a:lnTo>
                  <a:lnTo>
                    <a:pt x="215900" y="355600"/>
                  </a:lnTo>
                  <a:close/>
                  <a:moveTo>
                    <a:pt x="136525" y="317500"/>
                  </a:moveTo>
                  <a:lnTo>
                    <a:pt x="139700" y="317500"/>
                  </a:lnTo>
                  <a:lnTo>
                    <a:pt x="141287" y="317500"/>
                  </a:lnTo>
                  <a:lnTo>
                    <a:pt x="139700" y="319088"/>
                  </a:lnTo>
                  <a:lnTo>
                    <a:pt x="136525" y="320675"/>
                  </a:lnTo>
                  <a:lnTo>
                    <a:pt x="134937" y="320675"/>
                  </a:lnTo>
                  <a:lnTo>
                    <a:pt x="134937" y="319088"/>
                  </a:lnTo>
                  <a:lnTo>
                    <a:pt x="136525" y="319088"/>
                  </a:lnTo>
                  <a:close/>
                  <a:moveTo>
                    <a:pt x="34925" y="303213"/>
                  </a:moveTo>
                  <a:lnTo>
                    <a:pt x="38100" y="304801"/>
                  </a:lnTo>
                  <a:lnTo>
                    <a:pt x="39688" y="304801"/>
                  </a:lnTo>
                  <a:lnTo>
                    <a:pt x="42863" y="304801"/>
                  </a:lnTo>
                  <a:lnTo>
                    <a:pt x="42863" y="307976"/>
                  </a:lnTo>
                  <a:lnTo>
                    <a:pt x="39688" y="307976"/>
                  </a:lnTo>
                  <a:lnTo>
                    <a:pt x="38100" y="307976"/>
                  </a:lnTo>
                  <a:lnTo>
                    <a:pt x="34925" y="307976"/>
                  </a:lnTo>
                  <a:lnTo>
                    <a:pt x="33338" y="309563"/>
                  </a:lnTo>
                  <a:lnTo>
                    <a:pt x="31750" y="309563"/>
                  </a:lnTo>
                  <a:lnTo>
                    <a:pt x="28575" y="309563"/>
                  </a:lnTo>
                  <a:lnTo>
                    <a:pt x="26988" y="312738"/>
                  </a:lnTo>
                  <a:lnTo>
                    <a:pt x="23813" y="312738"/>
                  </a:lnTo>
                  <a:lnTo>
                    <a:pt x="23813" y="314326"/>
                  </a:lnTo>
                  <a:lnTo>
                    <a:pt x="22225" y="314326"/>
                  </a:lnTo>
                  <a:lnTo>
                    <a:pt x="19050" y="317501"/>
                  </a:lnTo>
                  <a:lnTo>
                    <a:pt x="12700" y="317501"/>
                  </a:lnTo>
                  <a:lnTo>
                    <a:pt x="7938" y="317501"/>
                  </a:lnTo>
                  <a:lnTo>
                    <a:pt x="1588" y="319088"/>
                  </a:lnTo>
                  <a:lnTo>
                    <a:pt x="0" y="317501"/>
                  </a:lnTo>
                  <a:lnTo>
                    <a:pt x="1588" y="314326"/>
                  </a:lnTo>
                  <a:lnTo>
                    <a:pt x="3175" y="314326"/>
                  </a:lnTo>
                  <a:lnTo>
                    <a:pt x="6350" y="314326"/>
                  </a:lnTo>
                  <a:lnTo>
                    <a:pt x="7938" y="314326"/>
                  </a:lnTo>
                  <a:lnTo>
                    <a:pt x="11113" y="312738"/>
                  </a:lnTo>
                  <a:lnTo>
                    <a:pt x="12700" y="309563"/>
                  </a:lnTo>
                  <a:lnTo>
                    <a:pt x="15875" y="309563"/>
                  </a:lnTo>
                  <a:lnTo>
                    <a:pt x="19050" y="309563"/>
                  </a:lnTo>
                  <a:lnTo>
                    <a:pt x="23813" y="307976"/>
                  </a:lnTo>
                  <a:lnTo>
                    <a:pt x="26988" y="304801"/>
                  </a:lnTo>
                  <a:lnTo>
                    <a:pt x="28575" y="304801"/>
                  </a:lnTo>
                  <a:lnTo>
                    <a:pt x="31750" y="304801"/>
                  </a:lnTo>
                  <a:close/>
                  <a:moveTo>
                    <a:pt x="85725" y="302578"/>
                  </a:moveTo>
                  <a:lnTo>
                    <a:pt x="85725" y="303213"/>
                  </a:lnTo>
                  <a:lnTo>
                    <a:pt x="82550" y="303213"/>
                  </a:lnTo>
                  <a:close/>
                  <a:moveTo>
                    <a:pt x="85725" y="301626"/>
                  </a:moveTo>
                  <a:lnTo>
                    <a:pt x="90488" y="301626"/>
                  </a:lnTo>
                  <a:lnTo>
                    <a:pt x="85725" y="302578"/>
                  </a:lnTo>
                  <a:close/>
                  <a:moveTo>
                    <a:pt x="92075" y="298450"/>
                  </a:moveTo>
                  <a:lnTo>
                    <a:pt x="93663" y="298450"/>
                  </a:lnTo>
                  <a:lnTo>
                    <a:pt x="96838" y="298450"/>
                  </a:lnTo>
                  <a:lnTo>
                    <a:pt x="92075" y="301626"/>
                  </a:lnTo>
                  <a:lnTo>
                    <a:pt x="90488" y="301626"/>
                  </a:lnTo>
                  <a:close/>
                  <a:moveTo>
                    <a:pt x="38100" y="265113"/>
                  </a:moveTo>
                  <a:lnTo>
                    <a:pt x="39687" y="265113"/>
                  </a:lnTo>
                  <a:lnTo>
                    <a:pt x="42862" y="265113"/>
                  </a:lnTo>
                  <a:lnTo>
                    <a:pt x="46037" y="265113"/>
                  </a:lnTo>
                  <a:lnTo>
                    <a:pt x="44450" y="266700"/>
                  </a:lnTo>
                  <a:lnTo>
                    <a:pt x="39687" y="266700"/>
                  </a:lnTo>
                  <a:lnTo>
                    <a:pt x="38100" y="266700"/>
                  </a:lnTo>
                  <a:lnTo>
                    <a:pt x="34925" y="266700"/>
                  </a:lnTo>
                  <a:close/>
                  <a:moveTo>
                    <a:pt x="53975" y="261938"/>
                  </a:moveTo>
                  <a:lnTo>
                    <a:pt x="58737" y="261938"/>
                  </a:lnTo>
                  <a:lnTo>
                    <a:pt x="50800" y="265113"/>
                  </a:lnTo>
                  <a:lnTo>
                    <a:pt x="49212" y="265113"/>
                  </a:lnTo>
                  <a:close/>
                  <a:moveTo>
                    <a:pt x="61912" y="260350"/>
                  </a:moveTo>
                  <a:lnTo>
                    <a:pt x="65087" y="260350"/>
                  </a:lnTo>
                  <a:lnTo>
                    <a:pt x="66675" y="260350"/>
                  </a:lnTo>
                  <a:lnTo>
                    <a:pt x="69850" y="260350"/>
                  </a:lnTo>
                  <a:lnTo>
                    <a:pt x="71437" y="260350"/>
                  </a:lnTo>
                  <a:lnTo>
                    <a:pt x="65087" y="261938"/>
                  </a:lnTo>
                  <a:lnTo>
                    <a:pt x="60325" y="261938"/>
                  </a:lnTo>
                  <a:close/>
                  <a:moveTo>
                    <a:pt x="517524" y="198438"/>
                  </a:moveTo>
                  <a:lnTo>
                    <a:pt x="519112" y="198438"/>
                  </a:lnTo>
                  <a:lnTo>
                    <a:pt x="517524" y="201613"/>
                  </a:lnTo>
                  <a:lnTo>
                    <a:pt x="514350" y="201613"/>
                  </a:lnTo>
                  <a:close/>
                  <a:moveTo>
                    <a:pt x="501650" y="176213"/>
                  </a:moveTo>
                  <a:lnTo>
                    <a:pt x="501650" y="179388"/>
                  </a:lnTo>
                  <a:lnTo>
                    <a:pt x="498475" y="179388"/>
                  </a:lnTo>
                  <a:close/>
                  <a:moveTo>
                    <a:pt x="501650" y="174625"/>
                  </a:moveTo>
                  <a:lnTo>
                    <a:pt x="503237" y="174625"/>
                  </a:lnTo>
                  <a:lnTo>
                    <a:pt x="501650" y="176213"/>
                  </a:lnTo>
                  <a:close/>
                  <a:moveTo>
                    <a:pt x="123825" y="171450"/>
                  </a:moveTo>
                  <a:lnTo>
                    <a:pt x="125412" y="171450"/>
                  </a:lnTo>
                  <a:lnTo>
                    <a:pt x="128588" y="171450"/>
                  </a:lnTo>
                  <a:lnTo>
                    <a:pt x="130175" y="171450"/>
                  </a:lnTo>
                  <a:lnTo>
                    <a:pt x="133350" y="171450"/>
                  </a:lnTo>
                  <a:lnTo>
                    <a:pt x="133350" y="174625"/>
                  </a:lnTo>
                  <a:lnTo>
                    <a:pt x="130175" y="174625"/>
                  </a:lnTo>
                  <a:lnTo>
                    <a:pt x="128588" y="174625"/>
                  </a:lnTo>
                  <a:close/>
                  <a:moveTo>
                    <a:pt x="80962" y="158750"/>
                  </a:moveTo>
                  <a:lnTo>
                    <a:pt x="82550" y="158750"/>
                  </a:lnTo>
                  <a:lnTo>
                    <a:pt x="85725" y="158750"/>
                  </a:lnTo>
                  <a:lnTo>
                    <a:pt x="87312" y="160338"/>
                  </a:lnTo>
                  <a:lnTo>
                    <a:pt x="92075" y="163513"/>
                  </a:lnTo>
                  <a:lnTo>
                    <a:pt x="93662" y="163513"/>
                  </a:lnTo>
                  <a:lnTo>
                    <a:pt x="96837" y="163513"/>
                  </a:lnTo>
                  <a:lnTo>
                    <a:pt x="98425" y="163513"/>
                  </a:lnTo>
                  <a:lnTo>
                    <a:pt x="103187" y="163513"/>
                  </a:lnTo>
                  <a:lnTo>
                    <a:pt x="107950" y="165100"/>
                  </a:lnTo>
                  <a:lnTo>
                    <a:pt x="112712" y="165100"/>
                  </a:lnTo>
                  <a:lnTo>
                    <a:pt x="114300" y="165100"/>
                  </a:lnTo>
                  <a:lnTo>
                    <a:pt x="117475" y="165100"/>
                  </a:lnTo>
                  <a:lnTo>
                    <a:pt x="119062" y="165100"/>
                  </a:lnTo>
                  <a:lnTo>
                    <a:pt x="122237" y="168276"/>
                  </a:lnTo>
                  <a:lnTo>
                    <a:pt x="123825" y="168276"/>
                  </a:lnTo>
                  <a:lnTo>
                    <a:pt x="123825" y="169863"/>
                  </a:lnTo>
                  <a:lnTo>
                    <a:pt x="122237" y="169863"/>
                  </a:lnTo>
                  <a:lnTo>
                    <a:pt x="119062" y="169863"/>
                  </a:lnTo>
                  <a:lnTo>
                    <a:pt x="119062" y="171451"/>
                  </a:lnTo>
                  <a:lnTo>
                    <a:pt x="117475" y="171451"/>
                  </a:lnTo>
                  <a:lnTo>
                    <a:pt x="119062" y="174626"/>
                  </a:lnTo>
                  <a:lnTo>
                    <a:pt x="122237" y="174626"/>
                  </a:lnTo>
                  <a:lnTo>
                    <a:pt x="117475" y="176213"/>
                  </a:lnTo>
                  <a:lnTo>
                    <a:pt x="114300" y="176213"/>
                  </a:lnTo>
                  <a:lnTo>
                    <a:pt x="114300" y="179388"/>
                  </a:lnTo>
                  <a:lnTo>
                    <a:pt x="112712" y="179388"/>
                  </a:lnTo>
                  <a:lnTo>
                    <a:pt x="112712" y="176213"/>
                  </a:lnTo>
                  <a:lnTo>
                    <a:pt x="109537" y="176213"/>
                  </a:lnTo>
                  <a:lnTo>
                    <a:pt x="107950" y="176213"/>
                  </a:lnTo>
                  <a:lnTo>
                    <a:pt x="103187" y="176213"/>
                  </a:lnTo>
                  <a:lnTo>
                    <a:pt x="101600" y="174626"/>
                  </a:lnTo>
                  <a:lnTo>
                    <a:pt x="98425" y="174626"/>
                  </a:lnTo>
                  <a:lnTo>
                    <a:pt x="98425" y="171451"/>
                  </a:lnTo>
                  <a:lnTo>
                    <a:pt x="101600" y="171451"/>
                  </a:lnTo>
                  <a:lnTo>
                    <a:pt x="98425" y="169863"/>
                  </a:lnTo>
                  <a:lnTo>
                    <a:pt x="96837" y="168276"/>
                  </a:lnTo>
                  <a:lnTo>
                    <a:pt x="92075" y="165100"/>
                  </a:lnTo>
                  <a:lnTo>
                    <a:pt x="87312" y="163513"/>
                  </a:lnTo>
                  <a:lnTo>
                    <a:pt x="82550" y="160338"/>
                  </a:lnTo>
                  <a:lnTo>
                    <a:pt x="80962" y="160338"/>
                  </a:lnTo>
                  <a:close/>
                  <a:moveTo>
                    <a:pt x="517525" y="155575"/>
                  </a:moveTo>
                  <a:lnTo>
                    <a:pt x="519112" y="155575"/>
                  </a:lnTo>
                  <a:lnTo>
                    <a:pt x="519112" y="158750"/>
                  </a:lnTo>
                  <a:lnTo>
                    <a:pt x="517525" y="160338"/>
                  </a:lnTo>
                  <a:lnTo>
                    <a:pt x="512762" y="165100"/>
                  </a:lnTo>
                  <a:lnTo>
                    <a:pt x="511175" y="168275"/>
                  </a:lnTo>
                  <a:lnTo>
                    <a:pt x="508000" y="169863"/>
                  </a:lnTo>
                  <a:lnTo>
                    <a:pt x="503237" y="174625"/>
                  </a:lnTo>
                  <a:lnTo>
                    <a:pt x="503237" y="171450"/>
                  </a:lnTo>
                  <a:lnTo>
                    <a:pt x="506412" y="171450"/>
                  </a:lnTo>
                  <a:lnTo>
                    <a:pt x="506412" y="169863"/>
                  </a:lnTo>
                  <a:lnTo>
                    <a:pt x="508000" y="168275"/>
                  </a:lnTo>
                  <a:lnTo>
                    <a:pt x="508000" y="165100"/>
                  </a:lnTo>
                  <a:lnTo>
                    <a:pt x="511175" y="163513"/>
                  </a:lnTo>
                  <a:lnTo>
                    <a:pt x="512762" y="163513"/>
                  </a:lnTo>
                  <a:lnTo>
                    <a:pt x="512762" y="160338"/>
                  </a:lnTo>
                  <a:lnTo>
                    <a:pt x="512762" y="158750"/>
                  </a:lnTo>
                  <a:lnTo>
                    <a:pt x="514350" y="158750"/>
                  </a:lnTo>
                  <a:close/>
                  <a:moveTo>
                    <a:pt x="74612" y="155575"/>
                  </a:moveTo>
                  <a:lnTo>
                    <a:pt x="76200" y="155575"/>
                  </a:lnTo>
                  <a:lnTo>
                    <a:pt x="77787" y="155575"/>
                  </a:lnTo>
                  <a:lnTo>
                    <a:pt x="77787" y="158750"/>
                  </a:lnTo>
                  <a:lnTo>
                    <a:pt x="76200" y="158750"/>
                  </a:lnTo>
                  <a:lnTo>
                    <a:pt x="74612" y="158750"/>
                  </a:lnTo>
                  <a:close/>
                  <a:moveTo>
                    <a:pt x="508000" y="147638"/>
                  </a:moveTo>
                  <a:lnTo>
                    <a:pt x="508000" y="149226"/>
                  </a:lnTo>
                  <a:lnTo>
                    <a:pt x="506412" y="149226"/>
                  </a:lnTo>
                  <a:close/>
                  <a:moveTo>
                    <a:pt x="511175" y="139700"/>
                  </a:moveTo>
                  <a:lnTo>
                    <a:pt x="512762" y="142875"/>
                  </a:lnTo>
                  <a:lnTo>
                    <a:pt x="514350" y="142875"/>
                  </a:lnTo>
                  <a:lnTo>
                    <a:pt x="517525" y="144463"/>
                  </a:lnTo>
                  <a:lnTo>
                    <a:pt x="514350" y="144463"/>
                  </a:lnTo>
                  <a:lnTo>
                    <a:pt x="512762" y="144463"/>
                  </a:lnTo>
                  <a:lnTo>
                    <a:pt x="512762" y="147638"/>
                  </a:lnTo>
                  <a:lnTo>
                    <a:pt x="511175" y="147638"/>
                  </a:lnTo>
                  <a:lnTo>
                    <a:pt x="508000" y="147638"/>
                  </a:lnTo>
                  <a:lnTo>
                    <a:pt x="508000" y="144463"/>
                  </a:lnTo>
                  <a:lnTo>
                    <a:pt x="508000" y="142875"/>
                  </a:lnTo>
                  <a:lnTo>
                    <a:pt x="511175" y="142875"/>
                  </a:lnTo>
                  <a:close/>
                  <a:moveTo>
                    <a:pt x="481012" y="136525"/>
                  </a:moveTo>
                  <a:lnTo>
                    <a:pt x="481012" y="138113"/>
                  </a:lnTo>
                  <a:lnTo>
                    <a:pt x="479425" y="138113"/>
                  </a:lnTo>
                  <a:close/>
                  <a:moveTo>
                    <a:pt x="487363" y="120650"/>
                  </a:moveTo>
                  <a:lnTo>
                    <a:pt x="490538" y="120650"/>
                  </a:lnTo>
                  <a:lnTo>
                    <a:pt x="490538" y="122238"/>
                  </a:lnTo>
                  <a:lnTo>
                    <a:pt x="487363" y="122238"/>
                  </a:lnTo>
                  <a:close/>
                  <a:moveTo>
                    <a:pt x="447675" y="100013"/>
                  </a:moveTo>
                  <a:lnTo>
                    <a:pt x="449262" y="100013"/>
                  </a:lnTo>
                  <a:lnTo>
                    <a:pt x="447675" y="101600"/>
                  </a:lnTo>
                  <a:close/>
                  <a:moveTo>
                    <a:pt x="455612" y="90488"/>
                  </a:moveTo>
                  <a:lnTo>
                    <a:pt x="454025" y="93663"/>
                  </a:lnTo>
                  <a:lnTo>
                    <a:pt x="454025" y="95250"/>
                  </a:lnTo>
                  <a:lnTo>
                    <a:pt x="450850" y="96838"/>
                  </a:lnTo>
                  <a:lnTo>
                    <a:pt x="449262" y="100013"/>
                  </a:lnTo>
                  <a:lnTo>
                    <a:pt x="449262" y="96838"/>
                  </a:lnTo>
                  <a:lnTo>
                    <a:pt x="450850" y="95250"/>
                  </a:lnTo>
                  <a:lnTo>
                    <a:pt x="450850" y="93663"/>
                  </a:lnTo>
                  <a:close/>
                  <a:moveTo>
                    <a:pt x="523875" y="84138"/>
                  </a:moveTo>
                  <a:lnTo>
                    <a:pt x="527050" y="84138"/>
                  </a:lnTo>
                  <a:lnTo>
                    <a:pt x="528637" y="84138"/>
                  </a:lnTo>
                  <a:lnTo>
                    <a:pt x="530225" y="84138"/>
                  </a:lnTo>
                  <a:lnTo>
                    <a:pt x="530225" y="85726"/>
                  </a:lnTo>
                  <a:lnTo>
                    <a:pt x="533400" y="88901"/>
                  </a:lnTo>
                  <a:lnTo>
                    <a:pt x="533400" y="90489"/>
                  </a:lnTo>
                  <a:lnTo>
                    <a:pt x="533400" y="93664"/>
                  </a:lnTo>
                  <a:lnTo>
                    <a:pt x="533400" y="95251"/>
                  </a:lnTo>
                  <a:lnTo>
                    <a:pt x="530225" y="95251"/>
                  </a:lnTo>
                  <a:lnTo>
                    <a:pt x="528637" y="95251"/>
                  </a:lnTo>
                  <a:lnTo>
                    <a:pt x="527050" y="93664"/>
                  </a:lnTo>
                  <a:lnTo>
                    <a:pt x="523875" y="93664"/>
                  </a:lnTo>
                  <a:lnTo>
                    <a:pt x="523875" y="90489"/>
                  </a:lnTo>
                  <a:lnTo>
                    <a:pt x="523875" y="88901"/>
                  </a:lnTo>
                  <a:lnTo>
                    <a:pt x="522287" y="88901"/>
                  </a:lnTo>
                  <a:lnTo>
                    <a:pt x="522287" y="85726"/>
                  </a:lnTo>
                  <a:lnTo>
                    <a:pt x="523875" y="85726"/>
                  </a:lnTo>
                  <a:close/>
                  <a:moveTo>
                    <a:pt x="463550" y="84137"/>
                  </a:moveTo>
                  <a:lnTo>
                    <a:pt x="463550" y="85725"/>
                  </a:lnTo>
                  <a:lnTo>
                    <a:pt x="460375" y="88900"/>
                  </a:lnTo>
                  <a:lnTo>
                    <a:pt x="458787" y="88900"/>
                  </a:lnTo>
                  <a:lnTo>
                    <a:pt x="455612" y="90488"/>
                  </a:lnTo>
                  <a:lnTo>
                    <a:pt x="460375" y="85725"/>
                  </a:lnTo>
                  <a:close/>
                  <a:moveTo>
                    <a:pt x="122237" y="80962"/>
                  </a:moveTo>
                  <a:lnTo>
                    <a:pt x="123825" y="84137"/>
                  </a:lnTo>
                  <a:lnTo>
                    <a:pt x="125412" y="84137"/>
                  </a:lnTo>
                  <a:lnTo>
                    <a:pt x="128587" y="84137"/>
                  </a:lnTo>
                  <a:lnTo>
                    <a:pt x="133350" y="85725"/>
                  </a:lnTo>
                  <a:lnTo>
                    <a:pt x="134937" y="88900"/>
                  </a:lnTo>
                  <a:lnTo>
                    <a:pt x="134937" y="90488"/>
                  </a:lnTo>
                  <a:lnTo>
                    <a:pt x="141287" y="93663"/>
                  </a:lnTo>
                  <a:lnTo>
                    <a:pt x="136525" y="93663"/>
                  </a:lnTo>
                  <a:lnTo>
                    <a:pt x="134937" y="93663"/>
                  </a:lnTo>
                  <a:lnTo>
                    <a:pt x="133350" y="93663"/>
                  </a:lnTo>
                  <a:lnTo>
                    <a:pt x="130175" y="93663"/>
                  </a:lnTo>
                  <a:lnTo>
                    <a:pt x="123825" y="88900"/>
                  </a:lnTo>
                  <a:lnTo>
                    <a:pt x="123825" y="85725"/>
                  </a:lnTo>
                  <a:lnTo>
                    <a:pt x="122237" y="84137"/>
                  </a:lnTo>
                  <a:lnTo>
                    <a:pt x="119062" y="84137"/>
                  </a:lnTo>
                  <a:close/>
                  <a:moveTo>
                    <a:pt x="230187" y="52388"/>
                  </a:moveTo>
                  <a:lnTo>
                    <a:pt x="231775" y="52388"/>
                  </a:lnTo>
                  <a:lnTo>
                    <a:pt x="231775" y="53976"/>
                  </a:lnTo>
                  <a:lnTo>
                    <a:pt x="230187" y="53976"/>
                  </a:lnTo>
                  <a:close/>
                  <a:moveTo>
                    <a:pt x="230187" y="49213"/>
                  </a:moveTo>
                  <a:lnTo>
                    <a:pt x="231775" y="49213"/>
                  </a:lnTo>
                  <a:lnTo>
                    <a:pt x="230187" y="52388"/>
                  </a:lnTo>
                  <a:close/>
                  <a:moveTo>
                    <a:pt x="192087" y="46038"/>
                  </a:moveTo>
                  <a:lnTo>
                    <a:pt x="193674" y="46038"/>
                  </a:lnTo>
                  <a:lnTo>
                    <a:pt x="196850" y="47625"/>
                  </a:lnTo>
                  <a:lnTo>
                    <a:pt x="198437" y="47625"/>
                  </a:lnTo>
                  <a:lnTo>
                    <a:pt x="198437" y="49213"/>
                  </a:lnTo>
                  <a:lnTo>
                    <a:pt x="196850" y="49213"/>
                  </a:lnTo>
                  <a:lnTo>
                    <a:pt x="193674" y="49213"/>
                  </a:lnTo>
                  <a:lnTo>
                    <a:pt x="192087" y="49213"/>
                  </a:lnTo>
                  <a:lnTo>
                    <a:pt x="192087" y="47625"/>
                  </a:lnTo>
                  <a:close/>
                  <a:moveTo>
                    <a:pt x="203200" y="42863"/>
                  </a:moveTo>
                  <a:lnTo>
                    <a:pt x="204788" y="42863"/>
                  </a:lnTo>
                  <a:lnTo>
                    <a:pt x="207963" y="42863"/>
                  </a:lnTo>
                  <a:lnTo>
                    <a:pt x="209550" y="42863"/>
                  </a:lnTo>
                  <a:lnTo>
                    <a:pt x="209550" y="46038"/>
                  </a:lnTo>
                  <a:lnTo>
                    <a:pt x="211138" y="49213"/>
                  </a:lnTo>
                  <a:lnTo>
                    <a:pt x="211138" y="52388"/>
                  </a:lnTo>
                  <a:lnTo>
                    <a:pt x="211138" y="53976"/>
                  </a:lnTo>
                  <a:lnTo>
                    <a:pt x="209550" y="53976"/>
                  </a:lnTo>
                  <a:lnTo>
                    <a:pt x="207963" y="52388"/>
                  </a:lnTo>
                  <a:lnTo>
                    <a:pt x="204788" y="49213"/>
                  </a:lnTo>
                  <a:lnTo>
                    <a:pt x="203200" y="49213"/>
                  </a:lnTo>
                  <a:lnTo>
                    <a:pt x="203200" y="47625"/>
                  </a:lnTo>
                  <a:lnTo>
                    <a:pt x="203200" y="46038"/>
                  </a:lnTo>
                  <a:close/>
                  <a:moveTo>
                    <a:pt x="220662" y="31750"/>
                  </a:moveTo>
                  <a:lnTo>
                    <a:pt x="223837" y="31750"/>
                  </a:lnTo>
                  <a:lnTo>
                    <a:pt x="225424" y="31750"/>
                  </a:lnTo>
                  <a:lnTo>
                    <a:pt x="225424" y="33337"/>
                  </a:lnTo>
                  <a:lnTo>
                    <a:pt x="227012" y="36512"/>
                  </a:lnTo>
                  <a:lnTo>
                    <a:pt x="230187" y="38100"/>
                  </a:lnTo>
                  <a:lnTo>
                    <a:pt x="227012" y="41275"/>
                  </a:lnTo>
                  <a:lnTo>
                    <a:pt x="225424" y="41275"/>
                  </a:lnTo>
                  <a:lnTo>
                    <a:pt x="223837" y="42863"/>
                  </a:lnTo>
                  <a:lnTo>
                    <a:pt x="223837" y="41275"/>
                  </a:lnTo>
                  <a:lnTo>
                    <a:pt x="220662" y="41275"/>
                  </a:lnTo>
                  <a:lnTo>
                    <a:pt x="220662" y="38100"/>
                  </a:lnTo>
                  <a:lnTo>
                    <a:pt x="220662" y="36512"/>
                  </a:lnTo>
                  <a:close/>
                  <a:moveTo>
                    <a:pt x="255587" y="19050"/>
                  </a:moveTo>
                  <a:lnTo>
                    <a:pt x="257175" y="19050"/>
                  </a:lnTo>
                  <a:lnTo>
                    <a:pt x="257175" y="20637"/>
                  </a:lnTo>
                  <a:lnTo>
                    <a:pt x="258762" y="22225"/>
                  </a:lnTo>
                  <a:lnTo>
                    <a:pt x="261937" y="25400"/>
                  </a:lnTo>
                  <a:lnTo>
                    <a:pt x="263525" y="30162"/>
                  </a:lnTo>
                  <a:lnTo>
                    <a:pt x="261937" y="26987"/>
                  </a:lnTo>
                  <a:lnTo>
                    <a:pt x="258762" y="25400"/>
                  </a:lnTo>
                  <a:lnTo>
                    <a:pt x="257175" y="22225"/>
                  </a:lnTo>
                  <a:lnTo>
                    <a:pt x="257175" y="20638"/>
                  </a:lnTo>
                  <a:lnTo>
                    <a:pt x="255587" y="20638"/>
                  </a:lnTo>
                  <a:close/>
                  <a:moveTo>
                    <a:pt x="247650" y="9525"/>
                  </a:moveTo>
                  <a:lnTo>
                    <a:pt x="250825" y="9525"/>
                  </a:lnTo>
                  <a:lnTo>
                    <a:pt x="250825" y="11113"/>
                  </a:lnTo>
                  <a:lnTo>
                    <a:pt x="247650" y="11113"/>
                  </a:lnTo>
                  <a:close/>
                  <a:moveTo>
                    <a:pt x="273050" y="9525"/>
                  </a:moveTo>
                  <a:lnTo>
                    <a:pt x="274637" y="9525"/>
                  </a:lnTo>
                  <a:lnTo>
                    <a:pt x="274637" y="11112"/>
                  </a:lnTo>
                  <a:lnTo>
                    <a:pt x="274637" y="14287"/>
                  </a:lnTo>
                  <a:lnTo>
                    <a:pt x="277812" y="14287"/>
                  </a:lnTo>
                  <a:lnTo>
                    <a:pt x="279400" y="15875"/>
                  </a:lnTo>
                  <a:lnTo>
                    <a:pt x="279400" y="19050"/>
                  </a:lnTo>
                  <a:lnTo>
                    <a:pt x="279400" y="20637"/>
                  </a:lnTo>
                  <a:lnTo>
                    <a:pt x="282575" y="22225"/>
                  </a:lnTo>
                  <a:lnTo>
                    <a:pt x="284162" y="26987"/>
                  </a:lnTo>
                  <a:lnTo>
                    <a:pt x="282575" y="26987"/>
                  </a:lnTo>
                  <a:lnTo>
                    <a:pt x="282575" y="25400"/>
                  </a:lnTo>
                  <a:lnTo>
                    <a:pt x="279400" y="22225"/>
                  </a:lnTo>
                  <a:lnTo>
                    <a:pt x="274637" y="15875"/>
                  </a:lnTo>
                  <a:close/>
                  <a:moveTo>
                    <a:pt x="246062" y="6350"/>
                  </a:moveTo>
                  <a:lnTo>
                    <a:pt x="247650" y="9525"/>
                  </a:lnTo>
                  <a:lnTo>
                    <a:pt x="246062" y="9525"/>
                  </a:lnTo>
                  <a:close/>
                  <a:moveTo>
                    <a:pt x="271462" y="6350"/>
                  </a:moveTo>
                  <a:lnTo>
                    <a:pt x="273050" y="6350"/>
                  </a:lnTo>
                  <a:lnTo>
                    <a:pt x="273050" y="9525"/>
                  </a:lnTo>
                  <a:lnTo>
                    <a:pt x="271462" y="9525"/>
                  </a:lnTo>
                  <a:close/>
                  <a:moveTo>
                    <a:pt x="242887" y="4763"/>
                  </a:moveTo>
                  <a:lnTo>
                    <a:pt x="246062" y="4763"/>
                  </a:lnTo>
                  <a:lnTo>
                    <a:pt x="246062" y="6350"/>
                  </a:lnTo>
                  <a:lnTo>
                    <a:pt x="242887" y="6350"/>
                  </a:lnTo>
                  <a:close/>
                  <a:moveTo>
                    <a:pt x="220662" y="0"/>
                  </a:moveTo>
                  <a:lnTo>
                    <a:pt x="223837" y="0"/>
                  </a:lnTo>
                  <a:lnTo>
                    <a:pt x="225425" y="3175"/>
                  </a:lnTo>
                  <a:lnTo>
                    <a:pt x="225425" y="4762"/>
                  </a:lnTo>
                  <a:lnTo>
                    <a:pt x="227012" y="6350"/>
                  </a:lnTo>
                  <a:lnTo>
                    <a:pt x="230187" y="9525"/>
                  </a:lnTo>
                  <a:lnTo>
                    <a:pt x="231775" y="15875"/>
                  </a:lnTo>
                  <a:lnTo>
                    <a:pt x="236537" y="20637"/>
                  </a:lnTo>
                  <a:lnTo>
                    <a:pt x="242887" y="31750"/>
                  </a:lnTo>
                  <a:lnTo>
                    <a:pt x="242887" y="33337"/>
                  </a:lnTo>
                  <a:lnTo>
                    <a:pt x="246062" y="33337"/>
                  </a:lnTo>
                  <a:lnTo>
                    <a:pt x="246062" y="36512"/>
                  </a:lnTo>
                  <a:lnTo>
                    <a:pt x="250825" y="36512"/>
                  </a:lnTo>
                  <a:lnTo>
                    <a:pt x="250825" y="38100"/>
                  </a:lnTo>
                  <a:lnTo>
                    <a:pt x="252412" y="41275"/>
                  </a:lnTo>
                  <a:lnTo>
                    <a:pt x="255587" y="42862"/>
                  </a:lnTo>
                  <a:lnTo>
                    <a:pt x="257175" y="42862"/>
                  </a:lnTo>
                  <a:lnTo>
                    <a:pt x="258762" y="46037"/>
                  </a:lnTo>
                  <a:lnTo>
                    <a:pt x="261937" y="46037"/>
                  </a:lnTo>
                  <a:lnTo>
                    <a:pt x="263525" y="46037"/>
                  </a:lnTo>
                  <a:lnTo>
                    <a:pt x="266700" y="47625"/>
                  </a:lnTo>
                  <a:lnTo>
                    <a:pt x="268287" y="47625"/>
                  </a:lnTo>
                  <a:lnTo>
                    <a:pt x="271462" y="46037"/>
                  </a:lnTo>
                  <a:lnTo>
                    <a:pt x="273050" y="46037"/>
                  </a:lnTo>
                  <a:lnTo>
                    <a:pt x="273050" y="42862"/>
                  </a:lnTo>
                  <a:lnTo>
                    <a:pt x="273050" y="41275"/>
                  </a:lnTo>
                  <a:lnTo>
                    <a:pt x="271462" y="38100"/>
                  </a:lnTo>
                  <a:lnTo>
                    <a:pt x="268287" y="36512"/>
                  </a:lnTo>
                  <a:lnTo>
                    <a:pt x="266700" y="31750"/>
                  </a:lnTo>
                  <a:lnTo>
                    <a:pt x="268287" y="33337"/>
                  </a:lnTo>
                  <a:lnTo>
                    <a:pt x="271462" y="36512"/>
                  </a:lnTo>
                  <a:lnTo>
                    <a:pt x="273050" y="38100"/>
                  </a:lnTo>
                  <a:lnTo>
                    <a:pt x="274637" y="41275"/>
                  </a:lnTo>
                  <a:lnTo>
                    <a:pt x="274637" y="38100"/>
                  </a:lnTo>
                  <a:lnTo>
                    <a:pt x="277812" y="38100"/>
                  </a:lnTo>
                  <a:lnTo>
                    <a:pt x="279400" y="38100"/>
                  </a:lnTo>
                  <a:lnTo>
                    <a:pt x="282575" y="38100"/>
                  </a:lnTo>
                  <a:lnTo>
                    <a:pt x="284162" y="36512"/>
                  </a:lnTo>
                  <a:lnTo>
                    <a:pt x="285750" y="36512"/>
                  </a:lnTo>
                  <a:lnTo>
                    <a:pt x="285750" y="33337"/>
                  </a:lnTo>
                  <a:lnTo>
                    <a:pt x="285750" y="31750"/>
                  </a:lnTo>
                  <a:lnTo>
                    <a:pt x="284162" y="30162"/>
                  </a:lnTo>
                  <a:lnTo>
                    <a:pt x="284162" y="26987"/>
                  </a:lnTo>
                  <a:lnTo>
                    <a:pt x="285750" y="30162"/>
                  </a:lnTo>
                  <a:lnTo>
                    <a:pt x="288925" y="30162"/>
                  </a:lnTo>
                  <a:lnTo>
                    <a:pt x="290512" y="30162"/>
                  </a:lnTo>
                  <a:lnTo>
                    <a:pt x="298450" y="25400"/>
                  </a:lnTo>
                  <a:lnTo>
                    <a:pt x="304800" y="20637"/>
                  </a:lnTo>
                  <a:lnTo>
                    <a:pt x="306387" y="20637"/>
                  </a:lnTo>
                  <a:lnTo>
                    <a:pt x="309562" y="20637"/>
                  </a:lnTo>
                  <a:lnTo>
                    <a:pt x="311150" y="20637"/>
                  </a:lnTo>
                  <a:lnTo>
                    <a:pt x="314325" y="19050"/>
                  </a:lnTo>
                  <a:lnTo>
                    <a:pt x="315912" y="19050"/>
                  </a:lnTo>
                  <a:lnTo>
                    <a:pt x="317500" y="19050"/>
                  </a:lnTo>
                  <a:lnTo>
                    <a:pt x="320675" y="19050"/>
                  </a:lnTo>
                  <a:lnTo>
                    <a:pt x="322262" y="15875"/>
                  </a:lnTo>
                  <a:lnTo>
                    <a:pt x="325437" y="15875"/>
                  </a:lnTo>
                  <a:lnTo>
                    <a:pt x="327025" y="15875"/>
                  </a:lnTo>
                  <a:lnTo>
                    <a:pt x="330200" y="15875"/>
                  </a:lnTo>
                  <a:lnTo>
                    <a:pt x="331787" y="15875"/>
                  </a:lnTo>
                  <a:lnTo>
                    <a:pt x="333375" y="15875"/>
                  </a:lnTo>
                  <a:lnTo>
                    <a:pt x="336550" y="19050"/>
                  </a:lnTo>
                  <a:lnTo>
                    <a:pt x="338137" y="20637"/>
                  </a:lnTo>
                  <a:lnTo>
                    <a:pt x="341312" y="20637"/>
                  </a:lnTo>
                  <a:lnTo>
                    <a:pt x="342900" y="22225"/>
                  </a:lnTo>
                  <a:lnTo>
                    <a:pt x="346075" y="25400"/>
                  </a:lnTo>
                  <a:lnTo>
                    <a:pt x="347662" y="26987"/>
                  </a:lnTo>
                  <a:lnTo>
                    <a:pt x="349250" y="30162"/>
                  </a:lnTo>
                  <a:lnTo>
                    <a:pt x="349250" y="31750"/>
                  </a:lnTo>
                  <a:lnTo>
                    <a:pt x="352425" y="36512"/>
                  </a:lnTo>
                  <a:lnTo>
                    <a:pt x="352425" y="38100"/>
                  </a:lnTo>
                  <a:lnTo>
                    <a:pt x="352425" y="41275"/>
                  </a:lnTo>
                  <a:lnTo>
                    <a:pt x="354012" y="41275"/>
                  </a:lnTo>
                  <a:lnTo>
                    <a:pt x="357187" y="42862"/>
                  </a:lnTo>
                  <a:lnTo>
                    <a:pt x="361950" y="46037"/>
                  </a:lnTo>
                  <a:lnTo>
                    <a:pt x="363537" y="47625"/>
                  </a:lnTo>
                  <a:lnTo>
                    <a:pt x="365125" y="47625"/>
                  </a:lnTo>
                  <a:lnTo>
                    <a:pt x="368300" y="47625"/>
                  </a:lnTo>
                  <a:lnTo>
                    <a:pt x="369887" y="46037"/>
                  </a:lnTo>
                  <a:lnTo>
                    <a:pt x="373062" y="46037"/>
                  </a:lnTo>
                  <a:lnTo>
                    <a:pt x="373062" y="47625"/>
                  </a:lnTo>
                  <a:lnTo>
                    <a:pt x="374650" y="49212"/>
                  </a:lnTo>
                  <a:lnTo>
                    <a:pt x="376237" y="49212"/>
                  </a:lnTo>
                  <a:lnTo>
                    <a:pt x="379412" y="49212"/>
                  </a:lnTo>
                  <a:lnTo>
                    <a:pt x="379412" y="47625"/>
                  </a:lnTo>
                  <a:lnTo>
                    <a:pt x="381000" y="47625"/>
                  </a:lnTo>
                  <a:lnTo>
                    <a:pt x="385762" y="47625"/>
                  </a:lnTo>
                  <a:lnTo>
                    <a:pt x="392112" y="47625"/>
                  </a:lnTo>
                  <a:lnTo>
                    <a:pt x="395287" y="49212"/>
                  </a:lnTo>
                  <a:lnTo>
                    <a:pt x="396875" y="49212"/>
                  </a:lnTo>
                  <a:lnTo>
                    <a:pt x="400050" y="49212"/>
                  </a:lnTo>
                  <a:lnTo>
                    <a:pt x="401637" y="49212"/>
                  </a:lnTo>
                  <a:lnTo>
                    <a:pt x="401637" y="52387"/>
                  </a:lnTo>
                  <a:lnTo>
                    <a:pt x="406400" y="57150"/>
                  </a:lnTo>
                  <a:lnTo>
                    <a:pt x="406400" y="58737"/>
                  </a:lnTo>
                  <a:lnTo>
                    <a:pt x="407987" y="61912"/>
                  </a:lnTo>
                  <a:lnTo>
                    <a:pt x="411162" y="61912"/>
                  </a:lnTo>
                  <a:lnTo>
                    <a:pt x="412750" y="63500"/>
                  </a:lnTo>
                  <a:lnTo>
                    <a:pt x="415925" y="63500"/>
                  </a:lnTo>
                  <a:lnTo>
                    <a:pt x="417512" y="63500"/>
                  </a:lnTo>
                  <a:lnTo>
                    <a:pt x="422275" y="63500"/>
                  </a:lnTo>
                  <a:lnTo>
                    <a:pt x="423862" y="63500"/>
                  </a:lnTo>
                  <a:lnTo>
                    <a:pt x="427037" y="65087"/>
                  </a:lnTo>
                  <a:lnTo>
                    <a:pt x="428625" y="65087"/>
                  </a:lnTo>
                  <a:lnTo>
                    <a:pt x="428625" y="68262"/>
                  </a:lnTo>
                  <a:lnTo>
                    <a:pt x="431800" y="69850"/>
                  </a:lnTo>
                  <a:lnTo>
                    <a:pt x="431800" y="73025"/>
                  </a:lnTo>
                  <a:lnTo>
                    <a:pt x="428625" y="74612"/>
                  </a:lnTo>
                  <a:lnTo>
                    <a:pt x="428625" y="77787"/>
                  </a:lnTo>
                  <a:lnTo>
                    <a:pt x="428625" y="79375"/>
                  </a:lnTo>
                  <a:lnTo>
                    <a:pt x="431800" y="80962"/>
                  </a:lnTo>
                  <a:lnTo>
                    <a:pt x="431800" y="84137"/>
                  </a:lnTo>
                  <a:lnTo>
                    <a:pt x="433387" y="85725"/>
                  </a:lnTo>
                  <a:lnTo>
                    <a:pt x="433387" y="88900"/>
                  </a:lnTo>
                  <a:lnTo>
                    <a:pt x="433387" y="90488"/>
                  </a:lnTo>
                  <a:lnTo>
                    <a:pt x="436562" y="93663"/>
                  </a:lnTo>
                  <a:lnTo>
                    <a:pt x="436562" y="95250"/>
                  </a:lnTo>
                  <a:lnTo>
                    <a:pt x="438150" y="96838"/>
                  </a:lnTo>
                  <a:lnTo>
                    <a:pt x="439737" y="100013"/>
                  </a:lnTo>
                  <a:lnTo>
                    <a:pt x="442912" y="100013"/>
                  </a:lnTo>
                  <a:lnTo>
                    <a:pt x="444500" y="101600"/>
                  </a:lnTo>
                  <a:lnTo>
                    <a:pt x="447675" y="101600"/>
                  </a:lnTo>
                  <a:lnTo>
                    <a:pt x="447675" y="104775"/>
                  </a:lnTo>
                  <a:lnTo>
                    <a:pt x="449262" y="104775"/>
                  </a:lnTo>
                  <a:lnTo>
                    <a:pt x="449262" y="106363"/>
                  </a:lnTo>
                  <a:lnTo>
                    <a:pt x="454025" y="107950"/>
                  </a:lnTo>
                  <a:lnTo>
                    <a:pt x="455612" y="111125"/>
                  </a:lnTo>
                  <a:lnTo>
                    <a:pt x="455612" y="112713"/>
                  </a:lnTo>
                  <a:lnTo>
                    <a:pt x="455612" y="115888"/>
                  </a:lnTo>
                  <a:lnTo>
                    <a:pt x="458787" y="117475"/>
                  </a:lnTo>
                  <a:lnTo>
                    <a:pt x="458787" y="120650"/>
                  </a:lnTo>
                  <a:lnTo>
                    <a:pt x="463550" y="122238"/>
                  </a:lnTo>
                  <a:lnTo>
                    <a:pt x="465137" y="123825"/>
                  </a:lnTo>
                  <a:lnTo>
                    <a:pt x="466725" y="123825"/>
                  </a:lnTo>
                  <a:lnTo>
                    <a:pt x="466725" y="127000"/>
                  </a:lnTo>
                  <a:lnTo>
                    <a:pt x="466725" y="128588"/>
                  </a:lnTo>
                  <a:lnTo>
                    <a:pt x="469900" y="131763"/>
                  </a:lnTo>
                  <a:lnTo>
                    <a:pt x="469900" y="133350"/>
                  </a:lnTo>
                  <a:lnTo>
                    <a:pt x="471487" y="136525"/>
                  </a:lnTo>
                  <a:lnTo>
                    <a:pt x="474662" y="136525"/>
                  </a:lnTo>
                  <a:lnTo>
                    <a:pt x="476250" y="136525"/>
                  </a:lnTo>
                  <a:lnTo>
                    <a:pt x="476250" y="138113"/>
                  </a:lnTo>
                  <a:lnTo>
                    <a:pt x="479425" y="138113"/>
                  </a:lnTo>
                  <a:lnTo>
                    <a:pt x="481012" y="139700"/>
                  </a:lnTo>
                  <a:lnTo>
                    <a:pt x="482600" y="139700"/>
                  </a:lnTo>
                  <a:lnTo>
                    <a:pt x="482600" y="142875"/>
                  </a:lnTo>
                  <a:lnTo>
                    <a:pt x="482600" y="144463"/>
                  </a:lnTo>
                  <a:lnTo>
                    <a:pt x="482600" y="147638"/>
                  </a:lnTo>
                  <a:lnTo>
                    <a:pt x="482600" y="149225"/>
                  </a:lnTo>
                  <a:lnTo>
                    <a:pt x="485775" y="147638"/>
                  </a:lnTo>
                  <a:lnTo>
                    <a:pt x="487362" y="147638"/>
                  </a:lnTo>
                  <a:lnTo>
                    <a:pt x="490537" y="144463"/>
                  </a:lnTo>
                  <a:lnTo>
                    <a:pt x="492125" y="144463"/>
                  </a:lnTo>
                  <a:lnTo>
                    <a:pt x="490537" y="147638"/>
                  </a:lnTo>
                  <a:lnTo>
                    <a:pt x="487362" y="149225"/>
                  </a:lnTo>
                  <a:lnTo>
                    <a:pt x="485775" y="149225"/>
                  </a:lnTo>
                  <a:lnTo>
                    <a:pt x="487362" y="152400"/>
                  </a:lnTo>
                  <a:lnTo>
                    <a:pt x="485775" y="153988"/>
                  </a:lnTo>
                  <a:lnTo>
                    <a:pt x="482600" y="155575"/>
                  </a:lnTo>
                  <a:lnTo>
                    <a:pt x="485775" y="158750"/>
                  </a:lnTo>
                  <a:lnTo>
                    <a:pt x="487362" y="158750"/>
                  </a:lnTo>
                  <a:lnTo>
                    <a:pt x="490537" y="155575"/>
                  </a:lnTo>
                  <a:lnTo>
                    <a:pt x="492125" y="155575"/>
                  </a:lnTo>
                  <a:lnTo>
                    <a:pt x="495300" y="155575"/>
                  </a:lnTo>
                  <a:lnTo>
                    <a:pt x="492125" y="158750"/>
                  </a:lnTo>
                  <a:lnTo>
                    <a:pt x="490537" y="158750"/>
                  </a:lnTo>
                  <a:lnTo>
                    <a:pt x="490537" y="160338"/>
                  </a:lnTo>
                  <a:lnTo>
                    <a:pt x="487362" y="160338"/>
                  </a:lnTo>
                  <a:lnTo>
                    <a:pt x="487362" y="163513"/>
                  </a:lnTo>
                  <a:lnTo>
                    <a:pt x="485775" y="165100"/>
                  </a:lnTo>
                  <a:lnTo>
                    <a:pt x="485775" y="168275"/>
                  </a:lnTo>
                  <a:lnTo>
                    <a:pt x="485775" y="169863"/>
                  </a:lnTo>
                  <a:lnTo>
                    <a:pt x="487362" y="171450"/>
                  </a:lnTo>
                  <a:lnTo>
                    <a:pt x="487362" y="174625"/>
                  </a:lnTo>
                  <a:lnTo>
                    <a:pt x="487362" y="176213"/>
                  </a:lnTo>
                  <a:lnTo>
                    <a:pt x="487362" y="180975"/>
                  </a:lnTo>
                  <a:lnTo>
                    <a:pt x="487362" y="184150"/>
                  </a:lnTo>
                  <a:lnTo>
                    <a:pt x="487362" y="185738"/>
                  </a:lnTo>
                  <a:lnTo>
                    <a:pt x="490537" y="185738"/>
                  </a:lnTo>
                  <a:lnTo>
                    <a:pt x="490537" y="184150"/>
                  </a:lnTo>
                  <a:lnTo>
                    <a:pt x="492125" y="184150"/>
                  </a:lnTo>
                  <a:lnTo>
                    <a:pt x="495300" y="180975"/>
                  </a:lnTo>
                  <a:lnTo>
                    <a:pt x="496887" y="179388"/>
                  </a:lnTo>
                  <a:lnTo>
                    <a:pt x="498475" y="179388"/>
                  </a:lnTo>
                  <a:lnTo>
                    <a:pt x="498475" y="180975"/>
                  </a:lnTo>
                  <a:lnTo>
                    <a:pt x="496887" y="184150"/>
                  </a:lnTo>
                  <a:lnTo>
                    <a:pt x="496887" y="185738"/>
                  </a:lnTo>
                  <a:lnTo>
                    <a:pt x="496887" y="187325"/>
                  </a:lnTo>
                  <a:lnTo>
                    <a:pt x="498475" y="187325"/>
                  </a:lnTo>
                  <a:lnTo>
                    <a:pt x="501650" y="187325"/>
                  </a:lnTo>
                  <a:lnTo>
                    <a:pt x="503237" y="187325"/>
                  </a:lnTo>
                  <a:lnTo>
                    <a:pt x="503237" y="190500"/>
                  </a:lnTo>
                  <a:lnTo>
                    <a:pt x="503237" y="192088"/>
                  </a:lnTo>
                  <a:lnTo>
                    <a:pt x="501650" y="192088"/>
                  </a:lnTo>
                  <a:lnTo>
                    <a:pt x="501650" y="195263"/>
                  </a:lnTo>
                  <a:lnTo>
                    <a:pt x="501650" y="196850"/>
                  </a:lnTo>
                  <a:lnTo>
                    <a:pt x="503237" y="198438"/>
                  </a:lnTo>
                  <a:lnTo>
                    <a:pt x="503237" y="201613"/>
                  </a:lnTo>
                  <a:lnTo>
                    <a:pt x="506412" y="201613"/>
                  </a:lnTo>
                  <a:lnTo>
                    <a:pt x="508000" y="201613"/>
                  </a:lnTo>
                  <a:lnTo>
                    <a:pt x="511175" y="201613"/>
                  </a:lnTo>
                  <a:lnTo>
                    <a:pt x="511175" y="203200"/>
                  </a:lnTo>
                  <a:lnTo>
                    <a:pt x="508000" y="203200"/>
                  </a:lnTo>
                  <a:lnTo>
                    <a:pt x="506412" y="203200"/>
                  </a:lnTo>
                  <a:lnTo>
                    <a:pt x="503237" y="206375"/>
                  </a:lnTo>
                  <a:lnTo>
                    <a:pt x="503237" y="207963"/>
                  </a:lnTo>
                  <a:lnTo>
                    <a:pt x="503237" y="211138"/>
                  </a:lnTo>
                  <a:lnTo>
                    <a:pt x="503237" y="212725"/>
                  </a:lnTo>
                  <a:lnTo>
                    <a:pt x="503237" y="214313"/>
                  </a:lnTo>
                  <a:lnTo>
                    <a:pt x="503237" y="217488"/>
                  </a:lnTo>
                  <a:lnTo>
                    <a:pt x="503237" y="219075"/>
                  </a:lnTo>
                  <a:lnTo>
                    <a:pt x="506412" y="219075"/>
                  </a:lnTo>
                  <a:lnTo>
                    <a:pt x="506412" y="222250"/>
                  </a:lnTo>
                  <a:lnTo>
                    <a:pt x="506412" y="223838"/>
                  </a:lnTo>
                  <a:lnTo>
                    <a:pt x="506412" y="227013"/>
                  </a:lnTo>
                  <a:lnTo>
                    <a:pt x="506412" y="228600"/>
                  </a:lnTo>
                  <a:lnTo>
                    <a:pt x="503237" y="228600"/>
                  </a:lnTo>
                  <a:lnTo>
                    <a:pt x="506412" y="230188"/>
                  </a:lnTo>
                  <a:lnTo>
                    <a:pt x="506412" y="233363"/>
                  </a:lnTo>
                  <a:lnTo>
                    <a:pt x="506412" y="234950"/>
                  </a:lnTo>
                  <a:lnTo>
                    <a:pt x="503237" y="234950"/>
                  </a:lnTo>
                  <a:lnTo>
                    <a:pt x="503237" y="238125"/>
                  </a:lnTo>
                  <a:lnTo>
                    <a:pt x="503237" y="239713"/>
                  </a:lnTo>
                  <a:lnTo>
                    <a:pt x="503237" y="242888"/>
                  </a:lnTo>
                  <a:lnTo>
                    <a:pt x="506412" y="244475"/>
                  </a:lnTo>
                  <a:lnTo>
                    <a:pt x="506412" y="246063"/>
                  </a:lnTo>
                  <a:lnTo>
                    <a:pt x="508000" y="249238"/>
                  </a:lnTo>
                  <a:lnTo>
                    <a:pt x="508000" y="246063"/>
                  </a:lnTo>
                  <a:lnTo>
                    <a:pt x="511175" y="246063"/>
                  </a:lnTo>
                  <a:lnTo>
                    <a:pt x="511175" y="244475"/>
                  </a:lnTo>
                  <a:lnTo>
                    <a:pt x="512762" y="244475"/>
                  </a:lnTo>
                  <a:lnTo>
                    <a:pt x="514350" y="246063"/>
                  </a:lnTo>
                  <a:lnTo>
                    <a:pt x="514350" y="249238"/>
                  </a:lnTo>
                  <a:lnTo>
                    <a:pt x="514350" y="250825"/>
                  </a:lnTo>
                  <a:lnTo>
                    <a:pt x="517525" y="254000"/>
                  </a:lnTo>
                  <a:lnTo>
                    <a:pt x="517525" y="255588"/>
                  </a:lnTo>
                  <a:lnTo>
                    <a:pt x="517525" y="258763"/>
                  </a:lnTo>
                  <a:lnTo>
                    <a:pt x="517525" y="260350"/>
                  </a:lnTo>
                  <a:lnTo>
                    <a:pt x="519112" y="261938"/>
                  </a:lnTo>
                  <a:lnTo>
                    <a:pt x="519112" y="265113"/>
                  </a:lnTo>
                  <a:lnTo>
                    <a:pt x="517525" y="265113"/>
                  </a:lnTo>
                  <a:lnTo>
                    <a:pt x="517525" y="266700"/>
                  </a:lnTo>
                  <a:lnTo>
                    <a:pt x="517525" y="269875"/>
                  </a:lnTo>
                  <a:lnTo>
                    <a:pt x="517525" y="271463"/>
                  </a:lnTo>
                  <a:lnTo>
                    <a:pt x="517525" y="273050"/>
                  </a:lnTo>
                  <a:lnTo>
                    <a:pt x="517525" y="276225"/>
                  </a:lnTo>
                  <a:lnTo>
                    <a:pt x="514350" y="276225"/>
                  </a:lnTo>
                  <a:lnTo>
                    <a:pt x="512762" y="273050"/>
                  </a:lnTo>
                  <a:lnTo>
                    <a:pt x="512762" y="271463"/>
                  </a:lnTo>
                  <a:lnTo>
                    <a:pt x="511175" y="269875"/>
                  </a:lnTo>
                  <a:lnTo>
                    <a:pt x="511175" y="271463"/>
                  </a:lnTo>
                  <a:lnTo>
                    <a:pt x="511175" y="273050"/>
                  </a:lnTo>
                  <a:lnTo>
                    <a:pt x="512762" y="276225"/>
                  </a:lnTo>
                  <a:lnTo>
                    <a:pt x="517525" y="277813"/>
                  </a:lnTo>
                  <a:lnTo>
                    <a:pt x="519112" y="277813"/>
                  </a:lnTo>
                  <a:lnTo>
                    <a:pt x="519112" y="276225"/>
                  </a:lnTo>
                  <a:lnTo>
                    <a:pt x="522288" y="276225"/>
                  </a:lnTo>
                  <a:lnTo>
                    <a:pt x="522288" y="277813"/>
                  </a:lnTo>
                  <a:lnTo>
                    <a:pt x="522288" y="280988"/>
                  </a:lnTo>
                  <a:lnTo>
                    <a:pt x="522288" y="282575"/>
                  </a:lnTo>
                  <a:lnTo>
                    <a:pt x="523875" y="285750"/>
                  </a:lnTo>
                  <a:lnTo>
                    <a:pt x="523875" y="287338"/>
                  </a:lnTo>
                  <a:lnTo>
                    <a:pt x="523875" y="288925"/>
                  </a:lnTo>
                  <a:lnTo>
                    <a:pt x="523875" y="292100"/>
                  </a:lnTo>
                  <a:lnTo>
                    <a:pt x="523875" y="293688"/>
                  </a:lnTo>
                  <a:lnTo>
                    <a:pt x="522288" y="292100"/>
                  </a:lnTo>
                  <a:lnTo>
                    <a:pt x="522288" y="293688"/>
                  </a:lnTo>
                  <a:lnTo>
                    <a:pt x="519112" y="293688"/>
                  </a:lnTo>
                  <a:lnTo>
                    <a:pt x="517525" y="296863"/>
                  </a:lnTo>
                  <a:lnTo>
                    <a:pt x="519112" y="296863"/>
                  </a:lnTo>
                  <a:lnTo>
                    <a:pt x="522288" y="296863"/>
                  </a:lnTo>
                  <a:lnTo>
                    <a:pt x="523875" y="296863"/>
                  </a:lnTo>
                  <a:lnTo>
                    <a:pt x="522288" y="298450"/>
                  </a:lnTo>
                  <a:lnTo>
                    <a:pt x="519112" y="301625"/>
                  </a:lnTo>
                  <a:lnTo>
                    <a:pt x="517525" y="303213"/>
                  </a:lnTo>
                  <a:lnTo>
                    <a:pt x="514350" y="303213"/>
                  </a:lnTo>
                  <a:lnTo>
                    <a:pt x="514350" y="304800"/>
                  </a:lnTo>
                  <a:lnTo>
                    <a:pt x="512762" y="309563"/>
                  </a:lnTo>
                  <a:lnTo>
                    <a:pt x="512762" y="312738"/>
                  </a:lnTo>
                  <a:lnTo>
                    <a:pt x="511175" y="312738"/>
                  </a:lnTo>
                  <a:lnTo>
                    <a:pt x="511175" y="314325"/>
                  </a:lnTo>
                  <a:lnTo>
                    <a:pt x="508000" y="317500"/>
                  </a:lnTo>
                  <a:lnTo>
                    <a:pt x="508000" y="319088"/>
                  </a:lnTo>
                  <a:lnTo>
                    <a:pt x="498475" y="319088"/>
                  </a:lnTo>
                  <a:lnTo>
                    <a:pt x="498475" y="317500"/>
                  </a:lnTo>
                  <a:lnTo>
                    <a:pt x="496887" y="317500"/>
                  </a:lnTo>
                  <a:lnTo>
                    <a:pt x="496887" y="319088"/>
                  </a:lnTo>
                  <a:lnTo>
                    <a:pt x="496887" y="320675"/>
                  </a:lnTo>
                  <a:lnTo>
                    <a:pt x="498475" y="320675"/>
                  </a:lnTo>
                  <a:lnTo>
                    <a:pt x="501650" y="323850"/>
                  </a:lnTo>
                  <a:lnTo>
                    <a:pt x="501650" y="325438"/>
                  </a:lnTo>
                  <a:lnTo>
                    <a:pt x="503237" y="328613"/>
                  </a:lnTo>
                  <a:lnTo>
                    <a:pt x="503237" y="330200"/>
                  </a:lnTo>
                  <a:lnTo>
                    <a:pt x="508000" y="333375"/>
                  </a:lnTo>
                  <a:lnTo>
                    <a:pt x="512762" y="334963"/>
                  </a:lnTo>
                  <a:lnTo>
                    <a:pt x="512762" y="336550"/>
                  </a:lnTo>
                  <a:lnTo>
                    <a:pt x="512762" y="339725"/>
                  </a:lnTo>
                  <a:lnTo>
                    <a:pt x="511175" y="339725"/>
                  </a:lnTo>
                  <a:lnTo>
                    <a:pt x="508000" y="339725"/>
                  </a:lnTo>
                  <a:lnTo>
                    <a:pt x="508000" y="336550"/>
                  </a:lnTo>
                  <a:lnTo>
                    <a:pt x="506412" y="336550"/>
                  </a:lnTo>
                  <a:lnTo>
                    <a:pt x="503237" y="339725"/>
                  </a:lnTo>
                  <a:lnTo>
                    <a:pt x="501650" y="339725"/>
                  </a:lnTo>
                  <a:lnTo>
                    <a:pt x="501650" y="336550"/>
                  </a:lnTo>
                  <a:lnTo>
                    <a:pt x="498475" y="334963"/>
                  </a:lnTo>
                  <a:lnTo>
                    <a:pt x="498475" y="333375"/>
                  </a:lnTo>
                  <a:lnTo>
                    <a:pt x="496887" y="333375"/>
                  </a:lnTo>
                  <a:lnTo>
                    <a:pt x="495300" y="333375"/>
                  </a:lnTo>
                  <a:lnTo>
                    <a:pt x="490537" y="328613"/>
                  </a:lnTo>
                  <a:lnTo>
                    <a:pt x="487362" y="325438"/>
                  </a:lnTo>
                  <a:lnTo>
                    <a:pt x="485775" y="325438"/>
                  </a:lnTo>
                  <a:lnTo>
                    <a:pt x="482600" y="323850"/>
                  </a:lnTo>
                  <a:lnTo>
                    <a:pt x="482600" y="325438"/>
                  </a:lnTo>
                  <a:lnTo>
                    <a:pt x="481012" y="328613"/>
                  </a:lnTo>
                  <a:lnTo>
                    <a:pt x="479425" y="330200"/>
                  </a:lnTo>
                  <a:lnTo>
                    <a:pt x="476250" y="330200"/>
                  </a:lnTo>
                  <a:lnTo>
                    <a:pt x="476250" y="333375"/>
                  </a:lnTo>
                  <a:lnTo>
                    <a:pt x="474662" y="333375"/>
                  </a:lnTo>
                  <a:lnTo>
                    <a:pt x="471487" y="333375"/>
                  </a:lnTo>
                  <a:lnTo>
                    <a:pt x="471487" y="334963"/>
                  </a:lnTo>
                  <a:lnTo>
                    <a:pt x="471487" y="336550"/>
                  </a:lnTo>
                  <a:lnTo>
                    <a:pt x="474662" y="339725"/>
                  </a:lnTo>
                  <a:lnTo>
                    <a:pt x="474662" y="341313"/>
                  </a:lnTo>
                  <a:lnTo>
                    <a:pt x="474662" y="344488"/>
                  </a:lnTo>
                  <a:lnTo>
                    <a:pt x="471487" y="344488"/>
                  </a:lnTo>
                  <a:lnTo>
                    <a:pt x="469900" y="346075"/>
                  </a:lnTo>
                  <a:lnTo>
                    <a:pt x="466725" y="346075"/>
                  </a:lnTo>
                  <a:lnTo>
                    <a:pt x="466725" y="344488"/>
                  </a:lnTo>
                  <a:lnTo>
                    <a:pt x="465137" y="341313"/>
                  </a:lnTo>
                  <a:lnTo>
                    <a:pt x="465137" y="344488"/>
                  </a:lnTo>
                  <a:lnTo>
                    <a:pt x="465137" y="346075"/>
                  </a:lnTo>
                  <a:lnTo>
                    <a:pt x="465137" y="347663"/>
                  </a:lnTo>
                  <a:lnTo>
                    <a:pt x="466725" y="350838"/>
                  </a:lnTo>
                  <a:lnTo>
                    <a:pt x="469900" y="350838"/>
                  </a:lnTo>
                  <a:lnTo>
                    <a:pt x="471487" y="352425"/>
                  </a:lnTo>
                  <a:lnTo>
                    <a:pt x="471487" y="355600"/>
                  </a:lnTo>
                  <a:lnTo>
                    <a:pt x="471487" y="360363"/>
                  </a:lnTo>
                  <a:lnTo>
                    <a:pt x="471487" y="361950"/>
                  </a:lnTo>
                  <a:lnTo>
                    <a:pt x="471487" y="363538"/>
                  </a:lnTo>
                  <a:lnTo>
                    <a:pt x="471487" y="366713"/>
                  </a:lnTo>
                  <a:lnTo>
                    <a:pt x="471487" y="368300"/>
                  </a:lnTo>
                  <a:lnTo>
                    <a:pt x="471487" y="371475"/>
                  </a:lnTo>
                  <a:lnTo>
                    <a:pt x="469900" y="371475"/>
                  </a:lnTo>
                  <a:lnTo>
                    <a:pt x="469900" y="368300"/>
                  </a:lnTo>
                  <a:lnTo>
                    <a:pt x="469900" y="366713"/>
                  </a:lnTo>
                  <a:lnTo>
                    <a:pt x="469900" y="363538"/>
                  </a:lnTo>
                  <a:lnTo>
                    <a:pt x="469900" y="361950"/>
                  </a:lnTo>
                  <a:lnTo>
                    <a:pt x="469900" y="360363"/>
                  </a:lnTo>
                  <a:lnTo>
                    <a:pt x="466725" y="360363"/>
                  </a:lnTo>
                  <a:lnTo>
                    <a:pt x="466725" y="355600"/>
                  </a:lnTo>
                  <a:lnTo>
                    <a:pt x="465137" y="352425"/>
                  </a:lnTo>
                  <a:lnTo>
                    <a:pt x="465137" y="350838"/>
                  </a:lnTo>
                  <a:lnTo>
                    <a:pt x="463550" y="350838"/>
                  </a:lnTo>
                  <a:lnTo>
                    <a:pt x="463550" y="347663"/>
                  </a:lnTo>
                  <a:lnTo>
                    <a:pt x="463550" y="346075"/>
                  </a:lnTo>
                  <a:lnTo>
                    <a:pt x="460375" y="344488"/>
                  </a:lnTo>
                  <a:lnTo>
                    <a:pt x="460375" y="341313"/>
                  </a:lnTo>
                  <a:lnTo>
                    <a:pt x="458787" y="341313"/>
                  </a:lnTo>
                  <a:lnTo>
                    <a:pt x="455612" y="339725"/>
                  </a:lnTo>
                  <a:lnTo>
                    <a:pt x="454025" y="336550"/>
                  </a:lnTo>
                  <a:lnTo>
                    <a:pt x="450850" y="344488"/>
                  </a:lnTo>
                  <a:lnTo>
                    <a:pt x="450850" y="346075"/>
                  </a:lnTo>
                  <a:lnTo>
                    <a:pt x="449262" y="347663"/>
                  </a:lnTo>
                  <a:lnTo>
                    <a:pt x="449262" y="350838"/>
                  </a:lnTo>
                  <a:lnTo>
                    <a:pt x="449262" y="352425"/>
                  </a:lnTo>
                  <a:lnTo>
                    <a:pt x="449262" y="355600"/>
                  </a:lnTo>
                  <a:lnTo>
                    <a:pt x="449262" y="357188"/>
                  </a:lnTo>
                  <a:lnTo>
                    <a:pt x="450850" y="360363"/>
                  </a:lnTo>
                  <a:lnTo>
                    <a:pt x="449262" y="360363"/>
                  </a:lnTo>
                  <a:lnTo>
                    <a:pt x="449262" y="361950"/>
                  </a:lnTo>
                  <a:lnTo>
                    <a:pt x="447675" y="363538"/>
                  </a:lnTo>
                  <a:lnTo>
                    <a:pt x="444500" y="363538"/>
                  </a:lnTo>
                  <a:lnTo>
                    <a:pt x="442912" y="368300"/>
                  </a:lnTo>
                  <a:lnTo>
                    <a:pt x="439737" y="368300"/>
                  </a:lnTo>
                  <a:lnTo>
                    <a:pt x="438150" y="371475"/>
                  </a:lnTo>
                  <a:lnTo>
                    <a:pt x="436562" y="371475"/>
                  </a:lnTo>
                  <a:lnTo>
                    <a:pt x="431800" y="371475"/>
                  </a:lnTo>
                  <a:lnTo>
                    <a:pt x="431800" y="373063"/>
                  </a:lnTo>
                  <a:lnTo>
                    <a:pt x="431800" y="376238"/>
                  </a:lnTo>
                  <a:lnTo>
                    <a:pt x="428625" y="376238"/>
                  </a:lnTo>
                  <a:lnTo>
                    <a:pt x="428625" y="373063"/>
                  </a:lnTo>
                  <a:lnTo>
                    <a:pt x="427037" y="373063"/>
                  </a:lnTo>
                  <a:lnTo>
                    <a:pt x="423862" y="376238"/>
                  </a:lnTo>
                  <a:lnTo>
                    <a:pt x="423862" y="377825"/>
                  </a:lnTo>
                  <a:lnTo>
                    <a:pt x="423862" y="379413"/>
                  </a:lnTo>
                  <a:lnTo>
                    <a:pt x="422275" y="382588"/>
                  </a:lnTo>
                  <a:lnTo>
                    <a:pt x="422275" y="384175"/>
                  </a:lnTo>
                  <a:lnTo>
                    <a:pt x="417512" y="384175"/>
                  </a:lnTo>
                  <a:lnTo>
                    <a:pt x="415925" y="384175"/>
                  </a:lnTo>
                  <a:lnTo>
                    <a:pt x="412750" y="384175"/>
                  </a:lnTo>
                  <a:lnTo>
                    <a:pt x="412750" y="382588"/>
                  </a:lnTo>
                  <a:lnTo>
                    <a:pt x="411162" y="382588"/>
                  </a:lnTo>
                  <a:lnTo>
                    <a:pt x="407988" y="382588"/>
                  </a:lnTo>
                  <a:lnTo>
                    <a:pt x="407988" y="384175"/>
                  </a:lnTo>
                  <a:lnTo>
                    <a:pt x="411163" y="384175"/>
                  </a:lnTo>
                  <a:lnTo>
                    <a:pt x="411163" y="387351"/>
                  </a:lnTo>
                  <a:lnTo>
                    <a:pt x="407988" y="388938"/>
                  </a:lnTo>
                  <a:lnTo>
                    <a:pt x="406400" y="388938"/>
                  </a:lnTo>
                  <a:lnTo>
                    <a:pt x="404813" y="392113"/>
                  </a:lnTo>
                  <a:lnTo>
                    <a:pt x="401638" y="392113"/>
                  </a:lnTo>
                  <a:lnTo>
                    <a:pt x="400050" y="392113"/>
                  </a:lnTo>
                  <a:lnTo>
                    <a:pt x="396875" y="392113"/>
                  </a:lnTo>
                  <a:lnTo>
                    <a:pt x="396875" y="388938"/>
                  </a:lnTo>
                  <a:lnTo>
                    <a:pt x="396875" y="387351"/>
                  </a:lnTo>
                  <a:lnTo>
                    <a:pt x="396875" y="384175"/>
                  </a:lnTo>
                  <a:lnTo>
                    <a:pt x="396875" y="379413"/>
                  </a:lnTo>
                  <a:lnTo>
                    <a:pt x="400050" y="377825"/>
                  </a:lnTo>
                  <a:lnTo>
                    <a:pt x="401638" y="377825"/>
                  </a:lnTo>
                  <a:lnTo>
                    <a:pt x="401638" y="379413"/>
                  </a:lnTo>
                  <a:lnTo>
                    <a:pt x="404813" y="379413"/>
                  </a:lnTo>
                  <a:lnTo>
                    <a:pt x="404813" y="382588"/>
                  </a:lnTo>
                  <a:lnTo>
                    <a:pt x="406400" y="382588"/>
                  </a:lnTo>
                  <a:lnTo>
                    <a:pt x="407987" y="382588"/>
                  </a:lnTo>
                  <a:lnTo>
                    <a:pt x="407987" y="379413"/>
                  </a:lnTo>
                  <a:lnTo>
                    <a:pt x="406400" y="379413"/>
                  </a:lnTo>
                  <a:lnTo>
                    <a:pt x="404812" y="377825"/>
                  </a:lnTo>
                  <a:lnTo>
                    <a:pt x="401637" y="376238"/>
                  </a:lnTo>
                  <a:lnTo>
                    <a:pt x="401637" y="373063"/>
                  </a:lnTo>
                  <a:lnTo>
                    <a:pt x="400050" y="373063"/>
                  </a:lnTo>
                  <a:lnTo>
                    <a:pt x="396875" y="373063"/>
                  </a:lnTo>
                  <a:lnTo>
                    <a:pt x="400050" y="376238"/>
                  </a:lnTo>
                  <a:lnTo>
                    <a:pt x="396875" y="376238"/>
                  </a:lnTo>
                  <a:lnTo>
                    <a:pt x="396875" y="377825"/>
                  </a:lnTo>
                  <a:lnTo>
                    <a:pt x="395287" y="377825"/>
                  </a:lnTo>
                  <a:lnTo>
                    <a:pt x="392112" y="376238"/>
                  </a:lnTo>
                  <a:lnTo>
                    <a:pt x="388937" y="376238"/>
                  </a:lnTo>
                  <a:lnTo>
                    <a:pt x="385762" y="373063"/>
                  </a:lnTo>
                  <a:lnTo>
                    <a:pt x="384175" y="373063"/>
                  </a:lnTo>
                  <a:lnTo>
                    <a:pt x="384175" y="371475"/>
                  </a:lnTo>
                  <a:lnTo>
                    <a:pt x="381000" y="368300"/>
                  </a:lnTo>
                  <a:lnTo>
                    <a:pt x="379412" y="366713"/>
                  </a:lnTo>
                  <a:lnTo>
                    <a:pt x="376237" y="363538"/>
                  </a:lnTo>
                  <a:lnTo>
                    <a:pt x="374650" y="361950"/>
                  </a:lnTo>
                  <a:lnTo>
                    <a:pt x="373062" y="360363"/>
                  </a:lnTo>
                  <a:lnTo>
                    <a:pt x="369887" y="360363"/>
                  </a:lnTo>
                  <a:lnTo>
                    <a:pt x="369887" y="357188"/>
                  </a:lnTo>
                  <a:lnTo>
                    <a:pt x="368300" y="357188"/>
                  </a:lnTo>
                  <a:lnTo>
                    <a:pt x="365125" y="357188"/>
                  </a:lnTo>
                  <a:lnTo>
                    <a:pt x="363537" y="357188"/>
                  </a:lnTo>
                  <a:lnTo>
                    <a:pt x="361950" y="357188"/>
                  </a:lnTo>
                  <a:lnTo>
                    <a:pt x="358775" y="357188"/>
                  </a:lnTo>
                  <a:lnTo>
                    <a:pt x="358775" y="360363"/>
                  </a:lnTo>
                  <a:lnTo>
                    <a:pt x="358775" y="361950"/>
                  </a:lnTo>
                  <a:lnTo>
                    <a:pt x="358775" y="363538"/>
                  </a:lnTo>
                  <a:lnTo>
                    <a:pt x="357187" y="366713"/>
                  </a:lnTo>
                  <a:lnTo>
                    <a:pt x="358775" y="366713"/>
                  </a:lnTo>
                  <a:lnTo>
                    <a:pt x="358775" y="368300"/>
                  </a:lnTo>
                  <a:lnTo>
                    <a:pt x="357187" y="368300"/>
                  </a:lnTo>
                  <a:lnTo>
                    <a:pt x="357187" y="371475"/>
                  </a:lnTo>
                  <a:lnTo>
                    <a:pt x="357187" y="373063"/>
                  </a:lnTo>
                  <a:lnTo>
                    <a:pt x="354012" y="373063"/>
                  </a:lnTo>
                  <a:lnTo>
                    <a:pt x="354012" y="371475"/>
                  </a:lnTo>
                  <a:lnTo>
                    <a:pt x="352425" y="371475"/>
                  </a:lnTo>
                  <a:lnTo>
                    <a:pt x="349250" y="368300"/>
                  </a:lnTo>
                  <a:lnTo>
                    <a:pt x="347662" y="368300"/>
                  </a:lnTo>
                  <a:lnTo>
                    <a:pt x="346075" y="371475"/>
                  </a:lnTo>
                  <a:lnTo>
                    <a:pt x="342900" y="368300"/>
                  </a:lnTo>
                  <a:lnTo>
                    <a:pt x="341312" y="368300"/>
                  </a:lnTo>
                  <a:lnTo>
                    <a:pt x="338137" y="368300"/>
                  </a:lnTo>
                  <a:lnTo>
                    <a:pt x="336550" y="371475"/>
                  </a:lnTo>
                  <a:lnTo>
                    <a:pt x="333375" y="371475"/>
                  </a:lnTo>
                  <a:lnTo>
                    <a:pt x="333375" y="368300"/>
                  </a:lnTo>
                  <a:lnTo>
                    <a:pt x="331787" y="368300"/>
                  </a:lnTo>
                  <a:lnTo>
                    <a:pt x="330200" y="368300"/>
                  </a:lnTo>
                  <a:lnTo>
                    <a:pt x="327025" y="368300"/>
                  </a:lnTo>
                  <a:lnTo>
                    <a:pt x="325437" y="368300"/>
                  </a:lnTo>
                  <a:lnTo>
                    <a:pt x="320675" y="371475"/>
                  </a:lnTo>
                  <a:lnTo>
                    <a:pt x="317500" y="371475"/>
                  </a:lnTo>
                  <a:lnTo>
                    <a:pt x="315912" y="371475"/>
                  </a:lnTo>
                  <a:lnTo>
                    <a:pt x="314325" y="371475"/>
                  </a:lnTo>
                  <a:lnTo>
                    <a:pt x="314325" y="373063"/>
                  </a:lnTo>
                  <a:lnTo>
                    <a:pt x="309562" y="376238"/>
                  </a:lnTo>
                  <a:lnTo>
                    <a:pt x="306387" y="377825"/>
                  </a:lnTo>
                  <a:lnTo>
                    <a:pt x="306387" y="379413"/>
                  </a:lnTo>
                  <a:lnTo>
                    <a:pt x="304800" y="382588"/>
                  </a:lnTo>
                  <a:lnTo>
                    <a:pt x="300037" y="384175"/>
                  </a:lnTo>
                  <a:lnTo>
                    <a:pt x="298450" y="387350"/>
                  </a:lnTo>
                  <a:lnTo>
                    <a:pt x="298450" y="388938"/>
                  </a:lnTo>
                  <a:lnTo>
                    <a:pt x="295275" y="388938"/>
                  </a:lnTo>
                  <a:lnTo>
                    <a:pt x="298450" y="384175"/>
                  </a:lnTo>
                  <a:lnTo>
                    <a:pt x="298450" y="379413"/>
                  </a:lnTo>
                  <a:lnTo>
                    <a:pt x="295275" y="377825"/>
                  </a:lnTo>
                  <a:lnTo>
                    <a:pt x="295275" y="376238"/>
                  </a:lnTo>
                  <a:lnTo>
                    <a:pt x="293687" y="373063"/>
                  </a:lnTo>
                  <a:lnTo>
                    <a:pt x="290512" y="373063"/>
                  </a:lnTo>
                  <a:lnTo>
                    <a:pt x="290512" y="376238"/>
                  </a:lnTo>
                  <a:lnTo>
                    <a:pt x="288925" y="376238"/>
                  </a:lnTo>
                  <a:lnTo>
                    <a:pt x="285750" y="376238"/>
                  </a:lnTo>
                  <a:lnTo>
                    <a:pt x="285750" y="377825"/>
                  </a:lnTo>
                  <a:lnTo>
                    <a:pt x="284162" y="377825"/>
                  </a:lnTo>
                  <a:lnTo>
                    <a:pt x="282575" y="377825"/>
                  </a:lnTo>
                  <a:lnTo>
                    <a:pt x="279400" y="377825"/>
                  </a:lnTo>
                  <a:lnTo>
                    <a:pt x="279400" y="376238"/>
                  </a:lnTo>
                  <a:lnTo>
                    <a:pt x="282575" y="376238"/>
                  </a:lnTo>
                  <a:lnTo>
                    <a:pt x="284162" y="371475"/>
                  </a:lnTo>
                  <a:lnTo>
                    <a:pt x="285750" y="368300"/>
                  </a:lnTo>
                  <a:lnTo>
                    <a:pt x="284162" y="368300"/>
                  </a:lnTo>
                  <a:lnTo>
                    <a:pt x="284162" y="366713"/>
                  </a:lnTo>
                  <a:lnTo>
                    <a:pt x="284162" y="361950"/>
                  </a:lnTo>
                  <a:lnTo>
                    <a:pt x="282575" y="360363"/>
                  </a:lnTo>
                  <a:lnTo>
                    <a:pt x="279400" y="357188"/>
                  </a:lnTo>
                  <a:lnTo>
                    <a:pt x="277812" y="360363"/>
                  </a:lnTo>
                  <a:lnTo>
                    <a:pt x="274637" y="360363"/>
                  </a:lnTo>
                  <a:lnTo>
                    <a:pt x="273050" y="361950"/>
                  </a:lnTo>
                  <a:lnTo>
                    <a:pt x="271462" y="363538"/>
                  </a:lnTo>
                  <a:lnTo>
                    <a:pt x="266700" y="366713"/>
                  </a:lnTo>
                  <a:lnTo>
                    <a:pt x="263525" y="368300"/>
                  </a:lnTo>
                  <a:lnTo>
                    <a:pt x="261937" y="371475"/>
                  </a:lnTo>
                  <a:lnTo>
                    <a:pt x="258762" y="371475"/>
                  </a:lnTo>
                  <a:lnTo>
                    <a:pt x="258762" y="368300"/>
                  </a:lnTo>
                  <a:lnTo>
                    <a:pt x="261937" y="366713"/>
                  </a:lnTo>
                  <a:lnTo>
                    <a:pt x="261937" y="361950"/>
                  </a:lnTo>
                  <a:lnTo>
                    <a:pt x="258762" y="361950"/>
                  </a:lnTo>
                  <a:lnTo>
                    <a:pt x="258762" y="363538"/>
                  </a:lnTo>
                  <a:lnTo>
                    <a:pt x="257175" y="363538"/>
                  </a:lnTo>
                  <a:lnTo>
                    <a:pt x="255587" y="363538"/>
                  </a:lnTo>
                  <a:lnTo>
                    <a:pt x="252412" y="366713"/>
                  </a:lnTo>
                  <a:lnTo>
                    <a:pt x="252412" y="368300"/>
                  </a:lnTo>
                  <a:lnTo>
                    <a:pt x="250825" y="371475"/>
                  </a:lnTo>
                  <a:lnTo>
                    <a:pt x="250825" y="368300"/>
                  </a:lnTo>
                  <a:lnTo>
                    <a:pt x="250825" y="366713"/>
                  </a:lnTo>
                  <a:lnTo>
                    <a:pt x="252412" y="363538"/>
                  </a:lnTo>
                  <a:lnTo>
                    <a:pt x="252412" y="361950"/>
                  </a:lnTo>
                  <a:lnTo>
                    <a:pt x="255587" y="360363"/>
                  </a:lnTo>
                  <a:lnTo>
                    <a:pt x="252412" y="360363"/>
                  </a:lnTo>
                  <a:lnTo>
                    <a:pt x="252412" y="357188"/>
                  </a:lnTo>
                  <a:lnTo>
                    <a:pt x="250825" y="357188"/>
                  </a:lnTo>
                  <a:lnTo>
                    <a:pt x="247650" y="360363"/>
                  </a:lnTo>
                  <a:lnTo>
                    <a:pt x="246062" y="360363"/>
                  </a:lnTo>
                  <a:lnTo>
                    <a:pt x="246062" y="361950"/>
                  </a:lnTo>
                  <a:lnTo>
                    <a:pt x="242887" y="361950"/>
                  </a:lnTo>
                  <a:lnTo>
                    <a:pt x="239712" y="360363"/>
                  </a:lnTo>
                  <a:lnTo>
                    <a:pt x="236537" y="360363"/>
                  </a:lnTo>
                  <a:lnTo>
                    <a:pt x="236537" y="357188"/>
                  </a:lnTo>
                  <a:lnTo>
                    <a:pt x="239712" y="357188"/>
                  </a:lnTo>
                  <a:lnTo>
                    <a:pt x="239712" y="355600"/>
                  </a:lnTo>
                  <a:lnTo>
                    <a:pt x="236537" y="355600"/>
                  </a:lnTo>
                  <a:lnTo>
                    <a:pt x="234950" y="355600"/>
                  </a:lnTo>
                  <a:lnTo>
                    <a:pt x="231775" y="355600"/>
                  </a:lnTo>
                  <a:lnTo>
                    <a:pt x="230187" y="355600"/>
                  </a:lnTo>
                  <a:lnTo>
                    <a:pt x="227012" y="357188"/>
                  </a:lnTo>
                  <a:lnTo>
                    <a:pt x="225425" y="360363"/>
                  </a:lnTo>
                  <a:lnTo>
                    <a:pt x="223837" y="360363"/>
                  </a:lnTo>
                  <a:lnTo>
                    <a:pt x="220662" y="361950"/>
                  </a:lnTo>
                  <a:lnTo>
                    <a:pt x="219075" y="361950"/>
                  </a:lnTo>
                  <a:lnTo>
                    <a:pt x="214312" y="366713"/>
                  </a:lnTo>
                  <a:lnTo>
                    <a:pt x="209550" y="368300"/>
                  </a:lnTo>
                  <a:lnTo>
                    <a:pt x="207962" y="368300"/>
                  </a:lnTo>
                  <a:lnTo>
                    <a:pt x="209550" y="366713"/>
                  </a:lnTo>
                  <a:lnTo>
                    <a:pt x="207962" y="366713"/>
                  </a:lnTo>
                  <a:lnTo>
                    <a:pt x="207962" y="363538"/>
                  </a:lnTo>
                  <a:lnTo>
                    <a:pt x="209550" y="363538"/>
                  </a:lnTo>
                  <a:lnTo>
                    <a:pt x="211137" y="361950"/>
                  </a:lnTo>
                  <a:lnTo>
                    <a:pt x="214312" y="361950"/>
                  </a:lnTo>
                  <a:lnTo>
                    <a:pt x="214312" y="360363"/>
                  </a:lnTo>
                  <a:lnTo>
                    <a:pt x="215900" y="360363"/>
                  </a:lnTo>
                  <a:lnTo>
                    <a:pt x="219075" y="357188"/>
                  </a:lnTo>
                  <a:lnTo>
                    <a:pt x="220662" y="357188"/>
                  </a:lnTo>
                  <a:lnTo>
                    <a:pt x="220662" y="355600"/>
                  </a:lnTo>
                  <a:lnTo>
                    <a:pt x="223837" y="355600"/>
                  </a:lnTo>
                  <a:lnTo>
                    <a:pt x="225425" y="355600"/>
                  </a:lnTo>
                  <a:lnTo>
                    <a:pt x="227012" y="352425"/>
                  </a:lnTo>
                  <a:lnTo>
                    <a:pt x="231775" y="347663"/>
                  </a:lnTo>
                  <a:lnTo>
                    <a:pt x="230187" y="346075"/>
                  </a:lnTo>
                  <a:lnTo>
                    <a:pt x="227012" y="346075"/>
                  </a:lnTo>
                  <a:lnTo>
                    <a:pt x="227012" y="344488"/>
                  </a:lnTo>
                  <a:lnTo>
                    <a:pt x="223837" y="346075"/>
                  </a:lnTo>
                  <a:lnTo>
                    <a:pt x="220662" y="347663"/>
                  </a:lnTo>
                  <a:lnTo>
                    <a:pt x="219075" y="347663"/>
                  </a:lnTo>
                  <a:lnTo>
                    <a:pt x="215900" y="347663"/>
                  </a:lnTo>
                  <a:lnTo>
                    <a:pt x="215900" y="350838"/>
                  </a:lnTo>
                  <a:lnTo>
                    <a:pt x="214312" y="350838"/>
                  </a:lnTo>
                  <a:lnTo>
                    <a:pt x="211137" y="352425"/>
                  </a:lnTo>
                  <a:lnTo>
                    <a:pt x="207962" y="352425"/>
                  </a:lnTo>
                  <a:lnTo>
                    <a:pt x="203200" y="355600"/>
                  </a:lnTo>
                  <a:lnTo>
                    <a:pt x="198437" y="360363"/>
                  </a:lnTo>
                  <a:lnTo>
                    <a:pt x="193675" y="363538"/>
                  </a:lnTo>
                  <a:lnTo>
                    <a:pt x="192087" y="363538"/>
                  </a:lnTo>
                  <a:lnTo>
                    <a:pt x="192087" y="366713"/>
                  </a:lnTo>
                  <a:lnTo>
                    <a:pt x="188912" y="368300"/>
                  </a:lnTo>
                  <a:lnTo>
                    <a:pt x="188912" y="371475"/>
                  </a:lnTo>
                  <a:lnTo>
                    <a:pt x="187325" y="371475"/>
                  </a:lnTo>
                  <a:lnTo>
                    <a:pt x="184150" y="371475"/>
                  </a:lnTo>
                  <a:lnTo>
                    <a:pt x="187325" y="366713"/>
                  </a:lnTo>
                  <a:lnTo>
                    <a:pt x="188912" y="361950"/>
                  </a:lnTo>
                  <a:lnTo>
                    <a:pt x="192087" y="360363"/>
                  </a:lnTo>
                  <a:lnTo>
                    <a:pt x="193675" y="357188"/>
                  </a:lnTo>
                  <a:lnTo>
                    <a:pt x="196850" y="357188"/>
                  </a:lnTo>
                  <a:lnTo>
                    <a:pt x="198437" y="355600"/>
                  </a:lnTo>
                  <a:lnTo>
                    <a:pt x="198437" y="352425"/>
                  </a:lnTo>
                  <a:lnTo>
                    <a:pt x="198437" y="350838"/>
                  </a:lnTo>
                  <a:lnTo>
                    <a:pt x="198437" y="347663"/>
                  </a:lnTo>
                  <a:lnTo>
                    <a:pt x="196850" y="347663"/>
                  </a:lnTo>
                  <a:lnTo>
                    <a:pt x="198438" y="346075"/>
                  </a:lnTo>
                  <a:lnTo>
                    <a:pt x="198438" y="347663"/>
                  </a:lnTo>
                  <a:lnTo>
                    <a:pt x="200025" y="347663"/>
                  </a:lnTo>
                  <a:lnTo>
                    <a:pt x="200025" y="346075"/>
                  </a:lnTo>
                  <a:lnTo>
                    <a:pt x="200025" y="344488"/>
                  </a:lnTo>
                  <a:lnTo>
                    <a:pt x="200025" y="341313"/>
                  </a:lnTo>
                  <a:lnTo>
                    <a:pt x="200025" y="339725"/>
                  </a:lnTo>
                  <a:lnTo>
                    <a:pt x="200025" y="336550"/>
                  </a:lnTo>
                  <a:lnTo>
                    <a:pt x="200025" y="334963"/>
                  </a:lnTo>
                  <a:lnTo>
                    <a:pt x="198437" y="334963"/>
                  </a:lnTo>
                  <a:lnTo>
                    <a:pt x="198437" y="333375"/>
                  </a:lnTo>
                  <a:lnTo>
                    <a:pt x="198437" y="330200"/>
                  </a:lnTo>
                  <a:lnTo>
                    <a:pt x="198437" y="328613"/>
                  </a:lnTo>
                  <a:lnTo>
                    <a:pt x="196850" y="328613"/>
                  </a:lnTo>
                  <a:lnTo>
                    <a:pt x="193675" y="330200"/>
                  </a:lnTo>
                  <a:lnTo>
                    <a:pt x="192087" y="330200"/>
                  </a:lnTo>
                  <a:lnTo>
                    <a:pt x="192087" y="328613"/>
                  </a:lnTo>
                  <a:lnTo>
                    <a:pt x="193675" y="328613"/>
                  </a:lnTo>
                  <a:lnTo>
                    <a:pt x="196850" y="325438"/>
                  </a:lnTo>
                  <a:lnTo>
                    <a:pt x="196850" y="323850"/>
                  </a:lnTo>
                  <a:lnTo>
                    <a:pt x="193675" y="323850"/>
                  </a:lnTo>
                  <a:lnTo>
                    <a:pt x="193675" y="320675"/>
                  </a:lnTo>
                  <a:lnTo>
                    <a:pt x="192087" y="319088"/>
                  </a:lnTo>
                  <a:lnTo>
                    <a:pt x="188912" y="320675"/>
                  </a:lnTo>
                  <a:lnTo>
                    <a:pt x="184150" y="320675"/>
                  </a:lnTo>
                  <a:lnTo>
                    <a:pt x="182562" y="320675"/>
                  </a:lnTo>
                  <a:lnTo>
                    <a:pt x="180975" y="320675"/>
                  </a:lnTo>
                  <a:lnTo>
                    <a:pt x="177800" y="320675"/>
                  </a:lnTo>
                  <a:lnTo>
                    <a:pt x="177800" y="319088"/>
                  </a:lnTo>
                  <a:lnTo>
                    <a:pt x="176212" y="319088"/>
                  </a:lnTo>
                  <a:lnTo>
                    <a:pt x="173037" y="319088"/>
                  </a:lnTo>
                  <a:lnTo>
                    <a:pt x="171450" y="319088"/>
                  </a:lnTo>
                  <a:lnTo>
                    <a:pt x="166687" y="319088"/>
                  </a:lnTo>
                  <a:lnTo>
                    <a:pt x="165100" y="320675"/>
                  </a:lnTo>
                  <a:lnTo>
                    <a:pt x="161925" y="320675"/>
                  </a:lnTo>
                  <a:lnTo>
                    <a:pt x="160337" y="323850"/>
                  </a:lnTo>
                  <a:lnTo>
                    <a:pt x="157162" y="323850"/>
                  </a:lnTo>
                  <a:lnTo>
                    <a:pt x="155575" y="325438"/>
                  </a:lnTo>
                  <a:lnTo>
                    <a:pt x="146050" y="330200"/>
                  </a:lnTo>
                  <a:lnTo>
                    <a:pt x="141287" y="333375"/>
                  </a:lnTo>
                  <a:lnTo>
                    <a:pt x="139700" y="336550"/>
                  </a:lnTo>
                  <a:lnTo>
                    <a:pt x="136525" y="336550"/>
                  </a:lnTo>
                  <a:lnTo>
                    <a:pt x="134937" y="336550"/>
                  </a:lnTo>
                  <a:lnTo>
                    <a:pt x="134937" y="339725"/>
                  </a:lnTo>
                  <a:lnTo>
                    <a:pt x="133350" y="339725"/>
                  </a:lnTo>
                  <a:lnTo>
                    <a:pt x="133350" y="336550"/>
                  </a:lnTo>
                  <a:lnTo>
                    <a:pt x="133350" y="334963"/>
                  </a:lnTo>
                  <a:lnTo>
                    <a:pt x="134937" y="334963"/>
                  </a:lnTo>
                  <a:lnTo>
                    <a:pt x="136525" y="334963"/>
                  </a:lnTo>
                  <a:lnTo>
                    <a:pt x="136525" y="333375"/>
                  </a:lnTo>
                  <a:lnTo>
                    <a:pt x="139700" y="333375"/>
                  </a:lnTo>
                  <a:lnTo>
                    <a:pt x="139700" y="330200"/>
                  </a:lnTo>
                  <a:lnTo>
                    <a:pt x="141287" y="330200"/>
                  </a:lnTo>
                  <a:lnTo>
                    <a:pt x="146050" y="325438"/>
                  </a:lnTo>
                  <a:lnTo>
                    <a:pt x="149225" y="323850"/>
                  </a:lnTo>
                  <a:lnTo>
                    <a:pt x="150812" y="323850"/>
                  </a:lnTo>
                  <a:lnTo>
                    <a:pt x="152400" y="320675"/>
                  </a:lnTo>
                  <a:lnTo>
                    <a:pt x="155575" y="320675"/>
                  </a:lnTo>
                  <a:lnTo>
                    <a:pt x="157162" y="320675"/>
                  </a:lnTo>
                  <a:lnTo>
                    <a:pt x="157162" y="319088"/>
                  </a:lnTo>
                  <a:lnTo>
                    <a:pt x="160337" y="319088"/>
                  </a:lnTo>
                  <a:lnTo>
                    <a:pt x="161925" y="317500"/>
                  </a:lnTo>
                  <a:lnTo>
                    <a:pt x="166687" y="314325"/>
                  </a:lnTo>
                  <a:lnTo>
                    <a:pt x="168275" y="314325"/>
                  </a:lnTo>
                  <a:lnTo>
                    <a:pt x="173037" y="312738"/>
                  </a:lnTo>
                  <a:lnTo>
                    <a:pt x="173037" y="309563"/>
                  </a:lnTo>
                  <a:lnTo>
                    <a:pt x="176212" y="309563"/>
                  </a:lnTo>
                  <a:lnTo>
                    <a:pt x="176212" y="307975"/>
                  </a:lnTo>
                  <a:lnTo>
                    <a:pt x="177800" y="304800"/>
                  </a:lnTo>
                  <a:lnTo>
                    <a:pt x="176212" y="304800"/>
                  </a:lnTo>
                  <a:lnTo>
                    <a:pt x="176212" y="303213"/>
                  </a:lnTo>
                  <a:lnTo>
                    <a:pt x="173037" y="303213"/>
                  </a:lnTo>
                  <a:lnTo>
                    <a:pt x="168275" y="303213"/>
                  </a:lnTo>
                  <a:lnTo>
                    <a:pt x="166687" y="304800"/>
                  </a:lnTo>
                  <a:lnTo>
                    <a:pt x="165100" y="307975"/>
                  </a:lnTo>
                  <a:lnTo>
                    <a:pt x="161925" y="309563"/>
                  </a:lnTo>
                  <a:lnTo>
                    <a:pt x="149225" y="314325"/>
                  </a:lnTo>
                  <a:lnTo>
                    <a:pt x="141287" y="317500"/>
                  </a:lnTo>
                  <a:lnTo>
                    <a:pt x="144462" y="314325"/>
                  </a:lnTo>
                  <a:lnTo>
                    <a:pt x="149225" y="312738"/>
                  </a:lnTo>
                  <a:lnTo>
                    <a:pt x="150812" y="312738"/>
                  </a:lnTo>
                  <a:lnTo>
                    <a:pt x="150812" y="309563"/>
                  </a:lnTo>
                  <a:lnTo>
                    <a:pt x="152400" y="309563"/>
                  </a:lnTo>
                  <a:lnTo>
                    <a:pt x="152400" y="307975"/>
                  </a:lnTo>
                  <a:lnTo>
                    <a:pt x="152400" y="304800"/>
                  </a:lnTo>
                  <a:lnTo>
                    <a:pt x="155575" y="304800"/>
                  </a:lnTo>
                  <a:lnTo>
                    <a:pt x="155575" y="303213"/>
                  </a:lnTo>
                  <a:lnTo>
                    <a:pt x="155575" y="301625"/>
                  </a:lnTo>
                  <a:lnTo>
                    <a:pt x="152400" y="298450"/>
                  </a:lnTo>
                  <a:lnTo>
                    <a:pt x="150812" y="298450"/>
                  </a:lnTo>
                  <a:lnTo>
                    <a:pt x="149225" y="298450"/>
                  </a:lnTo>
                  <a:lnTo>
                    <a:pt x="144462" y="298450"/>
                  </a:lnTo>
                  <a:lnTo>
                    <a:pt x="139700" y="301625"/>
                  </a:lnTo>
                  <a:lnTo>
                    <a:pt x="136525" y="301625"/>
                  </a:lnTo>
                  <a:lnTo>
                    <a:pt x="134937" y="298450"/>
                  </a:lnTo>
                  <a:lnTo>
                    <a:pt x="133350" y="301625"/>
                  </a:lnTo>
                  <a:lnTo>
                    <a:pt x="130175" y="301625"/>
                  </a:lnTo>
                  <a:lnTo>
                    <a:pt x="128587" y="303213"/>
                  </a:lnTo>
                  <a:lnTo>
                    <a:pt x="125412" y="303213"/>
                  </a:lnTo>
                  <a:lnTo>
                    <a:pt x="123825" y="304800"/>
                  </a:lnTo>
                  <a:lnTo>
                    <a:pt x="119062" y="304800"/>
                  </a:lnTo>
                  <a:lnTo>
                    <a:pt x="119062" y="303213"/>
                  </a:lnTo>
                  <a:lnTo>
                    <a:pt x="122237" y="303213"/>
                  </a:lnTo>
                  <a:lnTo>
                    <a:pt x="123825" y="303213"/>
                  </a:lnTo>
                  <a:lnTo>
                    <a:pt x="125412" y="301625"/>
                  </a:lnTo>
                  <a:lnTo>
                    <a:pt x="128587" y="301625"/>
                  </a:lnTo>
                  <a:lnTo>
                    <a:pt x="130175" y="298450"/>
                  </a:lnTo>
                  <a:lnTo>
                    <a:pt x="133350" y="296863"/>
                  </a:lnTo>
                  <a:lnTo>
                    <a:pt x="134937" y="296863"/>
                  </a:lnTo>
                  <a:lnTo>
                    <a:pt x="136525" y="296863"/>
                  </a:lnTo>
                  <a:lnTo>
                    <a:pt x="141287" y="293688"/>
                  </a:lnTo>
                  <a:lnTo>
                    <a:pt x="144462" y="292100"/>
                  </a:lnTo>
                  <a:lnTo>
                    <a:pt x="146050" y="292100"/>
                  </a:lnTo>
                  <a:lnTo>
                    <a:pt x="149225" y="292100"/>
                  </a:lnTo>
                  <a:lnTo>
                    <a:pt x="149225" y="288925"/>
                  </a:lnTo>
                  <a:lnTo>
                    <a:pt x="150812" y="288925"/>
                  </a:lnTo>
                  <a:lnTo>
                    <a:pt x="152400" y="288925"/>
                  </a:lnTo>
                  <a:lnTo>
                    <a:pt x="155575" y="292100"/>
                  </a:lnTo>
                  <a:lnTo>
                    <a:pt x="155575" y="288925"/>
                  </a:lnTo>
                  <a:lnTo>
                    <a:pt x="157162" y="288925"/>
                  </a:lnTo>
                  <a:lnTo>
                    <a:pt x="160337" y="288925"/>
                  </a:lnTo>
                  <a:lnTo>
                    <a:pt x="160337" y="287338"/>
                  </a:lnTo>
                  <a:lnTo>
                    <a:pt x="161925" y="287338"/>
                  </a:lnTo>
                  <a:lnTo>
                    <a:pt x="161925" y="285750"/>
                  </a:lnTo>
                  <a:lnTo>
                    <a:pt x="160337" y="285750"/>
                  </a:lnTo>
                  <a:lnTo>
                    <a:pt x="160337" y="282575"/>
                  </a:lnTo>
                  <a:lnTo>
                    <a:pt x="157162" y="280988"/>
                  </a:lnTo>
                  <a:lnTo>
                    <a:pt x="157162" y="277813"/>
                  </a:lnTo>
                  <a:lnTo>
                    <a:pt x="152400" y="277813"/>
                  </a:lnTo>
                  <a:lnTo>
                    <a:pt x="150812" y="277813"/>
                  </a:lnTo>
                  <a:lnTo>
                    <a:pt x="144462" y="280988"/>
                  </a:lnTo>
                  <a:lnTo>
                    <a:pt x="123825" y="285750"/>
                  </a:lnTo>
                  <a:lnTo>
                    <a:pt x="122237" y="285750"/>
                  </a:lnTo>
                  <a:lnTo>
                    <a:pt x="117475" y="287338"/>
                  </a:lnTo>
                  <a:lnTo>
                    <a:pt x="109537" y="287338"/>
                  </a:lnTo>
                  <a:lnTo>
                    <a:pt x="106362" y="287338"/>
                  </a:lnTo>
                  <a:lnTo>
                    <a:pt x="103187" y="288925"/>
                  </a:lnTo>
                  <a:lnTo>
                    <a:pt x="98425" y="288925"/>
                  </a:lnTo>
                  <a:lnTo>
                    <a:pt x="96837" y="292100"/>
                  </a:lnTo>
                  <a:lnTo>
                    <a:pt x="93662" y="292100"/>
                  </a:lnTo>
                  <a:lnTo>
                    <a:pt x="93662" y="293688"/>
                  </a:lnTo>
                  <a:lnTo>
                    <a:pt x="92075" y="293688"/>
                  </a:lnTo>
                  <a:lnTo>
                    <a:pt x="90487" y="293688"/>
                  </a:lnTo>
                  <a:lnTo>
                    <a:pt x="87312" y="293688"/>
                  </a:lnTo>
                  <a:lnTo>
                    <a:pt x="85725" y="293688"/>
                  </a:lnTo>
                  <a:lnTo>
                    <a:pt x="85725" y="296863"/>
                  </a:lnTo>
                  <a:lnTo>
                    <a:pt x="80962" y="296863"/>
                  </a:lnTo>
                  <a:lnTo>
                    <a:pt x="76200" y="298450"/>
                  </a:lnTo>
                  <a:lnTo>
                    <a:pt x="74612" y="298450"/>
                  </a:lnTo>
                  <a:lnTo>
                    <a:pt x="71437" y="301625"/>
                  </a:lnTo>
                  <a:lnTo>
                    <a:pt x="69850" y="301625"/>
                  </a:lnTo>
                  <a:lnTo>
                    <a:pt x="66675" y="301625"/>
                  </a:lnTo>
                  <a:lnTo>
                    <a:pt x="65087" y="301625"/>
                  </a:lnTo>
                  <a:lnTo>
                    <a:pt x="61912" y="303213"/>
                  </a:lnTo>
                  <a:lnTo>
                    <a:pt x="53975" y="303213"/>
                  </a:lnTo>
                  <a:lnTo>
                    <a:pt x="53975" y="301625"/>
                  </a:lnTo>
                  <a:lnTo>
                    <a:pt x="50800" y="301625"/>
                  </a:lnTo>
                  <a:lnTo>
                    <a:pt x="49212" y="301625"/>
                  </a:lnTo>
                  <a:lnTo>
                    <a:pt x="53975" y="298450"/>
                  </a:lnTo>
                  <a:lnTo>
                    <a:pt x="55562" y="298450"/>
                  </a:lnTo>
                  <a:lnTo>
                    <a:pt x="58737" y="298450"/>
                  </a:lnTo>
                  <a:lnTo>
                    <a:pt x="61912" y="296863"/>
                  </a:lnTo>
                  <a:lnTo>
                    <a:pt x="65087" y="296863"/>
                  </a:lnTo>
                  <a:lnTo>
                    <a:pt x="66675" y="296863"/>
                  </a:lnTo>
                  <a:lnTo>
                    <a:pt x="69850" y="296863"/>
                  </a:lnTo>
                  <a:lnTo>
                    <a:pt x="71437" y="296863"/>
                  </a:lnTo>
                  <a:lnTo>
                    <a:pt x="76200" y="293688"/>
                  </a:lnTo>
                  <a:lnTo>
                    <a:pt x="82550" y="292100"/>
                  </a:lnTo>
                  <a:lnTo>
                    <a:pt x="87312" y="288925"/>
                  </a:lnTo>
                  <a:lnTo>
                    <a:pt x="98425" y="285750"/>
                  </a:lnTo>
                  <a:lnTo>
                    <a:pt x="106362" y="282575"/>
                  </a:lnTo>
                  <a:lnTo>
                    <a:pt x="114300" y="280988"/>
                  </a:lnTo>
                  <a:lnTo>
                    <a:pt x="117475" y="280988"/>
                  </a:lnTo>
                  <a:lnTo>
                    <a:pt x="117475" y="277813"/>
                  </a:lnTo>
                  <a:lnTo>
                    <a:pt x="119062" y="277813"/>
                  </a:lnTo>
                  <a:lnTo>
                    <a:pt x="122237" y="276225"/>
                  </a:lnTo>
                  <a:lnTo>
                    <a:pt x="123825" y="276225"/>
                  </a:lnTo>
                  <a:lnTo>
                    <a:pt x="123825" y="273050"/>
                  </a:lnTo>
                  <a:lnTo>
                    <a:pt x="130175" y="269875"/>
                  </a:lnTo>
                  <a:lnTo>
                    <a:pt x="133350" y="266700"/>
                  </a:lnTo>
                  <a:lnTo>
                    <a:pt x="136525" y="261938"/>
                  </a:lnTo>
                  <a:lnTo>
                    <a:pt x="136525" y="260350"/>
                  </a:lnTo>
                  <a:lnTo>
                    <a:pt x="134937" y="258763"/>
                  </a:lnTo>
                  <a:lnTo>
                    <a:pt x="133350" y="258763"/>
                  </a:lnTo>
                  <a:lnTo>
                    <a:pt x="130175" y="258763"/>
                  </a:lnTo>
                  <a:lnTo>
                    <a:pt x="128587" y="258763"/>
                  </a:lnTo>
                  <a:lnTo>
                    <a:pt x="122237" y="258763"/>
                  </a:lnTo>
                  <a:lnTo>
                    <a:pt x="119062" y="258763"/>
                  </a:lnTo>
                  <a:lnTo>
                    <a:pt x="117475" y="255588"/>
                  </a:lnTo>
                  <a:lnTo>
                    <a:pt x="114300" y="255588"/>
                  </a:lnTo>
                  <a:lnTo>
                    <a:pt x="112712" y="255588"/>
                  </a:lnTo>
                  <a:lnTo>
                    <a:pt x="109537" y="255588"/>
                  </a:lnTo>
                  <a:lnTo>
                    <a:pt x="107950" y="255588"/>
                  </a:lnTo>
                  <a:lnTo>
                    <a:pt x="103187" y="255588"/>
                  </a:lnTo>
                  <a:lnTo>
                    <a:pt x="98425" y="258763"/>
                  </a:lnTo>
                  <a:lnTo>
                    <a:pt x="96837" y="258763"/>
                  </a:lnTo>
                  <a:lnTo>
                    <a:pt x="93662" y="258763"/>
                  </a:lnTo>
                  <a:lnTo>
                    <a:pt x="93662" y="255588"/>
                  </a:lnTo>
                  <a:lnTo>
                    <a:pt x="85725" y="258763"/>
                  </a:lnTo>
                  <a:lnTo>
                    <a:pt x="80962" y="260350"/>
                  </a:lnTo>
                  <a:lnTo>
                    <a:pt x="77787" y="260350"/>
                  </a:lnTo>
                  <a:lnTo>
                    <a:pt x="71437" y="260350"/>
                  </a:lnTo>
                  <a:lnTo>
                    <a:pt x="74612" y="258763"/>
                  </a:lnTo>
                  <a:lnTo>
                    <a:pt x="76200" y="258763"/>
                  </a:lnTo>
                  <a:lnTo>
                    <a:pt x="77787" y="258763"/>
                  </a:lnTo>
                  <a:lnTo>
                    <a:pt x="80962" y="258763"/>
                  </a:lnTo>
                  <a:lnTo>
                    <a:pt x="82550" y="255588"/>
                  </a:lnTo>
                  <a:lnTo>
                    <a:pt x="87312" y="254000"/>
                  </a:lnTo>
                  <a:lnTo>
                    <a:pt x="90487" y="254000"/>
                  </a:lnTo>
                  <a:lnTo>
                    <a:pt x="92075" y="250825"/>
                  </a:lnTo>
                  <a:lnTo>
                    <a:pt x="93662" y="250825"/>
                  </a:lnTo>
                  <a:lnTo>
                    <a:pt x="93662" y="249238"/>
                  </a:lnTo>
                  <a:lnTo>
                    <a:pt x="96837" y="246063"/>
                  </a:lnTo>
                  <a:lnTo>
                    <a:pt x="98425" y="246063"/>
                  </a:lnTo>
                  <a:lnTo>
                    <a:pt x="109537" y="242888"/>
                  </a:lnTo>
                  <a:lnTo>
                    <a:pt x="114300" y="242888"/>
                  </a:lnTo>
                  <a:lnTo>
                    <a:pt x="119062" y="239713"/>
                  </a:lnTo>
                  <a:lnTo>
                    <a:pt x="123825" y="238125"/>
                  </a:lnTo>
                  <a:lnTo>
                    <a:pt x="125412" y="233363"/>
                  </a:lnTo>
                  <a:lnTo>
                    <a:pt x="128587" y="228600"/>
                  </a:lnTo>
                  <a:lnTo>
                    <a:pt x="130175" y="227013"/>
                  </a:lnTo>
                  <a:lnTo>
                    <a:pt x="130175" y="222250"/>
                  </a:lnTo>
                  <a:lnTo>
                    <a:pt x="128587" y="219075"/>
                  </a:lnTo>
                  <a:lnTo>
                    <a:pt x="125412" y="217488"/>
                  </a:lnTo>
                  <a:lnTo>
                    <a:pt x="123825" y="214313"/>
                  </a:lnTo>
                  <a:lnTo>
                    <a:pt x="122237" y="214313"/>
                  </a:lnTo>
                  <a:lnTo>
                    <a:pt x="119062" y="212725"/>
                  </a:lnTo>
                  <a:lnTo>
                    <a:pt x="119062" y="211138"/>
                  </a:lnTo>
                  <a:lnTo>
                    <a:pt x="122237" y="207963"/>
                  </a:lnTo>
                  <a:lnTo>
                    <a:pt x="125412" y="207963"/>
                  </a:lnTo>
                  <a:lnTo>
                    <a:pt x="128587" y="207963"/>
                  </a:lnTo>
                  <a:lnTo>
                    <a:pt x="128587" y="206375"/>
                  </a:lnTo>
                  <a:lnTo>
                    <a:pt x="128587" y="203200"/>
                  </a:lnTo>
                  <a:lnTo>
                    <a:pt x="128587" y="201613"/>
                  </a:lnTo>
                  <a:lnTo>
                    <a:pt x="128587" y="198438"/>
                  </a:lnTo>
                  <a:lnTo>
                    <a:pt x="125412" y="196850"/>
                  </a:lnTo>
                  <a:lnTo>
                    <a:pt x="125412" y="195263"/>
                  </a:lnTo>
                  <a:lnTo>
                    <a:pt x="125412" y="192088"/>
                  </a:lnTo>
                  <a:lnTo>
                    <a:pt x="125412" y="190500"/>
                  </a:lnTo>
                  <a:lnTo>
                    <a:pt x="125412" y="187325"/>
                  </a:lnTo>
                  <a:lnTo>
                    <a:pt x="123825" y="187325"/>
                  </a:lnTo>
                  <a:lnTo>
                    <a:pt x="123825" y="185738"/>
                  </a:lnTo>
                  <a:lnTo>
                    <a:pt x="123825" y="184150"/>
                  </a:lnTo>
                  <a:lnTo>
                    <a:pt x="125412" y="180975"/>
                  </a:lnTo>
                  <a:lnTo>
                    <a:pt x="125412" y="179388"/>
                  </a:lnTo>
                  <a:lnTo>
                    <a:pt x="123825" y="179388"/>
                  </a:lnTo>
                  <a:lnTo>
                    <a:pt x="123825" y="176213"/>
                  </a:lnTo>
                  <a:lnTo>
                    <a:pt x="125412" y="176213"/>
                  </a:lnTo>
                  <a:lnTo>
                    <a:pt x="128587" y="176213"/>
                  </a:lnTo>
                  <a:lnTo>
                    <a:pt x="128587" y="179388"/>
                  </a:lnTo>
                  <a:lnTo>
                    <a:pt x="128587" y="180975"/>
                  </a:lnTo>
                  <a:lnTo>
                    <a:pt x="130175" y="180975"/>
                  </a:lnTo>
                  <a:lnTo>
                    <a:pt x="130175" y="179388"/>
                  </a:lnTo>
                  <a:lnTo>
                    <a:pt x="133350" y="179388"/>
                  </a:lnTo>
                  <a:lnTo>
                    <a:pt x="134937" y="179388"/>
                  </a:lnTo>
                  <a:lnTo>
                    <a:pt x="136525" y="179388"/>
                  </a:lnTo>
                  <a:lnTo>
                    <a:pt x="136525" y="174625"/>
                  </a:lnTo>
                  <a:lnTo>
                    <a:pt x="134937" y="171450"/>
                  </a:lnTo>
                  <a:lnTo>
                    <a:pt x="134937" y="169863"/>
                  </a:lnTo>
                  <a:lnTo>
                    <a:pt x="133350" y="168275"/>
                  </a:lnTo>
                  <a:lnTo>
                    <a:pt x="133350" y="165100"/>
                  </a:lnTo>
                  <a:lnTo>
                    <a:pt x="133350" y="163513"/>
                  </a:lnTo>
                  <a:lnTo>
                    <a:pt x="130175" y="163513"/>
                  </a:lnTo>
                  <a:lnTo>
                    <a:pt x="128587" y="163513"/>
                  </a:lnTo>
                  <a:lnTo>
                    <a:pt x="125412" y="163513"/>
                  </a:lnTo>
                  <a:lnTo>
                    <a:pt x="125412" y="160338"/>
                  </a:lnTo>
                  <a:lnTo>
                    <a:pt x="128587" y="158750"/>
                  </a:lnTo>
                  <a:lnTo>
                    <a:pt x="128587" y="155575"/>
                  </a:lnTo>
                  <a:lnTo>
                    <a:pt x="128587" y="153988"/>
                  </a:lnTo>
                  <a:lnTo>
                    <a:pt x="130175" y="155575"/>
                  </a:lnTo>
                  <a:lnTo>
                    <a:pt x="133350" y="155575"/>
                  </a:lnTo>
                  <a:lnTo>
                    <a:pt x="133350" y="153988"/>
                  </a:lnTo>
                  <a:lnTo>
                    <a:pt x="134937" y="152400"/>
                  </a:lnTo>
                  <a:lnTo>
                    <a:pt x="134937" y="149225"/>
                  </a:lnTo>
                  <a:lnTo>
                    <a:pt x="134937" y="147638"/>
                  </a:lnTo>
                  <a:lnTo>
                    <a:pt x="136525" y="147638"/>
                  </a:lnTo>
                  <a:lnTo>
                    <a:pt x="136525" y="144463"/>
                  </a:lnTo>
                  <a:lnTo>
                    <a:pt x="139700" y="142875"/>
                  </a:lnTo>
                  <a:lnTo>
                    <a:pt x="139700" y="139700"/>
                  </a:lnTo>
                  <a:lnTo>
                    <a:pt x="139700" y="138113"/>
                  </a:lnTo>
                  <a:lnTo>
                    <a:pt x="139700" y="136525"/>
                  </a:lnTo>
                  <a:lnTo>
                    <a:pt x="139700" y="131763"/>
                  </a:lnTo>
                  <a:lnTo>
                    <a:pt x="139700" y="128588"/>
                  </a:lnTo>
                  <a:lnTo>
                    <a:pt x="139700" y="127000"/>
                  </a:lnTo>
                  <a:lnTo>
                    <a:pt x="141287" y="123825"/>
                  </a:lnTo>
                  <a:lnTo>
                    <a:pt x="141287" y="122238"/>
                  </a:lnTo>
                  <a:lnTo>
                    <a:pt x="144462" y="120650"/>
                  </a:lnTo>
                  <a:lnTo>
                    <a:pt x="144462" y="115888"/>
                  </a:lnTo>
                  <a:lnTo>
                    <a:pt x="141287" y="115888"/>
                  </a:lnTo>
                  <a:lnTo>
                    <a:pt x="141287" y="112713"/>
                  </a:lnTo>
                  <a:lnTo>
                    <a:pt x="144462" y="111125"/>
                  </a:lnTo>
                  <a:lnTo>
                    <a:pt x="144462" y="107950"/>
                  </a:lnTo>
                  <a:lnTo>
                    <a:pt x="144462" y="106363"/>
                  </a:lnTo>
                  <a:lnTo>
                    <a:pt x="146050" y="106363"/>
                  </a:lnTo>
                  <a:lnTo>
                    <a:pt x="149225" y="106363"/>
                  </a:lnTo>
                  <a:lnTo>
                    <a:pt x="149225" y="104775"/>
                  </a:lnTo>
                  <a:lnTo>
                    <a:pt x="150812" y="104775"/>
                  </a:lnTo>
                  <a:lnTo>
                    <a:pt x="149225" y="100013"/>
                  </a:lnTo>
                  <a:lnTo>
                    <a:pt x="150812" y="100013"/>
                  </a:lnTo>
                  <a:lnTo>
                    <a:pt x="144462" y="95250"/>
                  </a:lnTo>
                  <a:lnTo>
                    <a:pt x="152400" y="100013"/>
                  </a:lnTo>
                  <a:lnTo>
                    <a:pt x="155575" y="100013"/>
                  </a:lnTo>
                  <a:lnTo>
                    <a:pt x="155575" y="96838"/>
                  </a:lnTo>
                  <a:lnTo>
                    <a:pt x="157162" y="95250"/>
                  </a:lnTo>
                  <a:lnTo>
                    <a:pt x="160337" y="95250"/>
                  </a:lnTo>
                  <a:lnTo>
                    <a:pt x="160337" y="93663"/>
                  </a:lnTo>
                  <a:lnTo>
                    <a:pt x="161925" y="93663"/>
                  </a:lnTo>
                  <a:lnTo>
                    <a:pt x="165100" y="93663"/>
                  </a:lnTo>
                  <a:lnTo>
                    <a:pt x="166687" y="93663"/>
                  </a:lnTo>
                  <a:lnTo>
                    <a:pt x="168275" y="93663"/>
                  </a:lnTo>
                  <a:lnTo>
                    <a:pt x="168275" y="90488"/>
                  </a:lnTo>
                  <a:lnTo>
                    <a:pt x="168275" y="88900"/>
                  </a:lnTo>
                  <a:lnTo>
                    <a:pt x="166687" y="85725"/>
                  </a:lnTo>
                  <a:lnTo>
                    <a:pt x="166687" y="84137"/>
                  </a:lnTo>
                  <a:lnTo>
                    <a:pt x="166687" y="80962"/>
                  </a:lnTo>
                  <a:lnTo>
                    <a:pt x="168275" y="84137"/>
                  </a:lnTo>
                  <a:lnTo>
                    <a:pt x="171450" y="84137"/>
                  </a:lnTo>
                  <a:lnTo>
                    <a:pt x="173037" y="80962"/>
                  </a:lnTo>
                  <a:lnTo>
                    <a:pt x="173037" y="79375"/>
                  </a:lnTo>
                  <a:lnTo>
                    <a:pt x="173037" y="77787"/>
                  </a:lnTo>
                  <a:lnTo>
                    <a:pt x="173037" y="74612"/>
                  </a:lnTo>
                  <a:lnTo>
                    <a:pt x="173037" y="73025"/>
                  </a:lnTo>
                  <a:lnTo>
                    <a:pt x="171450" y="73025"/>
                  </a:lnTo>
                  <a:lnTo>
                    <a:pt x="168275" y="69850"/>
                  </a:lnTo>
                  <a:lnTo>
                    <a:pt x="166687" y="69850"/>
                  </a:lnTo>
                  <a:lnTo>
                    <a:pt x="165100" y="68262"/>
                  </a:lnTo>
                  <a:lnTo>
                    <a:pt x="161925" y="65087"/>
                  </a:lnTo>
                  <a:lnTo>
                    <a:pt x="157162" y="63500"/>
                  </a:lnTo>
                  <a:lnTo>
                    <a:pt x="155575" y="61912"/>
                  </a:lnTo>
                  <a:lnTo>
                    <a:pt x="152400" y="58737"/>
                  </a:lnTo>
                  <a:lnTo>
                    <a:pt x="150812" y="57150"/>
                  </a:lnTo>
                  <a:lnTo>
                    <a:pt x="150812" y="52387"/>
                  </a:lnTo>
                  <a:lnTo>
                    <a:pt x="149225" y="52387"/>
                  </a:lnTo>
                  <a:lnTo>
                    <a:pt x="149225" y="49212"/>
                  </a:lnTo>
                  <a:lnTo>
                    <a:pt x="149225" y="47625"/>
                  </a:lnTo>
                  <a:lnTo>
                    <a:pt x="150812" y="49212"/>
                  </a:lnTo>
                  <a:lnTo>
                    <a:pt x="152400" y="52387"/>
                  </a:lnTo>
                  <a:lnTo>
                    <a:pt x="157162" y="52387"/>
                  </a:lnTo>
                  <a:lnTo>
                    <a:pt x="160337" y="53975"/>
                  </a:lnTo>
                  <a:lnTo>
                    <a:pt x="161925" y="53975"/>
                  </a:lnTo>
                  <a:lnTo>
                    <a:pt x="161925" y="57150"/>
                  </a:lnTo>
                  <a:lnTo>
                    <a:pt x="166687" y="58737"/>
                  </a:lnTo>
                  <a:lnTo>
                    <a:pt x="166687" y="61912"/>
                  </a:lnTo>
                  <a:lnTo>
                    <a:pt x="168275" y="61912"/>
                  </a:lnTo>
                  <a:lnTo>
                    <a:pt x="171450" y="61912"/>
                  </a:lnTo>
                  <a:lnTo>
                    <a:pt x="173037" y="61912"/>
                  </a:lnTo>
                  <a:lnTo>
                    <a:pt x="177800" y="63500"/>
                  </a:lnTo>
                  <a:lnTo>
                    <a:pt x="180975" y="65087"/>
                  </a:lnTo>
                  <a:lnTo>
                    <a:pt x="184150" y="65087"/>
                  </a:lnTo>
                  <a:lnTo>
                    <a:pt x="188912" y="65087"/>
                  </a:lnTo>
                  <a:lnTo>
                    <a:pt x="192087" y="65087"/>
                  </a:lnTo>
                  <a:lnTo>
                    <a:pt x="193675" y="65087"/>
                  </a:lnTo>
                  <a:lnTo>
                    <a:pt x="196850" y="65087"/>
                  </a:lnTo>
                  <a:lnTo>
                    <a:pt x="198437" y="68262"/>
                  </a:lnTo>
                  <a:lnTo>
                    <a:pt x="203200" y="68262"/>
                  </a:lnTo>
                  <a:lnTo>
                    <a:pt x="204787" y="68262"/>
                  </a:lnTo>
                  <a:lnTo>
                    <a:pt x="207962" y="68262"/>
                  </a:lnTo>
                  <a:lnTo>
                    <a:pt x="209550" y="68262"/>
                  </a:lnTo>
                  <a:lnTo>
                    <a:pt x="211137" y="68262"/>
                  </a:lnTo>
                  <a:lnTo>
                    <a:pt x="214312" y="68262"/>
                  </a:lnTo>
                  <a:lnTo>
                    <a:pt x="219075" y="69850"/>
                  </a:lnTo>
                  <a:lnTo>
                    <a:pt x="220662" y="69850"/>
                  </a:lnTo>
                  <a:lnTo>
                    <a:pt x="223837" y="73025"/>
                  </a:lnTo>
                  <a:lnTo>
                    <a:pt x="227012" y="74612"/>
                  </a:lnTo>
                  <a:lnTo>
                    <a:pt x="230187" y="74612"/>
                  </a:lnTo>
                  <a:lnTo>
                    <a:pt x="231775" y="73025"/>
                  </a:lnTo>
                  <a:lnTo>
                    <a:pt x="234950" y="73025"/>
                  </a:lnTo>
                  <a:lnTo>
                    <a:pt x="234950" y="69850"/>
                  </a:lnTo>
                  <a:lnTo>
                    <a:pt x="234950" y="68262"/>
                  </a:lnTo>
                  <a:lnTo>
                    <a:pt x="234950" y="65087"/>
                  </a:lnTo>
                  <a:lnTo>
                    <a:pt x="231775" y="63500"/>
                  </a:lnTo>
                  <a:lnTo>
                    <a:pt x="230187" y="61912"/>
                  </a:lnTo>
                  <a:lnTo>
                    <a:pt x="230187" y="58737"/>
                  </a:lnTo>
                  <a:lnTo>
                    <a:pt x="231775" y="58737"/>
                  </a:lnTo>
                  <a:lnTo>
                    <a:pt x="234950" y="58737"/>
                  </a:lnTo>
                  <a:lnTo>
                    <a:pt x="234950" y="61912"/>
                  </a:lnTo>
                  <a:lnTo>
                    <a:pt x="236537" y="63500"/>
                  </a:lnTo>
                  <a:lnTo>
                    <a:pt x="236537" y="65087"/>
                  </a:lnTo>
                  <a:lnTo>
                    <a:pt x="239712" y="68262"/>
                  </a:lnTo>
                  <a:lnTo>
                    <a:pt x="241300" y="68262"/>
                  </a:lnTo>
                  <a:lnTo>
                    <a:pt x="241300" y="69850"/>
                  </a:lnTo>
                  <a:lnTo>
                    <a:pt x="242887" y="73025"/>
                  </a:lnTo>
                  <a:lnTo>
                    <a:pt x="242887" y="74612"/>
                  </a:lnTo>
                  <a:lnTo>
                    <a:pt x="246062" y="74612"/>
                  </a:lnTo>
                  <a:lnTo>
                    <a:pt x="246062" y="77787"/>
                  </a:lnTo>
                  <a:lnTo>
                    <a:pt x="247650" y="77787"/>
                  </a:lnTo>
                  <a:lnTo>
                    <a:pt x="250825" y="74612"/>
                  </a:lnTo>
                  <a:lnTo>
                    <a:pt x="250825" y="73025"/>
                  </a:lnTo>
                  <a:lnTo>
                    <a:pt x="250825" y="69850"/>
                  </a:lnTo>
                  <a:lnTo>
                    <a:pt x="250825" y="65087"/>
                  </a:lnTo>
                  <a:lnTo>
                    <a:pt x="252412" y="63500"/>
                  </a:lnTo>
                  <a:lnTo>
                    <a:pt x="250825" y="58737"/>
                  </a:lnTo>
                  <a:lnTo>
                    <a:pt x="250825" y="53975"/>
                  </a:lnTo>
                  <a:lnTo>
                    <a:pt x="247650" y="52387"/>
                  </a:lnTo>
                  <a:lnTo>
                    <a:pt x="246062" y="49212"/>
                  </a:lnTo>
                  <a:lnTo>
                    <a:pt x="246062" y="47625"/>
                  </a:lnTo>
                  <a:lnTo>
                    <a:pt x="246062" y="46037"/>
                  </a:lnTo>
                  <a:lnTo>
                    <a:pt x="242887" y="42862"/>
                  </a:lnTo>
                  <a:lnTo>
                    <a:pt x="242887" y="38100"/>
                  </a:lnTo>
                  <a:lnTo>
                    <a:pt x="236537" y="30162"/>
                  </a:lnTo>
                  <a:lnTo>
                    <a:pt x="236537" y="26987"/>
                  </a:lnTo>
                  <a:lnTo>
                    <a:pt x="234950" y="22225"/>
                  </a:lnTo>
                  <a:lnTo>
                    <a:pt x="231775" y="19050"/>
                  </a:lnTo>
                  <a:lnTo>
                    <a:pt x="230187" y="14287"/>
                  </a:lnTo>
                  <a:lnTo>
                    <a:pt x="225425" y="11112"/>
                  </a:lnTo>
                  <a:lnTo>
                    <a:pt x="225425" y="9525"/>
                  </a:lnTo>
                  <a:lnTo>
                    <a:pt x="225425" y="6350"/>
                  </a:lnTo>
                  <a:lnTo>
                    <a:pt x="223837" y="4762"/>
                  </a:lnTo>
                  <a:lnTo>
                    <a:pt x="220662" y="3175"/>
                  </a:lnTo>
                  <a:close/>
                </a:path>
              </a:pathLst>
            </a:custGeom>
            <a:blipFill dpi="0" rotWithShape="1">
              <a:blip r:embed="rId8"/>
              <a:srcRect/>
              <a:tile tx="450850" ty="-15875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sz="3600"/>
            </a:p>
          </p:txBody>
        </p:sp>
        <p:sp>
          <p:nvSpPr>
            <p:cNvPr id="13" name="文本框 12">
              <a:extLst>
                <a:ext uri="{FF2B5EF4-FFF2-40B4-BE49-F238E27FC236}">
                  <a16:creationId xmlns:a16="http://schemas.microsoft.com/office/drawing/2014/main" id="{0E7BAFAD-C3B1-4C1C-8040-E48592DF1216}"/>
                </a:ext>
              </a:extLst>
            </p:cNvPr>
            <p:cNvSpPr txBox="1"/>
            <p:nvPr/>
          </p:nvSpPr>
          <p:spPr>
            <a:xfrm>
              <a:off x="3683233" y="1598655"/>
              <a:ext cx="617192" cy="663253"/>
            </a:xfrm>
            <a:prstGeom prst="rect">
              <a:avLst/>
            </a:prstGeom>
            <a:noFill/>
          </p:spPr>
          <p:txBody>
            <a:bodyPr wrap="none" rtlCol="0">
              <a:spAutoFit/>
            </a:bodyPr>
            <a:lstStyle/>
            <a:p>
              <a:r>
                <a:rPr lang="zh-CN" altLang="en-US" sz="6600" dirty="0">
                  <a:solidFill>
                    <a:schemeClr val="bg1"/>
                  </a:solidFill>
                  <a:latin typeface="Berlin Sans FB Demi" panose="020E0802020502020306" pitchFamily="34" charset="0"/>
                  <a:ea typeface="庞门正道真贵楷体" panose="02010600030101010101" pitchFamily="2" charset="-122"/>
                </a:rPr>
                <a:t>肆</a:t>
              </a:r>
            </a:p>
          </p:txBody>
        </p:sp>
      </p:grpSp>
      <p:sp>
        <p:nvSpPr>
          <p:cNvPr id="26" name="文本框 25">
            <a:extLst>
              <a:ext uri="{FF2B5EF4-FFF2-40B4-BE49-F238E27FC236}">
                <a16:creationId xmlns:a16="http://schemas.microsoft.com/office/drawing/2014/main" id="{17E91AEE-1002-41BE-BBF2-262C2181AEA4}"/>
              </a:ext>
            </a:extLst>
          </p:cNvPr>
          <p:cNvSpPr txBox="1"/>
          <p:nvPr/>
        </p:nvSpPr>
        <p:spPr>
          <a:xfrm>
            <a:off x="4611188" y="2987740"/>
            <a:ext cx="3407892" cy="584775"/>
          </a:xfrm>
          <a:prstGeom prst="rect">
            <a:avLst/>
          </a:prstGeom>
          <a:noFill/>
        </p:spPr>
        <p:txBody>
          <a:bodyPr vert="horz" wrap="square" rtlCol="0">
            <a:spAutoFit/>
          </a:bodyPr>
          <a:lstStyle/>
          <a:p>
            <a:pPr algn="ctr"/>
            <a:r>
              <a:rPr lang="zh-CN" altLang="en-US" sz="3200" spc="600" dirty="0">
                <a:solidFill>
                  <a:schemeClr val="bg1"/>
                </a:solidFill>
                <a:latin typeface="庞门正道真贵楷体" panose="02010600030101010101" pitchFamily="2" charset="-122"/>
                <a:ea typeface="庞门正道真贵楷体" panose="02010600030101010101" pitchFamily="2" charset="-122"/>
                <a:cs typeface="+mn-ea"/>
                <a:sym typeface="+mn-lt"/>
              </a:rPr>
              <a:t>清明节的诗歌</a:t>
            </a:r>
          </a:p>
        </p:txBody>
      </p:sp>
      <p:sp>
        <p:nvSpPr>
          <p:cNvPr id="29" name="文本框 28">
            <a:extLst>
              <a:ext uri="{FF2B5EF4-FFF2-40B4-BE49-F238E27FC236}">
                <a16:creationId xmlns:a16="http://schemas.microsoft.com/office/drawing/2014/main" id="{F1713A35-02EC-4756-A1E7-8B2B7A178D54}"/>
              </a:ext>
            </a:extLst>
          </p:cNvPr>
          <p:cNvSpPr txBox="1"/>
          <p:nvPr/>
        </p:nvSpPr>
        <p:spPr>
          <a:xfrm>
            <a:off x="3267134" y="4056792"/>
            <a:ext cx="6096000" cy="883319"/>
          </a:xfrm>
          <a:prstGeom prst="rect">
            <a:avLst/>
          </a:prstGeom>
          <a:noFill/>
        </p:spPr>
        <p:txBody>
          <a:bodyPr wrap="square">
            <a:spAutoFit/>
          </a:bodyPr>
          <a:lstStyle/>
          <a:p>
            <a:pPr algn="ctr">
              <a:lnSpc>
                <a:spcPct val="150000"/>
              </a:lnSpc>
            </a:pPr>
            <a:r>
              <a:rPr lang="zh-CN" altLang="en-US" dirty="0"/>
              <a:t>根据自己的需要添加适当的文字，此处添加详细文本描述，建议与标题相关尽量简洁... ...</a:t>
            </a:r>
          </a:p>
        </p:txBody>
      </p:sp>
      <p:pic>
        <p:nvPicPr>
          <p:cNvPr id="4" name="图片 3">
            <a:extLst>
              <a:ext uri="{FF2B5EF4-FFF2-40B4-BE49-F238E27FC236}">
                <a16:creationId xmlns:a16="http://schemas.microsoft.com/office/drawing/2014/main" id="{D245821D-82C4-4D0B-92A0-95A80A573726}"/>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a:stretch/>
        </p:blipFill>
        <p:spPr>
          <a:xfrm>
            <a:off x="6315133" y="3737512"/>
            <a:ext cx="5876868" cy="2937899"/>
          </a:xfrm>
          <a:prstGeom prst="rect">
            <a:avLst/>
          </a:prstGeom>
        </p:spPr>
      </p:pic>
    </p:spTree>
    <p:extLst>
      <p:ext uri="{BB962C8B-B14F-4D97-AF65-F5344CB8AC3E}">
        <p14:creationId xmlns:p14="http://schemas.microsoft.com/office/powerpoint/2010/main" val="40354735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a:extLst>
              <a:ext uri="{FF2B5EF4-FFF2-40B4-BE49-F238E27FC236}">
                <a16:creationId xmlns:a16="http://schemas.microsoft.com/office/drawing/2014/main" id="{0D1F3624-0C00-4213-96E8-C76EEDF45F7C}"/>
              </a:ext>
            </a:extLst>
          </p:cNvPr>
          <p:cNvGrpSpPr/>
          <p:nvPr/>
        </p:nvGrpSpPr>
        <p:grpSpPr>
          <a:xfrm>
            <a:off x="166831" y="97647"/>
            <a:ext cx="2282040" cy="1752278"/>
            <a:chOff x="3185062" y="1443579"/>
            <a:chExt cx="1366041" cy="1048924"/>
          </a:xfrm>
        </p:grpSpPr>
        <p:sp>
          <p:nvSpPr>
            <p:cNvPr id="10" name="任意多边形: 形状 9">
              <a:extLst>
                <a:ext uri="{FF2B5EF4-FFF2-40B4-BE49-F238E27FC236}">
                  <a16:creationId xmlns:a16="http://schemas.microsoft.com/office/drawing/2014/main" id="{C35A1D45-B0BC-47DE-8339-D4C8BE7C936E}"/>
                </a:ext>
              </a:extLst>
            </p:cNvPr>
            <p:cNvSpPr>
              <a:spLocks/>
            </p:cNvSpPr>
            <p:nvPr/>
          </p:nvSpPr>
          <p:spPr bwMode="auto">
            <a:xfrm>
              <a:off x="3185062" y="1443579"/>
              <a:ext cx="1366041" cy="1048924"/>
            </a:xfrm>
            <a:custGeom>
              <a:avLst/>
              <a:gdLst>
                <a:gd name="connsiteX0" fmla="*/ 284162 w 533400"/>
                <a:gd name="connsiteY0" fmla="*/ 407988 h 409575"/>
                <a:gd name="connsiteX1" fmla="*/ 285750 w 533400"/>
                <a:gd name="connsiteY1" fmla="*/ 407988 h 409575"/>
                <a:gd name="connsiteX2" fmla="*/ 285750 w 533400"/>
                <a:gd name="connsiteY2" fmla="*/ 409575 h 409575"/>
                <a:gd name="connsiteX3" fmla="*/ 288925 w 533400"/>
                <a:gd name="connsiteY3" fmla="*/ 401637 h 409575"/>
                <a:gd name="connsiteX4" fmla="*/ 288925 w 533400"/>
                <a:gd name="connsiteY4" fmla="*/ 404813 h 409575"/>
                <a:gd name="connsiteX5" fmla="*/ 285750 w 533400"/>
                <a:gd name="connsiteY5" fmla="*/ 407988 h 409575"/>
                <a:gd name="connsiteX6" fmla="*/ 290512 w 533400"/>
                <a:gd name="connsiteY6" fmla="*/ 398463 h 409575"/>
                <a:gd name="connsiteX7" fmla="*/ 288925 w 533400"/>
                <a:gd name="connsiteY7" fmla="*/ 401637 h 409575"/>
                <a:gd name="connsiteX8" fmla="*/ 288925 w 533400"/>
                <a:gd name="connsiteY8" fmla="*/ 400050 h 409575"/>
                <a:gd name="connsiteX9" fmla="*/ 295275 w 533400"/>
                <a:gd name="connsiteY9" fmla="*/ 388938 h 409575"/>
                <a:gd name="connsiteX10" fmla="*/ 293687 w 533400"/>
                <a:gd name="connsiteY10" fmla="*/ 395288 h 409575"/>
                <a:gd name="connsiteX11" fmla="*/ 290512 w 533400"/>
                <a:gd name="connsiteY11" fmla="*/ 398463 h 409575"/>
                <a:gd name="connsiteX12" fmla="*/ 290512 w 533400"/>
                <a:gd name="connsiteY12" fmla="*/ 398463 h 409575"/>
                <a:gd name="connsiteX13" fmla="*/ 182562 w 533400"/>
                <a:gd name="connsiteY13" fmla="*/ 379413 h 409575"/>
                <a:gd name="connsiteX14" fmla="*/ 184150 w 533400"/>
                <a:gd name="connsiteY14" fmla="*/ 379413 h 409575"/>
                <a:gd name="connsiteX15" fmla="*/ 187325 w 533400"/>
                <a:gd name="connsiteY15" fmla="*/ 379413 h 409575"/>
                <a:gd name="connsiteX16" fmla="*/ 184150 w 533400"/>
                <a:gd name="connsiteY16" fmla="*/ 382588 h 409575"/>
                <a:gd name="connsiteX17" fmla="*/ 182562 w 533400"/>
                <a:gd name="connsiteY17" fmla="*/ 384175 h 409575"/>
                <a:gd name="connsiteX18" fmla="*/ 180975 w 533400"/>
                <a:gd name="connsiteY18" fmla="*/ 382588 h 409575"/>
                <a:gd name="connsiteX19" fmla="*/ 182562 w 533400"/>
                <a:gd name="connsiteY19" fmla="*/ 382588 h 409575"/>
                <a:gd name="connsiteX20" fmla="*/ 277812 w 533400"/>
                <a:gd name="connsiteY20" fmla="*/ 377825 h 409575"/>
                <a:gd name="connsiteX21" fmla="*/ 279400 w 533400"/>
                <a:gd name="connsiteY21" fmla="*/ 377825 h 409575"/>
                <a:gd name="connsiteX22" fmla="*/ 279400 w 533400"/>
                <a:gd name="connsiteY22" fmla="*/ 379413 h 409575"/>
                <a:gd name="connsiteX23" fmla="*/ 274637 w 533400"/>
                <a:gd name="connsiteY23" fmla="*/ 382588 h 409575"/>
                <a:gd name="connsiteX24" fmla="*/ 273050 w 533400"/>
                <a:gd name="connsiteY24" fmla="*/ 387350 h 409575"/>
                <a:gd name="connsiteX25" fmla="*/ 271462 w 533400"/>
                <a:gd name="connsiteY25" fmla="*/ 387350 h 409575"/>
                <a:gd name="connsiteX26" fmla="*/ 268287 w 533400"/>
                <a:gd name="connsiteY26" fmla="*/ 388938 h 409575"/>
                <a:gd name="connsiteX27" fmla="*/ 266700 w 533400"/>
                <a:gd name="connsiteY27" fmla="*/ 392113 h 409575"/>
                <a:gd name="connsiteX28" fmla="*/ 266700 w 533400"/>
                <a:gd name="connsiteY28" fmla="*/ 388938 h 409575"/>
                <a:gd name="connsiteX29" fmla="*/ 268287 w 533400"/>
                <a:gd name="connsiteY29" fmla="*/ 387350 h 409575"/>
                <a:gd name="connsiteX30" fmla="*/ 268287 w 533400"/>
                <a:gd name="connsiteY30" fmla="*/ 384175 h 409575"/>
                <a:gd name="connsiteX31" fmla="*/ 271462 w 533400"/>
                <a:gd name="connsiteY31" fmla="*/ 384175 h 409575"/>
                <a:gd name="connsiteX32" fmla="*/ 273050 w 533400"/>
                <a:gd name="connsiteY32" fmla="*/ 384175 h 409575"/>
                <a:gd name="connsiteX33" fmla="*/ 273050 w 533400"/>
                <a:gd name="connsiteY33" fmla="*/ 382588 h 409575"/>
                <a:gd name="connsiteX34" fmla="*/ 274637 w 533400"/>
                <a:gd name="connsiteY34" fmla="*/ 379413 h 409575"/>
                <a:gd name="connsiteX35" fmla="*/ 192087 w 533400"/>
                <a:gd name="connsiteY35" fmla="*/ 377825 h 409575"/>
                <a:gd name="connsiteX36" fmla="*/ 188912 w 533400"/>
                <a:gd name="connsiteY36" fmla="*/ 379413 h 409575"/>
                <a:gd name="connsiteX37" fmla="*/ 187325 w 533400"/>
                <a:gd name="connsiteY37" fmla="*/ 379413 h 409575"/>
                <a:gd name="connsiteX38" fmla="*/ 252412 w 533400"/>
                <a:gd name="connsiteY38" fmla="*/ 376238 h 409575"/>
                <a:gd name="connsiteX39" fmla="*/ 252412 w 533400"/>
                <a:gd name="connsiteY39" fmla="*/ 377825 h 409575"/>
                <a:gd name="connsiteX40" fmla="*/ 250825 w 533400"/>
                <a:gd name="connsiteY40" fmla="*/ 379413 h 409575"/>
                <a:gd name="connsiteX41" fmla="*/ 247650 w 533400"/>
                <a:gd name="connsiteY41" fmla="*/ 379413 h 409575"/>
                <a:gd name="connsiteX42" fmla="*/ 250825 w 533400"/>
                <a:gd name="connsiteY42" fmla="*/ 377825 h 409575"/>
                <a:gd name="connsiteX43" fmla="*/ 257175 w 533400"/>
                <a:gd name="connsiteY43" fmla="*/ 373063 h 409575"/>
                <a:gd name="connsiteX44" fmla="*/ 257175 w 533400"/>
                <a:gd name="connsiteY44" fmla="*/ 376238 h 409575"/>
                <a:gd name="connsiteX45" fmla="*/ 255587 w 533400"/>
                <a:gd name="connsiteY45" fmla="*/ 376238 h 409575"/>
                <a:gd name="connsiteX46" fmla="*/ 252412 w 533400"/>
                <a:gd name="connsiteY46" fmla="*/ 376238 h 409575"/>
                <a:gd name="connsiteX47" fmla="*/ 333375 w 533400"/>
                <a:gd name="connsiteY47" fmla="*/ 371475 h 409575"/>
                <a:gd name="connsiteX48" fmla="*/ 331787 w 533400"/>
                <a:gd name="connsiteY48" fmla="*/ 376238 h 409575"/>
                <a:gd name="connsiteX49" fmla="*/ 330200 w 533400"/>
                <a:gd name="connsiteY49" fmla="*/ 376238 h 409575"/>
                <a:gd name="connsiteX50" fmla="*/ 331787 w 533400"/>
                <a:gd name="connsiteY50" fmla="*/ 373063 h 409575"/>
                <a:gd name="connsiteX51" fmla="*/ 198437 w 533400"/>
                <a:gd name="connsiteY51" fmla="*/ 371475 h 409575"/>
                <a:gd name="connsiteX52" fmla="*/ 200025 w 533400"/>
                <a:gd name="connsiteY52" fmla="*/ 371475 h 409575"/>
                <a:gd name="connsiteX53" fmla="*/ 203200 w 533400"/>
                <a:gd name="connsiteY53" fmla="*/ 371475 h 409575"/>
                <a:gd name="connsiteX54" fmla="*/ 203200 w 533400"/>
                <a:gd name="connsiteY54" fmla="*/ 373063 h 409575"/>
                <a:gd name="connsiteX55" fmla="*/ 198437 w 533400"/>
                <a:gd name="connsiteY55" fmla="*/ 376238 h 409575"/>
                <a:gd name="connsiteX56" fmla="*/ 193675 w 533400"/>
                <a:gd name="connsiteY56" fmla="*/ 377825 h 409575"/>
                <a:gd name="connsiteX57" fmla="*/ 192087 w 533400"/>
                <a:gd name="connsiteY57" fmla="*/ 377825 h 409575"/>
                <a:gd name="connsiteX58" fmla="*/ 196850 w 533400"/>
                <a:gd name="connsiteY58" fmla="*/ 376238 h 409575"/>
                <a:gd name="connsiteX59" fmla="*/ 198437 w 533400"/>
                <a:gd name="connsiteY59" fmla="*/ 373063 h 409575"/>
                <a:gd name="connsiteX60" fmla="*/ 203200 w 533400"/>
                <a:gd name="connsiteY60" fmla="*/ 368300 h 409575"/>
                <a:gd name="connsiteX61" fmla="*/ 204787 w 533400"/>
                <a:gd name="connsiteY61" fmla="*/ 368300 h 409575"/>
                <a:gd name="connsiteX62" fmla="*/ 207962 w 533400"/>
                <a:gd name="connsiteY62" fmla="*/ 368300 h 409575"/>
                <a:gd name="connsiteX63" fmla="*/ 204787 w 533400"/>
                <a:gd name="connsiteY63" fmla="*/ 371475 h 409575"/>
                <a:gd name="connsiteX64" fmla="*/ 203200 w 533400"/>
                <a:gd name="connsiteY64" fmla="*/ 371475 h 409575"/>
                <a:gd name="connsiteX65" fmla="*/ 193675 w 533400"/>
                <a:gd name="connsiteY65" fmla="*/ 363538 h 409575"/>
                <a:gd name="connsiteX66" fmla="*/ 196850 w 533400"/>
                <a:gd name="connsiteY66" fmla="*/ 366713 h 409575"/>
                <a:gd name="connsiteX67" fmla="*/ 193675 w 533400"/>
                <a:gd name="connsiteY67" fmla="*/ 366713 h 409575"/>
                <a:gd name="connsiteX68" fmla="*/ 231775 w 533400"/>
                <a:gd name="connsiteY68" fmla="*/ 360363 h 409575"/>
                <a:gd name="connsiteX69" fmla="*/ 234950 w 533400"/>
                <a:gd name="connsiteY69" fmla="*/ 360363 h 409575"/>
                <a:gd name="connsiteX70" fmla="*/ 236537 w 533400"/>
                <a:gd name="connsiteY70" fmla="*/ 360363 h 409575"/>
                <a:gd name="connsiteX71" fmla="*/ 234950 w 533400"/>
                <a:gd name="connsiteY71" fmla="*/ 361950 h 409575"/>
                <a:gd name="connsiteX72" fmla="*/ 234950 w 533400"/>
                <a:gd name="connsiteY72" fmla="*/ 363538 h 409575"/>
                <a:gd name="connsiteX73" fmla="*/ 231775 w 533400"/>
                <a:gd name="connsiteY73" fmla="*/ 363538 h 409575"/>
                <a:gd name="connsiteX74" fmla="*/ 231775 w 533400"/>
                <a:gd name="connsiteY74" fmla="*/ 361950 h 409575"/>
                <a:gd name="connsiteX75" fmla="*/ 211137 w 533400"/>
                <a:gd name="connsiteY75" fmla="*/ 357188 h 409575"/>
                <a:gd name="connsiteX76" fmla="*/ 214312 w 533400"/>
                <a:gd name="connsiteY76" fmla="*/ 357188 h 409575"/>
                <a:gd name="connsiteX77" fmla="*/ 211137 w 533400"/>
                <a:gd name="connsiteY77" fmla="*/ 360363 h 409575"/>
                <a:gd name="connsiteX78" fmla="*/ 220662 w 533400"/>
                <a:gd name="connsiteY78" fmla="*/ 352425 h 409575"/>
                <a:gd name="connsiteX79" fmla="*/ 223837 w 533400"/>
                <a:gd name="connsiteY79" fmla="*/ 352425 h 409575"/>
                <a:gd name="connsiteX80" fmla="*/ 220662 w 533400"/>
                <a:gd name="connsiteY80" fmla="*/ 355600 h 409575"/>
                <a:gd name="connsiteX81" fmla="*/ 219074 w 533400"/>
                <a:gd name="connsiteY81" fmla="*/ 355600 h 409575"/>
                <a:gd name="connsiteX82" fmla="*/ 215900 w 533400"/>
                <a:gd name="connsiteY82" fmla="*/ 357188 h 409575"/>
                <a:gd name="connsiteX83" fmla="*/ 214312 w 533400"/>
                <a:gd name="connsiteY83" fmla="*/ 357188 h 409575"/>
                <a:gd name="connsiteX84" fmla="*/ 215900 w 533400"/>
                <a:gd name="connsiteY84" fmla="*/ 355600 h 409575"/>
                <a:gd name="connsiteX85" fmla="*/ 136525 w 533400"/>
                <a:gd name="connsiteY85" fmla="*/ 317500 h 409575"/>
                <a:gd name="connsiteX86" fmla="*/ 139700 w 533400"/>
                <a:gd name="connsiteY86" fmla="*/ 317500 h 409575"/>
                <a:gd name="connsiteX87" fmla="*/ 141287 w 533400"/>
                <a:gd name="connsiteY87" fmla="*/ 317500 h 409575"/>
                <a:gd name="connsiteX88" fmla="*/ 139700 w 533400"/>
                <a:gd name="connsiteY88" fmla="*/ 319088 h 409575"/>
                <a:gd name="connsiteX89" fmla="*/ 136525 w 533400"/>
                <a:gd name="connsiteY89" fmla="*/ 320675 h 409575"/>
                <a:gd name="connsiteX90" fmla="*/ 134937 w 533400"/>
                <a:gd name="connsiteY90" fmla="*/ 320675 h 409575"/>
                <a:gd name="connsiteX91" fmla="*/ 134937 w 533400"/>
                <a:gd name="connsiteY91" fmla="*/ 319088 h 409575"/>
                <a:gd name="connsiteX92" fmla="*/ 136525 w 533400"/>
                <a:gd name="connsiteY92" fmla="*/ 319088 h 409575"/>
                <a:gd name="connsiteX93" fmla="*/ 34925 w 533400"/>
                <a:gd name="connsiteY93" fmla="*/ 303213 h 409575"/>
                <a:gd name="connsiteX94" fmla="*/ 38100 w 533400"/>
                <a:gd name="connsiteY94" fmla="*/ 304801 h 409575"/>
                <a:gd name="connsiteX95" fmla="*/ 39688 w 533400"/>
                <a:gd name="connsiteY95" fmla="*/ 304801 h 409575"/>
                <a:gd name="connsiteX96" fmla="*/ 42863 w 533400"/>
                <a:gd name="connsiteY96" fmla="*/ 304801 h 409575"/>
                <a:gd name="connsiteX97" fmla="*/ 42863 w 533400"/>
                <a:gd name="connsiteY97" fmla="*/ 307976 h 409575"/>
                <a:gd name="connsiteX98" fmla="*/ 39688 w 533400"/>
                <a:gd name="connsiteY98" fmla="*/ 307976 h 409575"/>
                <a:gd name="connsiteX99" fmla="*/ 38100 w 533400"/>
                <a:gd name="connsiteY99" fmla="*/ 307976 h 409575"/>
                <a:gd name="connsiteX100" fmla="*/ 34925 w 533400"/>
                <a:gd name="connsiteY100" fmla="*/ 307976 h 409575"/>
                <a:gd name="connsiteX101" fmla="*/ 33338 w 533400"/>
                <a:gd name="connsiteY101" fmla="*/ 309563 h 409575"/>
                <a:gd name="connsiteX102" fmla="*/ 31750 w 533400"/>
                <a:gd name="connsiteY102" fmla="*/ 309563 h 409575"/>
                <a:gd name="connsiteX103" fmla="*/ 28575 w 533400"/>
                <a:gd name="connsiteY103" fmla="*/ 309563 h 409575"/>
                <a:gd name="connsiteX104" fmla="*/ 26988 w 533400"/>
                <a:gd name="connsiteY104" fmla="*/ 312738 h 409575"/>
                <a:gd name="connsiteX105" fmla="*/ 23813 w 533400"/>
                <a:gd name="connsiteY105" fmla="*/ 312738 h 409575"/>
                <a:gd name="connsiteX106" fmla="*/ 23813 w 533400"/>
                <a:gd name="connsiteY106" fmla="*/ 314326 h 409575"/>
                <a:gd name="connsiteX107" fmla="*/ 22225 w 533400"/>
                <a:gd name="connsiteY107" fmla="*/ 314326 h 409575"/>
                <a:gd name="connsiteX108" fmla="*/ 19050 w 533400"/>
                <a:gd name="connsiteY108" fmla="*/ 317501 h 409575"/>
                <a:gd name="connsiteX109" fmla="*/ 12700 w 533400"/>
                <a:gd name="connsiteY109" fmla="*/ 317501 h 409575"/>
                <a:gd name="connsiteX110" fmla="*/ 7938 w 533400"/>
                <a:gd name="connsiteY110" fmla="*/ 317501 h 409575"/>
                <a:gd name="connsiteX111" fmla="*/ 1588 w 533400"/>
                <a:gd name="connsiteY111" fmla="*/ 319088 h 409575"/>
                <a:gd name="connsiteX112" fmla="*/ 0 w 533400"/>
                <a:gd name="connsiteY112" fmla="*/ 317501 h 409575"/>
                <a:gd name="connsiteX113" fmla="*/ 1588 w 533400"/>
                <a:gd name="connsiteY113" fmla="*/ 314326 h 409575"/>
                <a:gd name="connsiteX114" fmla="*/ 3175 w 533400"/>
                <a:gd name="connsiteY114" fmla="*/ 314326 h 409575"/>
                <a:gd name="connsiteX115" fmla="*/ 6350 w 533400"/>
                <a:gd name="connsiteY115" fmla="*/ 314326 h 409575"/>
                <a:gd name="connsiteX116" fmla="*/ 7938 w 533400"/>
                <a:gd name="connsiteY116" fmla="*/ 314326 h 409575"/>
                <a:gd name="connsiteX117" fmla="*/ 11113 w 533400"/>
                <a:gd name="connsiteY117" fmla="*/ 312738 h 409575"/>
                <a:gd name="connsiteX118" fmla="*/ 12700 w 533400"/>
                <a:gd name="connsiteY118" fmla="*/ 309563 h 409575"/>
                <a:gd name="connsiteX119" fmla="*/ 15875 w 533400"/>
                <a:gd name="connsiteY119" fmla="*/ 309563 h 409575"/>
                <a:gd name="connsiteX120" fmla="*/ 19050 w 533400"/>
                <a:gd name="connsiteY120" fmla="*/ 309563 h 409575"/>
                <a:gd name="connsiteX121" fmla="*/ 23813 w 533400"/>
                <a:gd name="connsiteY121" fmla="*/ 307976 h 409575"/>
                <a:gd name="connsiteX122" fmla="*/ 26988 w 533400"/>
                <a:gd name="connsiteY122" fmla="*/ 304801 h 409575"/>
                <a:gd name="connsiteX123" fmla="*/ 28575 w 533400"/>
                <a:gd name="connsiteY123" fmla="*/ 304801 h 409575"/>
                <a:gd name="connsiteX124" fmla="*/ 31750 w 533400"/>
                <a:gd name="connsiteY124" fmla="*/ 304801 h 409575"/>
                <a:gd name="connsiteX125" fmla="*/ 85725 w 533400"/>
                <a:gd name="connsiteY125" fmla="*/ 302578 h 409575"/>
                <a:gd name="connsiteX126" fmla="*/ 85725 w 533400"/>
                <a:gd name="connsiteY126" fmla="*/ 303213 h 409575"/>
                <a:gd name="connsiteX127" fmla="*/ 82550 w 533400"/>
                <a:gd name="connsiteY127" fmla="*/ 303213 h 409575"/>
                <a:gd name="connsiteX128" fmla="*/ 85725 w 533400"/>
                <a:gd name="connsiteY128" fmla="*/ 301626 h 409575"/>
                <a:gd name="connsiteX129" fmla="*/ 90488 w 533400"/>
                <a:gd name="connsiteY129" fmla="*/ 301626 h 409575"/>
                <a:gd name="connsiteX130" fmla="*/ 85725 w 533400"/>
                <a:gd name="connsiteY130" fmla="*/ 302578 h 409575"/>
                <a:gd name="connsiteX131" fmla="*/ 92075 w 533400"/>
                <a:gd name="connsiteY131" fmla="*/ 298450 h 409575"/>
                <a:gd name="connsiteX132" fmla="*/ 93663 w 533400"/>
                <a:gd name="connsiteY132" fmla="*/ 298450 h 409575"/>
                <a:gd name="connsiteX133" fmla="*/ 96838 w 533400"/>
                <a:gd name="connsiteY133" fmla="*/ 298450 h 409575"/>
                <a:gd name="connsiteX134" fmla="*/ 92075 w 533400"/>
                <a:gd name="connsiteY134" fmla="*/ 301626 h 409575"/>
                <a:gd name="connsiteX135" fmla="*/ 90488 w 533400"/>
                <a:gd name="connsiteY135" fmla="*/ 301626 h 409575"/>
                <a:gd name="connsiteX136" fmla="*/ 38100 w 533400"/>
                <a:gd name="connsiteY136" fmla="*/ 265113 h 409575"/>
                <a:gd name="connsiteX137" fmla="*/ 39687 w 533400"/>
                <a:gd name="connsiteY137" fmla="*/ 265113 h 409575"/>
                <a:gd name="connsiteX138" fmla="*/ 42862 w 533400"/>
                <a:gd name="connsiteY138" fmla="*/ 265113 h 409575"/>
                <a:gd name="connsiteX139" fmla="*/ 46037 w 533400"/>
                <a:gd name="connsiteY139" fmla="*/ 265113 h 409575"/>
                <a:gd name="connsiteX140" fmla="*/ 44450 w 533400"/>
                <a:gd name="connsiteY140" fmla="*/ 266700 h 409575"/>
                <a:gd name="connsiteX141" fmla="*/ 39687 w 533400"/>
                <a:gd name="connsiteY141" fmla="*/ 266700 h 409575"/>
                <a:gd name="connsiteX142" fmla="*/ 38100 w 533400"/>
                <a:gd name="connsiteY142" fmla="*/ 266700 h 409575"/>
                <a:gd name="connsiteX143" fmla="*/ 34925 w 533400"/>
                <a:gd name="connsiteY143" fmla="*/ 266700 h 409575"/>
                <a:gd name="connsiteX144" fmla="*/ 53975 w 533400"/>
                <a:gd name="connsiteY144" fmla="*/ 261938 h 409575"/>
                <a:gd name="connsiteX145" fmla="*/ 58737 w 533400"/>
                <a:gd name="connsiteY145" fmla="*/ 261938 h 409575"/>
                <a:gd name="connsiteX146" fmla="*/ 50800 w 533400"/>
                <a:gd name="connsiteY146" fmla="*/ 265113 h 409575"/>
                <a:gd name="connsiteX147" fmla="*/ 49212 w 533400"/>
                <a:gd name="connsiteY147" fmla="*/ 265113 h 409575"/>
                <a:gd name="connsiteX148" fmla="*/ 61912 w 533400"/>
                <a:gd name="connsiteY148" fmla="*/ 260350 h 409575"/>
                <a:gd name="connsiteX149" fmla="*/ 65087 w 533400"/>
                <a:gd name="connsiteY149" fmla="*/ 260350 h 409575"/>
                <a:gd name="connsiteX150" fmla="*/ 66675 w 533400"/>
                <a:gd name="connsiteY150" fmla="*/ 260350 h 409575"/>
                <a:gd name="connsiteX151" fmla="*/ 69850 w 533400"/>
                <a:gd name="connsiteY151" fmla="*/ 260350 h 409575"/>
                <a:gd name="connsiteX152" fmla="*/ 71437 w 533400"/>
                <a:gd name="connsiteY152" fmla="*/ 260350 h 409575"/>
                <a:gd name="connsiteX153" fmla="*/ 65087 w 533400"/>
                <a:gd name="connsiteY153" fmla="*/ 261938 h 409575"/>
                <a:gd name="connsiteX154" fmla="*/ 60325 w 533400"/>
                <a:gd name="connsiteY154" fmla="*/ 261938 h 409575"/>
                <a:gd name="connsiteX155" fmla="*/ 517524 w 533400"/>
                <a:gd name="connsiteY155" fmla="*/ 198438 h 409575"/>
                <a:gd name="connsiteX156" fmla="*/ 519112 w 533400"/>
                <a:gd name="connsiteY156" fmla="*/ 198438 h 409575"/>
                <a:gd name="connsiteX157" fmla="*/ 517524 w 533400"/>
                <a:gd name="connsiteY157" fmla="*/ 201613 h 409575"/>
                <a:gd name="connsiteX158" fmla="*/ 514350 w 533400"/>
                <a:gd name="connsiteY158" fmla="*/ 201613 h 409575"/>
                <a:gd name="connsiteX159" fmla="*/ 501650 w 533400"/>
                <a:gd name="connsiteY159" fmla="*/ 176213 h 409575"/>
                <a:gd name="connsiteX160" fmla="*/ 501650 w 533400"/>
                <a:gd name="connsiteY160" fmla="*/ 179388 h 409575"/>
                <a:gd name="connsiteX161" fmla="*/ 498475 w 533400"/>
                <a:gd name="connsiteY161" fmla="*/ 179388 h 409575"/>
                <a:gd name="connsiteX162" fmla="*/ 501650 w 533400"/>
                <a:gd name="connsiteY162" fmla="*/ 174625 h 409575"/>
                <a:gd name="connsiteX163" fmla="*/ 503237 w 533400"/>
                <a:gd name="connsiteY163" fmla="*/ 174625 h 409575"/>
                <a:gd name="connsiteX164" fmla="*/ 501650 w 533400"/>
                <a:gd name="connsiteY164" fmla="*/ 176213 h 409575"/>
                <a:gd name="connsiteX165" fmla="*/ 123825 w 533400"/>
                <a:gd name="connsiteY165" fmla="*/ 171450 h 409575"/>
                <a:gd name="connsiteX166" fmla="*/ 125412 w 533400"/>
                <a:gd name="connsiteY166" fmla="*/ 171450 h 409575"/>
                <a:gd name="connsiteX167" fmla="*/ 128588 w 533400"/>
                <a:gd name="connsiteY167" fmla="*/ 171450 h 409575"/>
                <a:gd name="connsiteX168" fmla="*/ 130175 w 533400"/>
                <a:gd name="connsiteY168" fmla="*/ 171450 h 409575"/>
                <a:gd name="connsiteX169" fmla="*/ 133350 w 533400"/>
                <a:gd name="connsiteY169" fmla="*/ 171450 h 409575"/>
                <a:gd name="connsiteX170" fmla="*/ 133350 w 533400"/>
                <a:gd name="connsiteY170" fmla="*/ 174625 h 409575"/>
                <a:gd name="connsiteX171" fmla="*/ 130175 w 533400"/>
                <a:gd name="connsiteY171" fmla="*/ 174625 h 409575"/>
                <a:gd name="connsiteX172" fmla="*/ 128588 w 533400"/>
                <a:gd name="connsiteY172" fmla="*/ 174625 h 409575"/>
                <a:gd name="connsiteX173" fmla="*/ 80962 w 533400"/>
                <a:gd name="connsiteY173" fmla="*/ 158750 h 409575"/>
                <a:gd name="connsiteX174" fmla="*/ 82550 w 533400"/>
                <a:gd name="connsiteY174" fmla="*/ 158750 h 409575"/>
                <a:gd name="connsiteX175" fmla="*/ 85725 w 533400"/>
                <a:gd name="connsiteY175" fmla="*/ 158750 h 409575"/>
                <a:gd name="connsiteX176" fmla="*/ 87312 w 533400"/>
                <a:gd name="connsiteY176" fmla="*/ 160338 h 409575"/>
                <a:gd name="connsiteX177" fmla="*/ 92075 w 533400"/>
                <a:gd name="connsiteY177" fmla="*/ 163513 h 409575"/>
                <a:gd name="connsiteX178" fmla="*/ 93662 w 533400"/>
                <a:gd name="connsiteY178" fmla="*/ 163513 h 409575"/>
                <a:gd name="connsiteX179" fmla="*/ 96837 w 533400"/>
                <a:gd name="connsiteY179" fmla="*/ 163513 h 409575"/>
                <a:gd name="connsiteX180" fmla="*/ 98425 w 533400"/>
                <a:gd name="connsiteY180" fmla="*/ 163513 h 409575"/>
                <a:gd name="connsiteX181" fmla="*/ 103187 w 533400"/>
                <a:gd name="connsiteY181" fmla="*/ 163513 h 409575"/>
                <a:gd name="connsiteX182" fmla="*/ 107950 w 533400"/>
                <a:gd name="connsiteY182" fmla="*/ 165100 h 409575"/>
                <a:gd name="connsiteX183" fmla="*/ 112712 w 533400"/>
                <a:gd name="connsiteY183" fmla="*/ 165100 h 409575"/>
                <a:gd name="connsiteX184" fmla="*/ 114300 w 533400"/>
                <a:gd name="connsiteY184" fmla="*/ 165100 h 409575"/>
                <a:gd name="connsiteX185" fmla="*/ 117475 w 533400"/>
                <a:gd name="connsiteY185" fmla="*/ 165100 h 409575"/>
                <a:gd name="connsiteX186" fmla="*/ 119062 w 533400"/>
                <a:gd name="connsiteY186" fmla="*/ 165100 h 409575"/>
                <a:gd name="connsiteX187" fmla="*/ 122237 w 533400"/>
                <a:gd name="connsiteY187" fmla="*/ 168276 h 409575"/>
                <a:gd name="connsiteX188" fmla="*/ 123825 w 533400"/>
                <a:gd name="connsiteY188" fmla="*/ 168276 h 409575"/>
                <a:gd name="connsiteX189" fmla="*/ 123825 w 533400"/>
                <a:gd name="connsiteY189" fmla="*/ 169863 h 409575"/>
                <a:gd name="connsiteX190" fmla="*/ 122237 w 533400"/>
                <a:gd name="connsiteY190" fmla="*/ 169863 h 409575"/>
                <a:gd name="connsiteX191" fmla="*/ 119062 w 533400"/>
                <a:gd name="connsiteY191" fmla="*/ 169863 h 409575"/>
                <a:gd name="connsiteX192" fmla="*/ 119062 w 533400"/>
                <a:gd name="connsiteY192" fmla="*/ 171451 h 409575"/>
                <a:gd name="connsiteX193" fmla="*/ 117475 w 533400"/>
                <a:gd name="connsiteY193" fmla="*/ 171451 h 409575"/>
                <a:gd name="connsiteX194" fmla="*/ 119062 w 533400"/>
                <a:gd name="connsiteY194" fmla="*/ 174626 h 409575"/>
                <a:gd name="connsiteX195" fmla="*/ 122237 w 533400"/>
                <a:gd name="connsiteY195" fmla="*/ 174626 h 409575"/>
                <a:gd name="connsiteX196" fmla="*/ 117475 w 533400"/>
                <a:gd name="connsiteY196" fmla="*/ 176213 h 409575"/>
                <a:gd name="connsiteX197" fmla="*/ 114300 w 533400"/>
                <a:gd name="connsiteY197" fmla="*/ 176213 h 409575"/>
                <a:gd name="connsiteX198" fmla="*/ 114300 w 533400"/>
                <a:gd name="connsiteY198" fmla="*/ 179388 h 409575"/>
                <a:gd name="connsiteX199" fmla="*/ 112712 w 533400"/>
                <a:gd name="connsiteY199" fmla="*/ 179388 h 409575"/>
                <a:gd name="connsiteX200" fmla="*/ 112712 w 533400"/>
                <a:gd name="connsiteY200" fmla="*/ 176213 h 409575"/>
                <a:gd name="connsiteX201" fmla="*/ 109537 w 533400"/>
                <a:gd name="connsiteY201" fmla="*/ 176213 h 409575"/>
                <a:gd name="connsiteX202" fmla="*/ 107950 w 533400"/>
                <a:gd name="connsiteY202" fmla="*/ 176213 h 409575"/>
                <a:gd name="connsiteX203" fmla="*/ 103187 w 533400"/>
                <a:gd name="connsiteY203" fmla="*/ 176213 h 409575"/>
                <a:gd name="connsiteX204" fmla="*/ 101600 w 533400"/>
                <a:gd name="connsiteY204" fmla="*/ 174626 h 409575"/>
                <a:gd name="connsiteX205" fmla="*/ 98425 w 533400"/>
                <a:gd name="connsiteY205" fmla="*/ 174626 h 409575"/>
                <a:gd name="connsiteX206" fmla="*/ 98425 w 533400"/>
                <a:gd name="connsiteY206" fmla="*/ 171451 h 409575"/>
                <a:gd name="connsiteX207" fmla="*/ 101600 w 533400"/>
                <a:gd name="connsiteY207" fmla="*/ 171451 h 409575"/>
                <a:gd name="connsiteX208" fmla="*/ 98425 w 533400"/>
                <a:gd name="connsiteY208" fmla="*/ 169863 h 409575"/>
                <a:gd name="connsiteX209" fmla="*/ 96837 w 533400"/>
                <a:gd name="connsiteY209" fmla="*/ 168276 h 409575"/>
                <a:gd name="connsiteX210" fmla="*/ 92075 w 533400"/>
                <a:gd name="connsiteY210" fmla="*/ 165100 h 409575"/>
                <a:gd name="connsiteX211" fmla="*/ 87312 w 533400"/>
                <a:gd name="connsiteY211" fmla="*/ 163513 h 409575"/>
                <a:gd name="connsiteX212" fmla="*/ 82550 w 533400"/>
                <a:gd name="connsiteY212" fmla="*/ 160338 h 409575"/>
                <a:gd name="connsiteX213" fmla="*/ 80962 w 533400"/>
                <a:gd name="connsiteY213" fmla="*/ 160338 h 409575"/>
                <a:gd name="connsiteX214" fmla="*/ 517525 w 533400"/>
                <a:gd name="connsiteY214" fmla="*/ 155575 h 409575"/>
                <a:gd name="connsiteX215" fmla="*/ 519112 w 533400"/>
                <a:gd name="connsiteY215" fmla="*/ 155575 h 409575"/>
                <a:gd name="connsiteX216" fmla="*/ 519112 w 533400"/>
                <a:gd name="connsiteY216" fmla="*/ 158750 h 409575"/>
                <a:gd name="connsiteX217" fmla="*/ 517525 w 533400"/>
                <a:gd name="connsiteY217" fmla="*/ 160338 h 409575"/>
                <a:gd name="connsiteX218" fmla="*/ 512762 w 533400"/>
                <a:gd name="connsiteY218" fmla="*/ 165100 h 409575"/>
                <a:gd name="connsiteX219" fmla="*/ 511175 w 533400"/>
                <a:gd name="connsiteY219" fmla="*/ 168275 h 409575"/>
                <a:gd name="connsiteX220" fmla="*/ 508000 w 533400"/>
                <a:gd name="connsiteY220" fmla="*/ 169863 h 409575"/>
                <a:gd name="connsiteX221" fmla="*/ 503237 w 533400"/>
                <a:gd name="connsiteY221" fmla="*/ 174625 h 409575"/>
                <a:gd name="connsiteX222" fmla="*/ 503237 w 533400"/>
                <a:gd name="connsiteY222" fmla="*/ 171450 h 409575"/>
                <a:gd name="connsiteX223" fmla="*/ 506412 w 533400"/>
                <a:gd name="connsiteY223" fmla="*/ 171450 h 409575"/>
                <a:gd name="connsiteX224" fmla="*/ 506412 w 533400"/>
                <a:gd name="connsiteY224" fmla="*/ 169863 h 409575"/>
                <a:gd name="connsiteX225" fmla="*/ 508000 w 533400"/>
                <a:gd name="connsiteY225" fmla="*/ 168275 h 409575"/>
                <a:gd name="connsiteX226" fmla="*/ 508000 w 533400"/>
                <a:gd name="connsiteY226" fmla="*/ 165100 h 409575"/>
                <a:gd name="connsiteX227" fmla="*/ 511175 w 533400"/>
                <a:gd name="connsiteY227" fmla="*/ 163513 h 409575"/>
                <a:gd name="connsiteX228" fmla="*/ 512762 w 533400"/>
                <a:gd name="connsiteY228" fmla="*/ 163513 h 409575"/>
                <a:gd name="connsiteX229" fmla="*/ 512762 w 533400"/>
                <a:gd name="connsiteY229" fmla="*/ 160338 h 409575"/>
                <a:gd name="connsiteX230" fmla="*/ 512762 w 533400"/>
                <a:gd name="connsiteY230" fmla="*/ 158750 h 409575"/>
                <a:gd name="connsiteX231" fmla="*/ 514350 w 533400"/>
                <a:gd name="connsiteY231" fmla="*/ 158750 h 409575"/>
                <a:gd name="connsiteX232" fmla="*/ 74612 w 533400"/>
                <a:gd name="connsiteY232" fmla="*/ 155575 h 409575"/>
                <a:gd name="connsiteX233" fmla="*/ 76200 w 533400"/>
                <a:gd name="connsiteY233" fmla="*/ 155575 h 409575"/>
                <a:gd name="connsiteX234" fmla="*/ 77787 w 533400"/>
                <a:gd name="connsiteY234" fmla="*/ 155575 h 409575"/>
                <a:gd name="connsiteX235" fmla="*/ 77787 w 533400"/>
                <a:gd name="connsiteY235" fmla="*/ 158750 h 409575"/>
                <a:gd name="connsiteX236" fmla="*/ 76200 w 533400"/>
                <a:gd name="connsiteY236" fmla="*/ 158750 h 409575"/>
                <a:gd name="connsiteX237" fmla="*/ 74612 w 533400"/>
                <a:gd name="connsiteY237" fmla="*/ 158750 h 409575"/>
                <a:gd name="connsiteX238" fmla="*/ 508000 w 533400"/>
                <a:gd name="connsiteY238" fmla="*/ 147638 h 409575"/>
                <a:gd name="connsiteX239" fmla="*/ 508000 w 533400"/>
                <a:gd name="connsiteY239" fmla="*/ 149226 h 409575"/>
                <a:gd name="connsiteX240" fmla="*/ 506412 w 533400"/>
                <a:gd name="connsiteY240" fmla="*/ 149226 h 409575"/>
                <a:gd name="connsiteX241" fmla="*/ 511175 w 533400"/>
                <a:gd name="connsiteY241" fmla="*/ 139700 h 409575"/>
                <a:gd name="connsiteX242" fmla="*/ 512762 w 533400"/>
                <a:gd name="connsiteY242" fmla="*/ 142875 h 409575"/>
                <a:gd name="connsiteX243" fmla="*/ 514350 w 533400"/>
                <a:gd name="connsiteY243" fmla="*/ 142875 h 409575"/>
                <a:gd name="connsiteX244" fmla="*/ 517525 w 533400"/>
                <a:gd name="connsiteY244" fmla="*/ 144463 h 409575"/>
                <a:gd name="connsiteX245" fmla="*/ 514350 w 533400"/>
                <a:gd name="connsiteY245" fmla="*/ 144463 h 409575"/>
                <a:gd name="connsiteX246" fmla="*/ 512762 w 533400"/>
                <a:gd name="connsiteY246" fmla="*/ 144463 h 409575"/>
                <a:gd name="connsiteX247" fmla="*/ 512762 w 533400"/>
                <a:gd name="connsiteY247" fmla="*/ 147638 h 409575"/>
                <a:gd name="connsiteX248" fmla="*/ 511175 w 533400"/>
                <a:gd name="connsiteY248" fmla="*/ 147638 h 409575"/>
                <a:gd name="connsiteX249" fmla="*/ 508000 w 533400"/>
                <a:gd name="connsiteY249" fmla="*/ 147638 h 409575"/>
                <a:gd name="connsiteX250" fmla="*/ 508000 w 533400"/>
                <a:gd name="connsiteY250" fmla="*/ 144463 h 409575"/>
                <a:gd name="connsiteX251" fmla="*/ 508000 w 533400"/>
                <a:gd name="connsiteY251" fmla="*/ 142875 h 409575"/>
                <a:gd name="connsiteX252" fmla="*/ 511175 w 533400"/>
                <a:gd name="connsiteY252" fmla="*/ 142875 h 409575"/>
                <a:gd name="connsiteX253" fmla="*/ 481012 w 533400"/>
                <a:gd name="connsiteY253" fmla="*/ 136525 h 409575"/>
                <a:gd name="connsiteX254" fmla="*/ 481012 w 533400"/>
                <a:gd name="connsiteY254" fmla="*/ 138113 h 409575"/>
                <a:gd name="connsiteX255" fmla="*/ 479425 w 533400"/>
                <a:gd name="connsiteY255" fmla="*/ 138113 h 409575"/>
                <a:gd name="connsiteX256" fmla="*/ 487363 w 533400"/>
                <a:gd name="connsiteY256" fmla="*/ 120650 h 409575"/>
                <a:gd name="connsiteX257" fmla="*/ 490538 w 533400"/>
                <a:gd name="connsiteY257" fmla="*/ 120650 h 409575"/>
                <a:gd name="connsiteX258" fmla="*/ 490538 w 533400"/>
                <a:gd name="connsiteY258" fmla="*/ 122238 h 409575"/>
                <a:gd name="connsiteX259" fmla="*/ 487363 w 533400"/>
                <a:gd name="connsiteY259" fmla="*/ 122238 h 409575"/>
                <a:gd name="connsiteX260" fmla="*/ 447675 w 533400"/>
                <a:gd name="connsiteY260" fmla="*/ 100013 h 409575"/>
                <a:gd name="connsiteX261" fmla="*/ 449262 w 533400"/>
                <a:gd name="connsiteY261" fmla="*/ 100013 h 409575"/>
                <a:gd name="connsiteX262" fmla="*/ 447675 w 533400"/>
                <a:gd name="connsiteY262" fmla="*/ 101600 h 409575"/>
                <a:gd name="connsiteX263" fmla="*/ 455612 w 533400"/>
                <a:gd name="connsiteY263" fmla="*/ 90488 h 409575"/>
                <a:gd name="connsiteX264" fmla="*/ 454025 w 533400"/>
                <a:gd name="connsiteY264" fmla="*/ 93663 h 409575"/>
                <a:gd name="connsiteX265" fmla="*/ 454025 w 533400"/>
                <a:gd name="connsiteY265" fmla="*/ 95250 h 409575"/>
                <a:gd name="connsiteX266" fmla="*/ 450850 w 533400"/>
                <a:gd name="connsiteY266" fmla="*/ 96838 h 409575"/>
                <a:gd name="connsiteX267" fmla="*/ 449262 w 533400"/>
                <a:gd name="connsiteY267" fmla="*/ 100013 h 409575"/>
                <a:gd name="connsiteX268" fmla="*/ 449262 w 533400"/>
                <a:gd name="connsiteY268" fmla="*/ 96838 h 409575"/>
                <a:gd name="connsiteX269" fmla="*/ 450850 w 533400"/>
                <a:gd name="connsiteY269" fmla="*/ 95250 h 409575"/>
                <a:gd name="connsiteX270" fmla="*/ 450850 w 533400"/>
                <a:gd name="connsiteY270" fmla="*/ 93663 h 409575"/>
                <a:gd name="connsiteX271" fmla="*/ 523875 w 533400"/>
                <a:gd name="connsiteY271" fmla="*/ 84138 h 409575"/>
                <a:gd name="connsiteX272" fmla="*/ 527050 w 533400"/>
                <a:gd name="connsiteY272" fmla="*/ 84138 h 409575"/>
                <a:gd name="connsiteX273" fmla="*/ 528637 w 533400"/>
                <a:gd name="connsiteY273" fmla="*/ 84138 h 409575"/>
                <a:gd name="connsiteX274" fmla="*/ 530225 w 533400"/>
                <a:gd name="connsiteY274" fmla="*/ 84138 h 409575"/>
                <a:gd name="connsiteX275" fmla="*/ 530225 w 533400"/>
                <a:gd name="connsiteY275" fmla="*/ 85726 h 409575"/>
                <a:gd name="connsiteX276" fmla="*/ 533400 w 533400"/>
                <a:gd name="connsiteY276" fmla="*/ 88901 h 409575"/>
                <a:gd name="connsiteX277" fmla="*/ 533400 w 533400"/>
                <a:gd name="connsiteY277" fmla="*/ 90489 h 409575"/>
                <a:gd name="connsiteX278" fmla="*/ 533400 w 533400"/>
                <a:gd name="connsiteY278" fmla="*/ 93664 h 409575"/>
                <a:gd name="connsiteX279" fmla="*/ 533400 w 533400"/>
                <a:gd name="connsiteY279" fmla="*/ 95251 h 409575"/>
                <a:gd name="connsiteX280" fmla="*/ 530225 w 533400"/>
                <a:gd name="connsiteY280" fmla="*/ 95251 h 409575"/>
                <a:gd name="connsiteX281" fmla="*/ 528637 w 533400"/>
                <a:gd name="connsiteY281" fmla="*/ 95251 h 409575"/>
                <a:gd name="connsiteX282" fmla="*/ 527050 w 533400"/>
                <a:gd name="connsiteY282" fmla="*/ 93664 h 409575"/>
                <a:gd name="connsiteX283" fmla="*/ 523875 w 533400"/>
                <a:gd name="connsiteY283" fmla="*/ 93664 h 409575"/>
                <a:gd name="connsiteX284" fmla="*/ 523875 w 533400"/>
                <a:gd name="connsiteY284" fmla="*/ 90489 h 409575"/>
                <a:gd name="connsiteX285" fmla="*/ 523875 w 533400"/>
                <a:gd name="connsiteY285" fmla="*/ 88901 h 409575"/>
                <a:gd name="connsiteX286" fmla="*/ 522287 w 533400"/>
                <a:gd name="connsiteY286" fmla="*/ 88901 h 409575"/>
                <a:gd name="connsiteX287" fmla="*/ 522287 w 533400"/>
                <a:gd name="connsiteY287" fmla="*/ 85726 h 409575"/>
                <a:gd name="connsiteX288" fmla="*/ 523875 w 533400"/>
                <a:gd name="connsiteY288" fmla="*/ 85726 h 409575"/>
                <a:gd name="connsiteX289" fmla="*/ 463550 w 533400"/>
                <a:gd name="connsiteY289" fmla="*/ 84137 h 409575"/>
                <a:gd name="connsiteX290" fmla="*/ 463550 w 533400"/>
                <a:gd name="connsiteY290" fmla="*/ 85725 h 409575"/>
                <a:gd name="connsiteX291" fmla="*/ 460375 w 533400"/>
                <a:gd name="connsiteY291" fmla="*/ 88900 h 409575"/>
                <a:gd name="connsiteX292" fmla="*/ 458787 w 533400"/>
                <a:gd name="connsiteY292" fmla="*/ 88900 h 409575"/>
                <a:gd name="connsiteX293" fmla="*/ 455612 w 533400"/>
                <a:gd name="connsiteY293" fmla="*/ 90488 h 409575"/>
                <a:gd name="connsiteX294" fmla="*/ 460375 w 533400"/>
                <a:gd name="connsiteY294" fmla="*/ 85725 h 409575"/>
                <a:gd name="connsiteX295" fmla="*/ 122237 w 533400"/>
                <a:gd name="connsiteY295" fmla="*/ 80962 h 409575"/>
                <a:gd name="connsiteX296" fmla="*/ 123825 w 533400"/>
                <a:gd name="connsiteY296" fmla="*/ 84137 h 409575"/>
                <a:gd name="connsiteX297" fmla="*/ 125412 w 533400"/>
                <a:gd name="connsiteY297" fmla="*/ 84137 h 409575"/>
                <a:gd name="connsiteX298" fmla="*/ 128587 w 533400"/>
                <a:gd name="connsiteY298" fmla="*/ 84137 h 409575"/>
                <a:gd name="connsiteX299" fmla="*/ 133350 w 533400"/>
                <a:gd name="connsiteY299" fmla="*/ 85725 h 409575"/>
                <a:gd name="connsiteX300" fmla="*/ 134937 w 533400"/>
                <a:gd name="connsiteY300" fmla="*/ 88900 h 409575"/>
                <a:gd name="connsiteX301" fmla="*/ 134937 w 533400"/>
                <a:gd name="connsiteY301" fmla="*/ 90488 h 409575"/>
                <a:gd name="connsiteX302" fmla="*/ 141287 w 533400"/>
                <a:gd name="connsiteY302" fmla="*/ 93663 h 409575"/>
                <a:gd name="connsiteX303" fmla="*/ 136525 w 533400"/>
                <a:gd name="connsiteY303" fmla="*/ 93663 h 409575"/>
                <a:gd name="connsiteX304" fmla="*/ 134937 w 533400"/>
                <a:gd name="connsiteY304" fmla="*/ 93663 h 409575"/>
                <a:gd name="connsiteX305" fmla="*/ 133350 w 533400"/>
                <a:gd name="connsiteY305" fmla="*/ 93663 h 409575"/>
                <a:gd name="connsiteX306" fmla="*/ 130175 w 533400"/>
                <a:gd name="connsiteY306" fmla="*/ 93663 h 409575"/>
                <a:gd name="connsiteX307" fmla="*/ 123825 w 533400"/>
                <a:gd name="connsiteY307" fmla="*/ 88900 h 409575"/>
                <a:gd name="connsiteX308" fmla="*/ 123825 w 533400"/>
                <a:gd name="connsiteY308" fmla="*/ 85725 h 409575"/>
                <a:gd name="connsiteX309" fmla="*/ 122237 w 533400"/>
                <a:gd name="connsiteY309" fmla="*/ 84137 h 409575"/>
                <a:gd name="connsiteX310" fmla="*/ 119062 w 533400"/>
                <a:gd name="connsiteY310" fmla="*/ 84137 h 409575"/>
                <a:gd name="connsiteX311" fmla="*/ 230187 w 533400"/>
                <a:gd name="connsiteY311" fmla="*/ 52388 h 409575"/>
                <a:gd name="connsiteX312" fmla="*/ 231775 w 533400"/>
                <a:gd name="connsiteY312" fmla="*/ 52388 h 409575"/>
                <a:gd name="connsiteX313" fmla="*/ 231775 w 533400"/>
                <a:gd name="connsiteY313" fmla="*/ 53976 h 409575"/>
                <a:gd name="connsiteX314" fmla="*/ 230187 w 533400"/>
                <a:gd name="connsiteY314" fmla="*/ 53976 h 409575"/>
                <a:gd name="connsiteX315" fmla="*/ 230187 w 533400"/>
                <a:gd name="connsiteY315" fmla="*/ 49213 h 409575"/>
                <a:gd name="connsiteX316" fmla="*/ 231775 w 533400"/>
                <a:gd name="connsiteY316" fmla="*/ 49213 h 409575"/>
                <a:gd name="connsiteX317" fmla="*/ 230187 w 533400"/>
                <a:gd name="connsiteY317" fmla="*/ 52388 h 409575"/>
                <a:gd name="connsiteX318" fmla="*/ 192087 w 533400"/>
                <a:gd name="connsiteY318" fmla="*/ 46038 h 409575"/>
                <a:gd name="connsiteX319" fmla="*/ 193674 w 533400"/>
                <a:gd name="connsiteY319" fmla="*/ 46038 h 409575"/>
                <a:gd name="connsiteX320" fmla="*/ 196850 w 533400"/>
                <a:gd name="connsiteY320" fmla="*/ 47625 h 409575"/>
                <a:gd name="connsiteX321" fmla="*/ 198437 w 533400"/>
                <a:gd name="connsiteY321" fmla="*/ 47625 h 409575"/>
                <a:gd name="connsiteX322" fmla="*/ 198437 w 533400"/>
                <a:gd name="connsiteY322" fmla="*/ 49213 h 409575"/>
                <a:gd name="connsiteX323" fmla="*/ 196850 w 533400"/>
                <a:gd name="connsiteY323" fmla="*/ 49213 h 409575"/>
                <a:gd name="connsiteX324" fmla="*/ 193674 w 533400"/>
                <a:gd name="connsiteY324" fmla="*/ 49213 h 409575"/>
                <a:gd name="connsiteX325" fmla="*/ 192087 w 533400"/>
                <a:gd name="connsiteY325" fmla="*/ 49213 h 409575"/>
                <a:gd name="connsiteX326" fmla="*/ 192087 w 533400"/>
                <a:gd name="connsiteY326" fmla="*/ 47625 h 409575"/>
                <a:gd name="connsiteX327" fmla="*/ 203200 w 533400"/>
                <a:gd name="connsiteY327" fmla="*/ 42863 h 409575"/>
                <a:gd name="connsiteX328" fmla="*/ 204788 w 533400"/>
                <a:gd name="connsiteY328" fmla="*/ 42863 h 409575"/>
                <a:gd name="connsiteX329" fmla="*/ 207963 w 533400"/>
                <a:gd name="connsiteY329" fmla="*/ 42863 h 409575"/>
                <a:gd name="connsiteX330" fmla="*/ 209550 w 533400"/>
                <a:gd name="connsiteY330" fmla="*/ 42863 h 409575"/>
                <a:gd name="connsiteX331" fmla="*/ 209550 w 533400"/>
                <a:gd name="connsiteY331" fmla="*/ 46038 h 409575"/>
                <a:gd name="connsiteX332" fmla="*/ 211138 w 533400"/>
                <a:gd name="connsiteY332" fmla="*/ 49213 h 409575"/>
                <a:gd name="connsiteX333" fmla="*/ 211138 w 533400"/>
                <a:gd name="connsiteY333" fmla="*/ 52388 h 409575"/>
                <a:gd name="connsiteX334" fmla="*/ 211138 w 533400"/>
                <a:gd name="connsiteY334" fmla="*/ 53976 h 409575"/>
                <a:gd name="connsiteX335" fmla="*/ 209550 w 533400"/>
                <a:gd name="connsiteY335" fmla="*/ 53976 h 409575"/>
                <a:gd name="connsiteX336" fmla="*/ 207963 w 533400"/>
                <a:gd name="connsiteY336" fmla="*/ 52388 h 409575"/>
                <a:gd name="connsiteX337" fmla="*/ 204788 w 533400"/>
                <a:gd name="connsiteY337" fmla="*/ 49213 h 409575"/>
                <a:gd name="connsiteX338" fmla="*/ 203200 w 533400"/>
                <a:gd name="connsiteY338" fmla="*/ 49213 h 409575"/>
                <a:gd name="connsiteX339" fmla="*/ 203200 w 533400"/>
                <a:gd name="connsiteY339" fmla="*/ 47625 h 409575"/>
                <a:gd name="connsiteX340" fmla="*/ 203200 w 533400"/>
                <a:gd name="connsiteY340" fmla="*/ 46038 h 409575"/>
                <a:gd name="connsiteX341" fmla="*/ 220662 w 533400"/>
                <a:gd name="connsiteY341" fmla="*/ 31750 h 409575"/>
                <a:gd name="connsiteX342" fmla="*/ 223837 w 533400"/>
                <a:gd name="connsiteY342" fmla="*/ 31750 h 409575"/>
                <a:gd name="connsiteX343" fmla="*/ 225424 w 533400"/>
                <a:gd name="connsiteY343" fmla="*/ 31750 h 409575"/>
                <a:gd name="connsiteX344" fmla="*/ 225424 w 533400"/>
                <a:gd name="connsiteY344" fmla="*/ 33337 h 409575"/>
                <a:gd name="connsiteX345" fmla="*/ 227012 w 533400"/>
                <a:gd name="connsiteY345" fmla="*/ 36512 h 409575"/>
                <a:gd name="connsiteX346" fmla="*/ 230187 w 533400"/>
                <a:gd name="connsiteY346" fmla="*/ 38100 h 409575"/>
                <a:gd name="connsiteX347" fmla="*/ 227012 w 533400"/>
                <a:gd name="connsiteY347" fmla="*/ 41275 h 409575"/>
                <a:gd name="connsiteX348" fmla="*/ 225424 w 533400"/>
                <a:gd name="connsiteY348" fmla="*/ 41275 h 409575"/>
                <a:gd name="connsiteX349" fmla="*/ 223837 w 533400"/>
                <a:gd name="connsiteY349" fmla="*/ 42863 h 409575"/>
                <a:gd name="connsiteX350" fmla="*/ 223837 w 533400"/>
                <a:gd name="connsiteY350" fmla="*/ 41275 h 409575"/>
                <a:gd name="connsiteX351" fmla="*/ 220662 w 533400"/>
                <a:gd name="connsiteY351" fmla="*/ 41275 h 409575"/>
                <a:gd name="connsiteX352" fmla="*/ 220662 w 533400"/>
                <a:gd name="connsiteY352" fmla="*/ 38100 h 409575"/>
                <a:gd name="connsiteX353" fmla="*/ 220662 w 533400"/>
                <a:gd name="connsiteY353" fmla="*/ 36512 h 409575"/>
                <a:gd name="connsiteX354" fmla="*/ 255587 w 533400"/>
                <a:gd name="connsiteY354" fmla="*/ 19050 h 409575"/>
                <a:gd name="connsiteX355" fmla="*/ 257175 w 533400"/>
                <a:gd name="connsiteY355" fmla="*/ 19050 h 409575"/>
                <a:gd name="connsiteX356" fmla="*/ 257175 w 533400"/>
                <a:gd name="connsiteY356" fmla="*/ 20637 h 409575"/>
                <a:gd name="connsiteX357" fmla="*/ 258762 w 533400"/>
                <a:gd name="connsiteY357" fmla="*/ 22225 h 409575"/>
                <a:gd name="connsiteX358" fmla="*/ 261937 w 533400"/>
                <a:gd name="connsiteY358" fmla="*/ 25400 h 409575"/>
                <a:gd name="connsiteX359" fmla="*/ 263525 w 533400"/>
                <a:gd name="connsiteY359" fmla="*/ 30162 h 409575"/>
                <a:gd name="connsiteX360" fmla="*/ 261937 w 533400"/>
                <a:gd name="connsiteY360" fmla="*/ 26987 h 409575"/>
                <a:gd name="connsiteX361" fmla="*/ 258762 w 533400"/>
                <a:gd name="connsiteY361" fmla="*/ 25400 h 409575"/>
                <a:gd name="connsiteX362" fmla="*/ 257175 w 533400"/>
                <a:gd name="connsiteY362" fmla="*/ 22225 h 409575"/>
                <a:gd name="connsiteX363" fmla="*/ 257175 w 533400"/>
                <a:gd name="connsiteY363" fmla="*/ 20638 h 409575"/>
                <a:gd name="connsiteX364" fmla="*/ 255587 w 533400"/>
                <a:gd name="connsiteY364" fmla="*/ 20638 h 409575"/>
                <a:gd name="connsiteX365" fmla="*/ 247650 w 533400"/>
                <a:gd name="connsiteY365" fmla="*/ 9525 h 409575"/>
                <a:gd name="connsiteX366" fmla="*/ 250825 w 533400"/>
                <a:gd name="connsiteY366" fmla="*/ 9525 h 409575"/>
                <a:gd name="connsiteX367" fmla="*/ 250825 w 533400"/>
                <a:gd name="connsiteY367" fmla="*/ 11113 h 409575"/>
                <a:gd name="connsiteX368" fmla="*/ 247650 w 533400"/>
                <a:gd name="connsiteY368" fmla="*/ 11113 h 409575"/>
                <a:gd name="connsiteX369" fmla="*/ 273050 w 533400"/>
                <a:gd name="connsiteY369" fmla="*/ 9525 h 409575"/>
                <a:gd name="connsiteX370" fmla="*/ 274637 w 533400"/>
                <a:gd name="connsiteY370" fmla="*/ 9525 h 409575"/>
                <a:gd name="connsiteX371" fmla="*/ 274637 w 533400"/>
                <a:gd name="connsiteY371" fmla="*/ 11112 h 409575"/>
                <a:gd name="connsiteX372" fmla="*/ 274637 w 533400"/>
                <a:gd name="connsiteY372" fmla="*/ 14287 h 409575"/>
                <a:gd name="connsiteX373" fmla="*/ 277812 w 533400"/>
                <a:gd name="connsiteY373" fmla="*/ 14287 h 409575"/>
                <a:gd name="connsiteX374" fmla="*/ 279400 w 533400"/>
                <a:gd name="connsiteY374" fmla="*/ 15875 h 409575"/>
                <a:gd name="connsiteX375" fmla="*/ 279400 w 533400"/>
                <a:gd name="connsiteY375" fmla="*/ 19050 h 409575"/>
                <a:gd name="connsiteX376" fmla="*/ 279400 w 533400"/>
                <a:gd name="connsiteY376" fmla="*/ 20637 h 409575"/>
                <a:gd name="connsiteX377" fmla="*/ 282575 w 533400"/>
                <a:gd name="connsiteY377" fmla="*/ 22225 h 409575"/>
                <a:gd name="connsiteX378" fmla="*/ 284162 w 533400"/>
                <a:gd name="connsiteY378" fmla="*/ 26987 h 409575"/>
                <a:gd name="connsiteX379" fmla="*/ 282575 w 533400"/>
                <a:gd name="connsiteY379" fmla="*/ 26987 h 409575"/>
                <a:gd name="connsiteX380" fmla="*/ 282575 w 533400"/>
                <a:gd name="connsiteY380" fmla="*/ 25400 h 409575"/>
                <a:gd name="connsiteX381" fmla="*/ 279400 w 533400"/>
                <a:gd name="connsiteY381" fmla="*/ 22225 h 409575"/>
                <a:gd name="connsiteX382" fmla="*/ 274637 w 533400"/>
                <a:gd name="connsiteY382" fmla="*/ 15875 h 409575"/>
                <a:gd name="connsiteX383" fmla="*/ 246062 w 533400"/>
                <a:gd name="connsiteY383" fmla="*/ 6350 h 409575"/>
                <a:gd name="connsiteX384" fmla="*/ 247650 w 533400"/>
                <a:gd name="connsiteY384" fmla="*/ 9525 h 409575"/>
                <a:gd name="connsiteX385" fmla="*/ 246062 w 533400"/>
                <a:gd name="connsiteY385" fmla="*/ 9525 h 409575"/>
                <a:gd name="connsiteX386" fmla="*/ 271462 w 533400"/>
                <a:gd name="connsiteY386" fmla="*/ 6350 h 409575"/>
                <a:gd name="connsiteX387" fmla="*/ 273050 w 533400"/>
                <a:gd name="connsiteY387" fmla="*/ 6350 h 409575"/>
                <a:gd name="connsiteX388" fmla="*/ 273050 w 533400"/>
                <a:gd name="connsiteY388" fmla="*/ 9525 h 409575"/>
                <a:gd name="connsiteX389" fmla="*/ 271462 w 533400"/>
                <a:gd name="connsiteY389" fmla="*/ 9525 h 409575"/>
                <a:gd name="connsiteX390" fmla="*/ 242887 w 533400"/>
                <a:gd name="connsiteY390" fmla="*/ 4763 h 409575"/>
                <a:gd name="connsiteX391" fmla="*/ 246062 w 533400"/>
                <a:gd name="connsiteY391" fmla="*/ 4763 h 409575"/>
                <a:gd name="connsiteX392" fmla="*/ 246062 w 533400"/>
                <a:gd name="connsiteY392" fmla="*/ 6350 h 409575"/>
                <a:gd name="connsiteX393" fmla="*/ 242887 w 533400"/>
                <a:gd name="connsiteY393" fmla="*/ 6350 h 409575"/>
                <a:gd name="connsiteX394" fmla="*/ 220662 w 533400"/>
                <a:gd name="connsiteY394" fmla="*/ 0 h 409575"/>
                <a:gd name="connsiteX395" fmla="*/ 223837 w 533400"/>
                <a:gd name="connsiteY395" fmla="*/ 0 h 409575"/>
                <a:gd name="connsiteX396" fmla="*/ 225425 w 533400"/>
                <a:gd name="connsiteY396" fmla="*/ 3175 h 409575"/>
                <a:gd name="connsiteX397" fmla="*/ 225425 w 533400"/>
                <a:gd name="connsiteY397" fmla="*/ 4762 h 409575"/>
                <a:gd name="connsiteX398" fmla="*/ 227012 w 533400"/>
                <a:gd name="connsiteY398" fmla="*/ 6350 h 409575"/>
                <a:gd name="connsiteX399" fmla="*/ 230187 w 533400"/>
                <a:gd name="connsiteY399" fmla="*/ 9525 h 409575"/>
                <a:gd name="connsiteX400" fmla="*/ 231775 w 533400"/>
                <a:gd name="connsiteY400" fmla="*/ 15875 h 409575"/>
                <a:gd name="connsiteX401" fmla="*/ 236537 w 533400"/>
                <a:gd name="connsiteY401" fmla="*/ 20637 h 409575"/>
                <a:gd name="connsiteX402" fmla="*/ 242887 w 533400"/>
                <a:gd name="connsiteY402" fmla="*/ 31750 h 409575"/>
                <a:gd name="connsiteX403" fmla="*/ 242887 w 533400"/>
                <a:gd name="connsiteY403" fmla="*/ 33337 h 409575"/>
                <a:gd name="connsiteX404" fmla="*/ 246062 w 533400"/>
                <a:gd name="connsiteY404" fmla="*/ 33337 h 409575"/>
                <a:gd name="connsiteX405" fmla="*/ 246062 w 533400"/>
                <a:gd name="connsiteY405" fmla="*/ 36512 h 409575"/>
                <a:gd name="connsiteX406" fmla="*/ 250825 w 533400"/>
                <a:gd name="connsiteY406" fmla="*/ 36512 h 409575"/>
                <a:gd name="connsiteX407" fmla="*/ 250825 w 533400"/>
                <a:gd name="connsiteY407" fmla="*/ 38100 h 409575"/>
                <a:gd name="connsiteX408" fmla="*/ 252412 w 533400"/>
                <a:gd name="connsiteY408" fmla="*/ 41275 h 409575"/>
                <a:gd name="connsiteX409" fmla="*/ 255587 w 533400"/>
                <a:gd name="connsiteY409" fmla="*/ 42862 h 409575"/>
                <a:gd name="connsiteX410" fmla="*/ 257175 w 533400"/>
                <a:gd name="connsiteY410" fmla="*/ 42862 h 409575"/>
                <a:gd name="connsiteX411" fmla="*/ 258762 w 533400"/>
                <a:gd name="connsiteY411" fmla="*/ 46037 h 409575"/>
                <a:gd name="connsiteX412" fmla="*/ 261937 w 533400"/>
                <a:gd name="connsiteY412" fmla="*/ 46037 h 409575"/>
                <a:gd name="connsiteX413" fmla="*/ 263525 w 533400"/>
                <a:gd name="connsiteY413" fmla="*/ 46037 h 409575"/>
                <a:gd name="connsiteX414" fmla="*/ 266700 w 533400"/>
                <a:gd name="connsiteY414" fmla="*/ 47625 h 409575"/>
                <a:gd name="connsiteX415" fmla="*/ 268287 w 533400"/>
                <a:gd name="connsiteY415" fmla="*/ 47625 h 409575"/>
                <a:gd name="connsiteX416" fmla="*/ 271462 w 533400"/>
                <a:gd name="connsiteY416" fmla="*/ 46037 h 409575"/>
                <a:gd name="connsiteX417" fmla="*/ 273050 w 533400"/>
                <a:gd name="connsiteY417" fmla="*/ 46037 h 409575"/>
                <a:gd name="connsiteX418" fmla="*/ 273050 w 533400"/>
                <a:gd name="connsiteY418" fmla="*/ 42862 h 409575"/>
                <a:gd name="connsiteX419" fmla="*/ 273050 w 533400"/>
                <a:gd name="connsiteY419" fmla="*/ 41275 h 409575"/>
                <a:gd name="connsiteX420" fmla="*/ 271462 w 533400"/>
                <a:gd name="connsiteY420" fmla="*/ 38100 h 409575"/>
                <a:gd name="connsiteX421" fmla="*/ 268287 w 533400"/>
                <a:gd name="connsiteY421" fmla="*/ 36512 h 409575"/>
                <a:gd name="connsiteX422" fmla="*/ 266700 w 533400"/>
                <a:gd name="connsiteY422" fmla="*/ 31750 h 409575"/>
                <a:gd name="connsiteX423" fmla="*/ 268287 w 533400"/>
                <a:gd name="connsiteY423" fmla="*/ 33337 h 409575"/>
                <a:gd name="connsiteX424" fmla="*/ 271462 w 533400"/>
                <a:gd name="connsiteY424" fmla="*/ 36512 h 409575"/>
                <a:gd name="connsiteX425" fmla="*/ 273050 w 533400"/>
                <a:gd name="connsiteY425" fmla="*/ 38100 h 409575"/>
                <a:gd name="connsiteX426" fmla="*/ 274637 w 533400"/>
                <a:gd name="connsiteY426" fmla="*/ 41275 h 409575"/>
                <a:gd name="connsiteX427" fmla="*/ 274637 w 533400"/>
                <a:gd name="connsiteY427" fmla="*/ 38100 h 409575"/>
                <a:gd name="connsiteX428" fmla="*/ 277812 w 533400"/>
                <a:gd name="connsiteY428" fmla="*/ 38100 h 409575"/>
                <a:gd name="connsiteX429" fmla="*/ 279400 w 533400"/>
                <a:gd name="connsiteY429" fmla="*/ 38100 h 409575"/>
                <a:gd name="connsiteX430" fmla="*/ 282575 w 533400"/>
                <a:gd name="connsiteY430" fmla="*/ 38100 h 409575"/>
                <a:gd name="connsiteX431" fmla="*/ 284162 w 533400"/>
                <a:gd name="connsiteY431" fmla="*/ 36512 h 409575"/>
                <a:gd name="connsiteX432" fmla="*/ 285750 w 533400"/>
                <a:gd name="connsiteY432" fmla="*/ 36512 h 409575"/>
                <a:gd name="connsiteX433" fmla="*/ 285750 w 533400"/>
                <a:gd name="connsiteY433" fmla="*/ 33337 h 409575"/>
                <a:gd name="connsiteX434" fmla="*/ 285750 w 533400"/>
                <a:gd name="connsiteY434" fmla="*/ 31750 h 409575"/>
                <a:gd name="connsiteX435" fmla="*/ 284162 w 533400"/>
                <a:gd name="connsiteY435" fmla="*/ 30162 h 409575"/>
                <a:gd name="connsiteX436" fmla="*/ 284162 w 533400"/>
                <a:gd name="connsiteY436" fmla="*/ 26987 h 409575"/>
                <a:gd name="connsiteX437" fmla="*/ 285750 w 533400"/>
                <a:gd name="connsiteY437" fmla="*/ 30162 h 409575"/>
                <a:gd name="connsiteX438" fmla="*/ 288925 w 533400"/>
                <a:gd name="connsiteY438" fmla="*/ 30162 h 409575"/>
                <a:gd name="connsiteX439" fmla="*/ 290512 w 533400"/>
                <a:gd name="connsiteY439" fmla="*/ 30162 h 409575"/>
                <a:gd name="connsiteX440" fmla="*/ 298450 w 533400"/>
                <a:gd name="connsiteY440" fmla="*/ 25400 h 409575"/>
                <a:gd name="connsiteX441" fmla="*/ 304800 w 533400"/>
                <a:gd name="connsiteY441" fmla="*/ 20637 h 409575"/>
                <a:gd name="connsiteX442" fmla="*/ 306387 w 533400"/>
                <a:gd name="connsiteY442" fmla="*/ 20637 h 409575"/>
                <a:gd name="connsiteX443" fmla="*/ 309562 w 533400"/>
                <a:gd name="connsiteY443" fmla="*/ 20637 h 409575"/>
                <a:gd name="connsiteX444" fmla="*/ 311150 w 533400"/>
                <a:gd name="connsiteY444" fmla="*/ 20637 h 409575"/>
                <a:gd name="connsiteX445" fmla="*/ 314325 w 533400"/>
                <a:gd name="connsiteY445" fmla="*/ 19050 h 409575"/>
                <a:gd name="connsiteX446" fmla="*/ 315912 w 533400"/>
                <a:gd name="connsiteY446" fmla="*/ 19050 h 409575"/>
                <a:gd name="connsiteX447" fmla="*/ 317500 w 533400"/>
                <a:gd name="connsiteY447" fmla="*/ 19050 h 409575"/>
                <a:gd name="connsiteX448" fmla="*/ 320675 w 533400"/>
                <a:gd name="connsiteY448" fmla="*/ 19050 h 409575"/>
                <a:gd name="connsiteX449" fmla="*/ 322262 w 533400"/>
                <a:gd name="connsiteY449" fmla="*/ 15875 h 409575"/>
                <a:gd name="connsiteX450" fmla="*/ 325437 w 533400"/>
                <a:gd name="connsiteY450" fmla="*/ 15875 h 409575"/>
                <a:gd name="connsiteX451" fmla="*/ 327025 w 533400"/>
                <a:gd name="connsiteY451" fmla="*/ 15875 h 409575"/>
                <a:gd name="connsiteX452" fmla="*/ 330200 w 533400"/>
                <a:gd name="connsiteY452" fmla="*/ 15875 h 409575"/>
                <a:gd name="connsiteX453" fmla="*/ 331787 w 533400"/>
                <a:gd name="connsiteY453" fmla="*/ 15875 h 409575"/>
                <a:gd name="connsiteX454" fmla="*/ 333375 w 533400"/>
                <a:gd name="connsiteY454" fmla="*/ 15875 h 409575"/>
                <a:gd name="connsiteX455" fmla="*/ 336550 w 533400"/>
                <a:gd name="connsiteY455" fmla="*/ 19050 h 409575"/>
                <a:gd name="connsiteX456" fmla="*/ 338137 w 533400"/>
                <a:gd name="connsiteY456" fmla="*/ 20637 h 409575"/>
                <a:gd name="connsiteX457" fmla="*/ 341312 w 533400"/>
                <a:gd name="connsiteY457" fmla="*/ 20637 h 409575"/>
                <a:gd name="connsiteX458" fmla="*/ 342900 w 533400"/>
                <a:gd name="connsiteY458" fmla="*/ 22225 h 409575"/>
                <a:gd name="connsiteX459" fmla="*/ 346075 w 533400"/>
                <a:gd name="connsiteY459" fmla="*/ 25400 h 409575"/>
                <a:gd name="connsiteX460" fmla="*/ 347662 w 533400"/>
                <a:gd name="connsiteY460" fmla="*/ 26987 h 409575"/>
                <a:gd name="connsiteX461" fmla="*/ 349250 w 533400"/>
                <a:gd name="connsiteY461" fmla="*/ 30162 h 409575"/>
                <a:gd name="connsiteX462" fmla="*/ 349250 w 533400"/>
                <a:gd name="connsiteY462" fmla="*/ 31750 h 409575"/>
                <a:gd name="connsiteX463" fmla="*/ 352425 w 533400"/>
                <a:gd name="connsiteY463" fmla="*/ 36512 h 409575"/>
                <a:gd name="connsiteX464" fmla="*/ 352425 w 533400"/>
                <a:gd name="connsiteY464" fmla="*/ 38100 h 409575"/>
                <a:gd name="connsiteX465" fmla="*/ 352425 w 533400"/>
                <a:gd name="connsiteY465" fmla="*/ 41275 h 409575"/>
                <a:gd name="connsiteX466" fmla="*/ 354012 w 533400"/>
                <a:gd name="connsiteY466" fmla="*/ 41275 h 409575"/>
                <a:gd name="connsiteX467" fmla="*/ 357187 w 533400"/>
                <a:gd name="connsiteY467" fmla="*/ 42862 h 409575"/>
                <a:gd name="connsiteX468" fmla="*/ 361950 w 533400"/>
                <a:gd name="connsiteY468" fmla="*/ 46037 h 409575"/>
                <a:gd name="connsiteX469" fmla="*/ 363537 w 533400"/>
                <a:gd name="connsiteY469" fmla="*/ 47625 h 409575"/>
                <a:gd name="connsiteX470" fmla="*/ 365125 w 533400"/>
                <a:gd name="connsiteY470" fmla="*/ 47625 h 409575"/>
                <a:gd name="connsiteX471" fmla="*/ 368300 w 533400"/>
                <a:gd name="connsiteY471" fmla="*/ 47625 h 409575"/>
                <a:gd name="connsiteX472" fmla="*/ 369887 w 533400"/>
                <a:gd name="connsiteY472" fmla="*/ 46037 h 409575"/>
                <a:gd name="connsiteX473" fmla="*/ 373062 w 533400"/>
                <a:gd name="connsiteY473" fmla="*/ 46037 h 409575"/>
                <a:gd name="connsiteX474" fmla="*/ 373062 w 533400"/>
                <a:gd name="connsiteY474" fmla="*/ 47625 h 409575"/>
                <a:gd name="connsiteX475" fmla="*/ 374650 w 533400"/>
                <a:gd name="connsiteY475" fmla="*/ 49212 h 409575"/>
                <a:gd name="connsiteX476" fmla="*/ 376237 w 533400"/>
                <a:gd name="connsiteY476" fmla="*/ 49212 h 409575"/>
                <a:gd name="connsiteX477" fmla="*/ 379412 w 533400"/>
                <a:gd name="connsiteY477" fmla="*/ 49212 h 409575"/>
                <a:gd name="connsiteX478" fmla="*/ 379412 w 533400"/>
                <a:gd name="connsiteY478" fmla="*/ 47625 h 409575"/>
                <a:gd name="connsiteX479" fmla="*/ 381000 w 533400"/>
                <a:gd name="connsiteY479" fmla="*/ 47625 h 409575"/>
                <a:gd name="connsiteX480" fmla="*/ 385762 w 533400"/>
                <a:gd name="connsiteY480" fmla="*/ 47625 h 409575"/>
                <a:gd name="connsiteX481" fmla="*/ 392112 w 533400"/>
                <a:gd name="connsiteY481" fmla="*/ 47625 h 409575"/>
                <a:gd name="connsiteX482" fmla="*/ 395287 w 533400"/>
                <a:gd name="connsiteY482" fmla="*/ 49212 h 409575"/>
                <a:gd name="connsiteX483" fmla="*/ 396875 w 533400"/>
                <a:gd name="connsiteY483" fmla="*/ 49212 h 409575"/>
                <a:gd name="connsiteX484" fmla="*/ 400050 w 533400"/>
                <a:gd name="connsiteY484" fmla="*/ 49212 h 409575"/>
                <a:gd name="connsiteX485" fmla="*/ 401637 w 533400"/>
                <a:gd name="connsiteY485" fmla="*/ 49212 h 409575"/>
                <a:gd name="connsiteX486" fmla="*/ 401637 w 533400"/>
                <a:gd name="connsiteY486" fmla="*/ 52387 h 409575"/>
                <a:gd name="connsiteX487" fmla="*/ 406400 w 533400"/>
                <a:gd name="connsiteY487" fmla="*/ 57150 h 409575"/>
                <a:gd name="connsiteX488" fmla="*/ 406400 w 533400"/>
                <a:gd name="connsiteY488" fmla="*/ 58737 h 409575"/>
                <a:gd name="connsiteX489" fmla="*/ 407987 w 533400"/>
                <a:gd name="connsiteY489" fmla="*/ 61912 h 409575"/>
                <a:gd name="connsiteX490" fmla="*/ 411162 w 533400"/>
                <a:gd name="connsiteY490" fmla="*/ 61912 h 409575"/>
                <a:gd name="connsiteX491" fmla="*/ 412750 w 533400"/>
                <a:gd name="connsiteY491" fmla="*/ 63500 h 409575"/>
                <a:gd name="connsiteX492" fmla="*/ 415925 w 533400"/>
                <a:gd name="connsiteY492" fmla="*/ 63500 h 409575"/>
                <a:gd name="connsiteX493" fmla="*/ 417512 w 533400"/>
                <a:gd name="connsiteY493" fmla="*/ 63500 h 409575"/>
                <a:gd name="connsiteX494" fmla="*/ 422275 w 533400"/>
                <a:gd name="connsiteY494" fmla="*/ 63500 h 409575"/>
                <a:gd name="connsiteX495" fmla="*/ 423862 w 533400"/>
                <a:gd name="connsiteY495" fmla="*/ 63500 h 409575"/>
                <a:gd name="connsiteX496" fmla="*/ 427037 w 533400"/>
                <a:gd name="connsiteY496" fmla="*/ 65087 h 409575"/>
                <a:gd name="connsiteX497" fmla="*/ 428625 w 533400"/>
                <a:gd name="connsiteY497" fmla="*/ 65087 h 409575"/>
                <a:gd name="connsiteX498" fmla="*/ 428625 w 533400"/>
                <a:gd name="connsiteY498" fmla="*/ 68262 h 409575"/>
                <a:gd name="connsiteX499" fmla="*/ 431800 w 533400"/>
                <a:gd name="connsiteY499" fmla="*/ 69850 h 409575"/>
                <a:gd name="connsiteX500" fmla="*/ 431800 w 533400"/>
                <a:gd name="connsiteY500" fmla="*/ 73025 h 409575"/>
                <a:gd name="connsiteX501" fmla="*/ 428625 w 533400"/>
                <a:gd name="connsiteY501" fmla="*/ 74612 h 409575"/>
                <a:gd name="connsiteX502" fmla="*/ 428625 w 533400"/>
                <a:gd name="connsiteY502" fmla="*/ 77787 h 409575"/>
                <a:gd name="connsiteX503" fmla="*/ 428625 w 533400"/>
                <a:gd name="connsiteY503" fmla="*/ 79375 h 409575"/>
                <a:gd name="connsiteX504" fmla="*/ 431800 w 533400"/>
                <a:gd name="connsiteY504" fmla="*/ 80962 h 409575"/>
                <a:gd name="connsiteX505" fmla="*/ 431800 w 533400"/>
                <a:gd name="connsiteY505" fmla="*/ 84137 h 409575"/>
                <a:gd name="connsiteX506" fmla="*/ 433387 w 533400"/>
                <a:gd name="connsiteY506" fmla="*/ 85725 h 409575"/>
                <a:gd name="connsiteX507" fmla="*/ 433387 w 533400"/>
                <a:gd name="connsiteY507" fmla="*/ 88900 h 409575"/>
                <a:gd name="connsiteX508" fmla="*/ 433387 w 533400"/>
                <a:gd name="connsiteY508" fmla="*/ 90488 h 409575"/>
                <a:gd name="connsiteX509" fmla="*/ 436562 w 533400"/>
                <a:gd name="connsiteY509" fmla="*/ 93663 h 409575"/>
                <a:gd name="connsiteX510" fmla="*/ 436562 w 533400"/>
                <a:gd name="connsiteY510" fmla="*/ 95250 h 409575"/>
                <a:gd name="connsiteX511" fmla="*/ 438150 w 533400"/>
                <a:gd name="connsiteY511" fmla="*/ 96838 h 409575"/>
                <a:gd name="connsiteX512" fmla="*/ 439737 w 533400"/>
                <a:gd name="connsiteY512" fmla="*/ 100013 h 409575"/>
                <a:gd name="connsiteX513" fmla="*/ 442912 w 533400"/>
                <a:gd name="connsiteY513" fmla="*/ 100013 h 409575"/>
                <a:gd name="connsiteX514" fmla="*/ 444500 w 533400"/>
                <a:gd name="connsiteY514" fmla="*/ 101600 h 409575"/>
                <a:gd name="connsiteX515" fmla="*/ 447675 w 533400"/>
                <a:gd name="connsiteY515" fmla="*/ 101600 h 409575"/>
                <a:gd name="connsiteX516" fmla="*/ 447675 w 533400"/>
                <a:gd name="connsiteY516" fmla="*/ 104775 h 409575"/>
                <a:gd name="connsiteX517" fmla="*/ 449262 w 533400"/>
                <a:gd name="connsiteY517" fmla="*/ 104775 h 409575"/>
                <a:gd name="connsiteX518" fmla="*/ 449262 w 533400"/>
                <a:gd name="connsiteY518" fmla="*/ 106363 h 409575"/>
                <a:gd name="connsiteX519" fmla="*/ 454025 w 533400"/>
                <a:gd name="connsiteY519" fmla="*/ 107950 h 409575"/>
                <a:gd name="connsiteX520" fmla="*/ 455612 w 533400"/>
                <a:gd name="connsiteY520" fmla="*/ 111125 h 409575"/>
                <a:gd name="connsiteX521" fmla="*/ 455612 w 533400"/>
                <a:gd name="connsiteY521" fmla="*/ 112713 h 409575"/>
                <a:gd name="connsiteX522" fmla="*/ 455612 w 533400"/>
                <a:gd name="connsiteY522" fmla="*/ 115888 h 409575"/>
                <a:gd name="connsiteX523" fmla="*/ 458787 w 533400"/>
                <a:gd name="connsiteY523" fmla="*/ 117475 h 409575"/>
                <a:gd name="connsiteX524" fmla="*/ 458787 w 533400"/>
                <a:gd name="connsiteY524" fmla="*/ 120650 h 409575"/>
                <a:gd name="connsiteX525" fmla="*/ 463550 w 533400"/>
                <a:gd name="connsiteY525" fmla="*/ 122238 h 409575"/>
                <a:gd name="connsiteX526" fmla="*/ 465137 w 533400"/>
                <a:gd name="connsiteY526" fmla="*/ 123825 h 409575"/>
                <a:gd name="connsiteX527" fmla="*/ 466725 w 533400"/>
                <a:gd name="connsiteY527" fmla="*/ 123825 h 409575"/>
                <a:gd name="connsiteX528" fmla="*/ 466725 w 533400"/>
                <a:gd name="connsiteY528" fmla="*/ 127000 h 409575"/>
                <a:gd name="connsiteX529" fmla="*/ 466725 w 533400"/>
                <a:gd name="connsiteY529" fmla="*/ 128588 h 409575"/>
                <a:gd name="connsiteX530" fmla="*/ 469900 w 533400"/>
                <a:gd name="connsiteY530" fmla="*/ 131763 h 409575"/>
                <a:gd name="connsiteX531" fmla="*/ 469900 w 533400"/>
                <a:gd name="connsiteY531" fmla="*/ 133350 h 409575"/>
                <a:gd name="connsiteX532" fmla="*/ 471487 w 533400"/>
                <a:gd name="connsiteY532" fmla="*/ 136525 h 409575"/>
                <a:gd name="connsiteX533" fmla="*/ 474662 w 533400"/>
                <a:gd name="connsiteY533" fmla="*/ 136525 h 409575"/>
                <a:gd name="connsiteX534" fmla="*/ 476250 w 533400"/>
                <a:gd name="connsiteY534" fmla="*/ 136525 h 409575"/>
                <a:gd name="connsiteX535" fmla="*/ 476250 w 533400"/>
                <a:gd name="connsiteY535" fmla="*/ 138113 h 409575"/>
                <a:gd name="connsiteX536" fmla="*/ 479425 w 533400"/>
                <a:gd name="connsiteY536" fmla="*/ 138113 h 409575"/>
                <a:gd name="connsiteX537" fmla="*/ 481012 w 533400"/>
                <a:gd name="connsiteY537" fmla="*/ 139700 h 409575"/>
                <a:gd name="connsiteX538" fmla="*/ 482600 w 533400"/>
                <a:gd name="connsiteY538" fmla="*/ 139700 h 409575"/>
                <a:gd name="connsiteX539" fmla="*/ 482600 w 533400"/>
                <a:gd name="connsiteY539" fmla="*/ 142875 h 409575"/>
                <a:gd name="connsiteX540" fmla="*/ 482600 w 533400"/>
                <a:gd name="connsiteY540" fmla="*/ 144463 h 409575"/>
                <a:gd name="connsiteX541" fmla="*/ 482600 w 533400"/>
                <a:gd name="connsiteY541" fmla="*/ 147638 h 409575"/>
                <a:gd name="connsiteX542" fmla="*/ 482600 w 533400"/>
                <a:gd name="connsiteY542" fmla="*/ 149225 h 409575"/>
                <a:gd name="connsiteX543" fmla="*/ 485775 w 533400"/>
                <a:gd name="connsiteY543" fmla="*/ 147638 h 409575"/>
                <a:gd name="connsiteX544" fmla="*/ 487362 w 533400"/>
                <a:gd name="connsiteY544" fmla="*/ 147638 h 409575"/>
                <a:gd name="connsiteX545" fmla="*/ 490537 w 533400"/>
                <a:gd name="connsiteY545" fmla="*/ 144463 h 409575"/>
                <a:gd name="connsiteX546" fmla="*/ 492125 w 533400"/>
                <a:gd name="connsiteY546" fmla="*/ 144463 h 409575"/>
                <a:gd name="connsiteX547" fmla="*/ 490537 w 533400"/>
                <a:gd name="connsiteY547" fmla="*/ 147638 h 409575"/>
                <a:gd name="connsiteX548" fmla="*/ 487362 w 533400"/>
                <a:gd name="connsiteY548" fmla="*/ 149225 h 409575"/>
                <a:gd name="connsiteX549" fmla="*/ 485775 w 533400"/>
                <a:gd name="connsiteY549" fmla="*/ 149225 h 409575"/>
                <a:gd name="connsiteX550" fmla="*/ 487362 w 533400"/>
                <a:gd name="connsiteY550" fmla="*/ 152400 h 409575"/>
                <a:gd name="connsiteX551" fmla="*/ 485775 w 533400"/>
                <a:gd name="connsiteY551" fmla="*/ 153988 h 409575"/>
                <a:gd name="connsiteX552" fmla="*/ 482600 w 533400"/>
                <a:gd name="connsiteY552" fmla="*/ 155575 h 409575"/>
                <a:gd name="connsiteX553" fmla="*/ 485775 w 533400"/>
                <a:gd name="connsiteY553" fmla="*/ 158750 h 409575"/>
                <a:gd name="connsiteX554" fmla="*/ 487362 w 533400"/>
                <a:gd name="connsiteY554" fmla="*/ 158750 h 409575"/>
                <a:gd name="connsiteX555" fmla="*/ 490537 w 533400"/>
                <a:gd name="connsiteY555" fmla="*/ 155575 h 409575"/>
                <a:gd name="connsiteX556" fmla="*/ 492125 w 533400"/>
                <a:gd name="connsiteY556" fmla="*/ 155575 h 409575"/>
                <a:gd name="connsiteX557" fmla="*/ 495300 w 533400"/>
                <a:gd name="connsiteY557" fmla="*/ 155575 h 409575"/>
                <a:gd name="connsiteX558" fmla="*/ 492125 w 533400"/>
                <a:gd name="connsiteY558" fmla="*/ 158750 h 409575"/>
                <a:gd name="connsiteX559" fmla="*/ 490537 w 533400"/>
                <a:gd name="connsiteY559" fmla="*/ 158750 h 409575"/>
                <a:gd name="connsiteX560" fmla="*/ 490537 w 533400"/>
                <a:gd name="connsiteY560" fmla="*/ 160338 h 409575"/>
                <a:gd name="connsiteX561" fmla="*/ 487362 w 533400"/>
                <a:gd name="connsiteY561" fmla="*/ 160338 h 409575"/>
                <a:gd name="connsiteX562" fmla="*/ 487362 w 533400"/>
                <a:gd name="connsiteY562" fmla="*/ 163513 h 409575"/>
                <a:gd name="connsiteX563" fmla="*/ 485775 w 533400"/>
                <a:gd name="connsiteY563" fmla="*/ 165100 h 409575"/>
                <a:gd name="connsiteX564" fmla="*/ 485775 w 533400"/>
                <a:gd name="connsiteY564" fmla="*/ 168275 h 409575"/>
                <a:gd name="connsiteX565" fmla="*/ 485775 w 533400"/>
                <a:gd name="connsiteY565" fmla="*/ 169863 h 409575"/>
                <a:gd name="connsiteX566" fmla="*/ 487362 w 533400"/>
                <a:gd name="connsiteY566" fmla="*/ 171450 h 409575"/>
                <a:gd name="connsiteX567" fmla="*/ 487362 w 533400"/>
                <a:gd name="connsiteY567" fmla="*/ 174625 h 409575"/>
                <a:gd name="connsiteX568" fmla="*/ 487362 w 533400"/>
                <a:gd name="connsiteY568" fmla="*/ 176213 h 409575"/>
                <a:gd name="connsiteX569" fmla="*/ 487362 w 533400"/>
                <a:gd name="connsiteY569" fmla="*/ 180975 h 409575"/>
                <a:gd name="connsiteX570" fmla="*/ 487362 w 533400"/>
                <a:gd name="connsiteY570" fmla="*/ 184150 h 409575"/>
                <a:gd name="connsiteX571" fmla="*/ 487362 w 533400"/>
                <a:gd name="connsiteY571" fmla="*/ 185738 h 409575"/>
                <a:gd name="connsiteX572" fmla="*/ 490537 w 533400"/>
                <a:gd name="connsiteY572" fmla="*/ 185738 h 409575"/>
                <a:gd name="connsiteX573" fmla="*/ 490537 w 533400"/>
                <a:gd name="connsiteY573" fmla="*/ 184150 h 409575"/>
                <a:gd name="connsiteX574" fmla="*/ 492125 w 533400"/>
                <a:gd name="connsiteY574" fmla="*/ 184150 h 409575"/>
                <a:gd name="connsiteX575" fmla="*/ 495300 w 533400"/>
                <a:gd name="connsiteY575" fmla="*/ 180975 h 409575"/>
                <a:gd name="connsiteX576" fmla="*/ 496887 w 533400"/>
                <a:gd name="connsiteY576" fmla="*/ 179388 h 409575"/>
                <a:gd name="connsiteX577" fmla="*/ 498475 w 533400"/>
                <a:gd name="connsiteY577" fmla="*/ 179388 h 409575"/>
                <a:gd name="connsiteX578" fmla="*/ 498475 w 533400"/>
                <a:gd name="connsiteY578" fmla="*/ 180975 h 409575"/>
                <a:gd name="connsiteX579" fmla="*/ 496887 w 533400"/>
                <a:gd name="connsiteY579" fmla="*/ 184150 h 409575"/>
                <a:gd name="connsiteX580" fmla="*/ 496887 w 533400"/>
                <a:gd name="connsiteY580" fmla="*/ 185738 h 409575"/>
                <a:gd name="connsiteX581" fmla="*/ 496887 w 533400"/>
                <a:gd name="connsiteY581" fmla="*/ 187325 h 409575"/>
                <a:gd name="connsiteX582" fmla="*/ 498475 w 533400"/>
                <a:gd name="connsiteY582" fmla="*/ 187325 h 409575"/>
                <a:gd name="connsiteX583" fmla="*/ 501650 w 533400"/>
                <a:gd name="connsiteY583" fmla="*/ 187325 h 409575"/>
                <a:gd name="connsiteX584" fmla="*/ 503237 w 533400"/>
                <a:gd name="connsiteY584" fmla="*/ 187325 h 409575"/>
                <a:gd name="connsiteX585" fmla="*/ 503237 w 533400"/>
                <a:gd name="connsiteY585" fmla="*/ 190500 h 409575"/>
                <a:gd name="connsiteX586" fmla="*/ 503237 w 533400"/>
                <a:gd name="connsiteY586" fmla="*/ 192088 h 409575"/>
                <a:gd name="connsiteX587" fmla="*/ 501650 w 533400"/>
                <a:gd name="connsiteY587" fmla="*/ 192088 h 409575"/>
                <a:gd name="connsiteX588" fmla="*/ 501650 w 533400"/>
                <a:gd name="connsiteY588" fmla="*/ 195263 h 409575"/>
                <a:gd name="connsiteX589" fmla="*/ 501650 w 533400"/>
                <a:gd name="connsiteY589" fmla="*/ 196850 h 409575"/>
                <a:gd name="connsiteX590" fmla="*/ 503237 w 533400"/>
                <a:gd name="connsiteY590" fmla="*/ 198438 h 409575"/>
                <a:gd name="connsiteX591" fmla="*/ 503237 w 533400"/>
                <a:gd name="connsiteY591" fmla="*/ 201613 h 409575"/>
                <a:gd name="connsiteX592" fmla="*/ 506412 w 533400"/>
                <a:gd name="connsiteY592" fmla="*/ 201613 h 409575"/>
                <a:gd name="connsiteX593" fmla="*/ 508000 w 533400"/>
                <a:gd name="connsiteY593" fmla="*/ 201613 h 409575"/>
                <a:gd name="connsiteX594" fmla="*/ 511175 w 533400"/>
                <a:gd name="connsiteY594" fmla="*/ 201613 h 409575"/>
                <a:gd name="connsiteX595" fmla="*/ 511175 w 533400"/>
                <a:gd name="connsiteY595" fmla="*/ 203200 h 409575"/>
                <a:gd name="connsiteX596" fmla="*/ 508000 w 533400"/>
                <a:gd name="connsiteY596" fmla="*/ 203200 h 409575"/>
                <a:gd name="connsiteX597" fmla="*/ 506412 w 533400"/>
                <a:gd name="connsiteY597" fmla="*/ 203200 h 409575"/>
                <a:gd name="connsiteX598" fmla="*/ 503237 w 533400"/>
                <a:gd name="connsiteY598" fmla="*/ 206375 h 409575"/>
                <a:gd name="connsiteX599" fmla="*/ 503237 w 533400"/>
                <a:gd name="connsiteY599" fmla="*/ 207963 h 409575"/>
                <a:gd name="connsiteX600" fmla="*/ 503237 w 533400"/>
                <a:gd name="connsiteY600" fmla="*/ 211138 h 409575"/>
                <a:gd name="connsiteX601" fmla="*/ 503237 w 533400"/>
                <a:gd name="connsiteY601" fmla="*/ 212725 h 409575"/>
                <a:gd name="connsiteX602" fmla="*/ 503237 w 533400"/>
                <a:gd name="connsiteY602" fmla="*/ 214313 h 409575"/>
                <a:gd name="connsiteX603" fmla="*/ 503237 w 533400"/>
                <a:gd name="connsiteY603" fmla="*/ 217488 h 409575"/>
                <a:gd name="connsiteX604" fmla="*/ 503237 w 533400"/>
                <a:gd name="connsiteY604" fmla="*/ 219075 h 409575"/>
                <a:gd name="connsiteX605" fmla="*/ 506412 w 533400"/>
                <a:gd name="connsiteY605" fmla="*/ 219075 h 409575"/>
                <a:gd name="connsiteX606" fmla="*/ 506412 w 533400"/>
                <a:gd name="connsiteY606" fmla="*/ 222250 h 409575"/>
                <a:gd name="connsiteX607" fmla="*/ 506412 w 533400"/>
                <a:gd name="connsiteY607" fmla="*/ 223838 h 409575"/>
                <a:gd name="connsiteX608" fmla="*/ 506412 w 533400"/>
                <a:gd name="connsiteY608" fmla="*/ 227013 h 409575"/>
                <a:gd name="connsiteX609" fmla="*/ 506412 w 533400"/>
                <a:gd name="connsiteY609" fmla="*/ 228600 h 409575"/>
                <a:gd name="connsiteX610" fmla="*/ 503237 w 533400"/>
                <a:gd name="connsiteY610" fmla="*/ 228600 h 409575"/>
                <a:gd name="connsiteX611" fmla="*/ 506412 w 533400"/>
                <a:gd name="connsiteY611" fmla="*/ 230188 h 409575"/>
                <a:gd name="connsiteX612" fmla="*/ 506412 w 533400"/>
                <a:gd name="connsiteY612" fmla="*/ 233363 h 409575"/>
                <a:gd name="connsiteX613" fmla="*/ 506412 w 533400"/>
                <a:gd name="connsiteY613" fmla="*/ 234950 h 409575"/>
                <a:gd name="connsiteX614" fmla="*/ 503237 w 533400"/>
                <a:gd name="connsiteY614" fmla="*/ 234950 h 409575"/>
                <a:gd name="connsiteX615" fmla="*/ 503237 w 533400"/>
                <a:gd name="connsiteY615" fmla="*/ 238125 h 409575"/>
                <a:gd name="connsiteX616" fmla="*/ 503237 w 533400"/>
                <a:gd name="connsiteY616" fmla="*/ 239713 h 409575"/>
                <a:gd name="connsiteX617" fmla="*/ 503237 w 533400"/>
                <a:gd name="connsiteY617" fmla="*/ 242888 h 409575"/>
                <a:gd name="connsiteX618" fmla="*/ 506412 w 533400"/>
                <a:gd name="connsiteY618" fmla="*/ 244475 h 409575"/>
                <a:gd name="connsiteX619" fmla="*/ 506412 w 533400"/>
                <a:gd name="connsiteY619" fmla="*/ 246063 h 409575"/>
                <a:gd name="connsiteX620" fmla="*/ 508000 w 533400"/>
                <a:gd name="connsiteY620" fmla="*/ 249238 h 409575"/>
                <a:gd name="connsiteX621" fmla="*/ 508000 w 533400"/>
                <a:gd name="connsiteY621" fmla="*/ 246063 h 409575"/>
                <a:gd name="connsiteX622" fmla="*/ 511175 w 533400"/>
                <a:gd name="connsiteY622" fmla="*/ 246063 h 409575"/>
                <a:gd name="connsiteX623" fmla="*/ 511175 w 533400"/>
                <a:gd name="connsiteY623" fmla="*/ 244475 h 409575"/>
                <a:gd name="connsiteX624" fmla="*/ 512762 w 533400"/>
                <a:gd name="connsiteY624" fmla="*/ 244475 h 409575"/>
                <a:gd name="connsiteX625" fmla="*/ 514350 w 533400"/>
                <a:gd name="connsiteY625" fmla="*/ 246063 h 409575"/>
                <a:gd name="connsiteX626" fmla="*/ 514350 w 533400"/>
                <a:gd name="connsiteY626" fmla="*/ 249238 h 409575"/>
                <a:gd name="connsiteX627" fmla="*/ 514350 w 533400"/>
                <a:gd name="connsiteY627" fmla="*/ 250825 h 409575"/>
                <a:gd name="connsiteX628" fmla="*/ 517525 w 533400"/>
                <a:gd name="connsiteY628" fmla="*/ 254000 h 409575"/>
                <a:gd name="connsiteX629" fmla="*/ 517525 w 533400"/>
                <a:gd name="connsiteY629" fmla="*/ 255588 h 409575"/>
                <a:gd name="connsiteX630" fmla="*/ 517525 w 533400"/>
                <a:gd name="connsiteY630" fmla="*/ 258763 h 409575"/>
                <a:gd name="connsiteX631" fmla="*/ 517525 w 533400"/>
                <a:gd name="connsiteY631" fmla="*/ 260350 h 409575"/>
                <a:gd name="connsiteX632" fmla="*/ 519112 w 533400"/>
                <a:gd name="connsiteY632" fmla="*/ 261938 h 409575"/>
                <a:gd name="connsiteX633" fmla="*/ 519112 w 533400"/>
                <a:gd name="connsiteY633" fmla="*/ 265113 h 409575"/>
                <a:gd name="connsiteX634" fmla="*/ 517525 w 533400"/>
                <a:gd name="connsiteY634" fmla="*/ 265113 h 409575"/>
                <a:gd name="connsiteX635" fmla="*/ 517525 w 533400"/>
                <a:gd name="connsiteY635" fmla="*/ 266700 h 409575"/>
                <a:gd name="connsiteX636" fmla="*/ 517525 w 533400"/>
                <a:gd name="connsiteY636" fmla="*/ 269875 h 409575"/>
                <a:gd name="connsiteX637" fmla="*/ 517525 w 533400"/>
                <a:gd name="connsiteY637" fmla="*/ 271463 h 409575"/>
                <a:gd name="connsiteX638" fmla="*/ 517525 w 533400"/>
                <a:gd name="connsiteY638" fmla="*/ 273050 h 409575"/>
                <a:gd name="connsiteX639" fmla="*/ 517525 w 533400"/>
                <a:gd name="connsiteY639" fmla="*/ 276225 h 409575"/>
                <a:gd name="connsiteX640" fmla="*/ 514350 w 533400"/>
                <a:gd name="connsiteY640" fmla="*/ 276225 h 409575"/>
                <a:gd name="connsiteX641" fmla="*/ 512762 w 533400"/>
                <a:gd name="connsiteY641" fmla="*/ 273050 h 409575"/>
                <a:gd name="connsiteX642" fmla="*/ 512762 w 533400"/>
                <a:gd name="connsiteY642" fmla="*/ 271463 h 409575"/>
                <a:gd name="connsiteX643" fmla="*/ 511175 w 533400"/>
                <a:gd name="connsiteY643" fmla="*/ 269875 h 409575"/>
                <a:gd name="connsiteX644" fmla="*/ 511175 w 533400"/>
                <a:gd name="connsiteY644" fmla="*/ 271463 h 409575"/>
                <a:gd name="connsiteX645" fmla="*/ 511175 w 533400"/>
                <a:gd name="connsiteY645" fmla="*/ 273050 h 409575"/>
                <a:gd name="connsiteX646" fmla="*/ 512762 w 533400"/>
                <a:gd name="connsiteY646" fmla="*/ 276225 h 409575"/>
                <a:gd name="connsiteX647" fmla="*/ 517525 w 533400"/>
                <a:gd name="connsiteY647" fmla="*/ 277813 h 409575"/>
                <a:gd name="connsiteX648" fmla="*/ 519112 w 533400"/>
                <a:gd name="connsiteY648" fmla="*/ 277813 h 409575"/>
                <a:gd name="connsiteX649" fmla="*/ 519112 w 533400"/>
                <a:gd name="connsiteY649" fmla="*/ 276225 h 409575"/>
                <a:gd name="connsiteX650" fmla="*/ 522288 w 533400"/>
                <a:gd name="connsiteY650" fmla="*/ 276225 h 409575"/>
                <a:gd name="connsiteX651" fmla="*/ 522288 w 533400"/>
                <a:gd name="connsiteY651" fmla="*/ 277813 h 409575"/>
                <a:gd name="connsiteX652" fmla="*/ 522288 w 533400"/>
                <a:gd name="connsiteY652" fmla="*/ 280988 h 409575"/>
                <a:gd name="connsiteX653" fmla="*/ 522288 w 533400"/>
                <a:gd name="connsiteY653" fmla="*/ 282575 h 409575"/>
                <a:gd name="connsiteX654" fmla="*/ 523875 w 533400"/>
                <a:gd name="connsiteY654" fmla="*/ 285750 h 409575"/>
                <a:gd name="connsiteX655" fmla="*/ 523875 w 533400"/>
                <a:gd name="connsiteY655" fmla="*/ 287338 h 409575"/>
                <a:gd name="connsiteX656" fmla="*/ 523875 w 533400"/>
                <a:gd name="connsiteY656" fmla="*/ 288925 h 409575"/>
                <a:gd name="connsiteX657" fmla="*/ 523875 w 533400"/>
                <a:gd name="connsiteY657" fmla="*/ 292100 h 409575"/>
                <a:gd name="connsiteX658" fmla="*/ 523875 w 533400"/>
                <a:gd name="connsiteY658" fmla="*/ 293688 h 409575"/>
                <a:gd name="connsiteX659" fmla="*/ 522288 w 533400"/>
                <a:gd name="connsiteY659" fmla="*/ 292100 h 409575"/>
                <a:gd name="connsiteX660" fmla="*/ 522288 w 533400"/>
                <a:gd name="connsiteY660" fmla="*/ 293688 h 409575"/>
                <a:gd name="connsiteX661" fmla="*/ 519112 w 533400"/>
                <a:gd name="connsiteY661" fmla="*/ 293688 h 409575"/>
                <a:gd name="connsiteX662" fmla="*/ 517525 w 533400"/>
                <a:gd name="connsiteY662" fmla="*/ 296863 h 409575"/>
                <a:gd name="connsiteX663" fmla="*/ 519112 w 533400"/>
                <a:gd name="connsiteY663" fmla="*/ 296863 h 409575"/>
                <a:gd name="connsiteX664" fmla="*/ 522288 w 533400"/>
                <a:gd name="connsiteY664" fmla="*/ 296863 h 409575"/>
                <a:gd name="connsiteX665" fmla="*/ 523875 w 533400"/>
                <a:gd name="connsiteY665" fmla="*/ 296863 h 409575"/>
                <a:gd name="connsiteX666" fmla="*/ 522288 w 533400"/>
                <a:gd name="connsiteY666" fmla="*/ 298450 h 409575"/>
                <a:gd name="connsiteX667" fmla="*/ 519112 w 533400"/>
                <a:gd name="connsiteY667" fmla="*/ 301625 h 409575"/>
                <a:gd name="connsiteX668" fmla="*/ 517525 w 533400"/>
                <a:gd name="connsiteY668" fmla="*/ 303213 h 409575"/>
                <a:gd name="connsiteX669" fmla="*/ 514350 w 533400"/>
                <a:gd name="connsiteY669" fmla="*/ 303213 h 409575"/>
                <a:gd name="connsiteX670" fmla="*/ 514350 w 533400"/>
                <a:gd name="connsiteY670" fmla="*/ 304800 h 409575"/>
                <a:gd name="connsiteX671" fmla="*/ 512762 w 533400"/>
                <a:gd name="connsiteY671" fmla="*/ 309563 h 409575"/>
                <a:gd name="connsiteX672" fmla="*/ 512762 w 533400"/>
                <a:gd name="connsiteY672" fmla="*/ 312738 h 409575"/>
                <a:gd name="connsiteX673" fmla="*/ 511175 w 533400"/>
                <a:gd name="connsiteY673" fmla="*/ 312738 h 409575"/>
                <a:gd name="connsiteX674" fmla="*/ 511175 w 533400"/>
                <a:gd name="connsiteY674" fmla="*/ 314325 h 409575"/>
                <a:gd name="connsiteX675" fmla="*/ 508000 w 533400"/>
                <a:gd name="connsiteY675" fmla="*/ 317500 h 409575"/>
                <a:gd name="connsiteX676" fmla="*/ 508000 w 533400"/>
                <a:gd name="connsiteY676" fmla="*/ 319088 h 409575"/>
                <a:gd name="connsiteX677" fmla="*/ 498475 w 533400"/>
                <a:gd name="connsiteY677" fmla="*/ 319088 h 409575"/>
                <a:gd name="connsiteX678" fmla="*/ 498475 w 533400"/>
                <a:gd name="connsiteY678" fmla="*/ 317500 h 409575"/>
                <a:gd name="connsiteX679" fmla="*/ 496887 w 533400"/>
                <a:gd name="connsiteY679" fmla="*/ 317500 h 409575"/>
                <a:gd name="connsiteX680" fmla="*/ 496887 w 533400"/>
                <a:gd name="connsiteY680" fmla="*/ 319088 h 409575"/>
                <a:gd name="connsiteX681" fmla="*/ 496887 w 533400"/>
                <a:gd name="connsiteY681" fmla="*/ 320675 h 409575"/>
                <a:gd name="connsiteX682" fmla="*/ 498475 w 533400"/>
                <a:gd name="connsiteY682" fmla="*/ 320675 h 409575"/>
                <a:gd name="connsiteX683" fmla="*/ 501650 w 533400"/>
                <a:gd name="connsiteY683" fmla="*/ 323850 h 409575"/>
                <a:gd name="connsiteX684" fmla="*/ 501650 w 533400"/>
                <a:gd name="connsiteY684" fmla="*/ 325438 h 409575"/>
                <a:gd name="connsiteX685" fmla="*/ 503237 w 533400"/>
                <a:gd name="connsiteY685" fmla="*/ 328613 h 409575"/>
                <a:gd name="connsiteX686" fmla="*/ 503237 w 533400"/>
                <a:gd name="connsiteY686" fmla="*/ 330200 h 409575"/>
                <a:gd name="connsiteX687" fmla="*/ 508000 w 533400"/>
                <a:gd name="connsiteY687" fmla="*/ 333375 h 409575"/>
                <a:gd name="connsiteX688" fmla="*/ 512762 w 533400"/>
                <a:gd name="connsiteY688" fmla="*/ 334963 h 409575"/>
                <a:gd name="connsiteX689" fmla="*/ 512762 w 533400"/>
                <a:gd name="connsiteY689" fmla="*/ 336550 h 409575"/>
                <a:gd name="connsiteX690" fmla="*/ 512762 w 533400"/>
                <a:gd name="connsiteY690" fmla="*/ 339725 h 409575"/>
                <a:gd name="connsiteX691" fmla="*/ 511175 w 533400"/>
                <a:gd name="connsiteY691" fmla="*/ 339725 h 409575"/>
                <a:gd name="connsiteX692" fmla="*/ 508000 w 533400"/>
                <a:gd name="connsiteY692" fmla="*/ 339725 h 409575"/>
                <a:gd name="connsiteX693" fmla="*/ 508000 w 533400"/>
                <a:gd name="connsiteY693" fmla="*/ 336550 h 409575"/>
                <a:gd name="connsiteX694" fmla="*/ 506412 w 533400"/>
                <a:gd name="connsiteY694" fmla="*/ 336550 h 409575"/>
                <a:gd name="connsiteX695" fmla="*/ 503237 w 533400"/>
                <a:gd name="connsiteY695" fmla="*/ 339725 h 409575"/>
                <a:gd name="connsiteX696" fmla="*/ 501650 w 533400"/>
                <a:gd name="connsiteY696" fmla="*/ 339725 h 409575"/>
                <a:gd name="connsiteX697" fmla="*/ 501650 w 533400"/>
                <a:gd name="connsiteY697" fmla="*/ 336550 h 409575"/>
                <a:gd name="connsiteX698" fmla="*/ 498475 w 533400"/>
                <a:gd name="connsiteY698" fmla="*/ 334963 h 409575"/>
                <a:gd name="connsiteX699" fmla="*/ 498475 w 533400"/>
                <a:gd name="connsiteY699" fmla="*/ 333375 h 409575"/>
                <a:gd name="connsiteX700" fmla="*/ 496887 w 533400"/>
                <a:gd name="connsiteY700" fmla="*/ 333375 h 409575"/>
                <a:gd name="connsiteX701" fmla="*/ 495300 w 533400"/>
                <a:gd name="connsiteY701" fmla="*/ 333375 h 409575"/>
                <a:gd name="connsiteX702" fmla="*/ 490537 w 533400"/>
                <a:gd name="connsiteY702" fmla="*/ 328613 h 409575"/>
                <a:gd name="connsiteX703" fmla="*/ 487362 w 533400"/>
                <a:gd name="connsiteY703" fmla="*/ 325438 h 409575"/>
                <a:gd name="connsiteX704" fmla="*/ 485775 w 533400"/>
                <a:gd name="connsiteY704" fmla="*/ 325438 h 409575"/>
                <a:gd name="connsiteX705" fmla="*/ 482600 w 533400"/>
                <a:gd name="connsiteY705" fmla="*/ 323850 h 409575"/>
                <a:gd name="connsiteX706" fmla="*/ 482600 w 533400"/>
                <a:gd name="connsiteY706" fmla="*/ 325438 h 409575"/>
                <a:gd name="connsiteX707" fmla="*/ 481012 w 533400"/>
                <a:gd name="connsiteY707" fmla="*/ 328613 h 409575"/>
                <a:gd name="connsiteX708" fmla="*/ 479425 w 533400"/>
                <a:gd name="connsiteY708" fmla="*/ 330200 h 409575"/>
                <a:gd name="connsiteX709" fmla="*/ 476250 w 533400"/>
                <a:gd name="connsiteY709" fmla="*/ 330200 h 409575"/>
                <a:gd name="connsiteX710" fmla="*/ 476250 w 533400"/>
                <a:gd name="connsiteY710" fmla="*/ 333375 h 409575"/>
                <a:gd name="connsiteX711" fmla="*/ 474662 w 533400"/>
                <a:gd name="connsiteY711" fmla="*/ 333375 h 409575"/>
                <a:gd name="connsiteX712" fmla="*/ 471487 w 533400"/>
                <a:gd name="connsiteY712" fmla="*/ 333375 h 409575"/>
                <a:gd name="connsiteX713" fmla="*/ 471487 w 533400"/>
                <a:gd name="connsiteY713" fmla="*/ 334963 h 409575"/>
                <a:gd name="connsiteX714" fmla="*/ 471487 w 533400"/>
                <a:gd name="connsiteY714" fmla="*/ 336550 h 409575"/>
                <a:gd name="connsiteX715" fmla="*/ 474662 w 533400"/>
                <a:gd name="connsiteY715" fmla="*/ 339725 h 409575"/>
                <a:gd name="connsiteX716" fmla="*/ 474662 w 533400"/>
                <a:gd name="connsiteY716" fmla="*/ 341313 h 409575"/>
                <a:gd name="connsiteX717" fmla="*/ 474662 w 533400"/>
                <a:gd name="connsiteY717" fmla="*/ 344488 h 409575"/>
                <a:gd name="connsiteX718" fmla="*/ 471487 w 533400"/>
                <a:gd name="connsiteY718" fmla="*/ 344488 h 409575"/>
                <a:gd name="connsiteX719" fmla="*/ 469900 w 533400"/>
                <a:gd name="connsiteY719" fmla="*/ 346075 h 409575"/>
                <a:gd name="connsiteX720" fmla="*/ 466725 w 533400"/>
                <a:gd name="connsiteY720" fmla="*/ 346075 h 409575"/>
                <a:gd name="connsiteX721" fmla="*/ 466725 w 533400"/>
                <a:gd name="connsiteY721" fmla="*/ 344488 h 409575"/>
                <a:gd name="connsiteX722" fmla="*/ 465137 w 533400"/>
                <a:gd name="connsiteY722" fmla="*/ 341313 h 409575"/>
                <a:gd name="connsiteX723" fmla="*/ 465137 w 533400"/>
                <a:gd name="connsiteY723" fmla="*/ 344488 h 409575"/>
                <a:gd name="connsiteX724" fmla="*/ 465137 w 533400"/>
                <a:gd name="connsiteY724" fmla="*/ 346075 h 409575"/>
                <a:gd name="connsiteX725" fmla="*/ 465137 w 533400"/>
                <a:gd name="connsiteY725" fmla="*/ 347663 h 409575"/>
                <a:gd name="connsiteX726" fmla="*/ 466725 w 533400"/>
                <a:gd name="connsiteY726" fmla="*/ 350838 h 409575"/>
                <a:gd name="connsiteX727" fmla="*/ 469900 w 533400"/>
                <a:gd name="connsiteY727" fmla="*/ 350838 h 409575"/>
                <a:gd name="connsiteX728" fmla="*/ 471487 w 533400"/>
                <a:gd name="connsiteY728" fmla="*/ 352425 h 409575"/>
                <a:gd name="connsiteX729" fmla="*/ 471487 w 533400"/>
                <a:gd name="connsiteY729" fmla="*/ 355600 h 409575"/>
                <a:gd name="connsiteX730" fmla="*/ 471487 w 533400"/>
                <a:gd name="connsiteY730" fmla="*/ 360363 h 409575"/>
                <a:gd name="connsiteX731" fmla="*/ 471487 w 533400"/>
                <a:gd name="connsiteY731" fmla="*/ 361950 h 409575"/>
                <a:gd name="connsiteX732" fmla="*/ 471487 w 533400"/>
                <a:gd name="connsiteY732" fmla="*/ 363538 h 409575"/>
                <a:gd name="connsiteX733" fmla="*/ 471487 w 533400"/>
                <a:gd name="connsiteY733" fmla="*/ 366713 h 409575"/>
                <a:gd name="connsiteX734" fmla="*/ 471487 w 533400"/>
                <a:gd name="connsiteY734" fmla="*/ 368300 h 409575"/>
                <a:gd name="connsiteX735" fmla="*/ 471487 w 533400"/>
                <a:gd name="connsiteY735" fmla="*/ 371475 h 409575"/>
                <a:gd name="connsiteX736" fmla="*/ 469900 w 533400"/>
                <a:gd name="connsiteY736" fmla="*/ 371475 h 409575"/>
                <a:gd name="connsiteX737" fmla="*/ 469900 w 533400"/>
                <a:gd name="connsiteY737" fmla="*/ 368300 h 409575"/>
                <a:gd name="connsiteX738" fmla="*/ 469900 w 533400"/>
                <a:gd name="connsiteY738" fmla="*/ 366713 h 409575"/>
                <a:gd name="connsiteX739" fmla="*/ 469900 w 533400"/>
                <a:gd name="connsiteY739" fmla="*/ 363538 h 409575"/>
                <a:gd name="connsiteX740" fmla="*/ 469900 w 533400"/>
                <a:gd name="connsiteY740" fmla="*/ 361950 h 409575"/>
                <a:gd name="connsiteX741" fmla="*/ 469900 w 533400"/>
                <a:gd name="connsiteY741" fmla="*/ 360363 h 409575"/>
                <a:gd name="connsiteX742" fmla="*/ 466725 w 533400"/>
                <a:gd name="connsiteY742" fmla="*/ 360363 h 409575"/>
                <a:gd name="connsiteX743" fmla="*/ 466725 w 533400"/>
                <a:gd name="connsiteY743" fmla="*/ 355600 h 409575"/>
                <a:gd name="connsiteX744" fmla="*/ 465137 w 533400"/>
                <a:gd name="connsiteY744" fmla="*/ 352425 h 409575"/>
                <a:gd name="connsiteX745" fmla="*/ 465137 w 533400"/>
                <a:gd name="connsiteY745" fmla="*/ 350838 h 409575"/>
                <a:gd name="connsiteX746" fmla="*/ 463550 w 533400"/>
                <a:gd name="connsiteY746" fmla="*/ 350838 h 409575"/>
                <a:gd name="connsiteX747" fmla="*/ 463550 w 533400"/>
                <a:gd name="connsiteY747" fmla="*/ 347663 h 409575"/>
                <a:gd name="connsiteX748" fmla="*/ 463550 w 533400"/>
                <a:gd name="connsiteY748" fmla="*/ 346075 h 409575"/>
                <a:gd name="connsiteX749" fmla="*/ 460375 w 533400"/>
                <a:gd name="connsiteY749" fmla="*/ 344488 h 409575"/>
                <a:gd name="connsiteX750" fmla="*/ 460375 w 533400"/>
                <a:gd name="connsiteY750" fmla="*/ 341313 h 409575"/>
                <a:gd name="connsiteX751" fmla="*/ 458787 w 533400"/>
                <a:gd name="connsiteY751" fmla="*/ 341313 h 409575"/>
                <a:gd name="connsiteX752" fmla="*/ 455612 w 533400"/>
                <a:gd name="connsiteY752" fmla="*/ 339725 h 409575"/>
                <a:gd name="connsiteX753" fmla="*/ 454025 w 533400"/>
                <a:gd name="connsiteY753" fmla="*/ 336550 h 409575"/>
                <a:gd name="connsiteX754" fmla="*/ 450850 w 533400"/>
                <a:gd name="connsiteY754" fmla="*/ 344488 h 409575"/>
                <a:gd name="connsiteX755" fmla="*/ 450850 w 533400"/>
                <a:gd name="connsiteY755" fmla="*/ 346075 h 409575"/>
                <a:gd name="connsiteX756" fmla="*/ 449262 w 533400"/>
                <a:gd name="connsiteY756" fmla="*/ 347663 h 409575"/>
                <a:gd name="connsiteX757" fmla="*/ 449262 w 533400"/>
                <a:gd name="connsiteY757" fmla="*/ 350838 h 409575"/>
                <a:gd name="connsiteX758" fmla="*/ 449262 w 533400"/>
                <a:gd name="connsiteY758" fmla="*/ 352425 h 409575"/>
                <a:gd name="connsiteX759" fmla="*/ 449262 w 533400"/>
                <a:gd name="connsiteY759" fmla="*/ 355600 h 409575"/>
                <a:gd name="connsiteX760" fmla="*/ 449262 w 533400"/>
                <a:gd name="connsiteY760" fmla="*/ 357188 h 409575"/>
                <a:gd name="connsiteX761" fmla="*/ 450850 w 533400"/>
                <a:gd name="connsiteY761" fmla="*/ 360363 h 409575"/>
                <a:gd name="connsiteX762" fmla="*/ 449262 w 533400"/>
                <a:gd name="connsiteY762" fmla="*/ 360363 h 409575"/>
                <a:gd name="connsiteX763" fmla="*/ 449262 w 533400"/>
                <a:gd name="connsiteY763" fmla="*/ 361950 h 409575"/>
                <a:gd name="connsiteX764" fmla="*/ 447675 w 533400"/>
                <a:gd name="connsiteY764" fmla="*/ 363538 h 409575"/>
                <a:gd name="connsiteX765" fmla="*/ 444500 w 533400"/>
                <a:gd name="connsiteY765" fmla="*/ 363538 h 409575"/>
                <a:gd name="connsiteX766" fmla="*/ 442912 w 533400"/>
                <a:gd name="connsiteY766" fmla="*/ 368300 h 409575"/>
                <a:gd name="connsiteX767" fmla="*/ 439737 w 533400"/>
                <a:gd name="connsiteY767" fmla="*/ 368300 h 409575"/>
                <a:gd name="connsiteX768" fmla="*/ 438150 w 533400"/>
                <a:gd name="connsiteY768" fmla="*/ 371475 h 409575"/>
                <a:gd name="connsiteX769" fmla="*/ 436562 w 533400"/>
                <a:gd name="connsiteY769" fmla="*/ 371475 h 409575"/>
                <a:gd name="connsiteX770" fmla="*/ 431800 w 533400"/>
                <a:gd name="connsiteY770" fmla="*/ 371475 h 409575"/>
                <a:gd name="connsiteX771" fmla="*/ 431800 w 533400"/>
                <a:gd name="connsiteY771" fmla="*/ 373063 h 409575"/>
                <a:gd name="connsiteX772" fmla="*/ 431800 w 533400"/>
                <a:gd name="connsiteY772" fmla="*/ 376238 h 409575"/>
                <a:gd name="connsiteX773" fmla="*/ 428625 w 533400"/>
                <a:gd name="connsiteY773" fmla="*/ 376238 h 409575"/>
                <a:gd name="connsiteX774" fmla="*/ 428625 w 533400"/>
                <a:gd name="connsiteY774" fmla="*/ 373063 h 409575"/>
                <a:gd name="connsiteX775" fmla="*/ 427037 w 533400"/>
                <a:gd name="connsiteY775" fmla="*/ 373063 h 409575"/>
                <a:gd name="connsiteX776" fmla="*/ 423862 w 533400"/>
                <a:gd name="connsiteY776" fmla="*/ 376238 h 409575"/>
                <a:gd name="connsiteX777" fmla="*/ 423862 w 533400"/>
                <a:gd name="connsiteY777" fmla="*/ 377825 h 409575"/>
                <a:gd name="connsiteX778" fmla="*/ 423862 w 533400"/>
                <a:gd name="connsiteY778" fmla="*/ 379413 h 409575"/>
                <a:gd name="connsiteX779" fmla="*/ 422275 w 533400"/>
                <a:gd name="connsiteY779" fmla="*/ 382588 h 409575"/>
                <a:gd name="connsiteX780" fmla="*/ 422275 w 533400"/>
                <a:gd name="connsiteY780" fmla="*/ 384175 h 409575"/>
                <a:gd name="connsiteX781" fmla="*/ 417512 w 533400"/>
                <a:gd name="connsiteY781" fmla="*/ 384175 h 409575"/>
                <a:gd name="connsiteX782" fmla="*/ 415925 w 533400"/>
                <a:gd name="connsiteY782" fmla="*/ 384175 h 409575"/>
                <a:gd name="connsiteX783" fmla="*/ 412750 w 533400"/>
                <a:gd name="connsiteY783" fmla="*/ 384175 h 409575"/>
                <a:gd name="connsiteX784" fmla="*/ 412750 w 533400"/>
                <a:gd name="connsiteY784" fmla="*/ 382588 h 409575"/>
                <a:gd name="connsiteX785" fmla="*/ 411162 w 533400"/>
                <a:gd name="connsiteY785" fmla="*/ 382588 h 409575"/>
                <a:gd name="connsiteX786" fmla="*/ 407988 w 533400"/>
                <a:gd name="connsiteY786" fmla="*/ 382588 h 409575"/>
                <a:gd name="connsiteX787" fmla="*/ 407988 w 533400"/>
                <a:gd name="connsiteY787" fmla="*/ 384175 h 409575"/>
                <a:gd name="connsiteX788" fmla="*/ 411163 w 533400"/>
                <a:gd name="connsiteY788" fmla="*/ 384175 h 409575"/>
                <a:gd name="connsiteX789" fmla="*/ 411163 w 533400"/>
                <a:gd name="connsiteY789" fmla="*/ 387351 h 409575"/>
                <a:gd name="connsiteX790" fmla="*/ 407988 w 533400"/>
                <a:gd name="connsiteY790" fmla="*/ 388938 h 409575"/>
                <a:gd name="connsiteX791" fmla="*/ 406400 w 533400"/>
                <a:gd name="connsiteY791" fmla="*/ 388938 h 409575"/>
                <a:gd name="connsiteX792" fmla="*/ 404813 w 533400"/>
                <a:gd name="connsiteY792" fmla="*/ 392113 h 409575"/>
                <a:gd name="connsiteX793" fmla="*/ 401638 w 533400"/>
                <a:gd name="connsiteY793" fmla="*/ 392113 h 409575"/>
                <a:gd name="connsiteX794" fmla="*/ 400050 w 533400"/>
                <a:gd name="connsiteY794" fmla="*/ 392113 h 409575"/>
                <a:gd name="connsiteX795" fmla="*/ 396875 w 533400"/>
                <a:gd name="connsiteY795" fmla="*/ 392113 h 409575"/>
                <a:gd name="connsiteX796" fmla="*/ 396875 w 533400"/>
                <a:gd name="connsiteY796" fmla="*/ 388938 h 409575"/>
                <a:gd name="connsiteX797" fmla="*/ 396875 w 533400"/>
                <a:gd name="connsiteY797" fmla="*/ 387351 h 409575"/>
                <a:gd name="connsiteX798" fmla="*/ 396875 w 533400"/>
                <a:gd name="connsiteY798" fmla="*/ 384175 h 409575"/>
                <a:gd name="connsiteX799" fmla="*/ 396875 w 533400"/>
                <a:gd name="connsiteY799" fmla="*/ 379413 h 409575"/>
                <a:gd name="connsiteX800" fmla="*/ 400050 w 533400"/>
                <a:gd name="connsiteY800" fmla="*/ 377825 h 409575"/>
                <a:gd name="connsiteX801" fmla="*/ 401638 w 533400"/>
                <a:gd name="connsiteY801" fmla="*/ 377825 h 409575"/>
                <a:gd name="connsiteX802" fmla="*/ 401638 w 533400"/>
                <a:gd name="connsiteY802" fmla="*/ 379413 h 409575"/>
                <a:gd name="connsiteX803" fmla="*/ 404813 w 533400"/>
                <a:gd name="connsiteY803" fmla="*/ 379413 h 409575"/>
                <a:gd name="connsiteX804" fmla="*/ 404813 w 533400"/>
                <a:gd name="connsiteY804" fmla="*/ 382588 h 409575"/>
                <a:gd name="connsiteX805" fmla="*/ 406400 w 533400"/>
                <a:gd name="connsiteY805" fmla="*/ 382588 h 409575"/>
                <a:gd name="connsiteX806" fmla="*/ 407987 w 533400"/>
                <a:gd name="connsiteY806" fmla="*/ 382588 h 409575"/>
                <a:gd name="connsiteX807" fmla="*/ 407987 w 533400"/>
                <a:gd name="connsiteY807" fmla="*/ 379413 h 409575"/>
                <a:gd name="connsiteX808" fmla="*/ 406400 w 533400"/>
                <a:gd name="connsiteY808" fmla="*/ 379413 h 409575"/>
                <a:gd name="connsiteX809" fmla="*/ 404812 w 533400"/>
                <a:gd name="connsiteY809" fmla="*/ 377825 h 409575"/>
                <a:gd name="connsiteX810" fmla="*/ 401637 w 533400"/>
                <a:gd name="connsiteY810" fmla="*/ 376238 h 409575"/>
                <a:gd name="connsiteX811" fmla="*/ 401637 w 533400"/>
                <a:gd name="connsiteY811" fmla="*/ 373063 h 409575"/>
                <a:gd name="connsiteX812" fmla="*/ 400050 w 533400"/>
                <a:gd name="connsiteY812" fmla="*/ 373063 h 409575"/>
                <a:gd name="connsiteX813" fmla="*/ 396875 w 533400"/>
                <a:gd name="connsiteY813" fmla="*/ 373063 h 409575"/>
                <a:gd name="connsiteX814" fmla="*/ 400050 w 533400"/>
                <a:gd name="connsiteY814" fmla="*/ 376238 h 409575"/>
                <a:gd name="connsiteX815" fmla="*/ 396875 w 533400"/>
                <a:gd name="connsiteY815" fmla="*/ 376238 h 409575"/>
                <a:gd name="connsiteX816" fmla="*/ 396875 w 533400"/>
                <a:gd name="connsiteY816" fmla="*/ 377825 h 409575"/>
                <a:gd name="connsiteX817" fmla="*/ 395287 w 533400"/>
                <a:gd name="connsiteY817" fmla="*/ 377825 h 409575"/>
                <a:gd name="connsiteX818" fmla="*/ 392112 w 533400"/>
                <a:gd name="connsiteY818" fmla="*/ 376238 h 409575"/>
                <a:gd name="connsiteX819" fmla="*/ 388937 w 533400"/>
                <a:gd name="connsiteY819" fmla="*/ 376238 h 409575"/>
                <a:gd name="connsiteX820" fmla="*/ 385762 w 533400"/>
                <a:gd name="connsiteY820" fmla="*/ 373063 h 409575"/>
                <a:gd name="connsiteX821" fmla="*/ 384175 w 533400"/>
                <a:gd name="connsiteY821" fmla="*/ 373063 h 409575"/>
                <a:gd name="connsiteX822" fmla="*/ 384175 w 533400"/>
                <a:gd name="connsiteY822" fmla="*/ 371475 h 409575"/>
                <a:gd name="connsiteX823" fmla="*/ 381000 w 533400"/>
                <a:gd name="connsiteY823" fmla="*/ 368300 h 409575"/>
                <a:gd name="connsiteX824" fmla="*/ 379412 w 533400"/>
                <a:gd name="connsiteY824" fmla="*/ 366713 h 409575"/>
                <a:gd name="connsiteX825" fmla="*/ 376237 w 533400"/>
                <a:gd name="connsiteY825" fmla="*/ 363538 h 409575"/>
                <a:gd name="connsiteX826" fmla="*/ 374650 w 533400"/>
                <a:gd name="connsiteY826" fmla="*/ 361950 h 409575"/>
                <a:gd name="connsiteX827" fmla="*/ 373062 w 533400"/>
                <a:gd name="connsiteY827" fmla="*/ 360363 h 409575"/>
                <a:gd name="connsiteX828" fmla="*/ 369887 w 533400"/>
                <a:gd name="connsiteY828" fmla="*/ 360363 h 409575"/>
                <a:gd name="connsiteX829" fmla="*/ 369887 w 533400"/>
                <a:gd name="connsiteY829" fmla="*/ 357188 h 409575"/>
                <a:gd name="connsiteX830" fmla="*/ 368300 w 533400"/>
                <a:gd name="connsiteY830" fmla="*/ 357188 h 409575"/>
                <a:gd name="connsiteX831" fmla="*/ 365125 w 533400"/>
                <a:gd name="connsiteY831" fmla="*/ 357188 h 409575"/>
                <a:gd name="connsiteX832" fmla="*/ 363537 w 533400"/>
                <a:gd name="connsiteY832" fmla="*/ 357188 h 409575"/>
                <a:gd name="connsiteX833" fmla="*/ 361950 w 533400"/>
                <a:gd name="connsiteY833" fmla="*/ 357188 h 409575"/>
                <a:gd name="connsiteX834" fmla="*/ 358775 w 533400"/>
                <a:gd name="connsiteY834" fmla="*/ 357188 h 409575"/>
                <a:gd name="connsiteX835" fmla="*/ 358775 w 533400"/>
                <a:gd name="connsiteY835" fmla="*/ 360363 h 409575"/>
                <a:gd name="connsiteX836" fmla="*/ 358775 w 533400"/>
                <a:gd name="connsiteY836" fmla="*/ 361950 h 409575"/>
                <a:gd name="connsiteX837" fmla="*/ 358775 w 533400"/>
                <a:gd name="connsiteY837" fmla="*/ 363538 h 409575"/>
                <a:gd name="connsiteX838" fmla="*/ 357187 w 533400"/>
                <a:gd name="connsiteY838" fmla="*/ 366713 h 409575"/>
                <a:gd name="connsiteX839" fmla="*/ 358775 w 533400"/>
                <a:gd name="connsiteY839" fmla="*/ 366713 h 409575"/>
                <a:gd name="connsiteX840" fmla="*/ 358775 w 533400"/>
                <a:gd name="connsiteY840" fmla="*/ 368300 h 409575"/>
                <a:gd name="connsiteX841" fmla="*/ 357187 w 533400"/>
                <a:gd name="connsiteY841" fmla="*/ 368300 h 409575"/>
                <a:gd name="connsiteX842" fmla="*/ 357187 w 533400"/>
                <a:gd name="connsiteY842" fmla="*/ 371475 h 409575"/>
                <a:gd name="connsiteX843" fmla="*/ 357187 w 533400"/>
                <a:gd name="connsiteY843" fmla="*/ 373063 h 409575"/>
                <a:gd name="connsiteX844" fmla="*/ 354012 w 533400"/>
                <a:gd name="connsiteY844" fmla="*/ 373063 h 409575"/>
                <a:gd name="connsiteX845" fmla="*/ 354012 w 533400"/>
                <a:gd name="connsiteY845" fmla="*/ 371475 h 409575"/>
                <a:gd name="connsiteX846" fmla="*/ 352425 w 533400"/>
                <a:gd name="connsiteY846" fmla="*/ 371475 h 409575"/>
                <a:gd name="connsiteX847" fmla="*/ 349250 w 533400"/>
                <a:gd name="connsiteY847" fmla="*/ 368300 h 409575"/>
                <a:gd name="connsiteX848" fmla="*/ 347662 w 533400"/>
                <a:gd name="connsiteY848" fmla="*/ 368300 h 409575"/>
                <a:gd name="connsiteX849" fmla="*/ 346075 w 533400"/>
                <a:gd name="connsiteY849" fmla="*/ 371475 h 409575"/>
                <a:gd name="connsiteX850" fmla="*/ 342900 w 533400"/>
                <a:gd name="connsiteY850" fmla="*/ 368300 h 409575"/>
                <a:gd name="connsiteX851" fmla="*/ 341312 w 533400"/>
                <a:gd name="connsiteY851" fmla="*/ 368300 h 409575"/>
                <a:gd name="connsiteX852" fmla="*/ 338137 w 533400"/>
                <a:gd name="connsiteY852" fmla="*/ 368300 h 409575"/>
                <a:gd name="connsiteX853" fmla="*/ 336550 w 533400"/>
                <a:gd name="connsiteY853" fmla="*/ 371475 h 409575"/>
                <a:gd name="connsiteX854" fmla="*/ 333375 w 533400"/>
                <a:gd name="connsiteY854" fmla="*/ 371475 h 409575"/>
                <a:gd name="connsiteX855" fmla="*/ 333375 w 533400"/>
                <a:gd name="connsiteY855" fmla="*/ 368300 h 409575"/>
                <a:gd name="connsiteX856" fmla="*/ 331787 w 533400"/>
                <a:gd name="connsiteY856" fmla="*/ 368300 h 409575"/>
                <a:gd name="connsiteX857" fmla="*/ 330200 w 533400"/>
                <a:gd name="connsiteY857" fmla="*/ 368300 h 409575"/>
                <a:gd name="connsiteX858" fmla="*/ 327025 w 533400"/>
                <a:gd name="connsiteY858" fmla="*/ 368300 h 409575"/>
                <a:gd name="connsiteX859" fmla="*/ 325437 w 533400"/>
                <a:gd name="connsiteY859" fmla="*/ 368300 h 409575"/>
                <a:gd name="connsiteX860" fmla="*/ 320675 w 533400"/>
                <a:gd name="connsiteY860" fmla="*/ 371475 h 409575"/>
                <a:gd name="connsiteX861" fmla="*/ 317500 w 533400"/>
                <a:gd name="connsiteY861" fmla="*/ 371475 h 409575"/>
                <a:gd name="connsiteX862" fmla="*/ 315912 w 533400"/>
                <a:gd name="connsiteY862" fmla="*/ 371475 h 409575"/>
                <a:gd name="connsiteX863" fmla="*/ 314325 w 533400"/>
                <a:gd name="connsiteY863" fmla="*/ 371475 h 409575"/>
                <a:gd name="connsiteX864" fmla="*/ 314325 w 533400"/>
                <a:gd name="connsiteY864" fmla="*/ 373063 h 409575"/>
                <a:gd name="connsiteX865" fmla="*/ 309562 w 533400"/>
                <a:gd name="connsiteY865" fmla="*/ 376238 h 409575"/>
                <a:gd name="connsiteX866" fmla="*/ 306387 w 533400"/>
                <a:gd name="connsiteY866" fmla="*/ 377825 h 409575"/>
                <a:gd name="connsiteX867" fmla="*/ 306387 w 533400"/>
                <a:gd name="connsiteY867" fmla="*/ 379413 h 409575"/>
                <a:gd name="connsiteX868" fmla="*/ 304800 w 533400"/>
                <a:gd name="connsiteY868" fmla="*/ 382588 h 409575"/>
                <a:gd name="connsiteX869" fmla="*/ 300037 w 533400"/>
                <a:gd name="connsiteY869" fmla="*/ 384175 h 409575"/>
                <a:gd name="connsiteX870" fmla="*/ 298450 w 533400"/>
                <a:gd name="connsiteY870" fmla="*/ 387350 h 409575"/>
                <a:gd name="connsiteX871" fmla="*/ 298450 w 533400"/>
                <a:gd name="connsiteY871" fmla="*/ 388938 h 409575"/>
                <a:gd name="connsiteX872" fmla="*/ 295275 w 533400"/>
                <a:gd name="connsiteY872" fmla="*/ 388938 h 409575"/>
                <a:gd name="connsiteX873" fmla="*/ 298450 w 533400"/>
                <a:gd name="connsiteY873" fmla="*/ 384175 h 409575"/>
                <a:gd name="connsiteX874" fmla="*/ 298450 w 533400"/>
                <a:gd name="connsiteY874" fmla="*/ 379413 h 409575"/>
                <a:gd name="connsiteX875" fmla="*/ 295275 w 533400"/>
                <a:gd name="connsiteY875" fmla="*/ 377825 h 409575"/>
                <a:gd name="connsiteX876" fmla="*/ 295275 w 533400"/>
                <a:gd name="connsiteY876" fmla="*/ 376238 h 409575"/>
                <a:gd name="connsiteX877" fmla="*/ 293687 w 533400"/>
                <a:gd name="connsiteY877" fmla="*/ 373063 h 409575"/>
                <a:gd name="connsiteX878" fmla="*/ 290512 w 533400"/>
                <a:gd name="connsiteY878" fmla="*/ 373063 h 409575"/>
                <a:gd name="connsiteX879" fmla="*/ 290512 w 533400"/>
                <a:gd name="connsiteY879" fmla="*/ 376238 h 409575"/>
                <a:gd name="connsiteX880" fmla="*/ 288925 w 533400"/>
                <a:gd name="connsiteY880" fmla="*/ 376238 h 409575"/>
                <a:gd name="connsiteX881" fmla="*/ 285750 w 533400"/>
                <a:gd name="connsiteY881" fmla="*/ 376238 h 409575"/>
                <a:gd name="connsiteX882" fmla="*/ 285750 w 533400"/>
                <a:gd name="connsiteY882" fmla="*/ 377825 h 409575"/>
                <a:gd name="connsiteX883" fmla="*/ 284162 w 533400"/>
                <a:gd name="connsiteY883" fmla="*/ 377825 h 409575"/>
                <a:gd name="connsiteX884" fmla="*/ 282575 w 533400"/>
                <a:gd name="connsiteY884" fmla="*/ 377825 h 409575"/>
                <a:gd name="connsiteX885" fmla="*/ 279400 w 533400"/>
                <a:gd name="connsiteY885" fmla="*/ 377825 h 409575"/>
                <a:gd name="connsiteX886" fmla="*/ 279400 w 533400"/>
                <a:gd name="connsiteY886" fmla="*/ 376238 h 409575"/>
                <a:gd name="connsiteX887" fmla="*/ 282575 w 533400"/>
                <a:gd name="connsiteY887" fmla="*/ 376238 h 409575"/>
                <a:gd name="connsiteX888" fmla="*/ 284162 w 533400"/>
                <a:gd name="connsiteY888" fmla="*/ 371475 h 409575"/>
                <a:gd name="connsiteX889" fmla="*/ 285750 w 533400"/>
                <a:gd name="connsiteY889" fmla="*/ 368300 h 409575"/>
                <a:gd name="connsiteX890" fmla="*/ 284162 w 533400"/>
                <a:gd name="connsiteY890" fmla="*/ 368300 h 409575"/>
                <a:gd name="connsiteX891" fmla="*/ 284162 w 533400"/>
                <a:gd name="connsiteY891" fmla="*/ 366713 h 409575"/>
                <a:gd name="connsiteX892" fmla="*/ 284162 w 533400"/>
                <a:gd name="connsiteY892" fmla="*/ 361950 h 409575"/>
                <a:gd name="connsiteX893" fmla="*/ 282575 w 533400"/>
                <a:gd name="connsiteY893" fmla="*/ 360363 h 409575"/>
                <a:gd name="connsiteX894" fmla="*/ 279400 w 533400"/>
                <a:gd name="connsiteY894" fmla="*/ 357188 h 409575"/>
                <a:gd name="connsiteX895" fmla="*/ 277812 w 533400"/>
                <a:gd name="connsiteY895" fmla="*/ 360363 h 409575"/>
                <a:gd name="connsiteX896" fmla="*/ 274637 w 533400"/>
                <a:gd name="connsiteY896" fmla="*/ 360363 h 409575"/>
                <a:gd name="connsiteX897" fmla="*/ 273050 w 533400"/>
                <a:gd name="connsiteY897" fmla="*/ 361950 h 409575"/>
                <a:gd name="connsiteX898" fmla="*/ 271462 w 533400"/>
                <a:gd name="connsiteY898" fmla="*/ 363538 h 409575"/>
                <a:gd name="connsiteX899" fmla="*/ 266700 w 533400"/>
                <a:gd name="connsiteY899" fmla="*/ 366713 h 409575"/>
                <a:gd name="connsiteX900" fmla="*/ 263525 w 533400"/>
                <a:gd name="connsiteY900" fmla="*/ 368300 h 409575"/>
                <a:gd name="connsiteX901" fmla="*/ 261937 w 533400"/>
                <a:gd name="connsiteY901" fmla="*/ 371475 h 409575"/>
                <a:gd name="connsiteX902" fmla="*/ 258762 w 533400"/>
                <a:gd name="connsiteY902" fmla="*/ 371475 h 409575"/>
                <a:gd name="connsiteX903" fmla="*/ 258762 w 533400"/>
                <a:gd name="connsiteY903" fmla="*/ 368300 h 409575"/>
                <a:gd name="connsiteX904" fmla="*/ 261937 w 533400"/>
                <a:gd name="connsiteY904" fmla="*/ 366713 h 409575"/>
                <a:gd name="connsiteX905" fmla="*/ 261937 w 533400"/>
                <a:gd name="connsiteY905" fmla="*/ 361950 h 409575"/>
                <a:gd name="connsiteX906" fmla="*/ 258762 w 533400"/>
                <a:gd name="connsiteY906" fmla="*/ 361950 h 409575"/>
                <a:gd name="connsiteX907" fmla="*/ 258762 w 533400"/>
                <a:gd name="connsiteY907" fmla="*/ 363538 h 409575"/>
                <a:gd name="connsiteX908" fmla="*/ 257175 w 533400"/>
                <a:gd name="connsiteY908" fmla="*/ 363538 h 409575"/>
                <a:gd name="connsiteX909" fmla="*/ 255587 w 533400"/>
                <a:gd name="connsiteY909" fmla="*/ 363538 h 409575"/>
                <a:gd name="connsiteX910" fmla="*/ 252412 w 533400"/>
                <a:gd name="connsiteY910" fmla="*/ 366713 h 409575"/>
                <a:gd name="connsiteX911" fmla="*/ 252412 w 533400"/>
                <a:gd name="connsiteY911" fmla="*/ 368300 h 409575"/>
                <a:gd name="connsiteX912" fmla="*/ 250825 w 533400"/>
                <a:gd name="connsiteY912" fmla="*/ 371475 h 409575"/>
                <a:gd name="connsiteX913" fmla="*/ 250825 w 533400"/>
                <a:gd name="connsiteY913" fmla="*/ 368300 h 409575"/>
                <a:gd name="connsiteX914" fmla="*/ 250825 w 533400"/>
                <a:gd name="connsiteY914" fmla="*/ 366713 h 409575"/>
                <a:gd name="connsiteX915" fmla="*/ 252412 w 533400"/>
                <a:gd name="connsiteY915" fmla="*/ 363538 h 409575"/>
                <a:gd name="connsiteX916" fmla="*/ 252412 w 533400"/>
                <a:gd name="connsiteY916" fmla="*/ 361950 h 409575"/>
                <a:gd name="connsiteX917" fmla="*/ 255587 w 533400"/>
                <a:gd name="connsiteY917" fmla="*/ 360363 h 409575"/>
                <a:gd name="connsiteX918" fmla="*/ 252412 w 533400"/>
                <a:gd name="connsiteY918" fmla="*/ 360363 h 409575"/>
                <a:gd name="connsiteX919" fmla="*/ 252412 w 533400"/>
                <a:gd name="connsiteY919" fmla="*/ 357188 h 409575"/>
                <a:gd name="connsiteX920" fmla="*/ 250825 w 533400"/>
                <a:gd name="connsiteY920" fmla="*/ 357188 h 409575"/>
                <a:gd name="connsiteX921" fmla="*/ 247650 w 533400"/>
                <a:gd name="connsiteY921" fmla="*/ 360363 h 409575"/>
                <a:gd name="connsiteX922" fmla="*/ 246062 w 533400"/>
                <a:gd name="connsiteY922" fmla="*/ 360363 h 409575"/>
                <a:gd name="connsiteX923" fmla="*/ 246062 w 533400"/>
                <a:gd name="connsiteY923" fmla="*/ 361950 h 409575"/>
                <a:gd name="connsiteX924" fmla="*/ 242887 w 533400"/>
                <a:gd name="connsiteY924" fmla="*/ 361950 h 409575"/>
                <a:gd name="connsiteX925" fmla="*/ 239712 w 533400"/>
                <a:gd name="connsiteY925" fmla="*/ 360363 h 409575"/>
                <a:gd name="connsiteX926" fmla="*/ 236537 w 533400"/>
                <a:gd name="connsiteY926" fmla="*/ 360363 h 409575"/>
                <a:gd name="connsiteX927" fmla="*/ 236537 w 533400"/>
                <a:gd name="connsiteY927" fmla="*/ 357188 h 409575"/>
                <a:gd name="connsiteX928" fmla="*/ 239712 w 533400"/>
                <a:gd name="connsiteY928" fmla="*/ 357188 h 409575"/>
                <a:gd name="connsiteX929" fmla="*/ 239712 w 533400"/>
                <a:gd name="connsiteY929" fmla="*/ 355600 h 409575"/>
                <a:gd name="connsiteX930" fmla="*/ 236537 w 533400"/>
                <a:gd name="connsiteY930" fmla="*/ 355600 h 409575"/>
                <a:gd name="connsiteX931" fmla="*/ 234950 w 533400"/>
                <a:gd name="connsiteY931" fmla="*/ 355600 h 409575"/>
                <a:gd name="connsiteX932" fmla="*/ 231775 w 533400"/>
                <a:gd name="connsiteY932" fmla="*/ 355600 h 409575"/>
                <a:gd name="connsiteX933" fmla="*/ 230187 w 533400"/>
                <a:gd name="connsiteY933" fmla="*/ 355600 h 409575"/>
                <a:gd name="connsiteX934" fmla="*/ 227012 w 533400"/>
                <a:gd name="connsiteY934" fmla="*/ 357188 h 409575"/>
                <a:gd name="connsiteX935" fmla="*/ 225425 w 533400"/>
                <a:gd name="connsiteY935" fmla="*/ 360363 h 409575"/>
                <a:gd name="connsiteX936" fmla="*/ 223837 w 533400"/>
                <a:gd name="connsiteY936" fmla="*/ 360363 h 409575"/>
                <a:gd name="connsiteX937" fmla="*/ 220662 w 533400"/>
                <a:gd name="connsiteY937" fmla="*/ 361950 h 409575"/>
                <a:gd name="connsiteX938" fmla="*/ 219075 w 533400"/>
                <a:gd name="connsiteY938" fmla="*/ 361950 h 409575"/>
                <a:gd name="connsiteX939" fmla="*/ 214312 w 533400"/>
                <a:gd name="connsiteY939" fmla="*/ 366713 h 409575"/>
                <a:gd name="connsiteX940" fmla="*/ 209550 w 533400"/>
                <a:gd name="connsiteY940" fmla="*/ 368300 h 409575"/>
                <a:gd name="connsiteX941" fmla="*/ 207962 w 533400"/>
                <a:gd name="connsiteY941" fmla="*/ 368300 h 409575"/>
                <a:gd name="connsiteX942" fmla="*/ 209550 w 533400"/>
                <a:gd name="connsiteY942" fmla="*/ 366713 h 409575"/>
                <a:gd name="connsiteX943" fmla="*/ 207962 w 533400"/>
                <a:gd name="connsiteY943" fmla="*/ 366713 h 409575"/>
                <a:gd name="connsiteX944" fmla="*/ 207962 w 533400"/>
                <a:gd name="connsiteY944" fmla="*/ 363538 h 409575"/>
                <a:gd name="connsiteX945" fmla="*/ 209550 w 533400"/>
                <a:gd name="connsiteY945" fmla="*/ 363538 h 409575"/>
                <a:gd name="connsiteX946" fmla="*/ 211137 w 533400"/>
                <a:gd name="connsiteY946" fmla="*/ 361950 h 409575"/>
                <a:gd name="connsiteX947" fmla="*/ 214312 w 533400"/>
                <a:gd name="connsiteY947" fmla="*/ 361950 h 409575"/>
                <a:gd name="connsiteX948" fmla="*/ 214312 w 533400"/>
                <a:gd name="connsiteY948" fmla="*/ 360363 h 409575"/>
                <a:gd name="connsiteX949" fmla="*/ 215900 w 533400"/>
                <a:gd name="connsiteY949" fmla="*/ 360363 h 409575"/>
                <a:gd name="connsiteX950" fmla="*/ 219075 w 533400"/>
                <a:gd name="connsiteY950" fmla="*/ 357188 h 409575"/>
                <a:gd name="connsiteX951" fmla="*/ 220662 w 533400"/>
                <a:gd name="connsiteY951" fmla="*/ 357188 h 409575"/>
                <a:gd name="connsiteX952" fmla="*/ 220662 w 533400"/>
                <a:gd name="connsiteY952" fmla="*/ 355600 h 409575"/>
                <a:gd name="connsiteX953" fmla="*/ 223837 w 533400"/>
                <a:gd name="connsiteY953" fmla="*/ 355600 h 409575"/>
                <a:gd name="connsiteX954" fmla="*/ 225425 w 533400"/>
                <a:gd name="connsiteY954" fmla="*/ 355600 h 409575"/>
                <a:gd name="connsiteX955" fmla="*/ 227012 w 533400"/>
                <a:gd name="connsiteY955" fmla="*/ 352425 h 409575"/>
                <a:gd name="connsiteX956" fmla="*/ 231775 w 533400"/>
                <a:gd name="connsiteY956" fmla="*/ 347663 h 409575"/>
                <a:gd name="connsiteX957" fmla="*/ 230187 w 533400"/>
                <a:gd name="connsiteY957" fmla="*/ 346075 h 409575"/>
                <a:gd name="connsiteX958" fmla="*/ 227012 w 533400"/>
                <a:gd name="connsiteY958" fmla="*/ 346075 h 409575"/>
                <a:gd name="connsiteX959" fmla="*/ 227012 w 533400"/>
                <a:gd name="connsiteY959" fmla="*/ 344488 h 409575"/>
                <a:gd name="connsiteX960" fmla="*/ 223837 w 533400"/>
                <a:gd name="connsiteY960" fmla="*/ 346075 h 409575"/>
                <a:gd name="connsiteX961" fmla="*/ 220662 w 533400"/>
                <a:gd name="connsiteY961" fmla="*/ 347663 h 409575"/>
                <a:gd name="connsiteX962" fmla="*/ 219075 w 533400"/>
                <a:gd name="connsiteY962" fmla="*/ 347663 h 409575"/>
                <a:gd name="connsiteX963" fmla="*/ 215900 w 533400"/>
                <a:gd name="connsiteY963" fmla="*/ 347663 h 409575"/>
                <a:gd name="connsiteX964" fmla="*/ 215900 w 533400"/>
                <a:gd name="connsiteY964" fmla="*/ 350838 h 409575"/>
                <a:gd name="connsiteX965" fmla="*/ 214312 w 533400"/>
                <a:gd name="connsiteY965" fmla="*/ 350838 h 409575"/>
                <a:gd name="connsiteX966" fmla="*/ 211137 w 533400"/>
                <a:gd name="connsiteY966" fmla="*/ 352425 h 409575"/>
                <a:gd name="connsiteX967" fmla="*/ 207962 w 533400"/>
                <a:gd name="connsiteY967" fmla="*/ 352425 h 409575"/>
                <a:gd name="connsiteX968" fmla="*/ 203200 w 533400"/>
                <a:gd name="connsiteY968" fmla="*/ 355600 h 409575"/>
                <a:gd name="connsiteX969" fmla="*/ 198437 w 533400"/>
                <a:gd name="connsiteY969" fmla="*/ 360363 h 409575"/>
                <a:gd name="connsiteX970" fmla="*/ 193675 w 533400"/>
                <a:gd name="connsiteY970" fmla="*/ 363538 h 409575"/>
                <a:gd name="connsiteX971" fmla="*/ 192087 w 533400"/>
                <a:gd name="connsiteY971" fmla="*/ 363538 h 409575"/>
                <a:gd name="connsiteX972" fmla="*/ 192087 w 533400"/>
                <a:gd name="connsiteY972" fmla="*/ 366713 h 409575"/>
                <a:gd name="connsiteX973" fmla="*/ 188912 w 533400"/>
                <a:gd name="connsiteY973" fmla="*/ 368300 h 409575"/>
                <a:gd name="connsiteX974" fmla="*/ 188912 w 533400"/>
                <a:gd name="connsiteY974" fmla="*/ 371475 h 409575"/>
                <a:gd name="connsiteX975" fmla="*/ 187325 w 533400"/>
                <a:gd name="connsiteY975" fmla="*/ 371475 h 409575"/>
                <a:gd name="connsiteX976" fmla="*/ 184150 w 533400"/>
                <a:gd name="connsiteY976" fmla="*/ 371475 h 409575"/>
                <a:gd name="connsiteX977" fmla="*/ 187325 w 533400"/>
                <a:gd name="connsiteY977" fmla="*/ 366713 h 409575"/>
                <a:gd name="connsiteX978" fmla="*/ 188912 w 533400"/>
                <a:gd name="connsiteY978" fmla="*/ 361950 h 409575"/>
                <a:gd name="connsiteX979" fmla="*/ 192087 w 533400"/>
                <a:gd name="connsiteY979" fmla="*/ 360363 h 409575"/>
                <a:gd name="connsiteX980" fmla="*/ 193675 w 533400"/>
                <a:gd name="connsiteY980" fmla="*/ 357188 h 409575"/>
                <a:gd name="connsiteX981" fmla="*/ 196850 w 533400"/>
                <a:gd name="connsiteY981" fmla="*/ 357188 h 409575"/>
                <a:gd name="connsiteX982" fmla="*/ 198437 w 533400"/>
                <a:gd name="connsiteY982" fmla="*/ 355600 h 409575"/>
                <a:gd name="connsiteX983" fmla="*/ 198437 w 533400"/>
                <a:gd name="connsiteY983" fmla="*/ 352425 h 409575"/>
                <a:gd name="connsiteX984" fmla="*/ 198437 w 533400"/>
                <a:gd name="connsiteY984" fmla="*/ 350838 h 409575"/>
                <a:gd name="connsiteX985" fmla="*/ 198437 w 533400"/>
                <a:gd name="connsiteY985" fmla="*/ 347663 h 409575"/>
                <a:gd name="connsiteX986" fmla="*/ 196850 w 533400"/>
                <a:gd name="connsiteY986" fmla="*/ 347663 h 409575"/>
                <a:gd name="connsiteX987" fmla="*/ 198438 w 533400"/>
                <a:gd name="connsiteY987" fmla="*/ 346075 h 409575"/>
                <a:gd name="connsiteX988" fmla="*/ 198438 w 533400"/>
                <a:gd name="connsiteY988" fmla="*/ 347663 h 409575"/>
                <a:gd name="connsiteX989" fmla="*/ 200025 w 533400"/>
                <a:gd name="connsiteY989" fmla="*/ 347663 h 409575"/>
                <a:gd name="connsiteX990" fmla="*/ 200025 w 533400"/>
                <a:gd name="connsiteY990" fmla="*/ 346075 h 409575"/>
                <a:gd name="connsiteX991" fmla="*/ 200025 w 533400"/>
                <a:gd name="connsiteY991" fmla="*/ 344488 h 409575"/>
                <a:gd name="connsiteX992" fmla="*/ 200025 w 533400"/>
                <a:gd name="connsiteY992" fmla="*/ 341313 h 409575"/>
                <a:gd name="connsiteX993" fmla="*/ 200025 w 533400"/>
                <a:gd name="connsiteY993" fmla="*/ 339725 h 409575"/>
                <a:gd name="connsiteX994" fmla="*/ 200025 w 533400"/>
                <a:gd name="connsiteY994" fmla="*/ 336550 h 409575"/>
                <a:gd name="connsiteX995" fmla="*/ 200025 w 533400"/>
                <a:gd name="connsiteY995" fmla="*/ 334963 h 409575"/>
                <a:gd name="connsiteX996" fmla="*/ 198437 w 533400"/>
                <a:gd name="connsiteY996" fmla="*/ 334963 h 409575"/>
                <a:gd name="connsiteX997" fmla="*/ 198437 w 533400"/>
                <a:gd name="connsiteY997" fmla="*/ 333375 h 409575"/>
                <a:gd name="connsiteX998" fmla="*/ 198437 w 533400"/>
                <a:gd name="connsiteY998" fmla="*/ 330200 h 409575"/>
                <a:gd name="connsiteX999" fmla="*/ 198437 w 533400"/>
                <a:gd name="connsiteY999" fmla="*/ 328613 h 409575"/>
                <a:gd name="connsiteX1000" fmla="*/ 196850 w 533400"/>
                <a:gd name="connsiteY1000" fmla="*/ 328613 h 409575"/>
                <a:gd name="connsiteX1001" fmla="*/ 193675 w 533400"/>
                <a:gd name="connsiteY1001" fmla="*/ 330200 h 409575"/>
                <a:gd name="connsiteX1002" fmla="*/ 192087 w 533400"/>
                <a:gd name="connsiteY1002" fmla="*/ 330200 h 409575"/>
                <a:gd name="connsiteX1003" fmla="*/ 192087 w 533400"/>
                <a:gd name="connsiteY1003" fmla="*/ 328613 h 409575"/>
                <a:gd name="connsiteX1004" fmla="*/ 193675 w 533400"/>
                <a:gd name="connsiteY1004" fmla="*/ 328613 h 409575"/>
                <a:gd name="connsiteX1005" fmla="*/ 196850 w 533400"/>
                <a:gd name="connsiteY1005" fmla="*/ 325438 h 409575"/>
                <a:gd name="connsiteX1006" fmla="*/ 196850 w 533400"/>
                <a:gd name="connsiteY1006" fmla="*/ 323850 h 409575"/>
                <a:gd name="connsiteX1007" fmla="*/ 193675 w 533400"/>
                <a:gd name="connsiteY1007" fmla="*/ 323850 h 409575"/>
                <a:gd name="connsiteX1008" fmla="*/ 193675 w 533400"/>
                <a:gd name="connsiteY1008" fmla="*/ 320675 h 409575"/>
                <a:gd name="connsiteX1009" fmla="*/ 192087 w 533400"/>
                <a:gd name="connsiteY1009" fmla="*/ 319088 h 409575"/>
                <a:gd name="connsiteX1010" fmla="*/ 188912 w 533400"/>
                <a:gd name="connsiteY1010" fmla="*/ 320675 h 409575"/>
                <a:gd name="connsiteX1011" fmla="*/ 184150 w 533400"/>
                <a:gd name="connsiteY1011" fmla="*/ 320675 h 409575"/>
                <a:gd name="connsiteX1012" fmla="*/ 182562 w 533400"/>
                <a:gd name="connsiteY1012" fmla="*/ 320675 h 409575"/>
                <a:gd name="connsiteX1013" fmla="*/ 180975 w 533400"/>
                <a:gd name="connsiteY1013" fmla="*/ 320675 h 409575"/>
                <a:gd name="connsiteX1014" fmla="*/ 177800 w 533400"/>
                <a:gd name="connsiteY1014" fmla="*/ 320675 h 409575"/>
                <a:gd name="connsiteX1015" fmla="*/ 177800 w 533400"/>
                <a:gd name="connsiteY1015" fmla="*/ 319088 h 409575"/>
                <a:gd name="connsiteX1016" fmla="*/ 176212 w 533400"/>
                <a:gd name="connsiteY1016" fmla="*/ 319088 h 409575"/>
                <a:gd name="connsiteX1017" fmla="*/ 173037 w 533400"/>
                <a:gd name="connsiteY1017" fmla="*/ 319088 h 409575"/>
                <a:gd name="connsiteX1018" fmla="*/ 171450 w 533400"/>
                <a:gd name="connsiteY1018" fmla="*/ 319088 h 409575"/>
                <a:gd name="connsiteX1019" fmla="*/ 166687 w 533400"/>
                <a:gd name="connsiteY1019" fmla="*/ 319088 h 409575"/>
                <a:gd name="connsiteX1020" fmla="*/ 165100 w 533400"/>
                <a:gd name="connsiteY1020" fmla="*/ 320675 h 409575"/>
                <a:gd name="connsiteX1021" fmla="*/ 161925 w 533400"/>
                <a:gd name="connsiteY1021" fmla="*/ 320675 h 409575"/>
                <a:gd name="connsiteX1022" fmla="*/ 160337 w 533400"/>
                <a:gd name="connsiteY1022" fmla="*/ 323850 h 409575"/>
                <a:gd name="connsiteX1023" fmla="*/ 157162 w 533400"/>
                <a:gd name="connsiteY1023" fmla="*/ 323850 h 409575"/>
                <a:gd name="connsiteX1024" fmla="*/ 155575 w 533400"/>
                <a:gd name="connsiteY1024" fmla="*/ 325438 h 409575"/>
                <a:gd name="connsiteX1025" fmla="*/ 146050 w 533400"/>
                <a:gd name="connsiteY1025" fmla="*/ 330200 h 409575"/>
                <a:gd name="connsiteX1026" fmla="*/ 141287 w 533400"/>
                <a:gd name="connsiteY1026" fmla="*/ 333375 h 409575"/>
                <a:gd name="connsiteX1027" fmla="*/ 139700 w 533400"/>
                <a:gd name="connsiteY1027" fmla="*/ 336550 h 409575"/>
                <a:gd name="connsiteX1028" fmla="*/ 136525 w 533400"/>
                <a:gd name="connsiteY1028" fmla="*/ 336550 h 409575"/>
                <a:gd name="connsiteX1029" fmla="*/ 134937 w 533400"/>
                <a:gd name="connsiteY1029" fmla="*/ 336550 h 409575"/>
                <a:gd name="connsiteX1030" fmla="*/ 134937 w 533400"/>
                <a:gd name="connsiteY1030" fmla="*/ 339725 h 409575"/>
                <a:gd name="connsiteX1031" fmla="*/ 133350 w 533400"/>
                <a:gd name="connsiteY1031" fmla="*/ 339725 h 409575"/>
                <a:gd name="connsiteX1032" fmla="*/ 133350 w 533400"/>
                <a:gd name="connsiteY1032" fmla="*/ 336550 h 409575"/>
                <a:gd name="connsiteX1033" fmla="*/ 133350 w 533400"/>
                <a:gd name="connsiteY1033" fmla="*/ 334963 h 409575"/>
                <a:gd name="connsiteX1034" fmla="*/ 134937 w 533400"/>
                <a:gd name="connsiteY1034" fmla="*/ 334963 h 409575"/>
                <a:gd name="connsiteX1035" fmla="*/ 136525 w 533400"/>
                <a:gd name="connsiteY1035" fmla="*/ 334963 h 409575"/>
                <a:gd name="connsiteX1036" fmla="*/ 136525 w 533400"/>
                <a:gd name="connsiteY1036" fmla="*/ 333375 h 409575"/>
                <a:gd name="connsiteX1037" fmla="*/ 139700 w 533400"/>
                <a:gd name="connsiteY1037" fmla="*/ 333375 h 409575"/>
                <a:gd name="connsiteX1038" fmla="*/ 139700 w 533400"/>
                <a:gd name="connsiteY1038" fmla="*/ 330200 h 409575"/>
                <a:gd name="connsiteX1039" fmla="*/ 141287 w 533400"/>
                <a:gd name="connsiteY1039" fmla="*/ 330200 h 409575"/>
                <a:gd name="connsiteX1040" fmla="*/ 146050 w 533400"/>
                <a:gd name="connsiteY1040" fmla="*/ 325438 h 409575"/>
                <a:gd name="connsiteX1041" fmla="*/ 149225 w 533400"/>
                <a:gd name="connsiteY1041" fmla="*/ 323850 h 409575"/>
                <a:gd name="connsiteX1042" fmla="*/ 150812 w 533400"/>
                <a:gd name="connsiteY1042" fmla="*/ 323850 h 409575"/>
                <a:gd name="connsiteX1043" fmla="*/ 152400 w 533400"/>
                <a:gd name="connsiteY1043" fmla="*/ 320675 h 409575"/>
                <a:gd name="connsiteX1044" fmla="*/ 155575 w 533400"/>
                <a:gd name="connsiteY1044" fmla="*/ 320675 h 409575"/>
                <a:gd name="connsiteX1045" fmla="*/ 157162 w 533400"/>
                <a:gd name="connsiteY1045" fmla="*/ 320675 h 409575"/>
                <a:gd name="connsiteX1046" fmla="*/ 157162 w 533400"/>
                <a:gd name="connsiteY1046" fmla="*/ 319088 h 409575"/>
                <a:gd name="connsiteX1047" fmla="*/ 160337 w 533400"/>
                <a:gd name="connsiteY1047" fmla="*/ 319088 h 409575"/>
                <a:gd name="connsiteX1048" fmla="*/ 161925 w 533400"/>
                <a:gd name="connsiteY1048" fmla="*/ 317500 h 409575"/>
                <a:gd name="connsiteX1049" fmla="*/ 166687 w 533400"/>
                <a:gd name="connsiteY1049" fmla="*/ 314325 h 409575"/>
                <a:gd name="connsiteX1050" fmla="*/ 168275 w 533400"/>
                <a:gd name="connsiteY1050" fmla="*/ 314325 h 409575"/>
                <a:gd name="connsiteX1051" fmla="*/ 173037 w 533400"/>
                <a:gd name="connsiteY1051" fmla="*/ 312738 h 409575"/>
                <a:gd name="connsiteX1052" fmla="*/ 173037 w 533400"/>
                <a:gd name="connsiteY1052" fmla="*/ 309563 h 409575"/>
                <a:gd name="connsiteX1053" fmla="*/ 176212 w 533400"/>
                <a:gd name="connsiteY1053" fmla="*/ 309563 h 409575"/>
                <a:gd name="connsiteX1054" fmla="*/ 176212 w 533400"/>
                <a:gd name="connsiteY1054" fmla="*/ 307975 h 409575"/>
                <a:gd name="connsiteX1055" fmla="*/ 177800 w 533400"/>
                <a:gd name="connsiteY1055" fmla="*/ 304800 h 409575"/>
                <a:gd name="connsiteX1056" fmla="*/ 176212 w 533400"/>
                <a:gd name="connsiteY1056" fmla="*/ 304800 h 409575"/>
                <a:gd name="connsiteX1057" fmla="*/ 176212 w 533400"/>
                <a:gd name="connsiteY1057" fmla="*/ 303213 h 409575"/>
                <a:gd name="connsiteX1058" fmla="*/ 173037 w 533400"/>
                <a:gd name="connsiteY1058" fmla="*/ 303213 h 409575"/>
                <a:gd name="connsiteX1059" fmla="*/ 168275 w 533400"/>
                <a:gd name="connsiteY1059" fmla="*/ 303213 h 409575"/>
                <a:gd name="connsiteX1060" fmla="*/ 166687 w 533400"/>
                <a:gd name="connsiteY1060" fmla="*/ 304800 h 409575"/>
                <a:gd name="connsiteX1061" fmla="*/ 165100 w 533400"/>
                <a:gd name="connsiteY1061" fmla="*/ 307975 h 409575"/>
                <a:gd name="connsiteX1062" fmla="*/ 161925 w 533400"/>
                <a:gd name="connsiteY1062" fmla="*/ 309563 h 409575"/>
                <a:gd name="connsiteX1063" fmla="*/ 149225 w 533400"/>
                <a:gd name="connsiteY1063" fmla="*/ 314325 h 409575"/>
                <a:gd name="connsiteX1064" fmla="*/ 141287 w 533400"/>
                <a:gd name="connsiteY1064" fmla="*/ 317500 h 409575"/>
                <a:gd name="connsiteX1065" fmla="*/ 144462 w 533400"/>
                <a:gd name="connsiteY1065" fmla="*/ 314325 h 409575"/>
                <a:gd name="connsiteX1066" fmla="*/ 149225 w 533400"/>
                <a:gd name="connsiteY1066" fmla="*/ 312738 h 409575"/>
                <a:gd name="connsiteX1067" fmla="*/ 150812 w 533400"/>
                <a:gd name="connsiteY1067" fmla="*/ 312738 h 409575"/>
                <a:gd name="connsiteX1068" fmla="*/ 150812 w 533400"/>
                <a:gd name="connsiteY1068" fmla="*/ 309563 h 409575"/>
                <a:gd name="connsiteX1069" fmla="*/ 152400 w 533400"/>
                <a:gd name="connsiteY1069" fmla="*/ 309563 h 409575"/>
                <a:gd name="connsiteX1070" fmla="*/ 152400 w 533400"/>
                <a:gd name="connsiteY1070" fmla="*/ 307975 h 409575"/>
                <a:gd name="connsiteX1071" fmla="*/ 152400 w 533400"/>
                <a:gd name="connsiteY1071" fmla="*/ 304800 h 409575"/>
                <a:gd name="connsiteX1072" fmla="*/ 155575 w 533400"/>
                <a:gd name="connsiteY1072" fmla="*/ 304800 h 409575"/>
                <a:gd name="connsiteX1073" fmla="*/ 155575 w 533400"/>
                <a:gd name="connsiteY1073" fmla="*/ 303213 h 409575"/>
                <a:gd name="connsiteX1074" fmla="*/ 155575 w 533400"/>
                <a:gd name="connsiteY1074" fmla="*/ 301625 h 409575"/>
                <a:gd name="connsiteX1075" fmla="*/ 152400 w 533400"/>
                <a:gd name="connsiteY1075" fmla="*/ 298450 h 409575"/>
                <a:gd name="connsiteX1076" fmla="*/ 150812 w 533400"/>
                <a:gd name="connsiteY1076" fmla="*/ 298450 h 409575"/>
                <a:gd name="connsiteX1077" fmla="*/ 149225 w 533400"/>
                <a:gd name="connsiteY1077" fmla="*/ 298450 h 409575"/>
                <a:gd name="connsiteX1078" fmla="*/ 144462 w 533400"/>
                <a:gd name="connsiteY1078" fmla="*/ 298450 h 409575"/>
                <a:gd name="connsiteX1079" fmla="*/ 139700 w 533400"/>
                <a:gd name="connsiteY1079" fmla="*/ 301625 h 409575"/>
                <a:gd name="connsiteX1080" fmla="*/ 136525 w 533400"/>
                <a:gd name="connsiteY1080" fmla="*/ 301625 h 409575"/>
                <a:gd name="connsiteX1081" fmla="*/ 134937 w 533400"/>
                <a:gd name="connsiteY1081" fmla="*/ 298450 h 409575"/>
                <a:gd name="connsiteX1082" fmla="*/ 133350 w 533400"/>
                <a:gd name="connsiteY1082" fmla="*/ 301625 h 409575"/>
                <a:gd name="connsiteX1083" fmla="*/ 130175 w 533400"/>
                <a:gd name="connsiteY1083" fmla="*/ 301625 h 409575"/>
                <a:gd name="connsiteX1084" fmla="*/ 128587 w 533400"/>
                <a:gd name="connsiteY1084" fmla="*/ 303213 h 409575"/>
                <a:gd name="connsiteX1085" fmla="*/ 125412 w 533400"/>
                <a:gd name="connsiteY1085" fmla="*/ 303213 h 409575"/>
                <a:gd name="connsiteX1086" fmla="*/ 123825 w 533400"/>
                <a:gd name="connsiteY1086" fmla="*/ 304800 h 409575"/>
                <a:gd name="connsiteX1087" fmla="*/ 119062 w 533400"/>
                <a:gd name="connsiteY1087" fmla="*/ 304800 h 409575"/>
                <a:gd name="connsiteX1088" fmla="*/ 119062 w 533400"/>
                <a:gd name="connsiteY1088" fmla="*/ 303213 h 409575"/>
                <a:gd name="connsiteX1089" fmla="*/ 122237 w 533400"/>
                <a:gd name="connsiteY1089" fmla="*/ 303213 h 409575"/>
                <a:gd name="connsiteX1090" fmla="*/ 123825 w 533400"/>
                <a:gd name="connsiteY1090" fmla="*/ 303213 h 409575"/>
                <a:gd name="connsiteX1091" fmla="*/ 125412 w 533400"/>
                <a:gd name="connsiteY1091" fmla="*/ 301625 h 409575"/>
                <a:gd name="connsiteX1092" fmla="*/ 128587 w 533400"/>
                <a:gd name="connsiteY1092" fmla="*/ 301625 h 409575"/>
                <a:gd name="connsiteX1093" fmla="*/ 130175 w 533400"/>
                <a:gd name="connsiteY1093" fmla="*/ 298450 h 409575"/>
                <a:gd name="connsiteX1094" fmla="*/ 133350 w 533400"/>
                <a:gd name="connsiteY1094" fmla="*/ 296863 h 409575"/>
                <a:gd name="connsiteX1095" fmla="*/ 134937 w 533400"/>
                <a:gd name="connsiteY1095" fmla="*/ 296863 h 409575"/>
                <a:gd name="connsiteX1096" fmla="*/ 136525 w 533400"/>
                <a:gd name="connsiteY1096" fmla="*/ 296863 h 409575"/>
                <a:gd name="connsiteX1097" fmla="*/ 141287 w 533400"/>
                <a:gd name="connsiteY1097" fmla="*/ 293688 h 409575"/>
                <a:gd name="connsiteX1098" fmla="*/ 144462 w 533400"/>
                <a:gd name="connsiteY1098" fmla="*/ 292100 h 409575"/>
                <a:gd name="connsiteX1099" fmla="*/ 146050 w 533400"/>
                <a:gd name="connsiteY1099" fmla="*/ 292100 h 409575"/>
                <a:gd name="connsiteX1100" fmla="*/ 149225 w 533400"/>
                <a:gd name="connsiteY1100" fmla="*/ 292100 h 409575"/>
                <a:gd name="connsiteX1101" fmla="*/ 149225 w 533400"/>
                <a:gd name="connsiteY1101" fmla="*/ 288925 h 409575"/>
                <a:gd name="connsiteX1102" fmla="*/ 150812 w 533400"/>
                <a:gd name="connsiteY1102" fmla="*/ 288925 h 409575"/>
                <a:gd name="connsiteX1103" fmla="*/ 152400 w 533400"/>
                <a:gd name="connsiteY1103" fmla="*/ 288925 h 409575"/>
                <a:gd name="connsiteX1104" fmla="*/ 155575 w 533400"/>
                <a:gd name="connsiteY1104" fmla="*/ 292100 h 409575"/>
                <a:gd name="connsiteX1105" fmla="*/ 155575 w 533400"/>
                <a:gd name="connsiteY1105" fmla="*/ 288925 h 409575"/>
                <a:gd name="connsiteX1106" fmla="*/ 157162 w 533400"/>
                <a:gd name="connsiteY1106" fmla="*/ 288925 h 409575"/>
                <a:gd name="connsiteX1107" fmla="*/ 160337 w 533400"/>
                <a:gd name="connsiteY1107" fmla="*/ 288925 h 409575"/>
                <a:gd name="connsiteX1108" fmla="*/ 160337 w 533400"/>
                <a:gd name="connsiteY1108" fmla="*/ 287338 h 409575"/>
                <a:gd name="connsiteX1109" fmla="*/ 161925 w 533400"/>
                <a:gd name="connsiteY1109" fmla="*/ 287338 h 409575"/>
                <a:gd name="connsiteX1110" fmla="*/ 161925 w 533400"/>
                <a:gd name="connsiteY1110" fmla="*/ 285750 h 409575"/>
                <a:gd name="connsiteX1111" fmla="*/ 160337 w 533400"/>
                <a:gd name="connsiteY1111" fmla="*/ 285750 h 409575"/>
                <a:gd name="connsiteX1112" fmla="*/ 160337 w 533400"/>
                <a:gd name="connsiteY1112" fmla="*/ 282575 h 409575"/>
                <a:gd name="connsiteX1113" fmla="*/ 157162 w 533400"/>
                <a:gd name="connsiteY1113" fmla="*/ 280988 h 409575"/>
                <a:gd name="connsiteX1114" fmla="*/ 157162 w 533400"/>
                <a:gd name="connsiteY1114" fmla="*/ 277813 h 409575"/>
                <a:gd name="connsiteX1115" fmla="*/ 152400 w 533400"/>
                <a:gd name="connsiteY1115" fmla="*/ 277813 h 409575"/>
                <a:gd name="connsiteX1116" fmla="*/ 150812 w 533400"/>
                <a:gd name="connsiteY1116" fmla="*/ 277813 h 409575"/>
                <a:gd name="connsiteX1117" fmla="*/ 144462 w 533400"/>
                <a:gd name="connsiteY1117" fmla="*/ 280988 h 409575"/>
                <a:gd name="connsiteX1118" fmla="*/ 123825 w 533400"/>
                <a:gd name="connsiteY1118" fmla="*/ 285750 h 409575"/>
                <a:gd name="connsiteX1119" fmla="*/ 122237 w 533400"/>
                <a:gd name="connsiteY1119" fmla="*/ 285750 h 409575"/>
                <a:gd name="connsiteX1120" fmla="*/ 117475 w 533400"/>
                <a:gd name="connsiteY1120" fmla="*/ 287338 h 409575"/>
                <a:gd name="connsiteX1121" fmla="*/ 109537 w 533400"/>
                <a:gd name="connsiteY1121" fmla="*/ 287338 h 409575"/>
                <a:gd name="connsiteX1122" fmla="*/ 106362 w 533400"/>
                <a:gd name="connsiteY1122" fmla="*/ 287338 h 409575"/>
                <a:gd name="connsiteX1123" fmla="*/ 103187 w 533400"/>
                <a:gd name="connsiteY1123" fmla="*/ 288925 h 409575"/>
                <a:gd name="connsiteX1124" fmla="*/ 98425 w 533400"/>
                <a:gd name="connsiteY1124" fmla="*/ 288925 h 409575"/>
                <a:gd name="connsiteX1125" fmla="*/ 96837 w 533400"/>
                <a:gd name="connsiteY1125" fmla="*/ 292100 h 409575"/>
                <a:gd name="connsiteX1126" fmla="*/ 93662 w 533400"/>
                <a:gd name="connsiteY1126" fmla="*/ 292100 h 409575"/>
                <a:gd name="connsiteX1127" fmla="*/ 93662 w 533400"/>
                <a:gd name="connsiteY1127" fmla="*/ 293688 h 409575"/>
                <a:gd name="connsiteX1128" fmla="*/ 92075 w 533400"/>
                <a:gd name="connsiteY1128" fmla="*/ 293688 h 409575"/>
                <a:gd name="connsiteX1129" fmla="*/ 90487 w 533400"/>
                <a:gd name="connsiteY1129" fmla="*/ 293688 h 409575"/>
                <a:gd name="connsiteX1130" fmla="*/ 87312 w 533400"/>
                <a:gd name="connsiteY1130" fmla="*/ 293688 h 409575"/>
                <a:gd name="connsiteX1131" fmla="*/ 85725 w 533400"/>
                <a:gd name="connsiteY1131" fmla="*/ 293688 h 409575"/>
                <a:gd name="connsiteX1132" fmla="*/ 85725 w 533400"/>
                <a:gd name="connsiteY1132" fmla="*/ 296863 h 409575"/>
                <a:gd name="connsiteX1133" fmla="*/ 80962 w 533400"/>
                <a:gd name="connsiteY1133" fmla="*/ 296863 h 409575"/>
                <a:gd name="connsiteX1134" fmla="*/ 76200 w 533400"/>
                <a:gd name="connsiteY1134" fmla="*/ 298450 h 409575"/>
                <a:gd name="connsiteX1135" fmla="*/ 74612 w 533400"/>
                <a:gd name="connsiteY1135" fmla="*/ 298450 h 409575"/>
                <a:gd name="connsiteX1136" fmla="*/ 71437 w 533400"/>
                <a:gd name="connsiteY1136" fmla="*/ 301625 h 409575"/>
                <a:gd name="connsiteX1137" fmla="*/ 69850 w 533400"/>
                <a:gd name="connsiteY1137" fmla="*/ 301625 h 409575"/>
                <a:gd name="connsiteX1138" fmla="*/ 66675 w 533400"/>
                <a:gd name="connsiteY1138" fmla="*/ 301625 h 409575"/>
                <a:gd name="connsiteX1139" fmla="*/ 65087 w 533400"/>
                <a:gd name="connsiteY1139" fmla="*/ 301625 h 409575"/>
                <a:gd name="connsiteX1140" fmla="*/ 61912 w 533400"/>
                <a:gd name="connsiteY1140" fmla="*/ 303213 h 409575"/>
                <a:gd name="connsiteX1141" fmla="*/ 53975 w 533400"/>
                <a:gd name="connsiteY1141" fmla="*/ 303213 h 409575"/>
                <a:gd name="connsiteX1142" fmla="*/ 53975 w 533400"/>
                <a:gd name="connsiteY1142" fmla="*/ 301625 h 409575"/>
                <a:gd name="connsiteX1143" fmla="*/ 50800 w 533400"/>
                <a:gd name="connsiteY1143" fmla="*/ 301625 h 409575"/>
                <a:gd name="connsiteX1144" fmla="*/ 49212 w 533400"/>
                <a:gd name="connsiteY1144" fmla="*/ 301625 h 409575"/>
                <a:gd name="connsiteX1145" fmla="*/ 53975 w 533400"/>
                <a:gd name="connsiteY1145" fmla="*/ 298450 h 409575"/>
                <a:gd name="connsiteX1146" fmla="*/ 55562 w 533400"/>
                <a:gd name="connsiteY1146" fmla="*/ 298450 h 409575"/>
                <a:gd name="connsiteX1147" fmla="*/ 58737 w 533400"/>
                <a:gd name="connsiteY1147" fmla="*/ 298450 h 409575"/>
                <a:gd name="connsiteX1148" fmla="*/ 61912 w 533400"/>
                <a:gd name="connsiteY1148" fmla="*/ 296863 h 409575"/>
                <a:gd name="connsiteX1149" fmla="*/ 65087 w 533400"/>
                <a:gd name="connsiteY1149" fmla="*/ 296863 h 409575"/>
                <a:gd name="connsiteX1150" fmla="*/ 66675 w 533400"/>
                <a:gd name="connsiteY1150" fmla="*/ 296863 h 409575"/>
                <a:gd name="connsiteX1151" fmla="*/ 69850 w 533400"/>
                <a:gd name="connsiteY1151" fmla="*/ 296863 h 409575"/>
                <a:gd name="connsiteX1152" fmla="*/ 71437 w 533400"/>
                <a:gd name="connsiteY1152" fmla="*/ 296863 h 409575"/>
                <a:gd name="connsiteX1153" fmla="*/ 76200 w 533400"/>
                <a:gd name="connsiteY1153" fmla="*/ 293688 h 409575"/>
                <a:gd name="connsiteX1154" fmla="*/ 82550 w 533400"/>
                <a:gd name="connsiteY1154" fmla="*/ 292100 h 409575"/>
                <a:gd name="connsiteX1155" fmla="*/ 87312 w 533400"/>
                <a:gd name="connsiteY1155" fmla="*/ 288925 h 409575"/>
                <a:gd name="connsiteX1156" fmla="*/ 98425 w 533400"/>
                <a:gd name="connsiteY1156" fmla="*/ 285750 h 409575"/>
                <a:gd name="connsiteX1157" fmla="*/ 106362 w 533400"/>
                <a:gd name="connsiteY1157" fmla="*/ 282575 h 409575"/>
                <a:gd name="connsiteX1158" fmla="*/ 114300 w 533400"/>
                <a:gd name="connsiteY1158" fmla="*/ 280988 h 409575"/>
                <a:gd name="connsiteX1159" fmla="*/ 117475 w 533400"/>
                <a:gd name="connsiteY1159" fmla="*/ 280988 h 409575"/>
                <a:gd name="connsiteX1160" fmla="*/ 117475 w 533400"/>
                <a:gd name="connsiteY1160" fmla="*/ 277813 h 409575"/>
                <a:gd name="connsiteX1161" fmla="*/ 119062 w 533400"/>
                <a:gd name="connsiteY1161" fmla="*/ 277813 h 409575"/>
                <a:gd name="connsiteX1162" fmla="*/ 122237 w 533400"/>
                <a:gd name="connsiteY1162" fmla="*/ 276225 h 409575"/>
                <a:gd name="connsiteX1163" fmla="*/ 123825 w 533400"/>
                <a:gd name="connsiteY1163" fmla="*/ 276225 h 409575"/>
                <a:gd name="connsiteX1164" fmla="*/ 123825 w 533400"/>
                <a:gd name="connsiteY1164" fmla="*/ 273050 h 409575"/>
                <a:gd name="connsiteX1165" fmla="*/ 130175 w 533400"/>
                <a:gd name="connsiteY1165" fmla="*/ 269875 h 409575"/>
                <a:gd name="connsiteX1166" fmla="*/ 133350 w 533400"/>
                <a:gd name="connsiteY1166" fmla="*/ 266700 h 409575"/>
                <a:gd name="connsiteX1167" fmla="*/ 136525 w 533400"/>
                <a:gd name="connsiteY1167" fmla="*/ 261938 h 409575"/>
                <a:gd name="connsiteX1168" fmla="*/ 136525 w 533400"/>
                <a:gd name="connsiteY1168" fmla="*/ 260350 h 409575"/>
                <a:gd name="connsiteX1169" fmla="*/ 134937 w 533400"/>
                <a:gd name="connsiteY1169" fmla="*/ 258763 h 409575"/>
                <a:gd name="connsiteX1170" fmla="*/ 133350 w 533400"/>
                <a:gd name="connsiteY1170" fmla="*/ 258763 h 409575"/>
                <a:gd name="connsiteX1171" fmla="*/ 130175 w 533400"/>
                <a:gd name="connsiteY1171" fmla="*/ 258763 h 409575"/>
                <a:gd name="connsiteX1172" fmla="*/ 128587 w 533400"/>
                <a:gd name="connsiteY1172" fmla="*/ 258763 h 409575"/>
                <a:gd name="connsiteX1173" fmla="*/ 122237 w 533400"/>
                <a:gd name="connsiteY1173" fmla="*/ 258763 h 409575"/>
                <a:gd name="connsiteX1174" fmla="*/ 119062 w 533400"/>
                <a:gd name="connsiteY1174" fmla="*/ 258763 h 409575"/>
                <a:gd name="connsiteX1175" fmla="*/ 117475 w 533400"/>
                <a:gd name="connsiteY1175" fmla="*/ 255588 h 409575"/>
                <a:gd name="connsiteX1176" fmla="*/ 114300 w 533400"/>
                <a:gd name="connsiteY1176" fmla="*/ 255588 h 409575"/>
                <a:gd name="connsiteX1177" fmla="*/ 112712 w 533400"/>
                <a:gd name="connsiteY1177" fmla="*/ 255588 h 409575"/>
                <a:gd name="connsiteX1178" fmla="*/ 109537 w 533400"/>
                <a:gd name="connsiteY1178" fmla="*/ 255588 h 409575"/>
                <a:gd name="connsiteX1179" fmla="*/ 107950 w 533400"/>
                <a:gd name="connsiteY1179" fmla="*/ 255588 h 409575"/>
                <a:gd name="connsiteX1180" fmla="*/ 103187 w 533400"/>
                <a:gd name="connsiteY1180" fmla="*/ 255588 h 409575"/>
                <a:gd name="connsiteX1181" fmla="*/ 98425 w 533400"/>
                <a:gd name="connsiteY1181" fmla="*/ 258763 h 409575"/>
                <a:gd name="connsiteX1182" fmla="*/ 96837 w 533400"/>
                <a:gd name="connsiteY1182" fmla="*/ 258763 h 409575"/>
                <a:gd name="connsiteX1183" fmla="*/ 93662 w 533400"/>
                <a:gd name="connsiteY1183" fmla="*/ 258763 h 409575"/>
                <a:gd name="connsiteX1184" fmla="*/ 93662 w 533400"/>
                <a:gd name="connsiteY1184" fmla="*/ 255588 h 409575"/>
                <a:gd name="connsiteX1185" fmla="*/ 85725 w 533400"/>
                <a:gd name="connsiteY1185" fmla="*/ 258763 h 409575"/>
                <a:gd name="connsiteX1186" fmla="*/ 80962 w 533400"/>
                <a:gd name="connsiteY1186" fmla="*/ 260350 h 409575"/>
                <a:gd name="connsiteX1187" fmla="*/ 77787 w 533400"/>
                <a:gd name="connsiteY1187" fmla="*/ 260350 h 409575"/>
                <a:gd name="connsiteX1188" fmla="*/ 71437 w 533400"/>
                <a:gd name="connsiteY1188" fmla="*/ 260350 h 409575"/>
                <a:gd name="connsiteX1189" fmla="*/ 74612 w 533400"/>
                <a:gd name="connsiteY1189" fmla="*/ 258763 h 409575"/>
                <a:gd name="connsiteX1190" fmla="*/ 76200 w 533400"/>
                <a:gd name="connsiteY1190" fmla="*/ 258763 h 409575"/>
                <a:gd name="connsiteX1191" fmla="*/ 77787 w 533400"/>
                <a:gd name="connsiteY1191" fmla="*/ 258763 h 409575"/>
                <a:gd name="connsiteX1192" fmla="*/ 80962 w 533400"/>
                <a:gd name="connsiteY1192" fmla="*/ 258763 h 409575"/>
                <a:gd name="connsiteX1193" fmla="*/ 82550 w 533400"/>
                <a:gd name="connsiteY1193" fmla="*/ 255588 h 409575"/>
                <a:gd name="connsiteX1194" fmla="*/ 87312 w 533400"/>
                <a:gd name="connsiteY1194" fmla="*/ 254000 h 409575"/>
                <a:gd name="connsiteX1195" fmla="*/ 90487 w 533400"/>
                <a:gd name="connsiteY1195" fmla="*/ 254000 h 409575"/>
                <a:gd name="connsiteX1196" fmla="*/ 92075 w 533400"/>
                <a:gd name="connsiteY1196" fmla="*/ 250825 h 409575"/>
                <a:gd name="connsiteX1197" fmla="*/ 93662 w 533400"/>
                <a:gd name="connsiteY1197" fmla="*/ 250825 h 409575"/>
                <a:gd name="connsiteX1198" fmla="*/ 93662 w 533400"/>
                <a:gd name="connsiteY1198" fmla="*/ 249238 h 409575"/>
                <a:gd name="connsiteX1199" fmla="*/ 96837 w 533400"/>
                <a:gd name="connsiteY1199" fmla="*/ 246063 h 409575"/>
                <a:gd name="connsiteX1200" fmla="*/ 98425 w 533400"/>
                <a:gd name="connsiteY1200" fmla="*/ 246063 h 409575"/>
                <a:gd name="connsiteX1201" fmla="*/ 109537 w 533400"/>
                <a:gd name="connsiteY1201" fmla="*/ 242888 h 409575"/>
                <a:gd name="connsiteX1202" fmla="*/ 114300 w 533400"/>
                <a:gd name="connsiteY1202" fmla="*/ 242888 h 409575"/>
                <a:gd name="connsiteX1203" fmla="*/ 119062 w 533400"/>
                <a:gd name="connsiteY1203" fmla="*/ 239713 h 409575"/>
                <a:gd name="connsiteX1204" fmla="*/ 123825 w 533400"/>
                <a:gd name="connsiteY1204" fmla="*/ 238125 h 409575"/>
                <a:gd name="connsiteX1205" fmla="*/ 125412 w 533400"/>
                <a:gd name="connsiteY1205" fmla="*/ 233363 h 409575"/>
                <a:gd name="connsiteX1206" fmla="*/ 128587 w 533400"/>
                <a:gd name="connsiteY1206" fmla="*/ 228600 h 409575"/>
                <a:gd name="connsiteX1207" fmla="*/ 130175 w 533400"/>
                <a:gd name="connsiteY1207" fmla="*/ 227013 h 409575"/>
                <a:gd name="connsiteX1208" fmla="*/ 130175 w 533400"/>
                <a:gd name="connsiteY1208" fmla="*/ 222250 h 409575"/>
                <a:gd name="connsiteX1209" fmla="*/ 128587 w 533400"/>
                <a:gd name="connsiteY1209" fmla="*/ 219075 h 409575"/>
                <a:gd name="connsiteX1210" fmla="*/ 125412 w 533400"/>
                <a:gd name="connsiteY1210" fmla="*/ 217488 h 409575"/>
                <a:gd name="connsiteX1211" fmla="*/ 123825 w 533400"/>
                <a:gd name="connsiteY1211" fmla="*/ 214313 h 409575"/>
                <a:gd name="connsiteX1212" fmla="*/ 122237 w 533400"/>
                <a:gd name="connsiteY1212" fmla="*/ 214313 h 409575"/>
                <a:gd name="connsiteX1213" fmla="*/ 119062 w 533400"/>
                <a:gd name="connsiteY1213" fmla="*/ 212725 h 409575"/>
                <a:gd name="connsiteX1214" fmla="*/ 119062 w 533400"/>
                <a:gd name="connsiteY1214" fmla="*/ 211138 h 409575"/>
                <a:gd name="connsiteX1215" fmla="*/ 122237 w 533400"/>
                <a:gd name="connsiteY1215" fmla="*/ 207963 h 409575"/>
                <a:gd name="connsiteX1216" fmla="*/ 125412 w 533400"/>
                <a:gd name="connsiteY1216" fmla="*/ 207963 h 409575"/>
                <a:gd name="connsiteX1217" fmla="*/ 128587 w 533400"/>
                <a:gd name="connsiteY1217" fmla="*/ 207963 h 409575"/>
                <a:gd name="connsiteX1218" fmla="*/ 128587 w 533400"/>
                <a:gd name="connsiteY1218" fmla="*/ 206375 h 409575"/>
                <a:gd name="connsiteX1219" fmla="*/ 128587 w 533400"/>
                <a:gd name="connsiteY1219" fmla="*/ 203200 h 409575"/>
                <a:gd name="connsiteX1220" fmla="*/ 128587 w 533400"/>
                <a:gd name="connsiteY1220" fmla="*/ 201613 h 409575"/>
                <a:gd name="connsiteX1221" fmla="*/ 128587 w 533400"/>
                <a:gd name="connsiteY1221" fmla="*/ 198438 h 409575"/>
                <a:gd name="connsiteX1222" fmla="*/ 125412 w 533400"/>
                <a:gd name="connsiteY1222" fmla="*/ 196850 h 409575"/>
                <a:gd name="connsiteX1223" fmla="*/ 125412 w 533400"/>
                <a:gd name="connsiteY1223" fmla="*/ 195263 h 409575"/>
                <a:gd name="connsiteX1224" fmla="*/ 125412 w 533400"/>
                <a:gd name="connsiteY1224" fmla="*/ 192088 h 409575"/>
                <a:gd name="connsiteX1225" fmla="*/ 125412 w 533400"/>
                <a:gd name="connsiteY1225" fmla="*/ 190500 h 409575"/>
                <a:gd name="connsiteX1226" fmla="*/ 125412 w 533400"/>
                <a:gd name="connsiteY1226" fmla="*/ 187325 h 409575"/>
                <a:gd name="connsiteX1227" fmla="*/ 123825 w 533400"/>
                <a:gd name="connsiteY1227" fmla="*/ 187325 h 409575"/>
                <a:gd name="connsiteX1228" fmla="*/ 123825 w 533400"/>
                <a:gd name="connsiteY1228" fmla="*/ 185738 h 409575"/>
                <a:gd name="connsiteX1229" fmla="*/ 123825 w 533400"/>
                <a:gd name="connsiteY1229" fmla="*/ 184150 h 409575"/>
                <a:gd name="connsiteX1230" fmla="*/ 125412 w 533400"/>
                <a:gd name="connsiteY1230" fmla="*/ 180975 h 409575"/>
                <a:gd name="connsiteX1231" fmla="*/ 125412 w 533400"/>
                <a:gd name="connsiteY1231" fmla="*/ 179388 h 409575"/>
                <a:gd name="connsiteX1232" fmla="*/ 123825 w 533400"/>
                <a:gd name="connsiteY1232" fmla="*/ 179388 h 409575"/>
                <a:gd name="connsiteX1233" fmla="*/ 123825 w 533400"/>
                <a:gd name="connsiteY1233" fmla="*/ 176213 h 409575"/>
                <a:gd name="connsiteX1234" fmla="*/ 125412 w 533400"/>
                <a:gd name="connsiteY1234" fmla="*/ 176213 h 409575"/>
                <a:gd name="connsiteX1235" fmla="*/ 128587 w 533400"/>
                <a:gd name="connsiteY1235" fmla="*/ 176213 h 409575"/>
                <a:gd name="connsiteX1236" fmla="*/ 128587 w 533400"/>
                <a:gd name="connsiteY1236" fmla="*/ 179388 h 409575"/>
                <a:gd name="connsiteX1237" fmla="*/ 128587 w 533400"/>
                <a:gd name="connsiteY1237" fmla="*/ 180975 h 409575"/>
                <a:gd name="connsiteX1238" fmla="*/ 130175 w 533400"/>
                <a:gd name="connsiteY1238" fmla="*/ 180975 h 409575"/>
                <a:gd name="connsiteX1239" fmla="*/ 130175 w 533400"/>
                <a:gd name="connsiteY1239" fmla="*/ 179388 h 409575"/>
                <a:gd name="connsiteX1240" fmla="*/ 133350 w 533400"/>
                <a:gd name="connsiteY1240" fmla="*/ 179388 h 409575"/>
                <a:gd name="connsiteX1241" fmla="*/ 134937 w 533400"/>
                <a:gd name="connsiteY1241" fmla="*/ 179388 h 409575"/>
                <a:gd name="connsiteX1242" fmla="*/ 136525 w 533400"/>
                <a:gd name="connsiteY1242" fmla="*/ 179388 h 409575"/>
                <a:gd name="connsiteX1243" fmla="*/ 136525 w 533400"/>
                <a:gd name="connsiteY1243" fmla="*/ 174625 h 409575"/>
                <a:gd name="connsiteX1244" fmla="*/ 134937 w 533400"/>
                <a:gd name="connsiteY1244" fmla="*/ 171450 h 409575"/>
                <a:gd name="connsiteX1245" fmla="*/ 134937 w 533400"/>
                <a:gd name="connsiteY1245" fmla="*/ 169863 h 409575"/>
                <a:gd name="connsiteX1246" fmla="*/ 133350 w 533400"/>
                <a:gd name="connsiteY1246" fmla="*/ 168275 h 409575"/>
                <a:gd name="connsiteX1247" fmla="*/ 133350 w 533400"/>
                <a:gd name="connsiteY1247" fmla="*/ 165100 h 409575"/>
                <a:gd name="connsiteX1248" fmla="*/ 133350 w 533400"/>
                <a:gd name="connsiteY1248" fmla="*/ 163513 h 409575"/>
                <a:gd name="connsiteX1249" fmla="*/ 130175 w 533400"/>
                <a:gd name="connsiteY1249" fmla="*/ 163513 h 409575"/>
                <a:gd name="connsiteX1250" fmla="*/ 128587 w 533400"/>
                <a:gd name="connsiteY1250" fmla="*/ 163513 h 409575"/>
                <a:gd name="connsiteX1251" fmla="*/ 125412 w 533400"/>
                <a:gd name="connsiteY1251" fmla="*/ 163513 h 409575"/>
                <a:gd name="connsiteX1252" fmla="*/ 125412 w 533400"/>
                <a:gd name="connsiteY1252" fmla="*/ 160338 h 409575"/>
                <a:gd name="connsiteX1253" fmla="*/ 128587 w 533400"/>
                <a:gd name="connsiteY1253" fmla="*/ 158750 h 409575"/>
                <a:gd name="connsiteX1254" fmla="*/ 128587 w 533400"/>
                <a:gd name="connsiteY1254" fmla="*/ 155575 h 409575"/>
                <a:gd name="connsiteX1255" fmla="*/ 128587 w 533400"/>
                <a:gd name="connsiteY1255" fmla="*/ 153988 h 409575"/>
                <a:gd name="connsiteX1256" fmla="*/ 130175 w 533400"/>
                <a:gd name="connsiteY1256" fmla="*/ 155575 h 409575"/>
                <a:gd name="connsiteX1257" fmla="*/ 133350 w 533400"/>
                <a:gd name="connsiteY1257" fmla="*/ 155575 h 409575"/>
                <a:gd name="connsiteX1258" fmla="*/ 133350 w 533400"/>
                <a:gd name="connsiteY1258" fmla="*/ 153988 h 409575"/>
                <a:gd name="connsiteX1259" fmla="*/ 134937 w 533400"/>
                <a:gd name="connsiteY1259" fmla="*/ 152400 h 409575"/>
                <a:gd name="connsiteX1260" fmla="*/ 134937 w 533400"/>
                <a:gd name="connsiteY1260" fmla="*/ 149225 h 409575"/>
                <a:gd name="connsiteX1261" fmla="*/ 134937 w 533400"/>
                <a:gd name="connsiteY1261" fmla="*/ 147638 h 409575"/>
                <a:gd name="connsiteX1262" fmla="*/ 136525 w 533400"/>
                <a:gd name="connsiteY1262" fmla="*/ 147638 h 409575"/>
                <a:gd name="connsiteX1263" fmla="*/ 136525 w 533400"/>
                <a:gd name="connsiteY1263" fmla="*/ 144463 h 409575"/>
                <a:gd name="connsiteX1264" fmla="*/ 139700 w 533400"/>
                <a:gd name="connsiteY1264" fmla="*/ 142875 h 409575"/>
                <a:gd name="connsiteX1265" fmla="*/ 139700 w 533400"/>
                <a:gd name="connsiteY1265" fmla="*/ 139700 h 409575"/>
                <a:gd name="connsiteX1266" fmla="*/ 139700 w 533400"/>
                <a:gd name="connsiteY1266" fmla="*/ 138113 h 409575"/>
                <a:gd name="connsiteX1267" fmla="*/ 139700 w 533400"/>
                <a:gd name="connsiteY1267" fmla="*/ 136525 h 409575"/>
                <a:gd name="connsiteX1268" fmla="*/ 139700 w 533400"/>
                <a:gd name="connsiteY1268" fmla="*/ 131763 h 409575"/>
                <a:gd name="connsiteX1269" fmla="*/ 139700 w 533400"/>
                <a:gd name="connsiteY1269" fmla="*/ 128588 h 409575"/>
                <a:gd name="connsiteX1270" fmla="*/ 139700 w 533400"/>
                <a:gd name="connsiteY1270" fmla="*/ 127000 h 409575"/>
                <a:gd name="connsiteX1271" fmla="*/ 141287 w 533400"/>
                <a:gd name="connsiteY1271" fmla="*/ 123825 h 409575"/>
                <a:gd name="connsiteX1272" fmla="*/ 141287 w 533400"/>
                <a:gd name="connsiteY1272" fmla="*/ 122238 h 409575"/>
                <a:gd name="connsiteX1273" fmla="*/ 144462 w 533400"/>
                <a:gd name="connsiteY1273" fmla="*/ 120650 h 409575"/>
                <a:gd name="connsiteX1274" fmla="*/ 144462 w 533400"/>
                <a:gd name="connsiteY1274" fmla="*/ 115888 h 409575"/>
                <a:gd name="connsiteX1275" fmla="*/ 141287 w 533400"/>
                <a:gd name="connsiteY1275" fmla="*/ 115888 h 409575"/>
                <a:gd name="connsiteX1276" fmla="*/ 141287 w 533400"/>
                <a:gd name="connsiteY1276" fmla="*/ 112713 h 409575"/>
                <a:gd name="connsiteX1277" fmla="*/ 144462 w 533400"/>
                <a:gd name="connsiteY1277" fmla="*/ 111125 h 409575"/>
                <a:gd name="connsiteX1278" fmla="*/ 144462 w 533400"/>
                <a:gd name="connsiteY1278" fmla="*/ 107950 h 409575"/>
                <a:gd name="connsiteX1279" fmla="*/ 144462 w 533400"/>
                <a:gd name="connsiteY1279" fmla="*/ 106363 h 409575"/>
                <a:gd name="connsiteX1280" fmla="*/ 146050 w 533400"/>
                <a:gd name="connsiteY1280" fmla="*/ 106363 h 409575"/>
                <a:gd name="connsiteX1281" fmla="*/ 149225 w 533400"/>
                <a:gd name="connsiteY1281" fmla="*/ 106363 h 409575"/>
                <a:gd name="connsiteX1282" fmla="*/ 149225 w 533400"/>
                <a:gd name="connsiteY1282" fmla="*/ 104775 h 409575"/>
                <a:gd name="connsiteX1283" fmla="*/ 150812 w 533400"/>
                <a:gd name="connsiteY1283" fmla="*/ 104775 h 409575"/>
                <a:gd name="connsiteX1284" fmla="*/ 149225 w 533400"/>
                <a:gd name="connsiteY1284" fmla="*/ 100013 h 409575"/>
                <a:gd name="connsiteX1285" fmla="*/ 150812 w 533400"/>
                <a:gd name="connsiteY1285" fmla="*/ 100013 h 409575"/>
                <a:gd name="connsiteX1286" fmla="*/ 144462 w 533400"/>
                <a:gd name="connsiteY1286" fmla="*/ 95250 h 409575"/>
                <a:gd name="connsiteX1287" fmla="*/ 152400 w 533400"/>
                <a:gd name="connsiteY1287" fmla="*/ 100013 h 409575"/>
                <a:gd name="connsiteX1288" fmla="*/ 155575 w 533400"/>
                <a:gd name="connsiteY1288" fmla="*/ 100013 h 409575"/>
                <a:gd name="connsiteX1289" fmla="*/ 155575 w 533400"/>
                <a:gd name="connsiteY1289" fmla="*/ 96838 h 409575"/>
                <a:gd name="connsiteX1290" fmla="*/ 157162 w 533400"/>
                <a:gd name="connsiteY1290" fmla="*/ 95250 h 409575"/>
                <a:gd name="connsiteX1291" fmla="*/ 160337 w 533400"/>
                <a:gd name="connsiteY1291" fmla="*/ 95250 h 409575"/>
                <a:gd name="connsiteX1292" fmla="*/ 160337 w 533400"/>
                <a:gd name="connsiteY1292" fmla="*/ 93663 h 409575"/>
                <a:gd name="connsiteX1293" fmla="*/ 161925 w 533400"/>
                <a:gd name="connsiteY1293" fmla="*/ 93663 h 409575"/>
                <a:gd name="connsiteX1294" fmla="*/ 165100 w 533400"/>
                <a:gd name="connsiteY1294" fmla="*/ 93663 h 409575"/>
                <a:gd name="connsiteX1295" fmla="*/ 166687 w 533400"/>
                <a:gd name="connsiteY1295" fmla="*/ 93663 h 409575"/>
                <a:gd name="connsiteX1296" fmla="*/ 168275 w 533400"/>
                <a:gd name="connsiteY1296" fmla="*/ 93663 h 409575"/>
                <a:gd name="connsiteX1297" fmla="*/ 168275 w 533400"/>
                <a:gd name="connsiteY1297" fmla="*/ 90488 h 409575"/>
                <a:gd name="connsiteX1298" fmla="*/ 168275 w 533400"/>
                <a:gd name="connsiteY1298" fmla="*/ 88900 h 409575"/>
                <a:gd name="connsiteX1299" fmla="*/ 166687 w 533400"/>
                <a:gd name="connsiteY1299" fmla="*/ 85725 h 409575"/>
                <a:gd name="connsiteX1300" fmla="*/ 166687 w 533400"/>
                <a:gd name="connsiteY1300" fmla="*/ 84137 h 409575"/>
                <a:gd name="connsiteX1301" fmla="*/ 166687 w 533400"/>
                <a:gd name="connsiteY1301" fmla="*/ 80962 h 409575"/>
                <a:gd name="connsiteX1302" fmla="*/ 168275 w 533400"/>
                <a:gd name="connsiteY1302" fmla="*/ 84137 h 409575"/>
                <a:gd name="connsiteX1303" fmla="*/ 171450 w 533400"/>
                <a:gd name="connsiteY1303" fmla="*/ 84137 h 409575"/>
                <a:gd name="connsiteX1304" fmla="*/ 173037 w 533400"/>
                <a:gd name="connsiteY1304" fmla="*/ 80962 h 409575"/>
                <a:gd name="connsiteX1305" fmla="*/ 173037 w 533400"/>
                <a:gd name="connsiteY1305" fmla="*/ 79375 h 409575"/>
                <a:gd name="connsiteX1306" fmla="*/ 173037 w 533400"/>
                <a:gd name="connsiteY1306" fmla="*/ 77787 h 409575"/>
                <a:gd name="connsiteX1307" fmla="*/ 173037 w 533400"/>
                <a:gd name="connsiteY1307" fmla="*/ 74612 h 409575"/>
                <a:gd name="connsiteX1308" fmla="*/ 173037 w 533400"/>
                <a:gd name="connsiteY1308" fmla="*/ 73025 h 409575"/>
                <a:gd name="connsiteX1309" fmla="*/ 171450 w 533400"/>
                <a:gd name="connsiteY1309" fmla="*/ 73025 h 409575"/>
                <a:gd name="connsiteX1310" fmla="*/ 168275 w 533400"/>
                <a:gd name="connsiteY1310" fmla="*/ 69850 h 409575"/>
                <a:gd name="connsiteX1311" fmla="*/ 166687 w 533400"/>
                <a:gd name="connsiteY1311" fmla="*/ 69850 h 409575"/>
                <a:gd name="connsiteX1312" fmla="*/ 165100 w 533400"/>
                <a:gd name="connsiteY1312" fmla="*/ 68262 h 409575"/>
                <a:gd name="connsiteX1313" fmla="*/ 161925 w 533400"/>
                <a:gd name="connsiteY1313" fmla="*/ 65087 h 409575"/>
                <a:gd name="connsiteX1314" fmla="*/ 157162 w 533400"/>
                <a:gd name="connsiteY1314" fmla="*/ 63500 h 409575"/>
                <a:gd name="connsiteX1315" fmla="*/ 155575 w 533400"/>
                <a:gd name="connsiteY1315" fmla="*/ 61912 h 409575"/>
                <a:gd name="connsiteX1316" fmla="*/ 152400 w 533400"/>
                <a:gd name="connsiteY1316" fmla="*/ 58737 h 409575"/>
                <a:gd name="connsiteX1317" fmla="*/ 150812 w 533400"/>
                <a:gd name="connsiteY1317" fmla="*/ 57150 h 409575"/>
                <a:gd name="connsiteX1318" fmla="*/ 150812 w 533400"/>
                <a:gd name="connsiteY1318" fmla="*/ 52387 h 409575"/>
                <a:gd name="connsiteX1319" fmla="*/ 149225 w 533400"/>
                <a:gd name="connsiteY1319" fmla="*/ 52387 h 409575"/>
                <a:gd name="connsiteX1320" fmla="*/ 149225 w 533400"/>
                <a:gd name="connsiteY1320" fmla="*/ 49212 h 409575"/>
                <a:gd name="connsiteX1321" fmla="*/ 149225 w 533400"/>
                <a:gd name="connsiteY1321" fmla="*/ 47625 h 409575"/>
                <a:gd name="connsiteX1322" fmla="*/ 150812 w 533400"/>
                <a:gd name="connsiteY1322" fmla="*/ 49212 h 409575"/>
                <a:gd name="connsiteX1323" fmla="*/ 152400 w 533400"/>
                <a:gd name="connsiteY1323" fmla="*/ 52387 h 409575"/>
                <a:gd name="connsiteX1324" fmla="*/ 157162 w 533400"/>
                <a:gd name="connsiteY1324" fmla="*/ 52387 h 409575"/>
                <a:gd name="connsiteX1325" fmla="*/ 160337 w 533400"/>
                <a:gd name="connsiteY1325" fmla="*/ 53975 h 409575"/>
                <a:gd name="connsiteX1326" fmla="*/ 161925 w 533400"/>
                <a:gd name="connsiteY1326" fmla="*/ 53975 h 409575"/>
                <a:gd name="connsiteX1327" fmla="*/ 161925 w 533400"/>
                <a:gd name="connsiteY1327" fmla="*/ 57150 h 409575"/>
                <a:gd name="connsiteX1328" fmla="*/ 166687 w 533400"/>
                <a:gd name="connsiteY1328" fmla="*/ 58737 h 409575"/>
                <a:gd name="connsiteX1329" fmla="*/ 166687 w 533400"/>
                <a:gd name="connsiteY1329" fmla="*/ 61912 h 409575"/>
                <a:gd name="connsiteX1330" fmla="*/ 168275 w 533400"/>
                <a:gd name="connsiteY1330" fmla="*/ 61912 h 409575"/>
                <a:gd name="connsiteX1331" fmla="*/ 171450 w 533400"/>
                <a:gd name="connsiteY1331" fmla="*/ 61912 h 409575"/>
                <a:gd name="connsiteX1332" fmla="*/ 173037 w 533400"/>
                <a:gd name="connsiteY1332" fmla="*/ 61912 h 409575"/>
                <a:gd name="connsiteX1333" fmla="*/ 177800 w 533400"/>
                <a:gd name="connsiteY1333" fmla="*/ 63500 h 409575"/>
                <a:gd name="connsiteX1334" fmla="*/ 180975 w 533400"/>
                <a:gd name="connsiteY1334" fmla="*/ 65087 h 409575"/>
                <a:gd name="connsiteX1335" fmla="*/ 184150 w 533400"/>
                <a:gd name="connsiteY1335" fmla="*/ 65087 h 409575"/>
                <a:gd name="connsiteX1336" fmla="*/ 188912 w 533400"/>
                <a:gd name="connsiteY1336" fmla="*/ 65087 h 409575"/>
                <a:gd name="connsiteX1337" fmla="*/ 192087 w 533400"/>
                <a:gd name="connsiteY1337" fmla="*/ 65087 h 409575"/>
                <a:gd name="connsiteX1338" fmla="*/ 193675 w 533400"/>
                <a:gd name="connsiteY1338" fmla="*/ 65087 h 409575"/>
                <a:gd name="connsiteX1339" fmla="*/ 196850 w 533400"/>
                <a:gd name="connsiteY1339" fmla="*/ 65087 h 409575"/>
                <a:gd name="connsiteX1340" fmla="*/ 198437 w 533400"/>
                <a:gd name="connsiteY1340" fmla="*/ 68262 h 409575"/>
                <a:gd name="connsiteX1341" fmla="*/ 203200 w 533400"/>
                <a:gd name="connsiteY1341" fmla="*/ 68262 h 409575"/>
                <a:gd name="connsiteX1342" fmla="*/ 204787 w 533400"/>
                <a:gd name="connsiteY1342" fmla="*/ 68262 h 409575"/>
                <a:gd name="connsiteX1343" fmla="*/ 207962 w 533400"/>
                <a:gd name="connsiteY1343" fmla="*/ 68262 h 409575"/>
                <a:gd name="connsiteX1344" fmla="*/ 209550 w 533400"/>
                <a:gd name="connsiteY1344" fmla="*/ 68262 h 409575"/>
                <a:gd name="connsiteX1345" fmla="*/ 211137 w 533400"/>
                <a:gd name="connsiteY1345" fmla="*/ 68262 h 409575"/>
                <a:gd name="connsiteX1346" fmla="*/ 214312 w 533400"/>
                <a:gd name="connsiteY1346" fmla="*/ 68262 h 409575"/>
                <a:gd name="connsiteX1347" fmla="*/ 219075 w 533400"/>
                <a:gd name="connsiteY1347" fmla="*/ 69850 h 409575"/>
                <a:gd name="connsiteX1348" fmla="*/ 220662 w 533400"/>
                <a:gd name="connsiteY1348" fmla="*/ 69850 h 409575"/>
                <a:gd name="connsiteX1349" fmla="*/ 223837 w 533400"/>
                <a:gd name="connsiteY1349" fmla="*/ 73025 h 409575"/>
                <a:gd name="connsiteX1350" fmla="*/ 227012 w 533400"/>
                <a:gd name="connsiteY1350" fmla="*/ 74612 h 409575"/>
                <a:gd name="connsiteX1351" fmla="*/ 230187 w 533400"/>
                <a:gd name="connsiteY1351" fmla="*/ 74612 h 409575"/>
                <a:gd name="connsiteX1352" fmla="*/ 231775 w 533400"/>
                <a:gd name="connsiteY1352" fmla="*/ 73025 h 409575"/>
                <a:gd name="connsiteX1353" fmla="*/ 234950 w 533400"/>
                <a:gd name="connsiteY1353" fmla="*/ 73025 h 409575"/>
                <a:gd name="connsiteX1354" fmla="*/ 234950 w 533400"/>
                <a:gd name="connsiteY1354" fmla="*/ 69850 h 409575"/>
                <a:gd name="connsiteX1355" fmla="*/ 234950 w 533400"/>
                <a:gd name="connsiteY1355" fmla="*/ 68262 h 409575"/>
                <a:gd name="connsiteX1356" fmla="*/ 234950 w 533400"/>
                <a:gd name="connsiteY1356" fmla="*/ 65087 h 409575"/>
                <a:gd name="connsiteX1357" fmla="*/ 231775 w 533400"/>
                <a:gd name="connsiteY1357" fmla="*/ 63500 h 409575"/>
                <a:gd name="connsiteX1358" fmla="*/ 230187 w 533400"/>
                <a:gd name="connsiteY1358" fmla="*/ 61912 h 409575"/>
                <a:gd name="connsiteX1359" fmla="*/ 230187 w 533400"/>
                <a:gd name="connsiteY1359" fmla="*/ 58737 h 409575"/>
                <a:gd name="connsiteX1360" fmla="*/ 231775 w 533400"/>
                <a:gd name="connsiteY1360" fmla="*/ 58737 h 409575"/>
                <a:gd name="connsiteX1361" fmla="*/ 234950 w 533400"/>
                <a:gd name="connsiteY1361" fmla="*/ 58737 h 409575"/>
                <a:gd name="connsiteX1362" fmla="*/ 234950 w 533400"/>
                <a:gd name="connsiteY1362" fmla="*/ 61912 h 409575"/>
                <a:gd name="connsiteX1363" fmla="*/ 236537 w 533400"/>
                <a:gd name="connsiteY1363" fmla="*/ 63500 h 409575"/>
                <a:gd name="connsiteX1364" fmla="*/ 236537 w 533400"/>
                <a:gd name="connsiteY1364" fmla="*/ 65087 h 409575"/>
                <a:gd name="connsiteX1365" fmla="*/ 239712 w 533400"/>
                <a:gd name="connsiteY1365" fmla="*/ 68262 h 409575"/>
                <a:gd name="connsiteX1366" fmla="*/ 241300 w 533400"/>
                <a:gd name="connsiteY1366" fmla="*/ 68262 h 409575"/>
                <a:gd name="connsiteX1367" fmla="*/ 241300 w 533400"/>
                <a:gd name="connsiteY1367" fmla="*/ 69850 h 409575"/>
                <a:gd name="connsiteX1368" fmla="*/ 242887 w 533400"/>
                <a:gd name="connsiteY1368" fmla="*/ 73025 h 409575"/>
                <a:gd name="connsiteX1369" fmla="*/ 242887 w 533400"/>
                <a:gd name="connsiteY1369" fmla="*/ 74612 h 409575"/>
                <a:gd name="connsiteX1370" fmla="*/ 246062 w 533400"/>
                <a:gd name="connsiteY1370" fmla="*/ 74612 h 409575"/>
                <a:gd name="connsiteX1371" fmla="*/ 246062 w 533400"/>
                <a:gd name="connsiteY1371" fmla="*/ 77787 h 409575"/>
                <a:gd name="connsiteX1372" fmla="*/ 247650 w 533400"/>
                <a:gd name="connsiteY1372" fmla="*/ 77787 h 409575"/>
                <a:gd name="connsiteX1373" fmla="*/ 250825 w 533400"/>
                <a:gd name="connsiteY1373" fmla="*/ 74612 h 409575"/>
                <a:gd name="connsiteX1374" fmla="*/ 250825 w 533400"/>
                <a:gd name="connsiteY1374" fmla="*/ 73025 h 409575"/>
                <a:gd name="connsiteX1375" fmla="*/ 250825 w 533400"/>
                <a:gd name="connsiteY1375" fmla="*/ 69850 h 409575"/>
                <a:gd name="connsiteX1376" fmla="*/ 250825 w 533400"/>
                <a:gd name="connsiteY1376" fmla="*/ 65087 h 409575"/>
                <a:gd name="connsiteX1377" fmla="*/ 252412 w 533400"/>
                <a:gd name="connsiteY1377" fmla="*/ 63500 h 409575"/>
                <a:gd name="connsiteX1378" fmla="*/ 250825 w 533400"/>
                <a:gd name="connsiteY1378" fmla="*/ 58737 h 409575"/>
                <a:gd name="connsiteX1379" fmla="*/ 250825 w 533400"/>
                <a:gd name="connsiteY1379" fmla="*/ 53975 h 409575"/>
                <a:gd name="connsiteX1380" fmla="*/ 247650 w 533400"/>
                <a:gd name="connsiteY1380" fmla="*/ 52387 h 409575"/>
                <a:gd name="connsiteX1381" fmla="*/ 246062 w 533400"/>
                <a:gd name="connsiteY1381" fmla="*/ 49212 h 409575"/>
                <a:gd name="connsiteX1382" fmla="*/ 246062 w 533400"/>
                <a:gd name="connsiteY1382" fmla="*/ 47625 h 409575"/>
                <a:gd name="connsiteX1383" fmla="*/ 246062 w 533400"/>
                <a:gd name="connsiteY1383" fmla="*/ 46037 h 409575"/>
                <a:gd name="connsiteX1384" fmla="*/ 242887 w 533400"/>
                <a:gd name="connsiteY1384" fmla="*/ 42862 h 409575"/>
                <a:gd name="connsiteX1385" fmla="*/ 242887 w 533400"/>
                <a:gd name="connsiteY1385" fmla="*/ 38100 h 409575"/>
                <a:gd name="connsiteX1386" fmla="*/ 236537 w 533400"/>
                <a:gd name="connsiteY1386" fmla="*/ 30162 h 409575"/>
                <a:gd name="connsiteX1387" fmla="*/ 236537 w 533400"/>
                <a:gd name="connsiteY1387" fmla="*/ 26987 h 409575"/>
                <a:gd name="connsiteX1388" fmla="*/ 234950 w 533400"/>
                <a:gd name="connsiteY1388" fmla="*/ 22225 h 409575"/>
                <a:gd name="connsiteX1389" fmla="*/ 231775 w 533400"/>
                <a:gd name="connsiteY1389" fmla="*/ 19050 h 409575"/>
                <a:gd name="connsiteX1390" fmla="*/ 230187 w 533400"/>
                <a:gd name="connsiteY1390" fmla="*/ 14287 h 409575"/>
                <a:gd name="connsiteX1391" fmla="*/ 225425 w 533400"/>
                <a:gd name="connsiteY1391" fmla="*/ 11112 h 409575"/>
                <a:gd name="connsiteX1392" fmla="*/ 225425 w 533400"/>
                <a:gd name="connsiteY1392" fmla="*/ 9525 h 409575"/>
                <a:gd name="connsiteX1393" fmla="*/ 225425 w 533400"/>
                <a:gd name="connsiteY1393" fmla="*/ 6350 h 409575"/>
                <a:gd name="connsiteX1394" fmla="*/ 223837 w 533400"/>
                <a:gd name="connsiteY1394" fmla="*/ 4762 h 409575"/>
                <a:gd name="connsiteX1395" fmla="*/ 220662 w 533400"/>
                <a:gd name="connsiteY1395" fmla="*/ 3175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Lst>
              <a:rect l="l" t="t" r="r" b="b"/>
              <a:pathLst>
                <a:path w="533400" h="409575">
                  <a:moveTo>
                    <a:pt x="284162" y="407988"/>
                  </a:moveTo>
                  <a:lnTo>
                    <a:pt x="285750" y="407988"/>
                  </a:lnTo>
                  <a:lnTo>
                    <a:pt x="285750" y="409575"/>
                  </a:lnTo>
                  <a:close/>
                  <a:moveTo>
                    <a:pt x="288925" y="401637"/>
                  </a:moveTo>
                  <a:lnTo>
                    <a:pt x="288925" y="404813"/>
                  </a:lnTo>
                  <a:lnTo>
                    <a:pt x="285750" y="407988"/>
                  </a:lnTo>
                  <a:close/>
                  <a:moveTo>
                    <a:pt x="290512" y="398463"/>
                  </a:moveTo>
                  <a:lnTo>
                    <a:pt x="288925" y="401637"/>
                  </a:lnTo>
                  <a:lnTo>
                    <a:pt x="288925" y="400050"/>
                  </a:lnTo>
                  <a:close/>
                  <a:moveTo>
                    <a:pt x="295275" y="388938"/>
                  </a:moveTo>
                  <a:lnTo>
                    <a:pt x="293687" y="395288"/>
                  </a:lnTo>
                  <a:lnTo>
                    <a:pt x="290512" y="398463"/>
                  </a:lnTo>
                  <a:lnTo>
                    <a:pt x="290512" y="398463"/>
                  </a:lnTo>
                  <a:close/>
                  <a:moveTo>
                    <a:pt x="182562" y="379413"/>
                  </a:moveTo>
                  <a:lnTo>
                    <a:pt x="184150" y="379413"/>
                  </a:lnTo>
                  <a:lnTo>
                    <a:pt x="187325" y="379413"/>
                  </a:lnTo>
                  <a:lnTo>
                    <a:pt x="184150" y="382588"/>
                  </a:lnTo>
                  <a:lnTo>
                    <a:pt x="182562" y="384175"/>
                  </a:lnTo>
                  <a:lnTo>
                    <a:pt x="180975" y="382588"/>
                  </a:lnTo>
                  <a:lnTo>
                    <a:pt x="182562" y="382588"/>
                  </a:lnTo>
                  <a:close/>
                  <a:moveTo>
                    <a:pt x="277812" y="377825"/>
                  </a:moveTo>
                  <a:lnTo>
                    <a:pt x="279400" y="377825"/>
                  </a:lnTo>
                  <a:lnTo>
                    <a:pt x="279400" y="379413"/>
                  </a:lnTo>
                  <a:lnTo>
                    <a:pt x="274637" y="382588"/>
                  </a:lnTo>
                  <a:lnTo>
                    <a:pt x="273050" y="387350"/>
                  </a:lnTo>
                  <a:lnTo>
                    <a:pt x="271462" y="387350"/>
                  </a:lnTo>
                  <a:lnTo>
                    <a:pt x="268287" y="388938"/>
                  </a:lnTo>
                  <a:lnTo>
                    <a:pt x="266700" y="392113"/>
                  </a:lnTo>
                  <a:lnTo>
                    <a:pt x="266700" y="388938"/>
                  </a:lnTo>
                  <a:lnTo>
                    <a:pt x="268287" y="387350"/>
                  </a:lnTo>
                  <a:lnTo>
                    <a:pt x="268287" y="384175"/>
                  </a:lnTo>
                  <a:lnTo>
                    <a:pt x="271462" y="384175"/>
                  </a:lnTo>
                  <a:lnTo>
                    <a:pt x="273050" y="384175"/>
                  </a:lnTo>
                  <a:lnTo>
                    <a:pt x="273050" y="382588"/>
                  </a:lnTo>
                  <a:lnTo>
                    <a:pt x="274637" y="379413"/>
                  </a:lnTo>
                  <a:close/>
                  <a:moveTo>
                    <a:pt x="192087" y="377825"/>
                  </a:moveTo>
                  <a:lnTo>
                    <a:pt x="188912" y="379413"/>
                  </a:lnTo>
                  <a:lnTo>
                    <a:pt x="187325" y="379413"/>
                  </a:lnTo>
                  <a:close/>
                  <a:moveTo>
                    <a:pt x="252412" y="376238"/>
                  </a:moveTo>
                  <a:lnTo>
                    <a:pt x="252412" y="377825"/>
                  </a:lnTo>
                  <a:lnTo>
                    <a:pt x="250825" y="379413"/>
                  </a:lnTo>
                  <a:lnTo>
                    <a:pt x="247650" y="379413"/>
                  </a:lnTo>
                  <a:lnTo>
                    <a:pt x="250825" y="377825"/>
                  </a:lnTo>
                  <a:close/>
                  <a:moveTo>
                    <a:pt x="257175" y="373063"/>
                  </a:moveTo>
                  <a:lnTo>
                    <a:pt x="257175" y="376238"/>
                  </a:lnTo>
                  <a:lnTo>
                    <a:pt x="255587" y="376238"/>
                  </a:lnTo>
                  <a:lnTo>
                    <a:pt x="252412" y="376238"/>
                  </a:lnTo>
                  <a:close/>
                  <a:moveTo>
                    <a:pt x="333375" y="371475"/>
                  </a:moveTo>
                  <a:lnTo>
                    <a:pt x="331787" y="376238"/>
                  </a:lnTo>
                  <a:lnTo>
                    <a:pt x="330200" y="376238"/>
                  </a:lnTo>
                  <a:lnTo>
                    <a:pt x="331787" y="373063"/>
                  </a:lnTo>
                  <a:close/>
                  <a:moveTo>
                    <a:pt x="198437" y="371475"/>
                  </a:moveTo>
                  <a:lnTo>
                    <a:pt x="200025" y="371475"/>
                  </a:lnTo>
                  <a:lnTo>
                    <a:pt x="203200" y="371475"/>
                  </a:lnTo>
                  <a:lnTo>
                    <a:pt x="203200" y="373063"/>
                  </a:lnTo>
                  <a:lnTo>
                    <a:pt x="198437" y="376238"/>
                  </a:lnTo>
                  <a:lnTo>
                    <a:pt x="193675" y="377825"/>
                  </a:lnTo>
                  <a:lnTo>
                    <a:pt x="192087" y="377825"/>
                  </a:lnTo>
                  <a:lnTo>
                    <a:pt x="196850" y="376238"/>
                  </a:lnTo>
                  <a:lnTo>
                    <a:pt x="198437" y="373063"/>
                  </a:lnTo>
                  <a:close/>
                  <a:moveTo>
                    <a:pt x="203200" y="368300"/>
                  </a:moveTo>
                  <a:lnTo>
                    <a:pt x="204787" y="368300"/>
                  </a:lnTo>
                  <a:lnTo>
                    <a:pt x="207962" y="368300"/>
                  </a:lnTo>
                  <a:lnTo>
                    <a:pt x="204787" y="371475"/>
                  </a:lnTo>
                  <a:lnTo>
                    <a:pt x="203200" y="371475"/>
                  </a:lnTo>
                  <a:close/>
                  <a:moveTo>
                    <a:pt x="193675" y="363538"/>
                  </a:moveTo>
                  <a:lnTo>
                    <a:pt x="196850" y="366713"/>
                  </a:lnTo>
                  <a:lnTo>
                    <a:pt x="193675" y="366713"/>
                  </a:lnTo>
                  <a:close/>
                  <a:moveTo>
                    <a:pt x="231775" y="360363"/>
                  </a:moveTo>
                  <a:lnTo>
                    <a:pt x="234950" y="360363"/>
                  </a:lnTo>
                  <a:lnTo>
                    <a:pt x="236537" y="360363"/>
                  </a:lnTo>
                  <a:lnTo>
                    <a:pt x="234950" y="361950"/>
                  </a:lnTo>
                  <a:lnTo>
                    <a:pt x="234950" y="363538"/>
                  </a:lnTo>
                  <a:lnTo>
                    <a:pt x="231775" y="363538"/>
                  </a:lnTo>
                  <a:lnTo>
                    <a:pt x="231775" y="361950"/>
                  </a:lnTo>
                  <a:close/>
                  <a:moveTo>
                    <a:pt x="211137" y="357188"/>
                  </a:moveTo>
                  <a:lnTo>
                    <a:pt x="214312" y="357188"/>
                  </a:lnTo>
                  <a:lnTo>
                    <a:pt x="211137" y="360363"/>
                  </a:lnTo>
                  <a:close/>
                  <a:moveTo>
                    <a:pt x="220662" y="352425"/>
                  </a:moveTo>
                  <a:lnTo>
                    <a:pt x="223837" y="352425"/>
                  </a:lnTo>
                  <a:lnTo>
                    <a:pt x="220662" y="355600"/>
                  </a:lnTo>
                  <a:lnTo>
                    <a:pt x="219074" y="355600"/>
                  </a:lnTo>
                  <a:lnTo>
                    <a:pt x="215900" y="357188"/>
                  </a:lnTo>
                  <a:lnTo>
                    <a:pt x="214312" y="357188"/>
                  </a:lnTo>
                  <a:lnTo>
                    <a:pt x="215900" y="355600"/>
                  </a:lnTo>
                  <a:close/>
                  <a:moveTo>
                    <a:pt x="136525" y="317500"/>
                  </a:moveTo>
                  <a:lnTo>
                    <a:pt x="139700" y="317500"/>
                  </a:lnTo>
                  <a:lnTo>
                    <a:pt x="141287" y="317500"/>
                  </a:lnTo>
                  <a:lnTo>
                    <a:pt x="139700" y="319088"/>
                  </a:lnTo>
                  <a:lnTo>
                    <a:pt x="136525" y="320675"/>
                  </a:lnTo>
                  <a:lnTo>
                    <a:pt x="134937" y="320675"/>
                  </a:lnTo>
                  <a:lnTo>
                    <a:pt x="134937" y="319088"/>
                  </a:lnTo>
                  <a:lnTo>
                    <a:pt x="136525" y="319088"/>
                  </a:lnTo>
                  <a:close/>
                  <a:moveTo>
                    <a:pt x="34925" y="303213"/>
                  </a:moveTo>
                  <a:lnTo>
                    <a:pt x="38100" y="304801"/>
                  </a:lnTo>
                  <a:lnTo>
                    <a:pt x="39688" y="304801"/>
                  </a:lnTo>
                  <a:lnTo>
                    <a:pt x="42863" y="304801"/>
                  </a:lnTo>
                  <a:lnTo>
                    <a:pt x="42863" y="307976"/>
                  </a:lnTo>
                  <a:lnTo>
                    <a:pt x="39688" y="307976"/>
                  </a:lnTo>
                  <a:lnTo>
                    <a:pt x="38100" y="307976"/>
                  </a:lnTo>
                  <a:lnTo>
                    <a:pt x="34925" y="307976"/>
                  </a:lnTo>
                  <a:lnTo>
                    <a:pt x="33338" y="309563"/>
                  </a:lnTo>
                  <a:lnTo>
                    <a:pt x="31750" y="309563"/>
                  </a:lnTo>
                  <a:lnTo>
                    <a:pt x="28575" y="309563"/>
                  </a:lnTo>
                  <a:lnTo>
                    <a:pt x="26988" y="312738"/>
                  </a:lnTo>
                  <a:lnTo>
                    <a:pt x="23813" y="312738"/>
                  </a:lnTo>
                  <a:lnTo>
                    <a:pt x="23813" y="314326"/>
                  </a:lnTo>
                  <a:lnTo>
                    <a:pt x="22225" y="314326"/>
                  </a:lnTo>
                  <a:lnTo>
                    <a:pt x="19050" y="317501"/>
                  </a:lnTo>
                  <a:lnTo>
                    <a:pt x="12700" y="317501"/>
                  </a:lnTo>
                  <a:lnTo>
                    <a:pt x="7938" y="317501"/>
                  </a:lnTo>
                  <a:lnTo>
                    <a:pt x="1588" y="319088"/>
                  </a:lnTo>
                  <a:lnTo>
                    <a:pt x="0" y="317501"/>
                  </a:lnTo>
                  <a:lnTo>
                    <a:pt x="1588" y="314326"/>
                  </a:lnTo>
                  <a:lnTo>
                    <a:pt x="3175" y="314326"/>
                  </a:lnTo>
                  <a:lnTo>
                    <a:pt x="6350" y="314326"/>
                  </a:lnTo>
                  <a:lnTo>
                    <a:pt x="7938" y="314326"/>
                  </a:lnTo>
                  <a:lnTo>
                    <a:pt x="11113" y="312738"/>
                  </a:lnTo>
                  <a:lnTo>
                    <a:pt x="12700" y="309563"/>
                  </a:lnTo>
                  <a:lnTo>
                    <a:pt x="15875" y="309563"/>
                  </a:lnTo>
                  <a:lnTo>
                    <a:pt x="19050" y="309563"/>
                  </a:lnTo>
                  <a:lnTo>
                    <a:pt x="23813" y="307976"/>
                  </a:lnTo>
                  <a:lnTo>
                    <a:pt x="26988" y="304801"/>
                  </a:lnTo>
                  <a:lnTo>
                    <a:pt x="28575" y="304801"/>
                  </a:lnTo>
                  <a:lnTo>
                    <a:pt x="31750" y="304801"/>
                  </a:lnTo>
                  <a:close/>
                  <a:moveTo>
                    <a:pt x="85725" y="302578"/>
                  </a:moveTo>
                  <a:lnTo>
                    <a:pt x="85725" y="303213"/>
                  </a:lnTo>
                  <a:lnTo>
                    <a:pt x="82550" y="303213"/>
                  </a:lnTo>
                  <a:close/>
                  <a:moveTo>
                    <a:pt x="85725" y="301626"/>
                  </a:moveTo>
                  <a:lnTo>
                    <a:pt x="90488" y="301626"/>
                  </a:lnTo>
                  <a:lnTo>
                    <a:pt x="85725" y="302578"/>
                  </a:lnTo>
                  <a:close/>
                  <a:moveTo>
                    <a:pt x="92075" y="298450"/>
                  </a:moveTo>
                  <a:lnTo>
                    <a:pt x="93663" y="298450"/>
                  </a:lnTo>
                  <a:lnTo>
                    <a:pt x="96838" y="298450"/>
                  </a:lnTo>
                  <a:lnTo>
                    <a:pt x="92075" y="301626"/>
                  </a:lnTo>
                  <a:lnTo>
                    <a:pt x="90488" y="301626"/>
                  </a:lnTo>
                  <a:close/>
                  <a:moveTo>
                    <a:pt x="38100" y="265113"/>
                  </a:moveTo>
                  <a:lnTo>
                    <a:pt x="39687" y="265113"/>
                  </a:lnTo>
                  <a:lnTo>
                    <a:pt x="42862" y="265113"/>
                  </a:lnTo>
                  <a:lnTo>
                    <a:pt x="46037" y="265113"/>
                  </a:lnTo>
                  <a:lnTo>
                    <a:pt x="44450" y="266700"/>
                  </a:lnTo>
                  <a:lnTo>
                    <a:pt x="39687" y="266700"/>
                  </a:lnTo>
                  <a:lnTo>
                    <a:pt x="38100" y="266700"/>
                  </a:lnTo>
                  <a:lnTo>
                    <a:pt x="34925" y="266700"/>
                  </a:lnTo>
                  <a:close/>
                  <a:moveTo>
                    <a:pt x="53975" y="261938"/>
                  </a:moveTo>
                  <a:lnTo>
                    <a:pt x="58737" y="261938"/>
                  </a:lnTo>
                  <a:lnTo>
                    <a:pt x="50800" y="265113"/>
                  </a:lnTo>
                  <a:lnTo>
                    <a:pt x="49212" y="265113"/>
                  </a:lnTo>
                  <a:close/>
                  <a:moveTo>
                    <a:pt x="61912" y="260350"/>
                  </a:moveTo>
                  <a:lnTo>
                    <a:pt x="65087" y="260350"/>
                  </a:lnTo>
                  <a:lnTo>
                    <a:pt x="66675" y="260350"/>
                  </a:lnTo>
                  <a:lnTo>
                    <a:pt x="69850" y="260350"/>
                  </a:lnTo>
                  <a:lnTo>
                    <a:pt x="71437" y="260350"/>
                  </a:lnTo>
                  <a:lnTo>
                    <a:pt x="65087" y="261938"/>
                  </a:lnTo>
                  <a:lnTo>
                    <a:pt x="60325" y="261938"/>
                  </a:lnTo>
                  <a:close/>
                  <a:moveTo>
                    <a:pt x="517524" y="198438"/>
                  </a:moveTo>
                  <a:lnTo>
                    <a:pt x="519112" y="198438"/>
                  </a:lnTo>
                  <a:lnTo>
                    <a:pt x="517524" y="201613"/>
                  </a:lnTo>
                  <a:lnTo>
                    <a:pt x="514350" y="201613"/>
                  </a:lnTo>
                  <a:close/>
                  <a:moveTo>
                    <a:pt x="501650" y="176213"/>
                  </a:moveTo>
                  <a:lnTo>
                    <a:pt x="501650" y="179388"/>
                  </a:lnTo>
                  <a:lnTo>
                    <a:pt x="498475" y="179388"/>
                  </a:lnTo>
                  <a:close/>
                  <a:moveTo>
                    <a:pt x="501650" y="174625"/>
                  </a:moveTo>
                  <a:lnTo>
                    <a:pt x="503237" y="174625"/>
                  </a:lnTo>
                  <a:lnTo>
                    <a:pt x="501650" y="176213"/>
                  </a:lnTo>
                  <a:close/>
                  <a:moveTo>
                    <a:pt x="123825" y="171450"/>
                  </a:moveTo>
                  <a:lnTo>
                    <a:pt x="125412" y="171450"/>
                  </a:lnTo>
                  <a:lnTo>
                    <a:pt x="128588" y="171450"/>
                  </a:lnTo>
                  <a:lnTo>
                    <a:pt x="130175" y="171450"/>
                  </a:lnTo>
                  <a:lnTo>
                    <a:pt x="133350" y="171450"/>
                  </a:lnTo>
                  <a:lnTo>
                    <a:pt x="133350" y="174625"/>
                  </a:lnTo>
                  <a:lnTo>
                    <a:pt x="130175" y="174625"/>
                  </a:lnTo>
                  <a:lnTo>
                    <a:pt x="128588" y="174625"/>
                  </a:lnTo>
                  <a:close/>
                  <a:moveTo>
                    <a:pt x="80962" y="158750"/>
                  </a:moveTo>
                  <a:lnTo>
                    <a:pt x="82550" y="158750"/>
                  </a:lnTo>
                  <a:lnTo>
                    <a:pt x="85725" y="158750"/>
                  </a:lnTo>
                  <a:lnTo>
                    <a:pt x="87312" y="160338"/>
                  </a:lnTo>
                  <a:lnTo>
                    <a:pt x="92075" y="163513"/>
                  </a:lnTo>
                  <a:lnTo>
                    <a:pt x="93662" y="163513"/>
                  </a:lnTo>
                  <a:lnTo>
                    <a:pt x="96837" y="163513"/>
                  </a:lnTo>
                  <a:lnTo>
                    <a:pt x="98425" y="163513"/>
                  </a:lnTo>
                  <a:lnTo>
                    <a:pt x="103187" y="163513"/>
                  </a:lnTo>
                  <a:lnTo>
                    <a:pt x="107950" y="165100"/>
                  </a:lnTo>
                  <a:lnTo>
                    <a:pt x="112712" y="165100"/>
                  </a:lnTo>
                  <a:lnTo>
                    <a:pt x="114300" y="165100"/>
                  </a:lnTo>
                  <a:lnTo>
                    <a:pt x="117475" y="165100"/>
                  </a:lnTo>
                  <a:lnTo>
                    <a:pt x="119062" y="165100"/>
                  </a:lnTo>
                  <a:lnTo>
                    <a:pt x="122237" y="168276"/>
                  </a:lnTo>
                  <a:lnTo>
                    <a:pt x="123825" y="168276"/>
                  </a:lnTo>
                  <a:lnTo>
                    <a:pt x="123825" y="169863"/>
                  </a:lnTo>
                  <a:lnTo>
                    <a:pt x="122237" y="169863"/>
                  </a:lnTo>
                  <a:lnTo>
                    <a:pt x="119062" y="169863"/>
                  </a:lnTo>
                  <a:lnTo>
                    <a:pt x="119062" y="171451"/>
                  </a:lnTo>
                  <a:lnTo>
                    <a:pt x="117475" y="171451"/>
                  </a:lnTo>
                  <a:lnTo>
                    <a:pt x="119062" y="174626"/>
                  </a:lnTo>
                  <a:lnTo>
                    <a:pt x="122237" y="174626"/>
                  </a:lnTo>
                  <a:lnTo>
                    <a:pt x="117475" y="176213"/>
                  </a:lnTo>
                  <a:lnTo>
                    <a:pt x="114300" y="176213"/>
                  </a:lnTo>
                  <a:lnTo>
                    <a:pt x="114300" y="179388"/>
                  </a:lnTo>
                  <a:lnTo>
                    <a:pt x="112712" y="179388"/>
                  </a:lnTo>
                  <a:lnTo>
                    <a:pt x="112712" y="176213"/>
                  </a:lnTo>
                  <a:lnTo>
                    <a:pt x="109537" y="176213"/>
                  </a:lnTo>
                  <a:lnTo>
                    <a:pt x="107950" y="176213"/>
                  </a:lnTo>
                  <a:lnTo>
                    <a:pt x="103187" y="176213"/>
                  </a:lnTo>
                  <a:lnTo>
                    <a:pt x="101600" y="174626"/>
                  </a:lnTo>
                  <a:lnTo>
                    <a:pt x="98425" y="174626"/>
                  </a:lnTo>
                  <a:lnTo>
                    <a:pt x="98425" y="171451"/>
                  </a:lnTo>
                  <a:lnTo>
                    <a:pt x="101600" y="171451"/>
                  </a:lnTo>
                  <a:lnTo>
                    <a:pt x="98425" y="169863"/>
                  </a:lnTo>
                  <a:lnTo>
                    <a:pt x="96837" y="168276"/>
                  </a:lnTo>
                  <a:lnTo>
                    <a:pt x="92075" y="165100"/>
                  </a:lnTo>
                  <a:lnTo>
                    <a:pt x="87312" y="163513"/>
                  </a:lnTo>
                  <a:lnTo>
                    <a:pt x="82550" y="160338"/>
                  </a:lnTo>
                  <a:lnTo>
                    <a:pt x="80962" y="160338"/>
                  </a:lnTo>
                  <a:close/>
                  <a:moveTo>
                    <a:pt x="517525" y="155575"/>
                  </a:moveTo>
                  <a:lnTo>
                    <a:pt x="519112" y="155575"/>
                  </a:lnTo>
                  <a:lnTo>
                    <a:pt x="519112" y="158750"/>
                  </a:lnTo>
                  <a:lnTo>
                    <a:pt x="517525" y="160338"/>
                  </a:lnTo>
                  <a:lnTo>
                    <a:pt x="512762" y="165100"/>
                  </a:lnTo>
                  <a:lnTo>
                    <a:pt x="511175" y="168275"/>
                  </a:lnTo>
                  <a:lnTo>
                    <a:pt x="508000" y="169863"/>
                  </a:lnTo>
                  <a:lnTo>
                    <a:pt x="503237" y="174625"/>
                  </a:lnTo>
                  <a:lnTo>
                    <a:pt x="503237" y="171450"/>
                  </a:lnTo>
                  <a:lnTo>
                    <a:pt x="506412" y="171450"/>
                  </a:lnTo>
                  <a:lnTo>
                    <a:pt x="506412" y="169863"/>
                  </a:lnTo>
                  <a:lnTo>
                    <a:pt x="508000" y="168275"/>
                  </a:lnTo>
                  <a:lnTo>
                    <a:pt x="508000" y="165100"/>
                  </a:lnTo>
                  <a:lnTo>
                    <a:pt x="511175" y="163513"/>
                  </a:lnTo>
                  <a:lnTo>
                    <a:pt x="512762" y="163513"/>
                  </a:lnTo>
                  <a:lnTo>
                    <a:pt x="512762" y="160338"/>
                  </a:lnTo>
                  <a:lnTo>
                    <a:pt x="512762" y="158750"/>
                  </a:lnTo>
                  <a:lnTo>
                    <a:pt x="514350" y="158750"/>
                  </a:lnTo>
                  <a:close/>
                  <a:moveTo>
                    <a:pt x="74612" y="155575"/>
                  </a:moveTo>
                  <a:lnTo>
                    <a:pt x="76200" y="155575"/>
                  </a:lnTo>
                  <a:lnTo>
                    <a:pt x="77787" y="155575"/>
                  </a:lnTo>
                  <a:lnTo>
                    <a:pt x="77787" y="158750"/>
                  </a:lnTo>
                  <a:lnTo>
                    <a:pt x="76200" y="158750"/>
                  </a:lnTo>
                  <a:lnTo>
                    <a:pt x="74612" y="158750"/>
                  </a:lnTo>
                  <a:close/>
                  <a:moveTo>
                    <a:pt x="508000" y="147638"/>
                  </a:moveTo>
                  <a:lnTo>
                    <a:pt x="508000" y="149226"/>
                  </a:lnTo>
                  <a:lnTo>
                    <a:pt x="506412" y="149226"/>
                  </a:lnTo>
                  <a:close/>
                  <a:moveTo>
                    <a:pt x="511175" y="139700"/>
                  </a:moveTo>
                  <a:lnTo>
                    <a:pt x="512762" y="142875"/>
                  </a:lnTo>
                  <a:lnTo>
                    <a:pt x="514350" y="142875"/>
                  </a:lnTo>
                  <a:lnTo>
                    <a:pt x="517525" y="144463"/>
                  </a:lnTo>
                  <a:lnTo>
                    <a:pt x="514350" y="144463"/>
                  </a:lnTo>
                  <a:lnTo>
                    <a:pt x="512762" y="144463"/>
                  </a:lnTo>
                  <a:lnTo>
                    <a:pt x="512762" y="147638"/>
                  </a:lnTo>
                  <a:lnTo>
                    <a:pt x="511175" y="147638"/>
                  </a:lnTo>
                  <a:lnTo>
                    <a:pt x="508000" y="147638"/>
                  </a:lnTo>
                  <a:lnTo>
                    <a:pt x="508000" y="144463"/>
                  </a:lnTo>
                  <a:lnTo>
                    <a:pt x="508000" y="142875"/>
                  </a:lnTo>
                  <a:lnTo>
                    <a:pt x="511175" y="142875"/>
                  </a:lnTo>
                  <a:close/>
                  <a:moveTo>
                    <a:pt x="481012" y="136525"/>
                  </a:moveTo>
                  <a:lnTo>
                    <a:pt x="481012" y="138113"/>
                  </a:lnTo>
                  <a:lnTo>
                    <a:pt x="479425" y="138113"/>
                  </a:lnTo>
                  <a:close/>
                  <a:moveTo>
                    <a:pt x="487363" y="120650"/>
                  </a:moveTo>
                  <a:lnTo>
                    <a:pt x="490538" y="120650"/>
                  </a:lnTo>
                  <a:lnTo>
                    <a:pt x="490538" y="122238"/>
                  </a:lnTo>
                  <a:lnTo>
                    <a:pt x="487363" y="122238"/>
                  </a:lnTo>
                  <a:close/>
                  <a:moveTo>
                    <a:pt x="447675" y="100013"/>
                  </a:moveTo>
                  <a:lnTo>
                    <a:pt x="449262" y="100013"/>
                  </a:lnTo>
                  <a:lnTo>
                    <a:pt x="447675" y="101600"/>
                  </a:lnTo>
                  <a:close/>
                  <a:moveTo>
                    <a:pt x="455612" y="90488"/>
                  </a:moveTo>
                  <a:lnTo>
                    <a:pt x="454025" y="93663"/>
                  </a:lnTo>
                  <a:lnTo>
                    <a:pt x="454025" y="95250"/>
                  </a:lnTo>
                  <a:lnTo>
                    <a:pt x="450850" y="96838"/>
                  </a:lnTo>
                  <a:lnTo>
                    <a:pt x="449262" y="100013"/>
                  </a:lnTo>
                  <a:lnTo>
                    <a:pt x="449262" y="96838"/>
                  </a:lnTo>
                  <a:lnTo>
                    <a:pt x="450850" y="95250"/>
                  </a:lnTo>
                  <a:lnTo>
                    <a:pt x="450850" y="93663"/>
                  </a:lnTo>
                  <a:close/>
                  <a:moveTo>
                    <a:pt x="523875" y="84138"/>
                  </a:moveTo>
                  <a:lnTo>
                    <a:pt x="527050" y="84138"/>
                  </a:lnTo>
                  <a:lnTo>
                    <a:pt x="528637" y="84138"/>
                  </a:lnTo>
                  <a:lnTo>
                    <a:pt x="530225" y="84138"/>
                  </a:lnTo>
                  <a:lnTo>
                    <a:pt x="530225" y="85726"/>
                  </a:lnTo>
                  <a:lnTo>
                    <a:pt x="533400" y="88901"/>
                  </a:lnTo>
                  <a:lnTo>
                    <a:pt x="533400" y="90489"/>
                  </a:lnTo>
                  <a:lnTo>
                    <a:pt x="533400" y="93664"/>
                  </a:lnTo>
                  <a:lnTo>
                    <a:pt x="533400" y="95251"/>
                  </a:lnTo>
                  <a:lnTo>
                    <a:pt x="530225" y="95251"/>
                  </a:lnTo>
                  <a:lnTo>
                    <a:pt x="528637" y="95251"/>
                  </a:lnTo>
                  <a:lnTo>
                    <a:pt x="527050" y="93664"/>
                  </a:lnTo>
                  <a:lnTo>
                    <a:pt x="523875" y="93664"/>
                  </a:lnTo>
                  <a:lnTo>
                    <a:pt x="523875" y="90489"/>
                  </a:lnTo>
                  <a:lnTo>
                    <a:pt x="523875" y="88901"/>
                  </a:lnTo>
                  <a:lnTo>
                    <a:pt x="522287" y="88901"/>
                  </a:lnTo>
                  <a:lnTo>
                    <a:pt x="522287" y="85726"/>
                  </a:lnTo>
                  <a:lnTo>
                    <a:pt x="523875" y="85726"/>
                  </a:lnTo>
                  <a:close/>
                  <a:moveTo>
                    <a:pt x="463550" y="84137"/>
                  </a:moveTo>
                  <a:lnTo>
                    <a:pt x="463550" y="85725"/>
                  </a:lnTo>
                  <a:lnTo>
                    <a:pt x="460375" y="88900"/>
                  </a:lnTo>
                  <a:lnTo>
                    <a:pt x="458787" y="88900"/>
                  </a:lnTo>
                  <a:lnTo>
                    <a:pt x="455612" y="90488"/>
                  </a:lnTo>
                  <a:lnTo>
                    <a:pt x="460375" y="85725"/>
                  </a:lnTo>
                  <a:close/>
                  <a:moveTo>
                    <a:pt x="122237" y="80962"/>
                  </a:moveTo>
                  <a:lnTo>
                    <a:pt x="123825" y="84137"/>
                  </a:lnTo>
                  <a:lnTo>
                    <a:pt x="125412" y="84137"/>
                  </a:lnTo>
                  <a:lnTo>
                    <a:pt x="128587" y="84137"/>
                  </a:lnTo>
                  <a:lnTo>
                    <a:pt x="133350" y="85725"/>
                  </a:lnTo>
                  <a:lnTo>
                    <a:pt x="134937" y="88900"/>
                  </a:lnTo>
                  <a:lnTo>
                    <a:pt x="134937" y="90488"/>
                  </a:lnTo>
                  <a:lnTo>
                    <a:pt x="141287" y="93663"/>
                  </a:lnTo>
                  <a:lnTo>
                    <a:pt x="136525" y="93663"/>
                  </a:lnTo>
                  <a:lnTo>
                    <a:pt x="134937" y="93663"/>
                  </a:lnTo>
                  <a:lnTo>
                    <a:pt x="133350" y="93663"/>
                  </a:lnTo>
                  <a:lnTo>
                    <a:pt x="130175" y="93663"/>
                  </a:lnTo>
                  <a:lnTo>
                    <a:pt x="123825" y="88900"/>
                  </a:lnTo>
                  <a:lnTo>
                    <a:pt x="123825" y="85725"/>
                  </a:lnTo>
                  <a:lnTo>
                    <a:pt x="122237" y="84137"/>
                  </a:lnTo>
                  <a:lnTo>
                    <a:pt x="119062" y="84137"/>
                  </a:lnTo>
                  <a:close/>
                  <a:moveTo>
                    <a:pt x="230187" y="52388"/>
                  </a:moveTo>
                  <a:lnTo>
                    <a:pt x="231775" y="52388"/>
                  </a:lnTo>
                  <a:lnTo>
                    <a:pt x="231775" y="53976"/>
                  </a:lnTo>
                  <a:lnTo>
                    <a:pt x="230187" y="53976"/>
                  </a:lnTo>
                  <a:close/>
                  <a:moveTo>
                    <a:pt x="230187" y="49213"/>
                  </a:moveTo>
                  <a:lnTo>
                    <a:pt x="231775" y="49213"/>
                  </a:lnTo>
                  <a:lnTo>
                    <a:pt x="230187" y="52388"/>
                  </a:lnTo>
                  <a:close/>
                  <a:moveTo>
                    <a:pt x="192087" y="46038"/>
                  </a:moveTo>
                  <a:lnTo>
                    <a:pt x="193674" y="46038"/>
                  </a:lnTo>
                  <a:lnTo>
                    <a:pt x="196850" y="47625"/>
                  </a:lnTo>
                  <a:lnTo>
                    <a:pt x="198437" y="47625"/>
                  </a:lnTo>
                  <a:lnTo>
                    <a:pt x="198437" y="49213"/>
                  </a:lnTo>
                  <a:lnTo>
                    <a:pt x="196850" y="49213"/>
                  </a:lnTo>
                  <a:lnTo>
                    <a:pt x="193674" y="49213"/>
                  </a:lnTo>
                  <a:lnTo>
                    <a:pt x="192087" y="49213"/>
                  </a:lnTo>
                  <a:lnTo>
                    <a:pt x="192087" y="47625"/>
                  </a:lnTo>
                  <a:close/>
                  <a:moveTo>
                    <a:pt x="203200" y="42863"/>
                  </a:moveTo>
                  <a:lnTo>
                    <a:pt x="204788" y="42863"/>
                  </a:lnTo>
                  <a:lnTo>
                    <a:pt x="207963" y="42863"/>
                  </a:lnTo>
                  <a:lnTo>
                    <a:pt x="209550" y="42863"/>
                  </a:lnTo>
                  <a:lnTo>
                    <a:pt x="209550" y="46038"/>
                  </a:lnTo>
                  <a:lnTo>
                    <a:pt x="211138" y="49213"/>
                  </a:lnTo>
                  <a:lnTo>
                    <a:pt x="211138" y="52388"/>
                  </a:lnTo>
                  <a:lnTo>
                    <a:pt x="211138" y="53976"/>
                  </a:lnTo>
                  <a:lnTo>
                    <a:pt x="209550" y="53976"/>
                  </a:lnTo>
                  <a:lnTo>
                    <a:pt x="207963" y="52388"/>
                  </a:lnTo>
                  <a:lnTo>
                    <a:pt x="204788" y="49213"/>
                  </a:lnTo>
                  <a:lnTo>
                    <a:pt x="203200" y="49213"/>
                  </a:lnTo>
                  <a:lnTo>
                    <a:pt x="203200" y="47625"/>
                  </a:lnTo>
                  <a:lnTo>
                    <a:pt x="203200" y="46038"/>
                  </a:lnTo>
                  <a:close/>
                  <a:moveTo>
                    <a:pt x="220662" y="31750"/>
                  </a:moveTo>
                  <a:lnTo>
                    <a:pt x="223837" y="31750"/>
                  </a:lnTo>
                  <a:lnTo>
                    <a:pt x="225424" y="31750"/>
                  </a:lnTo>
                  <a:lnTo>
                    <a:pt x="225424" y="33337"/>
                  </a:lnTo>
                  <a:lnTo>
                    <a:pt x="227012" y="36512"/>
                  </a:lnTo>
                  <a:lnTo>
                    <a:pt x="230187" y="38100"/>
                  </a:lnTo>
                  <a:lnTo>
                    <a:pt x="227012" y="41275"/>
                  </a:lnTo>
                  <a:lnTo>
                    <a:pt x="225424" y="41275"/>
                  </a:lnTo>
                  <a:lnTo>
                    <a:pt x="223837" y="42863"/>
                  </a:lnTo>
                  <a:lnTo>
                    <a:pt x="223837" y="41275"/>
                  </a:lnTo>
                  <a:lnTo>
                    <a:pt x="220662" y="41275"/>
                  </a:lnTo>
                  <a:lnTo>
                    <a:pt x="220662" y="38100"/>
                  </a:lnTo>
                  <a:lnTo>
                    <a:pt x="220662" y="36512"/>
                  </a:lnTo>
                  <a:close/>
                  <a:moveTo>
                    <a:pt x="255587" y="19050"/>
                  </a:moveTo>
                  <a:lnTo>
                    <a:pt x="257175" y="19050"/>
                  </a:lnTo>
                  <a:lnTo>
                    <a:pt x="257175" y="20637"/>
                  </a:lnTo>
                  <a:lnTo>
                    <a:pt x="258762" y="22225"/>
                  </a:lnTo>
                  <a:lnTo>
                    <a:pt x="261937" y="25400"/>
                  </a:lnTo>
                  <a:lnTo>
                    <a:pt x="263525" y="30162"/>
                  </a:lnTo>
                  <a:lnTo>
                    <a:pt x="261937" y="26987"/>
                  </a:lnTo>
                  <a:lnTo>
                    <a:pt x="258762" y="25400"/>
                  </a:lnTo>
                  <a:lnTo>
                    <a:pt x="257175" y="22225"/>
                  </a:lnTo>
                  <a:lnTo>
                    <a:pt x="257175" y="20638"/>
                  </a:lnTo>
                  <a:lnTo>
                    <a:pt x="255587" y="20638"/>
                  </a:lnTo>
                  <a:close/>
                  <a:moveTo>
                    <a:pt x="247650" y="9525"/>
                  </a:moveTo>
                  <a:lnTo>
                    <a:pt x="250825" y="9525"/>
                  </a:lnTo>
                  <a:lnTo>
                    <a:pt x="250825" y="11113"/>
                  </a:lnTo>
                  <a:lnTo>
                    <a:pt x="247650" y="11113"/>
                  </a:lnTo>
                  <a:close/>
                  <a:moveTo>
                    <a:pt x="273050" y="9525"/>
                  </a:moveTo>
                  <a:lnTo>
                    <a:pt x="274637" y="9525"/>
                  </a:lnTo>
                  <a:lnTo>
                    <a:pt x="274637" y="11112"/>
                  </a:lnTo>
                  <a:lnTo>
                    <a:pt x="274637" y="14287"/>
                  </a:lnTo>
                  <a:lnTo>
                    <a:pt x="277812" y="14287"/>
                  </a:lnTo>
                  <a:lnTo>
                    <a:pt x="279400" y="15875"/>
                  </a:lnTo>
                  <a:lnTo>
                    <a:pt x="279400" y="19050"/>
                  </a:lnTo>
                  <a:lnTo>
                    <a:pt x="279400" y="20637"/>
                  </a:lnTo>
                  <a:lnTo>
                    <a:pt x="282575" y="22225"/>
                  </a:lnTo>
                  <a:lnTo>
                    <a:pt x="284162" y="26987"/>
                  </a:lnTo>
                  <a:lnTo>
                    <a:pt x="282575" y="26987"/>
                  </a:lnTo>
                  <a:lnTo>
                    <a:pt x="282575" y="25400"/>
                  </a:lnTo>
                  <a:lnTo>
                    <a:pt x="279400" y="22225"/>
                  </a:lnTo>
                  <a:lnTo>
                    <a:pt x="274637" y="15875"/>
                  </a:lnTo>
                  <a:close/>
                  <a:moveTo>
                    <a:pt x="246062" y="6350"/>
                  </a:moveTo>
                  <a:lnTo>
                    <a:pt x="247650" y="9525"/>
                  </a:lnTo>
                  <a:lnTo>
                    <a:pt x="246062" y="9525"/>
                  </a:lnTo>
                  <a:close/>
                  <a:moveTo>
                    <a:pt x="271462" y="6350"/>
                  </a:moveTo>
                  <a:lnTo>
                    <a:pt x="273050" y="6350"/>
                  </a:lnTo>
                  <a:lnTo>
                    <a:pt x="273050" y="9525"/>
                  </a:lnTo>
                  <a:lnTo>
                    <a:pt x="271462" y="9525"/>
                  </a:lnTo>
                  <a:close/>
                  <a:moveTo>
                    <a:pt x="242887" y="4763"/>
                  </a:moveTo>
                  <a:lnTo>
                    <a:pt x="246062" y="4763"/>
                  </a:lnTo>
                  <a:lnTo>
                    <a:pt x="246062" y="6350"/>
                  </a:lnTo>
                  <a:lnTo>
                    <a:pt x="242887" y="6350"/>
                  </a:lnTo>
                  <a:close/>
                  <a:moveTo>
                    <a:pt x="220662" y="0"/>
                  </a:moveTo>
                  <a:lnTo>
                    <a:pt x="223837" y="0"/>
                  </a:lnTo>
                  <a:lnTo>
                    <a:pt x="225425" y="3175"/>
                  </a:lnTo>
                  <a:lnTo>
                    <a:pt x="225425" y="4762"/>
                  </a:lnTo>
                  <a:lnTo>
                    <a:pt x="227012" y="6350"/>
                  </a:lnTo>
                  <a:lnTo>
                    <a:pt x="230187" y="9525"/>
                  </a:lnTo>
                  <a:lnTo>
                    <a:pt x="231775" y="15875"/>
                  </a:lnTo>
                  <a:lnTo>
                    <a:pt x="236537" y="20637"/>
                  </a:lnTo>
                  <a:lnTo>
                    <a:pt x="242887" y="31750"/>
                  </a:lnTo>
                  <a:lnTo>
                    <a:pt x="242887" y="33337"/>
                  </a:lnTo>
                  <a:lnTo>
                    <a:pt x="246062" y="33337"/>
                  </a:lnTo>
                  <a:lnTo>
                    <a:pt x="246062" y="36512"/>
                  </a:lnTo>
                  <a:lnTo>
                    <a:pt x="250825" y="36512"/>
                  </a:lnTo>
                  <a:lnTo>
                    <a:pt x="250825" y="38100"/>
                  </a:lnTo>
                  <a:lnTo>
                    <a:pt x="252412" y="41275"/>
                  </a:lnTo>
                  <a:lnTo>
                    <a:pt x="255587" y="42862"/>
                  </a:lnTo>
                  <a:lnTo>
                    <a:pt x="257175" y="42862"/>
                  </a:lnTo>
                  <a:lnTo>
                    <a:pt x="258762" y="46037"/>
                  </a:lnTo>
                  <a:lnTo>
                    <a:pt x="261937" y="46037"/>
                  </a:lnTo>
                  <a:lnTo>
                    <a:pt x="263525" y="46037"/>
                  </a:lnTo>
                  <a:lnTo>
                    <a:pt x="266700" y="47625"/>
                  </a:lnTo>
                  <a:lnTo>
                    <a:pt x="268287" y="47625"/>
                  </a:lnTo>
                  <a:lnTo>
                    <a:pt x="271462" y="46037"/>
                  </a:lnTo>
                  <a:lnTo>
                    <a:pt x="273050" y="46037"/>
                  </a:lnTo>
                  <a:lnTo>
                    <a:pt x="273050" y="42862"/>
                  </a:lnTo>
                  <a:lnTo>
                    <a:pt x="273050" y="41275"/>
                  </a:lnTo>
                  <a:lnTo>
                    <a:pt x="271462" y="38100"/>
                  </a:lnTo>
                  <a:lnTo>
                    <a:pt x="268287" y="36512"/>
                  </a:lnTo>
                  <a:lnTo>
                    <a:pt x="266700" y="31750"/>
                  </a:lnTo>
                  <a:lnTo>
                    <a:pt x="268287" y="33337"/>
                  </a:lnTo>
                  <a:lnTo>
                    <a:pt x="271462" y="36512"/>
                  </a:lnTo>
                  <a:lnTo>
                    <a:pt x="273050" y="38100"/>
                  </a:lnTo>
                  <a:lnTo>
                    <a:pt x="274637" y="41275"/>
                  </a:lnTo>
                  <a:lnTo>
                    <a:pt x="274637" y="38100"/>
                  </a:lnTo>
                  <a:lnTo>
                    <a:pt x="277812" y="38100"/>
                  </a:lnTo>
                  <a:lnTo>
                    <a:pt x="279400" y="38100"/>
                  </a:lnTo>
                  <a:lnTo>
                    <a:pt x="282575" y="38100"/>
                  </a:lnTo>
                  <a:lnTo>
                    <a:pt x="284162" y="36512"/>
                  </a:lnTo>
                  <a:lnTo>
                    <a:pt x="285750" y="36512"/>
                  </a:lnTo>
                  <a:lnTo>
                    <a:pt x="285750" y="33337"/>
                  </a:lnTo>
                  <a:lnTo>
                    <a:pt x="285750" y="31750"/>
                  </a:lnTo>
                  <a:lnTo>
                    <a:pt x="284162" y="30162"/>
                  </a:lnTo>
                  <a:lnTo>
                    <a:pt x="284162" y="26987"/>
                  </a:lnTo>
                  <a:lnTo>
                    <a:pt x="285750" y="30162"/>
                  </a:lnTo>
                  <a:lnTo>
                    <a:pt x="288925" y="30162"/>
                  </a:lnTo>
                  <a:lnTo>
                    <a:pt x="290512" y="30162"/>
                  </a:lnTo>
                  <a:lnTo>
                    <a:pt x="298450" y="25400"/>
                  </a:lnTo>
                  <a:lnTo>
                    <a:pt x="304800" y="20637"/>
                  </a:lnTo>
                  <a:lnTo>
                    <a:pt x="306387" y="20637"/>
                  </a:lnTo>
                  <a:lnTo>
                    <a:pt x="309562" y="20637"/>
                  </a:lnTo>
                  <a:lnTo>
                    <a:pt x="311150" y="20637"/>
                  </a:lnTo>
                  <a:lnTo>
                    <a:pt x="314325" y="19050"/>
                  </a:lnTo>
                  <a:lnTo>
                    <a:pt x="315912" y="19050"/>
                  </a:lnTo>
                  <a:lnTo>
                    <a:pt x="317500" y="19050"/>
                  </a:lnTo>
                  <a:lnTo>
                    <a:pt x="320675" y="19050"/>
                  </a:lnTo>
                  <a:lnTo>
                    <a:pt x="322262" y="15875"/>
                  </a:lnTo>
                  <a:lnTo>
                    <a:pt x="325437" y="15875"/>
                  </a:lnTo>
                  <a:lnTo>
                    <a:pt x="327025" y="15875"/>
                  </a:lnTo>
                  <a:lnTo>
                    <a:pt x="330200" y="15875"/>
                  </a:lnTo>
                  <a:lnTo>
                    <a:pt x="331787" y="15875"/>
                  </a:lnTo>
                  <a:lnTo>
                    <a:pt x="333375" y="15875"/>
                  </a:lnTo>
                  <a:lnTo>
                    <a:pt x="336550" y="19050"/>
                  </a:lnTo>
                  <a:lnTo>
                    <a:pt x="338137" y="20637"/>
                  </a:lnTo>
                  <a:lnTo>
                    <a:pt x="341312" y="20637"/>
                  </a:lnTo>
                  <a:lnTo>
                    <a:pt x="342900" y="22225"/>
                  </a:lnTo>
                  <a:lnTo>
                    <a:pt x="346075" y="25400"/>
                  </a:lnTo>
                  <a:lnTo>
                    <a:pt x="347662" y="26987"/>
                  </a:lnTo>
                  <a:lnTo>
                    <a:pt x="349250" y="30162"/>
                  </a:lnTo>
                  <a:lnTo>
                    <a:pt x="349250" y="31750"/>
                  </a:lnTo>
                  <a:lnTo>
                    <a:pt x="352425" y="36512"/>
                  </a:lnTo>
                  <a:lnTo>
                    <a:pt x="352425" y="38100"/>
                  </a:lnTo>
                  <a:lnTo>
                    <a:pt x="352425" y="41275"/>
                  </a:lnTo>
                  <a:lnTo>
                    <a:pt x="354012" y="41275"/>
                  </a:lnTo>
                  <a:lnTo>
                    <a:pt x="357187" y="42862"/>
                  </a:lnTo>
                  <a:lnTo>
                    <a:pt x="361950" y="46037"/>
                  </a:lnTo>
                  <a:lnTo>
                    <a:pt x="363537" y="47625"/>
                  </a:lnTo>
                  <a:lnTo>
                    <a:pt x="365125" y="47625"/>
                  </a:lnTo>
                  <a:lnTo>
                    <a:pt x="368300" y="47625"/>
                  </a:lnTo>
                  <a:lnTo>
                    <a:pt x="369887" y="46037"/>
                  </a:lnTo>
                  <a:lnTo>
                    <a:pt x="373062" y="46037"/>
                  </a:lnTo>
                  <a:lnTo>
                    <a:pt x="373062" y="47625"/>
                  </a:lnTo>
                  <a:lnTo>
                    <a:pt x="374650" y="49212"/>
                  </a:lnTo>
                  <a:lnTo>
                    <a:pt x="376237" y="49212"/>
                  </a:lnTo>
                  <a:lnTo>
                    <a:pt x="379412" y="49212"/>
                  </a:lnTo>
                  <a:lnTo>
                    <a:pt x="379412" y="47625"/>
                  </a:lnTo>
                  <a:lnTo>
                    <a:pt x="381000" y="47625"/>
                  </a:lnTo>
                  <a:lnTo>
                    <a:pt x="385762" y="47625"/>
                  </a:lnTo>
                  <a:lnTo>
                    <a:pt x="392112" y="47625"/>
                  </a:lnTo>
                  <a:lnTo>
                    <a:pt x="395287" y="49212"/>
                  </a:lnTo>
                  <a:lnTo>
                    <a:pt x="396875" y="49212"/>
                  </a:lnTo>
                  <a:lnTo>
                    <a:pt x="400050" y="49212"/>
                  </a:lnTo>
                  <a:lnTo>
                    <a:pt x="401637" y="49212"/>
                  </a:lnTo>
                  <a:lnTo>
                    <a:pt x="401637" y="52387"/>
                  </a:lnTo>
                  <a:lnTo>
                    <a:pt x="406400" y="57150"/>
                  </a:lnTo>
                  <a:lnTo>
                    <a:pt x="406400" y="58737"/>
                  </a:lnTo>
                  <a:lnTo>
                    <a:pt x="407987" y="61912"/>
                  </a:lnTo>
                  <a:lnTo>
                    <a:pt x="411162" y="61912"/>
                  </a:lnTo>
                  <a:lnTo>
                    <a:pt x="412750" y="63500"/>
                  </a:lnTo>
                  <a:lnTo>
                    <a:pt x="415925" y="63500"/>
                  </a:lnTo>
                  <a:lnTo>
                    <a:pt x="417512" y="63500"/>
                  </a:lnTo>
                  <a:lnTo>
                    <a:pt x="422275" y="63500"/>
                  </a:lnTo>
                  <a:lnTo>
                    <a:pt x="423862" y="63500"/>
                  </a:lnTo>
                  <a:lnTo>
                    <a:pt x="427037" y="65087"/>
                  </a:lnTo>
                  <a:lnTo>
                    <a:pt x="428625" y="65087"/>
                  </a:lnTo>
                  <a:lnTo>
                    <a:pt x="428625" y="68262"/>
                  </a:lnTo>
                  <a:lnTo>
                    <a:pt x="431800" y="69850"/>
                  </a:lnTo>
                  <a:lnTo>
                    <a:pt x="431800" y="73025"/>
                  </a:lnTo>
                  <a:lnTo>
                    <a:pt x="428625" y="74612"/>
                  </a:lnTo>
                  <a:lnTo>
                    <a:pt x="428625" y="77787"/>
                  </a:lnTo>
                  <a:lnTo>
                    <a:pt x="428625" y="79375"/>
                  </a:lnTo>
                  <a:lnTo>
                    <a:pt x="431800" y="80962"/>
                  </a:lnTo>
                  <a:lnTo>
                    <a:pt x="431800" y="84137"/>
                  </a:lnTo>
                  <a:lnTo>
                    <a:pt x="433387" y="85725"/>
                  </a:lnTo>
                  <a:lnTo>
                    <a:pt x="433387" y="88900"/>
                  </a:lnTo>
                  <a:lnTo>
                    <a:pt x="433387" y="90488"/>
                  </a:lnTo>
                  <a:lnTo>
                    <a:pt x="436562" y="93663"/>
                  </a:lnTo>
                  <a:lnTo>
                    <a:pt x="436562" y="95250"/>
                  </a:lnTo>
                  <a:lnTo>
                    <a:pt x="438150" y="96838"/>
                  </a:lnTo>
                  <a:lnTo>
                    <a:pt x="439737" y="100013"/>
                  </a:lnTo>
                  <a:lnTo>
                    <a:pt x="442912" y="100013"/>
                  </a:lnTo>
                  <a:lnTo>
                    <a:pt x="444500" y="101600"/>
                  </a:lnTo>
                  <a:lnTo>
                    <a:pt x="447675" y="101600"/>
                  </a:lnTo>
                  <a:lnTo>
                    <a:pt x="447675" y="104775"/>
                  </a:lnTo>
                  <a:lnTo>
                    <a:pt x="449262" y="104775"/>
                  </a:lnTo>
                  <a:lnTo>
                    <a:pt x="449262" y="106363"/>
                  </a:lnTo>
                  <a:lnTo>
                    <a:pt x="454025" y="107950"/>
                  </a:lnTo>
                  <a:lnTo>
                    <a:pt x="455612" y="111125"/>
                  </a:lnTo>
                  <a:lnTo>
                    <a:pt x="455612" y="112713"/>
                  </a:lnTo>
                  <a:lnTo>
                    <a:pt x="455612" y="115888"/>
                  </a:lnTo>
                  <a:lnTo>
                    <a:pt x="458787" y="117475"/>
                  </a:lnTo>
                  <a:lnTo>
                    <a:pt x="458787" y="120650"/>
                  </a:lnTo>
                  <a:lnTo>
                    <a:pt x="463550" y="122238"/>
                  </a:lnTo>
                  <a:lnTo>
                    <a:pt x="465137" y="123825"/>
                  </a:lnTo>
                  <a:lnTo>
                    <a:pt x="466725" y="123825"/>
                  </a:lnTo>
                  <a:lnTo>
                    <a:pt x="466725" y="127000"/>
                  </a:lnTo>
                  <a:lnTo>
                    <a:pt x="466725" y="128588"/>
                  </a:lnTo>
                  <a:lnTo>
                    <a:pt x="469900" y="131763"/>
                  </a:lnTo>
                  <a:lnTo>
                    <a:pt x="469900" y="133350"/>
                  </a:lnTo>
                  <a:lnTo>
                    <a:pt x="471487" y="136525"/>
                  </a:lnTo>
                  <a:lnTo>
                    <a:pt x="474662" y="136525"/>
                  </a:lnTo>
                  <a:lnTo>
                    <a:pt x="476250" y="136525"/>
                  </a:lnTo>
                  <a:lnTo>
                    <a:pt x="476250" y="138113"/>
                  </a:lnTo>
                  <a:lnTo>
                    <a:pt x="479425" y="138113"/>
                  </a:lnTo>
                  <a:lnTo>
                    <a:pt x="481012" y="139700"/>
                  </a:lnTo>
                  <a:lnTo>
                    <a:pt x="482600" y="139700"/>
                  </a:lnTo>
                  <a:lnTo>
                    <a:pt x="482600" y="142875"/>
                  </a:lnTo>
                  <a:lnTo>
                    <a:pt x="482600" y="144463"/>
                  </a:lnTo>
                  <a:lnTo>
                    <a:pt x="482600" y="147638"/>
                  </a:lnTo>
                  <a:lnTo>
                    <a:pt x="482600" y="149225"/>
                  </a:lnTo>
                  <a:lnTo>
                    <a:pt x="485775" y="147638"/>
                  </a:lnTo>
                  <a:lnTo>
                    <a:pt x="487362" y="147638"/>
                  </a:lnTo>
                  <a:lnTo>
                    <a:pt x="490537" y="144463"/>
                  </a:lnTo>
                  <a:lnTo>
                    <a:pt x="492125" y="144463"/>
                  </a:lnTo>
                  <a:lnTo>
                    <a:pt x="490537" y="147638"/>
                  </a:lnTo>
                  <a:lnTo>
                    <a:pt x="487362" y="149225"/>
                  </a:lnTo>
                  <a:lnTo>
                    <a:pt x="485775" y="149225"/>
                  </a:lnTo>
                  <a:lnTo>
                    <a:pt x="487362" y="152400"/>
                  </a:lnTo>
                  <a:lnTo>
                    <a:pt x="485775" y="153988"/>
                  </a:lnTo>
                  <a:lnTo>
                    <a:pt x="482600" y="155575"/>
                  </a:lnTo>
                  <a:lnTo>
                    <a:pt x="485775" y="158750"/>
                  </a:lnTo>
                  <a:lnTo>
                    <a:pt x="487362" y="158750"/>
                  </a:lnTo>
                  <a:lnTo>
                    <a:pt x="490537" y="155575"/>
                  </a:lnTo>
                  <a:lnTo>
                    <a:pt x="492125" y="155575"/>
                  </a:lnTo>
                  <a:lnTo>
                    <a:pt x="495300" y="155575"/>
                  </a:lnTo>
                  <a:lnTo>
                    <a:pt x="492125" y="158750"/>
                  </a:lnTo>
                  <a:lnTo>
                    <a:pt x="490537" y="158750"/>
                  </a:lnTo>
                  <a:lnTo>
                    <a:pt x="490537" y="160338"/>
                  </a:lnTo>
                  <a:lnTo>
                    <a:pt x="487362" y="160338"/>
                  </a:lnTo>
                  <a:lnTo>
                    <a:pt x="487362" y="163513"/>
                  </a:lnTo>
                  <a:lnTo>
                    <a:pt x="485775" y="165100"/>
                  </a:lnTo>
                  <a:lnTo>
                    <a:pt x="485775" y="168275"/>
                  </a:lnTo>
                  <a:lnTo>
                    <a:pt x="485775" y="169863"/>
                  </a:lnTo>
                  <a:lnTo>
                    <a:pt x="487362" y="171450"/>
                  </a:lnTo>
                  <a:lnTo>
                    <a:pt x="487362" y="174625"/>
                  </a:lnTo>
                  <a:lnTo>
                    <a:pt x="487362" y="176213"/>
                  </a:lnTo>
                  <a:lnTo>
                    <a:pt x="487362" y="180975"/>
                  </a:lnTo>
                  <a:lnTo>
                    <a:pt x="487362" y="184150"/>
                  </a:lnTo>
                  <a:lnTo>
                    <a:pt x="487362" y="185738"/>
                  </a:lnTo>
                  <a:lnTo>
                    <a:pt x="490537" y="185738"/>
                  </a:lnTo>
                  <a:lnTo>
                    <a:pt x="490537" y="184150"/>
                  </a:lnTo>
                  <a:lnTo>
                    <a:pt x="492125" y="184150"/>
                  </a:lnTo>
                  <a:lnTo>
                    <a:pt x="495300" y="180975"/>
                  </a:lnTo>
                  <a:lnTo>
                    <a:pt x="496887" y="179388"/>
                  </a:lnTo>
                  <a:lnTo>
                    <a:pt x="498475" y="179388"/>
                  </a:lnTo>
                  <a:lnTo>
                    <a:pt x="498475" y="180975"/>
                  </a:lnTo>
                  <a:lnTo>
                    <a:pt x="496887" y="184150"/>
                  </a:lnTo>
                  <a:lnTo>
                    <a:pt x="496887" y="185738"/>
                  </a:lnTo>
                  <a:lnTo>
                    <a:pt x="496887" y="187325"/>
                  </a:lnTo>
                  <a:lnTo>
                    <a:pt x="498475" y="187325"/>
                  </a:lnTo>
                  <a:lnTo>
                    <a:pt x="501650" y="187325"/>
                  </a:lnTo>
                  <a:lnTo>
                    <a:pt x="503237" y="187325"/>
                  </a:lnTo>
                  <a:lnTo>
                    <a:pt x="503237" y="190500"/>
                  </a:lnTo>
                  <a:lnTo>
                    <a:pt x="503237" y="192088"/>
                  </a:lnTo>
                  <a:lnTo>
                    <a:pt x="501650" y="192088"/>
                  </a:lnTo>
                  <a:lnTo>
                    <a:pt x="501650" y="195263"/>
                  </a:lnTo>
                  <a:lnTo>
                    <a:pt x="501650" y="196850"/>
                  </a:lnTo>
                  <a:lnTo>
                    <a:pt x="503237" y="198438"/>
                  </a:lnTo>
                  <a:lnTo>
                    <a:pt x="503237" y="201613"/>
                  </a:lnTo>
                  <a:lnTo>
                    <a:pt x="506412" y="201613"/>
                  </a:lnTo>
                  <a:lnTo>
                    <a:pt x="508000" y="201613"/>
                  </a:lnTo>
                  <a:lnTo>
                    <a:pt x="511175" y="201613"/>
                  </a:lnTo>
                  <a:lnTo>
                    <a:pt x="511175" y="203200"/>
                  </a:lnTo>
                  <a:lnTo>
                    <a:pt x="508000" y="203200"/>
                  </a:lnTo>
                  <a:lnTo>
                    <a:pt x="506412" y="203200"/>
                  </a:lnTo>
                  <a:lnTo>
                    <a:pt x="503237" y="206375"/>
                  </a:lnTo>
                  <a:lnTo>
                    <a:pt x="503237" y="207963"/>
                  </a:lnTo>
                  <a:lnTo>
                    <a:pt x="503237" y="211138"/>
                  </a:lnTo>
                  <a:lnTo>
                    <a:pt x="503237" y="212725"/>
                  </a:lnTo>
                  <a:lnTo>
                    <a:pt x="503237" y="214313"/>
                  </a:lnTo>
                  <a:lnTo>
                    <a:pt x="503237" y="217488"/>
                  </a:lnTo>
                  <a:lnTo>
                    <a:pt x="503237" y="219075"/>
                  </a:lnTo>
                  <a:lnTo>
                    <a:pt x="506412" y="219075"/>
                  </a:lnTo>
                  <a:lnTo>
                    <a:pt x="506412" y="222250"/>
                  </a:lnTo>
                  <a:lnTo>
                    <a:pt x="506412" y="223838"/>
                  </a:lnTo>
                  <a:lnTo>
                    <a:pt x="506412" y="227013"/>
                  </a:lnTo>
                  <a:lnTo>
                    <a:pt x="506412" y="228600"/>
                  </a:lnTo>
                  <a:lnTo>
                    <a:pt x="503237" y="228600"/>
                  </a:lnTo>
                  <a:lnTo>
                    <a:pt x="506412" y="230188"/>
                  </a:lnTo>
                  <a:lnTo>
                    <a:pt x="506412" y="233363"/>
                  </a:lnTo>
                  <a:lnTo>
                    <a:pt x="506412" y="234950"/>
                  </a:lnTo>
                  <a:lnTo>
                    <a:pt x="503237" y="234950"/>
                  </a:lnTo>
                  <a:lnTo>
                    <a:pt x="503237" y="238125"/>
                  </a:lnTo>
                  <a:lnTo>
                    <a:pt x="503237" y="239713"/>
                  </a:lnTo>
                  <a:lnTo>
                    <a:pt x="503237" y="242888"/>
                  </a:lnTo>
                  <a:lnTo>
                    <a:pt x="506412" y="244475"/>
                  </a:lnTo>
                  <a:lnTo>
                    <a:pt x="506412" y="246063"/>
                  </a:lnTo>
                  <a:lnTo>
                    <a:pt x="508000" y="249238"/>
                  </a:lnTo>
                  <a:lnTo>
                    <a:pt x="508000" y="246063"/>
                  </a:lnTo>
                  <a:lnTo>
                    <a:pt x="511175" y="246063"/>
                  </a:lnTo>
                  <a:lnTo>
                    <a:pt x="511175" y="244475"/>
                  </a:lnTo>
                  <a:lnTo>
                    <a:pt x="512762" y="244475"/>
                  </a:lnTo>
                  <a:lnTo>
                    <a:pt x="514350" y="246063"/>
                  </a:lnTo>
                  <a:lnTo>
                    <a:pt x="514350" y="249238"/>
                  </a:lnTo>
                  <a:lnTo>
                    <a:pt x="514350" y="250825"/>
                  </a:lnTo>
                  <a:lnTo>
                    <a:pt x="517525" y="254000"/>
                  </a:lnTo>
                  <a:lnTo>
                    <a:pt x="517525" y="255588"/>
                  </a:lnTo>
                  <a:lnTo>
                    <a:pt x="517525" y="258763"/>
                  </a:lnTo>
                  <a:lnTo>
                    <a:pt x="517525" y="260350"/>
                  </a:lnTo>
                  <a:lnTo>
                    <a:pt x="519112" y="261938"/>
                  </a:lnTo>
                  <a:lnTo>
                    <a:pt x="519112" y="265113"/>
                  </a:lnTo>
                  <a:lnTo>
                    <a:pt x="517525" y="265113"/>
                  </a:lnTo>
                  <a:lnTo>
                    <a:pt x="517525" y="266700"/>
                  </a:lnTo>
                  <a:lnTo>
                    <a:pt x="517525" y="269875"/>
                  </a:lnTo>
                  <a:lnTo>
                    <a:pt x="517525" y="271463"/>
                  </a:lnTo>
                  <a:lnTo>
                    <a:pt x="517525" y="273050"/>
                  </a:lnTo>
                  <a:lnTo>
                    <a:pt x="517525" y="276225"/>
                  </a:lnTo>
                  <a:lnTo>
                    <a:pt x="514350" y="276225"/>
                  </a:lnTo>
                  <a:lnTo>
                    <a:pt x="512762" y="273050"/>
                  </a:lnTo>
                  <a:lnTo>
                    <a:pt x="512762" y="271463"/>
                  </a:lnTo>
                  <a:lnTo>
                    <a:pt x="511175" y="269875"/>
                  </a:lnTo>
                  <a:lnTo>
                    <a:pt x="511175" y="271463"/>
                  </a:lnTo>
                  <a:lnTo>
                    <a:pt x="511175" y="273050"/>
                  </a:lnTo>
                  <a:lnTo>
                    <a:pt x="512762" y="276225"/>
                  </a:lnTo>
                  <a:lnTo>
                    <a:pt x="517525" y="277813"/>
                  </a:lnTo>
                  <a:lnTo>
                    <a:pt x="519112" y="277813"/>
                  </a:lnTo>
                  <a:lnTo>
                    <a:pt x="519112" y="276225"/>
                  </a:lnTo>
                  <a:lnTo>
                    <a:pt x="522288" y="276225"/>
                  </a:lnTo>
                  <a:lnTo>
                    <a:pt x="522288" y="277813"/>
                  </a:lnTo>
                  <a:lnTo>
                    <a:pt x="522288" y="280988"/>
                  </a:lnTo>
                  <a:lnTo>
                    <a:pt x="522288" y="282575"/>
                  </a:lnTo>
                  <a:lnTo>
                    <a:pt x="523875" y="285750"/>
                  </a:lnTo>
                  <a:lnTo>
                    <a:pt x="523875" y="287338"/>
                  </a:lnTo>
                  <a:lnTo>
                    <a:pt x="523875" y="288925"/>
                  </a:lnTo>
                  <a:lnTo>
                    <a:pt x="523875" y="292100"/>
                  </a:lnTo>
                  <a:lnTo>
                    <a:pt x="523875" y="293688"/>
                  </a:lnTo>
                  <a:lnTo>
                    <a:pt x="522288" y="292100"/>
                  </a:lnTo>
                  <a:lnTo>
                    <a:pt x="522288" y="293688"/>
                  </a:lnTo>
                  <a:lnTo>
                    <a:pt x="519112" y="293688"/>
                  </a:lnTo>
                  <a:lnTo>
                    <a:pt x="517525" y="296863"/>
                  </a:lnTo>
                  <a:lnTo>
                    <a:pt x="519112" y="296863"/>
                  </a:lnTo>
                  <a:lnTo>
                    <a:pt x="522288" y="296863"/>
                  </a:lnTo>
                  <a:lnTo>
                    <a:pt x="523875" y="296863"/>
                  </a:lnTo>
                  <a:lnTo>
                    <a:pt x="522288" y="298450"/>
                  </a:lnTo>
                  <a:lnTo>
                    <a:pt x="519112" y="301625"/>
                  </a:lnTo>
                  <a:lnTo>
                    <a:pt x="517525" y="303213"/>
                  </a:lnTo>
                  <a:lnTo>
                    <a:pt x="514350" y="303213"/>
                  </a:lnTo>
                  <a:lnTo>
                    <a:pt x="514350" y="304800"/>
                  </a:lnTo>
                  <a:lnTo>
                    <a:pt x="512762" y="309563"/>
                  </a:lnTo>
                  <a:lnTo>
                    <a:pt x="512762" y="312738"/>
                  </a:lnTo>
                  <a:lnTo>
                    <a:pt x="511175" y="312738"/>
                  </a:lnTo>
                  <a:lnTo>
                    <a:pt x="511175" y="314325"/>
                  </a:lnTo>
                  <a:lnTo>
                    <a:pt x="508000" y="317500"/>
                  </a:lnTo>
                  <a:lnTo>
                    <a:pt x="508000" y="319088"/>
                  </a:lnTo>
                  <a:lnTo>
                    <a:pt x="498475" y="319088"/>
                  </a:lnTo>
                  <a:lnTo>
                    <a:pt x="498475" y="317500"/>
                  </a:lnTo>
                  <a:lnTo>
                    <a:pt x="496887" y="317500"/>
                  </a:lnTo>
                  <a:lnTo>
                    <a:pt x="496887" y="319088"/>
                  </a:lnTo>
                  <a:lnTo>
                    <a:pt x="496887" y="320675"/>
                  </a:lnTo>
                  <a:lnTo>
                    <a:pt x="498475" y="320675"/>
                  </a:lnTo>
                  <a:lnTo>
                    <a:pt x="501650" y="323850"/>
                  </a:lnTo>
                  <a:lnTo>
                    <a:pt x="501650" y="325438"/>
                  </a:lnTo>
                  <a:lnTo>
                    <a:pt x="503237" y="328613"/>
                  </a:lnTo>
                  <a:lnTo>
                    <a:pt x="503237" y="330200"/>
                  </a:lnTo>
                  <a:lnTo>
                    <a:pt x="508000" y="333375"/>
                  </a:lnTo>
                  <a:lnTo>
                    <a:pt x="512762" y="334963"/>
                  </a:lnTo>
                  <a:lnTo>
                    <a:pt x="512762" y="336550"/>
                  </a:lnTo>
                  <a:lnTo>
                    <a:pt x="512762" y="339725"/>
                  </a:lnTo>
                  <a:lnTo>
                    <a:pt x="511175" y="339725"/>
                  </a:lnTo>
                  <a:lnTo>
                    <a:pt x="508000" y="339725"/>
                  </a:lnTo>
                  <a:lnTo>
                    <a:pt x="508000" y="336550"/>
                  </a:lnTo>
                  <a:lnTo>
                    <a:pt x="506412" y="336550"/>
                  </a:lnTo>
                  <a:lnTo>
                    <a:pt x="503237" y="339725"/>
                  </a:lnTo>
                  <a:lnTo>
                    <a:pt x="501650" y="339725"/>
                  </a:lnTo>
                  <a:lnTo>
                    <a:pt x="501650" y="336550"/>
                  </a:lnTo>
                  <a:lnTo>
                    <a:pt x="498475" y="334963"/>
                  </a:lnTo>
                  <a:lnTo>
                    <a:pt x="498475" y="333375"/>
                  </a:lnTo>
                  <a:lnTo>
                    <a:pt x="496887" y="333375"/>
                  </a:lnTo>
                  <a:lnTo>
                    <a:pt x="495300" y="333375"/>
                  </a:lnTo>
                  <a:lnTo>
                    <a:pt x="490537" y="328613"/>
                  </a:lnTo>
                  <a:lnTo>
                    <a:pt x="487362" y="325438"/>
                  </a:lnTo>
                  <a:lnTo>
                    <a:pt x="485775" y="325438"/>
                  </a:lnTo>
                  <a:lnTo>
                    <a:pt x="482600" y="323850"/>
                  </a:lnTo>
                  <a:lnTo>
                    <a:pt x="482600" y="325438"/>
                  </a:lnTo>
                  <a:lnTo>
                    <a:pt x="481012" y="328613"/>
                  </a:lnTo>
                  <a:lnTo>
                    <a:pt x="479425" y="330200"/>
                  </a:lnTo>
                  <a:lnTo>
                    <a:pt x="476250" y="330200"/>
                  </a:lnTo>
                  <a:lnTo>
                    <a:pt x="476250" y="333375"/>
                  </a:lnTo>
                  <a:lnTo>
                    <a:pt x="474662" y="333375"/>
                  </a:lnTo>
                  <a:lnTo>
                    <a:pt x="471487" y="333375"/>
                  </a:lnTo>
                  <a:lnTo>
                    <a:pt x="471487" y="334963"/>
                  </a:lnTo>
                  <a:lnTo>
                    <a:pt x="471487" y="336550"/>
                  </a:lnTo>
                  <a:lnTo>
                    <a:pt x="474662" y="339725"/>
                  </a:lnTo>
                  <a:lnTo>
                    <a:pt x="474662" y="341313"/>
                  </a:lnTo>
                  <a:lnTo>
                    <a:pt x="474662" y="344488"/>
                  </a:lnTo>
                  <a:lnTo>
                    <a:pt x="471487" y="344488"/>
                  </a:lnTo>
                  <a:lnTo>
                    <a:pt x="469900" y="346075"/>
                  </a:lnTo>
                  <a:lnTo>
                    <a:pt x="466725" y="346075"/>
                  </a:lnTo>
                  <a:lnTo>
                    <a:pt x="466725" y="344488"/>
                  </a:lnTo>
                  <a:lnTo>
                    <a:pt x="465137" y="341313"/>
                  </a:lnTo>
                  <a:lnTo>
                    <a:pt x="465137" y="344488"/>
                  </a:lnTo>
                  <a:lnTo>
                    <a:pt x="465137" y="346075"/>
                  </a:lnTo>
                  <a:lnTo>
                    <a:pt x="465137" y="347663"/>
                  </a:lnTo>
                  <a:lnTo>
                    <a:pt x="466725" y="350838"/>
                  </a:lnTo>
                  <a:lnTo>
                    <a:pt x="469900" y="350838"/>
                  </a:lnTo>
                  <a:lnTo>
                    <a:pt x="471487" y="352425"/>
                  </a:lnTo>
                  <a:lnTo>
                    <a:pt x="471487" y="355600"/>
                  </a:lnTo>
                  <a:lnTo>
                    <a:pt x="471487" y="360363"/>
                  </a:lnTo>
                  <a:lnTo>
                    <a:pt x="471487" y="361950"/>
                  </a:lnTo>
                  <a:lnTo>
                    <a:pt x="471487" y="363538"/>
                  </a:lnTo>
                  <a:lnTo>
                    <a:pt x="471487" y="366713"/>
                  </a:lnTo>
                  <a:lnTo>
                    <a:pt x="471487" y="368300"/>
                  </a:lnTo>
                  <a:lnTo>
                    <a:pt x="471487" y="371475"/>
                  </a:lnTo>
                  <a:lnTo>
                    <a:pt x="469900" y="371475"/>
                  </a:lnTo>
                  <a:lnTo>
                    <a:pt x="469900" y="368300"/>
                  </a:lnTo>
                  <a:lnTo>
                    <a:pt x="469900" y="366713"/>
                  </a:lnTo>
                  <a:lnTo>
                    <a:pt x="469900" y="363538"/>
                  </a:lnTo>
                  <a:lnTo>
                    <a:pt x="469900" y="361950"/>
                  </a:lnTo>
                  <a:lnTo>
                    <a:pt x="469900" y="360363"/>
                  </a:lnTo>
                  <a:lnTo>
                    <a:pt x="466725" y="360363"/>
                  </a:lnTo>
                  <a:lnTo>
                    <a:pt x="466725" y="355600"/>
                  </a:lnTo>
                  <a:lnTo>
                    <a:pt x="465137" y="352425"/>
                  </a:lnTo>
                  <a:lnTo>
                    <a:pt x="465137" y="350838"/>
                  </a:lnTo>
                  <a:lnTo>
                    <a:pt x="463550" y="350838"/>
                  </a:lnTo>
                  <a:lnTo>
                    <a:pt x="463550" y="347663"/>
                  </a:lnTo>
                  <a:lnTo>
                    <a:pt x="463550" y="346075"/>
                  </a:lnTo>
                  <a:lnTo>
                    <a:pt x="460375" y="344488"/>
                  </a:lnTo>
                  <a:lnTo>
                    <a:pt x="460375" y="341313"/>
                  </a:lnTo>
                  <a:lnTo>
                    <a:pt x="458787" y="341313"/>
                  </a:lnTo>
                  <a:lnTo>
                    <a:pt x="455612" y="339725"/>
                  </a:lnTo>
                  <a:lnTo>
                    <a:pt x="454025" y="336550"/>
                  </a:lnTo>
                  <a:lnTo>
                    <a:pt x="450850" y="344488"/>
                  </a:lnTo>
                  <a:lnTo>
                    <a:pt x="450850" y="346075"/>
                  </a:lnTo>
                  <a:lnTo>
                    <a:pt x="449262" y="347663"/>
                  </a:lnTo>
                  <a:lnTo>
                    <a:pt x="449262" y="350838"/>
                  </a:lnTo>
                  <a:lnTo>
                    <a:pt x="449262" y="352425"/>
                  </a:lnTo>
                  <a:lnTo>
                    <a:pt x="449262" y="355600"/>
                  </a:lnTo>
                  <a:lnTo>
                    <a:pt x="449262" y="357188"/>
                  </a:lnTo>
                  <a:lnTo>
                    <a:pt x="450850" y="360363"/>
                  </a:lnTo>
                  <a:lnTo>
                    <a:pt x="449262" y="360363"/>
                  </a:lnTo>
                  <a:lnTo>
                    <a:pt x="449262" y="361950"/>
                  </a:lnTo>
                  <a:lnTo>
                    <a:pt x="447675" y="363538"/>
                  </a:lnTo>
                  <a:lnTo>
                    <a:pt x="444500" y="363538"/>
                  </a:lnTo>
                  <a:lnTo>
                    <a:pt x="442912" y="368300"/>
                  </a:lnTo>
                  <a:lnTo>
                    <a:pt x="439737" y="368300"/>
                  </a:lnTo>
                  <a:lnTo>
                    <a:pt x="438150" y="371475"/>
                  </a:lnTo>
                  <a:lnTo>
                    <a:pt x="436562" y="371475"/>
                  </a:lnTo>
                  <a:lnTo>
                    <a:pt x="431800" y="371475"/>
                  </a:lnTo>
                  <a:lnTo>
                    <a:pt x="431800" y="373063"/>
                  </a:lnTo>
                  <a:lnTo>
                    <a:pt x="431800" y="376238"/>
                  </a:lnTo>
                  <a:lnTo>
                    <a:pt x="428625" y="376238"/>
                  </a:lnTo>
                  <a:lnTo>
                    <a:pt x="428625" y="373063"/>
                  </a:lnTo>
                  <a:lnTo>
                    <a:pt x="427037" y="373063"/>
                  </a:lnTo>
                  <a:lnTo>
                    <a:pt x="423862" y="376238"/>
                  </a:lnTo>
                  <a:lnTo>
                    <a:pt x="423862" y="377825"/>
                  </a:lnTo>
                  <a:lnTo>
                    <a:pt x="423862" y="379413"/>
                  </a:lnTo>
                  <a:lnTo>
                    <a:pt x="422275" y="382588"/>
                  </a:lnTo>
                  <a:lnTo>
                    <a:pt x="422275" y="384175"/>
                  </a:lnTo>
                  <a:lnTo>
                    <a:pt x="417512" y="384175"/>
                  </a:lnTo>
                  <a:lnTo>
                    <a:pt x="415925" y="384175"/>
                  </a:lnTo>
                  <a:lnTo>
                    <a:pt x="412750" y="384175"/>
                  </a:lnTo>
                  <a:lnTo>
                    <a:pt x="412750" y="382588"/>
                  </a:lnTo>
                  <a:lnTo>
                    <a:pt x="411162" y="382588"/>
                  </a:lnTo>
                  <a:lnTo>
                    <a:pt x="407988" y="382588"/>
                  </a:lnTo>
                  <a:lnTo>
                    <a:pt x="407988" y="384175"/>
                  </a:lnTo>
                  <a:lnTo>
                    <a:pt x="411163" y="384175"/>
                  </a:lnTo>
                  <a:lnTo>
                    <a:pt x="411163" y="387351"/>
                  </a:lnTo>
                  <a:lnTo>
                    <a:pt x="407988" y="388938"/>
                  </a:lnTo>
                  <a:lnTo>
                    <a:pt x="406400" y="388938"/>
                  </a:lnTo>
                  <a:lnTo>
                    <a:pt x="404813" y="392113"/>
                  </a:lnTo>
                  <a:lnTo>
                    <a:pt x="401638" y="392113"/>
                  </a:lnTo>
                  <a:lnTo>
                    <a:pt x="400050" y="392113"/>
                  </a:lnTo>
                  <a:lnTo>
                    <a:pt x="396875" y="392113"/>
                  </a:lnTo>
                  <a:lnTo>
                    <a:pt x="396875" y="388938"/>
                  </a:lnTo>
                  <a:lnTo>
                    <a:pt x="396875" y="387351"/>
                  </a:lnTo>
                  <a:lnTo>
                    <a:pt x="396875" y="384175"/>
                  </a:lnTo>
                  <a:lnTo>
                    <a:pt x="396875" y="379413"/>
                  </a:lnTo>
                  <a:lnTo>
                    <a:pt x="400050" y="377825"/>
                  </a:lnTo>
                  <a:lnTo>
                    <a:pt x="401638" y="377825"/>
                  </a:lnTo>
                  <a:lnTo>
                    <a:pt x="401638" y="379413"/>
                  </a:lnTo>
                  <a:lnTo>
                    <a:pt x="404813" y="379413"/>
                  </a:lnTo>
                  <a:lnTo>
                    <a:pt x="404813" y="382588"/>
                  </a:lnTo>
                  <a:lnTo>
                    <a:pt x="406400" y="382588"/>
                  </a:lnTo>
                  <a:lnTo>
                    <a:pt x="407987" y="382588"/>
                  </a:lnTo>
                  <a:lnTo>
                    <a:pt x="407987" y="379413"/>
                  </a:lnTo>
                  <a:lnTo>
                    <a:pt x="406400" y="379413"/>
                  </a:lnTo>
                  <a:lnTo>
                    <a:pt x="404812" y="377825"/>
                  </a:lnTo>
                  <a:lnTo>
                    <a:pt x="401637" y="376238"/>
                  </a:lnTo>
                  <a:lnTo>
                    <a:pt x="401637" y="373063"/>
                  </a:lnTo>
                  <a:lnTo>
                    <a:pt x="400050" y="373063"/>
                  </a:lnTo>
                  <a:lnTo>
                    <a:pt x="396875" y="373063"/>
                  </a:lnTo>
                  <a:lnTo>
                    <a:pt x="400050" y="376238"/>
                  </a:lnTo>
                  <a:lnTo>
                    <a:pt x="396875" y="376238"/>
                  </a:lnTo>
                  <a:lnTo>
                    <a:pt x="396875" y="377825"/>
                  </a:lnTo>
                  <a:lnTo>
                    <a:pt x="395287" y="377825"/>
                  </a:lnTo>
                  <a:lnTo>
                    <a:pt x="392112" y="376238"/>
                  </a:lnTo>
                  <a:lnTo>
                    <a:pt x="388937" y="376238"/>
                  </a:lnTo>
                  <a:lnTo>
                    <a:pt x="385762" y="373063"/>
                  </a:lnTo>
                  <a:lnTo>
                    <a:pt x="384175" y="373063"/>
                  </a:lnTo>
                  <a:lnTo>
                    <a:pt x="384175" y="371475"/>
                  </a:lnTo>
                  <a:lnTo>
                    <a:pt x="381000" y="368300"/>
                  </a:lnTo>
                  <a:lnTo>
                    <a:pt x="379412" y="366713"/>
                  </a:lnTo>
                  <a:lnTo>
                    <a:pt x="376237" y="363538"/>
                  </a:lnTo>
                  <a:lnTo>
                    <a:pt x="374650" y="361950"/>
                  </a:lnTo>
                  <a:lnTo>
                    <a:pt x="373062" y="360363"/>
                  </a:lnTo>
                  <a:lnTo>
                    <a:pt x="369887" y="360363"/>
                  </a:lnTo>
                  <a:lnTo>
                    <a:pt x="369887" y="357188"/>
                  </a:lnTo>
                  <a:lnTo>
                    <a:pt x="368300" y="357188"/>
                  </a:lnTo>
                  <a:lnTo>
                    <a:pt x="365125" y="357188"/>
                  </a:lnTo>
                  <a:lnTo>
                    <a:pt x="363537" y="357188"/>
                  </a:lnTo>
                  <a:lnTo>
                    <a:pt x="361950" y="357188"/>
                  </a:lnTo>
                  <a:lnTo>
                    <a:pt x="358775" y="357188"/>
                  </a:lnTo>
                  <a:lnTo>
                    <a:pt x="358775" y="360363"/>
                  </a:lnTo>
                  <a:lnTo>
                    <a:pt x="358775" y="361950"/>
                  </a:lnTo>
                  <a:lnTo>
                    <a:pt x="358775" y="363538"/>
                  </a:lnTo>
                  <a:lnTo>
                    <a:pt x="357187" y="366713"/>
                  </a:lnTo>
                  <a:lnTo>
                    <a:pt x="358775" y="366713"/>
                  </a:lnTo>
                  <a:lnTo>
                    <a:pt x="358775" y="368300"/>
                  </a:lnTo>
                  <a:lnTo>
                    <a:pt x="357187" y="368300"/>
                  </a:lnTo>
                  <a:lnTo>
                    <a:pt x="357187" y="371475"/>
                  </a:lnTo>
                  <a:lnTo>
                    <a:pt x="357187" y="373063"/>
                  </a:lnTo>
                  <a:lnTo>
                    <a:pt x="354012" y="373063"/>
                  </a:lnTo>
                  <a:lnTo>
                    <a:pt x="354012" y="371475"/>
                  </a:lnTo>
                  <a:lnTo>
                    <a:pt x="352425" y="371475"/>
                  </a:lnTo>
                  <a:lnTo>
                    <a:pt x="349250" y="368300"/>
                  </a:lnTo>
                  <a:lnTo>
                    <a:pt x="347662" y="368300"/>
                  </a:lnTo>
                  <a:lnTo>
                    <a:pt x="346075" y="371475"/>
                  </a:lnTo>
                  <a:lnTo>
                    <a:pt x="342900" y="368300"/>
                  </a:lnTo>
                  <a:lnTo>
                    <a:pt x="341312" y="368300"/>
                  </a:lnTo>
                  <a:lnTo>
                    <a:pt x="338137" y="368300"/>
                  </a:lnTo>
                  <a:lnTo>
                    <a:pt x="336550" y="371475"/>
                  </a:lnTo>
                  <a:lnTo>
                    <a:pt x="333375" y="371475"/>
                  </a:lnTo>
                  <a:lnTo>
                    <a:pt x="333375" y="368300"/>
                  </a:lnTo>
                  <a:lnTo>
                    <a:pt x="331787" y="368300"/>
                  </a:lnTo>
                  <a:lnTo>
                    <a:pt x="330200" y="368300"/>
                  </a:lnTo>
                  <a:lnTo>
                    <a:pt x="327025" y="368300"/>
                  </a:lnTo>
                  <a:lnTo>
                    <a:pt x="325437" y="368300"/>
                  </a:lnTo>
                  <a:lnTo>
                    <a:pt x="320675" y="371475"/>
                  </a:lnTo>
                  <a:lnTo>
                    <a:pt x="317500" y="371475"/>
                  </a:lnTo>
                  <a:lnTo>
                    <a:pt x="315912" y="371475"/>
                  </a:lnTo>
                  <a:lnTo>
                    <a:pt x="314325" y="371475"/>
                  </a:lnTo>
                  <a:lnTo>
                    <a:pt x="314325" y="373063"/>
                  </a:lnTo>
                  <a:lnTo>
                    <a:pt x="309562" y="376238"/>
                  </a:lnTo>
                  <a:lnTo>
                    <a:pt x="306387" y="377825"/>
                  </a:lnTo>
                  <a:lnTo>
                    <a:pt x="306387" y="379413"/>
                  </a:lnTo>
                  <a:lnTo>
                    <a:pt x="304800" y="382588"/>
                  </a:lnTo>
                  <a:lnTo>
                    <a:pt x="300037" y="384175"/>
                  </a:lnTo>
                  <a:lnTo>
                    <a:pt x="298450" y="387350"/>
                  </a:lnTo>
                  <a:lnTo>
                    <a:pt x="298450" y="388938"/>
                  </a:lnTo>
                  <a:lnTo>
                    <a:pt x="295275" y="388938"/>
                  </a:lnTo>
                  <a:lnTo>
                    <a:pt x="298450" y="384175"/>
                  </a:lnTo>
                  <a:lnTo>
                    <a:pt x="298450" y="379413"/>
                  </a:lnTo>
                  <a:lnTo>
                    <a:pt x="295275" y="377825"/>
                  </a:lnTo>
                  <a:lnTo>
                    <a:pt x="295275" y="376238"/>
                  </a:lnTo>
                  <a:lnTo>
                    <a:pt x="293687" y="373063"/>
                  </a:lnTo>
                  <a:lnTo>
                    <a:pt x="290512" y="373063"/>
                  </a:lnTo>
                  <a:lnTo>
                    <a:pt x="290512" y="376238"/>
                  </a:lnTo>
                  <a:lnTo>
                    <a:pt x="288925" y="376238"/>
                  </a:lnTo>
                  <a:lnTo>
                    <a:pt x="285750" y="376238"/>
                  </a:lnTo>
                  <a:lnTo>
                    <a:pt x="285750" y="377825"/>
                  </a:lnTo>
                  <a:lnTo>
                    <a:pt x="284162" y="377825"/>
                  </a:lnTo>
                  <a:lnTo>
                    <a:pt x="282575" y="377825"/>
                  </a:lnTo>
                  <a:lnTo>
                    <a:pt x="279400" y="377825"/>
                  </a:lnTo>
                  <a:lnTo>
                    <a:pt x="279400" y="376238"/>
                  </a:lnTo>
                  <a:lnTo>
                    <a:pt x="282575" y="376238"/>
                  </a:lnTo>
                  <a:lnTo>
                    <a:pt x="284162" y="371475"/>
                  </a:lnTo>
                  <a:lnTo>
                    <a:pt x="285750" y="368300"/>
                  </a:lnTo>
                  <a:lnTo>
                    <a:pt x="284162" y="368300"/>
                  </a:lnTo>
                  <a:lnTo>
                    <a:pt x="284162" y="366713"/>
                  </a:lnTo>
                  <a:lnTo>
                    <a:pt x="284162" y="361950"/>
                  </a:lnTo>
                  <a:lnTo>
                    <a:pt x="282575" y="360363"/>
                  </a:lnTo>
                  <a:lnTo>
                    <a:pt x="279400" y="357188"/>
                  </a:lnTo>
                  <a:lnTo>
                    <a:pt x="277812" y="360363"/>
                  </a:lnTo>
                  <a:lnTo>
                    <a:pt x="274637" y="360363"/>
                  </a:lnTo>
                  <a:lnTo>
                    <a:pt x="273050" y="361950"/>
                  </a:lnTo>
                  <a:lnTo>
                    <a:pt x="271462" y="363538"/>
                  </a:lnTo>
                  <a:lnTo>
                    <a:pt x="266700" y="366713"/>
                  </a:lnTo>
                  <a:lnTo>
                    <a:pt x="263525" y="368300"/>
                  </a:lnTo>
                  <a:lnTo>
                    <a:pt x="261937" y="371475"/>
                  </a:lnTo>
                  <a:lnTo>
                    <a:pt x="258762" y="371475"/>
                  </a:lnTo>
                  <a:lnTo>
                    <a:pt x="258762" y="368300"/>
                  </a:lnTo>
                  <a:lnTo>
                    <a:pt x="261937" y="366713"/>
                  </a:lnTo>
                  <a:lnTo>
                    <a:pt x="261937" y="361950"/>
                  </a:lnTo>
                  <a:lnTo>
                    <a:pt x="258762" y="361950"/>
                  </a:lnTo>
                  <a:lnTo>
                    <a:pt x="258762" y="363538"/>
                  </a:lnTo>
                  <a:lnTo>
                    <a:pt x="257175" y="363538"/>
                  </a:lnTo>
                  <a:lnTo>
                    <a:pt x="255587" y="363538"/>
                  </a:lnTo>
                  <a:lnTo>
                    <a:pt x="252412" y="366713"/>
                  </a:lnTo>
                  <a:lnTo>
                    <a:pt x="252412" y="368300"/>
                  </a:lnTo>
                  <a:lnTo>
                    <a:pt x="250825" y="371475"/>
                  </a:lnTo>
                  <a:lnTo>
                    <a:pt x="250825" y="368300"/>
                  </a:lnTo>
                  <a:lnTo>
                    <a:pt x="250825" y="366713"/>
                  </a:lnTo>
                  <a:lnTo>
                    <a:pt x="252412" y="363538"/>
                  </a:lnTo>
                  <a:lnTo>
                    <a:pt x="252412" y="361950"/>
                  </a:lnTo>
                  <a:lnTo>
                    <a:pt x="255587" y="360363"/>
                  </a:lnTo>
                  <a:lnTo>
                    <a:pt x="252412" y="360363"/>
                  </a:lnTo>
                  <a:lnTo>
                    <a:pt x="252412" y="357188"/>
                  </a:lnTo>
                  <a:lnTo>
                    <a:pt x="250825" y="357188"/>
                  </a:lnTo>
                  <a:lnTo>
                    <a:pt x="247650" y="360363"/>
                  </a:lnTo>
                  <a:lnTo>
                    <a:pt x="246062" y="360363"/>
                  </a:lnTo>
                  <a:lnTo>
                    <a:pt x="246062" y="361950"/>
                  </a:lnTo>
                  <a:lnTo>
                    <a:pt x="242887" y="361950"/>
                  </a:lnTo>
                  <a:lnTo>
                    <a:pt x="239712" y="360363"/>
                  </a:lnTo>
                  <a:lnTo>
                    <a:pt x="236537" y="360363"/>
                  </a:lnTo>
                  <a:lnTo>
                    <a:pt x="236537" y="357188"/>
                  </a:lnTo>
                  <a:lnTo>
                    <a:pt x="239712" y="357188"/>
                  </a:lnTo>
                  <a:lnTo>
                    <a:pt x="239712" y="355600"/>
                  </a:lnTo>
                  <a:lnTo>
                    <a:pt x="236537" y="355600"/>
                  </a:lnTo>
                  <a:lnTo>
                    <a:pt x="234950" y="355600"/>
                  </a:lnTo>
                  <a:lnTo>
                    <a:pt x="231775" y="355600"/>
                  </a:lnTo>
                  <a:lnTo>
                    <a:pt x="230187" y="355600"/>
                  </a:lnTo>
                  <a:lnTo>
                    <a:pt x="227012" y="357188"/>
                  </a:lnTo>
                  <a:lnTo>
                    <a:pt x="225425" y="360363"/>
                  </a:lnTo>
                  <a:lnTo>
                    <a:pt x="223837" y="360363"/>
                  </a:lnTo>
                  <a:lnTo>
                    <a:pt x="220662" y="361950"/>
                  </a:lnTo>
                  <a:lnTo>
                    <a:pt x="219075" y="361950"/>
                  </a:lnTo>
                  <a:lnTo>
                    <a:pt x="214312" y="366713"/>
                  </a:lnTo>
                  <a:lnTo>
                    <a:pt x="209550" y="368300"/>
                  </a:lnTo>
                  <a:lnTo>
                    <a:pt x="207962" y="368300"/>
                  </a:lnTo>
                  <a:lnTo>
                    <a:pt x="209550" y="366713"/>
                  </a:lnTo>
                  <a:lnTo>
                    <a:pt x="207962" y="366713"/>
                  </a:lnTo>
                  <a:lnTo>
                    <a:pt x="207962" y="363538"/>
                  </a:lnTo>
                  <a:lnTo>
                    <a:pt x="209550" y="363538"/>
                  </a:lnTo>
                  <a:lnTo>
                    <a:pt x="211137" y="361950"/>
                  </a:lnTo>
                  <a:lnTo>
                    <a:pt x="214312" y="361950"/>
                  </a:lnTo>
                  <a:lnTo>
                    <a:pt x="214312" y="360363"/>
                  </a:lnTo>
                  <a:lnTo>
                    <a:pt x="215900" y="360363"/>
                  </a:lnTo>
                  <a:lnTo>
                    <a:pt x="219075" y="357188"/>
                  </a:lnTo>
                  <a:lnTo>
                    <a:pt x="220662" y="357188"/>
                  </a:lnTo>
                  <a:lnTo>
                    <a:pt x="220662" y="355600"/>
                  </a:lnTo>
                  <a:lnTo>
                    <a:pt x="223837" y="355600"/>
                  </a:lnTo>
                  <a:lnTo>
                    <a:pt x="225425" y="355600"/>
                  </a:lnTo>
                  <a:lnTo>
                    <a:pt x="227012" y="352425"/>
                  </a:lnTo>
                  <a:lnTo>
                    <a:pt x="231775" y="347663"/>
                  </a:lnTo>
                  <a:lnTo>
                    <a:pt x="230187" y="346075"/>
                  </a:lnTo>
                  <a:lnTo>
                    <a:pt x="227012" y="346075"/>
                  </a:lnTo>
                  <a:lnTo>
                    <a:pt x="227012" y="344488"/>
                  </a:lnTo>
                  <a:lnTo>
                    <a:pt x="223837" y="346075"/>
                  </a:lnTo>
                  <a:lnTo>
                    <a:pt x="220662" y="347663"/>
                  </a:lnTo>
                  <a:lnTo>
                    <a:pt x="219075" y="347663"/>
                  </a:lnTo>
                  <a:lnTo>
                    <a:pt x="215900" y="347663"/>
                  </a:lnTo>
                  <a:lnTo>
                    <a:pt x="215900" y="350838"/>
                  </a:lnTo>
                  <a:lnTo>
                    <a:pt x="214312" y="350838"/>
                  </a:lnTo>
                  <a:lnTo>
                    <a:pt x="211137" y="352425"/>
                  </a:lnTo>
                  <a:lnTo>
                    <a:pt x="207962" y="352425"/>
                  </a:lnTo>
                  <a:lnTo>
                    <a:pt x="203200" y="355600"/>
                  </a:lnTo>
                  <a:lnTo>
                    <a:pt x="198437" y="360363"/>
                  </a:lnTo>
                  <a:lnTo>
                    <a:pt x="193675" y="363538"/>
                  </a:lnTo>
                  <a:lnTo>
                    <a:pt x="192087" y="363538"/>
                  </a:lnTo>
                  <a:lnTo>
                    <a:pt x="192087" y="366713"/>
                  </a:lnTo>
                  <a:lnTo>
                    <a:pt x="188912" y="368300"/>
                  </a:lnTo>
                  <a:lnTo>
                    <a:pt x="188912" y="371475"/>
                  </a:lnTo>
                  <a:lnTo>
                    <a:pt x="187325" y="371475"/>
                  </a:lnTo>
                  <a:lnTo>
                    <a:pt x="184150" y="371475"/>
                  </a:lnTo>
                  <a:lnTo>
                    <a:pt x="187325" y="366713"/>
                  </a:lnTo>
                  <a:lnTo>
                    <a:pt x="188912" y="361950"/>
                  </a:lnTo>
                  <a:lnTo>
                    <a:pt x="192087" y="360363"/>
                  </a:lnTo>
                  <a:lnTo>
                    <a:pt x="193675" y="357188"/>
                  </a:lnTo>
                  <a:lnTo>
                    <a:pt x="196850" y="357188"/>
                  </a:lnTo>
                  <a:lnTo>
                    <a:pt x="198437" y="355600"/>
                  </a:lnTo>
                  <a:lnTo>
                    <a:pt x="198437" y="352425"/>
                  </a:lnTo>
                  <a:lnTo>
                    <a:pt x="198437" y="350838"/>
                  </a:lnTo>
                  <a:lnTo>
                    <a:pt x="198437" y="347663"/>
                  </a:lnTo>
                  <a:lnTo>
                    <a:pt x="196850" y="347663"/>
                  </a:lnTo>
                  <a:lnTo>
                    <a:pt x="198438" y="346075"/>
                  </a:lnTo>
                  <a:lnTo>
                    <a:pt x="198438" y="347663"/>
                  </a:lnTo>
                  <a:lnTo>
                    <a:pt x="200025" y="347663"/>
                  </a:lnTo>
                  <a:lnTo>
                    <a:pt x="200025" y="346075"/>
                  </a:lnTo>
                  <a:lnTo>
                    <a:pt x="200025" y="344488"/>
                  </a:lnTo>
                  <a:lnTo>
                    <a:pt x="200025" y="341313"/>
                  </a:lnTo>
                  <a:lnTo>
                    <a:pt x="200025" y="339725"/>
                  </a:lnTo>
                  <a:lnTo>
                    <a:pt x="200025" y="336550"/>
                  </a:lnTo>
                  <a:lnTo>
                    <a:pt x="200025" y="334963"/>
                  </a:lnTo>
                  <a:lnTo>
                    <a:pt x="198437" y="334963"/>
                  </a:lnTo>
                  <a:lnTo>
                    <a:pt x="198437" y="333375"/>
                  </a:lnTo>
                  <a:lnTo>
                    <a:pt x="198437" y="330200"/>
                  </a:lnTo>
                  <a:lnTo>
                    <a:pt x="198437" y="328613"/>
                  </a:lnTo>
                  <a:lnTo>
                    <a:pt x="196850" y="328613"/>
                  </a:lnTo>
                  <a:lnTo>
                    <a:pt x="193675" y="330200"/>
                  </a:lnTo>
                  <a:lnTo>
                    <a:pt x="192087" y="330200"/>
                  </a:lnTo>
                  <a:lnTo>
                    <a:pt x="192087" y="328613"/>
                  </a:lnTo>
                  <a:lnTo>
                    <a:pt x="193675" y="328613"/>
                  </a:lnTo>
                  <a:lnTo>
                    <a:pt x="196850" y="325438"/>
                  </a:lnTo>
                  <a:lnTo>
                    <a:pt x="196850" y="323850"/>
                  </a:lnTo>
                  <a:lnTo>
                    <a:pt x="193675" y="323850"/>
                  </a:lnTo>
                  <a:lnTo>
                    <a:pt x="193675" y="320675"/>
                  </a:lnTo>
                  <a:lnTo>
                    <a:pt x="192087" y="319088"/>
                  </a:lnTo>
                  <a:lnTo>
                    <a:pt x="188912" y="320675"/>
                  </a:lnTo>
                  <a:lnTo>
                    <a:pt x="184150" y="320675"/>
                  </a:lnTo>
                  <a:lnTo>
                    <a:pt x="182562" y="320675"/>
                  </a:lnTo>
                  <a:lnTo>
                    <a:pt x="180975" y="320675"/>
                  </a:lnTo>
                  <a:lnTo>
                    <a:pt x="177800" y="320675"/>
                  </a:lnTo>
                  <a:lnTo>
                    <a:pt x="177800" y="319088"/>
                  </a:lnTo>
                  <a:lnTo>
                    <a:pt x="176212" y="319088"/>
                  </a:lnTo>
                  <a:lnTo>
                    <a:pt x="173037" y="319088"/>
                  </a:lnTo>
                  <a:lnTo>
                    <a:pt x="171450" y="319088"/>
                  </a:lnTo>
                  <a:lnTo>
                    <a:pt x="166687" y="319088"/>
                  </a:lnTo>
                  <a:lnTo>
                    <a:pt x="165100" y="320675"/>
                  </a:lnTo>
                  <a:lnTo>
                    <a:pt x="161925" y="320675"/>
                  </a:lnTo>
                  <a:lnTo>
                    <a:pt x="160337" y="323850"/>
                  </a:lnTo>
                  <a:lnTo>
                    <a:pt x="157162" y="323850"/>
                  </a:lnTo>
                  <a:lnTo>
                    <a:pt x="155575" y="325438"/>
                  </a:lnTo>
                  <a:lnTo>
                    <a:pt x="146050" y="330200"/>
                  </a:lnTo>
                  <a:lnTo>
                    <a:pt x="141287" y="333375"/>
                  </a:lnTo>
                  <a:lnTo>
                    <a:pt x="139700" y="336550"/>
                  </a:lnTo>
                  <a:lnTo>
                    <a:pt x="136525" y="336550"/>
                  </a:lnTo>
                  <a:lnTo>
                    <a:pt x="134937" y="336550"/>
                  </a:lnTo>
                  <a:lnTo>
                    <a:pt x="134937" y="339725"/>
                  </a:lnTo>
                  <a:lnTo>
                    <a:pt x="133350" y="339725"/>
                  </a:lnTo>
                  <a:lnTo>
                    <a:pt x="133350" y="336550"/>
                  </a:lnTo>
                  <a:lnTo>
                    <a:pt x="133350" y="334963"/>
                  </a:lnTo>
                  <a:lnTo>
                    <a:pt x="134937" y="334963"/>
                  </a:lnTo>
                  <a:lnTo>
                    <a:pt x="136525" y="334963"/>
                  </a:lnTo>
                  <a:lnTo>
                    <a:pt x="136525" y="333375"/>
                  </a:lnTo>
                  <a:lnTo>
                    <a:pt x="139700" y="333375"/>
                  </a:lnTo>
                  <a:lnTo>
                    <a:pt x="139700" y="330200"/>
                  </a:lnTo>
                  <a:lnTo>
                    <a:pt x="141287" y="330200"/>
                  </a:lnTo>
                  <a:lnTo>
                    <a:pt x="146050" y="325438"/>
                  </a:lnTo>
                  <a:lnTo>
                    <a:pt x="149225" y="323850"/>
                  </a:lnTo>
                  <a:lnTo>
                    <a:pt x="150812" y="323850"/>
                  </a:lnTo>
                  <a:lnTo>
                    <a:pt x="152400" y="320675"/>
                  </a:lnTo>
                  <a:lnTo>
                    <a:pt x="155575" y="320675"/>
                  </a:lnTo>
                  <a:lnTo>
                    <a:pt x="157162" y="320675"/>
                  </a:lnTo>
                  <a:lnTo>
                    <a:pt x="157162" y="319088"/>
                  </a:lnTo>
                  <a:lnTo>
                    <a:pt x="160337" y="319088"/>
                  </a:lnTo>
                  <a:lnTo>
                    <a:pt x="161925" y="317500"/>
                  </a:lnTo>
                  <a:lnTo>
                    <a:pt x="166687" y="314325"/>
                  </a:lnTo>
                  <a:lnTo>
                    <a:pt x="168275" y="314325"/>
                  </a:lnTo>
                  <a:lnTo>
                    <a:pt x="173037" y="312738"/>
                  </a:lnTo>
                  <a:lnTo>
                    <a:pt x="173037" y="309563"/>
                  </a:lnTo>
                  <a:lnTo>
                    <a:pt x="176212" y="309563"/>
                  </a:lnTo>
                  <a:lnTo>
                    <a:pt x="176212" y="307975"/>
                  </a:lnTo>
                  <a:lnTo>
                    <a:pt x="177800" y="304800"/>
                  </a:lnTo>
                  <a:lnTo>
                    <a:pt x="176212" y="304800"/>
                  </a:lnTo>
                  <a:lnTo>
                    <a:pt x="176212" y="303213"/>
                  </a:lnTo>
                  <a:lnTo>
                    <a:pt x="173037" y="303213"/>
                  </a:lnTo>
                  <a:lnTo>
                    <a:pt x="168275" y="303213"/>
                  </a:lnTo>
                  <a:lnTo>
                    <a:pt x="166687" y="304800"/>
                  </a:lnTo>
                  <a:lnTo>
                    <a:pt x="165100" y="307975"/>
                  </a:lnTo>
                  <a:lnTo>
                    <a:pt x="161925" y="309563"/>
                  </a:lnTo>
                  <a:lnTo>
                    <a:pt x="149225" y="314325"/>
                  </a:lnTo>
                  <a:lnTo>
                    <a:pt x="141287" y="317500"/>
                  </a:lnTo>
                  <a:lnTo>
                    <a:pt x="144462" y="314325"/>
                  </a:lnTo>
                  <a:lnTo>
                    <a:pt x="149225" y="312738"/>
                  </a:lnTo>
                  <a:lnTo>
                    <a:pt x="150812" y="312738"/>
                  </a:lnTo>
                  <a:lnTo>
                    <a:pt x="150812" y="309563"/>
                  </a:lnTo>
                  <a:lnTo>
                    <a:pt x="152400" y="309563"/>
                  </a:lnTo>
                  <a:lnTo>
                    <a:pt x="152400" y="307975"/>
                  </a:lnTo>
                  <a:lnTo>
                    <a:pt x="152400" y="304800"/>
                  </a:lnTo>
                  <a:lnTo>
                    <a:pt x="155575" y="304800"/>
                  </a:lnTo>
                  <a:lnTo>
                    <a:pt x="155575" y="303213"/>
                  </a:lnTo>
                  <a:lnTo>
                    <a:pt x="155575" y="301625"/>
                  </a:lnTo>
                  <a:lnTo>
                    <a:pt x="152400" y="298450"/>
                  </a:lnTo>
                  <a:lnTo>
                    <a:pt x="150812" y="298450"/>
                  </a:lnTo>
                  <a:lnTo>
                    <a:pt x="149225" y="298450"/>
                  </a:lnTo>
                  <a:lnTo>
                    <a:pt x="144462" y="298450"/>
                  </a:lnTo>
                  <a:lnTo>
                    <a:pt x="139700" y="301625"/>
                  </a:lnTo>
                  <a:lnTo>
                    <a:pt x="136525" y="301625"/>
                  </a:lnTo>
                  <a:lnTo>
                    <a:pt x="134937" y="298450"/>
                  </a:lnTo>
                  <a:lnTo>
                    <a:pt x="133350" y="301625"/>
                  </a:lnTo>
                  <a:lnTo>
                    <a:pt x="130175" y="301625"/>
                  </a:lnTo>
                  <a:lnTo>
                    <a:pt x="128587" y="303213"/>
                  </a:lnTo>
                  <a:lnTo>
                    <a:pt x="125412" y="303213"/>
                  </a:lnTo>
                  <a:lnTo>
                    <a:pt x="123825" y="304800"/>
                  </a:lnTo>
                  <a:lnTo>
                    <a:pt x="119062" y="304800"/>
                  </a:lnTo>
                  <a:lnTo>
                    <a:pt x="119062" y="303213"/>
                  </a:lnTo>
                  <a:lnTo>
                    <a:pt x="122237" y="303213"/>
                  </a:lnTo>
                  <a:lnTo>
                    <a:pt x="123825" y="303213"/>
                  </a:lnTo>
                  <a:lnTo>
                    <a:pt x="125412" y="301625"/>
                  </a:lnTo>
                  <a:lnTo>
                    <a:pt x="128587" y="301625"/>
                  </a:lnTo>
                  <a:lnTo>
                    <a:pt x="130175" y="298450"/>
                  </a:lnTo>
                  <a:lnTo>
                    <a:pt x="133350" y="296863"/>
                  </a:lnTo>
                  <a:lnTo>
                    <a:pt x="134937" y="296863"/>
                  </a:lnTo>
                  <a:lnTo>
                    <a:pt x="136525" y="296863"/>
                  </a:lnTo>
                  <a:lnTo>
                    <a:pt x="141287" y="293688"/>
                  </a:lnTo>
                  <a:lnTo>
                    <a:pt x="144462" y="292100"/>
                  </a:lnTo>
                  <a:lnTo>
                    <a:pt x="146050" y="292100"/>
                  </a:lnTo>
                  <a:lnTo>
                    <a:pt x="149225" y="292100"/>
                  </a:lnTo>
                  <a:lnTo>
                    <a:pt x="149225" y="288925"/>
                  </a:lnTo>
                  <a:lnTo>
                    <a:pt x="150812" y="288925"/>
                  </a:lnTo>
                  <a:lnTo>
                    <a:pt x="152400" y="288925"/>
                  </a:lnTo>
                  <a:lnTo>
                    <a:pt x="155575" y="292100"/>
                  </a:lnTo>
                  <a:lnTo>
                    <a:pt x="155575" y="288925"/>
                  </a:lnTo>
                  <a:lnTo>
                    <a:pt x="157162" y="288925"/>
                  </a:lnTo>
                  <a:lnTo>
                    <a:pt x="160337" y="288925"/>
                  </a:lnTo>
                  <a:lnTo>
                    <a:pt x="160337" y="287338"/>
                  </a:lnTo>
                  <a:lnTo>
                    <a:pt x="161925" y="287338"/>
                  </a:lnTo>
                  <a:lnTo>
                    <a:pt x="161925" y="285750"/>
                  </a:lnTo>
                  <a:lnTo>
                    <a:pt x="160337" y="285750"/>
                  </a:lnTo>
                  <a:lnTo>
                    <a:pt x="160337" y="282575"/>
                  </a:lnTo>
                  <a:lnTo>
                    <a:pt x="157162" y="280988"/>
                  </a:lnTo>
                  <a:lnTo>
                    <a:pt x="157162" y="277813"/>
                  </a:lnTo>
                  <a:lnTo>
                    <a:pt x="152400" y="277813"/>
                  </a:lnTo>
                  <a:lnTo>
                    <a:pt x="150812" y="277813"/>
                  </a:lnTo>
                  <a:lnTo>
                    <a:pt x="144462" y="280988"/>
                  </a:lnTo>
                  <a:lnTo>
                    <a:pt x="123825" y="285750"/>
                  </a:lnTo>
                  <a:lnTo>
                    <a:pt x="122237" y="285750"/>
                  </a:lnTo>
                  <a:lnTo>
                    <a:pt x="117475" y="287338"/>
                  </a:lnTo>
                  <a:lnTo>
                    <a:pt x="109537" y="287338"/>
                  </a:lnTo>
                  <a:lnTo>
                    <a:pt x="106362" y="287338"/>
                  </a:lnTo>
                  <a:lnTo>
                    <a:pt x="103187" y="288925"/>
                  </a:lnTo>
                  <a:lnTo>
                    <a:pt x="98425" y="288925"/>
                  </a:lnTo>
                  <a:lnTo>
                    <a:pt x="96837" y="292100"/>
                  </a:lnTo>
                  <a:lnTo>
                    <a:pt x="93662" y="292100"/>
                  </a:lnTo>
                  <a:lnTo>
                    <a:pt x="93662" y="293688"/>
                  </a:lnTo>
                  <a:lnTo>
                    <a:pt x="92075" y="293688"/>
                  </a:lnTo>
                  <a:lnTo>
                    <a:pt x="90487" y="293688"/>
                  </a:lnTo>
                  <a:lnTo>
                    <a:pt x="87312" y="293688"/>
                  </a:lnTo>
                  <a:lnTo>
                    <a:pt x="85725" y="293688"/>
                  </a:lnTo>
                  <a:lnTo>
                    <a:pt x="85725" y="296863"/>
                  </a:lnTo>
                  <a:lnTo>
                    <a:pt x="80962" y="296863"/>
                  </a:lnTo>
                  <a:lnTo>
                    <a:pt x="76200" y="298450"/>
                  </a:lnTo>
                  <a:lnTo>
                    <a:pt x="74612" y="298450"/>
                  </a:lnTo>
                  <a:lnTo>
                    <a:pt x="71437" y="301625"/>
                  </a:lnTo>
                  <a:lnTo>
                    <a:pt x="69850" y="301625"/>
                  </a:lnTo>
                  <a:lnTo>
                    <a:pt x="66675" y="301625"/>
                  </a:lnTo>
                  <a:lnTo>
                    <a:pt x="65087" y="301625"/>
                  </a:lnTo>
                  <a:lnTo>
                    <a:pt x="61912" y="303213"/>
                  </a:lnTo>
                  <a:lnTo>
                    <a:pt x="53975" y="303213"/>
                  </a:lnTo>
                  <a:lnTo>
                    <a:pt x="53975" y="301625"/>
                  </a:lnTo>
                  <a:lnTo>
                    <a:pt x="50800" y="301625"/>
                  </a:lnTo>
                  <a:lnTo>
                    <a:pt x="49212" y="301625"/>
                  </a:lnTo>
                  <a:lnTo>
                    <a:pt x="53975" y="298450"/>
                  </a:lnTo>
                  <a:lnTo>
                    <a:pt x="55562" y="298450"/>
                  </a:lnTo>
                  <a:lnTo>
                    <a:pt x="58737" y="298450"/>
                  </a:lnTo>
                  <a:lnTo>
                    <a:pt x="61912" y="296863"/>
                  </a:lnTo>
                  <a:lnTo>
                    <a:pt x="65087" y="296863"/>
                  </a:lnTo>
                  <a:lnTo>
                    <a:pt x="66675" y="296863"/>
                  </a:lnTo>
                  <a:lnTo>
                    <a:pt x="69850" y="296863"/>
                  </a:lnTo>
                  <a:lnTo>
                    <a:pt x="71437" y="296863"/>
                  </a:lnTo>
                  <a:lnTo>
                    <a:pt x="76200" y="293688"/>
                  </a:lnTo>
                  <a:lnTo>
                    <a:pt x="82550" y="292100"/>
                  </a:lnTo>
                  <a:lnTo>
                    <a:pt x="87312" y="288925"/>
                  </a:lnTo>
                  <a:lnTo>
                    <a:pt x="98425" y="285750"/>
                  </a:lnTo>
                  <a:lnTo>
                    <a:pt x="106362" y="282575"/>
                  </a:lnTo>
                  <a:lnTo>
                    <a:pt x="114300" y="280988"/>
                  </a:lnTo>
                  <a:lnTo>
                    <a:pt x="117475" y="280988"/>
                  </a:lnTo>
                  <a:lnTo>
                    <a:pt x="117475" y="277813"/>
                  </a:lnTo>
                  <a:lnTo>
                    <a:pt x="119062" y="277813"/>
                  </a:lnTo>
                  <a:lnTo>
                    <a:pt x="122237" y="276225"/>
                  </a:lnTo>
                  <a:lnTo>
                    <a:pt x="123825" y="276225"/>
                  </a:lnTo>
                  <a:lnTo>
                    <a:pt x="123825" y="273050"/>
                  </a:lnTo>
                  <a:lnTo>
                    <a:pt x="130175" y="269875"/>
                  </a:lnTo>
                  <a:lnTo>
                    <a:pt x="133350" y="266700"/>
                  </a:lnTo>
                  <a:lnTo>
                    <a:pt x="136525" y="261938"/>
                  </a:lnTo>
                  <a:lnTo>
                    <a:pt x="136525" y="260350"/>
                  </a:lnTo>
                  <a:lnTo>
                    <a:pt x="134937" y="258763"/>
                  </a:lnTo>
                  <a:lnTo>
                    <a:pt x="133350" y="258763"/>
                  </a:lnTo>
                  <a:lnTo>
                    <a:pt x="130175" y="258763"/>
                  </a:lnTo>
                  <a:lnTo>
                    <a:pt x="128587" y="258763"/>
                  </a:lnTo>
                  <a:lnTo>
                    <a:pt x="122237" y="258763"/>
                  </a:lnTo>
                  <a:lnTo>
                    <a:pt x="119062" y="258763"/>
                  </a:lnTo>
                  <a:lnTo>
                    <a:pt x="117475" y="255588"/>
                  </a:lnTo>
                  <a:lnTo>
                    <a:pt x="114300" y="255588"/>
                  </a:lnTo>
                  <a:lnTo>
                    <a:pt x="112712" y="255588"/>
                  </a:lnTo>
                  <a:lnTo>
                    <a:pt x="109537" y="255588"/>
                  </a:lnTo>
                  <a:lnTo>
                    <a:pt x="107950" y="255588"/>
                  </a:lnTo>
                  <a:lnTo>
                    <a:pt x="103187" y="255588"/>
                  </a:lnTo>
                  <a:lnTo>
                    <a:pt x="98425" y="258763"/>
                  </a:lnTo>
                  <a:lnTo>
                    <a:pt x="96837" y="258763"/>
                  </a:lnTo>
                  <a:lnTo>
                    <a:pt x="93662" y="258763"/>
                  </a:lnTo>
                  <a:lnTo>
                    <a:pt x="93662" y="255588"/>
                  </a:lnTo>
                  <a:lnTo>
                    <a:pt x="85725" y="258763"/>
                  </a:lnTo>
                  <a:lnTo>
                    <a:pt x="80962" y="260350"/>
                  </a:lnTo>
                  <a:lnTo>
                    <a:pt x="77787" y="260350"/>
                  </a:lnTo>
                  <a:lnTo>
                    <a:pt x="71437" y="260350"/>
                  </a:lnTo>
                  <a:lnTo>
                    <a:pt x="74612" y="258763"/>
                  </a:lnTo>
                  <a:lnTo>
                    <a:pt x="76200" y="258763"/>
                  </a:lnTo>
                  <a:lnTo>
                    <a:pt x="77787" y="258763"/>
                  </a:lnTo>
                  <a:lnTo>
                    <a:pt x="80962" y="258763"/>
                  </a:lnTo>
                  <a:lnTo>
                    <a:pt x="82550" y="255588"/>
                  </a:lnTo>
                  <a:lnTo>
                    <a:pt x="87312" y="254000"/>
                  </a:lnTo>
                  <a:lnTo>
                    <a:pt x="90487" y="254000"/>
                  </a:lnTo>
                  <a:lnTo>
                    <a:pt x="92075" y="250825"/>
                  </a:lnTo>
                  <a:lnTo>
                    <a:pt x="93662" y="250825"/>
                  </a:lnTo>
                  <a:lnTo>
                    <a:pt x="93662" y="249238"/>
                  </a:lnTo>
                  <a:lnTo>
                    <a:pt x="96837" y="246063"/>
                  </a:lnTo>
                  <a:lnTo>
                    <a:pt x="98425" y="246063"/>
                  </a:lnTo>
                  <a:lnTo>
                    <a:pt x="109537" y="242888"/>
                  </a:lnTo>
                  <a:lnTo>
                    <a:pt x="114300" y="242888"/>
                  </a:lnTo>
                  <a:lnTo>
                    <a:pt x="119062" y="239713"/>
                  </a:lnTo>
                  <a:lnTo>
                    <a:pt x="123825" y="238125"/>
                  </a:lnTo>
                  <a:lnTo>
                    <a:pt x="125412" y="233363"/>
                  </a:lnTo>
                  <a:lnTo>
                    <a:pt x="128587" y="228600"/>
                  </a:lnTo>
                  <a:lnTo>
                    <a:pt x="130175" y="227013"/>
                  </a:lnTo>
                  <a:lnTo>
                    <a:pt x="130175" y="222250"/>
                  </a:lnTo>
                  <a:lnTo>
                    <a:pt x="128587" y="219075"/>
                  </a:lnTo>
                  <a:lnTo>
                    <a:pt x="125412" y="217488"/>
                  </a:lnTo>
                  <a:lnTo>
                    <a:pt x="123825" y="214313"/>
                  </a:lnTo>
                  <a:lnTo>
                    <a:pt x="122237" y="214313"/>
                  </a:lnTo>
                  <a:lnTo>
                    <a:pt x="119062" y="212725"/>
                  </a:lnTo>
                  <a:lnTo>
                    <a:pt x="119062" y="211138"/>
                  </a:lnTo>
                  <a:lnTo>
                    <a:pt x="122237" y="207963"/>
                  </a:lnTo>
                  <a:lnTo>
                    <a:pt x="125412" y="207963"/>
                  </a:lnTo>
                  <a:lnTo>
                    <a:pt x="128587" y="207963"/>
                  </a:lnTo>
                  <a:lnTo>
                    <a:pt x="128587" y="206375"/>
                  </a:lnTo>
                  <a:lnTo>
                    <a:pt x="128587" y="203200"/>
                  </a:lnTo>
                  <a:lnTo>
                    <a:pt x="128587" y="201613"/>
                  </a:lnTo>
                  <a:lnTo>
                    <a:pt x="128587" y="198438"/>
                  </a:lnTo>
                  <a:lnTo>
                    <a:pt x="125412" y="196850"/>
                  </a:lnTo>
                  <a:lnTo>
                    <a:pt x="125412" y="195263"/>
                  </a:lnTo>
                  <a:lnTo>
                    <a:pt x="125412" y="192088"/>
                  </a:lnTo>
                  <a:lnTo>
                    <a:pt x="125412" y="190500"/>
                  </a:lnTo>
                  <a:lnTo>
                    <a:pt x="125412" y="187325"/>
                  </a:lnTo>
                  <a:lnTo>
                    <a:pt x="123825" y="187325"/>
                  </a:lnTo>
                  <a:lnTo>
                    <a:pt x="123825" y="185738"/>
                  </a:lnTo>
                  <a:lnTo>
                    <a:pt x="123825" y="184150"/>
                  </a:lnTo>
                  <a:lnTo>
                    <a:pt x="125412" y="180975"/>
                  </a:lnTo>
                  <a:lnTo>
                    <a:pt x="125412" y="179388"/>
                  </a:lnTo>
                  <a:lnTo>
                    <a:pt x="123825" y="179388"/>
                  </a:lnTo>
                  <a:lnTo>
                    <a:pt x="123825" y="176213"/>
                  </a:lnTo>
                  <a:lnTo>
                    <a:pt x="125412" y="176213"/>
                  </a:lnTo>
                  <a:lnTo>
                    <a:pt x="128587" y="176213"/>
                  </a:lnTo>
                  <a:lnTo>
                    <a:pt x="128587" y="179388"/>
                  </a:lnTo>
                  <a:lnTo>
                    <a:pt x="128587" y="180975"/>
                  </a:lnTo>
                  <a:lnTo>
                    <a:pt x="130175" y="180975"/>
                  </a:lnTo>
                  <a:lnTo>
                    <a:pt x="130175" y="179388"/>
                  </a:lnTo>
                  <a:lnTo>
                    <a:pt x="133350" y="179388"/>
                  </a:lnTo>
                  <a:lnTo>
                    <a:pt x="134937" y="179388"/>
                  </a:lnTo>
                  <a:lnTo>
                    <a:pt x="136525" y="179388"/>
                  </a:lnTo>
                  <a:lnTo>
                    <a:pt x="136525" y="174625"/>
                  </a:lnTo>
                  <a:lnTo>
                    <a:pt x="134937" y="171450"/>
                  </a:lnTo>
                  <a:lnTo>
                    <a:pt x="134937" y="169863"/>
                  </a:lnTo>
                  <a:lnTo>
                    <a:pt x="133350" y="168275"/>
                  </a:lnTo>
                  <a:lnTo>
                    <a:pt x="133350" y="165100"/>
                  </a:lnTo>
                  <a:lnTo>
                    <a:pt x="133350" y="163513"/>
                  </a:lnTo>
                  <a:lnTo>
                    <a:pt x="130175" y="163513"/>
                  </a:lnTo>
                  <a:lnTo>
                    <a:pt x="128587" y="163513"/>
                  </a:lnTo>
                  <a:lnTo>
                    <a:pt x="125412" y="163513"/>
                  </a:lnTo>
                  <a:lnTo>
                    <a:pt x="125412" y="160338"/>
                  </a:lnTo>
                  <a:lnTo>
                    <a:pt x="128587" y="158750"/>
                  </a:lnTo>
                  <a:lnTo>
                    <a:pt x="128587" y="155575"/>
                  </a:lnTo>
                  <a:lnTo>
                    <a:pt x="128587" y="153988"/>
                  </a:lnTo>
                  <a:lnTo>
                    <a:pt x="130175" y="155575"/>
                  </a:lnTo>
                  <a:lnTo>
                    <a:pt x="133350" y="155575"/>
                  </a:lnTo>
                  <a:lnTo>
                    <a:pt x="133350" y="153988"/>
                  </a:lnTo>
                  <a:lnTo>
                    <a:pt x="134937" y="152400"/>
                  </a:lnTo>
                  <a:lnTo>
                    <a:pt x="134937" y="149225"/>
                  </a:lnTo>
                  <a:lnTo>
                    <a:pt x="134937" y="147638"/>
                  </a:lnTo>
                  <a:lnTo>
                    <a:pt x="136525" y="147638"/>
                  </a:lnTo>
                  <a:lnTo>
                    <a:pt x="136525" y="144463"/>
                  </a:lnTo>
                  <a:lnTo>
                    <a:pt x="139700" y="142875"/>
                  </a:lnTo>
                  <a:lnTo>
                    <a:pt x="139700" y="139700"/>
                  </a:lnTo>
                  <a:lnTo>
                    <a:pt x="139700" y="138113"/>
                  </a:lnTo>
                  <a:lnTo>
                    <a:pt x="139700" y="136525"/>
                  </a:lnTo>
                  <a:lnTo>
                    <a:pt x="139700" y="131763"/>
                  </a:lnTo>
                  <a:lnTo>
                    <a:pt x="139700" y="128588"/>
                  </a:lnTo>
                  <a:lnTo>
                    <a:pt x="139700" y="127000"/>
                  </a:lnTo>
                  <a:lnTo>
                    <a:pt x="141287" y="123825"/>
                  </a:lnTo>
                  <a:lnTo>
                    <a:pt x="141287" y="122238"/>
                  </a:lnTo>
                  <a:lnTo>
                    <a:pt x="144462" y="120650"/>
                  </a:lnTo>
                  <a:lnTo>
                    <a:pt x="144462" y="115888"/>
                  </a:lnTo>
                  <a:lnTo>
                    <a:pt x="141287" y="115888"/>
                  </a:lnTo>
                  <a:lnTo>
                    <a:pt x="141287" y="112713"/>
                  </a:lnTo>
                  <a:lnTo>
                    <a:pt x="144462" y="111125"/>
                  </a:lnTo>
                  <a:lnTo>
                    <a:pt x="144462" y="107950"/>
                  </a:lnTo>
                  <a:lnTo>
                    <a:pt x="144462" y="106363"/>
                  </a:lnTo>
                  <a:lnTo>
                    <a:pt x="146050" y="106363"/>
                  </a:lnTo>
                  <a:lnTo>
                    <a:pt x="149225" y="106363"/>
                  </a:lnTo>
                  <a:lnTo>
                    <a:pt x="149225" y="104775"/>
                  </a:lnTo>
                  <a:lnTo>
                    <a:pt x="150812" y="104775"/>
                  </a:lnTo>
                  <a:lnTo>
                    <a:pt x="149225" y="100013"/>
                  </a:lnTo>
                  <a:lnTo>
                    <a:pt x="150812" y="100013"/>
                  </a:lnTo>
                  <a:lnTo>
                    <a:pt x="144462" y="95250"/>
                  </a:lnTo>
                  <a:lnTo>
                    <a:pt x="152400" y="100013"/>
                  </a:lnTo>
                  <a:lnTo>
                    <a:pt x="155575" y="100013"/>
                  </a:lnTo>
                  <a:lnTo>
                    <a:pt x="155575" y="96838"/>
                  </a:lnTo>
                  <a:lnTo>
                    <a:pt x="157162" y="95250"/>
                  </a:lnTo>
                  <a:lnTo>
                    <a:pt x="160337" y="95250"/>
                  </a:lnTo>
                  <a:lnTo>
                    <a:pt x="160337" y="93663"/>
                  </a:lnTo>
                  <a:lnTo>
                    <a:pt x="161925" y="93663"/>
                  </a:lnTo>
                  <a:lnTo>
                    <a:pt x="165100" y="93663"/>
                  </a:lnTo>
                  <a:lnTo>
                    <a:pt x="166687" y="93663"/>
                  </a:lnTo>
                  <a:lnTo>
                    <a:pt x="168275" y="93663"/>
                  </a:lnTo>
                  <a:lnTo>
                    <a:pt x="168275" y="90488"/>
                  </a:lnTo>
                  <a:lnTo>
                    <a:pt x="168275" y="88900"/>
                  </a:lnTo>
                  <a:lnTo>
                    <a:pt x="166687" y="85725"/>
                  </a:lnTo>
                  <a:lnTo>
                    <a:pt x="166687" y="84137"/>
                  </a:lnTo>
                  <a:lnTo>
                    <a:pt x="166687" y="80962"/>
                  </a:lnTo>
                  <a:lnTo>
                    <a:pt x="168275" y="84137"/>
                  </a:lnTo>
                  <a:lnTo>
                    <a:pt x="171450" y="84137"/>
                  </a:lnTo>
                  <a:lnTo>
                    <a:pt x="173037" y="80962"/>
                  </a:lnTo>
                  <a:lnTo>
                    <a:pt x="173037" y="79375"/>
                  </a:lnTo>
                  <a:lnTo>
                    <a:pt x="173037" y="77787"/>
                  </a:lnTo>
                  <a:lnTo>
                    <a:pt x="173037" y="74612"/>
                  </a:lnTo>
                  <a:lnTo>
                    <a:pt x="173037" y="73025"/>
                  </a:lnTo>
                  <a:lnTo>
                    <a:pt x="171450" y="73025"/>
                  </a:lnTo>
                  <a:lnTo>
                    <a:pt x="168275" y="69850"/>
                  </a:lnTo>
                  <a:lnTo>
                    <a:pt x="166687" y="69850"/>
                  </a:lnTo>
                  <a:lnTo>
                    <a:pt x="165100" y="68262"/>
                  </a:lnTo>
                  <a:lnTo>
                    <a:pt x="161925" y="65087"/>
                  </a:lnTo>
                  <a:lnTo>
                    <a:pt x="157162" y="63500"/>
                  </a:lnTo>
                  <a:lnTo>
                    <a:pt x="155575" y="61912"/>
                  </a:lnTo>
                  <a:lnTo>
                    <a:pt x="152400" y="58737"/>
                  </a:lnTo>
                  <a:lnTo>
                    <a:pt x="150812" y="57150"/>
                  </a:lnTo>
                  <a:lnTo>
                    <a:pt x="150812" y="52387"/>
                  </a:lnTo>
                  <a:lnTo>
                    <a:pt x="149225" y="52387"/>
                  </a:lnTo>
                  <a:lnTo>
                    <a:pt x="149225" y="49212"/>
                  </a:lnTo>
                  <a:lnTo>
                    <a:pt x="149225" y="47625"/>
                  </a:lnTo>
                  <a:lnTo>
                    <a:pt x="150812" y="49212"/>
                  </a:lnTo>
                  <a:lnTo>
                    <a:pt x="152400" y="52387"/>
                  </a:lnTo>
                  <a:lnTo>
                    <a:pt x="157162" y="52387"/>
                  </a:lnTo>
                  <a:lnTo>
                    <a:pt x="160337" y="53975"/>
                  </a:lnTo>
                  <a:lnTo>
                    <a:pt x="161925" y="53975"/>
                  </a:lnTo>
                  <a:lnTo>
                    <a:pt x="161925" y="57150"/>
                  </a:lnTo>
                  <a:lnTo>
                    <a:pt x="166687" y="58737"/>
                  </a:lnTo>
                  <a:lnTo>
                    <a:pt x="166687" y="61912"/>
                  </a:lnTo>
                  <a:lnTo>
                    <a:pt x="168275" y="61912"/>
                  </a:lnTo>
                  <a:lnTo>
                    <a:pt x="171450" y="61912"/>
                  </a:lnTo>
                  <a:lnTo>
                    <a:pt x="173037" y="61912"/>
                  </a:lnTo>
                  <a:lnTo>
                    <a:pt x="177800" y="63500"/>
                  </a:lnTo>
                  <a:lnTo>
                    <a:pt x="180975" y="65087"/>
                  </a:lnTo>
                  <a:lnTo>
                    <a:pt x="184150" y="65087"/>
                  </a:lnTo>
                  <a:lnTo>
                    <a:pt x="188912" y="65087"/>
                  </a:lnTo>
                  <a:lnTo>
                    <a:pt x="192087" y="65087"/>
                  </a:lnTo>
                  <a:lnTo>
                    <a:pt x="193675" y="65087"/>
                  </a:lnTo>
                  <a:lnTo>
                    <a:pt x="196850" y="65087"/>
                  </a:lnTo>
                  <a:lnTo>
                    <a:pt x="198437" y="68262"/>
                  </a:lnTo>
                  <a:lnTo>
                    <a:pt x="203200" y="68262"/>
                  </a:lnTo>
                  <a:lnTo>
                    <a:pt x="204787" y="68262"/>
                  </a:lnTo>
                  <a:lnTo>
                    <a:pt x="207962" y="68262"/>
                  </a:lnTo>
                  <a:lnTo>
                    <a:pt x="209550" y="68262"/>
                  </a:lnTo>
                  <a:lnTo>
                    <a:pt x="211137" y="68262"/>
                  </a:lnTo>
                  <a:lnTo>
                    <a:pt x="214312" y="68262"/>
                  </a:lnTo>
                  <a:lnTo>
                    <a:pt x="219075" y="69850"/>
                  </a:lnTo>
                  <a:lnTo>
                    <a:pt x="220662" y="69850"/>
                  </a:lnTo>
                  <a:lnTo>
                    <a:pt x="223837" y="73025"/>
                  </a:lnTo>
                  <a:lnTo>
                    <a:pt x="227012" y="74612"/>
                  </a:lnTo>
                  <a:lnTo>
                    <a:pt x="230187" y="74612"/>
                  </a:lnTo>
                  <a:lnTo>
                    <a:pt x="231775" y="73025"/>
                  </a:lnTo>
                  <a:lnTo>
                    <a:pt x="234950" y="73025"/>
                  </a:lnTo>
                  <a:lnTo>
                    <a:pt x="234950" y="69850"/>
                  </a:lnTo>
                  <a:lnTo>
                    <a:pt x="234950" y="68262"/>
                  </a:lnTo>
                  <a:lnTo>
                    <a:pt x="234950" y="65087"/>
                  </a:lnTo>
                  <a:lnTo>
                    <a:pt x="231775" y="63500"/>
                  </a:lnTo>
                  <a:lnTo>
                    <a:pt x="230187" y="61912"/>
                  </a:lnTo>
                  <a:lnTo>
                    <a:pt x="230187" y="58737"/>
                  </a:lnTo>
                  <a:lnTo>
                    <a:pt x="231775" y="58737"/>
                  </a:lnTo>
                  <a:lnTo>
                    <a:pt x="234950" y="58737"/>
                  </a:lnTo>
                  <a:lnTo>
                    <a:pt x="234950" y="61912"/>
                  </a:lnTo>
                  <a:lnTo>
                    <a:pt x="236537" y="63500"/>
                  </a:lnTo>
                  <a:lnTo>
                    <a:pt x="236537" y="65087"/>
                  </a:lnTo>
                  <a:lnTo>
                    <a:pt x="239712" y="68262"/>
                  </a:lnTo>
                  <a:lnTo>
                    <a:pt x="241300" y="68262"/>
                  </a:lnTo>
                  <a:lnTo>
                    <a:pt x="241300" y="69850"/>
                  </a:lnTo>
                  <a:lnTo>
                    <a:pt x="242887" y="73025"/>
                  </a:lnTo>
                  <a:lnTo>
                    <a:pt x="242887" y="74612"/>
                  </a:lnTo>
                  <a:lnTo>
                    <a:pt x="246062" y="74612"/>
                  </a:lnTo>
                  <a:lnTo>
                    <a:pt x="246062" y="77787"/>
                  </a:lnTo>
                  <a:lnTo>
                    <a:pt x="247650" y="77787"/>
                  </a:lnTo>
                  <a:lnTo>
                    <a:pt x="250825" y="74612"/>
                  </a:lnTo>
                  <a:lnTo>
                    <a:pt x="250825" y="73025"/>
                  </a:lnTo>
                  <a:lnTo>
                    <a:pt x="250825" y="69850"/>
                  </a:lnTo>
                  <a:lnTo>
                    <a:pt x="250825" y="65087"/>
                  </a:lnTo>
                  <a:lnTo>
                    <a:pt x="252412" y="63500"/>
                  </a:lnTo>
                  <a:lnTo>
                    <a:pt x="250825" y="58737"/>
                  </a:lnTo>
                  <a:lnTo>
                    <a:pt x="250825" y="53975"/>
                  </a:lnTo>
                  <a:lnTo>
                    <a:pt x="247650" y="52387"/>
                  </a:lnTo>
                  <a:lnTo>
                    <a:pt x="246062" y="49212"/>
                  </a:lnTo>
                  <a:lnTo>
                    <a:pt x="246062" y="47625"/>
                  </a:lnTo>
                  <a:lnTo>
                    <a:pt x="246062" y="46037"/>
                  </a:lnTo>
                  <a:lnTo>
                    <a:pt x="242887" y="42862"/>
                  </a:lnTo>
                  <a:lnTo>
                    <a:pt x="242887" y="38100"/>
                  </a:lnTo>
                  <a:lnTo>
                    <a:pt x="236537" y="30162"/>
                  </a:lnTo>
                  <a:lnTo>
                    <a:pt x="236537" y="26987"/>
                  </a:lnTo>
                  <a:lnTo>
                    <a:pt x="234950" y="22225"/>
                  </a:lnTo>
                  <a:lnTo>
                    <a:pt x="231775" y="19050"/>
                  </a:lnTo>
                  <a:lnTo>
                    <a:pt x="230187" y="14287"/>
                  </a:lnTo>
                  <a:lnTo>
                    <a:pt x="225425" y="11112"/>
                  </a:lnTo>
                  <a:lnTo>
                    <a:pt x="225425" y="9525"/>
                  </a:lnTo>
                  <a:lnTo>
                    <a:pt x="225425" y="6350"/>
                  </a:lnTo>
                  <a:lnTo>
                    <a:pt x="223837" y="4762"/>
                  </a:lnTo>
                  <a:lnTo>
                    <a:pt x="220662" y="3175"/>
                  </a:lnTo>
                  <a:close/>
                </a:path>
              </a:pathLst>
            </a:custGeom>
            <a:blipFill dpi="0" rotWithShape="1">
              <a:blip r:embed="rId3"/>
              <a:srcRect/>
              <a:tile tx="450850" ty="-15875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sz="3600"/>
            </a:p>
          </p:txBody>
        </p:sp>
        <p:sp>
          <p:nvSpPr>
            <p:cNvPr id="11" name="文本框 10">
              <a:extLst>
                <a:ext uri="{FF2B5EF4-FFF2-40B4-BE49-F238E27FC236}">
                  <a16:creationId xmlns:a16="http://schemas.microsoft.com/office/drawing/2014/main" id="{503EF3BE-9763-4755-87F4-E7948ACA2EB3}"/>
                </a:ext>
              </a:extLst>
            </p:cNvPr>
            <p:cNvSpPr txBox="1"/>
            <p:nvPr/>
          </p:nvSpPr>
          <p:spPr>
            <a:xfrm>
              <a:off x="3683233" y="1598655"/>
              <a:ext cx="617192" cy="663253"/>
            </a:xfrm>
            <a:prstGeom prst="rect">
              <a:avLst/>
            </a:prstGeom>
            <a:noFill/>
          </p:spPr>
          <p:txBody>
            <a:bodyPr wrap="none" rtlCol="0">
              <a:spAutoFit/>
            </a:bodyPr>
            <a:lstStyle/>
            <a:p>
              <a:r>
                <a:rPr lang="zh-CN" altLang="en-US" sz="6600" dirty="0">
                  <a:solidFill>
                    <a:schemeClr val="bg1"/>
                  </a:solidFill>
                  <a:latin typeface="Berlin Sans FB Demi" panose="020E0802020502020306" pitchFamily="34" charset="0"/>
                  <a:ea typeface="庞门正道真贵楷体" panose="02010600030101010101" pitchFamily="2" charset="-122"/>
                </a:rPr>
                <a:t>肆</a:t>
              </a:r>
            </a:p>
          </p:txBody>
        </p:sp>
      </p:grpSp>
      <p:sp>
        <p:nvSpPr>
          <p:cNvPr id="12" name="文本框 11">
            <a:extLst>
              <a:ext uri="{FF2B5EF4-FFF2-40B4-BE49-F238E27FC236}">
                <a16:creationId xmlns:a16="http://schemas.microsoft.com/office/drawing/2014/main" id="{FCD729BC-7593-42F6-99E7-B084D1CC7A20}"/>
              </a:ext>
            </a:extLst>
          </p:cNvPr>
          <p:cNvSpPr txBox="1"/>
          <p:nvPr/>
        </p:nvSpPr>
        <p:spPr>
          <a:xfrm>
            <a:off x="2375722" y="573513"/>
            <a:ext cx="3407892" cy="584775"/>
          </a:xfrm>
          <a:prstGeom prst="rect">
            <a:avLst/>
          </a:prstGeom>
          <a:noFill/>
        </p:spPr>
        <p:txBody>
          <a:bodyPr vert="horz" wrap="square" rtlCol="0">
            <a:spAutoFit/>
          </a:bodyPr>
          <a:lstStyle/>
          <a:p>
            <a:pPr algn="ctr"/>
            <a:r>
              <a:rPr lang="zh-CN" altLang="en-US" sz="3200" spc="600" dirty="0">
                <a:solidFill>
                  <a:schemeClr val="tx1">
                    <a:lumMod val="95000"/>
                    <a:lumOff val="5000"/>
                  </a:schemeClr>
                </a:solidFill>
                <a:latin typeface="庞门正道真贵楷体" panose="02010600030101010101" pitchFamily="2" charset="-122"/>
                <a:ea typeface="庞门正道真贵楷体" panose="02010600030101010101" pitchFamily="2" charset="-122"/>
                <a:cs typeface="+mn-ea"/>
                <a:sym typeface="+mn-lt"/>
              </a:rPr>
              <a:t>清明节的诗歌</a:t>
            </a:r>
          </a:p>
        </p:txBody>
      </p:sp>
      <p:sp>
        <p:nvSpPr>
          <p:cNvPr id="7" name="文本框 6">
            <a:extLst>
              <a:ext uri="{FF2B5EF4-FFF2-40B4-BE49-F238E27FC236}">
                <a16:creationId xmlns:a16="http://schemas.microsoft.com/office/drawing/2014/main" id="{28171959-5523-4CD7-9EB0-82E238F2E64A}"/>
              </a:ext>
            </a:extLst>
          </p:cNvPr>
          <p:cNvSpPr txBox="1"/>
          <p:nvPr/>
        </p:nvSpPr>
        <p:spPr>
          <a:xfrm>
            <a:off x="1307440" y="2246988"/>
            <a:ext cx="6096000" cy="1302216"/>
          </a:xfrm>
          <a:prstGeom prst="rect">
            <a:avLst/>
          </a:prstGeom>
          <a:noFill/>
        </p:spPr>
        <p:txBody>
          <a:bodyPr wrap="square">
            <a:spAutoFit/>
          </a:bodyPr>
          <a:lstStyle/>
          <a:p>
            <a:pPr algn="just">
              <a:lnSpc>
                <a:spcPct val="150000"/>
              </a:lnSpc>
            </a:pPr>
            <a:r>
              <a:rPr lang="en-US" altLang="zh-CN"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a:t>
            </a:r>
            <a:r>
              <a:rPr lang="zh-CN" altLang="en-US"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清明</a:t>
            </a:r>
            <a:r>
              <a:rPr lang="en-US" altLang="zh-CN"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 </a:t>
            </a:r>
            <a:r>
              <a:rPr lang="zh-CN" altLang="en-US"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（宋）王禹偁</a:t>
            </a:r>
            <a:endPar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endParaRPr>
          </a:p>
          <a:p>
            <a:pPr algn="just">
              <a:lnSpc>
                <a:spcPct val="150000"/>
              </a:lnSpc>
            </a:pPr>
            <a:r>
              <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无花无酒过清明，兴味萧然似野僧。</a:t>
            </a:r>
          </a:p>
          <a:p>
            <a:pPr algn="just">
              <a:lnSpc>
                <a:spcPct val="150000"/>
              </a:lnSpc>
            </a:pPr>
            <a:r>
              <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昨日邻家乞新火，晓窗分与读书灯。</a:t>
            </a:r>
          </a:p>
        </p:txBody>
      </p:sp>
      <p:sp>
        <p:nvSpPr>
          <p:cNvPr id="8" name="文本框 7">
            <a:extLst>
              <a:ext uri="{FF2B5EF4-FFF2-40B4-BE49-F238E27FC236}">
                <a16:creationId xmlns:a16="http://schemas.microsoft.com/office/drawing/2014/main" id="{2DE982D9-59D7-46D8-A8C0-7A5728D43B05}"/>
              </a:ext>
            </a:extLst>
          </p:cNvPr>
          <p:cNvSpPr txBox="1"/>
          <p:nvPr/>
        </p:nvSpPr>
        <p:spPr>
          <a:xfrm>
            <a:off x="6602101" y="2246988"/>
            <a:ext cx="4019303" cy="1302216"/>
          </a:xfrm>
          <a:prstGeom prst="rect">
            <a:avLst/>
          </a:prstGeom>
          <a:noFill/>
        </p:spPr>
        <p:txBody>
          <a:bodyPr wrap="square">
            <a:spAutoFit/>
          </a:bodyPr>
          <a:lstStyle/>
          <a:p>
            <a:pPr algn="just">
              <a:lnSpc>
                <a:spcPct val="150000"/>
              </a:lnSpc>
            </a:pPr>
            <a:r>
              <a:rPr lang="en-US" altLang="zh-CN"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a:t>
            </a:r>
            <a:r>
              <a:rPr lang="zh-CN" altLang="en-US"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闾门即事</a:t>
            </a:r>
            <a:r>
              <a:rPr lang="en-US" altLang="zh-CN"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 </a:t>
            </a:r>
            <a:r>
              <a:rPr lang="zh-CN" altLang="en-US"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（唐）张继</a:t>
            </a:r>
            <a:endPar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endParaRPr>
          </a:p>
          <a:p>
            <a:pPr algn="just">
              <a:lnSpc>
                <a:spcPct val="150000"/>
              </a:lnSpc>
            </a:pPr>
            <a:r>
              <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耕夫召募爱楼船，春草青青万项田；</a:t>
            </a:r>
          </a:p>
          <a:p>
            <a:pPr algn="just">
              <a:lnSpc>
                <a:spcPct val="150000"/>
              </a:lnSpc>
            </a:pPr>
            <a:r>
              <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试上吴门窥郡郭，清明几处有新烟。</a:t>
            </a:r>
          </a:p>
        </p:txBody>
      </p:sp>
      <p:sp>
        <p:nvSpPr>
          <p:cNvPr id="14" name="文本框 13">
            <a:extLst>
              <a:ext uri="{FF2B5EF4-FFF2-40B4-BE49-F238E27FC236}">
                <a16:creationId xmlns:a16="http://schemas.microsoft.com/office/drawing/2014/main" id="{2138FE2C-FABE-43EE-A743-6FAEE0542AE7}"/>
              </a:ext>
            </a:extLst>
          </p:cNvPr>
          <p:cNvSpPr txBox="1"/>
          <p:nvPr/>
        </p:nvSpPr>
        <p:spPr>
          <a:xfrm>
            <a:off x="1307440" y="4148360"/>
            <a:ext cx="6096000" cy="1302216"/>
          </a:xfrm>
          <a:prstGeom prst="rect">
            <a:avLst/>
          </a:prstGeom>
          <a:noFill/>
        </p:spPr>
        <p:txBody>
          <a:bodyPr wrap="square">
            <a:spAutoFit/>
          </a:bodyPr>
          <a:lstStyle/>
          <a:p>
            <a:pPr algn="just">
              <a:lnSpc>
                <a:spcPct val="150000"/>
              </a:lnSpc>
            </a:pPr>
            <a:r>
              <a:rPr lang="en-US" altLang="zh-CN"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a:t>
            </a:r>
            <a:r>
              <a:rPr lang="zh-CN" altLang="en-US"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闾门即事</a:t>
            </a:r>
            <a:r>
              <a:rPr lang="en-US" altLang="zh-CN"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 </a:t>
            </a:r>
            <a:r>
              <a:rPr lang="zh-CN" altLang="en-US"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（唐）张继</a:t>
            </a:r>
            <a:endPar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endParaRPr>
          </a:p>
          <a:p>
            <a:pPr algn="just">
              <a:lnSpc>
                <a:spcPct val="150000"/>
              </a:lnSpc>
            </a:pPr>
            <a:r>
              <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耕夫召募爱楼船，春草青青万项田；</a:t>
            </a:r>
          </a:p>
          <a:p>
            <a:pPr algn="just">
              <a:lnSpc>
                <a:spcPct val="150000"/>
              </a:lnSpc>
            </a:pPr>
            <a:r>
              <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试上吴门窥郡郭，清明几处有新烟。</a:t>
            </a:r>
          </a:p>
        </p:txBody>
      </p:sp>
      <p:sp>
        <p:nvSpPr>
          <p:cNvPr id="15" name="文本框 14">
            <a:extLst>
              <a:ext uri="{FF2B5EF4-FFF2-40B4-BE49-F238E27FC236}">
                <a16:creationId xmlns:a16="http://schemas.microsoft.com/office/drawing/2014/main" id="{5FE1C579-28FA-4867-B9E9-E5AC30A5E0E0}"/>
              </a:ext>
            </a:extLst>
          </p:cNvPr>
          <p:cNvSpPr txBox="1"/>
          <p:nvPr/>
        </p:nvSpPr>
        <p:spPr>
          <a:xfrm>
            <a:off x="6602101" y="4148360"/>
            <a:ext cx="4019303" cy="1302216"/>
          </a:xfrm>
          <a:prstGeom prst="rect">
            <a:avLst/>
          </a:prstGeom>
          <a:noFill/>
        </p:spPr>
        <p:txBody>
          <a:bodyPr wrap="square">
            <a:spAutoFit/>
          </a:bodyPr>
          <a:lstStyle/>
          <a:p>
            <a:pPr algn="just">
              <a:lnSpc>
                <a:spcPct val="150000"/>
              </a:lnSpc>
            </a:pPr>
            <a:r>
              <a:rPr lang="en-US" altLang="zh-CN"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a:t>
            </a:r>
            <a:r>
              <a:rPr lang="zh-CN" altLang="en-US"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寒食寄京师诸弟</a:t>
            </a:r>
            <a:r>
              <a:rPr lang="en-US" altLang="zh-CN"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 </a:t>
            </a:r>
            <a:r>
              <a:rPr lang="zh-CN" altLang="en-US"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（唐）韦应物</a:t>
            </a:r>
            <a:endPar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endParaRPr>
          </a:p>
          <a:p>
            <a:pPr algn="just">
              <a:lnSpc>
                <a:spcPct val="150000"/>
              </a:lnSpc>
            </a:pPr>
            <a:r>
              <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雨中禁火空斋冷，江上流莺独坐听。</a:t>
            </a:r>
          </a:p>
          <a:p>
            <a:pPr algn="just">
              <a:lnSpc>
                <a:spcPct val="150000"/>
              </a:lnSpc>
            </a:pPr>
            <a:r>
              <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把酒看花想诸弟，杜陵寒食草青青。</a:t>
            </a:r>
          </a:p>
        </p:txBody>
      </p:sp>
      <p:pic>
        <p:nvPicPr>
          <p:cNvPr id="3" name="图片 2">
            <a:extLst>
              <a:ext uri="{FF2B5EF4-FFF2-40B4-BE49-F238E27FC236}">
                <a16:creationId xmlns:a16="http://schemas.microsoft.com/office/drawing/2014/main" id="{75A3EE6D-25BA-467C-8C27-273497AED447}"/>
              </a:ext>
            </a:extLst>
          </p:cNvPr>
          <p:cNvPicPr>
            <a:picLocks noChangeAspect="1"/>
          </p:cNvPicPr>
          <p:nvPr/>
        </p:nvPicPr>
        <p:blipFill>
          <a:blip r:embed="rId4" cstate="screen">
            <a:duotone>
              <a:prstClr val="black"/>
              <a:schemeClr val="tx2">
                <a:tint val="45000"/>
                <a:satMod val="400000"/>
              </a:schemeClr>
            </a:duotone>
            <a:extLst>
              <a:ext uri="{28A0092B-C50C-407E-A947-70E740481C1C}">
                <a14:useLocalDpi xmlns:a14="http://schemas.microsoft.com/office/drawing/2010/main"/>
              </a:ext>
            </a:extLst>
          </a:blip>
          <a:stretch>
            <a:fillRect/>
          </a:stretch>
        </p:blipFill>
        <p:spPr>
          <a:xfrm>
            <a:off x="3786215" y="2725149"/>
            <a:ext cx="2462213" cy="1019175"/>
          </a:xfrm>
          <a:prstGeom prst="rect">
            <a:avLst/>
          </a:prstGeom>
        </p:spPr>
      </p:pic>
      <p:pic>
        <p:nvPicPr>
          <p:cNvPr id="16" name="图片 15">
            <a:extLst>
              <a:ext uri="{FF2B5EF4-FFF2-40B4-BE49-F238E27FC236}">
                <a16:creationId xmlns:a16="http://schemas.microsoft.com/office/drawing/2014/main" id="{9C17C5BB-044A-4CEE-BFDC-E60E5AFB9295}"/>
              </a:ext>
            </a:extLst>
          </p:cNvPr>
          <p:cNvPicPr>
            <a:picLocks noChangeAspect="1"/>
          </p:cNvPicPr>
          <p:nvPr/>
        </p:nvPicPr>
        <p:blipFill>
          <a:blip r:embed="rId4" cstate="screen">
            <a:duotone>
              <a:prstClr val="black"/>
              <a:schemeClr val="tx2">
                <a:tint val="45000"/>
                <a:satMod val="400000"/>
              </a:schemeClr>
            </a:duotone>
            <a:extLst>
              <a:ext uri="{28A0092B-C50C-407E-A947-70E740481C1C}">
                <a14:useLocalDpi xmlns:a14="http://schemas.microsoft.com/office/drawing/2010/main"/>
              </a:ext>
            </a:extLst>
          </a:blip>
          <a:stretch>
            <a:fillRect/>
          </a:stretch>
        </p:blipFill>
        <p:spPr>
          <a:xfrm>
            <a:off x="9323387" y="2725149"/>
            <a:ext cx="2462213" cy="1019175"/>
          </a:xfrm>
          <a:prstGeom prst="rect">
            <a:avLst/>
          </a:prstGeom>
        </p:spPr>
      </p:pic>
      <p:pic>
        <p:nvPicPr>
          <p:cNvPr id="17" name="图片 16">
            <a:extLst>
              <a:ext uri="{FF2B5EF4-FFF2-40B4-BE49-F238E27FC236}">
                <a16:creationId xmlns:a16="http://schemas.microsoft.com/office/drawing/2014/main" id="{35865E8B-7AF4-4299-BD4E-23FD2F2BCCFC}"/>
              </a:ext>
            </a:extLst>
          </p:cNvPr>
          <p:cNvPicPr>
            <a:picLocks noChangeAspect="1"/>
          </p:cNvPicPr>
          <p:nvPr/>
        </p:nvPicPr>
        <p:blipFill>
          <a:blip r:embed="rId4" cstate="screen">
            <a:duotone>
              <a:prstClr val="black"/>
              <a:schemeClr val="tx2">
                <a:tint val="45000"/>
                <a:satMod val="400000"/>
              </a:schemeClr>
            </a:duotone>
            <a:extLst>
              <a:ext uri="{28A0092B-C50C-407E-A947-70E740481C1C}">
                <a14:useLocalDpi xmlns:a14="http://schemas.microsoft.com/office/drawing/2010/main"/>
              </a:ext>
            </a:extLst>
          </a:blip>
          <a:stretch>
            <a:fillRect/>
          </a:stretch>
        </p:blipFill>
        <p:spPr>
          <a:xfrm>
            <a:off x="3786215" y="4940988"/>
            <a:ext cx="2462213" cy="1019175"/>
          </a:xfrm>
          <a:prstGeom prst="rect">
            <a:avLst/>
          </a:prstGeom>
        </p:spPr>
      </p:pic>
      <p:pic>
        <p:nvPicPr>
          <p:cNvPr id="18" name="图片 17">
            <a:extLst>
              <a:ext uri="{FF2B5EF4-FFF2-40B4-BE49-F238E27FC236}">
                <a16:creationId xmlns:a16="http://schemas.microsoft.com/office/drawing/2014/main" id="{1A39A8EA-80CF-4047-B0F0-3723B37B976B}"/>
              </a:ext>
            </a:extLst>
          </p:cNvPr>
          <p:cNvPicPr>
            <a:picLocks noChangeAspect="1"/>
          </p:cNvPicPr>
          <p:nvPr/>
        </p:nvPicPr>
        <p:blipFill>
          <a:blip r:embed="rId4" cstate="screen">
            <a:duotone>
              <a:prstClr val="black"/>
              <a:schemeClr val="tx2">
                <a:tint val="45000"/>
                <a:satMod val="400000"/>
              </a:schemeClr>
            </a:duotone>
            <a:extLst>
              <a:ext uri="{28A0092B-C50C-407E-A947-70E740481C1C}">
                <a14:useLocalDpi xmlns:a14="http://schemas.microsoft.com/office/drawing/2010/main"/>
              </a:ext>
            </a:extLst>
          </a:blip>
          <a:stretch>
            <a:fillRect/>
          </a:stretch>
        </p:blipFill>
        <p:spPr>
          <a:xfrm>
            <a:off x="9323387" y="4940988"/>
            <a:ext cx="2462213" cy="1019175"/>
          </a:xfrm>
          <a:prstGeom prst="rect">
            <a:avLst/>
          </a:prstGeom>
        </p:spPr>
      </p:pic>
    </p:spTree>
    <p:extLst>
      <p:ext uri="{BB962C8B-B14F-4D97-AF65-F5344CB8AC3E}">
        <p14:creationId xmlns:p14="http://schemas.microsoft.com/office/powerpoint/2010/main" val="24806261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a:extLst>
              <a:ext uri="{FF2B5EF4-FFF2-40B4-BE49-F238E27FC236}">
                <a16:creationId xmlns:a16="http://schemas.microsoft.com/office/drawing/2014/main" id="{0D1F3624-0C00-4213-96E8-C76EEDF45F7C}"/>
              </a:ext>
            </a:extLst>
          </p:cNvPr>
          <p:cNvGrpSpPr/>
          <p:nvPr/>
        </p:nvGrpSpPr>
        <p:grpSpPr>
          <a:xfrm>
            <a:off x="166831" y="97647"/>
            <a:ext cx="2282040" cy="1752278"/>
            <a:chOff x="3185062" y="1443579"/>
            <a:chExt cx="1366041" cy="1048924"/>
          </a:xfrm>
        </p:grpSpPr>
        <p:sp>
          <p:nvSpPr>
            <p:cNvPr id="10" name="任意多边形: 形状 9">
              <a:extLst>
                <a:ext uri="{FF2B5EF4-FFF2-40B4-BE49-F238E27FC236}">
                  <a16:creationId xmlns:a16="http://schemas.microsoft.com/office/drawing/2014/main" id="{C35A1D45-B0BC-47DE-8339-D4C8BE7C936E}"/>
                </a:ext>
              </a:extLst>
            </p:cNvPr>
            <p:cNvSpPr>
              <a:spLocks/>
            </p:cNvSpPr>
            <p:nvPr/>
          </p:nvSpPr>
          <p:spPr bwMode="auto">
            <a:xfrm>
              <a:off x="3185062" y="1443579"/>
              <a:ext cx="1366041" cy="1048924"/>
            </a:xfrm>
            <a:custGeom>
              <a:avLst/>
              <a:gdLst>
                <a:gd name="connsiteX0" fmla="*/ 284162 w 533400"/>
                <a:gd name="connsiteY0" fmla="*/ 407988 h 409575"/>
                <a:gd name="connsiteX1" fmla="*/ 285750 w 533400"/>
                <a:gd name="connsiteY1" fmla="*/ 407988 h 409575"/>
                <a:gd name="connsiteX2" fmla="*/ 285750 w 533400"/>
                <a:gd name="connsiteY2" fmla="*/ 409575 h 409575"/>
                <a:gd name="connsiteX3" fmla="*/ 288925 w 533400"/>
                <a:gd name="connsiteY3" fmla="*/ 401637 h 409575"/>
                <a:gd name="connsiteX4" fmla="*/ 288925 w 533400"/>
                <a:gd name="connsiteY4" fmla="*/ 404813 h 409575"/>
                <a:gd name="connsiteX5" fmla="*/ 285750 w 533400"/>
                <a:gd name="connsiteY5" fmla="*/ 407988 h 409575"/>
                <a:gd name="connsiteX6" fmla="*/ 290512 w 533400"/>
                <a:gd name="connsiteY6" fmla="*/ 398463 h 409575"/>
                <a:gd name="connsiteX7" fmla="*/ 288925 w 533400"/>
                <a:gd name="connsiteY7" fmla="*/ 401637 h 409575"/>
                <a:gd name="connsiteX8" fmla="*/ 288925 w 533400"/>
                <a:gd name="connsiteY8" fmla="*/ 400050 h 409575"/>
                <a:gd name="connsiteX9" fmla="*/ 295275 w 533400"/>
                <a:gd name="connsiteY9" fmla="*/ 388938 h 409575"/>
                <a:gd name="connsiteX10" fmla="*/ 293687 w 533400"/>
                <a:gd name="connsiteY10" fmla="*/ 395288 h 409575"/>
                <a:gd name="connsiteX11" fmla="*/ 290512 w 533400"/>
                <a:gd name="connsiteY11" fmla="*/ 398463 h 409575"/>
                <a:gd name="connsiteX12" fmla="*/ 290512 w 533400"/>
                <a:gd name="connsiteY12" fmla="*/ 398463 h 409575"/>
                <a:gd name="connsiteX13" fmla="*/ 182562 w 533400"/>
                <a:gd name="connsiteY13" fmla="*/ 379413 h 409575"/>
                <a:gd name="connsiteX14" fmla="*/ 184150 w 533400"/>
                <a:gd name="connsiteY14" fmla="*/ 379413 h 409575"/>
                <a:gd name="connsiteX15" fmla="*/ 187325 w 533400"/>
                <a:gd name="connsiteY15" fmla="*/ 379413 h 409575"/>
                <a:gd name="connsiteX16" fmla="*/ 184150 w 533400"/>
                <a:gd name="connsiteY16" fmla="*/ 382588 h 409575"/>
                <a:gd name="connsiteX17" fmla="*/ 182562 w 533400"/>
                <a:gd name="connsiteY17" fmla="*/ 384175 h 409575"/>
                <a:gd name="connsiteX18" fmla="*/ 180975 w 533400"/>
                <a:gd name="connsiteY18" fmla="*/ 382588 h 409575"/>
                <a:gd name="connsiteX19" fmla="*/ 182562 w 533400"/>
                <a:gd name="connsiteY19" fmla="*/ 382588 h 409575"/>
                <a:gd name="connsiteX20" fmla="*/ 277812 w 533400"/>
                <a:gd name="connsiteY20" fmla="*/ 377825 h 409575"/>
                <a:gd name="connsiteX21" fmla="*/ 279400 w 533400"/>
                <a:gd name="connsiteY21" fmla="*/ 377825 h 409575"/>
                <a:gd name="connsiteX22" fmla="*/ 279400 w 533400"/>
                <a:gd name="connsiteY22" fmla="*/ 379413 h 409575"/>
                <a:gd name="connsiteX23" fmla="*/ 274637 w 533400"/>
                <a:gd name="connsiteY23" fmla="*/ 382588 h 409575"/>
                <a:gd name="connsiteX24" fmla="*/ 273050 w 533400"/>
                <a:gd name="connsiteY24" fmla="*/ 387350 h 409575"/>
                <a:gd name="connsiteX25" fmla="*/ 271462 w 533400"/>
                <a:gd name="connsiteY25" fmla="*/ 387350 h 409575"/>
                <a:gd name="connsiteX26" fmla="*/ 268287 w 533400"/>
                <a:gd name="connsiteY26" fmla="*/ 388938 h 409575"/>
                <a:gd name="connsiteX27" fmla="*/ 266700 w 533400"/>
                <a:gd name="connsiteY27" fmla="*/ 392113 h 409575"/>
                <a:gd name="connsiteX28" fmla="*/ 266700 w 533400"/>
                <a:gd name="connsiteY28" fmla="*/ 388938 h 409575"/>
                <a:gd name="connsiteX29" fmla="*/ 268287 w 533400"/>
                <a:gd name="connsiteY29" fmla="*/ 387350 h 409575"/>
                <a:gd name="connsiteX30" fmla="*/ 268287 w 533400"/>
                <a:gd name="connsiteY30" fmla="*/ 384175 h 409575"/>
                <a:gd name="connsiteX31" fmla="*/ 271462 w 533400"/>
                <a:gd name="connsiteY31" fmla="*/ 384175 h 409575"/>
                <a:gd name="connsiteX32" fmla="*/ 273050 w 533400"/>
                <a:gd name="connsiteY32" fmla="*/ 384175 h 409575"/>
                <a:gd name="connsiteX33" fmla="*/ 273050 w 533400"/>
                <a:gd name="connsiteY33" fmla="*/ 382588 h 409575"/>
                <a:gd name="connsiteX34" fmla="*/ 274637 w 533400"/>
                <a:gd name="connsiteY34" fmla="*/ 379413 h 409575"/>
                <a:gd name="connsiteX35" fmla="*/ 192087 w 533400"/>
                <a:gd name="connsiteY35" fmla="*/ 377825 h 409575"/>
                <a:gd name="connsiteX36" fmla="*/ 188912 w 533400"/>
                <a:gd name="connsiteY36" fmla="*/ 379413 h 409575"/>
                <a:gd name="connsiteX37" fmla="*/ 187325 w 533400"/>
                <a:gd name="connsiteY37" fmla="*/ 379413 h 409575"/>
                <a:gd name="connsiteX38" fmla="*/ 252412 w 533400"/>
                <a:gd name="connsiteY38" fmla="*/ 376238 h 409575"/>
                <a:gd name="connsiteX39" fmla="*/ 252412 w 533400"/>
                <a:gd name="connsiteY39" fmla="*/ 377825 h 409575"/>
                <a:gd name="connsiteX40" fmla="*/ 250825 w 533400"/>
                <a:gd name="connsiteY40" fmla="*/ 379413 h 409575"/>
                <a:gd name="connsiteX41" fmla="*/ 247650 w 533400"/>
                <a:gd name="connsiteY41" fmla="*/ 379413 h 409575"/>
                <a:gd name="connsiteX42" fmla="*/ 250825 w 533400"/>
                <a:gd name="connsiteY42" fmla="*/ 377825 h 409575"/>
                <a:gd name="connsiteX43" fmla="*/ 257175 w 533400"/>
                <a:gd name="connsiteY43" fmla="*/ 373063 h 409575"/>
                <a:gd name="connsiteX44" fmla="*/ 257175 w 533400"/>
                <a:gd name="connsiteY44" fmla="*/ 376238 h 409575"/>
                <a:gd name="connsiteX45" fmla="*/ 255587 w 533400"/>
                <a:gd name="connsiteY45" fmla="*/ 376238 h 409575"/>
                <a:gd name="connsiteX46" fmla="*/ 252412 w 533400"/>
                <a:gd name="connsiteY46" fmla="*/ 376238 h 409575"/>
                <a:gd name="connsiteX47" fmla="*/ 333375 w 533400"/>
                <a:gd name="connsiteY47" fmla="*/ 371475 h 409575"/>
                <a:gd name="connsiteX48" fmla="*/ 331787 w 533400"/>
                <a:gd name="connsiteY48" fmla="*/ 376238 h 409575"/>
                <a:gd name="connsiteX49" fmla="*/ 330200 w 533400"/>
                <a:gd name="connsiteY49" fmla="*/ 376238 h 409575"/>
                <a:gd name="connsiteX50" fmla="*/ 331787 w 533400"/>
                <a:gd name="connsiteY50" fmla="*/ 373063 h 409575"/>
                <a:gd name="connsiteX51" fmla="*/ 198437 w 533400"/>
                <a:gd name="connsiteY51" fmla="*/ 371475 h 409575"/>
                <a:gd name="connsiteX52" fmla="*/ 200025 w 533400"/>
                <a:gd name="connsiteY52" fmla="*/ 371475 h 409575"/>
                <a:gd name="connsiteX53" fmla="*/ 203200 w 533400"/>
                <a:gd name="connsiteY53" fmla="*/ 371475 h 409575"/>
                <a:gd name="connsiteX54" fmla="*/ 203200 w 533400"/>
                <a:gd name="connsiteY54" fmla="*/ 373063 h 409575"/>
                <a:gd name="connsiteX55" fmla="*/ 198437 w 533400"/>
                <a:gd name="connsiteY55" fmla="*/ 376238 h 409575"/>
                <a:gd name="connsiteX56" fmla="*/ 193675 w 533400"/>
                <a:gd name="connsiteY56" fmla="*/ 377825 h 409575"/>
                <a:gd name="connsiteX57" fmla="*/ 192087 w 533400"/>
                <a:gd name="connsiteY57" fmla="*/ 377825 h 409575"/>
                <a:gd name="connsiteX58" fmla="*/ 196850 w 533400"/>
                <a:gd name="connsiteY58" fmla="*/ 376238 h 409575"/>
                <a:gd name="connsiteX59" fmla="*/ 198437 w 533400"/>
                <a:gd name="connsiteY59" fmla="*/ 373063 h 409575"/>
                <a:gd name="connsiteX60" fmla="*/ 203200 w 533400"/>
                <a:gd name="connsiteY60" fmla="*/ 368300 h 409575"/>
                <a:gd name="connsiteX61" fmla="*/ 204787 w 533400"/>
                <a:gd name="connsiteY61" fmla="*/ 368300 h 409575"/>
                <a:gd name="connsiteX62" fmla="*/ 207962 w 533400"/>
                <a:gd name="connsiteY62" fmla="*/ 368300 h 409575"/>
                <a:gd name="connsiteX63" fmla="*/ 204787 w 533400"/>
                <a:gd name="connsiteY63" fmla="*/ 371475 h 409575"/>
                <a:gd name="connsiteX64" fmla="*/ 203200 w 533400"/>
                <a:gd name="connsiteY64" fmla="*/ 371475 h 409575"/>
                <a:gd name="connsiteX65" fmla="*/ 193675 w 533400"/>
                <a:gd name="connsiteY65" fmla="*/ 363538 h 409575"/>
                <a:gd name="connsiteX66" fmla="*/ 196850 w 533400"/>
                <a:gd name="connsiteY66" fmla="*/ 366713 h 409575"/>
                <a:gd name="connsiteX67" fmla="*/ 193675 w 533400"/>
                <a:gd name="connsiteY67" fmla="*/ 366713 h 409575"/>
                <a:gd name="connsiteX68" fmla="*/ 231775 w 533400"/>
                <a:gd name="connsiteY68" fmla="*/ 360363 h 409575"/>
                <a:gd name="connsiteX69" fmla="*/ 234950 w 533400"/>
                <a:gd name="connsiteY69" fmla="*/ 360363 h 409575"/>
                <a:gd name="connsiteX70" fmla="*/ 236537 w 533400"/>
                <a:gd name="connsiteY70" fmla="*/ 360363 h 409575"/>
                <a:gd name="connsiteX71" fmla="*/ 234950 w 533400"/>
                <a:gd name="connsiteY71" fmla="*/ 361950 h 409575"/>
                <a:gd name="connsiteX72" fmla="*/ 234950 w 533400"/>
                <a:gd name="connsiteY72" fmla="*/ 363538 h 409575"/>
                <a:gd name="connsiteX73" fmla="*/ 231775 w 533400"/>
                <a:gd name="connsiteY73" fmla="*/ 363538 h 409575"/>
                <a:gd name="connsiteX74" fmla="*/ 231775 w 533400"/>
                <a:gd name="connsiteY74" fmla="*/ 361950 h 409575"/>
                <a:gd name="connsiteX75" fmla="*/ 211137 w 533400"/>
                <a:gd name="connsiteY75" fmla="*/ 357188 h 409575"/>
                <a:gd name="connsiteX76" fmla="*/ 214312 w 533400"/>
                <a:gd name="connsiteY76" fmla="*/ 357188 h 409575"/>
                <a:gd name="connsiteX77" fmla="*/ 211137 w 533400"/>
                <a:gd name="connsiteY77" fmla="*/ 360363 h 409575"/>
                <a:gd name="connsiteX78" fmla="*/ 220662 w 533400"/>
                <a:gd name="connsiteY78" fmla="*/ 352425 h 409575"/>
                <a:gd name="connsiteX79" fmla="*/ 223837 w 533400"/>
                <a:gd name="connsiteY79" fmla="*/ 352425 h 409575"/>
                <a:gd name="connsiteX80" fmla="*/ 220662 w 533400"/>
                <a:gd name="connsiteY80" fmla="*/ 355600 h 409575"/>
                <a:gd name="connsiteX81" fmla="*/ 219074 w 533400"/>
                <a:gd name="connsiteY81" fmla="*/ 355600 h 409575"/>
                <a:gd name="connsiteX82" fmla="*/ 215900 w 533400"/>
                <a:gd name="connsiteY82" fmla="*/ 357188 h 409575"/>
                <a:gd name="connsiteX83" fmla="*/ 214312 w 533400"/>
                <a:gd name="connsiteY83" fmla="*/ 357188 h 409575"/>
                <a:gd name="connsiteX84" fmla="*/ 215900 w 533400"/>
                <a:gd name="connsiteY84" fmla="*/ 355600 h 409575"/>
                <a:gd name="connsiteX85" fmla="*/ 136525 w 533400"/>
                <a:gd name="connsiteY85" fmla="*/ 317500 h 409575"/>
                <a:gd name="connsiteX86" fmla="*/ 139700 w 533400"/>
                <a:gd name="connsiteY86" fmla="*/ 317500 h 409575"/>
                <a:gd name="connsiteX87" fmla="*/ 141287 w 533400"/>
                <a:gd name="connsiteY87" fmla="*/ 317500 h 409575"/>
                <a:gd name="connsiteX88" fmla="*/ 139700 w 533400"/>
                <a:gd name="connsiteY88" fmla="*/ 319088 h 409575"/>
                <a:gd name="connsiteX89" fmla="*/ 136525 w 533400"/>
                <a:gd name="connsiteY89" fmla="*/ 320675 h 409575"/>
                <a:gd name="connsiteX90" fmla="*/ 134937 w 533400"/>
                <a:gd name="connsiteY90" fmla="*/ 320675 h 409575"/>
                <a:gd name="connsiteX91" fmla="*/ 134937 w 533400"/>
                <a:gd name="connsiteY91" fmla="*/ 319088 h 409575"/>
                <a:gd name="connsiteX92" fmla="*/ 136525 w 533400"/>
                <a:gd name="connsiteY92" fmla="*/ 319088 h 409575"/>
                <a:gd name="connsiteX93" fmla="*/ 34925 w 533400"/>
                <a:gd name="connsiteY93" fmla="*/ 303213 h 409575"/>
                <a:gd name="connsiteX94" fmla="*/ 38100 w 533400"/>
                <a:gd name="connsiteY94" fmla="*/ 304801 h 409575"/>
                <a:gd name="connsiteX95" fmla="*/ 39688 w 533400"/>
                <a:gd name="connsiteY95" fmla="*/ 304801 h 409575"/>
                <a:gd name="connsiteX96" fmla="*/ 42863 w 533400"/>
                <a:gd name="connsiteY96" fmla="*/ 304801 h 409575"/>
                <a:gd name="connsiteX97" fmla="*/ 42863 w 533400"/>
                <a:gd name="connsiteY97" fmla="*/ 307976 h 409575"/>
                <a:gd name="connsiteX98" fmla="*/ 39688 w 533400"/>
                <a:gd name="connsiteY98" fmla="*/ 307976 h 409575"/>
                <a:gd name="connsiteX99" fmla="*/ 38100 w 533400"/>
                <a:gd name="connsiteY99" fmla="*/ 307976 h 409575"/>
                <a:gd name="connsiteX100" fmla="*/ 34925 w 533400"/>
                <a:gd name="connsiteY100" fmla="*/ 307976 h 409575"/>
                <a:gd name="connsiteX101" fmla="*/ 33338 w 533400"/>
                <a:gd name="connsiteY101" fmla="*/ 309563 h 409575"/>
                <a:gd name="connsiteX102" fmla="*/ 31750 w 533400"/>
                <a:gd name="connsiteY102" fmla="*/ 309563 h 409575"/>
                <a:gd name="connsiteX103" fmla="*/ 28575 w 533400"/>
                <a:gd name="connsiteY103" fmla="*/ 309563 h 409575"/>
                <a:gd name="connsiteX104" fmla="*/ 26988 w 533400"/>
                <a:gd name="connsiteY104" fmla="*/ 312738 h 409575"/>
                <a:gd name="connsiteX105" fmla="*/ 23813 w 533400"/>
                <a:gd name="connsiteY105" fmla="*/ 312738 h 409575"/>
                <a:gd name="connsiteX106" fmla="*/ 23813 w 533400"/>
                <a:gd name="connsiteY106" fmla="*/ 314326 h 409575"/>
                <a:gd name="connsiteX107" fmla="*/ 22225 w 533400"/>
                <a:gd name="connsiteY107" fmla="*/ 314326 h 409575"/>
                <a:gd name="connsiteX108" fmla="*/ 19050 w 533400"/>
                <a:gd name="connsiteY108" fmla="*/ 317501 h 409575"/>
                <a:gd name="connsiteX109" fmla="*/ 12700 w 533400"/>
                <a:gd name="connsiteY109" fmla="*/ 317501 h 409575"/>
                <a:gd name="connsiteX110" fmla="*/ 7938 w 533400"/>
                <a:gd name="connsiteY110" fmla="*/ 317501 h 409575"/>
                <a:gd name="connsiteX111" fmla="*/ 1588 w 533400"/>
                <a:gd name="connsiteY111" fmla="*/ 319088 h 409575"/>
                <a:gd name="connsiteX112" fmla="*/ 0 w 533400"/>
                <a:gd name="connsiteY112" fmla="*/ 317501 h 409575"/>
                <a:gd name="connsiteX113" fmla="*/ 1588 w 533400"/>
                <a:gd name="connsiteY113" fmla="*/ 314326 h 409575"/>
                <a:gd name="connsiteX114" fmla="*/ 3175 w 533400"/>
                <a:gd name="connsiteY114" fmla="*/ 314326 h 409575"/>
                <a:gd name="connsiteX115" fmla="*/ 6350 w 533400"/>
                <a:gd name="connsiteY115" fmla="*/ 314326 h 409575"/>
                <a:gd name="connsiteX116" fmla="*/ 7938 w 533400"/>
                <a:gd name="connsiteY116" fmla="*/ 314326 h 409575"/>
                <a:gd name="connsiteX117" fmla="*/ 11113 w 533400"/>
                <a:gd name="connsiteY117" fmla="*/ 312738 h 409575"/>
                <a:gd name="connsiteX118" fmla="*/ 12700 w 533400"/>
                <a:gd name="connsiteY118" fmla="*/ 309563 h 409575"/>
                <a:gd name="connsiteX119" fmla="*/ 15875 w 533400"/>
                <a:gd name="connsiteY119" fmla="*/ 309563 h 409575"/>
                <a:gd name="connsiteX120" fmla="*/ 19050 w 533400"/>
                <a:gd name="connsiteY120" fmla="*/ 309563 h 409575"/>
                <a:gd name="connsiteX121" fmla="*/ 23813 w 533400"/>
                <a:gd name="connsiteY121" fmla="*/ 307976 h 409575"/>
                <a:gd name="connsiteX122" fmla="*/ 26988 w 533400"/>
                <a:gd name="connsiteY122" fmla="*/ 304801 h 409575"/>
                <a:gd name="connsiteX123" fmla="*/ 28575 w 533400"/>
                <a:gd name="connsiteY123" fmla="*/ 304801 h 409575"/>
                <a:gd name="connsiteX124" fmla="*/ 31750 w 533400"/>
                <a:gd name="connsiteY124" fmla="*/ 304801 h 409575"/>
                <a:gd name="connsiteX125" fmla="*/ 85725 w 533400"/>
                <a:gd name="connsiteY125" fmla="*/ 302578 h 409575"/>
                <a:gd name="connsiteX126" fmla="*/ 85725 w 533400"/>
                <a:gd name="connsiteY126" fmla="*/ 303213 h 409575"/>
                <a:gd name="connsiteX127" fmla="*/ 82550 w 533400"/>
                <a:gd name="connsiteY127" fmla="*/ 303213 h 409575"/>
                <a:gd name="connsiteX128" fmla="*/ 85725 w 533400"/>
                <a:gd name="connsiteY128" fmla="*/ 301626 h 409575"/>
                <a:gd name="connsiteX129" fmla="*/ 90488 w 533400"/>
                <a:gd name="connsiteY129" fmla="*/ 301626 h 409575"/>
                <a:gd name="connsiteX130" fmla="*/ 85725 w 533400"/>
                <a:gd name="connsiteY130" fmla="*/ 302578 h 409575"/>
                <a:gd name="connsiteX131" fmla="*/ 92075 w 533400"/>
                <a:gd name="connsiteY131" fmla="*/ 298450 h 409575"/>
                <a:gd name="connsiteX132" fmla="*/ 93663 w 533400"/>
                <a:gd name="connsiteY132" fmla="*/ 298450 h 409575"/>
                <a:gd name="connsiteX133" fmla="*/ 96838 w 533400"/>
                <a:gd name="connsiteY133" fmla="*/ 298450 h 409575"/>
                <a:gd name="connsiteX134" fmla="*/ 92075 w 533400"/>
                <a:gd name="connsiteY134" fmla="*/ 301626 h 409575"/>
                <a:gd name="connsiteX135" fmla="*/ 90488 w 533400"/>
                <a:gd name="connsiteY135" fmla="*/ 301626 h 409575"/>
                <a:gd name="connsiteX136" fmla="*/ 38100 w 533400"/>
                <a:gd name="connsiteY136" fmla="*/ 265113 h 409575"/>
                <a:gd name="connsiteX137" fmla="*/ 39687 w 533400"/>
                <a:gd name="connsiteY137" fmla="*/ 265113 h 409575"/>
                <a:gd name="connsiteX138" fmla="*/ 42862 w 533400"/>
                <a:gd name="connsiteY138" fmla="*/ 265113 h 409575"/>
                <a:gd name="connsiteX139" fmla="*/ 46037 w 533400"/>
                <a:gd name="connsiteY139" fmla="*/ 265113 h 409575"/>
                <a:gd name="connsiteX140" fmla="*/ 44450 w 533400"/>
                <a:gd name="connsiteY140" fmla="*/ 266700 h 409575"/>
                <a:gd name="connsiteX141" fmla="*/ 39687 w 533400"/>
                <a:gd name="connsiteY141" fmla="*/ 266700 h 409575"/>
                <a:gd name="connsiteX142" fmla="*/ 38100 w 533400"/>
                <a:gd name="connsiteY142" fmla="*/ 266700 h 409575"/>
                <a:gd name="connsiteX143" fmla="*/ 34925 w 533400"/>
                <a:gd name="connsiteY143" fmla="*/ 266700 h 409575"/>
                <a:gd name="connsiteX144" fmla="*/ 53975 w 533400"/>
                <a:gd name="connsiteY144" fmla="*/ 261938 h 409575"/>
                <a:gd name="connsiteX145" fmla="*/ 58737 w 533400"/>
                <a:gd name="connsiteY145" fmla="*/ 261938 h 409575"/>
                <a:gd name="connsiteX146" fmla="*/ 50800 w 533400"/>
                <a:gd name="connsiteY146" fmla="*/ 265113 h 409575"/>
                <a:gd name="connsiteX147" fmla="*/ 49212 w 533400"/>
                <a:gd name="connsiteY147" fmla="*/ 265113 h 409575"/>
                <a:gd name="connsiteX148" fmla="*/ 61912 w 533400"/>
                <a:gd name="connsiteY148" fmla="*/ 260350 h 409575"/>
                <a:gd name="connsiteX149" fmla="*/ 65087 w 533400"/>
                <a:gd name="connsiteY149" fmla="*/ 260350 h 409575"/>
                <a:gd name="connsiteX150" fmla="*/ 66675 w 533400"/>
                <a:gd name="connsiteY150" fmla="*/ 260350 h 409575"/>
                <a:gd name="connsiteX151" fmla="*/ 69850 w 533400"/>
                <a:gd name="connsiteY151" fmla="*/ 260350 h 409575"/>
                <a:gd name="connsiteX152" fmla="*/ 71437 w 533400"/>
                <a:gd name="connsiteY152" fmla="*/ 260350 h 409575"/>
                <a:gd name="connsiteX153" fmla="*/ 65087 w 533400"/>
                <a:gd name="connsiteY153" fmla="*/ 261938 h 409575"/>
                <a:gd name="connsiteX154" fmla="*/ 60325 w 533400"/>
                <a:gd name="connsiteY154" fmla="*/ 261938 h 409575"/>
                <a:gd name="connsiteX155" fmla="*/ 517524 w 533400"/>
                <a:gd name="connsiteY155" fmla="*/ 198438 h 409575"/>
                <a:gd name="connsiteX156" fmla="*/ 519112 w 533400"/>
                <a:gd name="connsiteY156" fmla="*/ 198438 h 409575"/>
                <a:gd name="connsiteX157" fmla="*/ 517524 w 533400"/>
                <a:gd name="connsiteY157" fmla="*/ 201613 h 409575"/>
                <a:gd name="connsiteX158" fmla="*/ 514350 w 533400"/>
                <a:gd name="connsiteY158" fmla="*/ 201613 h 409575"/>
                <a:gd name="connsiteX159" fmla="*/ 501650 w 533400"/>
                <a:gd name="connsiteY159" fmla="*/ 176213 h 409575"/>
                <a:gd name="connsiteX160" fmla="*/ 501650 w 533400"/>
                <a:gd name="connsiteY160" fmla="*/ 179388 h 409575"/>
                <a:gd name="connsiteX161" fmla="*/ 498475 w 533400"/>
                <a:gd name="connsiteY161" fmla="*/ 179388 h 409575"/>
                <a:gd name="connsiteX162" fmla="*/ 501650 w 533400"/>
                <a:gd name="connsiteY162" fmla="*/ 174625 h 409575"/>
                <a:gd name="connsiteX163" fmla="*/ 503237 w 533400"/>
                <a:gd name="connsiteY163" fmla="*/ 174625 h 409575"/>
                <a:gd name="connsiteX164" fmla="*/ 501650 w 533400"/>
                <a:gd name="connsiteY164" fmla="*/ 176213 h 409575"/>
                <a:gd name="connsiteX165" fmla="*/ 123825 w 533400"/>
                <a:gd name="connsiteY165" fmla="*/ 171450 h 409575"/>
                <a:gd name="connsiteX166" fmla="*/ 125412 w 533400"/>
                <a:gd name="connsiteY166" fmla="*/ 171450 h 409575"/>
                <a:gd name="connsiteX167" fmla="*/ 128588 w 533400"/>
                <a:gd name="connsiteY167" fmla="*/ 171450 h 409575"/>
                <a:gd name="connsiteX168" fmla="*/ 130175 w 533400"/>
                <a:gd name="connsiteY168" fmla="*/ 171450 h 409575"/>
                <a:gd name="connsiteX169" fmla="*/ 133350 w 533400"/>
                <a:gd name="connsiteY169" fmla="*/ 171450 h 409575"/>
                <a:gd name="connsiteX170" fmla="*/ 133350 w 533400"/>
                <a:gd name="connsiteY170" fmla="*/ 174625 h 409575"/>
                <a:gd name="connsiteX171" fmla="*/ 130175 w 533400"/>
                <a:gd name="connsiteY171" fmla="*/ 174625 h 409575"/>
                <a:gd name="connsiteX172" fmla="*/ 128588 w 533400"/>
                <a:gd name="connsiteY172" fmla="*/ 174625 h 409575"/>
                <a:gd name="connsiteX173" fmla="*/ 80962 w 533400"/>
                <a:gd name="connsiteY173" fmla="*/ 158750 h 409575"/>
                <a:gd name="connsiteX174" fmla="*/ 82550 w 533400"/>
                <a:gd name="connsiteY174" fmla="*/ 158750 h 409575"/>
                <a:gd name="connsiteX175" fmla="*/ 85725 w 533400"/>
                <a:gd name="connsiteY175" fmla="*/ 158750 h 409575"/>
                <a:gd name="connsiteX176" fmla="*/ 87312 w 533400"/>
                <a:gd name="connsiteY176" fmla="*/ 160338 h 409575"/>
                <a:gd name="connsiteX177" fmla="*/ 92075 w 533400"/>
                <a:gd name="connsiteY177" fmla="*/ 163513 h 409575"/>
                <a:gd name="connsiteX178" fmla="*/ 93662 w 533400"/>
                <a:gd name="connsiteY178" fmla="*/ 163513 h 409575"/>
                <a:gd name="connsiteX179" fmla="*/ 96837 w 533400"/>
                <a:gd name="connsiteY179" fmla="*/ 163513 h 409575"/>
                <a:gd name="connsiteX180" fmla="*/ 98425 w 533400"/>
                <a:gd name="connsiteY180" fmla="*/ 163513 h 409575"/>
                <a:gd name="connsiteX181" fmla="*/ 103187 w 533400"/>
                <a:gd name="connsiteY181" fmla="*/ 163513 h 409575"/>
                <a:gd name="connsiteX182" fmla="*/ 107950 w 533400"/>
                <a:gd name="connsiteY182" fmla="*/ 165100 h 409575"/>
                <a:gd name="connsiteX183" fmla="*/ 112712 w 533400"/>
                <a:gd name="connsiteY183" fmla="*/ 165100 h 409575"/>
                <a:gd name="connsiteX184" fmla="*/ 114300 w 533400"/>
                <a:gd name="connsiteY184" fmla="*/ 165100 h 409575"/>
                <a:gd name="connsiteX185" fmla="*/ 117475 w 533400"/>
                <a:gd name="connsiteY185" fmla="*/ 165100 h 409575"/>
                <a:gd name="connsiteX186" fmla="*/ 119062 w 533400"/>
                <a:gd name="connsiteY186" fmla="*/ 165100 h 409575"/>
                <a:gd name="connsiteX187" fmla="*/ 122237 w 533400"/>
                <a:gd name="connsiteY187" fmla="*/ 168276 h 409575"/>
                <a:gd name="connsiteX188" fmla="*/ 123825 w 533400"/>
                <a:gd name="connsiteY188" fmla="*/ 168276 h 409575"/>
                <a:gd name="connsiteX189" fmla="*/ 123825 w 533400"/>
                <a:gd name="connsiteY189" fmla="*/ 169863 h 409575"/>
                <a:gd name="connsiteX190" fmla="*/ 122237 w 533400"/>
                <a:gd name="connsiteY190" fmla="*/ 169863 h 409575"/>
                <a:gd name="connsiteX191" fmla="*/ 119062 w 533400"/>
                <a:gd name="connsiteY191" fmla="*/ 169863 h 409575"/>
                <a:gd name="connsiteX192" fmla="*/ 119062 w 533400"/>
                <a:gd name="connsiteY192" fmla="*/ 171451 h 409575"/>
                <a:gd name="connsiteX193" fmla="*/ 117475 w 533400"/>
                <a:gd name="connsiteY193" fmla="*/ 171451 h 409575"/>
                <a:gd name="connsiteX194" fmla="*/ 119062 w 533400"/>
                <a:gd name="connsiteY194" fmla="*/ 174626 h 409575"/>
                <a:gd name="connsiteX195" fmla="*/ 122237 w 533400"/>
                <a:gd name="connsiteY195" fmla="*/ 174626 h 409575"/>
                <a:gd name="connsiteX196" fmla="*/ 117475 w 533400"/>
                <a:gd name="connsiteY196" fmla="*/ 176213 h 409575"/>
                <a:gd name="connsiteX197" fmla="*/ 114300 w 533400"/>
                <a:gd name="connsiteY197" fmla="*/ 176213 h 409575"/>
                <a:gd name="connsiteX198" fmla="*/ 114300 w 533400"/>
                <a:gd name="connsiteY198" fmla="*/ 179388 h 409575"/>
                <a:gd name="connsiteX199" fmla="*/ 112712 w 533400"/>
                <a:gd name="connsiteY199" fmla="*/ 179388 h 409575"/>
                <a:gd name="connsiteX200" fmla="*/ 112712 w 533400"/>
                <a:gd name="connsiteY200" fmla="*/ 176213 h 409575"/>
                <a:gd name="connsiteX201" fmla="*/ 109537 w 533400"/>
                <a:gd name="connsiteY201" fmla="*/ 176213 h 409575"/>
                <a:gd name="connsiteX202" fmla="*/ 107950 w 533400"/>
                <a:gd name="connsiteY202" fmla="*/ 176213 h 409575"/>
                <a:gd name="connsiteX203" fmla="*/ 103187 w 533400"/>
                <a:gd name="connsiteY203" fmla="*/ 176213 h 409575"/>
                <a:gd name="connsiteX204" fmla="*/ 101600 w 533400"/>
                <a:gd name="connsiteY204" fmla="*/ 174626 h 409575"/>
                <a:gd name="connsiteX205" fmla="*/ 98425 w 533400"/>
                <a:gd name="connsiteY205" fmla="*/ 174626 h 409575"/>
                <a:gd name="connsiteX206" fmla="*/ 98425 w 533400"/>
                <a:gd name="connsiteY206" fmla="*/ 171451 h 409575"/>
                <a:gd name="connsiteX207" fmla="*/ 101600 w 533400"/>
                <a:gd name="connsiteY207" fmla="*/ 171451 h 409575"/>
                <a:gd name="connsiteX208" fmla="*/ 98425 w 533400"/>
                <a:gd name="connsiteY208" fmla="*/ 169863 h 409575"/>
                <a:gd name="connsiteX209" fmla="*/ 96837 w 533400"/>
                <a:gd name="connsiteY209" fmla="*/ 168276 h 409575"/>
                <a:gd name="connsiteX210" fmla="*/ 92075 w 533400"/>
                <a:gd name="connsiteY210" fmla="*/ 165100 h 409575"/>
                <a:gd name="connsiteX211" fmla="*/ 87312 w 533400"/>
                <a:gd name="connsiteY211" fmla="*/ 163513 h 409575"/>
                <a:gd name="connsiteX212" fmla="*/ 82550 w 533400"/>
                <a:gd name="connsiteY212" fmla="*/ 160338 h 409575"/>
                <a:gd name="connsiteX213" fmla="*/ 80962 w 533400"/>
                <a:gd name="connsiteY213" fmla="*/ 160338 h 409575"/>
                <a:gd name="connsiteX214" fmla="*/ 517525 w 533400"/>
                <a:gd name="connsiteY214" fmla="*/ 155575 h 409575"/>
                <a:gd name="connsiteX215" fmla="*/ 519112 w 533400"/>
                <a:gd name="connsiteY215" fmla="*/ 155575 h 409575"/>
                <a:gd name="connsiteX216" fmla="*/ 519112 w 533400"/>
                <a:gd name="connsiteY216" fmla="*/ 158750 h 409575"/>
                <a:gd name="connsiteX217" fmla="*/ 517525 w 533400"/>
                <a:gd name="connsiteY217" fmla="*/ 160338 h 409575"/>
                <a:gd name="connsiteX218" fmla="*/ 512762 w 533400"/>
                <a:gd name="connsiteY218" fmla="*/ 165100 h 409575"/>
                <a:gd name="connsiteX219" fmla="*/ 511175 w 533400"/>
                <a:gd name="connsiteY219" fmla="*/ 168275 h 409575"/>
                <a:gd name="connsiteX220" fmla="*/ 508000 w 533400"/>
                <a:gd name="connsiteY220" fmla="*/ 169863 h 409575"/>
                <a:gd name="connsiteX221" fmla="*/ 503237 w 533400"/>
                <a:gd name="connsiteY221" fmla="*/ 174625 h 409575"/>
                <a:gd name="connsiteX222" fmla="*/ 503237 w 533400"/>
                <a:gd name="connsiteY222" fmla="*/ 171450 h 409575"/>
                <a:gd name="connsiteX223" fmla="*/ 506412 w 533400"/>
                <a:gd name="connsiteY223" fmla="*/ 171450 h 409575"/>
                <a:gd name="connsiteX224" fmla="*/ 506412 w 533400"/>
                <a:gd name="connsiteY224" fmla="*/ 169863 h 409575"/>
                <a:gd name="connsiteX225" fmla="*/ 508000 w 533400"/>
                <a:gd name="connsiteY225" fmla="*/ 168275 h 409575"/>
                <a:gd name="connsiteX226" fmla="*/ 508000 w 533400"/>
                <a:gd name="connsiteY226" fmla="*/ 165100 h 409575"/>
                <a:gd name="connsiteX227" fmla="*/ 511175 w 533400"/>
                <a:gd name="connsiteY227" fmla="*/ 163513 h 409575"/>
                <a:gd name="connsiteX228" fmla="*/ 512762 w 533400"/>
                <a:gd name="connsiteY228" fmla="*/ 163513 h 409575"/>
                <a:gd name="connsiteX229" fmla="*/ 512762 w 533400"/>
                <a:gd name="connsiteY229" fmla="*/ 160338 h 409575"/>
                <a:gd name="connsiteX230" fmla="*/ 512762 w 533400"/>
                <a:gd name="connsiteY230" fmla="*/ 158750 h 409575"/>
                <a:gd name="connsiteX231" fmla="*/ 514350 w 533400"/>
                <a:gd name="connsiteY231" fmla="*/ 158750 h 409575"/>
                <a:gd name="connsiteX232" fmla="*/ 74612 w 533400"/>
                <a:gd name="connsiteY232" fmla="*/ 155575 h 409575"/>
                <a:gd name="connsiteX233" fmla="*/ 76200 w 533400"/>
                <a:gd name="connsiteY233" fmla="*/ 155575 h 409575"/>
                <a:gd name="connsiteX234" fmla="*/ 77787 w 533400"/>
                <a:gd name="connsiteY234" fmla="*/ 155575 h 409575"/>
                <a:gd name="connsiteX235" fmla="*/ 77787 w 533400"/>
                <a:gd name="connsiteY235" fmla="*/ 158750 h 409575"/>
                <a:gd name="connsiteX236" fmla="*/ 76200 w 533400"/>
                <a:gd name="connsiteY236" fmla="*/ 158750 h 409575"/>
                <a:gd name="connsiteX237" fmla="*/ 74612 w 533400"/>
                <a:gd name="connsiteY237" fmla="*/ 158750 h 409575"/>
                <a:gd name="connsiteX238" fmla="*/ 508000 w 533400"/>
                <a:gd name="connsiteY238" fmla="*/ 147638 h 409575"/>
                <a:gd name="connsiteX239" fmla="*/ 508000 w 533400"/>
                <a:gd name="connsiteY239" fmla="*/ 149226 h 409575"/>
                <a:gd name="connsiteX240" fmla="*/ 506412 w 533400"/>
                <a:gd name="connsiteY240" fmla="*/ 149226 h 409575"/>
                <a:gd name="connsiteX241" fmla="*/ 511175 w 533400"/>
                <a:gd name="connsiteY241" fmla="*/ 139700 h 409575"/>
                <a:gd name="connsiteX242" fmla="*/ 512762 w 533400"/>
                <a:gd name="connsiteY242" fmla="*/ 142875 h 409575"/>
                <a:gd name="connsiteX243" fmla="*/ 514350 w 533400"/>
                <a:gd name="connsiteY243" fmla="*/ 142875 h 409575"/>
                <a:gd name="connsiteX244" fmla="*/ 517525 w 533400"/>
                <a:gd name="connsiteY244" fmla="*/ 144463 h 409575"/>
                <a:gd name="connsiteX245" fmla="*/ 514350 w 533400"/>
                <a:gd name="connsiteY245" fmla="*/ 144463 h 409575"/>
                <a:gd name="connsiteX246" fmla="*/ 512762 w 533400"/>
                <a:gd name="connsiteY246" fmla="*/ 144463 h 409575"/>
                <a:gd name="connsiteX247" fmla="*/ 512762 w 533400"/>
                <a:gd name="connsiteY247" fmla="*/ 147638 h 409575"/>
                <a:gd name="connsiteX248" fmla="*/ 511175 w 533400"/>
                <a:gd name="connsiteY248" fmla="*/ 147638 h 409575"/>
                <a:gd name="connsiteX249" fmla="*/ 508000 w 533400"/>
                <a:gd name="connsiteY249" fmla="*/ 147638 h 409575"/>
                <a:gd name="connsiteX250" fmla="*/ 508000 w 533400"/>
                <a:gd name="connsiteY250" fmla="*/ 144463 h 409575"/>
                <a:gd name="connsiteX251" fmla="*/ 508000 w 533400"/>
                <a:gd name="connsiteY251" fmla="*/ 142875 h 409575"/>
                <a:gd name="connsiteX252" fmla="*/ 511175 w 533400"/>
                <a:gd name="connsiteY252" fmla="*/ 142875 h 409575"/>
                <a:gd name="connsiteX253" fmla="*/ 481012 w 533400"/>
                <a:gd name="connsiteY253" fmla="*/ 136525 h 409575"/>
                <a:gd name="connsiteX254" fmla="*/ 481012 w 533400"/>
                <a:gd name="connsiteY254" fmla="*/ 138113 h 409575"/>
                <a:gd name="connsiteX255" fmla="*/ 479425 w 533400"/>
                <a:gd name="connsiteY255" fmla="*/ 138113 h 409575"/>
                <a:gd name="connsiteX256" fmla="*/ 487363 w 533400"/>
                <a:gd name="connsiteY256" fmla="*/ 120650 h 409575"/>
                <a:gd name="connsiteX257" fmla="*/ 490538 w 533400"/>
                <a:gd name="connsiteY257" fmla="*/ 120650 h 409575"/>
                <a:gd name="connsiteX258" fmla="*/ 490538 w 533400"/>
                <a:gd name="connsiteY258" fmla="*/ 122238 h 409575"/>
                <a:gd name="connsiteX259" fmla="*/ 487363 w 533400"/>
                <a:gd name="connsiteY259" fmla="*/ 122238 h 409575"/>
                <a:gd name="connsiteX260" fmla="*/ 447675 w 533400"/>
                <a:gd name="connsiteY260" fmla="*/ 100013 h 409575"/>
                <a:gd name="connsiteX261" fmla="*/ 449262 w 533400"/>
                <a:gd name="connsiteY261" fmla="*/ 100013 h 409575"/>
                <a:gd name="connsiteX262" fmla="*/ 447675 w 533400"/>
                <a:gd name="connsiteY262" fmla="*/ 101600 h 409575"/>
                <a:gd name="connsiteX263" fmla="*/ 455612 w 533400"/>
                <a:gd name="connsiteY263" fmla="*/ 90488 h 409575"/>
                <a:gd name="connsiteX264" fmla="*/ 454025 w 533400"/>
                <a:gd name="connsiteY264" fmla="*/ 93663 h 409575"/>
                <a:gd name="connsiteX265" fmla="*/ 454025 w 533400"/>
                <a:gd name="connsiteY265" fmla="*/ 95250 h 409575"/>
                <a:gd name="connsiteX266" fmla="*/ 450850 w 533400"/>
                <a:gd name="connsiteY266" fmla="*/ 96838 h 409575"/>
                <a:gd name="connsiteX267" fmla="*/ 449262 w 533400"/>
                <a:gd name="connsiteY267" fmla="*/ 100013 h 409575"/>
                <a:gd name="connsiteX268" fmla="*/ 449262 w 533400"/>
                <a:gd name="connsiteY268" fmla="*/ 96838 h 409575"/>
                <a:gd name="connsiteX269" fmla="*/ 450850 w 533400"/>
                <a:gd name="connsiteY269" fmla="*/ 95250 h 409575"/>
                <a:gd name="connsiteX270" fmla="*/ 450850 w 533400"/>
                <a:gd name="connsiteY270" fmla="*/ 93663 h 409575"/>
                <a:gd name="connsiteX271" fmla="*/ 523875 w 533400"/>
                <a:gd name="connsiteY271" fmla="*/ 84138 h 409575"/>
                <a:gd name="connsiteX272" fmla="*/ 527050 w 533400"/>
                <a:gd name="connsiteY272" fmla="*/ 84138 h 409575"/>
                <a:gd name="connsiteX273" fmla="*/ 528637 w 533400"/>
                <a:gd name="connsiteY273" fmla="*/ 84138 h 409575"/>
                <a:gd name="connsiteX274" fmla="*/ 530225 w 533400"/>
                <a:gd name="connsiteY274" fmla="*/ 84138 h 409575"/>
                <a:gd name="connsiteX275" fmla="*/ 530225 w 533400"/>
                <a:gd name="connsiteY275" fmla="*/ 85726 h 409575"/>
                <a:gd name="connsiteX276" fmla="*/ 533400 w 533400"/>
                <a:gd name="connsiteY276" fmla="*/ 88901 h 409575"/>
                <a:gd name="connsiteX277" fmla="*/ 533400 w 533400"/>
                <a:gd name="connsiteY277" fmla="*/ 90489 h 409575"/>
                <a:gd name="connsiteX278" fmla="*/ 533400 w 533400"/>
                <a:gd name="connsiteY278" fmla="*/ 93664 h 409575"/>
                <a:gd name="connsiteX279" fmla="*/ 533400 w 533400"/>
                <a:gd name="connsiteY279" fmla="*/ 95251 h 409575"/>
                <a:gd name="connsiteX280" fmla="*/ 530225 w 533400"/>
                <a:gd name="connsiteY280" fmla="*/ 95251 h 409575"/>
                <a:gd name="connsiteX281" fmla="*/ 528637 w 533400"/>
                <a:gd name="connsiteY281" fmla="*/ 95251 h 409575"/>
                <a:gd name="connsiteX282" fmla="*/ 527050 w 533400"/>
                <a:gd name="connsiteY282" fmla="*/ 93664 h 409575"/>
                <a:gd name="connsiteX283" fmla="*/ 523875 w 533400"/>
                <a:gd name="connsiteY283" fmla="*/ 93664 h 409575"/>
                <a:gd name="connsiteX284" fmla="*/ 523875 w 533400"/>
                <a:gd name="connsiteY284" fmla="*/ 90489 h 409575"/>
                <a:gd name="connsiteX285" fmla="*/ 523875 w 533400"/>
                <a:gd name="connsiteY285" fmla="*/ 88901 h 409575"/>
                <a:gd name="connsiteX286" fmla="*/ 522287 w 533400"/>
                <a:gd name="connsiteY286" fmla="*/ 88901 h 409575"/>
                <a:gd name="connsiteX287" fmla="*/ 522287 w 533400"/>
                <a:gd name="connsiteY287" fmla="*/ 85726 h 409575"/>
                <a:gd name="connsiteX288" fmla="*/ 523875 w 533400"/>
                <a:gd name="connsiteY288" fmla="*/ 85726 h 409575"/>
                <a:gd name="connsiteX289" fmla="*/ 463550 w 533400"/>
                <a:gd name="connsiteY289" fmla="*/ 84137 h 409575"/>
                <a:gd name="connsiteX290" fmla="*/ 463550 w 533400"/>
                <a:gd name="connsiteY290" fmla="*/ 85725 h 409575"/>
                <a:gd name="connsiteX291" fmla="*/ 460375 w 533400"/>
                <a:gd name="connsiteY291" fmla="*/ 88900 h 409575"/>
                <a:gd name="connsiteX292" fmla="*/ 458787 w 533400"/>
                <a:gd name="connsiteY292" fmla="*/ 88900 h 409575"/>
                <a:gd name="connsiteX293" fmla="*/ 455612 w 533400"/>
                <a:gd name="connsiteY293" fmla="*/ 90488 h 409575"/>
                <a:gd name="connsiteX294" fmla="*/ 460375 w 533400"/>
                <a:gd name="connsiteY294" fmla="*/ 85725 h 409575"/>
                <a:gd name="connsiteX295" fmla="*/ 122237 w 533400"/>
                <a:gd name="connsiteY295" fmla="*/ 80962 h 409575"/>
                <a:gd name="connsiteX296" fmla="*/ 123825 w 533400"/>
                <a:gd name="connsiteY296" fmla="*/ 84137 h 409575"/>
                <a:gd name="connsiteX297" fmla="*/ 125412 w 533400"/>
                <a:gd name="connsiteY297" fmla="*/ 84137 h 409575"/>
                <a:gd name="connsiteX298" fmla="*/ 128587 w 533400"/>
                <a:gd name="connsiteY298" fmla="*/ 84137 h 409575"/>
                <a:gd name="connsiteX299" fmla="*/ 133350 w 533400"/>
                <a:gd name="connsiteY299" fmla="*/ 85725 h 409575"/>
                <a:gd name="connsiteX300" fmla="*/ 134937 w 533400"/>
                <a:gd name="connsiteY300" fmla="*/ 88900 h 409575"/>
                <a:gd name="connsiteX301" fmla="*/ 134937 w 533400"/>
                <a:gd name="connsiteY301" fmla="*/ 90488 h 409575"/>
                <a:gd name="connsiteX302" fmla="*/ 141287 w 533400"/>
                <a:gd name="connsiteY302" fmla="*/ 93663 h 409575"/>
                <a:gd name="connsiteX303" fmla="*/ 136525 w 533400"/>
                <a:gd name="connsiteY303" fmla="*/ 93663 h 409575"/>
                <a:gd name="connsiteX304" fmla="*/ 134937 w 533400"/>
                <a:gd name="connsiteY304" fmla="*/ 93663 h 409575"/>
                <a:gd name="connsiteX305" fmla="*/ 133350 w 533400"/>
                <a:gd name="connsiteY305" fmla="*/ 93663 h 409575"/>
                <a:gd name="connsiteX306" fmla="*/ 130175 w 533400"/>
                <a:gd name="connsiteY306" fmla="*/ 93663 h 409575"/>
                <a:gd name="connsiteX307" fmla="*/ 123825 w 533400"/>
                <a:gd name="connsiteY307" fmla="*/ 88900 h 409575"/>
                <a:gd name="connsiteX308" fmla="*/ 123825 w 533400"/>
                <a:gd name="connsiteY308" fmla="*/ 85725 h 409575"/>
                <a:gd name="connsiteX309" fmla="*/ 122237 w 533400"/>
                <a:gd name="connsiteY309" fmla="*/ 84137 h 409575"/>
                <a:gd name="connsiteX310" fmla="*/ 119062 w 533400"/>
                <a:gd name="connsiteY310" fmla="*/ 84137 h 409575"/>
                <a:gd name="connsiteX311" fmla="*/ 230187 w 533400"/>
                <a:gd name="connsiteY311" fmla="*/ 52388 h 409575"/>
                <a:gd name="connsiteX312" fmla="*/ 231775 w 533400"/>
                <a:gd name="connsiteY312" fmla="*/ 52388 h 409575"/>
                <a:gd name="connsiteX313" fmla="*/ 231775 w 533400"/>
                <a:gd name="connsiteY313" fmla="*/ 53976 h 409575"/>
                <a:gd name="connsiteX314" fmla="*/ 230187 w 533400"/>
                <a:gd name="connsiteY314" fmla="*/ 53976 h 409575"/>
                <a:gd name="connsiteX315" fmla="*/ 230187 w 533400"/>
                <a:gd name="connsiteY315" fmla="*/ 49213 h 409575"/>
                <a:gd name="connsiteX316" fmla="*/ 231775 w 533400"/>
                <a:gd name="connsiteY316" fmla="*/ 49213 h 409575"/>
                <a:gd name="connsiteX317" fmla="*/ 230187 w 533400"/>
                <a:gd name="connsiteY317" fmla="*/ 52388 h 409575"/>
                <a:gd name="connsiteX318" fmla="*/ 192087 w 533400"/>
                <a:gd name="connsiteY318" fmla="*/ 46038 h 409575"/>
                <a:gd name="connsiteX319" fmla="*/ 193674 w 533400"/>
                <a:gd name="connsiteY319" fmla="*/ 46038 h 409575"/>
                <a:gd name="connsiteX320" fmla="*/ 196850 w 533400"/>
                <a:gd name="connsiteY320" fmla="*/ 47625 h 409575"/>
                <a:gd name="connsiteX321" fmla="*/ 198437 w 533400"/>
                <a:gd name="connsiteY321" fmla="*/ 47625 h 409575"/>
                <a:gd name="connsiteX322" fmla="*/ 198437 w 533400"/>
                <a:gd name="connsiteY322" fmla="*/ 49213 h 409575"/>
                <a:gd name="connsiteX323" fmla="*/ 196850 w 533400"/>
                <a:gd name="connsiteY323" fmla="*/ 49213 h 409575"/>
                <a:gd name="connsiteX324" fmla="*/ 193674 w 533400"/>
                <a:gd name="connsiteY324" fmla="*/ 49213 h 409575"/>
                <a:gd name="connsiteX325" fmla="*/ 192087 w 533400"/>
                <a:gd name="connsiteY325" fmla="*/ 49213 h 409575"/>
                <a:gd name="connsiteX326" fmla="*/ 192087 w 533400"/>
                <a:gd name="connsiteY326" fmla="*/ 47625 h 409575"/>
                <a:gd name="connsiteX327" fmla="*/ 203200 w 533400"/>
                <a:gd name="connsiteY327" fmla="*/ 42863 h 409575"/>
                <a:gd name="connsiteX328" fmla="*/ 204788 w 533400"/>
                <a:gd name="connsiteY328" fmla="*/ 42863 h 409575"/>
                <a:gd name="connsiteX329" fmla="*/ 207963 w 533400"/>
                <a:gd name="connsiteY329" fmla="*/ 42863 h 409575"/>
                <a:gd name="connsiteX330" fmla="*/ 209550 w 533400"/>
                <a:gd name="connsiteY330" fmla="*/ 42863 h 409575"/>
                <a:gd name="connsiteX331" fmla="*/ 209550 w 533400"/>
                <a:gd name="connsiteY331" fmla="*/ 46038 h 409575"/>
                <a:gd name="connsiteX332" fmla="*/ 211138 w 533400"/>
                <a:gd name="connsiteY332" fmla="*/ 49213 h 409575"/>
                <a:gd name="connsiteX333" fmla="*/ 211138 w 533400"/>
                <a:gd name="connsiteY333" fmla="*/ 52388 h 409575"/>
                <a:gd name="connsiteX334" fmla="*/ 211138 w 533400"/>
                <a:gd name="connsiteY334" fmla="*/ 53976 h 409575"/>
                <a:gd name="connsiteX335" fmla="*/ 209550 w 533400"/>
                <a:gd name="connsiteY335" fmla="*/ 53976 h 409575"/>
                <a:gd name="connsiteX336" fmla="*/ 207963 w 533400"/>
                <a:gd name="connsiteY336" fmla="*/ 52388 h 409575"/>
                <a:gd name="connsiteX337" fmla="*/ 204788 w 533400"/>
                <a:gd name="connsiteY337" fmla="*/ 49213 h 409575"/>
                <a:gd name="connsiteX338" fmla="*/ 203200 w 533400"/>
                <a:gd name="connsiteY338" fmla="*/ 49213 h 409575"/>
                <a:gd name="connsiteX339" fmla="*/ 203200 w 533400"/>
                <a:gd name="connsiteY339" fmla="*/ 47625 h 409575"/>
                <a:gd name="connsiteX340" fmla="*/ 203200 w 533400"/>
                <a:gd name="connsiteY340" fmla="*/ 46038 h 409575"/>
                <a:gd name="connsiteX341" fmla="*/ 220662 w 533400"/>
                <a:gd name="connsiteY341" fmla="*/ 31750 h 409575"/>
                <a:gd name="connsiteX342" fmla="*/ 223837 w 533400"/>
                <a:gd name="connsiteY342" fmla="*/ 31750 h 409575"/>
                <a:gd name="connsiteX343" fmla="*/ 225424 w 533400"/>
                <a:gd name="connsiteY343" fmla="*/ 31750 h 409575"/>
                <a:gd name="connsiteX344" fmla="*/ 225424 w 533400"/>
                <a:gd name="connsiteY344" fmla="*/ 33337 h 409575"/>
                <a:gd name="connsiteX345" fmla="*/ 227012 w 533400"/>
                <a:gd name="connsiteY345" fmla="*/ 36512 h 409575"/>
                <a:gd name="connsiteX346" fmla="*/ 230187 w 533400"/>
                <a:gd name="connsiteY346" fmla="*/ 38100 h 409575"/>
                <a:gd name="connsiteX347" fmla="*/ 227012 w 533400"/>
                <a:gd name="connsiteY347" fmla="*/ 41275 h 409575"/>
                <a:gd name="connsiteX348" fmla="*/ 225424 w 533400"/>
                <a:gd name="connsiteY348" fmla="*/ 41275 h 409575"/>
                <a:gd name="connsiteX349" fmla="*/ 223837 w 533400"/>
                <a:gd name="connsiteY349" fmla="*/ 42863 h 409575"/>
                <a:gd name="connsiteX350" fmla="*/ 223837 w 533400"/>
                <a:gd name="connsiteY350" fmla="*/ 41275 h 409575"/>
                <a:gd name="connsiteX351" fmla="*/ 220662 w 533400"/>
                <a:gd name="connsiteY351" fmla="*/ 41275 h 409575"/>
                <a:gd name="connsiteX352" fmla="*/ 220662 w 533400"/>
                <a:gd name="connsiteY352" fmla="*/ 38100 h 409575"/>
                <a:gd name="connsiteX353" fmla="*/ 220662 w 533400"/>
                <a:gd name="connsiteY353" fmla="*/ 36512 h 409575"/>
                <a:gd name="connsiteX354" fmla="*/ 255587 w 533400"/>
                <a:gd name="connsiteY354" fmla="*/ 19050 h 409575"/>
                <a:gd name="connsiteX355" fmla="*/ 257175 w 533400"/>
                <a:gd name="connsiteY355" fmla="*/ 19050 h 409575"/>
                <a:gd name="connsiteX356" fmla="*/ 257175 w 533400"/>
                <a:gd name="connsiteY356" fmla="*/ 20637 h 409575"/>
                <a:gd name="connsiteX357" fmla="*/ 258762 w 533400"/>
                <a:gd name="connsiteY357" fmla="*/ 22225 h 409575"/>
                <a:gd name="connsiteX358" fmla="*/ 261937 w 533400"/>
                <a:gd name="connsiteY358" fmla="*/ 25400 h 409575"/>
                <a:gd name="connsiteX359" fmla="*/ 263525 w 533400"/>
                <a:gd name="connsiteY359" fmla="*/ 30162 h 409575"/>
                <a:gd name="connsiteX360" fmla="*/ 261937 w 533400"/>
                <a:gd name="connsiteY360" fmla="*/ 26987 h 409575"/>
                <a:gd name="connsiteX361" fmla="*/ 258762 w 533400"/>
                <a:gd name="connsiteY361" fmla="*/ 25400 h 409575"/>
                <a:gd name="connsiteX362" fmla="*/ 257175 w 533400"/>
                <a:gd name="connsiteY362" fmla="*/ 22225 h 409575"/>
                <a:gd name="connsiteX363" fmla="*/ 257175 w 533400"/>
                <a:gd name="connsiteY363" fmla="*/ 20638 h 409575"/>
                <a:gd name="connsiteX364" fmla="*/ 255587 w 533400"/>
                <a:gd name="connsiteY364" fmla="*/ 20638 h 409575"/>
                <a:gd name="connsiteX365" fmla="*/ 247650 w 533400"/>
                <a:gd name="connsiteY365" fmla="*/ 9525 h 409575"/>
                <a:gd name="connsiteX366" fmla="*/ 250825 w 533400"/>
                <a:gd name="connsiteY366" fmla="*/ 9525 h 409575"/>
                <a:gd name="connsiteX367" fmla="*/ 250825 w 533400"/>
                <a:gd name="connsiteY367" fmla="*/ 11113 h 409575"/>
                <a:gd name="connsiteX368" fmla="*/ 247650 w 533400"/>
                <a:gd name="connsiteY368" fmla="*/ 11113 h 409575"/>
                <a:gd name="connsiteX369" fmla="*/ 273050 w 533400"/>
                <a:gd name="connsiteY369" fmla="*/ 9525 h 409575"/>
                <a:gd name="connsiteX370" fmla="*/ 274637 w 533400"/>
                <a:gd name="connsiteY370" fmla="*/ 9525 h 409575"/>
                <a:gd name="connsiteX371" fmla="*/ 274637 w 533400"/>
                <a:gd name="connsiteY371" fmla="*/ 11112 h 409575"/>
                <a:gd name="connsiteX372" fmla="*/ 274637 w 533400"/>
                <a:gd name="connsiteY372" fmla="*/ 14287 h 409575"/>
                <a:gd name="connsiteX373" fmla="*/ 277812 w 533400"/>
                <a:gd name="connsiteY373" fmla="*/ 14287 h 409575"/>
                <a:gd name="connsiteX374" fmla="*/ 279400 w 533400"/>
                <a:gd name="connsiteY374" fmla="*/ 15875 h 409575"/>
                <a:gd name="connsiteX375" fmla="*/ 279400 w 533400"/>
                <a:gd name="connsiteY375" fmla="*/ 19050 h 409575"/>
                <a:gd name="connsiteX376" fmla="*/ 279400 w 533400"/>
                <a:gd name="connsiteY376" fmla="*/ 20637 h 409575"/>
                <a:gd name="connsiteX377" fmla="*/ 282575 w 533400"/>
                <a:gd name="connsiteY377" fmla="*/ 22225 h 409575"/>
                <a:gd name="connsiteX378" fmla="*/ 284162 w 533400"/>
                <a:gd name="connsiteY378" fmla="*/ 26987 h 409575"/>
                <a:gd name="connsiteX379" fmla="*/ 282575 w 533400"/>
                <a:gd name="connsiteY379" fmla="*/ 26987 h 409575"/>
                <a:gd name="connsiteX380" fmla="*/ 282575 w 533400"/>
                <a:gd name="connsiteY380" fmla="*/ 25400 h 409575"/>
                <a:gd name="connsiteX381" fmla="*/ 279400 w 533400"/>
                <a:gd name="connsiteY381" fmla="*/ 22225 h 409575"/>
                <a:gd name="connsiteX382" fmla="*/ 274637 w 533400"/>
                <a:gd name="connsiteY382" fmla="*/ 15875 h 409575"/>
                <a:gd name="connsiteX383" fmla="*/ 246062 w 533400"/>
                <a:gd name="connsiteY383" fmla="*/ 6350 h 409575"/>
                <a:gd name="connsiteX384" fmla="*/ 247650 w 533400"/>
                <a:gd name="connsiteY384" fmla="*/ 9525 h 409575"/>
                <a:gd name="connsiteX385" fmla="*/ 246062 w 533400"/>
                <a:gd name="connsiteY385" fmla="*/ 9525 h 409575"/>
                <a:gd name="connsiteX386" fmla="*/ 271462 w 533400"/>
                <a:gd name="connsiteY386" fmla="*/ 6350 h 409575"/>
                <a:gd name="connsiteX387" fmla="*/ 273050 w 533400"/>
                <a:gd name="connsiteY387" fmla="*/ 6350 h 409575"/>
                <a:gd name="connsiteX388" fmla="*/ 273050 w 533400"/>
                <a:gd name="connsiteY388" fmla="*/ 9525 h 409575"/>
                <a:gd name="connsiteX389" fmla="*/ 271462 w 533400"/>
                <a:gd name="connsiteY389" fmla="*/ 9525 h 409575"/>
                <a:gd name="connsiteX390" fmla="*/ 242887 w 533400"/>
                <a:gd name="connsiteY390" fmla="*/ 4763 h 409575"/>
                <a:gd name="connsiteX391" fmla="*/ 246062 w 533400"/>
                <a:gd name="connsiteY391" fmla="*/ 4763 h 409575"/>
                <a:gd name="connsiteX392" fmla="*/ 246062 w 533400"/>
                <a:gd name="connsiteY392" fmla="*/ 6350 h 409575"/>
                <a:gd name="connsiteX393" fmla="*/ 242887 w 533400"/>
                <a:gd name="connsiteY393" fmla="*/ 6350 h 409575"/>
                <a:gd name="connsiteX394" fmla="*/ 220662 w 533400"/>
                <a:gd name="connsiteY394" fmla="*/ 0 h 409575"/>
                <a:gd name="connsiteX395" fmla="*/ 223837 w 533400"/>
                <a:gd name="connsiteY395" fmla="*/ 0 h 409575"/>
                <a:gd name="connsiteX396" fmla="*/ 225425 w 533400"/>
                <a:gd name="connsiteY396" fmla="*/ 3175 h 409575"/>
                <a:gd name="connsiteX397" fmla="*/ 225425 w 533400"/>
                <a:gd name="connsiteY397" fmla="*/ 4762 h 409575"/>
                <a:gd name="connsiteX398" fmla="*/ 227012 w 533400"/>
                <a:gd name="connsiteY398" fmla="*/ 6350 h 409575"/>
                <a:gd name="connsiteX399" fmla="*/ 230187 w 533400"/>
                <a:gd name="connsiteY399" fmla="*/ 9525 h 409575"/>
                <a:gd name="connsiteX400" fmla="*/ 231775 w 533400"/>
                <a:gd name="connsiteY400" fmla="*/ 15875 h 409575"/>
                <a:gd name="connsiteX401" fmla="*/ 236537 w 533400"/>
                <a:gd name="connsiteY401" fmla="*/ 20637 h 409575"/>
                <a:gd name="connsiteX402" fmla="*/ 242887 w 533400"/>
                <a:gd name="connsiteY402" fmla="*/ 31750 h 409575"/>
                <a:gd name="connsiteX403" fmla="*/ 242887 w 533400"/>
                <a:gd name="connsiteY403" fmla="*/ 33337 h 409575"/>
                <a:gd name="connsiteX404" fmla="*/ 246062 w 533400"/>
                <a:gd name="connsiteY404" fmla="*/ 33337 h 409575"/>
                <a:gd name="connsiteX405" fmla="*/ 246062 w 533400"/>
                <a:gd name="connsiteY405" fmla="*/ 36512 h 409575"/>
                <a:gd name="connsiteX406" fmla="*/ 250825 w 533400"/>
                <a:gd name="connsiteY406" fmla="*/ 36512 h 409575"/>
                <a:gd name="connsiteX407" fmla="*/ 250825 w 533400"/>
                <a:gd name="connsiteY407" fmla="*/ 38100 h 409575"/>
                <a:gd name="connsiteX408" fmla="*/ 252412 w 533400"/>
                <a:gd name="connsiteY408" fmla="*/ 41275 h 409575"/>
                <a:gd name="connsiteX409" fmla="*/ 255587 w 533400"/>
                <a:gd name="connsiteY409" fmla="*/ 42862 h 409575"/>
                <a:gd name="connsiteX410" fmla="*/ 257175 w 533400"/>
                <a:gd name="connsiteY410" fmla="*/ 42862 h 409575"/>
                <a:gd name="connsiteX411" fmla="*/ 258762 w 533400"/>
                <a:gd name="connsiteY411" fmla="*/ 46037 h 409575"/>
                <a:gd name="connsiteX412" fmla="*/ 261937 w 533400"/>
                <a:gd name="connsiteY412" fmla="*/ 46037 h 409575"/>
                <a:gd name="connsiteX413" fmla="*/ 263525 w 533400"/>
                <a:gd name="connsiteY413" fmla="*/ 46037 h 409575"/>
                <a:gd name="connsiteX414" fmla="*/ 266700 w 533400"/>
                <a:gd name="connsiteY414" fmla="*/ 47625 h 409575"/>
                <a:gd name="connsiteX415" fmla="*/ 268287 w 533400"/>
                <a:gd name="connsiteY415" fmla="*/ 47625 h 409575"/>
                <a:gd name="connsiteX416" fmla="*/ 271462 w 533400"/>
                <a:gd name="connsiteY416" fmla="*/ 46037 h 409575"/>
                <a:gd name="connsiteX417" fmla="*/ 273050 w 533400"/>
                <a:gd name="connsiteY417" fmla="*/ 46037 h 409575"/>
                <a:gd name="connsiteX418" fmla="*/ 273050 w 533400"/>
                <a:gd name="connsiteY418" fmla="*/ 42862 h 409575"/>
                <a:gd name="connsiteX419" fmla="*/ 273050 w 533400"/>
                <a:gd name="connsiteY419" fmla="*/ 41275 h 409575"/>
                <a:gd name="connsiteX420" fmla="*/ 271462 w 533400"/>
                <a:gd name="connsiteY420" fmla="*/ 38100 h 409575"/>
                <a:gd name="connsiteX421" fmla="*/ 268287 w 533400"/>
                <a:gd name="connsiteY421" fmla="*/ 36512 h 409575"/>
                <a:gd name="connsiteX422" fmla="*/ 266700 w 533400"/>
                <a:gd name="connsiteY422" fmla="*/ 31750 h 409575"/>
                <a:gd name="connsiteX423" fmla="*/ 268287 w 533400"/>
                <a:gd name="connsiteY423" fmla="*/ 33337 h 409575"/>
                <a:gd name="connsiteX424" fmla="*/ 271462 w 533400"/>
                <a:gd name="connsiteY424" fmla="*/ 36512 h 409575"/>
                <a:gd name="connsiteX425" fmla="*/ 273050 w 533400"/>
                <a:gd name="connsiteY425" fmla="*/ 38100 h 409575"/>
                <a:gd name="connsiteX426" fmla="*/ 274637 w 533400"/>
                <a:gd name="connsiteY426" fmla="*/ 41275 h 409575"/>
                <a:gd name="connsiteX427" fmla="*/ 274637 w 533400"/>
                <a:gd name="connsiteY427" fmla="*/ 38100 h 409575"/>
                <a:gd name="connsiteX428" fmla="*/ 277812 w 533400"/>
                <a:gd name="connsiteY428" fmla="*/ 38100 h 409575"/>
                <a:gd name="connsiteX429" fmla="*/ 279400 w 533400"/>
                <a:gd name="connsiteY429" fmla="*/ 38100 h 409575"/>
                <a:gd name="connsiteX430" fmla="*/ 282575 w 533400"/>
                <a:gd name="connsiteY430" fmla="*/ 38100 h 409575"/>
                <a:gd name="connsiteX431" fmla="*/ 284162 w 533400"/>
                <a:gd name="connsiteY431" fmla="*/ 36512 h 409575"/>
                <a:gd name="connsiteX432" fmla="*/ 285750 w 533400"/>
                <a:gd name="connsiteY432" fmla="*/ 36512 h 409575"/>
                <a:gd name="connsiteX433" fmla="*/ 285750 w 533400"/>
                <a:gd name="connsiteY433" fmla="*/ 33337 h 409575"/>
                <a:gd name="connsiteX434" fmla="*/ 285750 w 533400"/>
                <a:gd name="connsiteY434" fmla="*/ 31750 h 409575"/>
                <a:gd name="connsiteX435" fmla="*/ 284162 w 533400"/>
                <a:gd name="connsiteY435" fmla="*/ 30162 h 409575"/>
                <a:gd name="connsiteX436" fmla="*/ 284162 w 533400"/>
                <a:gd name="connsiteY436" fmla="*/ 26987 h 409575"/>
                <a:gd name="connsiteX437" fmla="*/ 285750 w 533400"/>
                <a:gd name="connsiteY437" fmla="*/ 30162 h 409575"/>
                <a:gd name="connsiteX438" fmla="*/ 288925 w 533400"/>
                <a:gd name="connsiteY438" fmla="*/ 30162 h 409575"/>
                <a:gd name="connsiteX439" fmla="*/ 290512 w 533400"/>
                <a:gd name="connsiteY439" fmla="*/ 30162 h 409575"/>
                <a:gd name="connsiteX440" fmla="*/ 298450 w 533400"/>
                <a:gd name="connsiteY440" fmla="*/ 25400 h 409575"/>
                <a:gd name="connsiteX441" fmla="*/ 304800 w 533400"/>
                <a:gd name="connsiteY441" fmla="*/ 20637 h 409575"/>
                <a:gd name="connsiteX442" fmla="*/ 306387 w 533400"/>
                <a:gd name="connsiteY442" fmla="*/ 20637 h 409575"/>
                <a:gd name="connsiteX443" fmla="*/ 309562 w 533400"/>
                <a:gd name="connsiteY443" fmla="*/ 20637 h 409575"/>
                <a:gd name="connsiteX444" fmla="*/ 311150 w 533400"/>
                <a:gd name="connsiteY444" fmla="*/ 20637 h 409575"/>
                <a:gd name="connsiteX445" fmla="*/ 314325 w 533400"/>
                <a:gd name="connsiteY445" fmla="*/ 19050 h 409575"/>
                <a:gd name="connsiteX446" fmla="*/ 315912 w 533400"/>
                <a:gd name="connsiteY446" fmla="*/ 19050 h 409575"/>
                <a:gd name="connsiteX447" fmla="*/ 317500 w 533400"/>
                <a:gd name="connsiteY447" fmla="*/ 19050 h 409575"/>
                <a:gd name="connsiteX448" fmla="*/ 320675 w 533400"/>
                <a:gd name="connsiteY448" fmla="*/ 19050 h 409575"/>
                <a:gd name="connsiteX449" fmla="*/ 322262 w 533400"/>
                <a:gd name="connsiteY449" fmla="*/ 15875 h 409575"/>
                <a:gd name="connsiteX450" fmla="*/ 325437 w 533400"/>
                <a:gd name="connsiteY450" fmla="*/ 15875 h 409575"/>
                <a:gd name="connsiteX451" fmla="*/ 327025 w 533400"/>
                <a:gd name="connsiteY451" fmla="*/ 15875 h 409575"/>
                <a:gd name="connsiteX452" fmla="*/ 330200 w 533400"/>
                <a:gd name="connsiteY452" fmla="*/ 15875 h 409575"/>
                <a:gd name="connsiteX453" fmla="*/ 331787 w 533400"/>
                <a:gd name="connsiteY453" fmla="*/ 15875 h 409575"/>
                <a:gd name="connsiteX454" fmla="*/ 333375 w 533400"/>
                <a:gd name="connsiteY454" fmla="*/ 15875 h 409575"/>
                <a:gd name="connsiteX455" fmla="*/ 336550 w 533400"/>
                <a:gd name="connsiteY455" fmla="*/ 19050 h 409575"/>
                <a:gd name="connsiteX456" fmla="*/ 338137 w 533400"/>
                <a:gd name="connsiteY456" fmla="*/ 20637 h 409575"/>
                <a:gd name="connsiteX457" fmla="*/ 341312 w 533400"/>
                <a:gd name="connsiteY457" fmla="*/ 20637 h 409575"/>
                <a:gd name="connsiteX458" fmla="*/ 342900 w 533400"/>
                <a:gd name="connsiteY458" fmla="*/ 22225 h 409575"/>
                <a:gd name="connsiteX459" fmla="*/ 346075 w 533400"/>
                <a:gd name="connsiteY459" fmla="*/ 25400 h 409575"/>
                <a:gd name="connsiteX460" fmla="*/ 347662 w 533400"/>
                <a:gd name="connsiteY460" fmla="*/ 26987 h 409575"/>
                <a:gd name="connsiteX461" fmla="*/ 349250 w 533400"/>
                <a:gd name="connsiteY461" fmla="*/ 30162 h 409575"/>
                <a:gd name="connsiteX462" fmla="*/ 349250 w 533400"/>
                <a:gd name="connsiteY462" fmla="*/ 31750 h 409575"/>
                <a:gd name="connsiteX463" fmla="*/ 352425 w 533400"/>
                <a:gd name="connsiteY463" fmla="*/ 36512 h 409575"/>
                <a:gd name="connsiteX464" fmla="*/ 352425 w 533400"/>
                <a:gd name="connsiteY464" fmla="*/ 38100 h 409575"/>
                <a:gd name="connsiteX465" fmla="*/ 352425 w 533400"/>
                <a:gd name="connsiteY465" fmla="*/ 41275 h 409575"/>
                <a:gd name="connsiteX466" fmla="*/ 354012 w 533400"/>
                <a:gd name="connsiteY466" fmla="*/ 41275 h 409575"/>
                <a:gd name="connsiteX467" fmla="*/ 357187 w 533400"/>
                <a:gd name="connsiteY467" fmla="*/ 42862 h 409575"/>
                <a:gd name="connsiteX468" fmla="*/ 361950 w 533400"/>
                <a:gd name="connsiteY468" fmla="*/ 46037 h 409575"/>
                <a:gd name="connsiteX469" fmla="*/ 363537 w 533400"/>
                <a:gd name="connsiteY469" fmla="*/ 47625 h 409575"/>
                <a:gd name="connsiteX470" fmla="*/ 365125 w 533400"/>
                <a:gd name="connsiteY470" fmla="*/ 47625 h 409575"/>
                <a:gd name="connsiteX471" fmla="*/ 368300 w 533400"/>
                <a:gd name="connsiteY471" fmla="*/ 47625 h 409575"/>
                <a:gd name="connsiteX472" fmla="*/ 369887 w 533400"/>
                <a:gd name="connsiteY472" fmla="*/ 46037 h 409575"/>
                <a:gd name="connsiteX473" fmla="*/ 373062 w 533400"/>
                <a:gd name="connsiteY473" fmla="*/ 46037 h 409575"/>
                <a:gd name="connsiteX474" fmla="*/ 373062 w 533400"/>
                <a:gd name="connsiteY474" fmla="*/ 47625 h 409575"/>
                <a:gd name="connsiteX475" fmla="*/ 374650 w 533400"/>
                <a:gd name="connsiteY475" fmla="*/ 49212 h 409575"/>
                <a:gd name="connsiteX476" fmla="*/ 376237 w 533400"/>
                <a:gd name="connsiteY476" fmla="*/ 49212 h 409575"/>
                <a:gd name="connsiteX477" fmla="*/ 379412 w 533400"/>
                <a:gd name="connsiteY477" fmla="*/ 49212 h 409575"/>
                <a:gd name="connsiteX478" fmla="*/ 379412 w 533400"/>
                <a:gd name="connsiteY478" fmla="*/ 47625 h 409575"/>
                <a:gd name="connsiteX479" fmla="*/ 381000 w 533400"/>
                <a:gd name="connsiteY479" fmla="*/ 47625 h 409575"/>
                <a:gd name="connsiteX480" fmla="*/ 385762 w 533400"/>
                <a:gd name="connsiteY480" fmla="*/ 47625 h 409575"/>
                <a:gd name="connsiteX481" fmla="*/ 392112 w 533400"/>
                <a:gd name="connsiteY481" fmla="*/ 47625 h 409575"/>
                <a:gd name="connsiteX482" fmla="*/ 395287 w 533400"/>
                <a:gd name="connsiteY482" fmla="*/ 49212 h 409575"/>
                <a:gd name="connsiteX483" fmla="*/ 396875 w 533400"/>
                <a:gd name="connsiteY483" fmla="*/ 49212 h 409575"/>
                <a:gd name="connsiteX484" fmla="*/ 400050 w 533400"/>
                <a:gd name="connsiteY484" fmla="*/ 49212 h 409575"/>
                <a:gd name="connsiteX485" fmla="*/ 401637 w 533400"/>
                <a:gd name="connsiteY485" fmla="*/ 49212 h 409575"/>
                <a:gd name="connsiteX486" fmla="*/ 401637 w 533400"/>
                <a:gd name="connsiteY486" fmla="*/ 52387 h 409575"/>
                <a:gd name="connsiteX487" fmla="*/ 406400 w 533400"/>
                <a:gd name="connsiteY487" fmla="*/ 57150 h 409575"/>
                <a:gd name="connsiteX488" fmla="*/ 406400 w 533400"/>
                <a:gd name="connsiteY488" fmla="*/ 58737 h 409575"/>
                <a:gd name="connsiteX489" fmla="*/ 407987 w 533400"/>
                <a:gd name="connsiteY489" fmla="*/ 61912 h 409575"/>
                <a:gd name="connsiteX490" fmla="*/ 411162 w 533400"/>
                <a:gd name="connsiteY490" fmla="*/ 61912 h 409575"/>
                <a:gd name="connsiteX491" fmla="*/ 412750 w 533400"/>
                <a:gd name="connsiteY491" fmla="*/ 63500 h 409575"/>
                <a:gd name="connsiteX492" fmla="*/ 415925 w 533400"/>
                <a:gd name="connsiteY492" fmla="*/ 63500 h 409575"/>
                <a:gd name="connsiteX493" fmla="*/ 417512 w 533400"/>
                <a:gd name="connsiteY493" fmla="*/ 63500 h 409575"/>
                <a:gd name="connsiteX494" fmla="*/ 422275 w 533400"/>
                <a:gd name="connsiteY494" fmla="*/ 63500 h 409575"/>
                <a:gd name="connsiteX495" fmla="*/ 423862 w 533400"/>
                <a:gd name="connsiteY495" fmla="*/ 63500 h 409575"/>
                <a:gd name="connsiteX496" fmla="*/ 427037 w 533400"/>
                <a:gd name="connsiteY496" fmla="*/ 65087 h 409575"/>
                <a:gd name="connsiteX497" fmla="*/ 428625 w 533400"/>
                <a:gd name="connsiteY497" fmla="*/ 65087 h 409575"/>
                <a:gd name="connsiteX498" fmla="*/ 428625 w 533400"/>
                <a:gd name="connsiteY498" fmla="*/ 68262 h 409575"/>
                <a:gd name="connsiteX499" fmla="*/ 431800 w 533400"/>
                <a:gd name="connsiteY499" fmla="*/ 69850 h 409575"/>
                <a:gd name="connsiteX500" fmla="*/ 431800 w 533400"/>
                <a:gd name="connsiteY500" fmla="*/ 73025 h 409575"/>
                <a:gd name="connsiteX501" fmla="*/ 428625 w 533400"/>
                <a:gd name="connsiteY501" fmla="*/ 74612 h 409575"/>
                <a:gd name="connsiteX502" fmla="*/ 428625 w 533400"/>
                <a:gd name="connsiteY502" fmla="*/ 77787 h 409575"/>
                <a:gd name="connsiteX503" fmla="*/ 428625 w 533400"/>
                <a:gd name="connsiteY503" fmla="*/ 79375 h 409575"/>
                <a:gd name="connsiteX504" fmla="*/ 431800 w 533400"/>
                <a:gd name="connsiteY504" fmla="*/ 80962 h 409575"/>
                <a:gd name="connsiteX505" fmla="*/ 431800 w 533400"/>
                <a:gd name="connsiteY505" fmla="*/ 84137 h 409575"/>
                <a:gd name="connsiteX506" fmla="*/ 433387 w 533400"/>
                <a:gd name="connsiteY506" fmla="*/ 85725 h 409575"/>
                <a:gd name="connsiteX507" fmla="*/ 433387 w 533400"/>
                <a:gd name="connsiteY507" fmla="*/ 88900 h 409575"/>
                <a:gd name="connsiteX508" fmla="*/ 433387 w 533400"/>
                <a:gd name="connsiteY508" fmla="*/ 90488 h 409575"/>
                <a:gd name="connsiteX509" fmla="*/ 436562 w 533400"/>
                <a:gd name="connsiteY509" fmla="*/ 93663 h 409575"/>
                <a:gd name="connsiteX510" fmla="*/ 436562 w 533400"/>
                <a:gd name="connsiteY510" fmla="*/ 95250 h 409575"/>
                <a:gd name="connsiteX511" fmla="*/ 438150 w 533400"/>
                <a:gd name="connsiteY511" fmla="*/ 96838 h 409575"/>
                <a:gd name="connsiteX512" fmla="*/ 439737 w 533400"/>
                <a:gd name="connsiteY512" fmla="*/ 100013 h 409575"/>
                <a:gd name="connsiteX513" fmla="*/ 442912 w 533400"/>
                <a:gd name="connsiteY513" fmla="*/ 100013 h 409575"/>
                <a:gd name="connsiteX514" fmla="*/ 444500 w 533400"/>
                <a:gd name="connsiteY514" fmla="*/ 101600 h 409575"/>
                <a:gd name="connsiteX515" fmla="*/ 447675 w 533400"/>
                <a:gd name="connsiteY515" fmla="*/ 101600 h 409575"/>
                <a:gd name="connsiteX516" fmla="*/ 447675 w 533400"/>
                <a:gd name="connsiteY516" fmla="*/ 104775 h 409575"/>
                <a:gd name="connsiteX517" fmla="*/ 449262 w 533400"/>
                <a:gd name="connsiteY517" fmla="*/ 104775 h 409575"/>
                <a:gd name="connsiteX518" fmla="*/ 449262 w 533400"/>
                <a:gd name="connsiteY518" fmla="*/ 106363 h 409575"/>
                <a:gd name="connsiteX519" fmla="*/ 454025 w 533400"/>
                <a:gd name="connsiteY519" fmla="*/ 107950 h 409575"/>
                <a:gd name="connsiteX520" fmla="*/ 455612 w 533400"/>
                <a:gd name="connsiteY520" fmla="*/ 111125 h 409575"/>
                <a:gd name="connsiteX521" fmla="*/ 455612 w 533400"/>
                <a:gd name="connsiteY521" fmla="*/ 112713 h 409575"/>
                <a:gd name="connsiteX522" fmla="*/ 455612 w 533400"/>
                <a:gd name="connsiteY522" fmla="*/ 115888 h 409575"/>
                <a:gd name="connsiteX523" fmla="*/ 458787 w 533400"/>
                <a:gd name="connsiteY523" fmla="*/ 117475 h 409575"/>
                <a:gd name="connsiteX524" fmla="*/ 458787 w 533400"/>
                <a:gd name="connsiteY524" fmla="*/ 120650 h 409575"/>
                <a:gd name="connsiteX525" fmla="*/ 463550 w 533400"/>
                <a:gd name="connsiteY525" fmla="*/ 122238 h 409575"/>
                <a:gd name="connsiteX526" fmla="*/ 465137 w 533400"/>
                <a:gd name="connsiteY526" fmla="*/ 123825 h 409575"/>
                <a:gd name="connsiteX527" fmla="*/ 466725 w 533400"/>
                <a:gd name="connsiteY527" fmla="*/ 123825 h 409575"/>
                <a:gd name="connsiteX528" fmla="*/ 466725 w 533400"/>
                <a:gd name="connsiteY528" fmla="*/ 127000 h 409575"/>
                <a:gd name="connsiteX529" fmla="*/ 466725 w 533400"/>
                <a:gd name="connsiteY529" fmla="*/ 128588 h 409575"/>
                <a:gd name="connsiteX530" fmla="*/ 469900 w 533400"/>
                <a:gd name="connsiteY530" fmla="*/ 131763 h 409575"/>
                <a:gd name="connsiteX531" fmla="*/ 469900 w 533400"/>
                <a:gd name="connsiteY531" fmla="*/ 133350 h 409575"/>
                <a:gd name="connsiteX532" fmla="*/ 471487 w 533400"/>
                <a:gd name="connsiteY532" fmla="*/ 136525 h 409575"/>
                <a:gd name="connsiteX533" fmla="*/ 474662 w 533400"/>
                <a:gd name="connsiteY533" fmla="*/ 136525 h 409575"/>
                <a:gd name="connsiteX534" fmla="*/ 476250 w 533400"/>
                <a:gd name="connsiteY534" fmla="*/ 136525 h 409575"/>
                <a:gd name="connsiteX535" fmla="*/ 476250 w 533400"/>
                <a:gd name="connsiteY535" fmla="*/ 138113 h 409575"/>
                <a:gd name="connsiteX536" fmla="*/ 479425 w 533400"/>
                <a:gd name="connsiteY536" fmla="*/ 138113 h 409575"/>
                <a:gd name="connsiteX537" fmla="*/ 481012 w 533400"/>
                <a:gd name="connsiteY537" fmla="*/ 139700 h 409575"/>
                <a:gd name="connsiteX538" fmla="*/ 482600 w 533400"/>
                <a:gd name="connsiteY538" fmla="*/ 139700 h 409575"/>
                <a:gd name="connsiteX539" fmla="*/ 482600 w 533400"/>
                <a:gd name="connsiteY539" fmla="*/ 142875 h 409575"/>
                <a:gd name="connsiteX540" fmla="*/ 482600 w 533400"/>
                <a:gd name="connsiteY540" fmla="*/ 144463 h 409575"/>
                <a:gd name="connsiteX541" fmla="*/ 482600 w 533400"/>
                <a:gd name="connsiteY541" fmla="*/ 147638 h 409575"/>
                <a:gd name="connsiteX542" fmla="*/ 482600 w 533400"/>
                <a:gd name="connsiteY542" fmla="*/ 149225 h 409575"/>
                <a:gd name="connsiteX543" fmla="*/ 485775 w 533400"/>
                <a:gd name="connsiteY543" fmla="*/ 147638 h 409575"/>
                <a:gd name="connsiteX544" fmla="*/ 487362 w 533400"/>
                <a:gd name="connsiteY544" fmla="*/ 147638 h 409575"/>
                <a:gd name="connsiteX545" fmla="*/ 490537 w 533400"/>
                <a:gd name="connsiteY545" fmla="*/ 144463 h 409575"/>
                <a:gd name="connsiteX546" fmla="*/ 492125 w 533400"/>
                <a:gd name="connsiteY546" fmla="*/ 144463 h 409575"/>
                <a:gd name="connsiteX547" fmla="*/ 490537 w 533400"/>
                <a:gd name="connsiteY547" fmla="*/ 147638 h 409575"/>
                <a:gd name="connsiteX548" fmla="*/ 487362 w 533400"/>
                <a:gd name="connsiteY548" fmla="*/ 149225 h 409575"/>
                <a:gd name="connsiteX549" fmla="*/ 485775 w 533400"/>
                <a:gd name="connsiteY549" fmla="*/ 149225 h 409575"/>
                <a:gd name="connsiteX550" fmla="*/ 487362 w 533400"/>
                <a:gd name="connsiteY550" fmla="*/ 152400 h 409575"/>
                <a:gd name="connsiteX551" fmla="*/ 485775 w 533400"/>
                <a:gd name="connsiteY551" fmla="*/ 153988 h 409575"/>
                <a:gd name="connsiteX552" fmla="*/ 482600 w 533400"/>
                <a:gd name="connsiteY552" fmla="*/ 155575 h 409575"/>
                <a:gd name="connsiteX553" fmla="*/ 485775 w 533400"/>
                <a:gd name="connsiteY553" fmla="*/ 158750 h 409575"/>
                <a:gd name="connsiteX554" fmla="*/ 487362 w 533400"/>
                <a:gd name="connsiteY554" fmla="*/ 158750 h 409575"/>
                <a:gd name="connsiteX555" fmla="*/ 490537 w 533400"/>
                <a:gd name="connsiteY555" fmla="*/ 155575 h 409575"/>
                <a:gd name="connsiteX556" fmla="*/ 492125 w 533400"/>
                <a:gd name="connsiteY556" fmla="*/ 155575 h 409575"/>
                <a:gd name="connsiteX557" fmla="*/ 495300 w 533400"/>
                <a:gd name="connsiteY557" fmla="*/ 155575 h 409575"/>
                <a:gd name="connsiteX558" fmla="*/ 492125 w 533400"/>
                <a:gd name="connsiteY558" fmla="*/ 158750 h 409575"/>
                <a:gd name="connsiteX559" fmla="*/ 490537 w 533400"/>
                <a:gd name="connsiteY559" fmla="*/ 158750 h 409575"/>
                <a:gd name="connsiteX560" fmla="*/ 490537 w 533400"/>
                <a:gd name="connsiteY560" fmla="*/ 160338 h 409575"/>
                <a:gd name="connsiteX561" fmla="*/ 487362 w 533400"/>
                <a:gd name="connsiteY561" fmla="*/ 160338 h 409575"/>
                <a:gd name="connsiteX562" fmla="*/ 487362 w 533400"/>
                <a:gd name="connsiteY562" fmla="*/ 163513 h 409575"/>
                <a:gd name="connsiteX563" fmla="*/ 485775 w 533400"/>
                <a:gd name="connsiteY563" fmla="*/ 165100 h 409575"/>
                <a:gd name="connsiteX564" fmla="*/ 485775 w 533400"/>
                <a:gd name="connsiteY564" fmla="*/ 168275 h 409575"/>
                <a:gd name="connsiteX565" fmla="*/ 485775 w 533400"/>
                <a:gd name="connsiteY565" fmla="*/ 169863 h 409575"/>
                <a:gd name="connsiteX566" fmla="*/ 487362 w 533400"/>
                <a:gd name="connsiteY566" fmla="*/ 171450 h 409575"/>
                <a:gd name="connsiteX567" fmla="*/ 487362 w 533400"/>
                <a:gd name="connsiteY567" fmla="*/ 174625 h 409575"/>
                <a:gd name="connsiteX568" fmla="*/ 487362 w 533400"/>
                <a:gd name="connsiteY568" fmla="*/ 176213 h 409575"/>
                <a:gd name="connsiteX569" fmla="*/ 487362 w 533400"/>
                <a:gd name="connsiteY569" fmla="*/ 180975 h 409575"/>
                <a:gd name="connsiteX570" fmla="*/ 487362 w 533400"/>
                <a:gd name="connsiteY570" fmla="*/ 184150 h 409575"/>
                <a:gd name="connsiteX571" fmla="*/ 487362 w 533400"/>
                <a:gd name="connsiteY571" fmla="*/ 185738 h 409575"/>
                <a:gd name="connsiteX572" fmla="*/ 490537 w 533400"/>
                <a:gd name="connsiteY572" fmla="*/ 185738 h 409575"/>
                <a:gd name="connsiteX573" fmla="*/ 490537 w 533400"/>
                <a:gd name="connsiteY573" fmla="*/ 184150 h 409575"/>
                <a:gd name="connsiteX574" fmla="*/ 492125 w 533400"/>
                <a:gd name="connsiteY574" fmla="*/ 184150 h 409575"/>
                <a:gd name="connsiteX575" fmla="*/ 495300 w 533400"/>
                <a:gd name="connsiteY575" fmla="*/ 180975 h 409575"/>
                <a:gd name="connsiteX576" fmla="*/ 496887 w 533400"/>
                <a:gd name="connsiteY576" fmla="*/ 179388 h 409575"/>
                <a:gd name="connsiteX577" fmla="*/ 498475 w 533400"/>
                <a:gd name="connsiteY577" fmla="*/ 179388 h 409575"/>
                <a:gd name="connsiteX578" fmla="*/ 498475 w 533400"/>
                <a:gd name="connsiteY578" fmla="*/ 180975 h 409575"/>
                <a:gd name="connsiteX579" fmla="*/ 496887 w 533400"/>
                <a:gd name="connsiteY579" fmla="*/ 184150 h 409575"/>
                <a:gd name="connsiteX580" fmla="*/ 496887 w 533400"/>
                <a:gd name="connsiteY580" fmla="*/ 185738 h 409575"/>
                <a:gd name="connsiteX581" fmla="*/ 496887 w 533400"/>
                <a:gd name="connsiteY581" fmla="*/ 187325 h 409575"/>
                <a:gd name="connsiteX582" fmla="*/ 498475 w 533400"/>
                <a:gd name="connsiteY582" fmla="*/ 187325 h 409575"/>
                <a:gd name="connsiteX583" fmla="*/ 501650 w 533400"/>
                <a:gd name="connsiteY583" fmla="*/ 187325 h 409575"/>
                <a:gd name="connsiteX584" fmla="*/ 503237 w 533400"/>
                <a:gd name="connsiteY584" fmla="*/ 187325 h 409575"/>
                <a:gd name="connsiteX585" fmla="*/ 503237 w 533400"/>
                <a:gd name="connsiteY585" fmla="*/ 190500 h 409575"/>
                <a:gd name="connsiteX586" fmla="*/ 503237 w 533400"/>
                <a:gd name="connsiteY586" fmla="*/ 192088 h 409575"/>
                <a:gd name="connsiteX587" fmla="*/ 501650 w 533400"/>
                <a:gd name="connsiteY587" fmla="*/ 192088 h 409575"/>
                <a:gd name="connsiteX588" fmla="*/ 501650 w 533400"/>
                <a:gd name="connsiteY588" fmla="*/ 195263 h 409575"/>
                <a:gd name="connsiteX589" fmla="*/ 501650 w 533400"/>
                <a:gd name="connsiteY589" fmla="*/ 196850 h 409575"/>
                <a:gd name="connsiteX590" fmla="*/ 503237 w 533400"/>
                <a:gd name="connsiteY590" fmla="*/ 198438 h 409575"/>
                <a:gd name="connsiteX591" fmla="*/ 503237 w 533400"/>
                <a:gd name="connsiteY591" fmla="*/ 201613 h 409575"/>
                <a:gd name="connsiteX592" fmla="*/ 506412 w 533400"/>
                <a:gd name="connsiteY592" fmla="*/ 201613 h 409575"/>
                <a:gd name="connsiteX593" fmla="*/ 508000 w 533400"/>
                <a:gd name="connsiteY593" fmla="*/ 201613 h 409575"/>
                <a:gd name="connsiteX594" fmla="*/ 511175 w 533400"/>
                <a:gd name="connsiteY594" fmla="*/ 201613 h 409575"/>
                <a:gd name="connsiteX595" fmla="*/ 511175 w 533400"/>
                <a:gd name="connsiteY595" fmla="*/ 203200 h 409575"/>
                <a:gd name="connsiteX596" fmla="*/ 508000 w 533400"/>
                <a:gd name="connsiteY596" fmla="*/ 203200 h 409575"/>
                <a:gd name="connsiteX597" fmla="*/ 506412 w 533400"/>
                <a:gd name="connsiteY597" fmla="*/ 203200 h 409575"/>
                <a:gd name="connsiteX598" fmla="*/ 503237 w 533400"/>
                <a:gd name="connsiteY598" fmla="*/ 206375 h 409575"/>
                <a:gd name="connsiteX599" fmla="*/ 503237 w 533400"/>
                <a:gd name="connsiteY599" fmla="*/ 207963 h 409575"/>
                <a:gd name="connsiteX600" fmla="*/ 503237 w 533400"/>
                <a:gd name="connsiteY600" fmla="*/ 211138 h 409575"/>
                <a:gd name="connsiteX601" fmla="*/ 503237 w 533400"/>
                <a:gd name="connsiteY601" fmla="*/ 212725 h 409575"/>
                <a:gd name="connsiteX602" fmla="*/ 503237 w 533400"/>
                <a:gd name="connsiteY602" fmla="*/ 214313 h 409575"/>
                <a:gd name="connsiteX603" fmla="*/ 503237 w 533400"/>
                <a:gd name="connsiteY603" fmla="*/ 217488 h 409575"/>
                <a:gd name="connsiteX604" fmla="*/ 503237 w 533400"/>
                <a:gd name="connsiteY604" fmla="*/ 219075 h 409575"/>
                <a:gd name="connsiteX605" fmla="*/ 506412 w 533400"/>
                <a:gd name="connsiteY605" fmla="*/ 219075 h 409575"/>
                <a:gd name="connsiteX606" fmla="*/ 506412 w 533400"/>
                <a:gd name="connsiteY606" fmla="*/ 222250 h 409575"/>
                <a:gd name="connsiteX607" fmla="*/ 506412 w 533400"/>
                <a:gd name="connsiteY607" fmla="*/ 223838 h 409575"/>
                <a:gd name="connsiteX608" fmla="*/ 506412 w 533400"/>
                <a:gd name="connsiteY608" fmla="*/ 227013 h 409575"/>
                <a:gd name="connsiteX609" fmla="*/ 506412 w 533400"/>
                <a:gd name="connsiteY609" fmla="*/ 228600 h 409575"/>
                <a:gd name="connsiteX610" fmla="*/ 503237 w 533400"/>
                <a:gd name="connsiteY610" fmla="*/ 228600 h 409575"/>
                <a:gd name="connsiteX611" fmla="*/ 506412 w 533400"/>
                <a:gd name="connsiteY611" fmla="*/ 230188 h 409575"/>
                <a:gd name="connsiteX612" fmla="*/ 506412 w 533400"/>
                <a:gd name="connsiteY612" fmla="*/ 233363 h 409575"/>
                <a:gd name="connsiteX613" fmla="*/ 506412 w 533400"/>
                <a:gd name="connsiteY613" fmla="*/ 234950 h 409575"/>
                <a:gd name="connsiteX614" fmla="*/ 503237 w 533400"/>
                <a:gd name="connsiteY614" fmla="*/ 234950 h 409575"/>
                <a:gd name="connsiteX615" fmla="*/ 503237 w 533400"/>
                <a:gd name="connsiteY615" fmla="*/ 238125 h 409575"/>
                <a:gd name="connsiteX616" fmla="*/ 503237 w 533400"/>
                <a:gd name="connsiteY616" fmla="*/ 239713 h 409575"/>
                <a:gd name="connsiteX617" fmla="*/ 503237 w 533400"/>
                <a:gd name="connsiteY617" fmla="*/ 242888 h 409575"/>
                <a:gd name="connsiteX618" fmla="*/ 506412 w 533400"/>
                <a:gd name="connsiteY618" fmla="*/ 244475 h 409575"/>
                <a:gd name="connsiteX619" fmla="*/ 506412 w 533400"/>
                <a:gd name="connsiteY619" fmla="*/ 246063 h 409575"/>
                <a:gd name="connsiteX620" fmla="*/ 508000 w 533400"/>
                <a:gd name="connsiteY620" fmla="*/ 249238 h 409575"/>
                <a:gd name="connsiteX621" fmla="*/ 508000 w 533400"/>
                <a:gd name="connsiteY621" fmla="*/ 246063 h 409575"/>
                <a:gd name="connsiteX622" fmla="*/ 511175 w 533400"/>
                <a:gd name="connsiteY622" fmla="*/ 246063 h 409575"/>
                <a:gd name="connsiteX623" fmla="*/ 511175 w 533400"/>
                <a:gd name="connsiteY623" fmla="*/ 244475 h 409575"/>
                <a:gd name="connsiteX624" fmla="*/ 512762 w 533400"/>
                <a:gd name="connsiteY624" fmla="*/ 244475 h 409575"/>
                <a:gd name="connsiteX625" fmla="*/ 514350 w 533400"/>
                <a:gd name="connsiteY625" fmla="*/ 246063 h 409575"/>
                <a:gd name="connsiteX626" fmla="*/ 514350 w 533400"/>
                <a:gd name="connsiteY626" fmla="*/ 249238 h 409575"/>
                <a:gd name="connsiteX627" fmla="*/ 514350 w 533400"/>
                <a:gd name="connsiteY627" fmla="*/ 250825 h 409575"/>
                <a:gd name="connsiteX628" fmla="*/ 517525 w 533400"/>
                <a:gd name="connsiteY628" fmla="*/ 254000 h 409575"/>
                <a:gd name="connsiteX629" fmla="*/ 517525 w 533400"/>
                <a:gd name="connsiteY629" fmla="*/ 255588 h 409575"/>
                <a:gd name="connsiteX630" fmla="*/ 517525 w 533400"/>
                <a:gd name="connsiteY630" fmla="*/ 258763 h 409575"/>
                <a:gd name="connsiteX631" fmla="*/ 517525 w 533400"/>
                <a:gd name="connsiteY631" fmla="*/ 260350 h 409575"/>
                <a:gd name="connsiteX632" fmla="*/ 519112 w 533400"/>
                <a:gd name="connsiteY632" fmla="*/ 261938 h 409575"/>
                <a:gd name="connsiteX633" fmla="*/ 519112 w 533400"/>
                <a:gd name="connsiteY633" fmla="*/ 265113 h 409575"/>
                <a:gd name="connsiteX634" fmla="*/ 517525 w 533400"/>
                <a:gd name="connsiteY634" fmla="*/ 265113 h 409575"/>
                <a:gd name="connsiteX635" fmla="*/ 517525 w 533400"/>
                <a:gd name="connsiteY635" fmla="*/ 266700 h 409575"/>
                <a:gd name="connsiteX636" fmla="*/ 517525 w 533400"/>
                <a:gd name="connsiteY636" fmla="*/ 269875 h 409575"/>
                <a:gd name="connsiteX637" fmla="*/ 517525 w 533400"/>
                <a:gd name="connsiteY637" fmla="*/ 271463 h 409575"/>
                <a:gd name="connsiteX638" fmla="*/ 517525 w 533400"/>
                <a:gd name="connsiteY638" fmla="*/ 273050 h 409575"/>
                <a:gd name="connsiteX639" fmla="*/ 517525 w 533400"/>
                <a:gd name="connsiteY639" fmla="*/ 276225 h 409575"/>
                <a:gd name="connsiteX640" fmla="*/ 514350 w 533400"/>
                <a:gd name="connsiteY640" fmla="*/ 276225 h 409575"/>
                <a:gd name="connsiteX641" fmla="*/ 512762 w 533400"/>
                <a:gd name="connsiteY641" fmla="*/ 273050 h 409575"/>
                <a:gd name="connsiteX642" fmla="*/ 512762 w 533400"/>
                <a:gd name="connsiteY642" fmla="*/ 271463 h 409575"/>
                <a:gd name="connsiteX643" fmla="*/ 511175 w 533400"/>
                <a:gd name="connsiteY643" fmla="*/ 269875 h 409575"/>
                <a:gd name="connsiteX644" fmla="*/ 511175 w 533400"/>
                <a:gd name="connsiteY644" fmla="*/ 271463 h 409575"/>
                <a:gd name="connsiteX645" fmla="*/ 511175 w 533400"/>
                <a:gd name="connsiteY645" fmla="*/ 273050 h 409575"/>
                <a:gd name="connsiteX646" fmla="*/ 512762 w 533400"/>
                <a:gd name="connsiteY646" fmla="*/ 276225 h 409575"/>
                <a:gd name="connsiteX647" fmla="*/ 517525 w 533400"/>
                <a:gd name="connsiteY647" fmla="*/ 277813 h 409575"/>
                <a:gd name="connsiteX648" fmla="*/ 519112 w 533400"/>
                <a:gd name="connsiteY648" fmla="*/ 277813 h 409575"/>
                <a:gd name="connsiteX649" fmla="*/ 519112 w 533400"/>
                <a:gd name="connsiteY649" fmla="*/ 276225 h 409575"/>
                <a:gd name="connsiteX650" fmla="*/ 522288 w 533400"/>
                <a:gd name="connsiteY650" fmla="*/ 276225 h 409575"/>
                <a:gd name="connsiteX651" fmla="*/ 522288 w 533400"/>
                <a:gd name="connsiteY651" fmla="*/ 277813 h 409575"/>
                <a:gd name="connsiteX652" fmla="*/ 522288 w 533400"/>
                <a:gd name="connsiteY652" fmla="*/ 280988 h 409575"/>
                <a:gd name="connsiteX653" fmla="*/ 522288 w 533400"/>
                <a:gd name="connsiteY653" fmla="*/ 282575 h 409575"/>
                <a:gd name="connsiteX654" fmla="*/ 523875 w 533400"/>
                <a:gd name="connsiteY654" fmla="*/ 285750 h 409575"/>
                <a:gd name="connsiteX655" fmla="*/ 523875 w 533400"/>
                <a:gd name="connsiteY655" fmla="*/ 287338 h 409575"/>
                <a:gd name="connsiteX656" fmla="*/ 523875 w 533400"/>
                <a:gd name="connsiteY656" fmla="*/ 288925 h 409575"/>
                <a:gd name="connsiteX657" fmla="*/ 523875 w 533400"/>
                <a:gd name="connsiteY657" fmla="*/ 292100 h 409575"/>
                <a:gd name="connsiteX658" fmla="*/ 523875 w 533400"/>
                <a:gd name="connsiteY658" fmla="*/ 293688 h 409575"/>
                <a:gd name="connsiteX659" fmla="*/ 522288 w 533400"/>
                <a:gd name="connsiteY659" fmla="*/ 292100 h 409575"/>
                <a:gd name="connsiteX660" fmla="*/ 522288 w 533400"/>
                <a:gd name="connsiteY660" fmla="*/ 293688 h 409575"/>
                <a:gd name="connsiteX661" fmla="*/ 519112 w 533400"/>
                <a:gd name="connsiteY661" fmla="*/ 293688 h 409575"/>
                <a:gd name="connsiteX662" fmla="*/ 517525 w 533400"/>
                <a:gd name="connsiteY662" fmla="*/ 296863 h 409575"/>
                <a:gd name="connsiteX663" fmla="*/ 519112 w 533400"/>
                <a:gd name="connsiteY663" fmla="*/ 296863 h 409575"/>
                <a:gd name="connsiteX664" fmla="*/ 522288 w 533400"/>
                <a:gd name="connsiteY664" fmla="*/ 296863 h 409575"/>
                <a:gd name="connsiteX665" fmla="*/ 523875 w 533400"/>
                <a:gd name="connsiteY665" fmla="*/ 296863 h 409575"/>
                <a:gd name="connsiteX666" fmla="*/ 522288 w 533400"/>
                <a:gd name="connsiteY666" fmla="*/ 298450 h 409575"/>
                <a:gd name="connsiteX667" fmla="*/ 519112 w 533400"/>
                <a:gd name="connsiteY667" fmla="*/ 301625 h 409575"/>
                <a:gd name="connsiteX668" fmla="*/ 517525 w 533400"/>
                <a:gd name="connsiteY668" fmla="*/ 303213 h 409575"/>
                <a:gd name="connsiteX669" fmla="*/ 514350 w 533400"/>
                <a:gd name="connsiteY669" fmla="*/ 303213 h 409575"/>
                <a:gd name="connsiteX670" fmla="*/ 514350 w 533400"/>
                <a:gd name="connsiteY670" fmla="*/ 304800 h 409575"/>
                <a:gd name="connsiteX671" fmla="*/ 512762 w 533400"/>
                <a:gd name="connsiteY671" fmla="*/ 309563 h 409575"/>
                <a:gd name="connsiteX672" fmla="*/ 512762 w 533400"/>
                <a:gd name="connsiteY672" fmla="*/ 312738 h 409575"/>
                <a:gd name="connsiteX673" fmla="*/ 511175 w 533400"/>
                <a:gd name="connsiteY673" fmla="*/ 312738 h 409575"/>
                <a:gd name="connsiteX674" fmla="*/ 511175 w 533400"/>
                <a:gd name="connsiteY674" fmla="*/ 314325 h 409575"/>
                <a:gd name="connsiteX675" fmla="*/ 508000 w 533400"/>
                <a:gd name="connsiteY675" fmla="*/ 317500 h 409575"/>
                <a:gd name="connsiteX676" fmla="*/ 508000 w 533400"/>
                <a:gd name="connsiteY676" fmla="*/ 319088 h 409575"/>
                <a:gd name="connsiteX677" fmla="*/ 498475 w 533400"/>
                <a:gd name="connsiteY677" fmla="*/ 319088 h 409575"/>
                <a:gd name="connsiteX678" fmla="*/ 498475 w 533400"/>
                <a:gd name="connsiteY678" fmla="*/ 317500 h 409575"/>
                <a:gd name="connsiteX679" fmla="*/ 496887 w 533400"/>
                <a:gd name="connsiteY679" fmla="*/ 317500 h 409575"/>
                <a:gd name="connsiteX680" fmla="*/ 496887 w 533400"/>
                <a:gd name="connsiteY680" fmla="*/ 319088 h 409575"/>
                <a:gd name="connsiteX681" fmla="*/ 496887 w 533400"/>
                <a:gd name="connsiteY681" fmla="*/ 320675 h 409575"/>
                <a:gd name="connsiteX682" fmla="*/ 498475 w 533400"/>
                <a:gd name="connsiteY682" fmla="*/ 320675 h 409575"/>
                <a:gd name="connsiteX683" fmla="*/ 501650 w 533400"/>
                <a:gd name="connsiteY683" fmla="*/ 323850 h 409575"/>
                <a:gd name="connsiteX684" fmla="*/ 501650 w 533400"/>
                <a:gd name="connsiteY684" fmla="*/ 325438 h 409575"/>
                <a:gd name="connsiteX685" fmla="*/ 503237 w 533400"/>
                <a:gd name="connsiteY685" fmla="*/ 328613 h 409575"/>
                <a:gd name="connsiteX686" fmla="*/ 503237 w 533400"/>
                <a:gd name="connsiteY686" fmla="*/ 330200 h 409575"/>
                <a:gd name="connsiteX687" fmla="*/ 508000 w 533400"/>
                <a:gd name="connsiteY687" fmla="*/ 333375 h 409575"/>
                <a:gd name="connsiteX688" fmla="*/ 512762 w 533400"/>
                <a:gd name="connsiteY688" fmla="*/ 334963 h 409575"/>
                <a:gd name="connsiteX689" fmla="*/ 512762 w 533400"/>
                <a:gd name="connsiteY689" fmla="*/ 336550 h 409575"/>
                <a:gd name="connsiteX690" fmla="*/ 512762 w 533400"/>
                <a:gd name="connsiteY690" fmla="*/ 339725 h 409575"/>
                <a:gd name="connsiteX691" fmla="*/ 511175 w 533400"/>
                <a:gd name="connsiteY691" fmla="*/ 339725 h 409575"/>
                <a:gd name="connsiteX692" fmla="*/ 508000 w 533400"/>
                <a:gd name="connsiteY692" fmla="*/ 339725 h 409575"/>
                <a:gd name="connsiteX693" fmla="*/ 508000 w 533400"/>
                <a:gd name="connsiteY693" fmla="*/ 336550 h 409575"/>
                <a:gd name="connsiteX694" fmla="*/ 506412 w 533400"/>
                <a:gd name="connsiteY694" fmla="*/ 336550 h 409575"/>
                <a:gd name="connsiteX695" fmla="*/ 503237 w 533400"/>
                <a:gd name="connsiteY695" fmla="*/ 339725 h 409575"/>
                <a:gd name="connsiteX696" fmla="*/ 501650 w 533400"/>
                <a:gd name="connsiteY696" fmla="*/ 339725 h 409575"/>
                <a:gd name="connsiteX697" fmla="*/ 501650 w 533400"/>
                <a:gd name="connsiteY697" fmla="*/ 336550 h 409575"/>
                <a:gd name="connsiteX698" fmla="*/ 498475 w 533400"/>
                <a:gd name="connsiteY698" fmla="*/ 334963 h 409575"/>
                <a:gd name="connsiteX699" fmla="*/ 498475 w 533400"/>
                <a:gd name="connsiteY699" fmla="*/ 333375 h 409575"/>
                <a:gd name="connsiteX700" fmla="*/ 496887 w 533400"/>
                <a:gd name="connsiteY700" fmla="*/ 333375 h 409575"/>
                <a:gd name="connsiteX701" fmla="*/ 495300 w 533400"/>
                <a:gd name="connsiteY701" fmla="*/ 333375 h 409575"/>
                <a:gd name="connsiteX702" fmla="*/ 490537 w 533400"/>
                <a:gd name="connsiteY702" fmla="*/ 328613 h 409575"/>
                <a:gd name="connsiteX703" fmla="*/ 487362 w 533400"/>
                <a:gd name="connsiteY703" fmla="*/ 325438 h 409575"/>
                <a:gd name="connsiteX704" fmla="*/ 485775 w 533400"/>
                <a:gd name="connsiteY704" fmla="*/ 325438 h 409575"/>
                <a:gd name="connsiteX705" fmla="*/ 482600 w 533400"/>
                <a:gd name="connsiteY705" fmla="*/ 323850 h 409575"/>
                <a:gd name="connsiteX706" fmla="*/ 482600 w 533400"/>
                <a:gd name="connsiteY706" fmla="*/ 325438 h 409575"/>
                <a:gd name="connsiteX707" fmla="*/ 481012 w 533400"/>
                <a:gd name="connsiteY707" fmla="*/ 328613 h 409575"/>
                <a:gd name="connsiteX708" fmla="*/ 479425 w 533400"/>
                <a:gd name="connsiteY708" fmla="*/ 330200 h 409575"/>
                <a:gd name="connsiteX709" fmla="*/ 476250 w 533400"/>
                <a:gd name="connsiteY709" fmla="*/ 330200 h 409575"/>
                <a:gd name="connsiteX710" fmla="*/ 476250 w 533400"/>
                <a:gd name="connsiteY710" fmla="*/ 333375 h 409575"/>
                <a:gd name="connsiteX711" fmla="*/ 474662 w 533400"/>
                <a:gd name="connsiteY711" fmla="*/ 333375 h 409575"/>
                <a:gd name="connsiteX712" fmla="*/ 471487 w 533400"/>
                <a:gd name="connsiteY712" fmla="*/ 333375 h 409575"/>
                <a:gd name="connsiteX713" fmla="*/ 471487 w 533400"/>
                <a:gd name="connsiteY713" fmla="*/ 334963 h 409575"/>
                <a:gd name="connsiteX714" fmla="*/ 471487 w 533400"/>
                <a:gd name="connsiteY714" fmla="*/ 336550 h 409575"/>
                <a:gd name="connsiteX715" fmla="*/ 474662 w 533400"/>
                <a:gd name="connsiteY715" fmla="*/ 339725 h 409575"/>
                <a:gd name="connsiteX716" fmla="*/ 474662 w 533400"/>
                <a:gd name="connsiteY716" fmla="*/ 341313 h 409575"/>
                <a:gd name="connsiteX717" fmla="*/ 474662 w 533400"/>
                <a:gd name="connsiteY717" fmla="*/ 344488 h 409575"/>
                <a:gd name="connsiteX718" fmla="*/ 471487 w 533400"/>
                <a:gd name="connsiteY718" fmla="*/ 344488 h 409575"/>
                <a:gd name="connsiteX719" fmla="*/ 469900 w 533400"/>
                <a:gd name="connsiteY719" fmla="*/ 346075 h 409575"/>
                <a:gd name="connsiteX720" fmla="*/ 466725 w 533400"/>
                <a:gd name="connsiteY720" fmla="*/ 346075 h 409575"/>
                <a:gd name="connsiteX721" fmla="*/ 466725 w 533400"/>
                <a:gd name="connsiteY721" fmla="*/ 344488 h 409575"/>
                <a:gd name="connsiteX722" fmla="*/ 465137 w 533400"/>
                <a:gd name="connsiteY722" fmla="*/ 341313 h 409575"/>
                <a:gd name="connsiteX723" fmla="*/ 465137 w 533400"/>
                <a:gd name="connsiteY723" fmla="*/ 344488 h 409575"/>
                <a:gd name="connsiteX724" fmla="*/ 465137 w 533400"/>
                <a:gd name="connsiteY724" fmla="*/ 346075 h 409575"/>
                <a:gd name="connsiteX725" fmla="*/ 465137 w 533400"/>
                <a:gd name="connsiteY725" fmla="*/ 347663 h 409575"/>
                <a:gd name="connsiteX726" fmla="*/ 466725 w 533400"/>
                <a:gd name="connsiteY726" fmla="*/ 350838 h 409575"/>
                <a:gd name="connsiteX727" fmla="*/ 469900 w 533400"/>
                <a:gd name="connsiteY727" fmla="*/ 350838 h 409575"/>
                <a:gd name="connsiteX728" fmla="*/ 471487 w 533400"/>
                <a:gd name="connsiteY728" fmla="*/ 352425 h 409575"/>
                <a:gd name="connsiteX729" fmla="*/ 471487 w 533400"/>
                <a:gd name="connsiteY729" fmla="*/ 355600 h 409575"/>
                <a:gd name="connsiteX730" fmla="*/ 471487 w 533400"/>
                <a:gd name="connsiteY730" fmla="*/ 360363 h 409575"/>
                <a:gd name="connsiteX731" fmla="*/ 471487 w 533400"/>
                <a:gd name="connsiteY731" fmla="*/ 361950 h 409575"/>
                <a:gd name="connsiteX732" fmla="*/ 471487 w 533400"/>
                <a:gd name="connsiteY732" fmla="*/ 363538 h 409575"/>
                <a:gd name="connsiteX733" fmla="*/ 471487 w 533400"/>
                <a:gd name="connsiteY733" fmla="*/ 366713 h 409575"/>
                <a:gd name="connsiteX734" fmla="*/ 471487 w 533400"/>
                <a:gd name="connsiteY734" fmla="*/ 368300 h 409575"/>
                <a:gd name="connsiteX735" fmla="*/ 471487 w 533400"/>
                <a:gd name="connsiteY735" fmla="*/ 371475 h 409575"/>
                <a:gd name="connsiteX736" fmla="*/ 469900 w 533400"/>
                <a:gd name="connsiteY736" fmla="*/ 371475 h 409575"/>
                <a:gd name="connsiteX737" fmla="*/ 469900 w 533400"/>
                <a:gd name="connsiteY737" fmla="*/ 368300 h 409575"/>
                <a:gd name="connsiteX738" fmla="*/ 469900 w 533400"/>
                <a:gd name="connsiteY738" fmla="*/ 366713 h 409575"/>
                <a:gd name="connsiteX739" fmla="*/ 469900 w 533400"/>
                <a:gd name="connsiteY739" fmla="*/ 363538 h 409575"/>
                <a:gd name="connsiteX740" fmla="*/ 469900 w 533400"/>
                <a:gd name="connsiteY740" fmla="*/ 361950 h 409575"/>
                <a:gd name="connsiteX741" fmla="*/ 469900 w 533400"/>
                <a:gd name="connsiteY741" fmla="*/ 360363 h 409575"/>
                <a:gd name="connsiteX742" fmla="*/ 466725 w 533400"/>
                <a:gd name="connsiteY742" fmla="*/ 360363 h 409575"/>
                <a:gd name="connsiteX743" fmla="*/ 466725 w 533400"/>
                <a:gd name="connsiteY743" fmla="*/ 355600 h 409575"/>
                <a:gd name="connsiteX744" fmla="*/ 465137 w 533400"/>
                <a:gd name="connsiteY744" fmla="*/ 352425 h 409575"/>
                <a:gd name="connsiteX745" fmla="*/ 465137 w 533400"/>
                <a:gd name="connsiteY745" fmla="*/ 350838 h 409575"/>
                <a:gd name="connsiteX746" fmla="*/ 463550 w 533400"/>
                <a:gd name="connsiteY746" fmla="*/ 350838 h 409575"/>
                <a:gd name="connsiteX747" fmla="*/ 463550 w 533400"/>
                <a:gd name="connsiteY747" fmla="*/ 347663 h 409575"/>
                <a:gd name="connsiteX748" fmla="*/ 463550 w 533400"/>
                <a:gd name="connsiteY748" fmla="*/ 346075 h 409575"/>
                <a:gd name="connsiteX749" fmla="*/ 460375 w 533400"/>
                <a:gd name="connsiteY749" fmla="*/ 344488 h 409575"/>
                <a:gd name="connsiteX750" fmla="*/ 460375 w 533400"/>
                <a:gd name="connsiteY750" fmla="*/ 341313 h 409575"/>
                <a:gd name="connsiteX751" fmla="*/ 458787 w 533400"/>
                <a:gd name="connsiteY751" fmla="*/ 341313 h 409575"/>
                <a:gd name="connsiteX752" fmla="*/ 455612 w 533400"/>
                <a:gd name="connsiteY752" fmla="*/ 339725 h 409575"/>
                <a:gd name="connsiteX753" fmla="*/ 454025 w 533400"/>
                <a:gd name="connsiteY753" fmla="*/ 336550 h 409575"/>
                <a:gd name="connsiteX754" fmla="*/ 450850 w 533400"/>
                <a:gd name="connsiteY754" fmla="*/ 344488 h 409575"/>
                <a:gd name="connsiteX755" fmla="*/ 450850 w 533400"/>
                <a:gd name="connsiteY755" fmla="*/ 346075 h 409575"/>
                <a:gd name="connsiteX756" fmla="*/ 449262 w 533400"/>
                <a:gd name="connsiteY756" fmla="*/ 347663 h 409575"/>
                <a:gd name="connsiteX757" fmla="*/ 449262 w 533400"/>
                <a:gd name="connsiteY757" fmla="*/ 350838 h 409575"/>
                <a:gd name="connsiteX758" fmla="*/ 449262 w 533400"/>
                <a:gd name="connsiteY758" fmla="*/ 352425 h 409575"/>
                <a:gd name="connsiteX759" fmla="*/ 449262 w 533400"/>
                <a:gd name="connsiteY759" fmla="*/ 355600 h 409575"/>
                <a:gd name="connsiteX760" fmla="*/ 449262 w 533400"/>
                <a:gd name="connsiteY760" fmla="*/ 357188 h 409575"/>
                <a:gd name="connsiteX761" fmla="*/ 450850 w 533400"/>
                <a:gd name="connsiteY761" fmla="*/ 360363 h 409575"/>
                <a:gd name="connsiteX762" fmla="*/ 449262 w 533400"/>
                <a:gd name="connsiteY762" fmla="*/ 360363 h 409575"/>
                <a:gd name="connsiteX763" fmla="*/ 449262 w 533400"/>
                <a:gd name="connsiteY763" fmla="*/ 361950 h 409575"/>
                <a:gd name="connsiteX764" fmla="*/ 447675 w 533400"/>
                <a:gd name="connsiteY764" fmla="*/ 363538 h 409575"/>
                <a:gd name="connsiteX765" fmla="*/ 444500 w 533400"/>
                <a:gd name="connsiteY765" fmla="*/ 363538 h 409575"/>
                <a:gd name="connsiteX766" fmla="*/ 442912 w 533400"/>
                <a:gd name="connsiteY766" fmla="*/ 368300 h 409575"/>
                <a:gd name="connsiteX767" fmla="*/ 439737 w 533400"/>
                <a:gd name="connsiteY767" fmla="*/ 368300 h 409575"/>
                <a:gd name="connsiteX768" fmla="*/ 438150 w 533400"/>
                <a:gd name="connsiteY768" fmla="*/ 371475 h 409575"/>
                <a:gd name="connsiteX769" fmla="*/ 436562 w 533400"/>
                <a:gd name="connsiteY769" fmla="*/ 371475 h 409575"/>
                <a:gd name="connsiteX770" fmla="*/ 431800 w 533400"/>
                <a:gd name="connsiteY770" fmla="*/ 371475 h 409575"/>
                <a:gd name="connsiteX771" fmla="*/ 431800 w 533400"/>
                <a:gd name="connsiteY771" fmla="*/ 373063 h 409575"/>
                <a:gd name="connsiteX772" fmla="*/ 431800 w 533400"/>
                <a:gd name="connsiteY772" fmla="*/ 376238 h 409575"/>
                <a:gd name="connsiteX773" fmla="*/ 428625 w 533400"/>
                <a:gd name="connsiteY773" fmla="*/ 376238 h 409575"/>
                <a:gd name="connsiteX774" fmla="*/ 428625 w 533400"/>
                <a:gd name="connsiteY774" fmla="*/ 373063 h 409575"/>
                <a:gd name="connsiteX775" fmla="*/ 427037 w 533400"/>
                <a:gd name="connsiteY775" fmla="*/ 373063 h 409575"/>
                <a:gd name="connsiteX776" fmla="*/ 423862 w 533400"/>
                <a:gd name="connsiteY776" fmla="*/ 376238 h 409575"/>
                <a:gd name="connsiteX777" fmla="*/ 423862 w 533400"/>
                <a:gd name="connsiteY777" fmla="*/ 377825 h 409575"/>
                <a:gd name="connsiteX778" fmla="*/ 423862 w 533400"/>
                <a:gd name="connsiteY778" fmla="*/ 379413 h 409575"/>
                <a:gd name="connsiteX779" fmla="*/ 422275 w 533400"/>
                <a:gd name="connsiteY779" fmla="*/ 382588 h 409575"/>
                <a:gd name="connsiteX780" fmla="*/ 422275 w 533400"/>
                <a:gd name="connsiteY780" fmla="*/ 384175 h 409575"/>
                <a:gd name="connsiteX781" fmla="*/ 417512 w 533400"/>
                <a:gd name="connsiteY781" fmla="*/ 384175 h 409575"/>
                <a:gd name="connsiteX782" fmla="*/ 415925 w 533400"/>
                <a:gd name="connsiteY782" fmla="*/ 384175 h 409575"/>
                <a:gd name="connsiteX783" fmla="*/ 412750 w 533400"/>
                <a:gd name="connsiteY783" fmla="*/ 384175 h 409575"/>
                <a:gd name="connsiteX784" fmla="*/ 412750 w 533400"/>
                <a:gd name="connsiteY784" fmla="*/ 382588 h 409575"/>
                <a:gd name="connsiteX785" fmla="*/ 411162 w 533400"/>
                <a:gd name="connsiteY785" fmla="*/ 382588 h 409575"/>
                <a:gd name="connsiteX786" fmla="*/ 407988 w 533400"/>
                <a:gd name="connsiteY786" fmla="*/ 382588 h 409575"/>
                <a:gd name="connsiteX787" fmla="*/ 407988 w 533400"/>
                <a:gd name="connsiteY787" fmla="*/ 384175 h 409575"/>
                <a:gd name="connsiteX788" fmla="*/ 411163 w 533400"/>
                <a:gd name="connsiteY788" fmla="*/ 384175 h 409575"/>
                <a:gd name="connsiteX789" fmla="*/ 411163 w 533400"/>
                <a:gd name="connsiteY789" fmla="*/ 387351 h 409575"/>
                <a:gd name="connsiteX790" fmla="*/ 407988 w 533400"/>
                <a:gd name="connsiteY790" fmla="*/ 388938 h 409575"/>
                <a:gd name="connsiteX791" fmla="*/ 406400 w 533400"/>
                <a:gd name="connsiteY791" fmla="*/ 388938 h 409575"/>
                <a:gd name="connsiteX792" fmla="*/ 404813 w 533400"/>
                <a:gd name="connsiteY792" fmla="*/ 392113 h 409575"/>
                <a:gd name="connsiteX793" fmla="*/ 401638 w 533400"/>
                <a:gd name="connsiteY793" fmla="*/ 392113 h 409575"/>
                <a:gd name="connsiteX794" fmla="*/ 400050 w 533400"/>
                <a:gd name="connsiteY794" fmla="*/ 392113 h 409575"/>
                <a:gd name="connsiteX795" fmla="*/ 396875 w 533400"/>
                <a:gd name="connsiteY795" fmla="*/ 392113 h 409575"/>
                <a:gd name="connsiteX796" fmla="*/ 396875 w 533400"/>
                <a:gd name="connsiteY796" fmla="*/ 388938 h 409575"/>
                <a:gd name="connsiteX797" fmla="*/ 396875 w 533400"/>
                <a:gd name="connsiteY797" fmla="*/ 387351 h 409575"/>
                <a:gd name="connsiteX798" fmla="*/ 396875 w 533400"/>
                <a:gd name="connsiteY798" fmla="*/ 384175 h 409575"/>
                <a:gd name="connsiteX799" fmla="*/ 396875 w 533400"/>
                <a:gd name="connsiteY799" fmla="*/ 379413 h 409575"/>
                <a:gd name="connsiteX800" fmla="*/ 400050 w 533400"/>
                <a:gd name="connsiteY800" fmla="*/ 377825 h 409575"/>
                <a:gd name="connsiteX801" fmla="*/ 401638 w 533400"/>
                <a:gd name="connsiteY801" fmla="*/ 377825 h 409575"/>
                <a:gd name="connsiteX802" fmla="*/ 401638 w 533400"/>
                <a:gd name="connsiteY802" fmla="*/ 379413 h 409575"/>
                <a:gd name="connsiteX803" fmla="*/ 404813 w 533400"/>
                <a:gd name="connsiteY803" fmla="*/ 379413 h 409575"/>
                <a:gd name="connsiteX804" fmla="*/ 404813 w 533400"/>
                <a:gd name="connsiteY804" fmla="*/ 382588 h 409575"/>
                <a:gd name="connsiteX805" fmla="*/ 406400 w 533400"/>
                <a:gd name="connsiteY805" fmla="*/ 382588 h 409575"/>
                <a:gd name="connsiteX806" fmla="*/ 407987 w 533400"/>
                <a:gd name="connsiteY806" fmla="*/ 382588 h 409575"/>
                <a:gd name="connsiteX807" fmla="*/ 407987 w 533400"/>
                <a:gd name="connsiteY807" fmla="*/ 379413 h 409575"/>
                <a:gd name="connsiteX808" fmla="*/ 406400 w 533400"/>
                <a:gd name="connsiteY808" fmla="*/ 379413 h 409575"/>
                <a:gd name="connsiteX809" fmla="*/ 404812 w 533400"/>
                <a:gd name="connsiteY809" fmla="*/ 377825 h 409575"/>
                <a:gd name="connsiteX810" fmla="*/ 401637 w 533400"/>
                <a:gd name="connsiteY810" fmla="*/ 376238 h 409575"/>
                <a:gd name="connsiteX811" fmla="*/ 401637 w 533400"/>
                <a:gd name="connsiteY811" fmla="*/ 373063 h 409575"/>
                <a:gd name="connsiteX812" fmla="*/ 400050 w 533400"/>
                <a:gd name="connsiteY812" fmla="*/ 373063 h 409575"/>
                <a:gd name="connsiteX813" fmla="*/ 396875 w 533400"/>
                <a:gd name="connsiteY813" fmla="*/ 373063 h 409575"/>
                <a:gd name="connsiteX814" fmla="*/ 400050 w 533400"/>
                <a:gd name="connsiteY814" fmla="*/ 376238 h 409575"/>
                <a:gd name="connsiteX815" fmla="*/ 396875 w 533400"/>
                <a:gd name="connsiteY815" fmla="*/ 376238 h 409575"/>
                <a:gd name="connsiteX816" fmla="*/ 396875 w 533400"/>
                <a:gd name="connsiteY816" fmla="*/ 377825 h 409575"/>
                <a:gd name="connsiteX817" fmla="*/ 395287 w 533400"/>
                <a:gd name="connsiteY817" fmla="*/ 377825 h 409575"/>
                <a:gd name="connsiteX818" fmla="*/ 392112 w 533400"/>
                <a:gd name="connsiteY818" fmla="*/ 376238 h 409575"/>
                <a:gd name="connsiteX819" fmla="*/ 388937 w 533400"/>
                <a:gd name="connsiteY819" fmla="*/ 376238 h 409575"/>
                <a:gd name="connsiteX820" fmla="*/ 385762 w 533400"/>
                <a:gd name="connsiteY820" fmla="*/ 373063 h 409575"/>
                <a:gd name="connsiteX821" fmla="*/ 384175 w 533400"/>
                <a:gd name="connsiteY821" fmla="*/ 373063 h 409575"/>
                <a:gd name="connsiteX822" fmla="*/ 384175 w 533400"/>
                <a:gd name="connsiteY822" fmla="*/ 371475 h 409575"/>
                <a:gd name="connsiteX823" fmla="*/ 381000 w 533400"/>
                <a:gd name="connsiteY823" fmla="*/ 368300 h 409575"/>
                <a:gd name="connsiteX824" fmla="*/ 379412 w 533400"/>
                <a:gd name="connsiteY824" fmla="*/ 366713 h 409575"/>
                <a:gd name="connsiteX825" fmla="*/ 376237 w 533400"/>
                <a:gd name="connsiteY825" fmla="*/ 363538 h 409575"/>
                <a:gd name="connsiteX826" fmla="*/ 374650 w 533400"/>
                <a:gd name="connsiteY826" fmla="*/ 361950 h 409575"/>
                <a:gd name="connsiteX827" fmla="*/ 373062 w 533400"/>
                <a:gd name="connsiteY827" fmla="*/ 360363 h 409575"/>
                <a:gd name="connsiteX828" fmla="*/ 369887 w 533400"/>
                <a:gd name="connsiteY828" fmla="*/ 360363 h 409575"/>
                <a:gd name="connsiteX829" fmla="*/ 369887 w 533400"/>
                <a:gd name="connsiteY829" fmla="*/ 357188 h 409575"/>
                <a:gd name="connsiteX830" fmla="*/ 368300 w 533400"/>
                <a:gd name="connsiteY830" fmla="*/ 357188 h 409575"/>
                <a:gd name="connsiteX831" fmla="*/ 365125 w 533400"/>
                <a:gd name="connsiteY831" fmla="*/ 357188 h 409575"/>
                <a:gd name="connsiteX832" fmla="*/ 363537 w 533400"/>
                <a:gd name="connsiteY832" fmla="*/ 357188 h 409575"/>
                <a:gd name="connsiteX833" fmla="*/ 361950 w 533400"/>
                <a:gd name="connsiteY833" fmla="*/ 357188 h 409575"/>
                <a:gd name="connsiteX834" fmla="*/ 358775 w 533400"/>
                <a:gd name="connsiteY834" fmla="*/ 357188 h 409575"/>
                <a:gd name="connsiteX835" fmla="*/ 358775 w 533400"/>
                <a:gd name="connsiteY835" fmla="*/ 360363 h 409575"/>
                <a:gd name="connsiteX836" fmla="*/ 358775 w 533400"/>
                <a:gd name="connsiteY836" fmla="*/ 361950 h 409575"/>
                <a:gd name="connsiteX837" fmla="*/ 358775 w 533400"/>
                <a:gd name="connsiteY837" fmla="*/ 363538 h 409575"/>
                <a:gd name="connsiteX838" fmla="*/ 357187 w 533400"/>
                <a:gd name="connsiteY838" fmla="*/ 366713 h 409575"/>
                <a:gd name="connsiteX839" fmla="*/ 358775 w 533400"/>
                <a:gd name="connsiteY839" fmla="*/ 366713 h 409575"/>
                <a:gd name="connsiteX840" fmla="*/ 358775 w 533400"/>
                <a:gd name="connsiteY840" fmla="*/ 368300 h 409575"/>
                <a:gd name="connsiteX841" fmla="*/ 357187 w 533400"/>
                <a:gd name="connsiteY841" fmla="*/ 368300 h 409575"/>
                <a:gd name="connsiteX842" fmla="*/ 357187 w 533400"/>
                <a:gd name="connsiteY842" fmla="*/ 371475 h 409575"/>
                <a:gd name="connsiteX843" fmla="*/ 357187 w 533400"/>
                <a:gd name="connsiteY843" fmla="*/ 373063 h 409575"/>
                <a:gd name="connsiteX844" fmla="*/ 354012 w 533400"/>
                <a:gd name="connsiteY844" fmla="*/ 373063 h 409575"/>
                <a:gd name="connsiteX845" fmla="*/ 354012 w 533400"/>
                <a:gd name="connsiteY845" fmla="*/ 371475 h 409575"/>
                <a:gd name="connsiteX846" fmla="*/ 352425 w 533400"/>
                <a:gd name="connsiteY846" fmla="*/ 371475 h 409575"/>
                <a:gd name="connsiteX847" fmla="*/ 349250 w 533400"/>
                <a:gd name="connsiteY847" fmla="*/ 368300 h 409575"/>
                <a:gd name="connsiteX848" fmla="*/ 347662 w 533400"/>
                <a:gd name="connsiteY848" fmla="*/ 368300 h 409575"/>
                <a:gd name="connsiteX849" fmla="*/ 346075 w 533400"/>
                <a:gd name="connsiteY849" fmla="*/ 371475 h 409575"/>
                <a:gd name="connsiteX850" fmla="*/ 342900 w 533400"/>
                <a:gd name="connsiteY850" fmla="*/ 368300 h 409575"/>
                <a:gd name="connsiteX851" fmla="*/ 341312 w 533400"/>
                <a:gd name="connsiteY851" fmla="*/ 368300 h 409575"/>
                <a:gd name="connsiteX852" fmla="*/ 338137 w 533400"/>
                <a:gd name="connsiteY852" fmla="*/ 368300 h 409575"/>
                <a:gd name="connsiteX853" fmla="*/ 336550 w 533400"/>
                <a:gd name="connsiteY853" fmla="*/ 371475 h 409575"/>
                <a:gd name="connsiteX854" fmla="*/ 333375 w 533400"/>
                <a:gd name="connsiteY854" fmla="*/ 371475 h 409575"/>
                <a:gd name="connsiteX855" fmla="*/ 333375 w 533400"/>
                <a:gd name="connsiteY855" fmla="*/ 368300 h 409575"/>
                <a:gd name="connsiteX856" fmla="*/ 331787 w 533400"/>
                <a:gd name="connsiteY856" fmla="*/ 368300 h 409575"/>
                <a:gd name="connsiteX857" fmla="*/ 330200 w 533400"/>
                <a:gd name="connsiteY857" fmla="*/ 368300 h 409575"/>
                <a:gd name="connsiteX858" fmla="*/ 327025 w 533400"/>
                <a:gd name="connsiteY858" fmla="*/ 368300 h 409575"/>
                <a:gd name="connsiteX859" fmla="*/ 325437 w 533400"/>
                <a:gd name="connsiteY859" fmla="*/ 368300 h 409575"/>
                <a:gd name="connsiteX860" fmla="*/ 320675 w 533400"/>
                <a:gd name="connsiteY860" fmla="*/ 371475 h 409575"/>
                <a:gd name="connsiteX861" fmla="*/ 317500 w 533400"/>
                <a:gd name="connsiteY861" fmla="*/ 371475 h 409575"/>
                <a:gd name="connsiteX862" fmla="*/ 315912 w 533400"/>
                <a:gd name="connsiteY862" fmla="*/ 371475 h 409575"/>
                <a:gd name="connsiteX863" fmla="*/ 314325 w 533400"/>
                <a:gd name="connsiteY863" fmla="*/ 371475 h 409575"/>
                <a:gd name="connsiteX864" fmla="*/ 314325 w 533400"/>
                <a:gd name="connsiteY864" fmla="*/ 373063 h 409575"/>
                <a:gd name="connsiteX865" fmla="*/ 309562 w 533400"/>
                <a:gd name="connsiteY865" fmla="*/ 376238 h 409575"/>
                <a:gd name="connsiteX866" fmla="*/ 306387 w 533400"/>
                <a:gd name="connsiteY866" fmla="*/ 377825 h 409575"/>
                <a:gd name="connsiteX867" fmla="*/ 306387 w 533400"/>
                <a:gd name="connsiteY867" fmla="*/ 379413 h 409575"/>
                <a:gd name="connsiteX868" fmla="*/ 304800 w 533400"/>
                <a:gd name="connsiteY868" fmla="*/ 382588 h 409575"/>
                <a:gd name="connsiteX869" fmla="*/ 300037 w 533400"/>
                <a:gd name="connsiteY869" fmla="*/ 384175 h 409575"/>
                <a:gd name="connsiteX870" fmla="*/ 298450 w 533400"/>
                <a:gd name="connsiteY870" fmla="*/ 387350 h 409575"/>
                <a:gd name="connsiteX871" fmla="*/ 298450 w 533400"/>
                <a:gd name="connsiteY871" fmla="*/ 388938 h 409575"/>
                <a:gd name="connsiteX872" fmla="*/ 295275 w 533400"/>
                <a:gd name="connsiteY872" fmla="*/ 388938 h 409575"/>
                <a:gd name="connsiteX873" fmla="*/ 298450 w 533400"/>
                <a:gd name="connsiteY873" fmla="*/ 384175 h 409575"/>
                <a:gd name="connsiteX874" fmla="*/ 298450 w 533400"/>
                <a:gd name="connsiteY874" fmla="*/ 379413 h 409575"/>
                <a:gd name="connsiteX875" fmla="*/ 295275 w 533400"/>
                <a:gd name="connsiteY875" fmla="*/ 377825 h 409575"/>
                <a:gd name="connsiteX876" fmla="*/ 295275 w 533400"/>
                <a:gd name="connsiteY876" fmla="*/ 376238 h 409575"/>
                <a:gd name="connsiteX877" fmla="*/ 293687 w 533400"/>
                <a:gd name="connsiteY877" fmla="*/ 373063 h 409575"/>
                <a:gd name="connsiteX878" fmla="*/ 290512 w 533400"/>
                <a:gd name="connsiteY878" fmla="*/ 373063 h 409575"/>
                <a:gd name="connsiteX879" fmla="*/ 290512 w 533400"/>
                <a:gd name="connsiteY879" fmla="*/ 376238 h 409575"/>
                <a:gd name="connsiteX880" fmla="*/ 288925 w 533400"/>
                <a:gd name="connsiteY880" fmla="*/ 376238 h 409575"/>
                <a:gd name="connsiteX881" fmla="*/ 285750 w 533400"/>
                <a:gd name="connsiteY881" fmla="*/ 376238 h 409575"/>
                <a:gd name="connsiteX882" fmla="*/ 285750 w 533400"/>
                <a:gd name="connsiteY882" fmla="*/ 377825 h 409575"/>
                <a:gd name="connsiteX883" fmla="*/ 284162 w 533400"/>
                <a:gd name="connsiteY883" fmla="*/ 377825 h 409575"/>
                <a:gd name="connsiteX884" fmla="*/ 282575 w 533400"/>
                <a:gd name="connsiteY884" fmla="*/ 377825 h 409575"/>
                <a:gd name="connsiteX885" fmla="*/ 279400 w 533400"/>
                <a:gd name="connsiteY885" fmla="*/ 377825 h 409575"/>
                <a:gd name="connsiteX886" fmla="*/ 279400 w 533400"/>
                <a:gd name="connsiteY886" fmla="*/ 376238 h 409575"/>
                <a:gd name="connsiteX887" fmla="*/ 282575 w 533400"/>
                <a:gd name="connsiteY887" fmla="*/ 376238 h 409575"/>
                <a:gd name="connsiteX888" fmla="*/ 284162 w 533400"/>
                <a:gd name="connsiteY888" fmla="*/ 371475 h 409575"/>
                <a:gd name="connsiteX889" fmla="*/ 285750 w 533400"/>
                <a:gd name="connsiteY889" fmla="*/ 368300 h 409575"/>
                <a:gd name="connsiteX890" fmla="*/ 284162 w 533400"/>
                <a:gd name="connsiteY890" fmla="*/ 368300 h 409575"/>
                <a:gd name="connsiteX891" fmla="*/ 284162 w 533400"/>
                <a:gd name="connsiteY891" fmla="*/ 366713 h 409575"/>
                <a:gd name="connsiteX892" fmla="*/ 284162 w 533400"/>
                <a:gd name="connsiteY892" fmla="*/ 361950 h 409575"/>
                <a:gd name="connsiteX893" fmla="*/ 282575 w 533400"/>
                <a:gd name="connsiteY893" fmla="*/ 360363 h 409575"/>
                <a:gd name="connsiteX894" fmla="*/ 279400 w 533400"/>
                <a:gd name="connsiteY894" fmla="*/ 357188 h 409575"/>
                <a:gd name="connsiteX895" fmla="*/ 277812 w 533400"/>
                <a:gd name="connsiteY895" fmla="*/ 360363 h 409575"/>
                <a:gd name="connsiteX896" fmla="*/ 274637 w 533400"/>
                <a:gd name="connsiteY896" fmla="*/ 360363 h 409575"/>
                <a:gd name="connsiteX897" fmla="*/ 273050 w 533400"/>
                <a:gd name="connsiteY897" fmla="*/ 361950 h 409575"/>
                <a:gd name="connsiteX898" fmla="*/ 271462 w 533400"/>
                <a:gd name="connsiteY898" fmla="*/ 363538 h 409575"/>
                <a:gd name="connsiteX899" fmla="*/ 266700 w 533400"/>
                <a:gd name="connsiteY899" fmla="*/ 366713 h 409575"/>
                <a:gd name="connsiteX900" fmla="*/ 263525 w 533400"/>
                <a:gd name="connsiteY900" fmla="*/ 368300 h 409575"/>
                <a:gd name="connsiteX901" fmla="*/ 261937 w 533400"/>
                <a:gd name="connsiteY901" fmla="*/ 371475 h 409575"/>
                <a:gd name="connsiteX902" fmla="*/ 258762 w 533400"/>
                <a:gd name="connsiteY902" fmla="*/ 371475 h 409575"/>
                <a:gd name="connsiteX903" fmla="*/ 258762 w 533400"/>
                <a:gd name="connsiteY903" fmla="*/ 368300 h 409575"/>
                <a:gd name="connsiteX904" fmla="*/ 261937 w 533400"/>
                <a:gd name="connsiteY904" fmla="*/ 366713 h 409575"/>
                <a:gd name="connsiteX905" fmla="*/ 261937 w 533400"/>
                <a:gd name="connsiteY905" fmla="*/ 361950 h 409575"/>
                <a:gd name="connsiteX906" fmla="*/ 258762 w 533400"/>
                <a:gd name="connsiteY906" fmla="*/ 361950 h 409575"/>
                <a:gd name="connsiteX907" fmla="*/ 258762 w 533400"/>
                <a:gd name="connsiteY907" fmla="*/ 363538 h 409575"/>
                <a:gd name="connsiteX908" fmla="*/ 257175 w 533400"/>
                <a:gd name="connsiteY908" fmla="*/ 363538 h 409575"/>
                <a:gd name="connsiteX909" fmla="*/ 255587 w 533400"/>
                <a:gd name="connsiteY909" fmla="*/ 363538 h 409575"/>
                <a:gd name="connsiteX910" fmla="*/ 252412 w 533400"/>
                <a:gd name="connsiteY910" fmla="*/ 366713 h 409575"/>
                <a:gd name="connsiteX911" fmla="*/ 252412 w 533400"/>
                <a:gd name="connsiteY911" fmla="*/ 368300 h 409575"/>
                <a:gd name="connsiteX912" fmla="*/ 250825 w 533400"/>
                <a:gd name="connsiteY912" fmla="*/ 371475 h 409575"/>
                <a:gd name="connsiteX913" fmla="*/ 250825 w 533400"/>
                <a:gd name="connsiteY913" fmla="*/ 368300 h 409575"/>
                <a:gd name="connsiteX914" fmla="*/ 250825 w 533400"/>
                <a:gd name="connsiteY914" fmla="*/ 366713 h 409575"/>
                <a:gd name="connsiteX915" fmla="*/ 252412 w 533400"/>
                <a:gd name="connsiteY915" fmla="*/ 363538 h 409575"/>
                <a:gd name="connsiteX916" fmla="*/ 252412 w 533400"/>
                <a:gd name="connsiteY916" fmla="*/ 361950 h 409575"/>
                <a:gd name="connsiteX917" fmla="*/ 255587 w 533400"/>
                <a:gd name="connsiteY917" fmla="*/ 360363 h 409575"/>
                <a:gd name="connsiteX918" fmla="*/ 252412 w 533400"/>
                <a:gd name="connsiteY918" fmla="*/ 360363 h 409575"/>
                <a:gd name="connsiteX919" fmla="*/ 252412 w 533400"/>
                <a:gd name="connsiteY919" fmla="*/ 357188 h 409575"/>
                <a:gd name="connsiteX920" fmla="*/ 250825 w 533400"/>
                <a:gd name="connsiteY920" fmla="*/ 357188 h 409575"/>
                <a:gd name="connsiteX921" fmla="*/ 247650 w 533400"/>
                <a:gd name="connsiteY921" fmla="*/ 360363 h 409575"/>
                <a:gd name="connsiteX922" fmla="*/ 246062 w 533400"/>
                <a:gd name="connsiteY922" fmla="*/ 360363 h 409575"/>
                <a:gd name="connsiteX923" fmla="*/ 246062 w 533400"/>
                <a:gd name="connsiteY923" fmla="*/ 361950 h 409575"/>
                <a:gd name="connsiteX924" fmla="*/ 242887 w 533400"/>
                <a:gd name="connsiteY924" fmla="*/ 361950 h 409575"/>
                <a:gd name="connsiteX925" fmla="*/ 239712 w 533400"/>
                <a:gd name="connsiteY925" fmla="*/ 360363 h 409575"/>
                <a:gd name="connsiteX926" fmla="*/ 236537 w 533400"/>
                <a:gd name="connsiteY926" fmla="*/ 360363 h 409575"/>
                <a:gd name="connsiteX927" fmla="*/ 236537 w 533400"/>
                <a:gd name="connsiteY927" fmla="*/ 357188 h 409575"/>
                <a:gd name="connsiteX928" fmla="*/ 239712 w 533400"/>
                <a:gd name="connsiteY928" fmla="*/ 357188 h 409575"/>
                <a:gd name="connsiteX929" fmla="*/ 239712 w 533400"/>
                <a:gd name="connsiteY929" fmla="*/ 355600 h 409575"/>
                <a:gd name="connsiteX930" fmla="*/ 236537 w 533400"/>
                <a:gd name="connsiteY930" fmla="*/ 355600 h 409575"/>
                <a:gd name="connsiteX931" fmla="*/ 234950 w 533400"/>
                <a:gd name="connsiteY931" fmla="*/ 355600 h 409575"/>
                <a:gd name="connsiteX932" fmla="*/ 231775 w 533400"/>
                <a:gd name="connsiteY932" fmla="*/ 355600 h 409575"/>
                <a:gd name="connsiteX933" fmla="*/ 230187 w 533400"/>
                <a:gd name="connsiteY933" fmla="*/ 355600 h 409575"/>
                <a:gd name="connsiteX934" fmla="*/ 227012 w 533400"/>
                <a:gd name="connsiteY934" fmla="*/ 357188 h 409575"/>
                <a:gd name="connsiteX935" fmla="*/ 225425 w 533400"/>
                <a:gd name="connsiteY935" fmla="*/ 360363 h 409575"/>
                <a:gd name="connsiteX936" fmla="*/ 223837 w 533400"/>
                <a:gd name="connsiteY936" fmla="*/ 360363 h 409575"/>
                <a:gd name="connsiteX937" fmla="*/ 220662 w 533400"/>
                <a:gd name="connsiteY937" fmla="*/ 361950 h 409575"/>
                <a:gd name="connsiteX938" fmla="*/ 219075 w 533400"/>
                <a:gd name="connsiteY938" fmla="*/ 361950 h 409575"/>
                <a:gd name="connsiteX939" fmla="*/ 214312 w 533400"/>
                <a:gd name="connsiteY939" fmla="*/ 366713 h 409575"/>
                <a:gd name="connsiteX940" fmla="*/ 209550 w 533400"/>
                <a:gd name="connsiteY940" fmla="*/ 368300 h 409575"/>
                <a:gd name="connsiteX941" fmla="*/ 207962 w 533400"/>
                <a:gd name="connsiteY941" fmla="*/ 368300 h 409575"/>
                <a:gd name="connsiteX942" fmla="*/ 209550 w 533400"/>
                <a:gd name="connsiteY942" fmla="*/ 366713 h 409575"/>
                <a:gd name="connsiteX943" fmla="*/ 207962 w 533400"/>
                <a:gd name="connsiteY943" fmla="*/ 366713 h 409575"/>
                <a:gd name="connsiteX944" fmla="*/ 207962 w 533400"/>
                <a:gd name="connsiteY944" fmla="*/ 363538 h 409575"/>
                <a:gd name="connsiteX945" fmla="*/ 209550 w 533400"/>
                <a:gd name="connsiteY945" fmla="*/ 363538 h 409575"/>
                <a:gd name="connsiteX946" fmla="*/ 211137 w 533400"/>
                <a:gd name="connsiteY946" fmla="*/ 361950 h 409575"/>
                <a:gd name="connsiteX947" fmla="*/ 214312 w 533400"/>
                <a:gd name="connsiteY947" fmla="*/ 361950 h 409575"/>
                <a:gd name="connsiteX948" fmla="*/ 214312 w 533400"/>
                <a:gd name="connsiteY948" fmla="*/ 360363 h 409575"/>
                <a:gd name="connsiteX949" fmla="*/ 215900 w 533400"/>
                <a:gd name="connsiteY949" fmla="*/ 360363 h 409575"/>
                <a:gd name="connsiteX950" fmla="*/ 219075 w 533400"/>
                <a:gd name="connsiteY950" fmla="*/ 357188 h 409575"/>
                <a:gd name="connsiteX951" fmla="*/ 220662 w 533400"/>
                <a:gd name="connsiteY951" fmla="*/ 357188 h 409575"/>
                <a:gd name="connsiteX952" fmla="*/ 220662 w 533400"/>
                <a:gd name="connsiteY952" fmla="*/ 355600 h 409575"/>
                <a:gd name="connsiteX953" fmla="*/ 223837 w 533400"/>
                <a:gd name="connsiteY953" fmla="*/ 355600 h 409575"/>
                <a:gd name="connsiteX954" fmla="*/ 225425 w 533400"/>
                <a:gd name="connsiteY954" fmla="*/ 355600 h 409575"/>
                <a:gd name="connsiteX955" fmla="*/ 227012 w 533400"/>
                <a:gd name="connsiteY955" fmla="*/ 352425 h 409575"/>
                <a:gd name="connsiteX956" fmla="*/ 231775 w 533400"/>
                <a:gd name="connsiteY956" fmla="*/ 347663 h 409575"/>
                <a:gd name="connsiteX957" fmla="*/ 230187 w 533400"/>
                <a:gd name="connsiteY957" fmla="*/ 346075 h 409575"/>
                <a:gd name="connsiteX958" fmla="*/ 227012 w 533400"/>
                <a:gd name="connsiteY958" fmla="*/ 346075 h 409575"/>
                <a:gd name="connsiteX959" fmla="*/ 227012 w 533400"/>
                <a:gd name="connsiteY959" fmla="*/ 344488 h 409575"/>
                <a:gd name="connsiteX960" fmla="*/ 223837 w 533400"/>
                <a:gd name="connsiteY960" fmla="*/ 346075 h 409575"/>
                <a:gd name="connsiteX961" fmla="*/ 220662 w 533400"/>
                <a:gd name="connsiteY961" fmla="*/ 347663 h 409575"/>
                <a:gd name="connsiteX962" fmla="*/ 219075 w 533400"/>
                <a:gd name="connsiteY962" fmla="*/ 347663 h 409575"/>
                <a:gd name="connsiteX963" fmla="*/ 215900 w 533400"/>
                <a:gd name="connsiteY963" fmla="*/ 347663 h 409575"/>
                <a:gd name="connsiteX964" fmla="*/ 215900 w 533400"/>
                <a:gd name="connsiteY964" fmla="*/ 350838 h 409575"/>
                <a:gd name="connsiteX965" fmla="*/ 214312 w 533400"/>
                <a:gd name="connsiteY965" fmla="*/ 350838 h 409575"/>
                <a:gd name="connsiteX966" fmla="*/ 211137 w 533400"/>
                <a:gd name="connsiteY966" fmla="*/ 352425 h 409575"/>
                <a:gd name="connsiteX967" fmla="*/ 207962 w 533400"/>
                <a:gd name="connsiteY967" fmla="*/ 352425 h 409575"/>
                <a:gd name="connsiteX968" fmla="*/ 203200 w 533400"/>
                <a:gd name="connsiteY968" fmla="*/ 355600 h 409575"/>
                <a:gd name="connsiteX969" fmla="*/ 198437 w 533400"/>
                <a:gd name="connsiteY969" fmla="*/ 360363 h 409575"/>
                <a:gd name="connsiteX970" fmla="*/ 193675 w 533400"/>
                <a:gd name="connsiteY970" fmla="*/ 363538 h 409575"/>
                <a:gd name="connsiteX971" fmla="*/ 192087 w 533400"/>
                <a:gd name="connsiteY971" fmla="*/ 363538 h 409575"/>
                <a:gd name="connsiteX972" fmla="*/ 192087 w 533400"/>
                <a:gd name="connsiteY972" fmla="*/ 366713 h 409575"/>
                <a:gd name="connsiteX973" fmla="*/ 188912 w 533400"/>
                <a:gd name="connsiteY973" fmla="*/ 368300 h 409575"/>
                <a:gd name="connsiteX974" fmla="*/ 188912 w 533400"/>
                <a:gd name="connsiteY974" fmla="*/ 371475 h 409575"/>
                <a:gd name="connsiteX975" fmla="*/ 187325 w 533400"/>
                <a:gd name="connsiteY975" fmla="*/ 371475 h 409575"/>
                <a:gd name="connsiteX976" fmla="*/ 184150 w 533400"/>
                <a:gd name="connsiteY976" fmla="*/ 371475 h 409575"/>
                <a:gd name="connsiteX977" fmla="*/ 187325 w 533400"/>
                <a:gd name="connsiteY977" fmla="*/ 366713 h 409575"/>
                <a:gd name="connsiteX978" fmla="*/ 188912 w 533400"/>
                <a:gd name="connsiteY978" fmla="*/ 361950 h 409575"/>
                <a:gd name="connsiteX979" fmla="*/ 192087 w 533400"/>
                <a:gd name="connsiteY979" fmla="*/ 360363 h 409575"/>
                <a:gd name="connsiteX980" fmla="*/ 193675 w 533400"/>
                <a:gd name="connsiteY980" fmla="*/ 357188 h 409575"/>
                <a:gd name="connsiteX981" fmla="*/ 196850 w 533400"/>
                <a:gd name="connsiteY981" fmla="*/ 357188 h 409575"/>
                <a:gd name="connsiteX982" fmla="*/ 198437 w 533400"/>
                <a:gd name="connsiteY982" fmla="*/ 355600 h 409575"/>
                <a:gd name="connsiteX983" fmla="*/ 198437 w 533400"/>
                <a:gd name="connsiteY983" fmla="*/ 352425 h 409575"/>
                <a:gd name="connsiteX984" fmla="*/ 198437 w 533400"/>
                <a:gd name="connsiteY984" fmla="*/ 350838 h 409575"/>
                <a:gd name="connsiteX985" fmla="*/ 198437 w 533400"/>
                <a:gd name="connsiteY985" fmla="*/ 347663 h 409575"/>
                <a:gd name="connsiteX986" fmla="*/ 196850 w 533400"/>
                <a:gd name="connsiteY986" fmla="*/ 347663 h 409575"/>
                <a:gd name="connsiteX987" fmla="*/ 198438 w 533400"/>
                <a:gd name="connsiteY987" fmla="*/ 346075 h 409575"/>
                <a:gd name="connsiteX988" fmla="*/ 198438 w 533400"/>
                <a:gd name="connsiteY988" fmla="*/ 347663 h 409575"/>
                <a:gd name="connsiteX989" fmla="*/ 200025 w 533400"/>
                <a:gd name="connsiteY989" fmla="*/ 347663 h 409575"/>
                <a:gd name="connsiteX990" fmla="*/ 200025 w 533400"/>
                <a:gd name="connsiteY990" fmla="*/ 346075 h 409575"/>
                <a:gd name="connsiteX991" fmla="*/ 200025 w 533400"/>
                <a:gd name="connsiteY991" fmla="*/ 344488 h 409575"/>
                <a:gd name="connsiteX992" fmla="*/ 200025 w 533400"/>
                <a:gd name="connsiteY992" fmla="*/ 341313 h 409575"/>
                <a:gd name="connsiteX993" fmla="*/ 200025 w 533400"/>
                <a:gd name="connsiteY993" fmla="*/ 339725 h 409575"/>
                <a:gd name="connsiteX994" fmla="*/ 200025 w 533400"/>
                <a:gd name="connsiteY994" fmla="*/ 336550 h 409575"/>
                <a:gd name="connsiteX995" fmla="*/ 200025 w 533400"/>
                <a:gd name="connsiteY995" fmla="*/ 334963 h 409575"/>
                <a:gd name="connsiteX996" fmla="*/ 198437 w 533400"/>
                <a:gd name="connsiteY996" fmla="*/ 334963 h 409575"/>
                <a:gd name="connsiteX997" fmla="*/ 198437 w 533400"/>
                <a:gd name="connsiteY997" fmla="*/ 333375 h 409575"/>
                <a:gd name="connsiteX998" fmla="*/ 198437 w 533400"/>
                <a:gd name="connsiteY998" fmla="*/ 330200 h 409575"/>
                <a:gd name="connsiteX999" fmla="*/ 198437 w 533400"/>
                <a:gd name="connsiteY999" fmla="*/ 328613 h 409575"/>
                <a:gd name="connsiteX1000" fmla="*/ 196850 w 533400"/>
                <a:gd name="connsiteY1000" fmla="*/ 328613 h 409575"/>
                <a:gd name="connsiteX1001" fmla="*/ 193675 w 533400"/>
                <a:gd name="connsiteY1001" fmla="*/ 330200 h 409575"/>
                <a:gd name="connsiteX1002" fmla="*/ 192087 w 533400"/>
                <a:gd name="connsiteY1002" fmla="*/ 330200 h 409575"/>
                <a:gd name="connsiteX1003" fmla="*/ 192087 w 533400"/>
                <a:gd name="connsiteY1003" fmla="*/ 328613 h 409575"/>
                <a:gd name="connsiteX1004" fmla="*/ 193675 w 533400"/>
                <a:gd name="connsiteY1004" fmla="*/ 328613 h 409575"/>
                <a:gd name="connsiteX1005" fmla="*/ 196850 w 533400"/>
                <a:gd name="connsiteY1005" fmla="*/ 325438 h 409575"/>
                <a:gd name="connsiteX1006" fmla="*/ 196850 w 533400"/>
                <a:gd name="connsiteY1006" fmla="*/ 323850 h 409575"/>
                <a:gd name="connsiteX1007" fmla="*/ 193675 w 533400"/>
                <a:gd name="connsiteY1007" fmla="*/ 323850 h 409575"/>
                <a:gd name="connsiteX1008" fmla="*/ 193675 w 533400"/>
                <a:gd name="connsiteY1008" fmla="*/ 320675 h 409575"/>
                <a:gd name="connsiteX1009" fmla="*/ 192087 w 533400"/>
                <a:gd name="connsiteY1009" fmla="*/ 319088 h 409575"/>
                <a:gd name="connsiteX1010" fmla="*/ 188912 w 533400"/>
                <a:gd name="connsiteY1010" fmla="*/ 320675 h 409575"/>
                <a:gd name="connsiteX1011" fmla="*/ 184150 w 533400"/>
                <a:gd name="connsiteY1011" fmla="*/ 320675 h 409575"/>
                <a:gd name="connsiteX1012" fmla="*/ 182562 w 533400"/>
                <a:gd name="connsiteY1012" fmla="*/ 320675 h 409575"/>
                <a:gd name="connsiteX1013" fmla="*/ 180975 w 533400"/>
                <a:gd name="connsiteY1013" fmla="*/ 320675 h 409575"/>
                <a:gd name="connsiteX1014" fmla="*/ 177800 w 533400"/>
                <a:gd name="connsiteY1014" fmla="*/ 320675 h 409575"/>
                <a:gd name="connsiteX1015" fmla="*/ 177800 w 533400"/>
                <a:gd name="connsiteY1015" fmla="*/ 319088 h 409575"/>
                <a:gd name="connsiteX1016" fmla="*/ 176212 w 533400"/>
                <a:gd name="connsiteY1016" fmla="*/ 319088 h 409575"/>
                <a:gd name="connsiteX1017" fmla="*/ 173037 w 533400"/>
                <a:gd name="connsiteY1017" fmla="*/ 319088 h 409575"/>
                <a:gd name="connsiteX1018" fmla="*/ 171450 w 533400"/>
                <a:gd name="connsiteY1018" fmla="*/ 319088 h 409575"/>
                <a:gd name="connsiteX1019" fmla="*/ 166687 w 533400"/>
                <a:gd name="connsiteY1019" fmla="*/ 319088 h 409575"/>
                <a:gd name="connsiteX1020" fmla="*/ 165100 w 533400"/>
                <a:gd name="connsiteY1020" fmla="*/ 320675 h 409575"/>
                <a:gd name="connsiteX1021" fmla="*/ 161925 w 533400"/>
                <a:gd name="connsiteY1021" fmla="*/ 320675 h 409575"/>
                <a:gd name="connsiteX1022" fmla="*/ 160337 w 533400"/>
                <a:gd name="connsiteY1022" fmla="*/ 323850 h 409575"/>
                <a:gd name="connsiteX1023" fmla="*/ 157162 w 533400"/>
                <a:gd name="connsiteY1023" fmla="*/ 323850 h 409575"/>
                <a:gd name="connsiteX1024" fmla="*/ 155575 w 533400"/>
                <a:gd name="connsiteY1024" fmla="*/ 325438 h 409575"/>
                <a:gd name="connsiteX1025" fmla="*/ 146050 w 533400"/>
                <a:gd name="connsiteY1025" fmla="*/ 330200 h 409575"/>
                <a:gd name="connsiteX1026" fmla="*/ 141287 w 533400"/>
                <a:gd name="connsiteY1026" fmla="*/ 333375 h 409575"/>
                <a:gd name="connsiteX1027" fmla="*/ 139700 w 533400"/>
                <a:gd name="connsiteY1027" fmla="*/ 336550 h 409575"/>
                <a:gd name="connsiteX1028" fmla="*/ 136525 w 533400"/>
                <a:gd name="connsiteY1028" fmla="*/ 336550 h 409575"/>
                <a:gd name="connsiteX1029" fmla="*/ 134937 w 533400"/>
                <a:gd name="connsiteY1029" fmla="*/ 336550 h 409575"/>
                <a:gd name="connsiteX1030" fmla="*/ 134937 w 533400"/>
                <a:gd name="connsiteY1030" fmla="*/ 339725 h 409575"/>
                <a:gd name="connsiteX1031" fmla="*/ 133350 w 533400"/>
                <a:gd name="connsiteY1031" fmla="*/ 339725 h 409575"/>
                <a:gd name="connsiteX1032" fmla="*/ 133350 w 533400"/>
                <a:gd name="connsiteY1032" fmla="*/ 336550 h 409575"/>
                <a:gd name="connsiteX1033" fmla="*/ 133350 w 533400"/>
                <a:gd name="connsiteY1033" fmla="*/ 334963 h 409575"/>
                <a:gd name="connsiteX1034" fmla="*/ 134937 w 533400"/>
                <a:gd name="connsiteY1034" fmla="*/ 334963 h 409575"/>
                <a:gd name="connsiteX1035" fmla="*/ 136525 w 533400"/>
                <a:gd name="connsiteY1035" fmla="*/ 334963 h 409575"/>
                <a:gd name="connsiteX1036" fmla="*/ 136525 w 533400"/>
                <a:gd name="connsiteY1036" fmla="*/ 333375 h 409575"/>
                <a:gd name="connsiteX1037" fmla="*/ 139700 w 533400"/>
                <a:gd name="connsiteY1037" fmla="*/ 333375 h 409575"/>
                <a:gd name="connsiteX1038" fmla="*/ 139700 w 533400"/>
                <a:gd name="connsiteY1038" fmla="*/ 330200 h 409575"/>
                <a:gd name="connsiteX1039" fmla="*/ 141287 w 533400"/>
                <a:gd name="connsiteY1039" fmla="*/ 330200 h 409575"/>
                <a:gd name="connsiteX1040" fmla="*/ 146050 w 533400"/>
                <a:gd name="connsiteY1040" fmla="*/ 325438 h 409575"/>
                <a:gd name="connsiteX1041" fmla="*/ 149225 w 533400"/>
                <a:gd name="connsiteY1041" fmla="*/ 323850 h 409575"/>
                <a:gd name="connsiteX1042" fmla="*/ 150812 w 533400"/>
                <a:gd name="connsiteY1042" fmla="*/ 323850 h 409575"/>
                <a:gd name="connsiteX1043" fmla="*/ 152400 w 533400"/>
                <a:gd name="connsiteY1043" fmla="*/ 320675 h 409575"/>
                <a:gd name="connsiteX1044" fmla="*/ 155575 w 533400"/>
                <a:gd name="connsiteY1044" fmla="*/ 320675 h 409575"/>
                <a:gd name="connsiteX1045" fmla="*/ 157162 w 533400"/>
                <a:gd name="connsiteY1045" fmla="*/ 320675 h 409575"/>
                <a:gd name="connsiteX1046" fmla="*/ 157162 w 533400"/>
                <a:gd name="connsiteY1046" fmla="*/ 319088 h 409575"/>
                <a:gd name="connsiteX1047" fmla="*/ 160337 w 533400"/>
                <a:gd name="connsiteY1047" fmla="*/ 319088 h 409575"/>
                <a:gd name="connsiteX1048" fmla="*/ 161925 w 533400"/>
                <a:gd name="connsiteY1048" fmla="*/ 317500 h 409575"/>
                <a:gd name="connsiteX1049" fmla="*/ 166687 w 533400"/>
                <a:gd name="connsiteY1049" fmla="*/ 314325 h 409575"/>
                <a:gd name="connsiteX1050" fmla="*/ 168275 w 533400"/>
                <a:gd name="connsiteY1050" fmla="*/ 314325 h 409575"/>
                <a:gd name="connsiteX1051" fmla="*/ 173037 w 533400"/>
                <a:gd name="connsiteY1051" fmla="*/ 312738 h 409575"/>
                <a:gd name="connsiteX1052" fmla="*/ 173037 w 533400"/>
                <a:gd name="connsiteY1052" fmla="*/ 309563 h 409575"/>
                <a:gd name="connsiteX1053" fmla="*/ 176212 w 533400"/>
                <a:gd name="connsiteY1053" fmla="*/ 309563 h 409575"/>
                <a:gd name="connsiteX1054" fmla="*/ 176212 w 533400"/>
                <a:gd name="connsiteY1054" fmla="*/ 307975 h 409575"/>
                <a:gd name="connsiteX1055" fmla="*/ 177800 w 533400"/>
                <a:gd name="connsiteY1055" fmla="*/ 304800 h 409575"/>
                <a:gd name="connsiteX1056" fmla="*/ 176212 w 533400"/>
                <a:gd name="connsiteY1056" fmla="*/ 304800 h 409575"/>
                <a:gd name="connsiteX1057" fmla="*/ 176212 w 533400"/>
                <a:gd name="connsiteY1057" fmla="*/ 303213 h 409575"/>
                <a:gd name="connsiteX1058" fmla="*/ 173037 w 533400"/>
                <a:gd name="connsiteY1058" fmla="*/ 303213 h 409575"/>
                <a:gd name="connsiteX1059" fmla="*/ 168275 w 533400"/>
                <a:gd name="connsiteY1059" fmla="*/ 303213 h 409575"/>
                <a:gd name="connsiteX1060" fmla="*/ 166687 w 533400"/>
                <a:gd name="connsiteY1060" fmla="*/ 304800 h 409575"/>
                <a:gd name="connsiteX1061" fmla="*/ 165100 w 533400"/>
                <a:gd name="connsiteY1061" fmla="*/ 307975 h 409575"/>
                <a:gd name="connsiteX1062" fmla="*/ 161925 w 533400"/>
                <a:gd name="connsiteY1062" fmla="*/ 309563 h 409575"/>
                <a:gd name="connsiteX1063" fmla="*/ 149225 w 533400"/>
                <a:gd name="connsiteY1063" fmla="*/ 314325 h 409575"/>
                <a:gd name="connsiteX1064" fmla="*/ 141287 w 533400"/>
                <a:gd name="connsiteY1064" fmla="*/ 317500 h 409575"/>
                <a:gd name="connsiteX1065" fmla="*/ 144462 w 533400"/>
                <a:gd name="connsiteY1065" fmla="*/ 314325 h 409575"/>
                <a:gd name="connsiteX1066" fmla="*/ 149225 w 533400"/>
                <a:gd name="connsiteY1066" fmla="*/ 312738 h 409575"/>
                <a:gd name="connsiteX1067" fmla="*/ 150812 w 533400"/>
                <a:gd name="connsiteY1067" fmla="*/ 312738 h 409575"/>
                <a:gd name="connsiteX1068" fmla="*/ 150812 w 533400"/>
                <a:gd name="connsiteY1068" fmla="*/ 309563 h 409575"/>
                <a:gd name="connsiteX1069" fmla="*/ 152400 w 533400"/>
                <a:gd name="connsiteY1069" fmla="*/ 309563 h 409575"/>
                <a:gd name="connsiteX1070" fmla="*/ 152400 w 533400"/>
                <a:gd name="connsiteY1070" fmla="*/ 307975 h 409575"/>
                <a:gd name="connsiteX1071" fmla="*/ 152400 w 533400"/>
                <a:gd name="connsiteY1071" fmla="*/ 304800 h 409575"/>
                <a:gd name="connsiteX1072" fmla="*/ 155575 w 533400"/>
                <a:gd name="connsiteY1072" fmla="*/ 304800 h 409575"/>
                <a:gd name="connsiteX1073" fmla="*/ 155575 w 533400"/>
                <a:gd name="connsiteY1073" fmla="*/ 303213 h 409575"/>
                <a:gd name="connsiteX1074" fmla="*/ 155575 w 533400"/>
                <a:gd name="connsiteY1074" fmla="*/ 301625 h 409575"/>
                <a:gd name="connsiteX1075" fmla="*/ 152400 w 533400"/>
                <a:gd name="connsiteY1075" fmla="*/ 298450 h 409575"/>
                <a:gd name="connsiteX1076" fmla="*/ 150812 w 533400"/>
                <a:gd name="connsiteY1076" fmla="*/ 298450 h 409575"/>
                <a:gd name="connsiteX1077" fmla="*/ 149225 w 533400"/>
                <a:gd name="connsiteY1077" fmla="*/ 298450 h 409575"/>
                <a:gd name="connsiteX1078" fmla="*/ 144462 w 533400"/>
                <a:gd name="connsiteY1078" fmla="*/ 298450 h 409575"/>
                <a:gd name="connsiteX1079" fmla="*/ 139700 w 533400"/>
                <a:gd name="connsiteY1079" fmla="*/ 301625 h 409575"/>
                <a:gd name="connsiteX1080" fmla="*/ 136525 w 533400"/>
                <a:gd name="connsiteY1080" fmla="*/ 301625 h 409575"/>
                <a:gd name="connsiteX1081" fmla="*/ 134937 w 533400"/>
                <a:gd name="connsiteY1081" fmla="*/ 298450 h 409575"/>
                <a:gd name="connsiteX1082" fmla="*/ 133350 w 533400"/>
                <a:gd name="connsiteY1082" fmla="*/ 301625 h 409575"/>
                <a:gd name="connsiteX1083" fmla="*/ 130175 w 533400"/>
                <a:gd name="connsiteY1083" fmla="*/ 301625 h 409575"/>
                <a:gd name="connsiteX1084" fmla="*/ 128587 w 533400"/>
                <a:gd name="connsiteY1084" fmla="*/ 303213 h 409575"/>
                <a:gd name="connsiteX1085" fmla="*/ 125412 w 533400"/>
                <a:gd name="connsiteY1085" fmla="*/ 303213 h 409575"/>
                <a:gd name="connsiteX1086" fmla="*/ 123825 w 533400"/>
                <a:gd name="connsiteY1086" fmla="*/ 304800 h 409575"/>
                <a:gd name="connsiteX1087" fmla="*/ 119062 w 533400"/>
                <a:gd name="connsiteY1087" fmla="*/ 304800 h 409575"/>
                <a:gd name="connsiteX1088" fmla="*/ 119062 w 533400"/>
                <a:gd name="connsiteY1088" fmla="*/ 303213 h 409575"/>
                <a:gd name="connsiteX1089" fmla="*/ 122237 w 533400"/>
                <a:gd name="connsiteY1089" fmla="*/ 303213 h 409575"/>
                <a:gd name="connsiteX1090" fmla="*/ 123825 w 533400"/>
                <a:gd name="connsiteY1090" fmla="*/ 303213 h 409575"/>
                <a:gd name="connsiteX1091" fmla="*/ 125412 w 533400"/>
                <a:gd name="connsiteY1091" fmla="*/ 301625 h 409575"/>
                <a:gd name="connsiteX1092" fmla="*/ 128587 w 533400"/>
                <a:gd name="connsiteY1092" fmla="*/ 301625 h 409575"/>
                <a:gd name="connsiteX1093" fmla="*/ 130175 w 533400"/>
                <a:gd name="connsiteY1093" fmla="*/ 298450 h 409575"/>
                <a:gd name="connsiteX1094" fmla="*/ 133350 w 533400"/>
                <a:gd name="connsiteY1094" fmla="*/ 296863 h 409575"/>
                <a:gd name="connsiteX1095" fmla="*/ 134937 w 533400"/>
                <a:gd name="connsiteY1095" fmla="*/ 296863 h 409575"/>
                <a:gd name="connsiteX1096" fmla="*/ 136525 w 533400"/>
                <a:gd name="connsiteY1096" fmla="*/ 296863 h 409575"/>
                <a:gd name="connsiteX1097" fmla="*/ 141287 w 533400"/>
                <a:gd name="connsiteY1097" fmla="*/ 293688 h 409575"/>
                <a:gd name="connsiteX1098" fmla="*/ 144462 w 533400"/>
                <a:gd name="connsiteY1098" fmla="*/ 292100 h 409575"/>
                <a:gd name="connsiteX1099" fmla="*/ 146050 w 533400"/>
                <a:gd name="connsiteY1099" fmla="*/ 292100 h 409575"/>
                <a:gd name="connsiteX1100" fmla="*/ 149225 w 533400"/>
                <a:gd name="connsiteY1100" fmla="*/ 292100 h 409575"/>
                <a:gd name="connsiteX1101" fmla="*/ 149225 w 533400"/>
                <a:gd name="connsiteY1101" fmla="*/ 288925 h 409575"/>
                <a:gd name="connsiteX1102" fmla="*/ 150812 w 533400"/>
                <a:gd name="connsiteY1102" fmla="*/ 288925 h 409575"/>
                <a:gd name="connsiteX1103" fmla="*/ 152400 w 533400"/>
                <a:gd name="connsiteY1103" fmla="*/ 288925 h 409575"/>
                <a:gd name="connsiteX1104" fmla="*/ 155575 w 533400"/>
                <a:gd name="connsiteY1104" fmla="*/ 292100 h 409575"/>
                <a:gd name="connsiteX1105" fmla="*/ 155575 w 533400"/>
                <a:gd name="connsiteY1105" fmla="*/ 288925 h 409575"/>
                <a:gd name="connsiteX1106" fmla="*/ 157162 w 533400"/>
                <a:gd name="connsiteY1106" fmla="*/ 288925 h 409575"/>
                <a:gd name="connsiteX1107" fmla="*/ 160337 w 533400"/>
                <a:gd name="connsiteY1107" fmla="*/ 288925 h 409575"/>
                <a:gd name="connsiteX1108" fmla="*/ 160337 w 533400"/>
                <a:gd name="connsiteY1108" fmla="*/ 287338 h 409575"/>
                <a:gd name="connsiteX1109" fmla="*/ 161925 w 533400"/>
                <a:gd name="connsiteY1109" fmla="*/ 287338 h 409575"/>
                <a:gd name="connsiteX1110" fmla="*/ 161925 w 533400"/>
                <a:gd name="connsiteY1110" fmla="*/ 285750 h 409575"/>
                <a:gd name="connsiteX1111" fmla="*/ 160337 w 533400"/>
                <a:gd name="connsiteY1111" fmla="*/ 285750 h 409575"/>
                <a:gd name="connsiteX1112" fmla="*/ 160337 w 533400"/>
                <a:gd name="connsiteY1112" fmla="*/ 282575 h 409575"/>
                <a:gd name="connsiteX1113" fmla="*/ 157162 w 533400"/>
                <a:gd name="connsiteY1113" fmla="*/ 280988 h 409575"/>
                <a:gd name="connsiteX1114" fmla="*/ 157162 w 533400"/>
                <a:gd name="connsiteY1114" fmla="*/ 277813 h 409575"/>
                <a:gd name="connsiteX1115" fmla="*/ 152400 w 533400"/>
                <a:gd name="connsiteY1115" fmla="*/ 277813 h 409575"/>
                <a:gd name="connsiteX1116" fmla="*/ 150812 w 533400"/>
                <a:gd name="connsiteY1116" fmla="*/ 277813 h 409575"/>
                <a:gd name="connsiteX1117" fmla="*/ 144462 w 533400"/>
                <a:gd name="connsiteY1117" fmla="*/ 280988 h 409575"/>
                <a:gd name="connsiteX1118" fmla="*/ 123825 w 533400"/>
                <a:gd name="connsiteY1118" fmla="*/ 285750 h 409575"/>
                <a:gd name="connsiteX1119" fmla="*/ 122237 w 533400"/>
                <a:gd name="connsiteY1119" fmla="*/ 285750 h 409575"/>
                <a:gd name="connsiteX1120" fmla="*/ 117475 w 533400"/>
                <a:gd name="connsiteY1120" fmla="*/ 287338 h 409575"/>
                <a:gd name="connsiteX1121" fmla="*/ 109537 w 533400"/>
                <a:gd name="connsiteY1121" fmla="*/ 287338 h 409575"/>
                <a:gd name="connsiteX1122" fmla="*/ 106362 w 533400"/>
                <a:gd name="connsiteY1122" fmla="*/ 287338 h 409575"/>
                <a:gd name="connsiteX1123" fmla="*/ 103187 w 533400"/>
                <a:gd name="connsiteY1123" fmla="*/ 288925 h 409575"/>
                <a:gd name="connsiteX1124" fmla="*/ 98425 w 533400"/>
                <a:gd name="connsiteY1124" fmla="*/ 288925 h 409575"/>
                <a:gd name="connsiteX1125" fmla="*/ 96837 w 533400"/>
                <a:gd name="connsiteY1125" fmla="*/ 292100 h 409575"/>
                <a:gd name="connsiteX1126" fmla="*/ 93662 w 533400"/>
                <a:gd name="connsiteY1126" fmla="*/ 292100 h 409575"/>
                <a:gd name="connsiteX1127" fmla="*/ 93662 w 533400"/>
                <a:gd name="connsiteY1127" fmla="*/ 293688 h 409575"/>
                <a:gd name="connsiteX1128" fmla="*/ 92075 w 533400"/>
                <a:gd name="connsiteY1128" fmla="*/ 293688 h 409575"/>
                <a:gd name="connsiteX1129" fmla="*/ 90487 w 533400"/>
                <a:gd name="connsiteY1129" fmla="*/ 293688 h 409575"/>
                <a:gd name="connsiteX1130" fmla="*/ 87312 w 533400"/>
                <a:gd name="connsiteY1130" fmla="*/ 293688 h 409575"/>
                <a:gd name="connsiteX1131" fmla="*/ 85725 w 533400"/>
                <a:gd name="connsiteY1131" fmla="*/ 293688 h 409575"/>
                <a:gd name="connsiteX1132" fmla="*/ 85725 w 533400"/>
                <a:gd name="connsiteY1132" fmla="*/ 296863 h 409575"/>
                <a:gd name="connsiteX1133" fmla="*/ 80962 w 533400"/>
                <a:gd name="connsiteY1133" fmla="*/ 296863 h 409575"/>
                <a:gd name="connsiteX1134" fmla="*/ 76200 w 533400"/>
                <a:gd name="connsiteY1134" fmla="*/ 298450 h 409575"/>
                <a:gd name="connsiteX1135" fmla="*/ 74612 w 533400"/>
                <a:gd name="connsiteY1135" fmla="*/ 298450 h 409575"/>
                <a:gd name="connsiteX1136" fmla="*/ 71437 w 533400"/>
                <a:gd name="connsiteY1136" fmla="*/ 301625 h 409575"/>
                <a:gd name="connsiteX1137" fmla="*/ 69850 w 533400"/>
                <a:gd name="connsiteY1137" fmla="*/ 301625 h 409575"/>
                <a:gd name="connsiteX1138" fmla="*/ 66675 w 533400"/>
                <a:gd name="connsiteY1138" fmla="*/ 301625 h 409575"/>
                <a:gd name="connsiteX1139" fmla="*/ 65087 w 533400"/>
                <a:gd name="connsiteY1139" fmla="*/ 301625 h 409575"/>
                <a:gd name="connsiteX1140" fmla="*/ 61912 w 533400"/>
                <a:gd name="connsiteY1140" fmla="*/ 303213 h 409575"/>
                <a:gd name="connsiteX1141" fmla="*/ 53975 w 533400"/>
                <a:gd name="connsiteY1141" fmla="*/ 303213 h 409575"/>
                <a:gd name="connsiteX1142" fmla="*/ 53975 w 533400"/>
                <a:gd name="connsiteY1142" fmla="*/ 301625 h 409575"/>
                <a:gd name="connsiteX1143" fmla="*/ 50800 w 533400"/>
                <a:gd name="connsiteY1143" fmla="*/ 301625 h 409575"/>
                <a:gd name="connsiteX1144" fmla="*/ 49212 w 533400"/>
                <a:gd name="connsiteY1144" fmla="*/ 301625 h 409575"/>
                <a:gd name="connsiteX1145" fmla="*/ 53975 w 533400"/>
                <a:gd name="connsiteY1145" fmla="*/ 298450 h 409575"/>
                <a:gd name="connsiteX1146" fmla="*/ 55562 w 533400"/>
                <a:gd name="connsiteY1146" fmla="*/ 298450 h 409575"/>
                <a:gd name="connsiteX1147" fmla="*/ 58737 w 533400"/>
                <a:gd name="connsiteY1147" fmla="*/ 298450 h 409575"/>
                <a:gd name="connsiteX1148" fmla="*/ 61912 w 533400"/>
                <a:gd name="connsiteY1148" fmla="*/ 296863 h 409575"/>
                <a:gd name="connsiteX1149" fmla="*/ 65087 w 533400"/>
                <a:gd name="connsiteY1149" fmla="*/ 296863 h 409575"/>
                <a:gd name="connsiteX1150" fmla="*/ 66675 w 533400"/>
                <a:gd name="connsiteY1150" fmla="*/ 296863 h 409575"/>
                <a:gd name="connsiteX1151" fmla="*/ 69850 w 533400"/>
                <a:gd name="connsiteY1151" fmla="*/ 296863 h 409575"/>
                <a:gd name="connsiteX1152" fmla="*/ 71437 w 533400"/>
                <a:gd name="connsiteY1152" fmla="*/ 296863 h 409575"/>
                <a:gd name="connsiteX1153" fmla="*/ 76200 w 533400"/>
                <a:gd name="connsiteY1153" fmla="*/ 293688 h 409575"/>
                <a:gd name="connsiteX1154" fmla="*/ 82550 w 533400"/>
                <a:gd name="connsiteY1154" fmla="*/ 292100 h 409575"/>
                <a:gd name="connsiteX1155" fmla="*/ 87312 w 533400"/>
                <a:gd name="connsiteY1155" fmla="*/ 288925 h 409575"/>
                <a:gd name="connsiteX1156" fmla="*/ 98425 w 533400"/>
                <a:gd name="connsiteY1156" fmla="*/ 285750 h 409575"/>
                <a:gd name="connsiteX1157" fmla="*/ 106362 w 533400"/>
                <a:gd name="connsiteY1157" fmla="*/ 282575 h 409575"/>
                <a:gd name="connsiteX1158" fmla="*/ 114300 w 533400"/>
                <a:gd name="connsiteY1158" fmla="*/ 280988 h 409575"/>
                <a:gd name="connsiteX1159" fmla="*/ 117475 w 533400"/>
                <a:gd name="connsiteY1159" fmla="*/ 280988 h 409575"/>
                <a:gd name="connsiteX1160" fmla="*/ 117475 w 533400"/>
                <a:gd name="connsiteY1160" fmla="*/ 277813 h 409575"/>
                <a:gd name="connsiteX1161" fmla="*/ 119062 w 533400"/>
                <a:gd name="connsiteY1161" fmla="*/ 277813 h 409575"/>
                <a:gd name="connsiteX1162" fmla="*/ 122237 w 533400"/>
                <a:gd name="connsiteY1162" fmla="*/ 276225 h 409575"/>
                <a:gd name="connsiteX1163" fmla="*/ 123825 w 533400"/>
                <a:gd name="connsiteY1163" fmla="*/ 276225 h 409575"/>
                <a:gd name="connsiteX1164" fmla="*/ 123825 w 533400"/>
                <a:gd name="connsiteY1164" fmla="*/ 273050 h 409575"/>
                <a:gd name="connsiteX1165" fmla="*/ 130175 w 533400"/>
                <a:gd name="connsiteY1165" fmla="*/ 269875 h 409575"/>
                <a:gd name="connsiteX1166" fmla="*/ 133350 w 533400"/>
                <a:gd name="connsiteY1166" fmla="*/ 266700 h 409575"/>
                <a:gd name="connsiteX1167" fmla="*/ 136525 w 533400"/>
                <a:gd name="connsiteY1167" fmla="*/ 261938 h 409575"/>
                <a:gd name="connsiteX1168" fmla="*/ 136525 w 533400"/>
                <a:gd name="connsiteY1168" fmla="*/ 260350 h 409575"/>
                <a:gd name="connsiteX1169" fmla="*/ 134937 w 533400"/>
                <a:gd name="connsiteY1169" fmla="*/ 258763 h 409575"/>
                <a:gd name="connsiteX1170" fmla="*/ 133350 w 533400"/>
                <a:gd name="connsiteY1170" fmla="*/ 258763 h 409575"/>
                <a:gd name="connsiteX1171" fmla="*/ 130175 w 533400"/>
                <a:gd name="connsiteY1171" fmla="*/ 258763 h 409575"/>
                <a:gd name="connsiteX1172" fmla="*/ 128587 w 533400"/>
                <a:gd name="connsiteY1172" fmla="*/ 258763 h 409575"/>
                <a:gd name="connsiteX1173" fmla="*/ 122237 w 533400"/>
                <a:gd name="connsiteY1173" fmla="*/ 258763 h 409575"/>
                <a:gd name="connsiteX1174" fmla="*/ 119062 w 533400"/>
                <a:gd name="connsiteY1174" fmla="*/ 258763 h 409575"/>
                <a:gd name="connsiteX1175" fmla="*/ 117475 w 533400"/>
                <a:gd name="connsiteY1175" fmla="*/ 255588 h 409575"/>
                <a:gd name="connsiteX1176" fmla="*/ 114300 w 533400"/>
                <a:gd name="connsiteY1176" fmla="*/ 255588 h 409575"/>
                <a:gd name="connsiteX1177" fmla="*/ 112712 w 533400"/>
                <a:gd name="connsiteY1177" fmla="*/ 255588 h 409575"/>
                <a:gd name="connsiteX1178" fmla="*/ 109537 w 533400"/>
                <a:gd name="connsiteY1178" fmla="*/ 255588 h 409575"/>
                <a:gd name="connsiteX1179" fmla="*/ 107950 w 533400"/>
                <a:gd name="connsiteY1179" fmla="*/ 255588 h 409575"/>
                <a:gd name="connsiteX1180" fmla="*/ 103187 w 533400"/>
                <a:gd name="connsiteY1180" fmla="*/ 255588 h 409575"/>
                <a:gd name="connsiteX1181" fmla="*/ 98425 w 533400"/>
                <a:gd name="connsiteY1181" fmla="*/ 258763 h 409575"/>
                <a:gd name="connsiteX1182" fmla="*/ 96837 w 533400"/>
                <a:gd name="connsiteY1182" fmla="*/ 258763 h 409575"/>
                <a:gd name="connsiteX1183" fmla="*/ 93662 w 533400"/>
                <a:gd name="connsiteY1183" fmla="*/ 258763 h 409575"/>
                <a:gd name="connsiteX1184" fmla="*/ 93662 w 533400"/>
                <a:gd name="connsiteY1184" fmla="*/ 255588 h 409575"/>
                <a:gd name="connsiteX1185" fmla="*/ 85725 w 533400"/>
                <a:gd name="connsiteY1185" fmla="*/ 258763 h 409575"/>
                <a:gd name="connsiteX1186" fmla="*/ 80962 w 533400"/>
                <a:gd name="connsiteY1186" fmla="*/ 260350 h 409575"/>
                <a:gd name="connsiteX1187" fmla="*/ 77787 w 533400"/>
                <a:gd name="connsiteY1187" fmla="*/ 260350 h 409575"/>
                <a:gd name="connsiteX1188" fmla="*/ 71437 w 533400"/>
                <a:gd name="connsiteY1188" fmla="*/ 260350 h 409575"/>
                <a:gd name="connsiteX1189" fmla="*/ 74612 w 533400"/>
                <a:gd name="connsiteY1189" fmla="*/ 258763 h 409575"/>
                <a:gd name="connsiteX1190" fmla="*/ 76200 w 533400"/>
                <a:gd name="connsiteY1190" fmla="*/ 258763 h 409575"/>
                <a:gd name="connsiteX1191" fmla="*/ 77787 w 533400"/>
                <a:gd name="connsiteY1191" fmla="*/ 258763 h 409575"/>
                <a:gd name="connsiteX1192" fmla="*/ 80962 w 533400"/>
                <a:gd name="connsiteY1192" fmla="*/ 258763 h 409575"/>
                <a:gd name="connsiteX1193" fmla="*/ 82550 w 533400"/>
                <a:gd name="connsiteY1193" fmla="*/ 255588 h 409575"/>
                <a:gd name="connsiteX1194" fmla="*/ 87312 w 533400"/>
                <a:gd name="connsiteY1194" fmla="*/ 254000 h 409575"/>
                <a:gd name="connsiteX1195" fmla="*/ 90487 w 533400"/>
                <a:gd name="connsiteY1195" fmla="*/ 254000 h 409575"/>
                <a:gd name="connsiteX1196" fmla="*/ 92075 w 533400"/>
                <a:gd name="connsiteY1196" fmla="*/ 250825 h 409575"/>
                <a:gd name="connsiteX1197" fmla="*/ 93662 w 533400"/>
                <a:gd name="connsiteY1197" fmla="*/ 250825 h 409575"/>
                <a:gd name="connsiteX1198" fmla="*/ 93662 w 533400"/>
                <a:gd name="connsiteY1198" fmla="*/ 249238 h 409575"/>
                <a:gd name="connsiteX1199" fmla="*/ 96837 w 533400"/>
                <a:gd name="connsiteY1199" fmla="*/ 246063 h 409575"/>
                <a:gd name="connsiteX1200" fmla="*/ 98425 w 533400"/>
                <a:gd name="connsiteY1200" fmla="*/ 246063 h 409575"/>
                <a:gd name="connsiteX1201" fmla="*/ 109537 w 533400"/>
                <a:gd name="connsiteY1201" fmla="*/ 242888 h 409575"/>
                <a:gd name="connsiteX1202" fmla="*/ 114300 w 533400"/>
                <a:gd name="connsiteY1202" fmla="*/ 242888 h 409575"/>
                <a:gd name="connsiteX1203" fmla="*/ 119062 w 533400"/>
                <a:gd name="connsiteY1203" fmla="*/ 239713 h 409575"/>
                <a:gd name="connsiteX1204" fmla="*/ 123825 w 533400"/>
                <a:gd name="connsiteY1204" fmla="*/ 238125 h 409575"/>
                <a:gd name="connsiteX1205" fmla="*/ 125412 w 533400"/>
                <a:gd name="connsiteY1205" fmla="*/ 233363 h 409575"/>
                <a:gd name="connsiteX1206" fmla="*/ 128587 w 533400"/>
                <a:gd name="connsiteY1206" fmla="*/ 228600 h 409575"/>
                <a:gd name="connsiteX1207" fmla="*/ 130175 w 533400"/>
                <a:gd name="connsiteY1207" fmla="*/ 227013 h 409575"/>
                <a:gd name="connsiteX1208" fmla="*/ 130175 w 533400"/>
                <a:gd name="connsiteY1208" fmla="*/ 222250 h 409575"/>
                <a:gd name="connsiteX1209" fmla="*/ 128587 w 533400"/>
                <a:gd name="connsiteY1209" fmla="*/ 219075 h 409575"/>
                <a:gd name="connsiteX1210" fmla="*/ 125412 w 533400"/>
                <a:gd name="connsiteY1210" fmla="*/ 217488 h 409575"/>
                <a:gd name="connsiteX1211" fmla="*/ 123825 w 533400"/>
                <a:gd name="connsiteY1211" fmla="*/ 214313 h 409575"/>
                <a:gd name="connsiteX1212" fmla="*/ 122237 w 533400"/>
                <a:gd name="connsiteY1212" fmla="*/ 214313 h 409575"/>
                <a:gd name="connsiteX1213" fmla="*/ 119062 w 533400"/>
                <a:gd name="connsiteY1213" fmla="*/ 212725 h 409575"/>
                <a:gd name="connsiteX1214" fmla="*/ 119062 w 533400"/>
                <a:gd name="connsiteY1214" fmla="*/ 211138 h 409575"/>
                <a:gd name="connsiteX1215" fmla="*/ 122237 w 533400"/>
                <a:gd name="connsiteY1215" fmla="*/ 207963 h 409575"/>
                <a:gd name="connsiteX1216" fmla="*/ 125412 w 533400"/>
                <a:gd name="connsiteY1216" fmla="*/ 207963 h 409575"/>
                <a:gd name="connsiteX1217" fmla="*/ 128587 w 533400"/>
                <a:gd name="connsiteY1217" fmla="*/ 207963 h 409575"/>
                <a:gd name="connsiteX1218" fmla="*/ 128587 w 533400"/>
                <a:gd name="connsiteY1218" fmla="*/ 206375 h 409575"/>
                <a:gd name="connsiteX1219" fmla="*/ 128587 w 533400"/>
                <a:gd name="connsiteY1219" fmla="*/ 203200 h 409575"/>
                <a:gd name="connsiteX1220" fmla="*/ 128587 w 533400"/>
                <a:gd name="connsiteY1220" fmla="*/ 201613 h 409575"/>
                <a:gd name="connsiteX1221" fmla="*/ 128587 w 533400"/>
                <a:gd name="connsiteY1221" fmla="*/ 198438 h 409575"/>
                <a:gd name="connsiteX1222" fmla="*/ 125412 w 533400"/>
                <a:gd name="connsiteY1222" fmla="*/ 196850 h 409575"/>
                <a:gd name="connsiteX1223" fmla="*/ 125412 w 533400"/>
                <a:gd name="connsiteY1223" fmla="*/ 195263 h 409575"/>
                <a:gd name="connsiteX1224" fmla="*/ 125412 w 533400"/>
                <a:gd name="connsiteY1224" fmla="*/ 192088 h 409575"/>
                <a:gd name="connsiteX1225" fmla="*/ 125412 w 533400"/>
                <a:gd name="connsiteY1225" fmla="*/ 190500 h 409575"/>
                <a:gd name="connsiteX1226" fmla="*/ 125412 w 533400"/>
                <a:gd name="connsiteY1226" fmla="*/ 187325 h 409575"/>
                <a:gd name="connsiteX1227" fmla="*/ 123825 w 533400"/>
                <a:gd name="connsiteY1227" fmla="*/ 187325 h 409575"/>
                <a:gd name="connsiteX1228" fmla="*/ 123825 w 533400"/>
                <a:gd name="connsiteY1228" fmla="*/ 185738 h 409575"/>
                <a:gd name="connsiteX1229" fmla="*/ 123825 w 533400"/>
                <a:gd name="connsiteY1229" fmla="*/ 184150 h 409575"/>
                <a:gd name="connsiteX1230" fmla="*/ 125412 w 533400"/>
                <a:gd name="connsiteY1230" fmla="*/ 180975 h 409575"/>
                <a:gd name="connsiteX1231" fmla="*/ 125412 w 533400"/>
                <a:gd name="connsiteY1231" fmla="*/ 179388 h 409575"/>
                <a:gd name="connsiteX1232" fmla="*/ 123825 w 533400"/>
                <a:gd name="connsiteY1232" fmla="*/ 179388 h 409575"/>
                <a:gd name="connsiteX1233" fmla="*/ 123825 w 533400"/>
                <a:gd name="connsiteY1233" fmla="*/ 176213 h 409575"/>
                <a:gd name="connsiteX1234" fmla="*/ 125412 w 533400"/>
                <a:gd name="connsiteY1234" fmla="*/ 176213 h 409575"/>
                <a:gd name="connsiteX1235" fmla="*/ 128587 w 533400"/>
                <a:gd name="connsiteY1235" fmla="*/ 176213 h 409575"/>
                <a:gd name="connsiteX1236" fmla="*/ 128587 w 533400"/>
                <a:gd name="connsiteY1236" fmla="*/ 179388 h 409575"/>
                <a:gd name="connsiteX1237" fmla="*/ 128587 w 533400"/>
                <a:gd name="connsiteY1237" fmla="*/ 180975 h 409575"/>
                <a:gd name="connsiteX1238" fmla="*/ 130175 w 533400"/>
                <a:gd name="connsiteY1238" fmla="*/ 180975 h 409575"/>
                <a:gd name="connsiteX1239" fmla="*/ 130175 w 533400"/>
                <a:gd name="connsiteY1239" fmla="*/ 179388 h 409575"/>
                <a:gd name="connsiteX1240" fmla="*/ 133350 w 533400"/>
                <a:gd name="connsiteY1240" fmla="*/ 179388 h 409575"/>
                <a:gd name="connsiteX1241" fmla="*/ 134937 w 533400"/>
                <a:gd name="connsiteY1241" fmla="*/ 179388 h 409575"/>
                <a:gd name="connsiteX1242" fmla="*/ 136525 w 533400"/>
                <a:gd name="connsiteY1242" fmla="*/ 179388 h 409575"/>
                <a:gd name="connsiteX1243" fmla="*/ 136525 w 533400"/>
                <a:gd name="connsiteY1243" fmla="*/ 174625 h 409575"/>
                <a:gd name="connsiteX1244" fmla="*/ 134937 w 533400"/>
                <a:gd name="connsiteY1244" fmla="*/ 171450 h 409575"/>
                <a:gd name="connsiteX1245" fmla="*/ 134937 w 533400"/>
                <a:gd name="connsiteY1245" fmla="*/ 169863 h 409575"/>
                <a:gd name="connsiteX1246" fmla="*/ 133350 w 533400"/>
                <a:gd name="connsiteY1246" fmla="*/ 168275 h 409575"/>
                <a:gd name="connsiteX1247" fmla="*/ 133350 w 533400"/>
                <a:gd name="connsiteY1247" fmla="*/ 165100 h 409575"/>
                <a:gd name="connsiteX1248" fmla="*/ 133350 w 533400"/>
                <a:gd name="connsiteY1248" fmla="*/ 163513 h 409575"/>
                <a:gd name="connsiteX1249" fmla="*/ 130175 w 533400"/>
                <a:gd name="connsiteY1249" fmla="*/ 163513 h 409575"/>
                <a:gd name="connsiteX1250" fmla="*/ 128587 w 533400"/>
                <a:gd name="connsiteY1250" fmla="*/ 163513 h 409575"/>
                <a:gd name="connsiteX1251" fmla="*/ 125412 w 533400"/>
                <a:gd name="connsiteY1251" fmla="*/ 163513 h 409575"/>
                <a:gd name="connsiteX1252" fmla="*/ 125412 w 533400"/>
                <a:gd name="connsiteY1252" fmla="*/ 160338 h 409575"/>
                <a:gd name="connsiteX1253" fmla="*/ 128587 w 533400"/>
                <a:gd name="connsiteY1253" fmla="*/ 158750 h 409575"/>
                <a:gd name="connsiteX1254" fmla="*/ 128587 w 533400"/>
                <a:gd name="connsiteY1254" fmla="*/ 155575 h 409575"/>
                <a:gd name="connsiteX1255" fmla="*/ 128587 w 533400"/>
                <a:gd name="connsiteY1255" fmla="*/ 153988 h 409575"/>
                <a:gd name="connsiteX1256" fmla="*/ 130175 w 533400"/>
                <a:gd name="connsiteY1256" fmla="*/ 155575 h 409575"/>
                <a:gd name="connsiteX1257" fmla="*/ 133350 w 533400"/>
                <a:gd name="connsiteY1257" fmla="*/ 155575 h 409575"/>
                <a:gd name="connsiteX1258" fmla="*/ 133350 w 533400"/>
                <a:gd name="connsiteY1258" fmla="*/ 153988 h 409575"/>
                <a:gd name="connsiteX1259" fmla="*/ 134937 w 533400"/>
                <a:gd name="connsiteY1259" fmla="*/ 152400 h 409575"/>
                <a:gd name="connsiteX1260" fmla="*/ 134937 w 533400"/>
                <a:gd name="connsiteY1260" fmla="*/ 149225 h 409575"/>
                <a:gd name="connsiteX1261" fmla="*/ 134937 w 533400"/>
                <a:gd name="connsiteY1261" fmla="*/ 147638 h 409575"/>
                <a:gd name="connsiteX1262" fmla="*/ 136525 w 533400"/>
                <a:gd name="connsiteY1262" fmla="*/ 147638 h 409575"/>
                <a:gd name="connsiteX1263" fmla="*/ 136525 w 533400"/>
                <a:gd name="connsiteY1263" fmla="*/ 144463 h 409575"/>
                <a:gd name="connsiteX1264" fmla="*/ 139700 w 533400"/>
                <a:gd name="connsiteY1264" fmla="*/ 142875 h 409575"/>
                <a:gd name="connsiteX1265" fmla="*/ 139700 w 533400"/>
                <a:gd name="connsiteY1265" fmla="*/ 139700 h 409575"/>
                <a:gd name="connsiteX1266" fmla="*/ 139700 w 533400"/>
                <a:gd name="connsiteY1266" fmla="*/ 138113 h 409575"/>
                <a:gd name="connsiteX1267" fmla="*/ 139700 w 533400"/>
                <a:gd name="connsiteY1267" fmla="*/ 136525 h 409575"/>
                <a:gd name="connsiteX1268" fmla="*/ 139700 w 533400"/>
                <a:gd name="connsiteY1268" fmla="*/ 131763 h 409575"/>
                <a:gd name="connsiteX1269" fmla="*/ 139700 w 533400"/>
                <a:gd name="connsiteY1269" fmla="*/ 128588 h 409575"/>
                <a:gd name="connsiteX1270" fmla="*/ 139700 w 533400"/>
                <a:gd name="connsiteY1270" fmla="*/ 127000 h 409575"/>
                <a:gd name="connsiteX1271" fmla="*/ 141287 w 533400"/>
                <a:gd name="connsiteY1271" fmla="*/ 123825 h 409575"/>
                <a:gd name="connsiteX1272" fmla="*/ 141287 w 533400"/>
                <a:gd name="connsiteY1272" fmla="*/ 122238 h 409575"/>
                <a:gd name="connsiteX1273" fmla="*/ 144462 w 533400"/>
                <a:gd name="connsiteY1273" fmla="*/ 120650 h 409575"/>
                <a:gd name="connsiteX1274" fmla="*/ 144462 w 533400"/>
                <a:gd name="connsiteY1274" fmla="*/ 115888 h 409575"/>
                <a:gd name="connsiteX1275" fmla="*/ 141287 w 533400"/>
                <a:gd name="connsiteY1275" fmla="*/ 115888 h 409575"/>
                <a:gd name="connsiteX1276" fmla="*/ 141287 w 533400"/>
                <a:gd name="connsiteY1276" fmla="*/ 112713 h 409575"/>
                <a:gd name="connsiteX1277" fmla="*/ 144462 w 533400"/>
                <a:gd name="connsiteY1277" fmla="*/ 111125 h 409575"/>
                <a:gd name="connsiteX1278" fmla="*/ 144462 w 533400"/>
                <a:gd name="connsiteY1278" fmla="*/ 107950 h 409575"/>
                <a:gd name="connsiteX1279" fmla="*/ 144462 w 533400"/>
                <a:gd name="connsiteY1279" fmla="*/ 106363 h 409575"/>
                <a:gd name="connsiteX1280" fmla="*/ 146050 w 533400"/>
                <a:gd name="connsiteY1280" fmla="*/ 106363 h 409575"/>
                <a:gd name="connsiteX1281" fmla="*/ 149225 w 533400"/>
                <a:gd name="connsiteY1281" fmla="*/ 106363 h 409575"/>
                <a:gd name="connsiteX1282" fmla="*/ 149225 w 533400"/>
                <a:gd name="connsiteY1282" fmla="*/ 104775 h 409575"/>
                <a:gd name="connsiteX1283" fmla="*/ 150812 w 533400"/>
                <a:gd name="connsiteY1283" fmla="*/ 104775 h 409575"/>
                <a:gd name="connsiteX1284" fmla="*/ 149225 w 533400"/>
                <a:gd name="connsiteY1284" fmla="*/ 100013 h 409575"/>
                <a:gd name="connsiteX1285" fmla="*/ 150812 w 533400"/>
                <a:gd name="connsiteY1285" fmla="*/ 100013 h 409575"/>
                <a:gd name="connsiteX1286" fmla="*/ 144462 w 533400"/>
                <a:gd name="connsiteY1286" fmla="*/ 95250 h 409575"/>
                <a:gd name="connsiteX1287" fmla="*/ 152400 w 533400"/>
                <a:gd name="connsiteY1287" fmla="*/ 100013 h 409575"/>
                <a:gd name="connsiteX1288" fmla="*/ 155575 w 533400"/>
                <a:gd name="connsiteY1288" fmla="*/ 100013 h 409575"/>
                <a:gd name="connsiteX1289" fmla="*/ 155575 w 533400"/>
                <a:gd name="connsiteY1289" fmla="*/ 96838 h 409575"/>
                <a:gd name="connsiteX1290" fmla="*/ 157162 w 533400"/>
                <a:gd name="connsiteY1290" fmla="*/ 95250 h 409575"/>
                <a:gd name="connsiteX1291" fmla="*/ 160337 w 533400"/>
                <a:gd name="connsiteY1291" fmla="*/ 95250 h 409575"/>
                <a:gd name="connsiteX1292" fmla="*/ 160337 w 533400"/>
                <a:gd name="connsiteY1292" fmla="*/ 93663 h 409575"/>
                <a:gd name="connsiteX1293" fmla="*/ 161925 w 533400"/>
                <a:gd name="connsiteY1293" fmla="*/ 93663 h 409575"/>
                <a:gd name="connsiteX1294" fmla="*/ 165100 w 533400"/>
                <a:gd name="connsiteY1294" fmla="*/ 93663 h 409575"/>
                <a:gd name="connsiteX1295" fmla="*/ 166687 w 533400"/>
                <a:gd name="connsiteY1295" fmla="*/ 93663 h 409575"/>
                <a:gd name="connsiteX1296" fmla="*/ 168275 w 533400"/>
                <a:gd name="connsiteY1296" fmla="*/ 93663 h 409575"/>
                <a:gd name="connsiteX1297" fmla="*/ 168275 w 533400"/>
                <a:gd name="connsiteY1297" fmla="*/ 90488 h 409575"/>
                <a:gd name="connsiteX1298" fmla="*/ 168275 w 533400"/>
                <a:gd name="connsiteY1298" fmla="*/ 88900 h 409575"/>
                <a:gd name="connsiteX1299" fmla="*/ 166687 w 533400"/>
                <a:gd name="connsiteY1299" fmla="*/ 85725 h 409575"/>
                <a:gd name="connsiteX1300" fmla="*/ 166687 w 533400"/>
                <a:gd name="connsiteY1300" fmla="*/ 84137 h 409575"/>
                <a:gd name="connsiteX1301" fmla="*/ 166687 w 533400"/>
                <a:gd name="connsiteY1301" fmla="*/ 80962 h 409575"/>
                <a:gd name="connsiteX1302" fmla="*/ 168275 w 533400"/>
                <a:gd name="connsiteY1302" fmla="*/ 84137 h 409575"/>
                <a:gd name="connsiteX1303" fmla="*/ 171450 w 533400"/>
                <a:gd name="connsiteY1303" fmla="*/ 84137 h 409575"/>
                <a:gd name="connsiteX1304" fmla="*/ 173037 w 533400"/>
                <a:gd name="connsiteY1304" fmla="*/ 80962 h 409575"/>
                <a:gd name="connsiteX1305" fmla="*/ 173037 w 533400"/>
                <a:gd name="connsiteY1305" fmla="*/ 79375 h 409575"/>
                <a:gd name="connsiteX1306" fmla="*/ 173037 w 533400"/>
                <a:gd name="connsiteY1306" fmla="*/ 77787 h 409575"/>
                <a:gd name="connsiteX1307" fmla="*/ 173037 w 533400"/>
                <a:gd name="connsiteY1307" fmla="*/ 74612 h 409575"/>
                <a:gd name="connsiteX1308" fmla="*/ 173037 w 533400"/>
                <a:gd name="connsiteY1308" fmla="*/ 73025 h 409575"/>
                <a:gd name="connsiteX1309" fmla="*/ 171450 w 533400"/>
                <a:gd name="connsiteY1309" fmla="*/ 73025 h 409575"/>
                <a:gd name="connsiteX1310" fmla="*/ 168275 w 533400"/>
                <a:gd name="connsiteY1310" fmla="*/ 69850 h 409575"/>
                <a:gd name="connsiteX1311" fmla="*/ 166687 w 533400"/>
                <a:gd name="connsiteY1311" fmla="*/ 69850 h 409575"/>
                <a:gd name="connsiteX1312" fmla="*/ 165100 w 533400"/>
                <a:gd name="connsiteY1312" fmla="*/ 68262 h 409575"/>
                <a:gd name="connsiteX1313" fmla="*/ 161925 w 533400"/>
                <a:gd name="connsiteY1313" fmla="*/ 65087 h 409575"/>
                <a:gd name="connsiteX1314" fmla="*/ 157162 w 533400"/>
                <a:gd name="connsiteY1314" fmla="*/ 63500 h 409575"/>
                <a:gd name="connsiteX1315" fmla="*/ 155575 w 533400"/>
                <a:gd name="connsiteY1315" fmla="*/ 61912 h 409575"/>
                <a:gd name="connsiteX1316" fmla="*/ 152400 w 533400"/>
                <a:gd name="connsiteY1316" fmla="*/ 58737 h 409575"/>
                <a:gd name="connsiteX1317" fmla="*/ 150812 w 533400"/>
                <a:gd name="connsiteY1317" fmla="*/ 57150 h 409575"/>
                <a:gd name="connsiteX1318" fmla="*/ 150812 w 533400"/>
                <a:gd name="connsiteY1318" fmla="*/ 52387 h 409575"/>
                <a:gd name="connsiteX1319" fmla="*/ 149225 w 533400"/>
                <a:gd name="connsiteY1319" fmla="*/ 52387 h 409575"/>
                <a:gd name="connsiteX1320" fmla="*/ 149225 w 533400"/>
                <a:gd name="connsiteY1320" fmla="*/ 49212 h 409575"/>
                <a:gd name="connsiteX1321" fmla="*/ 149225 w 533400"/>
                <a:gd name="connsiteY1321" fmla="*/ 47625 h 409575"/>
                <a:gd name="connsiteX1322" fmla="*/ 150812 w 533400"/>
                <a:gd name="connsiteY1322" fmla="*/ 49212 h 409575"/>
                <a:gd name="connsiteX1323" fmla="*/ 152400 w 533400"/>
                <a:gd name="connsiteY1323" fmla="*/ 52387 h 409575"/>
                <a:gd name="connsiteX1324" fmla="*/ 157162 w 533400"/>
                <a:gd name="connsiteY1324" fmla="*/ 52387 h 409575"/>
                <a:gd name="connsiteX1325" fmla="*/ 160337 w 533400"/>
                <a:gd name="connsiteY1325" fmla="*/ 53975 h 409575"/>
                <a:gd name="connsiteX1326" fmla="*/ 161925 w 533400"/>
                <a:gd name="connsiteY1326" fmla="*/ 53975 h 409575"/>
                <a:gd name="connsiteX1327" fmla="*/ 161925 w 533400"/>
                <a:gd name="connsiteY1327" fmla="*/ 57150 h 409575"/>
                <a:gd name="connsiteX1328" fmla="*/ 166687 w 533400"/>
                <a:gd name="connsiteY1328" fmla="*/ 58737 h 409575"/>
                <a:gd name="connsiteX1329" fmla="*/ 166687 w 533400"/>
                <a:gd name="connsiteY1329" fmla="*/ 61912 h 409575"/>
                <a:gd name="connsiteX1330" fmla="*/ 168275 w 533400"/>
                <a:gd name="connsiteY1330" fmla="*/ 61912 h 409575"/>
                <a:gd name="connsiteX1331" fmla="*/ 171450 w 533400"/>
                <a:gd name="connsiteY1331" fmla="*/ 61912 h 409575"/>
                <a:gd name="connsiteX1332" fmla="*/ 173037 w 533400"/>
                <a:gd name="connsiteY1332" fmla="*/ 61912 h 409575"/>
                <a:gd name="connsiteX1333" fmla="*/ 177800 w 533400"/>
                <a:gd name="connsiteY1333" fmla="*/ 63500 h 409575"/>
                <a:gd name="connsiteX1334" fmla="*/ 180975 w 533400"/>
                <a:gd name="connsiteY1334" fmla="*/ 65087 h 409575"/>
                <a:gd name="connsiteX1335" fmla="*/ 184150 w 533400"/>
                <a:gd name="connsiteY1335" fmla="*/ 65087 h 409575"/>
                <a:gd name="connsiteX1336" fmla="*/ 188912 w 533400"/>
                <a:gd name="connsiteY1336" fmla="*/ 65087 h 409575"/>
                <a:gd name="connsiteX1337" fmla="*/ 192087 w 533400"/>
                <a:gd name="connsiteY1337" fmla="*/ 65087 h 409575"/>
                <a:gd name="connsiteX1338" fmla="*/ 193675 w 533400"/>
                <a:gd name="connsiteY1338" fmla="*/ 65087 h 409575"/>
                <a:gd name="connsiteX1339" fmla="*/ 196850 w 533400"/>
                <a:gd name="connsiteY1339" fmla="*/ 65087 h 409575"/>
                <a:gd name="connsiteX1340" fmla="*/ 198437 w 533400"/>
                <a:gd name="connsiteY1340" fmla="*/ 68262 h 409575"/>
                <a:gd name="connsiteX1341" fmla="*/ 203200 w 533400"/>
                <a:gd name="connsiteY1341" fmla="*/ 68262 h 409575"/>
                <a:gd name="connsiteX1342" fmla="*/ 204787 w 533400"/>
                <a:gd name="connsiteY1342" fmla="*/ 68262 h 409575"/>
                <a:gd name="connsiteX1343" fmla="*/ 207962 w 533400"/>
                <a:gd name="connsiteY1343" fmla="*/ 68262 h 409575"/>
                <a:gd name="connsiteX1344" fmla="*/ 209550 w 533400"/>
                <a:gd name="connsiteY1344" fmla="*/ 68262 h 409575"/>
                <a:gd name="connsiteX1345" fmla="*/ 211137 w 533400"/>
                <a:gd name="connsiteY1345" fmla="*/ 68262 h 409575"/>
                <a:gd name="connsiteX1346" fmla="*/ 214312 w 533400"/>
                <a:gd name="connsiteY1346" fmla="*/ 68262 h 409575"/>
                <a:gd name="connsiteX1347" fmla="*/ 219075 w 533400"/>
                <a:gd name="connsiteY1347" fmla="*/ 69850 h 409575"/>
                <a:gd name="connsiteX1348" fmla="*/ 220662 w 533400"/>
                <a:gd name="connsiteY1348" fmla="*/ 69850 h 409575"/>
                <a:gd name="connsiteX1349" fmla="*/ 223837 w 533400"/>
                <a:gd name="connsiteY1349" fmla="*/ 73025 h 409575"/>
                <a:gd name="connsiteX1350" fmla="*/ 227012 w 533400"/>
                <a:gd name="connsiteY1350" fmla="*/ 74612 h 409575"/>
                <a:gd name="connsiteX1351" fmla="*/ 230187 w 533400"/>
                <a:gd name="connsiteY1351" fmla="*/ 74612 h 409575"/>
                <a:gd name="connsiteX1352" fmla="*/ 231775 w 533400"/>
                <a:gd name="connsiteY1352" fmla="*/ 73025 h 409575"/>
                <a:gd name="connsiteX1353" fmla="*/ 234950 w 533400"/>
                <a:gd name="connsiteY1353" fmla="*/ 73025 h 409575"/>
                <a:gd name="connsiteX1354" fmla="*/ 234950 w 533400"/>
                <a:gd name="connsiteY1354" fmla="*/ 69850 h 409575"/>
                <a:gd name="connsiteX1355" fmla="*/ 234950 w 533400"/>
                <a:gd name="connsiteY1355" fmla="*/ 68262 h 409575"/>
                <a:gd name="connsiteX1356" fmla="*/ 234950 w 533400"/>
                <a:gd name="connsiteY1356" fmla="*/ 65087 h 409575"/>
                <a:gd name="connsiteX1357" fmla="*/ 231775 w 533400"/>
                <a:gd name="connsiteY1357" fmla="*/ 63500 h 409575"/>
                <a:gd name="connsiteX1358" fmla="*/ 230187 w 533400"/>
                <a:gd name="connsiteY1358" fmla="*/ 61912 h 409575"/>
                <a:gd name="connsiteX1359" fmla="*/ 230187 w 533400"/>
                <a:gd name="connsiteY1359" fmla="*/ 58737 h 409575"/>
                <a:gd name="connsiteX1360" fmla="*/ 231775 w 533400"/>
                <a:gd name="connsiteY1360" fmla="*/ 58737 h 409575"/>
                <a:gd name="connsiteX1361" fmla="*/ 234950 w 533400"/>
                <a:gd name="connsiteY1361" fmla="*/ 58737 h 409575"/>
                <a:gd name="connsiteX1362" fmla="*/ 234950 w 533400"/>
                <a:gd name="connsiteY1362" fmla="*/ 61912 h 409575"/>
                <a:gd name="connsiteX1363" fmla="*/ 236537 w 533400"/>
                <a:gd name="connsiteY1363" fmla="*/ 63500 h 409575"/>
                <a:gd name="connsiteX1364" fmla="*/ 236537 w 533400"/>
                <a:gd name="connsiteY1364" fmla="*/ 65087 h 409575"/>
                <a:gd name="connsiteX1365" fmla="*/ 239712 w 533400"/>
                <a:gd name="connsiteY1365" fmla="*/ 68262 h 409575"/>
                <a:gd name="connsiteX1366" fmla="*/ 241300 w 533400"/>
                <a:gd name="connsiteY1366" fmla="*/ 68262 h 409575"/>
                <a:gd name="connsiteX1367" fmla="*/ 241300 w 533400"/>
                <a:gd name="connsiteY1367" fmla="*/ 69850 h 409575"/>
                <a:gd name="connsiteX1368" fmla="*/ 242887 w 533400"/>
                <a:gd name="connsiteY1368" fmla="*/ 73025 h 409575"/>
                <a:gd name="connsiteX1369" fmla="*/ 242887 w 533400"/>
                <a:gd name="connsiteY1369" fmla="*/ 74612 h 409575"/>
                <a:gd name="connsiteX1370" fmla="*/ 246062 w 533400"/>
                <a:gd name="connsiteY1370" fmla="*/ 74612 h 409575"/>
                <a:gd name="connsiteX1371" fmla="*/ 246062 w 533400"/>
                <a:gd name="connsiteY1371" fmla="*/ 77787 h 409575"/>
                <a:gd name="connsiteX1372" fmla="*/ 247650 w 533400"/>
                <a:gd name="connsiteY1372" fmla="*/ 77787 h 409575"/>
                <a:gd name="connsiteX1373" fmla="*/ 250825 w 533400"/>
                <a:gd name="connsiteY1373" fmla="*/ 74612 h 409575"/>
                <a:gd name="connsiteX1374" fmla="*/ 250825 w 533400"/>
                <a:gd name="connsiteY1374" fmla="*/ 73025 h 409575"/>
                <a:gd name="connsiteX1375" fmla="*/ 250825 w 533400"/>
                <a:gd name="connsiteY1375" fmla="*/ 69850 h 409575"/>
                <a:gd name="connsiteX1376" fmla="*/ 250825 w 533400"/>
                <a:gd name="connsiteY1376" fmla="*/ 65087 h 409575"/>
                <a:gd name="connsiteX1377" fmla="*/ 252412 w 533400"/>
                <a:gd name="connsiteY1377" fmla="*/ 63500 h 409575"/>
                <a:gd name="connsiteX1378" fmla="*/ 250825 w 533400"/>
                <a:gd name="connsiteY1378" fmla="*/ 58737 h 409575"/>
                <a:gd name="connsiteX1379" fmla="*/ 250825 w 533400"/>
                <a:gd name="connsiteY1379" fmla="*/ 53975 h 409575"/>
                <a:gd name="connsiteX1380" fmla="*/ 247650 w 533400"/>
                <a:gd name="connsiteY1380" fmla="*/ 52387 h 409575"/>
                <a:gd name="connsiteX1381" fmla="*/ 246062 w 533400"/>
                <a:gd name="connsiteY1381" fmla="*/ 49212 h 409575"/>
                <a:gd name="connsiteX1382" fmla="*/ 246062 w 533400"/>
                <a:gd name="connsiteY1382" fmla="*/ 47625 h 409575"/>
                <a:gd name="connsiteX1383" fmla="*/ 246062 w 533400"/>
                <a:gd name="connsiteY1383" fmla="*/ 46037 h 409575"/>
                <a:gd name="connsiteX1384" fmla="*/ 242887 w 533400"/>
                <a:gd name="connsiteY1384" fmla="*/ 42862 h 409575"/>
                <a:gd name="connsiteX1385" fmla="*/ 242887 w 533400"/>
                <a:gd name="connsiteY1385" fmla="*/ 38100 h 409575"/>
                <a:gd name="connsiteX1386" fmla="*/ 236537 w 533400"/>
                <a:gd name="connsiteY1386" fmla="*/ 30162 h 409575"/>
                <a:gd name="connsiteX1387" fmla="*/ 236537 w 533400"/>
                <a:gd name="connsiteY1387" fmla="*/ 26987 h 409575"/>
                <a:gd name="connsiteX1388" fmla="*/ 234950 w 533400"/>
                <a:gd name="connsiteY1388" fmla="*/ 22225 h 409575"/>
                <a:gd name="connsiteX1389" fmla="*/ 231775 w 533400"/>
                <a:gd name="connsiteY1389" fmla="*/ 19050 h 409575"/>
                <a:gd name="connsiteX1390" fmla="*/ 230187 w 533400"/>
                <a:gd name="connsiteY1390" fmla="*/ 14287 h 409575"/>
                <a:gd name="connsiteX1391" fmla="*/ 225425 w 533400"/>
                <a:gd name="connsiteY1391" fmla="*/ 11112 h 409575"/>
                <a:gd name="connsiteX1392" fmla="*/ 225425 w 533400"/>
                <a:gd name="connsiteY1392" fmla="*/ 9525 h 409575"/>
                <a:gd name="connsiteX1393" fmla="*/ 225425 w 533400"/>
                <a:gd name="connsiteY1393" fmla="*/ 6350 h 409575"/>
                <a:gd name="connsiteX1394" fmla="*/ 223837 w 533400"/>
                <a:gd name="connsiteY1394" fmla="*/ 4762 h 409575"/>
                <a:gd name="connsiteX1395" fmla="*/ 220662 w 533400"/>
                <a:gd name="connsiteY1395" fmla="*/ 3175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Lst>
              <a:rect l="l" t="t" r="r" b="b"/>
              <a:pathLst>
                <a:path w="533400" h="409575">
                  <a:moveTo>
                    <a:pt x="284162" y="407988"/>
                  </a:moveTo>
                  <a:lnTo>
                    <a:pt x="285750" y="407988"/>
                  </a:lnTo>
                  <a:lnTo>
                    <a:pt x="285750" y="409575"/>
                  </a:lnTo>
                  <a:close/>
                  <a:moveTo>
                    <a:pt x="288925" y="401637"/>
                  </a:moveTo>
                  <a:lnTo>
                    <a:pt x="288925" y="404813"/>
                  </a:lnTo>
                  <a:lnTo>
                    <a:pt x="285750" y="407988"/>
                  </a:lnTo>
                  <a:close/>
                  <a:moveTo>
                    <a:pt x="290512" y="398463"/>
                  </a:moveTo>
                  <a:lnTo>
                    <a:pt x="288925" y="401637"/>
                  </a:lnTo>
                  <a:lnTo>
                    <a:pt x="288925" y="400050"/>
                  </a:lnTo>
                  <a:close/>
                  <a:moveTo>
                    <a:pt x="295275" y="388938"/>
                  </a:moveTo>
                  <a:lnTo>
                    <a:pt x="293687" y="395288"/>
                  </a:lnTo>
                  <a:lnTo>
                    <a:pt x="290512" y="398463"/>
                  </a:lnTo>
                  <a:lnTo>
                    <a:pt x="290512" y="398463"/>
                  </a:lnTo>
                  <a:close/>
                  <a:moveTo>
                    <a:pt x="182562" y="379413"/>
                  </a:moveTo>
                  <a:lnTo>
                    <a:pt x="184150" y="379413"/>
                  </a:lnTo>
                  <a:lnTo>
                    <a:pt x="187325" y="379413"/>
                  </a:lnTo>
                  <a:lnTo>
                    <a:pt x="184150" y="382588"/>
                  </a:lnTo>
                  <a:lnTo>
                    <a:pt x="182562" y="384175"/>
                  </a:lnTo>
                  <a:lnTo>
                    <a:pt x="180975" y="382588"/>
                  </a:lnTo>
                  <a:lnTo>
                    <a:pt x="182562" y="382588"/>
                  </a:lnTo>
                  <a:close/>
                  <a:moveTo>
                    <a:pt x="277812" y="377825"/>
                  </a:moveTo>
                  <a:lnTo>
                    <a:pt x="279400" y="377825"/>
                  </a:lnTo>
                  <a:lnTo>
                    <a:pt x="279400" y="379413"/>
                  </a:lnTo>
                  <a:lnTo>
                    <a:pt x="274637" y="382588"/>
                  </a:lnTo>
                  <a:lnTo>
                    <a:pt x="273050" y="387350"/>
                  </a:lnTo>
                  <a:lnTo>
                    <a:pt x="271462" y="387350"/>
                  </a:lnTo>
                  <a:lnTo>
                    <a:pt x="268287" y="388938"/>
                  </a:lnTo>
                  <a:lnTo>
                    <a:pt x="266700" y="392113"/>
                  </a:lnTo>
                  <a:lnTo>
                    <a:pt x="266700" y="388938"/>
                  </a:lnTo>
                  <a:lnTo>
                    <a:pt x="268287" y="387350"/>
                  </a:lnTo>
                  <a:lnTo>
                    <a:pt x="268287" y="384175"/>
                  </a:lnTo>
                  <a:lnTo>
                    <a:pt x="271462" y="384175"/>
                  </a:lnTo>
                  <a:lnTo>
                    <a:pt x="273050" y="384175"/>
                  </a:lnTo>
                  <a:lnTo>
                    <a:pt x="273050" y="382588"/>
                  </a:lnTo>
                  <a:lnTo>
                    <a:pt x="274637" y="379413"/>
                  </a:lnTo>
                  <a:close/>
                  <a:moveTo>
                    <a:pt x="192087" y="377825"/>
                  </a:moveTo>
                  <a:lnTo>
                    <a:pt x="188912" y="379413"/>
                  </a:lnTo>
                  <a:lnTo>
                    <a:pt x="187325" y="379413"/>
                  </a:lnTo>
                  <a:close/>
                  <a:moveTo>
                    <a:pt x="252412" y="376238"/>
                  </a:moveTo>
                  <a:lnTo>
                    <a:pt x="252412" y="377825"/>
                  </a:lnTo>
                  <a:lnTo>
                    <a:pt x="250825" y="379413"/>
                  </a:lnTo>
                  <a:lnTo>
                    <a:pt x="247650" y="379413"/>
                  </a:lnTo>
                  <a:lnTo>
                    <a:pt x="250825" y="377825"/>
                  </a:lnTo>
                  <a:close/>
                  <a:moveTo>
                    <a:pt x="257175" y="373063"/>
                  </a:moveTo>
                  <a:lnTo>
                    <a:pt x="257175" y="376238"/>
                  </a:lnTo>
                  <a:lnTo>
                    <a:pt x="255587" y="376238"/>
                  </a:lnTo>
                  <a:lnTo>
                    <a:pt x="252412" y="376238"/>
                  </a:lnTo>
                  <a:close/>
                  <a:moveTo>
                    <a:pt x="333375" y="371475"/>
                  </a:moveTo>
                  <a:lnTo>
                    <a:pt x="331787" y="376238"/>
                  </a:lnTo>
                  <a:lnTo>
                    <a:pt x="330200" y="376238"/>
                  </a:lnTo>
                  <a:lnTo>
                    <a:pt x="331787" y="373063"/>
                  </a:lnTo>
                  <a:close/>
                  <a:moveTo>
                    <a:pt x="198437" y="371475"/>
                  </a:moveTo>
                  <a:lnTo>
                    <a:pt x="200025" y="371475"/>
                  </a:lnTo>
                  <a:lnTo>
                    <a:pt x="203200" y="371475"/>
                  </a:lnTo>
                  <a:lnTo>
                    <a:pt x="203200" y="373063"/>
                  </a:lnTo>
                  <a:lnTo>
                    <a:pt x="198437" y="376238"/>
                  </a:lnTo>
                  <a:lnTo>
                    <a:pt x="193675" y="377825"/>
                  </a:lnTo>
                  <a:lnTo>
                    <a:pt x="192087" y="377825"/>
                  </a:lnTo>
                  <a:lnTo>
                    <a:pt x="196850" y="376238"/>
                  </a:lnTo>
                  <a:lnTo>
                    <a:pt x="198437" y="373063"/>
                  </a:lnTo>
                  <a:close/>
                  <a:moveTo>
                    <a:pt x="203200" y="368300"/>
                  </a:moveTo>
                  <a:lnTo>
                    <a:pt x="204787" y="368300"/>
                  </a:lnTo>
                  <a:lnTo>
                    <a:pt x="207962" y="368300"/>
                  </a:lnTo>
                  <a:lnTo>
                    <a:pt x="204787" y="371475"/>
                  </a:lnTo>
                  <a:lnTo>
                    <a:pt x="203200" y="371475"/>
                  </a:lnTo>
                  <a:close/>
                  <a:moveTo>
                    <a:pt x="193675" y="363538"/>
                  </a:moveTo>
                  <a:lnTo>
                    <a:pt x="196850" y="366713"/>
                  </a:lnTo>
                  <a:lnTo>
                    <a:pt x="193675" y="366713"/>
                  </a:lnTo>
                  <a:close/>
                  <a:moveTo>
                    <a:pt x="231775" y="360363"/>
                  </a:moveTo>
                  <a:lnTo>
                    <a:pt x="234950" y="360363"/>
                  </a:lnTo>
                  <a:lnTo>
                    <a:pt x="236537" y="360363"/>
                  </a:lnTo>
                  <a:lnTo>
                    <a:pt x="234950" y="361950"/>
                  </a:lnTo>
                  <a:lnTo>
                    <a:pt x="234950" y="363538"/>
                  </a:lnTo>
                  <a:lnTo>
                    <a:pt x="231775" y="363538"/>
                  </a:lnTo>
                  <a:lnTo>
                    <a:pt x="231775" y="361950"/>
                  </a:lnTo>
                  <a:close/>
                  <a:moveTo>
                    <a:pt x="211137" y="357188"/>
                  </a:moveTo>
                  <a:lnTo>
                    <a:pt x="214312" y="357188"/>
                  </a:lnTo>
                  <a:lnTo>
                    <a:pt x="211137" y="360363"/>
                  </a:lnTo>
                  <a:close/>
                  <a:moveTo>
                    <a:pt x="220662" y="352425"/>
                  </a:moveTo>
                  <a:lnTo>
                    <a:pt x="223837" y="352425"/>
                  </a:lnTo>
                  <a:lnTo>
                    <a:pt x="220662" y="355600"/>
                  </a:lnTo>
                  <a:lnTo>
                    <a:pt x="219074" y="355600"/>
                  </a:lnTo>
                  <a:lnTo>
                    <a:pt x="215900" y="357188"/>
                  </a:lnTo>
                  <a:lnTo>
                    <a:pt x="214312" y="357188"/>
                  </a:lnTo>
                  <a:lnTo>
                    <a:pt x="215900" y="355600"/>
                  </a:lnTo>
                  <a:close/>
                  <a:moveTo>
                    <a:pt x="136525" y="317500"/>
                  </a:moveTo>
                  <a:lnTo>
                    <a:pt x="139700" y="317500"/>
                  </a:lnTo>
                  <a:lnTo>
                    <a:pt x="141287" y="317500"/>
                  </a:lnTo>
                  <a:lnTo>
                    <a:pt x="139700" y="319088"/>
                  </a:lnTo>
                  <a:lnTo>
                    <a:pt x="136525" y="320675"/>
                  </a:lnTo>
                  <a:lnTo>
                    <a:pt x="134937" y="320675"/>
                  </a:lnTo>
                  <a:lnTo>
                    <a:pt x="134937" y="319088"/>
                  </a:lnTo>
                  <a:lnTo>
                    <a:pt x="136525" y="319088"/>
                  </a:lnTo>
                  <a:close/>
                  <a:moveTo>
                    <a:pt x="34925" y="303213"/>
                  </a:moveTo>
                  <a:lnTo>
                    <a:pt x="38100" y="304801"/>
                  </a:lnTo>
                  <a:lnTo>
                    <a:pt x="39688" y="304801"/>
                  </a:lnTo>
                  <a:lnTo>
                    <a:pt x="42863" y="304801"/>
                  </a:lnTo>
                  <a:lnTo>
                    <a:pt x="42863" y="307976"/>
                  </a:lnTo>
                  <a:lnTo>
                    <a:pt x="39688" y="307976"/>
                  </a:lnTo>
                  <a:lnTo>
                    <a:pt x="38100" y="307976"/>
                  </a:lnTo>
                  <a:lnTo>
                    <a:pt x="34925" y="307976"/>
                  </a:lnTo>
                  <a:lnTo>
                    <a:pt x="33338" y="309563"/>
                  </a:lnTo>
                  <a:lnTo>
                    <a:pt x="31750" y="309563"/>
                  </a:lnTo>
                  <a:lnTo>
                    <a:pt x="28575" y="309563"/>
                  </a:lnTo>
                  <a:lnTo>
                    <a:pt x="26988" y="312738"/>
                  </a:lnTo>
                  <a:lnTo>
                    <a:pt x="23813" y="312738"/>
                  </a:lnTo>
                  <a:lnTo>
                    <a:pt x="23813" y="314326"/>
                  </a:lnTo>
                  <a:lnTo>
                    <a:pt x="22225" y="314326"/>
                  </a:lnTo>
                  <a:lnTo>
                    <a:pt x="19050" y="317501"/>
                  </a:lnTo>
                  <a:lnTo>
                    <a:pt x="12700" y="317501"/>
                  </a:lnTo>
                  <a:lnTo>
                    <a:pt x="7938" y="317501"/>
                  </a:lnTo>
                  <a:lnTo>
                    <a:pt x="1588" y="319088"/>
                  </a:lnTo>
                  <a:lnTo>
                    <a:pt x="0" y="317501"/>
                  </a:lnTo>
                  <a:lnTo>
                    <a:pt x="1588" y="314326"/>
                  </a:lnTo>
                  <a:lnTo>
                    <a:pt x="3175" y="314326"/>
                  </a:lnTo>
                  <a:lnTo>
                    <a:pt x="6350" y="314326"/>
                  </a:lnTo>
                  <a:lnTo>
                    <a:pt x="7938" y="314326"/>
                  </a:lnTo>
                  <a:lnTo>
                    <a:pt x="11113" y="312738"/>
                  </a:lnTo>
                  <a:lnTo>
                    <a:pt x="12700" y="309563"/>
                  </a:lnTo>
                  <a:lnTo>
                    <a:pt x="15875" y="309563"/>
                  </a:lnTo>
                  <a:lnTo>
                    <a:pt x="19050" y="309563"/>
                  </a:lnTo>
                  <a:lnTo>
                    <a:pt x="23813" y="307976"/>
                  </a:lnTo>
                  <a:lnTo>
                    <a:pt x="26988" y="304801"/>
                  </a:lnTo>
                  <a:lnTo>
                    <a:pt x="28575" y="304801"/>
                  </a:lnTo>
                  <a:lnTo>
                    <a:pt x="31750" y="304801"/>
                  </a:lnTo>
                  <a:close/>
                  <a:moveTo>
                    <a:pt x="85725" y="302578"/>
                  </a:moveTo>
                  <a:lnTo>
                    <a:pt x="85725" y="303213"/>
                  </a:lnTo>
                  <a:lnTo>
                    <a:pt x="82550" y="303213"/>
                  </a:lnTo>
                  <a:close/>
                  <a:moveTo>
                    <a:pt x="85725" y="301626"/>
                  </a:moveTo>
                  <a:lnTo>
                    <a:pt x="90488" y="301626"/>
                  </a:lnTo>
                  <a:lnTo>
                    <a:pt x="85725" y="302578"/>
                  </a:lnTo>
                  <a:close/>
                  <a:moveTo>
                    <a:pt x="92075" y="298450"/>
                  </a:moveTo>
                  <a:lnTo>
                    <a:pt x="93663" y="298450"/>
                  </a:lnTo>
                  <a:lnTo>
                    <a:pt x="96838" y="298450"/>
                  </a:lnTo>
                  <a:lnTo>
                    <a:pt x="92075" y="301626"/>
                  </a:lnTo>
                  <a:lnTo>
                    <a:pt x="90488" y="301626"/>
                  </a:lnTo>
                  <a:close/>
                  <a:moveTo>
                    <a:pt x="38100" y="265113"/>
                  </a:moveTo>
                  <a:lnTo>
                    <a:pt x="39687" y="265113"/>
                  </a:lnTo>
                  <a:lnTo>
                    <a:pt x="42862" y="265113"/>
                  </a:lnTo>
                  <a:lnTo>
                    <a:pt x="46037" y="265113"/>
                  </a:lnTo>
                  <a:lnTo>
                    <a:pt x="44450" y="266700"/>
                  </a:lnTo>
                  <a:lnTo>
                    <a:pt x="39687" y="266700"/>
                  </a:lnTo>
                  <a:lnTo>
                    <a:pt x="38100" y="266700"/>
                  </a:lnTo>
                  <a:lnTo>
                    <a:pt x="34925" y="266700"/>
                  </a:lnTo>
                  <a:close/>
                  <a:moveTo>
                    <a:pt x="53975" y="261938"/>
                  </a:moveTo>
                  <a:lnTo>
                    <a:pt x="58737" y="261938"/>
                  </a:lnTo>
                  <a:lnTo>
                    <a:pt x="50800" y="265113"/>
                  </a:lnTo>
                  <a:lnTo>
                    <a:pt x="49212" y="265113"/>
                  </a:lnTo>
                  <a:close/>
                  <a:moveTo>
                    <a:pt x="61912" y="260350"/>
                  </a:moveTo>
                  <a:lnTo>
                    <a:pt x="65087" y="260350"/>
                  </a:lnTo>
                  <a:lnTo>
                    <a:pt x="66675" y="260350"/>
                  </a:lnTo>
                  <a:lnTo>
                    <a:pt x="69850" y="260350"/>
                  </a:lnTo>
                  <a:lnTo>
                    <a:pt x="71437" y="260350"/>
                  </a:lnTo>
                  <a:lnTo>
                    <a:pt x="65087" y="261938"/>
                  </a:lnTo>
                  <a:lnTo>
                    <a:pt x="60325" y="261938"/>
                  </a:lnTo>
                  <a:close/>
                  <a:moveTo>
                    <a:pt x="517524" y="198438"/>
                  </a:moveTo>
                  <a:lnTo>
                    <a:pt x="519112" y="198438"/>
                  </a:lnTo>
                  <a:lnTo>
                    <a:pt x="517524" y="201613"/>
                  </a:lnTo>
                  <a:lnTo>
                    <a:pt x="514350" y="201613"/>
                  </a:lnTo>
                  <a:close/>
                  <a:moveTo>
                    <a:pt x="501650" y="176213"/>
                  </a:moveTo>
                  <a:lnTo>
                    <a:pt x="501650" y="179388"/>
                  </a:lnTo>
                  <a:lnTo>
                    <a:pt x="498475" y="179388"/>
                  </a:lnTo>
                  <a:close/>
                  <a:moveTo>
                    <a:pt x="501650" y="174625"/>
                  </a:moveTo>
                  <a:lnTo>
                    <a:pt x="503237" y="174625"/>
                  </a:lnTo>
                  <a:lnTo>
                    <a:pt x="501650" y="176213"/>
                  </a:lnTo>
                  <a:close/>
                  <a:moveTo>
                    <a:pt x="123825" y="171450"/>
                  </a:moveTo>
                  <a:lnTo>
                    <a:pt x="125412" y="171450"/>
                  </a:lnTo>
                  <a:lnTo>
                    <a:pt x="128588" y="171450"/>
                  </a:lnTo>
                  <a:lnTo>
                    <a:pt x="130175" y="171450"/>
                  </a:lnTo>
                  <a:lnTo>
                    <a:pt x="133350" y="171450"/>
                  </a:lnTo>
                  <a:lnTo>
                    <a:pt x="133350" y="174625"/>
                  </a:lnTo>
                  <a:lnTo>
                    <a:pt x="130175" y="174625"/>
                  </a:lnTo>
                  <a:lnTo>
                    <a:pt x="128588" y="174625"/>
                  </a:lnTo>
                  <a:close/>
                  <a:moveTo>
                    <a:pt x="80962" y="158750"/>
                  </a:moveTo>
                  <a:lnTo>
                    <a:pt x="82550" y="158750"/>
                  </a:lnTo>
                  <a:lnTo>
                    <a:pt x="85725" y="158750"/>
                  </a:lnTo>
                  <a:lnTo>
                    <a:pt x="87312" y="160338"/>
                  </a:lnTo>
                  <a:lnTo>
                    <a:pt x="92075" y="163513"/>
                  </a:lnTo>
                  <a:lnTo>
                    <a:pt x="93662" y="163513"/>
                  </a:lnTo>
                  <a:lnTo>
                    <a:pt x="96837" y="163513"/>
                  </a:lnTo>
                  <a:lnTo>
                    <a:pt x="98425" y="163513"/>
                  </a:lnTo>
                  <a:lnTo>
                    <a:pt x="103187" y="163513"/>
                  </a:lnTo>
                  <a:lnTo>
                    <a:pt x="107950" y="165100"/>
                  </a:lnTo>
                  <a:lnTo>
                    <a:pt x="112712" y="165100"/>
                  </a:lnTo>
                  <a:lnTo>
                    <a:pt x="114300" y="165100"/>
                  </a:lnTo>
                  <a:lnTo>
                    <a:pt x="117475" y="165100"/>
                  </a:lnTo>
                  <a:lnTo>
                    <a:pt x="119062" y="165100"/>
                  </a:lnTo>
                  <a:lnTo>
                    <a:pt x="122237" y="168276"/>
                  </a:lnTo>
                  <a:lnTo>
                    <a:pt x="123825" y="168276"/>
                  </a:lnTo>
                  <a:lnTo>
                    <a:pt x="123825" y="169863"/>
                  </a:lnTo>
                  <a:lnTo>
                    <a:pt x="122237" y="169863"/>
                  </a:lnTo>
                  <a:lnTo>
                    <a:pt x="119062" y="169863"/>
                  </a:lnTo>
                  <a:lnTo>
                    <a:pt x="119062" y="171451"/>
                  </a:lnTo>
                  <a:lnTo>
                    <a:pt x="117475" y="171451"/>
                  </a:lnTo>
                  <a:lnTo>
                    <a:pt x="119062" y="174626"/>
                  </a:lnTo>
                  <a:lnTo>
                    <a:pt x="122237" y="174626"/>
                  </a:lnTo>
                  <a:lnTo>
                    <a:pt x="117475" y="176213"/>
                  </a:lnTo>
                  <a:lnTo>
                    <a:pt x="114300" y="176213"/>
                  </a:lnTo>
                  <a:lnTo>
                    <a:pt x="114300" y="179388"/>
                  </a:lnTo>
                  <a:lnTo>
                    <a:pt x="112712" y="179388"/>
                  </a:lnTo>
                  <a:lnTo>
                    <a:pt x="112712" y="176213"/>
                  </a:lnTo>
                  <a:lnTo>
                    <a:pt x="109537" y="176213"/>
                  </a:lnTo>
                  <a:lnTo>
                    <a:pt x="107950" y="176213"/>
                  </a:lnTo>
                  <a:lnTo>
                    <a:pt x="103187" y="176213"/>
                  </a:lnTo>
                  <a:lnTo>
                    <a:pt x="101600" y="174626"/>
                  </a:lnTo>
                  <a:lnTo>
                    <a:pt x="98425" y="174626"/>
                  </a:lnTo>
                  <a:lnTo>
                    <a:pt x="98425" y="171451"/>
                  </a:lnTo>
                  <a:lnTo>
                    <a:pt x="101600" y="171451"/>
                  </a:lnTo>
                  <a:lnTo>
                    <a:pt x="98425" y="169863"/>
                  </a:lnTo>
                  <a:lnTo>
                    <a:pt x="96837" y="168276"/>
                  </a:lnTo>
                  <a:lnTo>
                    <a:pt x="92075" y="165100"/>
                  </a:lnTo>
                  <a:lnTo>
                    <a:pt x="87312" y="163513"/>
                  </a:lnTo>
                  <a:lnTo>
                    <a:pt x="82550" y="160338"/>
                  </a:lnTo>
                  <a:lnTo>
                    <a:pt x="80962" y="160338"/>
                  </a:lnTo>
                  <a:close/>
                  <a:moveTo>
                    <a:pt x="517525" y="155575"/>
                  </a:moveTo>
                  <a:lnTo>
                    <a:pt x="519112" y="155575"/>
                  </a:lnTo>
                  <a:lnTo>
                    <a:pt x="519112" y="158750"/>
                  </a:lnTo>
                  <a:lnTo>
                    <a:pt x="517525" y="160338"/>
                  </a:lnTo>
                  <a:lnTo>
                    <a:pt x="512762" y="165100"/>
                  </a:lnTo>
                  <a:lnTo>
                    <a:pt x="511175" y="168275"/>
                  </a:lnTo>
                  <a:lnTo>
                    <a:pt x="508000" y="169863"/>
                  </a:lnTo>
                  <a:lnTo>
                    <a:pt x="503237" y="174625"/>
                  </a:lnTo>
                  <a:lnTo>
                    <a:pt x="503237" y="171450"/>
                  </a:lnTo>
                  <a:lnTo>
                    <a:pt x="506412" y="171450"/>
                  </a:lnTo>
                  <a:lnTo>
                    <a:pt x="506412" y="169863"/>
                  </a:lnTo>
                  <a:lnTo>
                    <a:pt x="508000" y="168275"/>
                  </a:lnTo>
                  <a:lnTo>
                    <a:pt x="508000" y="165100"/>
                  </a:lnTo>
                  <a:lnTo>
                    <a:pt x="511175" y="163513"/>
                  </a:lnTo>
                  <a:lnTo>
                    <a:pt x="512762" y="163513"/>
                  </a:lnTo>
                  <a:lnTo>
                    <a:pt x="512762" y="160338"/>
                  </a:lnTo>
                  <a:lnTo>
                    <a:pt x="512762" y="158750"/>
                  </a:lnTo>
                  <a:lnTo>
                    <a:pt x="514350" y="158750"/>
                  </a:lnTo>
                  <a:close/>
                  <a:moveTo>
                    <a:pt x="74612" y="155575"/>
                  </a:moveTo>
                  <a:lnTo>
                    <a:pt x="76200" y="155575"/>
                  </a:lnTo>
                  <a:lnTo>
                    <a:pt x="77787" y="155575"/>
                  </a:lnTo>
                  <a:lnTo>
                    <a:pt x="77787" y="158750"/>
                  </a:lnTo>
                  <a:lnTo>
                    <a:pt x="76200" y="158750"/>
                  </a:lnTo>
                  <a:lnTo>
                    <a:pt x="74612" y="158750"/>
                  </a:lnTo>
                  <a:close/>
                  <a:moveTo>
                    <a:pt x="508000" y="147638"/>
                  </a:moveTo>
                  <a:lnTo>
                    <a:pt x="508000" y="149226"/>
                  </a:lnTo>
                  <a:lnTo>
                    <a:pt x="506412" y="149226"/>
                  </a:lnTo>
                  <a:close/>
                  <a:moveTo>
                    <a:pt x="511175" y="139700"/>
                  </a:moveTo>
                  <a:lnTo>
                    <a:pt x="512762" y="142875"/>
                  </a:lnTo>
                  <a:lnTo>
                    <a:pt x="514350" y="142875"/>
                  </a:lnTo>
                  <a:lnTo>
                    <a:pt x="517525" y="144463"/>
                  </a:lnTo>
                  <a:lnTo>
                    <a:pt x="514350" y="144463"/>
                  </a:lnTo>
                  <a:lnTo>
                    <a:pt x="512762" y="144463"/>
                  </a:lnTo>
                  <a:lnTo>
                    <a:pt x="512762" y="147638"/>
                  </a:lnTo>
                  <a:lnTo>
                    <a:pt x="511175" y="147638"/>
                  </a:lnTo>
                  <a:lnTo>
                    <a:pt x="508000" y="147638"/>
                  </a:lnTo>
                  <a:lnTo>
                    <a:pt x="508000" y="144463"/>
                  </a:lnTo>
                  <a:lnTo>
                    <a:pt x="508000" y="142875"/>
                  </a:lnTo>
                  <a:lnTo>
                    <a:pt x="511175" y="142875"/>
                  </a:lnTo>
                  <a:close/>
                  <a:moveTo>
                    <a:pt x="481012" y="136525"/>
                  </a:moveTo>
                  <a:lnTo>
                    <a:pt x="481012" y="138113"/>
                  </a:lnTo>
                  <a:lnTo>
                    <a:pt x="479425" y="138113"/>
                  </a:lnTo>
                  <a:close/>
                  <a:moveTo>
                    <a:pt x="487363" y="120650"/>
                  </a:moveTo>
                  <a:lnTo>
                    <a:pt x="490538" y="120650"/>
                  </a:lnTo>
                  <a:lnTo>
                    <a:pt x="490538" y="122238"/>
                  </a:lnTo>
                  <a:lnTo>
                    <a:pt x="487363" y="122238"/>
                  </a:lnTo>
                  <a:close/>
                  <a:moveTo>
                    <a:pt x="447675" y="100013"/>
                  </a:moveTo>
                  <a:lnTo>
                    <a:pt x="449262" y="100013"/>
                  </a:lnTo>
                  <a:lnTo>
                    <a:pt x="447675" y="101600"/>
                  </a:lnTo>
                  <a:close/>
                  <a:moveTo>
                    <a:pt x="455612" y="90488"/>
                  </a:moveTo>
                  <a:lnTo>
                    <a:pt x="454025" y="93663"/>
                  </a:lnTo>
                  <a:lnTo>
                    <a:pt x="454025" y="95250"/>
                  </a:lnTo>
                  <a:lnTo>
                    <a:pt x="450850" y="96838"/>
                  </a:lnTo>
                  <a:lnTo>
                    <a:pt x="449262" y="100013"/>
                  </a:lnTo>
                  <a:lnTo>
                    <a:pt x="449262" y="96838"/>
                  </a:lnTo>
                  <a:lnTo>
                    <a:pt x="450850" y="95250"/>
                  </a:lnTo>
                  <a:lnTo>
                    <a:pt x="450850" y="93663"/>
                  </a:lnTo>
                  <a:close/>
                  <a:moveTo>
                    <a:pt x="523875" y="84138"/>
                  </a:moveTo>
                  <a:lnTo>
                    <a:pt x="527050" y="84138"/>
                  </a:lnTo>
                  <a:lnTo>
                    <a:pt x="528637" y="84138"/>
                  </a:lnTo>
                  <a:lnTo>
                    <a:pt x="530225" y="84138"/>
                  </a:lnTo>
                  <a:lnTo>
                    <a:pt x="530225" y="85726"/>
                  </a:lnTo>
                  <a:lnTo>
                    <a:pt x="533400" y="88901"/>
                  </a:lnTo>
                  <a:lnTo>
                    <a:pt x="533400" y="90489"/>
                  </a:lnTo>
                  <a:lnTo>
                    <a:pt x="533400" y="93664"/>
                  </a:lnTo>
                  <a:lnTo>
                    <a:pt x="533400" y="95251"/>
                  </a:lnTo>
                  <a:lnTo>
                    <a:pt x="530225" y="95251"/>
                  </a:lnTo>
                  <a:lnTo>
                    <a:pt x="528637" y="95251"/>
                  </a:lnTo>
                  <a:lnTo>
                    <a:pt x="527050" y="93664"/>
                  </a:lnTo>
                  <a:lnTo>
                    <a:pt x="523875" y="93664"/>
                  </a:lnTo>
                  <a:lnTo>
                    <a:pt x="523875" y="90489"/>
                  </a:lnTo>
                  <a:lnTo>
                    <a:pt x="523875" y="88901"/>
                  </a:lnTo>
                  <a:lnTo>
                    <a:pt x="522287" y="88901"/>
                  </a:lnTo>
                  <a:lnTo>
                    <a:pt x="522287" y="85726"/>
                  </a:lnTo>
                  <a:lnTo>
                    <a:pt x="523875" y="85726"/>
                  </a:lnTo>
                  <a:close/>
                  <a:moveTo>
                    <a:pt x="463550" y="84137"/>
                  </a:moveTo>
                  <a:lnTo>
                    <a:pt x="463550" y="85725"/>
                  </a:lnTo>
                  <a:lnTo>
                    <a:pt x="460375" y="88900"/>
                  </a:lnTo>
                  <a:lnTo>
                    <a:pt x="458787" y="88900"/>
                  </a:lnTo>
                  <a:lnTo>
                    <a:pt x="455612" y="90488"/>
                  </a:lnTo>
                  <a:lnTo>
                    <a:pt x="460375" y="85725"/>
                  </a:lnTo>
                  <a:close/>
                  <a:moveTo>
                    <a:pt x="122237" y="80962"/>
                  </a:moveTo>
                  <a:lnTo>
                    <a:pt x="123825" y="84137"/>
                  </a:lnTo>
                  <a:lnTo>
                    <a:pt x="125412" y="84137"/>
                  </a:lnTo>
                  <a:lnTo>
                    <a:pt x="128587" y="84137"/>
                  </a:lnTo>
                  <a:lnTo>
                    <a:pt x="133350" y="85725"/>
                  </a:lnTo>
                  <a:lnTo>
                    <a:pt x="134937" y="88900"/>
                  </a:lnTo>
                  <a:lnTo>
                    <a:pt x="134937" y="90488"/>
                  </a:lnTo>
                  <a:lnTo>
                    <a:pt x="141287" y="93663"/>
                  </a:lnTo>
                  <a:lnTo>
                    <a:pt x="136525" y="93663"/>
                  </a:lnTo>
                  <a:lnTo>
                    <a:pt x="134937" y="93663"/>
                  </a:lnTo>
                  <a:lnTo>
                    <a:pt x="133350" y="93663"/>
                  </a:lnTo>
                  <a:lnTo>
                    <a:pt x="130175" y="93663"/>
                  </a:lnTo>
                  <a:lnTo>
                    <a:pt x="123825" y="88900"/>
                  </a:lnTo>
                  <a:lnTo>
                    <a:pt x="123825" y="85725"/>
                  </a:lnTo>
                  <a:lnTo>
                    <a:pt x="122237" y="84137"/>
                  </a:lnTo>
                  <a:lnTo>
                    <a:pt x="119062" y="84137"/>
                  </a:lnTo>
                  <a:close/>
                  <a:moveTo>
                    <a:pt x="230187" y="52388"/>
                  </a:moveTo>
                  <a:lnTo>
                    <a:pt x="231775" y="52388"/>
                  </a:lnTo>
                  <a:lnTo>
                    <a:pt x="231775" y="53976"/>
                  </a:lnTo>
                  <a:lnTo>
                    <a:pt x="230187" y="53976"/>
                  </a:lnTo>
                  <a:close/>
                  <a:moveTo>
                    <a:pt x="230187" y="49213"/>
                  </a:moveTo>
                  <a:lnTo>
                    <a:pt x="231775" y="49213"/>
                  </a:lnTo>
                  <a:lnTo>
                    <a:pt x="230187" y="52388"/>
                  </a:lnTo>
                  <a:close/>
                  <a:moveTo>
                    <a:pt x="192087" y="46038"/>
                  </a:moveTo>
                  <a:lnTo>
                    <a:pt x="193674" y="46038"/>
                  </a:lnTo>
                  <a:lnTo>
                    <a:pt x="196850" y="47625"/>
                  </a:lnTo>
                  <a:lnTo>
                    <a:pt x="198437" y="47625"/>
                  </a:lnTo>
                  <a:lnTo>
                    <a:pt x="198437" y="49213"/>
                  </a:lnTo>
                  <a:lnTo>
                    <a:pt x="196850" y="49213"/>
                  </a:lnTo>
                  <a:lnTo>
                    <a:pt x="193674" y="49213"/>
                  </a:lnTo>
                  <a:lnTo>
                    <a:pt x="192087" y="49213"/>
                  </a:lnTo>
                  <a:lnTo>
                    <a:pt x="192087" y="47625"/>
                  </a:lnTo>
                  <a:close/>
                  <a:moveTo>
                    <a:pt x="203200" y="42863"/>
                  </a:moveTo>
                  <a:lnTo>
                    <a:pt x="204788" y="42863"/>
                  </a:lnTo>
                  <a:lnTo>
                    <a:pt x="207963" y="42863"/>
                  </a:lnTo>
                  <a:lnTo>
                    <a:pt x="209550" y="42863"/>
                  </a:lnTo>
                  <a:lnTo>
                    <a:pt x="209550" y="46038"/>
                  </a:lnTo>
                  <a:lnTo>
                    <a:pt x="211138" y="49213"/>
                  </a:lnTo>
                  <a:lnTo>
                    <a:pt x="211138" y="52388"/>
                  </a:lnTo>
                  <a:lnTo>
                    <a:pt x="211138" y="53976"/>
                  </a:lnTo>
                  <a:lnTo>
                    <a:pt x="209550" y="53976"/>
                  </a:lnTo>
                  <a:lnTo>
                    <a:pt x="207963" y="52388"/>
                  </a:lnTo>
                  <a:lnTo>
                    <a:pt x="204788" y="49213"/>
                  </a:lnTo>
                  <a:lnTo>
                    <a:pt x="203200" y="49213"/>
                  </a:lnTo>
                  <a:lnTo>
                    <a:pt x="203200" y="47625"/>
                  </a:lnTo>
                  <a:lnTo>
                    <a:pt x="203200" y="46038"/>
                  </a:lnTo>
                  <a:close/>
                  <a:moveTo>
                    <a:pt x="220662" y="31750"/>
                  </a:moveTo>
                  <a:lnTo>
                    <a:pt x="223837" y="31750"/>
                  </a:lnTo>
                  <a:lnTo>
                    <a:pt x="225424" y="31750"/>
                  </a:lnTo>
                  <a:lnTo>
                    <a:pt x="225424" y="33337"/>
                  </a:lnTo>
                  <a:lnTo>
                    <a:pt x="227012" y="36512"/>
                  </a:lnTo>
                  <a:lnTo>
                    <a:pt x="230187" y="38100"/>
                  </a:lnTo>
                  <a:lnTo>
                    <a:pt x="227012" y="41275"/>
                  </a:lnTo>
                  <a:lnTo>
                    <a:pt x="225424" y="41275"/>
                  </a:lnTo>
                  <a:lnTo>
                    <a:pt x="223837" y="42863"/>
                  </a:lnTo>
                  <a:lnTo>
                    <a:pt x="223837" y="41275"/>
                  </a:lnTo>
                  <a:lnTo>
                    <a:pt x="220662" y="41275"/>
                  </a:lnTo>
                  <a:lnTo>
                    <a:pt x="220662" y="38100"/>
                  </a:lnTo>
                  <a:lnTo>
                    <a:pt x="220662" y="36512"/>
                  </a:lnTo>
                  <a:close/>
                  <a:moveTo>
                    <a:pt x="255587" y="19050"/>
                  </a:moveTo>
                  <a:lnTo>
                    <a:pt x="257175" y="19050"/>
                  </a:lnTo>
                  <a:lnTo>
                    <a:pt x="257175" y="20637"/>
                  </a:lnTo>
                  <a:lnTo>
                    <a:pt x="258762" y="22225"/>
                  </a:lnTo>
                  <a:lnTo>
                    <a:pt x="261937" y="25400"/>
                  </a:lnTo>
                  <a:lnTo>
                    <a:pt x="263525" y="30162"/>
                  </a:lnTo>
                  <a:lnTo>
                    <a:pt x="261937" y="26987"/>
                  </a:lnTo>
                  <a:lnTo>
                    <a:pt x="258762" y="25400"/>
                  </a:lnTo>
                  <a:lnTo>
                    <a:pt x="257175" y="22225"/>
                  </a:lnTo>
                  <a:lnTo>
                    <a:pt x="257175" y="20638"/>
                  </a:lnTo>
                  <a:lnTo>
                    <a:pt x="255587" y="20638"/>
                  </a:lnTo>
                  <a:close/>
                  <a:moveTo>
                    <a:pt x="247650" y="9525"/>
                  </a:moveTo>
                  <a:lnTo>
                    <a:pt x="250825" y="9525"/>
                  </a:lnTo>
                  <a:lnTo>
                    <a:pt x="250825" y="11113"/>
                  </a:lnTo>
                  <a:lnTo>
                    <a:pt x="247650" y="11113"/>
                  </a:lnTo>
                  <a:close/>
                  <a:moveTo>
                    <a:pt x="273050" y="9525"/>
                  </a:moveTo>
                  <a:lnTo>
                    <a:pt x="274637" y="9525"/>
                  </a:lnTo>
                  <a:lnTo>
                    <a:pt x="274637" y="11112"/>
                  </a:lnTo>
                  <a:lnTo>
                    <a:pt x="274637" y="14287"/>
                  </a:lnTo>
                  <a:lnTo>
                    <a:pt x="277812" y="14287"/>
                  </a:lnTo>
                  <a:lnTo>
                    <a:pt x="279400" y="15875"/>
                  </a:lnTo>
                  <a:lnTo>
                    <a:pt x="279400" y="19050"/>
                  </a:lnTo>
                  <a:lnTo>
                    <a:pt x="279400" y="20637"/>
                  </a:lnTo>
                  <a:lnTo>
                    <a:pt x="282575" y="22225"/>
                  </a:lnTo>
                  <a:lnTo>
                    <a:pt x="284162" y="26987"/>
                  </a:lnTo>
                  <a:lnTo>
                    <a:pt x="282575" y="26987"/>
                  </a:lnTo>
                  <a:lnTo>
                    <a:pt x="282575" y="25400"/>
                  </a:lnTo>
                  <a:lnTo>
                    <a:pt x="279400" y="22225"/>
                  </a:lnTo>
                  <a:lnTo>
                    <a:pt x="274637" y="15875"/>
                  </a:lnTo>
                  <a:close/>
                  <a:moveTo>
                    <a:pt x="246062" y="6350"/>
                  </a:moveTo>
                  <a:lnTo>
                    <a:pt x="247650" y="9525"/>
                  </a:lnTo>
                  <a:lnTo>
                    <a:pt x="246062" y="9525"/>
                  </a:lnTo>
                  <a:close/>
                  <a:moveTo>
                    <a:pt x="271462" y="6350"/>
                  </a:moveTo>
                  <a:lnTo>
                    <a:pt x="273050" y="6350"/>
                  </a:lnTo>
                  <a:lnTo>
                    <a:pt x="273050" y="9525"/>
                  </a:lnTo>
                  <a:lnTo>
                    <a:pt x="271462" y="9525"/>
                  </a:lnTo>
                  <a:close/>
                  <a:moveTo>
                    <a:pt x="242887" y="4763"/>
                  </a:moveTo>
                  <a:lnTo>
                    <a:pt x="246062" y="4763"/>
                  </a:lnTo>
                  <a:lnTo>
                    <a:pt x="246062" y="6350"/>
                  </a:lnTo>
                  <a:lnTo>
                    <a:pt x="242887" y="6350"/>
                  </a:lnTo>
                  <a:close/>
                  <a:moveTo>
                    <a:pt x="220662" y="0"/>
                  </a:moveTo>
                  <a:lnTo>
                    <a:pt x="223837" y="0"/>
                  </a:lnTo>
                  <a:lnTo>
                    <a:pt x="225425" y="3175"/>
                  </a:lnTo>
                  <a:lnTo>
                    <a:pt x="225425" y="4762"/>
                  </a:lnTo>
                  <a:lnTo>
                    <a:pt x="227012" y="6350"/>
                  </a:lnTo>
                  <a:lnTo>
                    <a:pt x="230187" y="9525"/>
                  </a:lnTo>
                  <a:lnTo>
                    <a:pt x="231775" y="15875"/>
                  </a:lnTo>
                  <a:lnTo>
                    <a:pt x="236537" y="20637"/>
                  </a:lnTo>
                  <a:lnTo>
                    <a:pt x="242887" y="31750"/>
                  </a:lnTo>
                  <a:lnTo>
                    <a:pt x="242887" y="33337"/>
                  </a:lnTo>
                  <a:lnTo>
                    <a:pt x="246062" y="33337"/>
                  </a:lnTo>
                  <a:lnTo>
                    <a:pt x="246062" y="36512"/>
                  </a:lnTo>
                  <a:lnTo>
                    <a:pt x="250825" y="36512"/>
                  </a:lnTo>
                  <a:lnTo>
                    <a:pt x="250825" y="38100"/>
                  </a:lnTo>
                  <a:lnTo>
                    <a:pt x="252412" y="41275"/>
                  </a:lnTo>
                  <a:lnTo>
                    <a:pt x="255587" y="42862"/>
                  </a:lnTo>
                  <a:lnTo>
                    <a:pt x="257175" y="42862"/>
                  </a:lnTo>
                  <a:lnTo>
                    <a:pt x="258762" y="46037"/>
                  </a:lnTo>
                  <a:lnTo>
                    <a:pt x="261937" y="46037"/>
                  </a:lnTo>
                  <a:lnTo>
                    <a:pt x="263525" y="46037"/>
                  </a:lnTo>
                  <a:lnTo>
                    <a:pt x="266700" y="47625"/>
                  </a:lnTo>
                  <a:lnTo>
                    <a:pt x="268287" y="47625"/>
                  </a:lnTo>
                  <a:lnTo>
                    <a:pt x="271462" y="46037"/>
                  </a:lnTo>
                  <a:lnTo>
                    <a:pt x="273050" y="46037"/>
                  </a:lnTo>
                  <a:lnTo>
                    <a:pt x="273050" y="42862"/>
                  </a:lnTo>
                  <a:lnTo>
                    <a:pt x="273050" y="41275"/>
                  </a:lnTo>
                  <a:lnTo>
                    <a:pt x="271462" y="38100"/>
                  </a:lnTo>
                  <a:lnTo>
                    <a:pt x="268287" y="36512"/>
                  </a:lnTo>
                  <a:lnTo>
                    <a:pt x="266700" y="31750"/>
                  </a:lnTo>
                  <a:lnTo>
                    <a:pt x="268287" y="33337"/>
                  </a:lnTo>
                  <a:lnTo>
                    <a:pt x="271462" y="36512"/>
                  </a:lnTo>
                  <a:lnTo>
                    <a:pt x="273050" y="38100"/>
                  </a:lnTo>
                  <a:lnTo>
                    <a:pt x="274637" y="41275"/>
                  </a:lnTo>
                  <a:lnTo>
                    <a:pt x="274637" y="38100"/>
                  </a:lnTo>
                  <a:lnTo>
                    <a:pt x="277812" y="38100"/>
                  </a:lnTo>
                  <a:lnTo>
                    <a:pt x="279400" y="38100"/>
                  </a:lnTo>
                  <a:lnTo>
                    <a:pt x="282575" y="38100"/>
                  </a:lnTo>
                  <a:lnTo>
                    <a:pt x="284162" y="36512"/>
                  </a:lnTo>
                  <a:lnTo>
                    <a:pt x="285750" y="36512"/>
                  </a:lnTo>
                  <a:lnTo>
                    <a:pt x="285750" y="33337"/>
                  </a:lnTo>
                  <a:lnTo>
                    <a:pt x="285750" y="31750"/>
                  </a:lnTo>
                  <a:lnTo>
                    <a:pt x="284162" y="30162"/>
                  </a:lnTo>
                  <a:lnTo>
                    <a:pt x="284162" y="26987"/>
                  </a:lnTo>
                  <a:lnTo>
                    <a:pt x="285750" y="30162"/>
                  </a:lnTo>
                  <a:lnTo>
                    <a:pt x="288925" y="30162"/>
                  </a:lnTo>
                  <a:lnTo>
                    <a:pt x="290512" y="30162"/>
                  </a:lnTo>
                  <a:lnTo>
                    <a:pt x="298450" y="25400"/>
                  </a:lnTo>
                  <a:lnTo>
                    <a:pt x="304800" y="20637"/>
                  </a:lnTo>
                  <a:lnTo>
                    <a:pt x="306387" y="20637"/>
                  </a:lnTo>
                  <a:lnTo>
                    <a:pt x="309562" y="20637"/>
                  </a:lnTo>
                  <a:lnTo>
                    <a:pt x="311150" y="20637"/>
                  </a:lnTo>
                  <a:lnTo>
                    <a:pt x="314325" y="19050"/>
                  </a:lnTo>
                  <a:lnTo>
                    <a:pt x="315912" y="19050"/>
                  </a:lnTo>
                  <a:lnTo>
                    <a:pt x="317500" y="19050"/>
                  </a:lnTo>
                  <a:lnTo>
                    <a:pt x="320675" y="19050"/>
                  </a:lnTo>
                  <a:lnTo>
                    <a:pt x="322262" y="15875"/>
                  </a:lnTo>
                  <a:lnTo>
                    <a:pt x="325437" y="15875"/>
                  </a:lnTo>
                  <a:lnTo>
                    <a:pt x="327025" y="15875"/>
                  </a:lnTo>
                  <a:lnTo>
                    <a:pt x="330200" y="15875"/>
                  </a:lnTo>
                  <a:lnTo>
                    <a:pt x="331787" y="15875"/>
                  </a:lnTo>
                  <a:lnTo>
                    <a:pt x="333375" y="15875"/>
                  </a:lnTo>
                  <a:lnTo>
                    <a:pt x="336550" y="19050"/>
                  </a:lnTo>
                  <a:lnTo>
                    <a:pt x="338137" y="20637"/>
                  </a:lnTo>
                  <a:lnTo>
                    <a:pt x="341312" y="20637"/>
                  </a:lnTo>
                  <a:lnTo>
                    <a:pt x="342900" y="22225"/>
                  </a:lnTo>
                  <a:lnTo>
                    <a:pt x="346075" y="25400"/>
                  </a:lnTo>
                  <a:lnTo>
                    <a:pt x="347662" y="26987"/>
                  </a:lnTo>
                  <a:lnTo>
                    <a:pt x="349250" y="30162"/>
                  </a:lnTo>
                  <a:lnTo>
                    <a:pt x="349250" y="31750"/>
                  </a:lnTo>
                  <a:lnTo>
                    <a:pt x="352425" y="36512"/>
                  </a:lnTo>
                  <a:lnTo>
                    <a:pt x="352425" y="38100"/>
                  </a:lnTo>
                  <a:lnTo>
                    <a:pt x="352425" y="41275"/>
                  </a:lnTo>
                  <a:lnTo>
                    <a:pt x="354012" y="41275"/>
                  </a:lnTo>
                  <a:lnTo>
                    <a:pt x="357187" y="42862"/>
                  </a:lnTo>
                  <a:lnTo>
                    <a:pt x="361950" y="46037"/>
                  </a:lnTo>
                  <a:lnTo>
                    <a:pt x="363537" y="47625"/>
                  </a:lnTo>
                  <a:lnTo>
                    <a:pt x="365125" y="47625"/>
                  </a:lnTo>
                  <a:lnTo>
                    <a:pt x="368300" y="47625"/>
                  </a:lnTo>
                  <a:lnTo>
                    <a:pt x="369887" y="46037"/>
                  </a:lnTo>
                  <a:lnTo>
                    <a:pt x="373062" y="46037"/>
                  </a:lnTo>
                  <a:lnTo>
                    <a:pt x="373062" y="47625"/>
                  </a:lnTo>
                  <a:lnTo>
                    <a:pt x="374650" y="49212"/>
                  </a:lnTo>
                  <a:lnTo>
                    <a:pt x="376237" y="49212"/>
                  </a:lnTo>
                  <a:lnTo>
                    <a:pt x="379412" y="49212"/>
                  </a:lnTo>
                  <a:lnTo>
                    <a:pt x="379412" y="47625"/>
                  </a:lnTo>
                  <a:lnTo>
                    <a:pt x="381000" y="47625"/>
                  </a:lnTo>
                  <a:lnTo>
                    <a:pt x="385762" y="47625"/>
                  </a:lnTo>
                  <a:lnTo>
                    <a:pt x="392112" y="47625"/>
                  </a:lnTo>
                  <a:lnTo>
                    <a:pt x="395287" y="49212"/>
                  </a:lnTo>
                  <a:lnTo>
                    <a:pt x="396875" y="49212"/>
                  </a:lnTo>
                  <a:lnTo>
                    <a:pt x="400050" y="49212"/>
                  </a:lnTo>
                  <a:lnTo>
                    <a:pt x="401637" y="49212"/>
                  </a:lnTo>
                  <a:lnTo>
                    <a:pt x="401637" y="52387"/>
                  </a:lnTo>
                  <a:lnTo>
                    <a:pt x="406400" y="57150"/>
                  </a:lnTo>
                  <a:lnTo>
                    <a:pt x="406400" y="58737"/>
                  </a:lnTo>
                  <a:lnTo>
                    <a:pt x="407987" y="61912"/>
                  </a:lnTo>
                  <a:lnTo>
                    <a:pt x="411162" y="61912"/>
                  </a:lnTo>
                  <a:lnTo>
                    <a:pt x="412750" y="63500"/>
                  </a:lnTo>
                  <a:lnTo>
                    <a:pt x="415925" y="63500"/>
                  </a:lnTo>
                  <a:lnTo>
                    <a:pt x="417512" y="63500"/>
                  </a:lnTo>
                  <a:lnTo>
                    <a:pt x="422275" y="63500"/>
                  </a:lnTo>
                  <a:lnTo>
                    <a:pt x="423862" y="63500"/>
                  </a:lnTo>
                  <a:lnTo>
                    <a:pt x="427037" y="65087"/>
                  </a:lnTo>
                  <a:lnTo>
                    <a:pt x="428625" y="65087"/>
                  </a:lnTo>
                  <a:lnTo>
                    <a:pt x="428625" y="68262"/>
                  </a:lnTo>
                  <a:lnTo>
                    <a:pt x="431800" y="69850"/>
                  </a:lnTo>
                  <a:lnTo>
                    <a:pt x="431800" y="73025"/>
                  </a:lnTo>
                  <a:lnTo>
                    <a:pt x="428625" y="74612"/>
                  </a:lnTo>
                  <a:lnTo>
                    <a:pt x="428625" y="77787"/>
                  </a:lnTo>
                  <a:lnTo>
                    <a:pt x="428625" y="79375"/>
                  </a:lnTo>
                  <a:lnTo>
                    <a:pt x="431800" y="80962"/>
                  </a:lnTo>
                  <a:lnTo>
                    <a:pt x="431800" y="84137"/>
                  </a:lnTo>
                  <a:lnTo>
                    <a:pt x="433387" y="85725"/>
                  </a:lnTo>
                  <a:lnTo>
                    <a:pt x="433387" y="88900"/>
                  </a:lnTo>
                  <a:lnTo>
                    <a:pt x="433387" y="90488"/>
                  </a:lnTo>
                  <a:lnTo>
                    <a:pt x="436562" y="93663"/>
                  </a:lnTo>
                  <a:lnTo>
                    <a:pt x="436562" y="95250"/>
                  </a:lnTo>
                  <a:lnTo>
                    <a:pt x="438150" y="96838"/>
                  </a:lnTo>
                  <a:lnTo>
                    <a:pt x="439737" y="100013"/>
                  </a:lnTo>
                  <a:lnTo>
                    <a:pt x="442912" y="100013"/>
                  </a:lnTo>
                  <a:lnTo>
                    <a:pt x="444500" y="101600"/>
                  </a:lnTo>
                  <a:lnTo>
                    <a:pt x="447675" y="101600"/>
                  </a:lnTo>
                  <a:lnTo>
                    <a:pt x="447675" y="104775"/>
                  </a:lnTo>
                  <a:lnTo>
                    <a:pt x="449262" y="104775"/>
                  </a:lnTo>
                  <a:lnTo>
                    <a:pt x="449262" y="106363"/>
                  </a:lnTo>
                  <a:lnTo>
                    <a:pt x="454025" y="107950"/>
                  </a:lnTo>
                  <a:lnTo>
                    <a:pt x="455612" y="111125"/>
                  </a:lnTo>
                  <a:lnTo>
                    <a:pt x="455612" y="112713"/>
                  </a:lnTo>
                  <a:lnTo>
                    <a:pt x="455612" y="115888"/>
                  </a:lnTo>
                  <a:lnTo>
                    <a:pt x="458787" y="117475"/>
                  </a:lnTo>
                  <a:lnTo>
                    <a:pt x="458787" y="120650"/>
                  </a:lnTo>
                  <a:lnTo>
                    <a:pt x="463550" y="122238"/>
                  </a:lnTo>
                  <a:lnTo>
                    <a:pt x="465137" y="123825"/>
                  </a:lnTo>
                  <a:lnTo>
                    <a:pt x="466725" y="123825"/>
                  </a:lnTo>
                  <a:lnTo>
                    <a:pt x="466725" y="127000"/>
                  </a:lnTo>
                  <a:lnTo>
                    <a:pt x="466725" y="128588"/>
                  </a:lnTo>
                  <a:lnTo>
                    <a:pt x="469900" y="131763"/>
                  </a:lnTo>
                  <a:lnTo>
                    <a:pt x="469900" y="133350"/>
                  </a:lnTo>
                  <a:lnTo>
                    <a:pt x="471487" y="136525"/>
                  </a:lnTo>
                  <a:lnTo>
                    <a:pt x="474662" y="136525"/>
                  </a:lnTo>
                  <a:lnTo>
                    <a:pt x="476250" y="136525"/>
                  </a:lnTo>
                  <a:lnTo>
                    <a:pt x="476250" y="138113"/>
                  </a:lnTo>
                  <a:lnTo>
                    <a:pt x="479425" y="138113"/>
                  </a:lnTo>
                  <a:lnTo>
                    <a:pt x="481012" y="139700"/>
                  </a:lnTo>
                  <a:lnTo>
                    <a:pt x="482600" y="139700"/>
                  </a:lnTo>
                  <a:lnTo>
                    <a:pt x="482600" y="142875"/>
                  </a:lnTo>
                  <a:lnTo>
                    <a:pt x="482600" y="144463"/>
                  </a:lnTo>
                  <a:lnTo>
                    <a:pt x="482600" y="147638"/>
                  </a:lnTo>
                  <a:lnTo>
                    <a:pt x="482600" y="149225"/>
                  </a:lnTo>
                  <a:lnTo>
                    <a:pt x="485775" y="147638"/>
                  </a:lnTo>
                  <a:lnTo>
                    <a:pt x="487362" y="147638"/>
                  </a:lnTo>
                  <a:lnTo>
                    <a:pt x="490537" y="144463"/>
                  </a:lnTo>
                  <a:lnTo>
                    <a:pt x="492125" y="144463"/>
                  </a:lnTo>
                  <a:lnTo>
                    <a:pt x="490537" y="147638"/>
                  </a:lnTo>
                  <a:lnTo>
                    <a:pt x="487362" y="149225"/>
                  </a:lnTo>
                  <a:lnTo>
                    <a:pt x="485775" y="149225"/>
                  </a:lnTo>
                  <a:lnTo>
                    <a:pt x="487362" y="152400"/>
                  </a:lnTo>
                  <a:lnTo>
                    <a:pt x="485775" y="153988"/>
                  </a:lnTo>
                  <a:lnTo>
                    <a:pt x="482600" y="155575"/>
                  </a:lnTo>
                  <a:lnTo>
                    <a:pt x="485775" y="158750"/>
                  </a:lnTo>
                  <a:lnTo>
                    <a:pt x="487362" y="158750"/>
                  </a:lnTo>
                  <a:lnTo>
                    <a:pt x="490537" y="155575"/>
                  </a:lnTo>
                  <a:lnTo>
                    <a:pt x="492125" y="155575"/>
                  </a:lnTo>
                  <a:lnTo>
                    <a:pt x="495300" y="155575"/>
                  </a:lnTo>
                  <a:lnTo>
                    <a:pt x="492125" y="158750"/>
                  </a:lnTo>
                  <a:lnTo>
                    <a:pt x="490537" y="158750"/>
                  </a:lnTo>
                  <a:lnTo>
                    <a:pt x="490537" y="160338"/>
                  </a:lnTo>
                  <a:lnTo>
                    <a:pt x="487362" y="160338"/>
                  </a:lnTo>
                  <a:lnTo>
                    <a:pt x="487362" y="163513"/>
                  </a:lnTo>
                  <a:lnTo>
                    <a:pt x="485775" y="165100"/>
                  </a:lnTo>
                  <a:lnTo>
                    <a:pt x="485775" y="168275"/>
                  </a:lnTo>
                  <a:lnTo>
                    <a:pt x="485775" y="169863"/>
                  </a:lnTo>
                  <a:lnTo>
                    <a:pt x="487362" y="171450"/>
                  </a:lnTo>
                  <a:lnTo>
                    <a:pt x="487362" y="174625"/>
                  </a:lnTo>
                  <a:lnTo>
                    <a:pt x="487362" y="176213"/>
                  </a:lnTo>
                  <a:lnTo>
                    <a:pt x="487362" y="180975"/>
                  </a:lnTo>
                  <a:lnTo>
                    <a:pt x="487362" y="184150"/>
                  </a:lnTo>
                  <a:lnTo>
                    <a:pt x="487362" y="185738"/>
                  </a:lnTo>
                  <a:lnTo>
                    <a:pt x="490537" y="185738"/>
                  </a:lnTo>
                  <a:lnTo>
                    <a:pt x="490537" y="184150"/>
                  </a:lnTo>
                  <a:lnTo>
                    <a:pt x="492125" y="184150"/>
                  </a:lnTo>
                  <a:lnTo>
                    <a:pt x="495300" y="180975"/>
                  </a:lnTo>
                  <a:lnTo>
                    <a:pt x="496887" y="179388"/>
                  </a:lnTo>
                  <a:lnTo>
                    <a:pt x="498475" y="179388"/>
                  </a:lnTo>
                  <a:lnTo>
                    <a:pt x="498475" y="180975"/>
                  </a:lnTo>
                  <a:lnTo>
                    <a:pt x="496887" y="184150"/>
                  </a:lnTo>
                  <a:lnTo>
                    <a:pt x="496887" y="185738"/>
                  </a:lnTo>
                  <a:lnTo>
                    <a:pt x="496887" y="187325"/>
                  </a:lnTo>
                  <a:lnTo>
                    <a:pt x="498475" y="187325"/>
                  </a:lnTo>
                  <a:lnTo>
                    <a:pt x="501650" y="187325"/>
                  </a:lnTo>
                  <a:lnTo>
                    <a:pt x="503237" y="187325"/>
                  </a:lnTo>
                  <a:lnTo>
                    <a:pt x="503237" y="190500"/>
                  </a:lnTo>
                  <a:lnTo>
                    <a:pt x="503237" y="192088"/>
                  </a:lnTo>
                  <a:lnTo>
                    <a:pt x="501650" y="192088"/>
                  </a:lnTo>
                  <a:lnTo>
                    <a:pt x="501650" y="195263"/>
                  </a:lnTo>
                  <a:lnTo>
                    <a:pt x="501650" y="196850"/>
                  </a:lnTo>
                  <a:lnTo>
                    <a:pt x="503237" y="198438"/>
                  </a:lnTo>
                  <a:lnTo>
                    <a:pt x="503237" y="201613"/>
                  </a:lnTo>
                  <a:lnTo>
                    <a:pt x="506412" y="201613"/>
                  </a:lnTo>
                  <a:lnTo>
                    <a:pt x="508000" y="201613"/>
                  </a:lnTo>
                  <a:lnTo>
                    <a:pt x="511175" y="201613"/>
                  </a:lnTo>
                  <a:lnTo>
                    <a:pt x="511175" y="203200"/>
                  </a:lnTo>
                  <a:lnTo>
                    <a:pt x="508000" y="203200"/>
                  </a:lnTo>
                  <a:lnTo>
                    <a:pt x="506412" y="203200"/>
                  </a:lnTo>
                  <a:lnTo>
                    <a:pt x="503237" y="206375"/>
                  </a:lnTo>
                  <a:lnTo>
                    <a:pt x="503237" y="207963"/>
                  </a:lnTo>
                  <a:lnTo>
                    <a:pt x="503237" y="211138"/>
                  </a:lnTo>
                  <a:lnTo>
                    <a:pt x="503237" y="212725"/>
                  </a:lnTo>
                  <a:lnTo>
                    <a:pt x="503237" y="214313"/>
                  </a:lnTo>
                  <a:lnTo>
                    <a:pt x="503237" y="217488"/>
                  </a:lnTo>
                  <a:lnTo>
                    <a:pt x="503237" y="219075"/>
                  </a:lnTo>
                  <a:lnTo>
                    <a:pt x="506412" y="219075"/>
                  </a:lnTo>
                  <a:lnTo>
                    <a:pt x="506412" y="222250"/>
                  </a:lnTo>
                  <a:lnTo>
                    <a:pt x="506412" y="223838"/>
                  </a:lnTo>
                  <a:lnTo>
                    <a:pt x="506412" y="227013"/>
                  </a:lnTo>
                  <a:lnTo>
                    <a:pt x="506412" y="228600"/>
                  </a:lnTo>
                  <a:lnTo>
                    <a:pt x="503237" y="228600"/>
                  </a:lnTo>
                  <a:lnTo>
                    <a:pt x="506412" y="230188"/>
                  </a:lnTo>
                  <a:lnTo>
                    <a:pt x="506412" y="233363"/>
                  </a:lnTo>
                  <a:lnTo>
                    <a:pt x="506412" y="234950"/>
                  </a:lnTo>
                  <a:lnTo>
                    <a:pt x="503237" y="234950"/>
                  </a:lnTo>
                  <a:lnTo>
                    <a:pt x="503237" y="238125"/>
                  </a:lnTo>
                  <a:lnTo>
                    <a:pt x="503237" y="239713"/>
                  </a:lnTo>
                  <a:lnTo>
                    <a:pt x="503237" y="242888"/>
                  </a:lnTo>
                  <a:lnTo>
                    <a:pt x="506412" y="244475"/>
                  </a:lnTo>
                  <a:lnTo>
                    <a:pt x="506412" y="246063"/>
                  </a:lnTo>
                  <a:lnTo>
                    <a:pt x="508000" y="249238"/>
                  </a:lnTo>
                  <a:lnTo>
                    <a:pt x="508000" y="246063"/>
                  </a:lnTo>
                  <a:lnTo>
                    <a:pt x="511175" y="246063"/>
                  </a:lnTo>
                  <a:lnTo>
                    <a:pt x="511175" y="244475"/>
                  </a:lnTo>
                  <a:lnTo>
                    <a:pt x="512762" y="244475"/>
                  </a:lnTo>
                  <a:lnTo>
                    <a:pt x="514350" y="246063"/>
                  </a:lnTo>
                  <a:lnTo>
                    <a:pt x="514350" y="249238"/>
                  </a:lnTo>
                  <a:lnTo>
                    <a:pt x="514350" y="250825"/>
                  </a:lnTo>
                  <a:lnTo>
                    <a:pt x="517525" y="254000"/>
                  </a:lnTo>
                  <a:lnTo>
                    <a:pt x="517525" y="255588"/>
                  </a:lnTo>
                  <a:lnTo>
                    <a:pt x="517525" y="258763"/>
                  </a:lnTo>
                  <a:lnTo>
                    <a:pt x="517525" y="260350"/>
                  </a:lnTo>
                  <a:lnTo>
                    <a:pt x="519112" y="261938"/>
                  </a:lnTo>
                  <a:lnTo>
                    <a:pt x="519112" y="265113"/>
                  </a:lnTo>
                  <a:lnTo>
                    <a:pt x="517525" y="265113"/>
                  </a:lnTo>
                  <a:lnTo>
                    <a:pt x="517525" y="266700"/>
                  </a:lnTo>
                  <a:lnTo>
                    <a:pt x="517525" y="269875"/>
                  </a:lnTo>
                  <a:lnTo>
                    <a:pt x="517525" y="271463"/>
                  </a:lnTo>
                  <a:lnTo>
                    <a:pt x="517525" y="273050"/>
                  </a:lnTo>
                  <a:lnTo>
                    <a:pt x="517525" y="276225"/>
                  </a:lnTo>
                  <a:lnTo>
                    <a:pt x="514350" y="276225"/>
                  </a:lnTo>
                  <a:lnTo>
                    <a:pt x="512762" y="273050"/>
                  </a:lnTo>
                  <a:lnTo>
                    <a:pt x="512762" y="271463"/>
                  </a:lnTo>
                  <a:lnTo>
                    <a:pt x="511175" y="269875"/>
                  </a:lnTo>
                  <a:lnTo>
                    <a:pt x="511175" y="271463"/>
                  </a:lnTo>
                  <a:lnTo>
                    <a:pt x="511175" y="273050"/>
                  </a:lnTo>
                  <a:lnTo>
                    <a:pt x="512762" y="276225"/>
                  </a:lnTo>
                  <a:lnTo>
                    <a:pt x="517525" y="277813"/>
                  </a:lnTo>
                  <a:lnTo>
                    <a:pt x="519112" y="277813"/>
                  </a:lnTo>
                  <a:lnTo>
                    <a:pt x="519112" y="276225"/>
                  </a:lnTo>
                  <a:lnTo>
                    <a:pt x="522288" y="276225"/>
                  </a:lnTo>
                  <a:lnTo>
                    <a:pt x="522288" y="277813"/>
                  </a:lnTo>
                  <a:lnTo>
                    <a:pt x="522288" y="280988"/>
                  </a:lnTo>
                  <a:lnTo>
                    <a:pt x="522288" y="282575"/>
                  </a:lnTo>
                  <a:lnTo>
                    <a:pt x="523875" y="285750"/>
                  </a:lnTo>
                  <a:lnTo>
                    <a:pt x="523875" y="287338"/>
                  </a:lnTo>
                  <a:lnTo>
                    <a:pt x="523875" y="288925"/>
                  </a:lnTo>
                  <a:lnTo>
                    <a:pt x="523875" y="292100"/>
                  </a:lnTo>
                  <a:lnTo>
                    <a:pt x="523875" y="293688"/>
                  </a:lnTo>
                  <a:lnTo>
                    <a:pt x="522288" y="292100"/>
                  </a:lnTo>
                  <a:lnTo>
                    <a:pt x="522288" y="293688"/>
                  </a:lnTo>
                  <a:lnTo>
                    <a:pt x="519112" y="293688"/>
                  </a:lnTo>
                  <a:lnTo>
                    <a:pt x="517525" y="296863"/>
                  </a:lnTo>
                  <a:lnTo>
                    <a:pt x="519112" y="296863"/>
                  </a:lnTo>
                  <a:lnTo>
                    <a:pt x="522288" y="296863"/>
                  </a:lnTo>
                  <a:lnTo>
                    <a:pt x="523875" y="296863"/>
                  </a:lnTo>
                  <a:lnTo>
                    <a:pt x="522288" y="298450"/>
                  </a:lnTo>
                  <a:lnTo>
                    <a:pt x="519112" y="301625"/>
                  </a:lnTo>
                  <a:lnTo>
                    <a:pt x="517525" y="303213"/>
                  </a:lnTo>
                  <a:lnTo>
                    <a:pt x="514350" y="303213"/>
                  </a:lnTo>
                  <a:lnTo>
                    <a:pt x="514350" y="304800"/>
                  </a:lnTo>
                  <a:lnTo>
                    <a:pt x="512762" y="309563"/>
                  </a:lnTo>
                  <a:lnTo>
                    <a:pt x="512762" y="312738"/>
                  </a:lnTo>
                  <a:lnTo>
                    <a:pt x="511175" y="312738"/>
                  </a:lnTo>
                  <a:lnTo>
                    <a:pt x="511175" y="314325"/>
                  </a:lnTo>
                  <a:lnTo>
                    <a:pt x="508000" y="317500"/>
                  </a:lnTo>
                  <a:lnTo>
                    <a:pt x="508000" y="319088"/>
                  </a:lnTo>
                  <a:lnTo>
                    <a:pt x="498475" y="319088"/>
                  </a:lnTo>
                  <a:lnTo>
                    <a:pt x="498475" y="317500"/>
                  </a:lnTo>
                  <a:lnTo>
                    <a:pt x="496887" y="317500"/>
                  </a:lnTo>
                  <a:lnTo>
                    <a:pt x="496887" y="319088"/>
                  </a:lnTo>
                  <a:lnTo>
                    <a:pt x="496887" y="320675"/>
                  </a:lnTo>
                  <a:lnTo>
                    <a:pt x="498475" y="320675"/>
                  </a:lnTo>
                  <a:lnTo>
                    <a:pt x="501650" y="323850"/>
                  </a:lnTo>
                  <a:lnTo>
                    <a:pt x="501650" y="325438"/>
                  </a:lnTo>
                  <a:lnTo>
                    <a:pt x="503237" y="328613"/>
                  </a:lnTo>
                  <a:lnTo>
                    <a:pt x="503237" y="330200"/>
                  </a:lnTo>
                  <a:lnTo>
                    <a:pt x="508000" y="333375"/>
                  </a:lnTo>
                  <a:lnTo>
                    <a:pt x="512762" y="334963"/>
                  </a:lnTo>
                  <a:lnTo>
                    <a:pt x="512762" y="336550"/>
                  </a:lnTo>
                  <a:lnTo>
                    <a:pt x="512762" y="339725"/>
                  </a:lnTo>
                  <a:lnTo>
                    <a:pt x="511175" y="339725"/>
                  </a:lnTo>
                  <a:lnTo>
                    <a:pt x="508000" y="339725"/>
                  </a:lnTo>
                  <a:lnTo>
                    <a:pt x="508000" y="336550"/>
                  </a:lnTo>
                  <a:lnTo>
                    <a:pt x="506412" y="336550"/>
                  </a:lnTo>
                  <a:lnTo>
                    <a:pt x="503237" y="339725"/>
                  </a:lnTo>
                  <a:lnTo>
                    <a:pt x="501650" y="339725"/>
                  </a:lnTo>
                  <a:lnTo>
                    <a:pt x="501650" y="336550"/>
                  </a:lnTo>
                  <a:lnTo>
                    <a:pt x="498475" y="334963"/>
                  </a:lnTo>
                  <a:lnTo>
                    <a:pt x="498475" y="333375"/>
                  </a:lnTo>
                  <a:lnTo>
                    <a:pt x="496887" y="333375"/>
                  </a:lnTo>
                  <a:lnTo>
                    <a:pt x="495300" y="333375"/>
                  </a:lnTo>
                  <a:lnTo>
                    <a:pt x="490537" y="328613"/>
                  </a:lnTo>
                  <a:lnTo>
                    <a:pt x="487362" y="325438"/>
                  </a:lnTo>
                  <a:lnTo>
                    <a:pt x="485775" y="325438"/>
                  </a:lnTo>
                  <a:lnTo>
                    <a:pt x="482600" y="323850"/>
                  </a:lnTo>
                  <a:lnTo>
                    <a:pt x="482600" y="325438"/>
                  </a:lnTo>
                  <a:lnTo>
                    <a:pt x="481012" y="328613"/>
                  </a:lnTo>
                  <a:lnTo>
                    <a:pt x="479425" y="330200"/>
                  </a:lnTo>
                  <a:lnTo>
                    <a:pt x="476250" y="330200"/>
                  </a:lnTo>
                  <a:lnTo>
                    <a:pt x="476250" y="333375"/>
                  </a:lnTo>
                  <a:lnTo>
                    <a:pt x="474662" y="333375"/>
                  </a:lnTo>
                  <a:lnTo>
                    <a:pt x="471487" y="333375"/>
                  </a:lnTo>
                  <a:lnTo>
                    <a:pt x="471487" y="334963"/>
                  </a:lnTo>
                  <a:lnTo>
                    <a:pt x="471487" y="336550"/>
                  </a:lnTo>
                  <a:lnTo>
                    <a:pt x="474662" y="339725"/>
                  </a:lnTo>
                  <a:lnTo>
                    <a:pt x="474662" y="341313"/>
                  </a:lnTo>
                  <a:lnTo>
                    <a:pt x="474662" y="344488"/>
                  </a:lnTo>
                  <a:lnTo>
                    <a:pt x="471487" y="344488"/>
                  </a:lnTo>
                  <a:lnTo>
                    <a:pt x="469900" y="346075"/>
                  </a:lnTo>
                  <a:lnTo>
                    <a:pt x="466725" y="346075"/>
                  </a:lnTo>
                  <a:lnTo>
                    <a:pt x="466725" y="344488"/>
                  </a:lnTo>
                  <a:lnTo>
                    <a:pt x="465137" y="341313"/>
                  </a:lnTo>
                  <a:lnTo>
                    <a:pt x="465137" y="344488"/>
                  </a:lnTo>
                  <a:lnTo>
                    <a:pt x="465137" y="346075"/>
                  </a:lnTo>
                  <a:lnTo>
                    <a:pt x="465137" y="347663"/>
                  </a:lnTo>
                  <a:lnTo>
                    <a:pt x="466725" y="350838"/>
                  </a:lnTo>
                  <a:lnTo>
                    <a:pt x="469900" y="350838"/>
                  </a:lnTo>
                  <a:lnTo>
                    <a:pt x="471487" y="352425"/>
                  </a:lnTo>
                  <a:lnTo>
                    <a:pt x="471487" y="355600"/>
                  </a:lnTo>
                  <a:lnTo>
                    <a:pt x="471487" y="360363"/>
                  </a:lnTo>
                  <a:lnTo>
                    <a:pt x="471487" y="361950"/>
                  </a:lnTo>
                  <a:lnTo>
                    <a:pt x="471487" y="363538"/>
                  </a:lnTo>
                  <a:lnTo>
                    <a:pt x="471487" y="366713"/>
                  </a:lnTo>
                  <a:lnTo>
                    <a:pt x="471487" y="368300"/>
                  </a:lnTo>
                  <a:lnTo>
                    <a:pt x="471487" y="371475"/>
                  </a:lnTo>
                  <a:lnTo>
                    <a:pt x="469900" y="371475"/>
                  </a:lnTo>
                  <a:lnTo>
                    <a:pt x="469900" y="368300"/>
                  </a:lnTo>
                  <a:lnTo>
                    <a:pt x="469900" y="366713"/>
                  </a:lnTo>
                  <a:lnTo>
                    <a:pt x="469900" y="363538"/>
                  </a:lnTo>
                  <a:lnTo>
                    <a:pt x="469900" y="361950"/>
                  </a:lnTo>
                  <a:lnTo>
                    <a:pt x="469900" y="360363"/>
                  </a:lnTo>
                  <a:lnTo>
                    <a:pt x="466725" y="360363"/>
                  </a:lnTo>
                  <a:lnTo>
                    <a:pt x="466725" y="355600"/>
                  </a:lnTo>
                  <a:lnTo>
                    <a:pt x="465137" y="352425"/>
                  </a:lnTo>
                  <a:lnTo>
                    <a:pt x="465137" y="350838"/>
                  </a:lnTo>
                  <a:lnTo>
                    <a:pt x="463550" y="350838"/>
                  </a:lnTo>
                  <a:lnTo>
                    <a:pt x="463550" y="347663"/>
                  </a:lnTo>
                  <a:lnTo>
                    <a:pt x="463550" y="346075"/>
                  </a:lnTo>
                  <a:lnTo>
                    <a:pt x="460375" y="344488"/>
                  </a:lnTo>
                  <a:lnTo>
                    <a:pt x="460375" y="341313"/>
                  </a:lnTo>
                  <a:lnTo>
                    <a:pt x="458787" y="341313"/>
                  </a:lnTo>
                  <a:lnTo>
                    <a:pt x="455612" y="339725"/>
                  </a:lnTo>
                  <a:lnTo>
                    <a:pt x="454025" y="336550"/>
                  </a:lnTo>
                  <a:lnTo>
                    <a:pt x="450850" y="344488"/>
                  </a:lnTo>
                  <a:lnTo>
                    <a:pt x="450850" y="346075"/>
                  </a:lnTo>
                  <a:lnTo>
                    <a:pt x="449262" y="347663"/>
                  </a:lnTo>
                  <a:lnTo>
                    <a:pt x="449262" y="350838"/>
                  </a:lnTo>
                  <a:lnTo>
                    <a:pt x="449262" y="352425"/>
                  </a:lnTo>
                  <a:lnTo>
                    <a:pt x="449262" y="355600"/>
                  </a:lnTo>
                  <a:lnTo>
                    <a:pt x="449262" y="357188"/>
                  </a:lnTo>
                  <a:lnTo>
                    <a:pt x="450850" y="360363"/>
                  </a:lnTo>
                  <a:lnTo>
                    <a:pt x="449262" y="360363"/>
                  </a:lnTo>
                  <a:lnTo>
                    <a:pt x="449262" y="361950"/>
                  </a:lnTo>
                  <a:lnTo>
                    <a:pt x="447675" y="363538"/>
                  </a:lnTo>
                  <a:lnTo>
                    <a:pt x="444500" y="363538"/>
                  </a:lnTo>
                  <a:lnTo>
                    <a:pt x="442912" y="368300"/>
                  </a:lnTo>
                  <a:lnTo>
                    <a:pt x="439737" y="368300"/>
                  </a:lnTo>
                  <a:lnTo>
                    <a:pt x="438150" y="371475"/>
                  </a:lnTo>
                  <a:lnTo>
                    <a:pt x="436562" y="371475"/>
                  </a:lnTo>
                  <a:lnTo>
                    <a:pt x="431800" y="371475"/>
                  </a:lnTo>
                  <a:lnTo>
                    <a:pt x="431800" y="373063"/>
                  </a:lnTo>
                  <a:lnTo>
                    <a:pt x="431800" y="376238"/>
                  </a:lnTo>
                  <a:lnTo>
                    <a:pt x="428625" y="376238"/>
                  </a:lnTo>
                  <a:lnTo>
                    <a:pt x="428625" y="373063"/>
                  </a:lnTo>
                  <a:lnTo>
                    <a:pt x="427037" y="373063"/>
                  </a:lnTo>
                  <a:lnTo>
                    <a:pt x="423862" y="376238"/>
                  </a:lnTo>
                  <a:lnTo>
                    <a:pt x="423862" y="377825"/>
                  </a:lnTo>
                  <a:lnTo>
                    <a:pt x="423862" y="379413"/>
                  </a:lnTo>
                  <a:lnTo>
                    <a:pt x="422275" y="382588"/>
                  </a:lnTo>
                  <a:lnTo>
                    <a:pt x="422275" y="384175"/>
                  </a:lnTo>
                  <a:lnTo>
                    <a:pt x="417512" y="384175"/>
                  </a:lnTo>
                  <a:lnTo>
                    <a:pt x="415925" y="384175"/>
                  </a:lnTo>
                  <a:lnTo>
                    <a:pt x="412750" y="384175"/>
                  </a:lnTo>
                  <a:lnTo>
                    <a:pt x="412750" y="382588"/>
                  </a:lnTo>
                  <a:lnTo>
                    <a:pt x="411162" y="382588"/>
                  </a:lnTo>
                  <a:lnTo>
                    <a:pt x="407988" y="382588"/>
                  </a:lnTo>
                  <a:lnTo>
                    <a:pt x="407988" y="384175"/>
                  </a:lnTo>
                  <a:lnTo>
                    <a:pt x="411163" y="384175"/>
                  </a:lnTo>
                  <a:lnTo>
                    <a:pt x="411163" y="387351"/>
                  </a:lnTo>
                  <a:lnTo>
                    <a:pt x="407988" y="388938"/>
                  </a:lnTo>
                  <a:lnTo>
                    <a:pt x="406400" y="388938"/>
                  </a:lnTo>
                  <a:lnTo>
                    <a:pt x="404813" y="392113"/>
                  </a:lnTo>
                  <a:lnTo>
                    <a:pt x="401638" y="392113"/>
                  </a:lnTo>
                  <a:lnTo>
                    <a:pt x="400050" y="392113"/>
                  </a:lnTo>
                  <a:lnTo>
                    <a:pt x="396875" y="392113"/>
                  </a:lnTo>
                  <a:lnTo>
                    <a:pt x="396875" y="388938"/>
                  </a:lnTo>
                  <a:lnTo>
                    <a:pt x="396875" y="387351"/>
                  </a:lnTo>
                  <a:lnTo>
                    <a:pt x="396875" y="384175"/>
                  </a:lnTo>
                  <a:lnTo>
                    <a:pt x="396875" y="379413"/>
                  </a:lnTo>
                  <a:lnTo>
                    <a:pt x="400050" y="377825"/>
                  </a:lnTo>
                  <a:lnTo>
                    <a:pt x="401638" y="377825"/>
                  </a:lnTo>
                  <a:lnTo>
                    <a:pt x="401638" y="379413"/>
                  </a:lnTo>
                  <a:lnTo>
                    <a:pt x="404813" y="379413"/>
                  </a:lnTo>
                  <a:lnTo>
                    <a:pt x="404813" y="382588"/>
                  </a:lnTo>
                  <a:lnTo>
                    <a:pt x="406400" y="382588"/>
                  </a:lnTo>
                  <a:lnTo>
                    <a:pt x="407987" y="382588"/>
                  </a:lnTo>
                  <a:lnTo>
                    <a:pt x="407987" y="379413"/>
                  </a:lnTo>
                  <a:lnTo>
                    <a:pt x="406400" y="379413"/>
                  </a:lnTo>
                  <a:lnTo>
                    <a:pt x="404812" y="377825"/>
                  </a:lnTo>
                  <a:lnTo>
                    <a:pt x="401637" y="376238"/>
                  </a:lnTo>
                  <a:lnTo>
                    <a:pt x="401637" y="373063"/>
                  </a:lnTo>
                  <a:lnTo>
                    <a:pt x="400050" y="373063"/>
                  </a:lnTo>
                  <a:lnTo>
                    <a:pt x="396875" y="373063"/>
                  </a:lnTo>
                  <a:lnTo>
                    <a:pt x="400050" y="376238"/>
                  </a:lnTo>
                  <a:lnTo>
                    <a:pt x="396875" y="376238"/>
                  </a:lnTo>
                  <a:lnTo>
                    <a:pt x="396875" y="377825"/>
                  </a:lnTo>
                  <a:lnTo>
                    <a:pt x="395287" y="377825"/>
                  </a:lnTo>
                  <a:lnTo>
                    <a:pt x="392112" y="376238"/>
                  </a:lnTo>
                  <a:lnTo>
                    <a:pt x="388937" y="376238"/>
                  </a:lnTo>
                  <a:lnTo>
                    <a:pt x="385762" y="373063"/>
                  </a:lnTo>
                  <a:lnTo>
                    <a:pt x="384175" y="373063"/>
                  </a:lnTo>
                  <a:lnTo>
                    <a:pt x="384175" y="371475"/>
                  </a:lnTo>
                  <a:lnTo>
                    <a:pt x="381000" y="368300"/>
                  </a:lnTo>
                  <a:lnTo>
                    <a:pt x="379412" y="366713"/>
                  </a:lnTo>
                  <a:lnTo>
                    <a:pt x="376237" y="363538"/>
                  </a:lnTo>
                  <a:lnTo>
                    <a:pt x="374650" y="361950"/>
                  </a:lnTo>
                  <a:lnTo>
                    <a:pt x="373062" y="360363"/>
                  </a:lnTo>
                  <a:lnTo>
                    <a:pt x="369887" y="360363"/>
                  </a:lnTo>
                  <a:lnTo>
                    <a:pt x="369887" y="357188"/>
                  </a:lnTo>
                  <a:lnTo>
                    <a:pt x="368300" y="357188"/>
                  </a:lnTo>
                  <a:lnTo>
                    <a:pt x="365125" y="357188"/>
                  </a:lnTo>
                  <a:lnTo>
                    <a:pt x="363537" y="357188"/>
                  </a:lnTo>
                  <a:lnTo>
                    <a:pt x="361950" y="357188"/>
                  </a:lnTo>
                  <a:lnTo>
                    <a:pt x="358775" y="357188"/>
                  </a:lnTo>
                  <a:lnTo>
                    <a:pt x="358775" y="360363"/>
                  </a:lnTo>
                  <a:lnTo>
                    <a:pt x="358775" y="361950"/>
                  </a:lnTo>
                  <a:lnTo>
                    <a:pt x="358775" y="363538"/>
                  </a:lnTo>
                  <a:lnTo>
                    <a:pt x="357187" y="366713"/>
                  </a:lnTo>
                  <a:lnTo>
                    <a:pt x="358775" y="366713"/>
                  </a:lnTo>
                  <a:lnTo>
                    <a:pt x="358775" y="368300"/>
                  </a:lnTo>
                  <a:lnTo>
                    <a:pt x="357187" y="368300"/>
                  </a:lnTo>
                  <a:lnTo>
                    <a:pt x="357187" y="371475"/>
                  </a:lnTo>
                  <a:lnTo>
                    <a:pt x="357187" y="373063"/>
                  </a:lnTo>
                  <a:lnTo>
                    <a:pt x="354012" y="373063"/>
                  </a:lnTo>
                  <a:lnTo>
                    <a:pt x="354012" y="371475"/>
                  </a:lnTo>
                  <a:lnTo>
                    <a:pt x="352425" y="371475"/>
                  </a:lnTo>
                  <a:lnTo>
                    <a:pt x="349250" y="368300"/>
                  </a:lnTo>
                  <a:lnTo>
                    <a:pt x="347662" y="368300"/>
                  </a:lnTo>
                  <a:lnTo>
                    <a:pt x="346075" y="371475"/>
                  </a:lnTo>
                  <a:lnTo>
                    <a:pt x="342900" y="368300"/>
                  </a:lnTo>
                  <a:lnTo>
                    <a:pt x="341312" y="368300"/>
                  </a:lnTo>
                  <a:lnTo>
                    <a:pt x="338137" y="368300"/>
                  </a:lnTo>
                  <a:lnTo>
                    <a:pt x="336550" y="371475"/>
                  </a:lnTo>
                  <a:lnTo>
                    <a:pt x="333375" y="371475"/>
                  </a:lnTo>
                  <a:lnTo>
                    <a:pt x="333375" y="368300"/>
                  </a:lnTo>
                  <a:lnTo>
                    <a:pt x="331787" y="368300"/>
                  </a:lnTo>
                  <a:lnTo>
                    <a:pt x="330200" y="368300"/>
                  </a:lnTo>
                  <a:lnTo>
                    <a:pt x="327025" y="368300"/>
                  </a:lnTo>
                  <a:lnTo>
                    <a:pt x="325437" y="368300"/>
                  </a:lnTo>
                  <a:lnTo>
                    <a:pt x="320675" y="371475"/>
                  </a:lnTo>
                  <a:lnTo>
                    <a:pt x="317500" y="371475"/>
                  </a:lnTo>
                  <a:lnTo>
                    <a:pt x="315912" y="371475"/>
                  </a:lnTo>
                  <a:lnTo>
                    <a:pt x="314325" y="371475"/>
                  </a:lnTo>
                  <a:lnTo>
                    <a:pt x="314325" y="373063"/>
                  </a:lnTo>
                  <a:lnTo>
                    <a:pt x="309562" y="376238"/>
                  </a:lnTo>
                  <a:lnTo>
                    <a:pt x="306387" y="377825"/>
                  </a:lnTo>
                  <a:lnTo>
                    <a:pt x="306387" y="379413"/>
                  </a:lnTo>
                  <a:lnTo>
                    <a:pt x="304800" y="382588"/>
                  </a:lnTo>
                  <a:lnTo>
                    <a:pt x="300037" y="384175"/>
                  </a:lnTo>
                  <a:lnTo>
                    <a:pt x="298450" y="387350"/>
                  </a:lnTo>
                  <a:lnTo>
                    <a:pt x="298450" y="388938"/>
                  </a:lnTo>
                  <a:lnTo>
                    <a:pt x="295275" y="388938"/>
                  </a:lnTo>
                  <a:lnTo>
                    <a:pt x="298450" y="384175"/>
                  </a:lnTo>
                  <a:lnTo>
                    <a:pt x="298450" y="379413"/>
                  </a:lnTo>
                  <a:lnTo>
                    <a:pt x="295275" y="377825"/>
                  </a:lnTo>
                  <a:lnTo>
                    <a:pt x="295275" y="376238"/>
                  </a:lnTo>
                  <a:lnTo>
                    <a:pt x="293687" y="373063"/>
                  </a:lnTo>
                  <a:lnTo>
                    <a:pt x="290512" y="373063"/>
                  </a:lnTo>
                  <a:lnTo>
                    <a:pt x="290512" y="376238"/>
                  </a:lnTo>
                  <a:lnTo>
                    <a:pt x="288925" y="376238"/>
                  </a:lnTo>
                  <a:lnTo>
                    <a:pt x="285750" y="376238"/>
                  </a:lnTo>
                  <a:lnTo>
                    <a:pt x="285750" y="377825"/>
                  </a:lnTo>
                  <a:lnTo>
                    <a:pt x="284162" y="377825"/>
                  </a:lnTo>
                  <a:lnTo>
                    <a:pt x="282575" y="377825"/>
                  </a:lnTo>
                  <a:lnTo>
                    <a:pt x="279400" y="377825"/>
                  </a:lnTo>
                  <a:lnTo>
                    <a:pt x="279400" y="376238"/>
                  </a:lnTo>
                  <a:lnTo>
                    <a:pt x="282575" y="376238"/>
                  </a:lnTo>
                  <a:lnTo>
                    <a:pt x="284162" y="371475"/>
                  </a:lnTo>
                  <a:lnTo>
                    <a:pt x="285750" y="368300"/>
                  </a:lnTo>
                  <a:lnTo>
                    <a:pt x="284162" y="368300"/>
                  </a:lnTo>
                  <a:lnTo>
                    <a:pt x="284162" y="366713"/>
                  </a:lnTo>
                  <a:lnTo>
                    <a:pt x="284162" y="361950"/>
                  </a:lnTo>
                  <a:lnTo>
                    <a:pt x="282575" y="360363"/>
                  </a:lnTo>
                  <a:lnTo>
                    <a:pt x="279400" y="357188"/>
                  </a:lnTo>
                  <a:lnTo>
                    <a:pt x="277812" y="360363"/>
                  </a:lnTo>
                  <a:lnTo>
                    <a:pt x="274637" y="360363"/>
                  </a:lnTo>
                  <a:lnTo>
                    <a:pt x="273050" y="361950"/>
                  </a:lnTo>
                  <a:lnTo>
                    <a:pt x="271462" y="363538"/>
                  </a:lnTo>
                  <a:lnTo>
                    <a:pt x="266700" y="366713"/>
                  </a:lnTo>
                  <a:lnTo>
                    <a:pt x="263525" y="368300"/>
                  </a:lnTo>
                  <a:lnTo>
                    <a:pt x="261937" y="371475"/>
                  </a:lnTo>
                  <a:lnTo>
                    <a:pt x="258762" y="371475"/>
                  </a:lnTo>
                  <a:lnTo>
                    <a:pt x="258762" y="368300"/>
                  </a:lnTo>
                  <a:lnTo>
                    <a:pt x="261937" y="366713"/>
                  </a:lnTo>
                  <a:lnTo>
                    <a:pt x="261937" y="361950"/>
                  </a:lnTo>
                  <a:lnTo>
                    <a:pt x="258762" y="361950"/>
                  </a:lnTo>
                  <a:lnTo>
                    <a:pt x="258762" y="363538"/>
                  </a:lnTo>
                  <a:lnTo>
                    <a:pt x="257175" y="363538"/>
                  </a:lnTo>
                  <a:lnTo>
                    <a:pt x="255587" y="363538"/>
                  </a:lnTo>
                  <a:lnTo>
                    <a:pt x="252412" y="366713"/>
                  </a:lnTo>
                  <a:lnTo>
                    <a:pt x="252412" y="368300"/>
                  </a:lnTo>
                  <a:lnTo>
                    <a:pt x="250825" y="371475"/>
                  </a:lnTo>
                  <a:lnTo>
                    <a:pt x="250825" y="368300"/>
                  </a:lnTo>
                  <a:lnTo>
                    <a:pt x="250825" y="366713"/>
                  </a:lnTo>
                  <a:lnTo>
                    <a:pt x="252412" y="363538"/>
                  </a:lnTo>
                  <a:lnTo>
                    <a:pt x="252412" y="361950"/>
                  </a:lnTo>
                  <a:lnTo>
                    <a:pt x="255587" y="360363"/>
                  </a:lnTo>
                  <a:lnTo>
                    <a:pt x="252412" y="360363"/>
                  </a:lnTo>
                  <a:lnTo>
                    <a:pt x="252412" y="357188"/>
                  </a:lnTo>
                  <a:lnTo>
                    <a:pt x="250825" y="357188"/>
                  </a:lnTo>
                  <a:lnTo>
                    <a:pt x="247650" y="360363"/>
                  </a:lnTo>
                  <a:lnTo>
                    <a:pt x="246062" y="360363"/>
                  </a:lnTo>
                  <a:lnTo>
                    <a:pt x="246062" y="361950"/>
                  </a:lnTo>
                  <a:lnTo>
                    <a:pt x="242887" y="361950"/>
                  </a:lnTo>
                  <a:lnTo>
                    <a:pt x="239712" y="360363"/>
                  </a:lnTo>
                  <a:lnTo>
                    <a:pt x="236537" y="360363"/>
                  </a:lnTo>
                  <a:lnTo>
                    <a:pt x="236537" y="357188"/>
                  </a:lnTo>
                  <a:lnTo>
                    <a:pt x="239712" y="357188"/>
                  </a:lnTo>
                  <a:lnTo>
                    <a:pt x="239712" y="355600"/>
                  </a:lnTo>
                  <a:lnTo>
                    <a:pt x="236537" y="355600"/>
                  </a:lnTo>
                  <a:lnTo>
                    <a:pt x="234950" y="355600"/>
                  </a:lnTo>
                  <a:lnTo>
                    <a:pt x="231775" y="355600"/>
                  </a:lnTo>
                  <a:lnTo>
                    <a:pt x="230187" y="355600"/>
                  </a:lnTo>
                  <a:lnTo>
                    <a:pt x="227012" y="357188"/>
                  </a:lnTo>
                  <a:lnTo>
                    <a:pt x="225425" y="360363"/>
                  </a:lnTo>
                  <a:lnTo>
                    <a:pt x="223837" y="360363"/>
                  </a:lnTo>
                  <a:lnTo>
                    <a:pt x="220662" y="361950"/>
                  </a:lnTo>
                  <a:lnTo>
                    <a:pt x="219075" y="361950"/>
                  </a:lnTo>
                  <a:lnTo>
                    <a:pt x="214312" y="366713"/>
                  </a:lnTo>
                  <a:lnTo>
                    <a:pt x="209550" y="368300"/>
                  </a:lnTo>
                  <a:lnTo>
                    <a:pt x="207962" y="368300"/>
                  </a:lnTo>
                  <a:lnTo>
                    <a:pt x="209550" y="366713"/>
                  </a:lnTo>
                  <a:lnTo>
                    <a:pt x="207962" y="366713"/>
                  </a:lnTo>
                  <a:lnTo>
                    <a:pt x="207962" y="363538"/>
                  </a:lnTo>
                  <a:lnTo>
                    <a:pt x="209550" y="363538"/>
                  </a:lnTo>
                  <a:lnTo>
                    <a:pt x="211137" y="361950"/>
                  </a:lnTo>
                  <a:lnTo>
                    <a:pt x="214312" y="361950"/>
                  </a:lnTo>
                  <a:lnTo>
                    <a:pt x="214312" y="360363"/>
                  </a:lnTo>
                  <a:lnTo>
                    <a:pt x="215900" y="360363"/>
                  </a:lnTo>
                  <a:lnTo>
                    <a:pt x="219075" y="357188"/>
                  </a:lnTo>
                  <a:lnTo>
                    <a:pt x="220662" y="357188"/>
                  </a:lnTo>
                  <a:lnTo>
                    <a:pt x="220662" y="355600"/>
                  </a:lnTo>
                  <a:lnTo>
                    <a:pt x="223837" y="355600"/>
                  </a:lnTo>
                  <a:lnTo>
                    <a:pt x="225425" y="355600"/>
                  </a:lnTo>
                  <a:lnTo>
                    <a:pt x="227012" y="352425"/>
                  </a:lnTo>
                  <a:lnTo>
                    <a:pt x="231775" y="347663"/>
                  </a:lnTo>
                  <a:lnTo>
                    <a:pt x="230187" y="346075"/>
                  </a:lnTo>
                  <a:lnTo>
                    <a:pt x="227012" y="346075"/>
                  </a:lnTo>
                  <a:lnTo>
                    <a:pt x="227012" y="344488"/>
                  </a:lnTo>
                  <a:lnTo>
                    <a:pt x="223837" y="346075"/>
                  </a:lnTo>
                  <a:lnTo>
                    <a:pt x="220662" y="347663"/>
                  </a:lnTo>
                  <a:lnTo>
                    <a:pt x="219075" y="347663"/>
                  </a:lnTo>
                  <a:lnTo>
                    <a:pt x="215900" y="347663"/>
                  </a:lnTo>
                  <a:lnTo>
                    <a:pt x="215900" y="350838"/>
                  </a:lnTo>
                  <a:lnTo>
                    <a:pt x="214312" y="350838"/>
                  </a:lnTo>
                  <a:lnTo>
                    <a:pt x="211137" y="352425"/>
                  </a:lnTo>
                  <a:lnTo>
                    <a:pt x="207962" y="352425"/>
                  </a:lnTo>
                  <a:lnTo>
                    <a:pt x="203200" y="355600"/>
                  </a:lnTo>
                  <a:lnTo>
                    <a:pt x="198437" y="360363"/>
                  </a:lnTo>
                  <a:lnTo>
                    <a:pt x="193675" y="363538"/>
                  </a:lnTo>
                  <a:lnTo>
                    <a:pt x="192087" y="363538"/>
                  </a:lnTo>
                  <a:lnTo>
                    <a:pt x="192087" y="366713"/>
                  </a:lnTo>
                  <a:lnTo>
                    <a:pt x="188912" y="368300"/>
                  </a:lnTo>
                  <a:lnTo>
                    <a:pt x="188912" y="371475"/>
                  </a:lnTo>
                  <a:lnTo>
                    <a:pt x="187325" y="371475"/>
                  </a:lnTo>
                  <a:lnTo>
                    <a:pt x="184150" y="371475"/>
                  </a:lnTo>
                  <a:lnTo>
                    <a:pt x="187325" y="366713"/>
                  </a:lnTo>
                  <a:lnTo>
                    <a:pt x="188912" y="361950"/>
                  </a:lnTo>
                  <a:lnTo>
                    <a:pt x="192087" y="360363"/>
                  </a:lnTo>
                  <a:lnTo>
                    <a:pt x="193675" y="357188"/>
                  </a:lnTo>
                  <a:lnTo>
                    <a:pt x="196850" y="357188"/>
                  </a:lnTo>
                  <a:lnTo>
                    <a:pt x="198437" y="355600"/>
                  </a:lnTo>
                  <a:lnTo>
                    <a:pt x="198437" y="352425"/>
                  </a:lnTo>
                  <a:lnTo>
                    <a:pt x="198437" y="350838"/>
                  </a:lnTo>
                  <a:lnTo>
                    <a:pt x="198437" y="347663"/>
                  </a:lnTo>
                  <a:lnTo>
                    <a:pt x="196850" y="347663"/>
                  </a:lnTo>
                  <a:lnTo>
                    <a:pt x="198438" y="346075"/>
                  </a:lnTo>
                  <a:lnTo>
                    <a:pt x="198438" y="347663"/>
                  </a:lnTo>
                  <a:lnTo>
                    <a:pt x="200025" y="347663"/>
                  </a:lnTo>
                  <a:lnTo>
                    <a:pt x="200025" y="346075"/>
                  </a:lnTo>
                  <a:lnTo>
                    <a:pt x="200025" y="344488"/>
                  </a:lnTo>
                  <a:lnTo>
                    <a:pt x="200025" y="341313"/>
                  </a:lnTo>
                  <a:lnTo>
                    <a:pt x="200025" y="339725"/>
                  </a:lnTo>
                  <a:lnTo>
                    <a:pt x="200025" y="336550"/>
                  </a:lnTo>
                  <a:lnTo>
                    <a:pt x="200025" y="334963"/>
                  </a:lnTo>
                  <a:lnTo>
                    <a:pt x="198437" y="334963"/>
                  </a:lnTo>
                  <a:lnTo>
                    <a:pt x="198437" y="333375"/>
                  </a:lnTo>
                  <a:lnTo>
                    <a:pt x="198437" y="330200"/>
                  </a:lnTo>
                  <a:lnTo>
                    <a:pt x="198437" y="328613"/>
                  </a:lnTo>
                  <a:lnTo>
                    <a:pt x="196850" y="328613"/>
                  </a:lnTo>
                  <a:lnTo>
                    <a:pt x="193675" y="330200"/>
                  </a:lnTo>
                  <a:lnTo>
                    <a:pt x="192087" y="330200"/>
                  </a:lnTo>
                  <a:lnTo>
                    <a:pt x="192087" y="328613"/>
                  </a:lnTo>
                  <a:lnTo>
                    <a:pt x="193675" y="328613"/>
                  </a:lnTo>
                  <a:lnTo>
                    <a:pt x="196850" y="325438"/>
                  </a:lnTo>
                  <a:lnTo>
                    <a:pt x="196850" y="323850"/>
                  </a:lnTo>
                  <a:lnTo>
                    <a:pt x="193675" y="323850"/>
                  </a:lnTo>
                  <a:lnTo>
                    <a:pt x="193675" y="320675"/>
                  </a:lnTo>
                  <a:lnTo>
                    <a:pt x="192087" y="319088"/>
                  </a:lnTo>
                  <a:lnTo>
                    <a:pt x="188912" y="320675"/>
                  </a:lnTo>
                  <a:lnTo>
                    <a:pt x="184150" y="320675"/>
                  </a:lnTo>
                  <a:lnTo>
                    <a:pt x="182562" y="320675"/>
                  </a:lnTo>
                  <a:lnTo>
                    <a:pt x="180975" y="320675"/>
                  </a:lnTo>
                  <a:lnTo>
                    <a:pt x="177800" y="320675"/>
                  </a:lnTo>
                  <a:lnTo>
                    <a:pt x="177800" y="319088"/>
                  </a:lnTo>
                  <a:lnTo>
                    <a:pt x="176212" y="319088"/>
                  </a:lnTo>
                  <a:lnTo>
                    <a:pt x="173037" y="319088"/>
                  </a:lnTo>
                  <a:lnTo>
                    <a:pt x="171450" y="319088"/>
                  </a:lnTo>
                  <a:lnTo>
                    <a:pt x="166687" y="319088"/>
                  </a:lnTo>
                  <a:lnTo>
                    <a:pt x="165100" y="320675"/>
                  </a:lnTo>
                  <a:lnTo>
                    <a:pt x="161925" y="320675"/>
                  </a:lnTo>
                  <a:lnTo>
                    <a:pt x="160337" y="323850"/>
                  </a:lnTo>
                  <a:lnTo>
                    <a:pt x="157162" y="323850"/>
                  </a:lnTo>
                  <a:lnTo>
                    <a:pt x="155575" y="325438"/>
                  </a:lnTo>
                  <a:lnTo>
                    <a:pt x="146050" y="330200"/>
                  </a:lnTo>
                  <a:lnTo>
                    <a:pt x="141287" y="333375"/>
                  </a:lnTo>
                  <a:lnTo>
                    <a:pt x="139700" y="336550"/>
                  </a:lnTo>
                  <a:lnTo>
                    <a:pt x="136525" y="336550"/>
                  </a:lnTo>
                  <a:lnTo>
                    <a:pt x="134937" y="336550"/>
                  </a:lnTo>
                  <a:lnTo>
                    <a:pt x="134937" y="339725"/>
                  </a:lnTo>
                  <a:lnTo>
                    <a:pt x="133350" y="339725"/>
                  </a:lnTo>
                  <a:lnTo>
                    <a:pt x="133350" y="336550"/>
                  </a:lnTo>
                  <a:lnTo>
                    <a:pt x="133350" y="334963"/>
                  </a:lnTo>
                  <a:lnTo>
                    <a:pt x="134937" y="334963"/>
                  </a:lnTo>
                  <a:lnTo>
                    <a:pt x="136525" y="334963"/>
                  </a:lnTo>
                  <a:lnTo>
                    <a:pt x="136525" y="333375"/>
                  </a:lnTo>
                  <a:lnTo>
                    <a:pt x="139700" y="333375"/>
                  </a:lnTo>
                  <a:lnTo>
                    <a:pt x="139700" y="330200"/>
                  </a:lnTo>
                  <a:lnTo>
                    <a:pt x="141287" y="330200"/>
                  </a:lnTo>
                  <a:lnTo>
                    <a:pt x="146050" y="325438"/>
                  </a:lnTo>
                  <a:lnTo>
                    <a:pt x="149225" y="323850"/>
                  </a:lnTo>
                  <a:lnTo>
                    <a:pt x="150812" y="323850"/>
                  </a:lnTo>
                  <a:lnTo>
                    <a:pt x="152400" y="320675"/>
                  </a:lnTo>
                  <a:lnTo>
                    <a:pt x="155575" y="320675"/>
                  </a:lnTo>
                  <a:lnTo>
                    <a:pt x="157162" y="320675"/>
                  </a:lnTo>
                  <a:lnTo>
                    <a:pt x="157162" y="319088"/>
                  </a:lnTo>
                  <a:lnTo>
                    <a:pt x="160337" y="319088"/>
                  </a:lnTo>
                  <a:lnTo>
                    <a:pt x="161925" y="317500"/>
                  </a:lnTo>
                  <a:lnTo>
                    <a:pt x="166687" y="314325"/>
                  </a:lnTo>
                  <a:lnTo>
                    <a:pt x="168275" y="314325"/>
                  </a:lnTo>
                  <a:lnTo>
                    <a:pt x="173037" y="312738"/>
                  </a:lnTo>
                  <a:lnTo>
                    <a:pt x="173037" y="309563"/>
                  </a:lnTo>
                  <a:lnTo>
                    <a:pt x="176212" y="309563"/>
                  </a:lnTo>
                  <a:lnTo>
                    <a:pt x="176212" y="307975"/>
                  </a:lnTo>
                  <a:lnTo>
                    <a:pt x="177800" y="304800"/>
                  </a:lnTo>
                  <a:lnTo>
                    <a:pt x="176212" y="304800"/>
                  </a:lnTo>
                  <a:lnTo>
                    <a:pt x="176212" y="303213"/>
                  </a:lnTo>
                  <a:lnTo>
                    <a:pt x="173037" y="303213"/>
                  </a:lnTo>
                  <a:lnTo>
                    <a:pt x="168275" y="303213"/>
                  </a:lnTo>
                  <a:lnTo>
                    <a:pt x="166687" y="304800"/>
                  </a:lnTo>
                  <a:lnTo>
                    <a:pt x="165100" y="307975"/>
                  </a:lnTo>
                  <a:lnTo>
                    <a:pt x="161925" y="309563"/>
                  </a:lnTo>
                  <a:lnTo>
                    <a:pt x="149225" y="314325"/>
                  </a:lnTo>
                  <a:lnTo>
                    <a:pt x="141287" y="317500"/>
                  </a:lnTo>
                  <a:lnTo>
                    <a:pt x="144462" y="314325"/>
                  </a:lnTo>
                  <a:lnTo>
                    <a:pt x="149225" y="312738"/>
                  </a:lnTo>
                  <a:lnTo>
                    <a:pt x="150812" y="312738"/>
                  </a:lnTo>
                  <a:lnTo>
                    <a:pt x="150812" y="309563"/>
                  </a:lnTo>
                  <a:lnTo>
                    <a:pt x="152400" y="309563"/>
                  </a:lnTo>
                  <a:lnTo>
                    <a:pt x="152400" y="307975"/>
                  </a:lnTo>
                  <a:lnTo>
                    <a:pt x="152400" y="304800"/>
                  </a:lnTo>
                  <a:lnTo>
                    <a:pt x="155575" y="304800"/>
                  </a:lnTo>
                  <a:lnTo>
                    <a:pt x="155575" y="303213"/>
                  </a:lnTo>
                  <a:lnTo>
                    <a:pt x="155575" y="301625"/>
                  </a:lnTo>
                  <a:lnTo>
                    <a:pt x="152400" y="298450"/>
                  </a:lnTo>
                  <a:lnTo>
                    <a:pt x="150812" y="298450"/>
                  </a:lnTo>
                  <a:lnTo>
                    <a:pt x="149225" y="298450"/>
                  </a:lnTo>
                  <a:lnTo>
                    <a:pt x="144462" y="298450"/>
                  </a:lnTo>
                  <a:lnTo>
                    <a:pt x="139700" y="301625"/>
                  </a:lnTo>
                  <a:lnTo>
                    <a:pt x="136525" y="301625"/>
                  </a:lnTo>
                  <a:lnTo>
                    <a:pt x="134937" y="298450"/>
                  </a:lnTo>
                  <a:lnTo>
                    <a:pt x="133350" y="301625"/>
                  </a:lnTo>
                  <a:lnTo>
                    <a:pt x="130175" y="301625"/>
                  </a:lnTo>
                  <a:lnTo>
                    <a:pt x="128587" y="303213"/>
                  </a:lnTo>
                  <a:lnTo>
                    <a:pt x="125412" y="303213"/>
                  </a:lnTo>
                  <a:lnTo>
                    <a:pt x="123825" y="304800"/>
                  </a:lnTo>
                  <a:lnTo>
                    <a:pt x="119062" y="304800"/>
                  </a:lnTo>
                  <a:lnTo>
                    <a:pt x="119062" y="303213"/>
                  </a:lnTo>
                  <a:lnTo>
                    <a:pt x="122237" y="303213"/>
                  </a:lnTo>
                  <a:lnTo>
                    <a:pt x="123825" y="303213"/>
                  </a:lnTo>
                  <a:lnTo>
                    <a:pt x="125412" y="301625"/>
                  </a:lnTo>
                  <a:lnTo>
                    <a:pt x="128587" y="301625"/>
                  </a:lnTo>
                  <a:lnTo>
                    <a:pt x="130175" y="298450"/>
                  </a:lnTo>
                  <a:lnTo>
                    <a:pt x="133350" y="296863"/>
                  </a:lnTo>
                  <a:lnTo>
                    <a:pt x="134937" y="296863"/>
                  </a:lnTo>
                  <a:lnTo>
                    <a:pt x="136525" y="296863"/>
                  </a:lnTo>
                  <a:lnTo>
                    <a:pt x="141287" y="293688"/>
                  </a:lnTo>
                  <a:lnTo>
                    <a:pt x="144462" y="292100"/>
                  </a:lnTo>
                  <a:lnTo>
                    <a:pt x="146050" y="292100"/>
                  </a:lnTo>
                  <a:lnTo>
                    <a:pt x="149225" y="292100"/>
                  </a:lnTo>
                  <a:lnTo>
                    <a:pt x="149225" y="288925"/>
                  </a:lnTo>
                  <a:lnTo>
                    <a:pt x="150812" y="288925"/>
                  </a:lnTo>
                  <a:lnTo>
                    <a:pt x="152400" y="288925"/>
                  </a:lnTo>
                  <a:lnTo>
                    <a:pt x="155575" y="292100"/>
                  </a:lnTo>
                  <a:lnTo>
                    <a:pt x="155575" y="288925"/>
                  </a:lnTo>
                  <a:lnTo>
                    <a:pt x="157162" y="288925"/>
                  </a:lnTo>
                  <a:lnTo>
                    <a:pt x="160337" y="288925"/>
                  </a:lnTo>
                  <a:lnTo>
                    <a:pt x="160337" y="287338"/>
                  </a:lnTo>
                  <a:lnTo>
                    <a:pt x="161925" y="287338"/>
                  </a:lnTo>
                  <a:lnTo>
                    <a:pt x="161925" y="285750"/>
                  </a:lnTo>
                  <a:lnTo>
                    <a:pt x="160337" y="285750"/>
                  </a:lnTo>
                  <a:lnTo>
                    <a:pt x="160337" y="282575"/>
                  </a:lnTo>
                  <a:lnTo>
                    <a:pt x="157162" y="280988"/>
                  </a:lnTo>
                  <a:lnTo>
                    <a:pt x="157162" y="277813"/>
                  </a:lnTo>
                  <a:lnTo>
                    <a:pt x="152400" y="277813"/>
                  </a:lnTo>
                  <a:lnTo>
                    <a:pt x="150812" y="277813"/>
                  </a:lnTo>
                  <a:lnTo>
                    <a:pt x="144462" y="280988"/>
                  </a:lnTo>
                  <a:lnTo>
                    <a:pt x="123825" y="285750"/>
                  </a:lnTo>
                  <a:lnTo>
                    <a:pt x="122237" y="285750"/>
                  </a:lnTo>
                  <a:lnTo>
                    <a:pt x="117475" y="287338"/>
                  </a:lnTo>
                  <a:lnTo>
                    <a:pt x="109537" y="287338"/>
                  </a:lnTo>
                  <a:lnTo>
                    <a:pt x="106362" y="287338"/>
                  </a:lnTo>
                  <a:lnTo>
                    <a:pt x="103187" y="288925"/>
                  </a:lnTo>
                  <a:lnTo>
                    <a:pt x="98425" y="288925"/>
                  </a:lnTo>
                  <a:lnTo>
                    <a:pt x="96837" y="292100"/>
                  </a:lnTo>
                  <a:lnTo>
                    <a:pt x="93662" y="292100"/>
                  </a:lnTo>
                  <a:lnTo>
                    <a:pt x="93662" y="293688"/>
                  </a:lnTo>
                  <a:lnTo>
                    <a:pt x="92075" y="293688"/>
                  </a:lnTo>
                  <a:lnTo>
                    <a:pt x="90487" y="293688"/>
                  </a:lnTo>
                  <a:lnTo>
                    <a:pt x="87312" y="293688"/>
                  </a:lnTo>
                  <a:lnTo>
                    <a:pt x="85725" y="293688"/>
                  </a:lnTo>
                  <a:lnTo>
                    <a:pt x="85725" y="296863"/>
                  </a:lnTo>
                  <a:lnTo>
                    <a:pt x="80962" y="296863"/>
                  </a:lnTo>
                  <a:lnTo>
                    <a:pt x="76200" y="298450"/>
                  </a:lnTo>
                  <a:lnTo>
                    <a:pt x="74612" y="298450"/>
                  </a:lnTo>
                  <a:lnTo>
                    <a:pt x="71437" y="301625"/>
                  </a:lnTo>
                  <a:lnTo>
                    <a:pt x="69850" y="301625"/>
                  </a:lnTo>
                  <a:lnTo>
                    <a:pt x="66675" y="301625"/>
                  </a:lnTo>
                  <a:lnTo>
                    <a:pt x="65087" y="301625"/>
                  </a:lnTo>
                  <a:lnTo>
                    <a:pt x="61912" y="303213"/>
                  </a:lnTo>
                  <a:lnTo>
                    <a:pt x="53975" y="303213"/>
                  </a:lnTo>
                  <a:lnTo>
                    <a:pt x="53975" y="301625"/>
                  </a:lnTo>
                  <a:lnTo>
                    <a:pt x="50800" y="301625"/>
                  </a:lnTo>
                  <a:lnTo>
                    <a:pt x="49212" y="301625"/>
                  </a:lnTo>
                  <a:lnTo>
                    <a:pt x="53975" y="298450"/>
                  </a:lnTo>
                  <a:lnTo>
                    <a:pt x="55562" y="298450"/>
                  </a:lnTo>
                  <a:lnTo>
                    <a:pt x="58737" y="298450"/>
                  </a:lnTo>
                  <a:lnTo>
                    <a:pt x="61912" y="296863"/>
                  </a:lnTo>
                  <a:lnTo>
                    <a:pt x="65087" y="296863"/>
                  </a:lnTo>
                  <a:lnTo>
                    <a:pt x="66675" y="296863"/>
                  </a:lnTo>
                  <a:lnTo>
                    <a:pt x="69850" y="296863"/>
                  </a:lnTo>
                  <a:lnTo>
                    <a:pt x="71437" y="296863"/>
                  </a:lnTo>
                  <a:lnTo>
                    <a:pt x="76200" y="293688"/>
                  </a:lnTo>
                  <a:lnTo>
                    <a:pt x="82550" y="292100"/>
                  </a:lnTo>
                  <a:lnTo>
                    <a:pt x="87312" y="288925"/>
                  </a:lnTo>
                  <a:lnTo>
                    <a:pt x="98425" y="285750"/>
                  </a:lnTo>
                  <a:lnTo>
                    <a:pt x="106362" y="282575"/>
                  </a:lnTo>
                  <a:lnTo>
                    <a:pt x="114300" y="280988"/>
                  </a:lnTo>
                  <a:lnTo>
                    <a:pt x="117475" y="280988"/>
                  </a:lnTo>
                  <a:lnTo>
                    <a:pt x="117475" y="277813"/>
                  </a:lnTo>
                  <a:lnTo>
                    <a:pt x="119062" y="277813"/>
                  </a:lnTo>
                  <a:lnTo>
                    <a:pt x="122237" y="276225"/>
                  </a:lnTo>
                  <a:lnTo>
                    <a:pt x="123825" y="276225"/>
                  </a:lnTo>
                  <a:lnTo>
                    <a:pt x="123825" y="273050"/>
                  </a:lnTo>
                  <a:lnTo>
                    <a:pt x="130175" y="269875"/>
                  </a:lnTo>
                  <a:lnTo>
                    <a:pt x="133350" y="266700"/>
                  </a:lnTo>
                  <a:lnTo>
                    <a:pt x="136525" y="261938"/>
                  </a:lnTo>
                  <a:lnTo>
                    <a:pt x="136525" y="260350"/>
                  </a:lnTo>
                  <a:lnTo>
                    <a:pt x="134937" y="258763"/>
                  </a:lnTo>
                  <a:lnTo>
                    <a:pt x="133350" y="258763"/>
                  </a:lnTo>
                  <a:lnTo>
                    <a:pt x="130175" y="258763"/>
                  </a:lnTo>
                  <a:lnTo>
                    <a:pt x="128587" y="258763"/>
                  </a:lnTo>
                  <a:lnTo>
                    <a:pt x="122237" y="258763"/>
                  </a:lnTo>
                  <a:lnTo>
                    <a:pt x="119062" y="258763"/>
                  </a:lnTo>
                  <a:lnTo>
                    <a:pt x="117475" y="255588"/>
                  </a:lnTo>
                  <a:lnTo>
                    <a:pt x="114300" y="255588"/>
                  </a:lnTo>
                  <a:lnTo>
                    <a:pt x="112712" y="255588"/>
                  </a:lnTo>
                  <a:lnTo>
                    <a:pt x="109537" y="255588"/>
                  </a:lnTo>
                  <a:lnTo>
                    <a:pt x="107950" y="255588"/>
                  </a:lnTo>
                  <a:lnTo>
                    <a:pt x="103187" y="255588"/>
                  </a:lnTo>
                  <a:lnTo>
                    <a:pt x="98425" y="258763"/>
                  </a:lnTo>
                  <a:lnTo>
                    <a:pt x="96837" y="258763"/>
                  </a:lnTo>
                  <a:lnTo>
                    <a:pt x="93662" y="258763"/>
                  </a:lnTo>
                  <a:lnTo>
                    <a:pt x="93662" y="255588"/>
                  </a:lnTo>
                  <a:lnTo>
                    <a:pt x="85725" y="258763"/>
                  </a:lnTo>
                  <a:lnTo>
                    <a:pt x="80962" y="260350"/>
                  </a:lnTo>
                  <a:lnTo>
                    <a:pt x="77787" y="260350"/>
                  </a:lnTo>
                  <a:lnTo>
                    <a:pt x="71437" y="260350"/>
                  </a:lnTo>
                  <a:lnTo>
                    <a:pt x="74612" y="258763"/>
                  </a:lnTo>
                  <a:lnTo>
                    <a:pt x="76200" y="258763"/>
                  </a:lnTo>
                  <a:lnTo>
                    <a:pt x="77787" y="258763"/>
                  </a:lnTo>
                  <a:lnTo>
                    <a:pt x="80962" y="258763"/>
                  </a:lnTo>
                  <a:lnTo>
                    <a:pt x="82550" y="255588"/>
                  </a:lnTo>
                  <a:lnTo>
                    <a:pt x="87312" y="254000"/>
                  </a:lnTo>
                  <a:lnTo>
                    <a:pt x="90487" y="254000"/>
                  </a:lnTo>
                  <a:lnTo>
                    <a:pt x="92075" y="250825"/>
                  </a:lnTo>
                  <a:lnTo>
                    <a:pt x="93662" y="250825"/>
                  </a:lnTo>
                  <a:lnTo>
                    <a:pt x="93662" y="249238"/>
                  </a:lnTo>
                  <a:lnTo>
                    <a:pt x="96837" y="246063"/>
                  </a:lnTo>
                  <a:lnTo>
                    <a:pt x="98425" y="246063"/>
                  </a:lnTo>
                  <a:lnTo>
                    <a:pt x="109537" y="242888"/>
                  </a:lnTo>
                  <a:lnTo>
                    <a:pt x="114300" y="242888"/>
                  </a:lnTo>
                  <a:lnTo>
                    <a:pt x="119062" y="239713"/>
                  </a:lnTo>
                  <a:lnTo>
                    <a:pt x="123825" y="238125"/>
                  </a:lnTo>
                  <a:lnTo>
                    <a:pt x="125412" y="233363"/>
                  </a:lnTo>
                  <a:lnTo>
                    <a:pt x="128587" y="228600"/>
                  </a:lnTo>
                  <a:lnTo>
                    <a:pt x="130175" y="227013"/>
                  </a:lnTo>
                  <a:lnTo>
                    <a:pt x="130175" y="222250"/>
                  </a:lnTo>
                  <a:lnTo>
                    <a:pt x="128587" y="219075"/>
                  </a:lnTo>
                  <a:lnTo>
                    <a:pt x="125412" y="217488"/>
                  </a:lnTo>
                  <a:lnTo>
                    <a:pt x="123825" y="214313"/>
                  </a:lnTo>
                  <a:lnTo>
                    <a:pt x="122237" y="214313"/>
                  </a:lnTo>
                  <a:lnTo>
                    <a:pt x="119062" y="212725"/>
                  </a:lnTo>
                  <a:lnTo>
                    <a:pt x="119062" y="211138"/>
                  </a:lnTo>
                  <a:lnTo>
                    <a:pt x="122237" y="207963"/>
                  </a:lnTo>
                  <a:lnTo>
                    <a:pt x="125412" y="207963"/>
                  </a:lnTo>
                  <a:lnTo>
                    <a:pt x="128587" y="207963"/>
                  </a:lnTo>
                  <a:lnTo>
                    <a:pt x="128587" y="206375"/>
                  </a:lnTo>
                  <a:lnTo>
                    <a:pt x="128587" y="203200"/>
                  </a:lnTo>
                  <a:lnTo>
                    <a:pt x="128587" y="201613"/>
                  </a:lnTo>
                  <a:lnTo>
                    <a:pt x="128587" y="198438"/>
                  </a:lnTo>
                  <a:lnTo>
                    <a:pt x="125412" y="196850"/>
                  </a:lnTo>
                  <a:lnTo>
                    <a:pt x="125412" y="195263"/>
                  </a:lnTo>
                  <a:lnTo>
                    <a:pt x="125412" y="192088"/>
                  </a:lnTo>
                  <a:lnTo>
                    <a:pt x="125412" y="190500"/>
                  </a:lnTo>
                  <a:lnTo>
                    <a:pt x="125412" y="187325"/>
                  </a:lnTo>
                  <a:lnTo>
                    <a:pt x="123825" y="187325"/>
                  </a:lnTo>
                  <a:lnTo>
                    <a:pt x="123825" y="185738"/>
                  </a:lnTo>
                  <a:lnTo>
                    <a:pt x="123825" y="184150"/>
                  </a:lnTo>
                  <a:lnTo>
                    <a:pt x="125412" y="180975"/>
                  </a:lnTo>
                  <a:lnTo>
                    <a:pt x="125412" y="179388"/>
                  </a:lnTo>
                  <a:lnTo>
                    <a:pt x="123825" y="179388"/>
                  </a:lnTo>
                  <a:lnTo>
                    <a:pt x="123825" y="176213"/>
                  </a:lnTo>
                  <a:lnTo>
                    <a:pt x="125412" y="176213"/>
                  </a:lnTo>
                  <a:lnTo>
                    <a:pt x="128587" y="176213"/>
                  </a:lnTo>
                  <a:lnTo>
                    <a:pt x="128587" y="179388"/>
                  </a:lnTo>
                  <a:lnTo>
                    <a:pt x="128587" y="180975"/>
                  </a:lnTo>
                  <a:lnTo>
                    <a:pt x="130175" y="180975"/>
                  </a:lnTo>
                  <a:lnTo>
                    <a:pt x="130175" y="179388"/>
                  </a:lnTo>
                  <a:lnTo>
                    <a:pt x="133350" y="179388"/>
                  </a:lnTo>
                  <a:lnTo>
                    <a:pt x="134937" y="179388"/>
                  </a:lnTo>
                  <a:lnTo>
                    <a:pt x="136525" y="179388"/>
                  </a:lnTo>
                  <a:lnTo>
                    <a:pt x="136525" y="174625"/>
                  </a:lnTo>
                  <a:lnTo>
                    <a:pt x="134937" y="171450"/>
                  </a:lnTo>
                  <a:lnTo>
                    <a:pt x="134937" y="169863"/>
                  </a:lnTo>
                  <a:lnTo>
                    <a:pt x="133350" y="168275"/>
                  </a:lnTo>
                  <a:lnTo>
                    <a:pt x="133350" y="165100"/>
                  </a:lnTo>
                  <a:lnTo>
                    <a:pt x="133350" y="163513"/>
                  </a:lnTo>
                  <a:lnTo>
                    <a:pt x="130175" y="163513"/>
                  </a:lnTo>
                  <a:lnTo>
                    <a:pt x="128587" y="163513"/>
                  </a:lnTo>
                  <a:lnTo>
                    <a:pt x="125412" y="163513"/>
                  </a:lnTo>
                  <a:lnTo>
                    <a:pt x="125412" y="160338"/>
                  </a:lnTo>
                  <a:lnTo>
                    <a:pt x="128587" y="158750"/>
                  </a:lnTo>
                  <a:lnTo>
                    <a:pt x="128587" y="155575"/>
                  </a:lnTo>
                  <a:lnTo>
                    <a:pt x="128587" y="153988"/>
                  </a:lnTo>
                  <a:lnTo>
                    <a:pt x="130175" y="155575"/>
                  </a:lnTo>
                  <a:lnTo>
                    <a:pt x="133350" y="155575"/>
                  </a:lnTo>
                  <a:lnTo>
                    <a:pt x="133350" y="153988"/>
                  </a:lnTo>
                  <a:lnTo>
                    <a:pt x="134937" y="152400"/>
                  </a:lnTo>
                  <a:lnTo>
                    <a:pt x="134937" y="149225"/>
                  </a:lnTo>
                  <a:lnTo>
                    <a:pt x="134937" y="147638"/>
                  </a:lnTo>
                  <a:lnTo>
                    <a:pt x="136525" y="147638"/>
                  </a:lnTo>
                  <a:lnTo>
                    <a:pt x="136525" y="144463"/>
                  </a:lnTo>
                  <a:lnTo>
                    <a:pt x="139700" y="142875"/>
                  </a:lnTo>
                  <a:lnTo>
                    <a:pt x="139700" y="139700"/>
                  </a:lnTo>
                  <a:lnTo>
                    <a:pt x="139700" y="138113"/>
                  </a:lnTo>
                  <a:lnTo>
                    <a:pt x="139700" y="136525"/>
                  </a:lnTo>
                  <a:lnTo>
                    <a:pt x="139700" y="131763"/>
                  </a:lnTo>
                  <a:lnTo>
                    <a:pt x="139700" y="128588"/>
                  </a:lnTo>
                  <a:lnTo>
                    <a:pt x="139700" y="127000"/>
                  </a:lnTo>
                  <a:lnTo>
                    <a:pt x="141287" y="123825"/>
                  </a:lnTo>
                  <a:lnTo>
                    <a:pt x="141287" y="122238"/>
                  </a:lnTo>
                  <a:lnTo>
                    <a:pt x="144462" y="120650"/>
                  </a:lnTo>
                  <a:lnTo>
                    <a:pt x="144462" y="115888"/>
                  </a:lnTo>
                  <a:lnTo>
                    <a:pt x="141287" y="115888"/>
                  </a:lnTo>
                  <a:lnTo>
                    <a:pt x="141287" y="112713"/>
                  </a:lnTo>
                  <a:lnTo>
                    <a:pt x="144462" y="111125"/>
                  </a:lnTo>
                  <a:lnTo>
                    <a:pt x="144462" y="107950"/>
                  </a:lnTo>
                  <a:lnTo>
                    <a:pt x="144462" y="106363"/>
                  </a:lnTo>
                  <a:lnTo>
                    <a:pt x="146050" y="106363"/>
                  </a:lnTo>
                  <a:lnTo>
                    <a:pt x="149225" y="106363"/>
                  </a:lnTo>
                  <a:lnTo>
                    <a:pt x="149225" y="104775"/>
                  </a:lnTo>
                  <a:lnTo>
                    <a:pt x="150812" y="104775"/>
                  </a:lnTo>
                  <a:lnTo>
                    <a:pt x="149225" y="100013"/>
                  </a:lnTo>
                  <a:lnTo>
                    <a:pt x="150812" y="100013"/>
                  </a:lnTo>
                  <a:lnTo>
                    <a:pt x="144462" y="95250"/>
                  </a:lnTo>
                  <a:lnTo>
                    <a:pt x="152400" y="100013"/>
                  </a:lnTo>
                  <a:lnTo>
                    <a:pt x="155575" y="100013"/>
                  </a:lnTo>
                  <a:lnTo>
                    <a:pt x="155575" y="96838"/>
                  </a:lnTo>
                  <a:lnTo>
                    <a:pt x="157162" y="95250"/>
                  </a:lnTo>
                  <a:lnTo>
                    <a:pt x="160337" y="95250"/>
                  </a:lnTo>
                  <a:lnTo>
                    <a:pt x="160337" y="93663"/>
                  </a:lnTo>
                  <a:lnTo>
                    <a:pt x="161925" y="93663"/>
                  </a:lnTo>
                  <a:lnTo>
                    <a:pt x="165100" y="93663"/>
                  </a:lnTo>
                  <a:lnTo>
                    <a:pt x="166687" y="93663"/>
                  </a:lnTo>
                  <a:lnTo>
                    <a:pt x="168275" y="93663"/>
                  </a:lnTo>
                  <a:lnTo>
                    <a:pt x="168275" y="90488"/>
                  </a:lnTo>
                  <a:lnTo>
                    <a:pt x="168275" y="88900"/>
                  </a:lnTo>
                  <a:lnTo>
                    <a:pt x="166687" y="85725"/>
                  </a:lnTo>
                  <a:lnTo>
                    <a:pt x="166687" y="84137"/>
                  </a:lnTo>
                  <a:lnTo>
                    <a:pt x="166687" y="80962"/>
                  </a:lnTo>
                  <a:lnTo>
                    <a:pt x="168275" y="84137"/>
                  </a:lnTo>
                  <a:lnTo>
                    <a:pt x="171450" y="84137"/>
                  </a:lnTo>
                  <a:lnTo>
                    <a:pt x="173037" y="80962"/>
                  </a:lnTo>
                  <a:lnTo>
                    <a:pt x="173037" y="79375"/>
                  </a:lnTo>
                  <a:lnTo>
                    <a:pt x="173037" y="77787"/>
                  </a:lnTo>
                  <a:lnTo>
                    <a:pt x="173037" y="74612"/>
                  </a:lnTo>
                  <a:lnTo>
                    <a:pt x="173037" y="73025"/>
                  </a:lnTo>
                  <a:lnTo>
                    <a:pt x="171450" y="73025"/>
                  </a:lnTo>
                  <a:lnTo>
                    <a:pt x="168275" y="69850"/>
                  </a:lnTo>
                  <a:lnTo>
                    <a:pt x="166687" y="69850"/>
                  </a:lnTo>
                  <a:lnTo>
                    <a:pt x="165100" y="68262"/>
                  </a:lnTo>
                  <a:lnTo>
                    <a:pt x="161925" y="65087"/>
                  </a:lnTo>
                  <a:lnTo>
                    <a:pt x="157162" y="63500"/>
                  </a:lnTo>
                  <a:lnTo>
                    <a:pt x="155575" y="61912"/>
                  </a:lnTo>
                  <a:lnTo>
                    <a:pt x="152400" y="58737"/>
                  </a:lnTo>
                  <a:lnTo>
                    <a:pt x="150812" y="57150"/>
                  </a:lnTo>
                  <a:lnTo>
                    <a:pt x="150812" y="52387"/>
                  </a:lnTo>
                  <a:lnTo>
                    <a:pt x="149225" y="52387"/>
                  </a:lnTo>
                  <a:lnTo>
                    <a:pt x="149225" y="49212"/>
                  </a:lnTo>
                  <a:lnTo>
                    <a:pt x="149225" y="47625"/>
                  </a:lnTo>
                  <a:lnTo>
                    <a:pt x="150812" y="49212"/>
                  </a:lnTo>
                  <a:lnTo>
                    <a:pt x="152400" y="52387"/>
                  </a:lnTo>
                  <a:lnTo>
                    <a:pt x="157162" y="52387"/>
                  </a:lnTo>
                  <a:lnTo>
                    <a:pt x="160337" y="53975"/>
                  </a:lnTo>
                  <a:lnTo>
                    <a:pt x="161925" y="53975"/>
                  </a:lnTo>
                  <a:lnTo>
                    <a:pt x="161925" y="57150"/>
                  </a:lnTo>
                  <a:lnTo>
                    <a:pt x="166687" y="58737"/>
                  </a:lnTo>
                  <a:lnTo>
                    <a:pt x="166687" y="61912"/>
                  </a:lnTo>
                  <a:lnTo>
                    <a:pt x="168275" y="61912"/>
                  </a:lnTo>
                  <a:lnTo>
                    <a:pt x="171450" y="61912"/>
                  </a:lnTo>
                  <a:lnTo>
                    <a:pt x="173037" y="61912"/>
                  </a:lnTo>
                  <a:lnTo>
                    <a:pt x="177800" y="63500"/>
                  </a:lnTo>
                  <a:lnTo>
                    <a:pt x="180975" y="65087"/>
                  </a:lnTo>
                  <a:lnTo>
                    <a:pt x="184150" y="65087"/>
                  </a:lnTo>
                  <a:lnTo>
                    <a:pt x="188912" y="65087"/>
                  </a:lnTo>
                  <a:lnTo>
                    <a:pt x="192087" y="65087"/>
                  </a:lnTo>
                  <a:lnTo>
                    <a:pt x="193675" y="65087"/>
                  </a:lnTo>
                  <a:lnTo>
                    <a:pt x="196850" y="65087"/>
                  </a:lnTo>
                  <a:lnTo>
                    <a:pt x="198437" y="68262"/>
                  </a:lnTo>
                  <a:lnTo>
                    <a:pt x="203200" y="68262"/>
                  </a:lnTo>
                  <a:lnTo>
                    <a:pt x="204787" y="68262"/>
                  </a:lnTo>
                  <a:lnTo>
                    <a:pt x="207962" y="68262"/>
                  </a:lnTo>
                  <a:lnTo>
                    <a:pt x="209550" y="68262"/>
                  </a:lnTo>
                  <a:lnTo>
                    <a:pt x="211137" y="68262"/>
                  </a:lnTo>
                  <a:lnTo>
                    <a:pt x="214312" y="68262"/>
                  </a:lnTo>
                  <a:lnTo>
                    <a:pt x="219075" y="69850"/>
                  </a:lnTo>
                  <a:lnTo>
                    <a:pt x="220662" y="69850"/>
                  </a:lnTo>
                  <a:lnTo>
                    <a:pt x="223837" y="73025"/>
                  </a:lnTo>
                  <a:lnTo>
                    <a:pt x="227012" y="74612"/>
                  </a:lnTo>
                  <a:lnTo>
                    <a:pt x="230187" y="74612"/>
                  </a:lnTo>
                  <a:lnTo>
                    <a:pt x="231775" y="73025"/>
                  </a:lnTo>
                  <a:lnTo>
                    <a:pt x="234950" y="73025"/>
                  </a:lnTo>
                  <a:lnTo>
                    <a:pt x="234950" y="69850"/>
                  </a:lnTo>
                  <a:lnTo>
                    <a:pt x="234950" y="68262"/>
                  </a:lnTo>
                  <a:lnTo>
                    <a:pt x="234950" y="65087"/>
                  </a:lnTo>
                  <a:lnTo>
                    <a:pt x="231775" y="63500"/>
                  </a:lnTo>
                  <a:lnTo>
                    <a:pt x="230187" y="61912"/>
                  </a:lnTo>
                  <a:lnTo>
                    <a:pt x="230187" y="58737"/>
                  </a:lnTo>
                  <a:lnTo>
                    <a:pt x="231775" y="58737"/>
                  </a:lnTo>
                  <a:lnTo>
                    <a:pt x="234950" y="58737"/>
                  </a:lnTo>
                  <a:lnTo>
                    <a:pt x="234950" y="61912"/>
                  </a:lnTo>
                  <a:lnTo>
                    <a:pt x="236537" y="63500"/>
                  </a:lnTo>
                  <a:lnTo>
                    <a:pt x="236537" y="65087"/>
                  </a:lnTo>
                  <a:lnTo>
                    <a:pt x="239712" y="68262"/>
                  </a:lnTo>
                  <a:lnTo>
                    <a:pt x="241300" y="68262"/>
                  </a:lnTo>
                  <a:lnTo>
                    <a:pt x="241300" y="69850"/>
                  </a:lnTo>
                  <a:lnTo>
                    <a:pt x="242887" y="73025"/>
                  </a:lnTo>
                  <a:lnTo>
                    <a:pt x="242887" y="74612"/>
                  </a:lnTo>
                  <a:lnTo>
                    <a:pt x="246062" y="74612"/>
                  </a:lnTo>
                  <a:lnTo>
                    <a:pt x="246062" y="77787"/>
                  </a:lnTo>
                  <a:lnTo>
                    <a:pt x="247650" y="77787"/>
                  </a:lnTo>
                  <a:lnTo>
                    <a:pt x="250825" y="74612"/>
                  </a:lnTo>
                  <a:lnTo>
                    <a:pt x="250825" y="73025"/>
                  </a:lnTo>
                  <a:lnTo>
                    <a:pt x="250825" y="69850"/>
                  </a:lnTo>
                  <a:lnTo>
                    <a:pt x="250825" y="65087"/>
                  </a:lnTo>
                  <a:lnTo>
                    <a:pt x="252412" y="63500"/>
                  </a:lnTo>
                  <a:lnTo>
                    <a:pt x="250825" y="58737"/>
                  </a:lnTo>
                  <a:lnTo>
                    <a:pt x="250825" y="53975"/>
                  </a:lnTo>
                  <a:lnTo>
                    <a:pt x="247650" y="52387"/>
                  </a:lnTo>
                  <a:lnTo>
                    <a:pt x="246062" y="49212"/>
                  </a:lnTo>
                  <a:lnTo>
                    <a:pt x="246062" y="47625"/>
                  </a:lnTo>
                  <a:lnTo>
                    <a:pt x="246062" y="46037"/>
                  </a:lnTo>
                  <a:lnTo>
                    <a:pt x="242887" y="42862"/>
                  </a:lnTo>
                  <a:lnTo>
                    <a:pt x="242887" y="38100"/>
                  </a:lnTo>
                  <a:lnTo>
                    <a:pt x="236537" y="30162"/>
                  </a:lnTo>
                  <a:lnTo>
                    <a:pt x="236537" y="26987"/>
                  </a:lnTo>
                  <a:lnTo>
                    <a:pt x="234950" y="22225"/>
                  </a:lnTo>
                  <a:lnTo>
                    <a:pt x="231775" y="19050"/>
                  </a:lnTo>
                  <a:lnTo>
                    <a:pt x="230187" y="14287"/>
                  </a:lnTo>
                  <a:lnTo>
                    <a:pt x="225425" y="11112"/>
                  </a:lnTo>
                  <a:lnTo>
                    <a:pt x="225425" y="9525"/>
                  </a:lnTo>
                  <a:lnTo>
                    <a:pt x="225425" y="6350"/>
                  </a:lnTo>
                  <a:lnTo>
                    <a:pt x="223837" y="4762"/>
                  </a:lnTo>
                  <a:lnTo>
                    <a:pt x="220662" y="3175"/>
                  </a:lnTo>
                  <a:close/>
                </a:path>
              </a:pathLst>
            </a:custGeom>
            <a:blipFill dpi="0" rotWithShape="1">
              <a:blip r:embed="rId3"/>
              <a:srcRect/>
              <a:tile tx="450850" ty="-15875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sz="3600"/>
            </a:p>
          </p:txBody>
        </p:sp>
        <p:sp>
          <p:nvSpPr>
            <p:cNvPr id="11" name="文本框 10">
              <a:extLst>
                <a:ext uri="{FF2B5EF4-FFF2-40B4-BE49-F238E27FC236}">
                  <a16:creationId xmlns:a16="http://schemas.microsoft.com/office/drawing/2014/main" id="{503EF3BE-9763-4755-87F4-E7948ACA2EB3}"/>
                </a:ext>
              </a:extLst>
            </p:cNvPr>
            <p:cNvSpPr txBox="1"/>
            <p:nvPr/>
          </p:nvSpPr>
          <p:spPr>
            <a:xfrm>
              <a:off x="3683233" y="1598655"/>
              <a:ext cx="617192" cy="663253"/>
            </a:xfrm>
            <a:prstGeom prst="rect">
              <a:avLst/>
            </a:prstGeom>
            <a:noFill/>
          </p:spPr>
          <p:txBody>
            <a:bodyPr wrap="none" rtlCol="0">
              <a:spAutoFit/>
            </a:bodyPr>
            <a:lstStyle/>
            <a:p>
              <a:r>
                <a:rPr lang="zh-CN" altLang="en-US" sz="6600" dirty="0">
                  <a:solidFill>
                    <a:schemeClr val="bg1"/>
                  </a:solidFill>
                  <a:latin typeface="Berlin Sans FB Demi" panose="020E0802020502020306" pitchFamily="34" charset="0"/>
                  <a:ea typeface="庞门正道真贵楷体" panose="02010600030101010101" pitchFamily="2" charset="-122"/>
                </a:rPr>
                <a:t>肆</a:t>
              </a:r>
            </a:p>
          </p:txBody>
        </p:sp>
      </p:grpSp>
      <p:sp>
        <p:nvSpPr>
          <p:cNvPr id="12" name="文本框 11">
            <a:extLst>
              <a:ext uri="{FF2B5EF4-FFF2-40B4-BE49-F238E27FC236}">
                <a16:creationId xmlns:a16="http://schemas.microsoft.com/office/drawing/2014/main" id="{FCD729BC-7593-42F6-99E7-B084D1CC7A20}"/>
              </a:ext>
            </a:extLst>
          </p:cNvPr>
          <p:cNvSpPr txBox="1"/>
          <p:nvPr/>
        </p:nvSpPr>
        <p:spPr>
          <a:xfrm>
            <a:off x="2375722" y="573513"/>
            <a:ext cx="3407892" cy="584775"/>
          </a:xfrm>
          <a:prstGeom prst="rect">
            <a:avLst/>
          </a:prstGeom>
          <a:noFill/>
        </p:spPr>
        <p:txBody>
          <a:bodyPr vert="horz" wrap="square" rtlCol="0">
            <a:spAutoFit/>
          </a:bodyPr>
          <a:lstStyle/>
          <a:p>
            <a:pPr algn="ctr"/>
            <a:r>
              <a:rPr lang="zh-CN" altLang="en-US" sz="3200" spc="600" dirty="0">
                <a:solidFill>
                  <a:schemeClr val="tx1">
                    <a:lumMod val="95000"/>
                    <a:lumOff val="5000"/>
                  </a:schemeClr>
                </a:solidFill>
                <a:latin typeface="庞门正道真贵楷体" panose="02010600030101010101" pitchFamily="2" charset="-122"/>
                <a:ea typeface="庞门正道真贵楷体" panose="02010600030101010101" pitchFamily="2" charset="-122"/>
                <a:cs typeface="+mn-ea"/>
                <a:sym typeface="+mn-lt"/>
              </a:rPr>
              <a:t>清明节的诗歌</a:t>
            </a:r>
          </a:p>
        </p:txBody>
      </p:sp>
      <p:sp>
        <p:nvSpPr>
          <p:cNvPr id="7" name="文本框 6">
            <a:extLst>
              <a:ext uri="{FF2B5EF4-FFF2-40B4-BE49-F238E27FC236}">
                <a16:creationId xmlns:a16="http://schemas.microsoft.com/office/drawing/2014/main" id="{28171959-5523-4CD7-9EB0-82E238F2E64A}"/>
              </a:ext>
            </a:extLst>
          </p:cNvPr>
          <p:cNvSpPr txBox="1"/>
          <p:nvPr/>
        </p:nvSpPr>
        <p:spPr>
          <a:xfrm>
            <a:off x="1307440" y="2246988"/>
            <a:ext cx="6096000" cy="1302216"/>
          </a:xfrm>
          <a:prstGeom prst="rect">
            <a:avLst/>
          </a:prstGeom>
          <a:noFill/>
        </p:spPr>
        <p:txBody>
          <a:bodyPr wrap="square">
            <a:spAutoFit/>
          </a:bodyPr>
          <a:lstStyle/>
          <a:p>
            <a:pPr algn="just">
              <a:lnSpc>
                <a:spcPct val="150000"/>
              </a:lnSpc>
            </a:pPr>
            <a:r>
              <a:rPr lang="en-US" altLang="zh-CN"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a:t>
            </a:r>
            <a:r>
              <a:rPr lang="zh-CN" altLang="en-US"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寒食</a:t>
            </a:r>
            <a:r>
              <a:rPr lang="en-US" altLang="zh-CN"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 </a:t>
            </a:r>
            <a:r>
              <a:rPr lang="zh-CN" altLang="en-US"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（唐）韩翃</a:t>
            </a:r>
            <a:endPar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endParaRPr>
          </a:p>
          <a:p>
            <a:pPr algn="just">
              <a:lnSpc>
                <a:spcPct val="150000"/>
              </a:lnSpc>
            </a:pPr>
            <a:r>
              <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春城无处不飞花，寒食东风御柳斜。</a:t>
            </a:r>
          </a:p>
          <a:p>
            <a:pPr algn="just">
              <a:lnSpc>
                <a:spcPct val="150000"/>
              </a:lnSpc>
            </a:pPr>
            <a:r>
              <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日暮汉宫传蜡烛，轻烟散入五侯家。</a:t>
            </a:r>
          </a:p>
        </p:txBody>
      </p:sp>
      <p:sp>
        <p:nvSpPr>
          <p:cNvPr id="8" name="文本框 7">
            <a:extLst>
              <a:ext uri="{FF2B5EF4-FFF2-40B4-BE49-F238E27FC236}">
                <a16:creationId xmlns:a16="http://schemas.microsoft.com/office/drawing/2014/main" id="{2DE982D9-59D7-46D8-A8C0-7A5728D43B05}"/>
              </a:ext>
            </a:extLst>
          </p:cNvPr>
          <p:cNvSpPr txBox="1"/>
          <p:nvPr/>
        </p:nvSpPr>
        <p:spPr>
          <a:xfrm>
            <a:off x="6602101" y="2246988"/>
            <a:ext cx="4019303" cy="1302216"/>
          </a:xfrm>
          <a:prstGeom prst="rect">
            <a:avLst/>
          </a:prstGeom>
          <a:noFill/>
        </p:spPr>
        <p:txBody>
          <a:bodyPr wrap="square">
            <a:spAutoFit/>
          </a:bodyPr>
          <a:lstStyle/>
          <a:p>
            <a:pPr algn="just">
              <a:lnSpc>
                <a:spcPct val="150000"/>
              </a:lnSpc>
            </a:pPr>
            <a:r>
              <a:rPr lang="en-US" altLang="zh-CN"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a:t>
            </a:r>
            <a:r>
              <a:rPr lang="zh-CN" altLang="en-US"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清明</a:t>
            </a:r>
            <a:r>
              <a:rPr lang="en-US" altLang="zh-CN"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 </a:t>
            </a:r>
            <a:r>
              <a:rPr lang="zh-CN" altLang="en-US"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（唐）杜牧</a:t>
            </a:r>
            <a:endPar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endParaRPr>
          </a:p>
          <a:p>
            <a:pPr algn="just">
              <a:lnSpc>
                <a:spcPct val="150000"/>
              </a:lnSpc>
            </a:pPr>
            <a:r>
              <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清明时节雨纷纷，路上行人欲断魂。</a:t>
            </a:r>
          </a:p>
          <a:p>
            <a:pPr algn="just">
              <a:lnSpc>
                <a:spcPct val="150000"/>
              </a:lnSpc>
            </a:pPr>
            <a:r>
              <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借问酒家何处有？牧童遥指杏花村。</a:t>
            </a:r>
          </a:p>
        </p:txBody>
      </p:sp>
      <p:sp>
        <p:nvSpPr>
          <p:cNvPr id="14" name="文本框 13">
            <a:extLst>
              <a:ext uri="{FF2B5EF4-FFF2-40B4-BE49-F238E27FC236}">
                <a16:creationId xmlns:a16="http://schemas.microsoft.com/office/drawing/2014/main" id="{2138FE2C-FABE-43EE-A743-6FAEE0542AE7}"/>
              </a:ext>
            </a:extLst>
          </p:cNvPr>
          <p:cNvSpPr txBox="1"/>
          <p:nvPr/>
        </p:nvSpPr>
        <p:spPr>
          <a:xfrm>
            <a:off x="1307440" y="4148360"/>
            <a:ext cx="6096000" cy="1302216"/>
          </a:xfrm>
          <a:prstGeom prst="rect">
            <a:avLst/>
          </a:prstGeom>
          <a:noFill/>
        </p:spPr>
        <p:txBody>
          <a:bodyPr wrap="square">
            <a:spAutoFit/>
          </a:bodyPr>
          <a:lstStyle/>
          <a:p>
            <a:pPr algn="just">
              <a:lnSpc>
                <a:spcPct val="150000"/>
              </a:lnSpc>
            </a:pPr>
            <a:r>
              <a:rPr lang="en-US" altLang="zh-CN"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a:t>
            </a:r>
            <a:r>
              <a:rPr lang="zh-CN" altLang="en-US"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寒食</a:t>
            </a:r>
            <a:r>
              <a:rPr lang="en-US" altLang="zh-CN"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 </a:t>
            </a:r>
            <a:r>
              <a:rPr lang="zh-CN" altLang="en-US"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（唐）孟云卿</a:t>
            </a:r>
            <a:endPar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endParaRPr>
          </a:p>
          <a:p>
            <a:pPr algn="just">
              <a:lnSpc>
                <a:spcPct val="150000"/>
              </a:lnSpc>
            </a:pPr>
            <a:r>
              <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二月江南花满枝， 他乡寒食远堪悲。</a:t>
            </a:r>
          </a:p>
          <a:p>
            <a:pPr algn="just">
              <a:lnSpc>
                <a:spcPct val="150000"/>
              </a:lnSpc>
            </a:pPr>
            <a:r>
              <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贫居往往无烟火， 不独明朝为子推。</a:t>
            </a:r>
          </a:p>
        </p:txBody>
      </p:sp>
      <p:sp>
        <p:nvSpPr>
          <p:cNvPr id="15" name="文本框 14">
            <a:extLst>
              <a:ext uri="{FF2B5EF4-FFF2-40B4-BE49-F238E27FC236}">
                <a16:creationId xmlns:a16="http://schemas.microsoft.com/office/drawing/2014/main" id="{5FE1C579-28FA-4867-B9E9-E5AC30A5E0E0}"/>
              </a:ext>
            </a:extLst>
          </p:cNvPr>
          <p:cNvSpPr txBox="1"/>
          <p:nvPr/>
        </p:nvSpPr>
        <p:spPr>
          <a:xfrm>
            <a:off x="6602101" y="4148360"/>
            <a:ext cx="4019303" cy="1302216"/>
          </a:xfrm>
          <a:prstGeom prst="rect">
            <a:avLst/>
          </a:prstGeom>
          <a:noFill/>
        </p:spPr>
        <p:txBody>
          <a:bodyPr wrap="square">
            <a:spAutoFit/>
          </a:bodyPr>
          <a:lstStyle/>
          <a:p>
            <a:pPr algn="just">
              <a:lnSpc>
                <a:spcPct val="150000"/>
              </a:lnSpc>
            </a:pPr>
            <a:r>
              <a:rPr lang="en-US" altLang="zh-CN"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a:t>
            </a:r>
            <a:r>
              <a:rPr lang="zh-CN" altLang="en-US"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清明夜</a:t>
            </a:r>
            <a:r>
              <a:rPr lang="en-US" altLang="zh-CN"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 </a:t>
            </a:r>
            <a:r>
              <a:rPr lang="zh-CN" altLang="en-US" b="1"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（唐）白居易</a:t>
            </a:r>
            <a:endPar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endParaRPr>
          </a:p>
          <a:p>
            <a:pPr algn="just">
              <a:lnSpc>
                <a:spcPct val="150000"/>
              </a:lnSpc>
            </a:pPr>
            <a:r>
              <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好风胧月清明夜，碧砌红轩刺史家。</a:t>
            </a:r>
          </a:p>
          <a:p>
            <a:pPr algn="just">
              <a:lnSpc>
                <a:spcPct val="150000"/>
              </a:lnSpc>
            </a:pPr>
            <a:r>
              <a:rPr lang="zh-CN" altLang="en-US" b="0" i="0" dirty="0">
                <a:solidFill>
                  <a:srgbClr val="000000"/>
                </a:solidFill>
                <a:effectLst/>
                <a:latin typeface="阿里巴巴普惠体 2.0 55 Regular" panose="00020600040101010101" pitchFamily="18" charset="-122"/>
                <a:ea typeface="阿里巴巴普惠体 2.0 55 Regular" panose="00020600040101010101" pitchFamily="18" charset="-122"/>
                <a:cs typeface="阿里巴巴普惠体 2.0 55 Regular" panose="00020600040101010101" pitchFamily="18" charset="-122"/>
              </a:rPr>
              <a:t>独绕回廊行复歇，遥听弦管暗看花。</a:t>
            </a:r>
          </a:p>
        </p:txBody>
      </p:sp>
      <p:pic>
        <p:nvPicPr>
          <p:cNvPr id="3" name="图片 2">
            <a:extLst>
              <a:ext uri="{FF2B5EF4-FFF2-40B4-BE49-F238E27FC236}">
                <a16:creationId xmlns:a16="http://schemas.microsoft.com/office/drawing/2014/main" id="{75A3EE6D-25BA-467C-8C27-273497AED447}"/>
              </a:ext>
            </a:extLst>
          </p:cNvPr>
          <p:cNvPicPr>
            <a:picLocks noChangeAspect="1"/>
          </p:cNvPicPr>
          <p:nvPr/>
        </p:nvPicPr>
        <p:blipFill>
          <a:blip r:embed="rId4" cstate="screen">
            <a:duotone>
              <a:prstClr val="black"/>
              <a:schemeClr val="tx2">
                <a:tint val="45000"/>
                <a:satMod val="400000"/>
              </a:schemeClr>
            </a:duotone>
            <a:extLst>
              <a:ext uri="{28A0092B-C50C-407E-A947-70E740481C1C}">
                <a14:useLocalDpi xmlns:a14="http://schemas.microsoft.com/office/drawing/2010/main"/>
              </a:ext>
            </a:extLst>
          </a:blip>
          <a:stretch>
            <a:fillRect/>
          </a:stretch>
        </p:blipFill>
        <p:spPr>
          <a:xfrm>
            <a:off x="3786215" y="2725149"/>
            <a:ext cx="2462213" cy="1019175"/>
          </a:xfrm>
          <a:prstGeom prst="rect">
            <a:avLst/>
          </a:prstGeom>
        </p:spPr>
      </p:pic>
      <p:pic>
        <p:nvPicPr>
          <p:cNvPr id="16" name="图片 15">
            <a:extLst>
              <a:ext uri="{FF2B5EF4-FFF2-40B4-BE49-F238E27FC236}">
                <a16:creationId xmlns:a16="http://schemas.microsoft.com/office/drawing/2014/main" id="{9C17C5BB-044A-4CEE-BFDC-E60E5AFB9295}"/>
              </a:ext>
            </a:extLst>
          </p:cNvPr>
          <p:cNvPicPr>
            <a:picLocks noChangeAspect="1"/>
          </p:cNvPicPr>
          <p:nvPr/>
        </p:nvPicPr>
        <p:blipFill>
          <a:blip r:embed="rId4" cstate="screen">
            <a:duotone>
              <a:prstClr val="black"/>
              <a:schemeClr val="tx2">
                <a:tint val="45000"/>
                <a:satMod val="400000"/>
              </a:schemeClr>
            </a:duotone>
            <a:extLst>
              <a:ext uri="{28A0092B-C50C-407E-A947-70E740481C1C}">
                <a14:useLocalDpi xmlns:a14="http://schemas.microsoft.com/office/drawing/2010/main"/>
              </a:ext>
            </a:extLst>
          </a:blip>
          <a:stretch>
            <a:fillRect/>
          </a:stretch>
        </p:blipFill>
        <p:spPr>
          <a:xfrm>
            <a:off x="9323387" y="2725149"/>
            <a:ext cx="2462213" cy="1019175"/>
          </a:xfrm>
          <a:prstGeom prst="rect">
            <a:avLst/>
          </a:prstGeom>
        </p:spPr>
      </p:pic>
      <p:pic>
        <p:nvPicPr>
          <p:cNvPr id="17" name="图片 16">
            <a:extLst>
              <a:ext uri="{FF2B5EF4-FFF2-40B4-BE49-F238E27FC236}">
                <a16:creationId xmlns:a16="http://schemas.microsoft.com/office/drawing/2014/main" id="{35865E8B-7AF4-4299-BD4E-23FD2F2BCCFC}"/>
              </a:ext>
            </a:extLst>
          </p:cNvPr>
          <p:cNvPicPr>
            <a:picLocks noChangeAspect="1"/>
          </p:cNvPicPr>
          <p:nvPr/>
        </p:nvPicPr>
        <p:blipFill>
          <a:blip r:embed="rId4" cstate="screen">
            <a:duotone>
              <a:prstClr val="black"/>
              <a:schemeClr val="tx2">
                <a:tint val="45000"/>
                <a:satMod val="400000"/>
              </a:schemeClr>
            </a:duotone>
            <a:extLst>
              <a:ext uri="{28A0092B-C50C-407E-A947-70E740481C1C}">
                <a14:useLocalDpi xmlns:a14="http://schemas.microsoft.com/office/drawing/2010/main"/>
              </a:ext>
            </a:extLst>
          </a:blip>
          <a:stretch>
            <a:fillRect/>
          </a:stretch>
        </p:blipFill>
        <p:spPr>
          <a:xfrm>
            <a:off x="3786215" y="4940988"/>
            <a:ext cx="2462213" cy="1019175"/>
          </a:xfrm>
          <a:prstGeom prst="rect">
            <a:avLst/>
          </a:prstGeom>
        </p:spPr>
      </p:pic>
      <p:pic>
        <p:nvPicPr>
          <p:cNvPr id="18" name="图片 17">
            <a:extLst>
              <a:ext uri="{FF2B5EF4-FFF2-40B4-BE49-F238E27FC236}">
                <a16:creationId xmlns:a16="http://schemas.microsoft.com/office/drawing/2014/main" id="{1A39A8EA-80CF-4047-B0F0-3723B37B976B}"/>
              </a:ext>
            </a:extLst>
          </p:cNvPr>
          <p:cNvPicPr>
            <a:picLocks noChangeAspect="1"/>
          </p:cNvPicPr>
          <p:nvPr/>
        </p:nvPicPr>
        <p:blipFill>
          <a:blip r:embed="rId4" cstate="screen">
            <a:duotone>
              <a:prstClr val="black"/>
              <a:schemeClr val="tx2">
                <a:tint val="45000"/>
                <a:satMod val="400000"/>
              </a:schemeClr>
            </a:duotone>
            <a:extLst>
              <a:ext uri="{28A0092B-C50C-407E-A947-70E740481C1C}">
                <a14:useLocalDpi xmlns:a14="http://schemas.microsoft.com/office/drawing/2010/main"/>
              </a:ext>
            </a:extLst>
          </a:blip>
          <a:stretch>
            <a:fillRect/>
          </a:stretch>
        </p:blipFill>
        <p:spPr>
          <a:xfrm>
            <a:off x="9323387" y="4940988"/>
            <a:ext cx="2462213" cy="1019175"/>
          </a:xfrm>
          <a:prstGeom prst="rect">
            <a:avLst/>
          </a:prstGeom>
        </p:spPr>
      </p:pic>
    </p:spTree>
    <p:extLst>
      <p:ext uri="{BB962C8B-B14F-4D97-AF65-F5344CB8AC3E}">
        <p14:creationId xmlns:p14="http://schemas.microsoft.com/office/powerpoint/2010/main" val="27737362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 name="图片 70">
            <a:extLst>
              <a:ext uri="{FF2B5EF4-FFF2-40B4-BE49-F238E27FC236}">
                <a16:creationId xmlns:a16="http://schemas.microsoft.com/office/drawing/2014/main" id="{D5D1BC39-D7EB-4A6A-8A47-0B5558AAF7CB}"/>
              </a:ext>
            </a:extLst>
          </p:cNvPr>
          <p:cNvPicPr>
            <a:picLocks noChangeAspect="1"/>
          </p:cNvPicPr>
          <p:nvPr/>
        </p:nvPicPr>
        <p:blipFill>
          <a:blip r:embed="rId3">
            <a:duotone>
              <a:schemeClr val="bg2">
                <a:shade val="45000"/>
                <a:satMod val="135000"/>
              </a:schemeClr>
              <a:prstClr val="white"/>
            </a:duotone>
          </a:blip>
          <a:stretch>
            <a:fillRect/>
          </a:stretch>
        </p:blipFill>
        <p:spPr>
          <a:xfrm>
            <a:off x="-529" y="761736"/>
            <a:ext cx="12193057" cy="6096528"/>
          </a:xfrm>
          <a:prstGeom prst="rect">
            <a:avLst/>
          </a:prstGeom>
        </p:spPr>
      </p:pic>
      <p:pic>
        <p:nvPicPr>
          <p:cNvPr id="57" name="图片 56">
            <a:extLst>
              <a:ext uri="{FF2B5EF4-FFF2-40B4-BE49-F238E27FC236}">
                <a16:creationId xmlns:a16="http://schemas.microsoft.com/office/drawing/2014/main" id="{4EFA8737-1E13-4874-AECA-C6FE206F1DBC}"/>
              </a:ext>
            </a:extLst>
          </p:cNvPr>
          <p:cNvPicPr>
            <a:picLocks noChangeAspect="1"/>
          </p:cNvPicPr>
          <p:nvPr/>
        </p:nvPicPr>
        <p:blipFill>
          <a:blip r:embed="rId4"/>
          <a:stretch>
            <a:fillRect/>
          </a:stretch>
        </p:blipFill>
        <p:spPr>
          <a:xfrm>
            <a:off x="8665029" y="3830173"/>
            <a:ext cx="3526970" cy="2563368"/>
          </a:xfrm>
          <a:prstGeom prst="rect">
            <a:avLst/>
          </a:prstGeom>
        </p:spPr>
      </p:pic>
      <p:pic>
        <p:nvPicPr>
          <p:cNvPr id="21" name="图片 20">
            <a:extLst>
              <a:ext uri="{FF2B5EF4-FFF2-40B4-BE49-F238E27FC236}">
                <a16:creationId xmlns:a16="http://schemas.microsoft.com/office/drawing/2014/main" id="{8CCF3B52-FBD4-47F0-A3BA-4621518F52CE}"/>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0" y="3345225"/>
            <a:ext cx="12191999" cy="3512775"/>
          </a:xfrm>
          <a:prstGeom prst="rect">
            <a:avLst/>
          </a:prstGeom>
        </p:spPr>
      </p:pic>
      <p:pic>
        <p:nvPicPr>
          <p:cNvPr id="53" name="图片 52">
            <a:extLst>
              <a:ext uri="{FF2B5EF4-FFF2-40B4-BE49-F238E27FC236}">
                <a16:creationId xmlns:a16="http://schemas.microsoft.com/office/drawing/2014/main" id="{580F96B0-0A1F-4D78-BA12-7C462D24DC7D}"/>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b="17495"/>
          <a:stretch/>
        </p:blipFill>
        <p:spPr>
          <a:xfrm>
            <a:off x="-42974" y="3264445"/>
            <a:ext cx="7365079" cy="3593555"/>
          </a:xfrm>
          <a:prstGeom prst="rect">
            <a:avLst/>
          </a:prstGeom>
        </p:spPr>
      </p:pic>
      <p:pic>
        <p:nvPicPr>
          <p:cNvPr id="79" name="图片 78">
            <a:extLst>
              <a:ext uri="{FF2B5EF4-FFF2-40B4-BE49-F238E27FC236}">
                <a16:creationId xmlns:a16="http://schemas.microsoft.com/office/drawing/2014/main" id="{93F340EA-7F02-4D2F-AD50-44E0CB535EE5}"/>
              </a:ext>
            </a:extLst>
          </p:cNvPr>
          <p:cNvPicPr>
            <a:picLocks noChangeAspect="1"/>
          </p:cNvPicPr>
          <p:nvPr/>
        </p:nvPicPr>
        <p:blipFill rotWithShape="1">
          <a:blip r:embed="rId7" cstate="screen">
            <a:extLst>
              <a:ext uri="{28A0092B-C50C-407E-A947-70E740481C1C}">
                <a14:useLocalDpi xmlns:a14="http://schemas.microsoft.com/office/drawing/2010/main"/>
              </a:ext>
            </a:extLst>
          </a:blip>
          <a:srcRect/>
          <a:stretch/>
        </p:blipFill>
        <p:spPr>
          <a:xfrm>
            <a:off x="0" y="0"/>
            <a:ext cx="3514132" cy="4385969"/>
          </a:xfrm>
          <a:prstGeom prst="rect">
            <a:avLst/>
          </a:prstGeom>
        </p:spPr>
      </p:pic>
      <p:pic>
        <p:nvPicPr>
          <p:cNvPr id="87" name="图片 86">
            <a:extLst>
              <a:ext uri="{FF2B5EF4-FFF2-40B4-BE49-F238E27FC236}">
                <a16:creationId xmlns:a16="http://schemas.microsoft.com/office/drawing/2014/main" id="{B679796D-9C27-4290-AB68-CE3CB1C4D8F8}"/>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9725370" y="126559"/>
            <a:ext cx="2466630" cy="2316813"/>
          </a:xfrm>
          <a:prstGeom prst="rect">
            <a:avLst/>
          </a:prstGeom>
        </p:spPr>
      </p:pic>
      <p:grpSp>
        <p:nvGrpSpPr>
          <p:cNvPr id="70" name="组合 69">
            <a:extLst>
              <a:ext uri="{FF2B5EF4-FFF2-40B4-BE49-F238E27FC236}">
                <a16:creationId xmlns:a16="http://schemas.microsoft.com/office/drawing/2014/main" id="{9DDD159D-AA78-43F3-B5E5-17967D816D7A}"/>
              </a:ext>
            </a:extLst>
          </p:cNvPr>
          <p:cNvGrpSpPr/>
          <p:nvPr/>
        </p:nvGrpSpPr>
        <p:grpSpPr>
          <a:xfrm>
            <a:off x="3324288" y="1090762"/>
            <a:ext cx="4834299" cy="4292751"/>
            <a:chOff x="5266762" y="1090762"/>
            <a:chExt cx="4834299" cy="4292751"/>
          </a:xfrm>
        </p:grpSpPr>
        <p:grpSp>
          <p:nvGrpSpPr>
            <p:cNvPr id="23" name="组合 22">
              <a:extLst>
                <a:ext uri="{FF2B5EF4-FFF2-40B4-BE49-F238E27FC236}">
                  <a16:creationId xmlns:a16="http://schemas.microsoft.com/office/drawing/2014/main" id="{8217B1D3-095B-4046-8D36-206C1C234482}"/>
                </a:ext>
              </a:extLst>
            </p:cNvPr>
            <p:cNvGrpSpPr/>
            <p:nvPr/>
          </p:nvGrpSpPr>
          <p:grpSpPr>
            <a:xfrm>
              <a:off x="5266762" y="2201190"/>
              <a:ext cx="1798948" cy="2625183"/>
              <a:chOff x="3066721" y="2470970"/>
              <a:chExt cx="1798948" cy="2625183"/>
            </a:xfrm>
          </p:grpSpPr>
          <p:sp>
            <p:nvSpPr>
              <p:cNvPr id="16" name="文本框 15">
                <a:extLst>
                  <a:ext uri="{FF2B5EF4-FFF2-40B4-BE49-F238E27FC236}">
                    <a16:creationId xmlns:a16="http://schemas.microsoft.com/office/drawing/2014/main" id="{5CDCE511-F6BE-4D76-9B9C-8FB5F0F73C0D}"/>
                  </a:ext>
                </a:extLst>
              </p:cNvPr>
              <p:cNvSpPr txBox="1"/>
              <p:nvPr/>
            </p:nvSpPr>
            <p:spPr>
              <a:xfrm>
                <a:off x="3978761" y="2470970"/>
                <a:ext cx="430887" cy="2625183"/>
              </a:xfrm>
              <a:prstGeom prst="rect">
                <a:avLst/>
              </a:prstGeom>
              <a:noFill/>
            </p:spPr>
            <p:txBody>
              <a:bodyPr vert="eaVert" wrap="square" rtlCol="0">
                <a:spAutoFit/>
              </a:bodyPr>
              <a:lstStyle/>
              <a:p>
                <a:r>
                  <a:rPr lang="zh-CN" altLang="en-US" sz="1600" spc="600" dirty="0">
                    <a:solidFill>
                      <a:schemeClr val="bg1">
                        <a:lumMod val="50000"/>
                      </a:schemeClr>
                    </a:solidFill>
                    <a:latin typeface="杨任东竹石体-Regular" panose="02000000000000000000" pitchFamily="2" charset="-122"/>
                    <a:ea typeface="杨任东竹石体-Regular" panose="02000000000000000000" pitchFamily="2" charset="-122"/>
                    <a:cs typeface="+mn-ea"/>
                    <a:sym typeface="+mn-lt"/>
                  </a:rPr>
                  <a:t>路上行人欲断魂</a:t>
                </a:r>
              </a:p>
            </p:txBody>
          </p:sp>
          <p:sp>
            <p:nvSpPr>
              <p:cNvPr id="17" name="文本框 16">
                <a:extLst>
                  <a:ext uri="{FF2B5EF4-FFF2-40B4-BE49-F238E27FC236}">
                    <a16:creationId xmlns:a16="http://schemas.microsoft.com/office/drawing/2014/main" id="{1F27B491-D7BC-478B-8B57-5EF93DA54E26}"/>
                  </a:ext>
                </a:extLst>
              </p:cNvPr>
              <p:cNvSpPr txBox="1"/>
              <p:nvPr/>
            </p:nvSpPr>
            <p:spPr>
              <a:xfrm>
                <a:off x="4434782" y="2470970"/>
                <a:ext cx="430887" cy="2625183"/>
              </a:xfrm>
              <a:prstGeom prst="rect">
                <a:avLst/>
              </a:prstGeom>
              <a:noFill/>
            </p:spPr>
            <p:txBody>
              <a:bodyPr vert="eaVert" wrap="square" rtlCol="0">
                <a:spAutoFit/>
              </a:bodyPr>
              <a:lstStyle/>
              <a:p>
                <a:r>
                  <a:rPr lang="zh-CN" altLang="en-US" sz="1600" spc="600" dirty="0">
                    <a:solidFill>
                      <a:schemeClr val="bg1">
                        <a:lumMod val="50000"/>
                      </a:schemeClr>
                    </a:solidFill>
                    <a:latin typeface="杨任东竹石体-Regular" panose="02000000000000000000" pitchFamily="2" charset="-122"/>
                    <a:ea typeface="杨任东竹石体-Regular" panose="02000000000000000000" pitchFamily="2" charset="-122"/>
                    <a:cs typeface="+mn-ea"/>
                    <a:sym typeface="+mn-lt"/>
                  </a:rPr>
                  <a:t>清明时节雨纷纷</a:t>
                </a:r>
              </a:p>
            </p:txBody>
          </p:sp>
          <p:sp>
            <p:nvSpPr>
              <p:cNvPr id="19" name="文本框 18">
                <a:extLst>
                  <a:ext uri="{FF2B5EF4-FFF2-40B4-BE49-F238E27FC236}">
                    <a16:creationId xmlns:a16="http://schemas.microsoft.com/office/drawing/2014/main" id="{4482C4E2-8D98-4785-A4C4-6705BF2ECF9E}"/>
                  </a:ext>
                </a:extLst>
              </p:cNvPr>
              <p:cNvSpPr txBox="1"/>
              <p:nvPr/>
            </p:nvSpPr>
            <p:spPr>
              <a:xfrm>
                <a:off x="3522741" y="2470970"/>
                <a:ext cx="430887" cy="2625183"/>
              </a:xfrm>
              <a:prstGeom prst="rect">
                <a:avLst/>
              </a:prstGeom>
              <a:noFill/>
            </p:spPr>
            <p:txBody>
              <a:bodyPr vert="eaVert" wrap="square" rtlCol="0">
                <a:spAutoFit/>
              </a:bodyPr>
              <a:lstStyle/>
              <a:p>
                <a:r>
                  <a:rPr lang="zh-CN" altLang="en-US" sz="1600" spc="600" dirty="0">
                    <a:solidFill>
                      <a:schemeClr val="bg1">
                        <a:lumMod val="50000"/>
                      </a:schemeClr>
                    </a:solidFill>
                    <a:latin typeface="杨任东竹石体-Regular" panose="02000000000000000000" pitchFamily="2" charset="-122"/>
                    <a:ea typeface="杨任东竹石体-Regular" panose="02000000000000000000" pitchFamily="2" charset="-122"/>
                    <a:cs typeface="+mn-ea"/>
                    <a:sym typeface="+mn-lt"/>
                  </a:rPr>
                  <a:t>借问酒家何处有</a:t>
                </a:r>
              </a:p>
            </p:txBody>
          </p:sp>
          <p:sp>
            <p:nvSpPr>
              <p:cNvPr id="20" name="文本框 19">
                <a:extLst>
                  <a:ext uri="{FF2B5EF4-FFF2-40B4-BE49-F238E27FC236}">
                    <a16:creationId xmlns:a16="http://schemas.microsoft.com/office/drawing/2014/main" id="{36ADA271-7D37-49B3-9F8C-20B93281B60E}"/>
                  </a:ext>
                </a:extLst>
              </p:cNvPr>
              <p:cNvSpPr txBox="1"/>
              <p:nvPr/>
            </p:nvSpPr>
            <p:spPr>
              <a:xfrm>
                <a:off x="3066721" y="2470970"/>
                <a:ext cx="430887" cy="2625183"/>
              </a:xfrm>
              <a:prstGeom prst="rect">
                <a:avLst/>
              </a:prstGeom>
              <a:noFill/>
            </p:spPr>
            <p:txBody>
              <a:bodyPr vert="eaVert" wrap="square" rtlCol="0">
                <a:spAutoFit/>
              </a:bodyPr>
              <a:lstStyle/>
              <a:p>
                <a:r>
                  <a:rPr lang="zh-CN" altLang="en-US" sz="1600" spc="600" dirty="0">
                    <a:solidFill>
                      <a:schemeClr val="bg1">
                        <a:lumMod val="50000"/>
                      </a:schemeClr>
                    </a:solidFill>
                    <a:latin typeface="杨任东竹石体-Regular" panose="02000000000000000000" pitchFamily="2" charset="-122"/>
                    <a:ea typeface="杨任东竹石体-Regular" panose="02000000000000000000" pitchFamily="2" charset="-122"/>
                    <a:cs typeface="+mn-ea"/>
                    <a:sym typeface="+mn-lt"/>
                  </a:rPr>
                  <a:t>牧童遥指杏花村</a:t>
                </a:r>
              </a:p>
            </p:txBody>
          </p:sp>
        </p:grpSp>
        <p:sp>
          <p:nvSpPr>
            <p:cNvPr id="6" name="文本框 5">
              <a:extLst>
                <a:ext uri="{FF2B5EF4-FFF2-40B4-BE49-F238E27FC236}">
                  <a16:creationId xmlns:a16="http://schemas.microsoft.com/office/drawing/2014/main" id="{B1EB068A-0CEE-496A-ADEF-AF8A85DFD6FF}"/>
                </a:ext>
              </a:extLst>
            </p:cNvPr>
            <p:cNvSpPr txBox="1"/>
            <p:nvPr/>
          </p:nvSpPr>
          <p:spPr>
            <a:xfrm>
              <a:off x="7148823" y="1090762"/>
              <a:ext cx="2358533" cy="2646878"/>
            </a:xfrm>
            <a:prstGeom prst="rect">
              <a:avLst/>
            </a:prstGeom>
            <a:noFill/>
          </p:spPr>
          <p:txBody>
            <a:bodyPr wrap="square" rtlCol="0">
              <a:spAutoFit/>
            </a:bodyPr>
            <a:lstStyle/>
            <a:p>
              <a:r>
                <a:rPr lang="zh-CN" altLang="en-US" sz="16600" dirty="0">
                  <a:latin typeface="庞门正道真贵楷体" panose="02010600030101010101" pitchFamily="2" charset="-122"/>
                  <a:ea typeface="庞门正道真贵楷体" panose="02010600030101010101" pitchFamily="2" charset="-122"/>
                </a:rPr>
                <a:t>谢</a:t>
              </a:r>
              <a:endParaRPr lang="en-US" altLang="zh-CN" sz="16600" dirty="0">
                <a:latin typeface="庞门正道真贵楷体" panose="02010600030101010101" pitchFamily="2" charset="-122"/>
                <a:ea typeface="庞门正道真贵楷体" panose="02010600030101010101" pitchFamily="2" charset="-122"/>
              </a:endParaRPr>
            </a:p>
          </p:txBody>
        </p:sp>
        <p:sp>
          <p:nvSpPr>
            <p:cNvPr id="18" name="文本框 17">
              <a:extLst>
                <a:ext uri="{FF2B5EF4-FFF2-40B4-BE49-F238E27FC236}">
                  <a16:creationId xmlns:a16="http://schemas.microsoft.com/office/drawing/2014/main" id="{1721E417-F8FD-415D-BCF1-1945B8A12795}"/>
                </a:ext>
              </a:extLst>
            </p:cNvPr>
            <p:cNvSpPr txBox="1"/>
            <p:nvPr/>
          </p:nvSpPr>
          <p:spPr>
            <a:xfrm>
              <a:off x="7796042" y="3167522"/>
              <a:ext cx="1754405" cy="2215991"/>
            </a:xfrm>
            <a:prstGeom prst="rect">
              <a:avLst/>
            </a:prstGeom>
            <a:noFill/>
          </p:spPr>
          <p:txBody>
            <a:bodyPr wrap="square">
              <a:spAutoFit/>
            </a:bodyPr>
            <a:lstStyle/>
            <a:p>
              <a:r>
                <a:rPr lang="zh-CN" altLang="en-US" sz="13800" dirty="0">
                  <a:latin typeface="庞门正道真贵楷体" panose="02010600030101010101" pitchFamily="2" charset="-122"/>
                  <a:ea typeface="庞门正道真贵楷体" panose="02010600030101010101" pitchFamily="2" charset="-122"/>
                </a:rPr>
                <a:t>谢</a:t>
              </a:r>
            </a:p>
          </p:txBody>
        </p:sp>
        <p:pic>
          <p:nvPicPr>
            <p:cNvPr id="49" name="图片 48">
              <a:extLst>
                <a:ext uri="{FF2B5EF4-FFF2-40B4-BE49-F238E27FC236}">
                  <a16:creationId xmlns:a16="http://schemas.microsoft.com/office/drawing/2014/main" id="{DD7FF532-D678-4B35-AFDE-DB589D2143ED}"/>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9009146" y="2111971"/>
              <a:ext cx="1091915" cy="1401811"/>
            </a:xfrm>
            <a:prstGeom prst="rect">
              <a:avLst/>
            </a:prstGeom>
          </p:spPr>
        </p:pic>
        <p:sp>
          <p:nvSpPr>
            <p:cNvPr id="66" name="任意多边形: 形状 65">
              <a:extLst>
                <a:ext uri="{FF2B5EF4-FFF2-40B4-BE49-F238E27FC236}">
                  <a16:creationId xmlns:a16="http://schemas.microsoft.com/office/drawing/2014/main" id="{5A0EE3BD-381F-451C-94D1-570E85D82031}"/>
                </a:ext>
              </a:extLst>
            </p:cNvPr>
            <p:cNvSpPr/>
            <p:nvPr/>
          </p:nvSpPr>
          <p:spPr>
            <a:xfrm rot="16728827">
              <a:off x="7153080" y="3543031"/>
              <a:ext cx="1111541" cy="509406"/>
            </a:xfrm>
            <a:custGeom>
              <a:avLst/>
              <a:gdLst>
                <a:gd name="connsiteX0" fmla="*/ 327282 w 2377881"/>
                <a:gd name="connsiteY0" fmla="*/ 501500 h 509406"/>
                <a:gd name="connsiteX1" fmla="*/ 335854 w 2377881"/>
                <a:gd name="connsiteY1" fmla="*/ 502452 h 509406"/>
                <a:gd name="connsiteX2" fmla="*/ 335759 w 2377881"/>
                <a:gd name="connsiteY2" fmla="*/ 504452 h 509406"/>
                <a:gd name="connsiteX3" fmla="*/ 335664 w 2377881"/>
                <a:gd name="connsiteY3" fmla="*/ 505976 h 509406"/>
                <a:gd name="connsiteX4" fmla="*/ 334330 w 2377881"/>
                <a:gd name="connsiteY4" fmla="*/ 507977 h 509406"/>
                <a:gd name="connsiteX5" fmla="*/ 329377 w 2377881"/>
                <a:gd name="connsiteY5" fmla="*/ 504929 h 509406"/>
                <a:gd name="connsiteX6" fmla="*/ 324710 w 2377881"/>
                <a:gd name="connsiteY6" fmla="*/ 505024 h 509406"/>
                <a:gd name="connsiteX7" fmla="*/ 324805 w 2377881"/>
                <a:gd name="connsiteY7" fmla="*/ 504929 h 509406"/>
                <a:gd name="connsiteX8" fmla="*/ 442915 w 2377881"/>
                <a:gd name="connsiteY8" fmla="*/ 497880 h 509406"/>
                <a:gd name="connsiteX9" fmla="*/ 446058 w 2377881"/>
                <a:gd name="connsiteY9" fmla="*/ 500261 h 509406"/>
                <a:gd name="connsiteX10" fmla="*/ 444153 w 2377881"/>
                <a:gd name="connsiteY10" fmla="*/ 509405 h 509406"/>
                <a:gd name="connsiteX11" fmla="*/ 437200 w 2377881"/>
                <a:gd name="connsiteY11" fmla="*/ 504071 h 509406"/>
                <a:gd name="connsiteX12" fmla="*/ 434247 w 2377881"/>
                <a:gd name="connsiteY12" fmla="*/ 501785 h 509406"/>
                <a:gd name="connsiteX13" fmla="*/ 438343 w 2377881"/>
                <a:gd name="connsiteY13" fmla="*/ 502261 h 509406"/>
                <a:gd name="connsiteX14" fmla="*/ 444058 w 2377881"/>
                <a:gd name="connsiteY14" fmla="*/ 500261 h 509406"/>
                <a:gd name="connsiteX15" fmla="*/ 442915 w 2377881"/>
                <a:gd name="connsiteY15" fmla="*/ 497880 h 509406"/>
                <a:gd name="connsiteX16" fmla="*/ 340521 w 2377881"/>
                <a:gd name="connsiteY16" fmla="*/ 488927 h 509406"/>
                <a:gd name="connsiteX17" fmla="*/ 349380 w 2377881"/>
                <a:gd name="connsiteY17" fmla="*/ 490165 h 509406"/>
                <a:gd name="connsiteX18" fmla="*/ 350449 w 2377881"/>
                <a:gd name="connsiteY18" fmla="*/ 489633 h 509406"/>
                <a:gd name="connsiteX19" fmla="*/ 349284 w 2377881"/>
                <a:gd name="connsiteY19" fmla="*/ 491309 h 509406"/>
                <a:gd name="connsiteX20" fmla="*/ 340521 w 2377881"/>
                <a:gd name="connsiteY20" fmla="*/ 488927 h 509406"/>
                <a:gd name="connsiteX21" fmla="*/ 361381 w 2377881"/>
                <a:gd name="connsiteY21" fmla="*/ 481498 h 509406"/>
                <a:gd name="connsiteX22" fmla="*/ 357809 w 2377881"/>
                <a:gd name="connsiteY22" fmla="*/ 485974 h 509406"/>
                <a:gd name="connsiteX23" fmla="*/ 350449 w 2377881"/>
                <a:gd name="connsiteY23" fmla="*/ 489633 h 509406"/>
                <a:gd name="connsiteX24" fmla="*/ 352332 w 2377881"/>
                <a:gd name="connsiteY24" fmla="*/ 486927 h 509406"/>
                <a:gd name="connsiteX25" fmla="*/ 360905 w 2377881"/>
                <a:gd name="connsiteY25" fmla="*/ 481784 h 509406"/>
                <a:gd name="connsiteX26" fmla="*/ 420436 w 2377881"/>
                <a:gd name="connsiteY26" fmla="*/ 479973 h 509406"/>
                <a:gd name="connsiteX27" fmla="*/ 425104 w 2377881"/>
                <a:gd name="connsiteY27" fmla="*/ 480735 h 509406"/>
                <a:gd name="connsiteX28" fmla="*/ 432248 w 2377881"/>
                <a:gd name="connsiteY28" fmla="*/ 480449 h 509406"/>
                <a:gd name="connsiteX29" fmla="*/ 423389 w 2377881"/>
                <a:gd name="connsiteY29" fmla="*/ 484164 h 509406"/>
                <a:gd name="connsiteX30" fmla="*/ 419103 w 2377881"/>
                <a:gd name="connsiteY30" fmla="*/ 482830 h 509406"/>
                <a:gd name="connsiteX31" fmla="*/ 417484 w 2377881"/>
                <a:gd name="connsiteY31" fmla="*/ 480544 h 509406"/>
                <a:gd name="connsiteX32" fmla="*/ 420436 w 2377881"/>
                <a:gd name="connsiteY32" fmla="*/ 479973 h 509406"/>
                <a:gd name="connsiteX33" fmla="*/ 399576 w 2377881"/>
                <a:gd name="connsiteY33" fmla="*/ 473496 h 509406"/>
                <a:gd name="connsiteX34" fmla="*/ 409577 w 2377881"/>
                <a:gd name="connsiteY34" fmla="*/ 479592 h 509406"/>
                <a:gd name="connsiteX35" fmla="*/ 409482 w 2377881"/>
                <a:gd name="connsiteY35" fmla="*/ 480830 h 509406"/>
                <a:gd name="connsiteX36" fmla="*/ 405481 w 2377881"/>
                <a:gd name="connsiteY36" fmla="*/ 482069 h 509406"/>
                <a:gd name="connsiteX37" fmla="*/ 404529 w 2377881"/>
                <a:gd name="connsiteY37" fmla="*/ 481211 h 509406"/>
                <a:gd name="connsiteX38" fmla="*/ 401005 w 2377881"/>
                <a:gd name="connsiteY38" fmla="*/ 477401 h 509406"/>
                <a:gd name="connsiteX39" fmla="*/ 399766 w 2377881"/>
                <a:gd name="connsiteY39" fmla="*/ 476735 h 509406"/>
                <a:gd name="connsiteX40" fmla="*/ 394432 w 2377881"/>
                <a:gd name="connsiteY40" fmla="*/ 477973 h 509406"/>
                <a:gd name="connsiteX41" fmla="*/ 394242 w 2377881"/>
                <a:gd name="connsiteY41" fmla="*/ 477592 h 509406"/>
                <a:gd name="connsiteX42" fmla="*/ 394337 w 2377881"/>
                <a:gd name="connsiteY42" fmla="*/ 475687 h 509406"/>
                <a:gd name="connsiteX43" fmla="*/ 399576 w 2377881"/>
                <a:gd name="connsiteY43" fmla="*/ 473496 h 509406"/>
                <a:gd name="connsiteX44" fmla="*/ 624843 w 2377881"/>
                <a:gd name="connsiteY44" fmla="*/ 467972 h 509406"/>
                <a:gd name="connsiteX45" fmla="*/ 629320 w 2377881"/>
                <a:gd name="connsiteY45" fmla="*/ 469210 h 509406"/>
                <a:gd name="connsiteX46" fmla="*/ 626081 w 2377881"/>
                <a:gd name="connsiteY46" fmla="*/ 474449 h 509406"/>
                <a:gd name="connsiteX47" fmla="*/ 622557 w 2377881"/>
                <a:gd name="connsiteY47" fmla="*/ 474830 h 509406"/>
                <a:gd name="connsiteX48" fmla="*/ 618842 w 2377881"/>
                <a:gd name="connsiteY48" fmla="*/ 475211 h 509406"/>
                <a:gd name="connsiteX49" fmla="*/ 611794 w 2377881"/>
                <a:gd name="connsiteY49" fmla="*/ 475211 h 509406"/>
                <a:gd name="connsiteX50" fmla="*/ 612365 w 2377881"/>
                <a:gd name="connsiteY50" fmla="*/ 470448 h 509406"/>
                <a:gd name="connsiteX51" fmla="*/ 623128 w 2377881"/>
                <a:gd name="connsiteY51" fmla="*/ 470353 h 509406"/>
                <a:gd name="connsiteX52" fmla="*/ 623986 w 2377881"/>
                <a:gd name="connsiteY52" fmla="*/ 469115 h 509406"/>
                <a:gd name="connsiteX53" fmla="*/ 971267 w 2377881"/>
                <a:gd name="connsiteY53" fmla="*/ 463972 h 509406"/>
                <a:gd name="connsiteX54" fmla="*/ 981935 w 2377881"/>
                <a:gd name="connsiteY54" fmla="*/ 463972 h 509406"/>
                <a:gd name="connsiteX55" fmla="*/ 981744 w 2377881"/>
                <a:gd name="connsiteY55" fmla="*/ 464162 h 509406"/>
                <a:gd name="connsiteX56" fmla="*/ 976886 w 2377881"/>
                <a:gd name="connsiteY56" fmla="*/ 468163 h 509406"/>
                <a:gd name="connsiteX57" fmla="*/ 971362 w 2377881"/>
                <a:gd name="connsiteY57" fmla="*/ 465781 h 509406"/>
                <a:gd name="connsiteX58" fmla="*/ 971171 w 2377881"/>
                <a:gd name="connsiteY58" fmla="*/ 464638 h 509406"/>
                <a:gd name="connsiteX59" fmla="*/ 971267 w 2377881"/>
                <a:gd name="connsiteY59" fmla="*/ 463972 h 509406"/>
                <a:gd name="connsiteX60" fmla="*/ 481206 w 2377881"/>
                <a:gd name="connsiteY60" fmla="*/ 462448 h 509406"/>
                <a:gd name="connsiteX61" fmla="*/ 487016 w 2377881"/>
                <a:gd name="connsiteY61" fmla="*/ 470925 h 509406"/>
                <a:gd name="connsiteX62" fmla="*/ 483301 w 2377881"/>
                <a:gd name="connsiteY62" fmla="*/ 470163 h 509406"/>
                <a:gd name="connsiteX63" fmla="*/ 481206 w 2377881"/>
                <a:gd name="connsiteY63" fmla="*/ 469687 h 509406"/>
                <a:gd name="connsiteX64" fmla="*/ 476634 w 2377881"/>
                <a:gd name="connsiteY64" fmla="*/ 463876 h 509406"/>
                <a:gd name="connsiteX65" fmla="*/ 481206 w 2377881"/>
                <a:gd name="connsiteY65" fmla="*/ 462448 h 509406"/>
                <a:gd name="connsiteX66" fmla="*/ 517210 w 2377881"/>
                <a:gd name="connsiteY66" fmla="*/ 462447 h 509406"/>
                <a:gd name="connsiteX67" fmla="*/ 522925 w 2377881"/>
                <a:gd name="connsiteY67" fmla="*/ 466257 h 509406"/>
                <a:gd name="connsiteX68" fmla="*/ 521116 w 2377881"/>
                <a:gd name="connsiteY68" fmla="*/ 467496 h 509406"/>
                <a:gd name="connsiteX69" fmla="*/ 509686 w 2377881"/>
                <a:gd name="connsiteY69" fmla="*/ 472163 h 509406"/>
                <a:gd name="connsiteX70" fmla="*/ 515306 w 2377881"/>
                <a:gd name="connsiteY70" fmla="*/ 476259 h 509406"/>
                <a:gd name="connsiteX71" fmla="*/ 514829 w 2377881"/>
                <a:gd name="connsiteY71" fmla="*/ 478068 h 509406"/>
                <a:gd name="connsiteX72" fmla="*/ 514067 w 2377881"/>
                <a:gd name="connsiteY72" fmla="*/ 478926 h 509406"/>
                <a:gd name="connsiteX73" fmla="*/ 510352 w 2377881"/>
                <a:gd name="connsiteY73" fmla="*/ 479116 h 509406"/>
                <a:gd name="connsiteX74" fmla="*/ 504733 w 2377881"/>
                <a:gd name="connsiteY74" fmla="*/ 476830 h 509406"/>
                <a:gd name="connsiteX75" fmla="*/ 502732 w 2377881"/>
                <a:gd name="connsiteY75" fmla="*/ 482069 h 509406"/>
                <a:gd name="connsiteX76" fmla="*/ 500447 w 2377881"/>
                <a:gd name="connsiteY76" fmla="*/ 477402 h 509406"/>
                <a:gd name="connsiteX77" fmla="*/ 509495 w 2377881"/>
                <a:gd name="connsiteY77" fmla="*/ 465400 h 509406"/>
                <a:gd name="connsiteX78" fmla="*/ 515210 w 2377881"/>
                <a:gd name="connsiteY78" fmla="*/ 463209 h 509406"/>
                <a:gd name="connsiteX79" fmla="*/ 870588 w 2377881"/>
                <a:gd name="connsiteY79" fmla="*/ 462066 h 509406"/>
                <a:gd name="connsiteX80" fmla="*/ 873350 w 2377881"/>
                <a:gd name="connsiteY80" fmla="*/ 463400 h 509406"/>
                <a:gd name="connsiteX81" fmla="*/ 872969 w 2377881"/>
                <a:gd name="connsiteY81" fmla="*/ 469305 h 509406"/>
                <a:gd name="connsiteX82" fmla="*/ 870016 w 2377881"/>
                <a:gd name="connsiteY82" fmla="*/ 470639 h 509406"/>
                <a:gd name="connsiteX83" fmla="*/ 862206 w 2377881"/>
                <a:gd name="connsiteY83" fmla="*/ 472734 h 509406"/>
                <a:gd name="connsiteX84" fmla="*/ 869254 w 2377881"/>
                <a:gd name="connsiteY84" fmla="*/ 467781 h 509406"/>
                <a:gd name="connsiteX85" fmla="*/ 868587 w 2377881"/>
                <a:gd name="connsiteY85" fmla="*/ 462923 h 509406"/>
                <a:gd name="connsiteX86" fmla="*/ 870588 w 2377881"/>
                <a:gd name="connsiteY86" fmla="*/ 462066 h 509406"/>
                <a:gd name="connsiteX87" fmla="*/ 685231 w 2377881"/>
                <a:gd name="connsiteY87" fmla="*/ 462066 h 509406"/>
                <a:gd name="connsiteX88" fmla="*/ 687898 w 2377881"/>
                <a:gd name="connsiteY88" fmla="*/ 464257 h 509406"/>
                <a:gd name="connsiteX89" fmla="*/ 685421 w 2377881"/>
                <a:gd name="connsiteY89" fmla="*/ 467210 h 509406"/>
                <a:gd name="connsiteX90" fmla="*/ 690565 w 2377881"/>
                <a:gd name="connsiteY90" fmla="*/ 469686 h 509406"/>
                <a:gd name="connsiteX91" fmla="*/ 690184 w 2377881"/>
                <a:gd name="connsiteY91" fmla="*/ 471877 h 509406"/>
                <a:gd name="connsiteX92" fmla="*/ 689707 w 2377881"/>
                <a:gd name="connsiteY92" fmla="*/ 472067 h 509406"/>
                <a:gd name="connsiteX93" fmla="*/ 680278 w 2377881"/>
                <a:gd name="connsiteY93" fmla="*/ 468067 h 509406"/>
                <a:gd name="connsiteX94" fmla="*/ 685231 w 2377881"/>
                <a:gd name="connsiteY94" fmla="*/ 462066 h 509406"/>
                <a:gd name="connsiteX95" fmla="*/ 571312 w 2377881"/>
                <a:gd name="connsiteY95" fmla="*/ 461114 h 509406"/>
                <a:gd name="connsiteX96" fmla="*/ 574932 w 2377881"/>
                <a:gd name="connsiteY96" fmla="*/ 469686 h 509406"/>
                <a:gd name="connsiteX97" fmla="*/ 569217 w 2377881"/>
                <a:gd name="connsiteY97" fmla="*/ 466067 h 509406"/>
                <a:gd name="connsiteX98" fmla="*/ 564359 w 2377881"/>
                <a:gd name="connsiteY98" fmla="*/ 465209 h 509406"/>
                <a:gd name="connsiteX99" fmla="*/ 560073 w 2377881"/>
                <a:gd name="connsiteY99" fmla="*/ 464543 h 509406"/>
                <a:gd name="connsiteX100" fmla="*/ 557120 w 2377881"/>
                <a:gd name="connsiteY100" fmla="*/ 468353 h 509406"/>
                <a:gd name="connsiteX101" fmla="*/ 551977 w 2377881"/>
                <a:gd name="connsiteY101" fmla="*/ 466257 h 509406"/>
                <a:gd name="connsiteX102" fmla="*/ 554167 w 2377881"/>
                <a:gd name="connsiteY102" fmla="*/ 471591 h 509406"/>
                <a:gd name="connsiteX103" fmla="*/ 556930 w 2377881"/>
                <a:gd name="connsiteY103" fmla="*/ 478068 h 509406"/>
                <a:gd name="connsiteX104" fmla="*/ 555501 w 2377881"/>
                <a:gd name="connsiteY104" fmla="*/ 478449 h 509406"/>
                <a:gd name="connsiteX105" fmla="*/ 553691 w 2377881"/>
                <a:gd name="connsiteY105" fmla="*/ 478925 h 509406"/>
                <a:gd name="connsiteX106" fmla="*/ 549405 w 2377881"/>
                <a:gd name="connsiteY106" fmla="*/ 474068 h 509406"/>
                <a:gd name="connsiteX107" fmla="*/ 548548 w 2377881"/>
                <a:gd name="connsiteY107" fmla="*/ 472353 h 509406"/>
                <a:gd name="connsiteX108" fmla="*/ 547786 w 2377881"/>
                <a:gd name="connsiteY108" fmla="*/ 470924 h 509406"/>
                <a:gd name="connsiteX109" fmla="*/ 543499 w 2377881"/>
                <a:gd name="connsiteY109" fmla="*/ 467305 h 509406"/>
                <a:gd name="connsiteX110" fmla="*/ 537880 w 2377881"/>
                <a:gd name="connsiteY110" fmla="*/ 465590 h 509406"/>
                <a:gd name="connsiteX111" fmla="*/ 533212 w 2377881"/>
                <a:gd name="connsiteY111" fmla="*/ 476354 h 509406"/>
                <a:gd name="connsiteX112" fmla="*/ 530164 w 2377881"/>
                <a:gd name="connsiteY112" fmla="*/ 476830 h 509406"/>
                <a:gd name="connsiteX113" fmla="*/ 527974 w 2377881"/>
                <a:gd name="connsiteY113" fmla="*/ 477211 h 509406"/>
                <a:gd name="connsiteX114" fmla="*/ 522544 w 2377881"/>
                <a:gd name="connsiteY114" fmla="*/ 475306 h 509406"/>
                <a:gd name="connsiteX115" fmla="*/ 521497 w 2377881"/>
                <a:gd name="connsiteY115" fmla="*/ 472639 h 509406"/>
                <a:gd name="connsiteX116" fmla="*/ 521211 w 2377881"/>
                <a:gd name="connsiteY116" fmla="*/ 471877 h 509406"/>
                <a:gd name="connsiteX117" fmla="*/ 520449 w 2377881"/>
                <a:gd name="connsiteY117" fmla="*/ 470258 h 509406"/>
                <a:gd name="connsiteX118" fmla="*/ 521497 w 2377881"/>
                <a:gd name="connsiteY118" fmla="*/ 470448 h 509406"/>
                <a:gd name="connsiteX119" fmla="*/ 527688 w 2377881"/>
                <a:gd name="connsiteY119" fmla="*/ 467400 h 509406"/>
                <a:gd name="connsiteX120" fmla="*/ 544261 w 2377881"/>
                <a:gd name="connsiteY120" fmla="*/ 461876 h 509406"/>
                <a:gd name="connsiteX121" fmla="*/ 552453 w 2377881"/>
                <a:gd name="connsiteY121" fmla="*/ 461590 h 509406"/>
                <a:gd name="connsiteX122" fmla="*/ 571312 w 2377881"/>
                <a:gd name="connsiteY122" fmla="*/ 461114 h 509406"/>
                <a:gd name="connsiteX123" fmla="*/ 701804 w 2377881"/>
                <a:gd name="connsiteY123" fmla="*/ 461019 h 509406"/>
                <a:gd name="connsiteX124" fmla="*/ 705710 w 2377881"/>
                <a:gd name="connsiteY124" fmla="*/ 461590 h 509406"/>
                <a:gd name="connsiteX125" fmla="*/ 705995 w 2377881"/>
                <a:gd name="connsiteY125" fmla="*/ 462543 h 509406"/>
                <a:gd name="connsiteX126" fmla="*/ 706377 w 2377881"/>
                <a:gd name="connsiteY126" fmla="*/ 464162 h 509406"/>
                <a:gd name="connsiteX127" fmla="*/ 694851 w 2377881"/>
                <a:gd name="connsiteY127" fmla="*/ 467972 h 509406"/>
                <a:gd name="connsiteX128" fmla="*/ 692279 w 2377881"/>
                <a:gd name="connsiteY128" fmla="*/ 464162 h 509406"/>
                <a:gd name="connsiteX129" fmla="*/ 692565 w 2377881"/>
                <a:gd name="connsiteY129" fmla="*/ 464257 h 509406"/>
                <a:gd name="connsiteX130" fmla="*/ 696566 w 2377881"/>
                <a:gd name="connsiteY130" fmla="*/ 465686 h 509406"/>
                <a:gd name="connsiteX131" fmla="*/ 701804 w 2377881"/>
                <a:gd name="connsiteY131" fmla="*/ 461019 h 509406"/>
                <a:gd name="connsiteX132" fmla="*/ 418627 w 2377881"/>
                <a:gd name="connsiteY132" fmla="*/ 460733 h 509406"/>
                <a:gd name="connsiteX133" fmla="*/ 423294 w 2377881"/>
                <a:gd name="connsiteY133" fmla="*/ 463972 h 509406"/>
                <a:gd name="connsiteX134" fmla="*/ 416817 w 2377881"/>
                <a:gd name="connsiteY134" fmla="*/ 466448 h 509406"/>
                <a:gd name="connsiteX135" fmla="*/ 412721 w 2377881"/>
                <a:gd name="connsiteY135" fmla="*/ 467115 h 509406"/>
                <a:gd name="connsiteX136" fmla="*/ 412150 w 2377881"/>
                <a:gd name="connsiteY136" fmla="*/ 468544 h 509406"/>
                <a:gd name="connsiteX137" fmla="*/ 409864 w 2377881"/>
                <a:gd name="connsiteY137" fmla="*/ 470258 h 509406"/>
                <a:gd name="connsiteX138" fmla="*/ 407197 w 2377881"/>
                <a:gd name="connsiteY138" fmla="*/ 468925 h 509406"/>
                <a:gd name="connsiteX139" fmla="*/ 406911 w 2377881"/>
                <a:gd name="connsiteY139" fmla="*/ 466258 h 509406"/>
                <a:gd name="connsiteX140" fmla="*/ 418627 w 2377881"/>
                <a:gd name="connsiteY140" fmla="*/ 460733 h 509406"/>
                <a:gd name="connsiteX141" fmla="*/ 432103 w 2377881"/>
                <a:gd name="connsiteY141" fmla="*/ 460002 h 509406"/>
                <a:gd name="connsiteX142" fmla="*/ 433580 w 2377881"/>
                <a:gd name="connsiteY142" fmla="*/ 460066 h 509406"/>
                <a:gd name="connsiteX143" fmla="*/ 438343 w 2377881"/>
                <a:gd name="connsiteY143" fmla="*/ 460257 h 509406"/>
                <a:gd name="connsiteX144" fmla="*/ 446725 w 2377881"/>
                <a:gd name="connsiteY144" fmla="*/ 466924 h 509406"/>
                <a:gd name="connsiteX145" fmla="*/ 445677 w 2377881"/>
                <a:gd name="connsiteY145" fmla="*/ 468829 h 509406"/>
                <a:gd name="connsiteX146" fmla="*/ 444439 w 2377881"/>
                <a:gd name="connsiteY146" fmla="*/ 470925 h 509406"/>
                <a:gd name="connsiteX147" fmla="*/ 437866 w 2377881"/>
                <a:gd name="connsiteY147" fmla="*/ 475687 h 509406"/>
                <a:gd name="connsiteX148" fmla="*/ 429866 w 2377881"/>
                <a:gd name="connsiteY148" fmla="*/ 471401 h 509406"/>
                <a:gd name="connsiteX149" fmla="*/ 437200 w 2377881"/>
                <a:gd name="connsiteY149" fmla="*/ 469687 h 509406"/>
                <a:gd name="connsiteX150" fmla="*/ 439009 w 2377881"/>
                <a:gd name="connsiteY150" fmla="*/ 469306 h 509406"/>
                <a:gd name="connsiteX151" fmla="*/ 435676 w 2377881"/>
                <a:gd name="connsiteY151" fmla="*/ 462162 h 509406"/>
                <a:gd name="connsiteX152" fmla="*/ 794864 w 2377881"/>
                <a:gd name="connsiteY152" fmla="*/ 459685 h 509406"/>
                <a:gd name="connsiteX153" fmla="*/ 790768 w 2377881"/>
                <a:gd name="connsiteY153" fmla="*/ 463400 h 509406"/>
                <a:gd name="connsiteX154" fmla="*/ 788196 w 2377881"/>
                <a:gd name="connsiteY154" fmla="*/ 464162 h 509406"/>
                <a:gd name="connsiteX155" fmla="*/ 786863 w 2377881"/>
                <a:gd name="connsiteY155" fmla="*/ 467972 h 509406"/>
                <a:gd name="connsiteX156" fmla="*/ 786577 w 2377881"/>
                <a:gd name="connsiteY156" fmla="*/ 470448 h 509406"/>
                <a:gd name="connsiteX157" fmla="*/ 783624 w 2377881"/>
                <a:gd name="connsiteY157" fmla="*/ 469305 h 509406"/>
                <a:gd name="connsiteX158" fmla="*/ 783815 w 2377881"/>
                <a:gd name="connsiteY158" fmla="*/ 463305 h 509406"/>
                <a:gd name="connsiteX159" fmla="*/ 786672 w 2377881"/>
                <a:gd name="connsiteY159" fmla="*/ 461971 h 509406"/>
                <a:gd name="connsiteX160" fmla="*/ 794864 w 2377881"/>
                <a:gd name="connsiteY160" fmla="*/ 459685 h 509406"/>
                <a:gd name="connsiteX161" fmla="*/ 759431 w 2377881"/>
                <a:gd name="connsiteY161" fmla="*/ 459304 h 509406"/>
                <a:gd name="connsiteX162" fmla="*/ 761145 w 2377881"/>
                <a:gd name="connsiteY162" fmla="*/ 459970 h 509406"/>
                <a:gd name="connsiteX163" fmla="*/ 764765 w 2377881"/>
                <a:gd name="connsiteY163" fmla="*/ 461399 h 509406"/>
                <a:gd name="connsiteX164" fmla="*/ 766384 w 2377881"/>
                <a:gd name="connsiteY164" fmla="*/ 464352 h 509406"/>
                <a:gd name="connsiteX165" fmla="*/ 769242 w 2377881"/>
                <a:gd name="connsiteY165" fmla="*/ 463971 h 509406"/>
                <a:gd name="connsiteX166" fmla="*/ 774576 w 2377881"/>
                <a:gd name="connsiteY166" fmla="*/ 463304 h 509406"/>
                <a:gd name="connsiteX167" fmla="*/ 774480 w 2377881"/>
                <a:gd name="connsiteY167" fmla="*/ 468924 h 509406"/>
                <a:gd name="connsiteX168" fmla="*/ 769432 w 2377881"/>
                <a:gd name="connsiteY168" fmla="*/ 470734 h 509406"/>
                <a:gd name="connsiteX169" fmla="*/ 761050 w 2377881"/>
                <a:gd name="connsiteY169" fmla="*/ 467305 h 509406"/>
                <a:gd name="connsiteX170" fmla="*/ 755049 w 2377881"/>
                <a:gd name="connsiteY170" fmla="*/ 460351 h 509406"/>
                <a:gd name="connsiteX171" fmla="*/ 759431 w 2377881"/>
                <a:gd name="connsiteY171" fmla="*/ 459304 h 509406"/>
                <a:gd name="connsiteX172" fmla="*/ 604935 w 2377881"/>
                <a:gd name="connsiteY172" fmla="*/ 457209 h 509406"/>
                <a:gd name="connsiteX173" fmla="*/ 605507 w 2377881"/>
                <a:gd name="connsiteY173" fmla="*/ 459780 h 509406"/>
                <a:gd name="connsiteX174" fmla="*/ 606269 w 2377881"/>
                <a:gd name="connsiteY174" fmla="*/ 463114 h 509406"/>
                <a:gd name="connsiteX175" fmla="*/ 597411 w 2377881"/>
                <a:gd name="connsiteY175" fmla="*/ 468639 h 509406"/>
                <a:gd name="connsiteX176" fmla="*/ 593505 w 2377881"/>
                <a:gd name="connsiteY176" fmla="*/ 468448 h 509406"/>
                <a:gd name="connsiteX177" fmla="*/ 592458 w 2377881"/>
                <a:gd name="connsiteY177" fmla="*/ 468353 h 509406"/>
                <a:gd name="connsiteX178" fmla="*/ 583790 w 2377881"/>
                <a:gd name="connsiteY178" fmla="*/ 468829 h 509406"/>
                <a:gd name="connsiteX179" fmla="*/ 575789 w 2377881"/>
                <a:gd name="connsiteY179" fmla="*/ 471401 h 509406"/>
                <a:gd name="connsiteX180" fmla="*/ 581123 w 2377881"/>
                <a:gd name="connsiteY180" fmla="*/ 467972 h 509406"/>
                <a:gd name="connsiteX181" fmla="*/ 582552 w 2377881"/>
                <a:gd name="connsiteY181" fmla="*/ 466924 h 509406"/>
                <a:gd name="connsiteX182" fmla="*/ 584456 w 2377881"/>
                <a:gd name="connsiteY182" fmla="*/ 460638 h 509406"/>
                <a:gd name="connsiteX183" fmla="*/ 593410 w 2377881"/>
                <a:gd name="connsiteY183" fmla="*/ 463686 h 509406"/>
                <a:gd name="connsiteX184" fmla="*/ 599792 w 2377881"/>
                <a:gd name="connsiteY184" fmla="*/ 463305 h 509406"/>
                <a:gd name="connsiteX185" fmla="*/ 604935 w 2377881"/>
                <a:gd name="connsiteY185" fmla="*/ 457209 h 509406"/>
                <a:gd name="connsiteX186" fmla="*/ 427484 w 2377881"/>
                <a:gd name="connsiteY186" fmla="*/ 457209 h 509406"/>
                <a:gd name="connsiteX187" fmla="*/ 432103 w 2377881"/>
                <a:gd name="connsiteY187" fmla="*/ 460002 h 509406"/>
                <a:gd name="connsiteX188" fmla="*/ 429199 w 2377881"/>
                <a:gd name="connsiteY188" fmla="*/ 459876 h 509406"/>
                <a:gd name="connsiteX189" fmla="*/ 427484 w 2377881"/>
                <a:gd name="connsiteY189" fmla="*/ 457209 h 509406"/>
                <a:gd name="connsiteX190" fmla="*/ 841631 w 2377881"/>
                <a:gd name="connsiteY190" fmla="*/ 457018 h 509406"/>
                <a:gd name="connsiteX191" fmla="*/ 844012 w 2377881"/>
                <a:gd name="connsiteY191" fmla="*/ 457875 h 509406"/>
                <a:gd name="connsiteX192" fmla="*/ 845060 w 2377881"/>
                <a:gd name="connsiteY192" fmla="*/ 460447 h 509406"/>
                <a:gd name="connsiteX193" fmla="*/ 841726 w 2377881"/>
                <a:gd name="connsiteY193" fmla="*/ 463495 h 509406"/>
                <a:gd name="connsiteX194" fmla="*/ 840583 w 2377881"/>
                <a:gd name="connsiteY194" fmla="*/ 464352 h 509406"/>
                <a:gd name="connsiteX195" fmla="*/ 840012 w 2377881"/>
                <a:gd name="connsiteY195" fmla="*/ 466734 h 509406"/>
                <a:gd name="connsiteX196" fmla="*/ 839917 w 2377881"/>
                <a:gd name="connsiteY196" fmla="*/ 467496 h 509406"/>
                <a:gd name="connsiteX197" fmla="*/ 837631 w 2377881"/>
                <a:gd name="connsiteY197" fmla="*/ 470258 h 509406"/>
                <a:gd name="connsiteX198" fmla="*/ 835059 w 2377881"/>
                <a:gd name="connsiteY198" fmla="*/ 468829 h 509406"/>
                <a:gd name="connsiteX199" fmla="*/ 834773 w 2377881"/>
                <a:gd name="connsiteY199" fmla="*/ 466734 h 509406"/>
                <a:gd name="connsiteX200" fmla="*/ 841631 w 2377881"/>
                <a:gd name="connsiteY200" fmla="*/ 457018 h 509406"/>
                <a:gd name="connsiteX201" fmla="*/ 896305 w 2377881"/>
                <a:gd name="connsiteY201" fmla="*/ 454161 h 509406"/>
                <a:gd name="connsiteX202" fmla="*/ 893733 w 2377881"/>
                <a:gd name="connsiteY202" fmla="*/ 466448 h 509406"/>
                <a:gd name="connsiteX203" fmla="*/ 887161 w 2377881"/>
                <a:gd name="connsiteY203" fmla="*/ 464162 h 509406"/>
                <a:gd name="connsiteX204" fmla="*/ 886113 w 2377881"/>
                <a:gd name="connsiteY204" fmla="*/ 463781 h 509406"/>
                <a:gd name="connsiteX205" fmla="*/ 887637 w 2377881"/>
                <a:gd name="connsiteY205" fmla="*/ 459400 h 509406"/>
                <a:gd name="connsiteX206" fmla="*/ 896305 w 2377881"/>
                <a:gd name="connsiteY206" fmla="*/ 454161 h 509406"/>
                <a:gd name="connsiteX207" fmla="*/ 1022892 w 2377881"/>
                <a:gd name="connsiteY207" fmla="*/ 453684 h 509406"/>
                <a:gd name="connsiteX208" fmla="*/ 1026131 w 2377881"/>
                <a:gd name="connsiteY208" fmla="*/ 454256 h 509406"/>
                <a:gd name="connsiteX209" fmla="*/ 1033084 w 2377881"/>
                <a:gd name="connsiteY209" fmla="*/ 459685 h 509406"/>
                <a:gd name="connsiteX210" fmla="*/ 1030798 w 2377881"/>
                <a:gd name="connsiteY210" fmla="*/ 466257 h 509406"/>
                <a:gd name="connsiteX211" fmla="*/ 1025369 w 2377881"/>
                <a:gd name="connsiteY211" fmla="*/ 465972 h 509406"/>
                <a:gd name="connsiteX212" fmla="*/ 1025750 w 2377881"/>
                <a:gd name="connsiteY212" fmla="*/ 465210 h 509406"/>
                <a:gd name="connsiteX213" fmla="*/ 1026607 w 2377881"/>
                <a:gd name="connsiteY213" fmla="*/ 463114 h 509406"/>
                <a:gd name="connsiteX214" fmla="*/ 1025655 w 2377881"/>
                <a:gd name="connsiteY214" fmla="*/ 457971 h 509406"/>
                <a:gd name="connsiteX215" fmla="*/ 1018606 w 2377881"/>
                <a:gd name="connsiteY215" fmla="*/ 456066 h 509406"/>
                <a:gd name="connsiteX216" fmla="*/ 1018987 w 2377881"/>
                <a:gd name="connsiteY216" fmla="*/ 455780 h 509406"/>
                <a:gd name="connsiteX217" fmla="*/ 1022892 w 2377881"/>
                <a:gd name="connsiteY217" fmla="*/ 453684 h 509406"/>
                <a:gd name="connsiteX218" fmla="*/ 637796 w 2377881"/>
                <a:gd name="connsiteY218" fmla="*/ 449493 h 509406"/>
                <a:gd name="connsiteX219" fmla="*/ 642940 w 2377881"/>
                <a:gd name="connsiteY219" fmla="*/ 455399 h 509406"/>
                <a:gd name="connsiteX220" fmla="*/ 647798 w 2377881"/>
                <a:gd name="connsiteY220" fmla="*/ 466924 h 509406"/>
                <a:gd name="connsiteX221" fmla="*/ 650369 w 2377881"/>
                <a:gd name="connsiteY221" fmla="*/ 466638 h 509406"/>
                <a:gd name="connsiteX222" fmla="*/ 652369 w 2377881"/>
                <a:gd name="connsiteY222" fmla="*/ 466448 h 509406"/>
                <a:gd name="connsiteX223" fmla="*/ 655608 w 2377881"/>
                <a:gd name="connsiteY223" fmla="*/ 464828 h 509406"/>
                <a:gd name="connsiteX224" fmla="*/ 655132 w 2377881"/>
                <a:gd name="connsiteY224" fmla="*/ 463400 h 509406"/>
                <a:gd name="connsiteX225" fmla="*/ 654656 w 2377881"/>
                <a:gd name="connsiteY225" fmla="*/ 461876 h 509406"/>
                <a:gd name="connsiteX226" fmla="*/ 656846 w 2377881"/>
                <a:gd name="connsiteY226" fmla="*/ 458827 h 509406"/>
                <a:gd name="connsiteX227" fmla="*/ 667609 w 2377881"/>
                <a:gd name="connsiteY227" fmla="*/ 462828 h 509406"/>
                <a:gd name="connsiteX228" fmla="*/ 675134 w 2377881"/>
                <a:gd name="connsiteY228" fmla="*/ 469877 h 509406"/>
                <a:gd name="connsiteX229" fmla="*/ 663609 w 2377881"/>
                <a:gd name="connsiteY229" fmla="*/ 467114 h 509406"/>
                <a:gd name="connsiteX230" fmla="*/ 660751 w 2377881"/>
                <a:gd name="connsiteY230" fmla="*/ 468448 h 509406"/>
                <a:gd name="connsiteX231" fmla="*/ 658084 w 2377881"/>
                <a:gd name="connsiteY231" fmla="*/ 469781 h 509406"/>
                <a:gd name="connsiteX232" fmla="*/ 652750 w 2377881"/>
                <a:gd name="connsiteY232" fmla="*/ 473401 h 509406"/>
                <a:gd name="connsiteX233" fmla="*/ 653131 w 2377881"/>
                <a:gd name="connsiteY233" fmla="*/ 474353 h 509406"/>
                <a:gd name="connsiteX234" fmla="*/ 653417 w 2377881"/>
                <a:gd name="connsiteY234" fmla="*/ 475020 h 509406"/>
                <a:gd name="connsiteX235" fmla="*/ 650750 w 2377881"/>
                <a:gd name="connsiteY235" fmla="*/ 476544 h 509406"/>
                <a:gd name="connsiteX236" fmla="*/ 650274 w 2377881"/>
                <a:gd name="connsiteY236" fmla="*/ 475973 h 509406"/>
                <a:gd name="connsiteX237" fmla="*/ 648750 w 2377881"/>
                <a:gd name="connsiteY237" fmla="*/ 474163 h 509406"/>
                <a:gd name="connsiteX238" fmla="*/ 644464 w 2377881"/>
                <a:gd name="connsiteY238" fmla="*/ 471401 h 509406"/>
                <a:gd name="connsiteX239" fmla="*/ 638368 w 2377881"/>
                <a:gd name="connsiteY239" fmla="*/ 470924 h 509406"/>
                <a:gd name="connsiteX240" fmla="*/ 640940 w 2377881"/>
                <a:gd name="connsiteY240" fmla="*/ 460066 h 509406"/>
                <a:gd name="connsiteX241" fmla="*/ 639415 w 2377881"/>
                <a:gd name="connsiteY241" fmla="*/ 451589 h 509406"/>
                <a:gd name="connsiteX242" fmla="*/ 633796 w 2377881"/>
                <a:gd name="connsiteY242" fmla="*/ 449779 h 509406"/>
                <a:gd name="connsiteX243" fmla="*/ 637796 w 2377881"/>
                <a:gd name="connsiteY243" fmla="*/ 449493 h 509406"/>
                <a:gd name="connsiteX244" fmla="*/ 920593 w 2377881"/>
                <a:gd name="connsiteY244" fmla="*/ 449207 h 509406"/>
                <a:gd name="connsiteX245" fmla="*/ 920784 w 2377881"/>
                <a:gd name="connsiteY245" fmla="*/ 449398 h 509406"/>
                <a:gd name="connsiteX246" fmla="*/ 927356 w 2377881"/>
                <a:gd name="connsiteY246" fmla="*/ 450064 h 509406"/>
                <a:gd name="connsiteX247" fmla="*/ 929928 w 2377881"/>
                <a:gd name="connsiteY247" fmla="*/ 450636 h 509406"/>
                <a:gd name="connsiteX248" fmla="*/ 933928 w 2377881"/>
                <a:gd name="connsiteY248" fmla="*/ 454065 h 509406"/>
                <a:gd name="connsiteX249" fmla="*/ 927833 w 2377881"/>
                <a:gd name="connsiteY249" fmla="*/ 452922 h 509406"/>
                <a:gd name="connsiteX250" fmla="*/ 923642 w 2377881"/>
                <a:gd name="connsiteY250" fmla="*/ 453779 h 509406"/>
                <a:gd name="connsiteX251" fmla="*/ 920212 w 2377881"/>
                <a:gd name="connsiteY251" fmla="*/ 454541 h 509406"/>
                <a:gd name="connsiteX252" fmla="*/ 919069 w 2377881"/>
                <a:gd name="connsiteY252" fmla="*/ 453303 h 509406"/>
                <a:gd name="connsiteX253" fmla="*/ 920593 w 2377881"/>
                <a:gd name="connsiteY253" fmla="*/ 449207 h 509406"/>
                <a:gd name="connsiteX254" fmla="*/ 873445 w 2377881"/>
                <a:gd name="connsiteY254" fmla="*/ 447969 h 509406"/>
                <a:gd name="connsiteX255" fmla="*/ 877636 w 2377881"/>
                <a:gd name="connsiteY255" fmla="*/ 451303 h 509406"/>
                <a:gd name="connsiteX256" fmla="*/ 881827 w 2377881"/>
                <a:gd name="connsiteY256" fmla="*/ 449969 h 509406"/>
                <a:gd name="connsiteX257" fmla="*/ 885923 w 2377881"/>
                <a:gd name="connsiteY257" fmla="*/ 448445 h 509406"/>
                <a:gd name="connsiteX258" fmla="*/ 889542 w 2377881"/>
                <a:gd name="connsiteY258" fmla="*/ 454160 h 509406"/>
                <a:gd name="connsiteX259" fmla="*/ 880208 w 2377881"/>
                <a:gd name="connsiteY259" fmla="*/ 455399 h 509406"/>
                <a:gd name="connsiteX260" fmla="*/ 873445 w 2377881"/>
                <a:gd name="connsiteY260" fmla="*/ 447969 h 509406"/>
                <a:gd name="connsiteX261" fmla="*/ 957455 w 2377881"/>
                <a:gd name="connsiteY261" fmla="*/ 447874 h 509406"/>
                <a:gd name="connsiteX262" fmla="*/ 959075 w 2377881"/>
                <a:gd name="connsiteY262" fmla="*/ 450541 h 509406"/>
                <a:gd name="connsiteX263" fmla="*/ 964885 w 2377881"/>
                <a:gd name="connsiteY263" fmla="*/ 448922 h 509406"/>
                <a:gd name="connsiteX264" fmla="*/ 971171 w 2377881"/>
                <a:gd name="connsiteY264" fmla="*/ 449112 h 509406"/>
                <a:gd name="connsiteX265" fmla="*/ 968790 w 2377881"/>
                <a:gd name="connsiteY265" fmla="*/ 452065 h 509406"/>
                <a:gd name="connsiteX266" fmla="*/ 956789 w 2377881"/>
                <a:gd name="connsiteY266" fmla="*/ 453303 h 509406"/>
                <a:gd name="connsiteX267" fmla="*/ 957455 w 2377881"/>
                <a:gd name="connsiteY267" fmla="*/ 447874 h 509406"/>
                <a:gd name="connsiteX268" fmla="*/ 1040800 w 2377881"/>
                <a:gd name="connsiteY268" fmla="*/ 447112 h 509406"/>
                <a:gd name="connsiteX269" fmla="*/ 1048610 w 2377881"/>
                <a:gd name="connsiteY269" fmla="*/ 453970 h 509406"/>
                <a:gd name="connsiteX270" fmla="*/ 1047086 w 2377881"/>
                <a:gd name="connsiteY270" fmla="*/ 456351 h 509406"/>
                <a:gd name="connsiteX271" fmla="*/ 1041371 w 2377881"/>
                <a:gd name="connsiteY271" fmla="*/ 460447 h 509406"/>
                <a:gd name="connsiteX272" fmla="*/ 1039847 w 2377881"/>
                <a:gd name="connsiteY272" fmla="*/ 456637 h 509406"/>
                <a:gd name="connsiteX273" fmla="*/ 1039180 w 2377881"/>
                <a:gd name="connsiteY273" fmla="*/ 447684 h 509406"/>
                <a:gd name="connsiteX274" fmla="*/ 1039942 w 2377881"/>
                <a:gd name="connsiteY274" fmla="*/ 447398 h 509406"/>
                <a:gd name="connsiteX275" fmla="*/ 1374017 w 2377881"/>
                <a:gd name="connsiteY275" fmla="*/ 444507 h 509406"/>
                <a:gd name="connsiteX276" fmla="*/ 1374269 w 2377881"/>
                <a:gd name="connsiteY276" fmla="*/ 445873 h 509406"/>
                <a:gd name="connsiteX277" fmla="*/ 1374079 w 2377881"/>
                <a:gd name="connsiteY277" fmla="*/ 446564 h 509406"/>
                <a:gd name="connsiteX278" fmla="*/ 1105093 w 2377881"/>
                <a:gd name="connsiteY278" fmla="*/ 444445 h 509406"/>
                <a:gd name="connsiteX279" fmla="*/ 1109856 w 2377881"/>
                <a:gd name="connsiteY279" fmla="*/ 451588 h 509406"/>
                <a:gd name="connsiteX280" fmla="*/ 1105379 w 2377881"/>
                <a:gd name="connsiteY280" fmla="*/ 451207 h 509406"/>
                <a:gd name="connsiteX281" fmla="*/ 1097759 w 2377881"/>
                <a:gd name="connsiteY281" fmla="*/ 450541 h 509406"/>
                <a:gd name="connsiteX282" fmla="*/ 1092235 w 2377881"/>
                <a:gd name="connsiteY282" fmla="*/ 454065 h 509406"/>
                <a:gd name="connsiteX283" fmla="*/ 1095854 w 2377881"/>
                <a:gd name="connsiteY283" fmla="*/ 445302 h 509406"/>
                <a:gd name="connsiteX284" fmla="*/ 1105093 w 2377881"/>
                <a:gd name="connsiteY284" fmla="*/ 444445 h 509406"/>
                <a:gd name="connsiteX285" fmla="*/ 667800 w 2377881"/>
                <a:gd name="connsiteY285" fmla="*/ 442921 h 509406"/>
                <a:gd name="connsiteX286" fmla="*/ 679326 w 2377881"/>
                <a:gd name="connsiteY286" fmla="*/ 445683 h 509406"/>
                <a:gd name="connsiteX287" fmla="*/ 682755 w 2377881"/>
                <a:gd name="connsiteY287" fmla="*/ 452541 h 509406"/>
                <a:gd name="connsiteX288" fmla="*/ 680088 w 2377881"/>
                <a:gd name="connsiteY288" fmla="*/ 451589 h 509406"/>
                <a:gd name="connsiteX289" fmla="*/ 671039 w 2377881"/>
                <a:gd name="connsiteY289" fmla="*/ 449779 h 509406"/>
                <a:gd name="connsiteX290" fmla="*/ 668277 w 2377881"/>
                <a:gd name="connsiteY290" fmla="*/ 450160 h 509406"/>
                <a:gd name="connsiteX291" fmla="*/ 662752 w 2377881"/>
                <a:gd name="connsiteY291" fmla="*/ 449874 h 509406"/>
                <a:gd name="connsiteX292" fmla="*/ 663323 w 2377881"/>
                <a:gd name="connsiteY292" fmla="*/ 449779 h 509406"/>
                <a:gd name="connsiteX293" fmla="*/ 670563 w 2377881"/>
                <a:gd name="connsiteY293" fmla="*/ 449112 h 509406"/>
                <a:gd name="connsiteX294" fmla="*/ 667800 w 2377881"/>
                <a:gd name="connsiteY294" fmla="*/ 442921 h 509406"/>
                <a:gd name="connsiteX295" fmla="*/ 860967 w 2377881"/>
                <a:gd name="connsiteY295" fmla="*/ 442540 h 509406"/>
                <a:gd name="connsiteX296" fmla="*/ 867920 w 2377881"/>
                <a:gd name="connsiteY296" fmla="*/ 446350 h 509406"/>
                <a:gd name="connsiteX297" fmla="*/ 862110 w 2377881"/>
                <a:gd name="connsiteY297" fmla="*/ 449588 h 509406"/>
                <a:gd name="connsiteX298" fmla="*/ 861253 w 2377881"/>
                <a:gd name="connsiteY298" fmla="*/ 450064 h 509406"/>
                <a:gd name="connsiteX299" fmla="*/ 857919 w 2377881"/>
                <a:gd name="connsiteY299" fmla="*/ 451969 h 509406"/>
                <a:gd name="connsiteX300" fmla="*/ 853347 w 2377881"/>
                <a:gd name="connsiteY300" fmla="*/ 444826 h 509406"/>
                <a:gd name="connsiteX301" fmla="*/ 854490 w 2377881"/>
                <a:gd name="connsiteY301" fmla="*/ 445302 h 509406"/>
                <a:gd name="connsiteX302" fmla="*/ 856109 w 2377881"/>
                <a:gd name="connsiteY302" fmla="*/ 446064 h 509406"/>
                <a:gd name="connsiteX303" fmla="*/ 860300 w 2377881"/>
                <a:gd name="connsiteY303" fmla="*/ 444349 h 509406"/>
                <a:gd name="connsiteX304" fmla="*/ 860681 w 2377881"/>
                <a:gd name="connsiteY304" fmla="*/ 443111 h 509406"/>
                <a:gd name="connsiteX305" fmla="*/ 1357410 w 2377881"/>
                <a:gd name="connsiteY305" fmla="*/ 441492 h 509406"/>
                <a:gd name="connsiteX306" fmla="*/ 1358172 w 2377881"/>
                <a:gd name="connsiteY306" fmla="*/ 444159 h 509406"/>
                <a:gd name="connsiteX307" fmla="*/ 1356457 w 2377881"/>
                <a:gd name="connsiteY307" fmla="*/ 444826 h 509406"/>
                <a:gd name="connsiteX308" fmla="*/ 1354933 w 2377881"/>
                <a:gd name="connsiteY308" fmla="*/ 445016 h 509406"/>
                <a:gd name="connsiteX309" fmla="*/ 1347599 w 2377881"/>
                <a:gd name="connsiteY309" fmla="*/ 444540 h 509406"/>
                <a:gd name="connsiteX310" fmla="*/ 1350838 w 2377881"/>
                <a:gd name="connsiteY310" fmla="*/ 442254 h 509406"/>
                <a:gd name="connsiteX311" fmla="*/ 58391 w 2377881"/>
                <a:gd name="connsiteY311" fmla="*/ 440539 h 509406"/>
                <a:gd name="connsiteX312" fmla="*/ 55914 w 2377881"/>
                <a:gd name="connsiteY312" fmla="*/ 441111 h 509406"/>
                <a:gd name="connsiteX313" fmla="*/ 53819 w 2377881"/>
                <a:gd name="connsiteY313" fmla="*/ 441587 h 509406"/>
                <a:gd name="connsiteX314" fmla="*/ 58200 w 2377881"/>
                <a:gd name="connsiteY314" fmla="*/ 447302 h 509406"/>
                <a:gd name="connsiteX315" fmla="*/ 63820 w 2377881"/>
                <a:gd name="connsiteY315" fmla="*/ 441778 h 509406"/>
                <a:gd name="connsiteX316" fmla="*/ 58391 w 2377881"/>
                <a:gd name="connsiteY316" fmla="*/ 440539 h 509406"/>
                <a:gd name="connsiteX317" fmla="*/ 1224823 w 2377881"/>
                <a:gd name="connsiteY317" fmla="*/ 439397 h 509406"/>
                <a:gd name="connsiteX318" fmla="*/ 1236443 w 2377881"/>
                <a:gd name="connsiteY318" fmla="*/ 439397 h 509406"/>
                <a:gd name="connsiteX319" fmla="*/ 1231871 w 2377881"/>
                <a:gd name="connsiteY319" fmla="*/ 440730 h 509406"/>
                <a:gd name="connsiteX320" fmla="*/ 1224823 w 2377881"/>
                <a:gd name="connsiteY320" fmla="*/ 439397 h 509406"/>
                <a:gd name="connsiteX321" fmla="*/ 811627 w 2377881"/>
                <a:gd name="connsiteY321" fmla="*/ 438825 h 509406"/>
                <a:gd name="connsiteX322" fmla="*/ 814390 w 2377881"/>
                <a:gd name="connsiteY322" fmla="*/ 441112 h 509406"/>
                <a:gd name="connsiteX323" fmla="*/ 815533 w 2377881"/>
                <a:gd name="connsiteY323" fmla="*/ 441207 h 509406"/>
                <a:gd name="connsiteX324" fmla="*/ 816104 w 2377881"/>
                <a:gd name="connsiteY324" fmla="*/ 441302 h 509406"/>
                <a:gd name="connsiteX325" fmla="*/ 814961 w 2377881"/>
                <a:gd name="connsiteY325" fmla="*/ 446160 h 509406"/>
                <a:gd name="connsiteX326" fmla="*/ 807817 w 2377881"/>
                <a:gd name="connsiteY326" fmla="*/ 446445 h 509406"/>
                <a:gd name="connsiteX327" fmla="*/ 806293 w 2377881"/>
                <a:gd name="connsiteY327" fmla="*/ 444064 h 509406"/>
                <a:gd name="connsiteX328" fmla="*/ 805912 w 2377881"/>
                <a:gd name="connsiteY328" fmla="*/ 443493 h 509406"/>
                <a:gd name="connsiteX329" fmla="*/ 800959 w 2377881"/>
                <a:gd name="connsiteY329" fmla="*/ 444255 h 509406"/>
                <a:gd name="connsiteX330" fmla="*/ 796101 w 2377881"/>
                <a:gd name="connsiteY330" fmla="*/ 440731 h 509406"/>
                <a:gd name="connsiteX331" fmla="*/ 799626 w 2377881"/>
                <a:gd name="connsiteY331" fmla="*/ 438921 h 509406"/>
                <a:gd name="connsiteX332" fmla="*/ 811627 w 2377881"/>
                <a:gd name="connsiteY332" fmla="*/ 438825 h 509406"/>
                <a:gd name="connsiteX333" fmla="*/ 822010 w 2377881"/>
                <a:gd name="connsiteY333" fmla="*/ 437968 h 509406"/>
                <a:gd name="connsiteX334" fmla="*/ 826201 w 2377881"/>
                <a:gd name="connsiteY334" fmla="*/ 439682 h 509406"/>
                <a:gd name="connsiteX335" fmla="*/ 833059 w 2377881"/>
                <a:gd name="connsiteY335" fmla="*/ 447588 h 509406"/>
                <a:gd name="connsiteX336" fmla="*/ 826487 w 2377881"/>
                <a:gd name="connsiteY336" fmla="*/ 449779 h 509406"/>
                <a:gd name="connsiteX337" fmla="*/ 823915 w 2377881"/>
                <a:gd name="connsiteY337" fmla="*/ 447207 h 509406"/>
                <a:gd name="connsiteX338" fmla="*/ 822106 w 2377881"/>
                <a:gd name="connsiteY338" fmla="*/ 445302 h 509406"/>
                <a:gd name="connsiteX339" fmla="*/ 822010 w 2377881"/>
                <a:gd name="connsiteY339" fmla="*/ 437968 h 509406"/>
                <a:gd name="connsiteX340" fmla="*/ 1300165 w 2377881"/>
                <a:gd name="connsiteY340" fmla="*/ 436729 h 509406"/>
                <a:gd name="connsiteX341" fmla="*/ 1301880 w 2377881"/>
                <a:gd name="connsiteY341" fmla="*/ 444349 h 509406"/>
                <a:gd name="connsiteX342" fmla="*/ 1298546 w 2377881"/>
                <a:gd name="connsiteY342" fmla="*/ 444159 h 509406"/>
                <a:gd name="connsiteX343" fmla="*/ 1298737 w 2377881"/>
                <a:gd name="connsiteY343" fmla="*/ 441778 h 509406"/>
                <a:gd name="connsiteX344" fmla="*/ 1298927 w 2377881"/>
                <a:gd name="connsiteY344" fmla="*/ 439492 h 509406"/>
                <a:gd name="connsiteX345" fmla="*/ 1300165 w 2377881"/>
                <a:gd name="connsiteY345" fmla="*/ 436729 h 509406"/>
                <a:gd name="connsiteX346" fmla="*/ 1043847 w 2377881"/>
                <a:gd name="connsiteY346" fmla="*/ 436253 h 509406"/>
                <a:gd name="connsiteX347" fmla="*/ 1053563 w 2377881"/>
                <a:gd name="connsiteY347" fmla="*/ 436444 h 509406"/>
                <a:gd name="connsiteX348" fmla="*/ 1056706 w 2377881"/>
                <a:gd name="connsiteY348" fmla="*/ 443302 h 509406"/>
                <a:gd name="connsiteX349" fmla="*/ 1053467 w 2377881"/>
                <a:gd name="connsiteY349" fmla="*/ 444540 h 509406"/>
                <a:gd name="connsiteX350" fmla="*/ 1050896 w 2377881"/>
                <a:gd name="connsiteY350" fmla="*/ 445492 h 509406"/>
                <a:gd name="connsiteX351" fmla="*/ 1043466 w 2377881"/>
                <a:gd name="connsiteY351" fmla="*/ 439301 h 509406"/>
                <a:gd name="connsiteX352" fmla="*/ 1043847 w 2377881"/>
                <a:gd name="connsiteY352" fmla="*/ 436253 h 509406"/>
                <a:gd name="connsiteX353" fmla="*/ 725617 w 2377881"/>
                <a:gd name="connsiteY353" fmla="*/ 435873 h 509406"/>
                <a:gd name="connsiteX354" fmla="*/ 728760 w 2377881"/>
                <a:gd name="connsiteY354" fmla="*/ 436254 h 509406"/>
                <a:gd name="connsiteX355" fmla="*/ 729046 w 2377881"/>
                <a:gd name="connsiteY355" fmla="*/ 441588 h 509406"/>
                <a:gd name="connsiteX356" fmla="*/ 730380 w 2377881"/>
                <a:gd name="connsiteY356" fmla="*/ 442540 h 509406"/>
                <a:gd name="connsiteX357" fmla="*/ 734475 w 2377881"/>
                <a:gd name="connsiteY357" fmla="*/ 441874 h 509406"/>
                <a:gd name="connsiteX358" fmla="*/ 744953 w 2377881"/>
                <a:gd name="connsiteY358" fmla="*/ 440064 h 509406"/>
                <a:gd name="connsiteX359" fmla="*/ 747239 w 2377881"/>
                <a:gd name="connsiteY359" fmla="*/ 441397 h 509406"/>
                <a:gd name="connsiteX360" fmla="*/ 748001 w 2377881"/>
                <a:gd name="connsiteY360" fmla="*/ 446636 h 509406"/>
                <a:gd name="connsiteX361" fmla="*/ 746667 w 2377881"/>
                <a:gd name="connsiteY361" fmla="*/ 452923 h 509406"/>
                <a:gd name="connsiteX362" fmla="*/ 737809 w 2377881"/>
                <a:gd name="connsiteY362" fmla="*/ 449779 h 509406"/>
                <a:gd name="connsiteX363" fmla="*/ 738190 w 2377881"/>
                <a:gd name="connsiteY363" fmla="*/ 449589 h 509406"/>
                <a:gd name="connsiteX364" fmla="*/ 740381 w 2377881"/>
                <a:gd name="connsiteY364" fmla="*/ 448636 h 509406"/>
                <a:gd name="connsiteX365" fmla="*/ 740571 w 2377881"/>
                <a:gd name="connsiteY365" fmla="*/ 445779 h 509406"/>
                <a:gd name="connsiteX366" fmla="*/ 738476 w 2377881"/>
                <a:gd name="connsiteY366" fmla="*/ 445207 h 509406"/>
                <a:gd name="connsiteX367" fmla="*/ 735713 w 2377881"/>
                <a:gd name="connsiteY367" fmla="*/ 444445 h 509406"/>
                <a:gd name="connsiteX368" fmla="*/ 722283 w 2377881"/>
                <a:gd name="connsiteY368" fmla="*/ 444160 h 509406"/>
                <a:gd name="connsiteX369" fmla="*/ 720378 w 2377881"/>
                <a:gd name="connsiteY369" fmla="*/ 445588 h 509406"/>
                <a:gd name="connsiteX370" fmla="*/ 715711 w 2377881"/>
                <a:gd name="connsiteY370" fmla="*/ 443398 h 509406"/>
                <a:gd name="connsiteX371" fmla="*/ 717806 w 2377881"/>
                <a:gd name="connsiteY371" fmla="*/ 439207 h 509406"/>
                <a:gd name="connsiteX372" fmla="*/ 719426 w 2377881"/>
                <a:gd name="connsiteY372" fmla="*/ 437873 h 509406"/>
                <a:gd name="connsiteX373" fmla="*/ 725617 w 2377881"/>
                <a:gd name="connsiteY373" fmla="*/ 435873 h 509406"/>
                <a:gd name="connsiteX374" fmla="*/ 1209963 w 2377881"/>
                <a:gd name="connsiteY374" fmla="*/ 435301 h 509406"/>
                <a:gd name="connsiteX375" fmla="*/ 1219012 w 2377881"/>
                <a:gd name="connsiteY375" fmla="*/ 435682 h 509406"/>
                <a:gd name="connsiteX376" fmla="*/ 1216726 w 2377881"/>
                <a:gd name="connsiteY376" fmla="*/ 436634 h 509406"/>
                <a:gd name="connsiteX377" fmla="*/ 1211297 w 2377881"/>
                <a:gd name="connsiteY377" fmla="*/ 441778 h 509406"/>
                <a:gd name="connsiteX378" fmla="*/ 1211106 w 2377881"/>
                <a:gd name="connsiteY378" fmla="*/ 444064 h 509406"/>
                <a:gd name="connsiteX379" fmla="*/ 1211773 w 2377881"/>
                <a:gd name="connsiteY379" fmla="*/ 447207 h 509406"/>
                <a:gd name="connsiteX380" fmla="*/ 1208725 w 2377881"/>
                <a:gd name="connsiteY380" fmla="*/ 445207 h 509406"/>
                <a:gd name="connsiteX381" fmla="*/ 1207392 w 2377881"/>
                <a:gd name="connsiteY381" fmla="*/ 442254 h 509406"/>
                <a:gd name="connsiteX382" fmla="*/ 1209963 w 2377881"/>
                <a:gd name="connsiteY382" fmla="*/ 435301 h 509406"/>
                <a:gd name="connsiteX383" fmla="*/ 1152242 w 2377881"/>
                <a:gd name="connsiteY383" fmla="*/ 435301 h 509406"/>
                <a:gd name="connsiteX384" fmla="*/ 1156052 w 2377881"/>
                <a:gd name="connsiteY384" fmla="*/ 436063 h 509406"/>
                <a:gd name="connsiteX385" fmla="*/ 1155957 w 2377881"/>
                <a:gd name="connsiteY385" fmla="*/ 436634 h 509406"/>
                <a:gd name="connsiteX386" fmla="*/ 1155481 w 2377881"/>
                <a:gd name="connsiteY386" fmla="*/ 439206 h 509406"/>
                <a:gd name="connsiteX387" fmla="*/ 1148527 w 2377881"/>
                <a:gd name="connsiteY387" fmla="*/ 444826 h 509406"/>
                <a:gd name="connsiteX388" fmla="*/ 1146527 w 2377881"/>
                <a:gd name="connsiteY388" fmla="*/ 443873 h 509406"/>
                <a:gd name="connsiteX389" fmla="*/ 1147480 w 2377881"/>
                <a:gd name="connsiteY389" fmla="*/ 439587 h 509406"/>
                <a:gd name="connsiteX390" fmla="*/ 1148718 w 2377881"/>
                <a:gd name="connsiteY390" fmla="*/ 439206 h 509406"/>
                <a:gd name="connsiteX391" fmla="*/ 1151575 w 2377881"/>
                <a:gd name="connsiteY391" fmla="*/ 437111 h 509406"/>
                <a:gd name="connsiteX392" fmla="*/ 1152052 w 2377881"/>
                <a:gd name="connsiteY392" fmla="*/ 435872 h 509406"/>
                <a:gd name="connsiteX393" fmla="*/ 1007366 w 2377881"/>
                <a:gd name="connsiteY393" fmla="*/ 435111 h 509406"/>
                <a:gd name="connsiteX394" fmla="*/ 1011176 w 2377881"/>
                <a:gd name="connsiteY394" fmla="*/ 438445 h 509406"/>
                <a:gd name="connsiteX395" fmla="*/ 1014415 w 2377881"/>
                <a:gd name="connsiteY395" fmla="*/ 446446 h 509406"/>
                <a:gd name="connsiteX396" fmla="*/ 1015081 w 2377881"/>
                <a:gd name="connsiteY396" fmla="*/ 452828 h 509406"/>
                <a:gd name="connsiteX397" fmla="*/ 1010985 w 2377881"/>
                <a:gd name="connsiteY397" fmla="*/ 454637 h 509406"/>
                <a:gd name="connsiteX398" fmla="*/ 1009366 w 2377881"/>
                <a:gd name="connsiteY398" fmla="*/ 453970 h 509406"/>
                <a:gd name="connsiteX399" fmla="*/ 1008318 w 2377881"/>
                <a:gd name="connsiteY399" fmla="*/ 453494 h 509406"/>
                <a:gd name="connsiteX400" fmla="*/ 1002794 w 2377881"/>
                <a:gd name="connsiteY400" fmla="*/ 453780 h 509406"/>
                <a:gd name="connsiteX401" fmla="*/ 998603 w 2377881"/>
                <a:gd name="connsiteY401" fmla="*/ 461019 h 509406"/>
                <a:gd name="connsiteX402" fmla="*/ 996317 w 2377881"/>
                <a:gd name="connsiteY402" fmla="*/ 460543 h 509406"/>
                <a:gd name="connsiteX403" fmla="*/ 996317 w 2377881"/>
                <a:gd name="connsiteY403" fmla="*/ 459781 h 509406"/>
                <a:gd name="connsiteX404" fmla="*/ 996222 w 2377881"/>
                <a:gd name="connsiteY404" fmla="*/ 458066 h 509406"/>
                <a:gd name="connsiteX405" fmla="*/ 1000127 w 2377881"/>
                <a:gd name="connsiteY405" fmla="*/ 452161 h 509406"/>
                <a:gd name="connsiteX406" fmla="*/ 1008985 w 2377881"/>
                <a:gd name="connsiteY406" fmla="*/ 443779 h 509406"/>
                <a:gd name="connsiteX407" fmla="*/ 1007366 w 2377881"/>
                <a:gd name="connsiteY407" fmla="*/ 435111 h 509406"/>
                <a:gd name="connsiteX408" fmla="*/ 781529 w 2377881"/>
                <a:gd name="connsiteY408" fmla="*/ 434920 h 509406"/>
                <a:gd name="connsiteX409" fmla="*/ 787720 w 2377881"/>
                <a:gd name="connsiteY409" fmla="*/ 436539 h 509406"/>
                <a:gd name="connsiteX410" fmla="*/ 787529 w 2377881"/>
                <a:gd name="connsiteY410" fmla="*/ 436539 h 509406"/>
                <a:gd name="connsiteX411" fmla="*/ 784862 w 2377881"/>
                <a:gd name="connsiteY411" fmla="*/ 436825 h 509406"/>
                <a:gd name="connsiteX412" fmla="*/ 784958 w 2377881"/>
                <a:gd name="connsiteY412" fmla="*/ 442445 h 509406"/>
                <a:gd name="connsiteX413" fmla="*/ 785243 w 2377881"/>
                <a:gd name="connsiteY413" fmla="*/ 443683 h 509406"/>
                <a:gd name="connsiteX414" fmla="*/ 785529 w 2377881"/>
                <a:gd name="connsiteY414" fmla="*/ 444826 h 509406"/>
                <a:gd name="connsiteX415" fmla="*/ 781052 w 2377881"/>
                <a:gd name="connsiteY415" fmla="*/ 446255 h 509406"/>
                <a:gd name="connsiteX416" fmla="*/ 781052 w 2377881"/>
                <a:gd name="connsiteY416" fmla="*/ 445778 h 509406"/>
                <a:gd name="connsiteX417" fmla="*/ 781052 w 2377881"/>
                <a:gd name="connsiteY417" fmla="*/ 443207 h 509406"/>
                <a:gd name="connsiteX418" fmla="*/ 778481 w 2377881"/>
                <a:gd name="connsiteY418" fmla="*/ 436539 h 509406"/>
                <a:gd name="connsiteX419" fmla="*/ 781529 w 2377881"/>
                <a:gd name="connsiteY419" fmla="*/ 434920 h 509406"/>
                <a:gd name="connsiteX420" fmla="*/ 1068231 w 2377881"/>
                <a:gd name="connsiteY420" fmla="*/ 434825 h 509406"/>
                <a:gd name="connsiteX421" fmla="*/ 1071946 w 2377881"/>
                <a:gd name="connsiteY421" fmla="*/ 436539 h 509406"/>
                <a:gd name="connsiteX422" fmla="*/ 1070517 w 2377881"/>
                <a:gd name="connsiteY422" fmla="*/ 438921 h 509406"/>
                <a:gd name="connsiteX423" fmla="*/ 1069660 w 2377881"/>
                <a:gd name="connsiteY423" fmla="*/ 439492 h 509406"/>
                <a:gd name="connsiteX424" fmla="*/ 1065088 w 2377881"/>
                <a:gd name="connsiteY424" fmla="*/ 442921 h 509406"/>
                <a:gd name="connsiteX425" fmla="*/ 1057754 w 2377881"/>
                <a:gd name="connsiteY425" fmla="*/ 445207 h 509406"/>
                <a:gd name="connsiteX426" fmla="*/ 1062707 w 2377881"/>
                <a:gd name="connsiteY426" fmla="*/ 439683 h 509406"/>
                <a:gd name="connsiteX427" fmla="*/ 1064040 w 2377881"/>
                <a:gd name="connsiteY427" fmla="*/ 437206 h 509406"/>
                <a:gd name="connsiteX428" fmla="*/ 1068231 w 2377881"/>
                <a:gd name="connsiteY428" fmla="*/ 434825 h 509406"/>
                <a:gd name="connsiteX429" fmla="*/ 1264828 w 2377881"/>
                <a:gd name="connsiteY429" fmla="*/ 434063 h 509406"/>
                <a:gd name="connsiteX430" fmla="*/ 1273876 w 2377881"/>
                <a:gd name="connsiteY430" fmla="*/ 439207 h 509406"/>
                <a:gd name="connsiteX431" fmla="*/ 1273590 w 2377881"/>
                <a:gd name="connsiteY431" fmla="*/ 447017 h 509406"/>
                <a:gd name="connsiteX432" fmla="*/ 1268638 w 2377881"/>
                <a:gd name="connsiteY432" fmla="*/ 442731 h 509406"/>
                <a:gd name="connsiteX433" fmla="*/ 1259303 w 2377881"/>
                <a:gd name="connsiteY433" fmla="*/ 435778 h 509406"/>
                <a:gd name="connsiteX434" fmla="*/ 1264828 w 2377881"/>
                <a:gd name="connsiteY434" fmla="*/ 434063 h 509406"/>
                <a:gd name="connsiteX435" fmla="*/ 836583 w 2377881"/>
                <a:gd name="connsiteY435" fmla="*/ 434062 h 509406"/>
                <a:gd name="connsiteX436" fmla="*/ 846299 w 2377881"/>
                <a:gd name="connsiteY436" fmla="*/ 439111 h 509406"/>
                <a:gd name="connsiteX437" fmla="*/ 839155 w 2377881"/>
                <a:gd name="connsiteY437" fmla="*/ 438253 h 509406"/>
                <a:gd name="connsiteX438" fmla="*/ 832297 w 2377881"/>
                <a:gd name="connsiteY438" fmla="*/ 437587 h 509406"/>
                <a:gd name="connsiteX439" fmla="*/ 832202 w 2377881"/>
                <a:gd name="connsiteY439" fmla="*/ 437587 h 509406"/>
                <a:gd name="connsiteX440" fmla="*/ 836583 w 2377881"/>
                <a:gd name="connsiteY440" fmla="*/ 434062 h 509406"/>
                <a:gd name="connsiteX441" fmla="*/ 1019463 w 2377881"/>
                <a:gd name="connsiteY441" fmla="*/ 433872 h 509406"/>
                <a:gd name="connsiteX442" fmla="*/ 1018415 w 2377881"/>
                <a:gd name="connsiteY442" fmla="*/ 444159 h 509406"/>
                <a:gd name="connsiteX443" fmla="*/ 1018129 w 2377881"/>
                <a:gd name="connsiteY443" fmla="*/ 443207 h 509406"/>
                <a:gd name="connsiteX444" fmla="*/ 1017844 w 2377881"/>
                <a:gd name="connsiteY444" fmla="*/ 437111 h 509406"/>
                <a:gd name="connsiteX445" fmla="*/ 1017653 w 2377881"/>
                <a:gd name="connsiteY445" fmla="*/ 435682 h 509406"/>
                <a:gd name="connsiteX446" fmla="*/ 1019463 w 2377881"/>
                <a:gd name="connsiteY446" fmla="*/ 433872 h 509406"/>
                <a:gd name="connsiteX447" fmla="*/ 635891 w 2377881"/>
                <a:gd name="connsiteY447" fmla="*/ 433682 h 509406"/>
                <a:gd name="connsiteX448" fmla="*/ 641892 w 2377881"/>
                <a:gd name="connsiteY448" fmla="*/ 434730 h 509406"/>
                <a:gd name="connsiteX449" fmla="*/ 644178 w 2377881"/>
                <a:gd name="connsiteY449" fmla="*/ 436540 h 509406"/>
                <a:gd name="connsiteX450" fmla="*/ 643607 w 2377881"/>
                <a:gd name="connsiteY450" fmla="*/ 438254 h 509406"/>
                <a:gd name="connsiteX451" fmla="*/ 636082 w 2377881"/>
                <a:gd name="connsiteY451" fmla="*/ 445493 h 509406"/>
                <a:gd name="connsiteX452" fmla="*/ 631224 w 2377881"/>
                <a:gd name="connsiteY452" fmla="*/ 454065 h 509406"/>
                <a:gd name="connsiteX453" fmla="*/ 630843 w 2377881"/>
                <a:gd name="connsiteY453" fmla="*/ 456161 h 509406"/>
                <a:gd name="connsiteX454" fmla="*/ 626081 w 2377881"/>
                <a:gd name="connsiteY454" fmla="*/ 457018 h 509406"/>
                <a:gd name="connsiteX455" fmla="*/ 626081 w 2377881"/>
                <a:gd name="connsiteY455" fmla="*/ 449493 h 509406"/>
                <a:gd name="connsiteX456" fmla="*/ 625795 w 2377881"/>
                <a:gd name="connsiteY456" fmla="*/ 446255 h 509406"/>
                <a:gd name="connsiteX457" fmla="*/ 618270 w 2377881"/>
                <a:gd name="connsiteY457" fmla="*/ 452732 h 509406"/>
                <a:gd name="connsiteX458" fmla="*/ 623604 w 2377881"/>
                <a:gd name="connsiteY458" fmla="*/ 456828 h 509406"/>
                <a:gd name="connsiteX459" fmla="*/ 619318 w 2377881"/>
                <a:gd name="connsiteY459" fmla="*/ 457209 h 509406"/>
                <a:gd name="connsiteX460" fmla="*/ 618175 w 2377881"/>
                <a:gd name="connsiteY460" fmla="*/ 456352 h 509406"/>
                <a:gd name="connsiteX461" fmla="*/ 613603 w 2377881"/>
                <a:gd name="connsiteY461" fmla="*/ 452923 h 509406"/>
                <a:gd name="connsiteX462" fmla="*/ 605983 w 2377881"/>
                <a:gd name="connsiteY462" fmla="*/ 443588 h 509406"/>
                <a:gd name="connsiteX463" fmla="*/ 611507 w 2377881"/>
                <a:gd name="connsiteY463" fmla="*/ 443969 h 509406"/>
                <a:gd name="connsiteX464" fmla="*/ 616365 w 2377881"/>
                <a:gd name="connsiteY464" fmla="*/ 440159 h 509406"/>
                <a:gd name="connsiteX465" fmla="*/ 616651 w 2377881"/>
                <a:gd name="connsiteY465" fmla="*/ 435015 h 509406"/>
                <a:gd name="connsiteX466" fmla="*/ 628081 w 2377881"/>
                <a:gd name="connsiteY466" fmla="*/ 436825 h 509406"/>
                <a:gd name="connsiteX467" fmla="*/ 635891 w 2377881"/>
                <a:gd name="connsiteY467" fmla="*/ 433682 h 509406"/>
                <a:gd name="connsiteX468" fmla="*/ 978982 w 2377881"/>
                <a:gd name="connsiteY468" fmla="*/ 433300 h 509406"/>
                <a:gd name="connsiteX469" fmla="*/ 979077 w 2377881"/>
                <a:gd name="connsiteY469" fmla="*/ 433777 h 509406"/>
                <a:gd name="connsiteX470" fmla="*/ 979458 w 2377881"/>
                <a:gd name="connsiteY470" fmla="*/ 435777 h 509406"/>
                <a:gd name="connsiteX471" fmla="*/ 975267 w 2377881"/>
                <a:gd name="connsiteY471" fmla="*/ 441397 h 509406"/>
                <a:gd name="connsiteX472" fmla="*/ 974124 w 2377881"/>
                <a:gd name="connsiteY472" fmla="*/ 442254 h 509406"/>
                <a:gd name="connsiteX473" fmla="*/ 968028 w 2377881"/>
                <a:gd name="connsiteY473" fmla="*/ 441206 h 509406"/>
                <a:gd name="connsiteX474" fmla="*/ 967171 w 2377881"/>
                <a:gd name="connsiteY474" fmla="*/ 440254 h 509406"/>
                <a:gd name="connsiteX475" fmla="*/ 969647 w 2377881"/>
                <a:gd name="connsiteY475" fmla="*/ 437301 h 509406"/>
                <a:gd name="connsiteX476" fmla="*/ 970981 w 2377881"/>
                <a:gd name="connsiteY476" fmla="*/ 437587 h 509406"/>
                <a:gd name="connsiteX477" fmla="*/ 975172 w 2377881"/>
                <a:gd name="connsiteY477" fmla="*/ 434634 h 509406"/>
                <a:gd name="connsiteX478" fmla="*/ 975172 w 2377881"/>
                <a:gd name="connsiteY478" fmla="*/ 433967 h 509406"/>
                <a:gd name="connsiteX479" fmla="*/ 978982 w 2377881"/>
                <a:gd name="connsiteY479" fmla="*/ 433300 h 509406"/>
                <a:gd name="connsiteX480" fmla="*/ 1182531 w 2377881"/>
                <a:gd name="connsiteY480" fmla="*/ 433015 h 509406"/>
                <a:gd name="connsiteX481" fmla="*/ 1187294 w 2377881"/>
                <a:gd name="connsiteY481" fmla="*/ 436254 h 509406"/>
                <a:gd name="connsiteX482" fmla="*/ 1188246 w 2377881"/>
                <a:gd name="connsiteY482" fmla="*/ 437492 h 509406"/>
                <a:gd name="connsiteX483" fmla="*/ 1193771 w 2377881"/>
                <a:gd name="connsiteY483" fmla="*/ 441016 h 509406"/>
                <a:gd name="connsiteX484" fmla="*/ 1198914 w 2377881"/>
                <a:gd name="connsiteY484" fmla="*/ 442159 h 509406"/>
                <a:gd name="connsiteX485" fmla="*/ 1199105 w 2377881"/>
                <a:gd name="connsiteY485" fmla="*/ 443683 h 509406"/>
                <a:gd name="connsiteX486" fmla="*/ 1201105 w 2377881"/>
                <a:gd name="connsiteY486" fmla="*/ 450065 h 509406"/>
                <a:gd name="connsiteX487" fmla="*/ 1200438 w 2377881"/>
                <a:gd name="connsiteY487" fmla="*/ 450732 h 509406"/>
                <a:gd name="connsiteX488" fmla="*/ 1198533 w 2377881"/>
                <a:gd name="connsiteY488" fmla="*/ 452922 h 509406"/>
                <a:gd name="connsiteX489" fmla="*/ 1191389 w 2377881"/>
                <a:gd name="connsiteY489" fmla="*/ 453113 h 509406"/>
                <a:gd name="connsiteX490" fmla="*/ 1188341 w 2377881"/>
                <a:gd name="connsiteY490" fmla="*/ 449017 h 509406"/>
                <a:gd name="connsiteX491" fmla="*/ 1185675 w 2377881"/>
                <a:gd name="connsiteY491" fmla="*/ 450446 h 509406"/>
                <a:gd name="connsiteX492" fmla="*/ 1185008 w 2377881"/>
                <a:gd name="connsiteY492" fmla="*/ 450827 h 509406"/>
                <a:gd name="connsiteX493" fmla="*/ 1183103 w 2377881"/>
                <a:gd name="connsiteY493" fmla="*/ 448350 h 509406"/>
                <a:gd name="connsiteX494" fmla="*/ 1183865 w 2377881"/>
                <a:gd name="connsiteY494" fmla="*/ 447969 h 509406"/>
                <a:gd name="connsiteX495" fmla="*/ 1185770 w 2377881"/>
                <a:gd name="connsiteY495" fmla="*/ 446921 h 509406"/>
                <a:gd name="connsiteX496" fmla="*/ 1188056 w 2377881"/>
                <a:gd name="connsiteY496" fmla="*/ 442921 h 509406"/>
                <a:gd name="connsiteX497" fmla="*/ 1183293 w 2377881"/>
                <a:gd name="connsiteY497" fmla="*/ 433872 h 509406"/>
                <a:gd name="connsiteX498" fmla="*/ 1182531 w 2377881"/>
                <a:gd name="connsiteY498" fmla="*/ 433015 h 509406"/>
                <a:gd name="connsiteX499" fmla="*/ 1372840 w 2377881"/>
                <a:gd name="connsiteY499" fmla="*/ 432824 h 509406"/>
                <a:gd name="connsiteX500" fmla="*/ 1375983 w 2377881"/>
                <a:gd name="connsiteY500" fmla="*/ 433681 h 509406"/>
                <a:gd name="connsiteX501" fmla="*/ 1377889 w 2377881"/>
                <a:gd name="connsiteY501" fmla="*/ 436444 h 509406"/>
                <a:gd name="connsiteX502" fmla="*/ 1373888 w 2377881"/>
                <a:gd name="connsiteY502" fmla="*/ 440254 h 509406"/>
                <a:gd name="connsiteX503" fmla="*/ 1374017 w 2377881"/>
                <a:gd name="connsiteY503" fmla="*/ 444507 h 509406"/>
                <a:gd name="connsiteX504" fmla="*/ 1373019 w 2377881"/>
                <a:gd name="connsiteY504" fmla="*/ 439111 h 509406"/>
                <a:gd name="connsiteX505" fmla="*/ 1371983 w 2377881"/>
                <a:gd name="connsiteY505" fmla="*/ 433777 h 509406"/>
                <a:gd name="connsiteX506" fmla="*/ 187836 w 2377881"/>
                <a:gd name="connsiteY506" fmla="*/ 432824 h 509406"/>
                <a:gd name="connsiteX507" fmla="*/ 189169 w 2377881"/>
                <a:gd name="connsiteY507" fmla="*/ 432919 h 509406"/>
                <a:gd name="connsiteX508" fmla="*/ 198123 w 2377881"/>
                <a:gd name="connsiteY508" fmla="*/ 435872 h 509406"/>
                <a:gd name="connsiteX509" fmla="*/ 198980 w 2377881"/>
                <a:gd name="connsiteY509" fmla="*/ 441492 h 509406"/>
                <a:gd name="connsiteX510" fmla="*/ 197171 w 2377881"/>
                <a:gd name="connsiteY510" fmla="*/ 442730 h 509406"/>
                <a:gd name="connsiteX511" fmla="*/ 190408 w 2377881"/>
                <a:gd name="connsiteY511" fmla="*/ 443111 h 509406"/>
                <a:gd name="connsiteX512" fmla="*/ 187836 w 2377881"/>
                <a:gd name="connsiteY512" fmla="*/ 432824 h 509406"/>
                <a:gd name="connsiteX513" fmla="*/ 946216 w 2377881"/>
                <a:gd name="connsiteY513" fmla="*/ 432348 h 509406"/>
                <a:gd name="connsiteX514" fmla="*/ 946406 w 2377881"/>
                <a:gd name="connsiteY514" fmla="*/ 445397 h 509406"/>
                <a:gd name="connsiteX515" fmla="*/ 942882 w 2377881"/>
                <a:gd name="connsiteY515" fmla="*/ 448731 h 509406"/>
                <a:gd name="connsiteX516" fmla="*/ 938405 w 2377881"/>
                <a:gd name="connsiteY516" fmla="*/ 443492 h 509406"/>
                <a:gd name="connsiteX517" fmla="*/ 946120 w 2377881"/>
                <a:gd name="connsiteY517" fmla="*/ 440730 h 509406"/>
                <a:gd name="connsiteX518" fmla="*/ 945739 w 2377881"/>
                <a:gd name="connsiteY518" fmla="*/ 440349 h 509406"/>
                <a:gd name="connsiteX519" fmla="*/ 944215 w 2377881"/>
                <a:gd name="connsiteY519" fmla="*/ 438730 h 509406"/>
                <a:gd name="connsiteX520" fmla="*/ 942310 w 2377881"/>
                <a:gd name="connsiteY520" fmla="*/ 434158 h 509406"/>
                <a:gd name="connsiteX521" fmla="*/ 943358 w 2377881"/>
                <a:gd name="connsiteY521" fmla="*/ 433681 h 509406"/>
                <a:gd name="connsiteX522" fmla="*/ 675135 w 2377881"/>
                <a:gd name="connsiteY522" fmla="*/ 432253 h 509406"/>
                <a:gd name="connsiteX523" fmla="*/ 679326 w 2377881"/>
                <a:gd name="connsiteY523" fmla="*/ 437777 h 509406"/>
                <a:gd name="connsiteX524" fmla="*/ 678278 w 2377881"/>
                <a:gd name="connsiteY524" fmla="*/ 442064 h 509406"/>
                <a:gd name="connsiteX525" fmla="*/ 669896 w 2377881"/>
                <a:gd name="connsiteY525" fmla="*/ 436158 h 509406"/>
                <a:gd name="connsiteX526" fmla="*/ 666848 w 2377881"/>
                <a:gd name="connsiteY526" fmla="*/ 438254 h 509406"/>
                <a:gd name="connsiteX527" fmla="*/ 663229 w 2377881"/>
                <a:gd name="connsiteY527" fmla="*/ 440730 h 509406"/>
                <a:gd name="connsiteX528" fmla="*/ 656275 w 2377881"/>
                <a:gd name="connsiteY528" fmla="*/ 450636 h 509406"/>
                <a:gd name="connsiteX529" fmla="*/ 656371 w 2377881"/>
                <a:gd name="connsiteY529" fmla="*/ 448255 h 509406"/>
                <a:gd name="connsiteX530" fmla="*/ 658656 w 2377881"/>
                <a:gd name="connsiteY530" fmla="*/ 439682 h 509406"/>
                <a:gd name="connsiteX531" fmla="*/ 662847 w 2377881"/>
                <a:gd name="connsiteY531" fmla="*/ 435587 h 509406"/>
                <a:gd name="connsiteX532" fmla="*/ 672754 w 2377881"/>
                <a:gd name="connsiteY532" fmla="*/ 432634 h 509406"/>
                <a:gd name="connsiteX533" fmla="*/ 990889 w 2377881"/>
                <a:gd name="connsiteY533" fmla="*/ 431967 h 509406"/>
                <a:gd name="connsiteX534" fmla="*/ 998889 w 2377881"/>
                <a:gd name="connsiteY534" fmla="*/ 432157 h 509406"/>
                <a:gd name="connsiteX535" fmla="*/ 993746 w 2377881"/>
                <a:gd name="connsiteY535" fmla="*/ 434062 h 509406"/>
                <a:gd name="connsiteX536" fmla="*/ 997080 w 2377881"/>
                <a:gd name="connsiteY536" fmla="*/ 437682 h 509406"/>
                <a:gd name="connsiteX537" fmla="*/ 999652 w 2377881"/>
                <a:gd name="connsiteY537" fmla="*/ 442825 h 509406"/>
                <a:gd name="connsiteX538" fmla="*/ 990603 w 2377881"/>
                <a:gd name="connsiteY538" fmla="*/ 436634 h 509406"/>
                <a:gd name="connsiteX539" fmla="*/ 990889 w 2377881"/>
                <a:gd name="connsiteY539" fmla="*/ 431967 h 509406"/>
                <a:gd name="connsiteX540" fmla="*/ 54962 w 2377881"/>
                <a:gd name="connsiteY540" fmla="*/ 431300 h 509406"/>
                <a:gd name="connsiteX541" fmla="*/ 55819 w 2377881"/>
                <a:gd name="connsiteY541" fmla="*/ 434443 h 509406"/>
                <a:gd name="connsiteX542" fmla="*/ 55153 w 2377881"/>
                <a:gd name="connsiteY542" fmla="*/ 434539 h 509406"/>
                <a:gd name="connsiteX543" fmla="*/ 53152 w 2377881"/>
                <a:gd name="connsiteY543" fmla="*/ 435015 h 509406"/>
                <a:gd name="connsiteX544" fmla="*/ 56581 w 2377881"/>
                <a:gd name="connsiteY544" fmla="*/ 437872 h 509406"/>
                <a:gd name="connsiteX545" fmla="*/ 60867 w 2377881"/>
                <a:gd name="connsiteY545" fmla="*/ 436539 h 509406"/>
                <a:gd name="connsiteX546" fmla="*/ 65820 w 2377881"/>
                <a:gd name="connsiteY546" fmla="*/ 435015 h 509406"/>
                <a:gd name="connsiteX547" fmla="*/ 70392 w 2377881"/>
                <a:gd name="connsiteY547" fmla="*/ 438634 h 509406"/>
                <a:gd name="connsiteX548" fmla="*/ 69440 w 2377881"/>
                <a:gd name="connsiteY548" fmla="*/ 444159 h 509406"/>
                <a:gd name="connsiteX549" fmla="*/ 71059 w 2377881"/>
                <a:gd name="connsiteY549" fmla="*/ 447778 h 509406"/>
                <a:gd name="connsiteX550" fmla="*/ 71345 w 2377881"/>
                <a:gd name="connsiteY550" fmla="*/ 448921 h 509406"/>
                <a:gd name="connsiteX551" fmla="*/ 68583 w 2377881"/>
                <a:gd name="connsiteY551" fmla="*/ 449493 h 509406"/>
                <a:gd name="connsiteX552" fmla="*/ 68297 w 2377881"/>
                <a:gd name="connsiteY552" fmla="*/ 449683 h 509406"/>
                <a:gd name="connsiteX553" fmla="*/ 64296 w 2377881"/>
                <a:gd name="connsiteY553" fmla="*/ 451779 h 509406"/>
                <a:gd name="connsiteX554" fmla="*/ 52771 w 2377881"/>
                <a:gd name="connsiteY554" fmla="*/ 450159 h 509406"/>
                <a:gd name="connsiteX555" fmla="*/ 51342 w 2377881"/>
                <a:gd name="connsiteY555" fmla="*/ 447302 h 509406"/>
                <a:gd name="connsiteX556" fmla="*/ 50104 w 2377881"/>
                <a:gd name="connsiteY556" fmla="*/ 444921 h 509406"/>
                <a:gd name="connsiteX557" fmla="*/ 43532 w 2377881"/>
                <a:gd name="connsiteY557" fmla="*/ 434158 h 509406"/>
                <a:gd name="connsiteX558" fmla="*/ 48485 w 2377881"/>
                <a:gd name="connsiteY558" fmla="*/ 432633 h 509406"/>
                <a:gd name="connsiteX559" fmla="*/ 54295 w 2377881"/>
                <a:gd name="connsiteY559" fmla="*/ 431395 h 509406"/>
                <a:gd name="connsiteX560" fmla="*/ 748668 w 2377881"/>
                <a:gd name="connsiteY560" fmla="*/ 430824 h 509406"/>
                <a:gd name="connsiteX561" fmla="*/ 752764 w 2377881"/>
                <a:gd name="connsiteY561" fmla="*/ 430919 h 509406"/>
                <a:gd name="connsiteX562" fmla="*/ 760479 w 2377881"/>
                <a:gd name="connsiteY562" fmla="*/ 438158 h 509406"/>
                <a:gd name="connsiteX563" fmla="*/ 760955 w 2377881"/>
                <a:gd name="connsiteY563" fmla="*/ 438444 h 509406"/>
                <a:gd name="connsiteX564" fmla="*/ 766003 w 2377881"/>
                <a:gd name="connsiteY564" fmla="*/ 440730 h 509406"/>
                <a:gd name="connsiteX565" fmla="*/ 767051 w 2377881"/>
                <a:gd name="connsiteY565" fmla="*/ 440635 h 509406"/>
                <a:gd name="connsiteX566" fmla="*/ 775814 w 2377881"/>
                <a:gd name="connsiteY566" fmla="*/ 441492 h 509406"/>
                <a:gd name="connsiteX567" fmla="*/ 776005 w 2377881"/>
                <a:gd name="connsiteY567" fmla="*/ 444921 h 509406"/>
                <a:gd name="connsiteX568" fmla="*/ 770957 w 2377881"/>
                <a:gd name="connsiteY568" fmla="*/ 445969 h 509406"/>
                <a:gd name="connsiteX569" fmla="*/ 768480 w 2377881"/>
                <a:gd name="connsiteY569" fmla="*/ 451874 h 509406"/>
                <a:gd name="connsiteX570" fmla="*/ 766480 w 2377881"/>
                <a:gd name="connsiteY570" fmla="*/ 453303 h 509406"/>
                <a:gd name="connsiteX571" fmla="*/ 758479 w 2377881"/>
                <a:gd name="connsiteY571" fmla="*/ 448064 h 509406"/>
                <a:gd name="connsiteX572" fmla="*/ 763622 w 2377881"/>
                <a:gd name="connsiteY572" fmla="*/ 441206 h 509406"/>
                <a:gd name="connsiteX573" fmla="*/ 754669 w 2377881"/>
                <a:gd name="connsiteY573" fmla="*/ 439301 h 509406"/>
                <a:gd name="connsiteX574" fmla="*/ 755716 w 2377881"/>
                <a:gd name="connsiteY574" fmla="*/ 438920 h 509406"/>
                <a:gd name="connsiteX575" fmla="*/ 756478 w 2377881"/>
                <a:gd name="connsiteY575" fmla="*/ 435015 h 509406"/>
                <a:gd name="connsiteX576" fmla="*/ 749525 w 2377881"/>
                <a:gd name="connsiteY576" fmla="*/ 431300 h 509406"/>
                <a:gd name="connsiteX577" fmla="*/ 929833 w 2377881"/>
                <a:gd name="connsiteY577" fmla="*/ 430157 h 509406"/>
                <a:gd name="connsiteX578" fmla="*/ 931833 w 2377881"/>
                <a:gd name="connsiteY578" fmla="*/ 432348 h 509406"/>
                <a:gd name="connsiteX579" fmla="*/ 934309 w 2377881"/>
                <a:gd name="connsiteY579" fmla="*/ 440920 h 509406"/>
                <a:gd name="connsiteX580" fmla="*/ 928499 w 2377881"/>
                <a:gd name="connsiteY580" fmla="*/ 447302 h 509406"/>
                <a:gd name="connsiteX581" fmla="*/ 919165 w 2377881"/>
                <a:gd name="connsiteY581" fmla="*/ 444349 h 509406"/>
                <a:gd name="connsiteX582" fmla="*/ 916498 w 2377881"/>
                <a:gd name="connsiteY582" fmla="*/ 446921 h 509406"/>
                <a:gd name="connsiteX583" fmla="*/ 911926 w 2377881"/>
                <a:gd name="connsiteY583" fmla="*/ 454922 h 509406"/>
                <a:gd name="connsiteX584" fmla="*/ 909640 w 2377881"/>
                <a:gd name="connsiteY584" fmla="*/ 446540 h 509406"/>
                <a:gd name="connsiteX585" fmla="*/ 909259 w 2377881"/>
                <a:gd name="connsiteY585" fmla="*/ 445968 h 509406"/>
                <a:gd name="connsiteX586" fmla="*/ 905639 w 2377881"/>
                <a:gd name="connsiteY586" fmla="*/ 439873 h 509406"/>
                <a:gd name="connsiteX587" fmla="*/ 916974 w 2377881"/>
                <a:gd name="connsiteY587" fmla="*/ 437586 h 509406"/>
                <a:gd name="connsiteX588" fmla="*/ 925927 w 2377881"/>
                <a:gd name="connsiteY588" fmla="*/ 440825 h 509406"/>
                <a:gd name="connsiteX589" fmla="*/ 924594 w 2377881"/>
                <a:gd name="connsiteY589" fmla="*/ 433967 h 509406"/>
                <a:gd name="connsiteX590" fmla="*/ 929261 w 2377881"/>
                <a:gd name="connsiteY590" fmla="*/ 430538 h 509406"/>
                <a:gd name="connsiteX591" fmla="*/ 695899 w 2377881"/>
                <a:gd name="connsiteY591" fmla="*/ 430157 h 509406"/>
                <a:gd name="connsiteX592" fmla="*/ 701328 w 2377881"/>
                <a:gd name="connsiteY592" fmla="*/ 431777 h 509406"/>
                <a:gd name="connsiteX593" fmla="*/ 709520 w 2377881"/>
                <a:gd name="connsiteY593" fmla="*/ 431586 h 509406"/>
                <a:gd name="connsiteX594" fmla="*/ 716854 w 2377881"/>
                <a:gd name="connsiteY594" fmla="*/ 431586 h 509406"/>
                <a:gd name="connsiteX595" fmla="*/ 717711 w 2377881"/>
                <a:gd name="connsiteY595" fmla="*/ 434920 h 509406"/>
                <a:gd name="connsiteX596" fmla="*/ 717044 w 2377881"/>
                <a:gd name="connsiteY596" fmla="*/ 434920 h 509406"/>
                <a:gd name="connsiteX597" fmla="*/ 712853 w 2377881"/>
                <a:gd name="connsiteY597" fmla="*/ 435110 h 509406"/>
                <a:gd name="connsiteX598" fmla="*/ 704757 w 2377881"/>
                <a:gd name="connsiteY598" fmla="*/ 438920 h 509406"/>
                <a:gd name="connsiteX599" fmla="*/ 705805 w 2377881"/>
                <a:gd name="connsiteY599" fmla="*/ 439111 h 509406"/>
                <a:gd name="connsiteX600" fmla="*/ 711711 w 2377881"/>
                <a:gd name="connsiteY600" fmla="*/ 440063 h 509406"/>
                <a:gd name="connsiteX601" fmla="*/ 709139 w 2377881"/>
                <a:gd name="connsiteY601" fmla="*/ 449112 h 509406"/>
                <a:gd name="connsiteX602" fmla="*/ 699423 w 2377881"/>
                <a:gd name="connsiteY602" fmla="*/ 448255 h 509406"/>
                <a:gd name="connsiteX603" fmla="*/ 699614 w 2377881"/>
                <a:gd name="connsiteY603" fmla="*/ 451112 h 509406"/>
                <a:gd name="connsiteX604" fmla="*/ 698947 w 2377881"/>
                <a:gd name="connsiteY604" fmla="*/ 454732 h 509406"/>
                <a:gd name="connsiteX605" fmla="*/ 691613 w 2377881"/>
                <a:gd name="connsiteY605" fmla="*/ 456065 h 509406"/>
                <a:gd name="connsiteX606" fmla="*/ 695709 w 2377881"/>
                <a:gd name="connsiteY606" fmla="*/ 452636 h 509406"/>
                <a:gd name="connsiteX607" fmla="*/ 691422 w 2377881"/>
                <a:gd name="connsiteY607" fmla="*/ 449207 h 509406"/>
                <a:gd name="connsiteX608" fmla="*/ 698280 w 2377881"/>
                <a:gd name="connsiteY608" fmla="*/ 444159 h 509406"/>
                <a:gd name="connsiteX609" fmla="*/ 697328 w 2377881"/>
                <a:gd name="connsiteY609" fmla="*/ 441397 h 509406"/>
                <a:gd name="connsiteX610" fmla="*/ 697042 w 2377881"/>
                <a:gd name="connsiteY610" fmla="*/ 439206 h 509406"/>
                <a:gd name="connsiteX611" fmla="*/ 698280 w 2377881"/>
                <a:gd name="connsiteY611" fmla="*/ 437206 h 509406"/>
                <a:gd name="connsiteX612" fmla="*/ 695042 w 2377881"/>
                <a:gd name="connsiteY612" fmla="*/ 432634 h 509406"/>
                <a:gd name="connsiteX613" fmla="*/ 695899 w 2377881"/>
                <a:gd name="connsiteY613" fmla="*/ 430157 h 509406"/>
                <a:gd name="connsiteX614" fmla="*/ 778004 w 2377881"/>
                <a:gd name="connsiteY614" fmla="*/ 429681 h 509406"/>
                <a:gd name="connsiteX615" fmla="*/ 790863 w 2377881"/>
                <a:gd name="connsiteY615" fmla="*/ 432539 h 509406"/>
                <a:gd name="connsiteX616" fmla="*/ 789529 w 2377881"/>
                <a:gd name="connsiteY616" fmla="*/ 432539 h 509406"/>
                <a:gd name="connsiteX617" fmla="*/ 779338 w 2377881"/>
                <a:gd name="connsiteY617" fmla="*/ 431205 h 509406"/>
                <a:gd name="connsiteX618" fmla="*/ 776099 w 2377881"/>
                <a:gd name="connsiteY618" fmla="*/ 432253 h 509406"/>
                <a:gd name="connsiteX619" fmla="*/ 778004 w 2377881"/>
                <a:gd name="connsiteY619" fmla="*/ 429681 h 509406"/>
                <a:gd name="connsiteX620" fmla="*/ 536736 w 2377881"/>
                <a:gd name="connsiteY620" fmla="*/ 424633 h 509406"/>
                <a:gd name="connsiteX621" fmla="*/ 545309 w 2377881"/>
                <a:gd name="connsiteY621" fmla="*/ 429967 h 509406"/>
                <a:gd name="connsiteX622" fmla="*/ 541403 w 2377881"/>
                <a:gd name="connsiteY622" fmla="*/ 433681 h 509406"/>
                <a:gd name="connsiteX623" fmla="*/ 540927 w 2377881"/>
                <a:gd name="connsiteY623" fmla="*/ 434158 h 509406"/>
                <a:gd name="connsiteX624" fmla="*/ 543975 w 2377881"/>
                <a:gd name="connsiteY624" fmla="*/ 436444 h 509406"/>
                <a:gd name="connsiteX625" fmla="*/ 550642 w 2377881"/>
                <a:gd name="connsiteY625" fmla="*/ 432062 h 509406"/>
                <a:gd name="connsiteX626" fmla="*/ 552167 w 2377881"/>
                <a:gd name="connsiteY626" fmla="*/ 434634 h 509406"/>
                <a:gd name="connsiteX627" fmla="*/ 553691 w 2377881"/>
                <a:gd name="connsiteY627" fmla="*/ 437206 h 509406"/>
                <a:gd name="connsiteX628" fmla="*/ 556167 w 2377881"/>
                <a:gd name="connsiteY628" fmla="*/ 441016 h 509406"/>
                <a:gd name="connsiteX629" fmla="*/ 560739 w 2377881"/>
                <a:gd name="connsiteY629" fmla="*/ 432824 h 509406"/>
                <a:gd name="connsiteX630" fmla="*/ 569121 w 2377881"/>
                <a:gd name="connsiteY630" fmla="*/ 434539 h 509406"/>
                <a:gd name="connsiteX631" fmla="*/ 569597 w 2377881"/>
                <a:gd name="connsiteY631" fmla="*/ 436444 h 509406"/>
                <a:gd name="connsiteX632" fmla="*/ 569883 w 2377881"/>
                <a:gd name="connsiteY632" fmla="*/ 437396 h 509406"/>
                <a:gd name="connsiteX633" fmla="*/ 573788 w 2377881"/>
                <a:gd name="connsiteY633" fmla="*/ 439968 h 509406"/>
                <a:gd name="connsiteX634" fmla="*/ 571026 w 2377881"/>
                <a:gd name="connsiteY634" fmla="*/ 444254 h 509406"/>
                <a:gd name="connsiteX635" fmla="*/ 571693 w 2377881"/>
                <a:gd name="connsiteY635" fmla="*/ 447302 h 509406"/>
                <a:gd name="connsiteX636" fmla="*/ 572836 w 2377881"/>
                <a:gd name="connsiteY636" fmla="*/ 447397 h 509406"/>
                <a:gd name="connsiteX637" fmla="*/ 574931 w 2377881"/>
                <a:gd name="connsiteY637" fmla="*/ 447588 h 509406"/>
                <a:gd name="connsiteX638" fmla="*/ 579599 w 2377881"/>
                <a:gd name="connsiteY638" fmla="*/ 444254 h 509406"/>
                <a:gd name="connsiteX639" fmla="*/ 578075 w 2377881"/>
                <a:gd name="connsiteY639" fmla="*/ 437206 h 509406"/>
                <a:gd name="connsiteX640" fmla="*/ 576836 w 2377881"/>
                <a:gd name="connsiteY640" fmla="*/ 431014 h 509406"/>
                <a:gd name="connsiteX641" fmla="*/ 580551 w 2377881"/>
                <a:gd name="connsiteY641" fmla="*/ 434158 h 509406"/>
                <a:gd name="connsiteX642" fmla="*/ 584837 w 2377881"/>
                <a:gd name="connsiteY642" fmla="*/ 434062 h 509406"/>
                <a:gd name="connsiteX643" fmla="*/ 595505 w 2377881"/>
                <a:gd name="connsiteY643" fmla="*/ 439111 h 509406"/>
                <a:gd name="connsiteX644" fmla="*/ 600744 w 2377881"/>
                <a:gd name="connsiteY644" fmla="*/ 444445 h 509406"/>
                <a:gd name="connsiteX645" fmla="*/ 604173 w 2377881"/>
                <a:gd name="connsiteY645" fmla="*/ 446826 h 509406"/>
                <a:gd name="connsiteX646" fmla="*/ 598458 w 2377881"/>
                <a:gd name="connsiteY646" fmla="*/ 451493 h 509406"/>
                <a:gd name="connsiteX647" fmla="*/ 591981 w 2377881"/>
                <a:gd name="connsiteY647" fmla="*/ 446635 h 509406"/>
                <a:gd name="connsiteX648" fmla="*/ 590267 w 2377881"/>
                <a:gd name="connsiteY648" fmla="*/ 449302 h 509406"/>
                <a:gd name="connsiteX649" fmla="*/ 589028 w 2377881"/>
                <a:gd name="connsiteY649" fmla="*/ 451303 h 509406"/>
                <a:gd name="connsiteX650" fmla="*/ 583790 w 2377881"/>
                <a:gd name="connsiteY650" fmla="*/ 452827 h 509406"/>
                <a:gd name="connsiteX651" fmla="*/ 574931 w 2377881"/>
                <a:gd name="connsiteY651" fmla="*/ 453779 h 509406"/>
                <a:gd name="connsiteX652" fmla="*/ 562834 w 2377881"/>
                <a:gd name="connsiteY652" fmla="*/ 451874 h 509406"/>
                <a:gd name="connsiteX653" fmla="*/ 557501 w 2377881"/>
                <a:gd name="connsiteY653" fmla="*/ 451779 h 509406"/>
                <a:gd name="connsiteX654" fmla="*/ 546642 w 2377881"/>
                <a:gd name="connsiteY654" fmla="*/ 451684 h 509406"/>
                <a:gd name="connsiteX655" fmla="*/ 541975 w 2377881"/>
                <a:gd name="connsiteY655" fmla="*/ 452255 h 509406"/>
                <a:gd name="connsiteX656" fmla="*/ 533688 w 2377881"/>
                <a:gd name="connsiteY656" fmla="*/ 455494 h 509406"/>
                <a:gd name="connsiteX657" fmla="*/ 525306 w 2377881"/>
                <a:gd name="connsiteY657" fmla="*/ 455779 h 509406"/>
                <a:gd name="connsiteX658" fmla="*/ 520829 w 2377881"/>
                <a:gd name="connsiteY658" fmla="*/ 456637 h 509406"/>
                <a:gd name="connsiteX659" fmla="*/ 524496 w 2377881"/>
                <a:gd name="connsiteY659" fmla="*/ 444413 h 509406"/>
                <a:gd name="connsiteX660" fmla="*/ 517305 w 2377881"/>
                <a:gd name="connsiteY660" fmla="*/ 453684 h 509406"/>
                <a:gd name="connsiteX661" fmla="*/ 510162 w 2377881"/>
                <a:gd name="connsiteY661" fmla="*/ 456351 h 509406"/>
                <a:gd name="connsiteX662" fmla="*/ 506542 w 2377881"/>
                <a:gd name="connsiteY662" fmla="*/ 455018 h 509406"/>
                <a:gd name="connsiteX663" fmla="*/ 500827 w 2377881"/>
                <a:gd name="connsiteY663" fmla="*/ 454161 h 509406"/>
                <a:gd name="connsiteX664" fmla="*/ 491969 w 2377881"/>
                <a:gd name="connsiteY664" fmla="*/ 454161 h 509406"/>
                <a:gd name="connsiteX665" fmla="*/ 487397 w 2377881"/>
                <a:gd name="connsiteY665" fmla="*/ 452446 h 509406"/>
                <a:gd name="connsiteX666" fmla="*/ 483206 w 2377881"/>
                <a:gd name="connsiteY666" fmla="*/ 454542 h 509406"/>
                <a:gd name="connsiteX667" fmla="*/ 475110 w 2377881"/>
                <a:gd name="connsiteY667" fmla="*/ 451303 h 509406"/>
                <a:gd name="connsiteX668" fmla="*/ 470157 w 2377881"/>
                <a:gd name="connsiteY668" fmla="*/ 452351 h 509406"/>
                <a:gd name="connsiteX669" fmla="*/ 468252 w 2377881"/>
                <a:gd name="connsiteY669" fmla="*/ 452732 h 509406"/>
                <a:gd name="connsiteX670" fmla="*/ 469585 w 2377881"/>
                <a:gd name="connsiteY670" fmla="*/ 463495 h 509406"/>
                <a:gd name="connsiteX671" fmla="*/ 475491 w 2377881"/>
                <a:gd name="connsiteY671" fmla="*/ 472163 h 509406"/>
                <a:gd name="connsiteX672" fmla="*/ 478729 w 2377881"/>
                <a:gd name="connsiteY672" fmla="*/ 472639 h 509406"/>
                <a:gd name="connsiteX673" fmla="*/ 480634 w 2377881"/>
                <a:gd name="connsiteY673" fmla="*/ 472925 h 509406"/>
                <a:gd name="connsiteX674" fmla="*/ 479682 w 2377881"/>
                <a:gd name="connsiteY674" fmla="*/ 474449 h 509406"/>
                <a:gd name="connsiteX675" fmla="*/ 461013 w 2377881"/>
                <a:gd name="connsiteY675" fmla="*/ 472925 h 509406"/>
                <a:gd name="connsiteX676" fmla="*/ 459870 w 2377881"/>
                <a:gd name="connsiteY676" fmla="*/ 472639 h 509406"/>
                <a:gd name="connsiteX677" fmla="*/ 455393 w 2377881"/>
                <a:gd name="connsiteY677" fmla="*/ 471687 h 509406"/>
                <a:gd name="connsiteX678" fmla="*/ 448630 w 2377881"/>
                <a:gd name="connsiteY678" fmla="*/ 467686 h 509406"/>
                <a:gd name="connsiteX679" fmla="*/ 453297 w 2377881"/>
                <a:gd name="connsiteY679" fmla="*/ 463114 h 509406"/>
                <a:gd name="connsiteX680" fmla="*/ 454917 w 2377881"/>
                <a:gd name="connsiteY680" fmla="*/ 461590 h 509406"/>
                <a:gd name="connsiteX681" fmla="*/ 447678 w 2377881"/>
                <a:gd name="connsiteY681" fmla="*/ 454065 h 509406"/>
                <a:gd name="connsiteX682" fmla="*/ 445106 w 2377881"/>
                <a:gd name="connsiteY682" fmla="*/ 453780 h 509406"/>
                <a:gd name="connsiteX683" fmla="*/ 440629 w 2377881"/>
                <a:gd name="connsiteY683" fmla="*/ 451494 h 509406"/>
                <a:gd name="connsiteX684" fmla="*/ 436343 w 2377881"/>
                <a:gd name="connsiteY684" fmla="*/ 450255 h 509406"/>
                <a:gd name="connsiteX685" fmla="*/ 436819 w 2377881"/>
                <a:gd name="connsiteY685" fmla="*/ 453684 h 509406"/>
                <a:gd name="connsiteX686" fmla="*/ 437010 w 2377881"/>
                <a:gd name="connsiteY686" fmla="*/ 454161 h 509406"/>
                <a:gd name="connsiteX687" fmla="*/ 432723 w 2377881"/>
                <a:gd name="connsiteY687" fmla="*/ 455685 h 509406"/>
                <a:gd name="connsiteX688" fmla="*/ 428532 w 2377881"/>
                <a:gd name="connsiteY688" fmla="*/ 450255 h 509406"/>
                <a:gd name="connsiteX689" fmla="*/ 425008 w 2377881"/>
                <a:gd name="connsiteY689" fmla="*/ 452732 h 509406"/>
                <a:gd name="connsiteX690" fmla="*/ 422055 w 2377881"/>
                <a:gd name="connsiteY690" fmla="*/ 454827 h 509406"/>
                <a:gd name="connsiteX691" fmla="*/ 413578 w 2377881"/>
                <a:gd name="connsiteY691" fmla="*/ 453494 h 509406"/>
                <a:gd name="connsiteX692" fmla="*/ 413483 w 2377881"/>
                <a:gd name="connsiteY692" fmla="*/ 453684 h 509406"/>
                <a:gd name="connsiteX693" fmla="*/ 412054 w 2377881"/>
                <a:gd name="connsiteY693" fmla="*/ 457399 h 509406"/>
                <a:gd name="connsiteX694" fmla="*/ 403958 w 2377881"/>
                <a:gd name="connsiteY694" fmla="*/ 453970 h 509406"/>
                <a:gd name="connsiteX695" fmla="*/ 396338 w 2377881"/>
                <a:gd name="connsiteY695" fmla="*/ 455113 h 509406"/>
                <a:gd name="connsiteX696" fmla="*/ 394338 w 2377881"/>
                <a:gd name="connsiteY696" fmla="*/ 456351 h 509406"/>
                <a:gd name="connsiteX697" fmla="*/ 392242 w 2377881"/>
                <a:gd name="connsiteY697" fmla="*/ 457685 h 509406"/>
                <a:gd name="connsiteX698" fmla="*/ 387575 w 2377881"/>
                <a:gd name="connsiteY698" fmla="*/ 460161 h 509406"/>
                <a:gd name="connsiteX699" fmla="*/ 384527 w 2377881"/>
                <a:gd name="connsiteY699" fmla="*/ 469877 h 509406"/>
                <a:gd name="connsiteX700" fmla="*/ 383860 w 2377881"/>
                <a:gd name="connsiteY700" fmla="*/ 473687 h 509406"/>
                <a:gd name="connsiteX701" fmla="*/ 383574 w 2377881"/>
                <a:gd name="connsiteY701" fmla="*/ 475020 h 509406"/>
                <a:gd name="connsiteX702" fmla="*/ 379098 w 2377881"/>
                <a:gd name="connsiteY702" fmla="*/ 478640 h 509406"/>
                <a:gd name="connsiteX703" fmla="*/ 379764 w 2377881"/>
                <a:gd name="connsiteY703" fmla="*/ 476830 h 509406"/>
                <a:gd name="connsiteX704" fmla="*/ 381098 w 2377881"/>
                <a:gd name="connsiteY704" fmla="*/ 475211 h 509406"/>
                <a:gd name="connsiteX705" fmla="*/ 376907 w 2377881"/>
                <a:gd name="connsiteY705" fmla="*/ 470353 h 509406"/>
                <a:gd name="connsiteX706" fmla="*/ 373764 w 2377881"/>
                <a:gd name="connsiteY706" fmla="*/ 461400 h 509406"/>
                <a:gd name="connsiteX707" fmla="*/ 358809 w 2377881"/>
                <a:gd name="connsiteY707" fmla="*/ 467400 h 509406"/>
                <a:gd name="connsiteX708" fmla="*/ 359762 w 2377881"/>
                <a:gd name="connsiteY708" fmla="*/ 472734 h 509406"/>
                <a:gd name="connsiteX709" fmla="*/ 359095 w 2377881"/>
                <a:gd name="connsiteY709" fmla="*/ 472258 h 509406"/>
                <a:gd name="connsiteX710" fmla="*/ 357571 w 2377881"/>
                <a:gd name="connsiteY710" fmla="*/ 471210 h 509406"/>
                <a:gd name="connsiteX711" fmla="*/ 353190 w 2377881"/>
                <a:gd name="connsiteY711" fmla="*/ 466448 h 509406"/>
                <a:gd name="connsiteX712" fmla="*/ 347665 w 2377881"/>
                <a:gd name="connsiteY712" fmla="*/ 464543 h 509406"/>
                <a:gd name="connsiteX713" fmla="*/ 343284 w 2377881"/>
                <a:gd name="connsiteY713" fmla="*/ 469782 h 509406"/>
                <a:gd name="connsiteX714" fmla="*/ 342807 w 2377881"/>
                <a:gd name="connsiteY714" fmla="*/ 469591 h 509406"/>
                <a:gd name="connsiteX715" fmla="*/ 339474 w 2377881"/>
                <a:gd name="connsiteY715" fmla="*/ 468448 h 509406"/>
                <a:gd name="connsiteX716" fmla="*/ 329663 w 2377881"/>
                <a:gd name="connsiteY716" fmla="*/ 464352 h 509406"/>
                <a:gd name="connsiteX717" fmla="*/ 330425 w 2377881"/>
                <a:gd name="connsiteY717" fmla="*/ 459590 h 509406"/>
                <a:gd name="connsiteX718" fmla="*/ 335283 w 2377881"/>
                <a:gd name="connsiteY718" fmla="*/ 463590 h 509406"/>
                <a:gd name="connsiteX719" fmla="*/ 342045 w 2377881"/>
                <a:gd name="connsiteY719" fmla="*/ 461876 h 509406"/>
                <a:gd name="connsiteX720" fmla="*/ 350999 w 2377881"/>
                <a:gd name="connsiteY720" fmla="*/ 458637 h 509406"/>
                <a:gd name="connsiteX721" fmla="*/ 354142 w 2377881"/>
                <a:gd name="connsiteY721" fmla="*/ 460161 h 509406"/>
                <a:gd name="connsiteX722" fmla="*/ 360619 w 2377881"/>
                <a:gd name="connsiteY722" fmla="*/ 458637 h 509406"/>
                <a:gd name="connsiteX723" fmla="*/ 364810 w 2377881"/>
                <a:gd name="connsiteY723" fmla="*/ 458256 h 509406"/>
                <a:gd name="connsiteX724" fmla="*/ 367096 w 2377881"/>
                <a:gd name="connsiteY724" fmla="*/ 458637 h 509406"/>
                <a:gd name="connsiteX725" fmla="*/ 372335 w 2377881"/>
                <a:gd name="connsiteY725" fmla="*/ 457018 h 509406"/>
                <a:gd name="connsiteX726" fmla="*/ 367954 w 2377881"/>
                <a:gd name="connsiteY726" fmla="*/ 452160 h 509406"/>
                <a:gd name="connsiteX727" fmla="*/ 360333 w 2377881"/>
                <a:gd name="connsiteY727" fmla="*/ 446731 h 509406"/>
                <a:gd name="connsiteX728" fmla="*/ 367382 w 2377881"/>
                <a:gd name="connsiteY728" fmla="*/ 447017 h 509406"/>
                <a:gd name="connsiteX729" fmla="*/ 370335 w 2377881"/>
                <a:gd name="connsiteY729" fmla="*/ 443874 h 509406"/>
                <a:gd name="connsiteX730" fmla="*/ 365191 w 2377881"/>
                <a:gd name="connsiteY730" fmla="*/ 444064 h 509406"/>
                <a:gd name="connsiteX731" fmla="*/ 364905 w 2377881"/>
                <a:gd name="connsiteY731" fmla="*/ 444350 h 509406"/>
                <a:gd name="connsiteX732" fmla="*/ 365191 w 2377881"/>
                <a:gd name="connsiteY732" fmla="*/ 441207 h 509406"/>
                <a:gd name="connsiteX733" fmla="*/ 376526 w 2377881"/>
                <a:gd name="connsiteY733" fmla="*/ 433682 h 509406"/>
                <a:gd name="connsiteX734" fmla="*/ 390813 w 2377881"/>
                <a:gd name="connsiteY734" fmla="*/ 433968 h 509406"/>
                <a:gd name="connsiteX735" fmla="*/ 395862 w 2377881"/>
                <a:gd name="connsiteY735" fmla="*/ 436444 h 509406"/>
                <a:gd name="connsiteX736" fmla="*/ 397767 w 2377881"/>
                <a:gd name="connsiteY736" fmla="*/ 436635 h 509406"/>
                <a:gd name="connsiteX737" fmla="*/ 402148 w 2377881"/>
                <a:gd name="connsiteY737" fmla="*/ 432920 h 509406"/>
                <a:gd name="connsiteX738" fmla="*/ 404339 w 2377881"/>
                <a:gd name="connsiteY738" fmla="*/ 432444 h 509406"/>
                <a:gd name="connsiteX739" fmla="*/ 408530 w 2377881"/>
                <a:gd name="connsiteY739" fmla="*/ 433396 h 509406"/>
                <a:gd name="connsiteX740" fmla="*/ 414721 w 2377881"/>
                <a:gd name="connsiteY740" fmla="*/ 436920 h 509406"/>
                <a:gd name="connsiteX741" fmla="*/ 414912 w 2377881"/>
                <a:gd name="connsiteY741" fmla="*/ 438159 h 509406"/>
                <a:gd name="connsiteX742" fmla="*/ 415959 w 2377881"/>
                <a:gd name="connsiteY742" fmla="*/ 440826 h 509406"/>
                <a:gd name="connsiteX743" fmla="*/ 419198 w 2377881"/>
                <a:gd name="connsiteY743" fmla="*/ 440540 h 509406"/>
                <a:gd name="connsiteX744" fmla="*/ 419865 w 2377881"/>
                <a:gd name="connsiteY744" fmla="*/ 435111 h 509406"/>
                <a:gd name="connsiteX745" fmla="*/ 431485 w 2377881"/>
                <a:gd name="connsiteY745" fmla="*/ 433110 h 509406"/>
                <a:gd name="connsiteX746" fmla="*/ 440153 w 2377881"/>
                <a:gd name="connsiteY746" fmla="*/ 435301 h 509406"/>
                <a:gd name="connsiteX747" fmla="*/ 441010 w 2377881"/>
                <a:gd name="connsiteY747" fmla="*/ 434730 h 509406"/>
                <a:gd name="connsiteX748" fmla="*/ 447011 w 2377881"/>
                <a:gd name="connsiteY748" fmla="*/ 430253 h 509406"/>
                <a:gd name="connsiteX749" fmla="*/ 455679 w 2377881"/>
                <a:gd name="connsiteY749" fmla="*/ 433777 h 509406"/>
                <a:gd name="connsiteX750" fmla="*/ 456155 w 2377881"/>
                <a:gd name="connsiteY750" fmla="*/ 432253 h 509406"/>
                <a:gd name="connsiteX751" fmla="*/ 456822 w 2377881"/>
                <a:gd name="connsiteY751" fmla="*/ 430348 h 509406"/>
                <a:gd name="connsiteX752" fmla="*/ 464061 w 2377881"/>
                <a:gd name="connsiteY752" fmla="*/ 432825 h 509406"/>
                <a:gd name="connsiteX753" fmla="*/ 473681 w 2377881"/>
                <a:gd name="connsiteY753" fmla="*/ 433491 h 509406"/>
                <a:gd name="connsiteX754" fmla="*/ 486254 w 2377881"/>
                <a:gd name="connsiteY754" fmla="*/ 433587 h 509406"/>
                <a:gd name="connsiteX755" fmla="*/ 486349 w 2377881"/>
                <a:gd name="connsiteY755" fmla="*/ 438444 h 509406"/>
                <a:gd name="connsiteX756" fmla="*/ 486635 w 2377881"/>
                <a:gd name="connsiteY756" fmla="*/ 438159 h 509406"/>
                <a:gd name="connsiteX757" fmla="*/ 489492 w 2377881"/>
                <a:gd name="connsiteY757" fmla="*/ 434920 h 509406"/>
                <a:gd name="connsiteX758" fmla="*/ 490064 w 2377881"/>
                <a:gd name="connsiteY758" fmla="*/ 434253 h 509406"/>
                <a:gd name="connsiteX759" fmla="*/ 495874 w 2377881"/>
                <a:gd name="connsiteY759" fmla="*/ 432253 h 509406"/>
                <a:gd name="connsiteX760" fmla="*/ 507876 w 2377881"/>
                <a:gd name="connsiteY760" fmla="*/ 434539 h 509406"/>
                <a:gd name="connsiteX761" fmla="*/ 513210 w 2377881"/>
                <a:gd name="connsiteY761" fmla="*/ 437968 h 509406"/>
                <a:gd name="connsiteX762" fmla="*/ 506066 w 2377881"/>
                <a:gd name="connsiteY762" fmla="*/ 428157 h 509406"/>
                <a:gd name="connsiteX763" fmla="*/ 510257 w 2377881"/>
                <a:gd name="connsiteY763" fmla="*/ 426443 h 509406"/>
                <a:gd name="connsiteX764" fmla="*/ 520163 w 2377881"/>
                <a:gd name="connsiteY764" fmla="*/ 432634 h 509406"/>
                <a:gd name="connsiteX765" fmla="*/ 523687 w 2377881"/>
                <a:gd name="connsiteY765" fmla="*/ 432825 h 509406"/>
                <a:gd name="connsiteX766" fmla="*/ 524354 w 2377881"/>
                <a:gd name="connsiteY766" fmla="*/ 432920 h 509406"/>
                <a:gd name="connsiteX767" fmla="*/ 528736 w 2377881"/>
                <a:gd name="connsiteY767" fmla="*/ 437778 h 509406"/>
                <a:gd name="connsiteX768" fmla="*/ 529783 w 2377881"/>
                <a:gd name="connsiteY768" fmla="*/ 439492 h 509406"/>
                <a:gd name="connsiteX769" fmla="*/ 529783 w 2377881"/>
                <a:gd name="connsiteY769" fmla="*/ 439396 h 509406"/>
                <a:gd name="connsiteX770" fmla="*/ 528735 w 2377881"/>
                <a:gd name="connsiteY770" fmla="*/ 437682 h 509406"/>
                <a:gd name="connsiteX771" fmla="*/ 527687 w 2377881"/>
                <a:gd name="connsiteY771" fmla="*/ 434729 h 509406"/>
                <a:gd name="connsiteX772" fmla="*/ 531783 w 2377881"/>
                <a:gd name="connsiteY772" fmla="*/ 432157 h 509406"/>
                <a:gd name="connsiteX773" fmla="*/ 533307 w 2377881"/>
                <a:gd name="connsiteY773" fmla="*/ 431491 h 509406"/>
                <a:gd name="connsiteX774" fmla="*/ 537784 w 2377881"/>
                <a:gd name="connsiteY774" fmla="*/ 430729 h 509406"/>
                <a:gd name="connsiteX775" fmla="*/ 540832 w 2377881"/>
                <a:gd name="connsiteY775" fmla="*/ 427585 h 509406"/>
                <a:gd name="connsiteX776" fmla="*/ 906211 w 2377881"/>
                <a:gd name="connsiteY776" fmla="*/ 424348 h 509406"/>
                <a:gd name="connsiteX777" fmla="*/ 913736 w 2377881"/>
                <a:gd name="connsiteY777" fmla="*/ 427205 h 509406"/>
                <a:gd name="connsiteX778" fmla="*/ 906687 w 2377881"/>
                <a:gd name="connsiteY778" fmla="*/ 435873 h 509406"/>
                <a:gd name="connsiteX779" fmla="*/ 902496 w 2377881"/>
                <a:gd name="connsiteY779" fmla="*/ 436825 h 509406"/>
                <a:gd name="connsiteX780" fmla="*/ 901639 w 2377881"/>
                <a:gd name="connsiteY780" fmla="*/ 437016 h 509406"/>
                <a:gd name="connsiteX781" fmla="*/ 900687 w 2377881"/>
                <a:gd name="connsiteY781" fmla="*/ 433015 h 509406"/>
                <a:gd name="connsiteX782" fmla="*/ 901639 w 2377881"/>
                <a:gd name="connsiteY782" fmla="*/ 432825 h 509406"/>
                <a:gd name="connsiteX783" fmla="*/ 904020 w 2377881"/>
                <a:gd name="connsiteY783" fmla="*/ 432444 h 509406"/>
                <a:gd name="connsiteX784" fmla="*/ 909354 w 2377881"/>
                <a:gd name="connsiteY784" fmla="*/ 430825 h 509406"/>
                <a:gd name="connsiteX785" fmla="*/ 905259 w 2377881"/>
                <a:gd name="connsiteY785" fmla="*/ 427777 h 509406"/>
                <a:gd name="connsiteX786" fmla="*/ 906211 w 2377881"/>
                <a:gd name="connsiteY786" fmla="*/ 424348 h 509406"/>
                <a:gd name="connsiteX787" fmla="*/ 102396 w 2377881"/>
                <a:gd name="connsiteY787" fmla="*/ 423490 h 509406"/>
                <a:gd name="connsiteX788" fmla="*/ 90014 w 2377881"/>
                <a:gd name="connsiteY788" fmla="*/ 427014 h 509406"/>
                <a:gd name="connsiteX789" fmla="*/ 87632 w 2377881"/>
                <a:gd name="connsiteY789" fmla="*/ 426538 h 509406"/>
                <a:gd name="connsiteX790" fmla="*/ 84965 w 2377881"/>
                <a:gd name="connsiteY790" fmla="*/ 427871 h 509406"/>
                <a:gd name="connsiteX791" fmla="*/ 85251 w 2377881"/>
                <a:gd name="connsiteY791" fmla="*/ 429681 h 509406"/>
                <a:gd name="connsiteX792" fmla="*/ 96491 w 2377881"/>
                <a:gd name="connsiteY792" fmla="*/ 432443 h 509406"/>
                <a:gd name="connsiteX793" fmla="*/ 99634 w 2377881"/>
                <a:gd name="connsiteY793" fmla="*/ 429205 h 509406"/>
                <a:gd name="connsiteX794" fmla="*/ 100777 w 2377881"/>
                <a:gd name="connsiteY794" fmla="*/ 426347 h 509406"/>
                <a:gd name="connsiteX795" fmla="*/ 102301 w 2377881"/>
                <a:gd name="connsiteY795" fmla="*/ 426347 h 509406"/>
                <a:gd name="connsiteX796" fmla="*/ 102396 w 2377881"/>
                <a:gd name="connsiteY796" fmla="*/ 423490 h 509406"/>
                <a:gd name="connsiteX797" fmla="*/ 949073 w 2377881"/>
                <a:gd name="connsiteY797" fmla="*/ 420823 h 509406"/>
                <a:gd name="connsiteX798" fmla="*/ 950407 w 2377881"/>
                <a:gd name="connsiteY798" fmla="*/ 423681 h 509406"/>
                <a:gd name="connsiteX799" fmla="*/ 938310 w 2377881"/>
                <a:gd name="connsiteY799" fmla="*/ 427777 h 509406"/>
                <a:gd name="connsiteX800" fmla="*/ 936310 w 2377881"/>
                <a:gd name="connsiteY800" fmla="*/ 423490 h 509406"/>
                <a:gd name="connsiteX801" fmla="*/ 942692 w 2377881"/>
                <a:gd name="connsiteY801" fmla="*/ 424157 h 509406"/>
                <a:gd name="connsiteX802" fmla="*/ 944025 w 2377881"/>
                <a:gd name="connsiteY802" fmla="*/ 424252 h 509406"/>
                <a:gd name="connsiteX803" fmla="*/ 949073 w 2377881"/>
                <a:gd name="connsiteY803" fmla="*/ 420823 h 509406"/>
                <a:gd name="connsiteX804" fmla="*/ 1018130 w 2377881"/>
                <a:gd name="connsiteY804" fmla="*/ 420156 h 509406"/>
                <a:gd name="connsiteX805" fmla="*/ 1025369 w 2377881"/>
                <a:gd name="connsiteY805" fmla="*/ 424156 h 509406"/>
                <a:gd name="connsiteX806" fmla="*/ 1026036 w 2377881"/>
                <a:gd name="connsiteY806" fmla="*/ 424537 h 509406"/>
                <a:gd name="connsiteX807" fmla="*/ 1031275 w 2377881"/>
                <a:gd name="connsiteY807" fmla="*/ 429300 h 509406"/>
                <a:gd name="connsiteX808" fmla="*/ 1035466 w 2377881"/>
                <a:gd name="connsiteY808" fmla="*/ 431396 h 509406"/>
                <a:gd name="connsiteX809" fmla="*/ 1035275 w 2377881"/>
                <a:gd name="connsiteY809" fmla="*/ 434062 h 509406"/>
                <a:gd name="connsiteX810" fmla="*/ 1034608 w 2377881"/>
                <a:gd name="connsiteY810" fmla="*/ 434634 h 509406"/>
                <a:gd name="connsiteX811" fmla="*/ 1014892 w 2377881"/>
                <a:gd name="connsiteY811" fmla="*/ 426824 h 509406"/>
                <a:gd name="connsiteX812" fmla="*/ 1018130 w 2377881"/>
                <a:gd name="connsiteY812" fmla="*/ 420156 h 509406"/>
                <a:gd name="connsiteX813" fmla="*/ 1513716 w 2377881"/>
                <a:gd name="connsiteY813" fmla="*/ 418061 h 509406"/>
                <a:gd name="connsiteX814" fmla="*/ 1514192 w 2377881"/>
                <a:gd name="connsiteY814" fmla="*/ 418061 h 509406"/>
                <a:gd name="connsiteX815" fmla="*/ 1515049 w 2377881"/>
                <a:gd name="connsiteY815" fmla="*/ 426824 h 509406"/>
                <a:gd name="connsiteX816" fmla="*/ 1518478 w 2377881"/>
                <a:gd name="connsiteY816" fmla="*/ 429967 h 509406"/>
                <a:gd name="connsiteX817" fmla="*/ 1519145 w 2377881"/>
                <a:gd name="connsiteY817" fmla="*/ 430539 h 509406"/>
                <a:gd name="connsiteX818" fmla="*/ 1509906 w 2377881"/>
                <a:gd name="connsiteY818" fmla="*/ 433301 h 509406"/>
                <a:gd name="connsiteX819" fmla="*/ 1508572 w 2377881"/>
                <a:gd name="connsiteY819" fmla="*/ 428062 h 509406"/>
                <a:gd name="connsiteX820" fmla="*/ 1512573 w 2377881"/>
                <a:gd name="connsiteY820" fmla="*/ 418156 h 509406"/>
                <a:gd name="connsiteX821" fmla="*/ 1044038 w 2377881"/>
                <a:gd name="connsiteY821" fmla="*/ 417299 h 509406"/>
                <a:gd name="connsiteX822" fmla="*/ 1045372 w 2377881"/>
                <a:gd name="connsiteY822" fmla="*/ 423490 h 509406"/>
                <a:gd name="connsiteX823" fmla="*/ 1046419 w 2377881"/>
                <a:gd name="connsiteY823" fmla="*/ 423014 h 509406"/>
                <a:gd name="connsiteX824" fmla="*/ 1047467 w 2377881"/>
                <a:gd name="connsiteY824" fmla="*/ 422633 h 509406"/>
                <a:gd name="connsiteX825" fmla="*/ 1051563 w 2377881"/>
                <a:gd name="connsiteY825" fmla="*/ 424347 h 509406"/>
                <a:gd name="connsiteX826" fmla="*/ 1052325 w 2377881"/>
                <a:gd name="connsiteY826" fmla="*/ 426729 h 509406"/>
                <a:gd name="connsiteX827" fmla="*/ 1042609 w 2377881"/>
                <a:gd name="connsiteY827" fmla="*/ 427205 h 509406"/>
                <a:gd name="connsiteX828" fmla="*/ 1035942 w 2377881"/>
                <a:gd name="connsiteY828" fmla="*/ 424728 h 509406"/>
                <a:gd name="connsiteX829" fmla="*/ 1036132 w 2377881"/>
                <a:gd name="connsiteY829" fmla="*/ 424252 h 509406"/>
                <a:gd name="connsiteX830" fmla="*/ 1038038 w 2377881"/>
                <a:gd name="connsiteY830" fmla="*/ 418156 h 509406"/>
                <a:gd name="connsiteX831" fmla="*/ 310612 w 2377881"/>
                <a:gd name="connsiteY831" fmla="*/ 416536 h 509406"/>
                <a:gd name="connsiteX832" fmla="*/ 308326 w 2377881"/>
                <a:gd name="connsiteY832" fmla="*/ 426823 h 509406"/>
                <a:gd name="connsiteX833" fmla="*/ 315375 w 2377881"/>
                <a:gd name="connsiteY833" fmla="*/ 418156 h 509406"/>
                <a:gd name="connsiteX834" fmla="*/ 310612 w 2377881"/>
                <a:gd name="connsiteY834" fmla="*/ 416536 h 509406"/>
                <a:gd name="connsiteX835" fmla="*/ 1254826 w 2377881"/>
                <a:gd name="connsiteY835" fmla="*/ 415775 h 509406"/>
                <a:gd name="connsiteX836" fmla="*/ 1261684 w 2377881"/>
                <a:gd name="connsiteY836" fmla="*/ 418632 h 509406"/>
                <a:gd name="connsiteX837" fmla="*/ 1264923 w 2377881"/>
                <a:gd name="connsiteY837" fmla="*/ 427681 h 509406"/>
                <a:gd name="connsiteX838" fmla="*/ 1261017 w 2377881"/>
                <a:gd name="connsiteY838" fmla="*/ 426157 h 509406"/>
                <a:gd name="connsiteX839" fmla="*/ 1253588 w 2377881"/>
                <a:gd name="connsiteY839" fmla="*/ 423014 h 509406"/>
                <a:gd name="connsiteX840" fmla="*/ 1252636 w 2377881"/>
                <a:gd name="connsiteY840" fmla="*/ 416061 h 509406"/>
                <a:gd name="connsiteX841" fmla="*/ 1253778 w 2377881"/>
                <a:gd name="connsiteY841" fmla="*/ 415965 h 509406"/>
                <a:gd name="connsiteX842" fmla="*/ 1177483 w 2377881"/>
                <a:gd name="connsiteY842" fmla="*/ 415775 h 509406"/>
                <a:gd name="connsiteX843" fmla="*/ 1178435 w 2377881"/>
                <a:gd name="connsiteY843" fmla="*/ 415965 h 509406"/>
                <a:gd name="connsiteX844" fmla="*/ 1180245 w 2377881"/>
                <a:gd name="connsiteY844" fmla="*/ 418061 h 509406"/>
                <a:gd name="connsiteX845" fmla="*/ 1176530 w 2377881"/>
                <a:gd name="connsiteY845" fmla="*/ 422538 h 509406"/>
                <a:gd name="connsiteX846" fmla="*/ 1174816 w 2377881"/>
                <a:gd name="connsiteY846" fmla="*/ 422538 h 509406"/>
                <a:gd name="connsiteX847" fmla="*/ 1169006 w 2377881"/>
                <a:gd name="connsiteY847" fmla="*/ 430158 h 509406"/>
                <a:gd name="connsiteX848" fmla="*/ 1165195 w 2377881"/>
                <a:gd name="connsiteY848" fmla="*/ 429967 h 509406"/>
                <a:gd name="connsiteX849" fmla="*/ 1165100 w 2377881"/>
                <a:gd name="connsiteY849" fmla="*/ 429586 h 509406"/>
                <a:gd name="connsiteX850" fmla="*/ 1165576 w 2377881"/>
                <a:gd name="connsiteY850" fmla="*/ 426919 h 509406"/>
                <a:gd name="connsiteX851" fmla="*/ 1171006 w 2377881"/>
                <a:gd name="connsiteY851" fmla="*/ 424919 h 509406"/>
                <a:gd name="connsiteX852" fmla="*/ 1177483 w 2377881"/>
                <a:gd name="connsiteY852" fmla="*/ 415775 h 509406"/>
                <a:gd name="connsiteX853" fmla="*/ 1327216 w 2377881"/>
                <a:gd name="connsiteY853" fmla="*/ 415584 h 509406"/>
                <a:gd name="connsiteX854" fmla="*/ 1329883 w 2377881"/>
                <a:gd name="connsiteY854" fmla="*/ 418632 h 509406"/>
                <a:gd name="connsiteX855" fmla="*/ 1331311 w 2377881"/>
                <a:gd name="connsiteY855" fmla="*/ 420251 h 509406"/>
                <a:gd name="connsiteX856" fmla="*/ 1331788 w 2377881"/>
                <a:gd name="connsiteY856" fmla="*/ 424061 h 509406"/>
                <a:gd name="connsiteX857" fmla="*/ 1325310 w 2377881"/>
                <a:gd name="connsiteY857" fmla="*/ 420442 h 509406"/>
                <a:gd name="connsiteX858" fmla="*/ 1327216 w 2377881"/>
                <a:gd name="connsiteY858" fmla="*/ 415584 h 509406"/>
                <a:gd name="connsiteX859" fmla="*/ 160213 w 2377881"/>
                <a:gd name="connsiteY859" fmla="*/ 415298 h 509406"/>
                <a:gd name="connsiteX860" fmla="*/ 157260 w 2377881"/>
                <a:gd name="connsiteY860" fmla="*/ 416822 h 509406"/>
                <a:gd name="connsiteX861" fmla="*/ 156498 w 2377881"/>
                <a:gd name="connsiteY861" fmla="*/ 417203 h 509406"/>
                <a:gd name="connsiteX862" fmla="*/ 151831 w 2377881"/>
                <a:gd name="connsiteY862" fmla="*/ 417965 h 509406"/>
                <a:gd name="connsiteX863" fmla="*/ 149354 w 2377881"/>
                <a:gd name="connsiteY863" fmla="*/ 417584 h 509406"/>
                <a:gd name="connsiteX864" fmla="*/ 145258 w 2377881"/>
                <a:gd name="connsiteY864" fmla="*/ 418346 h 509406"/>
                <a:gd name="connsiteX865" fmla="*/ 138496 w 2377881"/>
                <a:gd name="connsiteY865" fmla="*/ 420251 h 509406"/>
                <a:gd name="connsiteX866" fmla="*/ 129257 w 2377881"/>
                <a:gd name="connsiteY866" fmla="*/ 423394 h 509406"/>
                <a:gd name="connsiteX867" fmla="*/ 133543 w 2377881"/>
                <a:gd name="connsiteY867" fmla="*/ 432538 h 509406"/>
                <a:gd name="connsiteX868" fmla="*/ 143544 w 2377881"/>
                <a:gd name="connsiteY868" fmla="*/ 426919 h 509406"/>
                <a:gd name="connsiteX869" fmla="*/ 152021 w 2377881"/>
                <a:gd name="connsiteY869" fmla="*/ 428538 h 509406"/>
                <a:gd name="connsiteX870" fmla="*/ 151259 w 2377881"/>
                <a:gd name="connsiteY870" fmla="*/ 426538 h 509406"/>
                <a:gd name="connsiteX871" fmla="*/ 159070 w 2377881"/>
                <a:gd name="connsiteY871" fmla="*/ 420632 h 509406"/>
                <a:gd name="connsiteX872" fmla="*/ 162403 w 2377881"/>
                <a:gd name="connsiteY872" fmla="*/ 417013 h 509406"/>
                <a:gd name="connsiteX873" fmla="*/ 161165 w 2377881"/>
                <a:gd name="connsiteY873" fmla="*/ 416060 h 509406"/>
                <a:gd name="connsiteX874" fmla="*/ 1356362 w 2377881"/>
                <a:gd name="connsiteY874" fmla="*/ 414155 h 509406"/>
                <a:gd name="connsiteX875" fmla="*/ 1360839 w 2377881"/>
                <a:gd name="connsiteY875" fmla="*/ 419013 h 509406"/>
                <a:gd name="connsiteX876" fmla="*/ 1364744 w 2377881"/>
                <a:gd name="connsiteY876" fmla="*/ 422061 h 509406"/>
                <a:gd name="connsiteX877" fmla="*/ 1355791 w 2377881"/>
                <a:gd name="connsiteY877" fmla="*/ 421204 h 509406"/>
                <a:gd name="connsiteX878" fmla="*/ 1355505 w 2377881"/>
                <a:gd name="connsiteY878" fmla="*/ 421013 h 509406"/>
                <a:gd name="connsiteX879" fmla="*/ 1349123 w 2377881"/>
                <a:gd name="connsiteY879" fmla="*/ 430157 h 509406"/>
                <a:gd name="connsiteX880" fmla="*/ 1351124 w 2377881"/>
                <a:gd name="connsiteY880" fmla="*/ 433586 h 509406"/>
                <a:gd name="connsiteX881" fmla="*/ 1353886 w 2377881"/>
                <a:gd name="connsiteY881" fmla="*/ 438158 h 509406"/>
                <a:gd name="connsiteX882" fmla="*/ 1347885 w 2377881"/>
                <a:gd name="connsiteY882" fmla="*/ 433300 h 509406"/>
                <a:gd name="connsiteX883" fmla="*/ 1347980 w 2377881"/>
                <a:gd name="connsiteY883" fmla="*/ 430538 h 509406"/>
                <a:gd name="connsiteX884" fmla="*/ 1344361 w 2377881"/>
                <a:gd name="connsiteY884" fmla="*/ 422347 h 509406"/>
                <a:gd name="connsiteX885" fmla="*/ 1344647 w 2377881"/>
                <a:gd name="connsiteY885" fmla="*/ 419394 h 509406"/>
                <a:gd name="connsiteX886" fmla="*/ 1344933 w 2377881"/>
                <a:gd name="connsiteY886" fmla="*/ 417775 h 509406"/>
                <a:gd name="connsiteX887" fmla="*/ 1356362 w 2377881"/>
                <a:gd name="connsiteY887" fmla="*/ 414155 h 509406"/>
                <a:gd name="connsiteX888" fmla="*/ 353951 w 2377881"/>
                <a:gd name="connsiteY888" fmla="*/ 413774 h 509406"/>
                <a:gd name="connsiteX889" fmla="*/ 345379 w 2377881"/>
                <a:gd name="connsiteY889" fmla="*/ 415012 h 509406"/>
                <a:gd name="connsiteX890" fmla="*/ 347379 w 2377881"/>
                <a:gd name="connsiteY890" fmla="*/ 419394 h 509406"/>
                <a:gd name="connsiteX891" fmla="*/ 349951 w 2377881"/>
                <a:gd name="connsiteY891" fmla="*/ 418537 h 509406"/>
                <a:gd name="connsiteX892" fmla="*/ 349951 w 2377881"/>
                <a:gd name="connsiteY892" fmla="*/ 418822 h 509406"/>
                <a:gd name="connsiteX893" fmla="*/ 354332 w 2377881"/>
                <a:gd name="connsiteY893" fmla="*/ 422156 h 509406"/>
                <a:gd name="connsiteX894" fmla="*/ 357571 w 2377881"/>
                <a:gd name="connsiteY894" fmla="*/ 421394 h 509406"/>
                <a:gd name="connsiteX895" fmla="*/ 357475 w 2377881"/>
                <a:gd name="connsiteY895" fmla="*/ 419489 h 509406"/>
                <a:gd name="connsiteX896" fmla="*/ 353951 w 2377881"/>
                <a:gd name="connsiteY896" fmla="*/ 413774 h 509406"/>
                <a:gd name="connsiteX897" fmla="*/ 399195 w 2377881"/>
                <a:gd name="connsiteY897" fmla="*/ 413488 h 509406"/>
                <a:gd name="connsiteX898" fmla="*/ 397100 w 2377881"/>
                <a:gd name="connsiteY898" fmla="*/ 413584 h 509406"/>
                <a:gd name="connsiteX899" fmla="*/ 394623 w 2377881"/>
                <a:gd name="connsiteY899" fmla="*/ 413679 h 509406"/>
                <a:gd name="connsiteX900" fmla="*/ 389289 w 2377881"/>
                <a:gd name="connsiteY900" fmla="*/ 420918 h 509406"/>
                <a:gd name="connsiteX901" fmla="*/ 393575 w 2377881"/>
                <a:gd name="connsiteY901" fmla="*/ 423585 h 509406"/>
                <a:gd name="connsiteX902" fmla="*/ 394147 w 2377881"/>
                <a:gd name="connsiteY902" fmla="*/ 422632 h 509406"/>
                <a:gd name="connsiteX903" fmla="*/ 401862 w 2377881"/>
                <a:gd name="connsiteY903" fmla="*/ 414822 h 509406"/>
                <a:gd name="connsiteX904" fmla="*/ 402719 w 2377881"/>
                <a:gd name="connsiteY904" fmla="*/ 414346 h 509406"/>
                <a:gd name="connsiteX905" fmla="*/ 399195 w 2377881"/>
                <a:gd name="connsiteY905" fmla="*/ 413488 h 509406"/>
                <a:gd name="connsiteX906" fmla="*/ 418912 w 2377881"/>
                <a:gd name="connsiteY906" fmla="*/ 413393 h 509406"/>
                <a:gd name="connsiteX907" fmla="*/ 405862 w 2377881"/>
                <a:gd name="connsiteY907" fmla="*/ 416346 h 509406"/>
                <a:gd name="connsiteX908" fmla="*/ 407577 w 2377881"/>
                <a:gd name="connsiteY908" fmla="*/ 421204 h 509406"/>
                <a:gd name="connsiteX909" fmla="*/ 410816 w 2377881"/>
                <a:gd name="connsiteY909" fmla="*/ 418537 h 509406"/>
                <a:gd name="connsiteX910" fmla="*/ 417674 w 2377881"/>
                <a:gd name="connsiteY910" fmla="*/ 416917 h 509406"/>
                <a:gd name="connsiteX911" fmla="*/ 418435 w 2377881"/>
                <a:gd name="connsiteY911" fmla="*/ 417298 h 509406"/>
                <a:gd name="connsiteX912" fmla="*/ 418912 w 2377881"/>
                <a:gd name="connsiteY912" fmla="*/ 413393 h 509406"/>
                <a:gd name="connsiteX913" fmla="*/ 204409 w 2377881"/>
                <a:gd name="connsiteY913" fmla="*/ 412441 h 509406"/>
                <a:gd name="connsiteX914" fmla="*/ 203170 w 2377881"/>
                <a:gd name="connsiteY914" fmla="*/ 413107 h 509406"/>
                <a:gd name="connsiteX915" fmla="*/ 194408 w 2377881"/>
                <a:gd name="connsiteY915" fmla="*/ 418251 h 509406"/>
                <a:gd name="connsiteX916" fmla="*/ 193169 w 2377881"/>
                <a:gd name="connsiteY916" fmla="*/ 420632 h 509406"/>
                <a:gd name="connsiteX917" fmla="*/ 194122 w 2377881"/>
                <a:gd name="connsiteY917" fmla="*/ 421966 h 509406"/>
                <a:gd name="connsiteX918" fmla="*/ 198313 w 2377881"/>
                <a:gd name="connsiteY918" fmla="*/ 422823 h 509406"/>
                <a:gd name="connsiteX919" fmla="*/ 198979 w 2377881"/>
                <a:gd name="connsiteY919" fmla="*/ 422823 h 509406"/>
                <a:gd name="connsiteX920" fmla="*/ 207742 w 2377881"/>
                <a:gd name="connsiteY920" fmla="*/ 415393 h 509406"/>
                <a:gd name="connsiteX921" fmla="*/ 208219 w 2377881"/>
                <a:gd name="connsiteY921" fmla="*/ 415203 h 509406"/>
                <a:gd name="connsiteX922" fmla="*/ 204409 w 2377881"/>
                <a:gd name="connsiteY922" fmla="*/ 412441 h 509406"/>
                <a:gd name="connsiteX923" fmla="*/ 1225870 w 2377881"/>
                <a:gd name="connsiteY923" fmla="*/ 411870 h 509406"/>
                <a:gd name="connsiteX924" fmla="*/ 1226346 w 2377881"/>
                <a:gd name="connsiteY924" fmla="*/ 412632 h 509406"/>
                <a:gd name="connsiteX925" fmla="*/ 1229203 w 2377881"/>
                <a:gd name="connsiteY925" fmla="*/ 418918 h 509406"/>
                <a:gd name="connsiteX926" fmla="*/ 1231108 w 2377881"/>
                <a:gd name="connsiteY926" fmla="*/ 421966 h 509406"/>
                <a:gd name="connsiteX927" fmla="*/ 1237585 w 2377881"/>
                <a:gd name="connsiteY927" fmla="*/ 420442 h 509406"/>
                <a:gd name="connsiteX928" fmla="*/ 1234918 w 2377881"/>
                <a:gd name="connsiteY928" fmla="*/ 428158 h 509406"/>
                <a:gd name="connsiteX929" fmla="*/ 1228822 w 2377881"/>
                <a:gd name="connsiteY929" fmla="*/ 428062 h 509406"/>
                <a:gd name="connsiteX930" fmla="*/ 1225584 w 2377881"/>
                <a:gd name="connsiteY930" fmla="*/ 419585 h 509406"/>
                <a:gd name="connsiteX931" fmla="*/ 1225870 w 2377881"/>
                <a:gd name="connsiteY931" fmla="*/ 411870 h 509406"/>
                <a:gd name="connsiteX932" fmla="*/ 336425 w 2377881"/>
                <a:gd name="connsiteY932" fmla="*/ 411869 h 509406"/>
                <a:gd name="connsiteX933" fmla="*/ 332996 w 2377881"/>
                <a:gd name="connsiteY933" fmla="*/ 413298 h 509406"/>
                <a:gd name="connsiteX934" fmla="*/ 333282 w 2377881"/>
                <a:gd name="connsiteY934" fmla="*/ 413488 h 509406"/>
                <a:gd name="connsiteX935" fmla="*/ 332901 w 2377881"/>
                <a:gd name="connsiteY935" fmla="*/ 416441 h 509406"/>
                <a:gd name="connsiteX936" fmla="*/ 326043 w 2377881"/>
                <a:gd name="connsiteY936" fmla="*/ 418156 h 509406"/>
                <a:gd name="connsiteX937" fmla="*/ 324709 w 2377881"/>
                <a:gd name="connsiteY937" fmla="*/ 420632 h 509406"/>
                <a:gd name="connsiteX938" fmla="*/ 327186 w 2377881"/>
                <a:gd name="connsiteY938" fmla="*/ 422156 h 509406"/>
                <a:gd name="connsiteX939" fmla="*/ 331091 w 2377881"/>
                <a:gd name="connsiteY939" fmla="*/ 421489 h 509406"/>
                <a:gd name="connsiteX940" fmla="*/ 337664 w 2377881"/>
                <a:gd name="connsiteY940" fmla="*/ 414536 h 509406"/>
                <a:gd name="connsiteX941" fmla="*/ 336616 w 2377881"/>
                <a:gd name="connsiteY941" fmla="*/ 412250 h 509406"/>
                <a:gd name="connsiteX942" fmla="*/ 1167672 w 2377881"/>
                <a:gd name="connsiteY942" fmla="*/ 409774 h 509406"/>
                <a:gd name="connsiteX943" fmla="*/ 1169006 w 2377881"/>
                <a:gd name="connsiteY943" fmla="*/ 409774 h 509406"/>
                <a:gd name="connsiteX944" fmla="*/ 1172720 w 2377881"/>
                <a:gd name="connsiteY944" fmla="*/ 411393 h 509406"/>
                <a:gd name="connsiteX945" fmla="*/ 1171292 w 2377881"/>
                <a:gd name="connsiteY945" fmla="*/ 413679 h 509406"/>
                <a:gd name="connsiteX946" fmla="*/ 1163767 w 2377881"/>
                <a:gd name="connsiteY946" fmla="*/ 414537 h 509406"/>
                <a:gd name="connsiteX947" fmla="*/ 1154528 w 2377881"/>
                <a:gd name="connsiteY947" fmla="*/ 424728 h 509406"/>
                <a:gd name="connsiteX948" fmla="*/ 1150813 w 2377881"/>
                <a:gd name="connsiteY948" fmla="*/ 422538 h 509406"/>
                <a:gd name="connsiteX949" fmla="*/ 1149003 w 2377881"/>
                <a:gd name="connsiteY949" fmla="*/ 421490 h 509406"/>
                <a:gd name="connsiteX950" fmla="*/ 1141574 w 2377881"/>
                <a:gd name="connsiteY950" fmla="*/ 434444 h 509406"/>
                <a:gd name="connsiteX951" fmla="*/ 1132620 w 2377881"/>
                <a:gd name="connsiteY951" fmla="*/ 435015 h 509406"/>
                <a:gd name="connsiteX952" fmla="*/ 1132239 w 2377881"/>
                <a:gd name="connsiteY952" fmla="*/ 435015 h 509406"/>
                <a:gd name="connsiteX953" fmla="*/ 1133573 w 2377881"/>
                <a:gd name="connsiteY953" fmla="*/ 441302 h 509406"/>
                <a:gd name="connsiteX954" fmla="*/ 1132906 w 2377881"/>
                <a:gd name="connsiteY954" fmla="*/ 446636 h 509406"/>
                <a:gd name="connsiteX955" fmla="*/ 1128239 w 2377881"/>
                <a:gd name="connsiteY955" fmla="*/ 450922 h 509406"/>
                <a:gd name="connsiteX956" fmla="*/ 1128905 w 2377881"/>
                <a:gd name="connsiteY956" fmla="*/ 453398 h 509406"/>
                <a:gd name="connsiteX957" fmla="*/ 1122047 w 2377881"/>
                <a:gd name="connsiteY957" fmla="*/ 452922 h 509406"/>
                <a:gd name="connsiteX958" fmla="*/ 1121190 w 2377881"/>
                <a:gd name="connsiteY958" fmla="*/ 452446 h 509406"/>
                <a:gd name="connsiteX959" fmla="*/ 1117761 w 2377881"/>
                <a:gd name="connsiteY959" fmla="*/ 450446 h 509406"/>
                <a:gd name="connsiteX960" fmla="*/ 1129477 w 2377881"/>
                <a:gd name="connsiteY960" fmla="*/ 445397 h 509406"/>
                <a:gd name="connsiteX961" fmla="*/ 1129096 w 2377881"/>
                <a:gd name="connsiteY961" fmla="*/ 444636 h 509406"/>
                <a:gd name="connsiteX962" fmla="*/ 1125667 w 2377881"/>
                <a:gd name="connsiteY962" fmla="*/ 439016 h 509406"/>
                <a:gd name="connsiteX963" fmla="*/ 1127953 w 2377881"/>
                <a:gd name="connsiteY963" fmla="*/ 436349 h 509406"/>
                <a:gd name="connsiteX964" fmla="*/ 1121857 w 2377881"/>
                <a:gd name="connsiteY964" fmla="*/ 433491 h 509406"/>
                <a:gd name="connsiteX965" fmla="*/ 1115570 w 2377881"/>
                <a:gd name="connsiteY965" fmla="*/ 439682 h 509406"/>
                <a:gd name="connsiteX966" fmla="*/ 1113475 w 2377881"/>
                <a:gd name="connsiteY966" fmla="*/ 440254 h 509406"/>
                <a:gd name="connsiteX967" fmla="*/ 1113380 w 2377881"/>
                <a:gd name="connsiteY967" fmla="*/ 439778 h 509406"/>
                <a:gd name="connsiteX968" fmla="*/ 1106903 w 2377881"/>
                <a:gd name="connsiteY968" fmla="*/ 434825 h 509406"/>
                <a:gd name="connsiteX969" fmla="*/ 1106045 w 2377881"/>
                <a:gd name="connsiteY969" fmla="*/ 435587 h 509406"/>
                <a:gd name="connsiteX970" fmla="*/ 1109855 w 2377881"/>
                <a:gd name="connsiteY970" fmla="*/ 441397 h 509406"/>
                <a:gd name="connsiteX971" fmla="*/ 1110046 w 2377881"/>
                <a:gd name="connsiteY971" fmla="*/ 441683 h 509406"/>
                <a:gd name="connsiteX972" fmla="*/ 1109475 w 2377881"/>
                <a:gd name="connsiteY972" fmla="*/ 443112 h 509406"/>
                <a:gd name="connsiteX973" fmla="*/ 1101759 w 2377881"/>
                <a:gd name="connsiteY973" fmla="*/ 437492 h 509406"/>
                <a:gd name="connsiteX974" fmla="*/ 1100140 w 2377881"/>
                <a:gd name="connsiteY974" fmla="*/ 435587 h 509406"/>
                <a:gd name="connsiteX975" fmla="*/ 1092615 w 2377881"/>
                <a:gd name="connsiteY975" fmla="*/ 432634 h 509406"/>
                <a:gd name="connsiteX976" fmla="*/ 1084233 w 2377881"/>
                <a:gd name="connsiteY976" fmla="*/ 431396 h 509406"/>
                <a:gd name="connsiteX977" fmla="*/ 1082614 w 2377881"/>
                <a:gd name="connsiteY977" fmla="*/ 430443 h 509406"/>
                <a:gd name="connsiteX978" fmla="*/ 1076232 w 2377881"/>
                <a:gd name="connsiteY978" fmla="*/ 430824 h 509406"/>
                <a:gd name="connsiteX979" fmla="*/ 1078518 w 2377881"/>
                <a:gd name="connsiteY979" fmla="*/ 426443 h 509406"/>
                <a:gd name="connsiteX980" fmla="*/ 1071755 w 2377881"/>
                <a:gd name="connsiteY980" fmla="*/ 427014 h 509406"/>
                <a:gd name="connsiteX981" fmla="*/ 1066802 w 2377881"/>
                <a:gd name="connsiteY981" fmla="*/ 425681 h 509406"/>
                <a:gd name="connsiteX982" fmla="*/ 1061945 w 2377881"/>
                <a:gd name="connsiteY982" fmla="*/ 427491 h 509406"/>
                <a:gd name="connsiteX983" fmla="*/ 1058801 w 2377881"/>
                <a:gd name="connsiteY983" fmla="*/ 422538 h 509406"/>
                <a:gd name="connsiteX984" fmla="*/ 1071089 w 2377881"/>
                <a:gd name="connsiteY984" fmla="*/ 423395 h 509406"/>
                <a:gd name="connsiteX985" fmla="*/ 1075946 w 2377881"/>
                <a:gd name="connsiteY985" fmla="*/ 422156 h 509406"/>
                <a:gd name="connsiteX986" fmla="*/ 1077375 w 2377881"/>
                <a:gd name="connsiteY986" fmla="*/ 421775 h 509406"/>
                <a:gd name="connsiteX987" fmla="*/ 1083090 w 2377881"/>
                <a:gd name="connsiteY987" fmla="*/ 417108 h 509406"/>
                <a:gd name="connsiteX988" fmla="*/ 1085757 w 2377881"/>
                <a:gd name="connsiteY988" fmla="*/ 419490 h 509406"/>
                <a:gd name="connsiteX989" fmla="*/ 1086900 w 2377881"/>
                <a:gd name="connsiteY989" fmla="*/ 420537 h 509406"/>
                <a:gd name="connsiteX990" fmla="*/ 1092044 w 2377881"/>
                <a:gd name="connsiteY990" fmla="*/ 421395 h 509406"/>
                <a:gd name="connsiteX991" fmla="*/ 1101378 w 2377881"/>
                <a:gd name="connsiteY991" fmla="*/ 419585 h 509406"/>
                <a:gd name="connsiteX992" fmla="*/ 1102712 w 2377881"/>
                <a:gd name="connsiteY992" fmla="*/ 420728 h 509406"/>
                <a:gd name="connsiteX993" fmla="*/ 1107855 w 2377881"/>
                <a:gd name="connsiteY993" fmla="*/ 421299 h 509406"/>
                <a:gd name="connsiteX994" fmla="*/ 1108522 w 2377881"/>
                <a:gd name="connsiteY994" fmla="*/ 420347 h 509406"/>
                <a:gd name="connsiteX995" fmla="*/ 1110998 w 2377881"/>
                <a:gd name="connsiteY995" fmla="*/ 417108 h 509406"/>
                <a:gd name="connsiteX996" fmla="*/ 1124334 w 2377881"/>
                <a:gd name="connsiteY996" fmla="*/ 418061 h 509406"/>
                <a:gd name="connsiteX997" fmla="*/ 1130715 w 2377881"/>
                <a:gd name="connsiteY997" fmla="*/ 420918 h 509406"/>
                <a:gd name="connsiteX998" fmla="*/ 1130620 w 2377881"/>
                <a:gd name="connsiteY998" fmla="*/ 431300 h 509406"/>
                <a:gd name="connsiteX999" fmla="*/ 1136335 w 2377881"/>
                <a:gd name="connsiteY999" fmla="*/ 422538 h 509406"/>
                <a:gd name="connsiteX1000" fmla="*/ 1141669 w 2377881"/>
                <a:gd name="connsiteY1000" fmla="*/ 418823 h 509406"/>
                <a:gd name="connsiteX1001" fmla="*/ 1149003 w 2377881"/>
                <a:gd name="connsiteY1001" fmla="*/ 418346 h 509406"/>
                <a:gd name="connsiteX1002" fmla="*/ 1156909 w 2377881"/>
                <a:gd name="connsiteY1002" fmla="*/ 410822 h 509406"/>
                <a:gd name="connsiteX1003" fmla="*/ 1160147 w 2377881"/>
                <a:gd name="connsiteY1003" fmla="*/ 412917 h 509406"/>
                <a:gd name="connsiteX1004" fmla="*/ 1162814 w 2377881"/>
                <a:gd name="connsiteY1004" fmla="*/ 414632 h 509406"/>
                <a:gd name="connsiteX1005" fmla="*/ 1167672 w 2377881"/>
                <a:gd name="connsiteY1005" fmla="*/ 409774 h 509406"/>
                <a:gd name="connsiteX1006" fmla="*/ 1213201 w 2377881"/>
                <a:gd name="connsiteY1006" fmla="*/ 409679 h 509406"/>
                <a:gd name="connsiteX1007" fmla="*/ 1217869 w 2377881"/>
                <a:gd name="connsiteY1007" fmla="*/ 413299 h 509406"/>
                <a:gd name="connsiteX1008" fmla="*/ 1218821 w 2377881"/>
                <a:gd name="connsiteY1008" fmla="*/ 429491 h 509406"/>
                <a:gd name="connsiteX1009" fmla="*/ 1212249 w 2377881"/>
                <a:gd name="connsiteY1009" fmla="*/ 430444 h 509406"/>
                <a:gd name="connsiteX1010" fmla="*/ 1207201 w 2377881"/>
                <a:gd name="connsiteY1010" fmla="*/ 430729 h 509406"/>
                <a:gd name="connsiteX1011" fmla="*/ 1205772 w 2377881"/>
                <a:gd name="connsiteY1011" fmla="*/ 431110 h 509406"/>
                <a:gd name="connsiteX1012" fmla="*/ 1201009 w 2377881"/>
                <a:gd name="connsiteY1012" fmla="*/ 429015 h 509406"/>
                <a:gd name="connsiteX1013" fmla="*/ 1183483 w 2377881"/>
                <a:gd name="connsiteY1013" fmla="*/ 425014 h 509406"/>
                <a:gd name="connsiteX1014" fmla="*/ 1184531 w 2377881"/>
                <a:gd name="connsiteY1014" fmla="*/ 423871 h 509406"/>
                <a:gd name="connsiteX1015" fmla="*/ 1196723 w 2377881"/>
                <a:gd name="connsiteY1015" fmla="*/ 420347 h 509406"/>
                <a:gd name="connsiteX1016" fmla="*/ 1198342 w 2377881"/>
                <a:gd name="connsiteY1016" fmla="*/ 421300 h 509406"/>
                <a:gd name="connsiteX1017" fmla="*/ 1204248 w 2377881"/>
                <a:gd name="connsiteY1017" fmla="*/ 424729 h 509406"/>
                <a:gd name="connsiteX1018" fmla="*/ 1205772 w 2377881"/>
                <a:gd name="connsiteY1018" fmla="*/ 420347 h 509406"/>
                <a:gd name="connsiteX1019" fmla="*/ 1209201 w 2377881"/>
                <a:gd name="connsiteY1019" fmla="*/ 424919 h 509406"/>
                <a:gd name="connsiteX1020" fmla="*/ 1214725 w 2377881"/>
                <a:gd name="connsiteY1020" fmla="*/ 424252 h 509406"/>
                <a:gd name="connsiteX1021" fmla="*/ 1211487 w 2377881"/>
                <a:gd name="connsiteY1021" fmla="*/ 421204 h 509406"/>
                <a:gd name="connsiteX1022" fmla="*/ 1215773 w 2377881"/>
                <a:gd name="connsiteY1022" fmla="*/ 417013 h 509406"/>
                <a:gd name="connsiteX1023" fmla="*/ 1211392 w 2377881"/>
                <a:gd name="connsiteY1023" fmla="*/ 411679 h 509406"/>
                <a:gd name="connsiteX1024" fmla="*/ 1212154 w 2377881"/>
                <a:gd name="connsiteY1024" fmla="*/ 409965 h 509406"/>
                <a:gd name="connsiteX1025" fmla="*/ 1275972 w 2377881"/>
                <a:gd name="connsiteY1025" fmla="*/ 409489 h 509406"/>
                <a:gd name="connsiteX1026" fmla="*/ 1281401 w 2377881"/>
                <a:gd name="connsiteY1026" fmla="*/ 420823 h 509406"/>
                <a:gd name="connsiteX1027" fmla="*/ 1275305 w 2377881"/>
                <a:gd name="connsiteY1027" fmla="*/ 424919 h 509406"/>
                <a:gd name="connsiteX1028" fmla="*/ 1272638 w 2377881"/>
                <a:gd name="connsiteY1028" fmla="*/ 418347 h 509406"/>
                <a:gd name="connsiteX1029" fmla="*/ 1276639 w 2377881"/>
                <a:gd name="connsiteY1029" fmla="*/ 413680 h 509406"/>
                <a:gd name="connsiteX1030" fmla="*/ 1275972 w 2377881"/>
                <a:gd name="connsiteY1030" fmla="*/ 409489 h 509406"/>
                <a:gd name="connsiteX1031" fmla="*/ 848109 w 2377881"/>
                <a:gd name="connsiteY1031" fmla="*/ 409298 h 509406"/>
                <a:gd name="connsiteX1032" fmla="*/ 850585 w 2377881"/>
                <a:gd name="connsiteY1032" fmla="*/ 416251 h 509406"/>
                <a:gd name="connsiteX1033" fmla="*/ 847156 w 2377881"/>
                <a:gd name="connsiteY1033" fmla="*/ 417966 h 509406"/>
                <a:gd name="connsiteX1034" fmla="*/ 849633 w 2377881"/>
                <a:gd name="connsiteY1034" fmla="*/ 414156 h 509406"/>
                <a:gd name="connsiteX1035" fmla="*/ 848109 w 2377881"/>
                <a:gd name="connsiteY1035" fmla="*/ 409298 h 509406"/>
                <a:gd name="connsiteX1036" fmla="*/ 1471234 w 2377881"/>
                <a:gd name="connsiteY1036" fmla="*/ 409107 h 509406"/>
                <a:gd name="connsiteX1037" fmla="*/ 1473234 w 2377881"/>
                <a:gd name="connsiteY1037" fmla="*/ 409488 h 509406"/>
                <a:gd name="connsiteX1038" fmla="*/ 1475044 w 2377881"/>
                <a:gd name="connsiteY1038" fmla="*/ 409869 h 509406"/>
                <a:gd name="connsiteX1039" fmla="*/ 1478759 w 2377881"/>
                <a:gd name="connsiteY1039" fmla="*/ 411203 h 509406"/>
                <a:gd name="connsiteX1040" fmla="*/ 1475044 w 2377881"/>
                <a:gd name="connsiteY1040" fmla="*/ 415203 h 509406"/>
                <a:gd name="connsiteX1041" fmla="*/ 1477330 w 2377881"/>
                <a:gd name="connsiteY1041" fmla="*/ 417489 h 509406"/>
                <a:gd name="connsiteX1042" fmla="*/ 1468948 w 2377881"/>
                <a:gd name="connsiteY1042" fmla="*/ 414537 h 509406"/>
                <a:gd name="connsiteX1043" fmla="*/ 1471234 w 2377881"/>
                <a:gd name="connsiteY1043" fmla="*/ 409107 h 509406"/>
                <a:gd name="connsiteX1044" fmla="*/ 1202724 w 2377881"/>
                <a:gd name="connsiteY1044" fmla="*/ 407869 h 509406"/>
                <a:gd name="connsiteX1045" fmla="*/ 1203200 w 2377881"/>
                <a:gd name="connsiteY1045" fmla="*/ 411203 h 509406"/>
                <a:gd name="connsiteX1046" fmla="*/ 1198342 w 2377881"/>
                <a:gd name="connsiteY1046" fmla="*/ 414441 h 509406"/>
                <a:gd name="connsiteX1047" fmla="*/ 1202724 w 2377881"/>
                <a:gd name="connsiteY1047" fmla="*/ 407869 h 509406"/>
                <a:gd name="connsiteX1048" fmla="*/ 1317596 w 2377881"/>
                <a:gd name="connsiteY1048" fmla="*/ 406631 h 509406"/>
                <a:gd name="connsiteX1049" fmla="*/ 1321311 w 2377881"/>
                <a:gd name="connsiteY1049" fmla="*/ 406631 h 509406"/>
                <a:gd name="connsiteX1050" fmla="*/ 1325978 w 2377881"/>
                <a:gd name="connsiteY1050" fmla="*/ 409108 h 509406"/>
                <a:gd name="connsiteX1051" fmla="*/ 1318834 w 2377881"/>
                <a:gd name="connsiteY1051" fmla="*/ 411679 h 509406"/>
                <a:gd name="connsiteX1052" fmla="*/ 1318453 w 2377881"/>
                <a:gd name="connsiteY1052" fmla="*/ 419871 h 509406"/>
                <a:gd name="connsiteX1053" fmla="*/ 1312453 w 2377881"/>
                <a:gd name="connsiteY1053" fmla="*/ 424633 h 509406"/>
                <a:gd name="connsiteX1054" fmla="*/ 1309119 w 2377881"/>
                <a:gd name="connsiteY1054" fmla="*/ 424348 h 509406"/>
                <a:gd name="connsiteX1055" fmla="*/ 1305309 w 2377881"/>
                <a:gd name="connsiteY1055" fmla="*/ 423966 h 509406"/>
                <a:gd name="connsiteX1056" fmla="*/ 1296260 w 2377881"/>
                <a:gd name="connsiteY1056" fmla="*/ 422347 h 509406"/>
                <a:gd name="connsiteX1057" fmla="*/ 1295784 w 2377881"/>
                <a:gd name="connsiteY1057" fmla="*/ 418156 h 509406"/>
                <a:gd name="connsiteX1058" fmla="*/ 1296736 w 2377881"/>
                <a:gd name="connsiteY1058" fmla="*/ 417966 h 509406"/>
                <a:gd name="connsiteX1059" fmla="*/ 1301499 w 2377881"/>
                <a:gd name="connsiteY1059" fmla="*/ 416918 h 509406"/>
                <a:gd name="connsiteX1060" fmla="*/ 1312167 w 2377881"/>
                <a:gd name="connsiteY1060" fmla="*/ 419871 h 509406"/>
                <a:gd name="connsiteX1061" fmla="*/ 1311786 w 2377881"/>
                <a:gd name="connsiteY1061" fmla="*/ 416537 h 509406"/>
                <a:gd name="connsiteX1062" fmla="*/ 1312167 w 2377881"/>
                <a:gd name="connsiteY1062" fmla="*/ 409774 h 509406"/>
                <a:gd name="connsiteX1063" fmla="*/ 1317596 w 2377881"/>
                <a:gd name="connsiteY1063" fmla="*/ 406631 h 509406"/>
                <a:gd name="connsiteX1064" fmla="*/ 1711074 w 2377881"/>
                <a:gd name="connsiteY1064" fmla="*/ 406154 h 509406"/>
                <a:gd name="connsiteX1065" fmla="*/ 1711264 w 2377881"/>
                <a:gd name="connsiteY1065" fmla="*/ 406535 h 509406"/>
                <a:gd name="connsiteX1066" fmla="*/ 1713074 w 2377881"/>
                <a:gd name="connsiteY1066" fmla="*/ 412155 h 509406"/>
                <a:gd name="connsiteX1067" fmla="*/ 1713265 w 2377881"/>
                <a:gd name="connsiteY1067" fmla="*/ 413298 h 509406"/>
                <a:gd name="connsiteX1068" fmla="*/ 1710217 w 2377881"/>
                <a:gd name="connsiteY1068" fmla="*/ 415775 h 509406"/>
                <a:gd name="connsiteX1069" fmla="*/ 1709264 w 2377881"/>
                <a:gd name="connsiteY1069" fmla="*/ 415298 h 509406"/>
                <a:gd name="connsiteX1070" fmla="*/ 1701358 w 2377881"/>
                <a:gd name="connsiteY1070" fmla="*/ 410917 h 509406"/>
                <a:gd name="connsiteX1071" fmla="*/ 1700787 w 2377881"/>
                <a:gd name="connsiteY1071" fmla="*/ 410536 h 509406"/>
                <a:gd name="connsiteX1072" fmla="*/ 1703930 w 2377881"/>
                <a:gd name="connsiteY1072" fmla="*/ 408917 h 509406"/>
                <a:gd name="connsiteX1073" fmla="*/ 1706597 w 2377881"/>
                <a:gd name="connsiteY1073" fmla="*/ 408155 h 509406"/>
                <a:gd name="connsiteX1074" fmla="*/ 1711074 w 2377881"/>
                <a:gd name="connsiteY1074" fmla="*/ 406154 h 509406"/>
                <a:gd name="connsiteX1075" fmla="*/ 1507810 w 2377881"/>
                <a:gd name="connsiteY1075" fmla="*/ 404821 h 509406"/>
                <a:gd name="connsiteX1076" fmla="*/ 1510954 w 2377881"/>
                <a:gd name="connsiteY1076" fmla="*/ 405678 h 509406"/>
                <a:gd name="connsiteX1077" fmla="*/ 1512192 w 2377881"/>
                <a:gd name="connsiteY1077" fmla="*/ 406059 h 509406"/>
                <a:gd name="connsiteX1078" fmla="*/ 1504096 w 2377881"/>
                <a:gd name="connsiteY1078" fmla="*/ 408441 h 509406"/>
                <a:gd name="connsiteX1079" fmla="*/ 1507810 w 2377881"/>
                <a:gd name="connsiteY1079" fmla="*/ 404821 h 509406"/>
                <a:gd name="connsiteX1080" fmla="*/ 1436087 w 2377881"/>
                <a:gd name="connsiteY1080" fmla="*/ 404440 h 509406"/>
                <a:gd name="connsiteX1081" fmla="*/ 1440183 w 2377881"/>
                <a:gd name="connsiteY1081" fmla="*/ 406154 h 509406"/>
                <a:gd name="connsiteX1082" fmla="*/ 1446850 w 2377881"/>
                <a:gd name="connsiteY1082" fmla="*/ 405487 h 509406"/>
                <a:gd name="connsiteX1083" fmla="*/ 1447231 w 2377881"/>
                <a:gd name="connsiteY1083" fmla="*/ 407392 h 509406"/>
                <a:gd name="connsiteX1084" fmla="*/ 1445612 w 2377881"/>
                <a:gd name="connsiteY1084" fmla="*/ 408821 h 509406"/>
                <a:gd name="connsiteX1085" fmla="*/ 1435896 w 2377881"/>
                <a:gd name="connsiteY1085" fmla="*/ 407392 h 509406"/>
                <a:gd name="connsiteX1086" fmla="*/ 1436087 w 2377881"/>
                <a:gd name="connsiteY1086" fmla="*/ 404440 h 509406"/>
                <a:gd name="connsiteX1087" fmla="*/ 1548291 w 2377881"/>
                <a:gd name="connsiteY1087" fmla="*/ 404059 h 509406"/>
                <a:gd name="connsiteX1088" fmla="*/ 1548481 w 2377881"/>
                <a:gd name="connsiteY1088" fmla="*/ 406726 h 509406"/>
                <a:gd name="connsiteX1089" fmla="*/ 1539718 w 2377881"/>
                <a:gd name="connsiteY1089" fmla="*/ 409488 h 509406"/>
                <a:gd name="connsiteX1090" fmla="*/ 1537623 w 2377881"/>
                <a:gd name="connsiteY1090" fmla="*/ 409583 h 509406"/>
                <a:gd name="connsiteX1091" fmla="*/ 1536670 w 2377881"/>
                <a:gd name="connsiteY1091" fmla="*/ 405773 h 509406"/>
                <a:gd name="connsiteX1092" fmla="*/ 1537718 w 2377881"/>
                <a:gd name="connsiteY1092" fmla="*/ 405011 h 509406"/>
                <a:gd name="connsiteX1093" fmla="*/ 1548291 w 2377881"/>
                <a:gd name="connsiteY1093" fmla="*/ 404059 h 509406"/>
                <a:gd name="connsiteX1094" fmla="*/ 1909860 w 2377881"/>
                <a:gd name="connsiteY1094" fmla="*/ 403964 h 509406"/>
                <a:gd name="connsiteX1095" fmla="*/ 1910050 w 2377881"/>
                <a:gd name="connsiteY1095" fmla="*/ 408250 h 509406"/>
                <a:gd name="connsiteX1096" fmla="*/ 1897287 w 2377881"/>
                <a:gd name="connsiteY1096" fmla="*/ 414537 h 509406"/>
                <a:gd name="connsiteX1097" fmla="*/ 1894525 w 2377881"/>
                <a:gd name="connsiteY1097" fmla="*/ 408536 h 509406"/>
                <a:gd name="connsiteX1098" fmla="*/ 1895191 w 2377881"/>
                <a:gd name="connsiteY1098" fmla="*/ 408060 h 509406"/>
                <a:gd name="connsiteX1099" fmla="*/ 1898430 w 2377881"/>
                <a:gd name="connsiteY1099" fmla="*/ 407964 h 509406"/>
                <a:gd name="connsiteX1100" fmla="*/ 1901573 w 2377881"/>
                <a:gd name="connsiteY1100" fmla="*/ 410155 h 509406"/>
                <a:gd name="connsiteX1101" fmla="*/ 1909860 w 2377881"/>
                <a:gd name="connsiteY1101" fmla="*/ 403964 h 509406"/>
                <a:gd name="connsiteX1102" fmla="*/ 1633254 w 2377881"/>
                <a:gd name="connsiteY1102" fmla="*/ 403964 h 509406"/>
                <a:gd name="connsiteX1103" fmla="*/ 1638302 w 2377881"/>
                <a:gd name="connsiteY1103" fmla="*/ 406060 h 509406"/>
                <a:gd name="connsiteX1104" fmla="*/ 1638969 w 2377881"/>
                <a:gd name="connsiteY1104" fmla="*/ 406631 h 509406"/>
                <a:gd name="connsiteX1105" fmla="*/ 1629444 w 2377881"/>
                <a:gd name="connsiteY1105" fmla="*/ 413394 h 509406"/>
                <a:gd name="connsiteX1106" fmla="*/ 1626491 w 2377881"/>
                <a:gd name="connsiteY1106" fmla="*/ 416632 h 509406"/>
                <a:gd name="connsiteX1107" fmla="*/ 1626110 w 2377881"/>
                <a:gd name="connsiteY1107" fmla="*/ 417109 h 509406"/>
                <a:gd name="connsiteX1108" fmla="*/ 1623634 w 2377881"/>
                <a:gd name="connsiteY1108" fmla="*/ 416823 h 509406"/>
                <a:gd name="connsiteX1109" fmla="*/ 1622110 w 2377881"/>
                <a:gd name="connsiteY1109" fmla="*/ 407393 h 509406"/>
                <a:gd name="connsiteX1110" fmla="*/ 1627158 w 2377881"/>
                <a:gd name="connsiteY1110" fmla="*/ 405679 h 509406"/>
                <a:gd name="connsiteX1111" fmla="*/ 1633254 w 2377881"/>
                <a:gd name="connsiteY1111" fmla="*/ 403964 h 509406"/>
                <a:gd name="connsiteX1112" fmla="*/ 1427896 w 2377881"/>
                <a:gd name="connsiteY1112" fmla="*/ 403582 h 509406"/>
                <a:gd name="connsiteX1113" fmla="*/ 1427800 w 2377881"/>
                <a:gd name="connsiteY1113" fmla="*/ 404821 h 509406"/>
                <a:gd name="connsiteX1114" fmla="*/ 1427514 w 2377881"/>
                <a:gd name="connsiteY1114" fmla="*/ 408440 h 509406"/>
                <a:gd name="connsiteX1115" fmla="*/ 1432944 w 2377881"/>
                <a:gd name="connsiteY1115" fmla="*/ 410345 h 509406"/>
                <a:gd name="connsiteX1116" fmla="*/ 1430753 w 2377881"/>
                <a:gd name="connsiteY1116" fmla="*/ 414346 h 509406"/>
                <a:gd name="connsiteX1117" fmla="*/ 1430467 w 2377881"/>
                <a:gd name="connsiteY1117" fmla="*/ 413393 h 509406"/>
                <a:gd name="connsiteX1118" fmla="*/ 1423514 w 2377881"/>
                <a:gd name="connsiteY1118" fmla="*/ 410059 h 509406"/>
                <a:gd name="connsiteX1119" fmla="*/ 1421990 w 2377881"/>
                <a:gd name="connsiteY1119" fmla="*/ 410821 h 509406"/>
                <a:gd name="connsiteX1120" fmla="*/ 1417418 w 2377881"/>
                <a:gd name="connsiteY1120" fmla="*/ 412345 h 509406"/>
                <a:gd name="connsiteX1121" fmla="*/ 1410274 w 2377881"/>
                <a:gd name="connsiteY1121" fmla="*/ 411869 h 509406"/>
                <a:gd name="connsiteX1122" fmla="*/ 1409512 w 2377881"/>
                <a:gd name="connsiteY1122" fmla="*/ 418156 h 509406"/>
                <a:gd name="connsiteX1123" fmla="*/ 1403035 w 2377881"/>
                <a:gd name="connsiteY1123" fmla="*/ 418727 h 509406"/>
                <a:gd name="connsiteX1124" fmla="*/ 1403226 w 2377881"/>
                <a:gd name="connsiteY1124" fmla="*/ 418060 h 509406"/>
                <a:gd name="connsiteX1125" fmla="*/ 1403702 w 2377881"/>
                <a:gd name="connsiteY1125" fmla="*/ 416155 h 509406"/>
                <a:gd name="connsiteX1126" fmla="*/ 1408274 w 2377881"/>
                <a:gd name="connsiteY1126" fmla="*/ 408440 h 509406"/>
                <a:gd name="connsiteX1127" fmla="*/ 1421609 w 2377881"/>
                <a:gd name="connsiteY1127" fmla="*/ 405202 h 509406"/>
                <a:gd name="connsiteX1128" fmla="*/ 1427896 w 2377881"/>
                <a:gd name="connsiteY1128" fmla="*/ 403582 h 509406"/>
                <a:gd name="connsiteX1129" fmla="*/ 1607156 w 2377881"/>
                <a:gd name="connsiteY1129" fmla="*/ 403392 h 509406"/>
                <a:gd name="connsiteX1130" fmla="*/ 1609537 w 2377881"/>
                <a:gd name="connsiteY1130" fmla="*/ 403487 h 509406"/>
                <a:gd name="connsiteX1131" fmla="*/ 1610680 w 2377881"/>
                <a:gd name="connsiteY1131" fmla="*/ 406059 h 509406"/>
                <a:gd name="connsiteX1132" fmla="*/ 1609632 w 2377881"/>
                <a:gd name="connsiteY1132" fmla="*/ 407393 h 509406"/>
                <a:gd name="connsiteX1133" fmla="*/ 1596107 w 2377881"/>
                <a:gd name="connsiteY1133" fmla="*/ 415965 h 509406"/>
                <a:gd name="connsiteX1134" fmla="*/ 1587153 w 2377881"/>
                <a:gd name="connsiteY1134" fmla="*/ 417108 h 509406"/>
                <a:gd name="connsiteX1135" fmla="*/ 1580200 w 2377881"/>
                <a:gd name="connsiteY1135" fmla="*/ 409679 h 509406"/>
                <a:gd name="connsiteX1136" fmla="*/ 1582771 w 2377881"/>
                <a:gd name="connsiteY1136" fmla="*/ 408059 h 509406"/>
                <a:gd name="connsiteX1137" fmla="*/ 1586200 w 2377881"/>
                <a:gd name="connsiteY1137" fmla="*/ 411107 h 509406"/>
                <a:gd name="connsiteX1138" fmla="*/ 1592392 w 2377881"/>
                <a:gd name="connsiteY1138" fmla="*/ 412060 h 509406"/>
                <a:gd name="connsiteX1139" fmla="*/ 1594582 w 2377881"/>
                <a:gd name="connsiteY1139" fmla="*/ 407583 h 509406"/>
                <a:gd name="connsiteX1140" fmla="*/ 1595344 w 2377881"/>
                <a:gd name="connsiteY1140" fmla="*/ 407583 h 509406"/>
                <a:gd name="connsiteX1141" fmla="*/ 1607156 w 2377881"/>
                <a:gd name="connsiteY1141" fmla="*/ 403392 h 509406"/>
                <a:gd name="connsiteX1142" fmla="*/ 320804 w 2377881"/>
                <a:gd name="connsiteY1142" fmla="*/ 402725 h 509406"/>
                <a:gd name="connsiteX1143" fmla="*/ 304993 w 2377881"/>
                <a:gd name="connsiteY1143" fmla="*/ 404440 h 509406"/>
                <a:gd name="connsiteX1144" fmla="*/ 300516 w 2377881"/>
                <a:gd name="connsiteY1144" fmla="*/ 406059 h 509406"/>
                <a:gd name="connsiteX1145" fmla="*/ 301373 w 2377881"/>
                <a:gd name="connsiteY1145" fmla="*/ 407202 h 509406"/>
                <a:gd name="connsiteX1146" fmla="*/ 302516 w 2377881"/>
                <a:gd name="connsiteY1146" fmla="*/ 408726 h 509406"/>
                <a:gd name="connsiteX1147" fmla="*/ 307183 w 2377881"/>
                <a:gd name="connsiteY1147" fmla="*/ 407964 h 509406"/>
                <a:gd name="connsiteX1148" fmla="*/ 308517 w 2377881"/>
                <a:gd name="connsiteY1148" fmla="*/ 407678 h 509406"/>
                <a:gd name="connsiteX1149" fmla="*/ 313756 w 2377881"/>
                <a:gd name="connsiteY1149" fmla="*/ 406440 h 509406"/>
                <a:gd name="connsiteX1150" fmla="*/ 320804 w 2377881"/>
                <a:gd name="connsiteY1150" fmla="*/ 402725 h 509406"/>
                <a:gd name="connsiteX1151" fmla="*/ 900210 w 2377881"/>
                <a:gd name="connsiteY1151" fmla="*/ 402631 h 509406"/>
                <a:gd name="connsiteX1152" fmla="*/ 903067 w 2377881"/>
                <a:gd name="connsiteY1152" fmla="*/ 407298 h 509406"/>
                <a:gd name="connsiteX1153" fmla="*/ 893447 w 2377881"/>
                <a:gd name="connsiteY1153" fmla="*/ 409584 h 509406"/>
                <a:gd name="connsiteX1154" fmla="*/ 892780 w 2377881"/>
                <a:gd name="connsiteY1154" fmla="*/ 410155 h 509406"/>
                <a:gd name="connsiteX1155" fmla="*/ 884017 w 2377881"/>
                <a:gd name="connsiteY1155" fmla="*/ 408250 h 509406"/>
                <a:gd name="connsiteX1156" fmla="*/ 884303 w 2377881"/>
                <a:gd name="connsiteY1156" fmla="*/ 406345 h 509406"/>
                <a:gd name="connsiteX1157" fmla="*/ 886018 w 2377881"/>
                <a:gd name="connsiteY1157" fmla="*/ 406250 h 509406"/>
                <a:gd name="connsiteX1158" fmla="*/ 892304 w 2377881"/>
                <a:gd name="connsiteY1158" fmla="*/ 406155 h 509406"/>
                <a:gd name="connsiteX1159" fmla="*/ 894018 w 2377881"/>
                <a:gd name="connsiteY1159" fmla="*/ 404440 h 509406"/>
                <a:gd name="connsiteX1160" fmla="*/ 900210 w 2377881"/>
                <a:gd name="connsiteY1160" fmla="*/ 402631 h 509406"/>
                <a:gd name="connsiteX1161" fmla="*/ 1375222 w 2377881"/>
                <a:gd name="connsiteY1161" fmla="*/ 402250 h 509406"/>
                <a:gd name="connsiteX1162" fmla="*/ 1376175 w 2377881"/>
                <a:gd name="connsiteY1162" fmla="*/ 403107 h 509406"/>
                <a:gd name="connsiteX1163" fmla="*/ 1379889 w 2377881"/>
                <a:gd name="connsiteY1163" fmla="*/ 406250 h 509406"/>
                <a:gd name="connsiteX1164" fmla="*/ 1370936 w 2377881"/>
                <a:gd name="connsiteY1164" fmla="*/ 414061 h 509406"/>
                <a:gd name="connsiteX1165" fmla="*/ 1368936 w 2377881"/>
                <a:gd name="connsiteY1165" fmla="*/ 413680 h 509406"/>
                <a:gd name="connsiteX1166" fmla="*/ 1367793 w 2377881"/>
                <a:gd name="connsiteY1166" fmla="*/ 413489 h 509406"/>
                <a:gd name="connsiteX1167" fmla="*/ 1368269 w 2377881"/>
                <a:gd name="connsiteY1167" fmla="*/ 410060 h 509406"/>
                <a:gd name="connsiteX1168" fmla="*/ 1369603 w 2377881"/>
                <a:gd name="connsiteY1168" fmla="*/ 409679 h 509406"/>
                <a:gd name="connsiteX1169" fmla="*/ 1370650 w 2377881"/>
                <a:gd name="connsiteY1169" fmla="*/ 409298 h 509406"/>
                <a:gd name="connsiteX1170" fmla="*/ 1371889 w 2377881"/>
                <a:gd name="connsiteY1170" fmla="*/ 406060 h 509406"/>
                <a:gd name="connsiteX1171" fmla="*/ 1371603 w 2377881"/>
                <a:gd name="connsiteY1171" fmla="*/ 404631 h 509406"/>
                <a:gd name="connsiteX1172" fmla="*/ 1371317 w 2377881"/>
                <a:gd name="connsiteY1172" fmla="*/ 403583 h 509406"/>
                <a:gd name="connsiteX1173" fmla="*/ 1375222 w 2377881"/>
                <a:gd name="connsiteY1173" fmla="*/ 402250 h 509406"/>
                <a:gd name="connsiteX1174" fmla="*/ 1821754 w 2377881"/>
                <a:gd name="connsiteY1174" fmla="*/ 401868 h 509406"/>
                <a:gd name="connsiteX1175" fmla="*/ 1823564 w 2377881"/>
                <a:gd name="connsiteY1175" fmla="*/ 403297 h 509406"/>
                <a:gd name="connsiteX1176" fmla="*/ 1824802 w 2377881"/>
                <a:gd name="connsiteY1176" fmla="*/ 404345 h 509406"/>
                <a:gd name="connsiteX1177" fmla="*/ 1826517 w 2377881"/>
                <a:gd name="connsiteY1177" fmla="*/ 407393 h 509406"/>
                <a:gd name="connsiteX1178" fmla="*/ 1822897 w 2377881"/>
                <a:gd name="connsiteY1178" fmla="*/ 406250 h 509406"/>
                <a:gd name="connsiteX1179" fmla="*/ 1816801 w 2377881"/>
                <a:gd name="connsiteY1179" fmla="*/ 407583 h 509406"/>
                <a:gd name="connsiteX1180" fmla="*/ 1810800 w 2377881"/>
                <a:gd name="connsiteY1180" fmla="*/ 406250 h 509406"/>
                <a:gd name="connsiteX1181" fmla="*/ 1812039 w 2377881"/>
                <a:gd name="connsiteY1181" fmla="*/ 402821 h 509406"/>
                <a:gd name="connsiteX1182" fmla="*/ 1821754 w 2377881"/>
                <a:gd name="connsiteY1182" fmla="*/ 401868 h 509406"/>
                <a:gd name="connsiteX1183" fmla="*/ 1798227 w 2377881"/>
                <a:gd name="connsiteY1183" fmla="*/ 401582 h 509406"/>
                <a:gd name="connsiteX1184" fmla="*/ 1803561 w 2377881"/>
                <a:gd name="connsiteY1184" fmla="*/ 402249 h 509406"/>
                <a:gd name="connsiteX1185" fmla="*/ 1808228 w 2377881"/>
                <a:gd name="connsiteY1185" fmla="*/ 406250 h 509406"/>
                <a:gd name="connsiteX1186" fmla="*/ 1806704 w 2377881"/>
                <a:gd name="connsiteY1186" fmla="*/ 410441 h 509406"/>
                <a:gd name="connsiteX1187" fmla="*/ 1793750 w 2377881"/>
                <a:gd name="connsiteY1187" fmla="*/ 413203 h 509406"/>
                <a:gd name="connsiteX1188" fmla="*/ 1793560 w 2377881"/>
                <a:gd name="connsiteY1188" fmla="*/ 408059 h 509406"/>
                <a:gd name="connsiteX1189" fmla="*/ 1801561 w 2377881"/>
                <a:gd name="connsiteY1189" fmla="*/ 406726 h 509406"/>
                <a:gd name="connsiteX1190" fmla="*/ 1801085 w 2377881"/>
                <a:gd name="connsiteY1190" fmla="*/ 406345 h 509406"/>
                <a:gd name="connsiteX1191" fmla="*/ 1800132 w 2377881"/>
                <a:gd name="connsiteY1191" fmla="*/ 405488 h 509406"/>
                <a:gd name="connsiteX1192" fmla="*/ 1798227 w 2377881"/>
                <a:gd name="connsiteY1192" fmla="*/ 401582 h 509406"/>
                <a:gd name="connsiteX1193" fmla="*/ 290419 w 2377881"/>
                <a:gd name="connsiteY1193" fmla="*/ 400915 h 509406"/>
                <a:gd name="connsiteX1194" fmla="*/ 280418 w 2377881"/>
                <a:gd name="connsiteY1194" fmla="*/ 405868 h 509406"/>
                <a:gd name="connsiteX1195" fmla="*/ 272417 w 2377881"/>
                <a:gd name="connsiteY1195" fmla="*/ 403582 h 509406"/>
                <a:gd name="connsiteX1196" fmla="*/ 268988 w 2377881"/>
                <a:gd name="connsiteY1196" fmla="*/ 402630 h 509406"/>
                <a:gd name="connsiteX1197" fmla="*/ 265274 w 2377881"/>
                <a:gd name="connsiteY1197" fmla="*/ 407107 h 509406"/>
                <a:gd name="connsiteX1198" fmla="*/ 257177 w 2377881"/>
                <a:gd name="connsiteY1198" fmla="*/ 409202 h 509406"/>
                <a:gd name="connsiteX1199" fmla="*/ 246890 w 2377881"/>
                <a:gd name="connsiteY1199" fmla="*/ 406154 h 509406"/>
                <a:gd name="connsiteX1200" fmla="*/ 234032 w 2377881"/>
                <a:gd name="connsiteY1200" fmla="*/ 411393 h 509406"/>
                <a:gd name="connsiteX1201" fmla="*/ 232031 w 2377881"/>
                <a:gd name="connsiteY1201" fmla="*/ 413107 h 509406"/>
                <a:gd name="connsiteX1202" fmla="*/ 226792 w 2377881"/>
                <a:gd name="connsiteY1202" fmla="*/ 413203 h 509406"/>
                <a:gd name="connsiteX1203" fmla="*/ 221744 w 2377881"/>
                <a:gd name="connsiteY1203" fmla="*/ 408631 h 509406"/>
                <a:gd name="connsiteX1204" fmla="*/ 220696 w 2377881"/>
                <a:gd name="connsiteY1204" fmla="*/ 407964 h 509406"/>
                <a:gd name="connsiteX1205" fmla="*/ 217172 w 2377881"/>
                <a:gd name="connsiteY1205" fmla="*/ 409012 h 509406"/>
                <a:gd name="connsiteX1206" fmla="*/ 213267 w 2377881"/>
                <a:gd name="connsiteY1206" fmla="*/ 411298 h 509406"/>
                <a:gd name="connsiteX1207" fmla="*/ 213076 w 2377881"/>
                <a:gd name="connsiteY1207" fmla="*/ 417394 h 509406"/>
                <a:gd name="connsiteX1208" fmla="*/ 219268 w 2377881"/>
                <a:gd name="connsiteY1208" fmla="*/ 417775 h 509406"/>
                <a:gd name="connsiteX1209" fmla="*/ 229459 w 2377881"/>
                <a:gd name="connsiteY1209" fmla="*/ 418822 h 509406"/>
                <a:gd name="connsiteX1210" fmla="*/ 233555 w 2377881"/>
                <a:gd name="connsiteY1210" fmla="*/ 419965 h 509406"/>
                <a:gd name="connsiteX1211" fmla="*/ 236889 w 2377881"/>
                <a:gd name="connsiteY1211" fmla="*/ 418060 h 509406"/>
                <a:gd name="connsiteX1212" fmla="*/ 239651 w 2377881"/>
                <a:gd name="connsiteY1212" fmla="*/ 416632 h 509406"/>
                <a:gd name="connsiteX1213" fmla="*/ 245652 w 2377881"/>
                <a:gd name="connsiteY1213" fmla="*/ 416822 h 509406"/>
                <a:gd name="connsiteX1214" fmla="*/ 260797 w 2377881"/>
                <a:gd name="connsiteY1214" fmla="*/ 417679 h 509406"/>
                <a:gd name="connsiteX1215" fmla="*/ 262321 w 2377881"/>
                <a:gd name="connsiteY1215" fmla="*/ 417203 h 509406"/>
                <a:gd name="connsiteX1216" fmla="*/ 266798 w 2377881"/>
                <a:gd name="connsiteY1216" fmla="*/ 415870 h 509406"/>
                <a:gd name="connsiteX1217" fmla="*/ 272703 w 2377881"/>
                <a:gd name="connsiteY1217" fmla="*/ 411964 h 509406"/>
                <a:gd name="connsiteX1218" fmla="*/ 271750 w 2377881"/>
                <a:gd name="connsiteY1218" fmla="*/ 411298 h 509406"/>
                <a:gd name="connsiteX1219" fmla="*/ 270226 w 2377881"/>
                <a:gd name="connsiteY1219" fmla="*/ 410250 h 509406"/>
                <a:gd name="connsiteX1220" fmla="*/ 273465 w 2377881"/>
                <a:gd name="connsiteY1220" fmla="*/ 410821 h 509406"/>
                <a:gd name="connsiteX1221" fmla="*/ 286038 w 2377881"/>
                <a:gd name="connsiteY1221" fmla="*/ 410250 h 509406"/>
                <a:gd name="connsiteX1222" fmla="*/ 286133 w 2377881"/>
                <a:gd name="connsiteY1222" fmla="*/ 408916 h 509406"/>
                <a:gd name="connsiteX1223" fmla="*/ 286705 w 2377881"/>
                <a:gd name="connsiteY1223" fmla="*/ 404059 h 509406"/>
                <a:gd name="connsiteX1224" fmla="*/ 1753841 w 2377881"/>
                <a:gd name="connsiteY1224" fmla="*/ 399487 h 509406"/>
                <a:gd name="connsiteX1225" fmla="*/ 1760318 w 2377881"/>
                <a:gd name="connsiteY1225" fmla="*/ 404345 h 509406"/>
                <a:gd name="connsiteX1226" fmla="*/ 1760127 w 2377881"/>
                <a:gd name="connsiteY1226" fmla="*/ 405583 h 509406"/>
                <a:gd name="connsiteX1227" fmla="*/ 1757365 w 2377881"/>
                <a:gd name="connsiteY1227" fmla="*/ 410822 h 509406"/>
                <a:gd name="connsiteX1228" fmla="*/ 1754127 w 2377881"/>
                <a:gd name="connsiteY1228" fmla="*/ 411679 h 509406"/>
                <a:gd name="connsiteX1229" fmla="*/ 1744411 w 2377881"/>
                <a:gd name="connsiteY1229" fmla="*/ 410441 h 509406"/>
                <a:gd name="connsiteX1230" fmla="*/ 1746126 w 2377881"/>
                <a:gd name="connsiteY1230" fmla="*/ 418918 h 509406"/>
                <a:gd name="connsiteX1231" fmla="*/ 1742982 w 2377881"/>
                <a:gd name="connsiteY1231" fmla="*/ 419775 h 509406"/>
                <a:gd name="connsiteX1232" fmla="*/ 1742506 w 2377881"/>
                <a:gd name="connsiteY1232" fmla="*/ 419109 h 509406"/>
                <a:gd name="connsiteX1233" fmla="*/ 1742316 w 2377881"/>
                <a:gd name="connsiteY1233" fmla="*/ 416061 h 509406"/>
                <a:gd name="connsiteX1234" fmla="*/ 1741935 w 2377881"/>
                <a:gd name="connsiteY1234" fmla="*/ 413108 h 509406"/>
                <a:gd name="connsiteX1235" fmla="*/ 1739173 w 2377881"/>
                <a:gd name="connsiteY1235" fmla="*/ 408250 h 509406"/>
                <a:gd name="connsiteX1236" fmla="*/ 1744125 w 2377881"/>
                <a:gd name="connsiteY1236" fmla="*/ 404154 h 509406"/>
                <a:gd name="connsiteX1237" fmla="*/ 1748698 w 2377881"/>
                <a:gd name="connsiteY1237" fmla="*/ 406250 h 509406"/>
                <a:gd name="connsiteX1238" fmla="*/ 1750031 w 2377881"/>
                <a:gd name="connsiteY1238" fmla="*/ 405393 h 509406"/>
                <a:gd name="connsiteX1239" fmla="*/ 1752412 w 2377881"/>
                <a:gd name="connsiteY1239" fmla="*/ 402630 h 509406"/>
                <a:gd name="connsiteX1240" fmla="*/ 1013081 w 2377881"/>
                <a:gd name="connsiteY1240" fmla="*/ 399487 h 509406"/>
                <a:gd name="connsiteX1241" fmla="*/ 1013653 w 2377881"/>
                <a:gd name="connsiteY1241" fmla="*/ 403868 h 509406"/>
                <a:gd name="connsiteX1242" fmla="*/ 1013843 w 2377881"/>
                <a:gd name="connsiteY1242" fmla="*/ 405678 h 509406"/>
                <a:gd name="connsiteX1243" fmla="*/ 1014700 w 2377881"/>
                <a:gd name="connsiteY1243" fmla="*/ 409107 h 509406"/>
                <a:gd name="connsiteX1244" fmla="*/ 1007652 w 2377881"/>
                <a:gd name="connsiteY1244" fmla="*/ 401868 h 509406"/>
                <a:gd name="connsiteX1245" fmla="*/ 1013081 w 2377881"/>
                <a:gd name="connsiteY1245" fmla="*/ 399487 h 509406"/>
                <a:gd name="connsiteX1246" fmla="*/ 1705929 w 2377881"/>
                <a:gd name="connsiteY1246" fmla="*/ 398534 h 509406"/>
                <a:gd name="connsiteX1247" fmla="*/ 1707148 w 2377881"/>
                <a:gd name="connsiteY1247" fmla="*/ 398737 h 509406"/>
                <a:gd name="connsiteX1248" fmla="*/ 1702501 w 2377881"/>
                <a:gd name="connsiteY1248" fmla="*/ 401487 h 509406"/>
                <a:gd name="connsiteX1249" fmla="*/ 1705929 w 2377881"/>
                <a:gd name="connsiteY1249" fmla="*/ 398534 h 509406"/>
                <a:gd name="connsiteX1250" fmla="*/ 2233996 w 2377881"/>
                <a:gd name="connsiteY1250" fmla="*/ 396439 h 509406"/>
                <a:gd name="connsiteX1251" fmla="*/ 2231234 w 2377881"/>
                <a:gd name="connsiteY1251" fmla="*/ 400821 h 509406"/>
                <a:gd name="connsiteX1252" fmla="*/ 2230567 w 2377881"/>
                <a:gd name="connsiteY1252" fmla="*/ 406727 h 509406"/>
                <a:gd name="connsiteX1253" fmla="*/ 2228948 w 2377881"/>
                <a:gd name="connsiteY1253" fmla="*/ 406250 h 509406"/>
                <a:gd name="connsiteX1254" fmla="*/ 2227519 w 2377881"/>
                <a:gd name="connsiteY1254" fmla="*/ 405679 h 509406"/>
                <a:gd name="connsiteX1255" fmla="*/ 2227519 w 2377881"/>
                <a:gd name="connsiteY1255" fmla="*/ 401774 h 509406"/>
                <a:gd name="connsiteX1256" fmla="*/ 2233996 w 2377881"/>
                <a:gd name="connsiteY1256" fmla="*/ 396439 h 509406"/>
                <a:gd name="connsiteX1257" fmla="*/ 1777938 w 2377881"/>
                <a:gd name="connsiteY1257" fmla="*/ 396133 h 509406"/>
                <a:gd name="connsiteX1258" fmla="*/ 1778034 w 2377881"/>
                <a:gd name="connsiteY1258" fmla="*/ 398153 h 509406"/>
                <a:gd name="connsiteX1259" fmla="*/ 1775748 w 2377881"/>
                <a:gd name="connsiteY1259" fmla="*/ 401487 h 509406"/>
                <a:gd name="connsiteX1260" fmla="*/ 1711549 w 2377881"/>
                <a:gd name="connsiteY1260" fmla="*/ 395867 h 509406"/>
                <a:gd name="connsiteX1261" fmla="*/ 1714121 w 2377881"/>
                <a:gd name="connsiteY1261" fmla="*/ 396343 h 509406"/>
                <a:gd name="connsiteX1262" fmla="*/ 1720788 w 2377881"/>
                <a:gd name="connsiteY1262" fmla="*/ 397105 h 509406"/>
                <a:gd name="connsiteX1263" fmla="*/ 1724885 w 2377881"/>
                <a:gd name="connsiteY1263" fmla="*/ 398725 h 509406"/>
                <a:gd name="connsiteX1264" fmla="*/ 1728027 w 2377881"/>
                <a:gd name="connsiteY1264" fmla="*/ 400725 h 509406"/>
                <a:gd name="connsiteX1265" fmla="*/ 1733457 w 2377881"/>
                <a:gd name="connsiteY1265" fmla="*/ 406821 h 509406"/>
                <a:gd name="connsiteX1266" fmla="*/ 1728123 w 2377881"/>
                <a:gd name="connsiteY1266" fmla="*/ 407202 h 509406"/>
                <a:gd name="connsiteX1267" fmla="*/ 1721170 w 2377881"/>
                <a:gd name="connsiteY1267" fmla="*/ 403106 h 509406"/>
                <a:gd name="connsiteX1268" fmla="*/ 1716407 w 2377881"/>
                <a:gd name="connsiteY1268" fmla="*/ 405963 h 509406"/>
                <a:gd name="connsiteX1269" fmla="*/ 1716407 w 2377881"/>
                <a:gd name="connsiteY1269" fmla="*/ 405202 h 509406"/>
                <a:gd name="connsiteX1270" fmla="*/ 1709930 w 2377881"/>
                <a:gd name="connsiteY1270" fmla="*/ 399201 h 509406"/>
                <a:gd name="connsiteX1271" fmla="*/ 1707148 w 2377881"/>
                <a:gd name="connsiteY1271" fmla="*/ 398737 h 509406"/>
                <a:gd name="connsiteX1272" fmla="*/ 1707168 w 2377881"/>
                <a:gd name="connsiteY1272" fmla="*/ 398725 h 509406"/>
                <a:gd name="connsiteX1273" fmla="*/ 1862712 w 2377881"/>
                <a:gd name="connsiteY1273" fmla="*/ 395106 h 509406"/>
                <a:gd name="connsiteX1274" fmla="*/ 1865951 w 2377881"/>
                <a:gd name="connsiteY1274" fmla="*/ 399297 h 509406"/>
                <a:gd name="connsiteX1275" fmla="*/ 1867760 w 2377881"/>
                <a:gd name="connsiteY1275" fmla="*/ 400725 h 509406"/>
                <a:gd name="connsiteX1276" fmla="*/ 1868903 w 2377881"/>
                <a:gd name="connsiteY1276" fmla="*/ 400344 h 509406"/>
                <a:gd name="connsiteX1277" fmla="*/ 1872332 w 2377881"/>
                <a:gd name="connsiteY1277" fmla="*/ 403488 h 509406"/>
                <a:gd name="connsiteX1278" fmla="*/ 1873475 w 2377881"/>
                <a:gd name="connsiteY1278" fmla="*/ 410441 h 509406"/>
                <a:gd name="connsiteX1279" fmla="*/ 1869475 w 2377881"/>
                <a:gd name="connsiteY1279" fmla="*/ 409488 h 509406"/>
                <a:gd name="connsiteX1280" fmla="*/ 1867665 w 2377881"/>
                <a:gd name="connsiteY1280" fmla="*/ 409107 h 509406"/>
                <a:gd name="connsiteX1281" fmla="*/ 1861760 w 2377881"/>
                <a:gd name="connsiteY1281" fmla="*/ 411489 h 509406"/>
                <a:gd name="connsiteX1282" fmla="*/ 1860711 w 2377881"/>
                <a:gd name="connsiteY1282" fmla="*/ 413203 h 509406"/>
                <a:gd name="connsiteX1283" fmla="*/ 1860235 w 2377881"/>
                <a:gd name="connsiteY1283" fmla="*/ 414060 h 509406"/>
                <a:gd name="connsiteX1284" fmla="*/ 1858616 w 2377881"/>
                <a:gd name="connsiteY1284" fmla="*/ 415394 h 509406"/>
                <a:gd name="connsiteX1285" fmla="*/ 1849948 w 2377881"/>
                <a:gd name="connsiteY1285" fmla="*/ 412822 h 509406"/>
                <a:gd name="connsiteX1286" fmla="*/ 1848520 w 2377881"/>
                <a:gd name="connsiteY1286" fmla="*/ 413775 h 509406"/>
                <a:gd name="connsiteX1287" fmla="*/ 1847853 w 2377881"/>
                <a:gd name="connsiteY1287" fmla="*/ 413013 h 509406"/>
                <a:gd name="connsiteX1288" fmla="*/ 1844043 w 2377881"/>
                <a:gd name="connsiteY1288" fmla="*/ 408345 h 509406"/>
                <a:gd name="connsiteX1289" fmla="*/ 1837756 w 2377881"/>
                <a:gd name="connsiteY1289" fmla="*/ 414727 h 509406"/>
                <a:gd name="connsiteX1290" fmla="*/ 1837280 w 2377881"/>
                <a:gd name="connsiteY1290" fmla="*/ 415013 h 509406"/>
                <a:gd name="connsiteX1291" fmla="*/ 1833946 w 2377881"/>
                <a:gd name="connsiteY1291" fmla="*/ 415870 h 509406"/>
                <a:gd name="connsiteX1292" fmla="*/ 1832518 w 2377881"/>
                <a:gd name="connsiteY1292" fmla="*/ 414441 h 509406"/>
                <a:gd name="connsiteX1293" fmla="*/ 1832327 w 2377881"/>
                <a:gd name="connsiteY1293" fmla="*/ 412441 h 509406"/>
                <a:gd name="connsiteX1294" fmla="*/ 1840900 w 2377881"/>
                <a:gd name="connsiteY1294" fmla="*/ 402535 h 509406"/>
                <a:gd name="connsiteX1295" fmla="*/ 1846138 w 2377881"/>
                <a:gd name="connsiteY1295" fmla="*/ 407012 h 509406"/>
                <a:gd name="connsiteX1296" fmla="*/ 1849567 w 2377881"/>
                <a:gd name="connsiteY1296" fmla="*/ 405107 h 509406"/>
                <a:gd name="connsiteX1297" fmla="*/ 1851186 w 2377881"/>
                <a:gd name="connsiteY1297" fmla="*/ 403202 h 509406"/>
                <a:gd name="connsiteX1298" fmla="*/ 1855282 w 2377881"/>
                <a:gd name="connsiteY1298" fmla="*/ 401106 h 509406"/>
                <a:gd name="connsiteX1299" fmla="*/ 1861664 w 2377881"/>
                <a:gd name="connsiteY1299" fmla="*/ 405774 h 509406"/>
                <a:gd name="connsiteX1300" fmla="*/ 1860902 w 2377881"/>
                <a:gd name="connsiteY1300" fmla="*/ 402345 h 509406"/>
                <a:gd name="connsiteX1301" fmla="*/ 1860711 w 2377881"/>
                <a:gd name="connsiteY1301" fmla="*/ 401678 h 509406"/>
                <a:gd name="connsiteX1302" fmla="*/ 1858997 w 2377881"/>
                <a:gd name="connsiteY1302" fmla="*/ 395677 h 509406"/>
                <a:gd name="connsiteX1303" fmla="*/ 2142651 w 2377881"/>
                <a:gd name="connsiteY1303" fmla="*/ 395010 h 509406"/>
                <a:gd name="connsiteX1304" fmla="*/ 2148652 w 2377881"/>
                <a:gd name="connsiteY1304" fmla="*/ 403487 h 509406"/>
                <a:gd name="connsiteX1305" fmla="*/ 2143699 w 2377881"/>
                <a:gd name="connsiteY1305" fmla="*/ 399773 h 509406"/>
                <a:gd name="connsiteX1306" fmla="*/ 2136555 w 2377881"/>
                <a:gd name="connsiteY1306" fmla="*/ 399201 h 509406"/>
                <a:gd name="connsiteX1307" fmla="*/ 2135222 w 2377881"/>
                <a:gd name="connsiteY1307" fmla="*/ 399487 h 509406"/>
                <a:gd name="connsiteX1308" fmla="*/ 2130078 w 2377881"/>
                <a:gd name="connsiteY1308" fmla="*/ 401106 h 509406"/>
                <a:gd name="connsiteX1309" fmla="*/ 2134555 w 2377881"/>
                <a:gd name="connsiteY1309" fmla="*/ 397867 h 509406"/>
                <a:gd name="connsiteX1310" fmla="*/ 2139413 w 2377881"/>
                <a:gd name="connsiteY1310" fmla="*/ 396153 h 509406"/>
                <a:gd name="connsiteX1311" fmla="*/ 2296004 w 2377881"/>
                <a:gd name="connsiteY1311" fmla="*/ 394915 h 509406"/>
                <a:gd name="connsiteX1312" fmla="*/ 2297147 w 2377881"/>
                <a:gd name="connsiteY1312" fmla="*/ 398821 h 509406"/>
                <a:gd name="connsiteX1313" fmla="*/ 2296194 w 2377881"/>
                <a:gd name="connsiteY1313" fmla="*/ 407107 h 509406"/>
                <a:gd name="connsiteX1314" fmla="*/ 2291050 w 2377881"/>
                <a:gd name="connsiteY1314" fmla="*/ 404155 h 509406"/>
                <a:gd name="connsiteX1315" fmla="*/ 2291241 w 2377881"/>
                <a:gd name="connsiteY1315" fmla="*/ 396820 h 509406"/>
                <a:gd name="connsiteX1316" fmla="*/ 2296004 w 2377881"/>
                <a:gd name="connsiteY1316" fmla="*/ 394915 h 509406"/>
                <a:gd name="connsiteX1317" fmla="*/ 2343629 w 2377881"/>
                <a:gd name="connsiteY1317" fmla="*/ 394534 h 509406"/>
                <a:gd name="connsiteX1318" fmla="*/ 2350106 w 2377881"/>
                <a:gd name="connsiteY1318" fmla="*/ 398725 h 509406"/>
                <a:gd name="connsiteX1319" fmla="*/ 2345439 w 2377881"/>
                <a:gd name="connsiteY1319" fmla="*/ 397868 h 509406"/>
                <a:gd name="connsiteX1320" fmla="*/ 2331247 w 2377881"/>
                <a:gd name="connsiteY1320" fmla="*/ 399106 h 509406"/>
                <a:gd name="connsiteX1321" fmla="*/ 2331628 w 2377881"/>
                <a:gd name="connsiteY1321" fmla="*/ 396344 h 509406"/>
                <a:gd name="connsiteX1322" fmla="*/ 2343629 w 2377881"/>
                <a:gd name="connsiteY1322" fmla="*/ 394534 h 509406"/>
                <a:gd name="connsiteX1323" fmla="*/ 2354106 w 2377881"/>
                <a:gd name="connsiteY1323" fmla="*/ 393963 h 509406"/>
                <a:gd name="connsiteX1324" fmla="*/ 2367822 w 2377881"/>
                <a:gd name="connsiteY1324" fmla="*/ 395868 h 509406"/>
                <a:gd name="connsiteX1325" fmla="*/ 2360869 w 2377881"/>
                <a:gd name="connsiteY1325" fmla="*/ 397963 h 509406"/>
                <a:gd name="connsiteX1326" fmla="*/ 2356392 w 2377881"/>
                <a:gd name="connsiteY1326" fmla="*/ 396915 h 509406"/>
                <a:gd name="connsiteX1327" fmla="*/ 2355154 w 2377881"/>
                <a:gd name="connsiteY1327" fmla="*/ 396630 h 509406"/>
                <a:gd name="connsiteX1328" fmla="*/ 2354106 w 2377881"/>
                <a:gd name="connsiteY1328" fmla="*/ 393963 h 509406"/>
                <a:gd name="connsiteX1329" fmla="*/ 1777726 w 2377881"/>
                <a:gd name="connsiteY1329" fmla="*/ 391653 h 509406"/>
                <a:gd name="connsiteX1330" fmla="*/ 1779177 w 2377881"/>
                <a:gd name="connsiteY1330" fmla="*/ 393105 h 509406"/>
                <a:gd name="connsiteX1331" fmla="*/ 1777938 w 2377881"/>
                <a:gd name="connsiteY1331" fmla="*/ 396133 h 509406"/>
                <a:gd name="connsiteX1332" fmla="*/ 489587 w 2377881"/>
                <a:gd name="connsiteY1332" fmla="*/ 390819 h 509406"/>
                <a:gd name="connsiteX1333" fmla="*/ 487206 w 2377881"/>
                <a:gd name="connsiteY1333" fmla="*/ 393486 h 509406"/>
                <a:gd name="connsiteX1334" fmla="*/ 488158 w 2377881"/>
                <a:gd name="connsiteY1334" fmla="*/ 397201 h 509406"/>
                <a:gd name="connsiteX1335" fmla="*/ 487111 w 2377881"/>
                <a:gd name="connsiteY1335" fmla="*/ 397486 h 509406"/>
                <a:gd name="connsiteX1336" fmla="*/ 496636 w 2377881"/>
                <a:gd name="connsiteY1336" fmla="*/ 400058 h 509406"/>
                <a:gd name="connsiteX1337" fmla="*/ 493969 w 2377881"/>
                <a:gd name="connsiteY1337" fmla="*/ 394343 h 509406"/>
                <a:gd name="connsiteX1338" fmla="*/ 492159 w 2377881"/>
                <a:gd name="connsiteY1338" fmla="*/ 392248 h 509406"/>
                <a:gd name="connsiteX1339" fmla="*/ 489587 w 2377881"/>
                <a:gd name="connsiteY1339" fmla="*/ 390819 h 509406"/>
                <a:gd name="connsiteX1340" fmla="*/ 1673069 w 2377881"/>
                <a:gd name="connsiteY1340" fmla="*/ 390152 h 509406"/>
                <a:gd name="connsiteX1341" fmla="*/ 1678688 w 2377881"/>
                <a:gd name="connsiteY1341" fmla="*/ 399010 h 509406"/>
                <a:gd name="connsiteX1342" fmla="*/ 1678308 w 2377881"/>
                <a:gd name="connsiteY1342" fmla="*/ 398153 h 509406"/>
                <a:gd name="connsiteX1343" fmla="*/ 1672783 w 2377881"/>
                <a:gd name="connsiteY1343" fmla="*/ 395867 h 509406"/>
                <a:gd name="connsiteX1344" fmla="*/ 1670306 w 2377881"/>
                <a:gd name="connsiteY1344" fmla="*/ 397486 h 509406"/>
                <a:gd name="connsiteX1345" fmla="*/ 1672212 w 2377881"/>
                <a:gd name="connsiteY1345" fmla="*/ 402535 h 509406"/>
                <a:gd name="connsiteX1346" fmla="*/ 1669354 w 2377881"/>
                <a:gd name="connsiteY1346" fmla="*/ 403201 h 509406"/>
                <a:gd name="connsiteX1347" fmla="*/ 1668021 w 2377881"/>
                <a:gd name="connsiteY1347" fmla="*/ 402439 h 509406"/>
                <a:gd name="connsiteX1348" fmla="*/ 1664687 w 2377881"/>
                <a:gd name="connsiteY1348" fmla="*/ 400534 h 509406"/>
                <a:gd name="connsiteX1349" fmla="*/ 1666115 w 2377881"/>
                <a:gd name="connsiteY1349" fmla="*/ 392438 h 509406"/>
                <a:gd name="connsiteX1350" fmla="*/ 1673069 w 2377881"/>
                <a:gd name="connsiteY1350" fmla="*/ 390152 h 509406"/>
                <a:gd name="connsiteX1351" fmla="*/ 2087215 w 2377881"/>
                <a:gd name="connsiteY1351" fmla="*/ 389581 h 509406"/>
                <a:gd name="connsiteX1352" fmla="*/ 2100074 w 2377881"/>
                <a:gd name="connsiteY1352" fmla="*/ 392343 h 509406"/>
                <a:gd name="connsiteX1353" fmla="*/ 2101884 w 2377881"/>
                <a:gd name="connsiteY1353" fmla="*/ 394534 h 509406"/>
                <a:gd name="connsiteX1354" fmla="*/ 2092073 w 2377881"/>
                <a:gd name="connsiteY1354" fmla="*/ 393296 h 509406"/>
                <a:gd name="connsiteX1355" fmla="*/ 2087215 w 2377881"/>
                <a:gd name="connsiteY1355" fmla="*/ 389581 h 509406"/>
                <a:gd name="connsiteX1356" fmla="*/ 462822 w 2377881"/>
                <a:gd name="connsiteY1356" fmla="*/ 389295 h 509406"/>
                <a:gd name="connsiteX1357" fmla="*/ 459202 w 2377881"/>
                <a:gd name="connsiteY1357" fmla="*/ 390152 h 509406"/>
                <a:gd name="connsiteX1358" fmla="*/ 461393 w 2377881"/>
                <a:gd name="connsiteY1358" fmla="*/ 398439 h 509406"/>
                <a:gd name="connsiteX1359" fmla="*/ 456154 w 2377881"/>
                <a:gd name="connsiteY1359" fmla="*/ 400249 h 509406"/>
                <a:gd name="connsiteX1360" fmla="*/ 454726 w 2377881"/>
                <a:gd name="connsiteY1360" fmla="*/ 400725 h 509406"/>
                <a:gd name="connsiteX1361" fmla="*/ 454821 w 2377881"/>
                <a:gd name="connsiteY1361" fmla="*/ 404059 h 509406"/>
                <a:gd name="connsiteX1362" fmla="*/ 463393 w 2377881"/>
                <a:gd name="connsiteY1362" fmla="*/ 403963 h 509406"/>
                <a:gd name="connsiteX1363" fmla="*/ 467394 w 2377881"/>
                <a:gd name="connsiteY1363" fmla="*/ 403582 h 509406"/>
                <a:gd name="connsiteX1364" fmla="*/ 472347 w 2377881"/>
                <a:gd name="connsiteY1364" fmla="*/ 402916 h 509406"/>
                <a:gd name="connsiteX1365" fmla="*/ 473966 w 2377881"/>
                <a:gd name="connsiteY1365" fmla="*/ 402058 h 509406"/>
                <a:gd name="connsiteX1366" fmla="*/ 473871 w 2377881"/>
                <a:gd name="connsiteY1366" fmla="*/ 400153 h 509406"/>
                <a:gd name="connsiteX1367" fmla="*/ 470633 w 2377881"/>
                <a:gd name="connsiteY1367" fmla="*/ 398629 h 509406"/>
                <a:gd name="connsiteX1368" fmla="*/ 467203 w 2377881"/>
                <a:gd name="connsiteY1368" fmla="*/ 391771 h 509406"/>
                <a:gd name="connsiteX1369" fmla="*/ 464060 w 2377881"/>
                <a:gd name="connsiteY1369" fmla="*/ 389962 h 509406"/>
                <a:gd name="connsiteX1370" fmla="*/ 1095568 w 2377881"/>
                <a:gd name="connsiteY1370" fmla="*/ 388533 h 509406"/>
                <a:gd name="connsiteX1371" fmla="*/ 1101093 w 2377881"/>
                <a:gd name="connsiteY1371" fmla="*/ 395010 h 509406"/>
                <a:gd name="connsiteX1372" fmla="*/ 1099092 w 2377881"/>
                <a:gd name="connsiteY1372" fmla="*/ 393867 h 509406"/>
                <a:gd name="connsiteX1373" fmla="*/ 1088234 w 2377881"/>
                <a:gd name="connsiteY1373" fmla="*/ 391486 h 509406"/>
                <a:gd name="connsiteX1374" fmla="*/ 1091568 w 2377881"/>
                <a:gd name="connsiteY1374" fmla="*/ 388724 h 509406"/>
                <a:gd name="connsiteX1375" fmla="*/ 1093568 w 2377881"/>
                <a:gd name="connsiteY1375" fmla="*/ 388628 h 509406"/>
                <a:gd name="connsiteX1376" fmla="*/ 1774129 w 2377881"/>
                <a:gd name="connsiteY1376" fmla="*/ 388057 h 509406"/>
                <a:gd name="connsiteX1377" fmla="*/ 1777725 w 2377881"/>
                <a:gd name="connsiteY1377" fmla="*/ 391641 h 509406"/>
                <a:gd name="connsiteX1378" fmla="*/ 1777726 w 2377881"/>
                <a:gd name="connsiteY1378" fmla="*/ 391653 h 509406"/>
                <a:gd name="connsiteX1379" fmla="*/ 1777653 w 2377881"/>
                <a:gd name="connsiteY1379" fmla="*/ 391581 h 509406"/>
                <a:gd name="connsiteX1380" fmla="*/ 10385 w 2377881"/>
                <a:gd name="connsiteY1380" fmla="*/ 383675 h 509406"/>
                <a:gd name="connsiteX1381" fmla="*/ 18577 w 2377881"/>
                <a:gd name="connsiteY1381" fmla="*/ 384247 h 509406"/>
                <a:gd name="connsiteX1382" fmla="*/ 19624 w 2377881"/>
                <a:gd name="connsiteY1382" fmla="*/ 385104 h 509406"/>
                <a:gd name="connsiteX1383" fmla="*/ 18005 w 2377881"/>
                <a:gd name="connsiteY1383" fmla="*/ 387104 h 509406"/>
                <a:gd name="connsiteX1384" fmla="*/ 16767 w 2377881"/>
                <a:gd name="connsiteY1384" fmla="*/ 386914 h 509406"/>
                <a:gd name="connsiteX1385" fmla="*/ 12576 w 2377881"/>
                <a:gd name="connsiteY1385" fmla="*/ 389105 h 509406"/>
                <a:gd name="connsiteX1386" fmla="*/ 12004 w 2377881"/>
                <a:gd name="connsiteY1386" fmla="*/ 391867 h 509406"/>
                <a:gd name="connsiteX1387" fmla="*/ 2574 w 2377881"/>
                <a:gd name="connsiteY1387" fmla="*/ 393867 h 509406"/>
                <a:gd name="connsiteX1388" fmla="*/ 2479 w 2377881"/>
                <a:gd name="connsiteY1388" fmla="*/ 393296 h 509406"/>
                <a:gd name="connsiteX1389" fmla="*/ 2955 w 2377881"/>
                <a:gd name="connsiteY1389" fmla="*/ 391486 h 509406"/>
                <a:gd name="connsiteX1390" fmla="*/ 10385 w 2377881"/>
                <a:gd name="connsiteY1390" fmla="*/ 383675 h 509406"/>
                <a:gd name="connsiteX1391" fmla="*/ 675896 w 2377881"/>
                <a:gd name="connsiteY1391" fmla="*/ 378627 h 509406"/>
                <a:gd name="connsiteX1392" fmla="*/ 673039 w 2377881"/>
                <a:gd name="connsiteY1392" fmla="*/ 379484 h 509406"/>
                <a:gd name="connsiteX1393" fmla="*/ 670372 w 2377881"/>
                <a:gd name="connsiteY1393" fmla="*/ 386818 h 509406"/>
                <a:gd name="connsiteX1394" fmla="*/ 669991 w 2377881"/>
                <a:gd name="connsiteY1394" fmla="*/ 388057 h 509406"/>
                <a:gd name="connsiteX1395" fmla="*/ 671324 w 2377881"/>
                <a:gd name="connsiteY1395" fmla="*/ 390533 h 509406"/>
                <a:gd name="connsiteX1396" fmla="*/ 672182 w 2377881"/>
                <a:gd name="connsiteY1396" fmla="*/ 390819 h 509406"/>
                <a:gd name="connsiteX1397" fmla="*/ 677516 w 2377881"/>
                <a:gd name="connsiteY1397" fmla="*/ 384723 h 509406"/>
                <a:gd name="connsiteX1398" fmla="*/ 680564 w 2377881"/>
                <a:gd name="connsiteY1398" fmla="*/ 384532 h 509406"/>
                <a:gd name="connsiteX1399" fmla="*/ 684469 w 2377881"/>
                <a:gd name="connsiteY1399" fmla="*/ 385009 h 509406"/>
                <a:gd name="connsiteX1400" fmla="*/ 683231 w 2377881"/>
                <a:gd name="connsiteY1400" fmla="*/ 383485 h 509406"/>
                <a:gd name="connsiteX1401" fmla="*/ 682278 w 2377881"/>
                <a:gd name="connsiteY1401" fmla="*/ 380056 h 509406"/>
                <a:gd name="connsiteX1402" fmla="*/ 675896 w 2377881"/>
                <a:gd name="connsiteY1402" fmla="*/ 378627 h 509406"/>
                <a:gd name="connsiteX1403" fmla="*/ 1291116 w 2377881"/>
                <a:gd name="connsiteY1403" fmla="*/ 374912 h 509406"/>
                <a:gd name="connsiteX1404" fmla="*/ 1288068 w 2377881"/>
                <a:gd name="connsiteY1404" fmla="*/ 387009 h 509406"/>
                <a:gd name="connsiteX1405" fmla="*/ 1283020 w 2377881"/>
                <a:gd name="connsiteY1405" fmla="*/ 386438 h 509406"/>
                <a:gd name="connsiteX1406" fmla="*/ 1281115 w 2377881"/>
                <a:gd name="connsiteY1406" fmla="*/ 385390 h 509406"/>
                <a:gd name="connsiteX1407" fmla="*/ 1281877 w 2377881"/>
                <a:gd name="connsiteY1407" fmla="*/ 382723 h 509406"/>
                <a:gd name="connsiteX1408" fmla="*/ 1286259 w 2377881"/>
                <a:gd name="connsiteY1408" fmla="*/ 375579 h 509406"/>
                <a:gd name="connsiteX1409" fmla="*/ 1285973 w 2377881"/>
                <a:gd name="connsiteY1409" fmla="*/ 375389 h 509406"/>
                <a:gd name="connsiteX1410" fmla="*/ 1291116 w 2377881"/>
                <a:gd name="connsiteY1410" fmla="*/ 374912 h 509406"/>
                <a:gd name="connsiteX1411" fmla="*/ 727141 w 2377881"/>
                <a:gd name="connsiteY1411" fmla="*/ 374245 h 509406"/>
                <a:gd name="connsiteX1412" fmla="*/ 732570 w 2377881"/>
                <a:gd name="connsiteY1412" fmla="*/ 388342 h 509406"/>
                <a:gd name="connsiteX1413" fmla="*/ 739714 w 2377881"/>
                <a:gd name="connsiteY1413" fmla="*/ 395105 h 509406"/>
                <a:gd name="connsiteX1414" fmla="*/ 743048 w 2377881"/>
                <a:gd name="connsiteY1414" fmla="*/ 394819 h 509406"/>
                <a:gd name="connsiteX1415" fmla="*/ 743619 w 2377881"/>
                <a:gd name="connsiteY1415" fmla="*/ 394724 h 509406"/>
                <a:gd name="connsiteX1416" fmla="*/ 741619 w 2377881"/>
                <a:gd name="connsiteY1416" fmla="*/ 391295 h 509406"/>
                <a:gd name="connsiteX1417" fmla="*/ 741047 w 2377881"/>
                <a:gd name="connsiteY1417" fmla="*/ 390628 h 509406"/>
                <a:gd name="connsiteX1418" fmla="*/ 740285 w 2377881"/>
                <a:gd name="connsiteY1418" fmla="*/ 389771 h 509406"/>
                <a:gd name="connsiteX1419" fmla="*/ 742952 w 2377881"/>
                <a:gd name="connsiteY1419" fmla="*/ 387009 h 509406"/>
                <a:gd name="connsiteX1420" fmla="*/ 744286 w 2377881"/>
                <a:gd name="connsiteY1420" fmla="*/ 387390 h 509406"/>
                <a:gd name="connsiteX1421" fmla="*/ 746953 w 2377881"/>
                <a:gd name="connsiteY1421" fmla="*/ 389485 h 509406"/>
                <a:gd name="connsiteX1422" fmla="*/ 747429 w 2377881"/>
                <a:gd name="connsiteY1422" fmla="*/ 391676 h 509406"/>
                <a:gd name="connsiteX1423" fmla="*/ 751906 w 2377881"/>
                <a:gd name="connsiteY1423" fmla="*/ 390819 h 509406"/>
                <a:gd name="connsiteX1424" fmla="*/ 751049 w 2377881"/>
                <a:gd name="connsiteY1424" fmla="*/ 384532 h 509406"/>
                <a:gd name="connsiteX1425" fmla="*/ 749715 w 2377881"/>
                <a:gd name="connsiteY1425" fmla="*/ 383389 h 509406"/>
                <a:gd name="connsiteX1426" fmla="*/ 745524 w 2377881"/>
                <a:gd name="connsiteY1426" fmla="*/ 382723 h 509406"/>
                <a:gd name="connsiteX1427" fmla="*/ 740571 w 2377881"/>
                <a:gd name="connsiteY1427" fmla="*/ 383389 h 509406"/>
                <a:gd name="connsiteX1428" fmla="*/ 741714 w 2377881"/>
                <a:gd name="connsiteY1428" fmla="*/ 378436 h 509406"/>
                <a:gd name="connsiteX1429" fmla="*/ 738285 w 2377881"/>
                <a:gd name="connsiteY1429" fmla="*/ 376246 h 509406"/>
                <a:gd name="connsiteX1430" fmla="*/ 737237 w 2377881"/>
                <a:gd name="connsiteY1430" fmla="*/ 376817 h 509406"/>
                <a:gd name="connsiteX1431" fmla="*/ 731617 w 2377881"/>
                <a:gd name="connsiteY1431" fmla="*/ 375007 h 509406"/>
                <a:gd name="connsiteX1432" fmla="*/ 727522 w 2377881"/>
                <a:gd name="connsiteY1432" fmla="*/ 374245 h 509406"/>
                <a:gd name="connsiteX1433" fmla="*/ 477659 w 2377881"/>
                <a:gd name="connsiteY1433" fmla="*/ 372641 h 509406"/>
                <a:gd name="connsiteX1434" fmla="*/ 477586 w 2377881"/>
                <a:gd name="connsiteY1434" fmla="*/ 373769 h 509406"/>
                <a:gd name="connsiteX1435" fmla="*/ 476537 w 2377881"/>
                <a:gd name="connsiteY1435" fmla="*/ 372797 h 509406"/>
                <a:gd name="connsiteX1436" fmla="*/ 752192 w 2377881"/>
                <a:gd name="connsiteY1436" fmla="*/ 371102 h 509406"/>
                <a:gd name="connsiteX1437" fmla="*/ 748762 w 2377881"/>
                <a:gd name="connsiteY1437" fmla="*/ 371864 h 509406"/>
                <a:gd name="connsiteX1438" fmla="*/ 748572 w 2377881"/>
                <a:gd name="connsiteY1438" fmla="*/ 375769 h 509406"/>
                <a:gd name="connsiteX1439" fmla="*/ 752573 w 2377881"/>
                <a:gd name="connsiteY1439" fmla="*/ 379675 h 509406"/>
                <a:gd name="connsiteX1440" fmla="*/ 752953 w 2377881"/>
                <a:gd name="connsiteY1440" fmla="*/ 381389 h 509406"/>
                <a:gd name="connsiteX1441" fmla="*/ 757525 w 2377881"/>
                <a:gd name="connsiteY1441" fmla="*/ 381484 h 509406"/>
                <a:gd name="connsiteX1442" fmla="*/ 756764 w 2377881"/>
                <a:gd name="connsiteY1442" fmla="*/ 380722 h 509406"/>
                <a:gd name="connsiteX1443" fmla="*/ 756764 w 2377881"/>
                <a:gd name="connsiteY1443" fmla="*/ 377674 h 509406"/>
                <a:gd name="connsiteX1444" fmla="*/ 760097 w 2377881"/>
                <a:gd name="connsiteY1444" fmla="*/ 374626 h 509406"/>
                <a:gd name="connsiteX1445" fmla="*/ 760669 w 2377881"/>
                <a:gd name="connsiteY1445" fmla="*/ 373293 h 509406"/>
                <a:gd name="connsiteX1446" fmla="*/ 752192 w 2377881"/>
                <a:gd name="connsiteY1446" fmla="*/ 371102 h 509406"/>
                <a:gd name="connsiteX1447" fmla="*/ 1721462 w 2377881"/>
                <a:gd name="connsiteY1447" fmla="*/ 370503 h 509406"/>
                <a:gd name="connsiteX1448" fmla="*/ 1723742 w 2377881"/>
                <a:gd name="connsiteY1448" fmla="*/ 370912 h 509406"/>
                <a:gd name="connsiteX1449" fmla="*/ 1721456 w 2377881"/>
                <a:gd name="connsiteY1449" fmla="*/ 370721 h 509406"/>
                <a:gd name="connsiteX1450" fmla="*/ 1505429 w 2377881"/>
                <a:gd name="connsiteY1450" fmla="*/ 370055 h 509406"/>
                <a:gd name="connsiteX1451" fmla="*/ 1504381 w 2377881"/>
                <a:gd name="connsiteY1451" fmla="*/ 379770 h 509406"/>
                <a:gd name="connsiteX1452" fmla="*/ 1500857 w 2377881"/>
                <a:gd name="connsiteY1452" fmla="*/ 378723 h 509406"/>
                <a:gd name="connsiteX1453" fmla="*/ 1505429 w 2377881"/>
                <a:gd name="connsiteY1453" fmla="*/ 370055 h 509406"/>
                <a:gd name="connsiteX1454" fmla="*/ 1534290 w 2377881"/>
                <a:gd name="connsiteY1454" fmla="*/ 369864 h 509406"/>
                <a:gd name="connsiteX1455" fmla="*/ 1536099 w 2377881"/>
                <a:gd name="connsiteY1455" fmla="*/ 371959 h 509406"/>
                <a:gd name="connsiteX1456" fmla="*/ 1535242 w 2377881"/>
                <a:gd name="connsiteY1456" fmla="*/ 373579 h 509406"/>
                <a:gd name="connsiteX1457" fmla="*/ 1528098 w 2377881"/>
                <a:gd name="connsiteY1457" fmla="*/ 379294 h 509406"/>
                <a:gd name="connsiteX1458" fmla="*/ 1523622 w 2377881"/>
                <a:gd name="connsiteY1458" fmla="*/ 380151 h 509406"/>
                <a:gd name="connsiteX1459" fmla="*/ 1519716 w 2377881"/>
                <a:gd name="connsiteY1459" fmla="*/ 380151 h 509406"/>
                <a:gd name="connsiteX1460" fmla="*/ 1519336 w 2377881"/>
                <a:gd name="connsiteY1460" fmla="*/ 373102 h 509406"/>
                <a:gd name="connsiteX1461" fmla="*/ 1525146 w 2377881"/>
                <a:gd name="connsiteY1461" fmla="*/ 370912 h 509406"/>
                <a:gd name="connsiteX1462" fmla="*/ 1528384 w 2377881"/>
                <a:gd name="connsiteY1462" fmla="*/ 370721 h 509406"/>
                <a:gd name="connsiteX1463" fmla="*/ 1534290 w 2377881"/>
                <a:gd name="connsiteY1463" fmla="*/ 369864 h 509406"/>
                <a:gd name="connsiteX1464" fmla="*/ 471490 w 2377881"/>
                <a:gd name="connsiteY1464" fmla="*/ 369578 h 509406"/>
                <a:gd name="connsiteX1465" fmla="*/ 473681 w 2377881"/>
                <a:gd name="connsiteY1465" fmla="*/ 370150 h 509406"/>
                <a:gd name="connsiteX1466" fmla="*/ 476537 w 2377881"/>
                <a:gd name="connsiteY1466" fmla="*/ 372797 h 509406"/>
                <a:gd name="connsiteX1467" fmla="*/ 470918 w 2377881"/>
                <a:gd name="connsiteY1467" fmla="*/ 373579 h 509406"/>
                <a:gd name="connsiteX1468" fmla="*/ 469299 w 2377881"/>
                <a:gd name="connsiteY1468" fmla="*/ 371388 h 509406"/>
                <a:gd name="connsiteX1469" fmla="*/ 471490 w 2377881"/>
                <a:gd name="connsiteY1469" fmla="*/ 369578 h 509406"/>
                <a:gd name="connsiteX1470" fmla="*/ 1136335 w 2377881"/>
                <a:gd name="connsiteY1470" fmla="*/ 369197 h 509406"/>
                <a:gd name="connsiteX1471" fmla="*/ 1134430 w 2377881"/>
                <a:gd name="connsiteY1471" fmla="*/ 372912 h 509406"/>
                <a:gd name="connsiteX1472" fmla="*/ 1139573 w 2377881"/>
                <a:gd name="connsiteY1472" fmla="*/ 375198 h 509406"/>
                <a:gd name="connsiteX1473" fmla="*/ 1140621 w 2377881"/>
                <a:gd name="connsiteY1473" fmla="*/ 372626 h 509406"/>
                <a:gd name="connsiteX1474" fmla="*/ 1136335 w 2377881"/>
                <a:gd name="connsiteY1474" fmla="*/ 369197 h 509406"/>
                <a:gd name="connsiteX1475" fmla="*/ 28196 w 2377881"/>
                <a:gd name="connsiteY1475" fmla="*/ 365578 h 509406"/>
                <a:gd name="connsiteX1476" fmla="*/ 34197 w 2377881"/>
                <a:gd name="connsiteY1476" fmla="*/ 366054 h 509406"/>
                <a:gd name="connsiteX1477" fmla="*/ 34483 w 2377881"/>
                <a:gd name="connsiteY1477" fmla="*/ 365673 h 509406"/>
                <a:gd name="connsiteX1478" fmla="*/ 37054 w 2377881"/>
                <a:gd name="connsiteY1478" fmla="*/ 369578 h 509406"/>
                <a:gd name="connsiteX1479" fmla="*/ 36293 w 2377881"/>
                <a:gd name="connsiteY1479" fmla="*/ 369578 h 509406"/>
                <a:gd name="connsiteX1480" fmla="*/ 30387 w 2377881"/>
                <a:gd name="connsiteY1480" fmla="*/ 369769 h 509406"/>
                <a:gd name="connsiteX1481" fmla="*/ 31911 w 2377881"/>
                <a:gd name="connsiteY1481" fmla="*/ 372436 h 509406"/>
                <a:gd name="connsiteX1482" fmla="*/ 25815 w 2377881"/>
                <a:gd name="connsiteY1482" fmla="*/ 367102 h 509406"/>
                <a:gd name="connsiteX1483" fmla="*/ 26101 w 2377881"/>
                <a:gd name="connsiteY1483" fmla="*/ 366245 h 509406"/>
                <a:gd name="connsiteX1484" fmla="*/ 28196 w 2377881"/>
                <a:gd name="connsiteY1484" fmla="*/ 365578 h 509406"/>
                <a:gd name="connsiteX1485" fmla="*/ 1682308 w 2377881"/>
                <a:gd name="connsiteY1485" fmla="*/ 364530 h 509406"/>
                <a:gd name="connsiteX1486" fmla="*/ 1683355 w 2377881"/>
                <a:gd name="connsiteY1486" fmla="*/ 365101 h 509406"/>
                <a:gd name="connsiteX1487" fmla="*/ 1690214 w 2377881"/>
                <a:gd name="connsiteY1487" fmla="*/ 373483 h 509406"/>
                <a:gd name="connsiteX1488" fmla="*/ 1682308 w 2377881"/>
                <a:gd name="connsiteY1488" fmla="*/ 364530 h 509406"/>
                <a:gd name="connsiteX1489" fmla="*/ 1902717 w 2377881"/>
                <a:gd name="connsiteY1489" fmla="*/ 363578 h 509406"/>
                <a:gd name="connsiteX1490" fmla="*/ 1916909 w 2377881"/>
                <a:gd name="connsiteY1490" fmla="*/ 367388 h 509406"/>
                <a:gd name="connsiteX1491" fmla="*/ 1904812 w 2377881"/>
                <a:gd name="connsiteY1491" fmla="*/ 366150 h 509406"/>
                <a:gd name="connsiteX1492" fmla="*/ 1896145 w 2377881"/>
                <a:gd name="connsiteY1492" fmla="*/ 367102 h 509406"/>
                <a:gd name="connsiteX1493" fmla="*/ 1902717 w 2377881"/>
                <a:gd name="connsiteY1493" fmla="*/ 363578 h 509406"/>
                <a:gd name="connsiteX1494" fmla="*/ 1718503 w 2377881"/>
                <a:gd name="connsiteY1494" fmla="*/ 363292 h 509406"/>
                <a:gd name="connsiteX1495" fmla="*/ 1720313 w 2377881"/>
                <a:gd name="connsiteY1495" fmla="*/ 363673 h 509406"/>
                <a:gd name="connsiteX1496" fmla="*/ 1721551 w 2377881"/>
                <a:gd name="connsiteY1496" fmla="*/ 367197 h 509406"/>
                <a:gd name="connsiteX1497" fmla="*/ 1721462 w 2377881"/>
                <a:gd name="connsiteY1497" fmla="*/ 370503 h 509406"/>
                <a:gd name="connsiteX1498" fmla="*/ 1713645 w 2377881"/>
                <a:gd name="connsiteY1498" fmla="*/ 369102 h 509406"/>
                <a:gd name="connsiteX1499" fmla="*/ 1708502 w 2377881"/>
                <a:gd name="connsiteY1499" fmla="*/ 369769 h 509406"/>
                <a:gd name="connsiteX1500" fmla="*/ 1708883 w 2377881"/>
                <a:gd name="connsiteY1500" fmla="*/ 369388 h 509406"/>
                <a:gd name="connsiteX1501" fmla="*/ 1710502 w 2377881"/>
                <a:gd name="connsiteY1501" fmla="*/ 367483 h 509406"/>
                <a:gd name="connsiteX1502" fmla="*/ 1718503 w 2377881"/>
                <a:gd name="connsiteY1502" fmla="*/ 363292 h 509406"/>
                <a:gd name="connsiteX1503" fmla="*/ 1818230 w 2377881"/>
                <a:gd name="connsiteY1503" fmla="*/ 361863 h 509406"/>
                <a:gd name="connsiteX1504" fmla="*/ 1817563 w 2377881"/>
                <a:gd name="connsiteY1504" fmla="*/ 366530 h 509406"/>
                <a:gd name="connsiteX1505" fmla="*/ 1814896 w 2377881"/>
                <a:gd name="connsiteY1505" fmla="*/ 365864 h 509406"/>
                <a:gd name="connsiteX1506" fmla="*/ 1809181 w 2377881"/>
                <a:gd name="connsiteY1506" fmla="*/ 364244 h 509406"/>
                <a:gd name="connsiteX1507" fmla="*/ 1818230 w 2377881"/>
                <a:gd name="connsiteY1507" fmla="*/ 361863 h 509406"/>
                <a:gd name="connsiteX1508" fmla="*/ 2328865 w 2377881"/>
                <a:gd name="connsiteY1508" fmla="*/ 359196 h 509406"/>
                <a:gd name="connsiteX1509" fmla="*/ 2329246 w 2377881"/>
                <a:gd name="connsiteY1509" fmla="*/ 359291 h 509406"/>
                <a:gd name="connsiteX1510" fmla="*/ 2333913 w 2377881"/>
                <a:gd name="connsiteY1510" fmla="*/ 360720 h 509406"/>
                <a:gd name="connsiteX1511" fmla="*/ 2341915 w 2377881"/>
                <a:gd name="connsiteY1511" fmla="*/ 365292 h 509406"/>
                <a:gd name="connsiteX1512" fmla="*/ 2335533 w 2377881"/>
                <a:gd name="connsiteY1512" fmla="*/ 364911 h 509406"/>
                <a:gd name="connsiteX1513" fmla="*/ 2331913 w 2377881"/>
                <a:gd name="connsiteY1513" fmla="*/ 365292 h 509406"/>
                <a:gd name="connsiteX1514" fmla="*/ 2330866 w 2377881"/>
                <a:gd name="connsiteY1514" fmla="*/ 365482 h 509406"/>
                <a:gd name="connsiteX1515" fmla="*/ 2328961 w 2377881"/>
                <a:gd name="connsiteY1515" fmla="*/ 365768 h 509406"/>
                <a:gd name="connsiteX1516" fmla="*/ 2325150 w 2377881"/>
                <a:gd name="connsiteY1516" fmla="*/ 364340 h 509406"/>
                <a:gd name="connsiteX1517" fmla="*/ 2329056 w 2377881"/>
                <a:gd name="connsiteY1517" fmla="*/ 361768 h 509406"/>
                <a:gd name="connsiteX1518" fmla="*/ 2328865 w 2377881"/>
                <a:gd name="connsiteY1518" fmla="*/ 359196 h 509406"/>
                <a:gd name="connsiteX1519" fmla="*/ 225554 w 2377881"/>
                <a:gd name="connsiteY1519" fmla="*/ 358910 h 509406"/>
                <a:gd name="connsiteX1520" fmla="*/ 219553 w 2377881"/>
                <a:gd name="connsiteY1520" fmla="*/ 364435 h 509406"/>
                <a:gd name="connsiteX1521" fmla="*/ 220411 w 2377881"/>
                <a:gd name="connsiteY1521" fmla="*/ 369578 h 509406"/>
                <a:gd name="connsiteX1522" fmla="*/ 224221 w 2377881"/>
                <a:gd name="connsiteY1522" fmla="*/ 365959 h 509406"/>
                <a:gd name="connsiteX1523" fmla="*/ 227459 w 2377881"/>
                <a:gd name="connsiteY1523" fmla="*/ 361863 h 509406"/>
                <a:gd name="connsiteX1524" fmla="*/ 230317 w 2377881"/>
                <a:gd name="connsiteY1524" fmla="*/ 359005 h 509406"/>
                <a:gd name="connsiteX1525" fmla="*/ 225935 w 2377881"/>
                <a:gd name="connsiteY1525" fmla="*/ 358910 h 509406"/>
                <a:gd name="connsiteX1526" fmla="*/ 1021082 w 2377881"/>
                <a:gd name="connsiteY1526" fmla="*/ 358720 h 509406"/>
                <a:gd name="connsiteX1527" fmla="*/ 1014129 w 2377881"/>
                <a:gd name="connsiteY1527" fmla="*/ 362530 h 509406"/>
                <a:gd name="connsiteX1528" fmla="*/ 1009462 w 2377881"/>
                <a:gd name="connsiteY1528" fmla="*/ 361291 h 509406"/>
                <a:gd name="connsiteX1529" fmla="*/ 1004033 w 2377881"/>
                <a:gd name="connsiteY1529" fmla="*/ 359482 h 509406"/>
                <a:gd name="connsiteX1530" fmla="*/ 1000794 w 2377881"/>
                <a:gd name="connsiteY1530" fmla="*/ 359767 h 509406"/>
                <a:gd name="connsiteX1531" fmla="*/ 1001270 w 2377881"/>
                <a:gd name="connsiteY1531" fmla="*/ 363292 h 509406"/>
                <a:gd name="connsiteX1532" fmla="*/ 1003842 w 2377881"/>
                <a:gd name="connsiteY1532" fmla="*/ 365387 h 509406"/>
                <a:gd name="connsiteX1533" fmla="*/ 1008033 w 2377881"/>
                <a:gd name="connsiteY1533" fmla="*/ 365768 h 509406"/>
                <a:gd name="connsiteX1534" fmla="*/ 1016891 w 2377881"/>
                <a:gd name="connsiteY1534" fmla="*/ 370435 h 509406"/>
                <a:gd name="connsiteX1535" fmla="*/ 1018987 w 2377881"/>
                <a:gd name="connsiteY1535" fmla="*/ 365387 h 509406"/>
                <a:gd name="connsiteX1536" fmla="*/ 1016701 w 2377881"/>
                <a:gd name="connsiteY1536" fmla="*/ 365387 h 509406"/>
                <a:gd name="connsiteX1537" fmla="*/ 1016415 w 2377881"/>
                <a:gd name="connsiteY1537" fmla="*/ 365387 h 509406"/>
                <a:gd name="connsiteX1538" fmla="*/ 1018225 w 2377881"/>
                <a:gd name="connsiteY1538" fmla="*/ 363577 h 509406"/>
                <a:gd name="connsiteX1539" fmla="*/ 1021082 w 2377881"/>
                <a:gd name="connsiteY1539" fmla="*/ 358720 h 509406"/>
                <a:gd name="connsiteX1540" fmla="*/ 2163416 w 2377881"/>
                <a:gd name="connsiteY1540" fmla="*/ 357577 h 509406"/>
                <a:gd name="connsiteX1541" fmla="*/ 2164178 w 2377881"/>
                <a:gd name="connsiteY1541" fmla="*/ 357768 h 509406"/>
                <a:gd name="connsiteX1542" fmla="*/ 2169988 w 2377881"/>
                <a:gd name="connsiteY1542" fmla="*/ 359292 h 509406"/>
                <a:gd name="connsiteX1543" fmla="*/ 2162844 w 2377881"/>
                <a:gd name="connsiteY1543" fmla="*/ 365864 h 509406"/>
                <a:gd name="connsiteX1544" fmla="*/ 2159606 w 2377881"/>
                <a:gd name="connsiteY1544" fmla="*/ 365578 h 509406"/>
                <a:gd name="connsiteX1545" fmla="*/ 2157606 w 2377881"/>
                <a:gd name="connsiteY1545" fmla="*/ 365388 h 509406"/>
                <a:gd name="connsiteX1546" fmla="*/ 2146938 w 2377881"/>
                <a:gd name="connsiteY1546" fmla="*/ 366626 h 509406"/>
                <a:gd name="connsiteX1547" fmla="*/ 2144557 w 2377881"/>
                <a:gd name="connsiteY1547" fmla="*/ 365578 h 509406"/>
                <a:gd name="connsiteX1548" fmla="*/ 2142080 w 2377881"/>
                <a:gd name="connsiteY1548" fmla="*/ 364530 h 509406"/>
                <a:gd name="connsiteX1549" fmla="*/ 2144080 w 2377881"/>
                <a:gd name="connsiteY1549" fmla="*/ 358815 h 509406"/>
                <a:gd name="connsiteX1550" fmla="*/ 2149319 w 2377881"/>
                <a:gd name="connsiteY1550" fmla="*/ 360054 h 509406"/>
                <a:gd name="connsiteX1551" fmla="*/ 2153605 w 2377881"/>
                <a:gd name="connsiteY1551" fmla="*/ 361101 h 509406"/>
                <a:gd name="connsiteX1552" fmla="*/ 2163416 w 2377881"/>
                <a:gd name="connsiteY1552" fmla="*/ 357577 h 509406"/>
                <a:gd name="connsiteX1553" fmla="*/ 1778415 w 2377881"/>
                <a:gd name="connsiteY1553" fmla="*/ 357006 h 509406"/>
                <a:gd name="connsiteX1554" fmla="*/ 1782987 w 2377881"/>
                <a:gd name="connsiteY1554" fmla="*/ 359673 h 509406"/>
                <a:gd name="connsiteX1555" fmla="*/ 1786035 w 2377881"/>
                <a:gd name="connsiteY1555" fmla="*/ 367674 h 509406"/>
                <a:gd name="connsiteX1556" fmla="*/ 1779081 w 2377881"/>
                <a:gd name="connsiteY1556" fmla="*/ 365388 h 509406"/>
                <a:gd name="connsiteX1557" fmla="*/ 1778415 w 2377881"/>
                <a:gd name="connsiteY1557" fmla="*/ 363197 h 509406"/>
                <a:gd name="connsiteX1558" fmla="*/ 1777748 w 2377881"/>
                <a:gd name="connsiteY1558" fmla="*/ 361292 h 509406"/>
                <a:gd name="connsiteX1559" fmla="*/ 1778415 w 2377881"/>
                <a:gd name="connsiteY1559" fmla="*/ 357006 h 509406"/>
                <a:gd name="connsiteX1560" fmla="*/ 2203897 w 2377881"/>
                <a:gd name="connsiteY1560" fmla="*/ 356815 h 509406"/>
                <a:gd name="connsiteX1561" fmla="*/ 2211803 w 2377881"/>
                <a:gd name="connsiteY1561" fmla="*/ 361196 h 509406"/>
                <a:gd name="connsiteX1562" fmla="*/ 2213136 w 2377881"/>
                <a:gd name="connsiteY1562" fmla="*/ 361006 h 509406"/>
                <a:gd name="connsiteX1563" fmla="*/ 2214850 w 2377881"/>
                <a:gd name="connsiteY1563" fmla="*/ 360720 h 509406"/>
                <a:gd name="connsiteX1564" fmla="*/ 2211707 w 2377881"/>
                <a:gd name="connsiteY1564" fmla="*/ 364054 h 509406"/>
                <a:gd name="connsiteX1565" fmla="*/ 2206659 w 2377881"/>
                <a:gd name="connsiteY1565" fmla="*/ 364530 h 509406"/>
                <a:gd name="connsiteX1566" fmla="*/ 2203897 w 2377881"/>
                <a:gd name="connsiteY1566" fmla="*/ 356815 h 509406"/>
                <a:gd name="connsiteX1567" fmla="*/ 143357 w 2377881"/>
                <a:gd name="connsiteY1567" fmla="*/ 356379 h 509406"/>
                <a:gd name="connsiteX1568" fmla="*/ 143830 w 2377881"/>
                <a:gd name="connsiteY1568" fmla="*/ 356529 h 509406"/>
                <a:gd name="connsiteX1569" fmla="*/ 143830 w 2377881"/>
                <a:gd name="connsiteY1569" fmla="*/ 356708 h 509406"/>
                <a:gd name="connsiteX1570" fmla="*/ 2195229 w 2377881"/>
                <a:gd name="connsiteY1570" fmla="*/ 356148 h 509406"/>
                <a:gd name="connsiteX1571" fmla="*/ 2191419 w 2377881"/>
                <a:gd name="connsiteY1571" fmla="*/ 360053 h 509406"/>
                <a:gd name="connsiteX1572" fmla="*/ 2188085 w 2377881"/>
                <a:gd name="connsiteY1572" fmla="*/ 363482 h 509406"/>
                <a:gd name="connsiteX1573" fmla="*/ 2186847 w 2377881"/>
                <a:gd name="connsiteY1573" fmla="*/ 365006 h 509406"/>
                <a:gd name="connsiteX1574" fmla="*/ 2181703 w 2377881"/>
                <a:gd name="connsiteY1574" fmla="*/ 364625 h 509406"/>
                <a:gd name="connsiteX1575" fmla="*/ 2180370 w 2377881"/>
                <a:gd name="connsiteY1575" fmla="*/ 365864 h 509406"/>
                <a:gd name="connsiteX1576" fmla="*/ 2179513 w 2377881"/>
                <a:gd name="connsiteY1576" fmla="*/ 366721 h 509406"/>
                <a:gd name="connsiteX1577" fmla="*/ 2175893 w 2377881"/>
                <a:gd name="connsiteY1577" fmla="*/ 366340 h 509406"/>
                <a:gd name="connsiteX1578" fmla="*/ 2177417 w 2377881"/>
                <a:gd name="connsiteY1578" fmla="*/ 361768 h 509406"/>
                <a:gd name="connsiteX1579" fmla="*/ 2184370 w 2377881"/>
                <a:gd name="connsiteY1579" fmla="*/ 358529 h 509406"/>
                <a:gd name="connsiteX1580" fmla="*/ 2195229 w 2377881"/>
                <a:gd name="connsiteY1580" fmla="*/ 356148 h 509406"/>
                <a:gd name="connsiteX1581" fmla="*/ 2366679 w 2377881"/>
                <a:gd name="connsiteY1581" fmla="*/ 355481 h 509406"/>
                <a:gd name="connsiteX1582" fmla="*/ 2368775 w 2377881"/>
                <a:gd name="connsiteY1582" fmla="*/ 358338 h 509406"/>
                <a:gd name="connsiteX1583" fmla="*/ 2366203 w 2377881"/>
                <a:gd name="connsiteY1583" fmla="*/ 358910 h 509406"/>
                <a:gd name="connsiteX1584" fmla="*/ 2361250 w 2377881"/>
                <a:gd name="connsiteY1584" fmla="*/ 361006 h 509406"/>
                <a:gd name="connsiteX1585" fmla="*/ 2358678 w 2377881"/>
                <a:gd name="connsiteY1585" fmla="*/ 365673 h 509406"/>
                <a:gd name="connsiteX1586" fmla="*/ 2358107 w 2377881"/>
                <a:gd name="connsiteY1586" fmla="*/ 365482 h 509406"/>
                <a:gd name="connsiteX1587" fmla="*/ 2354772 w 2377881"/>
                <a:gd name="connsiteY1587" fmla="*/ 364530 h 509406"/>
                <a:gd name="connsiteX1588" fmla="*/ 2352487 w 2377881"/>
                <a:gd name="connsiteY1588" fmla="*/ 363101 h 509406"/>
                <a:gd name="connsiteX1589" fmla="*/ 2362107 w 2377881"/>
                <a:gd name="connsiteY1589" fmla="*/ 356148 h 509406"/>
                <a:gd name="connsiteX1590" fmla="*/ 2365441 w 2377881"/>
                <a:gd name="connsiteY1590" fmla="*/ 355672 h 509406"/>
                <a:gd name="connsiteX1591" fmla="*/ 1424847 w 2377881"/>
                <a:gd name="connsiteY1591" fmla="*/ 355195 h 509406"/>
                <a:gd name="connsiteX1592" fmla="*/ 1423609 w 2377881"/>
                <a:gd name="connsiteY1592" fmla="*/ 355386 h 509406"/>
                <a:gd name="connsiteX1593" fmla="*/ 1420180 w 2377881"/>
                <a:gd name="connsiteY1593" fmla="*/ 356053 h 509406"/>
                <a:gd name="connsiteX1594" fmla="*/ 1412274 w 2377881"/>
                <a:gd name="connsiteY1594" fmla="*/ 360434 h 509406"/>
                <a:gd name="connsiteX1595" fmla="*/ 1413608 w 2377881"/>
                <a:gd name="connsiteY1595" fmla="*/ 364911 h 509406"/>
                <a:gd name="connsiteX1596" fmla="*/ 1416275 w 2377881"/>
                <a:gd name="connsiteY1596" fmla="*/ 364244 h 509406"/>
                <a:gd name="connsiteX1597" fmla="*/ 1416370 w 2377881"/>
                <a:gd name="connsiteY1597" fmla="*/ 363577 h 509406"/>
                <a:gd name="connsiteX1598" fmla="*/ 1416275 w 2377881"/>
                <a:gd name="connsiteY1598" fmla="*/ 361482 h 509406"/>
                <a:gd name="connsiteX1599" fmla="*/ 1425418 w 2377881"/>
                <a:gd name="connsiteY1599" fmla="*/ 359196 h 509406"/>
                <a:gd name="connsiteX1600" fmla="*/ 1426466 w 2377881"/>
                <a:gd name="connsiteY1600" fmla="*/ 358815 h 509406"/>
                <a:gd name="connsiteX1601" fmla="*/ 1424847 w 2377881"/>
                <a:gd name="connsiteY1601" fmla="*/ 355195 h 509406"/>
                <a:gd name="connsiteX1602" fmla="*/ 1137859 w 2377881"/>
                <a:gd name="connsiteY1602" fmla="*/ 355005 h 509406"/>
                <a:gd name="connsiteX1603" fmla="*/ 1136811 w 2377881"/>
                <a:gd name="connsiteY1603" fmla="*/ 359577 h 509406"/>
                <a:gd name="connsiteX1604" fmla="*/ 1130429 w 2377881"/>
                <a:gd name="connsiteY1604" fmla="*/ 359386 h 509406"/>
                <a:gd name="connsiteX1605" fmla="*/ 1130048 w 2377881"/>
                <a:gd name="connsiteY1605" fmla="*/ 359386 h 509406"/>
                <a:gd name="connsiteX1606" fmla="*/ 1131572 w 2377881"/>
                <a:gd name="connsiteY1606" fmla="*/ 363673 h 509406"/>
                <a:gd name="connsiteX1607" fmla="*/ 1132429 w 2377881"/>
                <a:gd name="connsiteY1607" fmla="*/ 363387 h 509406"/>
                <a:gd name="connsiteX1608" fmla="*/ 1136525 w 2377881"/>
                <a:gd name="connsiteY1608" fmla="*/ 362149 h 509406"/>
                <a:gd name="connsiteX1609" fmla="*/ 1137859 w 2377881"/>
                <a:gd name="connsiteY1609" fmla="*/ 355005 h 509406"/>
                <a:gd name="connsiteX1610" fmla="*/ 98586 w 2377881"/>
                <a:gd name="connsiteY1610" fmla="*/ 354815 h 509406"/>
                <a:gd name="connsiteX1611" fmla="*/ 94205 w 2377881"/>
                <a:gd name="connsiteY1611" fmla="*/ 361196 h 509406"/>
                <a:gd name="connsiteX1612" fmla="*/ 89347 w 2377881"/>
                <a:gd name="connsiteY1612" fmla="*/ 356815 h 509406"/>
                <a:gd name="connsiteX1613" fmla="*/ 98586 w 2377881"/>
                <a:gd name="connsiteY1613" fmla="*/ 354815 h 509406"/>
                <a:gd name="connsiteX1614" fmla="*/ 140020 w 2377881"/>
                <a:gd name="connsiteY1614" fmla="*/ 354052 h 509406"/>
                <a:gd name="connsiteX1615" fmla="*/ 143357 w 2377881"/>
                <a:gd name="connsiteY1615" fmla="*/ 356379 h 509406"/>
                <a:gd name="connsiteX1616" fmla="*/ 141734 w 2377881"/>
                <a:gd name="connsiteY1616" fmla="*/ 355862 h 509406"/>
                <a:gd name="connsiteX1617" fmla="*/ 140115 w 2377881"/>
                <a:gd name="connsiteY1617" fmla="*/ 355767 h 509406"/>
                <a:gd name="connsiteX1618" fmla="*/ 137067 w 2377881"/>
                <a:gd name="connsiteY1618" fmla="*/ 354338 h 509406"/>
                <a:gd name="connsiteX1619" fmla="*/ 137162 w 2377881"/>
                <a:gd name="connsiteY1619" fmla="*/ 354338 h 509406"/>
                <a:gd name="connsiteX1620" fmla="*/ 1752221 w 2377881"/>
                <a:gd name="connsiteY1620" fmla="*/ 353195 h 509406"/>
                <a:gd name="connsiteX1621" fmla="*/ 1745554 w 2377881"/>
                <a:gd name="connsiteY1621" fmla="*/ 353767 h 509406"/>
                <a:gd name="connsiteX1622" fmla="*/ 1742506 w 2377881"/>
                <a:gd name="connsiteY1622" fmla="*/ 354529 h 509406"/>
                <a:gd name="connsiteX1623" fmla="*/ 1739458 w 2377881"/>
                <a:gd name="connsiteY1623" fmla="*/ 361006 h 509406"/>
                <a:gd name="connsiteX1624" fmla="*/ 1746982 w 2377881"/>
                <a:gd name="connsiteY1624" fmla="*/ 364816 h 509406"/>
                <a:gd name="connsiteX1625" fmla="*/ 1754031 w 2377881"/>
                <a:gd name="connsiteY1625" fmla="*/ 357481 h 509406"/>
                <a:gd name="connsiteX1626" fmla="*/ 1754888 w 2377881"/>
                <a:gd name="connsiteY1626" fmla="*/ 358053 h 509406"/>
                <a:gd name="connsiteX1627" fmla="*/ 1760031 w 2377881"/>
                <a:gd name="connsiteY1627" fmla="*/ 358339 h 509406"/>
                <a:gd name="connsiteX1628" fmla="*/ 1757841 w 2377881"/>
                <a:gd name="connsiteY1628" fmla="*/ 354243 h 509406"/>
                <a:gd name="connsiteX1629" fmla="*/ 1752221 w 2377881"/>
                <a:gd name="connsiteY1629" fmla="*/ 353195 h 509406"/>
                <a:gd name="connsiteX1630" fmla="*/ 744762 w 2377881"/>
                <a:gd name="connsiteY1630" fmla="*/ 352148 h 509406"/>
                <a:gd name="connsiteX1631" fmla="*/ 748477 w 2377881"/>
                <a:gd name="connsiteY1631" fmla="*/ 357577 h 509406"/>
                <a:gd name="connsiteX1632" fmla="*/ 743619 w 2377881"/>
                <a:gd name="connsiteY1632" fmla="*/ 357101 h 509406"/>
                <a:gd name="connsiteX1633" fmla="*/ 739714 w 2377881"/>
                <a:gd name="connsiteY1633" fmla="*/ 356720 h 509406"/>
                <a:gd name="connsiteX1634" fmla="*/ 738476 w 2377881"/>
                <a:gd name="connsiteY1634" fmla="*/ 353767 h 509406"/>
                <a:gd name="connsiteX1635" fmla="*/ 741428 w 2377881"/>
                <a:gd name="connsiteY1635" fmla="*/ 353005 h 509406"/>
                <a:gd name="connsiteX1636" fmla="*/ 1479140 w 2377881"/>
                <a:gd name="connsiteY1636" fmla="*/ 351862 h 509406"/>
                <a:gd name="connsiteX1637" fmla="*/ 1477616 w 2377881"/>
                <a:gd name="connsiteY1637" fmla="*/ 353576 h 509406"/>
                <a:gd name="connsiteX1638" fmla="*/ 1464757 w 2377881"/>
                <a:gd name="connsiteY1638" fmla="*/ 357958 h 509406"/>
                <a:gd name="connsiteX1639" fmla="*/ 1460756 w 2377881"/>
                <a:gd name="connsiteY1639" fmla="*/ 355100 h 509406"/>
                <a:gd name="connsiteX1640" fmla="*/ 1458851 w 2377881"/>
                <a:gd name="connsiteY1640" fmla="*/ 356148 h 509406"/>
                <a:gd name="connsiteX1641" fmla="*/ 1458851 w 2377881"/>
                <a:gd name="connsiteY1641" fmla="*/ 358148 h 509406"/>
                <a:gd name="connsiteX1642" fmla="*/ 1471805 w 2377881"/>
                <a:gd name="connsiteY1642" fmla="*/ 360148 h 509406"/>
                <a:gd name="connsiteX1643" fmla="*/ 1475234 w 2377881"/>
                <a:gd name="connsiteY1643" fmla="*/ 358148 h 509406"/>
                <a:gd name="connsiteX1644" fmla="*/ 1479140 w 2377881"/>
                <a:gd name="connsiteY1644" fmla="*/ 351862 h 509406"/>
                <a:gd name="connsiteX1645" fmla="*/ 790482 w 2377881"/>
                <a:gd name="connsiteY1645" fmla="*/ 351005 h 509406"/>
                <a:gd name="connsiteX1646" fmla="*/ 793435 w 2377881"/>
                <a:gd name="connsiteY1646" fmla="*/ 352053 h 509406"/>
                <a:gd name="connsiteX1647" fmla="*/ 792673 w 2377881"/>
                <a:gd name="connsiteY1647" fmla="*/ 354625 h 509406"/>
                <a:gd name="connsiteX1648" fmla="*/ 788292 w 2377881"/>
                <a:gd name="connsiteY1648" fmla="*/ 358244 h 509406"/>
                <a:gd name="connsiteX1649" fmla="*/ 784005 w 2377881"/>
                <a:gd name="connsiteY1649" fmla="*/ 359197 h 509406"/>
                <a:gd name="connsiteX1650" fmla="*/ 780576 w 2377881"/>
                <a:gd name="connsiteY1650" fmla="*/ 358816 h 509406"/>
                <a:gd name="connsiteX1651" fmla="*/ 786386 w 2377881"/>
                <a:gd name="connsiteY1651" fmla="*/ 351862 h 509406"/>
                <a:gd name="connsiteX1652" fmla="*/ 1091472 w 2377881"/>
                <a:gd name="connsiteY1652" fmla="*/ 351004 h 509406"/>
                <a:gd name="connsiteX1653" fmla="*/ 1092520 w 2377881"/>
                <a:gd name="connsiteY1653" fmla="*/ 359863 h 509406"/>
                <a:gd name="connsiteX1654" fmla="*/ 1095473 w 2377881"/>
                <a:gd name="connsiteY1654" fmla="*/ 360339 h 509406"/>
                <a:gd name="connsiteX1655" fmla="*/ 1098997 w 2377881"/>
                <a:gd name="connsiteY1655" fmla="*/ 360815 h 509406"/>
                <a:gd name="connsiteX1656" fmla="*/ 1106236 w 2377881"/>
                <a:gd name="connsiteY1656" fmla="*/ 362625 h 509406"/>
                <a:gd name="connsiteX1657" fmla="*/ 1108617 w 2377881"/>
                <a:gd name="connsiteY1657" fmla="*/ 361291 h 509406"/>
                <a:gd name="connsiteX1658" fmla="*/ 1110046 w 2377881"/>
                <a:gd name="connsiteY1658" fmla="*/ 355576 h 509406"/>
                <a:gd name="connsiteX1659" fmla="*/ 1098806 w 2377881"/>
                <a:gd name="connsiteY1659" fmla="*/ 353386 h 509406"/>
                <a:gd name="connsiteX1660" fmla="*/ 1095092 w 2377881"/>
                <a:gd name="connsiteY1660" fmla="*/ 353862 h 509406"/>
                <a:gd name="connsiteX1661" fmla="*/ 1345694 w 2377881"/>
                <a:gd name="connsiteY1661" fmla="*/ 347004 h 509406"/>
                <a:gd name="connsiteX1662" fmla="*/ 1337693 w 2377881"/>
                <a:gd name="connsiteY1662" fmla="*/ 350242 h 509406"/>
                <a:gd name="connsiteX1663" fmla="*/ 1337408 w 2377881"/>
                <a:gd name="connsiteY1663" fmla="*/ 350338 h 509406"/>
                <a:gd name="connsiteX1664" fmla="*/ 1341979 w 2377881"/>
                <a:gd name="connsiteY1664" fmla="*/ 351100 h 509406"/>
                <a:gd name="connsiteX1665" fmla="*/ 1344075 w 2377881"/>
                <a:gd name="connsiteY1665" fmla="*/ 350909 h 509406"/>
                <a:gd name="connsiteX1666" fmla="*/ 1346075 w 2377881"/>
                <a:gd name="connsiteY1666" fmla="*/ 350719 h 509406"/>
                <a:gd name="connsiteX1667" fmla="*/ 1349790 w 2377881"/>
                <a:gd name="connsiteY1667" fmla="*/ 352147 h 509406"/>
                <a:gd name="connsiteX1668" fmla="*/ 1353219 w 2377881"/>
                <a:gd name="connsiteY1668" fmla="*/ 354624 h 509406"/>
                <a:gd name="connsiteX1669" fmla="*/ 1349504 w 2377881"/>
                <a:gd name="connsiteY1669" fmla="*/ 348433 h 509406"/>
                <a:gd name="connsiteX1670" fmla="*/ 1650875 w 2377881"/>
                <a:gd name="connsiteY1670" fmla="*/ 346051 h 509406"/>
                <a:gd name="connsiteX1671" fmla="*/ 1636969 w 2377881"/>
                <a:gd name="connsiteY1671" fmla="*/ 349861 h 509406"/>
                <a:gd name="connsiteX1672" fmla="*/ 1638969 w 2377881"/>
                <a:gd name="connsiteY1672" fmla="*/ 350909 h 509406"/>
                <a:gd name="connsiteX1673" fmla="*/ 1654304 w 2377881"/>
                <a:gd name="connsiteY1673" fmla="*/ 351195 h 509406"/>
                <a:gd name="connsiteX1674" fmla="*/ 1655066 w 2377881"/>
                <a:gd name="connsiteY1674" fmla="*/ 347575 h 509406"/>
                <a:gd name="connsiteX1675" fmla="*/ 1650875 w 2377881"/>
                <a:gd name="connsiteY1675" fmla="*/ 346051 h 509406"/>
                <a:gd name="connsiteX1676" fmla="*/ 1020403 w 2377881"/>
                <a:gd name="connsiteY1676" fmla="*/ 345629 h 509406"/>
                <a:gd name="connsiteX1677" fmla="*/ 1019844 w 2377881"/>
                <a:gd name="connsiteY1677" fmla="*/ 346242 h 509406"/>
                <a:gd name="connsiteX1678" fmla="*/ 1018225 w 2377881"/>
                <a:gd name="connsiteY1678" fmla="*/ 347480 h 509406"/>
                <a:gd name="connsiteX1679" fmla="*/ 1015367 w 2377881"/>
                <a:gd name="connsiteY1679" fmla="*/ 349766 h 509406"/>
                <a:gd name="connsiteX1680" fmla="*/ 1004985 w 2377881"/>
                <a:gd name="connsiteY1680" fmla="*/ 345766 h 509406"/>
                <a:gd name="connsiteX1681" fmla="*/ 1238252 w 2377881"/>
                <a:gd name="connsiteY1681" fmla="*/ 344623 h 509406"/>
                <a:gd name="connsiteX1682" fmla="*/ 1230823 w 2377881"/>
                <a:gd name="connsiteY1682" fmla="*/ 348814 h 509406"/>
                <a:gd name="connsiteX1683" fmla="*/ 1227870 w 2377881"/>
                <a:gd name="connsiteY1683" fmla="*/ 348528 h 509406"/>
                <a:gd name="connsiteX1684" fmla="*/ 1223965 w 2377881"/>
                <a:gd name="connsiteY1684" fmla="*/ 348147 h 509406"/>
                <a:gd name="connsiteX1685" fmla="*/ 1218535 w 2377881"/>
                <a:gd name="connsiteY1685" fmla="*/ 355481 h 509406"/>
                <a:gd name="connsiteX1686" fmla="*/ 1223203 w 2377881"/>
                <a:gd name="connsiteY1686" fmla="*/ 357386 h 509406"/>
                <a:gd name="connsiteX1687" fmla="*/ 1229299 w 2377881"/>
                <a:gd name="connsiteY1687" fmla="*/ 360053 h 509406"/>
                <a:gd name="connsiteX1688" fmla="*/ 1234061 w 2377881"/>
                <a:gd name="connsiteY1688" fmla="*/ 363387 h 509406"/>
                <a:gd name="connsiteX1689" fmla="*/ 1235776 w 2377881"/>
                <a:gd name="connsiteY1689" fmla="*/ 363482 h 509406"/>
                <a:gd name="connsiteX1690" fmla="*/ 1237109 w 2377881"/>
                <a:gd name="connsiteY1690" fmla="*/ 363577 h 509406"/>
                <a:gd name="connsiteX1691" fmla="*/ 1235204 w 2377881"/>
                <a:gd name="connsiteY1691" fmla="*/ 359291 h 509406"/>
                <a:gd name="connsiteX1692" fmla="*/ 1232823 w 2377881"/>
                <a:gd name="connsiteY1692" fmla="*/ 356719 h 509406"/>
                <a:gd name="connsiteX1693" fmla="*/ 1232537 w 2377881"/>
                <a:gd name="connsiteY1693" fmla="*/ 356434 h 509406"/>
                <a:gd name="connsiteX1694" fmla="*/ 1235109 w 2377881"/>
                <a:gd name="connsiteY1694" fmla="*/ 355386 h 509406"/>
                <a:gd name="connsiteX1695" fmla="*/ 1239776 w 2377881"/>
                <a:gd name="connsiteY1695" fmla="*/ 354433 h 509406"/>
                <a:gd name="connsiteX1696" fmla="*/ 1240919 w 2377881"/>
                <a:gd name="connsiteY1696" fmla="*/ 346337 h 509406"/>
                <a:gd name="connsiteX1697" fmla="*/ 1239109 w 2377881"/>
                <a:gd name="connsiteY1697" fmla="*/ 345194 h 509406"/>
                <a:gd name="connsiteX1698" fmla="*/ 1947988 w 2377881"/>
                <a:gd name="connsiteY1698" fmla="*/ 341213 h 509406"/>
                <a:gd name="connsiteX1699" fmla="*/ 1952437 w 2377881"/>
                <a:gd name="connsiteY1699" fmla="*/ 341860 h 509406"/>
                <a:gd name="connsiteX1700" fmla="*/ 1947960 w 2377881"/>
                <a:gd name="connsiteY1700" fmla="*/ 341384 h 509406"/>
                <a:gd name="connsiteX1701" fmla="*/ 364429 w 2377881"/>
                <a:gd name="connsiteY1701" fmla="*/ 340527 h 509406"/>
                <a:gd name="connsiteX1702" fmla="*/ 361190 w 2377881"/>
                <a:gd name="connsiteY1702" fmla="*/ 341289 h 509406"/>
                <a:gd name="connsiteX1703" fmla="*/ 360524 w 2377881"/>
                <a:gd name="connsiteY1703" fmla="*/ 341956 h 509406"/>
                <a:gd name="connsiteX1704" fmla="*/ 358142 w 2377881"/>
                <a:gd name="connsiteY1704" fmla="*/ 348337 h 509406"/>
                <a:gd name="connsiteX1705" fmla="*/ 352332 w 2377881"/>
                <a:gd name="connsiteY1705" fmla="*/ 347385 h 509406"/>
                <a:gd name="connsiteX1706" fmla="*/ 349951 w 2377881"/>
                <a:gd name="connsiteY1706" fmla="*/ 347004 h 509406"/>
                <a:gd name="connsiteX1707" fmla="*/ 349570 w 2377881"/>
                <a:gd name="connsiteY1707" fmla="*/ 348718 h 509406"/>
                <a:gd name="connsiteX1708" fmla="*/ 358904 w 2377881"/>
                <a:gd name="connsiteY1708" fmla="*/ 352433 h 509406"/>
                <a:gd name="connsiteX1709" fmla="*/ 363191 w 2377881"/>
                <a:gd name="connsiteY1709" fmla="*/ 347861 h 509406"/>
                <a:gd name="connsiteX1710" fmla="*/ 364905 w 2377881"/>
                <a:gd name="connsiteY1710" fmla="*/ 340527 h 509406"/>
                <a:gd name="connsiteX1711" fmla="*/ 1100330 w 2377881"/>
                <a:gd name="connsiteY1711" fmla="*/ 339574 h 509406"/>
                <a:gd name="connsiteX1712" fmla="*/ 1100330 w 2377881"/>
                <a:gd name="connsiteY1712" fmla="*/ 339578 h 509406"/>
                <a:gd name="connsiteX1713" fmla="*/ 1089567 w 2377881"/>
                <a:gd name="connsiteY1713" fmla="*/ 340051 h 509406"/>
                <a:gd name="connsiteX1714" fmla="*/ 1084995 w 2377881"/>
                <a:gd name="connsiteY1714" fmla="*/ 342241 h 509406"/>
                <a:gd name="connsiteX1715" fmla="*/ 1096616 w 2377881"/>
                <a:gd name="connsiteY1715" fmla="*/ 346623 h 509406"/>
                <a:gd name="connsiteX1716" fmla="*/ 1097663 w 2377881"/>
                <a:gd name="connsiteY1716" fmla="*/ 346813 h 509406"/>
                <a:gd name="connsiteX1717" fmla="*/ 1100330 w 2377881"/>
                <a:gd name="connsiteY1717" fmla="*/ 342527 h 509406"/>
                <a:gd name="connsiteX1718" fmla="*/ 1100330 w 2377881"/>
                <a:gd name="connsiteY1718" fmla="*/ 340813 h 509406"/>
                <a:gd name="connsiteX1719" fmla="*/ 1100330 w 2377881"/>
                <a:gd name="connsiteY1719" fmla="*/ 339578 h 509406"/>
                <a:gd name="connsiteX1720" fmla="*/ 1100426 w 2377881"/>
                <a:gd name="connsiteY1720" fmla="*/ 339574 h 509406"/>
                <a:gd name="connsiteX1721" fmla="*/ 1401225 w 2377881"/>
                <a:gd name="connsiteY1721" fmla="*/ 339384 h 509406"/>
                <a:gd name="connsiteX1722" fmla="*/ 1413322 w 2377881"/>
                <a:gd name="connsiteY1722" fmla="*/ 348242 h 509406"/>
                <a:gd name="connsiteX1723" fmla="*/ 1418370 w 2377881"/>
                <a:gd name="connsiteY1723" fmla="*/ 346147 h 509406"/>
                <a:gd name="connsiteX1724" fmla="*/ 1423704 w 2377881"/>
                <a:gd name="connsiteY1724" fmla="*/ 344051 h 509406"/>
                <a:gd name="connsiteX1725" fmla="*/ 1428752 w 2377881"/>
                <a:gd name="connsiteY1725" fmla="*/ 346432 h 509406"/>
                <a:gd name="connsiteX1726" fmla="*/ 1423990 w 2377881"/>
                <a:gd name="connsiteY1726" fmla="*/ 340908 h 509406"/>
                <a:gd name="connsiteX1727" fmla="*/ 1415417 w 2377881"/>
                <a:gd name="connsiteY1727" fmla="*/ 340527 h 509406"/>
                <a:gd name="connsiteX1728" fmla="*/ 1413322 w 2377881"/>
                <a:gd name="connsiteY1728" fmla="*/ 340432 h 509406"/>
                <a:gd name="connsiteX1729" fmla="*/ 1407226 w 2377881"/>
                <a:gd name="connsiteY1729" fmla="*/ 341289 h 509406"/>
                <a:gd name="connsiteX1730" fmla="*/ 1074994 w 2377881"/>
                <a:gd name="connsiteY1730" fmla="*/ 338812 h 509406"/>
                <a:gd name="connsiteX1731" fmla="*/ 1073089 w 2377881"/>
                <a:gd name="connsiteY1731" fmla="*/ 344146 h 509406"/>
                <a:gd name="connsiteX1732" fmla="*/ 1074899 w 2377881"/>
                <a:gd name="connsiteY1732" fmla="*/ 345480 h 509406"/>
                <a:gd name="connsiteX1733" fmla="*/ 1076518 w 2377881"/>
                <a:gd name="connsiteY1733" fmla="*/ 346623 h 509406"/>
                <a:gd name="connsiteX1734" fmla="*/ 1082042 w 2377881"/>
                <a:gd name="connsiteY1734" fmla="*/ 343765 h 509406"/>
                <a:gd name="connsiteX1735" fmla="*/ 1074994 w 2377881"/>
                <a:gd name="connsiteY1735" fmla="*/ 338812 h 509406"/>
                <a:gd name="connsiteX1736" fmla="*/ 1502952 w 2377881"/>
                <a:gd name="connsiteY1736" fmla="*/ 338717 h 509406"/>
                <a:gd name="connsiteX1737" fmla="*/ 1505143 w 2377881"/>
                <a:gd name="connsiteY1737" fmla="*/ 346051 h 509406"/>
                <a:gd name="connsiteX1738" fmla="*/ 1508667 w 2377881"/>
                <a:gd name="connsiteY1738" fmla="*/ 348147 h 509406"/>
                <a:gd name="connsiteX1739" fmla="*/ 1517620 w 2377881"/>
                <a:gd name="connsiteY1739" fmla="*/ 347671 h 509406"/>
                <a:gd name="connsiteX1740" fmla="*/ 1512763 w 2377881"/>
                <a:gd name="connsiteY1740" fmla="*/ 343670 h 509406"/>
                <a:gd name="connsiteX1741" fmla="*/ 1511620 w 2377881"/>
                <a:gd name="connsiteY1741" fmla="*/ 342622 h 509406"/>
                <a:gd name="connsiteX1742" fmla="*/ 1508572 w 2377881"/>
                <a:gd name="connsiteY1742" fmla="*/ 340813 h 509406"/>
                <a:gd name="connsiteX1743" fmla="*/ 1502952 w 2377881"/>
                <a:gd name="connsiteY1743" fmla="*/ 338717 h 509406"/>
                <a:gd name="connsiteX1744" fmla="*/ 938786 w 2377881"/>
                <a:gd name="connsiteY1744" fmla="*/ 338622 h 509406"/>
                <a:gd name="connsiteX1745" fmla="*/ 937929 w 2377881"/>
                <a:gd name="connsiteY1745" fmla="*/ 339384 h 509406"/>
                <a:gd name="connsiteX1746" fmla="*/ 937167 w 2377881"/>
                <a:gd name="connsiteY1746" fmla="*/ 339955 h 509406"/>
                <a:gd name="connsiteX1747" fmla="*/ 929166 w 2377881"/>
                <a:gd name="connsiteY1747" fmla="*/ 339574 h 509406"/>
                <a:gd name="connsiteX1748" fmla="*/ 917926 w 2377881"/>
                <a:gd name="connsiteY1748" fmla="*/ 341194 h 509406"/>
                <a:gd name="connsiteX1749" fmla="*/ 912211 w 2377881"/>
                <a:gd name="connsiteY1749" fmla="*/ 340908 h 509406"/>
                <a:gd name="connsiteX1750" fmla="*/ 911354 w 2377881"/>
                <a:gd name="connsiteY1750" fmla="*/ 344051 h 509406"/>
                <a:gd name="connsiteX1751" fmla="*/ 912497 w 2377881"/>
                <a:gd name="connsiteY1751" fmla="*/ 344337 h 509406"/>
                <a:gd name="connsiteX1752" fmla="*/ 914021 w 2377881"/>
                <a:gd name="connsiteY1752" fmla="*/ 344813 h 509406"/>
                <a:gd name="connsiteX1753" fmla="*/ 924308 w 2377881"/>
                <a:gd name="connsiteY1753" fmla="*/ 343765 h 509406"/>
                <a:gd name="connsiteX1754" fmla="*/ 927642 w 2377881"/>
                <a:gd name="connsiteY1754" fmla="*/ 343384 h 509406"/>
                <a:gd name="connsiteX1755" fmla="*/ 931738 w 2377881"/>
                <a:gd name="connsiteY1755" fmla="*/ 343099 h 509406"/>
                <a:gd name="connsiteX1756" fmla="*/ 940310 w 2377881"/>
                <a:gd name="connsiteY1756" fmla="*/ 339860 h 509406"/>
                <a:gd name="connsiteX1757" fmla="*/ 938786 w 2377881"/>
                <a:gd name="connsiteY1757" fmla="*/ 338622 h 509406"/>
                <a:gd name="connsiteX1758" fmla="*/ 904306 w 2377881"/>
                <a:gd name="connsiteY1758" fmla="*/ 338431 h 509406"/>
                <a:gd name="connsiteX1759" fmla="*/ 902496 w 2377881"/>
                <a:gd name="connsiteY1759" fmla="*/ 339670 h 509406"/>
                <a:gd name="connsiteX1760" fmla="*/ 902020 w 2377881"/>
                <a:gd name="connsiteY1760" fmla="*/ 344908 h 509406"/>
                <a:gd name="connsiteX1761" fmla="*/ 900686 w 2377881"/>
                <a:gd name="connsiteY1761" fmla="*/ 346813 h 509406"/>
                <a:gd name="connsiteX1762" fmla="*/ 899448 w 2377881"/>
                <a:gd name="connsiteY1762" fmla="*/ 348718 h 509406"/>
                <a:gd name="connsiteX1763" fmla="*/ 896758 w 2377881"/>
                <a:gd name="connsiteY1763" fmla="*/ 351226 h 509406"/>
                <a:gd name="connsiteX1764" fmla="*/ 896329 w 2377881"/>
                <a:gd name="connsiteY1764" fmla="*/ 351207 h 509406"/>
                <a:gd name="connsiteX1765" fmla="*/ 895542 w 2377881"/>
                <a:gd name="connsiteY1765" fmla="*/ 350840 h 509406"/>
                <a:gd name="connsiteX1766" fmla="*/ 896043 w 2377881"/>
                <a:gd name="connsiteY1766" fmla="*/ 346039 h 509406"/>
                <a:gd name="connsiteX1767" fmla="*/ 892304 w 2377881"/>
                <a:gd name="connsiteY1767" fmla="*/ 340622 h 509406"/>
                <a:gd name="connsiteX1768" fmla="*/ 888875 w 2377881"/>
                <a:gd name="connsiteY1768" fmla="*/ 340527 h 509406"/>
                <a:gd name="connsiteX1769" fmla="*/ 877159 w 2377881"/>
                <a:gd name="connsiteY1769" fmla="*/ 342337 h 509406"/>
                <a:gd name="connsiteX1770" fmla="*/ 868682 w 2377881"/>
                <a:gd name="connsiteY1770" fmla="*/ 341575 h 509406"/>
                <a:gd name="connsiteX1771" fmla="*/ 867730 w 2377881"/>
                <a:gd name="connsiteY1771" fmla="*/ 341479 h 509406"/>
                <a:gd name="connsiteX1772" fmla="*/ 863062 w 2377881"/>
                <a:gd name="connsiteY1772" fmla="*/ 341765 h 509406"/>
                <a:gd name="connsiteX1773" fmla="*/ 859348 w 2377881"/>
                <a:gd name="connsiteY1773" fmla="*/ 346337 h 509406"/>
                <a:gd name="connsiteX1774" fmla="*/ 857824 w 2377881"/>
                <a:gd name="connsiteY1774" fmla="*/ 351862 h 509406"/>
                <a:gd name="connsiteX1775" fmla="*/ 850585 w 2377881"/>
                <a:gd name="connsiteY1775" fmla="*/ 351385 h 509406"/>
                <a:gd name="connsiteX1776" fmla="*/ 847251 w 2377881"/>
                <a:gd name="connsiteY1776" fmla="*/ 350814 h 509406"/>
                <a:gd name="connsiteX1777" fmla="*/ 845346 w 2377881"/>
                <a:gd name="connsiteY1777" fmla="*/ 348814 h 509406"/>
                <a:gd name="connsiteX1778" fmla="*/ 847251 w 2377881"/>
                <a:gd name="connsiteY1778" fmla="*/ 346813 h 509406"/>
                <a:gd name="connsiteX1779" fmla="*/ 849061 w 2377881"/>
                <a:gd name="connsiteY1779" fmla="*/ 346337 h 509406"/>
                <a:gd name="connsiteX1780" fmla="*/ 846965 w 2377881"/>
                <a:gd name="connsiteY1780" fmla="*/ 340813 h 509406"/>
                <a:gd name="connsiteX1781" fmla="*/ 843441 w 2377881"/>
                <a:gd name="connsiteY1781" fmla="*/ 343289 h 509406"/>
                <a:gd name="connsiteX1782" fmla="*/ 840202 w 2377881"/>
                <a:gd name="connsiteY1782" fmla="*/ 350433 h 509406"/>
                <a:gd name="connsiteX1783" fmla="*/ 845060 w 2377881"/>
                <a:gd name="connsiteY1783" fmla="*/ 353767 h 509406"/>
                <a:gd name="connsiteX1784" fmla="*/ 854014 w 2377881"/>
                <a:gd name="connsiteY1784" fmla="*/ 355481 h 509406"/>
                <a:gd name="connsiteX1785" fmla="*/ 854109 w 2377881"/>
                <a:gd name="connsiteY1785" fmla="*/ 355386 h 509406"/>
                <a:gd name="connsiteX1786" fmla="*/ 859157 w 2377881"/>
                <a:gd name="connsiteY1786" fmla="*/ 357386 h 509406"/>
                <a:gd name="connsiteX1787" fmla="*/ 863348 w 2377881"/>
                <a:gd name="connsiteY1787" fmla="*/ 353386 h 509406"/>
                <a:gd name="connsiteX1788" fmla="*/ 867730 w 2377881"/>
                <a:gd name="connsiteY1788" fmla="*/ 349766 h 509406"/>
                <a:gd name="connsiteX1789" fmla="*/ 877921 w 2377881"/>
                <a:gd name="connsiteY1789" fmla="*/ 351290 h 509406"/>
                <a:gd name="connsiteX1790" fmla="*/ 879636 w 2377881"/>
                <a:gd name="connsiteY1790" fmla="*/ 351100 h 509406"/>
                <a:gd name="connsiteX1791" fmla="*/ 885827 w 2377881"/>
                <a:gd name="connsiteY1791" fmla="*/ 352433 h 509406"/>
                <a:gd name="connsiteX1792" fmla="*/ 882779 w 2377881"/>
                <a:gd name="connsiteY1792" fmla="*/ 346718 h 509406"/>
                <a:gd name="connsiteX1793" fmla="*/ 882398 w 2377881"/>
                <a:gd name="connsiteY1793" fmla="*/ 346242 h 509406"/>
                <a:gd name="connsiteX1794" fmla="*/ 887923 w 2377881"/>
                <a:gd name="connsiteY1794" fmla="*/ 347290 h 509406"/>
                <a:gd name="connsiteX1795" fmla="*/ 895542 w 2377881"/>
                <a:gd name="connsiteY1795" fmla="*/ 350840 h 509406"/>
                <a:gd name="connsiteX1796" fmla="*/ 895366 w 2377881"/>
                <a:gd name="connsiteY1796" fmla="*/ 352523 h 509406"/>
                <a:gd name="connsiteX1797" fmla="*/ 895257 w 2377881"/>
                <a:gd name="connsiteY1797" fmla="*/ 352624 h 509406"/>
                <a:gd name="connsiteX1798" fmla="*/ 894400 w 2377881"/>
                <a:gd name="connsiteY1798" fmla="*/ 351957 h 509406"/>
                <a:gd name="connsiteX1799" fmla="*/ 889256 w 2377881"/>
                <a:gd name="connsiteY1799" fmla="*/ 351957 h 509406"/>
                <a:gd name="connsiteX1800" fmla="*/ 892400 w 2377881"/>
                <a:gd name="connsiteY1800" fmla="*/ 355100 h 509406"/>
                <a:gd name="connsiteX1801" fmla="*/ 895067 w 2377881"/>
                <a:gd name="connsiteY1801" fmla="*/ 355386 h 509406"/>
                <a:gd name="connsiteX1802" fmla="*/ 895366 w 2377881"/>
                <a:gd name="connsiteY1802" fmla="*/ 352523 h 509406"/>
                <a:gd name="connsiteX1803" fmla="*/ 896758 w 2377881"/>
                <a:gd name="connsiteY1803" fmla="*/ 351226 h 509406"/>
                <a:gd name="connsiteX1804" fmla="*/ 902591 w 2377881"/>
                <a:gd name="connsiteY1804" fmla="*/ 351481 h 509406"/>
                <a:gd name="connsiteX1805" fmla="*/ 903163 w 2377881"/>
                <a:gd name="connsiteY1805" fmla="*/ 348909 h 509406"/>
                <a:gd name="connsiteX1806" fmla="*/ 907163 w 2377881"/>
                <a:gd name="connsiteY1806" fmla="*/ 339670 h 509406"/>
                <a:gd name="connsiteX1807" fmla="*/ 904306 w 2377881"/>
                <a:gd name="connsiteY1807" fmla="*/ 338431 h 509406"/>
                <a:gd name="connsiteX1808" fmla="*/ 292325 w 2377881"/>
                <a:gd name="connsiteY1808" fmla="*/ 338431 h 509406"/>
                <a:gd name="connsiteX1809" fmla="*/ 288324 w 2377881"/>
                <a:gd name="connsiteY1809" fmla="*/ 341003 h 509406"/>
                <a:gd name="connsiteX1810" fmla="*/ 284514 w 2377881"/>
                <a:gd name="connsiteY1810" fmla="*/ 342432 h 509406"/>
                <a:gd name="connsiteX1811" fmla="*/ 278037 w 2377881"/>
                <a:gd name="connsiteY1811" fmla="*/ 341289 h 509406"/>
                <a:gd name="connsiteX1812" fmla="*/ 282514 w 2377881"/>
                <a:gd name="connsiteY1812" fmla="*/ 347480 h 509406"/>
                <a:gd name="connsiteX1813" fmla="*/ 285466 w 2377881"/>
                <a:gd name="connsiteY1813" fmla="*/ 346718 h 509406"/>
                <a:gd name="connsiteX1814" fmla="*/ 290896 w 2377881"/>
                <a:gd name="connsiteY1814" fmla="*/ 344718 h 509406"/>
                <a:gd name="connsiteX1815" fmla="*/ 293563 w 2377881"/>
                <a:gd name="connsiteY1815" fmla="*/ 341003 h 509406"/>
                <a:gd name="connsiteX1816" fmla="*/ 292325 w 2377881"/>
                <a:gd name="connsiteY1816" fmla="*/ 338431 h 509406"/>
                <a:gd name="connsiteX1817" fmla="*/ 1450565 w 2377881"/>
                <a:gd name="connsiteY1817" fmla="*/ 336622 h 509406"/>
                <a:gd name="connsiteX1818" fmla="*/ 1445516 w 2377881"/>
                <a:gd name="connsiteY1818" fmla="*/ 339193 h 509406"/>
                <a:gd name="connsiteX1819" fmla="*/ 1438849 w 2377881"/>
                <a:gd name="connsiteY1819" fmla="*/ 338241 h 509406"/>
                <a:gd name="connsiteX1820" fmla="*/ 1433705 w 2377881"/>
                <a:gd name="connsiteY1820" fmla="*/ 343289 h 509406"/>
                <a:gd name="connsiteX1821" fmla="*/ 1436563 w 2377881"/>
                <a:gd name="connsiteY1821" fmla="*/ 343956 h 509406"/>
                <a:gd name="connsiteX1822" fmla="*/ 1441992 w 2377881"/>
                <a:gd name="connsiteY1822" fmla="*/ 344623 h 509406"/>
                <a:gd name="connsiteX1823" fmla="*/ 1444659 w 2377881"/>
                <a:gd name="connsiteY1823" fmla="*/ 348718 h 509406"/>
                <a:gd name="connsiteX1824" fmla="*/ 1446659 w 2377881"/>
                <a:gd name="connsiteY1824" fmla="*/ 348718 h 509406"/>
                <a:gd name="connsiteX1825" fmla="*/ 1447231 w 2377881"/>
                <a:gd name="connsiteY1825" fmla="*/ 348718 h 509406"/>
                <a:gd name="connsiteX1826" fmla="*/ 1454279 w 2377881"/>
                <a:gd name="connsiteY1826" fmla="*/ 340336 h 509406"/>
                <a:gd name="connsiteX1827" fmla="*/ 1458184 w 2377881"/>
                <a:gd name="connsiteY1827" fmla="*/ 341003 h 509406"/>
                <a:gd name="connsiteX1828" fmla="*/ 1458756 w 2377881"/>
                <a:gd name="connsiteY1828" fmla="*/ 341384 h 509406"/>
                <a:gd name="connsiteX1829" fmla="*/ 1462947 w 2377881"/>
                <a:gd name="connsiteY1829" fmla="*/ 343861 h 509406"/>
                <a:gd name="connsiteX1830" fmla="*/ 1474758 w 2377881"/>
                <a:gd name="connsiteY1830" fmla="*/ 336812 h 509406"/>
                <a:gd name="connsiteX1831" fmla="*/ 1465138 w 2377881"/>
                <a:gd name="connsiteY1831" fmla="*/ 337955 h 509406"/>
                <a:gd name="connsiteX1832" fmla="*/ 1457042 w 2377881"/>
                <a:gd name="connsiteY1832" fmla="*/ 336812 h 509406"/>
                <a:gd name="connsiteX1833" fmla="*/ 1450565 w 2377881"/>
                <a:gd name="connsiteY1833" fmla="*/ 336622 h 509406"/>
                <a:gd name="connsiteX1834" fmla="*/ 1131668 w 2377881"/>
                <a:gd name="connsiteY1834" fmla="*/ 336145 h 509406"/>
                <a:gd name="connsiteX1835" fmla="*/ 1122809 w 2377881"/>
                <a:gd name="connsiteY1835" fmla="*/ 338431 h 509406"/>
                <a:gd name="connsiteX1836" fmla="*/ 1118047 w 2377881"/>
                <a:gd name="connsiteY1836" fmla="*/ 336431 h 509406"/>
                <a:gd name="connsiteX1837" fmla="*/ 1108045 w 2377881"/>
                <a:gd name="connsiteY1837" fmla="*/ 336241 h 509406"/>
                <a:gd name="connsiteX1838" fmla="*/ 1107379 w 2377881"/>
                <a:gd name="connsiteY1838" fmla="*/ 336241 h 509406"/>
                <a:gd name="connsiteX1839" fmla="*/ 1105855 w 2377881"/>
                <a:gd name="connsiteY1839" fmla="*/ 339670 h 509406"/>
                <a:gd name="connsiteX1840" fmla="*/ 1123667 w 2377881"/>
                <a:gd name="connsiteY1840" fmla="*/ 341384 h 509406"/>
                <a:gd name="connsiteX1841" fmla="*/ 1129572 w 2377881"/>
                <a:gd name="connsiteY1841" fmla="*/ 340813 h 509406"/>
                <a:gd name="connsiteX1842" fmla="*/ 1131668 w 2377881"/>
                <a:gd name="connsiteY1842" fmla="*/ 336145 h 509406"/>
                <a:gd name="connsiteX1843" fmla="*/ 1149289 w 2377881"/>
                <a:gd name="connsiteY1843" fmla="*/ 335860 h 509406"/>
                <a:gd name="connsiteX1844" fmla="*/ 1145669 w 2377881"/>
                <a:gd name="connsiteY1844" fmla="*/ 336336 h 509406"/>
                <a:gd name="connsiteX1845" fmla="*/ 1142526 w 2377881"/>
                <a:gd name="connsiteY1845" fmla="*/ 336717 h 509406"/>
                <a:gd name="connsiteX1846" fmla="*/ 1144050 w 2377881"/>
                <a:gd name="connsiteY1846" fmla="*/ 343956 h 509406"/>
                <a:gd name="connsiteX1847" fmla="*/ 1152146 w 2377881"/>
                <a:gd name="connsiteY1847" fmla="*/ 344051 h 509406"/>
                <a:gd name="connsiteX1848" fmla="*/ 1149289 w 2377881"/>
                <a:gd name="connsiteY1848" fmla="*/ 335860 h 509406"/>
                <a:gd name="connsiteX1849" fmla="*/ 963837 w 2377881"/>
                <a:gd name="connsiteY1849" fmla="*/ 334145 h 509406"/>
                <a:gd name="connsiteX1850" fmla="*/ 961456 w 2377881"/>
                <a:gd name="connsiteY1850" fmla="*/ 336526 h 509406"/>
                <a:gd name="connsiteX1851" fmla="*/ 970409 w 2377881"/>
                <a:gd name="connsiteY1851" fmla="*/ 344337 h 509406"/>
                <a:gd name="connsiteX1852" fmla="*/ 963646 w 2377881"/>
                <a:gd name="connsiteY1852" fmla="*/ 344527 h 509406"/>
                <a:gd name="connsiteX1853" fmla="*/ 961646 w 2377881"/>
                <a:gd name="connsiteY1853" fmla="*/ 347575 h 509406"/>
                <a:gd name="connsiteX1854" fmla="*/ 960217 w 2377881"/>
                <a:gd name="connsiteY1854" fmla="*/ 349671 h 509406"/>
                <a:gd name="connsiteX1855" fmla="*/ 970695 w 2377881"/>
                <a:gd name="connsiteY1855" fmla="*/ 352433 h 509406"/>
                <a:gd name="connsiteX1856" fmla="*/ 972409 w 2377881"/>
                <a:gd name="connsiteY1856" fmla="*/ 352528 h 509406"/>
                <a:gd name="connsiteX1857" fmla="*/ 973838 w 2377881"/>
                <a:gd name="connsiteY1857" fmla="*/ 352624 h 509406"/>
                <a:gd name="connsiteX1858" fmla="*/ 975934 w 2377881"/>
                <a:gd name="connsiteY1858" fmla="*/ 351004 h 509406"/>
                <a:gd name="connsiteX1859" fmla="*/ 980792 w 2377881"/>
                <a:gd name="connsiteY1859" fmla="*/ 344146 h 509406"/>
                <a:gd name="connsiteX1860" fmla="*/ 974600 w 2377881"/>
                <a:gd name="connsiteY1860" fmla="*/ 339574 h 509406"/>
                <a:gd name="connsiteX1861" fmla="*/ 973648 w 2377881"/>
                <a:gd name="connsiteY1861" fmla="*/ 338908 h 509406"/>
                <a:gd name="connsiteX1862" fmla="*/ 968981 w 2377881"/>
                <a:gd name="connsiteY1862" fmla="*/ 334145 h 509406"/>
                <a:gd name="connsiteX1863" fmla="*/ 966218 w 2377881"/>
                <a:gd name="connsiteY1863" fmla="*/ 334145 h 509406"/>
                <a:gd name="connsiteX1864" fmla="*/ 1589820 w 2377881"/>
                <a:gd name="connsiteY1864" fmla="*/ 334050 h 509406"/>
                <a:gd name="connsiteX1865" fmla="*/ 1573532 w 2377881"/>
                <a:gd name="connsiteY1865" fmla="*/ 335002 h 509406"/>
                <a:gd name="connsiteX1866" fmla="*/ 1574009 w 2377881"/>
                <a:gd name="connsiteY1866" fmla="*/ 340432 h 509406"/>
                <a:gd name="connsiteX1867" fmla="*/ 1579914 w 2377881"/>
                <a:gd name="connsiteY1867" fmla="*/ 341098 h 509406"/>
                <a:gd name="connsiteX1868" fmla="*/ 1582200 w 2377881"/>
                <a:gd name="connsiteY1868" fmla="*/ 339670 h 509406"/>
                <a:gd name="connsiteX1869" fmla="*/ 1584200 w 2377881"/>
                <a:gd name="connsiteY1869" fmla="*/ 338336 h 509406"/>
                <a:gd name="connsiteX1870" fmla="*/ 1590582 w 2377881"/>
                <a:gd name="connsiteY1870" fmla="*/ 339289 h 509406"/>
                <a:gd name="connsiteX1871" fmla="*/ 1596107 w 2377881"/>
                <a:gd name="connsiteY1871" fmla="*/ 337860 h 509406"/>
                <a:gd name="connsiteX1872" fmla="*/ 1589820 w 2377881"/>
                <a:gd name="connsiteY1872" fmla="*/ 334050 h 509406"/>
                <a:gd name="connsiteX1873" fmla="*/ 950597 w 2377881"/>
                <a:gd name="connsiteY1873" fmla="*/ 333097 h 509406"/>
                <a:gd name="connsiteX1874" fmla="*/ 950692 w 2377881"/>
                <a:gd name="connsiteY1874" fmla="*/ 340592 h 509406"/>
                <a:gd name="connsiteX1875" fmla="*/ 945644 w 2377881"/>
                <a:gd name="connsiteY1875" fmla="*/ 336526 h 509406"/>
                <a:gd name="connsiteX1876" fmla="*/ 946144 w 2377881"/>
                <a:gd name="connsiteY1876" fmla="*/ 339324 h 509406"/>
                <a:gd name="connsiteX1877" fmla="*/ 947810 w 2377881"/>
                <a:gd name="connsiteY1877" fmla="*/ 342000 h 509406"/>
                <a:gd name="connsiteX1878" fmla="*/ 947073 w 2377881"/>
                <a:gd name="connsiteY1878" fmla="*/ 342337 h 509406"/>
                <a:gd name="connsiteX1879" fmla="*/ 944501 w 2377881"/>
                <a:gd name="connsiteY1879" fmla="*/ 342908 h 509406"/>
                <a:gd name="connsiteX1880" fmla="*/ 942215 w 2377881"/>
                <a:gd name="connsiteY1880" fmla="*/ 343384 h 509406"/>
                <a:gd name="connsiteX1881" fmla="*/ 935834 w 2377881"/>
                <a:gd name="connsiteY1881" fmla="*/ 343289 h 509406"/>
                <a:gd name="connsiteX1882" fmla="*/ 932976 w 2377881"/>
                <a:gd name="connsiteY1882" fmla="*/ 345861 h 509406"/>
                <a:gd name="connsiteX1883" fmla="*/ 922784 w 2377881"/>
                <a:gd name="connsiteY1883" fmla="*/ 348718 h 509406"/>
                <a:gd name="connsiteX1884" fmla="*/ 917165 w 2377881"/>
                <a:gd name="connsiteY1884" fmla="*/ 351671 h 509406"/>
                <a:gd name="connsiteX1885" fmla="*/ 914974 w 2377881"/>
                <a:gd name="connsiteY1885" fmla="*/ 353957 h 509406"/>
                <a:gd name="connsiteX1886" fmla="*/ 913640 w 2377881"/>
                <a:gd name="connsiteY1886" fmla="*/ 355576 h 509406"/>
                <a:gd name="connsiteX1887" fmla="*/ 911259 w 2377881"/>
                <a:gd name="connsiteY1887" fmla="*/ 366816 h 509406"/>
                <a:gd name="connsiteX1888" fmla="*/ 913545 w 2377881"/>
                <a:gd name="connsiteY1888" fmla="*/ 367483 h 509406"/>
                <a:gd name="connsiteX1889" fmla="*/ 915259 w 2377881"/>
                <a:gd name="connsiteY1889" fmla="*/ 367959 h 509406"/>
                <a:gd name="connsiteX1890" fmla="*/ 920593 w 2377881"/>
                <a:gd name="connsiteY1890" fmla="*/ 363673 h 509406"/>
                <a:gd name="connsiteX1891" fmla="*/ 917355 w 2377881"/>
                <a:gd name="connsiteY1891" fmla="*/ 363482 h 509406"/>
                <a:gd name="connsiteX1892" fmla="*/ 915545 w 2377881"/>
                <a:gd name="connsiteY1892" fmla="*/ 359958 h 509406"/>
                <a:gd name="connsiteX1893" fmla="*/ 918117 w 2377881"/>
                <a:gd name="connsiteY1893" fmla="*/ 357862 h 509406"/>
                <a:gd name="connsiteX1894" fmla="*/ 927166 w 2377881"/>
                <a:gd name="connsiteY1894" fmla="*/ 353386 h 509406"/>
                <a:gd name="connsiteX1895" fmla="*/ 934881 w 2377881"/>
                <a:gd name="connsiteY1895" fmla="*/ 356434 h 509406"/>
                <a:gd name="connsiteX1896" fmla="*/ 932024 w 2377881"/>
                <a:gd name="connsiteY1896" fmla="*/ 361672 h 509406"/>
                <a:gd name="connsiteX1897" fmla="*/ 927833 w 2377881"/>
                <a:gd name="connsiteY1897" fmla="*/ 365101 h 509406"/>
                <a:gd name="connsiteX1898" fmla="*/ 934881 w 2377881"/>
                <a:gd name="connsiteY1898" fmla="*/ 368149 h 509406"/>
                <a:gd name="connsiteX1899" fmla="*/ 941549 w 2377881"/>
                <a:gd name="connsiteY1899" fmla="*/ 349480 h 509406"/>
                <a:gd name="connsiteX1900" fmla="*/ 944216 w 2377881"/>
                <a:gd name="connsiteY1900" fmla="*/ 351100 h 509406"/>
                <a:gd name="connsiteX1901" fmla="*/ 950692 w 2377881"/>
                <a:gd name="connsiteY1901" fmla="*/ 349861 h 509406"/>
                <a:gd name="connsiteX1902" fmla="*/ 951931 w 2377881"/>
                <a:gd name="connsiteY1902" fmla="*/ 348623 h 509406"/>
                <a:gd name="connsiteX1903" fmla="*/ 947810 w 2377881"/>
                <a:gd name="connsiteY1903" fmla="*/ 342000 h 509406"/>
                <a:gd name="connsiteX1904" fmla="*/ 950693 w 2377881"/>
                <a:gd name="connsiteY1904" fmla="*/ 340681 h 509406"/>
                <a:gd name="connsiteX1905" fmla="*/ 950692 w 2377881"/>
                <a:gd name="connsiteY1905" fmla="*/ 340592 h 509406"/>
                <a:gd name="connsiteX1906" fmla="*/ 952502 w 2377881"/>
                <a:gd name="connsiteY1906" fmla="*/ 342051 h 509406"/>
                <a:gd name="connsiteX1907" fmla="*/ 957550 w 2377881"/>
                <a:gd name="connsiteY1907" fmla="*/ 338050 h 509406"/>
                <a:gd name="connsiteX1908" fmla="*/ 953741 w 2377881"/>
                <a:gd name="connsiteY1908" fmla="*/ 335288 h 509406"/>
                <a:gd name="connsiteX1909" fmla="*/ 1665377 w 2377881"/>
                <a:gd name="connsiteY1909" fmla="*/ 332216 h 509406"/>
                <a:gd name="connsiteX1910" fmla="*/ 1664305 w 2377881"/>
                <a:gd name="connsiteY1910" fmla="*/ 335383 h 509406"/>
                <a:gd name="connsiteX1911" fmla="*/ 1670878 w 2377881"/>
                <a:gd name="connsiteY1911" fmla="*/ 335288 h 509406"/>
                <a:gd name="connsiteX1912" fmla="*/ 1673450 w 2377881"/>
                <a:gd name="connsiteY1912" fmla="*/ 337955 h 509406"/>
                <a:gd name="connsiteX1913" fmla="*/ 1675164 w 2377881"/>
                <a:gd name="connsiteY1913" fmla="*/ 337288 h 509406"/>
                <a:gd name="connsiteX1914" fmla="*/ 1675164 w 2377881"/>
                <a:gd name="connsiteY1914" fmla="*/ 335288 h 509406"/>
                <a:gd name="connsiteX1915" fmla="*/ 1671164 w 2377881"/>
                <a:gd name="connsiteY1915" fmla="*/ 332907 h 509406"/>
                <a:gd name="connsiteX1916" fmla="*/ 1665377 w 2377881"/>
                <a:gd name="connsiteY1916" fmla="*/ 332216 h 509406"/>
                <a:gd name="connsiteX1917" fmla="*/ 1379603 w 2377881"/>
                <a:gd name="connsiteY1917" fmla="*/ 331859 h 509406"/>
                <a:gd name="connsiteX1918" fmla="*/ 1379032 w 2377881"/>
                <a:gd name="connsiteY1918" fmla="*/ 332050 h 509406"/>
                <a:gd name="connsiteX1919" fmla="*/ 1377603 w 2377881"/>
                <a:gd name="connsiteY1919" fmla="*/ 338336 h 509406"/>
                <a:gd name="connsiteX1920" fmla="*/ 1378556 w 2377881"/>
                <a:gd name="connsiteY1920" fmla="*/ 339193 h 509406"/>
                <a:gd name="connsiteX1921" fmla="*/ 1382746 w 2377881"/>
                <a:gd name="connsiteY1921" fmla="*/ 345766 h 509406"/>
                <a:gd name="connsiteX1922" fmla="*/ 1385509 w 2377881"/>
                <a:gd name="connsiteY1922" fmla="*/ 344146 h 509406"/>
                <a:gd name="connsiteX1923" fmla="*/ 1384080 w 2377881"/>
                <a:gd name="connsiteY1923" fmla="*/ 339289 h 509406"/>
                <a:gd name="connsiteX1924" fmla="*/ 1382175 w 2377881"/>
                <a:gd name="connsiteY1924" fmla="*/ 338050 h 509406"/>
                <a:gd name="connsiteX1925" fmla="*/ 1379508 w 2377881"/>
                <a:gd name="connsiteY1925" fmla="*/ 334621 h 509406"/>
                <a:gd name="connsiteX1926" fmla="*/ 1379603 w 2377881"/>
                <a:gd name="connsiteY1926" fmla="*/ 331859 h 509406"/>
                <a:gd name="connsiteX1927" fmla="*/ 603601 w 2377881"/>
                <a:gd name="connsiteY1927" fmla="*/ 330145 h 509406"/>
                <a:gd name="connsiteX1928" fmla="*/ 600173 w 2377881"/>
                <a:gd name="connsiteY1928" fmla="*/ 333002 h 509406"/>
                <a:gd name="connsiteX1929" fmla="*/ 600363 w 2377881"/>
                <a:gd name="connsiteY1929" fmla="*/ 333193 h 509406"/>
                <a:gd name="connsiteX1930" fmla="*/ 597029 w 2377881"/>
                <a:gd name="connsiteY1930" fmla="*/ 332240 h 509406"/>
                <a:gd name="connsiteX1931" fmla="*/ 589504 w 2377881"/>
                <a:gd name="connsiteY1931" fmla="*/ 332431 h 509406"/>
                <a:gd name="connsiteX1932" fmla="*/ 591505 w 2377881"/>
                <a:gd name="connsiteY1932" fmla="*/ 336145 h 509406"/>
                <a:gd name="connsiteX1933" fmla="*/ 592076 w 2377881"/>
                <a:gd name="connsiteY1933" fmla="*/ 341670 h 509406"/>
                <a:gd name="connsiteX1934" fmla="*/ 595315 w 2377881"/>
                <a:gd name="connsiteY1934" fmla="*/ 344432 h 509406"/>
                <a:gd name="connsiteX1935" fmla="*/ 590743 w 2377881"/>
                <a:gd name="connsiteY1935" fmla="*/ 347194 h 509406"/>
                <a:gd name="connsiteX1936" fmla="*/ 597791 w 2377881"/>
                <a:gd name="connsiteY1936" fmla="*/ 345861 h 509406"/>
                <a:gd name="connsiteX1937" fmla="*/ 598363 w 2377881"/>
                <a:gd name="connsiteY1937" fmla="*/ 336431 h 509406"/>
                <a:gd name="connsiteX1938" fmla="*/ 599982 w 2377881"/>
                <a:gd name="connsiteY1938" fmla="*/ 338431 h 509406"/>
                <a:gd name="connsiteX1939" fmla="*/ 603792 w 2377881"/>
                <a:gd name="connsiteY1939" fmla="*/ 342337 h 509406"/>
                <a:gd name="connsiteX1940" fmla="*/ 604840 w 2377881"/>
                <a:gd name="connsiteY1940" fmla="*/ 342051 h 509406"/>
                <a:gd name="connsiteX1941" fmla="*/ 606364 w 2377881"/>
                <a:gd name="connsiteY1941" fmla="*/ 341575 h 509406"/>
                <a:gd name="connsiteX1942" fmla="*/ 602363 w 2377881"/>
                <a:gd name="connsiteY1942" fmla="*/ 337003 h 509406"/>
                <a:gd name="connsiteX1943" fmla="*/ 603411 w 2377881"/>
                <a:gd name="connsiteY1943" fmla="*/ 334812 h 509406"/>
                <a:gd name="connsiteX1944" fmla="*/ 605030 w 2377881"/>
                <a:gd name="connsiteY1944" fmla="*/ 333383 h 509406"/>
                <a:gd name="connsiteX1945" fmla="*/ 603601 w 2377881"/>
                <a:gd name="connsiteY1945" fmla="*/ 330145 h 509406"/>
                <a:gd name="connsiteX1946" fmla="*/ 154022 w 2377881"/>
                <a:gd name="connsiteY1946" fmla="*/ 330145 h 509406"/>
                <a:gd name="connsiteX1947" fmla="*/ 161928 w 2377881"/>
                <a:gd name="connsiteY1947" fmla="*/ 330335 h 509406"/>
                <a:gd name="connsiteX1948" fmla="*/ 179549 w 2377881"/>
                <a:gd name="connsiteY1948" fmla="*/ 334621 h 509406"/>
                <a:gd name="connsiteX1949" fmla="*/ 183359 w 2377881"/>
                <a:gd name="connsiteY1949" fmla="*/ 333764 h 509406"/>
                <a:gd name="connsiteX1950" fmla="*/ 189169 w 2377881"/>
                <a:gd name="connsiteY1950" fmla="*/ 332526 h 509406"/>
                <a:gd name="connsiteX1951" fmla="*/ 190789 w 2377881"/>
                <a:gd name="connsiteY1951" fmla="*/ 338812 h 509406"/>
                <a:gd name="connsiteX1952" fmla="*/ 181454 w 2377881"/>
                <a:gd name="connsiteY1952" fmla="*/ 338908 h 509406"/>
                <a:gd name="connsiteX1953" fmla="*/ 175358 w 2377881"/>
                <a:gd name="connsiteY1953" fmla="*/ 342622 h 509406"/>
                <a:gd name="connsiteX1954" fmla="*/ 174215 w 2377881"/>
                <a:gd name="connsiteY1954" fmla="*/ 345289 h 509406"/>
                <a:gd name="connsiteX1955" fmla="*/ 167833 w 2377881"/>
                <a:gd name="connsiteY1955" fmla="*/ 343956 h 509406"/>
                <a:gd name="connsiteX1956" fmla="*/ 158118 w 2377881"/>
                <a:gd name="connsiteY1956" fmla="*/ 340622 h 509406"/>
                <a:gd name="connsiteX1957" fmla="*/ 159165 w 2377881"/>
                <a:gd name="connsiteY1957" fmla="*/ 335193 h 509406"/>
                <a:gd name="connsiteX1958" fmla="*/ 151927 w 2377881"/>
                <a:gd name="connsiteY1958" fmla="*/ 337098 h 509406"/>
                <a:gd name="connsiteX1959" fmla="*/ 151927 w 2377881"/>
                <a:gd name="connsiteY1959" fmla="*/ 336526 h 509406"/>
                <a:gd name="connsiteX1960" fmla="*/ 151736 w 2377881"/>
                <a:gd name="connsiteY1960" fmla="*/ 334526 h 509406"/>
                <a:gd name="connsiteX1961" fmla="*/ 154022 w 2377881"/>
                <a:gd name="connsiteY1961" fmla="*/ 330145 h 509406"/>
                <a:gd name="connsiteX1962" fmla="*/ 345474 w 2377881"/>
                <a:gd name="connsiteY1962" fmla="*/ 329954 h 509406"/>
                <a:gd name="connsiteX1963" fmla="*/ 342712 w 2377881"/>
                <a:gd name="connsiteY1963" fmla="*/ 330716 h 509406"/>
                <a:gd name="connsiteX1964" fmla="*/ 341569 w 2377881"/>
                <a:gd name="connsiteY1964" fmla="*/ 333288 h 509406"/>
                <a:gd name="connsiteX1965" fmla="*/ 340807 w 2377881"/>
                <a:gd name="connsiteY1965" fmla="*/ 338336 h 509406"/>
                <a:gd name="connsiteX1966" fmla="*/ 344521 w 2377881"/>
                <a:gd name="connsiteY1966" fmla="*/ 339098 h 509406"/>
                <a:gd name="connsiteX1967" fmla="*/ 345093 w 2377881"/>
                <a:gd name="connsiteY1967" fmla="*/ 338146 h 509406"/>
                <a:gd name="connsiteX1968" fmla="*/ 347379 w 2377881"/>
                <a:gd name="connsiteY1968" fmla="*/ 334145 h 509406"/>
                <a:gd name="connsiteX1969" fmla="*/ 349951 w 2377881"/>
                <a:gd name="connsiteY1969" fmla="*/ 330811 h 509406"/>
                <a:gd name="connsiteX1970" fmla="*/ 345474 w 2377881"/>
                <a:gd name="connsiteY1970" fmla="*/ 329954 h 509406"/>
                <a:gd name="connsiteX1971" fmla="*/ 1203200 w 2377881"/>
                <a:gd name="connsiteY1971" fmla="*/ 329668 h 509406"/>
                <a:gd name="connsiteX1972" fmla="*/ 1194056 w 2377881"/>
                <a:gd name="connsiteY1972" fmla="*/ 336431 h 509406"/>
                <a:gd name="connsiteX1973" fmla="*/ 1190723 w 2377881"/>
                <a:gd name="connsiteY1973" fmla="*/ 335955 h 509406"/>
                <a:gd name="connsiteX1974" fmla="*/ 1183102 w 2377881"/>
                <a:gd name="connsiteY1974" fmla="*/ 335002 h 509406"/>
                <a:gd name="connsiteX1975" fmla="*/ 1174720 w 2377881"/>
                <a:gd name="connsiteY1975" fmla="*/ 345480 h 509406"/>
                <a:gd name="connsiteX1976" fmla="*/ 1177768 w 2377881"/>
                <a:gd name="connsiteY1976" fmla="*/ 343480 h 509406"/>
                <a:gd name="connsiteX1977" fmla="*/ 1183007 w 2377881"/>
                <a:gd name="connsiteY1977" fmla="*/ 341194 h 509406"/>
                <a:gd name="connsiteX1978" fmla="*/ 1184626 w 2377881"/>
                <a:gd name="connsiteY1978" fmla="*/ 340622 h 509406"/>
                <a:gd name="connsiteX1979" fmla="*/ 1186532 w 2377881"/>
                <a:gd name="connsiteY1979" fmla="*/ 349766 h 509406"/>
                <a:gd name="connsiteX1980" fmla="*/ 1187770 w 2377881"/>
                <a:gd name="connsiteY1980" fmla="*/ 352814 h 509406"/>
                <a:gd name="connsiteX1981" fmla="*/ 1186151 w 2377881"/>
                <a:gd name="connsiteY1981" fmla="*/ 356910 h 509406"/>
                <a:gd name="connsiteX1982" fmla="*/ 1179197 w 2377881"/>
                <a:gd name="connsiteY1982" fmla="*/ 363006 h 509406"/>
                <a:gd name="connsiteX1983" fmla="*/ 1177578 w 2377881"/>
                <a:gd name="connsiteY1983" fmla="*/ 364530 h 509406"/>
                <a:gd name="connsiteX1984" fmla="*/ 1190246 w 2377881"/>
                <a:gd name="connsiteY1984" fmla="*/ 368721 h 509406"/>
                <a:gd name="connsiteX1985" fmla="*/ 1195390 w 2377881"/>
                <a:gd name="connsiteY1985" fmla="*/ 368340 h 509406"/>
                <a:gd name="connsiteX1986" fmla="*/ 1195199 w 2377881"/>
                <a:gd name="connsiteY1986" fmla="*/ 368245 h 509406"/>
                <a:gd name="connsiteX1987" fmla="*/ 1191770 w 2377881"/>
                <a:gd name="connsiteY1987" fmla="*/ 366816 h 509406"/>
                <a:gd name="connsiteX1988" fmla="*/ 1183102 w 2377881"/>
                <a:gd name="connsiteY1988" fmla="*/ 364625 h 509406"/>
                <a:gd name="connsiteX1989" fmla="*/ 1182912 w 2377881"/>
                <a:gd name="connsiteY1989" fmla="*/ 364149 h 509406"/>
                <a:gd name="connsiteX1990" fmla="*/ 1182721 w 2377881"/>
                <a:gd name="connsiteY1990" fmla="*/ 363577 h 509406"/>
                <a:gd name="connsiteX1991" fmla="*/ 1187960 w 2377881"/>
                <a:gd name="connsiteY1991" fmla="*/ 360625 h 509406"/>
                <a:gd name="connsiteX1992" fmla="*/ 1194151 w 2377881"/>
                <a:gd name="connsiteY1992" fmla="*/ 353767 h 509406"/>
                <a:gd name="connsiteX1993" fmla="*/ 1195580 w 2377881"/>
                <a:gd name="connsiteY1993" fmla="*/ 353862 h 509406"/>
                <a:gd name="connsiteX1994" fmla="*/ 1196533 w 2377881"/>
                <a:gd name="connsiteY1994" fmla="*/ 353957 h 509406"/>
                <a:gd name="connsiteX1995" fmla="*/ 1197961 w 2377881"/>
                <a:gd name="connsiteY1995" fmla="*/ 352052 h 509406"/>
                <a:gd name="connsiteX1996" fmla="*/ 1197390 w 2377881"/>
                <a:gd name="connsiteY1996" fmla="*/ 351290 h 509406"/>
                <a:gd name="connsiteX1997" fmla="*/ 1195104 w 2377881"/>
                <a:gd name="connsiteY1997" fmla="*/ 350909 h 509406"/>
                <a:gd name="connsiteX1998" fmla="*/ 1190627 w 2377881"/>
                <a:gd name="connsiteY1998" fmla="*/ 348718 h 509406"/>
                <a:gd name="connsiteX1999" fmla="*/ 1193866 w 2377881"/>
                <a:gd name="connsiteY1999" fmla="*/ 344242 h 509406"/>
                <a:gd name="connsiteX2000" fmla="*/ 1197866 w 2377881"/>
                <a:gd name="connsiteY2000" fmla="*/ 342432 h 509406"/>
                <a:gd name="connsiteX2001" fmla="*/ 1205772 w 2377881"/>
                <a:gd name="connsiteY2001" fmla="*/ 337765 h 509406"/>
                <a:gd name="connsiteX2002" fmla="*/ 1209296 w 2377881"/>
                <a:gd name="connsiteY2002" fmla="*/ 340813 h 509406"/>
                <a:gd name="connsiteX2003" fmla="*/ 1210630 w 2377881"/>
                <a:gd name="connsiteY2003" fmla="*/ 340432 h 509406"/>
                <a:gd name="connsiteX2004" fmla="*/ 1216440 w 2377881"/>
                <a:gd name="connsiteY2004" fmla="*/ 339289 h 509406"/>
                <a:gd name="connsiteX2005" fmla="*/ 1217202 w 2377881"/>
                <a:gd name="connsiteY2005" fmla="*/ 339193 h 509406"/>
                <a:gd name="connsiteX2006" fmla="*/ 1221107 w 2377881"/>
                <a:gd name="connsiteY2006" fmla="*/ 343003 h 509406"/>
                <a:gd name="connsiteX2007" fmla="*/ 1224536 w 2377881"/>
                <a:gd name="connsiteY2007" fmla="*/ 341194 h 509406"/>
                <a:gd name="connsiteX2008" fmla="*/ 1226156 w 2377881"/>
                <a:gd name="connsiteY2008" fmla="*/ 340336 h 509406"/>
                <a:gd name="connsiteX2009" fmla="*/ 1233871 w 2377881"/>
                <a:gd name="connsiteY2009" fmla="*/ 341575 h 509406"/>
                <a:gd name="connsiteX2010" fmla="*/ 1241110 w 2377881"/>
                <a:gd name="connsiteY2010" fmla="*/ 338527 h 509406"/>
                <a:gd name="connsiteX2011" fmla="*/ 1243205 w 2377881"/>
                <a:gd name="connsiteY2011" fmla="*/ 339955 h 509406"/>
                <a:gd name="connsiteX2012" fmla="*/ 1244443 w 2377881"/>
                <a:gd name="connsiteY2012" fmla="*/ 340813 h 509406"/>
                <a:gd name="connsiteX2013" fmla="*/ 1249301 w 2377881"/>
                <a:gd name="connsiteY2013" fmla="*/ 337574 h 509406"/>
                <a:gd name="connsiteX2014" fmla="*/ 1244253 w 2377881"/>
                <a:gd name="connsiteY2014" fmla="*/ 331192 h 509406"/>
                <a:gd name="connsiteX2015" fmla="*/ 1235204 w 2377881"/>
                <a:gd name="connsiteY2015" fmla="*/ 333669 h 509406"/>
                <a:gd name="connsiteX2016" fmla="*/ 1223012 w 2377881"/>
                <a:gd name="connsiteY2016" fmla="*/ 335860 h 509406"/>
                <a:gd name="connsiteX2017" fmla="*/ 1216250 w 2377881"/>
                <a:gd name="connsiteY2017" fmla="*/ 336241 h 509406"/>
                <a:gd name="connsiteX2018" fmla="*/ 1205296 w 2377881"/>
                <a:gd name="connsiteY2018" fmla="*/ 332431 h 509406"/>
                <a:gd name="connsiteX2019" fmla="*/ 1964248 w 2377881"/>
                <a:gd name="connsiteY2019" fmla="*/ 328811 h 509406"/>
                <a:gd name="connsiteX2020" fmla="*/ 1970915 w 2377881"/>
                <a:gd name="connsiteY2020" fmla="*/ 330431 h 509406"/>
                <a:gd name="connsiteX2021" fmla="*/ 1974249 w 2377881"/>
                <a:gd name="connsiteY2021" fmla="*/ 330240 h 509406"/>
                <a:gd name="connsiteX2022" fmla="*/ 1977488 w 2377881"/>
                <a:gd name="connsiteY2022" fmla="*/ 329954 h 509406"/>
                <a:gd name="connsiteX2023" fmla="*/ 1981583 w 2377881"/>
                <a:gd name="connsiteY2023" fmla="*/ 336146 h 509406"/>
                <a:gd name="connsiteX2024" fmla="*/ 1979488 w 2377881"/>
                <a:gd name="connsiteY2024" fmla="*/ 337193 h 509406"/>
                <a:gd name="connsiteX2025" fmla="*/ 1978535 w 2377881"/>
                <a:gd name="connsiteY2025" fmla="*/ 337670 h 509406"/>
                <a:gd name="connsiteX2026" fmla="*/ 1965963 w 2377881"/>
                <a:gd name="connsiteY2026" fmla="*/ 340813 h 509406"/>
                <a:gd name="connsiteX2027" fmla="*/ 1960438 w 2377881"/>
                <a:gd name="connsiteY2027" fmla="*/ 340527 h 509406"/>
                <a:gd name="connsiteX2028" fmla="*/ 1955676 w 2377881"/>
                <a:gd name="connsiteY2028" fmla="*/ 341384 h 509406"/>
                <a:gd name="connsiteX2029" fmla="*/ 1953866 w 2377881"/>
                <a:gd name="connsiteY2029" fmla="*/ 336431 h 509406"/>
                <a:gd name="connsiteX2030" fmla="*/ 1958438 w 2377881"/>
                <a:gd name="connsiteY2030" fmla="*/ 332336 h 509406"/>
                <a:gd name="connsiteX2031" fmla="*/ 1964248 w 2377881"/>
                <a:gd name="connsiteY2031" fmla="*/ 328907 h 509406"/>
                <a:gd name="connsiteX2032" fmla="*/ 1867570 w 2377881"/>
                <a:gd name="connsiteY2032" fmla="*/ 328621 h 509406"/>
                <a:gd name="connsiteX2033" fmla="*/ 1874999 w 2377881"/>
                <a:gd name="connsiteY2033" fmla="*/ 328716 h 509406"/>
                <a:gd name="connsiteX2034" fmla="*/ 1874523 w 2377881"/>
                <a:gd name="connsiteY2034" fmla="*/ 330240 h 509406"/>
                <a:gd name="connsiteX2035" fmla="*/ 1874142 w 2377881"/>
                <a:gd name="connsiteY2035" fmla="*/ 331478 h 509406"/>
                <a:gd name="connsiteX2036" fmla="*/ 1873380 w 2377881"/>
                <a:gd name="connsiteY2036" fmla="*/ 334622 h 509406"/>
                <a:gd name="connsiteX2037" fmla="*/ 1870808 w 2377881"/>
                <a:gd name="connsiteY2037" fmla="*/ 335193 h 509406"/>
                <a:gd name="connsiteX2038" fmla="*/ 1866236 w 2377881"/>
                <a:gd name="connsiteY2038" fmla="*/ 334717 h 509406"/>
                <a:gd name="connsiteX2039" fmla="*/ 1864902 w 2377881"/>
                <a:gd name="connsiteY2039" fmla="*/ 332526 h 509406"/>
                <a:gd name="connsiteX2040" fmla="*/ 1867570 w 2377881"/>
                <a:gd name="connsiteY2040" fmla="*/ 328621 h 509406"/>
                <a:gd name="connsiteX2041" fmla="*/ 260607 w 2377881"/>
                <a:gd name="connsiteY2041" fmla="*/ 328240 h 509406"/>
                <a:gd name="connsiteX2042" fmla="*/ 266322 w 2377881"/>
                <a:gd name="connsiteY2042" fmla="*/ 337955 h 509406"/>
                <a:gd name="connsiteX2043" fmla="*/ 261750 w 2377881"/>
                <a:gd name="connsiteY2043" fmla="*/ 334526 h 509406"/>
                <a:gd name="connsiteX2044" fmla="*/ 259654 w 2377881"/>
                <a:gd name="connsiteY2044" fmla="*/ 333002 h 509406"/>
                <a:gd name="connsiteX2045" fmla="*/ 253272 w 2377881"/>
                <a:gd name="connsiteY2045" fmla="*/ 335669 h 509406"/>
                <a:gd name="connsiteX2046" fmla="*/ 242795 w 2377881"/>
                <a:gd name="connsiteY2046" fmla="*/ 336145 h 509406"/>
                <a:gd name="connsiteX2047" fmla="*/ 246510 w 2377881"/>
                <a:gd name="connsiteY2047" fmla="*/ 330335 h 509406"/>
                <a:gd name="connsiteX2048" fmla="*/ 260607 w 2377881"/>
                <a:gd name="connsiteY2048" fmla="*/ 328240 h 509406"/>
                <a:gd name="connsiteX2049" fmla="*/ 1611823 w 2377881"/>
                <a:gd name="connsiteY2049" fmla="*/ 328144 h 509406"/>
                <a:gd name="connsiteX2050" fmla="*/ 1611061 w 2377881"/>
                <a:gd name="connsiteY2050" fmla="*/ 328621 h 509406"/>
                <a:gd name="connsiteX2051" fmla="*/ 1611727 w 2377881"/>
                <a:gd name="connsiteY2051" fmla="*/ 333288 h 509406"/>
                <a:gd name="connsiteX2052" fmla="*/ 1609442 w 2377881"/>
                <a:gd name="connsiteY2052" fmla="*/ 338717 h 509406"/>
                <a:gd name="connsiteX2053" fmla="*/ 1611251 w 2377881"/>
                <a:gd name="connsiteY2053" fmla="*/ 336431 h 509406"/>
                <a:gd name="connsiteX2054" fmla="*/ 1620871 w 2377881"/>
                <a:gd name="connsiteY2054" fmla="*/ 342051 h 509406"/>
                <a:gd name="connsiteX2055" fmla="*/ 1625634 w 2377881"/>
                <a:gd name="connsiteY2055" fmla="*/ 343003 h 509406"/>
                <a:gd name="connsiteX2056" fmla="*/ 1636969 w 2377881"/>
                <a:gd name="connsiteY2056" fmla="*/ 332240 h 509406"/>
                <a:gd name="connsiteX2057" fmla="*/ 1633730 w 2377881"/>
                <a:gd name="connsiteY2057" fmla="*/ 330716 h 509406"/>
                <a:gd name="connsiteX2058" fmla="*/ 1625825 w 2377881"/>
                <a:gd name="connsiteY2058" fmla="*/ 331192 h 509406"/>
                <a:gd name="connsiteX2059" fmla="*/ 1624301 w 2377881"/>
                <a:gd name="connsiteY2059" fmla="*/ 332145 h 509406"/>
                <a:gd name="connsiteX2060" fmla="*/ 1617347 w 2377881"/>
                <a:gd name="connsiteY2060" fmla="*/ 332050 h 509406"/>
                <a:gd name="connsiteX2061" fmla="*/ 1617061 w 2377881"/>
                <a:gd name="connsiteY2061" fmla="*/ 331669 h 509406"/>
                <a:gd name="connsiteX2062" fmla="*/ 1615061 w 2377881"/>
                <a:gd name="connsiteY2062" fmla="*/ 328240 h 509406"/>
                <a:gd name="connsiteX2063" fmla="*/ 1611823 w 2377881"/>
                <a:gd name="connsiteY2063" fmla="*/ 328144 h 509406"/>
                <a:gd name="connsiteX2064" fmla="*/ 1047848 w 2377881"/>
                <a:gd name="connsiteY2064" fmla="*/ 328144 h 509406"/>
                <a:gd name="connsiteX2065" fmla="*/ 1046228 w 2377881"/>
                <a:gd name="connsiteY2065" fmla="*/ 338336 h 509406"/>
                <a:gd name="connsiteX2066" fmla="*/ 1039751 w 2377881"/>
                <a:gd name="connsiteY2066" fmla="*/ 341194 h 509406"/>
                <a:gd name="connsiteX2067" fmla="*/ 1035370 w 2377881"/>
                <a:gd name="connsiteY2067" fmla="*/ 340432 h 509406"/>
                <a:gd name="connsiteX2068" fmla="*/ 1034608 w 2377881"/>
                <a:gd name="connsiteY2068" fmla="*/ 340336 h 509406"/>
                <a:gd name="connsiteX2069" fmla="*/ 1026797 w 2377881"/>
                <a:gd name="connsiteY2069" fmla="*/ 344623 h 509406"/>
                <a:gd name="connsiteX2070" fmla="*/ 1026511 w 2377881"/>
                <a:gd name="connsiteY2070" fmla="*/ 345575 h 509406"/>
                <a:gd name="connsiteX2071" fmla="*/ 1020403 w 2377881"/>
                <a:gd name="connsiteY2071" fmla="*/ 345629 h 509406"/>
                <a:gd name="connsiteX2072" fmla="*/ 1023749 w 2377881"/>
                <a:gd name="connsiteY2072" fmla="*/ 341956 h 509406"/>
                <a:gd name="connsiteX2073" fmla="*/ 1021368 w 2377881"/>
                <a:gd name="connsiteY2073" fmla="*/ 341384 h 509406"/>
                <a:gd name="connsiteX2074" fmla="*/ 1010033 w 2377881"/>
                <a:gd name="connsiteY2074" fmla="*/ 343670 h 509406"/>
                <a:gd name="connsiteX2075" fmla="*/ 1006414 w 2377881"/>
                <a:gd name="connsiteY2075" fmla="*/ 336336 h 509406"/>
                <a:gd name="connsiteX2076" fmla="*/ 1006604 w 2377881"/>
                <a:gd name="connsiteY2076" fmla="*/ 333764 h 509406"/>
                <a:gd name="connsiteX2077" fmla="*/ 1006700 w 2377881"/>
                <a:gd name="connsiteY2077" fmla="*/ 332621 h 509406"/>
                <a:gd name="connsiteX2078" fmla="*/ 996984 w 2377881"/>
                <a:gd name="connsiteY2078" fmla="*/ 331764 h 509406"/>
                <a:gd name="connsiteX2079" fmla="*/ 993460 w 2377881"/>
                <a:gd name="connsiteY2079" fmla="*/ 332240 h 509406"/>
                <a:gd name="connsiteX2080" fmla="*/ 992317 w 2377881"/>
                <a:gd name="connsiteY2080" fmla="*/ 334812 h 509406"/>
                <a:gd name="connsiteX2081" fmla="*/ 994889 w 2377881"/>
                <a:gd name="connsiteY2081" fmla="*/ 336241 h 509406"/>
                <a:gd name="connsiteX2082" fmla="*/ 996317 w 2377881"/>
                <a:gd name="connsiteY2082" fmla="*/ 336050 h 509406"/>
                <a:gd name="connsiteX2083" fmla="*/ 1000223 w 2377881"/>
                <a:gd name="connsiteY2083" fmla="*/ 336812 h 509406"/>
                <a:gd name="connsiteX2084" fmla="*/ 996984 w 2377881"/>
                <a:gd name="connsiteY2084" fmla="*/ 340146 h 509406"/>
                <a:gd name="connsiteX2085" fmla="*/ 995079 w 2377881"/>
                <a:gd name="connsiteY2085" fmla="*/ 340813 h 509406"/>
                <a:gd name="connsiteX2086" fmla="*/ 990507 w 2377881"/>
                <a:gd name="connsiteY2086" fmla="*/ 342432 h 509406"/>
                <a:gd name="connsiteX2087" fmla="*/ 984983 w 2377881"/>
                <a:gd name="connsiteY2087" fmla="*/ 336526 h 509406"/>
                <a:gd name="connsiteX2088" fmla="*/ 984030 w 2377881"/>
                <a:gd name="connsiteY2088" fmla="*/ 336622 h 509406"/>
                <a:gd name="connsiteX2089" fmla="*/ 983173 w 2377881"/>
                <a:gd name="connsiteY2089" fmla="*/ 336717 h 509406"/>
                <a:gd name="connsiteX2090" fmla="*/ 980982 w 2377881"/>
                <a:gd name="connsiteY2090" fmla="*/ 343765 h 509406"/>
                <a:gd name="connsiteX2091" fmla="*/ 984220 w 2377881"/>
                <a:gd name="connsiteY2091" fmla="*/ 346051 h 509406"/>
                <a:gd name="connsiteX2092" fmla="*/ 986983 w 2377881"/>
                <a:gd name="connsiteY2092" fmla="*/ 347956 h 509406"/>
                <a:gd name="connsiteX2093" fmla="*/ 992412 w 2377881"/>
                <a:gd name="connsiteY2093" fmla="*/ 347861 h 509406"/>
                <a:gd name="connsiteX2094" fmla="*/ 997270 w 2377881"/>
                <a:gd name="connsiteY2094" fmla="*/ 349004 h 509406"/>
                <a:gd name="connsiteX2095" fmla="*/ 1000699 w 2377881"/>
                <a:gd name="connsiteY2095" fmla="*/ 349766 h 509406"/>
                <a:gd name="connsiteX2096" fmla="*/ 1022987 w 2377881"/>
                <a:gd name="connsiteY2096" fmla="*/ 350052 h 509406"/>
                <a:gd name="connsiteX2097" fmla="*/ 1023940 w 2377881"/>
                <a:gd name="connsiteY2097" fmla="*/ 350623 h 509406"/>
                <a:gd name="connsiteX2098" fmla="*/ 1028321 w 2377881"/>
                <a:gd name="connsiteY2098" fmla="*/ 349099 h 509406"/>
                <a:gd name="connsiteX2099" fmla="*/ 1031369 w 2377881"/>
                <a:gd name="connsiteY2099" fmla="*/ 347099 h 509406"/>
                <a:gd name="connsiteX2100" fmla="*/ 1039370 w 2377881"/>
                <a:gd name="connsiteY2100" fmla="*/ 348623 h 509406"/>
                <a:gd name="connsiteX2101" fmla="*/ 1040704 w 2377881"/>
                <a:gd name="connsiteY2101" fmla="*/ 348814 h 509406"/>
                <a:gd name="connsiteX2102" fmla="*/ 1042514 w 2377881"/>
                <a:gd name="connsiteY2102" fmla="*/ 345766 h 509406"/>
                <a:gd name="connsiteX2103" fmla="*/ 1041942 w 2377881"/>
                <a:gd name="connsiteY2103" fmla="*/ 344623 h 509406"/>
                <a:gd name="connsiteX2104" fmla="*/ 1041751 w 2377881"/>
                <a:gd name="connsiteY2104" fmla="*/ 343670 h 509406"/>
                <a:gd name="connsiteX2105" fmla="*/ 1044418 w 2377881"/>
                <a:gd name="connsiteY2105" fmla="*/ 342527 h 509406"/>
                <a:gd name="connsiteX2106" fmla="*/ 1051276 w 2377881"/>
                <a:gd name="connsiteY2106" fmla="*/ 343765 h 509406"/>
                <a:gd name="connsiteX2107" fmla="*/ 1051372 w 2377881"/>
                <a:gd name="connsiteY2107" fmla="*/ 344051 h 509406"/>
                <a:gd name="connsiteX2108" fmla="*/ 1053943 w 2377881"/>
                <a:gd name="connsiteY2108" fmla="*/ 348718 h 509406"/>
                <a:gd name="connsiteX2109" fmla="*/ 1057373 w 2377881"/>
                <a:gd name="connsiteY2109" fmla="*/ 348909 h 509406"/>
                <a:gd name="connsiteX2110" fmla="*/ 1060897 w 2377881"/>
                <a:gd name="connsiteY2110" fmla="*/ 342337 h 509406"/>
                <a:gd name="connsiteX2111" fmla="*/ 1062897 w 2377881"/>
                <a:gd name="connsiteY2111" fmla="*/ 342718 h 509406"/>
                <a:gd name="connsiteX2112" fmla="*/ 1065183 w 2377881"/>
                <a:gd name="connsiteY2112" fmla="*/ 343099 h 509406"/>
                <a:gd name="connsiteX2113" fmla="*/ 1064707 w 2377881"/>
                <a:gd name="connsiteY2113" fmla="*/ 341194 h 509406"/>
                <a:gd name="connsiteX2114" fmla="*/ 1063373 w 2377881"/>
                <a:gd name="connsiteY2114" fmla="*/ 338908 h 509406"/>
                <a:gd name="connsiteX2115" fmla="*/ 1057658 w 2377881"/>
                <a:gd name="connsiteY2115" fmla="*/ 338527 h 509406"/>
                <a:gd name="connsiteX2116" fmla="*/ 1053562 w 2377881"/>
                <a:gd name="connsiteY2116" fmla="*/ 338908 h 509406"/>
                <a:gd name="connsiteX2117" fmla="*/ 1050895 w 2377881"/>
                <a:gd name="connsiteY2117" fmla="*/ 334050 h 509406"/>
                <a:gd name="connsiteX2118" fmla="*/ 1053277 w 2377881"/>
                <a:gd name="connsiteY2118" fmla="*/ 329002 h 509406"/>
                <a:gd name="connsiteX2119" fmla="*/ 1047848 w 2377881"/>
                <a:gd name="connsiteY2119" fmla="*/ 328144 h 509406"/>
                <a:gd name="connsiteX2120" fmla="*/ 2109313 w 2377881"/>
                <a:gd name="connsiteY2120" fmla="*/ 327478 h 509406"/>
                <a:gd name="connsiteX2121" fmla="*/ 2110933 w 2377881"/>
                <a:gd name="connsiteY2121" fmla="*/ 327764 h 509406"/>
                <a:gd name="connsiteX2122" fmla="*/ 2112552 w 2377881"/>
                <a:gd name="connsiteY2122" fmla="*/ 328049 h 509406"/>
                <a:gd name="connsiteX2123" fmla="*/ 2112362 w 2377881"/>
                <a:gd name="connsiteY2123" fmla="*/ 334526 h 509406"/>
                <a:gd name="connsiteX2124" fmla="*/ 2110552 w 2377881"/>
                <a:gd name="connsiteY2124" fmla="*/ 337384 h 509406"/>
                <a:gd name="connsiteX2125" fmla="*/ 2107408 w 2377881"/>
                <a:gd name="connsiteY2125" fmla="*/ 338241 h 509406"/>
                <a:gd name="connsiteX2126" fmla="*/ 2106646 w 2377881"/>
                <a:gd name="connsiteY2126" fmla="*/ 338051 h 509406"/>
                <a:gd name="connsiteX2127" fmla="*/ 2106170 w 2377881"/>
                <a:gd name="connsiteY2127" fmla="*/ 332907 h 509406"/>
                <a:gd name="connsiteX2128" fmla="*/ 2109313 w 2377881"/>
                <a:gd name="connsiteY2128" fmla="*/ 327478 h 509406"/>
                <a:gd name="connsiteX2129" fmla="*/ 1646780 w 2377881"/>
                <a:gd name="connsiteY2129" fmla="*/ 327382 h 509406"/>
                <a:gd name="connsiteX2130" fmla="*/ 1646113 w 2377881"/>
                <a:gd name="connsiteY2130" fmla="*/ 327859 h 509406"/>
                <a:gd name="connsiteX2131" fmla="*/ 1644779 w 2377881"/>
                <a:gd name="connsiteY2131" fmla="*/ 331002 h 509406"/>
                <a:gd name="connsiteX2132" fmla="*/ 1645541 w 2377881"/>
                <a:gd name="connsiteY2132" fmla="*/ 331859 h 509406"/>
                <a:gd name="connsiteX2133" fmla="*/ 1645637 w 2377881"/>
                <a:gd name="connsiteY2133" fmla="*/ 333764 h 509406"/>
                <a:gd name="connsiteX2134" fmla="*/ 1644970 w 2377881"/>
                <a:gd name="connsiteY2134" fmla="*/ 334812 h 509406"/>
                <a:gd name="connsiteX2135" fmla="*/ 1645731 w 2377881"/>
                <a:gd name="connsiteY2135" fmla="*/ 338146 h 509406"/>
                <a:gd name="connsiteX2136" fmla="*/ 1647065 w 2377881"/>
                <a:gd name="connsiteY2136" fmla="*/ 339193 h 509406"/>
                <a:gd name="connsiteX2137" fmla="*/ 1655447 w 2377881"/>
                <a:gd name="connsiteY2137" fmla="*/ 341098 h 509406"/>
                <a:gd name="connsiteX2138" fmla="*/ 1657733 w 2377881"/>
                <a:gd name="connsiteY2138" fmla="*/ 340336 h 509406"/>
                <a:gd name="connsiteX2139" fmla="*/ 1659638 w 2377881"/>
                <a:gd name="connsiteY2139" fmla="*/ 339384 h 509406"/>
                <a:gd name="connsiteX2140" fmla="*/ 1658876 w 2377881"/>
                <a:gd name="connsiteY2140" fmla="*/ 336622 h 509406"/>
                <a:gd name="connsiteX2141" fmla="*/ 1657733 w 2377881"/>
                <a:gd name="connsiteY2141" fmla="*/ 335860 h 509406"/>
                <a:gd name="connsiteX2142" fmla="*/ 1655447 w 2377881"/>
                <a:gd name="connsiteY2142" fmla="*/ 333859 h 509406"/>
                <a:gd name="connsiteX2143" fmla="*/ 1652018 w 2377881"/>
                <a:gd name="connsiteY2143" fmla="*/ 329287 h 509406"/>
                <a:gd name="connsiteX2144" fmla="*/ 1646780 w 2377881"/>
                <a:gd name="connsiteY2144" fmla="*/ 327382 h 509406"/>
                <a:gd name="connsiteX2145" fmla="*/ 212029 w 2377881"/>
                <a:gd name="connsiteY2145" fmla="*/ 326239 h 509406"/>
                <a:gd name="connsiteX2146" fmla="*/ 213363 w 2377881"/>
                <a:gd name="connsiteY2146" fmla="*/ 326906 h 509406"/>
                <a:gd name="connsiteX2147" fmla="*/ 221649 w 2377881"/>
                <a:gd name="connsiteY2147" fmla="*/ 333669 h 509406"/>
                <a:gd name="connsiteX2148" fmla="*/ 227555 w 2377881"/>
                <a:gd name="connsiteY2148" fmla="*/ 335002 h 509406"/>
                <a:gd name="connsiteX2149" fmla="*/ 226603 w 2377881"/>
                <a:gd name="connsiteY2149" fmla="*/ 337288 h 509406"/>
                <a:gd name="connsiteX2150" fmla="*/ 225364 w 2377881"/>
                <a:gd name="connsiteY2150" fmla="*/ 338336 h 509406"/>
                <a:gd name="connsiteX2151" fmla="*/ 220602 w 2377881"/>
                <a:gd name="connsiteY2151" fmla="*/ 339384 h 509406"/>
                <a:gd name="connsiteX2152" fmla="*/ 212029 w 2377881"/>
                <a:gd name="connsiteY2152" fmla="*/ 326239 h 509406"/>
                <a:gd name="connsiteX2153" fmla="*/ 437009 w 2377881"/>
                <a:gd name="connsiteY2153" fmla="*/ 326049 h 509406"/>
                <a:gd name="connsiteX2154" fmla="*/ 434342 w 2377881"/>
                <a:gd name="connsiteY2154" fmla="*/ 327478 h 509406"/>
                <a:gd name="connsiteX2155" fmla="*/ 432628 w 2377881"/>
                <a:gd name="connsiteY2155" fmla="*/ 334240 h 509406"/>
                <a:gd name="connsiteX2156" fmla="*/ 429866 w 2377881"/>
                <a:gd name="connsiteY2156" fmla="*/ 342622 h 509406"/>
                <a:gd name="connsiteX2157" fmla="*/ 431675 w 2377881"/>
                <a:gd name="connsiteY2157" fmla="*/ 342527 h 509406"/>
                <a:gd name="connsiteX2158" fmla="*/ 433009 w 2377881"/>
                <a:gd name="connsiteY2158" fmla="*/ 342051 h 509406"/>
                <a:gd name="connsiteX2159" fmla="*/ 437962 w 2377881"/>
                <a:gd name="connsiteY2159" fmla="*/ 329097 h 509406"/>
                <a:gd name="connsiteX2160" fmla="*/ 438057 w 2377881"/>
                <a:gd name="connsiteY2160" fmla="*/ 328144 h 509406"/>
                <a:gd name="connsiteX2161" fmla="*/ 437009 w 2377881"/>
                <a:gd name="connsiteY2161" fmla="*/ 326049 h 509406"/>
                <a:gd name="connsiteX2162" fmla="*/ 449677 w 2377881"/>
                <a:gd name="connsiteY2162" fmla="*/ 325668 h 509406"/>
                <a:gd name="connsiteX2163" fmla="*/ 443962 w 2377881"/>
                <a:gd name="connsiteY2163" fmla="*/ 335098 h 509406"/>
                <a:gd name="connsiteX2164" fmla="*/ 443296 w 2377881"/>
                <a:gd name="connsiteY2164" fmla="*/ 337574 h 509406"/>
                <a:gd name="connsiteX2165" fmla="*/ 443105 w 2377881"/>
                <a:gd name="connsiteY2165" fmla="*/ 338336 h 509406"/>
                <a:gd name="connsiteX2166" fmla="*/ 446725 w 2377881"/>
                <a:gd name="connsiteY2166" fmla="*/ 339670 h 509406"/>
                <a:gd name="connsiteX2167" fmla="*/ 454726 w 2377881"/>
                <a:gd name="connsiteY2167" fmla="*/ 329859 h 509406"/>
                <a:gd name="connsiteX2168" fmla="*/ 455202 w 2377881"/>
                <a:gd name="connsiteY2168" fmla="*/ 327478 h 509406"/>
                <a:gd name="connsiteX2169" fmla="*/ 453773 w 2377881"/>
                <a:gd name="connsiteY2169" fmla="*/ 327001 h 509406"/>
                <a:gd name="connsiteX2170" fmla="*/ 1103569 w 2377881"/>
                <a:gd name="connsiteY2170" fmla="*/ 325287 h 509406"/>
                <a:gd name="connsiteX2171" fmla="*/ 1102045 w 2377881"/>
                <a:gd name="connsiteY2171" fmla="*/ 325954 h 509406"/>
                <a:gd name="connsiteX2172" fmla="*/ 1096234 w 2377881"/>
                <a:gd name="connsiteY2172" fmla="*/ 325954 h 509406"/>
                <a:gd name="connsiteX2173" fmla="*/ 1095853 w 2377881"/>
                <a:gd name="connsiteY2173" fmla="*/ 325668 h 509406"/>
                <a:gd name="connsiteX2174" fmla="*/ 1092425 w 2377881"/>
                <a:gd name="connsiteY2174" fmla="*/ 330621 h 509406"/>
                <a:gd name="connsiteX2175" fmla="*/ 1106426 w 2377881"/>
                <a:gd name="connsiteY2175" fmla="*/ 331859 h 509406"/>
                <a:gd name="connsiteX2176" fmla="*/ 1109951 w 2377881"/>
                <a:gd name="connsiteY2176" fmla="*/ 331288 h 509406"/>
                <a:gd name="connsiteX2177" fmla="*/ 1103569 w 2377881"/>
                <a:gd name="connsiteY2177" fmla="*/ 325287 h 509406"/>
                <a:gd name="connsiteX2178" fmla="*/ 1724123 w 2377881"/>
                <a:gd name="connsiteY2178" fmla="*/ 325096 h 509406"/>
                <a:gd name="connsiteX2179" fmla="*/ 1713264 w 2377881"/>
                <a:gd name="connsiteY2179" fmla="*/ 327859 h 509406"/>
                <a:gd name="connsiteX2180" fmla="*/ 1708882 w 2377881"/>
                <a:gd name="connsiteY2180" fmla="*/ 328906 h 509406"/>
                <a:gd name="connsiteX2181" fmla="*/ 1699072 w 2377881"/>
                <a:gd name="connsiteY2181" fmla="*/ 326716 h 509406"/>
                <a:gd name="connsiteX2182" fmla="*/ 1692404 w 2377881"/>
                <a:gd name="connsiteY2182" fmla="*/ 330240 h 509406"/>
                <a:gd name="connsiteX2183" fmla="*/ 1686785 w 2377881"/>
                <a:gd name="connsiteY2183" fmla="*/ 330716 h 509406"/>
                <a:gd name="connsiteX2184" fmla="*/ 1688880 w 2377881"/>
                <a:gd name="connsiteY2184" fmla="*/ 336526 h 509406"/>
                <a:gd name="connsiteX2185" fmla="*/ 1691357 w 2377881"/>
                <a:gd name="connsiteY2185" fmla="*/ 336336 h 509406"/>
                <a:gd name="connsiteX2186" fmla="*/ 1693166 w 2377881"/>
                <a:gd name="connsiteY2186" fmla="*/ 336241 h 509406"/>
                <a:gd name="connsiteX2187" fmla="*/ 1702215 w 2377881"/>
                <a:gd name="connsiteY2187" fmla="*/ 337669 h 509406"/>
                <a:gd name="connsiteX2188" fmla="*/ 1704882 w 2377881"/>
                <a:gd name="connsiteY2188" fmla="*/ 338336 h 509406"/>
                <a:gd name="connsiteX2189" fmla="*/ 1706787 w 2377881"/>
                <a:gd name="connsiteY2189" fmla="*/ 338812 h 509406"/>
                <a:gd name="connsiteX2190" fmla="*/ 1717646 w 2377881"/>
                <a:gd name="connsiteY2190" fmla="*/ 334145 h 509406"/>
                <a:gd name="connsiteX2191" fmla="*/ 1718407 w 2377881"/>
                <a:gd name="connsiteY2191" fmla="*/ 334336 h 509406"/>
                <a:gd name="connsiteX2192" fmla="*/ 1725456 w 2377881"/>
                <a:gd name="connsiteY2192" fmla="*/ 335669 h 509406"/>
                <a:gd name="connsiteX2193" fmla="*/ 1732409 w 2377881"/>
                <a:gd name="connsiteY2193" fmla="*/ 335098 h 509406"/>
                <a:gd name="connsiteX2194" fmla="*/ 1736124 w 2377881"/>
                <a:gd name="connsiteY2194" fmla="*/ 338431 h 509406"/>
                <a:gd name="connsiteX2195" fmla="*/ 1740125 w 2377881"/>
                <a:gd name="connsiteY2195" fmla="*/ 342051 h 509406"/>
                <a:gd name="connsiteX2196" fmla="*/ 1751079 w 2377881"/>
                <a:gd name="connsiteY2196" fmla="*/ 346623 h 509406"/>
                <a:gd name="connsiteX2197" fmla="*/ 1753841 w 2377881"/>
                <a:gd name="connsiteY2197" fmla="*/ 336145 h 509406"/>
                <a:gd name="connsiteX2198" fmla="*/ 1754793 w 2377881"/>
                <a:gd name="connsiteY2198" fmla="*/ 332716 h 509406"/>
                <a:gd name="connsiteX2199" fmla="*/ 1753364 w 2377881"/>
                <a:gd name="connsiteY2199" fmla="*/ 331478 h 509406"/>
                <a:gd name="connsiteX2200" fmla="*/ 1753078 w 2377881"/>
                <a:gd name="connsiteY2200" fmla="*/ 327001 h 509406"/>
                <a:gd name="connsiteX2201" fmla="*/ 1747649 w 2377881"/>
                <a:gd name="connsiteY2201" fmla="*/ 326430 h 509406"/>
                <a:gd name="connsiteX2202" fmla="*/ 1747078 w 2377881"/>
                <a:gd name="connsiteY2202" fmla="*/ 326811 h 509406"/>
                <a:gd name="connsiteX2203" fmla="*/ 1724123 w 2377881"/>
                <a:gd name="connsiteY2203" fmla="*/ 325096 h 509406"/>
                <a:gd name="connsiteX2204" fmla="*/ 1878332 w 2377881"/>
                <a:gd name="connsiteY2204" fmla="*/ 324706 h 509406"/>
                <a:gd name="connsiteX2205" fmla="*/ 1878713 w 2377881"/>
                <a:gd name="connsiteY2205" fmla="*/ 324715 h 509406"/>
                <a:gd name="connsiteX2206" fmla="*/ 1878332 w 2377881"/>
                <a:gd name="connsiteY2206" fmla="*/ 324715 h 509406"/>
                <a:gd name="connsiteX2207" fmla="*/ 375001 w 2377881"/>
                <a:gd name="connsiteY2207" fmla="*/ 323858 h 509406"/>
                <a:gd name="connsiteX2208" fmla="*/ 372144 w 2377881"/>
                <a:gd name="connsiteY2208" fmla="*/ 328430 h 509406"/>
                <a:gd name="connsiteX2209" fmla="*/ 376144 w 2377881"/>
                <a:gd name="connsiteY2209" fmla="*/ 332050 h 509406"/>
                <a:gd name="connsiteX2210" fmla="*/ 379383 w 2377881"/>
                <a:gd name="connsiteY2210" fmla="*/ 334050 h 509406"/>
                <a:gd name="connsiteX2211" fmla="*/ 381098 w 2377881"/>
                <a:gd name="connsiteY2211" fmla="*/ 334240 h 509406"/>
                <a:gd name="connsiteX2212" fmla="*/ 382336 w 2377881"/>
                <a:gd name="connsiteY2212" fmla="*/ 329478 h 509406"/>
                <a:gd name="connsiteX2213" fmla="*/ 382336 w 2377881"/>
                <a:gd name="connsiteY2213" fmla="*/ 328144 h 509406"/>
                <a:gd name="connsiteX2214" fmla="*/ 382336 w 2377881"/>
                <a:gd name="connsiteY2214" fmla="*/ 326811 h 509406"/>
                <a:gd name="connsiteX2215" fmla="*/ 375001 w 2377881"/>
                <a:gd name="connsiteY2215" fmla="*/ 323858 h 509406"/>
                <a:gd name="connsiteX2216" fmla="*/ 566835 w 2377881"/>
                <a:gd name="connsiteY2216" fmla="*/ 323001 h 509406"/>
                <a:gd name="connsiteX2217" fmla="*/ 566740 w 2377881"/>
                <a:gd name="connsiteY2217" fmla="*/ 327287 h 509406"/>
                <a:gd name="connsiteX2218" fmla="*/ 569883 w 2377881"/>
                <a:gd name="connsiteY2218" fmla="*/ 327954 h 509406"/>
                <a:gd name="connsiteX2219" fmla="*/ 572359 w 2377881"/>
                <a:gd name="connsiteY2219" fmla="*/ 328430 h 509406"/>
                <a:gd name="connsiteX2220" fmla="*/ 575503 w 2377881"/>
                <a:gd name="connsiteY2220" fmla="*/ 327859 h 509406"/>
                <a:gd name="connsiteX2221" fmla="*/ 574455 w 2377881"/>
                <a:gd name="connsiteY2221" fmla="*/ 326525 h 509406"/>
                <a:gd name="connsiteX2222" fmla="*/ 573121 w 2377881"/>
                <a:gd name="connsiteY2222" fmla="*/ 324906 h 509406"/>
                <a:gd name="connsiteX2223" fmla="*/ 566835 w 2377881"/>
                <a:gd name="connsiteY2223" fmla="*/ 323001 h 509406"/>
                <a:gd name="connsiteX2224" fmla="*/ 1794417 w 2377881"/>
                <a:gd name="connsiteY2224" fmla="*/ 322239 h 509406"/>
                <a:gd name="connsiteX2225" fmla="*/ 1787273 w 2377881"/>
                <a:gd name="connsiteY2225" fmla="*/ 327763 h 509406"/>
                <a:gd name="connsiteX2226" fmla="*/ 1783082 w 2377881"/>
                <a:gd name="connsiteY2226" fmla="*/ 326335 h 509406"/>
                <a:gd name="connsiteX2227" fmla="*/ 1779748 w 2377881"/>
                <a:gd name="connsiteY2227" fmla="*/ 323572 h 509406"/>
                <a:gd name="connsiteX2228" fmla="*/ 1767747 w 2377881"/>
                <a:gd name="connsiteY2228" fmla="*/ 326049 h 509406"/>
                <a:gd name="connsiteX2229" fmla="*/ 1766509 w 2377881"/>
                <a:gd name="connsiteY2229" fmla="*/ 325287 h 509406"/>
                <a:gd name="connsiteX2230" fmla="*/ 1761746 w 2377881"/>
                <a:gd name="connsiteY2230" fmla="*/ 325382 h 509406"/>
                <a:gd name="connsiteX2231" fmla="*/ 1760413 w 2377881"/>
                <a:gd name="connsiteY2231" fmla="*/ 326525 h 509406"/>
                <a:gd name="connsiteX2232" fmla="*/ 1759841 w 2377881"/>
                <a:gd name="connsiteY2232" fmla="*/ 329192 h 509406"/>
                <a:gd name="connsiteX2233" fmla="*/ 1768700 w 2377881"/>
                <a:gd name="connsiteY2233" fmla="*/ 334431 h 509406"/>
                <a:gd name="connsiteX2234" fmla="*/ 1784988 w 2377881"/>
                <a:gd name="connsiteY2234" fmla="*/ 342527 h 509406"/>
                <a:gd name="connsiteX2235" fmla="*/ 1789179 w 2377881"/>
                <a:gd name="connsiteY2235" fmla="*/ 342337 h 509406"/>
                <a:gd name="connsiteX2236" fmla="*/ 1790893 w 2377881"/>
                <a:gd name="connsiteY2236" fmla="*/ 340241 h 509406"/>
                <a:gd name="connsiteX2237" fmla="*/ 1788893 w 2377881"/>
                <a:gd name="connsiteY2237" fmla="*/ 338336 h 509406"/>
                <a:gd name="connsiteX2238" fmla="*/ 1786225 w 2377881"/>
                <a:gd name="connsiteY2238" fmla="*/ 337955 h 509406"/>
                <a:gd name="connsiteX2239" fmla="*/ 1782701 w 2377881"/>
                <a:gd name="connsiteY2239" fmla="*/ 335860 h 509406"/>
                <a:gd name="connsiteX2240" fmla="*/ 1797370 w 2377881"/>
                <a:gd name="connsiteY2240" fmla="*/ 330907 h 509406"/>
                <a:gd name="connsiteX2241" fmla="*/ 1794417 w 2377881"/>
                <a:gd name="connsiteY2241" fmla="*/ 322239 h 509406"/>
                <a:gd name="connsiteX2242" fmla="*/ 1823468 w 2377881"/>
                <a:gd name="connsiteY2242" fmla="*/ 321572 h 509406"/>
                <a:gd name="connsiteX2243" fmla="*/ 1819182 w 2377881"/>
                <a:gd name="connsiteY2243" fmla="*/ 328335 h 509406"/>
                <a:gd name="connsiteX2244" fmla="*/ 1817372 w 2377881"/>
                <a:gd name="connsiteY2244" fmla="*/ 333383 h 509406"/>
                <a:gd name="connsiteX2245" fmla="*/ 1815372 w 2377881"/>
                <a:gd name="connsiteY2245" fmla="*/ 334431 h 509406"/>
                <a:gd name="connsiteX2246" fmla="*/ 1814229 w 2377881"/>
                <a:gd name="connsiteY2246" fmla="*/ 337098 h 509406"/>
                <a:gd name="connsiteX2247" fmla="*/ 1815848 w 2377881"/>
                <a:gd name="connsiteY2247" fmla="*/ 338336 h 509406"/>
                <a:gd name="connsiteX2248" fmla="*/ 1818991 w 2377881"/>
                <a:gd name="connsiteY2248" fmla="*/ 338812 h 509406"/>
                <a:gd name="connsiteX2249" fmla="*/ 1827373 w 2377881"/>
                <a:gd name="connsiteY2249" fmla="*/ 339289 h 509406"/>
                <a:gd name="connsiteX2250" fmla="*/ 1827945 w 2377881"/>
                <a:gd name="connsiteY2250" fmla="*/ 338622 h 509406"/>
                <a:gd name="connsiteX2251" fmla="*/ 1830803 w 2377881"/>
                <a:gd name="connsiteY2251" fmla="*/ 334526 h 509406"/>
                <a:gd name="connsiteX2252" fmla="*/ 1835946 w 2377881"/>
                <a:gd name="connsiteY2252" fmla="*/ 336145 h 509406"/>
                <a:gd name="connsiteX2253" fmla="*/ 1839185 w 2377881"/>
                <a:gd name="connsiteY2253" fmla="*/ 336050 h 509406"/>
                <a:gd name="connsiteX2254" fmla="*/ 1849567 w 2377881"/>
                <a:gd name="connsiteY2254" fmla="*/ 337955 h 509406"/>
                <a:gd name="connsiteX2255" fmla="*/ 1852805 w 2377881"/>
                <a:gd name="connsiteY2255" fmla="*/ 335383 h 509406"/>
                <a:gd name="connsiteX2256" fmla="*/ 1856330 w 2377881"/>
                <a:gd name="connsiteY2256" fmla="*/ 332526 h 509406"/>
                <a:gd name="connsiteX2257" fmla="*/ 1861568 w 2377881"/>
                <a:gd name="connsiteY2257" fmla="*/ 335860 h 509406"/>
                <a:gd name="connsiteX2258" fmla="*/ 1865855 w 2377881"/>
                <a:gd name="connsiteY2258" fmla="*/ 334717 h 509406"/>
                <a:gd name="connsiteX2259" fmla="*/ 1868426 w 2377881"/>
                <a:gd name="connsiteY2259" fmla="*/ 335288 h 509406"/>
                <a:gd name="connsiteX2260" fmla="*/ 1872712 w 2377881"/>
                <a:gd name="connsiteY2260" fmla="*/ 335288 h 509406"/>
                <a:gd name="connsiteX2261" fmla="*/ 1876999 w 2377881"/>
                <a:gd name="connsiteY2261" fmla="*/ 331383 h 509406"/>
                <a:gd name="connsiteX2262" fmla="*/ 1883095 w 2377881"/>
                <a:gd name="connsiteY2262" fmla="*/ 322048 h 509406"/>
                <a:gd name="connsiteX2263" fmla="*/ 1882237 w 2377881"/>
                <a:gd name="connsiteY2263" fmla="*/ 321763 h 509406"/>
                <a:gd name="connsiteX2264" fmla="*/ 1878332 w 2377881"/>
                <a:gd name="connsiteY2264" fmla="*/ 324239 h 509406"/>
                <a:gd name="connsiteX2265" fmla="*/ 1878332 w 2377881"/>
                <a:gd name="connsiteY2265" fmla="*/ 324706 h 509406"/>
                <a:gd name="connsiteX2266" fmla="*/ 1870617 w 2377881"/>
                <a:gd name="connsiteY2266" fmla="*/ 324525 h 509406"/>
                <a:gd name="connsiteX2267" fmla="*/ 1867855 w 2377881"/>
                <a:gd name="connsiteY2267" fmla="*/ 323763 h 509406"/>
                <a:gd name="connsiteX2268" fmla="*/ 1861568 w 2377881"/>
                <a:gd name="connsiteY2268" fmla="*/ 322239 h 509406"/>
                <a:gd name="connsiteX2269" fmla="*/ 1857282 w 2377881"/>
                <a:gd name="connsiteY2269" fmla="*/ 325954 h 509406"/>
                <a:gd name="connsiteX2270" fmla="*/ 1857187 w 2377881"/>
                <a:gd name="connsiteY2270" fmla="*/ 325954 h 509406"/>
                <a:gd name="connsiteX2271" fmla="*/ 1856901 w 2377881"/>
                <a:gd name="connsiteY2271" fmla="*/ 329859 h 509406"/>
                <a:gd name="connsiteX2272" fmla="*/ 1850424 w 2377881"/>
                <a:gd name="connsiteY2272" fmla="*/ 329002 h 509406"/>
                <a:gd name="connsiteX2273" fmla="*/ 1846709 w 2377881"/>
                <a:gd name="connsiteY2273" fmla="*/ 325382 h 509406"/>
                <a:gd name="connsiteX2274" fmla="*/ 1845280 w 2377881"/>
                <a:gd name="connsiteY2274" fmla="*/ 325763 h 509406"/>
                <a:gd name="connsiteX2275" fmla="*/ 1843757 w 2377881"/>
                <a:gd name="connsiteY2275" fmla="*/ 326239 h 509406"/>
                <a:gd name="connsiteX2276" fmla="*/ 1836708 w 2377881"/>
                <a:gd name="connsiteY2276" fmla="*/ 329287 h 509406"/>
                <a:gd name="connsiteX2277" fmla="*/ 1826421 w 2377881"/>
                <a:gd name="connsiteY2277" fmla="*/ 327573 h 509406"/>
                <a:gd name="connsiteX2278" fmla="*/ 1828802 w 2377881"/>
                <a:gd name="connsiteY2278" fmla="*/ 325287 h 509406"/>
                <a:gd name="connsiteX2279" fmla="*/ 1830612 w 2377881"/>
                <a:gd name="connsiteY2279" fmla="*/ 323572 h 509406"/>
                <a:gd name="connsiteX2280" fmla="*/ 1823468 w 2377881"/>
                <a:gd name="connsiteY2280" fmla="*/ 321572 h 509406"/>
                <a:gd name="connsiteX2281" fmla="*/ 1069850 w 2377881"/>
                <a:gd name="connsiteY2281" fmla="*/ 320620 h 509406"/>
                <a:gd name="connsiteX2282" fmla="*/ 1067374 w 2377881"/>
                <a:gd name="connsiteY2282" fmla="*/ 323191 h 509406"/>
                <a:gd name="connsiteX2283" fmla="*/ 1067850 w 2377881"/>
                <a:gd name="connsiteY2283" fmla="*/ 323191 h 509406"/>
                <a:gd name="connsiteX2284" fmla="*/ 1072136 w 2377881"/>
                <a:gd name="connsiteY2284" fmla="*/ 327859 h 509406"/>
                <a:gd name="connsiteX2285" fmla="*/ 1071946 w 2377881"/>
                <a:gd name="connsiteY2285" fmla="*/ 329192 h 509406"/>
                <a:gd name="connsiteX2286" fmla="*/ 1075660 w 2377881"/>
                <a:gd name="connsiteY2286" fmla="*/ 328144 h 509406"/>
                <a:gd name="connsiteX2287" fmla="*/ 1069850 w 2377881"/>
                <a:gd name="connsiteY2287" fmla="*/ 320620 h 509406"/>
                <a:gd name="connsiteX2288" fmla="*/ 233270 w 2377881"/>
                <a:gd name="connsiteY2288" fmla="*/ 317381 h 509406"/>
                <a:gd name="connsiteX2289" fmla="*/ 235651 w 2377881"/>
                <a:gd name="connsiteY2289" fmla="*/ 317381 h 509406"/>
                <a:gd name="connsiteX2290" fmla="*/ 243462 w 2377881"/>
                <a:gd name="connsiteY2290" fmla="*/ 319572 h 509406"/>
                <a:gd name="connsiteX2291" fmla="*/ 244891 w 2377881"/>
                <a:gd name="connsiteY2291" fmla="*/ 319858 h 509406"/>
                <a:gd name="connsiteX2292" fmla="*/ 240890 w 2377881"/>
                <a:gd name="connsiteY2292" fmla="*/ 326906 h 509406"/>
                <a:gd name="connsiteX2293" fmla="*/ 242033 w 2377881"/>
                <a:gd name="connsiteY2293" fmla="*/ 330907 h 509406"/>
                <a:gd name="connsiteX2294" fmla="*/ 239557 w 2377881"/>
                <a:gd name="connsiteY2294" fmla="*/ 331859 h 509406"/>
                <a:gd name="connsiteX2295" fmla="*/ 238890 w 2377881"/>
                <a:gd name="connsiteY2295" fmla="*/ 331955 h 509406"/>
                <a:gd name="connsiteX2296" fmla="*/ 234127 w 2377881"/>
                <a:gd name="connsiteY2296" fmla="*/ 326621 h 509406"/>
                <a:gd name="connsiteX2297" fmla="*/ 231841 w 2377881"/>
                <a:gd name="connsiteY2297" fmla="*/ 324716 h 509406"/>
                <a:gd name="connsiteX2298" fmla="*/ 229841 w 2377881"/>
                <a:gd name="connsiteY2298" fmla="*/ 323573 h 509406"/>
                <a:gd name="connsiteX2299" fmla="*/ 228603 w 2377881"/>
                <a:gd name="connsiteY2299" fmla="*/ 323096 h 509406"/>
                <a:gd name="connsiteX2300" fmla="*/ 228793 w 2377881"/>
                <a:gd name="connsiteY2300" fmla="*/ 326716 h 509406"/>
                <a:gd name="connsiteX2301" fmla="*/ 226222 w 2377881"/>
                <a:gd name="connsiteY2301" fmla="*/ 327573 h 509406"/>
                <a:gd name="connsiteX2302" fmla="*/ 222031 w 2377881"/>
                <a:gd name="connsiteY2302" fmla="*/ 323096 h 509406"/>
                <a:gd name="connsiteX2303" fmla="*/ 224031 w 2377881"/>
                <a:gd name="connsiteY2303" fmla="*/ 321572 h 509406"/>
                <a:gd name="connsiteX2304" fmla="*/ 228603 w 2377881"/>
                <a:gd name="connsiteY2304" fmla="*/ 320810 h 509406"/>
                <a:gd name="connsiteX2305" fmla="*/ 233270 w 2377881"/>
                <a:gd name="connsiteY2305" fmla="*/ 317381 h 509406"/>
                <a:gd name="connsiteX2306" fmla="*/ 1913146 w 2377881"/>
                <a:gd name="connsiteY2306" fmla="*/ 317155 h 509406"/>
                <a:gd name="connsiteX2307" fmla="*/ 1906526 w 2377881"/>
                <a:gd name="connsiteY2307" fmla="*/ 317191 h 509406"/>
                <a:gd name="connsiteX2308" fmla="*/ 1907098 w 2377881"/>
                <a:gd name="connsiteY2308" fmla="*/ 322239 h 509406"/>
                <a:gd name="connsiteX2309" fmla="*/ 1907098 w 2377881"/>
                <a:gd name="connsiteY2309" fmla="*/ 322525 h 509406"/>
                <a:gd name="connsiteX2310" fmla="*/ 1902145 w 2377881"/>
                <a:gd name="connsiteY2310" fmla="*/ 322620 h 509406"/>
                <a:gd name="connsiteX2311" fmla="*/ 1903479 w 2377881"/>
                <a:gd name="connsiteY2311" fmla="*/ 319381 h 509406"/>
                <a:gd name="connsiteX2312" fmla="*/ 1901859 w 2377881"/>
                <a:gd name="connsiteY2312" fmla="*/ 321953 h 509406"/>
                <a:gd name="connsiteX2313" fmla="*/ 1898144 w 2377881"/>
                <a:gd name="connsiteY2313" fmla="*/ 330049 h 509406"/>
                <a:gd name="connsiteX2314" fmla="*/ 1891191 w 2377881"/>
                <a:gd name="connsiteY2314" fmla="*/ 321572 h 509406"/>
                <a:gd name="connsiteX2315" fmla="*/ 1886905 w 2377881"/>
                <a:gd name="connsiteY2315" fmla="*/ 322810 h 509406"/>
                <a:gd name="connsiteX2316" fmla="*/ 1890905 w 2377881"/>
                <a:gd name="connsiteY2316" fmla="*/ 326620 h 509406"/>
                <a:gd name="connsiteX2317" fmla="*/ 1886714 w 2377881"/>
                <a:gd name="connsiteY2317" fmla="*/ 332431 h 509406"/>
                <a:gd name="connsiteX2318" fmla="*/ 1894906 w 2377881"/>
                <a:gd name="connsiteY2318" fmla="*/ 334907 h 509406"/>
                <a:gd name="connsiteX2319" fmla="*/ 1898144 w 2377881"/>
                <a:gd name="connsiteY2319" fmla="*/ 333859 h 509406"/>
                <a:gd name="connsiteX2320" fmla="*/ 1909098 w 2377881"/>
                <a:gd name="connsiteY2320" fmla="*/ 334240 h 509406"/>
                <a:gd name="connsiteX2321" fmla="*/ 1910622 w 2377881"/>
                <a:gd name="connsiteY2321" fmla="*/ 333002 h 509406"/>
                <a:gd name="connsiteX2322" fmla="*/ 1919575 w 2377881"/>
                <a:gd name="connsiteY2322" fmla="*/ 335383 h 509406"/>
                <a:gd name="connsiteX2323" fmla="*/ 1921290 w 2377881"/>
                <a:gd name="connsiteY2323" fmla="*/ 332431 h 509406"/>
                <a:gd name="connsiteX2324" fmla="*/ 1915194 w 2377881"/>
                <a:gd name="connsiteY2324" fmla="*/ 320048 h 509406"/>
                <a:gd name="connsiteX2325" fmla="*/ 1913146 w 2377881"/>
                <a:gd name="connsiteY2325" fmla="*/ 317155 h 509406"/>
                <a:gd name="connsiteX2326" fmla="*/ 421960 w 2377881"/>
                <a:gd name="connsiteY2326" fmla="*/ 315381 h 509406"/>
                <a:gd name="connsiteX2327" fmla="*/ 419959 w 2377881"/>
                <a:gd name="connsiteY2327" fmla="*/ 317381 h 509406"/>
                <a:gd name="connsiteX2328" fmla="*/ 419769 w 2377881"/>
                <a:gd name="connsiteY2328" fmla="*/ 320524 h 509406"/>
                <a:gd name="connsiteX2329" fmla="*/ 419674 w 2377881"/>
                <a:gd name="connsiteY2329" fmla="*/ 320810 h 509406"/>
                <a:gd name="connsiteX2330" fmla="*/ 417388 w 2377881"/>
                <a:gd name="connsiteY2330" fmla="*/ 319286 h 509406"/>
                <a:gd name="connsiteX2331" fmla="*/ 412054 w 2377881"/>
                <a:gd name="connsiteY2331" fmla="*/ 315571 h 509406"/>
                <a:gd name="connsiteX2332" fmla="*/ 410053 w 2377881"/>
                <a:gd name="connsiteY2332" fmla="*/ 315857 h 509406"/>
                <a:gd name="connsiteX2333" fmla="*/ 409768 w 2377881"/>
                <a:gd name="connsiteY2333" fmla="*/ 315857 h 509406"/>
                <a:gd name="connsiteX2334" fmla="*/ 412149 w 2377881"/>
                <a:gd name="connsiteY2334" fmla="*/ 318619 h 509406"/>
                <a:gd name="connsiteX2335" fmla="*/ 410911 w 2377881"/>
                <a:gd name="connsiteY2335" fmla="*/ 325763 h 509406"/>
                <a:gd name="connsiteX2336" fmla="*/ 412340 w 2377881"/>
                <a:gd name="connsiteY2336" fmla="*/ 325668 h 509406"/>
                <a:gd name="connsiteX2337" fmla="*/ 423103 w 2377881"/>
                <a:gd name="connsiteY2337" fmla="*/ 324811 h 509406"/>
                <a:gd name="connsiteX2338" fmla="*/ 429484 w 2377881"/>
                <a:gd name="connsiteY2338" fmla="*/ 331097 h 509406"/>
                <a:gd name="connsiteX2339" fmla="*/ 424532 w 2377881"/>
                <a:gd name="connsiteY2339" fmla="*/ 320048 h 509406"/>
                <a:gd name="connsiteX2340" fmla="*/ 424912 w 2377881"/>
                <a:gd name="connsiteY2340" fmla="*/ 316429 h 509406"/>
                <a:gd name="connsiteX2341" fmla="*/ 421960 w 2377881"/>
                <a:gd name="connsiteY2341" fmla="*/ 315381 h 509406"/>
                <a:gd name="connsiteX2342" fmla="*/ 1705549 w 2377881"/>
                <a:gd name="connsiteY2342" fmla="*/ 313762 h 509406"/>
                <a:gd name="connsiteX2343" fmla="*/ 1693547 w 2377881"/>
                <a:gd name="connsiteY2343" fmla="*/ 316238 h 509406"/>
                <a:gd name="connsiteX2344" fmla="*/ 1693356 w 2377881"/>
                <a:gd name="connsiteY2344" fmla="*/ 318048 h 509406"/>
                <a:gd name="connsiteX2345" fmla="*/ 1702405 w 2377881"/>
                <a:gd name="connsiteY2345" fmla="*/ 319286 h 509406"/>
                <a:gd name="connsiteX2346" fmla="*/ 1704501 w 2377881"/>
                <a:gd name="connsiteY2346" fmla="*/ 319286 h 509406"/>
                <a:gd name="connsiteX2347" fmla="*/ 1706596 w 2377881"/>
                <a:gd name="connsiteY2347" fmla="*/ 314238 h 509406"/>
                <a:gd name="connsiteX2348" fmla="*/ 2323436 w 2377881"/>
                <a:gd name="connsiteY2348" fmla="*/ 311191 h 509406"/>
                <a:gd name="connsiteX2349" fmla="*/ 2334866 w 2377881"/>
                <a:gd name="connsiteY2349" fmla="*/ 316906 h 509406"/>
                <a:gd name="connsiteX2350" fmla="*/ 2335342 w 2377881"/>
                <a:gd name="connsiteY2350" fmla="*/ 320049 h 509406"/>
                <a:gd name="connsiteX2351" fmla="*/ 2325626 w 2377881"/>
                <a:gd name="connsiteY2351" fmla="*/ 313762 h 509406"/>
                <a:gd name="connsiteX2352" fmla="*/ 2323436 w 2377881"/>
                <a:gd name="connsiteY2352" fmla="*/ 311191 h 509406"/>
                <a:gd name="connsiteX2353" fmla="*/ 2293527 w 2377881"/>
                <a:gd name="connsiteY2353" fmla="*/ 310333 h 509406"/>
                <a:gd name="connsiteX2354" fmla="*/ 2301909 w 2377881"/>
                <a:gd name="connsiteY2354" fmla="*/ 310428 h 509406"/>
                <a:gd name="connsiteX2355" fmla="*/ 2302481 w 2377881"/>
                <a:gd name="connsiteY2355" fmla="*/ 314524 h 509406"/>
                <a:gd name="connsiteX2356" fmla="*/ 2297337 w 2377881"/>
                <a:gd name="connsiteY2356" fmla="*/ 314714 h 509406"/>
                <a:gd name="connsiteX2357" fmla="*/ 2294099 w 2377881"/>
                <a:gd name="connsiteY2357" fmla="*/ 315572 h 509406"/>
                <a:gd name="connsiteX2358" fmla="*/ 2293527 w 2377881"/>
                <a:gd name="connsiteY2358" fmla="*/ 310333 h 509406"/>
                <a:gd name="connsiteX2359" fmla="*/ 2004443 w 2377881"/>
                <a:gd name="connsiteY2359" fmla="*/ 306999 h 509406"/>
                <a:gd name="connsiteX2360" fmla="*/ 2002919 w 2377881"/>
                <a:gd name="connsiteY2360" fmla="*/ 309952 h 509406"/>
                <a:gd name="connsiteX2361" fmla="*/ 2008158 w 2377881"/>
                <a:gd name="connsiteY2361" fmla="*/ 312714 h 509406"/>
                <a:gd name="connsiteX2362" fmla="*/ 2020064 w 2377881"/>
                <a:gd name="connsiteY2362" fmla="*/ 314047 h 509406"/>
                <a:gd name="connsiteX2363" fmla="*/ 2016540 w 2377881"/>
                <a:gd name="connsiteY2363" fmla="*/ 312809 h 509406"/>
                <a:gd name="connsiteX2364" fmla="*/ 2010635 w 2377881"/>
                <a:gd name="connsiteY2364" fmla="*/ 308809 h 509406"/>
                <a:gd name="connsiteX2365" fmla="*/ 2004443 w 2377881"/>
                <a:gd name="connsiteY2365" fmla="*/ 306999 h 509406"/>
                <a:gd name="connsiteX2366" fmla="*/ 2342486 w 2377881"/>
                <a:gd name="connsiteY2366" fmla="*/ 304522 h 509406"/>
                <a:gd name="connsiteX2367" fmla="*/ 2344486 w 2377881"/>
                <a:gd name="connsiteY2367" fmla="*/ 304713 h 509406"/>
                <a:gd name="connsiteX2368" fmla="*/ 2349058 w 2377881"/>
                <a:gd name="connsiteY2368" fmla="*/ 304999 h 509406"/>
                <a:gd name="connsiteX2369" fmla="*/ 2348391 w 2377881"/>
                <a:gd name="connsiteY2369" fmla="*/ 311285 h 509406"/>
                <a:gd name="connsiteX2370" fmla="*/ 2345438 w 2377881"/>
                <a:gd name="connsiteY2370" fmla="*/ 312047 h 509406"/>
                <a:gd name="connsiteX2371" fmla="*/ 2335913 w 2377881"/>
                <a:gd name="connsiteY2371" fmla="*/ 312428 h 509406"/>
                <a:gd name="connsiteX2372" fmla="*/ 2333532 w 2377881"/>
                <a:gd name="connsiteY2372" fmla="*/ 311857 h 509406"/>
                <a:gd name="connsiteX2373" fmla="*/ 2333818 w 2377881"/>
                <a:gd name="connsiteY2373" fmla="*/ 308142 h 509406"/>
                <a:gd name="connsiteX2374" fmla="*/ 2342486 w 2377881"/>
                <a:gd name="connsiteY2374" fmla="*/ 304522 h 509406"/>
                <a:gd name="connsiteX2375" fmla="*/ 1749459 w 2377881"/>
                <a:gd name="connsiteY2375" fmla="*/ 304332 h 509406"/>
                <a:gd name="connsiteX2376" fmla="*/ 1742982 w 2377881"/>
                <a:gd name="connsiteY2376" fmla="*/ 311571 h 509406"/>
                <a:gd name="connsiteX2377" fmla="*/ 1745935 w 2377881"/>
                <a:gd name="connsiteY2377" fmla="*/ 313285 h 509406"/>
                <a:gd name="connsiteX2378" fmla="*/ 1747078 w 2377881"/>
                <a:gd name="connsiteY2378" fmla="*/ 313000 h 509406"/>
                <a:gd name="connsiteX2379" fmla="*/ 1753745 w 2377881"/>
                <a:gd name="connsiteY2379" fmla="*/ 310904 h 509406"/>
                <a:gd name="connsiteX2380" fmla="*/ 1753745 w 2377881"/>
                <a:gd name="connsiteY2380" fmla="*/ 306713 h 509406"/>
                <a:gd name="connsiteX2381" fmla="*/ 2217708 w 2377881"/>
                <a:gd name="connsiteY2381" fmla="*/ 301474 h 509406"/>
                <a:gd name="connsiteX2382" fmla="*/ 2211707 w 2377881"/>
                <a:gd name="connsiteY2382" fmla="*/ 306237 h 509406"/>
                <a:gd name="connsiteX2383" fmla="*/ 2218565 w 2377881"/>
                <a:gd name="connsiteY2383" fmla="*/ 305189 h 509406"/>
                <a:gd name="connsiteX2384" fmla="*/ 2221042 w 2377881"/>
                <a:gd name="connsiteY2384" fmla="*/ 308618 h 509406"/>
                <a:gd name="connsiteX2385" fmla="*/ 2222185 w 2377881"/>
                <a:gd name="connsiteY2385" fmla="*/ 316429 h 509406"/>
                <a:gd name="connsiteX2386" fmla="*/ 2232853 w 2377881"/>
                <a:gd name="connsiteY2386" fmla="*/ 313381 h 509406"/>
                <a:gd name="connsiteX2387" fmla="*/ 2228472 w 2377881"/>
                <a:gd name="connsiteY2387" fmla="*/ 302046 h 509406"/>
                <a:gd name="connsiteX2388" fmla="*/ 2217708 w 2377881"/>
                <a:gd name="connsiteY2388" fmla="*/ 301474 h 509406"/>
                <a:gd name="connsiteX2389" fmla="*/ 2193134 w 2377881"/>
                <a:gd name="connsiteY2389" fmla="*/ 301284 h 509406"/>
                <a:gd name="connsiteX2390" fmla="*/ 2194181 w 2377881"/>
                <a:gd name="connsiteY2390" fmla="*/ 306713 h 509406"/>
                <a:gd name="connsiteX2391" fmla="*/ 2199515 w 2377881"/>
                <a:gd name="connsiteY2391" fmla="*/ 309190 h 509406"/>
                <a:gd name="connsiteX2392" fmla="*/ 2197991 w 2377881"/>
                <a:gd name="connsiteY2392" fmla="*/ 313190 h 509406"/>
                <a:gd name="connsiteX2393" fmla="*/ 2207993 w 2377881"/>
                <a:gd name="connsiteY2393" fmla="*/ 314047 h 509406"/>
                <a:gd name="connsiteX2394" fmla="*/ 2211231 w 2377881"/>
                <a:gd name="connsiteY2394" fmla="*/ 315190 h 509406"/>
                <a:gd name="connsiteX2395" fmla="*/ 2211803 w 2377881"/>
                <a:gd name="connsiteY2395" fmla="*/ 315381 h 509406"/>
                <a:gd name="connsiteX2396" fmla="*/ 2209802 w 2377881"/>
                <a:gd name="connsiteY2396" fmla="*/ 311857 h 509406"/>
                <a:gd name="connsiteX2397" fmla="*/ 2207612 w 2377881"/>
                <a:gd name="connsiteY2397" fmla="*/ 311095 h 509406"/>
                <a:gd name="connsiteX2398" fmla="*/ 2206278 w 2377881"/>
                <a:gd name="connsiteY2398" fmla="*/ 309475 h 509406"/>
                <a:gd name="connsiteX2399" fmla="*/ 2205135 w 2377881"/>
                <a:gd name="connsiteY2399" fmla="*/ 307380 h 509406"/>
                <a:gd name="connsiteX2400" fmla="*/ 2197705 w 2377881"/>
                <a:gd name="connsiteY2400" fmla="*/ 304903 h 509406"/>
                <a:gd name="connsiteX2401" fmla="*/ 2197039 w 2377881"/>
                <a:gd name="connsiteY2401" fmla="*/ 304332 h 509406"/>
                <a:gd name="connsiteX2402" fmla="*/ 1731552 w 2377881"/>
                <a:gd name="connsiteY2402" fmla="*/ 300427 h 509406"/>
                <a:gd name="connsiteX2403" fmla="*/ 1729361 w 2377881"/>
                <a:gd name="connsiteY2403" fmla="*/ 300617 h 509406"/>
                <a:gd name="connsiteX2404" fmla="*/ 1724980 w 2377881"/>
                <a:gd name="connsiteY2404" fmla="*/ 306237 h 509406"/>
                <a:gd name="connsiteX2405" fmla="*/ 1725361 w 2377881"/>
                <a:gd name="connsiteY2405" fmla="*/ 307285 h 509406"/>
                <a:gd name="connsiteX2406" fmla="*/ 1725170 w 2377881"/>
                <a:gd name="connsiteY2406" fmla="*/ 310333 h 509406"/>
                <a:gd name="connsiteX2407" fmla="*/ 1727932 w 2377881"/>
                <a:gd name="connsiteY2407" fmla="*/ 312428 h 509406"/>
                <a:gd name="connsiteX2408" fmla="*/ 1729266 w 2377881"/>
                <a:gd name="connsiteY2408" fmla="*/ 312047 h 509406"/>
                <a:gd name="connsiteX2409" fmla="*/ 1731171 w 2377881"/>
                <a:gd name="connsiteY2409" fmla="*/ 311571 h 509406"/>
                <a:gd name="connsiteX2410" fmla="*/ 1732029 w 2377881"/>
                <a:gd name="connsiteY2410" fmla="*/ 306808 h 509406"/>
                <a:gd name="connsiteX2411" fmla="*/ 1735457 w 2377881"/>
                <a:gd name="connsiteY2411" fmla="*/ 304808 h 509406"/>
                <a:gd name="connsiteX2412" fmla="*/ 1737648 w 2377881"/>
                <a:gd name="connsiteY2412" fmla="*/ 303475 h 509406"/>
                <a:gd name="connsiteX2413" fmla="*/ 1731552 w 2377881"/>
                <a:gd name="connsiteY2413" fmla="*/ 300427 h 509406"/>
                <a:gd name="connsiteX2414" fmla="*/ 1886333 w 2377881"/>
                <a:gd name="connsiteY2414" fmla="*/ 298426 h 509406"/>
                <a:gd name="connsiteX2415" fmla="*/ 1885190 w 2377881"/>
                <a:gd name="connsiteY2415" fmla="*/ 302141 h 509406"/>
                <a:gd name="connsiteX2416" fmla="*/ 1891953 w 2377881"/>
                <a:gd name="connsiteY2416" fmla="*/ 303570 h 509406"/>
                <a:gd name="connsiteX2417" fmla="*/ 1886333 w 2377881"/>
                <a:gd name="connsiteY2417" fmla="*/ 298426 h 509406"/>
                <a:gd name="connsiteX2418" fmla="*/ 190883 w 2377881"/>
                <a:gd name="connsiteY2418" fmla="*/ 292902 h 509406"/>
                <a:gd name="connsiteX2419" fmla="*/ 185549 w 2377881"/>
                <a:gd name="connsiteY2419" fmla="*/ 297188 h 509406"/>
                <a:gd name="connsiteX2420" fmla="*/ 190026 w 2377881"/>
                <a:gd name="connsiteY2420" fmla="*/ 299093 h 509406"/>
                <a:gd name="connsiteX2421" fmla="*/ 191741 w 2377881"/>
                <a:gd name="connsiteY2421" fmla="*/ 298522 h 509406"/>
                <a:gd name="connsiteX2422" fmla="*/ 193074 w 2377881"/>
                <a:gd name="connsiteY2422" fmla="*/ 298045 h 509406"/>
                <a:gd name="connsiteX2423" fmla="*/ 194217 w 2377881"/>
                <a:gd name="connsiteY2423" fmla="*/ 294997 h 509406"/>
                <a:gd name="connsiteX2424" fmla="*/ 193169 w 2377881"/>
                <a:gd name="connsiteY2424" fmla="*/ 294331 h 509406"/>
                <a:gd name="connsiteX2425" fmla="*/ 439867 w 2377881"/>
                <a:gd name="connsiteY2425" fmla="*/ 290140 h 509406"/>
                <a:gd name="connsiteX2426" fmla="*/ 433390 w 2377881"/>
                <a:gd name="connsiteY2426" fmla="*/ 297283 h 509406"/>
                <a:gd name="connsiteX2427" fmla="*/ 439581 w 2377881"/>
                <a:gd name="connsiteY2427" fmla="*/ 293473 h 509406"/>
                <a:gd name="connsiteX2428" fmla="*/ 439771 w 2377881"/>
                <a:gd name="connsiteY2428" fmla="*/ 290806 h 509406"/>
                <a:gd name="connsiteX2429" fmla="*/ 4574 w 2377881"/>
                <a:gd name="connsiteY2429" fmla="*/ 286045 h 509406"/>
                <a:gd name="connsiteX2430" fmla="*/ 8289 w 2377881"/>
                <a:gd name="connsiteY2430" fmla="*/ 287092 h 509406"/>
                <a:gd name="connsiteX2431" fmla="*/ 14099 w 2377881"/>
                <a:gd name="connsiteY2431" fmla="*/ 292236 h 509406"/>
                <a:gd name="connsiteX2432" fmla="*/ 8479 w 2377881"/>
                <a:gd name="connsiteY2432" fmla="*/ 291855 h 509406"/>
                <a:gd name="connsiteX2433" fmla="*/ 7432 w 2377881"/>
                <a:gd name="connsiteY2433" fmla="*/ 291188 h 509406"/>
                <a:gd name="connsiteX2434" fmla="*/ 2955 w 2377881"/>
                <a:gd name="connsiteY2434" fmla="*/ 290045 h 509406"/>
                <a:gd name="connsiteX2435" fmla="*/ 2 w 2377881"/>
                <a:gd name="connsiteY2435" fmla="*/ 287854 h 509406"/>
                <a:gd name="connsiteX2436" fmla="*/ 4574 w 2377881"/>
                <a:gd name="connsiteY2436" fmla="*/ 286045 h 509406"/>
                <a:gd name="connsiteX2437" fmla="*/ 422436 w 2377881"/>
                <a:gd name="connsiteY2437" fmla="*/ 285949 h 509406"/>
                <a:gd name="connsiteX2438" fmla="*/ 418245 w 2377881"/>
                <a:gd name="connsiteY2438" fmla="*/ 286615 h 509406"/>
                <a:gd name="connsiteX2439" fmla="*/ 419293 w 2377881"/>
                <a:gd name="connsiteY2439" fmla="*/ 291759 h 509406"/>
                <a:gd name="connsiteX2440" fmla="*/ 418340 w 2377881"/>
                <a:gd name="connsiteY2440" fmla="*/ 292521 h 509406"/>
                <a:gd name="connsiteX2441" fmla="*/ 417483 w 2377881"/>
                <a:gd name="connsiteY2441" fmla="*/ 295188 h 509406"/>
                <a:gd name="connsiteX2442" fmla="*/ 420531 w 2377881"/>
                <a:gd name="connsiteY2442" fmla="*/ 296236 h 509406"/>
                <a:gd name="connsiteX2443" fmla="*/ 423008 w 2377881"/>
                <a:gd name="connsiteY2443" fmla="*/ 294521 h 509406"/>
                <a:gd name="connsiteX2444" fmla="*/ 427865 w 2377881"/>
                <a:gd name="connsiteY2444" fmla="*/ 287473 h 509406"/>
                <a:gd name="connsiteX2445" fmla="*/ 427008 w 2377881"/>
                <a:gd name="connsiteY2445" fmla="*/ 286615 h 509406"/>
                <a:gd name="connsiteX2446" fmla="*/ 422436 w 2377881"/>
                <a:gd name="connsiteY2446" fmla="*/ 285949 h 509406"/>
                <a:gd name="connsiteX2447" fmla="*/ 321566 w 2377881"/>
                <a:gd name="connsiteY2447" fmla="*/ 285472 h 509406"/>
                <a:gd name="connsiteX2448" fmla="*/ 320709 w 2377881"/>
                <a:gd name="connsiteY2448" fmla="*/ 291759 h 509406"/>
                <a:gd name="connsiteX2449" fmla="*/ 325376 w 2377881"/>
                <a:gd name="connsiteY2449" fmla="*/ 292426 h 509406"/>
                <a:gd name="connsiteX2450" fmla="*/ 325471 w 2377881"/>
                <a:gd name="connsiteY2450" fmla="*/ 286234 h 509406"/>
                <a:gd name="connsiteX2451" fmla="*/ 323566 w 2377881"/>
                <a:gd name="connsiteY2451" fmla="*/ 285853 h 509406"/>
                <a:gd name="connsiteX2452" fmla="*/ 403291 w 2377881"/>
                <a:gd name="connsiteY2452" fmla="*/ 284901 h 509406"/>
                <a:gd name="connsiteX2453" fmla="*/ 397197 w 2377881"/>
                <a:gd name="connsiteY2453" fmla="*/ 289297 h 509406"/>
                <a:gd name="connsiteX2454" fmla="*/ 397100 w 2377881"/>
                <a:gd name="connsiteY2454" fmla="*/ 289282 h 509406"/>
                <a:gd name="connsiteX2455" fmla="*/ 395766 w 2377881"/>
                <a:gd name="connsiteY2455" fmla="*/ 290330 h 509406"/>
                <a:gd name="connsiteX2456" fmla="*/ 397197 w 2377881"/>
                <a:gd name="connsiteY2456" fmla="*/ 289297 h 509406"/>
                <a:gd name="connsiteX2457" fmla="*/ 401386 w 2377881"/>
                <a:gd name="connsiteY2457" fmla="*/ 289949 h 509406"/>
                <a:gd name="connsiteX2458" fmla="*/ 404434 w 2377881"/>
                <a:gd name="connsiteY2458" fmla="*/ 290425 h 509406"/>
                <a:gd name="connsiteX2459" fmla="*/ 403291 w 2377881"/>
                <a:gd name="connsiteY2459" fmla="*/ 284901 h 509406"/>
                <a:gd name="connsiteX2460" fmla="*/ 369191 w 2377881"/>
                <a:gd name="connsiteY2460" fmla="*/ 284425 h 509406"/>
                <a:gd name="connsiteX2461" fmla="*/ 369096 w 2377881"/>
                <a:gd name="connsiteY2461" fmla="*/ 284615 h 509406"/>
                <a:gd name="connsiteX2462" fmla="*/ 367191 w 2377881"/>
                <a:gd name="connsiteY2462" fmla="*/ 291283 h 509406"/>
                <a:gd name="connsiteX2463" fmla="*/ 358047 w 2377881"/>
                <a:gd name="connsiteY2463" fmla="*/ 292902 h 509406"/>
                <a:gd name="connsiteX2464" fmla="*/ 361762 w 2377881"/>
                <a:gd name="connsiteY2464" fmla="*/ 293664 h 509406"/>
                <a:gd name="connsiteX2465" fmla="*/ 363381 w 2377881"/>
                <a:gd name="connsiteY2465" fmla="*/ 294045 h 509406"/>
                <a:gd name="connsiteX2466" fmla="*/ 371953 w 2377881"/>
                <a:gd name="connsiteY2466" fmla="*/ 293283 h 509406"/>
                <a:gd name="connsiteX2467" fmla="*/ 378621 w 2377881"/>
                <a:gd name="connsiteY2467" fmla="*/ 290521 h 509406"/>
                <a:gd name="connsiteX2468" fmla="*/ 369191 w 2377881"/>
                <a:gd name="connsiteY2468" fmla="*/ 284425 h 509406"/>
                <a:gd name="connsiteX2469" fmla="*/ 177548 w 2377881"/>
                <a:gd name="connsiteY2469" fmla="*/ 281186 h 509406"/>
                <a:gd name="connsiteX2470" fmla="*/ 173452 w 2377881"/>
                <a:gd name="connsiteY2470" fmla="*/ 286615 h 509406"/>
                <a:gd name="connsiteX2471" fmla="*/ 173833 w 2377881"/>
                <a:gd name="connsiteY2471" fmla="*/ 287758 h 509406"/>
                <a:gd name="connsiteX2472" fmla="*/ 174405 w 2377881"/>
                <a:gd name="connsiteY2472" fmla="*/ 289759 h 509406"/>
                <a:gd name="connsiteX2473" fmla="*/ 174024 w 2377881"/>
                <a:gd name="connsiteY2473" fmla="*/ 299188 h 509406"/>
                <a:gd name="connsiteX2474" fmla="*/ 172976 w 2377881"/>
                <a:gd name="connsiteY2474" fmla="*/ 302332 h 509406"/>
                <a:gd name="connsiteX2475" fmla="*/ 175929 w 2377881"/>
                <a:gd name="connsiteY2475" fmla="*/ 300903 h 509406"/>
                <a:gd name="connsiteX2476" fmla="*/ 181263 w 2377881"/>
                <a:gd name="connsiteY2476" fmla="*/ 293473 h 509406"/>
                <a:gd name="connsiteX2477" fmla="*/ 180596 w 2377881"/>
                <a:gd name="connsiteY2477" fmla="*/ 282901 h 509406"/>
                <a:gd name="connsiteX2478" fmla="*/ 179358 w 2377881"/>
                <a:gd name="connsiteY2478" fmla="*/ 282234 h 509406"/>
                <a:gd name="connsiteX2479" fmla="*/ 2328484 w 2377881"/>
                <a:gd name="connsiteY2479" fmla="*/ 269375 h 509406"/>
                <a:gd name="connsiteX2480" fmla="*/ 2324674 w 2377881"/>
                <a:gd name="connsiteY2480" fmla="*/ 270518 h 509406"/>
                <a:gd name="connsiteX2481" fmla="*/ 2328674 w 2377881"/>
                <a:gd name="connsiteY2481" fmla="*/ 277662 h 509406"/>
                <a:gd name="connsiteX2482" fmla="*/ 2336294 w 2377881"/>
                <a:gd name="connsiteY2482" fmla="*/ 277567 h 509406"/>
                <a:gd name="connsiteX2483" fmla="*/ 2333818 w 2377881"/>
                <a:gd name="connsiteY2483" fmla="*/ 275185 h 509406"/>
                <a:gd name="connsiteX2484" fmla="*/ 2332008 w 2377881"/>
                <a:gd name="connsiteY2484" fmla="*/ 273471 h 509406"/>
                <a:gd name="connsiteX2485" fmla="*/ 2328484 w 2377881"/>
                <a:gd name="connsiteY2485" fmla="*/ 269375 h 509406"/>
                <a:gd name="connsiteX2486" fmla="*/ 2325341 w 2377881"/>
                <a:gd name="connsiteY2486" fmla="*/ 258040 h 509406"/>
                <a:gd name="connsiteX2487" fmla="*/ 2328960 w 2377881"/>
                <a:gd name="connsiteY2487" fmla="*/ 264613 h 509406"/>
                <a:gd name="connsiteX2488" fmla="*/ 2335818 w 2377881"/>
                <a:gd name="connsiteY2488" fmla="*/ 265660 h 509406"/>
                <a:gd name="connsiteX2489" fmla="*/ 2336961 w 2377881"/>
                <a:gd name="connsiteY2489" fmla="*/ 264327 h 509406"/>
                <a:gd name="connsiteX2490" fmla="*/ 2338961 w 2377881"/>
                <a:gd name="connsiteY2490" fmla="*/ 262136 h 509406"/>
                <a:gd name="connsiteX2491" fmla="*/ 2336199 w 2377881"/>
                <a:gd name="connsiteY2491" fmla="*/ 258040 h 509406"/>
                <a:gd name="connsiteX2492" fmla="*/ 2325341 w 2377881"/>
                <a:gd name="connsiteY2492" fmla="*/ 258040 h 509406"/>
                <a:gd name="connsiteX2493" fmla="*/ 2285240 w 2377881"/>
                <a:gd name="connsiteY2493" fmla="*/ 257278 h 509406"/>
                <a:gd name="connsiteX2494" fmla="*/ 2280573 w 2377881"/>
                <a:gd name="connsiteY2494" fmla="*/ 258326 h 509406"/>
                <a:gd name="connsiteX2495" fmla="*/ 2278382 w 2377881"/>
                <a:gd name="connsiteY2495" fmla="*/ 266232 h 509406"/>
                <a:gd name="connsiteX2496" fmla="*/ 2281907 w 2377881"/>
                <a:gd name="connsiteY2496" fmla="*/ 263755 h 509406"/>
                <a:gd name="connsiteX2497" fmla="*/ 2282764 w 2377881"/>
                <a:gd name="connsiteY2497" fmla="*/ 262993 h 509406"/>
                <a:gd name="connsiteX2498" fmla="*/ 2286288 w 2377881"/>
                <a:gd name="connsiteY2498" fmla="*/ 267946 h 509406"/>
                <a:gd name="connsiteX2499" fmla="*/ 2286478 w 2377881"/>
                <a:gd name="connsiteY2499" fmla="*/ 268232 h 509406"/>
                <a:gd name="connsiteX2500" fmla="*/ 2289527 w 2377881"/>
                <a:gd name="connsiteY2500" fmla="*/ 272328 h 509406"/>
                <a:gd name="connsiteX2501" fmla="*/ 2298575 w 2377881"/>
                <a:gd name="connsiteY2501" fmla="*/ 263374 h 509406"/>
                <a:gd name="connsiteX2502" fmla="*/ 2295051 w 2377881"/>
                <a:gd name="connsiteY2502" fmla="*/ 263089 h 509406"/>
                <a:gd name="connsiteX2503" fmla="*/ 2286193 w 2377881"/>
                <a:gd name="connsiteY2503" fmla="*/ 257755 h 509406"/>
                <a:gd name="connsiteX2504" fmla="*/ 27720 w 2377881"/>
                <a:gd name="connsiteY2504" fmla="*/ 253373 h 509406"/>
                <a:gd name="connsiteX2505" fmla="*/ 22100 w 2377881"/>
                <a:gd name="connsiteY2505" fmla="*/ 256421 h 509406"/>
                <a:gd name="connsiteX2506" fmla="*/ 23910 w 2377881"/>
                <a:gd name="connsiteY2506" fmla="*/ 258326 h 509406"/>
                <a:gd name="connsiteX2507" fmla="*/ 25243 w 2377881"/>
                <a:gd name="connsiteY2507" fmla="*/ 259755 h 509406"/>
                <a:gd name="connsiteX2508" fmla="*/ 30768 w 2377881"/>
                <a:gd name="connsiteY2508" fmla="*/ 261184 h 509406"/>
                <a:gd name="connsiteX2509" fmla="*/ 31054 w 2377881"/>
                <a:gd name="connsiteY2509" fmla="*/ 254897 h 509406"/>
                <a:gd name="connsiteX2510" fmla="*/ 29434 w 2377881"/>
                <a:gd name="connsiteY2510" fmla="*/ 254135 h 509406"/>
                <a:gd name="connsiteX2511" fmla="*/ 2289813 w 2377881"/>
                <a:gd name="connsiteY2511" fmla="*/ 250039 h 509406"/>
                <a:gd name="connsiteX2512" fmla="*/ 2288574 w 2377881"/>
                <a:gd name="connsiteY2512" fmla="*/ 253183 h 509406"/>
                <a:gd name="connsiteX2513" fmla="*/ 2299147 w 2377881"/>
                <a:gd name="connsiteY2513" fmla="*/ 258802 h 509406"/>
                <a:gd name="connsiteX2514" fmla="*/ 2299052 w 2377881"/>
                <a:gd name="connsiteY2514" fmla="*/ 253849 h 509406"/>
                <a:gd name="connsiteX2515" fmla="*/ 2289813 w 2377881"/>
                <a:gd name="connsiteY2515" fmla="*/ 250039 h 509406"/>
                <a:gd name="connsiteX2516" fmla="*/ 70106 w 2377881"/>
                <a:gd name="connsiteY2516" fmla="*/ 227084 h 509406"/>
                <a:gd name="connsiteX2517" fmla="*/ 69916 w 2377881"/>
                <a:gd name="connsiteY2517" fmla="*/ 227179 h 509406"/>
                <a:gd name="connsiteX2518" fmla="*/ 63058 w 2377881"/>
                <a:gd name="connsiteY2518" fmla="*/ 231085 h 509406"/>
                <a:gd name="connsiteX2519" fmla="*/ 55247 w 2377881"/>
                <a:gd name="connsiteY2519" fmla="*/ 229370 h 509406"/>
                <a:gd name="connsiteX2520" fmla="*/ 52009 w 2377881"/>
                <a:gd name="connsiteY2520" fmla="*/ 230037 h 509406"/>
                <a:gd name="connsiteX2521" fmla="*/ 51914 w 2377881"/>
                <a:gd name="connsiteY2521" fmla="*/ 231180 h 509406"/>
                <a:gd name="connsiteX2522" fmla="*/ 57819 w 2377881"/>
                <a:gd name="connsiteY2522" fmla="*/ 233466 h 509406"/>
                <a:gd name="connsiteX2523" fmla="*/ 70011 w 2377881"/>
                <a:gd name="connsiteY2523" fmla="*/ 233275 h 509406"/>
                <a:gd name="connsiteX2524" fmla="*/ 69535 w 2377881"/>
                <a:gd name="connsiteY2524" fmla="*/ 230227 h 509406"/>
                <a:gd name="connsiteX2525" fmla="*/ 69344 w 2377881"/>
                <a:gd name="connsiteY2525" fmla="*/ 229370 h 509406"/>
                <a:gd name="connsiteX2526" fmla="*/ 70106 w 2377881"/>
                <a:gd name="connsiteY2526" fmla="*/ 227084 h 509406"/>
                <a:gd name="connsiteX2527" fmla="*/ 41245 w 2377881"/>
                <a:gd name="connsiteY2527" fmla="*/ 220798 h 509406"/>
                <a:gd name="connsiteX2528" fmla="*/ 43055 w 2377881"/>
                <a:gd name="connsiteY2528" fmla="*/ 231275 h 509406"/>
                <a:gd name="connsiteX2529" fmla="*/ 43722 w 2377881"/>
                <a:gd name="connsiteY2529" fmla="*/ 234418 h 509406"/>
                <a:gd name="connsiteX2530" fmla="*/ 46675 w 2377881"/>
                <a:gd name="connsiteY2530" fmla="*/ 235466 h 509406"/>
                <a:gd name="connsiteX2531" fmla="*/ 48675 w 2377881"/>
                <a:gd name="connsiteY2531" fmla="*/ 233561 h 509406"/>
                <a:gd name="connsiteX2532" fmla="*/ 49437 w 2377881"/>
                <a:gd name="connsiteY2532" fmla="*/ 229180 h 509406"/>
                <a:gd name="connsiteX2533" fmla="*/ 41245 w 2377881"/>
                <a:gd name="connsiteY2533" fmla="*/ 220798 h 509406"/>
                <a:gd name="connsiteX2534" fmla="*/ 2234853 w 2377881"/>
                <a:gd name="connsiteY2534" fmla="*/ 184698 h 509406"/>
                <a:gd name="connsiteX2535" fmla="*/ 2226947 w 2377881"/>
                <a:gd name="connsiteY2535" fmla="*/ 186127 h 509406"/>
                <a:gd name="connsiteX2536" fmla="*/ 2221899 w 2377881"/>
                <a:gd name="connsiteY2536" fmla="*/ 188603 h 509406"/>
                <a:gd name="connsiteX2537" fmla="*/ 2217898 w 2377881"/>
                <a:gd name="connsiteY2537" fmla="*/ 196128 h 509406"/>
                <a:gd name="connsiteX2538" fmla="*/ 2225423 w 2377881"/>
                <a:gd name="connsiteY2538" fmla="*/ 195652 h 509406"/>
                <a:gd name="connsiteX2539" fmla="*/ 2230662 w 2377881"/>
                <a:gd name="connsiteY2539" fmla="*/ 193842 h 509406"/>
                <a:gd name="connsiteX2540" fmla="*/ 2232567 w 2377881"/>
                <a:gd name="connsiteY2540" fmla="*/ 193842 h 509406"/>
                <a:gd name="connsiteX2541" fmla="*/ 2237044 w 2377881"/>
                <a:gd name="connsiteY2541" fmla="*/ 193175 h 509406"/>
                <a:gd name="connsiteX2542" fmla="*/ 2234853 w 2377881"/>
                <a:gd name="connsiteY2542" fmla="*/ 184698 h 509406"/>
                <a:gd name="connsiteX2543" fmla="*/ 198408 w 2377881"/>
                <a:gd name="connsiteY2543" fmla="*/ 177173 h 509406"/>
                <a:gd name="connsiteX2544" fmla="*/ 192217 w 2377881"/>
                <a:gd name="connsiteY2544" fmla="*/ 182602 h 509406"/>
                <a:gd name="connsiteX2545" fmla="*/ 187359 w 2377881"/>
                <a:gd name="connsiteY2545" fmla="*/ 185269 h 509406"/>
                <a:gd name="connsiteX2546" fmla="*/ 186311 w 2377881"/>
                <a:gd name="connsiteY2546" fmla="*/ 186984 h 509406"/>
                <a:gd name="connsiteX2547" fmla="*/ 185359 w 2377881"/>
                <a:gd name="connsiteY2547" fmla="*/ 191842 h 509406"/>
                <a:gd name="connsiteX2548" fmla="*/ 190407 w 2377881"/>
                <a:gd name="connsiteY2548" fmla="*/ 195747 h 509406"/>
                <a:gd name="connsiteX2549" fmla="*/ 192788 w 2377881"/>
                <a:gd name="connsiteY2549" fmla="*/ 197652 h 509406"/>
                <a:gd name="connsiteX2550" fmla="*/ 201456 w 2377881"/>
                <a:gd name="connsiteY2550" fmla="*/ 196414 h 509406"/>
                <a:gd name="connsiteX2551" fmla="*/ 203170 w 2377881"/>
                <a:gd name="connsiteY2551" fmla="*/ 193461 h 509406"/>
                <a:gd name="connsiteX2552" fmla="*/ 203361 w 2377881"/>
                <a:gd name="connsiteY2552" fmla="*/ 193080 h 509406"/>
                <a:gd name="connsiteX2553" fmla="*/ 199265 w 2377881"/>
                <a:gd name="connsiteY2553" fmla="*/ 192127 h 509406"/>
                <a:gd name="connsiteX2554" fmla="*/ 194408 w 2377881"/>
                <a:gd name="connsiteY2554" fmla="*/ 181555 h 509406"/>
                <a:gd name="connsiteX2555" fmla="*/ 202123 w 2377881"/>
                <a:gd name="connsiteY2555" fmla="*/ 178888 h 509406"/>
                <a:gd name="connsiteX2556" fmla="*/ 203933 w 2377881"/>
                <a:gd name="connsiteY2556" fmla="*/ 178316 h 509406"/>
                <a:gd name="connsiteX2557" fmla="*/ 207933 w 2377881"/>
                <a:gd name="connsiteY2557" fmla="*/ 177745 h 509406"/>
                <a:gd name="connsiteX2558" fmla="*/ 198408 w 2377881"/>
                <a:gd name="connsiteY2558" fmla="*/ 177173 h 509406"/>
                <a:gd name="connsiteX2559" fmla="*/ 75665 w 2377881"/>
                <a:gd name="connsiteY2559" fmla="*/ 169789 h 509406"/>
                <a:gd name="connsiteX2560" fmla="*/ 77155 w 2377881"/>
                <a:gd name="connsiteY2560" fmla="*/ 171172 h 509406"/>
                <a:gd name="connsiteX2561" fmla="*/ 79250 w 2377881"/>
                <a:gd name="connsiteY2561" fmla="*/ 173078 h 509406"/>
                <a:gd name="connsiteX2562" fmla="*/ 81346 w 2377881"/>
                <a:gd name="connsiteY2562" fmla="*/ 176125 h 509406"/>
                <a:gd name="connsiteX2563" fmla="*/ 73821 w 2377881"/>
                <a:gd name="connsiteY2563" fmla="*/ 180412 h 509406"/>
                <a:gd name="connsiteX2564" fmla="*/ 70868 w 2377881"/>
                <a:gd name="connsiteY2564" fmla="*/ 180983 h 509406"/>
                <a:gd name="connsiteX2565" fmla="*/ 67820 w 2377881"/>
                <a:gd name="connsiteY2565" fmla="*/ 181745 h 509406"/>
                <a:gd name="connsiteX2566" fmla="*/ 62105 w 2377881"/>
                <a:gd name="connsiteY2566" fmla="*/ 180983 h 509406"/>
                <a:gd name="connsiteX2567" fmla="*/ 71821 w 2377881"/>
                <a:gd name="connsiteY2567" fmla="*/ 174506 h 509406"/>
                <a:gd name="connsiteX2568" fmla="*/ 73059 w 2377881"/>
                <a:gd name="connsiteY2568" fmla="*/ 172982 h 509406"/>
                <a:gd name="connsiteX2569" fmla="*/ 2263809 w 2377881"/>
                <a:gd name="connsiteY2569" fmla="*/ 168315 h 509406"/>
                <a:gd name="connsiteX2570" fmla="*/ 2258380 w 2377881"/>
                <a:gd name="connsiteY2570" fmla="*/ 170887 h 509406"/>
                <a:gd name="connsiteX2571" fmla="*/ 2257714 w 2377881"/>
                <a:gd name="connsiteY2571" fmla="*/ 170717 h 509406"/>
                <a:gd name="connsiteX2572" fmla="*/ 76869 w 2377881"/>
                <a:gd name="connsiteY2572" fmla="*/ 168315 h 509406"/>
                <a:gd name="connsiteX2573" fmla="*/ 75665 w 2377881"/>
                <a:gd name="connsiteY2573" fmla="*/ 169789 h 509406"/>
                <a:gd name="connsiteX2574" fmla="*/ 74488 w 2377881"/>
                <a:gd name="connsiteY2574" fmla="*/ 168696 h 509406"/>
                <a:gd name="connsiteX2575" fmla="*/ 76869 w 2377881"/>
                <a:gd name="connsiteY2575" fmla="*/ 168315 h 509406"/>
                <a:gd name="connsiteX2576" fmla="*/ 2195610 w 2377881"/>
                <a:gd name="connsiteY2576" fmla="*/ 161076 h 509406"/>
                <a:gd name="connsiteX2577" fmla="*/ 2194563 w 2377881"/>
                <a:gd name="connsiteY2577" fmla="*/ 162314 h 509406"/>
                <a:gd name="connsiteX2578" fmla="*/ 2194943 w 2377881"/>
                <a:gd name="connsiteY2578" fmla="*/ 165743 h 509406"/>
                <a:gd name="connsiteX2579" fmla="*/ 2189895 w 2377881"/>
                <a:gd name="connsiteY2579" fmla="*/ 168029 h 509406"/>
                <a:gd name="connsiteX2580" fmla="*/ 2189229 w 2377881"/>
                <a:gd name="connsiteY2580" fmla="*/ 168410 h 509406"/>
                <a:gd name="connsiteX2581" fmla="*/ 2192181 w 2377881"/>
                <a:gd name="connsiteY2581" fmla="*/ 170410 h 509406"/>
                <a:gd name="connsiteX2582" fmla="*/ 2201611 w 2377881"/>
                <a:gd name="connsiteY2582" fmla="*/ 162695 h 509406"/>
                <a:gd name="connsiteX2583" fmla="*/ 2195610 w 2377881"/>
                <a:gd name="connsiteY2583" fmla="*/ 161076 h 509406"/>
                <a:gd name="connsiteX2584" fmla="*/ 178215 w 2377881"/>
                <a:gd name="connsiteY2584" fmla="*/ 146312 h 509406"/>
                <a:gd name="connsiteX2585" fmla="*/ 179549 w 2377881"/>
                <a:gd name="connsiteY2585" fmla="*/ 146503 h 509406"/>
                <a:gd name="connsiteX2586" fmla="*/ 175929 w 2377881"/>
                <a:gd name="connsiteY2586" fmla="*/ 151361 h 509406"/>
                <a:gd name="connsiteX2587" fmla="*/ 176406 w 2377881"/>
                <a:gd name="connsiteY2587" fmla="*/ 153837 h 509406"/>
                <a:gd name="connsiteX2588" fmla="*/ 172500 w 2377881"/>
                <a:gd name="connsiteY2588" fmla="*/ 153742 h 509406"/>
                <a:gd name="connsiteX2589" fmla="*/ 178215 w 2377881"/>
                <a:gd name="connsiteY2589" fmla="*/ 146312 h 509406"/>
                <a:gd name="connsiteX2590" fmla="*/ 2259237 w 2377881"/>
                <a:gd name="connsiteY2590" fmla="*/ 120500 h 509406"/>
                <a:gd name="connsiteX2591" fmla="*/ 2260284 w 2377881"/>
                <a:gd name="connsiteY2591" fmla="*/ 123072 h 509406"/>
                <a:gd name="connsiteX2592" fmla="*/ 2257713 w 2377881"/>
                <a:gd name="connsiteY2592" fmla="*/ 125644 h 509406"/>
                <a:gd name="connsiteX2593" fmla="*/ 2255903 w 2377881"/>
                <a:gd name="connsiteY2593" fmla="*/ 134597 h 509406"/>
                <a:gd name="connsiteX2594" fmla="*/ 2272858 w 2377881"/>
                <a:gd name="connsiteY2594" fmla="*/ 133645 h 509406"/>
                <a:gd name="connsiteX2595" fmla="*/ 2275143 w 2377881"/>
                <a:gd name="connsiteY2595" fmla="*/ 138026 h 509406"/>
                <a:gd name="connsiteX2596" fmla="*/ 2266857 w 2377881"/>
                <a:gd name="connsiteY2596" fmla="*/ 137074 h 509406"/>
                <a:gd name="connsiteX2597" fmla="*/ 2266190 w 2377881"/>
                <a:gd name="connsiteY2597" fmla="*/ 137645 h 509406"/>
                <a:gd name="connsiteX2598" fmla="*/ 2265904 w 2377881"/>
                <a:gd name="connsiteY2598" fmla="*/ 140407 h 509406"/>
                <a:gd name="connsiteX2599" fmla="*/ 2267904 w 2377881"/>
                <a:gd name="connsiteY2599" fmla="*/ 142884 h 509406"/>
                <a:gd name="connsiteX2600" fmla="*/ 2266571 w 2377881"/>
                <a:gd name="connsiteY2600" fmla="*/ 145360 h 509406"/>
                <a:gd name="connsiteX2601" fmla="*/ 2265714 w 2377881"/>
                <a:gd name="connsiteY2601" fmla="*/ 145646 h 509406"/>
                <a:gd name="connsiteX2602" fmla="*/ 2260475 w 2377881"/>
                <a:gd name="connsiteY2602" fmla="*/ 143360 h 509406"/>
                <a:gd name="connsiteX2603" fmla="*/ 2258665 w 2377881"/>
                <a:gd name="connsiteY2603" fmla="*/ 142979 h 509406"/>
                <a:gd name="connsiteX2604" fmla="*/ 2255427 w 2377881"/>
                <a:gd name="connsiteY2604" fmla="*/ 142312 h 509406"/>
                <a:gd name="connsiteX2605" fmla="*/ 2249045 w 2377881"/>
                <a:gd name="connsiteY2605" fmla="*/ 133168 h 509406"/>
                <a:gd name="connsiteX2606" fmla="*/ 2254665 w 2377881"/>
                <a:gd name="connsiteY2606" fmla="*/ 122119 h 509406"/>
                <a:gd name="connsiteX2607" fmla="*/ 2255903 w 2377881"/>
                <a:gd name="connsiteY2607" fmla="*/ 120881 h 509406"/>
                <a:gd name="connsiteX2608" fmla="*/ 2259237 w 2377881"/>
                <a:gd name="connsiteY2608" fmla="*/ 120500 h 509406"/>
                <a:gd name="connsiteX2609" fmla="*/ 266035 w 2377881"/>
                <a:gd name="connsiteY2609" fmla="*/ 117832 h 509406"/>
                <a:gd name="connsiteX2610" fmla="*/ 258796 w 2377881"/>
                <a:gd name="connsiteY2610" fmla="*/ 118213 h 509406"/>
                <a:gd name="connsiteX2611" fmla="*/ 258320 w 2377881"/>
                <a:gd name="connsiteY2611" fmla="*/ 118213 h 509406"/>
                <a:gd name="connsiteX2612" fmla="*/ 259082 w 2377881"/>
                <a:gd name="connsiteY2612" fmla="*/ 121357 h 509406"/>
                <a:gd name="connsiteX2613" fmla="*/ 259844 w 2377881"/>
                <a:gd name="connsiteY2613" fmla="*/ 121452 h 509406"/>
                <a:gd name="connsiteX2614" fmla="*/ 260701 w 2377881"/>
                <a:gd name="connsiteY2614" fmla="*/ 121547 h 509406"/>
                <a:gd name="connsiteX2615" fmla="*/ 264131 w 2377881"/>
                <a:gd name="connsiteY2615" fmla="*/ 124595 h 509406"/>
                <a:gd name="connsiteX2616" fmla="*/ 267083 w 2377881"/>
                <a:gd name="connsiteY2616" fmla="*/ 124500 h 509406"/>
                <a:gd name="connsiteX2617" fmla="*/ 270608 w 2377881"/>
                <a:gd name="connsiteY2617" fmla="*/ 124309 h 509406"/>
                <a:gd name="connsiteX2618" fmla="*/ 266035 w 2377881"/>
                <a:gd name="connsiteY2618" fmla="*/ 117832 h 509406"/>
                <a:gd name="connsiteX2619" fmla="*/ 223554 w 2377881"/>
                <a:gd name="connsiteY2619" fmla="*/ 110022 h 509406"/>
                <a:gd name="connsiteX2620" fmla="*/ 215743 w 2377881"/>
                <a:gd name="connsiteY2620" fmla="*/ 114880 h 509406"/>
                <a:gd name="connsiteX2621" fmla="*/ 220887 w 2377881"/>
                <a:gd name="connsiteY2621" fmla="*/ 116499 h 509406"/>
                <a:gd name="connsiteX2622" fmla="*/ 222887 w 2377881"/>
                <a:gd name="connsiteY2622" fmla="*/ 116213 h 509406"/>
                <a:gd name="connsiteX2623" fmla="*/ 230221 w 2377881"/>
                <a:gd name="connsiteY2623" fmla="*/ 115356 h 509406"/>
                <a:gd name="connsiteX2624" fmla="*/ 223554 w 2377881"/>
                <a:gd name="connsiteY2624" fmla="*/ 110022 h 509406"/>
                <a:gd name="connsiteX2625" fmla="*/ 252796 w 2377881"/>
                <a:gd name="connsiteY2625" fmla="*/ 107831 h 509406"/>
                <a:gd name="connsiteX2626" fmla="*/ 250033 w 2377881"/>
                <a:gd name="connsiteY2626" fmla="*/ 109165 h 509406"/>
                <a:gd name="connsiteX2627" fmla="*/ 251081 w 2377881"/>
                <a:gd name="connsiteY2627" fmla="*/ 111736 h 509406"/>
                <a:gd name="connsiteX2628" fmla="*/ 260225 w 2377881"/>
                <a:gd name="connsiteY2628" fmla="*/ 113927 h 509406"/>
                <a:gd name="connsiteX2629" fmla="*/ 263654 w 2377881"/>
                <a:gd name="connsiteY2629" fmla="*/ 114213 h 509406"/>
                <a:gd name="connsiteX2630" fmla="*/ 270036 w 2377881"/>
                <a:gd name="connsiteY2630" fmla="*/ 112403 h 509406"/>
                <a:gd name="connsiteX2631" fmla="*/ 258320 w 2377881"/>
                <a:gd name="connsiteY2631" fmla="*/ 108593 h 509406"/>
                <a:gd name="connsiteX2632" fmla="*/ 283752 w 2377881"/>
                <a:gd name="connsiteY2632" fmla="*/ 102783 h 509406"/>
                <a:gd name="connsiteX2633" fmla="*/ 280133 w 2377881"/>
                <a:gd name="connsiteY2633" fmla="*/ 102878 h 509406"/>
                <a:gd name="connsiteX2634" fmla="*/ 276799 w 2377881"/>
                <a:gd name="connsiteY2634" fmla="*/ 103450 h 509406"/>
                <a:gd name="connsiteX2635" fmla="*/ 276608 w 2377881"/>
                <a:gd name="connsiteY2635" fmla="*/ 109260 h 509406"/>
                <a:gd name="connsiteX2636" fmla="*/ 276323 w 2377881"/>
                <a:gd name="connsiteY2636" fmla="*/ 116975 h 509406"/>
                <a:gd name="connsiteX2637" fmla="*/ 278132 w 2377881"/>
                <a:gd name="connsiteY2637" fmla="*/ 118880 h 509406"/>
                <a:gd name="connsiteX2638" fmla="*/ 282228 w 2377881"/>
                <a:gd name="connsiteY2638" fmla="*/ 119928 h 509406"/>
                <a:gd name="connsiteX2639" fmla="*/ 285848 w 2377881"/>
                <a:gd name="connsiteY2639" fmla="*/ 115070 h 509406"/>
                <a:gd name="connsiteX2640" fmla="*/ 285371 w 2377881"/>
                <a:gd name="connsiteY2640" fmla="*/ 114213 h 509406"/>
                <a:gd name="connsiteX2641" fmla="*/ 284704 w 2377881"/>
                <a:gd name="connsiteY2641" fmla="*/ 108498 h 509406"/>
                <a:gd name="connsiteX2642" fmla="*/ 285848 w 2377881"/>
                <a:gd name="connsiteY2642" fmla="*/ 106117 h 509406"/>
                <a:gd name="connsiteX2643" fmla="*/ 283752 w 2377881"/>
                <a:gd name="connsiteY2643" fmla="*/ 102783 h 509406"/>
                <a:gd name="connsiteX2644" fmla="*/ 243366 w 2377881"/>
                <a:gd name="connsiteY2644" fmla="*/ 86781 h 509406"/>
                <a:gd name="connsiteX2645" fmla="*/ 234603 w 2377881"/>
                <a:gd name="connsiteY2645" fmla="*/ 91734 h 509406"/>
                <a:gd name="connsiteX2646" fmla="*/ 234317 w 2377881"/>
                <a:gd name="connsiteY2646" fmla="*/ 93639 h 509406"/>
                <a:gd name="connsiteX2647" fmla="*/ 233269 w 2377881"/>
                <a:gd name="connsiteY2647" fmla="*/ 95258 h 509406"/>
                <a:gd name="connsiteX2648" fmla="*/ 237175 w 2377881"/>
                <a:gd name="connsiteY2648" fmla="*/ 98782 h 509406"/>
                <a:gd name="connsiteX2649" fmla="*/ 237175 w 2377881"/>
                <a:gd name="connsiteY2649" fmla="*/ 96020 h 509406"/>
                <a:gd name="connsiteX2650" fmla="*/ 241556 w 2377881"/>
                <a:gd name="connsiteY2650" fmla="*/ 95068 h 509406"/>
                <a:gd name="connsiteX2651" fmla="*/ 243747 w 2377881"/>
                <a:gd name="connsiteY2651" fmla="*/ 95544 h 509406"/>
                <a:gd name="connsiteX2652" fmla="*/ 250415 w 2377881"/>
                <a:gd name="connsiteY2652" fmla="*/ 93067 h 509406"/>
                <a:gd name="connsiteX2653" fmla="*/ 249557 w 2377881"/>
                <a:gd name="connsiteY2653" fmla="*/ 91829 h 509406"/>
                <a:gd name="connsiteX2654" fmla="*/ 243366 w 2377881"/>
                <a:gd name="connsiteY2654" fmla="*/ 86781 h 509406"/>
                <a:gd name="connsiteX2655" fmla="*/ 261464 w 2377881"/>
                <a:gd name="connsiteY2655" fmla="*/ 86686 h 509406"/>
                <a:gd name="connsiteX2656" fmla="*/ 261178 w 2377881"/>
                <a:gd name="connsiteY2656" fmla="*/ 87067 h 509406"/>
                <a:gd name="connsiteX2657" fmla="*/ 255844 w 2377881"/>
                <a:gd name="connsiteY2657" fmla="*/ 91448 h 509406"/>
                <a:gd name="connsiteX2658" fmla="*/ 255272 w 2377881"/>
                <a:gd name="connsiteY2658" fmla="*/ 96115 h 509406"/>
                <a:gd name="connsiteX2659" fmla="*/ 259368 w 2377881"/>
                <a:gd name="connsiteY2659" fmla="*/ 96592 h 509406"/>
                <a:gd name="connsiteX2660" fmla="*/ 260701 w 2377881"/>
                <a:gd name="connsiteY2660" fmla="*/ 96211 h 509406"/>
                <a:gd name="connsiteX2661" fmla="*/ 268226 w 2377881"/>
                <a:gd name="connsiteY2661" fmla="*/ 96211 h 509406"/>
                <a:gd name="connsiteX2662" fmla="*/ 265369 w 2377881"/>
                <a:gd name="connsiteY2662" fmla="*/ 91734 h 509406"/>
                <a:gd name="connsiteX2663" fmla="*/ 263083 w 2377881"/>
                <a:gd name="connsiteY2663" fmla="*/ 90210 h 509406"/>
                <a:gd name="connsiteX2664" fmla="*/ 263464 w 2377881"/>
                <a:gd name="connsiteY2664" fmla="*/ 89257 h 509406"/>
                <a:gd name="connsiteX2665" fmla="*/ 263750 w 2377881"/>
                <a:gd name="connsiteY2665" fmla="*/ 88495 h 509406"/>
                <a:gd name="connsiteX2666" fmla="*/ 261464 w 2377881"/>
                <a:gd name="connsiteY2666" fmla="*/ 86686 h 509406"/>
                <a:gd name="connsiteX2667" fmla="*/ 2053211 w 2377881"/>
                <a:gd name="connsiteY2667" fmla="*/ 78208 h 509406"/>
                <a:gd name="connsiteX2668" fmla="*/ 2046925 w 2377881"/>
                <a:gd name="connsiteY2668" fmla="*/ 79923 h 509406"/>
                <a:gd name="connsiteX2669" fmla="*/ 2054735 w 2377881"/>
                <a:gd name="connsiteY2669" fmla="*/ 82209 h 509406"/>
                <a:gd name="connsiteX2670" fmla="*/ 2053211 w 2377881"/>
                <a:gd name="connsiteY2670" fmla="*/ 78208 h 509406"/>
                <a:gd name="connsiteX2671" fmla="*/ 2078453 w 2377881"/>
                <a:gd name="connsiteY2671" fmla="*/ 69731 h 509406"/>
                <a:gd name="connsiteX2672" fmla="*/ 2074738 w 2377881"/>
                <a:gd name="connsiteY2672" fmla="*/ 72017 h 509406"/>
                <a:gd name="connsiteX2673" fmla="*/ 2069975 w 2377881"/>
                <a:gd name="connsiteY2673" fmla="*/ 72779 h 509406"/>
                <a:gd name="connsiteX2674" fmla="*/ 2069689 w 2377881"/>
                <a:gd name="connsiteY2674" fmla="*/ 74589 h 509406"/>
                <a:gd name="connsiteX2675" fmla="*/ 2072357 w 2377881"/>
                <a:gd name="connsiteY2675" fmla="*/ 76018 h 509406"/>
                <a:gd name="connsiteX2676" fmla="*/ 2081405 w 2377881"/>
                <a:gd name="connsiteY2676" fmla="*/ 73732 h 509406"/>
                <a:gd name="connsiteX2677" fmla="*/ 2081786 w 2377881"/>
                <a:gd name="connsiteY2677" fmla="*/ 73732 h 509406"/>
                <a:gd name="connsiteX2678" fmla="*/ 2079119 w 2377881"/>
                <a:gd name="connsiteY2678" fmla="*/ 71922 h 509406"/>
                <a:gd name="connsiteX2679" fmla="*/ 2078453 w 2377881"/>
                <a:gd name="connsiteY2679" fmla="*/ 69731 h 509406"/>
                <a:gd name="connsiteX2680" fmla="*/ 313375 w 2377881"/>
                <a:gd name="connsiteY2680" fmla="*/ 68398 h 509406"/>
                <a:gd name="connsiteX2681" fmla="*/ 306898 w 2377881"/>
                <a:gd name="connsiteY2681" fmla="*/ 74494 h 509406"/>
                <a:gd name="connsiteX2682" fmla="*/ 311946 w 2377881"/>
                <a:gd name="connsiteY2682" fmla="*/ 75541 h 509406"/>
                <a:gd name="connsiteX2683" fmla="*/ 313375 w 2377881"/>
                <a:gd name="connsiteY2683" fmla="*/ 68398 h 509406"/>
                <a:gd name="connsiteX2684" fmla="*/ 439962 w 2377881"/>
                <a:gd name="connsiteY2684" fmla="*/ 57444 h 509406"/>
                <a:gd name="connsiteX2685" fmla="*/ 435961 w 2377881"/>
                <a:gd name="connsiteY2685" fmla="*/ 58587 h 509406"/>
                <a:gd name="connsiteX2686" fmla="*/ 433771 w 2377881"/>
                <a:gd name="connsiteY2686" fmla="*/ 64778 h 509406"/>
                <a:gd name="connsiteX2687" fmla="*/ 438628 w 2377881"/>
                <a:gd name="connsiteY2687" fmla="*/ 62111 h 509406"/>
                <a:gd name="connsiteX2688" fmla="*/ 441962 w 2377881"/>
                <a:gd name="connsiteY2688" fmla="*/ 61254 h 509406"/>
                <a:gd name="connsiteX2689" fmla="*/ 442915 w 2377881"/>
                <a:gd name="connsiteY2689" fmla="*/ 58587 h 509406"/>
                <a:gd name="connsiteX2690" fmla="*/ 439962 w 2377881"/>
                <a:gd name="connsiteY2690" fmla="*/ 57444 h 509406"/>
                <a:gd name="connsiteX2691" fmla="*/ 514353 w 2377881"/>
                <a:gd name="connsiteY2691" fmla="*/ 40299 h 509406"/>
                <a:gd name="connsiteX2692" fmla="*/ 518734 w 2377881"/>
                <a:gd name="connsiteY2692" fmla="*/ 40394 h 509406"/>
                <a:gd name="connsiteX2693" fmla="*/ 523307 w 2377881"/>
                <a:gd name="connsiteY2693" fmla="*/ 40489 h 509406"/>
                <a:gd name="connsiteX2694" fmla="*/ 535784 w 2377881"/>
                <a:gd name="connsiteY2694" fmla="*/ 45252 h 509406"/>
                <a:gd name="connsiteX2695" fmla="*/ 534927 w 2377881"/>
                <a:gd name="connsiteY2695" fmla="*/ 46204 h 509406"/>
                <a:gd name="connsiteX2696" fmla="*/ 532832 w 2377881"/>
                <a:gd name="connsiteY2696" fmla="*/ 48681 h 509406"/>
                <a:gd name="connsiteX2697" fmla="*/ 532546 w 2377881"/>
                <a:gd name="connsiteY2697" fmla="*/ 53158 h 509406"/>
                <a:gd name="connsiteX2698" fmla="*/ 531974 w 2377881"/>
                <a:gd name="connsiteY2698" fmla="*/ 48586 h 509406"/>
                <a:gd name="connsiteX2699" fmla="*/ 527878 w 2377881"/>
                <a:gd name="connsiteY2699" fmla="*/ 48967 h 509406"/>
                <a:gd name="connsiteX2700" fmla="*/ 524926 w 2377881"/>
                <a:gd name="connsiteY2700" fmla="*/ 49253 h 509406"/>
                <a:gd name="connsiteX2701" fmla="*/ 520068 w 2377881"/>
                <a:gd name="connsiteY2701" fmla="*/ 48014 h 509406"/>
                <a:gd name="connsiteX2702" fmla="*/ 514353 w 2377881"/>
                <a:gd name="connsiteY2702" fmla="*/ 40299 h 509406"/>
                <a:gd name="connsiteX2703" fmla="*/ 1565246 w 2377881"/>
                <a:gd name="connsiteY2703" fmla="*/ 3247 h 509406"/>
                <a:gd name="connsiteX2704" fmla="*/ 1567913 w 2377881"/>
                <a:gd name="connsiteY2704" fmla="*/ 4580 h 509406"/>
                <a:gd name="connsiteX2705" fmla="*/ 1569628 w 2377881"/>
                <a:gd name="connsiteY2705" fmla="*/ 6009 h 509406"/>
                <a:gd name="connsiteX2706" fmla="*/ 1580391 w 2377881"/>
                <a:gd name="connsiteY2706" fmla="*/ 3437 h 509406"/>
                <a:gd name="connsiteX2707" fmla="*/ 1580105 w 2377881"/>
                <a:gd name="connsiteY2707" fmla="*/ 8390 h 509406"/>
                <a:gd name="connsiteX2708" fmla="*/ 1580010 w 2377881"/>
                <a:gd name="connsiteY2708" fmla="*/ 10391 h 509406"/>
                <a:gd name="connsiteX2709" fmla="*/ 1576295 w 2377881"/>
                <a:gd name="connsiteY2709" fmla="*/ 17630 h 509406"/>
                <a:gd name="connsiteX2710" fmla="*/ 1574580 w 2377881"/>
                <a:gd name="connsiteY2710" fmla="*/ 12772 h 509406"/>
                <a:gd name="connsiteX2711" fmla="*/ 1572675 w 2377881"/>
                <a:gd name="connsiteY2711" fmla="*/ 7438 h 509406"/>
                <a:gd name="connsiteX2712" fmla="*/ 1561817 w 2377881"/>
                <a:gd name="connsiteY2712" fmla="*/ 12200 h 509406"/>
                <a:gd name="connsiteX2713" fmla="*/ 1556483 w 2377881"/>
                <a:gd name="connsiteY2713" fmla="*/ 10105 h 509406"/>
                <a:gd name="connsiteX2714" fmla="*/ 1554292 w 2377881"/>
                <a:gd name="connsiteY2714" fmla="*/ 8105 h 509406"/>
                <a:gd name="connsiteX2715" fmla="*/ 1553816 w 2377881"/>
                <a:gd name="connsiteY2715" fmla="*/ 7724 h 509406"/>
                <a:gd name="connsiteX2716" fmla="*/ 1561436 w 2377881"/>
                <a:gd name="connsiteY2716" fmla="*/ 4009 h 509406"/>
                <a:gd name="connsiteX2717" fmla="*/ 2200659 w 2377881"/>
                <a:gd name="connsiteY2717" fmla="*/ 2961 h 509406"/>
                <a:gd name="connsiteX2718" fmla="*/ 2206183 w 2377881"/>
                <a:gd name="connsiteY2718" fmla="*/ 5152 h 509406"/>
                <a:gd name="connsiteX2719" fmla="*/ 2206183 w 2377881"/>
                <a:gd name="connsiteY2719" fmla="*/ 5724 h 509406"/>
                <a:gd name="connsiteX2720" fmla="*/ 2208755 w 2377881"/>
                <a:gd name="connsiteY2720" fmla="*/ 5533 h 509406"/>
                <a:gd name="connsiteX2721" fmla="*/ 2213136 w 2377881"/>
                <a:gd name="connsiteY2721" fmla="*/ 3342 h 509406"/>
                <a:gd name="connsiteX2722" fmla="*/ 2211708 w 2377881"/>
                <a:gd name="connsiteY2722" fmla="*/ 10772 h 509406"/>
                <a:gd name="connsiteX2723" fmla="*/ 2208565 w 2377881"/>
                <a:gd name="connsiteY2723" fmla="*/ 12105 h 509406"/>
                <a:gd name="connsiteX2724" fmla="*/ 2206088 w 2377881"/>
                <a:gd name="connsiteY2724" fmla="*/ 13248 h 509406"/>
                <a:gd name="connsiteX2725" fmla="*/ 2202659 w 2377881"/>
                <a:gd name="connsiteY2725" fmla="*/ 7914 h 509406"/>
                <a:gd name="connsiteX2726" fmla="*/ 2198564 w 2377881"/>
                <a:gd name="connsiteY2726" fmla="*/ 5628 h 509406"/>
                <a:gd name="connsiteX2727" fmla="*/ 2200659 w 2377881"/>
                <a:gd name="connsiteY2727" fmla="*/ 2961 h 509406"/>
                <a:gd name="connsiteX2728" fmla="*/ 2164178 w 2377881"/>
                <a:gd name="connsiteY2728" fmla="*/ 865 h 509406"/>
                <a:gd name="connsiteX2729" fmla="*/ 2177132 w 2377881"/>
                <a:gd name="connsiteY2729" fmla="*/ 3056 h 509406"/>
                <a:gd name="connsiteX2730" fmla="*/ 2178655 w 2377881"/>
                <a:gd name="connsiteY2730" fmla="*/ 2770 h 509406"/>
                <a:gd name="connsiteX2731" fmla="*/ 2180941 w 2377881"/>
                <a:gd name="connsiteY2731" fmla="*/ 2389 h 509406"/>
                <a:gd name="connsiteX2732" fmla="*/ 2183989 w 2377881"/>
                <a:gd name="connsiteY2732" fmla="*/ 4199 h 509406"/>
                <a:gd name="connsiteX2733" fmla="*/ 2183704 w 2377881"/>
                <a:gd name="connsiteY2733" fmla="*/ 4961 h 509406"/>
                <a:gd name="connsiteX2734" fmla="*/ 2183418 w 2377881"/>
                <a:gd name="connsiteY2734" fmla="*/ 5818 h 509406"/>
                <a:gd name="connsiteX2735" fmla="*/ 2187514 w 2377881"/>
                <a:gd name="connsiteY2735" fmla="*/ 7819 h 509406"/>
                <a:gd name="connsiteX2736" fmla="*/ 2188371 w 2377881"/>
                <a:gd name="connsiteY2736" fmla="*/ 7152 h 509406"/>
                <a:gd name="connsiteX2737" fmla="*/ 2193800 w 2377881"/>
                <a:gd name="connsiteY2737" fmla="*/ 7247 h 509406"/>
                <a:gd name="connsiteX2738" fmla="*/ 2195800 w 2377881"/>
                <a:gd name="connsiteY2738" fmla="*/ 11438 h 509406"/>
                <a:gd name="connsiteX2739" fmla="*/ 2195896 w 2377881"/>
                <a:gd name="connsiteY2739" fmla="*/ 15248 h 509406"/>
                <a:gd name="connsiteX2740" fmla="*/ 2198563 w 2377881"/>
                <a:gd name="connsiteY2740" fmla="*/ 16772 h 509406"/>
                <a:gd name="connsiteX2741" fmla="*/ 2198277 w 2377881"/>
                <a:gd name="connsiteY2741" fmla="*/ 22011 h 509406"/>
                <a:gd name="connsiteX2742" fmla="*/ 2189323 w 2377881"/>
                <a:gd name="connsiteY2742" fmla="*/ 37822 h 509406"/>
                <a:gd name="connsiteX2743" fmla="*/ 2199611 w 2377881"/>
                <a:gd name="connsiteY2743" fmla="*/ 37632 h 509406"/>
                <a:gd name="connsiteX2744" fmla="*/ 2200182 w 2377881"/>
                <a:gd name="connsiteY2744" fmla="*/ 37632 h 509406"/>
                <a:gd name="connsiteX2745" fmla="*/ 2199134 w 2377881"/>
                <a:gd name="connsiteY2745" fmla="*/ 45919 h 509406"/>
                <a:gd name="connsiteX2746" fmla="*/ 2188943 w 2377881"/>
                <a:gd name="connsiteY2746" fmla="*/ 54205 h 509406"/>
                <a:gd name="connsiteX2747" fmla="*/ 2187514 w 2377881"/>
                <a:gd name="connsiteY2747" fmla="*/ 57158 h 509406"/>
                <a:gd name="connsiteX2748" fmla="*/ 2181608 w 2377881"/>
                <a:gd name="connsiteY2748" fmla="*/ 63349 h 509406"/>
                <a:gd name="connsiteX2749" fmla="*/ 2177894 w 2377881"/>
                <a:gd name="connsiteY2749" fmla="*/ 61730 h 509406"/>
                <a:gd name="connsiteX2750" fmla="*/ 2177036 w 2377881"/>
                <a:gd name="connsiteY2750" fmla="*/ 61349 h 509406"/>
                <a:gd name="connsiteX2751" fmla="*/ 2172655 w 2377881"/>
                <a:gd name="connsiteY2751" fmla="*/ 65731 h 509406"/>
                <a:gd name="connsiteX2752" fmla="*/ 2179989 w 2377881"/>
                <a:gd name="connsiteY2752" fmla="*/ 72779 h 509406"/>
                <a:gd name="connsiteX2753" fmla="*/ 2181990 w 2377881"/>
                <a:gd name="connsiteY2753" fmla="*/ 67064 h 509406"/>
                <a:gd name="connsiteX2754" fmla="*/ 2185228 w 2377881"/>
                <a:gd name="connsiteY2754" fmla="*/ 67445 h 509406"/>
                <a:gd name="connsiteX2755" fmla="*/ 2192371 w 2377881"/>
                <a:gd name="connsiteY2755" fmla="*/ 71065 h 509406"/>
                <a:gd name="connsiteX2756" fmla="*/ 2197134 w 2377881"/>
                <a:gd name="connsiteY2756" fmla="*/ 70684 h 509406"/>
                <a:gd name="connsiteX2757" fmla="*/ 2200849 w 2377881"/>
                <a:gd name="connsiteY2757" fmla="*/ 76780 h 509406"/>
                <a:gd name="connsiteX2758" fmla="*/ 2200563 w 2377881"/>
                <a:gd name="connsiteY2758" fmla="*/ 76970 h 509406"/>
                <a:gd name="connsiteX2759" fmla="*/ 2201040 w 2377881"/>
                <a:gd name="connsiteY2759" fmla="*/ 81352 h 509406"/>
                <a:gd name="connsiteX2760" fmla="*/ 2202182 w 2377881"/>
                <a:gd name="connsiteY2760" fmla="*/ 81542 h 509406"/>
                <a:gd name="connsiteX2761" fmla="*/ 2206659 w 2377881"/>
                <a:gd name="connsiteY2761" fmla="*/ 79161 h 509406"/>
                <a:gd name="connsiteX2762" fmla="*/ 2206469 w 2377881"/>
                <a:gd name="connsiteY2762" fmla="*/ 79923 h 509406"/>
                <a:gd name="connsiteX2763" fmla="*/ 2203897 w 2377881"/>
                <a:gd name="connsiteY2763" fmla="*/ 85352 h 509406"/>
                <a:gd name="connsiteX2764" fmla="*/ 2202659 w 2377881"/>
                <a:gd name="connsiteY2764" fmla="*/ 87352 h 509406"/>
                <a:gd name="connsiteX2765" fmla="*/ 2209802 w 2377881"/>
                <a:gd name="connsiteY2765" fmla="*/ 93544 h 509406"/>
                <a:gd name="connsiteX2766" fmla="*/ 2204373 w 2377881"/>
                <a:gd name="connsiteY2766" fmla="*/ 94210 h 509406"/>
                <a:gd name="connsiteX2767" fmla="*/ 2198563 w 2377881"/>
                <a:gd name="connsiteY2767" fmla="*/ 90877 h 509406"/>
                <a:gd name="connsiteX2768" fmla="*/ 2198563 w 2377881"/>
                <a:gd name="connsiteY2768" fmla="*/ 90686 h 509406"/>
                <a:gd name="connsiteX2769" fmla="*/ 2196086 w 2377881"/>
                <a:gd name="connsiteY2769" fmla="*/ 92305 h 509406"/>
                <a:gd name="connsiteX2770" fmla="*/ 2198754 w 2377881"/>
                <a:gd name="connsiteY2770" fmla="*/ 100687 h 509406"/>
                <a:gd name="connsiteX2771" fmla="*/ 2203611 w 2377881"/>
                <a:gd name="connsiteY2771" fmla="*/ 98687 h 509406"/>
                <a:gd name="connsiteX2772" fmla="*/ 2215898 w 2377881"/>
                <a:gd name="connsiteY2772" fmla="*/ 100402 h 509406"/>
                <a:gd name="connsiteX2773" fmla="*/ 2216279 w 2377881"/>
                <a:gd name="connsiteY2773" fmla="*/ 101068 h 509406"/>
                <a:gd name="connsiteX2774" fmla="*/ 2220661 w 2377881"/>
                <a:gd name="connsiteY2774" fmla="*/ 103259 h 509406"/>
                <a:gd name="connsiteX2775" fmla="*/ 2211803 w 2377881"/>
                <a:gd name="connsiteY2775" fmla="*/ 112213 h 509406"/>
                <a:gd name="connsiteX2776" fmla="*/ 2202659 w 2377881"/>
                <a:gd name="connsiteY2776" fmla="*/ 110974 h 509406"/>
                <a:gd name="connsiteX2777" fmla="*/ 2201516 w 2377881"/>
                <a:gd name="connsiteY2777" fmla="*/ 110784 h 509406"/>
                <a:gd name="connsiteX2778" fmla="*/ 2202373 w 2377881"/>
                <a:gd name="connsiteY2778" fmla="*/ 111736 h 509406"/>
                <a:gd name="connsiteX2779" fmla="*/ 2205516 w 2377881"/>
                <a:gd name="connsiteY2779" fmla="*/ 115832 h 509406"/>
                <a:gd name="connsiteX2780" fmla="*/ 2208850 w 2377881"/>
                <a:gd name="connsiteY2780" fmla="*/ 118594 h 509406"/>
                <a:gd name="connsiteX2781" fmla="*/ 2212088 w 2377881"/>
                <a:gd name="connsiteY2781" fmla="*/ 125357 h 509406"/>
                <a:gd name="connsiteX2782" fmla="*/ 2219613 w 2377881"/>
                <a:gd name="connsiteY2782" fmla="*/ 123166 h 509406"/>
                <a:gd name="connsiteX2783" fmla="*/ 2221042 w 2377881"/>
                <a:gd name="connsiteY2783" fmla="*/ 121357 h 509406"/>
                <a:gd name="connsiteX2784" fmla="*/ 2226090 w 2377881"/>
                <a:gd name="connsiteY2784" fmla="*/ 119642 h 509406"/>
                <a:gd name="connsiteX2785" fmla="*/ 2230948 w 2377881"/>
                <a:gd name="connsiteY2785" fmla="*/ 122690 h 509406"/>
                <a:gd name="connsiteX2786" fmla="*/ 2241330 w 2377881"/>
                <a:gd name="connsiteY2786" fmla="*/ 119356 h 509406"/>
                <a:gd name="connsiteX2787" fmla="*/ 2247236 w 2377881"/>
                <a:gd name="connsiteY2787" fmla="*/ 128405 h 509406"/>
                <a:gd name="connsiteX2788" fmla="*/ 2243331 w 2377881"/>
                <a:gd name="connsiteY2788" fmla="*/ 132501 h 509406"/>
                <a:gd name="connsiteX2789" fmla="*/ 2244759 w 2377881"/>
                <a:gd name="connsiteY2789" fmla="*/ 134692 h 509406"/>
                <a:gd name="connsiteX2790" fmla="*/ 2242473 w 2377881"/>
                <a:gd name="connsiteY2790" fmla="*/ 138121 h 509406"/>
                <a:gd name="connsiteX2791" fmla="*/ 2237997 w 2377881"/>
                <a:gd name="connsiteY2791" fmla="*/ 138025 h 509406"/>
                <a:gd name="connsiteX2792" fmla="*/ 2232853 w 2377881"/>
                <a:gd name="connsiteY2792" fmla="*/ 146122 h 509406"/>
                <a:gd name="connsiteX2793" fmla="*/ 2234758 w 2377881"/>
                <a:gd name="connsiteY2793" fmla="*/ 147931 h 509406"/>
                <a:gd name="connsiteX2794" fmla="*/ 2231900 w 2377881"/>
                <a:gd name="connsiteY2794" fmla="*/ 149551 h 509406"/>
                <a:gd name="connsiteX2795" fmla="*/ 2225233 w 2377881"/>
                <a:gd name="connsiteY2795" fmla="*/ 149551 h 509406"/>
                <a:gd name="connsiteX2796" fmla="*/ 2217898 w 2377881"/>
                <a:gd name="connsiteY2796" fmla="*/ 148503 h 509406"/>
                <a:gd name="connsiteX2797" fmla="*/ 2216470 w 2377881"/>
                <a:gd name="connsiteY2797" fmla="*/ 147646 h 509406"/>
                <a:gd name="connsiteX2798" fmla="*/ 2212279 w 2377881"/>
                <a:gd name="connsiteY2798" fmla="*/ 148598 h 509406"/>
                <a:gd name="connsiteX2799" fmla="*/ 2221804 w 2377881"/>
                <a:gd name="connsiteY2799" fmla="*/ 152789 h 509406"/>
                <a:gd name="connsiteX2800" fmla="*/ 2226757 w 2377881"/>
                <a:gd name="connsiteY2800" fmla="*/ 152980 h 509406"/>
                <a:gd name="connsiteX2801" fmla="*/ 2227805 w 2377881"/>
                <a:gd name="connsiteY2801" fmla="*/ 153075 h 509406"/>
                <a:gd name="connsiteX2802" fmla="*/ 2228186 w 2377881"/>
                <a:gd name="connsiteY2802" fmla="*/ 156218 h 509406"/>
                <a:gd name="connsiteX2803" fmla="*/ 2219708 w 2377881"/>
                <a:gd name="connsiteY2803" fmla="*/ 157266 h 509406"/>
                <a:gd name="connsiteX2804" fmla="*/ 2219613 w 2377881"/>
                <a:gd name="connsiteY2804" fmla="*/ 159933 h 509406"/>
                <a:gd name="connsiteX2805" fmla="*/ 2219518 w 2377881"/>
                <a:gd name="connsiteY2805" fmla="*/ 164886 h 509406"/>
                <a:gd name="connsiteX2806" fmla="*/ 2213041 w 2377881"/>
                <a:gd name="connsiteY2806" fmla="*/ 161457 h 509406"/>
                <a:gd name="connsiteX2807" fmla="*/ 2208850 w 2377881"/>
                <a:gd name="connsiteY2807" fmla="*/ 158599 h 509406"/>
                <a:gd name="connsiteX2808" fmla="*/ 2207326 w 2377881"/>
                <a:gd name="connsiteY2808" fmla="*/ 159933 h 509406"/>
                <a:gd name="connsiteX2809" fmla="*/ 2206754 w 2377881"/>
                <a:gd name="connsiteY2809" fmla="*/ 164886 h 509406"/>
                <a:gd name="connsiteX2810" fmla="*/ 2207612 w 2377881"/>
                <a:gd name="connsiteY2810" fmla="*/ 167553 h 509406"/>
                <a:gd name="connsiteX2811" fmla="*/ 2221137 w 2377881"/>
                <a:gd name="connsiteY2811" fmla="*/ 168791 h 509406"/>
                <a:gd name="connsiteX2812" fmla="*/ 2219232 w 2377881"/>
                <a:gd name="connsiteY2812" fmla="*/ 171744 h 509406"/>
                <a:gd name="connsiteX2813" fmla="*/ 2216565 w 2377881"/>
                <a:gd name="connsiteY2813" fmla="*/ 175744 h 509406"/>
                <a:gd name="connsiteX2814" fmla="*/ 2221994 w 2377881"/>
                <a:gd name="connsiteY2814" fmla="*/ 182126 h 509406"/>
                <a:gd name="connsiteX2815" fmla="*/ 2222852 w 2377881"/>
                <a:gd name="connsiteY2815" fmla="*/ 179935 h 509406"/>
                <a:gd name="connsiteX2816" fmla="*/ 2228662 w 2377881"/>
                <a:gd name="connsiteY2816" fmla="*/ 166315 h 509406"/>
                <a:gd name="connsiteX2817" fmla="*/ 2232567 w 2377881"/>
                <a:gd name="connsiteY2817" fmla="*/ 166886 h 509406"/>
                <a:gd name="connsiteX2818" fmla="*/ 2234758 w 2377881"/>
                <a:gd name="connsiteY2818" fmla="*/ 167648 h 509406"/>
                <a:gd name="connsiteX2819" fmla="*/ 2253522 w 2377881"/>
                <a:gd name="connsiteY2819" fmla="*/ 169648 h 509406"/>
                <a:gd name="connsiteX2820" fmla="*/ 2257714 w 2377881"/>
                <a:gd name="connsiteY2820" fmla="*/ 170717 h 509406"/>
                <a:gd name="connsiteX2821" fmla="*/ 2250760 w 2377881"/>
                <a:gd name="connsiteY2821" fmla="*/ 173458 h 509406"/>
                <a:gd name="connsiteX2822" fmla="*/ 2246855 w 2377881"/>
                <a:gd name="connsiteY2822" fmla="*/ 173554 h 509406"/>
                <a:gd name="connsiteX2823" fmla="*/ 2242568 w 2377881"/>
                <a:gd name="connsiteY2823" fmla="*/ 172696 h 509406"/>
                <a:gd name="connsiteX2824" fmla="*/ 2235520 w 2377881"/>
                <a:gd name="connsiteY2824" fmla="*/ 174697 h 509406"/>
                <a:gd name="connsiteX2825" fmla="*/ 2237615 w 2377881"/>
                <a:gd name="connsiteY2825" fmla="*/ 178030 h 509406"/>
                <a:gd name="connsiteX2826" fmla="*/ 2244759 w 2377881"/>
                <a:gd name="connsiteY2826" fmla="*/ 176887 h 509406"/>
                <a:gd name="connsiteX2827" fmla="*/ 2251046 w 2377881"/>
                <a:gd name="connsiteY2827" fmla="*/ 178983 h 509406"/>
                <a:gd name="connsiteX2828" fmla="*/ 2255332 w 2377881"/>
                <a:gd name="connsiteY2828" fmla="*/ 178411 h 509406"/>
                <a:gd name="connsiteX2829" fmla="*/ 2259809 w 2377881"/>
                <a:gd name="connsiteY2829" fmla="*/ 177840 h 509406"/>
                <a:gd name="connsiteX2830" fmla="*/ 2269714 w 2377881"/>
                <a:gd name="connsiteY2830" fmla="*/ 184031 h 509406"/>
                <a:gd name="connsiteX2831" fmla="*/ 2279716 w 2377881"/>
                <a:gd name="connsiteY2831" fmla="*/ 196795 h 509406"/>
                <a:gd name="connsiteX2832" fmla="*/ 2286574 w 2377881"/>
                <a:gd name="connsiteY2832" fmla="*/ 193842 h 509406"/>
                <a:gd name="connsiteX2833" fmla="*/ 2289241 w 2377881"/>
                <a:gd name="connsiteY2833" fmla="*/ 194032 h 509406"/>
                <a:gd name="connsiteX2834" fmla="*/ 2293337 w 2377881"/>
                <a:gd name="connsiteY2834" fmla="*/ 194794 h 509406"/>
                <a:gd name="connsiteX2835" fmla="*/ 2308957 w 2377881"/>
                <a:gd name="connsiteY2835" fmla="*/ 196318 h 509406"/>
                <a:gd name="connsiteX2836" fmla="*/ 2312672 w 2377881"/>
                <a:gd name="connsiteY2836" fmla="*/ 196985 h 509406"/>
                <a:gd name="connsiteX2837" fmla="*/ 2313244 w 2377881"/>
                <a:gd name="connsiteY2837" fmla="*/ 197080 h 509406"/>
                <a:gd name="connsiteX2838" fmla="*/ 2320197 w 2377881"/>
                <a:gd name="connsiteY2838" fmla="*/ 195842 h 509406"/>
                <a:gd name="connsiteX2839" fmla="*/ 2321816 w 2377881"/>
                <a:gd name="connsiteY2839" fmla="*/ 197557 h 509406"/>
                <a:gd name="connsiteX2840" fmla="*/ 2323722 w 2377881"/>
                <a:gd name="connsiteY2840" fmla="*/ 199557 h 509406"/>
                <a:gd name="connsiteX2841" fmla="*/ 2327436 w 2377881"/>
                <a:gd name="connsiteY2841" fmla="*/ 205558 h 509406"/>
                <a:gd name="connsiteX2842" fmla="*/ 2326484 w 2377881"/>
                <a:gd name="connsiteY2842" fmla="*/ 210130 h 509406"/>
                <a:gd name="connsiteX2843" fmla="*/ 2332770 w 2377881"/>
                <a:gd name="connsiteY2843" fmla="*/ 211558 h 509406"/>
                <a:gd name="connsiteX2844" fmla="*/ 2347439 w 2377881"/>
                <a:gd name="connsiteY2844" fmla="*/ 207939 h 509406"/>
                <a:gd name="connsiteX2845" fmla="*/ 2343819 w 2377881"/>
                <a:gd name="connsiteY2845" fmla="*/ 203653 h 509406"/>
                <a:gd name="connsiteX2846" fmla="*/ 2339247 w 2377881"/>
                <a:gd name="connsiteY2846" fmla="*/ 207748 h 509406"/>
                <a:gd name="connsiteX2847" fmla="*/ 2336771 w 2377881"/>
                <a:gd name="connsiteY2847" fmla="*/ 207463 h 509406"/>
                <a:gd name="connsiteX2848" fmla="*/ 2334770 w 2377881"/>
                <a:gd name="connsiteY2848" fmla="*/ 207272 h 509406"/>
                <a:gd name="connsiteX2849" fmla="*/ 2328770 w 2377881"/>
                <a:gd name="connsiteY2849" fmla="*/ 201652 h 509406"/>
                <a:gd name="connsiteX2850" fmla="*/ 2330484 w 2377881"/>
                <a:gd name="connsiteY2850" fmla="*/ 199176 h 509406"/>
                <a:gd name="connsiteX2851" fmla="*/ 2333723 w 2377881"/>
                <a:gd name="connsiteY2851" fmla="*/ 197080 h 509406"/>
                <a:gd name="connsiteX2852" fmla="*/ 2336294 w 2377881"/>
                <a:gd name="connsiteY2852" fmla="*/ 196223 h 509406"/>
                <a:gd name="connsiteX2853" fmla="*/ 2342962 w 2377881"/>
                <a:gd name="connsiteY2853" fmla="*/ 196890 h 509406"/>
                <a:gd name="connsiteX2854" fmla="*/ 2348010 w 2377881"/>
                <a:gd name="connsiteY2854" fmla="*/ 200319 h 509406"/>
                <a:gd name="connsiteX2855" fmla="*/ 2358678 w 2377881"/>
                <a:gd name="connsiteY2855" fmla="*/ 197938 h 509406"/>
                <a:gd name="connsiteX2856" fmla="*/ 2365060 w 2377881"/>
                <a:gd name="connsiteY2856" fmla="*/ 202319 h 509406"/>
                <a:gd name="connsiteX2857" fmla="*/ 2358773 w 2377881"/>
                <a:gd name="connsiteY2857" fmla="*/ 212987 h 509406"/>
                <a:gd name="connsiteX2858" fmla="*/ 2354487 w 2377881"/>
                <a:gd name="connsiteY2858" fmla="*/ 215464 h 509406"/>
                <a:gd name="connsiteX2859" fmla="*/ 2353440 w 2377881"/>
                <a:gd name="connsiteY2859" fmla="*/ 218226 h 509406"/>
                <a:gd name="connsiteX2860" fmla="*/ 2349915 w 2377881"/>
                <a:gd name="connsiteY2860" fmla="*/ 222417 h 509406"/>
                <a:gd name="connsiteX2861" fmla="*/ 2351344 w 2377881"/>
                <a:gd name="connsiteY2861" fmla="*/ 227941 h 509406"/>
                <a:gd name="connsiteX2862" fmla="*/ 2343724 w 2377881"/>
                <a:gd name="connsiteY2862" fmla="*/ 227560 h 509406"/>
                <a:gd name="connsiteX2863" fmla="*/ 2343438 w 2377881"/>
                <a:gd name="connsiteY2863" fmla="*/ 230513 h 509406"/>
                <a:gd name="connsiteX2864" fmla="*/ 2348867 w 2377881"/>
                <a:gd name="connsiteY2864" fmla="*/ 232323 h 509406"/>
                <a:gd name="connsiteX2865" fmla="*/ 2351058 w 2377881"/>
                <a:gd name="connsiteY2865" fmla="*/ 233656 h 509406"/>
                <a:gd name="connsiteX2866" fmla="*/ 2353725 w 2377881"/>
                <a:gd name="connsiteY2866" fmla="*/ 235276 h 509406"/>
                <a:gd name="connsiteX2867" fmla="*/ 2365060 w 2377881"/>
                <a:gd name="connsiteY2867" fmla="*/ 230418 h 509406"/>
                <a:gd name="connsiteX2868" fmla="*/ 2367727 w 2377881"/>
                <a:gd name="connsiteY2868" fmla="*/ 232513 h 509406"/>
                <a:gd name="connsiteX2869" fmla="*/ 2372966 w 2377881"/>
                <a:gd name="connsiteY2869" fmla="*/ 234609 h 509406"/>
                <a:gd name="connsiteX2870" fmla="*/ 2374585 w 2377881"/>
                <a:gd name="connsiteY2870" fmla="*/ 234609 h 509406"/>
                <a:gd name="connsiteX2871" fmla="*/ 2377823 w 2377881"/>
                <a:gd name="connsiteY2871" fmla="*/ 234799 h 509406"/>
                <a:gd name="connsiteX2872" fmla="*/ 2374680 w 2377881"/>
                <a:gd name="connsiteY2872" fmla="*/ 242991 h 509406"/>
                <a:gd name="connsiteX2873" fmla="*/ 2367060 w 2377881"/>
                <a:gd name="connsiteY2873" fmla="*/ 241753 h 509406"/>
                <a:gd name="connsiteX2874" fmla="*/ 2360964 w 2377881"/>
                <a:gd name="connsiteY2874" fmla="*/ 240705 h 509406"/>
                <a:gd name="connsiteX2875" fmla="*/ 2358487 w 2377881"/>
                <a:gd name="connsiteY2875" fmla="*/ 241181 h 509406"/>
                <a:gd name="connsiteX2876" fmla="*/ 2356011 w 2377881"/>
                <a:gd name="connsiteY2876" fmla="*/ 246515 h 509406"/>
                <a:gd name="connsiteX2877" fmla="*/ 2353916 w 2377881"/>
                <a:gd name="connsiteY2877" fmla="*/ 249373 h 509406"/>
                <a:gd name="connsiteX2878" fmla="*/ 2348962 w 2377881"/>
                <a:gd name="connsiteY2878" fmla="*/ 252230 h 509406"/>
                <a:gd name="connsiteX2879" fmla="*/ 2346200 w 2377881"/>
                <a:gd name="connsiteY2879" fmla="*/ 254135 h 509406"/>
                <a:gd name="connsiteX2880" fmla="*/ 2355154 w 2377881"/>
                <a:gd name="connsiteY2880" fmla="*/ 263946 h 509406"/>
                <a:gd name="connsiteX2881" fmla="*/ 2354773 w 2377881"/>
                <a:gd name="connsiteY2881" fmla="*/ 281853 h 509406"/>
                <a:gd name="connsiteX2882" fmla="*/ 2353630 w 2377881"/>
                <a:gd name="connsiteY2882" fmla="*/ 285663 h 509406"/>
                <a:gd name="connsiteX2883" fmla="*/ 2357535 w 2377881"/>
                <a:gd name="connsiteY2883" fmla="*/ 289473 h 509406"/>
                <a:gd name="connsiteX2884" fmla="*/ 2358773 w 2377881"/>
                <a:gd name="connsiteY2884" fmla="*/ 289378 h 509406"/>
                <a:gd name="connsiteX2885" fmla="*/ 2360488 w 2377881"/>
                <a:gd name="connsiteY2885" fmla="*/ 292045 h 509406"/>
                <a:gd name="connsiteX2886" fmla="*/ 2351725 w 2377881"/>
                <a:gd name="connsiteY2886" fmla="*/ 295474 h 509406"/>
                <a:gd name="connsiteX2887" fmla="*/ 2348486 w 2377881"/>
                <a:gd name="connsiteY2887" fmla="*/ 296712 h 509406"/>
                <a:gd name="connsiteX2888" fmla="*/ 2345057 w 2377881"/>
                <a:gd name="connsiteY2888" fmla="*/ 298045 h 509406"/>
                <a:gd name="connsiteX2889" fmla="*/ 2344105 w 2377881"/>
                <a:gd name="connsiteY2889" fmla="*/ 292426 h 509406"/>
                <a:gd name="connsiteX2890" fmla="*/ 2342200 w 2377881"/>
                <a:gd name="connsiteY2890" fmla="*/ 291092 h 509406"/>
                <a:gd name="connsiteX2891" fmla="*/ 2333247 w 2377881"/>
                <a:gd name="connsiteY2891" fmla="*/ 292807 h 509406"/>
                <a:gd name="connsiteX2892" fmla="*/ 2331055 w 2377881"/>
                <a:gd name="connsiteY2892" fmla="*/ 293759 h 509406"/>
                <a:gd name="connsiteX2893" fmla="*/ 2327913 w 2377881"/>
                <a:gd name="connsiteY2893" fmla="*/ 302046 h 509406"/>
                <a:gd name="connsiteX2894" fmla="*/ 2316578 w 2377881"/>
                <a:gd name="connsiteY2894" fmla="*/ 304427 h 509406"/>
                <a:gd name="connsiteX2895" fmla="*/ 2317435 w 2377881"/>
                <a:gd name="connsiteY2895" fmla="*/ 298712 h 509406"/>
                <a:gd name="connsiteX2896" fmla="*/ 2317435 w 2377881"/>
                <a:gd name="connsiteY2896" fmla="*/ 298617 h 509406"/>
                <a:gd name="connsiteX2897" fmla="*/ 2311625 w 2377881"/>
                <a:gd name="connsiteY2897" fmla="*/ 297855 h 509406"/>
                <a:gd name="connsiteX2898" fmla="*/ 2302004 w 2377881"/>
                <a:gd name="connsiteY2898" fmla="*/ 299569 h 509406"/>
                <a:gd name="connsiteX2899" fmla="*/ 2296956 w 2377881"/>
                <a:gd name="connsiteY2899" fmla="*/ 302713 h 509406"/>
                <a:gd name="connsiteX2900" fmla="*/ 2289813 w 2377881"/>
                <a:gd name="connsiteY2900" fmla="*/ 302236 h 509406"/>
                <a:gd name="connsiteX2901" fmla="*/ 2277716 w 2377881"/>
                <a:gd name="connsiteY2901" fmla="*/ 302617 h 509406"/>
                <a:gd name="connsiteX2902" fmla="*/ 2272191 w 2377881"/>
                <a:gd name="connsiteY2902" fmla="*/ 302236 h 509406"/>
                <a:gd name="connsiteX2903" fmla="*/ 2270572 w 2377881"/>
                <a:gd name="connsiteY2903" fmla="*/ 303189 h 509406"/>
                <a:gd name="connsiteX2904" fmla="*/ 2269619 w 2377881"/>
                <a:gd name="connsiteY2904" fmla="*/ 303760 h 509406"/>
                <a:gd name="connsiteX2905" fmla="*/ 2267048 w 2377881"/>
                <a:gd name="connsiteY2905" fmla="*/ 300808 h 509406"/>
                <a:gd name="connsiteX2906" fmla="*/ 2267428 w 2377881"/>
                <a:gd name="connsiteY2906" fmla="*/ 299569 h 509406"/>
                <a:gd name="connsiteX2907" fmla="*/ 2267619 w 2377881"/>
                <a:gd name="connsiteY2907" fmla="*/ 299093 h 509406"/>
                <a:gd name="connsiteX2908" fmla="*/ 2263714 w 2377881"/>
                <a:gd name="connsiteY2908" fmla="*/ 297760 h 509406"/>
                <a:gd name="connsiteX2909" fmla="*/ 2261714 w 2377881"/>
                <a:gd name="connsiteY2909" fmla="*/ 297950 h 509406"/>
                <a:gd name="connsiteX2910" fmla="*/ 2261428 w 2377881"/>
                <a:gd name="connsiteY2910" fmla="*/ 297950 h 509406"/>
                <a:gd name="connsiteX2911" fmla="*/ 2261999 w 2377881"/>
                <a:gd name="connsiteY2911" fmla="*/ 299855 h 509406"/>
                <a:gd name="connsiteX2912" fmla="*/ 2256189 w 2377881"/>
                <a:gd name="connsiteY2912" fmla="*/ 303094 h 509406"/>
                <a:gd name="connsiteX2913" fmla="*/ 2252950 w 2377881"/>
                <a:gd name="connsiteY2913" fmla="*/ 303760 h 509406"/>
                <a:gd name="connsiteX2914" fmla="*/ 2250379 w 2377881"/>
                <a:gd name="connsiteY2914" fmla="*/ 298617 h 509406"/>
                <a:gd name="connsiteX2915" fmla="*/ 2250664 w 2377881"/>
                <a:gd name="connsiteY2915" fmla="*/ 297760 h 509406"/>
                <a:gd name="connsiteX2916" fmla="*/ 2245997 w 2377881"/>
                <a:gd name="connsiteY2916" fmla="*/ 297569 h 509406"/>
                <a:gd name="connsiteX2917" fmla="*/ 2245426 w 2377881"/>
                <a:gd name="connsiteY2917" fmla="*/ 298903 h 509406"/>
                <a:gd name="connsiteX2918" fmla="*/ 2243902 w 2377881"/>
                <a:gd name="connsiteY2918" fmla="*/ 302617 h 509406"/>
                <a:gd name="connsiteX2919" fmla="*/ 2254284 w 2377881"/>
                <a:gd name="connsiteY2919" fmla="*/ 309285 h 509406"/>
                <a:gd name="connsiteX2920" fmla="*/ 2263142 w 2377881"/>
                <a:gd name="connsiteY2920" fmla="*/ 308332 h 509406"/>
                <a:gd name="connsiteX2921" fmla="*/ 2272096 w 2377881"/>
                <a:gd name="connsiteY2921" fmla="*/ 310618 h 509406"/>
                <a:gd name="connsiteX2922" fmla="*/ 2272667 w 2377881"/>
                <a:gd name="connsiteY2922" fmla="*/ 313285 h 509406"/>
                <a:gd name="connsiteX2923" fmla="*/ 2281145 w 2377881"/>
                <a:gd name="connsiteY2923" fmla="*/ 310428 h 509406"/>
                <a:gd name="connsiteX2924" fmla="*/ 2284479 w 2377881"/>
                <a:gd name="connsiteY2924" fmla="*/ 316238 h 509406"/>
                <a:gd name="connsiteX2925" fmla="*/ 2282954 w 2377881"/>
                <a:gd name="connsiteY2925" fmla="*/ 318619 h 509406"/>
                <a:gd name="connsiteX2926" fmla="*/ 2281525 w 2377881"/>
                <a:gd name="connsiteY2926" fmla="*/ 318715 h 509406"/>
                <a:gd name="connsiteX2927" fmla="*/ 2276287 w 2377881"/>
                <a:gd name="connsiteY2927" fmla="*/ 320524 h 509406"/>
                <a:gd name="connsiteX2928" fmla="*/ 2260952 w 2377881"/>
                <a:gd name="connsiteY2928" fmla="*/ 317667 h 509406"/>
                <a:gd name="connsiteX2929" fmla="*/ 2260094 w 2377881"/>
                <a:gd name="connsiteY2929" fmla="*/ 317000 h 509406"/>
                <a:gd name="connsiteX2930" fmla="*/ 2251427 w 2377881"/>
                <a:gd name="connsiteY2930" fmla="*/ 319191 h 509406"/>
                <a:gd name="connsiteX2931" fmla="*/ 2244950 w 2377881"/>
                <a:gd name="connsiteY2931" fmla="*/ 317095 h 509406"/>
                <a:gd name="connsiteX2932" fmla="*/ 2241997 w 2377881"/>
                <a:gd name="connsiteY2932" fmla="*/ 316333 h 509406"/>
                <a:gd name="connsiteX2933" fmla="*/ 2235329 w 2377881"/>
                <a:gd name="connsiteY2933" fmla="*/ 316143 h 509406"/>
                <a:gd name="connsiteX2934" fmla="*/ 2230757 w 2377881"/>
                <a:gd name="connsiteY2934" fmla="*/ 318524 h 509406"/>
                <a:gd name="connsiteX2935" fmla="*/ 2229138 w 2377881"/>
                <a:gd name="connsiteY2935" fmla="*/ 318715 h 509406"/>
                <a:gd name="connsiteX2936" fmla="*/ 2224185 w 2377881"/>
                <a:gd name="connsiteY2936" fmla="*/ 319191 h 509406"/>
                <a:gd name="connsiteX2937" fmla="*/ 2209136 w 2377881"/>
                <a:gd name="connsiteY2937" fmla="*/ 320048 h 509406"/>
                <a:gd name="connsiteX2938" fmla="*/ 2193991 w 2377881"/>
                <a:gd name="connsiteY2938" fmla="*/ 319762 h 509406"/>
                <a:gd name="connsiteX2939" fmla="*/ 2184942 w 2377881"/>
                <a:gd name="connsiteY2939" fmla="*/ 315095 h 509406"/>
                <a:gd name="connsiteX2940" fmla="*/ 2177894 w 2377881"/>
                <a:gd name="connsiteY2940" fmla="*/ 322144 h 509406"/>
                <a:gd name="connsiteX2941" fmla="*/ 2165892 w 2377881"/>
                <a:gd name="connsiteY2941" fmla="*/ 322144 h 509406"/>
                <a:gd name="connsiteX2942" fmla="*/ 2156843 w 2377881"/>
                <a:gd name="connsiteY2942" fmla="*/ 321001 h 509406"/>
                <a:gd name="connsiteX2943" fmla="*/ 2154271 w 2377881"/>
                <a:gd name="connsiteY2943" fmla="*/ 319286 h 509406"/>
                <a:gd name="connsiteX2944" fmla="*/ 2150938 w 2377881"/>
                <a:gd name="connsiteY2944" fmla="*/ 321191 h 509406"/>
                <a:gd name="connsiteX2945" fmla="*/ 2150557 w 2377881"/>
                <a:gd name="connsiteY2945" fmla="*/ 321858 h 509406"/>
                <a:gd name="connsiteX2946" fmla="*/ 2149128 w 2377881"/>
                <a:gd name="connsiteY2946" fmla="*/ 324525 h 509406"/>
                <a:gd name="connsiteX2947" fmla="*/ 2142747 w 2377881"/>
                <a:gd name="connsiteY2947" fmla="*/ 323572 h 509406"/>
                <a:gd name="connsiteX2948" fmla="*/ 2142747 w 2377881"/>
                <a:gd name="connsiteY2948" fmla="*/ 321096 h 509406"/>
                <a:gd name="connsiteX2949" fmla="*/ 2140746 w 2377881"/>
                <a:gd name="connsiteY2949" fmla="*/ 320620 h 509406"/>
                <a:gd name="connsiteX2950" fmla="*/ 2138936 w 2377881"/>
                <a:gd name="connsiteY2950" fmla="*/ 321191 h 509406"/>
                <a:gd name="connsiteX2951" fmla="*/ 2133031 w 2377881"/>
                <a:gd name="connsiteY2951" fmla="*/ 317572 h 509406"/>
                <a:gd name="connsiteX2952" fmla="*/ 2125411 w 2377881"/>
                <a:gd name="connsiteY2952" fmla="*/ 320239 h 509406"/>
                <a:gd name="connsiteX2953" fmla="*/ 2122458 w 2377881"/>
                <a:gd name="connsiteY2953" fmla="*/ 329287 h 509406"/>
                <a:gd name="connsiteX2954" fmla="*/ 2114743 w 2377881"/>
                <a:gd name="connsiteY2954" fmla="*/ 324525 h 509406"/>
                <a:gd name="connsiteX2955" fmla="*/ 2120839 w 2377881"/>
                <a:gd name="connsiteY2955" fmla="*/ 325573 h 509406"/>
                <a:gd name="connsiteX2956" fmla="*/ 2121982 w 2377881"/>
                <a:gd name="connsiteY2956" fmla="*/ 322906 h 509406"/>
                <a:gd name="connsiteX2957" fmla="*/ 2113981 w 2377881"/>
                <a:gd name="connsiteY2957" fmla="*/ 322620 h 509406"/>
                <a:gd name="connsiteX2958" fmla="*/ 2111314 w 2377881"/>
                <a:gd name="connsiteY2958" fmla="*/ 323382 h 509406"/>
                <a:gd name="connsiteX2959" fmla="*/ 2109599 w 2377881"/>
                <a:gd name="connsiteY2959" fmla="*/ 323858 h 509406"/>
                <a:gd name="connsiteX2960" fmla="*/ 2095502 w 2377881"/>
                <a:gd name="connsiteY2960" fmla="*/ 325954 h 509406"/>
                <a:gd name="connsiteX2961" fmla="*/ 2088168 w 2377881"/>
                <a:gd name="connsiteY2961" fmla="*/ 321953 h 509406"/>
                <a:gd name="connsiteX2962" fmla="*/ 2084644 w 2377881"/>
                <a:gd name="connsiteY2962" fmla="*/ 320048 h 509406"/>
                <a:gd name="connsiteX2963" fmla="*/ 2071880 w 2377881"/>
                <a:gd name="connsiteY2963" fmla="*/ 324430 h 509406"/>
                <a:gd name="connsiteX2964" fmla="*/ 2072642 w 2377881"/>
                <a:gd name="connsiteY2964" fmla="*/ 330907 h 509406"/>
                <a:gd name="connsiteX2965" fmla="*/ 2069594 w 2377881"/>
                <a:gd name="connsiteY2965" fmla="*/ 336812 h 509406"/>
                <a:gd name="connsiteX2966" fmla="*/ 2066927 w 2377881"/>
                <a:gd name="connsiteY2966" fmla="*/ 335955 h 509406"/>
                <a:gd name="connsiteX2967" fmla="*/ 2063784 w 2377881"/>
                <a:gd name="connsiteY2967" fmla="*/ 335002 h 509406"/>
                <a:gd name="connsiteX2968" fmla="*/ 2064737 w 2377881"/>
                <a:gd name="connsiteY2968" fmla="*/ 329002 h 509406"/>
                <a:gd name="connsiteX2969" fmla="*/ 2063022 w 2377881"/>
                <a:gd name="connsiteY2969" fmla="*/ 321382 h 509406"/>
                <a:gd name="connsiteX2970" fmla="*/ 2054926 w 2377881"/>
                <a:gd name="connsiteY2970" fmla="*/ 323382 h 509406"/>
                <a:gd name="connsiteX2971" fmla="*/ 2045687 w 2377881"/>
                <a:gd name="connsiteY2971" fmla="*/ 323858 h 509406"/>
                <a:gd name="connsiteX2972" fmla="*/ 2031209 w 2377881"/>
                <a:gd name="connsiteY2972" fmla="*/ 325954 h 509406"/>
                <a:gd name="connsiteX2973" fmla="*/ 2033304 w 2377881"/>
                <a:gd name="connsiteY2973" fmla="*/ 330145 h 509406"/>
                <a:gd name="connsiteX2974" fmla="*/ 2033875 w 2377881"/>
                <a:gd name="connsiteY2974" fmla="*/ 329954 h 509406"/>
                <a:gd name="connsiteX2975" fmla="*/ 2036733 w 2377881"/>
                <a:gd name="connsiteY2975" fmla="*/ 328811 h 509406"/>
                <a:gd name="connsiteX2976" fmla="*/ 2044067 w 2377881"/>
                <a:gd name="connsiteY2976" fmla="*/ 328049 h 509406"/>
                <a:gd name="connsiteX2977" fmla="*/ 2049020 w 2377881"/>
                <a:gd name="connsiteY2977" fmla="*/ 327097 h 509406"/>
                <a:gd name="connsiteX2978" fmla="*/ 2051592 w 2377881"/>
                <a:gd name="connsiteY2978" fmla="*/ 330907 h 509406"/>
                <a:gd name="connsiteX2979" fmla="*/ 2041305 w 2377881"/>
                <a:gd name="connsiteY2979" fmla="*/ 336145 h 509406"/>
                <a:gd name="connsiteX2980" fmla="*/ 2037971 w 2377881"/>
                <a:gd name="connsiteY2980" fmla="*/ 336241 h 509406"/>
                <a:gd name="connsiteX2981" fmla="*/ 2035114 w 2377881"/>
                <a:gd name="connsiteY2981" fmla="*/ 336336 h 509406"/>
                <a:gd name="connsiteX2982" fmla="*/ 2030161 w 2377881"/>
                <a:gd name="connsiteY2982" fmla="*/ 332145 h 509406"/>
                <a:gd name="connsiteX2983" fmla="*/ 2029018 w 2377881"/>
                <a:gd name="connsiteY2983" fmla="*/ 332526 h 509406"/>
                <a:gd name="connsiteX2984" fmla="*/ 2021874 w 2377881"/>
                <a:gd name="connsiteY2984" fmla="*/ 334145 h 509406"/>
                <a:gd name="connsiteX2985" fmla="*/ 2019398 w 2377881"/>
                <a:gd name="connsiteY2985" fmla="*/ 334050 h 509406"/>
                <a:gd name="connsiteX2986" fmla="*/ 2018826 w 2377881"/>
                <a:gd name="connsiteY2986" fmla="*/ 333383 h 509406"/>
                <a:gd name="connsiteX2987" fmla="*/ 2018921 w 2377881"/>
                <a:gd name="connsiteY2987" fmla="*/ 330049 h 509406"/>
                <a:gd name="connsiteX2988" fmla="*/ 2019398 w 2377881"/>
                <a:gd name="connsiteY2988" fmla="*/ 330049 h 509406"/>
                <a:gd name="connsiteX2989" fmla="*/ 2022541 w 2377881"/>
                <a:gd name="connsiteY2989" fmla="*/ 329764 h 509406"/>
                <a:gd name="connsiteX2990" fmla="*/ 2018445 w 2377881"/>
                <a:gd name="connsiteY2990" fmla="*/ 321572 h 509406"/>
                <a:gd name="connsiteX2991" fmla="*/ 2015587 w 2377881"/>
                <a:gd name="connsiteY2991" fmla="*/ 322810 h 509406"/>
                <a:gd name="connsiteX2992" fmla="*/ 2009301 w 2377881"/>
                <a:gd name="connsiteY2992" fmla="*/ 321763 h 509406"/>
                <a:gd name="connsiteX2993" fmla="*/ 2002919 w 2377881"/>
                <a:gd name="connsiteY2993" fmla="*/ 319477 h 509406"/>
                <a:gd name="connsiteX2994" fmla="*/ 1993871 w 2377881"/>
                <a:gd name="connsiteY2994" fmla="*/ 325192 h 509406"/>
                <a:gd name="connsiteX2995" fmla="*/ 1989680 w 2377881"/>
                <a:gd name="connsiteY2995" fmla="*/ 324906 h 509406"/>
                <a:gd name="connsiteX2996" fmla="*/ 1987775 w 2377881"/>
                <a:gd name="connsiteY2996" fmla="*/ 324715 h 509406"/>
                <a:gd name="connsiteX2997" fmla="*/ 1961200 w 2377881"/>
                <a:gd name="connsiteY2997" fmla="*/ 327573 h 509406"/>
                <a:gd name="connsiteX2998" fmla="*/ 1949865 w 2377881"/>
                <a:gd name="connsiteY2998" fmla="*/ 325954 h 509406"/>
                <a:gd name="connsiteX2999" fmla="*/ 1947484 w 2377881"/>
                <a:gd name="connsiteY2999" fmla="*/ 325573 h 509406"/>
                <a:gd name="connsiteX3000" fmla="*/ 1938340 w 2377881"/>
                <a:gd name="connsiteY3000" fmla="*/ 327478 h 509406"/>
                <a:gd name="connsiteX3001" fmla="*/ 1936339 w 2377881"/>
                <a:gd name="connsiteY3001" fmla="*/ 327668 h 509406"/>
                <a:gd name="connsiteX3002" fmla="*/ 1929577 w 2377881"/>
                <a:gd name="connsiteY3002" fmla="*/ 326144 h 509406"/>
                <a:gd name="connsiteX3003" fmla="*/ 1927957 w 2377881"/>
                <a:gd name="connsiteY3003" fmla="*/ 327001 h 509406"/>
                <a:gd name="connsiteX3004" fmla="*/ 1928053 w 2377881"/>
                <a:gd name="connsiteY3004" fmla="*/ 329002 h 509406"/>
                <a:gd name="connsiteX3005" fmla="*/ 1931005 w 2377881"/>
                <a:gd name="connsiteY3005" fmla="*/ 330716 h 509406"/>
                <a:gd name="connsiteX3006" fmla="*/ 1942340 w 2377881"/>
                <a:gd name="connsiteY3006" fmla="*/ 330907 h 509406"/>
                <a:gd name="connsiteX3007" fmla="*/ 1946055 w 2377881"/>
                <a:gd name="connsiteY3007" fmla="*/ 331002 h 509406"/>
                <a:gd name="connsiteX3008" fmla="*/ 1947484 w 2377881"/>
                <a:gd name="connsiteY3008" fmla="*/ 331002 h 509406"/>
                <a:gd name="connsiteX3009" fmla="*/ 1950341 w 2377881"/>
                <a:gd name="connsiteY3009" fmla="*/ 331764 h 509406"/>
                <a:gd name="connsiteX3010" fmla="*/ 1948722 w 2377881"/>
                <a:gd name="connsiteY3010" fmla="*/ 336622 h 509406"/>
                <a:gd name="connsiteX3011" fmla="*/ 1948532 w 2377881"/>
                <a:gd name="connsiteY3011" fmla="*/ 337860 h 509406"/>
                <a:gd name="connsiteX3012" fmla="*/ 1947988 w 2377881"/>
                <a:gd name="connsiteY3012" fmla="*/ 341213 h 509406"/>
                <a:gd name="connsiteX3013" fmla="*/ 1947198 w 2377881"/>
                <a:gd name="connsiteY3013" fmla="*/ 341098 h 509406"/>
                <a:gd name="connsiteX3014" fmla="*/ 1935768 w 2377881"/>
                <a:gd name="connsiteY3014" fmla="*/ 341765 h 509406"/>
                <a:gd name="connsiteX3015" fmla="*/ 1927863 w 2377881"/>
                <a:gd name="connsiteY3015" fmla="*/ 342908 h 509406"/>
                <a:gd name="connsiteX3016" fmla="*/ 1925291 w 2377881"/>
                <a:gd name="connsiteY3016" fmla="*/ 347956 h 509406"/>
                <a:gd name="connsiteX3017" fmla="*/ 1925291 w 2377881"/>
                <a:gd name="connsiteY3017" fmla="*/ 347671 h 509406"/>
                <a:gd name="connsiteX3018" fmla="*/ 1922338 w 2377881"/>
                <a:gd name="connsiteY3018" fmla="*/ 341384 h 509406"/>
                <a:gd name="connsiteX3019" fmla="*/ 1921100 w 2377881"/>
                <a:gd name="connsiteY3019" fmla="*/ 340908 h 509406"/>
                <a:gd name="connsiteX3020" fmla="*/ 1918242 w 2377881"/>
                <a:gd name="connsiteY3020" fmla="*/ 345004 h 509406"/>
                <a:gd name="connsiteX3021" fmla="*/ 1914813 w 2377881"/>
                <a:gd name="connsiteY3021" fmla="*/ 344623 h 509406"/>
                <a:gd name="connsiteX3022" fmla="*/ 1904145 w 2377881"/>
                <a:gd name="connsiteY3022" fmla="*/ 346528 h 509406"/>
                <a:gd name="connsiteX3023" fmla="*/ 1899382 w 2377881"/>
                <a:gd name="connsiteY3023" fmla="*/ 342622 h 509406"/>
                <a:gd name="connsiteX3024" fmla="*/ 1896620 w 2377881"/>
                <a:gd name="connsiteY3024" fmla="*/ 339574 h 509406"/>
                <a:gd name="connsiteX3025" fmla="*/ 1893001 w 2377881"/>
                <a:gd name="connsiteY3025" fmla="*/ 344146 h 509406"/>
                <a:gd name="connsiteX3026" fmla="*/ 1889572 w 2377881"/>
                <a:gd name="connsiteY3026" fmla="*/ 345575 h 509406"/>
                <a:gd name="connsiteX3027" fmla="*/ 1886333 w 2377881"/>
                <a:gd name="connsiteY3027" fmla="*/ 343194 h 509406"/>
                <a:gd name="connsiteX3028" fmla="*/ 1882142 w 2377881"/>
                <a:gd name="connsiteY3028" fmla="*/ 345861 h 509406"/>
                <a:gd name="connsiteX3029" fmla="*/ 1874904 w 2377881"/>
                <a:gd name="connsiteY3029" fmla="*/ 347099 h 509406"/>
                <a:gd name="connsiteX3030" fmla="*/ 1875665 w 2377881"/>
                <a:gd name="connsiteY3030" fmla="*/ 344527 h 509406"/>
                <a:gd name="connsiteX3031" fmla="*/ 1865473 w 2377881"/>
                <a:gd name="connsiteY3031" fmla="*/ 341384 h 509406"/>
                <a:gd name="connsiteX3032" fmla="*/ 1860997 w 2377881"/>
                <a:gd name="connsiteY3032" fmla="*/ 344623 h 509406"/>
                <a:gd name="connsiteX3033" fmla="*/ 1856234 w 2377881"/>
                <a:gd name="connsiteY3033" fmla="*/ 344146 h 509406"/>
                <a:gd name="connsiteX3034" fmla="*/ 1851853 w 2377881"/>
                <a:gd name="connsiteY3034" fmla="*/ 346909 h 509406"/>
                <a:gd name="connsiteX3035" fmla="*/ 1850519 w 2377881"/>
                <a:gd name="connsiteY3035" fmla="*/ 349766 h 509406"/>
                <a:gd name="connsiteX3036" fmla="*/ 1846614 w 2377881"/>
                <a:gd name="connsiteY3036" fmla="*/ 349385 h 509406"/>
                <a:gd name="connsiteX3037" fmla="*/ 1839851 w 2377881"/>
                <a:gd name="connsiteY3037" fmla="*/ 352528 h 509406"/>
                <a:gd name="connsiteX3038" fmla="*/ 1831850 w 2377881"/>
                <a:gd name="connsiteY3038" fmla="*/ 349099 h 509406"/>
                <a:gd name="connsiteX3039" fmla="*/ 1816896 w 2377881"/>
                <a:gd name="connsiteY3039" fmla="*/ 351385 h 509406"/>
                <a:gd name="connsiteX3040" fmla="*/ 1810514 w 2377881"/>
                <a:gd name="connsiteY3040" fmla="*/ 351290 h 509406"/>
                <a:gd name="connsiteX3041" fmla="*/ 1806133 w 2377881"/>
                <a:gd name="connsiteY3041" fmla="*/ 351195 h 509406"/>
                <a:gd name="connsiteX3042" fmla="*/ 1796894 w 2377881"/>
                <a:gd name="connsiteY3042" fmla="*/ 352528 h 509406"/>
                <a:gd name="connsiteX3043" fmla="*/ 1789179 w 2377881"/>
                <a:gd name="connsiteY3043" fmla="*/ 347004 h 509406"/>
                <a:gd name="connsiteX3044" fmla="*/ 1787559 w 2377881"/>
                <a:gd name="connsiteY3044" fmla="*/ 350814 h 509406"/>
                <a:gd name="connsiteX3045" fmla="*/ 1787083 w 2377881"/>
                <a:gd name="connsiteY3045" fmla="*/ 352052 h 509406"/>
                <a:gd name="connsiteX3046" fmla="*/ 1787559 w 2377881"/>
                <a:gd name="connsiteY3046" fmla="*/ 354814 h 509406"/>
                <a:gd name="connsiteX3047" fmla="*/ 1786035 w 2377881"/>
                <a:gd name="connsiteY3047" fmla="*/ 355291 h 509406"/>
                <a:gd name="connsiteX3048" fmla="*/ 1782320 w 2377881"/>
                <a:gd name="connsiteY3048" fmla="*/ 356338 h 509406"/>
                <a:gd name="connsiteX3049" fmla="*/ 1773653 w 2377881"/>
                <a:gd name="connsiteY3049" fmla="*/ 352909 h 509406"/>
                <a:gd name="connsiteX3050" fmla="*/ 1764699 w 2377881"/>
                <a:gd name="connsiteY3050" fmla="*/ 356529 h 509406"/>
                <a:gd name="connsiteX3051" fmla="*/ 1764889 w 2377881"/>
                <a:gd name="connsiteY3051" fmla="*/ 363482 h 509406"/>
                <a:gd name="connsiteX3052" fmla="*/ 1770319 w 2377881"/>
                <a:gd name="connsiteY3052" fmla="*/ 366149 h 509406"/>
                <a:gd name="connsiteX3053" fmla="*/ 1765080 w 2377881"/>
                <a:gd name="connsiteY3053" fmla="*/ 369578 h 509406"/>
                <a:gd name="connsiteX3054" fmla="*/ 1762889 w 2377881"/>
                <a:gd name="connsiteY3054" fmla="*/ 369102 h 509406"/>
                <a:gd name="connsiteX3055" fmla="*/ 1757746 w 2377881"/>
                <a:gd name="connsiteY3055" fmla="*/ 368054 h 509406"/>
                <a:gd name="connsiteX3056" fmla="*/ 1753460 w 2377881"/>
                <a:gd name="connsiteY3056" fmla="*/ 364625 h 509406"/>
                <a:gd name="connsiteX3057" fmla="*/ 1741077 w 2377881"/>
                <a:gd name="connsiteY3057" fmla="*/ 371197 h 509406"/>
                <a:gd name="connsiteX3058" fmla="*/ 1733552 w 2377881"/>
                <a:gd name="connsiteY3058" fmla="*/ 366054 h 509406"/>
                <a:gd name="connsiteX3059" fmla="*/ 1726504 w 2377881"/>
                <a:gd name="connsiteY3059" fmla="*/ 367387 h 509406"/>
                <a:gd name="connsiteX3060" fmla="*/ 1726789 w 2377881"/>
                <a:gd name="connsiteY3060" fmla="*/ 361387 h 509406"/>
                <a:gd name="connsiteX3061" fmla="*/ 1727838 w 2377881"/>
                <a:gd name="connsiteY3061" fmla="*/ 361577 h 509406"/>
                <a:gd name="connsiteX3062" fmla="*/ 1728885 w 2377881"/>
                <a:gd name="connsiteY3062" fmla="*/ 361863 h 509406"/>
                <a:gd name="connsiteX3063" fmla="*/ 1733552 w 2377881"/>
                <a:gd name="connsiteY3063" fmla="*/ 360625 h 509406"/>
                <a:gd name="connsiteX3064" fmla="*/ 1729647 w 2377881"/>
                <a:gd name="connsiteY3064" fmla="*/ 355291 h 509406"/>
                <a:gd name="connsiteX3065" fmla="*/ 1727647 w 2377881"/>
                <a:gd name="connsiteY3065" fmla="*/ 355100 h 509406"/>
                <a:gd name="connsiteX3066" fmla="*/ 1723360 w 2377881"/>
                <a:gd name="connsiteY3066" fmla="*/ 359101 h 509406"/>
                <a:gd name="connsiteX3067" fmla="*/ 1719169 w 2377881"/>
                <a:gd name="connsiteY3067" fmla="*/ 357196 h 509406"/>
                <a:gd name="connsiteX3068" fmla="*/ 1719169 w 2377881"/>
                <a:gd name="connsiteY3068" fmla="*/ 356148 h 509406"/>
                <a:gd name="connsiteX3069" fmla="*/ 1707073 w 2377881"/>
                <a:gd name="connsiteY3069" fmla="*/ 359386 h 509406"/>
                <a:gd name="connsiteX3070" fmla="*/ 1700500 w 2377881"/>
                <a:gd name="connsiteY3070" fmla="*/ 361291 h 509406"/>
                <a:gd name="connsiteX3071" fmla="*/ 1695833 w 2377881"/>
                <a:gd name="connsiteY3071" fmla="*/ 362625 h 509406"/>
                <a:gd name="connsiteX3072" fmla="*/ 1692500 w 2377881"/>
                <a:gd name="connsiteY3072" fmla="*/ 362339 h 509406"/>
                <a:gd name="connsiteX3073" fmla="*/ 1685737 w 2377881"/>
                <a:gd name="connsiteY3073" fmla="*/ 355291 h 509406"/>
                <a:gd name="connsiteX3074" fmla="*/ 1679260 w 2377881"/>
                <a:gd name="connsiteY3074" fmla="*/ 355386 h 509406"/>
                <a:gd name="connsiteX3075" fmla="*/ 1677069 w 2377881"/>
                <a:gd name="connsiteY3075" fmla="*/ 355386 h 509406"/>
                <a:gd name="connsiteX3076" fmla="*/ 1672307 w 2377881"/>
                <a:gd name="connsiteY3076" fmla="*/ 359672 h 509406"/>
                <a:gd name="connsiteX3077" fmla="*/ 1670592 w 2377881"/>
                <a:gd name="connsiteY3077" fmla="*/ 360434 h 509406"/>
                <a:gd name="connsiteX3078" fmla="*/ 1664972 w 2377881"/>
                <a:gd name="connsiteY3078" fmla="*/ 358339 h 509406"/>
                <a:gd name="connsiteX3079" fmla="*/ 1660496 w 2377881"/>
                <a:gd name="connsiteY3079" fmla="*/ 357481 h 509406"/>
                <a:gd name="connsiteX3080" fmla="*/ 1650971 w 2377881"/>
                <a:gd name="connsiteY3080" fmla="*/ 357386 h 509406"/>
                <a:gd name="connsiteX3081" fmla="*/ 1648399 w 2377881"/>
                <a:gd name="connsiteY3081" fmla="*/ 357386 h 509406"/>
                <a:gd name="connsiteX3082" fmla="*/ 1645731 w 2377881"/>
                <a:gd name="connsiteY3082" fmla="*/ 357481 h 509406"/>
                <a:gd name="connsiteX3083" fmla="*/ 1642493 w 2377881"/>
                <a:gd name="connsiteY3083" fmla="*/ 360244 h 509406"/>
                <a:gd name="connsiteX3084" fmla="*/ 1637540 w 2377881"/>
                <a:gd name="connsiteY3084" fmla="*/ 363863 h 509406"/>
                <a:gd name="connsiteX3085" fmla="*/ 1643636 w 2377881"/>
                <a:gd name="connsiteY3085" fmla="*/ 371483 h 509406"/>
                <a:gd name="connsiteX3086" fmla="*/ 1641255 w 2377881"/>
                <a:gd name="connsiteY3086" fmla="*/ 376341 h 509406"/>
                <a:gd name="connsiteX3087" fmla="*/ 1639731 w 2377881"/>
                <a:gd name="connsiteY3087" fmla="*/ 373102 h 509406"/>
                <a:gd name="connsiteX3088" fmla="*/ 1639064 w 2377881"/>
                <a:gd name="connsiteY3088" fmla="*/ 371483 h 509406"/>
                <a:gd name="connsiteX3089" fmla="*/ 1636588 w 2377881"/>
                <a:gd name="connsiteY3089" fmla="*/ 369864 h 509406"/>
                <a:gd name="connsiteX3090" fmla="*/ 1635731 w 2377881"/>
                <a:gd name="connsiteY3090" fmla="*/ 369864 h 509406"/>
                <a:gd name="connsiteX3091" fmla="*/ 1633635 w 2377881"/>
                <a:gd name="connsiteY3091" fmla="*/ 373960 h 509406"/>
                <a:gd name="connsiteX3092" fmla="*/ 1628587 w 2377881"/>
                <a:gd name="connsiteY3092" fmla="*/ 375960 h 509406"/>
                <a:gd name="connsiteX3093" fmla="*/ 1627920 w 2377881"/>
                <a:gd name="connsiteY3093" fmla="*/ 371959 h 509406"/>
                <a:gd name="connsiteX3094" fmla="*/ 1631254 w 2377881"/>
                <a:gd name="connsiteY3094" fmla="*/ 367387 h 509406"/>
                <a:gd name="connsiteX3095" fmla="*/ 1632016 w 2377881"/>
                <a:gd name="connsiteY3095" fmla="*/ 357196 h 509406"/>
                <a:gd name="connsiteX3096" fmla="*/ 1631063 w 2377881"/>
                <a:gd name="connsiteY3096" fmla="*/ 357196 h 509406"/>
                <a:gd name="connsiteX3097" fmla="*/ 1630301 w 2377881"/>
                <a:gd name="connsiteY3097" fmla="*/ 359577 h 509406"/>
                <a:gd name="connsiteX3098" fmla="*/ 1629349 w 2377881"/>
                <a:gd name="connsiteY3098" fmla="*/ 361291 h 509406"/>
                <a:gd name="connsiteX3099" fmla="*/ 1626301 w 2377881"/>
                <a:gd name="connsiteY3099" fmla="*/ 363482 h 509406"/>
                <a:gd name="connsiteX3100" fmla="*/ 1625920 w 2377881"/>
                <a:gd name="connsiteY3100" fmla="*/ 366244 h 509406"/>
                <a:gd name="connsiteX3101" fmla="*/ 1620967 w 2377881"/>
                <a:gd name="connsiteY3101" fmla="*/ 373388 h 509406"/>
                <a:gd name="connsiteX3102" fmla="*/ 1618300 w 2377881"/>
                <a:gd name="connsiteY3102" fmla="*/ 373864 h 509406"/>
                <a:gd name="connsiteX3103" fmla="*/ 1616014 w 2377881"/>
                <a:gd name="connsiteY3103" fmla="*/ 372245 h 509406"/>
                <a:gd name="connsiteX3104" fmla="*/ 1617443 w 2377881"/>
                <a:gd name="connsiteY3104" fmla="*/ 369864 h 509406"/>
                <a:gd name="connsiteX3105" fmla="*/ 1621157 w 2377881"/>
                <a:gd name="connsiteY3105" fmla="*/ 369673 h 509406"/>
                <a:gd name="connsiteX3106" fmla="*/ 1622205 w 2377881"/>
                <a:gd name="connsiteY3106" fmla="*/ 369102 h 509406"/>
                <a:gd name="connsiteX3107" fmla="*/ 1619157 w 2377881"/>
                <a:gd name="connsiteY3107" fmla="*/ 362149 h 509406"/>
                <a:gd name="connsiteX3108" fmla="*/ 1596773 w 2377881"/>
                <a:gd name="connsiteY3108" fmla="*/ 363863 h 509406"/>
                <a:gd name="connsiteX3109" fmla="*/ 1590868 w 2377881"/>
                <a:gd name="connsiteY3109" fmla="*/ 363006 h 509406"/>
                <a:gd name="connsiteX3110" fmla="*/ 1590487 w 2377881"/>
                <a:gd name="connsiteY3110" fmla="*/ 362911 h 509406"/>
                <a:gd name="connsiteX3111" fmla="*/ 1591121 w 2377881"/>
                <a:gd name="connsiteY3111" fmla="*/ 361801 h 509406"/>
                <a:gd name="connsiteX3112" fmla="*/ 1596011 w 2377881"/>
                <a:gd name="connsiteY3112" fmla="*/ 361577 h 509406"/>
                <a:gd name="connsiteX3113" fmla="*/ 1591710 w 2377881"/>
                <a:gd name="connsiteY3113" fmla="*/ 360771 h 509406"/>
                <a:gd name="connsiteX3114" fmla="*/ 1593535 w 2377881"/>
                <a:gd name="connsiteY3114" fmla="*/ 357577 h 509406"/>
                <a:gd name="connsiteX3115" fmla="*/ 1581533 w 2377881"/>
                <a:gd name="connsiteY3115" fmla="*/ 350719 h 509406"/>
                <a:gd name="connsiteX3116" fmla="*/ 1580771 w 2377881"/>
                <a:gd name="connsiteY3116" fmla="*/ 351100 h 509406"/>
                <a:gd name="connsiteX3117" fmla="*/ 1580009 w 2377881"/>
                <a:gd name="connsiteY3117" fmla="*/ 351576 h 509406"/>
                <a:gd name="connsiteX3118" fmla="*/ 1584867 w 2377881"/>
                <a:gd name="connsiteY3118" fmla="*/ 359482 h 509406"/>
                <a:gd name="connsiteX3119" fmla="*/ 1589915 w 2377881"/>
                <a:gd name="connsiteY3119" fmla="*/ 360434 h 509406"/>
                <a:gd name="connsiteX3120" fmla="*/ 1591710 w 2377881"/>
                <a:gd name="connsiteY3120" fmla="*/ 360771 h 509406"/>
                <a:gd name="connsiteX3121" fmla="*/ 1591121 w 2377881"/>
                <a:gd name="connsiteY3121" fmla="*/ 361801 h 509406"/>
                <a:gd name="connsiteX3122" fmla="*/ 1585629 w 2377881"/>
                <a:gd name="connsiteY3122" fmla="*/ 362053 h 509406"/>
                <a:gd name="connsiteX3123" fmla="*/ 1567532 w 2377881"/>
                <a:gd name="connsiteY3123" fmla="*/ 367102 h 509406"/>
                <a:gd name="connsiteX3124" fmla="*/ 1562198 w 2377881"/>
                <a:gd name="connsiteY3124" fmla="*/ 371769 h 509406"/>
                <a:gd name="connsiteX3125" fmla="*/ 1561340 w 2377881"/>
                <a:gd name="connsiteY3125" fmla="*/ 366435 h 509406"/>
                <a:gd name="connsiteX3126" fmla="*/ 1558673 w 2377881"/>
                <a:gd name="connsiteY3126" fmla="*/ 362149 h 509406"/>
                <a:gd name="connsiteX3127" fmla="*/ 1558007 w 2377881"/>
                <a:gd name="connsiteY3127" fmla="*/ 361577 h 509406"/>
                <a:gd name="connsiteX3128" fmla="*/ 1555149 w 2377881"/>
                <a:gd name="connsiteY3128" fmla="*/ 362815 h 509406"/>
                <a:gd name="connsiteX3129" fmla="*/ 1555244 w 2377881"/>
                <a:gd name="connsiteY3129" fmla="*/ 363482 h 509406"/>
                <a:gd name="connsiteX3130" fmla="*/ 1555911 w 2377881"/>
                <a:gd name="connsiteY3130" fmla="*/ 367197 h 509406"/>
                <a:gd name="connsiteX3131" fmla="*/ 1549339 w 2377881"/>
                <a:gd name="connsiteY3131" fmla="*/ 358815 h 509406"/>
                <a:gd name="connsiteX3132" fmla="*/ 1555149 w 2377881"/>
                <a:gd name="connsiteY3132" fmla="*/ 354910 h 509406"/>
                <a:gd name="connsiteX3133" fmla="*/ 1557816 w 2377881"/>
                <a:gd name="connsiteY3133" fmla="*/ 353195 h 509406"/>
                <a:gd name="connsiteX3134" fmla="*/ 1564007 w 2377881"/>
                <a:gd name="connsiteY3134" fmla="*/ 353671 h 509406"/>
                <a:gd name="connsiteX3135" fmla="*/ 1559721 w 2377881"/>
                <a:gd name="connsiteY3135" fmla="*/ 350242 h 509406"/>
                <a:gd name="connsiteX3136" fmla="*/ 1556197 w 2377881"/>
                <a:gd name="connsiteY3136" fmla="*/ 349576 h 509406"/>
                <a:gd name="connsiteX3137" fmla="*/ 1550386 w 2377881"/>
                <a:gd name="connsiteY3137" fmla="*/ 348909 h 509406"/>
                <a:gd name="connsiteX3138" fmla="*/ 1548767 w 2377881"/>
                <a:gd name="connsiteY3138" fmla="*/ 353386 h 509406"/>
                <a:gd name="connsiteX3139" fmla="*/ 1548005 w 2377881"/>
                <a:gd name="connsiteY3139" fmla="*/ 356053 h 509406"/>
                <a:gd name="connsiteX3140" fmla="*/ 1544195 w 2377881"/>
                <a:gd name="connsiteY3140" fmla="*/ 350623 h 509406"/>
                <a:gd name="connsiteX3141" fmla="*/ 1544481 w 2377881"/>
                <a:gd name="connsiteY3141" fmla="*/ 340336 h 509406"/>
                <a:gd name="connsiteX3142" fmla="*/ 1554292 w 2377881"/>
                <a:gd name="connsiteY3142" fmla="*/ 342337 h 509406"/>
                <a:gd name="connsiteX3143" fmla="*/ 1555435 w 2377881"/>
                <a:gd name="connsiteY3143" fmla="*/ 342432 h 509406"/>
                <a:gd name="connsiteX3144" fmla="*/ 1559150 w 2377881"/>
                <a:gd name="connsiteY3144" fmla="*/ 339670 h 509406"/>
                <a:gd name="connsiteX3145" fmla="*/ 1560007 w 2377881"/>
                <a:gd name="connsiteY3145" fmla="*/ 335955 h 509406"/>
                <a:gd name="connsiteX3146" fmla="*/ 1558673 w 2377881"/>
                <a:gd name="connsiteY3146" fmla="*/ 335288 h 509406"/>
                <a:gd name="connsiteX3147" fmla="*/ 1545529 w 2377881"/>
                <a:gd name="connsiteY3147" fmla="*/ 335669 h 509406"/>
                <a:gd name="connsiteX3148" fmla="*/ 1540385 w 2377881"/>
                <a:gd name="connsiteY3148" fmla="*/ 336336 h 509406"/>
                <a:gd name="connsiteX3149" fmla="*/ 1537242 w 2377881"/>
                <a:gd name="connsiteY3149" fmla="*/ 336717 h 509406"/>
                <a:gd name="connsiteX3150" fmla="*/ 1533146 w 2377881"/>
                <a:gd name="connsiteY3150" fmla="*/ 348052 h 509406"/>
                <a:gd name="connsiteX3151" fmla="*/ 1533337 w 2377881"/>
                <a:gd name="connsiteY3151" fmla="*/ 350433 h 509406"/>
                <a:gd name="connsiteX3152" fmla="*/ 1534575 w 2377881"/>
                <a:gd name="connsiteY3152" fmla="*/ 353005 h 509406"/>
                <a:gd name="connsiteX3153" fmla="*/ 1537433 w 2377881"/>
                <a:gd name="connsiteY3153" fmla="*/ 353957 h 509406"/>
                <a:gd name="connsiteX3154" fmla="*/ 1544957 w 2377881"/>
                <a:gd name="connsiteY3154" fmla="*/ 358243 h 509406"/>
                <a:gd name="connsiteX3155" fmla="*/ 1545243 w 2377881"/>
                <a:gd name="connsiteY3155" fmla="*/ 359863 h 509406"/>
                <a:gd name="connsiteX3156" fmla="*/ 1545529 w 2377881"/>
                <a:gd name="connsiteY3156" fmla="*/ 361006 h 509406"/>
                <a:gd name="connsiteX3157" fmla="*/ 1543814 w 2377881"/>
                <a:gd name="connsiteY3157" fmla="*/ 365863 h 509406"/>
                <a:gd name="connsiteX3158" fmla="*/ 1535909 w 2377881"/>
                <a:gd name="connsiteY3158" fmla="*/ 366721 h 509406"/>
                <a:gd name="connsiteX3159" fmla="*/ 1529432 w 2377881"/>
                <a:gd name="connsiteY3159" fmla="*/ 362339 h 509406"/>
                <a:gd name="connsiteX3160" fmla="*/ 1522383 w 2377881"/>
                <a:gd name="connsiteY3160" fmla="*/ 366244 h 509406"/>
                <a:gd name="connsiteX3161" fmla="*/ 1512953 w 2377881"/>
                <a:gd name="connsiteY3161" fmla="*/ 363101 h 509406"/>
                <a:gd name="connsiteX3162" fmla="*/ 1506857 w 2377881"/>
                <a:gd name="connsiteY3162" fmla="*/ 365482 h 509406"/>
                <a:gd name="connsiteX3163" fmla="*/ 1506191 w 2377881"/>
                <a:gd name="connsiteY3163" fmla="*/ 365863 h 509406"/>
                <a:gd name="connsiteX3164" fmla="*/ 1504095 w 2377881"/>
                <a:gd name="connsiteY3164" fmla="*/ 366911 h 509406"/>
                <a:gd name="connsiteX3165" fmla="*/ 1498856 w 2377881"/>
                <a:gd name="connsiteY3165" fmla="*/ 365197 h 509406"/>
                <a:gd name="connsiteX3166" fmla="*/ 1493141 w 2377881"/>
                <a:gd name="connsiteY3166" fmla="*/ 364149 h 509406"/>
                <a:gd name="connsiteX3167" fmla="*/ 1483711 w 2377881"/>
                <a:gd name="connsiteY3167" fmla="*/ 367768 h 509406"/>
                <a:gd name="connsiteX3168" fmla="*/ 1473043 w 2377881"/>
                <a:gd name="connsiteY3168" fmla="*/ 362530 h 509406"/>
                <a:gd name="connsiteX3169" fmla="*/ 1469424 w 2377881"/>
                <a:gd name="connsiteY3169" fmla="*/ 365482 h 509406"/>
                <a:gd name="connsiteX3170" fmla="*/ 1469043 w 2377881"/>
                <a:gd name="connsiteY3170" fmla="*/ 365863 h 509406"/>
                <a:gd name="connsiteX3171" fmla="*/ 1460661 w 2377881"/>
                <a:gd name="connsiteY3171" fmla="*/ 367292 h 509406"/>
                <a:gd name="connsiteX3172" fmla="*/ 1456565 w 2377881"/>
                <a:gd name="connsiteY3172" fmla="*/ 375007 h 509406"/>
                <a:gd name="connsiteX3173" fmla="*/ 1451517 w 2377881"/>
                <a:gd name="connsiteY3173" fmla="*/ 374436 h 509406"/>
                <a:gd name="connsiteX3174" fmla="*/ 1443707 w 2377881"/>
                <a:gd name="connsiteY3174" fmla="*/ 378627 h 509406"/>
                <a:gd name="connsiteX3175" fmla="*/ 1443135 w 2377881"/>
                <a:gd name="connsiteY3175" fmla="*/ 377960 h 509406"/>
                <a:gd name="connsiteX3176" fmla="*/ 1441135 w 2377881"/>
                <a:gd name="connsiteY3176" fmla="*/ 375579 h 509406"/>
                <a:gd name="connsiteX3177" fmla="*/ 1441040 w 2377881"/>
                <a:gd name="connsiteY3177" fmla="*/ 372531 h 509406"/>
                <a:gd name="connsiteX3178" fmla="*/ 1431991 w 2377881"/>
                <a:gd name="connsiteY3178" fmla="*/ 367673 h 509406"/>
                <a:gd name="connsiteX3179" fmla="*/ 1420656 w 2377881"/>
                <a:gd name="connsiteY3179" fmla="*/ 365482 h 509406"/>
                <a:gd name="connsiteX3180" fmla="*/ 1418370 w 2377881"/>
                <a:gd name="connsiteY3180" fmla="*/ 369292 h 509406"/>
                <a:gd name="connsiteX3181" fmla="*/ 1416941 w 2377881"/>
                <a:gd name="connsiteY3181" fmla="*/ 370054 h 509406"/>
                <a:gd name="connsiteX3182" fmla="*/ 1413798 w 2377881"/>
                <a:gd name="connsiteY3182" fmla="*/ 373674 h 509406"/>
                <a:gd name="connsiteX3183" fmla="*/ 1409607 w 2377881"/>
                <a:gd name="connsiteY3183" fmla="*/ 371769 h 509406"/>
                <a:gd name="connsiteX3184" fmla="*/ 1409607 w 2377881"/>
                <a:gd name="connsiteY3184" fmla="*/ 370721 h 509406"/>
                <a:gd name="connsiteX3185" fmla="*/ 1404654 w 2377881"/>
                <a:gd name="connsiteY3185" fmla="*/ 370054 h 509406"/>
                <a:gd name="connsiteX3186" fmla="*/ 1394462 w 2377881"/>
                <a:gd name="connsiteY3186" fmla="*/ 369578 h 509406"/>
                <a:gd name="connsiteX3187" fmla="*/ 1391033 w 2377881"/>
                <a:gd name="connsiteY3187" fmla="*/ 372721 h 509406"/>
                <a:gd name="connsiteX3188" fmla="*/ 1386747 w 2377881"/>
                <a:gd name="connsiteY3188" fmla="*/ 376436 h 509406"/>
                <a:gd name="connsiteX3189" fmla="*/ 1382842 w 2377881"/>
                <a:gd name="connsiteY3189" fmla="*/ 379008 h 509406"/>
                <a:gd name="connsiteX3190" fmla="*/ 1376460 w 2377881"/>
                <a:gd name="connsiteY3190" fmla="*/ 379198 h 509406"/>
                <a:gd name="connsiteX3191" fmla="*/ 1376651 w 2377881"/>
                <a:gd name="connsiteY3191" fmla="*/ 382437 h 509406"/>
                <a:gd name="connsiteX3192" fmla="*/ 1375793 w 2377881"/>
                <a:gd name="connsiteY3192" fmla="*/ 382437 h 509406"/>
                <a:gd name="connsiteX3193" fmla="*/ 1370745 w 2377881"/>
                <a:gd name="connsiteY3193" fmla="*/ 382246 h 509406"/>
                <a:gd name="connsiteX3194" fmla="*/ 1365601 w 2377881"/>
                <a:gd name="connsiteY3194" fmla="*/ 374055 h 509406"/>
                <a:gd name="connsiteX3195" fmla="*/ 1362839 w 2377881"/>
                <a:gd name="connsiteY3195" fmla="*/ 373579 h 509406"/>
                <a:gd name="connsiteX3196" fmla="*/ 1361410 w 2377881"/>
                <a:gd name="connsiteY3196" fmla="*/ 380818 h 509406"/>
                <a:gd name="connsiteX3197" fmla="*/ 1360458 w 2377881"/>
                <a:gd name="connsiteY3197" fmla="*/ 387866 h 509406"/>
                <a:gd name="connsiteX3198" fmla="*/ 1348647 w 2377881"/>
                <a:gd name="connsiteY3198" fmla="*/ 381580 h 509406"/>
                <a:gd name="connsiteX3199" fmla="*/ 1345854 w 2377881"/>
                <a:gd name="connsiteY3199" fmla="*/ 377695 h 509406"/>
                <a:gd name="connsiteX3200" fmla="*/ 1344802 w 2377881"/>
                <a:gd name="connsiteY3200" fmla="*/ 379616 h 509406"/>
                <a:gd name="connsiteX3201" fmla="*/ 1340742 w 2377881"/>
                <a:gd name="connsiteY3201" fmla="*/ 379199 h 509406"/>
                <a:gd name="connsiteX3202" fmla="*/ 1340742 w 2377881"/>
                <a:gd name="connsiteY3202" fmla="*/ 373388 h 509406"/>
                <a:gd name="connsiteX3203" fmla="*/ 1342732 w 2377881"/>
                <a:gd name="connsiteY3203" fmla="*/ 374351 h 509406"/>
                <a:gd name="connsiteX3204" fmla="*/ 1341218 w 2377881"/>
                <a:gd name="connsiteY3204" fmla="*/ 373007 h 509406"/>
                <a:gd name="connsiteX3205" fmla="*/ 1337503 w 2377881"/>
                <a:gd name="connsiteY3205" fmla="*/ 374150 h 509406"/>
                <a:gd name="connsiteX3206" fmla="*/ 1336265 w 2377881"/>
                <a:gd name="connsiteY3206" fmla="*/ 374245 h 509406"/>
                <a:gd name="connsiteX3207" fmla="*/ 1332264 w 2377881"/>
                <a:gd name="connsiteY3207" fmla="*/ 374436 h 509406"/>
                <a:gd name="connsiteX3208" fmla="*/ 1333598 w 2377881"/>
                <a:gd name="connsiteY3208" fmla="*/ 370150 h 509406"/>
                <a:gd name="connsiteX3209" fmla="*/ 1330168 w 2377881"/>
                <a:gd name="connsiteY3209" fmla="*/ 369769 h 509406"/>
                <a:gd name="connsiteX3210" fmla="*/ 1326644 w 2377881"/>
                <a:gd name="connsiteY3210" fmla="*/ 372626 h 509406"/>
                <a:gd name="connsiteX3211" fmla="*/ 1320643 w 2377881"/>
                <a:gd name="connsiteY3211" fmla="*/ 372626 h 509406"/>
                <a:gd name="connsiteX3212" fmla="*/ 1324549 w 2377881"/>
                <a:gd name="connsiteY3212" fmla="*/ 379294 h 509406"/>
                <a:gd name="connsiteX3213" fmla="*/ 1320739 w 2377881"/>
                <a:gd name="connsiteY3213" fmla="*/ 382056 h 509406"/>
                <a:gd name="connsiteX3214" fmla="*/ 1319596 w 2377881"/>
                <a:gd name="connsiteY3214" fmla="*/ 381389 h 509406"/>
                <a:gd name="connsiteX3215" fmla="*/ 1310261 w 2377881"/>
                <a:gd name="connsiteY3215" fmla="*/ 376150 h 509406"/>
                <a:gd name="connsiteX3216" fmla="*/ 1297117 w 2377881"/>
                <a:gd name="connsiteY3216" fmla="*/ 386723 h 509406"/>
                <a:gd name="connsiteX3217" fmla="*/ 1297593 w 2377881"/>
                <a:gd name="connsiteY3217" fmla="*/ 379960 h 509406"/>
                <a:gd name="connsiteX3218" fmla="*/ 1301689 w 2377881"/>
                <a:gd name="connsiteY3218" fmla="*/ 375103 h 509406"/>
                <a:gd name="connsiteX3219" fmla="*/ 1299689 w 2377881"/>
                <a:gd name="connsiteY3219" fmla="*/ 371007 h 509406"/>
                <a:gd name="connsiteX3220" fmla="*/ 1285210 w 2377881"/>
                <a:gd name="connsiteY3220" fmla="*/ 371674 h 509406"/>
                <a:gd name="connsiteX3221" fmla="*/ 1276162 w 2377881"/>
                <a:gd name="connsiteY3221" fmla="*/ 383104 h 509406"/>
                <a:gd name="connsiteX3222" fmla="*/ 1275685 w 2377881"/>
                <a:gd name="connsiteY3222" fmla="*/ 383961 h 509406"/>
                <a:gd name="connsiteX3223" fmla="*/ 1275114 w 2377881"/>
                <a:gd name="connsiteY3223" fmla="*/ 385009 h 509406"/>
                <a:gd name="connsiteX3224" fmla="*/ 1272447 w 2377881"/>
                <a:gd name="connsiteY3224" fmla="*/ 385866 h 509406"/>
                <a:gd name="connsiteX3225" fmla="*/ 1266827 w 2377881"/>
                <a:gd name="connsiteY3225" fmla="*/ 381865 h 509406"/>
                <a:gd name="connsiteX3226" fmla="*/ 1265208 w 2377881"/>
                <a:gd name="connsiteY3226" fmla="*/ 380532 h 509406"/>
                <a:gd name="connsiteX3227" fmla="*/ 1263875 w 2377881"/>
                <a:gd name="connsiteY3227" fmla="*/ 379484 h 509406"/>
                <a:gd name="connsiteX3228" fmla="*/ 1258636 w 2377881"/>
                <a:gd name="connsiteY3228" fmla="*/ 379579 h 509406"/>
                <a:gd name="connsiteX3229" fmla="*/ 1250635 w 2377881"/>
                <a:gd name="connsiteY3229" fmla="*/ 384151 h 509406"/>
                <a:gd name="connsiteX3230" fmla="*/ 1249777 w 2377881"/>
                <a:gd name="connsiteY3230" fmla="*/ 381008 h 509406"/>
                <a:gd name="connsiteX3231" fmla="*/ 1250635 w 2377881"/>
                <a:gd name="connsiteY3231" fmla="*/ 380532 h 509406"/>
                <a:gd name="connsiteX3232" fmla="*/ 1251492 w 2377881"/>
                <a:gd name="connsiteY3232" fmla="*/ 380056 h 509406"/>
                <a:gd name="connsiteX3233" fmla="*/ 1250349 w 2377881"/>
                <a:gd name="connsiteY3233" fmla="*/ 376531 h 509406"/>
                <a:gd name="connsiteX3234" fmla="*/ 1249206 w 2377881"/>
                <a:gd name="connsiteY3234" fmla="*/ 376531 h 509406"/>
                <a:gd name="connsiteX3235" fmla="*/ 1245110 w 2377881"/>
                <a:gd name="connsiteY3235" fmla="*/ 376627 h 509406"/>
                <a:gd name="connsiteX3236" fmla="*/ 1241872 w 2377881"/>
                <a:gd name="connsiteY3236" fmla="*/ 384532 h 509406"/>
                <a:gd name="connsiteX3237" fmla="*/ 1244062 w 2377881"/>
                <a:gd name="connsiteY3237" fmla="*/ 388533 h 509406"/>
                <a:gd name="connsiteX3238" fmla="*/ 1245586 w 2377881"/>
                <a:gd name="connsiteY3238" fmla="*/ 396534 h 509406"/>
                <a:gd name="connsiteX3239" fmla="*/ 1239300 w 2377881"/>
                <a:gd name="connsiteY3239" fmla="*/ 401773 h 509406"/>
                <a:gd name="connsiteX3240" fmla="*/ 1238443 w 2377881"/>
                <a:gd name="connsiteY3240" fmla="*/ 401487 h 509406"/>
                <a:gd name="connsiteX3241" fmla="*/ 1237681 w 2377881"/>
                <a:gd name="connsiteY3241" fmla="*/ 401201 h 509406"/>
                <a:gd name="connsiteX3242" fmla="*/ 1238252 w 2377881"/>
                <a:gd name="connsiteY3242" fmla="*/ 394057 h 509406"/>
                <a:gd name="connsiteX3243" fmla="*/ 1235109 w 2377881"/>
                <a:gd name="connsiteY3243" fmla="*/ 393391 h 509406"/>
                <a:gd name="connsiteX3244" fmla="*/ 1232347 w 2377881"/>
                <a:gd name="connsiteY3244" fmla="*/ 392819 h 509406"/>
                <a:gd name="connsiteX3245" fmla="*/ 1235109 w 2377881"/>
                <a:gd name="connsiteY3245" fmla="*/ 389390 h 509406"/>
                <a:gd name="connsiteX3246" fmla="*/ 1236633 w 2377881"/>
                <a:gd name="connsiteY3246" fmla="*/ 389009 h 509406"/>
                <a:gd name="connsiteX3247" fmla="*/ 1237395 w 2377881"/>
                <a:gd name="connsiteY3247" fmla="*/ 388819 h 509406"/>
                <a:gd name="connsiteX3248" fmla="*/ 1234823 w 2377881"/>
                <a:gd name="connsiteY3248" fmla="*/ 386342 h 509406"/>
                <a:gd name="connsiteX3249" fmla="*/ 1234728 w 2377881"/>
                <a:gd name="connsiteY3249" fmla="*/ 385390 h 509406"/>
                <a:gd name="connsiteX3250" fmla="*/ 1234633 w 2377881"/>
                <a:gd name="connsiteY3250" fmla="*/ 383580 h 509406"/>
                <a:gd name="connsiteX3251" fmla="*/ 1230061 w 2377881"/>
                <a:gd name="connsiteY3251" fmla="*/ 377770 h 509406"/>
                <a:gd name="connsiteX3252" fmla="*/ 1227965 w 2377881"/>
                <a:gd name="connsiteY3252" fmla="*/ 378913 h 509406"/>
                <a:gd name="connsiteX3253" fmla="*/ 1219964 w 2377881"/>
                <a:gd name="connsiteY3253" fmla="*/ 380246 h 509406"/>
                <a:gd name="connsiteX3254" fmla="*/ 1217774 w 2377881"/>
                <a:gd name="connsiteY3254" fmla="*/ 379198 h 509406"/>
                <a:gd name="connsiteX3255" fmla="*/ 1209296 w 2377881"/>
                <a:gd name="connsiteY3255" fmla="*/ 376341 h 509406"/>
                <a:gd name="connsiteX3256" fmla="*/ 1213201 w 2377881"/>
                <a:gd name="connsiteY3256" fmla="*/ 379484 h 509406"/>
                <a:gd name="connsiteX3257" fmla="*/ 1213773 w 2377881"/>
                <a:gd name="connsiteY3257" fmla="*/ 379865 h 509406"/>
                <a:gd name="connsiteX3258" fmla="*/ 1205772 w 2377881"/>
                <a:gd name="connsiteY3258" fmla="*/ 385771 h 509406"/>
                <a:gd name="connsiteX3259" fmla="*/ 1203581 w 2377881"/>
                <a:gd name="connsiteY3259" fmla="*/ 383675 h 509406"/>
                <a:gd name="connsiteX3260" fmla="*/ 1193104 w 2377881"/>
                <a:gd name="connsiteY3260" fmla="*/ 382437 h 509406"/>
                <a:gd name="connsiteX3261" fmla="*/ 1183865 w 2377881"/>
                <a:gd name="connsiteY3261" fmla="*/ 380722 h 509406"/>
                <a:gd name="connsiteX3262" fmla="*/ 1181388 w 2377881"/>
                <a:gd name="connsiteY3262" fmla="*/ 379008 h 509406"/>
                <a:gd name="connsiteX3263" fmla="*/ 1171292 w 2377881"/>
                <a:gd name="connsiteY3263" fmla="*/ 382151 h 509406"/>
                <a:gd name="connsiteX3264" fmla="*/ 1174530 w 2377881"/>
                <a:gd name="connsiteY3264" fmla="*/ 388723 h 509406"/>
                <a:gd name="connsiteX3265" fmla="*/ 1169101 w 2377881"/>
                <a:gd name="connsiteY3265" fmla="*/ 384723 h 509406"/>
                <a:gd name="connsiteX3266" fmla="*/ 1165291 w 2377881"/>
                <a:gd name="connsiteY3266" fmla="*/ 377484 h 509406"/>
                <a:gd name="connsiteX3267" fmla="*/ 1157004 w 2377881"/>
                <a:gd name="connsiteY3267" fmla="*/ 379675 h 509406"/>
                <a:gd name="connsiteX3268" fmla="*/ 1156051 w 2377881"/>
                <a:gd name="connsiteY3268" fmla="*/ 378722 h 509406"/>
                <a:gd name="connsiteX3269" fmla="*/ 1152718 w 2377881"/>
                <a:gd name="connsiteY3269" fmla="*/ 378817 h 509406"/>
                <a:gd name="connsiteX3270" fmla="*/ 1151956 w 2377881"/>
                <a:gd name="connsiteY3270" fmla="*/ 380532 h 509406"/>
                <a:gd name="connsiteX3271" fmla="*/ 1154337 w 2377881"/>
                <a:gd name="connsiteY3271" fmla="*/ 382723 h 509406"/>
                <a:gd name="connsiteX3272" fmla="*/ 1161481 w 2377881"/>
                <a:gd name="connsiteY3272" fmla="*/ 388247 h 509406"/>
                <a:gd name="connsiteX3273" fmla="*/ 1150908 w 2377881"/>
                <a:gd name="connsiteY3273" fmla="*/ 396058 h 509406"/>
                <a:gd name="connsiteX3274" fmla="*/ 1145669 w 2377881"/>
                <a:gd name="connsiteY3274" fmla="*/ 396629 h 509406"/>
                <a:gd name="connsiteX3275" fmla="*/ 1131477 w 2377881"/>
                <a:gd name="connsiteY3275" fmla="*/ 392438 h 509406"/>
                <a:gd name="connsiteX3276" fmla="*/ 1127667 w 2377881"/>
                <a:gd name="connsiteY3276" fmla="*/ 389676 h 509406"/>
                <a:gd name="connsiteX3277" fmla="*/ 1119285 w 2377881"/>
                <a:gd name="connsiteY3277" fmla="*/ 396724 h 509406"/>
                <a:gd name="connsiteX3278" fmla="*/ 1118142 w 2377881"/>
                <a:gd name="connsiteY3278" fmla="*/ 395962 h 509406"/>
                <a:gd name="connsiteX3279" fmla="*/ 1116237 w 2377881"/>
                <a:gd name="connsiteY3279" fmla="*/ 394724 h 509406"/>
                <a:gd name="connsiteX3280" fmla="*/ 1110617 w 2377881"/>
                <a:gd name="connsiteY3280" fmla="*/ 393772 h 509406"/>
                <a:gd name="connsiteX3281" fmla="*/ 1110712 w 2377881"/>
                <a:gd name="connsiteY3281" fmla="*/ 393295 h 509406"/>
                <a:gd name="connsiteX3282" fmla="*/ 1112332 w 2377881"/>
                <a:gd name="connsiteY3282" fmla="*/ 391009 h 509406"/>
                <a:gd name="connsiteX3283" fmla="*/ 1130334 w 2377881"/>
                <a:gd name="connsiteY3283" fmla="*/ 388438 h 509406"/>
                <a:gd name="connsiteX3284" fmla="*/ 1130715 w 2377881"/>
                <a:gd name="connsiteY3284" fmla="*/ 388438 h 509406"/>
                <a:gd name="connsiteX3285" fmla="*/ 1128143 w 2377881"/>
                <a:gd name="connsiteY3285" fmla="*/ 384628 h 509406"/>
                <a:gd name="connsiteX3286" fmla="*/ 1118904 w 2377881"/>
                <a:gd name="connsiteY3286" fmla="*/ 381770 h 509406"/>
                <a:gd name="connsiteX3287" fmla="*/ 1115475 w 2377881"/>
                <a:gd name="connsiteY3287" fmla="*/ 384151 h 509406"/>
                <a:gd name="connsiteX3288" fmla="*/ 1112236 w 2377881"/>
                <a:gd name="connsiteY3288" fmla="*/ 378722 h 509406"/>
                <a:gd name="connsiteX3289" fmla="*/ 1114618 w 2377881"/>
                <a:gd name="connsiteY3289" fmla="*/ 373007 h 509406"/>
                <a:gd name="connsiteX3290" fmla="*/ 1110712 w 2377881"/>
                <a:gd name="connsiteY3290" fmla="*/ 372055 h 509406"/>
                <a:gd name="connsiteX3291" fmla="*/ 1107379 w 2377881"/>
                <a:gd name="connsiteY3291" fmla="*/ 371197 h 509406"/>
                <a:gd name="connsiteX3292" fmla="*/ 1100044 w 2377881"/>
                <a:gd name="connsiteY3292" fmla="*/ 374436 h 509406"/>
                <a:gd name="connsiteX3293" fmla="*/ 1100426 w 2377881"/>
                <a:gd name="connsiteY3293" fmla="*/ 375103 h 509406"/>
                <a:gd name="connsiteX3294" fmla="*/ 1101759 w 2377881"/>
                <a:gd name="connsiteY3294" fmla="*/ 377389 h 509406"/>
                <a:gd name="connsiteX3295" fmla="*/ 1099283 w 2377881"/>
                <a:gd name="connsiteY3295" fmla="*/ 381008 h 509406"/>
                <a:gd name="connsiteX3296" fmla="*/ 1096425 w 2377881"/>
                <a:gd name="connsiteY3296" fmla="*/ 380437 h 509406"/>
                <a:gd name="connsiteX3297" fmla="*/ 1092710 w 2377881"/>
                <a:gd name="connsiteY3297" fmla="*/ 378722 h 509406"/>
                <a:gd name="connsiteX3298" fmla="*/ 1090139 w 2377881"/>
                <a:gd name="connsiteY3298" fmla="*/ 373293 h 509406"/>
                <a:gd name="connsiteX3299" fmla="*/ 1088234 w 2377881"/>
                <a:gd name="connsiteY3299" fmla="*/ 372055 h 509406"/>
                <a:gd name="connsiteX3300" fmla="*/ 1086995 w 2377881"/>
                <a:gd name="connsiteY3300" fmla="*/ 372055 h 509406"/>
                <a:gd name="connsiteX3301" fmla="*/ 1084614 w 2377881"/>
                <a:gd name="connsiteY3301" fmla="*/ 373102 h 509406"/>
                <a:gd name="connsiteX3302" fmla="*/ 1081376 w 2377881"/>
                <a:gd name="connsiteY3302" fmla="*/ 378627 h 509406"/>
                <a:gd name="connsiteX3303" fmla="*/ 1081947 w 2377881"/>
                <a:gd name="connsiteY3303" fmla="*/ 389866 h 509406"/>
                <a:gd name="connsiteX3304" fmla="*/ 1074994 w 2377881"/>
                <a:gd name="connsiteY3304" fmla="*/ 397486 h 509406"/>
                <a:gd name="connsiteX3305" fmla="*/ 1069184 w 2377881"/>
                <a:gd name="connsiteY3305" fmla="*/ 395867 h 509406"/>
                <a:gd name="connsiteX3306" fmla="*/ 1066040 w 2377881"/>
                <a:gd name="connsiteY3306" fmla="*/ 395010 h 509406"/>
                <a:gd name="connsiteX3307" fmla="*/ 1059754 w 2377881"/>
                <a:gd name="connsiteY3307" fmla="*/ 399487 h 509406"/>
                <a:gd name="connsiteX3308" fmla="*/ 1057753 w 2377881"/>
                <a:gd name="connsiteY3308" fmla="*/ 399106 h 509406"/>
                <a:gd name="connsiteX3309" fmla="*/ 1052991 w 2377881"/>
                <a:gd name="connsiteY3309" fmla="*/ 398820 h 509406"/>
                <a:gd name="connsiteX3310" fmla="*/ 1052515 w 2377881"/>
                <a:gd name="connsiteY3310" fmla="*/ 399296 h 509406"/>
                <a:gd name="connsiteX3311" fmla="*/ 1049943 w 2377881"/>
                <a:gd name="connsiteY3311" fmla="*/ 395391 h 509406"/>
                <a:gd name="connsiteX3312" fmla="*/ 1050705 w 2377881"/>
                <a:gd name="connsiteY3312" fmla="*/ 395296 h 509406"/>
                <a:gd name="connsiteX3313" fmla="*/ 1053467 w 2377881"/>
                <a:gd name="connsiteY3313" fmla="*/ 391962 h 509406"/>
                <a:gd name="connsiteX3314" fmla="*/ 1052610 w 2377881"/>
                <a:gd name="connsiteY3314" fmla="*/ 390914 h 509406"/>
                <a:gd name="connsiteX3315" fmla="*/ 1046609 w 2377881"/>
                <a:gd name="connsiteY3315" fmla="*/ 392819 h 509406"/>
                <a:gd name="connsiteX3316" fmla="*/ 1044514 w 2377881"/>
                <a:gd name="connsiteY3316" fmla="*/ 399010 h 509406"/>
                <a:gd name="connsiteX3317" fmla="*/ 1043657 w 2377881"/>
                <a:gd name="connsiteY3317" fmla="*/ 399106 h 509406"/>
                <a:gd name="connsiteX3318" fmla="*/ 1041656 w 2377881"/>
                <a:gd name="connsiteY3318" fmla="*/ 399296 h 509406"/>
                <a:gd name="connsiteX3319" fmla="*/ 1041751 w 2377881"/>
                <a:gd name="connsiteY3319" fmla="*/ 394915 h 509406"/>
                <a:gd name="connsiteX3320" fmla="*/ 1041085 w 2377881"/>
                <a:gd name="connsiteY3320" fmla="*/ 394057 h 509406"/>
                <a:gd name="connsiteX3321" fmla="*/ 1037560 w 2377881"/>
                <a:gd name="connsiteY3321" fmla="*/ 394724 h 509406"/>
                <a:gd name="connsiteX3322" fmla="*/ 1035084 w 2377881"/>
                <a:gd name="connsiteY3322" fmla="*/ 397105 h 509406"/>
                <a:gd name="connsiteX3323" fmla="*/ 1032608 w 2377881"/>
                <a:gd name="connsiteY3323" fmla="*/ 393962 h 509406"/>
                <a:gd name="connsiteX3324" fmla="*/ 1034608 w 2377881"/>
                <a:gd name="connsiteY3324" fmla="*/ 392724 h 509406"/>
                <a:gd name="connsiteX3325" fmla="*/ 1035751 w 2377881"/>
                <a:gd name="connsiteY3325" fmla="*/ 390057 h 509406"/>
                <a:gd name="connsiteX3326" fmla="*/ 1032989 w 2377881"/>
                <a:gd name="connsiteY3326" fmla="*/ 388723 h 509406"/>
                <a:gd name="connsiteX3327" fmla="*/ 1028321 w 2377881"/>
                <a:gd name="connsiteY3327" fmla="*/ 389581 h 509406"/>
                <a:gd name="connsiteX3328" fmla="*/ 1021559 w 2377881"/>
                <a:gd name="connsiteY3328" fmla="*/ 390247 h 509406"/>
                <a:gd name="connsiteX3329" fmla="*/ 1013272 w 2377881"/>
                <a:gd name="connsiteY3329" fmla="*/ 391295 h 509406"/>
                <a:gd name="connsiteX3330" fmla="*/ 1005747 w 2377881"/>
                <a:gd name="connsiteY3330" fmla="*/ 389104 h 509406"/>
                <a:gd name="connsiteX3331" fmla="*/ 1005652 w 2377881"/>
                <a:gd name="connsiteY3331" fmla="*/ 388819 h 509406"/>
                <a:gd name="connsiteX3332" fmla="*/ 1000889 w 2377881"/>
                <a:gd name="connsiteY3332" fmla="*/ 385485 h 509406"/>
                <a:gd name="connsiteX3333" fmla="*/ 990983 w 2377881"/>
                <a:gd name="connsiteY3333" fmla="*/ 388533 h 509406"/>
                <a:gd name="connsiteX3334" fmla="*/ 991555 w 2377881"/>
                <a:gd name="connsiteY3334" fmla="*/ 389485 h 509406"/>
                <a:gd name="connsiteX3335" fmla="*/ 992412 w 2377881"/>
                <a:gd name="connsiteY3335" fmla="*/ 390819 h 509406"/>
                <a:gd name="connsiteX3336" fmla="*/ 987935 w 2377881"/>
                <a:gd name="connsiteY3336" fmla="*/ 393486 h 509406"/>
                <a:gd name="connsiteX3337" fmla="*/ 970981 w 2377881"/>
                <a:gd name="connsiteY3337" fmla="*/ 396534 h 509406"/>
                <a:gd name="connsiteX3338" fmla="*/ 965361 w 2377881"/>
                <a:gd name="connsiteY3338" fmla="*/ 397010 h 509406"/>
                <a:gd name="connsiteX3339" fmla="*/ 960789 w 2377881"/>
                <a:gd name="connsiteY3339" fmla="*/ 397391 h 509406"/>
                <a:gd name="connsiteX3340" fmla="*/ 953169 w 2377881"/>
                <a:gd name="connsiteY3340" fmla="*/ 390533 h 509406"/>
                <a:gd name="connsiteX3341" fmla="*/ 948311 w 2377881"/>
                <a:gd name="connsiteY3341" fmla="*/ 396058 h 509406"/>
                <a:gd name="connsiteX3342" fmla="*/ 946978 w 2377881"/>
                <a:gd name="connsiteY3342" fmla="*/ 395296 h 509406"/>
                <a:gd name="connsiteX3343" fmla="*/ 942787 w 2377881"/>
                <a:gd name="connsiteY3343" fmla="*/ 396439 h 509406"/>
                <a:gd name="connsiteX3344" fmla="*/ 940786 w 2377881"/>
                <a:gd name="connsiteY3344" fmla="*/ 397677 h 509406"/>
                <a:gd name="connsiteX3345" fmla="*/ 934024 w 2377881"/>
                <a:gd name="connsiteY3345" fmla="*/ 399201 h 509406"/>
                <a:gd name="connsiteX3346" fmla="*/ 929071 w 2377881"/>
                <a:gd name="connsiteY3346" fmla="*/ 394819 h 509406"/>
                <a:gd name="connsiteX3347" fmla="*/ 933548 w 2377881"/>
                <a:gd name="connsiteY3347" fmla="*/ 393962 h 509406"/>
                <a:gd name="connsiteX3348" fmla="*/ 938310 w 2377881"/>
                <a:gd name="connsiteY3348" fmla="*/ 394343 h 509406"/>
                <a:gd name="connsiteX3349" fmla="*/ 937834 w 2377881"/>
                <a:gd name="connsiteY3349" fmla="*/ 394057 h 509406"/>
                <a:gd name="connsiteX3350" fmla="*/ 935071 w 2377881"/>
                <a:gd name="connsiteY3350" fmla="*/ 392152 h 509406"/>
                <a:gd name="connsiteX3351" fmla="*/ 927737 w 2377881"/>
                <a:gd name="connsiteY3351" fmla="*/ 390343 h 509406"/>
                <a:gd name="connsiteX3352" fmla="*/ 924118 w 2377881"/>
                <a:gd name="connsiteY3352" fmla="*/ 395867 h 509406"/>
                <a:gd name="connsiteX3353" fmla="*/ 922213 w 2377881"/>
                <a:gd name="connsiteY3353" fmla="*/ 399963 h 509406"/>
                <a:gd name="connsiteX3354" fmla="*/ 918689 w 2377881"/>
                <a:gd name="connsiteY3354" fmla="*/ 401773 h 509406"/>
                <a:gd name="connsiteX3355" fmla="*/ 919165 w 2377881"/>
                <a:gd name="connsiteY3355" fmla="*/ 395105 h 509406"/>
                <a:gd name="connsiteX3356" fmla="*/ 916784 w 2377881"/>
                <a:gd name="connsiteY3356" fmla="*/ 393486 h 509406"/>
                <a:gd name="connsiteX3357" fmla="*/ 912878 w 2377881"/>
                <a:gd name="connsiteY3357" fmla="*/ 397391 h 509406"/>
                <a:gd name="connsiteX3358" fmla="*/ 910687 w 2377881"/>
                <a:gd name="connsiteY3358" fmla="*/ 396724 h 509406"/>
                <a:gd name="connsiteX3359" fmla="*/ 908020 w 2377881"/>
                <a:gd name="connsiteY3359" fmla="*/ 395486 h 509406"/>
                <a:gd name="connsiteX3360" fmla="*/ 899067 w 2377881"/>
                <a:gd name="connsiteY3360" fmla="*/ 397391 h 509406"/>
                <a:gd name="connsiteX3361" fmla="*/ 897638 w 2377881"/>
                <a:gd name="connsiteY3361" fmla="*/ 396629 h 509406"/>
                <a:gd name="connsiteX3362" fmla="*/ 884017 w 2377881"/>
                <a:gd name="connsiteY3362" fmla="*/ 399677 h 509406"/>
                <a:gd name="connsiteX3363" fmla="*/ 880589 w 2377881"/>
                <a:gd name="connsiteY3363" fmla="*/ 399487 h 509406"/>
                <a:gd name="connsiteX3364" fmla="*/ 874492 w 2377881"/>
                <a:gd name="connsiteY3364" fmla="*/ 399201 h 509406"/>
                <a:gd name="connsiteX3365" fmla="*/ 870873 w 2377881"/>
                <a:gd name="connsiteY3365" fmla="*/ 398248 h 509406"/>
                <a:gd name="connsiteX3366" fmla="*/ 865063 w 2377881"/>
                <a:gd name="connsiteY3366" fmla="*/ 408631 h 509406"/>
                <a:gd name="connsiteX3367" fmla="*/ 856109 w 2377881"/>
                <a:gd name="connsiteY3367" fmla="*/ 398058 h 509406"/>
                <a:gd name="connsiteX3368" fmla="*/ 852109 w 2377881"/>
                <a:gd name="connsiteY3368" fmla="*/ 399391 h 509406"/>
                <a:gd name="connsiteX3369" fmla="*/ 850680 w 2377881"/>
                <a:gd name="connsiteY3369" fmla="*/ 399868 h 509406"/>
                <a:gd name="connsiteX3370" fmla="*/ 847346 w 2377881"/>
                <a:gd name="connsiteY3370" fmla="*/ 401773 h 509406"/>
                <a:gd name="connsiteX3371" fmla="*/ 841631 w 2377881"/>
                <a:gd name="connsiteY3371" fmla="*/ 399010 h 509406"/>
                <a:gd name="connsiteX3372" fmla="*/ 841631 w 2377881"/>
                <a:gd name="connsiteY3372" fmla="*/ 404344 h 509406"/>
                <a:gd name="connsiteX3373" fmla="*/ 840012 w 2377881"/>
                <a:gd name="connsiteY3373" fmla="*/ 410059 h 509406"/>
                <a:gd name="connsiteX3374" fmla="*/ 835345 w 2377881"/>
                <a:gd name="connsiteY3374" fmla="*/ 409202 h 509406"/>
                <a:gd name="connsiteX3375" fmla="*/ 831059 w 2377881"/>
                <a:gd name="connsiteY3375" fmla="*/ 408440 h 509406"/>
                <a:gd name="connsiteX3376" fmla="*/ 823058 w 2377881"/>
                <a:gd name="connsiteY3376" fmla="*/ 404630 h 509406"/>
                <a:gd name="connsiteX3377" fmla="*/ 821819 w 2377881"/>
                <a:gd name="connsiteY3377" fmla="*/ 400344 h 509406"/>
                <a:gd name="connsiteX3378" fmla="*/ 820867 w 2377881"/>
                <a:gd name="connsiteY3378" fmla="*/ 399582 h 509406"/>
                <a:gd name="connsiteX3379" fmla="*/ 815818 w 2377881"/>
                <a:gd name="connsiteY3379" fmla="*/ 397486 h 509406"/>
                <a:gd name="connsiteX3380" fmla="*/ 815818 w 2377881"/>
                <a:gd name="connsiteY3380" fmla="*/ 401582 h 509406"/>
                <a:gd name="connsiteX3381" fmla="*/ 815152 w 2377881"/>
                <a:gd name="connsiteY3381" fmla="*/ 405487 h 509406"/>
                <a:gd name="connsiteX3382" fmla="*/ 811818 w 2377881"/>
                <a:gd name="connsiteY3382" fmla="*/ 403582 h 509406"/>
                <a:gd name="connsiteX3383" fmla="*/ 810294 w 2377881"/>
                <a:gd name="connsiteY3383" fmla="*/ 402154 h 509406"/>
                <a:gd name="connsiteX3384" fmla="*/ 804008 w 2377881"/>
                <a:gd name="connsiteY3384" fmla="*/ 400725 h 509406"/>
                <a:gd name="connsiteX3385" fmla="*/ 796768 w 2377881"/>
                <a:gd name="connsiteY3385" fmla="*/ 407488 h 509406"/>
                <a:gd name="connsiteX3386" fmla="*/ 791911 w 2377881"/>
                <a:gd name="connsiteY3386" fmla="*/ 406440 h 509406"/>
                <a:gd name="connsiteX3387" fmla="*/ 792101 w 2377881"/>
                <a:gd name="connsiteY3387" fmla="*/ 405964 h 509406"/>
                <a:gd name="connsiteX3388" fmla="*/ 793530 w 2377881"/>
                <a:gd name="connsiteY3388" fmla="*/ 402439 h 509406"/>
                <a:gd name="connsiteX3389" fmla="*/ 788386 w 2377881"/>
                <a:gd name="connsiteY3389" fmla="*/ 402630 h 509406"/>
                <a:gd name="connsiteX3390" fmla="*/ 783719 w 2377881"/>
                <a:gd name="connsiteY3390" fmla="*/ 407297 h 509406"/>
                <a:gd name="connsiteX3391" fmla="*/ 779338 w 2377881"/>
                <a:gd name="connsiteY3391" fmla="*/ 407964 h 509406"/>
                <a:gd name="connsiteX3392" fmla="*/ 775051 w 2377881"/>
                <a:gd name="connsiteY3392" fmla="*/ 409393 h 509406"/>
                <a:gd name="connsiteX3393" fmla="*/ 770575 w 2377881"/>
                <a:gd name="connsiteY3393" fmla="*/ 413679 h 509406"/>
                <a:gd name="connsiteX3394" fmla="*/ 771527 w 2377881"/>
                <a:gd name="connsiteY3394" fmla="*/ 406535 h 509406"/>
                <a:gd name="connsiteX3395" fmla="*/ 773527 w 2377881"/>
                <a:gd name="connsiteY3395" fmla="*/ 405487 h 509406"/>
                <a:gd name="connsiteX3396" fmla="*/ 775528 w 2377881"/>
                <a:gd name="connsiteY3396" fmla="*/ 404535 h 509406"/>
                <a:gd name="connsiteX3397" fmla="*/ 774194 w 2377881"/>
                <a:gd name="connsiteY3397" fmla="*/ 400915 h 509406"/>
                <a:gd name="connsiteX3398" fmla="*/ 773337 w 2377881"/>
                <a:gd name="connsiteY3398" fmla="*/ 395962 h 509406"/>
                <a:gd name="connsiteX3399" fmla="*/ 774670 w 2377881"/>
                <a:gd name="connsiteY3399" fmla="*/ 393105 h 509406"/>
                <a:gd name="connsiteX3400" fmla="*/ 772575 w 2377881"/>
                <a:gd name="connsiteY3400" fmla="*/ 390438 h 509406"/>
                <a:gd name="connsiteX3401" fmla="*/ 766193 w 2377881"/>
                <a:gd name="connsiteY3401" fmla="*/ 393010 h 509406"/>
                <a:gd name="connsiteX3402" fmla="*/ 766003 w 2377881"/>
                <a:gd name="connsiteY3402" fmla="*/ 406726 h 509406"/>
                <a:gd name="connsiteX3403" fmla="*/ 758383 w 2377881"/>
                <a:gd name="connsiteY3403" fmla="*/ 407392 h 509406"/>
                <a:gd name="connsiteX3404" fmla="*/ 751239 w 2377881"/>
                <a:gd name="connsiteY3404" fmla="*/ 408059 h 509406"/>
                <a:gd name="connsiteX3405" fmla="*/ 737333 w 2377881"/>
                <a:gd name="connsiteY3405" fmla="*/ 411774 h 509406"/>
                <a:gd name="connsiteX3406" fmla="*/ 730284 w 2377881"/>
                <a:gd name="connsiteY3406" fmla="*/ 408916 h 509406"/>
                <a:gd name="connsiteX3407" fmla="*/ 729522 w 2377881"/>
                <a:gd name="connsiteY3407" fmla="*/ 410821 h 509406"/>
                <a:gd name="connsiteX3408" fmla="*/ 733999 w 2377881"/>
                <a:gd name="connsiteY3408" fmla="*/ 414346 h 509406"/>
                <a:gd name="connsiteX3409" fmla="*/ 736666 w 2377881"/>
                <a:gd name="connsiteY3409" fmla="*/ 416632 h 509406"/>
                <a:gd name="connsiteX3410" fmla="*/ 736570 w 2377881"/>
                <a:gd name="connsiteY3410" fmla="*/ 419394 h 509406"/>
                <a:gd name="connsiteX3411" fmla="*/ 733237 w 2377881"/>
                <a:gd name="connsiteY3411" fmla="*/ 419965 h 509406"/>
                <a:gd name="connsiteX3412" fmla="*/ 730379 w 2377881"/>
                <a:gd name="connsiteY3412" fmla="*/ 417965 h 509406"/>
                <a:gd name="connsiteX3413" fmla="*/ 724474 w 2377881"/>
                <a:gd name="connsiteY3413" fmla="*/ 420823 h 509406"/>
                <a:gd name="connsiteX3414" fmla="*/ 723331 w 2377881"/>
                <a:gd name="connsiteY3414" fmla="*/ 420442 h 509406"/>
                <a:gd name="connsiteX3415" fmla="*/ 719235 w 2377881"/>
                <a:gd name="connsiteY3415" fmla="*/ 417870 h 509406"/>
                <a:gd name="connsiteX3416" fmla="*/ 721521 w 2377881"/>
                <a:gd name="connsiteY3416" fmla="*/ 416060 h 509406"/>
                <a:gd name="connsiteX3417" fmla="*/ 723045 w 2377881"/>
                <a:gd name="connsiteY3417" fmla="*/ 415774 h 509406"/>
                <a:gd name="connsiteX3418" fmla="*/ 722569 w 2377881"/>
                <a:gd name="connsiteY3418" fmla="*/ 408631 h 509406"/>
                <a:gd name="connsiteX3419" fmla="*/ 719997 w 2377881"/>
                <a:gd name="connsiteY3419" fmla="*/ 405583 h 509406"/>
                <a:gd name="connsiteX3420" fmla="*/ 717616 w 2377881"/>
                <a:gd name="connsiteY3420" fmla="*/ 405868 h 509406"/>
                <a:gd name="connsiteX3421" fmla="*/ 717425 w 2377881"/>
                <a:gd name="connsiteY3421" fmla="*/ 407297 h 509406"/>
                <a:gd name="connsiteX3422" fmla="*/ 718283 w 2377881"/>
                <a:gd name="connsiteY3422" fmla="*/ 408059 h 509406"/>
                <a:gd name="connsiteX3423" fmla="*/ 718378 w 2377881"/>
                <a:gd name="connsiteY3423" fmla="*/ 409297 h 509406"/>
                <a:gd name="connsiteX3424" fmla="*/ 715711 w 2377881"/>
                <a:gd name="connsiteY3424" fmla="*/ 411869 h 509406"/>
                <a:gd name="connsiteX3425" fmla="*/ 714853 w 2377881"/>
                <a:gd name="connsiteY3425" fmla="*/ 411393 h 509406"/>
                <a:gd name="connsiteX3426" fmla="*/ 712567 w 2377881"/>
                <a:gd name="connsiteY3426" fmla="*/ 410155 h 509406"/>
                <a:gd name="connsiteX3427" fmla="*/ 707043 w 2377881"/>
                <a:gd name="connsiteY3427" fmla="*/ 408440 h 509406"/>
                <a:gd name="connsiteX3428" fmla="*/ 697994 w 2377881"/>
                <a:gd name="connsiteY3428" fmla="*/ 408916 h 509406"/>
                <a:gd name="connsiteX3429" fmla="*/ 693994 w 2377881"/>
                <a:gd name="connsiteY3429" fmla="*/ 407869 h 509406"/>
                <a:gd name="connsiteX3430" fmla="*/ 690850 w 2377881"/>
                <a:gd name="connsiteY3430" fmla="*/ 409964 h 509406"/>
                <a:gd name="connsiteX3431" fmla="*/ 690184 w 2377881"/>
                <a:gd name="connsiteY3431" fmla="*/ 410440 h 509406"/>
                <a:gd name="connsiteX3432" fmla="*/ 683231 w 2377881"/>
                <a:gd name="connsiteY3432" fmla="*/ 412155 h 509406"/>
                <a:gd name="connsiteX3433" fmla="*/ 680944 w 2377881"/>
                <a:gd name="connsiteY3433" fmla="*/ 411107 h 509406"/>
                <a:gd name="connsiteX3434" fmla="*/ 670943 w 2377881"/>
                <a:gd name="connsiteY3434" fmla="*/ 412155 h 509406"/>
                <a:gd name="connsiteX3435" fmla="*/ 660942 w 2377881"/>
                <a:gd name="connsiteY3435" fmla="*/ 412441 h 509406"/>
                <a:gd name="connsiteX3436" fmla="*/ 656179 w 2377881"/>
                <a:gd name="connsiteY3436" fmla="*/ 412441 h 509406"/>
                <a:gd name="connsiteX3437" fmla="*/ 647893 w 2377881"/>
                <a:gd name="connsiteY3437" fmla="*/ 412726 h 509406"/>
                <a:gd name="connsiteX3438" fmla="*/ 641797 w 2377881"/>
                <a:gd name="connsiteY3438" fmla="*/ 411964 h 509406"/>
                <a:gd name="connsiteX3439" fmla="*/ 639892 w 2377881"/>
                <a:gd name="connsiteY3439" fmla="*/ 415679 h 509406"/>
                <a:gd name="connsiteX3440" fmla="*/ 640082 w 2377881"/>
                <a:gd name="connsiteY3440" fmla="*/ 418251 h 509406"/>
                <a:gd name="connsiteX3441" fmla="*/ 636844 w 2377881"/>
                <a:gd name="connsiteY3441" fmla="*/ 416346 h 509406"/>
                <a:gd name="connsiteX3442" fmla="*/ 635510 w 2377881"/>
                <a:gd name="connsiteY3442" fmla="*/ 413679 h 509406"/>
                <a:gd name="connsiteX3443" fmla="*/ 632176 w 2377881"/>
                <a:gd name="connsiteY3443" fmla="*/ 409202 h 509406"/>
                <a:gd name="connsiteX3444" fmla="*/ 628843 w 2377881"/>
                <a:gd name="connsiteY3444" fmla="*/ 413012 h 509406"/>
                <a:gd name="connsiteX3445" fmla="*/ 620270 w 2377881"/>
                <a:gd name="connsiteY3445" fmla="*/ 410726 h 509406"/>
                <a:gd name="connsiteX3446" fmla="*/ 607602 w 2377881"/>
                <a:gd name="connsiteY3446" fmla="*/ 408059 h 509406"/>
                <a:gd name="connsiteX3447" fmla="*/ 618175 w 2377881"/>
                <a:gd name="connsiteY3447" fmla="*/ 405868 h 509406"/>
                <a:gd name="connsiteX3448" fmla="*/ 620080 w 2377881"/>
                <a:gd name="connsiteY3448" fmla="*/ 405487 h 509406"/>
                <a:gd name="connsiteX3449" fmla="*/ 622175 w 2377881"/>
                <a:gd name="connsiteY3449" fmla="*/ 402154 h 509406"/>
                <a:gd name="connsiteX3450" fmla="*/ 613889 w 2377881"/>
                <a:gd name="connsiteY3450" fmla="*/ 399772 h 509406"/>
                <a:gd name="connsiteX3451" fmla="*/ 607507 w 2377881"/>
                <a:gd name="connsiteY3451" fmla="*/ 398058 h 509406"/>
                <a:gd name="connsiteX3452" fmla="*/ 595410 w 2377881"/>
                <a:gd name="connsiteY3452" fmla="*/ 401582 h 509406"/>
                <a:gd name="connsiteX3453" fmla="*/ 590267 w 2377881"/>
                <a:gd name="connsiteY3453" fmla="*/ 398534 h 509406"/>
                <a:gd name="connsiteX3454" fmla="*/ 586933 w 2377881"/>
                <a:gd name="connsiteY3454" fmla="*/ 406440 h 509406"/>
                <a:gd name="connsiteX3455" fmla="*/ 591219 w 2377881"/>
                <a:gd name="connsiteY3455" fmla="*/ 405773 h 509406"/>
                <a:gd name="connsiteX3456" fmla="*/ 595791 w 2377881"/>
                <a:gd name="connsiteY3456" fmla="*/ 405011 h 509406"/>
                <a:gd name="connsiteX3457" fmla="*/ 600649 w 2377881"/>
                <a:gd name="connsiteY3457" fmla="*/ 407011 h 509406"/>
                <a:gd name="connsiteX3458" fmla="*/ 609412 w 2377881"/>
                <a:gd name="connsiteY3458" fmla="*/ 401773 h 509406"/>
                <a:gd name="connsiteX3459" fmla="*/ 601982 w 2377881"/>
                <a:gd name="connsiteY3459" fmla="*/ 408250 h 509406"/>
                <a:gd name="connsiteX3460" fmla="*/ 602554 w 2377881"/>
                <a:gd name="connsiteY3460" fmla="*/ 413584 h 509406"/>
                <a:gd name="connsiteX3461" fmla="*/ 597696 w 2377881"/>
                <a:gd name="connsiteY3461" fmla="*/ 416251 h 509406"/>
                <a:gd name="connsiteX3462" fmla="*/ 595696 w 2377881"/>
                <a:gd name="connsiteY3462" fmla="*/ 417013 h 509406"/>
                <a:gd name="connsiteX3463" fmla="*/ 589600 w 2377881"/>
                <a:gd name="connsiteY3463" fmla="*/ 416727 h 509406"/>
                <a:gd name="connsiteX3464" fmla="*/ 581980 w 2377881"/>
                <a:gd name="connsiteY3464" fmla="*/ 415965 h 509406"/>
                <a:gd name="connsiteX3465" fmla="*/ 573121 w 2377881"/>
                <a:gd name="connsiteY3465" fmla="*/ 419965 h 509406"/>
                <a:gd name="connsiteX3466" fmla="*/ 571407 w 2377881"/>
                <a:gd name="connsiteY3466" fmla="*/ 422823 h 509406"/>
                <a:gd name="connsiteX3467" fmla="*/ 570931 w 2377881"/>
                <a:gd name="connsiteY3467" fmla="*/ 422347 h 509406"/>
                <a:gd name="connsiteX3468" fmla="*/ 565025 w 2377881"/>
                <a:gd name="connsiteY3468" fmla="*/ 416441 h 509406"/>
                <a:gd name="connsiteX3469" fmla="*/ 563025 w 2377881"/>
                <a:gd name="connsiteY3469" fmla="*/ 414822 h 509406"/>
                <a:gd name="connsiteX3470" fmla="*/ 553500 w 2377881"/>
                <a:gd name="connsiteY3470" fmla="*/ 417203 h 509406"/>
                <a:gd name="connsiteX3471" fmla="*/ 548833 w 2377881"/>
                <a:gd name="connsiteY3471" fmla="*/ 416346 h 509406"/>
                <a:gd name="connsiteX3472" fmla="*/ 544070 w 2377881"/>
                <a:gd name="connsiteY3472" fmla="*/ 415489 h 509406"/>
                <a:gd name="connsiteX3473" fmla="*/ 544070 w 2377881"/>
                <a:gd name="connsiteY3473" fmla="*/ 413012 h 509406"/>
                <a:gd name="connsiteX3474" fmla="*/ 536545 w 2377881"/>
                <a:gd name="connsiteY3474" fmla="*/ 419965 h 509406"/>
                <a:gd name="connsiteX3475" fmla="*/ 532735 w 2377881"/>
                <a:gd name="connsiteY3475" fmla="*/ 420156 h 509406"/>
                <a:gd name="connsiteX3476" fmla="*/ 532735 w 2377881"/>
                <a:gd name="connsiteY3476" fmla="*/ 418060 h 509406"/>
                <a:gd name="connsiteX3477" fmla="*/ 532735 w 2377881"/>
                <a:gd name="connsiteY3477" fmla="*/ 416822 h 509406"/>
                <a:gd name="connsiteX3478" fmla="*/ 524449 w 2377881"/>
                <a:gd name="connsiteY3478" fmla="*/ 413584 h 509406"/>
                <a:gd name="connsiteX3479" fmla="*/ 515495 w 2377881"/>
                <a:gd name="connsiteY3479" fmla="*/ 418537 h 509406"/>
                <a:gd name="connsiteX3480" fmla="*/ 514448 w 2377881"/>
                <a:gd name="connsiteY3480" fmla="*/ 418727 h 509406"/>
                <a:gd name="connsiteX3481" fmla="*/ 510257 w 2377881"/>
                <a:gd name="connsiteY3481" fmla="*/ 420442 h 509406"/>
                <a:gd name="connsiteX3482" fmla="*/ 507018 w 2377881"/>
                <a:gd name="connsiteY3482" fmla="*/ 421204 h 509406"/>
                <a:gd name="connsiteX3483" fmla="*/ 499208 w 2377881"/>
                <a:gd name="connsiteY3483" fmla="*/ 423299 h 509406"/>
                <a:gd name="connsiteX3484" fmla="*/ 495016 w 2377881"/>
                <a:gd name="connsiteY3484" fmla="*/ 423013 h 509406"/>
                <a:gd name="connsiteX3485" fmla="*/ 489778 w 2377881"/>
                <a:gd name="connsiteY3485" fmla="*/ 422632 h 509406"/>
                <a:gd name="connsiteX3486" fmla="*/ 480919 w 2377881"/>
                <a:gd name="connsiteY3486" fmla="*/ 421013 h 509406"/>
                <a:gd name="connsiteX3487" fmla="*/ 475776 w 2377881"/>
                <a:gd name="connsiteY3487" fmla="*/ 421204 h 509406"/>
                <a:gd name="connsiteX3488" fmla="*/ 470823 w 2377881"/>
                <a:gd name="connsiteY3488" fmla="*/ 422537 h 509406"/>
                <a:gd name="connsiteX3489" fmla="*/ 464156 w 2377881"/>
                <a:gd name="connsiteY3489" fmla="*/ 425204 h 509406"/>
                <a:gd name="connsiteX3490" fmla="*/ 459012 w 2377881"/>
                <a:gd name="connsiteY3490" fmla="*/ 426538 h 509406"/>
                <a:gd name="connsiteX3491" fmla="*/ 452344 w 2377881"/>
                <a:gd name="connsiteY3491" fmla="*/ 424633 h 509406"/>
                <a:gd name="connsiteX3492" fmla="*/ 449868 w 2377881"/>
                <a:gd name="connsiteY3492" fmla="*/ 424252 h 509406"/>
                <a:gd name="connsiteX3493" fmla="*/ 446058 w 2377881"/>
                <a:gd name="connsiteY3493" fmla="*/ 426347 h 509406"/>
                <a:gd name="connsiteX3494" fmla="*/ 446820 w 2377881"/>
                <a:gd name="connsiteY3494" fmla="*/ 427681 h 509406"/>
                <a:gd name="connsiteX3495" fmla="*/ 434818 w 2377881"/>
                <a:gd name="connsiteY3495" fmla="*/ 429490 h 509406"/>
                <a:gd name="connsiteX3496" fmla="*/ 430532 w 2377881"/>
                <a:gd name="connsiteY3496" fmla="*/ 424442 h 509406"/>
                <a:gd name="connsiteX3497" fmla="*/ 428151 w 2377881"/>
                <a:gd name="connsiteY3497" fmla="*/ 425490 h 509406"/>
                <a:gd name="connsiteX3498" fmla="*/ 415197 w 2377881"/>
                <a:gd name="connsiteY3498" fmla="*/ 425299 h 509406"/>
                <a:gd name="connsiteX3499" fmla="*/ 414721 w 2377881"/>
                <a:gd name="connsiteY3499" fmla="*/ 425109 h 509406"/>
                <a:gd name="connsiteX3500" fmla="*/ 411196 w 2377881"/>
                <a:gd name="connsiteY3500" fmla="*/ 429586 h 509406"/>
                <a:gd name="connsiteX3501" fmla="*/ 407767 w 2377881"/>
                <a:gd name="connsiteY3501" fmla="*/ 428538 h 509406"/>
                <a:gd name="connsiteX3502" fmla="*/ 401767 w 2377881"/>
                <a:gd name="connsiteY3502" fmla="*/ 425014 h 509406"/>
                <a:gd name="connsiteX3503" fmla="*/ 397481 w 2377881"/>
                <a:gd name="connsiteY3503" fmla="*/ 425490 h 509406"/>
                <a:gd name="connsiteX3504" fmla="*/ 395290 w 2377881"/>
                <a:gd name="connsiteY3504" fmla="*/ 428443 h 509406"/>
                <a:gd name="connsiteX3505" fmla="*/ 391099 w 2377881"/>
                <a:gd name="connsiteY3505" fmla="*/ 429300 h 509406"/>
                <a:gd name="connsiteX3506" fmla="*/ 379288 w 2377881"/>
                <a:gd name="connsiteY3506" fmla="*/ 431205 h 509406"/>
                <a:gd name="connsiteX3507" fmla="*/ 371763 w 2377881"/>
                <a:gd name="connsiteY3507" fmla="*/ 428538 h 509406"/>
                <a:gd name="connsiteX3508" fmla="*/ 369286 w 2377881"/>
                <a:gd name="connsiteY3508" fmla="*/ 424918 h 509406"/>
                <a:gd name="connsiteX3509" fmla="*/ 365667 w 2377881"/>
                <a:gd name="connsiteY3509" fmla="*/ 429681 h 509406"/>
                <a:gd name="connsiteX3510" fmla="*/ 360333 w 2377881"/>
                <a:gd name="connsiteY3510" fmla="*/ 434634 h 509406"/>
                <a:gd name="connsiteX3511" fmla="*/ 361190 w 2377881"/>
                <a:gd name="connsiteY3511" fmla="*/ 434920 h 509406"/>
                <a:gd name="connsiteX3512" fmla="*/ 361857 w 2377881"/>
                <a:gd name="connsiteY3512" fmla="*/ 435205 h 509406"/>
                <a:gd name="connsiteX3513" fmla="*/ 359476 w 2377881"/>
                <a:gd name="connsiteY3513" fmla="*/ 437491 h 509406"/>
                <a:gd name="connsiteX3514" fmla="*/ 357952 w 2377881"/>
                <a:gd name="connsiteY3514" fmla="*/ 438730 h 509406"/>
                <a:gd name="connsiteX3515" fmla="*/ 356142 w 2377881"/>
                <a:gd name="connsiteY3515" fmla="*/ 442063 h 509406"/>
                <a:gd name="connsiteX3516" fmla="*/ 359571 w 2377881"/>
                <a:gd name="connsiteY3516" fmla="*/ 444159 h 509406"/>
                <a:gd name="connsiteX3517" fmla="*/ 359190 w 2377881"/>
                <a:gd name="connsiteY3517" fmla="*/ 451684 h 509406"/>
                <a:gd name="connsiteX3518" fmla="*/ 356333 w 2377881"/>
                <a:gd name="connsiteY3518" fmla="*/ 454922 h 509406"/>
                <a:gd name="connsiteX3519" fmla="*/ 351951 w 2377881"/>
                <a:gd name="connsiteY3519" fmla="*/ 451303 h 509406"/>
                <a:gd name="connsiteX3520" fmla="*/ 349760 w 2377881"/>
                <a:gd name="connsiteY3520" fmla="*/ 445588 h 509406"/>
                <a:gd name="connsiteX3521" fmla="*/ 344712 w 2377881"/>
                <a:gd name="connsiteY3521" fmla="*/ 447207 h 509406"/>
                <a:gd name="connsiteX3522" fmla="*/ 344807 w 2377881"/>
                <a:gd name="connsiteY3522" fmla="*/ 447874 h 509406"/>
                <a:gd name="connsiteX3523" fmla="*/ 344521 w 2377881"/>
                <a:gd name="connsiteY3523" fmla="*/ 451303 h 509406"/>
                <a:gd name="connsiteX3524" fmla="*/ 340331 w 2377881"/>
                <a:gd name="connsiteY3524" fmla="*/ 454065 h 509406"/>
                <a:gd name="connsiteX3525" fmla="*/ 335758 w 2377881"/>
                <a:gd name="connsiteY3525" fmla="*/ 455208 h 509406"/>
                <a:gd name="connsiteX3526" fmla="*/ 324995 w 2377881"/>
                <a:gd name="connsiteY3526" fmla="*/ 448540 h 509406"/>
                <a:gd name="connsiteX3527" fmla="*/ 322995 w 2377881"/>
                <a:gd name="connsiteY3527" fmla="*/ 447207 h 509406"/>
                <a:gd name="connsiteX3528" fmla="*/ 320423 w 2377881"/>
                <a:gd name="connsiteY3528" fmla="*/ 451874 h 509406"/>
                <a:gd name="connsiteX3529" fmla="*/ 323281 w 2377881"/>
                <a:gd name="connsiteY3529" fmla="*/ 451684 h 509406"/>
                <a:gd name="connsiteX3530" fmla="*/ 323757 w 2377881"/>
                <a:gd name="connsiteY3530" fmla="*/ 451684 h 509406"/>
                <a:gd name="connsiteX3531" fmla="*/ 320518 w 2377881"/>
                <a:gd name="connsiteY3531" fmla="*/ 453208 h 509406"/>
                <a:gd name="connsiteX3532" fmla="*/ 310803 w 2377881"/>
                <a:gd name="connsiteY3532" fmla="*/ 449493 h 509406"/>
                <a:gd name="connsiteX3533" fmla="*/ 311946 w 2377881"/>
                <a:gd name="connsiteY3533" fmla="*/ 444540 h 509406"/>
                <a:gd name="connsiteX3534" fmla="*/ 311089 w 2377881"/>
                <a:gd name="connsiteY3534" fmla="*/ 443397 h 509406"/>
                <a:gd name="connsiteX3535" fmla="*/ 309946 w 2377881"/>
                <a:gd name="connsiteY3535" fmla="*/ 439968 h 509406"/>
                <a:gd name="connsiteX3536" fmla="*/ 315089 w 2377881"/>
                <a:gd name="connsiteY3536" fmla="*/ 440444 h 509406"/>
                <a:gd name="connsiteX3537" fmla="*/ 318328 w 2377881"/>
                <a:gd name="connsiteY3537" fmla="*/ 444349 h 509406"/>
                <a:gd name="connsiteX3538" fmla="*/ 332044 w 2377881"/>
                <a:gd name="connsiteY3538" fmla="*/ 445397 h 509406"/>
                <a:gd name="connsiteX3539" fmla="*/ 331949 w 2377881"/>
                <a:gd name="connsiteY3539" fmla="*/ 444826 h 509406"/>
                <a:gd name="connsiteX3540" fmla="*/ 331186 w 2377881"/>
                <a:gd name="connsiteY3540" fmla="*/ 441492 h 509406"/>
                <a:gd name="connsiteX3541" fmla="*/ 327472 w 2377881"/>
                <a:gd name="connsiteY3541" fmla="*/ 434729 h 509406"/>
                <a:gd name="connsiteX3542" fmla="*/ 327281 w 2377881"/>
                <a:gd name="connsiteY3542" fmla="*/ 433110 h 509406"/>
                <a:gd name="connsiteX3543" fmla="*/ 332520 w 2377881"/>
                <a:gd name="connsiteY3543" fmla="*/ 435301 h 509406"/>
                <a:gd name="connsiteX3544" fmla="*/ 336044 w 2377881"/>
                <a:gd name="connsiteY3544" fmla="*/ 441206 h 509406"/>
                <a:gd name="connsiteX3545" fmla="*/ 336901 w 2377881"/>
                <a:gd name="connsiteY3545" fmla="*/ 440730 h 509406"/>
                <a:gd name="connsiteX3546" fmla="*/ 342807 w 2377881"/>
                <a:gd name="connsiteY3546" fmla="*/ 436920 h 509406"/>
                <a:gd name="connsiteX3547" fmla="*/ 343188 w 2377881"/>
                <a:gd name="connsiteY3547" fmla="*/ 436729 h 509406"/>
                <a:gd name="connsiteX3548" fmla="*/ 344617 w 2377881"/>
                <a:gd name="connsiteY3548" fmla="*/ 438444 h 509406"/>
                <a:gd name="connsiteX3549" fmla="*/ 344426 w 2377881"/>
                <a:gd name="connsiteY3549" fmla="*/ 438920 h 509406"/>
                <a:gd name="connsiteX3550" fmla="*/ 343188 w 2377881"/>
                <a:gd name="connsiteY3550" fmla="*/ 442825 h 509406"/>
                <a:gd name="connsiteX3551" fmla="*/ 350141 w 2377881"/>
                <a:gd name="connsiteY3551" fmla="*/ 438349 h 509406"/>
                <a:gd name="connsiteX3552" fmla="*/ 350999 w 2377881"/>
                <a:gd name="connsiteY3552" fmla="*/ 436253 h 509406"/>
                <a:gd name="connsiteX3553" fmla="*/ 351760 w 2377881"/>
                <a:gd name="connsiteY3553" fmla="*/ 434443 h 509406"/>
                <a:gd name="connsiteX3554" fmla="*/ 350713 w 2377881"/>
                <a:gd name="connsiteY3554" fmla="*/ 432824 h 509406"/>
                <a:gd name="connsiteX3555" fmla="*/ 348617 w 2377881"/>
                <a:gd name="connsiteY3555" fmla="*/ 432443 h 509406"/>
                <a:gd name="connsiteX3556" fmla="*/ 346045 w 2377881"/>
                <a:gd name="connsiteY3556" fmla="*/ 431967 h 509406"/>
                <a:gd name="connsiteX3557" fmla="*/ 340807 w 2377881"/>
                <a:gd name="connsiteY3557" fmla="*/ 430348 h 509406"/>
                <a:gd name="connsiteX3558" fmla="*/ 339664 w 2377881"/>
                <a:gd name="connsiteY3558" fmla="*/ 434253 h 509406"/>
                <a:gd name="connsiteX3559" fmla="*/ 338521 w 2377881"/>
                <a:gd name="connsiteY3559" fmla="*/ 432919 h 509406"/>
                <a:gd name="connsiteX3560" fmla="*/ 331567 w 2377881"/>
                <a:gd name="connsiteY3560" fmla="*/ 427871 h 509406"/>
                <a:gd name="connsiteX3561" fmla="*/ 319852 w 2377881"/>
                <a:gd name="connsiteY3561" fmla="*/ 429586 h 509406"/>
                <a:gd name="connsiteX3562" fmla="*/ 318042 w 2377881"/>
                <a:gd name="connsiteY3562" fmla="*/ 428633 h 509406"/>
                <a:gd name="connsiteX3563" fmla="*/ 313851 w 2377881"/>
                <a:gd name="connsiteY3563" fmla="*/ 429967 h 509406"/>
                <a:gd name="connsiteX3564" fmla="*/ 309469 w 2377881"/>
                <a:gd name="connsiteY3564" fmla="*/ 432919 h 509406"/>
                <a:gd name="connsiteX3565" fmla="*/ 298992 w 2377881"/>
                <a:gd name="connsiteY3565" fmla="*/ 439587 h 509406"/>
                <a:gd name="connsiteX3566" fmla="*/ 293467 w 2377881"/>
                <a:gd name="connsiteY3566" fmla="*/ 445588 h 509406"/>
                <a:gd name="connsiteX3567" fmla="*/ 291848 w 2377881"/>
                <a:gd name="connsiteY3567" fmla="*/ 444635 h 509406"/>
                <a:gd name="connsiteX3568" fmla="*/ 293563 w 2377881"/>
                <a:gd name="connsiteY3568" fmla="*/ 441111 h 509406"/>
                <a:gd name="connsiteX3569" fmla="*/ 294610 w 2377881"/>
                <a:gd name="connsiteY3569" fmla="*/ 440920 h 509406"/>
                <a:gd name="connsiteX3570" fmla="*/ 297087 w 2377881"/>
                <a:gd name="connsiteY3570" fmla="*/ 435110 h 509406"/>
                <a:gd name="connsiteX3571" fmla="*/ 297658 w 2377881"/>
                <a:gd name="connsiteY3571" fmla="*/ 435110 h 509406"/>
                <a:gd name="connsiteX3572" fmla="*/ 300516 w 2377881"/>
                <a:gd name="connsiteY3572" fmla="*/ 431491 h 509406"/>
                <a:gd name="connsiteX3573" fmla="*/ 293944 w 2377881"/>
                <a:gd name="connsiteY3573" fmla="*/ 431872 h 509406"/>
                <a:gd name="connsiteX3574" fmla="*/ 290896 w 2377881"/>
                <a:gd name="connsiteY3574" fmla="*/ 433777 h 509406"/>
                <a:gd name="connsiteX3575" fmla="*/ 287467 w 2377881"/>
                <a:gd name="connsiteY3575" fmla="*/ 430252 h 509406"/>
                <a:gd name="connsiteX3576" fmla="*/ 288324 w 2377881"/>
                <a:gd name="connsiteY3576" fmla="*/ 427966 h 509406"/>
                <a:gd name="connsiteX3577" fmla="*/ 288610 w 2377881"/>
                <a:gd name="connsiteY3577" fmla="*/ 427109 h 509406"/>
                <a:gd name="connsiteX3578" fmla="*/ 283657 w 2377881"/>
                <a:gd name="connsiteY3578" fmla="*/ 433015 h 509406"/>
                <a:gd name="connsiteX3579" fmla="*/ 277561 w 2377881"/>
                <a:gd name="connsiteY3579" fmla="*/ 435015 h 509406"/>
                <a:gd name="connsiteX3580" fmla="*/ 276132 w 2377881"/>
                <a:gd name="connsiteY3580" fmla="*/ 435491 h 509406"/>
                <a:gd name="connsiteX3581" fmla="*/ 272798 w 2377881"/>
                <a:gd name="connsiteY3581" fmla="*/ 435205 h 509406"/>
                <a:gd name="connsiteX3582" fmla="*/ 271846 w 2377881"/>
                <a:gd name="connsiteY3582" fmla="*/ 435205 h 509406"/>
                <a:gd name="connsiteX3583" fmla="*/ 261368 w 2377881"/>
                <a:gd name="connsiteY3583" fmla="*/ 432919 h 509406"/>
                <a:gd name="connsiteX3584" fmla="*/ 257653 w 2377881"/>
                <a:gd name="connsiteY3584" fmla="*/ 433015 h 509406"/>
                <a:gd name="connsiteX3585" fmla="*/ 256225 w 2377881"/>
                <a:gd name="connsiteY3585" fmla="*/ 429109 h 509406"/>
                <a:gd name="connsiteX3586" fmla="*/ 261273 w 2377881"/>
                <a:gd name="connsiteY3586" fmla="*/ 426633 h 509406"/>
                <a:gd name="connsiteX3587" fmla="*/ 267941 w 2377881"/>
                <a:gd name="connsiteY3587" fmla="*/ 429490 h 509406"/>
                <a:gd name="connsiteX3588" fmla="*/ 273370 w 2377881"/>
                <a:gd name="connsiteY3588" fmla="*/ 430633 h 509406"/>
                <a:gd name="connsiteX3589" fmla="*/ 275370 w 2377881"/>
                <a:gd name="connsiteY3589" fmla="*/ 429871 h 509406"/>
                <a:gd name="connsiteX3590" fmla="*/ 278132 w 2377881"/>
                <a:gd name="connsiteY3590" fmla="*/ 423775 h 509406"/>
                <a:gd name="connsiteX3591" fmla="*/ 274894 w 2377881"/>
                <a:gd name="connsiteY3591" fmla="*/ 421489 h 509406"/>
                <a:gd name="connsiteX3592" fmla="*/ 273560 w 2377881"/>
                <a:gd name="connsiteY3592" fmla="*/ 422918 h 509406"/>
                <a:gd name="connsiteX3593" fmla="*/ 270989 w 2377881"/>
                <a:gd name="connsiteY3593" fmla="*/ 423680 h 509406"/>
                <a:gd name="connsiteX3594" fmla="*/ 261749 w 2377881"/>
                <a:gd name="connsiteY3594" fmla="*/ 422918 h 509406"/>
                <a:gd name="connsiteX3595" fmla="*/ 251558 w 2377881"/>
                <a:gd name="connsiteY3595" fmla="*/ 424442 h 509406"/>
                <a:gd name="connsiteX3596" fmla="*/ 247748 w 2377881"/>
                <a:gd name="connsiteY3596" fmla="*/ 424633 h 509406"/>
                <a:gd name="connsiteX3597" fmla="*/ 245747 w 2377881"/>
                <a:gd name="connsiteY3597" fmla="*/ 430824 h 509406"/>
                <a:gd name="connsiteX3598" fmla="*/ 250319 w 2377881"/>
                <a:gd name="connsiteY3598" fmla="*/ 432348 h 509406"/>
                <a:gd name="connsiteX3599" fmla="*/ 251653 w 2377881"/>
                <a:gd name="connsiteY3599" fmla="*/ 436539 h 509406"/>
                <a:gd name="connsiteX3600" fmla="*/ 245557 w 2377881"/>
                <a:gd name="connsiteY3600" fmla="*/ 438730 h 509406"/>
                <a:gd name="connsiteX3601" fmla="*/ 230221 w 2377881"/>
                <a:gd name="connsiteY3601" fmla="*/ 433015 h 509406"/>
                <a:gd name="connsiteX3602" fmla="*/ 229841 w 2377881"/>
                <a:gd name="connsiteY3602" fmla="*/ 432348 h 509406"/>
                <a:gd name="connsiteX3603" fmla="*/ 224411 w 2377881"/>
                <a:gd name="connsiteY3603" fmla="*/ 434062 h 509406"/>
                <a:gd name="connsiteX3604" fmla="*/ 228031 w 2377881"/>
                <a:gd name="connsiteY3604" fmla="*/ 437015 h 509406"/>
                <a:gd name="connsiteX3605" fmla="*/ 227459 w 2377881"/>
                <a:gd name="connsiteY3605" fmla="*/ 437110 h 509406"/>
                <a:gd name="connsiteX3606" fmla="*/ 223268 w 2377881"/>
                <a:gd name="connsiteY3606" fmla="*/ 437587 h 509406"/>
                <a:gd name="connsiteX3607" fmla="*/ 203933 w 2377881"/>
                <a:gd name="connsiteY3607" fmla="*/ 441682 h 509406"/>
                <a:gd name="connsiteX3608" fmla="*/ 201932 w 2377881"/>
                <a:gd name="connsiteY3608" fmla="*/ 435110 h 509406"/>
                <a:gd name="connsiteX3609" fmla="*/ 201837 w 2377881"/>
                <a:gd name="connsiteY3609" fmla="*/ 434824 h 509406"/>
                <a:gd name="connsiteX3610" fmla="*/ 200313 w 2377881"/>
                <a:gd name="connsiteY3610" fmla="*/ 433491 h 509406"/>
                <a:gd name="connsiteX3611" fmla="*/ 201551 w 2377881"/>
                <a:gd name="connsiteY3611" fmla="*/ 433015 h 509406"/>
                <a:gd name="connsiteX3612" fmla="*/ 203933 w 2377881"/>
                <a:gd name="connsiteY3612" fmla="*/ 432062 h 509406"/>
                <a:gd name="connsiteX3613" fmla="*/ 206123 w 2377881"/>
                <a:gd name="connsiteY3613" fmla="*/ 428252 h 509406"/>
                <a:gd name="connsiteX3614" fmla="*/ 191455 w 2377881"/>
                <a:gd name="connsiteY3614" fmla="*/ 428919 h 509406"/>
                <a:gd name="connsiteX3615" fmla="*/ 188121 w 2377881"/>
                <a:gd name="connsiteY3615" fmla="*/ 428728 h 509406"/>
                <a:gd name="connsiteX3616" fmla="*/ 185549 w 2377881"/>
                <a:gd name="connsiteY3616" fmla="*/ 428633 h 509406"/>
                <a:gd name="connsiteX3617" fmla="*/ 179549 w 2377881"/>
                <a:gd name="connsiteY3617" fmla="*/ 421013 h 509406"/>
                <a:gd name="connsiteX3618" fmla="*/ 180215 w 2377881"/>
                <a:gd name="connsiteY3618" fmla="*/ 416536 h 509406"/>
                <a:gd name="connsiteX3619" fmla="*/ 187359 w 2377881"/>
                <a:gd name="connsiteY3619" fmla="*/ 424537 h 509406"/>
                <a:gd name="connsiteX3620" fmla="*/ 188216 w 2377881"/>
                <a:gd name="connsiteY3620" fmla="*/ 424537 h 509406"/>
                <a:gd name="connsiteX3621" fmla="*/ 190598 w 2377881"/>
                <a:gd name="connsiteY3621" fmla="*/ 422918 h 509406"/>
                <a:gd name="connsiteX3622" fmla="*/ 191359 w 2377881"/>
                <a:gd name="connsiteY3622" fmla="*/ 420156 h 509406"/>
                <a:gd name="connsiteX3623" fmla="*/ 187168 w 2377881"/>
                <a:gd name="connsiteY3623" fmla="*/ 414346 h 509406"/>
                <a:gd name="connsiteX3624" fmla="*/ 177548 w 2377881"/>
                <a:gd name="connsiteY3624" fmla="*/ 411298 h 509406"/>
                <a:gd name="connsiteX3625" fmla="*/ 172691 w 2377881"/>
                <a:gd name="connsiteY3625" fmla="*/ 414346 h 509406"/>
                <a:gd name="connsiteX3626" fmla="*/ 171262 w 2377881"/>
                <a:gd name="connsiteY3626" fmla="*/ 414250 h 509406"/>
                <a:gd name="connsiteX3627" fmla="*/ 167737 w 2377881"/>
                <a:gd name="connsiteY3627" fmla="*/ 415774 h 509406"/>
                <a:gd name="connsiteX3628" fmla="*/ 168976 w 2377881"/>
                <a:gd name="connsiteY3628" fmla="*/ 418060 h 509406"/>
                <a:gd name="connsiteX3629" fmla="*/ 169642 w 2377881"/>
                <a:gd name="connsiteY3629" fmla="*/ 424918 h 509406"/>
                <a:gd name="connsiteX3630" fmla="*/ 171738 w 2377881"/>
                <a:gd name="connsiteY3630" fmla="*/ 424252 h 509406"/>
                <a:gd name="connsiteX3631" fmla="*/ 172691 w 2377881"/>
                <a:gd name="connsiteY3631" fmla="*/ 423966 h 509406"/>
                <a:gd name="connsiteX3632" fmla="*/ 174881 w 2377881"/>
                <a:gd name="connsiteY3632" fmla="*/ 424823 h 509406"/>
                <a:gd name="connsiteX3633" fmla="*/ 171357 w 2377881"/>
                <a:gd name="connsiteY3633" fmla="*/ 428157 h 509406"/>
                <a:gd name="connsiteX3634" fmla="*/ 160308 w 2377881"/>
                <a:gd name="connsiteY3634" fmla="*/ 427490 h 509406"/>
                <a:gd name="connsiteX3635" fmla="*/ 160403 w 2377881"/>
                <a:gd name="connsiteY3635" fmla="*/ 434539 h 509406"/>
                <a:gd name="connsiteX3636" fmla="*/ 156593 w 2377881"/>
                <a:gd name="connsiteY3636" fmla="*/ 434348 h 509406"/>
                <a:gd name="connsiteX3637" fmla="*/ 155994 w 2377881"/>
                <a:gd name="connsiteY3637" fmla="*/ 434180 h 509406"/>
                <a:gd name="connsiteX3638" fmla="*/ 157355 w 2377881"/>
                <a:gd name="connsiteY3638" fmla="*/ 437206 h 509406"/>
                <a:gd name="connsiteX3639" fmla="*/ 167071 w 2377881"/>
                <a:gd name="connsiteY3639" fmla="*/ 443588 h 509406"/>
                <a:gd name="connsiteX3640" fmla="*/ 159546 w 2377881"/>
                <a:gd name="connsiteY3640" fmla="*/ 443207 h 509406"/>
                <a:gd name="connsiteX3641" fmla="*/ 158308 w 2377881"/>
                <a:gd name="connsiteY3641" fmla="*/ 443207 h 509406"/>
                <a:gd name="connsiteX3642" fmla="*/ 153164 w 2377881"/>
                <a:gd name="connsiteY3642" fmla="*/ 447017 h 509406"/>
                <a:gd name="connsiteX3643" fmla="*/ 151640 w 2377881"/>
                <a:gd name="connsiteY3643" fmla="*/ 436825 h 509406"/>
                <a:gd name="connsiteX3644" fmla="*/ 152212 w 2377881"/>
                <a:gd name="connsiteY3644" fmla="*/ 436444 h 509406"/>
                <a:gd name="connsiteX3645" fmla="*/ 152879 w 2377881"/>
                <a:gd name="connsiteY3645" fmla="*/ 434063 h 509406"/>
                <a:gd name="connsiteX3646" fmla="*/ 154327 w 2377881"/>
                <a:gd name="connsiteY3646" fmla="*/ 433713 h 509406"/>
                <a:gd name="connsiteX3647" fmla="*/ 154212 w 2377881"/>
                <a:gd name="connsiteY3647" fmla="*/ 433681 h 509406"/>
                <a:gd name="connsiteX3648" fmla="*/ 147735 w 2377881"/>
                <a:gd name="connsiteY3648" fmla="*/ 434729 h 509406"/>
                <a:gd name="connsiteX3649" fmla="*/ 141258 w 2377881"/>
                <a:gd name="connsiteY3649" fmla="*/ 437587 h 509406"/>
                <a:gd name="connsiteX3650" fmla="*/ 140306 w 2377881"/>
                <a:gd name="connsiteY3650" fmla="*/ 446731 h 509406"/>
                <a:gd name="connsiteX3651" fmla="*/ 133828 w 2377881"/>
                <a:gd name="connsiteY3651" fmla="*/ 445778 h 509406"/>
                <a:gd name="connsiteX3652" fmla="*/ 128209 w 2377881"/>
                <a:gd name="connsiteY3652" fmla="*/ 447207 h 509406"/>
                <a:gd name="connsiteX3653" fmla="*/ 121160 w 2377881"/>
                <a:gd name="connsiteY3653" fmla="*/ 443683 h 509406"/>
                <a:gd name="connsiteX3654" fmla="*/ 121160 w 2377881"/>
                <a:gd name="connsiteY3654" fmla="*/ 442635 h 509406"/>
                <a:gd name="connsiteX3655" fmla="*/ 114969 w 2377881"/>
                <a:gd name="connsiteY3655" fmla="*/ 433586 h 509406"/>
                <a:gd name="connsiteX3656" fmla="*/ 102586 w 2377881"/>
                <a:gd name="connsiteY3656" fmla="*/ 438825 h 509406"/>
                <a:gd name="connsiteX3657" fmla="*/ 104015 w 2377881"/>
                <a:gd name="connsiteY3657" fmla="*/ 441778 h 509406"/>
                <a:gd name="connsiteX3658" fmla="*/ 111254 w 2377881"/>
                <a:gd name="connsiteY3658" fmla="*/ 447112 h 509406"/>
                <a:gd name="connsiteX3659" fmla="*/ 112683 w 2377881"/>
                <a:gd name="connsiteY3659" fmla="*/ 451207 h 509406"/>
                <a:gd name="connsiteX3660" fmla="*/ 109730 w 2377881"/>
                <a:gd name="connsiteY3660" fmla="*/ 452827 h 509406"/>
                <a:gd name="connsiteX3661" fmla="*/ 100110 w 2377881"/>
                <a:gd name="connsiteY3661" fmla="*/ 446540 h 509406"/>
                <a:gd name="connsiteX3662" fmla="*/ 95919 w 2377881"/>
                <a:gd name="connsiteY3662" fmla="*/ 445683 h 509406"/>
                <a:gd name="connsiteX3663" fmla="*/ 92871 w 2377881"/>
                <a:gd name="connsiteY3663" fmla="*/ 447874 h 509406"/>
                <a:gd name="connsiteX3664" fmla="*/ 91537 w 2377881"/>
                <a:gd name="connsiteY3664" fmla="*/ 449112 h 509406"/>
                <a:gd name="connsiteX3665" fmla="*/ 87632 w 2377881"/>
                <a:gd name="connsiteY3665" fmla="*/ 450445 h 509406"/>
                <a:gd name="connsiteX3666" fmla="*/ 87823 w 2377881"/>
                <a:gd name="connsiteY3666" fmla="*/ 450255 h 509406"/>
                <a:gd name="connsiteX3667" fmla="*/ 85251 w 2377881"/>
                <a:gd name="connsiteY3667" fmla="*/ 438158 h 509406"/>
                <a:gd name="connsiteX3668" fmla="*/ 82584 w 2377881"/>
                <a:gd name="connsiteY3668" fmla="*/ 434920 h 509406"/>
                <a:gd name="connsiteX3669" fmla="*/ 79155 w 2377881"/>
                <a:gd name="connsiteY3669" fmla="*/ 433110 h 509406"/>
                <a:gd name="connsiteX3670" fmla="*/ 78583 w 2377881"/>
                <a:gd name="connsiteY3670" fmla="*/ 437110 h 509406"/>
                <a:gd name="connsiteX3671" fmla="*/ 79060 w 2377881"/>
                <a:gd name="connsiteY3671" fmla="*/ 437587 h 509406"/>
                <a:gd name="connsiteX3672" fmla="*/ 76774 w 2377881"/>
                <a:gd name="connsiteY3672" fmla="*/ 439492 h 509406"/>
                <a:gd name="connsiteX3673" fmla="*/ 76202 w 2377881"/>
                <a:gd name="connsiteY3673" fmla="*/ 439111 h 509406"/>
                <a:gd name="connsiteX3674" fmla="*/ 72583 w 2377881"/>
                <a:gd name="connsiteY3674" fmla="*/ 436158 h 509406"/>
                <a:gd name="connsiteX3675" fmla="*/ 71249 w 2377881"/>
                <a:gd name="connsiteY3675" fmla="*/ 432729 h 509406"/>
                <a:gd name="connsiteX3676" fmla="*/ 62867 w 2377881"/>
                <a:gd name="connsiteY3676" fmla="*/ 423871 h 509406"/>
                <a:gd name="connsiteX3677" fmla="*/ 59343 w 2377881"/>
                <a:gd name="connsiteY3677" fmla="*/ 425585 h 509406"/>
                <a:gd name="connsiteX3678" fmla="*/ 54771 w 2377881"/>
                <a:gd name="connsiteY3678" fmla="*/ 426538 h 509406"/>
                <a:gd name="connsiteX3679" fmla="*/ 49246 w 2377881"/>
                <a:gd name="connsiteY3679" fmla="*/ 426633 h 509406"/>
                <a:gd name="connsiteX3680" fmla="*/ 40102 w 2377881"/>
                <a:gd name="connsiteY3680" fmla="*/ 430443 h 509406"/>
                <a:gd name="connsiteX3681" fmla="*/ 39245 w 2377881"/>
                <a:gd name="connsiteY3681" fmla="*/ 429776 h 509406"/>
                <a:gd name="connsiteX3682" fmla="*/ 34768 w 2377881"/>
                <a:gd name="connsiteY3682" fmla="*/ 431205 h 509406"/>
                <a:gd name="connsiteX3683" fmla="*/ 34864 w 2377881"/>
                <a:gd name="connsiteY3683" fmla="*/ 434539 h 509406"/>
                <a:gd name="connsiteX3684" fmla="*/ 37721 w 2377881"/>
                <a:gd name="connsiteY3684" fmla="*/ 436253 h 509406"/>
                <a:gd name="connsiteX3685" fmla="*/ 40579 w 2377881"/>
                <a:gd name="connsiteY3685" fmla="*/ 439682 h 509406"/>
                <a:gd name="connsiteX3686" fmla="*/ 35816 w 2377881"/>
                <a:gd name="connsiteY3686" fmla="*/ 444921 h 509406"/>
                <a:gd name="connsiteX3687" fmla="*/ 33911 w 2377881"/>
                <a:gd name="connsiteY3687" fmla="*/ 444635 h 509406"/>
                <a:gd name="connsiteX3688" fmla="*/ 29530 w 2377881"/>
                <a:gd name="connsiteY3688" fmla="*/ 443206 h 509406"/>
                <a:gd name="connsiteX3689" fmla="*/ 25815 w 2377881"/>
                <a:gd name="connsiteY3689" fmla="*/ 438634 h 509406"/>
                <a:gd name="connsiteX3690" fmla="*/ 27244 w 2377881"/>
                <a:gd name="connsiteY3690" fmla="*/ 432348 h 509406"/>
                <a:gd name="connsiteX3691" fmla="*/ 29434 w 2377881"/>
                <a:gd name="connsiteY3691" fmla="*/ 430824 h 509406"/>
                <a:gd name="connsiteX3692" fmla="*/ 28673 w 2377881"/>
                <a:gd name="connsiteY3692" fmla="*/ 425204 h 509406"/>
                <a:gd name="connsiteX3693" fmla="*/ 26672 w 2377881"/>
                <a:gd name="connsiteY3693" fmla="*/ 424061 h 509406"/>
                <a:gd name="connsiteX3694" fmla="*/ 23815 w 2377881"/>
                <a:gd name="connsiteY3694" fmla="*/ 422156 h 509406"/>
                <a:gd name="connsiteX3695" fmla="*/ 14385 w 2377881"/>
                <a:gd name="connsiteY3695" fmla="*/ 422347 h 509406"/>
                <a:gd name="connsiteX3696" fmla="*/ 12290 w 2377881"/>
                <a:gd name="connsiteY3696" fmla="*/ 419108 h 509406"/>
                <a:gd name="connsiteX3697" fmla="*/ 8194 w 2377881"/>
                <a:gd name="connsiteY3697" fmla="*/ 414441 h 509406"/>
                <a:gd name="connsiteX3698" fmla="*/ 13623 w 2377881"/>
                <a:gd name="connsiteY3698" fmla="*/ 417203 h 509406"/>
                <a:gd name="connsiteX3699" fmla="*/ 19243 w 2377881"/>
                <a:gd name="connsiteY3699" fmla="*/ 420061 h 509406"/>
                <a:gd name="connsiteX3700" fmla="*/ 34102 w 2377881"/>
                <a:gd name="connsiteY3700" fmla="*/ 415298 h 509406"/>
                <a:gd name="connsiteX3701" fmla="*/ 35340 w 2377881"/>
                <a:gd name="connsiteY3701" fmla="*/ 416536 h 509406"/>
                <a:gd name="connsiteX3702" fmla="*/ 39150 w 2377881"/>
                <a:gd name="connsiteY3702" fmla="*/ 416727 h 509406"/>
                <a:gd name="connsiteX3703" fmla="*/ 46008 w 2377881"/>
                <a:gd name="connsiteY3703" fmla="*/ 416727 h 509406"/>
                <a:gd name="connsiteX3704" fmla="*/ 48675 w 2377881"/>
                <a:gd name="connsiteY3704" fmla="*/ 416917 h 509406"/>
                <a:gd name="connsiteX3705" fmla="*/ 68106 w 2377881"/>
                <a:gd name="connsiteY3705" fmla="*/ 417965 h 509406"/>
                <a:gd name="connsiteX3706" fmla="*/ 70964 w 2377881"/>
                <a:gd name="connsiteY3706" fmla="*/ 419870 h 509406"/>
                <a:gd name="connsiteX3707" fmla="*/ 72964 w 2377881"/>
                <a:gd name="connsiteY3707" fmla="*/ 419965 h 509406"/>
                <a:gd name="connsiteX3708" fmla="*/ 76393 w 2377881"/>
                <a:gd name="connsiteY3708" fmla="*/ 417679 h 509406"/>
                <a:gd name="connsiteX3709" fmla="*/ 77917 w 2377881"/>
                <a:gd name="connsiteY3709" fmla="*/ 412155 h 509406"/>
                <a:gd name="connsiteX3710" fmla="*/ 85251 w 2377881"/>
                <a:gd name="connsiteY3710" fmla="*/ 408440 h 509406"/>
                <a:gd name="connsiteX3711" fmla="*/ 89061 w 2377881"/>
                <a:gd name="connsiteY3711" fmla="*/ 409583 h 509406"/>
                <a:gd name="connsiteX3712" fmla="*/ 85537 w 2377881"/>
                <a:gd name="connsiteY3712" fmla="*/ 405392 h 509406"/>
                <a:gd name="connsiteX3713" fmla="*/ 78583 w 2377881"/>
                <a:gd name="connsiteY3713" fmla="*/ 397296 h 509406"/>
                <a:gd name="connsiteX3714" fmla="*/ 83822 w 2377881"/>
                <a:gd name="connsiteY3714" fmla="*/ 398344 h 509406"/>
                <a:gd name="connsiteX3715" fmla="*/ 86108 w 2377881"/>
                <a:gd name="connsiteY3715" fmla="*/ 400344 h 509406"/>
                <a:gd name="connsiteX3716" fmla="*/ 87537 w 2377881"/>
                <a:gd name="connsiteY3716" fmla="*/ 399963 h 509406"/>
                <a:gd name="connsiteX3717" fmla="*/ 88680 w 2377881"/>
                <a:gd name="connsiteY3717" fmla="*/ 399677 h 509406"/>
                <a:gd name="connsiteX3718" fmla="*/ 92585 w 2377881"/>
                <a:gd name="connsiteY3718" fmla="*/ 401677 h 509406"/>
                <a:gd name="connsiteX3719" fmla="*/ 92681 w 2377881"/>
                <a:gd name="connsiteY3719" fmla="*/ 403201 h 509406"/>
                <a:gd name="connsiteX3720" fmla="*/ 104491 w 2377881"/>
                <a:gd name="connsiteY3720" fmla="*/ 411298 h 509406"/>
                <a:gd name="connsiteX3721" fmla="*/ 110778 w 2377881"/>
                <a:gd name="connsiteY3721" fmla="*/ 407678 h 509406"/>
                <a:gd name="connsiteX3722" fmla="*/ 114874 w 2377881"/>
                <a:gd name="connsiteY3722" fmla="*/ 405202 h 509406"/>
                <a:gd name="connsiteX3723" fmla="*/ 118493 w 2377881"/>
                <a:gd name="connsiteY3723" fmla="*/ 405297 h 509406"/>
                <a:gd name="connsiteX3724" fmla="*/ 116969 w 2377881"/>
                <a:gd name="connsiteY3724" fmla="*/ 400249 h 509406"/>
                <a:gd name="connsiteX3725" fmla="*/ 115445 w 2377881"/>
                <a:gd name="connsiteY3725" fmla="*/ 395962 h 509406"/>
                <a:gd name="connsiteX3726" fmla="*/ 115255 w 2377881"/>
                <a:gd name="connsiteY3726" fmla="*/ 393010 h 509406"/>
                <a:gd name="connsiteX3727" fmla="*/ 120874 w 2377881"/>
                <a:gd name="connsiteY3727" fmla="*/ 399868 h 509406"/>
                <a:gd name="connsiteX3728" fmla="*/ 121256 w 2377881"/>
                <a:gd name="connsiteY3728" fmla="*/ 403582 h 509406"/>
                <a:gd name="connsiteX3729" fmla="*/ 123827 w 2377881"/>
                <a:gd name="connsiteY3729" fmla="*/ 405106 h 509406"/>
                <a:gd name="connsiteX3730" fmla="*/ 126208 w 2377881"/>
                <a:gd name="connsiteY3730" fmla="*/ 403487 h 509406"/>
                <a:gd name="connsiteX3731" fmla="*/ 126494 w 2377881"/>
                <a:gd name="connsiteY3731" fmla="*/ 401487 h 509406"/>
                <a:gd name="connsiteX3732" fmla="*/ 130018 w 2377881"/>
                <a:gd name="connsiteY3732" fmla="*/ 396629 h 509406"/>
                <a:gd name="connsiteX3733" fmla="*/ 139925 w 2377881"/>
                <a:gd name="connsiteY3733" fmla="*/ 397867 h 509406"/>
                <a:gd name="connsiteX3734" fmla="*/ 149545 w 2377881"/>
                <a:gd name="connsiteY3734" fmla="*/ 403106 h 509406"/>
                <a:gd name="connsiteX3735" fmla="*/ 160594 w 2377881"/>
                <a:gd name="connsiteY3735" fmla="*/ 402249 h 509406"/>
                <a:gd name="connsiteX3736" fmla="*/ 162023 w 2377881"/>
                <a:gd name="connsiteY3736" fmla="*/ 403011 h 509406"/>
                <a:gd name="connsiteX3737" fmla="*/ 163832 w 2377881"/>
                <a:gd name="connsiteY3737" fmla="*/ 403963 h 509406"/>
                <a:gd name="connsiteX3738" fmla="*/ 167166 w 2377881"/>
                <a:gd name="connsiteY3738" fmla="*/ 407488 h 509406"/>
                <a:gd name="connsiteX3739" fmla="*/ 167452 w 2377881"/>
                <a:gd name="connsiteY3739" fmla="*/ 407297 h 509406"/>
                <a:gd name="connsiteX3740" fmla="*/ 179263 w 2377881"/>
                <a:gd name="connsiteY3740" fmla="*/ 405011 h 509406"/>
                <a:gd name="connsiteX3741" fmla="*/ 180215 w 2377881"/>
                <a:gd name="connsiteY3741" fmla="*/ 404916 h 509406"/>
                <a:gd name="connsiteX3742" fmla="*/ 182977 w 2377881"/>
                <a:gd name="connsiteY3742" fmla="*/ 403773 h 509406"/>
                <a:gd name="connsiteX3743" fmla="*/ 183930 w 2377881"/>
                <a:gd name="connsiteY3743" fmla="*/ 404725 h 509406"/>
                <a:gd name="connsiteX3744" fmla="*/ 187264 w 2377881"/>
                <a:gd name="connsiteY3744" fmla="*/ 404916 h 509406"/>
                <a:gd name="connsiteX3745" fmla="*/ 196598 w 2377881"/>
                <a:gd name="connsiteY3745" fmla="*/ 403487 h 509406"/>
                <a:gd name="connsiteX3746" fmla="*/ 197456 w 2377881"/>
                <a:gd name="connsiteY3746" fmla="*/ 399963 h 509406"/>
                <a:gd name="connsiteX3747" fmla="*/ 189074 w 2377881"/>
                <a:gd name="connsiteY3747" fmla="*/ 398153 h 509406"/>
                <a:gd name="connsiteX3748" fmla="*/ 184120 w 2377881"/>
                <a:gd name="connsiteY3748" fmla="*/ 394629 h 509406"/>
                <a:gd name="connsiteX3749" fmla="*/ 180977 w 2377881"/>
                <a:gd name="connsiteY3749" fmla="*/ 392724 h 509406"/>
                <a:gd name="connsiteX3750" fmla="*/ 187168 w 2377881"/>
                <a:gd name="connsiteY3750" fmla="*/ 387961 h 509406"/>
                <a:gd name="connsiteX3751" fmla="*/ 190788 w 2377881"/>
                <a:gd name="connsiteY3751" fmla="*/ 389390 h 509406"/>
                <a:gd name="connsiteX3752" fmla="*/ 193074 w 2377881"/>
                <a:gd name="connsiteY3752" fmla="*/ 390343 h 509406"/>
                <a:gd name="connsiteX3753" fmla="*/ 202504 w 2377881"/>
                <a:gd name="connsiteY3753" fmla="*/ 389771 h 509406"/>
                <a:gd name="connsiteX3754" fmla="*/ 203551 w 2377881"/>
                <a:gd name="connsiteY3754" fmla="*/ 393391 h 509406"/>
                <a:gd name="connsiteX3755" fmla="*/ 206600 w 2377881"/>
                <a:gd name="connsiteY3755" fmla="*/ 397010 h 509406"/>
                <a:gd name="connsiteX3756" fmla="*/ 209171 w 2377881"/>
                <a:gd name="connsiteY3756" fmla="*/ 397486 h 509406"/>
                <a:gd name="connsiteX3757" fmla="*/ 217172 w 2377881"/>
                <a:gd name="connsiteY3757" fmla="*/ 399391 h 509406"/>
                <a:gd name="connsiteX3758" fmla="*/ 218601 w 2377881"/>
                <a:gd name="connsiteY3758" fmla="*/ 398248 h 509406"/>
                <a:gd name="connsiteX3759" fmla="*/ 219649 w 2377881"/>
                <a:gd name="connsiteY3759" fmla="*/ 397486 h 509406"/>
                <a:gd name="connsiteX3760" fmla="*/ 218791 w 2377881"/>
                <a:gd name="connsiteY3760" fmla="*/ 395105 h 509406"/>
                <a:gd name="connsiteX3761" fmla="*/ 217553 w 2377881"/>
                <a:gd name="connsiteY3761" fmla="*/ 393581 h 509406"/>
                <a:gd name="connsiteX3762" fmla="*/ 222030 w 2377881"/>
                <a:gd name="connsiteY3762" fmla="*/ 386723 h 509406"/>
                <a:gd name="connsiteX3763" fmla="*/ 226411 w 2377881"/>
                <a:gd name="connsiteY3763" fmla="*/ 392438 h 509406"/>
                <a:gd name="connsiteX3764" fmla="*/ 239080 w 2377881"/>
                <a:gd name="connsiteY3764" fmla="*/ 393962 h 509406"/>
                <a:gd name="connsiteX3765" fmla="*/ 233460 w 2377881"/>
                <a:gd name="connsiteY3765" fmla="*/ 390628 h 509406"/>
                <a:gd name="connsiteX3766" fmla="*/ 231745 w 2377881"/>
                <a:gd name="connsiteY3766" fmla="*/ 388819 h 509406"/>
                <a:gd name="connsiteX3767" fmla="*/ 239556 w 2377881"/>
                <a:gd name="connsiteY3767" fmla="*/ 386247 h 509406"/>
                <a:gd name="connsiteX3768" fmla="*/ 244795 w 2377881"/>
                <a:gd name="connsiteY3768" fmla="*/ 385009 h 509406"/>
                <a:gd name="connsiteX3769" fmla="*/ 244604 w 2377881"/>
                <a:gd name="connsiteY3769" fmla="*/ 385199 h 509406"/>
                <a:gd name="connsiteX3770" fmla="*/ 237841 w 2377881"/>
                <a:gd name="connsiteY3770" fmla="*/ 391962 h 509406"/>
                <a:gd name="connsiteX3771" fmla="*/ 251843 w 2377881"/>
                <a:gd name="connsiteY3771" fmla="*/ 395772 h 509406"/>
                <a:gd name="connsiteX3772" fmla="*/ 253843 w 2377881"/>
                <a:gd name="connsiteY3772" fmla="*/ 390724 h 509406"/>
                <a:gd name="connsiteX3773" fmla="*/ 252986 w 2377881"/>
                <a:gd name="connsiteY3773" fmla="*/ 390724 h 509406"/>
                <a:gd name="connsiteX3774" fmla="*/ 251081 w 2377881"/>
                <a:gd name="connsiteY3774" fmla="*/ 390247 h 509406"/>
                <a:gd name="connsiteX3775" fmla="*/ 248319 w 2377881"/>
                <a:gd name="connsiteY3775" fmla="*/ 387771 h 509406"/>
                <a:gd name="connsiteX3776" fmla="*/ 253462 w 2377881"/>
                <a:gd name="connsiteY3776" fmla="*/ 387390 h 509406"/>
                <a:gd name="connsiteX3777" fmla="*/ 260797 w 2377881"/>
                <a:gd name="connsiteY3777" fmla="*/ 388247 h 509406"/>
                <a:gd name="connsiteX3778" fmla="*/ 261083 w 2377881"/>
                <a:gd name="connsiteY3778" fmla="*/ 387009 h 509406"/>
                <a:gd name="connsiteX3779" fmla="*/ 269083 w 2377881"/>
                <a:gd name="connsiteY3779" fmla="*/ 390343 h 509406"/>
                <a:gd name="connsiteX3780" fmla="*/ 267274 w 2377881"/>
                <a:gd name="connsiteY3780" fmla="*/ 390819 h 509406"/>
                <a:gd name="connsiteX3781" fmla="*/ 265369 w 2377881"/>
                <a:gd name="connsiteY3781" fmla="*/ 392819 h 509406"/>
                <a:gd name="connsiteX3782" fmla="*/ 267178 w 2377881"/>
                <a:gd name="connsiteY3782" fmla="*/ 394819 h 509406"/>
                <a:gd name="connsiteX3783" fmla="*/ 270131 w 2377881"/>
                <a:gd name="connsiteY3783" fmla="*/ 394057 h 509406"/>
                <a:gd name="connsiteX3784" fmla="*/ 280799 w 2377881"/>
                <a:gd name="connsiteY3784" fmla="*/ 389676 h 509406"/>
                <a:gd name="connsiteX3785" fmla="*/ 286466 w 2377881"/>
                <a:gd name="connsiteY3785" fmla="*/ 389148 h 509406"/>
                <a:gd name="connsiteX3786" fmla="*/ 286609 w 2377881"/>
                <a:gd name="connsiteY3786" fmla="*/ 389485 h 509406"/>
                <a:gd name="connsiteX3787" fmla="*/ 287070 w 2377881"/>
                <a:gd name="connsiteY3787" fmla="*/ 389091 h 509406"/>
                <a:gd name="connsiteX3788" fmla="*/ 292039 w 2377881"/>
                <a:gd name="connsiteY3788" fmla="*/ 388628 h 509406"/>
                <a:gd name="connsiteX3789" fmla="*/ 292039 w 2377881"/>
                <a:gd name="connsiteY3789" fmla="*/ 384818 h 509406"/>
                <a:gd name="connsiteX3790" fmla="*/ 291848 w 2377881"/>
                <a:gd name="connsiteY3790" fmla="*/ 385009 h 509406"/>
                <a:gd name="connsiteX3791" fmla="*/ 287070 w 2377881"/>
                <a:gd name="connsiteY3791" fmla="*/ 389091 h 509406"/>
                <a:gd name="connsiteX3792" fmla="*/ 286466 w 2377881"/>
                <a:gd name="connsiteY3792" fmla="*/ 389148 h 509406"/>
                <a:gd name="connsiteX3793" fmla="*/ 283181 w 2377881"/>
                <a:gd name="connsiteY3793" fmla="*/ 381389 h 509406"/>
                <a:gd name="connsiteX3794" fmla="*/ 285752 w 2377881"/>
                <a:gd name="connsiteY3794" fmla="*/ 381294 h 509406"/>
                <a:gd name="connsiteX3795" fmla="*/ 294134 w 2377881"/>
                <a:gd name="connsiteY3795" fmla="*/ 382437 h 509406"/>
                <a:gd name="connsiteX3796" fmla="*/ 297182 w 2377881"/>
                <a:gd name="connsiteY3796" fmla="*/ 383294 h 509406"/>
                <a:gd name="connsiteX3797" fmla="*/ 307279 w 2377881"/>
                <a:gd name="connsiteY3797" fmla="*/ 383485 h 509406"/>
                <a:gd name="connsiteX3798" fmla="*/ 316708 w 2377881"/>
                <a:gd name="connsiteY3798" fmla="*/ 381199 h 509406"/>
                <a:gd name="connsiteX3799" fmla="*/ 316899 w 2377881"/>
                <a:gd name="connsiteY3799" fmla="*/ 381199 h 509406"/>
                <a:gd name="connsiteX3800" fmla="*/ 323948 w 2377881"/>
                <a:gd name="connsiteY3800" fmla="*/ 381008 h 509406"/>
                <a:gd name="connsiteX3801" fmla="*/ 325567 w 2377881"/>
                <a:gd name="connsiteY3801" fmla="*/ 381484 h 509406"/>
                <a:gd name="connsiteX3802" fmla="*/ 329472 w 2377881"/>
                <a:gd name="connsiteY3802" fmla="*/ 381580 h 509406"/>
                <a:gd name="connsiteX3803" fmla="*/ 331663 w 2377881"/>
                <a:gd name="connsiteY3803" fmla="*/ 376627 h 509406"/>
                <a:gd name="connsiteX3804" fmla="*/ 332044 w 2377881"/>
                <a:gd name="connsiteY3804" fmla="*/ 376912 h 509406"/>
                <a:gd name="connsiteX3805" fmla="*/ 342902 w 2377881"/>
                <a:gd name="connsiteY3805" fmla="*/ 385866 h 509406"/>
                <a:gd name="connsiteX3806" fmla="*/ 351856 w 2377881"/>
                <a:gd name="connsiteY3806" fmla="*/ 388533 h 509406"/>
                <a:gd name="connsiteX3807" fmla="*/ 353189 w 2377881"/>
                <a:gd name="connsiteY3807" fmla="*/ 388342 h 509406"/>
                <a:gd name="connsiteX3808" fmla="*/ 353475 w 2377881"/>
                <a:gd name="connsiteY3808" fmla="*/ 384437 h 509406"/>
                <a:gd name="connsiteX3809" fmla="*/ 352618 w 2377881"/>
                <a:gd name="connsiteY3809" fmla="*/ 384532 h 509406"/>
                <a:gd name="connsiteX3810" fmla="*/ 347284 w 2377881"/>
                <a:gd name="connsiteY3810" fmla="*/ 385009 h 509406"/>
                <a:gd name="connsiteX3811" fmla="*/ 342616 w 2377881"/>
                <a:gd name="connsiteY3811" fmla="*/ 376531 h 509406"/>
                <a:gd name="connsiteX3812" fmla="*/ 347569 w 2377881"/>
                <a:gd name="connsiteY3812" fmla="*/ 373102 h 509406"/>
                <a:gd name="connsiteX3813" fmla="*/ 355570 w 2377881"/>
                <a:gd name="connsiteY3813" fmla="*/ 379198 h 509406"/>
                <a:gd name="connsiteX3814" fmla="*/ 359095 w 2377881"/>
                <a:gd name="connsiteY3814" fmla="*/ 379770 h 509406"/>
                <a:gd name="connsiteX3815" fmla="*/ 369763 w 2377881"/>
                <a:gd name="connsiteY3815" fmla="*/ 376150 h 509406"/>
                <a:gd name="connsiteX3816" fmla="*/ 370715 w 2377881"/>
                <a:gd name="connsiteY3816" fmla="*/ 375484 h 509406"/>
                <a:gd name="connsiteX3817" fmla="*/ 376049 w 2377881"/>
                <a:gd name="connsiteY3817" fmla="*/ 372817 h 509406"/>
                <a:gd name="connsiteX3818" fmla="*/ 376240 w 2377881"/>
                <a:gd name="connsiteY3818" fmla="*/ 377865 h 509406"/>
                <a:gd name="connsiteX3819" fmla="*/ 374335 w 2377881"/>
                <a:gd name="connsiteY3819" fmla="*/ 378151 h 509406"/>
                <a:gd name="connsiteX3820" fmla="*/ 373287 w 2377881"/>
                <a:gd name="connsiteY3820" fmla="*/ 378341 h 509406"/>
                <a:gd name="connsiteX3821" fmla="*/ 370620 w 2377881"/>
                <a:gd name="connsiteY3821" fmla="*/ 382151 h 509406"/>
                <a:gd name="connsiteX3822" fmla="*/ 373954 w 2377881"/>
                <a:gd name="connsiteY3822" fmla="*/ 388438 h 509406"/>
                <a:gd name="connsiteX3823" fmla="*/ 381098 w 2377881"/>
                <a:gd name="connsiteY3823" fmla="*/ 385294 h 509406"/>
                <a:gd name="connsiteX3824" fmla="*/ 382050 w 2377881"/>
                <a:gd name="connsiteY3824" fmla="*/ 377103 h 509406"/>
                <a:gd name="connsiteX3825" fmla="*/ 382717 w 2377881"/>
                <a:gd name="connsiteY3825" fmla="*/ 376341 h 509406"/>
                <a:gd name="connsiteX3826" fmla="*/ 385098 w 2377881"/>
                <a:gd name="connsiteY3826" fmla="*/ 376150 h 509406"/>
                <a:gd name="connsiteX3827" fmla="*/ 386432 w 2377881"/>
                <a:gd name="connsiteY3827" fmla="*/ 377389 h 509406"/>
                <a:gd name="connsiteX3828" fmla="*/ 384336 w 2377881"/>
                <a:gd name="connsiteY3828" fmla="*/ 382913 h 509406"/>
                <a:gd name="connsiteX3829" fmla="*/ 385669 w 2377881"/>
                <a:gd name="connsiteY3829" fmla="*/ 384437 h 509406"/>
                <a:gd name="connsiteX3830" fmla="*/ 388146 w 2377881"/>
                <a:gd name="connsiteY3830" fmla="*/ 385294 h 509406"/>
                <a:gd name="connsiteX3831" fmla="*/ 393385 w 2377881"/>
                <a:gd name="connsiteY3831" fmla="*/ 384723 h 509406"/>
                <a:gd name="connsiteX3832" fmla="*/ 392908 w 2377881"/>
                <a:gd name="connsiteY3832" fmla="*/ 384151 h 509406"/>
                <a:gd name="connsiteX3833" fmla="*/ 394051 w 2377881"/>
                <a:gd name="connsiteY3833" fmla="*/ 380341 h 509406"/>
                <a:gd name="connsiteX3834" fmla="*/ 397004 w 2377881"/>
                <a:gd name="connsiteY3834" fmla="*/ 382532 h 509406"/>
                <a:gd name="connsiteX3835" fmla="*/ 397576 w 2377881"/>
                <a:gd name="connsiteY3835" fmla="*/ 383675 h 509406"/>
                <a:gd name="connsiteX3836" fmla="*/ 404434 w 2377881"/>
                <a:gd name="connsiteY3836" fmla="*/ 383389 h 509406"/>
                <a:gd name="connsiteX3837" fmla="*/ 407006 w 2377881"/>
                <a:gd name="connsiteY3837" fmla="*/ 381484 h 509406"/>
                <a:gd name="connsiteX3838" fmla="*/ 407958 w 2377881"/>
                <a:gd name="connsiteY3838" fmla="*/ 380722 h 509406"/>
                <a:gd name="connsiteX3839" fmla="*/ 404815 w 2377881"/>
                <a:gd name="connsiteY3839" fmla="*/ 376912 h 509406"/>
                <a:gd name="connsiteX3840" fmla="*/ 399766 w 2377881"/>
                <a:gd name="connsiteY3840" fmla="*/ 374245 h 509406"/>
                <a:gd name="connsiteX3841" fmla="*/ 402338 w 2377881"/>
                <a:gd name="connsiteY3841" fmla="*/ 368435 h 509406"/>
                <a:gd name="connsiteX3842" fmla="*/ 402719 w 2377881"/>
                <a:gd name="connsiteY3842" fmla="*/ 369197 h 509406"/>
                <a:gd name="connsiteX3843" fmla="*/ 405291 w 2377881"/>
                <a:gd name="connsiteY3843" fmla="*/ 373864 h 509406"/>
                <a:gd name="connsiteX3844" fmla="*/ 413864 w 2377881"/>
                <a:gd name="connsiteY3844" fmla="*/ 372150 h 509406"/>
                <a:gd name="connsiteX3845" fmla="*/ 413578 w 2377881"/>
                <a:gd name="connsiteY3845" fmla="*/ 371578 h 509406"/>
                <a:gd name="connsiteX3846" fmla="*/ 415864 w 2377881"/>
                <a:gd name="connsiteY3846" fmla="*/ 369864 h 509406"/>
                <a:gd name="connsiteX3847" fmla="*/ 420055 w 2377881"/>
                <a:gd name="connsiteY3847" fmla="*/ 371197 h 509406"/>
                <a:gd name="connsiteX3848" fmla="*/ 423008 w 2377881"/>
                <a:gd name="connsiteY3848" fmla="*/ 377770 h 509406"/>
                <a:gd name="connsiteX3849" fmla="*/ 420626 w 2377881"/>
                <a:gd name="connsiteY3849" fmla="*/ 379008 h 509406"/>
                <a:gd name="connsiteX3850" fmla="*/ 420341 w 2377881"/>
                <a:gd name="connsiteY3850" fmla="*/ 380913 h 509406"/>
                <a:gd name="connsiteX3851" fmla="*/ 421865 w 2377881"/>
                <a:gd name="connsiteY3851" fmla="*/ 382246 h 509406"/>
                <a:gd name="connsiteX3852" fmla="*/ 428437 w 2377881"/>
                <a:gd name="connsiteY3852" fmla="*/ 380151 h 509406"/>
                <a:gd name="connsiteX3853" fmla="*/ 430532 w 2377881"/>
                <a:gd name="connsiteY3853" fmla="*/ 377103 h 509406"/>
                <a:gd name="connsiteX3854" fmla="*/ 431770 w 2377881"/>
                <a:gd name="connsiteY3854" fmla="*/ 374722 h 509406"/>
                <a:gd name="connsiteX3855" fmla="*/ 437200 w 2377881"/>
                <a:gd name="connsiteY3855" fmla="*/ 369769 h 509406"/>
                <a:gd name="connsiteX3856" fmla="*/ 443296 w 2377881"/>
                <a:gd name="connsiteY3856" fmla="*/ 370531 h 509406"/>
                <a:gd name="connsiteX3857" fmla="*/ 440724 w 2377881"/>
                <a:gd name="connsiteY3857" fmla="*/ 371674 h 509406"/>
                <a:gd name="connsiteX3858" fmla="*/ 437962 w 2377881"/>
                <a:gd name="connsiteY3858" fmla="*/ 377960 h 509406"/>
                <a:gd name="connsiteX3859" fmla="*/ 439581 w 2377881"/>
                <a:gd name="connsiteY3859" fmla="*/ 380151 h 509406"/>
                <a:gd name="connsiteX3860" fmla="*/ 440152 w 2377881"/>
                <a:gd name="connsiteY3860" fmla="*/ 381008 h 509406"/>
                <a:gd name="connsiteX3861" fmla="*/ 444058 w 2377881"/>
                <a:gd name="connsiteY3861" fmla="*/ 380722 h 509406"/>
                <a:gd name="connsiteX3862" fmla="*/ 445010 w 2377881"/>
                <a:gd name="connsiteY3862" fmla="*/ 380056 h 509406"/>
                <a:gd name="connsiteX3863" fmla="*/ 445772 w 2377881"/>
                <a:gd name="connsiteY3863" fmla="*/ 379484 h 509406"/>
                <a:gd name="connsiteX3864" fmla="*/ 449582 w 2377881"/>
                <a:gd name="connsiteY3864" fmla="*/ 382246 h 509406"/>
                <a:gd name="connsiteX3865" fmla="*/ 450630 w 2377881"/>
                <a:gd name="connsiteY3865" fmla="*/ 382246 h 509406"/>
                <a:gd name="connsiteX3866" fmla="*/ 457107 w 2377881"/>
                <a:gd name="connsiteY3866" fmla="*/ 380246 h 509406"/>
                <a:gd name="connsiteX3867" fmla="*/ 458345 w 2377881"/>
                <a:gd name="connsiteY3867" fmla="*/ 379389 h 509406"/>
                <a:gd name="connsiteX3868" fmla="*/ 459583 w 2377881"/>
                <a:gd name="connsiteY3868" fmla="*/ 373293 h 509406"/>
                <a:gd name="connsiteX3869" fmla="*/ 467680 w 2377881"/>
                <a:gd name="connsiteY3869" fmla="*/ 366530 h 509406"/>
                <a:gd name="connsiteX3870" fmla="*/ 465108 w 2377881"/>
                <a:gd name="connsiteY3870" fmla="*/ 373579 h 509406"/>
                <a:gd name="connsiteX3871" fmla="*/ 476538 w 2377881"/>
                <a:gd name="connsiteY3871" fmla="*/ 379198 h 509406"/>
                <a:gd name="connsiteX3872" fmla="*/ 480919 w 2377881"/>
                <a:gd name="connsiteY3872" fmla="*/ 382246 h 509406"/>
                <a:gd name="connsiteX3873" fmla="*/ 483206 w 2377881"/>
                <a:gd name="connsiteY3873" fmla="*/ 383770 h 509406"/>
                <a:gd name="connsiteX3874" fmla="*/ 482825 w 2377881"/>
                <a:gd name="connsiteY3874" fmla="*/ 373388 h 509406"/>
                <a:gd name="connsiteX3875" fmla="*/ 487682 w 2377881"/>
                <a:gd name="connsiteY3875" fmla="*/ 374245 h 509406"/>
                <a:gd name="connsiteX3876" fmla="*/ 487396 w 2377881"/>
                <a:gd name="connsiteY3876" fmla="*/ 377293 h 509406"/>
                <a:gd name="connsiteX3877" fmla="*/ 490540 w 2377881"/>
                <a:gd name="connsiteY3877" fmla="*/ 378151 h 509406"/>
                <a:gd name="connsiteX3878" fmla="*/ 491778 w 2377881"/>
                <a:gd name="connsiteY3878" fmla="*/ 377008 h 509406"/>
                <a:gd name="connsiteX3879" fmla="*/ 497017 w 2377881"/>
                <a:gd name="connsiteY3879" fmla="*/ 375579 h 509406"/>
                <a:gd name="connsiteX3880" fmla="*/ 498826 w 2377881"/>
                <a:gd name="connsiteY3880" fmla="*/ 376055 h 509406"/>
                <a:gd name="connsiteX3881" fmla="*/ 504446 w 2377881"/>
                <a:gd name="connsiteY3881" fmla="*/ 377674 h 509406"/>
                <a:gd name="connsiteX3882" fmla="*/ 530259 w 2377881"/>
                <a:gd name="connsiteY3882" fmla="*/ 372626 h 509406"/>
                <a:gd name="connsiteX3883" fmla="*/ 530926 w 2377881"/>
                <a:gd name="connsiteY3883" fmla="*/ 373388 h 509406"/>
                <a:gd name="connsiteX3884" fmla="*/ 532450 w 2377881"/>
                <a:gd name="connsiteY3884" fmla="*/ 375103 h 509406"/>
                <a:gd name="connsiteX3885" fmla="*/ 538641 w 2377881"/>
                <a:gd name="connsiteY3885" fmla="*/ 376246 h 509406"/>
                <a:gd name="connsiteX3886" fmla="*/ 538832 w 2377881"/>
                <a:gd name="connsiteY3886" fmla="*/ 376055 h 509406"/>
                <a:gd name="connsiteX3887" fmla="*/ 546261 w 2377881"/>
                <a:gd name="connsiteY3887" fmla="*/ 374817 h 509406"/>
                <a:gd name="connsiteX3888" fmla="*/ 547785 w 2377881"/>
                <a:gd name="connsiteY3888" fmla="*/ 373388 h 509406"/>
                <a:gd name="connsiteX3889" fmla="*/ 551690 w 2377881"/>
                <a:gd name="connsiteY3889" fmla="*/ 366340 h 509406"/>
                <a:gd name="connsiteX3890" fmla="*/ 553405 w 2377881"/>
                <a:gd name="connsiteY3890" fmla="*/ 365863 h 509406"/>
                <a:gd name="connsiteX3891" fmla="*/ 554357 w 2377881"/>
                <a:gd name="connsiteY3891" fmla="*/ 365578 h 509406"/>
                <a:gd name="connsiteX3892" fmla="*/ 559406 w 2377881"/>
                <a:gd name="connsiteY3892" fmla="*/ 369769 h 509406"/>
                <a:gd name="connsiteX3893" fmla="*/ 565787 w 2377881"/>
                <a:gd name="connsiteY3893" fmla="*/ 375007 h 509406"/>
                <a:gd name="connsiteX3894" fmla="*/ 576932 w 2377881"/>
                <a:gd name="connsiteY3894" fmla="*/ 372245 h 509406"/>
                <a:gd name="connsiteX3895" fmla="*/ 583313 w 2377881"/>
                <a:gd name="connsiteY3895" fmla="*/ 375865 h 509406"/>
                <a:gd name="connsiteX3896" fmla="*/ 591124 w 2377881"/>
                <a:gd name="connsiteY3896" fmla="*/ 371864 h 509406"/>
                <a:gd name="connsiteX3897" fmla="*/ 592457 w 2377881"/>
                <a:gd name="connsiteY3897" fmla="*/ 369388 h 509406"/>
                <a:gd name="connsiteX3898" fmla="*/ 591219 w 2377881"/>
                <a:gd name="connsiteY3898" fmla="*/ 367864 h 509406"/>
                <a:gd name="connsiteX3899" fmla="*/ 584456 w 2377881"/>
                <a:gd name="connsiteY3899" fmla="*/ 368911 h 509406"/>
                <a:gd name="connsiteX3900" fmla="*/ 580456 w 2377881"/>
                <a:gd name="connsiteY3900" fmla="*/ 360720 h 509406"/>
                <a:gd name="connsiteX3901" fmla="*/ 582837 w 2377881"/>
                <a:gd name="connsiteY3901" fmla="*/ 359386 h 509406"/>
                <a:gd name="connsiteX3902" fmla="*/ 583885 w 2377881"/>
                <a:gd name="connsiteY3902" fmla="*/ 359005 h 509406"/>
                <a:gd name="connsiteX3903" fmla="*/ 584837 w 2377881"/>
                <a:gd name="connsiteY3903" fmla="*/ 358624 h 509406"/>
                <a:gd name="connsiteX3904" fmla="*/ 587409 w 2377881"/>
                <a:gd name="connsiteY3904" fmla="*/ 358624 h 509406"/>
                <a:gd name="connsiteX3905" fmla="*/ 590076 w 2377881"/>
                <a:gd name="connsiteY3905" fmla="*/ 364149 h 509406"/>
                <a:gd name="connsiteX3906" fmla="*/ 606935 w 2377881"/>
                <a:gd name="connsiteY3906" fmla="*/ 362815 h 509406"/>
                <a:gd name="connsiteX3907" fmla="*/ 621223 w 2377881"/>
                <a:gd name="connsiteY3907" fmla="*/ 363482 h 509406"/>
                <a:gd name="connsiteX3908" fmla="*/ 612079 w 2377881"/>
                <a:gd name="connsiteY3908" fmla="*/ 365959 h 509406"/>
                <a:gd name="connsiteX3909" fmla="*/ 610555 w 2377881"/>
                <a:gd name="connsiteY3909" fmla="*/ 367102 h 509406"/>
                <a:gd name="connsiteX3910" fmla="*/ 607221 w 2377881"/>
                <a:gd name="connsiteY3910" fmla="*/ 369483 h 509406"/>
                <a:gd name="connsiteX3911" fmla="*/ 603697 w 2377881"/>
                <a:gd name="connsiteY3911" fmla="*/ 371197 h 509406"/>
                <a:gd name="connsiteX3912" fmla="*/ 605411 w 2377881"/>
                <a:gd name="connsiteY3912" fmla="*/ 372721 h 509406"/>
                <a:gd name="connsiteX3913" fmla="*/ 612174 w 2377881"/>
                <a:gd name="connsiteY3913" fmla="*/ 375484 h 509406"/>
                <a:gd name="connsiteX3914" fmla="*/ 625700 w 2377881"/>
                <a:gd name="connsiteY3914" fmla="*/ 373960 h 509406"/>
                <a:gd name="connsiteX3915" fmla="*/ 628652 w 2377881"/>
                <a:gd name="connsiteY3915" fmla="*/ 371674 h 509406"/>
                <a:gd name="connsiteX3916" fmla="*/ 633605 w 2377881"/>
                <a:gd name="connsiteY3916" fmla="*/ 368245 h 509406"/>
                <a:gd name="connsiteX3917" fmla="*/ 634558 w 2377881"/>
                <a:gd name="connsiteY3917" fmla="*/ 366149 h 509406"/>
                <a:gd name="connsiteX3918" fmla="*/ 641987 w 2377881"/>
                <a:gd name="connsiteY3918" fmla="*/ 361387 h 509406"/>
                <a:gd name="connsiteX3919" fmla="*/ 645416 w 2377881"/>
                <a:gd name="connsiteY3919" fmla="*/ 361482 h 509406"/>
                <a:gd name="connsiteX3920" fmla="*/ 645702 w 2377881"/>
                <a:gd name="connsiteY3920" fmla="*/ 361482 h 509406"/>
                <a:gd name="connsiteX3921" fmla="*/ 643225 w 2377881"/>
                <a:gd name="connsiteY3921" fmla="*/ 363673 h 509406"/>
                <a:gd name="connsiteX3922" fmla="*/ 636749 w 2377881"/>
                <a:gd name="connsiteY3922" fmla="*/ 365673 h 509406"/>
                <a:gd name="connsiteX3923" fmla="*/ 645511 w 2377881"/>
                <a:gd name="connsiteY3923" fmla="*/ 371864 h 509406"/>
                <a:gd name="connsiteX3924" fmla="*/ 667705 w 2377881"/>
                <a:gd name="connsiteY3924" fmla="*/ 374722 h 509406"/>
                <a:gd name="connsiteX3925" fmla="*/ 669705 w 2377881"/>
                <a:gd name="connsiteY3925" fmla="*/ 370245 h 509406"/>
                <a:gd name="connsiteX3926" fmla="*/ 664561 w 2377881"/>
                <a:gd name="connsiteY3926" fmla="*/ 365482 h 509406"/>
                <a:gd name="connsiteX3927" fmla="*/ 660656 w 2377881"/>
                <a:gd name="connsiteY3927" fmla="*/ 363101 h 509406"/>
                <a:gd name="connsiteX3928" fmla="*/ 659990 w 2377881"/>
                <a:gd name="connsiteY3928" fmla="*/ 362434 h 509406"/>
                <a:gd name="connsiteX3929" fmla="*/ 662657 w 2377881"/>
                <a:gd name="connsiteY3929" fmla="*/ 359577 h 509406"/>
                <a:gd name="connsiteX3930" fmla="*/ 664085 w 2377881"/>
                <a:gd name="connsiteY3930" fmla="*/ 359672 h 509406"/>
                <a:gd name="connsiteX3931" fmla="*/ 665228 w 2377881"/>
                <a:gd name="connsiteY3931" fmla="*/ 359767 h 509406"/>
                <a:gd name="connsiteX3932" fmla="*/ 669610 w 2377881"/>
                <a:gd name="connsiteY3932" fmla="*/ 358815 h 509406"/>
                <a:gd name="connsiteX3933" fmla="*/ 673229 w 2377881"/>
                <a:gd name="connsiteY3933" fmla="*/ 359577 h 509406"/>
                <a:gd name="connsiteX3934" fmla="*/ 672086 w 2377881"/>
                <a:gd name="connsiteY3934" fmla="*/ 366435 h 509406"/>
                <a:gd name="connsiteX3935" fmla="*/ 673515 w 2377881"/>
                <a:gd name="connsiteY3935" fmla="*/ 367197 h 509406"/>
                <a:gd name="connsiteX3936" fmla="*/ 675134 w 2377881"/>
                <a:gd name="connsiteY3936" fmla="*/ 368149 h 509406"/>
                <a:gd name="connsiteX3937" fmla="*/ 679992 w 2377881"/>
                <a:gd name="connsiteY3937" fmla="*/ 365768 h 509406"/>
                <a:gd name="connsiteX3938" fmla="*/ 679516 w 2377881"/>
                <a:gd name="connsiteY3938" fmla="*/ 363958 h 509406"/>
                <a:gd name="connsiteX3939" fmla="*/ 679420 w 2377881"/>
                <a:gd name="connsiteY3939" fmla="*/ 360910 h 509406"/>
                <a:gd name="connsiteX3940" fmla="*/ 680278 w 2377881"/>
                <a:gd name="connsiteY3940" fmla="*/ 360434 h 509406"/>
                <a:gd name="connsiteX3941" fmla="*/ 682659 w 2377881"/>
                <a:gd name="connsiteY3941" fmla="*/ 361196 h 509406"/>
                <a:gd name="connsiteX3942" fmla="*/ 690374 w 2377881"/>
                <a:gd name="connsiteY3942" fmla="*/ 364625 h 509406"/>
                <a:gd name="connsiteX3943" fmla="*/ 693517 w 2377881"/>
                <a:gd name="connsiteY3943" fmla="*/ 364054 h 509406"/>
                <a:gd name="connsiteX3944" fmla="*/ 695518 w 2377881"/>
                <a:gd name="connsiteY3944" fmla="*/ 363673 h 509406"/>
                <a:gd name="connsiteX3945" fmla="*/ 703138 w 2377881"/>
                <a:gd name="connsiteY3945" fmla="*/ 362815 h 509406"/>
                <a:gd name="connsiteX3946" fmla="*/ 711139 w 2377881"/>
                <a:gd name="connsiteY3946" fmla="*/ 364911 h 509406"/>
                <a:gd name="connsiteX3947" fmla="*/ 717140 w 2377881"/>
                <a:gd name="connsiteY3947" fmla="*/ 371388 h 509406"/>
                <a:gd name="connsiteX3948" fmla="*/ 722474 w 2377881"/>
                <a:gd name="connsiteY3948" fmla="*/ 368340 h 509406"/>
                <a:gd name="connsiteX3949" fmla="*/ 718949 w 2377881"/>
                <a:gd name="connsiteY3949" fmla="*/ 361577 h 509406"/>
                <a:gd name="connsiteX3950" fmla="*/ 720378 w 2377881"/>
                <a:gd name="connsiteY3950" fmla="*/ 354624 h 509406"/>
                <a:gd name="connsiteX3951" fmla="*/ 726474 w 2377881"/>
                <a:gd name="connsiteY3951" fmla="*/ 357577 h 509406"/>
                <a:gd name="connsiteX3952" fmla="*/ 726855 w 2377881"/>
                <a:gd name="connsiteY3952" fmla="*/ 357005 h 509406"/>
                <a:gd name="connsiteX3953" fmla="*/ 727236 w 2377881"/>
                <a:gd name="connsiteY3953" fmla="*/ 356338 h 509406"/>
                <a:gd name="connsiteX3954" fmla="*/ 728093 w 2377881"/>
                <a:gd name="connsiteY3954" fmla="*/ 357196 h 509406"/>
                <a:gd name="connsiteX3955" fmla="*/ 727712 w 2377881"/>
                <a:gd name="connsiteY3955" fmla="*/ 362720 h 509406"/>
                <a:gd name="connsiteX3956" fmla="*/ 730475 w 2377881"/>
                <a:gd name="connsiteY3956" fmla="*/ 365006 h 509406"/>
                <a:gd name="connsiteX3957" fmla="*/ 731427 w 2377881"/>
                <a:gd name="connsiteY3957" fmla="*/ 364530 h 509406"/>
                <a:gd name="connsiteX3958" fmla="*/ 734189 w 2377881"/>
                <a:gd name="connsiteY3958" fmla="*/ 362339 h 509406"/>
                <a:gd name="connsiteX3959" fmla="*/ 739809 w 2377881"/>
                <a:gd name="connsiteY3959" fmla="*/ 363768 h 509406"/>
                <a:gd name="connsiteX3960" fmla="*/ 742190 w 2377881"/>
                <a:gd name="connsiteY3960" fmla="*/ 364149 h 509406"/>
                <a:gd name="connsiteX3961" fmla="*/ 745905 w 2377881"/>
                <a:gd name="connsiteY3961" fmla="*/ 363958 h 509406"/>
                <a:gd name="connsiteX3962" fmla="*/ 749525 w 2377881"/>
                <a:gd name="connsiteY3962" fmla="*/ 362053 h 509406"/>
                <a:gd name="connsiteX3963" fmla="*/ 751144 w 2377881"/>
                <a:gd name="connsiteY3963" fmla="*/ 366625 h 509406"/>
                <a:gd name="connsiteX3964" fmla="*/ 757240 w 2377881"/>
                <a:gd name="connsiteY3964" fmla="*/ 364530 h 509406"/>
                <a:gd name="connsiteX3965" fmla="*/ 757716 w 2377881"/>
                <a:gd name="connsiteY3965" fmla="*/ 365006 h 509406"/>
                <a:gd name="connsiteX3966" fmla="*/ 767146 w 2377881"/>
                <a:gd name="connsiteY3966" fmla="*/ 368721 h 509406"/>
                <a:gd name="connsiteX3967" fmla="*/ 763431 w 2377881"/>
                <a:gd name="connsiteY3967" fmla="*/ 364339 h 509406"/>
                <a:gd name="connsiteX3968" fmla="*/ 762098 w 2377881"/>
                <a:gd name="connsiteY3968" fmla="*/ 362911 h 509406"/>
                <a:gd name="connsiteX3969" fmla="*/ 761621 w 2377881"/>
                <a:gd name="connsiteY3969" fmla="*/ 354529 h 509406"/>
                <a:gd name="connsiteX3970" fmla="*/ 763526 w 2377881"/>
                <a:gd name="connsiteY3970" fmla="*/ 353005 h 509406"/>
                <a:gd name="connsiteX3971" fmla="*/ 766860 w 2377881"/>
                <a:gd name="connsiteY3971" fmla="*/ 352814 h 509406"/>
                <a:gd name="connsiteX3972" fmla="*/ 767812 w 2377881"/>
                <a:gd name="connsiteY3972" fmla="*/ 355481 h 509406"/>
                <a:gd name="connsiteX3973" fmla="*/ 767336 w 2377881"/>
                <a:gd name="connsiteY3973" fmla="*/ 357577 h 509406"/>
                <a:gd name="connsiteX3974" fmla="*/ 769146 w 2377881"/>
                <a:gd name="connsiteY3974" fmla="*/ 361672 h 509406"/>
                <a:gd name="connsiteX3975" fmla="*/ 770670 w 2377881"/>
                <a:gd name="connsiteY3975" fmla="*/ 362625 h 509406"/>
                <a:gd name="connsiteX3976" fmla="*/ 776099 w 2377881"/>
                <a:gd name="connsiteY3976" fmla="*/ 362244 h 509406"/>
                <a:gd name="connsiteX3977" fmla="*/ 778004 w 2377881"/>
                <a:gd name="connsiteY3977" fmla="*/ 361482 h 509406"/>
                <a:gd name="connsiteX3978" fmla="*/ 785815 w 2377881"/>
                <a:gd name="connsiteY3978" fmla="*/ 365292 h 509406"/>
                <a:gd name="connsiteX3979" fmla="*/ 783529 w 2377881"/>
                <a:gd name="connsiteY3979" fmla="*/ 373579 h 509406"/>
                <a:gd name="connsiteX3980" fmla="*/ 780671 w 2377881"/>
                <a:gd name="connsiteY3980" fmla="*/ 370626 h 509406"/>
                <a:gd name="connsiteX3981" fmla="*/ 770003 w 2377881"/>
                <a:gd name="connsiteY3981" fmla="*/ 371007 h 509406"/>
                <a:gd name="connsiteX3982" fmla="*/ 765717 w 2377881"/>
                <a:gd name="connsiteY3982" fmla="*/ 372531 h 509406"/>
                <a:gd name="connsiteX3983" fmla="*/ 762574 w 2377881"/>
                <a:gd name="connsiteY3983" fmla="*/ 374341 h 509406"/>
                <a:gd name="connsiteX3984" fmla="*/ 771337 w 2377881"/>
                <a:gd name="connsiteY3984" fmla="*/ 377103 h 509406"/>
                <a:gd name="connsiteX3985" fmla="*/ 775337 w 2377881"/>
                <a:gd name="connsiteY3985" fmla="*/ 375865 h 509406"/>
                <a:gd name="connsiteX3986" fmla="*/ 786767 w 2377881"/>
                <a:gd name="connsiteY3986" fmla="*/ 379579 h 509406"/>
                <a:gd name="connsiteX3987" fmla="*/ 788196 w 2377881"/>
                <a:gd name="connsiteY3987" fmla="*/ 379389 h 509406"/>
                <a:gd name="connsiteX3988" fmla="*/ 800388 w 2377881"/>
                <a:gd name="connsiteY3988" fmla="*/ 373674 h 509406"/>
                <a:gd name="connsiteX3989" fmla="*/ 806293 w 2377881"/>
                <a:gd name="connsiteY3989" fmla="*/ 373769 h 509406"/>
                <a:gd name="connsiteX3990" fmla="*/ 812390 w 2377881"/>
                <a:gd name="connsiteY3990" fmla="*/ 373960 h 509406"/>
                <a:gd name="connsiteX3991" fmla="*/ 814580 w 2377881"/>
                <a:gd name="connsiteY3991" fmla="*/ 370626 h 509406"/>
                <a:gd name="connsiteX3992" fmla="*/ 813533 w 2377881"/>
                <a:gd name="connsiteY3992" fmla="*/ 370054 h 509406"/>
                <a:gd name="connsiteX3993" fmla="*/ 811246 w 2377881"/>
                <a:gd name="connsiteY3993" fmla="*/ 369578 h 509406"/>
                <a:gd name="connsiteX3994" fmla="*/ 801912 w 2377881"/>
                <a:gd name="connsiteY3994" fmla="*/ 370816 h 509406"/>
                <a:gd name="connsiteX3995" fmla="*/ 794673 w 2377881"/>
                <a:gd name="connsiteY3995" fmla="*/ 363958 h 509406"/>
                <a:gd name="connsiteX3996" fmla="*/ 796102 w 2377881"/>
                <a:gd name="connsiteY3996" fmla="*/ 359482 h 509406"/>
                <a:gd name="connsiteX3997" fmla="*/ 808389 w 2377881"/>
                <a:gd name="connsiteY3997" fmla="*/ 363768 h 509406"/>
                <a:gd name="connsiteX3998" fmla="*/ 816104 w 2377881"/>
                <a:gd name="connsiteY3998" fmla="*/ 359005 h 509406"/>
                <a:gd name="connsiteX3999" fmla="*/ 818200 w 2377881"/>
                <a:gd name="connsiteY3999" fmla="*/ 359291 h 509406"/>
                <a:gd name="connsiteX4000" fmla="*/ 825248 w 2377881"/>
                <a:gd name="connsiteY4000" fmla="*/ 360434 h 509406"/>
                <a:gd name="connsiteX4001" fmla="*/ 833440 w 2377881"/>
                <a:gd name="connsiteY4001" fmla="*/ 354338 h 509406"/>
                <a:gd name="connsiteX4002" fmla="*/ 836011 w 2377881"/>
                <a:gd name="connsiteY4002" fmla="*/ 348433 h 509406"/>
                <a:gd name="connsiteX4003" fmla="*/ 838393 w 2377881"/>
                <a:gd name="connsiteY4003" fmla="*/ 344908 h 509406"/>
                <a:gd name="connsiteX4004" fmla="*/ 839155 w 2377881"/>
                <a:gd name="connsiteY4004" fmla="*/ 343765 h 509406"/>
                <a:gd name="connsiteX4005" fmla="*/ 825534 w 2377881"/>
                <a:gd name="connsiteY4005" fmla="*/ 346813 h 509406"/>
                <a:gd name="connsiteX4006" fmla="*/ 820771 w 2377881"/>
                <a:gd name="connsiteY4006" fmla="*/ 338241 h 509406"/>
                <a:gd name="connsiteX4007" fmla="*/ 817533 w 2377881"/>
                <a:gd name="connsiteY4007" fmla="*/ 338908 h 509406"/>
                <a:gd name="connsiteX4008" fmla="*/ 815818 w 2377881"/>
                <a:gd name="connsiteY4008" fmla="*/ 340527 h 509406"/>
                <a:gd name="connsiteX4009" fmla="*/ 812199 w 2377881"/>
                <a:gd name="connsiteY4009" fmla="*/ 342337 h 509406"/>
                <a:gd name="connsiteX4010" fmla="*/ 811913 w 2377881"/>
                <a:gd name="connsiteY4010" fmla="*/ 341384 h 509406"/>
                <a:gd name="connsiteX4011" fmla="*/ 810484 w 2377881"/>
                <a:gd name="connsiteY4011" fmla="*/ 337098 h 509406"/>
                <a:gd name="connsiteX4012" fmla="*/ 805055 w 2377881"/>
                <a:gd name="connsiteY4012" fmla="*/ 336526 h 509406"/>
                <a:gd name="connsiteX4013" fmla="*/ 791053 w 2377881"/>
                <a:gd name="connsiteY4013" fmla="*/ 342622 h 509406"/>
                <a:gd name="connsiteX4014" fmla="*/ 784767 w 2377881"/>
                <a:gd name="connsiteY4014" fmla="*/ 342241 h 509406"/>
                <a:gd name="connsiteX4015" fmla="*/ 778671 w 2377881"/>
                <a:gd name="connsiteY4015" fmla="*/ 341860 h 509406"/>
                <a:gd name="connsiteX4016" fmla="*/ 757335 w 2377881"/>
                <a:gd name="connsiteY4016" fmla="*/ 341479 h 509406"/>
                <a:gd name="connsiteX4017" fmla="*/ 755716 w 2377881"/>
                <a:gd name="connsiteY4017" fmla="*/ 343575 h 509406"/>
                <a:gd name="connsiteX4018" fmla="*/ 744191 w 2377881"/>
                <a:gd name="connsiteY4018" fmla="*/ 348909 h 509406"/>
                <a:gd name="connsiteX4019" fmla="*/ 739714 w 2377881"/>
                <a:gd name="connsiteY4019" fmla="*/ 350623 h 509406"/>
                <a:gd name="connsiteX4020" fmla="*/ 745905 w 2377881"/>
                <a:gd name="connsiteY4020" fmla="*/ 345575 h 509406"/>
                <a:gd name="connsiteX4021" fmla="*/ 749429 w 2377881"/>
                <a:gd name="connsiteY4021" fmla="*/ 344146 h 509406"/>
                <a:gd name="connsiteX4022" fmla="*/ 752477 w 2377881"/>
                <a:gd name="connsiteY4022" fmla="*/ 342908 h 509406"/>
                <a:gd name="connsiteX4023" fmla="*/ 753430 w 2377881"/>
                <a:gd name="connsiteY4023" fmla="*/ 337479 h 509406"/>
                <a:gd name="connsiteX4024" fmla="*/ 751620 w 2377881"/>
                <a:gd name="connsiteY4024" fmla="*/ 338050 h 509406"/>
                <a:gd name="connsiteX4025" fmla="*/ 746762 w 2377881"/>
                <a:gd name="connsiteY4025" fmla="*/ 339479 h 509406"/>
                <a:gd name="connsiteX4026" fmla="*/ 732856 w 2377881"/>
                <a:gd name="connsiteY4026" fmla="*/ 343861 h 509406"/>
                <a:gd name="connsiteX4027" fmla="*/ 716759 w 2377881"/>
                <a:gd name="connsiteY4027" fmla="*/ 339574 h 509406"/>
                <a:gd name="connsiteX4028" fmla="*/ 716663 w 2377881"/>
                <a:gd name="connsiteY4028" fmla="*/ 342241 h 509406"/>
                <a:gd name="connsiteX4029" fmla="*/ 716568 w 2377881"/>
                <a:gd name="connsiteY4029" fmla="*/ 343480 h 509406"/>
                <a:gd name="connsiteX4030" fmla="*/ 711329 w 2377881"/>
                <a:gd name="connsiteY4030" fmla="*/ 345099 h 509406"/>
                <a:gd name="connsiteX4031" fmla="*/ 703900 w 2377881"/>
                <a:gd name="connsiteY4031" fmla="*/ 353290 h 509406"/>
                <a:gd name="connsiteX4032" fmla="*/ 703804 w 2377881"/>
                <a:gd name="connsiteY4032" fmla="*/ 355386 h 509406"/>
                <a:gd name="connsiteX4033" fmla="*/ 701042 w 2377881"/>
                <a:gd name="connsiteY4033" fmla="*/ 358910 h 509406"/>
                <a:gd name="connsiteX4034" fmla="*/ 696089 w 2377881"/>
                <a:gd name="connsiteY4034" fmla="*/ 358053 h 509406"/>
                <a:gd name="connsiteX4035" fmla="*/ 701137 w 2377881"/>
                <a:gd name="connsiteY4035" fmla="*/ 352814 h 509406"/>
                <a:gd name="connsiteX4036" fmla="*/ 694756 w 2377881"/>
                <a:gd name="connsiteY4036" fmla="*/ 348814 h 509406"/>
                <a:gd name="connsiteX4037" fmla="*/ 694089 w 2377881"/>
                <a:gd name="connsiteY4037" fmla="*/ 348337 h 509406"/>
                <a:gd name="connsiteX4038" fmla="*/ 678659 w 2377881"/>
                <a:gd name="connsiteY4038" fmla="*/ 345575 h 509406"/>
                <a:gd name="connsiteX4039" fmla="*/ 675039 w 2377881"/>
                <a:gd name="connsiteY4039" fmla="*/ 343670 h 509406"/>
                <a:gd name="connsiteX4040" fmla="*/ 672277 w 2377881"/>
                <a:gd name="connsiteY4040" fmla="*/ 349195 h 509406"/>
                <a:gd name="connsiteX4041" fmla="*/ 670372 w 2377881"/>
                <a:gd name="connsiteY4041" fmla="*/ 346623 h 509406"/>
                <a:gd name="connsiteX4042" fmla="*/ 667800 w 2377881"/>
                <a:gd name="connsiteY4042" fmla="*/ 345385 h 509406"/>
                <a:gd name="connsiteX4043" fmla="*/ 666276 w 2377881"/>
                <a:gd name="connsiteY4043" fmla="*/ 348242 h 509406"/>
                <a:gd name="connsiteX4044" fmla="*/ 666371 w 2377881"/>
                <a:gd name="connsiteY4044" fmla="*/ 349385 h 509406"/>
                <a:gd name="connsiteX4045" fmla="*/ 662752 w 2377881"/>
                <a:gd name="connsiteY4045" fmla="*/ 353005 h 509406"/>
                <a:gd name="connsiteX4046" fmla="*/ 652846 w 2377881"/>
                <a:gd name="connsiteY4046" fmla="*/ 348052 h 509406"/>
                <a:gd name="connsiteX4047" fmla="*/ 644750 w 2377881"/>
                <a:gd name="connsiteY4047" fmla="*/ 349671 h 509406"/>
                <a:gd name="connsiteX4048" fmla="*/ 636939 w 2377881"/>
                <a:gd name="connsiteY4048" fmla="*/ 348433 h 509406"/>
                <a:gd name="connsiteX4049" fmla="*/ 631795 w 2377881"/>
                <a:gd name="connsiteY4049" fmla="*/ 348337 h 509406"/>
                <a:gd name="connsiteX4050" fmla="*/ 629128 w 2377881"/>
                <a:gd name="connsiteY4050" fmla="*/ 346813 h 509406"/>
                <a:gd name="connsiteX4051" fmla="*/ 625700 w 2377881"/>
                <a:gd name="connsiteY4051" fmla="*/ 345575 h 509406"/>
                <a:gd name="connsiteX4052" fmla="*/ 618460 w 2377881"/>
                <a:gd name="connsiteY4052" fmla="*/ 346242 h 509406"/>
                <a:gd name="connsiteX4053" fmla="*/ 613126 w 2377881"/>
                <a:gd name="connsiteY4053" fmla="*/ 344527 h 509406"/>
                <a:gd name="connsiteX4054" fmla="*/ 610174 w 2377881"/>
                <a:gd name="connsiteY4054" fmla="*/ 347956 h 509406"/>
                <a:gd name="connsiteX4055" fmla="*/ 603125 w 2377881"/>
                <a:gd name="connsiteY4055" fmla="*/ 347385 h 509406"/>
                <a:gd name="connsiteX4056" fmla="*/ 585218 w 2377881"/>
                <a:gd name="connsiteY4056" fmla="*/ 349671 h 509406"/>
                <a:gd name="connsiteX4057" fmla="*/ 577027 w 2377881"/>
                <a:gd name="connsiteY4057" fmla="*/ 350623 h 509406"/>
                <a:gd name="connsiteX4058" fmla="*/ 564263 w 2377881"/>
                <a:gd name="connsiteY4058" fmla="*/ 347290 h 509406"/>
                <a:gd name="connsiteX4059" fmla="*/ 560834 w 2377881"/>
                <a:gd name="connsiteY4059" fmla="*/ 346432 h 509406"/>
                <a:gd name="connsiteX4060" fmla="*/ 551690 w 2377881"/>
                <a:gd name="connsiteY4060" fmla="*/ 353576 h 509406"/>
                <a:gd name="connsiteX4061" fmla="*/ 542737 w 2377881"/>
                <a:gd name="connsiteY4061" fmla="*/ 355100 h 509406"/>
                <a:gd name="connsiteX4062" fmla="*/ 537974 w 2377881"/>
                <a:gd name="connsiteY4062" fmla="*/ 354910 h 509406"/>
                <a:gd name="connsiteX4063" fmla="*/ 533307 w 2377881"/>
                <a:gd name="connsiteY4063" fmla="*/ 358910 h 509406"/>
                <a:gd name="connsiteX4064" fmla="*/ 526544 w 2377881"/>
                <a:gd name="connsiteY4064" fmla="*/ 355005 h 509406"/>
                <a:gd name="connsiteX4065" fmla="*/ 520543 w 2377881"/>
                <a:gd name="connsiteY4065" fmla="*/ 355195 h 509406"/>
                <a:gd name="connsiteX4066" fmla="*/ 514257 w 2377881"/>
                <a:gd name="connsiteY4066" fmla="*/ 356624 h 509406"/>
                <a:gd name="connsiteX4067" fmla="*/ 505113 w 2377881"/>
                <a:gd name="connsiteY4067" fmla="*/ 355481 h 509406"/>
                <a:gd name="connsiteX4068" fmla="*/ 505494 w 2377881"/>
                <a:gd name="connsiteY4068" fmla="*/ 360053 h 509406"/>
                <a:gd name="connsiteX4069" fmla="*/ 505780 w 2377881"/>
                <a:gd name="connsiteY4069" fmla="*/ 363387 h 509406"/>
                <a:gd name="connsiteX4070" fmla="*/ 500541 w 2377881"/>
                <a:gd name="connsiteY4070" fmla="*/ 365578 h 509406"/>
                <a:gd name="connsiteX4071" fmla="*/ 497112 w 2377881"/>
                <a:gd name="connsiteY4071" fmla="*/ 368340 h 509406"/>
                <a:gd name="connsiteX4072" fmla="*/ 491778 w 2377881"/>
                <a:gd name="connsiteY4072" fmla="*/ 365387 h 509406"/>
                <a:gd name="connsiteX4073" fmla="*/ 492731 w 2377881"/>
                <a:gd name="connsiteY4073" fmla="*/ 363196 h 509406"/>
                <a:gd name="connsiteX4074" fmla="*/ 491778 w 2377881"/>
                <a:gd name="connsiteY4074" fmla="*/ 359577 h 509406"/>
                <a:gd name="connsiteX4075" fmla="*/ 482158 w 2377881"/>
                <a:gd name="connsiteY4075" fmla="*/ 363292 h 509406"/>
                <a:gd name="connsiteX4076" fmla="*/ 486634 w 2377881"/>
                <a:gd name="connsiteY4076" fmla="*/ 370721 h 509406"/>
                <a:gd name="connsiteX4077" fmla="*/ 485301 w 2377881"/>
                <a:gd name="connsiteY4077" fmla="*/ 371578 h 509406"/>
                <a:gd name="connsiteX4078" fmla="*/ 477659 w 2377881"/>
                <a:gd name="connsiteY4078" fmla="*/ 372641 h 509406"/>
                <a:gd name="connsiteX4079" fmla="*/ 478062 w 2377881"/>
                <a:gd name="connsiteY4079" fmla="*/ 366435 h 509406"/>
                <a:gd name="connsiteX4080" fmla="*/ 464441 w 2377881"/>
                <a:gd name="connsiteY4080" fmla="*/ 359958 h 509406"/>
                <a:gd name="connsiteX4081" fmla="*/ 464727 w 2377881"/>
                <a:gd name="connsiteY4081" fmla="*/ 355195 h 509406"/>
                <a:gd name="connsiteX4082" fmla="*/ 464822 w 2377881"/>
                <a:gd name="connsiteY4082" fmla="*/ 354433 h 509406"/>
                <a:gd name="connsiteX4083" fmla="*/ 463679 w 2377881"/>
                <a:gd name="connsiteY4083" fmla="*/ 353195 h 509406"/>
                <a:gd name="connsiteX4084" fmla="*/ 459393 w 2377881"/>
                <a:gd name="connsiteY4084" fmla="*/ 358529 h 509406"/>
                <a:gd name="connsiteX4085" fmla="*/ 453107 w 2377881"/>
                <a:gd name="connsiteY4085" fmla="*/ 362625 h 509406"/>
                <a:gd name="connsiteX4086" fmla="*/ 448153 w 2377881"/>
                <a:gd name="connsiteY4086" fmla="*/ 363006 h 509406"/>
                <a:gd name="connsiteX4087" fmla="*/ 433675 w 2377881"/>
                <a:gd name="connsiteY4087" fmla="*/ 363196 h 509406"/>
                <a:gd name="connsiteX4088" fmla="*/ 430532 w 2377881"/>
                <a:gd name="connsiteY4088" fmla="*/ 361482 h 509406"/>
                <a:gd name="connsiteX4089" fmla="*/ 418054 w 2377881"/>
                <a:gd name="connsiteY4089" fmla="*/ 365197 h 509406"/>
                <a:gd name="connsiteX4090" fmla="*/ 415197 w 2377881"/>
                <a:gd name="connsiteY4090" fmla="*/ 362530 h 509406"/>
                <a:gd name="connsiteX4091" fmla="*/ 412625 w 2377881"/>
                <a:gd name="connsiteY4091" fmla="*/ 362053 h 509406"/>
                <a:gd name="connsiteX4092" fmla="*/ 408625 w 2377881"/>
                <a:gd name="connsiteY4092" fmla="*/ 364435 h 509406"/>
                <a:gd name="connsiteX4093" fmla="*/ 394528 w 2377881"/>
                <a:gd name="connsiteY4093" fmla="*/ 366911 h 509406"/>
                <a:gd name="connsiteX4094" fmla="*/ 392051 w 2377881"/>
                <a:gd name="connsiteY4094" fmla="*/ 366625 h 509406"/>
                <a:gd name="connsiteX4095" fmla="*/ 389384 w 2377881"/>
                <a:gd name="connsiteY4095" fmla="*/ 366244 h 509406"/>
                <a:gd name="connsiteX4096" fmla="*/ 374335 w 2377881"/>
                <a:gd name="connsiteY4096" fmla="*/ 368911 h 509406"/>
                <a:gd name="connsiteX4097" fmla="*/ 373573 w 2377881"/>
                <a:gd name="connsiteY4097" fmla="*/ 368816 h 509406"/>
                <a:gd name="connsiteX4098" fmla="*/ 369286 w 2377881"/>
                <a:gd name="connsiteY4098" fmla="*/ 369197 h 509406"/>
                <a:gd name="connsiteX4099" fmla="*/ 363286 w 2377881"/>
                <a:gd name="connsiteY4099" fmla="*/ 370626 h 509406"/>
                <a:gd name="connsiteX4100" fmla="*/ 355380 w 2377881"/>
                <a:gd name="connsiteY4100" fmla="*/ 364435 h 509406"/>
                <a:gd name="connsiteX4101" fmla="*/ 352903 w 2377881"/>
                <a:gd name="connsiteY4101" fmla="*/ 366911 h 509406"/>
                <a:gd name="connsiteX4102" fmla="*/ 350332 w 2377881"/>
                <a:gd name="connsiteY4102" fmla="*/ 369578 h 509406"/>
                <a:gd name="connsiteX4103" fmla="*/ 345760 w 2377881"/>
                <a:gd name="connsiteY4103" fmla="*/ 365387 h 509406"/>
                <a:gd name="connsiteX4104" fmla="*/ 344902 w 2377881"/>
                <a:gd name="connsiteY4104" fmla="*/ 365482 h 509406"/>
                <a:gd name="connsiteX4105" fmla="*/ 342712 w 2377881"/>
                <a:gd name="connsiteY4105" fmla="*/ 367197 h 509406"/>
                <a:gd name="connsiteX4106" fmla="*/ 343474 w 2377881"/>
                <a:gd name="connsiteY4106" fmla="*/ 373483 h 509406"/>
                <a:gd name="connsiteX4107" fmla="*/ 334330 w 2377881"/>
                <a:gd name="connsiteY4107" fmla="*/ 371102 h 509406"/>
                <a:gd name="connsiteX4108" fmla="*/ 336520 w 2377881"/>
                <a:gd name="connsiteY4108" fmla="*/ 365387 h 509406"/>
                <a:gd name="connsiteX4109" fmla="*/ 336044 w 2377881"/>
                <a:gd name="connsiteY4109" fmla="*/ 365387 h 509406"/>
                <a:gd name="connsiteX4110" fmla="*/ 328519 w 2377881"/>
                <a:gd name="connsiteY4110" fmla="*/ 365673 h 509406"/>
                <a:gd name="connsiteX4111" fmla="*/ 324138 w 2377881"/>
                <a:gd name="connsiteY4111" fmla="*/ 372055 h 509406"/>
                <a:gd name="connsiteX4112" fmla="*/ 316994 w 2377881"/>
                <a:gd name="connsiteY4112" fmla="*/ 368435 h 509406"/>
                <a:gd name="connsiteX4113" fmla="*/ 310708 w 2377881"/>
                <a:gd name="connsiteY4113" fmla="*/ 373960 h 509406"/>
                <a:gd name="connsiteX4114" fmla="*/ 310327 w 2377881"/>
                <a:gd name="connsiteY4114" fmla="*/ 373579 h 509406"/>
                <a:gd name="connsiteX4115" fmla="*/ 309374 w 2377881"/>
                <a:gd name="connsiteY4115" fmla="*/ 372626 h 509406"/>
                <a:gd name="connsiteX4116" fmla="*/ 306612 w 2377881"/>
                <a:gd name="connsiteY4116" fmla="*/ 371007 h 509406"/>
                <a:gd name="connsiteX4117" fmla="*/ 305659 w 2377881"/>
                <a:gd name="connsiteY4117" fmla="*/ 371197 h 509406"/>
                <a:gd name="connsiteX4118" fmla="*/ 300707 w 2377881"/>
                <a:gd name="connsiteY4118" fmla="*/ 371578 h 509406"/>
                <a:gd name="connsiteX4119" fmla="*/ 296420 w 2377881"/>
                <a:gd name="connsiteY4119" fmla="*/ 371483 h 509406"/>
                <a:gd name="connsiteX4120" fmla="*/ 286133 w 2377881"/>
                <a:gd name="connsiteY4120" fmla="*/ 372055 h 509406"/>
                <a:gd name="connsiteX4121" fmla="*/ 283752 w 2377881"/>
                <a:gd name="connsiteY4121" fmla="*/ 372531 h 509406"/>
                <a:gd name="connsiteX4122" fmla="*/ 275846 w 2377881"/>
                <a:gd name="connsiteY4122" fmla="*/ 371674 h 509406"/>
                <a:gd name="connsiteX4123" fmla="*/ 273084 w 2377881"/>
                <a:gd name="connsiteY4123" fmla="*/ 376150 h 509406"/>
                <a:gd name="connsiteX4124" fmla="*/ 272703 w 2377881"/>
                <a:gd name="connsiteY4124" fmla="*/ 375960 h 509406"/>
                <a:gd name="connsiteX4125" fmla="*/ 266512 w 2377881"/>
                <a:gd name="connsiteY4125" fmla="*/ 371674 h 509406"/>
                <a:gd name="connsiteX4126" fmla="*/ 250986 w 2377881"/>
                <a:gd name="connsiteY4126" fmla="*/ 375865 h 509406"/>
                <a:gd name="connsiteX4127" fmla="*/ 249271 w 2377881"/>
                <a:gd name="connsiteY4127" fmla="*/ 374722 h 509406"/>
                <a:gd name="connsiteX4128" fmla="*/ 244700 w 2377881"/>
                <a:gd name="connsiteY4128" fmla="*/ 376817 h 509406"/>
                <a:gd name="connsiteX4129" fmla="*/ 244604 w 2377881"/>
                <a:gd name="connsiteY4129" fmla="*/ 378817 h 509406"/>
                <a:gd name="connsiteX4130" fmla="*/ 241747 w 2377881"/>
                <a:gd name="connsiteY4130" fmla="*/ 380151 h 509406"/>
                <a:gd name="connsiteX4131" fmla="*/ 241175 w 2377881"/>
                <a:gd name="connsiteY4131" fmla="*/ 380246 h 509406"/>
                <a:gd name="connsiteX4132" fmla="*/ 236984 w 2377881"/>
                <a:gd name="connsiteY4132" fmla="*/ 375579 h 509406"/>
                <a:gd name="connsiteX4133" fmla="*/ 226507 w 2377881"/>
                <a:gd name="connsiteY4133" fmla="*/ 370626 h 509406"/>
                <a:gd name="connsiteX4134" fmla="*/ 219839 w 2377881"/>
                <a:gd name="connsiteY4134" fmla="*/ 375293 h 509406"/>
                <a:gd name="connsiteX4135" fmla="*/ 213839 w 2377881"/>
                <a:gd name="connsiteY4135" fmla="*/ 381389 h 509406"/>
                <a:gd name="connsiteX4136" fmla="*/ 213839 w 2377881"/>
                <a:gd name="connsiteY4136" fmla="*/ 381199 h 509406"/>
                <a:gd name="connsiteX4137" fmla="*/ 210409 w 2377881"/>
                <a:gd name="connsiteY4137" fmla="*/ 378341 h 509406"/>
                <a:gd name="connsiteX4138" fmla="*/ 208600 w 2377881"/>
                <a:gd name="connsiteY4138" fmla="*/ 382627 h 509406"/>
                <a:gd name="connsiteX4139" fmla="*/ 208314 w 2377881"/>
                <a:gd name="connsiteY4139" fmla="*/ 383199 h 509406"/>
                <a:gd name="connsiteX4140" fmla="*/ 208124 w 2377881"/>
                <a:gd name="connsiteY4140" fmla="*/ 380246 h 509406"/>
                <a:gd name="connsiteX4141" fmla="*/ 209266 w 2377881"/>
                <a:gd name="connsiteY4141" fmla="*/ 369578 h 509406"/>
                <a:gd name="connsiteX4142" fmla="*/ 211838 w 2377881"/>
                <a:gd name="connsiteY4142" fmla="*/ 367673 h 509406"/>
                <a:gd name="connsiteX4143" fmla="*/ 212886 w 2377881"/>
                <a:gd name="connsiteY4143" fmla="*/ 366911 h 509406"/>
                <a:gd name="connsiteX4144" fmla="*/ 207171 w 2377881"/>
                <a:gd name="connsiteY4144" fmla="*/ 364435 h 509406"/>
                <a:gd name="connsiteX4145" fmla="*/ 205171 w 2377881"/>
                <a:gd name="connsiteY4145" fmla="*/ 365768 h 509406"/>
                <a:gd name="connsiteX4146" fmla="*/ 196693 w 2377881"/>
                <a:gd name="connsiteY4146" fmla="*/ 365768 h 509406"/>
                <a:gd name="connsiteX4147" fmla="*/ 191074 w 2377881"/>
                <a:gd name="connsiteY4147" fmla="*/ 366625 h 509406"/>
                <a:gd name="connsiteX4148" fmla="*/ 191455 w 2377881"/>
                <a:gd name="connsiteY4148" fmla="*/ 371293 h 509406"/>
                <a:gd name="connsiteX4149" fmla="*/ 192407 w 2377881"/>
                <a:gd name="connsiteY4149" fmla="*/ 372721 h 509406"/>
                <a:gd name="connsiteX4150" fmla="*/ 193455 w 2377881"/>
                <a:gd name="connsiteY4150" fmla="*/ 377103 h 509406"/>
                <a:gd name="connsiteX4151" fmla="*/ 183454 w 2377881"/>
                <a:gd name="connsiteY4151" fmla="*/ 381008 h 509406"/>
                <a:gd name="connsiteX4152" fmla="*/ 187168 w 2377881"/>
                <a:gd name="connsiteY4152" fmla="*/ 377865 h 509406"/>
                <a:gd name="connsiteX4153" fmla="*/ 190693 w 2377881"/>
                <a:gd name="connsiteY4153" fmla="*/ 374817 h 509406"/>
                <a:gd name="connsiteX4154" fmla="*/ 183263 w 2377881"/>
                <a:gd name="connsiteY4154" fmla="*/ 375484 h 509406"/>
                <a:gd name="connsiteX4155" fmla="*/ 182025 w 2377881"/>
                <a:gd name="connsiteY4155" fmla="*/ 378627 h 509406"/>
                <a:gd name="connsiteX4156" fmla="*/ 173738 w 2377881"/>
                <a:gd name="connsiteY4156" fmla="*/ 377579 h 509406"/>
                <a:gd name="connsiteX4157" fmla="*/ 165737 w 2377881"/>
                <a:gd name="connsiteY4157" fmla="*/ 374722 h 509406"/>
                <a:gd name="connsiteX4158" fmla="*/ 161832 w 2377881"/>
                <a:gd name="connsiteY4158" fmla="*/ 376436 h 509406"/>
                <a:gd name="connsiteX4159" fmla="*/ 155069 w 2377881"/>
                <a:gd name="connsiteY4159" fmla="*/ 377484 h 509406"/>
                <a:gd name="connsiteX4160" fmla="*/ 146401 w 2377881"/>
                <a:gd name="connsiteY4160" fmla="*/ 384342 h 509406"/>
                <a:gd name="connsiteX4161" fmla="*/ 142306 w 2377881"/>
                <a:gd name="connsiteY4161" fmla="*/ 384723 h 509406"/>
                <a:gd name="connsiteX4162" fmla="*/ 134305 w 2377881"/>
                <a:gd name="connsiteY4162" fmla="*/ 386723 h 509406"/>
                <a:gd name="connsiteX4163" fmla="*/ 130209 w 2377881"/>
                <a:gd name="connsiteY4163" fmla="*/ 382723 h 509406"/>
                <a:gd name="connsiteX4164" fmla="*/ 126494 w 2377881"/>
                <a:gd name="connsiteY4164" fmla="*/ 382342 h 509406"/>
                <a:gd name="connsiteX4165" fmla="*/ 121160 w 2377881"/>
                <a:gd name="connsiteY4165" fmla="*/ 384437 h 509406"/>
                <a:gd name="connsiteX4166" fmla="*/ 123637 w 2377881"/>
                <a:gd name="connsiteY4166" fmla="*/ 390438 h 509406"/>
                <a:gd name="connsiteX4167" fmla="*/ 120303 w 2377881"/>
                <a:gd name="connsiteY4167" fmla="*/ 388914 h 509406"/>
                <a:gd name="connsiteX4168" fmla="*/ 112874 w 2377881"/>
                <a:gd name="connsiteY4168" fmla="*/ 389771 h 509406"/>
                <a:gd name="connsiteX4169" fmla="*/ 106111 w 2377881"/>
                <a:gd name="connsiteY4169" fmla="*/ 388152 h 509406"/>
                <a:gd name="connsiteX4170" fmla="*/ 98776 w 2377881"/>
                <a:gd name="connsiteY4170" fmla="*/ 384818 h 509406"/>
                <a:gd name="connsiteX4171" fmla="*/ 97062 w 2377881"/>
                <a:gd name="connsiteY4171" fmla="*/ 384342 h 509406"/>
                <a:gd name="connsiteX4172" fmla="*/ 93538 w 2377881"/>
                <a:gd name="connsiteY4172" fmla="*/ 387676 h 509406"/>
                <a:gd name="connsiteX4173" fmla="*/ 96491 w 2377881"/>
                <a:gd name="connsiteY4173" fmla="*/ 393295 h 509406"/>
                <a:gd name="connsiteX4174" fmla="*/ 92014 w 2377881"/>
                <a:gd name="connsiteY4174" fmla="*/ 394153 h 509406"/>
                <a:gd name="connsiteX4175" fmla="*/ 88108 w 2377881"/>
                <a:gd name="connsiteY4175" fmla="*/ 392057 h 509406"/>
                <a:gd name="connsiteX4176" fmla="*/ 82203 w 2377881"/>
                <a:gd name="connsiteY4176" fmla="*/ 390724 h 509406"/>
                <a:gd name="connsiteX4177" fmla="*/ 77536 w 2377881"/>
                <a:gd name="connsiteY4177" fmla="*/ 390819 h 509406"/>
                <a:gd name="connsiteX4178" fmla="*/ 74678 w 2377881"/>
                <a:gd name="connsiteY4178" fmla="*/ 390914 h 509406"/>
                <a:gd name="connsiteX4179" fmla="*/ 65915 w 2377881"/>
                <a:gd name="connsiteY4179" fmla="*/ 393295 h 509406"/>
                <a:gd name="connsiteX4180" fmla="*/ 65534 w 2377881"/>
                <a:gd name="connsiteY4180" fmla="*/ 392914 h 509406"/>
                <a:gd name="connsiteX4181" fmla="*/ 60010 w 2377881"/>
                <a:gd name="connsiteY4181" fmla="*/ 393772 h 509406"/>
                <a:gd name="connsiteX4182" fmla="*/ 53628 w 2377881"/>
                <a:gd name="connsiteY4182" fmla="*/ 394057 h 509406"/>
                <a:gd name="connsiteX4183" fmla="*/ 52866 w 2377881"/>
                <a:gd name="connsiteY4183" fmla="*/ 393486 h 509406"/>
                <a:gd name="connsiteX4184" fmla="*/ 49818 w 2377881"/>
                <a:gd name="connsiteY4184" fmla="*/ 395486 h 509406"/>
                <a:gd name="connsiteX4185" fmla="*/ 45246 w 2377881"/>
                <a:gd name="connsiteY4185" fmla="*/ 401296 h 509406"/>
                <a:gd name="connsiteX4186" fmla="*/ 44008 w 2377881"/>
                <a:gd name="connsiteY4186" fmla="*/ 397486 h 509406"/>
                <a:gd name="connsiteX4187" fmla="*/ 43150 w 2377881"/>
                <a:gd name="connsiteY4187" fmla="*/ 394819 h 509406"/>
                <a:gd name="connsiteX4188" fmla="*/ 32959 w 2377881"/>
                <a:gd name="connsiteY4188" fmla="*/ 395486 h 509406"/>
                <a:gd name="connsiteX4189" fmla="*/ 29816 w 2377881"/>
                <a:gd name="connsiteY4189" fmla="*/ 395581 h 509406"/>
                <a:gd name="connsiteX4190" fmla="*/ 21433 w 2377881"/>
                <a:gd name="connsiteY4190" fmla="*/ 395296 h 509406"/>
                <a:gd name="connsiteX4191" fmla="*/ 20957 w 2377881"/>
                <a:gd name="connsiteY4191" fmla="*/ 395772 h 509406"/>
                <a:gd name="connsiteX4192" fmla="*/ 16861 w 2377881"/>
                <a:gd name="connsiteY4192" fmla="*/ 392629 h 509406"/>
                <a:gd name="connsiteX4193" fmla="*/ 25434 w 2377881"/>
                <a:gd name="connsiteY4193" fmla="*/ 388247 h 509406"/>
                <a:gd name="connsiteX4194" fmla="*/ 27625 w 2377881"/>
                <a:gd name="connsiteY4194" fmla="*/ 386342 h 509406"/>
                <a:gd name="connsiteX4195" fmla="*/ 28006 w 2377881"/>
                <a:gd name="connsiteY4195" fmla="*/ 381961 h 509406"/>
                <a:gd name="connsiteX4196" fmla="*/ 34292 w 2377881"/>
                <a:gd name="connsiteY4196" fmla="*/ 379103 h 509406"/>
                <a:gd name="connsiteX4197" fmla="*/ 38769 w 2377881"/>
                <a:gd name="connsiteY4197" fmla="*/ 378055 h 509406"/>
                <a:gd name="connsiteX4198" fmla="*/ 43532 w 2377881"/>
                <a:gd name="connsiteY4198" fmla="*/ 371388 h 509406"/>
                <a:gd name="connsiteX4199" fmla="*/ 48199 w 2377881"/>
                <a:gd name="connsiteY4199" fmla="*/ 369388 h 509406"/>
                <a:gd name="connsiteX4200" fmla="*/ 39245 w 2377881"/>
                <a:gd name="connsiteY4200" fmla="*/ 358434 h 509406"/>
                <a:gd name="connsiteX4201" fmla="*/ 46389 w 2377881"/>
                <a:gd name="connsiteY4201" fmla="*/ 356243 h 509406"/>
                <a:gd name="connsiteX4202" fmla="*/ 53818 w 2377881"/>
                <a:gd name="connsiteY4202" fmla="*/ 354243 h 509406"/>
                <a:gd name="connsiteX4203" fmla="*/ 53628 w 2377881"/>
                <a:gd name="connsiteY4203" fmla="*/ 356529 h 509406"/>
                <a:gd name="connsiteX4204" fmla="*/ 53533 w 2377881"/>
                <a:gd name="connsiteY4204" fmla="*/ 358339 h 509406"/>
                <a:gd name="connsiteX4205" fmla="*/ 56390 w 2377881"/>
                <a:gd name="connsiteY4205" fmla="*/ 364816 h 509406"/>
                <a:gd name="connsiteX4206" fmla="*/ 58581 w 2377881"/>
                <a:gd name="connsiteY4206" fmla="*/ 367006 h 509406"/>
                <a:gd name="connsiteX4207" fmla="*/ 60772 w 2377881"/>
                <a:gd name="connsiteY4207" fmla="*/ 369197 h 509406"/>
                <a:gd name="connsiteX4208" fmla="*/ 66868 w 2377881"/>
                <a:gd name="connsiteY4208" fmla="*/ 368911 h 509406"/>
                <a:gd name="connsiteX4209" fmla="*/ 70964 w 2377881"/>
                <a:gd name="connsiteY4209" fmla="*/ 363768 h 509406"/>
                <a:gd name="connsiteX4210" fmla="*/ 71344 w 2377881"/>
                <a:gd name="connsiteY4210" fmla="*/ 363482 h 509406"/>
                <a:gd name="connsiteX4211" fmla="*/ 73535 w 2377881"/>
                <a:gd name="connsiteY4211" fmla="*/ 361768 h 509406"/>
                <a:gd name="connsiteX4212" fmla="*/ 71344 w 2377881"/>
                <a:gd name="connsiteY4212" fmla="*/ 370340 h 509406"/>
                <a:gd name="connsiteX4213" fmla="*/ 69630 w 2377881"/>
                <a:gd name="connsiteY4213" fmla="*/ 373198 h 509406"/>
                <a:gd name="connsiteX4214" fmla="*/ 65820 w 2377881"/>
                <a:gd name="connsiteY4214" fmla="*/ 379484 h 509406"/>
                <a:gd name="connsiteX4215" fmla="*/ 71154 w 2377881"/>
                <a:gd name="connsiteY4215" fmla="*/ 382532 h 509406"/>
                <a:gd name="connsiteX4216" fmla="*/ 79345 w 2377881"/>
                <a:gd name="connsiteY4216" fmla="*/ 368721 h 509406"/>
                <a:gd name="connsiteX4217" fmla="*/ 80203 w 2377881"/>
                <a:gd name="connsiteY4217" fmla="*/ 365197 h 509406"/>
                <a:gd name="connsiteX4218" fmla="*/ 82489 w 2377881"/>
                <a:gd name="connsiteY4218" fmla="*/ 366244 h 509406"/>
                <a:gd name="connsiteX4219" fmla="*/ 83060 w 2377881"/>
                <a:gd name="connsiteY4219" fmla="*/ 369673 h 509406"/>
                <a:gd name="connsiteX4220" fmla="*/ 90966 w 2377881"/>
                <a:gd name="connsiteY4220" fmla="*/ 365673 h 509406"/>
                <a:gd name="connsiteX4221" fmla="*/ 108492 w 2377881"/>
                <a:gd name="connsiteY4221" fmla="*/ 363958 h 509406"/>
                <a:gd name="connsiteX4222" fmla="*/ 113921 w 2377881"/>
                <a:gd name="connsiteY4222" fmla="*/ 366054 h 509406"/>
                <a:gd name="connsiteX4223" fmla="*/ 118493 w 2377881"/>
                <a:gd name="connsiteY4223" fmla="*/ 364149 h 509406"/>
                <a:gd name="connsiteX4224" fmla="*/ 118303 w 2377881"/>
                <a:gd name="connsiteY4224" fmla="*/ 358624 h 509406"/>
                <a:gd name="connsiteX4225" fmla="*/ 117350 w 2377881"/>
                <a:gd name="connsiteY4225" fmla="*/ 358243 h 509406"/>
                <a:gd name="connsiteX4226" fmla="*/ 117541 w 2377881"/>
                <a:gd name="connsiteY4226" fmla="*/ 355481 h 509406"/>
                <a:gd name="connsiteX4227" fmla="*/ 125827 w 2377881"/>
                <a:gd name="connsiteY4227" fmla="*/ 357005 h 509406"/>
                <a:gd name="connsiteX4228" fmla="*/ 138972 w 2377881"/>
                <a:gd name="connsiteY4228" fmla="*/ 359577 h 509406"/>
                <a:gd name="connsiteX4229" fmla="*/ 143830 w 2377881"/>
                <a:gd name="connsiteY4229" fmla="*/ 359196 h 509406"/>
                <a:gd name="connsiteX4230" fmla="*/ 143830 w 2377881"/>
                <a:gd name="connsiteY4230" fmla="*/ 356708 h 509406"/>
                <a:gd name="connsiteX4231" fmla="*/ 146306 w 2377881"/>
                <a:gd name="connsiteY4231" fmla="*/ 358434 h 509406"/>
                <a:gd name="connsiteX4232" fmla="*/ 147735 w 2377881"/>
                <a:gd name="connsiteY4232" fmla="*/ 359386 h 509406"/>
                <a:gd name="connsiteX4233" fmla="*/ 150021 w 2377881"/>
                <a:gd name="connsiteY4233" fmla="*/ 360815 h 509406"/>
                <a:gd name="connsiteX4234" fmla="*/ 165547 w 2377881"/>
                <a:gd name="connsiteY4234" fmla="*/ 356338 h 509406"/>
                <a:gd name="connsiteX4235" fmla="*/ 160308 w 2377881"/>
                <a:gd name="connsiteY4235" fmla="*/ 350909 h 509406"/>
                <a:gd name="connsiteX4236" fmla="*/ 161165 w 2377881"/>
                <a:gd name="connsiteY4236" fmla="*/ 349576 h 509406"/>
                <a:gd name="connsiteX4237" fmla="*/ 163642 w 2377881"/>
                <a:gd name="connsiteY4237" fmla="*/ 349576 h 509406"/>
                <a:gd name="connsiteX4238" fmla="*/ 170690 w 2377881"/>
                <a:gd name="connsiteY4238" fmla="*/ 353862 h 509406"/>
                <a:gd name="connsiteX4239" fmla="*/ 173548 w 2377881"/>
                <a:gd name="connsiteY4239" fmla="*/ 346718 h 509406"/>
                <a:gd name="connsiteX4240" fmla="*/ 175453 w 2377881"/>
                <a:gd name="connsiteY4240" fmla="*/ 348909 h 509406"/>
                <a:gd name="connsiteX4241" fmla="*/ 176119 w 2377881"/>
                <a:gd name="connsiteY4241" fmla="*/ 349099 h 509406"/>
                <a:gd name="connsiteX4242" fmla="*/ 181739 w 2377881"/>
                <a:gd name="connsiteY4242" fmla="*/ 350433 h 509406"/>
                <a:gd name="connsiteX4243" fmla="*/ 185264 w 2377881"/>
                <a:gd name="connsiteY4243" fmla="*/ 358624 h 509406"/>
                <a:gd name="connsiteX4244" fmla="*/ 188026 w 2377881"/>
                <a:gd name="connsiteY4244" fmla="*/ 358243 h 509406"/>
                <a:gd name="connsiteX4245" fmla="*/ 192217 w 2377881"/>
                <a:gd name="connsiteY4245" fmla="*/ 357100 h 509406"/>
                <a:gd name="connsiteX4246" fmla="*/ 198313 w 2377881"/>
                <a:gd name="connsiteY4246" fmla="*/ 356624 h 509406"/>
                <a:gd name="connsiteX4247" fmla="*/ 200789 w 2377881"/>
                <a:gd name="connsiteY4247" fmla="*/ 355957 h 509406"/>
                <a:gd name="connsiteX4248" fmla="*/ 208790 w 2377881"/>
                <a:gd name="connsiteY4248" fmla="*/ 353767 h 509406"/>
                <a:gd name="connsiteX4249" fmla="*/ 211838 w 2377881"/>
                <a:gd name="connsiteY4249" fmla="*/ 342241 h 509406"/>
                <a:gd name="connsiteX4250" fmla="*/ 215934 w 2377881"/>
                <a:gd name="connsiteY4250" fmla="*/ 342527 h 509406"/>
                <a:gd name="connsiteX4251" fmla="*/ 216886 w 2377881"/>
                <a:gd name="connsiteY4251" fmla="*/ 351576 h 509406"/>
                <a:gd name="connsiteX4252" fmla="*/ 230317 w 2377881"/>
                <a:gd name="connsiteY4252" fmla="*/ 348909 h 509406"/>
                <a:gd name="connsiteX4253" fmla="*/ 234222 w 2377881"/>
                <a:gd name="connsiteY4253" fmla="*/ 346623 h 509406"/>
                <a:gd name="connsiteX4254" fmla="*/ 234412 w 2377881"/>
                <a:gd name="connsiteY4254" fmla="*/ 344718 h 509406"/>
                <a:gd name="connsiteX4255" fmla="*/ 232889 w 2377881"/>
                <a:gd name="connsiteY4255" fmla="*/ 343670 h 509406"/>
                <a:gd name="connsiteX4256" fmla="*/ 226983 w 2377881"/>
                <a:gd name="connsiteY4256" fmla="*/ 343670 h 509406"/>
                <a:gd name="connsiteX4257" fmla="*/ 232222 w 2377881"/>
                <a:gd name="connsiteY4257" fmla="*/ 340241 h 509406"/>
                <a:gd name="connsiteX4258" fmla="*/ 240604 w 2377881"/>
                <a:gd name="connsiteY4258" fmla="*/ 345670 h 509406"/>
                <a:gd name="connsiteX4259" fmla="*/ 245461 w 2377881"/>
                <a:gd name="connsiteY4259" fmla="*/ 352433 h 509406"/>
                <a:gd name="connsiteX4260" fmla="*/ 261749 w 2377881"/>
                <a:gd name="connsiteY4260" fmla="*/ 348337 h 509406"/>
                <a:gd name="connsiteX4261" fmla="*/ 261178 w 2377881"/>
                <a:gd name="connsiteY4261" fmla="*/ 347194 h 509406"/>
                <a:gd name="connsiteX4262" fmla="*/ 260225 w 2377881"/>
                <a:gd name="connsiteY4262" fmla="*/ 345385 h 509406"/>
                <a:gd name="connsiteX4263" fmla="*/ 270798 w 2377881"/>
                <a:gd name="connsiteY4263" fmla="*/ 339479 h 509406"/>
                <a:gd name="connsiteX4264" fmla="*/ 286514 w 2377881"/>
                <a:gd name="connsiteY4264" fmla="*/ 338241 h 509406"/>
                <a:gd name="connsiteX4265" fmla="*/ 291277 w 2377881"/>
                <a:gd name="connsiteY4265" fmla="*/ 331859 h 509406"/>
                <a:gd name="connsiteX4266" fmla="*/ 297658 w 2377881"/>
                <a:gd name="connsiteY4266" fmla="*/ 330907 h 509406"/>
                <a:gd name="connsiteX4267" fmla="*/ 299373 w 2377881"/>
                <a:gd name="connsiteY4267" fmla="*/ 329287 h 509406"/>
                <a:gd name="connsiteX4268" fmla="*/ 302611 w 2377881"/>
                <a:gd name="connsiteY4268" fmla="*/ 328621 h 509406"/>
                <a:gd name="connsiteX4269" fmla="*/ 318423 w 2377881"/>
                <a:gd name="connsiteY4269" fmla="*/ 332621 h 509406"/>
                <a:gd name="connsiteX4270" fmla="*/ 321757 w 2377881"/>
                <a:gd name="connsiteY4270" fmla="*/ 331764 h 509406"/>
                <a:gd name="connsiteX4271" fmla="*/ 321947 w 2377881"/>
                <a:gd name="connsiteY4271" fmla="*/ 329859 h 509406"/>
                <a:gd name="connsiteX4272" fmla="*/ 321757 w 2377881"/>
                <a:gd name="connsiteY4272" fmla="*/ 329478 h 509406"/>
                <a:gd name="connsiteX4273" fmla="*/ 314041 w 2377881"/>
                <a:gd name="connsiteY4273" fmla="*/ 328525 h 509406"/>
                <a:gd name="connsiteX4274" fmla="*/ 310803 w 2377881"/>
                <a:gd name="connsiteY4274" fmla="*/ 328430 h 509406"/>
                <a:gd name="connsiteX4275" fmla="*/ 304135 w 2377881"/>
                <a:gd name="connsiteY4275" fmla="*/ 326525 h 509406"/>
                <a:gd name="connsiteX4276" fmla="*/ 300897 w 2377881"/>
                <a:gd name="connsiteY4276" fmla="*/ 326335 h 509406"/>
                <a:gd name="connsiteX4277" fmla="*/ 295468 w 2377881"/>
                <a:gd name="connsiteY4277" fmla="*/ 320239 h 509406"/>
                <a:gd name="connsiteX4278" fmla="*/ 284800 w 2377881"/>
                <a:gd name="connsiteY4278" fmla="*/ 321763 h 509406"/>
                <a:gd name="connsiteX4279" fmla="*/ 280704 w 2377881"/>
                <a:gd name="connsiteY4279" fmla="*/ 318143 h 509406"/>
                <a:gd name="connsiteX4280" fmla="*/ 280133 w 2377881"/>
                <a:gd name="connsiteY4280" fmla="*/ 309285 h 509406"/>
                <a:gd name="connsiteX4281" fmla="*/ 279751 w 2377881"/>
                <a:gd name="connsiteY4281" fmla="*/ 309571 h 509406"/>
                <a:gd name="connsiteX4282" fmla="*/ 272798 w 2377881"/>
                <a:gd name="connsiteY4282" fmla="*/ 315476 h 509406"/>
                <a:gd name="connsiteX4283" fmla="*/ 268131 w 2377881"/>
                <a:gd name="connsiteY4283" fmla="*/ 315857 h 509406"/>
                <a:gd name="connsiteX4284" fmla="*/ 259558 w 2377881"/>
                <a:gd name="connsiteY4284" fmla="*/ 323001 h 509406"/>
                <a:gd name="connsiteX4285" fmla="*/ 254701 w 2377881"/>
                <a:gd name="connsiteY4285" fmla="*/ 318905 h 509406"/>
                <a:gd name="connsiteX4286" fmla="*/ 252986 w 2377881"/>
                <a:gd name="connsiteY4286" fmla="*/ 317476 h 509406"/>
                <a:gd name="connsiteX4287" fmla="*/ 246414 w 2377881"/>
                <a:gd name="connsiteY4287" fmla="*/ 314143 h 509406"/>
                <a:gd name="connsiteX4288" fmla="*/ 245081 w 2377881"/>
                <a:gd name="connsiteY4288" fmla="*/ 314524 h 509406"/>
                <a:gd name="connsiteX4289" fmla="*/ 239080 w 2377881"/>
                <a:gd name="connsiteY4289" fmla="*/ 316143 h 509406"/>
                <a:gd name="connsiteX4290" fmla="*/ 234698 w 2377881"/>
                <a:gd name="connsiteY4290" fmla="*/ 311095 h 509406"/>
                <a:gd name="connsiteX4291" fmla="*/ 230221 w 2377881"/>
                <a:gd name="connsiteY4291" fmla="*/ 314333 h 509406"/>
                <a:gd name="connsiteX4292" fmla="*/ 227935 w 2377881"/>
                <a:gd name="connsiteY4292" fmla="*/ 315571 h 509406"/>
                <a:gd name="connsiteX4293" fmla="*/ 220125 w 2377881"/>
                <a:gd name="connsiteY4293" fmla="*/ 317857 h 509406"/>
                <a:gd name="connsiteX4294" fmla="*/ 217744 w 2377881"/>
                <a:gd name="connsiteY4294" fmla="*/ 317953 h 509406"/>
                <a:gd name="connsiteX4295" fmla="*/ 210505 w 2377881"/>
                <a:gd name="connsiteY4295" fmla="*/ 314428 h 509406"/>
                <a:gd name="connsiteX4296" fmla="*/ 204790 w 2377881"/>
                <a:gd name="connsiteY4296" fmla="*/ 314333 h 509406"/>
                <a:gd name="connsiteX4297" fmla="*/ 203361 w 2377881"/>
                <a:gd name="connsiteY4297" fmla="*/ 312809 h 509406"/>
                <a:gd name="connsiteX4298" fmla="*/ 186311 w 2377881"/>
                <a:gd name="connsiteY4298" fmla="*/ 309952 h 509406"/>
                <a:gd name="connsiteX4299" fmla="*/ 181834 w 2377881"/>
                <a:gd name="connsiteY4299" fmla="*/ 306332 h 509406"/>
                <a:gd name="connsiteX4300" fmla="*/ 179834 w 2377881"/>
                <a:gd name="connsiteY4300" fmla="*/ 304713 h 509406"/>
                <a:gd name="connsiteX4301" fmla="*/ 171833 w 2377881"/>
                <a:gd name="connsiteY4301" fmla="*/ 308523 h 509406"/>
                <a:gd name="connsiteX4302" fmla="*/ 160784 w 2377881"/>
                <a:gd name="connsiteY4302" fmla="*/ 315381 h 509406"/>
                <a:gd name="connsiteX4303" fmla="*/ 155069 w 2377881"/>
                <a:gd name="connsiteY4303" fmla="*/ 316048 h 509406"/>
                <a:gd name="connsiteX4304" fmla="*/ 149735 w 2377881"/>
                <a:gd name="connsiteY4304" fmla="*/ 311761 h 509406"/>
                <a:gd name="connsiteX4305" fmla="*/ 141544 w 2377881"/>
                <a:gd name="connsiteY4305" fmla="*/ 310428 h 509406"/>
                <a:gd name="connsiteX4306" fmla="*/ 140972 w 2377881"/>
                <a:gd name="connsiteY4306" fmla="*/ 310333 h 509406"/>
                <a:gd name="connsiteX4307" fmla="*/ 137258 w 2377881"/>
                <a:gd name="connsiteY4307" fmla="*/ 311380 h 509406"/>
                <a:gd name="connsiteX4308" fmla="*/ 135733 w 2377881"/>
                <a:gd name="connsiteY4308" fmla="*/ 313095 h 509406"/>
                <a:gd name="connsiteX4309" fmla="*/ 132400 w 2377881"/>
                <a:gd name="connsiteY4309" fmla="*/ 313666 h 509406"/>
                <a:gd name="connsiteX4310" fmla="*/ 131161 w 2377881"/>
                <a:gd name="connsiteY4310" fmla="*/ 311095 h 509406"/>
                <a:gd name="connsiteX4311" fmla="*/ 134209 w 2377881"/>
                <a:gd name="connsiteY4311" fmla="*/ 308237 h 509406"/>
                <a:gd name="connsiteX4312" fmla="*/ 131066 w 2377881"/>
                <a:gd name="connsiteY4312" fmla="*/ 303284 h 509406"/>
                <a:gd name="connsiteX4313" fmla="*/ 126780 w 2377881"/>
                <a:gd name="connsiteY4313" fmla="*/ 307285 h 509406"/>
                <a:gd name="connsiteX4314" fmla="*/ 126685 w 2377881"/>
                <a:gd name="connsiteY4314" fmla="*/ 304522 h 509406"/>
                <a:gd name="connsiteX4315" fmla="*/ 123637 w 2377881"/>
                <a:gd name="connsiteY4315" fmla="*/ 299569 h 509406"/>
                <a:gd name="connsiteX4316" fmla="*/ 113921 w 2377881"/>
                <a:gd name="connsiteY4316" fmla="*/ 302236 h 509406"/>
                <a:gd name="connsiteX4317" fmla="*/ 107920 w 2377881"/>
                <a:gd name="connsiteY4317" fmla="*/ 309666 h 509406"/>
                <a:gd name="connsiteX4318" fmla="*/ 103158 w 2377881"/>
                <a:gd name="connsiteY4318" fmla="*/ 312333 h 509406"/>
                <a:gd name="connsiteX4319" fmla="*/ 98776 w 2377881"/>
                <a:gd name="connsiteY4319" fmla="*/ 313666 h 509406"/>
                <a:gd name="connsiteX4320" fmla="*/ 85537 w 2377881"/>
                <a:gd name="connsiteY4320" fmla="*/ 314428 h 509406"/>
                <a:gd name="connsiteX4321" fmla="*/ 80489 w 2377881"/>
                <a:gd name="connsiteY4321" fmla="*/ 315381 h 509406"/>
                <a:gd name="connsiteX4322" fmla="*/ 76107 w 2377881"/>
                <a:gd name="connsiteY4322" fmla="*/ 313857 h 509406"/>
                <a:gd name="connsiteX4323" fmla="*/ 74107 w 2377881"/>
                <a:gd name="connsiteY4323" fmla="*/ 307856 h 509406"/>
                <a:gd name="connsiteX4324" fmla="*/ 71059 w 2377881"/>
                <a:gd name="connsiteY4324" fmla="*/ 306999 h 509406"/>
                <a:gd name="connsiteX4325" fmla="*/ 67725 w 2377881"/>
                <a:gd name="connsiteY4325" fmla="*/ 307666 h 509406"/>
                <a:gd name="connsiteX4326" fmla="*/ 73154 w 2377881"/>
                <a:gd name="connsiteY4326" fmla="*/ 303475 h 509406"/>
                <a:gd name="connsiteX4327" fmla="*/ 73916 w 2377881"/>
                <a:gd name="connsiteY4327" fmla="*/ 302713 h 509406"/>
                <a:gd name="connsiteX4328" fmla="*/ 75250 w 2377881"/>
                <a:gd name="connsiteY4328" fmla="*/ 301379 h 509406"/>
                <a:gd name="connsiteX4329" fmla="*/ 74011 w 2377881"/>
                <a:gd name="connsiteY4329" fmla="*/ 295474 h 509406"/>
                <a:gd name="connsiteX4330" fmla="*/ 73726 w 2377881"/>
                <a:gd name="connsiteY4330" fmla="*/ 295664 h 509406"/>
                <a:gd name="connsiteX4331" fmla="*/ 64986 w 2377881"/>
                <a:gd name="connsiteY4331" fmla="*/ 299691 h 509406"/>
                <a:gd name="connsiteX4332" fmla="*/ 66296 w 2377881"/>
                <a:gd name="connsiteY4332" fmla="*/ 299665 h 509406"/>
                <a:gd name="connsiteX4333" fmla="*/ 66010 w 2377881"/>
                <a:gd name="connsiteY4333" fmla="*/ 304427 h 509406"/>
                <a:gd name="connsiteX4334" fmla="*/ 58105 w 2377881"/>
                <a:gd name="connsiteY4334" fmla="*/ 305761 h 509406"/>
                <a:gd name="connsiteX4335" fmla="*/ 54009 w 2377881"/>
                <a:gd name="connsiteY4335" fmla="*/ 299284 h 509406"/>
                <a:gd name="connsiteX4336" fmla="*/ 56771 w 2377881"/>
                <a:gd name="connsiteY4336" fmla="*/ 299855 h 509406"/>
                <a:gd name="connsiteX4337" fmla="*/ 63757 w 2377881"/>
                <a:gd name="connsiteY4337" fmla="*/ 299716 h 509406"/>
                <a:gd name="connsiteX4338" fmla="*/ 59283 w 2377881"/>
                <a:gd name="connsiteY4338" fmla="*/ 292199 h 509406"/>
                <a:gd name="connsiteX4339" fmla="*/ 57057 w 2377881"/>
                <a:gd name="connsiteY4339" fmla="*/ 288901 h 509406"/>
                <a:gd name="connsiteX4340" fmla="*/ 52866 w 2377881"/>
                <a:gd name="connsiteY4340" fmla="*/ 292997 h 509406"/>
                <a:gd name="connsiteX4341" fmla="*/ 48866 w 2377881"/>
                <a:gd name="connsiteY4341" fmla="*/ 295378 h 509406"/>
                <a:gd name="connsiteX4342" fmla="*/ 43722 w 2377881"/>
                <a:gd name="connsiteY4342" fmla="*/ 295283 h 509406"/>
                <a:gd name="connsiteX4343" fmla="*/ 42293 w 2377881"/>
                <a:gd name="connsiteY4343" fmla="*/ 295283 h 509406"/>
                <a:gd name="connsiteX4344" fmla="*/ 38102 w 2377881"/>
                <a:gd name="connsiteY4344" fmla="*/ 294331 h 509406"/>
                <a:gd name="connsiteX4345" fmla="*/ 31244 w 2377881"/>
                <a:gd name="connsiteY4345" fmla="*/ 295855 h 509406"/>
                <a:gd name="connsiteX4346" fmla="*/ 29530 w 2377881"/>
                <a:gd name="connsiteY4346" fmla="*/ 299093 h 509406"/>
                <a:gd name="connsiteX4347" fmla="*/ 27244 w 2377881"/>
                <a:gd name="connsiteY4347" fmla="*/ 299284 h 509406"/>
                <a:gd name="connsiteX4348" fmla="*/ 26577 w 2377881"/>
                <a:gd name="connsiteY4348" fmla="*/ 299188 h 509406"/>
                <a:gd name="connsiteX4349" fmla="*/ 25243 w 2377881"/>
                <a:gd name="connsiteY4349" fmla="*/ 295378 h 509406"/>
                <a:gd name="connsiteX4350" fmla="*/ 28768 w 2377881"/>
                <a:gd name="connsiteY4350" fmla="*/ 288235 h 509406"/>
                <a:gd name="connsiteX4351" fmla="*/ 30101 w 2377881"/>
                <a:gd name="connsiteY4351" fmla="*/ 278233 h 509406"/>
                <a:gd name="connsiteX4352" fmla="*/ 31911 w 2377881"/>
                <a:gd name="connsiteY4352" fmla="*/ 274233 h 509406"/>
                <a:gd name="connsiteX4353" fmla="*/ 31625 w 2377881"/>
                <a:gd name="connsiteY4353" fmla="*/ 274233 h 509406"/>
                <a:gd name="connsiteX4354" fmla="*/ 28291 w 2377881"/>
                <a:gd name="connsiteY4354" fmla="*/ 274614 h 509406"/>
                <a:gd name="connsiteX4355" fmla="*/ 20100 w 2377881"/>
                <a:gd name="connsiteY4355" fmla="*/ 269470 h 509406"/>
                <a:gd name="connsiteX4356" fmla="*/ 18576 w 2377881"/>
                <a:gd name="connsiteY4356" fmla="*/ 270709 h 509406"/>
                <a:gd name="connsiteX4357" fmla="*/ 17719 w 2377881"/>
                <a:gd name="connsiteY4357" fmla="*/ 271375 h 509406"/>
                <a:gd name="connsiteX4358" fmla="*/ 16576 w 2377881"/>
                <a:gd name="connsiteY4358" fmla="*/ 276805 h 509406"/>
                <a:gd name="connsiteX4359" fmla="*/ 12099 w 2377881"/>
                <a:gd name="connsiteY4359" fmla="*/ 274328 h 509406"/>
                <a:gd name="connsiteX4360" fmla="*/ 12480 w 2377881"/>
                <a:gd name="connsiteY4360" fmla="*/ 272328 h 509406"/>
                <a:gd name="connsiteX4361" fmla="*/ 12480 w 2377881"/>
                <a:gd name="connsiteY4361" fmla="*/ 268137 h 509406"/>
                <a:gd name="connsiteX4362" fmla="*/ 9813 w 2377881"/>
                <a:gd name="connsiteY4362" fmla="*/ 262898 h 509406"/>
                <a:gd name="connsiteX4363" fmla="*/ 8194 w 2377881"/>
                <a:gd name="connsiteY4363" fmla="*/ 261755 h 509406"/>
                <a:gd name="connsiteX4364" fmla="*/ 2479 w 2377881"/>
                <a:gd name="connsiteY4364" fmla="*/ 260231 h 509406"/>
                <a:gd name="connsiteX4365" fmla="*/ 5336 w 2377881"/>
                <a:gd name="connsiteY4365" fmla="*/ 247563 h 509406"/>
                <a:gd name="connsiteX4366" fmla="*/ 15242 w 2377881"/>
                <a:gd name="connsiteY4366" fmla="*/ 247087 h 509406"/>
                <a:gd name="connsiteX4367" fmla="*/ 19052 w 2377881"/>
                <a:gd name="connsiteY4367" fmla="*/ 246896 h 509406"/>
                <a:gd name="connsiteX4368" fmla="*/ 22005 w 2377881"/>
                <a:gd name="connsiteY4368" fmla="*/ 243086 h 509406"/>
                <a:gd name="connsiteX4369" fmla="*/ 20005 w 2377881"/>
                <a:gd name="connsiteY4369" fmla="*/ 239562 h 509406"/>
                <a:gd name="connsiteX4370" fmla="*/ 22195 w 2377881"/>
                <a:gd name="connsiteY4370" fmla="*/ 238133 h 509406"/>
                <a:gd name="connsiteX4371" fmla="*/ 23910 w 2377881"/>
                <a:gd name="connsiteY4371" fmla="*/ 236990 h 509406"/>
                <a:gd name="connsiteX4372" fmla="*/ 30958 w 2377881"/>
                <a:gd name="connsiteY4372" fmla="*/ 239752 h 509406"/>
                <a:gd name="connsiteX4373" fmla="*/ 32673 w 2377881"/>
                <a:gd name="connsiteY4373" fmla="*/ 237847 h 509406"/>
                <a:gd name="connsiteX4374" fmla="*/ 30673 w 2377881"/>
                <a:gd name="connsiteY4374" fmla="*/ 234704 h 509406"/>
                <a:gd name="connsiteX4375" fmla="*/ 33244 w 2377881"/>
                <a:gd name="connsiteY4375" fmla="*/ 233371 h 509406"/>
                <a:gd name="connsiteX4376" fmla="*/ 34197 w 2377881"/>
                <a:gd name="connsiteY4376" fmla="*/ 233847 h 509406"/>
                <a:gd name="connsiteX4377" fmla="*/ 32197 w 2377881"/>
                <a:gd name="connsiteY4377" fmla="*/ 229180 h 509406"/>
                <a:gd name="connsiteX4378" fmla="*/ 29149 w 2377881"/>
                <a:gd name="connsiteY4378" fmla="*/ 228513 h 509406"/>
                <a:gd name="connsiteX4379" fmla="*/ 28101 w 2377881"/>
                <a:gd name="connsiteY4379" fmla="*/ 228322 h 509406"/>
                <a:gd name="connsiteX4380" fmla="*/ 26101 w 2377881"/>
                <a:gd name="connsiteY4380" fmla="*/ 228132 h 509406"/>
                <a:gd name="connsiteX4381" fmla="*/ 25053 w 2377881"/>
                <a:gd name="connsiteY4381" fmla="*/ 224417 h 509406"/>
                <a:gd name="connsiteX4382" fmla="*/ 20862 w 2377881"/>
                <a:gd name="connsiteY4382" fmla="*/ 221655 h 509406"/>
                <a:gd name="connsiteX4383" fmla="*/ 18100 w 2377881"/>
                <a:gd name="connsiteY4383" fmla="*/ 218416 h 509406"/>
                <a:gd name="connsiteX4384" fmla="*/ 15623 w 2377881"/>
                <a:gd name="connsiteY4384" fmla="*/ 226132 h 509406"/>
                <a:gd name="connsiteX4385" fmla="*/ 9146 w 2377881"/>
                <a:gd name="connsiteY4385" fmla="*/ 227370 h 509406"/>
                <a:gd name="connsiteX4386" fmla="*/ 5146 w 2377881"/>
                <a:gd name="connsiteY4386" fmla="*/ 223274 h 509406"/>
                <a:gd name="connsiteX4387" fmla="*/ 5812 w 2377881"/>
                <a:gd name="connsiteY4387" fmla="*/ 222512 h 509406"/>
                <a:gd name="connsiteX4388" fmla="*/ 8099 w 2377881"/>
                <a:gd name="connsiteY4388" fmla="*/ 222322 h 509406"/>
                <a:gd name="connsiteX4389" fmla="*/ 9241 w 2377881"/>
                <a:gd name="connsiteY4389" fmla="*/ 222798 h 509406"/>
                <a:gd name="connsiteX4390" fmla="*/ 11908 w 2377881"/>
                <a:gd name="connsiteY4390" fmla="*/ 220036 h 509406"/>
                <a:gd name="connsiteX4391" fmla="*/ 17814 w 2377881"/>
                <a:gd name="connsiteY4391" fmla="*/ 212130 h 509406"/>
                <a:gd name="connsiteX4392" fmla="*/ 23624 w 2377881"/>
                <a:gd name="connsiteY4392" fmla="*/ 207844 h 509406"/>
                <a:gd name="connsiteX4393" fmla="*/ 21243 w 2377881"/>
                <a:gd name="connsiteY4393" fmla="*/ 205558 h 509406"/>
                <a:gd name="connsiteX4394" fmla="*/ 21529 w 2377881"/>
                <a:gd name="connsiteY4394" fmla="*/ 205558 h 509406"/>
                <a:gd name="connsiteX4395" fmla="*/ 29339 w 2377881"/>
                <a:gd name="connsiteY4395" fmla="*/ 200890 h 509406"/>
                <a:gd name="connsiteX4396" fmla="*/ 30292 w 2377881"/>
                <a:gd name="connsiteY4396" fmla="*/ 200033 h 509406"/>
                <a:gd name="connsiteX4397" fmla="*/ 30673 w 2377881"/>
                <a:gd name="connsiteY4397" fmla="*/ 194890 h 509406"/>
                <a:gd name="connsiteX4398" fmla="*/ 37531 w 2377881"/>
                <a:gd name="connsiteY4398" fmla="*/ 195080 h 509406"/>
                <a:gd name="connsiteX4399" fmla="*/ 38483 w 2377881"/>
                <a:gd name="connsiteY4399" fmla="*/ 202033 h 509406"/>
                <a:gd name="connsiteX4400" fmla="*/ 44198 w 2377881"/>
                <a:gd name="connsiteY4400" fmla="*/ 205748 h 509406"/>
                <a:gd name="connsiteX4401" fmla="*/ 44579 w 2377881"/>
                <a:gd name="connsiteY4401" fmla="*/ 203653 h 509406"/>
                <a:gd name="connsiteX4402" fmla="*/ 43055 w 2377881"/>
                <a:gd name="connsiteY4402" fmla="*/ 197557 h 509406"/>
                <a:gd name="connsiteX4403" fmla="*/ 47818 w 2377881"/>
                <a:gd name="connsiteY4403" fmla="*/ 187079 h 509406"/>
                <a:gd name="connsiteX4404" fmla="*/ 53818 w 2377881"/>
                <a:gd name="connsiteY4404" fmla="*/ 190508 h 509406"/>
                <a:gd name="connsiteX4405" fmla="*/ 56104 w 2377881"/>
                <a:gd name="connsiteY4405" fmla="*/ 191842 h 509406"/>
                <a:gd name="connsiteX4406" fmla="*/ 60391 w 2377881"/>
                <a:gd name="connsiteY4406" fmla="*/ 184126 h 509406"/>
                <a:gd name="connsiteX4407" fmla="*/ 65725 w 2377881"/>
                <a:gd name="connsiteY4407" fmla="*/ 187365 h 509406"/>
                <a:gd name="connsiteX4408" fmla="*/ 68011 w 2377881"/>
                <a:gd name="connsiteY4408" fmla="*/ 189079 h 509406"/>
                <a:gd name="connsiteX4409" fmla="*/ 69535 w 2377881"/>
                <a:gd name="connsiteY4409" fmla="*/ 190222 h 509406"/>
                <a:gd name="connsiteX4410" fmla="*/ 73535 w 2377881"/>
                <a:gd name="connsiteY4410" fmla="*/ 185269 h 509406"/>
                <a:gd name="connsiteX4411" fmla="*/ 74392 w 2377881"/>
                <a:gd name="connsiteY4411" fmla="*/ 185174 h 509406"/>
                <a:gd name="connsiteX4412" fmla="*/ 77726 w 2377881"/>
                <a:gd name="connsiteY4412" fmla="*/ 184984 h 509406"/>
                <a:gd name="connsiteX4413" fmla="*/ 82489 w 2377881"/>
                <a:gd name="connsiteY4413" fmla="*/ 186793 h 509406"/>
                <a:gd name="connsiteX4414" fmla="*/ 77726 w 2377881"/>
                <a:gd name="connsiteY4414" fmla="*/ 191365 h 509406"/>
                <a:gd name="connsiteX4415" fmla="*/ 79726 w 2377881"/>
                <a:gd name="connsiteY4415" fmla="*/ 197652 h 509406"/>
                <a:gd name="connsiteX4416" fmla="*/ 84870 w 2377881"/>
                <a:gd name="connsiteY4416" fmla="*/ 194223 h 509406"/>
                <a:gd name="connsiteX4417" fmla="*/ 85918 w 2377881"/>
                <a:gd name="connsiteY4417" fmla="*/ 195271 h 509406"/>
                <a:gd name="connsiteX4418" fmla="*/ 97348 w 2377881"/>
                <a:gd name="connsiteY4418" fmla="*/ 194699 h 509406"/>
                <a:gd name="connsiteX4419" fmla="*/ 97729 w 2377881"/>
                <a:gd name="connsiteY4419" fmla="*/ 194128 h 509406"/>
                <a:gd name="connsiteX4420" fmla="*/ 96109 w 2377881"/>
                <a:gd name="connsiteY4420" fmla="*/ 189746 h 509406"/>
                <a:gd name="connsiteX4421" fmla="*/ 94871 w 2377881"/>
                <a:gd name="connsiteY4421" fmla="*/ 182126 h 509406"/>
                <a:gd name="connsiteX4422" fmla="*/ 99634 w 2377881"/>
                <a:gd name="connsiteY4422" fmla="*/ 180221 h 509406"/>
                <a:gd name="connsiteX4423" fmla="*/ 102110 w 2377881"/>
                <a:gd name="connsiteY4423" fmla="*/ 184222 h 509406"/>
                <a:gd name="connsiteX4424" fmla="*/ 110397 w 2377881"/>
                <a:gd name="connsiteY4424" fmla="*/ 178602 h 509406"/>
                <a:gd name="connsiteX4425" fmla="*/ 110683 w 2377881"/>
                <a:gd name="connsiteY4425" fmla="*/ 176602 h 509406"/>
                <a:gd name="connsiteX4426" fmla="*/ 112683 w 2377881"/>
                <a:gd name="connsiteY4426" fmla="*/ 174601 h 509406"/>
                <a:gd name="connsiteX4427" fmla="*/ 113635 w 2377881"/>
                <a:gd name="connsiteY4427" fmla="*/ 174506 h 509406"/>
                <a:gd name="connsiteX4428" fmla="*/ 125923 w 2377881"/>
                <a:gd name="connsiteY4428" fmla="*/ 181174 h 509406"/>
                <a:gd name="connsiteX4429" fmla="*/ 130876 w 2377881"/>
                <a:gd name="connsiteY4429" fmla="*/ 180126 h 509406"/>
                <a:gd name="connsiteX4430" fmla="*/ 133448 w 2377881"/>
                <a:gd name="connsiteY4430" fmla="*/ 179554 h 509406"/>
                <a:gd name="connsiteX4431" fmla="*/ 132114 w 2377881"/>
                <a:gd name="connsiteY4431" fmla="*/ 182507 h 509406"/>
                <a:gd name="connsiteX4432" fmla="*/ 137067 w 2377881"/>
                <a:gd name="connsiteY4432" fmla="*/ 186222 h 509406"/>
                <a:gd name="connsiteX4433" fmla="*/ 138400 w 2377881"/>
                <a:gd name="connsiteY4433" fmla="*/ 183936 h 509406"/>
                <a:gd name="connsiteX4434" fmla="*/ 139829 w 2377881"/>
                <a:gd name="connsiteY4434" fmla="*/ 181555 h 509406"/>
                <a:gd name="connsiteX4435" fmla="*/ 141449 w 2377881"/>
                <a:gd name="connsiteY4435" fmla="*/ 175744 h 509406"/>
                <a:gd name="connsiteX4436" fmla="*/ 153355 w 2377881"/>
                <a:gd name="connsiteY4436" fmla="*/ 181078 h 509406"/>
                <a:gd name="connsiteX4437" fmla="*/ 154593 w 2377881"/>
                <a:gd name="connsiteY4437" fmla="*/ 180602 h 509406"/>
                <a:gd name="connsiteX4438" fmla="*/ 156784 w 2377881"/>
                <a:gd name="connsiteY4438" fmla="*/ 179840 h 509406"/>
                <a:gd name="connsiteX4439" fmla="*/ 157165 w 2377881"/>
                <a:gd name="connsiteY4439" fmla="*/ 179650 h 509406"/>
                <a:gd name="connsiteX4440" fmla="*/ 162118 w 2377881"/>
                <a:gd name="connsiteY4440" fmla="*/ 182126 h 509406"/>
                <a:gd name="connsiteX4441" fmla="*/ 159927 w 2377881"/>
                <a:gd name="connsiteY4441" fmla="*/ 194604 h 509406"/>
                <a:gd name="connsiteX4442" fmla="*/ 160117 w 2377881"/>
                <a:gd name="connsiteY4442" fmla="*/ 194604 h 509406"/>
                <a:gd name="connsiteX4443" fmla="*/ 162118 w 2377881"/>
                <a:gd name="connsiteY4443" fmla="*/ 194985 h 509406"/>
                <a:gd name="connsiteX4444" fmla="*/ 169642 w 2377881"/>
                <a:gd name="connsiteY4444" fmla="*/ 191270 h 509406"/>
                <a:gd name="connsiteX4445" fmla="*/ 169738 w 2377881"/>
                <a:gd name="connsiteY4445" fmla="*/ 189175 h 509406"/>
                <a:gd name="connsiteX4446" fmla="*/ 169833 w 2377881"/>
                <a:gd name="connsiteY4446" fmla="*/ 186889 h 509406"/>
                <a:gd name="connsiteX4447" fmla="*/ 174024 w 2377881"/>
                <a:gd name="connsiteY4447" fmla="*/ 181269 h 509406"/>
                <a:gd name="connsiteX4448" fmla="*/ 167547 w 2377881"/>
                <a:gd name="connsiteY4448" fmla="*/ 176506 h 509406"/>
                <a:gd name="connsiteX4449" fmla="*/ 165833 w 2377881"/>
                <a:gd name="connsiteY4449" fmla="*/ 173649 h 509406"/>
                <a:gd name="connsiteX4450" fmla="*/ 171983 w 2377881"/>
                <a:gd name="connsiteY4450" fmla="*/ 167235 h 509406"/>
                <a:gd name="connsiteX4451" fmla="*/ 167833 w 2377881"/>
                <a:gd name="connsiteY4451" fmla="*/ 168506 h 509406"/>
                <a:gd name="connsiteX4452" fmla="*/ 157641 w 2377881"/>
                <a:gd name="connsiteY4452" fmla="*/ 175745 h 509406"/>
                <a:gd name="connsiteX4453" fmla="*/ 152784 w 2377881"/>
                <a:gd name="connsiteY4453" fmla="*/ 176697 h 509406"/>
                <a:gd name="connsiteX4454" fmla="*/ 151069 w 2377881"/>
                <a:gd name="connsiteY4454" fmla="*/ 177078 h 509406"/>
                <a:gd name="connsiteX4455" fmla="*/ 148307 w 2377881"/>
                <a:gd name="connsiteY4455" fmla="*/ 173173 h 509406"/>
                <a:gd name="connsiteX4456" fmla="*/ 154212 w 2377881"/>
                <a:gd name="connsiteY4456" fmla="*/ 169839 h 509406"/>
                <a:gd name="connsiteX4457" fmla="*/ 165738 w 2377881"/>
                <a:gd name="connsiteY4457" fmla="*/ 165553 h 509406"/>
                <a:gd name="connsiteX4458" fmla="*/ 172199 w 2377881"/>
                <a:gd name="connsiteY4458" fmla="*/ 167009 h 509406"/>
                <a:gd name="connsiteX4459" fmla="*/ 172500 w 2377881"/>
                <a:gd name="connsiteY4459" fmla="*/ 166696 h 509406"/>
                <a:gd name="connsiteX4460" fmla="*/ 172500 w 2377881"/>
                <a:gd name="connsiteY4460" fmla="*/ 166029 h 509406"/>
                <a:gd name="connsiteX4461" fmla="*/ 172500 w 2377881"/>
                <a:gd name="connsiteY4461" fmla="*/ 164981 h 509406"/>
                <a:gd name="connsiteX4462" fmla="*/ 177358 w 2377881"/>
                <a:gd name="connsiteY4462" fmla="*/ 161933 h 509406"/>
                <a:gd name="connsiteX4463" fmla="*/ 184025 w 2377881"/>
                <a:gd name="connsiteY4463" fmla="*/ 159742 h 509406"/>
                <a:gd name="connsiteX4464" fmla="*/ 189740 w 2377881"/>
                <a:gd name="connsiteY4464" fmla="*/ 159457 h 509406"/>
                <a:gd name="connsiteX4465" fmla="*/ 191645 w 2377881"/>
                <a:gd name="connsiteY4465" fmla="*/ 160409 h 509406"/>
                <a:gd name="connsiteX4466" fmla="*/ 190788 w 2377881"/>
                <a:gd name="connsiteY4466" fmla="*/ 154408 h 509406"/>
                <a:gd name="connsiteX4467" fmla="*/ 190312 w 2377881"/>
                <a:gd name="connsiteY4467" fmla="*/ 150122 h 509406"/>
                <a:gd name="connsiteX4468" fmla="*/ 190026 w 2377881"/>
                <a:gd name="connsiteY4468" fmla="*/ 147360 h 509406"/>
                <a:gd name="connsiteX4469" fmla="*/ 184692 w 2377881"/>
                <a:gd name="connsiteY4469" fmla="*/ 146503 h 509406"/>
                <a:gd name="connsiteX4470" fmla="*/ 184216 w 2377881"/>
                <a:gd name="connsiteY4470" fmla="*/ 144883 h 509406"/>
                <a:gd name="connsiteX4471" fmla="*/ 184216 w 2377881"/>
                <a:gd name="connsiteY4471" fmla="*/ 144788 h 509406"/>
                <a:gd name="connsiteX4472" fmla="*/ 181168 w 2377881"/>
                <a:gd name="connsiteY4472" fmla="*/ 141264 h 509406"/>
                <a:gd name="connsiteX4473" fmla="*/ 180215 w 2377881"/>
                <a:gd name="connsiteY4473" fmla="*/ 139454 h 509406"/>
                <a:gd name="connsiteX4474" fmla="*/ 182596 w 2377881"/>
                <a:gd name="connsiteY4474" fmla="*/ 135644 h 509406"/>
                <a:gd name="connsiteX4475" fmla="*/ 184120 w 2377881"/>
                <a:gd name="connsiteY4475" fmla="*/ 134596 h 509406"/>
                <a:gd name="connsiteX4476" fmla="*/ 187931 w 2377881"/>
                <a:gd name="connsiteY4476" fmla="*/ 134025 h 509406"/>
                <a:gd name="connsiteX4477" fmla="*/ 194026 w 2377881"/>
                <a:gd name="connsiteY4477" fmla="*/ 135930 h 509406"/>
                <a:gd name="connsiteX4478" fmla="*/ 205457 w 2377881"/>
                <a:gd name="connsiteY4478" fmla="*/ 125357 h 509406"/>
                <a:gd name="connsiteX4479" fmla="*/ 205837 w 2377881"/>
                <a:gd name="connsiteY4479" fmla="*/ 126976 h 509406"/>
                <a:gd name="connsiteX4480" fmla="*/ 211457 w 2377881"/>
                <a:gd name="connsiteY4480" fmla="*/ 129167 h 509406"/>
                <a:gd name="connsiteX4481" fmla="*/ 221458 w 2377881"/>
                <a:gd name="connsiteY4481" fmla="*/ 126119 h 509406"/>
                <a:gd name="connsiteX4482" fmla="*/ 227174 w 2377881"/>
                <a:gd name="connsiteY4482" fmla="*/ 128405 h 509406"/>
                <a:gd name="connsiteX4483" fmla="*/ 233555 w 2377881"/>
                <a:gd name="connsiteY4483" fmla="*/ 132120 h 509406"/>
                <a:gd name="connsiteX4484" fmla="*/ 236794 w 2377881"/>
                <a:gd name="connsiteY4484" fmla="*/ 131358 h 509406"/>
                <a:gd name="connsiteX4485" fmla="*/ 248224 w 2377881"/>
                <a:gd name="connsiteY4485" fmla="*/ 123833 h 509406"/>
                <a:gd name="connsiteX4486" fmla="*/ 252129 w 2377881"/>
                <a:gd name="connsiteY4486" fmla="*/ 121833 h 509406"/>
                <a:gd name="connsiteX4487" fmla="*/ 249367 w 2377881"/>
                <a:gd name="connsiteY4487" fmla="*/ 117356 h 509406"/>
                <a:gd name="connsiteX4488" fmla="*/ 243747 w 2377881"/>
                <a:gd name="connsiteY4488" fmla="*/ 114689 h 509406"/>
                <a:gd name="connsiteX4489" fmla="*/ 242128 w 2377881"/>
                <a:gd name="connsiteY4489" fmla="*/ 111355 h 509406"/>
                <a:gd name="connsiteX4490" fmla="*/ 237460 w 2377881"/>
                <a:gd name="connsiteY4490" fmla="*/ 107355 h 509406"/>
                <a:gd name="connsiteX4491" fmla="*/ 235936 w 2377881"/>
                <a:gd name="connsiteY4491" fmla="*/ 107069 h 509406"/>
                <a:gd name="connsiteX4492" fmla="*/ 233460 w 2377881"/>
                <a:gd name="connsiteY4492" fmla="*/ 110879 h 509406"/>
                <a:gd name="connsiteX4493" fmla="*/ 235556 w 2377881"/>
                <a:gd name="connsiteY4493" fmla="*/ 112879 h 509406"/>
                <a:gd name="connsiteX4494" fmla="*/ 234984 w 2377881"/>
                <a:gd name="connsiteY4494" fmla="*/ 115165 h 509406"/>
                <a:gd name="connsiteX4495" fmla="*/ 236032 w 2377881"/>
                <a:gd name="connsiteY4495" fmla="*/ 115832 h 509406"/>
                <a:gd name="connsiteX4496" fmla="*/ 236794 w 2377881"/>
                <a:gd name="connsiteY4496" fmla="*/ 116308 h 509406"/>
                <a:gd name="connsiteX4497" fmla="*/ 235270 w 2377881"/>
                <a:gd name="connsiteY4497" fmla="*/ 118404 h 509406"/>
                <a:gd name="connsiteX4498" fmla="*/ 234508 w 2377881"/>
                <a:gd name="connsiteY4498" fmla="*/ 118594 h 509406"/>
                <a:gd name="connsiteX4499" fmla="*/ 231079 w 2377881"/>
                <a:gd name="connsiteY4499" fmla="*/ 119452 h 509406"/>
                <a:gd name="connsiteX4500" fmla="*/ 221840 w 2377881"/>
                <a:gd name="connsiteY4500" fmla="*/ 124309 h 509406"/>
                <a:gd name="connsiteX4501" fmla="*/ 219173 w 2377881"/>
                <a:gd name="connsiteY4501" fmla="*/ 122976 h 509406"/>
                <a:gd name="connsiteX4502" fmla="*/ 214791 w 2377881"/>
                <a:gd name="connsiteY4502" fmla="*/ 122214 h 509406"/>
                <a:gd name="connsiteX4503" fmla="*/ 209171 w 2377881"/>
                <a:gd name="connsiteY4503" fmla="*/ 122595 h 509406"/>
                <a:gd name="connsiteX4504" fmla="*/ 211267 w 2377881"/>
                <a:gd name="connsiteY4504" fmla="*/ 116594 h 509406"/>
                <a:gd name="connsiteX4505" fmla="*/ 211171 w 2377881"/>
                <a:gd name="connsiteY4505" fmla="*/ 116118 h 509406"/>
                <a:gd name="connsiteX4506" fmla="*/ 209743 w 2377881"/>
                <a:gd name="connsiteY4506" fmla="*/ 113546 h 509406"/>
                <a:gd name="connsiteX4507" fmla="*/ 207361 w 2377881"/>
                <a:gd name="connsiteY4507" fmla="*/ 113641 h 509406"/>
                <a:gd name="connsiteX4508" fmla="*/ 205742 w 2377881"/>
                <a:gd name="connsiteY4508" fmla="*/ 114689 h 509406"/>
                <a:gd name="connsiteX4509" fmla="*/ 196789 w 2377881"/>
                <a:gd name="connsiteY4509" fmla="*/ 108403 h 509406"/>
                <a:gd name="connsiteX4510" fmla="*/ 190883 w 2377881"/>
                <a:gd name="connsiteY4510" fmla="*/ 109641 h 509406"/>
                <a:gd name="connsiteX4511" fmla="*/ 186311 w 2377881"/>
                <a:gd name="connsiteY4511" fmla="*/ 110593 h 509406"/>
                <a:gd name="connsiteX4512" fmla="*/ 172405 w 2377881"/>
                <a:gd name="connsiteY4512" fmla="*/ 111355 h 509406"/>
                <a:gd name="connsiteX4513" fmla="*/ 169738 w 2377881"/>
                <a:gd name="connsiteY4513" fmla="*/ 110212 h 509406"/>
                <a:gd name="connsiteX4514" fmla="*/ 166975 w 2377881"/>
                <a:gd name="connsiteY4514" fmla="*/ 109069 h 509406"/>
                <a:gd name="connsiteX4515" fmla="*/ 165928 w 2377881"/>
                <a:gd name="connsiteY4515" fmla="*/ 102497 h 509406"/>
                <a:gd name="connsiteX4516" fmla="*/ 172119 w 2377881"/>
                <a:gd name="connsiteY4516" fmla="*/ 104783 h 509406"/>
                <a:gd name="connsiteX4517" fmla="*/ 173929 w 2377881"/>
                <a:gd name="connsiteY4517" fmla="*/ 105450 h 509406"/>
                <a:gd name="connsiteX4518" fmla="*/ 181263 w 2377881"/>
                <a:gd name="connsiteY4518" fmla="*/ 99830 h 509406"/>
                <a:gd name="connsiteX4519" fmla="*/ 192502 w 2377881"/>
                <a:gd name="connsiteY4519" fmla="*/ 104116 h 509406"/>
                <a:gd name="connsiteX4520" fmla="*/ 198217 w 2377881"/>
                <a:gd name="connsiteY4520" fmla="*/ 99925 h 509406"/>
                <a:gd name="connsiteX4521" fmla="*/ 199170 w 2377881"/>
                <a:gd name="connsiteY4521" fmla="*/ 99259 h 509406"/>
                <a:gd name="connsiteX4522" fmla="*/ 198122 w 2377881"/>
                <a:gd name="connsiteY4522" fmla="*/ 96973 h 509406"/>
                <a:gd name="connsiteX4523" fmla="*/ 191169 w 2377881"/>
                <a:gd name="connsiteY4523" fmla="*/ 95449 h 509406"/>
                <a:gd name="connsiteX4524" fmla="*/ 194408 w 2377881"/>
                <a:gd name="connsiteY4524" fmla="*/ 90781 h 509406"/>
                <a:gd name="connsiteX4525" fmla="*/ 194884 w 2377881"/>
                <a:gd name="connsiteY4525" fmla="*/ 85066 h 509406"/>
                <a:gd name="connsiteX4526" fmla="*/ 196408 w 2377881"/>
                <a:gd name="connsiteY4526" fmla="*/ 85828 h 509406"/>
                <a:gd name="connsiteX4527" fmla="*/ 198979 w 2377881"/>
                <a:gd name="connsiteY4527" fmla="*/ 87067 h 509406"/>
                <a:gd name="connsiteX4528" fmla="*/ 202504 w 2377881"/>
                <a:gd name="connsiteY4528" fmla="*/ 91829 h 509406"/>
                <a:gd name="connsiteX4529" fmla="*/ 202408 w 2377881"/>
                <a:gd name="connsiteY4529" fmla="*/ 92305 h 509406"/>
                <a:gd name="connsiteX4530" fmla="*/ 202313 w 2377881"/>
                <a:gd name="connsiteY4530" fmla="*/ 93067 h 509406"/>
                <a:gd name="connsiteX4531" fmla="*/ 205075 w 2377881"/>
                <a:gd name="connsiteY4531" fmla="*/ 93829 h 509406"/>
                <a:gd name="connsiteX4532" fmla="*/ 205933 w 2377881"/>
                <a:gd name="connsiteY4532" fmla="*/ 93067 h 509406"/>
                <a:gd name="connsiteX4533" fmla="*/ 206123 w 2377881"/>
                <a:gd name="connsiteY4533" fmla="*/ 90019 h 509406"/>
                <a:gd name="connsiteX4534" fmla="*/ 206695 w 2377881"/>
                <a:gd name="connsiteY4534" fmla="*/ 87352 h 509406"/>
                <a:gd name="connsiteX4535" fmla="*/ 209838 w 2377881"/>
                <a:gd name="connsiteY4535" fmla="*/ 91258 h 509406"/>
                <a:gd name="connsiteX4536" fmla="*/ 206885 w 2377881"/>
                <a:gd name="connsiteY4536" fmla="*/ 97544 h 509406"/>
                <a:gd name="connsiteX4537" fmla="*/ 210028 w 2377881"/>
                <a:gd name="connsiteY4537" fmla="*/ 98306 h 509406"/>
                <a:gd name="connsiteX4538" fmla="*/ 214696 w 2377881"/>
                <a:gd name="connsiteY4538" fmla="*/ 95925 h 509406"/>
                <a:gd name="connsiteX4539" fmla="*/ 214791 w 2377881"/>
                <a:gd name="connsiteY4539" fmla="*/ 94972 h 509406"/>
                <a:gd name="connsiteX4540" fmla="*/ 214982 w 2377881"/>
                <a:gd name="connsiteY4540" fmla="*/ 93448 h 509406"/>
                <a:gd name="connsiteX4541" fmla="*/ 218478 w 2377881"/>
                <a:gd name="connsiteY4541" fmla="*/ 91547 h 509406"/>
                <a:gd name="connsiteX4542" fmla="*/ 223649 w 2377881"/>
                <a:gd name="connsiteY4542" fmla="*/ 94877 h 509406"/>
                <a:gd name="connsiteX4543" fmla="*/ 220328 w 2377881"/>
                <a:gd name="connsiteY4543" fmla="*/ 90541 h 509406"/>
                <a:gd name="connsiteX4544" fmla="*/ 224792 w 2377881"/>
                <a:gd name="connsiteY4544" fmla="*/ 88114 h 509406"/>
                <a:gd name="connsiteX4545" fmla="*/ 219649 w 2377881"/>
                <a:gd name="connsiteY4545" fmla="*/ 86305 h 509406"/>
                <a:gd name="connsiteX4546" fmla="*/ 216601 w 2377881"/>
                <a:gd name="connsiteY4546" fmla="*/ 87352 h 509406"/>
                <a:gd name="connsiteX4547" fmla="*/ 217744 w 2377881"/>
                <a:gd name="connsiteY4547" fmla="*/ 90305 h 509406"/>
                <a:gd name="connsiteX4548" fmla="*/ 220220 w 2377881"/>
                <a:gd name="connsiteY4548" fmla="*/ 90400 h 509406"/>
                <a:gd name="connsiteX4549" fmla="*/ 220328 w 2377881"/>
                <a:gd name="connsiteY4549" fmla="*/ 90541 h 509406"/>
                <a:gd name="connsiteX4550" fmla="*/ 218478 w 2377881"/>
                <a:gd name="connsiteY4550" fmla="*/ 91547 h 509406"/>
                <a:gd name="connsiteX4551" fmla="*/ 218029 w 2377881"/>
                <a:gd name="connsiteY4551" fmla="*/ 91258 h 509406"/>
                <a:gd name="connsiteX4552" fmla="*/ 210505 w 2377881"/>
                <a:gd name="connsiteY4552" fmla="*/ 87352 h 509406"/>
                <a:gd name="connsiteX4553" fmla="*/ 214124 w 2377881"/>
                <a:gd name="connsiteY4553" fmla="*/ 83638 h 509406"/>
                <a:gd name="connsiteX4554" fmla="*/ 224125 w 2377881"/>
                <a:gd name="connsiteY4554" fmla="*/ 79542 h 509406"/>
                <a:gd name="connsiteX4555" fmla="*/ 219458 w 2377881"/>
                <a:gd name="connsiteY4555" fmla="*/ 78494 h 509406"/>
                <a:gd name="connsiteX4556" fmla="*/ 217458 w 2377881"/>
                <a:gd name="connsiteY4556" fmla="*/ 77923 h 509406"/>
                <a:gd name="connsiteX4557" fmla="*/ 211362 w 2377881"/>
                <a:gd name="connsiteY4557" fmla="*/ 74779 h 509406"/>
                <a:gd name="connsiteX4558" fmla="*/ 210981 w 2377881"/>
                <a:gd name="connsiteY4558" fmla="*/ 74494 h 509406"/>
                <a:gd name="connsiteX4559" fmla="*/ 213172 w 2377881"/>
                <a:gd name="connsiteY4559" fmla="*/ 72684 h 509406"/>
                <a:gd name="connsiteX4560" fmla="*/ 214029 w 2377881"/>
                <a:gd name="connsiteY4560" fmla="*/ 72874 h 509406"/>
                <a:gd name="connsiteX4561" fmla="*/ 216982 w 2377881"/>
                <a:gd name="connsiteY4561" fmla="*/ 73446 h 509406"/>
                <a:gd name="connsiteX4562" fmla="*/ 229364 w 2377881"/>
                <a:gd name="connsiteY4562" fmla="*/ 68969 h 509406"/>
                <a:gd name="connsiteX4563" fmla="*/ 234412 w 2377881"/>
                <a:gd name="connsiteY4563" fmla="*/ 70398 h 509406"/>
                <a:gd name="connsiteX4564" fmla="*/ 238508 w 2377881"/>
                <a:gd name="connsiteY4564" fmla="*/ 71636 h 509406"/>
                <a:gd name="connsiteX4565" fmla="*/ 244985 w 2377881"/>
                <a:gd name="connsiteY4565" fmla="*/ 72589 h 509406"/>
                <a:gd name="connsiteX4566" fmla="*/ 245938 w 2377881"/>
                <a:gd name="connsiteY4566" fmla="*/ 76399 h 509406"/>
                <a:gd name="connsiteX4567" fmla="*/ 253272 w 2377881"/>
                <a:gd name="connsiteY4567" fmla="*/ 68874 h 509406"/>
                <a:gd name="connsiteX4568" fmla="*/ 260130 w 2377881"/>
                <a:gd name="connsiteY4568" fmla="*/ 67064 h 509406"/>
                <a:gd name="connsiteX4569" fmla="*/ 262892 w 2377881"/>
                <a:gd name="connsiteY4569" fmla="*/ 67445 h 509406"/>
                <a:gd name="connsiteX4570" fmla="*/ 270798 w 2377881"/>
                <a:gd name="connsiteY4570" fmla="*/ 69445 h 509406"/>
                <a:gd name="connsiteX4571" fmla="*/ 271179 w 2377881"/>
                <a:gd name="connsiteY4571" fmla="*/ 69541 h 509406"/>
                <a:gd name="connsiteX4572" fmla="*/ 272893 w 2377881"/>
                <a:gd name="connsiteY4572" fmla="*/ 72208 h 509406"/>
                <a:gd name="connsiteX4573" fmla="*/ 276227 w 2377881"/>
                <a:gd name="connsiteY4573" fmla="*/ 77256 h 509406"/>
                <a:gd name="connsiteX4574" fmla="*/ 282990 w 2377881"/>
                <a:gd name="connsiteY4574" fmla="*/ 75256 h 509406"/>
                <a:gd name="connsiteX4575" fmla="*/ 286133 w 2377881"/>
                <a:gd name="connsiteY4575" fmla="*/ 75732 h 509406"/>
                <a:gd name="connsiteX4576" fmla="*/ 285562 w 2377881"/>
                <a:gd name="connsiteY4576" fmla="*/ 67255 h 509406"/>
                <a:gd name="connsiteX4577" fmla="*/ 288705 w 2377881"/>
                <a:gd name="connsiteY4577" fmla="*/ 62111 h 509406"/>
                <a:gd name="connsiteX4578" fmla="*/ 297277 w 2377881"/>
                <a:gd name="connsiteY4578" fmla="*/ 61444 h 509406"/>
                <a:gd name="connsiteX4579" fmla="*/ 298897 w 2377881"/>
                <a:gd name="connsiteY4579" fmla="*/ 61159 h 509406"/>
                <a:gd name="connsiteX4580" fmla="*/ 316994 w 2377881"/>
                <a:gd name="connsiteY4580" fmla="*/ 58587 h 509406"/>
                <a:gd name="connsiteX4581" fmla="*/ 327376 w 2377881"/>
                <a:gd name="connsiteY4581" fmla="*/ 59920 h 509406"/>
                <a:gd name="connsiteX4582" fmla="*/ 329377 w 2377881"/>
                <a:gd name="connsiteY4582" fmla="*/ 61825 h 509406"/>
                <a:gd name="connsiteX4583" fmla="*/ 333853 w 2377881"/>
                <a:gd name="connsiteY4583" fmla="*/ 57063 h 509406"/>
                <a:gd name="connsiteX4584" fmla="*/ 334711 w 2377881"/>
                <a:gd name="connsiteY4584" fmla="*/ 56968 h 509406"/>
                <a:gd name="connsiteX4585" fmla="*/ 341188 w 2377881"/>
                <a:gd name="connsiteY4585" fmla="*/ 56015 h 509406"/>
                <a:gd name="connsiteX4586" fmla="*/ 355190 w 2377881"/>
                <a:gd name="connsiteY4586" fmla="*/ 56396 h 509406"/>
                <a:gd name="connsiteX4587" fmla="*/ 360714 w 2377881"/>
                <a:gd name="connsiteY4587" fmla="*/ 60587 h 509406"/>
                <a:gd name="connsiteX4588" fmla="*/ 369477 w 2377881"/>
                <a:gd name="connsiteY4588" fmla="*/ 53158 h 509406"/>
                <a:gd name="connsiteX4589" fmla="*/ 371191 w 2377881"/>
                <a:gd name="connsiteY4589" fmla="*/ 51729 h 509406"/>
                <a:gd name="connsiteX4590" fmla="*/ 375573 w 2377881"/>
                <a:gd name="connsiteY4590" fmla="*/ 53348 h 509406"/>
                <a:gd name="connsiteX4591" fmla="*/ 381478 w 2377881"/>
                <a:gd name="connsiteY4591" fmla="*/ 52205 h 509406"/>
                <a:gd name="connsiteX4592" fmla="*/ 386241 w 2377881"/>
                <a:gd name="connsiteY4592" fmla="*/ 51348 h 509406"/>
                <a:gd name="connsiteX4593" fmla="*/ 394528 w 2377881"/>
                <a:gd name="connsiteY4593" fmla="*/ 49824 h 509406"/>
                <a:gd name="connsiteX4594" fmla="*/ 401005 w 2377881"/>
                <a:gd name="connsiteY4594" fmla="*/ 48967 h 509406"/>
                <a:gd name="connsiteX4595" fmla="*/ 412340 w 2377881"/>
                <a:gd name="connsiteY4595" fmla="*/ 48586 h 509406"/>
                <a:gd name="connsiteX4596" fmla="*/ 419388 w 2377881"/>
                <a:gd name="connsiteY4596" fmla="*/ 48300 h 509406"/>
                <a:gd name="connsiteX4597" fmla="*/ 427103 w 2377881"/>
                <a:gd name="connsiteY4597" fmla="*/ 46490 h 509406"/>
                <a:gd name="connsiteX4598" fmla="*/ 431580 w 2377881"/>
                <a:gd name="connsiteY4598" fmla="*/ 45347 h 509406"/>
                <a:gd name="connsiteX4599" fmla="*/ 435771 w 2377881"/>
                <a:gd name="connsiteY4599" fmla="*/ 49252 h 509406"/>
                <a:gd name="connsiteX4600" fmla="*/ 440438 w 2377881"/>
                <a:gd name="connsiteY4600" fmla="*/ 49062 h 509406"/>
                <a:gd name="connsiteX4601" fmla="*/ 442343 w 2377881"/>
                <a:gd name="connsiteY4601" fmla="*/ 50586 h 509406"/>
                <a:gd name="connsiteX4602" fmla="*/ 448630 w 2377881"/>
                <a:gd name="connsiteY4602" fmla="*/ 44776 h 509406"/>
                <a:gd name="connsiteX4603" fmla="*/ 457774 w 2377881"/>
                <a:gd name="connsiteY4603" fmla="*/ 45252 h 509406"/>
                <a:gd name="connsiteX4604" fmla="*/ 460250 w 2377881"/>
                <a:gd name="connsiteY4604" fmla="*/ 44585 h 509406"/>
                <a:gd name="connsiteX4605" fmla="*/ 474538 w 2377881"/>
                <a:gd name="connsiteY4605" fmla="*/ 42394 h 509406"/>
                <a:gd name="connsiteX4606" fmla="*/ 495588 w 2377881"/>
                <a:gd name="connsiteY4606" fmla="*/ 40680 h 509406"/>
                <a:gd name="connsiteX4607" fmla="*/ 497207 w 2377881"/>
                <a:gd name="connsiteY4607" fmla="*/ 41442 h 509406"/>
                <a:gd name="connsiteX4608" fmla="*/ 505113 w 2377881"/>
                <a:gd name="connsiteY4608" fmla="*/ 46300 h 509406"/>
                <a:gd name="connsiteX4609" fmla="*/ 513971 w 2377881"/>
                <a:gd name="connsiteY4609" fmla="*/ 44490 h 509406"/>
                <a:gd name="connsiteX4610" fmla="*/ 514352 w 2377881"/>
                <a:gd name="connsiteY4610" fmla="*/ 44395 h 509406"/>
                <a:gd name="connsiteX4611" fmla="*/ 513400 w 2377881"/>
                <a:gd name="connsiteY4611" fmla="*/ 47538 h 509406"/>
                <a:gd name="connsiteX4612" fmla="*/ 516162 w 2377881"/>
                <a:gd name="connsiteY4612" fmla="*/ 54491 h 509406"/>
                <a:gd name="connsiteX4613" fmla="*/ 529973 w 2377881"/>
                <a:gd name="connsiteY4613" fmla="*/ 52777 h 509406"/>
                <a:gd name="connsiteX4614" fmla="*/ 530831 w 2377881"/>
                <a:gd name="connsiteY4614" fmla="*/ 52777 h 509406"/>
                <a:gd name="connsiteX4615" fmla="*/ 531688 w 2377881"/>
                <a:gd name="connsiteY4615" fmla="*/ 52777 h 509406"/>
                <a:gd name="connsiteX4616" fmla="*/ 540260 w 2377881"/>
                <a:gd name="connsiteY4616" fmla="*/ 57444 h 509406"/>
                <a:gd name="connsiteX4617" fmla="*/ 543213 w 2377881"/>
                <a:gd name="connsiteY4617" fmla="*/ 53824 h 509406"/>
                <a:gd name="connsiteX4618" fmla="*/ 545690 w 2377881"/>
                <a:gd name="connsiteY4618" fmla="*/ 50872 h 509406"/>
                <a:gd name="connsiteX4619" fmla="*/ 538260 w 2377881"/>
                <a:gd name="connsiteY4619" fmla="*/ 44490 h 509406"/>
                <a:gd name="connsiteX4620" fmla="*/ 545023 w 2377881"/>
                <a:gd name="connsiteY4620" fmla="*/ 41728 h 509406"/>
                <a:gd name="connsiteX4621" fmla="*/ 549309 w 2377881"/>
                <a:gd name="connsiteY4621" fmla="*/ 38203 h 509406"/>
                <a:gd name="connsiteX4622" fmla="*/ 554738 w 2377881"/>
                <a:gd name="connsiteY4622" fmla="*/ 39727 h 509406"/>
                <a:gd name="connsiteX4623" fmla="*/ 556929 w 2377881"/>
                <a:gd name="connsiteY4623" fmla="*/ 40394 h 509406"/>
                <a:gd name="connsiteX4624" fmla="*/ 560358 w 2377881"/>
                <a:gd name="connsiteY4624" fmla="*/ 37441 h 509406"/>
                <a:gd name="connsiteX4625" fmla="*/ 565501 w 2377881"/>
                <a:gd name="connsiteY4625" fmla="*/ 36870 h 509406"/>
                <a:gd name="connsiteX4626" fmla="*/ 574931 w 2377881"/>
                <a:gd name="connsiteY4626" fmla="*/ 34012 h 509406"/>
                <a:gd name="connsiteX4627" fmla="*/ 590267 w 2377881"/>
                <a:gd name="connsiteY4627" fmla="*/ 34489 h 509406"/>
                <a:gd name="connsiteX4628" fmla="*/ 592934 w 2377881"/>
                <a:gd name="connsiteY4628" fmla="*/ 32869 h 509406"/>
                <a:gd name="connsiteX4629" fmla="*/ 596172 w 2377881"/>
                <a:gd name="connsiteY4629" fmla="*/ 31917 h 509406"/>
                <a:gd name="connsiteX4630" fmla="*/ 599410 w 2377881"/>
                <a:gd name="connsiteY4630" fmla="*/ 36108 h 509406"/>
                <a:gd name="connsiteX4631" fmla="*/ 613222 w 2377881"/>
                <a:gd name="connsiteY4631" fmla="*/ 36394 h 509406"/>
                <a:gd name="connsiteX4632" fmla="*/ 614746 w 2377881"/>
                <a:gd name="connsiteY4632" fmla="*/ 35917 h 509406"/>
                <a:gd name="connsiteX4633" fmla="*/ 643892 w 2377881"/>
                <a:gd name="connsiteY4633" fmla="*/ 32012 h 509406"/>
                <a:gd name="connsiteX4634" fmla="*/ 648655 w 2377881"/>
                <a:gd name="connsiteY4634" fmla="*/ 33060 h 509406"/>
                <a:gd name="connsiteX4635" fmla="*/ 661228 w 2377881"/>
                <a:gd name="connsiteY4635" fmla="*/ 31726 h 509406"/>
                <a:gd name="connsiteX4636" fmla="*/ 663990 w 2377881"/>
                <a:gd name="connsiteY4636" fmla="*/ 31250 h 509406"/>
                <a:gd name="connsiteX4637" fmla="*/ 666562 w 2377881"/>
                <a:gd name="connsiteY4637" fmla="*/ 30869 h 509406"/>
                <a:gd name="connsiteX4638" fmla="*/ 677706 w 2377881"/>
                <a:gd name="connsiteY4638" fmla="*/ 26964 h 509406"/>
                <a:gd name="connsiteX4639" fmla="*/ 681325 w 2377881"/>
                <a:gd name="connsiteY4639" fmla="*/ 28774 h 509406"/>
                <a:gd name="connsiteX4640" fmla="*/ 692184 w 2377881"/>
                <a:gd name="connsiteY4640" fmla="*/ 29155 h 509406"/>
                <a:gd name="connsiteX4641" fmla="*/ 704757 w 2377881"/>
                <a:gd name="connsiteY4641" fmla="*/ 28964 h 509406"/>
                <a:gd name="connsiteX4642" fmla="*/ 716282 w 2377881"/>
                <a:gd name="connsiteY4642" fmla="*/ 27631 h 509406"/>
                <a:gd name="connsiteX4643" fmla="*/ 723998 w 2377881"/>
                <a:gd name="connsiteY4643" fmla="*/ 27916 h 509406"/>
                <a:gd name="connsiteX4644" fmla="*/ 734951 w 2377881"/>
                <a:gd name="connsiteY4644" fmla="*/ 25821 h 509406"/>
                <a:gd name="connsiteX4645" fmla="*/ 739428 w 2377881"/>
                <a:gd name="connsiteY4645" fmla="*/ 26583 h 509406"/>
                <a:gd name="connsiteX4646" fmla="*/ 739809 w 2377881"/>
                <a:gd name="connsiteY4646" fmla="*/ 29726 h 509406"/>
                <a:gd name="connsiteX4647" fmla="*/ 740381 w 2377881"/>
                <a:gd name="connsiteY4647" fmla="*/ 29440 h 509406"/>
                <a:gd name="connsiteX4648" fmla="*/ 742476 w 2377881"/>
                <a:gd name="connsiteY4648" fmla="*/ 28393 h 509406"/>
                <a:gd name="connsiteX4649" fmla="*/ 747048 w 2377881"/>
                <a:gd name="connsiteY4649" fmla="*/ 26488 h 509406"/>
                <a:gd name="connsiteX4650" fmla="*/ 747524 w 2377881"/>
                <a:gd name="connsiteY4650" fmla="*/ 26964 h 509406"/>
                <a:gd name="connsiteX4651" fmla="*/ 746667 w 2377881"/>
                <a:gd name="connsiteY4651" fmla="*/ 31536 h 509406"/>
                <a:gd name="connsiteX4652" fmla="*/ 748953 w 2377881"/>
                <a:gd name="connsiteY4652" fmla="*/ 32488 h 509406"/>
                <a:gd name="connsiteX4653" fmla="*/ 750667 w 2377881"/>
                <a:gd name="connsiteY4653" fmla="*/ 27916 h 509406"/>
                <a:gd name="connsiteX4654" fmla="*/ 750858 w 2377881"/>
                <a:gd name="connsiteY4654" fmla="*/ 27916 h 509406"/>
                <a:gd name="connsiteX4655" fmla="*/ 753239 w 2377881"/>
                <a:gd name="connsiteY4655" fmla="*/ 28012 h 509406"/>
                <a:gd name="connsiteX4656" fmla="*/ 760002 w 2377881"/>
                <a:gd name="connsiteY4656" fmla="*/ 26678 h 509406"/>
                <a:gd name="connsiteX4657" fmla="*/ 764669 w 2377881"/>
                <a:gd name="connsiteY4657" fmla="*/ 30107 h 509406"/>
                <a:gd name="connsiteX4658" fmla="*/ 770670 w 2377881"/>
                <a:gd name="connsiteY4658" fmla="*/ 26678 h 509406"/>
                <a:gd name="connsiteX4659" fmla="*/ 777337 w 2377881"/>
                <a:gd name="connsiteY4659" fmla="*/ 25916 h 509406"/>
                <a:gd name="connsiteX4660" fmla="*/ 782100 w 2377881"/>
                <a:gd name="connsiteY4660" fmla="*/ 25535 h 509406"/>
                <a:gd name="connsiteX4661" fmla="*/ 787815 w 2377881"/>
                <a:gd name="connsiteY4661" fmla="*/ 25154 h 509406"/>
                <a:gd name="connsiteX4662" fmla="*/ 791244 w 2377881"/>
                <a:gd name="connsiteY4662" fmla="*/ 26869 h 509406"/>
                <a:gd name="connsiteX4663" fmla="*/ 797340 w 2377881"/>
                <a:gd name="connsiteY4663" fmla="*/ 24297 h 509406"/>
                <a:gd name="connsiteX4664" fmla="*/ 816961 w 2377881"/>
                <a:gd name="connsiteY4664" fmla="*/ 25154 h 509406"/>
                <a:gd name="connsiteX4665" fmla="*/ 822581 w 2377881"/>
                <a:gd name="connsiteY4665" fmla="*/ 25249 h 509406"/>
                <a:gd name="connsiteX4666" fmla="*/ 832583 w 2377881"/>
                <a:gd name="connsiteY4666" fmla="*/ 24392 h 509406"/>
                <a:gd name="connsiteX4667" fmla="*/ 842393 w 2377881"/>
                <a:gd name="connsiteY4667" fmla="*/ 25249 h 509406"/>
                <a:gd name="connsiteX4668" fmla="*/ 845536 w 2377881"/>
                <a:gd name="connsiteY4668" fmla="*/ 25059 h 509406"/>
                <a:gd name="connsiteX4669" fmla="*/ 858681 w 2377881"/>
                <a:gd name="connsiteY4669" fmla="*/ 22868 h 509406"/>
                <a:gd name="connsiteX4670" fmla="*/ 860967 w 2377881"/>
                <a:gd name="connsiteY4670" fmla="*/ 23630 h 509406"/>
                <a:gd name="connsiteX4671" fmla="*/ 864301 w 2377881"/>
                <a:gd name="connsiteY4671" fmla="*/ 24678 h 509406"/>
                <a:gd name="connsiteX4672" fmla="*/ 873064 w 2377881"/>
                <a:gd name="connsiteY4672" fmla="*/ 24583 h 509406"/>
                <a:gd name="connsiteX4673" fmla="*/ 885637 w 2377881"/>
                <a:gd name="connsiteY4673" fmla="*/ 24297 h 509406"/>
                <a:gd name="connsiteX4674" fmla="*/ 888304 w 2377881"/>
                <a:gd name="connsiteY4674" fmla="*/ 23440 h 509406"/>
                <a:gd name="connsiteX4675" fmla="*/ 894876 w 2377881"/>
                <a:gd name="connsiteY4675" fmla="*/ 25154 h 509406"/>
                <a:gd name="connsiteX4676" fmla="*/ 897067 w 2377881"/>
                <a:gd name="connsiteY4676" fmla="*/ 23249 h 509406"/>
                <a:gd name="connsiteX4677" fmla="*/ 897638 w 2377881"/>
                <a:gd name="connsiteY4677" fmla="*/ 22678 h 509406"/>
                <a:gd name="connsiteX4678" fmla="*/ 904306 w 2377881"/>
                <a:gd name="connsiteY4678" fmla="*/ 20963 h 509406"/>
                <a:gd name="connsiteX4679" fmla="*/ 917545 w 2377881"/>
                <a:gd name="connsiteY4679" fmla="*/ 26297 h 509406"/>
                <a:gd name="connsiteX4680" fmla="*/ 928214 w 2377881"/>
                <a:gd name="connsiteY4680" fmla="*/ 26011 h 509406"/>
                <a:gd name="connsiteX4681" fmla="*/ 932785 w 2377881"/>
                <a:gd name="connsiteY4681" fmla="*/ 24297 h 509406"/>
                <a:gd name="connsiteX4682" fmla="*/ 934881 w 2377881"/>
                <a:gd name="connsiteY4682" fmla="*/ 26964 h 509406"/>
                <a:gd name="connsiteX4683" fmla="*/ 935071 w 2377881"/>
                <a:gd name="connsiteY4683" fmla="*/ 26773 h 509406"/>
                <a:gd name="connsiteX4684" fmla="*/ 944882 w 2377881"/>
                <a:gd name="connsiteY4684" fmla="*/ 23059 h 509406"/>
                <a:gd name="connsiteX4685" fmla="*/ 948978 w 2377881"/>
                <a:gd name="connsiteY4685" fmla="*/ 22963 h 509406"/>
                <a:gd name="connsiteX4686" fmla="*/ 958693 w 2377881"/>
                <a:gd name="connsiteY4686" fmla="*/ 19915 h 509406"/>
                <a:gd name="connsiteX4687" fmla="*/ 958693 w 2377881"/>
                <a:gd name="connsiteY4687" fmla="*/ 20106 h 509406"/>
                <a:gd name="connsiteX4688" fmla="*/ 964123 w 2377881"/>
                <a:gd name="connsiteY4688" fmla="*/ 22201 h 509406"/>
                <a:gd name="connsiteX4689" fmla="*/ 964599 w 2377881"/>
                <a:gd name="connsiteY4689" fmla="*/ 21916 h 509406"/>
                <a:gd name="connsiteX4690" fmla="*/ 972695 w 2377881"/>
                <a:gd name="connsiteY4690" fmla="*/ 22297 h 509406"/>
                <a:gd name="connsiteX4691" fmla="*/ 989554 w 2377881"/>
                <a:gd name="connsiteY4691" fmla="*/ 21154 h 509406"/>
                <a:gd name="connsiteX4692" fmla="*/ 997936 w 2377881"/>
                <a:gd name="connsiteY4692" fmla="*/ 23916 h 509406"/>
                <a:gd name="connsiteX4693" fmla="*/ 1003175 w 2377881"/>
                <a:gd name="connsiteY4693" fmla="*/ 23059 h 509406"/>
                <a:gd name="connsiteX4694" fmla="*/ 1017177 w 2377881"/>
                <a:gd name="connsiteY4694" fmla="*/ 22582 h 509406"/>
                <a:gd name="connsiteX4695" fmla="*/ 1041751 w 2377881"/>
                <a:gd name="connsiteY4695" fmla="*/ 21820 h 509406"/>
                <a:gd name="connsiteX4696" fmla="*/ 1045847 w 2377881"/>
                <a:gd name="connsiteY4696" fmla="*/ 19820 h 509406"/>
                <a:gd name="connsiteX4697" fmla="*/ 1046419 w 2377881"/>
                <a:gd name="connsiteY4697" fmla="*/ 20106 h 509406"/>
                <a:gd name="connsiteX4698" fmla="*/ 1053086 w 2377881"/>
                <a:gd name="connsiteY4698" fmla="*/ 21630 h 509406"/>
                <a:gd name="connsiteX4699" fmla="*/ 1065754 w 2377881"/>
                <a:gd name="connsiteY4699" fmla="*/ 23344 h 509406"/>
                <a:gd name="connsiteX4700" fmla="*/ 1068517 w 2377881"/>
                <a:gd name="connsiteY4700" fmla="*/ 25059 h 509406"/>
                <a:gd name="connsiteX4701" fmla="*/ 1077661 w 2377881"/>
                <a:gd name="connsiteY4701" fmla="*/ 22201 h 509406"/>
                <a:gd name="connsiteX4702" fmla="*/ 1079947 w 2377881"/>
                <a:gd name="connsiteY4702" fmla="*/ 23535 h 509406"/>
                <a:gd name="connsiteX4703" fmla="*/ 1099568 w 2377881"/>
                <a:gd name="connsiteY4703" fmla="*/ 21439 h 509406"/>
                <a:gd name="connsiteX4704" fmla="*/ 1106141 w 2377881"/>
                <a:gd name="connsiteY4704" fmla="*/ 21344 h 509406"/>
                <a:gd name="connsiteX4705" fmla="*/ 1122238 w 2377881"/>
                <a:gd name="connsiteY4705" fmla="*/ 22392 h 509406"/>
                <a:gd name="connsiteX4706" fmla="*/ 1125762 w 2377881"/>
                <a:gd name="connsiteY4706" fmla="*/ 23440 h 509406"/>
                <a:gd name="connsiteX4707" fmla="*/ 1132906 w 2377881"/>
                <a:gd name="connsiteY4707" fmla="*/ 22011 h 509406"/>
                <a:gd name="connsiteX4708" fmla="*/ 1136906 w 2377881"/>
                <a:gd name="connsiteY4708" fmla="*/ 27440 h 509406"/>
                <a:gd name="connsiteX4709" fmla="*/ 1137001 w 2377881"/>
                <a:gd name="connsiteY4709" fmla="*/ 28393 h 509406"/>
                <a:gd name="connsiteX4710" fmla="*/ 1137097 w 2377881"/>
                <a:gd name="connsiteY4710" fmla="*/ 29536 h 509406"/>
                <a:gd name="connsiteX4711" fmla="*/ 1139954 w 2377881"/>
                <a:gd name="connsiteY4711" fmla="*/ 31060 h 509406"/>
                <a:gd name="connsiteX4712" fmla="*/ 1143098 w 2377881"/>
                <a:gd name="connsiteY4712" fmla="*/ 24297 h 509406"/>
                <a:gd name="connsiteX4713" fmla="*/ 1144812 w 2377881"/>
                <a:gd name="connsiteY4713" fmla="*/ 22201 h 509406"/>
                <a:gd name="connsiteX4714" fmla="*/ 1152908 w 2377881"/>
                <a:gd name="connsiteY4714" fmla="*/ 20296 h 509406"/>
                <a:gd name="connsiteX4715" fmla="*/ 1161576 w 2377881"/>
                <a:gd name="connsiteY4715" fmla="*/ 19058 h 509406"/>
                <a:gd name="connsiteX4716" fmla="*/ 1164243 w 2377881"/>
                <a:gd name="connsiteY4716" fmla="*/ 18677 h 509406"/>
                <a:gd name="connsiteX4717" fmla="*/ 1173101 w 2377881"/>
                <a:gd name="connsiteY4717" fmla="*/ 19153 h 509406"/>
                <a:gd name="connsiteX4718" fmla="*/ 1185008 w 2377881"/>
                <a:gd name="connsiteY4718" fmla="*/ 18201 h 509406"/>
                <a:gd name="connsiteX4719" fmla="*/ 1188722 w 2377881"/>
                <a:gd name="connsiteY4719" fmla="*/ 20392 h 509406"/>
                <a:gd name="connsiteX4720" fmla="*/ 1193390 w 2377881"/>
                <a:gd name="connsiteY4720" fmla="*/ 23154 h 509406"/>
                <a:gd name="connsiteX4721" fmla="*/ 1199485 w 2377881"/>
                <a:gd name="connsiteY4721" fmla="*/ 20868 h 509406"/>
                <a:gd name="connsiteX4722" fmla="*/ 1200628 w 2377881"/>
                <a:gd name="connsiteY4722" fmla="*/ 20963 h 509406"/>
                <a:gd name="connsiteX4723" fmla="*/ 1206629 w 2377881"/>
                <a:gd name="connsiteY4723" fmla="*/ 21344 h 509406"/>
                <a:gd name="connsiteX4724" fmla="*/ 1205772 w 2377881"/>
                <a:gd name="connsiteY4724" fmla="*/ 15915 h 509406"/>
                <a:gd name="connsiteX4725" fmla="*/ 1213583 w 2377881"/>
                <a:gd name="connsiteY4725" fmla="*/ 18201 h 509406"/>
                <a:gd name="connsiteX4726" fmla="*/ 1216440 w 2377881"/>
                <a:gd name="connsiteY4726" fmla="*/ 19153 h 509406"/>
                <a:gd name="connsiteX4727" fmla="*/ 1219869 w 2377881"/>
                <a:gd name="connsiteY4727" fmla="*/ 20296 h 509406"/>
                <a:gd name="connsiteX4728" fmla="*/ 1226441 w 2377881"/>
                <a:gd name="connsiteY4728" fmla="*/ 18296 h 509406"/>
                <a:gd name="connsiteX4729" fmla="*/ 1226727 w 2377881"/>
                <a:gd name="connsiteY4729" fmla="*/ 17915 h 509406"/>
                <a:gd name="connsiteX4730" fmla="*/ 1227489 w 2377881"/>
                <a:gd name="connsiteY4730" fmla="*/ 17058 h 509406"/>
                <a:gd name="connsiteX4731" fmla="*/ 1234442 w 2377881"/>
                <a:gd name="connsiteY4731" fmla="*/ 13057 h 509406"/>
                <a:gd name="connsiteX4732" fmla="*/ 1235966 w 2377881"/>
                <a:gd name="connsiteY4732" fmla="*/ 16677 h 509406"/>
                <a:gd name="connsiteX4733" fmla="*/ 1236252 w 2377881"/>
                <a:gd name="connsiteY4733" fmla="*/ 17344 h 509406"/>
                <a:gd name="connsiteX4734" fmla="*/ 1243586 w 2377881"/>
                <a:gd name="connsiteY4734" fmla="*/ 19058 h 509406"/>
                <a:gd name="connsiteX4735" fmla="*/ 1252159 w 2377881"/>
                <a:gd name="connsiteY4735" fmla="*/ 20392 h 509406"/>
                <a:gd name="connsiteX4736" fmla="*/ 1257969 w 2377881"/>
                <a:gd name="connsiteY4736" fmla="*/ 22678 h 509406"/>
                <a:gd name="connsiteX4737" fmla="*/ 1262351 w 2377881"/>
                <a:gd name="connsiteY4737" fmla="*/ 20963 h 509406"/>
                <a:gd name="connsiteX4738" fmla="*/ 1268637 w 2377881"/>
                <a:gd name="connsiteY4738" fmla="*/ 18106 h 509406"/>
                <a:gd name="connsiteX4739" fmla="*/ 1269875 w 2377881"/>
                <a:gd name="connsiteY4739" fmla="*/ 17725 h 509406"/>
                <a:gd name="connsiteX4740" fmla="*/ 1275971 w 2377881"/>
                <a:gd name="connsiteY4740" fmla="*/ 18201 h 509406"/>
                <a:gd name="connsiteX4741" fmla="*/ 1283496 w 2377881"/>
                <a:gd name="connsiteY4741" fmla="*/ 21725 h 509406"/>
                <a:gd name="connsiteX4742" fmla="*/ 1292068 w 2377881"/>
                <a:gd name="connsiteY4742" fmla="*/ 21058 h 509406"/>
                <a:gd name="connsiteX4743" fmla="*/ 1296831 w 2377881"/>
                <a:gd name="connsiteY4743" fmla="*/ 21439 h 509406"/>
                <a:gd name="connsiteX4744" fmla="*/ 1300736 w 2377881"/>
                <a:gd name="connsiteY4744" fmla="*/ 18010 h 509406"/>
                <a:gd name="connsiteX4745" fmla="*/ 1307594 w 2377881"/>
                <a:gd name="connsiteY4745" fmla="*/ 19439 h 509406"/>
                <a:gd name="connsiteX4746" fmla="*/ 1313595 w 2377881"/>
                <a:gd name="connsiteY4746" fmla="*/ 20011 h 509406"/>
                <a:gd name="connsiteX4747" fmla="*/ 1325406 w 2377881"/>
                <a:gd name="connsiteY4747" fmla="*/ 18391 h 509406"/>
                <a:gd name="connsiteX4748" fmla="*/ 1333312 w 2377881"/>
                <a:gd name="connsiteY4748" fmla="*/ 24583 h 509406"/>
                <a:gd name="connsiteX4749" fmla="*/ 1343218 w 2377881"/>
                <a:gd name="connsiteY4749" fmla="*/ 19820 h 509406"/>
                <a:gd name="connsiteX4750" fmla="*/ 1343884 w 2377881"/>
                <a:gd name="connsiteY4750" fmla="*/ 19439 h 509406"/>
                <a:gd name="connsiteX4751" fmla="*/ 1347504 w 2377881"/>
                <a:gd name="connsiteY4751" fmla="*/ 17534 h 509406"/>
                <a:gd name="connsiteX4752" fmla="*/ 1359220 w 2377881"/>
                <a:gd name="connsiteY4752" fmla="*/ 19915 h 509406"/>
                <a:gd name="connsiteX4753" fmla="*/ 1362458 w 2377881"/>
                <a:gd name="connsiteY4753" fmla="*/ 19534 h 509406"/>
                <a:gd name="connsiteX4754" fmla="*/ 1367507 w 2377881"/>
                <a:gd name="connsiteY4754" fmla="*/ 19630 h 509406"/>
                <a:gd name="connsiteX4755" fmla="*/ 1373317 w 2377881"/>
                <a:gd name="connsiteY4755" fmla="*/ 20582 h 509406"/>
                <a:gd name="connsiteX4756" fmla="*/ 1378746 w 2377881"/>
                <a:gd name="connsiteY4756" fmla="*/ 19725 h 509406"/>
                <a:gd name="connsiteX4757" fmla="*/ 1379032 w 2377881"/>
                <a:gd name="connsiteY4757" fmla="*/ 20773 h 509406"/>
                <a:gd name="connsiteX4758" fmla="*/ 1379318 w 2377881"/>
                <a:gd name="connsiteY4758" fmla="*/ 21725 h 509406"/>
                <a:gd name="connsiteX4759" fmla="*/ 1388176 w 2377881"/>
                <a:gd name="connsiteY4759" fmla="*/ 20487 h 509406"/>
                <a:gd name="connsiteX4760" fmla="*/ 1391700 w 2377881"/>
                <a:gd name="connsiteY4760" fmla="*/ 18487 h 509406"/>
                <a:gd name="connsiteX4761" fmla="*/ 1391414 w 2377881"/>
                <a:gd name="connsiteY4761" fmla="*/ 15343 h 509406"/>
                <a:gd name="connsiteX4762" fmla="*/ 1394748 w 2377881"/>
                <a:gd name="connsiteY4762" fmla="*/ 18201 h 509406"/>
                <a:gd name="connsiteX4763" fmla="*/ 1406464 w 2377881"/>
                <a:gd name="connsiteY4763" fmla="*/ 19534 h 509406"/>
                <a:gd name="connsiteX4764" fmla="*/ 1412845 w 2377881"/>
                <a:gd name="connsiteY4764" fmla="*/ 21344 h 509406"/>
                <a:gd name="connsiteX4765" fmla="*/ 1420275 w 2377881"/>
                <a:gd name="connsiteY4765" fmla="*/ 20868 h 509406"/>
                <a:gd name="connsiteX4766" fmla="*/ 1441135 w 2377881"/>
                <a:gd name="connsiteY4766" fmla="*/ 19439 h 509406"/>
                <a:gd name="connsiteX4767" fmla="*/ 1443421 w 2377881"/>
                <a:gd name="connsiteY4767" fmla="*/ 20582 h 509406"/>
                <a:gd name="connsiteX4768" fmla="*/ 1449041 w 2377881"/>
                <a:gd name="connsiteY4768" fmla="*/ 18296 h 509406"/>
                <a:gd name="connsiteX4769" fmla="*/ 1449136 w 2377881"/>
                <a:gd name="connsiteY4769" fmla="*/ 18010 h 509406"/>
                <a:gd name="connsiteX4770" fmla="*/ 1460470 w 2377881"/>
                <a:gd name="connsiteY4770" fmla="*/ 19249 h 509406"/>
                <a:gd name="connsiteX4771" fmla="*/ 1464090 w 2377881"/>
                <a:gd name="connsiteY4771" fmla="*/ 19344 h 509406"/>
                <a:gd name="connsiteX4772" fmla="*/ 1476949 w 2377881"/>
                <a:gd name="connsiteY4772" fmla="*/ 20296 h 509406"/>
                <a:gd name="connsiteX4773" fmla="*/ 1478377 w 2377881"/>
                <a:gd name="connsiteY4773" fmla="*/ 20677 h 509406"/>
                <a:gd name="connsiteX4774" fmla="*/ 1480187 w 2377881"/>
                <a:gd name="connsiteY4774" fmla="*/ 19249 h 509406"/>
                <a:gd name="connsiteX4775" fmla="*/ 1479901 w 2377881"/>
                <a:gd name="connsiteY4775" fmla="*/ 18201 h 509406"/>
                <a:gd name="connsiteX4776" fmla="*/ 1481807 w 2377881"/>
                <a:gd name="connsiteY4776" fmla="*/ 17344 h 509406"/>
                <a:gd name="connsiteX4777" fmla="*/ 1485902 w 2377881"/>
                <a:gd name="connsiteY4777" fmla="*/ 19344 h 509406"/>
                <a:gd name="connsiteX4778" fmla="*/ 1493236 w 2377881"/>
                <a:gd name="connsiteY4778" fmla="*/ 20106 h 509406"/>
                <a:gd name="connsiteX4779" fmla="*/ 1497904 w 2377881"/>
                <a:gd name="connsiteY4779" fmla="*/ 19344 h 509406"/>
                <a:gd name="connsiteX4780" fmla="*/ 1504667 w 2377881"/>
                <a:gd name="connsiteY4780" fmla="*/ 19725 h 509406"/>
                <a:gd name="connsiteX4781" fmla="*/ 1506000 w 2377881"/>
                <a:gd name="connsiteY4781" fmla="*/ 21439 h 509406"/>
                <a:gd name="connsiteX4782" fmla="*/ 1512668 w 2377881"/>
                <a:gd name="connsiteY4782" fmla="*/ 22868 h 509406"/>
                <a:gd name="connsiteX4783" fmla="*/ 1513525 w 2377881"/>
                <a:gd name="connsiteY4783" fmla="*/ 22201 h 509406"/>
                <a:gd name="connsiteX4784" fmla="*/ 1529336 w 2377881"/>
                <a:gd name="connsiteY4784" fmla="*/ 19344 h 509406"/>
                <a:gd name="connsiteX4785" fmla="*/ 1541528 w 2377881"/>
                <a:gd name="connsiteY4785" fmla="*/ 19630 h 509406"/>
                <a:gd name="connsiteX4786" fmla="*/ 1550196 w 2377881"/>
                <a:gd name="connsiteY4786" fmla="*/ 19630 h 509406"/>
                <a:gd name="connsiteX4787" fmla="*/ 1556959 w 2377881"/>
                <a:gd name="connsiteY4787" fmla="*/ 21439 h 509406"/>
                <a:gd name="connsiteX4788" fmla="*/ 1559626 w 2377881"/>
                <a:gd name="connsiteY4788" fmla="*/ 20773 h 509406"/>
                <a:gd name="connsiteX4789" fmla="*/ 1563245 w 2377881"/>
                <a:gd name="connsiteY4789" fmla="*/ 16867 h 509406"/>
                <a:gd name="connsiteX4790" fmla="*/ 1565817 w 2377881"/>
                <a:gd name="connsiteY4790" fmla="*/ 13153 h 509406"/>
                <a:gd name="connsiteX4791" fmla="*/ 1566769 w 2377881"/>
                <a:gd name="connsiteY4791" fmla="*/ 13915 h 509406"/>
                <a:gd name="connsiteX4792" fmla="*/ 1568675 w 2377881"/>
                <a:gd name="connsiteY4792" fmla="*/ 15439 h 509406"/>
                <a:gd name="connsiteX4793" fmla="*/ 1576009 w 2377881"/>
                <a:gd name="connsiteY4793" fmla="*/ 20106 h 509406"/>
                <a:gd name="connsiteX4794" fmla="*/ 1588868 w 2377881"/>
                <a:gd name="connsiteY4794" fmla="*/ 17439 h 509406"/>
                <a:gd name="connsiteX4795" fmla="*/ 1599059 w 2377881"/>
                <a:gd name="connsiteY4795" fmla="*/ 21439 h 509406"/>
                <a:gd name="connsiteX4796" fmla="*/ 1607251 w 2377881"/>
                <a:gd name="connsiteY4796" fmla="*/ 21820 h 509406"/>
                <a:gd name="connsiteX4797" fmla="*/ 1609823 w 2377881"/>
                <a:gd name="connsiteY4797" fmla="*/ 19725 h 509406"/>
                <a:gd name="connsiteX4798" fmla="*/ 1611537 w 2377881"/>
                <a:gd name="connsiteY4798" fmla="*/ 18296 h 509406"/>
                <a:gd name="connsiteX4799" fmla="*/ 1620967 w 2377881"/>
                <a:gd name="connsiteY4799" fmla="*/ 20963 h 509406"/>
                <a:gd name="connsiteX4800" fmla="*/ 1627444 w 2377881"/>
                <a:gd name="connsiteY4800" fmla="*/ 20011 h 509406"/>
                <a:gd name="connsiteX4801" fmla="*/ 1637921 w 2377881"/>
                <a:gd name="connsiteY4801" fmla="*/ 20011 h 509406"/>
                <a:gd name="connsiteX4802" fmla="*/ 1652494 w 2377881"/>
                <a:gd name="connsiteY4802" fmla="*/ 22678 h 509406"/>
                <a:gd name="connsiteX4803" fmla="*/ 1662686 w 2377881"/>
                <a:gd name="connsiteY4803" fmla="*/ 19344 h 509406"/>
                <a:gd name="connsiteX4804" fmla="*/ 1662782 w 2377881"/>
                <a:gd name="connsiteY4804" fmla="*/ 19439 h 509406"/>
                <a:gd name="connsiteX4805" fmla="*/ 1670973 w 2377881"/>
                <a:gd name="connsiteY4805" fmla="*/ 19534 h 509406"/>
                <a:gd name="connsiteX4806" fmla="*/ 1673926 w 2377881"/>
                <a:gd name="connsiteY4806" fmla="*/ 20011 h 509406"/>
                <a:gd name="connsiteX4807" fmla="*/ 1679641 w 2377881"/>
                <a:gd name="connsiteY4807" fmla="*/ 18010 h 509406"/>
                <a:gd name="connsiteX4808" fmla="*/ 1684498 w 2377881"/>
                <a:gd name="connsiteY4808" fmla="*/ 19249 h 509406"/>
                <a:gd name="connsiteX4809" fmla="*/ 1693356 w 2377881"/>
                <a:gd name="connsiteY4809" fmla="*/ 20487 h 509406"/>
                <a:gd name="connsiteX4810" fmla="*/ 1709264 w 2377881"/>
                <a:gd name="connsiteY4810" fmla="*/ 18010 h 509406"/>
                <a:gd name="connsiteX4811" fmla="*/ 1709835 w 2377881"/>
                <a:gd name="connsiteY4811" fmla="*/ 17344 h 509406"/>
                <a:gd name="connsiteX4812" fmla="*/ 1720884 w 2377881"/>
                <a:gd name="connsiteY4812" fmla="*/ 16486 h 509406"/>
                <a:gd name="connsiteX4813" fmla="*/ 1725075 w 2377881"/>
                <a:gd name="connsiteY4813" fmla="*/ 18963 h 509406"/>
                <a:gd name="connsiteX4814" fmla="*/ 1728409 w 2377881"/>
                <a:gd name="connsiteY4814" fmla="*/ 20963 h 509406"/>
                <a:gd name="connsiteX4815" fmla="*/ 1732029 w 2377881"/>
                <a:gd name="connsiteY4815" fmla="*/ 16391 h 509406"/>
                <a:gd name="connsiteX4816" fmla="*/ 1737743 w 2377881"/>
                <a:gd name="connsiteY4816" fmla="*/ 21820 h 509406"/>
                <a:gd name="connsiteX4817" fmla="*/ 1739744 w 2377881"/>
                <a:gd name="connsiteY4817" fmla="*/ 19630 h 509406"/>
                <a:gd name="connsiteX4818" fmla="*/ 1746601 w 2377881"/>
                <a:gd name="connsiteY4818" fmla="*/ 17439 h 509406"/>
                <a:gd name="connsiteX4819" fmla="*/ 1754984 w 2377881"/>
                <a:gd name="connsiteY4819" fmla="*/ 21249 h 509406"/>
                <a:gd name="connsiteX4820" fmla="*/ 1765461 w 2377881"/>
                <a:gd name="connsiteY4820" fmla="*/ 20487 h 509406"/>
                <a:gd name="connsiteX4821" fmla="*/ 1767652 w 2377881"/>
                <a:gd name="connsiteY4821" fmla="*/ 18391 h 509406"/>
                <a:gd name="connsiteX4822" fmla="*/ 1778415 w 2377881"/>
                <a:gd name="connsiteY4822" fmla="*/ 20011 h 509406"/>
                <a:gd name="connsiteX4823" fmla="*/ 1784511 w 2377881"/>
                <a:gd name="connsiteY4823" fmla="*/ 16772 h 509406"/>
                <a:gd name="connsiteX4824" fmla="*/ 1784797 w 2377881"/>
                <a:gd name="connsiteY4824" fmla="*/ 17058 h 509406"/>
                <a:gd name="connsiteX4825" fmla="*/ 1785654 w 2377881"/>
                <a:gd name="connsiteY4825" fmla="*/ 18106 h 509406"/>
                <a:gd name="connsiteX4826" fmla="*/ 1791464 w 2377881"/>
                <a:gd name="connsiteY4826" fmla="*/ 18582 h 509406"/>
                <a:gd name="connsiteX4827" fmla="*/ 1793941 w 2377881"/>
                <a:gd name="connsiteY4827" fmla="*/ 18201 h 509406"/>
                <a:gd name="connsiteX4828" fmla="*/ 1799941 w 2377881"/>
                <a:gd name="connsiteY4828" fmla="*/ 18963 h 509406"/>
                <a:gd name="connsiteX4829" fmla="*/ 1807276 w 2377881"/>
                <a:gd name="connsiteY4829" fmla="*/ 18391 h 509406"/>
                <a:gd name="connsiteX4830" fmla="*/ 1812896 w 2377881"/>
                <a:gd name="connsiteY4830" fmla="*/ 18582 h 509406"/>
                <a:gd name="connsiteX4831" fmla="*/ 1816991 w 2377881"/>
                <a:gd name="connsiteY4831" fmla="*/ 18010 h 509406"/>
                <a:gd name="connsiteX4832" fmla="*/ 1823468 w 2377881"/>
                <a:gd name="connsiteY4832" fmla="*/ 16582 h 509406"/>
                <a:gd name="connsiteX4833" fmla="*/ 1827373 w 2377881"/>
                <a:gd name="connsiteY4833" fmla="*/ 17915 h 509406"/>
                <a:gd name="connsiteX4834" fmla="*/ 1842899 w 2377881"/>
                <a:gd name="connsiteY4834" fmla="*/ 19344 h 509406"/>
                <a:gd name="connsiteX4835" fmla="*/ 1846138 w 2377881"/>
                <a:gd name="connsiteY4835" fmla="*/ 16963 h 509406"/>
                <a:gd name="connsiteX4836" fmla="*/ 1848043 w 2377881"/>
                <a:gd name="connsiteY4836" fmla="*/ 17915 h 509406"/>
                <a:gd name="connsiteX4837" fmla="*/ 1847090 w 2377881"/>
                <a:gd name="connsiteY4837" fmla="*/ 20677 h 509406"/>
                <a:gd name="connsiteX4838" fmla="*/ 1846329 w 2377881"/>
                <a:gd name="connsiteY4838" fmla="*/ 21249 h 509406"/>
                <a:gd name="connsiteX4839" fmla="*/ 1844614 w 2377881"/>
                <a:gd name="connsiteY4839" fmla="*/ 23059 h 509406"/>
                <a:gd name="connsiteX4840" fmla="*/ 1856139 w 2377881"/>
                <a:gd name="connsiteY4840" fmla="*/ 21249 h 509406"/>
                <a:gd name="connsiteX4841" fmla="*/ 1870903 w 2377881"/>
                <a:gd name="connsiteY4841" fmla="*/ 10009 h 509406"/>
                <a:gd name="connsiteX4842" fmla="*/ 1880809 w 2377881"/>
                <a:gd name="connsiteY4842" fmla="*/ 14010 h 509406"/>
                <a:gd name="connsiteX4843" fmla="*/ 1885095 w 2377881"/>
                <a:gd name="connsiteY4843" fmla="*/ 14010 h 509406"/>
                <a:gd name="connsiteX4844" fmla="*/ 1898335 w 2377881"/>
                <a:gd name="connsiteY4844" fmla="*/ 14772 h 509406"/>
                <a:gd name="connsiteX4845" fmla="*/ 1898811 w 2377881"/>
                <a:gd name="connsiteY4845" fmla="*/ 15153 h 509406"/>
                <a:gd name="connsiteX4846" fmla="*/ 1913384 w 2377881"/>
                <a:gd name="connsiteY4846" fmla="*/ 13724 h 509406"/>
                <a:gd name="connsiteX4847" fmla="*/ 1919575 w 2377881"/>
                <a:gd name="connsiteY4847" fmla="*/ 12676 h 509406"/>
                <a:gd name="connsiteX4848" fmla="*/ 1927576 w 2377881"/>
                <a:gd name="connsiteY4848" fmla="*/ 10771 h 509406"/>
                <a:gd name="connsiteX4849" fmla="*/ 1934244 w 2377881"/>
                <a:gd name="connsiteY4849" fmla="*/ 12581 h 509406"/>
                <a:gd name="connsiteX4850" fmla="*/ 1936911 w 2377881"/>
                <a:gd name="connsiteY4850" fmla="*/ 12295 h 509406"/>
                <a:gd name="connsiteX4851" fmla="*/ 1948341 w 2377881"/>
                <a:gd name="connsiteY4851" fmla="*/ 9533 h 509406"/>
                <a:gd name="connsiteX4852" fmla="*/ 1962533 w 2377881"/>
                <a:gd name="connsiteY4852" fmla="*/ 9914 h 509406"/>
                <a:gd name="connsiteX4853" fmla="*/ 1967296 w 2377881"/>
                <a:gd name="connsiteY4853" fmla="*/ 10486 h 509406"/>
                <a:gd name="connsiteX4854" fmla="*/ 1969963 w 2377881"/>
                <a:gd name="connsiteY4854" fmla="*/ 10771 h 509406"/>
                <a:gd name="connsiteX4855" fmla="*/ 1979393 w 2377881"/>
                <a:gd name="connsiteY4855" fmla="*/ 7914 h 509406"/>
                <a:gd name="connsiteX4856" fmla="*/ 1980250 w 2377881"/>
                <a:gd name="connsiteY4856" fmla="*/ 8581 h 509406"/>
                <a:gd name="connsiteX4857" fmla="*/ 1994728 w 2377881"/>
                <a:gd name="connsiteY4857" fmla="*/ 10771 h 509406"/>
                <a:gd name="connsiteX4858" fmla="*/ 1999109 w 2377881"/>
                <a:gd name="connsiteY4858" fmla="*/ 11914 h 509406"/>
                <a:gd name="connsiteX4859" fmla="*/ 2014349 w 2377881"/>
                <a:gd name="connsiteY4859" fmla="*/ 11914 h 509406"/>
                <a:gd name="connsiteX4860" fmla="*/ 2018350 w 2377881"/>
                <a:gd name="connsiteY4860" fmla="*/ 11819 h 509406"/>
                <a:gd name="connsiteX4861" fmla="*/ 2023684 w 2377881"/>
                <a:gd name="connsiteY4861" fmla="*/ 11438 h 509406"/>
                <a:gd name="connsiteX4862" fmla="*/ 2037019 w 2377881"/>
                <a:gd name="connsiteY4862" fmla="*/ 8962 h 509406"/>
                <a:gd name="connsiteX4863" fmla="*/ 2038828 w 2377881"/>
                <a:gd name="connsiteY4863" fmla="*/ 9343 h 509406"/>
                <a:gd name="connsiteX4864" fmla="*/ 2046448 w 2377881"/>
                <a:gd name="connsiteY4864" fmla="*/ 8390 h 509406"/>
                <a:gd name="connsiteX4865" fmla="*/ 2048735 w 2377881"/>
                <a:gd name="connsiteY4865" fmla="*/ 8676 h 509406"/>
                <a:gd name="connsiteX4866" fmla="*/ 2056831 w 2377881"/>
                <a:gd name="connsiteY4866" fmla="*/ 9057 h 509406"/>
                <a:gd name="connsiteX4867" fmla="*/ 2066641 w 2377881"/>
                <a:gd name="connsiteY4867" fmla="*/ 6676 h 509406"/>
                <a:gd name="connsiteX4868" fmla="*/ 2077881 w 2377881"/>
                <a:gd name="connsiteY4868" fmla="*/ 8866 h 509406"/>
                <a:gd name="connsiteX4869" fmla="*/ 2080739 w 2377881"/>
                <a:gd name="connsiteY4869" fmla="*/ 7247 h 509406"/>
                <a:gd name="connsiteX4870" fmla="*/ 2087406 w 2377881"/>
                <a:gd name="connsiteY4870" fmla="*/ 5533 h 509406"/>
                <a:gd name="connsiteX4871" fmla="*/ 2088739 w 2377881"/>
                <a:gd name="connsiteY4871" fmla="*/ 4390 h 509406"/>
                <a:gd name="connsiteX4872" fmla="*/ 2090073 w 2377881"/>
                <a:gd name="connsiteY4872" fmla="*/ 2770 h 509406"/>
                <a:gd name="connsiteX4873" fmla="*/ 2090644 w 2377881"/>
                <a:gd name="connsiteY4873" fmla="*/ 3913 h 509406"/>
                <a:gd name="connsiteX4874" fmla="*/ 2093502 w 2377881"/>
                <a:gd name="connsiteY4874" fmla="*/ 6199 h 509406"/>
                <a:gd name="connsiteX4875" fmla="*/ 2099407 w 2377881"/>
                <a:gd name="connsiteY4875" fmla="*/ 5914 h 509406"/>
                <a:gd name="connsiteX4876" fmla="*/ 2100170 w 2377881"/>
                <a:gd name="connsiteY4876" fmla="*/ 6771 h 509406"/>
                <a:gd name="connsiteX4877" fmla="*/ 2105790 w 2377881"/>
                <a:gd name="connsiteY4877" fmla="*/ 4199 h 509406"/>
                <a:gd name="connsiteX4878" fmla="*/ 2109981 w 2377881"/>
                <a:gd name="connsiteY4878" fmla="*/ 3723 h 509406"/>
                <a:gd name="connsiteX4879" fmla="*/ 2119315 w 2377881"/>
                <a:gd name="connsiteY4879" fmla="*/ 8200 h 509406"/>
                <a:gd name="connsiteX4880" fmla="*/ 2125220 w 2377881"/>
                <a:gd name="connsiteY4880" fmla="*/ 13343 h 509406"/>
                <a:gd name="connsiteX4881" fmla="*/ 2127602 w 2377881"/>
                <a:gd name="connsiteY4881" fmla="*/ 12391 h 509406"/>
                <a:gd name="connsiteX4882" fmla="*/ 2129221 w 2377881"/>
                <a:gd name="connsiteY4882" fmla="*/ 7914 h 509406"/>
                <a:gd name="connsiteX4883" fmla="*/ 2129316 w 2377881"/>
                <a:gd name="connsiteY4883" fmla="*/ 7628 h 509406"/>
                <a:gd name="connsiteX4884" fmla="*/ 2138936 w 2377881"/>
                <a:gd name="connsiteY4884" fmla="*/ 4961 h 509406"/>
                <a:gd name="connsiteX4885" fmla="*/ 2143603 w 2377881"/>
                <a:gd name="connsiteY4885" fmla="*/ 4199 h 509406"/>
                <a:gd name="connsiteX4886" fmla="*/ 2148652 w 2377881"/>
                <a:gd name="connsiteY4886" fmla="*/ 3437 h 509406"/>
                <a:gd name="connsiteX4887" fmla="*/ 2164178 w 2377881"/>
                <a:gd name="connsiteY4887" fmla="*/ 865 h 509406"/>
                <a:gd name="connsiteX4888" fmla="*/ 1888906 w 2377881"/>
                <a:gd name="connsiteY4888" fmla="*/ 8 h 509406"/>
                <a:gd name="connsiteX4889" fmla="*/ 1898335 w 2377881"/>
                <a:gd name="connsiteY4889" fmla="*/ 6295 h 509406"/>
                <a:gd name="connsiteX4890" fmla="*/ 1892716 w 2377881"/>
                <a:gd name="connsiteY4890" fmla="*/ 4675 h 509406"/>
                <a:gd name="connsiteX4891" fmla="*/ 1887858 w 2377881"/>
                <a:gd name="connsiteY4891" fmla="*/ 3247 h 509406"/>
                <a:gd name="connsiteX4892" fmla="*/ 1882714 w 2377881"/>
                <a:gd name="connsiteY4892" fmla="*/ 8581 h 509406"/>
                <a:gd name="connsiteX4893" fmla="*/ 1881666 w 2377881"/>
                <a:gd name="connsiteY4893" fmla="*/ 9057 h 509406"/>
                <a:gd name="connsiteX4894" fmla="*/ 1881286 w 2377881"/>
                <a:gd name="connsiteY4894" fmla="*/ 9247 h 509406"/>
                <a:gd name="connsiteX4895" fmla="*/ 1878809 w 2377881"/>
                <a:gd name="connsiteY4895" fmla="*/ 7342 h 509406"/>
                <a:gd name="connsiteX4896" fmla="*/ 1883095 w 2377881"/>
                <a:gd name="connsiteY4896" fmla="*/ 1532 h 509406"/>
                <a:gd name="connsiteX4897" fmla="*/ 1885572 w 2377881"/>
                <a:gd name="connsiteY4897" fmla="*/ 865 h 509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Lst>
              <a:rect l="l" t="t" r="r" b="b"/>
              <a:pathLst>
                <a:path w="2377881" h="509406">
                  <a:moveTo>
                    <a:pt x="327282" y="501500"/>
                  </a:moveTo>
                  <a:cubicBezTo>
                    <a:pt x="333282" y="499309"/>
                    <a:pt x="337188" y="499690"/>
                    <a:pt x="335854" y="502452"/>
                  </a:cubicBezTo>
                  <a:lnTo>
                    <a:pt x="335759" y="504452"/>
                  </a:lnTo>
                  <a:lnTo>
                    <a:pt x="335664" y="505976"/>
                  </a:lnTo>
                  <a:cubicBezTo>
                    <a:pt x="335949" y="508167"/>
                    <a:pt x="335378" y="509120"/>
                    <a:pt x="334330" y="507977"/>
                  </a:cubicBezTo>
                  <a:cubicBezTo>
                    <a:pt x="333378" y="506834"/>
                    <a:pt x="330330" y="504643"/>
                    <a:pt x="329377" y="504929"/>
                  </a:cubicBezTo>
                  <a:cubicBezTo>
                    <a:pt x="328425" y="505310"/>
                    <a:pt x="325567" y="505691"/>
                    <a:pt x="324710" y="505024"/>
                  </a:cubicBezTo>
                  <a:lnTo>
                    <a:pt x="324805" y="504929"/>
                  </a:lnTo>
                  <a:close/>
                  <a:moveTo>
                    <a:pt x="442915" y="497880"/>
                  </a:moveTo>
                  <a:cubicBezTo>
                    <a:pt x="444153" y="497308"/>
                    <a:pt x="446820" y="497880"/>
                    <a:pt x="446058" y="500261"/>
                  </a:cubicBezTo>
                  <a:cubicBezTo>
                    <a:pt x="445296" y="502642"/>
                    <a:pt x="444915" y="509310"/>
                    <a:pt x="444153" y="509405"/>
                  </a:cubicBezTo>
                  <a:cubicBezTo>
                    <a:pt x="443486" y="509500"/>
                    <a:pt x="439486" y="504833"/>
                    <a:pt x="437200" y="504071"/>
                  </a:cubicBezTo>
                  <a:cubicBezTo>
                    <a:pt x="434914" y="503309"/>
                    <a:pt x="433580" y="502261"/>
                    <a:pt x="434247" y="501785"/>
                  </a:cubicBezTo>
                  <a:cubicBezTo>
                    <a:pt x="434914" y="501309"/>
                    <a:pt x="437390" y="500928"/>
                    <a:pt x="438343" y="502261"/>
                  </a:cubicBezTo>
                  <a:cubicBezTo>
                    <a:pt x="439295" y="503595"/>
                    <a:pt x="444915" y="500547"/>
                    <a:pt x="444058" y="500261"/>
                  </a:cubicBezTo>
                  <a:cubicBezTo>
                    <a:pt x="443105" y="499880"/>
                    <a:pt x="441676" y="498451"/>
                    <a:pt x="442915" y="497880"/>
                  </a:cubicBezTo>
                  <a:close/>
                  <a:moveTo>
                    <a:pt x="340521" y="488927"/>
                  </a:moveTo>
                  <a:cubicBezTo>
                    <a:pt x="339569" y="489118"/>
                    <a:pt x="343569" y="489689"/>
                    <a:pt x="349380" y="490165"/>
                  </a:cubicBezTo>
                  <a:lnTo>
                    <a:pt x="350449" y="489633"/>
                  </a:lnTo>
                  <a:lnTo>
                    <a:pt x="349284" y="491309"/>
                  </a:lnTo>
                  <a:cubicBezTo>
                    <a:pt x="345951" y="489308"/>
                    <a:pt x="341474" y="488737"/>
                    <a:pt x="340521" y="488927"/>
                  </a:cubicBezTo>
                  <a:close/>
                  <a:moveTo>
                    <a:pt x="361381" y="481498"/>
                  </a:moveTo>
                  <a:cubicBezTo>
                    <a:pt x="361762" y="481450"/>
                    <a:pt x="360190" y="483736"/>
                    <a:pt x="357809" y="485974"/>
                  </a:cubicBezTo>
                  <a:lnTo>
                    <a:pt x="350449" y="489633"/>
                  </a:lnTo>
                  <a:lnTo>
                    <a:pt x="352332" y="486927"/>
                  </a:lnTo>
                  <a:cubicBezTo>
                    <a:pt x="353952" y="484641"/>
                    <a:pt x="357952" y="483403"/>
                    <a:pt x="360905" y="481784"/>
                  </a:cubicBezTo>
                  <a:close/>
                  <a:moveTo>
                    <a:pt x="420436" y="479973"/>
                  </a:moveTo>
                  <a:cubicBezTo>
                    <a:pt x="421675" y="480640"/>
                    <a:pt x="423580" y="480830"/>
                    <a:pt x="425104" y="480735"/>
                  </a:cubicBezTo>
                  <a:lnTo>
                    <a:pt x="432248" y="480449"/>
                  </a:lnTo>
                  <a:cubicBezTo>
                    <a:pt x="432152" y="483688"/>
                    <a:pt x="428152" y="485307"/>
                    <a:pt x="423389" y="484164"/>
                  </a:cubicBezTo>
                  <a:lnTo>
                    <a:pt x="419103" y="482830"/>
                  </a:lnTo>
                  <a:cubicBezTo>
                    <a:pt x="418341" y="482545"/>
                    <a:pt x="417389" y="481306"/>
                    <a:pt x="417484" y="480544"/>
                  </a:cubicBezTo>
                  <a:cubicBezTo>
                    <a:pt x="417674" y="478163"/>
                    <a:pt x="418817" y="479116"/>
                    <a:pt x="420436" y="479973"/>
                  </a:cubicBezTo>
                  <a:close/>
                  <a:moveTo>
                    <a:pt x="399576" y="473496"/>
                  </a:moveTo>
                  <a:cubicBezTo>
                    <a:pt x="401290" y="473020"/>
                    <a:pt x="409672" y="477973"/>
                    <a:pt x="409577" y="479592"/>
                  </a:cubicBezTo>
                  <a:lnTo>
                    <a:pt x="409482" y="480830"/>
                  </a:lnTo>
                  <a:cubicBezTo>
                    <a:pt x="408720" y="482069"/>
                    <a:pt x="406910" y="482640"/>
                    <a:pt x="405481" y="482069"/>
                  </a:cubicBezTo>
                  <a:lnTo>
                    <a:pt x="404529" y="481211"/>
                  </a:lnTo>
                  <a:cubicBezTo>
                    <a:pt x="403195" y="479973"/>
                    <a:pt x="402529" y="478068"/>
                    <a:pt x="401005" y="477401"/>
                  </a:cubicBezTo>
                  <a:lnTo>
                    <a:pt x="399766" y="476735"/>
                  </a:lnTo>
                  <a:cubicBezTo>
                    <a:pt x="397099" y="477401"/>
                    <a:pt x="394718" y="477973"/>
                    <a:pt x="394432" y="477973"/>
                  </a:cubicBezTo>
                  <a:lnTo>
                    <a:pt x="394242" y="477592"/>
                  </a:lnTo>
                  <a:cubicBezTo>
                    <a:pt x="393956" y="477020"/>
                    <a:pt x="393956" y="475877"/>
                    <a:pt x="394337" y="475687"/>
                  </a:cubicBezTo>
                  <a:cubicBezTo>
                    <a:pt x="395956" y="474830"/>
                    <a:pt x="397766" y="473972"/>
                    <a:pt x="399576" y="473496"/>
                  </a:cubicBezTo>
                  <a:close/>
                  <a:moveTo>
                    <a:pt x="624843" y="467972"/>
                  </a:moveTo>
                  <a:cubicBezTo>
                    <a:pt x="626176" y="466734"/>
                    <a:pt x="628177" y="467305"/>
                    <a:pt x="629320" y="469210"/>
                  </a:cubicBezTo>
                  <a:cubicBezTo>
                    <a:pt x="630558" y="471115"/>
                    <a:pt x="630367" y="475592"/>
                    <a:pt x="626081" y="474449"/>
                  </a:cubicBezTo>
                  <a:lnTo>
                    <a:pt x="622557" y="474830"/>
                  </a:lnTo>
                  <a:lnTo>
                    <a:pt x="618842" y="475211"/>
                  </a:lnTo>
                  <a:cubicBezTo>
                    <a:pt x="614651" y="477211"/>
                    <a:pt x="611508" y="477116"/>
                    <a:pt x="611794" y="475211"/>
                  </a:cubicBezTo>
                  <a:cubicBezTo>
                    <a:pt x="612079" y="473211"/>
                    <a:pt x="610079" y="469877"/>
                    <a:pt x="612365" y="470448"/>
                  </a:cubicBezTo>
                  <a:cubicBezTo>
                    <a:pt x="614651" y="471020"/>
                    <a:pt x="622366" y="471877"/>
                    <a:pt x="623128" y="470353"/>
                  </a:cubicBezTo>
                  <a:lnTo>
                    <a:pt x="623986" y="469115"/>
                  </a:lnTo>
                  <a:close/>
                  <a:moveTo>
                    <a:pt x="971267" y="463972"/>
                  </a:moveTo>
                  <a:cubicBezTo>
                    <a:pt x="973743" y="464638"/>
                    <a:pt x="980887" y="462924"/>
                    <a:pt x="981935" y="463972"/>
                  </a:cubicBezTo>
                  <a:lnTo>
                    <a:pt x="981744" y="464162"/>
                  </a:lnTo>
                  <a:cubicBezTo>
                    <a:pt x="980315" y="465686"/>
                    <a:pt x="978887" y="467591"/>
                    <a:pt x="976886" y="468163"/>
                  </a:cubicBezTo>
                  <a:cubicBezTo>
                    <a:pt x="975077" y="468734"/>
                    <a:pt x="971838" y="469401"/>
                    <a:pt x="971362" y="465781"/>
                  </a:cubicBezTo>
                  <a:lnTo>
                    <a:pt x="971171" y="464638"/>
                  </a:lnTo>
                  <a:cubicBezTo>
                    <a:pt x="968695" y="463591"/>
                    <a:pt x="968790" y="463305"/>
                    <a:pt x="971267" y="463972"/>
                  </a:cubicBezTo>
                  <a:close/>
                  <a:moveTo>
                    <a:pt x="481206" y="462448"/>
                  </a:moveTo>
                  <a:cubicBezTo>
                    <a:pt x="483778" y="463210"/>
                    <a:pt x="488540" y="467591"/>
                    <a:pt x="487016" y="470925"/>
                  </a:cubicBezTo>
                  <a:lnTo>
                    <a:pt x="483301" y="470163"/>
                  </a:lnTo>
                  <a:lnTo>
                    <a:pt x="481206" y="469687"/>
                  </a:lnTo>
                  <a:cubicBezTo>
                    <a:pt x="478730" y="468925"/>
                    <a:pt x="476634" y="465305"/>
                    <a:pt x="476634" y="463876"/>
                  </a:cubicBezTo>
                  <a:cubicBezTo>
                    <a:pt x="476634" y="462352"/>
                    <a:pt x="478730" y="461686"/>
                    <a:pt x="481206" y="462448"/>
                  </a:cubicBezTo>
                  <a:close/>
                  <a:moveTo>
                    <a:pt x="517210" y="462447"/>
                  </a:moveTo>
                  <a:cubicBezTo>
                    <a:pt x="519877" y="462352"/>
                    <a:pt x="522640" y="465114"/>
                    <a:pt x="522925" y="466257"/>
                  </a:cubicBezTo>
                  <a:cubicBezTo>
                    <a:pt x="523116" y="467400"/>
                    <a:pt x="522354" y="467972"/>
                    <a:pt x="521116" y="467496"/>
                  </a:cubicBezTo>
                  <a:cubicBezTo>
                    <a:pt x="519877" y="467019"/>
                    <a:pt x="513782" y="468734"/>
                    <a:pt x="509686" y="472163"/>
                  </a:cubicBezTo>
                  <a:lnTo>
                    <a:pt x="515306" y="476259"/>
                  </a:lnTo>
                  <a:cubicBezTo>
                    <a:pt x="515591" y="476449"/>
                    <a:pt x="515210" y="477592"/>
                    <a:pt x="514829" y="478068"/>
                  </a:cubicBezTo>
                  <a:lnTo>
                    <a:pt x="514067" y="478926"/>
                  </a:lnTo>
                  <a:cubicBezTo>
                    <a:pt x="512448" y="480164"/>
                    <a:pt x="510829" y="480259"/>
                    <a:pt x="510352" y="479116"/>
                  </a:cubicBezTo>
                  <a:cubicBezTo>
                    <a:pt x="509972" y="477973"/>
                    <a:pt x="506923" y="475878"/>
                    <a:pt x="504733" y="476830"/>
                  </a:cubicBezTo>
                  <a:cubicBezTo>
                    <a:pt x="502447" y="477783"/>
                    <a:pt x="503780" y="481783"/>
                    <a:pt x="502732" y="482069"/>
                  </a:cubicBezTo>
                  <a:cubicBezTo>
                    <a:pt x="501590" y="482355"/>
                    <a:pt x="499208" y="480640"/>
                    <a:pt x="500447" y="477402"/>
                  </a:cubicBezTo>
                  <a:cubicBezTo>
                    <a:pt x="501590" y="474163"/>
                    <a:pt x="509590" y="470544"/>
                    <a:pt x="509495" y="465400"/>
                  </a:cubicBezTo>
                  <a:lnTo>
                    <a:pt x="515210" y="463209"/>
                  </a:lnTo>
                  <a:close/>
                  <a:moveTo>
                    <a:pt x="870588" y="462066"/>
                  </a:moveTo>
                  <a:cubicBezTo>
                    <a:pt x="871635" y="462257"/>
                    <a:pt x="873350" y="462828"/>
                    <a:pt x="873350" y="463400"/>
                  </a:cubicBezTo>
                  <a:cubicBezTo>
                    <a:pt x="873540" y="465400"/>
                    <a:pt x="874112" y="468829"/>
                    <a:pt x="872969" y="469305"/>
                  </a:cubicBezTo>
                  <a:lnTo>
                    <a:pt x="870016" y="470639"/>
                  </a:lnTo>
                  <a:cubicBezTo>
                    <a:pt x="868492" y="472829"/>
                    <a:pt x="863730" y="473306"/>
                    <a:pt x="862206" y="472734"/>
                  </a:cubicBezTo>
                  <a:cubicBezTo>
                    <a:pt x="860777" y="472163"/>
                    <a:pt x="863920" y="469972"/>
                    <a:pt x="869254" y="467781"/>
                  </a:cubicBezTo>
                  <a:lnTo>
                    <a:pt x="868587" y="462923"/>
                  </a:lnTo>
                  <a:cubicBezTo>
                    <a:pt x="868587" y="462638"/>
                    <a:pt x="870016" y="461971"/>
                    <a:pt x="870588" y="462066"/>
                  </a:cubicBezTo>
                  <a:close/>
                  <a:moveTo>
                    <a:pt x="685231" y="462066"/>
                  </a:moveTo>
                  <a:cubicBezTo>
                    <a:pt x="685993" y="461971"/>
                    <a:pt x="688088" y="464066"/>
                    <a:pt x="687898" y="464257"/>
                  </a:cubicBezTo>
                  <a:lnTo>
                    <a:pt x="685421" y="467210"/>
                  </a:lnTo>
                  <a:cubicBezTo>
                    <a:pt x="688279" y="467876"/>
                    <a:pt x="690565" y="469305"/>
                    <a:pt x="690565" y="469686"/>
                  </a:cubicBezTo>
                  <a:cubicBezTo>
                    <a:pt x="690565" y="470067"/>
                    <a:pt x="690374" y="471115"/>
                    <a:pt x="690184" y="471877"/>
                  </a:cubicBezTo>
                  <a:lnTo>
                    <a:pt x="689707" y="472067"/>
                  </a:lnTo>
                  <a:cubicBezTo>
                    <a:pt x="687421" y="472829"/>
                    <a:pt x="680659" y="469972"/>
                    <a:pt x="680278" y="468067"/>
                  </a:cubicBezTo>
                  <a:cubicBezTo>
                    <a:pt x="679706" y="465495"/>
                    <a:pt x="681897" y="462542"/>
                    <a:pt x="685231" y="462066"/>
                  </a:cubicBezTo>
                  <a:close/>
                  <a:moveTo>
                    <a:pt x="571312" y="461114"/>
                  </a:moveTo>
                  <a:cubicBezTo>
                    <a:pt x="572836" y="461685"/>
                    <a:pt x="575122" y="467781"/>
                    <a:pt x="574932" y="469686"/>
                  </a:cubicBezTo>
                  <a:cubicBezTo>
                    <a:pt x="574741" y="471686"/>
                    <a:pt x="572170" y="469972"/>
                    <a:pt x="569217" y="466067"/>
                  </a:cubicBezTo>
                  <a:lnTo>
                    <a:pt x="564359" y="465209"/>
                  </a:lnTo>
                  <a:cubicBezTo>
                    <a:pt x="562930" y="464924"/>
                    <a:pt x="560359" y="464162"/>
                    <a:pt x="560073" y="464543"/>
                  </a:cubicBezTo>
                  <a:lnTo>
                    <a:pt x="557120" y="468353"/>
                  </a:lnTo>
                  <a:cubicBezTo>
                    <a:pt x="554834" y="466067"/>
                    <a:pt x="552548" y="465114"/>
                    <a:pt x="551977" y="466257"/>
                  </a:cubicBezTo>
                  <a:cubicBezTo>
                    <a:pt x="551405" y="467400"/>
                    <a:pt x="552929" y="470448"/>
                    <a:pt x="554167" y="471591"/>
                  </a:cubicBezTo>
                  <a:cubicBezTo>
                    <a:pt x="555406" y="472734"/>
                    <a:pt x="558263" y="476830"/>
                    <a:pt x="556930" y="478068"/>
                  </a:cubicBezTo>
                  <a:lnTo>
                    <a:pt x="555501" y="478449"/>
                  </a:lnTo>
                  <a:lnTo>
                    <a:pt x="553691" y="478925"/>
                  </a:lnTo>
                  <a:cubicBezTo>
                    <a:pt x="551024" y="478925"/>
                    <a:pt x="549119" y="476735"/>
                    <a:pt x="549405" y="474068"/>
                  </a:cubicBezTo>
                  <a:lnTo>
                    <a:pt x="548548" y="472353"/>
                  </a:lnTo>
                  <a:lnTo>
                    <a:pt x="547786" y="470924"/>
                  </a:lnTo>
                  <a:cubicBezTo>
                    <a:pt x="545595" y="469781"/>
                    <a:pt x="543595" y="468162"/>
                    <a:pt x="543499" y="467305"/>
                  </a:cubicBezTo>
                  <a:cubicBezTo>
                    <a:pt x="543404" y="466448"/>
                    <a:pt x="540737" y="464352"/>
                    <a:pt x="537880" y="465590"/>
                  </a:cubicBezTo>
                  <a:cubicBezTo>
                    <a:pt x="535022" y="466829"/>
                    <a:pt x="533212" y="474734"/>
                    <a:pt x="533212" y="476354"/>
                  </a:cubicBezTo>
                  <a:lnTo>
                    <a:pt x="530164" y="476830"/>
                  </a:lnTo>
                  <a:lnTo>
                    <a:pt x="527974" y="477211"/>
                  </a:lnTo>
                  <a:cubicBezTo>
                    <a:pt x="525688" y="479211"/>
                    <a:pt x="523211" y="478354"/>
                    <a:pt x="522544" y="475306"/>
                  </a:cubicBezTo>
                  <a:lnTo>
                    <a:pt x="521497" y="472639"/>
                  </a:lnTo>
                  <a:lnTo>
                    <a:pt x="521211" y="471877"/>
                  </a:lnTo>
                  <a:cubicBezTo>
                    <a:pt x="519496" y="471496"/>
                    <a:pt x="519115" y="470734"/>
                    <a:pt x="520449" y="470258"/>
                  </a:cubicBezTo>
                  <a:lnTo>
                    <a:pt x="521497" y="470448"/>
                  </a:lnTo>
                  <a:cubicBezTo>
                    <a:pt x="524830" y="470924"/>
                    <a:pt x="525973" y="468734"/>
                    <a:pt x="527688" y="467400"/>
                  </a:cubicBezTo>
                  <a:cubicBezTo>
                    <a:pt x="532260" y="463685"/>
                    <a:pt x="537594" y="462066"/>
                    <a:pt x="544261" y="461876"/>
                  </a:cubicBezTo>
                  <a:lnTo>
                    <a:pt x="552453" y="461590"/>
                  </a:lnTo>
                  <a:cubicBezTo>
                    <a:pt x="561597" y="460828"/>
                    <a:pt x="570074" y="460542"/>
                    <a:pt x="571312" y="461114"/>
                  </a:cubicBezTo>
                  <a:close/>
                  <a:moveTo>
                    <a:pt x="701804" y="461019"/>
                  </a:moveTo>
                  <a:cubicBezTo>
                    <a:pt x="702281" y="460733"/>
                    <a:pt x="704471" y="460638"/>
                    <a:pt x="705710" y="461590"/>
                  </a:cubicBezTo>
                  <a:lnTo>
                    <a:pt x="705995" y="462543"/>
                  </a:lnTo>
                  <a:lnTo>
                    <a:pt x="706377" y="464162"/>
                  </a:lnTo>
                  <a:cubicBezTo>
                    <a:pt x="706186" y="466257"/>
                    <a:pt x="697994" y="467972"/>
                    <a:pt x="694851" y="467972"/>
                  </a:cubicBezTo>
                  <a:cubicBezTo>
                    <a:pt x="691613" y="467972"/>
                    <a:pt x="690470" y="466257"/>
                    <a:pt x="692279" y="464162"/>
                  </a:cubicBezTo>
                  <a:lnTo>
                    <a:pt x="692565" y="464257"/>
                  </a:lnTo>
                  <a:lnTo>
                    <a:pt x="696566" y="465686"/>
                  </a:lnTo>
                  <a:cubicBezTo>
                    <a:pt x="699042" y="463400"/>
                    <a:pt x="701423" y="461304"/>
                    <a:pt x="701804" y="461019"/>
                  </a:cubicBezTo>
                  <a:close/>
                  <a:moveTo>
                    <a:pt x="418627" y="460733"/>
                  </a:moveTo>
                  <a:cubicBezTo>
                    <a:pt x="422627" y="461495"/>
                    <a:pt x="424723" y="463019"/>
                    <a:pt x="423294" y="463972"/>
                  </a:cubicBezTo>
                  <a:cubicBezTo>
                    <a:pt x="421865" y="465019"/>
                    <a:pt x="417389" y="467115"/>
                    <a:pt x="416817" y="466448"/>
                  </a:cubicBezTo>
                  <a:cubicBezTo>
                    <a:pt x="416246" y="465782"/>
                    <a:pt x="413007" y="464258"/>
                    <a:pt x="412721" y="467115"/>
                  </a:cubicBezTo>
                  <a:lnTo>
                    <a:pt x="412150" y="468544"/>
                  </a:lnTo>
                  <a:cubicBezTo>
                    <a:pt x="411864" y="469210"/>
                    <a:pt x="410721" y="470163"/>
                    <a:pt x="409864" y="470258"/>
                  </a:cubicBezTo>
                  <a:cubicBezTo>
                    <a:pt x="409007" y="470258"/>
                    <a:pt x="407292" y="469496"/>
                    <a:pt x="407197" y="468925"/>
                  </a:cubicBezTo>
                  <a:lnTo>
                    <a:pt x="406911" y="466258"/>
                  </a:lnTo>
                  <a:cubicBezTo>
                    <a:pt x="407006" y="463305"/>
                    <a:pt x="414626" y="459971"/>
                    <a:pt x="418627" y="460733"/>
                  </a:cubicBezTo>
                  <a:close/>
                  <a:moveTo>
                    <a:pt x="432103" y="460002"/>
                  </a:moveTo>
                  <a:lnTo>
                    <a:pt x="433580" y="460066"/>
                  </a:lnTo>
                  <a:lnTo>
                    <a:pt x="438343" y="460257"/>
                  </a:lnTo>
                  <a:cubicBezTo>
                    <a:pt x="443486" y="461114"/>
                    <a:pt x="447296" y="464067"/>
                    <a:pt x="446725" y="466924"/>
                  </a:cubicBezTo>
                  <a:lnTo>
                    <a:pt x="445677" y="468829"/>
                  </a:lnTo>
                  <a:lnTo>
                    <a:pt x="444439" y="470925"/>
                  </a:lnTo>
                  <a:cubicBezTo>
                    <a:pt x="441867" y="472639"/>
                    <a:pt x="438914" y="474735"/>
                    <a:pt x="437866" y="475687"/>
                  </a:cubicBezTo>
                  <a:cubicBezTo>
                    <a:pt x="436819" y="476544"/>
                    <a:pt x="431770" y="475306"/>
                    <a:pt x="429866" y="471401"/>
                  </a:cubicBezTo>
                  <a:lnTo>
                    <a:pt x="437200" y="469687"/>
                  </a:lnTo>
                  <a:lnTo>
                    <a:pt x="439009" y="469306"/>
                  </a:lnTo>
                  <a:cubicBezTo>
                    <a:pt x="440248" y="465400"/>
                    <a:pt x="438724" y="462162"/>
                    <a:pt x="435676" y="462162"/>
                  </a:cubicBezTo>
                  <a:close/>
                  <a:moveTo>
                    <a:pt x="794864" y="459685"/>
                  </a:moveTo>
                  <a:cubicBezTo>
                    <a:pt x="796483" y="460257"/>
                    <a:pt x="794673" y="461876"/>
                    <a:pt x="790768" y="463400"/>
                  </a:cubicBezTo>
                  <a:lnTo>
                    <a:pt x="788196" y="464162"/>
                  </a:lnTo>
                  <a:cubicBezTo>
                    <a:pt x="785244" y="464924"/>
                    <a:pt x="785434" y="466353"/>
                    <a:pt x="786863" y="467972"/>
                  </a:cubicBezTo>
                  <a:cubicBezTo>
                    <a:pt x="787815" y="469020"/>
                    <a:pt x="789911" y="469972"/>
                    <a:pt x="786577" y="470448"/>
                  </a:cubicBezTo>
                  <a:cubicBezTo>
                    <a:pt x="785625" y="470544"/>
                    <a:pt x="783720" y="469782"/>
                    <a:pt x="783624" y="469305"/>
                  </a:cubicBezTo>
                  <a:cubicBezTo>
                    <a:pt x="783339" y="467305"/>
                    <a:pt x="782672" y="463876"/>
                    <a:pt x="783815" y="463305"/>
                  </a:cubicBezTo>
                  <a:lnTo>
                    <a:pt x="786672" y="461971"/>
                  </a:lnTo>
                  <a:cubicBezTo>
                    <a:pt x="788292" y="459685"/>
                    <a:pt x="793245" y="459114"/>
                    <a:pt x="794864" y="459685"/>
                  </a:cubicBezTo>
                  <a:close/>
                  <a:moveTo>
                    <a:pt x="759431" y="459304"/>
                  </a:moveTo>
                  <a:lnTo>
                    <a:pt x="761145" y="459970"/>
                  </a:lnTo>
                  <a:lnTo>
                    <a:pt x="764765" y="461399"/>
                  </a:lnTo>
                  <a:cubicBezTo>
                    <a:pt x="762955" y="462828"/>
                    <a:pt x="763717" y="464161"/>
                    <a:pt x="766384" y="464352"/>
                  </a:cubicBezTo>
                  <a:lnTo>
                    <a:pt x="769242" y="463971"/>
                  </a:lnTo>
                  <a:lnTo>
                    <a:pt x="774576" y="463304"/>
                  </a:lnTo>
                  <a:cubicBezTo>
                    <a:pt x="775052" y="466066"/>
                    <a:pt x="775052" y="468543"/>
                    <a:pt x="774480" y="468924"/>
                  </a:cubicBezTo>
                  <a:cubicBezTo>
                    <a:pt x="773909" y="469305"/>
                    <a:pt x="771051" y="470543"/>
                    <a:pt x="769432" y="470734"/>
                  </a:cubicBezTo>
                  <a:cubicBezTo>
                    <a:pt x="767813" y="470924"/>
                    <a:pt x="762384" y="467971"/>
                    <a:pt x="761050" y="467305"/>
                  </a:cubicBezTo>
                  <a:cubicBezTo>
                    <a:pt x="759717" y="466733"/>
                    <a:pt x="755335" y="461685"/>
                    <a:pt x="755049" y="460351"/>
                  </a:cubicBezTo>
                  <a:cubicBezTo>
                    <a:pt x="754763" y="459018"/>
                    <a:pt x="756764" y="458542"/>
                    <a:pt x="759431" y="459304"/>
                  </a:cubicBezTo>
                  <a:close/>
                  <a:moveTo>
                    <a:pt x="604935" y="457209"/>
                  </a:moveTo>
                  <a:lnTo>
                    <a:pt x="605507" y="459780"/>
                  </a:lnTo>
                  <a:lnTo>
                    <a:pt x="606269" y="463114"/>
                  </a:lnTo>
                  <a:cubicBezTo>
                    <a:pt x="605983" y="466638"/>
                    <a:pt x="601983" y="469115"/>
                    <a:pt x="597411" y="468639"/>
                  </a:cubicBezTo>
                  <a:lnTo>
                    <a:pt x="593505" y="468448"/>
                  </a:lnTo>
                  <a:lnTo>
                    <a:pt x="592458" y="468353"/>
                  </a:lnTo>
                  <a:cubicBezTo>
                    <a:pt x="591315" y="468924"/>
                    <a:pt x="587409" y="469115"/>
                    <a:pt x="583790" y="468829"/>
                  </a:cubicBezTo>
                  <a:cubicBezTo>
                    <a:pt x="580170" y="468543"/>
                    <a:pt x="579313" y="474639"/>
                    <a:pt x="575789" y="471401"/>
                  </a:cubicBezTo>
                  <a:lnTo>
                    <a:pt x="581123" y="467972"/>
                  </a:lnTo>
                  <a:lnTo>
                    <a:pt x="582552" y="466924"/>
                  </a:lnTo>
                  <a:cubicBezTo>
                    <a:pt x="581790" y="463209"/>
                    <a:pt x="582647" y="460447"/>
                    <a:pt x="584456" y="460638"/>
                  </a:cubicBezTo>
                  <a:cubicBezTo>
                    <a:pt x="586266" y="460828"/>
                    <a:pt x="591981" y="462828"/>
                    <a:pt x="593410" y="463686"/>
                  </a:cubicBezTo>
                  <a:cubicBezTo>
                    <a:pt x="594839" y="464543"/>
                    <a:pt x="599220" y="465305"/>
                    <a:pt x="599792" y="463305"/>
                  </a:cubicBezTo>
                  <a:cubicBezTo>
                    <a:pt x="600363" y="461304"/>
                    <a:pt x="601221" y="456732"/>
                    <a:pt x="604935" y="457209"/>
                  </a:cubicBezTo>
                  <a:close/>
                  <a:moveTo>
                    <a:pt x="427484" y="457209"/>
                  </a:moveTo>
                  <a:lnTo>
                    <a:pt x="432103" y="460002"/>
                  </a:lnTo>
                  <a:lnTo>
                    <a:pt x="429199" y="459876"/>
                  </a:lnTo>
                  <a:cubicBezTo>
                    <a:pt x="429770" y="457590"/>
                    <a:pt x="429008" y="456352"/>
                    <a:pt x="427484" y="457209"/>
                  </a:cubicBezTo>
                  <a:close/>
                  <a:moveTo>
                    <a:pt x="841631" y="457018"/>
                  </a:moveTo>
                  <a:lnTo>
                    <a:pt x="844012" y="457875"/>
                  </a:lnTo>
                  <a:cubicBezTo>
                    <a:pt x="844774" y="458161"/>
                    <a:pt x="845441" y="459875"/>
                    <a:pt x="845060" y="460447"/>
                  </a:cubicBezTo>
                  <a:cubicBezTo>
                    <a:pt x="844393" y="461590"/>
                    <a:pt x="843060" y="462733"/>
                    <a:pt x="841726" y="463495"/>
                  </a:cubicBezTo>
                  <a:lnTo>
                    <a:pt x="840583" y="464352"/>
                  </a:lnTo>
                  <a:cubicBezTo>
                    <a:pt x="838869" y="464733"/>
                    <a:pt x="838583" y="465781"/>
                    <a:pt x="840012" y="466734"/>
                  </a:cubicBezTo>
                  <a:lnTo>
                    <a:pt x="839917" y="467496"/>
                  </a:lnTo>
                  <a:cubicBezTo>
                    <a:pt x="839821" y="468543"/>
                    <a:pt x="838678" y="469496"/>
                    <a:pt x="837631" y="470258"/>
                  </a:cubicBezTo>
                  <a:cubicBezTo>
                    <a:pt x="837440" y="470353"/>
                    <a:pt x="835154" y="469400"/>
                    <a:pt x="835059" y="468829"/>
                  </a:cubicBezTo>
                  <a:lnTo>
                    <a:pt x="834773" y="466734"/>
                  </a:lnTo>
                  <a:cubicBezTo>
                    <a:pt x="834868" y="464447"/>
                    <a:pt x="838012" y="460066"/>
                    <a:pt x="841631" y="457018"/>
                  </a:cubicBezTo>
                  <a:close/>
                  <a:moveTo>
                    <a:pt x="896305" y="454161"/>
                  </a:moveTo>
                  <a:cubicBezTo>
                    <a:pt x="896495" y="455875"/>
                    <a:pt x="894400" y="463400"/>
                    <a:pt x="893733" y="466448"/>
                  </a:cubicBezTo>
                  <a:lnTo>
                    <a:pt x="887161" y="464162"/>
                  </a:lnTo>
                  <a:lnTo>
                    <a:pt x="886113" y="463781"/>
                  </a:lnTo>
                  <a:cubicBezTo>
                    <a:pt x="884875" y="463591"/>
                    <a:pt x="885542" y="461590"/>
                    <a:pt x="887637" y="459400"/>
                  </a:cubicBezTo>
                  <a:cubicBezTo>
                    <a:pt x="889733" y="457209"/>
                    <a:pt x="896114" y="452446"/>
                    <a:pt x="896305" y="454161"/>
                  </a:cubicBezTo>
                  <a:close/>
                  <a:moveTo>
                    <a:pt x="1022892" y="453684"/>
                  </a:moveTo>
                  <a:lnTo>
                    <a:pt x="1026131" y="454256"/>
                  </a:lnTo>
                  <a:cubicBezTo>
                    <a:pt x="1029941" y="455685"/>
                    <a:pt x="1033084" y="458066"/>
                    <a:pt x="1033084" y="459685"/>
                  </a:cubicBezTo>
                  <a:cubicBezTo>
                    <a:pt x="1033084" y="461304"/>
                    <a:pt x="1032037" y="465781"/>
                    <a:pt x="1030798" y="466257"/>
                  </a:cubicBezTo>
                  <a:cubicBezTo>
                    <a:pt x="1029560" y="466734"/>
                    <a:pt x="1025750" y="467115"/>
                    <a:pt x="1025369" y="465972"/>
                  </a:cubicBezTo>
                  <a:lnTo>
                    <a:pt x="1025750" y="465210"/>
                  </a:lnTo>
                  <a:lnTo>
                    <a:pt x="1026607" y="463114"/>
                  </a:lnTo>
                  <a:cubicBezTo>
                    <a:pt x="1028227" y="460447"/>
                    <a:pt x="1027846" y="458161"/>
                    <a:pt x="1025655" y="457971"/>
                  </a:cubicBezTo>
                  <a:cubicBezTo>
                    <a:pt x="1023464" y="457875"/>
                    <a:pt x="1018416" y="456923"/>
                    <a:pt x="1018606" y="456066"/>
                  </a:cubicBezTo>
                  <a:lnTo>
                    <a:pt x="1018987" y="455780"/>
                  </a:lnTo>
                  <a:cubicBezTo>
                    <a:pt x="1020225" y="454923"/>
                    <a:pt x="1021845" y="453494"/>
                    <a:pt x="1022892" y="453684"/>
                  </a:cubicBezTo>
                  <a:close/>
                  <a:moveTo>
                    <a:pt x="637796" y="449493"/>
                  </a:moveTo>
                  <a:cubicBezTo>
                    <a:pt x="639892" y="449493"/>
                    <a:pt x="644749" y="452160"/>
                    <a:pt x="642940" y="455399"/>
                  </a:cubicBezTo>
                  <a:cubicBezTo>
                    <a:pt x="641130" y="458637"/>
                    <a:pt x="644845" y="467972"/>
                    <a:pt x="647798" y="466924"/>
                  </a:cubicBezTo>
                  <a:lnTo>
                    <a:pt x="650369" y="466638"/>
                  </a:lnTo>
                  <a:lnTo>
                    <a:pt x="652369" y="466448"/>
                  </a:lnTo>
                  <a:cubicBezTo>
                    <a:pt x="655417" y="467305"/>
                    <a:pt x="656846" y="466638"/>
                    <a:pt x="655608" y="464828"/>
                  </a:cubicBezTo>
                  <a:lnTo>
                    <a:pt x="655132" y="463400"/>
                  </a:lnTo>
                  <a:lnTo>
                    <a:pt x="654656" y="461876"/>
                  </a:lnTo>
                  <a:cubicBezTo>
                    <a:pt x="654465" y="458637"/>
                    <a:pt x="655417" y="457303"/>
                    <a:pt x="656846" y="458827"/>
                  </a:cubicBezTo>
                  <a:cubicBezTo>
                    <a:pt x="658275" y="460352"/>
                    <a:pt x="664371" y="463495"/>
                    <a:pt x="667609" y="462828"/>
                  </a:cubicBezTo>
                  <a:cubicBezTo>
                    <a:pt x="670848" y="462161"/>
                    <a:pt x="676563" y="468543"/>
                    <a:pt x="675134" y="469877"/>
                  </a:cubicBezTo>
                  <a:cubicBezTo>
                    <a:pt x="673706" y="471305"/>
                    <a:pt x="666466" y="467781"/>
                    <a:pt x="663609" y="467114"/>
                  </a:cubicBezTo>
                  <a:lnTo>
                    <a:pt x="660751" y="468448"/>
                  </a:lnTo>
                  <a:lnTo>
                    <a:pt x="658084" y="469781"/>
                  </a:lnTo>
                  <a:cubicBezTo>
                    <a:pt x="654656" y="470829"/>
                    <a:pt x="652274" y="472448"/>
                    <a:pt x="652750" y="473401"/>
                  </a:cubicBezTo>
                  <a:lnTo>
                    <a:pt x="653131" y="474353"/>
                  </a:lnTo>
                  <a:lnTo>
                    <a:pt x="653417" y="475020"/>
                  </a:lnTo>
                  <a:cubicBezTo>
                    <a:pt x="653512" y="475877"/>
                    <a:pt x="652369" y="476544"/>
                    <a:pt x="650750" y="476544"/>
                  </a:cubicBezTo>
                  <a:lnTo>
                    <a:pt x="650274" y="475973"/>
                  </a:lnTo>
                  <a:lnTo>
                    <a:pt x="648750" y="474163"/>
                  </a:lnTo>
                  <a:cubicBezTo>
                    <a:pt x="647416" y="471877"/>
                    <a:pt x="645416" y="470639"/>
                    <a:pt x="644464" y="471401"/>
                  </a:cubicBezTo>
                  <a:cubicBezTo>
                    <a:pt x="643416" y="472163"/>
                    <a:pt x="639701" y="472829"/>
                    <a:pt x="638368" y="470924"/>
                  </a:cubicBezTo>
                  <a:cubicBezTo>
                    <a:pt x="636939" y="469115"/>
                    <a:pt x="640082" y="461971"/>
                    <a:pt x="640940" y="460066"/>
                  </a:cubicBezTo>
                  <a:cubicBezTo>
                    <a:pt x="641701" y="458066"/>
                    <a:pt x="640940" y="451970"/>
                    <a:pt x="639415" y="451589"/>
                  </a:cubicBezTo>
                  <a:cubicBezTo>
                    <a:pt x="637510" y="451398"/>
                    <a:pt x="633700" y="449874"/>
                    <a:pt x="633796" y="449779"/>
                  </a:cubicBezTo>
                  <a:cubicBezTo>
                    <a:pt x="633891" y="449588"/>
                    <a:pt x="635606" y="449493"/>
                    <a:pt x="637796" y="449493"/>
                  </a:cubicBezTo>
                  <a:close/>
                  <a:moveTo>
                    <a:pt x="920593" y="449207"/>
                  </a:moveTo>
                  <a:lnTo>
                    <a:pt x="920784" y="449398"/>
                  </a:lnTo>
                  <a:cubicBezTo>
                    <a:pt x="922784" y="451683"/>
                    <a:pt x="925261" y="449683"/>
                    <a:pt x="927356" y="450064"/>
                  </a:cubicBezTo>
                  <a:lnTo>
                    <a:pt x="929928" y="450636"/>
                  </a:lnTo>
                  <a:cubicBezTo>
                    <a:pt x="932785" y="451493"/>
                    <a:pt x="934500" y="453112"/>
                    <a:pt x="933928" y="454065"/>
                  </a:cubicBezTo>
                  <a:cubicBezTo>
                    <a:pt x="933262" y="455017"/>
                    <a:pt x="929833" y="455684"/>
                    <a:pt x="927833" y="452922"/>
                  </a:cubicBezTo>
                  <a:lnTo>
                    <a:pt x="923642" y="453779"/>
                  </a:lnTo>
                  <a:cubicBezTo>
                    <a:pt x="922403" y="454065"/>
                    <a:pt x="920498" y="454827"/>
                    <a:pt x="920212" y="454541"/>
                  </a:cubicBezTo>
                  <a:lnTo>
                    <a:pt x="919069" y="453303"/>
                  </a:lnTo>
                  <a:cubicBezTo>
                    <a:pt x="918308" y="451683"/>
                    <a:pt x="918974" y="449874"/>
                    <a:pt x="920593" y="449207"/>
                  </a:cubicBezTo>
                  <a:close/>
                  <a:moveTo>
                    <a:pt x="873445" y="447969"/>
                  </a:moveTo>
                  <a:lnTo>
                    <a:pt x="877636" y="451303"/>
                  </a:lnTo>
                  <a:cubicBezTo>
                    <a:pt x="878112" y="451684"/>
                    <a:pt x="880398" y="450541"/>
                    <a:pt x="881827" y="449969"/>
                  </a:cubicBezTo>
                  <a:lnTo>
                    <a:pt x="885923" y="448445"/>
                  </a:lnTo>
                  <a:cubicBezTo>
                    <a:pt x="889066" y="450827"/>
                    <a:pt x="890686" y="453398"/>
                    <a:pt x="889542" y="454160"/>
                  </a:cubicBezTo>
                  <a:cubicBezTo>
                    <a:pt x="888304" y="454922"/>
                    <a:pt x="883161" y="456161"/>
                    <a:pt x="880208" y="455399"/>
                  </a:cubicBezTo>
                  <a:cubicBezTo>
                    <a:pt x="877255" y="454637"/>
                    <a:pt x="871350" y="450636"/>
                    <a:pt x="873445" y="447969"/>
                  </a:cubicBezTo>
                  <a:close/>
                  <a:moveTo>
                    <a:pt x="957455" y="447874"/>
                  </a:moveTo>
                  <a:cubicBezTo>
                    <a:pt x="957932" y="447969"/>
                    <a:pt x="958694" y="449207"/>
                    <a:pt x="959075" y="450541"/>
                  </a:cubicBezTo>
                  <a:cubicBezTo>
                    <a:pt x="959456" y="451874"/>
                    <a:pt x="964123" y="449779"/>
                    <a:pt x="964885" y="448922"/>
                  </a:cubicBezTo>
                  <a:cubicBezTo>
                    <a:pt x="965647" y="448160"/>
                    <a:pt x="970028" y="448255"/>
                    <a:pt x="971171" y="449112"/>
                  </a:cubicBezTo>
                  <a:cubicBezTo>
                    <a:pt x="972314" y="449970"/>
                    <a:pt x="971267" y="451303"/>
                    <a:pt x="968790" y="452065"/>
                  </a:cubicBezTo>
                  <a:cubicBezTo>
                    <a:pt x="966314" y="452827"/>
                    <a:pt x="958027" y="454351"/>
                    <a:pt x="956789" y="453303"/>
                  </a:cubicBezTo>
                  <a:cubicBezTo>
                    <a:pt x="955455" y="452255"/>
                    <a:pt x="957074" y="447874"/>
                    <a:pt x="957455" y="447874"/>
                  </a:cubicBezTo>
                  <a:close/>
                  <a:moveTo>
                    <a:pt x="1040800" y="447112"/>
                  </a:moveTo>
                  <a:cubicBezTo>
                    <a:pt x="1042133" y="447684"/>
                    <a:pt x="1047181" y="452351"/>
                    <a:pt x="1048610" y="453970"/>
                  </a:cubicBezTo>
                  <a:cubicBezTo>
                    <a:pt x="1050039" y="455685"/>
                    <a:pt x="1049372" y="456732"/>
                    <a:pt x="1047086" y="456351"/>
                  </a:cubicBezTo>
                  <a:cubicBezTo>
                    <a:pt x="1044896" y="455970"/>
                    <a:pt x="1042609" y="460638"/>
                    <a:pt x="1041371" y="460447"/>
                  </a:cubicBezTo>
                  <a:cubicBezTo>
                    <a:pt x="1040038" y="460257"/>
                    <a:pt x="1037371" y="458161"/>
                    <a:pt x="1039847" y="456637"/>
                  </a:cubicBezTo>
                  <a:cubicBezTo>
                    <a:pt x="1042324" y="455113"/>
                    <a:pt x="1038895" y="448827"/>
                    <a:pt x="1039180" y="447684"/>
                  </a:cubicBezTo>
                  <a:lnTo>
                    <a:pt x="1039942" y="447398"/>
                  </a:lnTo>
                  <a:close/>
                  <a:moveTo>
                    <a:pt x="1374017" y="444507"/>
                  </a:moveTo>
                  <a:lnTo>
                    <a:pt x="1374269" y="445873"/>
                  </a:lnTo>
                  <a:cubicBezTo>
                    <a:pt x="1374222" y="447445"/>
                    <a:pt x="1374150" y="447588"/>
                    <a:pt x="1374079" y="446564"/>
                  </a:cubicBezTo>
                  <a:close/>
                  <a:moveTo>
                    <a:pt x="1105093" y="444445"/>
                  </a:moveTo>
                  <a:cubicBezTo>
                    <a:pt x="1109475" y="445778"/>
                    <a:pt x="1113666" y="454065"/>
                    <a:pt x="1109856" y="451588"/>
                  </a:cubicBezTo>
                  <a:lnTo>
                    <a:pt x="1105379" y="451207"/>
                  </a:lnTo>
                  <a:lnTo>
                    <a:pt x="1097759" y="450541"/>
                  </a:lnTo>
                  <a:cubicBezTo>
                    <a:pt x="1095568" y="453684"/>
                    <a:pt x="1092997" y="455303"/>
                    <a:pt x="1092235" y="454065"/>
                  </a:cubicBezTo>
                  <a:cubicBezTo>
                    <a:pt x="1091568" y="452922"/>
                    <a:pt x="1095188" y="447112"/>
                    <a:pt x="1095854" y="445302"/>
                  </a:cubicBezTo>
                  <a:cubicBezTo>
                    <a:pt x="1096521" y="443492"/>
                    <a:pt x="1100712" y="443111"/>
                    <a:pt x="1105093" y="444445"/>
                  </a:cubicBezTo>
                  <a:close/>
                  <a:moveTo>
                    <a:pt x="667800" y="442921"/>
                  </a:moveTo>
                  <a:cubicBezTo>
                    <a:pt x="669705" y="442921"/>
                    <a:pt x="675325" y="444731"/>
                    <a:pt x="679326" y="445683"/>
                  </a:cubicBezTo>
                  <a:cubicBezTo>
                    <a:pt x="683326" y="446636"/>
                    <a:pt x="685898" y="454351"/>
                    <a:pt x="682755" y="452541"/>
                  </a:cubicBezTo>
                  <a:lnTo>
                    <a:pt x="680088" y="451589"/>
                  </a:lnTo>
                  <a:cubicBezTo>
                    <a:pt x="677230" y="450636"/>
                    <a:pt x="673992" y="449493"/>
                    <a:pt x="671039" y="449779"/>
                  </a:cubicBezTo>
                  <a:lnTo>
                    <a:pt x="668277" y="450160"/>
                  </a:lnTo>
                  <a:cubicBezTo>
                    <a:pt x="664657" y="452351"/>
                    <a:pt x="662181" y="452160"/>
                    <a:pt x="662752" y="449874"/>
                  </a:cubicBezTo>
                  <a:lnTo>
                    <a:pt x="663323" y="449779"/>
                  </a:lnTo>
                  <a:lnTo>
                    <a:pt x="670563" y="449112"/>
                  </a:lnTo>
                  <a:cubicBezTo>
                    <a:pt x="667229" y="445683"/>
                    <a:pt x="665990" y="442921"/>
                    <a:pt x="667800" y="442921"/>
                  </a:cubicBezTo>
                  <a:close/>
                  <a:moveTo>
                    <a:pt x="860967" y="442540"/>
                  </a:moveTo>
                  <a:cubicBezTo>
                    <a:pt x="861824" y="441016"/>
                    <a:pt x="864968" y="442730"/>
                    <a:pt x="867920" y="446350"/>
                  </a:cubicBezTo>
                  <a:lnTo>
                    <a:pt x="862110" y="449588"/>
                  </a:lnTo>
                  <a:lnTo>
                    <a:pt x="861253" y="450064"/>
                  </a:lnTo>
                  <a:cubicBezTo>
                    <a:pt x="862301" y="453112"/>
                    <a:pt x="860777" y="453970"/>
                    <a:pt x="857919" y="451969"/>
                  </a:cubicBezTo>
                  <a:cubicBezTo>
                    <a:pt x="855061" y="449969"/>
                    <a:pt x="851537" y="443111"/>
                    <a:pt x="853347" y="444826"/>
                  </a:cubicBezTo>
                  <a:lnTo>
                    <a:pt x="854490" y="445302"/>
                  </a:lnTo>
                  <a:lnTo>
                    <a:pt x="856109" y="446064"/>
                  </a:lnTo>
                  <a:cubicBezTo>
                    <a:pt x="858110" y="446540"/>
                    <a:pt x="860015" y="445778"/>
                    <a:pt x="860300" y="444349"/>
                  </a:cubicBezTo>
                  <a:lnTo>
                    <a:pt x="860681" y="443111"/>
                  </a:lnTo>
                  <a:close/>
                  <a:moveTo>
                    <a:pt x="1357410" y="441492"/>
                  </a:moveTo>
                  <a:cubicBezTo>
                    <a:pt x="1357505" y="441492"/>
                    <a:pt x="1358076" y="443207"/>
                    <a:pt x="1358172" y="444159"/>
                  </a:cubicBezTo>
                  <a:cubicBezTo>
                    <a:pt x="1358172" y="444350"/>
                    <a:pt x="1357124" y="444731"/>
                    <a:pt x="1356457" y="444826"/>
                  </a:cubicBezTo>
                  <a:lnTo>
                    <a:pt x="1354933" y="445016"/>
                  </a:lnTo>
                  <a:cubicBezTo>
                    <a:pt x="1353409" y="445969"/>
                    <a:pt x="1350171" y="445683"/>
                    <a:pt x="1347599" y="444540"/>
                  </a:cubicBezTo>
                  <a:cubicBezTo>
                    <a:pt x="1345027" y="443302"/>
                    <a:pt x="1343503" y="440921"/>
                    <a:pt x="1350838" y="442254"/>
                  </a:cubicBezTo>
                  <a:close/>
                  <a:moveTo>
                    <a:pt x="58391" y="440539"/>
                  </a:moveTo>
                  <a:lnTo>
                    <a:pt x="55914" y="441111"/>
                  </a:lnTo>
                  <a:lnTo>
                    <a:pt x="53819" y="441587"/>
                  </a:lnTo>
                  <a:cubicBezTo>
                    <a:pt x="54581" y="444826"/>
                    <a:pt x="56581" y="447397"/>
                    <a:pt x="58200" y="447302"/>
                  </a:cubicBezTo>
                  <a:cubicBezTo>
                    <a:pt x="59820" y="447207"/>
                    <a:pt x="63820" y="443016"/>
                    <a:pt x="63820" y="441778"/>
                  </a:cubicBezTo>
                  <a:cubicBezTo>
                    <a:pt x="63820" y="440539"/>
                    <a:pt x="61344" y="439968"/>
                    <a:pt x="58391" y="440539"/>
                  </a:cubicBezTo>
                  <a:close/>
                  <a:moveTo>
                    <a:pt x="1224823" y="439397"/>
                  </a:moveTo>
                  <a:cubicBezTo>
                    <a:pt x="1225775" y="438634"/>
                    <a:pt x="1236253" y="438634"/>
                    <a:pt x="1236443" y="439397"/>
                  </a:cubicBezTo>
                  <a:cubicBezTo>
                    <a:pt x="1236634" y="440158"/>
                    <a:pt x="1234538" y="440730"/>
                    <a:pt x="1231871" y="440730"/>
                  </a:cubicBezTo>
                  <a:cubicBezTo>
                    <a:pt x="1229204" y="440730"/>
                    <a:pt x="1223965" y="440158"/>
                    <a:pt x="1224823" y="439397"/>
                  </a:cubicBezTo>
                  <a:close/>
                  <a:moveTo>
                    <a:pt x="811627" y="438825"/>
                  </a:moveTo>
                  <a:cubicBezTo>
                    <a:pt x="811723" y="439778"/>
                    <a:pt x="812961" y="441778"/>
                    <a:pt x="814390" y="441112"/>
                  </a:cubicBezTo>
                  <a:lnTo>
                    <a:pt x="815533" y="441207"/>
                  </a:lnTo>
                  <a:lnTo>
                    <a:pt x="816104" y="441302"/>
                  </a:lnTo>
                  <a:cubicBezTo>
                    <a:pt x="816485" y="442540"/>
                    <a:pt x="815914" y="444731"/>
                    <a:pt x="814961" y="446160"/>
                  </a:cubicBezTo>
                  <a:cubicBezTo>
                    <a:pt x="814009" y="447589"/>
                    <a:pt x="809341" y="449589"/>
                    <a:pt x="807817" y="446445"/>
                  </a:cubicBezTo>
                  <a:lnTo>
                    <a:pt x="806293" y="444064"/>
                  </a:lnTo>
                  <a:lnTo>
                    <a:pt x="805912" y="443493"/>
                  </a:lnTo>
                  <a:cubicBezTo>
                    <a:pt x="804388" y="443302"/>
                    <a:pt x="802198" y="443683"/>
                    <a:pt x="800959" y="444255"/>
                  </a:cubicBezTo>
                  <a:cubicBezTo>
                    <a:pt x="799816" y="444826"/>
                    <a:pt x="797245" y="441016"/>
                    <a:pt x="796101" y="440731"/>
                  </a:cubicBezTo>
                  <a:cubicBezTo>
                    <a:pt x="794959" y="440540"/>
                    <a:pt x="796578" y="439683"/>
                    <a:pt x="799626" y="438921"/>
                  </a:cubicBezTo>
                  <a:cubicBezTo>
                    <a:pt x="802674" y="438159"/>
                    <a:pt x="811532" y="437778"/>
                    <a:pt x="811627" y="438825"/>
                  </a:cubicBezTo>
                  <a:close/>
                  <a:moveTo>
                    <a:pt x="822010" y="437968"/>
                  </a:moveTo>
                  <a:cubicBezTo>
                    <a:pt x="822772" y="437396"/>
                    <a:pt x="824582" y="438158"/>
                    <a:pt x="826201" y="439682"/>
                  </a:cubicBezTo>
                  <a:cubicBezTo>
                    <a:pt x="827821" y="441206"/>
                    <a:pt x="832583" y="446064"/>
                    <a:pt x="833059" y="447588"/>
                  </a:cubicBezTo>
                  <a:cubicBezTo>
                    <a:pt x="833536" y="449017"/>
                    <a:pt x="831154" y="451874"/>
                    <a:pt x="826487" y="449779"/>
                  </a:cubicBezTo>
                  <a:lnTo>
                    <a:pt x="823915" y="447207"/>
                  </a:lnTo>
                  <a:lnTo>
                    <a:pt x="822106" y="445302"/>
                  </a:lnTo>
                  <a:cubicBezTo>
                    <a:pt x="820677" y="442445"/>
                    <a:pt x="821248" y="438539"/>
                    <a:pt x="822010" y="437968"/>
                  </a:cubicBezTo>
                  <a:close/>
                  <a:moveTo>
                    <a:pt x="1300165" y="436729"/>
                  </a:moveTo>
                  <a:cubicBezTo>
                    <a:pt x="1301784" y="437968"/>
                    <a:pt x="1303023" y="443016"/>
                    <a:pt x="1301880" y="444349"/>
                  </a:cubicBezTo>
                  <a:cubicBezTo>
                    <a:pt x="1300737" y="445778"/>
                    <a:pt x="1297213" y="446731"/>
                    <a:pt x="1298546" y="444159"/>
                  </a:cubicBezTo>
                  <a:lnTo>
                    <a:pt x="1298737" y="441778"/>
                  </a:lnTo>
                  <a:lnTo>
                    <a:pt x="1298927" y="439492"/>
                  </a:lnTo>
                  <a:cubicBezTo>
                    <a:pt x="1297974" y="436729"/>
                    <a:pt x="1298451" y="435396"/>
                    <a:pt x="1300165" y="436729"/>
                  </a:cubicBezTo>
                  <a:close/>
                  <a:moveTo>
                    <a:pt x="1043847" y="436253"/>
                  </a:moveTo>
                  <a:cubicBezTo>
                    <a:pt x="1045276" y="435491"/>
                    <a:pt x="1053467" y="435682"/>
                    <a:pt x="1053563" y="436444"/>
                  </a:cubicBezTo>
                  <a:cubicBezTo>
                    <a:pt x="1053753" y="437206"/>
                    <a:pt x="1055753" y="440730"/>
                    <a:pt x="1056706" y="443302"/>
                  </a:cubicBezTo>
                  <a:lnTo>
                    <a:pt x="1053467" y="444540"/>
                  </a:lnTo>
                  <a:lnTo>
                    <a:pt x="1050896" y="445492"/>
                  </a:lnTo>
                  <a:cubicBezTo>
                    <a:pt x="1048229" y="443873"/>
                    <a:pt x="1044704" y="440158"/>
                    <a:pt x="1043466" y="439301"/>
                  </a:cubicBezTo>
                  <a:cubicBezTo>
                    <a:pt x="1042228" y="438444"/>
                    <a:pt x="1042418" y="437110"/>
                    <a:pt x="1043847" y="436253"/>
                  </a:cubicBezTo>
                  <a:close/>
                  <a:moveTo>
                    <a:pt x="725617" y="435873"/>
                  </a:moveTo>
                  <a:cubicBezTo>
                    <a:pt x="726284" y="435587"/>
                    <a:pt x="728379" y="435492"/>
                    <a:pt x="728760" y="436254"/>
                  </a:cubicBezTo>
                  <a:cubicBezTo>
                    <a:pt x="729141" y="437111"/>
                    <a:pt x="728951" y="439683"/>
                    <a:pt x="729046" y="441588"/>
                  </a:cubicBezTo>
                  <a:lnTo>
                    <a:pt x="730380" y="442540"/>
                  </a:lnTo>
                  <a:cubicBezTo>
                    <a:pt x="731046" y="443017"/>
                    <a:pt x="733618" y="442636"/>
                    <a:pt x="734475" y="441874"/>
                  </a:cubicBezTo>
                  <a:cubicBezTo>
                    <a:pt x="739047" y="438445"/>
                    <a:pt x="741047" y="437968"/>
                    <a:pt x="744953" y="440064"/>
                  </a:cubicBezTo>
                  <a:lnTo>
                    <a:pt x="747239" y="441397"/>
                  </a:lnTo>
                  <a:cubicBezTo>
                    <a:pt x="749906" y="443112"/>
                    <a:pt x="750192" y="445493"/>
                    <a:pt x="748001" y="446636"/>
                  </a:cubicBezTo>
                  <a:cubicBezTo>
                    <a:pt x="745810" y="447779"/>
                    <a:pt x="749715" y="453494"/>
                    <a:pt x="746667" y="452923"/>
                  </a:cubicBezTo>
                  <a:cubicBezTo>
                    <a:pt x="743714" y="452256"/>
                    <a:pt x="737142" y="450351"/>
                    <a:pt x="737809" y="449779"/>
                  </a:cubicBezTo>
                  <a:lnTo>
                    <a:pt x="738190" y="449589"/>
                  </a:lnTo>
                  <a:lnTo>
                    <a:pt x="740381" y="448636"/>
                  </a:lnTo>
                  <a:cubicBezTo>
                    <a:pt x="742762" y="447684"/>
                    <a:pt x="742857" y="446446"/>
                    <a:pt x="740571" y="445779"/>
                  </a:cubicBezTo>
                  <a:lnTo>
                    <a:pt x="738476" y="445207"/>
                  </a:lnTo>
                  <a:lnTo>
                    <a:pt x="735713" y="444445"/>
                  </a:lnTo>
                  <a:cubicBezTo>
                    <a:pt x="732570" y="445017"/>
                    <a:pt x="726570" y="444826"/>
                    <a:pt x="722283" y="444160"/>
                  </a:cubicBezTo>
                  <a:lnTo>
                    <a:pt x="720378" y="445588"/>
                  </a:lnTo>
                  <a:cubicBezTo>
                    <a:pt x="714663" y="449779"/>
                    <a:pt x="716854" y="444160"/>
                    <a:pt x="715711" y="443398"/>
                  </a:cubicBezTo>
                  <a:cubicBezTo>
                    <a:pt x="711901" y="440921"/>
                    <a:pt x="716663" y="440159"/>
                    <a:pt x="717806" y="439207"/>
                  </a:cubicBezTo>
                  <a:lnTo>
                    <a:pt x="719426" y="437873"/>
                  </a:lnTo>
                  <a:cubicBezTo>
                    <a:pt x="722188" y="437111"/>
                    <a:pt x="724950" y="436159"/>
                    <a:pt x="725617" y="435873"/>
                  </a:cubicBezTo>
                  <a:close/>
                  <a:moveTo>
                    <a:pt x="1209963" y="435301"/>
                  </a:moveTo>
                  <a:cubicBezTo>
                    <a:pt x="1212726" y="435301"/>
                    <a:pt x="1219012" y="435492"/>
                    <a:pt x="1219012" y="435682"/>
                  </a:cubicBezTo>
                  <a:cubicBezTo>
                    <a:pt x="1219012" y="435872"/>
                    <a:pt x="1217964" y="436539"/>
                    <a:pt x="1216726" y="436634"/>
                  </a:cubicBezTo>
                  <a:cubicBezTo>
                    <a:pt x="1215488" y="436825"/>
                    <a:pt x="1211297" y="439301"/>
                    <a:pt x="1211297" y="441778"/>
                  </a:cubicBezTo>
                  <a:lnTo>
                    <a:pt x="1211106" y="444064"/>
                  </a:lnTo>
                  <a:cubicBezTo>
                    <a:pt x="1211011" y="445207"/>
                    <a:pt x="1216250" y="445778"/>
                    <a:pt x="1211773" y="447207"/>
                  </a:cubicBezTo>
                  <a:cubicBezTo>
                    <a:pt x="1211106" y="447398"/>
                    <a:pt x="1209106" y="446064"/>
                    <a:pt x="1208725" y="445207"/>
                  </a:cubicBezTo>
                  <a:lnTo>
                    <a:pt x="1207392" y="442254"/>
                  </a:lnTo>
                  <a:cubicBezTo>
                    <a:pt x="1206058" y="438444"/>
                    <a:pt x="1207201" y="435301"/>
                    <a:pt x="1209963" y="435301"/>
                  </a:cubicBezTo>
                  <a:close/>
                  <a:moveTo>
                    <a:pt x="1152242" y="435301"/>
                  </a:moveTo>
                  <a:cubicBezTo>
                    <a:pt x="1153861" y="435015"/>
                    <a:pt x="1155576" y="435396"/>
                    <a:pt x="1156052" y="436063"/>
                  </a:cubicBezTo>
                  <a:lnTo>
                    <a:pt x="1155957" y="436634"/>
                  </a:lnTo>
                  <a:lnTo>
                    <a:pt x="1155481" y="439206"/>
                  </a:lnTo>
                  <a:cubicBezTo>
                    <a:pt x="1154433" y="442826"/>
                    <a:pt x="1151290" y="445302"/>
                    <a:pt x="1148527" y="444826"/>
                  </a:cubicBezTo>
                  <a:lnTo>
                    <a:pt x="1146527" y="443873"/>
                  </a:lnTo>
                  <a:cubicBezTo>
                    <a:pt x="1143955" y="442635"/>
                    <a:pt x="1144432" y="440540"/>
                    <a:pt x="1147480" y="439587"/>
                  </a:cubicBezTo>
                  <a:lnTo>
                    <a:pt x="1148718" y="439206"/>
                  </a:lnTo>
                  <a:cubicBezTo>
                    <a:pt x="1150432" y="439587"/>
                    <a:pt x="1151766" y="438730"/>
                    <a:pt x="1151575" y="437111"/>
                  </a:cubicBezTo>
                  <a:lnTo>
                    <a:pt x="1152052" y="435872"/>
                  </a:lnTo>
                  <a:close/>
                  <a:moveTo>
                    <a:pt x="1007366" y="435111"/>
                  </a:moveTo>
                  <a:cubicBezTo>
                    <a:pt x="1008509" y="435111"/>
                    <a:pt x="1011652" y="436635"/>
                    <a:pt x="1011176" y="438445"/>
                  </a:cubicBezTo>
                  <a:cubicBezTo>
                    <a:pt x="1010700" y="440255"/>
                    <a:pt x="1014700" y="445017"/>
                    <a:pt x="1014415" y="446446"/>
                  </a:cubicBezTo>
                  <a:cubicBezTo>
                    <a:pt x="1014033" y="447779"/>
                    <a:pt x="1015176" y="452065"/>
                    <a:pt x="1015081" y="452828"/>
                  </a:cubicBezTo>
                  <a:cubicBezTo>
                    <a:pt x="1014986" y="453494"/>
                    <a:pt x="1012986" y="455018"/>
                    <a:pt x="1010985" y="454637"/>
                  </a:cubicBezTo>
                  <a:lnTo>
                    <a:pt x="1009366" y="453970"/>
                  </a:lnTo>
                  <a:lnTo>
                    <a:pt x="1008318" y="453494"/>
                  </a:lnTo>
                  <a:cubicBezTo>
                    <a:pt x="1007366" y="452542"/>
                    <a:pt x="1004794" y="452637"/>
                    <a:pt x="1002794" y="453780"/>
                  </a:cubicBezTo>
                  <a:cubicBezTo>
                    <a:pt x="1000699" y="454923"/>
                    <a:pt x="999270" y="460733"/>
                    <a:pt x="998603" y="461019"/>
                  </a:cubicBezTo>
                  <a:cubicBezTo>
                    <a:pt x="997936" y="461305"/>
                    <a:pt x="996222" y="461305"/>
                    <a:pt x="996317" y="460543"/>
                  </a:cubicBezTo>
                  <a:lnTo>
                    <a:pt x="996317" y="459781"/>
                  </a:lnTo>
                  <a:lnTo>
                    <a:pt x="996222" y="458066"/>
                  </a:lnTo>
                  <a:cubicBezTo>
                    <a:pt x="996031" y="455780"/>
                    <a:pt x="997841" y="453113"/>
                    <a:pt x="1000127" y="452161"/>
                  </a:cubicBezTo>
                  <a:cubicBezTo>
                    <a:pt x="1002413" y="451208"/>
                    <a:pt x="1009652" y="446065"/>
                    <a:pt x="1008985" y="443779"/>
                  </a:cubicBezTo>
                  <a:cubicBezTo>
                    <a:pt x="1008318" y="441493"/>
                    <a:pt x="1006223" y="435111"/>
                    <a:pt x="1007366" y="435111"/>
                  </a:cubicBezTo>
                  <a:close/>
                  <a:moveTo>
                    <a:pt x="781529" y="434920"/>
                  </a:moveTo>
                  <a:cubicBezTo>
                    <a:pt x="783338" y="434920"/>
                    <a:pt x="787815" y="435682"/>
                    <a:pt x="787720" y="436539"/>
                  </a:cubicBezTo>
                  <a:lnTo>
                    <a:pt x="787529" y="436539"/>
                  </a:lnTo>
                  <a:lnTo>
                    <a:pt x="784862" y="436825"/>
                  </a:lnTo>
                  <a:cubicBezTo>
                    <a:pt x="784101" y="438635"/>
                    <a:pt x="784101" y="441206"/>
                    <a:pt x="784958" y="442445"/>
                  </a:cubicBezTo>
                  <a:lnTo>
                    <a:pt x="785243" y="443683"/>
                  </a:lnTo>
                  <a:lnTo>
                    <a:pt x="785529" y="444826"/>
                  </a:lnTo>
                  <a:cubicBezTo>
                    <a:pt x="785148" y="446160"/>
                    <a:pt x="783148" y="446826"/>
                    <a:pt x="781052" y="446255"/>
                  </a:cubicBezTo>
                  <a:lnTo>
                    <a:pt x="781052" y="445778"/>
                  </a:lnTo>
                  <a:lnTo>
                    <a:pt x="781052" y="443207"/>
                  </a:lnTo>
                  <a:cubicBezTo>
                    <a:pt x="779433" y="440921"/>
                    <a:pt x="778576" y="437396"/>
                    <a:pt x="778481" y="436539"/>
                  </a:cubicBezTo>
                  <a:cubicBezTo>
                    <a:pt x="778385" y="435682"/>
                    <a:pt x="779719" y="434920"/>
                    <a:pt x="781529" y="434920"/>
                  </a:cubicBezTo>
                  <a:close/>
                  <a:moveTo>
                    <a:pt x="1068231" y="434825"/>
                  </a:moveTo>
                  <a:cubicBezTo>
                    <a:pt x="1069565" y="435015"/>
                    <a:pt x="1070994" y="435682"/>
                    <a:pt x="1071946" y="436539"/>
                  </a:cubicBezTo>
                  <a:cubicBezTo>
                    <a:pt x="1072232" y="436825"/>
                    <a:pt x="1071375" y="438349"/>
                    <a:pt x="1070517" y="438921"/>
                  </a:cubicBezTo>
                  <a:lnTo>
                    <a:pt x="1069660" y="439492"/>
                  </a:lnTo>
                  <a:cubicBezTo>
                    <a:pt x="1068327" y="439683"/>
                    <a:pt x="1066327" y="441207"/>
                    <a:pt x="1065088" y="442921"/>
                  </a:cubicBezTo>
                  <a:cubicBezTo>
                    <a:pt x="1064040" y="444540"/>
                    <a:pt x="1058516" y="446350"/>
                    <a:pt x="1057754" y="445207"/>
                  </a:cubicBezTo>
                  <a:cubicBezTo>
                    <a:pt x="1056992" y="444064"/>
                    <a:pt x="1059278" y="441588"/>
                    <a:pt x="1062707" y="439683"/>
                  </a:cubicBezTo>
                  <a:lnTo>
                    <a:pt x="1064040" y="437206"/>
                  </a:lnTo>
                  <a:cubicBezTo>
                    <a:pt x="1065183" y="435206"/>
                    <a:pt x="1066040" y="434444"/>
                    <a:pt x="1068231" y="434825"/>
                  </a:cubicBezTo>
                  <a:close/>
                  <a:moveTo>
                    <a:pt x="1264828" y="434063"/>
                  </a:moveTo>
                  <a:cubicBezTo>
                    <a:pt x="1267113" y="434539"/>
                    <a:pt x="1273495" y="437302"/>
                    <a:pt x="1273876" y="439207"/>
                  </a:cubicBezTo>
                  <a:cubicBezTo>
                    <a:pt x="1274257" y="441207"/>
                    <a:pt x="1274638" y="447208"/>
                    <a:pt x="1273590" y="447017"/>
                  </a:cubicBezTo>
                  <a:cubicBezTo>
                    <a:pt x="1272543" y="446827"/>
                    <a:pt x="1269780" y="444445"/>
                    <a:pt x="1268638" y="442731"/>
                  </a:cubicBezTo>
                  <a:cubicBezTo>
                    <a:pt x="1267495" y="441112"/>
                    <a:pt x="1258541" y="437111"/>
                    <a:pt x="1259303" y="435778"/>
                  </a:cubicBezTo>
                  <a:cubicBezTo>
                    <a:pt x="1260065" y="434444"/>
                    <a:pt x="1262541" y="433682"/>
                    <a:pt x="1264828" y="434063"/>
                  </a:cubicBezTo>
                  <a:close/>
                  <a:moveTo>
                    <a:pt x="836583" y="434062"/>
                  </a:moveTo>
                  <a:cubicBezTo>
                    <a:pt x="838870" y="434443"/>
                    <a:pt x="845537" y="437015"/>
                    <a:pt x="846299" y="439111"/>
                  </a:cubicBezTo>
                  <a:cubicBezTo>
                    <a:pt x="847061" y="441206"/>
                    <a:pt x="841917" y="443206"/>
                    <a:pt x="839155" y="438253"/>
                  </a:cubicBezTo>
                  <a:lnTo>
                    <a:pt x="832297" y="437587"/>
                  </a:lnTo>
                  <a:lnTo>
                    <a:pt x="832202" y="437587"/>
                  </a:lnTo>
                  <a:cubicBezTo>
                    <a:pt x="832297" y="435301"/>
                    <a:pt x="834298" y="433777"/>
                    <a:pt x="836583" y="434062"/>
                  </a:cubicBezTo>
                  <a:close/>
                  <a:moveTo>
                    <a:pt x="1019463" y="433872"/>
                  </a:moveTo>
                  <a:cubicBezTo>
                    <a:pt x="1021559" y="434444"/>
                    <a:pt x="1020511" y="445112"/>
                    <a:pt x="1018415" y="444159"/>
                  </a:cubicBezTo>
                  <a:lnTo>
                    <a:pt x="1018129" y="443207"/>
                  </a:lnTo>
                  <a:cubicBezTo>
                    <a:pt x="1017558" y="441302"/>
                    <a:pt x="1018225" y="439111"/>
                    <a:pt x="1017844" y="437111"/>
                  </a:cubicBezTo>
                  <a:lnTo>
                    <a:pt x="1017653" y="435682"/>
                  </a:lnTo>
                  <a:cubicBezTo>
                    <a:pt x="1016510" y="434158"/>
                    <a:pt x="1017368" y="433301"/>
                    <a:pt x="1019463" y="433872"/>
                  </a:cubicBezTo>
                  <a:close/>
                  <a:moveTo>
                    <a:pt x="635891" y="433682"/>
                  </a:moveTo>
                  <a:lnTo>
                    <a:pt x="641892" y="434730"/>
                  </a:lnTo>
                  <a:cubicBezTo>
                    <a:pt x="642844" y="434920"/>
                    <a:pt x="643702" y="435778"/>
                    <a:pt x="644178" y="436540"/>
                  </a:cubicBezTo>
                  <a:cubicBezTo>
                    <a:pt x="644464" y="436921"/>
                    <a:pt x="643702" y="438254"/>
                    <a:pt x="643607" y="438254"/>
                  </a:cubicBezTo>
                  <a:cubicBezTo>
                    <a:pt x="636368" y="437206"/>
                    <a:pt x="641702" y="444540"/>
                    <a:pt x="636082" y="445493"/>
                  </a:cubicBezTo>
                  <a:cubicBezTo>
                    <a:pt x="633129" y="446065"/>
                    <a:pt x="631605" y="450541"/>
                    <a:pt x="631224" y="454065"/>
                  </a:cubicBezTo>
                  <a:lnTo>
                    <a:pt x="630843" y="456161"/>
                  </a:lnTo>
                  <a:cubicBezTo>
                    <a:pt x="628843" y="458161"/>
                    <a:pt x="626652" y="458638"/>
                    <a:pt x="626081" y="457018"/>
                  </a:cubicBezTo>
                  <a:cubicBezTo>
                    <a:pt x="625414" y="455494"/>
                    <a:pt x="624747" y="450351"/>
                    <a:pt x="626081" y="449493"/>
                  </a:cubicBezTo>
                  <a:cubicBezTo>
                    <a:pt x="627509" y="448636"/>
                    <a:pt x="629033" y="446255"/>
                    <a:pt x="625795" y="446255"/>
                  </a:cubicBezTo>
                  <a:cubicBezTo>
                    <a:pt x="622556" y="446255"/>
                    <a:pt x="616746" y="451780"/>
                    <a:pt x="618270" y="452732"/>
                  </a:cubicBezTo>
                  <a:cubicBezTo>
                    <a:pt x="619794" y="453685"/>
                    <a:pt x="623699" y="456637"/>
                    <a:pt x="623604" y="456828"/>
                  </a:cubicBezTo>
                  <a:cubicBezTo>
                    <a:pt x="623414" y="457114"/>
                    <a:pt x="621318" y="457495"/>
                    <a:pt x="619318" y="457209"/>
                  </a:cubicBezTo>
                  <a:lnTo>
                    <a:pt x="618175" y="456352"/>
                  </a:lnTo>
                  <a:lnTo>
                    <a:pt x="613603" y="452923"/>
                  </a:lnTo>
                  <a:cubicBezTo>
                    <a:pt x="608078" y="448351"/>
                    <a:pt x="604649" y="444160"/>
                    <a:pt x="605983" y="443588"/>
                  </a:cubicBezTo>
                  <a:cubicBezTo>
                    <a:pt x="607316" y="443112"/>
                    <a:pt x="610650" y="442921"/>
                    <a:pt x="611507" y="443969"/>
                  </a:cubicBezTo>
                  <a:cubicBezTo>
                    <a:pt x="612269" y="445017"/>
                    <a:pt x="617318" y="441302"/>
                    <a:pt x="616365" y="440159"/>
                  </a:cubicBezTo>
                  <a:cubicBezTo>
                    <a:pt x="615317" y="439016"/>
                    <a:pt x="613984" y="435015"/>
                    <a:pt x="616651" y="435015"/>
                  </a:cubicBezTo>
                  <a:cubicBezTo>
                    <a:pt x="619318" y="435015"/>
                    <a:pt x="626652" y="435778"/>
                    <a:pt x="628081" y="436825"/>
                  </a:cubicBezTo>
                  <a:cubicBezTo>
                    <a:pt x="629510" y="437778"/>
                    <a:pt x="634082" y="437587"/>
                    <a:pt x="635891" y="433682"/>
                  </a:cubicBezTo>
                  <a:close/>
                  <a:moveTo>
                    <a:pt x="978982" y="433300"/>
                  </a:moveTo>
                  <a:lnTo>
                    <a:pt x="979077" y="433777"/>
                  </a:lnTo>
                  <a:lnTo>
                    <a:pt x="979458" y="435777"/>
                  </a:lnTo>
                  <a:cubicBezTo>
                    <a:pt x="979363" y="438349"/>
                    <a:pt x="977458" y="440920"/>
                    <a:pt x="975267" y="441397"/>
                  </a:cubicBezTo>
                  <a:lnTo>
                    <a:pt x="974124" y="442254"/>
                  </a:lnTo>
                  <a:cubicBezTo>
                    <a:pt x="971362" y="444254"/>
                    <a:pt x="969457" y="442921"/>
                    <a:pt x="968028" y="441206"/>
                  </a:cubicBezTo>
                  <a:lnTo>
                    <a:pt x="967171" y="440254"/>
                  </a:lnTo>
                  <a:cubicBezTo>
                    <a:pt x="966885" y="438825"/>
                    <a:pt x="968028" y="437491"/>
                    <a:pt x="969647" y="437301"/>
                  </a:cubicBezTo>
                  <a:lnTo>
                    <a:pt x="970981" y="437587"/>
                  </a:lnTo>
                  <a:cubicBezTo>
                    <a:pt x="974695" y="438349"/>
                    <a:pt x="975172" y="437968"/>
                    <a:pt x="975172" y="434634"/>
                  </a:cubicBezTo>
                  <a:lnTo>
                    <a:pt x="975172" y="433967"/>
                  </a:lnTo>
                  <a:cubicBezTo>
                    <a:pt x="975553" y="433300"/>
                    <a:pt x="977362" y="433015"/>
                    <a:pt x="978982" y="433300"/>
                  </a:cubicBezTo>
                  <a:close/>
                  <a:moveTo>
                    <a:pt x="1182531" y="433015"/>
                  </a:moveTo>
                  <a:cubicBezTo>
                    <a:pt x="1183769" y="433015"/>
                    <a:pt x="1187484" y="434444"/>
                    <a:pt x="1187294" y="436254"/>
                  </a:cubicBezTo>
                  <a:lnTo>
                    <a:pt x="1188246" y="437492"/>
                  </a:lnTo>
                  <a:cubicBezTo>
                    <a:pt x="1189484" y="439016"/>
                    <a:pt x="1191675" y="440159"/>
                    <a:pt x="1193771" y="441016"/>
                  </a:cubicBezTo>
                  <a:cubicBezTo>
                    <a:pt x="1195104" y="441683"/>
                    <a:pt x="1198247" y="436063"/>
                    <a:pt x="1198914" y="442159"/>
                  </a:cubicBezTo>
                  <a:lnTo>
                    <a:pt x="1199105" y="443683"/>
                  </a:lnTo>
                  <a:cubicBezTo>
                    <a:pt x="1199009" y="445302"/>
                    <a:pt x="1199962" y="448160"/>
                    <a:pt x="1201105" y="450065"/>
                  </a:cubicBezTo>
                  <a:lnTo>
                    <a:pt x="1200438" y="450732"/>
                  </a:lnTo>
                  <a:lnTo>
                    <a:pt x="1198533" y="452922"/>
                  </a:lnTo>
                  <a:cubicBezTo>
                    <a:pt x="1194914" y="453303"/>
                    <a:pt x="1191675" y="453398"/>
                    <a:pt x="1191389" y="453113"/>
                  </a:cubicBezTo>
                  <a:cubicBezTo>
                    <a:pt x="1191104" y="452827"/>
                    <a:pt x="1189675" y="450636"/>
                    <a:pt x="1188341" y="449017"/>
                  </a:cubicBezTo>
                  <a:lnTo>
                    <a:pt x="1185675" y="450446"/>
                  </a:lnTo>
                  <a:lnTo>
                    <a:pt x="1185008" y="450827"/>
                  </a:lnTo>
                  <a:cubicBezTo>
                    <a:pt x="1183960" y="450732"/>
                    <a:pt x="1183103" y="449684"/>
                    <a:pt x="1183103" y="448350"/>
                  </a:cubicBezTo>
                  <a:lnTo>
                    <a:pt x="1183865" y="447969"/>
                  </a:lnTo>
                  <a:lnTo>
                    <a:pt x="1185770" y="446921"/>
                  </a:lnTo>
                  <a:cubicBezTo>
                    <a:pt x="1188437" y="445969"/>
                    <a:pt x="1189484" y="444255"/>
                    <a:pt x="1188056" y="442921"/>
                  </a:cubicBezTo>
                  <a:cubicBezTo>
                    <a:pt x="1186722" y="441397"/>
                    <a:pt x="1185008" y="434348"/>
                    <a:pt x="1183293" y="433872"/>
                  </a:cubicBezTo>
                  <a:cubicBezTo>
                    <a:pt x="1181579" y="433396"/>
                    <a:pt x="1181293" y="433015"/>
                    <a:pt x="1182531" y="433015"/>
                  </a:cubicBezTo>
                  <a:close/>
                  <a:moveTo>
                    <a:pt x="1372840" y="432824"/>
                  </a:moveTo>
                  <a:cubicBezTo>
                    <a:pt x="1373031" y="432538"/>
                    <a:pt x="1375222" y="433110"/>
                    <a:pt x="1375983" y="433681"/>
                  </a:cubicBezTo>
                  <a:cubicBezTo>
                    <a:pt x="1376936" y="434348"/>
                    <a:pt x="1378174" y="436158"/>
                    <a:pt x="1377889" y="436444"/>
                  </a:cubicBezTo>
                  <a:lnTo>
                    <a:pt x="1373888" y="440254"/>
                  </a:lnTo>
                  <a:lnTo>
                    <a:pt x="1374017" y="444507"/>
                  </a:lnTo>
                  <a:lnTo>
                    <a:pt x="1373019" y="439111"/>
                  </a:lnTo>
                  <a:cubicBezTo>
                    <a:pt x="1372388" y="436634"/>
                    <a:pt x="1371793" y="434396"/>
                    <a:pt x="1371983" y="433777"/>
                  </a:cubicBezTo>
                  <a:close/>
                  <a:moveTo>
                    <a:pt x="187836" y="432824"/>
                  </a:moveTo>
                  <a:lnTo>
                    <a:pt x="189169" y="432919"/>
                  </a:lnTo>
                  <a:cubicBezTo>
                    <a:pt x="192217" y="433110"/>
                    <a:pt x="195361" y="434443"/>
                    <a:pt x="198123" y="435872"/>
                  </a:cubicBezTo>
                  <a:cubicBezTo>
                    <a:pt x="200695" y="437206"/>
                    <a:pt x="202505" y="439206"/>
                    <a:pt x="198980" y="441492"/>
                  </a:cubicBezTo>
                  <a:lnTo>
                    <a:pt x="197171" y="442730"/>
                  </a:lnTo>
                  <a:cubicBezTo>
                    <a:pt x="194884" y="444730"/>
                    <a:pt x="191836" y="444826"/>
                    <a:pt x="190408" y="443111"/>
                  </a:cubicBezTo>
                  <a:cubicBezTo>
                    <a:pt x="188979" y="441397"/>
                    <a:pt x="186312" y="434920"/>
                    <a:pt x="187836" y="432824"/>
                  </a:cubicBezTo>
                  <a:close/>
                  <a:moveTo>
                    <a:pt x="946216" y="432348"/>
                  </a:moveTo>
                  <a:cubicBezTo>
                    <a:pt x="948502" y="434348"/>
                    <a:pt x="946311" y="442445"/>
                    <a:pt x="946406" y="445397"/>
                  </a:cubicBezTo>
                  <a:cubicBezTo>
                    <a:pt x="946501" y="448350"/>
                    <a:pt x="944882" y="449779"/>
                    <a:pt x="942882" y="448731"/>
                  </a:cubicBezTo>
                  <a:cubicBezTo>
                    <a:pt x="940786" y="447588"/>
                    <a:pt x="936310" y="443683"/>
                    <a:pt x="938405" y="443492"/>
                  </a:cubicBezTo>
                  <a:cubicBezTo>
                    <a:pt x="940501" y="443302"/>
                    <a:pt x="945835" y="441778"/>
                    <a:pt x="946120" y="440730"/>
                  </a:cubicBezTo>
                  <a:lnTo>
                    <a:pt x="945739" y="440349"/>
                  </a:lnTo>
                  <a:lnTo>
                    <a:pt x="944215" y="438730"/>
                  </a:lnTo>
                  <a:cubicBezTo>
                    <a:pt x="942310" y="437111"/>
                    <a:pt x="941453" y="435015"/>
                    <a:pt x="942310" y="434158"/>
                  </a:cubicBezTo>
                  <a:lnTo>
                    <a:pt x="943358" y="433681"/>
                  </a:lnTo>
                  <a:close/>
                  <a:moveTo>
                    <a:pt x="675135" y="432253"/>
                  </a:moveTo>
                  <a:cubicBezTo>
                    <a:pt x="676659" y="433968"/>
                    <a:pt x="678564" y="436444"/>
                    <a:pt x="679326" y="437777"/>
                  </a:cubicBezTo>
                  <a:cubicBezTo>
                    <a:pt x="680088" y="439016"/>
                    <a:pt x="680564" y="442445"/>
                    <a:pt x="678278" y="442064"/>
                  </a:cubicBezTo>
                  <a:cubicBezTo>
                    <a:pt x="675992" y="441683"/>
                    <a:pt x="671611" y="437968"/>
                    <a:pt x="669896" y="436158"/>
                  </a:cubicBezTo>
                  <a:lnTo>
                    <a:pt x="666848" y="438254"/>
                  </a:lnTo>
                  <a:lnTo>
                    <a:pt x="663229" y="440730"/>
                  </a:lnTo>
                  <a:cubicBezTo>
                    <a:pt x="661228" y="444445"/>
                    <a:pt x="657323" y="449874"/>
                    <a:pt x="656275" y="450636"/>
                  </a:cubicBezTo>
                  <a:cubicBezTo>
                    <a:pt x="655228" y="451494"/>
                    <a:pt x="655228" y="450446"/>
                    <a:pt x="656371" y="448255"/>
                  </a:cubicBezTo>
                  <a:cubicBezTo>
                    <a:pt x="657513" y="446159"/>
                    <a:pt x="655037" y="437492"/>
                    <a:pt x="658656" y="439682"/>
                  </a:cubicBezTo>
                  <a:lnTo>
                    <a:pt x="662847" y="435587"/>
                  </a:lnTo>
                  <a:cubicBezTo>
                    <a:pt x="664848" y="433682"/>
                    <a:pt x="669324" y="433301"/>
                    <a:pt x="672754" y="432634"/>
                  </a:cubicBezTo>
                  <a:close/>
                  <a:moveTo>
                    <a:pt x="990889" y="431967"/>
                  </a:moveTo>
                  <a:cubicBezTo>
                    <a:pt x="992984" y="431014"/>
                    <a:pt x="1000795" y="431776"/>
                    <a:pt x="998889" y="432157"/>
                  </a:cubicBezTo>
                  <a:cubicBezTo>
                    <a:pt x="996984" y="432538"/>
                    <a:pt x="993270" y="433681"/>
                    <a:pt x="993746" y="434062"/>
                  </a:cubicBezTo>
                  <a:cubicBezTo>
                    <a:pt x="994222" y="434443"/>
                    <a:pt x="996127" y="436444"/>
                    <a:pt x="997080" y="437682"/>
                  </a:cubicBezTo>
                  <a:cubicBezTo>
                    <a:pt x="998032" y="438920"/>
                    <a:pt x="1000414" y="442921"/>
                    <a:pt x="999652" y="442825"/>
                  </a:cubicBezTo>
                  <a:cubicBezTo>
                    <a:pt x="998699" y="442635"/>
                    <a:pt x="992508" y="438158"/>
                    <a:pt x="990603" y="436634"/>
                  </a:cubicBezTo>
                  <a:cubicBezTo>
                    <a:pt x="988698" y="435015"/>
                    <a:pt x="988793" y="432919"/>
                    <a:pt x="990889" y="431967"/>
                  </a:cubicBezTo>
                  <a:close/>
                  <a:moveTo>
                    <a:pt x="54962" y="431300"/>
                  </a:moveTo>
                  <a:cubicBezTo>
                    <a:pt x="55819" y="431776"/>
                    <a:pt x="56200" y="433205"/>
                    <a:pt x="55819" y="434443"/>
                  </a:cubicBezTo>
                  <a:lnTo>
                    <a:pt x="55153" y="434539"/>
                  </a:lnTo>
                  <a:lnTo>
                    <a:pt x="53152" y="435015"/>
                  </a:lnTo>
                  <a:cubicBezTo>
                    <a:pt x="50295" y="434920"/>
                    <a:pt x="51914" y="436158"/>
                    <a:pt x="56581" y="437872"/>
                  </a:cubicBezTo>
                  <a:lnTo>
                    <a:pt x="60867" y="436539"/>
                  </a:lnTo>
                  <a:lnTo>
                    <a:pt x="65820" y="435015"/>
                  </a:lnTo>
                  <a:cubicBezTo>
                    <a:pt x="65725" y="431491"/>
                    <a:pt x="67821" y="433110"/>
                    <a:pt x="70392" y="438634"/>
                  </a:cubicBezTo>
                  <a:lnTo>
                    <a:pt x="69440" y="444159"/>
                  </a:lnTo>
                  <a:cubicBezTo>
                    <a:pt x="69249" y="445302"/>
                    <a:pt x="70773" y="446540"/>
                    <a:pt x="71059" y="447778"/>
                  </a:cubicBezTo>
                  <a:lnTo>
                    <a:pt x="71345" y="448921"/>
                  </a:lnTo>
                  <a:cubicBezTo>
                    <a:pt x="71154" y="450255"/>
                    <a:pt x="69916" y="450541"/>
                    <a:pt x="68583" y="449493"/>
                  </a:cubicBezTo>
                  <a:lnTo>
                    <a:pt x="68297" y="449683"/>
                  </a:lnTo>
                  <a:lnTo>
                    <a:pt x="64296" y="451779"/>
                  </a:lnTo>
                  <a:cubicBezTo>
                    <a:pt x="59344" y="454636"/>
                    <a:pt x="54200" y="453970"/>
                    <a:pt x="52771" y="450159"/>
                  </a:cubicBezTo>
                  <a:lnTo>
                    <a:pt x="51342" y="447302"/>
                  </a:lnTo>
                  <a:lnTo>
                    <a:pt x="50104" y="444921"/>
                  </a:lnTo>
                  <a:cubicBezTo>
                    <a:pt x="48199" y="442444"/>
                    <a:pt x="45246" y="437682"/>
                    <a:pt x="43532" y="434158"/>
                  </a:cubicBezTo>
                  <a:lnTo>
                    <a:pt x="48485" y="432633"/>
                  </a:lnTo>
                  <a:cubicBezTo>
                    <a:pt x="50390" y="432062"/>
                    <a:pt x="52295" y="431681"/>
                    <a:pt x="54295" y="431395"/>
                  </a:cubicBezTo>
                  <a:close/>
                  <a:moveTo>
                    <a:pt x="748668" y="430824"/>
                  </a:moveTo>
                  <a:cubicBezTo>
                    <a:pt x="747811" y="429871"/>
                    <a:pt x="749716" y="429871"/>
                    <a:pt x="752764" y="430919"/>
                  </a:cubicBezTo>
                  <a:cubicBezTo>
                    <a:pt x="755812" y="431967"/>
                    <a:pt x="760289" y="437396"/>
                    <a:pt x="760479" y="438158"/>
                  </a:cubicBezTo>
                  <a:lnTo>
                    <a:pt x="760955" y="438444"/>
                  </a:lnTo>
                  <a:cubicBezTo>
                    <a:pt x="762574" y="439396"/>
                    <a:pt x="764384" y="440825"/>
                    <a:pt x="766003" y="440730"/>
                  </a:cubicBezTo>
                  <a:lnTo>
                    <a:pt x="767051" y="440635"/>
                  </a:lnTo>
                  <a:cubicBezTo>
                    <a:pt x="768290" y="438730"/>
                    <a:pt x="774481" y="439777"/>
                    <a:pt x="775814" y="441492"/>
                  </a:cubicBezTo>
                  <a:cubicBezTo>
                    <a:pt x="777148" y="443206"/>
                    <a:pt x="777243" y="444730"/>
                    <a:pt x="776005" y="444921"/>
                  </a:cubicBezTo>
                  <a:cubicBezTo>
                    <a:pt x="774671" y="445111"/>
                    <a:pt x="771147" y="445778"/>
                    <a:pt x="770957" y="445969"/>
                  </a:cubicBezTo>
                  <a:cubicBezTo>
                    <a:pt x="770766" y="446159"/>
                    <a:pt x="769623" y="448826"/>
                    <a:pt x="768480" y="451874"/>
                  </a:cubicBezTo>
                  <a:lnTo>
                    <a:pt x="766480" y="453303"/>
                  </a:lnTo>
                  <a:cubicBezTo>
                    <a:pt x="763717" y="455303"/>
                    <a:pt x="756574" y="450636"/>
                    <a:pt x="758479" y="448064"/>
                  </a:cubicBezTo>
                  <a:lnTo>
                    <a:pt x="763622" y="441206"/>
                  </a:lnTo>
                  <a:cubicBezTo>
                    <a:pt x="757336" y="440444"/>
                    <a:pt x="753335" y="439587"/>
                    <a:pt x="754669" y="439301"/>
                  </a:cubicBezTo>
                  <a:lnTo>
                    <a:pt x="755716" y="438920"/>
                  </a:lnTo>
                  <a:cubicBezTo>
                    <a:pt x="758288" y="437968"/>
                    <a:pt x="758383" y="436348"/>
                    <a:pt x="756478" y="435015"/>
                  </a:cubicBezTo>
                  <a:cubicBezTo>
                    <a:pt x="754383" y="433586"/>
                    <a:pt x="751716" y="432538"/>
                    <a:pt x="749525" y="431300"/>
                  </a:cubicBezTo>
                  <a:close/>
                  <a:moveTo>
                    <a:pt x="929833" y="430157"/>
                  </a:moveTo>
                  <a:cubicBezTo>
                    <a:pt x="931547" y="430443"/>
                    <a:pt x="932404" y="431395"/>
                    <a:pt x="931833" y="432348"/>
                  </a:cubicBezTo>
                  <a:cubicBezTo>
                    <a:pt x="931261" y="433300"/>
                    <a:pt x="935071" y="439682"/>
                    <a:pt x="934309" y="440920"/>
                  </a:cubicBezTo>
                  <a:cubicBezTo>
                    <a:pt x="933547" y="442158"/>
                    <a:pt x="930118" y="446254"/>
                    <a:pt x="928499" y="447302"/>
                  </a:cubicBezTo>
                  <a:cubicBezTo>
                    <a:pt x="926880" y="448350"/>
                    <a:pt x="920593" y="445207"/>
                    <a:pt x="919165" y="444349"/>
                  </a:cubicBezTo>
                  <a:cubicBezTo>
                    <a:pt x="917736" y="443492"/>
                    <a:pt x="914974" y="443873"/>
                    <a:pt x="916498" y="446921"/>
                  </a:cubicBezTo>
                  <a:cubicBezTo>
                    <a:pt x="917926" y="449969"/>
                    <a:pt x="912497" y="456922"/>
                    <a:pt x="911926" y="454922"/>
                  </a:cubicBezTo>
                  <a:cubicBezTo>
                    <a:pt x="911354" y="452922"/>
                    <a:pt x="909735" y="447302"/>
                    <a:pt x="909640" y="446540"/>
                  </a:cubicBezTo>
                  <a:lnTo>
                    <a:pt x="909259" y="445968"/>
                  </a:lnTo>
                  <a:lnTo>
                    <a:pt x="905639" y="439873"/>
                  </a:lnTo>
                  <a:cubicBezTo>
                    <a:pt x="909640" y="439396"/>
                    <a:pt x="914688" y="438349"/>
                    <a:pt x="916974" y="437586"/>
                  </a:cubicBezTo>
                  <a:cubicBezTo>
                    <a:pt x="919260" y="436825"/>
                    <a:pt x="924880" y="440825"/>
                    <a:pt x="925927" y="440825"/>
                  </a:cubicBezTo>
                  <a:cubicBezTo>
                    <a:pt x="926975" y="440825"/>
                    <a:pt x="927642" y="437777"/>
                    <a:pt x="924594" y="433967"/>
                  </a:cubicBezTo>
                  <a:lnTo>
                    <a:pt x="929261" y="430538"/>
                  </a:lnTo>
                  <a:close/>
                  <a:moveTo>
                    <a:pt x="695899" y="430157"/>
                  </a:moveTo>
                  <a:cubicBezTo>
                    <a:pt x="696470" y="431110"/>
                    <a:pt x="699423" y="432634"/>
                    <a:pt x="701328" y="431777"/>
                  </a:cubicBezTo>
                  <a:cubicBezTo>
                    <a:pt x="703233" y="430919"/>
                    <a:pt x="708472" y="430157"/>
                    <a:pt x="709520" y="431586"/>
                  </a:cubicBezTo>
                  <a:cubicBezTo>
                    <a:pt x="710472" y="433015"/>
                    <a:pt x="716283" y="431205"/>
                    <a:pt x="716854" y="431586"/>
                  </a:cubicBezTo>
                  <a:cubicBezTo>
                    <a:pt x="717426" y="431967"/>
                    <a:pt x="718378" y="433777"/>
                    <a:pt x="717711" y="434920"/>
                  </a:cubicBezTo>
                  <a:lnTo>
                    <a:pt x="717044" y="434920"/>
                  </a:lnTo>
                  <a:lnTo>
                    <a:pt x="712853" y="435110"/>
                  </a:lnTo>
                  <a:cubicBezTo>
                    <a:pt x="707329" y="435015"/>
                    <a:pt x="703710" y="436730"/>
                    <a:pt x="704757" y="438920"/>
                  </a:cubicBezTo>
                  <a:lnTo>
                    <a:pt x="705805" y="439111"/>
                  </a:lnTo>
                  <a:lnTo>
                    <a:pt x="711711" y="440063"/>
                  </a:lnTo>
                  <a:cubicBezTo>
                    <a:pt x="711329" y="443778"/>
                    <a:pt x="710186" y="447874"/>
                    <a:pt x="709139" y="449112"/>
                  </a:cubicBezTo>
                  <a:cubicBezTo>
                    <a:pt x="707901" y="449969"/>
                    <a:pt x="700280" y="447017"/>
                    <a:pt x="699423" y="448255"/>
                  </a:cubicBezTo>
                  <a:cubicBezTo>
                    <a:pt x="698566" y="449588"/>
                    <a:pt x="698661" y="450827"/>
                    <a:pt x="699614" y="451112"/>
                  </a:cubicBezTo>
                  <a:cubicBezTo>
                    <a:pt x="700471" y="451398"/>
                    <a:pt x="701043" y="453208"/>
                    <a:pt x="698947" y="454732"/>
                  </a:cubicBezTo>
                  <a:cubicBezTo>
                    <a:pt x="696852" y="456256"/>
                    <a:pt x="689708" y="456637"/>
                    <a:pt x="691613" y="456065"/>
                  </a:cubicBezTo>
                  <a:cubicBezTo>
                    <a:pt x="693518" y="455494"/>
                    <a:pt x="697613" y="453303"/>
                    <a:pt x="695709" y="452636"/>
                  </a:cubicBezTo>
                  <a:cubicBezTo>
                    <a:pt x="693899" y="451874"/>
                    <a:pt x="690660" y="449874"/>
                    <a:pt x="691422" y="449207"/>
                  </a:cubicBezTo>
                  <a:cubicBezTo>
                    <a:pt x="692184" y="448541"/>
                    <a:pt x="695994" y="446159"/>
                    <a:pt x="698280" y="444159"/>
                  </a:cubicBezTo>
                  <a:lnTo>
                    <a:pt x="697328" y="441397"/>
                  </a:lnTo>
                  <a:cubicBezTo>
                    <a:pt x="697137" y="440730"/>
                    <a:pt x="696756" y="439778"/>
                    <a:pt x="697042" y="439206"/>
                  </a:cubicBezTo>
                  <a:lnTo>
                    <a:pt x="698280" y="437206"/>
                  </a:lnTo>
                  <a:cubicBezTo>
                    <a:pt x="697137" y="435491"/>
                    <a:pt x="695709" y="433491"/>
                    <a:pt x="695042" y="432634"/>
                  </a:cubicBezTo>
                  <a:cubicBezTo>
                    <a:pt x="694470" y="431777"/>
                    <a:pt x="695232" y="429205"/>
                    <a:pt x="695899" y="430157"/>
                  </a:cubicBezTo>
                  <a:close/>
                  <a:moveTo>
                    <a:pt x="778004" y="429681"/>
                  </a:moveTo>
                  <a:cubicBezTo>
                    <a:pt x="782005" y="428443"/>
                    <a:pt x="792768" y="430634"/>
                    <a:pt x="790863" y="432539"/>
                  </a:cubicBezTo>
                  <a:lnTo>
                    <a:pt x="789529" y="432539"/>
                  </a:lnTo>
                  <a:cubicBezTo>
                    <a:pt x="786100" y="432444"/>
                    <a:pt x="782005" y="430253"/>
                    <a:pt x="779338" y="431205"/>
                  </a:cubicBezTo>
                  <a:lnTo>
                    <a:pt x="776099" y="432253"/>
                  </a:lnTo>
                  <a:cubicBezTo>
                    <a:pt x="773146" y="432063"/>
                    <a:pt x="774004" y="430824"/>
                    <a:pt x="778004" y="429681"/>
                  </a:cubicBezTo>
                  <a:close/>
                  <a:moveTo>
                    <a:pt x="536736" y="424633"/>
                  </a:moveTo>
                  <a:cubicBezTo>
                    <a:pt x="540260" y="422823"/>
                    <a:pt x="544070" y="425204"/>
                    <a:pt x="545309" y="429967"/>
                  </a:cubicBezTo>
                  <a:lnTo>
                    <a:pt x="541403" y="433681"/>
                  </a:lnTo>
                  <a:lnTo>
                    <a:pt x="540927" y="434158"/>
                  </a:lnTo>
                  <a:cubicBezTo>
                    <a:pt x="541879" y="435682"/>
                    <a:pt x="543213" y="436729"/>
                    <a:pt x="543975" y="436444"/>
                  </a:cubicBezTo>
                  <a:cubicBezTo>
                    <a:pt x="544737" y="436158"/>
                    <a:pt x="548166" y="433681"/>
                    <a:pt x="550642" y="432062"/>
                  </a:cubicBezTo>
                  <a:lnTo>
                    <a:pt x="552167" y="434634"/>
                  </a:lnTo>
                  <a:lnTo>
                    <a:pt x="553691" y="437206"/>
                  </a:lnTo>
                  <a:cubicBezTo>
                    <a:pt x="554834" y="441682"/>
                    <a:pt x="555976" y="443397"/>
                    <a:pt x="556167" y="441016"/>
                  </a:cubicBezTo>
                  <a:cubicBezTo>
                    <a:pt x="556358" y="438634"/>
                    <a:pt x="558643" y="433205"/>
                    <a:pt x="560739" y="432824"/>
                  </a:cubicBezTo>
                  <a:cubicBezTo>
                    <a:pt x="562834" y="432443"/>
                    <a:pt x="569121" y="432824"/>
                    <a:pt x="569121" y="434539"/>
                  </a:cubicBezTo>
                  <a:lnTo>
                    <a:pt x="569597" y="436444"/>
                  </a:lnTo>
                  <a:lnTo>
                    <a:pt x="569883" y="437396"/>
                  </a:lnTo>
                  <a:cubicBezTo>
                    <a:pt x="571217" y="438253"/>
                    <a:pt x="572931" y="439396"/>
                    <a:pt x="573788" y="439968"/>
                  </a:cubicBezTo>
                  <a:cubicBezTo>
                    <a:pt x="574550" y="440539"/>
                    <a:pt x="571407" y="443683"/>
                    <a:pt x="571026" y="444254"/>
                  </a:cubicBezTo>
                  <a:cubicBezTo>
                    <a:pt x="570645" y="444826"/>
                    <a:pt x="570454" y="446731"/>
                    <a:pt x="571693" y="447302"/>
                  </a:cubicBezTo>
                  <a:lnTo>
                    <a:pt x="572836" y="447397"/>
                  </a:lnTo>
                  <a:lnTo>
                    <a:pt x="574931" y="447588"/>
                  </a:lnTo>
                  <a:cubicBezTo>
                    <a:pt x="577503" y="447493"/>
                    <a:pt x="579599" y="445969"/>
                    <a:pt x="579599" y="444254"/>
                  </a:cubicBezTo>
                  <a:cubicBezTo>
                    <a:pt x="579599" y="442540"/>
                    <a:pt x="578932" y="437491"/>
                    <a:pt x="578075" y="437206"/>
                  </a:cubicBezTo>
                  <a:cubicBezTo>
                    <a:pt x="577312" y="436920"/>
                    <a:pt x="575408" y="433586"/>
                    <a:pt x="576836" y="431014"/>
                  </a:cubicBezTo>
                  <a:lnTo>
                    <a:pt x="580551" y="434158"/>
                  </a:lnTo>
                  <a:cubicBezTo>
                    <a:pt x="581218" y="434729"/>
                    <a:pt x="583504" y="434443"/>
                    <a:pt x="584837" y="434062"/>
                  </a:cubicBezTo>
                  <a:cubicBezTo>
                    <a:pt x="592838" y="432062"/>
                    <a:pt x="594458" y="432824"/>
                    <a:pt x="595505" y="439111"/>
                  </a:cubicBezTo>
                  <a:cubicBezTo>
                    <a:pt x="595791" y="441016"/>
                    <a:pt x="595791" y="441016"/>
                    <a:pt x="600744" y="444445"/>
                  </a:cubicBezTo>
                  <a:lnTo>
                    <a:pt x="604173" y="446826"/>
                  </a:lnTo>
                  <a:cubicBezTo>
                    <a:pt x="601982" y="449112"/>
                    <a:pt x="599410" y="451207"/>
                    <a:pt x="598458" y="451493"/>
                  </a:cubicBezTo>
                  <a:cubicBezTo>
                    <a:pt x="597506" y="451779"/>
                    <a:pt x="593791" y="448445"/>
                    <a:pt x="591981" y="446635"/>
                  </a:cubicBezTo>
                  <a:lnTo>
                    <a:pt x="590267" y="449302"/>
                  </a:lnTo>
                  <a:lnTo>
                    <a:pt x="589028" y="451303"/>
                  </a:lnTo>
                  <a:cubicBezTo>
                    <a:pt x="587790" y="453589"/>
                    <a:pt x="585504" y="454255"/>
                    <a:pt x="583790" y="452827"/>
                  </a:cubicBezTo>
                  <a:cubicBezTo>
                    <a:pt x="582075" y="451398"/>
                    <a:pt x="575598" y="453684"/>
                    <a:pt x="574931" y="453779"/>
                  </a:cubicBezTo>
                  <a:cubicBezTo>
                    <a:pt x="574265" y="453874"/>
                    <a:pt x="568740" y="452827"/>
                    <a:pt x="562834" y="451874"/>
                  </a:cubicBezTo>
                  <a:lnTo>
                    <a:pt x="557501" y="451779"/>
                  </a:lnTo>
                  <a:cubicBezTo>
                    <a:pt x="553976" y="451684"/>
                    <a:pt x="550547" y="454827"/>
                    <a:pt x="546642" y="451684"/>
                  </a:cubicBezTo>
                  <a:cubicBezTo>
                    <a:pt x="545975" y="451112"/>
                    <a:pt x="543403" y="451684"/>
                    <a:pt x="541975" y="452255"/>
                  </a:cubicBezTo>
                  <a:cubicBezTo>
                    <a:pt x="539117" y="453303"/>
                    <a:pt x="535498" y="456065"/>
                    <a:pt x="533688" y="455494"/>
                  </a:cubicBezTo>
                  <a:cubicBezTo>
                    <a:pt x="530354" y="454351"/>
                    <a:pt x="528259" y="455113"/>
                    <a:pt x="525306" y="455779"/>
                  </a:cubicBezTo>
                  <a:lnTo>
                    <a:pt x="520829" y="456637"/>
                  </a:lnTo>
                  <a:lnTo>
                    <a:pt x="524496" y="444413"/>
                  </a:lnTo>
                  <a:lnTo>
                    <a:pt x="517305" y="453684"/>
                  </a:lnTo>
                  <a:cubicBezTo>
                    <a:pt x="515591" y="454732"/>
                    <a:pt x="510733" y="457018"/>
                    <a:pt x="510162" y="456351"/>
                  </a:cubicBezTo>
                  <a:cubicBezTo>
                    <a:pt x="509590" y="455685"/>
                    <a:pt x="507399" y="454351"/>
                    <a:pt x="506542" y="455018"/>
                  </a:cubicBezTo>
                  <a:cubicBezTo>
                    <a:pt x="505685" y="455685"/>
                    <a:pt x="502065" y="456066"/>
                    <a:pt x="500827" y="454161"/>
                  </a:cubicBezTo>
                  <a:cubicBezTo>
                    <a:pt x="499494" y="452256"/>
                    <a:pt x="492731" y="455113"/>
                    <a:pt x="491969" y="454161"/>
                  </a:cubicBezTo>
                  <a:cubicBezTo>
                    <a:pt x="491207" y="453208"/>
                    <a:pt x="487683" y="450541"/>
                    <a:pt x="487397" y="452446"/>
                  </a:cubicBezTo>
                  <a:cubicBezTo>
                    <a:pt x="487111" y="454351"/>
                    <a:pt x="484825" y="457113"/>
                    <a:pt x="483206" y="454542"/>
                  </a:cubicBezTo>
                  <a:cubicBezTo>
                    <a:pt x="481587" y="451875"/>
                    <a:pt x="476538" y="448255"/>
                    <a:pt x="475110" y="451303"/>
                  </a:cubicBezTo>
                  <a:lnTo>
                    <a:pt x="470157" y="452351"/>
                  </a:lnTo>
                  <a:lnTo>
                    <a:pt x="468252" y="452732"/>
                  </a:lnTo>
                  <a:cubicBezTo>
                    <a:pt x="467109" y="457304"/>
                    <a:pt x="467775" y="462162"/>
                    <a:pt x="469585" y="463495"/>
                  </a:cubicBezTo>
                  <a:cubicBezTo>
                    <a:pt x="471490" y="464829"/>
                    <a:pt x="476157" y="470163"/>
                    <a:pt x="475491" y="472163"/>
                  </a:cubicBezTo>
                  <a:lnTo>
                    <a:pt x="478729" y="472639"/>
                  </a:lnTo>
                  <a:lnTo>
                    <a:pt x="480634" y="472925"/>
                  </a:lnTo>
                  <a:cubicBezTo>
                    <a:pt x="484444" y="473211"/>
                    <a:pt x="483968" y="473877"/>
                    <a:pt x="479682" y="474449"/>
                  </a:cubicBezTo>
                  <a:cubicBezTo>
                    <a:pt x="475395" y="475020"/>
                    <a:pt x="462251" y="473115"/>
                    <a:pt x="461013" y="472925"/>
                  </a:cubicBezTo>
                  <a:lnTo>
                    <a:pt x="459870" y="472639"/>
                  </a:lnTo>
                  <a:lnTo>
                    <a:pt x="455393" y="471687"/>
                  </a:lnTo>
                  <a:cubicBezTo>
                    <a:pt x="453297" y="474449"/>
                    <a:pt x="450249" y="472639"/>
                    <a:pt x="448630" y="467686"/>
                  </a:cubicBezTo>
                  <a:lnTo>
                    <a:pt x="453297" y="463114"/>
                  </a:lnTo>
                  <a:lnTo>
                    <a:pt x="454917" y="461590"/>
                  </a:lnTo>
                  <a:cubicBezTo>
                    <a:pt x="453012" y="458923"/>
                    <a:pt x="449773" y="455589"/>
                    <a:pt x="447678" y="454065"/>
                  </a:cubicBezTo>
                  <a:lnTo>
                    <a:pt x="445106" y="453780"/>
                  </a:lnTo>
                  <a:cubicBezTo>
                    <a:pt x="443106" y="453589"/>
                    <a:pt x="440915" y="454256"/>
                    <a:pt x="440629" y="451494"/>
                  </a:cubicBezTo>
                  <a:cubicBezTo>
                    <a:pt x="440439" y="448922"/>
                    <a:pt x="438057" y="449017"/>
                    <a:pt x="436343" y="450255"/>
                  </a:cubicBezTo>
                  <a:cubicBezTo>
                    <a:pt x="435771" y="450636"/>
                    <a:pt x="436533" y="452541"/>
                    <a:pt x="436819" y="453684"/>
                  </a:cubicBezTo>
                  <a:lnTo>
                    <a:pt x="437010" y="454161"/>
                  </a:lnTo>
                  <a:cubicBezTo>
                    <a:pt x="437581" y="454923"/>
                    <a:pt x="434057" y="455685"/>
                    <a:pt x="432723" y="455685"/>
                  </a:cubicBezTo>
                  <a:cubicBezTo>
                    <a:pt x="431390" y="455685"/>
                    <a:pt x="429485" y="453208"/>
                    <a:pt x="428532" y="450255"/>
                  </a:cubicBezTo>
                  <a:lnTo>
                    <a:pt x="425008" y="452732"/>
                  </a:lnTo>
                  <a:lnTo>
                    <a:pt x="422055" y="454827"/>
                  </a:lnTo>
                  <a:cubicBezTo>
                    <a:pt x="418627" y="454161"/>
                    <a:pt x="414912" y="453589"/>
                    <a:pt x="413578" y="453494"/>
                  </a:cubicBezTo>
                  <a:lnTo>
                    <a:pt x="413483" y="453684"/>
                  </a:lnTo>
                  <a:lnTo>
                    <a:pt x="412054" y="457399"/>
                  </a:lnTo>
                  <a:cubicBezTo>
                    <a:pt x="408720" y="456256"/>
                    <a:pt x="405101" y="454732"/>
                    <a:pt x="403958" y="453970"/>
                  </a:cubicBezTo>
                  <a:cubicBezTo>
                    <a:pt x="402720" y="453208"/>
                    <a:pt x="397767" y="452732"/>
                    <a:pt x="396338" y="455113"/>
                  </a:cubicBezTo>
                  <a:lnTo>
                    <a:pt x="394338" y="456351"/>
                  </a:lnTo>
                  <a:lnTo>
                    <a:pt x="392242" y="457685"/>
                  </a:lnTo>
                  <a:cubicBezTo>
                    <a:pt x="389289" y="458256"/>
                    <a:pt x="387194" y="459304"/>
                    <a:pt x="387575" y="460161"/>
                  </a:cubicBezTo>
                  <a:cubicBezTo>
                    <a:pt x="387956" y="460923"/>
                    <a:pt x="387004" y="466162"/>
                    <a:pt x="384527" y="469877"/>
                  </a:cubicBezTo>
                  <a:lnTo>
                    <a:pt x="383860" y="473687"/>
                  </a:lnTo>
                  <a:lnTo>
                    <a:pt x="383574" y="475020"/>
                  </a:lnTo>
                  <a:cubicBezTo>
                    <a:pt x="383670" y="476544"/>
                    <a:pt x="381670" y="478164"/>
                    <a:pt x="379098" y="478640"/>
                  </a:cubicBezTo>
                  <a:lnTo>
                    <a:pt x="379764" y="476830"/>
                  </a:lnTo>
                  <a:cubicBezTo>
                    <a:pt x="379955" y="476259"/>
                    <a:pt x="381193" y="475401"/>
                    <a:pt x="381098" y="475211"/>
                  </a:cubicBezTo>
                  <a:lnTo>
                    <a:pt x="376907" y="470353"/>
                  </a:lnTo>
                  <a:cubicBezTo>
                    <a:pt x="379860" y="464352"/>
                    <a:pt x="378431" y="460352"/>
                    <a:pt x="373764" y="461400"/>
                  </a:cubicBezTo>
                  <a:cubicBezTo>
                    <a:pt x="369096" y="462447"/>
                    <a:pt x="357666" y="466162"/>
                    <a:pt x="358809" y="467400"/>
                  </a:cubicBezTo>
                  <a:cubicBezTo>
                    <a:pt x="359953" y="468734"/>
                    <a:pt x="361667" y="472353"/>
                    <a:pt x="359762" y="472734"/>
                  </a:cubicBezTo>
                  <a:lnTo>
                    <a:pt x="359095" y="472258"/>
                  </a:lnTo>
                  <a:lnTo>
                    <a:pt x="357571" y="471210"/>
                  </a:lnTo>
                  <a:cubicBezTo>
                    <a:pt x="356428" y="469686"/>
                    <a:pt x="354428" y="467591"/>
                    <a:pt x="353190" y="466448"/>
                  </a:cubicBezTo>
                  <a:cubicBezTo>
                    <a:pt x="351952" y="465400"/>
                    <a:pt x="348332" y="463114"/>
                    <a:pt x="347665" y="464543"/>
                  </a:cubicBezTo>
                  <a:cubicBezTo>
                    <a:pt x="346998" y="465972"/>
                    <a:pt x="344427" y="469591"/>
                    <a:pt x="343284" y="469782"/>
                  </a:cubicBezTo>
                  <a:lnTo>
                    <a:pt x="342807" y="469591"/>
                  </a:lnTo>
                  <a:lnTo>
                    <a:pt x="339474" y="468448"/>
                  </a:lnTo>
                  <a:cubicBezTo>
                    <a:pt x="335854" y="467210"/>
                    <a:pt x="331473" y="465400"/>
                    <a:pt x="329663" y="464352"/>
                  </a:cubicBezTo>
                  <a:cubicBezTo>
                    <a:pt x="327853" y="463400"/>
                    <a:pt x="328425" y="459114"/>
                    <a:pt x="330425" y="459590"/>
                  </a:cubicBezTo>
                  <a:cubicBezTo>
                    <a:pt x="332425" y="460066"/>
                    <a:pt x="333568" y="463590"/>
                    <a:pt x="335283" y="463590"/>
                  </a:cubicBezTo>
                  <a:cubicBezTo>
                    <a:pt x="336997" y="463590"/>
                    <a:pt x="341855" y="462828"/>
                    <a:pt x="342045" y="461876"/>
                  </a:cubicBezTo>
                  <a:cubicBezTo>
                    <a:pt x="342236" y="460923"/>
                    <a:pt x="346617" y="457875"/>
                    <a:pt x="350999" y="458637"/>
                  </a:cubicBezTo>
                  <a:lnTo>
                    <a:pt x="354142" y="460161"/>
                  </a:lnTo>
                  <a:cubicBezTo>
                    <a:pt x="357666" y="461876"/>
                    <a:pt x="359953" y="463686"/>
                    <a:pt x="360619" y="458637"/>
                  </a:cubicBezTo>
                  <a:cubicBezTo>
                    <a:pt x="360619" y="458352"/>
                    <a:pt x="363477" y="457971"/>
                    <a:pt x="364810" y="458256"/>
                  </a:cubicBezTo>
                  <a:lnTo>
                    <a:pt x="367096" y="458637"/>
                  </a:lnTo>
                  <a:cubicBezTo>
                    <a:pt x="369382" y="459495"/>
                    <a:pt x="371763" y="458733"/>
                    <a:pt x="372335" y="457018"/>
                  </a:cubicBezTo>
                  <a:cubicBezTo>
                    <a:pt x="372906" y="455304"/>
                    <a:pt x="369001" y="452160"/>
                    <a:pt x="367954" y="452160"/>
                  </a:cubicBezTo>
                  <a:cubicBezTo>
                    <a:pt x="366811" y="452256"/>
                    <a:pt x="362048" y="449970"/>
                    <a:pt x="360333" y="446731"/>
                  </a:cubicBezTo>
                  <a:lnTo>
                    <a:pt x="367382" y="447017"/>
                  </a:lnTo>
                  <a:cubicBezTo>
                    <a:pt x="370430" y="447112"/>
                    <a:pt x="371478" y="445588"/>
                    <a:pt x="370335" y="443874"/>
                  </a:cubicBezTo>
                  <a:cubicBezTo>
                    <a:pt x="369096" y="441969"/>
                    <a:pt x="366811" y="442540"/>
                    <a:pt x="365191" y="444064"/>
                  </a:cubicBezTo>
                  <a:lnTo>
                    <a:pt x="364905" y="444350"/>
                  </a:lnTo>
                  <a:cubicBezTo>
                    <a:pt x="364429" y="444731"/>
                    <a:pt x="364524" y="443302"/>
                    <a:pt x="365191" y="441207"/>
                  </a:cubicBezTo>
                  <a:cubicBezTo>
                    <a:pt x="365858" y="439111"/>
                    <a:pt x="372906" y="433777"/>
                    <a:pt x="376526" y="433682"/>
                  </a:cubicBezTo>
                  <a:cubicBezTo>
                    <a:pt x="380145" y="433587"/>
                    <a:pt x="390623" y="432825"/>
                    <a:pt x="390813" y="433968"/>
                  </a:cubicBezTo>
                  <a:cubicBezTo>
                    <a:pt x="391004" y="435111"/>
                    <a:pt x="393480" y="437397"/>
                    <a:pt x="395862" y="436444"/>
                  </a:cubicBezTo>
                  <a:lnTo>
                    <a:pt x="397767" y="436635"/>
                  </a:lnTo>
                  <a:cubicBezTo>
                    <a:pt x="401958" y="437111"/>
                    <a:pt x="400910" y="434253"/>
                    <a:pt x="402148" y="432920"/>
                  </a:cubicBezTo>
                  <a:cubicBezTo>
                    <a:pt x="402529" y="432539"/>
                    <a:pt x="403672" y="432253"/>
                    <a:pt x="404339" y="432444"/>
                  </a:cubicBezTo>
                  <a:lnTo>
                    <a:pt x="408530" y="433396"/>
                  </a:lnTo>
                  <a:cubicBezTo>
                    <a:pt x="413102" y="434539"/>
                    <a:pt x="415864" y="436158"/>
                    <a:pt x="414721" y="436920"/>
                  </a:cubicBezTo>
                  <a:lnTo>
                    <a:pt x="414912" y="438159"/>
                  </a:lnTo>
                  <a:cubicBezTo>
                    <a:pt x="414626" y="438921"/>
                    <a:pt x="415197" y="440349"/>
                    <a:pt x="415959" y="440826"/>
                  </a:cubicBezTo>
                  <a:cubicBezTo>
                    <a:pt x="416721" y="441207"/>
                    <a:pt x="419198" y="440730"/>
                    <a:pt x="419198" y="440540"/>
                  </a:cubicBezTo>
                  <a:lnTo>
                    <a:pt x="419865" y="435111"/>
                  </a:lnTo>
                  <a:cubicBezTo>
                    <a:pt x="425389" y="434444"/>
                    <a:pt x="430628" y="433587"/>
                    <a:pt x="431485" y="433110"/>
                  </a:cubicBezTo>
                  <a:cubicBezTo>
                    <a:pt x="432342" y="432634"/>
                    <a:pt x="437486" y="434349"/>
                    <a:pt x="440153" y="435301"/>
                  </a:cubicBezTo>
                  <a:lnTo>
                    <a:pt x="441010" y="434730"/>
                  </a:lnTo>
                  <a:lnTo>
                    <a:pt x="447011" y="430253"/>
                  </a:lnTo>
                  <a:cubicBezTo>
                    <a:pt x="451773" y="433777"/>
                    <a:pt x="455583" y="435396"/>
                    <a:pt x="455679" y="433777"/>
                  </a:cubicBezTo>
                  <a:lnTo>
                    <a:pt x="456155" y="432253"/>
                  </a:lnTo>
                  <a:lnTo>
                    <a:pt x="456822" y="430348"/>
                  </a:lnTo>
                  <a:cubicBezTo>
                    <a:pt x="458917" y="430920"/>
                    <a:pt x="462251" y="432063"/>
                    <a:pt x="464061" y="432825"/>
                  </a:cubicBezTo>
                  <a:cubicBezTo>
                    <a:pt x="465966" y="433587"/>
                    <a:pt x="470823" y="435682"/>
                    <a:pt x="473681" y="433491"/>
                  </a:cubicBezTo>
                  <a:cubicBezTo>
                    <a:pt x="476538" y="431301"/>
                    <a:pt x="486825" y="432253"/>
                    <a:pt x="486254" y="433587"/>
                  </a:cubicBezTo>
                  <a:cubicBezTo>
                    <a:pt x="485682" y="434920"/>
                    <a:pt x="485016" y="438730"/>
                    <a:pt x="486349" y="438444"/>
                  </a:cubicBezTo>
                  <a:lnTo>
                    <a:pt x="486635" y="438159"/>
                  </a:lnTo>
                  <a:cubicBezTo>
                    <a:pt x="487683" y="437111"/>
                    <a:pt x="488540" y="435968"/>
                    <a:pt x="489492" y="434920"/>
                  </a:cubicBezTo>
                  <a:lnTo>
                    <a:pt x="490064" y="434253"/>
                  </a:lnTo>
                  <a:cubicBezTo>
                    <a:pt x="490731" y="433587"/>
                    <a:pt x="493303" y="432729"/>
                    <a:pt x="495874" y="432253"/>
                  </a:cubicBezTo>
                  <a:cubicBezTo>
                    <a:pt x="498351" y="431777"/>
                    <a:pt x="506447" y="432063"/>
                    <a:pt x="507876" y="434539"/>
                  </a:cubicBezTo>
                  <a:cubicBezTo>
                    <a:pt x="509209" y="437111"/>
                    <a:pt x="514067" y="440540"/>
                    <a:pt x="513210" y="437968"/>
                  </a:cubicBezTo>
                  <a:cubicBezTo>
                    <a:pt x="512353" y="435396"/>
                    <a:pt x="505685" y="429110"/>
                    <a:pt x="506066" y="428157"/>
                  </a:cubicBezTo>
                  <a:cubicBezTo>
                    <a:pt x="506447" y="427205"/>
                    <a:pt x="508828" y="425205"/>
                    <a:pt x="510257" y="426443"/>
                  </a:cubicBezTo>
                  <a:cubicBezTo>
                    <a:pt x="511686" y="427586"/>
                    <a:pt x="516258" y="432634"/>
                    <a:pt x="520163" y="432634"/>
                  </a:cubicBezTo>
                  <a:lnTo>
                    <a:pt x="523687" y="432825"/>
                  </a:lnTo>
                  <a:lnTo>
                    <a:pt x="524354" y="432920"/>
                  </a:lnTo>
                  <a:cubicBezTo>
                    <a:pt x="525021" y="433968"/>
                    <a:pt x="527021" y="436254"/>
                    <a:pt x="528736" y="437778"/>
                  </a:cubicBezTo>
                  <a:lnTo>
                    <a:pt x="529783" y="439492"/>
                  </a:lnTo>
                  <a:lnTo>
                    <a:pt x="529783" y="439396"/>
                  </a:lnTo>
                  <a:lnTo>
                    <a:pt x="528735" y="437682"/>
                  </a:lnTo>
                  <a:cubicBezTo>
                    <a:pt x="527020" y="436063"/>
                    <a:pt x="526544" y="434729"/>
                    <a:pt x="527687" y="434729"/>
                  </a:cubicBezTo>
                  <a:cubicBezTo>
                    <a:pt x="528830" y="434729"/>
                    <a:pt x="532069" y="433586"/>
                    <a:pt x="531783" y="432157"/>
                  </a:cubicBezTo>
                  <a:cubicBezTo>
                    <a:pt x="531402" y="430729"/>
                    <a:pt x="531688" y="428443"/>
                    <a:pt x="533307" y="431491"/>
                  </a:cubicBezTo>
                  <a:lnTo>
                    <a:pt x="537784" y="430729"/>
                  </a:lnTo>
                  <a:cubicBezTo>
                    <a:pt x="540546" y="430252"/>
                    <a:pt x="542260" y="428633"/>
                    <a:pt x="540832" y="427585"/>
                  </a:cubicBezTo>
                  <a:close/>
                  <a:moveTo>
                    <a:pt x="906211" y="424348"/>
                  </a:moveTo>
                  <a:cubicBezTo>
                    <a:pt x="910783" y="424729"/>
                    <a:pt x="914117" y="425967"/>
                    <a:pt x="913736" y="427205"/>
                  </a:cubicBezTo>
                  <a:cubicBezTo>
                    <a:pt x="913355" y="428443"/>
                    <a:pt x="911259" y="434635"/>
                    <a:pt x="906687" y="435873"/>
                  </a:cubicBezTo>
                  <a:lnTo>
                    <a:pt x="902496" y="436825"/>
                  </a:lnTo>
                  <a:lnTo>
                    <a:pt x="901639" y="437016"/>
                  </a:lnTo>
                  <a:cubicBezTo>
                    <a:pt x="900401" y="436254"/>
                    <a:pt x="900020" y="434444"/>
                    <a:pt x="900687" y="433015"/>
                  </a:cubicBezTo>
                  <a:lnTo>
                    <a:pt x="901639" y="432825"/>
                  </a:lnTo>
                  <a:lnTo>
                    <a:pt x="904020" y="432444"/>
                  </a:lnTo>
                  <a:cubicBezTo>
                    <a:pt x="906973" y="432634"/>
                    <a:pt x="909354" y="431872"/>
                    <a:pt x="909354" y="430825"/>
                  </a:cubicBezTo>
                  <a:cubicBezTo>
                    <a:pt x="909354" y="429777"/>
                    <a:pt x="907545" y="427491"/>
                    <a:pt x="905259" y="427777"/>
                  </a:cubicBezTo>
                  <a:cubicBezTo>
                    <a:pt x="903068" y="427967"/>
                    <a:pt x="901639" y="423967"/>
                    <a:pt x="906211" y="424348"/>
                  </a:cubicBezTo>
                  <a:close/>
                  <a:moveTo>
                    <a:pt x="102396" y="423490"/>
                  </a:moveTo>
                  <a:cubicBezTo>
                    <a:pt x="100396" y="422156"/>
                    <a:pt x="92395" y="426538"/>
                    <a:pt x="90014" y="427014"/>
                  </a:cubicBezTo>
                  <a:lnTo>
                    <a:pt x="87632" y="426538"/>
                  </a:lnTo>
                  <a:cubicBezTo>
                    <a:pt x="86870" y="426347"/>
                    <a:pt x="85632" y="427204"/>
                    <a:pt x="84965" y="427871"/>
                  </a:cubicBezTo>
                  <a:cubicBezTo>
                    <a:pt x="84584" y="428252"/>
                    <a:pt x="84870" y="429586"/>
                    <a:pt x="85251" y="429681"/>
                  </a:cubicBezTo>
                  <a:cubicBezTo>
                    <a:pt x="88966" y="430729"/>
                    <a:pt x="92681" y="431967"/>
                    <a:pt x="96491" y="432443"/>
                  </a:cubicBezTo>
                  <a:cubicBezTo>
                    <a:pt x="97348" y="432538"/>
                    <a:pt x="99919" y="429395"/>
                    <a:pt x="99634" y="429205"/>
                  </a:cubicBezTo>
                  <a:cubicBezTo>
                    <a:pt x="97824" y="427490"/>
                    <a:pt x="97157" y="426538"/>
                    <a:pt x="100777" y="426347"/>
                  </a:cubicBezTo>
                  <a:lnTo>
                    <a:pt x="102301" y="426347"/>
                  </a:lnTo>
                  <a:cubicBezTo>
                    <a:pt x="104396" y="426157"/>
                    <a:pt x="104396" y="424918"/>
                    <a:pt x="102396" y="423490"/>
                  </a:cubicBezTo>
                  <a:close/>
                  <a:moveTo>
                    <a:pt x="949073" y="420823"/>
                  </a:moveTo>
                  <a:cubicBezTo>
                    <a:pt x="949454" y="421300"/>
                    <a:pt x="950407" y="423205"/>
                    <a:pt x="950407" y="423681"/>
                  </a:cubicBezTo>
                  <a:cubicBezTo>
                    <a:pt x="950502" y="424157"/>
                    <a:pt x="941358" y="426253"/>
                    <a:pt x="938310" y="427777"/>
                  </a:cubicBezTo>
                  <a:cubicBezTo>
                    <a:pt x="935357" y="429301"/>
                    <a:pt x="934405" y="427396"/>
                    <a:pt x="936310" y="423490"/>
                  </a:cubicBezTo>
                  <a:lnTo>
                    <a:pt x="942692" y="424157"/>
                  </a:lnTo>
                  <a:lnTo>
                    <a:pt x="944025" y="424252"/>
                  </a:lnTo>
                  <a:cubicBezTo>
                    <a:pt x="946406" y="421966"/>
                    <a:pt x="948692" y="420347"/>
                    <a:pt x="949073" y="420823"/>
                  </a:cubicBezTo>
                  <a:close/>
                  <a:moveTo>
                    <a:pt x="1018130" y="420156"/>
                  </a:moveTo>
                  <a:lnTo>
                    <a:pt x="1025369" y="424156"/>
                  </a:lnTo>
                  <a:lnTo>
                    <a:pt x="1026036" y="424537"/>
                  </a:lnTo>
                  <a:cubicBezTo>
                    <a:pt x="1028322" y="423395"/>
                    <a:pt x="1030703" y="425490"/>
                    <a:pt x="1031275" y="429300"/>
                  </a:cubicBezTo>
                  <a:lnTo>
                    <a:pt x="1035466" y="431396"/>
                  </a:lnTo>
                  <a:cubicBezTo>
                    <a:pt x="1035942" y="431681"/>
                    <a:pt x="1035942" y="433491"/>
                    <a:pt x="1035275" y="434062"/>
                  </a:cubicBezTo>
                  <a:lnTo>
                    <a:pt x="1034608" y="434634"/>
                  </a:lnTo>
                  <a:cubicBezTo>
                    <a:pt x="1033370" y="434634"/>
                    <a:pt x="1020321" y="427681"/>
                    <a:pt x="1014892" y="426824"/>
                  </a:cubicBezTo>
                  <a:cubicBezTo>
                    <a:pt x="1009463" y="425966"/>
                    <a:pt x="1010891" y="422918"/>
                    <a:pt x="1018130" y="420156"/>
                  </a:cubicBezTo>
                  <a:close/>
                  <a:moveTo>
                    <a:pt x="1513716" y="418061"/>
                  </a:moveTo>
                  <a:lnTo>
                    <a:pt x="1514192" y="418061"/>
                  </a:lnTo>
                  <a:cubicBezTo>
                    <a:pt x="1514764" y="418728"/>
                    <a:pt x="1515145" y="422633"/>
                    <a:pt x="1515049" y="426824"/>
                  </a:cubicBezTo>
                  <a:lnTo>
                    <a:pt x="1518478" y="429967"/>
                  </a:lnTo>
                  <a:lnTo>
                    <a:pt x="1519145" y="430539"/>
                  </a:lnTo>
                  <a:cubicBezTo>
                    <a:pt x="1519907" y="431301"/>
                    <a:pt x="1512668" y="434063"/>
                    <a:pt x="1509906" y="433301"/>
                  </a:cubicBezTo>
                  <a:cubicBezTo>
                    <a:pt x="1507144" y="432634"/>
                    <a:pt x="1506572" y="430253"/>
                    <a:pt x="1508572" y="428062"/>
                  </a:cubicBezTo>
                  <a:cubicBezTo>
                    <a:pt x="1510668" y="425871"/>
                    <a:pt x="1511525" y="418537"/>
                    <a:pt x="1512573" y="418156"/>
                  </a:cubicBezTo>
                  <a:close/>
                  <a:moveTo>
                    <a:pt x="1044038" y="417299"/>
                  </a:moveTo>
                  <a:cubicBezTo>
                    <a:pt x="1043657" y="421299"/>
                    <a:pt x="1044229" y="424062"/>
                    <a:pt x="1045372" y="423490"/>
                  </a:cubicBezTo>
                  <a:lnTo>
                    <a:pt x="1046419" y="423014"/>
                  </a:lnTo>
                  <a:lnTo>
                    <a:pt x="1047467" y="422633"/>
                  </a:lnTo>
                  <a:cubicBezTo>
                    <a:pt x="1048896" y="422157"/>
                    <a:pt x="1050706" y="422919"/>
                    <a:pt x="1051563" y="424347"/>
                  </a:cubicBezTo>
                  <a:cubicBezTo>
                    <a:pt x="1052325" y="425776"/>
                    <a:pt x="1053468" y="428157"/>
                    <a:pt x="1052325" y="426729"/>
                  </a:cubicBezTo>
                  <a:cubicBezTo>
                    <a:pt x="1051182" y="425300"/>
                    <a:pt x="1044133" y="427491"/>
                    <a:pt x="1042609" y="427205"/>
                  </a:cubicBezTo>
                  <a:cubicBezTo>
                    <a:pt x="1041085" y="426919"/>
                    <a:pt x="1036514" y="425490"/>
                    <a:pt x="1035942" y="424728"/>
                  </a:cubicBezTo>
                  <a:lnTo>
                    <a:pt x="1036132" y="424252"/>
                  </a:lnTo>
                  <a:cubicBezTo>
                    <a:pt x="1036799" y="422157"/>
                    <a:pt x="1033942" y="418728"/>
                    <a:pt x="1038038" y="418156"/>
                  </a:cubicBezTo>
                  <a:close/>
                  <a:moveTo>
                    <a:pt x="310612" y="416536"/>
                  </a:moveTo>
                  <a:cubicBezTo>
                    <a:pt x="308612" y="417679"/>
                    <a:pt x="307279" y="424823"/>
                    <a:pt x="308326" y="426823"/>
                  </a:cubicBezTo>
                  <a:cubicBezTo>
                    <a:pt x="309469" y="428728"/>
                    <a:pt x="316042" y="420156"/>
                    <a:pt x="315375" y="418156"/>
                  </a:cubicBezTo>
                  <a:cubicBezTo>
                    <a:pt x="314708" y="416060"/>
                    <a:pt x="312517" y="415393"/>
                    <a:pt x="310612" y="416536"/>
                  </a:cubicBezTo>
                  <a:close/>
                  <a:moveTo>
                    <a:pt x="1254826" y="415775"/>
                  </a:moveTo>
                  <a:cubicBezTo>
                    <a:pt x="1256064" y="416156"/>
                    <a:pt x="1259112" y="417490"/>
                    <a:pt x="1261684" y="418632"/>
                  </a:cubicBezTo>
                  <a:cubicBezTo>
                    <a:pt x="1264351" y="419871"/>
                    <a:pt x="1265113" y="427205"/>
                    <a:pt x="1264923" y="427681"/>
                  </a:cubicBezTo>
                  <a:cubicBezTo>
                    <a:pt x="1264732" y="428253"/>
                    <a:pt x="1262922" y="427586"/>
                    <a:pt x="1261017" y="426157"/>
                  </a:cubicBezTo>
                  <a:cubicBezTo>
                    <a:pt x="1259112" y="424824"/>
                    <a:pt x="1251873" y="424538"/>
                    <a:pt x="1253588" y="423014"/>
                  </a:cubicBezTo>
                  <a:cubicBezTo>
                    <a:pt x="1255207" y="421395"/>
                    <a:pt x="1251492" y="416823"/>
                    <a:pt x="1252636" y="416061"/>
                  </a:cubicBezTo>
                  <a:lnTo>
                    <a:pt x="1253778" y="415965"/>
                  </a:lnTo>
                  <a:close/>
                  <a:moveTo>
                    <a:pt x="1177483" y="415775"/>
                  </a:moveTo>
                  <a:lnTo>
                    <a:pt x="1178435" y="415965"/>
                  </a:lnTo>
                  <a:cubicBezTo>
                    <a:pt x="1179197" y="416061"/>
                    <a:pt x="1180245" y="417299"/>
                    <a:pt x="1180245" y="418061"/>
                  </a:cubicBezTo>
                  <a:cubicBezTo>
                    <a:pt x="1180340" y="420061"/>
                    <a:pt x="1181674" y="422538"/>
                    <a:pt x="1176530" y="422538"/>
                  </a:cubicBezTo>
                  <a:lnTo>
                    <a:pt x="1174816" y="422538"/>
                  </a:lnTo>
                  <a:cubicBezTo>
                    <a:pt x="1172815" y="425871"/>
                    <a:pt x="1169672" y="429872"/>
                    <a:pt x="1169006" y="430158"/>
                  </a:cubicBezTo>
                  <a:cubicBezTo>
                    <a:pt x="1168339" y="430539"/>
                    <a:pt x="1166624" y="430443"/>
                    <a:pt x="1165195" y="429967"/>
                  </a:cubicBezTo>
                  <a:lnTo>
                    <a:pt x="1165100" y="429586"/>
                  </a:lnTo>
                  <a:cubicBezTo>
                    <a:pt x="1164910" y="428729"/>
                    <a:pt x="1165005" y="427110"/>
                    <a:pt x="1165576" y="426919"/>
                  </a:cubicBezTo>
                  <a:lnTo>
                    <a:pt x="1171006" y="424919"/>
                  </a:lnTo>
                  <a:cubicBezTo>
                    <a:pt x="1173387" y="420538"/>
                    <a:pt x="1176244" y="416442"/>
                    <a:pt x="1177483" y="415775"/>
                  </a:cubicBezTo>
                  <a:close/>
                  <a:moveTo>
                    <a:pt x="1327216" y="415584"/>
                  </a:moveTo>
                  <a:lnTo>
                    <a:pt x="1329883" y="418632"/>
                  </a:lnTo>
                  <a:lnTo>
                    <a:pt x="1331311" y="420251"/>
                  </a:lnTo>
                  <a:cubicBezTo>
                    <a:pt x="1332740" y="421394"/>
                    <a:pt x="1332931" y="423109"/>
                    <a:pt x="1331788" y="424061"/>
                  </a:cubicBezTo>
                  <a:cubicBezTo>
                    <a:pt x="1330549" y="425014"/>
                    <a:pt x="1327216" y="421204"/>
                    <a:pt x="1325310" y="420442"/>
                  </a:cubicBezTo>
                  <a:cubicBezTo>
                    <a:pt x="1323406" y="419680"/>
                    <a:pt x="1324263" y="417489"/>
                    <a:pt x="1327216" y="415584"/>
                  </a:cubicBezTo>
                  <a:close/>
                  <a:moveTo>
                    <a:pt x="160213" y="415298"/>
                  </a:moveTo>
                  <a:cubicBezTo>
                    <a:pt x="158879" y="414250"/>
                    <a:pt x="157641" y="414917"/>
                    <a:pt x="157260" y="416822"/>
                  </a:cubicBezTo>
                  <a:lnTo>
                    <a:pt x="156498" y="417203"/>
                  </a:lnTo>
                  <a:cubicBezTo>
                    <a:pt x="155165" y="417870"/>
                    <a:pt x="153259" y="418156"/>
                    <a:pt x="151831" y="417965"/>
                  </a:cubicBezTo>
                  <a:lnTo>
                    <a:pt x="149354" y="417584"/>
                  </a:lnTo>
                  <a:cubicBezTo>
                    <a:pt x="146116" y="416441"/>
                    <a:pt x="144306" y="416822"/>
                    <a:pt x="145258" y="418346"/>
                  </a:cubicBezTo>
                  <a:cubicBezTo>
                    <a:pt x="146211" y="419870"/>
                    <a:pt x="139639" y="422537"/>
                    <a:pt x="138496" y="420251"/>
                  </a:cubicBezTo>
                  <a:cubicBezTo>
                    <a:pt x="137353" y="417965"/>
                    <a:pt x="129257" y="420823"/>
                    <a:pt x="129257" y="423394"/>
                  </a:cubicBezTo>
                  <a:cubicBezTo>
                    <a:pt x="129257" y="425966"/>
                    <a:pt x="131161" y="433300"/>
                    <a:pt x="133543" y="432538"/>
                  </a:cubicBezTo>
                  <a:cubicBezTo>
                    <a:pt x="135829" y="431872"/>
                    <a:pt x="142306" y="428443"/>
                    <a:pt x="143544" y="426919"/>
                  </a:cubicBezTo>
                  <a:cubicBezTo>
                    <a:pt x="144877" y="425299"/>
                    <a:pt x="151831" y="427395"/>
                    <a:pt x="152021" y="428538"/>
                  </a:cubicBezTo>
                  <a:cubicBezTo>
                    <a:pt x="152212" y="429586"/>
                    <a:pt x="151831" y="428728"/>
                    <a:pt x="151259" y="426538"/>
                  </a:cubicBezTo>
                  <a:cubicBezTo>
                    <a:pt x="150592" y="424347"/>
                    <a:pt x="157355" y="420442"/>
                    <a:pt x="159070" y="420632"/>
                  </a:cubicBezTo>
                  <a:cubicBezTo>
                    <a:pt x="160784" y="420918"/>
                    <a:pt x="163737" y="418156"/>
                    <a:pt x="162403" y="417013"/>
                  </a:cubicBezTo>
                  <a:lnTo>
                    <a:pt x="161165" y="416060"/>
                  </a:lnTo>
                  <a:close/>
                  <a:moveTo>
                    <a:pt x="1356362" y="414155"/>
                  </a:moveTo>
                  <a:lnTo>
                    <a:pt x="1360839" y="419013"/>
                  </a:lnTo>
                  <a:lnTo>
                    <a:pt x="1364744" y="422061"/>
                  </a:lnTo>
                  <a:cubicBezTo>
                    <a:pt x="1361696" y="425014"/>
                    <a:pt x="1361030" y="424918"/>
                    <a:pt x="1355791" y="421204"/>
                  </a:cubicBezTo>
                  <a:lnTo>
                    <a:pt x="1355505" y="421013"/>
                  </a:lnTo>
                  <a:cubicBezTo>
                    <a:pt x="1355029" y="420632"/>
                    <a:pt x="1352171" y="424728"/>
                    <a:pt x="1349123" y="430157"/>
                  </a:cubicBezTo>
                  <a:lnTo>
                    <a:pt x="1351124" y="433586"/>
                  </a:lnTo>
                  <a:lnTo>
                    <a:pt x="1353886" y="438158"/>
                  </a:lnTo>
                  <a:cubicBezTo>
                    <a:pt x="1350552" y="438825"/>
                    <a:pt x="1347885" y="436634"/>
                    <a:pt x="1347885" y="433300"/>
                  </a:cubicBezTo>
                  <a:lnTo>
                    <a:pt x="1347980" y="430538"/>
                  </a:lnTo>
                  <a:cubicBezTo>
                    <a:pt x="1347980" y="427395"/>
                    <a:pt x="1348457" y="424252"/>
                    <a:pt x="1344361" y="422347"/>
                  </a:cubicBezTo>
                  <a:cubicBezTo>
                    <a:pt x="1341980" y="421204"/>
                    <a:pt x="1344456" y="420346"/>
                    <a:pt x="1344647" y="419394"/>
                  </a:cubicBezTo>
                  <a:lnTo>
                    <a:pt x="1344933" y="417775"/>
                  </a:lnTo>
                  <a:cubicBezTo>
                    <a:pt x="1344075" y="415298"/>
                    <a:pt x="1349219" y="413679"/>
                    <a:pt x="1356362" y="414155"/>
                  </a:cubicBezTo>
                  <a:close/>
                  <a:moveTo>
                    <a:pt x="353951" y="413774"/>
                  </a:moveTo>
                  <a:cubicBezTo>
                    <a:pt x="352618" y="412631"/>
                    <a:pt x="347284" y="412060"/>
                    <a:pt x="345379" y="415012"/>
                  </a:cubicBezTo>
                  <a:cubicBezTo>
                    <a:pt x="343474" y="418060"/>
                    <a:pt x="346426" y="420156"/>
                    <a:pt x="347379" y="419394"/>
                  </a:cubicBezTo>
                  <a:cubicBezTo>
                    <a:pt x="348332" y="418632"/>
                    <a:pt x="349475" y="418251"/>
                    <a:pt x="349951" y="418537"/>
                  </a:cubicBezTo>
                  <a:lnTo>
                    <a:pt x="349951" y="418822"/>
                  </a:lnTo>
                  <a:cubicBezTo>
                    <a:pt x="350236" y="421013"/>
                    <a:pt x="350808" y="422918"/>
                    <a:pt x="354332" y="422156"/>
                  </a:cubicBezTo>
                  <a:cubicBezTo>
                    <a:pt x="355475" y="421966"/>
                    <a:pt x="357571" y="421585"/>
                    <a:pt x="357571" y="421394"/>
                  </a:cubicBezTo>
                  <a:lnTo>
                    <a:pt x="357475" y="419489"/>
                  </a:lnTo>
                  <a:cubicBezTo>
                    <a:pt x="356904" y="417489"/>
                    <a:pt x="355285" y="414917"/>
                    <a:pt x="353951" y="413774"/>
                  </a:cubicBezTo>
                  <a:close/>
                  <a:moveTo>
                    <a:pt x="399195" y="413488"/>
                  </a:moveTo>
                  <a:lnTo>
                    <a:pt x="397100" y="413584"/>
                  </a:lnTo>
                  <a:lnTo>
                    <a:pt x="394623" y="413679"/>
                  </a:lnTo>
                  <a:cubicBezTo>
                    <a:pt x="391670" y="413012"/>
                    <a:pt x="389289" y="418251"/>
                    <a:pt x="389289" y="420918"/>
                  </a:cubicBezTo>
                  <a:cubicBezTo>
                    <a:pt x="389289" y="423585"/>
                    <a:pt x="391194" y="424728"/>
                    <a:pt x="393575" y="423585"/>
                  </a:cubicBezTo>
                  <a:lnTo>
                    <a:pt x="394147" y="422632"/>
                  </a:lnTo>
                  <a:cubicBezTo>
                    <a:pt x="397290" y="417775"/>
                    <a:pt x="398814" y="416346"/>
                    <a:pt x="401862" y="414822"/>
                  </a:cubicBezTo>
                  <a:lnTo>
                    <a:pt x="402719" y="414346"/>
                  </a:lnTo>
                  <a:cubicBezTo>
                    <a:pt x="403005" y="412726"/>
                    <a:pt x="401386" y="412345"/>
                    <a:pt x="399195" y="413488"/>
                  </a:cubicBezTo>
                  <a:close/>
                  <a:moveTo>
                    <a:pt x="418912" y="413393"/>
                  </a:moveTo>
                  <a:cubicBezTo>
                    <a:pt x="416626" y="412631"/>
                    <a:pt x="406910" y="416155"/>
                    <a:pt x="405862" y="416346"/>
                  </a:cubicBezTo>
                  <a:cubicBezTo>
                    <a:pt x="404815" y="416536"/>
                    <a:pt x="405577" y="418727"/>
                    <a:pt x="407577" y="421204"/>
                  </a:cubicBezTo>
                  <a:lnTo>
                    <a:pt x="410816" y="418537"/>
                  </a:lnTo>
                  <a:cubicBezTo>
                    <a:pt x="411482" y="417965"/>
                    <a:pt x="414340" y="415108"/>
                    <a:pt x="417674" y="416917"/>
                  </a:cubicBezTo>
                  <a:lnTo>
                    <a:pt x="418435" y="417298"/>
                  </a:lnTo>
                  <a:cubicBezTo>
                    <a:pt x="421007" y="415965"/>
                    <a:pt x="421198" y="414155"/>
                    <a:pt x="418912" y="413393"/>
                  </a:cubicBezTo>
                  <a:close/>
                  <a:moveTo>
                    <a:pt x="204409" y="412441"/>
                  </a:moveTo>
                  <a:lnTo>
                    <a:pt x="203170" y="413107"/>
                  </a:lnTo>
                  <a:cubicBezTo>
                    <a:pt x="200218" y="414727"/>
                    <a:pt x="200313" y="419775"/>
                    <a:pt x="194408" y="418251"/>
                  </a:cubicBezTo>
                  <a:cubicBezTo>
                    <a:pt x="194312" y="418251"/>
                    <a:pt x="192788" y="420156"/>
                    <a:pt x="193169" y="420632"/>
                  </a:cubicBezTo>
                  <a:lnTo>
                    <a:pt x="194122" y="421966"/>
                  </a:lnTo>
                  <a:cubicBezTo>
                    <a:pt x="195646" y="423299"/>
                    <a:pt x="197551" y="423680"/>
                    <a:pt x="198313" y="422823"/>
                  </a:cubicBezTo>
                  <a:lnTo>
                    <a:pt x="198979" y="422823"/>
                  </a:lnTo>
                  <a:cubicBezTo>
                    <a:pt x="204599" y="422537"/>
                    <a:pt x="203742" y="417013"/>
                    <a:pt x="207742" y="415393"/>
                  </a:cubicBezTo>
                  <a:lnTo>
                    <a:pt x="208219" y="415203"/>
                  </a:lnTo>
                  <a:cubicBezTo>
                    <a:pt x="207838" y="413488"/>
                    <a:pt x="206123" y="412155"/>
                    <a:pt x="204409" y="412441"/>
                  </a:cubicBezTo>
                  <a:close/>
                  <a:moveTo>
                    <a:pt x="1225870" y="411870"/>
                  </a:moveTo>
                  <a:lnTo>
                    <a:pt x="1226346" y="412632"/>
                  </a:lnTo>
                  <a:cubicBezTo>
                    <a:pt x="1227679" y="414537"/>
                    <a:pt x="1228251" y="416823"/>
                    <a:pt x="1229203" y="418918"/>
                  </a:cubicBezTo>
                  <a:cubicBezTo>
                    <a:pt x="1229680" y="419966"/>
                    <a:pt x="1230823" y="421966"/>
                    <a:pt x="1231108" y="421966"/>
                  </a:cubicBezTo>
                  <a:lnTo>
                    <a:pt x="1237585" y="420442"/>
                  </a:lnTo>
                  <a:cubicBezTo>
                    <a:pt x="1239205" y="424729"/>
                    <a:pt x="1238062" y="428158"/>
                    <a:pt x="1234918" y="428158"/>
                  </a:cubicBezTo>
                  <a:cubicBezTo>
                    <a:pt x="1231870" y="428158"/>
                    <a:pt x="1226727" y="428158"/>
                    <a:pt x="1228822" y="428062"/>
                  </a:cubicBezTo>
                  <a:cubicBezTo>
                    <a:pt x="1230918" y="427967"/>
                    <a:pt x="1226536" y="421585"/>
                    <a:pt x="1225584" y="419585"/>
                  </a:cubicBezTo>
                  <a:cubicBezTo>
                    <a:pt x="1224631" y="417585"/>
                    <a:pt x="1223774" y="411584"/>
                    <a:pt x="1225870" y="411870"/>
                  </a:cubicBezTo>
                  <a:close/>
                  <a:moveTo>
                    <a:pt x="336425" y="411869"/>
                  </a:moveTo>
                  <a:cubicBezTo>
                    <a:pt x="334711" y="411964"/>
                    <a:pt x="333091" y="412631"/>
                    <a:pt x="332996" y="413298"/>
                  </a:cubicBezTo>
                  <a:lnTo>
                    <a:pt x="333282" y="413488"/>
                  </a:lnTo>
                  <a:cubicBezTo>
                    <a:pt x="335377" y="414727"/>
                    <a:pt x="334520" y="415870"/>
                    <a:pt x="332901" y="416441"/>
                  </a:cubicBezTo>
                  <a:cubicBezTo>
                    <a:pt x="330710" y="417203"/>
                    <a:pt x="328234" y="417394"/>
                    <a:pt x="326043" y="418156"/>
                  </a:cubicBezTo>
                  <a:cubicBezTo>
                    <a:pt x="325281" y="418441"/>
                    <a:pt x="324519" y="419870"/>
                    <a:pt x="324709" y="420632"/>
                  </a:cubicBezTo>
                  <a:cubicBezTo>
                    <a:pt x="324805" y="421299"/>
                    <a:pt x="326424" y="422347"/>
                    <a:pt x="327186" y="422156"/>
                  </a:cubicBezTo>
                  <a:lnTo>
                    <a:pt x="331091" y="421489"/>
                  </a:lnTo>
                  <a:cubicBezTo>
                    <a:pt x="335568" y="420442"/>
                    <a:pt x="338616" y="417298"/>
                    <a:pt x="337664" y="414536"/>
                  </a:cubicBezTo>
                  <a:lnTo>
                    <a:pt x="336616" y="412250"/>
                  </a:lnTo>
                  <a:close/>
                  <a:moveTo>
                    <a:pt x="1167672" y="409774"/>
                  </a:moveTo>
                  <a:lnTo>
                    <a:pt x="1169006" y="409774"/>
                  </a:lnTo>
                  <a:cubicBezTo>
                    <a:pt x="1170339" y="409774"/>
                    <a:pt x="1171768" y="410631"/>
                    <a:pt x="1172720" y="411393"/>
                  </a:cubicBezTo>
                  <a:cubicBezTo>
                    <a:pt x="1173006" y="411584"/>
                    <a:pt x="1171959" y="413679"/>
                    <a:pt x="1171292" y="413679"/>
                  </a:cubicBezTo>
                  <a:lnTo>
                    <a:pt x="1163767" y="414537"/>
                  </a:lnTo>
                  <a:cubicBezTo>
                    <a:pt x="1162434" y="419775"/>
                    <a:pt x="1158338" y="424347"/>
                    <a:pt x="1154528" y="424728"/>
                  </a:cubicBezTo>
                  <a:lnTo>
                    <a:pt x="1150813" y="422538"/>
                  </a:lnTo>
                  <a:lnTo>
                    <a:pt x="1149003" y="421490"/>
                  </a:lnTo>
                  <a:cubicBezTo>
                    <a:pt x="1143860" y="423395"/>
                    <a:pt x="1140526" y="429205"/>
                    <a:pt x="1141574" y="434444"/>
                  </a:cubicBezTo>
                  <a:lnTo>
                    <a:pt x="1132620" y="435015"/>
                  </a:lnTo>
                  <a:lnTo>
                    <a:pt x="1132239" y="435015"/>
                  </a:lnTo>
                  <a:cubicBezTo>
                    <a:pt x="1131953" y="436444"/>
                    <a:pt x="1132525" y="439301"/>
                    <a:pt x="1133573" y="441302"/>
                  </a:cubicBezTo>
                  <a:cubicBezTo>
                    <a:pt x="1134620" y="443302"/>
                    <a:pt x="1135097" y="447683"/>
                    <a:pt x="1132906" y="446636"/>
                  </a:cubicBezTo>
                  <a:cubicBezTo>
                    <a:pt x="1130810" y="445588"/>
                    <a:pt x="1127381" y="450636"/>
                    <a:pt x="1128239" y="450922"/>
                  </a:cubicBezTo>
                  <a:cubicBezTo>
                    <a:pt x="1129096" y="451303"/>
                    <a:pt x="1130429" y="452827"/>
                    <a:pt x="1128905" y="453398"/>
                  </a:cubicBezTo>
                  <a:cubicBezTo>
                    <a:pt x="1127381" y="454065"/>
                    <a:pt x="1122333" y="454637"/>
                    <a:pt x="1122047" y="452922"/>
                  </a:cubicBezTo>
                  <a:lnTo>
                    <a:pt x="1121190" y="452446"/>
                  </a:lnTo>
                  <a:lnTo>
                    <a:pt x="1117761" y="450446"/>
                  </a:lnTo>
                  <a:cubicBezTo>
                    <a:pt x="1119666" y="449303"/>
                    <a:pt x="1127286" y="446064"/>
                    <a:pt x="1129477" y="445397"/>
                  </a:cubicBezTo>
                  <a:cubicBezTo>
                    <a:pt x="1131763" y="444731"/>
                    <a:pt x="1131572" y="444350"/>
                    <a:pt x="1129096" y="444636"/>
                  </a:cubicBezTo>
                  <a:cubicBezTo>
                    <a:pt x="1126619" y="444826"/>
                    <a:pt x="1124810" y="439492"/>
                    <a:pt x="1125667" y="439016"/>
                  </a:cubicBezTo>
                  <a:cubicBezTo>
                    <a:pt x="1126524" y="438540"/>
                    <a:pt x="1128429" y="436920"/>
                    <a:pt x="1127953" y="436349"/>
                  </a:cubicBezTo>
                  <a:cubicBezTo>
                    <a:pt x="1127477" y="435777"/>
                    <a:pt x="1124143" y="434253"/>
                    <a:pt x="1121857" y="433491"/>
                  </a:cubicBezTo>
                  <a:cubicBezTo>
                    <a:pt x="1119571" y="432729"/>
                    <a:pt x="1115761" y="439301"/>
                    <a:pt x="1115570" y="439682"/>
                  </a:cubicBezTo>
                  <a:cubicBezTo>
                    <a:pt x="1115380" y="440064"/>
                    <a:pt x="1114237" y="440635"/>
                    <a:pt x="1113475" y="440254"/>
                  </a:cubicBezTo>
                  <a:lnTo>
                    <a:pt x="1113380" y="439778"/>
                  </a:lnTo>
                  <a:cubicBezTo>
                    <a:pt x="1112618" y="436825"/>
                    <a:pt x="1110998" y="434729"/>
                    <a:pt x="1106903" y="434825"/>
                  </a:cubicBezTo>
                  <a:cubicBezTo>
                    <a:pt x="1106617" y="434825"/>
                    <a:pt x="1106141" y="435206"/>
                    <a:pt x="1106045" y="435587"/>
                  </a:cubicBezTo>
                  <a:cubicBezTo>
                    <a:pt x="1104331" y="438730"/>
                    <a:pt x="1108331" y="439587"/>
                    <a:pt x="1109855" y="441397"/>
                  </a:cubicBezTo>
                  <a:lnTo>
                    <a:pt x="1110046" y="441683"/>
                  </a:lnTo>
                  <a:cubicBezTo>
                    <a:pt x="1111570" y="442921"/>
                    <a:pt x="1111379" y="443588"/>
                    <a:pt x="1109475" y="443112"/>
                  </a:cubicBezTo>
                  <a:cubicBezTo>
                    <a:pt x="1107569" y="442730"/>
                    <a:pt x="1103378" y="439587"/>
                    <a:pt x="1101759" y="437492"/>
                  </a:cubicBezTo>
                  <a:lnTo>
                    <a:pt x="1100140" y="435587"/>
                  </a:lnTo>
                  <a:cubicBezTo>
                    <a:pt x="1098330" y="433587"/>
                    <a:pt x="1096044" y="432444"/>
                    <a:pt x="1092615" y="432634"/>
                  </a:cubicBezTo>
                  <a:cubicBezTo>
                    <a:pt x="1089853" y="432824"/>
                    <a:pt x="1087091" y="433110"/>
                    <a:pt x="1084233" y="431396"/>
                  </a:cubicBezTo>
                  <a:lnTo>
                    <a:pt x="1082614" y="430443"/>
                  </a:lnTo>
                  <a:cubicBezTo>
                    <a:pt x="1077947" y="431777"/>
                    <a:pt x="1075089" y="431967"/>
                    <a:pt x="1076232" y="430824"/>
                  </a:cubicBezTo>
                  <a:cubicBezTo>
                    <a:pt x="1077375" y="429776"/>
                    <a:pt x="1080328" y="425967"/>
                    <a:pt x="1078518" y="426443"/>
                  </a:cubicBezTo>
                  <a:cubicBezTo>
                    <a:pt x="1076709" y="427014"/>
                    <a:pt x="1072518" y="427586"/>
                    <a:pt x="1071755" y="427014"/>
                  </a:cubicBezTo>
                  <a:cubicBezTo>
                    <a:pt x="1070993" y="426443"/>
                    <a:pt x="1067469" y="424728"/>
                    <a:pt x="1066802" y="425681"/>
                  </a:cubicBezTo>
                  <a:cubicBezTo>
                    <a:pt x="1066136" y="426633"/>
                    <a:pt x="1063469" y="428062"/>
                    <a:pt x="1061945" y="427491"/>
                  </a:cubicBezTo>
                  <a:cubicBezTo>
                    <a:pt x="1060516" y="426919"/>
                    <a:pt x="1057277" y="423966"/>
                    <a:pt x="1058801" y="422538"/>
                  </a:cubicBezTo>
                  <a:cubicBezTo>
                    <a:pt x="1060326" y="421109"/>
                    <a:pt x="1068326" y="420537"/>
                    <a:pt x="1071089" y="423395"/>
                  </a:cubicBezTo>
                  <a:lnTo>
                    <a:pt x="1075946" y="422156"/>
                  </a:lnTo>
                  <a:lnTo>
                    <a:pt x="1077375" y="421775"/>
                  </a:lnTo>
                  <a:cubicBezTo>
                    <a:pt x="1078709" y="421109"/>
                    <a:pt x="1081280" y="419013"/>
                    <a:pt x="1083090" y="417108"/>
                  </a:cubicBezTo>
                  <a:lnTo>
                    <a:pt x="1085757" y="419490"/>
                  </a:lnTo>
                  <a:lnTo>
                    <a:pt x="1086900" y="420537"/>
                  </a:lnTo>
                  <a:cubicBezTo>
                    <a:pt x="1088043" y="422061"/>
                    <a:pt x="1090329" y="422442"/>
                    <a:pt x="1092044" y="421395"/>
                  </a:cubicBezTo>
                  <a:cubicBezTo>
                    <a:pt x="1093758" y="420347"/>
                    <a:pt x="1099664" y="418442"/>
                    <a:pt x="1101378" y="419585"/>
                  </a:cubicBezTo>
                  <a:lnTo>
                    <a:pt x="1102712" y="420728"/>
                  </a:lnTo>
                  <a:cubicBezTo>
                    <a:pt x="1104331" y="422061"/>
                    <a:pt x="1106331" y="423299"/>
                    <a:pt x="1107855" y="421299"/>
                  </a:cubicBezTo>
                  <a:lnTo>
                    <a:pt x="1108522" y="420347"/>
                  </a:lnTo>
                  <a:cubicBezTo>
                    <a:pt x="1107379" y="418156"/>
                    <a:pt x="1108522" y="416632"/>
                    <a:pt x="1110998" y="417108"/>
                  </a:cubicBezTo>
                  <a:cubicBezTo>
                    <a:pt x="1113475" y="417489"/>
                    <a:pt x="1121952" y="418918"/>
                    <a:pt x="1124334" y="418061"/>
                  </a:cubicBezTo>
                  <a:cubicBezTo>
                    <a:pt x="1126715" y="417203"/>
                    <a:pt x="1133001" y="417966"/>
                    <a:pt x="1130715" y="420918"/>
                  </a:cubicBezTo>
                  <a:cubicBezTo>
                    <a:pt x="1128429" y="423871"/>
                    <a:pt x="1128239" y="432063"/>
                    <a:pt x="1130620" y="431300"/>
                  </a:cubicBezTo>
                  <a:cubicBezTo>
                    <a:pt x="1133001" y="430539"/>
                    <a:pt x="1135287" y="423871"/>
                    <a:pt x="1136335" y="422538"/>
                  </a:cubicBezTo>
                  <a:cubicBezTo>
                    <a:pt x="1137383" y="421204"/>
                    <a:pt x="1140621" y="418442"/>
                    <a:pt x="1141669" y="418823"/>
                  </a:cubicBezTo>
                  <a:cubicBezTo>
                    <a:pt x="1142621" y="419204"/>
                    <a:pt x="1146812" y="419299"/>
                    <a:pt x="1149003" y="418346"/>
                  </a:cubicBezTo>
                  <a:cubicBezTo>
                    <a:pt x="1151289" y="417394"/>
                    <a:pt x="1155480" y="412917"/>
                    <a:pt x="1156909" y="410822"/>
                  </a:cubicBezTo>
                  <a:lnTo>
                    <a:pt x="1160147" y="412917"/>
                  </a:lnTo>
                  <a:lnTo>
                    <a:pt x="1162814" y="414632"/>
                  </a:lnTo>
                  <a:cubicBezTo>
                    <a:pt x="1164148" y="412822"/>
                    <a:pt x="1166339" y="410631"/>
                    <a:pt x="1167672" y="409774"/>
                  </a:cubicBezTo>
                  <a:close/>
                  <a:moveTo>
                    <a:pt x="1213201" y="409679"/>
                  </a:moveTo>
                  <a:cubicBezTo>
                    <a:pt x="1214440" y="409774"/>
                    <a:pt x="1216535" y="411394"/>
                    <a:pt x="1217869" y="413299"/>
                  </a:cubicBezTo>
                  <a:cubicBezTo>
                    <a:pt x="1219202" y="415204"/>
                    <a:pt x="1220250" y="424443"/>
                    <a:pt x="1218821" y="429491"/>
                  </a:cubicBezTo>
                  <a:lnTo>
                    <a:pt x="1212249" y="430444"/>
                  </a:lnTo>
                  <a:cubicBezTo>
                    <a:pt x="1210630" y="430634"/>
                    <a:pt x="1208725" y="430348"/>
                    <a:pt x="1207201" y="430729"/>
                  </a:cubicBezTo>
                  <a:lnTo>
                    <a:pt x="1205772" y="431110"/>
                  </a:lnTo>
                  <a:cubicBezTo>
                    <a:pt x="1203867" y="432539"/>
                    <a:pt x="1201771" y="431587"/>
                    <a:pt x="1201009" y="429015"/>
                  </a:cubicBezTo>
                  <a:cubicBezTo>
                    <a:pt x="1200343" y="426538"/>
                    <a:pt x="1185198" y="426634"/>
                    <a:pt x="1183483" y="425014"/>
                  </a:cubicBezTo>
                  <a:cubicBezTo>
                    <a:pt x="1181769" y="423395"/>
                    <a:pt x="1182245" y="422919"/>
                    <a:pt x="1184531" y="423871"/>
                  </a:cubicBezTo>
                  <a:cubicBezTo>
                    <a:pt x="1186817" y="424824"/>
                    <a:pt x="1194056" y="420442"/>
                    <a:pt x="1196723" y="420347"/>
                  </a:cubicBezTo>
                  <a:lnTo>
                    <a:pt x="1198342" y="421300"/>
                  </a:lnTo>
                  <a:lnTo>
                    <a:pt x="1204248" y="424729"/>
                  </a:lnTo>
                  <a:cubicBezTo>
                    <a:pt x="1204915" y="420823"/>
                    <a:pt x="1205581" y="418823"/>
                    <a:pt x="1205772" y="420347"/>
                  </a:cubicBezTo>
                  <a:cubicBezTo>
                    <a:pt x="1205962" y="421871"/>
                    <a:pt x="1207677" y="425395"/>
                    <a:pt x="1209201" y="424919"/>
                  </a:cubicBezTo>
                  <a:cubicBezTo>
                    <a:pt x="1210725" y="424443"/>
                    <a:pt x="1213487" y="424443"/>
                    <a:pt x="1214725" y="424252"/>
                  </a:cubicBezTo>
                  <a:cubicBezTo>
                    <a:pt x="1215964" y="424062"/>
                    <a:pt x="1215583" y="422347"/>
                    <a:pt x="1211487" y="421204"/>
                  </a:cubicBezTo>
                  <a:lnTo>
                    <a:pt x="1215773" y="417013"/>
                  </a:lnTo>
                  <a:cubicBezTo>
                    <a:pt x="1216249" y="416537"/>
                    <a:pt x="1212820" y="413584"/>
                    <a:pt x="1211392" y="411679"/>
                  </a:cubicBezTo>
                  <a:cubicBezTo>
                    <a:pt x="1211106" y="411298"/>
                    <a:pt x="1211677" y="410060"/>
                    <a:pt x="1212154" y="409965"/>
                  </a:cubicBezTo>
                  <a:close/>
                  <a:moveTo>
                    <a:pt x="1275972" y="409489"/>
                  </a:moveTo>
                  <a:cubicBezTo>
                    <a:pt x="1277591" y="408727"/>
                    <a:pt x="1283116" y="417109"/>
                    <a:pt x="1281401" y="420823"/>
                  </a:cubicBezTo>
                  <a:cubicBezTo>
                    <a:pt x="1279591" y="424443"/>
                    <a:pt x="1276924" y="426348"/>
                    <a:pt x="1275305" y="424919"/>
                  </a:cubicBezTo>
                  <a:cubicBezTo>
                    <a:pt x="1273686" y="423490"/>
                    <a:pt x="1271019" y="419204"/>
                    <a:pt x="1272638" y="418347"/>
                  </a:cubicBezTo>
                  <a:cubicBezTo>
                    <a:pt x="1274257" y="417490"/>
                    <a:pt x="1277591" y="414537"/>
                    <a:pt x="1276639" y="413680"/>
                  </a:cubicBezTo>
                  <a:cubicBezTo>
                    <a:pt x="1275686" y="412822"/>
                    <a:pt x="1274448" y="410060"/>
                    <a:pt x="1275972" y="409489"/>
                  </a:cubicBezTo>
                  <a:close/>
                  <a:moveTo>
                    <a:pt x="848109" y="409298"/>
                  </a:moveTo>
                  <a:cubicBezTo>
                    <a:pt x="849919" y="408346"/>
                    <a:pt x="853728" y="414823"/>
                    <a:pt x="850585" y="416251"/>
                  </a:cubicBezTo>
                  <a:cubicBezTo>
                    <a:pt x="847442" y="417680"/>
                    <a:pt x="845918" y="418347"/>
                    <a:pt x="847156" y="417966"/>
                  </a:cubicBezTo>
                  <a:cubicBezTo>
                    <a:pt x="848394" y="417490"/>
                    <a:pt x="851252" y="415204"/>
                    <a:pt x="849633" y="414156"/>
                  </a:cubicBezTo>
                  <a:cubicBezTo>
                    <a:pt x="848013" y="413108"/>
                    <a:pt x="846299" y="410251"/>
                    <a:pt x="848109" y="409298"/>
                  </a:cubicBezTo>
                  <a:close/>
                  <a:moveTo>
                    <a:pt x="1471234" y="409107"/>
                  </a:moveTo>
                  <a:lnTo>
                    <a:pt x="1473234" y="409488"/>
                  </a:lnTo>
                  <a:lnTo>
                    <a:pt x="1475044" y="409869"/>
                  </a:lnTo>
                  <a:cubicBezTo>
                    <a:pt x="1479045" y="409679"/>
                    <a:pt x="1480664" y="410346"/>
                    <a:pt x="1478759" y="411203"/>
                  </a:cubicBezTo>
                  <a:cubicBezTo>
                    <a:pt x="1476854" y="412155"/>
                    <a:pt x="1473616" y="414632"/>
                    <a:pt x="1475044" y="415203"/>
                  </a:cubicBezTo>
                  <a:cubicBezTo>
                    <a:pt x="1476473" y="415775"/>
                    <a:pt x="1479331" y="417489"/>
                    <a:pt x="1477330" y="417489"/>
                  </a:cubicBezTo>
                  <a:cubicBezTo>
                    <a:pt x="1475330" y="417489"/>
                    <a:pt x="1469615" y="416156"/>
                    <a:pt x="1468948" y="414537"/>
                  </a:cubicBezTo>
                  <a:cubicBezTo>
                    <a:pt x="1468282" y="412917"/>
                    <a:pt x="1468282" y="407774"/>
                    <a:pt x="1471234" y="409107"/>
                  </a:cubicBezTo>
                  <a:close/>
                  <a:moveTo>
                    <a:pt x="1202724" y="407869"/>
                  </a:moveTo>
                  <a:cubicBezTo>
                    <a:pt x="1204533" y="407869"/>
                    <a:pt x="1204724" y="409393"/>
                    <a:pt x="1203200" y="411203"/>
                  </a:cubicBezTo>
                  <a:cubicBezTo>
                    <a:pt x="1201676" y="413108"/>
                    <a:pt x="1197961" y="416251"/>
                    <a:pt x="1198342" y="414441"/>
                  </a:cubicBezTo>
                  <a:cubicBezTo>
                    <a:pt x="1198723" y="412632"/>
                    <a:pt x="1200914" y="407869"/>
                    <a:pt x="1202724" y="407869"/>
                  </a:cubicBezTo>
                  <a:close/>
                  <a:moveTo>
                    <a:pt x="1317596" y="406631"/>
                  </a:moveTo>
                  <a:lnTo>
                    <a:pt x="1321311" y="406631"/>
                  </a:lnTo>
                  <a:cubicBezTo>
                    <a:pt x="1324930" y="407965"/>
                    <a:pt x="1327026" y="409108"/>
                    <a:pt x="1325978" y="409108"/>
                  </a:cubicBezTo>
                  <a:cubicBezTo>
                    <a:pt x="1324930" y="409108"/>
                    <a:pt x="1320930" y="410536"/>
                    <a:pt x="1318834" y="411679"/>
                  </a:cubicBezTo>
                  <a:cubicBezTo>
                    <a:pt x="1316739" y="412822"/>
                    <a:pt x="1317977" y="418252"/>
                    <a:pt x="1318453" y="419871"/>
                  </a:cubicBezTo>
                  <a:cubicBezTo>
                    <a:pt x="1318930" y="421395"/>
                    <a:pt x="1316263" y="425681"/>
                    <a:pt x="1312453" y="424633"/>
                  </a:cubicBezTo>
                  <a:lnTo>
                    <a:pt x="1309119" y="424348"/>
                  </a:lnTo>
                  <a:lnTo>
                    <a:pt x="1305309" y="423966"/>
                  </a:lnTo>
                  <a:cubicBezTo>
                    <a:pt x="1300927" y="424157"/>
                    <a:pt x="1296831" y="423395"/>
                    <a:pt x="1296260" y="422347"/>
                  </a:cubicBezTo>
                  <a:cubicBezTo>
                    <a:pt x="1295689" y="421300"/>
                    <a:pt x="1294927" y="418442"/>
                    <a:pt x="1295784" y="418156"/>
                  </a:cubicBezTo>
                  <a:lnTo>
                    <a:pt x="1296736" y="417966"/>
                  </a:lnTo>
                  <a:lnTo>
                    <a:pt x="1301499" y="416918"/>
                  </a:lnTo>
                  <a:cubicBezTo>
                    <a:pt x="1304166" y="419776"/>
                    <a:pt x="1308928" y="421109"/>
                    <a:pt x="1312167" y="419871"/>
                  </a:cubicBezTo>
                  <a:lnTo>
                    <a:pt x="1311786" y="416537"/>
                  </a:lnTo>
                  <a:cubicBezTo>
                    <a:pt x="1311500" y="414346"/>
                    <a:pt x="1315215" y="412822"/>
                    <a:pt x="1312167" y="409774"/>
                  </a:cubicBezTo>
                  <a:cubicBezTo>
                    <a:pt x="1309690" y="407298"/>
                    <a:pt x="1311976" y="406631"/>
                    <a:pt x="1317596" y="406631"/>
                  </a:cubicBezTo>
                  <a:close/>
                  <a:moveTo>
                    <a:pt x="1711074" y="406154"/>
                  </a:moveTo>
                  <a:lnTo>
                    <a:pt x="1711264" y="406535"/>
                  </a:lnTo>
                  <a:cubicBezTo>
                    <a:pt x="1712026" y="408345"/>
                    <a:pt x="1712693" y="410250"/>
                    <a:pt x="1713074" y="412155"/>
                  </a:cubicBezTo>
                  <a:lnTo>
                    <a:pt x="1713265" y="413298"/>
                  </a:lnTo>
                  <a:cubicBezTo>
                    <a:pt x="1712979" y="414632"/>
                    <a:pt x="1711646" y="415775"/>
                    <a:pt x="1710217" y="415775"/>
                  </a:cubicBezTo>
                  <a:lnTo>
                    <a:pt x="1709264" y="415298"/>
                  </a:lnTo>
                  <a:cubicBezTo>
                    <a:pt x="1706502" y="413965"/>
                    <a:pt x="1703835" y="412536"/>
                    <a:pt x="1701358" y="410917"/>
                  </a:cubicBezTo>
                  <a:lnTo>
                    <a:pt x="1700787" y="410536"/>
                  </a:lnTo>
                  <a:cubicBezTo>
                    <a:pt x="1701263" y="409202"/>
                    <a:pt x="1703264" y="408726"/>
                    <a:pt x="1703930" y="408917"/>
                  </a:cubicBezTo>
                  <a:cubicBezTo>
                    <a:pt x="1704597" y="409107"/>
                    <a:pt x="1705836" y="408821"/>
                    <a:pt x="1706597" y="408155"/>
                  </a:cubicBezTo>
                  <a:cubicBezTo>
                    <a:pt x="1707455" y="407488"/>
                    <a:pt x="1710312" y="405869"/>
                    <a:pt x="1711074" y="406154"/>
                  </a:cubicBezTo>
                  <a:close/>
                  <a:moveTo>
                    <a:pt x="1507810" y="404821"/>
                  </a:moveTo>
                  <a:lnTo>
                    <a:pt x="1510954" y="405678"/>
                  </a:lnTo>
                  <a:lnTo>
                    <a:pt x="1512192" y="406059"/>
                  </a:lnTo>
                  <a:cubicBezTo>
                    <a:pt x="1512954" y="409965"/>
                    <a:pt x="1506096" y="409393"/>
                    <a:pt x="1504096" y="408441"/>
                  </a:cubicBezTo>
                  <a:cubicBezTo>
                    <a:pt x="1502190" y="407488"/>
                    <a:pt x="1503810" y="405773"/>
                    <a:pt x="1507810" y="404821"/>
                  </a:cubicBezTo>
                  <a:close/>
                  <a:moveTo>
                    <a:pt x="1436087" y="404440"/>
                  </a:moveTo>
                  <a:cubicBezTo>
                    <a:pt x="1437801" y="403106"/>
                    <a:pt x="1441040" y="402344"/>
                    <a:pt x="1440183" y="406154"/>
                  </a:cubicBezTo>
                  <a:lnTo>
                    <a:pt x="1446850" y="405487"/>
                  </a:lnTo>
                  <a:cubicBezTo>
                    <a:pt x="1446945" y="405487"/>
                    <a:pt x="1447517" y="407011"/>
                    <a:pt x="1447231" y="407392"/>
                  </a:cubicBezTo>
                  <a:lnTo>
                    <a:pt x="1445612" y="408821"/>
                  </a:lnTo>
                  <a:cubicBezTo>
                    <a:pt x="1443040" y="408916"/>
                    <a:pt x="1437515" y="407583"/>
                    <a:pt x="1435896" y="407392"/>
                  </a:cubicBezTo>
                  <a:cubicBezTo>
                    <a:pt x="1434277" y="407107"/>
                    <a:pt x="1434372" y="405868"/>
                    <a:pt x="1436087" y="404440"/>
                  </a:cubicBezTo>
                  <a:close/>
                  <a:moveTo>
                    <a:pt x="1548291" y="404059"/>
                  </a:moveTo>
                  <a:cubicBezTo>
                    <a:pt x="1548958" y="404535"/>
                    <a:pt x="1548862" y="406535"/>
                    <a:pt x="1548481" y="406726"/>
                  </a:cubicBezTo>
                  <a:cubicBezTo>
                    <a:pt x="1545624" y="407869"/>
                    <a:pt x="1542671" y="409297"/>
                    <a:pt x="1539718" y="409488"/>
                  </a:cubicBezTo>
                  <a:lnTo>
                    <a:pt x="1537623" y="409583"/>
                  </a:lnTo>
                  <a:cubicBezTo>
                    <a:pt x="1534670" y="407964"/>
                    <a:pt x="1534289" y="406249"/>
                    <a:pt x="1536670" y="405773"/>
                  </a:cubicBezTo>
                  <a:lnTo>
                    <a:pt x="1537718" y="405011"/>
                  </a:lnTo>
                  <a:cubicBezTo>
                    <a:pt x="1541623" y="402154"/>
                    <a:pt x="1545433" y="401677"/>
                    <a:pt x="1548291" y="404059"/>
                  </a:cubicBezTo>
                  <a:close/>
                  <a:moveTo>
                    <a:pt x="1909860" y="403964"/>
                  </a:moveTo>
                  <a:cubicBezTo>
                    <a:pt x="1912146" y="403488"/>
                    <a:pt x="1912241" y="405393"/>
                    <a:pt x="1910050" y="408250"/>
                  </a:cubicBezTo>
                  <a:cubicBezTo>
                    <a:pt x="1907860" y="411108"/>
                    <a:pt x="1898239" y="415584"/>
                    <a:pt x="1897287" y="414537"/>
                  </a:cubicBezTo>
                  <a:cubicBezTo>
                    <a:pt x="1896335" y="413489"/>
                    <a:pt x="1894525" y="409679"/>
                    <a:pt x="1894525" y="408536"/>
                  </a:cubicBezTo>
                  <a:lnTo>
                    <a:pt x="1895191" y="408060"/>
                  </a:lnTo>
                  <a:cubicBezTo>
                    <a:pt x="1895858" y="407583"/>
                    <a:pt x="1897763" y="407488"/>
                    <a:pt x="1898430" y="407964"/>
                  </a:cubicBezTo>
                  <a:lnTo>
                    <a:pt x="1901573" y="410155"/>
                  </a:lnTo>
                  <a:cubicBezTo>
                    <a:pt x="1903573" y="408060"/>
                    <a:pt x="1907574" y="404440"/>
                    <a:pt x="1909860" y="403964"/>
                  </a:cubicBezTo>
                  <a:close/>
                  <a:moveTo>
                    <a:pt x="1633254" y="403964"/>
                  </a:moveTo>
                  <a:cubicBezTo>
                    <a:pt x="1634968" y="403964"/>
                    <a:pt x="1637064" y="405012"/>
                    <a:pt x="1638302" y="406060"/>
                  </a:cubicBezTo>
                  <a:lnTo>
                    <a:pt x="1638969" y="406631"/>
                  </a:lnTo>
                  <a:cubicBezTo>
                    <a:pt x="1638397" y="408250"/>
                    <a:pt x="1634111" y="411298"/>
                    <a:pt x="1629444" y="413394"/>
                  </a:cubicBezTo>
                  <a:lnTo>
                    <a:pt x="1626491" y="416632"/>
                  </a:lnTo>
                  <a:lnTo>
                    <a:pt x="1626110" y="417109"/>
                  </a:lnTo>
                  <a:cubicBezTo>
                    <a:pt x="1625348" y="417490"/>
                    <a:pt x="1624300" y="417394"/>
                    <a:pt x="1623634" y="416823"/>
                  </a:cubicBezTo>
                  <a:cubicBezTo>
                    <a:pt x="1622967" y="416251"/>
                    <a:pt x="1621633" y="411489"/>
                    <a:pt x="1622110" y="407393"/>
                  </a:cubicBezTo>
                  <a:lnTo>
                    <a:pt x="1627158" y="405679"/>
                  </a:lnTo>
                  <a:cubicBezTo>
                    <a:pt x="1629158" y="405012"/>
                    <a:pt x="1631254" y="403964"/>
                    <a:pt x="1633254" y="403964"/>
                  </a:cubicBezTo>
                  <a:close/>
                  <a:moveTo>
                    <a:pt x="1427896" y="403582"/>
                  </a:moveTo>
                  <a:lnTo>
                    <a:pt x="1427800" y="404821"/>
                  </a:lnTo>
                  <a:lnTo>
                    <a:pt x="1427514" y="408440"/>
                  </a:lnTo>
                  <a:cubicBezTo>
                    <a:pt x="1430563" y="407964"/>
                    <a:pt x="1432944" y="408821"/>
                    <a:pt x="1432944" y="410345"/>
                  </a:cubicBezTo>
                  <a:cubicBezTo>
                    <a:pt x="1432944" y="411869"/>
                    <a:pt x="1431991" y="415203"/>
                    <a:pt x="1430753" y="414346"/>
                  </a:cubicBezTo>
                  <a:lnTo>
                    <a:pt x="1430467" y="413393"/>
                  </a:lnTo>
                  <a:cubicBezTo>
                    <a:pt x="1429229" y="409774"/>
                    <a:pt x="1427038" y="408440"/>
                    <a:pt x="1423514" y="410059"/>
                  </a:cubicBezTo>
                  <a:lnTo>
                    <a:pt x="1421990" y="410821"/>
                  </a:lnTo>
                  <a:cubicBezTo>
                    <a:pt x="1420942" y="412441"/>
                    <a:pt x="1418847" y="413203"/>
                    <a:pt x="1417418" y="412345"/>
                  </a:cubicBezTo>
                  <a:cubicBezTo>
                    <a:pt x="1415989" y="411583"/>
                    <a:pt x="1410941" y="410250"/>
                    <a:pt x="1410274" y="411869"/>
                  </a:cubicBezTo>
                  <a:cubicBezTo>
                    <a:pt x="1409607" y="413393"/>
                    <a:pt x="1411036" y="417584"/>
                    <a:pt x="1409512" y="418156"/>
                  </a:cubicBezTo>
                  <a:cubicBezTo>
                    <a:pt x="1407988" y="418822"/>
                    <a:pt x="1402845" y="419870"/>
                    <a:pt x="1403035" y="418727"/>
                  </a:cubicBezTo>
                  <a:lnTo>
                    <a:pt x="1403226" y="418060"/>
                  </a:lnTo>
                  <a:lnTo>
                    <a:pt x="1403702" y="416155"/>
                  </a:lnTo>
                  <a:cubicBezTo>
                    <a:pt x="1404273" y="414060"/>
                    <a:pt x="1406274" y="410536"/>
                    <a:pt x="1408274" y="408440"/>
                  </a:cubicBezTo>
                  <a:cubicBezTo>
                    <a:pt x="1410274" y="406345"/>
                    <a:pt x="1420275" y="406249"/>
                    <a:pt x="1421609" y="405202"/>
                  </a:cubicBezTo>
                  <a:cubicBezTo>
                    <a:pt x="1422942" y="404154"/>
                    <a:pt x="1427419" y="402058"/>
                    <a:pt x="1427896" y="403582"/>
                  </a:cubicBezTo>
                  <a:close/>
                  <a:moveTo>
                    <a:pt x="1607156" y="403392"/>
                  </a:moveTo>
                  <a:cubicBezTo>
                    <a:pt x="1607156" y="403297"/>
                    <a:pt x="1609156" y="403202"/>
                    <a:pt x="1609537" y="403487"/>
                  </a:cubicBezTo>
                  <a:cubicBezTo>
                    <a:pt x="1610203" y="404249"/>
                    <a:pt x="1611061" y="405583"/>
                    <a:pt x="1610680" y="406059"/>
                  </a:cubicBezTo>
                  <a:lnTo>
                    <a:pt x="1609632" y="407393"/>
                  </a:lnTo>
                  <a:cubicBezTo>
                    <a:pt x="1607822" y="408536"/>
                    <a:pt x="1598583" y="413965"/>
                    <a:pt x="1596107" y="415965"/>
                  </a:cubicBezTo>
                  <a:cubicBezTo>
                    <a:pt x="1593630" y="417966"/>
                    <a:pt x="1589629" y="418537"/>
                    <a:pt x="1587153" y="417108"/>
                  </a:cubicBezTo>
                  <a:cubicBezTo>
                    <a:pt x="1584676" y="415775"/>
                    <a:pt x="1580009" y="410155"/>
                    <a:pt x="1580200" y="409679"/>
                  </a:cubicBezTo>
                  <a:cubicBezTo>
                    <a:pt x="1580390" y="409202"/>
                    <a:pt x="1581628" y="407964"/>
                    <a:pt x="1582771" y="408059"/>
                  </a:cubicBezTo>
                  <a:cubicBezTo>
                    <a:pt x="1583819" y="408155"/>
                    <a:pt x="1585439" y="409869"/>
                    <a:pt x="1586200" y="411107"/>
                  </a:cubicBezTo>
                  <a:cubicBezTo>
                    <a:pt x="1586962" y="412441"/>
                    <a:pt x="1592201" y="413108"/>
                    <a:pt x="1592392" y="412060"/>
                  </a:cubicBezTo>
                  <a:cubicBezTo>
                    <a:pt x="1592582" y="411012"/>
                    <a:pt x="1593820" y="407964"/>
                    <a:pt x="1594582" y="407583"/>
                  </a:cubicBezTo>
                  <a:lnTo>
                    <a:pt x="1595344" y="407583"/>
                  </a:lnTo>
                  <a:cubicBezTo>
                    <a:pt x="1599916" y="407393"/>
                    <a:pt x="1605441" y="408917"/>
                    <a:pt x="1607156" y="403392"/>
                  </a:cubicBezTo>
                  <a:close/>
                  <a:moveTo>
                    <a:pt x="320804" y="402725"/>
                  </a:moveTo>
                  <a:cubicBezTo>
                    <a:pt x="318804" y="401487"/>
                    <a:pt x="308231" y="404821"/>
                    <a:pt x="304993" y="404440"/>
                  </a:cubicBezTo>
                  <a:cubicBezTo>
                    <a:pt x="301754" y="404059"/>
                    <a:pt x="299754" y="404821"/>
                    <a:pt x="300516" y="406059"/>
                  </a:cubicBezTo>
                  <a:lnTo>
                    <a:pt x="301373" y="407202"/>
                  </a:lnTo>
                  <a:lnTo>
                    <a:pt x="302516" y="408726"/>
                  </a:lnTo>
                  <a:cubicBezTo>
                    <a:pt x="303945" y="410440"/>
                    <a:pt x="306041" y="410059"/>
                    <a:pt x="307183" y="407964"/>
                  </a:cubicBezTo>
                  <a:lnTo>
                    <a:pt x="308517" y="407678"/>
                  </a:lnTo>
                  <a:lnTo>
                    <a:pt x="313756" y="406440"/>
                  </a:lnTo>
                  <a:cubicBezTo>
                    <a:pt x="319661" y="405583"/>
                    <a:pt x="322900" y="403963"/>
                    <a:pt x="320804" y="402725"/>
                  </a:cubicBezTo>
                  <a:close/>
                  <a:moveTo>
                    <a:pt x="900210" y="402631"/>
                  </a:moveTo>
                  <a:cubicBezTo>
                    <a:pt x="901543" y="403202"/>
                    <a:pt x="904496" y="405964"/>
                    <a:pt x="903067" y="407298"/>
                  </a:cubicBezTo>
                  <a:cubicBezTo>
                    <a:pt x="901734" y="408631"/>
                    <a:pt x="896495" y="410441"/>
                    <a:pt x="893447" y="409584"/>
                  </a:cubicBezTo>
                  <a:lnTo>
                    <a:pt x="892780" y="410155"/>
                  </a:lnTo>
                  <a:cubicBezTo>
                    <a:pt x="888208" y="413965"/>
                    <a:pt x="886303" y="410632"/>
                    <a:pt x="884017" y="408250"/>
                  </a:cubicBezTo>
                  <a:cubicBezTo>
                    <a:pt x="883636" y="407869"/>
                    <a:pt x="884017" y="406917"/>
                    <a:pt x="884303" y="406345"/>
                  </a:cubicBezTo>
                  <a:cubicBezTo>
                    <a:pt x="884398" y="406155"/>
                    <a:pt x="885732" y="405964"/>
                    <a:pt x="886018" y="406250"/>
                  </a:cubicBezTo>
                  <a:cubicBezTo>
                    <a:pt x="888208" y="408346"/>
                    <a:pt x="890209" y="408060"/>
                    <a:pt x="892304" y="406155"/>
                  </a:cubicBezTo>
                  <a:lnTo>
                    <a:pt x="894018" y="404440"/>
                  </a:lnTo>
                  <a:cubicBezTo>
                    <a:pt x="896019" y="402821"/>
                    <a:pt x="898781" y="402059"/>
                    <a:pt x="900210" y="402631"/>
                  </a:cubicBezTo>
                  <a:close/>
                  <a:moveTo>
                    <a:pt x="1375222" y="402250"/>
                  </a:moveTo>
                  <a:lnTo>
                    <a:pt x="1376175" y="403107"/>
                  </a:lnTo>
                  <a:lnTo>
                    <a:pt x="1379889" y="406250"/>
                  </a:lnTo>
                  <a:cubicBezTo>
                    <a:pt x="1377984" y="410346"/>
                    <a:pt x="1373984" y="413870"/>
                    <a:pt x="1370936" y="414061"/>
                  </a:cubicBezTo>
                  <a:lnTo>
                    <a:pt x="1368936" y="413680"/>
                  </a:lnTo>
                  <a:lnTo>
                    <a:pt x="1367793" y="413489"/>
                  </a:lnTo>
                  <a:cubicBezTo>
                    <a:pt x="1366745" y="412346"/>
                    <a:pt x="1367031" y="410822"/>
                    <a:pt x="1368269" y="410060"/>
                  </a:cubicBezTo>
                  <a:lnTo>
                    <a:pt x="1369603" y="409679"/>
                  </a:lnTo>
                  <a:lnTo>
                    <a:pt x="1370650" y="409298"/>
                  </a:lnTo>
                  <a:cubicBezTo>
                    <a:pt x="1372650" y="409203"/>
                    <a:pt x="1373222" y="407774"/>
                    <a:pt x="1371889" y="406060"/>
                  </a:cubicBezTo>
                  <a:lnTo>
                    <a:pt x="1371603" y="404631"/>
                  </a:lnTo>
                  <a:lnTo>
                    <a:pt x="1371317" y="403583"/>
                  </a:lnTo>
                  <a:cubicBezTo>
                    <a:pt x="1371984" y="402250"/>
                    <a:pt x="1373794" y="401678"/>
                    <a:pt x="1375222" y="402250"/>
                  </a:cubicBezTo>
                  <a:close/>
                  <a:moveTo>
                    <a:pt x="1821754" y="401868"/>
                  </a:moveTo>
                  <a:cubicBezTo>
                    <a:pt x="1822421" y="402249"/>
                    <a:pt x="1822993" y="402821"/>
                    <a:pt x="1823564" y="403297"/>
                  </a:cubicBezTo>
                  <a:lnTo>
                    <a:pt x="1824802" y="404345"/>
                  </a:lnTo>
                  <a:cubicBezTo>
                    <a:pt x="1826231" y="405488"/>
                    <a:pt x="1826707" y="407107"/>
                    <a:pt x="1826517" y="407393"/>
                  </a:cubicBezTo>
                  <a:cubicBezTo>
                    <a:pt x="1826326" y="407678"/>
                    <a:pt x="1824707" y="407202"/>
                    <a:pt x="1822897" y="406250"/>
                  </a:cubicBezTo>
                  <a:cubicBezTo>
                    <a:pt x="1821183" y="405392"/>
                    <a:pt x="1816420" y="405011"/>
                    <a:pt x="1816801" y="407583"/>
                  </a:cubicBezTo>
                  <a:cubicBezTo>
                    <a:pt x="1817182" y="410155"/>
                    <a:pt x="1809753" y="410346"/>
                    <a:pt x="1810800" y="406250"/>
                  </a:cubicBezTo>
                  <a:lnTo>
                    <a:pt x="1812039" y="402821"/>
                  </a:lnTo>
                  <a:cubicBezTo>
                    <a:pt x="1812705" y="401011"/>
                    <a:pt x="1818897" y="400439"/>
                    <a:pt x="1821754" y="401868"/>
                  </a:cubicBezTo>
                  <a:close/>
                  <a:moveTo>
                    <a:pt x="1798227" y="401582"/>
                  </a:moveTo>
                  <a:cubicBezTo>
                    <a:pt x="1799465" y="400058"/>
                    <a:pt x="1804990" y="400439"/>
                    <a:pt x="1803561" y="402249"/>
                  </a:cubicBezTo>
                  <a:cubicBezTo>
                    <a:pt x="1802132" y="404059"/>
                    <a:pt x="1808323" y="405964"/>
                    <a:pt x="1808228" y="406250"/>
                  </a:cubicBezTo>
                  <a:cubicBezTo>
                    <a:pt x="1808133" y="406535"/>
                    <a:pt x="1807371" y="408821"/>
                    <a:pt x="1806704" y="410441"/>
                  </a:cubicBezTo>
                  <a:cubicBezTo>
                    <a:pt x="1806037" y="412155"/>
                    <a:pt x="1795274" y="414632"/>
                    <a:pt x="1793750" y="413203"/>
                  </a:cubicBezTo>
                  <a:cubicBezTo>
                    <a:pt x="1792226" y="411679"/>
                    <a:pt x="1792131" y="409393"/>
                    <a:pt x="1793560" y="408059"/>
                  </a:cubicBezTo>
                  <a:cubicBezTo>
                    <a:pt x="1794988" y="406726"/>
                    <a:pt x="1800703" y="408250"/>
                    <a:pt x="1801561" y="406726"/>
                  </a:cubicBezTo>
                  <a:lnTo>
                    <a:pt x="1801085" y="406345"/>
                  </a:lnTo>
                  <a:lnTo>
                    <a:pt x="1800132" y="405488"/>
                  </a:lnTo>
                  <a:cubicBezTo>
                    <a:pt x="1797846" y="404916"/>
                    <a:pt x="1796988" y="403202"/>
                    <a:pt x="1798227" y="401582"/>
                  </a:cubicBezTo>
                  <a:close/>
                  <a:moveTo>
                    <a:pt x="290419" y="400915"/>
                  </a:moveTo>
                  <a:cubicBezTo>
                    <a:pt x="287181" y="399963"/>
                    <a:pt x="282704" y="402249"/>
                    <a:pt x="280418" y="405868"/>
                  </a:cubicBezTo>
                  <a:lnTo>
                    <a:pt x="272417" y="403582"/>
                  </a:lnTo>
                  <a:lnTo>
                    <a:pt x="268988" y="402630"/>
                  </a:lnTo>
                  <a:cubicBezTo>
                    <a:pt x="268512" y="405297"/>
                    <a:pt x="266798" y="407297"/>
                    <a:pt x="265274" y="407107"/>
                  </a:cubicBezTo>
                  <a:cubicBezTo>
                    <a:pt x="263750" y="406916"/>
                    <a:pt x="258606" y="408916"/>
                    <a:pt x="257177" y="409202"/>
                  </a:cubicBezTo>
                  <a:cubicBezTo>
                    <a:pt x="255749" y="409488"/>
                    <a:pt x="249652" y="407107"/>
                    <a:pt x="246890" y="406154"/>
                  </a:cubicBezTo>
                  <a:cubicBezTo>
                    <a:pt x="244128" y="405106"/>
                    <a:pt x="236317" y="409583"/>
                    <a:pt x="234032" y="411393"/>
                  </a:cubicBezTo>
                  <a:lnTo>
                    <a:pt x="232031" y="413107"/>
                  </a:lnTo>
                  <a:cubicBezTo>
                    <a:pt x="228888" y="415679"/>
                    <a:pt x="229174" y="415774"/>
                    <a:pt x="226792" y="413203"/>
                  </a:cubicBezTo>
                  <a:cubicBezTo>
                    <a:pt x="225268" y="411583"/>
                    <a:pt x="223649" y="409964"/>
                    <a:pt x="221744" y="408631"/>
                  </a:cubicBezTo>
                  <a:lnTo>
                    <a:pt x="220696" y="407964"/>
                  </a:lnTo>
                  <a:cubicBezTo>
                    <a:pt x="218887" y="407869"/>
                    <a:pt x="217267" y="408345"/>
                    <a:pt x="217172" y="409012"/>
                  </a:cubicBezTo>
                  <a:cubicBezTo>
                    <a:pt x="216982" y="409678"/>
                    <a:pt x="215077" y="411488"/>
                    <a:pt x="213267" y="411298"/>
                  </a:cubicBezTo>
                  <a:cubicBezTo>
                    <a:pt x="211457" y="411107"/>
                    <a:pt x="212410" y="416155"/>
                    <a:pt x="213076" y="417394"/>
                  </a:cubicBezTo>
                  <a:cubicBezTo>
                    <a:pt x="213458" y="418727"/>
                    <a:pt x="218029" y="418822"/>
                    <a:pt x="219268" y="417775"/>
                  </a:cubicBezTo>
                  <a:cubicBezTo>
                    <a:pt x="220506" y="416727"/>
                    <a:pt x="225078" y="417203"/>
                    <a:pt x="229459" y="418822"/>
                  </a:cubicBezTo>
                  <a:lnTo>
                    <a:pt x="233555" y="419965"/>
                  </a:lnTo>
                  <a:cubicBezTo>
                    <a:pt x="234317" y="420156"/>
                    <a:pt x="236413" y="419013"/>
                    <a:pt x="236889" y="418060"/>
                  </a:cubicBezTo>
                  <a:cubicBezTo>
                    <a:pt x="237556" y="416822"/>
                    <a:pt x="237270" y="416536"/>
                    <a:pt x="239651" y="416632"/>
                  </a:cubicBezTo>
                  <a:lnTo>
                    <a:pt x="245652" y="416822"/>
                  </a:lnTo>
                  <a:cubicBezTo>
                    <a:pt x="252224" y="417394"/>
                    <a:pt x="258987" y="417775"/>
                    <a:pt x="260797" y="417679"/>
                  </a:cubicBezTo>
                  <a:lnTo>
                    <a:pt x="262321" y="417203"/>
                  </a:lnTo>
                  <a:lnTo>
                    <a:pt x="266798" y="415870"/>
                  </a:lnTo>
                  <a:cubicBezTo>
                    <a:pt x="272417" y="413965"/>
                    <a:pt x="275084" y="412250"/>
                    <a:pt x="272703" y="411964"/>
                  </a:cubicBezTo>
                  <a:lnTo>
                    <a:pt x="271750" y="411298"/>
                  </a:lnTo>
                  <a:lnTo>
                    <a:pt x="270226" y="410250"/>
                  </a:lnTo>
                  <a:cubicBezTo>
                    <a:pt x="269179" y="409202"/>
                    <a:pt x="270608" y="409393"/>
                    <a:pt x="273465" y="410821"/>
                  </a:cubicBezTo>
                  <a:cubicBezTo>
                    <a:pt x="276323" y="412250"/>
                    <a:pt x="286038" y="411774"/>
                    <a:pt x="286038" y="410250"/>
                  </a:cubicBezTo>
                  <a:lnTo>
                    <a:pt x="286133" y="408916"/>
                  </a:lnTo>
                  <a:cubicBezTo>
                    <a:pt x="286228" y="407202"/>
                    <a:pt x="285562" y="404916"/>
                    <a:pt x="286705" y="404059"/>
                  </a:cubicBezTo>
                  <a:close/>
                  <a:moveTo>
                    <a:pt x="1753841" y="399487"/>
                  </a:moveTo>
                  <a:cubicBezTo>
                    <a:pt x="1756413" y="400630"/>
                    <a:pt x="1759366" y="402821"/>
                    <a:pt x="1760318" y="404345"/>
                  </a:cubicBezTo>
                  <a:lnTo>
                    <a:pt x="1760127" y="405583"/>
                  </a:lnTo>
                  <a:cubicBezTo>
                    <a:pt x="1759747" y="407393"/>
                    <a:pt x="1758604" y="409203"/>
                    <a:pt x="1757365" y="410822"/>
                  </a:cubicBezTo>
                  <a:cubicBezTo>
                    <a:pt x="1756889" y="411489"/>
                    <a:pt x="1755175" y="411870"/>
                    <a:pt x="1754127" y="411679"/>
                  </a:cubicBezTo>
                  <a:lnTo>
                    <a:pt x="1744411" y="410441"/>
                  </a:lnTo>
                  <a:cubicBezTo>
                    <a:pt x="1745459" y="414727"/>
                    <a:pt x="1746221" y="418537"/>
                    <a:pt x="1746126" y="418918"/>
                  </a:cubicBezTo>
                  <a:cubicBezTo>
                    <a:pt x="1746030" y="419299"/>
                    <a:pt x="1744507" y="420061"/>
                    <a:pt x="1742982" y="419775"/>
                  </a:cubicBezTo>
                  <a:lnTo>
                    <a:pt x="1742506" y="419109"/>
                  </a:lnTo>
                  <a:cubicBezTo>
                    <a:pt x="1741935" y="418346"/>
                    <a:pt x="1742411" y="417108"/>
                    <a:pt x="1742316" y="416061"/>
                  </a:cubicBezTo>
                  <a:lnTo>
                    <a:pt x="1741935" y="413108"/>
                  </a:lnTo>
                  <a:cubicBezTo>
                    <a:pt x="1739363" y="411774"/>
                    <a:pt x="1738125" y="409584"/>
                    <a:pt x="1739173" y="408250"/>
                  </a:cubicBezTo>
                  <a:cubicBezTo>
                    <a:pt x="1740220" y="406917"/>
                    <a:pt x="1743840" y="403297"/>
                    <a:pt x="1744125" y="404154"/>
                  </a:cubicBezTo>
                  <a:cubicBezTo>
                    <a:pt x="1744507" y="405012"/>
                    <a:pt x="1746888" y="406726"/>
                    <a:pt x="1748698" y="406250"/>
                  </a:cubicBezTo>
                  <a:lnTo>
                    <a:pt x="1750031" y="405393"/>
                  </a:lnTo>
                  <a:cubicBezTo>
                    <a:pt x="1751079" y="404726"/>
                    <a:pt x="1751936" y="403678"/>
                    <a:pt x="1752412" y="402630"/>
                  </a:cubicBezTo>
                  <a:close/>
                  <a:moveTo>
                    <a:pt x="1013081" y="399487"/>
                  </a:moveTo>
                  <a:lnTo>
                    <a:pt x="1013653" y="403868"/>
                  </a:lnTo>
                  <a:lnTo>
                    <a:pt x="1013843" y="405678"/>
                  </a:lnTo>
                  <a:cubicBezTo>
                    <a:pt x="1016510" y="408250"/>
                    <a:pt x="1016986" y="409869"/>
                    <a:pt x="1014700" y="409107"/>
                  </a:cubicBezTo>
                  <a:cubicBezTo>
                    <a:pt x="1012510" y="408345"/>
                    <a:pt x="1007652" y="403201"/>
                    <a:pt x="1007652" y="401868"/>
                  </a:cubicBezTo>
                  <a:cubicBezTo>
                    <a:pt x="1007652" y="400534"/>
                    <a:pt x="1010128" y="399391"/>
                    <a:pt x="1013081" y="399487"/>
                  </a:cubicBezTo>
                  <a:close/>
                  <a:moveTo>
                    <a:pt x="1705929" y="398534"/>
                  </a:moveTo>
                  <a:lnTo>
                    <a:pt x="1707148" y="398737"/>
                  </a:lnTo>
                  <a:lnTo>
                    <a:pt x="1702501" y="401487"/>
                  </a:lnTo>
                  <a:cubicBezTo>
                    <a:pt x="1704025" y="402915"/>
                    <a:pt x="1705549" y="401582"/>
                    <a:pt x="1705929" y="398534"/>
                  </a:cubicBezTo>
                  <a:close/>
                  <a:moveTo>
                    <a:pt x="2233996" y="396439"/>
                  </a:moveTo>
                  <a:cubicBezTo>
                    <a:pt x="2234092" y="397011"/>
                    <a:pt x="2232949" y="399773"/>
                    <a:pt x="2231234" y="400821"/>
                  </a:cubicBezTo>
                  <a:cubicBezTo>
                    <a:pt x="2229520" y="401869"/>
                    <a:pt x="2232377" y="407203"/>
                    <a:pt x="2230567" y="406727"/>
                  </a:cubicBezTo>
                  <a:lnTo>
                    <a:pt x="2228948" y="406250"/>
                  </a:lnTo>
                  <a:lnTo>
                    <a:pt x="2227519" y="405679"/>
                  </a:lnTo>
                  <a:cubicBezTo>
                    <a:pt x="2225900" y="405203"/>
                    <a:pt x="2225900" y="403393"/>
                    <a:pt x="2227519" y="401774"/>
                  </a:cubicBezTo>
                  <a:cubicBezTo>
                    <a:pt x="2229138" y="400154"/>
                    <a:pt x="2233901" y="395773"/>
                    <a:pt x="2233996" y="396439"/>
                  </a:cubicBezTo>
                  <a:close/>
                  <a:moveTo>
                    <a:pt x="1777938" y="396133"/>
                  </a:moveTo>
                  <a:lnTo>
                    <a:pt x="1778034" y="398153"/>
                  </a:lnTo>
                  <a:cubicBezTo>
                    <a:pt x="1777177" y="401392"/>
                    <a:pt x="1776129" y="402820"/>
                    <a:pt x="1775748" y="401487"/>
                  </a:cubicBezTo>
                  <a:close/>
                  <a:moveTo>
                    <a:pt x="1711549" y="395867"/>
                  </a:moveTo>
                  <a:cubicBezTo>
                    <a:pt x="1712026" y="395581"/>
                    <a:pt x="1713645" y="395867"/>
                    <a:pt x="1714121" y="396343"/>
                  </a:cubicBezTo>
                  <a:cubicBezTo>
                    <a:pt x="1716121" y="398058"/>
                    <a:pt x="1717836" y="399963"/>
                    <a:pt x="1720788" y="397105"/>
                  </a:cubicBezTo>
                  <a:cubicBezTo>
                    <a:pt x="1721074" y="396820"/>
                    <a:pt x="1723646" y="397962"/>
                    <a:pt x="1724885" y="398725"/>
                  </a:cubicBezTo>
                  <a:lnTo>
                    <a:pt x="1728027" y="400725"/>
                  </a:lnTo>
                  <a:cubicBezTo>
                    <a:pt x="1731742" y="403297"/>
                    <a:pt x="1734219" y="405963"/>
                    <a:pt x="1733457" y="406821"/>
                  </a:cubicBezTo>
                  <a:cubicBezTo>
                    <a:pt x="1732695" y="407583"/>
                    <a:pt x="1729361" y="408821"/>
                    <a:pt x="1728123" y="407202"/>
                  </a:cubicBezTo>
                  <a:cubicBezTo>
                    <a:pt x="1726789" y="405583"/>
                    <a:pt x="1722122" y="401868"/>
                    <a:pt x="1721170" y="403106"/>
                  </a:cubicBezTo>
                  <a:cubicBezTo>
                    <a:pt x="1720122" y="404344"/>
                    <a:pt x="1716979" y="406821"/>
                    <a:pt x="1716407" y="405963"/>
                  </a:cubicBezTo>
                  <a:lnTo>
                    <a:pt x="1716407" y="405202"/>
                  </a:lnTo>
                  <a:cubicBezTo>
                    <a:pt x="1716503" y="401487"/>
                    <a:pt x="1714407" y="399772"/>
                    <a:pt x="1709930" y="399201"/>
                  </a:cubicBezTo>
                  <a:lnTo>
                    <a:pt x="1707148" y="398737"/>
                  </a:lnTo>
                  <a:lnTo>
                    <a:pt x="1707168" y="398725"/>
                  </a:lnTo>
                  <a:close/>
                  <a:moveTo>
                    <a:pt x="1862712" y="395106"/>
                  </a:moveTo>
                  <a:cubicBezTo>
                    <a:pt x="1866998" y="394439"/>
                    <a:pt x="1865474" y="397487"/>
                    <a:pt x="1865951" y="399297"/>
                  </a:cubicBezTo>
                  <a:cubicBezTo>
                    <a:pt x="1866141" y="399868"/>
                    <a:pt x="1867474" y="400821"/>
                    <a:pt x="1867760" y="400725"/>
                  </a:cubicBezTo>
                  <a:lnTo>
                    <a:pt x="1868903" y="400344"/>
                  </a:lnTo>
                  <a:cubicBezTo>
                    <a:pt x="1869951" y="400535"/>
                    <a:pt x="1871475" y="401964"/>
                    <a:pt x="1872332" y="403488"/>
                  </a:cubicBezTo>
                  <a:cubicBezTo>
                    <a:pt x="1873189" y="405012"/>
                    <a:pt x="1876428" y="407583"/>
                    <a:pt x="1873475" y="410441"/>
                  </a:cubicBezTo>
                  <a:lnTo>
                    <a:pt x="1869475" y="409488"/>
                  </a:lnTo>
                  <a:lnTo>
                    <a:pt x="1867665" y="409107"/>
                  </a:lnTo>
                  <a:cubicBezTo>
                    <a:pt x="1865855" y="408631"/>
                    <a:pt x="1863188" y="409679"/>
                    <a:pt x="1861760" y="411489"/>
                  </a:cubicBezTo>
                  <a:lnTo>
                    <a:pt x="1860711" y="413203"/>
                  </a:lnTo>
                  <a:lnTo>
                    <a:pt x="1860235" y="414060"/>
                  </a:lnTo>
                  <a:cubicBezTo>
                    <a:pt x="1859664" y="416442"/>
                    <a:pt x="1858997" y="417108"/>
                    <a:pt x="1858616" y="415394"/>
                  </a:cubicBezTo>
                  <a:cubicBezTo>
                    <a:pt x="1858521" y="413584"/>
                    <a:pt x="1850615" y="411108"/>
                    <a:pt x="1849948" y="412822"/>
                  </a:cubicBezTo>
                  <a:cubicBezTo>
                    <a:pt x="1849282" y="414537"/>
                    <a:pt x="1848615" y="414918"/>
                    <a:pt x="1848520" y="413775"/>
                  </a:cubicBezTo>
                  <a:lnTo>
                    <a:pt x="1847853" y="413013"/>
                  </a:lnTo>
                  <a:lnTo>
                    <a:pt x="1844043" y="408345"/>
                  </a:lnTo>
                  <a:cubicBezTo>
                    <a:pt x="1840518" y="410917"/>
                    <a:pt x="1837756" y="413775"/>
                    <a:pt x="1837756" y="414727"/>
                  </a:cubicBezTo>
                  <a:lnTo>
                    <a:pt x="1837280" y="415013"/>
                  </a:lnTo>
                  <a:cubicBezTo>
                    <a:pt x="1836327" y="415489"/>
                    <a:pt x="1835089" y="415870"/>
                    <a:pt x="1833946" y="415870"/>
                  </a:cubicBezTo>
                  <a:cubicBezTo>
                    <a:pt x="1833470" y="415870"/>
                    <a:pt x="1832518" y="415013"/>
                    <a:pt x="1832518" y="414441"/>
                  </a:cubicBezTo>
                  <a:lnTo>
                    <a:pt x="1832327" y="412441"/>
                  </a:lnTo>
                  <a:cubicBezTo>
                    <a:pt x="1832422" y="410060"/>
                    <a:pt x="1836232" y="405583"/>
                    <a:pt x="1840900" y="402535"/>
                  </a:cubicBezTo>
                  <a:lnTo>
                    <a:pt x="1846138" y="407012"/>
                  </a:lnTo>
                  <a:cubicBezTo>
                    <a:pt x="1846329" y="407202"/>
                    <a:pt x="1848805" y="406059"/>
                    <a:pt x="1849567" y="405107"/>
                  </a:cubicBezTo>
                  <a:lnTo>
                    <a:pt x="1851186" y="403202"/>
                  </a:lnTo>
                  <a:cubicBezTo>
                    <a:pt x="1853187" y="399963"/>
                    <a:pt x="1854997" y="399011"/>
                    <a:pt x="1855282" y="401106"/>
                  </a:cubicBezTo>
                  <a:cubicBezTo>
                    <a:pt x="1855568" y="403202"/>
                    <a:pt x="1858616" y="406917"/>
                    <a:pt x="1861664" y="405774"/>
                  </a:cubicBezTo>
                  <a:lnTo>
                    <a:pt x="1860902" y="402345"/>
                  </a:lnTo>
                  <a:lnTo>
                    <a:pt x="1860711" y="401678"/>
                  </a:lnTo>
                  <a:cubicBezTo>
                    <a:pt x="1860807" y="400916"/>
                    <a:pt x="1860044" y="398154"/>
                    <a:pt x="1858997" y="395677"/>
                  </a:cubicBezTo>
                  <a:close/>
                  <a:moveTo>
                    <a:pt x="2142651" y="395010"/>
                  </a:moveTo>
                  <a:cubicBezTo>
                    <a:pt x="2148366" y="396439"/>
                    <a:pt x="2151034" y="400344"/>
                    <a:pt x="2148652" y="403487"/>
                  </a:cubicBezTo>
                  <a:lnTo>
                    <a:pt x="2143699" y="399773"/>
                  </a:lnTo>
                  <a:cubicBezTo>
                    <a:pt x="2142270" y="398725"/>
                    <a:pt x="2138841" y="398820"/>
                    <a:pt x="2136555" y="399201"/>
                  </a:cubicBezTo>
                  <a:lnTo>
                    <a:pt x="2135222" y="399487"/>
                  </a:lnTo>
                  <a:cubicBezTo>
                    <a:pt x="2133698" y="401582"/>
                    <a:pt x="2131317" y="402344"/>
                    <a:pt x="2130078" y="401106"/>
                  </a:cubicBezTo>
                  <a:cubicBezTo>
                    <a:pt x="2128840" y="399868"/>
                    <a:pt x="2129602" y="397201"/>
                    <a:pt x="2134555" y="397867"/>
                  </a:cubicBezTo>
                  <a:lnTo>
                    <a:pt x="2139413" y="396153"/>
                  </a:lnTo>
                  <a:close/>
                  <a:moveTo>
                    <a:pt x="2296004" y="394915"/>
                  </a:moveTo>
                  <a:cubicBezTo>
                    <a:pt x="2295527" y="395868"/>
                    <a:pt x="2295623" y="398535"/>
                    <a:pt x="2297147" y="398821"/>
                  </a:cubicBezTo>
                  <a:cubicBezTo>
                    <a:pt x="2298671" y="399106"/>
                    <a:pt x="2298289" y="407107"/>
                    <a:pt x="2296194" y="407107"/>
                  </a:cubicBezTo>
                  <a:cubicBezTo>
                    <a:pt x="2294004" y="407107"/>
                    <a:pt x="2291717" y="405774"/>
                    <a:pt x="2291050" y="404155"/>
                  </a:cubicBezTo>
                  <a:cubicBezTo>
                    <a:pt x="2290384" y="402535"/>
                    <a:pt x="2289907" y="397678"/>
                    <a:pt x="2291241" y="396820"/>
                  </a:cubicBezTo>
                  <a:cubicBezTo>
                    <a:pt x="2292575" y="395963"/>
                    <a:pt x="2296480" y="393963"/>
                    <a:pt x="2296004" y="394915"/>
                  </a:cubicBezTo>
                  <a:close/>
                  <a:moveTo>
                    <a:pt x="2343629" y="394534"/>
                  </a:moveTo>
                  <a:cubicBezTo>
                    <a:pt x="2345344" y="395581"/>
                    <a:pt x="2350201" y="398534"/>
                    <a:pt x="2350106" y="398725"/>
                  </a:cubicBezTo>
                  <a:cubicBezTo>
                    <a:pt x="2350011" y="398915"/>
                    <a:pt x="2347915" y="398725"/>
                    <a:pt x="2345439" y="397868"/>
                  </a:cubicBezTo>
                  <a:cubicBezTo>
                    <a:pt x="2342962" y="397010"/>
                    <a:pt x="2333247" y="399677"/>
                    <a:pt x="2331247" y="399106"/>
                  </a:cubicBezTo>
                  <a:cubicBezTo>
                    <a:pt x="2329151" y="398534"/>
                    <a:pt x="2329342" y="397296"/>
                    <a:pt x="2331628" y="396344"/>
                  </a:cubicBezTo>
                  <a:cubicBezTo>
                    <a:pt x="2333913" y="395391"/>
                    <a:pt x="2341819" y="393486"/>
                    <a:pt x="2343629" y="394534"/>
                  </a:cubicBezTo>
                  <a:close/>
                  <a:moveTo>
                    <a:pt x="2354106" y="393963"/>
                  </a:moveTo>
                  <a:cubicBezTo>
                    <a:pt x="2354678" y="393582"/>
                    <a:pt x="2365060" y="393486"/>
                    <a:pt x="2367822" y="395868"/>
                  </a:cubicBezTo>
                  <a:cubicBezTo>
                    <a:pt x="2370584" y="398249"/>
                    <a:pt x="2367441" y="399201"/>
                    <a:pt x="2360869" y="397963"/>
                  </a:cubicBezTo>
                  <a:lnTo>
                    <a:pt x="2356392" y="396915"/>
                  </a:lnTo>
                  <a:lnTo>
                    <a:pt x="2355154" y="396630"/>
                  </a:lnTo>
                  <a:cubicBezTo>
                    <a:pt x="2354011" y="395677"/>
                    <a:pt x="2353535" y="394534"/>
                    <a:pt x="2354106" y="393963"/>
                  </a:cubicBezTo>
                  <a:close/>
                  <a:moveTo>
                    <a:pt x="1777726" y="391653"/>
                  </a:moveTo>
                  <a:lnTo>
                    <a:pt x="1779177" y="393105"/>
                  </a:lnTo>
                  <a:lnTo>
                    <a:pt x="1777938" y="396133"/>
                  </a:lnTo>
                  <a:close/>
                  <a:moveTo>
                    <a:pt x="489587" y="390819"/>
                  </a:moveTo>
                  <a:cubicBezTo>
                    <a:pt x="488540" y="391581"/>
                    <a:pt x="487016" y="392724"/>
                    <a:pt x="487206" y="393486"/>
                  </a:cubicBezTo>
                  <a:lnTo>
                    <a:pt x="488158" y="397201"/>
                  </a:lnTo>
                  <a:cubicBezTo>
                    <a:pt x="484825" y="397582"/>
                    <a:pt x="484349" y="397677"/>
                    <a:pt x="487111" y="397486"/>
                  </a:cubicBezTo>
                  <a:cubicBezTo>
                    <a:pt x="489873" y="397296"/>
                    <a:pt x="496159" y="400534"/>
                    <a:pt x="496636" y="400058"/>
                  </a:cubicBezTo>
                  <a:cubicBezTo>
                    <a:pt x="497112" y="399582"/>
                    <a:pt x="495778" y="396724"/>
                    <a:pt x="493969" y="394343"/>
                  </a:cubicBezTo>
                  <a:lnTo>
                    <a:pt x="492159" y="392248"/>
                  </a:lnTo>
                  <a:cubicBezTo>
                    <a:pt x="491587" y="391581"/>
                    <a:pt x="489778" y="390628"/>
                    <a:pt x="489587" y="390819"/>
                  </a:cubicBezTo>
                  <a:close/>
                  <a:moveTo>
                    <a:pt x="1673069" y="390152"/>
                  </a:moveTo>
                  <a:cubicBezTo>
                    <a:pt x="1677736" y="390628"/>
                    <a:pt x="1682403" y="399201"/>
                    <a:pt x="1678688" y="399010"/>
                  </a:cubicBezTo>
                  <a:lnTo>
                    <a:pt x="1678308" y="398153"/>
                  </a:lnTo>
                  <a:cubicBezTo>
                    <a:pt x="1677165" y="395391"/>
                    <a:pt x="1676593" y="393391"/>
                    <a:pt x="1672783" y="395867"/>
                  </a:cubicBezTo>
                  <a:lnTo>
                    <a:pt x="1670306" y="397486"/>
                  </a:lnTo>
                  <a:cubicBezTo>
                    <a:pt x="1671164" y="399772"/>
                    <a:pt x="1672021" y="402058"/>
                    <a:pt x="1672212" y="402535"/>
                  </a:cubicBezTo>
                  <a:cubicBezTo>
                    <a:pt x="1672402" y="403011"/>
                    <a:pt x="1671259" y="403868"/>
                    <a:pt x="1669354" y="403201"/>
                  </a:cubicBezTo>
                  <a:lnTo>
                    <a:pt x="1668021" y="402439"/>
                  </a:lnTo>
                  <a:lnTo>
                    <a:pt x="1664687" y="400534"/>
                  </a:lnTo>
                  <a:cubicBezTo>
                    <a:pt x="1666115" y="398058"/>
                    <a:pt x="1667068" y="394153"/>
                    <a:pt x="1666115" y="392438"/>
                  </a:cubicBezTo>
                  <a:cubicBezTo>
                    <a:pt x="1665258" y="390724"/>
                    <a:pt x="1668307" y="389676"/>
                    <a:pt x="1673069" y="390152"/>
                  </a:cubicBezTo>
                  <a:close/>
                  <a:moveTo>
                    <a:pt x="2087215" y="389581"/>
                  </a:moveTo>
                  <a:cubicBezTo>
                    <a:pt x="2087978" y="388152"/>
                    <a:pt x="2097883" y="391962"/>
                    <a:pt x="2100074" y="392343"/>
                  </a:cubicBezTo>
                  <a:cubicBezTo>
                    <a:pt x="2102265" y="392724"/>
                    <a:pt x="2103027" y="393677"/>
                    <a:pt x="2101884" y="394534"/>
                  </a:cubicBezTo>
                  <a:cubicBezTo>
                    <a:pt x="2100741" y="395296"/>
                    <a:pt x="2093788" y="393677"/>
                    <a:pt x="2092073" y="393296"/>
                  </a:cubicBezTo>
                  <a:cubicBezTo>
                    <a:pt x="2090359" y="393010"/>
                    <a:pt x="2086453" y="391010"/>
                    <a:pt x="2087215" y="389581"/>
                  </a:cubicBezTo>
                  <a:close/>
                  <a:moveTo>
                    <a:pt x="462822" y="389295"/>
                  </a:moveTo>
                  <a:cubicBezTo>
                    <a:pt x="461108" y="389009"/>
                    <a:pt x="459488" y="389390"/>
                    <a:pt x="459202" y="390152"/>
                  </a:cubicBezTo>
                  <a:cubicBezTo>
                    <a:pt x="458917" y="390914"/>
                    <a:pt x="460250" y="395010"/>
                    <a:pt x="461393" y="398439"/>
                  </a:cubicBezTo>
                  <a:lnTo>
                    <a:pt x="456154" y="400249"/>
                  </a:lnTo>
                  <a:lnTo>
                    <a:pt x="454726" y="400725"/>
                  </a:lnTo>
                  <a:cubicBezTo>
                    <a:pt x="453392" y="403678"/>
                    <a:pt x="453487" y="405202"/>
                    <a:pt x="454821" y="404059"/>
                  </a:cubicBezTo>
                  <a:cubicBezTo>
                    <a:pt x="456250" y="403011"/>
                    <a:pt x="462346" y="403201"/>
                    <a:pt x="463393" y="403963"/>
                  </a:cubicBezTo>
                  <a:cubicBezTo>
                    <a:pt x="464346" y="404725"/>
                    <a:pt x="466156" y="404535"/>
                    <a:pt x="467394" y="403582"/>
                  </a:cubicBezTo>
                  <a:lnTo>
                    <a:pt x="472347" y="402916"/>
                  </a:lnTo>
                  <a:cubicBezTo>
                    <a:pt x="472918" y="402820"/>
                    <a:pt x="473776" y="402439"/>
                    <a:pt x="473966" y="402058"/>
                  </a:cubicBezTo>
                  <a:cubicBezTo>
                    <a:pt x="474252" y="401487"/>
                    <a:pt x="474252" y="400249"/>
                    <a:pt x="473871" y="400153"/>
                  </a:cubicBezTo>
                  <a:lnTo>
                    <a:pt x="470633" y="398629"/>
                  </a:lnTo>
                  <a:cubicBezTo>
                    <a:pt x="466823" y="397105"/>
                    <a:pt x="465299" y="394057"/>
                    <a:pt x="467203" y="391771"/>
                  </a:cubicBezTo>
                  <a:lnTo>
                    <a:pt x="464060" y="389962"/>
                  </a:lnTo>
                  <a:close/>
                  <a:moveTo>
                    <a:pt x="1095568" y="388533"/>
                  </a:moveTo>
                  <a:cubicBezTo>
                    <a:pt x="1096902" y="389771"/>
                    <a:pt x="1099759" y="393867"/>
                    <a:pt x="1101093" y="395010"/>
                  </a:cubicBezTo>
                  <a:cubicBezTo>
                    <a:pt x="1102426" y="396248"/>
                    <a:pt x="1101569" y="395677"/>
                    <a:pt x="1099092" y="393867"/>
                  </a:cubicBezTo>
                  <a:cubicBezTo>
                    <a:pt x="1096616" y="392057"/>
                    <a:pt x="1088329" y="392057"/>
                    <a:pt x="1088234" y="391486"/>
                  </a:cubicBezTo>
                  <a:cubicBezTo>
                    <a:pt x="1088044" y="391009"/>
                    <a:pt x="1089377" y="389200"/>
                    <a:pt x="1091568" y="388724"/>
                  </a:cubicBezTo>
                  <a:lnTo>
                    <a:pt x="1093568" y="388628"/>
                  </a:lnTo>
                  <a:close/>
                  <a:moveTo>
                    <a:pt x="1774129" y="388057"/>
                  </a:moveTo>
                  <a:cubicBezTo>
                    <a:pt x="1775891" y="387724"/>
                    <a:pt x="1777082" y="389438"/>
                    <a:pt x="1777725" y="391641"/>
                  </a:cubicBezTo>
                  <a:lnTo>
                    <a:pt x="1777726" y="391653"/>
                  </a:lnTo>
                  <a:lnTo>
                    <a:pt x="1777653" y="391581"/>
                  </a:lnTo>
                  <a:close/>
                  <a:moveTo>
                    <a:pt x="10385" y="383675"/>
                  </a:moveTo>
                  <a:cubicBezTo>
                    <a:pt x="10290" y="381770"/>
                    <a:pt x="15624" y="381770"/>
                    <a:pt x="18577" y="384247"/>
                  </a:cubicBezTo>
                  <a:lnTo>
                    <a:pt x="19624" y="385104"/>
                  </a:lnTo>
                  <a:cubicBezTo>
                    <a:pt x="20005" y="386533"/>
                    <a:pt x="19338" y="387485"/>
                    <a:pt x="18005" y="387104"/>
                  </a:cubicBezTo>
                  <a:lnTo>
                    <a:pt x="16767" y="386914"/>
                  </a:lnTo>
                  <a:cubicBezTo>
                    <a:pt x="14481" y="386438"/>
                    <a:pt x="13052" y="386723"/>
                    <a:pt x="12576" y="389105"/>
                  </a:cubicBezTo>
                  <a:lnTo>
                    <a:pt x="12004" y="391867"/>
                  </a:lnTo>
                  <a:cubicBezTo>
                    <a:pt x="7432" y="393581"/>
                    <a:pt x="3241" y="394439"/>
                    <a:pt x="2574" y="393867"/>
                  </a:cubicBezTo>
                  <a:lnTo>
                    <a:pt x="2479" y="393296"/>
                  </a:lnTo>
                  <a:cubicBezTo>
                    <a:pt x="2384" y="392724"/>
                    <a:pt x="2574" y="391581"/>
                    <a:pt x="2955" y="391486"/>
                  </a:cubicBezTo>
                  <a:cubicBezTo>
                    <a:pt x="7718" y="390248"/>
                    <a:pt x="10766" y="388438"/>
                    <a:pt x="10385" y="383675"/>
                  </a:cubicBezTo>
                  <a:close/>
                  <a:moveTo>
                    <a:pt x="675896" y="378627"/>
                  </a:moveTo>
                  <a:lnTo>
                    <a:pt x="673039" y="379484"/>
                  </a:lnTo>
                  <a:cubicBezTo>
                    <a:pt x="672658" y="382342"/>
                    <a:pt x="671419" y="385580"/>
                    <a:pt x="670372" y="386818"/>
                  </a:cubicBezTo>
                  <a:lnTo>
                    <a:pt x="669991" y="388057"/>
                  </a:lnTo>
                  <a:cubicBezTo>
                    <a:pt x="669800" y="388819"/>
                    <a:pt x="670562" y="390247"/>
                    <a:pt x="671324" y="390533"/>
                  </a:cubicBezTo>
                  <a:lnTo>
                    <a:pt x="672182" y="390819"/>
                  </a:lnTo>
                  <a:cubicBezTo>
                    <a:pt x="673610" y="390343"/>
                    <a:pt x="676849" y="386342"/>
                    <a:pt x="677516" y="384723"/>
                  </a:cubicBezTo>
                  <a:cubicBezTo>
                    <a:pt x="678277" y="383104"/>
                    <a:pt x="679611" y="383104"/>
                    <a:pt x="680564" y="384532"/>
                  </a:cubicBezTo>
                  <a:cubicBezTo>
                    <a:pt x="681516" y="385961"/>
                    <a:pt x="686945" y="386818"/>
                    <a:pt x="684469" y="385009"/>
                  </a:cubicBezTo>
                  <a:lnTo>
                    <a:pt x="683231" y="383485"/>
                  </a:lnTo>
                  <a:cubicBezTo>
                    <a:pt x="682564" y="382627"/>
                    <a:pt x="688088" y="380532"/>
                    <a:pt x="682278" y="380056"/>
                  </a:cubicBezTo>
                  <a:cubicBezTo>
                    <a:pt x="680087" y="379865"/>
                    <a:pt x="677611" y="378151"/>
                    <a:pt x="675896" y="378627"/>
                  </a:cubicBezTo>
                  <a:close/>
                  <a:moveTo>
                    <a:pt x="1291116" y="374912"/>
                  </a:moveTo>
                  <a:cubicBezTo>
                    <a:pt x="1292259" y="376055"/>
                    <a:pt x="1291116" y="382532"/>
                    <a:pt x="1288068" y="387009"/>
                  </a:cubicBezTo>
                  <a:lnTo>
                    <a:pt x="1283020" y="386438"/>
                  </a:lnTo>
                  <a:cubicBezTo>
                    <a:pt x="1282258" y="386342"/>
                    <a:pt x="1281115" y="385771"/>
                    <a:pt x="1281115" y="385390"/>
                  </a:cubicBezTo>
                  <a:cubicBezTo>
                    <a:pt x="1281115" y="384437"/>
                    <a:pt x="1281401" y="382723"/>
                    <a:pt x="1281877" y="382723"/>
                  </a:cubicBezTo>
                  <a:cubicBezTo>
                    <a:pt x="1287592" y="381961"/>
                    <a:pt x="1289211" y="379770"/>
                    <a:pt x="1286259" y="375579"/>
                  </a:cubicBezTo>
                  <a:lnTo>
                    <a:pt x="1285973" y="375389"/>
                  </a:lnTo>
                  <a:cubicBezTo>
                    <a:pt x="1287592" y="374055"/>
                    <a:pt x="1289973" y="373865"/>
                    <a:pt x="1291116" y="374912"/>
                  </a:cubicBezTo>
                  <a:close/>
                  <a:moveTo>
                    <a:pt x="727141" y="374245"/>
                  </a:moveTo>
                  <a:cubicBezTo>
                    <a:pt x="727045" y="375865"/>
                    <a:pt x="732951" y="384723"/>
                    <a:pt x="732570" y="388342"/>
                  </a:cubicBezTo>
                  <a:cubicBezTo>
                    <a:pt x="732189" y="391962"/>
                    <a:pt x="735427" y="395010"/>
                    <a:pt x="739714" y="395105"/>
                  </a:cubicBezTo>
                  <a:lnTo>
                    <a:pt x="743048" y="394819"/>
                  </a:lnTo>
                  <a:lnTo>
                    <a:pt x="743619" y="394724"/>
                  </a:lnTo>
                  <a:cubicBezTo>
                    <a:pt x="744000" y="393010"/>
                    <a:pt x="743143" y="391390"/>
                    <a:pt x="741619" y="391295"/>
                  </a:cubicBezTo>
                  <a:lnTo>
                    <a:pt x="741047" y="390628"/>
                  </a:lnTo>
                  <a:lnTo>
                    <a:pt x="740285" y="389771"/>
                  </a:lnTo>
                  <a:cubicBezTo>
                    <a:pt x="740095" y="388342"/>
                    <a:pt x="741333" y="387104"/>
                    <a:pt x="742952" y="387009"/>
                  </a:cubicBezTo>
                  <a:lnTo>
                    <a:pt x="744286" y="387390"/>
                  </a:lnTo>
                  <a:cubicBezTo>
                    <a:pt x="745334" y="387676"/>
                    <a:pt x="746762" y="388723"/>
                    <a:pt x="746953" y="389485"/>
                  </a:cubicBezTo>
                  <a:lnTo>
                    <a:pt x="747429" y="391676"/>
                  </a:lnTo>
                  <a:cubicBezTo>
                    <a:pt x="749620" y="392057"/>
                    <a:pt x="751620" y="391676"/>
                    <a:pt x="751906" y="390819"/>
                  </a:cubicBezTo>
                  <a:cubicBezTo>
                    <a:pt x="752287" y="389962"/>
                    <a:pt x="751715" y="386247"/>
                    <a:pt x="751049" y="384532"/>
                  </a:cubicBezTo>
                  <a:lnTo>
                    <a:pt x="749715" y="383389"/>
                  </a:lnTo>
                  <a:cubicBezTo>
                    <a:pt x="748858" y="382723"/>
                    <a:pt x="746858" y="382532"/>
                    <a:pt x="745524" y="382723"/>
                  </a:cubicBezTo>
                  <a:lnTo>
                    <a:pt x="740571" y="383389"/>
                  </a:lnTo>
                  <a:cubicBezTo>
                    <a:pt x="741238" y="381199"/>
                    <a:pt x="741714" y="379008"/>
                    <a:pt x="741714" y="378436"/>
                  </a:cubicBezTo>
                  <a:cubicBezTo>
                    <a:pt x="741714" y="377960"/>
                    <a:pt x="740095" y="376436"/>
                    <a:pt x="738285" y="376246"/>
                  </a:cubicBezTo>
                  <a:lnTo>
                    <a:pt x="737237" y="376817"/>
                  </a:lnTo>
                  <a:cubicBezTo>
                    <a:pt x="733903" y="378817"/>
                    <a:pt x="731999" y="379008"/>
                    <a:pt x="731617" y="375007"/>
                  </a:cubicBezTo>
                  <a:cubicBezTo>
                    <a:pt x="731522" y="374626"/>
                    <a:pt x="728950" y="374245"/>
                    <a:pt x="727522" y="374245"/>
                  </a:cubicBezTo>
                  <a:close/>
                  <a:moveTo>
                    <a:pt x="477659" y="372641"/>
                  </a:moveTo>
                  <a:lnTo>
                    <a:pt x="477586" y="373769"/>
                  </a:lnTo>
                  <a:lnTo>
                    <a:pt x="476537" y="372797"/>
                  </a:lnTo>
                  <a:close/>
                  <a:moveTo>
                    <a:pt x="752192" y="371102"/>
                  </a:moveTo>
                  <a:lnTo>
                    <a:pt x="748762" y="371864"/>
                  </a:lnTo>
                  <a:cubicBezTo>
                    <a:pt x="746762" y="372340"/>
                    <a:pt x="746667" y="375674"/>
                    <a:pt x="748572" y="375769"/>
                  </a:cubicBezTo>
                  <a:cubicBezTo>
                    <a:pt x="752382" y="375960"/>
                    <a:pt x="752096" y="377484"/>
                    <a:pt x="752573" y="379675"/>
                  </a:cubicBezTo>
                  <a:lnTo>
                    <a:pt x="752953" y="381389"/>
                  </a:lnTo>
                  <a:cubicBezTo>
                    <a:pt x="754573" y="383104"/>
                    <a:pt x="756668" y="383104"/>
                    <a:pt x="757525" y="381484"/>
                  </a:cubicBezTo>
                  <a:lnTo>
                    <a:pt x="756764" y="380722"/>
                  </a:lnTo>
                  <a:cubicBezTo>
                    <a:pt x="755430" y="379484"/>
                    <a:pt x="754859" y="378817"/>
                    <a:pt x="756764" y="377674"/>
                  </a:cubicBezTo>
                  <a:cubicBezTo>
                    <a:pt x="758097" y="376817"/>
                    <a:pt x="759621" y="375865"/>
                    <a:pt x="760097" y="374626"/>
                  </a:cubicBezTo>
                  <a:lnTo>
                    <a:pt x="760669" y="373293"/>
                  </a:lnTo>
                  <a:cubicBezTo>
                    <a:pt x="760478" y="371388"/>
                    <a:pt x="756573" y="370435"/>
                    <a:pt x="752192" y="371102"/>
                  </a:cubicBezTo>
                  <a:close/>
                  <a:moveTo>
                    <a:pt x="1721462" y="370503"/>
                  </a:moveTo>
                  <a:lnTo>
                    <a:pt x="1723742" y="370912"/>
                  </a:lnTo>
                  <a:cubicBezTo>
                    <a:pt x="1725457" y="370531"/>
                    <a:pt x="1724409" y="370436"/>
                    <a:pt x="1721456" y="370721"/>
                  </a:cubicBezTo>
                  <a:close/>
                  <a:moveTo>
                    <a:pt x="1505429" y="370055"/>
                  </a:moveTo>
                  <a:cubicBezTo>
                    <a:pt x="1506477" y="369960"/>
                    <a:pt x="1507620" y="378056"/>
                    <a:pt x="1504381" y="379770"/>
                  </a:cubicBezTo>
                  <a:cubicBezTo>
                    <a:pt x="1501143" y="381485"/>
                    <a:pt x="1499619" y="381009"/>
                    <a:pt x="1500857" y="378723"/>
                  </a:cubicBezTo>
                  <a:cubicBezTo>
                    <a:pt x="1502095" y="376437"/>
                    <a:pt x="1504476" y="370150"/>
                    <a:pt x="1505429" y="370055"/>
                  </a:cubicBezTo>
                  <a:close/>
                  <a:moveTo>
                    <a:pt x="1534290" y="369864"/>
                  </a:moveTo>
                  <a:cubicBezTo>
                    <a:pt x="1534861" y="369864"/>
                    <a:pt x="1535719" y="371197"/>
                    <a:pt x="1536099" y="371959"/>
                  </a:cubicBezTo>
                  <a:cubicBezTo>
                    <a:pt x="1536290" y="372436"/>
                    <a:pt x="1535528" y="373579"/>
                    <a:pt x="1535242" y="373579"/>
                  </a:cubicBezTo>
                  <a:cubicBezTo>
                    <a:pt x="1530289" y="373388"/>
                    <a:pt x="1527622" y="374912"/>
                    <a:pt x="1528098" y="379294"/>
                  </a:cubicBezTo>
                  <a:cubicBezTo>
                    <a:pt x="1528098" y="379484"/>
                    <a:pt x="1525241" y="380151"/>
                    <a:pt x="1523622" y="380151"/>
                  </a:cubicBezTo>
                  <a:lnTo>
                    <a:pt x="1519716" y="380151"/>
                  </a:lnTo>
                  <a:cubicBezTo>
                    <a:pt x="1521050" y="378722"/>
                    <a:pt x="1520574" y="374341"/>
                    <a:pt x="1519336" y="373102"/>
                  </a:cubicBezTo>
                  <a:cubicBezTo>
                    <a:pt x="1518097" y="371864"/>
                    <a:pt x="1520669" y="370912"/>
                    <a:pt x="1525146" y="370912"/>
                  </a:cubicBezTo>
                  <a:lnTo>
                    <a:pt x="1528384" y="370721"/>
                  </a:lnTo>
                  <a:cubicBezTo>
                    <a:pt x="1530384" y="370626"/>
                    <a:pt x="1532289" y="369864"/>
                    <a:pt x="1534290" y="369864"/>
                  </a:cubicBezTo>
                  <a:close/>
                  <a:moveTo>
                    <a:pt x="471490" y="369578"/>
                  </a:moveTo>
                  <a:cubicBezTo>
                    <a:pt x="471966" y="369388"/>
                    <a:pt x="473204" y="369769"/>
                    <a:pt x="473681" y="370150"/>
                  </a:cubicBezTo>
                  <a:lnTo>
                    <a:pt x="476537" y="372797"/>
                  </a:lnTo>
                  <a:lnTo>
                    <a:pt x="470918" y="373579"/>
                  </a:lnTo>
                  <a:cubicBezTo>
                    <a:pt x="470347" y="373579"/>
                    <a:pt x="469204" y="372055"/>
                    <a:pt x="469299" y="371388"/>
                  </a:cubicBezTo>
                  <a:cubicBezTo>
                    <a:pt x="469394" y="370721"/>
                    <a:pt x="470633" y="369959"/>
                    <a:pt x="471490" y="369578"/>
                  </a:cubicBezTo>
                  <a:close/>
                  <a:moveTo>
                    <a:pt x="1136335" y="369197"/>
                  </a:moveTo>
                  <a:cubicBezTo>
                    <a:pt x="1133668" y="370435"/>
                    <a:pt x="1132810" y="372055"/>
                    <a:pt x="1134430" y="372912"/>
                  </a:cubicBezTo>
                  <a:cubicBezTo>
                    <a:pt x="1136144" y="373769"/>
                    <a:pt x="1140050" y="375579"/>
                    <a:pt x="1139573" y="375198"/>
                  </a:cubicBezTo>
                  <a:cubicBezTo>
                    <a:pt x="1139002" y="374817"/>
                    <a:pt x="1139002" y="373198"/>
                    <a:pt x="1140621" y="372626"/>
                  </a:cubicBezTo>
                  <a:cubicBezTo>
                    <a:pt x="1142335" y="372055"/>
                    <a:pt x="1139002" y="367959"/>
                    <a:pt x="1136335" y="369197"/>
                  </a:cubicBezTo>
                  <a:close/>
                  <a:moveTo>
                    <a:pt x="28196" y="365578"/>
                  </a:moveTo>
                  <a:cubicBezTo>
                    <a:pt x="30196" y="364911"/>
                    <a:pt x="31530" y="369388"/>
                    <a:pt x="34197" y="366054"/>
                  </a:cubicBezTo>
                  <a:lnTo>
                    <a:pt x="34483" y="365673"/>
                  </a:lnTo>
                  <a:cubicBezTo>
                    <a:pt x="36674" y="366149"/>
                    <a:pt x="37817" y="367959"/>
                    <a:pt x="37054" y="369578"/>
                  </a:cubicBezTo>
                  <a:lnTo>
                    <a:pt x="36293" y="369578"/>
                  </a:lnTo>
                  <a:lnTo>
                    <a:pt x="30387" y="369769"/>
                  </a:lnTo>
                  <a:cubicBezTo>
                    <a:pt x="31054" y="373293"/>
                    <a:pt x="31816" y="374436"/>
                    <a:pt x="31911" y="372436"/>
                  </a:cubicBezTo>
                  <a:cubicBezTo>
                    <a:pt x="32006" y="370436"/>
                    <a:pt x="26006" y="368150"/>
                    <a:pt x="25815" y="367102"/>
                  </a:cubicBezTo>
                  <a:lnTo>
                    <a:pt x="26101" y="366245"/>
                  </a:lnTo>
                  <a:cubicBezTo>
                    <a:pt x="26196" y="365864"/>
                    <a:pt x="27434" y="365768"/>
                    <a:pt x="28196" y="365578"/>
                  </a:cubicBezTo>
                  <a:close/>
                  <a:moveTo>
                    <a:pt x="1682308" y="364530"/>
                  </a:moveTo>
                  <a:cubicBezTo>
                    <a:pt x="1680117" y="362625"/>
                    <a:pt x="1680689" y="362815"/>
                    <a:pt x="1683355" y="365101"/>
                  </a:cubicBezTo>
                  <a:cubicBezTo>
                    <a:pt x="1686118" y="367387"/>
                    <a:pt x="1692024" y="373483"/>
                    <a:pt x="1690214" y="373483"/>
                  </a:cubicBezTo>
                  <a:cubicBezTo>
                    <a:pt x="1688404" y="373483"/>
                    <a:pt x="1684404" y="366530"/>
                    <a:pt x="1682308" y="364530"/>
                  </a:cubicBezTo>
                  <a:close/>
                  <a:moveTo>
                    <a:pt x="1902717" y="363578"/>
                  </a:moveTo>
                  <a:cubicBezTo>
                    <a:pt x="1907289" y="363102"/>
                    <a:pt x="1919576" y="365769"/>
                    <a:pt x="1916909" y="367388"/>
                  </a:cubicBezTo>
                  <a:cubicBezTo>
                    <a:pt x="1914242" y="369007"/>
                    <a:pt x="1905765" y="366150"/>
                    <a:pt x="1904812" y="366150"/>
                  </a:cubicBezTo>
                  <a:cubicBezTo>
                    <a:pt x="1903955" y="365959"/>
                    <a:pt x="1897192" y="368531"/>
                    <a:pt x="1896145" y="367102"/>
                  </a:cubicBezTo>
                  <a:cubicBezTo>
                    <a:pt x="1895192" y="365674"/>
                    <a:pt x="1898145" y="364150"/>
                    <a:pt x="1902717" y="363578"/>
                  </a:cubicBezTo>
                  <a:close/>
                  <a:moveTo>
                    <a:pt x="1718503" y="363292"/>
                  </a:moveTo>
                  <a:lnTo>
                    <a:pt x="1720313" y="363673"/>
                  </a:lnTo>
                  <a:cubicBezTo>
                    <a:pt x="1721075" y="363768"/>
                    <a:pt x="1721551" y="365959"/>
                    <a:pt x="1721551" y="367197"/>
                  </a:cubicBezTo>
                  <a:lnTo>
                    <a:pt x="1721462" y="370503"/>
                  </a:lnTo>
                  <a:lnTo>
                    <a:pt x="1713645" y="369102"/>
                  </a:lnTo>
                  <a:cubicBezTo>
                    <a:pt x="1712884" y="369960"/>
                    <a:pt x="1709454" y="371579"/>
                    <a:pt x="1708502" y="369769"/>
                  </a:cubicBezTo>
                  <a:lnTo>
                    <a:pt x="1708883" y="369388"/>
                  </a:lnTo>
                  <a:lnTo>
                    <a:pt x="1710502" y="367483"/>
                  </a:lnTo>
                  <a:cubicBezTo>
                    <a:pt x="1712693" y="365673"/>
                    <a:pt x="1716313" y="363768"/>
                    <a:pt x="1718503" y="363292"/>
                  </a:cubicBezTo>
                  <a:close/>
                  <a:moveTo>
                    <a:pt x="1818230" y="361863"/>
                  </a:moveTo>
                  <a:cubicBezTo>
                    <a:pt x="1821373" y="363768"/>
                    <a:pt x="1819754" y="369293"/>
                    <a:pt x="1817563" y="366530"/>
                  </a:cubicBezTo>
                  <a:lnTo>
                    <a:pt x="1814896" y="365864"/>
                  </a:lnTo>
                  <a:lnTo>
                    <a:pt x="1809181" y="364244"/>
                  </a:lnTo>
                  <a:cubicBezTo>
                    <a:pt x="1810991" y="361006"/>
                    <a:pt x="1815086" y="359958"/>
                    <a:pt x="1818230" y="361863"/>
                  </a:cubicBezTo>
                  <a:close/>
                  <a:moveTo>
                    <a:pt x="2328865" y="359196"/>
                  </a:moveTo>
                  <a:lnTo>
                    <a:pt x="2329246" y="359291"/>
                  </a:lnTo>
                  <a:lnTo>
                    <a:pt x="2333913" y="360720"/>
                  </a:lnTo>
                  <a:cubicBezTo>
                    <a:pt x="2339248" y="362435"/>
                    <a:pt x="2342772" y="364530"/>
                    <a:pt x="2341915" y="365292"/>
                  </a:cubicBezTo>
                  <a:cubicBezTo>
                    <a:pt x="2341057" y="365959"/>
                    <a:pt x="2336485" y="365673"/>
                    <a:pt x="2335533" y="364911"/>
                  </a:cubicBezTo>
                  <a:cubicBezTo>
                    <a:pt x="2334580" y="364149"/>
                    <a:pt x="2332961" y="364340"/>
                    <a:pt x="2331913" y="365292"/>
                  </a:cubicBezTo>
                  <a:lnTo>
                    <a:pt x="2330866" y="365482"/>
                  </a:lnTo>
                  <a:lnTo>
                    <a:pt x="2328961" y="365768"/>
                  </a:lnTo>
                  <a:cubicBezTo>
                    <a:pt x="2325150" y="365673"/>
                    <a:pt x="2323436" y="365006"/>
                    <a:pt x="2325150" y="364340"/>
                  </a:cubicBezTo>
                  <a:cubicBezTo>
                    <a:pt x="2326770" y="363673"/>
                    <a:pt x="2329532" y="362149"/>
                    <a:pt x="2329056" y="361768"/>
                  </a:cubicBezTo>
                  <a:cubicBezTo>
                    <a:pt x="2328579" y="361387"/>
                    <a:pt x="2328008" y="359768"/>
                    <a:pt x="2328865" y="359196"/>
                  </a:cubicBezTo>
                  <a:close/>
                  <a:moveTo>
                    <a:pt x="225554" y="358910"/>
                  </a:moveTo>
                  <a:cubicBezTo>
                    <a:pt x="220411" y="358434"/>
                    <a:pt x="221744" y="362815"/>
                    <a:pt x="219553" y="364435"/>
                  </a:cubicBezTo>
                  <a:cubicBezTo>
                    <a:pt x="218601" y="365101"/>
                    <a:pt x="219363" y="369292"/>
                    <a:pt x="220411" y="369578"/>
                  </a:cubicBezTo>
                  <a:cubicBezTo>
                    <a:pt x="224221" y="370721"/>
                    <a:pt x="223744" y="368054"/>
                    <a:pt x="224221" y="365959"/>
                  </a:cubicBezTo>
                  <a:cubicBezTo>
                    <a:pt x="224602" y="364435"/>
                    <a:pt x="226126" y="363101"/>
                    <a:pt x="227459" y="361863"/>
                  </a:cubicBezTo>
                  <a:lnTo>
                    <a:pt x="230317" y="359005"/>
                  </a:lnTo>
                  <a:cubicBezTo>
                    <a:pt x="228698" y="355862"/>
                    <a:pt x="226697" y="355767"/>
                    <a:pt x="225935" y="358910"/>
                  </a:cubicBezTo>
                  <a:close/>
                  <a:moveTo>
                    <a:pt x="1021082" y="358720"/>
                  </a:moveTo>
                  <a:cubicBezTo>
                    <a:pt x="1020320" y="357672"/>
                    <a:pt x="1017177" y="359386"/>
                    <a:pt x="1014129" y="362530"/>
                  </a:cubicBezTo>
                  <a:lnTo>
                    <a:pt x="1009462" y="361291"/>
                  </a:lnTo>
                  <a:cubicBezTo>
                    <a:pt x="1007652" y="360815"/>
                    <a:pt x="1005937" y="359863"/>
                    <a:pt x="1004033" y="359482"/>
                  </a:cubicBezTo>
                  <a:cubicBezTo>
                    <a:pt x="1002985" y="359291"/>
                    <a:pt x="1000794" y="359577"/>
                    <a:pt x="1000794" y="359767"/>
                  </a:cubicBezTo>
                  <a:cubicBezTo>
                    <a:pt x="1000603" y="360910"/>
                    <a:pt x="1000699" y="362244"/>
                    <a:pt x="1001270" y="363292"/>
                  </a:cubicBezTo>
                  <a:cubicBezTo>
                    <a:pt x="1001746" y="364149"/>
                    <a:pt x="1002890" y="365387"/>
                    <a:pt x="1003842" y="365387"/>
                  </a:cubicBezTo>
                  <a:lnTo>
                    <a:pt x="1008033" y="365768"/>
                  </a:lnTo>
                  <a:cubicBezTo>
                    <a:pt x="1011367" y="367959"/>
                    <a:pt x="1015367" y="370054"/>
                    <a:pt x="1016891" y="370435"/>
                  </a:cubicBezTo>
                  <a:cubicBezTo>
                    <a:pt x="1018415" y="370816"/>
                    <a:pt x="1019844" y="366911"/>
                    <a:pt x="1018987" y="365387"/>
                  </a:cubicBezTo>
                  <a:lnTo>
                    <a:pt x="1016701" y="365387"/>
                  </a:lnTo>
                  <a:lnTo>
                    <a:pt x="1016415" y="365387"/>
                  </a:lnTo>
                  <a:cubicBezTo>
                    <a:pt x="1016129" y="364530"/>
                    <a:pt x="1016891" y="363673"/>
                    <a:pt x="1018225" y="363577"/>
                  </a:cubicBezTo>
                  <a:cubicBezTo>
                    <a:pt x="1019463" y="363482"/>
                    <a:pt x="1021749" y="359863"/>
                    <a:pt x="1021082" y="358720"/>
                  </a:cubicBezTo>
                  <a:close/>
                  <a:moveTo>
                    <a:pt x="2163416" y="357577"/>
                  </a:moveTo>
                  <a:lnTo>
                    <a:pt x="2164178" y="357768"/>
                  </a:lnTo>
                  <a:lnTo>
                    <a:pt x="2169988" y="359292"/>
                  </a:lnTo>
                  <a:cubicBezTo>
                    <a:pt x="2169321" y="363959"/>
                    <a:pt x="2166178" y="366912"/>
                    <a:pt x="2162844" y="365864"/>
                  </a:cubicBezTo>
                  <a:lnTo>
                    <a:pt x="2159606" y="365578"/>
                  </a:lnTo>
                  <a:lnTo>
                    <a:pt x="2157606" y="365388"/>
                  </a:lnTo>
                  <a:cubicBezTo>
                    <a:pt x="2154272" y="365483"/>
                    <a:pt x="2149509" y="366054"/>
                    <a:pt x="2146938" y="366626"/>
                  </a:cubicBezTo>
                  <a:lnTo>
                    <a:pt x="2144557" y="365578"/>
                  </a:lnTo>
                  <a:lnTo>
                    <a:pt x="2142080" y="364530"/>
                  </a:lnTo>
                  <a:cubicBezTo>
                    <a:pt x="2137889" y="363102"/>
                    <a:pt x="2138746" y="360435"/>
                    <a:pt x="2144080" y="358815"/>
                  </a:cubicBezTo>
                  <a:lnTo>
                    <a:pt x="2149319" y="360054"/>
                  </a:lnTo>
                  <a:lnTo>
                    <a:pt x="2153605" y="361101"/>
                  </a:lnTo>
                  <a:cubicBezTo>
                    <a:pt x="2158177" y="359006"/>
                    <a:pt x="2162654" y="357387"/>
                    <a:pt x="2163416" y="357577"/>
                  </a:cubicBezTo>
                  <a:close/>
                  <a:moveTo>
                    <a:pt x="1778415" y="357006"/>
                  </a:moveTo>
                  <a:cubicBezTo>
                    <a:pt x="1779558" y="357577"/>
                    <a:pt x="1781844" y="359196"/>
                    <a:pt x="1782987" y="359673"/>
                  </a:cubicBezTo>
                  <a:cubicBezTo>
                    <a:pt x="1784130" y="360054"/>
                    <a:pt x="1788797" y="365864"/>
                    <a:pt x="1786035" y="367674"/>
                  </a:cubicBezTo>
                  <a:cubicBezTo>
                    <a:pt x="1783272" y="369484"/>
                    <a:pt x="1780129" y="368436"/>
                    <a:pt x="1779081" y="365388"/>
                  </a:cubicBezTo>
                  <a:lnTo>
                    <a:pt x="1778415" y="363197"/>
                  </a:lnTo>
                  <a:lnTo>
                    <a:pt x="1777748" y="361292"/>
                  </a:lnTo>
                  <a:cubicBezTo>
                    <a:pt x="1776891" y="358435"/>
                    <a:pt x="1777272" y="356434"/>
                    <a:pt x="1778415" y="357006"/>
                  </a:cubicBezTo>
                  <a:close/>
                  <a:moveTo>
                    <a:pt x="2203897" y="356815"/>
                  </a:moveTo>
                  <a:cubicBezTo>
                    <a:pt x="2205040" y="355005"/>
                    <a:pt x="2210183" y="360720"/>
                    <a:pt x="2211803" y="361196"/>
                  </a:cubicBezTo>
                  <a:lnTo>
                    <a:pt x="2213136" y="361006"/>
                  </a:lnTo>
                  <a:lnTo>
                    <a:pt x="2214850" y="360720"/>
                  </a:lnTo>
                  <a:cubicBezTo>
                    <a:pt x="2216374" y="359768"/>
                    <a:pt x="2213422" y="362720"/>
                    <a:pt x="2211707" y="364054"/>
                  </a:cubicBezTo>
                  <a:cubicBezTo>
                    <a:pt x="2210088" y="365387"/>
                    <a:pt x="2207802" y="365578"/>
                    <a:pt x="2206659" y="364530"/>
                  </a:cubicBezTo>
                  <a:cubicBezTo>
                    <a:pt x="2205516" y="363482"/>
                    <a:pt x="2202754" y="358529"/>
                    <a:pt x="2203897" y="356815"/>
                  </a:cubicBezTo>
                  <a:close/>
                  <a:moveTo>
                    <a:pt x="143357" y="356379"/>
                  </a:moveTo>
                  <a:lnTo>
                    <a:pt x="143830" y="356529"/>
                  </a:lnTo>
                  <a:lnTo>
                    <a:pt x="143830" y="356708"/>
                  </a:lnTo>
                  <a:close/>
                  <a:moveTo>
                    <a:pt x="2195229" y="356148"/>
                  </a:moveTo>
                  <a:lnTo>
                    <a:pt x="2191419" y="360053"/>
                  </a:lnTo>
                  <a:lnTo>
                    <a:pt x="2188085" y="363482"/>
                  </a:lnTo>
                  <a:cubicBezTo>
                    <a:pt x="2192181" y="363863"/>
                    <a:pt x="2188275" y="367292"/>
                    <a:pt x="2186847" y="365006"/>
                  </a:cubicBezTo>
                  <a:cubicBezTo>
                    <a:pt x="2185323" y="362720"/>
                    <a:pt x="2183037" y="362530"/>
                    <a:pt x="2181703" y="364625"/>
                  </a:cubicBezTo>
                  <a:lnTo>
                    <a:pt x="2180370" y="365864"/>
                  </a:lnTo>
                  <a:lnTo>
                    <a:pt x="2179513" y="366721"/>
                  </a:lnTo>
                  <a:cubicBezTo>
                    <a:pt x="2177988" y="367292"/>
                    <a:pt x="2176369" y="367102"/>
                    <a:pt x="2175893" y="366340"/>
                  </a:cubicBezTo>
                  <a:cubicBezTo>
                    <a:pt x="2175417" y="365578"/>
                    <a:pt x="2176369" y="363101"/>
                    <a:pt x="2177417" y="361768"/>
                  </a:cubicBezTo>
                  <a:cubicBezTo>
                    <a:pt x="2178465" y="360434"/>
                    <a:pt x="2182656" y="357767"/>
                    <a:pt x="2184370" y="358529"/>
                  </a:cubicBezTo>
                  <a:cubicBezTo>
                    <a:pt x="2186085" y="359291"/>
                    <a:pt x="2191895" y="354529"/>
                    <a:pt x="2195229" y="356148"/>
                  </a:cubicBezTo>
                  <a:close/>
                  <a:moveTo>
                    <a:pt x="2366679" y="355481"/>
                  </a:moveTo>
                  <a:cubicBezTo>
                    <a:pt x="2368394" y="356529"/>
                    <a:pt x="2369060" y="358053"/>
                    <a:pt x="2368775" y="358338"/>
                  </a:cubicBezTo>
                  <a:cubicBezTo>
                    <a:pt x="2368489" y="358624"/>
                    <a:pt x="2367346" y="358910"/>
                    <a:pt x="2366203" y="358910"/>
                  </a:cubicBezTo>
                  <a:cubicBezTo>
                    <a:pt x="2365155" y="358910"/>
                    <a:pt x="2361535" y="359862"/>
                    <a:pt x="2361250" y="361006"/>
                  </a:cubicBezTo>
                  <a:cubicBezTo>
                    <a:pt x="2360964" y="362149"/>
                    <a:pt x="2359630" y="365292"/>
                    <a:pt x="2358678" y="365673"/>
                  </a:cubicBezTo>
                  <a:lnTo>
                    <a:pt x="2358107" y="365482"/>
                  </a:lnTo>
                  <a:lnTo>
                    <a:pt x="2354772" y="364530"/>
                  </a:lnTo>
                  <a:cubicBezTo>
                    <a:pt x="2351154" y="363387"/>
                    <a:pt x="2350105" y="362720"/>
                    <a:pt x="2352487" y="363101"/>
                  </a:cubicBezTo>
                  <a:cubicBezTo>
                    <a:pt x="2354868" y="363482"/>
                    <a:pt x="2358678" y="357291"/>
                    <a:pt x="2362107" y="356148"/>
                  </a:cubicBezTo>
                  <a:lnTo>
                    <a:pt x="2365441" y="355672"/>
                  </a:lnTo>
                  <a:close/>
                  <a:moveTo>
                    <a:pt x="1424847" y="355195"/>
                  </a:moveTo>
                  <a:lnTo>
                    <a:pt x="1423609" y="355386"/>
                  </a:lnTo>
                  <a:lnTo>
                    <a:pt x="1420180" y="356053"/>
                  </a:lnTo>
                  <a:cubicBezTo>
                    <a:pt x="1415893" y="357291"/>
                    <a:pt x="1412369" y="359196"/>
                    <a:pt x="1412274" y="360434"/>
                  </a:cubicBezTo>
                  <a:cubicBezTo>
                    <a:pt x="1412179" y="361577"/>
                    <a:pt x="1413036" y="364720"/>
                    <a:pt x="1413608" y="364911"/>
                  </a:cubicBezTo>
                  <a:cubicBezTo>
                    <a:pt x="1414179" y="365101"/>
                    <a:pt x="1415989" y="365006"/>
                    <a:pt x="1416275" y="364244"/>
                  </a:cubicBezTo>
                  <a:lnTo>
                    <a:pt x="1416370" y="363577"/>
                  </a:lnTo>
                  <a:cubicBezTo>
                    <a:pt x="1416465" y="362815"/>
                    <a:pt x="1416084" y="361482"/>
                    <a:pt x="1416275" y="361482"/>
                  </a:cubicBezTo>
                  <a:cubicBezTo>
                    <a:pt x="1419323" y="360625"/>
                    <a:pt x="1422466" y="360148"/>
                    <a:pt x="1425418" y="359196"/>
                  </a:cubicBezTo>
                  <a:lnTo>
                    <a:pt x="1426466" y="358815"/>
                  </a:lnTo>
                  <a:cubicBezTo>
                    <a:pt x="1427228" y="357481"/>
                    <a:pt x="1426466" y="355862"/>
                    <a:pt x="1424847" y="355195"/>
                  </a:cubicBezTo>
                  <a:close/>
                  <a:moveTo>
                    <a:pt x="1137859" y="355005"/>
                  </a:moveTo>
                  <a:cubicBezTo>
                    <a:pt x="1136240" y="354052"/>
                    <a:pt x="1135668" y="356148"/>
                    <a:pt x="1136811" y="359577"/>
                  </a:cubicBezTo>
                  <a:lnTo>
                    <a:pt x="1130429" y="359386"/>
                  </a:lnTo>
                  <a:lnTo>
                    <a:pt x="1130048" y="359386"/>
                  </a:lnTo>
                  <a:cubicBezTo>
                    <a:pt x="1129572" y="361196"/>
                    <a:pt x="1130239" y="363101"/>
                    <a:pt x="1131572" y="363673"/>
                  </a:cubicBezTo>
                  <a:lnTo>
                    <a:pt x="1132429" y="363387"/>
                  </a:lnTo>
                  <a:lnTo>
                    <a:pt x="1136525" y="362149"/>
                  </a:lnTo>
                  <a:cubicBezTo>
                    <a:pt x="1141097" y="360339"/>
                    <a:pt x="1139573" y="355957"/>
                    <a:pt x="1137859" y="355005"/>
                  </a:cubicBezTo>
                  <a:close/>
                  <a:moveTo>
                    <a:pt x="98586" y="354815"/>
                  </a:moveTo>
                  <a:cubicBezTo>
                    <a:pt x="100968" y="356148"/>
                    <a:pt x="98301" y="362435"/>
                    <a:pt x="94205" y="361196"/>
                  </a:cubicBezTo>
                  <a:cubicBezTo>
                    <a:pt x="90109" y="359958"/>
                    <a:pt x="87918" y="358053"/>
                    <a:pt x="89347" y="356815"/>
                  </a:cubicBezTo>
                  <a:cubicBezTo>
                    <a:pt x="90776" y="355577"/>
                    <a:pt x="96205" y="353576"/>
                    <a:pt x="98586" y="354815"/>
                  </a:cubicBezTo>
                  <a:close/>
                  <a:moveTo>
                    <a:pt x="140020" y="354052"/>
                  </a:moveTo>
                  <a:lnTo>
                    <a:pt x="143357" y="356379"/>
                  </a:lnTo>
                  <a:lnTo>
                    <a:pt x="141734" y="355862"/>
                  </a:lnTo>
                  <a:lnTo>
                    <a:pt x="140115" y="355767"/>
                  </a:lnTo>
                  <a:cubicBezTo>
                    <a:pt x="138210" y="355862"/>
                    <a:pt x="136876" y="355195"/>
                    <a:pt x="137067" y="354338"/>
                  </a:cubicBezTo>
                  <a:lnTo>
                    <a:pt x="137162" y="354338"/>
                  </a:lnTo>
                  <a:close/>
                  <a:moveTo>
                    <a:pt x="1752221" y="353195"/>
                  </a:moveTo>
                  <a:cubicBezTo>
                    <a:pt x="1749840" y="354719"/>
                    <a:pt x="1747554" y="353290"/>
                    <a:pt x="1745554" y="353767"/>
                  </a:cubicBezTo>
                  <a:lnTo>
                    <a:pt x="1742506" y="354529"/>
                  </a:lnTo>
                  <a:cubicBezTo>
                    <a:pt x="1739648" y="356243"/>
                    <a:pt x="1738219" y="359101"/>
                    <a:pt x="1739458" y="361006"/>
                  </a:cubicBezTo>
                  <a:cubicBezTo>
                    <a:pt x="1740601" y="362815"/>
                    <a:pt x="1745554" y="367006"/>
                    <a:pt x="1746982" y="364816"/>
                  </a:cubicBezTo>
                  <a:cubicBezTo>
                    <a:pt x="1748411" y="362625"/>
                    <a:pt x="1752793" y="357291"/>
                    <a:pt x="1754031" y="357481"/>
                  </a:cubicBezTo>
                  <a:lnTo>
                    <a:pt x="1754888" y="358053"/>
                  </a:lnTo>
                  <a:cubicBezTo>
                    <a:pt x="1756603" y="359386"/>
                    <a:pt x="1758698" y="360339"/>
                    <a:pt x="1760031" y="358339"/>
                  </a:cubicBezTo>
                  <a:cubicBezTo>
                    <a:pt x="1760604" y="357481"/>
                    <a:pt x="1759175" y="355100"/>
                    <a:pt x="1757841" y="354243"/>
                  </a:cubicBezTo>
                  <a:cubicBezTo>
                    <a:pt x="1756413" y="353290"/>
                    <a:pt x="1753269" y="352528"/>
                    <a:pt x="1752221" y="353195"/>
                  </a:cubicBezTo>
                  <a:close/>
                  <a:moveTo>
                    <a:pt x="744762" y="352148"/>
                  </a:moveTo>
                  <a:cubicBezTo>
                    <a:pt x="748763" y="351671"/>
                    <a:pt x="750382" y="354053"/>
                    <a:pt x="748477" y="357577"/>
                  </a:cubicBezTo>
                  <a:lnTo>
                    <a:pt x="743619" y="357101"/>
                  </a:lnTo>
                  <a:lnTo>
                    <a:pt x="739714" y="356720"/>
                  </a:lnTo>
                  <a:cubicBezTo>
                    <a:pt x="735523" y="355386"/>
                    <a:pt x="734952" y="354148"/>
                    <a:pt x="738476" y="353767"/>
                  </a:cubicBezTo>
                  <a:lnTo>
                    <a:pt x="741428" y="353005"/>
                  </a:lnTo>
                  <a:close/>
                  <a:moveTo>
                    <a:pt x="1479140" y="351862"/>
                  </a:moveTo>
                  <a:cubicBezTo>
                    <a:pt x="1478473" y="351385"/>
                    <a:pt x="1477806" y="352147"/>
                    <a:pt x="1477616" y="353576"/>
                  </a:cubicBezTo>
                  <a:cubicBezTo>
                    <a:pt x="1477425" y="355005"/>
                    <a:pt x="1469043" y="356434"/>
                    <a:pt x="1464757" y="357958"/>
                  </a:cubicBezTo>
                  <a:lnTo>
                    <a:pt x="1460756" y="355100"/>
                  </a:lnTo>
                  <a:cubicBezTo>
                    <a:pt x="1460566" y="355005"/>
                    <a:pt x="1459232" y="355576"/>
                    <a:pt x="1458851" y="356148"/>
                  </a:cubicBezTo>
                  <a:cubicBezTo>
                    <a:pt x="1458470" y="356719"/>
                    <a:pt x="1458661" y="357481"/>
                    <a:pt x="1458851" y="358148"/>
                  </a:cubicBezTo>
                  <a:cubicBezTo>
                    <a:pt x="1458946" y="358529"/>
                    <a:pt x="1471424" y="360434"/>
                    <a:pt x="1471805" y="360148"/>
                  </a:cubicBezTo>
                  <a:lnTo>
                    <a:pt x="1475234" y="358148"/>
                  </a:lnTo>
                  <a:cubicBezTo>
                    <a:pt x="1478949" y="355957"/>
                    <a:pt x="1479806" y="352338"/>
                    <a:pt x="1479140" y="351862"/>
                  </a:cubicBezTo>
                  <a:close/>
                  <a:moveTo>
                    <a:pt x="790482" y="351005"/>
                  </a:moveTo>
                  <a:cubicBezTo>
                    <a:pt x="791339" y="350815"/>
                    <a:pt x="793149" y="351481"/>
                    <a:pt x="793435" y="352053"/>
                  </a:cubicBezTo>
                  <a:cubicBezTo>
                    <a:pt x="793816" y="352720"/>
                    <a:pt x="793340" y="354434"/>
                    <a:pt x="792673" y="354625"/>
                  </a:cubicBezTo>
                  <a:cubicBezTo>
                    <a:pt x="790482" y="355291"/>
                    <a:pt x="787529" y="355101"/>
                    <a:pt x="788292" y="358244"/>
                  </a:cubicBezTo>
                  <a:cubicBezTo>
                    <a:pt x="788292" y="358339"/>
                    <a:pt x="785434" y="359387"/>
                    <a:pt x="784005" y="359197"/>
                  </a:cubicBezTo>
                  <a:lnTo>
                    <a:pt x="780576" y="358816"/>
                  </a:lnTo>
                  <a:cubicBezTo>
                    <a:pt x="779243" y="356244"/>
                    <a:pt x="781910" y="353101"/>
                    <a:pt x="786386" y="351862"/>
                  </a:cubicBezTo>
                  <a:close/>
                  <a:moveTo>
                    <a:pt x="1091472" y="351004"/>
                  </a:moveTo>
                  <a:cubicBezTo>
                    <a:pt x="1089567" y="353671"/>
                    <a:pt x="1090043" y="357672"/>
                    <a:pt x="1092520" y="359863"/>
                  </a:cubicBezTo>
                  <a:lnTo>
                    <a:pt x="1095473" y="360339"/>
                  </a:lnTo>
                  <a:lnTo>
                    <a:pt x="1098997" y="360815"/>
                  </a:lnTo>
                  <a:cubicBezTo>
                    <a:pt x="1100235" y="363292"/>
                    <a:pt x="1103474" y="364149"/>
                    <a:pt x="1106236" y="362625"/>
                  </a:cubicBezTo>
                  <a:lnTo>
                    <a:pt x="1108617" y="361291"/>
                  </a:lnTo>
                  <a:cubicBezTo>
                    <a:pt x="1110903" y="360053"/>
                    <a:pt x="1111856" y="355862"/>
                    <a:pt x="1110046" y="355576"/>
                  </a:cubicBezTo>
                  <a:cubicBezTo>
                    <a:pt x="1106236" y="354910"/>
                    <a:pt x="1103283" y="351004"/>
                    <a:pt x="1098806" y="353386"/>
                  </a:cubicBezTo>
                  <a:cubicBezTo>
                    <a:pt x="1097568" y="354052"/>
                    <a:pt x="1096996" y="355386"/>
                    <a:pt x="1095092" y="353862"/>
                  </a:cubicBezTo>
                  <a:close/>
                  <a:moveTo>
                    <a:pt x="1345694" y="347004"/>
                  </a:moveTo>
                  <a:cubicBezTo>
                    <a:pt x="1343980" y="346337"/>
                    <a:pt x="1340360" y="349004"/>
                    <a:pt x="1337693" y="350242"/>
                  </a:cubicBezTo>
                  <a:lnTo>
                    <a:pt x="1337408" y="350338"/>
                  </a:lnTo>
                  <a:cubicBezTo>
                    <a:pt x="1337693" y="351290"/>
                    <a:pt x="1339693" y="351671"/>
                    <a:pt x="1341979" y="351100"/>
                  </a:cubicBezTo>
                  <a:lnTo>
                    <a:pt x="1344075" y="350909"/>
                  </a:lnTo>
                  <a:lnTo>
                    <a:pt x="1346075" y="350719"/>
                  </a:lnTo>
                  <a:cubicBezTo>
                    <a:pt x="1348552" y="350814"/>
                    <a:pt x="1350266" y="351481"/>
                    <a:pt x="1349790" y="352147"/>
                  </a:cubicBezTo>
                  <a:cubicBezTo>
                    <a:pt x="1349218" y="352909"/>
                    <a:pt x="1351885" y="354624"/>
                    <a:pt x="1353219" y="354624"/>
                  </a:cubicBezTo>
                  <a:cubicBezTo>
                    <a:pt x="1354552" y="354624"/>
                    <a:pt x="1352838" y="351862"/>
                    <a:pt x="1349504" y="348433"/>
                  </a:cubicBezTo>
                  <a:close/>
                  <a:moveTo>
                    <a:pt x="1650875" y="346051"/>
                  </a:moveTo>
                  <a:cubicBezTo>
                    <a:pt x="1649351" y="346623"/>
                    <a:pt x="1639826" y="349671"/>
                    <a:pt x="1636969" y="349861"/>
                  </a:cubicBezTo>
                  <a:cubicBezTo>
                    <a:pt x="1634111" y="350052"/>
                    <a:pt x="1634968" y="350528"/>
                    <a:pt x="1638969" y="350909"/>
                  </a:cubicBezTo>
                  <a:cubicBezTo>
                    <a:pt x="1642969" y="351290"/>
                    <a:pt x="1654019" y="351862"/>
                    <a:pt x="1654304" y="351195"/>
                  </a:cubicBezTo>
                  <a:cubicBezTo>
                    <a:pt x="1654590" y="350528"/>
                    <a:pt x="1655638" y="348242"/>
                    <a:pt x="1655066" y="347575"/>
                  </a:cubicBezTo>
                  <a:cubicBezTo>
                    <a:pt x="1654590" y="346909"/>
                    <a:pt x="1652494" y="345480"/>
                    <a:pt x="1650875" y="346051"/>
                  </a:cubicBezTo>
                  <a:close/>
                  <a:moveTo>
                    <a:pt x="1020403" y="345629"/>
                  </a:moveTo>
                  <a:lnTo>
                    <a:pt x="1019844" y="346242"/>
                  </a:lnTo>
                  <a:lnTo>
                    <a:pt x="1018225" y="347480"/>
                  </a:lnTo>
                  <a:lnTo>
                    <a:pt x="1015367" y="349766"/>
                  </a:lnTo>
                  <a:cubicBezTo>
                    <a:pt x="1011557" y="349099"/>
                    <a:pt x="1006033" y="346623"/>
                    <a:pt x="1004985" y="345766"/>
                  </a:cubicBezTo>
                  <a:close/>
                  <a:moveTo>
                    <a:pt x="1238252" y="344623"/>
                  </a:moveTo>
                  <a:cubicBezTo>
                    <a:pt x="1236538" y="345004"/>
                    <a:pt x="1233204" y="346909"/>
                    <a:pt x="1230823" y="348814"/>
                  </a:cubicBezTo>
                  <a:lnTo>
                    <a:pt x="1227870" y="348528"/>
                  </a:lnTo>
                  <a:lnTo>
                    <a:pt x="1223965" y="348147"/>
                  </a:lnTo>
                  <a:cubicBezTo>
                    <a:pt x="1221488" y="350147"/>
                    <a:pt x="1219107" y="353481"/>
                    <a:pt x="1218535" y="355481"/>
                  </a:cubicBezTo>
                  <a:cubicBezTo>
                    <a:pt x="1217964" y="357481"/>
                    <a:pt x="1223393" y="359291"/>
                    <a:pt x="1223203" y="357386"/>
                  </a:cubicBezTo>
                  <a:cubicBezTo>
                    <a:pt x="1222917" y="355576"/>
                    <a:pt x="1229299" y="358243"/>
                    <a:pt x="1229299" y="360053"/>
                  </a:cubicBezTo>
                  <a:cubicBezTo>
                    <a:pt x="1229299" y="361958"/>
                    <a:pt x="1231394" y="363387"/>
                    <a:pt x="1234061" y="363387"/>
                  </a:cubicBezTo>
                  <a:lnTo>
                    <a:pt x="1235776" y="363482"/>
                  </a:lnTo>
                  <a:lnTo>
                    <a:pt x="1237109" y="363577"/>
                  </a:lnTo>
                  <a:cubicBezTo>
                    <a:pt x="1238728" y="364054"/>
                    <a:pt x="1237871" y="362149"/>
                    <a:pt x="1235204" y="359291"/>
                  </a:cubicBezTo>
                  <a:lnTo>
                    <a:pt x="1232823" y="356719"/>
                  </a:lnTo>
                  <a:lnTo>
                    <a:pt x="1232537" y="356434"/>
                  </a:lnTo>
                  <a:cubicBezTo>
                    <a:pt x="1232823" y="355481"/>
                    <a:pt x="1233966" y="355005"/>
                    <a:pt x="1235109" y="355386"/>
                  </a:cubicBezTo>
                  <a:cubicBezTo>
                    <a:pt x="1236252" y="355767"/>
                    <a:pt x="1239205" y="355672"/>
                    <a:pt x="1239776" y="354433"/>
                  </a:cubicBezTo>
                  <a:cubicBezTo>
                    <a:pt x="1240252" y="353195"/>
                    <a:pt x="1241491" y="348433"/>
                    <a:pt x="1240919" y="346337"/>
                  </a:cubicBezTo>
                  <a:lnTo>
                    <a:pt x="1239109" y="345194"/>
                  </a:lnTo>
                  <a:close/>
                  <a:moveTo>
                    <a:pt x="1947988" y="341213"/>
                  </a:moveTo>
                  <a:lnTo>
                    <a:pt x="1952437" y="341860"/>
                  </a:lnTo>
                  <a:cubicBezTo>
                    <a:pt x="1953103" y="341098"/>
                    <a:pt x="1951104" y="340908"/>
                    <a:pt x="1947960" y="341384"/>
                  </a:cubicBezTo>
                  <a:close/>
                  <a:moveTo>
                    <a:pt x="364429" y="340527"/>
                  </a:moveTo>
                  <a:cubicBezTo>
                    <a:pt x="363286" y="340527"/>
                    <a:pt x="361762" y="340717"/>
                    <a:pt x="361190" y="341289"/>
                  </a:cubicBezTo>
                  <a:lnTo>
                    <a:pt x="360524" y="341956"/>
                  </a:lnTo>
                  <a:cubicBezTo>
                    <a:pt x="360619" y="343194"/>
                    <a:pt x="359571" y="346051"/>
                    <a:pt x="358142" y="348337"/>
                  </a:cubicBezTo>
                  <a:lnTo>
                    <a:pt x="352332" y="347385"/>
                  </a:lnTo>
                  <a:lnTo>
                    <a:pt x="349951" y="347004"/>
                  </a:lnTo>
                  <a:cubicBezTo>
                    <a:pt x="347189" y="348052"/>
                    <a:pt x="346903" y="348814"/>
                    <a:pt x="349570" y="348718"/>
                  </a:cubicBezTo>
                  <a:cubicBezTo>
                    <a:pt x="352141" y="348528"/>
                    <a:pt x="357666" y="352719"/>
                    <a:pt x="358904" y="352433"/>
                  </a:cubicBezTo>
                  <a:cubicBezTo>
                    <a:pt x="360142" y="352147"/>
                    <a:pt x="362428" y="349480"/>
                    <a:pt x="363191" y="347861"/>
                  </a:cubicBezTo>
                  <a:cubicBezTo>
                    <a:pt x="363952" y="346242"/>
                    <a:pt x="365381" y="341289"/>
                    <a:pt x="364905" y="340527"/>
                  </a:cubicBezTo>
                  <a:close/>
                  <a:moveTo>
                    <a:pt x="1100330" y="339574"/>
                  </a:moveTo>
                  <a:lnTo>
                    <a:pt x="1100330" y="339578"/>
                  </a:lnTo>
                  <a:lnTo>
                    <a:pt x="1089567" y="340051"/>
                  </a:lnTo>
                  <a:lnTo>
                    <a:pt x="1084995" y="342241"/>
                  </a:lnTo>
                  <a:cubicBezTo>
                    <a:pt x="1083566" y="343003"/>
                    <a:pt x="1086424" y="344718"/>
                    <a:pt x="1096616" y="346623"/>
                  </a:cubicBezTo>
                  <a:lnTo>
                    <a:pt x="1097663" y="346813"/>
                  </a:lnTo>
                  <a:cubicBezTo>
                    <a:pt x="1099092" y="346432"/>
                    <a:pt x="1100330" y="344527"/>
                    <a:pt x="1100330" y="342527"/>
                  </a:cubicBezTo>
                  <a:lnTo>
                    <a:pt x="1100330" y="340813"/>
                  </a:lnTo>
                  <a:lnTo>
                    <a:pt x="1100330" y="339578"/>
                  </a:lnTo>
                  <a:lnTo>
                    <a:pt x="1100426" y="339574"/>
                  </a:lnTo>
                  <a:close/>
                  <a:moveTo>
                    <a:pt x="1401225" y="339384"/>
                  </a:moveTo>
                  <a:cubicBezTo>
                    <a:pt x="1399796" y="343384"/>
                    <a:pt x="1405321" y="347385"/>
                    <a:pt x="1413322" y="348242"/>
                  </a:cubicBezTo>
                  <a:lnTo>
                    <a:pt x="1418370" y="346147"/>
                  </a:lnTo>
                  <a:lnTo>
                    <a:pt x="1423704" y="344051"/>
                  </a:lnTo>
                  <a:cubicBezTo>
                    <a:pt x="1425418" y="346528"/>
                    <a:pt x="1427609" y="347671"/>
                    <a:pt x="1428752" y="346432"/>
                  </a:cubicBezTo>
                  <a:cubicBezTo>
                    <a:pt x="1429800" y="345194"/>
                    <a:pt x="1425037" y="341384"/>
                    <a:pt x="1423990" y="340908"/>
                  </a:cubicBezTo>
                  <a:cubicBezTo>
                    <a:pt x="1422942" y="340432"/>
                    <a:pt x="1417608" y="341098"/>
                    <a:pt x="1415417" y="340527"/>
                  </a:cubicBezTo>
                  <a:lnTo>
                    <a:pt x="1413322" y="340432"/>
                  </a:lnTo>
                  <a:cubicBezTo>
                    <a:pt x="1411321" y="340336"/>
                    <a:pt x="1408845" y="341765"/>
                    <a:pt x="1407226" y="341289"/>
                  </a:cubicBezTo>
                  <a:close/>
                  <a:moveTo>
                    <a:pt x="1074994" y="338812"/>
                  </a:moveTo>
                  <a:cubicBezTo>
                    <a:pt x="1073089" y="338812"/>
                    <a:pt x="1072232" y="341194"/>
                    <a:pt x="1073089" y="344146"/>
                  </a:cubicBezTo>
                  <a:lnTo>
                    <a:pt x="1074899" y="345480"/>
                  </a:lnTo>
                  <a:lnTo>
                    <a:pt x="1076518" y="346623"/>
                  </a:lnTo>
                  <a:cubicBezTo>
                    <a:pt x="1079566" y="346623"/>
                    <a:pt x="1082042" y="345289"/>
                    <a:pt x="1082042" y="343765"/>
                  </a:cubicBezTo>
                  <a:cubicBezTo>
                    <a:pt x="1082042" y="342241"/>
                    <a:pt x="1076899" y="338812"/>
                    <a:pt x="1074994" y="338812"/>
                  </a:cubicBezTo>
                  <a:close/>
                  <a:moveTo>
                    <a:pt x="1502952" y="338717"/>
                  </a:moveTo>
                  <a:cubicBezTo>
                    <a:pt x="1500761" y="338717"/>
                    <a:pt x="1501809" y="342051"/>
                    <a:pt x="1505143" y="346051"/>
                  </a:cubicBezTo>
                  <a:lnTo>
                    <a:pt x="1508667" y="348147"/>
                  </a:lnTo>
                  <a:cubicBezTo>
                    <a:pt x="1510667" y="349290"/>
                    <a:pt x="1516668" y="349004"/>
                    <a:pt x="1517620" y="347671"/>
                  </a:cubicBezTo>
                  <a:cubicBezTo>
                    <a:pt x="1520287" y="344146"/>
                    <a:pt x="1514477" y="345099"/>
                    <a:pt x="1512763" y="343670"/>
                  </a:cubicBezTo>
                  <a:lnTo>
                    <a:pt x="1511620" y="342622"/>
                  </a:lnTo>
                  <a:cubicBezTo>
                    <a:pt x="1509524" y="342051"/>
                    <a:pt x="1508191" y="341194"/>
                    <a:pt x="1508572" y="340813"/>
                  </a:cubicBezTo>
                  <a:cubicBezTo>
                    <a:pt x="1509048" y="340336"/>
                    <a:pt x="1505143" y="338717"/>
                    <a:pt x="1502952" y="338717"/>
                  </a:cubicBezTo>
                  <a:close/>
                  <a:moveTo>
                    <a:pt x="938786" y="338622"/>
                  </a:moveTo>
                  <a:lnTo>
                    <a:pt x="937929" y="339384"/>
                  </a:lnTo>
                  <a:lnTo>
                    <a:pt x="937167" y="339955"/>
                  </a:lnTo>
                  <a:cubicBezTo>
                    <a:pt x="935834" y="340146"/>
                    <a:pt x="932214" y="339955"/>
                    <a:pt x="929166" y="339574"/>
                  </a:cubicBezTo>
                  <a:cubicBezTo>
                    <a:pt x="926118" y="339193"/>
                    <a:pt x="918117" y="339479"/>
                    <a:pt x="917926" y="341194"/>
                  </a:cubicBezTo>
                  <a:cubicBezTo>
                    <a:pt x="917641" y="342908"/>
                    <a:pt x="912878" y="340622"/>
                    <a:pt x="912211" y="340908"/>
                  </a:cubicBezTo>
                  <a:cubicBezTo>
                    <a:pt x="911545" y="341194"/>
                    <a:pt x="910497" y="342908"/>
                    <a:pt x="911354" y="344051"/>
                  </a:cubicBezTo>
                  <a:lnTo>
                    <a:pt x="912497" y="344337"/>
                  </a:lnTo>
                  <a:lnTo>
                    <a:pt x="914021" y="344813"/>
                  </a:lnTo>
                  <a:cubicBezTo>
                    <a:pt x="915926" y="344623"/>
                    <a:pt x="920498" y="344146"/>
                    <a:pt x="924308" y="343765"/>
                  </a:cubicBezTo>
                  <a:lnTo>
                    <a:pt x="927642" y="343384"/>
                  </a:lnTo>
                  <a:lnTo>
                    <a:pt x="931738" y="343099"/>
                  </a:lnTo>
                  <a:cubicBezTo>
                    <a:pt x="936595" y="342241"/>
                    <a:pt x="940501" y="340813"/>
                    <a:pt x="940310" y="339860"/>
                  </a:cubicBezTo>
                  <a:cubicBezTo>
                    <a:pt x="940120" y="338908"/>
                    <a:pt x="939262" y="337479"/>
                    <a:pt x="938786" y="338622"/>
                  </a:cubicBezTo>
                  <a:close/>
                  <a:moveTo>
                    <a:pt x="904306" y="338431"/>
                  </a:moveTo>
                  <a:lnTo>
                    <a:pt x="902496" y="339670"/>
                  </a:lnTo>
                  <a:cubicBezTo>
                    <a:pt x="900782" y="341289"/>
                    <a:pt x="900591" y="343575"/>
                    <a:pt x="902020" y="344908"/>
                  </a:cubicBezTo>
                  <a:lnTo>
                    <a:pt x="900686" y="346813"/>
                  </a:lnTo>
                  <a:lnTo>
                    <a:pt x="899448" y="348718"/>
                  </a:lnTo>
                  <a:lnTo>
                    <a:pt x="896758" y="351226"/>
                  </a:lnTo>
                  <a:lnTo>
                    <a:pt x="896329" y="351207"/>
                  </a:lnTo>
                  <a:lnTo>
                    <a:pt x="895542" y="350840"/>
                  </a:lnTo>
                  <a:lnTo>
                    <a:pt x="896043" y="346039"/>
                  </a:lnTo>
                  <a:cubicBezTo>
                    <a:pt x="895543" y="343360"/>
                    <a:pt x="894257" y="341336"/>
                    <a:pt x="892304" y="340622"/>
                  </a:cubicBezTo>
                  <a:lnTo>
                    <a:pt x="888875" y="340527"/>
                  </a:lnTo>
                  <a:cubicBezTo>
                    <a:pt x="884970" y="340432"/>
                    <a:pt x="881065" y="342051"/>
                    <a:pt x="877159" y="342337"/>
                  </a:cubicBezTo>
                  <a:cubicBezTo>
                    <a:pt x="874397" y="342527"/>
                    <a:pt x="871540" y="341860"/>
                    <a:pt x="868682" y="341575"/>
                  </a:cubicBezTo>
                  <a:lnTo>
                    <a:pt x="867730" y="341479"/>
                  </a:lnTo>
                  <a:cubicBezTo>
                    <a:pt x="866777" y="341384"/>
                    <a:pt x="864682" y="341575"/>
                    <a:pt x="863062" y="341765"/>
                  </a:cubicBezTo>
                  <a:cubicBezTo>
                    <a:pt x="861443" y="341956"/>
                    <a:pt x="858491" y="344908"/>
                    <a:pt x="859348" y="346337"/>
                  </a:cubicBezTo>
                  <a:cubicBezTo>
                    <a:pt x="860300" y="347766"/>
                    <a:pt x="857919" y="351671"/>
                    <a:pt x="857824" y="351862"/>
                  </a:cubicBezTo>
                  <a:cubicBezTo>
                    <a:pt x="857728" y="352052"/>
                    <a:pt x="854490" y="351766"/>
                    <a:pt x="850585" y="351385"/>
                  </a:cubicBezTo>
                  <a:lnTo>
                    <a:pt x="847251" y="350814"/>
                  </a:lnTo>
                  <a:cubicBezTo>
                    <a:pt x="846394" y="350623"/>
                    <a:pt x="845346" y="349480"/>
                    <a:pt x="845346" y="348814"/>
                  </a:cubicBezTo>
                  <a:cubicBezTo>
                    <a:pt x="845346" y="348147"/>
                    <a:pt x="846394" y="347004"/>
                    <a:pt x="847251" y="346813"/>
                  </a:cubicBezTo>
                  <a:lnTo>
                    <a:pt x="849061" y="346337"/>
                  </a:lnTo>
                  <a:cubicBezTo>
                    <a:pt x="851442" y="346242"/>
                    <a:pt x="850490" y="343765"/>
                    <a:pt x="846965" y="340813"/>
                  </a:cubicBezTo>
                  <a:lnTo>
                    <a:pt x="843441" y="343289"/>
                  </a:lnTo>
                  <a:cubicBezTo>
                    <a:pt x="841345" y="344718"/>
                    <a:pt x="840965" y="347956"/>
                    <a:pt x="840202" y="350433"/>
                  </a:cubicBezTo>
                  <a:cubicBezTo>
                    <a:pt x="839155" y="353767"/>
                    <a:pt x="843536" y="352528"/>
                    <a:pt x="845060" y="353767"/>
                  </a:cubicBezTo>
                  <a:cubicBezTo>
                    <a:pt x="847537" y="355672"/>
                    <a:pt x="849632" y="359672"/>
                    <a:pt x="854014" y="355481"/>
                  </a:cubicBezTo>
                  <a:lnTo>
                    <a:pt x="854109" y="355386"/>
                  </a:lnTo>
                  <a:cubicBezTo>
                    <a:pt x="854966" y="355862"/>
                    <a:pt x="857252" y="356815"/>
                    <a:pt x="859157" y="357386"/>
                  </a:cubicBezTo>
                  <a:cubicBezTo>
                    <a:pt x="861062" y="358053"/>
                    <a:pt x="863348" y="354624"/>
                    <a:pt x="863348" y="353386"/>
                  </a:cubicBezTo>
                  <a:cubicBezTo>
                    <a:pt x="863348" y="352147"/>
                    <a:pt x="865349" y="348147"/>
                    <a:pt x="867730" y="349766"/>
                  </a:cubicBezTo>
                  <a:cubicBezTo>
                    <a:pt x="870111" y="351290"/>
                    <a:pt x="876112" y="353005"/>
                    <a:pt x="877921" y="351290"/>
                  </a:cubicBezTo>
                  <a:lnTo>
                    <a:pt x="879636" y="351100"/>
                  </a:lnTo>
                  <a:cubicBezTo>
                    <a:pt x="881636" y="350909"/>
                    <a:pt x="883446" y="354624"/>
                    <a:pt x="885827" y="352433"/>
                  </a:cubicBezTo>
                  <a:cubicBezTo>
                    <a:pt x="888780" y="349576"/>
                    <a:pt x="884113" y="348528"/>
                    <a:pt x="882779" y="346718"/>
                  </a:cubicBezTo>
                  <a:lnTo>
                    <a:pt x="882398" y="346242"/>
                  </a:lnTo>
                  <a:cubicBezTo>
                    <a:pt x="881827" y="345194"/>
                    <a:pt x="884303" y="345670"/>
                    <a:pt x="887923" y="347290"/>
                  </a:cubicBezTo>
                  <a:lnTo>
                    <a:pt x="895542" y="350840"/>
                  </a:lnTo>
                  <a:lnTo>
                    <a:pt x="895366" y="352523"/>
                  </a:lnTo>
                  <a:lnTo>
                    <a:pt x="895257" y="352624"/>
                  </a:lnTo>
                  <a:lnTo>
                    <a:pt x="894400" y="351957"/>
                  </a:lnTo>
                  <a:cubicBezTo>
                    <a:pt x="892590" y="350528"/>
                    <a:pt x="890304" y="350052"/>
                    <a:pt x="889256" y="351957"/>
                  </a:cubicBezTo>
                  <a:cubicBezTo>
                    <a:pt x="888209" y="353671"/>
                    <a:pt x="889447" y="354910"/>
                    <a:pt x="892400" y="355100"/>
                  </a:cubicBezTo>
                  <a:lnTo>
                    <a:pt x="895067" y="355386"/>
                  </a:lnTo>
                  <a:lnTo>
                    <a:pt x="895366" y="352523"/>
                  </a:lnTo>
                  <a:lnTo>
                    <a:pt x="896758" y="351226"/>
                  </a:lnTo>
                  <a:lnTo>
                    <a:pt x="902591" y="351481"/>
                  </a:lnTo>
                  <a:lnTo>
                    <a:pt x="903163" y="348909"/>
                  </a:lnTo>
                  <a:lnTo>
                    <a:pt x="907163" y="339670"/>
                  </a:lnTo>
                  <a:cubicBezTo>
                    <a:pt x="906211" y="339193"/>
                    <a:pt x="904592" y="338241"/>
                    <a:pt x="904306" y="338431"/>
                  </a:cubicBezTo>
                  <a:close/>
                  <a:moveTo>
                    <a:pt x="292325" y="338431"/>
                  </a:moveTo>
                  <a:cubicBezTo>
                    <a:pt x="289848" y="337860"/>
                    <a:pt x="288419" y="338622"/>
                    <a:pt x="288324" y="341003"/>
                  </a:cubicBezTo>
                  <a:cubicBezTo>
                    <a:pt x="288324" y="341575"/>
                    <a:pt x="285657" y="342622"/>
                    <a:pt x="284514" y="342432"/>
                  </a:cubicBezTo>
                  <a:lnTo>
                    <a:pt x="278037" y="341289"/>
                  </a:lnTo>
                  <a:cubicBezTo>
                    <a:pt x="276418" y="345575"/>
                    <a:pt x="278513" y="348337"/>
                    <a:pt x="282514" y="347480"/>
                  </a:cubicBezTo>
                  <a:lnTo>
                    <a:pt x="285466" y="346718"/>
                  </a:lnTo>
                  <a:cubicBezTo>
                    <a:pt x="287371" y="346242"/>
                    <a:pt x="288991" y="344908"/>
                    <a:pt x="290896" y="344718"/>
                  </a:cubicBezTo>
                  <a:cubicBezTo>
                    <a:pt x="294229" y="344432"/>
                    <a:pt x="293753" y="342622"/>
                    <a:pt x="293563" y="341003"/>
                  </a:cubicBezTo>
                  <a:cubicBezTo>
                    <a:pt x="293467" y="340051"/>
                    <a:pt x="292991" y="338527"/>
                    <a:pt x="292325" y="338431"/>
                  </a:cubicBezTo>
                  <a:close/>
                  <a:moveTo>
                    <a:pt x="1450565" y="336622"/>
                  </a:moveTo>
                  <a:cubicBezTo>
                    <a:pt x="1449707" y="337765"/>
                    <a:pt x="1446564" y="339955"/>
                    <a:pt x="1445516" y="339193"/>
                  </a:cubicBezTo>
                  <a:cubicBezTo>
                    <a:pt x="1444468" y="338336"/>
                    <a:pt x="1440468" y="337193"/>
                    <a:pt x="1438849" y="338241"/>
                  </a:cubicBezTo>
                  <a:cubicBezTo>
                    <a:pt x="1437229" y="339289"/>
                    <a:pt x="1433801" y="343003"/>
                    <a:pt x="1433705" y="343289"/>
                  </a:cubicBezTo>
                  <a:cubicBezTo>
                    <a:pt x="1433610" y="343575"/>
                    <a:pt x="1434848" y="344337"/>
                    <a:pt x="1436563" y="343956"/>
                  </a:cubicBezTo>
                  <a:cubicBezTo>
                    <a:pt x="1438277" y="343670"/>
                    <a:pt x="1442373" y="343670"/>
                    <a:pt x="1441992" y="344623"/>
                  </a:cubicBezTo>
                  <a:cubicBezTo>
                    <a:pt x="1441611" y="345670"/>
                    <a:pt x="1442468" y="348337"/>
                    <a:pt x="1444659" y="348718"/>
                  </a:cubicBezTo>
                  <a:lnTo>
                    <a:pt x="1446659" y="348718"/>
                  </a:lnTo>
                  <a:lnTo>
                    <a:pt x="1447231" y="348718"/>
                  </a:lnTo>
                  <a:cubicBezTo>
                    <a:pt x="1447898" y="347385"/>
                    <a:pt x="1451898" y="341289"/>
                    <a:pt x="1454279" y="340336"/>
                  </a:cubicBezTo>
                  <a:cubicBezTo>
                    <a:pt x="1456756" y="339384"/>
                    <a:pt x="1458470" y="339670"/>
                    <a:pt x="1458184" y="341003"/>
                  </a:cubicBezTo>
                  <a:lnTo>
                    <a:pt x="1458756" y="341384"/>
                  </a:lnTo>
                  <a:lnTo>
                    <a:pt x="1462947" y="343861"/>
                  </a:lnTo>
                  <a:cubicBezTo>
                    <a:pt x="1470472" y="341289"/>
                    <a:pt x="1475806" y="338146"/>
                    <a:pt x="1474758" y="336812"/>
                  </a:cubicBezTo>
                  <a:cubicBezTo>
                    <a:pt x="1473710" y="335479"/>
                    <a:pt x="1466852" y="337669"/>
                    <a:pt x="1465138" y="337955"/>
                  </a:cubicBezTo>
                  <a:cubicBezTo>
                    <a:pt x="1463423" y="338146"/>
                    <a:pt x="1458566" y="337574"/>
                    <a:pt x="1457042" y="336812"/>
                  </a:cubicBezTo>
                  <a:cubicBezTo>
                    <a:pt x="1455518" y="336145"/>
                    <a:pt x="1451422" y="335574"/>
                    <a:pt x="1450565" y="336622"/>
                  </a:cubicBezTo>
                  <a:close/>
                  <a:moveTo>
                    <a:pt x="1131668" y="336145"/>
                  </a:moveTo>
                  <a:cubicBezTo>
                    <a:pt x="1130525" y="335669"/>
                    <a:pt x="1125286" y="336145"/>
                    <a:pt x="1122809" y="338431"/>
                  </a:cubicBezTo>
                  <a:lnTo>
                    <a:pt x="1118047" y="336431"/>
                  </a:lnTo>
                  <a:cubicBezTo>
                    <a:pt x="1115380" y="335288"/>
                    <a:pt x="1111379" y="336145"/>
                    <a:pt x="1108045" y="336241"/>
                  </a:cubicBezTo>
                  <a:lnTo>
                    <a:pt x="1107379" y="336241"/>
                  </a:lnTo>
                  <a:cubicBezTo>
                    <a:pt x="1106331" y="336717"/>
                    <a:pt x="1105664" y="338336"/>
                    <a:pt x="1105855" y="339670"/>
                  </a:cubicBezTo>
                  <a:cubicBezTo>
                    <a:pt x="1105855" y="341003"/>
                    <a:pt x="1121571" y="340717"/>
                    <a:pt x="1123667" y="341384"/>
                  </a:cubicBezTo>
                  <a:cubicBezTo>
                    <a:pt x="1125762" y="342146"/>
                    <a:pt x="1128429" y="341860"/>
                    <a:pt x="1129572" y="340813"/>
                  </a:cubicBezTo>
                  <a:cubicBezTo>
                    <a:pt x="1130715" y="339765"/>
                    <a:pt x="1132810" y="336622"/>
                    <a:pt x="1131668" y="336145"/>
                  </a:cubicBezTo>
                  <a:close/>
                  <a:moveTo>
                    <a:pt x="1149289" y="335860"/>
                  </a:moveTo>
                  <a:lnTo>
                    <a:pt x="1145669" y="336336"/>
                  </a:lnTo>
                  <a:lnTo>
                    <a:pt x="1142526" y="336717"/>
                  </a:lnTo>
                  <a:cubicBezTo>
                    <a:pt x="1139097" y="338146"/>
                    <a:pt x="1142050" y="342718"/>
                    <a:pt x="1144050" y="343956"/>
                  </a:cubicBezTo>
                  <a:cubicBezTo>
                    <a:pt x="1146050" y="345194"/>
                    <a:pt x="1149765" y="345289"/>
                    <a:pt x="1152146" y="344051"/>
                  </a:cubicBezTo>
                  <a:cubicBezTo>
                    <a:pt x="1154623" y="342813"/>
                    <a:pt x="1153766" y="336050"/>
                    <a:pt x="1149289" y="335860"/>
                  </a:cubicBezTo>
                  <a:close/>
                  <a:moveTo>
                    <a:pt x="963837" y="334145"/>
                  </a:moveTo>
                  <a:cubicBezTo>
                    <a:pt x="961360" y="334145"/>
                    <a:pt x="960313" y="335193"/>
                    <a:pt x="961456" y="336526"/>
                  </a:cubicBezTo>
                  <a:cubicBezTo>
                    <a:pt x="962503" y="337860"/>
                    <a:pt x="969742" y="343003"/>
                    <a:pt x="970409" y="344337"/>
                  </a:cubicBezTo>
                  <a:cubicBezTo>
                    <a:pt x="971076" y="345670"/>
                    <a:pt x="968028" y="345766"/>
                    <a:pt x="963646" y="344527"/>
                  </a:cubicBezTo>
                  <a:lnTo>
                    <a:pt x="961646" y="347575"/>
                  </a:lnTo>
                  <a:lnTo>
                    <a:pt x="960217" y="349671"/>
                  </a:lnTo>
                  <a:cubicBezTo>
                    <a:pt x="959075" y="352528"/>
                    <a:pt x="963742" y="353767"/>
                    <a:pt x="970695" y="352433"/>
                  </a:cubicBezTo>
                  <a:lnTo>
                    <a:pt x="972409" y="352528"/>
                  </a:lnTo>
                  <a:lnTo>
                    <a:pt x="973838" y="352624"/>
                  </a:lnTo>
                  <a:cubicBezTo>
                    <a:pt x="975458" y="352243"/>
                    <a:pt x="976315" y="351576"/>
                    <a:pt x="975934" y="351004"/>
                  </a:cubicBezTo>
                  <a:cubicBezTo>
                    <a:pt x="975458" y="350433"/>
                    <a:pt x="977172" y="346718"/>
                    <a:pt x="980792" y="344146"/>
                  </a:cubicBezTo>
                  <a:lnTo>
                    <a:pt x="974600" y="339574"/>
                  </a:lnTo>
                  <a:lnTo>
                    <a:pt x="973648" y="338908"/>
                  </a:lnTo>
                  <a:cubicBezTo>
                    <a:pt x="972791" y="338146"/>
                    <a:pt x="970695" y="335955"/>
                    <a:pt x="968981" y="334145"/>
                  </a:cubicBezTo>
                  <a:lnTo>
                    <a:pt x="966218" y="334145"/>
                  </a:lnTo>
                  <a:close/>
                  <a:moveTo>
                    <a:pt x="1589820" y="334050"/>
                  </a:moveTo>
                  <a:cubicBezTo>
                    <a:pt x="1585915" y="333574"/>
                    <a:pt x="1575151" y="335574"/>
                    <a:pt x="1573532" y="335002"/>
                  </a:cubicBezTo>
                  <a:cubicBezTo>
                    <a:pt x="1572008" y="334526"/>
                    <a:pt x="1573532" y="339193"/>
                    <a:pt x="1574009" y="340432"/>
                  </a:cubicBezTo>
                  <a:cubicBezTo>
                    <a:pt x="1574485" y="341575"/>
                    <a:pt x="1577723" y="343289"/>
                    <a:pt x="1579914" y="341098"/>
                  </a:cubicBezTo>
                  <a:lnTo>
                    <a:pt x="1582200" y="339670"/>
                  </a:lnTo>
                  <a:lnTo>
                    <a:pt x="1584200" y="338336"/>
                  </a:lnTo>
                  <a:cubicBezTo>
                    <a:pt x="1586867" y="337384"/>
                    <a:pt x="1589725" y="337860"/>
                    <a:pt x="1590582" y="339289"/>
                  </a:cubicBezTo>
                  <a:cubicBezTo>
                    <a:pt x="1591630" y="340622"/>
                    <a:pt x="1595726" y="339479"/>
                    <a:pt x="1596107" y="337860"/>
                  </a:cubicBezTo>
                  <a:cubicBezTo>
                    <a:pt x="1596487" y="336145"/>
                    <a:pt x="1593725" y="334431"/>
                    <a:pt x="1589820" y="334050"/>
                  </a:cubicBezTo>
                  <a:close/>
                  <a:moveTo>
                    <a:pt x="950597" y="333097"/>
                  </a:moveTo>
                  <a:lnTo>
                    <a:pt x="950692" y="340592"/>
                  </a:lnTo>
                  <a:lnTo>
                    <a:pt x="945644" y="336526"/>
                  </a:lnTo>
                  <a:cubicBezTo>
                    <a:pt x="944739" y="336002"/>
                    <a:pt x="945001" y="337122"/>
                    <a:pt x="946144" y="339324"/>
                  </a:cubicBezTo>
                  <a:lnTo>
                    <a:pt x="947810" y="342000"/>
                  </a:lnTo>
                  <a:lnTo>
                    <a:pt x="947073" y="342337"/>
                  </a:lnTo>
                  <a:lnTo>
                    <a:pt x="944501" y="342908"/>
                  </a:lnTo>
                  <a:lnTo>
                    <a:pt x="942215" y="343384"/>
                  </a:lnTo>
                  <a:cubicBezTo>
                    <a:pt x="940406" y="346147"/>
                    <a:pt x="937548" y="346147"/>
                    <a:pt x="935834" y="343289"/>
                  </a:cubicBezTo>
                  <a:lnTo>
                    <a:pt x="932976" y="345861"/>
                  </a:lnTo>
                  <a:cubicBezTo>
                    <a:pt x="929928" y="348528"/>
                    <a:pt x="926690" y="349004"/>
                    <a:pt x="922784" y="348718"/>
                  </a:cubicBezTo>
                  <a:cubicBezTo>
                    <a:pt x="920308" y="348528"/>
                    <a:pt x="917926" y="349861"/>
                    <a:pt x="917165" y="351671"/>
                  </a:cubicBezTo>
                  <a:cubicBezTo>
                    <a:pt x="916784" y="352528"/>
                    <a:pt x="915641" y="353100"/>
                    <a:pt x="914974" y="353957"/>
                  </a:cubicBezTo>
                  <a:lnTo>
                    <a:pt x="913640" y="355576"/>
                  </a:lnTo>
                  <a:cubicBezTo>
                    <a:pt x="912402" y="357481"/>
                    <a:pt x="911259" y="362530"/>
                    <a:pt x="911259" y="366816"/>
                  </a:cubicBezTo>
                  <a:lnTo>
                    <a:pt x="913545" y="367483"/>
                  </a:lnTo>
                  <a:lnTo>
                    <a:pt x="915259" y="367959"/>
                  </a:lnTo>
                  <a:cubicBezTo>
                    <a:pt x="917545" y="367292"/>
                    <a:pt x="919927" y="365387"/>
                    <a:pt x="920593" y="363673"/>
                  </a:cubicBezTo>
                  <a:lnTo>
                    <a:pt x="917355" y="363482"/>
                  </a:lnTo>
                  <a:cubicBezTo>
                    <a:pt x="914117" y="363292"/>
                    <a:pt x="914021" y="361196"/>
                    <a:pt x="915545" y="359958"/>
                  </a:cubicBezTo>
                  <a:lnTo>
                    <a:pt x="918117" y="357862"/>
                  </a:lnTo>
                  <a:cubicBezTo>
                    <a:pt x="921546" y="356053"/>
                    <a:pt x="925642" y="354052"/>
                    <a:pt x="927166" y="353386"/>
                  </a:cubicBezTo>
                  <a:cubicBezTo>
                    <a:pt x="928785" y="352719"/>
                    <a:pt x="933928" y="355195"/>
                    <a:pt x="934881" y="356434"/>
                  </a:cubicBezTo>
                  <a:cubicBezTo>
                    <a:pt x="935929" y="357672"/>
                    <a:pt x="932976" y="361672"/>
                    <a:pt x="932024" y="361672"/>
                  </a:cubicBezTo>
                  <a:cubicBezTo>
                    <a:pt x="930976" y="361672"/>
                    <a:pt x="927737" y="363196"/>
                    <a:pt x="927833" y="365101"/>
                  </a:cubicBezTo>
                  <a:cubicBezTo>
                    <a:pt x="927928" y="367006"/>
                    <a:pt x="931261" y="370340"/>
                    <a:pt x="934881" y="368149"/>
                  </a:cubicBezTo>
                  <a:cubicBezTo>
                    <a:pt x="938500" y="365959"/>
                    <a:pt x="940025" y="353386"/>
                    <a:pt x="941549" y="349480"/>
                  </a:cubicBezTo>
                  <a:lnTo>
                    <a:pt x="944216" y="351100"/>
                  </a:lnTo>
                  <a:cubicBezTo>
                    <a:pt x="948121" y="353481"/>
                    <a:pt x="949168" y="351385"/>
                    <a:pt x="950692" y="349861"/>
                  </a:cubicBezTo>
                  <a:lnTo>
                    <a:pt x="951931" y="348623"/>
                  </a:lnTo>
                  <a:lnTo>
                    <a:pt x="947810" y="342000"/>
                  </a:lnTo>
                  <a:lnTo>
                    <a:pt x="950693" y="340681"/>
                  </a:lnTo>
                  <a:lnTo>
                    <a:pt x="950692" y="340592"/>
                  </a:lnTo>
                  <a:lnTo>
                    <a:pt x="952502" y="342051"/>
                  </a:lnTo>
                  <a:cubicBezTo>
                    <a:pt x="953359" y="343003"/>
                    <a:pt x="958122" y="342337"/>
                    <a:pt x="957550" y="338050"/>
                  </a:cubicBezTo>
                  <a:lnTo>
                    <a:pt x="953741" y="335288"/>
                  </a:lnTo>
                  <a:close/>
                  <a:moveTo>
                    <a:pt x="1665377" y="332216"/>
                  </a:moveTo>
                  <a:cubicBezTo>
                    <a:pt x="1664258" y="332978"/>
                    <a:pt x="1663925" y="334383"/>
                    <a:pt x="1664305" y="335383"/>
                  </a:cubicBezTo>
                  <a:cubicBezTo>
                    <a:pt x="1665068" y="337384"/>
                    <a:pt x="1668020" y="337288"/>
                    <a:pt x="1670878" y="335288"/>
                  </a:cubicBezTo>
                  <a:lnTo>
                    <a:pt x="1673450" y="337955"/>
                  </a:lnTo>
                  <a:cubicBezTo>
                    <a:pt x="1673545" y="338050"/>
                    <a:pt x="1674973" y="337669"/>
                    <a:pt x="1675164" y="337288"/>
                  </a:cubicBezTo>
                  <a:cubicBezTo>
                    <a:pt x="1675450" y="336717"/>
                    <a:pt x="1675545" y="335574"/>
                    <a:pt x="1675164" y="335288"/>
                  </a:cubicBezTo>
                  <a:lnTo>
                    <a:pt x="1671164" y="332907"/>
                  </a:lnTo>
                  <a:cubicBezTo>
                    <a:pt x="1668402" y="331335"/>
                    <a:pt x="1666497" y="331454"/>
                    <a:pt x="1665377" y="332216"/>
                  </a:cubicBezTo>
                  <a:close/>
                  <a:moveTo>
                    <a:pt x="1379603" y="331859"/>
                  </a:moveTo>
                  <a:lnTo>
                    <a:pt x="1379032" y="332050"/>
                  </a:lnTo>
                  <a:cubicBezTo>
                    <a:pt x="1373888" y="333383"/>
                    <a:pt x="1373698" y="334812"/>
                    <a:pt x="1377603" y="338336"/>
                  </a:cubicBezTo>
                  <a:lnTo>
                    <a:pt x="1378556" y="339193"/>
                  </a:lnTo>
                  <a:cubicBezTo>
                    <a:pt x="1379032" y="340622"/>
                    <a:pt x="1380937" y="343575"/>
                    <a:pt x="1382746" y="345766"/>
                  </a:cubicBezTo>
                  <a:lnTo>
                    <a:pt x="1385509" y="344146"/>
                  </a:lnTo>
                  <a:cubicBezTo>
                    <a:pt x="1388557" y="342337"/>
                    <a:pt x="1385890" y="340622"/>
                    <a:pt x="1384080" y="339289"/>
                  </a:cubicBezTo>
                  <a:lnTo>
                    <a:pt x="1382175" y="338050"/>
                  </a:lnTo>
                  <a:cubicBezTo>
                    <a:pt x="1380175" y="336717"/>
                    <a:pt x="1378936" y="335193"/>
                    <a:pt x="1379508" y="334621"/>
                  </a:cubicBezTo>
                  <a:cubicBezTo>
                    <a:pt x="1379984" y="334050"/>
                    <a:pt x="1380365" y="332431"/>
                    <a:pt x="1379603" y="331859"/>
                  </a:cubicBezTo>
                  <a:close/>
                  <a:moveTo>
                    <a:pt x="603601" y="330145"/>
                  </a:moveTo>
                  <a:cubicBezTo>
                    <a:pt x="600934" y="329478"/>
                    <a:pt x="599887" y="330811"/>
                    <a:pt x="600173" y="333002"/>
                  </a:cubicBezTo>
                  <a:lnTo>
                    <a:pt x="600363" y="333193"/>
                  </a:lnTo>
                  <a:cubicBezTo>
                    <a:pt x="599506" y="333859"/>
                    <a:pt x="598077" y="333478"/>
                    <a:pt x="597029" y="332240"/>
                  </a:cubicBezTo>
                  <a:cubicBezTo>
                    <a:pt x="596077" y="331002"/>
                    <a:pt x="591791" y="329954"/>
                    <a:pt x="589504" y="332431"/>
                  </a:cubicBezTo>
                  <a:lnTo>
                    <a:pt x="591505" y="336145"/>
                  </a:lnTo>
                  <a:cubicBezTo>
                    <a:pt x="592552" y="338050"/>
                    <a:pt x="589219" y="339193"/>
                    <a:pt x="592076" y="341670"/>
                  </a:cubicBezTo>
                  <a:lnTo>
                    <a:pt x="595315" y="344432"/>
                  </a:lnTo>
                  <a:cubicBezTo>
                    <a:pt x="590457" y="345861"/>
                    <a:pt x="588457" y="347099"/>
                    <a:pt x="590743" y="347194"/>
                  </a:cubicBezTo>
                  <a:cubicBezTo>
                    <a:pt x="593029" y="347290"/>
                    <a:pt x="597791" y="348433"/>
                    <a:pt x="597791" y="345861"/>
                  </a:cubicBezTo>
                  <a:cubicBezTo>
                    <a:pt x="597791" y="343289"/>
                    <a:pt x="598077" y="336431"/>
                    <a:pt x="598363" y="336431"/>
                  </a:cubicBezTo>
                  <a:cubicBezTo>
                    <a:pt x="598649" y="336431"/>
                    <a:pt x="599696" y="337288"/>
                    <a:pt x="599982" y="338431"/>
                  </a:cubicBezTo>
                  <a:cubicBezTo>
                    <a:pt x="600268" y="339574"/>
                    <a:pt x="602268" y="342527"/>
                    <a:pt x="603792" y="342337"/>
                  </a:cubicBezTo>
                  <a:lnTo>
                    <a:pt x="604840" y="342051"/>
                  </a:lnTo>
                  <a:lnTo>
                    <a:pt x="606364" y="341575"/>
                  </a:lnTo>
                  <a:cubicBezTo>
                    <a:pt x="608554" y="340717"/>
                    <a:pt x="606745" y="338717"/>
                    <a:pt x="602363" y="337003"/>
                  </a:cubicBezTo>
                  <a:lnTo>
                    <a:pt x="603411" y="334812"/>
                  </a:lnTo>
                  <a:cubicBezTo>
                    <a:pt x="603697" y="334240"/>
                    <a:pt x="605125" y="333764"/>
                    <a:pt x="605030" y="333383"/>
                  </a:cubicBezTo>
                  <a:cubicBezTo>
                    <a:pt x="604840" y="332240"/>
                    <a:pt x="604459" y="330335"/>
                    <a:pt x="603601" y="330145"/>
                  </a:cubicBezTo>
                  <a:close/>
                  <a:moveTo>
                    <a:pt x="154022" y="330145"/>
                  </a:moveTo>
                  <a:cubicBezTo>
                    <a:pt x="155260" y="330335"/>
                    <a:pt x="159261" y="330049"/>
                    <a:pt x="161928" y="330335"/>
                  </a:cubicBezTo>
                  <a:cubicBezTo>
                    <a:pt x="164595" y="330621"/>
                    <a:pt x="175167" y="332145"/>
                    <a:pt x="179549" y="334621"/>
                  </a:cubicBezTo>
                  <a:lnTo>
                    <a:pt x="183359" y="333764"/>
                  </a:lnTo>
                  <a:lnTo>
                    <a:pt x="189169" y="332526"/>
                  </a:lnTo>
                  <a:cubicBezTo>
                    <a:pt x="192598" y="335574"/>
                    <a:pt x="193360" y="338431"/>
                    <a:pt x="190789" y="338812"/>
                  </a:cubicBezTo>
                  <a:cubicBezTo>
                    <a:pt x="188217" y="339193"/>
                    <a:pt x="182978" y="338336"/>
                    <a:pt x="181454" y="338908"/>
                  </a:cubicBezTo>
                  <a:cubicBezTo>
                    <a:pt x="180025" y="339384"/>
                    <a:pt x="175549" y="341479"/>
                    <a:pt x="175358" y="342622"/>
                  </a:cubicBezTo>
                  <a:cubicBezTo>
                    <a:pt x="175167" y="343765"/>
                    <a:pt x="174691" y="344908"/>
                    <a:pt x="174215" y="345289"/>
                  </a:cubicBezTo>
                  <a:cubicBezTo>
                    <a:pt x="173739" y="345670"/>
                    <a:pt x="170405" y="345480"/>
                    <a:pt x="167833" y="343956"/>
                  </a:cubicBezTo>
                  <a:cubicBezTo>
                    <a:pt x="165262" y="342432"/>
                    <a:pt x="156784" y="341670"/>
                    <a:pt x="158118" y="340622"/>
                  </a:cubicBezTo>
                  <a:cubicBezTo>
                    <a:pt x="159356" y="339479"/>
                    <a:pt x="160785" y="336241"/>
                    <a:pt x="159165" y="335193"/>
                  </a:cubicBezTo>
                  <a:cubicBezTo>
                    <a:pt x="157546" y="334145"/>
                    <a:pt x="152593" y="337669"/>
                    <a:pt x="151927" y="337098"/>
                  </a:cubicBezTo>
                  <a:lnTo>
                    <a:pt x="151927" y="336526"/>
                  </a:lnTo>
                  <a:lnTo>
                    <a:pt x="151736" y="334526"/>
                  </a:lnTo>
                  <a:cubicBezTo>
                    <a:pt x="151831" y="331954"/>
                    <a:pt x="152784" y="329954"/>
                    <a:pt x="154022" y="330145"/>
                  </a:cubicBezTo>
                  <a:close/>
                  <a:moveTo>
                    <a:pt x="345474" y="329954"/>
                  </a:moveTo>
                  <a:lnTo>
                    <a:pt x="342712" y="330716"/>
                  </a:lnTo>
                  <a:cubicBezTo>
                    <a:pt x="339854" y="332050"/>
                    <a:pt x="339283" y="333193"/>
                    <a:pt x="341569" y="333288"/>
                  </a:cubicBezTo>
                  <a:cubicBezTo>
                    <a:pt x="343759" y="333478"/>
                    <a:pt x="340521" y="337765"/>
                    <a:pt x="340807" y="338336"/>
                  </a:cubicBezTo>
                  <a:cubicBezTo>
                    <a:pt x="341092" y="338908"/>
                    <a:pt x="343188" y="339860"/>
                    <a:pt x="344521" y="339098"/>
                  </a:cubicBezTo>
                  <a:lnTo>
                    <a:pt x="345093" y="338146"/>
                  </a:lnTo>
                  <a:cubicBezTo>
                    <a:pt x="345855" y="336812"/>
                    <a:pt x="343950" y="334336"/>
                    <a:pt x="347379" y="334145"/>
                  </a:cubicBezTo>
                  <a:cubicBezTo>
                    <a:pt x="350427" y="333955"/>
                    <a:pt x="351094" y="332526"/>
                    <a:pt x="349951" y="330811"/>
                  </a:cubicBezTo>
                  <a:cubicBezTo>
                    <a:pt x="349379" y="330049"/>
                    <a:pt x="346808" y="329668"/>
                    <a:pt x="345474" y="329954"/>
                  </a:cubicBezTo>
                  <a:close/>
                  <a:moveTo>
                    <a:pt x="1203200" y="329668"/>
                  </a:moveTo>
                  <a:cubicBezTo>
                    <a:pt x="1200724" y="330811"/>
                    <a:pt x="1196628" y="333764"/>
                    <a:pt x="1194056" y="336431"/>
                  </a:cubicBezTo>
                  <a:lnTo>
                    <a:pt x="1190723" y="335955"/>
                  </a:lnTo>
                  <a:lnTo>
                    <a:pt x="1183102" y="335002"/>
                  </a:lnTo>
                  <a:cubicBezTo>
                    <a:pt x="1177578" y="338812"/>
                    <a:pt x="1173768" y="343575"/>
                    <a:pt x="1174720" y="345480"/>
                  </a:cubicBezTo>
                  <a:lnTo>
                    <a:pt x="1177768" y="343480"/>
                  </a:lnTo>
                  <a:cubicBezTo>
                    <a:pt x="1179293" y="342432"/>
                    <a:pt x="1181198" y="341860"/>
                    <a:pt x="1183007" y="341194"/>
                  </a:cubicBezTo>
                  <a:lnTo>
                    <a:pt x="1184626" y="340622"/>
                  </a:lnTo>
                  <a:cubicBezTo>
                    <a:pt x="1186151" y="342337"/>
                    <a:pt x="1186912" y="346432"/>
                    <a:pt x="1186532" y="349766"/>
                  </a:cubicBezTo>
                  <a:lnTo>
                    <a:pt x="1187770" y="352814"/>
                  </a:lnTo>
                  <a:cubicBezTo>
                    <a:pt x="1188246" y="353957"/>
                    <a:pt x="1186341" y="356910"/>
                    <a:pt x="1186151" y="356910"/>
                  </a:cubicBezTo>
                  <a:cubicBezTo>
                    <a:pt x="1179102" y="355576"/>
                    <a:pt x="1181388" y="360910"/>
                    <a:pt x="1179197" y="363006"/>
                  </a:cubicBezTo>
                  <a:lnTo>
                    <a:pt x="1177578" y="364530"/>
                  </a:lnTo>
                  <a:cubicBezTo>
                    <a:pt x="1178816" y="365482"/>
                    <a:pt x="1187293" y="368149"/>
                    <a:pt x="1190246" y="368721"/>
                  </a:cubicBezTo>
                  <a:cubicBezTo>
                    <a:pt x="1193294" y="369197"/>
                    <a:pt x="1195580" y="369007"/>
                    <a:pt x="1195390" y="368340"/>
                  </a:cubicBezTo>
                  <a:lnTo>
                    <a:pt x="1195199" y="368245"/>
                  </a:lnTo>
                  <a:lnTo>
                    <a:pt x="1191770" y="366816"/>
                  </a:lnTo>
                  <a:cubicBezTo>
                    <a:pt x="1187770" y="366054"/>
                    <a:pt x="1183865" y="365006"/>
                    <a:pt x="1183102" y="364625"/>
                  </a:cubicBezTo>
                  <a:lnTo>
                    <a:pt x="1182912" y="364149"/>
                  </a:lnTo>
                  <a:lnTo>
                    <a:pt x="1182721" y="363577"/>
                  </a:lnTo>
                  <a:cubicBezTo>
                    <a:pt x="1183007" y="362815"/>
                    <a:pt x="1185293" y="361482"/>
                    <a:pt x="1187960" y="360625"/>
                  </a:cubicBezTo>
                  <a:cubicBezTo>
                    <a:pt x="1190532" y="359767"/>
                    <a:pt x="1192532" y="353671"/>
                    <a:pt x="1194151" y="353767"/>
                  </a:cubicBezTo>
                  <a:lnTo>
                    <a:pt x="1195580" y="353862"/>
                  </a:lnTo>
                  <a:lnTo>
                    <a:pt x="1196533" y="353957"/>
                  </a:lnTo>
                  <a:cubicBezTo>
                    <a:pt x="1197485" y="354052"/>
                    <a:pt x="1198152" y="353195"/>
                    <a:pt x="1197961" y="352052"/>
                  </a:cubicBezTo>
                  <a:lnTo>
                    <a:pt x="1197390" y="351290"/>
                  </a:lnTo>
                  <a:cubicBezTo>
                    <a:pt x="1197104" y="350909"/>
                    <a:pt x="1195866" y="351004"/>
                    <a:pt x="1195104" y="350909"/>
                  </a:cubicBezTo>
                  <a:cubicBezTo>
                    <a:pt x="1193199" y="350719"/>
                    <a:pt x="1190532" y="351481"/>
                    <a:pt x="1190627" y="348718"/>
                  </a:cubicBezTo>
                  <a:cubicBezTo>
                    <a:pt x="1190723" y="346718"/>
                    <a:pt x="1190723" y="345670"/>
                    <a:pt x="1193866" y="344242"/>
                  </a:cubicBezTo>
                  <a:lnTo>
                    <a:pt x="1197866" y="342432"/>
                  </a:lnTo>
                  <a:cubicBezTo>
                    <a:pt x="1201962" y="338622"/>
                    <a:pt x="1205486" y="336431"/>
                    <a:pt x="1205772" y="337765"/>
                  </a:cubicBezTo>
                  <a:cubicBezTo>
                    <a:pt x="1206058" y="339003"/>
                    <a:pt x="1207868" y="341670"/>
                    <a:pt x="1209296" y="340813"/>
                  </a:cubicBezTo>
                  <a:lnTo>
                    <a:pt x="1210630" y="340432"/>
                  </a:lnTo>
                  <a:cubicBezTo>
                    <a:pt x="1212535" y="339860"/>
                    <a:pt x="1214535" y="339574"/>
                    <a:pt x="1216440" y="339289"/>
                  </a:cubicBezTo>
                  <a:lnTo>
                    <a:pt x="1217202" y="339193"/>
                  </a:lnTo>
                  <a:cubicBezTo>
                    <a:pt x="1218059" y="339384"/>
                    <a:pt x="1219869" y="341098"/>
                    <a:pt x="1221107" y="343003"/>
                  </a:cubicBezTo>
                  <a:lnTo>
                    <a:pt x="1224536" y="341194"/>
                  </a:lnTo>
                  <a:lnTo>
                    <a:pt x="1226156" y="340336"/>
                  </a:lnTo>
                  <a:cubicBezTo>
                    <a:pt x="1228918" y="340813"/>
                    <a:pt x="1232347" y="341289"/>
                    <a:pt x="1233871" y="341575"/>
                  </a:cubicBezTo>
                  <a:cubicBezTo>
                    <a:pt x="1235395" y="341765"/>
                    <a:pt x="1239681" y="339384"/>
                    <a:pt x="1241110" y="338527"/>
                  </a:cubicBezTo>
                  <a:lnTo>
                    <a:pt x="1243205" y="339955"/>
                  </a:lnTo>
                  <a:lnTo>
                    <a:pt x="1244443" y="340813"/>
                  </a:lnTo>
                  <a:cubicBezTo>
                    <a:pt x="1247110" y="340622"/>
                    <a:pt x="1249301" y="339193"/>
                    <a:pt x="1249301" y="337574"/>
                  </a:cubicBezTo>
                  <a:cubicBezTo>
                    <a:pt x="1249301" y="335955"/>
                    <a:pt x="1247015" y="331383"/>
                    <a:pt x="1244253" y="331192"/>
                  </a:cubicBezTo>
                  <a:cubicBezTo>
                    <a:pt x="1241491" y="331097"/>
                    <a:pt x="1234728" y="333193"/>
                    <a:pt x="1235204" y="333669"/>
                  </a:cubicBezTo>
                  <a:cubicBezTo>
                    <a:pt x="1235681" y="334145"/>
                    <a:pt x="1231013" y="336050"/>
                    <a:pt x="1223012" y="335860"/>
                  </a:cubicBezTo>
                  <a:lnTo>
                    <a:pt x="1216250" y="336241"/>
                  </a:lnTo>
                  <a:cubicBezTo>
                    <a:pt x="1211582" y="336431"/>
                    <a:pt x="1207772" y="335669"/>
                    <a:pt x="1205296" y="332431"/>
                  </a:cubicBezTo>
                  <a:close/>
                  <a:moveTo>
                    <a:pt x="1964248" y="328811"/>
                  </a:moveTo>
                  <a:cubicBezTo>
                    <a:pt x="1965201" y="328621"/>
                    <a:pt x="1968249" y="329383"/>
                    <a:pt x="1970915" y="330431"/>
                  </a:cubicBezTo>
                  <a:lnTo>
                    <a:pt x="1974249" y="330240"/>
                  </a:lnTo>
                  <a:lnTo>
                    <a:pt x="1977488" y="329954"/>
                  </a:lnTo>
                  <a:cubicBezTo>
                    <a:pt x="1982822" y="331669"/>
                    <a:pt x="1984631" y="334431"/>
                    <a:pt x="1981583" y="336146"/>
                  </a:cubicBezTo>
                  <a:lnTo>
                    <a:pt x="1979488" y="337193"/>
                  </a:lnTo>
                  <a:lnTo>
                    <a:pt x="1978535" y="337670"/>
                  </a:lnTo>
                  <a:cubicBezTo>
                    <a:pt x="1977392" y="338051"/>
                    <a:pt x="1971677" y="339384"/>
                    <a:pt x="1965963" y="340813"/>
                  </a:cubicBezTo>
                  <a:lnTo>
                    <a:pt x="1960438" y="340527"/>
                  </a:lnTo>
                  <a:cubicBezTo>
                    <a:pt x="1958914" y="340432"/>
                    <a:pt x="1958628" y="343385"/>
                    <a:pt x="1955676" y="341384"/>
                  </a:cubicBezTo>
                  <a:cubicBezTo>
                    <a:pt x="1953199" y="339670"/>
                    <a:pt x="1953199" y="337955"/>
                    <a:pt x="1953866" y="336431"/>
                  </a:cubicBezTo>
                  <a:cubicBezTo>
                    <a:pt x="1954628" y="334812"/>
                    <a:pt x="1956532" y="332907"/>
                    <a:pt x="1958438" y="332336"/>
                  </a:cubicBezTo>
                  <a:cubicBezTo>
                    <a:pt x="1960914" y="331574"/>
                    <a:pt x="1964724" y="333002"/>
                    <a:pt x="1964248" y="328907"/>
                  </a:cubicBezTo>
                  <a:close/>
                  <a:moveTo>
                    <a:pt x="1867570" y="328621"/>
                  </a:moveTo>
                  <a:cubicBezTo>
                    <a:pt x="1870332" y="328526"/>
                    <a:pt x="1875666" y="327097"/>
                    <a:pt x="1874999" y="328716"/>
                  </a:cubicBezTo>
                  <a:lnTo>
                    <a:pt x="1874523" y="330240"/>
                  </a:lnTo>
                  <a:lnTo>
                    <a:pt x="1874142" y="331478"/>
                  </a:lnTo>
                  <a:cubicBezTo>
                    <a:pt x="1873856" y="332907"/>
                    <a:pt x="1873570" y="334336"/>
                    <a:pt x="1873380" y="334622"/>
                  </a:cubicBezTo>
                  <a:cubicBezTo>
                    <a:pt x="1873189" y="334907"/>
                    <a:pt x="1871951" y="335479"/>
                    <a:pt x="1870808" y="335193"/>
                  </a:cubicBezTo>
                  <a:cubicBezTo>
                    <a:pt x="1869760" y="334907"/>
                    <a:pt x="1866427" y="335003"/>
                    <a:pt x="1866236" y="334717"/>
                  </a:cubicBezTo>
                  <a:cubicBezTo>
                    <a:pt x="1866045" y="334431"/>
                    <a:pt x="1865474" y="333383"/>
                    <a:pt x="1864902" y="332526"/>
                  </a:cubicBezTo>
                  <a:cubicBezTo>
                    <a:pt x="1864331" y="331669"/>
                    <a:pt x="1864807" y="328716"/>
                    <a:pt x="1867570" y="328621"/>
                  </a:cubicBezTo>
                  <a:close/>
                  <a:moveTo>
                    <a:pt x="260607" y="328240"/>
                  </a:moveTo>
                  <a:cubicBezTo>
                    <a:pt x="263178" y="329478"/>
                    <a:pt x="268417" y="335193"/>
                    <a:pt x="266322" y="337955"/>
                  </a:cubicBezTo>
                  <a:lnTo>
                    <a:pt x="261750" y="334526"/>
                  </a:lnTo>
                  <a:lnTo>
                    <a:pt x="259654" y="333002"/>
                  </a:lnTo>
                  <a:cubicBezTo>
                    <a:pt x="255844" y="332145"/>
                    <a:pt x="252987" y="333383"/>
                    <a:pt x="253272" y="335669"/>
                  </a:cubicBezTo>
                  <a:cubicBezTo>
                    <a:pt x="253653" y="338051"/>
                    <a:pt x="243652" y="338622"/>
                    <a:pt x="242795" y="336145"/>
                  </a:cubicBezTo>
                  <a:cubicBezTo>
                    <a:pt x="241938" y="333669"/>
                    <a:pt x="243557" y="331097"/>
                    <a:pt x="246510" y="330335"/>
                  </a:cubicBezTo>
                  <a:cubicBezTo>
                    <a:pt x="249462" y="329573"/>
                    <a:pt x="258035" y="327002"/>
                    <a:pt x="260607" y="328240"/>
                  </a:cubicBezTo>
                  <a:close/>
                  <a:moveTo>
                    <a:pt x="1611823" y="328144"/>
                  </a:moveTo>
                  <a:lnTo>
                    <a:pt x="1611061" y="328621"/>
                  </a:lnTo>
                  <a:cubicBezTo>
                    <a:pt x="1610966" y="329764"/>
                    <a:pt x="1611251" y="331859"/>
                    <a:pt x="1611727" y="333288"/>
                  </a:cubicBezTo>
                  <a:cubicBezTo>
                    <a:pt x="1612204" y="334717"/>
                    <a:pt x="1609632" y="338336"/>
                    <a:pt x="1609442" y="338717"/>
                  </a:cubicBezTo>
                  <a:cubicBezTo>
                    <a:pt x="1609251" y="339098"/>
                    <a:pt x="1609918" y="338431"/>
                    <a:pt x="1611251" y="336431"/>
                  </a:cubicBezTo>
                  <a:cubicBezTo>
                    <a:pt x="1612490" y="334621"/>
                    <a:pt x="1620871" y="339574"/>
                    <a:pt x="1620871" y="342051"/>
                  </a:cubicBezTo>
                  <a:cubicBezTo>
                    <a:pt x="1620871" y="344527"/>
                    <a:pt x="1623062" y="345004"/>
                    <a:pt x="1625634" y="343003"/>
                  </a:cubicBezTo>
                  <a:cubicBezTo>
                    <a:pt x="1628301" y="341003"/>
                    <a:pt x="1635159" y="334431"/>
                    <a:pt x="1636969" y="332240"/>
                  </a:cubicBezTo>
                  <a:lnTo>
                    <a:pt x="1633730" y="330716"/>
                  </a:lnTo>
                  <a:cubicBezTo>
                    <a:pt x="1630968" y="329383"/>
                    <a:pt x="1628587" y="329383"/>
                    <a:pt x="1625825" y="331192"/>
                  </a:cubicBezTo>
                  <a:lnTo>
                    <a:pt x="1624301" y="332145"/>
                  </a:lnTo>
                  <a:cubicBezTo>
                    <a:pt x="1621634" y="332050"/>
                    <a:pt x="1618490" y="331954"/>
                    <a:pt x="1617347" y="332050"/>
                  </a:cubicBezTo>
                  <a:lnTo>
                    <a:pt x="1617061" y="331669"/>
                  </a:lnTo>
                  <a:cubicBezTo>
                    <a:pt x="1616204" y="330621"/>
                    <a:pt x="1616109" y="329192"/>
                    <a:pt x="1615061" y="328240"/>
                  </a:cubicBezTo>
                  <a:cubicBezTo>
                    <a:pt x="1614585" y="327763"/>
                    <a:pt x="1612490" y="327763"/>
                    <a:pt x="1611823" y="328144"/>
                  </a:cubicBezTo>
                  <a:close/>
                  <a:moveTo>
                    <a:pt x="1047848" y="328144"/>
                  </a:moveTo>
                  <a:cubicBezTo>
                    <a:pt x="1046609" y="329573"/>
                    <a:pt x="1047657" y="337193"/>
                    <a:pt x="1046228" y="338336"/>
                  </a:cubicBezTo>
                  <a:cubicBezTo>
                    <a:pt x="1044800" y="339479"/>
                    <a:pt x="1040513" y="341956"/>
                    <a:pt x="1039751" y="341194"/>
                  </a:cubicBezTo>
                  <a:cubicBezTo>
                    <a:pt x="1038989" y="340432"/>
                    <a:pt x="1036322" y="339384"/>
                    <a:pt x="1035370" y="340432"/>
                  </a:cubicBezTo>
                  <a:lnTo>
                    <a:pt x="1034608" y="340336"/>
                  </a:lnTo>
                  <a:cubicBezTo>
                    <a:pt x="1030321" y="339860"/>
                    <a:pt x="1028035" y="341194"/>
                    <a:pt x="1026797" y="344623"/>
                  </a:cubicBezTo>
                  <a:lnTo>
                    <a:pt x="1026511" y="345575"/>
                  </a:lnTo>
                  <a:lnTo>
                    <a:pt x="1020403" y="345629"/>
                  </a:lnTo>
                  <a:lnTo>
                    <a:pt x="1023749" y="341956"/>
                  </a:lnTo>
                  <a:cubicBezTo>
                    <a:pt x="1024035" y="341003"/>
                    <a:pt x="1023273" y="339765"/>
                    <a:pt x="1021368" y="341384"/>
                  </a:cubicBezTo>
                  <a:cubicBezTo>
                    <a:pt x="1019368" y="343003"/>
                    <a:pt x="1011462" y="344242"/>
                    <a:pt x="1010033" y="343670"/>
                  </a:cubicBezTo>
                  <a:cubicBezTo>
                    <a:pt x="1008604" y="343099"/>
                    <a:pt x="1005271" y="339098"/>
                    <a:pt x="1006414" y="336336"/>
                  </a:cubicBezTo>
                  <a:lnTo>
                    <a:pt x="1006604" y="333764"/>
                  </a:lnTo>
                  <a:lnTo>
                    <a:pt x="1006700" y="332621"/>
                  </a:lnTo>
                  <a:cubicBezTo>
                    <a:pt x="1005175" y="331288"/>
                    <a:pt x="1000794" y="330811"/>
                    <a:pt x="996984" y="331764"/>
                  </a:cubicBezTo>
                  <a:lnTo>
                    <a:pt x="993460" y="332240"/>
                  </a:lnTo>
                  <a:cubicBezTo>
                    <a:pt x="992888" y="332335"/>
                    <a:pt x="992126" y="333955"/>
                    <a:pt x="992317" y="334812"/>
                  </a:cubicBezTo>
                  <a:cubicBezTo>
                    <a:pt x="992507" y="335479"/>
                    <a:pt x="994126" y="336336"/>
                    <a:pt x="994889" y="336241"/>
                  </a:cubicBezTo>
                  <a:lnTo>
                    <a:pt x="996317" y="336050"/>
                  </a:lnTo>
                  <a:cubicBezTo>
                    <a:pt x="997746" y="335193"/>
                    <a:pt x="999460" y="335574"/>
                    <a:pt x="1000223" y="336812"/>
                  </a:cubicBezTo>
                  <a:cubicBezTo>
                    <a:pt x="1000984" y="338050"/>
                    <a:pt x="1000508" y="341194"/>
                    <a:pt x="996984" y="340146"/>
                  </a:cubicBezTo>
                  <a:lnTo>
                    <a:pt x="995079" y="340813"/>
                  </a:lnTo>
                  <a:lnTo>
                    <a:pt x="990507" y="342432"/>
                  </a:lnTo>
                  <a:cubicBezTo>
                    <a:pt x="988507" y="339860"/>
                    <a:pt x="986030" y="337288"/>
                    <a:pt x="984983" y="336526"/>
                  </a:cubicBezTo>
                  <a:lnTo>
                    <a:pt x="984030" y="336622"/>
                  </a:lnTo>
                  <a:lnTo>
                    <a:pt x="983173" y="336717"/>
                  </a:lnTo>
                  <a:cubicBezTo>
                    <a:pt x="982411" y="337669"/>
                    <a:pt x="981458" y="340908"/>
                    <a:pt x="980982" y="343765"/>
                  </a:cubicBezTo>
                  <a:lnTo>
                    <a:pt x="984220" y="346051"/>
                  </a:lnTo>
                  <a:lnTo>
                    <a:pt x="986983" y="347956"/>
                  </a:lnTo>
                  <a:cubicBezTo>
                    <a:pt x="989174" y="350719"/>
                    <a:pt x="991650" y="350623"/>
                    <a:pt x="992412" y="347861"/>
                  </a:cubicBezTo>
                  <a:lnTo>
                    <a:pt x="997270" y="349004"/>
                  </a:lnTo>
                  <a:lnTo>
                    <a:pt x="1000699" y="349766"/>
                  </a:lnTo>
                  <a:cubicBezTo>
                    <a:pt x="1012986" y="348242"/>
                    <a:pt x="1022987" y="348337"/>
                    <a:pt x="1022987" y="350052"/>
                  </a:cubicBezTo>
                  <a:lnTo>
                    <a:pt x="1023940" y="350623"/>
                  </a:lnTo>
                  <a:cubicBezTo>
                    <a:pt x="1025654" y="351576"/>
                    <a:pt x="1027654" y="351671"/>
                    <a:pt x="1028321" y="349099"/>
                  </a:cubicBezTo>
                  <a:cubicBezTo>
                    <a:pt x="1028512" y="348242"/>
                    <a:pt x="1030417" y="347004"/>
                    <a:pt x="1031369" y="347099"/>
                  </a:cubicBezTo>
                  <a:cubicBezTo>
                    <a:pt x="1034036" y="347290"/>
                    <a:pt x="1036608" y="348242"/>
                    <a:pt x="1039370" y="348623"/>
                  </a:cubicBezTo>
                  <a:lnTo>
                    <a:pt x="1040704" y="348814"/>
                  </a:lnTo>
                  <a:cubicBezTo>
                    <a:pt x="1042323" y="348433"/>
                    <a:pt x="1043180" y="347004"/>
                    <a:pt x="1042514" y="345766"/>
                  </a:cubicBezTo>
                  <a:lnTo>
                    <a:pt x="1041942" y="344623"/>
                  </a:lnTo>
                  <a:lnTo>
                    <a:pt x="1041751" y="343670"/>
                  </a:lnTo>
                  <a:cubicBezTo>
                    <a:pt x="1041466" y="343003"/>
                    <a:pt x="1042609" y="342527"/>
                    <a:pt x="1044418" y="342527"/>
                  </a:cubicBezTo>
                  <a:cubicBezTo>
                    <a:pt x="1046228" y="342527"/>
                    <a:pt x="1050895" y="343099"/>
                    <a:pt x="1051276" y="343765"/>
                  </a:cubicBezTo>
                  <a:lnTo>
                    <a:pt x="1051372" y="344051"/>
                  </a:lnTo>
                  <a:cubicBezTo>
                    <a:pt x="1052039" y="345670"/>
                    <a:pt x="1049657" y="348528"/>
                    <a:pt x="1053943" y="348718"/>
                  </a:cubicBezTo>
                  <a:lnTo>
                    <a:pt x="1057373" y="348909"/>
                  </a:lnTo>
                  <a:cubicBezTo>
                    <a:pt x="1056896" y="346813"/>
                    <a:pt x="1058516" y="343861"/>
                    <a:pt x="1060897" y="342337"/>
                  </a:cubicBezTo>
                  <a:lnTo>
                    <a:pt x="1062897" y="342718"/>
                  </a:lnTo>
                  <a:lnTo>
                    <a:pt x="1065183" y="343099"/>
                  </a:lnTo>
                  <a:cubicBezTo>
                    <a:pt x="1067469" y="343003"/>
                    <a:pt x="1067183" y="342146"/>
                    <a:pt x="1064707" y="341194"/>
                  </a:cubicBezTo>
                  <a:lnTo>
                    <a:pt x="1063373" y="338908"/>
                  </a:lnTo>
                  <a:cubicBezTo>
                    <a:pt x="1062992" y="338146"/>
                    <a:pt x="1059563" y="338336"/>
                    <a:pt x="1057658" y="338527"/>
                  </a:cubicBezTo>
                  <a:lnTo>
                    <a:pt x="1053562" y="338908"/>
                  </a:lnTo>
                  <a:cubicBezTo>
                    <a:pt x="1050895" y="337384"/>
                    <a:pt x="1049752" y="335193"/>
                    <a:pt x="1050895" y="334050"/>
                  </a:cubicBezTo>
                  <a:cubicBezTo>
                    <a:pt x="1052039" y="332907"/>
                    <a:pt x="1054039" y="329859"/>
                    <a:pt x="1053277" y="329002"/>
                  </a:cubicBezTo>
                  <a:cubicBezTo>
                    <a:pt x="1052515" y="328144"/>
                    <a:pt x="1049181" y="326716"/>
                    <a:pt x="1047848" y="328144"/>
                  </a:cubicBezTo>
                  <a:close/>
                  <a:moveTo>
                    <a:pt x="2109313" y="327478"/>
                  </a:moveTo>
                  <a:lnTo>
                    <a:pt x="2110933" y="327764"/>
                  </a:lnTo>
                  <a:lnTo>
                    <a:pt x="2112552" y="328049"/>
                  </a:lnTo>
                  <a:cubicBezTo>
                    <a:pt x="2114266" y="327954"/>
                    <a:pt x="2114171" y="330812"/>
                    <a:pt x="2112362" y="334526"/>
                  </a:cubicBezTo>
                  <a:lnTo>
                    <a:pt x="2110552" y="337384"/>
                  </a:lnTo>
                  <a:cubicBezTo>
                    <a:pt x="2110170" y="337955"/>
                    <a:pt x="2108361" y="338432"/>
                    <a:pt x="2107408" y="338241"/>
                  </a:cubicBezTo>
                  <a:lnTo>
                    <a:pt x="2106646" y="338051"/>
                  </a:lnTo>
                  <a:cubicBezTo>
                    <a:pt x="2106170" y="337003"/>
                    <a:pt x="2105979" y="334622"/>
                    <a:pt x="2106170" y="332907"/>
                  </a:cubicBezTo>
                  <a:cubicBezTo>
                    <a:pt x="2106361" y="331193"/>
                    <a:pt x="2106932" y="326525"/>
                    <a:pt x="2109313" y="327478"/>
                  </a:cubicBezTo>
                  <a:close/>
                  <a:moveTo>
                    <a:pt x="1646780" y="327382"/>
                  </a:moveTo>
                  <a:lnTo>
                    <a:pt x="1646113" y="327859"/>
                  </a:lnTo>
                  <a:cubicBezTo>
                    <a:pt x="1645160" y="328525"/>
                    <a:pt x="1644303" y="330430"/>
                    <a:pt x="1644779" y="331002"/>
                  </a:cubicBezTo>
                  <a:lnTo>
                    <a:pt x="1645541" y="331859"/>
                  </a:lnTo>
                  <a:cubicBezTo>
                    <a:pt x="1647446" y="332240"/>
                    <a:pt x="1647446" y="333097"/>
                    <a:pt x="1645637" y="333764"/>
                  </a:cubicBezTo>
                  <a:lnTo>
                    <a:pt x="1644970" y="334812"/>
                  </a:lnTo>
                  <a:cubicBezTo>
                    <a:pt x="1644398" y="335669"/>
                    <a:pt x="1644875" y="337479"/>
                    <a:pt x="1645731" y="338146"/>
                  </a:cubicBezTo>
                  <a:lnTo>
                    <a:pt x="1647065" y="339193"/>
                  </a:lnTo>
                  <a:cubicBezTo>
                    <a:pt x="1649066" y="339765"/>
                    <a:pt x="1652780" y="340622"/>
                    <a:pt x="1655447" y="341098"/>
                  </a:cubicBezTo>
                  <a:lnTo>
                    <a:pt x="1657733" y="340336"/>
                  </a:lnTo>
                  <a:cubicBezTo>
                    <a:pt x="1658495" y="340146"/>
                    <a:pt x="1659638" y="339670"/>
                    <a:pt x="1659638" y="339384"/>
                  </a:cubicBezTo>
                  <a:cubicBezTo>
                    <a:pt x="1659734" y="338431"/>
                    <a:pt x="1659638" y="337193"/>
                    <a:pt x="1658876" y="336622"/>
                  </a:cubicBezTo>
                  <a:lnTo>
                    <a:pt x="1657733" y="335860"/>
                  </a:lnTo>
                  <a:cubicBezTo>
                    <a:pt x="1656019" y="335479"/>
                    <a:pt x="1654971" y="334526"/>
                    <a:pt x="1655447" y="333859"/>
                  </a:cubicBezTo>
                  <a:cubicBezTo>
                    <a:pt x="1656019" y="333193"/>
                    <a:pt x="1653161" y="330145"/>
                    <a:pt x="1652018" y="329287"/>
                  </a:cubicBezTo>
                  <a:cubicBezTo>
                    <a:pt x="1650875" y="328525"/>
                    <a:pt x="1648494" y="327668"/>
                    <a:pt x="1646780" y="327382"/>
                  </a:cubicBezTo>
                  <a:close/>
                  <a:moveTo>
                    <a:pt x="212029" y="326239"/>
                  </a:moveTo>
                  <a:cubicBezTo>
                    <a:pt x="212601" y="324810"/>
                    <a:pt x="213267" y="325096"/>
                    <a:pt x="213363" y="326906"/>
                  </a:cubicBezTo>
                  <a:cubicBezTo>
                    <a:pt x="213553" y="328716"/>
                    <a:pt x="219364" y="332716"/>
                    <a:pt x="221649" y="333669"/>
                  </a:cubicBezTo>
                  <a:cubicBezTo>
                    <a:pt x="223936" y="334621"/>
                    <a:pt x="228507" y="332431"/>
                    <a:pt x="227555" y="335002"/>
                  </a:cubicBezTo>
                  <a:lnTo>
                    <a:pt x="226603" y="337288"/>
                  </a:lnTo>
                  <a:cubicBezTo>
                    <a:pt x="226412" y="337669"/>
                    <a:pt x="225840" y="338146"/>
                    <a:pt x="225364" y="338336"/>
                  </a:cubicBezTo>
                  <a:lnTo>
                    <a:pt x="220602" y="339384"/>
                  </a:lnTo>
                  <a:cubicBezTo>
                    <a:pt x="215554" y="334812"/>
                    <a:pt x="211458" y="327763"/>
                    <a:pt x="212029" y="326239"/>
                  </a:cubicBezTo>
                  <a:close/>
                  <a:moveTo>
                    <a:pt x="437009" y="326049"/>
                  </a:moveTo>
                  <a:cubicBezTo>
                    <a:pt x="436628" y="325954"/>
                    <a:pt x="435200" y="326525"/>
                    <a:pt x="434342" y="327478"/>
                  </a:cubicBezTo>
                  <a:cubicBezTo>
                    <a:pt x="433580" y="328430"/>
                    <a:pt x="432818" y="332526"/>
                    <a:pt x="432628" y="334240"/>
                  </a:cubicBezTo>
                  <a:cubicBezTo>
                    <a:pt x="432437" y="336050"/>
                    <a:pt x="430151" y="341575"/>
                    <a:pt x="429866" y="342622"/>
                  </a:cubicBezTo>
                  <a:cubicBezTo>
                    <a:pt x="429580" y="343670"/>
                    <a:pt x="430151" y="344813"/>
                    <a:pt x="431675" y="342527"/>
                  </a:cubicBezTo>
                  <a:lnTo>
                    <a:pt x="433009" y="342051"/>
                  </a:lnTo>
                  <a:cubicBezTo>
                    <a:pt x="440724" y="339003"/>
                    <a:pt x="437390" y="333574"/>
                    <a:pt x="437962" y="329097"/>
                  </a:cubicBezTo>
                  <a:lnTo>
                    <a:pt x="438057" y="328144"/>
                  </a:lnTo>
                  <a:cubicBezTo>
                    <a:pt x="437771" y="327097"/>
                    <a:pt x="437295" y="326144"/>
                    <a:pt x="437009" y="326049"/>
                  </a:cubicBezTo>
                  <a:close/>
                  <a:moveTo>
                    <a:pt x="449677" y="325668"/>
                  </a:moveTo>
                  <a:cubicBezTo>
                    <a:pt x="447963" y="328240"/>
                    <a:pt x="445391" y="332526"/>
                    <a:pt x="443962" y="335098"/>
                  </a:cubicBezTo>
                  <a:lnTo>
                    <a:pt x="443296" y="337574"/>
                  </a:lnTo>
                  <a:lnTo>
                    <a:pt x="443105" y="338336"/>
                  </a:lnTo>
                  <a:cubicBezTo>
                    <a:pt x="444439" y="339479"/>
                    <a:pt x="446058" y="340051"/>
                    <a:pt x="446725" y="339670"/>
                  </a:cubicBezTo>
                  <a:cubicBezTo>
                    <a:pt x="447391" y="339193"/>
                    <a:pt x="451964" y="330335"/>
                    <a:pt x="454726" y="329859"/>
                  </a:cubicBezTo>
                  <a:cubicBezTo>
                    <a:pt x="457393" y="329383"/>
                    <a:pt x="457678" y="328335"/>
                    <a:pt x="455202" y="327478"/>
                  </a:cubicBezTo>
                  <a:lnTo>
                    <a:pt x="453773" y="327001"/>
                  </a:lnTo>
                  <a:close/>
                  <a:moveTo>
                    <a:pt x="1103569" y="325287"/>
                  </a:moveTo>
                  <a:lnTo>
                    <a:pt x="1102045" y="325954"/>
                  </a:lnTo>
                  <a:cubicBezTo>
                    <a:pt x="1099759" y="326906"/>
                    <a:pt x="1098520" y="327954"/>
                    <a:pt x="1096234" y="325954"/>
                  </a:cubicBezTo>
                  <a:lnTo>
                    <a:pt x="1095853" y="325668"/>
                  </a:lnTo>
                  <a:cubicBezTo>
                    <a:pt x="1092615" y="327478"/>
                    <a:pt x="1091091" y="329668"/>
                    <a:pt x="1092425" y="330621"/>
                  </a:cubicBezTo>
                  <a:cubicBezTo>
                    <a:pt x="1093853" y="331669"/>
                    <a:pt x="1103664" y="331288"/>
                    <a:pt x="1106426" y="331859"/>
                  </a:cubicBezTo>
                  <a:cubicBezTo>
                    <a:pt x="1109189" y="332431"/>
                    <a:pt x="1110808" y="332145"/>
                    <a:pt x="1109951" y="331288"/>
                  </a:cubicBezTo>
                  <a:cubicBezTo>
                    <a:pt x="1109093" y="330430"/>
                    <a:pt x="1106141" y="327001"/>
                    <a:pt x="1103569" y="325287"/>
                  </a:cubicBezTo>
                  <a:close/>
                  <a:moveTo>
                    <a:pt x="1724123" y="325096"/>
                  </a:moveTo>
                  <a:lnTo>
                    <a:pt x="1713264" y="327859"/>
                  </a:lnTo>
                  <a:lnTo>
                    <a:pt x="1708882" y="328906"/>
                  </a:lnTo>
                  <a:cubicBezTo>
                    <a:pt x="1705073" y="326335"/>
                    <a:pt x="1700691" y="325287"/>
                    <a:pt x="1699072" y="326716"/>
                  </a:cubicBezTo>
                  <a:cubicBezTo>
                    <a:pt x="1697453" y="328049"/>
                    <a:pt x="1693071" y="330811"/>
                    <a:pt x="1692404" y="330240"/>
                  </a:cubicBezTo>
                  <a:cubicBezTo>
                    <a:pt x="1691642" y="329668"/>
                    <a:pt x="1687928" y="328906"/>
                    <a:pt x="1686785" y="330716"/>
                  </a:cubicBezTo>
                  <a:cubicBezTo>
                    <a:pt x="1685546" y="332621"/>
                    <a:pt x="1684689" y="338050"/>
                    <a:pt x="1688880" y="336526"/>
                  </a:cubicBezTo>
                  <a:lnTo>
                    <a:pt x="1691357" y="336336"/>
                  </a:lnTo>
                  <a:lnTo>
                    <a:pt x="1693166" y="336241"/>
                  </a:lnTo>
                  <a:cubicBezTo>
                    <a:pt x="1695452" y="336336"/>
                    <a:pt x="1699548" y="337003"/>
                    <a:pt x="1702215" y="337669"/>
                  </a:cubicBezTo>
                  <a:lnTo>
                    <a:pt x="1704882" y="338336"/>
                  </a:lnTo>
                  <a:lnTo>
                    <a:pt x="1706787" y="338812"/>
                  </a:lnTo>
                  <a:cubicBezTo>
                    <a:pt x="1711550" y="337288"/>
                    <a:pt x="1716407" y="335193"/>
                    <a:pt x="1717646" y="334145"/>
                  </a:cubicBezTo>
                  <a:lnTo>
                    <a:pt x="1718407" y="334336"/>
                  </a:lnTo>
                  <a:lnTo>
                    <a:pt x="1725456" y="335669"/>
                  </a:lnTo>
                  <a:cubicBezTo>
                    <a:pt x="1725456" y="331288"/>
                    <a:pt x="1728504" y="331002"/>
                    <a:pt x="1732409" y="335098"/>
                  </a:cubicBezTo>
                  <a:lnTo>
                    <a:pt x="1736124" y="338431"/>
                  </a:lnTo>
                  <a:lnTo>
                    <a:pt x="1740125" y="342051"/>
                  </a:lnTo>
                  <a:cubicBezTo>
                    <a:pt x="1745268" y="345480"/>
                    <a:pt x="1750221" y="347575"/>
                    <a:pt x="1751079" y="346623"/>
                  </a:cubicBezTo>
                  <a:cubicBezTo>
                    <a:pt x="1751840" y="345575"/>
                    <a:pt x="1752221" y="336336"/>
                    <a:pt x="1753841" y="336145"/>
                  </a:cubicBezTo>
                  <a:cubicBezTo>
                    <a:pt x="1755555" y="335955"/>
                    <a:pt x="1755936" y="334431"/>
                    <a:pt x="1754793" y="332716"/>
                  </a:cubicBezTo>
                  <a:lnTo>
                    <a:pt x="1753364" y="331478"/>
                  </a:lnTo>
                  <a:cubicBezTo>
                    <a:pt x="1751935" y="330240"/>
                    <a:pt x="1756603" y="328621"/>
                    <a:pt x="1753078" y="327001"/>
                  </a:cubicBezTo>
                  <a:cubicBezTo>
                    <a:pt x="1751173" y="326049"/>
                    <a:pt x="1749840" y="324906"/>
                    <a:pt x="1747649" y="326430"/>
                  </a:cubicBezTo>
                  <a:lnTo>
                    <a:pt x="1747078" y="326811"/>
                  </a:lnTo>
                  <a:cubicBezTo>
                    <a:pt x="1745935" y="326811"/>
                    <a:pt x="1735648" y="326049"/>
                    <a:pt x="1724123" y="325096"/>
                  </a:cubicBezTo>
                  <a:close/>
                  <a:moveTo>
                    <a:pt x="1878332" y="324706"/>
                  </a:moveTo>
                  <a:lnTo>
                    <a:pt x="1878713" y="324715"/>
                  </a:lnTo>
                  <a:lnTo>
                    <a:pt x="1878332" y="324715"/>
                  </a:lnTo>
                  <a:close/>
                  <a:moveTo>
                    <a:pt x="375001" y="323858"/>
                  </a:moveTo>
                  <a:cubicBezTo>
                    <a:pt x="372716" y="323858"/>
                    <a:pt x="371382" y="325954"/>
                    <a:pt x="372144" y="328430"/>
                  </a:cubicBezTo>
                  <a:lnTo>
                    <a:pt x="376144" y="332050"/>
                  </a:lnTo>
                  <a:cubicBezTo>
                    <a:pt x="377002" y="332907"/>
                    <a:pt x="378145" y="333955"/>
                    <a:pt x="379383" y="334050"/>
                  </a:cubicBezTo>
                  <a:lnTo>
                    <a:pt x="381098" y="334240"/>
                  </a:lnTo>
                  <a:cubicBezTo>
                    <a:pt x="382526" y="333002"/>
                    <a:pt x="383098" y="330907"/>
                    <a:pt x="382336" y="329478"/>
                  </a:cubicBezTo>
                  <a:lnTo>
                    <a:pt x="382336" y="328144"/>
                  </a:lnTo>
                  <a:lnTo>
                    <a:pt x="382336" y="326811"/>
                  </a:lnTo>
                  <a:cubicBezTo>
                    <a:pt x="383288" y="325192"/>
                    <a:pt x="377287" y="323858"/>
                    <a:pt x="375001" y="323858"/>
                  </a:cubicBezTo>
                  <a:close/>
                  <a:moveTo>
                    <a:pt x="566835" y="323001"/>
                  </a:moveTo>
                  <a:cubicBezTo>
                    <a:pt x="564835" y="324049"/>
                    <a:pt x="561977" y="327573"/>
                    <a:pt x="566740" y="327287"/>
                  </a:cubicBezTo>
                  <a:lnTo>
                    <a:pt x="569883" y="327954"/>
                  </a:lnTo>
                  <a:lnTo>
                    <a:pt x="572359" y="328430"/>
                  </a:lnTo>
                  <a:cubicBezTo>
                    <a:pt x="574741" y="330145"/>
                    <a:pt x="576074" y="329859"/>
                    <a:pt x="575503" y="327859"/>
                  </a:cubicBezTo>
                  <a:lnTo>
                    <a:pt x="574455" y="326525"/>
                  </a:lnTo>
                  <a:lnTo>
                    <a:pt x="573121" y="324906"/>
                  </a:lnTo>
                  <a:cubicBezTo>
                    <a:pt x="571693" y="322715"/>
                    <a:pt x="568835" y="321858"/>
                    <a:pt x="566835" y="323001"/>
                  </a:cubicBezTo>
                  <a:close/>
                  <a:moveTo>
                    <a:pt x="1794417" y="322239"/>
                  </a:moveTo>
                  <a:lnTo>
                    <a:pt x="1787273" y="327763"/>
                  </a:lnTo>
                  <a:cubicBezTo>
                    <a:pt x="1786797" y="328144"/>
                    <a:pt x="1784130" y="327192"/>
                    <a:pt x="1783082" y="326335"/>
                  </a:cubicBezTo>
                  <a:lnTo>
                    <a:pt x="1779748" y="323572"/>
                  </a:lnTo>
                  <a:cubicBezTo>
                    <a:pt x="1775653" y="324430"/>
                    <a:pt x="1770319" y="325573"/>
                    <a:pt x="1767747" y="326049"/>
                  </a:cubicBezTo>
                  <a:lnTo>
                    <a:pt x="1766509" y="325287"/>
                  </a:lnTo>
                  <a:cubicBezTo>
                    <a:pt x="1764509" y="324049"/>
                    <a:pt x="1763556" y="323763"/>
                    <a:pt x="1761746" y="325382"/>
                  </a:cubicBezTo>
                  <a:lnTo>
                    <a:pt x="1760413" y="326525"/>
                  </a:lnTo>
                  <a:cubicBezTo>
                    <a:pt x="1757650" y="327763"/>
                    <a:pt x="1757460" y="329002"/>
                    <a:pt x="1759841" y="329192"/>
                  </a:cubicBezTo>
                  <a:cubicBezTo>
                    <a:pt x="1762223" y="329383"/>
                    <a:pt x="1766509" y="332335"/>
                    <a:pt x="1768700" y="334431"/>
                  </a:cubicBezTo>
                  <a:cubicBezTo>
                    <a:pt x="1770985" y="336526"/>
                    <a:pt x="1780415" y="342527"/>
                    <a:pt x="1784988" y="342527"/>
                  </a:cubicBezTo>
                  <a:lnTo>
                    <a:pt x="1789179" y="342337"/>
                  </a:lnTo>
                  <a:cubicBezTo>
                    <a:pt x="1789845" y="342337"/>
                    <a:pt x="1790988" y="340908"/>
                    <a:pt x="1790893" y="340241"/>
                  </a:cubicBezTo>
                  <a:cubicBezTo>
                    <a:pt x="1790893" y="339574"/>
                    <a:pt x="1789750" y="338431"/>
                    <a:pt x="1788893" y="338336"/>
                  </a:cubicBezTo>
                  <a:lnTo>
                    <a:pt x="1786225" y="337955"/>
                  </a:lnTo>
                  <a:cubicBezTo>
                    <a:pt x="1782796" y="337860"/>
                    <a:pt x="1781177" y="336907"/>
                    <a:pt x="1782701" y="335860"/>
                  </a:cubicBezTo>
                  <a:cubicBezTo>
                    <a:pt x="1784416" y="334907"/>
                    <a:pt x="1795274" y="330716"/>
                    <a:pt x="1797370" y="330907"/>
                  </a:cubicBezTo>
                  <a:cubicBezTo>
                    <a:pt x="1799465" y="331097"/>
                    <a:pt x="1798131" y="327192"/>
                    <a:pt x="1794417" y="322239"/>
                  </a:cubicBezTo>
                  <a:close/>
                  <a:moveTo>
                    <a:pt x="1823468" y="321572"/>
                  </a:moveTo>
                  <a:cubicBezTo>
                    <a:pt x="1821563" y="323001"/>
                    <a:pt x="1817468" y="327859"/>
                    <a:pt x="1819182" y="328335"/>
                  </a:cubicBezTo>
                  <a:cubicBezTo>
                    <a:pt x="1820992" y="328811"/>
                    <a:pt x="1819849" y="332716"/>
                    <a:pt x="1817372" y="333383"/>
                  </a:cubicBezTo>
                  <a:lnTo>
                    <a:pt x="1815372" y="334431"/>
                  </a:lnTo>
                  <a:cubicBezTo>
                    <a:pt x="1814610" y="334812"/>
                    <a:pt x="1814324" y="336145"/>
                    <a:pt x="1814229" y="337098"/>
                  </a:cubicBezTo>
                  <a:cubicBezTo>
                    <a:pt x="1814229" y="337479"/>
                    <a:pt x="1815182" y="338241"/>
                    <a:pt x="1815848" y="338336"/>
                  </a:cubicBezTo>
                  <a:lnTo>
                    <a:pt x="1818991" y="338812"/>
                  </a:lnTo>
                  <a:cubicBezTo>
                    <a:pt x="1822516" y="339479"/>
                    <a:pt x="1826230" y="339670"/>
                    <a:pt x="1827373" y="339289"/>
                  </a:cubicBezTo>
                  <a:lnTo>
                    <a:pt x="1827945" y="338622"/>
                  </a:lnTo>
                  <a:cubicBezTo>
                    <a:pt x="1829088" y="337288"/>
                    <a:pt x="1829469" y="335002"/>
                    <a:pt x="1830803" y="334526"/>
                  </a:cubicBezTo>
                  <a:cubicBezTo>
                    <a:pt x="1832041" y="334145"/>
                    <a:pt x="1834232" y="336145"/>
                    <a:pt x="1835946" y="336145"/>
                  </a:cubicBezTo>
                  <a:lnTo>
                    <a:pt x="1839185" y="336050"/>
                  </a:lnTo>
                  <a:cubicBezTo>
                    <a:pt x="1842804" y="335383"/>
                    <a:pt x="1847376" y="336241"/>
                    <a:pt x="1849567" y="337955"/>
                  </a:cubicBezTo>
                  <a:lnTo>
                    <a:pt x="1852805" y="335383"/>
                  </a:lnTo>
                  <a:lnTo>
                    <a:pt x="1856330" y="332526"/>
                  </a:lnTo>
                  <a:cubicBezTo>
                    <a:pt x="1858616" y="335288"/>
                    <a:pt x="1860997" y="336812"/>
                    <a:pt x="1861568" y="335860"/>
                  </a:cubicBezTo>
                  <a:cubicBezTo>
                    <a:pt x="1862140" y="334907"/>
                    <a:pt x="1865759" y="334431"/>
                    <a:pt x="1865855" y="334717"/>
                  </a:cubicBezTo>
                  <a:cubicBezTo>
                    <a:pt x="1866045" y="335002"/>
                    <a:pt x="1867283" y="335574"/>
                    <a:pt x="1868426" y="335288"/>
                  </a:cubicBezTo>
                  <a:cubicBezTo>
                    <a:pt x="1869569" y="335002"/>
                    <a:pt x="1872617" y="335669"/>
                    <a:pt x="1872712" y="335288"/>
                  </a:cubicBezTo>
                  <a:cubicBezTo>
                    <a:pt x="1872903" y="335002"/>
                    <a:pt x="1874904" y="332907"/>
                    <a:pt x="1876999" y="331383"/>
                  </a:cubicBezTo>
                  <a:cubicBezTo>
                    <a:pt x="1879094" y="329859"/>
                    <a:pt x="1883285" y="323763"/>
                    <a:pt x="1883095" y="322048"/>
                  </a:cubicBezTo>
                  <a:lnTo>
                    <a:pt x="1882237" y="321763"/>
                  </a:lnTo>
                  <a:cubicBezTo>
                    <a:pt x="1880047" y="321001"/>
                    <a:pt x="1878332" y="321858"/>
                    <a:pt x="1878332" y="324239"/>
                  </a:cubicBezTo>
                  <a:lnTo>
                    <a:pt x="1878332" y="324706"/>
                  </a:lnTo>
                  <a:lnTo>
                    <a:pt x="1870617" y="324525"/>
                  </a:lnTo>
                  <a:lnTo>
                    <a:pt x="1867855" y="323763"/>
                  </a:lnTo>
                  <a:cubicBezTo>
                    <a:pt x="1865759" y="323191"/>
                    <a:pt x="1863473" y="321953"/>
                    <a:pt x="1861568" y="322239"/>
                  </a:cubicBezTo>
                  <a:cubicBezTo>
                    <a:pt x="1859854" y="322429"/>
                    <a:pt x="1861568" y="326620"/>
                    <a:pt x="1857282" y="325954"/>
                  </a:cubicBezTo>
                  <a:lnTo>
                    <a:pt x="1857187" y="325954"/>
                  </a:lnTo>
                  <a:cubicBezTo>
                    <a:pt x="1856901" y="327001"/>
                    <a:pt x="1856710" y="328716"/>
                    <a:pt x="1856901" y="329859"/>
                  </a:cubicBezTo>
                  <a:cubicBezTo>
                    <a:pt x="1857091" y="331002"/>
                    <a:pt x="1850519" y="330430"/>
                    <a:pt x="1850424" y="329002"/>
                  </a:cubicBezTo>
                  <a:cubicBezTo>
                    <a:pt x="1850329" y="327573"/>
                    <a:pt x="1848519" y="324334"/>
                    <a:pt x="1846709" y="325382"/>
                  </a:cubicBezTo>
                  <a:lnTo>
                    <a:pt x="1845280" y="325763"/>
                  </a:lnTo>
                  <a:lnTo>
                    <a:pt x="1843757" y="326239"/>
                  </a:lnTo>
                  <a:cubicBezTo>
                    <a:pt x="1842138" y="326430"/>
                    <a:pt x="1838899" y="327763"/>
                    <a:pt x="1836708" y="329287"/>
                  </a:cubicBezTo>
                  <a:cubicBezTo>
                    <a:pt x="1834517" y="330811"/>
                    <a:pt x="1826802" y="330145"/>
                    <a:pt x="1826421" y="327573"/>
                  </a:cubicBezTo>
                  <a:lnTo>
                    <a:pt x="1828802" y="325287"/>
                  </a:lnTo>
                  <a:lnTo>
                    <a:pt x="1830612" y="323572"/>
                  </a:lnTo>
                  <a:cubicBezTo>
                    <a:pt x="1828612" y="321001"/>
                    <a:pt x="1825373" y="320143"/>
                    <a:pt x="1823468" y="321572"/>
                  </a:cubicBezTo>
                  <a:close/>
                  <a:moveTo>
                    <a:pt x="1069850" y="320620"/>
                  </a:moveTo>
                  <a:cubicBezTo>
                    <a:pt x="1067850" y="320143"/>
                    <a:pt x="1066707" y="321286"/>
                    <a:pt x="1067374" y="323191"/>
                  </a:cubicBezTo>
                  <a:lnTo>
                    <a:pt x="1067850" y="323191"/>
                  </a:lnTo>
                  <a:cubicBezTo>
                    <a:pt x="1071660" y="323382"/>
                    <a:pt x="1072517" y="325001"/>
                    <a:pt x="1072136" y="327859"/>
                  </a:cubicBezTo>
                  <a:lnTo>
                    <a:pt x="1071946" y="329192"/>
                  </a:lnTo>
                  <a:cubicBezTo>
                    <a:pt x="1072517" y="331097"/>
                    <a:pt x="1074232" y="330526"/>
                    <a:pt x="1075660" y="328144"/>
                  </a:cubicBezTo>
                  <a:cubicBezTo>
                    <a:pt x="1077184" y="325573"/>
                    <a:pt x="1071851" y="321001"/>
                    <a:pt x="1069850" y="320620"/>
                  </a:cubicBezTo>
                  <a:close/>
                  <a:moveTo>
                    <a:pt x="233270" y="317381"/>
                  </a:moveTo>
                  <a:cubicBezTo>
                    <a:pt x="233747" y="317000"/>
                    <a:pt x="235366" y="317096"/>
                    <a:pt x="235651" y="317381"/>
                  </a:cubicBezTo>
                  <a:cubicBezTo>
                    <a:pt x="237652" y="319858"/>
                    <a:pt x="240795" y="319096"/>
                    <a:pt x="243462" y="319572"/>
                  </a:cubicBezTo>
                  <a:lnTo>
                    <a:pt x="244891" y="319858"/>
                  </a:lnTo>
                  <a:cubicBezTo>
                    <a:pt x="246224" y="321287"/>
                    <a:pt x="244414" y="324525"/>
                    <a:pt x="240890" y="326906"/>
                  </a:cubicBezTo>
                  <a:lnTo>
                    <a:pt x="242033" y="330907"/>
                  </a:lnTo>
                  <a:cubicBezTo>
                    <a:pt x="242128" y="331097"/>
                    <a:pt x="240509" y="331764"/>
                    <a:pt x="239557" y="331859"/>
                  </a:cubicBezTo>
                  <a:lnTo>
                    <a:pt x="238890" y="331955"/>
                  </a:lnTo>
                  <a:cubicBezTo>
                    <a:pt x="238033" y="331574"/>
                    <a:pt x="235937" y="329192"/>
                    <a:pt x="234127" y="326621"/>
                  </a:cubicBezTo>
                  <a:lnTo>
                    <a:pt x="231841" y="324716"/>
                  </a:lnTo>
                  <a:cubicBezTo>
                    <a:pt x="231270" y="324239"/>
                    <a:pt x="230603" y="323858"/>
                    <a:pt x="229841" y="323573"/>
                  </a:cubicBezTo>
                  <a:lnTo>
                    <a:pt x="228603" y="323096"/>
                  </a:lnTo>
                  <a:cubicBezTo>
                    <a:pt x="228127" y="324430"/>
                    <a:pt x="228127" y="326335"/>
                    <a:pt x="228793" y="326716"/>
                  </a:cubicBezTo>
                  <a:cubicBezTo>
                    <a:pt x="229365" y="327192"/>
                    <a:pt x="228222" y="327573"/>
                    <a:pt x="226222" y="327573"/>
                  </a:cubicBezTo>
                  <a:cubicBezTo>
                    <a:pt x="224222" y="327573"/>
                    <a:pt x="220126" y="325573"/>
                    <a:pt x="222031" y="323096"/>
                  </a:cubicBezTo>
                  <a:lnTo>
                    <a:pt x="224031" y="321572"/>
                  </a:lnTo>
                  <a:cubicBezTo>
                    <a:pt x="224983" y="320810"/>
                    <a:pt x="227365" y="321477"/>
                    <a:pt x="228603" y="320810"/>
                  </a:cubicBezTo>
                  <a:cubicBezTo>
                    <a:pt x="230317" y="319953"/>
                    <a:pt x="231556" y="318429"/>
                    <a:pt x="233270" y="317381"/>
                  </a:cubicBezTo>
                  <a:close/>
                  <a:moveTo>
                    <a:pt x="1913146" y="317155"/>
                  </a:moveTo>
                  <a:cubicBezTo>
                    <a:pt x="1911360" y="316309"/>
                    <a:pt x="1908812" y="315952"/>
                    <a:pt x="1906526" y="317191"/>
                  </a:cubicBezTo>
                  <a:lnTo>
                    <a:pt x="1907098" y="322239"/>
                  </a:lnTo>
                  <a:lnTo>
                    <a:pt x="1907098" y="322525"/>
                  </a:lnTo>
                  <a:cubicBezTo>
                    <a:pt x="1903479" y="323382"/>
                    <a:pt x="1901192" y="323477"/>
                    <a:pt x="1902145" y="322620"/>
                  </a:cubicBezTo>
                  <a:cubicBezTo>
                    <a:pt x="1903097" y="321763"/>
                    <a:pt x="1904145" y="319953"/>
                    <a:pt x="1903479" y="319381"/>
                  </a:cubicBezTo>
                  <a:cubicBezTo>
                    <a:pt x="1902812" y="318905"/>
                    <a:pt x="1901192" y="319286"/>
                    <a:pt x="1901859" y="321953"/>
                  </a:cubicBezTo>
                  <a:cubicBezTo>
                    <a:pt x="1902526" y="324525"/>
                    <a:pt x="1900144" y="330811"/>
                    <a:pt x="1898144" y="330049"/>
                  </a:cubicBezTo>
                  <a:cubicBezTo>
                    <a:pt x="1896144" y="329192"/>
                    <a:pt x="1892429" y="321477"/>
                    <a:pt x="1891191" y="321572"/>
                  </a:cubicBezTo>
                  <a:cubicBezTo>
                    <a:pt x="1889953" y="321667"/>
                    <a:pt x="1886428" y="322334"/>
                    <a:pt x="1886905" y="322810"/>
                  </a:cubicBezTo>
                  <a:cubicBezTo>
                    <a:pt x="1887476" y="323287"/>
                    <a:pt x="1889572" y="325192"/>
                    <a:pt x="1890905" y="326620"/>
                  </a:cubicBezTo>
                  <a:cubicBezTo>
                    <a:pt x="1892239" y="328049"/>
                    <a:pt x="1886714" y="331573"/>
                    <a:pt x="1886714" y="332431"/>
                  </a:cubicBezTo>
                  <a:cubicBezTo>
                    <a:pt x="1886714" y="333383"/>
                    <a:pt x="1890429" y="334431"/>
                    <a:pt x="1894906" y="334907"/>
                  </a:cubicBezTo>
                  <a:lnTo>
                    <a:pt x="1898144" y="333859"/>
                  </a:lnTo>
                  <a:cubicBezTo>
                    <a:pt x="1902145" y="332526"/>
                    <a:pt x="1905002" y="337765"/>
                    <a:pt x="1909098" y="334240"/>
                  </a:cubicBezTo>
                  <a:lnTo>
                    <a:pt x="1910622" y="333002"/>
                  </a:lnTo>
                  <a:cubicBezTo>
                    <a:pt x="1914146" y="333669"/>
                    <a:pt x="1918147" y="334717"/>
                    <a:pt x="1919575" y="335383"/>
                  </a:cubicBezTo>
                  <a:cubicBezTo>
                    <a:pt x="1921004" y="336050"/>
                    <a:pt x="1923195" y="335479"/>
                    <a:pt x="1921290" y="332431"/>
                  </a:cubicBezTo>
                  <a:cubicBezTo>
                    <a:pt x="1919385" y="329383"/>
                    <a:pt x="1913670" y="321477"/>
                    <a:pt x="1915194" y="320048"/>
                  </a:cubicBezTo>
                  <a:cubicBezTo>
                    <a:pt x="1915956" y="319333"/>
                    <a:pt x="1914932" y="318000"/>
                    <a:pt x="1913146" y="317155"/>
                  </a:cubicBezTo>
                  <a:close/>
                  <a:moveTo>
                    <a:pt x="421960" y="315381"/>
                  </a:moveTo>
                  <a:cubicBezTo>
                    <a:pt x="421198" y="315476"/>
                    <a:pt x="420245" y="316619"/>
                    <a:pt x="419959" y="317381"/>
                  </a:cubicBezTo>
                  <a:cubicBezTo>
                    <a:pt x="419578" y="318334"/>
                    <a:pt x="419959" y="319477"/>
                    <a:pt x="419769" y="320524"/>
                  </a:cubicBezTo>
                  <a:lnTo>
                    <a:pt x="419674" y="320810"/>
                  </a:lnTo>
                  <a:cubicBezTo>
                    <a:pt x="418626" y="321096"/>
                    <a:pt x="417674" y="320429"/>
                    <a:pt x="417388" y="319286"/>
                  </a:cubicBezTo>
                  <a:cubicBezTo>
                    <a:pt x="417197" y="318143"/>
                    <a:pt x="414530" y="315286"/>
                    <a:pt x="412054" y="315571"/>
                  </a:cubicBezTo>
                  <a:lnTo>
                    <a:pt x="410053" y="315857"/>
                  </a:lnTo>
                  <a:lnTo>
                    <a:pt x="409768" y="315857"/>
                  </a:lnTo>
                  <a:cubicBezTo>
                    <a:pt x="409577" y="316238"/>
                    <a:pt x="410625" y="317476"/>
                    <a:pt x="412149" y="318619"/>
                  </a:cubicBezTo>
                  <a:cubicBezTo>
                    <a:pt x="413673" y="319667"/>
                    <a:pt x="410816" y="324620"/>
                    <a:pt x="410911" y="325763"/>
                  </a:cubicBezTo>
                  <a:lnTo>
                    <a:pt x="412340" y="325668"/>
                  </a:lnTo>
                  <a:lnTo>
                    <a:pt x="423103" y="324811"/>
                  </a:lnTo>
                  <a:cubicBezTo>
                    <a:pt x="424912" y="329192"/>
                    <a:pt x="427865" y="332050"/>
                    <a:pt x="429484" y="331097"/>
                  </a:cubicBezTo>
                  <a:cubicBezTo>
                    <a:pt x="431199" y="330145"/>
                    <a:pt x="426913" y="323096"/>
                    <a:pt x="424532" y="320048"/>
                  </a:cubicBezTo>
                  <a:lnTo>
                    <a:pt x="424912" y="316429"/>
                  </a:lnTo>
                  <a:cubicBezTo>
                    <a:pt x="424912" y="316143"/>
                    <a:pt x="422912" y="315190"/>
                    <a:pt x="421960" y="315381"/>
                  </a:cubicBezTo>
                  <a:close/>
                  <a:moveTo>
                    <a:pt x="1705549" y="313762"/>
                  </a:moveTo>
                  <a:cubicBezTo>
                    <a:pt x="1700691" y="311666"/>
                    <a:pt x="1697548" y="315190"/>
                    <a:pt x="1693547" y="316238"/>
                  </a:cubicBezTo>
                  <a:cubicBezTo>
                    <a:pt x="1693262" y="316333"/>
                    <a:pt x="1692976" y="317667"/>
                    <a:pt x="1693356" y="318048"/>
                  </a:cubicBezTo>
                  <a:cubicBezTo>
                    <a:pt x="1695833" y="320620"/>
                    <a:pt x="1699357" y="319381"/>
                    <a:pt x="1702405" y="319286"/>
                  </a:cubicBezTo>
                  <a:lnTo>
                    <a:pt x="1704501" y="319286"/>
                  </a:lnTo>
                  <a:cubicBezTo>
                    <a:pt x="1707168" y="317953"/>
                    <a:pt x="1708121" y="315667"/>
                    <a:pt x="1706596" y="314238"/>
                  </a:cubicBezTo>
                  <a:close/>
                  <a:moveTo>
                    <a:pt x="2323436" y="311191"/>
                  </a:moveTo>
                  <a:cubicBezTo>
                    <a:pt x="2324103" y="310714"/>
                    <a:pt x="2331056" y="315763"/>
                    <a:pt x="2334866" y="316906"/>
                  </a:cubicBezTo>
                  <a:cubicBezTo>
                    <a:pt x="2338676" y="318049"/>
                    <a:pt x="2338866" y="319477"/>
                    <a:pt x="2335342" y="320049"/>
                  </a:cubicBezTo>
                  <a:cubicBezTo>
                    <a:pt x="2331818" y="320620"/>
                    <a:pt x="2326484" y="314143"/>
                    <a:pt x="2325626" y="313762"/>
                  </a:cubicBezTo>
                  <a:cubicBezTo>
                    <a:pt x="2324770" y="313286"/>
                    <a:pt x="2322674" y="311762"/>
                    <a:pt x="2323436" y="311191"/>
                  </a:cubicBezTo>
                  <a:close/>
                  <a:moveTo>
                    <a:pt x="2293527" y="310333"/>
                  </a:moveTo>
                  <a:cubicBezTo>
                    <a:pt x="2294670" y="309380"/>
                    <a:pt x="2300671" y="309380"/>
                    <a:pt x="2301909" y="310428"/>
                  </a:cubicBezTo>
                  <a:cubicBezTo>
                    <a:pt x="2303052" y="311476"/>
                    <a:pt x="2303338" y="313286"/>
                    <a:pt x="2302481" y="314524"/>
                  </a:cubicBezTo>
                  <a:cubicBezTo>
                    <a:pt x="2301624" y="315667"/>
                    <a:pt x="2297814" y="314048"/>
                    <a:pt x="2297337" y="314714"/>
                  </a:cubicBezTo>
                  <a:cubicBezTo>
                    <a:pt x="2296861" y="315381"/>
                    <a:pt x="2294766" y="316429"/>
                    <a:pt x="2294099" y="315572"/>
                  </a:cubicBezTo>
                  <a:cubicBezTo>
                    <a:pt x="2293432" y="314619"/>
                    <a:pt x="2292480" y="311285"/>
                    <a:pt x="2293527" y="310333"/>
                  </a:cubicBezTo>
                  <a:close/>
                  <a:moveTo>
                    <a:pt x="2004443" y="306999"/>
                  </a:moveTo>
                  <a:cubicBezTo>
                    <a:pt x="2004063" y="306999"/>
                    <a:pt x="2002729" y="309856"/>
                    <a:pt x="2002919" y="309952"/>
                  </a:cubicBezTo>
                  <a:lnTo>
                    <a:pt x="2008158" y="312714"/>
                  </a:lnTo>
                  <a:cubicBezTo>
                    <a:pt x="2014349" y="315571"/>
                    <a:pt x="2019683" y="316143"/>
                    <a:pt x="2020064" y="314047"/>
                  </a:cubicBezTo>
                  <a:lnTo>
                    <a:pt x="2016540" y="312809"/>
                  </a:lnTo>
                  <a:cubicBezTo>
                    <a:pt x="2014254" y="311952"/>
                    <a:pt x="2011396" y="310523"/>
                    <a:pt x="2010635" y="308809"/>
                  </a:cubicBezTo>
                  <a:cubicBezTo>
                    <a:pt x="2009206" y="305665"/>
                    <a:pt x="2006539" y="307189"/>
                    <a:pt x="2004443" y="306999"/>
                  </a:cubicBezTo>
                  <a:close/>
                  <a:moveTo>
                    <a:pt x="2342486" y="304522"/>
                  </a:moveTo>
                  <a:lnTo>
                    <a:pt x="2344486" y="304713"/>
                  </a:lnTo>
                  <a:lnTo>
                    <a:pt x="2349058" y="304999"/>
                  </a:lnTo>
                  <a:cubicBezTo>
                    <a:pt x="2347248" y="306523"/>
                    <a:pt x="2346963" y="309380"/>
                    <a:pt x="2348391" y="311285"/>
                  </a:cubicBezTo>
                  <a:lnTo>
                    <a:pt x="2345438" y="312047"/>
                  </a:lnTo>
                  <a:cubicBezTo>
                    <a:pt x="2342486" y="312809"/>
                    <a:pt x="2338771" y="313095"/>
                    <a:pt x="2335913" y="312428"/>
                  </a:cubicBezTo>
                  <a:lnTo>
                    <a:pt x="2333532" y="311857"/>
                  </a:lnTo>
                  <a:cubicBezTo>
                    <a:pt x="2331532" y="309666"/>
                    <a:pt x="2331627" y="307952"/>
                    <a:pt x="2333818" y="308142"/>
                  </a:cubicBezTo>
                  <a:cubicBezTo>
                    <a:pt x="2336009" y="308237"/>
                    <a:pt x="2340390" y="303951"/>
                    <a:pt x="2342486" y="304522"/>
                  </a:cubicBezTo>
                  <a:close/>
                  <a:moveTo>
                    <a:pt x="1749459" y="304332"/>
                  </a:moveTo>
                  <a:cubicBezTo>
                    <a:pt x="1746888" y="306999"/>
                    <a:pt x="1743553" y="310809"/>
                    <a:pt x="1742982" y="311571"/>
                  </a:cubicBezTo>
                  <a:cubicBezTo>
                    <a:pt x="1742315" y="312428"/>
                    <a:pt x="1743744" y="313190"/>
                    <a:pt x="1745935" y="313285"/>
                  </a:cubicBezTo>
                  <a:lnTo>
                    <a:pt x="1747078" y="313000"/>
                  </a:lnTo>
                  <a:cubicBezTo>
                    <a:pt x="1749364" y="312428"/>
                    <a:pt x="1751650" y="311761"/>
                    <a:pt x="1753745" y="310904"/>
                  </a:cubicBezTo>
                  <a:cubicBezTo>
                    <a:pt x="1755841" y="310047"/>
                    <a:pt x="1755746" y="307761"/>
                    <a:pt x="1753745" y="306713"/>
                  </a:cubicBezTo>
                  <a:close/>
                  <a:moveTo>
                    <a:pt x="2217708" y="301474"/>
                  </a:moveTo>
                  <a:cubicBezTo>
                    <a:pt x="2215898" y="302713"/>
                    <a:pt x="2211517" y="305951"/>
                    <a:pt x="2211707" y="306237"/>
                  </a:cubicBezTo>
                  <a:cubicBezTo>
                    <a:pt x="2211898" y="306427"/>
                    <a:pt x="2216660" y="305761"/>
                    <a:pt x="2218565" y="305189"/>
                  </a:cubicBezTo>
                  <a:cubicBezTo>
                    <a:pt x="2220470" y="304618"/>
                    <a:pt x="2221613" y="306142"/>
                    <a:pt x="2221042" y="308618"/>
                  </a:cubicBezTo>
                  <a:cubicBezTo>
                    <a:pt x="2220470" y="311095"/>
                    <a:pt x="2220280" y="317476"/>
                    <a:pt x="2222185" y="316429"/>
                  </a:cubicBezTo>
                  <a:cubicBezTo>
                    <a:pt x="2224090" y="315286"/>
                    <a:pt x="2230281" y="315571"/>
                    <a:pt x="2232853" y="313381"/>
                  </a:cubicBezTo>
                  <a:cubicBezTo>
                    <a:pt x="2235425" y="311190"/>
                    <a:pt x="2231138" y="302236"/>
                    <a:pt x="2228472" y="302046"/>
                  </a:cubicBezTo>
                  <a:cubicBezTo>
                    <a:pt x="2225804" y="301855"/>
                    <a:pt x="2219613" y="300236"/>
                    <a:pt x="2217708" y="301474"/>
                  </a:cubicBezTo>
                  <a:close/>
                  <a:moveTo>
                    <a:pt x="2193134" y="301284"/>
                  </a:moveTo>
                  <a:cubicBezTo>
                    <a:pt x="2191895" y="304046"/>
                    <a:pt x="2192371" y="306523"/>
                    <a:pt x="2194181" y="306713"/>
                  </a:cubicBezTo>
                  <a:cubicBezTo>
                    <a:pt x="2196086" y="306904"/>
                    <a:pt x="2200563" y="308332"/>
                    <a:pt x="2199515" y="309190"/>
                  </a:cubicBezTo>
                  <a:cubicBezTo>
                    <a:pt x="2198468" y="310047"/>
                    <a:pt x="2196658" y="312714"/>
                    <a:pt x="2197991" y="313190"/>
                  </a:cubicBezTo>
                  <a:cubicBezTo>
                    <a:pt x="2199230" y="313666"/>
                    <a:pt x="2204468" y="314809"/>
                    <a:pt x="2207993" y="314047"/>
                  </a:cubicBezTo>
                  <a:lnTo>
                    <a:pt x="2211231" y="315190"/>
                  </a:lnTo>
                  <a:lnTo>
                    <a:pt x="2211803" y="315381"/>
                  </a:lnTo>
                  <a:cubicBezTo>
                    <a:pt x="2212946" y="314524"/>
                    <a:pt x="2212088" y="312904"/>
                    <a:pt x="2209802" y="311857"/>
                  </a:cubicBezTo>
                  <a:lnTo>
                    <a:pt x="2207612" y="311095"/>
                  </a:lnTo>
                  <a:cubicBezTo>
                    <a:pt x="2207040" y="310904"/>
                    <a:pt x="2206564" y="310142"/>
                    <a:pt x="2206278" y="309475"/>
                  </a:cubicBezTo>
                  <a:lnTo>
                    <a:pt x="2205135" y="307380"/>
                  </a:lnTo>
                  <a:cubicBezTo>
                    <a:pt x="2203992" y="305094"/>
                    <a:pt x="2200658" y="303951"/>
                    <a:pt x="2197705" y="304903"/>
                  </a:cubicBezTo>
                  <a:lnTo>
                    <a:pt x="2197039" y="304332"/>
                  </a:lnTo>
                  <a:close/>
                  <a:moveTo>
                    <a:pt x="1731552" y="300427"/>
                  </a:moveTo>
                  <a:lnTo>
                    <a:pt x="1729361" y="300617"/>
                  </a:lnTo>
                  <a:cubicBezTo>
                    <a:pt x="1726218" y="300903"/>
                    <a:pt x="1723932" y="303570"/>
                    <a:pt x="1724980" y="306237"/>
                  </a:cubicBezTo>
                  <a:lnTo>
                    <a:pt x="1725361" y="307285"/>
                  </a:lnTo>
                  <a:cubicBezTo>
                    <a:pt x="1725361" y="308332"/>
                    <a:pt x="1725266" y="309761"/>
                    <a:pt x="1725170" y="310333"/>
                  </a:cubicBezTo>
                  <a:cubicBezTo>
                    <a:pt x="1725075" y="310999"/>
                    <a:pt x="1726313" y="312523"/>
                    <a:pt x="1727932" y="312428"/>
                  </a:cubicBezTo>
                  <a:lnTo>
                    <a:pt x="1729266" y="312047"/>
                  </a:lnTo>
                  <a:lnTo>
                    <a:pt x="1731171" y="311571"/>
                  </a:lnTo>
                  <a:cubicBezTo>
                    <a:pt x="1733076" y="310714"/>
                    <a:pt x="1733457" y="308618"/>
                    <a:pt x="1732029" y="306808"/>
                  </a:cubicBezTo>
                  <a:lnTo>
                    <a:pt x="1735457" y="304808"/>
                  </a:lnTo>
                  <a:lnTo>
                    <a:pt x="1737648" y="303475"/>
                  </a:lnTo>
                  <a:cubicBezTo>
                    <a:pt x="1736696" y="301951"/>
                    <a:pt x="1734028" y="300617"/>
                    <a:pt x="1731552" y="300427"/>
                  </a:cubicBezTo>
                  <a:close/>
                  <a:moveTo>
                    <a:pt x="1886333" y="298426"/>
                  </a:moveTo>
                  <a:cubicBezTo>
                    <a:pt x="1884238" y="299093"/>
                    <a:pt x="1883666" y="300808"/>
                    <a:pt x="1885190" y="302141"/>
                  </a:cubicBezTo>
                  <a:cubicBezTo>
                    <a:pt x="1886714" y="303475"/>
                    <a:pt x="1891286" y="305475"/>
                    <a:pt x="1891953" y="303570"/>
                  </a:cubicBezTo>
                  <a:cubicBezTo>
                    <a:pt x="1892715" y="301665"/>
                    <a:pt x="1888429" y="297760"/>
                    <a:pt x="1886333" y="298426"/>
                  </a:cubicBezTo>
                  <a:close/>
                  <a:moveTo>
                    <a:pt x="190883" y="292902"/>
                  </a:moveTo>
                  <a:cubicBezTo>
                    <a:pt x="188026" y="291378"/>
                    <a:pt x="185549" y="295283"/>
                    <a:pt x="185549" y="297188"/>
                  </a:cubicBezTo>
                  <a:cubicBezTo>
                    <a:pt x="185549" y="298998"/>
                    <a:pt x="187550" y="299855"/>
                    <a:pt x="190026" y="299093"/>
                  </a:cubicBezTo>
                  <a:lnTo>
                    <a:pt x="191741" y="298522"/>
                  </a:lnTo>
                  <a:lnTo>
                    <a:pt x="193074" y="298045"/>
                  </a:lnTo>
                  <a:cubicBezTo>
                    <a:pt x="194503" y="297474"/>
                    <a:pt x="195074" y="296140"/>
                    <a:pt x="194217" y="294997"/>
                  </a:cubicBezTo>
                  <a:lnTo>
                    <a:pt x="193169" y="294331"/>
                  </a:lnTo>
                  <a:close/>
                  <a:moveTo>
                    <a:pt x="439867" y="290140"/>
                  </a:moveTo>
                  <a:cubicBezTo>
                    <a:pt x="436628" y="289092"/>
                    <a:pt x="431675" y="295950"/>
                    <a:pt x="433390" y="297283"/>
                  </a:cubicBezTo>
                  <a:cubicBezTo>
                    <a:pt x="435104" y="298617"/>
                    <a:pt x="437962" y="296902"/>
                    <a:pt x="439581" y="293473"/>
                  </a:cubicBezTo>
                  <a:lnTo>
                    <a:pt x="439771" y="290806"/>
                  </a:lnTo>
                  <a:close/>
                  <a:moveTo>
                    <a:pt x="4574" y="286045"/>
                  </a:moveTo>
                  <a:lnTo>
                    <a:pt x="8289" y="287092"/>
                  </a:lnTo>
                  <a:cubicBezTo>
                    <a:pt x="13051" y="289188"/>
                    <a:pt x="15623" y="291474"/>
                    <a:pt x="14099" y="292236"/>
                  </a:cubicBezTo>
                  <a:cubicBezTo>
                    <a:pt x="12575" y="292998"/>
                    <a:pt x="9051" y="293189"/>
                    <a:pt x="8479" y="291855"/>
                  </a:cubicBezTo>
                  <a:lnTo>
                    <a:pt x="7432" y="291188"/>
                  </a:lnTo>
                  <a:cubicBezTo>
                    <a:pt x="6193" y="290426"/>
                    <a:pt x="4288" y="290617"/>
                    <a:pt x="2955" y="290045"/>
                  </a:cubicBezTo>
                  <a:cubicBezTo>
                    <a:pt x="1716" y="289569"/>
                    <a:pt x="2" y="288616"/>
                    <a:pt x="2" y="287854"/>
                  </a:cubicBezTo>
                  <a:cubicBezTo>
                    <a:pt x="-93" y="284997"/>
                    <a:pt x="3145" y="285568"/>
                    <a:pt x="4574" y="286045"/>
                  </a:cubicBezTo>
                  <a:close/>
                  <a:moveTo>
                    <a:pt x="422436" y="285949"/>
                  </a:moveTo>
                  <a:lnTo>
                    <a:pt x="418245" y="286615"/>
                  </a:lnTo>
                  <a:cubicBezTo>
                    <a:pt x="420436" y="288997"/>
                    <a:pt x="420912" y="291378"/>
                    <a:pt x="419293" y="291759"/>
                  </a:cubicBezTo>
                  <a:lnTo>
                    <a:pt x="418340" y="292521"/>
                  </a:lnTo>
                  <a:cubicBezTo>
                    <a:pt x="417578" y="293092"/>
                    <a:pt x="417102" y="294521"/>
                    <a:pt x="417483" y="295188"/>
                  </a:cubicBezTo>
                  <a:cubicBezTo>
                    <a:pt x="417864" y="295855"/>
                    <a:pt x="420150" y="296521"/>
                    <a:pt x="420531" y="296236"/>
                  </a:cubicBezTo>
                  <a:lnTo>
                    <a:pt x="423008" y="294521"/>
                  </a:lnTo>
                  <a:cubicBezTo>
                    <a:pt x="425484" y="292330"/>
                    <a:pt x="427579" y="289092"/>
                    <a:pt x="427865" y="287473"/>
                  </a:cubicBezTo>
                  <a:lnTo>
                    <a:pt x="427008" y="286615"/>
                  </a:lnTo>
                  <a:cubicBezTo>
                    <a:pt x="426151" y="285853"/>
                    <a:pt x="423865" y="285663"/>
                    <a:pt x="422436" y="285949"/>
                  </a:cubicBezTo>
                  <a:close/>
                  <a:moveTo>
                    <a:pt x="321566" y="285472"/>
                  </a:moveTo>
                  <a:cubicBezTo>
                    <a:pt x="317947" y="283853"/>
                    <a:pt x="319375" y="289663"/>
                    <a:pt x="320709" y="291759"/>
                  </a:cubicBezTo>
                  <a:cubicBezTo>
                    <a:pt x="322042" y="293854"/>
                    <a:pt x="324138" y="294140"/>
                    <a:pt x="325376" y="292426"/>
                  </a:cubicBezTo>
                  <a:cubicBezTo>
                    <a:pt x="326615" y="290711"/>
                    <a:pt x="328043" y="286044"/>
                    <a:pt x="325471" y="286234"/>
                  </a:cubicBezTo>
                  <a:lnTo>
                    <a:pt x="323566" y="285853"/>
                  </a:lnTo>
                  <a:close/>
                  <a:moveTo>
                    <a:pt x="403291" y="284901"/>
                  </a:moveTo>
                  <a:lnTo>
                    <a:pt x="397197" y="289297"/>
                  </a:lnTo>
                  <a:lnTo>
                    <a:pt x="397100" y="289282"/>
                  </a:lnTo>
                  <a:cubicBezTo>
                    <a:pt x="395861" y="292711"/>
                    <a:pt x="395194" y="293188"/>
                    <a:pt x="395766" y="290330"/>
                  </a:cubicBezTo>
                  <a:lnTo>
                    <a:pt x="397197" y="289297"/>
                  </a:lnTo>
                  <a:lnTo>
                    <a:pt x="401386" y="289949"/>
                  </a:lnTo>
                  <a:lnTo>
                    <a:pt x="404434" y="290425"/>
                  </a:lnTo>
                  <a:cubicBezTo>
                    <a:pt x="404434" y="288330"/>
                    <a:pt x="403862" y="285853"/>
                    <a:pt x="403291" y="284901"/>
                  </a:cubicBezTo>
                  <a:close/>
                  <a:moveTo>
                    <a:pt x="369191" y="284425"/>
                  </a:moveTo>
                  <a:lnTo>
                    <a:pt x="369096" y="284615"/>
                  </a:lnTo>
                  <a:lnTo>
                    <a:pt x="367191" y="291283"/>
                  </a:lnTo>
                  <a:cubicBezTo>
                    <a:pt x="362428" y="288235"/>
                    <a:pt x="358333" y="288997"/>
                    <a:pt x="358047" y="292902"/>
                  </a:cubicBezTo>
                  <a:lnTo>
                    <a:pt x="361762" y="293664"/>
                  </a:lnTo>
                  <a:lnTo>
                    <a:pt x="363381" y="294045"/>
                  </a:lnTo>
                  <a:cubicBezTo>
                    <a:pt x="366239" y="291568"/>
                    <a:pt x="370144" y="291187"/>
                    <a:pt x="371953" y="293283"/>
                  </a:cubicBezTo>
                  <a:cubicBezTo>
                    <a:pt x="373763" y="295283"/>
                    <a:pt x="379954" y="292140"/>
                    <a:pt x="378621" y="290521"/>
                  </a:cubicBezTo>
                  <a:cubicBezTo>
                    <a:pt x="377192" y="288901"/>
                    <a:pt x="371477" y="284615"/>
                    <a:pt x="369191" y="284425"/>
                  </a:cubicBezTo>
                  <a:close/>
                  <a:moveTo>
                    <a:pt x="177548" y="281186"/>
                  </a:moveTo>
                  <a:cubicBezTo>
                    <a:pt x="176215" y="282615"/>
                    <a:pt x="174310" y="285091"/>
                    <a:pt x="173452" y="286615"/>
                  </a:cubicBezTo>
                  <a:lnTo>
                    <a:pt x="173833" y="287758"/>
                  </a:lnTo>
                  <a:lnTo>
                    <a:pt x="174405" y="289759"/>
                  </a:lnTo>
                  <a:cubicBezTo>
                    <a:pt x="174500" y="292140"/>
                    <a:pt x="174881" y="297569"/>
                    <a:pt x="174024" y="299188"/>
                  </a:cubicBezTo>
                  <a:cubicBezTo>
                    <a:pt x="173167" y="300808"/>
                    <a:pt x="172691" y="302141"/>
                    <a:pt x="172976" y="302332"/>
                  </a:cubicBezTo>
                  <a:cubicBezTo>
                    <a:pt x="173167" y="302427"/>
                    <a:pt x="174786" y="301951"/>
                    <a:pt x="175929" y="300903"/>
                  </a:cubicBezTo>
                  <a:cubicBezTo>
                    <a:pt x="177072" y="299855"/>
                    <a:pt x="180596" y="295569"/>
                    <a:pt x="181263" y="293473"/>
                  </a:cubicBezTo>
                  <a:cubicBezTo>
                    <a:pt x="181930" y="291378"/>
                    <a:pt x="181168" y="284520"/>
                    <a:pt x="180596" y="282901"/>
                  </a:cubicBezTo>
                  <a:lnTo>
                    <a:pt x="179358" y="282234"/>
                  </a:lnTo>
                  <a:close/>
                  <a:moveTo>
                    <a:pt x="2328484" y="269375"/>
                  </a:moveTo>
                  <a:cubicBezTo>
                    <a:pt x="2328103" y="269280"/>
                    <a:pt x="2325531" y="269661"/>
                    <a:pt x="2324674" y="270518"/>
                  </a:cubicBezTo>
                  <a:cubicBezTo>
                    <a:pt x="2323816" y="271471"/>
                    <a:pt x="2326864" y="276709"/>
                    <a:pt x="2328674" y="277662"/>
                  </a:cubicBezTo>
                  <a:cubicBezTo>
                    <a:pt x="2330484" y="278614"/>
                    <a:pt x="2333913" y="278614"/>
                    <a:pt x="2336294" y="277567"/>
                  </a:cubicBezTo>
                  <a:lnTo>
                    <a:pt x="2333818" y="275185"/>
                  </a:lnTo>
                  <a:lnTo>
                    <a:pt x="2332008" y="273471"/>
                  </a:lnTo>
                  <a:cubicBezTo>
                    <a:pt x="2330484" y="271280"/>
                    <a:pt x="2328865" y="269470"/>
                    <a:pt x="2328484" y="269375"/>
                  </a:cubicBezTo>
                  <a:close/>
                  <a:moveTo>
                    <a:pt x="2325341" y="258040"/>
                  </a:moveTo>
                  <a:cubicBezTo>
                    <a:pt x="2325436" y="259945"/>
                    <a:pt x="2327913" y="264708"/>
                    <a:pt x="2328960" y="264613"/>
                  </a:cubicBezTo>
                  <a:cubicBezTo>
                    <a:pt x="2330008" y="264517"/>
                    <a:pt x="2333437" y="265470"/>
                    <a:pt x="2335818" y="265660"/>
                  </a:cubicBezTo>
                  <a:lnTo>
                    <a:pt x="2336961" y="264327"/>
                  </a:lnTo>
                  <a:lnTo>
                    <a:pt x="2338961" y="262136"/>
                  </a:lnTo>
                  <a:cubicBezTo>
                    <a:pt x="2340580" y="259564"/>
                    <a:pt x="2339342" y="257755"/>
                    <a:pt x="2336199" y="258040"/>
                  </a:cubicBezTo>
                  <a:cubicBezTo>
                    <a:pt x="2333056" y="258326"/>
                    <a:pt x="2325245" y="256135"/>
                    <a:pt x="2325341" y="258040"/>
                  </a:cubicBezTo>
                  <a:close/>
                  <a:moveTo>
                    <a:pt x="2285240" y="257278"/>
                  </a:moveTo>
                  <a:cubicBezTo>
                    <a:pt x="2283907" y="256802"/>
                    <a:pt x="2281811" y="257278"/>
                    <a:pt x="2280573" y="258326"/>
                  </a:cubicBezTo>
                  <a:cubicBezTo>
                    <a:pt x="2279335" y="259374"/>
                    <a:pt x="2277049" y="264041"/>
                    <a:pt x="2278382" y="266232"/>
                  </a:cubicBezTo>
                  <a:lnTo>
                    <a:pt x="2281907" y="263755"/>
                  </a:lnTo>
                  <a:lnTo>
                    <a:pt x="2282764" y="262993"/>
                  </a:lnTo>
                  <a:cubicBezTo>
                    <a:pt x="2286098" y="264613"/>
                    <a:pt x="2287621" y="266803"/>
                    <a:pt x="2286288" y="267946"/>
                  </a:cubicBezTo>
                  <a:lnTo>
                    <a:pt x="2286478" y="268232"/>
                  </a:lnTo>
                  <a:lnTo>
                    <a:pt x="2289527" y="272328"/>
                  </a:lnTo>
                  <a:cubicBezTo>
                    <a:pt x="2294575" y="270232"/>
                    <a:pt x="2298671" y="266232"/>
                    <a:pt x="2298575" y="263374"/>
                  </a:cubicBezTo>
                  <a:lnTo>
                    <a:pt x="2295051" y="263089"/>
                  </a:lnTo>
                  <a:cubicBezTo>
                    <a:pt x="2290574" y="262708"/>
                    <a:pt x="2289241" y="259374"/>
                    <a:pt x="2286193" y="257755"/>
                  </a:cubicBezTo>
                  <a:close/>
                  <a:moveTo>
                    <a:pt x="27720" y="253373"/>
                  </a:moveTo>
                  <a:cubicBezTo>
                    <a:pt x="26101" y="253659"/>
                    <a:pt x="23624" y="255088"/>
                    <a:pt x="22100" y="256421"/>
                  </a:cubicBezTo>
                  <a:lnTo>
                    <a:pt x="23910" y="258326"/>
                  </a:lnTo>
                  <a:lnTo>
                    <a:pt x="25243" y="259755"/>
                  </a:lnTo>
                  <a:cubicBezTo>
                    <a:pt x="26767" y="262231"/>
                    <a:pt x="29244" y="262898"/>
                    <a:pt x="30768" y="261184"/>
                  </a:cubicBezTo>
                  <a:cubicBezTo>
                    <a:pt x="32292" y="259469"/>
                    <a:pt x="34007" y="254897"/>
                    <a:pt x="31054" y="254897"/>
                  </a:cubicBezTo>
                  <a:lnTo>
                    <a:pt x="29434" y="254135"/>
                  </a:lnTo>
                  <a:close/>
                  <a:moveTo>
                    <a:pt x="2289813" y="250039"/>
                  </a:moveTo>
                  <a:cubicBezTo>
                    <a:pt x="2286669" y="249658"/>
                    <a:pt x="2286098" y="251087"/>
                    <a:pt x="2288574" y="253183"/>
                  </a:cubicBezTo>
                  <a:cubicBezTo>
                    <a:pt x="2291050" y="255278"/>
                    <a:pt x="2298004" y="259660"/>
                    <a:pt x="2299147" y="258802"/>
                  </a:cubicBezTo>
                  <a:cubicBezTo>
                    <a:pt x="2300290" y="257945"/>
                    <a:pt x="2299623" y="253183"/>
                    <a:pt x="2299052" y="253849"/>
                  </a:cubicBezTo>
                  <a:cubicBezTo>
                    <a:pt x="2298671" y="254516"/>
                    <a:pt x="2292955" y="250325"/>
                    <a:pt x="2289813" y="250039"/>
                  </a:cubicBezTo>
                  <a:close/>
                  <a:moveTo>
                    <a:pt x="70106" y="227084"/>
                  </a:moveTo>
                  <a:lnTo>
                    <a:pt x="69916" y="227179"/>
                  </a:lnTo>
                  <a:cubicBezTo>
                    <a:pt x="67630" y="228513"/>
                    <a:pt x="65534" y="230704"/>
                    <a:pt x="63058" y="231085"/>
                  </a:cubicBezTo>
                  <a:cubicBezTo>
                    <a:pt x="60676" y="231466"/>
                    <a:pt x="57914" y="229846"/>
                    <a:pt x="55247" y="229370"/>
                  </a:cubicBezTo>
                  <a:cubicBezTo>
                    <a:pt x="54199" y="229180"/>
                    <a:pt x="52009" y="229751"/>
                    <a:pt x="52009" y="230037"/>
                  </a:cubicBezTo>
                  <a:lnTo>
                    <a:pt x="51914" y="231180"/>
                  </a:lnTo>
                  <a:cubicBezTo>
                    <a:pt x="52485" y="232513"/>
                    <a:pt x="55057" y="233466"/>
                    <a:pt x="57819" y="233466"/>
                  </a:cubicBezTo>
                  <a:cubicBezTo>
                    <a:pt x="60486" y="233466"/>
                    <a:pt x="67725" y="235561"/>
                    <a:pt x="70011" y="233275"/>
                  </a:cubicBezTo>
                  <a:lnTo>
                    <a:pt x="69535" y="230227"/>
                  </a:lnTo>
                  <a:lnTo>
                    <a:pt x="69344" y="229370"/>
                  </a:lnTo>
                  <a:cubicBezTo>
                    <a:pt x="70297" y="228322"/>
                    <a:pt x="70678" y="227275"/>
                    <a:pt x="70106" y="227084"/>
                  </a:cubicBezTo>
                  <a:close/>
                  <a:moveTo>
                    <a:pt x="41245" y="220798"/>
                  </a:moveTo>
                  <a:cubicBezTo>
                    <a:pt x="41341" y="222036"/>
                    <a:pt x="41912" y="227846"/>
                    <a:pt x="43055" y="231275"/>
                  </a:cubicBezTo>
                  <a:lnTo>
                    <a:pt x="43722" y="234418"/>
                  </a:lnTo>
                  <a:cubicBezTo>
                    <a:pt x="43817" y="234990"/>
                    <a:pt x="45722" y="235561"/>
                    <a:pt x="46675" y="235466"/>
                  </a:cubicBezTo>
                  <a:cubicBezTo>
                    <a:pt x="47437" y="235371"/>
                    <a:pt x="48580" y="234323"/>
                    <a:pt x="48675" y="233561"/>
                  </a:cubicBezTo>
                  <a:lnTo>
                    <a:pt x="49437" y="229180"/>
                  </a:lnTo>
                  <a:cubicBezTo>
                    <a:pt x="44865" y="223274"/>
                    <a:pt x="41150" y="219464"/>
                    <a:pt x="41245" y="220798"/>
                  </a:cubicBezTo>
                  <a:close/>
                  <a:moveTo>
                    <a:pt x="2234853" y="184698"/>
                  </a:moveTo>
                  <a:cubicBezTo>
                    <a:pt x="2233996" y="182983"/>
                    <a:pt x="2227138" y="184698"/>
                    <a:pt x="2226947" y="186127"/>
                  </a:cubicBezTo>
                  <a:cubicBezTo>
                    <a:pt x="2226757" y="187555"/>
                    <a:pt x="2222947" y="189365"/>
                    <a:pt x="2221899" y="188603"/>
                  </a:cubicBezTo>
                  <a:cubicBezTo>
                    <a:pt x="2220946" y="187841"/>
                    <a:pt x="2219137" y="191175"/>
                    <a:pt x="2217898" y="196128"/>
                  </a:cubicBezTo>
                  <a:lnTo>
                    <a:pt x="2225423" y="195652"/>
                  </a:lnTo>
                  <a:cubicBezTo>
                    <a:pt x="2227233" y="195556"/>
                    <a:pt x="2228948" y="193842"/>
                    <a:pt x="2230662" y="193842"/>
                  </a:cubicBezTo>
                  <a:lnTo>
                    <a:pt x="2232567" y="193842"/>
                  </a:lnTo>
                  <a:cubicBezTo>
                    <a:pt x="2235234" y="195080"/>
                    <a:pt x="2237234" y="194794"/>
                    <a:pt x="2237044" y="193175"/>
                  </a:cubicBezTo>
                  <a:cubicBezTo>
                    <a:pt x="2236854" y="191556"/>
                    <a:pt x="2235710" y="186508"/>
                    <a:pt x="2234853" y="184698"/>
                  </a:cubicBezTo>
                  <a:close/>
                  <a:moveTo>
                    <a:pt x="198408" y="177173"/>
                  </a:moveTo>
                  <a:cubicBezTo>
                    <a:pt x="195646" y="177173"/>
                    <a:pt x="192883" y="179650"/>
                    <a:pt x="192217" y="182602"/>
                  </a:cubicBezTo>
                  <a:lnTo>
                    <a:pt x="187359" y="185269"/>
                  </a:lnTo>
                  <a:cubicBezTo>
                    <a:pt x="186787" y="185650"/>
                    <a:pt x="186121" y="186889"/>
                    <a:pt x="186311" y="186984"/>
                  </a:cubicBezTo>
                  <a:cubicBezTo>
                    <a:pt x="190026" y="189175"/>
                    <a:pt x="183740" y="190127"/>
                    <a:pt x="185359" y="191842"/>
                  </a:cubicBezTo>
                  <a:cubicBezTo>
                    <a:pt x="186787" y="193270"/>
                    <a:pt x="188788" y="194413"/>
                    <a:pt x="190407" y="195747"/>
                  </a:cubicBezTo>
                  <a:lnTo>
                    <a:pt x="192788" y="197652"/>
                  </a:lnTo>
                  <a:cubicBezTo>
                    <a:pt x="195550" y="199938"/>
                    <a:pt x="199456" y="199366"/>
                    <a:pt x="201456" y="196414"/>
                  </a:cubicBezTo>
                  <a:lnTo>
                    <a:pt x="203170" y="193461"/>
                  </a:lnTo>
                  <a:lnTo>
                    <a:pt x="203361" y="193080"/>
                  </a:lnTo>
                  <a:cubicBezTo>
                    <a:pt x="202599" y="192127"/>
                    <a:pt x="200789" y="191746"/>
                    <a:pt x="199265" y="192127"/>
                  </a:cubicBezTo>
                  <a:cubicBezTo>
                    <a:pt x="197741" y="192604"/>
                    <a:pt x="193455" y="188413"/>
                    <a:pt x="194408" y="181555"/>
                  </a:cubicBezTo>
                  <a:lnTo>
                    <a:pt x="202123" y="178888"/>
                  </a:lnTo>
                  <a:lnTo>
                    <a:pt x="203933" y="178316"/>
                  </a:lnTo>
                  <a:cubicBezTo>
                    <a:pt x="206123" y="178221"/>
                    <a:pt x="207933" y="177935"/>
                    <a:pt x="207933" y="177745"/>
                  </a:cubicBezTo>
                  <a:cubicBezTo>
                    <a:pt x="208124" y="177649"/>
                    <a:pt x="201170" y="177173"/>
                    <a:pt x="198408" y="177173"/>
                  </a:cubicBezTo>
                  <a:close/>
                  <a:moveTo>
                    <a:pt x="75665" y="169789"/>
                  </a:moveTo>
                  <a:lnTo>
                    <a:pt x="77155" y="171172"/>
                  </a:lnTo>
                  <a:lnTo>
                    <a:pt x="79250" y="173078"/>
                  </a:lnTo>
                  <a:cubicBezTo>
                    <a:pt x="82203" y="174792"/>
                    <a:pt x="83060" y="176221"/>
                    <a:pt x="81346" y="176125"/>
                  </a:cubicBezTo>
                  <a:cubicBezTo>
                    <a:pt x="79536" y="176125"/>
                    <a:pt x="77059" y="180221"/>
                    <a:pt x="73821" y="180412"/>
                  </a:cubicBezTo>
                  <a:lnTo>
                    <a:pt x="70868" y="180983"/>
                  </a:lnTo>
                  <a:lnTo>
                    <a:pt x="67820" y="181745"/>
                  </a:lnTo>
                  <a:cubicBezTo>
                    <a:pt x="64486" y="182317"/>
                    <a:pt x="61915" y="181936"/>
                    <a:pt x="62105" y="180983"/>
                  </a:cubicBezTo>
                  <a:cubicBezTo>
                    <a:pt x="62296" y="180031"/>
                    <a:pt x="71440" y="176697"/>
                    <a:pt x="71821" y="174506"/>
                  </a:cubicBezTo>
                  <a:lnTo>
                    <a:pt x="73059" y="172982"/>
                  </a:lnTo>
                  <a:close/>
                  <a:moveTo>
                    <a:pt x="2263809" y="168315"/>
                  </a:moveTo>
                  <a:lnTo>
                    <a:pt x="2258380" y="170887"/>
                  </a:lnTo>
                  <a:lnTo>
                    <a:pt x="2257714" y="170717"/>
                  </a:lnTo>
                  <a:close/>
                  <a:moveTo>
                    <a:pt x="76869" y="168315"/>
                  </a:moveTo>
                  <a:lnTo>
                    <a:pt x="75665" y="169789"/>
                  </a:lnTo>
                  <a:lnTo>
                    <a:pt x="74488" y="168696"/>
                  </a:lnTo>
                  <a:cubicBezTo>
                    <a:pt x="71916" y="169363"/>
                    <a:pt x="73059" y="169268"/>
                    <a:pt x="76869" y="168315"/>
                  </a:cubicBezTo>
                  <a:close/>
                  <a:moveTo>
                    <a:pt x="2195610" y="161076"/>
                  </a:moveTo>
                  <a:lnTo>
                    <a:pt x="2194563" y="162314"/>
                  </a:lnTo>
                  <a:cubicBezTo>
                    <a:pt x="2193896" y="163076"/>
                    <a:pt x="2195515" y="165172"/>
                    <a:pt x="2194943" y="165743"/>
                  </a:cubicBezTo>
                  <a:cubicBezTo>
                    <a:pt x="2193705" y="166886"/>
                    <a:pt x="2191515" y="167172"/>
                    <a:pt x="2189895" y="168029"/>
                  </a:cubicBezTo>
                  <a:lnTo>
                    <a:pt x="2189229" y="168410"/>
                  </a:lnTo>
                  <a:cubicBezTo>
                    <a:pt x="2188752" y="169172"/>
                    <a:pt x="2190086" y="170125"/>
                    <a:pt x="2192181" y="170410"/>
                  </a:cubicBezTo>
                  <a:cubicBezTo>
                    <a:pt x="2194277" y="170887"/>
                    <a:pt x="2202373" y="164791"/>
                    <a:pt x="2201611" y="162695"/>
                  </a:cubicBezTo>
                  <a:cubicBezTo>
                    <a:pt x="2200944" y="160695"/>
                    <a:pt x="2198277" y="159933"/>
                    <a:pt x="2195610" y="161076"/>
                  </a:cubicBezTo>
                  <a:close/>
                  <a:moveTo>
                    <a:pt x="178215" y="146312"/>
                  </a:moveTo>
                  <a:cubicBezTo>
                    <a:pt x="180502" y="145741"/>
                    <a:pt x="181073" y="145836"/>
                    <a:pt x="179549" y="146503"/>
                  </a:cubicBezTo>
                  <a:cubicBezTo>
                    <a:pt x="177930" y="147265"/>
                    <a:pt x="175548" y="150884"/>
                    <a:pt x="175929" y="151361"/>
                  </a:cubicBezTo>
                  <a:cubicBezTo>
                    <a:pt x="176406" y="151742"/>
                    <a:pt x="177072" y="153266"/>
                    <a:pt x="176406" y="153837"/>
                  </a:cubicBezTo>
                  <a:cubicBezTo>
                    <a:pt x="175739" y="154408"/>
                    <a:pt x="173262" y="154885"/>
                    <a:pt x="172500" y="153742"/>
                  </a:cubicBezTo>
                  <a:cubicBezTo>
                    <a:pt x="171738" y="152408"/>
                    <a:pt x="175929" y="146884"/>
                    <a:pt x="178215" y="146312"/>
                  </a:cubicBezTo>
                  <a:close/>
                  <a:moveTo>
                    <a:pt x="2259237" y="120500"/>
                  </a:moveTo>
                  <a:cubicBezTo>
                    <a:pt x="2259999" y="120881"/>
                    <a:pt x="2260761" y="122691"/>
                    <a:pt x="2260284" y="123072"/>
                  </a:cubicBezTo>
                  <a:lnTo>
                    <a:pt x="2257713" y="125644"/>
                  </a:lnTo>
                  <a:cubicBezTo>
                    <a:pt x="2253998" y="128882"/>
                    <a:pt x="2253236" y="132978"/>
                    <a:pt x="2255903" y="134597"/>
                  </a:cubicBezTo>
                  <a:cubicBezTo>
                    <a:pt x="2258570" y="136407"/>
                    <a:pt x="2270476" y="132787"/>
                    <a:pt x="2272858" y="133645"/>
                  </a:cubicBezTo>
                  <a:cubicBezTo>
                    <a:pt x="2275239" y="134502"/>
                    <a:pt x="2276286" y="136502"/>
                    <a:pt x="2275143" y="138026"/>
                  </a:cubicBezTo>
                  <a:cubicBezTo>
                    <a:pt x="2274001" y="139550"/>
                    <a:pt x="2268286" y="137169"/>
                    <a:pt x="2266857" y="137074"/>
                  </a:cubicBezTo>
                  <a:lnTo>
                    <a:pt x="2266190" y="137645"/>
                  </a:lnTo>
                  <a:cubicBezTo>
                    <a:pt x="2265523" y="138217"/>
                    <a:pt x="2265618" y="139550"/>
                    <a:pt x="2265904" y="140407"/>
                  </a:cubicBezTo>
                  <a:cubicBezTo>
                    <a:pt x="2266285" y="141360"/>
                    <a:pt x="2267714" y="141931"/>
                    <a:pt x="2267904" y="142884"/>
                  </a:cubicBezTo>
                  <a:cubicBezTo>
                    <a:pt x="2268095" y="143646"/>
                    <a:pt x="2267333" y="145075"/>
                    <a:pt x="2266571" y="145360"/>
                  </a:cubicBezTo>
                  <a:lnTo>
                    <a:pt x="2265714" y="145646"/>
                  </a:lnTo>
                  <a:cubicBezTo>
                    <a:pt x="2264380" y="145075"/>
                    <a:pt x="2261999" y="144122"/>
                    <a:pt x="2260475" y="143360"/>
                  </a:cubicBezTo>
                  <a:lnTo>
                    <a:pt x="2258665" y="142979"/>
                  </a:lnTo>
                  <a:lnTo>
                    <a:pt x="2255427" y="142312"/>
                  </a:lnTo>
                  <a:cubicBezTo>
                    <a:pt x="2252760" y="139741"/>
                    <a:pt x="2249807" y="135645"/>
                    <a:pt x="2249045" y="133168"/>
                  </a:cubicBezTo>
                  <a:cubicBezTo>
                    <a:pt x="2248188" y="130692"/>
                    <a:pt x="2253712" y="123739"/>
                    <a:pt x="2254665" y="122119"/>
                  </a:cubicBezTo>
                  <a:lnTo>
                    <a:pt x="2255903" y="120881"/>
                  </a:lnTo>
                  <a:cubicBezTo>
                    <a:pt x="2256475" y="120310"/>
                    <a:pt x="2258475" y="120119"/>
                    <a:pt x="2259237" y="120500"/>
                  </a:cubicBezTo>
                  <a:close/>
                  <a:moveTo>
                    <a:pt x="266035" y="117832"/>
                  </a:moveTo>
                  <a:lnTo>
                    <a:pt x="258796" y="118213"/>
                  </a:lnTo>
                  <a:lnTo>
                    <a:pt x="258320" y="118213"/>
                  </a:lnTo>
                  <a:cubicBezTo>
                    <a:pt x="257844" y="119642"/>
                    <a:pt x="258225" y="121071"/>
                    <a:pt x="259082" y="121357"/>
                  </a:cubicBezTo>
                  <a:lnTo>
                    <a:pt x="259844" y="121452"/>
                  </a:lnTo>
                  <a:lnTo>
                    <a:pt x="260701" y="121547"/>
                  </a:lnTo>
                  <a:cubicBezTo>
                    <a:pt x="261749" y="121357"/>
                    <a:pt x="263273" y="122785"/>
                    <a:pt x="264131" y="124595"/>
                  </a:cubicBezTo>
                  <a:lnTo>
                    <a:pt x="267083" y="124500"/>
                  </a:lnTo>
                  <a:lnTo>
                    <a:pt x="270608" y="124309"/>
                  </a:lnTo>
                  <a:cubicBezTo>
                    <a:pt x="276037" y="124405"/>
                    <a:pt x="274036" y="121452"/>
                    <a:pt x="266035" y="117832"/>
                  </a:cubicBezTo>
                  <a:close/>
                  <a:moveTo>
                    <a:pt x="223554" y="110022"/>
                  </a:moveTo>
                  <a:cubicBezTo>
                    <a:pt x="221840" y="111260"/>
                    <a:pt x="216982" y="114213"/>
                    <a:pt x="215743" y="114880"/>
                  </a:cubicBezTo>
                  <a:cubicBezTo>
                    <a:pt x="214410" y="115642"/>
                    <a:pt x="219077" y="118499"/>
                    <a:pt x="220887" y="116499"/>
                  </a:cubicBezTo>
                  <a:lnTo>
                    <a:pt x="222887" y="116213"/>
                  </a:lnTo>
                  <a:lnTo>
                    <a:pt x="230221" y="115356"/>
                  </a:lnTo>
                  <a:cubicBezTo>
                    <a:pt x="228316" y="111165"/>
                    <a:pt x="225364" y="108784"/>
                    <a:pt x="223554" y="110022"/>
                  </a:cubicBezTo>
                  <a:close/>
                  <a:moveTo>
                    <a:pt x="252796" y="107831"/>
                  </a:moveTo>
                  <a:cubicBezTo>
                    <a:pt x="251939" y="107736"/>
                    <a:pt x="250224" y="108498"/>
                    <a:pt x="250033" y="109165"/>
                  </a:cubicBezTo>
                  <a:cubicBezTo>
                    <a:pt x="249748" y="109927"/>
                    <a:pt x="250415" y="111546"/>
                    <a:pt x="251081" y="111736"/>
                  </a:cubicBezTo>
                  <a:cubicBezTo>
                    <a:pt x="254034" y="112689"/>
                    <a:pt x="257082" y="113641"/>
                    <a:pt x="260225" y="113927"/>
                  </a:cubicBezTo>
                  <a:lnTo>
                    <a:pt x="263654" y="114213"/>
                  </a:lnTo>
                  <a:cubicBezTo>
                    <a:pt x="267178" y="115165"/>
                    <a:pt x="270036" y="113356"/>
                    <a:pt x="270036" y="112403"/>
                  </a:cubicBezTo>
                  <a:cubicBezTo>
                    <a:pt x="270036" y="111451"/>
                    <a:pt x="264797" y="109736"/>
                    <a:pt x="258320" y="108593"/>
                  </a:cubicBezTo>
                  <a:close/>
                  <a:moveTo>
                    <a:pt x="283752" y="102783"/>
                  </a:moveTo>
                  <a:cubicBezTo>
                    <a:pt x="282418" y="100973"/>
                    <a:pt x="281466" y="102688"/>
                    <a:pt x="280133" y="102878"/>
                  </a:cubicBezTo>
                  <a:lnTo>
                    <a:pt x="276799" y="103450"/>
                  </a:lnTo>
                  <a:cubicBezTo>
                    <a:pt x="275656" y="105450"/>
                    <a:pt x="275560" y="108117"/>
                    <a:pt x="276608" y="109260"/>
                  </a:cubicBezTo>
                  <a:cubicBezTo>
                    <a:pt x="277656" y="110498"/>
                    <a:pt x="274799" y="114499"/>
                    <a:pt x="276323" y="116975"/>
                  </a:cubicBezTo>
                  <a:lnTo>
                    <a:pt x="278132" y="118880"/>
                  </a:lnTo>
                  <a:cubicBezTo>
                    <a:pt x="278894" y="119642"/>
                    <a:pt x="281561" y="120309"/>
                    <a:pt x="282228" y="119928"/>
                  </a:cubicBezTo>
                  <a:cubicBezTo>
                    <a:pt x="284038" y="118785"/>
                    <a:pt x="287086" y="117547"/>
                    <a:pt x="285848" y="115070"/>
                  </a:cubicBezTo>
                  <a:lnTo>
                    <a:pt x="285371" y="114213"/>
                  </a:lnTo>
                  <a:cubicBezTo>
                    <a:pt x="282895" y="113737"/>
                    <a:pt x="282609" y="111165"/>
                    <a:pt x="284704" y="108498"/>
                  </a:cubicBezTo>
                  <a:lnTo>
                    <a:pt x="285848" y="106117"/>
                  </a:lnTo>
                  <a:cubicBezTo>
                    <a:pt x="286228" y="105355"/>
                    <a:pt x="284609" y="103831"/>
                    <a:pt x="283752" y="102783"/>
                  </a:cubicBezTo>
                  <a:close/>
                  <a:moveTo>
                    <a:pt x="243366" y="86781"/>
                  </a:moveTo>
                  <a:cubicBezTo>
                    <a:pt x="238889" y="85733"/>
                    <a:pt x="237651" y="90115"/>
                    <a:pt x="234603" y="91734"/>
                  </a:cubicBezTo>
                  <a:cubicBezTo>
                    <a:pt x="234127" y="91924"/>
                    <a:pt x="234698" y="93163"/>
                    <a:pt x="234317" y="93639"/>
                  </a:cubicBezTo>
                  <a:lnTo>
                    <a:pt x="233269" y="95258"/>
                  </a:lnTo>
                  <a:cubicBezTo>
                    <a:pt x="232984" y="97068"/>
                    <a:pt x="234698" y="98687"/>
                    <a:pt x="237175" y="98782"/>
                  </a:cubicBezTo>
                  <a:lnTo>
                    <a:pt x="237175" y="96020"/>
                  </a:lnTo>
                  <a:cubicBezTo>
                    <a:pt x="237175" y="95639"/>
                    <a:pt x="240127" y="94877"/>
                    <a:pt x="241556" y="95068"/>
                  </a:cubicBezTo>
                  <a:lnTo>
                    <a:pt x="243747" y="95544"/>
                  </a:lnTo>
                  <a:cubicBezTo>
                    <a:pt x="246985" y="96877"/>
                    <a:pt x="250033" y="95734"/>
                    <a:pt x="250415" y="93067"/>
                  </a:cubicBezTo>
                  <a:lnTo>
                    <a:pt x="249557" y="91829"/>
                  </a:lnTo>
                  <a:cubicBezTo>
                    <a:pt x="248033" y="89829"/>
                    <a:pt x="245842" y="87448"/>
                    <a:pt x="243366" y="86781"/>
                  </a:cubicBezTo>
                  <a:close/>
                  <a:moveTo>
                    <a:pt x="261464" y="86686"/>
                  </a:moveTo>
                  <a:lnTo>
                    <a:pt x="261178" y="87067"/>
                  </a:lnTo>
                  <a:cubicBezTo>
                    <a:pt x="259844" y="88972"/>
                    <a:pt x="259463" y="91258"/>
                    <a:pt x="255844" y="91448"/>
                  </a:cubicBezTo>
                  <a:cubicBezTo>
                    <a:pt x="255463" y="91448"/>
                    <a:pt x="255082" y="94496"/>
                    <a:pt x="255272" y="96115"/>
                  </a:cubicBezTo>
                  <a:cubicBezTo>
                    <a:pt x="255272" y="96401"/>
                    <a:pt x="258130" y="96973"/>
                    <a:pt x="259368" y="96592"/>
                  </a:cubicBezTo>
                  <a:lnTo>
                    <a:pt x="260701" y="96211"/>
                  </a:lnTo>
                  <a:cubicBezTo>
                    <a:pt x="262035" y="96115"/>
                    <a:pt x="265369" y="96211"/>
                    <a:pt x="268226" y="96211"/>
                  </a:cubicBezTo>
                  <a:cubicBezTo>
                    <a:pt x="270893" y="96306"/>
                    <a:pt x="267274" y="90686"/>
                    <a:pt x="265369" y="91734"/>
                  </a:cubicBezTo>
                  <a:cubicBezTo>
                    <a:pt x="263559" y="92782"/>
                    <a:pt x="262511" y="92115"/>
                    <a:pt x="263083" y="90210"/>
                  </a:cubicBezTo>
                  <a:lnTo>
                    <a:pt x="263464" y="89257"/>
                  </a:lnTo>
                  <a:lnTo>
                    <a:pt x="263750" y="88495"/>
                  </a:lnTo>
                  <a:cubicBezTo>
                    <a:pt x="264131" y="87733"/>
                    <a:pt x="263083" y="86876"/>
                    <a:pt x="261464" y="86686"/>
                  </a:cubicBezTo>
                  <a:close/>
                  <a:moveTo>
                    <a:pt x="2053211" y="78208"/>
                  </a:moveTo>
                  <a:cubicBezTo>
                    <a:pt x="2050449" y="76780"/>
                    <a:pt x="2046354" y="78780"/>
                    <a:pt x="2046925" y="79923"/>
                  </a:cubicBezTo>
                  <a:cubicBezTo>
                    <a:pt x="2047496" y="81256"/>
                    <a:pt x="2052830" y="82971"/>
                    <a:pt x="2054735" y="82209"/>
                  </a:cubicBezTo>
                  <a:cubicBezTo>
                    <a:pt x="2056640" y="81447"/>
                    <a:pt x="2055879" y="79637"/>
                    <a:pt x="2053211" y="78208"/>
                  </a:cubicBezTo>
                  <a:close/>
                  <a:moveTo>
                    <a:pt x="2078453" y="69731"/>
                  </a:moveTo>
                  <a:cubicBezTo>
                    <a:pt x="2078834" y="68683"/>
                    <a:pt x="2077786" y="68398"/>
                    <a:pt x="2074738" y="72017"/>
                  </a:cubicBezTo>
                  <a:lnTo>
                    <a:pt x="2069975" y="72779"/>
                  </a:lnTo>
                  <a:cubicBezTo>
                    <a:pt x="2069689" y="72874"/>
                    <a:pt x="2069309" y="74208"/>
                    <a:pt x="2069689" y="74589"/>
                  </a:cubicBezTo>
                  <a:cubicBezTo>
                    <a:pt x="2070356" y="75256"/>
                    <a:pt x="2071594" y="76208"/>
                    <a:pt x="2072357" y="76018"/>
                  </a:cubicBezTo>
                  <a:cubicBezTo>
                    <a:pt x="2075405" y="75446"/>
                    <a:pt x="2078453" y="74589"/>
                    <a:pt x="2081405" y="73732"/>
                  </a:cubicBezTo>
                  <a:lnTo>
                    <a:pt x="2081786" y="73732"/>
                  </a:lnTo>
                  <a:cubicBezTo>
                    <a:pt x="2081786" y="73065"/>
                    <a:pt x="2079976" y="72017"/>
                    <a:pt x="2079119" y="71922"/>
                  </a:cubicBezTo>
                  <a:cubicBezTo>
                    <a:pt x="2078357" y="71731"/>
                    <a:pt x="2078071" y="70779"/>
                    <a:pt x="2078453" y="69731"/>
                  </a:cubicBezTo>
                  <a:close/>
                  <a:moveTo>
                    <a:pt x="313375" y="68398"/>
                  </a:moveTo>
                  <a:cubicBezTo>
                    <a:pt x="311375" y="68302"/>
                    <a:pt x="306898" y="72589"/>
                    <a:pt x="306898" y="74494"/>
                  </a:cubicBezTo>
                  <a:cubicBezTo>
                    <a:pt x="306898" y="76303"/>
                    <a:pt x="309184" y="76780"/>
                    <a:pt x="311946" y="75541"/>
                  </a:cubicBezTo>
                  <a:cubicBezTo>
                    <a:pt x="314708" y="74208"/>
                    <a:pt x="315280" y="68398"/>
                    <a:pt x="313375" y="68398"/>
                  </a:cubicBezTo>
                  <a:close/>
                  <a:moveTo>
                    <a:pt x="439962" y="57444"/>
                  </a:moveTo>
                  <a:lnTo>
                    <a:pt x="435961" y="58587"/>
                  </a:lnTo>
                  <a:cubicBezTo>
                    <a:pt x="430342" y="60492"/>
                    <a:pt x="429389" y="63254"/>
                    <a:pt x="433771" y="64778"/>
                  </a:cubicBezTo>
                  <a:lnTo>
                    <a:pt x="438628" y="62111"/>
                  </a:lnTo>
                  <a:cubicBezTo>
                    <a:pt x="439581" y="61635"/>
                    <a:pt x="441200" y="61825"/>
                    <a:pt x="441962" y="61254"/>
                  </a:cubicBezTo>
                  <a:cubicBezTo>
                    <a:pt x="442724" y="60682"/>
                    <a:pt x="443296" y="59349"/>
                    <a:pt x="442915" y="58587"/>
                  </a:cubicBezTo>
                  <a:cubicBezTo>
                    <a:pt x="442629" y="57920"/>
                    <a:pt x="440819" y="57253"/>
                    <a:pt x="439962" y="57444"/>
                  </a:cubicBezTo>
                  <a:close/>
                  <a:moveTo>
                    <a:pt x="514353" y="40299"/>
                  </a:moveTo>
                  <a:lnTo>
                    <a:pt x="518734" y="40394"/>
                  </a:lnTo>
                  <a:lnTo>
                    <a:pt x="523307" y="40489"/>
                  </a:lnTo>
                  <a:cubicBezTo>
                    <a:pt x="528450" y="40489"/>
                    <a:pt x="534070" y="42585"/>
                    <a:pt x="535784" y="45252"/>
                  </a:cubicBezTo>
                  <a:lnTo>
                    <a:pt x="534927" y="46204"/>
                  </a:lnTo>
                  <a:lnTo>
                    <a:pt x="532832" y="48681"/>
                  </a:lnTo>
                  <a:cubicBezTo>
                    <a:pt x="533117" y="51157"/>
                    <a:pt x="533022" y="53158"/>
                    <a:pt x="532546" y="53158"/>
                  </a:cubicBezTo>
                  <a:cubicBezTo>
                    <a:pt x="532069" y="53158"/>
                    <a:pt x="531307" y="51157"/>
                    <a:pt x="531974" y="48586"/>
                  </a:cubicBezTo>
                  <a:lnTo>
                    <a:pt x="527878" y="48967"/>
                  </a:lnTo>
                  <a:lnTo>
                    <a:pt x="524926" y="49253"/>
                  </a:lnTo>
                  <a:cubicBezTo>
                    <a:pt x="521878" y="50205"/>
                    <a:pt x="519687" y="49634"/>
                    <a:pt x="520068" y="48014"/>
                  </a:cubicBezTo>
                  <a:cubicBezTo>
                    <a:pt x="520449" y="46395"/>
                    <a:pt x="514924" y="42680"/>
                    <a:pt x="514353" y="40299"/>
                  </a:cubicBezTo>
                  <a:close/>
                  <a:moveTo>
                    <a:pt x="1565246" y="3247"/>
                  </a:moveTo>
                  <a:cubicBezTo>
                    <a:pt x="1566008" y="3056"/>
                    <a:pt x="1567151" y="4009"/>
                    <a:pt x="1567913" y="4580"/>
                  </a:cubicBezTo>
                  <a:lnTo>
                    <a:pt x="1569628" y="6009"/>
                  </a:lnTo>
                  <a:cubicBezTo>
                    <a:pt x="1571818" y="5533"/>
                    <a:pt x="1576581" y="4390"/>
                    <a:pt x="1580391" y="3437"/>
                  </a:cubicBezTo>
                  <a:lnTo>
                    <a:pt x="1580105" y="8390"/>
                  </a:lnTo>
                  <a:lnTo>
                    <a:pt x="1580010" y="10391"/>
                  </a:lnTo>
                  <a:cubicBezTo>
                    <a:pt x="1581724" y="13058"/>
                    <a:pt x="1580010" y="16296"/>
                    <a:pt x="1576295" y="17630"/>
                  </a:cubicBezTo>
                  <a:lnTo>
                    <a:pt x="1574580" y="12772"/>
                  </a:lnTo>
                  <a:lnTo>
                    <a:pt x="1572675" y="7438"/>
                  </a:lnTo>
                  <a:cubicBezTo>
                    <a:pt x="1565437" y="6771"/>
                    <a:pt x="1561245" y="10581"/>
                    <a:pt x="1561817" y="12200"/>
                  </a:cubicBezTo>
                  <a:cubicBezTo>
                    <a:pt x="1562388" y="13820"/>
                    <a:pt x="1560007" y="12867"/>
                    <a:pt x="1556483" y="10105"/>
                  </a:cubicBezTo>
                  <a:lnTo>
                    <a:pt x="1554292" y="8105"/>
                  </a:lnTo>
                  <a:lnTo>
                    <a:pt x="1553816" y="7724"/>
                  </a:lnTo>
                  <a:cubicBezTo>
                    <a:pt x="1553911" y="6771"/>
                    <a:pt x="1557340" y="5057"/>
                    <a:pt x="1561436" y="4009"/>
                  </a:cubicBezTo>
                  <a:close/>
                  <a:moveTo>
                    <a:pt x="2200659" y="2961"/>
                  </a:moveTo>
                  <a:cubicBezTo>
                    <a:pt x="2202659" y="2866"/>
                    <a:pt x="2205993" y="1628"/>
                    <a:pt x="2206183" y="5152"/>
                  </a:cubicBezTo>
                  <a:lnTo>
                    <a:pt x="2206183" y="5724"/>
                  </a:lnTo>
                  <a:cubicBezTo>
                    <a:pt x="2206946" y="6581"/>
                    <a:pt x="2208089" y="6486"/>
                    <a:pt x="2208755" y="5533"/>
                  </a:cubicBezTo>
                  <a:cubicBezTo>
                    <a:pt x="2209517" y="4485"/>
                    <a:pt x="2212184" y="2485"/>
                    <a:pt x="2213136" y="3342"/>
                  </a:cubicBezTo>
                  <a:cubicBezTo>
                    <a:pt x="2214089" y="4104"/>
                    <a:pt x="2214470" y="8391"/>
                    <a:pt x="2211708" y="10772"/>
                  </a:cubicBezTo>
                  <a:lnTo>
                    <a:pt x="2208565" y="12105"/>
                  </a:lnTo>
                  <a:lnTo>
                    <a:pt x="2206088" y="13248"/>
                  </a:lnTo>
                  <a:cubicBezTo>
                    <a:pt x="2202278" y="13534"/>
                    <a:pt x="2200754" y="11058"/>
                    <a:pt x="2202659" y="7914"/>
                  </a:cubicBezTo>
                  <a:lnTo>
                    <a:pt x="2198564" y="5628"/>
                  </a:lnTo>
                  <a:cubicBezTo>
                    <a:pt x="2198468" y="5628"/>
                    <a:pt x="2199897" y="2961"/>
                    <a:pt x="2200659" y="2961"/>
                  </a:cubicBezTo>
                  <a:close/>
                  <a:moveTo>
                    <a:pt x="2164178" y="865"/>
                  </a:moveTo>
                  <a:cubicBezTo>
                    <a:pt x="2167225" y="389"/>
                    <a:pt x="2175607" y="3532"/>
                    <a:pt x="2177132" y="3056"/>
                  </a:cubicBezTo>
                  <a:lnTo>
                    <a:pt x="2178655" y="2770"/>
                  </a:lnTo>
                  <a:lnTo>
                    <a:pt x="2180941" y="2389"/>
                  </a:lnTo>
                  <a:cubicBezTo>
                    <a:pt x="2184275" y="2008"/>
                    <a:pt x="2185609" y="2866"/>
                    <a:pt x="2183989" y="4199"/>
                  </a:cubicBezTo>
                  <a:lnTo>
                    <a:pt x="2183704" y="4961"/>
                  </a:lnTo>
                  <a:lnTo>
                    <a:pt x="2183418" y="5818"/>
                  </a:lnTo>
                  <a:cubicBezTo>
                    <a:pt x="2183799" y="6866"/>
                    <a:pt x="2185609" y="7819"/>
                    <a:pt x="2187514" y="7819"/>
                  </a:cubicBezTo>
                  <a:lnTo>
                    <a:pt x="2188371" y="7152"/>
                  </a:lnTo>
                  <a:cubicBezTo>
                    <a:pt x="2191991" y="4294"/>
                    <a:pt x="2191895" y="4104"/>
                    <a:pt x="2193800" y="7247"/>
                  </a:cubicBezTo>
                  <a:cubicBezTo>
                    <a:pt x="2194657" y="8676"/>
                    <a:pt x="2196372" y="10867"/>
                    <a:pt x="2195800" y="11438"/>
                  </a:cubicBezTo>
                  <a:cubicBezTo>
                    <a:pt x="2194277" y="13057"/>
                    <a:pt x="2193610" y="14010"/>
                    <a:pt x="2195896" y="15248"/>
                  </a:cubicBezTo>
                  <a:lnTo>
                    <a:pt x="2198563" y="16772"/>
                  </a:lnTo>
                  <a:cubicBezTo>
                    <a:pt x="2201611" y="18582"/>
                    <a:pt x="2201420" y="20963"/>
                    <a:pt x="2198277" y="22011"/>
                  </a:cubicBezTo>
                  <a:cubicBezTo>
                    <a:pt x="2195134" y="23059"/>
                    <a:pt x="2187323" y="31441"/>
                    <a:pt x="2189323" y="37822"/>
                  </a:cubicBezTo>
                  <a:lnTo>
                    <a:pt x="2199611" y="37632"/>
                  </a:lnTo>
                  <a:lnTo>
                    <a:pt x="2200182" y="37632"/>
                  </a:lnTo>
                  <a:cubicBezTo>
                    <a:pt x="2200849" y="39346"/>
                    <a:pt x="2200373" y="43061"/>
                    <a:pt x="2199134" y="45919"/>
                  </a:cubicBezTo>
                  <a:cubicBezTo>
                    <a:pt x="2197896" y="48776"/>
                    <a:pt x="2189800" y="53920"/>
                    <a:pt x="2188943" y="54205"/>
                  </a:cubicBezTo>
                  <a:cubicBezTo>
                    <a:pt x="2188085" y="54396"/>
                    <a:pt x="2187037" y="55920"/>
                    <a:pt x="2187514" y="57158"/>
                  </a:cubicBezTo>
                  <a:cubicBezTo>
                    <a:pt x="2187895" y="58396"/>
                    <a:pt x="2185799" y="62492"/>
                    <a:pt x="2181608" y="63349"/>
                  </a:cubicBezTo>
                  <a:lnTo>
                    <a:pt x="2177894" y="61730"/>
                  </a:lnTo>
                  <a:lnTo>
                    <a:pt x="2177036" y="61349"/>
                  </a:lnTo>
                  <a:cubicBezTo>
                    <a:pt x="2175036" y="62492"/>
                    <a:pt x="2173036" y="64492"/>
                    <a:pt x="2172655" y="65731"/>
                  </a:cubicBezTo>
                  <a:cubicBezTo>
                    <a:pt x="2172274" y="66969"/>
                    <a:pt x="2174655" y="71731"/>
                    <a:pt x="2179989" y="72779"/>
                  </a:cubicBezTo>
                  <a:lnTo>
                    <a:pt x="2181990" y="67064"/>
                  </a:lnTo>
                  <a:cubicBezTo>
                    <a:pt x="2181990" y="66969"/>
                    <a:pt x="2185132" y="67255"/>
                    <a:pt x="2185228" y="67445"/>
                  </a:cubicBezTo>
                  <a:cubicBezTo>
                    <a:pt x="2185704" y="71255"/>
                    <a:pt x="2188847" y="71350"/>
                    <a:pt x="2192371" y="71065"/>
                  </a:cubicBezTo>
                  <a:lnTo>
                    <a:pt x="2197134" y="70684"/>
                  </a:lnTo>
                  <a:cubicBezTo>
                    <a:pt x="2199420" y="73732"/>
                    <a:pt x="2201040" y="76494"/>
                    <a:pt x="2200849" y="76780"/>
                  </a:cubicBezTo>
                  <a:lnTo>
                    <a:pt x="2200563" y="76970"/>
                  </a:lnTo>
                  <a:cubicBezTo>
                    <a:pt x="2198754" y="78589"/>
                    <a:pt x="2196848" y="80590"/>
                    <a:pt x="2201040" y="81352"/>
                  </a:cubicBezTo>
                  <a:lnTo>
                    <a:pt x="2202182" y="81542"/>
                  </a:lnTo>
                  <a:cubicBezTo>
                    <a:pt x="2204088" y="79542"/>
                    <a:pt x="2206183" y="78399"/>
                    <a:pt x="2206659" y="79161"/>
                  </a:cubicBezTo>
                  <a:lnTo>
                    <a:pt x="2206469" y="79923"/>
                  </a:lnTo>
                  <a:cubicBezTo>
                    <a:pt x="2205897" y="81828"/>
                    <a:pt x="2205040" y="83638"/>
                    <a:pt x="2203897" y="85352"/>
                  </a:cubicBezTo>
                  <a:lnTo>
                    <a:pt x="2202659" y="87352"/>
                  </a:lnTo>
                  <a:cubicBezTo>
                    <a:pt x="2203897" y="88972"/>
                    <a:pt x="2207135" y="91734"/>
                    <a:pt x="2209802" y="93544"/>
                  </a:cubicBezTo>
                  <a:lnTo>
                    <a:pt x="2204373" y="94210"/>
                  </a:lnTo>
                  <a:cubicBezTo>
                    <a:pt x="2201420" y="94591"/>
                    <a:pt x="2198087" y="94782"/>
                    <a:pt x="2198563" y="90877"/>
                  </a:cubicBezTo>
                  <a:lnTo>
                    <a:pt x="2198563" y="90686"/>
                  </a:lnTo>
                  <a:cubicBezTo>
                    <a:pt x="2197991" y="90305"/>
                    <a:pt x="2196944" y="91067"/>
                    <a:pt x="2196086" y="92305"/>
                  </a:cubicBezTo>
                  <a:cubicBezTo>
                    <a:pt x="2195229" y="93544"/>
                    <a:pt x="2195610" y="98782"/>
                    <a:pt x="2198754" y="100687"/>
                  </a:cubicBezTo>
                  <a:lnTo>
                    <a:pt x="2203611" y="98687"/>
                  </a:lnTo>
                  <a:cubicBezTo>
                    <a:pt x="2206754" y="97449"/>
                    <a:pt x="2212660" y="95068"/>
                    <a:pt x="2215898" y="100402"/>
                  </a:cubicBezTo>
                  <a:lnTo>
                    <a:pt x="2216279" y="101068"/>
                  </a:lnTo>
                  <a:cubicBezTo>
                    <a:pt x="2219994" y="101735"/>
                    <a:pt x="2221899" y="102783"/>
                    <a:pt x="2220661" y="103259"/>
                  </a:cubicBezTo>
                  <a:cubicBezTo>
                    <a:pt x="2219327" y="103831"/>
                    <a:pt x="2214660" y="108688"/>
                    <a:pt x="2211803" y="112213"/>
                  </a:cubicBezTo>
                  <a:lnTo>
                    <a:pt x="2202659" y="110974"/>
                  </a:lnTo>
                  <a:lnTo>
                    <a:pt x="2201516" y="110784"/>
                  </a:lnTo>
                  <a:cubicBezTo>
                    <a:pt x="2200182" y="111070"/>
                    <a:pt x="2200563" y="111546"/>
                    <a:pt x="2202373" y="111736"/>
                  </a:cubicBezTo>
                  <a:cubicBezTo>
                    <a:pt x="2204182" y="111927"/>
                    <a:pt x="2204754" y="115927"/>
                    <a:pt x="2205516" y="115832"/>
                  </a:cubicBezTo>
                  <a:cubicBezTo>
                    <a:pt x="2206278" y="115737"/>
                    <a:pt x="2208850" y="116975"/>
                    <a:pt x="2208850" y="118594"/>
                  </a:cubicBezTo>
                  <a:cubicBezTo>
                    <a:pt x="2208850" y="120214"/>
                    <a:pt x="2210278" y="124881"/>
                    <a:pt x="2212088" y="125357"/>
                  </a:cubicBezTo>
                  <a:cubicBezTo>
                    <a:pt x="2213898" y="125833"/>
                    <a:pt x="2219041" y="125357"/>
                    <a:pt x="2219613" y="123166"/>
                  </a:cubicBezTo>
                  <a:lnTo>
                    <a:pt x="2221042" y="121357"/>
                  </a:lnTo>
                  <a:cubicBezTo>
                    <a:pt x="2221899" y="120309"/>
                    <a:pt x="2225328" y="119166"/>
                    <a:pt x="2226090" y="119642"/>
                  </a:cubicBezTo>
                  <a:lnTo>
                    <a:pt x="2230948" y="122690"/>
                  </a:lnTo>
                  <a:cubicBezTo>
                    <a:pt x="2235805" y="120880"/>
                    <a:pt x="2240473" y="119356"/>
                    <a:pt x="2241330" y="119356"/>
                  </a:cubicBezTo>
                  <a:cubicBezTo>
                    <a:pt x="2242188" y="119356"/>
                    <a:pt x="2246379" y="123452"/>
                    <a:pt x="2247236" y="128405"/>
                  </a:cubicBezTo>
                  <a:lnTo>
                    <a:pt x="2243331" y="132501"/>
                  </a:lnTo>
                  <a:cubicBezTo>
                    <a:pt x="2243140" y="132787"/>
                    <a:pt x="2244378" y="133834"/>
                    <a:pt x="2244759" y="134692"/>
                  </a:cubicBezTo>
                  <a:cubicBezTo>
                    <a:pt x="2245616" y="136501"/>
                    <a:pt x="2245712" y="138216"/>
                    <a:pt x="2242473" y="138121"/>
                  </a:cubicBezTo>
                  <a:lnTo>
                    <a:pt x="2237997" y="138025"/>
                  </a:lnTo>
                  <a:cubicBezTo>
                    <a:pt x="2236091" y="140883"/>
                    <a:pt x="2233806" y="144502"/>
                    <a:pt x="2232853" y="146122"/>
                  </a:cubicBezTo>
                  <a:lnTo>
                    <a:pt x="2234758" y="147931"/>
                  </a:lnTo>
                  <a:cubicBezTo>
                    <a:pt x="2235425" y="148598"/>
                    <a:pt x="2235805" y="151741"/>
                    <a:pt x="2231900" y="149551"/>
                  </a:cubicBezTo>
                  <a:cubicBezTo>
                    <a:pt x="2230281" y="148693"/>
                    <a:pt x="2226471" y="148598"/>
                    <a:pt x="2225233" y="149551"/>
                  </a:cubicBezTo>
                  <a:cubicBezTo>
                    <a:pt x="2221709" y="152122"/>
                    <a:pt x="2220185" y="149932"/>
                    <a:pt x="2217898" y="148503"/>
                  </a:cubicBezTo>
                  <a:lnTo>
                    <a:pt x="2216470" y="147646"/>
                  </a:lnTo>
                  <a:cubicBezTo>
                    <a:pt x="2214374" y="147265"/>
                    <a:pt x="2212469" y="147646"/>
                    <a:pt x="2212279" y="148598"/>
                  </a:cubicBezTo>
                  <a:cubicBezTo>
                    <a:pt x="2212088" y="149551"/>
                    <a:pt x="2216089" y="152884"/>
                    <a:pt x="2221804" y="152789"/>
                  </a:cubicBezTo>
                  <a:lnTo>
                    <a:pt x="2226757" y="152980"/>
                  </a:lnTo>
                  <a:lnTo>
                    <a:pt x="2227805" y="153075"/>
                  </a:lnTo>
                  <a:cubicBezTo>
                    <a:pt x="2228852" y="154313"/>
                    <a:pt x="2229043" y="155742"/>
                    <a:pt x="2228186" y="156218"/>
                  </a:cubicBezTo>
                  <a:cubicBezTo>
                    <a:pt x="2227329" y="156790"/>
                    <a:pt x="2223328" y="157171"/>
                    <a:pt x="2219708" y="157266"/>
                  </a:cubicBezTo>
                  <a:lnTo>
                    <a:pt x="2219613" y="159933"/>
                  </a:lnTo>
                  <a:lnTo>
                    <a:pt x="2219518" y="164886"/>
                  </a:lnTo>
                  <a:cubicBezTo>
                    <a:pt x="2215517" y="163933"/>
                    <a:pt x="2212564" y="162409"/>
                    <a:pt x="2213041" y="161457"/>
                  </a:cubicBezTo>
                  <a:cubicBezTo>
                    <a:pt x="2213517" y="160504"/>
                    <a:pt x="2212374" y="157742"/>
                    <a:pt x="2208850" y="158599"/>
                  </a:cubicBezTo>
                  <a:lnTo>
                    <a:pt x="2207326" y="159933"/>
                  </a:lnTo>
                  <a:cubicBezTo>
                    <a:pt x="2206183" y="160885"/>
                    <a:pt x="2206278" y="163267"/>
                    <a:pt x="2206754" y="164886"/>
                  </a:cubicBezTo>
                  <a:lnTo>
                    <a:pt x="2207612" y="167553"/>
                  </a:lnTo>
                  <a:cubicBezTo>
                    <a:pt x="2210945" y="167743"/>
                    <a:pt x="2217041" y="168220"/>
                    <a:pt x="2221137" y="168791"/>
                  </a:cubicBezTo>
                  <a:lnTo>
                    <a:pt x="2219232" y="171744"/>
                  </a:lnTo>
                  <a:lnTo>
                    <a:pt x="2216565" y="175744"/>
                  </a:lnTo>
                  <a:cubicBezTo>
                    <a:pt x="2219232" y="178602"/>
                    <a:pt x="2221613" y="181555"/>
                    <a:pt x="2221994" y="182126"/>
                  </a:cubicBezTo>
                  <a:cubicBezTo>
                    <a:pt x="2222280" y="182793"/>
                    <a:pt x="2222947" y="182507"/>
                    <a:pt x="2222852" y="179935"/>
                  </a:cubicBezTo>
                  <a:cubicBezTo>
                    <a:pt x="2222661" y="177364"/>
                    <a:pt x="2227519" y="168696"/>
                    <a:pt x="2228662" y="166315"/>
                  </a:cubicBezTo>
                  <a:lnTo>
                    <a:pt x="2232567" y="166886"/>
                  </a:lnTo>
                  <a:cubicBezTo>
                    <a:pt x="2233329" y="166981"/>
                    <a:pt x="2233996" y="167648"/>
                    <a:pt x="2234758" y="167648"/>
                  </a:cubicBezTo>
                  <a:cubicBezTo>
                    <a:pt x="2244950" y="167267"/>
                    <a:pt x="2246950" y="167648"/>
                    <a:pt x="2253522" y="169648"/>
                  </a:cubicBezTo>
                  <a:lnTo>
                    <a:pt x="2257714" y="170717"/>
                  </a:lnTo>
                  <a:lnTo>
                    <a:pt x="2250760" y="173458"/>
                  </a:lnTo>
                  <a:lnTo>
                    <a:pt x="2246855" y="173554"/>
                  </a:lnTo>
                  <a:cubicBezTo>
                    <a:pt x="2245426" y="173649"/>
                    <a:pt x="2243616" y="173363"/>
                    <a:pt x="2242568" y="172696"/>
                  </a:cubicBezTo>
                  <a:cubicBezTo>
                    <a:pt x="2238663" y="170125"/>
                    <a:pt x="2237044" y="173173"/>
                    <a:pt x="2235520" y="174697"/>
                  </a:cubicBezTo>
                  <a:cubicBezTo>
                    <a:pt x="2234186" y="176125"/>
                    <a:pt x="2234567" y="178507"/>
                    <a:pt x="2237615" y="178030"/>
                  </a:cubicBezTo>
                  <a:lnTo>
                    <a:pt x="2244759" y="176887"/>
                  </a:lnTo>
                  <a:cubicBezTo>
                    <a:pt x="2243902" y="180793"/>
                    <a:pt x="2246759" y="181650"/>
                    <a:pt x="2251046" y="178983"/>
                  </a:cubicBezTo>
                  <a:lnTo>
                    <a:pt x="2255332" y="178411"/>
                  </a:lnTo>
                  <a:lnTo>
                    <a:pt x="2259809" y="177840"/>
                  </a:lnTo>
                  <a:cubicBezTo>
                    <a:pt x="2265238" y="179173"/>
                    <a:pt x="2269714" y="182031"/>
                    <a:pt x="2269714" y="184031"/>
                  </a:cubicBezTo>
                  <a:cubicBezTo>
                    <a:pt x="2269714" y="186127"/>
                    <a:pt x="2273334" y="193842"/>
                    <a:pt x="2279716" y="196795"/>
                  </a:cubicBezTo>
                  <a:lnTo>
                    <a:pt x="2286574" y="193842"/>
                  </a:lnTo>
                  <a:cubicBezTo>
                    <a:pt x="2287241" y="193556"/>
                    <a:pt x="2288384" y="193842"/>
                    <a:pt x="2289241" y="194032"/>
                  </a:cubicBezTo>
                  <a:lnTo>
                    <a:pt x="2293337" y="194794"/>
                  </a:lnTo>
                  <a:cubicBezTo>
                    <a:pt x="2297718" y="195461"/>
                    <a:pt x="2304672" y="196128"/>
                    <a:pt x="2308957" y="196318"/>
                  </a:cubicBezTo>
                  <a:lnTo>
                    <a:pt x="2312672" y="196985"/>
                  </a:lnTo>
                  <a:lnTo>
                    <a:pt x="2313244" y="197080"/>
                  </a:lnTo>
                  <a:cubicBezTo>
                    <a:pt x="2314006" y="196509"/>
                    <a:pt x="2317149" y="195937"/>
                    <a:pt x="2320197" y="195842"/>
                  </a:cubicBezTo>
                  <a:lnTo>
                    <a:pt x="2321816" y="197557"/>
                  </a:lnTo>
                  <a:lnTo>
                    <a:pt x="2323722" y="199557"/>
                  </a:lnTo>
                  <a:cubicBezTo>
                    <a:pt x="2325626" y="201938"/>
                    <a:pt x="2327341" y="204605"/>
                    <a:pt x="2327436" y="205558"/>
                  </a:cubicBezTo>
                  <a:cubicBezTo>
                    <a:pt x="2327531" y="206510"/>
                    <a:pt x="2326864" y="209368"/>
                    <a:pt x="2326484" y="210130"/>
                  </a:cubicBezTo>
                  <a:cubicBezTo>
                    <a:pt x="2326103" y="210892"/>
                    <a:pt x="2328770" y="212606"/>
                    <a:pt x="2332770" y="211558"/>
                  </a:cubicBezTo>
                  <a:cubicBezTo>
                    <a:pt x="2336771" y="210511"/>
                    <a:pt x="2347915" y="208891"/>
                    <a:pt x="2347439" y="207939"/>
                  </a:cubicBezTo>
                  <a:cubicBezTo>
                    <a:pt x="2346963" y="207082"/>
                    <a:pt x="2344962" y="204415"/>
                    <a:pt x="2343819" y="203653"/>
                  </a:cubicBezTo>
                  <a:cubicBezTo>
                    <a:pt x="2342772" y="202891"/>
                    <a:pt x="2340104" y="206129"/>
                    <a:pt x="2339247" y="207748"/>
                  </a:cubicBezTo>
                  <a:lnTo>
                    <a:pt x="2336771" y="207463"/>
                  </a:lnTo>
                  <a:lnTo>
                    <a:pt x="2334770" y="207272"/>
                  </a:lnTo>
                  <a:cubicBezTo>
                    <a:pt x="2332580" y="206986"/>
                    <a:pt x="2329817" y="204510"/>
                    <a:pt x="2328770" y="201652"/>
                  </a:cubicBezTo>
                  <a:lnTo>
                    <a:pt x="2330484" y="199176"/>
                  </a:lnTo>
                  <a:cubicBezTo>
                    <a:pt x="2331151" y="198223"/>
                    <a:pt x="2332484" y="197461"/>
                    <a:pt x="2333723" y="197080"/>
                  </a:cubicBezTo>
                  <a:lnTo>
                    <a:pt x="2336294" y="196223"/>
                  </a:lnTo>
                  <a:cubicBezTo>
                    <a:pt x="2339628" y="195461"/>
                    <a:pt x="2342581" y="195747"/>
                    <a:pt x="2342962" y="196890"/>
                  </a:cubicBezTo>
                  <a:cubicBezTo>
                    <a:pt x="2343248" y="198128"/>
                    <a:pt x="2345914" y="201176"/>
                    <a:pt x="2348010" y="200319"/>
                  </a:cubicBezTo>
                  <a:cubicBezTo>
                    <a:pt x="2350010" y="199462"/>
                    <a:pt x="2356773" y="197557"/>
                    <a:pt x="2358678" y="197938"/>
                  </a:cubicBezTo>
                  <a:cubicBezTo>
                    <a:pt x="2360583" y="198319"/>
                    <a:pt x="2365917" y="199462"/>
                    <a:pt x="2365060" y="202319"/>
                  </a:cubicBezTo>
                  <a:cubicBezTo>
                    <a:pt x="2364203" y="205177"/>
                    <a:pt x="2360107" y="212511"/>
                    <a:pt x="2358773" y="212987"/>
                  </a:cubicBezTo>
                  <a:cubicBezTo>
                    <a:pt x="2357535" y="213463"/>
                    <a:pt x="2354106" y="214987"/>
                    <a:pt x="2354487" y="215464"/>
                  </a:cubicBezTo>
                  <a:cubicBezTo>
                    <a:pt x="2354868" y="215845"/>
                    <a:pt x="2354868" y="217464"/>
                    <a:pt x="2353440" y="218226"/>
                  </a:cubicBezTo>
                  <a:cubicBezTo>
                    <a:pt x="2352011" y="218988"/>
                    <a:pt x="2348962" y="221655"/>
                    <a:pt x="2349915" y="222417"/>
                  </a:cubicBezTo>
                  <a:cubicBezTo>
                    <a:pt x="2350868" y="223179"/>
                    <a:pt x="2352391" y="226417"/>
                    <a:pt x="2351344" y="227941"/>
                  </a:cubicBezTo>
                  <a:cubicBezTo>
                    <a:pt x="2350201" y="229465"/>
                    <a:pt x="2344391" y="227275"/>
                    <a:pt x="2343724" y="227560"/>
                  </a:cubicBezTo>
                  <a:cubicBezTo>
                    <a:pt x="2343057" y="227941"/>
                    <a:pt x="2341819" y="229846"/>
                    <a:pt x="2343438" y="230513"/>
                  </a:cubicBezTo>
                  <a:cubicBezTo>
                    <a:pt x="2345057" y="231275"/>
                    <a:pt x="2348486" y="232609"/>
                    <a:pt x="2348867" y="232323"/>
                  </a:cubicBezTo>
                  <a:lnTo>
                    <a:pt x="2351058" y="233656"/>
                  </a:lnTo>
                  <a:lnTo>
                    <a:pt x="2353725" y="235276"/>
                  </a:lnTo>
                  <a:cubicBezTo>
                    <a:pt x="2359154" y="234323"/>
                    <a:pt x="2364203" y="232132"/>
                    <a:pt x="2365060" y="230418"/>
                  </a:cubicBezTo>
                  <a:lnTo>
                    <a:pt x="2367727" y="232513"/>
                  </a:lnTo>
                  <a:cubicBezTo>
                    <a:pt x="2369060" y="233561"/>
                    <a:pt x="2371251" y="234704"/>
                    <a:pt x="2372966" y="234609"/>
                  </a:cubicBezTo>
                  <a:lnTo>
                    <a:pt x="2374585" y="234609"/>
                  </a:lnTo>
                  <a:cubicBezTo>
                    <a:pt x="2376681" y="233180"/>
                    <a:pt x="2378204" y="233275"/>
                    <a:pt x="2377823" y="234799"/>
                  </a:cubicBezTo>
                  <a:cubicBezTo>
                    <a:pt x="2377537" y="236323"/>
                    <a:pt x="2375823" y="241372"/>
                    <a:pt x="2374680" y="242991"/>
                  </a:cubicBezTo>
                  <a:cubicBezTo>
                    <a:pt x="2373537" y="244610"/>
                    <a:pt x="2367536" y="242515"/>
                    <a:pt x="2367060" y="241753"/>
                  </a:cubicBezTo>
                  <a:cubicBezTo>
                    <a:pt x="2366584" y="240991"/>
                    <a:pt x="2363250" y="239752"/>
                    <a:pt x="2360964" y="240705"/>
                  </a:cubicBezTo>
                  <a:lnTo>
                    <a:pt x="2358487" y="241181"/>
                  </a:lnTo>
                  <a:cubicBezTo>
                    <a:pt x="2355630" y="241753"/>
                    <a:pt x="2351248" y="242896"/>
                    <a:pt x="2356011" y="246515"/>
                  </a:cubicBezTo>
                  <a:cubicBezTo>
                    <a:pt x="2356202" y="246706"/>
                    <a:pt x="2354868" y="248611"/>
                    <a:pt x="2353916" y="249373"/>
                  </a:cubicBezTo>
                  <a:cubicBezTo>
                    <a:pt x="2352487" y="250516"/>
                    <a:pt x="2350487" y="251087"/>
                    <a:pt x="2348962" y="252230"/>
                  </a:cubicBezTo>
                  <a:lnTo>
                    <a:pt x="2346200" y="254135"/>
                  </a:lnTo>
                  <a:cubicBezTo>
                    <a:pt x="2348391" y="257374"/>
                    <a:pt x="2352391" y="261755"/>
                    <a:pt x="2355154" y="263946"/>
                  </a:cubicBezTo>
                  <a:cubicBezTo>
                    <a:pt x="2357916" y="266137"/>
                    <a:pt x="2356392" y="277757"/>
                    <a:pt x="2354773" y="281853"/>
                  </a:cubicBezTo>
                  <a:lnTo>
                    <a:pt x="2353630" y="285663"/>
                  </a:lnTo>
                  <a:cubicBezTo>
                    <a:pt x="2352963" y="287949"/>
                    <a:pt x="2353630" y="289759"/>
                    <a:pt x="2357535" y="289473"/>
                  </a:cubicBezTo>
                  <a:lnTo>
                    <a:pt x="2358773" y="289378"/>
                  </a:lnTo>
                  <a:cubicBezTo>
                    <a:pt x="2360202" y="290330"/>
                    <a:pt x="2360964" y="291568"/>
                    <a:pt x="2360488" y="292045"/>
                  </a:cubicBezTo>
                  <a:cubicBezTo>
                    <a:pt x="2360012" y="292521"/>
                    <a:pt x="2355439" y="294331"/>
                    <a:pt x="2351725" y="295474"/>
                  </a:cubicBezTo>
                  <a:lnTo>
                    <a:pt x="2348486" y="296712"/>
                  </a:lnTo>
                  <a:lnTo>
                    <a:pt x="2345057" y="298045"/>
                  </a:lnTo>
                  <a:cubicBezTo>
                    <a:pt x="2344295" y="295950"/>
                    <a:pt x="2343819" y="293473"/>
                    <a:pt x="2344105" y="292426"/>
                  </a:cubicBezTo>
                  <a:lnTo>
                    <a:pt x="2342200" y="291092"/>
                  </a:lnTo>
                  <a:cubicBezTo>
                    <a:pt x="2337723" y="288139"/>
                    <a:pt x="2335342" y="291759"/>
                    <a:pt x="2333247" y="292807"/>
                  </a:cubicBezTo>
                  <a:lnTo>
                    <a:pt x="2331055" y="293759"/>
                  </a:lnTo>
                  <a:cubicBezTo>
                    <a:pt x="2329912" y="297093"/>
                    <a:pt x="2328484" y="300808"/>
                    <a:pt x="2327913" y="302046"/>
                  </a:cubicBezTo>
                  <a:cubicBezTo>
                    <a:pt x="2327341" y="303284"/>
                    <a:pt x="2321530" y="303570"/>
                    <a:pt x="2316578" y="304427"/>
                  </a:cubicBezTo>
                  <a:lnTo>
                    <a:pt x="2317435" y="298712"/>
                  </a:lnTo>
                  <a:lnTo>
                    <a:pt x="2317435" y="298617"/>
                  </a:lnTo>
                  <a:cubicBezTo>
                    <a:pt x="2316482" y="298426"/>
                    <a:pt x="2313911" y="298045"/>
                    <a:pt x="2311625" y="297855"/>
                  </a:cubicBezTo>
                  <a:cubicBezTo>
                    <a:pt x="2309339" y="297664"/>
                    <a:pt x="2302862" y="298426"/>
                    <a:pt x="2302004" y="299569"/>
                  </a:cubicBezTo>
                  <a:cubicBezTo>
                    <a:pt x="2301242" y="300712"/>
                    <a:pt x="2297718" y="303856"/>
                    <a:pt x="2296956" y="302713"/>
                  </a:cubicBezTo>
                  <a:cubicBezTo>
                    <a:pt x="2296290" y="301570"/>
                    <a:pt x="2292670" y="300903"/>
                    <a:pt x="2289813" y="302236"/>
                  </a:cubicBezTo>
                  <a:cubicBezTo>
                    <a:pt x="2286860" y="303570"/>
                    <a:pt x="2278287" y="303379"/>
                    <a:pt x="2277716" y="302617"/>
                  </a:cubicBezTo>
                  <a:cubicBezTo>
                    <a:pt x="2277049" y="301855"/>
                    <a:pt x="2273525" y="300427"/>
                    <a:pt x="2272191" y="302236"/>
                  </a:cubicBezTo>
                  <a:lnTo>
                    <a:pt x="2270572" y="303189"/>
                  </a:lnTo>
                  <a:lnTo>
                    <a:pt x="2269619" y="303760"/>
                  </a:lnTo>
                  <a:cubicBezTo>
                    <a:pt x="2267810" y="303475"/>
                    <a:pt x="2266572" y="302141"/>
                    <a:pt x="2267048" y="300808"/>
                  </a:cubicBezTo>
                  <a:lnTo>
                    <a:pt x="2267428" y="299569"/>
                  </a:lnTo>
                  <a:lnTo>
                    <a:pt x="2267619" y="299093"/>
                  </a:lnTo>
                  <a:cubicBezTo>
                    <a:pt x="2267905" y="298236"/>
                    <a:pt x="2266190" y="297664"/>
                    <a:pt x="2263714" y="297760"/>
                  </a:cubicBezTo>
                  <a:lnTo>
                    <a:pt x="2261714" y="297950"/>
                  </a:lnTo>
                  <a:lnTo>
                    <a:pt x="2261428" y="297950"/>
                  </a:lnTo>
                  <a:cubicBezTo>
                    <a:pt x="2261714" y="297855"/>
                    <a:pt x="2261904" y="298712"/>
                    <a:pt x="2261999" y="299855"/>
                  </a:cubicBezTo>
                  <a:cubicBezTo>
                    <a:pt x="2262095" y="300998"/>
                    <a:pt x="2259523" y="303379"/>
                    <a:pt x="2256189" y="303094"/>
                  </a:cubicBezTo>
                  <a:lnTo>
                    <a:pt x="2252950" y="303760"/>
                  </a:lnTo>
                  <a:cubicBezTo>
                    <a:pt x="2250284" y="304332"/>
                    <a:pt x="2249236" y="301760"/>
                    <a:pt x="2250379" y="298617"/>
                  </a:cubicBezTo>
                  <a:lnTo>
                    <a:pt x="2250664" y="297760"/>
                  </a:lnTo>
                  <a:cubicBezTo>
                    <a:pt x="2250188" y="296140"/>
                    <a:pt x="2248093" y="296045"/>
                    <a:pt x="2245997" y="297569"/>
                  </a:cubicBezTo>
                  <a:lnTo>
                    <a:pt x="2245426" y="298903"/>
                  </a:lnTo>
                  <a:lnTo>
                    <a:pt x="2243902" y="302617"/>
                  </a:lnTo>
                  <a:cubicBezTo>
                    <a:pt x="2248188" y="305570"/>
                    <a:pt x="2252856" y="308618"/>
                    <a:pt x="2254284" y="309285"/>
                  </a:cubicBezTo>
                  <a:cubicBezTo>
                    <a:pt x="2255713" y="309952"/>
                    <a:pt x="2261332" y="309190"/>
                    <a:pt x="2263142" y="308332"/>
                  </a:cubicBezTo>
                  <a:cubicBezTo>
                    <a:pt x="2264857" y="307570"/>
                    <a:pt x="2272953" y="309190"/>
                    <a:pt x="2272096" y="310618"/>
                  </a:cubicBezTo>
                  <a:cubicBezTo>
                    <a:pt x="2271239" y="312047"/>
                    <a:pt x="2270572" y="314714"/>
                    <a:pt x="2272667" y="313285"/>
                  </a:cubicBezTo>
                  <a:cubicBezTo>
                    <a:pt x="2274763" y="311857"/>
                    <a:pt x="2280764" y="309285"/>
                    <a:pt x="2281145" y="310428"/>
                  </a:cubicBezTo>
                  <a:cubicBezTo>
                    <a:pt x="2281621" y="311666"/>
                    <a:pt x="2283716" y="315381"/>
                    <a:pt x="2284479" y="316238"/>
                  </a:cubicBezTo>
                  <a:cubicBezTo>
                    <a:pt x="2285240" y="317095"/>
                    <a:pt x="2286098" y="320048"/>
                    <a:pt x="2282954" y="318619"/>
                  </a:cubicBezTo>
                  <a:lnTo>
                    <a:pt x="2281525" y="318715"/>
                  </a:lnTo>
                  <a:cubicBezTo>
                    <a:pt x="2279716" y="318810"/>
                    <a:pt x="2276858" y="320905"/>
                    <a:pt x="2276287" y="320524"/>
                  </a:cubicBezTo>
                  <a:cubicBezTo>
                    <a:pt x="2271715" y="317286"/>
                    <a:pt x="2265619" y="319762"/>
                    <a:pt x="2260952" y="317667"/>
                  </a:cubicBezTo>
                  <a:cubicBezTo>
                    <a:pt x="2260571" y="317476"/>
                    <a:pt x="2260285" y="316905"/>
                    <a:pt x="2260094" y="317000"/>
                  </a:cubicBezTo>
                  <a:cubicBezTo>
                    <a:pt x="2257141" y="317667"/>
                    <a:pt x="2253522" y="317762"/>
                    <a:pt x="2251427" y="319191"/>
                  </a:cubicBezTo>
                  <a:cubicBezTo>
                    <a:pt x="2246950" y="322429"/>
                    <a:pt x="2247140" y="317667"/>
                    <a:pt x="2244950" y="317095"/>
                  </a:cubicBezTo>
                  <a:lnTo>
                    <a:pt x="2241997" y="316333"/>
                  </a:lnTo>
                  <a:cubicBezTo>
                    <a:pt x="2238568" y="315000"/>
                    <a:pt x="2235615" y="314905"/>
                    <a:pt x="2235329" y="316143"/>
                  </a:cubicBezTo>
                  <a:cubicBezTo>
                    <a:pt x="2235139" y="317381"/>
                    <a:pt x="2232853" y="319477"/>
                    <a:pt x="2230757" y="318524"/>
                  </a:cubicBezTo>
                  <a:lnTo>
                    <a:pt x="2229138" y="318715"/>
                  </a:lnTo>
                  <a:lnTo>
                    <a:pt x="2224185" y="319191"/>
                  </a:lnTo>
                  <a:cubicBezTo>
                    <a:pt x="2218851" y="318905"/>
                    <a:pt x="2212088" y="319286"/>
                    <a:pt x="2209136" y="320048"/>
                  </a:cubicBezTo>
                  <a:cubicBezTo>
                    <a:pt x="2206278" y="320810"/>
                    <a:pt x="2195991" y="321572"/>
                    <a:pt x="2193991" y="319762"/>
                  </a:cubicBezTo>
                  <a:cubicBezTo>
                    <a:pt x="2191991" y="317953"/>
                    <a:pt x="2185609" y="313762"/>
                    <a:pt x="2184942" y="315095"/>
                  </a:cubicBezTo>
                  <a:cubicBezTo>
                    <a:pt x="2184275" y="316429"/>
                    <a:pt x="2180275" y="321477"/>
                    <a:pt x="2177894" y="322144"/>
                  </a:cubicBezTo>
                  <a:cubicBezTo>
                    <a:pt x="2175513" y="322906"/>
                    <a:pt x="2167225" y="321572"/>
                    <a:pt x="2165892" y="322144"/>
                  </a:cubicBezTo>
                  <a:cubicBezTo>
                    <a:pt x="2164654" y="322810"/>
                    <a:pt x="2159415" y="322906"/>
                    <a:pt x="2156843" y="321001"/>
                  </a:cubicBezTo>
                  <a:lnTo>
                    <a:pt x="2154271" y="319286"/>
                  </a:lnTo>
                  <a:cubicBezTo>
                    <a:pt x="2153986" y="319096"/>
                    <a:pt x="2151509" y="320239"/>
                    <a:pt x="2150938" y="321191"/>
                  </a:cubicBezTo>
                  <a:lnTo>
                    <a:pt x="2150557" y="321858"/>
                  </a:lnTo>
                  <a:cubicBezTo>
                    <a:pt x="2151509" y="323287"/>
                    <a:pt x="2150938" y="324525"/>
                    <a:pt x="2149128" y="324525"/>
                  </a:cubicBezTo>
                  <a:cubicBezTo>
                    <a:pt x="2147414" y="324525"/>
                    <a:pt x="2141222" y="324144"/>
                    <a:pt x="2142747" y="323572"/>
                  </a:cubicBezTo>
                  <a:cubicBezTo>
                    <a:pt x="2144270" y="323096"/>
                    <a:pt x="2145985" y="321382"/>
                    <a:pt x="2142747" y="321096"/>
                  </a:cubicBezTo>
                  <a:lnTo>
                    <a:pt x="2140746" y="320620"/>
                  </a:lnTo>
                  <a:lnTo>
                    <a:pt x="2138936" y="321191"/>
                  </a:lnTo>
                  <a:cubicBezTo>
                    <a:pt x="2137698" y="320334"/>
                    <a:pt x="2135031" y="318715"/>
                    <a:pt x="2133031" y="317572"/>
                  </a:cubicBezTo>
                  <a:cubicBezTo>
                    <a:pt x="2131030" y="316429"/>
                    <a:pt x="2124173" y="317572"/>
                    <a:pt x="2125411" y="320239"/>
                  </a:cubicBezTo>
                  <a:cubicBezTo>
                    <a:pt x="2126554" y="322906"/>
                    <a:pt x="2124268" y="329764"/>
                    <a:pt x="2122458" y="329287"/>
                  </a:cubicBezTo>
                  <a:cubicBezTo>
                    <a:pt x="2120553" y="328906"/>
                    <a:pt x="2115410" y="326335"/>
                    <a:pt x="2114743" y="324525"/>
                  </a:cubicBezTo>
                  <a:cubicBezTo>
                    <a:pt x="2114076" y="322715"/>
                    <a:pt x="2120267" y="325477"/>
                    <a:pt x="2120839" y="325573"/>
                  </a:cubicBezTo>
                  <a:cubicBezTo>
                    <a:pt x="2121505" y="325573"/>
                    <a:pt x="2123030" y="324430"/>
                    <a:pt x="2121982" y="322906"/>
                  </a:cubicBezTo>
                  <a:cubicBezTo>
                    <a:pt x="2120934" y="321477"/>
                    <a:pt x="2116267" y="319858"/>
                    <a:pt x="2113981" y="322620"/>
                  </a:cubicBezTo>
                  <a:lnTo>
                    <a:pt x="2111314" y="323382"/>
                  </a:lnTo>
                  <a:lnTo>
                    <a:pt x="2109599" y="323858"/>
                  </a:lnTo>
                  <a:cubicBezTo>
                    <a:pt x="2106551" y="321667"/>
                    <a:pt x="2100265" y="322620"/>
                    <a:pt x="2095502" y="325954"/>
                  </a:cubicBezTo>
                  <a:lnTo>
                    <a:pt x="2088168" y="321953"/>
                  </a:lnTo>
                  <a:lnTo>
                    <a:pt x="2084644" y="320048"/>
                  </a:lnTo>
                  <a:cubicBezTo>
                    <a:pt x="2078262" y="320905"/>
                    <a:pt x="2072547" y="322906"/>
                    <a:pt x="2071880" y="324430"/>
                  </a:cubicBezTo>
                  <a:cubicBezTo>
                    <a:pt x="2071214" y="325954"/>
                    <a:pt x="2071690" y="330240"/>
                    <a:pt x="2072642" y="330907"/>
                  </a:cubicBezTo>
                  <a:cubicBezTo>
                    <a:pt x="2073595" y="331478"/>
                    <a:pt x="2073880" y="335002"/>
                    <a:pt x="2069594" y="336812"/>
                  </a:cubicBezTo>
                  <a:lnTo>
                    <a:pt x="2066927" y="335955"/>
                  </a:lnTo>
                  <a:lnTo>
                    <a:pt x="2063784" y="335002"/>
                  </a:lnTo>
                  <a:cubicBezTo>
                    <a:pt x="2061213" y="331478"/>
                    <a:pt x="2061689" y="328811"/>
                    <a:pt x="2064737" y="329002"/>
                  </a:cubicBezTo>
                  <a:cubicBezTo>
                    <a:pt x="2067785" y="329192"/>
                    <a:pt x="2064831" y="321763"/>
                    <a:pt x="2063022" y="321382"/>
                  </a:cubicBezTo>
                  <a:cubicBezTo>
                    <a:pt x="2061213" y="321001"/>
                    <a:pt x="2055688" y="323096"/>
                    <a:pt x="2054926" y="323382"/>
                  </a:cubicBezTo>
                  <a:cubicBezTo>
                    <a:pt x="2054164" y="323668"/>
                    <a:pt x="2049687" y="323668"/>
                    <a:pt x="2045687" y="323858"/>
                  </a:cubicBezTo>
                  <a:cubicBezTo>
                    <a:pt x="2041686" y="323953"/>
                    <a:pt x="2031209" y="324906"/>
                    <a:pt x="2031209" y="325954"/>
                  </a:cubicBezTo>
                  <a:cubicBezTo>
                    <a:pt x="2031209" y="327001"/>
                    <a:pt x="2032161" y="329764"/>
                    <a:pt x="2033304" y="330145"/>
                  </a:cubicBezTo>
                  <a:lnTo>
                    <a:pt x="2033875" y="329954"/>
                  </a:lnTo>
                  <a:lnTo>
                    <a:pt x="2036733" y="328811"/>
                  </a:lnTo>
                  <a:cubicBezTo>
                    <a:pt x="2040067" y="328621"/>
                    <a:pt x="2043400" y="328240"/>
                    <a:pt x="2044067" y="328049"/>
                  </a:cubicBezTo>
                  <a:cubicBezTo>
                    <a:pt x="2044829" y="327859"/>
                    <a:pt x="2047687" y="326906"/>
                    <a:pt x="2049020" y="327097"/>
                  </a:cubicBezTo>
                  <a:cubicBezTo>
                    <a:pt x="2050354" y="327287"/>
                    <a:pt x="2052735" y="329668"/>
                    <a:pt x="2051592" y="330907"/>
                  </a:cubicBezTo>
                  <a:cubicBezTo>
                    <a:pt x="2050449" y="332145"/>
                    <a:pt x="2044448" y="336241"/>
                    <a:pt x="2041305" y="336145"/>
                  </a:cubicBezTo>
                  <a:lnTo>
                    <a:pt x="2037971" y="336241"/>
                  </a:lnTo>
                  <a:lnTo>
                    <a:pt x="2035114" y="336336"/>
                  </a:lnTo>
                  <a:cubicBezTo>
                    <a:pt x="2034161" y="334526"/>
                    <a:pt x="2031875" y="332716"/>
                    <a:pt x="2030161" y="332145"/>
                  </a:cubicBezTo>
                  <a:lnTo>
                    <a:pt x="2029018" y="332526"/>
                  </a:lnTo>
                  <a:cubicBezTo>
                    <a:pt x="2026922" y="333288"/>
                    <a:pt x="2023398" y="334336"/>
                    <a:pt x="2021874" y="334145"/>
                  </a:cubicBezTo>
                  <a:cubicBezTo>
                    <a:pt x="2021017" y="334050"/>
                    <a:pt x="2019778" y="334431"/>
                    <a:pt x="2019398" y="334050"/>
                  </a:cubicBezTo>
                  <a:lnTo>
                    <a:pt x="2018826" y="333383"/>
                  </a:lnTo>
                  <a:cubicBezTo>
                    <a:pt x="2018445" y="332335"/>
                    <a:pt x="2018540" y="330811"/>
                    <a:pt x="2018921" y="330049"/>
                  </a:cubicBezTo>
                  <a:lnTo>
                    <a:pt x="2019398" y="330049"/>
                  </a:lnTo>
                  <a:lnTo>
                    <a:pt x="2022541" y="329764"/>
                  </a:lnTo>
                  <a:cubicBezTo>
                    <a:pt x="2024350" y="327763"/>
                    <a:pt x="2022446" y="324049"/>
                    <a:pt x="2018445" y="321572"/>
                  </a:cubicBezTo>
                  <a:lnTo>
                    <a:pt x="2015587" y="322810"/>
                  </a:lnTo>
                  <a:cubicBezTo>
                    <a:pt x="2012444" y="324144"/>
                    <a:pt x="2011016" y="323477"/>
                    <a:pt x="2009301" y="321763"/>
                  </a:cubicBezTo>
                  <a:cubicBezTo>
                    <a:pt x="2005967" y="318905"/>
                    <a:pt x="2003110" y="317857"/>
                    <a:pt x="2002919" y="319477"/>
                  </a:cubicBezTo>
                  <a:cubicBezTo>
                    <a:pt x="2002729" y="321096"/>
                    <a:pt x="1998443" y="325192"/>
                    <a:pt x="1993871" y="325192"/>
                  </a:cubicBezTo>
                  <a:lnTo>
                    <a:pt x="1989680" y="324906"/>
                  </a:lnTo>
                  <a:lnTo>
                    <a:pt x="1987775" y="324715"/>
                  </a:lnTo>
                  <a:cubicBezTo>
                    <a:pt x="1985584" y="325192"/>
                    <a:pt x="1973678" y="326525"/>
                    <a:pt x="1961200" y="327573"/>
                  </a:cubicBezTo>
                  <a:lnTo>
                    <a:pt x="1949865" y="325954"/>
                  </a:lnTo>
                  <a:lnTo>
                    <a:pt x="1947484" y="325573"/>
                  </a:lnTo>
                  <a:cubicBezTo>
                    <a:pt x="1944626" y="326716"/>
                    <a:pt x="1940530" y="327573"/>
                    <a:pt x="1938340" y="327478"/>
                  </a:cubicBezTo>
                  <a:lnTo>
                    <a:pt x="1936339" y="327668"/>
                  </a:lnTo>
                  <a:cubicBezTo>
                    <a:pt x="1934149" y="327859"/>
                    <a:pt x="1931863" y="326620"/>
                    <a:pt x="1929577" y="326144"/>
                  </a:cubicBezTo>
                  <a:cubicBezTo>
                    <a:pt x="1929100" y="326049"/>
                    <a:pt x="1928148" y="326620"/>
                    <a:pt x="1927957" y="327001"/>
                  </a:cubicBezTo>
                  <a:cubicBezTo>
                    <a:pt x="1927672" y="327573"/>
                    <a:pt x="1927672" y="328716"/>
                    <a:pt x="1928053" y="329002"/>
                  </a:cubicBezTo>
                  <a:lnTo>
                    <a:pt x="1931005" y="330716"/>
                  </a:lnTo>
                  <a:cubicBezTo>
                    <a:pt x="1934435" y="332431"/>
                    <a:pt x="1939578" y="332526"/>
                    <a:pt x="1942340" y="330907"/>
                  </a:cubicBezTo>
                  <a:lnTo>
                    <a:pt x="1946055" y="331002"/>
                  </a:lnTo>
                  <a:lnTo>
                    <a:pt x="1947484" y="331002"/>
                  </a:lnTo>
                  <a:cubicBezTo>
                    <a:pt x="1949103" y="330716"/>
                    <a:pt x="1950341" y="331097"/>
                    <a:pt x="1950341" y="331764"/>
                  </a:cubicBezTo>
                  <a:cubicBezTo>
                    <a:pt x="1950246" y="332431"/>
                    <a:pt x="1949389" y="335193"/>
                    <a:pt x="1948722" y="336622"/>
                  </a:cubicBezTo>
                  <a:lnTo>
                    <a:pt x="1948532" y="337860"/>
                  </a:lnTo>
                  <a:lnTo>
                    <a:pt x="1947988" y="341213"/>
                  </a:lnTo>
                  <a:lnTo>
                    <a:pt x="1947198" y="341098"/>
                  </a:lnTo>
                  <a:cubicBezTo>
                    <a:pt x="1945579" y="339098"/>
                    <a:pt x="1937578" y="342241"/>
                    <a:pt x="1935768" y="341765"/>
                  </a:cubicBezTo>
                  <a:cubicBezTo>
                    <a:pt x="1933958" y="341289"/>
                    <a:pt x="1927863" y="341194"/>
                    <a:pt x="1927863" y="342908"/>
                  </a:cubicBezTo>
                  <a:cubicBezTo>
                    <a:pt x="1927863" y="344623"/>
                    <a:pt x="1926719" y="348623"/>
                    <a:pt x="1925291" y="347956"/>
                  </a:cubicBezTo>
                  <a:lnTo>
                    <a:pt x="1925291" y="347671"/>
                  </a:lnTo>
                  <a:cubicBezTo>
                    <a:pt x="1925481" y="345194"/>
                    <a:pt x="1925481" y="342718"/>
                    <a:pt x="1922338" y="341384"/>
                  </a:cubicBezTo>
                  <a:lnTo>
                    <a:pt x="1921100" y="340908"/>
                  </a:lnTo>
                  <a:cubicBezTo>
                    <a:pt x="1919385" y="341098"/>
                    <a:pt x="1918147" y="343003"/>
                    <a:pt x="1918242" y="345004"/>
                  </a:cubicBezTo>
                  <a:lnTo>
                    <a:pt x="1914813" y="344623"/>
                  </a:lnTo>
                  <a:cubicBezTo>
                    <a:pt x="1910908" y="344242"/>
                    <a:pt x="1907669" y="345575"/>
                    <a:pt x="1904145" y="346528"/>
                  </a:cubicBezTo>
                  <a:cubicBezTo>
                    <a:pt x="1903193" y="346813"/>
                    <a:pt x="1900811" y="344146"/>
                    <a:pt x="1899382" y="342622"/>
                  </a:cubicBezTo>
                  <a:lnTo>
                    <a:pt x="1896620" y="339574"/>
                  </a:lnTo>
                  <a:cubicBezTo>
                    <a:pt x="1895287" y="341289"/>
                    <a:pt x="1893572" y="343384"/>
                    <a:pt x="1893001" y="344146"/>
                  </a:cubicBezTo>
                  <a:cubicBezTo>
                    <a:pt x="1892334" y="344908"/>
                    <a:pt x="1890048" y="346337"/>
                    <a:pt x="1889572" y="345575"/>
                  </a:cubicBezTo>
                  <a:cubicBezTo>
                    <a:pt x="1889000" y="344718"/>
                    <a:pt x="1887095" y="342908"/>
                    <a:pt x="1886333" y="343194"/>
                  </a:cubicBezTo>
                  <a:cubicBezTo>
                    <a:pt x="1885571" y="343480"/>
                    <a:pt x="1883190" y="345099"/>
                    <a:pt x="1882142" y="345861"/>
                  </a:cubicBezTo>
                  <a:cubicBezTo>
                    <a:pt x="1881094" y="346623"/>
                    <a:pt x="1873855" y="348147"/>
                    <a:pt x="1874904" y="347099"/>
                  </a:cubicBezTo>
                  <a:cubicBezTo>
                    <a:pt x="1875951" y="346051"/>
                    <a:pt x="1877285" y="343861"/>
                    <a:pt x="1875665" y="344527"/>
                  </a:cubicBezTo>
                  <a:cubicBezTo>
                    <a:pt x="1873951" y="345194"/>
                    <a:pt x="1867664" y="344337"/>
                    <a:pt x="1865473" y="341384"/>
                  </a:cubicBezTo>
                  <a:lnTo>
                    <a:pt x="1860997" y="344623"/>
                  </a:lnTo>
                  <a:cubicBezTo>
                    <a:pt x="1860235" y="345194"/>
                    <a:pt x="1857853" y="344432"/>
                    <a:pt x="1856234" y="344146"/>
                  </a:cubicBezTo>
                  <a:cubicBezTo>
                    <a:pt x="1852139" y="343480"/>
                    <a:pt x="1852234" y="343480"/>
                    <a:pt x="1851853" y="346909"/>
                  </a:cubicBezTo>
                  <a:cubicBezTo>
                    <a:pt x="1851757" y="347956"/>
                    <a:pt x="1850805" y="349766"/>
                    <a:pt x="1850519" y="349766"/>
                  </a:cubicBezTo>
                  <a:lnTo>
                    <a:pt x="1846614" y="349385"/>
                  </a:lnTo>
                  <a:cubicBezTo>
                    <a:pt x="1843661" y="351290"/>
                    <a:pt x="1840613" y="352719"/>
                    <a:pt x="1839851" y="352528"/>
                  </a:cubicBezTo>
                  <a:cubicBezTo>
                    <a:pt x="1839089" y="352338"/>
                    <a:pt x="1834708" y="350433"/>
                    <a:pt x="1831850" y="349099"/>
                  </a:cubicBezTo>
                  <a:cubicBezTo>
                    <a:pt x="1828993" y="347766"/>
                    <a:pt x="1819277" y="347385"/>
                    <a:pt x="1816896" y="351385"/>
                  </a:cubicBezTo>
                  <a:lnTo>
                    <a:pt x="1810514" y="351290"/>
                  </a:lnTo>
                  <a:lnTo>
                    <a:pt x="1806133" y="351195"/>
                  </a:lnTo>
                  <a:cubicBezTo>
                    <a:pt x="1801085" y="353100"/>
                    <a:pt x="1796894" y="353671"/>
                    <a:pt x="1796894" y="352528"/>
                  </a:cubicBezTo>
                  <a:cubicBezTo>
                    <a:pt x="1796894" y="351385"/>
                    <a:pt x="1793464" y="347671"/>
                    <a:pt x="1789179" y="347004"/>
                  </a:cubicBezTo>
                  <a:lnTo>
                    <a:pt x="1787559" y="350814"/>
                  </a:lnTo>
                  <a:lnTo>
                    <a:pt x="1787083" y="352052"/>
                  </a:lnTo>
                  <a:cubicBezTo>
                    <a:pt x="1789940" y="353290"/>
                    <a:pt x="1790226" y="354529"/>
                    <a:pt x="1787559" y="354814"/>
                  </a:cubicBezTo>
                  <a:lnTo>
                    <a:pt x="1786035" y="355291"/>
                  </a:lnTo>
                  <a:lnTo>
                    <a:pt x="1782320" y="356338"/>
                  </a:lnTo>
                  <a:cubicBezTo>
                    <a:pt x="1779558" y="354243"/>
                    <a:pt x="1775653" y="352719"/>
                    <a:pt x="1773653" y="352909"/>
                  </a:cubicBezTo>
                  <a:cubicBezTo>
                    <a:pt x="1771652" y="353100"/>
                    <a:pt x="1765366" y="354814"/>
                    <a:pt x="1764699" y="356529"/>
                  </a:cubicBezTo>
                  <a:cubicBezTo>
                    <a:pt x="1764032" y="358148"/>
                    <a:pt x="1763270" y="363292"/>
                    <a:pt x="1764889" y="363482"/>
                  </a:cubicBezTo>
                  <a:cubicBezTo>
                    <a:pt x="1766414" y="363673"/>
                    <a:pt x="1770605" y="365101"/>
                    <a:pt x="1770319" y="366149"/>
                  </a:cubicBezTo>
                  <a:cubicBezTo>
                    <a:pt x="1770033" y="367197"/>
                    <a:pt x="1767366" y="369769"/>
                    <a:pt x="1765080" y="369578"/>
                  </a:cubicBezTo>
                  <a:lnTo>
                    <a:pt x="1762889" y="369102"/>
                  </a:lnTo>
                  <a:lnTo>
                    <a:pt x="1757746" y="368054"/>
                  </a:lnTo>
                  <a:cubicBezTo>
                    <a:pt x="1757269" y="364149"/>
                    <a:pt x="1755364" y="362625"/>
                    <a:pt x="1753460" y="364625"/>
                  </a:cubicBezTo>
                  <a:cubicBezTo>
                    <a:pt x="1751650" y="366625"/>
                    <a:pt x="1744316" y="371483"/>
                    <a:pt x="1741077" y="371197"/>
                  </a:cubicBezTo>
                  <a:cubicBezTo>
                    <a:pt x="1737743" y="370912"/>
                    <a:pt x="1735076" y="364625"/>
                    <a:pt x="1733552" y="366054"/>
                  </a:cubicBezTo>
                  <a:cubicBezTo>
                    <a:pt x="1732029" y="367483"/>
                    <a:pt x="1726694" y="368816"/>
                    <a:pt x="1726504" y="367387"/>
                  </a:cubicBezTo>
                  <a:cubicBezTo>
                    <a:pt x="1726313" y="365959"/>
                    <a:pt x="1726123" y="361672"/>
                    <a:pt x="1726789" y="361387"/>
                  </a:cubicBezTo>
                  <a:lnTo>
                    <a:pt x="1727838" y="361577"/>
                  </a:lnTo>
                  <a:lnTo>
                    <a:pt x="1728885" y="361863"/>
                  </a:lnTo>
                  <a:cubicBezTo>
                    <a:pt x="1729933" y="362815"/>
                    <a:pt x="1732029" y="362244"/>
                    <a:pt x="1733552" y="360625"/>
                  </a:cubicBezTo>
                  <a:cubicBezTo>
                    <a:pt x="1735076" y="359005"/>
                    <a:pt x="1732029" y="354433"/>
                    <a:pt x="1729647" y="355291"/>
                  </a:cubicBezTo>
                  <a:lnTo>
                    <a:pt x="1727647" y="355100"/>
                  </a:lnTo>
                  <a:cubicBezTo>
                    <a:pt x="1723170" y="354624"/>
                    <a:pt x="1725266" y="358339"/>
                    <a:pt x="1723360" y="359101"/>
                  </a:cubicBezTo>
                  <a:cubicBezTo>
                    <a:pt x="1721265" y="359863"/>
                    <a:pt x="1719169" y="359767"/>
                    <a:pt x="1719169" y="357196"/>
                  </a:cubicBezTo>
                  <a:lnTo>
                    <a:pt x="1719169" y="356148"/>
                  </a:lnTo>
                  <a:cubicBezTo>
                    <a:pt x="1719169" y="354814"/>
                    <a:pt x="1713740" y="356243"/>
                    <a:pt x="1707073" y="359386"/>
                  </a:cubicBezTo>
                  <a:lnTo>
                    <a:pt x="1700500" y="361291"/>
                  </a:lnTo>
                  <a:lnTo>
                    <a:pt x="1695833" y="362625"/>
                  </a:lnTo>
                  <a:cubicBezTo>
                    <a:pt x="1690880" y="362911"/>
                    <a:pt x="1689451" y="362815"/>
                    <a:pt x="1692500" y="362339"/>
                  </a:cubicBezTo>
                  <a:cubicBezTo>
                    <a:pt x="1695643" y="361863"/>
                    <a:pt x="1693071" y="355576"/>
                    <a:pt x="1685737" y="355291"/>
                  </a:cubicBezTo>
                  <a:lnTo>
                    <a:pt x="1679260" y="355386"/>
                  </a:lnTo>
                  <a:lnTo>
                    <a:pt x="1677069" y="355386"/>
                  </a:lnTo>
                  <a:cubicBezTo>
                    <a:pt x="1677545" y="358720"/>
                    <a:pt x="1675450" y="360720"/>
                    <a:pt x="1672307" y="359672"/>
                  </a:cubicBezTo>
                  <a:lnTo>
                    <a:pt x="1670592" y="360434"/>
                  </a:lnTo>
                  <a:cubicBezTo>
                    <a:pt x="1666687" y="362149"/>
                    <a:pt x="1666973" y="358720"/>
                    <a:pt x="1664972" y="358339"/>
                  </a:cubicBezTo>
                  <a:cubicBezTo>
                    <a:pt x="1663448" y="358053"/>
                    <a:pt x="1661163" y="357005"/>
                    <a:pt x="1660496" y="357481"/>
                  </a:cubicBezTo>
                  <a:cubicBezTo>
                    <a:pt x="1657066" y="359767"/>
                    <a:pt x="1654114" y="357672"/>
                    <a:pt x="1650971" y="357386"/>
                  </a:cubicBezTo>
                  <a:cubicBezTo>
                    <a:pt x="1650113" y="357291"/>
                    <a:pt x="1649256" y="357386"/>
                    <a:pt x="1648399" y="357386"/>
                  </a:cubicBezTo>
                  <a:lnTo>
                    <a:pt x="1645731" y="357481"/>
                  </a:lnTo>
                  <a:cubicBezTo>
                    <a:pt x="1645160" y="359291"/>
                    <a:pt x="1643732" y="360529"/>
                    <a:pt x="1642493" y="360244"/>
                  </a:cubicBezTo>
                  <a:cubicBezTo>
                    <a:pt x="1641255" y="359958"/>
                    <a:pt x="1637445" y="361577"/>
                    <a:pt x="1637540" y="363863"/>
                  </a:cubicBezTo>
                  <a:cubicBezTo>
                    <a:pt x="1637635" y="366149"/>
                    <a:pt x="1644112" y="370150"/>
                    <a:pt x="1643636" y="371483"/>
                  </a:cubicBezTo>
                  <a:cubicBezTo>
                    <a:pt x="1643160" y="372817"/>
                    <a:pt x="1641636" y="376341"/>
                    <a:pt x="1641255" y="376341"/>
                  </a:cubicBezTo>
                  <a:cubicBezTo>
                    <a:pt x="1640874" y="376341"/>
                    <a:pt x="1639826" y="374817"/>
                    <a:pt x="1639731" y="373102"/>
                  </a:cubicBezTo>
                  <a:lnTo>
                    <a:pt x="1639064" y="371483"/>
                  </a:lnTo>
                  <a:cubicBezTo>
                    <a:pt x="1638778" y="370816"/>
                    <a:pt x="1637445" y="369959"/>
                    <a:pt x="1636588" y="369864"/>
                  </a:cubicBezTo>
                  <a:lnTo>
                    <a:pt x="1635731" y="369864"/>
                  </a:lnTo>
                  <a:cubicBezTo>
                    <a:pt x="1634873" y="370721"/>
                    <a:pt x="1633921" y="372531"/>
                    <a:pt x="1633635" y="373960"/>
                  </a:cubicBezTo>
                  <a:cubicBezTo>
                    <a:pt x="1633444" y="375388"/>
                    <a:pt x="1629253" y="377008"/>
                    <a:pt x="1628587" y="375960"/>
                  </a:cubicBezTo>
                  <a:cubicBezTo>
                    <a:pt x="1627920" y="374817"/>
                    <a:pt x="1626968" y="371959"/>
                    <a:pt x="1627920" y="371959"/>
                  </a:cubicBezTo>
                  <a:cubicBezTo>
                    <a:pt x="1628873" y="372055"/>
                    <a:pt x="1630492" y="369864"/>
                    <a:pt x="1631254" y="367387"/>
                  </a:cubicBezTo>
                  <a:cubicBezTo>
                    <a:pt x="1632016" y="365006"/>
                    <a:pt x="1632968" y="357958"/>
                    <a:pt x="1632016" y="357196"/>
                  </a:cubicBezTo>
                  <a:lnTo>
                    <a:pt x="1631063" y="357196"/>
                  </a:lnTo>
                  <a:cubicBezTo>
                    <a:pt x="1628301" y="357291"/>
                    <a:pt x="1628777" y="358243"/>
                    <a:pt x="1630301" y="359577"/>
                  </a:cubicBezTo>
                  <a:cubicBezTo>
                    <a:pt x="1630492" y="359767"/>
                    <a:pt x="1629920" y="360815"/>
                    <a:pt x="1629349" y="361291"/>
                  </a:cubicBezTo>
                  <a:cubicBezTo>
                    <a:pt x="1628396" y="362149"/>
                    <a:pt x="1626396" y="362720"/>
                    <a:pt x="1626301" y="363482"/>
                  </a:cubicBezTo>
                  <a:lnTo>
                    <a:pt x="1625920" y="366244"/>
                  </a:lnTo>
                  <a:cubicBezTo>
                    <a:pt x="1626015" y="369292"/>
                    <a:pt x="1623824" y="372531"/>
                    <a:pt x="1620967" y="373388"/>
                  </a:cubicBezTo>
                  <a:lnTo>
                    <a:pt x="1618300" y="373864"/>
                  </a:lnTo>
                  <a:cubicBezTo>
                    <a:pt x="1617633" y="373960"/>
                    <a:pt x="1616109" y="372912"/>
                    <a:pt x="1616014" y="372245"/>
                  </a:cubicBezTo>
                  <a:cubicBezTo>
                    <a:pt x="1615918" y="371483"/>
                    <a:pt x="1616681" y="370245"/>
                    <a:pt x="1617443" y="369864"/>
                  </a:cubicBezTo>
                  <a:cubicBezTo>
                    <a:pt x="1618490" y="369483"/>
                    <a:pt x="1620205" y="370150"/>
                    <a:pt x="1621157" y="369673"/>
                  </a:cubicBezTo>
                  <a:lnTo>
                    <a:pt x="1622205" y="369102"/>
                  </a:lnTo>
                  <a:cubicBezTo>
                    <a:pt x="1622872" y="367864"/>
                    <a:pt x="1621538" y="364816"/>
                    <a:pt x="1619157" y="362149"/>
                  </a:cubicBezTo>
                  <a:cubicBezTo>
                    <a:pt x="1616871" y="359577"/>
                    <a:pt x="1603441" y="361482"/>
                    <a:pt x="1596773" y="363863"/>
                  </a:cubicBezTo>
                  <a:lnTo>
                    <a:pt x="1590868" y="363006"/>
                  </a:lnTo>
                  <a:lnTo>
                    <a:pt x="1590487" y="362911"/>
                  </a:lnTo>
                  <a:lnTo>
                    <a:pt x="1591121" y="361801"/>
                  </a:lnTo>
                  <a:lnTo>
                    <a:pt x="1596011" y="361577"/>
                  </a:lnTo>
                  <a:lnTo>
                    <a:pt x="1591710" y="360771"/>
                  </a:lnTo>
                  <a:lnTo>
                    <a:pt x="1593535" y="357577"/>
                  </a:lnTo>
                  <a:cubicBezTo>
                    <a:pt x="1591725" y="356529"/>
                    <a:pt x="1582962" y="351100"/>
                    <a:pt x="1581533" y="350719"/>
                  </a:cubicBezTo>
                  <a:lnTo>
                    <a:pt x="1580771" y="351100"/>
                  </a:lnTo>
                  <a:lnTo>
                    <a:pt x="1580009" y="351576"/>
                  </a:lnTo>
                  <a:cubicBezTo>
                    <a:pt x="1579819" y="352814"/>
                    <a:pt x="1582105" y="356338"/>
                    <a:pt x="1584867" y="359482"/>
                  </a:cubicBezTo>
                  <a:lnTo>
                    <a:pt x="1589915" y="360434"/>
                  </a:lnTo>
                  <a:lnTo>
                    <a:pt x="1591710" y="360771"/>
                  </a:lnTo>
                  <a:lnTo>
                    <a:pt x="1591121" y="361801"/>
                  </a:lnTo>
                  <a:lnTo>
                    <a:pt x="1585629" y="362053"/>
                  </a:lnTo>
                  <a:cubicBezTo>
                    <a:pt x="1579533" y="363387"/>
                    <a:pt x="1566960" y="366625"/>
                    <a:pt x="1567532" y="367102"/>
                  </a:cubicBezTo>
                  <a:cubicBezTo>
                    <a:pt x="1568103" y="367578"/>
                    <a:pt x="1566293" y="370245"/>
                    <a:pt x="1562198" y="371769"/>
                  </a:cubicBezTo>
                  <a:lnTo>
                    <a:pt x="1561340" y="366435"/>
                  </a:lnTo>
                  <a:cubicBezTo>
                    <a:pt x="1561054" y="364911"/>
                    <a:pt x="1559816" y="363387"/>
                    <a:pt x="1558673" y="362149"/>
                  </a:cubicBezTo>
                  <a:lnTo>
                    <a:pt x="1558007" y="361577"/>
                  </a:lnTo>
                  <a:cubicBezTo>
                    <a:pt x="1556483" y="361482"/>
                    <a:pt x="1555244" y="361958"/>
                    <a:pt x="1555149" y="362815"/>
                  </a:cubicBezTo>
                  <a:lnTo>
                    <a:pt x="1555244" y="363482"/>
                  </a:lnTo>
                  <a:lnTo>
                    <a:pt x="1555911" y="367197"/>
                  </a:lnTo>
                  <a:cubicBezTo>
                    <a:pt x="1552196" y="368435"/>
                    <a:pt x="1549243" y="364625"/>
                    <a:pt x="1549339" y="358815"/>
                  </a:cubicBezTo>
                  <a:lnTo>
                    <a:pt x="1555149" y="354910"/>
                  </a:lnTo>
                  <a:lnTo>
                    <a:pt x="1557816" y="353195"/>
                  </a:lnTo>
                  <a:cubicBezTo>
                    <a:pt x="1560388" y="353957"/>
                    <a:pt x="1563245" y="354148"/>
                    <a:pt x="1564007" y="353671"/>
                  </a:cubicBezTo>
                  <a:cubicBezTo>
                    <a:pt x="1564769" y="353195"/>
                    <a:pt x="1563912" y="351100"/>
                    <a:pt x="1559721" y="350242"/>
                  </a:cubicBezTo>
                  <a:lnTo>
                    <a:pt x="1556197" y="349576"/>
                  </a:lnTo>
                  <a:cubicBezTo>
                    <a:pt x="1554196" y="349195"/>
                    <a:pt x="1551720" y="348337"/>
                    <a:pt x="1550386" y="348909"/>
                  </a:cubicBezTo>
                  <a:cubicBezTo>
                    <a:pt x="1549243" y="349385"/>
                    <a:pt x="1549243" y="351766"/>
                    <a:pt x="1548767" y="353386"/>
                  </a:cubicBezTo>
                  <a:lnTo>
                    <a:pt x="1548005" y="356053"/>
                  </a:lnTo>
                  <a:cubicBezTo>
                    <a:pt x="1545529" y="355481"/>
                    <a:pt x="1543814" y="353100"/>
                    <a:pt x="1544195" y="350623"/>
                  </a:cubicBezTo>
                  <a:cubicBezTo>
                    <a:pt x="1544576" y="348242"/>
                    <a:pt x="1542576" y="341479"/>
                    <a:pt x="1544481" y="340336"/>
                  </a:cubicBezTo>
                  <a:cubicBezTo>
                    <a:pt x="1546386" y="339193"/>
                    <a:pt x="1552958" y="342051"/>
                    <a:pt x="1554292" y="342337"/>
                  </a:cubicBezTo>
                  <a:lnTo>
                    <a:pt x="1555435" y="342432"/>
                  </a:lnTo>
                  <a:cubicBezTo>
                    <a:pt x="1558102" y="342718"/>
                    <a:pt x="1559340" y="341860"/>
                    <a:pt x="1559150" y="339670"/>
                  </a:cubicBezTo>
                  <a:cubicBezTo>
                    <a:pt x="1559054" y="338431"/>
                    <a:pt x="1563341" y="337765"/>
                    <a:pt x="1560007" y="335955"/>
                  </a:cubicBezTo>
                  <a:lnTo>
                    <a:pt x="1558673" y="335288"/>
                  </a:lnTo>
                  <a:cubicBezTo>
                    <a:pt x="1557149" y="334717"/>
                    <a:pt x="1551244" y="334907"/>
                    <a:pt x="1545529" y="335669"/>
                  </a:cubicBezTo>
                  <a:lnTo>
                    <a:pt x="1540385" y="336336"/>
                  </a:lnTo>
                  <a:lnTo>
                    <a:pt x="1537242" y="336717"/>
                  </a:lnTo>
                  <a:cubicBezTo>
                    <a:pt x="1537909" y="338812"/>
                    <a:pt x="1536099" y="343861"/>
                    <a:pt x="1533146" y="348052"/>
                  </a:cubicBezTo>
                  <a:lnTo>
                    <a:pt x="1533337" y="350433"/>
                  </a:lnTo>
                  <a:cubicBezTo>
                    <a:pt x="1533432" y="351290"/>
                    <a:pt x="1533908" y="352719"/>
                    <a:pt x="1534575" y="353005"/>
                  </a:cubicBezTo>
                  <a:lnTo>
                    <a:pt x="1537433" y="353957"/>
                  </a:lnTo>
                  <a:cubicBezTo>
                    <a:pt x="1540766" y="354624"/>
                    <a:pt x="1544100" y="356624"/>
                    <a:pt x="1544957" y="358243"/>
                  </a:cubicBezTo>
                  <a:lnTo>
                    <a:pt x="1545243" y="359863"/>
                  </a:lnTo>
                  <a:lnTo>
                    <a:pt x="1545529" y="361006"/>
                  </a:lnTo>
                  <a:cubicBezTo>
                    <a:pt x="1545243" y="362339"/>
                    <a:pt x="1544481" y="364530"/>
                    <a:pt x="1543814" y="365863"/>
                  </a:cubicBezTo>
                  <a:cubicBezTo>
                    <a:pt x="1543148" y="367197"/>
                    <a:pt x="1537814" y="368530"/>
                    <a:pt x="1535909" y="366721"/>
                  </a:cubicBezTo>
                  <a:cubicBezTo>
                    <a:pt x="1534003" y="364911"/>
                    <a:pt x="1529051" y="361006"/>
                    <a:pt x="1529432" y="362339"/>
                  </a:cubicBezTo>
                  <a:cubicBezTo>
                    <a:pt x="1529812" y="363768"/>
                    <a:pt x="1524859" y="367006"/>
                    <a:pt x="1522383" y="366244"/>
                  </a:cubicBezTo>
                  <a:cubicBezTo>
                    <a:pt x="1519907" y="365482"/>
                    <a:pt x="1513620" y="362244"/>
                    <a:pt x="1512953" y="363101"/>
                  </a:cubicBezTo>
                  <a:cubicBezTo>
                    <a:pt x="1512286" y="363958"/>
                    <a:pt x="1508953" y="365863"/>
                    <a:pt x="1506857" y="365482"/>
                  </a:cubicBezTo>
                  <a:lnTo>
                    <a:pt x="1506191" y="365863"/>
                  </a:lnTo>
                  <a:lnTo>
                    <a:pt x="1504095" y="366911"/>
                  </a:lnTo>
                  <a:cubicBezTo>
                    <a:pt x="1501809" y="366721"/>
                    <a:pt x="1499428" y="365959"/>
                    <a:pt x="1498856" y="365197"/>
                  </a:cubicBezTo>
                  <a:cubicBezTo>
                    <a:pt x="1498285" y="364339"/>
                    <a:pt x="1495237" y="363196"/>
                    <a:pt x="1493141" y="364149"/>
                  </a:cubicBezTo>
                  <a:cubicBezTo>
                    <a:pt x="1491046" y="365101"/>
                    <a:pt x="1485235" y="367292"/>
                    <a:pt x="1483711" y="367768"/>
                  </a:cubicBezTo>
                  <a:cubicBezTo>
                    <a:pt x="1482187" y="368245"/>
                    <a:pt x="1476092" y="364530"/>
                    <a:pt x="1473043" y="362530"/>
                  </a:cubicBezTo>
                  <a:lnTo>
                    <a:pt x="1469424" y="365482"/>
                  </a:lnTo>
                  <a:lnTo>
                    <a:pt x="1469043" y="365863"/>
                  </a:lnTo>
                  <a:cubicBezTo>
                    <a:pt x="1466567" y="364816"/>
                    <a:pt x="1462757" y="365387"/>
                    <a:pt x="1460661" y="367292"/>
                  </a:cubicBezTo>
                  <a:cubicBezTo>
                    <a:pt x="1458566" y="369102"/>
                    <a:pt x="1456851" y="375674"/>
                    <a:pt x="1456565" y="375007"/>
                  </a:cubicBezTo>
                  <a:cubicBezTo>
                    <a:pt x="1456279" y="374341"/>
                    <a:pt x="1453612" y="373102"/>
                    <a:pt x="1451517" y="374436"/>
                  </a:cubicBezTo>
                  <a:cubicBezTo>
                    <a:pt x="1449421" y="375865"/>
                    <a:pt x="1443897" y="379103"/>
                    <a:pt x="1443707" y="378627"/>
                  </a:cubicBezTo>
                  <a:lnTo>
                    <a:pt x="1443135" y="377960"/>
                  </a:lnTo>
                  <a:lnTo>
                    <a:pt x="1441135" y="375579"/>
                  </a:lnTo>
                  <a:cubicBezTo>
                    <a:pt x="1442564" y="373102"/>
                    <a:pt x="1442468" y="371674"/>
                    <a:pt x="1441040" y="372531"/>
                  </a:cubicBezTo>
                  <a:cubicBezTo>
                    <a:pt x="1439611" y="373388"/>
                    <a:pt x="1434753" y="369102"/>
                    <a:pt x="1431991" y="367673"/>
                  </a:cubicBezTo>
                  <a:cubicBezTo>
                    <a:pt x="1429133" y="366340"/>
                    <a:pt x="1420370" y="364530"/>
                    <a:pt x="1420656" y="365482"/>
                  </a:cubicBezTo>
                  <a:cubicBezTo>
                    <a:pt x="1420942" y="366435"/>
                    <a:pt x="1420370" y="369388"/>
                    <a:pt x="1418370" y="369292"/>
                  </a:cubicBezTo>
                  <a:lnTo>
                    <a:pt x="1416941" y="370054"/>
                  </a:lnTo>
                  <a:cubicBezTo>
                    <a:pt x="1415512" y="370816"/>
                    <a:pt x="1415227" y="373007"/>
                    <a:pt x="1413798" y="373674"/>
                  </a:cubicBezTo>
                  <a:cubicBezTo>
                    <a:pt x="1411893" y="374626"/>
                    <a:pt x="1409702" y="374436"/>
                    <a:pt x="1409607" y="371769"/>
                  </a:cubicBezTo>
                  <a:lnTo>
                    <a:pt x="1409607" y="370721"/>
                  </a:lnTo>
                  <a:cubicBezTo>
                    <a:pt x="1409607" y="369388"/>
                    <a:pt x="1407416" y="369102"/>
                    <a:pt x="1404654" y="370054"/>
                  </a:cubicBezTo>
                  <a:cubicBezTo>
                    <a:pt x="1401892" y="371007"/>
                    <a:pt x="1394653" y="368435"/>
                    <a:pt x="1394462" y="369578"/>
                  </a:cubicBezTo>
                  <a:cubicBezTo>
                    <a:pt x="1394176" y="370721"/>
                    <a:pt x="1392462" y="373198"/>
                    <a:pt x="1391033" y="372721"/>
                  </a:cubicBezTo>
                  <a:cubicBezTo>
                    <a:pt x="1389700" y="372245"/>
                    <a:pt x="1387033" y="375388"/>
                    <a:pt x="1386747" y="376436"/>
                  </a:cubicBezTo>
                  <a:cubicBezTo>
                    <a:pt x="1386461" y="377484"/>
                    <a:pt x="1384556" y="379198"/>
                    <a:pt x="1382842" y="379008"/>
                  </a:cubicBezTo>
                  <a:cubicBezTo>
                    <a:pt x="1381127" y="378817"/>
                    <a:pt x="1375698" y="378532"/>
                    <a:pt x="1376460" y="379198"/>
                  </a:cubicBezTo>
                  <a:cubicBezTo>
                    <a:pt x="1377222" y="379865"/>
                    <a:pt x="1377698" y="381770"/>
                    <a:pt x="1376651" y="382437"/>
                  </a:cubicBezTo>
                  <a:lnTo>
                    <a:pt x="1375793" y="382437"/>
                  </a:lnTo>
                  <a:lnTo>
                    <a:pt x="1370745" y="382246"/>
                  </a:lnTo>
                  <a:cubicBezTo>
                    <a:pt x="1368078" y="378246"/>
                    <a:pt x="1365697" y="374531"/>
                    <a:pt x="1365601" y="374055"/>
                  </a:cubicBezTo>
                  <a:cubicBezTo>
                    <a:pt x="1365506" y="373579"/>
                    <a:pt x="1363982" y="372436"/>
                    <a:pt x="1362839" y="373579"/>
                  </a:cubicBezTo>
                  <a:cubicBezTo>
                    <a:pt x="1361696" y="374722"/>
                    <a:pt x="1360268" y="378817"/>
                    <a:pt x="1361410" y="380818"/>
                  </a:cubicBezTo>
                  <a:cubicBezTo>
                    <a:pt x="1362553" y="382818"/>
                    <a:pt x="1363411" y="388152"/>
                    <a:pt x="1360458" y="387866"/>
                  </a:cubicBezTo>
                  <a:cubicBezTo>
                    <a:pt x="1357601" y="387580"/>
                    <a:pt x="1349600" y="384437"/>
                    <a:pt x="1348647" y="381580"/>
                  </a:cubicBezTo>
                  <a:lnTo>
                    <a:pt x="1345854" y="377695"/>
                  </a:lnTo>
                  <a:lnTo>
                    <a:pt x="1344802" y="379616"/>
                  </a:lnTo>
                  <a:cubicBezTo>
                    <a:pt x="1343052" y="380437"/>
                    <a:pt x="1340933" y="380628"/>
                    <a:pt x="1340742" y="379199"/>
                  </a:cubicBezTo>
                  <a:cubicBezTo>
                    <a:pt x="1340361" y="376341"/>
                    <a:pt x="1340361" y="373674"/>
                    <a:pt x="1340742" y="373388"/>
                  </a:cubicBezTo>
                  <a:lnTo>
                    <a:pt x="1342732" y="374351"/>
                  </a:lnTo>
                  <a:lnTo>
                    <a:pt x="1341218" y="373007"/>
                  </a:lnTo>
                  <a:cubicBezTo>
                    <a:pt x="1340932" y="373293"/>
                    <a:pt x="1338932" y="374150"/>
                    <a:pt x="1337503" y="374150"/>
                  </a:cubicBezTo>
                  <a:lnTo>
                    <a:pt x="1336265" y="374245"/>
                  </a:lnTo>
                  <a:lnTo>
                    <a:pt x="1332264" y="374436"/>
                  </a:lnTo>
                  <a:cubicBezTo>
                    <a:pt x="1333693" y="372721"/>
                    <a:pt x="1334264" y="370816"/>
                    <a:pt x="1333598" y="370150"/>
                  </a:cubicBezTo>
                  <a:cubicBezTo>
                    <a:pt x="1332931" y="369483"/>
                    <a:pt x="1330359" y="368435"/>
                    <a:pt x="1330168" y="369769"/>
                  </a:cubicBezTo>
                  <a:cubicBezTo>
                    <a:pt x="1329978" y="371102"/>
                    <a:pt x="1328168" y="373483"/>
                    <a:pt x="1326644" y="372626"/>
                  </a:cubicBezTo>
                  <a:cubicBezTo>
                    <a:pt x="1325120" y="371769"/>
                    <a:pt x="1321025" y="370912"/>
                    <a:pt x="1320643" y="372626"/>
                  </a:cubicBezTo>
                  <a:cubicBezTo>
                    <a:pt x="1320262" y="374341"/>
                    <a:pt x="1323692" y="378532"/>
                    <a:pt x="1324549" y="379294"/>
                  </a:cubicBezTo>
                  <a:cubicBezTo>
                    <a:pt x="1325406" y="380056"/>
                    <a:pt x="1322453" y="382056"/>
                    <a:pt x="1320739" y="382056"/>
                  </a:cubicBezTo>
                  <a:lnTo>
                    <a:pt x="1319596" y="381389"/>
                  </a:lnTo>
                  <a:lnTo>
                    <a:pt x="1310261" y="376150"/>
                  </a:lnTo>
                  <a:cubicBezTo>
                    <a:pt x="1304642" y="382437"/>
                    <a:pt x="1298736" y="387199"/>
                    <a:pt x="1297117" y="386723"/>
                  </a:cubicBezTo>
                  <a:cubicBezTo>
                    <a:pt x="1295498" y="386247"/>
                    <a:pt x="1297879" y="381008"/>
                    <a:pt x="1297593" y="379960"/>
                  </a:cubicBezTo>
                  <a:cubicBezTo>
                    <a:pt x="1297307" y="378817"/>
                    <a:pt x="1298831" y="375484"/>
                    <a:pt x="1301689" y="375103"/>
                  </a:cubicBezTo>
                  <a:cubicBezTo>
                    <a:pt x="1304546" y="374722"/>
                    <a:pt x="1303499" y="369388"/>
                    <a:pt x="1299689" y="371007"/>
                  </a:cubicBezTo>
                  <a:cubicBezTo>
                    <a:pt x="1295878" y="372626"/>
                    <a:pt x="1286353" y="368435"/>
                    <a:pt x="1285210" y="371674"/>
                  </a:cubicBezTo>
                  <a:cubicBezTo>
                    <a:pt x="1284068" y="374912"/>
                    <a:pt x="1276352" y="382056"/>
                    <a:pt x="1276162" y="383104"/>
                  </a:cubicBezTo>
                  <a:lnTo>
                    <a:pt x="1275685" y="383961"/>
                  </a:lnTo>
                  <a:lnTo>
                    <a:pt x="1275114" y="385009"/>
                  </a:lnTo>
                  <a:cubicBezTo>
                    <a:pt x="1274066" y="385961"/>
                    <a:pt x="1272923" y="386342"/>
                    <a:pt x="1272447" y="385866"/>
                  </a:cubicBezTo>
                  <a:cubicBezTo>
                    <a:pt x="1271971" y="385390"/>
                    <a:pt x="1268923" y="383104"/>
                    <a:pt x="1266827" y="381865"/>
                  </a:cubicBezTo>
                  <a:lnTo>
                    <a:pt x="1265208" y="380532"/>
                  </a:lnTo>
                  <a:lnTo>
                    <a:pt x="1263875" y="379484"/>
                  </a:lnTo>
                  <a:cubicBezTo>
                    <a:pt x="1262636" y="377865"/>
                    <a:pt x="1260255" y="377960"/>
                    <a:pt x="1258636" y="379579"/>
                  </a:cubicBezTo>
                  <a:cubicBezTo>
                    <a:pt x="1256921" y="381199"/>
                    <a:pt x="1251587" y="385009"/>
                    <a:pt x="1250635" y="384151"/>
                  </a:cubicBezTo>
                  <a:cubicBezTo>
                    <a:pt x="1249587" y="383294"/>
                    <a:pt x="1248349" y="381199"/>
                    <a:pt x="1249777" y="381008"/>
                  </a:cubicBezTo>
                  <a:lnTo>
                    <a:pt x="1250635" y="380532"/>
                  </a:lnTo>
                  <a:lnTo>
                    <a:pt x="1251492" y="380056"/>
                  </a:lnTo>
                  <a:cubicBezTo>
                    <a:pt x="1252159" y="379198"/>
                    <a:pt x="1251683" y="377579"/>
                    <a:pt x="1250349" y="376531"/>
                  </a:cubicBezTo>
                  <a:lnTo>
                    <a:pt x="1249206" y="376531"/>
                  </a:lnTo>
                  <a:lnTo>
                    <a:pt x="1245110" y="376627"/>
                  </a:lnTo>
                  <a:cubicBezTo>
                    <a:pt x="1241872" y="380627"/>
                    <a:pt x="1240443" y="384247"/>
                    <a:pt x="1241872" y="384532"/>
                  </a:cubicBezTo>
                  <a:cubicBezTo>
                    <a:pt x="1243396" y="384818"/>
                    <a:pt x="1245777" y="386914"/>
                    <a:pt x="1244062" y="388533"/>
                  </a:cubicBezTo>
                  <a:cubicBezTo>
                    <a:pt x="1242348" y="390152"/>
                    <a:pt x="1246539" y="395296"/>
                    <a:pt x="1245586" y="396534"/>
                  </a:cubicBezTo>
                  <a:cubicBezTo>
                    <a:pt x="1244634" y="397772"/>
                    <a:pt x="1240634" y="401201"/>
                    <a:pt x="1239300" y="401773"/>
                  </a:cubicBezTo>
                  <a:lnTo>
                    <a:pt x="1238443" y="401487"/>
                  </a:lnTo>
                  <a:lnTo>
                    <a:pt x="1237681" y="401201"/>
                  </a:lnTo>
                  <a:cubicBezTo>
                    <a:pt x="1237395" y="399963"/>
                    <a:pt x="1237681" y="396820"/>
                    <a:pt x="1238252" y="394057"/>
                  </a:cubicBezTo>
                  <a:lnTo>
                    <a:pt x="1235109" y="393391"/>
                  </a:lnTo>
                  <a:lnTo>
                    <a:pt x="1232347" y="392819"/>
                  </a:lnTo>
                  <a:cubicBezTo>
                    <a:pt x="1232251" y="391295"/>
                    <a:pt x="1233585" y="389771"/>
                    <a:pt x="1235109" y="389390"/>
                  </a:cubicBezTo>
                  <a:lnTo>
                    <a:pt x="1236633" y="389009"/>
                  </a:lnTo>
                  <a:lnTo>
                    <a:pt x="1237395" y="388819"/>
                  </a:lnTo>
                  <a:cubicBezTo>
                    <a:pt x="1238728" y="388533"/>
                    <a:pt x="1237585" y="387390"/>
                    <a:pt x="1234823" y="386342"/>
                  </a:cubicBezTo>
                  <a:lnTo>
                    <a:pt x="1234728" y="385390"/>
                  </a:lnTo>
                  <a:lnTo>
                    <a:pt x="1234633" y="383580"/>
                  </a:lnTo>
                  <a:cubicBezTo>
                    <a:pt x="1236252" y="381103"/>
                    <a:pt x="1234157" y="378436"/>
                    <a:pt x="1230061" y="377770"/>
                  </a:cubicBezTo>
                  <a:lnTo>
                    <a:pt x="1227965" y="378913"/>
                  </a:lnTo>
                  <a:cubicBezTo>
                    <a:pt x="1225108" y="380437"/>
                    <a:pt x="1222441" y="381389"/>
                    <a:pt x="1219964" y="380246"/>
                  </a:cubicBezTo>
                  <a:lnTo>
                    <a:pt x="1217774" y="379198"/>
                  </a:lnTo>
                  <a:cubicBezTo>
                    <a:pt x="1216250" y="376817"/>
                    <a:pt x="1212440" y="375579"/>
                    <a:pt x="1209296" y="376341"/>
                  </a:cubicBezTo>
                  <a:lnTo>
                    <a:pt x="1213201" y="379484"/>
                  </a:lnTo>
                  <a:lnTo>
                    <a:pt x="1213773" y="379865"/>
                  </a:lnTo>
                  <a:cubicBezTo>
                    <a:pt x="1212344" y="381865"/>
                    <a:pt x="1208820" y="384532"/>
                    <a:pt x="1205772" y="385771"/>
                  </a:cubicBezTo>
                  <a:lnTo>
                    <a:pt x="1203581" y="383675"/>
                  </a:lnTo>
                  <a:cubicBezTo>
                    <a:pt x="1200248" y="380627"/>
                    <a:pt x="1197581" y="380341"/>
                    <a:pt x="1193104" y="382437"/>
                  </a:cubicBezTo>
                  <a:cubicBezTo>
                    <a:pt x="1190723" y="383580"/>
                    <a:pt x="1186912" y="382913"/>
                    <a:pt x="1183865" y="380722"/>
                  </a:cubicBezTo>
                  <a:lnTo>
                    <a:pt x="1181388" y="379008"/>
                  </a:lnTo>
                  <a:cubicBezTo>
                    <a:pt x="1176435" y="378341"/>
                    <a:pt x="1171958" y="379770"/>
                    <a:pt x="1171292" y="382151"/>
                  </a:cubicBezTo>
                  <a:cubicBezTo>
                    <a:pt x="1170625" y="384628"/>
                    <a:pt x="1176244" y="388628"/>
                    <a:pt x="1174530" y="388723"/>
                  </a:cubicBezTo>
                  <a:cubicBezTo>
                    <a:pt x="1172816" y="388819"/>
                    <a:pt x="1168434" y="387104"/>
                    <a:pt x="1169101" y="384723"/>
                  </a:cubicBezTo>
                  <a:cubicBezTo>
                    <a:pt x="1169768" y="382437"/>
                    <a:pt x="1167482" y="376055"/>
                    <a:pt x="1165291" y="377484"/>
                  </a:cubicBezTo>
                  <a:cubicBezTo>
                    <a:pt x="1163100" y="378913"/>
                    <a:pt x="1157576" y="381103"/>
                    <a:pt x="1157004" y="379675"/>
                  </a:cubicBezTo>
                  <a:lnTo>
                    <a:pt x="1156051" y="378722"/>
                  </a:lnTo>
                  <a:cubicBezTo>
                    <a:pt x="1155575" y="378246"/>
                    <a:pt x="1153766" y="378532"/>
                    <a:pt x="1152718" y="378817"/>
                  </a:cubicBezTo>
                  <a:cubicBezTo>
                    <a:pt x="1152242" y="378913"/>
                    <a:pt x="1151765" y="380246"/>
                    <a:pt x="1151956" y="380532"/>
                  </a:cubicBezTo>
                  <a:lnTo>
                    <a:pt x="1154337" y="382723"/>
                  </a:lnTo>
                  <a:cubicBezTo>
                    <a:pt x="1157194" y="385009"/>
                    <a:pt x="1160433" y="387485"/>
                    <a:pt x="1161481" y="388247"/>
                  </a:cubicBezTo>
                  <a:cubicBezTo>
                    <a:pt x="1162528" y="389009"/>
                    <a:pt x="1156337" y="393200"/>
                    <a:pt x="1150908" y="396058"/>
                  </a:cubicBezTo>
                  <a:lnTo>
                    <a:pt x="1145669" y="396629"/>
                  </a:lnTo>
                  <a:cubicBezTo>
                    <a:pt x="1141002" y="397105"/>
                    <a:pt x="1135763" y="395486"/>
                    <a:pt x="1131477" y="392438"/>
                  </a:cubicBezTo>
                  <a:lnTo>
                    <a:pt x="1127667" y="389676"/>
                  </a:lnTo>
                  <a:cubicBezTo>
                    <a:pt x="1123952" y="392057"/>
                    <a:pt x="1120237" y="395200"/>
                    <a:pt x="1119285" y="396724"/>
                  </a:cubicBezTo>
                  <a:lnTo>
                    <a:pt x="1118142" y="395962"/>
                  </a:lnTo>
                  <a:lnTo>
                    <a:pt x="1116237" y="394724"/>
                  </a:lnTo>
                  <a:cubicBezTo>
                    <a:pt x="1113760" y="394915"/>
                    <a:pt x="1111189" y="394438"/>
                    <a:pt x="1110617" y="393772"/>
                  </a:cubicBezTo>
                  <a:lnTo>
                    <a:pt x="1110712" y="393295"/>
                  </a:lnTo>
                  <a:cubicBezTo>
                    <a:pt x="1110903" y="392438"/>
                    <a:pt x="1111570" y="391105"/>
                    <a:pt x="1112332" y="391009"/>
                  </a:cubicBezTo>
                  <a:cubicBezTo>
                    <a:pt x="1118333" y="390057"/>
                    <a:pt x="1124333" y="389295"/>
                    <a:pt x="1130334" y="388438"/>
                  </a:cubicBezTo>
                  <a:lnTo>
                    <a:pt x="1130715" y="388438"/>
                  </a:lnTo>
                  <a:cubicBezTo>
                    <a:pt x="1131477" y="387676"/>
                    <a:pt x="1130334" y="385961"/>
                    <a:pt x="1128143" y="384628"/>
                  </a:cubicBezTo>
                  <a:cubicBezTo>
                    <a:pt x="1125952" y="383294"/>
                    <a:pt x="1119190" y="380532"/>
                    <a:pt x="1118904" y="381770"/>
                  </a:cubicBezTo>
                  <a:cubicBezTo>
                    <a:pt x="1118618" y="383104"/>
                    <a:pt x="1116713" y="385485"/>
                    <a:pt x="1115475" y="384151"/>
                  </a:cubicBezTo>
                  <a:cubicBezTo>
                    <a:pt x="1114237" y="382723"/>
                    <a:pt x="1111475" y="378913"/>
                    <a:pt x="1112236" y="378722"/>
                  </a:cubicBezTo>
                  <a:cubicBezTo>
                    <a:pt x="1112999" y="378532"/>
                    <a:pt x="1114903" y="375674"/>
                    <a:pt x="1114618" y="373007"/>
                  </a:cubicBezTo>
                  <a:lnTo>
                    <a:pt x="1110712" y="372055"/>
                  </a:lnTo>
                  <a:lnTo>
                    <a:pt x="1107379" y="371197"/>
                  </a:lnTo>
                  <a:cubicBezTo>
                    <a:pt x="1104045" y="371864"/>
                    <a:pt x="1100807" y="373293"/>
                    <a:pt x="1100044" y="374436"/>
                  </a:cubicBezTo>
                  <a:lnTo>
                    <a:pt x="1100426" y="375103"/>
                  </a:lnTo>
                  <a:lnTo>
                    <a:pt x="1101759" y="377389"/>
                  </a:lnTo>
                  <a:cubicBezTo>
                    <a:pt x="1103759" y="379770"/>
                    <a:pt x="1102616" y="381389"/>
                    <a:pt x="1099283" y="381008"/>
                  </a:cubicBezTo>
                  <a:lnTo>
                    <a:pt x="1096425" y="380437"/>
                  </a:lnTo>
                  <a:cubicBezTo>
                    <a:pt x="1095092" y="380151"/>
                    <a:pt x="1093282" y="379675"/>
                    <a:pt x="1092710" y="378722"/>
                  </a:cubicBezTo>
                  <a:cubicBezTo>
                    <a:pt x="1091472" y="377103"/>
                    <a:pt x="1091091" y="375103"/>
                    <a:pt x="1090139" y="373293"/>
                  </a:cubicBezTo>
                  <a:cubicBezTo>
                    <a:pt x="1089853" y="372721"/>
                    <a:pt x="1088900" y="372436"/>
                    <a:pt x="1088234" y="372055"/>
                  </a:cubicBezTo>
                  <a:cubicBezTo>
                    <a:pt x="1087948" y="371864"/>
                    <a:pt x="1087281" y="371864"/>
                    <a:pt x="1086995" y="372055"/>
                  </a:cubicBezTo>
                  <a:lnTo>
                    <a:pt x="1084614" y="373102"/>
                  </a:lnTo>
                  <a:cubicBezTo>
                    <a:pt x="1081947" y="374341"/>
                    <a:pt x="1080518" y="376817"/>
                    <a:pt x="1081376" y="378627"/>
                  </a:cubicBezTo>
                  <a:cubicBezTo>
                    <a:pt x="1082233" y="380437"/>
                    <a:pt x="1081947" y="387104"/>
                    <a:pt x="1081947" y="389866"/>
                  </a:cubicBezTo>
                  <a:cubicBezTo>
                    <a:pt x="1081947" y="392629"/>
                    <a:pt x="1082137" y="398058"/>
                    <a:pt x="1074994" y="397486"/>
                  </a:cubicBezTo>
                  <a:lnTo>
                    <a:pt x="1069184" y="395867"/>
                  </a:lnTo>
                  <a:lnTo>
                    <a:pt x="1066040" y="395010"/>
                  </a:lnTo>
                  <a:cubicBezTo>
                    <a:pt x="1064993" y="396534"/>
                    <a:pt x="1062135" y="398534"/>
                    <a:pt x="1059754" y="399487"/>
                  </a:cubicBezTo>
                  <a:lnTo>
                    <a:pt x="1057753" y="399106"/>
                  </a:lnTo>
                  <a:cubicBezTo>
                    <a:pt x="1056134" y="398820"/>
                    <a:pt x="1055182" y="396629"/>
                    <a:pt x="1052991" y="398820"/>
                  </a:cubicBezTo>
                  <a:lnTo>
                    <a:pt x="1052515" y="399296"/>
                  </a:lnTo>
                  <a:cubicBezTo>
                    <a:pt x="1050419" y="398820"/>
                    <a:pt x="1049276" y="397010"/>
                    <a:pt x="1049943" y="395391"/>
                  </a:cubicBezTo>
                  <a:lnTo>
                    <a:pt x="1050705" y="395296"/>
                  </a:lnTo>
                  <a:cubicBezTo>
                    <a:pt x="1053753" y="395105"/>
                    <a:pt x="1054801" y="393581"/>
                    <a:pt x="1053467" y="391962"/>
                  </a:cubicBezTo>
                  <a:lnTo>
                    <a:pt x="1052610" y="390914"/>
                  </a:lnTo>
                  <a:cubicBezTo>
                    <a:pt x="1049371" y="390628"/>
                    <a:pt x="1046704" y="391486"/>
                    <a:pt x="1046609" y="392819"/>
                  </a:cubicBezTo>
                  <a:cubicBezTo>
                    <a:pt x="1046514" y="394153"/>
                    <a:pt x="1045276" y="398153"/>
                    <a:pt x="1044514" y="399010"/>
                  </a:cubicBezTo>
                  <a:lnTo>
                    <a:pt x="1043657" y="399106"/>
                  </a:lnTo>
                  <a:lnTo>
                    <a:pt x="1041656" y="399296"/>
                  </a:lnTo>
                  <a:cubicBezTo>
                    <a:pt x="1041942" y="397963"/>
                    <a:pt x="1041942" y="396058"/>
                    <a:pt x="1041751" y="394915"/>
                  </a:cubicBezTo>
                  <a:lnTo>
                    <a:pt x="1041085" y="394057"/>
                  </a:lnTo>
                  <a:cubicBezTo>
                    <a:pt x="1039466" y="392057"/>
                    <a:pt x="1038418" y="393867"/>
                    <a:pt x="1037560" y="394724"/>
                  </a:cubicBezTo>
                  <a:lnTo>
                    <a:pt x="1035084" y="397105"/>
                  </a:lnTo>
                  <a:cubicBezTo>
                    <a:pt x="1030893" y="396534"/>
                    <a:pt x="1029750" y="395105"/>
                    <a:pt x="1032608" y="393962"/>
                  </a:cubicBezTo>
                  <a:lnTo>
                    <a:pt x="1034608" y="392724"/>
                  </a:lnTo>
                  <a:cubicBezTo>
                    <a:pt x="1035370" y="392248"/>
                    <a:pt x="1035941" y="390819"/>
                    <a:pt x="1035751" y="390057"/>
                  </a:cubicBezTo>
                  <a:cubicBezTo>
                    <a:pt x="1035560" y="389390"/>
                    <a:pt x="1033941" y="388723"/>
                    <a:pt x="1032989" y="388723"/>
                  </a:cubicBezTo>
                  <a:cubicBezTo>
                    <a:pt x="1031465" y="388723"/>
                    <a:pt x="1029845" y="389295"/>
                    <a:pt x="1028321" y="389581"/>
                  </a:cubicBezTo>
                  <a:cubicBezTo>
                    <a:pt x="1026035" y="389962"/>
                    <a:pt x="1022511" y="391105"/>
                    <a:pt x="1021559" y="390247"/>
                  </a:cubicBezTo>
                  <a:cubicBezTo>
                    <a:pt x="1017749" y="387104"/>
                    <a:pt x="1015843" y="389295"/>
                    <a:pt x="1013272" y="391295"/>
                  </a:cubicBezTo>
                  <a:cubicBezTo>
                    <a:pt x="1011843" y="392438"/>
                    <a:pt x="1006604" y="390914"/>
                    <a:pt x="1005747" y="389104"/>
                  </a:cubicBezTo>
                  <a:lnTo>
                    <a:pt x="1005652" y="388819"/>
                  </a:lnTo>
                  <a:cubicBezTo>
                    <a:pt x="1006700" y="388152"/>
                    <a:pt x="1004509" y="386628"/>
                    <a:pt x="1000889" y="385485"/>
                  </a:cubicBezTo>
                  <a:cubicBezTo>
                    <a:pt x="997270" y="384247"/>
                    <a:pt x="988602" y="387961"/>
                    <a:pt x="990983" y="388533"/>
                  </a:cubicBezTo>
                  <a:lnTo>
                    <a:pt x="991555" y="389485"/>
                  </a:lnTo>
                  <a:lnTo>
                    <a:pt x="992412" y="390819"/>
                  </a:lnTo>
                  <a:cubicBezTo>
                    <a:pt x="992317" y="392629"/>
                    <a:pt x="990317" y="393867"/>
                    <a:pt x="987935" y="393486"/>
                  </a:cubicBezTo>
                  <a:cubicBezTo>
                    <a:pt x="985554" y="393200"/>
                    <a:pt x="976410" y="393486"/>
                    <a:pt x="970981" y="396534"/>
                  </a:cubicBezTo>
                  <a:lnTo>
                    <a:pt x="965361" y="397010"/>
                  </a:lnTo>
                  <a:lnTo>
                    <a:pt x="960789" y="397391"/>
                  </a:lnTo>
                  <a:cubicBezTo>
                    <a:pt x="957550" y="391200"/>
                    <a:pt x="954121" y="388152"/>
                    <a:pt x="953169" y="390533"/>
                  </a:cubicBezTo>
                  <a:cubicBezTo>
                    <a:pt x="952217" y="393010"/>
                    <a:pt x="949168" y="397867"/>
                    <a:pt x="948311" y="396058"/>
                  </a:cubicBezTo>
                  <a:lnTo>
                    <a:pt x="946978" y="395296"/>
                  </a:lnTo>
                  <a:cubicBezTo>
                    <a:pt x="946311" y="394915"/>
                    <a:pt x="943930" y="395677"/>
                    <a:pt x="942787" y="396439"/>
                  </a:cubicBezTo>
                  <a:lnTo>
                    <a:pt x="940786" y="397677"/>
                  </a:lnTo>
                  <a:cubicBezTo>
                    <a:pt x="938786" y="399487"/>
                    <a:pt x="935738" y="400153"/>
                    <a:pt x="934024" y="399201"/>
                  </a:cubicBezTo>
                  <a:cubicBezTo>
                    <a:pt x="932309" y="398248"/>
                    <a:pt x="928499" y="395391"/>
                    <a:pt x="929071" y="394819"/>
                  </a:cubicBezTo>
                  <a:cubicBezTo>
                    <a:pt x="929737" y="394248"/>
                    <a:pt x="932785" y="393010"/>
                    <a:pt x="933548" y="393962"/>
                  </a:cubicBezTo>
                  <a:cubicBezTo>
                    <a:pt x="934309" y="394915"/>
                    <a:pt x="937643" y="396439"/>
                    <a:pt x="938310" y="394343"/>
                  </a:cubicBezTo>
                  <a:lnTo>
                    <a:pt x="937834" y="394057"/>
                  </a:lnTo>
                  <a:lnTo>
                    <a:pt x="935071" y="392152"/>
                  </a:lnTo>
                  <a:cubicBezTo>
                    <a:pt x="931738" y="390247"/>
                    <a:pt x="928499" y="389485"/>
                    <a:pt x="927737" y="390343"/>
                  </a:cubicBezTo>
                  <a:cubicBezTo>
                    <a:pt x="926975" y="391200"/>
                    <a:pt x="924880" y="394629"/>
                    <a:pt x="924118" y="395867"/>
                  </a:cubicBezTo>
                  <a:cubicBezTo>
                    <a:pt x="923356" y="397105"/>
                    <a:pt x="922879" y="399201"/>
                    <a:pt x="922213" y="399963"/>
                  </a:cubicBezTo>
                  <a:cubicBezTo>
                    <a:pt x="921546" y="400725"/>
                    <a:pt x="920784" y="403011"/>
                    <a:pt x="918689" y="401773"/>
                  </a:cubicBezTo>
                  <a:cubicBezTo>
                    <a:pt x="916593" y="400534"/>
                    <a:pt x="919355" y="395677"/>
                    <a:pt x="919165" y="395105"/>
                  </a:cubicBezTo>
                  <a:cubicBezTo>
                    <a:pt x="918974" y="394534"/>
                    <a:pt x="917641" y="393200"/>
                    <a:pt x="916784" y="393486"/>
                  </a:cubicBezTo>
                  <a:cubicBezTo>
                    <a:pt x="915926" y="393772"/>
                    <a:pt x="914021" y="395962"/>
                    <a:pt x="912878" y="397391"/>
                  </a:cubicBezTo>
                  <a:lnTo>
                    <a:pt x="910687" y="396724"/>
                  </a:lnTo>
                  <a:cubicBezTo>
                    <a:pt x="909735" y="396439"/>
                    <a:pt x="908306" y="395296"/>
                    <a:pt x="908020" y="395486"/>
                  </a:cubicBezTo>
                  <a:cubicBezTo>
                    <a:pt x="905449" y="397296"/>
                    <a:pt x="903639" y="399772"/>
                    <a:pt x="899067" y="397391"/>
                  </a:cubicBezTo>
                  <a:lnTo>
                    <a:pt x="897638" y="396629"/>
                  </a:lnTo>
                  <a:cubicBezTo>
                    <a:pt x="893638" y="397867"/>
                    <a:pt x="887446" y="399201"/>
                    <a:pt x="884017" y="399677"/>
                  </a:cubicBezTo>
                  <a:lnTo>
                    <a:pt x="880589" y="399487"/>
                  </a:lnTo>
                  <a:lnTo>
                    <a:pt x="874492" y="399201"/>
                  </a:lnTo>
                  <a:cubicBezTo>
                    <a:pt x="872016" y="395677"/>
                    <a:pt x="870397" y="395200"/>
                    <a:pt x="870873" y="398248"/>
                  </a:cubicBezTo>
                  <a:cubicBezTo>
                    <a:pt x="871349" y="401201"/>
                    <a:pt x="868492" y="408821"/>
                    <a:pt x="865063" y="408631"/>
                  </a:cubicBezTo>
                  <a:cubicBezTo>
                    <a:pt x="861729" y="408535"/>
                    <a:pt x="856204" y="400725"/>
                    <a:pt x="856109" y="398058"/>
                  </a:cubicBezTo>
                  <a:lnTo>
                    <a:pt x="852109" y="399391"/>
                  </a:lnTo>
                  <a:lnTo>
                    <a:pt x="850680" y="399868"/>
                  </a:lnTo>
                  <a:cubicBezTo>
                    <a:pt x="849727" y="402058"/>
                    <a:pt x="848203" y="402916"/>
                    <a:pt x="847346" y="401773"/>
                  </a:cubicBezTo>
                  <a:cubicBezTo>
                    <a:pt x="846489" y="400725"/>
                    <a:pt x="842869" y="398248"/>
                    <a:pt x="841631" y="399010"/>
                  </a:cubicBezTo>
                  <a:cubicBezTo>
                    <a:pt x="840298" y="399868"/>
                    <a:pt x="840965" y="403773"/>
                    <a:pt x="841631" y="404344"/>
                  </a:cubicBezTo>
                  <a:cubicBezTo>
                    <a:pt x="842393" y="404821"/>
                    <a:pt x="842489" y="407964"/>
                    <a:pt x="840012" y="410059"/>
                  </a:cubicBezTo>
                  <a:lnTo>
                    <a:pt x="835345" y="409202"/>
                  </a:lnTo>
                  <a:lnTo>
                    <a:pt x="831059" y="408440"/>
                  </a:lnTo>
                  <a:cubicBezTo>
                    <a:pt x="826963" y="406630"/>
                    <a:pt x="823343" y="404916"/>
                    <a:pt x="823058" y="404630"/>
                  </a:cubicBezTo>
                  <a:cubicBezTo>
                    <a:pt x="822772" y="404249"/>
                    <a:pt x="822010" y="401963"/>
                    <a:pt x="821819" y="400344"/>
                  </a:cubicBezTo>
                  <a:lnTo>
                    <a:pt x="820867" y="399582"/>
                  </a:lnTo>
                  <a:cubicBezTo>
                    <a:pt x="819533" y="398439"/>
                    <a:pt x="816961" y="397010"/>
                    <a:pt x="815818" y="397486"/>
                  </a:cubicBezTo>
                  <a:cubicBezTo>
                    <a:pt x="813533" y="398248"/>
                    <a:pt x="814009" y="400153"/>
                    <a:pt x="815818" y="401582"/>
                  </a:cubicBezTo>
                  <a:cubicBezTo>
                    <a:pt x="817628" y="403011"/>
                    <a:pt x="817819" y="404725"/>
                    <a:pt x="815152" y="405487"/>
                  </a:cubicBezTo>
                  <a:cubicBezTo>
                    <a:pt x="814390" y="405678"/>
                    <a:pt x="812770" y="404440"/>
                    <a:pt x="811818" y="403582"/>
                  </a:cubicBezTo>
                  <a:lnTo>
                    <a:pt x="810294" y="402154"/>
                  </a:lnTo>
                  <a:cubicBezTo>
                    <a:pt x="808770" y="400344"/>
                    <a:pt x="805912" y="399677"/>
                    <a:pt x="804008" y="400725"/>
                  </a:cubicBezTo>
                  <a:cubicBezTo>
                    <a:pt x="802102" y="401773"/>
                    <a:pt x="797626" y="407488"/>
                    <a:pt x="796768" y="407488"/>
                  </a:cubicBezTo>
                  <a:cubicBezTo>
                    <a:pt x="795911" y="407583"/>
                    <a:pt x="792006" y="407202"/>
                    <a:pt x="791911" y="406440"/>
                  </a:cubicBezTo>
                  <a:lnTo>
                    <a:pt x="792101" y="405964"/>
                  </a:lnTo>
                  <a:cubicBezTo>
                    <a:pt x="792577" y="404725"/>
                    <a:pt x="794006" y="403106"/>
                    <a:pt x="793530" y="402439"/>
                  </a:cubicBezTo>
                  <a:cubicBezTo>
                    <a:pt x="792101" y="400630"/>
                    <a:pt x="790006" y="401106"/>
                    <a:pt x="788386" y="402630"/>
                  </a:cubicBezTo>
                  <a:cubicBezTo>
                    <a:pt x="786767" y="404154"/>
                    <a:pt x="784005" y="405583"/>
                    <a:pt x="783719" y="407297"/>
                  </a:cubicBezTo>
                  <a:cubicBezTo>
                    <a:pt x="782767" y="411964"/>
                    <a:pt x="780576" y="407583"/>
                    <a:pt x="779338" y="407964"/>
                  </a:cubicBezTo>
                  <a:lnTo>
                    <a:pt x="775051" y="409393"/>
                  </a:lnTo>
                  <a:cubicBezTo>
                    <a:pt x="773337" y="413012"/>
                    <a:pt x="771337" y="414917"/>
                    <a:pt x="770575" y="413679"/>
                  </a:cubicBezTo>
                  <a:cubicBezTo>
                    <a:pt x="769813" y="412441"/>
                    <a:pt x="769336" y="407773"/>
                    <a:pt x="771527" y="406535"/>
                  </a:cubicBezTo>
                  <a:lnTo>
                    <a:pt x="773527" y="405487"/>
                  </a:lnTo>
                  <a:cubicBezTo>
                    <a:pt x="774194" y="405106"/>
                    <a:pt x="775528" y="404725"/>
                    <a:pt x="775528" y="404535"/>
                  </a:cubicBezTo>
                  <a:cubicBezTo>
                    <a:pt x="775242" y="403297"/>
                    <a:pt x="774480" y="402154"/>
                    <a:pt x="774194" y="400915"/>
                  </a:cubicBezTo>
                  <a:cubicBezTo>
                    <a:pt x="773718" y="399296"/>
                    <a:pt x="773337" y="397677"/>
                    <a:pt x="773337" y="395962"/>
                  </a:cubicBezTo>
                  <a:cubicBezTo>
                    <a:pt x="773337" y="395010"/>
                    <a:pt x="775051" y="393581"/>
                    <a:pt x="774670" y="393105"/>
                  </a:cubicBezTo>
                  <a:lnTo>
                    <a:pt x="772575" y="390438"/>
                  </a:lnTo>
                  <a:cubicBezTo>
                    <a:pt x="768479" y="391200"/>
                    <a:pt x="765622" y="392343"/>
                    <a:pt x="766193" y="393010"/>
                  </a:cubicBezTo>
                  <a:cubicBezTo>
                    <a:pt x="766765" y="393772"/>
                    <a:pt x="766955" y="400630"/>
                    <a:pt x="766003" y="406726"/>
                  </a:cubicBezTo>
                  <a:lnTo>
                    <a:pt x="758383" y="407392"/>
                  </a:lnTo>
                  <a:lnTo>
                    <a:pt x="751239" y="408059"/>
                  </a:lnTo>
                  <a:cubicBezTo>
                    <a:pt x="744667" y="411869"/>
                    <a:pt x="738380" y="413584"/>
                    <a:pt x="737333" y="411774"/>
                  </a:cubicBezTo>
                  <a:cubicBezTo>
                    <a:pt x="736285" y="410059"/>
                    <a:pt x="731808" y="406630"/>
                    <a:pt x="730284" y="408916"/>
                  </a:cubicBezTo>
                  <a:lnTo>
                    <a:pt x="729522" y="410821"/>
                  </a:lnTo>
                  <a:cubicBezTo>
                    <a:pt x="728189" y="414155"/>
                    <a:pt x="732379" y="413298"/>
                    <a:pt x="733999" y="414346"/>
                  </a:cubicBezTo>
                  <a:cubicBezTo>
                    <a:pt x="734951" y="415012"/>
                    <a:pt x="736094" y="415679"/>
                    <a:pt x="736666" y="416632"/>
                  </a:cubicBezTo>
                  <a:cubicBezTo>
                    <a:pt x="737142" y="417394"/>
                    <a:pt x="737142" y="418822"/>
                    <a:pt x="736570" y="419394"/>
                  </a:cubicBezTo>
                  <a:cubicBezTo>
                    <a:pt x="735904" y="419965"/>
                    <a:pt x="733808" y="420346"/>
                    <a:pt x="733237" y="419965"/>
                  </a:cubicBezTo>
                  <a:lnTo>
                    <a:pt x="730379" y="417965"/>
                  </a:lnTo>
                  <a:cubicBezTo>
                    <a:pt x="728284" y="419680"/>
                    <a:pt x="725712" y="420918"/>
                    <a:pt x="724474" y="420823"/>
                  </a:cubicBezTo>
                  <a:lnTo>
                    <a:pt x="723331" y="420442"/>
                  </a:lnTo>
                  <a:cubicBezTo>
                    <a:pt x="721616" y="419870"/>
                    <a:pt x="718664" y="420537"/>
                    <a:pt x="719235" y="417870"/>
                  </a:cubicBezTo>
                  <a:cubicBezTo>
                    <a:pt x="719330" y="417203"/>
                    <a:pt x="720568" y="416251"/>
                    <a:pt x="721521" y="416060"/>
                  </a:cubicBezTo>
                  <a:lnTo>
                    <a:pt x="723045" y="415774"/>
                  </a:lnTo>
                  <a:cubicBezTo>
                    <a:pt x="725902" y="415870"/>
                    <a:pt x="725712" y="412631"/>
                    <a:pt x="722569" y="408631"/>
                  </a:cubicBezTo>
                  <a:lnTo>
                    <a:pt x="719997" y="405583"/>
                  </a:lnTo>
                  <a:cubicBezTo>
                    <a:pt x="719807" y="405297"/>
                    <a:pt x="718378" y="405583"/>
                    <a:pt x="717616" y="405868"/>
                  </a:cubicBezTo>
                  <a:cubicBezTo>
                    <a:pt x="717330" y="405964"/>
                    <a:pt x="717330" y="406821"/>
                    <a:pt x="717425" y="407297"/>
                  </a:cubicBezTo>
                  <a:cubicBezTo>
                    <a:pt x="717520" y="407583"/>
                    <a:pt x="718283" y="407773"/>
                    <a:pt x="718283" y="408059"/>
                  </a:cubicBezTo>
                  <a:lnTo>
                    <a:pt x="718378" y="409297"/>
                  </a:lnTo>
                  <a:cubicBezTo>
                    <a:pt x="718283" y="410631"/>
                    <a:pt x="717044" y="411774"/>
                    <a:pt x="715711" y="411869"/>
                  </a:cubicBezTo>
                  <a:lnTo>
                    <a:pt x="714853" y="411393"/>
                  </a:lnTo>
                  <a:lnTo>
                    <a:pt x="712567" y="410155"/>
                  </a:lnTo>
                  <a:cubicBezTo>
                    <a:pt x="709900" y="408345"/>
                    <a:pt x="707424" y="407583"/>
                    <a:pt x="707043" y="408440"/>
                  </a:cubicBezTo>
                  <a:cubicBezTo>
                    <a:pt x="706662" y="409297"/>
                    <a:pt x="702281" y="410440"/>
                    <a:pt x="697994" y="408916"/>
                  </a:cubicBezTo>
                  <a:lnTo>
                    <a:pt x="693994" y="407869"/>
                  </a:lnTo>
                  <a:cubicBezTo>
                    <a:pt x="693327" y="407678"/>
                    <a:pt x="691898" y="409202"/>
                    <a:pt x="690850" y="409964"/>
                  </a:cubicBezTo>
                  <a:lnTo>
                    <a:pt x="690184" y="410440"/>
                  </a:lnTo>
                  <a:cubicBezTo>
                    <a:pt x="689517" y="411012"/>
                    <a:pt x="686374" y="411774"/>
                    <a:pt x="683231" y="412155"/>
                  </a:cubicBezTo>
                  <a:lnTo>
                    <a:pt x="680944" y="411107"/>
                  </a:lnTo>
                  <a:cubicBezTo>
                    <a:pt x="677134" y="409297"/>
                    <a:pt x="674849" y="413298"/>
                    <a:pt x="670943" y="412155"/>
                  </a:cubicBezTo>
                  <a:cubicBezTo>
                    <a:pt x="667991" y="411298"/>
                    <a:pt x="663895" y="411488"/>
                    <a:pt x="660942" y="412441"/>
                  </a:cubicBezTo>
                  <a:cubicBezTo>
                    <a:pt x="658846" y="413203"/>
                    <a:pt x="658180" y="413203"/>
                    <a:pt x="656179" y="412441"/>
                  </a:cubicBezTo>
                  <a:cubicBezTo>
                    <a:pt x="653798" y="411583"/>
                    <a:pt x="649226" y="411488"/>
                    <a:pt x="647893" y="412726"/>
                  </a:cubicBezTo>
                  <a:cubicBezTo>
                    <a:pt x="644654" y="415584"/>
                    <a:pt x="643987" y="411488"/>
                    <a:pt x="641797" y="411964"/>
                  </a:cubicBezTo>
                  <a:cubicBezTo>
                    <a:pt x="638653" y="412536"/>
                    <a:pt x="638939" y="413965"/>
                    <a:pt x="639892" y="415679"/>
                  </a:cubicBezTo>
                  <a:cubicBezTo>
                    <a:pt x="640463" y="416632"/>
                    <a:pt x="643225" y="417489"/>
                    <a:pt x="640082" y="418251"/>
                  </a:cubicBezTo>
                  <a:cubicBezTo>
                    <a:pt x="639320" y="418441"/>
                    <a:pt x="637320" y="417203"/>
                    <a:pt x="636844" y="416346"/>
                  </a:cubicBezTo>
                  <a:lnTo>
                    <a:pt x="635510" y="413679"/>
                  </a:lnTo>
                  <a:cubicBezTo>
                    <a:pt x="634082" y="409583"/>
                    <a:pt x="632558" y="407583"/>
                    <a:pt x="632176" y="409202"/>
                  </a:cubicBezTo>
                  <a:cubicBezTo>
                    <a:pt x="631795" y="410821"/>
                    <a:pt x="629986" y="413869"/>
                    <a:pt x="628843" y="413012"/>
                  </a:cubicBezTo>
                  <a:cubicBezTo>
                    <a:pt x="627795" y="412155"/>
                    <a:pt x="622651" y="410155"/>
                    <a:pt x="620270" y="410726"/>
                  </a:cubicBezTo>
                  <a:cubicBezTo>
                    <a:pt x="617984" y="411298"/>
                    <a:pt x="611698" y="412822"/>
                    <a:pt x="607602" y="408059"/>
                  </a:cubicBezTo>
                  <a:lnTo>
                    <a:pt x="618175" y="405868"/>
                  </a:lnTo>
                  <a:lnTo>
                    <a:pt x="620080" y="405487"/>
                  </a:lnTo>
                  <a:cubicBezTo>
                    <a:pt x="622461" y="405392"/>
                    <a:pt x="623414" y="403868"/>
                    <a:pt x="622175" y="402154"/>
                  </a:cubicBezTo>
                  <a:cubicBezTo>
                    <a:pt x="620937" y="400439"/>
                    <a:pt x="614079" y="400820"/>
                    <a:pt x="613889" y="399772"/>
                  </a:cubicBezTo>
                  <a:cubicBezTo>
                    <a:pt x="613603" y="398629"/>
                    <a:pt x="610459" y="396534"/>
                    <a:pt x="607507" y="398058"/>
                  </a:cubicBezTo>
                  <a:cubicBezTo>
                    <a:pt x="604554" y="399582"/>
                    <a:pt x="596172" y="402630"/>
                    <a:pt x="595410" y="401582"/>
                  </a:cubicBezTo>
                  <a:cubicBezTo>
                    <a:pt x="594648" y="400534"/>
                    <a:pt x="591219" y="397582"/>
                    <a:pt x="590267" y="398534"/>
                  </a:cubicBezTo>
                  <a:cubicBezTo>
                    <a:pt x="589314" y="399391"/>
                    <a:pt x="587504" y="403773"/>
                    <a:pt x="586933" y="406440"/>
                  </a:cubicBezTo>
                  <a:lnTo>
                    <a:pt x="591219" y="405773"/>
                  </a:lnTo>
                  <a:lnTo>
                    <a:pt x="595791" y="405011"/>
                  </a:lnTo>
                  <a:cubicBezTo>
                    <a:pt x="596172" y="407583"/>
                    <a:pt x="598363" y="408440"/>
                    <a:pt x="600649" y="407011"/>
                  </a:cubicBezTo>
                  <a:cubicBezTo>
                    <a:pt x="602935" y="405487"/>
                    <a:pt x="609221" y="401773"/>
                    <a:pt x="609412" y="401773"/>
                  </a:cubicBezTo>
                  <a:cubicBezTo>
                    <a:pt x="609602" y="401868"/>
                    <a:pt x="606935" y="405011"/>
                    <a:pt x="601982" y="408250"/>
                  </a:cubicBezTo>
                  <a:lnTo>
                    <a:pt x="602554" y="413584"/>
                  </a:lnTo>
                  <a:cubicBezTo>
                    <a:pt x="602649" y="414346"/>
                    <a:pt x="599506" y="415584"/>
                    <a:pt x="597696" y="416251"/>
                  </a:cubicBezTo>
                  <a:lnTo>
                    <a:pt x="595696" y="417013"/>
                  </a:lnTo>
                  <a:cubicBezTo>
                    <a:pt x="593124" y="417489"/>
                    <a:pt x="590362" y="417298"/>
                    <a:pt x="589600" y="416727"/>
                  </a:cubicBezTo>
                  <a:cubicBezTo>
                    <a:pt x="588838" y="416155"/>
                    <a:pt x="584551" y="415012"/>
                    <a:pt x="581980" y="415965"/>
                  </a:cubicBezTo>
                  <a:cubicBezTo>
                    <a:pt x="579408" y="416917"/>
                    <a:pt x="572741" y="419299"/>
                    <a:pt x="573121" y="419965"/>
                  </a:cubicBezTo>
                  <a:cubicBezTo>
                    <a:pt x="573502" y="420632"/>
                    <a:pt x="572931" y="422442"/>
                    <a:pt x="571407" y="422823"/>
                  </a:cubicBezTo>
                  <a:lnTo>
                    <a:pt x="570931" y="422347"/>
                  </a:lnTo>
                  <a:cubicBezTo>
                    <a:pt x="568740" y="420537"/>
                    <a:pt x="567216" y="418156"/>
                    <a:pt x="565025" y="416441"/>
                  </a:cubicBezTo>
                  <a:lnTo>
                    <a:pt x="563025" y="414822"/>
                  </a:lnTo>
                  <a:cubicBezTo>
                    <a:pt x="560167" y="413488"/>
                    <a:pt x="555881" y="414536"/>
                    <a:pt x="553500" y="417203"/>
                  </a:cubicBezTo>
                  <a:lnTo>
                    <a:pt x="548833" y="416346"/>
                  </a:lnTo>
                  <a:lnTo>
                    <a:pt x="544070" y="415489"/>
                  </a:lnTo>
                  <a:cubicBezTo>
                    <a:pt x="544546" y="412441"/>
                    <a:pt x="544546" y="411393"/>
                    <a:pt x="544070" y="413012"/>
                  </a:cubicBezTo>
                  <a:cubicBezTo>
                    <a:pt x="543594" y="414727"/>
                    <a:pt x="537784" y="418727"/>
                    <a:pt x="536545" y="419965"/>
                  </a:cubicBezTo>
                  <a:cubicBezTo>
                    <a:pt x="535307" y="421204"/>
                    <a:pt x="531592" y="423299"/>
                    <a:pt x="532735" y="420156"/>
                  </a:cubicBezTo>
                  <a:lnTo>
                    <a:pt x="532735" y="418060"/>
                  </a:lnTo>
                  <a:lnTo>
                    <a:pt x="532735" y="416822"/>
                  </a:lnTo>
                  <a:cubicBezTo>
                    <a:pt x="531402" y="415489"/>
                    <a:pt x="527592" y="413965"/>
                    <a:pt x="524449" y="413584"/>
                  </a:cubicBezTo>
                  <a:cubicBezTo>
                    <a:pt x="521210" y="413107"/>
                    <a:pt x="516829" y="419203"/>
                    <a:pt x="515495" y="418537"/>
                  </a:cubicBezTo>
                  <a:lnTo>
                    <a:pt x="514448" y="418727"/>
                  </a:lnTo>
                  <a:cubicBezTo>
                    <a:pt x="513019" y="418918"/>
                    <a:pt x="511685" y="420156"/>
                    <a:pt x="510257" y="420442"/>
                  </a:cubicBezTo>
                  <a:lnTo>
                    <a:pt x="507018" y="421204"/>
                  </a:lnTo>
                  <a:cubicBezTo>
                    <a:pt x="507685" y="423109"/>
                    <a:pt x="504160" y="424061"/>
                    <a:pt x="499208" y="423299"/>
                  </a:cubicBezTo>
                  <a:lnTo>
                    <a:pt x="495016" y="423013"/>
                  </a:lnTo>
                  <a:lnTo>
                    <a:pt x="489778" y="422632"/>
                  </a:lnTo>
                  <a:cubicBezTo>
                    <a:pt x="486349" y="420251"/>
                    <a:pt x="482443" y="419584"/>
                    <a:pt x="480919" y="421013"/>
                  </a:cubicBezTo>
                  <a:cubicBezTo>
                    <a:pt x="479395" y="422442"/>
                    <a:pt x="476157" y="424252"/>
                    <a:pt x="475776" y="421204"/>
                  </a:cubicBezTo>
                  <a:lnTo>
                    <a:pt x="470823" y="422537"/>
                  </a:lnTo>
                  <a:cubicBezTo>
                    <a:pt x="468537" y="423204"/>
                    <a:pt x="464346" y="420727"/>
                    <a:pt x="464156" y="425204"/>
                  </a:cubicBezTo>
                  <a:cubicBezTo>
                    <a:pt x="464156" y="425776"/>
                    <a:pt x="460726" y="426728"/>
                    <a:pt x="459012" y="426538"/>
                  </a:cubicBezTo>
                  <a:cubicBezTo>
                    <a:pt x="456726" y="426347"/>
                    <a:pt x="454631" y="425014"/>
                    <a:pt x="452344" y="424633"/>
                  </a:cubicBezTo>
                  <a:lnTo>
                    <a:pt x="449868" y="424252"/>
                  </a:lnTo>
                  <a:cubicBezTo>
                    <a:pt x="446153" y="424347"/>
                    <a:pt x="444439" y="425299"/>
                    <a:pt x="446058" y="426347"/>
                  </a:cubicBezTo>
                  <a:cubicBezTo>
                    <a:pt x="447677" y="427395"/>
                    <a:pt x="449773" y="429014"/>
                    <a:pt x="446820" y="427681"/>
                  </a:cubicBezTo>
                  <a:cubicBezTo>
                    <a:pt x="443867" y="426347"/>
                    <a:pt x="436057" y="430157"/>
                    <a:pt x="434818" y="429490"/>
                  </a:cubicBezTo>
                  <a:cubicBezTo>
                    <a:pt x="433485" y="428824"/>
                    <a:pt x="430818" y="425680"/>
                    <a:pt x="430532" y="424442"/>
                  </a:cubicBezTo>
                  <a:lnTo>
                    <a:pt x="428151" y="425490"/>
                  </a:lnTo>
                  <a:cubicBezTo>
                    <a:pt x="423960" y="427300"/>
                    <a:pt x="419483" y="427490"/>
                    <a:pt x="415197" y="425299"/>
                  </a:cubicBezTo>
                  <a:lnTo>
                    <a:pt x="414721" y="425109"/>
                  </a:lnTo>
                  <a:cubicBezTo>
                    <a:pt x="413959" y="425109"/>
                    <a:pt x="412435" y="427109"/>
                    <a:pt x="411196" y="429586"/>
                  </a:cubicBezTo>
                  <a:lnTo>
                    <a:pt x="407767" y="428538"/>
                  </a:lnTo>
                  <a:cubicBezTo>
                    <a:pt x="405577" y="427871"/>
                    <a:pt x="403958" y="425871"/>
                    <a:pt x="401767" y="425014"/>
                  </a:cubicBezTo>
                  <a:cubicBezTo>
                    <a:pt x="400719" y="424537"/>
                    <a:pt x="398624" y="424918"/>
                    <a:pt x="397481" y="425490"/>
                  </a:cubicBezTo>
                  <a:cubicBezTo>
                    <a:pt x="396433" y="426061"/>
                    <a:pt x="396242" y="428252"/>
                    <a:pt x="395290" y="428443"/>
                  </a:cubicBezTo>
                  <a:lnTo>
                    <a:pt x="391099" y="429300"/>
                  </a:lnTo>
                  <a:cubicBezTo>
                    <a:pt x="386336" y="429776"/>
                    <a:pt x="381098" y="430633"/>
                    <a:pt x="379288" y="431205"/>
                  </a:cubicBezTo>
                  <a:cubicBezTo>
                    <a:pt x="377573" y="431776"/>
                    <a:pt x="371953" y="429395"/>
                    <a:pt x="371763" y="428538"/>
                  </a:cubicBezTo>
                  <a:cubicBezTo>
                    <a:pt x="371573" y="427681"/>
                    <a:pt x="370049" y="424442"/>
                    <a:pt x="369286" y="424918"/>
                  </a:cubicBezTo>
                  <a:cubicBezTo>
                    <a:pt x="368525" y="425395"/>
                    <a:pt x="366619" y="428062"/>
                    <a:pt x="365667" y="429681"/>
                  </a:cubicBezTo>
                  <a:cubicBezTo>
                    <a:pt x="364810" y="431300"/>
                    <a:pt x="359000" y="434062"/>
                    <a:pt x="360333" y="434634"/>
                  </a:cubicBezTo>
                  <a:lnTo>
                    <a:pt x="361190" y="434920"/>
                  </a:lnTo>
                  <a:lnTo>
                    <a:pt x="361857" y="435205"/>
                  </a:lnTo>
                  <a:cubicBezTo>
                    <a:pt x="362809" y="435491"/>
                    <a:pt x="361666" y="436539"/>
                    <a:pt x="359476" y="437491"/>
                  </a:cubicBezTo>
                  <a:lnTo>
                    <a:pt x="357952" y="438730"/>
                  </a:lnTo>
                  <a:cubicBezTo>
                    <a:pt x="356904" y="439587"/>
                    <a:pt x="355856" y="441873"/>
                    <a:pt x="356142" y="442063"/>
                  </a:cubicBezTo>
                  <a:lnTo>
                    <a:pt x="359571" y="444159"/>
                  </a:lnTo>
                  <a:cubicBezTo>
                    <a:pt x="359095" y="447207"/>
                    <a:pt x="358904" y="450636"/>
                    <a:pt x="359190" y="451684"/>
                  </a:cubicBezTo>
                  <a:cubicBezTo>
                    <a:pt x="359476" y="452827"/>
                    <a:pt x="358523" y="455494"/>
                    <a:pt x="356333" y="454922"/>
                  </a:cubicBezTo>
                  <a:cubicBezTo>
                    <a:pt x="354142" y="454351"/>
                    <a:pt x="349856" y="452160"/>
                    <a:pt x="351951" y="451303"/>
                  </a:cubicBezTo>
                  <a:cubicBezTo>
                    <a:pt x="353951" y="450445"/>
                    <a:pt x="351284" y="445588"/>
                    <a:pt x="349760" y="445588"/>
                  </a:cubicBezTo>
                  <a:cubicBezTo>
                    <a:pt x="348236" y="445588"/>
                    <a:pt x="343759" y="446350"/>
                    <a:pt x="344712" y="447207"/>
                  </a:cubicBezTo>
                  <a:lnTo>
                    <a:pt x="344807" y="447874"/>
                  </a:lnTo>
                  <a:cubicBezTo>
                    <a:pt x="344998" y="449017"/>
                    <a:pt x="345283" y="450922"/>
                    <a:pt x="344521" y="451303"/>
                  </a:cubicBezTo>
                  <a:cubicBezTo>
                    <a:pt x="342998" y="452065"/>
                    <a:pt x="340616" y="451398"/>
                    <a:pt x="340331" y="454065"/>
                  </a:cubicBezTo>
                  <a:cubicBezTo>
                    <a:pt x="340140" y="456541"/>
                    <a:pt x="337759" y="456351"/>
                    <a:pt x="335758" y="455208"/>
                  </a:cubicBezTo>
                  <a:cubicBezTo>
                    <a:pt x="332139" y="453017"/>
                    <a:pt x="328519" y="450922"/>
                    <a:pt x="324995" y="448540"/>
                  </a:cubicBezTo>
                  <a:lnTo>
                    <a:pt x="322995" y="447207"/>
                  </a:lnTo>
                  <a:cubicBezTo>
                    <a:pt x="321281" y="448064"/>
                    <a:pt x="320137" y="450160"/>
                    <a:pt x="320423" y="451874"/>
                  </a:cubicBezTo>
                  <a:lnTo>
                    <a:pt x="323281" y="451684"/>
                  </a:lnTo>
                  <a:lnTo>
                    <a:pt x="323757" y="451684"/>
                  </a:lnTo>
                  <a:cubicBezTo>
                    <a:pt x="325186" y="453112"/>
                    <a:pt x="323757" y="453779"/>
                    <a:pt x="320518" y="453208"/>
                  </a:cubicBezTo>
                  <a:cubicBezTo>
                    <a:pt x="317280" y="452636"/>
                    <a:pt x="309469" y="450255"/>
                    <a:pt x="310803" y="449493"/>
                  </a:cubicBezTo>
                  <a:cubicBezTo>
                    <a:pt x="312136" y="448731"/>
                    <a:pt x="313851" y="445873"/>
                    <a:pt x="311946" y="444540"/>
                  </a:cubicBezTo>
                  <a:lnTo>
                    <a:pt x="311089" y="443397"/>
                  </a:lnTo>
                  <a:cubicBezTo>
                    <a:pt x="310327" y="442349"/>
                    <a:pt x="309374" y="440539"/>
                    <a:pt x="309946" y="439968"/>
                  </a:cubicBezTo>
                  <a:cubicBezTo>
                    <a:pt x="311565" y="438063"/>
                    <a:pt x="313756" y="438920"/>
                    <a:pt x="315089" y="440444"/>
                  </a:cubicBezTo>
                  <a:lnTo>
                    <a:pt x="318328" y="444349"/>
                  </a:lnTo>
                  <a:cubicBezTo>
                    <a:pt x="323852" y="445873"/>
                    <a:pt x="330043" y="446350"/>
                    <a:pt x="332044" y="445397"/>
                  </a:cubicBezTo>
                  <a:lnTo>
                    <a:pt x="331949" y="444826"/>
                  </a:lnTo>
                  <a:lnTo>
                    <a:pt x="331186" y="441492"/>
                  </a:lnTo>
                  <a:cubicBezTo>
                    <a:pt x="329758" y="437872"/>
                    <a:pt x="328139" y="434824"/>
                    <a:pt x="327472" y="434729"/>
                  </a:cubicBezTo>
                  <a:cubicBezTo>
                    <a:pt x="326900" y="434634"/>
                    <a:pt x="326138" y="433300"/>
                    <a:pt x="327281" y="433110"/>
                  </a:cubicBezTo>
                  <a:cubicBezTo>
                    <a:pt x="328424" y="433015"/>
                    <a:pt x="332520" y="433777"/>
                    <a:pt x="332520" y="435301"/>
                  </a:cubicBezTo>
                  <a:cubicBezTo>
                    <a:pt x="332520" y="436825"/>
                    <a:pt x="334139" y="441111"/>
                    <a:pt x="336044" y="441206"/>
                  </a:cubicBezTo>
                  <a:lnTo>
                    <a:pt x="336901" y="440730"/>
                  </a:lnTo>
                  <a:cubicBezTo>
                    <a:pt x="338997" y="439682"/>
                    <a:pt x="340711" y="438158"/>
                    <a:pt x="342807" y="436920"/>
                  </a:cubicBezTo>
                  <a:lnTo>
                    <a:pt x="343188" y="436729"/>
                  </a:lnTo>
                  <a:cubicBezTo>
                    <a:pt x="344236" y="437110"/>
                    <a:pt x="344807" y="437872"/>
                    <a:pt x="344617" y="438444"/>
                  </a:cubicBezTo>
                  <a:lnTo>
                    <a:pt x="344426" y="438920"/>
                  </a:lnTo>
                  <a:lnTo>
                    <a:pt x="343188" y="442825"/>
                  </a:lnTo>
                  <a:cubicBezTo>
                    <a:pt x="347379" y="443016"/>
                    <a:pt x="350522" y="441016"/>
                    <a:pt x="350141" y="438349"/>
                  </a:cubicBezTo>
                  <a:lnTo>
                    <a:pt x="350999" y="436253"/>
                  </a:lnTo>
                  <a:lnTo>
                    <a:pt x="351760" y="434443"/>
                  </a:lnTo>
                  <a:cubicBezTo>
                    <a:pt x="354904" y="432062"/>
                    <a:pt x="354427" y="431300"/>
                    <a:pt x="350713" y="432824"/>
                  </a:cubicBezTo>
                  <a:lnTo>
                    <a:pt x="348617" y="432443"/>
                  </a:lnTo>
                  <a:lnTo>
                    <a:pt x="346045" y="431967"/>
                  </a:lnTo>
                  <a:cubicBezTo>
                    <a:pt x="343378" y="430062"/>
                    <a:pt x="340997" y="429395"/>
                    <a:pt x="340807" y="430348"/>
                  </a:cubicBezTo>
                  <a:cubicBezTo>
                    <a:pt x="340616" y="431300"/>
                    <a:pt x="339854" y="434158"/>
                    <a:pt x="339664" y="434253"/>
                  </a:cubicBezTo>
                  <a:cubicBezTo>
                    <a:pt x="339473" y="434348"/>
                    <a:pt x="338807" y="433777"/>
                    <a:pt x="338521" y="432919"/>
                  </a:cubicBezTo>
                  <a:cubicBezTo>
                    <a:pt x="338235" y="432062"/>
                    <a:pt x="334806" y="428443"/>
                    <a:pt x="331567" y="427871"/>
                  </a:cubicBezTo>
                  <a:cubicBezTo>
                    <a:pt x="328329" y="427300"/>
                    <a:pt x="320709" y="431395"/>
                    <a:pt x="319852" y="429586"/>
                  </a:cubicBezTo>
                  <a:lnTo>
                    <a:pt x="318042" y="428633"/>
                  </a:lnTo>
                  <a:cubicBezTo>
                    <a:pt x="317470" y="428252"/>
                    <a:pt x="314994" y="429109"/>
                    <a:pt x="313851" y="429967"/>
                  </a:cubicBezTo>
                  <a:lnTo>
                    <a:pt x="309469" y="432919"/>
                  </a:lnTo>
                  <a:cubicBezTo>
                    <a:pt x="303754" y="435205"/>
                    <a:pt x="298992" y="438158"/>
                    <a:pt x="298992" y="439587"/>
                  </a:cubicBezTo>
                  <a:cubicBezTo>
                    <a:pt x="298897" y="440920"/>
                    <a:pt x="296325" y="445397"/>
                    <a:pt x="293467" y="445588"/>
                  </a:cubicBezTo>
                  <a:lnTo>
                    <a:pt x="291848" y="444635"/>
                  </a:lnTo>
                  <a:cubicBezTo>
                    <a:pt x="290229" y="443683"/>
                    <a:pt x="290419" y="441682"/>
                    <a:pt x="293563" y="441111"/>
                  </a:cubicBezTo>
                  <a:lnTo>
                    <a:pt x="294610" y="440920"/>
                  </a:lnTo>
                  <a:cubicBezTo>
                    <a:pt x="295468" y="439587"/>
                    <a:pt x="296611" y="437015"/>
                    <a:pt x="297087" y="435110"/>
                  </a:cubicBezTo>
                  <a:lnTo>
                    <a:pt x="297658" y="435110"/>
                  </a:lnTo>
                  <a:cubicBezTo>
                    <a:pt x="301183" y="435015"/>
                    <a:pt x="302802" y="433681"/>
                    <a:pt x="300516" y="431491"/>
                  </a:cubicBezTo>
                  <a:cubicBezTo>
                    <a:pt x="299659" y="430633"/>
                    <a:pt x="295468" y="430919"/>
                    <a:pt x="293944" y="431872"/>
                  </a:cubicBezTo>
                  <a:lnTo>
                    <a:pt x="290896" y="433777"/>
                  </a:lnTo>
                  <a:cubicBezTo>
                    <a:pt x="286991" y="434062"/>
                    <a:pt x="285466" y="432538"/>
                    <a:pt x="287467" y="430252"/>
                  </a:cubicBezTo>
                  <a:lnTo>
                    <a:pt x="288324" y="427966"/>
                  </a:lnTo>
                  <a:lnTo>
                    <a:pt x="288610" y="427109"/>
                  </a:lnTo>
                  <a:cubicBezTo>
                    <a:pt x="286419" y="425490"/>
                    <a:pt x="284133" y="428157"/>
                    <a:pt x="283657" y="433015"/>
                  </a:cubicBezTo>
                  <a:lnTo>
                    <a:pt x="277561" y="435015"/>
                  </a:lnTo>
                  <a:lnTo>
                    <a:pt x="276132" y="435491"/>
                  </a:lnTo>
                  <a:cubicBezTo>
                    <a:pt x="275275" y="437396"/>
                    <a:pt x="273751" y="437206"/>
                    <a:pt x="272798" y="435205"/>
                  </a:cubicBezTo>
                  <a:lnTo>
                    <a:pt x="271846" y="435205"/>
                  </a:lnTo>
                  <a:cubicBezTo>
                    <a:pt x="268036" y="435110"/>
                    <a:pt x="265559" y="431395"/>
                    <a:pt x="261368" y="432919"/>
                  </a:cubicBezTo>
                  <a:cubicBezTo>
                    <a:pt x="260225" y="433396"/>
                    <a:pt x="258987" y="436920"/>
                    <a:pt x="257653" y="433015"/>
                  </a:cubicBezTo>
                  <a:cubicBezTo>
                    <a:pt x="257177" y="431681"/>
                    <a:pt x="255653" y="429776"/>
                    <a:pt x="256225" y="429109"/>
                  </a:cubicBezTo>
                  <a:cubicBezTo>
                    <a:pt x="257177" y="427871"/>
                    <a:pt x="259463" y="427395"/>
                    <a:pt x="261273" y="426633"/>
                  </a:cubicBezTo>
                  <a:lnTo>
                    <a:pt x="267941" y="429490"/>
                  </a:lnTo>
                  <a:cubicBezTo>
                    <a:pt x="269750" y="429967"/>
                    <a:pt x="272036" y="431110"/>
                    <a:pt x="273370" y="430633"/>
                  </a:cubicBezTo>
                  <a:lnTo>
                    <a:pt x="275370" y="429871"/>
                  </a:lnTo>
                  <a:cubicBezTo>
                    <a:pt x="276799" y="427966"/>
                    <a:pt x="278132" y="425299"/>
                    <a:pt x="278132" y="423775"/>
                  </a:cubicBezTo>
                  <a:cubicBezTo>
                    <a:pt x="278227" y="422347"/>
                    <a:pt x="276703" y="419013"/>
                    <a:pt x="274894" y="421489"/>
                  </a:cubicBezTo>
                  <a:lnTo>
                    <a:pt x="273560" y="422918"/>
                  </a:lnTo>
                  <a:cubicBezTo>
                    <a:pt x="273084" y="423394"/>
                    <a:pt x="271084" y="423775"/>
                    <a:pt x="270989" y="423680"/>
                  </a:cubicBezTo>
                  <a:cubicBezTo>
                    <a:pt x="268512" y="419394"/>
                    <a:pt x="265083" y="425395"/>
                    <a:pt x="261749" y="422918"/>
                  </a:cubicBezTo>
                  <a:cubicBezTo>
                    <a:pt x="258511" y="420442"/>
                    <a:pt x="255082" y="424347"/>
                    <a:pt x="251558" y="424442"/>
                  </a:cubicBezTo>
                  <a:lnTo>
                    <a:pt x="247748" y="424633"/>
                  </a:lnTo>
                  <a:cubicBezTo>
                    <a:pt x="243366" y="424918"/>
                    <a:pt x="242509" y="427681"/>
                    <a:pt x="245747" y="430824"/>
                  </a:cubicBezTo>
                  <a:lnTo>
                    <a:pt x="250319" y="432348"/>
                  </a:lnTo>
                  <a:cubicBezTo>
                    <a:pt x="252224" y="433015"/>
                    <a:pt x="253653" y="434824"/>
                    <a:pt x="251653" y="436539"/>
                  </a:cubicBezTo>
                  <a:cubicBezTo>
                    <a:pt x="250129" y="437968"/>
                    <a:pt x="248414" y="440444"/>
                    <a:pt x="245557" y="438730"/>
                  </a:cubicBezTo>
                  <a:cubicBezTo>
                    <a:pt x="240985" y="435872"/>
                    <a:pt x="233555" y="438349"/>
                    <a:pt x="230221" y="433015"/>
                  </a:cubicBezTo>
                  <a:lnTo>
                    <a:pt x="229841" y="432348"/>
                  </a:lnTo>
                  <a:cubicBezTo>
                    <a:pt x="225268" y="432634"/>
                    <a:pt x="222792" y="433396"/>
                    <a:pt x="224411" y="434062"/>
                  </a:cubicBezTo>
                  <a:cubicBezTo>
                    <a:pt x="226031" y="434729"/>
                    <a:pt x="228602" y="436348"/>
                    <a:pt x="228031" y="437015"/>
                  </a:cubicBezTo>
                  <a:lnTo>
                    <a:pt x="227459" y="437110"/>
                  </a:lnTo>
                  <a:lnTo>
                    <a:pt x="223268" y="437587"/>
                  </a:lnTo>
                  <a:cubicBezTo>
                    <a:pt x="218791" y="438444"/>
                    <a:pt x="210124" y="440254"/>
                    <a:pt x="203933" y="441682"/>
                  </a:cubicBezTo>
                  <a:lnTo>
                    <a:pt x="201932" y="435110"/>
                  </a:lnTo>
                  <a:lnTo>
                    <a:pt x="201837" y="434824"/>
                  </a:lnTo>
                  <a:cubicBezTo>
                    <a:pt x="199837" y="434920"/>
                    <a:pt x="199170" y="434348"/>
                    <a:pt x="200313" y="433491"/>
                  </a:cubicBezTo>
                  <a:lnTo>
                    <a:pt x="201551" y="433015"/>
                  </a:lnTo>
                  <a:lnTo>
                    <a:pt x="203933" y="432062"/>
                  </a:lnTo>
                  <a:cubicBezTo>
                    <a:pt x="207171" y="431014"/>
                    <a:pt x="208124" y="429300"/>
                    <a:pt x="206123" y="428252"/>
                  </a:cubicBezTo>
                  <a:cubicBezTo>
                    <a:pt x="204123" y="427204"/>
                    <a:pt x="195074" y="428728"/>
                    <a:pt x="191455" y="428919"/>
                  </a:cubicBezTo>
                  <a:lnTo>
                    <a:pt x="188121" y="428728"/>
                  </a:lnTo>
                  <a:lnTo>
                    <a:pt x="185549" y="428633"/>
                  </a:lnTo>
                  <a:cubicBezTo>
                    <a:pt x="183740" y="425490"/>
                    <a:pt x="181073" y="422061"/>
                    <a:pt x="179549" y="421013"/>
                  </a:cubicBezTo>
                  <a:cubicBezTo>
                    <a:pt x="178025" y="419965"/>
                    <a:pt x="176977" y="416441"/>
                    <a:pt x="180215" y="416536"/>
                  </a:cubicBezTo>
                  <a:cubicBezTo>
                    <a:pt x="183454" y="416632"/>
                    <a:pt x="186407" y="423680"/>
                    <a:pt x="187359" y="424537"/>
                  </a:cubicBezTo>
                  <a:lnTo>
                    <a:pt x="188216" y="424537"/>
                  </a:lnTo>
                  <a:cubicBezTo>
                    <a:pt x="189074" y="424537"/>
                    <a:pt x="190407" y="423585"/>
                    <a:pt x="190598" y="422918"/>
                  </a:cubicBezTo>
                  <a:lnTo>
                    <a:pt x="191359" y="420156"/>
                  </a:lnTo>
                  <a:cubicBezTo>
                    <a:pt x="191931" y="416822"/>
                    <a:pt x="190026" y="414155"/>
                    <a:pt x="187168" y="414346"/>
                  </a:cubicBezTo>
                  <a:cubicBezTo>
                    <a:pt x="184311" y="414536"/>
                    <a:pt x="178406" y="410250"/>
                    <a:pt x="177548" y="411298"/>
                  </a:cubicBezTo>
                  <a:cubicBezTo>
                    <a:pt x="176691" y="412345"/>
                    <a:pt x="173643" y="415393"/>
                    <a:pt x="172691" y="414346"/>
                  </a:cubicBezTo>
                  <a:lnTo>
                    <a:pt x="171262" y="414250"/>
                  </a:lnTo>
                  <a:cubicBezTo>
                    <a:pt x="170119" y="414155"/>
                    <a:pt x="167642" y="415679"/>
                    <a:pt x="167737" y="415774"/>
                  </a:cubicBezTo>
                  <a:lnTo>
                    <a:pt x="168976" y="418060"/>
                  </a:lnTo>
                  <a:cubicBezTo>
                    <a:pt x="168404" y="420537"/>
                    <a:pt x="168690" y="423585"/>
                    <a:pt x="169642" y="424918"/>
                  </a:cubicBezTo>
                  <a:lnTo>
                    <a:pt x="171738" y="424252"/>
                  </a:lnTo>
                  <a:lnTo>
                    <a:pt x="172691" y="423966"/>
                  </a:lnTo>
                  <a:cubicBezTo>
                    <a:pt x="173929" y="423013"/>
                    <a:pt x="174881" y="423394"/>
                    <a:pt x="174881" y="424823"/>
                  </a:cubicBezTo>
                  <a:cubicBezTo>
                    <a:pt x="174881" y="426252"/>
                    <a:pt x="173262" y="429300"/>
                    <a:pt x="171357" y="428157"/>
                  </a:cubicBezTo>
                  <a:cubicBezTo>
                    <a:pt x="169452" y="427109"/>
                    <a:pt x="162118" y="425966"/>
                    <a:pt x="160308" y="427490"/>
                  </a:cubicBezTo>
                  <a:cubicBezTo>
                    <a:pt x="158403" y="429014"/>
                    <a:pt x="161260" y="434443"/>
                    <a:pt x="160403" y="434539"/>
                  </a:cubicBezTo>
                  <a:cubicBezTo>
                    <a:pt x="159546" y="434634"/>
                    <a:pt x="156974" y="434729"/>
                    <a:pt x="156593" y="434348"/>
                  </a:cubicBezTo>
                  <a:lnTo>
                    <a:pt x="155994" y="434180"/>
                  </a:lnTo>
                  <a:lnTo>
                    <a:pt x="157355" y="437206"/>
                  </a:lnTo>
                  <a:cubicBezTo>
                    <a:pt x="157546" y="438539"/>
                    <a:pt x="165356" y="439777"/>
                    <a:pt x="167071" y="443588"/>
                  </a:cubicBezTo>
                  <a:lnTo>
                    <a:pt x="159546" y="443207"/>
                  </a:lnTo>
                  <a:cubicBezTo>
                    <a:pt x="159165" y="443207"/>
                    <a:pt x="158594" y="443111"/>
                    <a:pt x="158308" y="443207"/>
                  </a:cubicBezTo>
                  <a:cubicBezTo>
                    <a:pt x="155927" y="444064"/>
                    <a:pt x="157165" y="449493"/>
                    <a:pt x="153164" y="447017"/>
                  </a:cubicBezTo>
                  <a:cubicBezTo>
                    <a:pt x="149831" y="444921"/>
                    <a:pt x="147545" y="440730"/>
                    <a:pt x="151640" y="436825"/>
                  </a:cubicBezTo>
                  <a:lnTo>
                    <a:pt x="152212" y="436444"/>
                  </a:lnTo>
                  <a:cubicBezTo>
                    <a:pt x="152021" y="435587"/>
                    <a:pt x="152307" y="434444"/>
                    <a:pt x="152879" y="434063"/>
                  </a:cubicBezTo>
                  <a:lnTo>
                    <a:pt x="154327" y="433713"/>
                  </a:lnTo>
                  <a:lnTo>
                    <a:pt x="154212" y="433681"/>
                  </a:lnTo>
                  <a:cubicBezTo>
                    <a:pt x="153641" y="434062"/>
                    <a:pt x="150116" y="434920"/>
                    <a:pt x="147735" y="434729"/>
                  </a:cubicBezTo>
                  <a:cubicBezTo>
                    <a:pt x="145354" y="434539"/>
                    <a:pt x="139925" y="436920"/>
                    <a:pt x="141258" y="437587"/>
                  </a:cubicBezTo>
                  <a:cubicBezTo>
                    <a:pt x="142591" y="438349"/>
                    <a:pt x="143734" y="443206"/>
                    <a:pt x="140306" y="446731"/>
                  </a:cubicBezTo>
                  <a:lnTo>
                    <a:pt x="133828" y="445778"/>
                  </a:lnTo>
                  <a:cubicBezTo>
                    <a:pt x="132114" y="445492"/>
                    <a:pt x="130114" y="446731"/>
                    <a:pt x="128209" y="447207"/>
                  </a:cubicBezTo>
                  <a:cubicBezTo>
                    <a:pt x="123541" y="448445"/>
                    <a:pt x="122684" y="448064"/>
                    <a:pt x="121160" y="443683"/>
                  </a:cubicBezTo>
                  <a:cubicBezTo>
                    <a:pt x="121065" y="443397"/>
                    <a:pt x="121351" y="442730"/>
                    <a:pt x="121160" y="442635"/>
                  </a:cubicBezTo>
                  <a:cubicBezTo>
                    <a:pt x="116969" y="440444"/>
                    <a:pt x="120112" y="433777"/>
                    <a:pt x="114969" y="433586"/>
                  </a:cubicBezTo>
                  <a:cubicBezTo>
                    <a:pt x="110873" y="433491"/>
                    <a:pt x="106587" y="436825"/>
                    <a:pt x="102586" y="438825"/>
                  </a:cubicBezTo>
                  <a:cubicBezTo>
                    <a:pt x="100300" y="439968"/>
                    <a:pt x="100872" y="440254"/>
                    <a:pt x="104015" y="441778"/>
                  </a:cubicBezTo>
                  <a:cubicBezTo>
                    <a:pt x="106777" y="443111"/>
                    <a:pt x="109159" y="445111"/>
                    <a:pt x="111254" y="447112"/>
                  </a:cubicBezTo>
                  <a:cubicBezTo>
                    <a:pt x="112302" y="448159"/>
                    <a:pt x="113159" y="450922"/>
                    <a:pt x="112683" y="451207"/>
                  </a:cubicBezTo>
                  <a:lnTo>
                    <a:pt x="109730" y="452827"/>
                  </a:lnTo>
                  <a:cubicBezTo>
                    <a:pt x="108778" y="450826"/>
                    <a:pt x="104396" y="448064"/>
                    <a:pt x="100110" y="446540"/>
                  </a:cubicBezTo>
                  <a:lnTo>
                    <a:pt x="95919" y="445683"/>
                  </a:lnTo>
                  <a:cubicBezTo>
                    <a:pt x="95157" y="445492"/>
                    <a:pt x="93728" y="447016"/>
                    <a:pt x="92871" y="447874"/>
                  </a:cubicBezTo>
                  <a:lnTo>
                    <a:pt x="91537" y="449112"/>
                  </a:lnTo>
                  <a:cubicBezTo>
                    <a:pt x="90204" y="450636"/>
                    <a:pt x="88490" y="451303"/>
                    <a:pt x="87632" y="450445"/>
                  </a:cubicBezTo>
                  <a:lnTo>
                    <a:pt x="87823" y="450255"/>
                  </a:lnTo>
                  <a:cubicBezTo>
                    <a:pt x="92109" y="445492"/>
                    <a:pt x="90680" y="441587"/>
                    <a:pt x="85251" y="438158"/>
                  </a:cubicBezTo>
                  <a:cubicBezTo>
                    <a:pt x="84013" y="437396"/>
                    <a:pt x="83632" y="435872"/>
                    <a:pt x="82584" y="434920"/>
                  </a:cubicBezTo>
                  <a:cubicBezTo>
                    <a:pt x="81632" y="434062"/>
                    <a:pt x="79917" y="432824"/>
                    <a:pt x="79155" y="433110"/>
                  </a:cubicBezTo>
                  <a:cubicBezTo>
                    <a:pt x="76583" y="433967"/>
                    <a:pt x="76964" y="435491"/>
                    <a:pt x="78583" y="437110"/>
                  </a:cubicBezTo>
                  <a:lnTo>
                    <a:pt x="79060" y="437587"/>
                  </a:lnTo>
                  <a:cubicBezTo>
                    <a:pt x="78869" y="438539"/>
                    <a:pt x="77821" y="439396"/>
                    <a:pt x="76774" y="439492"/>
                  </a:cubicBezTo>
                  <a:lnTo>
                    <a:pt x="76202" y="439111"/>
                  </a:lnTo>
                  <a:cubicBezTo>
                    <a:pt x="74869" y="438253"/>
                    <a:pt x="73059" y="437396"/>
                    <a:pt x="72583" y="436158"/>
                  </a:cubicBezTo>
                  <a:lnTo>
                    <a:pt x="71249" y="432729"/>
                  </a:lnTo>
                  <a:cubicBezTo>
                    <a:pt x="70201" y="428538"/>
                    <a:pt x="66391" y="424537"/>
                    <a:pt x="62867" y="423871"/>
                  </a:cubicBezTo>
                  <a:lnTo>
                    <a:pt x="59343" y="425585"/>
                  </a:lnTo>
                  <a:cubicBezTo>
                    <a:pt x="58009" y="426252"/>
                    <a:pt x="56295" y="426538"/>
                    <a:pt x="54771" y="426538"/>
                  </a:cubicBezTo>
                  <a:lnTo>
                    <a:pt x="49246" y="426633"/>
                  </a:lnTo>
                  <a:cubicBezTo>
                    <a:pt x="46103" y="428538"/>
                    <a:pt x="42008" y="430252"/>
                    <a:pt x="40102" y="430443"/>
                  </a:cubicBezTo>
                  <a:lnTo>
                    <a:pt x="39245" y="429776"/>
                  </a:lnTo>
                  <a:cubicBezTo>
                    <a:pt x="36292" y="427585"/>
                    <a:pt x="35626" y="430348"/>
                    <a:pt x="34768" y="431205"/>
                  </a:cubicBezTo>
                  <a:cubicBezTo>
                    <a:pt x="34102" y="431872"/>
                    <a:pt x="34102" y="434062"/>
                    <a:pt x="34864" y="434539"/>
                  </a:cubicBezTo>
                  <a:lnTo>
                    <a:pt x="37721" y="436253"/>
                  </a:lnTo>
                  <a:cubicBezTo>
                    <a:pt x="41245" y="437777"/>
                    <a:pt x="42484" y="439301"/>
                    <a:pt x="40579" y="439682"/>
                  </a:cubicBezTo>
                  <a:cubicBezTo>
                    <a:pt x="38578" y="440063"/>
                    <a:pt x="37435" y="444635"/>
                    <a:pt x="35816" y="444921"/>
                  </a:cubicBezTo>
                  <a:lnTo>
                    <a:pt x="33911" y="444635"/>
                  </a:lnTo>
                  <a:cubicBezTo>
                    <a:pt x="32387" y="444445"/>
                    <a:pt x="30958" y="443206"/>
                    <a:pt x="29530" y="443206"/>
                  </a:cubicBezTo>
                  <a:cubicBezTo>
                    <a:pt x="24291" y="443587"/>
                    <a:pt x="24577" y="439587"/>
                    <a:pt x="25815" y="438634"/>
                  </a:cubicBezTo>
                  <a:cubicBezTo>
                    <a:pt x="28577" y="436444"/>
                    <a:pt x="24862" y="433967"/>
                    <a:pt x="27244" y="432348"/>
                  </a:cubicBezTo>
                  <a:lnTo>
                    <a:pt x="29434" y="430824"/>
                  </a:lnTo>
                  <a:cubicBezTo>
                    <a:pt x="32006" y="429300"/>
                    <a:pt x="31720" y="426823"/>
                    <a:pt x="28673" y="425204"/>
                  </a:cubicBezTo>
                  <a:lnTo>
                    <a:pt x="26672" y="424061"/>
                  </a:lnTo>
                  <a:cubicBezTo>
                    <a:pt x="25624" y="423490"/>
                    <a:pt x="24862" y="422347"/>
                    <a:pt x="23815" y="422156"/>
                  </a:cubicBezTo>
                  <a:cubicBezTo>
                    <a:pt x="20671" y="421489"/>
                    <a:pt x="17338" y="427014"/>
                    <a:pt x="14385" y="422347"/>
                  </a:cubicBezTo>
                  <a:lnTo>
                    <a:pt x="12290" y="419108"/>
                  </a:lnTo>
                  <a:cubicBezTo>
                    <a:pt x="8289" y="419203"/>
                    <a:pt x="6384" y="417108"/>
                    <a:pt x="8194" y="414441"/>
                  </a:cubicBezTo>
                  <a:lnTo>
                    <a:pt x="13623" y="417203"/>
                  </a:lnTo>
                  <a:lnTo>
                    <a:pt x="19243" y="420061"/>
                  </a:lnTo>
                  <a:cubicBezTo>
                    <a:pt x="25243" y="416060"/>
                    <a:pt x="31911" y="413965"/>
                    <a:pt x="34102" y="415298"/>
                  </a:cubicBezTo>
                  <a:lnTo>
                    <a:pt x="35340" y="416536"/>
                  </a:lnTo>
                  <a:cubicBezTo>
                    <a:pt x="36769" y="417870"/>
                    <a:pt x="37340" y="417489"/>
                    <a:pt x="39150" y="416727"/>
                  </a:cubicBezTo>
                  <a:cubicBezTo>
                    <a:pt x="40960" y="415965"/>
                    <a:pt x="43722" y="416632"/>
                    <a:pt x="46008" y="416727"/>
                  </a:cubicBezTo>
                  <a:cubicBezTo>
                    <a:pt x="46960" y="416727"/>
                    <a:pt x="48294" y="417298"/>
                    <a:pt x="48675" y="416917"/>
                  </a:cubicBezTo>
                  <a:cubicBezTo>
                    <a:pt x="55724" y="410250"/>
                    <a:pt x="61819" y="415965"/>
                    <a:pt x="68106" y="417965"/>
                  </a:cubicBezTo>
                  <a:cubicBezTo>
                    <a:pt x="69249" y="418346"/>
                    <a:pt x="69916" y="419870"/>
                    <a:pt x="70964" y="419870"/>
                  </a:cubicBezTo>
                  <a:lnTo>
                    <a:pt x="72964" y="419965"/>
                  </a:lnTo>
                  <a:cubicBezTo>
                    <a:pt x="75154" y="419489"/>
                    <a:pt x="76774" y="418441"/>
                    <a:pt x="76393" y="417679"/>
                  </a:cubicBezTo>
                  <a:cubicBezTo>
                    <a:pt x="76107" y="416822"/>
                    <a:pt x="76393" y="413393"/>
                    <a:pt x="77917" y="412155"/>
                  </a:cubicBezTo>
                  <a:cubicBezTo>
                    <a:pt x="79441" y="410917"/>
                    <a:pt x="84299" y="408059"/>
                    <a:pt x="85251" y="408440"/>
                  </a:cubicBezTo>
                  <a:cubicBezTo>
                    <a:pt x="86203" y="408821"/>
                    <a:pt x="88870" y="409774"/>
                    <a:pt x="89061" y="409583"/>
                  </a:cubicBezTo>
                  <a:cubicBezTo>
                    <a:pt x="89251" y="409393"/>
                    <a:pt x="87918" y="407297"/>
                    <a:pt x="85537" y="405392"/>
                  </a:cubicBezTo>
                  <a:cubicBezTo>
                    <a:pt x="83156" y="403487"/>
                    <a:pt x="76869" y="397296"/>
                    <a:pt x="78583" y="397296"/>
                  </a:cubicBezTo>
                  <a:cubicBezTo>
                    <a:pt x="80298" y="397296"/>
                    <a:pt x="84013" y="397772"/>
                    <a:pt x="83822" y="398344"/>
                  </a:cubicBezTo>
                  <a:cubicBezTo>
                    <a:pt x="83632" y="398915"/>
                    <a:pt x="84489" y="400534"/>
                    <a:pt x="86108" y="400344"/>
                  </a:cubicBezTo>
                  <a:lnTo>
                    <a:pt x="87537" y="399963"/>
                  </a:lnTo>
                  <a:lnTo>
                    <a:pt x="88680" y="399677"/>
                  </a:lnTo>
                  <a:cubicBezTo>
                    <a:pt x="90394" y="398915"/>
                    <a:pt x="92109" y="399772"/>
                    <a:pt x="92585" y="401677"/>
                  </a:cubicBezTo>
                  <a:lnTo>
                    <a:pt x="92681" y="403201"/>
                  </a:lnTo>
                  <a:cubicBezTo>
                    <a:pt x="93157" y="409202"/>
                    <a:pt x="100110" y="409297"/>
                    <a:pt x="104491" y="411298"/>
                  </a:cubicBezTo>
                  <a:cubicBezTo>
                    <a:pt x="106873" y="412345"/>
                    <a:pt x="111731" y="412536"/>
                    <a:pt x="110778" y="407678"/>
                  </a:cubicBezTo>
                  <a:cubicBezTo>
                    <a:pt x="110302" y="405106"/>
                    <a:pt x="112683" y="405106"/>
                    <a:pt x="114874" y="405202"/>
                  </a:cubicBezTo>
                  <a:lnTo>
                    <a:pt x="118493" y="405297"/>
                  </a:lnTo>
                  <a:cubicBezTo>
                    <a:pt x="118112" y="403201"/>
                    <a:pt x="117445" y="400915"/>
                    <a:pt x="116969" y="400249"/>
                  </a:cubicBezTo>
                  <a:cubicBezTo>
                    <a:pt x="116493" y="399582"/>
                    <a:pt x="115731" y="397010"/>
                    <a:pt x="115445" y="395962"/>
                  </a:cubicBezTo>
                  <a:cubicBezTo>
                    <a:pt x="115159" y="394915"/>
                    <a:pt x="113826" y="393010"/>
                    <a:pt x="115255" y="393010"/>
                  </a:cubicBezTo>
                  <a:cubicBezTo>
                    <a:pt x="116588" y="393010"/>
                    <a:pt x="120874" y="396153"/>
                    <a:pt x="120874" y="399868"/>
                  </a:cubicBezTo>
                  <a:lnTo>
                    <a:pt x="121256" y="403582"/>
                  </a:lnTo>
                  <a:cubicBezTo>
                    <a:pt x="121351" y="404154"/>
                    <a:pt x="122875" y="405106"/>
                    <a:pt x="123827" y="405106"/>
                  </a:cubicBezTo>
                  <a:cubicBezTo>
                    <a:pt x="124684" y="405106"/>
                    <a:pt x="126113" y="404154"/>
                    <a:pt x="126208" y="403487"/>
                  </a:cubicBezTo>
                  <a:lnTo>
                    <a:pt x="126494" y="401487"/>
                  </a:lnTo>
                  <a:cubicBezTo>
                    <a:pt x="126399" y="399391"/>
                    <a:pt x="127923" y="397201"/>
                    <a:pt x="130018" y="396629"/>
                  </a:cubicBezTo>
                  <a:cubicBezTo>
                    <a:pt x="132019" y="396058"/>
                    <a:pt x="138686" y="396058"/>
                    <a:pt x="139925" y="397867"/>
                  </a:cubicBezTo>
                  <a:cubicBezTo>
                    <a:pt x="141163" y="399677"/>
                    <a:pt x="146878" y="404154"/>
                    <a:pt x="149545" y="403106"/>
                  </a:cubicBezTo>
                  <a:cubicBezTo>
                    <a:pt x="152212" y="402058"/>
                    <a:pt x="159641" y="400630"/>
                    <a:pt x="160594" y="402249"/>
                  </a:cubicBezTo>
                  <a:lnTo>
                    <a:pt x="162023" y="403011"/>
                  </a:lnTo>
                  <a:lnTo>
                    <a:pt x="163832" y="403963"/>
                  </a:lnTo>
                  <a:cubicBezTo>
                    <a:pt x="164690" y="405392"/>
                    <a:pt x="166214" y="407011"/>
                    <a:pt x="167166" y="407488"/>
                  </a:cubicBezTo>
                  <a:lnTo>
                    <a:pt x="167452" y="407297"/>
                  </a:lnTo>
                  <a:cubicBezTo>
                    <a:pt x="171071" y="405202"/>
                    <a:pt x="175167" y="405297"/>
                    <a:pt x="179263" y="405011"/>
                  </a:cubicBezTo>
                  <a:lnTo>
                    <a:pt x="180215" y="404916"/>
                  </a:lnTo>
                  <a:cubicBezTo>
                    <a:pt x="181263" y="402630"/>
                    <a:pt x="182501" y="402058"/>
                    <a:pt x="182977" y="403773"/>
                  </a:cubicBezTo>
                  <a:lnTo>
                    <a:pt x="183930" y="404725"/>
                  </a:lnTo>
                  <a:cubicBezTo>
                    <a:pt x="184406" y="405202"/>
                    <a:pt x="186121" y="405106"/>
                    <a:pt x="187264" y="404916"/>
                  </a:cubicBezTo>
                  <a:lnTo>
                    <a:pt x="196598" y="403487"/>
                  </a:lnTo>
                  <a:cubicBezTo>
                    <a:pt x="198884" y="401773"/>
                    <a:pt x="199265" y="400153"/>
                    <a:pt x="197456" y="399963"/>
                  </a:cubicBezTo>
                  <a:cubicBezTo>
                    <a:pt x="195646" y="399772"/>
                    <a:pt x="190788" y="397486"/>
                    <a:pt x="189074" y="398153"/>
                  </a:cubicBezTo>
                  <a:cubicBezTo>
                    <a:pt x="187359" y="398820"/>
                    <a:pt x="184787" y="394438"/>
                    <a:pt x="184120" y="394629"/>
                  </a:cubicBezTo>
                  <a:cubicBezTo>
                    <a:pt x="183454" y="394819"/>
                    <a:pt x="180977" y="393581"/>
                    <a:pt x="180977" y="392724"/>
                  </a:cubicBezTo>
                  <a:cubicBezTo>
                    <a:pt x="180977" y="391867"/>
                    <a:pt x="183740" y="388533"/>
                    <a:pt x="187168" y="387961"/>
                  </a:cubicBezTo>
                  <a:lnTo>
                    <a:pt x="190788" y="389390"/>
                  </a:lnTo>
                  <a:lnTo>
                    <a:pt x="193074" y="390343"/>
                  </a:lnTo>
                  <a:cubicBezTo>
                    <a:pt x="195360" y="391581"/>
                    <a:pt x="199551" y="391295"/>
                    <a:pt x="202504" y="389771"/>
                  </a:cubicBezTo>
                  <a:lnTo>
                    <a:pt x="203551" y="393391"/>
                  </a:lnTo>
                  <a:cubicBezTo>
                    <a:pt x="204028" y="395010"/>
                    <a:pt x="203551" y="396343"/>
                    <a:pt x="206600" y="397010"/>
                  </a:cubicBezTo>
                  <a:lnTo>
                    <a:pt x="209171" y="397486"/>
                  </a:lnTo>
                  <a:cubicBezTo>
                    <a:pt x="211933" y="399677"/>
                    <a:pt x="215553" y="400534"/>
                    <a:pt x="217172" y="399391"/>
                  </a:cubicBezTo>
                  <a:lnTo>
                    <a:pt x="218601" y="398248"/>
                  </a:lnTo>
                  <a:lnTo>
                    <a:pt x="219649" y="397486"/>
                  </a:lnTo>
                  <a:cubicBezTo>
                    <a:pt x="220316" y="395867"/>
                    <a:pt x="219934" y="394819"/>
                    <a:pt x="218791" y="395105"/>
                  </a:cubicBezTo>
                  <a:cubicBezTo>
                    <a:pt x="217744" y="395486"/>
                    <a:pt x="215743" y="395200"/>
                    <a:pt x="217553" y="393581"/>
                  </a:cubicBezTo>
                  <a:cubicBezTo>
                    <a:pt x="219363" y="391962"/>
                    <a:pt x="221077" y="386628"/>
                    <a:pt x="222030" y="386723"/>
                  </a:cubicBezTo>
                  <a:cubicBezTo>
                    <a:pt x="222983" y="386914"/>
                    <a:pt x="225173" y="389866"/>
                    <a:pt x="226411" y="392438"/>
                  </a:cubicBezTo>
                  <a:cubicBezTo>
                    <a:pt x="227650" y="395010"/>
                    <a:pt x="240223" y="394819"/>
                    <a:pt x="239080" y="393962"/>
                  </a:cubicBezTo>
                  <a:cubicBezTo>
                    <a:pt x="237937" y="393105"/>
                    <a:pt x="234412" y="390819"/>
                    <a:pt x="233460" y="390628"/>
                  </a:cubicBezTo>
                  <a:cubicBezTo>
                    <a:pt x="232412" y="390438"/>
                    <a:pt x="229650" y="389009"/>
                    <a:pt x="231745" y="388819"/>
                  </a:cubicBezTo>
                  <a:cubicBezTo>
                    <a:pt x="233841" y="388628"/>
                    <a:pt x="239366" y="387295"/>
                    <a:pt x="239556" y="386247"/>
                  </a:cubicBezTo>
                  <a:cubicBezTo>
                    <a:pt x="239746" y="385294"/>
                    <a:pt x="242414" y="383104"/>
                    <a:pt x="244795" y="385009"/>
                  </a:cubicBezTo>
                  <a:lnTo>
                    <a:pt x="244604" y="385199"/>
                  </a:lnTo>
                  <a:lnTo>
                    <a:pt x="237841" y="391962"/>
                  </a:lnTo>
                  <a:cubicBezTo>
                    <a:pt x="244700" y="395296"/>
                    <a:pt x="250986" y="397010"/>
                    <a:pt x="251843" y="395772"/>
                  </a:cubicBezTo>
                  <a:cubicBezTo>
                    <a:pt x="252700" y="394534"/>
                    <a:pt x="254415" y="391105"/>
                    <a:pt x="253843" y="390724"/>
                  </a:cubicBezTo>
                  <a:lnTo>
                    <a:pt x="252986" y="390724"/>
                  </a:lnTo>
                  <a:lnTo>
                    <a:pt x="251081" y="390247"/>
                  </a:lnTo>
                  <a:cubicBezTo>
                    <a:pt x="248986" y="389866"/>
                    <a:pt x="247748" y="388723"/>
                    <a:pt x="248319" y="387771"/>
                  </a:cubicBezTo>
                  <a:cubicBezTo>
                    <a:pt x="248891" y="386818"/>
                    <a:pt x="251748" y="385675"/>
                    <a:pt x="253462" y="387390"/>
                  </a:cubicBezTo>
                  <a:cubicBezTo>
                    <a:pt x="255082" y="389104"/>
                    <a:pt x="261940" y="389676"/>
                    <a:pt x="260797" y="388247"/>
                  </a:cubicBezTo>
                  <a:cubicBezTo>
                    <a:pt x="259749" y="386818"/>
                    <a:pt x="258701" y="384818"/>
                    <a:pt x="261083" y="387009"/>
                  </a:cubicBezTo>
                  <a:cubicBezTo>
                    <a:pt x="263464" y="389200"/>
                    <a:pt x="271274" y="390247"/>
                    <a:pt x="269083" y="390343"/>
                  </a:cubicBezTo>
                  <a:lnTo>
                    <a:pt x="267274" y="390819"/>
                  </a:lnTo>
                  <a:cubicBezTo>
                    <a:pt x="266416" y="391009"/>
                    <a:pt x="265369" y="392152"/>
                    <a:pt x="265369" y="392819"/>
                  </a:cubicBezTo>
                  <a:cubicBezTo>
                    <a:pt x="265369" y="393486"/>
                    <a:pt x="266893" y="394915"/>
                    <a:pt x="267178" y="394819"/>
                  </a:cubicBezTo>
                  <a:lnTo>
                    <a:pt x="270131" y="394057"/>
                  </a:lnTo>
                  <a:cubicBezTo>
                    <a:pt x="273179" y="392724"/>
                    <a:pt x="277942" y="390819"/>
                    <a:pt x="280799" y="389676"/>
                  </a:cubicBezTo>
                  <a:lnTo>
                    <a:pt x="286466" y="389148"/>
                  </a:lnTo>
                  <a:lnTo>
                    <a:pt x="286609" y="389485"/>
                  </a:lnTo>
                  <a:lnTo>
                    <a:pt x="287070" y="389091"/>
                  </a:lnTo>
                  <a:lnTo>
                    <a:pt x="292039" y="388628"/>
                  </a:lnTo>
                  <a:cubicBezTo>
                    <a:pt x="292991" y="388057"/>
                    <a:pt x="294610" y="386437"/>
                    <a:pt x="292039" y="384818"/>
                  </a:cubicBezTo>
                  <a:lnTo>
                    <a:pt x="291848" y="385009"/>
                  </a:lnTo>
                  <a:lnTo>
                    <a:pt x="287070" y="389091"/>
                  </a:lnTo>
                  <a:lnTo>
                    <a:pt x="286466" y="389148"/>
                  </a:lnTo>
                  <a:lnTo>
                    <a:pt x="283181" y="381389"/>
                  </a:lnTo>
                  <a:lnTo>
                    <a:pt x="285752" y="381294"/>
                  </a:lnTo>
                  <a:cubicBezTo>
                    <a:pt x="288515" y="381199"/>
                    <a:pt x="291467" y="381675"/>
                    <a:pt x="294134" y="382437"/>
                  </a:cubicBezTo>
                  <a:lnTo>
                    <a:pt x="297182" y="383294"/>
                  </a:lnTo>
                  <a:cubicBezTo>
                    <a:pt x="300421" y="384723"/>
                    <a:pt x="304993" y="384818"/>
                    <a:pt x="307279" y="383485"/>
                  </a:cubicBezTo>
                  <a:cubicBezTo>
                    <a:pt x="309565" y="382151"/>
                    <a:pt x="316518" y="379579"/>
                    <a:pt x="316708" y="381199"/>
                  </a:cubicBezTo>
                  <a:lnTo>
                    <a:pt x="316899" y="381199"/>
                  </a:lnTo>
                  <a:cubicBezTo>
                    <a:pt x="319280" y="381199"/>
                    <a:pt x="321852" y="380437"/>
                    <a:pt x="323948" y="381008"/>
                  </a:cubicBezTo>
                  <a:lnTo>
                    <a:pt x="325567" y="381484"/>
                  </a:lnTo>
                  <a:cubicBezTo>
                    <a:pt x="327567" y="382818"/>
                    <a:pt x="329282" y="382818"/>
                    <a:pt x="329472" y="381580"/>
                  </a:cubicBezTo>
                  <a:cubicBezTo>
                    <a:pt x="329662" y="380341"/>
                    <a:pt x="330806" y="376627"/>
                    <a:pt x="331663" y="376627"/>
                  </a:cubicBezTo>
                  <a:lnTo>
                    <a:pt x="332044" y="376912"/>
                  </a:lnTo>
                  <a:cubicBezTo>
                    <a:pt x="335758" y="379865"/>
                    <a:pt x="339664" y="382627"/>
                    <a:pt x="342902" y="385866"/>
                  </a:cubicBezTo>
                  <a:cubicBezTo>
                    <a:pt x="345379" y="388342"/>
                    <a:pt x="348332" y="389104"/>
                    <a:pt x="351856" y="388533"/>
                  </a:cubicBezTo>
                  <a:lnTo>
                    <a:pt x="353189" y="388342"/>
                  </a:lnTo>
                  <a:cubicBezTo>
                    <a:pt x="354523" y="387485"/>
                    <a:pt x="354618" y="385771"/>
                    <a:pt x="353475" y="384437"/>
                  </a:cubicBezTo>
                  <a:lnTo>
                    <a:pt x="352618" y="384532"/>
                  </a:lnTo>
                  <a:lnTo>
                    <a:pt x="347284" y="385009"/>
                  </a:lnTo>
                  <a:cubicBezTo>
                    <a:pt x="343759" y="381580"/>
                    <a:pt x="341664" y="377674"/>
                    <a:pt x="342616" y="376531"/>
                  </a:cubicBezTo>
                  <a:cubicBezTo>
                    <a:pt x="343569" y="375293"/>
                    <a:pt x="347284" y="371674"/>
                    <a:pt x="347569" y="373102"/>
                  </a:cubicBezTo>
                  <a:cubicBezTo>
                    <a:pt x="347855" y="374531"/>
                    <a:pt x="351570" y="378055"/>
                    <a:pt x="355570" y="379198"/>
                  </a:cubicBezTo>
                  <a:lnTo>
                    <a:pt x="359095" y="379770"/>
                  </a:lnTo>
                  <a:cubicBezTo>
                    <a:pt x="363476" y="380437"/>
                    <a:pt x="366715" y="378436"/>
                    <a:pt x="369763" y="376150"/>
                  </a:cubicBezTo>
                  <a:lnTo>
                    <a:pt x="370715" y="375484"/>
                  </a:lnTo>
                  <a:cubicBezTo>
                    <a:pt x="372144" y="375103"/>
                    <a:pt x="374620" y="373864"/>
                    <a:pt x="376049" y="372817"/>
                  </a:cubicBezTo>
                  <a:cubicBezTo>
                    <a:pt x="377573" y="371769"/>
                    <a:pt x="377668" y="376912"/>
                    <a:pt x="376240" y="377865"/>
                  </a:cubicBezTo>
                  <a:lnTo>
                    <a:pt x="374335" y="378151"/>
                  </a:lnTo>
                  <a:lnTo>
                    <a:pt x="373287" y="378341"/>
                  </a:lnTo>
                  <a:cubicBezTo>
                    <a:pt x="372144" y="378817"/>
                    <a:pt x="371001" y="380532"/>
                    <a:pt x="370620" y="382151"/>
                  </a:cubicBezTo>
                  <a:cubicBezTo>
                    <a:pt x="370239" y="383770"/>
                    <a:pt x="372620" y="388628"/>
                    <a:pt x="373954" y="388438"/>
                  </a:cubicBezTo>
                  <a:cubicBezTo>
                    <a:pt x="375287" y="388247"/>
                    <a:pt x="379669" y="386628"/>
                    <a:pt x="381098" y="385294"/>
                  </a:cubicBezTo>
                  <a:cubicBezTo>
                    <a:pt x="382431" y="383866"/>
                    <a:pt x="381859" y="378151"/>
                    <a:pt x="382050" y="377103"/>
                  </a:cubicBezTo>
                  <a:lnTo>
                    <a:pt x="382717" y="376341"/>
                  </a:lnTo>
                  <a:cubicBezTo>
                    <a:pt x="383002" y="375960"/>
                    <a:pt x="384336" y="375960"/>
                    <a:pt x="385098" y="376150"/>
                  </a:cubicBezTo>
                  <a:cubicBezTo>
                    <a:pt x="385669" y="376246"/>
                    <a:pt x="386527" y="377008"/>
                    <a:pt x="386432" y="377389"/>
                  </a:cubicBezTo>
                  <a:cubicBezTo>
                    <a:pt x="385860" y="379294"/>
                    <a:pt x="384908" y="381103"/>
                    <a:pt x="384336" y="382913"/>
                  </a:cubicBezTo>
                  <a:cubicBezTo>
                    <a:pt x="384241" y="383294"/>
                    <a:pt x="385003" y="384247"/>
                    <a:pt x="385669" y="384437"/>
                  </a:cubicBezTo>
                  <a:lnTo>
                    <a:pt x="388146" y="385294"/>
                  </a:lnTo>
                  <a:cubicBezTo>
                    <a:pt x="391956" y="386342"/>
                    <a:pt x="394337" y="386152"/>
                    <a:pt x="393385" y="384723"/>
                  </a:cubicBezTo>
                  <a:lnTo>
                    <a:pt x="392908" y="384151"/>
                  </a:lnTo>
                  <a:cubicBezTo>
                    <a:pt x="391384" y="382437"/>
                    <a:pt x="391099" y="380913"/>
                    <a:pt x="394051" y="380341"/>
                  </a:cubicBezTo>
                  <a:cubicBezTo>
                    <a:pt x="394909" y="380246"/>
                    <a:pt x="396623" y="381580"/>
                    <a:pt x="397004" y="382532"/>
                  </a:cubicBezTo>
                  <a:lnTo>
                    <a:pt x="397576" y="383675"/>
                  </a:lnTo>
                  <a:cubicBezTo>
                    <a:pt x="397385" y="385104"/>
                    <a:pt x="400433" y="385009"/>
                    <a:pt x="404434" y="383389"/>
                  </a:cubicBezTo>
                  <a:lnTo>
                    <a:pt x="407006" y="381484"/>
                  </a:lnTo>
                  <a:lnTo>
                    <a:pt x="407958" y="380722"/>
                  </a:lnTo>
                  <a:cubicBezTo>
                    <a:pt x="407386" y="378532"/>
                    <a:pt x="405958" y="376722"/>
                    <a:pt x="404815" y="376912"/>
                  </a:cubicBezTo>
                  <a:cubicBezTo>
                    <a:pt x="403672" y="377008"/>
                    <a:pt x="399766" y="376055"/>
                    <a:pt x="399766" y="374245"/>
                  </a:cubicBezTo>
                  <a:cubicBezTo>
                    <a:pt x="399766" y="372531"/>
                    <a:pt x="400909" y="368054"/>
                    <a:pt x="402338" y="368435"/>
                  </a:cubicBezTo>
                  <a:lnTo>
                    <a:pt x="402719" y="369197"/>
                  </a:lnTo>
                  <a:lnTo>
                    <a:pt x="405291" y="373864"/>
                  </a:lnTo>
                  <a:cubicBezTo>
                    <a:pt x="410720" y="373483"/>
                    <a:pt x="414530" y="372721"/>
                    <a:pt x="413864" y="372150"/>
                  </a:cubicBezTo>
                  <a:lnTo>
                    <a:pt x="413578" y="371578"/>
                  </a:lnTo>
                  <a:cubicBezTo>
                    <a:pt x="412149" y="369197"/>
                    <a:pt x="415102" y="369578"/>
                    <a:pt x="415864" y="369864"/>
                  </a:cubicBezTo>
                  <a:lnTo>
                    <a:pt x="420055" y="371197"/>
                  </a:lnTo>
                  <a:cubicBezTo>
                    <a:pt x="425293" y="373293"/>
                    <a:pt x="426627" y="376246"/>
                    <a:pt x="423008" y="377770"/>
                  </a:cubicBezTo>
                  <a:lnTo>
                    <a:pt x="420626" y="379008"/>
                  </a:lnTo>
                  <a:cubicBezTo>
                    <a:pt x="420150" y="379198"/>
                    <a:pt x="420150" y="380341"/>
                    <a:pt x="420341" y="380913"/>
                  </a:cubicBezTo>
                  <a:cubicBezTo>
                    <a:pt x="420531" y="381484"/>
                    <a:pt x="421483" y="382342"/>
                    <a:pt x="421865" y="382246"/>
                  </a:cubicBezTo>
                  <a:cubicBezTo>
                    <a:pt x="424150" y="381675"/>
                    <a:pt x="426436" y="381103"/>
                    <a:pt x="428437" y="380151"/>
                  </a:cubicBezTo>
                  <a:cubicBezTo>
                    <a:pt x="429484" y="379579"/>
                    <a:pt x="430056" y="378246"/>
                    <a:pt x="430532" y="377103"/>
                  </a:cubicBezTo>
                  <a:lnTo>
                    <a:pt x="431770" y="374722"/>
                  </a:lnTo>
                  <a:cubicBezTo>
                    <a:pt x="433104" y="371864"/>
                    <a:pt x="435581" y="369673"/>
                    <a:pt x="437200" y="369769"/>
                  </a:cubicBezTo>
                  <a:cubicBezTo>
                    <a:pt x="438914" y="369864"/>
                    <a:pt x="443296" y="370340"/>
                    <a:pt x="443296" y="370531"/>
                  </a:cubicBezTo>
                  <a:cubicBezTo>
                    <a:pt x="443296" y="370721"/>
                    <a:pt x="442153" y="371388"/>
                    <a:pt x="440724" y="371674"/>
                  </a:cubicBezTo>
                  <a:cubicBezTo>
                    <a:pt x="439295" y="371959"/>
                    <a:pt x="436247" y="375103"/>
                    <a:pt x="437962" y="377960"/>
                  </a:cubicBezTo>
                  <a:lnTo>
                    <a:pt x="439581" y="380151"/>
                  </a:lnTo>
                  <a:lnTo>
                    <a:pt x="440152" y="381008"/>
                  </a:lnTo>
                  <a:cubicBezTo>
                    <a:pt x="441295" y="381675"/>
                    <a:pt x="443010" y="381484"/>
                    <a:pt x="444058" y="380722"/>
                  </a:cubicBezTo>
                  <a:lnTo>
                    <a:pt x="445010" y="380056"/>
                  </a:lnTo>
                  <a:lnTo>
                    <a:pt x="445772" y="379484"/>
                  </a:lnTo>
                  <a:cubicBezTo>
                    <a:pt x="446629" y="378913"/>
                    <a:pt x="448344" y="380151"/>
                    <a:pt x="449582" y="382246"/>
                  </a:cubicBezTo>
                  <a:lnTo>
                    <a:pt x="450630" y="382246"/>
                  </a:lnTo>
                  <a:cubicBezTo>
                    <a:pt x="452821" y="382246"/>
                    <a:pt x="455488" y="381484"/>
                    <a:pt x="457107" y="380246"/>
                  </a:cubicBezTo>
                  <a:lnTo>
                    <a:pt x="458345" y="379389"/>
                  </a:lnTo>
                  <a:cubicBezTo>
                    <a:pt x="458631" y="377484"/>
                    <a:pt x="459107" y="374722"/>
                    <a:pt x="459583" y="373293"/>
                  </a:cubicBezTo>
                  <a:cubicBezTo>
                    <a:pt x="459965" y="371864"/>
                    <a:pt x="467870" y="366054"/>
                    <a:pt x="467680" y="366530"/>
                  </a:cubicBezTo>
                  <a:cubicBezTo>
                    <a:pt x="467489" y="367006"/>
                    <a:pt x="464727" y="371674"/>
                    <a:pt x="465108" y="373579"/>
                  </a:cubicBezTo>
                  <a:cubicBezTo>
                    <a:pt x="465489" y="375484"/>
                    <a:pt x="471680" y="379675"/>
                    <a:pt x="476538" y="379198"/>
                  </a:cubicBezTo>
                  <a:lnTo>
                    <a:pt x="480919" y="382246"/>
                  </a:lnTo>
                  <a:lnTo>
                    <a:pt x="483206" y="383770"/>
                  </a:lnTo>
                  <a:cubicBezTo>
                    <a:pt x="482729" y="381484"/>
                    <a:pt x="482539" y="376817"/>
                    <a:pt x="482825" y="373388"/>
                  </a:cubicBezTo>
                  <a:lnTo>
                    <a:pt x="487682" y="374245"/>
                  </a:lnTo>
                  <a:cubicBezTo>
                    <a:pt x="492445" y="375103"/>
                    <a:pt x="486539" y="376436"/>
                    <a:pt x="487396" y="377293"/>
                  </a:cubicBezTo>
                  <a:cubicBezTo>
                    <a:pt x="487968" y="377960"/>
                    <a:pt x="490254" y="378436"/>
                    <a:pt x="490540" y="378151"/>
                  </a:cubicBezTo>
                  <a:lnTo>
                    <a:pt x="491778" y="377008"/>
                  </a:lnTo>
                  <a:cubicBezTo>
                    <a:pt x="492921" y="375103"/>
                    <a:pt x="495302" y="374531"/>
                    <a:pt x="497017" y="375579"/>
                  </a:cubicBezTo>
                  <a:lnTo>
                    <a:pt x="498826" y="376055"/>
                  </a:lnTo>
                  <a:lnTo>
                    <a:pt x="504446" y="377674"/>
                  </a:lnTo>
                  <a:cubicBezTo>
                    <a:pt x="510542" y="376246"/>
                    <a:pt x="522163" y="373960"/>
                    <a:pt x="530259" y="372626"/>
                  </a:cubicBezTo>
                  <a:lnTo>
                    <a:pt x="530926" y="373388"/>
                  </a:lnTo>
                  <a:lnTo>
                    <a:pt x="532450" y="375103"/>
                  </a:lnTo>
                  <a:cubicBezTo>
                    <a:pt x="534450" y="375007"/>
                    <a:pt x="537212" y="375484"/>
                    <a:pt x="538641" y="376246"/>
                  </a:cubicBezTo>
                  <a:lnTo>
                    <a:pt x="538832" y="376055"/>
                  </a:lnTo>
                  <a:cubicBezTo>
                    <a:pt x="541117" y="374150"/>
                    <a:pt x="544737" y="376246"/>
                    <a:pt x="546261" y="374817"/>
                  </a:cubicBezTo>
                  <a:lnTo>
                    <a:pt x="547785" y="373388"/>
                  </a:lnTo>
                  <a:cubicBezTo>
                    <a:pt x="548547" y="371007"/>
                    <a:pt x="550261" y="367768"/>
                    <a:pt x="551690" y="366340"/>
                  </a:cubicBezTo>
                  <a:lnTo>
                    <a:pt x="553405" y="365863"/>
                  </a:lnTo>
                  <a:lnTo>
                    <a:pt x="554357" y="365578"/>
                  </a:lnTo>
                  <a:cubicBezTo>
                    <a:pt x="555976" y="366721"/>
                    <a:pt x="558262" y="368626"/>
                    <a:pt x="559406" y="369769"/>
                  </a:cubicBezTo>
                  <a:cubicBezTo>
                    <a:pt x="560549" y="371007"/>
                    <a:pt x="565120" y="374150"/>
                    <a:pt x="565787" y="375007"/>
                  </a:cubicBezTo>
                  <a:cubicBezTo>
                    <a:pt x="566454" y="375865"/>
                    <a:pt x="572169" y="375484"/>
                    <a:pt x="576932" y="372245"/>
                  </a:cubicBezTo>
                  <a:lnTo>
                    <a:pt x="583313" y="375865"/>
                  </a:lnTo>
                  <a:cubicBezTo>
                    <a:pt x="588171" y="378627"/>
                    <a:pt x="586075" y="370245"/>
                    <a:pt x="591124" y="371864"/>
                  </a:cubicBezTo>
                  <a:cubicBezTo>
                    <a:pt x="591219" y="371864"/>
                    <a:pt x="592267" y="370340"/>
                    <a:pt x="592457" y="369388"/>
                  </a:cubicBezTo>
                  <a:cubicBezTo>
                    <a:pt x="592552" y="368911"/>
                    <a:pt x="591505" y="367768"/>
                    <a:pt x="591219" y="367864"/>
                  </a:cubicBezTo>
                  <a:lnTo>
                    <a:pt x="584456" y="368911"/>
                  </a:lnTo>
                  <a:cubicBezTo>
                    <a:pt x="582361" y="364625"/>
                    <a:pt x="580551" y="361006"/>
                    <a:pt x="580456" y="360720"/>
                  </a:cubicBezTo>
                  <a:cubicBezTo>
                    <a:pt x="580360" y="360434"/>
                    <a:pt x="581408" y="359577"/>
                    <a:pt x="582837" y="359386"/>
                  </a:cubicBezTo>
                  <a:lnTo>
                    <a:pt x="583885" y="359005"/>
                  </a:lnTo>
                  <a:lnTo>
                    <a:pt x="584837" y="358624"/>
                  </a:lnTo>
                  <a:cubicBezTo>
                    <a:pt x="586933" y="357196"/>
                    <a:pt x="588076" y="357196"/>
                    <a:pt x="587409" y="358624"/>
                  </a:cubicBezTo>
                  <a:cubicBezTo>
                    <a:pt x="586742" y="360053"/>
                    <a:pt x="587314" y="363863"/>
                    <a:pt x="590076" y="364149"/>
                  </a:cubicBezTo>
                  <a:cubicBezTo>
                    <a:pt x="592838" y="364530"/>
                    <a:pt x="602459" y="363101"/>
                    <a:pt x="606935" y="362815"/>
                  </a:cubicBezTo>
                  <a:cubicBezTo>
                    <a:pt x="611412" y="362625"/>
                    <a:pt x="621890" y="362434"/>
                    <a:pt x="621223" y="363482"/>
                  </a:cubicBezTo>
                  <a:cubicBezTo>
                    <a:pt x="620461" y="364530"/>
                    <a:pt x="615412" y="366244"/>
                    <a:pt x="612079" y="365959"/>
                  </a:cubicBezTo>
                  <a:lnTo>
                    <a:pt x="610555" y="367102"/>
                  </a:lnTo>
                  <a:lnTo>
                    <a:pt x="607221" y="369483"/>
                  </a:lnTo>
                  <a:cubicBezTo>
                    <a:pt x="604459" y="368054"/>
                    <a:pt x="602840" y="368816"/>
                    <a:pt x="603697" y="371197"/>
                  </a:cubicBezTo>
                  <a:lnTo>
                    <a:pt x="605411" y="372721"/>
                  </a:lnTo>
                  <a:cubicBezTo>
                    <a:pt x="607126" y="374245"/>
                    <a:pt x="611317" y="376055"/>
                    <a:pt x="612174" y="375484"/>
                  </a:cubicBezTo>
                  <a:cubicBezTo>
                    <a:pt x="616556" y="372531"/>
                    <a:pt x="621318" y="374912"/>
                    <a:pt x="625700" y="373960"/>
                  </a:cubicBezTo>
                  <a:cubicBezTo>
                    <a:pt x="626842" y="373674"/>
                    <a:pt x="627604" y="372340"/>
                    <a:pt x="628652" y="371674"/>
                  </a:cubicBezTo>
                  <a:cubicBezTo>
                    <a:pt x="630271" y="370531"/>
                    <a:pt x="632939" y="369673"/>
                    <a:pt x="633605" y="368245"/>
                  </a:cubicBezTo>
                  <a:lnTo>
                    <a:pt x="634558" y="366149"/>
                  </a:lnTo>
                  <a:cubicBezTo>
                    <a:pt x="634367" y="363577"/>
                    <a:pt x="637701" y="361387"/>
                    <a:pt x="641987" y="361387"/>
                  </a:cubicBezTo>
                  <a:lnTo>
                    <a:pt x="645416" y="361482"/>
                  </a:lnTo>
                  <a:lnTo>
                    <a:pt x="645702" y="361482"/>
                  </a:lnTo>
                  <a:cubicBezTo>
                    <a:pt x="646178" y="362625"/>
                    <a:pt x="645131" y="363673"/>
                    <a:pt x="643225" y="363673"/>
                  </a:cubicBezTo>
                  <a:cubicBezTo>
                    <a:pt x="641320" y="363673"/>
                    <a:pt x="636749" y="364625"/>
                    <a:pt x="636749" y="365673"/>
                  </a:cubicBezTo>
                  <a:cubicBezTo>
                    <a:pt x="636749" y="366816"/>
                    <a:pt x="640654" y="371197"/>
                    <a:pt x="645511" y="371864"/>
                  </a:cubicBezTo>
                  <a:cubicBezTo>
                    <a:pt x="650369" y="372531"/>
                    <a:pt x="665228" y="372150"/>
                    <a:pt x="667705" y="374722"/>
                  </a:cubicBezTo>
                  <a:lnTo>
                    <a:pt x="669705" y="370245"/>
                  </a:lnTo>
                  <a:cubicBezTo>
                    <a:pt x="670753" y="367864"/>
                    <a:pt x="667705" y="366244"/>
                    <a:pt x="664561" y="365482"/>
                  </a:cubicBezTo>
                  <a:cubicBezTo>
                    <a:pt x="663037" y="365101"/>
                    <a:pt x="661704" y="364149"/>
                    <a:pt x="660656" y="363101"/>
                  </a:cubicBezTo>
                  <a:lnTo>
                    <a:pt x="659990" y="362434"/>
                  </a:lnTo>
                  <a:cubicBezTo>
                    <a:pt x="659799" y="361291"/>
                    <a:pt x="661037" y="359958"/>
                    <a:pt x="662657" y="359577"/>
                  </a:cubicBezTo>
                  <a:lnTo>
                    <a:pt x="664085" y="359672"/>
                  </a:lnTo>
                  <a:lnTo>
                    <a:pt x="665228" y="359767"/>
                  </a:lnTo>
                  <a:cubicBezTo>
                    <a:pt x="666371" y="359863"/>
                    <a:pt x="668371" y="359386"/>
                    <a:pt x="669610" y="358815"/>
                  </a:cubicBezTo>
                  <a:cubicBezTo>
                    <a:pt x="670943" y="358243"/>
                    <a:pt x="674372" y="358339"/>
                    <a:pt x="673229" y="359577"/>
                  </a:cubicBezTo>
                  <a:cubicBezTo>
                    <a:pt x="672086" y="360815"/>
                    <a:pt x="670372" y="365292"/>
                    <a:pt x="672086" y="366435"/>
                  </a:cubicBezTo>
                  <a:lnTo>
                    <a:pt x="673515" y="367197"/>
                  </a:lnTo>
                  <a:lnTo>
                    <a:pt x="675134" y="368149"/>
                  </a:lnTo>
                  <a:cubicBezTo>
                    <a:pt x="677134" y="369007"/>
                    <a:pt x="679230" y="367959"/>
                    <a:pt x="679992" y="365768"/>
                  </a:cubicBezTo>
                  <a:lnTo>
                    <a:pt x="679516" y="363958"/>
                  </a:lnTo>
                  <a:cubicBezTo>
                    <a:pt x="679230" y="362815"/>
                    <a:pt x="677325" y="362149"/>
                    <a:pt x="679420" y="360910"/>
                  </a:cubicBezTo>
                  <a:lnTo>
                    <a:pt x="680278" y="360434"/>
                  </a:lnTo>
                  <a:cubicBezTo>
                    <a:pt x="681325" y="359672"/>
                    <a:pt x="682468" y="360053"/>
                    <a:pt x="682659" y="361196"/>
                  </a:cubicBezTo>
                  <a:cubicBezTo>
                    <a:pt x="682850" y="362434"/>
                    <a:pt x="686659" y="365387"/>
                    <a:pt x="690374" y="364625"/>
                  </a:cubicBezTo>
                  <a:lnTo>
                    <a:pt x="693517" y="364054"/>
                  </a:lnTo>
                  <a:lnTo>
                    <a:pt x="695518" y="363673"/>
                  </a:lnTo>
                  <a:cubicBezTo>
                    <a:pt x="697613" y="363482"/>
                    <a:pt x="701042" y="363101"/>
                    <a:pt x="703138" y="362815"/>
                  </a:cubicBezTo>
                  <a:cubicBezTo>
                    <a:pt x="705138" y="362530"/>
                    <a:pt x="710282" y="363101"/>
                    <a:pt x="711139" y="364911"/>
                  </a:cubicBezTo>
                  <a:cubicBezTo>
                    <a:pt x="711901" y="366816"/>
                    <a:pt x="715901" y="371674"/>
                    <a:pt x="717140" y="371388"/>
                  </a:cubicBezTo>
                  <a:cubicBezTo>
                    <a:pt x="718378" y="371102"/>
                    <a:pt x="721902" y="369388"/>
                    <a:pt x="722474" y="368340"/>
                  </a:cubicBezTo>
                  <a:cubicBezTo>
                    <a:pt x="723140" y="367292"/>
                    <a:pt x="721807" y="363101"/>
                    <a:pt x="718949" y="361577"/>
                  </a:cubicBezTo>
                  <a:cubicBezTo>
                    <a:pt x="716092" y="360053"/>
                    <a:pt x="718664" y="353576"/>
                    <a:pt x="720378" y="354624"/>
                  </a:cubicBezTo>
                  <a:cubicBezTo>
                    <a:pt x="722092" y="355672"/>
                    <a:pt x="726093" y="358243"/>
                    <a:pt x="726474" y="357577"/>
                  </a:cubicBezTo>
                  <a:lnTo>
                    <a:pt x="726855" y="357005"/>
                  </a:lnTo>
                  <a:lnTo>
                    <a:pt x="727236" y="356338"/>
                  </a:lnTo>
                  <a:cubicBezTo>
                    <a:pt x="727617" y="355576"/>
                    <a:pt x="727998" y="355957"/>
                    <a:pt x="728093" y="357196"/>
                  </a:cubicBezTo>
                  <a:cubicBezTo>
                    <a:pt x="728093" y="358434"/>
                    <a:pt x="727712" y="362053"/>
                    <a:pt x="727712" y="362720"/>
                  </a:cubicBezTo>
                  <a:cubicBezTo>
                    <a:pt x="727808" y="363387"/>
                    <a:pt x="729046" y="365101"/>
                    <a:pt x="730475" y="365006"/>
                  </a:cubicBezTo>
                  <a:lnTo>
                    <a:pt x="731427" y="364530"/>
                  </a:lnTo>
                  <a:cubicBezTo>
                    <a:pt x="732475" y="364054"/>
                    <a:pt x="733237" y="363101"/>
                    <a:pt x="734189" y="362339"/>
                  </a:cubicBezTo>
                  <a:cubicBezTo>
                    <a:pt x="737142" y="360053"/>
                    <a:pt x="739333" y="359767"/>
                    <a:pt x="739809" y="363768"/>
                  </a:cubicBezTo>
                  <a:cubicBezTo>
                    <a:pt x="739809" y="363958"/>
                    <a:pt x="741428" y="364149"/>
                    <a:pt x="742190" y="364149"/>
                  </a:cubicBezTo>
                  <a:lnTo>
                    <a:pt x="745905" y="363958"/>
                  </a:lnTo>
                  <a:cubicBezTo>
                    <a:pt x="748191" y="361482"/>
                    <a:pt x="749810" y="360625"/>
                    <a:pt x="749525" y="362053"/>
                  </a:cubicBezTo>
                  <a:cubicBezTo>
                    <a:pt x="749239" y="363482"/>
                    <a:pt x="749429" y="367673"/>
                    <a:pt x="751144" y="366625"/>
                  </a:cubicBezTo>
                  <a:cubicBezTo>
                    <a:pt x="752858" y="365578"/>
                    <a:pt x="756954" y="363863"/>
                    <a:pt x="757240" y="364530"/>
                  </a:cubicBezTo>
                  <a:lnTo>
                    <a:pt x="757716" y="365006"/>
                  </a:lnTo>
                  <a:cubicBezTo>
                    <a:pt x="760764" y="368054"/>
                    <a:pt x="765908" y="370150"/>
                    <a:pt x="767146" y="368721"/>
                  </a:cubicBezTo>
                  <a:cubicBezTo>
                    <a:pt x="770289" y="365101"/>
                    <a:pt x="764860" y="365863"/>
                    <a:pt x="763431" y="364339"/>
                  </a:cubicBezTo>
                  <a:lnTo>
                    <a:pt x="762098" y="362911"/>
                  </a:lnTo>
                  <a:cubicBezTo>
                    <a:pt x="761717" y="360720"/>
                    <a:pt x="761431" y="356910"/>
                    <a:pt x="761621" y="354529"/>
                  </a:cubicBezTo>
                  <a:lnTo>
                    <a:pt x="763526" y="353005"/>
                  </a:lnTo>
                  <a:cubicBezTo>
                    <a:pt x="764193" y="352528"/>
                    <a:pt x="766098" y="352433"/>
                    <a:pt x="766860" y="352814"/>
                  </a:cubicBezTo>
                  <a:cubicBezTo>
                    <a:pt x="767622" y="353290"/>
                    <a:pt x="768098" y="354719"/>
                    <a:pt x="767812" y="355481"/>
                  </a:cubicBezTo>
                  <a:lnTo>
                    <a:pt x="767336" y="357577"/>
                  </a:lnTo>
                  <a:cubicBezTo>
                    <a:pt x="766384" y="359101"/>
                    <a:pt x="767241" y="360910"/>
                    <a:pt x="769146" y="361672"/>
                  </a:cubicBezTo>
                  <a:lnTo>
                    <a:pt x="770670" y="362625"/>
                  </a:lnTo>
                  <a:cubicBezTo>
                    <a:pt x="772861" y="364054"/>
                    <a:pt x="774099" y="363006"/>
                    <a:pt x="776099" y="362244"/>
                  </a:cubicBezTo>
                  <a:lnTo>
                    <a:pt x="778004" y="361482"/>
                  </a:lnTo>
                  <a:cubicBezTo>
                    <a:pt x="780767" y="361863"/>
                    <a:pt x="784291" y="363577"/>
                    <a:pt x="785815" y="365292"/>
                  </a:cubicBezTo>
                  <a:cubicBezTo>
                    <a:pt x="787339" y="367102"/>
                    <a:pt x="786386" y="373102"/>
                    <a:pt x="783529" y="373579"/>
                  </a:cubicBezTo>
                  <a:lnTo>
                    <a:pt x="780671" y="370626"/>
                  </a:lnTo>
                  <a:cubicBezTo>
                    <a:pt x="776766" y="366530"/>
                    <a:pt x="776004" y="366625"/>
                    <a:pt x="770003" y="371007"/>
                  </a:cubicBezTo>
                  <a:cubicBezTo>
                    <a:pt x="768860" y="371864"/>
                    <a:pt x="766955" y="371864"/>
                    <a:pt x="765717" y="372531"/>
                  </a:cubicBezTo>
                  <a:lnTo>
                    <a:pt x="762574" y="374341"/>
                  </a:lnTo>
                  <a:cubicBezTo>
                    <a:pt x="763050" y="377198"/>
                    <a:pt x="766955" y="378436"/>
                    <a:pt x="771337" y="377103"/>
                  </a:cubicBezTo>
                  <a:lnTo>
                    <a:pt x="775337" y="375865"/>
                  </a:lnTo>
                  <a:lnTo>
                    <a:pt x="786767" y="379579"/>
                  </a:lnTo>
                  <a:lnTo>
                    <a:pt x="788196" y="379389"/>
                  </a:lnTo>
                  <a:cubicBezTo>
                    <a:pt x="789720" y="379198"/>
                    <a:pt x="795244" y="376531"/>
                    <a:pt x="800388" y="373674"/>
                  </a:cubicBezTo>
                  <a:lnTo>
                    <a:pt x="806293" y="373769"/>
                  </a:lnTo>
                  <a:lnTo>
                    <a:pt x="812390" y="373960"/>
                  </a:lnTo>
                  <a:cubicBezTo>
                    <a:pt x="814580" y="373007"/>
                    <a:pt x="815533" y="371483"/>
                    <a:pt x="814580" y="370626"/>
                  </a:cubicBezTo>
                  <a:lnTo>
                    <a:pt x="813533" y="370054"/>
                  </a:lnTo>
                  <a:cubicBezTo>
                    <a:pt x="812961" y="369673"/>
                    <a:pt x="811913" y="369483"/>
                    <a:pt x="811246" y="369578"/>
                  </a:cubicBezTo>
                  <a:lnTo>
                    <a:pt x="801912" y="370816"/>
                  </a:lnTo>
                  <a:cubicBezTo>
                    <a:pt x="798769" y="367578"/>
                    <a:pt x="795530" y="364530"/>
                    <a:pt x="794673" y="363958"/>
                  </a:cubicBezTo>
                  <a:cubicBezTo>
                    <a:pt x="793816" y="363482"/>
                    <a:pt x="793149" y="360720"/>
                    <a:pt x="796102" y="359482"/>
                  </a:cubicBezTo>
                  <a:cubicBezTo>
                    <a:pt x="798959" y="358243"/>
                    <a:pt x="806770" y="363387"/>
                    <a:pt x="808389" y="363768"/>
                  </a:cubicBezTo>
                  <a:cubicBezTo>
                    <a:pt x="810008" y="364149"/>
                    <a:pt x="813628" y="360529"/>
                    <a:pt x="816104" y="359005"/>
                  </a:cubicBezTo>
                  <a:lnTo>
                    <a:pt x="818200" y="359291"/>
                  </a:lnTo>
                  <a:lnTo>
                    <a:pt x="825248" y="360434"/>
                  </a:lnTo>
                  <a:cubicBezTo>
                    <a:pt x="830868" y="359005"/>
                    <a:pt x="834583" y="356243"/>
                    <a:pt x="833440" y="354338"/>
                  </a:cubicBezTo>
                  <a:cubicBezTo>
                    <a:pt x="832392" y="352433"/>
                    <a:pt x="832297" y="347575"/>
                    <a:pt x="836011" y="348433"/>
                  </a:cubicBezTo>
                  <a:lnTo>
                    <a:pt x="838393" y="344908"/>
                  </a:lnTo>
                  <a:lnTo>
                    <a:pt x="839155" y="343765"/>
                  </a:lnTo>
                  <a:cubicBezTo>
                    <a:pt x="840107" y="342432"/>
                    <a:pt x="833916" y="343765"/>
                    <a:pt x="825534" y="346813"/>
                  </a:cubicBezTo>
                  <a:lnTo>
                    <a:pt x="820771" y="338241"/>
                  </a:lnTo>
                  <a:cubicBezTo>
                    <a:pt x="820676" y="338050"/>
                    <a:pt x="818104" y="338336"/>
                    <a:pt x="817533" y="338908"/>
                  </a:cubicBezTo>
                  <a:lnTo>
                    <a:pt x="815818" y="340527"/>
                  </a:lnTo>
                  <a:cubicBezTo>
                    <a:pt x="814104" y="342718"/>
                    <a:pt x="812485" y="343575"/>
                    <a:pt x="812199" y="342337"/>
                  </a:cubicBezTo>
                  <a:lnTo>
                    <a:pt x="811913" y="341384"/>
                  </a:lnTo>
                  <a:lnTo>
                    <a:pt x="810484" y="337098"/>
                  </a:lnTo>
                  <a:cubicBezTo>
                    <a:pt x="806579" y="335383"/>
                    <a:pt x="804103" y="335098"/>
                    <a:pt x="805055" y="336526"/>
                  </a:cubicBezTo>
                  <a:cubicBezTo>
                    <a:pt x="806008" y="337860"/>
                    <a:pt x="797626" y="342527"/>
                    <a:pt x="791053" y="342622"/>
                  </a:cubicBezTo>
                  <a:lnTo>
                    <a:pt x="784767" y="342241"/>
                  </a:lnTo>
                  <a:lnTo>
                    <a:pt x="778671" y="341860"/>
                  </a:lnTo>
                  <a:cubicBezTo>
                    <a:pt x="772003" y="341003"/>
                    <a:pt x="762383" y="340813"/>
                    <a:pt x="757335" y="341479"/>
                  </a:cubicBezTo>
                  <a:lnTo>
                    <a:pt x="755716" y="343575"/>
                  </a:lnTo>
                  <a:cubicBezTo>
                    <a:pt x="752668" y="347575"/>
                    <a:pt x="748191" y="347290"/>
                    <a:pt x="744191" y="348909"/>
                  </a:cubicBezTo>
                  <a:lnTo>
                    <a:pt x="739714" y="350623"/>
                  </a:lnTo>
                  <a:cubicBezTo>
                    <a:pt x="738761" y="348623"/>
                    <a:pt x="741524" y="346337"/>
                    <a:pt x="745905" y="345575"/>
                  </a:cubicBezTo>
                  <a:lnTo>
                    <a:pt x="749429" y="344146"/>
                  </a:lnTo>
                  <a:lnTo>
                    <a:pt x="752477" y="342908"/>
                  </a:lnTo>
                  <a:cubicBezTo>
                    <a:pt x="756001" y="340146"/>
                    <a:pt x="756383" y="337765"/>
                    <a:pt x="753430" y="337479"/>
                  </a:cubicBezTo>
                  <a:lnTo>
                    <a:pt x="751620" y="338050"/>
                  </a:lnTo>
                  <a:lnTo>
                    <a:pt x="746762" y="339479"/>
                  </a:lnTo>
                  <a:cubicBezTo>
                    <a:pt x="741619" y="341384"/>
                    <a:pt x="735332" y="343384"/>
                    <a:pt x="732856" y="343861"/>
                  </a:cubicBezTo>
                  <a:cubicBezTo>
                    <a:pt x="730284" y="344337"/>
                    <a:pt x="718949" y="340051"/>
                    <a:pt x="716759" y="339574"/>
                  </a:cubicBezTo>
                  <a:lnTo>
                    <a:pt x="716663" y="342241"/>
                  </a:lnTo>
                  <a:lnTo>
                    <a:pt x="716568" y="343480"/>
                  </a:lnTo>
                  <a:cubicBezTo>
                    <a:pt x="716568" y="345099"/>
                    <a:pt x="714187" y="345861"/>
                    <a:pt x="711329" y="345099"/>
                  </a:cubicBezTo>
                  <a:cubicBezTo>
                    <a:pt x="708376" y="344337"/>
                    <a:pt x="704090" y="351004"/>
                    <a:pt x="703900" y="353290"/>
                  </a:cubicBezTo>
                  <a:lnTo>
                    <a:pt x="703804" y="355386"/>
                  </a:lnTo>
                  <a:cubicBezTo>
                    <a:pt x="703709" y="357005"/>
                    <a:pt x="704281" y="359482"/>
                    <a:pt x="701042" y="358910"/>
                  </a:cubicBezTo>
                  <a:lnTo>
                    <a:pt x="696089" y="358053"/>
                  </a:lnTo>
                  <a:cubicBezTo>
                    <a:pt x="698851" y="356815"/>
                    <a:pt x="701137" y="354529"/>
                    <a:pt x="701137" y="352814"/>
                  </a:cubicBezTo>
                  <a:cubicBezTo>
                    <a:pt x="701137" y="351100"/>
                    <a:pt x="698280" y="347004"/>
                    <a:pt x="694756" y="348814"/>
                  </a:cubicBezTo>
                  <a:lnTo>
                    <a:pt x="694089" y="348337"/>
                  </a:lnTo>
                  <a:cubicBezTo>
                    <a:pt x="689326" y="345099"/>
                    <a:pt x="683040" y="347956"/>
                    <a:pt x="678659" y="345575"/>
                  </a:cubicBezTo>
                  <a:lnTo>
                    <a:pt x="675039" y="343670"/>
                  </a:lnTo>
                  <a:cubicBezTo>
                    <a:pt x="675229" y="345480"/>
                    <a:pt x="673991" y="347956"/>
                    <a:pt x="672277" y="349195"/>
                  </a:cubicBezTo>
                  <a:lnTo>
                    <a:pt x="670372" y="346623"/>
                  </a:lnTo>
                  <a:cubicBezTo>
                    <a:pt x="669610" y="345670"/>
                    <a:pt x="670181" y="343575"/>
                    <a:pt x="667800" y="345385"/>
                  </a:cubicBezTo>
                  <a:cubicBezTo>
                    <a:pt x="666943" y="346051"/>
                    <a:pt x="666181" y="347385"/>
                    <a:pt x="666276" y="348242"/>
                  </a:cubicBezTo>
                  <a:lnTo>
                    <a:pt x="666371" y="349385"/>
                  </a:lnTo>
                  <a:cubicBezTo>
                    <a:pt x="667419" y="350814"/>
                    <a:pt x="665800" y="352433"/>
                    <a:pt x="662752" y="353005"/>
                  </a:cubicBezTo>
                  <a:cubicBezTo>
                    <a:pt x="659704" y="353576"/>
                    <a:pt x="654370" y="349004"/>
                    <a:pt x="652846" y="348052"/>
                  </a:cubicBezTo>
                  <a:cubicBezTo>
                    <a:pt x="651417" y="347194"/>
                    <a:pt x="646559" y="346813"/>
                    <a:pt x="644750" y="349671"/>
                  </a:cubicBezTo>
                  <a:lnTo>
                    <a:pt x="636939" y="348433"/>
                  </a:lnTo>
                  <a:cubicBezTo>
                    <a:pt x="635320" y="348147"/>
                    <a:pt x="633510" y="348528"/>
                    <a:pt x="631795" y="348337"/>
                  </a:cubicBezTo>
                  <a:cubicBezTo>
                    <a:pt x="630843" y="348147"/>
                    <a:pt x="629319" y="347480"/>
                    <a:pt x="629128" y="346813"/>
                  </a:cubicBezTo>
                  <a:cubicBezTo>
                    <a:pt x="628652" y="344908"/>
                    <a:pt x="628938" y="343384"/>
                    <a:pt x="625700" y="345575"/>
                  </a:cubicBezTo>
                  <a:cubicBezTo>
                    <a:pt x="624080" y="346623"/>
                    <a:pt x="620842" y="346432"/>
                    <a:pt x="618460" y="346242"/>
                  </a:cubicBezTo>
                  <a:cubicBezTo>
                    <a:pt x="616556" y="346051"/>
                    <a:pt x="614746" y="344242"/>
                    <a:pt x="613126" y="344527"/>
                  </a:cubicBezTo>
                  <a:cubicBezTo>
                    <a:pt x="611888" y="344718"/>
                    <a:pt x="610936" y="348052"/>
                    <a:pt x="610174" y="347956"/>
                  </a:cubicBezTo>
                  <a:lnTo>
                    <a:pt x="603125" y="347385"/>
                  </a:lnTo>
                  <a:cubicBezTo>
                    <a:pt x="599125" y="351576"/>
                    <a:pt x="591124" y="352624"/>
                    <a:pt x="585218" y="349671"/>
                  </a:cubicBezTo>
                  <a:lnTo>
                    <a:pt x="577027" y="350623"/>
                  </a:lnTo>
                  <a:cubicBezTo>
                    <a:pt x="570454" y="351385"/>
                    <a:pt x="569311" y="351195"/>
                    <a:pt x="564263" y="347290"/>
                  </a:cubicBezTo>
                  <a:cubicBezTo>
                    <a:pt x="563501" y="346718"/>
                    <a:pt x="561977" y="346718"/>
                    <a:pt x="560834" y="346432"/>
                  </a:cubicBezTo>
                  <a:cubicBezTo>
                    <a:pt x="560834" y="346432"/>
                    <a:pt x="551785" y="353576"/>
                    <a:pt x="551690" y="353576"/>
                  </a:cubicBezTo>
                  <a:cubicBezTo>
                    <a:pt x="549214" y="355767"/>
                    <a:pt x="547118" y="359101"/>
                    <a:pt x="542737" y="355100"/>
                  </a:cubicBezTo>
                  <a:cubicBezTo>
                    <a:pt x="541975" y="354338"/>
                    <a:pt x="538736" y="354243"/>
                    <a:pt x="537974" y="354910"/>
                  </a:cubicBezTo>
                  <a:lnTo>
                    <a:pt x="533307" y="358910"/>
                  </a:lnTo>
                  <a:cubicBezTo>
                    <a:pt x="531688" y="355672"/>
                    <a:pt x="528640" y="353957"/>
                    <a:pt x="526544" y="355005"/>
                  </a:cubicBezTo>
                  <a:cubicBezTo>
                    <a:pt x="524449" y="356148"/>
                    <a:pt x="520448" y="356910"/>
                    <a:pt x="520543" y="355195"/>
                  </a:cubicBezTo>
                  <a:cubicBezTo>
                    <a:pt x="520639" y="353576"/>
                    <a:pt x="514733" y="356338"/>
                    <a:pt x="514257" y="356624"/>
                  </a:cubicBezTo>
                  <a:cubicBezTo>
                    <a:pt x="513781" y="356815"/>
                    <a:pt x="509399" y="356243"/>
                    <a:pt x="505113" y="355481"/>
                  </a:cubicBezTo>
                  <a:lnTo>
                    <a:pt x="505494" y="360053"/>
                  </a:lnTo>
                  <a:lnTo>
                    <a:pt x="505780" y="363387"/>
                  </a:lnTo>
                  <a:cubicBezTo>
                    <a:pt x="503208" y="363577"/>
                    <a:pt x="500827" y="364625"/>
                    <a:pt x="500541" y="365578"/>
                  </a:cubicBezTo>
                  <a:cubicBezTo>
                    <a:pt x="500255" y="366530"/>
                    <a:pt x="498445" y="368911"/>
                    <a:pt x="497112" y="368340"/>
                  </a:cubicBezTo>
                  <a:cubicBezTo>
                    <a:pt x="495874" y="367768"/>
                    <a:pt x="492254" y="365863"/>
                    <a:pt x="491778" y="365387"/>
                  </a:cubicBezTo>
                  <a:cubicBezTo>
                    <a:pt x="491302" y="364911"/>
                    <a:pt x="491302" y="363387"/>
                    <a:pt x="492731" y="363196"/>
                  </a:cubicBezTo>
                  <a:cubicBezTo>
                    <a:pt x="494159" y="363006"/>
                    <a:pt x="495112" y="361101"/>
                    <a:pt x="491778" y="359577"/>
                  </a:cubicBezTo>
                  <a:cubicBezTo>
                    <a:pt x="488444" y="358053"/>
                    <a:pt x="480443" y="361482"/>
                    <a:pt x="482158" y="363292"/>
                  </a:cubicBezTo>
                  <a:cubicBezTo>
                    <a:pt x="483872" y="365101"/>
                    <a:pt x="488635" y="369483"/>
                    <a:pt x="486634" y="370721"/>
                  </a:cubicBezTo>
                  <a:lnTo>
                    <a:pt x="485301" y="371578"/>
                  </a:lnTo>
                  <a:lnTo>
                    <a:pt x="477659" y="372641"/>
                  </a:lnTo>
                  <a:lnTo>
                    <a:pt x="478062" y="366435"/>
                  </a:lnTo>
                  <a:cubicBezTo>
                    <a:pt x="476443" y="365006"/>
                    <a:pt x="466346" y="362911"/>
                    <a:pt x="464441" y="359958"/>
                  </a:cubicBezTo>
                  <a:lnTo>
                    <a:pt x="464727" y="355195"/>
                  </a:lnTo>
                  <a:lnTo>
                    <a:pt x="464822" y="354433"/>
                  </a:lnTo>
                  <a:cubicBezTo>
                    <a:pt x="465203" y="353576"/>
                    <a:pt x="464632" y="353005"/>
                    <a:pt x="463679" y="353195"/>
                  </a:cubicBezTo>
                  <a:cubicBezTo>
                    <a:pt x="462632" y="353290"/>
                    <a:pt x="460536" y="356053"/>
                    <a:pt x="459393" y="358529"/>
                  </a:cubicBezTo>
                  <a:cubicBezTo>
                    <a:pt x="458250" y="361006"/>
                    <a:pt x="454250" y="365578"/>
                    <a:pt x="453107" y="362625"/>
                  </a:cubicBezTo>
                  <a:lnTo>
                    <a:pt x="448153" y="363006"/>
                  </a:lnTo>
                  <a:cubicBezTo>
                    <a:pt x="443391" y="363387"/>
                    <a:pt x="438533" y="365863"/>
                    <a:pt x="433675" y="363196"/>
                  </a:cubicBezTo>
                  <a:lnTo>
                    <a:pt x="430532" y="361482"/>
                  </a:lnTo>
                  <a:cubicBezTo>
                    <a:pt x="427199" y="362530"/>
                    <a:pt x="421579" y="364149"/>
                    <a:pt x="418054" y="365197"/>
                  </a:cubicBezTo>
                  <a:lnTo>
                    <a:pt x="415197" y="362530"/>
                  </a:lnTo>
                  <a:cubicBezTo>
                    <a:pt x="414721" y="362053"/>
                    <a:pt x="413101" y="361768"/>
                    <a:pt x="412625" y="362053"/>
                  </a:cubicBezTo>
                  <a:lnTo>
                    <a:pt x="408625" y="364435"/>
                  </a:lnTo>
                  <a:cubicBezTo>
                    <a:pt x="403576" y="366054"/>
                    <a:pt x="397290" y="367197"/>
                    <a:pt x="394528" y="366911"/>
                  </a:cubicBezTo>
                  <a:lnTo>
                    <a:pt x="392051" y="366625"/>
                  </a:lnTo>
                  <a:cubicBezTo>
                    <a:pt x="391099" y="366530"/>
                    <a:pt x="389956" y="365959"/>
                    <a:pt x="389384" y="366244"/>
                  </a:cubicBezTo>
                  <a:cubicBezTo>
                    <a:pt x="385098" y="368149"/>
                    <a:pt x="377954" y="369673"/>
                    <a:pt x="374335" y="368911"/>
                  </a:cubicBezTo>
                  <a:lnTo>
                    <a:pt x="373573" y="368816"/>
                  </a:lnTo>
                  <a:cubicBezTo>
                    <a:pt x="372430" y="367673"/>
                    <a:pt x="370525" y="367864"/>
                    <a:pt x="369286" y="369197"/>
                  </a:cubicBezTo>
                  <a:cubicBezTo>
                    <a:pt x="368048" y="370531"/>
                    <a:pt x="363286" y="373388"/>
                    <a:pt x="363286" y="370626"/>
                  </a:cubicBezTo>
                  <a:cubicBezTo>
                    <a:pt x="363286" y="367768"/>
                    <a:pt x="359761" y="362625"/>
                    <a:pt x="355380" y="364435"/>
                  </a:cubicBezTo>
                  <a:lnTo>
                    <a:pt x="352903" y="366911"/>
                  </a:lnTo>
                  <a:lnTo>
                    <a:pt x="350332" y="369578"/>
                  </a:lnTo>
                  <a:cubicBezTo>
                    <a:pt x="348903" y="368054"/>
                    <a:pt x="346808" y="366149"/>
                    <a:pt x="345760" y="365387"/>
                  </a:cubicBezTo>
                  <a:lnTo>
                    <a:pt x="344902" y="365482"/>
                  </a:lnTo>
                  <a:cubicBezTo>
                    <a:pt x="344045" y="365578"/>
                    <a:pt x="342616" y="366721"/>
                    <a:pt x="342712" y="367197"/>
                  </a:cubicBezTo>
                  <a:lnTo>
                    <a:pt x="343474" y="373483"/>
                  </a:lnTo>
                  <a:cubicBezTo>
                    <a:pt x="337378" y="373198"/>
                    <a:pt x="333282" y="372055"/>
                    <a:pt x="334330" y="371102"/>
                  </a:cubicBezTo>
                  <a:cubicBezTo>
                    <a:pt x="335377" y="370150"/>
                    <a:pt x="337283" y="366530"/>
                    <a:pt x="336520" y="365387"/>
                  </a:cubicBezTo>
                  <a:lnTo>
                    <a:pt x="336044" y="365387"/>
                  </a:lnTo>
                  <a:lnTo>
                    <a:pt x="328519" y="365673"/>
                  </a:lnTo>
                  <a:cubicBezTo>
                    <a:pt x="327186" y="370340"/>
                    <a:pt x="325186" y="373198"/>
                    <a:pt x="324138" y="372055"/>
                  </a:cubicBezTo>
                  <a:cubicBezTo>
                    <a:pt x="323090" y="370816"/>
                    <a:pt x="318994" y="368149"/>
                    <a:pt x="316994" y="368435"/>
                  </a:cubicBezTo>
                  <a:cubicBezTo>
                    <a:pt x="315089" y="368721"/>
                    <a:pt x="312232" y="373483"/>
                    <a:pt x="310708" y="373960"/>
                  </a:cubicBezTo>
                  <a:lnTo>
                    <a:pt x="310327" y="373579"/>
                  </a:lnTo>
                  <a:lnTo>
                    <a:pt x="309374" y="372626"/>
                  </a:lnTo>
                  <a:cubicBezTo>
                    <a:pt x="308803" y="371197"/>
                    <a:pt x="307660" y="370435"/>
                    <a:pt x="306612" y="371007"/>
                  </a:cubicBezTo>
                  <a:lnTo>
                    <a:pt x="305659" y="371197"/>
                  </a:lnTo>
                  <a:cubicBezTo>
                    <a:pt x="304040" y="371483"/>
                    <a:pt x="302326" y="371769"/>
                    <a:pt x="300707" y="371578"/>
                  </a:cubicBezTo>
                  <a:lnTo>
                    <a:pt x="296420" y="371483"/>
                  </a:lnTo>
                  <a:cubicBezTo>
                    <a:pt x="291086" y="370912"/>
                    <a:pt x="286419" y="371102"/>
                    <a:pt x="286133" y="372055"/>
                  </a:cubicBezTo>
                  <a:cubicBezTo>
                    <a:pt x="285848" y="373007"/>
                    <a:pt x="284419" y="374531"/>
                    <a:pt x="283752" y="372531"/>
                  </a:cubicBezTo>
                  <a:cubicBezTo>
                    <a:pt x="283085" y="370626"/>
                    <a:pt x="276037" y="370626"/>
                    <a:pt x="275846" y="371674"/>
                  </a:cubicBezTo>
                  <a:cubicBezTo>
                    <a:pt x="275656" y="372721"/>
                    <a:pt x="274132" y="375769"/>
                    <a:pt x="273084" y="376150"/>
                  </a:cubicBezTo>
                  <a:lnTo>
                    <a:pt x="272703" y="375960"/>
                  </a:lnTo>
                  <a:lnTo>
                    <a:pt x="266512" y="371674"/>
                  </a:lnTo>
                  <a:cubicBezTo>
                    <a:pt x="259082" y="373293"/>
                    <a:pt x="252129" y="375198"/>
                    <a:pt x="250986" y="375865"/>
                  </a:cubicBezTo>
                  <a:lnTo>
                    <a:pt x="249271" y="374722"/>
                  </a:lnTo>
                  <a:cubicBezTo>
                    <a:pt x="246509" y="372912"/>
                    <a:pt x="244700" y="373864"/>
                    <a:pt x="244700" y="376817"/>
                  </a:cubicBezTo>
                  <a:cubicBezTo>
                    <a:pt x="244700" y="377484"/>
                    <a:pt x="245081" y="378436"/>
                    <a:pt x="244604" y="378817"/>
                  </a:cubicBezTo>
                  <a:cubicBezTo>
                    <a:pt x="243937" y="379484"/>
                    <a:pt x="242794" y="379960"/>
                    <a:pt x="241747" y="380151"/>
                  </a:cubicBezTo>
                  <a:lnTo>
                    <a:pt x="241175" y="380246"/>
                  </a:lnTo>
                  <a:cubicBezTo>
                    <a:pt x="240413" y="379675"/>
                    <a:pt x="238508" y="377674"/>
                    <a:pt x="236984" y="375579"/>
                  </a:cubicBezTo>
                  <a:cubicBezTo>
                    <a:pt x="235460" y="373579"/>
                    <a:pt x="227650" y="369864"/>
                    <a:pt x="226507" y="370626"/>
                  </a:cubicBezTo>
                  <a:cubicBezTo>
                    <a:pt x="225364" y="371388"/>
                    <a:pt x="222316" y="374245"/>
                    <a:pt x="219839" y="375293"/>
                  </a:cubicBezTo>
                  <a:cubicBezTo>
                    <a:pt x="217363" y="376341"/>
                    <a:pt x="214791" y="381675"/>
                    <a:pt x="213839" y="381389"/>
                  </a:cubicBezTo>
                  <a:lnTo>
                    <a:pt x="213839" y="381199"/>
                  </a:lnTo>
                  <a:cubicBezTo>
                    <a:pt x="214029" y="379103"/>
                    <a:pt x="212981" y="377484"/>
                    <a:pt x="210409" y="378341"/>
                  </a:cubicBezTo>
                  <a:cubicBezTo>
                    <a:pt x="209266" y="378722"/>
                    <a:pt x="209171" y="381103"/>
                    <a:pt x="208600" y="382627"/>
                  </a:cubicBezTo>
                  <a:lnTo>
                    <a:pt x="208314" y="383199"/>
                  </a:lnTo>
                  <a:cubicBezTo>
                    <a:pt x="207838" y="383866"/>
                    <a:pt x="207742" y="382532"/>
                    <a:pt x="208124" y="380246"/>
                  </a:cubicBezTo>
                  <a:cubicBezTo>
                    <a:pt x="208504" y="377960"/>
                    <a:pt x="206314" y="371578"/>
                    <a:pt x="209266" y="369578"/>
                  </a:cubicBezTo>
                  <a:lnTo>
                    <a:pt x="211838" y="367673"/>
                  </a:lnTo>
                  <a:lnTo>
                    <a:pt x="212886" y="366911"/>
                  </a:lnTo>
                  <a:cubicBezTo>
                    <a:pt x="214029" y="365387"/>
                    <a:pt x="211457" y="364339"/>
                    <a:pt x="207171" y="364435"/>
                  </a:cubicBezTo>
                  <a:lnTo>
                    <a:pt x="205171" y="365768"/>
                  </a:lnTo>
                  <a:cubicBezTo>
                    <a:pt x="201837" y="368054"/>
                    <a:pt x="199837" y="368149"/>
                    <a:pt x="196693" y="365768"/>
                  </a:cubicBezTo>
                  <a:cubicBezTo>
                    <a:pt x="195836" y="365101"/>
                    <a:pt x="192026" y="365673"/>
                    <a:pt x="191074" y="366625"/>
                  </a:cubicBezTo>
                  <a:cubicBezTo>
                    <a:pt x="190216" y="367578"/>
                    <a:pt x="190598" y="369959"/>
                    <a:pt x="191455" y="371293"/>
                  </a:cubicBezTo>
                  <a:lnTo>
                    <a:pt x="192407" y="372721"/>
                  </a:lnTo>
                  <a:cubicBezTo>
                    <a:pt x="194217" y="373674"/>
                    <a:pt x="194598" y="375674"/>
                    <a:pt x="193455" y="377103"/>
                  </a:cubicBezTo>
                  <a:cubicBezTo>
                    <a:pt x="192217" y="378532"/>
                    <a:pt x="186692" y="381580"/>
                    <a:pt x="183454" y="381008"/>
                  </a:cubicBezTo>
                  <a:lnTo>
                    <a:pt x="187168" y="377865"/>
                  </a:lnTo>
                  <a:lnTo>
                    <a:pt x="190693" y="374817"/>
                  </a:lnTo>
                  <a:cubicBezTo>
                    <a:pt x="186787" y="373293"/>
                    <a:pt x="183454" y="373579"/>
                    <a:pt x="183263" y="375484"/>
                  </a:cubicBezTo>
                  <a:cubicBezTo>
                    <a:pt x="182977" y="377389"/>
                    <a:pt x="182216" y="380627"/>
                    <a:pt x="182025" y="378627"/>
                  </a:cubicBezTo>
                  <a:cubicBezTo>
                    <a:pt x="181834" y="376627"/>
                    <a:pt x="175167" y="378913"/>
                    <a:pt x="173738" y="377579"/>
                  </a:cubicBezTo>
                  <a:cubicBezTo>
                    <a:pt x="172309" y="376150"/>
                    <a:pt x="167071" y="373293"/>
                    <a:pt x="165737" y="374722"/>
                  </a:cubicBezTo>
                  <a:cubicBezTo>
                    <a:pt x="164404" y="376150"/>
                    <a:pt x="161165" y="378436"/>
                    <a:pt x="161832" y="376436"/>
                  </a:cubicBezTo>
                  <a:cubicBezTo>
                    <a:pt x="162499" y="374436"/>
                    <a:pt x="155069" y="375769"/>
                    <a:pt x="155069" y="377484"/>
                  </a:cubicBezTo>
                  <a:cubicBezTo>
                    <a:pt x="155069" y="379103"/>
                    <a:pt x="151164" y="384437"/>
                    <a:pt x="146401" y="384342"/>
                  </a:cubicBezTo>
                  <a:lnTo>
                    <a:pt x="142306" y="384723"/>
                  </a:lnTo>
                  <a:cubicBezTo>
                    <a:pt x="139543" y="384913"/>
                    <a:pt x="137067" y="386247"/>
                    <a:pt x="134305" y="386723"/>
                  </a:cubicBezTo>
                  <a:cubicBezTo>
                    <a:pt x="130209" y="387390"/>
                    <a:pt x="132495" y="383008"/>
                    <a:pt x="130209" y="382723"/>
                  </a:cubicBezTo>
                  <a:lnTo>
                    <a:pt x="126494" y="382342"/>
                  </a:lnTo>
                  <a:cubicBezTo>
                    <a:pt x="122208" y="383199"/>
                    <a:pt x="119827" y="384151"/>
                    <a:pt x="121160" y="384437"/>
                  </a:cubicBezTo>
                  <a:cubicBezTo>
                    <a:pt x="122494" y="384723"/>
                    <a:pt x="124970" y="387676"/>
                    <a:pt x="123637" y="390438"/>
                  </a:cubicBezTo>
                  <a:lnTo>
                    <a:pt x="120303" y="388914"/>
                  </a:lnTo>
                  <a:cubicBezTo>
                    <a:pt x="116969" y="387390"/>
                    <a:pt x="116112" y="392438"/>
                    <a:pt x="112874" y="389771"/>
                  </a:cubicBezTo>
                  <a:cubicBezTo>
                    <a:pt x="111445" y="388533"/>
                    <a:pt x="108206" y="388914"/>
                    <a:pt x="106111" y="388152"/>
                  </a:cubicBezTo>
                  <a:cubicBezTo>
                    <a:pt x="103539" y="387199"/>
                    <a:pt x="101348" y="385580"/>
                    <a:pt x="98776" y="384818"/>
                  </a:cubicBezTo>
                  <a:lnTo>
                    <a:pt x="97062" y="384342"/>
                  </a:lnTo>
                  <a:cubicBezTo>
                    <a:pt x="93824" y="384723"/>
                    <a:pt x="92299" y="386247"/>
                    <a:pt x="93538" y="387676"/>
                  </a:cubicBezTo>
                  <a:cubicBezTo>
                    <a:pt x="94776" y="389104"/>
                    <a:pt x="97157" y="392724"/>
                    <a:pt x="96491" y="393295"/>
                  </a:cubicBezTo>
                  <a:cubicBezTo>
                    <a:pt x="95824" y="393772"/>
                    <a:pt x="92776" y="395010"/>
                    <a:pt x="92014" y="394153"/>
                  </a:cubicBezTo>
                  <a:cubicBezTo>
                    <a:pt x="91252" y="393295"/>
                    <a:pt x="88490" y="391200"/>
                    <a:pt x="88108" y="392057"/>
                  </a:cubicBezTo>
                  <a:cubicBezTo>
                    <a:pt x="87727" y="392914"/>
                    <a:pt x="84679" y="393105"/>
                    <a:pt x="82203" y="390724"/>
                  </a:cubicBezTo>
                  <a:lnTo>
                    <a:pt x="77536" y="390819"/>
                  </a:lnTo>
                  <a:lnTo>
                    <a:pt x="74678" y="390914"/>
                  </a:lnTo>
                  <a:cubicBezTo>
                    <a:pt x="71916" y="391486"/>
                    <a:pt x="68011" y="392533"/>
                    <a:pt x="65915" y="393295"/>
                  </a:cubicBezTo>
                  <a:lnTo>
                    <a:pt x="65534" y="392914"/>
                  </a:lnTo>
                  <a:cubicBezTo>
                    <a:pt x="62772" y="389962"/>
                    <a:pt x="61343" y="392533"/>
                    <a:pt x="60010" y="393772"/>
                  </a:cubicBezTo>
                  <a:cubicBezTo>
                    <a:pt x="57819" y="395581"/>
                    <a:pt x="56104" y="395962"/>
                    <a:pt x="53628" y="394057"/>
                  </a:cubicBezTo>
                  <a:lnTo>
                    <a:pt x="52866" y="393486"/>
                  </a:lnTo>
                  <a:cubicBezTo>
                    <a:pt x="50961" y="393772"/>
                    <a:pt x="49532" y="394629"/>
                    <a:pt x="49818" y="395486"/>
                  </a:cubicBezTo>
                  <a:cubicBezTo>
                    <a:pt x="50104" y="396248"/>
                    <a:pt x="48389" y="400058"/>
                    <a:pt x="45246" y="401296"/>
                  </a:cubicBezTo>
                  <a:lnTo>
                    <a:pt x="44008" y="397486"/>
                  </a:lnTo>
                  <a:lnTo>
                    <a:pt x="43150" y="394819"/>
                  </a:lnTo>
                  <a:cubicBezTo>
                    <a:pt x="41150" y="395200"/>
                    <a:pt x="36483" y="395486"/>
                    <a:pt x="32959" y="395486"/>
                  </a:cubicBezTo>
                  <a:lnTo>
                    <a:pt x="29816" y="395581"/>
                  </a:lnTo>
                  <a:cubicBezTo>
                    <a:pt x="27053" y="395677"/>
                    <a:pt x="24577" y="392057"/>
                    <a:pt x="21433" y="395296"/>
                  </a:cubicBezTo>
                  <a:lnTo>
                    <a:pt x="20957" y="395772"/>
                  </a:lnTo>
                  <a:cubicBezTo>
                    <a:pt x="18004" y="394534"/>
                    <a:pt x="16099" y="393105"/>
                    <a:pt x="16861" y="392629"/>
                  </a:cubicBezTo>
                  <a:cubicBezTo>
                    <a:pt x="17528" y="392152"/>
                    <a:pt x="22291" y="389866"/>
                    <a:pt x="25434" y="388247"/>
                  </a:cubicBezTo>
                  <a:lnTo>
                    <a:pt x="27625" y="386342"/>
                  </a:lnTo>
                  <a:cubicBezTo>
                    <a:pt x="28673" y="385390"/>
                    <a:pt x="24577" y="383389"/>
                    <a:pt x="28006" y="381961"/>
                  </a:cubicBezTo>
                  <a:cubicBezTo>
                    <a:pt x="30196" y="381103"/>
                    <a:pt x="32006" y="379675"/>
                    <a:pt x="34292" y="379103"/>
                  </a:cubicBezTo>
                  <a:lnTo>
                    <a:pt x="38769" y="378055"/>
                  </a:lnTo>
                  <a:cubicBezTo>
                    <a:pt x="40293" y="374817"/>
                    <a:pt x="42484" y="371864"/>
                    <a:pt x="43532" y="371388"/>
                  </a:cubicBezTo>
                  <a:cubicBezTo>
                    <a:pt x="44579" y="370912"/>
                    <a:pt x="47818" y="371007"/>
                    <a:pt x="48199" y="369388"/>
                  </a:cubicBezTo>
                  <a:cubicBezTo>
                    <a:pt x="48580" y="367864"/>
                    <a:pt x="37626" y="358053"/>
                    <a:pt x="39245" y="358434"/>
                  </a:cubicBezTo>
                  <a:cubicBezTo>
                    <a:pt x="40865" y="358815"/>
                    <a:pt x="45627" y="358243"/>
                    <a:pt x="46389" y="356243"/>
                  </a:cubicBezTo>
                  <a:cubicBezTo>
                    <a:pt x="47151" y="354338"/>
                    <a:pt x="51437" y="350909"/>
                    <a:pt x="53818" y="354243"/>
                  </a:cubicBezTo>
                  <a:lnTo>
                    <a:pt x="53628" y="356529"/>
                  </a:lnTo>
                  <a:lnTo>
                    <a:pt x="53533" y="358339"/>
                  </a:lnTo>
                  <a:cubicBezTo>
                    <a:pt x="50390" y="360625"/>
                    <a:pt x="51628" y="363482"/>
                    <a:pt x="56390" y="364816"/>
                  </a:cubicBezTo>
                  <a:lnTo>
                    <a:pt x="58581" y="367006"/>
                  </a:lnTo>
                  <a:lnTo>
                    <a:pt x="60772" y="369197"/>
                  </a:lnTo>
                  <a:cubicBezTo>
                    <a:pt x="64106" y="370912"/>
                    <a:pt x="66868" y="370816"/>
                    <a:pt x="66868" y="368911"/>
                  </a:cubicBezTo>
                  <a:cubicBezTo>
                    <a:pt x="66868" y="367006"/>
                    <a:pt x="68677" y="362815"/>
                    <a:pt x="70964" y="363768"/>
                  </a:cubicBezTo>
                  <a:lnTo>
                    <a:pt x="71344" y="363482"/>
                  </a:lnTo>
                  <a:lnTo>
                    <a:pt x="73535" y="361768"/>
                  </a:lnTo>
                  <a:cubicBezTo>
                    <a:pt x="74107" y="363196"/>
                    <a:pt x="73059" y="367102"/>
                    <a:pt x="71344" y="370340"/>
                  </a:cubicBezTo>
                  <a:lnTo>
                    <a:pt x="69630" y="373198"/>
                  </a:lnTo>
                  <a:lnTo>
                    <a:pt x="65820" y="379484"/>
                  </a:lnTo>
                  <a:cubicBezTo>
                    <a:pt x="67153" y="383580"/>
                    <a:pt x="69535" y="385009"/>
                    <a:pt x="71154" y="382532"/>
                  </a:cubicBezTo>
                  <a:cubicBezTo>
                    <a:pt x="72773" y="380056"/>
                    <a:pt x="76393" y="371483"/>
                    <a:pt x="79345" y="368721"/>
                  </a:cubicBezTo>
                  <a:lnTo>
                    <a:pt x="80203" y="365197"/>
                  </a:lnTo>
                  <a:cubicBezTo>
                    <a:pt x="80679" y="363196"/>
                    <a:pt x="82203" y="364720"/>
                    <a:pt x="82489" y="366244"/>
                  </a:cubicBezTo>
                  <a:lnTo>
                    <a:pt x="83060" y="369673"/>
                  </a:lnTo>
                  <a:cubicBezTo>
                    <a:pt x="85918" y="368816"/>
                    <a:pt x="89442" y="367006"/>
                    <a:pt x="90966" y="365673"/>
                  </a:cubicBezTo>
                  <a:cubicBezTo>
                    <a:pt x="92395" y="364339"/>
                    <a:pt x="102682" y="365197"/>
                    <a:pt x="108492" y="363958"/>
                  </a:cubicBezTo>
                  <a:lnTo>
                    <a:pt x="113921" y="366054"/>
                  </a:lnTo>
                  <a:cubicBezTo>
                    <a:pt x="115350" y="366625"/>
                    <a:pt x="118398" y="367006"/>
                    <a:pt x="118493" y="364149"/>
                  </a:cubicBezTo>
                  <a:cubicBezTo>
                    <a:pt x="118589" y="362339"/>
                    <a:pt x="122779" y="360434"/>
                    <a:pt x="118303" y="358624"/>
                  </a:cubicBezTo>
                  <a:lnTo>
                    <a:pt x="117350" y="358243"/>
                  </a:lnTo>
                  <a:cubicBezTo>
                    <a:pt x="115541" y="356243"/>
                    <a:pt x="115636" y="355005"/>
                    <a:pt x="117541" y="355481"/>
                  </a:cubicBezTo>
                  <a:cubicBezTo>
                    <a:pt x="119446" y="355957"/>
                    <a:pt x="123446" y="357100"/>
                    <a:pt x="125827" y="357005"/>
                  </a:cubicBezTo>
                  <a:cubicBezTo>
                    <a:pt x="128209" y="356815"/>
                    <a:pt x="133924" y="360815"/>
                    <a:pt x="138972" y="359577"/>
                  </a:cubicBezTo>
                  <a:lnTo>
                    <a:pt x="143830" y="359196"/>
                  </a:lnTo>
                  <a:lnTo>
                    <a:pt x="143830" y="356708"/>
                  </a:lnTo>
                  <a:lnTo>
                    <a:pt x="146306" y="358434"/>
                  </a:lnTo>
                  <a:lnTo>
                    <a:pt x="147735" y="359386"/>
                  </a:lnTo>
                  <a:lnTo>
                    <a:pt x="150021" y="360815"/>
                  </a:lnTo>
                  <a:cubicBezTo>
                    <a:pt x="153069" y="359482"/>
                    <a:pt x="160022" y="357481"/>
                    <a:pt x="165547" y="356338"/>
                  </a:cubicBezTo>
                  <a:lnTo>
                    <a:pt x="160308" y="350909"/>
                  </a:lnTo>
                  <a:cubicBezTo>
                    <a:pt x="160117" y="350719"/>
                    <a:pt x="160689" y="349671"/>
                    <a:pt x="161165" y="349576"/>
                  </a:cubicBezTo>
                  <a:cubicBezTo>
                    <a:pt x="161927" y="349385"/>
                    <a:pt x="163070" y="349290"/>
                    <a:pt x="163642" y="349576"/>
                  </a:cubicBezTo>
                  <a:lnTo>
                    <a:pt x="170690" y="353862"/>
                  </a:lnTo>
                  <a:cubicBezTo>
                    <a:pt x="171738" y="350338"/>
                    <a:pt x="173071" y="347099"/>
                    <a:pt x="173548" y="346718"/>
                  </a:cubicBezTo>
                  <a:cubicBezTo>
                    <a:pt x="174024" y="346337"/>
                    <a:pt x="175358" y="346909"/>
                    <a:pt x="175453" y="348909"/>
                  </a:cubicBezTo>
                  <a:lnTo>
                    <a:pt x="176119" y="349099"/>
                  </a:lnTo>
                  <a:lnTo>
                    <a:pt x="181739" y="350433"/>
                  </a:lnTo>
                  <a:cubicBezTo>
                    <a:pt x="183168" y="354624"/>
                    <a:pt x="184787" y="358339"/>
                    <a:pt x="185264" y="358624"/>
                  </a:cubicBezTo>
                  <a:cubicBezTo>
                    <a:pt x="185740" y="359005"/>
                    <a:pt x="187073" y="358910"/>
                    <a:pt x="188026" y="358243"/>
                  </a:cubicBezTo>
                  <a:cubicBezTo>
                    <a:pt x="188883" y="357577"/>
                    <a:pt x="191645" y="356338"/>
                    <a:pt x="192217" y="357100"/>
                  </a:cubicBezTo>
                  <a:cubicBezTo>
                    <a:pt x="192788" y="357767"/>
                    <a:pt x="196122" y="358339"/>
                    <a:pt x="198313" y="356624"/>
                  </a:cubicBezTo>
                  <a:lnTo>
                    <a:pt x="200789" y="355957"/>
                  </a:lnTo>
                  <a:lnTo>
                    <a:pt x="208790" y="353767"/>
                  </a:lnTo>
                  <a:cubicBezTo>
                    <a:pt x="210219" y="347671"/>
                    <a:pt x="211648" y="342527"/>
                    <a:pt x="211838" y="342241"/>
                  </a:cubicBezTo>
                  <a:cubicBezTo>
                    <a:pt x="212124" y="341956"/>
                    <a:pt x="214219" y="341860"/>
                    <a:pt x="215934" y="342527"/>
                  </a:cubicBezTo>
                  <a:cubicBezTo>
                    <a:pt x="217649" y="343194"/>
                    <a:pt x="215267" y="351195"/>
                    <a:pt x="216886" y="351576"/>
                  </a:cubicBezTo>
                  <a:cubicBezTo>
                    <a:pt x="218506" y="352052"/>
                    <a:pt x="226126" y="351195"/>
                    <a:pt x="230317" y="348909"/>
                  </a:cubicBezTo>
                  <a:lnTo>
                    <a:pt x="234222" y="346623"/>
                  </a:lnTo>
                  <a:cubicBezTo>
                    <a:pt x="234698" y="346337"/>
                    <a:pt x="234603" y="345289"/>
                    <a:pt x="234412" y="344718"/>
                  </a:cubicBezTo>
                  <a:cubicBezTo>
                    <a:pt x="234222" y="344337"/>
                    <a:pt x="233460" y="343670"/>
                    <a:pt x="232889" y="343670"/>
                  </a:cubicBezTo>
                  <a:lnTo>
                    <a:pt x="226983" y="343670"/>
                  </a:lnTo>
                  <a:cubicBezTo>
                    <a:pt x="226888" y="341194"/>
                    <a:pt x="229174" y="339670"/>
                    <a:pt x="232222" y="340241"/>
                  </a:cubicBezTo>
                  <a:cubicBezTo>
                    <a:pt x="235270" y="340813"/>
                    <a:pt x="241651" y="344813"/>
                    <a:pt x="240604" y="345670"/>
                  </a:cubicBezTo>
                  <a:cubicBezTo>
                    <a:pt x="239651" y="346528"/>
                    <a:pt x="241080" y="350242"/>
                    <a:pt x="245461" y="352433"/>
                  </a:cubicBezTo>
                  <a:cubicBezTo>
                    <a:pt x="249843" y="354624"/>
                    <a:pt x="262511" y="349385"/>
                    <a:pt x="261749" y="348337"/>
                  </a:cubicBezTo>
                  <a:lnTo>
                    <a:pt x="261178" y="347194"/>
                  </a:lnTo>
                  <a:lnTo>
                    <a:pt x="260225" y="345385"/>
                  </a:lnTo>
                  <a:cubicBezTo>
                    <a:pt x="262130" y="343194"/>
                    <a:pt x="266893" y="340622"/>
                    <a:pt x="270798" y="339479"/>
                  </a:cubicBezTo>
                  <a:cubicBezTo>
                    <a:pt x="274608" y="338336"/>
                    <a:pt x="285657" y="340336"/>
                    <a:pt x="286514" y="338241"/>
                  </a:cubicBezTo>
                  <a:cubicBezTo>
                    <a:pt x="287371" y="336241"/>
                    <a:pt x="290515" y="330811"/>
                    <a:pt x="291277" y="331859"/>
                  </a:cubicBezTo>
                  <a:cubicBezTo>
                    <a:pt x="291943" y="332907"/>
                    <a:pt x="295563" y="333574"/>
                    <a:pt x="297658" y="330907"/>
                  </a:cubicBezTo>
                  <a:lnTo>
                    <a:pt x="299373" y="329287"/>
                  </a:lnTo>
                  <a:cubicBezTo>
                    <a:pt x="300040" y="328716"/>
                    <a:pt x="302611" y="328525"/>
                    <a:pt x="302611" y="328621"/>
                  </a:cubicBezTo>
                  <a:cubicBezTo>
                    <a:pt x="305564" y="336145"/>
                    <a:pt x="313089" y="331669"/>
                    <a:pt x="318423" y="332621"/>
                  </a:cubicBezTo>
                  <a:cubicBezTo>
                    <a:pt x="319471" y="332812"/>
                    <a:pt x="320804" y="332240"/>
                    <a:pt x="321757" y="331764"/>
                  </a:cubicBezTo>
                  <a:cubicBezTo>
                    <a:pt x="322233" y="331478"/>
                    <a:pt x="322138" y="330430"/>
                    <a:pt x="321947" y="329859"/>
                  </a:cubicBezTo>
                  <a:lnTo>
                    <a:pt x="321757" y="329478"/>
                  </a:lnTo>
                  <a:cubicBezTo>
                    <a:pt x="320995" y="329097"/>
                    <a:pt x="317470" y="328716"/>
                    <a:pt x="314041" y="328525"/>
                  </a:cubicBezTo>
                  <a:lnTo>
                    <a:pt x="310803" y="328430"/>
                  </a:lnTo>
                  <a:cubicBezTo>
                    <a:pt x="308612" y="328335"/>
                    <a:pt x="306421" y="326716"/>
                    <a:pt x="304135" y="326525"/>
                  </a:cubicBezTo>
                  <a:lnTo>
                    <a:pt x="300897" y="326335"/>
                  </a:lnTo>
                  <a:cubicBezTo>
                    <a:pt x="299468" y="324430"/>
                    <a:pt x="297087" y="321763"/>
                    <a:pt x="295468" y="320239"/>
                  </a:cubicBezTo>
                  <a:cubicBezTo>
                    <a:pt x="293849" y="318810"/>
                    <a:pt x="286324" y="321667"/>
                    <a:pt x="284800" y="321763"/>
                  </a:cubicBezTo>
                  <a:cubicBezTo>
                    <a:pt x="283276" y="321953"/>
                    <a:pt x="279847" y="320429"/>
                    <a:pt x="280704" y="318143"/>
                  </a:cubicBezTo>
                  <a:cubicBezTo>
                    <a:pt x="281561" y="315857"/>
                    <a:pt x="281466" y="309571"/>
                    <a:pt x="280133" y="309285"/>
                  </a:cubicBezTo>
                  <a:lnTo>
                    <a:pt x="279751" y="309571"/>
                  </a:lnTo>
                  <a:cubicBezTo>
                    <a:pt x="277370" y="311571"/>
                    <a:pt x="275275" y="315286"/>
                    <a:pt x="272798" y="315476"/>
                  </a:cubicBezTo>
                  <a:lnTo>
                    <a:pt x="268131" y="315857"/>
                  </a:lnTo>
                  <a:cubicBezTo>
                    <a:pt x="265654" y="318334"/>
                    <a:pt x="261749" y="321572"/>
                    <a:pt x="259558" y="323001"/>
                  </a:cubicBezTo>
                  <a:lnTo>
                    <a:pt x="254701" y="318905"/>
                  </a:lnTo>
                  <a:lnTo>
                    <a:pt x="252986" y="317476"/>
                  </a:lnTo>
                  <a:cubicBezTo>
                    <a:pt x="250986" y="315952"/>
                    <a:pt x="248033" y="314428"/>
                    <a:pt x="246414" y="314143"/>
                  </a:cubicBezTo>
                  <a:lnTo>
                    <a:pt x="245081" y="314524"/>
                  </a:lnTo>
                  <a:lnTo>
                    <a:pt x="239080" y="316143"/>
                  </a:lnTo>
                  <a:cubicBezTo>
                    <a:pt x="236984" y="313666"/>
                    <a:pt x="235079" y="311380"/>
                    <a:pt x="234698" y="311095"/>
                  </a:cubicBezTo>
                  <a:cubicBezTo>
                    <a:pt x="234412" y="310809"/>
                    <a:pt x="231841" y="311857"/>
                    <a:pt x="230221" y="314333"/>
                  </a:cubicBezTo>
                  <a:lnTo>
                    <a:pt x="227935" y="315571"/>
                  </a:lnTo>
                  <a:cubicBezTo>
                    <a:pt x="225745" y="316810"/>
                    <a:pt x="222030" y="315286"/>
                    <a:pt x="220125" y="317857"/>
                  </a:cubicBezTo>
                  <a:cubicBezTo>
                    <a:pt x="219839" y="318238"/>
                    <a:pt x="218315" y="318238"/>
                    <a:pt x="217744" y="317953"/>
                  </a:cubicBezTo>
                  <a:cubicBezTo>
                    <a:pt x="215267" y="316905"/>
                    <a:pt x="212981" y="315571"/>
                    <a:pt x="210505" y="314428"/>
                  </a:cubicBezTo>
                  <a:cubicBezTo>
                    <a:pt x="208790" y="313571"/>
                    <a:pt x="207266" y="316810"/>
                    <a:pt x="204790" y="314333"/>
                  </a:cubicBezTo>
                  <a:lnTo>
                    <a:pt x="203361" y="312809"/>
                  </a:lnTo>
                  <a:cubicBezTo>
                    <a:pt x="199932" y="312333"/>
                    <a:pt x="192312" y="310999"/>
                    <a:pt x="186311" y="309952"/>
                  </a:cubicBezTo>
                  <a:lnTo>
                    <a:pt x="181834" y="306332"/>
                  </a:lnTo>
                  <a:lnTo>
                    <a:pt x="179834" y="304713"/>
                  </a:lnTo>
                  <a:cubicBezTo>
                    <a:pt x="175167" y="304999"/>
                    <a:pt x="171452" y="306713"/>
                    <a:pt x="171833" y="308523"/>
                  </a:cubicBezTo>
                  <a:cubicBezTo>
                    <a:pt x="172119" y="310237"/>
                    <a:pt x="167261" y="315476"/>
                    <a:pt x="160784" y="315381"/>
                  </a:cubicBezTo>
                  <a:lnTo>
                    <a:pt x="155069" y="316048"/>
                  </a:lnTo>
                  <a:cubicBezTo>
                    <a:pt x="150307" y="316619"/>
                    <a:pt x="153069" y="311952"/>
                    <a:pt x="149735" y="311761"/>
                  </a:cubicBezTo>
                  <a:cubicBezTo>
                    <a:pt x="146973" y="311571"/>
                    <a:pt x="144116" y="311095"/>
                    <a:pt x="141544" y="310428"/>
                  </a:cubicBezTo>
                  <a:lnTo>
                    <a:pt x="140972" y="310333"/>
                  </a:lnTo>
                  <a:cubicBezTo>
                    <a:pt x="140686" y="308047"/>
                    <a:pt x="139067" y="308523"/>
                    <a:pt x="137258" y="311380"/>
                  </a:cubicBezTo>
                  <a:lnTo>
                    <a:pt x="135733" y="313095"/>
                  </a:lnTo>
                  <a:cubicBezTo>
                    <a:pt x="135257" y="313666"/>
                    <a:pt x="133257" y="314047"/>
                    <a:pt x="132400" y="313666"/>
                  </a:cubicBezTo>
                  <a:cubicBezTo>
                    <a:pt x="131638" y="313285"/>
                    <a:pt x="130781" y="311476"/>
                    <a:pt x="131161" y="311095"/>
                  </a:cubicBezTo>
                  <a:lnTo>
                    <a:pt x="134209" y="308237"/>
                  </a:lnTo>
                  <a:cubicBezTo>
                    <a:pt x="133543" y="304332"/>
                    <a:pt x="132114" y="302046"/>
                    <a:pt x="131066" y="303284"/>
                  </a:cubicBezTo>
                  <a:cubicBezTo>
                    <a:pt x="130018" y="304522"/>
                    <a:pt x="127066" y="307380"/>
                    <a:pt x="126780" y="307285"/>
                  </a:cubicBezTo>
                  <a:cubicBezTo>
                    <a:pt x="126494" y="307189"/>
                    <a:pt x="126113" y="305761"/>
                    <a:pt x="126685" y="304522"/>
                  </a:cubicBezTo>
                  <a:cubicBezTo>
                    <a:pt x="127256" y="303284"/>
                    <a:pt x="126590" y="299569"/>
                    <a:pt x="123637" y="299569"/>
                  </a:cubicBezTo>
                  <a:cubicBezTo>
                    <a:pt x="120684" y="299569"/>
                    <a:pt x="113635" y="300712"/>
                    <a:pt x="113921" y="302236"/>
                  </a:cubicBezTo>
                  <a:cubicBezTo>
                    <a:pt x="114207" y="303665"/>
                    <a:pt x="108968" y="308618"/>
                    <a:pt x="107920" y="309666"/>
                  </a:cubicBezTo>
                  <a:cubicBezTo>
                    <a:pt x="106777" y="310714"/>
                    <a:pt x="103539" y="313000"/>
                    <a:pt x="103158" y="312333"/>
                  </a:cubicBezTo>
                  <a:cubicBezTo>
                    <a:pt x="102777" y="311666"/>
                    <a:pt x="100300" y="311476"/>
                    <a:pt x="98776" y="313666"/>
                  </a:cubicBezTo>
                  <a:cubicBezTo>
                    <a:pt x="97252" y="315857"/>
                    <a:pt x="87061" y="315476"/>
                    <a:pt x="85537" y="314428"/>
                  </a:cubicBezTo>
                  <a:cubicBezTo>
                    <a:pt x="84108" y="313381"/>
                    <a:pt x="80869" y="312428"/>
                    <a:pt x="80489" y="315381"/>
                  </a:cubicBezTo>
                  <a:lnTo>
                    <a:pt x="76107" y="313857"/>
                  </a:lnTo>
                  <a:cubicBezTo>
                    <a:pt x="72964" y="312714"/>
                    <a:pt x="72202" y="310999"/>
                    <a:pt x="74107" y="307856"/>
                  </a:cubicBezTo>
                  <a:cubicBezTo>
                    <a:pt x="75535" y="305475"/>
                    <a:pt x="73154" y="306618"/>
                    <a:pt x="71059" y="306999"/>
                  </a:cubicBezTo>
                  <a:lnTo>
                    <a:pt x="67725" y="307666"/>
                  </a:lnTo>
                  <a:cubicBezTo>
                    <a:pt x="68582" y="305380"/>
                    <a:pt x="71059" y="303475"/>
                    <a:pt x="73154" y="303475"/>
                  </a:cubicBezTo>
                  <a:lnTo>
                    <a:pt x="73916" y="302713"/>
                  </a:lnTo>
                  <a:lnTo>
                    <a:pt x="75250" y="301379"/>
                  </a:lnTo>
                  <a:cubicBezTo>
                    <a:pt x="75726" y="299379"/>
                    <a:pt x="75250" y="296712"/>
                    <a:pt x="74011" y="295474"/>
                  </a:cubicBezTo>
                  <a:lnTo>
                    <a:pt x="73726" y="295664"/>
                  </a:lnTo>
                  <a:lnTo>
                    <a:pt x="64986" y="299691"/>
                  </a:lnTo>
                  <a:lnTo>
                    <a:pt x="66296" y="299665"/>
                  </a:lnTo>
                  <a:cubicBezTo>
                    <a:pt x="67725" y="300998"/>
                    <a:pt x="67534" y="303189"/>
                    <a:pt x="66010" y="304427"/>
                  </a:cubicBezTo>
                  <a:cubicBezTo>
                    <a:pt x="64486" y="305666"/>
                    <a:pt x="59343" y="307475"/>
                    <a:pt x="58105" y="305761"/>
                  </a:cubicBezTo>
                  <a:cubicBezTo>
                    <a:pt x="56771" y="304046"/>
                    <a:pt x="53723" y="299474"/>
                    <a:pt x="54009" y="299284"/>
                  </a:cubicBezTo>
                  <a:cubicBezTo>
                    <a:pt x="54295" y="299093"/>
                    <a:pt x="55724" y="299093"/>
                    <a:pt x="56771" y="299855"/>
                  </a:cubicBezTo>
                  <a:lnTo>
                    <a:pt x="63757" y="299716"/>
                  </a:lnTo>
                  <a:lnTo>
                    <a:pt x="59283" y="292199"/>
                  </a:lnTo>
                  <a:cubicBezTo>
                    <a:pt x="58033" y="290163"/>
                    <a:pt x="57200" y="288901"/>
                    <a:pt x="57057" y="288901"/>
                  </a:cubicBezTo>
                  <a:cubicBezTo>
                    <a:pt x="56866" y="288901"/>
                    <a:pt x="54104" y="290711"/>
                    <a:pt x="52866" y="292997"/>
                  </a:cubicBezTo>
                  <a:cubicBezTo>
                    <a:pt x="51628" y="295283"/>
                    <a:pt x="48580" y="298617"/>
                    <a:pt x="48866" y="295378"/>
                  </a:cubicBezTo>
                  <a:lnTo>
                    <a:pt x="43722" y="295283"/>
                  </a:lnTo>
                  <a:lnTo>
                    <a:pt x="42293" y="295283"/>
                  </a:lnTo>
                  <a:cubicBezTo>
                    <a:pt x="40769" y="296236"/>
                    <a:pt x="38864" y="295759"/>
                    <a:pt x="38102" y="294331"/>
                  </a:cubicBezTo>
                  <a:cubicBezTo>
                    <a:pt x="37340" y="292902"/>
                    <a:pt x="33244" y="291664"/>
                    <a:pt x="31244" y="295855"/>
                  </a:cubicBezTo>
                  <a:lnTo>
                    <a:pt x="29530" y="299093"/>
                  </a:lnTo>
                  <a:cubicBezTo>
                    <a:pt x="29339" y="299379"/>
                    <a:pt x="27910" y="299474"/>
                    <a:pt x="27244" y="299284"/>
                  </a:cubicBezTo>
                  <a:lnTo>
                    <a:pt x="26577" y="299188"/>
                  </a:lnTo>
                  <a:cubicBezTo>
                    <a:pt x="26101" y="298617"/>
                    <a:pt x="25434" y="296902"/>
                    <a:pt x="25243" y="295378"/>
                  </a:cubicBezTo>
                  <a:cubicBezTo>
                    <a:pt x="25053" y="293854"/>
                    <a:pt x="25720" y="289282"/>
                    <a:pt x="28768" y="288235"/>
                  </a:cubicBezTo>
                  <a:cubicBezTo>
                    <a:pt x="31911" y="287187"/>
                    <a:pt x="29434" y="279091"/>
                    <a:pt x="30101" y="278233"/>
                  </a:cubicBezTo>
                  <a:cubicBezTo>
                    <a:pt x="30768" y="277281"/>
                    <a:pt x="32292" y="274614"/>
                    <a:pt x="31911" y="274233"/>
                  </a:cubicBezTo>
                  <a:lnTo>
                    <a:pt x="31625" y="274233"/>
                  </a:lnTo>
                  <a:lnTo>
                    <a:pt x="28291" y="274614"/>
                  </a:lnTo>
                  <a:cubicBezTo>
                    <a:pt x="25243" y="273280"/>
                    <a:pt x="21624" y="270899"/>
                    <a:pt x="20100" y="269470"/>
                  </a:cubicBezTo>
                  <a:lnTo>
                    <a:pt x="18576" y="270709"/>
                  </a:lnTo>
                  <a:lnTo>
                    <a:pt x="17719" y="271375"/>
                  </a:lnTo>
                  <a:cubicBezTo>
                    <a:pt x="18385" y="273852"/>
                    <a:pt x="17814" y="276328"/>
                    <a:pt x="16576" y="276805"/>
                  </a:cubicBezTo>
                  <a:cubicBezTo>
                    <a:pt x="15337" y="277281"/>
                    <a:pt x="11337" y="276995"/>
                    <a:pt x="12099" y="274328"/>
                  </a:cubicBezTo>
                  <a:lnTo>
                    <a:pt x="12480" y="272328"/>
                  </a:lnTo>
                  <a:cubicBezTo>
                    <a:pt x="12670" y="270994"/>
                    <a:pt x="12861" y="269470"/>
                    <a:pt x="12480" y="268137"/>
                  </a:cubicBezTo>
                  <a:cubicBezTo>
                    <a:pt x="11908" y="266232"/>
                    <a:pt x="11432" y="264041"/>
                    <a:pt x="9813" y="262898"/>
                  </a:cubicBezTo>
                  <a:lnTo>
                    <a:pt x="8194" y="261755"/>
                  </a:lnTo>
                  <a:cubicBezTo>
                    <a:pt x="5146" y="261469"/>
                    <a:pt x="2574" y="260803"/>
                    <a:pt x="2479" y="260231"/>
                  </a:cubicBezTo>
                  <a:cubicBezTo>
                    <a:pt x="2383" y="259755"/>
                    <a:pt x="3717" y="253564"/>
                    <a:pt x="5336" y="247563"/>
                  </a:cubicBezTo>
                  <a:lnTo>
                    <a:pt x="15242" y="247087"/>
                  </a:lnTo>
                  <a:lnTo>
                    <a:pt x="19052" y="246896"/>
                  </a:lnTo>
                  <a:cubicBezTo>
                    <a:pt x="22672" y="244991"/>
                    <a:pt x="24005" y="243181"/>
                    <a:pt x="22005" y="243086"/>
                  </a:cubicBezTo>
                  <a:cubicBezTo>
                    <a:pt x="20005" y="242896"/>
                    <a:pt x="16766" y="241086"/>
                    <a:pt x="20005" y="239562"/>
                  </a:cubicBezTo>
                  <a:lnTo>
                    <a:pt x="22195" y="238133"/>
                  </a:lnTo>
                  <a:lnTo>
                    <a:pt x="23910" y="236990"/>
                  </a:lnTo>
                  <a:cubicBezTo>
                    <a:pt x="25910" y="237181"/>
                    <a:pt x="29053" y="238419"/>
                    <a:pt x="30958" y="239752"/>
                  </a:cubicBezTo>
                  <a:lnTo>
                    <a:pt x="32673" y="237847"/>
                  </a:lnTo>
                  <a:cubicBezTo>
                    <a:pt x="33054" y="237466"/>
                    <a:pt x="30958" y="235847"/>
                    <a:pt x="30673" y="234704"/>
                  </a:cubicBezTo>
                  <a:cubicBezTo>
                    <a:pt x="30387" y="233466"/>
                    <a:pt x="30577" y="232037"/>
                    <a:pt x="33244" y="233371"/>
                  </a:cubicBezTo>
                  <a:lnTo>
                    <a:pt x="34197" y="233847"/>
                  </a:lnTo>
                  <a:cubicBezTo>
                    <a:pt x="37531" y="232799"/>
                    <a:pt x="36578" y="230608"/>
                    <a:pt x="32197" y="229180"/>
                  </a:cubicBezTo>
                  <a:lnTo>
                    <a:pt x="29149" y="228513"/>
                  </a:lnTo>
                  <a:lnTo>
                    <a:pt x="28101" y="228322"/>
                  </a:lnTo>
                  <a:cubicBezTo>
                    <a:pt x="26672" y="228989"/>
                    <a:pt x="25815" y="228894"/>
                    <a:pt x="26101" y="228132"/>
                  </a:cubicBezTo>
                  <a:cubicBezTo>
                    <a:pt x="26482" y="227275"/>
                    <a:pt x="26386" y="224703"/>
                    <a:pt x="25053" y="224417"/>
                  </a:cubicBezTo>
                  <a:cubicBezTo>
                    <a:pt x="23815" y="224036"/>
                    <a:pt x="20481" y="222417"/>
                    <a:pt x="20862" y="221655"/>
                  </a:cubicBezTo>
                  <a:cubicBezTo>
                    <a:pt x="21243" y="220893"/>
                    <a:pt x="20386" y="218607"/>
                    <a:pt x="18100" y="218416"/>
                  </a:cubicBezTo>
                  <a:cubicBezTo>
                    <a:pt x="15814" y="218226"/>
                    <a:pt x="16766" y="225560"/>
                    <a:pt x="15623" y="226132"/>
                  </a:cubicBezTo>
                  <a:cubicBezTo>
                    <a:pt x="14575" y="226703"/>
                    <a:pt x="10480" y="227751"/>
                    <a:pt x="9146" y="227370"/>
                  </a:cubicBezTo>
                  <a:cubicBezTo>
                    <a:pt x="7813" y="226989"/>
                    <a:pt x="4955" y="224322"/>
                    <a:pt x="5146" y="223274"/>
                  </a:cubicBezTo>
                  <a:lnTo>
                    <a:pt x="5812" y="222512"/>
                  </a:lnTo>
                  <a:cubicBezTo>
                    <a:pt x="6098" y="222131"/>
                    <a:pt x="7527" y="222036"/>
                    <a:pt x="8099" y="222322"/>
                  </a:cubicBezTo>
                  <a:lnTo>
                    <a:pt x="9241" y="222798"/>
                  </a:lnTo>
                  <a:cubicBezTo>
                    <a:pt x="11051" y="224131"/>
                    <a:pt x="12290" y="222893"/>
                    <a:pt x="11908" y="220036"/>
                  </a:cubicBezTo>
                  <a:cubicBezTo>
                    <a:pt x="11527" y="217178"/>
                    <a:pt x="15337" y="210796"/>
                    <a:pt x="17814" y="212130"/>
                  </a:cubicBezTo>
                  <a:cubicBezTo>
                    <a:pt x="20291" y="213463"/>
                    <a:pt x="24386" y="208034"/>
                    <a:pt x="23624" y="207844"/>
                  </a:cubicBezTo>
                  <a:cubicBezTo>
                    <a:pt x="22862" y="207653"/>
                    <a:pt x="20862" y="206320"/>
                    <a:pt x="21243" y="205558"/>
                  </a:cubicBezTo>
                  <a:lnTo>
                    <a:pt x="21529" y="205558"/>
                  </a:lnTo>
                  <a:cubicBezTo>
                    <a:pt x="25720" y="205843"/>
                    <a:pt x="27244" y="202795"/>
                    <a:pt x="29339" y="200890"/>
                  </a:cubicBezTo>
                  <a:lnTo>
                    <a:pt x="30292" y="200033"/>
                  </a:lnTo>
                  <a:cubicBezTo>
                    <a:pt x="29530" y="197557"/>
                    <a:pt x="29720" y="195271"/>
                    <a:pt x="30673" y="194890"/>
                  </a:cubicBezTo>
                  <a:cubicBezTo>
                    <a:pt x="31530" y="194509"/>
                    <a:pt x="35816" y="194128"/>
                    <a:pt x="37531" y="195080"/>
                  </a:cubicBezTo>
                  <a:cubicBezTo>
                    <a:pt x="39150" y="196128"/>
                    <a:pt x="37054" y="200986"/>
                    <a:pt x="38483" y="202033"/>
                  </a:cubicBezTo>
                  <a:cubicBezTo>
                    <a:pt x="39912" y="203176"/>
                    <a:pt x="43817" y="205939"/>
                    <a:pt x="44198" y="205748"/>
                  </a:cubicBezTo>
                  <a:cubicBezTo>
                    <a:pt x="44579" y="205558"/>
                    <a:pt x="45056" y="204415"/>
                    <a:pt x="44579" y="203653"/>
                  </a:cubicBezTo>
                  <a:cubicBezTo>
                    <a:pt x="44103" y="202891"/>
                    <a:pt x="43341" y="199271"/>
                    <a:pt x="43055" y="197557"/>
                  </a:cubicBezTo>
                  <a:cubicBezTo>
                    <a:pt x="42769" y="195842"/>
                    <a:pt x="42674" y="189651"/>
                    <a:pt x="47818" y="187079"/>
                  </a:cubicBezTo>
                  <a:lnTo>
                    <a:pt x="53818" y="190508"/>
                  </a:lnTo>
                  <a:lnTo>
                    <a:pt x="56104" y="191842"/>
                  </a:lnTo>
                  <a:cubicBezTo>
                    <a:pt x="57819" y="187936"/>
                    <a:pt x="59724" y="184603"/>
                    <a:pt x="60391" y="184126"/>
                  </a:cubicBezTo>
                  <a:cubicBezTo>
                    <a:pt x="61058" y="183650"/>
                    <a:pt x="63534" y="185079"/>
                    <a:pt x="65725" y="187365"/>
                  </a:cubicBezTo>
                  <a:lnTo>
                    <a:pt x="68011" y="189079"/>
                  </a:lnTo>
                  <a:lnTo>
                    <a:pt x="69535" y="190222"/>
                  </a:lnTo>
                  <a:cubicBezTo>
                    <a:pt x="70868" y="188413"/>
                    <a:pt x="72678" y="186222"/>
                    <a:pt x="73535" y="185269"/>
                  </a:cubicBezTo>
                  <a:lnTo>
                    <a:pt x="74392" y="185174"/>
                  </a:lnTo>
                  <a:lnTo>
                    <a:pt x="77726" y="184984"/>
                  </a:lnTo>
                  <a:cubicBezTo>
                    <a:pt x="81441" y="185841"/>
                    <a:pt x="83632" y="186603"/>
                    <a:pt x="82489" y="186793"/>
                  </a:cubicBezTo>
                  <a:cubicBezTo>
                    <a:pt x="81346" y="186984"/>
                    <a:pt x="77726" y="189270"/>
                    <a:pt x="77726" y="191365"/>
                  </a:cubicBezTo>
                  <a:cubicBezTo>
                    <a:pt x="77726" y="193461"/>
                    <a:pt x="78583" y="199462"/>
                    <a:pt x="79726" y="197652"/>
                  </a:cubicBezTo>
                  <a:cubicBezTo>
                    <a:pt x="80774" y="195842"/>
                    <a:pt x="84108" y="192604"/>
                    <a:pt x="84870" y="194223"/>
                  </a:cubicBezTo>
                  <a:lnTo>
                    <a:pt x="85918" y="195271"/>
                  </a:lnTo>
                  <a:cubicBezTo>
                    <a:pt x="88204" y="197652"/>
                    <a:pt x="95538" y="197271"/>
                    <a:pt x="97348" y="194699"/>
                  </a:cubicBezTo>
                  <a:lnTo>
                    <a:pt x="97729" y="194128"/>
                  </a:lnTo>
                  <a:cubicBezTo>
                    <a:pt x="97633" y="193366"/>
                    <a:pt x="96967" y="191365"/>
                    <a:pt x="96109" y="189746"/>
                  </a:cubicBezTo>
                  <a:cubicBezTo>
                    <a:pt x="95252" y="188127"/>
                    <a:pt x="93824" y="182983"/>
                    <a:pt x="94871" y="182126"/>
                  </a:cubicBezTo>
                  <a:cubicBezTo>
                    <a:pt x="95919" y="181269"/>
                    <a:pt x="100015" y="178888"/>
                    <a:pt x="99634" y="180221"/>
                  </a:cubicBezTo>
                  <a:cubicBezTo>
                    <a:pt x="99253" y="181555"/>
                    <a:pt x="100015" y="184698"/>
                    <a:pt x="102110" y="184222"/>
                  </a:cubicBezTo>
                  <a:cubicBezTo>
                    <a:pt x="104206" y="183745"/>
                    <a:pt x="110492" y="180507"/>
                    <a:pt x="110397" y="178602"/>
                  </a:cubicBezTo>
                  <a:lnTo>
                    <a:pt x="110683" y="176602"/>
                  </a:lnTo>
                  <a:cubicBezTo>
                    <a:pt x="110778" y="175840"/>
                    <a:pt x="111826" y="174697"/>
                    <a:pt x="112683" y="174601"/>
                  </a:cubicBezTo>
                  <a:lnTo>
                    <a:pt x="113635" y="174506"/>
                  </a:lnTo>
                  <a:cubicBezTo>
                    <a:pt x="114778" y="175173"/>
                    <a:pt x="120303" y="178221"/>
                    <a:pt x="125923" y="181174"/>
                  </a:cubicBezTo>
                  <a:lnTo>
                    <a:pt x="130876" y="180126"/>
                  </a:lnTo>
                  <a:lnTo>
                    <a:pt x="133448" y="179554"/>
                  </a:lnTo>
                  <a:cubicBezTo>
                    <a:pt x="135067" y="180697"/>
                    <a:pt x="134400" y="182031"/>
                    <a:pt x="132114" y="182507"/>
                  </a:cubicBezTo>
                  <a:cubicBezTo>
                    <a:pt x="129733" y="182983"/>
                    <a:pt x="132685" y="187651"/>
                    <a:pt x="137067" y="186222"/>
                  </a:cubicBezTo>
                  <a:lnTo>
                    <a:pt x="138400" y="183936"/>
                  </a:lnTo>
                  <a:lnTo>
                    <a:pt x="139829" y="181555"/>
                  </a:lnTo>
                  <a:cubicBezTo>
                    <a:pt x="138686" y="177459"/>
                    <a:pt x="139448" y="174887"/>
                    <a:pt x="141449" y="175744"/>
                  </a:cubicBezTo>
                  <a:cubicBezTo>
                    <a:pt x="143449" y="176602"/>
                    <a:pt x="150783" y="180031"/>
                    <a:pt x="153355" y="181078"/>
                  </a:cubicBezTo>
                  <a:lnTo>
                    <a:pt x="154593" y="180602"/>
                  </a:lnTo>
                  <a:cubicBezTo>
                    <a:pt x="155355" y="180316"/>
                    <a:pt x="156022" y="180126"/>
                    <a:pt x="156784" y="179840"/>
                  </a:cubicBezTo>
                  <a:lnTo>
                    <a:pt x="157165" y="179650"/>
                  </a:lnTo>
                  <a:cubicBezTo>
                    <a:pt x="157450" y="179364"/>
                    <a:pt x="159736" y="180412"/>
                    <a:pt x="162118" y="182126"/>
                  </a:cubicBezTo>
                  <a:cubicBezTo>
                    <a:pt x="164594" y="183745"/>
                    <a:pt x="159832" y="194128"/>
                    <a:pt x="159927" y="194604"/>
                  </a:cubicBezTo>
                  <a:lnTo>
                    <a:pt x="160117" y="194604"/>
                  </a:lnTo>
                  <a:lnTo>
                    <a:pt x="162118" y="194985"/>
                  </a:lnTo>
                  <a:cubicBezTo>
                    <a:pt x="164308" y="195271"/>
                    <a:pt x="167642" y="193651"/>
                    <a:pt x="169642" y="191270"/>
                  </a:cubicBezTo>
                  <a:lnTo>
                    <a:pt x="169738" y="189175"/>
                  </a:lnTo>
                  <a:lnTo>
                    <a:pt x="169833" y="186889"/>
                  </a:lnTo>
                  <a:cubicBezTo>
                    <a:pt x="170785" y="184793"/>
                    <a:pt x="172691" y="182221"/>
                    <a:pt x="174024" y="181269"/>
                  </a:cubicBezTo>
                  <a:cubicBezTo>
                    <a:pt x="175358" y="180316"/>
                    <a:pt x="168500" y="176506"/>
                    <a:pt x="167547" y="176506"/>
                  </a:cubicBezTo>
                  <a:cubicBezTo>
                    <a:pt x="166594" y="176506"/>
                    <a:pt x="163832" y="175173"/>
                    <a:pt x="165833" y="173649"/>
                  </a:cubicBezTo>
                  <a:lnTo>
                    <a:pt x="171983" y="167235"/>
                  </a:lnTo>
                  <a:lnTo>
                    <a:pt x="167833" y="168506"/>
                  </a:lnTo>
                  <a:cubicBezTo>
                    <a:pt x="165261" y="168506"/>
                    <a:pt x="157832" y="171744"/>
                    <a:pt x="157641" y="175745"/>
                  </a:cubicBezTo>
                  <a:lnTo>
                    <a:pt x="152784" y="176697"/>
                  </a:lnTo>
                  <a:lnTo>
                    <a:pt x="151069" y="177078"/>
                  </a:lnTo>
                  <a:cubicBezTo>
                    <a:pt x="147830" y="175173"/>
                    <a:pt x="146592" y="173459"/>
                    <a:pt x="148307" y="173173"/>
                  </a:cubicBezTo>
                  <a:cubicBezTo>
                    <a:pt x="150021" y="172887"/>
                    <a:pt x="154498" y="171077"/>
                    <a:pt x="154212" y="169839"/>
                  </a:cubicBezTo>
                  <a:cubicBezTo>
                    <a:pt x="153831" y="168410"/>
                    <a:pt x="162023" y="165172"/>
                    <a:pt x="165738" y="165553"/>
                  </a:cubicBezTo>
                  <a:lnTo>
                    <a:pt x="172199" y="167009"/>
                  </a:lnTo>
                  <a:lnTo>
                    <a:pt x="172500" y="166696"/>
                  </a:lnTo>
                  <a:lnTo>
                    <a:pt x="172500" y="166029"/>
                  </a:lnTo>
                  <a:cubicBezTo>
                    <a:pt x="172500" y="165648"/>
                    <a:pt x="172309" y="165172"/>
                    <a:pt x="172500" y="164981"/>
                  </a:cubicBezTo>
                  <a:cubicBezTo>
                    <a:pt x="174024" y="163838"/>
                    <a:pt x="175548" y="162219"/>
                    <a:pt x="177358" y="161933"/>
                  </a:cubicBezTo>
                  <a:cubicBezTo>
                    <a:pt x="179834" y="161552"/>
                    <a:pt x="182406" y="161838"/>
                    <a:pt x="184025" y="159742"/>
                  </a:cubicBezTo>
                  <a:cubicBezTo>
                    <a:pt x="185740" y="157456"/>
                    <a:pt x="187264" y="158314"/>
                    <a:pt x="189740" y="159457"/>
                  </a:cubicBezTo>
                  <a:lnTo>
                    <a:pt x="191645" y="160409"/>
                  </a:lnTo>
                  <a:cubicBezTo>
                    <a:pt x="194789" y="160028"/>
                    <a:pt x="194408" y="157361"/>
                    <a:pt x="190788" y="154408"/>
                  </a:cubicBezTo>
                  <a:lnTo>
                    <a:pt x="190312" y="150122"/>
                  </a:lnTo>
                  <a:lnTo>
                    <a:pt x="190026" y="147360"/>
                  </a:lnTo>
                  <a:cubicBezTo>
                    <a:pt x="187550" y="148693"/>
                    <a:pt x="185168" y="148312"/>
                    <a:pt x="184692" y="146503"/>
                  </a:cubicBezTo>
                  <a:lnTo>
                    <a:pt x="184216" y="144883"/>
                  </a:lnTo>
                  <a:lnTo>
                    <a:pt x="184216" y="144788"/>
                  </a:lnTo>
                  <a:cubicBezTo>
                    <a:pt x="183549" y="144788"/>
                    <a:pt x="182216" y="143264"/>
                    <a:pt x="181168" y="141264"/>
                  </a:cubicBezTo>
                  <a:lnTo>
                    <a:pt x="180215" y="139454"/>
                  </a:lnTo>
                  <a:cubicBezTo>
                    <a:pt x="179834" y="138787"/>
                    <a:pt x="181549" y="136311"/>
                    <a:pt x="182596" y="135644"/>
                  </a:cubicBezTo>
                  <a:lnTo>
                    <a:pt x="184120" y="134596"/>
                  </a:lnTo>
                  <a:cubicBezTo>
                    <a:pt x="185930" y="132977"/>
                    <a:pt x="187645" y="132787"/>
                    <a:pt x="187931" y="134025"/>
                  </a:cubicBezTo>
                  <a:cubicBezTo>
                    <a:pt x="188121" y="135263"/>
                    <a:pt x="191169" y="137835"/>
                    <a:pt x="194026" y="135930"/>
                  </a:cubicBezTo>
                  <a:cubicBezTo>
                    <a:pt x="196884" y="134025"/>
                    <a:pt x="203075" y="126405"/>
                    <a:pt x="205457" y="125357"/>
                  </a:cubicBezTo>
                  <a:lnTo>
                    <a:pt x="205837" y="126976"/>
                  </a:lnTo>
                  <a:cubicBezTo>
                    <a:pt x="206695" y="130405"/>
                    <a:pt x="207552" y="131072"/>
                    <a:pt x="211457" y="129167"/>
                  </a:cubicBezTo>
                  <a:cubicBezTo>
                    <a:pt x="214410" y="127643"/>
                    <a:pt x="217934" y="126691"/>
                    <a:pt x="221458" y="126119"/>
                  </a:cubicBezTo>
                  <a:cubicBezTo>
                    <a:pt x="223459" y="125738"/>
                    <a:pt x="226221" y="125071"/>
                    <a:pt x="227174" y="128405"/>
                  </a:cubicBezTo>
                  <a:cubicBezTo>
                    <a:pt x="227554" y="129929"/>
                    <a:pt x="231174" y="131167"/>
                    <a:pt x="233555" y="132120"/>
                  </a:cubicBezTo>
                  <a:cubicBezTo>
                    <a:pt x="234317" y="132406"/>
                    <a:pt x="236603" y="131929"/>
                    <a:pt x="236794" y="131358"/>
                  </a:cubicBezTo>
                  <a:cubicBezTo>
                    <a:pt x="238699" y="126786"/>
                    <a:pt x="244033" y="125929"/>
                    <a:pt x="248224" y="123833"/>
                  </a:cubicBezTo>
                  <a:lnTo>
                    <a:pt x="252129" y="121833"/>
                  </a:lnTo>
                  <a:cubicBezTo>
                    <a:pt x="251558" y="118118"/>
                    <a:pt x="250415" y="116118"/>
                    <a:pt x="249367" y="117356"/>
                  </a:cubicBezTo>
                  <a:cubicBezTo>
                    <a:pt x="248414" y="118594"/>
                    <a:pt x="244890" y="118594"/>
                    <a:pt x="243747" y="114689"/>
                  </a:cubicBezTo>
                  <a:lnTo>
                    <a:pt x="242128" y="111355"/>
                  </a:lnTo>
                  <a:cubicBezTo>
                    <a:pt x="241270" y="109736"/>
                    <a:pt x="239270" y="107641"/>
                    <a:pt x="237460" y="107355"/>
                  </a:cubicBezTo>
                  <a:lnTo>
                    <a:pt x="235936" y="107069"/>
                  </a:lnTo>
                  <a:cubicBezTo>
                    <a:pt x="233555" y="108879"/>
                    <a:pt x="232412" y="110593"/>
                    <a:pt x="233460" y="110879"/>
                  </a:cubicBezTo>
                  <a:cubicBezTo>
                    <a:pt x="234508" y="111260"/>
                    <a:pt x="236508" y="112498"/>
                    <a:pt x="235556" y="112879"/>
                  </a:cubicBezTo>
                  <a:cubicBezTo>
                    <a:pt x="234603" y="113260"/>
                    <a:pt x="232793" y="114880"/>
                    <a:pt x="234984" y="115165"/>
                  </a:cubicBezTo>
                  <a:lnTo>
                    <a:pt x="236032" y="115832"/>
                  </a:lnTo>
                  <a:lnTo>
                    <a:pt x="236794" y="116308"/>
                  </a:lnTo>
                  <a:cubicBezTo>
                    <a:pt x="236984" y="117547"/>
                    <a:pt x="236317" y="118499"/>
                    <a:pt x="235270" y="118404"/>
                  </a:cubicBezTo>
                  <a:lnTo>
                    <a:pt x="234508" y="118594"/>
                  </a:lnTo>
                  <a:lnTo>
                    <a:pt x="231079" y="119452"/>
                  </a:lnTo>
                  <a:cubicBezTo>
                    <a:pt x="227364" y="120595"/>
                    <a:pt x="223268" y="122785"/>
                    <a:pt x="221840" y="124309"/>
                  </a:cubicBezTo>
                  <a:lnTo>
                    <a:pt x="219173" y="122976"/>
                  </a:lnTo>
                  <a:cubicBezTo>
                    <a:pt x="217934" y="122404"/>
                    <a:pt x="216220" y="122023"/>
                    <a:pt x="214791" y="122214"/>
                  </a:cubicBezTo>
                  <a:lnTo>
                    <a:pt x="209171" y="122595"/>
                  </a:lnTo>
                  <a:cubicBezTo>
                    <a:pt x="209648" y="119928"/>
                    <a:pt x="210600" y="117166"/>
                    <a:pt x="211267" y="116594"/>
                  </a:cubicBezTo>
                  <a:lnTo>
                    <a:pt x="211171" y="116118"/>
                  </a:lnTo>
                  <a:cubicBezTo>
                    <a:pt x="211076" y="115165"/>
                    <a:pt x="210505" y="114213"/>
                    <a:pt x="209743" y="113546"/>
                  </a:cubicBezTo>
                  <a:cubicBezTo>
                    <a:pt x="209362" y="113165"/>
                    <a:pt x="207838" y="113260"/>
                    <a:pt x="207361" y="113641"/>
                  </a:cubicBezTo>
                  <a:lnTo>
                    <a:pt x="205742" y="114689"/>
                  </a:lnTo>
                  <a:cubicBezTo>
                    <a:pt x="203837" y="116308"/>
                    <a:pt x="199837" y="113451"/>
                    <a:pt x="196789" y="108403"/>
                  </a:cubicBezTo>
                  <a:lnTo>
                    <a:pt x="190883" y="109641"/>
                  </a:lnTo>
                  <a:lnTo>
                    <a:pt x="186311" y="110593"/>
                  </a:lnTo>
                  <a:cubicBezTo>
                    <a:pt x="181168" y="113451"/>
                    <a:pt x="174881" y="113832"/>
                    <a:pt x="172405" y="111355"/>
                  </a:cubicBezTo>
                  <a:lnTo>
                    <a:pt x="169738" y="110212"/>
                  </a:lnTo>
                  <a:lnTo>
                    <a:pt x="166975" y="109069"/>
                  </a:lnTo>
                  <a:cubicBezTo>
                    <a:pt x="162689" y="108784"/>
                    <a:pt x="162308" y="105831"/>
                    <a:pt x="165928" y="102497"/>
                  </a:cubicBezTo>
                  <a:lnTo>
                    <a:pt x="172119" y="104783"/>
                  </a:lnTo>
                  <a:lnTo>
                    <a:pt x="173929" y="105450"/>
                  </a:lnTo>
                  <a:cubicBezTo>
                    <a:pt x="177262" y="103354"/>
                    <a:pt x="180596" y="100783"/>
                    <a:pt x="181263" y="99830"/>
                  </a:cubicBezTo>
                  <a:cubicBezTo>
                    <a:pt x="182025" y="98878"/>
                    <a:pt x="188883" y="101926"/>
                    <a:pt x="192502" y="104116"/>
                  </a:cubicBezTo>
                  <a:lnTo>
                    <a:pt x="198217" y="99925"/>
                  </a:lnTo>
                  <a:lnTo>
                    <a:pt x="199170" y="99259"/>
                  </a:lnTo>
                  <a:cubicBezTo>
                    <a:pt x="200599" y="98116"/>
                    <a:pt x="200123" y="97068"/>
                    <a:pt x="198122" y="96973"/>
                  </a:cubicBezTo>
                  <a:cubicBezTo>
                    <a:pt x="196122" y="96782"/>
                    <a:pt x="189835" y="95925"/>
                    <a:pt x="191169" y="95449"/>
                  </a:cubicBezTo>
                  <a:cubicBezTo>
                    <a:pt x="192502" y="94972"/>
                    <a:pt x="195265" y="92496"/>
                    <a:pt x="194408" y="90781"/>
                  </a:cubicBezTo>
                  <a:cubicBezTo>
                    <a:pt x="193550" y="89162"/>
                    <a:pt x="192502" y="84209"/>
                    <a:pt x="194884" y="85066"/>
                  </a:cubicBezTo>
                  <a:lnTo>
                    <a:pt x="196408" y="85828"/>
                  </a:lnTo>
                  <a:lnTo>
                    <a:pt x="198979" y="87067"/>
                  </a:lnTo>
                  <a:cubicBezTo>
                    <a:pt x="200980" y="89162"/>
                    <a:pt x="202599" y="91258"/>
                    <a:pt x="202504" y="91829"/>
                  </a:cubicBezTo>
                  <a:lnTo>
                    <a:pt x="202408" y="92305"/>
                  </a:lnTo>
                  <a:lnTo>
                    <a:pt x="202313" y="93067"/>
                  </a:lnTo>
                  <a:cubicBezTo>
                    <a:pt x="202123" y="93829"/>
                    <a:pt x="203361" y="94210"/>
                    <a:pt x="205075" y="93829"/>
                  </a:cubicBezTo>
                  <a:lnTo>
                    <a:pt x="205933" y="93067"/>
                  </a:lnTo>
                  <a:cubicBezTo>
                    <a:pt x="206600" y="92401"/>
                    <a:pt x="205837" y="91067"/>
                    <a:pt x="206123" y="90019"/>
                  </a:cubicBezTo>
                  <a:lnTo>
                    <a:pt x="206695" y="87352"/>
                  </a:lnTo>
                  <a:cubicBezTo>
                    <a:pt x="209171" y="87924"/>
                    <a:pt x="210600" y="89638"/>
                    <a:pt x="209838" y="91258"/>
                  </a:cubicBezTo>
                  <a:cubicBezTo>
                    <a:pt x="209076" y="92877"/>
                    <a:pt x="206885" y="97258"/>
                    <a:pt x="206885" y="97544"/>
                  </a:cubicBezTo>
                  <a:cubicBezTo>
                    <a:pt x="206885" y="97830"/>
                    <a:pt x="208219" y="98306"/>
                    <a:pt x="210028" y="98306"/>
                  </a:cubicBezTo>
                  <a:cubicBezTo>
                    <a:pt x="211743" y="98306"/>
                    <a:pt x="215458" y="97258"/>
                    <a:pt x="214696" y="95925"/>
                  </a:cubicBezTo>
                  <a:lnTo>
                    <a:pt x="214791" y="94972"/>
                  </a:lnTo>
                  <a:lnTo>
                    <a:pt x="214982" y="93448"/>
                  </a:lnTo>
                  <a:lnTo>
                    <a:pt x="218478" y="91547"/>
                  </a:lnTo>
                  <a:lnTo>
                    <a:pt x="223649" y="94877"/>
                  </a:lnTo>
                  <a:lnTo>
                    <a:pt x="220328" y="90541"/>
                  </a:lnTo>
                  <a:lnTo>
                    <a:pt x="224792" y="88114"/>
                  </a:lnTo>
                  <a:lnTo>
                    <a:pt x="219649" y="86305"/>
                  </a:lnTo>
                  <a:cubicBezTo>
                    <a:pt x="218887" y="86019"/>
                    <a:pt x="216696" y="86876"/>
                    <a:pt x="216601" y="87352"/>
                  </a:cubicBezTo>
                  <a:cubicBezTo>
                    <a:pt x="216506" y="88305"/>
                    <a:pt x="217267" y="90305"/>
                    <a:pt x="217744" y="90305"/>
                  </a:cubicBezTo>
                  <a:lnTo>
                    <a:pt x="220220" y="90400"/>
                  </a:lnTo>
                  <a:lnTo>
                    <a:pt x="220328" y="90541"/>
                  </a:lnTo>
                  <a:lnTo>
                    <a:pt x="218478" y="91547"/>
                  </a:lnTo>
                  <a:lnTo>
                    <a:pt x="218029" y="91258"/>
                  </a:lnTo>
                  <a:cubicBezTo>
                    <a:pt x="215267" y="90115"/>
                    <a:pt x="210981" y="87924"/>
                    <a:pt x="210505" y="87352"/>
                  </a:cubicBezTo>
                  <a:cubicBezTo>
                    <a:pt x="210124" y="86781"/>
                    <a:pt x="211362" y="84590"/>
                    <a:pt x="214124" y="83638"/>
                  </a:cubicBezTo>
                  <a:cubicBezTo>
                    <a:pt x="216886" y="82685"/>
                    <a:pt x="224221" y="79828"/>
                    <a:pt x="224125" y="79542"/>
                  </a:cubicBezTo>
                  <a:cubicBezTo>
                    <a:pt x="224030" y="79256"/>
                    <a:pt x="221935" y="78494"/>
                    <a:pt x="219458" y="78494"/>
                  </a:cubicBezTo>
                  <a:lnTo>
                    <a:pt x="217458" y="77923"/>
                  </a:lnTo>
                  <a:cubicBezTo>
                    <a:pt x="215267" y="77256"/>
                    <a:pt x="213267" y="76018"/>
                    <a:pt x="211362" y="74779"/>
                  </a:cubicBezTo>
                  <a:lnTo>
                    <a:pt x="210981" y="74494"/>
                  </a:lnTo>
                  <a:cubicBezTo>
                    <a:pt x="211171" y="73541"/>
                    <a:pt x="212124" y="72684"/>
                    <a:pt x="213172" y="72684"/>
                  </a:cubicBezTo>
                  <a:lnTo>
                    <a:pt x="214029" y="72874"/>
                  </a:lnTo>
                  <a:lnTo>
                    <a:pt x="216982" y="73446"/>
                  </a:lnTo>
                  <a:cubicBezTo>
                    <a:pt x="220316" y="73636"/>
                    <a:pt x="225840" y="71541"/>
                    <a:pt x="229364" y="68969"/>
                  </a:cubicBezTo>
                  <a:lnTo>
                    <a:pt x="234412" y="70398"/>
                  </a:lnTo>
                  <a:lnTo>
                    <a:pt x="238508" y="71636"/>
                  </a:lnTo>
                  <a:cubicBezTo>
                    <a:pt x="243557" y="70969"/>
                    <a:pt x="246509" y="71446"/>
                    <a:pt x="244985" y="72589"/>
                  </a:cubicBezTo>
                  <a:cubicBezTo>
                    <a:pt x="243557" y="73827"/>
                    <a:pt x="242509" y="76684"/>
                    <a:pt x="245938" y="76399"/>
                  </a:cubicBezTo>
                  <a:cubicBezTo>
                    <a:pt x="249367" y="76113"/>
                    <a:pt x="252986" y="69160"/>
                    <a:pt x="253272" y="68874"/>
                  </a:cubicBezTo>
                  <a:cubicBezTo>
                    <a:pt x="253653" y="68588"/>
                    <a:pt x="257082" y="67540"/>
                    <a:pt x="260130" y="67064"/>
                  </a:cubicBezTo>
                  <a:lnTo>
                    <a:pt x="262892" y="67445"/>
                  </a:lnTo>
                  <a:cubicBezTo>
                    <a:pt x="265559" y="67826"/>
                    <a:pt x="268226" y="68779"/>
                    <a:pt x="270798" y="69445"/>
                  </a:cubicBezTo>
                  <a:lnTo>
                    <a:pt x="271179" y="69541"/>
                  </a:lnTo>
                  <a:cubicBezTo>
                    <a:pt x="272132" y="69636"/>
                    <a:pt x="272893" y="70874"/>
                    <a:pt x="272893" y="72208"/>
                  </a:cubicBezTo>
                  <a:cubicBezTo>
                    <a:pt x="272893" y="73636"/>
                    <a:pt x="274417" y="78208"/>
                    <a:pt x="276227" y="77256"/>
                  </a:cubicBezTo>
                  <a:cubicBezTo>
                    <a:pt x="278037" y="76303"/>
                    <a:pt x="282609" y="74684"/>
                    <a:pt x="282990" y="75256"/>
                  </a:cubicBezTo>
                  <a:cubicBezTo>
                    <a:pt x="283371" y="75922"/>
                    <a:pt x="285657" y="77542"/>
                    <a:pt x="286133" y="75732"/>
                  </a:cubicBezTo>
                  <a:cubicBezTo>
                    <a:pt x="286609" y="73827"/>
                    <a:pt x="285657" y="69445"/>
                    <a:pt x="285562" y="67255"/>
                  </a:cubicBezTo>
                  <a:cubicBezTo>
                    <a:pt x="285466" y="65064"/>
                    <a:pt x="287371" y="61063"/>
                    <a:pt x="288705" y="62111"/>
                  </a:cubicBezTo>
                  <a:cubicBezTo>
                    <a:pt x="290039" y="63159"/>
                    <a:pt x="295373" y="64111"/>
                    <a:pt x="297277" y="61444"/>
                  </a:cubicBezTo>
                  <a:lnTo>
                    <a:pt x="298897" y="61159"/>
                  </a:lnTo>
                  <a:cubicBezTo>
                    <a:pt x="304898" y="60016"/>
                    <a:pt x="311470" y="60492"/>
                    <a:pt x="316994" y="58587"/>
                  </a:cubicBezTo>
                  <a:cubicBezTo>
                    <a:pt x="321566" y="56968"/>
                    <a:pt x="324138" y="56872"/>
                    <a:pt x="327376" y="59920"/>
                  </a:cubicBezTo>
                  <a:lnTo>
                    <a:pt x="329377" y="61825"/>
                  </a:lnTo>
                  <a:cubicBezTo>
                    <a:pt x="331091" y="60111"/>
                    <a:pt x="333091" y="57920"/>
                    <a:pt x="333853" y="57063"/>
                  </a:cubicBezTo>
                  <a:lnTo>
                    <a:pt x="334711" y="56968"/>
                  </a:lnTo>
                  <a:lnTo>
                    <a:pt x="341188" y="56015"/>
                  </a:lnTo>
                  <a:cubicBezTo>
                    <a:pt x="348617" y="55063"/>
                    <a:pt x="354904" y="55253"/>
                    <a:pt x="355190" y="56396"/>
                  </a:cubicBezTo>
                  <a:cubicBezTo>
                    <a:pt x="355475" y="57539"/>
                    <a:pt x="358142" y="60492"/>
                    <a:pt x="360714" y="60587"/>
                  </a:cubicBezTo>
                  <a:cubicBezTo>
                    <a:pt x="363191" y="60682"/>
                    <a:pt x="367382" y="54682"/>
                    <a:pt x="369477" y="53158"/>
                  </a:cubicBezTo>
                  <a:lnTo>
                    <a:pt x="371191" y="51729"/>
                  </a:lnTo>
                  <a:cubicBezTo>
                    <a:pt x="373763" y="49538"/>
                    <a:pt x="374430" y="52586"/>
                    <a:pt x="375573" y="53348"/>
                  </a:cubicBezTo>
                  <a:cubicBezTo>
                    <a:pt x="378431" y="55348"/>
                    <a:pt x="380335" y="56396"/>
                    <a:pt x="381478" y="52205"/>
                  </a:cubicBezTo>
                  <a:cubicBezTo>
                    <a:pt x="382050" y="49919"/>
                    <a:pt x="384050" y="50395"/>
                    <a:pt x="386241" y="51348"/>
                  </a:cubicBezTo>
                  <a:cubicBezTo>
                    <a:pt x="389194" y="52586"/>
                    <a:pt x="393004" y="55634"/>
                    <a:pt x="394528" y="49824"/>
                  </a:cubicBezTo>
                  <a:cubicBezTo>
                    <a:pt x="394718" y="49157"/>
                    <a:pt x="398909" y="48681"/>
                    <a:pt x="401005" y="48967"/>
                  </a:cubicBezTo>
                  <a:cubicBezTo>
                    <a:pt x="407101" y="49824"/>
                    <a:pt x="408339" y="49919"/>
                    <a:pt x="412340" y="48586"/>
                  </a:cubicBezTo>
                  <a:cubicBezTo>
                    <a:pt x="414625" y="47824"/>
                    <a:pt x="416435" y="46490"/>
                    <a:pt x="419388" y="48300"/>
                  </a:cubicBezTo>
                  <a:cubicBezTo>
                    <a:pt x="420721" y="49062"/>
                    <a:pt x="424436" y="47157"/>
                    <a:pt x="427103" y="46490"/>
                  </a:cubicBezTo>
                  <a:lnTo>
                    <a:pt x="431580" y="45347"/>
                  </a:lnTo>
                  <a:cubicBezTo>
                    <a:pt x="432818" y="48300"/>
                    <a:pt x="434723" y="50014"/>
                    <a:pt x="435771" y="49252"/>
                  </a:cubicBezTo>
                  <a:cubicBezTo>
                    <a:pt x="436724" y="48490"/>
                    <a:pt x="440152" y="47347"/>
                    <a:pt x="440438" y="49062"/>
                  </a:cubicBezTo>
                  <a:cubicBezTo>
                    <a:pt x="440629" y="50681"/>
                    <a:pt x="441772" y="52967"/>
                    <a:pt x="442343" y="50586"/>
                  </a:cubicBezTo>
                  <a:cubicBezTo>
                    <a:pt x="442915" y="48300"/>
                    <a:pt x="447582" y="43537"/>
                    <a:pt x="448630" y="44776"/>
                  </a:cubicBezTo>
                  <a:cubicBezTo>
                    <a:pt x="449773" y="45919"/>
                    <a:pt x="455107" y="47538"/>
                    <a:pt x="457774" y="45252"/>
                  </a:cubicBezTo>
                  <a:lnTo>
                    <a:pt x="460250" y="44585"/>
                  </a:lnTo>
                  <a:cubicBezTo>
                    <a:pt x="464822" y="43347"/>
                    <a:pt x="469775" y="42966"/>
                    <a:pt x="474538" y="42394"/>
                  </a:cubicBezTo>
                  <a:cubicBezTo>
                    <a:pt x="481491" y="41442"/>
                    <a:pt x="488920" y="44204"/>
                    <a:pt x="495588" y="40680"/>
                  </a:cubicBezTo>
                  <a:cubicBezTo>
                    <a:pt x="495874" y="40585"/>
                    <a:pt x="497207" y="41156"/>
                    <a:pt x="497207" y="41442"/>
                  </a:cubicBezTo>
                  <a:cubicBezTo>
                    <a:pt x="496731" y="46109"/>
                    <a:pt x="502636" y="44490"/>
                    <a:pt x="505113" y="46300"/>
                  </a:cubicBezTo>
                  <a:cubicBezTo>
                    <a:pt x="506351" y="47252"/>
                    <a:pt x="510923" y="45157"/>
                    <a:pt x="513971" y="44490"/>
                  </a:cubicBezTo>
                  <a:lnTo>
                    <a:pt x="514352" y="44395"/>
                  </a:lnTo>
                  <a:cubicBezTo>
                    <a:pt x="514828" y="44395"/>
                    <a:pt x="514352" y="45823"/>
                    <a:pt x="513400" y="47538"/>
                  </a:cubicBezTo>
                  <a:cubicBezTo>
                    <a:pt x="512352" y="49252"/>
                    <a:pt x="512542" y="54110"/>
                    <a:pt x="516162" y="54491"/>
                  </a:cubicBezTo>
                  <a:cubicBezTo>
                    <a:pt x="519782" y="54872"/>
                    <a:pt x="529021" y="52777"/>
                    <a:pt x="529973" y="52777"/>
                  </a:cubicBezTo>
                  <a:lnTo>
                    <a:pt x="530831" y="52777"/>
                  </a:lnTo>
                  <a:lnTo>
                    <a:pt x="531688" y="52777"/>
                  </a:lnTo>
                  <a:cubicBezTo>
                    <a:pt x="532640" y="52777"/>
                    <a:pt x="536545" y="54872"/>
                    <a:pt x="540260" y="57444"/>
                  </a:cubicBezTo>
                  <a:lnTo>
                    <a:pt x="543213" y="53824"/>
                  </a:lnTo>
                  <a:lnTo>
                    <a:pt x="545690" y="50872"/>
                  </a:lnTo>
                  <a:cubicBezTo>
                    <a:pt x="541879" y="48967"/>
                    <a:pt x="538450" y="46109"/>
                    <a:pt x="538260" y="44490"/>
                  </a:cubicBezTo>
                  <a:cubicBezTo>
                    <a:pt x="537974" y="42871"/>
                    <a:pt x="540736" y="39727"/>
                    <a:pt x="545023" y="41728"/>
                  </a:cubicBezTo>
                  <a:lnTo>
                    <a:pt x="549309" y="38203"/>
                  </a:lnTo>
                  <a:cubicBezTo>
                    <a:pt x="549881" y="37727"/>
                    <a:pt x="552928" y="39061"/>
                    <a:pt x="554738" y="39727"/>
                  </a:cubicBezTo>
                  <a:lnTo>
                    <a:pt x="556929" y="40394"/>
                  </a:lnTo>
                  <a:cubicBezTo>
                    <a:pt x="558262" y="39156"/>
                    <a:pt x="559786" y="37822"/>
                    <a:pt x="560358" y="37441"/>
                  </a:cubicBezTo>
                  <a:cubicBezTo>
                    <a:pt x="560929" y="37060"/>
                    <a:pt x="563787" y="36394"/>
                    <a:pt x="565501" y="36870"/>
                  </a:cubicBezTo>
                  <a:cubicBezTo>
                    <a:pt x="567216" y="37346"/>
                    <a:pt x="573312" y="35155"/>
                    <a:pt x="574931" y="34012"/>
                  </a:cubicBezTo>
                  <a:cubicBezTo>
                    <a:pt x="576550" y="32869"/>
                    <a:pt x="585504" y="35251"/>
                    <a:pt x="590267" y="34489"/>
                  </a:cubicBezTo>
                  <a:lnTo>
                    <a:pt x="592934" y="32869"/>
                  </a:lnTo>
                  <a:cubicBezTo>
                    <a:pt x="593791" y="32298"/>
                    <a:pt x="595982" y="31726"/>
                    <a:pt x="596172" y="31917"/>
                  </a:cubicBezTo>
                  <a:lnTo>
                    <a:pt x="599410" y="36108"/>
                  </a:lnTo>
                  <a:cubicBezTo>
                    <a:pt x="605125" y="36013"/>
                    <a:pt x="611317" y="36203"/>
                    <a:pt x="613222" y="36394"/>
                  </a:cubicBezTo>
                  <a:lnTo>
                    <a:pt x="614746" y="35917"/>
                  </a:lnTo>
                  <a:cubicBezTo>
                    <a:pt x="625604" y="32488"/>
                    <a:pt x="636082" y="30298"/>
                    <a:pt x="643892" y="32012"/>
                  </a:cubicBezTo>
                  <a:lnTo>
                    <a:pt x="648655" y="33060"/>
                  </a:lnTo>
                  <a:cubicBezTo>
                    <a:pt x="652465" y="31631"/>
                    <a:pt x="658084" y="31060"/>
                    <a:pt x="661228" y="31726"/>
                  </a:cubicBezTo>
                  <a:lnTo>
                    <a:pt x="663990" y="31250"/>
                  </a:lnTo>
                  <a:lnTo>
                    <a:pt x="666562" y="30869"/>
                  </a:lnTo>
                  <a:cubicBezTo>
                    <a:pt x="669038" y="29059"/>
                    <a:pt x="674086" y="27250"/>
                    <a:pt x="677706" y="26964"/>
                  </a:cubicBezTo>
                  <a:lnTo>
                    <a:pt x="681325" y="28774"/>
                  </a:lnTo>
                  <a:cubicBezTo>
                    <a:pt x="684088" y="30202"/>
                    <a:pt x="689326" y="30393"/>
                    <a:pt x="692184" y="29155"/>
                  </a:cubicBezTo>
                  <a:cubicBezTo>
                    <a:pt x="696851" y="27154"/>
                    <a:pt x="700090" y="27440"/>
                    <a:pt x="704757" y="28964"/>
                  </a:cubicBezTo>
                  <a:cubicBezTo>
                    <a:pt x="707900" y="29917"/>
                    <a:pt x="712377" y="27440"/>
                    <a:pt x="716282" y="27631"/>
                  </a:cubicBezTo>
                  <a:lnTo>
                    <a:pt x="723998" y="27916"/>
                  </a:lnTo>
                  <a:cubicBezTo>
                    <a:pt x="728760" y="26869"/>
                    <a:pt x="733713" y="25916"/>
                    <a:pt x="734951" y="25821"/>
                  </a:cubicBezTo>
                  <a:cubicBezTo>
                    <a:pt x="736190" y="25726"/>
                    <a:pt x="740190" y="25916"/>
                    <a:pt x="739428" y="26583"/>
                  </a:cubicBezTo>
                  <a:cubicBezTo>
                    <a:pt x="738666" y="27250"/>
                    <a:pt x="738380" y="29059"/>
                    <a:pt x="739809" y="29726"/>
                  </a:cubicBezTo>
                  <a:lnTo>
                    <a:pt x="740381" y="29440"/>
                  </a:lnTo>
                  <a:lnTo>
                    <a:pt x="742476" y="28393"/>
                  </a:lnTo>
                  <a:cubicBezTo>
                    <a:pt x="744476" y="26869"/>
                    <a:pt x="746572" y="25916"/>
                    <a:pt x="747048" y="26488"/>
                  </a:cubicBezTo>
                  <a:lnTo>
                    <a:pt x="747524" y="26964"/>
                  </a:lnTo>
                  <a:cubicBezTo>
                    <a:pt x="749239" y="28774"/>
                    <a:pt x="743048" y="30012"/>
                    <a:pt x="746667" y="31536"/>
                  </a:cubicBezTo>
                  <a:lnTo>
                    <a:pt x="748953" y="32488"/>
                  </a:lnTo>
                  <a:cubicBezTo>
                    <a:pt x="749620" y="30393"/>
                    <a:pt x="750382" y="28297"/>
                    <a:pt x="750667" y="27916"/>
                  </a:cubicBezTo>
                  <a:lnTo>
                    <a:pt x="750858" y="27916"/>
                  </a:lnTo>
                  <a:lnTo>
                    <a:pt x="753239" y="28012"/>
                  </a:lnTo>
                  <a:cubicBezTo>
                    <a:pt x="755906" y="28202"/>
                    <a:pt x="758954" y="27631"/>
                    <a:pt x="760002" y="26678"/>
                  </a:cubicBezTo>
                  <a:cubicBezTo>
                    <a:pt x="761145" y="25726"/>
                    <a:pt x="764288" y="26297"/>
                    <a:pt x="764669" y="30107"/>
                  </a:cubicBezTo>
                  <a:lnTo>
                    <a:pt x="770670" y="26678"/>
                  </a:lnTo>
                  <a:cubicBezTo>
                    <a:pt x="772384" y="25726"/>
                    <a:pt x="776004" y="25154"/>
                    <a:pt x="777337" y="25916"/>
                  </a:cubicBezTo>
                  <a:cubicBezTo>
                    <a:pt x="779624" y="27250"/>
                    <a:pt x="780671" y="27250"/>
                    <a:pt x="782100" y="25535"/>
                  </a:cubicBezTo>
                  <a:cubicBezTo>
                    <a:pt x="783910" y="23440"/>
                    <a:pt x="785053" y="23821"/>
                    <a:pt x="787815" y="25154"/>
                  </a:cubicBezTo>
                  <a:lnTo>
                    <a:pt x="791244" y="26869"/>
                  </a:lnTo>
                  <a:cubicBezTo>
                    <a:pt x="791625" y="24011"/>
                    <a:pt x="794387" y="22868"/>
                    <a:pt x="797340" y="24297"/>
                  </a:cubicBezTo>
                  <a:cubicBezTo>
                    <a:pt x="800293" y="25726"/>
                    <a:pt x="812104" y="27535"/>
                    <a:pt x="816961" y="25154"/>
                  </a:cubicBezTo>
                  <a:lnTo>
                    <a:pt x="822581" y="25249"/>
                  </a:lnTo>
                  <a:cubicBezTo>
                    <a:pt x="825915" y="25345"/>
                    <a:pt x="829249" y="24392"/>
                    <a:pt x="832583" y="24392"/>
                  </a:cubicBezTo>
                  <a:cubicBezTo>
                    <a:pt x="835821" y="24392"/>
                    <a:pt x="839155" y="25440"/>
                    <a:pt x="842393" y="25249"/>
                  </a:cubicBezTo>
                  <a:lnTo>
                    <a:pt x="845536" y="25059"/>
                  </a:lnTo>
                  <a:cubicBezTo>
                    <a:pt x="848680" y="24202"/>
                    <a:pt x="854585" y="23154"/>
                    <a:pt x="858681" y="22868"/>
                  </a:cubicBezTo>
                  <a:lnTo>
                    <a:pt x="860967" y="23630"/>
                  </a:lnTo>
                  <a:lnTo>
                    <a:pt x="864301" y="24678"/>
                  </a:lnTo>
                  <a:cubicBezTo>
                    <a:pt x="867063" y="23916"/>
                    <a:pt x="870968" y="23916"/>
                    <a:pt x="873064" y="24583"/>
                  </a:cubicBezTo>
                  <a:cubicBezTo>
                    <a:pt x="875159" y="25345"/>
                    <a:pt x="883065" y="24011"/>
                    <a:pt x="885637" y="24297"/>
                  </a:cubicBezTo>
                  <a:lnTo>
                    <a:pt x="888304" y="23440"/>
                  </a:lnTo>
                  <a:cubicBezTo>
                    <a:pt x="889923" y="22963"/>
                    <a:pt x="892590" y="24773"/>
                    <a:pt x="894876" y="25154"/>
                  </a:cubicBezTo>
                  <a:cubicBezTo>
                    <a:pt x="895352" y="25249"/>
                    <a:pt x="896305" y="23916"/>
                    <a:pt x="897067" y="23249"/>
                  </a:cubicBezTo>
                  <a:lnTo>
                    <a:pt x="897638" y="22678"/>
                  </a:lnTo>
                  <a:cubicBezTo>
                    <a:pt x="898305" y="22011"/>
                    <a:pt x="901258" y="21249"/>
                    <a:pt x="904306" y="20963"/>
                  </a:cubicBezTo>
                  <a:cubicBezTo>
                    <a:pt x="907354" y="20677"/>
                    <a:pt x="915355" y="25630"/>
                    <a:pt x="917545" y="26297"/>
                  </a:cubicBezTo>
                  <a:cubicBezTo>
                    <a:pt x="919736" y="26964"/>
                    <a:pt x="927261" y="26773"/>
                    <a:pt x="928214" y="26011"/>
                  </a:cubicBezTo>
                  <a:cubicBezTo>
                    <a:pt x="929261" y="25249"/>
                    <a:pt x="932500" y="23535"/>
                    <a:pt x="932785" y="24297"/>
                  </a:cubicBezTo>
                  <a:cubicBezTo>
                    <a:pt x="932976" y="24964"/>
                    <a:pt x="934024" y="26678"/>
                    <a:pt x="934881" y="26964"/>
                  </a:cubicBezTo>
                  <a:lnTo>
                    <a:pt x="935071" y="26773"/>
                  </a:lnTo>
                  <a:cubicBezTo>
                    <a:pt x="937739" y="24392"/>
                    <a:pt x="940501" y="23154"/>
                    <a:pt x="944882" y="23059"/>
                  </a:cubicBezTo>
                  <a:lnTo>
                    <a:pt x="948978" y="22963"/>
                  </a:lnTo>
                  <a:cubicBezTo>
                    <a:pt x="953359" y="21154"/>
                    <a:pt x="957741" y="19725"/>
                    <a:pt x="958693" y="19915"/>
                  </a:cubicBezTo>
                  <a:lnTo>
                    <a:pt x="958693" y="20106"/>
                  </a:lnTo>
                  <a:cubicBezTo>
                    <a:pt x="958884" y="23630"/>
                    <a:pt x="960408" y="24583"/>
                    <a:pt x="964123" y="22201"/>
                  </a:cubicBezTo>
                  <a:lnTo>
                    <a:pt x="964599" y="21916"/>
                  </a:lnTo>
                  <a:cubicBezTo>
                    <a:pt x="965266" y="21820"/>
                    <a:pt x="968885" y="22011"/>
                    <a:pt x="972695" y="22297"/>
                  </a:cubicBezTo>
                  <a:cubicBezTo>
                    <a:pt x="976410" y="22582"/>
                    <a:pt x="987650" y="20201"/>
                    <a:pt x="989554" y="21154"/>
                  </a:cubicBezTo>
                  <a:cubicBezTo>
                    <a:pt x="991459" y="22201"/>
                    <a:pt x="997270" y="24583"/>
                    <a:pt x="997936" y="23916"/>
                  </a:cubicBezTo>
                  <a:cubicBezTo>
                    <a:pt x="998699" y="23344"/>
                    <a:pt x="1002223" y="21916"/>
                    <a:pt x="1003175" y="23059"/>
                  </a:cubicBezTo>
                  <a:cubicBezTo>
                    <a:pt x="1004128" y="24202"/>
                    <a:pt x="1011462" y="25059"/>
                    <a:pt x="1017177" y="22582"/>
                  </a:cubicBezTo>
                  <a:cubicBezTo>
                    <a:pt x="1022892" y="20106"/>
                    <a:pt x="1040990" y="22392"/>
                    <a:pt x="1041751" y="21820"/>
                  </a:cubicBezTo>
                  <a:cubicBezTo>
                    <a:pt x="1042514" y="21154"/>
                    <a:pt x="1045276" y="19534"/>
                    <a:pt x="1045847" y="19820"/>
                  </a:cubicBezTo>
                  <a:lnTo>
                    <a:pt x="1046419" y="20106"/>
                  </a:lnTo>
                  <a:cubicBezTo>
                    <a:pt x="1048419" y="20963"/>
                    <a:pt x="1048705" y="24106"/>
                    <a:pt x="1053086" y="21630"/>
                  </a:cubicBezTo>
                  <a:cubicBezTo>
                    <a:pt x="1055658" y="20201"/>
                    <a:pt x="1061468" y="22582"/>
                    <a:pt x="1065754" y="23344"/>
                  </a:cubicBezTo>
                  <a:cubicBezTo>
                    <a:pt x="1066802" y="23535"/>
                    <a:pt x="1067850" y="25154"/>
                    <a:pt x="1068517" y="25059"/>
                  </a:cubicBezTo>
                  <a:cubicBezTo>
                    <a:pt x="1071565" y="24297"/>
                    <a:pt x="1072136" y="19058"/>
                    <a:pt x="1077661" y="22201"/>
                  </a:cubicBezTo>
                  <a:lnTo>
                    <a:pt x="1079947" y="23535"/>
                  </a:lnTo>
                  <a:cubicBezTo>
                    <a:pt x="1083566" y="23344"/>
                    <a:pt x="1092329" y="22392"/>
                    <a:pt x="1099568" y="21439"/>
                  </a:cubicBezTo>
                  <a:lnTo>
                    <a:pt x="1106141" y="21344"/>
                  </a:lnTo>
                  <a:cubicBezTo>
                    <a:pt x="1111379" y="21249"/>
                    <a:pt x="1116618" y="20773"/>
                    <a:pt x="1122238" y="22392"/>
                  </a:cubicBezTo>
                  <a:lnTo>
                    <a:pt x="1125762" y="23440"/>
                  </a:lnTo>
                  <a:cubicBezTo>
                    <a:pt x="1131382" y="20868"/>
                    <a:pt x="1134620" y="20201"/>
                    <a:pt x="1132906" y="22011"/>
                  </a:cubicBezTo>
                  <a:cubicBezTo>
                    <a:pt x="1131191" y="23725"/>
                    <a:pt x="1137573" y="26297"/>
                    <a:pt x="1136906" y="27440"/>
                  </a:cubicBezTo>
                  <a:lnTo>
                    <a:pt x="1137001" y="28393"/>
                  </a:lnTo>
                  <a:lnTo>
                    <a:pt x="1137097" y="29536"/>
                  </a:lnTo>
                  <a:cubicBezTo>
                    <a:pt x="1137954" y="30679"/>
                    <a:pt x="1139192" y="31441"/>
                    <a:pt x="1139954" y="31060"/>
                  </a:cubicBezTo>
                  <a:cubicBezTo>
                    <a:pt x="1140716" y="30679"/>
                    <a:pt x="1142431" y="27154"/>
                    <a:pt x="1143098" y="24297"/>
                  </a:cubicBezTo>
                  <a:lnTo>
                    <a:pt x="1144812" y="22201"/>
                  </a:lnTo>
                  <a:cubicBezTo>
                    <a:pt x="1146431" y="20296"/>
                    <a:pt x="1148336" y="17248"/>
                    <a:pt x="1152908" y="20296"/>
                  </a:cubicBezTo>
                  <a:cubicBezTo>
                    <a:pt x="1154432" y="21249"/>
                    <a:pt x="1158623" y="19534"/>
                    <a:pt x="1161576" y="19058"/>
                  </a:cubicBezTo>
                  <a:lnTo>
                    <a:pt x="1164243" y="18677"/>
                  </a:lnTo>
                  <a:cubicBezTo>
                    <a:pt x="1167386" y="18963"/>
                    <a:pt x="1171387" y="19153"/>
                    <a:pt x="1173101" y="19153"/>
                  </a:cubicBezTo>
                  <a:cubicBezTo>
                    <a:pt x="1174816" y="19058"/>
                    <a:pt x="1181102" y="19344"/>
                    <a:pt x="1185008" y="18201"/>
                  </a:cubicBezTo>
                  <a:lnTo>
                    <a:pt x="1188722" y="20392"/>
                  </a:lnTo>
                  <a:lnTo>
                    <a:pt x="1193390" y="23154"/>
                  </a:lnTo>
                  <a:cubicBezTo>
                    <a:pt x="1195580" y="19820"/>
                    <a:pt x="1198247" y="18772"/>
                    <a:pt x="1199485" y="20868"/>
                  </a:cubicBezTo>
                  <a:lnTo>
                    <a:pt x="1200628" y="20963"/>
                  </a:lnTo>
                  <a:lnTo>
                    <a:pt x="1206629" y="21344"/>
                  </a:lnTo>
                  <a:cubicBezTo>
                    <a:pt x="1205962" y="17725"/>
                    <a:pt x="1205582" y="15248"/>
                    <a:pt x="1205772" y="15915"/>
                  </a:cubicBezTo>
                  <a:cubicBezTo>
                    <a:pt x="1205962" y="16582"/>
                    <a:pt x="1209868" y="18677"/>
                    <a:pt x="1213583" y="18201"/>
                  </a:cubicBezTo>
                  <a:lnTo>
                    <a:pt x="1216440" y="19153"/>
                  </a:lnTo>
                  <a:lnTo>
                    <a:pt x="1219869" y="20296"/>
                  </a:lnTo>
                  <a:cubicBezTo>
                    <a:pt x="1222726" y="19249"/>
                    <a:pt x="1225679" y="18296"/>
                    <a:pt x="1226441" y="18296"/>
                  </a:cubicBezTo>
                  <a:lnTo>
                    <a:pt x="1226727" y="17915"/>
                  </a:lnTo>
                  <a:lnTo>
                    <a:pt x="1227489" y="17058"/>
                  </a:lnTo>
                  <a:cubicBezTo>
                    <a:pt x="1228156" y="16010"/>
                    <a:pt x="1231204" y="14200"/>
                    <a:pt x="1234442" y="13057"/>
                  </a:cubicBezTo>
                  <a:lnTo>
                    <a:pt x="1235966" y="16677"/>
                  </a:lnTo>
                  <a:lnTo>
                    <a:pt x="1236252" y="17344"/>
                  </a:lnTo>
                  <a:cubicBezTo>
                    <a:pt x="1237871" y="18391"/>
                    <a:pt x="1241205" y="18868"/>
                    <a:pt x="1243586" y="19058"/>
                  </a:cubicBezTo>
                  <a:cubicBezTo>
                    <a:pt x="1245968" y="19249"/>
                    <a:pt x="1251778" y="21249"/>
                    <a:pt x="1252159" y="20392"/>
                  </a:cubicBezTo>
                  <a:cubicBezTo>
                    <a:pt x="1252540" y="19534"/>
                    <a:pt x="1255493" y="19820"/>
                    <a:pt x="1257969" y="22678"/>
                  </a:cubicBezTo>
                  <a:lnTo>
                    <a:pt x="1262351" y="20963"/>
                  </a:lnTo>
                  <a:cubicBezTo>
                    <a:pt x="1264541" y="20201"/>
                    <a:pt x="1266351" y="18772"/>
                    <a:pt x="1268637" y="18106"/>
                  </a:cubicBezTo>
                  <a:lnTo>
                    <a:pt x="1269875" y="17725"/>
                  </a:lnTo>
                  <a:cubicBezTo>
                    <a:pt x="1271494" y="18106"/>
                    <a:pt x="1274257" y="18391"/>
                    <a:pt x="1275971" y="18201"/>
                  </a:cubicBezTo>
                  <a:cubicBezTo>
                    <a:pt x="1277686" y="18010"/>
                    <a:pt x="1282448" y="20487"/>
                    <a:pt x="1283496" y="21725"/>
                  </a:cubicBezTo>
                  <a:cubicBezTo>
                    <a:pt x="1284449" y="22868"/>
                    <a:pt x="1289306" y="23821"/>
                    <a:pt x="1292068" y="21058"/>
                  </a:cubicBezTo>
                  <a:lnTo>
                    <a:pt x="1296831" y="21439"/>
                  </a:lnTo>
                  <a:cubicBezTo>
                    <a:pt x="1297974" y="21535"/>
                    <a:pt x="1299212" y="18201"/>
                    <a:pt x="1300736" y="18010"/>
                  </a:cubicBezTo>
                  <a:cubicBezTo>
                    <a:pt x="1302832" y="17725"/>
                    <a:pt x="1305213" y="19249"/>
                    <a:pt x="1307594" y="19439"/>
                  </a:cubicBezTo>
                  <a:lnTo>
                    <a:pt x="1313595" y="20011"/>
                  </a:lnTo>
                  <a:cubicBezTo>
                    <a:pt x="1319310" y="17248"/>
                    <a:pt x="1324549" y="16486"/>
                    <a:pt x="1325406" y="18391"/>
                  </a:cubicBezTo>
                  <a:cubicBezTo>
                    <a:pt x="1326168" y="20296"/>
                    <a:pt x="1330550" y="24964"/>
                    <a:pt x="1333312" y="24583"/>
                  </a:cubicBezTo>
                  <a:cubicBezTo>
                    <a:pt x="1336074" y="24202"/>
                    <a:pt x="1342265" y="19725"/>
                    <a:pt x="1343218" y="19820"/>
                  </a:cubicBezTo>
                  <a:lnTo>
                    <a:pt x="1343884" y="19439"/>
                  </a:lnTo>
                  <a:lnTo>
                    <a:pt x="1347504" y="17534"/>
                  </a:lnTo>
                  <a:cubicBezTo>
                    <a:pt x="1350361" y="19344"/>
                    <a:pt x="1355695" y="20392"/>
                    <a:pt x="1359220" y="19915"/>
                  </a:cubicBezTo>
                  <a:lnTo>
                    <a:pt x="1362458" y="19534"/>
                  </a:lnTo>
                  <a:cubicBezTo>
                    <a:pt x="1364077" y="19344"/>
                    <a:pt x="1365887" y="19344"/>
                    <a:pt x="1367507" y="19630"/>
                  </a:cubicBezTo>
                  <a:lnTo>
                    <a:pt x="1373317" y="20582"/>
                  </a:lnTo>
                  <a:cubicBezTo>
                    <a:pt x="1375984" y="18677"/>
                    <a:pt x="1378365" y="18296"/>
                    <a:pt x="1378746" y="19725"/>
                  </a:cubicBezTo>
                  <a:lnTo>
                    <a:pt x="1379032" y="20773"/>
                  </a:lnTo>
                  <a:lnTo>
                    <a:pt x="1379318" y="21725"/>
                  </a:lnTo>
                  <a:cubicBezTo>
                    <a:pt x="1379699" y="23154"/>
                    <a:pt x="1383699" y="22582"/>
                    <a:pt x="1388176" y="20487"/>
                  </a:cubicBezTo>
                  <a:lnTo>
                    <a:pt x="1391700" y="18487"/>
                  </a:lnTo>
                  <a:cubicBezTo>
                    <a:pt x="1392652" y="17915"/>
                    <a:pt x="1386842" y="16486"/>
                    <a:pt x="1391414" y="15343"/>
                  </a:cubicBezTo>
                  <a:cubicBezTo>
                    <a:pt x="1394367" y="14581"/>
                    <a:pt x="1394272" y="18106"/>
                    <a:pt x="1394748" y="18201"/>
                  </a:cubicBezTo>
                  <a:cubicBezTo>
                    <a:pt x="1398463" y="18963"/>
                    <a:pt x="1401511" y="24202"/>
                    <a:pt x="1406464" y="19534"/>
                  </a:cubicBezTo>
                  <a:cubicBezTo>
                    <a:pt x="1406940" y="19058"/>
                    <a:pt x="1410750" y="21439"/>
                    <a:pt x="1412845" y="21344"/>
                  </a:cubicBezTo>
                  <a:lnTo>
                    <a:pt x="1420275" y="20868"/>
                  </a:lnTo>
                  <a:cubicBezTo>
                    <a:pt x="1428467" y="20106"/>
                    <a:pt x="1437801" y="19534"/>
                    <a:pt x="1441135" y="19439"/>
                  </a:cubicBezTo>
                  <a:lnTo>
                    <a:pt x="1443421" y="20582"/>
                  </a:lnTo>
                  <a:cubicBezTo>
                    <a:pt x="1447517" y="22582"/>
                    <a:pt x="1448564" y="21630"/>
                    <a:pt x="1449041" y="18296"/>
                  </a:cubicBezTo>
                  <a:lnTo>
                    <a:pt x="1449136" y="18010"/>
                  </a:lnTo>
                  <a:cubicBezTo>
                    <a:pt x="1451326" y="17915"/>
                    <a:pt x="1456470" y="18487"/>
                    <a:pt x="1460470" y="19249"/>
                  </a:cubicBezTo>
                  <a:lnTo>
                    <a:pt x="1464090" y="19344"/>
                  </a:lnTo>
                  <a:cubicBezTo>
                    <a:pt x="1468757" y="19439"/>
                    <a:pt x="1473996" y="19439"/>
                    <a:pt x="1476949" y="20296"/>
                  </a:cubicBezTo>
                  <a:lnTo>
                    <a:pt x="1478377" y="20677"/>
                  </a:lnTo>
                  <a:cubicBezTo>
                    <a:pt x="1479997" y="20963"/>
                    <a:pt x="1480854" y="20296"/>
                    <a:pt x="1480187" y="19249"/>
                  </a:cubicBezTo>
                  <a:lnTo>
                    <a:pt x="1479901" y="18201"/>
                  </a:lnTo>
                  <a:cubicBezTo>
                    <a:pt x="1479806" y="18010"/>
                    <a:pt x="1481426" y="17153"/>
                    <a:pt x="1481807" y="17344"/>
                  </a:cubicBezTo>
                  <a:cubicBezTo>
                    <a:pt x="1483235" y="17820"/>
                    <a:pt x="1484759" y="18391"/>
                    <a:pt x="1485902" y="19344"/>
                  </a:cubicBezTo>
                  <a:cubicBezTo>
                    <a:pt x="1488188" y="21154"/>
                    <a:pt x="1490093" y="22868"/>
                    <a:pt x="1493236" y="20106"/>
                  </a:cubicBezTo>
                  <a:cubicBezTo>
                    <a:pt x="1494094" y="19344"/>
                    <a:pt x="1496475" y="19915"/>
                    <a:pt x="1497904" y="19344"/>
                  </a:cubicBezTo>
                  <a:cubicBezTo>
                    <a:pt x="1500380" y="18582"/>
                    <a:pt x="1502476" y="16867"/>
                    <a:pt x="1504667" y="19725"/>
                  </a:cubicBezTo>
                  <a:lnTo>
                    <a:pt x="1506000" y="21439"/>
                  </a:lnTo>
                  <a:cubicBezTo>
                    <a:pt x="1508191" y="22963"/>
                    <a:pt x="1511239" y="23630"/>
                    <a:pt x="1512668" y="22868"/>
                  </a:cubicBezTo>
                  <a:lnTo>
                    <a:pt x="1513525" y="22201"/>
                  </a:lnTo>
                  <a:cubicBezTo>
                    <a:pt x="1518097" y="18772"/>
                    <a:pt x="1523145" y="17820"/>
                    <a:pt x="1529336" y="19344"/>
                  </a:cubicBezTo>
                  <a:cubicBezTo>
                    <a:pt x="1533146" y="20296"/>
                    <a:pt x="1536956" y="22773"/>
                    <a:pt x="1541528" y="19630"/>
                  </a:cubicBezTo>
                  <a:cubicBezTo>
                    <a:pt x="1543338" y="18391"/>
                    <a:pt x="1547815" y="18677"/>
                    <a:pt x="1550196" y="19630"/>
                  </a:cubicBezTo>
                  <a:cubicBezTo>
                    <a:pt x="1552482" y="20487"/>
                    <a:pt x="1554387" y="22106"/>
                    <a:pt x="1556959" y="21439"/>
                  </a:cubicBezTo>
                  <a:lnTo>
                    <a:pt x="1559626" y="20773"/>
                  </a:lnTo>
                  <a:cubicBezTo>
                    <a:pt x="1562007" y="19630"/>
                    <a:pt x="1563626" y="17915"/>
                    <a:pt x="1563245" y="16867"/>
                  </a:cubicBezTo>
                  <a:cubicBezTo>
                    <a:pt x="1562959" y="15820"/>
                    <a:pt x="1563721" y="13153"/>
                    <a:pt x="1565817" y="13153"/>
                  </a:cubicBezTo>
                  <a:lnTo>
                    <a:pt x="1566769" y="13915"/>
                  </a:lnTo>
                  <a:lnTo>
                    <a:pt x="1568675" y="15439"/>
                  </a:lnTo>
                  <a:cubicBezTo>
                    <a:pt x="1570199" y="17629"/>
                    <a:pt x="1573532" y="19725"/>
                    <a:pt x="1576009" y="20106"/>
                  </a:cubicBezTo>
                  <a:cubicBezTo>
                    <a:pt x="1578485" y="20487"/>
                    <a:pt x="1586486" y="18201"/>
                    <a:pt x="1588868" y="17439"/>
                  </a:cubicBezTo>
                  <a:cubicBezTo>
                    <a:pt x="1591153" y="16677"/>
                    <a:pt x="1597916" y="20296"/>
                    <a:pt x="1599059" y="21439"/>
                  </a:cubicBezTo>
                  <a:cubicBezTo>
                    <a:pt x="1600202" y="22582"/>
                    <a:pt x="1605632" y="20773"/>
                    <a:pt x="1607251" y="21820"/>
                  </a:cubicBezTo>
                  <a:lnTo>
                    <a:pt x="1609823" y="19725"/>
                  </a:lnTo>
                  <a:lnTo>
                    <a:pt x="1611537" y="18296"/>
                  </a:lnTo>
                  <a:cubicBezTo>
                    <a:pt x="1614871" y="19820"/>
                    <a:pt x="1619157" y="21058"/>
                    <a:pt x="1620967" y="20963"/>
                  </a:cubicBezTo>
                  <a:cubicBezTo>
                    <a:pt x="1622872" y="20868"/>
                    <a:pt x="1626301" y="18391"/>
                    <a:pt x="1627444" y="20011"/>
                  </a:cubicBezTo>
                  <a:cubicBezTo>
                    <a:pt x="1628587" y="21630"/>
                    <a:pt x="1635254" y="20677"/>
                    <a:pt x="1637921" y="20011"/>
                  </a:cubicBezTo>
                  <a:cubicBezTo>
                    <a:pt x="1640588" y="19439"/>
                    <a:pt x="1649637" y="22582"/>
                    <a:pt x="1652494" y="22678"/>
                  </a:cubicBezTo>
                  <a:cubicBezTo>
                    <a:pt x="1655352" y="22773"/>
                    <a:pt x="1661257" y="20106"/>
                    <a:pt x="1662686" y="19344"/>
                  </a:cubicBezTo>
                  <a:lnTo>
                    <a:pt x="1662782" y="19439"/>
                  </a:lnTo>
                  <a:cubicBezTo>
                    <a:pt x="1665639" y="22201"/>
                    <a:pt x="1668496" y="19153"/>
                    <a:pt x="1670973" y="19534"/>
                  </a:cubicBezTo>
                  <a:lnTo>
                    <a:pt x="1673926" y="20011"/>
                  </a:lnTo>
                  <a:cubicBezTo>
                    <a:pt x="1676974" y="21820"/>
                    <a:pt x="1679641" y="20963"/>
                    <a:pt x="1679641" y="18010"/>
                  </a:cubicBezTo>
                  <a:lnTo>
                    <a:pt x="1684498" y="19249"/>
                  </a:lnTo>
                  <a:cubicBezTo>
                    <a:pt x="1687356" y="20011"/>
                    <a:pt x="1690499" y="19915"/>
                    <a:pt x="1693356" y="20487"/>
                  </a:cubicBezTo>
                  <a:cubicBezTo>
                    <a:pt x="1699357" y="21535"/>
                    <a:pt x="1704787" y="22678"/>
                    <a:pt x="1709264" y="18010"/>
                  </a:cubicBezTo>
                  <a:lnTo>
                    <a:pt x="1709835" y="17344"/>
                  </a:lnTo>
                  <a:cubicBezTo>
                    <a:pt x="1711264" y="17248"/>
                    <a:pt x="1716312" y="16867"/>
                    <a:pt x="1720884" y="16486"/>
                  </a:cubicBezTo>
                  <a:lnTo>
                    <a:pt x="1725075" y="18963"/>
                  </a:lnTo>
                  <a:lnTo>
                    <a:pt x="1728409" y="20963"/>
                  </a:lnTo>
                  <a:cubicBezTo>
                    <a:pt x="1729742" y="17534"/>
                    <a:pt x="1731362" y="15439"/>
                    <a:pt x="1732029" y="16391"/>
                  </a:cubicBezTo>
                  <a:cubicBezTo>
                    <a:pt x="1732790" y="17344"/>
                    <a:pt x="1736029" y="20582"/>
                    <a:pt x="1737743" y="21820"/>
                  </a:cubicBezTo>
                  <a:lnTo>
                    <a:pt x="1739744" y="19630"/>
                  </a:lnTo>
                  <a:lnTo>
                    <a:pt x="1746601" y="17439"/>
                  </a:lnTo>
                  <a:cubicBezTo>
                    <a:pt x="1749364" y="18677"/>
                    <a:pt x="1752221" y="19915"/>
                    <a:pt x="1754984" y="21249"/>
                  </a:cubicBezTo>
                  <a:cubicBezTo>
                    <a:pt x="1758698" y="23154"/>
                    <a:pt x="1761841" y="23916"/>
                    <a:pt x="1765461" y="20487"/>
                  </a:cubicBezTo>
                  <a:lnTo>
                    <a:pt x="1767652" y="18391"/>
                  </a:lnTo>
                  <a:cubicBezTo>
                    <a:pt x="1771938" y="18772"/>
                    <a:pt x="1776700" y="19534"/>
                    <a:pt x="1778415" y="20011"/>
                  </a:cubicBezTo>
                  <a:cubicBezTo>
                    <a:pt x="1780034" y="20487"/>
                    <a:pt x="1783368" y="16963"/>
                    <a:pt x="1784511" y="16772"/>
                  </a:cubicBezTo>
                  <a:lnTo>
                    <a:pt x="1784797" y="17058"/>
                  </a:lnTo>
                  <a:lnTo>
                    <a:pt x="1785654" y="18106"/>
                  </a:lnTo>
                  <a:cubicBezTo>
                    <a:pt x="1786321" y="19630"/>
                    <a:pt x="1788893" y="19820"/>
                    <a:pt x="1791464" y="18582"/>
                  </a:cubicBezTo>
                  <a:lnTo>
                    <a:pt x="1793941" y="18201"/>
                  </a:lnTo>
                  <a:cubicBezTo>
                    <a:pt x="1795846" y="17915"/>
                    <a:pt x="1798227" y="19439"/>
                    <a:pt x="1799941" y="18963"/>
                  </a:cubicBezTo>
                  <a:cubicBezTo>
                    <a:pt x="1802418" y="18296"/>
                    <a:pt x="1804228" y="15248"/>
                    <a:pt x="1807276" y="18391"/>
                  </a:cubicBezTo>
                  <a:cubicBezTo>
                    <a:pt x="1808800" y="19915"/>
                    <a:pt x="1810991" y="15534"/>
                    <a:pt x="1812896" y="18582"/>
                  </a:cubicBezTo>
                  <a:cubicBezTo>
                    <a:pt x="1813086" y="18868"/>
                    <a:pt x="1816896" y="18391"/>
                    <a:pt x="1816991" y="18010"/>
                  </a:cubicBezTo>
                  <a:cubicBezTo>
                    <a:pt x="1817848" y="12867"/>
                    <a:pt x="1820039" y="15343"/>
                    <a:pt x="1823468" y="16582"/>
                  </a:cubicBezTo>
                  <a:lnTo>
                    <a:pt x="1827373" y="17915"/>
                  </a:lnTo>
                  <a:cubicBezTo>
                    <a:pt x="1832613" y="17534"/>
                    <a:pt x="1839566" y="18201"/>
                    <a:pt x="1842899" y="19344"/>
                  </a:cubicBezTo>
                  <a:lnTo>
                    <a:pt x="1846138" y="16963"/>
                  </a:lnTo>
                  <a:cubicBezTo>
                    <a:pt x="1846329" y="16867"/>
                    <a:pt x="1848043" y="17629"/>
                    <a:pt x="1848043" y="17915"/>
                  </a:cubicBezTo>
                  <a:cubicBezTo>
                    <a:pt x="1848043" y="18868"/>
                    <a:pt x="1847852" y="20106"/>
                    <a:pt x="1847090" y="20677"/>
                  </a:cubicBezTo>
                  <a:lnTo>
                    <a:pt x="1846329" y="21249"/>
                  </a:lnTo>
                  <a:cubicBezTo>
                    <a:pt x="1844709" y="21439"/>
                    <a:pt x="1843947" y="22201"/>
                    <a:pt x="1844614" y="23059"/>
                  </a:cubicBezTo>
                  <a:cubicBezTo>
                    <a:pt x="1845280" y="23821"/>
                    <a:pt x="1851567" y="24297"/>
                    <a:pt x="1856139" y="21249"/>
                  </a:cubicBezTo>
                  <a:cubicBezTo>
                    <a:pt x="1860711" y="18201"/>
                    <a:pt x="1870617" y="8581"/>
                    <a:pt x="1870903" y="10009"/>
                  </a:cubicBezTo>
                  <a:cubicBezTo>
                    <a:pt x="1871189" y="11343"/>
                    <a:pt x="1875856" y="14105"/>
                    <a:pt x="1880809" y="14010"/>
                  </a:cubicBezTo>
                  <a:lnTo>
                    <a:pt x="1885095" y="14010"/>
                  </a:lnTo>
                  <a:cubicBezTo>
                    <a:pt x="1889572" y="14010"/>
                    <a:pt x="1893954" y="11438"/>
                    <a:pt x="1898335" y="14772"/>
                  </a:cubicBezTo>
                  <a:lnTo>
                    <a:pt x="1898811" y="15153"/>
                  </a:lnTo>
                  <a:cubicBezTo>
                    <a:pt x="1899859" y="14962"/>
                    <a:pt x="1906431" y="14391"/>
                    <a:pt x="1913384" y="13724"/>
                  </a:cubicBezTo>
                  <a:lnTo>
                    <a:pt x="1919575" y="12676"/>
                  </a:lnTo>
                  <a:cubicBezTo>
                    <a:pt x="1922243" y="12200"/>
                    <a:pt x="1924910" y="10867"/>
                    <a:pt x="1927576" y="10771"/>
                  </a:cubicBezTo>
                  <a:cubicBezTo>
                    <a:pt x="1929767" y="10771"/>
                    <a:pt x="1932148" y="12772"/>
                    <a:pt x="1934244" y="12581"/>
                  </a:cubicBezTo>
                  <a:lnTo>
                    <a:pt x="1936911" y="12295"/>
                  </a:lnTo>
                  <a:cubicBezTo>
                    <a:pt x="1940054" y="10771"/>
                    <a:pt x="1945198" y="9533"/>
                    <a:pt x="1948341" y="9533"/>
                  </a:cubicBezTo>
                  <a:cubicBezTo>
                    <a:pt x="1951484" y="9628"/>
                    <a:pt x="1959866" y="12581"/>
                    <a:pt x="1962533" y="9914"/>
                  </a:cubicBezTo>
                  <a:lnTo>
                    <a:pt x="1967296" y="10486"/>
                  </a:lnTo>
                  <a:lnTo>
                    <a:pt x="1969963" y="10771"/>
                  </a:lnTo>
                  <a:cubicBezTo>
                    <a:pt x="1973011" y="9724"/>
                    <a:pt x="1977202" y="8485"/>
                    <a:pt x="1979393" y="7914"/>
                  </a:cubicBezTo>
                  <a:lnTo>
                    <a:pt x="1980250" y="8581"/>
                  </a:lnTo>
                  <a:cubicBezTo>
                    <a:pt x="1984726" y="11724"/>
                    <a:pt x="1990156" y="9533"/>
                    <a:pt x="1994728" y="10771"/>
                  </a:cubicBezTo>
                  <a:lnTo>
                    <a:pt x="1999109" y="11914"/>
                  </a:lnTo>
                  <a:cubicBezTo>
                    <a:pt x="2003491" y="10962"/>
                    <a:pt x="2010444" y="11057"/>
                    <a:pt x="2014349" y="11914"/>
                  </a:cubicBezTo>
                  <a:lnTo>
                    <a:pt x="2018350" y="11819"/>
                  </a:lnTo>
                  <a:cubicBezTo>
                    <a:pt x="2020160" y="11819"/>
                    <a:pt x="2021969" y="13057"/>
                    <a:pt x="2023684" y="11438"/>
                  </a:cubicBezTo>
                  <a:lnTo>
                    <a:pt x="2037019" y="8962"/>
                  </a:lnTo>
                  <a:cubicBezTo>
                    <a:pt x="2037590" y="9057"/>
                    <a:pt x="2038257" y="9247"/>
                    <a:pt x="2038828" y="9343"/>
                  </a:cubicBezTo>
                  <a:cubicBezTo>
                    <a:pt x="2038924" y="9343"/>
                    <a:pt x="2046258" y="8390"/>
                    <a:pt x="2046448" y="8390"/>
                  </a:cubicBezTo>
                  <a:lnTo>
                    <a:pt x="2048735" y="8676"/>
                  </a:lnTo>
                  <a:cubicBezTo>
                    <a:pt x="2051401" y="8390"/>
                    <a:pt x="2055021" y="8581"/>
                    <a:pt x="2056831" y="9057"/>
                  </a:cubicBezTo>
                  <a:cubicBezTo>
                    <a:pt x="2058641" y="9533"/>
                    <a:pt x="2065022" y="7342"/>
                    <a:pt x="2066641" y="6676"/>
                  </a:cubicBezTo>
                  <a:cubicBezTo>
                    <a:pt x="2068261" y="6009"/>
                    <a:pt x="2075023" y="8104"/>
                    <a:pt x="2077881" y="8866"/>
                  </a:cubicBezTo>
                  <a:lnTo>
                    <a:pt x="2080739" y="7247"/>
                  </a:lnTo>
                  <a:cubicBezTo>
                    <a:pt x="2082548" y="6199"/>
                    <a:pt x="2085977" y="6676"/>
                    <a:pt x="2087406" y="5533"/>
                  </a:cubicBezTo>
                  <a:lnTo>
                    <a:pt x="2088739" y="4390"/>
                  </a:lnTo>
                  <a:cubicBezTo>
                    <a:pt x="2089501" y="2008"/>
                    <a:pt x="2090073" y="1342"/>
                    <a:pt x="2090073" y="2770"/>
                  </a:cubicBezTo>
                  <a:lnTo>
                    <a:pt x="2090644" y="3913"/>
                  </a:lnTo>
                  <a:cubicBezTo>
                    <a:pt x="2091121" y="4866"/>
                    <a:pt x="2092359" y="6009"/>
                    <a:pt x="2093502" y="6199"/>
                  </a:cubicBezTo>
                  <a:cubicBezTo>
                    <a:pt x="2095312" y="6580"/>
                    <a:pt x="2096741" y="2866"/>
                    <a:pt x="2099407" y="5914"/>
                  </a:cubicBezTo>
                  <a:lnTo>
                    <a:pt x="2100170" y="6771"/>
                  </a:lnTo>
                  <a:cubicBezTo>
                    <a:pt x="2103027" y="6580"/>
                    <a:pt x="2105599" y="5437"/>
                    <a:pt x="2105790" y="4199"/>
                  </a:cubicBezTo>
                  <a:cubicBezTo>
                    <a:pt x="2106075" y="2961"/>
                    <a:pt x="2108075" y="1913"/>
                    <a:pt x="2109981" y="3723"/>
                  </a:cubicBezTo>
                  <a:cubicBezTo>
                    <a:pt x="2111885" y="5533"/>
                    <a:pt x="2117886" y="9247"/>
                    <a:pt x="2119315" y="8200"/>
                  </a:cubicBezTo>
                  <a:cubicBezTo>
                    <a:pt x="2120744" y="7152"/>
                    <a:pt x="2124363" y="11343"/>
                    <a:pt x="2125220" y="13343"/>
                  </a:cubicBezTo>
                  <a:lnTo>
                    <a:pt x="2127602" y="12391"/>
                  </a:lnTo>
                  <a:cubicBezTo>
                    <a:pt x="2128745" y="11914"/>
                    <a:pt x="2128745" y="9533"/>
                    <a:pt x="2129221" y="7914"/>
                  </a:cubicBezTo>
                  <a:lnTo>
                    <a:pt x="2129316" y="7628"/>
                  </a:lnTo>
                  <a:cubicBezTo>
                    <a:pt x="2129507" y="7247"/>
                    <a:pt x="2133793" y="6104"/>
                    <a:pt x="2138936" y="4961"/>
                  </a:cubicBezTo>
                  <a:lnTo>
                    <a:pt x="2143603" y="4199"/>
                  </a:lnTo>
                  <a:lnTo>
                    <a:pt x="2148652" y="3437"/>
                  </a:lnTo>
                  <a:cubicBezTo>
                    <a:pt x="2154176" y="2485"/>
                    <a:pt x="2161130" y="1342"/>
                    <a:pt x="2164178" y="865"/>
                  </a:cubicBezTo>
                  <a:close/>
                  <a:moveTo>
                    <a:pt x="1888906" y="8"/>
                  </a:moveTo>
                  <a:cubicBezTo>
                    <a:pt x="1893287" y="-182"/>
                    <a:pt x="1897478" y="2675"/>
                    <a:pt x="1898335" y="6295"/>
                  </a:cubicBezTo>
                  <a:lnTo>
                    <a:pt x="1892716" y="4675"/>
                  </a:lnTo>
                  <a:lnTo>
                    <a:pt x="1887858" y="3247"/>
                  </a:lnTo>
                  <a:cubicBezTo>
                    <a:pt x="1886143" y="5533"/>
                    <a:pt x="1883762" y="8009"/>
                    <a:pt x="1882714" y="8581"/>
                  </a:cubicBezTo>
                  <a:lnTo>
                    <a:pt x="1881666" y="9057"/>
                  </a:lnTo>
                  <a:lnTo>
                    <a:pt x="1881286" y="9247"/>
                  </a:lnTo>
                  <a:cubicBezTo>
                    <a:pt x="1880333" y="9152"/>
                    <a:pt x="1879190" y="8295"/>
                    <a:pt x="1878809" y="7342"/>
                  </a:cubicBezTo>
                  <a:cubicBezTo>
                    <a:pt x="1878428" y="6390"/>
                    <a:pt x="1880904" y="3247"/>
                    <a:pt x="1883095" y="1532"/>
                  </a:cubicBezTo>
                  <a:lnTo>
                    <a:pt x="1885572" y="865"/>
                  </a:lnTo>
                  <a:close/>
                </a:path>
              </a:pathLst>
            </a:custGeom>
            <a:solidFill>
              <a:srgbClr val="DE532E"/>
            </a:solidFill>
            <a:ln w="9525" cap="flat">
              <a:noFill/>
              <a:prstDash val="solid"/>
              <a:miter/>
            </a:ln>
          </p:spPr>
          <p:txBody>
            <a:bodyPr wrap="square" rtlCol="0" anchor="ctr">
              <a:noAutofit/>
            </a:bodyPr>
            <a:lstStyle/>
            <a:p>
              <a:endParaRPr lang="zh-CN" altLang="en-US"/>
            </a:p>
          </p:txBody>
        </p:sp>
        <p:sp>
          <p:nvSpPr>
            <p:cNvPr id="67" name="文本框 66">
              <a:extLst>
                <a:ext uri="{FF2B5EF4-FFF2-40B4-BE49-F238E27FC236}">
                  <a16:creationId xmlns:a16="http://schemas.microsoft.com/office/drawing/2014/main" id="{68D9CC10-2EB3-4F99-A839-C6BD168D8066}"/>
                </a:ext>
              </a:extLst>
            </p:cNvPr>
            <p:cNvSpPr txBox="1"/>
            <p:nvPr/>
          </p:nvSpPr>
          <p:spPr>
            <a:xfrm>
              <a:off x="7420032" y="3345225"/>
              <a:ext cx="461665" cy="784830"/>
            </a:xfrm>
            <a:prstGeom prst="rect">
              <a:avLst/>
            </a:prstGeom>
            <a:noFill/>
          </p:spPr>
          <p:txBody>
            <a:bodyPr vert="eaVert" wrap="none" rtlCol="0">
              <a:spAutoFit/>
            </a:bodyPr>
            <a:lstStyle/>
            <a:p>
              <a:r>
                <a:rPr lang="zh-CN" altLang="en-US" dirty="0">
                  <a:solidFill>
                    <a:schemeClr val="bg1"/>
                  </a:solidFill>
                </a:rPr>
                <a:t>清明节</a:t>
              </a:r>
            </a:p>
          </p:txBody>
        </p:sp>
      </p:grpSp>
    </p:spTree>
    <p:extLst>
      <p:ext uri="{BB962C8B-B14F-4D97-AF65-F5344CB8AC3E}">
        <p14:creationId xmlns:p14="http://schemas.microsoft.com/office/powerpoint/2010/main" val="40598545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a16="http://schemas.microsoft.com/office/drawing/2014/main" id="{861CD618-4B31-42A4-A915-4B5C17663564}"/>
              </a:ext>
            </a:extLst>
          </p:cNvPr>
          <p:cNvSpPr txBox="1"/>
          <p:nvPr/>
        </p:nvSpPr>
        <p:spPr>
          <a:xfrm flipH="1">
            <a:off x="660400" y="5283200"/>
            <a:ext cx="8509000" cy="923330"/>
          </a:xfrm>
          <a:prstGeom prst="rect">
            <a:avLst/>
          </a:prstGeom>
          <a:noFill/>
        </p:spPr>
        <p:txBody>
          <a:bodyPr wrap="square" rtlCol="0">
            <a:spAutoFit/>
          </a:bodyPr>
          <a:lstStyle/>
          <a:p>
            <a:r>
              <a:rPr lang="en-US" altLang="zh-CN" dirty="0"/>
              <a:t>51PPT</a:t>
            </a:r>
            <a:r>
              <a:rPr lang="zh-CN" altLang="en-US" dirty="0"/>
              <a:t>模板网   </a:t>
            </a:r>
            <a:r>
              <a:rPr lang="en-US" altLang="zh-CN" dirty="0">
                <a:hlinkClick r:id="rId2"/>
              </a:rPr>
              <a:t>www.51pptmoban.com</a:t>
            </a:r>
            <a:r>
              <a:rPr lang="en-US" altLang="zh-CN" dirty="0"/>
              <a:t>  </a:t>
            </a:r>
            <a:r>
              <a:rPr lang="zh-CN" altLang="en-US" dirty="0"/>
              <a:t>作品</a:t>
            </a:r>
            <a:endParaRPr lang="en-US" altLang="zh-CN" dirty="0"/>
          </a:p>
          <a:p>
            <a:endParaRPr lang="en-US" altLang="zh-CN" dirty="0"/>
          </a:p>
          <a:p>
            <a:r>
              <a:rPr lang="zh-CN" altLang="en-US" dirty="0"/>
              <a:t>仅供学习参考之用！</a:t>
            </a:r>
          </a:p>
        </p:txBody>
      </p:sp>
    </p:spTree>
    <p:extLst>
      <p:ext uri="{BB962C8B-B14F-4D97-AF65-F5344CB8AC3E}">
        <p14:creationId xmlns:p14="http://schemas.microsoft.com/office/powerpoint/2010/main" val="4040838636"/>
      </p:ext>
    </p:extLst>
  </p:cSld>
  <p:clrMapOvr>
    <a:masterClrMapping/>
  </p:clrMapOvr>
  <mc:AlternateContent xmlns:mc="http://schemas.openxmlformats.org/markup-compatibility/2006" xmlns:p14="http://schemas.microsoft.com/office/powerpoint/2010/main">
    <mc:Choice Requires="p14">
      <p:transition spd="slow" p14:dur="2000" advClick="0" advTm="4000">
        <p:wipe/>
      </p:transition>
    </mc:Choice>
    <mc:Fallback xmlns="">
      <p:transition spd="slow" advClick="0" advTm="4000">
        <p:wip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 name="图片 70">
            <a:extLst>
              <a:ext uri="{FF2B5EF4-FFF2-40B4-BE49-F238E27FC236}">
                <a16:creationId xmlns:a16="http://schemas.microsoft.com/office/drawing/2014/main" id="{D5D1BC39-D7EB-4A6A-8A47-0B5558AAF7CB}"/>
              </a:ext>
            </a:extLst>
          </p:cNvPr>
          <p:cNvPicPr>
            <a:picLocks noChangeAspect="1"/>
          </p:cNvPicPr>
          <p:nvPr/>
        </p:nvPicPr>
        <p:blipFill rotWithShape="1">
          <a:blip r:embed="rId3" cstate="screen">
            <a:duotone>
              <a:schemeClr val="bg2">
                <a:shade val="45000"/>
                <a:satMod val="135000"/>
              </a:schemeClr>
              <a:prstClr val="white"/>
            </a:duotone>
            <a:extLst>
              <a:ext uri="{28A0092B-C50C-407E-A947-70E740481C1C}">
                <a14:useLocalDpi xmlns:a14="http://schemas.microsoft.com/office/drawing/2010/main"/>
              </a:ext>
            </a:extLst>
          </a:blip>
          <a:srcRect/>
          <a:stretch/>
        </p:blipFill>
        <p:spPr>
          <a:xfrm>
            <a:off x="-529" y="1582374"/>
            <a:ext cx="12193057" cy="5275890"/>
          </a:xfrm>
          <a:prstGeom prst="rect">
            <a:avLst/>
          </a:prstGeom>
        </p:spPr>
      </p:pic>
      <p:pic>
        <p:nvPicPr>
          <p:cNvPr id="85" name="图片 84">
            <a:extLst>
              <a:ext uri="{FF2B5EF4-FFF2-40B4-BE49-F238E27FC236}">
                <a16:creationId xmlns:a16="http://schemas.microsoft.com/office/drawing/2014/main" id="{CE5EECBF-F12E-4CD4-9257-44892396C085}"/>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flipH="1">
            <a:off x="-532" y="3636879"/>
            <a:ext cx="7315731" cy="3221121"/>
          </a:xfrm>
          <a:prstGeom prst="rect">
            <a:avLst/>
          </a:prstGeom>
        </p:spPr>
      </p:pic>
      <p:pic>
        <p:nvPicPr>
          <p:cNvPr id="32" name="图片 31">
            <a:extLst>
              <a:ext uri="{FF2B5EF4-FFF2-40B4-BE49-F238E27FC236}">
                <a16:creationId xmlns:a16="http://schemas.microsoft.com/office/drawing/2014/main" id="{3BC3F788-7CDD-4FD8-AC03-3B54EDC17293}"/>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0" y="0"/>
            <a:ext cx="3514132" cy="4385969"/>
          </a:xfrm>
          <a:prstGeom prst="rect">
            <a:avLst/>
          </a:prstGeom>
        </p:spPr>
      </p:pic>
      <p:sp>
        <p:nvSpPr>
          <p:cNvPr id="66" name="任意多边形: 形状 65">
            <a:extLst>
              <a:ext uri="{FF2B5EF4-FFF2-40B4-BE49-F238E27FC236}">
                <a16:creationId xmlns:a16="http://schemas.microsoft.com/office/drawing/2014/main" id="{5A0EE3BD-381F-451C-94D1-570E85D82031}"/>
              </a:ext>
            </a:extLst>
          </p:cNvPr>
          <p:cNvSpPr/>
          <p:nvPr/>
        </p:nvSpPr>
        <p:spPr>
          <a:xfrm rot="301539">
            <a:off x="4559997" y="824740"/>
            <a:ext cx="3268920" cy="961807"/>
          </a:xfrm>
          <a:custGeom>
            <a:avLst/>
            <a:gdLst>
              <a:gd name="connsiteX0" fmla="*/ 327282 w 2377881"/>
              <a:gd name="connsiteY0" fmla="*/ 501500 h 509406"/>
              <a:gd name="connsiteX1" fmla="*/ 335854 w 2377881"/>
              <a:gd name="connsiteY1" fmla="*/ 502452 h 509406"/>
              <a:gd name="connsiteX2" fmla="*/ 335759 w 2377881"/>
              <a:gd name="connsiteY2" fmla="*/ 504452 h 509406"/>
              <a:gd name="connsiteX3" fmla="*/ 335664 w 2377881"/>
              <a:gd name="connsiteY3" fmla="*/ 505976 h 509406"/>
              <a:gd name="connsiteX4" fmla="*/ 334330 w 2377881"/>
              <a:gd name="connsiteY4" fmla="*/ 507977 h 509406"/>
              <a:gd name="connsiteX5" fmla="*/ 329377 w 2377881"/>
              <a:gd name="connsiteY5" fmla="*/ 504929 h 509406"/>
              <a:gd name="connsiteX6" fmla="*/ 324710 w 2377881"/>
              <a:gd name="connsiteY6" fmla="*/ 505024 h 509406"/>
              <a:gd name="connsiteX7" fmla="*/ 324805 w 2377881"/>
              <a:gd name="connsiteY7" fmla="*/ 504929 h 509406"/>
              <a:gd name="connsiteX8" fmla="*/ 442915 w 2377881"/>
              <a:gd name="connsiteY8" fmla="*/ 497880 h 509406"/>
              <a:gd name="connsiteX9" fmla="*/ 446058 w 2377881"/>
              <a:gd name="connsiteY9" fmla="*/ 500261 h 509406"/>
              <a:gd name="connsiteX10" fmla="*/ 444153 w 2377881"/>
              <a:gd name="connsiteY10" fmla="*/ 509405 h 509406"/>
              <a:gd name="connsiteX11" fmla="*/ 437200 w 2377881"/>
              <a:gd name="connsiteY11" fmla="*/ 504071 h 509406"/>
              <a:gd name="connsiteX12" fmla="*/ 434247 w 2377881"/>
              <a:gd name="connsiteY12" fmla="*/ 501785 h 509406"/>
              <a:gd name="connsiteX13" fmla="*/ 438343 w 2377881"/>
              <a:gd name="connsiteY13" fmla="*/ 502261 h 509406"/>
              <a:gd name="connsiteX14" fmla="*/ 444058 w 2377881"/>
              <a:gd name="connsiteY14" fmla="*/ 500261 h 509406"/>
              <a:gd name="connsiteX15" fmla="*/ 442915 w 2377881"/>
              <a:gd name="connsiteY15" fmla="*/ 497880 h 509406"/>
              <a:gd name="connsiteX16" fmla="*/ 340521 w 2377881"/>
              <a:gd name="connsiteY16" fmla="*/ 488927 h 509406"/>
              <a:gd name="connsiteX17" fmla="*/ 349380 w 2377881"/>
              <a:gd name="connsiteY17" fmla="*/ 490165 h 509406"/>
              <a:gd name="connsiteX18" fmla="*/ 350449 w 2377881"/>
              <a:gd name="connsiteY18" fmla="*/ 489633 h 509406"/>
              <a:gd name="connsiteX19" fmla="*/ 349284 w 2377881"/>
              <a:gd name="connsiteY19" fmla="*/ 491309 h 509406"/>
              <a:gd name="connsiteX20" fmla="*/ 340521 w 2377881"/>
              <a:gd name="connsiteY20" fmla="*/ 488927 h 509406"/>
              <a:gd name="connsiteX21" fmla="*/ 361381 w 2377881"/>
              <a:gd name="connsiteY21" fmla="*/ 481498 h 509406"/>
              <a:gd name="connsiteX22" fmla="*/ 357809 w 2377881"/>
              <a:gd name="connsiteY22" fmla="*/ 485974 h 509406"/>
              <a:gd name="connsiteX23" fmla="*/ 350449 w 2377881"/>
              <a:gd name="connsiteY23" fmla="*/ 489633 h 509406"/>
              <a:gd name="connsiteX24" fmla="*/ 352332 w 2377881"/>
              <a:gd name="connsiteY24" fmla="*/ 486927 h 509406"/>
              <a:gd name="connsiteX25" fmla="*/ 360905 w 2377881"/>
              <a:gd name="connsiteY25" fmla="*/ 481784 h 509406"/>
              <a:gd name="connsiteX26" fmla="*/ 420436 w 2377881"/>
              <a:gd name="connsiteY26" fmla="*/ 479973 h 509406"/>
              <a:gd name="connsiteX27" fmla="*/ 425104 w 2377881"/>
              <a:gd name="connsiteY27" fmla="*/ 480735 h 509406"/>
              <a:gd name="connsiteX28" fmla="*/ 432248 w 2377881"/>
              <a:gd name="connsiteY28" fmla="*/ 480449 h 509406"/>
              <a:gd name="connsiteX29" fmla="*/ 423389 w 2377881"/>
              <a:gd name="connsiteY29" fmla="*/ 484164 h 509406"/>
              <a:gd name="connsiteX30" fmla="*/ 419103 w 2377881"/>
              <a:gd name="connsiteY30" fmla="*/ 482830 h 509406"/>
              <a:gd name="connsiteX31" fmla="*/ 417484 w 2377881"/>
              <a:gd name="connsiteY31" fmla="*/ 480544 h 509406"/>
              <a:gd name="connsiteX32" fmla="*/ 420436 w 2377881"/>
              <a:gd name="connsiteY32" fmla="*/ 479973 h 509406"/>
              <a:gd name="connsiteX33" fmla="*/ 399576 w 2377881"/>
              <a:gd name="connsiteY33" fmla="*/ 473496 h 509406"/>
              <a:gd name="connsiteX34" fmla="*/ 409577 w 2377881"/>
              <a:gd name="connsiteY34" fmla="*/ 479592 h 509406"/>
              <a:gd name="connsiteX35" fmla="*/ 409482 w 2377881"/>
              <a:gd name="connsiteY35" fmla="*/ 480830 h 509406"/>
              <a:gd name="connsiteX36" fmla="*/ 405481 w 2377881"/>
              <a:gd name="connsiteY36" fmla="*/ 482069 h 509406"/>
              <a:gd name="connsiteX37" fmla="*/ 404529 w 2377881"/>
              <a:gd name="connsiteY37" fmla="*/ 481211 h 509406"/>
              <a:gd name="connsiteX38" fmla="*/ 401005 w 2377881"/>
              <a:gd name="connsiteY38" fmla="*/ 477401 h 509406"/>
              <a:gd name="connsiteX39" fmla="*/ 399766 w 2377881"/>
              <a:gd name="connsiteY39" fmla="*/ 476735 h 509406"/>
              <a:gd name="connsiteX40" fmla="*/ 394432 w 2377881"/>
              <a:gd name="connsiteY40" fmla="*/ 477973 h 509406"/>
              <a:gd name="connsiteX41" fmla="*/ 394242 w 2377881"/>
              <a:gd name="connsiteY41" fmla="*/ 477592 h 509406"/>
              <a:gd name="connsiteX42" fmla="*/ 394337 w 2377881"/>
              <a:gd name="connsiteY42" fmla="*/ 475687 h 509406"/>
              <a:gd name="connsiteX43" fmla="*/ 399576 w 2377881"/>
              <a:gd name="connsiteY43" fmla="*/ 473496 h 509406"/>
              <a:gd name="connsiteX44" fmla="*/ 624843 w 2377881"/>
              <a:gd name="connsiteY44" fmla="*/ 467972 h 509406"/>
              <a:gd name="connsiteX45" fmla="*/ 629320 w 2377881"/>
              <a:gd name="connsiteY45" fmla="*/ 469210 h 509406"/>
              <a:gd name="connsiteX46" fmla="*/ 626081 w 2377881"/>
              <a:gd name="connsiteY46" fmla="*/ 474449 h 509406"/>
              <a:gd name="connsiteX47" fmla="*/ 622557 w 2377881"/>
              <a:gd name="connsiteY47" fmla="*/ 474830 h 509406"/>
              <a:gd name="connsiteX48" fmla="*/ 618842 w 2377881"/>
              <a:gd name="connsiteY48" fmla="*/ 475211 h 509406"/>
              <a:gd name="connsiteX49" fmla="*/ 611794 w 2377881"/>
              <a:gd name="connsiteY49" fmla="*/ 475211 h 509406"/>
              <a:gd name="connsiteX50" fmla="*/ 612365 w 2377881"/>
              <a:gd name="connsiteY50" fmla="*/ 470448 h 509406"/>
              <a:gd name="connsiteX51" fmla="*/ 623128 w 2377881"/>
              <a:gd name="connsiteY51" fmla="*/ 470353 h 509406"/>
              <a:gd name="connsiteX52" fmla="*/ 623986 w 2377881"/>
              <a:gd name="connsiteY52" fmla="*/ 469115 h 509406"/>
              <a:gd name="connsiteX53" fmla="*/ 971267 w 2377881"/>
              <a:gd name="connsiteY53" fmla="*/ 463972 h 509406"/>
              <a:gd name="connsiteX54" fmla="*/ 981935 w 2377881"/>
              <a:gd name="connsiteY54" fmla="*/ 463972 h 509406"/>
              <a:gd name="connsiteX55" fmla="*/ 981744 w 2377881"/>
              <a:gd name="connsiteY55" fmla="*/ 464162 h 509406"/>
              <a:gd name="connsiteX56" fmla="*/ 976886 w 2377881"/>
              <a:gd name="connsiteY56" fmla="*/ 468163 h 509406"/>
              <a:gd name="connsiteX57" fmla="*/ 971362 w 2377881"/>
              <a:gd name="connsiteY57" fmla="*/ 465781 h 509406"/>
              <a:gd name="connsiteX58" fmla="*/ 971171 w 2377881"/>
              <a:gd name="connsiteY58" fmla="*/ 464638 h 509406"/>
              <a:gd name="connsiteX59" fmla="*/ 971267 w 2377881"/>
              <a:gd name="connsiteY59" fmla="*/ 463972 h 509406"/>
              <a:gd name="connsiteX60" fmla="*/ 481206 w 2377881"/>
              <a:gd name="connsiteY60" fmla="*/ 462448 h 509406"/>
              <a:gd name="connsiteX61" fmla="*/ 487016 w 2377881"/>
              <a:gd name="connsiteY61" fmla="*/ 470925 h 509406"/>
              <a:gd name="connsiteX62" fmla="*/ 483301 w 2377881"/>
              <a:gd name="connsiteY62" fmla="*/ 470163 h 509406"/>
              <a:gd name="connsiteX63" fmla="*/ 481206 w 2377881"/>
              <a:gd name="connsiteY63" fmla="*/ 469687 h 509406"/>
              <a:gd name="connsiteX64" fmla="*/ 476634 w 2377881"/>
              <a:gd name="connsiteY64" fmla="*/ 463876 h 509406"/>
              <a:gd name="connsiteX65" fmla="*/ 481206 w 2377881"/>
              <a:gd name="connsiteY65" fmla="*/ 462448 h 509406"/>
              <a:gd name="connsiteX66" fmla="*/ 517210 w 2377881"/>
              <a:gd name="connsiteY66" fmla="*/ 462447 h 509406"/>
              <a:gd name="connsiteX67" fmla="*/ 522925 w 2377881"/>
              <a:gd name="connsiteY67" fmla="*/ 466257 h 509406"/>
              <a:gd name="connsiteX68" fmla="*/ 521116 w 2377881"/>
              <a:gd name="connsiteY68" fmla="*/ 467496 h 509406"/>
              <a:gd name="connsiteX69" fmla="*/ 509686 w 2377881"/>
              <a:gd name="connsiteY69" fmla="*/ 472163 h 509406"/>
              <a:gd name="connsiteX70" fmla="*/ 515306 w 2377881"/>
              <a:gd name="connsiteY70" fmla="*/ 476259 h 509406"/>
              <a:gd name="connsiteX71" fmla="*/ 514829 w 2377881"/>
              <a:gd name="connsiteY71" fmla="*/ 478068 h 509406"/>
              <a:gd name="connsiteX72" fmla="*/ 514067 w 2377881"/>
              <a:gd name="connsiteY72" fmla="*/ 478926 h 509406"/>
              <a:gd name="connsiteX73" fmla="*/ 510352 w 2377881"/>
              <a:gd name="connsiteY73" fmla="*/ 479116 h 509406"/>
              <a:gd name="connsiteX74" fmla="*/ 504733 w 2377881"/>
              <a:gd name="connsiteY74" fmla="*/ 476830 h 509406"/>
              <a:gd name="connsiteX75" fmla="*/ 502732 w 2377881"/>
              <a:gd name="connsiteY75" fmla="*/ 482069 h 509406"/>
              <a:gd name="connsiteX76" fmla="*/ 500447 w 2377881"/>
              <a:gd name="connsiteY76" fmla="*/ 477402 h 509406"/>
              <a:gd name="connsiteX77" fmla="*/ 509495 w 2377881"/>
              <a:gd name="connsiteY77" fmla="*/ 465400 h 509406"/>
              <a:gd name="connsiteX78" fmla="*/ 515210 w 2377881"/>
              <a:gd name="connsiteY78" fmla="*/ 463209 h 509406"/>
              <a:gd name="connsiteX79" fmla="*/ 870588 w 2377881"/>
              <a:gd name="connsiteY79" fmla="*/ 462066 h 509406"/>
              <a:gd name="connsiteX80" fmla="*/ 873350 w 2377881"/>
              <a:gd name="connsiteY80" fmla="*/ 463400 h 509406"/>
              <a:gd name="connsiteX81" fmla="*/ 872969 w 2377881"/>
              <a:gd name="connsiteY81" fmla="*/ 469305 h 509406"/>
              <a:gd name="connsiteX82" fmla="*/ 870016 w 2377881"/>
              <a:gd name="connsiteY82" fmla="*/ 470639 h 509406"/>
              <a:gd name="connsiteX83" fmla="*/ 862206 w 2377881"/>
              <a:gd name="connsiteY83" fmla="*/ 472734 h 509406"/>
              <a:gd name="connsiteX84" fmla="*/ 869254 w 2377881"/>
              <a:gd name="connsiteY84" fmla="*/ 467781 h 509406"/>
              <a:gd name="connsiteX85" fmla="*/ 868587 w 2377881"/>
              <a:gd name="connsiteY85" fmla="*/ 462923 h 509406"/>
              <a:gd name="connsiteX86" fmla="*/ 870588 w 2377881"/>
              <a:gd name="connsiteY86" fmla="*/ 462066 h 509406"/>
              <a:gd name="connsiteX87" fmla="*/ 685231 w 2377881"/>
              <a:gd name="connsiteY87" fmla="*/ 462066 h 509406"/>
              <a:gd name="connsiteX88" fmla="*/ 687898 w 2377881"/>
              <a:gd name="connsiteY88" fmla="*/ 464257 h 509406"/>
              <a:gd name="connsiteX89" fmla="*/ 685421 w 2377881"/>
              <a:gd name="connsiteY89" fmla="*/ 467210 h 509406"/>
              <a:gd name="connsiteX90" fmla="*/ 690565 w 2377881"/>
              <a:gd name="connsiteY90" fmla="*/ 469686 h 509406"/>
              <a:gd name="connsiteX91" fmla="*/ 690184 w 2377881"/>
              <a:gd name="connsiteY91" fmla="*/ 471877 h 509406"/>
              <a:gd name="connsiteX92" fmla="*/ 689707 w 2377881"/>
              <a:gd name="connsiteY92" fmla="*/ 472067 h 509406"/>
              <a:gd name="connsiteX93" fmla="*/ 680278 w 2377881"/>
              <a:gd name="connsiteY93" fmla="*/ 468067 h 509406"/>
              <a:gd name="connsiteX94" fmla="*/ 685231 w 2377881"/>
              <a:gd name="connsiteY94" fmla="*/ 462066 h 509406"/>
              <a:gd name="connsiteX95" fmla="*/ 571312 w 2377881"/>
              <a:gd name="connsiteY95" fmla="*/ 461114 h 509406"/>
              <a:gd name="connsiteX96" fmla="*/ 574932 w 2377881"/>
              <a:gd name="connsiteY96" fmla="*/ 469686 h 509406"/>
              <a:gd name="connsiteX97" fmla="*/ 569217 w 2377881"/>
              <a:gd name="connsiteY97" fmla="*/ 466067 h 509406"/>
              <a:gd name="connsiteX98" fmla="*/ 564359 w 2377881"/>
              <a:gd name="connsiteY98" fmla="*/ 465209 h 509406"/>
              <a:gd name="connsiteX99" fmla="*/ 560073 w 2377881"/>
              <a:gd name="connsiteY99" fmla="*/ 464543 h 509406"/>
              <a:gd name="connsiteX100" fmla="*/ 557120 w 2377881"/>
              <a:gd name="connsiteY100" fmla="*/ 468353 h 509406"/>
              <a:gd name="connsiteX101" fmla="*/ 551977 w 2377881"/>
              <a:gd name="connsiteY101" fmla="*/ 466257 h 509406"/>
              <a:gd name="connsiteX102" fmla="*/ 554167 w 2377881"/>
              <a:gd name="connsiteY102" fmla="*/ 471591 h 509406"/>
              <a:gd name="connsiteX103" fmla="*/ 556930 w 2377881"/>
              <a:gd name="connsiteY103" fmla="*/ 478068 h 509406"/>
              <a:gd name="connsiteX104" fmla="*/ 555501 w 2377881"/>
              <a:gd name="connsiteY104" fmla="*/ 478449 h 509406"/>
              <a:gd name="connsiteX105" fmla="*/ 553691 w 2377881"/>
              <a:gd name="connsiteY105" fmla="*/ 478925 h 509406"/>
              <a:gd name="connsiteX106" fmla="*/ 549405 w 2377881"/>
              <a:gd name="connsiteY106" fmla="*/ 474068 h 509406"/>
              <a:gd name="connsiteX107" fmla="*/ 548548 w 2377881"/>
              <a:gd name="connsiteY107" fmla="*/ 472353 h 509406"/>
              <a:gd name="connsiteX108" fmla="*/ 547786 w 2377881"/>
              <a:gd name="connsiteY108" fmla="*/ 470924 h 509406"/>
              <a:gd name="connsiteX109" fmla="*/ 543499 w 2377881"/>
              <a:gd name="connsiteY109" fmla="*/ 467305 h 509406"/>
              <a:gd name="connsiteX110" fmla="*/ 537880 w 2377881"/>
              <a:gd name="connsiteY110" fmla="*/ 465590 h 509406"/>
              <a:gd name="connsiteX111" fmla="*/ 533212 w 2377881"/>
              <a:gd name="connsiteY111" fmla="*/ 476354 h 509406"/>
              <a:gd name="connsiteX112" fmla="*/ 530164 w 2377881"/>
              <a:gd name="connsiteY112" fmla="*/ 476830 h 509406"/>
              <a:gd name="connsiteX113" fmla="*/ 527974 w 2377881"/>
              <a:gd name="connsiteY113" fmla="*/ 477211 h 509406"/>
              <a:gd name="connsiteX114" fmla="*/ 522544 w 2377881"/>
              <a:gd name="connsiteY114" fmla="*/ 475306 h 509406"/>
              <a:gd name="connsiteX115" fmla="*/ 521497 w 2377881"/>
              <a:gd name="connsiteY115" fmla="*/ 472639 h 509406"/>
              <a:gd name="connsiteX116" fmla="*/ 521211 w 2377881"/>
              <a:gd name="connsiteY116" fmla="*/ 471877 h 509406"/>
              <a:gd name="connsiteX117" fmla="*/ 520449 w 2377881"/>
              <a:gd name="connsiteY117" fmla="*/ 470258 h 509406"/>
              <a:gd name="connsiteX118" fmla="*/ 521497 w 2377881"/>
              <a:gd name="connsiteY118" fmla="*/ 470448 h 509406"/>
              <a:gd name="connsiteX119" fmla="*/ 527688 w 2377881"/>
              <a:gd name="connsiteY119" fmla="*/ 467400 h 509406"/>
              <a:gd name="connsiteX120" fmla="*/ 544261 w 2377881"/>
              <a:gd name="connsiteY120" fmla="*/ 461876 h 509406"/>
              <a:gd name="connsiteX121" fmla="*/ 552453 w 2377881"/>
              <a:gd name="connsiteY121" fmla="*/ 461590 h 509406"/>
              <a:gd name="connsiteX122" fmla="*/ 571312 w 2377881"/>
              <a:gd name="connsiteY122" fmla="*/ 461114 h 509406"/>
              <a:gd name="connsiteX123" fmla="*/ 701804 w 2377881"/>
              <a:gd name="connsiteY123" fmla="*/ 461019 h 509406"/>
              <a:gd name="connsiteX124" fmla="*/ 705710 w 2377881"/>
              <a:gd name="connsiteY124" fmla="*/ 461590 h 509406"/>
              <a:gd name="connsiteX125" fmla="*/ 705995 w 2377881"/>
              <a:gd name="connsiteY125" fmla="*/ 462543 h 509406"/>
              <a:gd name="connsiteX126" fmla="*/ 706377 w 2377881"/>
              <a:gd name="connsiteY126" fmla="*/ 464162 h 509406"/>
              <a:gd name="connsiteX127" fmla="*/ 694851 w 2377881"/>
              <a:gd name="connsiteY127" fmla="*/ 467972 h 509406"/>
              <a:gd name="connsiteX128" fmla="*/ 692279 w 2377881"/>
              <a:gd name="connsiteY128" fmla="*/ 464162 h 509406"/>
              <a:gd name="connsiteX129" fmla="*/ 692565 w 2377881"/>
              <a:gd name="connsiteY129" fmla="*/ 464257 h 509406"/>
              <a:gd name="connsiteX130" fmla="*/ 696566 w 2377881"/>
              <a:gd name="connsiteY130" fmla="*/ 465686 h 509406"/>
              <a:gd name="connsiteX131" fmla="*/ 701804 w 2377881"/>
              <a:gd name="connsiteY131" fmla="*/ 461019 h 509406"/>
              <a:gd name="connsiteX132" fmla="*/ 418627 w 2377881"/>
              <a:gd name="connsiteY132" fmla="*/ 460733 h 509406"/>
              <a:gd name="connsiteX133" fmla="*/ 423294 w 2377881"/>
              <a:gd name="connsiteY133" fmla="*/ 463972 h 509406"/>
              <a:gd name="connsiteX134" fmla="*/ 416817 w 2377881"/>
              <a:gd name="connsiteY134" fmla="*/ 466448 h 509406"/>
              <a:gd name="connsiteX135" fmla="*/ 412721 w 2377881"/>
              <a:gd name="connsiteY135" fmla="*/ 467115 h 509406"/>
              <a:gd name="connsiteX136" fmla="*/ 412150 w 2377881"/>
              <a:gd name="connsiteY136" fmla="*/ 468544 h 509406"/>
              <a:gd name="connsiteX137" fmla="*/ 409864 w 2377881"/>
              <a:gd name="connsiteY137" fmla="*/ 470258 h 509406"/>
              <a:gd name="connsiteX138" fmla="*/ 407197 w 2377881"/>
              <a:gd name="connsiteY138" fmla="*/ 468925 h 509406"/>
              <a:gd name="connsiteX139" fmla="*/ 406911 w 2377881"/>
              <a:gd name="connsiteY139" fmla="*/ 466258 h 509406"/>
              <a:gd name="connsiteX140" fmla="*/ 418627 w 2377881"/>
              <a:gd name="connsiteY140" fmla="*/ 460733 h 509406"/>
              <a:gd name="connsiteX141" fmla="*/ 432103 w 2377881"/>
              <a:gd name="connsiteY141" fmla="*/ 460002 h 509406"/>
              <a:gd name="connsiteX142" fmla="*/ 433580 w 2377881"/>
              <a:gd name="connsiteY142" fmla="*/ 460066 h 509406"/>
              <a:gd name="connsiteX143" fmla="*/ 438343 w 2377881"/>
              <a:gd name="connsiteY143" fmla="*/ 460257 h 509406"/>
              <a:gd name="connsiteX144" fmla="*/ 446725 w 2377881"/>
              <a:gd name="connsiteY144" fmla="*/ 466924 h 509406"/>
              <a:gd name="connsiteX145" fmla="*/ 445677 w 2377881"/>
              <a:gd name="connsiteY145" fmla="*/ 468829 h 509406"/>
              <a:gd name="connsiteX146" fmla="*/ 444439 w 2377881"/>
              <a:gd name="connsiteY146" fmla="*/ 470925 h 509406"/>
              <a:gd name="connsiteX147" fmla="*/ 437866 w 2377881"/>
              <a:gd name="connsiteY147" fmla="*/ 475687 h 509406"/>
              <a:gd name="connsiteX148" fmla="*/ 429866 w 2377881"/>
              <a:gd name="connsiteY148" fmla="*/ 471401 h 509406"/>
              <a:gd name="connsiteX149" fmla="*/ 437200 w 2377881"/>
              <a:gd name="connsiteY149" fmla="*/ 469687 h 509406"/>
              <a:gd name="connsiteX150" fmla="*/ 439009 w 2377881"/>
              <a:gd name="connsiteY150" fmla="*/ 469306 h 509406"/>
              <a:gd name="connsiteX151" fmla="*/ 435676 w 2377881"/>
              <a:gd name="connsiteY151" fmla="*/ 462162 h 509406"/>
              <a:gd name="connsiteX152" fmla="*/ 794864 w 2377881"/>
              <a:gd name="connsiteY152" fmla="*/ 459685 h 509406"/>
              <a:gd name="connsiteX153" fmla="*/ 790768 w 2377881"/>
              <a:gd name="connsiteY153" fmla="*/ 463400 h 509406"/>
              <a:gd name="connsiteX154" fmla="*/ 788196 w 2377881"/>
              <a:gd name="connsiteY154" fmla="*/ 464162 h 509406"/>
              <a:gd name="connsiteX155" fmla="*/ 786863 w 2377881"/>
              <a:gd name="connsiteY155" fmla="*/ 467972 h 509406"/>
              <a:gd name="connsiteX156" fmla="*/ 786577 w 2377881"/>
              <a:gd name="connsiteY156" fmla="*/ 470448 h 509406"/>
              <a:gd name="connsiteX157" fmla="*/ 783624 w 2377881"/>
              <a:gd name="connsiteY157" fmla="*/ 469305 h 509406"/>
              <a:gd name="connsiteX158" fmla="*/ 783815 w 2377881"/>
              <a:gd name="connsiteY158" fmla="*/ 463305 h 509406"/>
              <a:gd name="connsiteX159" fmla="*/ 786672 w 2377881"/>
              <a:gd name="connsiteY159" fmla="*/ 461971 h 509406"/>
              <a:gd name="connsiteX160" fmla="*/ 794864 w 2377881"/>
              <a:gd name="connsiteY160" fmla="*/ 459685 h 509406"/>
              <a:gd name="connsiteX161" fmla="*/ 759431 w 2377881"/>
              <a:gd name="connsiteY161" fmla="*/ 459304 h 509406"/>
              <a:gd name="connsiteX162" fmla="*/ 761145 w 2377881"/>
              <a:gd name="connsiteY162" fmla="*/ 459970 h 509406"/>
              <a:gd name="connsiteX163" fmla="*/ 764765 w 2377881"/>
              <a:gd name="connsiteY163" fmla="*/ 461399 h 509406"/>
              <a:gd name="connsiteX164" fmla="*/ 766384 w 2377881"/>
              <a:gd name="connsiteY164" fmla="*/ 464352 h 509406"/>
              <a:gd name="connsiteX165" fmla="*/ 769242 w 2377881"/>
              <a:gd name="connsiteY165" fmla="*/ 463971 h 509406"/>
              <a:gd name="connsiteX166" fmla="*/ 774576 w 2377881"/>
              <a:gd name="connsiteY166" fmla="*/ 463304 h 509406"/>
              <a:gd name="connsiteX167" fmla="*/ 774480 w 2377881"/>
              <a:gd name="connsiteY167" fmla="*/ 468924 h 509406"/>
              <a:gd name="connsiteX168" fmla="*/ 769432 w 2377881"/>
              <a:gd name="connsiteY168" fmla="*/ 470734 h 509406"/>
              <a:gd name="connsiteX169" fmla="*/ 761050 w 2377881"/>
              <a:gd name="connsiteY169" fmla="*/ 467305 h 509406"/>
              <a:gd name="connsiteX170" fmla="*/ 755049 w 2377881"/>
              <a:gd name="connsiteY170" fmla="*/ 460351 h 509406"/>
              <a:gd name="connsiteX171" fmla="*/ 759431 w 2377881"/>
              <a:gd name="connsiteY171" fmla="*/ 459304 h 509406"/>
              <a:gd name="connsiteX172" fmla="*/ 604935 w 2377881"/>
              <a:gd name="connsiteY172" fmla="*/ 457209 h 509406"/>
              <a:gd name="connsiteX173" fmla="*/ 605507 w 2377881"/>
              <a:gd name="connsiteY173" fmla="*/ 459780 h 509406"/>
              <a:gd name="connsiteX174" fmla="*/ 606269 w 2377881"/>
              <a:gd name="connsiteY174" fmla="*/ 463114 h 509406"/>
              <a:gd name="connsiteX175" fmla="*/ 597411 w 2377881"/>
              <a:gd name="connsiteY175" fmla="*/ 468639 h 509406"/>
              <a:gd name="connsiteX176" fmla="*/ 593505 w 2377881"/>
              <a:gd name="connsiteY176" fmla="*/ 468448 h 509406"/>
              <a:gd name="connsiteX177" fmla="*/ 592458 w 2377881"/>
              <a:gd name="connsiteY177" fmla="*/ 468353 h 509406"/>
              <a:gd name="connsiteX178" fmla="*/ 583790 w 2377881"/>
              <a:gd name="connsiteY178" fmla="*/ 468829 h 509406"/>
              <a:gd name="connsiteX179" fmla="*/ 575789 w 2377881"/>
              <a:gd name="connsiteY179" fmla="*/ 471401 h 509406"/>
              <a:gd name="connsiteX180" fmla="*/ 581123 w 2377881"/>
              <a:gd name="connsiteY180" fmla="*/ 467972 h 509406"/>
              <a:gd name="connsiteX181" fmla="*/ 582552 w 2377881"/>
              <a:gd name="connsiteY181" fmla="*/ 466924 h 509406"/>
              <a:gd name="connsiteX182" fmla="*/ 584456 w 2377881"/>
              <a:gd name="connsiteY182" fmla="*/ 460638 h 509406"/>
              <a:gd name="connsiteX183" fmla="*/ 593410 w 2377881"/>
              <a:gd name="connsiteY183" fmla="*/ 463686 h 509406"/>
              <a:gd name="connsiteX184" fmla="*/ 599792 w 2377881"/>
              <a:gd name="connsiteY184" fmla="*/ 463305 h 509406"/>
              <a:gd name="connsiteX185" fmla="*/ 604935 w 2377881"/>
              <a:gd name="connsiteY185" fmla="*/ 457209 h 509406"/>
              <a:gd name="connsiteX186" fmla="*/ 427484 w 2377881"/>
              <a:gd name="connsiteY186" fmla="*/ 457209 h 509406"/>
              <a:gd name="connsiteX187" fmla="*/ 432103 w 2377881"/>
              <a:gd name="connsiteY187" fmla="*/ 460002 h 509406"/>
              <a:gd name="connsiteX188" fmla="*/ 429199 w 2377881"/>
              <a:gd name="connsiteY188" fmla="*/ 459876 h 509406"/>
              <a:gd name="connsiteX189" fmla="*/ 427484 w 2377881"/>
              <a:gd name="connsiteY189" fmla="*/ 457209 h 509406"/>
              <a:gd name="connsiteX190" fmla="*/ 841631 w 2377881"/>
              <a:gd name="connsiteY190" fmla="*/ 457018 h 509406"/>
              <a:gd name="connsiteX191" fmla="*/ 844012 w 2377881"/>
              <a:gd name="connsiteY191" fmla="*/ 457875 h 509406"/>
              <a:gd name="connsiteX192" fmla="*/ 845060 w 2377881"/>
              <a:gd name="connsiteY192" fmla="*/ 460447 h 509406"/>
              <a:gd name="connsiteX193" fmla="*/ 841726 w 2377881"/>
              <a:gd name="connsiteY193" fmla="*/ 463495 h 509406"/>
              <a:gd name="connsiteX194" fmla="*/ 840583 w 2377881"/>
              <a:gd name="connsiteY194" fmla="*/ 464352 h 509406"/>
              <a:gd name="connsiteX195" fmla="*/ 840012 w 2377881"/>
              <a:gd name="connsiteY195" fmla="*/ 466734 h 509406"/>
              <a:gd name="connsiteX196" fmla="*/ 839917 w 2377881"/>
              <a:gd name="connsiteY196" fmla="*/ 467496 h 509406"/>
              <a:gd name="connsiteX197" fmla="*/ 837631 w 2377881"/>
              <a:gd name="connsiteY197" fmla="*/ 470258 h 509406"/>
              <a:gd name="connsiteX198" fmla="*/ 835059 w 2377881"/>
              <a:gd name="connsiteY198" fmla="*/ 468829 h 509406"/>
              <a:gd name="connsiteX199" fmla="*/ 834773 w 2377881"/>
              <a:gd name="connsiteY199" fmla="*/ 466734 h 509406"/>
              <a:gd name="connsiteX200" fmla="*/ 841631 w 2377881"/>
              <a:gd name="connsiteY200" fmla="*/ 457018 h 509406"/>
              <a:gd name="connsiteX201" fmla="*/ 896305 w 2377881"/>
              <a:gd name="connsiteY201" fmla="*/ 454161 h 509406"/>
              <a:gd name="connsiteX202" fmla="*/ 893733 w 2377881"/>
              <a:gd name="connsiteY202" fmla="*/ 466448 h 509406"/>
              <a:gd name="connsiteX203" fmla="*/ 887161 w 2377881"/>
              <a:gd name="connsiteY203" fmla="*/ 464162 h 509406"/>
              <a:gd name="connsiteX204" fmla="*/ 886113 w 2377881"/>
              <a:gd name="connsiteY204" fmla="*/ 463781 h 509406"/>
              <a:gd name="connsiteX205" fmla="*/ 887637 w 2377881"/>
              <a:gd name="connsiteY205" fmla="*/ 459400 h 509406"/>
              <a:gd name="connsiteX206" fmla="*/ 896305 w 2377881"/>
              <a:gd name="connsiteY206" fmla="*/ 454161 h 509406"/>
              <a:gd name="connsiteX207" fmla="*/ 1022892 w 2377881"/>
              <a:gd name="connsiteY207" fmla="*/ 453684 h 509406"/>
              <a:gd name="connsiteX208" fmla="*/ 1026131 w 2377881"/>
              <a:gd name="connsiteY208" fmla="*/ 454256 h 509406"/>
              <a:gd name="connsiteX209" fmla="*/ 1033084 w 2377881"/>
              <a:gd name="connsiteY209" fmla="*/ 459685 h 509406"/>
              <a:gd name="connsiteX210" fmla="*/ 1030798 w 2377881"/>
              <a:gd name="connsiteY210" fmla="*/ 466257 h 509406"/>
              <a:gd name="connsiteX211" fmla="*/ 1025369 w 2377881"/>
              <a:gd name="connsiteY211" fmla="*/ 465972 h 509406"/>
              <a:gd name="connsiteX212" fmla="*/ 1025750 w 2377881"/>
              <a:gd name="connsiteY212" fmla="*/ 465210 h 509406"/>
              <a:gd name="connsiteX213" fmla="*/ 1026607 w 2377881"/>
              <a:gd name="connsiteY213" fmla="*/ 463114 h 509406"/>
              <a:gd name="connsiteX214" fmla="*/ 1025655 w 2377881"/>
              <a:gd name="connsiteY214" fmla="*/ 457971 h 509406"/>
              <a:gd name="connsiteX215" fmla="*/ 1018606 w 2377881"/>
              <a:gd name="connsiteY215" fmla="*/ 456066 h 509406"/>
              <a:gd name="connsiteX216" fmla="*/ 1018987 w 2377881"/>
              <a:gd name="connsiteY216" fmla="*/ 455780 h 509406"/>
              <a:gd name="connsiteX217" fmla="*/ 1022892 w 2377881"/>
              <a:gd name="connsiteY217" fmla="*/ 453684 h 509406"/>
              <a:gd name="connsiteX218" fmla="*/ 637796 w 2377881"/>
              <a:gd name="connsiteY218" fmla="*/ 449493 h 509406"/>
              <a:gd name="connsiteX219" fmla="*/ 642940 w 2377881"/>
              <a:gd name="connsiteY219" fmla="*/ 455399 h 509406"/>
              <a:gd name="connsiteX220" fmla="*/ 647798 w 2377881"/>
              <a:gd name="connsiteY220" fmla="*/ 466924 h 509406"/>
              <a:gd name="connsiteX221" fmla="*/ 650369 w 2377881"/>
              <a:gd name="connsiteY221" fmla="*/ 466638 h 509406"/>
              <a:gd name="connsiteX222" fmla="*/ 652369 w 2377881"/>
              <a:gd name="connsiteY222" fmla="*/ 466448 h 509406"/>
              <a:gd name="connsiteX223" fmla="*/ 655608 w 2377881"/>
              <a:gd name="connsiteY223" fmla="*/ 464828 h 509406"/>
              <a:gd name="connsiteX224" fmla="*/ 655132 w 2377881"/>
              <a:gd name="connsiteY224" fmla="*/ 463400 h 509406"/>
              <a:gd name="connsiteX225" fmla="*/ 654656 w 2377881"/>
              <a:gd name="connsiteY225" fmla="*/ 461876 h 509406"/>
              <a:gd name="connsiteX226" fmla="*/ 656846 w 2377881"/>
              <a:gd name="connsiteY226" fmla="*/ 458827 h 509406"/>
              <a:gd name="connsiteX227" fmla="*/ 667609 w 2377881"/>
              <a:gd name="connsiteY227" fmla="*/ 462828 h 509406"/>
              <a:gd name="connsiteX228" fmla="*/ 675134 w 2377881"/>
              <a:gd name="connsiteY228" fmla="*/ 469877 h 509406"/>
              <a:gd name="connsiteX229" fmla="*/ 663609 w 2377881"/>
              <a:gd name="connsiteY229" fmla="*/ 467114 h 509406"/>
              <a:gd name="connsiteX230" fmla="*/ 660751 w 2377881"/>
              <a:gd name="connsiteY230" fmla="*/ 468448 h 509406"/>
              <a:gd name="connsiteX231" fmla="*/ 658084 w 2377881"/>
              <a:gd name="connsiteY231" fmla="*/ 469781 h 509406"/>
              <a:gd name="connsiteX232" fmla="*/ 652750 w 2377881"/>
              <a:gd name="connsiteY232" fmla="*/ 473401 h 509406"/>
              <a:gd name="connsiteX233" fmla="*/ 653131 w 2377881"/>
              <a:gd name="connsiteY233" fmla="*/ 474353 h 509406"/>
              <a:gd name="connsiteX234" fmla="*/ 653417 w 2377881"/>
              <a:gd name="connsiteY234" fmla="*/ 475020 h 509406"/>
              <a:gd name="connsiteX235" fmla="*/ 650750 w 2377881"/>
              <a:gd name="connsiteY235" fmla="*/ 476544 h 509406"/>
              <a:gd name="connsiteX236" fmla="*/ 650274 w 2377881"/>
              <a:gd name="connsiteY236" fmla="*/ 475973 h 509406"/>
              <a:gd name="connsiteX237" fmla="*/ 648750 w 2377881"/>
              <a:gd name="connsiteY237" fmla="*/ 474163 h 509406"/>
              <a:gd name="connsiteX238" fmla="*/ 644464 w 2377881"/>
              <a:gd name="connsiteY238" fmla="*/ 471401 h 509406"/>
              <a:gd name="connsiteX239" fmla="*/ 638368 w 2377881"/>
              <a:gd name="connsiteY239" fmla="*/ 470924 h 509406"/>
              <a:gd name="connsiteX240" fmla="*/ 640940 w 2377881"/>
              <a:gd name="connsiteY240" fmla="*/ 460066 h 509406"/>
              <a:gd name="connsiteX241" fmla="*/ 639415 w 2377881"/>
              <a:gd name="connsiteY241" fmla="*/ 451589 h 509406"/>
              <a:gd name="connsiteX242" fmla="*/ 633796 w 2377881"/>
              <a:gd name="connsiteY242" fmla="*/ 449779 h 509406"/>
              <a:gd name="connsiteX243" fmla="*/ 637796 w 2377881"/>
              <a:gd name="connsiteY243" fmla="*/ 449493 h 509406"/>
              <a:gd name="connsiteX244" fmla="*/ 920593 w 2377881"/>
              <a:gd name="connsiteY244" fmla="*/ 449207 h 509406"/>
              <a:gd name="connsiteX245" fmla="*/ 920784 w 2377881"/>
              <a:gd name="connsiteY245" fmla="*/ 449398 h 509406"/>
              <a:gd name="connsiteX246" fmla="*/ 927356 w 2377881"/>
              <a:gd name="connsiteY246" fmla="*/ 450064 h 509406"/>
              <a:gd name="connsiteX247" fmla="*/ 929928 w 2377881"/>
              <a:gd name="connsiteY247" fmla="*/ 450636 h 509406"/>
              <a:gd name="connsiteX248" fmla="*/ 933928 w 2377881"/>
              <a:gd name="connsiteY248" fmla="*/ 454065 h 509406"/>
              <a:gd name="connsiteX249" fmla="*/ 927833 w 2377881"/>
              <a:gd name="connsiteY249" fmla="*/ 452922 h 509406"/>
              <a:gd name="connsiteX250" fmla="*/ 923642 w 2377881"/>
              <a:gd name="connsiteY250" fmla="*/ 453779 h 509406"/>
              <a:gd name="connsiteX251" fmla="*/ 920212 w 2377881"/>
              <a:gd name="connsiteY251" fmla="*/ 454541 h 509406"/>
              <a:gd name="connsiteX252" fmla="*/ 919069 w 2377881"/>
              <a:gd name="connsiteY252" fmla="*/ 453303 h 509406"/>
              <a:gd name="connsiteX253" fmla="*/ 920593 w 2377881"/>
              <a:gd name="connsiteY253" fmla="*/ 449207 h 509406"/>
              <a:gd name="connsiteX254" fmla="*/ 873445 w 2377881"/>
              <a:gd name="connsiteY254" fmla="*/ 447969 h 509406"/>
              <a:gd name="connsiteX255" fmla="*/ 877636 w 2377881"/>
              <a:gd name="connsiteY255" fmla="*/ 451303 h 509406"/>
              <a:gd name="connsiteX256" fmla="*/ 881827 w 2377881"/>
              <a:gd name="connsiteY256" fmla="*/ 449969 h 509406"/>
              <a:gd name="connsiteX257" fmla="*/ 885923 w 2377881"/>
              <a:gd name="connsiteY257" fmla="*/ 448445 h 509406"/>
              <a:gd name="connsiteX258" fmla="*/ 889542 w 2377881"/>
              <a:gd name="connsiteY258" fmla="*/ 454160 h 509406"/>
              <a:gd name="connsiteX259" fmla="*/ 880208 w 2377881"/>
              <a:gd name="connsiteY259" fmla="*/ 455399 h 509406"/>
              <a:gd name="connsiteX260" fmla="*/ 873445 w 2377881"/>
              <a:gd name="connsiteY260" fmla="*/ 447969 h 509406"/>
              <a:gd name="connsiteX261" fmla="*/ 957455 w 2377881"/>
              <a:gd name="connsiteY261" fmla="*/ 447874 h 509406"/>
              <a:gd name="connsiteX262" fmla="*/ 959075 w 2377881"/>
              <a:gd name="connsiteY262" fmla="*/ 450541 h 509406"/>
              <a:gd name="connsiteX263" fmla="*/ 964885 w 2377881"/>
              <a:gd name="connsiteY263" fmla="*/ 448922 h 509406"/>
              <a:gd name="connsiteX264" fmla="*/ 971171 w 2377881"/>
              <a:gd name="connsiteY264" fmla="*/ 449112 h 509406"/>
              <a:gd name="connsiteX265" fmla="*/ 968790 w 2377881"/>
              <a:gd name="connsiteY265" fmla="*/ 452065 h 509406"/>
              <a:gd name="connsiteX266" fmla="*/ 956789 w 2377881"/>
              <a:gd name="connsiteY266" fmla="*/ 453303 h 509406"/>
              <a:gd name="connsiteX267" fmla="*/ 957455 w 2377881"/>
              <a:gd name="connsiteY267" fmla="*/ 447874 h 509406"/>
              <a:gd name="connsiteX268" fmla="*/ 1040800 w 2377881"/>
              <a:gd name="connsiteY268" fmla="*/ 447112 h 509406"/>
              <a:gd name="connsiteX269" fmla="*/ 1048610 w 2377881"/>
              <a:gd name="connsiteY269" fmla="*/ 453970 h 509406"/>
              <a:gd name="connsiteX270" fmla="*/ 1047086 w 2377881"/>
              <a:gd name="connsiteY270" fmla="*/ 456351 h 509406"/>
              <a:gd name="connsiteX271" fmla="*/ 1041371 w 2377881"/>
              <a:gd name="connsiteY271" fmla="*/ 460447 h 509406"/>
              <a:gd name="connsiteX272" fmla="*/ 1039847 w 2377881"/>
              <a:gd name="connsiteY272" fmla="*/ 456637 h 509406"/>
              <a:gd name="connsiteX273" fmla="*/ 1039180 w 2377881"/>
              <a:gd name="connsiteY273" fmla="*/ 447684 h 509406"/>
              <a:gd name="connsiteX274" fmla="*/ 1039942 w 2377881"/>
              <a:gd name="connsiteY274" fmla="*/ 447398 h 509406"/>
              <a:gd name="connsiteX275" fmla="*/ 1374017 w 2377881"/>
              <a:gd name="connsiteY275" fmla="*/ 444507 h 509406"/>
              <a:gd name="connsiteX276" fmla="*/ 1374269 w 2377881"/>
              <a:gd name="connsiteY276" fmla="*/ 445873 h 509406"/>
              <a:gd name="connsiteX277" fmla="*/ 1374079 w 2377881"/>
              <a:gd name="connsiteY277" fmla="*/ 446564 h 509406"/>
              <a:gd name="connsiteX278" fmla="*/ 1105093 w 2377881"/>
              <a:gd name="connsiteY278" fmla="*/ 444445 h 509406"/>
              <a:gd name="connsiteX279" fmla="*/ 1109856 w 2377881"/>
              <a:gd name="connsiteY279" fmla="*/ 451588 h 509406"/>
              <a:gd name="connsiteX280" fmla="*/ 1105379 w 2377881"/>
              <a:gd name="connsiteY280" fmla="*/ 451207 h 509406"/>
              <a:gd name="connsiteX281" fmla="*/ 1097759 w 2377881"/>
              <a:gd name="connsiteY281" fmla="*/ 450541 h 509406"/>
              <a:gd name="connsiteX282" fmla="*/ 1092235 w 2377881"/>
              <a:gd name="connsiteY282" fmla="*/ 454065 h 509406"/>
              <a:gd name="connsiteX283" fmla="*/ 1095854 w 2377881"/>
              <a:gd name="connsiteY283" fmla="*/ 445302 h 509406"/>
              <a:gd name="connsiteX284" fmla="*/ 1105093 w 2377881"/>
              <a:gd name="connsiteY284" fmla="*/ 444445 h 509406"/>
              <a:gd name="connsiteX285" fmla="*/ 667800 w 2377881"/>
              <a:gd name="connsiteY285" fmla="*/ 442921 h 509406"/>
              <a:gd name="connsiteX286" fmla="*/ 679326 w 2377881"/>
              <a:gd name="connsiteY286" fmla="*/ 445683 h 509406"/>
              <a:gd name="connsiteX287" fmla="*/ 682755 w 2377881"/>
              <a:gd name="connsiteY287" fmla="*/ 452541 h 509406"/>
              <a:gd name="connsiteX288" fmla="*/ 680088 w 2377881"/>
              <a:gd name="connsiteY288" fmla="*/ 451589 h 509406"/>
              <a:gd name="connsiteX289" fmla="*/ 671039 w 2377881"/>
              <a:gd name="connsiteY289" fmla="*/ 449779 h 509406"/>
              <a:gd name="connsiteX290" fmla="*/ 668277 w 2377881"/>
              <a:gd name="connsiteY290" fmla="*/ 450160 h 509406"/>
              <a:gd name="connsiteX291" fmla="*/ 662752 w 2377881"/>
              <a:gd name="connsiteY291" fmla="*/ 449874 h 509406"/>
              <a:gd name="connsiteX292" fmla="*/ 663323 w 2377881"/>
              <a:gd name="connsiteY292" fmla="*/ 449779 h 509406"/>
              <a:gd name="connsiteX293" fmla="*/ 670563 w 2377881"/>
              <a:gd name="connsiteY293" fmla="*/ 449112 h 509406"/>
              <a:gd name="connsiteX294" fmla="*/ 667800 w 2377881"/>
              <a:gd name="connsiteY294" fmla="*/ 442921 h 509406"/>
              <a:gd name="connsiteX295" fmla="*/ 860967 w 2377881"/>
              <a:gd name="connsiteY295" fmla="*/ 442540 h 509406"/>
              <a:gd name="connsiteX296" fmla="*/ 867920 w 2377881"/>
              <a:gd name="connsiteY296" fmla="*/ 446350 h 509406"/>
              <a:gd name="connsiteX297" fmla="*/ 862110 w 2377881"/>
              <a:gd name="connsiteY297" fmla="*/ 449588 h 509406"/>
              <a:gd name="connsiteX298" fmla="*/ 861253 w 2377881"/>
              <a:gd name="connsiteY298" fmla="*/ 450064 h 509406"/>
              <a:gd name="connsiteX299" fmla="*/ 857919 w 2377881"/>
              <a:gd name="connsiteY299" fmla="*/ 451969 h 509406"/>
              <a:gd name="connsiteX300" fmla="*/ 853347 w 2377881"/>
              <a:gd name="connsiteY300" fmla="*/ 444826 h 509406"/>
              <a:gd name="connsiteX301" fmla="*/ 854490 w 2377881"/>
              <a:gd name="connsiteY301" fmla="*/ 445302 h 509406"/>
              <a:gd name="connsiteX302" fmla="*/ 856109 w 2377881"/>
              <a:gd name="connsiteY302" fmla="*/ 446064 h 509406"/>
              <a:gd name="connsiteX303" fmla="*/ 860300 w 2377881"/>
              <a:gd name="connsiteY303" fmla="*/ 444349 h 509406"/>
              <a:gd name="connsiteX304" fmla="*/ 860681 w 2377881"/>
              <a:gd name="connsiteY304" fmla="*/ 443111 h 509406"/>
              <a:gd name="connsiteX305" fmla="*/ 1357410 w 2377881"/>
              <a:gd name="connsiteY305" fmla="*/ 441492 h 509406"/>
              <a:gd name="connsiteX306" fmla="*/ 1358172 w 2377881"/>
              <a:gd name="connsiteY306" fmla="*/ 444159 h 509406"/>
              <a:gd name="connsiteX307" fmla="*/ 1356457 w 2377881"/>
              <a:gd name="connsiteY307" fmla="*/ 444826 h 509406"/>
              <a:gd name="connsiteX308" fmla="*/ 1354933 w 2377881"/>
              <a:gd name="connsiteY308" fmla="*/ 445016 h 509406"/>
              <a:gd name="connsiteX309" fmla="*/ 1347599 w 2377881"/>
              <a:gd name="connsiteY309" fmla="*/ 444540 h 509406"/>
              <a:gd name="connsiteX310" fmla="*/ 1350838 w 2377881"/>
              <a:gd name="connsiteY310" fmla="*/ 442254 h 509406"/>
              <a:gd name="connsiteX311" fmla="*/ 58391 w 2377881"/>
              <a:gd name="connsiteY311" fmla="*/ 440539 h 509406"/>
              <a:gd name="connsiteX312" fmla="*/ 55914 w 2377881"/>
              <a:gd name="connsiteY312" fmla="*/ 441111 h 509406"/>
              <a:gd name="connsiteX313" fmla="*/ 53819 w 2377881"/>
              <a:gd name="connsiteY313" fmla="*/ 441587 h 509406"/>
              <a:gd name="connsiteX314" fmla="*/ 58200 w 2377881"/>
              <a:gd name="connsiteY314" fmla="*/ 447302 h 509406"/>
              <a:gd name="connsiteX315" fmla="*/ 63820 w 2377881"/>
              <a:gd name="connsiteY315" fmla="*/ 441778 h 509406"/>
              <a:gd name="connsiteX316" fmla="*/ 58391 w 2377881"/>
              <a:gd name="connsiteY316" fmla="*/ 440539 h 509406"/>
              <a:gd name="connsiteX317" fmla="*/ 1224823 w 2377881"/>
              <a:gd name="connsiteY317" fmla="*/ 439397 h 509406"/>
              <a:gd name="connsiteX318" fmla="*/ 1236443 w 2377881"/>
              <a:gd name="connsiteY318" fmla="*/ 439397 h 509406"/>
              <a:gd name="connsiteX319" fmla="*/ 1231871 w 2377881"/>
              <a:gd name="connsiteY319" fmla="*/ 440730 h 509406"/>
              <a:gd name="connsiteX320" fmla="*/ 1224823 w 2377881"/>
              <a:gd name="connsiteY320" fmla="*/ 439397 h 509406"/>
              <a:gd name="connsiteX321" fmla="*/ 811627 w 2377881"/>
              <a:gd name="connsiteY321" fmla="*/ 438825 h 509406"/>
              <a:gd name="connsiteX322" fmla="*/ 814390 w 2377881"/>
              <a:gd name="connsiteY322" fmla="*/ 441112 h 509406"/>
              <a:gd name="connsiteX323" fmla="*/ 815533 w 2377881"/>
              <a:gd name="connsiteY323" fmla="*/ 441207 h 509406"/>
              <a:gd name="connsiteX324" fmla="*/ 816104 w 2377881"/>
              <a:gd name="connsiteY324" fmla="*/ 441302 h 509406"/>
              <a:gd name="connsiteX325" fmla="*/ 814961 w 2377881"/>
              <a:gd name="connsiteY325" fmla="*/ 446160 h 509406"/>
              <a:gd name="connsiteX326" fmla="*/ 807817 w 2377881"/>
              <a:gd name="connsiteY326" fmla="*/ 446445 h 509406"/>
              <a:gd name="connsiteX327" fmla="*/ 806293 w 2377881"/>
              <a:gd name="connsiteY327" fmla="*/ 444064 h 509406"/>
              <a:gd name="connsiteX328" fmla="*/ 805912 w 2377881"/>
              <a:gd name="connsiteY328" fmla="*/ 443493 h 509406"/>
              <a:gd name="connsiteX329" fmla="*/ 800959 w 2377881"/>
              <a:gd name="connsiteY329" fmla="*/ 444255 h 509406"/>
              <a:gd name="connsiteX330" fmla="*/ 796101 w 2377881"/>
              <a:gd name="connsiteY330" fmla="*/ 440731 h 509406"/>
              <a:gd name="connsiteX331" fmla="*/ 799626 w 2377881"/>
              <a:gd name="connsiteY331" fmla="*/ 438921 h 509406"/>
              <a:gd name="connsiteX332" fmla="*/ 811627 w 2377881"/>
              <a:gd name="connsiteY332" fmla="*/ 438825 h 509406"/>
              <a:gd name="connsiteX333" fmla="*/ 822010 w 2377881"/>
              <a:gd name="connsiteY333" fmla="*/ 437968 h 509406"/>
              <a:gd name="connsiteX334" fmla="*/ 826201 w 2377881"/>
              <a:gd name="connsiteY334" fmla="*/ 439682 h 509406"/>
              <a:gd name="connsiteX335" fmla="*/ 833059 w 2377881"/>
              <a:gd name="connsiteY335" fmla="*/ 447588 h 509406"/>
              <a:gd name="connsiteX336" fmla="*/ 826487 w 2377881"/>
              <a:gd name="connsiteY336" fmla="*/ 449779 h 509406"/>
              <a:gd name="connsiteX337" fmla="*/ 823915 w 2377881"/>
              <a:gd name="connsiteY337" fmla="*/ 447207 h 509406"/>
              <a:gd name="connsiteX338" fmla="*/ 822106 w 2377881"/>
              <a:gd name="connsiteY338" fmla="*/ 445302 h 509406"/>
              <a:gd name="connsiteX339" fmla="*/ 822010 w 2377881"/>
              <a:gd name="connsiteY339" fmla="*/ 437968 h 509406"/>
              <a:gd name="connsiteX340" fmla="*/ 1300165 w 2377881"/>
              <a:gd name="connsiteY340" fmla="*/ 436729 h 509406"/>
              <a:gd name="connsiteX341" fmla="*/ 1301880 w 2377881"/>
              <a:gd name="connsiteY341" fmla="*/ 444349 h 509406"/>
              <a:gd name="connsiteX342" fmla="*/ 1298546 w 2377881"/>
              <a:gd name="connsiteY342" fmla="*/ 444159 h 509406"/>
              <a:gd name="connsiteX343" fmla="*/ 1298737 w 2377881"/>
              <a:gd name="connsiteY343" fmla="*/ 441778 h 509406"/>
              <a:gd name="connsiteX344" fmla="*/ 1298927 w 2377881"/>
              <a:gd name="connsiteY344" fmla="*/ 439492 h 509406"/>
              <a:gd name="connsiteX345" fmla="*/ 1300165 w 2377881"/>
              <a:gd name="connsiteY345" fmla="*/ 436729 h 509406"/>
              <a:gd name="connsiteX346" fmla="*/ 1043847 w 2377881"/>
              <a:gd name="connsiteY346" fmla="*/ 436253 h 509406"/>
              <a:gd name="connsiteX347" fmla="*/ 1053563 w 2377881"/>
              <a:gd name="connsiteY347" fmla="*/ 436444 h 509406"/>
              <a:gd name="connsiteX348" fmla="*/ 1056706 w 2377881"/>
              <a:gd name="connsiteY348" fmla="*/ 443302 h 509406"/>
              <a:gd name="connsiteX349" fmla="*/ 1053467 w 2377881"/>
              <a:gd name="connsiteY349" fmla="*/ 444540 h 509406"/>
              <a:gd name="connsiteX350" fmla="*/ 1050896 w 2377881"/>
              <a:gd name="connsiteY350" fmla="*/ 445492 h 509406"/>
              <a:gd name="connsiteX351" fmla="*/ 1043466 w 2377881"/>
              <a:gd name="connsiteY351" fmla="*/ 439301 h 509406"/>
              <a:gd name="connsiteX352" fmla="*/ 1043847 w 2377881"/>
              <a:gd name="connsiteY352" fmla="*/ 436253 h 509406"/>
              <a:gd name="connsiteX353" fmla="*/ 725617 w 2377881"/>
              <a:gd name="connsiteY353" fmla="*/ 435873 h 509406"/>
              <a:gd name="connsiteX354" fmla="*/ 728760 w 2377881"/>
              <a:gd name="connsiteY354" fmla="*/ 436254 h 509406"/>
              <a:gd name="connsiteX355" fmla="*/ 729046 w 2377881"/>
              <a:gd name="connsiteY355" fmla="*/ 441588 h 509406"/>
              <a:gd name="connsiteX356" fmla="*/ 730380 w 2377881"/>
              <a:gd name="connsiteY356" fmla="*/ 442540 h 509406"/>
              <a:gd name="connsiteX357" fmla="*/ 734475 w 2377881"/>
              <a:gd name="connsiteY357" fmla="*/ 441874 h 509406"/>
              <a:gd name="connsiteX358" fmla="*/ 744953 w 2377881"/>
              <a:gd name="connsiteY358" fmla="*/ 440064 h 509406"/>
              <a:gd name="connsiteX359" fmla="*/ 747239 w 2377881"/>
              <a:gd name="connsiteY359" fmla="*/ 441397 h 509406"/>
              <a:gd name="connsiteX360" fmla="*/ 748001 w 2377881"/>
              <a:gd name="connsiteY360" fmla="*/ 446636 h 509406"/>
              <a:gd name="connsiteX361" fmla="*/ 746667 w 2377881"/>
              <a:gd name="connsiteY361" fmla="*/ 452923 h 509406"/>
              <a:gd name="connsiteX362" fmla="*/ 737809 w 2377881"/>
              <a:gd name="connsiteY362" fmla="*/ 449779 h 509406"/>
              <a:gd name="connsiteX363" fmla="*/ 738190 w 2377881"/>
              <a:gd name="connsiteY363" fmla="*/ 449589 h 509406"/>
              <a:gd name="connsiteX364" fmla="*/ 740381 w 2377881"/>
              <a:gd name="connsiteY364" fmla="*/ 448636 h 509406"/>
              <a:gd name="connsiteX365" fmla="*/ 740571 w 2377881"/>
              <a:gd name="connsiteY365" fmla="*/ 445779 h 509406"/>
              <a:gd name="connsiteX366" fmla="*/ 738476 w 2377881"/>
              <a:gd name="connsiteY366" fmla="*/ 445207 h 509406"/>
              <a:gd name="connsiteX367" fmla="*/ 735713 w 2377881"/>
              <a:gd name="connsiteY367" fmla="*/ 444445 h 509406"/>
              <a:gd name="connsiteX368" fmla="*/ 722283 w 2377881"/>
              <a:gd name="connsiteY368" fmla="*/ 444160 h 509406"/>
              <a:gd name="connsiteX369" fmla="*/ 720378 w 2377881"/>
              <a:gd name="connsiteY369" fmla="*/ 445588 h 509406"/>
              <a:gd name="connsiteX370" fmla="*/ 715711 w 2377881"/>
              <a:gd name="connsiteY370" fmla="*/ 443398 h 509406"/>
              <a:gd name="connsiteX371" fmla="*/ 717806 w 2377881"/>
              <a:gd name="connsiteY371" fmla="*/ 439207 h 509406"/>
              <a:gd name="connsiteX372" fmla="*/ 719426 w 2377881"/>
              <a:gd name="connsiteY372" fmla="*/ 437873 h 509406"/>
              <a:gd name="connsiteX373" fmla="*/ 725617 w 2377881"/>
              <a:gd name="connsiteY373" fmla="*/ 435873 h 509406"/>
              <a:gd name="connsiteX374" fmla="*/ 1209963 w 2377881"/>
              <a:gd name="connsiteY374" fmla="*/ 435301 h 509406"/>
              <a:gd name="connsiteX375" fmla="*/ 1219012 w 2377881"/>
              <a:gd name="connsiteY375" fmla="*/ 435682 h 509406"/>
              <a:gd name="connsiteX376" fmla="*/ 1216726 w 2377881"/>
              <a:gd name="connsiteY376" fmla="*/ 436634 h 509406"/>
              <a:gd name="connsiteX377" fmla="*/ 1211297 w 2377881"/>
              <a:gd name="connsiteY377" fmla="*/ 441778 h 509406"/>
              <a:gd name="connsiteX378" fmla="*/ 1211106 w 2377881"/>
              <a:gd name="connsiteY378" fmla="*/ 444064 h 509406"/>
              <a:gd name="connsiteX379" fmla="*/ 1211773 w 2377881"/>
              <a:gd name="connsiteY379" fmla="*/ 447207 h 509406"/>
              <a:gd name="connsiteX380" fmla="*/ 1208725 w 2377881"/>
              <a:gd name="connsiteY380" fmla="*/ 445207 h 509406"/>
              <a:gd name="connsiteX381" fmla="*/ 1207392 w 2377881"/>
              <a:gd name="connsiteY381" fmla="*/ 442254 h 509406"/>
              <a:gd name="connsiteX382" fmla="*/ 1209963 w 2377881"/>
              <a:gd name="connsiteY382" fmla="*/ 435301 h 509406"/>
              <a:gd name="connsiteX383" fmla="*/ 1152242 w 2377881"/>
              <a:gd name="connsiteY383" fmla="*/ 435301 h 509406"/>
              <a:gd name="connsiteX384" fmla="*/ 1156052 w 2377881"/>
              <a:gd name="connsiteY384" fmla="*/ 436063 h 509406"/>
              <a:gd name="connsiteX385" fmla="*/ 1155957 w 2377881"/>
              <a:gd name="connsiteY385" fmla="*/ 436634 h 509406"/>
              <a:gd name="connsiteX386" fmla="*/ 1155481 w 2377881"/>
              <a:gd name="connsiteY386" fmla="*/ 439206 h 509406"/>
              <a:gd name="connsiteX387" fmla="*/ 1148527 w 2377881"/>
              <a:gd name="connsiteY387" fmla="*/ 444826 h 509406"/>
              <a:gd name="connsiteX388" fmla="*/ 1146527 w 2377881"/>
              <a:gd name="connsiteY388" fmla="*/ 443873 h 509406"/>
              <a:gd name="connsiteX389" fmla="*/ 1147480 w 2377881"/>
              <a:gd name="connsiteY389" fmla="*/ 439587 h 509406"/>
              <a:gd name="connsiteX390" fmla="*/ 1148718 w 2377881"/>
              <a:gd name="connsiteY390" fmla="*/ 439206 h 509406"/>
              <a:gd name="connsiteX391" fmla="*/ 1151575 w 2377881"/>
              <a:gd name="connsiteY391" fmla="*/ 437111 h 509406"/>
              <a:gd name="connsiteX392" fmla="*/ 1152052 w 2377881"/>
              <a:gd name="connsiteY392" fmla="*/ 435872 h 509406"/>
              <a:gd name="connsiteX393" fmla="*/ 1007366 w 2377881"/>
              <a:gd name="connsiteY393" fmla="*/ 435111 h 509406"/>
              <a:gd name="connsiteX394" fmla="*/ 1011176 w 2377881"/>
              <a:gd name="connsiteY394" fmla="*/ 438445 h 509406"/>
              <a:gd name="connsiteX395" fmla="*/ 1014415 w 2377881"/>
              <a:gd name="connsiteY395" fmla="*/ 446446 h 509406"/>
              <a:gd name="connsiteX396" fmla="*/ 1015081 w 2377881"/>
              <a:gd name="connsiteY396" fmla="*/ 452828 h 509406"/>
              <a:gd name="connsiteX397" fmla="*/ 1010985 w 2377881"/>
              <a:gd name="connsiteY397" fmla="*/ 454637 h 509406"/>
              <a:gd name="connsiteX398" fmla="*/ 1009366 w 2377881"/>
              <a:gd name="connsiteY398" fmla="*/ 453970 h 509406"/>
              <a:gd name="connsiteX399" fmla="*/ 1008318 w 2377881"/>
              <a:gd name="connsiteY399" fmla="*/ 453494 h 509406"/>
              <a:gd name="connsiteX400" fmla="*/ 1002794 w 2377881"/>
              <a:gd name="connsiteY400" fmla="*/ 453780 h 509406"/>
              <a:gd name="connsiteX401" fmla="*/ 998603 w 2377881"/>
              <a:gd name="connsiteY401" fmla="*/ 461019 h 509406"/>
              <a:gd name="connsiteX402" fmla="*/ 996317 w 2377881"/>
              <a:gd name="connsiteY402" fmla="*/ 460543 h 509406"/>
              <a:gd name="connsiteX403" fmla="*/ 996317 w 2377881"/>
              <a:gd name="connsiteY403" fmla="*/ 459781 h 509406"/>
              <a:gd name="connsiteX404" fmla="*/ 996222 w 2377881"/>
              <a:gd name="connsiteY404" fmla="*/ 458066 h 509406"/>
              <a:gd name="connsiteX405" fmla="*/ 1000127 w 2377881"/>
              <a:gd name="connsiteY405" fmla="*/ 452161 h 509406"/>
              <a:gd name="connsiteX406" fmla="*/ 1008985 w 2377881"/>
              <a:gd name="connsiteY406" fmla="*/ 443779 h 509406"/>
              <a:gd name="connsiteX407" fmla="*/ 1007366 w 2377881"/>
              <a:gd name="connsiteY407" fmla="*/ 435111 h 509406"/>
              <a:gd name="connsiteX408" fmla="*/ 781529 w 2377881"/>
              <a:gd name="connsiteY408" fmla="*/ 434920 h 509406"/>
              <a:gd name="connsiteX409" fmla="*/ 787720 w 2377881"/>
              <a:gd name="connsiteY409" fmla="*/ 436539 h 509406"/>
              <a:gd name="connsiteX410" fmla="*/ 787529 w 2377881"/>
              <a:gd name="connsiteY410" fmla="*/ 436539 h 509406"/>
              <a:gd name="connsiteX411" fmla="*/ 784862 w 2377881"/>
              <a:gd name="connsiteY411" fmla="*/ 436825 h 509406"/>
              <a:gd name="connsiteX412" fmla="*/ 784958 w 2377881"/>
              <a:gd name="connsiteY412" fmla="*/ 442445 h 509406"/>
              <a:gd name="connsiteX413" fmla="*/ 785243 w 2377881"/>
              <a:gd name="connsiteY413" fmla="*/ 443683 h 509406"/>
              <a:gd name="connsiteX414" fmla="*/ 785529 w 2377881"/>
              <a:gd name="connsiteY414" fmla="*/ 444826 h 509406"/>
              <a:gd name="connsiteX415" fmla="*/ 781052 w 2377881"/>
              <a:gd name="connsiteY415" fmla="*/ 446255 h 509406"/>
              <a:gd name="connsiteX416" fmla="*/ 781052 w 2377881"/>
              <a:gd name="connsiteY416" fmla="*/ 445778 h 509406"/>
              <a:gd name="connsiteX417" fmla="*/ 781052 w 2377881"/>
              <a:gd name="connsiteY417" fmla="*/ 443207 h 509406"/>
              <a:gd name="connsiteX418" fmla="*/ 778481 w 2377881"/>
              <a:gd name="connsiteY418" fmla="*/ 436539 h 509406"/>
              <a:gd name="connsiteX419" fmla="*/ 781529 w 2377881"/>
              <a:gd name="connsiteY419" fmla="*/ 434920 h 509406"/>
              <a:gd name="connsiteX420" fmla="*/ 1068231 w 2377881"/>
              <a:gd name="connsiteY420" fmla="*/ 434825 h 509406"/>
              <a:gd name="connsiteX421" fmla="*/ 1071946 w 2377881"/>
              <a:gd name="connsiteY421" fmla="*/ 436539 h 509406"/>
              <a:gd name="connsiteX422" fmla="*/ 1070517 w 2377881"/>
              <a:gd name="connsiteY422" fmla="*/ 438921 h 509406"/>
              <a:gd name="connsiteX423" fmla="*/ 1069660 w 2377881"/>
              <a:gd name="connsiteY423" fmla="*/ 439492 h 509406"/>
              <a:gd name="connsiteX424" fmla="*/ 1065088 w 2377881"/>
              <a:gd name="connsiteY424" fmla="*/ 442921 h 509406"/>
              <a:gd name="connsiteX425" fmla="*/ 1057754 w 2377881"/>
              <a:gd name="connsiteY425" fmla="*/ 445207 h 509406"/>
              <a:gd name="connsiteX426" fmla="*/ 1062707 w 2377881"/>
              <a:gd name="connsiteY426" fmla="*/ 439683 h 509406"/>
              <a:gd name="connsiteX427" fmla="*/ 1064040 w 2377881"/>
              <a:gd name="connsiteY427" fmla="*/ 437206 h 509406"/>
              <a:gd name="connsiteX428" fmla="*/ 1068231 w 2377881"/>
              <a:gd name="connsiteY428" fmla="*/ 434825 h 509406"/>
              <a:gd name="connsiteX429" fmla="*/ 1264828 w 2377881"/>
              <a:gd name="connsiteY429" fmla="*/ 434063 h 509406"/>
              <a:gd name="connsiteX430" fmla="*/ 1273876 w 2377881"/>
              <a:gd name="connsiteY430" fmla="*/ 439207 h 509406"/>
              <a:gd name="connsiteX431" fmla="*/ 1273590 w 2377881"/>
              <a:gd name="connsiteY431" fmla="*/ 447017 h 509406"/>
              <a:gd name="connsiteX432" fmla="*/ 1268638 w 2377881"/>
              <a:gd name="connsiteY432" fmla="*/ 442731 h 509406"/>
              <a:gd name="connsiteX433" fmla="*/ 1259303 w 2377881"/>
              <a:gd name="connsiteY433" fmla="*/ 435778 h 509406"/>
              <a:gd name="connsiteX434" fmla="*/ 1264828 w 2377881"/>
              <a:gd name="connsiteY434" fmla="*/ 434063 h 509406"/>
              <a:gd name="connsiteX435" fmla="*/ 836583 w 2377881"/>
              <a:gd name="connsiteY435" fmla="*/ 434062 h 509406"/>
              <a:gd name="connsiteX436" fmla="*/ 846299 w 2377881"/>
              <a:gd name="connsiteY436" fmla="*/ 439111 h 509406"/>
              <a:gd name="connsiteX437" fmla="*/ 839155 w 2377881"/>
              <a:gd name="connsiteY437" fmla="*/ 438253 h 509406"/>
              <a:gd name="connsiteX438" fmla="*/ 832297 w 2377881"/>
              <a:gd name="connsiteY438" fmla="*/ 437587 h 509406"/>
              <a:gd name="connsiteX439" fmla="*/ 832202 w 2377881"/>
              <a:gd name="connsiteY439" fmla="*/ 437587 h 509406"/>
              <a:gd name="connsiteX440" fmla="*/ 836583 w 2377881"/>
              <a:gd name="connsiteY440" fmla="*/ 434062 h 509406"/>
              <a:gd name="connsiteX441" fmla="*/ 1019463 w 2377881"/>
              <a:gd name="connsiteY441" fmla="*/ 433872 h 509406"/>
              <a:gd name="connsiteX442" fmla="*/ 1018415 w 2377881"/>
              <a:gd name="connsiteY442" fmla="*/ 444159 h 509406"/>
              <a:gd name="connsiteX443" fmla="*/ 1018129 w 2377881"/>
              <a:gd name="connsiteY443" fmla="*/ 443207 h 509406"/>
              <a:gd name="connsiteX444" fmla="*/ 1017844 w 2377881"/>
              <a:gd name="connsiteY444" fmla="*/ 437111 h 509406"/>
              <a:gd name="connsiteX445" fmla="*/ 1017653 w 2377881"/>
              <a:gd name="connsiteY445" fmla="*/ 435682 h 509406"/>
              <a:gd name="connsiteX446" fmla="*/ 1019463 w 2377881"/>
              <a:gd name="connsiteY446" fmla="*/ 433872 h 509406"/>
              <a:gd name="connsiteX447" fmla="*/ 635891 w 2377881"/>
              <a:gd name="connsiteY447" fmla="*/ 433682 h 509406"/>
              <a:gd name="connsiteX448" fmla="*/ 641892 w 2377881"/>
              <a:gd name="connsiteY448" fmla="*/ 434730 h 509406"/>
              <a:gd name="connsiteX449" fmla="*/ 644178 w 2377881"/>
              <a:gd name="connsiteY449" fmla="*/ 436540 h 509406"/>
              <a:gd name="connsiteX450" fmla="*/ 643607 w 2377881"/>
              <a:gd name="connsiteY450" fmla="*/ 438254 h 509406"/>
              <a:gd name="connsiteX451" fmla="*/ 636082 w 2377881"/>
              <a:gd name="connsiteY451" fmla="*/ 445493 h 509406"/>
              <a:gd name="connsiteX452" fmla="*/ 631224 w 2377881"/>
              <a:gd name="connsiteY452" fmla="*/ 454065 h 509406"/>
              <a:gd name="connsiteX453" fmla="*/ 630843 w 2377881"/>
              <a:gd name="connsiteY453" fmla="*/ 456161 h 509406"/>
              <a:gd name="connsiteX454" fmla="*/ 626081 w 2377881"/>
              <a:gd name="connsiteY454" fmla="*/ 457018 h 509406"/>
              <a:gd name="connsiteX455" fmla="*/ 626081 w 2377881"/>
              <a:gd name="connsiteY455" fmla="*/ 449493 h 509406"/>
              <a:gd name="connsiteX456" fmla="*/ 625795 w 2377881"/>
              <a:gd name="connsiteY456" fmla="*/ 446255 h 509406"/>
              <a:gd name="connsiteX457" fmla="*/ 618270 w 2377881"/>
              <a:gd name="connsiteY457" fmla="*/ 452732 h 509406"/>
              <a:gd name="connsiteX458" fmla="*/ 623604 w 2377881"/>
              <a:gd name="connsiteY458" fmla="*/ 456828 h 509406"/>
              <a:gd name="connsiteX459" fmla="*/ 619318 w 2377881"/>
              <a:gd name="connsiteY459" fmla="*/ 457209 h 509406"/>
              <a:gd name="connsiteX460" fmla="*/ 618175 w 2377881"/>
              <a:gd name="connsiteY460" fmla="*/ 456352 h 509406"/>
              <a:gd name="connsiteX461" fmla="*/ 613603 w 2377881"/>
              <a:gd name="connsiteY461" fmla="*/ 452923 h 509406"/>
              <a:gd name="connsiteX462" fmla="*/ 605983 w 2377881"/>
              <a:gd name="connsiteY462" fmla="*/ 443588 h 509406"/>
              <a:gd name="connsiteX463" fmla="*/ 611507 w 2377881"/>
              <a:gd name="connsiteY463" fmla="*/ 443969 h 509406"/>
              <a:gd name="connsiteX464" fmla="*/ 616365 w 2377881"/>
              <a:gd name="connsiteY464" fmla="*/ 440159 h 509406"/>
              <a:gd name="connsiteX465" fmla="*/ 616651 w 2377881"/>
              <a:gd name="connsiteY465" fmla="*/ 435015 h 509406"/>
              <a:gd name="connsiteX466" fmla="*/ 628081 w 2377881"/>
              <a:gd name="connsiteY466" fmla="*/ 436825 h 509406"/>
              <a:gd name="connsiteX467" fmla="*/ 635891 w 2377881"/>
              <a:gd name="connsiteY467" fmla="*/ 433682 h 509406"/>
              <a:gd name="connsiteX468" fmla="*/ 978982 w 2377881"/>
              <a:gd name="connsiteY468" fmla="*/ 433300 h 509406"/>
              <a:gd name="connsiteX469" fmla="*/ 979077 w 2377881"/>
              <a:gd name="connsiteY469" fmla="*/ 433777 h 509406"/>
              <a:gd name="connsiteX470" fmla="*/ 979458 w 2377881"/>
              <a:gd name="connsiteY470" fmla="*/ 435777 h 509406"/>
              <a:gd name="connsiteX471" fmla="*/ 975267 w 2377881"/>
              <a:gd name="connsiteY471" fmla="*/ 441397 h 509406"/>
              <a:gd name="connsiteX472" fmla="*/ 974124 w 2377881"/>
              <a:gd name="connsiteY472" fmla="*/ 442254 h 509406"/>
              <a:gd name="connsiteX473" fmla="*/ 968028 w 2377881"/>
              <a:gd name="connsiteY473" fmla="*/ 441206 h 509406"/>
              <a:gd name="connsiteX474" fmla="*/ 967171 w 2377881"/>
              <a:gd name="connsiteY474" fmla="*/ 440254 h 509406"/>
              <a:gd name="connsiteX475" fmla="*/ 969647 w 2377881"/>
              <a:gd name="connsiteY475" fmla="*/ 437301 h 509406"/>
              <a:gd name="connsiteX476" fmla="*/ 970981 w 2377881"/>
              <a:gd name="connsiteY476" fmla="*/ 437587 h 509406"/>
              <a:gd name="connsiteX477" fmla="*/ 975172 w 2377881"/>
              <a:gd name="connsiteY477" fmla="*/ 434634 h 509406"/>
              <a:gd name="connsiteX478" fmla="*/ 975172 w 2377881"/>
              <a:gd name="connsiteY478" fmla="*/ 433967 h 509406"/>
              <a:gd name="connsiteX479" fmla="*/ 978982 w 2377881"/>
              <a:gd name="connsiteY479" fmla="*/ 433300 h 509406"/>
              <a:gd name="connsiteX480" fmla="*/ 1182531 w 2377881"/>
              <a:gd name="connsiteY480" fmla="*/ 433015 h 509406"/>
              <a:gd name="connsiteX481" fmla="*/ 1187294 w 2377881"/>
              <a:gd name="connsiteY481" fmla="*/ 436254 h 509406"/>
              <a:gd name="connsiteX482" fmla="*/ 1188246 w 2377881"/>
              <a:gd name="connsiteY482" fmla="*/ 437492 h 509406"/>
              <a:gd name="connsiteX483" fmla="*/ 1193771 w 2377881"/>
              <a:gd name="connsiteY483" fmla="*/ 441016 h 509406"/>
              <a:gd name="connsiteX484" fmla="*/ 1198914 w 2377881"/>
              <a:gd name="connsiteY484" fmla="*/ 442159 h 509406"/>
              <a:gd name="connsiteX485" fmla="*/ 1199105 w 2377881"/>
              <a:gd name="connsiteY485" fmla="*/ 443683 h 509406"/>
              <a:gd name="connsiteX486" fmla="*/ 1201105 w 2377881"/>
              <a:gd name="connsiteY486" fmla="*/ 450065 h 509406"/>
              <a:gd name="connsiteX487" fmla="*/ 1200438 w 2377881"/>
              <a:gd name="connsiteY487" fmla="*/ 450732 h 509406"/>
              <a:gd name="connsiteX488" fmla="*/ 1198533 w 2377881"/>
              <a:gd name="connsiteY488" fmla="*/ 452922 h 509406"/>
              <a:gd name="connsiteX489" fmla="*/ 1191389 w 2377881"/>
              <a:gd name="connsiteY489" fmla="*/ 453113 h 509406"/>
              <a:gd name="connsiteX490" fmla="*/ 1188341 w 2377881"/>
              <a:gd name="connsiteY490" fmla="*/ 449017 h 509406"/>
              <a:gd name="connsiteX491" fmla="*/ 1185675 w 2377881"/>
              <a:gd name="connsiteY491" fmla="*/ 450446 h 509406"/>
              <a:gd name="connsiteX492" fmla="*/ 1185008 w 2377881"/>
              <a:gd name="connsiteY492" fmla="*/ 450827 h 509406"/>
              <a:gd name="connsiteX493" fmla="*/ 1183103 w 2377881"/>
              <a:gd name="connsiteY493" fmla="*/ 448350 h 509406"/>
              <a:gd name="connsiteX494" fmla="*/ 1183865 w 2377881"/>
              <a:gd name="connsiteY494" fmla="*/ 447969 h 509406"/>
              <a:gd name="connsiteX495" fmla="*/ 1185770 w 2377881"/>
              <a:gd name="connsiteY495" fmla="*/ 446921 h 509406"/>
              <a:gd name="connsiteX496" fmla="*/ 1188056 w 2377881"/>
              <a:gd name="connsiteY496" fmla="*/ 442921 h 509406"/>
              <a:gd name="connsiteX497" fmla="*/ 1183293 w 2377881"/>
              <a:gd name="connsiteY497" fmla="*/ 433872 h 509406"/>
              <a:gd name="connsiteX498" fmla="*/ 1182531 w 2377881"/>
              <a:gd name="connsiteY498" fmla="*/ 433015 h 509406"/>
              <a:gd name="connsiteX499" fmla="*/ 1372840 w 2377881"/>
              <a:gd name="connsiteY499" fmla="*/ 432824 h 509406"/>
              <a:gd name="connsiteX500" fmla="*/ 1375983 w 2377881"/>
              <a:gd name="connsiteY500" fmla="*/ 433681 h 509406"/>
              <a:gd name="connsiteX501" fmla="*/ 1377889 w 2377881"/>
              <a:gd name="connsiteY501" fmla="*/ 436444 h 509406"/>
              <a:gd name="connsiteX502" fmla="*/ 1373888 w 2377881"/>
              <a:gd name="connsiteY502" fmla="*/ 440254 h 509406"/>
              <a:gd name="connsiteX503" fmla="*/ 1374017 w 2377881"/>
              <a:gd name="connsiteY503" fmla="*/ 444507 h 509406"/>
              <a:gd name="connsiteX504" fmla="*/ 1373019 w 2377881"/>
              <a:gd name="connsiteY504" fmla="*/ 439111 h 509406"/>
              <a:gd name="connsiteX505" fmla="*/ 1371983 w 2377881"/>
              <a:gd name="connsiteY505" fmla="*/ 433777 h 509406"/>
              <a:gd name="connsiteX506" fmla="*/ 187836 w 2377881"/>
              <a:gd name="connsiteY506" fmla="*/ 432824 h 509406"/>
              <a:gd name="connsiteX507" fmla="*/ 189169 w 2377881"/>
              <a:gd name="connsiteY507" fmla="*/ 432919 h 509406"/>
              <a:gd name="connsiteX508" fmla="*/ 198123 w 2377881"/>
              <a:gd name="connsiteY508" fmla="*/ 435872 h 509406"/>
              <a:gd name="connsiteX509" fmla="*/ 198980 w 2377881"/>
              <a:gd name="connsiteY509" fmla="*/ 441492 h 509406"/>
              <a:gd name="connsiteX510" fmla="*/ 197171 w 2377881"/>
              <a:gd name="connsiteY510" fmla="*/ 442730 h 509406"/>
              <a:gd name="connsiteX511" fmla="*/ 190408 w 2377881"/>
              <a:gd name="connsiteY511" fmla="*/ 443111 h 509406"/>
              <a:gd name="connsiteX512" fmla="*/ 187836 w 2377881"/>
              <a:gd name="connsiteY512" fmla="*/ 432824 h 509406"/>
              <a:gd name="connsiteX513" fmla="*/ 946216 w 2377881"/>
              <a:gd name="connsiteY513" fmla="*/ 432348 h 509406"/>
              <a:gd name="connsiteX514" fmla="*/ 946406 w 2377881"/>
              <a:gd name="connsiteY514" fmla="*/ 445397 h 509406"/>
              <a:gd name="connsiteX515" fmla="*/ 942882 w 2377881"/>
              <a:gd name="connsiteY515" fmla="*/ 448731 h 509406"/>
              <a:gd name="connsiteX516" fmla="*/ 938405 w 2377881"/>
              <a:gd name="connsiteY516" fmla="*/ 443492 h 509406"/>
              <a:gd name="connsiteX517" fmla="*/ 946120 w 2377881"/>
              <a:gd name="connsiteY517" fmla="*/ 440730 h 509406"/>
              <a:gd name="connsiteX518" fmla="*/ 945739 w 2377881"/>
              <a:gd name="connsiteY518" fmla="*/ 440349 h 509406"/>
              <a:gd name="connsiteX519" fmla="*/ 944215 w 2377881"/>
              <a:gd name="connsiteY519" fmla="*/ 438730 h 509406"/>
              <a:gd name="connsiteX520" fmla="*/ 942310 w 2377881"/>
              <a:gd name="connsiteY520" fmla="*/ 434158 h 509406"/>
              <a:gd name="connsiteX521" fmla="*/ 943358 w 2377881"/>
              <a:gd name="connsiteY521" fmla="*/ 433681 h 509406"/>
              <a:gd name="connsiteX522" fmla="*/ 675135 w 2377881"/>
              <a:gd name="connsiteY522" fmla="*/ 432253 h 509406"/>
              <a:gd name="connsiteX523" fmla="*/ 679326 w 2377881"/>
              <a:gd name="connsiteY523" fmla="*/ 437777 h 509406"/>
              <a:gd name="connsiteX524" fmla="*/ 678278 w 2377881"/>
              <a:gd name="connsiteY524" fmla="*/ 442064 h 509406"/>
              <a:gd name="connsiteX525" fmla="*/ 669896 w 2377881"/>
              <a:gd name="connsiteY525" fmla="*/ 436158 h 509406"/>
              <a:gd name="connsiteX526" fmla="*/ 666848 w 2377881"/>
              <a:gd name="connsiteY526" fmla="*/ 438254 h 509406"/>
              <a:gd name="connsiteX527" fmla="*/ 663229 w 2377881"/>
              <a:gd name="connsiteY527" fmla="*/ 440730 h 509406"/>
              <a:gd name="connsiteX528" fmla="*/ 656275 w 2377881"/>
              <a:gd name="connsiteY528" fmla="*/ 450636 h 509406"/>
              <a:gd name="connsiteX529" fmla="*/ 656371 w 2377881"/>
              <a:gd name="connsiteY529" fmla="*/ 448255 h 509406"/>
              <a:gd name="connsiteX530" fmla="*/ 658656 w 2377881"/>
              <a:gd name="connsiteY530" fmla="*/ 439682 h 509406"/>
              <a:gd name="connsiteX531" fmla="*/ 662847 w 2377881"/>
              <a:gd name="connsiteY531" fmla="*/ 435587 h 509406"/>
              <a:gd name="connsiteX532" fmla="*/ 672754 w 2377881"/>
              <a:gd name="connsiteY532" fmla="*/ 432634 h 509406"/>
              <a:gd name="connsiteX533" fmla="*/ 990889 w 2377881"/>
              <a:gd name="connsiteY533" fmla="*/ 431967 h 509406"/>
              <a:gd name="connsiteX534" fmla="*/ 998889 w 2377881"/>
              <a:gd name="connsiteY534" fmla="*/ 432157 h 509406"/>
              <a:gd name="connsiteX535" fmla="*/ 993746 w 2377881"/>
              <a:gd name="connsiteY535" fmla="*/ 434062 h 509406"/>
              <a:gd name="connsiteX536" fmla="*/ 997080 w 2377881"/>
              <a:gd name="connsiteY536" fmla="*/ 437682 h 509406"/>
              <a:gd name="connsiteX537" fmla="*/ 999652 w 2377881"/>
              <a:gd name="connsiteY537" fmla="*/ 442825 h 509406"/>
              <a:gd name="connsiteX538" fmla="*/ 990603 w 2377881"/>
              <a:gd name="connsiteY538" fmla="*/ 436634 h 509406"/>
              <a:gd name="connsiteX539" fmla="*/ 990889 w 2377881"/>
              <a:gd name="connsiteY539" fmla="*/ 431967 h 509406"/>
              <a:gd name="connsiteX540" fmla="*/ 54962 w 2377881"/>
              <a:gd name="connsiteY540" fmla="*/ 431300 h 509406"/>
              <a:gd name="connsiteX541" fmla="*/ 55819 w 2377881"/>
              <a:gd name="connsiteY541" fmla="*/ 434443 h 509406"/>
              <a:gd name="connsiteX542" fmla="*/ 55153 w 2377881"/>
              <a:gd name="connsiteY542" fmla="*/ 434539 h 509406"/>
              <a:gd name="connsiteX543" fmla="*/ 53152 w 2377881"/>
              <a:gd name="connsiteY543" fmla="*/ 435015 h 509406"/>
              <a:gd name="connsiteX544" fmla="*/ 56581 w 2377881"/>
              <a:gd name="connsiteY544" fmla="*/ 437872 h 509406"/>
              <a:gd name="connsiteX545" fmla="*/ 60867 w 2377881"/>
              <a:gd name="connsiteY545" fmla="*/ 436539 h 509406"/>
              <a:gd name="connsiteX546" fmla="*/ 65820 w 2377881"/>
              <a:gd name="connsiteY546" fmla="*/ 435015 h 509406"/>
              <a:gd name="connsiteX547" fmla="*/ 70392 w 2377881"/>
              <a:gd name="connsiteY547" fmla="*/ 438634 h 509406"/>
              <a:gd name="connsiteX548" fmla="*/ 69440 w 2377881"/>
              <a:gd name="connsiteY548" fmla="*/ 444159 h 509406"/>
              <a:gd name="connsiteX549" fmla="*/ 71059 w 2377881"/>
              <a:gd name="connsiteY549" fmla="*/ 447778 h 509406"/>
              <a:gd name="connsiteX550" fmla="*/ 71345 w 2377881"/>
              <a:gd name="connsiteY550" fmla="*/ 448921 h 509406"/>
              <a:gd name="connsiteX551" fmla="*/ 68583 w 2377881"/>
              <a:gd name="connsiteY551" fmla="*/ 449493 h 509406"/>
              <a:gd name="connsiteX552" fmla="*/ 68297 w 2377881"/>
              <a:gd name="connsiteY552" fmla="*/ 449683 h 509406"/>
              <a:gd name="connsiteX553" fmla="*/ 64296 w 2377881"/>
              <a:gd name="connsiteY553" fmla="*/ 451779 h 509406"/>
              <a:gd name="connsiteX554" fmla="*/ 52771 w 2377881"/>
              <a:gd name="connsiteY554" fmla="*/ 450159 h 509406"/>
              <a:gd name="connsiteX555" fmla="*/ 51342 w 2377881"/>
              <a:gd name="connsiteY555" fmla="*/ 447302 h 509406"/>
              <a:gd name="connsiteX556" fmla="*/ 50104 w 2377881"/>
              <a:gd name="connsiteY556" fmla="*/ 444921 h 509406"/>
              <a:gd name="connsiteX557" fmla="*/ 43532 w 2377881"/>
              <a:gd name="connsiteY557" fmla="*/ 434158 h 509406"/>
              <a:gd name="connsiteX558" fmla="*/ 48485 w 2377881"/>
              <a:gd name="connsiteY558" fmla="*/ 432633 h 509406"/>
              <a:gd name="connsiteX559" fmla="*/ 54295 w 2377881"/>
              <a:gd name="connsiteY559" fmla="*/ 431395 h 509406"/>
              <a:gd name="connsiteX560" fmla="*/ 748668 w 2377881"/>
              <a:gd name="connsiteY560" fmla="*/ 430824 h 509406"/>
              <a:gd name="connsiteX561" fmla="*/ 752764 w 2377881"/>
              <a:gd name="connsiteY561" fmla="*/ 430919 h 509406"/>
              <a:gd name="connsiteX562" fmla="*/ 760479 w 2377881"/>
              <a:gd name="connsiteY562" fmla="*/ 438158 h 509406"/>
              <a:gd name="connsiteX563" fmla="*/ 760955 w 2377881"/>
              <a:gd name="connsiteY563" fmla="*/ 438444 h 509406"/>
              <a:gd name="connsiteX564" fmla="*/ 766003 w 2377881"/>
              <a:gd name="connsiteY564" fmla="*/ 440730 h 509406"/>
              <a:gd name="connsiteX565" fmla="*/ 767051 w 2377881"/>
              <a:gd name="connsiteY565" fmla="*/ 440635 h 509406"/>
              <a:gd name="connsiteX566" fmla="*/ 775814 w 2377881"/>
              <a:gd name="connsiteY566" fmla="*/ 441492 h 509406"/>
              <a:gd name="connsiteX567" fmla="*/ 776005 w 2377881"/>
              <a:gd name="connsiteY567" fmla="*/ 444921 h 509406"/>
              <a:gd name="connsiteX568" fmla="*/ 770957 w 2377881"/>
              <a:gd name="connsiteY568" fmla="*/ 445969 h 509406"/>
              <a:gd name="connsiteX569" fmla="*/ 768480 w 2377881"/>
              <a:gd name="connsiteY569" fmla="*/ 451874 h 509406"/>
              <a:gd name="connsiteX570" fmla="*/ 766480 w 2377881"/>
              <a:gd name="connsiteY570" fmla="*/ 453303 h 509406"/>
              <a:gd name="connsiteX571" fmla="*/ 758479 w 2377881"/>
              <a:gd name="connsiteY571" fmla="*/ 448064 h 509406"/>
              <a:gd name="connsiteX572" fmla="*/ 763622 w 2377881"/>
              <a:gd name="connsiteY572" fmla="*/ 441206 h 509406"/>
              <a:gd name="connsiteX573" fmla="*/ 754669 w 2377881"/>
              <a:gd name="connsiteY573" fmla="*/ 439301 h 509406"/>
              <a:gd name="connsiteX574" fmla="*/ 755716 w 2377881"/>
              <a:gd name="connsiteY574" fmla="*/ 438920 h 509406"/>
              <a:gd name="connsiteX575" fmla="*/ 756478 w 2377881"/>
              <a:gd name="connsiteY575" fmla="*/ 435015 h 509406"/>
              <a:gd name="connsiteX576" fmla="*/ 749525 w 2377881"/>
              <a:gd name="connsiteY576" fmla="*/ 431300 h 509406"/>
              <a:gd name="connsiteX577" fmla="*/ 929833 w 2377881"/>
              <a:gd name="connsiteY577" fmla="*/ 430157 h 509406"/>
              <a:gd name="connsiteX578" fmla="*/ 931833 w 2377881"/>
              <a:gd name="connsiteY578" fmla="*/ 432348 h 509406"/>
              <a:gd name="connsiteX579" fmla="*/ 934309 w 2377881"/>
              <a:gd name="connsiteY579" fmla="*/ 440920 h 509406"/>
              <a:gd name="connsiteX580" fmla="*/ 928499 w 2377881"/>
              <a:gd name="connsiteY580" fmla="*/ 447302 h 509406"/>
              <a:gd name="connsiteX581" fmla="*/ 919165 w 2377881"/>
              <a:gd name="connsiteY581" fmla="*/ 444349 h 509406"/>
              <a:gd name="connsiteX582" fmla="*/ 916498 w 2377881"/>
              <a:gd name="connsiteY582" fmla="*/ 446921 h 509406"/>
              <a:gd name="connsiteX583" fmla="*/ 911926 w 2377881"/>
              <a:gd name="connsiteY583" fmla="*/ 454922 h 509406"/>
              <a:gd name="connsiteX584" fmla="*/ 909640 w 2377881"/>
              <a:gd name="connsiteY584" fmla="*/ 446540 h 509406"/>
              <a:gd name="connsiteX585" fmla="*/ 909259 w 2377881"/>
              <a:gd name="connsiteY585" fmla="*/ 445968 h 509406"/>
              <a:gd name="connsiteX586" fmla="*/ 905639 w 2377881"/>
              <a:gd name="connsiteY586" fmla="*/ 439873 h 509406"/>
              <a:gd name="connsiteX587" fmla="*/ 916974 w 2377881"/>
              <a:gd name="connsiteY587" fmla="*/ 437586 h 509406"/>
              <a:gd name="connsiteX588" fmla="*/ 925927 w 2377881"/>
              <a:gd name="connsiteY588" fmla="*/ 440825 h 509406"/>
              <a:gd name="connsiteX589" fmla="*/ 924594 w 2377881"/>
              <a:gd name="connsiteY589" fmla="*/ 433967 h 509406"/>
              <a:gd name="connsiteX590" fmla="*/ 929261 w 2377881"/>
              <a:gd name="connsiteY590" fmla="*/ 430538 h 509406"/>
              <a:gd name="connsiteX591" fmla="*/ 695899 w 2377881"/>
              <a:gd name="connsiteY591" fmla="*/ 430157 h 509406"/>
              <a:gd name="connsiteX592" fmla="*/ 701328 w 2377881"/>
              <a:gd name="connsiteY592" fmla="*/ 431777 h 509406"/>
              <a:gd name="connsiteX593" fmla="*/ 709520 w 2377881"/>
              <a:gd name="connsiteY593" fmla="*/ 431586 h 509406"/>
              <a:gd name="connsiteX594" fmla="*/ 716854 w 2377881"/>
              <a:gd name="connsiteY594" fmla="*/ 431586 h 509406"/>
              <a:gd name="connsiteX595" fmla="*/ 717711 w 2377881"/>
              <a:gd name="connsiteY595" fmla="*/ 434920 h 509406"/>
              <a:gd name="connsiteX596" fmla="*/ 717044 w 2377881"/>
              <a:gd name="connsiteY596" fmla="*/ 434920 h 509406"/>
              <a:gd name="connsiteX597" fmla="*/ 712853 w 2377881"/>
              <a:gd name="connsiteY597" fmla="*/ 435110 h 509406"/>
              <a:gd name="connsiteX598" fmla="*/ 704757 w 2377881"/>
              <a:gd name="connsiteY598" fmla="*/ 438920 h 509406"/>
              <a:gd name="connsiteX599" fmla="*/ 705805 w 2377881"/>
              <a:gd name="connsiteY599" fmla="*/ 439111 h 509406"/>
              <a:gd name="connsiteX600" fmla="*/ 711711 w 2377881"/>
              <a:gd name="connsiteY600" fmla="*/ 440063 h 509406"/>
              <a:gd name="connsiteX601" fmla="*/ 709139 w 2377881"/>
              <a:gd name="connsiteY601" fmla="*/ 449112 h 509406"/>
              <a:gd name="connsiteX602" fmla="*/ 699423 w 2377881"/>
              <a:gd name="connsiteY602" fmla="*/ 448255 h 509406"/>
              <a:gd name="connsiteX603" fmla="*/ 699614 w 2377881"/>
              <a:gd name="connsiteY603" fmla="*/ 451112 h 509406"/>
              <a:gd name="connsiteX604" fmla="*/ 698947 w 2377881"/>
              <a:gd name="connsiteY604" fmla="*/ 454732 h 509406"/>
              <a:gd name="connsiteX605" fmla="*/ 691613 w 2377881"/>
              <a:gd name="connsiteY605" fmla="*/ 456065 h 509406"/>
              <a:gd name="connsiteX606" fmla="*/ 695709 w 2377881"/>
              <a:gd name="connsiteY606" fmla="*/ 452636 h 509406"/>
              <a:gd name="connsiteX607" fmla="*/ 691422 w 2377881"/>
              <a:gd name="connsiteY607" fmla="*/ 449207 h 509406"/>
              <a:gd name="connsiteX608" fmla="*/ 698280 w 2377881"/>
              <a:gd name="connsiteY608" fmla="*/ 444159 h 509406"/>
              <a:gd name="connsiteX609" fmla="*/ 697328 w 2377881"/>
              <a:gd name="connsiteY609" fmla="*/ 441397 h 509406"/>
              <a:gd name="connsiteX610" fmla="*/ 697042 w 2377881"/>
              <a:gd name="connsiteY610" fmla="*/ 439206 h 509406"/>
              <a:gd name="connsiteX611" fmla="*/ 698280 w 2377881"/>
              <a:gd name="connsiteY611" fmla="*/ 437206 h 509406"/>
              <a:gd name="connsiteX612" fmla="*/ 695042 w 2377881"/>
              <a:gd name="connsiteY612" fmla="*/ 432634 h 509406"/>
              <a:gd name="connsiteX613" fmla="*/ 695899 w 2377881"/>
              <a:gd name="connsiteY613" fmla="*/ 430157 h 509406"/>
              <a:gd name="connsiteX614" fmla="*/ 778004 w 2377881"/>
              <a:gd name="connsiteY614" fmla="*/ 429681 h 509406"/>
              <a:gd name="connsiteX615" fmla="*/ 790863 w 2377881"/>
              <a:gd name="connsiteY615" fmla="*/ 432539 h 509406"/>
              <a:gd name="connsiteX616" fmla="*/ 789529 w 2377881"/>
              <a:gd name="connsiteY616" fmla="*/ 432539 h 509406"/>
              <a:gd name="connsiteX617" fmla="*/ 779338 w 2377881"/>
              <a:gd name="connsiteY617" fmla="*/ 431205 h 509406"/>
              <a:gd name="connsiteX618" fmla="*/ 776099 w 2377881"/>
              <a:gd name="connsiteY618" fmla="*/ 432253 h 509406"/>
              <a:gd name="connsiteX619" fmla="*/ 778004 w 2377881"/>
              <a:gd name="connsiteY619" fmla="*/ 429681 h 509406"/>
              <a:gd name="connsiteX620" fmla="*/ 536736 w 2377881"/>
              <a:gd name="connsiteY620" fmla="*/ 424633 h 509406"/>
              <a:gd name="connsiteX621" fmla="*/ 545309 w 2377881"/>
              <a:gd name="connsiteY621" fmla="*/ 429967 h 509406"/>
              <a:gd name="connsiteX622" fmla="*/ 541403 w 2377881"/>
              <a:gd name="connsiteY622" fmla="*/ 433681 h 509406"/>
              <a:gd name="connsiteX623" fmla="*/ 540927 w 2377881"/>
              <a:gd name="connsiteY623" fmla="*/ 434158 h 509406"/>
              <a:gd name="connsiteX624" fmla="*/ 543975 w 2377881"/>
              <a:gd name="connsiteY624" fmla="*/ 436444 h 509406"/>
              <a:gd name="connsiteX625" fmla="*/ 550642 w 2377881"/>
              <a:gd name="connsiteY625" fmla="*/ 432062 h 509406"/>
              <a:gd name="connsiteX626" fmla="*/ 552167 w 2377881"/>
              <a:gd name="connsiteY626" fmla="*/ 434634 h 509406"/>
              <a:gd name="connsiteX627" fmla="*/ 553691 w 2377881"/>
              <a:gd name="connsiteY627" fmla="*/ 437206 h 509406"/>
              <a:gd name="connsiteX628" fmla="*/ 556167 w 2377881"/>
              <a:gd name="connsiteY628" fmla="*/ 441016 h 509406"/>
              <a:gd name="connsiteX629" fmla="*/ 560739 w 2377881"/>
              <a:gd name="connsiteY629" fmla="*/ 432824 h 509406"/>
              <a:gd name="connsiteX630" fmla="*/ 569121 w 2377881"/>
              <a:gd name="connsiteY630" fmla="*/ 434539 h 509406"/>
              <a:gd name="connsiteX631" fmla="*/ 569597 w 2377881"/>
              <a:gd name="connsiteY631" fmla="*/ 436444 h 509406"/>
              <a:gd name="connsiteX632" fmla="*/ 569883 w 2377881"/>
              <a:gd name="connsiteY632" fmla="*/ 437396 h 509406"/>
              <a:gd name="connsiteX633" fmla="*/ 573788 w 2377881"/>
              <a:gd name="connsiteY633" fmla="*/ 439968 h 509406"/>
              <a:gd name="connsiteX634" fmla="*/ 571026 w 2377881"/>
              <a:gd name="connsiteY634" fmla="*/ 444254 h 509406"/>
              <a:gd name="connsiteX635" fmla="*/ 571693 w 2377881"/>
              <a:gd name="connsiteY635" fmla="*/ 447302 h 509406"/>
              <a:gd name="connsiteX636" fmla="*/ 572836 w 2377881"/>
              <a:gd name="connsiteY636" fmla="*/ 447397 h 509406"/>
              <a:gd name="connsiteX637" fmla="*/ 574931 w 2377881"/>
              <a:gd name="connsiteY637" fmla="*/ 447588 h 509406"/>
              <a:gd name="connsiteX638" fmla="*/ 579599 w 2377881"/>
              <a:gd name="connsiteY638" fmla="*/ 444254 h 509406"/>
              <a:gd name="connsiteX639" fmla="*/ 578075 w 2377881"/>
              <a:gd name="connsiteY639" fmla="*/ 437206 h 509406"/>
              <a:gd name="connsiteX640" fmla="*/ 576836 w 2377881"/>
              <a:gd name="connsiteY640" fmla="*/ 431014 h 509406"/>
              <a:gd name="connsiteX641" fmla="*/ 580551 w 2377881"/>
              <a:gd name="connsiteY641" fmla="*/ 434158 h 509406"/>
              <a:gd name="connsiteX642" fmla="*/ 584837 w 2377881"/>
              <a:gd name="connsiteY642" fmla="*/ 434062 h 509406"/>
              <a:gd name="connsiteX643" fmla="*/ 595505 w 2377881"/>
              <a:gd name="connsiteY643" fmla="*/ 439111 h 509406"/>
              <a:gd name="connsiteX644" fmla="*/ 600744 w 2377881"/>
              <a:gd name="connsiteY644" fmla="*/ 444445 h 509406"/>
              <a:gd name="connsiteX645" fmla="*/ 604173 w 2377881"/>
              <a:gd name="connsiteY645" fmla="*/ 446826 h 509406"/>
              <a:gd name="connsiteX646" fmla="*/ 598458 w 2377881"/>
              <a:gd name="connsiteY646" fmla="*/ 451493 h 509406"/>
              <a:gd name="connsiteX647" fmla="*/ 591981 w 2377881"/>
              <a:gd name="connsiteY647" fmla="*/ 446635 h 509406"/>
              <a:gd name="connsiteX648" fmla="*/ 590267 w 2377881"/>
              <a:gd name="connsiteY648" fmla="*/ 449302 h 509406"/>
              <a:gd name="connsiteX649" fmla="*/ 589028 w 2377881"/>
              <a:gd name="connsiteY649" fmla="*/ 451303 h 509406"/>
              <a:gd name="connsiteX650" fmla="*/ 583790 w 2377881"/>
              <a:gd name="connsiteY650" fmla="*/ 452827 h 509406"/>
              <a:gd name="connsiteX651" fmla="*/ 574931 w 2377881"/>
              <a:gd name="connsiteY651" fmla="*/ 453779 h 509406"/>
              <a:gd name="connsiteX652" fmla="*/ 562834 w 2377881"/>
              <a:gd name="connsiteY652" fmla="*/ 451874 h 509406"/>
              <a:gd name="connsiteX653" fmla="*/ 557501 w 2377881"/>
              <a:gd name="connsiteY653" fmla="*/ 451779 h 509406"/>
              <a:gd name="connsiteX654" fmla="*/ 546642 w 2377881"/>
              <a:gd name="connsiteY654" fmla="*/ 451684 h 509406"/>
              <a:gd name="connsiteX655" fmla="*/ 541975 w 2377881"/>
              <a:gd name="connsiteY655" fmla="*/ 452255 h 509406"/>
              <a:gd name="connsiteX656" fmla="*/ 533688 w 2377881"/>
              <a:gd name="connsiteY656" fmla="*/ 455494 h 509406"/>
              <a:gd name="connsiteX657" fmla="*/ 525306 w 2377881"/>
              <a:gd name="connsiteY657" fmla="*/ 455779 h 509406"/>
              <a:gd name="connsiteX658" fmla="*/ 520829 w 2377881"/>
              <a:gd name="connsiteY658" fmla="*/ 456637 h 509406"/>
              <a:gd name="connsiteX659" fmla="*/ 524496 w 2377881"/>
              <a:gd name="connsiteY659" fmla="*/ 444413 h 509406"/>
              <a:gd name="connsiteX660" fmla="*/ 517305 w 2377881"/>
              <a:gd name="connsiteY660" fmla="*/ 453684 h 509406"/>
              <a:gd name="connsiteX661" fmla="*/ 510162 w 2377881"/>
              <a:gd name="connsiteY661" fmla="*/ 456351 h 509406"/>
              <a:gd name="connsiteX662" fmla="*/ 506542 w 2377881"/>
              <a:gd name="connsiteY662" fmla="*/ 455018 h 509406"/>
              <a:gd name="connsiteX663" fmla="*/ 500827 w 2377881"/>
              <a:gd name="connsiteY663" fmla="*/ 454161 h 509406"/>
              <a:gd name="connsiteX664" fmla="*/ 491969 w 2377881"/>
              <a:gd name="connsiteY664" fmla="*/ 454161 h 509406"/>
              <a:gd name="connsiteX665" fmla="*/ 487397 w 2377881"/>
              <a:gd name="connsiteY665" fmla="*/ 452446 h 509406"/>
              <a:gd name="connsiteX666" fmla="*/ 483206 w 2377881"/>
              <a:gd name="connsiteY666" fmla="*/ 454542 h 509406"/>
              <a:gd name="connsiteX667" fmla="*/ 475110 w 2377881"/>
              <a:gd name="connsiteY667" fmla="*/ 451303 h 509406"/>
              <a:gd name="connsiteX668" fmla="*/ 470157 w 2377881"/>
              <a:gd name="connsiteY668" fmla="*/ 452351 h 509406"/>
              <a:gd name="connsiteX669" fmla="*/ 468252 w 2377881"/>
              <a:gd name="connsiteY669" fmla="*/ 452732 h 509406"/>
              <a:gd name="connsiteX670" fmla="*/ 469585 w 2377881"/>
              <a:gd name="connsiteY670" fmla="*/ 463495 h 509406"/>
              <a:gd name="connsiteX671" fmla="*/ 475491 w 2377881"/>
              <a:gd name="connsiteY671" fmla="*/ 472163 h 509406"/>
              <a:gd name="connsiteX672" fmla="*/ 478729 w 2377881"/>
              <a:gd name="connsiteY672" fmla="*/ 472639 h 509406"/>
              <a:gd name="connsiteX673" fmla="*/ 480634 w 2377881"/>
              <a:gd name="connsiteY673" fmla="*/ 472925 h 509406"/>
              <a:gd name="connsiteX674" fmla="*/ 479682 w 2377881"/>
              <a:gd name="connsiteY674" fmla="*/ 474449 h 509406"/>
              <a:gd name="connsiteX675" fmla="*/ 461013 w 2377881"/>
              <a:gd name="connsiteY675" fmla="*/ 472925 h 509406"/>
              <a:gd name="connsiteX676" fmla="*/ 459870 w 2377881"/>
              <a:gd name="connsiteY676" fmla="*/ 472639 h 509406"/>
              <a:gd name="connsiteX677" fmla="*/ 455393 w 2377881"/>
              <a:gd name="connsiteY677" fmla="*/ 471687 h 509406"/>
              <a:gd name="connsiteX678" fmla="*/ 448630 w 2377881"/>
              <a:gd name="connsiteY678" fmla="*/ 467686 h 509406"/>
              <a:gd name="connsiteX679" fmla="*/ 453297 w 2377881"/>
              <a:gd name="connsiteY679" fmla="*/ 463114 h 509406"/>
              <a:gd name="connsiteX680" fmla="*/ 454917 w 2377881"/>
              <a:gd name="connsiteY680" fmla="*/ 461590 h 509406"/>
              <a:gd name="connsiteX681" fmla="*/ 447678 w 2377881"/>
              <a:gd name="connsiteY681" fmla="*/ 454065 h 509406"/>
              <a:gd name="connsiteX682" fmla="*/ 445106 w 2377881"/>
              <a:gd name="connsiteY682" fmla="*/ 453780 h 509406"/>
              <a:gd name="connsiteX683" fmla="*/ 440629 w 2377881"/>
              <a:gd name="connsiteY683" fmla="*/ 451494 h 509406"/>
              <a:gd name="connsiteX684" fmla="*/ 436343 w 2377881"/>
              <a:gd name="connsiteY684" fmla="*/ 450255 h 509406"/>
              <a:gd name="connsiteX685" fmla="*/ 436819 w 2377881"/>
              <a:gd name="connsiteY685" fmla="*/ 453684 h 509406"/>
              <a:gd name="connsiteX686" fmla="*/ 437010 w 2377881"/>
              <a:gd name="connsiteY686" fmla="*/ 454161 h 509406"/>
              <a:gd name="connsiteX687" fmla="*/ 432723 w 2377881"/>
              <a:gd name="connsiteY687" fmla="*/ 455685 h 509406"/>
              <a:gd name="connsiteX688" fmla="*/ 428532 w 2377881"/>
              <a:gd name="connsiteY688" fmla="*/ 450255 h 509406"/>
              <a:gd name="connsiteX689" fmla="*/ 425008 w 2377881"/>
              <a:gd name="connsiteY689" fmla="*/ 452732 h 509406"/>
              <a:gd name="connsiteX690" fmla="*/ 422055 w 2377881"/>
              <a:gd name="connsiteY690" fmla="*/ 454827 h 509406"/>
              <a:gd name="connsiteX691" fmla="*/ 413578 w 2377881"/>
              <a:gd name="connsiteY691" fmla="*/ 453494 h 509406"/>
              <a:gd name="connsiteX692" fmla="*/ 413483 w 2377881"/>
              <a:gd name="connsiteY692" fmla="*/ 453684 h 509406"/>
              <a:gd name="connsiteX693" fmla="*/ 412054 w 2377881"/>
              <a:gd name="connsiteY693" fmla="*/ 457399 h 509406"/>
              <a:gd name="connsiteX694" fmla="*/ 403958 w 2377881"/>
              <a:gd name="connsiteY694" fmla="*/ 453970 h 509406"/>
              <a:gd name="connsiteX695" fmla="*/ 396338 w 2377881"/>
              <a:gd name="connsiteY695" fmla="*/ 455113 h 509406"/>
              <a:gd name="connsiteX696" fmla="*/ 394338 w 2377881"/>
              <a:gd name="connsiteY696" fmla="*/ 456351 h 509406"/>
              <a:gd name="connsiteX697" fmla="*/ 392242 w 2377881"/>
              <a:gd name="connsiteY697" fmla="*/ 457685 h 509406"/>
              <a:gd name="connsiteX698" fmla="*/ 387575 w 2377881"/>
              <a:gd name="connsiteY698" fmla="*/ 460161 h 509406"/>
              <a:gd name="connsiteX699" fmla="*/ 384527 w 2377881"/>
              <a:gd name="connsiteY699" fmla="*/ 469877 h 509406"/>
              <a:gd name="connsiteX700" fmla="*/ 383860 w 2377881"/>
              <a:gd name="connsiteY700" fmla="*/ 473687 h 509406"/>
              <a:gd name="connsiteX701" fmla="*/ 383574 w 2377881"/>
              <a:gd name="connsiteY701" fmla="*/ 475020 h 509406"/>
              <a:gd name="connsiteX702" fmla="*/ 379098 w 2377881"/>
              <a:gd name="connsiteY702" fmla="*/ 478640 h 509406"/>
              <a:gd name="connsiteX703" fmla="*/ 379764 w 2377881"/>
              <a:gd name="connsiteY703" fmla="*/ 476830 h 509406"/>
              <a:gd name="connsiteX704" fmla="*/ 381098 w 2377881"/>
              <a:gd name="connsiteY704" fmla="*/ 475211 h 509406"/>
              <a:gd name="connsiteX705" fmla="*/ 376907 w 2377881"/>
              <a:gd name="connsiteY705" fmla="*/ 470353 h 509406"/>
              <a:gd name="connsiteX706" fmla="*/ 373764 w 2377881"/>
              <a:gd name="connsiteY706" fmla="*/ 461400 h 509406"/>
              <a:gd name="connsiteX707" fmla="*/ 358809 w 2377881"/>
              <a:gd name="connsiteY707" fmla="*/ 467400 h 509406"/>
              <a:gd name="connsiteX708" fmla="*/ 359762 w 2377881"/>
              <a:gd name="connsiteY708" fmla="*/ 472734 h 509406"/>
              <a:gd name="connsiteX709" fmla="*/ 359095 w 2377881"/>
              <a:gd name="connsiteY709" fmla="*/ 472258 h 509406"/>
              <a:gd name="connsiteX710" fmla="*/ 357571 w 2377881"/>
              <a:gd name="connsiteY710" fmla="*/ 471210 h 509406"/>
              <a:gd name="connsiteX711" fmla="*/ 353190 w 2377881"/>
              <a:gd name="connsiteY711" fmla="*/ 466448 h 509406"/>
              <a:gd name="connsiteX712" fmla="*/ 347665 w 2377881"/>
              <a:gd name="connsiteY712" fmla="*/ 464543 h 509406"/>
              <a:gd name="connsiteX713" fmla="*/ 343284 w 2377881"/>
              <a:gd name="connsiteY713" fmla="*/ 469782 h 509406"/>
              <a:gd name="connsiteX714" fmla="*/ 342807 w 2377881"/>
              <a:gd name="connsiteY714" fmla="*/ 469591 h 509406"/>
              <a:gd name="connsiteX715" fmla="*/ 339474 w 2377881"/>
              <a:gd name="connsiteY715" fmla="*/ 468448 h 509406"/>
              <a:gd name="connsiteX716" fmla="*/ 329663 w 2377881"/>
              <a:gd name="connsiteY716" fmla="*/ 464352 h 509406"/>
              <a:gd name="connsiteX717" fmla="*/ 330425 w 2377881"/>
              <a:gd name="connsiteY717" fmla="*/ 459590 h 509406"/>
              <a:gd name="connsiteX718" fmla="*/ 335283 w 2377881"/>
              <a:gd name="connsiteY718" fmla="*/ 463590 h 509406"/>
              <a:gd name="connsiteX719" fmla="*/ 342045 w 2377881"/>
              <a:gd name="connsiteY719" fmla="*/ 461876 h 509406"/>
              <a:gd name="connsiteX720" fmla="*/ 350999 w 2377881"/>
              <a:gd name="connsiteY720" fmla="*/ 458637 h 509406"/>
              <a:gd name="connsiteX721" fmla="*/ 354142 w 2377881"/>
              <a:gd name="connsiteY721" fmla="*/ 460161 h 509406"/>
              <a:gd name="connsiteX722" fmla="*/ 360619 w 2377881"/>
              <a:gd name="connsiteY722" fmla="*/ 458637 h 509406"/>
              <a:gd name="connsiteX723" fmla="*/ 364810 w 2377881"/>
              <a:gd name="connsiteY723" fmla="*/ 458256 h 509406"/>
              <a:gd name="connsiteX724" fmla="*/ 367096 w 2377881"/>
              <a:gd name="connsiteY724" fmla="*/ 458637 h 509406"/>
              <a:gd name="connsiteX725" fmla="*/ 372335 w 2377881"/>
              <a:gd name="connsiteY725" fmla="*/ 457018 h 509406"/>
              <a:gd name="connsiteX726" fmla="*/ 367954 w 2377881"/>
              <a:gd name="connsiteY726" fmla="*/ 452160 h 509406"/>
              <a:gd name="connsiteX727" fmla="*/ 360333 w 2377881"/>
              <a:gd name="connsiteY727" fmla="*/ 446731 h 509406"/>
              <a:gd name="connsiteX728" fmla="*/ 367382 w 2377881"/>
              <a:gd name="connsiteY728" fmla="*/ 447017 h 509406"/>
              <a:gd name="connsiteX729" fmla="*/ 370335 w 2377881"/>
              <a:gd name="connsiteY729" fmla="*/ 443874 h 509406"/>
              <a:gd name="connsiteX730" fmla="*/ 365191 w 2377881"/>
              <a:gd name="connsiteY730" fmla="*/ 444064 h 509406"/>
              <a:gd name="connsiteX731" fmla="*/ 364905 w 2377881"/>
              <a:gd name="connsiteY731" fmla="*/ 444350 h 509406"/>
              <a:gd name="connsiteX732" fmla="*/ 365191 w 2377881"/>
              <a:gd name="connsiteY732" fmla="*/ 441207 h 509406"/>
              <a:gd name="connsiteX733" fmla="*/ 376526 w 2377881"/>
              <a:gd name="connsiteY733" fmla="*/ 433682 h 509406"/>
              <a:gd name="connsiteX734" fmla="*/ 390813 w 2377881"/>
              <a:gd name="connsiteY734" fmla="*/ 433968 h 509406"/>
              <a:gd name="connsiteX735" fmla="*/ 395862 w 2377881"/>
              <a:gd name="connsiteY735" fmla="*/ 436444 h 509406"/>
              <a:gd name="connsiteX736" fmla="*/ 397767 w 2377881"/>
              <a:gd name="connsiteY736" fmla="*/ 436635 h 509406"/>
              <a:gd name="connsiteX737" fmla="*/ 402148 w 2377881"/>
              <a:gd name="connsiteY737" fmla="*/ 432920 h 509406"/>
              <a:gd name="connsiteX738" fmla="*/ 404339 w 2377881"/>
              <a:gd name="connsiteY738" fmla="*/ 432444 h 509406"/>
              <a:gd name="connsiteX739" fmla="*/ 408530 w 2377881"/>
              <a:gd name="connsiteY739" fmla="*/ 433396 h 509406"/>
              <a:gd name="connsiteX740" fmla="*/ 414721 w 2377881"/>
              <a:gd name="connsiteY740" fmla="*/ 436920 h 509406"/>
              <a:gd name="connsiteX741" fmla="*/ 414912 w 2377881"/>
              <a:gd name="connsiteY741" fmla="*/ 438159 h 509406"/>
              <a:gd name="connsiteX742" fmla="*/ 415959 w 2377881"/>
              <a:gd name="connsiteY742" fmla="*/ 440826 h 509406"/>
              <a:gd name="connsiteX743" fmla="*/ 419198 w 2377881"/>
              <a:gd name="connsiteY743" fmla="*/ 440540 h 509406"/>
              <a:gd name="connsiteX744" fmla="*/ 419865 w 2377881"/>
              <a:gd name="connsiteY744" fmla="*/ 435111 h 509406"/>
              <a:gd name="connsiteX745" fmla="*/ 431485 w 2377881"/>
              <a:gd name="connsiteY745" fmla="*/ 433110 h 509406"/>
              <a:gd name="connsiteX746" fmla="*/ 440153 w 2377881"/>
              <a:gd name="connsiteY746" fmla="*/ 435301 h 509406"/>
              <a:gd name="connsiteX747" fmla="*/ 441010 w 2377881"/>
              <a:gd name="connsiteY747" fmla="*/ 434730 h 509406"/>
              <a:gd name="connsiteX748" fmla="*/ 447011 w 2377881"/>
              <a:gd name="connsiteY748" fmla="*/ 430253 h 509406"/>
              <a:gd name="connsiteX749" fmla="*/ 455679 w 2377881"/>
              <a:gd name="connsiteY749" fmla="*/ 433777 h 509406"/>
              <a:gd name="connsiteX750" fmla="*/ 456155 w 2377881"/>
              <a:gd name="connsiteY750" fmla="*/ 432253 h 509406"/>
              <a:gd name="connsiteX751" fmla="*/ 456822 w 2377881"/>
              <a:gd name="connsiteY751" fmla="*/ 430348 h 509406"/>
              <a:gd name="connsiteX752" fmla="*/ 464061 w 2377881"/>
              <a:gd name="connsiteY752" fmla="*/ 432825 h 509406"/>
              <a:gd name="connsiteX753" fmla="*/ 473681 w 2377881"/>
              <a:gd name="connsiteY753" fmla="*/ 433491 h 509406"/>
              <a:gd name="connsiteX754" fmla="*/ 486254 w 2377881"/>
              <a:gd name="connsiteY754" fmla="*/ 433587 h 509406"/>
              <a:gd name="connsiteX755" fmla="*/ 486349 w 2377881"/>
              <a:gd name="connsiteY755" fmla="*/ 438444 h 509406"/>
              <a:gd name="connsiteX756" fmla="*/ 486635 w 2377881"/>
              <a:gd name="connsiteY756" fmla="*/ 438159 h 509406"/>
              <a:gd name="connsiteX757" fmla="*/ 489492 w 2377881"/>
              <a:gd name="connsiteY757" fmla="*/ 434920 h 509406"/>
              <a:gd name="connsiteX758" fmla="*/ 490064 w 2377881"/>
              <a:gd name="connsiteY758" fmla="*/ 434253 h 509406"/>
              <a:gd name="connsiteX759" fmla="*/ 495874 w 2377881"/>
              <a:gd name="connsiteY759" fmla="*/ 432253 h 509406"/>
              <a:gd name="connsiteX760" fmla="*/ 507876 w 2377881"/>
              <a:gd name="connsiteY760" fmla="*/ 434539 h 509406"/>
              <a:gd name="connsiteX761" fmla="*/ 513210 w 2377881"/>
              <a:gd name="connsiteY761" fmla="*/ 437968 h 509406"/>
              <a:gd name="connsiteX762" fmla="*/ 506066 w 2377881"/>
              <a:gd name="connsiteY762" fmla="*/ 428157 h 509406"/>
              <a:gd name="connsiteX763" fmla="*/ 510257 w 2377881"/>
              <a:gd name="connsiteY763" fmla="*/ 426443 h 509406"/>
              <a:gd name="connsiteX764" fmla="*/ 520163 w 2377881"/>
              <a:gd name="connsiteY764" fmla="*/ 432634 h 509406"/>
              <a:gd name="connsiteX765" fmla="*/ 523687 w 2377881"/>
              <a:gd name="connsiteY765" fmla="*/ 432825 h 509406"/>
              <a:gd name="connsiteX766" fmla="*/ 524354 w 2377881"/>
              <a:gd name="connsiteY766" fmla="*/ 432920 h 509406"/>
              <a:gd name="connsiteX767" fmla="*/ 528736 w 2377881"/>
              <a:gd name="connsiteY767" fmla="*/ 437778 h 509406"/>
              <a:gd name="connsiteX768" fmla="*/ 529783 w 2377881"/>
              <a:gd name="connsiteY768" fmla="*/ 439492 h 509406"/>
              <a:gd name="connsiteX769" fmla="*/ 529783 w 2377881"/>
              <a:gd name="connsiteY769" fmla="*/ 439396 h 509406"/>
              <a:gd name="connsiteX770" fmla="*/ 528735 w 2377881"/>
              <a:gd name="connsiteY770" fmla="*/ 437682 h 509406"/>
              <a:gd name="connsiteX771" fmla="*/ 527687 w 2377881"/>
              <a:gd name="connsiteY771" fmla="*/ 434729 h 509406"/>
              <a:gd name="connsiteX772" fmla="*/ 531783 w 2377881"/>
              <a:gd name="connsiteY772" fmla="*/ 432157 h 509406"/>
              <a:gd name="connsiteX773" fmla="*/ 533307 w 2377881"/>
              <a:gd name="connsiteY773" fmla="*/ 431491 h 509406"/>
              <a:gd name="connsiteX774" fmla="*/ 537784 w 2377881"/>
              <a:gd name="connsiteY774" fmla="*/ 430729 h 509406"/>
              <a:gd name="connsiteX775" fmla="*/ 540832 w 2377881"/>
              <a:gd name="connsiteY775" fmla="*/ 427585 h 509406"/>
              <a:gd name="connsiteX776" fmla="*/ 906211 w 2377881"/>
              <a:gd name="connsiteY776" fmla="*/ 424348 h 509406"/>
              <a:gd name="connsiteX777" fmla="*/ 913736 w 2377881"/>
              <a:gd name="connsiteY777" fmla="*/ 427205 h 509406"/>
              <a:gd name="connsiteX778" fmla="*/ 906687 w 2377881"/>
              <a:gd name="connsiteY778" fmla="*/ 435873 h 509406"/>
              <a:gd name="connsiteX779" fmla="*/ 902496 w 2377881"/>
              <a:gd name="connsiteY779" fmla="*/ 436825 h 509406"/>
              <a:gd name="connsiteX780" fmla="*/ 901639 w 2377881"/>
              <a:gd name="connsiteY780" fmla="*/ 437016 h 509406"/>
              <a:gd name="connsiteX781" fmla="*/ 900687 w 2377881"/>
              <a:gd name="connsiteY781" fmla="*/ 433015 h 509406"/>
              <a:gd name="connsiteX782" fmla="*/ 901639 w 2377881"/>
              <a:gd name="connsiteY782" fmla="*/ 432825 h 509406"/>
              <a:gd name="connsiteX783" fmla="*/ 904020 w 2377881"/>
              <a:gd name="connsiteY783" fmla="*/ 432444 h 509406"/>
              <a:gd name="connsiteX784" fmla="*/ 909354 w 2377881"/>
              <a:gd name="connsiteY784" fmla="*/ 430825 h 509406"/>
              <a:gd name="connsiteX785" fmla="*/ 905259 w 2377881"/>
              <a:gd name="connsiteY785" fmla="*/ 427777 h 509406"/>
              <a:gd name="connsiteX786" fmla="*/ 906211 w 2377881"/>
              <a:gd name="connsiteY786" fmla="*/ 424348 h 509406"/>
              <a:gd name="connsiteX787" fmla="*/ 102396 w 2377881"/>
              <a:gd name="connsiteY787" fmla="*/ 423490 h 509406"/>
              <a:gd name="connsiteX788" fmla="*/ 90014 w 2377881"/>
              <a:gd name="connsiteY788" fmla="*/ 427014 h 509406"/>
              <a:gd name="connsiteX789" fmla="*/ 87632 w 2377881"/>
              <a:gd name="connsiteY789" fmla="*/ 426538 h 509406"/>
              <a:gd name="connsiteX790" fmla="*/ 84965 w 2377881"/>
              <a:gd name="connsiteY790" fmla="*/ 427871 h 509406"/>
              <a:gd name="connsiteX791" fmla="*/ 85251 w 2377881"/>
              <a:gd name="connsiteY791" fmla="*/ 429681 h 509406"/>
              <a:gd name="connsiteX792" fmla="*/ 96491 w 2377881"/>
              <a:gd name="connsiteY792" fmla="*/ 432443 h 509406"/>
              <a:gd name="connsiteX793" fmla="*/ 99634 w 2377881"/>
              <a:gd name="connsiteY793" fmla="*/ 429205 h 509406"/>
              <a:gd name="connsiteX794" fmla="*/ 100777 w 2377881"/>
              <a:gd name="connsiteY794" fmla="*/ 426347 h 509406"/>
              <a:gd name="connsiteX795" fmla="*/ 102301 w 2377881"/>
              <a:gd name="connsiteY795" fmla="*/ 426347 h 509406"/>
              <a:gd name="connsiteX796" fmla="*/ 102396 w 2377881"/>
              <a:gd name="connsiteY796" fmla="*/ 423490 h 509406"/>
              <a:gd name="connsiteX797" fmla="*/ 949073 w 2377881"/>
              <a:gd name="connsiteY797" fmla="*/ 420823 h 509406"/>
              <a:gd name="connsiteX798" fmla="*/ 950407 w 2377881"/>
              <a:gd name="connsiteY798" fmla="*/ 423681 h 509406"/>
              <a:gd name="connsiteX799" fmla="*/ 938310 w 2377881"/>
              <a:gd name="connsiteY799" fmla="*/ 427777 h 509406"/>
              <a:gd name="connsiteX800" fmla="*/ 936310 w 2377881"/>
              <a:gd name="connsiteY800" fmla="*/ 423490 h 509406"/>
              <a:gd name="connsiteX801" fmla="*/ 942692 w 2377881"/>
              <a:gd name="connsiteY801" fmla="*/ 424157 h 509406"/>
              <a:gd name="connsiteX802" fmla="*/ 944025 w 2377881"/>
              <a:gd name="connsiteY802" fmla="*/ 424252 h 509406"/>
              <a:gd name="connsiteX803" fmla="*/ 949073 w 2377881"/>
              <a:gd name="connsiteY803" fmla="*/ 420823 h 509406"/>
              <a:gd name="connsiteX804" fmla="*/ 1018130 w 2377881"/>
              <a:gd name="connsiteY804" fmla="*/ 420156 h 509406"/>
              <a:gd name="connsiteX805" fmla="*/ 1025369 w 2377881"/>
              <a:gd name="connsiteY805" fmla="*/ 424156 h 509406"/>
              <a:gd name="connsiteX806" fmla="*/ 1026036 w 2377881"/>
              <a:gd name="connsiteY806" fmla="*/ 424537 h 509406"/>
              <a:gd name="connsiteX807" fmla="*/ 1031275 w 2377881"/>
              <a:gd name="connsiteY807" fmla="*/ 429300 h 509406"/>
              <a:gd name="connsiteX808" fmla="*/ 1035466 w 2377881"/>
              <a:gd name="connsiteY808" fmla="*/ 431396 h 509406"/>
              <a:gd name="connsiteX809" fmla="*/ 1035275 w 2377881"/>
              <a:gd name="connsiteY809" fmla="*/ 434062 h 509406"/>
              <a:gd name="connsiteX810" fmla="*/ 1034608 w 2377881"/>
              <a:gd name="connsiteY810" fmla="*/ 434634 h 509406"/>
              <a:gd name="connsiteX811" fmla="*/ 1014892 w 2377881"/>
              <a:gd name="connsiteY811" fmla="*/ 426824 h 509406"/>
              <a:gd name="connsiteX812" fmla="*/ 1018130 w 2377881"/>
              <a:gd name="connsiteY812" fmla="*/ 420156 h 509406"/>
              <a:gd name="connsiteX813" fmla="*/ 1513716 w 2377881"/>
              <a:gd name="connsiteY813" fmla="*/ 418061 h 509406"/>
              <a:gd name="connsiteX814" fmla="*/ 1514192 w 2377881"/>
              <a:gd name="connsiteY814" fmla="*/ 418061 h 509406"/>
              <a:gd name="connsiteX815" fmla="*/ 1515049 w 2377881"/>
              <a:gd name="connsiteY815" fmla="*/ 426824 h 509406"/>
              <a:gd name="connsiteX816" fmla="*/ 1518478 w 2377881"/>
              <a:gd name="connsiteY816" fmla="*/ 429967 h 509406"/>
              <a:gd name="connsiteX817" fmla="*/ 1519145 w 2377881"/>
              <a:gd name="connsiteY817" fmla="*/ 430539 h 509406"/>
              <a:gd name="connsiteX818" fmla="*/ 1509906 w 2377881"/>
              <a:gd name="connsiteY818" fmla="*/ 433301 h 509406"/>
              <a:gd name="connsiteX819" fmla="*/ 1508572 w 2377881"/>
              <a:gd name="connsiteY819" fmla="*/ 428062 h 509406"/>
              <a:gd name="connsiteX820" fmla="*/ 1512573 w 2377881"/>
              <a:gd name="connsiteY820" fmla="*/ 418156 h 509406"/>
              <a:gd name="connsiteX821" fmla="*/ 1044038 w 2377881"/>
              <a:gd name="connsiteY821" fmla="*/ 417299 h 509406"/>
              <a:gd name="connsiteX822" fmla="*/ 1045372 w 2377881"/>
              <a:gd name="connsiteY822" fmla="*/ 423490 h 509406"/>
              <a:gd name="connsiteX823" fmla="*/ 1046419 w 2377881"/>
              <a:gd name="connsiteY823" fmla="*/ 423014 h 509406"/>
              <a:gd name="connsiteX824" fmla="*/ 1047467 w 2377881"/>
              <a:gd name="connsiteY824" fmla="*/ 422633 h 509406"/>
              <a:gd name="connsiteX825" fmla="*/ 1051563 w 2377881"/>
              <a:gd name="connsiteY825" fmla="*/ 424347 h 509406"/>
              <a:gd name="connsiteX826" fmla="*/ 1052325 w 2377881"/>
              <a:gd name="connsiteY826" fmla="*/ 426729 h 509406"/>
              <a:gd name="connsiteX827" fmla="*/ 1042609 w 2377881"/>
              <a:gd name="connsiteY827" fmla="*/ 427205 h 509406"/>
              <a:gd name="connsiteX828" fmla="*/ 1035942 w 2377881"/>
              <a:gd name="connsiteY828" fmla="*/ 424728 h 509406"/>
              <a:gd name="connsiteX829" fmla="*/ 1036132 w 2377881"/>
              <a:gd name="connsiteY829" fmla="*/ 424252 h 509406"/>
              <a:gd name="connsiteX830" fmla="*/ 1038038 w 2377881"/>
              <a:gd name="connsiteY830" fmla="*/ 418156 h 509406"/>
              <a:gd name="connsiteX831" fmla="*/ 310612 w 2377881"/>
              <a:gd name="connsiteY831" fmla="*/ 416536 h 509406"/>
              <a:gd name="connsiteX832" fmla="*/ 308326 w 2377881"/>
              <a:gd name="connsiteY832" fmla="*/ 426823 h 509406"/>
              <a:gd name="connsiteX833" fmla="*/ 315375 w 2377881"/>
              <a:gd name="connsiteY833" fmla="*/ 418156 h 509406"/>
              <a:gd name="connsiteX834" fmla="*/ 310612 w 2377881"/>
              <a:gd name="connsiteY834" fmla="*/ 416536 h 509406"/>
              <a:gd name="connsiteX835" fmla="*/ 1254826 w 2377881"/>
              <a:gd name="connsiteY835" fmla="*/ 415775 h 509406"/>
              <a:gd name="connsiteX836" fmla="*/ 1261684 w 2377881"/>
              <a:gd name="connsiteY836" fmla="*/ 418632 h 509406"/>
              <a:gd name="connsiteX837" fmla="*/ 1264923 w 2377881"/>
              <a:gd name="connsiteY837" fmla="*/ 427681 h 509406"/>
              <a:gd name="connsiteX838" fmla="*/ 1261017 w 2377881"/>
              <a:gd name="connsiteY838" fmla="*/ 426157 h 509406"/>
              <a:gd name="connsiteX839" fmla="*/ 1253588 w 2377881"/>
              <a:gd name="connsiteY839" fmla="*/ 423014 h 509406"/>
              <a:gd name="connsiteX840" fmla="*/ 1252636 w 2377881"/>
              <a:gd name="connsiteY840" fmla="*/ 416061 h 509406"/>
              <a:gd name="connsiteX841" fmla="*/ 1253778 w 2377881"/>
              <a:gd name="connsiteY841" fmla="*/ 415965 h 509406"/>
              <a:gd name="connsiteX842" fmla="*/ 1177483 w 2377881"/>
              <a:gd name="connsiteY842" fmla="*/ 415775 h 509406"/>
              <a:gd name="connsiteX843" fmla="*/ 1178435 w 2377881"/>
              <a:gd name="connsiteY843" fmla="*/ 415965 h 509406"/>
              <a:gd name="connsiteX844" fmla="*/ 1180245 w 2377881"/>
              <a:gd name="connsiteY844" fmla="*/ 418061 h 509406"/>
              <a:gd name="connsiteX845" fmla="*/ 1176530 w 2377881"/>
              <a:gd name="connsiteY845" fmla="*/ 422538 h 509406"/>
              <a:gd name="connsiteX846" fmla="*/ 1174816 w 2377881"/>
              <a:gd name="connsiteY846" fmla="*/ 422538 h 509406"/>
              <a:gd name="connsiteX847" fmla="*/ 1169006 w 2377881"/>
              <a:gd name="connsiteY847" fmla="*/ 430158 h 509406"/>
              <a:gd name="connsiteX848" fmla="*/ 1165195 w 2377881"/>
              <a:gd name="connsiteY848" fmla="*/ 429967 h 509406"/>
              <a:gd name="connsiteX849" fmla="*/ 1165100 w 2377881"/>
              <a:gd name="connsiteY849" fmla="*/ 429586 h 509406"/>
              <a:gd name="connsiteX850" fmla="*/ 1165576 w 2377881"/>
              <a:gd name="connsiteY850" fmla="*/ 426919 h 509406"/>
              <a:gd name="connsiteX851" fmla="*/ 1171006 w 2377881"/>
              <a:gd name="connsiteY851" fmla="*/ 424919 h 509406"/>
              <a:gd name="connsiteX852" fmla="*/ 1177483 w 2377881"/>
              <a:gd name="connsiteY852" fmla="*/ 415775 h 509406"/>
              <a:gd name="connsiteX853" fmla="*/ 1327216 w 2377881"/>
              <a:gd name="connsiteY853" fmla="*/ 415584 h 509406"/>
              <a:gd name="connsiteX854" fmla="*/ 1329883 w 2377881"/>
              <a:gd name="connsiteY854" fmla="*/ 418632 h 509406"/>
              <a:gd name="connsiteX855" fmla="*/ 1331311 w 2377881"/>
              <a:gd name="connsiteY855" fmla="*/ 420251 h 509406"/>
              <a:gd name="connsiteX856" fmla="*/ 1331788 w 2377881"/>
              <a:gd name="connsiteY856" fmla="*/ 424061 h 509406"/>
              <a:gd name="connsiteX857" fmla="*/ 1325310 w 2377881"/>
              <a:gd name="connsiteY857" fmla="*/ 420442 h 509406"/>
              <a:gd name="connsiteX858" fmla="*/ 1327216 w 2377881"/>
              <a:gd name="connsiteY858" fmla="*/ 415584 h 509406"/>
              <a:gd name="connsiteX859" fmla="*/ 160213 w 2377881"/>
              <a:gd name="connsiteY859" fmla="*/ 415298 h 509406"/>
              <a:gd name="connsiteX860" fmla="*/ 157260 w 2377881"/>
              <a:gd name="connsiteY860" fmla="*/ 416822 h 509406"/>
              <a:gd name="connsiteX861" fmla="*/ 156498 w 2377881"/>
              <a:gd name="connsiteY861" fmla="*/ 417203 h 509406"/>
              <a:gd name="connsiteX862" fmla="*/ 151831 w 2377881"/>
              <a:gd name="connsiteY862" fmla="*/ 417965 h 509406"/>
              <a:gd name="connsiteX863" fmla="*/ 149354 w 2377881"/>
              <a:gd name="connsiteY863" fmla="*/ 417584 h 509406"/>
              <a:gd name="connsiteX864" fmla="*/ 145258 w 2377881"/>
              <a:gd name="connsiteY864" fmla="*/ 418346 h 509406"/>
              <a:gd name="connsiteX865" fmla="*/ 138496 w 2377881"/>
              <a:gd name="connsiteY865" fmla="*/ 420251 h 509406"/>
              <a:gd name="connsiteX866" fmla="*/ 129257 w 2377881"/>
              <a:gd name="connsiteY866" fmla="*/ 423394 h 509406"/>
              <a:gd name="connsiteX867" fmla="*/ 133543 w 2377881"/>
              <a:gd name="connsiteY867" fmla="*/ 432538 h 509406"/>
              <a:gd name="connsiteX868" fmla="*/ 143544 w 2377881"/>
              <a:gd name="connsiteY868" fmla="*/ 426919 h 509406"/>
              <a:gd name="connsiteX869" fmla="*/ 152021 w 2377881"/>
              <a:gd name="connsiteY869" fmla="*/ 428538 h 509406"/>
              <a:gd name="connsiteX870" fmla="*/ 151259 w 2377881"/>
              <a:gd name="connsiteY870" fmla="*/ 426538 h 509406"/>
              <a:gd name="connsiteX871" fmla="*/ 159070 w 2377881"/>
              <a:gd name="connsiteY871" fmla="*/ 420632 h 509406"/>
              <a:gd name="connsiteX872" fmla="*/ 162403 w 2377881"/>
              <a:gd name="connsiteY872" fmla="*/ 417013 h 509406"/>
              <a:gd name="connsiteX873" fmla="*/ 161165 w 2377881"/>
              <a:gd name="connsiteY873" fmla="*/ 416060 h 509406"/>
              <a:gd name="connsiteX874" fmla="*/ 1356362 w 2377881"/>
              <a:gd name="connsiteY874" fmla="*/ 414155 h 509406"/>
              <a:gd name="connsiteX875" fmla="*/ 1360839 w 2377881"/>
              <a:gd name="connsiteY875" fmla="*/ 419013 h 509406"/>
              <a:gd name="connsiteX876" fmla="*/ 1364744 w 2377881"/>
              <a:gd name="connsiteY876" fmla="*/ 422061 h 509406"/>
              <a:gd name="connsiteX877" fmla="*/ 1355791 w 2377881"/>
              <a:gd name="connsiteY877" fmla="*/ 421204 h 509406"/>
              <a:gd name="connsiteX878" fmla="*/ 1355505 w 2377881"/>
              <a:gd name="connsiteY878" fmla="*/ 421013 h 509406"/>
              <a:gd name="connsiteX879" fmla="*/ 1349123 w 2377881"/>
              <a:gd name="connsiteY879" fmla="*/ 430157 h 509406"/>
              <a:gd name="connsiteX880" fmla="*/ 1351124 w 2377881"/>
              <a:gd name="connsiteY880" fmla="*/ 433586 h 509406"/>
              <a:gd name="connsiteX881" fmla="*/ 1353886 w 2377881"/>
              <a:gd name="connsiteY881" fmla="*/ 438158 h 509406"/>
              <a:gd name="connsiteX882" fmla="*/ 1347885 w 2377881"/>
              <a:gd name="connsiteY882" fmla="*/ 433300 h 509406"/>
              <a:gd name="connsiteX883" fmla="*/ 1347980 w 2377881"/>
              <a:gd name="connsiteY883" fmla="*/ 430538 h 509406"/>
              <a:gd name="connsiteX884" fmla="*/ 1344361 w 2377881"/>
              <a:gd name="connsiteY884" fmla="*/ 422347 h 509406"/>
              <a:gd name="connsiteX885" fmla="*/ 1344647 w 2377881"/>
              <a:gd name="connsiteY885" fmla="*/ 419394 h 509406"/>
              <a:gd name="connsiteX886" fmla="*/ 1344933 w 2377881"/>
              <a:gd name="connsiteY886" fmla="*/ 417775 h 509406"/>
              <a:gd name="connsiteX887" fmla="*/ 1356362 w 2377881"/>
              <a:gd name="connsiteY887" fmla="*/ 414155 h 509406"/>
              <a:gd name="connsiteX888" fmla="*/ 353951 w 2377881"/>
              <a:gd name="connsiteY888" fmla="*/ 413774 h 509406"/>
              <a:gd name="connsiteX889" fmla="*/ 345379 w 2377881"/>
              <a:gd name="connsiteY889" fmla="*/ 415012 h 509406"/>
              <a:gd name="connsiteX890" fmla="*/ 347379 w 2377881"/>
              <a:gd name="connsiteY890" fmla="*/ 419394 h 509406"/>
              <a:gd name="connsiteX891" fmla="*/ 349951 w 2377881"/>
              <a:gd name="connsiteY891" fmla="*/ 418537 h 509406"/>
              <a:gd name="connsiteX892" fmla="*/ 349951 w 2377881"/>
              <a:gd name="connsiteY892" fmla="*/ 418822 h 509406"/>
              <a:gd name="connsiteX893" fmla="*/ 354332 w 2377881"/>
              <a:gd name="connsiteY893" fmla="*/ 422156 h 509406"/>
              <a:gd name="connsiteX894" fmla="*/ 357571 w 2377881"/>
              <a:gd name="connsiteY894" fmla="*/ 421394 h 509406"/>
              <a:gd name="connsiteX895" fmla="*/ 357475 w 2377881"/>
              <a:gd name="connsiteY895" fmla="*/ 419489 h 509406"/>
              <a:gd name="connsiteX896" fmla="*/ 353951 w 2377881"/>
              <a:gd name="connsiteY896" fmla="*/ 413774 h 509406"/>
              <a:gd name="connsiteX897" fmla="*/ 399195 w 2377881"/>
              <a:gd name="connsiteY897" fmla="*/ 413488 h 509406"/>
              <a:gd name="connsiteX898" fmla="*/ 397100 w 2377881"/>
              <a:gd name="connsiteY898" fmla="*/ 413584 h 509406"/>
              <a:gd name="connsiteX899" fmla="*/ 394623 w 2377881"/>
              <a:gd name="connsiteY899" fmla="*/ 413679 h 509406"/>
              <a:gd name="connsiteX900" fmla="*/ 389289 w 2377881"/>
              <a:gd name="connsiteY900" fmla="*/ 420918 h 509406"/>
              <a:gd name="connsiteX901" fmla="*/ 393575 w 2377881"/>
              <a:gd name="connsiteY901" fmla="*/ 423585 h 509406"/>
              <a:gd name="connsiteX902" fmla="*/ 394147 w 2377881"/>
              <a:gd name="connsiteY902" fmla="*/ 422632 h 509406"/>
              <a:gd name="connsiteX903" fmla="*/ 401862 w 2377881"/>
              <a:gd name="connsiteY903" fmla="*/ 414822 h 509406"/>
              <a:gd name="connsiteX904" fmla="*/ 402719 w 2377881"/>
              <a:gd name="connsiteY904" fmla="*/ 414346 h 509406"/>
              <a:gd name="connsiteX905" fmla="*/ 399195 w 2377881"/>
              <a:gd name="connsiteY905" fmla="*/ 413488 h 509406"/>
              <a:gd name="connsiteX906" fmla="*/ 418912 w 2377881"/>
              <a:gd name="connsiteY906" fmla="*/ 413393 h 509406"/>
              <a:gd name="connsiteX907" fmla="*/ 405862 w 2377881"/>
              <a:gd name="connsiteY907" fmla="*/ 416346 h 509406"/>
              <a:gd name="connsiteX908" fmla="*/ 407577 w 2377881"/>
              <a:gd name="connsiteY908" fmla="*/ 421204 h 509406"/>
              <a:gd name="connsiteX909" fmla="*/ 410816 w 2377881"/>
              <a:gd name="connsiteY909" fmla="*/ 418537 h 509406"/>
              <a:gd name="connsiteX910" fmla="*/ 417674 w 2377881"/>
              <a:gd name="connsiteY910" fmla="*/ 416917 h 509406"/>
              <a:gd name="connsiteX911" fmla="*/ 418435 w 2377881"/>
              <a:gd name="connsiteY911" fmla="*/ 417298 h 509406"/>
              <a:gd name="connsiteX912" fmla="*/ 418912 w 2377881"/>
              <a:gd name="connsiteY912" fmla="*/ 413393 h 509406"/>
              <a:gd name="connsiteX913" fmla="*/ 204409 w 2377881"/>
              <a:gd name="connsiteY913" fmla="*/ 412441 h 509406"/>
              <a:gd name="connsiteX914" fmla="*/ 203170 w 2377881"/>
              <a:gd name="connsiteY914" fmla="*/ 413107 h 509406"/>
              <a:gd name="connsiteX915" fmla="*/ 194408 w 2377881"/>
              <a:gd name="connsiteY915" fmla="*/ 418251 h 509406"/>
              <a:gd name="connsiteX916" fmla="*/ 193169 w 2377881"/>
              <a:gd name="connsiteY916" fmla="*/ 420632 h 509406"/>
              <a:gd name="connsiteX917" fmla="*/ 194122 w 2377881"/>
              <a:gd name="connsiteY917" fmla="*/ 421966 h 509406"/>
              <a:gd name="connsiteX918" fmla="*/ 198313 w 2377881"/>
              <a:gd name="connsiteY918" fmla="*/ 422823 h 509406"/>
              <a:gd name="connsiteX919" fmla="*/ 198979 w 2377881"/>
              <a:gd name="connsiteY919" fmla="*/ 422823 h 509406"/>
              <a:gd name="connsiteX920" fmla="*/ 207742 w 2377881"/>
              <a:gd name="connsiteY920" fmla="*/ 415393 h 509406"/>
              <a:gd name="connsiteX921" fmla="*/ 208219 w 2377881"/>
              <a:gd name="connsiteY921" fmla="*/ 415203 h 509406"/>
              <a:gd name="connsiteX922" fmla="*/ 204409 w 2377881"/>
              <a:gd name="connsiteY922" fmla="*/ 412441 h 509406"/>
              <a:gd name="connsiteX923" fmla="*/ 1225870 w 2377881"/>
              <a:gd name="connsiteY923" fmla="*/ 411870 h 509406"/>
              <a:gd name="connsiteX924" fmla="*/ 1226346 w 2377881"/>
              <a:gd name="connsiteY924" fmla="*/ 412632 h 509406"/>
              <a:gd name="connsiteX925" fmla="*/ 1229203 w 2377881"/>
              <a:gd name="connsiteY925" fmla="*/ 418918 h 509406"/>
              <a:gd name="connsiteX926" fmla="*/ 1231108 w 2377881"/>
              <a:gd name="connsiteY926" fmla="*/ 421966 h 509406"/>
              <a:gd name="connsiteX927" fmla="*/ 1237585 w 2377881"/>
              <a:gd name="connsiteY927" fmla="*/ 420442 h 509406"/>
              <a:gd name="connsiteX928" fmla="*/ 1234918 w 2377881"/>
              <a:gd name="connsiteY928" fmla="*/ 428158 h 509406"/>
              <a:gd name="connsiteX929" fmla="*/ 1228822 w 2377881"/>
              <a:gd name="connsiteY929" fmla="*/ 428062 h 509406"/>
              <a:gd name="connsiteX930" fmla="*/ 1225584 w 2377881"/>
              <a:gd name="connsiteY930" fmla="*/ 419585 h 509406"/>
              <a:gd name="connsiteX931" fmla="*/ 1225870 w 2377881"/>
              <a:gd name="connsiteY931" fmla="*/ 411870 h 509406"/>
              <a:gd name="connsiteX932" fmla="*/ 336425 w 2377881"/>
              <a:gd name="connsiteY932" fmla="*/ 411869 h 509406"/>
              <a:gd name="connsiteX933" fmla="*/ 332996 w 2377881"/>
              <a:gd name="connsiteY933" fmla="*/ 413298 h 509406"/>
              <a:gd name="connsiteX934" fmla="*/ 333282 w 2377881"/>
              <a:gd name="connsiteY934" fmla="*/ 413488 h 509406"/>
              <a:gd name="connsiteX935" fmla="*/ 332901 w 2377881"/>
              <a:gd name="connsiteY935" fmla="*/ 416441 h 509406"/>
              <a:gd name="connsiteX936" fmla="*/ 326043 w 2377881"/>
              <a:gd name="connsiteY936" fmla="*/ 418156 h 509406"/>
              <a:gd name="connsiteX937" fmla="*/ 324709 w 2377881"/>
              <a:gd name="connsiteY937" fmla="*/ 420632 h 509406"/>
              <a:gd name="connsiteX938" fmla="*/ 327186 w 2377881"/>
              <a:gd name="connsiteY938" fmla="*/ 422156 h 509406"/>
              <a:gd name="connsiteX939" fmla="*/ 331091 w 2377881"/>
              <a:gd name="connsiteY939" fmla="*/ 421489 h 509406"/>
              <a:gd name="connsiteX940" fmla="*/ 337664 w 2377881"/>
              <a:gd name="connsiteY940" fmla="*/ 414536 h 509406"/>
              <a:gd name="connsiteX941" fmla="*/ 336616 w 2377881"/>
              <a:gd name="connsiteY941" fmla="*/ 412250 h 509406"/>
              <a:gd name="connsiteX942" fmla="*/ 1167672 w 2377881"/>
              <a:gd name="connsiteY942" fmla="*/ 409774 h 509406"/>
              <a:gd name="connsiteX943" fmla="*/ 1169006 w 2377881"/>
              <a:gd name="connsiteY943" fmla="*/ 409774 h 509406"/>
              <a:gd name="connsiteX944" fmla="*/ 1172720 w 2377881"/>
              <a:gd name="connsiteY944" fmla="*/ 411393 h 509406"/>
              <a:gd name="connsiteX945" fmla="*/ 1171292 w 2377881"/>
              <a:gd name="connsiteY945" fmla="*/ 413679 h 509406"/>
              <a:gd name="connsiteX946" fmla="*/ 1163767 w 2377881"/>
              <a:gd name="connsiteY946" fmla="*/ 414537 h 509406"/>
              <a:gd name="connsiteX947" fmla="*/ 1154528 w 2377881"/>
              <a:gd name="connsiteY947" fmla="*/ 424728 h 509406"/>
              <a:gd name="connsiteX948" fmla="*/ 1150813 w 2377881"/>
              <a:gd name="connsiteY948" fmla="*/ 422538 h 509406"/>
              <a:gd name="connsiteX949" fmla="*/ 1149003 w 2377881"/>
              <a:gd name="connsiteY949" fmla="*/ 421490 h 509406"/>
              <a:gd name="connsiteX950" fmla="*/ 1141574 w 2377881"/>
              <a:gd name="connsiteY950" fmla="*/ 434444 h 509406"/>
              <a:gd name="connsiteX951" fmla="*/ 1132620 w 2377881"/>
              <a:gd name="connsiteY951" fmla="*/ 435015 h 509406"/>
              <a:gd name="connsiteX952" fmla="*/ 1132239 w 2377881"/>
              <a:gd name="connsiteY952" fmla="*/ 435015 h 509406"/>
              <a:gd name="connsiteX953" fmla="*/ 1133573 w 2377881"/>
              <a:gd name="connsiteY953" fmla="*/ 441302 h 509406"/>
              <a:gd name="connsiteX954" fmla="*/ 1132906 w 2377881"/>
              <a:gd name="connsiteY954" fmla="*/ 446636 h 509406"/>
              <a:gd name="connsiteX955" fmla="*/ 1128239 w 2377881"/>
              <a:gd name="connsiteY955" fmla="*/ 450922 h 509406"/>
              <a:gd name="connsiteX956" fmla="*/ 1128905 w 2377881"/>
              <a:gd name="connsiteY956" fmla="*/ 453398 h 509406"/>
              <a:gd name="connsiteX957" fmla="*/ 1122047 w 2377881"/>
              <a:gd name="connsiteY957" fmla="*/ 452922 h 509406"/>
              <a:gd name="connsiteX958" fmla="*/ 1121190 w 2377881"/>
              <a:gd name="connsiteY958" fmla="*/ 452446 h 509406"/>
              <a:gd name="connsiteX959" fmla="*/ 1117761 w 2377881"/>
              <a:gd name="connsiteY959" fmla="*/ 450446 h 509406"/>
              <a:gd name="connsiteX960" fmla="*/ 1129477 w 2377881"/>
              <a:gd name="connsiteY960" fmla="*/ 445397 h 509406"/>
              <a:gd name="connsiteX961" fmla="*/ 1129096 w 2377881"/>
              <a:gd name="connsiteY961" fmla="*/ 444636 h 509406"/>
              <a:gd name="connsiteX962" fmla="*/ 1125667 w 2377881"/>
              <a:gd name="connsiteY962" fmla="*/ 439016 h 509406"/>
              <a:gd name="connsiteX963" fmla="*/ 1127953 w 2377881"/>
              <a:gd name="connsiteY963" fmla="*/ 436349 h 509406"/>
              <a:gd name="connsiteX964" fmla="*/ 1121857 w 2377881"/>
              <a:gd name="connsiteY964" fmla="*/ 433491 h 509406"/>
              <a:gd name="connsiteX965" fmla="*/ 1115570 w 2377881"/>
              <a:gd name="connsiteY965" fmla="*/ 439682 h 509406"/>
              <a:gd name="connsiteX966" fmla="*/ 1113475 w 2377881"/>
              <a:gd name="connsiteY966" fmla="*/ 440254 h 509406"/>
              <a:gd name="connsiteX967" fmla="*/ 1113380 w 2377881"/>
              <a:gd name="connsiteY967" fmla="*/ 439778 h 509406"/>
              <a:gd name="connsiteX968" fmla="*/ 1106903 w 2377881"/>
              <a:gd name="connsiteY968" fmla="*/ 434825 h 509406"/>
              <a:gd name="connsiteX969" fmla="*/ 1106045 w 2377881"/>
              <a:gd name="connsiteY969" fmla="*/ 435587 h 509406"/>
              <a:gd name="connsiteX970" fmla="*/ 1109855 w 2377881"/>
              <a:gd name="connsiteY970" fmla="*/ 441397 h 509406"/>
              <a:gd name="connsiteX971" fmla="*/ 1110046 w 2377881"/>
              <a:gd name="connsiteY971" fmla="*/ 441683 h 509406"/>
              <a:gd name="connsiteX972" fmla="*/ 1109475 w 2377881"/>
              <a:gd name="connsiteY972" fmla="*/ 443112 h 509406"/>
              <a:gd name="connsiteX973" fmla="*/ 1101759 w 2377881"/>
              <a:gd name="connsiteY973" fmla="*/ 437492 h 509406"/>
              <a:gd name="connsiteX974" fmla="*/ 1100140 w 2377881"/>
              <a:gd name="connsiteY974" fmla="*/ 435587 h 509406"/>
              <a:gd name="connsiteX975" fmla="*/ 1092615 w 2377881"/>
              <a:gd name="connsiteY975" fmla="*/ 432634 h 509406"/>
              <a:gd name="connsiteX976" fmla="*/ 1084233 w 2377881"/>
              <a:gd name="connsiteY976" fmla="*/ 431396 h 509406"/>
              <a:gd name="connsiteX977" fmla="*/ 1082614 w 2377881"/>
              <a:gd name="connsiteY977" fmla="*/ 430443 h 509406"/>
              <a:gd name="connsiteX978" fmla="*/ 1076232 w 2377881"/>
              <a:gd name="connsiteY978" fmla="*/ 430824 h 509406"/>
              <a:gd name="connsiteX979" fmla="*/ 1078518 w 2377881"/>
              <a:gd name="connsiteY979" fmla="*/ 426443 h 509406"/>
              <a:gd name="connsiteX980" fmla="*/ 1071755 w 2377881"/>
              <a:gd name="connsiteY980" fmla="*/ 427014 h 509406"/>
              <a:gd name="connsiteX981" fmla="*/ 1066802 w 2377881"/>
              <a:gd name="connsiteY981" fmla="*/ 425681 h 509406"/>
              <a:gd name="connsiteX982" fmla="*/ 1061945 w 2377881"/>
              <a:gd name="connsiteY982" fmla="*/ 427491 h 509406"/>
              <a:gd name="connsiteX983" fmla="*/ 1058801 w 2377881"/>
              <a:gd name="connsiteY983" fmla="*/ 422538 h 509406"/>
              <a:gd name="connsiteX984" fmla="*/ 1071089 w 2377881"/>
              <a:gd name="connsiteY984" fmla="*/ 423395 h 509406"/>
              <a:gd name="connsiteX985" fmla="*/ 1075946 w 2377881"/>
              <a:gd name="connsiteY985" fmla="*/ 422156 h 509406"/>
              <a:gd name="connsiteX986" fmla="*/ 1077375 w 2377881"/>
              <a:gd name="connsiteY986" fmla="*/ 421775 h 509406"/>
              <a:gd name="connsiteX987" fmla="*/ 1083090 w 2377881"/>
              <a:gd name="connsiteY987" fmla="*/ 417108 h 509406"/>
              <a:gd name="connsiteX988" fmla="*/ 1085757 w 2377881"/>
              <a:gd name="connsiteY988" fmla="*/ 419490 h 509406"/>
              <a:gd name="connsiteX989" fmla="*/ 1086900 w 2377881"/>
              <a:gd name="connsiteY989" fmla="*/ 420537 h 509406"/>
              <a:gd name="connsiteX990" fmla="*/ 1092044 w 2377881"/>
              <a:gd name="connsiteY990" fmla="*/ 421395 h 509406"/>
              <a:gd name="connsiteX991" fmla="*/ 1101378 w 2377881"/>
              <a:gd name="connsiteY991" fmla="*/ 419585 h 509406"/>
              <a:gd name="connsiteX992" fmla="*/ 1102712 w 2377881"/>
              <a:gd name="connsiteY992" fmla="*/ 420728 h 509406"/>
              <a:gd name="connsiteX993" fmla="*/ 1107855 w 2377881"/>
              <a:gd name="connsiteY993" fmla="*/ 421299 h 509406"/>
              <a:gd name="connsiteX994" fmla="*/ 1108522 w 2377881"/>
              <a:gd name="connsiteY994" fmla="*/ 420347 h 509406"/>
              <a:gd name="connsiteX995" fmla="*/ 1110998 w 2377881"/>
              <a:gd name="connsiteY995" fmla="*/ 417108 h 509406"/>
              <a:gd name="connsiteX996" fmla="*/ 1124334 w 2377881"/>
              <a:gd name="connsiteY996" fmla="*/ 418061 h 509406"/>
              <a:gd name="connsiteX997" fmla="*/ 1130715 w 2377881"/>
              <a:gd name="connsiteY997" fmla="*/ 420918 h 509406"/>
              <a:gd name="connsiteX998" fmla="*/ 1130620 w 2377881"/>
              <a:gd name="connsiteY998" fmla="*/ 431300 h 509406"/>
              <a:gd name="connsiteX999" fmla="*/ 1136335 w 2377881"/>
              <a:gd name="connsiteY999" fmla="*/ 422538 h 509406"/>
              <a:gd name="connsiteX1000" fmla="*/ 1141669 w 2377881"/>
              <a:gd name="connsiteY1000" fmla="*/ 418823 h 509406"/>
              <a:gd name="connsiteX1001" fmla="*/ 1149003 w 2377881"/>
              <a:gd name="connsiteY1001" fmla="*/ 418346 h 509406"/>
              <a:gd name="connsiteX1002" fmla="*/ 1156909 w 2377881"/>
              <a:gd name="connsiteY1002" fmla="*/ 410822 h 509406"/>
              <a:gd name="connsiteX1003" fmla="*/ 1160147 w 2377881"/>
              <a:gd name="connsiteY1003" fmla="*/ 412917 h 509406"/>
              <a:gd name="connsiteX1004" fmla="*/ 1162814 w 2377881"/>
              <a:gd name="connsiteY1004" fmla="*/ 414632 h 509406"/>
              <a:gd name="connsiteX1005" fmla="*/ 1167672 w 2377881"/>
              <a:gd name="connsiteY1005" fmla="*/ 409774 h 509406"/>
              <a:gd name="connsiteX1006" fmla="*/ 1213201 w 2377881"/>
              <a:gd name="connsiteY1006" fmla="*/ 409679 h 509406"/>
              <a:gd name="connsiteX1007" fmla="*/ 1217869 w 2377881"/>
              <a:gd name="connsiteY1007" fmla="*/ 413299 h 509406"/>
              <a:gd name="connsiteX1008" fmla="*/ 1218821 w 2377881"/>
              <a:gd name="connsiteY1008" fmla="*/ 429491 h 509406"/>
              <a:gd name="connsiteX1009" fmla="*/ 1212249 w 2377881"/>
              <a:gd name="connsiteY1009" fmla="*/ 430444 h 509406"/>
              <a:gd name="connsiteX1010" fmla="*/ 1207201 w 2377881"/>
              <a:gd name="connsiteY1010" fmla="*/ 430729 h 509406"/>
              <a:gd name="connsiteX1011" fmla="*/ 1205772 w 2377881"/>
              <a:gd name="connsiteY1011" fmla="*/ 431110 h 509406"/>
              <a:gd name="connsiteX1012" fmla="*/ 1201009 w 2377881"/>
              <a:gd name="connsiteY1012" fmla="*/ 429015 h 509406"/>
              <a:gd name="connsiteX1013" fmla="*/ 1183483 w 2377881"/>
              <a:gd name="connsiteY1013" fmla="*/ 425014 h 509406"/>
              <a:gd name="connsiteX1014" fmla="*/ 1184531 w 2377881"/>
              <a:gd name="connsiteY1014" fmla="*/ 423871 h 509406"/>
              <a:gd name="connsiteX1015" fmla="*/ 1196723 w 2377881"/>
              <a:gd name="connsiteY1015" fmla="*/ 420347 h 509406"/>
              <a:gd name="connsiteX1016" fmla="*/ 1198342 w 2377881"/>
              <a:gd name="connsiteY1016" fmla="*/ 421300 h 509406"/>
              <a:gd name="connsiteX1017" fmla="*/ 1204248 w 2377881"/>
              <a:gd name="connsiteY1017" fmla="*/ 424729 h 509406"/>
              <a:gd name="connsiteX1018" fmla="*/ 1205772 w 2377881"/>
              <a:gd name="connsiteY1018" fmla="*/ 420347 h 509406"/>
              <a:gd name="connsiteX1019" fmla="*/ 1209201 w 2377881"/>
              <a:gd name="connsiteY1019" fmla="*/ 424919 h 509406"/>
              <a:gd name="connsiteX1020" fmla="*/ 1214725 w 2377881"/>
              <a:gd name="connsiteY1020" fmla="*/ 424252 h 509406"/>
              <a:gd name="connsiteX1021" fmla="*/ 1211487 w 2377881"/>
              <a:gd name="connsiteY1021" fmla="*/ 421204 h 509406"/>
              <a:gd name="connsiteX1022" fmla="*/ 1215773 w 2377881"/>
              <a:gd name="connsiteY1022" fmla="*/ 417013 h 509406"/>
              <a:gd name="connsiteX1023" fmla="*/ 1211392 w 2377881"/>
              <a:gd name="connsiteY1023" fmla="*/ 411679 h 509406"/>
              <a:gd name="connsiteX1024" fmla="*/ 1212154 w 2377881"/>
              <a:gd name="connsiteY1024" fmla="*/ 409965 h 509406"/>
              <a:gd name="connsiteX1025" fmla="*/ 1275972 w 2377881"/>
              <a:gd name="connsiteY1025" fmla="*/ 409489 h 509406"/>
              <a:gd name="connsiteX1026" fmla="*/ 1281401 w 2377881"/>
              <a:gd name="connsiteY1026" fmla="*/ 420823 h 509406"/>
              <a:gd name="connsiteX1027" fmla="*/ 1275305 w 2377881"/>
              <a:gd name="connsiteY1027" fmla="*/ 424919 h 509406"/>
              <a:gd name="connsiteX1028" fmla="*/ 1272638 w 2377881"/>
              <a:gd name="connsiteY1028" fmla="*/ 418347 h 509406"/>
              <a:gd name="connsiteX1029" fmla="*/ 1276639 w 2377881"/>
              <a:gd name="connsiteY1029" fmla="*/ 413680 h 509406"/>
              <a:gd name="connsiteX1030" fmla="*/ 1275972 w 2377881"/>
              <a:gd name="connsiteY1030" fmla="*/ 409489 h 509406"/>
              <a:gd name="connsiteX1031" fmla="*/ 848109 w 2377881"/>
              <a:gd name="connsiteY1031" fmla="*/ 409298 h 509406"/>
              <a:gd name="connsiteX1032" fmla="*/ 850585 w 2377881"/>
              <a:gd name="connsiteY1032" fmla="*/ 416251 h 509406"/>
              <a:gd name="connsiteX1033" fmla="*/ 847156 w 2377881"/>
              <a:gd name="connsiteY1033" fmla="*/ 417966 h 509406"/>
              <a:gd name="connsiteX1034" fmla="*/ 849633 w 2377881"/>
              <a:gd name="connsiteY1034" fmla="*/ 414156 h 509406"/>
              <a:gd name="connsiteX1035" fmla="*/ 848109 w 2377881"/>
              <a:gd name="connsiteY1035" fmla="*/ 409298 h 509406"/>
              <a:gd name="connsiteX1036" fmla="*/ 1471234 w 2377881"/>
              <a:gd name="connsiteY1036" fmla="*/ 409107 h 509406"/>
              <a:gd name="connsiteX1037" fmla="*/ 1473234 w 2377881"/>
              <a:gd name="connsiteY1037" fmla="*/ 409488 h 509406"/>
              <a:gd name="connsiteX1038" fmla="*/ 1475044 w 2377881"/>
              <a:gd name="connsiteY1038" fmla="*/ 409869 h 509406"/>
              <a:gd name="connsiteX1039" fmla="*/ 1478759 w 2377881"/>
              <a:gd name="connsiteY1039" fmla="*/ 411203 h 509406"/>
              <a:gd name="connsiteX1040" fmla="*/ 1475044 w 2377881"/>
              <a:gd name="connsiteY1040" fmla="*/ 415203 h 509406"/>
              <a:gd name="connsiteX1041" fmla="*/ 1477330 w 2377881"/>
              <a:gd name="connsiteY1041" fmla="*/ 417489 h 509406"/>
              <a:gd name="connsiteX1042" fmla="*/ 1468948 w 2377881"/>
              <a:gd name="connsiteY1042" fmla="*/ 414537 h 509406"/>
              <a:gd name="connsiteX1043" fmla="*/ 1471234 w 2377881"/>
              <a:gd name="connsiteY1043" fmla="*/ 409107 h 509406"/>
              <a:gd name="connsiteX1044" fmla="*/ 1202724 w 2377881"/>
              <a:gd name="connsiteY1044" fmla="*/ 407869 h 509406"/>
              <a:gd name="connsiteX1045" fmla="*/ 1203200 w 2377881"/>
              <a:gd name="connsiteY1045" fmla="*/ 411203 h 509406"/>
              <a:gd name="connsiteX1046" fmla="*/ 1198342 w 2377881"/>
              <a:gd name="connsiteY1046" fmla="*/ 414441 h 509406"/>
              <a:gd name="connsiteX1047" fmla="*/ 1202724 w 2377881"/>
              <a:gd name="connsiteY1047" fmla="*/ 407869 h 509406"/>
              <a:gd name="connsiteX1048" fmla="*/ 1317596 w 2377881"/>
              <a:gd name="connsiteY1048" fmla="*/ 406631 h 509406"/>
              <a:gd name="connsiteX1049" fmla="*/ 1321311 w 2377881"/>
              <a:gd name="connsiteY1049" fmla="*/ 406631 h 509406"/>
              <a:gd name="connsiteX1050" fmla="*/ 1325978 w 2377881"/>
              <a:gd name="connsiteY1050" fmla="*/ 409108 h 509406"/>
              <a:gd name="connsiteX1051" fmla="*/ 1318834 w 2377881"/>
              <a:gd name="connsiteY1051" fmla="*/ 411679 h 509406"/>
              <a:gd name="connsiteX1052" fmla="*/ 1318453 w 2377881"/>
              <a:gd name="connsiteY1052" fmla="*/ 419871 h 509406"/>
              <a:gd name="connsiteX1053" fmla="*/ 1312453 w 2377881"/>
              <a:gd name="connsiteY1053" fmla="*/ 424633 h 509406"/>
              <a:gd name="connsiteX1054" fmla="*/ 1309119 w 2377881"/>
              <a:gd name="connsiteY1054" fmla="*/ 424348 h 509406"/>
              <a:gd name="connsiteX1055" fmla="*/ 1305309 w 2377881"/>
              <a:gd name="connsiteY1055" fmla="*/ 423966 h 509406"/>
              <a:gd name="connsiteX1056" fmla="*/ 1296260 w 2377881"/>
              <a:gd name="connsiteY1056" fmla="*/ 422347 h 509406"/>
              <a:gd name="connsiteX1057" fmla="*/ 1295784 w 2377881"/>
              <a:gd name="connsiteY1057" fmla="*/ 418156 h 509406"/>
              <a:gd name="connsiteX1058" fmla="*/ 1296736 w 2377881"/>
              <a:gd name="connsiteY1058" fmla="*/ 417966 h 509406"/>
              <a:gd name="connsiteX1059" fmla="*/ 1301499 w 2377881"/>
              <a:gd name="connsiteY1059" fmla="*/ 416918 h 509406"/>
              <a:gd name="connsiteX1060" fmla="*/ 1312167 w 2377881"/>
              <a:gd name="connsiteY1060" fmla="*/ 419871 h 509406"/>
              <a:gd name="connsiteX1061" fmla="*/ 1311786 w 2377881"/>
              <a:gd name="connsiteY1061" fmla="*/ 416537 h 509406"/>
              <a:gd name="connsiteX1062" fmla="*/ 1312167 w 2377881"/>
              <a:gd name="connsiteY1062" fmla="*/ 409774 h 509406"/>
              <a:gd name="connsiteX1063" fmla="*/ 1317596 w 2377881"/>
              <a:gd name="connsiteY1063" fmla="*/ 406631 h 509406"/>
              <a:gd name="connsiteX1064" fmla="*/ 1711074 w 2377881"/>
              <a:gd name="connsiteY1064" fmla="*/ 406154 h 509406"/>
              <a:gd name="connsiteX1065" fmla="*/ 1711264 w 2377881"/>
              <a:gd name="connsiteY1065" fmla="*/ 406535 h 509406"/>
              <a:gd name="connsiteX1066" fmla="*/ 1713074 w 2377881"/>
              <a:gd name="connsiteY1066" fmla="*/ 412155 h 509406"/>
              <a:gd name="connsiteX1067" fmla="*/ 1713265 w 2377881"/>
              <a:gd name="connsiteY1067" fmla="*/ 413298 h 509406"/>
              <a:gd name="connsiteX1068" fmla="*/ 1710217 w 2377881"/>
              <a:gd name="connsiteY1068" fmla="*/ 415775 h 509406"/>
              <a:gd name="connsiteX1069" fmla="*/ 1709264 w 2377881"/>
              <a:gd name="connsiteY1069" fmla="*/ 415298 h 509406"/>
              <a:gd name="connsiteX1070" fmla="*/ 1701358 w 2377881"/>
              <a:gd name="connsiteY1070" fmla="*/ 410917 h 509406"/>
              <a:gd name="connsiteX1071" fmla="*/ 1700787 w 2377881"/>
              <a:gd name="connsiteY1071" fmla="*/ 410536 h 509406"/>
              <a:gd name="connsiteX1072" fmla="*/ 1703930 w 2377881"/>
              <a:gd name="connsiteY1072" fmla="*/ 408917 h 509406"/>
              <a:gd name="connsiteX1073" fmla="*/ 1706597 w 2377881"/>
              <a:gd name="connsiteY1073" fmla="*/ 408155 h 509406"/>
              <a:gd name="connsiteX1074" fmla="*/ 1711074 w 2377881"/>
              <a:gd name="connsiteY1074" fmla="*/ 406154 h 509406"/>
              <a:gd name="connsiteX1075" fmla="*/ 1507810 w 2377881"/>
              <a:gd name="connsiteY1075" fmla="*/ 404821 h 509406"/>
              <a:gd name="connsiteX1076" fmla="*/ 1510954 w 2377881"/>
              <a:gd name="connsiteY1076" fmla="*/ 405678 h 509406"/>
              <a:gd name="connsiteX1077" fmla="*/ 1512192 w 2377881"/>
              <a:gd name="connsiteY1077" fmla="*/ 406059 h 509406"/>
              <a:gd name="connsiteX1078" fmla="*/ 1504096 w 2377881"/>
              <a:gd name="connsiteY1078" fmla="*/ 408441 h 509406"/>
              <a:gd name="connsiteX1079" fmla="*/ 1507810 w 2377881"/>
              <a:gd name="connsiteY1079" fmla="*/ 404821 h 509406"/>
              <a:gd name="connsiteX1080" fmla="*/ 1436087 w 2377881"/>
              <a:gd name="connsiteY1080" fmla="*/ 404440 h 509406"/>
              <a:gd name="connsiteX1081" fmla="*/ 1440183 w 2377881"/>
              <a:gd name="connsiteY1081" fmla="*/ 406154 h 509406"/>
              <a:gd name="connsiteX1082" fmla="*/ 1446850 w 2377881"/>
              <a:gd name="connsiteY1082" fmla="*/ 405487 h 509406"/>
              <a:gd name="connsiteX1083" fmla="*/ 1447231 w 2377881"/>
              <a:gd name="connsiteY1083" fmla="*/ 407392 h 509406"/>
              <a:gd name="connsiteX1084" fmla="*/ 1445612 w 2377881"/>
              <a:gd name="connsiteY1084" fmla="*/ 408821 h 509406"/>
              <a:gd name="connsiteX1085" fmla="*/ 1435896 w 2377881"/>
              <a:gd name="connsiteY1085" fmla="*/ 407392 h 509406"/>
              <a:gd name="connsiteX1086" fmla="*/ 1436087 w 2377881"/>
              <a:gd name="connsiteY1086" fmla="*/ 404440 h 509406"/>
              <a:gd name="connsiteX1087" fmla="*/ 1548291 w 2377881"/>
              <a:gd name="connsiteY1087" fmla="*/ 404059 h 509406"/>
              <a:gd name="connsiteX1088" fmla="*/ 1548481 w 2377881"/>
              <a:gd name="connsiteY1088" fmla="*/ 406726 h 509406"/>
              <a:gd name="connsiteX1089" fmla="*/ 1539718 w 2377881"/>
              <a:gd name="connsiteY1089" fmla="*/ 409488 h 509406"/>
              <a:gd name="connsiteX1090" fmla="*/ 1537623 w 2377881"/>
              <a:gd name="connsiteY1090" fmla="*/ 409583 h 509406"/>
              <a:gd name="connsiteX1091" fmla="*/ 1536670 w 2377881"/>
              <a:gd name="connsiteY1091" fmla="*/ 405773 h 509406"/>
              <a:gd name="connsiteX1092" fmla="*/ 1537718 w 2377881"/>
              <a:gd name="connsiteY1092" fmla="*/ 405011 h 509406"/>
              <a:gd name="connsiteX1093" fmla="*/ 1548291 w 2377881"/>
              <a:gd name="connsiteY1093" fmla="*/ 404059 h 509406"/>
              <a:gd name="connsiteX1094" fmla="*/ 1909860 w 2377881"/>
              <a:gd name="connsiteY1094" fmla="*/ 403964 h 509406"/>
              <a:gd name="connsiteX1095" fmla="*/ 1910050 w 2377881"/>
              <a:gd name="connsiteY1095" fmla="*/ 408250 h 509406"/>
              <a:gd name="connsiteX1096" fmla="*/ 1897287 w 2377881"/>
              <a:gd name="connsiteY1096" fmla="*/ 414537 h 509406"/>
              <a:gd name="connsiteX1097" fmla="*/ 1894525 w 2377881"/>
              <a:gd name="connsiteY1097" fmla="*/ 408536 h 509406"/>
              <a:gd name="connsiteX1098" fmla="*/ 1895191 w 2377881"/>
              <a:gd name="connsiteY1098" fmla="*/ 408060 h 509406"/>
              <a:gd name="connsiteX1099" fmla="*/ 1898430 w 2377881"/>
              <a:gd name="connsiteY1099" fmla="*/ 407964 h 509406"/>
              <a:gd name="connsiteX1100" fmla="*/ 1901573 w 2377881"/>
              <a:gd name="connsiteY1100" fmla="*/ 410155 h 509406"/>
              <a:gd name="connsiteX1101" fmla="*/ 1909860 w 2377881"/>
              <a:gd name="connsiteY1101" fmla="*/ 403964 h 509406"/>
              <a:gd name="connsiteX1102" fmla="*/ 1633254 w 2377881"/>
              <a:gd name="connsiteY1102" fmla="*/ 403964 h 509406"/>
              <a:gd name="connsiteX1103" fmla="*/ 1638302 w 2377881"/>
              <a:gd name="connsiteY1103" fmla="*/ 406060 h 509406"/>
              <a:gd name="connsiteX1104" fmla="*/ 1638969 w 2377881"/>
              <a:gd name="connsiteY1104" fmla="*/ 406631 h 509406"/>
              <a:gd name="connsiteX1105" fmla="*/ 1629444 w 2377881"/>
              <a:gd name="connsiteY1105" fmla="*/ 413394 h 509406"/>
              <a:gd name="connsiteX1106" fmla="*/ 1626491 w 2377881"/>
              <a:gd name="connsiteY1106" fmla="*/ 416632 h 509406"/>
              <a:gd name="connsiteX1107" fmla="*/ 1626110 w 2377881"/>
              <a:gd name="connsiteY1107" fmla="*/ 417109 h 509406"/>
              <a:gd name="connsiteX1108" fmla="*/ 1623634 w 2377881"/>
              <a:gd name="connsiteY1108" fmla="*/ 416823 h 509406"/>
              <a:gd name="connsiteX1109" fmla="*/ 1622110 w 2377881"/>
              <a:gd name="connsiteY1109" fmla="*/ 407393 h 509406"/>
              <a:gd name="connsiteX1110" fmla="*/ 1627158 w 2377881"/>
              <a:gd name="connsiteY1110" fmla="*/ 405679 h 509406"/>
              <a:gd name="connsiteX1111" fmla="*/ 1633254 w 2377881"/>
              <a:gd name="connsiteY1111" fmla="*/ 403964 h 509406"/>
              <a:gd name="connsiteX1112" fmla="*/ 1427896 w 2377881"/>
              <a:gd name="connsiteY1112" fmla="*/ 403582 h 509406"/>
              <a:gd name="connsiteX1113" fmla="*/ 1427800 w 2377881"/>
              <a:gd name="connsiteY1113" fmla="*/ 404821 h 509406"/>
              <a:gd name="connsiteX1114" fmla="*/ 1427514 w 2377881"/>
              <a:gd name="connsiteY1114" fmla="*/ 408440 h 509406"/>
              <a:gd name="connsiteX1115" fmla="*/ 1432944 w 2377881"/>
              <a:gd name="connsiteY1115" fmla="*/ 410345 h 509406"/>
              <a:gd name="connsiteX1116" fmla="*/ 1430753 w 2377881"/>
              <a:gd name="connsiteY1116" fmla="*/ 414346 h 509406"/>
              <a:gd name="connsiteX1117" fmla="*/ 1430467 w 2377881"/>
              <a:gd name="connsiteY1117" fmla="*/ 413393 h 509406"/>
              <a:gd name="connsiteX1118" fmla="*/ 1423514 w 2377881"/>
              <a:gd name="connsiteY1118" fmla="*/ 410059 h 509406"/>
              <a:gd name="connsiteX1119" fmla="*/ 1421990 w 2377881"/>
              <a:gd name="connsiteY1119" fmla="*/ 410821 h 509406"/>
              <a:gd name="connsiteX1120" fmla="*/ 1417418 w 2377881"/>
              <a:gd name="connsiteY1120" fmla="*/ 412345 h 509406"/>
              <a:gd name="connsiteX1121" fmla="*/ 1410274 w 2377881"/>
              <a:gd name="connsiteY1121" fmla="*/ 411869 h 509406"/>
              <a:gd name="connsiteX1122" fmla="*/ 1409512 w 2377881"/>
              <a:gd name="connsiteY1122" fmla="*/ 418156 h 509406"/>
              <a:gd name="connsiteX1123" fmla="*/ 1403035 w 2377881"/>
              <a:gd name="connsiteY1123" fmla="*/ 418727 h 509406"/>
              <a:gd name="connsiteX1124" fmla="*/ 1403226 w 2377881"/>
              <a:gd name="connsiteY1124" fmla="*/ 418060 h 509406"/>
              <a:gd name="connsiteX1125" fmla="*/ 1403702 w 2377881"/>
              <a:gd name="connsiteY1125" fmla="*/ 416155 h 509406"/>
              <a:gd name="connsiteX1126" fmla="*/ 1408274 w 2377881"/>
              <a:gd name="connsiteY1126" fmla="*/ 408440 h 509406"/>
              <a:gd name="connsiteX1127" fmla="*/ 1421609 w 2377881"/>
              <a:gd name="connsiteY1127" fmla="*/ 405202 h 509406"/>
              <a:gd name="connsiteX1128" fmla="*/ 1427896 w 2377881"/>
              <a:gd name="connsiteY1128" fmla="*/ 403582 h 509406"/>
              <a:gd name="connsiteX1129" fmla="*/ 1607156 w 2377881"/>
              <a:gd name="connsiteY1129" fmla="*/ 403392 h 509406"/>
              <a:gd name="connsiteX1130" fmla="*/ 1609537 w 2377881"/>
              <a:gd name="connsiteY1130" fmla="*/ 403487 h 509406"/>
              <a:gd name="connsiteX1131" fmla="*/ 1610680 w 2377881"/>
              <a:gd name="connsiteY1131" fmla="*/ 406059 h 509406"/>
              <a:gd name="connsiteX1132" fmla="*/ 1609632 w 2377881"/>
              <a:gd name="connsiteY1132" fmla="*/ 407393 h 509406"/>
              <a:gd name="connsiteX1133" fmla="*/ 1596107 w 2377881"/>
              <a:gd name="connsiteY1133" fmla="*/ 415965 h 509406"/>
              <a:gd name="connsiteX1134" fmla="*/ 1587153 w 2377881"/>
              <a:gd name="connsiteY1134" fmla="*/ 417108 h 509406"/>
              <a:gd name="connsiteX1135" fmla="*/ 1580200 w 2377881"/>
              <a:gd name="connsiteY1135" fmla="*/ 409679 h 509406"/>
              <a:gd name="connsiteX1136" fmla="*/ 1582771 w 2377881"/>
              <a:gd name="connsiteY1136" fmla="*/ 408059 h 509406"/>
              <a:gd name="connsiteX1137" fmla="*/ 1586200 w 2377881"/>
              <a:gd name="connsiteY1137" fmla="*/ 411107 h 509406"/>
              <a:gd name="connsiteX1138" fmla="*/ 1592392 w 2377881"/>
              <a:gd name="connsiteY1138" fmla="*/ 412060 h 509406"/>
              <a:gd name="connsiteX1139" fmla="*/ 1594582 w 2377881"/>
              <a:gd name="connsiteY1139" fmla="*/ 407583 h 509406"/>
              <a:gd name="connsiteX1140" fmla="*/ 1595344 w 2377881"/>
              <a:gd name="connsiteY1140" fmla="*/ 407583 h 509406"/>
              <a:gd name="connsiteX1141" fmla="*/ 1607156 w 2377881"/>
              <a:gd name="connsiteY1141" fmla="*/ 403392 h 509406"/>
              <a:gd name="connsiteX1142" fmla="*/ 320804 w 2377881"/>
              <a:gd name="connsiteY1142" fmla="*/ 402725 h 509406"/>
              <a:gd name="connsiteX1143" fmla="*/ 304993 w 2377881"/>
              <a:gd name="connsiteY1143" fmla="*/ 404440 h 509406"/>
              <a:gd name="connsiteX1144" fmla="*/ 300516 w 2377881"/>
              <a:gd name="connsiteY1144" fmla="*/ 406059 h 509406"/>
              <a:gd name="connsiteX1145" fmla="*/ 301373 w 2377881"/>
              <a:gd name="connsiteY1145" fmla="*/ 407202 h 509406"/>
              <a:gd name="connsiteX1146" fmla="*/ 302516 w 2377881"/>
              <a:gd name="connsiteY1146" fmla="*/ 408726 h 509406"/>
              <a:gd name="connsiteX1147" fmla="*/ 307183 w 2377881"/>
              <a:gd name="connsiteY1147" fmla="*/ 407964 h 509406"/>
              <a:gd name="connsiteX1148" fmla="*/ 308517 w 2377881"/>
              <a:gd name="connsiteY1148" fmla="*/ 407678 h 509406"/>
              <a:gd name="connsiteX1149" fmla="*/ 313756 w 2377881"/>
              <a:gd name="connsiteY1149" fmla="*/ 406440 h 509406"/>
              <a:gd name="connsiteX1150" fmla="*/ 320804 w 2377881"/>
              <a:gd name="connsiteY1150" fmla="*/ 402725 h 509406"/>
              <a:gd name="connsiteX1151" fmla="*/ 900210 w 2377881"/>
              <a:gd name="connsiteY1151" fmla="*/ 402631 h 509406"/>
              <a:gd name="connsiteX1152" fmla="*/ 903067 w 2377881"/>
              <a:gd name="connsiteY1152" fmla="*/ 407298 h 509406"/>
              <a:gd name="connsiteX1153" fmla="*/ 893447 w 2377881"/>
              <a:gd name="connsiteY1153" fmla="*/ 409584 h 509406"/>
              <a:gd name="connsiteX1154" fmla="*/ 892780 w 2377881"/>
              <a:gd name="connsiteY1154" fmla="*/ 410155 h 509406"/>
              <a:gd name="connsiteX1155" fmla="*/ 884017 w 2377881"/>
              <a:gd name="connsiteY1155" fmla="*/ 408250 h 509406"/>
              <a:gd name="connsiteX1156" fmla="*/ 884303 w 2377881"/>
              <a:gd name="connsiteY1156" fmla="*/ 406345 h 509406"/>
              <a:gd name="connsiteX1157" fmla="*/ 886018 w 2377881"/>
              <a:gd name="connsiteY1157" fmla="*/ 406250 h 509406"/>
              <a:gd name="connsiteX1158" fmla="*/ 892304 w 2377881"/>
              <a:gd name="connsiteY1158" fmla="*/ 406155 h 509406"/>
              <a:gd name="connsiteX1159" fmla="*/ 894018 w 2377881"/>
              <a:gd name="connsiteY1159" fmla="*/ 404440 h 509406"/>
              <a:gd name="connsiteX1160" fmla="*/ 900210 w 2377881"/>
              <a:gd name="connsiteY1160" fmla="*/ 402631 h 509406"/>
              <a:gd name="connsiteX1161" fmla="*/ 1375222 w 2377881"/>
              <a:gd name="connsiteY1161" fmla="*/ 402250 h 509406"/>
              <a:gd name="connsiteX1162" fmla="*/ 1376175 w 2377881"/>
              <a:gd name="connsiteY1162" fmla="*/ 403107 h 509406"/>
              <a:gd name="connsiteX1163" fmla="*/ 1379889 w 2377881"/>
              <a:gd name="connsiteY1163" fmla="*/ 406250 h 509406"/>
              <a:gd name="connsiteX1164" fmla="*/ 1370936 w 2377881"/>
              <a:gd name="connsiteY1164" fmla="*/ 414061 h 509406"/>
              <a:gd name="connsiteX1165" fmla="*/ 1368936 w 2377881"/>
              <a:gd name="connsiteY1165" fmla="*/ 413680 h 509406"/>
              <a:gd name="connsiteX1166" fmla="*/ 1367793 w 2377881"/>
              <a:gd name="connsiteY1166" fmla="*/ 413489 h 509406"/>
              <a:gd name="connsiteX1167" fmla="*/ 1368269 w 2377881"/>
              <a:gd name="connsiteY1167" fmla="*/ 410060 h 509406"/>
              <a:gd name="connsiteX1168" fmla="*/ 1369603 w 2377881"/>
              <a:gd name="connsiteY1168" fmla="*/ 409679 h 509406"/>
              <a:gd name="connsiteX1169" fmla="*/ 1370650 w 2377881"/>
              <a:gd name="connsiteY1169" fmla="*/ 409298 h 509406"/>
              <a:gd name="connsiteX1170" fmla="*/ 1371889 w 2377881"/>
              <a:gd name="connsiteY1170" fmla="*/ 406060 h 509406"/>
              <a:gd name="connsiteX1171" fmla="*/ 1371603 w 2377881"/>
              <a:gd name="connsiteY1171" fmla="*/ 404631 h 509406"/>
              <a:gd name="connsiteX1172" fmla="*/ 1371317 w 2377881"/>
              <a:gd name="connsiteY1172" fmla="*/ 403583 h 509406"/>
              <a:gd name="connsiteX1173" fmla="*/ 1375222 w 2377881"/>
              <a:gd name="connsiteY1173" fmla="*/ 402250 h 509406"/>
              <a:gd name="connsiteX1174" fmla="*/ 1821754 w 2377881"/>
              <a:gd name="connsiteY1174" fmla="*/ 401868 h 509406"/>
              <a:gd name="connsiteX1175" fmla="*/ 1823564 w 2377881"/>
              <a:gd name="connsiteY1175" fmla="*/ 403297 h 509406"/>
              <a:gd name="connsiteX1176" fmla="*/ 1824802 w 2377881"/>
              <a:gd name="connsiteY1176" fmla="*/ 404345 h 509406"/>
              <a:gd name="connsiteX1177" fmla="*/ 1826517 w 2377881"/>
              <a:gd name="connsiteY1177" fmla="*/ 407393 h 509406"/>
              <a:gd name="connsiteX1178" fmla="*/ 1822897 w 2377881"/>
              <a:gd name="connsiteY1178" fmla="*/ 406250 h 509406"/>
              <a:gd name="connsiteX1179" fmla="*/ 1816801 w 2377881"/>
              <a:gd name="connsiteY1179" fmla="*/ 407583 h 509406"/>
              <a:gd name="connsiteX1180" fmla="*/ 1810800 w 2377881"/>
              <a:gd name="connsiteY1180" fmla="*/ 406250 h 509406"/>
              <a:gd name="connsiteX1181" fmla="*/ 1812039 w 2377881"/>
              <a:gd name="connsiteY1181" fmla="*/ 402821 h 509406"/>
              <a:gd name="connsiteX1182" fmla="*/ 1821754 w 2377881"/>
              <a:gd name="connsiteY1182" fmla="*/ 401868 h 509406"/>
              <a:gd name="connsiteX1183" fmla="*/ 1798227 w 2377881"/>
              <a:gd name="connsiteY1183" fmla="*/ 401582 h 509406"/>
              <a:gd name="connsiteX1184" fmla="*/ 1803561 w 2377881"/>
              <a:gd name="connsiteY1184" fmla="*/ 402249 h 509406"/>
              <a:gd name="connsiteX1185" fmla="*/ 1808228 w 2377881"/>
              <a:gd name="connsiteY1185" fmla="*/ 406250 h 509406"/>
              <a:gd name="connsiteX1186" fmla="*/ 1806704 w 2377881"/>
              <a:gd name="connsiteY1186" fmla="*/ 410441 h 509406"/>
              <a:gd name="connsiteX1187" fmla="*/ 1793750 w 2377881"/>
              <a:gd name="connsiteY1187" fmla="*/ 413203 h 509406"/>
              <a:gd name="connsiteX1188" fmla="*/ 1793560 w 2377881"/>
              <a:gd name="connsiteY1188" fmla="*/ 408059 h 509406"/>
              <a:gd name="connsiteX1189" fmla="*/ 1801561 w 2377881"/>
              <a:gd name="connsiteY1189" fmla="*/ 406726 h 509406"/>
              <a:gd name="connsiteX1190" fmla="*/ 1801085 w 2377881"/>
              <a:gd name="connsiteY1190" fmla="*/ 406345 h 509406"/>
              <a:gd name="connsiteX1191" fmla="*/ 1800132 w 2377881"/>
              <a:gd name="connsiteY1191" fmla="*/ 405488 h 509406"/>
              <a:gd name="connsiteX1192" fmla="*/ 1798227 w 2377881"/>
              <a:gd name="connsiteY1192" fmla="*/ 401582 h 509406"/>
              <a:gd name="connsiteX1193" fmla="*/ 290419 w 2377881"/>
              <a:gd name="connsiteY1193" fmla="*/ 400915 h 509406"/>
              <a:gd name="connsiteX1194" fmla="*/ 280418 w 2377881"/>
              <a:gd name="connsiteY1194" fmla="*/ 405868 h 509406"/>
              <a:gd name="connsiteX1195" fmla="*/ 272417 w 2377881"/>
              <a:gd name="connsiteY1195" fmla="*/ 403582 h 509406"/>
              <a:gd name="connsiteX1196" fmla="*/ 268988 w 2377881"/>
              <a:gd name="connsiteY1196" fmla="*/ 402630 h 509406"/>
              <a:gd name="connsiteX1197" fmla="*/ 265274 w 2377881"/>
              <a:gd name="connsiteY1197" fmla="*/ 407107 h 509406"/>
              <a:gd name="connsiteX1198" fmla="*/ 257177 w 2377881"/>
              <a:gd name="connsiteY1198" fmla="*/ 409202 h 509406"/>
              <a:gd name="connsiteX1199" fmla="*/ 246890 w 2377881"/>
              <a:gd name="connsiteY1199" fmla="*/ 406154 h 509406"/>
              <a:gd name="connsiteX1200" fmla="*/ 234032 w 2377881"/>
              <a:gd name="connsiteY1200" fmla="*/ 411393 h 509406"/>
              <a:gd name="connsiteX1201" fmla="*/ 232031 w 2377881"/>
              <a:gd name="connsiteY1201" fmla="*/ 413107 h 509406"/>
              <a:gd name="connsiteX1202" fmla="*/ 226792 w 2377881"/>
              <a:gd name="connsiteY1202" fmla="*/ 413203 h 509406"/>
              <a:gd name="connsiteX1203" fmla="*/ 221744 w 2377881"/>
              <a:gd name="connsiteY1203" fmla="*/ 408631 h 509406"/>
              <a:gd name="connsiteX1204" fmla="*/ 220696 w 2377881"/>
              <a:gd name="connsiteY1204" fmla="*/ 407964 h 509406"/>
              <a:gd name="connsiteX1205" fmla="*/ 217172 w 2377881"/>
              <a:gd name="connsiteY1205" fmla="*/ 409012 h 509406"/>
              <a:gd name="connsiteX1206" fmla="*/ 213267 w 2377881"/>
              <a:gd name="connsiteY1206" fmla="*/ 411298 h 509406"/>
              <a:gd name="connsiteX1207" fmla="*/ 213076 w 2377881"/>
              <a:gd name="connsiteY1207" fmla="*/ 417394 h 509406"/>
              <a:gd name="connsiteX1208" fmla="*/ 219268 w 2377881"/>
              <a:gd name="connsiteY1208" fmla="*/ 417775 h 509406"/>
              <a:gd name="connsiteX1209" fmla="*/ 229459 w 2377881"/>
              <a:gd name="connsiteY1209" fmla="*/ 418822 h 509406"/>
              <a:gd name="connsiteX1210" fmla="*/ 233555 w 2377881"/>
              <a:gd name="connsiteY1210" fmla="*/ 419965 h 509406"/>
              <a:gd name="connsiteX1211" fmla="*/ 236889 w 2377881"/>
              <a:gd name="connsiteY1211" fmla="*/ 418060 h 509406"/>
              <a:gd name="connsiteX1212" fmla="*/ 239651 w 2377881"/>
              <a:gd name="connsiteY1212" fmla="*/ 416632 h 509406"/>
              <a:gd name="connsiteX1213" fmla="*/ 245652 w 2377881"/>
              <a:gd name="connsiteY1213" fmla="*/ 416822 h 509406"/>
              <a:gd name="connsiteX1214" fmla="*/ 260797 w 2377881"/>
              <a:gd name="connsiteY1214" fmla="*/ 417679 h 509406"/>
              <a:gd name="connsiteX1215" fmla="*/ 262321 w 2377881"/>
              <a:gd name="connsiteY1215" fmla="*/ 417203 h 509406"/>
              <a:gd name="connsiteX1216" fmla="*/ 266798 w 2377881"/>
              <a:gd name="connsiteY1216" fmla="*/ 415870 h 509406"/>
              <a:gd name="connsiteX1217" fmla="*/ 272703 w 2377881"/>
              <a:gd name="connsiteY1217" fmla="*/ 411964 h 509406"/>
              <a:gd name="connsiteX1218" fmla="*/ 271750 w 2377881"/>
              <a:gd name="connsiteY1218" fmla="*/ 411298 h 509406"/>
              <a:gd name="connsiteX1219" fmla="*/ 270226 w 2377881"/>
              <a:gd name="connsiteY1219" fmla="*/ 410250 h 509406"/>
              <a:gd name="connsiteX1220" fmla="*/ 273465 w 2377881"/>
              <a:gd name="connsiteY1220" fmla="*/ 410821 h 509406"/>
              <a:gd name="connsiteX1221" fmla="*/ 286038 w 2377881"/>
              <a:gd name="connsiteY1221" fmla="*/ 410250 h 509406"/>
              <a:gd name="connsiteX1222" fmla="*/ 286133 w 2377881"/>
              <a:gd name="connsiteY1222" fmla="*/ 408916 h 509406"/>
              <a:gd name="connsiteX1223" fmla="*/ 286705 w 2377881"/>
              <a:gd name="connsiteY1223" fmla="*/ 404059 h 509406"/>
              <a:gd name="connsiteX1224" fmla="*/ 1753841 w 2377881"/>
              <a:gd name="connsiteY1224" fmla="*/ 399487 h 509406"/>
              <a:gd name="connsiteX1225" fmla="*/ 1760318 w 2377881"/>
              <a:gd name="connsiteY1225" fmla="*/ 404345 h 509406"/>
              <a:gd name="connsiteX1226" fmla="*/ 1760127 w 2377881"/>
              <a:gd name="connsiteY1226" fmla="*/ 405583 h 509406"/>
              <a:gd name="connsiteX1227" fmla="*/ 1757365 w 2377881"/>
              <a:gd name="connsiteY1227" fmla="*/ 410822 h 509406"/>
              <a:gd name="connsiteX1228" fmla="*/ 1754127 w 2377881"/>
              <a:gd name="connsiteY1228" fmla="*/ 411679 h 509406"/>
              <a:gd name="connsiteX1229" fmla="*/ 1744411 w 2377881"/>
              <a:gd name="connsiteY1229" fmla="*/ 410441 h 509406"/>
              <a:gd name="connsiteX1230" fmla="*/ 1746126 w 2377881"/>
              <a:gd name="connsiteY1230" fmla="*/ 418918 h 509406"/>
              <a:gd name="connsiteX1231" fmla="*/ 1742982 w 2377881"/>
              <a:gd name="connsiteY1231" fmla="*/ 419775 h 509406"/>
              <a:gd name="connsiteX1232" fmla="*/ 1742506 w 2377881"/>
              <a:gd name="connsiteY1232" fmla="*/ 419109 h 509406"/>
              <a:gd name="connsiteX1233" fmla="*/ 1742316 w 2377881"/>
              <a:gd name="connsiteY1233" fmla="*/ 416061 h 509406"/>
              <a:gd name="connsiteX1234" fmla="*/ 1741935 w 2377881"/>
              <a:gd name="connsiteY1234" fmla="*/ 413108 h 509406"/>
              <a:gd name="connsiteX1235" fmla="*/ 1739173 w 2377881"/>
              <a:gd name="connsiteY1235" fmla="*/ 408250 h 509406"/>
              <a:gd name="connsiteX1236" fmla="*/ 1744125 w 2377881"/>
              <a:gd name="connsiteY1236" fmla="*/ 404154 h 509406"/>
              <a:gd name="connsiteX1237" fmla="*/ 1748698 w 2377881"/>
              <a:gd name="connsiteY1237" fmla="*/ 406250 h 509406"/>
              <a:gd name="connsiteX1238" fmla="*/ 1750031 w 2377881"/>
              <a:gd name="connsiteY1238" fmla="*/ 405393 h 509406"/>
              <a:gd name="connsiteX1239" fmla="*/ 1752412 w 2377881"/>
              <a:gd name="connsiteY1239" fmla="*/ 402630 h 509406"/>
              <a:gd name="connsiteX1240" fmla="*/ 1013081 w 2377881"/>
              <a:gd name="connsiteY1240" fmla="*/ 399487 h 509406"/>
              <a:gd name="connsiteX1241" fmla="*/ 1013653 w 2377881"/>
              <a:gd name="connsiteY1241" fmla="*/ 403868 h 509406"/>
              <a:gd name="connsiteX1242" fmla="*/ 1013843 w 2377881"/>
              <a:gd name="connsiteY1242" fmla="*/ 405678 h 509406"/>
              <a:gd name="connsiteX1243" fmla="*/ 1014700 w 2377881"/>
              <a:gd name="connsiteY1243" fmla="*/ 409107 h 509406"/>
              <a:gd name="connsiteX1244" fmla="*/ 1007652 w 2377881"/>
              <a:gd name="connsiteY1244" fmla="*/ 401868 h 509406"/>
              <a:gd name="connsiteX1245" fmla="*/ 1013081 w 2377881"/>
              <a:gd name="connsiteY1245" fmla="*/ 399487 h 509406"/>
              <a:gd name="connsiteX1246" fmla="*/ 1705929 w 2377881"/>
              <a:gd name="connsiteY1246" fmla="*/ 398534 h 509406"/>
              <a:gd name="connsiteX1247" fmla="*/ 1707148 w 2377881"/>
              <a:gd name="connsiteY1247" fmla="*/ 398737 h 509406"/>
              <a:gd name="connsiteX1248" fmla="*/ 1702501 w 2377881"/>
              <a:gd name="connsiteY1248" fmla="*/ 401487 h 509406"/>
              <a:gd name="connsiteX1249" fmla="*/ 1705929 w 2377881"/>
              <a:gd name="connsiteY1249" fmla="*/ 398534 h 509406"/>
              <a:gd name="connsiteX1250" fmla="*/ 2233996 w 2377881"/>
              <a:gd name="connsiteY1250" fmla="*/ 396439 h 509406"/>
              <a:gd name="connsiteX1251" fmla="*/ 2231234 w 2377881"/>
              <a:gd name="connsiteY1251" fmla="*/ 400821 h 509406"/>
              <a:gd name="connsiteX1252" fmla="*/ 2230567 w 2377881"/>
              <a:gd name="connsiteY1252" fmla="*/ 406727 h 509406"/>
              <a:gd name="connsiteX1253" fmla="*/ 2228948 w 2377881"/>
              <a:gd name="connsiteY1253" fmla="*/ 406250 h 509406"/>
              <a:gd name="connsiteX1254" fmla="*/ 2227519 w 2377881"/>
              <a:gd name="connsiteY1254" fmla="*/ 405679 h 509406"/>
              <a:gd name="connsiteX1255" fmla="*/ 2227519 w 2377881"/>
              <a:gd name="connsiteY1255" fmla="*/ 401774 h 509406"/>
              <a:gd name="connsiteX1256" fmla="*/ 2233996 w 2377881"/>
              <a:gd name="connsiteY1256" fmla="*/ 396439 h 509406"/>
              <a:gd name="connsiteX1257" fmla="*/ 1777938 w 2377881"/>
              <a:gd name="connsiteY1257" fmla="*/ 396133 h 509406"/>
              <a:gd name="connsiteX1258" fmla="*/ 1778034 w 2377881"/>
              <a:gd name="connsiteY1258" fmla="*/ 398153 h 509406"/>
              <a:gd name="connsiteX1259" fmla="*/ 1775748 w 2377881"/>
              <a:gd name="connsiteY1259" fmla="*/ 401487 h 509406"/>
              <a:gd name="connsiteX1260" fmla="*/ 1711549 w 2377881"/>
              <a:gd name="connsiteY1260" fmla="*/ 395867 h 509406"/>
              <a:gd name="connsiteX1261" fmla="*/ 1714121 w 2377881"/>
              <a:gd name="connsiteY1261" fmla="*/ 396343 h 509406"/>
              <a:gd name="connsiteX1262" fmla="*/ 1720788 w 2377881"/>
              <a:gd name="connsiteY1262" fmla="*/ 397105 h 509406"/>
              <a:gd name="connsiteX1263" fmla="*/ 1724885 w 2377881"/>
              <a:gd name="connsiteY1263" fmla="*/ 398725 h 509406"/>
              <a:gd name="connsiteX1264" fmla="*/ 1728027 w 2377881"/>
              <a:gd name="connsiteY1264" fmla="*/ 400725 h 509406"/>
              <a:gd name="connsiteX1265" fmla="*/ 1733457 w 2377881"/>
              <a:gd name="connsiteY1265" fmla="*/ 406821 h 509406"/>
              <a:gd name="connsiteX1266" fmla="*/ 1728123 w 2377881"/>
              <a:gd name="connsiteY1266" fmla="*/ 407202 h 509406"/>
              <a:gd name="connsiteX1267" fmla="*/ 1721170 w 2377881"/>
              <a:gd name="connsiteY1267" fmla="*/ 403106 h 509406"/>
              <a:gd name="connsiteX1268" fmla="*/ 1716407 w 2377881"/>
              <a:gd name="connsiteY1268" fmla="*/ 405963 h 509406"/>
              <a:gd name="connsiteX1269" fmla="*/ 1716407 w 2377881"/>
              <a:gd name="connsiteY1269" fmla="*/ 405202 h 509406"/>
              <a:gd name="connsiteX1270" fmla="*/ 1709930 w 2377881"/>
              <a:gd name="connsiteY1270" fmla="*/ 399201 h 509406"/>
              <a:gd name="connsiteX1271" fmla="*/ 1707148 w 2377881"/>
              <a:gd name="connsiteY1271" fmla="*/ 398737 h 509406"/>
              <a:gd name="connsiteX1272" fmla="*/ 1707168 w 2377881"/>
              <a:gd name="connsiteY1272" fmla="*/ 398725 h 509406"/>
              <a:gd name="connsiteX1273" fmla="*/ 1862712 w 2377881"/>
              <a:gd name="connsiteY1273" fmla="*/ 395106 h 509406"/>
              <a:gd name="connsiteX1274" fmla="*/ 1865951 w 2377881"/>
              <a:gd name="connsiteY1274" fmla="*/ 399297 h 509406"/>
              <a:gd name="connsiteX1275" fmla="*/ 1867760 w 2377881"/>
              <a:gd name="connsiteY1275" fmla="*/ 400725 h 509406"/>
              <a:gd name="connsiteX1276" fmla="*/ 1868903 w 2377881"/>
              <a:gd name="connsiteY1276" fmla="*/ 400344 h 509406"/>
              <a:gd name="connsiteX1277" fmla="*/ 1872332 w 2377881"/>
              <a:gd name="connsiteY1277" fmla="*/ 403488 h 509406"/>
              <a:gd name="connsiteX1278" fmla="*/ 1873475 w 2377881"/>
              <a:gd name="connsiteY1278" fmla="*/ 410441 h 509406"/>
              <a:gd name="connsiteX1279" fmla="*/ 1869475 w 2377881"/>
              <a:gd name="connsiteY1279" fmla="*/ 409488 h 509406"/>
              <a:gd name="connsiteX1280" fmla="*/ 1867665 w 2377881"/>
              <a:gd name="connsiteY1280" fmla="*/ 409107 h 509406"/>
              <a:gd name="connsiteX1281" fmla="*/ 1861760 w 2377881"/>
              <a:gd name="connsiteY1281" fmla="*/ 411489 h 509406"/>
              <a:gd name="connsiteX1282" fmla="*/ 1860711 w 2377881"/>
              <a:gd name="connsiteY1282" fmla="*/ 413203 h 509406"/>
              <a:gd name="connsiteX1283" fmla="*/ 1860235 w 2377881"/>
              <a:gd name="connsiteY1283" fmla="*/ 414060 h 509406"/>
              <a:gd name="connsiteX1284" fmla="*/ 1858616 w 2377881"/>
              <a:gd name="connsiteY1284" fmla="*/ 415394 h 509406"/>
              <a:gd name="connsiteX1285" fmla="*/ 1849948 w 2377881"/>
              <a:gd name="connsiteY1285" fmla="*/ 412822 h 509406"/>
              <a:gd name="connsiteX1286" fmla="*/ 1848520 w 2377881"/>
              <a:gd name="connsiteY1286" fmla="*/ 413775 h 509406"/>
              <a:gd name="connsiteX1287" fmla="*/ 1847853 w 2377881"/>
              <a:gd name="connsiteY1287" fmla="*/ 413013 h 509406"/>
              <a:gd name="connsiteX1288" fmla="*/ 1844043 w 2377881"/>
              <a:gd name="connsiteY1288" fmla="*/ 408345 h 509406"/>
              <a:gd name="connsiteX1289" fmla="*/ 1837756 w 2377881"/>
              <a:gd name="connsiteY1289" fmla="*/ 414727 h 509406"/>
              <a:gd name="connsiteX1290" fmla="*/ 1837280 w 2377881"/>
              <a:gd name="connsiteY1290" fmla="*/ 415013 h 509406"/>
              <a:gd name="connsiteX1291" fmla="*/ 1833946 w 2377881"/>
              <a:gd name="connsiteY1291" fmla="*/ 415870 h 509406"/>
              <a:gd name="connsiteX1292" fmla="*/ 1832518 w 2377881"/>
              <a:gd name="connsiteY1292" fmla="*/ 414441 h 509406"/>
              <a:gd name="connsiteX1293" fmla="*/ 1832327 w 2377881"/>
              <a:gd name="connsiteY1293" fmla="*/ 412441 h 509406"/>
              <a:gd name="connsiteX1294" fmla="*/ 1840900 w 2377881"/>
              <a:gd name="connsiteY1294" fmla="*/ 402535 h 509406"/>
              <a:gd name="connsiteX1295" fmla="*/ 1846138 w 2377881"/>
              <a:gd name="connsiteY1295" fmla="*/ 407012 h 509406"/>
              <a:gd name="connsiteX1296" fmla="*/ 1849567 w 2377881"/>
              <a:gd name="connsiteY1296" fmla="*/ 405107 h 509406"/>
              <a:gd name="connsiteX1297" fmla="*/ 1851186 w 2377881"/>
              <a:gd name="connsiteY1297" fmla="*/ 403202 h 509406"/>
              <a:gd name="connsiteX1298" fmla="*/ 1855282 w 2377881"/>
              <a:gd name="connsiteY1298" fmla="*/ 401106 h 509406"/>
              <a:gd name="connsiteX1299" fmla="*/ 1861664 w 2377881"/>
              <a:gd name="connsiteY1299" fmla="*/ 405774 h 509406"/>
              <a:gd name="connsiteX1300" fmla="*/ 1860902 w 2377881"/>
              <a:gd name="connsiteY1300" fmla="*/ 402345 h 509406"/>
              <a:gd name="connsiteX1301" fmla="*/ 1860711 w 2377881"/>
              <a:gd name="connsiteY1301" fmla="*/ 401678 h 509406"/>
              <a:gd name="connsiteX1302" fmla="*/ 1858997 w 2377881"/>
              <a:gd name="connsiteY1302" fmla="*/ 395677 h 509406"/>
              <a:gd name="connsiteX1303" fmla="*/ 2142651 w 2377881"/>
              <a:gd name="connsiteY1303" fmla="*/ 395010 h 509406"/>
              <a:gd name="connsiteX1304" fmla="*/ 2148652 w 2377881"/>
              <a:gd name="connsiteY1304" fmla="*/ 403487 h 509406"/>
              <a:gd name="connsiteX1305" fmla="*/ 2143699 w 2377881"/>
              <a:gd name="connsiteY1305" fmla="*/ 399773 h 509406"/>
              <a:gd name="connsiteX1306" fmla="*/ 2136555 w 2377881"/>
              <a:gd name="connsiteY1306" fmla="*/ 399201 h 509406"/>
              <a:gd name="connsiteX1307" fmla="*/ 2135222 w 2377881"/>
              <a:gd name="connsiteY1307" fmla="*/ 399487 h 509406"/>
              <a:gd name="connsiteX1308" fmla="*/ 2130078 w 2377881"/>
              <a:gd name="connsiteY1308" fmla="*/ 401106 h 509406"/>
              <a:gd name="connsiteX1309" fmla="*/ 2134555 w 2377881"/>
              <a:gd name="connsiteY1309" fmla="*/ 397867 h 509406"/>
              <a:gd name="connsiteX1310" fmla="*/ 2139413 w 2377881"/>
              <a:gd name="connsiteY1310" fmla="*/ 396153 h 509406"/>
              <a:gd name="connsiteX1311" fmla="*/ 2296004 w 2377881"/>
              <a:gd name="connsiteY1311" fmla="*/ 394915 h 509406"/>
              <a:gd name="connsiteX1312" fmla="*/ 2297147 w 2377881"/>
              <a:gd name="connsiteY1312" fmla="*/ 398821 h 509406"/>
              <a:gd name="connsiteX1313" fmla="*/ 2296194 w 2377881"/>
              <a:gd name="connsiteY1313" fmla="*/ 407107 h 509406"/>
              <a:gd name="connsiteX1314" fmla="*/ 2291050 w 2377881"/>
              <a:gd name="connsiteY1314" fmla="*/ 404155 h 509406"/>
              <a:gd name="connsiteX1315" fmla="*/ 2291241 w 2377881"/>
              <a:gd name="connsiteY1315" fmla="*/ 396820 h 509406"/>
              <a:gd name="connsiteX1316" fmla="*/ 2296004 w 2377881"/>
              <a:gd name="connsiteY1316" fmla="*/ 394915 h 509406"/>
              <a:gd name="connsiteX1317" fmla="*/ 2343629 w 2377881"/>
              <a:gd name="connsiteY1317" fmla="*/ 394534 h 509406"/>
              <a:gd name="connsiteX1318" fmla="*/ 2350106 w 2377881"/>
              <a:gd name="connsiteY1318" fmla="*/ 398725 h 509406"/>
              <a:gd name="connsiteX1319" fmla="*/ 2345439 w 2377881"/>
              <a:gd name="connsiteY1319" fmla="*/ 397868 h 509406"/>
              <a:gd name="connsiteX1320" fmla="*/ 2331247 w 2377881"/>
              <a:gd name="connsiteY1320" fmla="*/ 399106 h 509406"/>
              <a:gd name="connsiteX1321" fmla="*/ 2331628 w 2377881"/>
              <a:gd name="connsiteY1321" fmla="*/ 396344 h 509406"/>
              <a:gd name="connsiteX1322" fmla="*/ 2343629 w 2377881"/>
              <a:gd name="connsiteY1322" fmla="*/ 394534 h 509406"/>
              <a:gd name="connsiteX1323" fmla="*/ 2354106 w 2377881"/>
              <a:gd name="connsiteY1323" fmla="*/ 393963 h 509406"/>
              <a:gd name="connsiteX1324" fmla="*/ 2367822 w 2377881"/>
              <a:gd name="connsiteY1324" fmla="*/ 395868 h 509406"/>
              <a:gd name="connsiteX1325" fmla="*/ 2360869 w 2377881"/>
              <a:gd name="connsiteY1325" fmla="*/ 397963 h 509406"/>
              <a:gd name="connsiteX1326" fmla="*/ 2356392 w 2377881"/>
              <a:gd name="connsiteY1326" fmla="*/ 396915 h 509406"/>
              <a:gd name="connsiteX1327" fmla="*/ 2355154 w 2377881"/>
              <a:gd name="connsiteY1327" fmla="*/ 396630 h 509406"/>
              <a:gd name="connsiteX1328" fmla="*/ 2354106 w 2377881"/>
              <a:gd name="connsiteY1328" fmla="*/ 393963 h 509406"/>
              <a:gd name="connsiteX1329" fmla="*/ 1777726 w 2377881"/>
              <a:gd name="connsiteY1329" fmla="*/ 391653 h 509406"/>
              <a:gd name="connsiteX1330" fmla="*/ 1779177 w 2377881"/>
              <a:gd name="connsiteY1330" fmla="*/ 393105 h 509406"/>
              <a:gd name="connsiteX1331" fmla="*/ 1777938 w 2377881"/>
              <a:gd name="connsiteY1331" fmla="*/ 396133 h 509406"/>
              <a:gd name="connsiteX1332" fmla="*/ 489587 w 2377881"/>
              <a:gd name="connsiteY1332" fmla="*/ 390819 h 509406"/>
              <a:gd name="connsiteX1333" fmla="*/ 487206 w 2377881"/>
              <a:gd name="connsiteY1333" fmla="*/ 393486 h 509406"/>
              <a:gd name="connsiteX1334" fmla="*/ 488158 w 2377881"/>
              <a:gd name="connsiteY1334" fmla="*/ 397201 h 509406"/>
              <a:gd name="connsiteX1335" fmla="*/ 487111 w 2377881"/>
              <a:gd name="connsiteY1335" fmla="*/ 397486 h 509406"/>
              <a:gd name="connsiteX1336" fmla="*/ 496636 w 2377881"/>
              <a:gd name="connsiteY1336" fmla="*/ 400058 h 509406"/>
              <a:gd name="connsiteX1337" fmla="*/ 493969 w 2377881"/>
              <a:gd name="connsiteY1337" fmla="*/ 394343 h 509406"/>
              <a:gd name="connsiteX1338" fmla="*/ 492159 w 2377881"/>
              <a:gd name="connsiteY1338" fmla="*/ 392248 h 509406"/>
              <a:gd name="connsiteX1339" fmla="*/ 489587 w 2377881"/>
              <a:gd name="connsiteY1339" fmla="*/ 390819 h 509406"/>
              <a:gd name="connsiteX1340" fmla="*/ 1673069 w 2377881"/>
              <a:gd name="connsiteY1340" fmla="*/ 390152 h 509406"/>
              <a:gd name="connsiteX1341" fmla="*/ 1678688 w 2377881"/>
              <a:gd name="connsiteY1341" fmla="*/ 399010 h 509406"/>
              <a:gd name="connsiteX1342" fmla="*/ 1678308 w 2377881"/>
              <a:gd name="connsiteY1342" fmla="*/ 398153 h 509406"/>
              <a:gd name="connsiteX1343" fmla="*/ 1672783 w 2377881"/>
              <a:gd name="connsiteY1343" fmla="*/ 395867 h 509406"/>
              <a:gd name="connsiteX1344" fmla="*/ 1670306 w 2377881"/>
              <a:gd name="connsiteY1344" fmla="*/ 397486 h 509406"/>
              <a:gd name="connsiteX1345" fmla="*/ 1672212 w 2377881"/>
              <a:gd name="connsiteY1345" fmla="*/ 402535 h 509406"/>
              <a:gd name="connsiteX1346" fmla="*/ 1669354 w 2377881"/>
              <a:gd name="connsiteY1346" fmla="*/ 403201 h 509406"/>
              <a:gd name="connsiteX1347" fmla="*/ 1668021 w 2377881"/>
              <a:gd name="connsiteY1347" fmla="*/ 402439 h 509406"/>
              <a:gd name="connsiteX1348" fmla="*/ 1664687 w 2377881"/>
              <a:gd name="connsiteY1348" fmla="*/ 400534 h 509406"/>
              <a:gd name="connsiteX1349" fmla="*/ 1666115 w 2377881"/>
              <a:gd name="connsiteY1349" fmla="*/ 392438 h 509406"/>
              <a:gd name="connsiteX1350" fmla="*/ 1673069 w 2377881"/>
              <a:gd name="connsiteY1350" fmla="*/ 390152 h 509406"/>
              <a:gd name="connsiteX1351" fmla="*/ 2087215 w 2377881"/>
              <a:gd name="connsiteY1351" fmla="*/ 389581 h 509406"/>
              <a:gd name="connsiteX1352" fmla="*/ 2100074 w 2377881"/>
              <a:gd name="connsiteY1352" fmla="*/ 392343 h 509406"/>
              <a:gd name="connsiteX1353" fmla="*/ 2101884 w 2377881"/>
              <a:gd name="connsiteY1353" fmla="*/ 394534 h 509406"/>
              <a:gd name="connsiteX1354" fmla="*/ 2092073 w 2377881"/>
              <a:gd name="connsiteY1354" fmla="*/ 393296 h 509406"/>
              <a:gd name="connsiteX1355" fmla="*/ 2087215 w 2377881"/>
              <a:gd name="connsiteY1355" fmla="*/ 389581 h 509406"/>
              <a:gd name="connsiteX1356" fmla="*/ 462822 w 2377881"/>
              <a:gd name="connsiteY1356" fmla="*/ 389295 h 509406"/>
              <a:gd name="connsiteX1357" fmla="*/ 459202 w 2377881"/>
              <a:gd name="connsiteY1357" fmla="*/ 390152 h 509406"/>
              <a:gd name="connsiteX1358" fmla="*/ 461393 w 2377881"/>
              <a:gd name="connsiteY1358" fmla="*/ 398439 h 509406"/>
              <a:gd name="connsiteX1359" fmla="*/ 456154 w 2377881"/>
              <a:gd name="connsiteY1359" fmla="*/ 400249 h 509406"/>
              <a:gd name="connsiteX1360" fmla="*/ 454726 w 2377881"/>
              <a:gd name="connsiteY1360" fmla="*/ 400725 h 509406"/>
              <a:gd name="connsiteX1361" fmla="*/ 454821 w 2377881"/>
              <a:gd name="connsiteY1361" fmla="*/ 404059 h 509406"/>
              <a:gd name="connsiteX1362" fmla="*/ 463393 w 2377881"/>
              <a:gd name="connsiteY1362" fmla="*/ 403963 h 509406"/>
              <a:gd name="connsiteX1363" fmla="*/ 467394 w 2377881"/>
              <a:gd name="connsiteY1363" fmla="*/ 403582 h 509406"/>
              <a:gd name="connsiteX1364" fmla="*/ 472347 w 2377881"/>
              <a:gd name="connsiteY1364" fmla="*/ 402916 h 509406"/>
              <a:gd name="connsiteX1365" fmla="*/ 473966 w 2377881"/>
              <a:gd name="connsiteY1365" fmla="*/ 402058 h 509406"/>
              <a:gd name="connsiteX1366" fmla="*/ 473871 w 2377881"/>
              <a:gd name="connsiteY1366" fmla="*/ 400153 h 509406"/>
              <a:gd name="connsiteX1367" fmla="*/ 470633 w 2377881"/>
              <a:gd name="connsiteY1367" fmla="*/ 398629 h 509406"/>
              <a:gd name="connsiteX1368" fmla="*/ 467203 w 2377881"/>
              <a:gd name="connsiteY1368" fmla="*/ 391771 h 509406"/>
              <a:gd name="connsiteX1369" fmla="*/ 464060 w 2377881"/>
              <a:gd name="connsiteY1369" fmla="*/ 389962 h 509406"/>
              <a:gd name="connsiteX1370" fmla="*/ 1095568 w 2377881"/>
              <a:gd name="connsiteY1370" fmla="*/ 388533 h 509406"/>
              <a:gd name="connsiteX1371" fmla="*/ 1101093 w 2377881"/>
              <a:gd name="connsiteY1371" fmla="*/ 395010 h 509406"/>
              <a:gd name="connsiteX1372" fmla="*/ 1099092 w 2377881"/>
              <a:gd name="connsiteY1372" fmla="*/ 393867 h 509406"/>
              <a:gd name="connsiteX1373" fmla="*/ 1088234 w 2377881"/>
              <a:gd name="connsiteY1373" fmla="*/ 391486 h 509406"/>
              <a:gd name="connsiteX1374" fmla="*/ 1091568 w 2377881"/>
              <a:gd name="connsiteY1374" fmla="*/ 388724 h 509406"/>
              <a:gd name="connsiteX1375" fmla="*/ 1093568 w 2377881"/>
              <a:gd name="connsiteY1375" fmla="*/ 388628 h 509406"/>
              <a:gd name="connsiteX1376" fmla="*/ 1774129 w 2377881"/>
              <a:gd name="connsiteY1376" fmla="*/ 388057 h 509406"/>
              <a:gd name="connsiteX1377" fmla="*/ 1777725 w 2377881"/>
              <a:gd name="connsiteY1377" fmla="*/ 391641 h 509406"/>
              <a:gd name="connsiteX1378" fmla="*/ 1777726 w 2377881"/>
              <a:gd name="connsiteY1378" fmla="*/ 391653 h 509406"/>
              <a:gd name="connsiteX1379" fmla="*/ 1777653 w 2377881"/>
              <a:gd name="connsiteY1379" fmla="*/ 391581 h 509406"/>
              <a:gd name="connsiteX1380" fmla="*/ 10385 w 2377881"/>
              <a:gd name="connsiteY1380" fmla="*/ 383675 h 509406"/>
              <a:gd name="connsiteX1381" fmla="*/ 18577 w 2377881"/>
              <a:gd name="connsiteY1381" fmla="*/ 384247 h 509406"/>
              <a:gd name="connsiteX1382" fmla="*/ 19624 w 2377881"/>
              <a:gd name="connsiteY1382" fmla="*/ 385104 h 509406"/>
              <a:gd name="connsiteX1383" fmla="*/ 18005 w 2377881"/>
              <a:gd name="connsiteY1383" fmla="*/ 387104 h 509406"/>
              <a:gd name="connsiteX1384" fmla="*/ 16767 w 2377881"/>
              <a:gd name="connsiteY1384" fmla="*/ 386914 h 509406"/>
              <a:gd name="connsiteX1385" fmla="*/ 12576 w 2377881"/>
              <a:gd name="connsiteY1385" fmla="*/ 389105 h 509406"/>
              <a:gd name="connsiteX1386" fmla="*/ 12004 w 2377881"/>
              <a:gd name="connsiteY1386" fmla="*/ 391867 h 509406"/>
              <a:gd name="connsiteX1387" fmla="*/ 2574 w 2377881"/>
              <a:gd name="connsiteY1387" fmla="*/ 393867 h 509406"/>
              <a:gd name="connsiteX1388" fmla="*/ 2479 w 2377881"/>
              <a:gd name="connsiteY1388" fmla="*/ 393296 h 509406"/>
              <a:gd name="connsiteX1389" fmla="*/ 2955 w 2377881"/>
              <a:gd name="connsiteY1389" fmla="*/ 391486 h 509406"/>
              <a:gd name="connsiteX1390" fmla="*/ 10385 w 2377881"/>
              <a:gd name="connsiteY1390" fmla="*/ 383675 h 509406"/>
              <a:gd name="connsiteX1391" fmla="*/ 675896 w 2377881"/>
              <a:gd name="connsiteY1391" fmla="*/ 378627 h 509406"/>
              <a:gd name="connsiteX1392" fmla="*/ 673039 w 2377881"/>
              <a:gd name="connsiteY1392" fmla="*/ 379484 h 509406"/>
              <a:gd name="connsiteX1393" fmla="*/ 670372 w 2377881"/>
              <a:gd name="connsiteY1393" fmla="*/ 386818 h 509406"/>
              <a:gd name="connsiteX1394" fmla="*/ 669991 w 2377881"/>
              <a:gd name="connsiteY1394" fmla="*/ 388057 h 509406"/>
              <a:gd name="connsiteX1395" fmla="*/ 671324 w 2377881"/>
              <a:gd name="connsiteY1395" fmla="*/ 390533 h 509406"/>
              <a:gd name="connsiteX1396" fmla="*/ 672182 w 2377881"/>
              <a:gd name="connsiteY1396" fmla="*/ 390819 h 509406"/>
              <a:gd name="connsiteX1397" fmla="*/ 677516 w 2377881"/>
              <a:gd name="connsiteY1397" fmla="*/ 384723 h 509406"/>
              <a:gd name="connsiteX1398" fmla="*/ 680564 w 2377881"/>
              <a:gd name="connsiteY1398" fmla="*/ 384532 h 509406"/>
              <a:gd name="connsiteX1399" fmla="*/ 684469 w 2377881"/>
              <a:gd name="connsiteY1399" fmla="*/ 385009 h 509406"/>
              <a:gd name="connsiteX1400" fmla="*/ 683231 w 2377881"/>
              <a:gd name="connsiteY1400" fmla="*/ 383485 h 509406"/>
              <a:gd name="connsiteX1401" fmla="*/ 682278 w 2377881"/>
              <a:gd name="connsiteY1401" fmla="*/ 380056 h 509406"/>
              <a:gd name="connsiteX1402" fmla="*/ 675896 w 2377881"/>
              <a:gd name="connsiteY1402" fmla="*/ 378627 h 509406"/>
              <a:gd name="connsiteX1403" fmla="*/ 1291116 w 2377881"/>
              <a:gd name="connsiteY1403" fmla="*/ 374912 h 509406"/>
              <a:gd name="connsiteX1404" fmla="*/ 1288068 w 2377881"/>
              <a:gd name="connsiteY1404" fmla="*/ 387009 h 509406"/>
              <a:gd name="connsiteX1405" fmla="*/ 1283020 w 2377881"/>
              <a:gd name="connsiteY1405" fmla="*/ 386438 h 509406"/>
              <a:gd name="connsiteX1406" fmla="*/ 1281115 w 2377881"/>
              <a:gd name="connsiteY1406" fmla="*/ 385390 h 509406"/>
              <a:gd name="connsiteX1407" fmla="*/ 1281877 w 2377881"/>
              <a:gd name="connsiteY1407" fmla="*/ 382723 h 509406"/>
              <a:gd name="connsiteX1408" fmla="*/ 1286259 w 2377881"/>
              <a:gd name="connsiteY1408" fmla="*/ 375579 h 509406"/>
              <a:gd name="connsiteX1409" fmla="*/ 1285973 w 2377881"/>
              <a:gd name="connsiteY1409" fmla="*/ 375389 h 509406"/>
              <a:gd name="connsiteX1410" fmla="*/ 1291116 w 2377881"/>
              <a:gd name="connsiteY1410" fmla="*/ 374912 h 509406"/>
              <a:gd name="connsiteX1411" fmla="*/ 727141 w 2377881"/>
              <a:gd name="connsiteY1411" fmla="*/ 374245 h 509406"/>
              <a:gd name="connsiteX1412" fmla="*/ 732570 w 2377881"/>
              <a:gd name="connsiteY1412" fmla="*/ 388342 h 509406"/>
              <a:gd name="connsiteX1413" fmla="*/ 739714 w 2377881"/>
              <a:gd name="connsiteY1413" fmla="*/ 395105 h 509406"/>
              <a:gd name="connsiteX1414" fmla="*/ 743048 w 2377881"/>
              <a:gd name="connsiteY1414" fmla="*/ 394819 h 509406"/>
              <a:gd name="connsiteX1415" fmla="*/ 743619 w 2377881"/>
              <a:gd name="connsiteY1415" fmla="*/ 394724 h 509406"/>
              <a:gd name="connsiteX1416" fmla="*/ 741619 w 2377881"/>
              <a:gd name="connsiteY1416" fmla="*/ 391295 h 509406"/>
              <a:gd name="connsiteX1417" fmla="*/ 741047 w 2377881"/>
              <a:gd name="connsiteY1417" fmla="*/ 390628 h 509406"/>
              <a:gd name="connsiteX1418" fmla="*/ 740285 w 2377881"/>
              <a:gd name="connsiteY1418" fmla="*/ 389771 h 509406"/>
              <a:gd name="connsiteX1419" fmla="*/ 742952 w 2377881"/>
              <a:gd name="connsiteY1419" fmla="*/ 387009 h 509406"/>
              <a:gd name="connsiteX1420" fmla="*/ 744286 w 2377881"/>
              <a:gd name="connsiteY1420" fmla="*/ 387390 h 509406"/>
              <a:gd name="connsiteX1421" fmla="*/ 746953 w 2377881"/>
              <a:gd name="connsiteY1421" fmla="*/ 389485 h 509406"/>
              <a:gd name="connsiteX1422" fmla="*/ 747429 w 2377881"/>
              <a:gd name="connsiteY1422" fmla="*/ 391676 h 509406"/>
              <a:gd name="connsiteX1423" fmla="*/ 751906 w 2377881"/>
              <a:gd name="connsiteY1423" fmla="*/ 390819 h 509406"/>
              <a:gd name="connsiteX1424" fmla="*/ 751049 w 2377881"/>
              <a:gd name="connsiteY1424" fmla="*/ 384532 h 509406"/>
              <a:gd name="connsiteX1425" fmla="*/ 749715 w 2377881"/>
              <a:gd name="connsiteY1425" fmla="*/ 383389 h 509406"/>
              <a:gd name="connsiteX1426" fmla="*/ 745524 w 2377881"/>
              <a:gd name="connsiteY1426" fmla="*/ 382723 h 509406"/>
              <a:gd name="connsiteX1427" fmla="*/ 740571 w 2377881"/>
              <a:gd name="connsiteY1427" fmla="*/ 383389 h 509406"/>
              <a:gd name="connsiteX1428" fmla="*/ 741714 w 2377881"/>
              <a:gd name="connsiteY1428" fmla="*/ 378436 h 509406"/>
              <a:gd name="connsiteX1429" fmla="*/ 738285 w 2377881"/>
              <a:gd name="connsiteY1429" fmla="*/ 376246 h 509406"/>
              <a:gd name="connsiteX1430" fmla="*/ 737237 w 2377881"/>
              <a:gd name="connsiteY1430" fmla="*/ 376817 h 509406"/>
              <a:gd name="connsiteX1431" fmla="*/ 731617 w 2377881"/>
              <a:gd name="connsiteY1431" fmla="*/ 375007 h 509406"/>
              <a:gd name="connsiteX1432" fmla="*/ 727522 w 2377881"/>
              <a:gd name="connsiteY1432" fmla="*/ 374245 h 509406"/>
              <a:gd name="connsiteX1433" fmla="*/ 477659 w 2377881"/>
              <a:gd name="connsiteY1433" fmla="*/ 372641 h 509406"/>
              <a:gd name="connsiteX1434" fmla="*/ 477586 w 2377881"/>
              <a:gd name="connsiteY1434" fmla="*/ 373769 h 509406"/>
              <a:gd name="connsiteX1435" fmla="*/ 476537 w 2377881"/>
              <a:gd name="connsiteY1435" fmla="*/ 372797 h 509406"/>
              <a:gd name="connsiteX1436" fmla="*/ 752192 w 2377881"/>
              <a:gd name="connsiteY1436" fmla="*/ 371102 h 509406"/>
              <a:gd name="connsiteX1437" fmla="*/ 748762 w 2377881"/>
              <a:gd name="connsiteY1437" fmla="*/ 371864 h 509406"/>
              <a:gd name="connsiteX1438" fmla="*/ 748572 w 2377881"/>
              <a:gd name="connsiteY1438" fmla="*/ 375769 h 509406"/>
              <a:gd name="connsiteX1439" fmla="*/ 752573 w 2377881"/>
              <a:gd name="connsiteY1439" fmla="*/ 379675 h 509406"/>
              <a:gd name="connsiteX1440" fmla="*/ 752953 w 2377881"/>
              <a:gd name="connsiteY1440" fmla="*/ 381389 h 509406"/>
              <a:gd name="connsiteX1441" fmla="*/ 757525 w 2377881"/>
              <a:gd name="connsiteY1441" fmla="*/ 381484 h 509406"/>
              <a:gd name="connsiteX1442" fmla="*/ 756764 w 2377881"/>
              <a:gd name="connsiteY1442" fmla="*/ 380722 h 509406"/>
              <a:gd name="connsiteX1443" fmla="*/ 756764 w 2377881"/>
              <a:gd name="connsiteY1443" fmla="*/ 377674 h 509406"/>
              <a:gd name="connsiteX1444" fmla="*/ 760097 w 2377881"/>
              <a:gd name="connsiteY1444" fmla="*/ 374626 h 509406"/>
              <a:gd name="connsiteX1445" fmla="*/ 760669 w 2377881"/>
              <a:gd name="connsiteY1445" fmla="*/ 373293 h 509406"/>
              <a:gd name="connsiteX1446" fmla="*/ 752192 w 2377881"/>
              <a:gd name="connsiteY1446" fmla="*/ 371102 h 509406"/>
              <a:gd name="connsiteX1447" fmla="*/ 1721462 w 2377881"/>
              <a:gd name="connsiteY1447" fmla="*/ 370503 h 509406"/>
              <a:gd name="connsiteX1448" fmla="*/ 1723742 w 2377881"/>
              <a:gd name="connsiteY1448" fmla="*/ 370912 h 509406"/>
              <a:gd name="connsiteX1449" fmla="*/ 1721456 w 2377881"/>
              <a:gd name="connsiteY1449" fmla="*/ 370721 h 509406"/>
              <a:gd name="connsiteX1450" fmla="*/ 1505429 w 2377881"/>
              <a:gd name="connsiteY1450" fmla="*/ 370055 h 509406"/>
              <a:gd name="connsiteX1451" fmla="*/ 1504381 w 2377881"/>
              <a:gd name="connsiteY1451" fmla="*/ 379770 h 509406"/>
              <a:gd name="connsiteX1452" fmla="*/ 1500857 w 2377881"/>
              <a:gd name="connsiteY1452" fmla="*/ 378723 h 509406"/>
              <a:gd name="connsiteX1453" fmla="*/ 1505429 w 2377881"/>
              <a:gd name="connsiteY1453" fmla="*/ 370055 h 509406"/>
              <a:gd name="connsiteX1454" fmla="*/ 1534290 w 2377881"/>
              <a:gd name="connsiteY1454" fmla="*/ 369864 h 509406"/>
              <a:gd name="connsiteX1455" fmla="*/ 1536099 w 2377881"/>
              <a:gd name="connsiteY1455" fmla="*/ 371959 h 509406"/>
              <a:gd name="connsiteX1456" fmla="*/ 1535242 w 2377881"/>
              <a:gd name="connsiteY1456" fmla="*/ 373579 h 509406"/>
              <a:gd name="connsiteX1457" fmla="*/ 1528098 w 2377881"/>
              <a:gd name="connsiteY1457" fmla="*/ 379294 h 509406"/>
              <a:gd name="connsiteX1458" fmla="*/ 1523622 w 2377881"/>
              <a:gd name="connsiteY1458" fmla="*/ 380151 h 509406"/>
              <a:gd name="connsiteX1459" fmla="*/ 1519716 w 2377881"/>
              <a:gd name="connsiteY1459" fmla="*/ 380151 h 509406"/>
              <a:gd name="connsiteX1460" fmla="*/ 1519336 w 2377881"/>
              <a:gd name="connsiteY1460" fmla="*/ 373102 h 509406"/>
              <a:gd name="connsiteX1461" fmla="*/ 1525146 w 2377881"/>
              <a:gd name="connsiteY1461" fmla="*/ 370912 h 509406"/>
              <a:gd name="connsiteX1462" fmla="*/ 1528384 w 2377881"/>
              <a:gd name="connsiteY1462" fmla="*/ 370721 h 509406"/>
              <a:gd name="connsiteX1463" fmla="*/ 1534290 w 2377881"/>
              <a:gd name="connsiteY1463" fmla="*/ 369864 h 509406"/>
              <a:gd name="connsiteX1464" fmla="*/ 471490 w 2377881"/>
              <a:gd name="connsiteY1464" fmla="*/ 369578 h 509406"/>
              <a:gd name="connsiteX1465" fmla="*/ 473681 w 2377881"/>
              <a:gd name="connsiteY1465" fmla="*/ 370150 h 509406"/>
              <a:gd name="connsiteX1466" fmla="*/ 476537 w 2377881"/>
              <a:gd name="connsiteY1466" fmla="*/ 372797 h 509406"/>
              <a:gd name="connsiteX1467" fmla="*/ 470918 w 2377881"/>
              <a:gd name="connsiteY1467" fmla="*/ 373579 h 509406"/>
              <a:gd name="connsiteX1468" fmla="*/ 469299 w 2377881"/>
              <a:gd name="connsiteY1468" fmla="*/ 371388 h 509406"/>
              <a:gd name="connsiteX1469" fmla="*/ 471490 w 2377881"/>
              <a:gd name="connsiteY1469" fmla="*/ 369578 h 509406"/>
              <a:gd name="connsiteX1470" fmla="*/ 1136335 w 2377881"/>
              <a:gd name="connsiteY1470" fmla="*/ 369197 h 509406"/>
              <a:gd name="connsiteX1471" fmla="*/ 1134430 w 2377881"/>
              <a:gd name="connsiteY1471" fmla="*/ 372912 h 509406"/>
              <a:gd name="connsiteX1472" fmla="*/ 1139573 w 2377881"/>
              <a:gd name="connsiteY1472" fmla="*/ 375198 h 509406"/>
              <a:gd name="connsiteX1473" fmla="*/ 1140621 w 2377881"/>
              <a:gd name="connsiteY1473" fmla="*/ 372626 h 509406"/>
              <a:gd name="connsiteX1474" fmla="*/ 1136335 w 2377881"/>
              <a:gd name="connsiteY1474" fmla="*/ 369197 h 509406"/>
              <a:gd name="connsiteX1475" fmla="*/ 28196 w 2377881"/>
              <a:gd name="connsiteY1475" fmla="*/ 365578 h 509406"/>
              <a:gd name="connsiteX1476" fmla="*/ 34197 w 2377881"/>
              <a:gd name="connsiteY1476" fmla="*/ 366054 h 509406"/>
              <a:gd name="connsiteX1477" fmla="*/ 34483 w 2377881"/>
              <a:gd name="connsiteY1477" fmla="*/ 365673 h 509406"/>
              <a:gd name="connsiteX1478" fmla="*/ 37054 w 2377881"/>
              <a:gd name="connsiteY1478" fmla="*/ 369578 h 509406"/>
              <a:gd name="connsiteX1479" fmla="*/ 36293 w 2377881"/>
              <a:gd name="connsiteY1479" fmla="*/ 369578 h 509406"/>
              <a:gd name="connsiteX1480" fmla="*/ 30387 w 2377881"/>
              <a:gd name="connsiteY1480" fmla="*/ 369769 h 509406"/>
              <a:gd name="connsiteX1481" fmla="*/ 31911 w 2377881"/>
              <a:gd name="connsiteY1481" fmla="*/ 372436 h 509406"/>
              <a:gd name="connsiteX1482" fmla="*/ 25815 w 2377881"/>
              <a:gd name="connsiteY1482" fmla="*/ 367102 h 509406"/>
              <a:gd name="connsiteX1483" fmla="*/ 26101 w 2377881"/>
              <a:gd name="connsiteY1483" fmla="*/ 366245 h 509406"/>
              <a:gd name="connsiteX1484" fmla="*/ 28196 w 2377881"/>
              <a:gd name="connsiteY1484" fmla="*/ 365578 h 509406"/>
              <a:gd name="connsiteX1485" fmla="*/ 1682308 w 2377881"/>
              <a:gd name="connsiteY1485" fmla="*/ 364530 h 509406"/>
              <a:gd name="connsiteX1486" fmla="*/ 1683355 w 2377881"/>
              <a:gd name="connsiteY1486" fmla="*/ 365101 h 509406"/>
              <a:gd name="connsiteX1487" fmla="*/ 1690214 w 2377881"/>
              <a:gd name="connsiteY1487" fmla="*/ 373483 h 509406"/>
              <a:gd name="connsiteX1488" fmla="*/ 1682308 w 2377881"/>
              <a:gd name="connsiteY1488" fmla="*/ 364530 h 509406"/>
              <a:gd name="connsiteX1489" fmla="*/ 1902717 w 2377881"/>
              <a:gd name="connsiteY1489" fmla="*/ 363578 h 509406"/>
              <a:gd name="connsiteX1490" fmla="*/ 1916909 w 2377881"/>
              <a:gd name="connsiteY1490" fmla="*/ 367388 h 509406"/>
              <a:gd name="connsiteX1491" fmla="*/ 1904812 w 2377881"/>
              <a:gd name="connsiteY1491" fmla="*/ 366150 h 509406"/>
              <a:gd name="connsiteX1492" fmla="*/ 1896145 w 2377881"/>
              <a:gd name="connsiteY1492" fmla="*/ 367102 h 509406"/>
              <a:gd name="connsiteX1493" fmla="*/ 1902717 w 2377881"/>
              <a:gd name="connsiteY1493" fmla="*/ 363578 h 509406"/>
              <a:gd name="connsiteX1494" fmla="*/ 1718503 w 2377881"/>
              <a:gd name="connsiteY1494" fmla="*/ 363292 h 509406"/>
              <a:gd name="connsiteX1495" fmla="*/ 1720313 w 2377881"/>
              <a:gd name="connsiteY1495" fmla="*/ 363673 h 509406"/>
              <a:gd name="connsiteX1496" fmla="*/ 1721551 w 2377881"/>
              <a:gd name="connsiteY1496" fmla="*/ 367197 h 509406"/>
              <a:gd name="connsiteX1497" fmla="*/ 1721462 w 2377881"/>
              <a:gd name="connsiteY1497" fmla="*/ 370503 h 509406"/>
              <a:gd name="connsiteX1498" fmla="*/ 1713645 w 2377881"/>
              <a:gd name="connsiteY1498" fmla="*/ 369102 h 509406"/>
              <a:gd name="connsiteX1499" fmla="*/ 1708502 w 2377881"/>
              <a:gd name="connsiteY1499" fmla="*/ 369769 h 509406"/>
              <a:gd name="connsiteX1500" fmla="*/ 1708883 w 2377881"/>
              <a:gd name="connsiteY1500" fmla="*/ 369388 h 509406"/>
              <a:gd name="connsiteX1501" fmla="*/ 1710502 w 2377881"/>
              <a:gd name="connsiteY1501" fmla="*/ 367483 h 509406"/>
              <a:gd name="connsiteX1502" fmla="*/ 1718503 w 2377881"/>
              <a:gd name="connsiteY1502" fmla="*/ 363292 h 509406"/>
              <a:gd name="connsiteX1503" fmla="*/ 1818230 w 2377881"/>
              <a:gd name="connsiteY1503" fmla="*/ 361863 h 509406"/>
              <a:gd name="connsiteX1504" fmla="*/ 1817563 w 2377881"/>
              <a:gd name="connsiteY1504" fmla="*/ 366530 h 509406"/>
              <a:gd name="connsiteX1505" fmla="*/ 1814896 w 2377881"/>
              <a:gd name="connsiteY1505" fmla="*/ 365864 h 509406"/>
              <a:gd name="connsiteX1506" fmla="*/ 1809181 w 2377881"/>
              <a:gd name="connsiteY1506" fmla="*/ 364244 h 509406"/>
              <a:gd name="connsiteX1507" fmla="*/ 1818230 w 2377881"/>
              <a:gd name="connsiteY1507" fmla="*/ 361863 h 509406"/>
              <a:gd name="connsiteX1508" fmla="*/ 2328865 w 2377881"/>
              <a:gd name="connsiteY1508" fmla="*/ 359196 h 509406"/>
              <a:gd name="connsiteX1509" fmla="*/ 2329246 w 2377881"/>
              <a:gd name="connsiteY1509" fmla="*/ 359291 h 509406"/>
              <a:gd name="connsiteX1510" fmla="*/ 2333913 w 2377881"/>
              <a:gd name="connsiteY1510" fmla="*/ 360720 h 509406"/>
              <a:gd name="connsiteX1511" fmla="*/ 2341915 w 2377881"/>
              <a:gd name="connsiteY1511" fmla="*/ 365292 h 509406"/>
              <a:gd name="connsiteX1512" fmla="*/ 2335533 w 2377881"/>
              <a:gd name="connsiteY1512" fmla="*/ 364911 h 509406"/>
              <a:gd name="connsiteX1513" fmla="*/ 2331913 w 2377881"/>
              <a:gd name="connsiteY1513" fmla="*/ 365292 h 509406"/>
              <a:gd name="connsiteX1514" fmla="*/ 2330866 w 2377881"/>
              <a:gd name="connsiteY1514" fmla="*/ 365482 h 509406"/>
              <a:gd name="connsiteX1515" fmla="*/ 2328961 w 2377881"/>
              <a:gd name="connsiteY1515" fmla="*/ 365768 h 509406"/>
              <a:gd name="connsiteX1516" fmla="*/ 2325150 w 2377881"/>
              <a:gd name="connsiteY1516" fmla="*/ 364340 h 509406"/>
              <a:gd name="connsiteX1517" fmla="*/ 2329056 w 2377881"/>
              <a:gd name="connsiteY1517" fmla="*/ 361768 h 509406"/>
              <a:gd name="connsiteX1518" fmla="*/ 2328865 w 2377881"/>
              <a:gd name="connsiteY1518" fmla="*/ 359196 h 509406"/>
              <a:gd name="connsiteX1519" fmla="*/ 225554 w 2377881"/>
              <a:gd name="connsiteY1519" fmla="*/ 358910 h 509406"/>
              <a:gd name="connsiteX1520" fmla="*/ 219553 w 2377881"/>
              <a:gd name="connsiteY1520" fmla="*/ 364435 h 509406"/>
              <a:gd name="connsiteX1521" fmla="*/ 220411 w 2377881"/>
              <a:gd name="connsiteY1521" fmla="*/ 369578 h 509406"/>
              <a:gd name="connsiteX1522" fmla="*/ 224221 w 2377881"/>
              <a:gd name="connsiteY1522" fmla="*/ 365959 h 509406"/>
              <a:gd name="connsiteX1523" fmla="*/ 227459 w 2377881"/>
              <a:gd name="connsiteY1523" fmla="*/ 361863 h 509406"/>
              <a:gd name="connsiteX1524" fmla="*/ 230317 w 2377881"/>
              <a:gd name="connsiteY1524" fmla="*/ 359005 h 509406"/>
              <a:gd name="connsiteX1525" fmla="*/ 225935 w 2377881"/>
              <a:gd name="connsiteY1525" fmla="*/ 358910 h 509406"/>
              <a:gd name="connsiteX1526" fmla="*/ 1021082 w 2377881"/>
              <a:gd name="connsiteY1526" fmla="*/ 358720 h 509406"/>
              <a:gd name="connsiteX1527" fmla="*/ 1014129 w 2377881"/>
              <a:gd name="connsiteY1527" fmla="*/ 362530 h 509406"/>
              <a:gd name="connsiteX1528" fmla="*/ 1009462 w 2377881"/>
              <a:gd name="connsiteY1528" fmla="*/ 361291 h 509406"/>
              <a:gd name="connsiteX1529" fmla="*/ 1004033 w 2377881"/>
              <a:gd name="connsiteY1529" fmla="*/ 359482 h 509406"/>
              <a:gd name="connsiteX1530" fmla="*/ 1000794 w 2377881"/>
              <a:gd name="connsiteY1530" fmla="*/ 359767 h 509406"/>
              <a:gd name="connsiteX1531" fmla="*/ 1001270 w 2377881"/>
              <a:gd name="connsiteY1531" fmla="*/ 363292 h 509406"/>
              <a:gd name="connsiteX1532" fmla="*/ 1003842 w 2377881"/>
              <a:gd name="connsiteY1532" fmla="*/ 365387 h 509406"/>
              <a:gd name="connsiteX1533" fmla="*/ 1008033 w 2377881"/>
              <a:gd name="connsiteY1533" fmla="*/ 365768 h 509406"/>
              <a:gd name="connsiteX1534" fmla="*/ 1016891 w 2377881"/>
              <a:gd name="connsiteY1534" fmla="*/ 370435 h 509406"/>
              <a:gd name="connsiteX1535" fmla="*/ 1018987 w 2377881"/>
              <a:gd name="connsiteY1535" fmla="*/ 365387 h 509406"/>
              <a:gd name="connsiteX1536" fmla="*/ 1016701 w 2377881"/>
              <a:gd name="connsiteY1536" fmla="*/ 365387 h 509406"/>
              <a:gd name="connsiteX1537" fmla="*/ 1016415 w 2377881"/>
              <a:gd name="connsiteY1537" fmla="*/ 365387 h 509406"/>
              <a:gd name="connsiteX1538" fmla="*/ 1018225 w 2377881"/>
              <a:gd name="connsiteY1538" fmla="*/ 363577 h 509406"/>
              <a:gd name="connsiteX1539" fmla="*/ 1021082 w 2377881"/>
              <a:gd name="connsiteY1539" fmla="*/ 358720 h 509406"/>
              <a:gd name="connsiteX1540" fmla="*/ 2163416 w 2377881"/>
              <a:gd name="connsiteY1540" fmla="*/ 357577 h 509406"/>
              <a:gd name="connsiteX1541" fmla="*/ 2164178 w 2377881"/>
              <a:gd name="connsiteY1541" fmla="*/ 357768 h 509406"/>
              <a:gd name="connsiteX1542" fmla="*/ 2169988 w 2377881"/>
              <a:gd name="connsiteY1542" fmla="*/ 359292 h 509406"/>
              <a:gd name="connsiteX1543" fmla="*/ 2162844 w 2377881"/>
              <a:gd name="connsiteY1543" fmla="*/ 365864 h 509406"/>
              <a:gd name="connsiteX1544" fmla="*/ 2159606 w 2377881"/>
              <a:gd name="connsiteY1544" fmla="*/ 365578 h 509406"/>
              <a:gd name="connsiteX1545" fmla="*/ 2157606 w 2377881"/>
              <a:gd name="connsiteY1545" fmla="*/ 365388 h 509406"/>
              <a:gd name="connsiteX1546" fmla="*/ 2146938 w 2377881"/>
              <a:gd name="connsiteY1546" fmla="*/ 366626 h 509406"/>
              <a:gd name="connsiteX1547" fmla="*/ 2144557 w 2377881"/>
              <a:gd name="connsiteY1547" fmla="*/ 365578 h 509406"/>
              <a:gd name="connsiteX1548" fmla="*/ 2142080 w 2377881"/>
              <a:gd name="connsiteY1548" fmla="*/ 364530 h 509406"/>
              <a:gd name="connsiteX1549" fmla="*/ 2144080 w 2377881"/>
              <a:gd name="connsiteY1549" fmla="*/ 358815 h 509406"/>
              <a:gd name="connsiteX1550" fmla="*/ 2149319 w 2377881"/>
              <a:gd name="connsiteY1550" fmla="*/ 360054 h 509406"/>
              <a:gd name="connsiteX1551" fmla="*/ 2153605 w 2377881"/>
              <a:gd name="connsiteY1551" fmla="*/ 361101 h 509406"/>
              <a:gd name="connsiteX1552" fmla="*/ 2163416 w 2377881"/>
              <a:gd name="connsiteY1552" fmla="*/ 357577 h 509406"/>
              <a:gd name="connsiteX1553" fmla="*/ 1778415 w 2377881"/>
              <a:gd name="connsiteY1553" fmla="*/ 357006 h 509406"/>
              <a:gd name="connsiteX1554" fmla="*/ 1782987 w 2377881"/>
              <a:gd name="connsiteY1554" fmla="*/ 359673 h 509406"/>
              <a:gd name="connsiteX1555" fmla="*/ 1786035 w 2377881"/>
              <a:gd name="connsiteY1555" fmla="*/ 367674 h 509406"/>
              <a:gd name="connsiteX1556" fmla="*/ 1779081 w 2377881"/>
              <a:gd name="connsiteY1556" fmla="*/ 365388 h 509406"/>
              <a:gd name="connsiteX1557" fmla="*/ 1778415 w 2377881"/>
              <a:gd name="connsiteY1557" fmla="*/ 363197 h 509406"/>
              <a:gd name="connsiteX1558" fmla="*/ 1777748 w 2377881"/>
              <a:gd name="connsiteY1558" fmla="*/ 361292 h 509406"/>
              <a:gd name="connsiteX1559" fmla="*/ 1778415 w 2377881"/>
              <a:gd name="connsiteY1559" fmla="*/ 357006 h 509406"/>
              <a:gd name="connsiteX1560" fmla="*/ 2203897 w 2377881"/>
              <a:gd name="connsiteY1560" fmla="*/ 356815 h 509406"/>
              <a:gd name="connsiteX1561" fmla="*/ 2211803 w 2377881"/>
              <a:gd name="connsiteY1561" fmla="*/ 361196 h 509406"/>
              <a:gd name="connsiteX1562" fmla="*/ 2213136 w 2377881"/>
              <a:gd name="connsiteY1562" fmla="*/ 361006 h 509406"/>
              <a:gd name="connsiteX1563" fmla="*/ 2214850 w 2377881"/>
              <a:gd name="connsiteY1563" fmla="*/ 360720 h 509406"/>
              <a:gd name="connsiteX1564" fmla="*/ 2211707 w 2377881"/>
              <a:gd name="connsiteY1564" fmla="*/ 364054 h 509406"/>
              <a:gd name="connsiteX1565" fmla="*/ 2206659 w 2377881"/>
              <a:gd name="connsiteY1565" fmla="*/ 364530 h 509406"/>
              <a:gd name="connsiteX1566" fmla="*/ 2203897 w 2377881"/>
              <a:gd name="connsiteY1566" fmla="*/ 356815 h 509406"/>
              <a:gd name="connsiteX1567" fmla="*/ 143357 w 2377881"/>
              <a:gd name="connsiteY1567" fmla="*/ 356379 h 509406"/>
              <a:gd name="connsiteX1568" fmla="*/ 143830 w 2377881"/>
              <a:gd name="connsiteY1568" fmla="*/ 356529 h 509406"/>
              <a:gd name="connsiteX1569" fmla="*/ 143830 w 2377881"/>
              <a:gd name="connsiteY1569" fmla="*/ 356708 h 509406"/>
              <a:gd name="connsiteX1570" fmla="*/ 2195229 w 2377881"/>
              <a:gd name="connsiteY1570" fmla="*/ 356148 h 509406"/>
              <a:gd name="connsiteX1571" fmla="*/ 2191419 w 2377881"/>
              <a:gd name="connsiteY1571" fmla="*/ 360053 h 509406"/>
              <a:gd name="connsiteX1572" fmla="*/ 2188085 w 2377881"/>
              <a:gd name="connsiteY1572" fmla="*/ 363482 h 509406"/>
              <a:gd name="connsiteX1573" fmla="*/ 2186847 w 2377881"/>
              <a:gd name="connsiteY1573" fmla="*/ 365006 h 509406"/>
              <a:gd name="connsiteX1574" fmla="*/ 2181703 w 2377881"/>
              <a:gd name="connsiteY1574" fmla="*/ 364625 h 509406"/>
              <a:gd name="connsiteX1575" fmla="*/ 2180370 w 2377881"/>
              <a:gd name="connsiteY1575" fmla="*/ 365864 h 509406"/>
              <a:gd name="connsiteX1576" fmla="*/ 2179513 w 2377881"/>
              <a:gd name="connsiteY1576" fmla="*/ 366721 h 509406"/>
              <a:gd name="connsiteX1577" fmla="*/ 2175893 w 2377881"/>
              <a:gd name="connsiteY1577" fmla="*/ 366340 h 509406"/>
              <a:gd name="connsiteX1578" fmla="*/ 2177417 w 2377881"/>
              <a:gd name="connsiteY1578" fmla="*/ 361768 h 509406"/>
              <a:gd name="connsiteX1579" fmla="*/ 2184370 w 2377881"/>
              <a:gd name="connsiteY1579" fmla="*/ 358529 h 509406"/>
              <a:gd name="connsiteX1580" fmla="*/ 2195229 w 2377881"/>
              <a:gd name="connsiteY1580" fmla="*/ 356148 h 509406"/>
              <a:gd name="connsiteX1581" fmla="*/ 2366679 w 2377881"/>
              <a:gd name="connsiteY1581" fmla="*/ 355481 h 509406"/>
              <a:gd name="connsiteX1582" fmla="*/ 2368775 w 2377881"/>
              <a:gd name="connsiteY1582" fmla="*/ 358338 h 509406"/>
              <a:gd name="connsiteX1583" fmla="*/ 2366203 w 2377881"/>
              <a:gd name="connsiteY1583" fmla="*/ 358910 h 509406"/>
              <a:gd name="connsiteX1584" fmla="*/ 2361250 w 2377881"/>
              <a:gd name="connsiteY1584" fmla="*/ 361006 h 509406"/>
              <a:gd name="connsiteX1585" fmla="*/ 2358678 w 2377881"/>
              <a:gd name="connsiteY1585" fmla="*/ 365673 h 509406"/>
              <a:gd name="connsiteX1586" fmla="*/ 2358107 w 2377881"/>
              <a:gd name="connsiteY1586" fmla="*/ 365482 h 509406"/>
              <a:gd name="connsiteX1587" fmla="*/ 2354772 w 2377881"/>
              <a:gd name="connsiteY1587" fmla="*/ 364530 h 509406"/>
              <a:gd name="connsiteX1588" fmla="*/ 2352487 w 2377881"/>
              <a:gd name="connsiteY1588" fmla="*/ 363101 h 509406"/>
              <a:gd name="connsiteX1589" fmla="*/ 2362107 w 2377881"/>
              <a:gd name="connsiteY1589" fmla="*/ 356148 h 509406"/>
              <a:gd name="connsiteX1590" fmla="*/ 2365441 w 2377881"/>
              <a:gd name="connsiteY1590" fmla="*/ 355672 h 509406"/>
              <a:gd name="connsiteX1591" fmla="*/ 1424847 w 2377881"/>
              <a:gd name="connsiteY1591" fmla="*/ 355195 h 509406"/>
              <a:gd name="connsiteX1592" fmla="*/ 1423609 w 2377881"/>
              <a:gd name="connsiteY1592" fmla="*/ 355386 h 509406"/>
              <a:gd name="connsiteX1593" fmla="*/ 1420180 w 2377881"/>
              <a:gd name="connsiteY1593" fmla="*/ 356053 h 509406"/>
              <a:gd name="connsiteX1594" fmla="*/ 1412274 w 2377881"/>
              <a:gd name="connsiteY1594" fmla="*/ 360434 h 509406"/>
              <a:gd name="connsiteX1595" fmla="*/ 1413608 w 2377881"/>
              <a:gd name="connsiteY1595" fmla="*/ 364911 h 509406"/>
              <a:gd name="connsiteX1596" fmla="*/ 1416275 w 2377881"/>
              <a:gd name="connsiteY1596" fmla="*/ 364244 h 509406"/>
              <a:gd name="connsiteX1597" fmla="*/ 1416370 w 2377881"/>
              <a:gd name="connsiteY1597" fmla="*/ 363577 h 509406"/>
              <a:gd name="connsiteX1598" fmla="*/ 1416275 w 2377881"/>
              <a:gd name="connsiteY1598" fmla="*/ 361482 h 509406"/>
              <a:gd name="connsiteX1599" fmla="*/ 1425418 w 2377881"/>
              <a:gd name="connsiteY1599" fmla="*/ 359196 h 509406"/>
              <a:gd name="connsiteX1600" fmla="*/ 1426466 w 2377881"/>
              <a:gd name="connsiteY1600" fmla="*/ 358815 h 509406"/>
              <a:gd name="connsiteX1601" fmla="*/ 1424847 w 2377881"/>
              <a:gd name="connsiteY1601" fmla="*/ 355195 h 509406"/>
              <a:gd name="connsiteX1602" fmla="*/ 1137859 w 2377881"/>
              <a:gd name="connsiteY1602" fmla="*/ 355005 h 509406"/>
              <a:gd name="connsiteX1603" fmla="*/ 1136811 w 2377881"/>
              <a:gd name="connsiteY1603" fmla="*/ 359577 h 509406"/>
              <a:gd name="connsiteX1604" fmla="*/ 1130429 w 2377881"/>
              <a:gd name="connsiteY1604" fmla="*/ 359386 h 509406"/>
              <a:gd name="connsiteX1605" fmla="*/ 1130048 w 2377881"/>
              <a:gd name="connsiteY1605" fmla="*/ 359386 h 509406"/>
              <a:gd name="connsiteX1606" fmla="*/ 1131572 w 2377881"/>
              <a:gd name="connsiteY1606" fmla="*/ 363673 h 509406"/>
              <a:gd name="connsiteX1607" fmla="*/ 1132429 w 2377881"/>
              <a:gd name="connsiteY1607" fmla="*/ 363387 h 509406"/>
              <a:gd name="connsiteX1608" fmla="*/ 1136525 w 2377881"/>
              <a:gd name="connsiteY1608" fmla="*/ 362149 h 509406"/>
              <a:gd name="connsiteX1609" fmla="*/ 1137859 w 2377881"/>
              <a:gd name="connsiteY1609" fmla="*/ 355005 h 509406"/>
              <a:gd name="connsiteX1610" fmla="*/ 98586 w 2377881"/>
              <a:gd name="connsiteY1610" fmla="*/ 354815 h 509406"/>
              <a:gd name="connsiteX1611" fmla="*/ 94205 w 2377881"/>
              <a:gd name="connsiteY1611" fmla="*/ 361196 h 509406"/>
              <a:gd name="connsiteX1612" fmla="*/ 89347 w 2377881"/>
              <a:gd name="connsiteY1612" fmla="*/ 356815 h 509406"/>
              <a:gd name="connsiteX1613" fmla="*/ 98586 w 2377881"/>
              <a:gd name="connsiteY1613" fmla="*/ 354815 h 509406"/>
              <a:gd name="connsiteX1614" fmla="*/ 140020 w 2377881"/>
              <a:gd name="connsiteY1614" fmla="*/ 354052 h 509406"/>
              <a:gd name="connsiteX1615" fmla="*/ 143357 w 2377881"/>
              <a:gd name="connsiteY1615" fmla="*/ 356379 h 509406"/>
              <a:gd name="connsiteX1616" fmla="*/ 141734 w 2377881"/>
              <a:gd name="connsiteY1616" fmla="*/ 355862 h 509406"/>
              <a:gd name="connsiteX1617" fmla="*/ 140115 w 2377881"/>
              <a:gd name="connsiteY1617" fmla="*/ 355767 h 509406"/>
              <a:gd name="connsiteX1618" fmla="*/ 137067 w 2377881"/>
              <a:gd name="connsiteY1618" fmla="*/ 354338 h 509406"/>
              <a:gd name="connsiteX1619" fmla="*/ 137162 w 2377881"/>
              <a:gd name="connsiteY1619" fmla="*/ 354338 h 509406"/>
              <a:gd name="connsiteX1620" fmla="*/ 1752221 w 2377881"/>
              <a:gd name="connsiteY1620" fmla="*/ 353195 h 509406"/>
              <a:gd name="connsiteX1621" fmla="*/ 1745554 w 2377881"/>
              <a:gd name="connsiteY1621" fmla="*/ 353767 h 509406"/>
              <a:gd name="connsiteX1622" fmla="*/ 1742506 w 2377881"/>
              <a:gd name="connsiteY1622" fmla="*/ 354529 h 509406"/>
              <a:gd name="connsiteX1623" fmla="*/ 1739458 w 2377881"/>
              <a:gd name="connsiteY1623" fmla="*/ 361006 h 509406"/>
              <a:gd name="connsiteX1624" fmla="*/ 1746982 w 2377881"/>
              <a:gd name="connsiteY1624" fmla="*/ 364816 h 509406"/>
              <a:gd name="connsiteX1625" fmla="*/ 1754031 w 2377881"/>
              <a:gd name="connsiteY1625" fmla="*/ 357481 h 509406"/>
              <a:gd name="connsiteX1626" fmla="*/ 1754888 w 2377881"/>
              <a:gd name="connsiteY1626" fmla="*/ 358053 h 509406"/>
              <a:gd name="connsiteX1627" fmla="*/ 1760031 w 2377881"/>
              <a:gd name="connsiteY1627" fmla="*/ 358339 h 509406"/>
              <a:gd name="connsiteX1628" fmla="*/ 1757841 w 2377881"/>
              <a:gd name="connsiteY1628" fmla="*/ 354243 h 509406"/>
              <a:gd name="connsiteX1629" fmla="*/ 1752221 w 2377881"/>
              <a:gd name="connsiteY1629" fmla="*/ 353195 h 509406"/>
              <a:gd name="connsiteX1630" fmla="*/ 744762 w 2377881"/>
              <a:gd name="connsiteY1630" fmla="*/ 352148 h 509406"/>
              <a:gd name="connsiteX1631" fmla="*/ 748477 w 2377881"/>
              <a:gd name="connsiteY1631" fmla="*/ 357577 h 509406"/>
              <a:gd name="connsiteX1632" fmla="*/ 743619 w 2377881"/>
              <a:gd name="connsiteY1632" fmla="*/ 357101 h 509406"/>
              <a:gd name="connsiteX1633" fmla="*/ 739714 w 2377881"/>
              <a:gd name="connsiteY1633" fmla="*/ 356720 h 509406"/>
              <a:gd name="connsiteX1634" fmla="*/ 738476 w 2377881"/>
              <a:gd name="connsiteY1634" fmla="*/ 353767 h 509406"/>
              <a:gd name="connsiteX1635" fmla="*/ 741428 w 2377881"/>
              <a:gd name="connsiteY1635" fmla="*/ 353005 h 509406"/>
              <a:gd name="connsiteX1636" fmla="*/ 1479140 w 2377881"/>
              <a:gd name="connsiteY1636" fmla="*/ 351862 h 509406"/>
              <a:gd name="connsiteX1637" fmla="*/ 1477616 w 2377881"/>
              <a:gd name="connsiteY1637" fmla="*/ 353576 h 509406"/>
              <a:gd name="connsiteX1638" fmla="*/ 1464757 w 2377881"/>
              <a:gd name="connsiteY1638" fmla="*/ 357958 h 509406"/>
              <a:gd name="connsiteX1639" fmla="*/ 1460756 w 2377881"/>
              <a:gd name="connsiteY1639" fmla="*/ 355100 h 509406"/>
              <a:gd name="connsiteX1640" fmla="*/ 1458851 w 2377881"/>
              <a:gd name="connsiteY1640" fmla="*/ 356148 h 509406"/>
              <a:gd name="connsiteX1641" fmla="*/ 1458851 w 2377881"/>
              <a:gd name="connsiteY1641" fmla="*/ 358148 h 509406"/>
              <a:gd name="connsiteX1642" fmla="*/ 1471805 w 2377881"/>
              <a:gd name="connsiteY1642" fmla="*/ 360148 h 509406"/>
              <a:gd name="connsiteX1643" fmla="*/ 1475234 w 2377881"/>
              <a:gd name="connsiteY1643" fmla="*/ 358148 h 509406"/>
              <a:gd name="connsiteX1644" fmla="*/ 1479140 w 2377881"/>
              <a:gd name="connsiteY1644" fmla="*/ 351862 h 509406"/>
              <a:gd name="connsiteX1645" fmla="*/ 790482 w 2377881"/>
              <a:gd name="connsiteY1645" fmla="*/ 351005 h 509406"/>
              <a:gd name="connsiteX1646" fmla="*/ 793435 w 2377881"/>
              <a:gd name="connsiteY1646" fmla="*/ 352053 h 509406"/>
              <a:gd name="connsiteX1647" fmla="*/ 792673 w 2377881"/>
              <a:gd name="connsiteY1647" fmla="*/ 354625 h 509406"/>
              <a:gd name="connsiteX1648" fmla="*/ 788292 w 2377881"/>
              <a:gd name="connsiteY1648" fmla="*/ 358244 h 509406"/>
              <a:gd name="connsiteX1649" fmla="*/ 784005 w 2377881"/>
              <a:gd name="connsiteY1649" fmla="*/ 359197 h 509406"/>
              <a:gd name="connsiteX1650" fmla="*/ 780576 w 2377881"/>
              <a:gd name="connsiteY1650" fmla="*/ 358816 h 509406"/>
              <a:gd name="connsiteX1651" fmla="*/ 786386 w 2377881"/>
              <a:gd name="connsiteY1651" fmla="*/ 351862 h 509406"/>
              <a:gd name="connsiteX1652" fmla="*/ 1091472 w 2377881"/>
              <a:gd name="connsiteY1652" fmla="*/ 351004 h 509406"/>
              <a:gd name="connsiteX1653" fmla="*/ 1092520 w 2377881"/>
              <a:gd name="connsiteY1653" fmla="*/ 359863 h 509406"/>
              <a:gd name="connsiteX1654" fmla="*/ 1095473 w 2377881"/>
              <a:gd name="connsiteY1654" fmla="*/ 360339 h 509406"/>
              <a:gd name="connsiteX1655" fmla="*/ 1098997 w 2377881"/>
              <a:gd name="connsiteY1655" fmla="*/ 360815 h 509406"/>
              <a:gd name="connsiteX1656" fmla="*/ 1106236 w 2377881"/>
              <a:gd name="connsiteY1656" fmla="*/ 362625 h 509406"/>
              <a:gd name="connsiteX1657" fmla="*/ 1108617 w 2377881"/>
              <a:gd name="connsiteY1657" fmla="*/ 361291 h 509406"/>
              <a:gd name="connsiteX1658" fmla="*/ 1110046 w 2377881"/>
              <a:gd name="connsiteY1658" fmla="*/ 355576 h 509406"/>
              <a:gd name="connsiteX1659" fmla="*/ 1098806 w 2377881"/>
              <a:gd name="connsiteY1659" fmla="*/ 353386 h 509406"/>
              <a:gd name="connsiteX1660" fmla="*/ 1095092 w 2377881"/>
              <a:gd name="connsiteY1660" fmla="*/ 353862 h 509406"/>
              <a:gd name="connsiteX1661" fmla="*/ 1345694 w 2377881"/>
              <a:gd name="connsiteY1661" fmla="*/ 347004 h 509406"/>
              <a:gd name="connsiteX1662" fmla="*/ 1337693 w 2377881"/>
              <a:gd name="connsiteY1662" fmla="*/ 350242 h 509406"/>
              <a:gd name="connsiteX1663" fmla="*/ 1337408 w 2377881"/>
              <a:gd name="connsiteY1663" fmla="*/ 350338 h 509406"/>
              <a:gd name="connsiteX1664" fmla="*/ 1341979 w 2377881"/>
              <a:gd name="connsiteY1664" fmla="*/ 351100 h 509406"/>
              <a:gd name="connsiteX1665" fmla="*/ 1344075 w 2377881"/>
              <a:gd name="connsiteY1665" fmla="*/ 350909 h 509406"/>
              <a:gd name="connsiteX1666" fmla="*/ 1346075 w 2377881"/>
              <a:gd name="connsiteY1666" fmla="*/ 350719 h 509406"/>
              <a:gd name="connsiteX1667" fmla="*/ 1349790 w 2377881"/>
              <a:gd name="connsiteY1667" fmla="*/ 352147 h 509406"/>
              <a:gd name="connsiteX1668" fmla="*/ 1353219 w 2377881"/>
              <a:gd name="connsiteY1668" fmla="*/ 354624 h 509406"/>
              <a:gd name="connsiteX1669" fmla="*/ 1349504 w 2377881"/>
              <a:gd name="connsiteY1669" fmla="*/ 348433 h 509406"/>
              <a:gd name="connsiteX1670" fmla="*/ 1650875 w 2377881"/>
              <a:gd name="connsiteY1670" fmla="*/ 346051 h 509406"/>
              <a:gd name="connsiteX1671" fmla="*/ 1636969 w 2377881"/>
              <a:gd name="connsiteY1671" fmla="*/ 349861 h 509406"/>
              <a:gd name="connsiteX1672" fmla="*/ 1638969 w 2377881"/>
              <a:gd name="connsiteY1672" fmla="*/ 350909 h 509406"/>
              <a:gd name="connsiteX1673" fmla="*/ 1654304 w 2377881"/>
              <a:gd name="connsiteY1673" fmla="*/ 351195 h 509406"/>
              <a:gd name="connsiteX1674" fmla="*/ 1655066 w 2377881"/>
              <a:gd name="connsiteY1674" fmla="*/ 347575 h 509406"/>
              <a:gd name="connsiteX1675" fmla="*/ 1650875 w 2377881"/>
              <a:gd name="connsiteY1675" fmla="*/ 346051 h 509406"/>
              <a:gd name="connsiteX1676" fmla="*/ 1020403 w 2377881"/>
              <a:gd name="connsiteY1676" fmla="*/ 345629 h 509406"/>
              <a:gd name="connsiteX1677" fmla="*/ 1019844 w 2377881"/>
              <a:gd name="connsiteY1677" fmla="*/ 346242 h 509406"/>
              <a:gd name="connsiteX1678" fmla="*/ 1018225 w 2377881"/>
              <a:gd name="connsiteY1678" fmla="*/ 347480 h 509406"/>
              <a:gd name="connsiteX1679" fmla="*/ 1015367 w 2377881"/>
              <a:gd name="connsiteY1679" fmla="*/ 349766 h 509406"/>
              <a:gd name="connsiteX1680" fmla="*/ 1004985 w 2377881"/>
              <a:gd name="connsiteY1680" fmla="*/ 345766 h 509406"/>
              <a:gd name="connsiteX1681" fmla="*/ 1238252 w 2377881"/>
              <a:gd name="connsiteY1681" fmla="*/ 344623 h 509406"/>
              <a:gd name="connsiteX1682" fmla="*/ 1230823 w 2377881"/>
              <a:gd name="connsiteY1682" fmla="*/ 348814 h 509406"/>
              <a:gd name="connsiteX1683" fmla="*/ 1227870 w 2377881"/>
              <a:gd name="connsiteY1683" fmla="*/ 348528 h 509406"/>
              <a:gd name="connsiteX1684" fmla="*/ 1223965 w 2377881"/>
              <a:gd name="connsiteY1684" fmla="*/ 348147 h 509406"/>
              <a:gd name="connsiteX1685" fmla="*/ 1218535 w 2377881"/>
              <a:gd name="connsiteY1685" fmla="*/ 355481 h 509406"/>
              <a:gd name="connsiteX1686" fmla="*/ 1223203 w 2377881"/>
              <a:gd name="connsiteY1686" fmla="*/ 357386 h 509406"/>
              <a:gd name="connsiteX1687" fmla="*/ 1229299 w 2377881"/>
              <a:gd name="connsiteY1687" fmla="*/ 360053 h 509406"/>
              <a:gd name="connsiteX1688" fmla="*/ 1234061 w 2377881"/>
              <a:gd name="connsiteY1688" fmla="*/ 363387 h 509406"/>
              <a:gd name="connsiteX1689" fmla="*/ 1235776 w 2377881"/>
              <a:gd name="connsiteY1689" fmla="*/ 363482 h 509406"/>
              <a:gd name="connsiteX1690" fmla="*/ 1237109 w 2377881"/>
              <a:gd name="connsiteY1690" fmla="*/ 363577 h 509406"/>
              <a:gd name="connsiteX1691" fmla="*/ 1235204 w 2377881"/>
              <a:gd name="connsiteY1691" fmla="*/ 359291 h 509406"/>
              <a:gd name="connsiteX1692" fmla="*/ 1232823 w 2377881"/>
              <a:gd name="connsiteY1692" fmla="*/ 356719 h 509406"/>
              <a:gd name="connsiteX1693" fmla="*/ 1232537 w 2377881"/>
              <a:gd name="connsiteY1693" fmla="*/ 356434 h 509406"/>
              <a:gd name="connsiteX1694" fmla="*/ 1235109 w 2377881"/>
              <a:gd name="connsiteY1694" fmla="*/ 355386 h 509406"/>
              <a:gd name="connsiteX1695" fmla="*/ 1239776 w 2377881"/>
              <a:gd name="connsiteY1695" fmla="*/ 354433 h 509406"/>
              <a:gd name="connsiteX1696" fmla="*/ 1240919 w 2377881"/>
              <a:gd name="connsiteY1696" fmla="*/ 346337 h 509406"/>
              <a:gd name="connsiteX1697" fmla="*/ 1239109 w 2377881"/>
              <a:gd name="connsiteY1697" fmla="*/ 345194 h 509406"/>
              <a:gd name="connsiteX1698" fmla="*/ 1947988 w 2377881"/>
              <a:gd name="connsiteY1698" fmla="*/ 341213 h 509406"/>
              <a:gd name="connsiteX1699" fmla="*/ 1952437 w 2377881"/>
              <a:gd name="connsiteY1699" fmla="*/ 341860 h 509406"/>
              <a:gd name="connsiteX1700" fmla="*/ 1947960 w 2377881"/>
              <a:gd name="connsiteY1700" fmla="*/ 341384 h 509406"/>
              <a:gd name="connsiteX1701" fmla="*/ 364429 w 2377881"/>
              <a:gd name="connsiteY1701" fmla="*/ 340527 h 509406"/>
              <a:gd name="connsiteX1702" fmla="*/ 361190 w 2377881"/>
              <a:gd name="connsiteY1702" fmla="*/ 341289 h 509406"/>
              <a:gd name="connsiteX1703" fmla="*/ 360524 w 2377881"/>
              <a:gd name="connsiteY1703" fmla="*/ 341956 h 509406"/>
              <a:gd name="connsiteX1704" fmla="*/ 358142 w 2377881"/>
              <a:gd name="connsiteY1704" fmla="*/ 348337 h 509406"/>
              <a:gd name="connsiteX1705" fmla="*/ 352332 w 2377881"/>
              <a:gd name="connsiteY1705" fmla="*/ 347385 h 509406"/>
              <a:gd name="connsiteX1706" fmla="*/ 349951 w 2377881"/>
              <a:gd name="connsiteY1706" fmla="*/ 347004 h 509406"/>
              <a:gd name="connsiteX1707" fmla="*/ 349570 w 2377881"/>
              <a:gd name="connsiteY1707" fmla="*/ 348718 h 509406"/>
              <a:gd name="connsiteX1708" fmla="*/ 358904 w 2377881"/>
              <a:gd name="connsiteY1708" fmla="*/ 352433 h 509406"/>
              <a:gd name="connsiteX1709" fmla="*/ 363191 w 2377881"/>
              <a:gd name="connsiteY1709" fmla="*/ 347861 h 509406"/>
              <a:gd name="connsiteX1710" fmla="*/ 364905 w 2377881"/>
              <a:gd name="connsiteY1710" fmla="*/ 340527 h 509406"/>
              <a:gd name="connsiteX1711" fmla="*/ 1100330 w 2377881"/>
              <a:gd name="connsiteY1711" fmla="*/ 339574 h 509406"/>
              <a:gd name="connsiteX1712" fmla="*/ 1100330 w 2377881"/>
              <a:gd name="connsiteY1712" fmla="*/ 339578 h 509406"/>
              <a:gd name="connsiteX1713" fmla="*/ 1089567 w 2377881"/>
              <a:gd name="connsiteY1713" fmla="*/ 340051 h 509406"/>
              <a:gd name="connsiteX1714" fmla="*/ 1084995 w 2377881"/>
              <a:gd name="connsiteY1714" fmla="*/ 342241 h 509406"/>
              <a:gd name="connsiteX1715" fmla="*/ 1096616 w 2377881"/>
              <a:gd name="connsiteY1715" fmla="*/ 346623 h 509406"/>
              <a:gd name="connsiteX1716" fmla="*/ 1097663 w 2377881"/>
              <a:gd name="connsiteY1716" fmla="*/ 346813 h 509406"/>
              <a:gd name="connsiteX1717" fmla="*/ 1100330 w 2377881"/>
              <a:gd name="connsiteY1717" fmla="*/ 342527 h 509406"/>
              <a:gd name="connsiteX1718" fmla="*/ 1100330 w 2377881"/>
              <a:gd name="connsiteY1718" fmla="*/ 340813 h 509406"/>
              <a:gd name="connsiteX1719" fmla="*/ 1100330 w 2377881"/>
              <a:gd name="connsiteY1719" fmla="*/ 339578 h 509406"/>
              <a:gd name="connsiteX1720" fmla="*/ 1100426 w 2377881"/>
              <a:gd name="connsiteY1720" fmla="*/ 339574 h 509406"/>
              <a:gd name="connsiteX1721" fmla="*/ 1401225 w 2377881"/>
              <a:gd name="connsiteY1721" fmla="*/ 339384 h 509406"/>
              <a:gd name="connsiteX1722" fmla="*/ 1413322 w 2377881"/>
              <a:gd name="connsiteY1722" fmla="*/ 348242 h 509406"/>
              <a:gd name="connsiteX1723" fmla="*/ 1418370 w 2377881"/>
              <a:gd name="connsiteY1723" fmla="*/ 346147 h 509406"/>
              <a:gd name="connsiteX1724" fmla="*/ 1423704 w 2377881"/>
              <a:gd name="connsiteY1724" fmla="*/ 344051 h 509406"/>
              <a:gd name="connsiteX1725" fmla="*/ 1428752 w 2377881"/>
              <a:gd name="connsiteY1725" fmla="*/ 346432 h 509406"/>
              <a:gd name="connsiteX1726" fmla="*/ 1423990 w 2377881"/>
              <a:gd name="connsiteY1726" fmla="*/ 340908 h 509406"/>
              <a:gd name="connsiteX1727" fmla="*/ 1415417 w 2377881"/>
              <a:gd name="connsiteY1727" fmla="*/ 340527 h 509406"/>
              <a:gd name="connsiteX1728" fmla="*/ 1413322 w 2377881"/>
              <a:gd name="connsiteY1728" fmla="*/ 340432 h 509406"/>
              <a:gd name="connsiteX1729" fmla="*/ 1407226 w 2377881"/>
              <a:gd name="connsiteY1729" fmla="*/ 341289 h 509406"/>
              <a:gd name="connsiteX1730" fmla="*/ 1074994 w 2377881"/>
              <a:gd name="connsiteY1730" fmla="*/ 338812 h 509406"/>
              <a:gd name="connsiteX1731" fmla="*/ 1073089 w 2377881"/>
              <a:gd name="connsiteY1731" fmla="*/ 344146 h 509406"/>
              <a:gd name="connsiteX1732" fmla="*/ 1074899 w 2377881"/>
              <a:gd name="connsiteY1732" fmla="*/ 345480 h 509406"/>
              <a:gd name="connsiteX1733" fmla="*/ 1076518 w 2377881"/>
              <a:gd name="connsiteY1733" fmla="*/ 346623 h 509406"/>
              <a:gd name="connsiteX1734" fmla="*/ 1082042 w 2377881"/>
              <a:gd name="connsiteY1734" fmla="*/ 343765 h 509406"/>
              <a:gd name="connsiteX1735" fmla="*/ 1074994 w 2377881"/>
              <a:gd name="connsiteY1735" fmla="*/ 338812 h 509406"/>
              <a:gd name="connsiteX1736" fmla="*/ 1502952 w 2377881"/>
              <a:gd name="connsiteY1736" fmla="*/ 338717 h 509406"/>
              <a:gd name="connsiteX1737" fmla="*/ 1505143 w 2377881"/>
              <a:gd name="connsiteY1737" fmla="*/ 346051 h 509406"/>
              <a:gd name="connsiteX1738" fmla="*/ 1508667 w 2377881"/>
              <a:gd name="connsiteY1738" fmla="*/ 348147 h 509406"/>
              <a:gd name="connsiteX1739" fmla="*/ 1517620 w 2377881"/>
              <a:gd name="connsiteY1739" fmla="*/ 347671 h 509406"/>
              <a:gd name="connsiteX1740" fmla="*/ 1512763 w 2377881"/>
              <a:gd name="connsiteY1740" fmla="*/ 343670 h 509406"/>
              <a:gd name="connsiteX1741" fmla="*/ 1511620 w 2377881"/>
              <a:gd name="connsiteY1741" fmla="*/ 342622 h 509406"/>
              <a:gd name="connsiteX1742" fmla="*/ 1508572 w 2377881"/>
              <a:gd name="connsiteY1742" fmla="*/ 340813 h 509406"/>
              <a:gd name="connsiteX1743" fmla="*/ 1502952 w 2377881"/>
              <a:gd name="connsiteY1743" fmla="*/ 338717 h 509406"/>
              <a:gd name="connsiteX1744" fmla="*/ 938786 w 2377881"/>
              <a:gd name="connsiteY1744" fmla="*/ 338622 h 509406"/>
              <a:gd name="connsiteX1745" fmla="*/ 937929 w 2377881"/>
              <a:gd name="connsiteY1745" fmla="*/ 339384 h 509406"/>
              <a:gd name="connsiteX1746" fmla="*/ 937167 w 2377881"/>
              <a:gd name="connsiteY1746" fmla="*/ 339955 h 509406"/>
              <a:gd name="connsiteX1747" fmla="*/ 929166 w 2377881"/>
              <a:gd name="connsiteY1747" fmla="*/ 339574 h 509406"/>
              <a:gd name="connsiteX1748" fmla="*/ 917926 w 2377881"/>
              <a:gd name="connsiteY1748" fmla="*/ 341194 h 509406"/>
              <a:gd name="connsiteX1749" fmla="*/ 912211 w 2377881"/>
              <a:gd name="connsiteY1749" fmla="*/ 340908 h 509406"/>
              <a:gd name="connsiteX1750" fmla="*/ 911354 w 2377881"/>
              <a:gd name="connsiteY1750" fmla="*/ 344051 h 509406"/>
              <a:gd name="connsiteX1751" fmla="*/ 912497 w 2377881"/>
              <a:gd name="connsiteY1751" fmla="*/ 344337 h 509406"/>
              <a:gd name="connsiteX1752" fmla="*/ 914021 w 2377881"/>
              <a:gd name="connsiteY1752" fmla="*/ 344813 h 509406"/>
              <a:gd name="connsiteX1753" fmla="*/ 924308 w 2377881"/>
              <a:gd name="connsiteY1753" fmla="*/ 343765 h 509406"/>
              <a:gd name="connsiteX1754" fmla="*/ 927642 w 2377881"/>
              <a:gd name="connsiteY1754" fmla="*/ 343384 h 509406"/>
              <a:gd name="connsiteX1755" fmla="*/ 931738 w 2377881"/>
              <a:gd name="connsiteY1755" fmla="*/ 343099 h 509406"/>
              <a:gd name="connsiteX1756" fmla="*/ 940310 w 2377881"/>
              <a:gd name="connsiteY1756" fmla="*/ 339860 h 509406"/>
              <a:gd name="connsiteX1757" fmla="*/ 938786 w 2377881"/>
              <a:gd name="connsiteY1757" fmla="*/ 338622 h 509406"/>
              <a:gd name="connsiteX1758" fmla="*/ 904306 w 2377881"/>
              <a:gd name="connsiteY1758" fmla="*/ 338431 h 509406"/>
              <a:gd name="connsiteX1759" fmla="*/ 902496 w 2377881"/>
              <a:gd name="connsiteY1759" fmla="*/ 339670 h 509406"/>
              <a:gd name="connsiteX1760" fmla="*/ 902020 w 2377881"/>
              <a:gd name="connsiteY1760" fmla="*/ 344908 h 509406"/>
              <a:gd name="connsiteX1761" fmla="*/ 900686 w 2377881"/>
              <a:gd name="connsiteY1761" fmla="*/ 346813 h 509406"/>
              <a:gd name="connsiteX1762" fmla="*/ 899448 w 2377881"/>
              <a:gd name="connsiteY1762" fmla="*/ 348718 h 509406"/>
              <a:gd name="connsiteX1763" fmla="*/ 896758 w 2377881"/>
              <a:gd name="connsiteY1763" fmla="*/ 351226 h 509406"/>
              <a:gd name="connsiteX1764" fmla="*/ 896329 w 2377881"/>
              <a:gd name="connsiteY1764" fmla="*/ 351207 h 509406"/>
              <a:gd name="connsiteX1765" fmla="*/ 895542 w 2377881"/>
              <a:gd name="connsiteY1765" fmla="*/ 350840 h 509406"/>
              <a:gd name="connsiteX1766" fmla="*/ 896043 w 2377881"/>
              <a:gd name="connsiteY1766" fmla="*/ 346039 h 509406"/>
              <a:gd name="connsiteX1767" fmla="*/ 892304 w 2377881"/>
              <a:gd name="connsiteY1767" fmla="*/ 340622 h 509406"/>
              <a:gd name="connsiteX1768" fmla="*/ 888875 w 2377881"/>
              <a:gd name="connsiteY1768" fmla="*/ 340527 h 509406"/>
              <a:gd name="connsiteX1769" fmla="*/ 877159 w 2377881"/>
              <a:gd name="connsiteY1769" fmla="*/ 342337 h 509406"/>
              <a:gd name="connsiteX1770" fmla="*/ 868682 w 2377881"/>
              <a:gd name="connsiteY1770" fmla="*/ 341575 h 509406"/>
              <a:gd name="connsiteX1771" fmla="*/ 867730 w 2377881"/>
              <a:gd name="connsiteY1771" fmla="*/ 341479 h 509406"/>
              <a:gd name="connsiteX1772" fmla="*/ 863062 w 2377881"/>
              <a:gd name="connsiteY1772" fmla="*/ 341765 h 509406"/>
              <a:gd name="connsiteX1773" fmla="*/ 859348 w 2377881"/>
              <a:gd name="connsiteY1773" fmla="*/ 346337 h 509406"/>
              <a:gd name="connsiteX1774" fmla="*/ 857824 w 2377881"/>
              <a:gd name="connsiteY1774" fmla="*/ 351862 h 509406"/>
              <a:gd name="connsiteX1775" fmla="*/ 850585 w 2377881"/>
              <a:gd name="connsiteY1775" fmla="*/ 351385 h 509406"/>
              <a:gd name="connsiteX1776" fmla="*/ 847251 w 2377881"/>
              <a:gd name="connsiteY1776" fmla="*/ 350814 h 509406"/>
              <a:gd name="connsiteX1777" fmla="*/ 845346 w 2377881"/>
              <a:gd name="connsiteY1777" fmla="*/ 348814 h 509406"/>
              <a:gd name="connsiteX1778" fmla="*/ 847251 w 2377881"/>
              <a:gd name="connsiteY1778" fmla="*/ 346813 h 509406"/>
              <a:gd name="connsiteX1779" fmla="*/ 849061 w 2377881"/>
              <a:gd name="connsiteY1779" fmla="*/ 346337 h 509406"/>
              <a:gd name="connsiteX1780" fmla="*/ 846965 w 2377881"/>
              <a:gd name="connsiteY1780" fmla="*/ 340813 h 509406"/>
              <a:gd name="connsiteX1781" fmla="*/ 843441 w 2377881"/>
              <a:gd name="connsiteY1781" fmla="*/ 343289 h 509406"/>
              <a:gd name="connsiteX1782" fmla="*/ 840202 w 2377881"/>
              <a:gd name="connsiteY1782" fmla="*/ 350433 h 509406"/>
              <a:gd name="connsiteX1783" fmla="*/ 845060 w 2377881"/>
              <a:gd name="connsiteY1783" fmla="*/ 353767 h 509406"/>
              <a:gd name="connsiteX1784" fmla="*/ 854014 w 2377881"/>
              <a:gd name="connsiteY1784" fmla="*/ 355481 h 509406"/>
              <a:gd name="connsiteX1785" fmla="*/ 854109 w 2377881"/>
              <a:gd name="connsiteY1785" fmla="*/ 355386 h 509406"/>
              <a:gd name="connsiteX1786" fmla="*/ 859157 w 2377881"/>
              <a:gd name="connsiteY1786" fmla="*/ 357386 h 509406"/>
              <a:gd name="connsiteX1787" fmla="*/ 863348 w 2377881"/>
              <a:gd name="connsiteY1787" fmla="*/ 353386 h 509406"/>
              <a:gd name="connsiteX1788" fmla="*/ 867730 w 2377881"/>
              <a:gd name="connsiteY1788" fmla="*/ 349766 h 509406"/>
              <a:gd name="connsiteX1789" fmla="*/ 877921 w 2377881"/>
              <a:gd name="connsiteY1789" fmla="*/ 351290 h 509406"/>
              <a:gd name="connsiteX1790" fmla="*/ 879636 w 2377881"/>
              <a:gd name="connsiteY1790" fmla="*/ 351100 h 509406"/>
              <a:gd name="connsiteX1791" fmla="*/ 885827 w 2377881"/>
              <a:gd name="connsiteY1791" fmla="*/ 352433 h 509406"/>
              <a:gd name="connsiteX1792" fmla="*/ 882779 w 2377881"/>
              <a:gd name="connsiteY1792" fmla="*/ 346718 h 509406"/>
              <a:gd name="connsiteX1793" fmla="*/ 882398 w 2377881"/>
              <a:gd name="connsiteY1793" fmla="*/ 346242 h 509406"/>
              <a:gd name="connsiteX1794" fmla="*/ 887923 w 2377881"/>
              <a:gd name="connsiteY1794" fmla="*/ 347290 h 509406"/>
              <a:gd name="connsiteX1795" fmla="*/ 895542 w 2377881"/>
              <a:gd name="connsiteY1795" fmla="*/ 350840 h 509406"/>
              <a:gd name="connsiteX1796" fmla="*/ 895366 w 2377881"/>
              <a:gd name="connsiteY1796" fmla="*/ 352523 h 509406"/>
              <a:gd name="connsiteX1797" fmla="*/ 895257 w 2377881"/>
              <a:gd name="connsiteY1797" fmla="*/ 352624 h 509406"/>
              <a:gd name="connsiteX1798" fmla="*/ 894400 w 2377881"/>
              <a:gd name="connsiteY1798" fmla="*/ 351957 h 509406"/>
              <a:gd name="connsiteX1799" fmla="*/ 889256 w 2377881"/>
              <a:gd name="connsiteY1799" fmla="*/ 351957 h 509406"/>
              <a:gd name="connsiteX1800" fmla="*/ 892400 w 2377881"/>
              <a:gd name="connsiteY1800" fmla="*/ 355100 h 509406"/>
              <a:gd name="connsiteX1801" fmla="*/ 895067 w 2377881"/>
              <a:gd name="connsiteY1801" fmla="*/ 355386 h 509406"/>
              <a:gd name="connsiteX1802" fmla="*/ 895366 w 2377881"/>
              <a:gd name="connsiteY1802" fmla="*/ 352523 h 509406"/>
              <a:gd name="connsiteX1803" fmla="*/ 896758 w 2377881"/>
              <a:gd name="connsiteY1803" fmla="*/ 351226 h 509406"/>
              <a:gd name="connsiteX1804" fmla="*/ 902591 w 2377881"/>
              <a:gd name="connsiteY1804" fmla="*/ 351481 h 509406"/>
              <a:gd name="connsiteX1805" fmla="*/ 903163 w 2377881"/>
              <a:gd name="connsiteY1805" fmla="*/ 348909 h 509406"/>
              <a:gd name="connsiteX1806" fmla="*/ 907163 w 2377881"/>
              <a:gd name="connsiteY1806" fmla="*/ 339670 h 509406"/>
              <a:gd name="connsiteX1807" fmla="*/ 904306 w 2377881"/>
              <a:gd name="connsiteY1807" fmla="*/ 338431 h 509406"/>
              <a:gd name="connsiteX1808" fmla="*/ 292325 w 2377881"/>
              <a:gd name="connsiteY1808" fmla="*/ 338431 h 509406"/>
              <a:gd name="connsiteX1809" fmla="*/ 288324 w 2377881"/>
              <a:gd name="connsiteY1809" fmla="*/ 341003 h 509406"/>
              <a:gd name="connsiteX1810" fmla="*/ 284514 w 2377881"/>
              <a:gd name="connsiteY1810" fmla="*/ 342432 h 509406"/>
              <a:gd name="connsiteX1811" fmla="*/ 278037 w 2377881"/>
              <a:gd name="connsiteY1811" fmla="*/ 341289 h 509406"/>
              <a:gd name="connsiteX1812" fmla="*/ 282514 w 2377881"/>
              <a:gd name="connsiteY1812" fmla="*/ 347480 h 509406"/>
              <a:gd name="connsiteX1813" fmla="*/ 285466 w 2377881"/>
              <a:gd name="connsiteY1813" fmla="*/ 346718 h 509406"/>
              <a:gd name="connsiteX1814" fmla="*/ 290896 w 2377881"/>
              <a:gd name="connsiteY1814" fmla="*/ 344718 h 509406"/>
              <a:gd name="connsiteX1815" fmla="*/ 293563 w 2377881"/>
              <a:gd name="connsiteY1815" fmla="*/ 341003 h 509406"/>
              <a:gd name="connsiteX1816" fmla="*/ 292325 w 2377881"/>
              <a:gd name="connsiteY1816" fmla="*/ 338431 h 509406"/>
              <a:gd name="connsiteX1817" fmla="*/ 1450565 w 2377881"/>
              <a:gd name="connsiteY1817" fmla="*/ 336622 h 509406"/>
              <a:gd name="connsiteX1818" fmla="*/ 1445516 w 2377881"/>
              <a:gd name="connsiteY1818" fmla="*/ 339193 h 509406"/>
              <a:gd name="connsiteX1819" fmla="*/ 1438849 w 2377881"/>
              <a:gd name="connsiteY1819" fmla="*/ 338241 h 509406"/>
              <a:gd name="connsiteX1820" fmla="*/ 1433705 w 2377881"/>
              <a:gd name="connsiteY1820" fmla="*/ 343289 h 509406"/>
              <a:gd name="connsiteX1821" fmla="*/ 1436563 w 2377881"/>
              <a:gd name="connsiteY1821" fmla="*/ 343956 h 509406"/>
              <a:gd name="connsiteX1822" fmla="*/ 1441992 w 2377881"/>
              <a:gd name="connsiteY1822" fmla="*/ 344623 h 509406"/>
              <a:gd name="connsiteX1823" fmla="*/ 1444659 w 2377881"/>
              <a:gd name="connsiteY1823" fmla="*/ 348718 h 509406"/>
              <a:gd name="connsiteX1824" fmla="*/ 1446659 w 2377881"/>
              <a:gd name="connsiteY1824" fmla="*/ 348718 h 509406"/>
              <a:gd name="connsiteX1825" fmla="*/ 1447231 w 2377881"/>
              <a:gd name="connsiteY1825" fmla="*/ 348718 h 509406"/>
              <a:gd name="connsiteX1826" fmla="*/ 1454279 w 2377881"/>
              <a:gd name="connsiteY1826" fmla="*/ 340336 h 509406"/>
              <a:gd name="connsiteX1827" fmla="*/ 1458184 w 2377881"/>
              <a:gd name="connsiteY1827" fmla="*/ 341003 h 509406"/>
              <a:gd name="connsiteX1828" fmla="*/ 1458756 w 2377881"/>
              <a:gd name="connsiteY1828" fmla="*/ 341384 h 509406"/>
              <a:gd name="connsiteX1829" fmla="*/ 1462947 w 2377881"/>
              <a:gd name="connsiteY1829" fmla="*/ 343861 h 509406"/>
              <a:gd name="connsiteX1830" fmla="*/ 1474758 w 2377881"/>
              <a:gd name="connsiteY1830" fmla="*/ 336812 h 509406"/>
              <a:gd name="connsiteX1831" fmla="*/ 1465138 w 2377881"/>
              <a:gd name="connsiteY1831" fmla="*/ 337955 h 509406"/>
              <a:gd name="connsiteX1832" fmla="*/ 1457042 w 2377881"/>
              <a:gd name="connsiteY1832" fmla="*/ 336812 h 509406"/>
              <a:gd name="connsiteX1833" fmla="*/ 1450565 w 2377881"/>
              <a:gd name="connsiteY1833" fmla="*/ 336622 h 509406"/>
              <a:gd name="connsiteX1834" fmla="*/ 1131668 w 2377881"/>
              <a:gd name="connsiteY1834" fmla="*/ 336145 h 509406"/>
              <a:gd name="connsiteX1835" fmla="*/ 1122809 w 2377881"/>
              <a:gd name="connsiteY1835" fmla="*/ 338431 h 509406"/>
              <a:gd name="connsiteX1836" fmla="*/ 1118047 w 2377881"/>
              <a:gd name="connsiteY1836" fmla="*/ 336431 h 509406"/>
              <a:gd name="connsiteX1837" fmla="*/ 1108045 w 2377881"/>
              <a:gd name="connsiteY1837" fmla="*/ 336241 h 509406"/>
              <a:gd name="connsiteX1838" fmla="*/ 1107379 w 2377881"/>
              <a:gd name="connsiteY1838" fmla="*/ 336241 h 509406"/>
              <a:gd name="connsiteX1839" fmla="*/ 1105855 w 2377881"/>
              <a:gd name="connsiteY1839" fmla="*/ 339670 h 509406"/>
              <a:gd name="connsiteX1840" fmla="*/ 1123667 w 2377881"/>
              <a:gd name="connsiteY1840" fmla="*/ 341384 h 509406"/>
              <a:gd name="connsiteX1841" fmla="*/ 1129572 w 2377881"/>
              <a:gd name="connsiteY1841" fmla="*/ 340813 h 509406"/>
              <a:gd name="connsiteX1842" fmla="*/ 1131668 w 2377881"/>
              <a:gd name="connsiteY1842" fmla="*/ 336145 h 509406"/>
              <a:gd name="connsiteX1843" fmla="*/ 1149289 w 2377881"/>
              <a:gd name="connsiteY1843" fmla="*/ 335860 h 509406"/>
              <a:gd name="connsiteX1844" fmla="*/ 1145669 w 2377881"/>
              <a:gd name="connsiteY1844" fmla="*/ 336336 h 509406"/>
              <a:gd name="connsiteX1845" fmla="*/ 1142526 w 2377881"/>
              <a:gd name="connsiteY1845" fmla="*/ 336717 h 509406"/>
              <a:gd name="connsiteX1846" fmla="*/ 1144050 w 2377881"/>
              <a:gd name="connsiteY1846" fmla="*/ 343956 h 509406"/>
              <a:gd name="connsiteX1847" fmla="*/ 1152146 w 2377881"/>
              <a:gd name="connsiteY1847" fmla="*/ 344051 h 509406"/>
              <a:gd name="connsiteX1848" fmla="*/ 1149289 w 2377881"/>
              <a:gd name="connsiteY1848" fmla="*/ 335860 h 509406"/>
              <a:gd name="connsiteX1849" fmla="*/ 963837 w 2377881"/>
              <a:gd name="connsiteY1849" fmla="*/ 334145 h 509406"/>
              <a:gd name="connsiteX1850" fmla="*/ 961456 w 2377881"/>
              <a:gd name="connsiteY1850" fmla="*/ 336526 h 509406"/>
              <a:gd name="connsiteX1851" fmla="*/ 970409 w 2377881"/>
              <a:gd name="connsiteY1851" fmla="*/ 344337 h 509406"/>
              <a:gd name="connsiteX1852" fmla="*/ 963646 w 2377881"/>
              <a:gd name="connsiteY1852" fmla="*/ 344527 h 509406"/>
              <a:gd name="connsiteX1853" fmla="*/ 961646 w 2377881"/>
              <a:gd name="connsiteY1853" fmla="*/ 347575 h 509406"/>
              <a:gd name="connsiteX1854" fmla="*/ 960217 w 2377881"/>
              <a:gd name="connsiteY1854" fmla="*/ 349671 h 509406"/>
              <a:gd name="connsiteX1855" fmla="*/ 970695 w 2377881"/>
              <a:gd name="connsiteY1855" fmla="*/ 352433 h 509406"/>
              <a:gd name="connsiteX1856" fmla="*/ 972409 w 2377881"/>
              <a:gd name="connsiteY1856" fmla="*/ 352528 h 509406"/>
              <a:gd name="connsiteX1857" fmla="*/ 973838 w 2377881"/>
              <a:gd name="connsiteY1857" fmla="*/ 352624 h 509406"/>
              <a:gd name="connsiteX1858" fmla="*/ 975934 w 2377881"/>
              <a:gd name="connsiteY1858" fmla="*/ 351004 h 509406"/>
              <a:gd name="connsiteX1859" fmla="*/ 980792 w 2377881"/>
              <a:gd name="connsiteY1859" fmla="*/ 344146 h 509406"/>
              <a:gd name="connsiteX1860" fmla="*/ 974600 w 2377881"/>
              <a:gd name="connsiteY1860" fmla="*/ 339574 h 509406"/>
              <a:gd name="connsiteX1861" fmla="*/ 973648 w 2377881"/>
              <a:gd name="connsiteY1861" fmla="*/ 338908 h 509406"/>
              <a:gd name="connsiteX1862" fmla="*/ 968981 w 2377881"/>
              <a:gd name="connsiteY1862" fmla="*/ 334145 h 509406"/>
              <a:gd name="connsiteX1863" fmla="*/ 966218 w 2377881"/>
              <a:gd name="connsiteY1863" fmla="*/ 334145 h 509406"/>
              <a:gd name="connsiteX1864" fmla="*/ 1589820 w 2377881"/>
              <a:gd name="connsiteY1864" fmla="*/ 334050 h 509406"/>
              <a:gd name="connsiteX1865" fmla="*/ 1573532 w 2377881"/>
              <a:gd name="connsiteY1865" fmla="*/ 335002 h 509406"/>
              <a:gd name="connsiteX1866" fmla="*/ 1574009 w 2377881"/>
              <a:gd name="connsiteY1866" fmla="*/ 340432 h 509406"/>
              <a:gd name="connsiteX1867" fmla="*/ 1579914 w 2377881"/>
              <a:gd name="connsiteY1867" fmla="*/ 341098 h 509406"/>
              <a:gd name="connsiteX1868" fmla="*/ 1582200 w 2377881"/>
              <a:gd name="connsiteY1868" fmla="*/ 339670 h 509406"/>
              <a:gd name="connsiteX1869" fmla="*/ 1584200 w 2377881"/>
              <a:gd name="connsiteY1869" fmla="*/ 338336 h 509406"/>
              <a:gd name="connsiteX1870" fmla="*/ 1590582 w 2377881"/>
              <a:gd name="connsiteY1870" fmla="*/ 339289 h 509406"/>
              <a:gd name="connsiteX1871" fmla="*/ 1596107 w 2377881"/>
              <a:gd name="connsiteY1871" fmla="*/ 337860 h 509406"/>
              <a:gd name="connsiteX1872" fmla="*/ 1589820 w 2377881"/>
              <a:gd name="connsiteY1872" fmla="*/ 334050 h 509406"/>
              <a:gd name="connsiteX1873" fmla="*/ 950597 w 2377881"/>
              <a:gd name="connsiteY1873" fmla="*/ 333097 h 509406"/>
              <a:gd name="connsiteX1874" fmla="*/ 950692 w 2377881"/>
              <a:gd name="connsiteY1874" fmla="*/ 340592 h 509406"/>
              <a:gd name="connsiteX1875" fmla="*/ 945644 w 2377881"/>
              <a:gd name="connsiteY1875" fmla="*/ 336526 h 509406"/>
              <a:gd name="connsiteX1876" fmla="*/ 946144 w 2377881"/>
              <a:gd name="connsiteY1876" fmla="*/ 339324 h 509406"/>
              <a:gd name="connsiteX1877" fmla="*/ 947810 w 2377881"/>
              <a:gd name="connsiteY1877" fmla="*/ 342000 h 509406"/>
              <a:gd name="connsiteX1878" fmla="*/ 947073 w 2377881"/>
              <a:gd name="connsiteY1878" fmla="*/ 342337 h 509406"/>
              <a:gd name="connsiteX1879" fmla="*/ 944501 w 2377881"/>
              <a:gd name="connsiteY1879" fmla="*/ 342908 h 509406"/>
              <a:gd name="connsiteX1880" fmla="*/ 942215 w 2377881"/>
              <a:gd name="connsiteY1880" fmla="*/ 343384 h 509406"/>
              <a:gd name="connsiteX1881" fmla="*/ 935834 w 2377881"/>
              <a:gd name="connsiteY1881" fmla="*/ 343289 h 509406"/>
              <a:gd name="connsiteX1882" fmla="*/ 932976 w 2377881"/>
              <a:gd name="connsiteY1882" fmla="*/ 345861 h 509406"/>
              <a:gd name="connsiteX1883" fmla="*/ 922784 w 2377881"/>
              <a:gd name="connsiteY1883" fmla="*/ 348718 h 509406"/>
              <a:gd name="connsiteX1884" fmla="*/ 917165 w 2377881"/>
              <a:gd name="connsiteY1884" fmla="*/ 351671 h 509406"/>
              <a:gd name="connsiteX1885" fmla="*/ 914974 w 2377881"/>
              <a:gd name="connsiteY1885" fmla="*/ 353957 h 509406"/>
              <a:gd name="connsiteX1886" fmla="*/ 913640 w 2377881"/>
              <a:gd name="connsiteY1886" fmla="*/ 355576 h 509406"/>
              <a:gd name="connsiteX1887" fmla="*/ 911259 w 2377881"/>
              <a:gd name="connsiteY1887" fmla="*/ 366816 h 509406"/>
              <a:gd name="connsiteX1888" fmla="*/ 913545 w 2377881"/>
              <a:gd name="connsiteY1888" fmla="*/ 367483 h 509406"/>
              <a:gd name="connsiteX1889" fmla="*/ 915259 w 2377881"/>
              <a:gd name="connsiteY1889" fmla="*/ 367959 h 509406"/>
              <a:gd name="connsiteX1890" fmla="*/ 920593 w 2377881"/>
              <a:gd name="connsiteY1890" fmla="*/ 363673 h 509406"/>
              <a:gd name="connsiteX1891" fmla="*/ 917355 w 2377881"/>
              <a:gd name="connsiteY1891" fmla="*/ 363482 h 509406"/>
              <a:gd name="connsiteX1892" fmla="*/ 915545 w 2377881"/>
              <a:gd name="connsiteY1892" fmla="*/ 359958 h 509406"/>
              <a:gd name="connsiteX1893" fmla="*/ 918117 w 2377881"/>
              <a:gd name="connsiteY1893" fmla="*/ 357862 h 509406"/>
              <a:gd name="connsiteX1894" fmla="*/ 927166 w 2377881"/>
              <a:gd name="connsiteY1894" fmla="*/ 353386 h 509406"/>
              <a:gd name="connsiteX1895" fmla="*/ 934881 w 2377881"/>
              <a:gd name="connsiteY1895" fmla="*/ 356434 h 509406"/>
              <a:gd name="connsiteX1896" fmla="*/ 932024 w 2377881"/>
              <a:gd name="connsiteY1896" fmla="*/ 361672 h 509406"/>
              <a:gd name="connsiteX1897" fmla="*/ 927833 w 2377881"/>
              <a:gd name="connsiteY1897" fmla="*/ 365101 h 509406"/>
              <a:gd name="connsiteX1898" fmla="*/ 934881 w 2377881"/>
              <a:gd name="connsiteY1898" fmla="*/ 368149 h 509406"/>
              <a:gd name="connsiteX1899" fmla="*/ 941549 w 2377881"/>
              <a:gd name="connsiteY1899" fmla="*/ 349480 h 509406"/>
              <a:gd name="connsiteX1900" fmla="*/ 944216 w 2377881"/>
              <a:gd name="connsiteY1900" fmla="*/ 351100 h 509406"/>
              <a:gd name="connsiteX1901" fmla="*/ 950692 w 2377881"/>
              <a:gd name="connsiteY1901" fmla="*/ 349861 h 509406"/>
              <a:gd name="connsiteX1902" fmla="*/ 951931 w 2377881"/>
              <a:gd name="connsiteY1902" fmla="*/ 348623 h 509406"/>
              <a:gd name="connsiteX1903" fmla="*/ 947810 w 2377881"/>
              <a:gd name="connsiteY1903" fmla="*/ 342000 h 509406"/>
              <a:gd name="connsiteX1904" fmla="*/ 950693 w 2377881"/>
              <a:gd name="connsiteY1904" fmla="*/ 340681 h 509406"/>
              <a:gd name="connsiteX1905" fmla="*/ 950692 w 2377881"/>
              <a:gd name="connsiteY1905" fmla="*/ 340592 h 509406"/>
              <a:gd name="connsiteX1906" fmla="*/ 952502 w 2377881"/>
              <a:gd name="connsiteY1906" fmla="*/ 342051 h 509406"/>
              <a:gd name="connsiteX1907" fmla="*/ 957550 w 2377881"/>
              <a:gd name="connsiteY1907" fmla="*/ 338050 h 509406"/>
              <a:gd name="connsiteX1908" fmla="*/ 953741 w 2377881"/>
              <a:gd name="connsiteY1908" fmla="*/ 335288 h 509406"/>
              <a:gd name="connsiteX1909" fmla="*/ 1665377 w 2377881"/>
              <a:gd name="connsiteY1909" fmla="*/ 332216 h 509406"/>
              <a:gd name="connsiteX1910" fmla="*/ 1664305 w 2377881"/>
              <a:gd name="connsiteY1910" fmla="*/ 335383 h 509406"/>
              <a:gd name="connsiteX1911" fmla="*/ 1670878 w 2377881"/>
              <a:gd name="connsiteY1911" fmla="*/ 335288 h 509406"/>
              <a:gd name="connsiteX1912" fmla="*/ 1673450 w 2377881"/>
              <a:gd name="connsiteY1912" fmla="*/ 337955 h 509406"/>
              <a:gd name="connsiteX1913" fmla="*/ 1675164 w 2377881"/>
              <a:gd name="connsiteY1913" fmla="*/ 337288 h 509406"/>
              <a:gd name="connsiteX1914" fmla="*/ 1675164 w 2377881"/>
              <a:gd name="connsiteY1914" fmla="*/ 335288 h 509406"/>
              <a:gd name="connsiteX1915" fmla="*/ 1671164 w 2377881"/>
              <a:gd name="connsiteY1915" fmla="*/ 332907 h 509406"/>
              <a:gd name="connsiteX1916" fmla="*/ 1665377 w 2377881"/>
              <a:gd name="connsiteY1916" fmla="*/ 332216 h 509406"/>
              <a:gd name="connsiteX1917" fmla="*/ 1379603 w 2377881"/>
              <a:gd name="connsiteY1917" fmla="*/ 331859 h 509406"/>
              <a:gd name="connsiteX1918" fmla="*/ 1379032 w 2377881"/>
              <a:gd name="connsiteY1918" fmla="*/ 332050 h 509406"/>
              <a:gd name="connsiteX1919" fmla="*/ 1377603 w 2377881"/>
              <a:gd name="connsiteY1919" fmla="*/ 338336 h 509406"/>
              <a:gd name="connsiteX1920" fmla="*/ 1378556 w 2377881"/>
              <a:gd name="connsiteY1920" fmla="*/ 339193 h 509406"/>
              <a:gd name="connsiteX1921" fmla="*/ 1382746 w 2377881"/>
              <a:gd name="connsiteY1921" fmla="*/ 345766 h 509406"/>
              <a:gd name="connsiteX1922" fmla="*/ 1385509 w 2377881"/>
              <a:gd name="connsiteY1922" fmla="*/ 344146 h 509406"/>
              <a:gd name="connsiteX1923" fmla="*/ 1384080 w 2377881"/>
              <a:gd name="connsiteY1923" fmla="*/ 339289 h 509406"/>
              <a:gd name="connsiteX1924" fmla="*/ 1382175 w 2377881"/>
              <a:gd name="connsiteY1924" fmla="*/ 338050 h 509406"/>
              <a:gd name="connsiteX1925" fmla="*/ 1379508 w 2377881"/>
              <a:gd name="connsiteY1925" fmla="*/ 334621 h 509406"/>
              <a:gd name="connsiteX1926" fmla="*/ 1379603 w 2377881"/>
              <a:gd name="connsiteY1926" fmla="*/ 331859 h 509406"/>
              <a:gd name="connsiteX1927" fmla="*/ 603601 w 2377881"/>
              <a:gd name="connsiteY1927" fmla="*/ 330145 h 509406"/>
              <a:gd name="connsiteX1928" fmla="*/ 600173 w 2377881"/>
              <a:gd name="connsiteY1928" fmla="*/ 333002 h 509406"/>
              <a:gd name="connsiteX1929" fmla="*/ 600363 w 2377881"/>
              <a:gd name="connsiteY1929" fmla="*/ 333193 h 509406"/>
              <a:gd name="connsiteX1930" fmla="*/ 597029 w 2377881"/>
              <a:gd name="connsiteY1930" fmla="*/ 332240 h 509406"/>
              <a:gd name="connsiteX1931" fmla="*/ 589504 w 2377881"/>
              <a:gd name="connsiteY1931" fmla="*/ 332431 h 509406"/>
              <a:gd name="connsiteX1932" fmla="*/ 591505 w 2377881"/>
              <a:gd name="connsiteY1932" fmla="*/ 336145 h 509406"/>
              <a:gd name="connsiteX1933" fmla="*/ 592076 w 2377881"/>
              <a:gd name="connsiteY1933" fmla="*/ 341670 h 509406"/>
              <a:gd name="connsiteX1934" fmla="*/ 595315 w 2377881"/>
              <a:gd name="connsiteY1934" fmla="*/ 344432 h 509406"/>
              <a:gd name="connsiteX1935" fmla="*/ 590743 w 2377881"/>
              <a:gd name="connsiteY1935" fmla="*/ 347194 h 509406"/>
              <a:gd name="connsiteX1936" fmla="*/ 597791 w 2377881"/>
              <a:gd name="connsiteY1936" fmla="*/ 345861 h 509406"/>
              <a:gd name="connsiteX1937" fmla="*/ 598363 w 2377881"/>
              <a:gd name="connsiteY1937" fmla="*/ 336431 h 509406"/>
              <a:gd name="connsiteX1938" fmla="*/ 599982 w 2377881"/>
              <a:gd name="connsiteY1938" fmla="*/ 338431 h 509406"/>
              <a:gd name="connsiteX1939" fmla="*/ 603792 w 2377881"/>
              <a:gd name="connsiteY1939" fmla="*/ 342337 h 509406"/>
              <a:gd name="connsiteX1940" fmla="*/ 604840 w 2377881"/>
              <a:gd name="connsiteY1940" fmla="*/ 342051 h 509406"/>
              <a:gd name="connsiteX1941" fmla="*/ 606364 w 2377881"/>
              <a:gd name="connsiteY1941" fmla="*/ 341575 h 509406"/>
              <a:gd name="connsiteX1942" fmla="*/ 602363 w 2377881"/>
              <a:gd name="connsiteY1942" fmla="*/ 337003 h 509406"/>
              <a:gd name="connsiteX1943" fmla="*/ 603411 w 2377881"/>
              <a:gd name="connsiteY1943" fmla="*/ 334812 h 509406"/>
              <a:gd name="connsiteX1944" fmla="*/ 605030 w 2377881"/>
              <a:gd name="connsiteY1944" fmla="*/ 333383 h 509406"/>
              <a:gd name="connsiteX1945" fmla="*/ 603601 w 2377881"/>
              <a:gd name="connsiteY1945" fmla="*/ 330145 h 509406"/>
              <a:gd name="connsiteX1946" fmla="*/ 154022 w 2377881"/>
              <a:gd name="connsiteY1946" fmla="*/ 330145 h 509406"/>
              <a:gd name="connsiteX1947" fmla="*/ 161928 w 2377881"/>
              <a:gd name="connsiteY1947" fmla="*/ 330335 h 509406"/>
              <a:gd name="connsiteX1948" fmla="*/ 179549 w 2377881"/>
              <a:gd name="connsiteY1948" fmla="*/ 334621 h 509406"/>
              <a:gd name="connsiteX1949" fmla="*/ 183359 w 2377881"/>
              <a:gd name="connsiteY1949" fmla="*/ 333764 h 509406"/>
              <a:gd name="connsiteX1950" fmla="*/ 189169 w 2377881"/>
              <a:gd name="connsiteY1950" fmla="*/ 332526 h 509406"/>
              <a:gd name="connsiteX1951" fmla="*/ 190789 w 2377881"/>
              <a:gd name="connsiteY1951" fmla="*/ 338812 h 509406"/>
              <a:gd name="connsiteX1952" fmla="*/ 181454 w 2377881"/>
              <a:gd name="connsiteY1952" fmla="*/ 338908 h 509406"/>
              <a:gd name="connsiteX1953" fmla="*/ 175358 w 2377881"/>
              <a:gd name="connsiteY1953" fmla="*/ 342622 h 509406"/>
              <a:gd name="connsiteX1954" fmla="*/ 174215 w 2377881"/>
              <a:gd name="connsiteY1954" fmla="*/ 345289 h 509406"/>
              <a:gd name="connsiteX1955" fmla="*/ 167833 w 2377881"/>
              <a:gd name="connsiteY1955" fmla="*/ 343956 h 509406"/>
              <a:gd name="connsiteX1956" fmla="*/ 158118 w 2377881"/>
              <a:gd name="connsiteY1956" fmla="*/ 340622 h 509406"/>
              <a:gd name="connsiteX1957" fmla="*/ 159165 w 2377881"/>
              <a:gd name="connsiteY1957" fmla="*/ 335193 h 509406"/>
              <a:gd name="connsiteX1958" fmla="*/ 151927 w 2377881"/>
              <a:gd name="connsiteY1958" fmla="*/ 337098 h 509406"/>
              <a:gd name="connsiteX1959" fmla="*/ 151927 w 2377881"/>
              <a:gd name="connsiteY1959" fmla="*/ 336526 h 509406"/>
              <a:gd name="connsiteX1960" fmla="*/ 151736 w 2377881"/>
              <a:gd name="connsiteY1960" fmla="*/ 334526 h 509406"/>
              <a:gd name="connsiteX1961" fmla="*/ 154022 w 2377881"/>
              <a:gd name="connsiteY1961" fmla="*/ 330145 h 509406"/>
              <a:gd name="connsiteX1962" fmla="*/ 345474 w 2377881"/>
              <a:gd name="connsiteY1962" fmla="*/ 329954 h 509406"/>
              <a:gd name="connsiteX1963" fmla="*/ 342712 w 2377881"/>
              <a:gd name="connsiteY1963" fmla="*/ 330716 h 509406"/>
              <a:gd name="connsiteX1964" fmla="*/ 341569 w 2377881"/>
              <a:gd name="connsiteY1964" fmla="*/ 333288 h 509406"/>
              <a:gd name="connsiteX1965" fmla="*/ 340807 w 2377881"/>
              <a:gd name="connsiteY1965" fmla="*/ 338336 h 509406"/>
              <a:gd name="connsiteX1966" fmla="*/ 344521 w 2377881"/>
              <a:gd name="connsiteY1966" fmla="*/ 339098 h 509406"/>
              <a:gd name="connsiteX1967" fmla="*/ 345093 w 2377881"/>
              <a:gd name="connsiteY1967" fmla="*/ 338146 h 509406"/>
              <a:gd name="connsiteX1968" fmla="*/ 347379 w 2377881"/>
              <a:gd name="connsiteY1968" fmla="*/ 334145 h 509406"/>
              <a:gd name="connsiteX1969" fmla="*/ 349951 w 2377881"/>
              <a:gd name="connsiteY1969" fmla="*/ 330811 h 509406"/>
              <a:gd name="connsiteX1970" fmla="*/ 345474 w 2377881"/>
              <a:gd name="connsiteY1970" fmla="*/ 329954 h 509406"/>
              <a:gd name="connsiteX1971" fmla="*/ 1203200 w 2377881"/>
              <a:gd name="connsiteY1971" fmla="*/ 329668 h 509406"/>
              <a:gd name="connsiteX1972" fmla="*/ 1194056 w 2377881"/>
              <a:gd name="connsiteY1972" fmla="*/ 336431 h 509406"/>
              <a:gd name="connsiteX1973" fmla="*/ 1190723 w 2377881"/>
              <a:gd name="connsiteY1973" fmla="*/ 335955 h 509406"/>
              <a:gd name="connsiteX1974" fmla="*/ 1183102 w 2377881"/>
              <a:gd name="connsiteY1974" fmla="*/ 335002 h 509406"/>
              <a:gd name="connsiteX1975" fmla="*/ 1174720 w 2377881"/>
              <a:gd name="connsiteY1975" fmla="*/ 345480 h 509406"/>
              <a:gd name="connsiteX1976" fmla="*/ 1177768 w 2377881"/>
              <a:gd name="connsiteY1976" fmla="*/ 343480 h 509406"/>
              <a:gd name="connsiteX1977" fmla="*/ 1183007 w 2377881"/>
              <a:gd name="connsiteY1977" fmla="*/ 341194 h 509406"/>
              <a:gd name="connsiteX1978" fmla="*/ 1184626 w 2377881"/>
              <a:gd name="connsiteY1978" fmla="*/ 340622 h 509406"/>
              <a:gd name="connsiteX1979" fmla="*/ 1186532 w 2377881"/>
              <a:gd name="connsiteY1979" fmla="*/ 349766 h 509406"/>
              <a:gd name="connsiteX1980" fmla="*/ 1187770 w 2377881"/>
              <a:gd name="connsiteY1980" fmla="*/ 352814 h 509406"/>
              <a:gd name="connsiteX1981" fmla="*/ 1186151 w 2377881"/>
              <a:gd name="connsiteY1981" fmla="*/ 356910 h 509406"/>
              <a:gd name="connsiteX1982" fmla="*/ 1179197 w 2377881"/>
              <a:gd name="connsiteY1982" fmla="*/ 363006 h 509406"/>
              <a:gd name="connsiteX1983" fmla="*/ 1177578 w 2377881"/>
              <a:gd name="connsiteY1983" fmla="*/ 364530 h 509406"/>
              <a:gd name="connsiteX1984" fmla="*/ 1190246 w 2377881"/>
              <a:gd name="connsiteY1984" fmla="*/ 368721 h 509406"/>
              <a:gd name="connsiteX1985" fmla="*/ 1195390 w 2377881"/>
              <a:gd name="connsiteY1985" fmla="*/ 368340 h 509406"/>
              <a:gd name="connsiteX1986" fmla="*/ 1195199 w 2377881"/>
              <a:gd name="connsiteY1986" fmla="*/ 368245 h 509406"/>
              <a:gd name="connsiteX1987" fmla="*/ 1191770 w 2377881"/>
              <a:gd name="connsiteY1987" fmla="*/ 366816 h 509406"/>
              <a:gd name="connsiteX1988" fmla="*/ 1183102 w 2377881"/>
              <a:gd name="connsiteY1988" fmla="*/ 364625 h 509406"/>
              <a:gd name="connsiteX1989" fmla="*/ 1182912 w 2377881"/>
              <a:gd name="connsiteY1989" fmla="*/ 364149 h 509406"/>
              <a:gd name="connsiteX1990" fmla="*/ 1182721 w 2377881"/>
              <a:gd name="connsiteY1990" fmla="*/ 363577 h 509406"/>
              <a:gd name="connsiteX1991" fmla="*/ 1187960 w 2377881"/>
              <a:gd name="connsiteY1991" fmla="*/ 360625 h 509406"/>
              <a:gd name="connsiteX1992" fmla="*/ 1194151 w 2377881"/>
              <a:gd name="connsiteY1992" fmla="*/ 353767 h 509406"/>
              <a:gd name="connsiteX1993" fmla="*/ 1195580 w 2377881"/>
              <a:gd name="connsiteY1993" fmla="*/ 353862 h 509406"/>
              <a:gd name="connsiteX1994" fmla="*/ 1196533 w 2377881"/>
              <a:gd name="connsiteY1994" fmla="*/ 353957 h 509406"/>
              <a:gd name="connsiteX1995" fmla="*/ 1197961 w 2377881"/>
              <a:gd name="connsiteY1995" fmla="*/ 352052 h 509406"/>
              <a:gd name="connsiteX1996" fmla="*/ 1197390 w 2377881"/>
              <a:gd name="connsiteY1996" fmla="*/ 351290 h 509406"/>
              <a:gd name="connsiteX1997" fmla="*/ 1195104 w 2377881"/>
              <a:gd name="connsiteY1997" fmla="*/ 350909 h 509406"/>
              <a:gd name="connsiteX1998" fmla="*/ 1190627 w 2377881"/>
              <a:gd name="connsiteY1998" fmla="*/ 348718 h 509406"/>
              <a:gd name="connsiteX1999" fmla="*/ 1193866 w 2377881"/>
              <a:gd name="connsiteY1999" fmla="*/ 344242 h 509406"/>
              <a:gd name="connsiteX2000" fmla="*/ 1197866 w 2377881"/>
              <a:gd name="connsiteY2000" fmla="*/ 342432 h 509406"/>
              <a:gd name="connsiteX2001" fmla="*/ 1205772 w 2377881"/>
              <a:gd name="connsiteY2001" fmla="*/ 337765 h 509406"/>
              <a:gd name="connsiteX2002" fmla="*/ 1209296 w 2377881"/>
              <a:gd name="connsiteY2002" fmla="*/ 340813 h 509406"/>
              <a:gd name="connsiteX2003" fmla="*/ 1210630 w 2377881"/>
              <a:gd name="connsiteY2003" fmla="*/ 340432 h 509406"/>
              <a:gd name="connsiteX2004" fmla="*/ 1216440 w 2377881"/>
              <a:gd name="connsiteY2004" fmla="*/ 339289 h 509406"/>
              <a:gd name="connsiteX2005" fmla="*/ 1217202 w 2377881"/>
              <a:gd name="connsiteY2005" fmla="*/ 339193 h 509406"/>
              <a:gd name="connsiteX2006" fmla="*/ 1221107 w 2377881"/>
              <a:gd name="connsiteY2006" fmla="*/ 343003 h 509406"/>
              <a:gd name="connsiteX2007" fmla="*/ 1224536 w 2377881"/>
              <a:gd name="connsiteY2007" fmla="*/ 341194 h 509406"/>
              <a:gd name="connsiteX2008" fmla="*/ 1226156 w 2377881"/>
              <a:gd name="connsiteY2008" fmla="*/ 340336 h 509406"/>
              <a:gd name="connsiteX2009" fmla="*/ 1233871 w 2377881"/>
              <a:gd name="connsiteY2009" fmla="*/ 341575 h 509406"/>
              <a:gd name="connsiteX2010" fmla="*/ 1241110 w 2377881"/>
              <a:gd name="connsiteY2010" fmla="*/ 338527 h 509406"/>
              <a:gd name="connsiteX2011" fmla="*/ 1243205 w 2377881"/>
              <a:gd name="connsiteY2011" fmla="*/ 339955 h 509406"/>
              <a:gd name="connsiteX2012" fmla="*/ 1244443 w 2377881"/>
              <a:gd name="connsiteY2012" fmla="*/ 340813 h 509406"/>
              <a:gd name="connsiteX2013" fmla="*/ 1249301 w 2377881"/>
              <a:gd name="connsiteY2013" fmla="*/ 337574 h 509406"/>
              <a:gd name="connsiteX2014" fmla="*/ 1244253 w 2377881"/>
              <a:gd name="connsiteY2014" fmla="*/ 331192 h 509406"/>
              <a:gd name="connsiteX2015" fmla="*/ 1235204 w 2377881"/>
              <a:gd name="connsiteY2015" fmla="*/ 333669 h 509406"/>
              <a:gd name="connsiteX2016" fmla="*/ 1223012 w 2377881"/>
              <a:gd name="connsiteY2016" fmla="*/ 335860 h 509406"/>
              <a:gd name="connsiteX2017" fmla="*/ 1216250 w 2377881"/>
              <a:gd name="connsiteY2017" fmla="*/ 336241 h 509406"/>
              <a:gd name="connsiteX2018" fmla="*/ 1205296 w 2377881"/>
              <a:gd name="connsiteY2018" fmla="*/ 332431 h 509406"/>
              <a:gd name="connsiteX2019" fmla="*/ 1964248 w 2377881"/>
              <a:gd name="connsiteY2019" fmla="*/ 328811 h 509406"/>
              <a:gd name="connsiteX2020" fmla="*/ 1970915 w 2377881"/>
              <a:gd name="connsiteY2020" fmla="*/ 330431 h 509406"/>
              <a:gd name="connsiteX2021" fmla="*/ 1974249 w 2377881"/>
              <a:gd name="connsiteY2021" fmla="*/ 330240 h 509406"/>
              <a:gd name="connsiteX2022" fmla="*/ 1977488 w 2377881"/>
              <a:gd name="connsiteY2022" fmla="*/ 329954 h 509406"/>
              <a:gd name="connsiteX2023" fmla="*/ 1981583 w 2377881"/>
              <a:gd name="connsiteY2023" fmla="*/ 336146 h 509406"/>
              <a:gd name="connsiteX2024" fmla="*/ 1979488 w 2377881"/>
              <a:gd name="connsiteY2024" fmla="*/ 337193 h 509406"/>
              <a:gd name="connsiteX2025" fmla="*/ 1978535 w 2377881"/>
              <a:gd name="connsiteY2025" fmla="*/ 337670 h 509406"/>
              <a:gd name="connsiteX2026" fmla="*/ 1965963 w 2377881"/>
              <a:gd name="connsiteY2026" fmla="*/ 340813 h 509406"/>
              <a:gd name="connsiteX2027" fmla="*/ 1960438 w 2377881"/>
              <a:gd name="connsiteY2027" fmla="*/ 340527 h 509406"/>
              <a:gd name="connsiteX2028" fmla="*/ 1955676 w 2377881"/>
              <a:gd name="connsiteY2028" fmla="*/ 341384 h 509406"/>
              <a:gd name="connsiteX2029" fmla="*/ 1953866 w 2377881"/>
              <a:gd name="connsiteY2029" fmla="*/ 336431 h 509406"/>
              <a:gd name="connsiteX2030" fmla="*/ 1958438 w 2377881"/>
              <a:gd name="connsiteY2030" fmla="*/ 332336 h 509406"/>
              <a:gd name="connsiteX2031" fmla="*/ 1964248 w 2377881"/>
              <a:gd name="connsiteY2031" fmla="*/ 328907 h 509406"/>
              <a:gd name="connsiteX2032" fmla="*/ 1867570 w 2377881"/>
              <a:gd name="connsiteY2032" fmla="*/ 328621 h 509406"/>
              <a:gd name="connsiteX2033" fmla="*/ 1874999 w 2377881"/>
              <a:gd name="connsiteY2033" fmla="*/ 328716 h 509406"/>
              <a:gd name="connsiteX2034" fmla="*/ 1874523 w 2377881"/>
              <a:gd name="connsiteY2034" fmla="*/ 330240 h 509406"/>
              <a:gd name="connsiteX2035" fmla="*/ 1874142 w 2377881"/>
              <a:gd name="connsiteY2035" fmla="*/ 331478 h 509406"/>
              <a:gd name="connsiteX2036" fmla="*/ 1873380 w 2377881"/>
              <a:gd name="connsiteY2036" fmla="*/ 334622 h 509406"/>
              <a:gd name="connsiteX2037" fmla="*/ 1870808 w 2377881"/>
              <a:gd name="connsiteY2037" fmla="*/ 335193 h 509406"/>
              <a:gd name="connsiteX2038" fmla="*/ 1866236 w 2377881"/>
              <a:gd name="connsiteY2038" fmla="*/ 334717 h 509406"/>
              <a:gd name="connsiteX2039" fmla="*/ 1864902 w 2377881"/>
              <a:gd name="connsiteY2039" fmla="*/ 332526 h 509406"/>
              <a:gd name="connsiteX2040" fmla="*/ 1867570 w 2377881"/>
              <a:gd name="connsiteY2040" fmla="*/ 328621 h 509406"/>
              <a:gd name="connsiteX2041" fmla="*/ 260607 w 2377881"/>
              <a:gd name="connsiteY2041" fmla="*/ 328240 h 509406"/>
              <a:gd name="connsiteX2042" fmla="*/ 266322 w 2377881"/>
              <a:gd name="connsiteY2042" fmla="*/ 337955 h 509406"/>
              <a:gd name="connsiteX2043" fmla="*/ 261750 w 2377881"/>
              <a:gd name="connsiteY2043" fmla="*/ 334526 h 509406"/>
              <a:gd name="connsiteX2044" fmla="*/ 259654 w 2377881"/>
              <a:gd name="connsiteY2044" fmla="*/ 333002 h 509406"/>
              <a:gd name="connsiteX2045" fmla="*/ 253272 w 2377881"/>
              <a:gd name="connsiteY2045" fmla="*/ 335669 h 509406"/>
              <a:gd name="connsiteX2046" fmla="*/ 242795 w 2377881"/>
              <a:gd name="connsiteY2046" fmla="*/ 336145 h 509406"/>
              <a:gd name="connsiteX2047" fmla="*/ 246510 w 2377881"/>
              <a:gd name="connsiteY2047" fmla="*/ 330335 h 509406"/>
              <a:gd name="connsiteX2048" fmla="*/ 260607 w 2377881"/>
              <a:gd name="connsiteY2048" fmla="*/ 328240 h 509406"/>
              <a:gd name="connsiteX2049" fmla="*/ 1611823 w 2377881"/>
              <a:gd name="connsiteY2049" fmla="*/ 328144 h 509406"/>
              <a:gd name="connsiteX2050" fmla="*/ 1611061 w 2377881"/>
              <a:gd name="connsiteY2050" fmla="*/ 328621 h 509406"/>
              <a:gd name="connsiteX2051" fmla="*/ 1611727 w 2377881"/>
              <a:gd name="connsiteY2051" fmla="*/ 333288 h 509406"/>
              <a:gd name="connsiteX2052" fmla="*/ 1609442 w 2377881"/>
              <a:gd name="connsiteY2052" fmla="*/ 338717 h 509406"/>
              <a:gd name="connsiteX2053" fmla="*/ 1611251 w 2377881"/>
              <a:gd name="connsiteY2053" fmla="*/ 336431 h 509406"/>
              <a:gd name="connsiteX2054" fmla="*/ 1620871 w 2377881"/>
              <a:gd name="connsiteY2054" fmla="*/ 342051 h 509406"/>
              <a:gd name="connsiteX2055" fmla="*/ 1625634 w 2377881"/>
              <a:gd name="connsiteY2055" fmla="*/ 343003 h 509406"/>
              <a:gd name="connsiteX2056" fmla="*/ 1636969 w 2377881"/>
              <a:gd name="connsiteY2056" fmla="*/ 332240 h 509406"/>
              <a:gd name="connsiteX2057" fmla="*/ 1633730 w 2377881"/>
              <a:gd name="connsiteY2057" fmla="*/ 330716 h 509406"/>
              <a:gd name="connsiteX2058" fmla="*/ 1625825 w 2377881"/>
              <a:gd name="connsiteY2058" fmla="*/ 331192 h 509406"/>
              <a:gd name="connsiteX2059" fmla="*/ 1624301 w 2377881"/>
              <a:gd name="connsiteY2059" fmla="*/ 332145 h 509406"/>
              <a:gd name="connsiteX2060" fmla="*/ 1617347 w 2377881"/>
              <a:gd name="connsiteY2060" fmla="*/ 332050 h 509406"/>
              <a:gd name="connsiteX2061" fmla="*/ 1617061 w 2377881"/>
              <a:gd name="connsiteY2061" fmla="*/ 331669 h 509406"/>
              <a:gd name="connsiteX2062" fmla="*/ 1615061 w 2377881"/>
              <a:gd name="connsiteY2062" fmla="*/ 328240 h 509406"/>
              <a:gd name="connsiteX2063" fmla="*/ 1611823 w 2377881"/>
              <a:gd name="connsiteY2063" fmla="*/ 328144 h 509406"/>
              <a:gd name="connsiteX2064" fmla="*/ 1047848 w 2377881"/>
              <a:gd name="connsiteY2064" fmla="*/ 328144 h 509406"/>
              <a:gd name="connsiteX2065" fmla="*/ 1046228 w 2377881"/>
              <a:gd name="connsiteY2065" fmla="*/ 338336 h 509406"/>
              <a:gd name="connsiteX2066" fmla="*/ 1039751 w 2377881"/>
              <a:gd name="connsiteY2066" fmla="*/ 341194 h 509406"/>
              <a:gd name="connsiteX2067" fmla="*/ 1035370 w 2377881"/>
              <a:gd name="connsiteY2067" fmla="*/ 340432 h 509406"/>
              <a:gd name="connsiteX2068" fmla="*/ 1034608 w 2377881"/>
              <a:gd name="connsiteY2068" fmla="*/ 340336 h 509406"/>
              <a:gd name="connsiteX2069" fmla="*/ 1026797 w 2377881"/>
              <a:gd name="connsiteY2069" fmla="*/ 344623 h 509406"/>
              <a:gd name="connsiteX2070" fmla="*/ 1026511 w 2377881"/>
              <a:gd name="connsiteY2070" fmla="*/ 345575 h 509406"/>
              <a:gd name="connsiteX2071" fmla="*/ 1020403 w 2377881"/>
              <a:gd name="connsiteY2071" fmla="*/ 345629 h 509406"/>
              <a:gd name="connsiteX2072" fmla="*/ 1023749 w 2377881"/>
              <a:gd name="connsiteY2072" fmla="*/ 341956 h 509406"/>
              <a:gd name="connsiteX2073" fmla="*/ 1021368 w 2377881"/>
              <a:gd name="connsiteY2073" fmla="*/ 341384 h 509406"/>
              <a:gd name="connsiteX2074" fmla="*/ 1010033 w 2377881"/>
              <a:gd name="connsiteY2074" fmla="*/ 343670 h 509406"/>
              <a:gd name="connsiteX2075" fmla="*/ 1006414 w 2377881"/>
              <a:gd name="connsiteY2075" fmla="*/ 336336 h 509406"/>
              <a:gd name="connsiteX2076" fmla="*/ 1006604 w 2377881"/>
              <a:gd name="connsiteY2076" fmla="*/ 333764 h 509406"/>
              <a:gd name="connsiteX2077" fmla="*/ 1006700 w 2377881"/>
              <a:gd name="connsiteY2077" fmla="*/ 332621 h 509406"/>
              <a:gd name="connsiteX2078" fmla="*/ 996984 w 2377881"/>
              <a:gd name="connsiteY2078" fmla="*/ 331764 h 509406"/>
              <a:gd name="connsiteX2079" fmla="*/ 993460 w 2377881"/>
              <a:gd name="connsiteY2079" fmla="*/ 332240 h 509406"/>
              <a:gd name="connsiteX2080" fmla="*/ 992317 w 2377881"/>
              <a:gd name="connsiteY2080" fmla="*/ 334812 h 509406"/>
              <a:gd name="connsiteX2081" fmla="*/ 994889 w 2377881"/>
              <a:gd name="connsiteY2081" fmla="*/ 336241 h 509406"/>
              <a:gd name="connsiteX2082" fmla="*/ 996317 w 2377881"/>
              <a:gd name="connsiteY2082" fmla="*/ 336050 h 509406"/>
              <a:gd name="connsiteX2083" fmla="*/ 1000223 w 2377881"/>
              <a:gd name="connsiteY2083" fmla="*/ 336812 h 509406"/>
              <a:gd name="connsiteX2084" fmla="*/ 996984 w 2377881"/>
              <a:gd name="connsiteY2084" fmla="*/ 340146 h 509406"/>
              <a:gd name="connsiteX2085" fmla="*/ 995079 w 2377881"/>
              <a:gd name="connsiteY2085" fmla="*/ 340813 h 509406"/>
              <a:gd name="connsiteX2086" fmla="*/ 990507 w 2377881"/>
              <a:gd name="connsiteY2086" fmla="*/ 342432 h 509406"/>
              <a:gd name="connsiteX2087" fmla="*/ 984983 w 2377881"/>
              <a:gd name="connsiteY2087" fmla="*/ 336526 h 509406"/>
              <a:gd name="connsiteX2088" fmla="*/ 984030 w 2377881"/>
              <a:gd name="connsiteY2088" fmla="*/ 336622 h 509406"/>
              <a:gd name="connsiteX2089" fmla="*/ 983173 w 2377881"/>
              <a:gd name="connsiteY2089" fmla="*/ 336717 h 509406"/>
              <a:gd name="connsiteX2090" fmla="*/ 980982 w 2377881"/>
              <a:gd name="connsiteY2090" fmla="*/ 343765 h 509406"/>
              <a:gd name="connsiteX2091" fmla="*/ 984220 w 2377881"/>
              <a:gd name="connsiteY2091" fmla="*/ 346051 h 509406"/>
              <a:gd name="connsiteX2092" fmla="*/ 986983 w 2377881"/>
              <a:gd name="connsiteY2092" fmla="*/ 347956 h 509406"/>
              <a:gd name="connsiteX2093" fmla="*/ 992412 w 2377881"/>
              <a:gd name="connsiteY2093" fmla="*/ 347861 h 509406"/>
              <a:gd name="connsiteX2094" fmla="*/ 997270 w 2377881"/>
              <a:gd name="connsiteY2094" fmla="*/ 349004 h 509406"/>
              <a:gd name="connsiteX2095" fmla="*/ 1000699 w 2377881"/>
              <a:gd name="connsiteY2095" fmla="*/ 349766 h 509406"/>
              <a:gd name="connsiteX2096" fmla="*/ 1022987 w 2377881"/>
              <a:gd name="connsiteY2096" fmla="*/ 350052 h 509406"/>
              <a:gd name="connsiteX2097" fmla="*/ 1023940 w 2377881"/>
              <a:gd name="connsiteY2097" fmla="*/ 350623 h 509406"/>
              <a:gd name="connsiteX2098" fmla="*/ 1028321 w 2377881"/>
              <a:gd name="connsiteY2098" fmla="*/ 349099 h 509406"/>
              <a:gd name="connsiteX2099" fmla="*/ 1031369 w 2377881"/>
              <a:gd name="connsiteY2099" fmla="*/ 347099 h 509406"/>
              <a:gd name="connsiteX2100" fmla="*/ 1039370 w 2377881"/>
              <a:gd name="connsiteY2100" fmla="*/ 348623 h 509406"/>
              <a:gd name="connsiteX2101" fmla="*/ 1040704 w 2377881"/>
              <a:gd name="connsiteY2101" fmla="*/ 348814 h 509406"/>
              <a:gd name="connsiteX2102" fmla="*/ 1042514 w 2377881"/>
              <a:gd name="connsiteY2102" fmla="*/ 345766 h 509406"/>
              <a:gd name="connsiteX2103" fmla="*/ 1041942 w 2377881"/>
              <a:gd name="connsiteY2103" fmla="*/ 344623 h 509406"/>
              <a:gd name="connsiteX2104" fmla="*/ 1041751 w 2377881"/>
              <a:gd name="connsiteY2104" fmla="*/ 343670 h 509406"/>
              <a:gd name="connsiteX2105" fmla="*/ 1044418 w 2377881"/>
              <a:gd name="connsiteY2105" fmla="*/ 342527 h 509406"/>
              <a:gd name="connsiteX2106" fmla="*/ 1051276 w 2377881"/>
              <a:gd name="connsiteY2106" fmla="*/ 343765 h 509406"/>
              <a:gd name="connsiteX2107" fmla="*/ 1051372 w 2377881"/>
              <a:gd name="connsiteY2107" fmla="*/ 344051 h 509406"/>
              <a:gd name="connsiteX2108" fmla="*/ 1053943 w 2377881"/>
              <a:gd name="connsiteY2108" fmla="*/ 348718 h 509406"/>
              <a:gd name="connsiteX2109" fmla="*/ 1057373 w 2377881"/>
              <a:gd name="connsiteY2109" fmla="*/ 348909 h 509406"/>
              <a:gd name="connsiteX2110" fmla="*/ 1060897 w 2377881"/>
              <a:gd name="connsiteY2110" fmla="*/ 342337 h 509406"/>
              <a:gd name="connsiteX2111" fmla="*/ 1062897 w 2377881"/>
              <a:gd name="connsiteY2111" fmla="*/ 342718 h 509406"/>
              <a:gd name="connsiteX2112" fmla="*/ 1065183 w 2377881"/>
              <a:gd name="connsiteY2112" fmla="*/ 343099 h 509406"/>
              <a:gd name="connsiteX2113" fmla="*/ 1064707 w 2377881"/>
              <a:gd name="connsiteY2113" fmla="*/ 341194 h 509406"/>
              <a:gd name="connsiteX2114" fmla="*/ 1063373 w 2377881"/>
              <a:gd name="connsiteY2114" fmla="*/ 338908 h 509406"/>
              <a:gd name="connsiteX2115" fmla="*/ 1057658 w 2377881"/>
              <a:gd name="connsiteY2115" fmla="*/ 338527 h 509406"/>
              <a:gd name="connsiteX2116" fmla="*/ 1053562 w 2377881"/>
              <a:gd name="connsiteY2116" fmla="*/ 338908 h 509406"/>
              <a:gd name="connsiteX2117" fmla="*/ 1050895 w 2377881"/>
              <a:gd name="connsiteY2117" fmla="*/ 334050 h 509406"/>
              <a:gd name="connsiteX2118" fmla="*/ 1053277 w 2377881"/>
              <a:gd name="connsiteY2118" fmla="*/ 329002 h 509406"/>
              <a:gd name="connsiteX2119" fmla="*/ 1047848 w 2377881"/>
              <a:gd name="connsiteY2119" fmla="*/ 328144 h 509406"/>
              <a:gd name="connsiteX2120" fmla="*/ 2109313 w 2377881"/>
              <a:gd name="connsiteY2120" fmla="*/ 327478 h 509406"/>
              <a:gd name="connsiteX2121" fmla="*/ 2110933 w 2377881"/>
              <a:gd name="connsiteY2121" fmla="*/ 327764 h 509406"/>
              <a:gd name="connsiteX2122" fmla="*/ 2112552 w 2377881"/>
              <a:gd name="connsiteY2122" fmla="*/ 328049 h 509406"/>
              <a:gd name="connsiteX2123" fmla="*/ 2112362 w 2377881"/>
              <a:gd name="connsiteY2123" fmla="*/ 334526 h 509406"/>
              <a:gd name="connsiteX2124" fmla="*/ 2110552 w 2377881"/>
              <a:gd name="connsiteY2124" fmla="*/ 337384 h 509406"/>
              <a:gd name="connsiteX2125" fmla="*/ 2107408 w 2377881"/>
              <a:gd name="connsiteY2125" fmla="*/ 338241 h 509406"/>
              <a:gd name="connsiteX2126" fmla="*/ 2106646 w 2377881"/>
              <a:gd name="connsiteY2126" fmla="*/ 338051 h 509406"/>
              <a:gd name="connsiteX2127" fmla="*/ 2106170 w 2377881"/>
              <a:gd name="connsiteY2127" fmla="*/ 332907 h 509406"/>
              <a:gd name="connsiteX2128" fmla="*/ 2109313 w 2377881"/>
              <a:gd name="connsiteY2128" fmla="*/ 327478 h 509406"/>
              <a:gd name="connsiteX2129" fmla="*/ 1646780 w 2377881"/>
              <a:gd name="connsiteY2129" fmla="*/ 327382 h 509406"/>
              <a:gd name="connsiteX2130" fmla="*/ 1646113 w 2377881"/>
              <a:gd name="connsiteY2130" fmla="*/ 327859 h 509406"/>
              <a:gd name="connsiteX2131" fmla="*/ 1644779 w 2377881"/>
              <a:gd name="connsiteY2131" fmla="*/ 331002 h 509406"/>
              <a:gd name="connsiteX2132" fmla="*/ 1645541 w 2377881"/>
              <a:gd name="connsiteY2132" fmla="*/ 331859 h 509406"/>
              <a:gd name="connsiteX2133" fmla="*/ 1645637 w 2377881"/>
              <a:gd name="connsiteY2133" fmla="*/ 333764 h 509406"/>
              <a:gd name="connsiteX2134" fmla="*/ 1644970 w 2377881"/>
              <a:gd name="connsiteY2134" fmla="*/ 334812 h 509406"/>
              <a:gd name="connsiteX2135" fmla="*/ 1645731 w 2377881"/>
              <a:gd name="connsiteY2135" fmla="*/ 338146 h 509406"/>
              <a:gd name="connsiteX2136" fmla="*/ 1647065 w 2377881"/>
              <a:gd name="connsiteY2136" fmla="*/ 339193 h 509406"/>
              <a:gd name="connsiteX2137" fmla="*/ 1655447 w 2377881"/>
              <a:gd name="connsiteY2137" fmla="*/ 341098 h 509406"/>
              <a:gd name="connsiteX2138" fmla="*/ 1657733 w 2377881"/>
              <a:gd name="connsiteY2138" fmla="*/ 340336 h 509406"/>
              <a:gd name="connsiteX2139" fmla="*/ 1659638 w 2377881"/>
              <a:gd name="connsiteY2139" fmla="*/ 339384 h 509406"/>
              <a:gd name="connsiteX2140" fmla="*/ 1658876 w 2377881"/>
              <a:gd name="connsiteY2140" fmla="*/ 336622 h 509406"/>
              <a:gd name="connsiteX2141" fmla="*/ 1657733 w 2377881"/>
              <a:gd name="connsiteY2141" fmla="*/ 335860 h 509406"/>
              <a:gd name="connsiteX2142" fmla="*/ 1655447 w 2377881"/>
              <a:gd name="connsiteY2142" fmla="*/ 333859 h 509406"/>
              <a:gd name="connsiteX2143" fmla="*/ 1652018 w 2377881"/>
              <a:gd name="connsiteY2143" fmla="*/ 329287 h 509406"/>
              <a:gd name="connsiteX2144" fmla="*/ 1646780 w 2377881"/>
              <a:gd name="connsiteY2144" fmla="*/ 327382 h 509406"/>
              <a:gd name="connsiteX2145" fmla="*/ 212029 w 2377881"/>
              <a:gd name="connsiteY2145" fmla="*/ 326239 h 509406"/>
              <a:gd name="connsiteX2146" fmla="*/ 213363 w 2377881"/>
              <a:gd name="connsiteY2146" fmla="*/ 326906 h 509406"/>
              <a:gd name="connsiteX2147" fmla="*/ 221649 w 2377881"/>
              <a:gd name="connsiteY2147" fmla="*/ 333669 h 509406"/>
              <a:gd name="connsiteX2148" fmla="*/ 227555 w 2377881"/>
              <a:gd name="connsiteY2148" fmla="*/ 335002 h 509406"/>
              <a:gd name="connsiteX2149" fmla="*/ 226603 w 2377881"/>
              <a:gd name="connsiteY2149" fmla="*/ 337288 h 509406"/>
              <a:gd name="connsiteX2150" fmla="*/ 225364 w 2377881"/>
              <a:gd name="connsiteY2150" fmla="*/ 338336 h 509406"/>
              <a:gd name="connsiteX2151" fmla="*/ 220602 w 2377881"/>
              <a:gd name="connsiteY2151" fmla="*/ 339384 h 509406"/>
              <a:gd name="connsiteX2152" fmla="*/ 212029 w 2377881"/>
              <a:gd name="connsiteY2152" fmla="*/ 326239 h 509406"/>
              <a:gd name="connsiteX2153" fmla="*/ 437009 w 2377881"/>
              <a:gd name="connsiteY2153" fmla="*/ 326049 h 509406"/>
              <a:gd name="connsiteX2154" fmla="*/ 434342 w 2377881"/>
              <a:gd name="connsiteY2154" fmla="*/ 327478 h 509406"/>
              <a:gd name="connsiteX2155" fmla="*/ 432628 w 2377881"/>
              <a:gd name="connsiteY2155" fmla="*/ 334240 h 509406"/>
              <a:gd name="connsiteX2156" fmla="*/ 429866 w 2377881"/>
              <a:gd name="connsiteY2156" fmla="*/ 342622 h 509406"/>
              <a:gd name="connsiteX2157" fmla="*/ 431675 w 2377881"/>
              <a:gd name="connsiteY2157" fmla="*/ 342527 h 509406"/>
              <a:gd name="connsiteX2158" fmla="*/ 433009 w 2377881"/>
              <a:gd name="connsiteY2158" fmla="*/ 342051 h 509406"/>
              <a:gd name="connsiteX2159" fmla="*/ 437962 w 2377881"/>
              <a:gd name="connsiteY2159" fmla="*/ 329097 h 509406"/>
              <a:gd name="connsiteX2160" fmla="*/ 438057 w 2377881"/>
              <a:gd name="connsiteY2160" fmla="*/ 328144 h 509406"/>
              <a:gd name="connsiteX2161" fmla="*/ 437009 w 2377881"/>
              <a:gd name="connsiteY2161" fmla="*/ 326049 h 509406"/>
              <a:gd name="connsiteX2162" fmla="*/ 449677 w 2377881"/>
              <a:gd name="connsiteY2162" fmla="*/ 325668 h 509406"/>
              <a:gd name="connsiteX2163" fmla="*/ 443962 w 2377881"/>
              <a:gd name="connsiteY2163" fmla="*/ 335098 h 509406"/>
              <a:gd name="connsiteX2164" fmla="*/ 443296 w 2377881"/>
              <a:gd name="connsiteY2164" fmla="*/ 337574 h 509406"/>
              <a:gd name="connsiteX2165" fmla="*/ 443105 w 2377881"/>
              <a:gd name="connsiteY2165" fmla="*/ 338336 h 509406"/>
              <a:gd name="connsiteX2166" fmla="*/ 446725 w 2377881"/>
              <a:gd name="connsiteY2166" fmla="*/ 339670 h 509406"/>
              <a:gd name="connsiteX2167" fmla="*/ 454726 w 2377881"/>
              <a:gd name="connsiteY2167" fmla="*/ 329859 h 509406"/>
              <a:gd name="connsiteX2168" fmla="*/ 455202 w 2377881"/>
              <a:gd name="connsiteY2168" fmla="*/ 327478 h 509406"/>
              <a:gd name="connsiteX2169" fmla="*/ 453773 w 2377881"/>
              <a:gd name="connsiteY2169" fmla="*/ 327001 h 509406"/>
              <a:gd name="connsiteX2170" fmla="*/ 1103569 w 2377881"/>
              <a:gd name="connsiteY2170" fmla="*/ 325287 h 509406"/>
              <a:gd name="connsiteX2171" fmla="*/ 1102045 w 2377881"/>
              <a:gd name="connsiteY2171" fmla="*/ 325954 h 509406"/>
              <a:gd name="connsiteX2172" fmla="*/ 1096234 w 2377881"/>
              <a:gd name="connsiteY2172" fmla="*/ 325954 h 509406"/>
              <a:gd name="connsiteX2173" fmla="*/ 1095853 w 2377881"/>
              <a:gd name="connsiteY2173" fmla="*/ 325668 h 509406"/>
              <a:gd name="connsiteX2174" fmla="*/ 1092425 w 2377881"/>
              <a:gd name="connsiteY2174" fmla="*/ 330621 h 509406"/>
              <a:gd name="connsiteX2175" fmla="*/ 1106426 w 2377881"/>
              <a:gd name="connsiteY2175" fmla="*/ 331859 h 509406"/>
              <a:gd name="connsiteX2176" fmla="*/ 1109951 w 2377881"/>
              <a:gd name="connsiteY2176" fmla="*/ 331288 h 509406"/>
              <a:gd name="connsiteX2177" fmla="*/ 1103569 w 2377881"/>
              <a:gd name="connsiteY2177" fmla="*/ 325287 h 509406"/>
              <a:gd name="connsiteX2178" fmla="*/ 1724123 w 2377881"/>
              <a:gd name="connsiteY2178" fmla="*/ 325096 h 509406"/>
              <a:gd name="connsiteX2179" fmla="*/ 1713264 w 2377881"/>
              <a:gd name="connsiteY2179" fmla="*/ 327859 h 509406"/>
              <a:gd name="connsiteX2180" fmla="*/ 1708882 w 2377881"/>
              <a:gd name="connsiteY2180" fmla="*/ 328906 h 509406"/>
              <a:gd name="connsiteX2181" fmla="*/ 1699072 w 2377881"/>
              <a:gd name="connsiteY2181" fmla="*/ 326716 h 509406"/>
              <a:gd name="connsiteX2182" fmla="*/ 1692404 w 2377881"/>
              <a:gd name="connsiteY2182" fmla="*/ 330240 h 509406"/>
              <a:gd name="connsiteX2183" fmla="*/ 1686785 w 2377881"/>
              <a:gd name="connsiteY2183" fmla="*/ 330716 h 509406"/>
              <a:gd name="connsiteX2184" fmla="*/ 1688880 w 2377881"/>
              <a:gd name="connsiteY2184" fmla="*/ 336526 h 509406"/>
              <a:gd name="connsiteX2185" fmla="*/ 1691357 w 2377881"/>
              <a:gd name="connsiteY2185" fmla="*/ 336336 h 509406"/>
              <a:gd name="connsiteX2186" fmla="*/ 1693166 w 2377881"/>
              <a:gd name="connsiteY2186" fmla="*/ 336241 h 509406"/>
              <a:gd name="connsiteX2187" fmla="*/ 1702215 w 2377881"/>
              <a:gd name="connsiteY2187" fmla="*/ 337669 h 509406"/>
              <a:gd name="connsiteX2188" fmla="*/ 1704882 w 2377881"/>
              <a:gd name="connsiteY2188" fmla="*/ 338336 h 509406"/>
              <a:gd name="connsiteX2189" fmla="*/ 1706787 w 2377881"/>
              <a:gd name="connsiteY2189" fmla="*/ 338812 h 509406"/>
              <a:gd name="connsiteX2190" fmla="*/ 1717646 w 2377881"/>
              <a:gd name="connsiteY2190" fmla="*/ 334145 h 509406"/>
              <a:gd name="connsiteX2191" fmla="*/ 1718407 w 2377881"/>
              <a:gd name="connsiteY2191" fmla="*/ 334336 h 509406"/>
              <a:gd name="connsiteX2192" fmla="*/ 1725456 w 2377881"/>
              <a:gd name="connsiteY2192" fmla="*/ 335669 h 509406"/>
              <a:gd name="connsiteX2193" fmla="*/ 1732409 w 2377881"/>
              <a:gd name="connsiteY2193" fmla="*/ 335098 h 509406"/>
              <a:gd name="connsiteX2194" fmla="*/ 1736124 w 2377881"/>
              <a:gd name="connsiteY2194" fmla="*/ 338431 h 509406"/>
              <a:gd name="connsiteX2195" fmla="*/ 1740125 w 2377881"/>
              <a:gd name="connsiteY2195" fmla="*/ 342051 h 509406"/>
              <a:gd name="connsiteX2196" fmla="*/ 1751079 w 2377881"/>
              <a:gd name="connsiteY2196" fmla="*/ 346623 h 509406"/>
              <a:gd name="connsiteX2197" fmla="*/ 1753841 w 2377881"/>
              <a:gd name="connsiteY2197" fmla="*/ 336145 h 509406"/>
              <a:gd name="connsiteX2198" fmla="*/ 1754793 w 2377881"/>
              <a:gd name="connsiteY2198" fmla="*/ 332716 h 509406"/>
              <a:gd name="connsiteX2199" fmla="*/ 1753364 w 2377881"/>
              <a:gd name="connsiteY2199" fmla="*/ 331478 h 509406"/>
              <a:gd name="connsiteX2200" fmla="*/ 1753078 w 2377881"/>
              <a:gd name="connsiteY2200" fmla="*/ 327001 h 509406"/>
              <a:gd name="connsiteX2201" fmla="*/ 1747649 w 2377881"/>
              <a:gd name="connsiteY2201" fmla="*/ 326430 h 509406"/>
              <a:gd name="connsiteX2202" fmla="*/ 1747078 w 2377881"/>
              <a:gd name="connsiteY2202" fmla="*/ 326811 h 509406"/>
              <a:gd name="connsiteX2203" fmla="*/ 1724123 w 2377881"/>
              <a:gd name="connsiteY2203" fmla="*/ 325096 h 509406"/>
              <a:gd name="connsiteX2204" fmla="*/ 1878332 w 2377881"/>
              <a:gd name="connsiteY2204" fmla="*/ 324706 h 509406"/>
              <a:gd name="connsiteX2205" fmla="*/ 1878713 w 2377881"/>
              <a:gd name="connsiteY2205" fmla="*/ 324715 h 509406"/>
              <a:gd name="connsiteX2206" fmla="*/ 1878332 w 2377881"/>
              <a:gd name="connsiteY2206" fmla="*/ 324715 h 509406"/>
              <a:gd name="connsiteX2207" fmla="*/ 375001 w 2377881"/>
              <a:gd name="connsiteY2207" fmla="*/ 323858 h 509406"/>
              <a:gd name="connsiteX2208" fmla="*/ 372144 w 2377881"/>
              <a:gd name="connsiteY2208" fmla="*/ 328430 h 509406"/>
              <a:gd name="connsiteX2209" fmla="*/ 376144 w 2377881"/>
              <a:gd name="connsiteY2209" fmla="*/ 332050 h 509406"/>
              <a:gd name="connsiteX2210" fmla="*/ 379383 w 2377881"/>
              <a:gd name="connsiteY2210" fmla="*/ 334050 h 509406"/>
              <a:gd name="connsiteX2211" fmla="*/ 381098 w 2377881"/>
              <a:gd name="connsiteY2211" fmla="*/ 334240 h 509406"/>
              <a:gd name="connsiteX2212" fmla="*/ 382336 w 2377881"/>
              <a:gd name="connsiteY2212" fmla="*/ 329478 h 509406"/>
              <a:gd name="connsiteX2213" fmla="*/ 382336 w 2377881"/>
              <a:gd name="connsiteY2213" fmla="*/ 328144 h 509406"/>
              <a:gd name="connsiteX2214" fmla="*/ 382336 w 2377881"/>
              <a:gd name="connsiteY2214" fmla="*/ 326811 h 509406"/>
              <a:gd name="connsiteX2215" fmla="*/ 375001 w 2377881"/>
              <a:gd name="connsiteY2215" fmla="*/ 323858 h 509406"/>
              <a:gd name="connsiteX2216" fmla="*/ 566835 w 2377881"/>
              <a:gd name="connsiteY2216" fmla="*/ 323001 h 509406"/>
              <a:gd name="connsiteX2217" fmla="*/ 566740 w 2377881"/>
              <a:gd name="connsiteY2217" fmla="*/ 327287 h 509406"/>
              <a:gd name="connsiteX2218" fmla="*/ 569883 w 2377881"/>
              <a:gd name="connsiteY2218" fmla="*/ 327954 h 509406"/>
              <a:gd name="connsiteX2219" fmla="*/ 572359 w 2377881"/>
              <a:gd name="connsiteY2219" fmla="*/ 328430 h 509406"/>
              <a:gd name="connsiteX2220" fmla="*/ 575503 w 2377881"/>
              <a:gd name="connsiteY2220" fmla="*/ 327859 h 509406"/>
              <a:gd name="connsiteX2221" fmla="*/ 574455 w 2377881"/>
              <a:gd name="connsiteY2221" fmla="*/ 326525 h 509406"/>
              <a:gd name="connsiteX2222" fmla="*/ 573121 w 2377881"/>
              <a:gd name="connsiteY2222" fmla="*/ 324906 h 509406"/>
              <a:gd name="connsiteX2223" fmla="*/ 566835 w 2377881"/>
              <a:gd name="connsiteY2223" fmla="*/ 323001 h 509406"/>
              <a:gd name="connsiteX2224" fmla="*/ 1794417 w 2377881"/>
              <a:gd name="connsiteY2224" fmla="*/ 322239 h 509406"/>
              <a:gd name="connsiteX2225" fmla="*/ 1787273 w 2377881"/>
              <a:gd name="connsiteY2225" fmla="*/ 327763 h 509406"/>
              <a:gd name="connsiteX2226" fmla="*/ 1783082 w 2377881"/>
              <a:gd name="connsiteY2226" fmla="*/ 326335 h 509406"/>
              <a:gd name="connsiteX2227" fmla="*/ 1779748 w 2377881"/>
              <a:gd name="connsiteY2227" fmla="*/ 323572 h 509406"/>
              <a:gd name="connsiteX2228" fmla="*/ 1767747 w 2377881"/>
              <a:gd name="connsiteY2228" fmla="*/ 326049 h 509406"/>
              <a:gd name="connsiteX2229" fmla="*/ 1766509 w 2377881"/>
              <a:gd name="connsiteY2229" fmla="*/ 325287 h 509406"/>
              <a:gd name="connsiteX2230" fmla="*/ 1761746 w 2377881"/>
              <a:gd name="connsiteY2230" fmla="*/ 325382 h 509406"/>
              <a:gd name="connsiteX2231" fmla="*/ 1760413 w 2377881"/>
              <a:gd name="connsiteY2231" fmla="*/ 326525 h 509406"/>
              <a:gd name="connsiteX2232" fmla="*/ 1759841 w 2377881"/>
              <a:gd name="connsiteY2232" fmla="*/ 329192 h 509406"/>
              <a:gd name="connsiteX2233" fmla="*/ 1768700 w 2377881"/>
              <a:gd name="connsiteY2233" fmla="*/ 334431 h 509406"/>
              <a:gd name="connsiteX2234" fmla="*/ 1784988 w 2377881"/>
              <a:gd name="connsiteY2234" fmla="*/ 342527 h 509406"/>
              <a:gd name="connsiteX2235" fmla="*/ 1789179 w 2377881"/>
              <a:gd name="connsiteY2235" fmla="*/ 342337 h 509406"/>
              <a:gd name="connsiteX2236" fmla="*/ 1790893 w 2377881"/>
              <a:gd name="connsiteY2236" fmla="*/ 340241 h 509406"/>
              <a:gd name="connsiteX2237" fmla="*/ 1788893 w 2377881"/>
              <a:gd name="connsiteY2237" fmla="*/ 338336 h 509406"/>
              <a:gd name="connsiteX2238" fmla="*/ 1786225 w 2377881"/>
              <a:gd name="connsiteY2238" fmla="*/ 337955 h 509406"/>
              <a:gd name="connsiteX2239" fmla="*/ 1782701 w 2377881"/>
              <a:gd name="connsiteY2239" fmla="*/ 335860 h 509406"/>
              <a:gd name="connsiteX2240" fmla="*/ 1797370 w 2377881"/>
              <a:gd name="connsiteY2240" fmla="*/ 330907 h 509406"/>
              <a:gd name="connsiteX2241" fmla="*/ 1794417 w 2377881"/>
              <a:gd name="connsiteY2241" fmla="*/ 322239 h 509406"/>
              <a:gd name="connsiteX2242" fmla="*/ 1823468 w 2377881"/>
              <a:gd name="connsiteY2242" fmla="*/ 321572 h 509406"/>
              <a:gd name="connsiteX2243" fmla="*/ 1819182 w 2377881"/>
              <a:gd name="connsiteY2243" fmla="*/ 328335 h 509406"/>
              <a:gd name="connsiteX2244" fmla="*/ 1817372 w 2377881"/>
              <a:gd name="connsiteY2244" fmla="*/ 333383 h 509406"/>
              <a:gd name="connsiteX2245" fmla="*/ 1815372 w 2377881"/>
              <a:gd name="connsiteY2245" fmla="*/ 334431 h 509406"/>
              <a:gd name="connsiteX2246" fmla="*/ 1814229 w 2377881"/>
              <a:gd name="connsiteY2246" fmla="*/ 337098 h 509406"/>
              <a:gd name="connsiteX2247" fmla="*/ 1815848 w 2377881"/>
              <a:gd name="connsiteY2247" fmla="*/ 338336 h 509406"/>
              <a:gd name="connsiteX2248" fmla="*/ 1818991 w 2377881"/>
              <a:gd name="connsiteY2248" fmla="*/ 338812 h 509406"/>
              <a:gd name="connsiteX2249" fmla="*/ 1827373 w 2377881"/>
              <a:gd name="connsiteY2249" fmla="*/ 339289 h 509406"/>
              <a:gd name="connsiteX2250" fmla="*/ 1827945 w 2377881"/>
              <a:gd name="connsiteY2250" fmla="*/ 338622 h 509406"/>
              <a:gd name="connsiteX2251" fmla="*/ 1830803 w 2377881"/>
              <a:gd name="connsiteY2251" fmla="*/ 334526 h 509406"/>
              <a:gd name="connsiteX2252" fmla="*/ 1835946 w 2377881"/>
              <a:gd name="connsiteY2252" fmla="*/ 336145 h 509406"/>
              <a:gd name="connsiteX2253" fmla="*/ 1839185 w 2377881"/>
              <a:gd name="connsiteY2253" fmla="*/ 336050 h 509406"/>
              <a:gd name="connsiteX2254" fmla="*/ 1849567 w 2377881"/>
              <a:gd name="connsiteY2254" fmla="*/ 337955 h 509406"/>
              <a:gd name="connsiteX2255" fmla="*/ 1852805 w 2377881"/>
              <a:gd name="connsiteY2255" fmla="*/ 335383 h 509406"/>
              <a:gd name="connsiteX2256" fmla="*/ 1856330 w 2377881"/>
              <a:gd name="connsiteY2256" fmla="*/ 332526 h 509406"/>
              <a:gd name="connsiteX2257" fmla="*/ 1861568 w 2377881"/>
              <a:gd name="connsiteY2257" fmla="*/ 335860 h 509406"/>
              <a:gd name="connsiteX2258" fmla="*/ 1865855 w 2377881"/>
              <a:gd name="connsiteY2258" fmla="*/ 334717 h 509406"/>
              <a:gd name="connsiteX2259" fmla="*/ 1868426 w 2377881"/>
              <a:gd name="connsiteY2259" fmla="*/ 335288 h 509406"/>
              <a:gd name="connsiteX2260" fmla="*/ 1872712 w 2377881"/>
              <a:gd name="connsiteY2260" fmla="*/ 335288 h 509406"/>
              <a:gd name="connsiteX2261" fmla="*/ 1876999 w 2377881"/>
              <a:gd name="connsiteY2261" fmla="*/ 331383 h 509406"/>
              <a:gd name="connsiteX2262" fmla="*/ 1883095 w 2377881"/>
              <a:gd name="connsiteY2262" fmla="*/ 322048 h 509406"/>
              <a:gd name="connsiteX2263" fmla="*/ 1882237 w 2377881"/>
              <a:gd name="connsiteY2263" fmla="*/ 321763 h 509406"/>
              <a:gd name="connsiteX2264" fmla="*/ 1878332 w 2377881"/>
              <a:gd name="connsiteY2264" fmla="*/ 324239 h 509406"/>
              <a:gd name="connsiteX2265" fmla="*/ 1878332 w 2377881"/>
              <a:gd name="connsiteY2265" fmla="*/ 324706 h 509406"/>
              <a:gd name="connsiteX2266" fmla="*/ 1870617 w 2377881"/>
              <a:gd name="connsiteY2266" fmla="*/ 324525 h 509406"/>
              <a:gd name="connsiteX2267" fmla="*/ 1867855 w 2377881"/>
              <a:gd name="connsiteY2267" fmla="*/ 323763 h 509406"/>
              <a:gd name="connsiteX2268" fmla="*/ 1861568 w 2377881"/>
              <a:gd name="connsiteY2268" fmla="*/ 322239 h 509406"/>
              <a:gd name="connsiteX2269" fmla="*/ 1857282 w 2377881"/>
              <a:gd name="connsiteY2269" fmla="*/ 325954 h 509406"/>
              <a:gd name="connsiteX2270" fmla="*/ 1857187 w 2377881"/>
              <a:gd name="connsiteY2270" fmla="*/ 325954 h 509406"/>
              <a:gd name="connsiteX2271" fmla="*/ 1856901 w 2377881"/>
              <a:gd name="connsiteY2271" fmla="*/ 329859 h 509406"/>
              <a:gd name="connsiteX2272" fmla="*/ 1850424 w 2377881"/>
              <a:gd name="connsiteY2272" fmla="*/ 329002 h 509406"/>
              <a:gd name="connsiteX2273" fmla="*/ 1846709 w 2377881"/>
              <a:gd name="connsiteY2273" fmla="*/ 325382 h 509406"/>
              <a:gd name="connsiteX2274" fmla="*/ 1845280 w 2377881"/>
              <a:gd name="connsiteY2274" fmla="*/ 325763 h 509406"/>
              <a:gd name="connsiteX2275" fmla="*/ 1843757 w 2377881"/>
              <a:gd name="connsiteY2275" fmla="*/ 326239 h 509406"/>
              <a:gd name="connsiteX2276" fmla="*/ 1836708 w 2377881"/>
              <a:gd name="connsiteY2276" fmla="*/ 329287 h 509406"/>
              <a:gd name="connsiteX2277" fmla="*/ 1826421 w 2377881"/>
              <a:gd name="connsiteY2277" fmla="*/ 327573 h 509406"/>
              <a:gd name="connsiteX2278" fmla="*/ 1828802 w 2377881"/>
              <a:gd name="connsiteY2278" fmla="*/ 325287 h 509406"/>
              <a:gd name="connsiteX2279" fmla="*/ 1830612 w 2377881"/>
              <a:gd name="connsiteY2279" fmla="*/ 323572 h 509406"/>
              <a:gd name="connsiteX2280" fmla="*/ 1823468 w 2377881"/>
              <a:gd name="connsiteY2280" fmla="*/ 321572 h 509406"/>
              <a:gd name="connsiteX2281" fmla="*/ 1069850 w 2377881"/>
              <a:gd name="connsiteY2281" fmla="*/ 320620 h 509406"/>
              <a:gd name="connsiteX2282" fmla="*/ 1067374 w 2377881"/>
              <a:gd name="connsiteY2282" fmla="*/ 323191 h 509406"/>
              <a:gd name="connsiteX2283" fmla="*/ 1067850 w 2377881"/>
              <a:gd name="connsiteY2283" fmla="*/ 323191 h 509406"/>
              <a:gd name="connsiteX2284" fmla="*/ 1072136 w 2377881"/>
              <a:gd name="connsiteY2284" fmla="*/ 327859 h 509406"/>
              <a:gd name="connsiteX2285" fmla="*/ 1071946 w 2377881"/>
              <a:gd name="connsiteY2285" fmla="*/ 329192 h 509406"/>
              <a:gd name="connsiteX2286" fmla="*/ 1075660 w 2377881"/>
              <a:gd name="connsiteY2286" fmla="*/ 328144 h 509406"/>
              <a:gd name="connsiteX2287" fmla="*/ 1069850 w 2377881"/>
              <a:gd name="connsiteY2287" fmla="*/ 320620 h 509406"/>
              <a:gd name="connsiteX2288" fmla="*/ 233270 w 2377881"/>
              <a:gd name="connsiteY2288" fmla="*/ 317381 h 509406"/>
              <a:gd name="connsiteX2289" fmla="*/ 235651 w 2377881"/>
              <a:gd name="connsiteY2289" fmla="*/ 317381 h 509406"/>
              <a:gd name="connsiteX2290" fmla="*/ 243462 w 2377881"/>
              <a:gd name="connsiteY2290" fmla="*/ 319572 h 509406"/>
              <a:gd name="connsiteX2291" fmla="*/ 244891 w 2377881"/>
              <a:gd name="connsiteY2291" fmla="*/ 319858 h 509406"/>
              <a:gd name="connsiteX2292" fmla="*/ 240890 w 2377881"/>
              <a:gd name="connsiteY2292" fmla="*/ 326906 h 509406"/>
              <a:gd name="connsiteX2293" fmla="*/ 242033 w 2377881"/>
              <a:gd name="connsiteY2293" fmla="*/ 330907 h 509406"/>
              <a:gd name="connsiteX2294" fmla="*/ 239557 w 2377881"/>
              <a:gd name="connsiteY2294" fmla="*/ 331859 h 509406"/>
              <a:gd name="connsiteX2295" fmla="*/ 238890 w 2377881"/>
              <a:gd name="connsiteY2295" fmla="*/ 331955 h 509406"/>
              <a:gd name="connsiteX2296" fmla="*/ 234127 w 2377881"/>
              <a:gd name="connsiteY2296" fmla="*/ 326621 h 509406"/>
              <a:gd name="connsiteX2297" fmla="*/ 231841 w 2377881"/>
              <a:gd name="connsiteY2297" fmla="*/ 324716 h 509406"/>
              <a:gd name="connsiteX2298" fmla="*/ 229841 w 2377881"/>
              <a:gd name="connsiteY2298" fmla="*/ 323573 h 509406"/>
              <a:gd name="connsiteX2299" fmla="*/ 228603 w 2377881"/>
              <a:gd name="connsiteY2299" fmla="*/ 323096 h 509406"/>
              <a:gd name="connsiteX2300" fmla="*/ 228793 w 2377881"/>
              <a:gd name="connsiteY2300" fmla="*/ 326716 h 509406"/>
              <a:gd name="connsiteX2301" fmla="*/ 226222 w 2377881"/>
              <a:gd name="connsiteY2301" fmla="*/ 327573 h 509406"/>
              <a:gd name="connsiteX2302" fmla="*/ 222031 w 2377881"/>
              <a:gd name="connsiteY2302" fmla="*/ 323096 h 509406"/>
              <a:gd name="connsiteX2303" fmla="*/ 224031 w 2377881"/>
              <a:gd name="connsiteY2303" fmla="*/ 321572 h 509406"/>
              <a:gd name="connsiteX2304" fmla="*/ 228603 w 2377881"/>
              <a:gd name="connsiteY2304" fmla="*/ 320810 h 509406"/>
              <a:gd name="connsiteX2305" fmla="*/ 233270 w 2377881"/>
              <a:gd name="connsiteY2305" fmla="*/ 317381 h 509406"/>
              <a:gd name="connsiteX2306" fmla="*/ 1913146 w 2377881"/>
              <a:gd name="connsiteY2306" fmla="*/ 317155 h 509406"/>
              <a:gd name="connsiteX2307" fmla="*/ 1906526 w 2377881"/>
              <a:gd name="connsiteY2307" fmla="*/ 317191 h 509406"/>
              <a:gd name="connsiteX2308" fmla="*/ 1907098 w 2377881"/>
              <a:gd name="connsiteY2308" fmla="*/ 322239 h 509406"/>
              <a:gd name="connsiteX2309" fmla="*/ 1907098 w 2377881"/>
              <a:gd name="connsiteY2309" fmla="*/ 322525 h 509406"/>
              <a:gd name="connsiteX2310" fmla="*/ 1902145 w 2377881"/>
              <a:gd name="connsiteY2310" fmla="*/ 322620 h 509406"/>
              <a:gd name="connsiteX2311" fmla="*/ 1903479 w 2377881"/>
              <a:gd name="connsiteY2311" fmla="*/ 319381 h 509406"/>
              <a:gd name="connsiteX2312" fmla="*/ 1901859 w 2377881"/>
              <a:gd name="connsiteY2312" fmla="*/ 321953 h 509406"/>
              <a:gd name="connsiteX2313" fmla="*/ 1898144 w 2377881"/>
              <a:gd name="connsiteY2313" fmla="*/ 330049 h 509406"/>
              <a:gd name="connsiteX2314" fmla="*/ 1891191 w 2377881"/>
              <a:gd name="connsiteY2314" fmla="*/ 321572 h 509406"/>
              <a:gd name="connsiteX2315" fmla="*/ 1886905 w 2377881"/>
              <a:gd name="connsiteY2315" fmla="*/ 322810 h 509406"/>
              <a:gd name="connsiteX2316" fmla="*/ 1890905 w 2377881"/>
              <a:gd name="connsiteY2316" fmla="*/ 326620 h 509406"/>
              <a:gd name="connsiteX2317" fmla="*/ 1886714 w 2377881"/>
              <a:gd name="connsiteY2317" fmla="*/ 332431 h 509406"/>
              <a:gd name="connsiteX2318" fmla="*/ 1894906 w 2377881"/>
              <a:gd name="connsiteY2318" fmla="*/ 334907 h 509406"/>
              <a:gd name="connsiteX2319" fmla="*/ 1898144 w 2377881"/>
              <a:gd name="connsiteY2319" fmla="*/ 333859 h 509406"/>
              <a:gd name="connsiteX2320" fmla="*/ 1909098 w 2377881"/>
              <a:gd name="connsiteY2320" fmla="*/ 334240 h 509406"/>
              <a:gd name="connsiteX2321" fmla="*/ 1910622 w 2377881"/>
              <a:gd name="connsiteY2321" fmla="*/ 333002 h 509406"/>
              <a:gd name="connsiteX2322" fmla="*/ 1919575 w 2377881"/>
              <a:gd name="connsiteY2322" fmla="*/ 335383 h 509406"/>
              <a:gd name="connsiteX2323" fmla="*/ 1921290 w 2377881"/>
              <a:gd name="connsiteY2323" fmla="*/ 332431 h 509406"/>
              <a:gd name="connsiteX2324" fmla="*/ 1915194 w 2377881"/>
              <a:gd name="connsiteY2324" fmla="*/ 320048 h 509406"/>
              <a:gd name="connsiteX2325" fmla="*/ 1913146 w 2377881"/>
              <a:gd name="connsiteY2325" fmla="*/ 317155 h 509406"/>
              <a:gd name="connsiteX2326" fmla="*/ 421960 w 2377881"/>
              <a:gd name="connsiteY2326" fmla="*/ 315381 h 509406"/>
              <a:gd name="connsiteX2327" fmla="*/ 419959 w 2377881"/>
              <a:gd name="connsiteY2327" fmla="*/ 317381 h 509406"/>
              <a:gd name="connsiteX2328" fmla="*/ 419769 w 2377881"/>
              <a:gd name="connsiteY2328" fmla="*/ 320524 h 509406"/>
              <a:gd name="connsiteX2329" fmla="*/ 419674 w 2377881"/>
              <a:gd name="connsiteY2329" fmla="*/ 320810 h 509406"/>
              <a:gd name="connsiteX2330" fmla="*/ 417388 w 2377881"/>
              <a:gd name="connsiteY2330" fmla="*/ 319286 h 509406"/>
              <a:gd name="connsiteX2331" fmla="*/ 412054 w 2377881"/>
              <a:gd name="connsiteY2331" fmla="*/ 315571 h 509406"/>
              <a:gd name="connsiteX2332" fmla="*/ 410053 w 2377881"/>
              <a:gd name="connsiteY2332" fmla="*/ 315857 h 509406"/>
              <a:gd name="connsiteX2333" fmla="*/ 409768 w 2377881"/>
              <a:gd name="connsiteY2333" fmla="*/ 315857 h 509406"/>
              <a:gd name="connsiteX2334" fmla="*/ 412149 w 2377881"/>
              <a:gd name="connsiteY2334" fmla="*/ 318619 h 509406"/>
              <a:gd name="connsiteX2335" fmla="*/ 410911 w 2377881"/>
              <a:gd name="connsiteY2335" fmla="*/ 325763 h 509406"/>
              <a:gd name="connsiteX2336" fmla="*/ 412340 w 2377881"/>
              <a:gd name="connsiteY2336" fmla="*/ 325668 h 509406"/>
              <a:gd name="connsiteX2337" fmla="*/ 423103 w 2377881"/>
              <a:gd name="connsiteY2337" fmla="*/ 324811 h 509406"/>
              <a:gd name="connsiteX2338" fmla="*/ 429484 w 2377881"/>
              <a:gd name="connsiteY2338" fmla="*/ 331097 h 509406"/>
              <a:gd name="connsiteX2339" fmla="*/ 424532 w 2377881"/>
              <a:gd name="connsiteY2339" fmla="*/ 320048 h 509406"/>
              <a:gd name="connsiteX2340" fmla="*/ 424912 w 2377881"/>
              <a:gd name="connsiteY2340" fmla="*/ 316429 h 509406"/>
              <a:gd name="connsiteX2341" fmla="*/ 421960 w 2377881"/>
              <a:gd name="connsiteY2341" fmla="*/ 315381 h 509406"/>
              <a:gd name="connsiteX2342" fmla="*/ 1705549 w 2377881"/>
              <a:gd name="connsiteY2342" fmla="*/ 313762 h 509406"/>
              <a:gd name="connsiteX2343" fmla="*/ 1693547 w 2377881"/>
              <a:gd name="connsiteY2343" fmla="*/ 316238 h 509406"/>
              <a:gd name="connsiteX2344" fmla="*/ 1693356 w 2377881"/>
              <a:gd name="connsiteY2344" fmla="*/ 318048 h 509406"/>
              <a:gd name="connsiteX2345" fmla="*/ 1702405 w 2377881"/>
              <a:gd name="connsiteY2345" fmla="*/ 319286 h 509406"/>
              <a:gd name="connsiteX2346" fmla="*/ 1704501 w 2377881"/>
              <a:gd name="connsiteY2346" fmla="*/ 319286 h 509406"/>
              <a:gd name="connsiteX2347" fmla="*/ 1706596 w 2377881"/>
              <a:gd name="connsiteY2347" fmla="*/ 314238 h 509406"/>
              <a:gd name="connsiteX2348" fmla="*/ 2323436 w 2377881"/>
              <a:gd name="connsiteY2348" fmla="*/ 311191 h 509406"/>
              <a:gd name="connsiteX2349" fmla="*/ 2334866 w 2377881"/>
              <a:gd name="connsiteY2349" fmla="*/ 316906 h 509406"/>
              <a:gd name="connsiteX2350" fmla="*/ 2335342 w 2377881"/>
              <a:gd name="connsiteY2350" fmla="*/ 320049 h 509406"/>
              <a:gd name="connsiteX2351" fmla="*/ 2325626 w 2377881"/>
              <a:gd name="connsiteY2351" fmla="*/ 313762 h 509406"/>
              <a:gd name="connsiteX2352" fmla="*/ 2323436 w 2377881"/>
              <a:gd name="connsiteY2352" fmla="*/ 311191 h 509406"/>
              <a:gd name="connsiteX2353" fmla="*/ 2293527 w 2377881"/>
              <a:gd name="connsiteY2353" fmla="*/ 310333 h 509406"/>
              <a:gd name="connsiteX2354" fmla="*/ 2301909 w 2377881"/>
              <a:gd name="connsiteY2354" fmla="*/ 310428 h 509406"/>
              <a:gd name="connsiteX2355" fmla="*/ 2302481 w 2377881"/>
              <a:gd name="connsiteY2355" fmla="*/ 314524 h 509406"/>
              <a:gd name="connsiteX2356" fmla="*/ 2297337 w 2377881"/>
              <a:gd name="connsiteY2356" fmla="*/ 314714 h 509406"/>
              <a:gd name="connsiteX2357" fmla="*/ 2294099 w 2377881"/>
              <a:gd name="connsiteY2357" fmla="*/ 315572 h 509406"/>
              <a:gd name="connsiteX2358" fmla="*/ 2293527 w 2377881"/>
              <a:gd name="connsiteY2358" fmla="*/ 310333 h 509406"/>
              <a:gd name="connsiteX2359" fmla="*/ 2004443 w 2377881"/>
              <a:gd name="connsiteY2359" fmla="*/ 306999 h 509406"/>
              <a:gd name="connsiteX2360" fmla="*/ 2002919 w 2377881"/>
              <a:gd name="connsiteY2360" fmla="*/ 309952 h 509406"/>
              <a:gd name="connsiteX2361" fmla="*/ 2008158 w 2377881"/>
              <a:gd name="connsiteY2361" fmla="*/ 312714 h 509406"/>
              <a:gd name="connsiteX2362" fmla="*/ 2020064 w 2377881"/>
              <a:gd name="connsiteY2362" fmla="*/ 314047 h 509406"/>
              <a:gd name="connsiteX2363" fmla="*/ 2016540 w 2377881"/>
              <a:gd name="connsiteY2363" fmla="*/ 312809 h 509406"/>
              <a:gd name="connsiteX2364" fmla="*/ 2010635 w 2377881"/>
              <a:gd name="connsiteY2364" fmla="*/ 308809 h 509406"/>
              <a:gd name="connsiteX2365" fmla="*/ 2004443 w 2377881"/>
              <a:gd name="connsiteY2365" fmla="*/ 306999 h 509406"/>
              <a:gd name="connsiteX2366" fmla="*/ 2342486 w 2377881"/>
              <a:gd name="connsiteY2366" fmla="*/ 304522 h 509406"/>
              <a:gd name="connsiteX2367" fmla="*/ 2344486 w 2377881"/>
              <a:gd name="connsiteY2367" fmla="*/ 304713 h 509406"/>
              <a:gd name="connsiteX2368" fmla="*/ 2349058 w 2377881"/>
              <a:gd name="connsiteY2368" fmla="*/ 304999 h 509406"/>
              <a:gd name="connsiteX2369" fmla="*/ 2348391 w 2377881"/>
              <a:gd name="connsiteY2369" fmla="*/ 311285 h 509406"/>
              <a:gd name="connsiteX2370" fmla="*/ 2345438 w 2377881"/>
              <a:gd name="connsiteY2370" fmla="*/ 312047 h 509406"/>
              <a:gd name="connsiteX2371" fmla="*/ 2335913 w 2377881"/>
              <a:gd name="connsiteY2371" fmla="*/ 312428 h 509406"/>
              <a:gd name="connsiteX2372" fmla="*/ 2333532 w 2377881"/>
              <a:gd name="connsiteY2372" fmla="*/ 311857 h 509406"/>
              <a:gd name="connsiteX2373" fmla="*/ 2333818 w 2377881"/>
              <a:gd name="connsiteY2373" fmla="*/ 308142 h 509406"/>
              <a:gd name="connsiteX2374" fmla="*/ 2342486 w 2377881"/>
              <a:gd name="connsiteY2374" fmla="*/ 304522 h 509406"/>
              <a:gd name="connsiteX2375" fmla="*/ 1749459 w 2377881"/>
              <a:gd name="connsiteY2375" fmla="*/ 304332 h 509406"/>
              <a:gd name="connsiteX2376" fmla="*/ 1742982 w 2377881"/>
              <a:gd name="connsiteY2376" fmla="*/ 311571 h 509406"/>
              <a:gd name="connsiteX2377" fmla="*/ 1745935 w 2377881"/>
              <a:gd name="connsiteY2377" fmla="*/ 313285 h 509406"/>
              <a:gd name="connsiteX2378" fmla="*/ 1747078 w 2377881"/>
              <a:gd name="connsiteY2378" fmla="*/ 313000 h 509406"/>
              <a:gd name="connsiteX2379" fmla="*/ 1753745 w 2377881"/>
              <a:gd name="connsiteY2379" fmla="*/ 310904 h 509406"/>
              <a:gd name="connsiteX2380" fmla="*/ 1753745 w 2377881"/>
              <a:gd name="connsiteY2380" fmla="*/ 306713 h 509406"/>
              <a:gd name="connsiteX2381" fmla="*/ 2217708 w 2377881"/>
              <a:gd name="connsiteY2381" fmla="*/ 301474 h 509406"/>
              <a:gd name="connsiteX2382" fmla="*/ 2211707 w 2377881"/>
              <a:gd name="connsiteY2382" fmla="*/ 306237 h 509406"/>
              <a:gd name="connsiteX2383" fmla="*/ 2218565 w 2377881"/>
              <a:gd name="connsiteY2383" fmla="*/ 305189 h 509406"/>
              <a:gd name="connsiteX2384" fmla="*/ 2221042 w 2377881"/>
              <a:gd name="connsiteY2384" fmla="*/ 308618 h 509406"/>
              <a:gd name="connsiteX2385" fmla="*/ 2222185 w 2377881"/>
              <a:gd name="connsiteY2385" fmla="*/ 316429 h 509406"/>
              <a:gd name="connsiteX2386" fmla="*/ 2232853 w 2377881"/>
              <a:gd name="connsiteY2386" fmla="*/ 313381 h 509406"/>
              <a:gd name="connsiteX2387" fmla="*/ 2228472 w 2377881"/>
              <a:gd name="connsiteY2387" fmla="*/ 302046 h 509406"/>
              <a:gd name="connsiteX2388" fmla="*/ 2217708 w 2377881"/>
              <a:gd name="connsiteY2388" fmla="*/ 301474 h 509406"/>
              <a:gd name="connsiteX2389" fmla="*/ 2193134 w 2377881"/>
              <a:gd name="connsiteY2389" fmla="*/ 301284 h 509406"/>
              <a:gd name="connsiteX2390" fmla="*/ 2194181 w 2377881"/>
              <a:gd name="connsiteY2390" fmla="*/ 306713 h 509406"/>
              <a:gd name="connsiteX2391" fmla="*/ 2199515 w 2377881"/>
              <a:gd name="connsiteY2391" fmla="*/ 309190 h 509406"/>
              <a:gd name="connsiteX2392" fmla="*/ 2197991 w 2377881"/>
              <a:gd name="connsiteY2392" fmla="*/ 313190 h 509406"/>
              <a:gd name="connsiteX2393" fmla="*/ 2207993 w 2377881"/>
              <a:gd name="connsiteY2393" fmla="*/ 314047 h 509406"/>
              <a:gd name="connsiteX2394" fmla="*/ 2211231 w 2377881"/>
              <a:gd name="connsiteY2394" fmla="*/ 315190 h 509406"/>
              <a:gd name="connsiteX2395" fmla="*/ 2211803 w 2377881"/>
              <a:gd name="connsiteY2395" fmla="*/ 315381 h 509406"/>
              <a:gd name="connsiteX2396" fmla="*/ 2209802 w 2377881"/>
              <a:gd name="connsiteY2396" fmla="*/ 311857 h 509406"/>
              <a:gd name="connsiteX2397" fmla="*/ 2207612 w 2377881"/>
              <a:gd name="connsiteY2397" fmla="*/ 311095 h 509406"/>
              <a:gd name="connsiteX2398" fmla="*/ 2206278 w 2377881"/>
              <a:gd name="connsiteY2398" fmla="*/ 309475 h 509406"/>
              <a:gd name="connsiteX2399" fmla="*/ 2205135 w 2377881"/>
              <a:gd name="connsiteY2399" fmla="*/ 307380 h 509406"/>
              <a:gd name="connsiteX2400" fmla="*/ 2197705 w 2377881"/>
              <a:gd name="connsiteY2400" fmla="*/ 304903 h 509406"/>
              <a:gd name="connsiteX2401" fmla="*/ 2197039 w 2377881"/>
              <a:gd name="connsiteY2401" fmla="*/ 304332 h 509406"/>
              <a:gd name="connsiteX2402" fmla="*/ 1731552 w 2377881"/>
              <a:gd name="connsiteY2402" fmla="*/ 300427 h 509406"/>
              <a:gd name="connsiteX2403" fmla="*/ 1729361 w 2377881"/>
              <a:gd name="connsiteY2403" fmla="*/ 300617 h 509406"/>
              <a:gd name="connsiteX2404" fmla="*/ 1724980 w 2377881"/>
              <a:gd name="connsiteY2404" fmla="*/ 306237 h 509406"/>
              <a:gd name="connsiteX2405" fmla="*/ 1725361 w 2377881"/>
              <a:gd name="connsiteY2405" fmla="*/ 307285 h 509406"/>
              <a:gd name="connsiteX2406" fmla="*/ 1725170 w 2377881"/>
              <a:gd name="connsiteY2406" fmla="*/ 310333 h 509406"/>
              <a:gd name="connsiteX2407" fmla="*/ 1727932 w 2377881"/>
              <a:gd name="connsiteY2407" fmla="*/ 312428 h 509406"/>
              <a:gd name="connsiteX2408" fmla="*/ 1729266 w 2377881"/>
              <a:gd name="connsiteY2408" fmla="*/ 312047 h 509406"/>
              <a:gd name="connsiteX2409" fmla="*/ 1731171 w 2377881"/>
              <a:gd name="connsiteY2409" fmla="*/ 311571 h 509406"/>
              <a:gd name="connsiteX2410" fmla="*/ 1732029 w 2377881"/>
              <a:gd name="connsiteY2410" fmla="*/ 306808 h 509406"/>
              <a:gd name="connsiteX2411" fmla="*/ 1735457 w 2377881"/>
              <a:gd name="connsiteY2411" fmla="*/ 304808 h 509406"/>
              <a:gd name="connsiteX2412" fmla="*/ 1737648 w 2377881"/>
              <a:gd name="connsiteY2412" fmla="*/ 303475 h 509406"/>
              <a:gd name="connsiteX2413" fmla="*/ 1731552 w 2377881"/>
              <a:gd name="connsiteY2413" fmla="*/ 300427 h 509406"/>
              <a:gd name="connsiteX2414" fmla="*/ 1886333 w 2377881"/>
              <a:gd name="connsiteY2414" fmla="*/ 298426 h 509406"/>
              <a:gd name="connsiteX2415" fmla="*/ 1885190 w 2377881"/>
              <a:gd name="connsiteY2415" fmla="*/ 302141 h 509406"/>
              <a:gd name="connsiteX2416" fmla="*/ 1891953 w 2377881"/>
              <a:gd name="connsiteY2416" fmla="*/ 303570 h 509406"/>
              <a:gd name="connsiteX2417" fmla="*/ 1886333 w 2377881"/>
              <a:gd name="connsiteY2417" fmla="*/ 298426 h 509406"/>
              <a:gd name="connsiteX2418" fmla="*/ 190883 w 2377881"/>
              <a:gd name="connsiteY2418" fmla="*/ 292902 h 509406"/>
              <a:gd name="connsiteX2419" fmla="*/ 185549 w 2377881"/>
              <a:gd name="connsiteY2419" fmla="*/ 297188 h 509406"/>
              <a:gd name="connsiteX2420" fmla="*/ 190026 w 2377881"/>
              <a:gd name="connsiteY2420" fmla="*/ 299093 h 509406"/>
              <a:gd name="connsiteX2421" fmla="*/ 191741 w 2377881"/>
              <a:gd name="connsiteY2421" fmla="*/ 298522 h 509406"/>
              <a:gd name="connsiteX2422" fmla="*/ 193074 w 2377881"/>
              <a:gd name="connsiteY2422" fmla="*/ 298045 h 509406"/>
              <a:gd name="connsiteX2423" fmla="*/ 194217 w 2377881"/>
              <a:gd name="connsiteY2423" fmla="*/ 294997 h 509406"/>
              <a:gd name="connsiteX2424" fmla="*/ 193169 w 2377881"/>
              <a:gd name="connsiteY2424" fmla="*/ 294331 h 509406"/>
              <a:gd name="connsiteX2425" fmla="*/ 439867 w 2377881"/>
              <a:gd name="connsiteY2425" fmla="*/ 290140 h 509406"/>
              <a:gd name="connsiteX2426" fmla="*/ 433390 w 2377881"/>
              <a:gd name="connsiteY2426" fmla="*/ 297283 h 509406"/>
              <a:gd name="connsiteX2427" fmla="*/ 439581 w 2377881"/>
              <a:gd name="connsiteY2427" fmla="*/ 293473 h 509406"/>
              <a:gd name="connsiteX2428" fmla="*/ 439771 w 2377881"/>
              <a:gd name="connsiteY2428" fmla="*/ 290806 h 509406"/>
              <a:gd name="connsiteX2429" fmla="*/ 4574 w 2377881"/>
              <a:gd name="connsiteY2429" fmla="*/ 286045 h 509406"/>
              <a:gd name="connsiteX2430" fmla="*/ 8289 w 2377881"/>
              <a:gd name="connsiteY2430" fmla="*/ 287092 h 509406"/>
              <a:gd name="connsiteX2431" fmla="*/ 14099 w 2377881"/>
              <a:gd name="connsiteY2431" fmla="*/ 292236 h 509406"/>
              <a:gd name="connsiteX2432" fmla="*/ 8479 w 2377881"/>
              <a:gd name="connsiteY2432" fmla="*/ 291855 h 509406"/>
              <a:gd name="connsiteX2433" fmla="*/ 7432 w 2377881"/>
              <a:gd name="connsiteY2433" fmla="*/ 291188 h 509406"/>
              <a:gd name="connsiteX2434" fmla="*/ 2955 w 2377881"/>
              <a:gd name="connsiteY2434" fmla="*/ 290045 h 509406"/>
              <a:gd name="connsiteX2435" fmla="*/ 2 w 2377881"/>
              <a:gd name="connsiteY2435" fmla="*/ 287854 h 509406"/>
              <a:gd name="connsiteX2436" fmla="*/ 4574 w 2377881"/>
              <a:gd name="connsiteY2436" fmla="*/ 286045 h 509406"/>
              <a:gd name="connsiteX2437" fmla="*/ 422436 w 2377881"/>
              <a:gd name="connsiteY2437" fmla="*/ 285949 h 509406"/>
              <a:gd name="connsiteX2438" fmla="*/ 418245 w 2377881"/>
              <a:gd name="connsiteY2438" fmla="*/ 286615 h 509406"/>
              <a:gd name="connsiteX2439" fmla="*/ 419293 w 2377881"/>
              <a:gd name="connsiteY2439" fmla="*/ 291759 h 509406"/>
              <a:gd name="connsiteX2440" fmla="*/ 418340 w 2377881"/>
              <a:gd name="connsiteY2440" fmla="*/ 292521 h 509406"/>
              <a:gd name="connsiteX2441" fmla="*/ 417483 w 2377881"/>
              <a:gd name="connsiteY2441" fmla="*/ 295188 h 509406"/>
              <a:gd name="connsiteX2442" fmla="*/ 420531 w 2377881"/>
              <a:gd name="connsiteY2442" fmla="*/ 296236 h 509406"/>
              <a:gd name="connsiteX2443" fmla="*/ 423008 w 2377881"/>
              <a:gd name="connsiteY2443" fmla="*/ 294521 h 509406"/>
              <a:gd name="connsiteX2444" fmla="*/ 427865 w 2377881"/>
              <a:gd name="connsiteY2444" fmla="*/ 287473 h 509406"/>
              <a:gd name="connsiteX2445" fmla="*/ 427008 w 2377881"/>
              <a:gd name="connsiteY2445" fmla="*/ 286615 h 509406"/>
              <a:gd name="connsiteX2446" fmla="*/ 422436 w 2377881"/>
              <a:gd name="connsiteY2446" fmla="*/ 285949 h 509406"/>
              <a:gd name="connsiteX2447" fmla="*/ 321566 w 2377881"/>
              <a:gd name="connsiteY2447" fmla="*/ 285472 h 509406"/>
              <a:gd name="connsiteX2448" fmla="*/ 320709 w 2377881"/>
              <a:gd name="connsiteY2448" fmla="*/ 291759 h 509406"/>
              <a:gd name="connsiteX2449" fmla="*/ 325376 w 2377881"/>
              <a:gd name="connsiteY2449" fmla="*/ 292426 h 509406"/>
              <a:gd name="connsiteX2450" fmla="*/ 325471 w 2377881"/>
              <a:gd name="connsiteY2450" fmla="*/ 286234 h 509406"/>
              <a:gd name="connsiteX2451" fmla="*/ 323566 w 2377881"/>
              <a:gd name="connsiteY2451" fmla="*/ 285853 h 509406"/>
              <a:gd name="connsiteX2452" fmla="*/ 403291 w 2377881"/>
              <a:gd name="connsiteY2452" fmla="*/ 284901 h 509406"/>
              <a:gd name="connsiteX2453" fmla="*/ 397197 w 2377881"/>
              <a:gd name="connsiteY2453" fmla="*/ 289297 h 509406"/>
              <a:gd name="connsiteX2454" fmla="*/ 397100 w 2377881"/>
              <a:gd name="connsiteY2454" fmla="*/ 289282 h 509406"/>
              <a:gd name="connsiteX2455" fmla="*/ 395766 w 2377881"/>
              <a:gd name="connsiteY2455" fmla="*/ 290330 h 509406"/>
              <a:gd name="connsiteX2456" fmla="*/ 397197 w 2377881"/>
              <a:gd name="connsiteY2456" fmla="*/ 289297 h 509406"/>
              <a:gd name="connsiteX2457" fmla="*/ 401386 w 2377881"/>
              <a:gd name="connsiteY2457" fmla="*/ 289949 h 509406"/>
              <a:gd name="connsiteX2458" fmla="*/ 404434 w 2377881"/>
              <a:gd name="connsiteY2458" fmla="*/ 290425 h 509406"/>
              <a:gd name="connsiteX2459" fmla="*/ 403291 w 2377881"/>
              <a:gd name="connsiteY2459" fmla="*/ 284901 h 509406"/>
              <a:gd name="connsiteX2460" fmla="*/ 369191 w 2377881"/>
              <a:gd name="connsiteY2460" fmla="*/ 284425 h 509406"/>
              <a:gd name="connsiteX2461" fmla="*/ 369096 w 2377881"/>
              <a:gd name="connsiteY2461" fmla="*/ 284615 h 509406"/>
              <a:gd name="connsiteX2462" fmla="*/ 367191 w 2377881"/>
              <a:gd name="connsiteY2462" fmla="*/ 291283 h 509406"/>
              <a:gd name="connsiteX2463" fmla="*/ 358047 w 2377881"/>
              <a:gd name="connsiteY2463" fmla="*/ 292902 h 509406"/>
              <a:gd name="connsiteX2464" fmla="*/ 361762 w 2377881"/>
              <a:gd name="connsiteY2464" fmla="*/ 293664 h 509406"/>
              <a:gd name="connsiteX2465" fmla="*/ 363381 w 2377881"/>
              <a:gd name="connsiteY2465" fmla="*/ 294045 h 509406"/>
              <a:gd name="connsiteX2466" fmla="*/ 371953 w 2377881"/>
              <a:gd name="connsiteY2466" fmla="*/ 293283 h 509406"/>
              <a:gd name="connsiteX2467" fmla="*/ 378621 w 2377881"/>
              <a:gd name="connsiteY2467" fmla="*/ 290521 h 509406"/>
              <a:gd name="connsiteX2468" fmla="*/ 369191 w 2377881"/>
              <a:gd name="connsiteY2468" fmla="*/ 284425 h 509406"/>
              <a:gd name="connsiteX2469" fmla="*/ 177548 w 2377881"/>
              <a:gd name="connsiteY2469" fmla="*/ 281186 h 509406"/>
              <a:gd name="connsiteX2470" fmla="*/ 173452 w 2377881"/>
              <a:gd name="connsiteY2470" fmla="*/ 286615 h 509406"/>
              <a:gd name="connsiteX2471" fmla="*/ 173833 w 2377881"/>
              <a:gd name="connsiteY2471" fmla="*/ 287758 h 509406"/>
              <a:gd name="connsiteX2472" fmla="*/ 174405 w 2377881"/>
              <a:gd name="connsiteY2472" fmla="*/ 289759 h 509406"/>
              <a:gd name="connsiteX2473" fmla="*/ 174024 w 2377881"/>
              <a:gd name="connsiteY2473" fmla="*/ 299188 h 509406"/>
              <a:gd name="connsiteX2474" fmla="*/ 172976 w 2377881"/>
              <a:gd name="connsiteY2474" fmla="*/ 302332 h 509406"/>
              <a:gd name="connsiteX2475" fmla="*/ 175929 w 2377881"/>
              <a:gd name="connsiteY2475" fmla="*/ 300903 h 509406"/>
              <a:gd name="connsiteX2476" fmla="*/ 181263 w 2377881"/>
              <a:gd name="connsiteY2476" fmla="*/ 293473 h 509406"/>
              <a:gd name="connsiteX2477" fmla="*/ 180596 w 2377881"/>
              <a:gd name="connsiteY2477" fmla="*/ 282901 h 509406"/>
              <a:gd name="connsiteX2478" fmla="*/ 179358 w 2377881"/>
              <a:gd name="connsiteY2478" fmla="*/ 282234 h 509406"/>
              <a:gd name="connsiteX2479" fmla="*/ 2328484 w 2377881"/>
              <a:gd name="connsiteY2479" fmla="*/ 269375 h 509406"/>
              <a:gd name="connsiteX2480" fmla="*/ 2324674 w 2377881"/>
              <a:gd name="connsiteY2480" fmla="*/ 270518 h 509406"/>
              <a:gd name="connsiteX2481" fmla="*/ 2328674 w 2377881"/>
              <a:gd name="connsiteY2481" fmla="*/ 277662 h 509406"/>
              <a:gd name="connsiteX2482" fmla="*/ 2336294 w 2377881"/>
              <a:gd name="connsiteY2482" fmla="*/ 277567 h 509406"/>
              <a:gd name="connsiteX2483" fmla="*/ 2333818 w 2377881"/>
              <a:gd name="connsiteY2483" fmla="*/ 275185 h 509406"/>
              <a:gd name="connsiteX2484" fmla="*/ 2332008 w 2377881"/>
              <a:gd name="connsiteY2484" fmla="*/ 273471 h 509406"/>
              <a:gd name="connsiteX2485" fmla="*/ 2328484 w 2377881"/>
              <a:gd name="connsiteY2485" fmla="*/ 269375 h 509406"/>
              <a:gd name="connsiteX2486" fmla="*/ 2325341 w 2377881"/>
              <a:gd name="connsiteY2486" fmla="*/ 258040 h 509406"/>
              <a:gd name="connsiteX2487" fmla="*/ 2328960 w 2377881"/>
              <a:gd name="connsiteY2487" fmla="*/ 264613 h 509406"/>
              <a:gd name="connsiteX2488" fmla="*/ 2335818 w 2377881"/>
              <a:gd name="connsiteY2488" fmla="*/ 265660 h 509406"/>
              <a:gd name="connsiteX2489" fmla="*/ 2336961 w 2377881"/>
              <a:gd name="connsiteY2489" fmla="*/ 264327 h 509406"/>
              <a:gd name="connsiteX2490" fmla="*/ 2338961 w 2377881"/>
              <a:gd name="connsiteY2490" fmla="*/ 262136 h 509406"/>
              <a:gd name="connsiteX2491" fmla="*/ 2336199 w 2377881"/>
              <a:gd name="connsiteY2491" fmla="*/ 258040 h 509406"/>
              <a:gd name="connsiteX2492" fmla="*/ 2325341 w 2377881"/>
              <a:gd name="connsiteY2492" fmla="*/ 258040 h 509406"/>
              <a:gd name="connsiteX2493" fmla="*/ 2285240 w 2377881"/>
              <a:gd name="connsiteY2493" fmla="*/ 257278 h 509406"/>
              <a:gd name="connsiteX2494" fmla="*/ 2280573 w 2377881"/>
              <a:gd name="connsiteY2494" fmla="*/ 258326 h 509406"/>
              <a:gd name="connsiteX2495" fmla="*/ 2278382 w 2377881"/>
              <a:gd name="connsiteY2495" fmla="*/ 266232 h 509406"/>
              <a:gd name="connsiteX2496" fmla="*/ 2281907 w 2377881"/>
              <a:gd name="connsiteY2496" fmla="*/ 263755 h 509406"/>
              <a:gd name="connsiteX2497" fmla="*/ 2282764 w 2377881"/>
              <a:gd name="connsiteY2497" fmla="*/ 262993 h 509406"/>
              <a:gd name="connsiteX2498" fmla="*/ 2286288 w 2377881"/>
              <a:gd name="connsiteY2498" fmla="*/ 267946 h 509406"/>
              <a:gd name="connsiteX2499" fmla="*/ 2286478 w 2377881"/>
              <a:gd name="connsiteY2499" fmla="*/ 268232 h 509406"/>
              <a:gd name="connsiteX2500" fmla="*/ 2289527 w 2377881"/>
              <a:gd name="connsiteY2500" fmla="*/ 272328 h 509406"/>
              <a:gd name="connsiteX2501" fmla="*/ 2298575 w 2377881"/>
              <a:gd name="connsiteY2501" fmla="*/ 263374 h 509406"/>
              <a:gd name="connsiteX2502" fmla="*/ 2295051 w 2377881"/>
              <a:gd name="connsiteY2502" fmla="*/ 263089 h 509406"/>
              <a:gd name="connsiteX2503" fmla="*/ 2286193 w 2377881"/>
              <a:gd name="connsiteY2503" fmla="*/ 257755 h 509406"/>
              <a:gd name="connsiteX2504" fmla="*/ 27720 w 2377881"/>
              <a:gd name="connsiteY2504" fmla="*/ 253373 h 509406"/>
              <a:gd name="connsiteX2505" fmla="*/ 22100 w 2377881"/>
              <a:gd name="connsiteY2505" fmla="*/ 256421 h 509406"/>
              <a:gd name="connsiteX2506" fmla="*/ 23910 w 2377881"/>
              <a:gd name="connsiteY2506" fmla="*/ 258326 h 509406"/>
              <a:gd name="connsiteX2507" fmla="*/ 25243 w 2377881"/>
              <a:gd name="connsiteY2507" fmla="*/ 259755 h 509406"/>
              <a:gd name="connsiteX2508" fmla="*/ 30768 w 2377881"/>
              <a:gd name="connsiteY2508" fmla="*/ 261184 h 509406"/>
              <a:gd name="connsiteX2509" fmla="*/ 31054 w 2377881"/>
              <a:gd name="connsiteY2509" fmla="*/ 254897 h 509406"/>
              <a:gd name="connsiteX2510" fmla="*/ 29434 w 2377881"/>
              <a:gd name="connsiteY2510" fmla="*/ 254135 h 509406"/>
              <a:gd name="connsiteX2511" fmla="*/ 2289813 w 2377881"/>
              <a:gd name="connsiteY2511" fmla="*/ 250039 h 509406"/>
              <a:gd name="connsiteX2512" fmla="*/ 2288574 w 2377881"/>
              <a:gd name="connsiteY2512" fmla="*/ 253183 h 509406"/>
              <a:gd name="connsiteX2513" fmla="*/ 2299147 w 2377881"/>
              <a:gd name="connsiteY2513" fmla="*/ 258802 h 509406"/>
              <a:gd name="connsiteX2514" fmla="*/ 2299052 w 2377881"/>
              <a:gd name="connsiteY2514" fmla="*/ 253849 h 509406"/>
              <a:gd name="connsiteX2515" fmla="*/ 2289813 w 2377881"/>
              <a:gd name="connsiteY2515" fmla="*/ 250039 h 509406"/>
              <a:gd name="connsiteX2516" fmla="*/ 70106 w 2377881"/>
              <a:gd name="connsiteY2516" fmla="*/ 227084 h 509406"/>
              <a:gd name="connsiteX2517" fmla="*/ 69916 w 2377881"/>
              <a:gd name="connsiteY2517" fmla="*/ 227179 h 509406"/>
              <a:gd name="connsiteX2518" fmla="*/ 63058 w 2377881"/>
              <a:gd name="connsiteY2518" fmla="*/ 231085 h 509406"/>
              <a:gd name="connsiteX2519" fmla="*/ 55247 w 2377881"/>
              <a:gd name="connsiteY2519" fmla="*/ 229370 h 509406"/>
              <a:gd name="connsiteX2520" fmla="*/ 52009 w 2377881"/>
              <a:gd name="connsiteY2520" fmla="*/ 230037 h 509406"/>
              <a:gd name="connsiteX2521" fmla="*/ 51914 w 2377881"/>
              <a:gd name="connsiteY2521" fmla="*/ 231180 h 509406"/>
              <a:gd name="connsiteX2522" fmla="*/ 57819 w 2377881"/>
              <a:gd name="connsiteY2522" fmla="*/ 233466 h 509406"/>
              <a:gd name="connsiteX2523" fmla="*/ 70011 w 2377881"/>
              <a:gd name="connsiteY2523" fmla="*/ 233275 h 509406"/>
              <a:gd name="connsiteX2524" fmla="*/ 69535 w 2377881"/>
              <a:gd name="connsiteY2524" fmla="*/ 230227 h 509406"/>
              <a:gd name="connsiteX2525" fmla="*/ 69344 w 2377881"/>
              <a:gd name="connsiteY2525" fmla="*/ 229370 h 509406"/>
              <a:gd name="connsiteX2526" fmla="*/ 70106 w 2377881"/>
              <a:gd name="connsiteY2526" fmla="*/ 227084 h 509406"/>
              <a:gd name="connsiteX2527" fmla="*/ 41245 w 2377881"/>
              <a:gd name="connsiteY2527" fmla="*/ 220798 h 509406"/>
              <a:gd name="connsiteX2528" fmla="*/ 43055 w 2377881"/>
              <a:gd name="connsiteY2528" fmla="*/ 231275 h 509406"/>
              <a:gd name="connsiteX2529" fmla="*/ 43722 w 2377881"/>
              <a:gd name="connsiteY2529" fmla="*/ 234418 h 509406"/>
              <a:gd name="connsiteX2530" fmla="*/ 46675 w 2377881"/>
              <a:gd name="connsiteY2530" fmla="*/ 235466 h 509406"/>
              <a:gd name="connsiteX2531" fmla="*/ 48675 w 2377881"/>
              <a:gd name="connsiteY2531" fmla="*/ 233561 h 509406"/>
              <a:gd name="connsiteX2532" fmla="*/ 49437 w 2377881"/>
              <a:gd name="connsiteY2532" fmla="*/ 229180 h 509406"/>
              <a:gd name="connsiteX2533" fmla="*/ 41245 w 2377881"/>
              <a:gd name="connsiteY2533" fmla="*/ 220798 h 509406"/>
              <a:gd name="connsiteX2534" fmla="*/ 2234853 w 2377881"/>
              <a:gd name="connsiteY2534" fmla="*/ 184698 h 509406"/>
              <a:gd name="connsiteX2535" fmla="*/ 2226947 w 2377881"/>
              <a:gd name="connsiteY2535" fmla="*/ 186127 h 509406"/>
              <a:gd name="connsiteX2536" fmla="*/ 2221899 w 2377881"/>
              <a:gd name="connsiteY2536" fmla="*/ 188603 h 509406"/>
              <a:gd name="connsiteX2537" fmla="*/ 2217898 w 2377881"/>
              <a:gd name="connsiteY2537" fmla="*/ 196128 h 509406"/>
              <a:gd name="connsiteX2538" fmla="*/ 2225423 w 2377881"/>
              <a:gd name="connsiteY2538" fmla="*/ 195652 h 509406"/>
              <a:gd name="connsiteX2539" fmla="*/ 2230662 w 2377881"/>
              <a:gd name="connsiteY2539" fmla="*/ 193842 h 509406"/>
              <a:gd name="connsiteX2540" fmla="*/ 2232567 w 2377881"/>
              <a:gd name="connsiteY2540" fmla="*/ 193842 h 509406"/>
              <a:gd name="connsiteX2541" fmla="*/ 2237044 w 2377881"/>
              <a:gd name="connsiteY2541" fmla="*/ 193175 h 509406"/>
              <a:gd name="connsiteX2542" fmla="*/ 2234853 w 2377881"/>
              <a:gd name="connsiteY2542" fmla="*/ 184698 h 509406"/>
              <a:gd name="connsiteX2543" fmla="*/ 198408 w 2377881"/>
              <a:gd name="connsiteY2543" fmla="*/ 177173 h 509406"/>
              <a:gd name="connsiteX2544" fmla="*/ 192217 w 2377881"/>
              <a:gd name="connsiteY2544" fmla="*/ 182602 h 509406"/>
              <a:gd name="connsiteX2545" fmla="*/ 187359 w 2377881"/>
              <a:gd name="connsiteY2545" fmla="*/ 185269 h 509406"/>
              <a:gd name="connsiteX2546" fmla="*/ 186311 w 2377881"/>
              <a:gd name="connsiteY2546" fmla="*/ 186984 h 509406"/>
              <a:gd name="connsiteX2547" fmla="*/ 185359 w 2377881"/>
              <a:gd name="connsiteY2547" fmla="*/ 191842 h 509406"/>
              <a:gd name="connsiteX2548" fmla="*/ 190407 w 2377881"/>
              <a:gd name="connsiteY2548" fmla="*/ 195747 h 509406"/>
              <a:gd name="connsiteX2549" fmla="*/ 192788 w 2377881"/>
              <a:gd name="connsiteY2549" fmla="*/ 197652 h 509406"/>
              <a:gd name="connsiteX2550" fmla="*/ 201456 w 2377881"/>
              <a:gd name="connsiteY2550" fmla="*/ 196414 h 509406"/>
              <a:gd name="connsiteX2551" fmla="*/ 203170 w 2377881"/>
              <a:gd name="connsiteY2551" fmla="*/ 193461 h 509406"/>
              <a:gd name="connsiteX2552" fmla="*/ 203361 w 2377881"/>
              <a:gd name="connsiteY2552" fmla="*/ 193080 h 509406"/>
              <a:gd name="connsiteX2553" fmla="*/ 199265 w 2377881"/>
              <a:gd name="connsiteY2553" fmla="*/ 192127 h 509406"/>
              <a:gd name="connsiteX2554" fmla="*/ 194408 w 2377881"/>
              <a:gd name="connsiteY2554" fmla="*/ 181555 h 509406"/>
              <a:gd name="connsiteX2555" fmla="*/ 202123 w 2377881"/>
              <a:gd name="connsiteY2555" fmla="*/ 178888 h 509406"/>
              <a:gd name="connsiteX2556" fmla="*/ 203933 w 2377881"/>
              <a:gd name="connsiteY2556" fmla="*/ 178316 h 509406"/>
              <a:gd name="connsiteX2557" fmla="*/ 207933 w 2377881"/>
              <a:gd name="connsiteY2557" fmla="*/ 177745 h 509406"/>
              <a:gd name="connsiteX2558" fmla="*/ 198408 w 2377881"/>
              <a:gd name="connsiteY2558" fmla="*/ 177173 h 509406"/>
              <a:gd name="connsiteX2559" fmla="*/ 75665 w 2377881"/>
              <a:gd name="connsiteY2559" fmla="*/ 169789 h 509406"/>
              <a:gd name="connsiteX2560" fmla="*/ 77155 w 2377881"/>
              <a:gd name="connsiteY2560" fmla="*/ 171172 h 509406"/>
              <a:gd name="connsiteX2561" fmla="*/ 79250 w 2377881"/>
              <a:gd name="connsiteY2561" fmla="*/ 173078 h 509406"/>
              <a:gd name="connsiteX2562" fmla="*/ 81346 w 2377881"/>
              <a:gd name="connsiteY2562" fmla="*/ 176125 h 509406"/>
              <a:gd name="connsiteX2563" fmla="*/ 73821 w 2377881"/>
              <a:gd name="connsiteY2563" fmla="*/ 180412 h 509406"/>
              <a:gd name="connsiteX2564" fmla="*/ 70868 w 2377881"/>
              <a:gd name="connsiteY2564" fmla="*/ 180983 h 509406"/>
              <a:gd name="connsiteX2565" fmla="*/ 67820 w 2377881"/>
              <a:gd name="connsiteY2565" fmla="*/ 181745 h 509406"/>
              <a:gd name="connsiteX2566" fmla="*/ 62105 w 2377881"/>
              <a:gd name="connsiteY2566" fmla="*/ 180983 h 509406"/>
              <a:gd name="connsiteX2567" fmla="*/ 71821 w 2377881"/>
              <a:gd name="connsiteY2567" fmla="*/ 174506 h 509406"/>
              <a:gd name="connsiteX2568" fmla="*/ 73059 w 2377881"/>
              <a:gd name="connsiteY2568" fmla="*/ 172982 h 509406"/>
              <a:gd name="connsiteX2569" fmla="*/ 2263809 w 2377881"/>
              <a:gd name="connsiteY2569" fmla="*/ 168315 h 509406"/>
              <a:gd name="connsiteX2570" fmla="*/ 2258380 w 2377881"/>
              <a:gd name="connsiteY2570" fmla="*/ 170887 h 509406"/>
              <a:gd name="connsiteX2571" fmla="*/ 2257714 w 2377881"/>
              <a:gd name="connsiteY2571" fmla="*/ 170717 h 509406"/>
              <a:gd name="connsiteX2572" fmla="*/ 76869 w 2377881"/>
              <a:gd name="connsiteY2572" fmla="*/ 168315 h 509406"/>
              <a:gd name="connsiteX2573" fmla="*/ 75665 w 2377881"/>
              <a:gd name="connsiteY2573" fmla="*/ 169789 h 509406"/>
              <a:gd name="connsiteX2574" fmla="*/ 74488 w 2377881"/>
              <a:gd name="connsiteY2574" fmla="*/ 168696 h 509406"/>
              <a:gd name="connsiteX2575" fmla="*/ 76869 w 2377881"/>
              <a:gd name="connsiteY2575" fmla="*/ 168315 h 509406"/>
              <a:gd name="connsiteX2576" fmla="*/ 2195610 w 2377881"/>
              <a:gd name="connsiteY2576" fmla="*/ 161076 h 509406"/>
              <a:gd name="connsiteX2577" fmla="*/ 2194563 w 2377881"/>
              <a:gd name="connsiteY2577" fmla="*/ 162314 h 509406"/>
              <a:gd name="connsiteX2578" fmla="*/ 2194943 w 2377881"/>
              <a:gd name="connsiteY2578" fmla="*/ 165743 h 509406"/>
              <a:gd name="connsiteX2579" fmla="*/ 2189895 w 2377881"/>
              <a:gd name="connsiteY2579" fmla="*/ 168029 h 509406"/>
              <a:gd name="connsiteX2580" fmla="*/ 2189229 w 2377881"/>
              <a:gd name="connsiteY2580" fmla="*/ 168410 h 509406"/>
              <a:gd name="connsiteX2581" fmla="*/ 2192181 w 2377881"/>
              <a:gd name="connsiteY2581" fmla="*/ 170410 h 509406"/>
              <a:gd name="connsiteX2582" fmla="*/ 2201611 w 2377881"/>
              <a:gd name="connsiteY2582" fmla="*/ 162695 h 509406"/>
              <a:gd name="connsiteX2583" fmla="*/ 2195610 w 2377881"/>
              <a:gd name="connsiteY2583" fmla="*/ 161076 h 509406"/>
              <a:gd name="connsiteX2584" fmla="*/ 178215 w 2377881"/>
              <a:gd name="connsiteY2584" fmla="*/ 146312 h 509406"/>
              <a:gd name="connsiteX2585" fmla="*/ 179549 w 2377881"/>
              <a:gd name="connsiteY2585" fmla="*/ 146503 h 509406"/>
              <a:gd name="connsiteX2586" fmla="*/ 175929 w 2377881"/>
              <a:gd name="connsiteY2586" fmla="*/ 151361 h 509406"/>
              <a:gd name="connsiteX2587" fmla="*/ 176406 w 2377881"/>
              <a:gd name="connsiteY2587" fmla="*/ 153837 h 509406"/>
              <a:gd name="connsiteX2588" fmla="*/ 172500 w 2377881"/>
              <a:gd name="connsiteY2588" fmla="*/ 153742 h 509406"/>
              <a:gd name="connsiteX2589" fmla="*/ 178215 w 2377881"/>
              <a:gd name="connsiteY2589" fmla="*/ 146312 h 509406"/>
              <a:gd name="connsiteX2590" fmla="*/ 2259237 w 2377881"/>
              <a:gd name="connsiteY2590" fmla="*/ 120500 h 509406"/>
              <a:gd name="connsiteX2591" fmla="*/ 2260284 w 2377881"/>
              <a:gd name="connsiteY2591" fmla="*/ 123072 h 509406"/>
              <a:gd name="connsiteX2592" fmla="*/ 2257713 w 2377881"/>
              <a:gd name="connsiteY2592" fmla="*/ 125644 h 509406"/>
              <a:gd name="connsiteX2593" fmla="*/ 2255903 w 2377881"/>
              <a:gd name="connsiteY2593" fmla="*/ 134597 h 509406"/>
              <a:gd name="connsiteX2594" fmla="*/ 2272858 w 2377881"/>
              <a:gd name="connsiteY2594" fmla="*/ 133645 h 509406"/>
              <a:gd name="connsiteX2595" fmla="*/ 2275143 w 2377881"/>
              <a:gd name="connsiteY2595" fmla="*/ 138026 h 509406"/>
              <a:gd name="connsiteX2596" fmla="*/ 2266857 w 2377881"/>
              <a:gd name="connsiteY2596" fmla="*/ 137074 h 509406"/>
              <a:gd name="connsiteX2597" fmla="*/ 2266190 w 2377881"/>
              <a:gd name="connsiteY2597" fmla="*/ 137645 h 509406"/>
              <a:gd name="connsiteX2598" fmla="*/ 2265904 w 2377881"/>
              <a:gd name="connsiteY2598" fmla="*/ 140407 h 509406"/>
              <a:gd name="connsiteX2599" fmla="*/ 2267904 w 2377881"/>
              <a:gd name="connsiteY2599" fmla="*/ 142884 h 509406"/>
              <a:gd name="connsiteX2600" fmla="*/ 2266571 w 2377881"/>
              <a:gd name="connsiteY2600" fmla="*/ 145360 h 509406"/>
              <a:gd name="connsiteX2601" fmla="*/ 2265714 w 2377881"/>
              <a:gd name="connsiteY2601" fmla="*/ 145646 h 509406"/>
              <a:gd name="connsiteX2602" fmla="*/ 2260475 w 2377881"/>
              <a:gd name="connsiteY2602" fmla="*/ 143360 h 509406"/>
              <a:gd name="connsiteX2603" fmla="*/ 2258665 w 2377881"/>
              <a:gd name="connsiteY2603" fmla="*/ 142979 h 509406"/>
              <a:gd name="connsiteX2604" fmla="*/ 2255427 w 2377881"/>
              <a:gd name="connsiteY2604" fmla="*/ 142312 h 509406"/>
              <a:gd name="connsiteX2605" fmla="*/ 2249045 w 2377881"/>
              <a:gd name="connsiteY2605" fmla="*/ 133168 h 509406"/>
              <a:gd name="connsiteX2606" fmla="*/ 2254665 w 2377881"/>
              <a:gd name="connsiteY2606" fmla="*/ 122119 h 509406"/>
              <a:gd name="connsiteX2607" fmla="*/ 2255903 w 2377881"/>
              <a:gd name="connsiteY2607" fmla="*/ 120881 h 509406"/>
              <a:gd name="connsiteX2608" fmla="*/ 2259237 w 2377881"/>
              <a:gd name="connsiteY2608" fmla="*/ 120500 h 509406"/>
              <a:gd name="connsiteX2609" fmla="*/ 266035 w 2377881"/>
              <a:gd name="connsiteY2609" fmla="*/ 117832 h 509406"/>
              <a:gd name="connsiteX2610" fmla="*/ 258796 w 2377881"/>
              <a:gd name="connsiteY2610" fmla="*/ 118213 h 509406"/>
              <a:gd name="connsiteX2611" fmla="*/ 258320 w 2377881"/>
              <a:gd name="connsiteY2611" fmla="*/ 118213 h 509406"/>
              <a:gd name="connsiteX2612" fmla="*/ 259082 w 2377881"/>
              <a:gd name="connsiteY2612" fmla="*/ 121357 h 509406"/>
              <a:gd name="connsiteX2613" fmla="*/ 259844 w 2377881"/>
              <a:gd name="connsiteY2613" fmla="*/ 121452 h 509406"/>
              <a:gd name="connsiteX2614" fmla="*/ 260701 w 2377881"/>
              <a:gd name="connsiteY2614" fmla="*/ 121547 h 509406"/>
              <a:gd name="connsiteX2615" fmla="*/ 264131 w 2377881"/>
              <a:gd name="connsiteY2615" fmla="*/ 124595 h 509406"/>
              <a:gd name="connsiteX2616" fmla="*/ 267083 w 2377881"/>
              <a:gd name="connsiteY2616" fmla="*/ 124500 h 509406"/>
              <a:gd name="connsiteX2617" fmla="*/ 270608 w 2377881"/>
              <a:gd name="connsiteY2617" fmla="*/ 124309 h 509406"/>
              <a:gd name="connsiteX2618" fmla="*/ 266035 w 2377881"/>
              <a:gd name="connsiteY2618" fmla="*/ 117832 h 509406"/>
              <a:gd name="connsiteX2619" fmla="*/ 223554 w 2377881"/>
              <a:gd name="connsiteY2619" fmla="*/ 110022 h 509406"/>
              <a:gd name="connsiteX2620" fmla="*/ 215743 w 2377881"/>
              <a:gd name="connsiteY2620" fmla="*/ 114880 h 509406"/>
              <a:gd name="connsiteX2621" fmla="*/ 220887 w 2377881"/>
              <a:gd name="connsiteY2621" fmla="*/ 116499 h 509406"/>
              <a:gd name="connsiteX2622" fmla="*/ 222887 w 2377881"/>
              <a:gd name="connsiteY2622" fmla="*/ 116213 h 509406"/>
              <a:gd name="connsiteX2623" fmla="*/ 230221 w 2377881"/>
              <a:gd name="connsiteY2623" fmla="*/ 115356 h 509406"/>
              <a:gd name="connsiteX2624" fmla="*/ 223554 w 2377881"/>
              <a:gd name="connsiteY2624" fmla="*/ 110022 h 509406"/>
              <a:gd name="connsiteX2625" fmla="*/ 252796 w 2377881"/>
              <a:gd name="connsiteY2625" fmla="*/ 107831 h 509406"/>
              <a:gd name="connsiteX2626" fmla="*/ 250033 w 2377881"/>
              <a:gd name="connsiteY2626" fmla="*/ 109165 h 509406"/>
              <a:gd name="connsiteX2627" fmla="*/ 251081 w 2377881"/>
              <a:gd name="connsiteY2627" fmla="*/ 111736 h 509406"/>
              <a:gd name="connsiteX2628" fmla="*/ 260225 w 2377881"/>
              <a:gd name="connsiteY2628" fmla="*/ 113927 h 509406"/>
              <a:gd name="connsiteX2629" fmla="*/ 263654 w 2377881"/>
              <a:gd name="connsiteY2629" fmla="*/ 114213 h 509406"/>
              <a:gd name="connsiteX2630" fmla="*/ 270036 w 2377881"/>
              <a:gd name="connsiteY2630" fmla="*/ 112403 h 509406"/>
              <a:gd name="connsiteX2631" fmla="*/ 258320 w 2377881"/>
              <a:gd name="connsiteY2631" fmla="*/ 108593 h 509406"/>
              <a:gd name="connsiteX2632" fmla="*/ 283752 w 2377881"/>
              <a:gd name="connsiteY2632" fmla="*/ 102783 h 509406"/>
              <a:gd name="connsiteX2633" fmla="*/ 280133 w 2377881"/>
              <a:gd name="connsiteY2633" fmla="*/ 102878 h 509406"/>
              <a:gd name="connsiteX2634" fmla="*/ 276799 w 2377881"/>
              <a:gd name="connsiteY2634" fmla="*/ 103450 h 509406"/>
              <a:gd name="connsiteX2635" fmla="*/ 276608 w 2377881"/>
              <a:gd name="connsiteY2635" fmla="*/ 109260 h 509406"/>
              <a:gd name="connsiteX2636" fmla="*/ 276323 w 2377881"/>
              <a:gd name="connsiteY2636" fmla="*/ 116975 h 509406"/>
              <a:gd name="connsiteX2637" fmla="*/ 278132 w 2377881"/>
              <a:gd name="connsiteY2637" fmla="*/ 118880 h 509406"/>
              <a:gd name="connsiteX2638" fmla="*/ 282228 w 2377881"/>
              <a:gd name="connsiteY2638" fmla="*/ 119928 h 509406"/>
              <a:gd name="connsiteX2639" fmla="*/ 285848 w 2377881"/>
              <a:gd name="connsiteY2639" fmla="*/ 115070 h 509406"/>
              <a:gd name="connsiteX2640" fmla="*/ 285371 w 2377881"/>
              <a:gd name="connsiteY2640" fmla="*/ 114213 h 509406"/>
              <a:gd name="connsiteX2641" fmla="*/ 284704 w 2377881"/>
              <a:gd name="connsiteY2641" fmla="*/ 108498 h 509406"/>
              <a:gd name="connsiteX2642" fmla="*/ 285848 w 2377881"/>
              <a:gd name="connsiteY2642" fmla="*/ 106117 h 509406"/>
              <a:gd name="connsiteX2643" fmla="*/ 283752 w 2377881"/>
              <a:gd name="connsiteY2643" fmla="*/ 102783 h 509406"/>
              <a:gd name="connsiteX2644" fmla="*/ 243366 w 2377881"/>
              <a:gd name="connsiteY2644" fmla="*/ 86781 h 509406"/>
              <a:gd name="connsiteX2645" fmla="*/ 234603 w 2377881"/>
              <a:gd name="connsiteY2645" fmla="*/ 91734 h 509406"/>
              <a:gd name="connsiteX2646" fmla="*/ 234317 w 2377881"/>
              <a:gd name="connsiteY2646" fmla="*/ 93639 h 509406"/>
              <a:gd name="connsiteX2647" fmla="*/ 233269 w 2377881"/>
              <a:gd name="connsiteY2647" fmla="*/ 95258 h 509406"/>
              <a:gd name="connsiteX2648" fmla="*/ 237175 w 2377881"/>
              <a:gd name="connsiteY2648" fmla="*/ 98782 h 509406"/>
              <a:gd name="connsiteX2649" fmla="*/ 237175 w 2377881"/>
              <a:gd name="connsiteY2649" fmla="*/ 96020 h 509406"/>
              <a:gd name="connsiteX2650" fmla="*/ 241556 w 2377881"/>
              <a:gd name="connsiteY2650" fmla="*/ 95068 h 509406"/>
              <a:gd name="connsiteX2651" fmla="*/ 243747 w 2377881"/>
              <a:gd name="connsiteY2651" fmla="*/ 95544 h 509406"/>
              <a:gd name="connsiteX2652" fmla="*/ 250415 w 2377881"/>
              <a:gd name="connsiteY2652" fmla="*/ 93067 h 509406"/>
              <a:gd name="connsiteX2653" fmla="*/ 249557 w 2377881"/>
              <a:gd name="connsiteY2653" fmla="*/ 91829 h 509406"/>
              <a:gd name="connsiteX2654" fmla="*/ 243366 w 2377881"/>
              <a:gd name="connsiteY2654" fmla="*/ 86781 h 509406"/>
              <a:gd name="connsiteX2655" fmla="*/ 261464 w 2377881"/>
              <a:gd name="connsiteY2655" fmla="*/ 86686 h 509406"/>
              <a:gd name="connsiteX2656" fmla="*/ 261178 w 2377881"/>
              <a:gd name="connsiteY2656" fmla="*/ 87067 h 509406"/>
              <a:gd name="connsiteX2657" fmla="*/ 255844 w 2377881"/>
              <a:gd name="connsiteY2657" fmla="*/ 91448 h 509406"/>
              <a:gd name="connsiteX2658" fmla="*/ 255272 w 2377881"/>
              <a:gd name="connsiteY2658" fmla="*/ 96115 h 509406"/>
              <a:gd name="connsiteX2659" fmla="*/ 259368 w 2377881"/>
              <a:gd name="connsiteY2659" fmla="*/ 96592 h 509406"/>
              <a:gd name="connsiteX2660" fmla="*/ 260701 w 2377881"/>
              <a:gd name="connsiteY2660" fmla="*/ 96211 h 509406"/>
              <a:gd name="connsiteX2661" fmla="*/ 268226 w 2377881"/>
              <a:gd name="connsiteY2661" fmla="*/ 96211 h 509406"/>
              <a:gd name="connsiteX2662" fmla="*/ 265369 w 2377881"/>
              <a:gd name="connsiteY2662" fmla="*/ 91734 h 509406"/>
              <a:gd name="connsiteX2663" fmla="*/ 263083 w 2377881"/>
              <a:gd name="connsiteY2663" fmla="*/ 90210 h 509406"/>
              <a:gd name="connsiteX2664" fmla="*/ 263464 w 2377881"/>
              <a:gd name="connsiteY2664" fmla="*/ 89257 h 509406"/>
              <a:gd name="connsiteX2665" fmla="*/ 263750 w 2377881"/>
              <a:gd name="connsiteY2665" fmla="*/ 88495 h 509406"/>
              <a:gd name="connsiteX2666" fmla="*/ 261464 w 2377881"/>
              <a:gd name="connsiteY2666" fmla="*/ 86686 h 509406"/>
              <a:gd name="connsiteX2667" fmla="*/ 2053211 w 2377881"/>
              <a:gd name="connsiteY2667" fmla="*/ 78208 h 509406"/>
              <a:gd name="connsiteX2668" fmla="*/ 2046925 w 2377881"/>
              <a:gd name="connsiteY2668" fmla="*/ 79923 h 509406"/>
              <a:gd name="connsiteX2669" fmla="*/ 2054735 w 2377881"/>
              <a:gd name="connsiteY2669" fmla="*/ 82209 h 509406"/>
              <a:gd name="connsiteX2670" fmla="*/ 2053211 w 2377881"/>
              <a:gd name="connsiteY2670" fmla="*/ 78208 h 509406"/>
              <a:gd name="connsiteX2671" fmla="*/ 2078453 w 2377881"/>
              <a:gd name="connsiteY2671" fmla="*/ 69731 h 509406"/>
              <a:gd name="connsiteX2672" fmla="*/ 2074738 w 2377881"/>
              <a:gd name="connsiteY2672" fmla="*/ 72017 h 509406"/>
              <a:gd name="connsiteX2673" fmla="*/ 2069975 w 2377881"/>
              <a:gd name="connsiteY2673" fmla="*/ 72779 h 509406"/>
              <a:gd name="connsiteX2674" fmla="*/ 2069689 w 2377881"/>
              <a:gd name="connsiteY2674" fmla="*/ 74589 h 509406"/>
              <a:gd name="connsiteX2675" fmla="*/ 2072357 w 2377881"/>
              <a:gd name="connsiteY2675" fmla="*/ 76018 h 509406"/>
              <a:gd name="connsiteX2676" fmla="*/ 2081405 w 2377881"/>
              <a:gd name="connsiteY2676" fmla="*/ 73732 h 509406"/>
              <a:gd name="connsiteX2677" fmla="*/ 2081786 w 2377881"/>
              <a:gd name="connsiteY2677" fmla="*/ 73732 h 509406"/>
              <a:gd name="connsiteX2678" fmla="*/ 2079119 w 2377881"/>
              <a:gd name="connsiteY2678" fmla="*/ 71922 h 509406"/>
              <a:gd name="connsiteX2679" fmla="*/ 2078453 w 2377881"/>
              <a:gd name="connsiteY2679" fmla="*/ 69731 h 509406"/>
              <a:gd name="connsiteX2680" fmla="*/ 313375 w 2377881"/>
              <a:gd name="connsiteY2680" fmla="*/ 68398 h 509406"/>
              <a:gd name="connsiteX2681" fmla="*/ 306898 w 2377881"/>
              <a:gd name="connsiteY2681" fmla="*/ 74494 h 509406"/>
              <a:gd name="connsiteX2682" fmla="*/ 311946 w 2377881"/>
              <a:gd name="connsiteY2682" fmla="*/ 75541 h 509406"/>
              <a:gd name="connsiteX2683" fmla="*/ 313375 w 2377881"/>
              <a:gd name="connsiteY2683" fmla="*/ 68398 h 509406"/>
              <a:gd name="connsiteX2684" fmla="*/ 439962 w 2377881"/>
              <a:gd name="connsiteY2684" fmla="*/ 57444 h 509406"/>
              <a:gd name="connsiteX2685" fmla="*/ 435961 w 2377881"/>
              <a:gd name="connsiteY2685" fmla="*/ 58587 h 509406"/>
              <a:gd name="connsiteX2686" fmla="*/ 433771 w 2377881"/>
              <a:gd name="connsiteY2686" fmla="*/ 64778 h 509406"/>
              <a:gd name="connsiteX2687" fmla="*/ 438628 w 2377881"/>
              <a:gd name="connsiteY2687" fmla="*/ 62111 h 509406"/>
              <a:gd name="connsiteX2688" fmla="*/ 441962 w 2377881"/>
              <a:gd name="connsiteY2688" fmla="*/ 61254 h 509406"/>
              <a:gd name="connsiteX2689" fmla="*/ 442915 w 2377881"/>
              <a:gd name="connsiteY2689" fmla="*/ 58587 h 509406"/>
              <a:gd name="connsiteX2690" fmla="*/ 439962 w 2377881"/>
              <a:gd name="connsiteY2690" fmla="*/ 57444 h 509406"/>
              <a:gd name="connsiteX2691" fmla="*/ 514353 w 2377881"/>
              <a:gd name="connsiteY2691" fmla="*/ 40299 h 509406"/>
              <a:gd name="connsiteX2692" fmla="*/ 518734 w 2377881"/>
              <a:gd name="connsiteY2692" fmla="*/ 40394 h 509406"/>
              <a:gd name="connsiteX2693" fmla="*/ 523307 w 2377881"/>
              <a:gd name="connsiteY2693" fmla="*/ 40489 h 509406"/>
              <a:gd name="connsiteX2694" fmla="*/ 535784 w 2377881"/>
              <a:gd name="connsiteY2694" fmla="*/ 45252 h 509406"/>
              <a:gd name="connsiteX2695" fmla="*/ 534927 w 2377881"/>
              <a:gd name="connsiteY2695" fmla="*/ 46204 h 509406"/>
              <a:gd name="connsiteX2696" fmla="*/ 532832 w 2377881"/>
              <a:gd name="connsiteY2696" fmla="*/ 48681 h 509406"/>
              <a:gd name="connsiteX2697" fmla="*/ 532546 w 2377881"/>
              <a:gd name="connsiteY2697" fmla="*/ 53158 h 509406"/>
              <a:gd name="connsiteX2698" fmla="*/ 531974 w 2377881"/>
              <a:gd name="connsiteY2698" fmla="*/ 48586 h 509406"/>
              <a:gd name="connsiteX2699" fmla="*/ 527878 w 2377881"/>
              <a:gd name="connsiteY2699" fmla="*/ 48967 h 509406"/>
              <a:gd name="connsiteX2700" fmla="*/ 524926 w 2377881"/>
              <a:gd name="connsiteY2700" fmla="*/ 49253 h 509406"/>
              <a:gd name="connsiteX2701" fmla="*/ 520068 w 2377881"/>
              <a:gd name="connsiteY2701" fmla="*/ 48014 h 509406"/>
              <a:gd name="connsiteX2702" fmla="*/ 514353 w 2377881"/>
              <a:gd name="connsiteY2702" fmla="*/ 40299 h 509406"/>
              <a:gd name="connsiteX2703" fmla="*/ 1565246 w 2377881"/>
              <a:gd name="connsiteY2703" fmla="*/ 3247 h 509406"/>
              <a:gd name="connsiteX2704" fmla="*/ 1567913 w 2377881"/>
              <a:gd name="connsiteY2704" fmla="*/ 4580 h 509406"/>
              <a:gd name="connsiteX2705" fmla="*/ 1569628 w 2377881"/>
              <a:gd name="connsiteY2705" fmla="*/ 6009 h 509406"/>
              <a:gd name="connsiteX2706" fmla="*/ 1580391 w 2377881"/>
              <a:gd name="connsiteY2706" fmla="*/ 3437 h 509406"/>
              <a:gd name="connsiteX2707" fmla="*/ 1580105 w 2377881"/>
              <a:gd name="connsiteY2707" fmla="*/ 8390 h 509406"/>
              <a:gd name="connsiteX2708" fmla="*/ 1580010 w 2377881"/>
              <a:gd name="connsiteY2708" fmla="*/ 10391 h 509406"/>
              <a:gd name="connsiteX2709" fmla="*/ 1576295 w 2377881"/>
              <a:gd name="connsiteY2709" fmla="*/ 17630 h 509406"/>
              <a:gd name="connsiteX2710" fmla="*/ 1574580 w 2377881"/>
              <a:gd name="connsiteY2710" fmla="*/ 12772 h 509406"/>
              <a:gd name="connsiteX2711" fmla="*/ 1572675 w 2377881"/>
              <a:gd name="connsiteY2711" fmla="*/ 7438 h 509406"/>
              <a:gd name="connsiteX2712" fmla="*/ 1561817 w 2377881"/>
              <a:gd name="connsiteY2712" fmla="*/ 12200 h 509406"/>
              <a:gd name="connsiteX2713" fmla="*/ 1556483 w 2377881"/>
              <a:gd name="connsiteY2713" fmla="*/ 10105 h 509406"/>
              <a:gd name="connsiteX2714" fmla="*/ 1554292 w 2377881"/>
              <a:gd name="connsiteY2714" fmla="*/ 8105 h 509406"/>
              <a:gd name="connsiteX2715" fmla="*/ 1553816 w 2377881"/>
              <a:gd name="connsiteY2715" fmla="*/ 7724 h 509406"/>
              <a:gd name="connsiteX2716" fmla="*/ 1561436 w 2377881"/>
              <a:gd name="connsiteY2716" fmla="*/ 4009 h 509406"/>
              <a:gd name="connsiteX2717" fmla="*/ 2200659 w 2377881"/>
              <a:gd name="connsiteY2717" fmla="*/ 2961 h 509406"/>
              <a:gd name="connsiteX2718" fmla="*/ 2206183 w 2377881"/>
              <a:gd name="connsiteY2718" fmla="*/ 5152 h 509406"/>
              <a:gd name="connsiteX2719" fmla="*/ 2206183 w 2377881"/>
              <a:gd name="connsiteY2719" fmla="*/ 5724 h 509406"/>
              <a:gd name="connsiteX2720" fmla="*/ 2208755 w 2377881"/>
              <a:gd name="connsiteY2720" fmla="*/ 5533 h 509406"/>
              <a:gd name="connsiteX2721" fmla="*/ 2213136 w 2377881"/>
              <a:gd name="connsiteY2721" fmla="*/ 3342 h 509406"/>
              <a:gd name="connsiteX2722" fmla="*/ 2211708 w 2377881"/>
              <a:gd name="connsiteY2722" fmla="*/ 10772 h 509406"/>
              <a:gd name="connsiteX2723" fmla="*/ 2208565 w 2377881"/>
              <a:gd name="connsiteY2723" fmla="*/ 12105 h 509406"/>
              <a:gd name="connsiteX2724" fmla="*/ 2206088 w 2377881"/>
              <a:gd name="connsiteY2724" fmla="*/ 13248 h 509406"/>
              <a:gd name="connsiteX2725" fmla="*/ 2202659 w 2377881"/>
              <a:gd name="connsiteY2725" fmla="*/ 7914 h 509406"/>
              <a:gd name="connsiteX2726" fmla="*/ 2198564 w 2377881"/>
              <a:gd name="connsiteY2726" fmla="*/ 5628 h 509406"/>
              <a:gd name="connsiteX2727" fmla="*/ 2200659 w 2377881"/>
              <a:gd name="connsiteY2727" fmla="*/ 2961 h 509406"/>
              <a:gd name="connsiteX2728" fmla="*/ 2164178 w 2377881"/>
              <a:gd name="connsiteY2728" fmla="*/ 865 h 509406"/>
              <a:gd name="connsiteX2729" fmla="*/ 2177132 w 2377881"/>
              <a:gd name="connsiteY2729" fmla="*/ 3056 h 509406"/>
              <a:gd name="connsiteX2730" fmla="*/ 2178655 w 2377881"/>
              <a:gd name="connsiteY2730" fmla="*/ 2770 h 509406"/>
              <a:gd name="connsiteX2731" fmla="*/ 2180941 w 2377881"/>
              <a:gd name="connsiteY2731" fmla="*/ 2389 h 509406"/>
              <a:gd name="connsiteX2732" fmla="*/ 2183989 w 2377881"/>
              <a:gd name="connsiteY2732" fmla="*/ 4199 h 509406"/>
              <a:gd name="connsiteX2733" fmla="*/ 2183704 w 2377881"/>
              <a:gd name="connsiteY2733" fmla="*/ 4961 h 509406"/>
              <a:gd name="connsiteX2734" fmla="*/ 2183418 w 2377881"/>
              <a:gd name="connsiteY2734" fmla="*/ 5818 h 509406"/>
              <a:gd name="connsiteX2735" fmla="*/ 2187514 w 2377881"/>
              <a:gd name="connsiteY2735" fmla="*/ 7819 h 509406"/>
              <a:gd name="connsiteX2736" fmla="*/ 2188371 w 2377881"/>
              <a:gd name="connsiteY2736" fmla="*/ 7152 h 509406"/>
              <a:gd name="connsiteX2737" fmla="*/ 2193800 w 2377881"/>
              <a:gd name="connsiteY2737" fmla="*/ 7247 h 509406"/>
              <a:gd name="connsiteX2738" fmla="*/ 2195800 w 2377881"/>
              <a:gd name="connsiteY2738" fmla="*/ 11438 h 509406"/>
              <a:gd name="connsiteX2739" fmla="*/ 2195896 w 2377881"/>
              <a:gd name="connsiteY2739" fmla="*/ 15248 h 509406"/>
              <a:gd name="connsiteX2740" fmla="*/ 2198563 w 2377881"/>
              <a:gd name="connsiteY2740" fmla="*/ 16772 h 509406"/>
              <a:gd name="connsiteX2741" fmla="*/ 2198277 w 2377881"/>
              <a:gd name="connsiteY2741" fmla="*/ 22011 h 509406"/>
              <a:gd name="connsiteX2742" fmla="*/ 2189323 w 2377881"/>
              <a:gd name="connsiteY2742" fmla="*/ 37822 h 509406"/>
              <a:gd name="connsiteX2743" fmla="*/ 2199611 w 2377881"/>
              <a:gd name="connsiteY2743" fmla="*/ 37632 h 509406"/>
              <a:gd name="connsiteX2744" fmla="*/ 2200182 w 2377881"/>
              <a:gd name="connsiteY2744" fmla="*/ 37632 h 509406"/>
              <a:gd name="connsiteX2745" fmla="*/ 2199134 w 2377881"/>
              <a:gd name="connsiteY2745" fmla="*/ 45919 h 509406"/>
              <a:gd name="connsiteX2746" fmla="*/ 2188943 w 2377881"/>
              <a:gd name="connsiteY2746" fmla="*/ 54205 h 509406"/>
              <a:gd name="connsiteX2747" fmla="*/ 2187514 w 2377881"/>
              <a:gd name="connsiteY2747" fmla="*/ 57158 h 509406"/>
              <a:gd name="connsiteX2748" fmla="*/ 2181608 w 2377881"/>
              <a:gd name="connsiteY2748" fmla="*/ 63349 h 509406"/>
              <a:gd name="connsiteX2749" fmla="*/ 2177894 w 2377881"/>
              <a:gd name="connsiteY2749" fmla="*/ 61730 h 509406"/>
              <a:gd name="connsiteX2750" fmla="*/ 2177036 w 2377881"/>
              <a:gd name="connsiteY2750" fmla="*/ 61349 h 509406"/>
              <a:gd name="connsiteX2751" fmla="*/ 2172655 w 2377881"/>
              <a:gd name="connsiteY2751" fmla="*/ 65731 h 509406"/>
              <a:gd name="connsiteX2752" fmla="*/ 2179989 w 2377881"/>
              <a:gd name="connsiteY2752" fmla="*/ 72779 h 509406"/>
              <a:gd name="connsiteX2753" fmla="*/ 2181990 w 2377881"/>
              <a:gd name="connsiteY2753" fmla="*/ 67064 h 509406"/>
              <a:gd name="connsiteX2754" fmla="*/ 2185228 w 2377881"/>
              <a:gd name="connsiteY2754" fmla="*/ 67445 h 509406"/>
              <a:gd name="connsiteX2755" fmla="*/ 2192371 w 2377881"/>
              <a:gd name="connsiteY2755" fmla="*/ 71065 h 509406"/>
              <a:gd name="connsiteX2756" fmla="*/ 2197134 w 2377881"/>
              <a:gd name="connsiteY2756" fmla="*/ 70684 h 509406"/>
              <a:gd name="connsiteX2757" fmla="*/ 2200849 w 2377881"/>
              <a:gd name="connsiteY2757" fmla="*/ 76780 h 509406"/>
              <a:gd name="connsiteX2758" fmla="*/ 2200563 w 2377881"/>
              <a:gd name="connsiteY2758" fmla="*/ 76970 h 509406"/>
              <a:gd name="connsiteX2759" fmla="*/ 2201040 w 2377881"/>
              <a:gd name="connsiteY2759" fmla="*/ 81352 h 509406"/>
              <a:gd name="connsiteX2760" fmla="*/ 2202182 w 2377881"/>
              <a:gd name="connsiteY2760" fmla="*/ 81542 h 509406"/>
              <a:gd name="connsiteX2761" fmla="*/ 2206659 w 2377881"/>
              <a:gd name="connsiteY2761" fmla="*/ 79161 h 509406"/>
              <a:gd name="connsiteX2762" fmla="*/ 2206469 w 2377881"/>
              <a:gd name="connsiteY2762" fmla="*/ 79923 h 509406"/>
              <a:gd name="connsiteX2763" fmla="*/ 2203897 w 2377881"/>
              <a:gd name="connsiteY2763" fmla="*/ 85352 h 509406"/>
              <a:gd name="connsiteX2764" fmla="*/ 2202659 w 2377881"/>
              <a:gd name="connsiteY2764" fmla="*/ 87352 h 509406"/>
              <a:gd name="connsiteX2765" fmla="*/ 2209802 w 2377881"/>
              <a:gd name="connsiteY2765" fmla="*/ 93544 h 509406"/>
              <a:gd name="connsiteX2766" fmla="*/ 2204373 w 2377881"/>
              <a:gd name="connsiteY2766" fmla="*/ 94210 h 509406"/>
              <a:gd name="connsiteX2767" fmla="*/ 2198563 w 2377881"/>
              <a:gd name="connsiteY2767" fmla="*/ 90877 h 509406"/>
              <a:gd name="connsiteX2768" fmla="*/ 2198563 w 2377881"/>
              <a:gd name="connsiteY2768" fmla="*/ 90686 h 509406"/>
              <a:gd name="connsiteX2769" fmla="*/ 2196086 w 2377881"/>
              <a:gd name="connsiteY2769" fmla="*/ 92305 h 509406"/>
              <a:gd name="connsiteX2770" fmla="*/ 2198754 w 2377881"/>
              <a:gd name="connsiteY2770" fmla="*/ 100687 h 509406"/>
              <a:gd name="connsiteX2771" fmla="*/ 2203611 w 2377881"/>
              <a:gd name="connsiteY2771" fmla="*/ 98687 h 509406"/>
              <a:gd name="connsiteX2772" fmla="*/ 2215898 w 2377881"/>
              <a:gd name="connsiteY2772" fmla="*/ 100402 h 509406"/>
              <a:gd name="connsiteX2773" fmla="*/ 2216279 w 2377881"/>
              <a:gd name="connsiteY2773" fmla="*/ 101068 h 509406"/>
              <a:gd name="connsiteX2774" fmla="*/ 2220661 w 2377881"/>
              <a:gd name="connsiteY2774" fmla="*/ 103259 h 509406"/>
              <a:gd name="connsiteX2775" fmla="*/ 2211803 w 2377881"/>
              <a:gd name="connsiteY2775" fmla="*/ 112213 h 509406"/>
              <a:gd name="connsiteX2776" fmla="*/ 2202659 w 2377881"/>
              <a:gd name="connsiteY2776" fmla="*/ 110974 h 509406"/>
              <a:gd name="connsiteX2777" fmla="*/ 2201516 w 2377881"/>
              <a:gd name="connsiteY2777" fmla="*/ 110784 h 509406"/>
              <a:gd name="connsiteX2778" fmla="*/ 2202373 w 2377881"/>
              <a:gd name="connsiteY2778" fmla="*/ 111736 h 509406"/>
              <a:gd name="connsiteX2779" fmla="*/ 2205516 w 2377881"/>
              <a:gd name="connsiteY2779" fmla="*/ 115832 h 509406"/>
              <a:gd name="connsiteX2780" fmla="*/ 2208850 w 2377881"/>
              <a:gd name="connsiteY2780" fmla="*/ 118594 h 509406"/>
              <a:gd name="connsiteX2781" fmla="*/ 2212088 w 2377881"/>
              <a:gd name="connsiteY2781" fmla="*/ 125357 h 509406"/>
              <a:gd name="connsiteX2782" fmla="*/ 2219613 w 2377881"/>
              <a:gd name="connsiteY2782" fmla="*/ 123166 h 509406"/>
              <a:gd name="connsiteX2783" fmla="*/ 2221042 w 2377881"/>
              <a:gd name="connsiteY2783" fmla="*/ 121357 h 509406"/>
              <a:gd name="connsiteX2784" fmla="*/ 2226090 w 2377881"/>
              <a:gd name="connsiteY2784" fmla="*/ 119642 h 509406"/>
              <a:gd name="connsiteX2785" fmla="*/ 2230948 w 2377881"/>
              <a:gd name="connsiteY2785" fmla="*/ 122690 h 509406"/>
              <a:gd name="connsiteX2786" fmla="*/ 2241330 w 2377881"/>
              <a:gd name="connsiteY2786" fmla="*/ 119356 h 509406"/>
              <a:gd name="connsiteX2787" fmla="*/ 2247236 w 2377881"/>
              <a:gd name="connsiteY2787" fmla="*/ 128405 h 509406"/>
              <a:gd name="connsiteX2788" fmla="*/ 2243331 w 2377881"/>
              <a:gd name="connsiteY2788" fmla="*/ 132501 h 509406"/>
              <a:gd name="connsiteX2789" fmla="*/ 2244759 w 2377881"/>
              <a:gd name="connsiteY2789" fmla="*/ 134692 h 509406"/>
              <a:gd name="connsiteX2790" fmla="*/ 2242473 w 2377881"/>
              <a:gd name="connsiteY2790" fmla="*/ 138121 h 509406"/>
              <a:gd name="connsiteX2791" fmla="*/ 2237997 w 2377881"/>
              <a:gd name="connsiteY2791" fmla="*/ 138025 h 509406"/>
              <a:gd name="connsiteX2792" fmla="*/ 2232853 w 2377881"/>
              <a:gd name="connsiteY2792" fmla="*/ 146122 h 509406"/>
              <a:gd name="connsiteX2793" fmla="*/ 2234758 w 2377881"/>
              <a:gd name="connsiteY2793" fmla="*/ 147931 h 509406"/>
              <a:gd name="connsiteX2794" fmla="*/ 2231900 w 2377881"/>
              <a:gd name="connsiteY2794" fmla="*/ 149551 h 509406"/>
              <a:gd name="connsiteX2795" fmla="*/ 2225233 w 2377881"/>
              <a:gd name="connsiteY2795" fmla="*/ 149551 h 509406"/>
              <a:gd name="connsiteX2796" fmla="*/ 2217898 w 2377881"/>
              <a:gd name="connsiteY2796" fmla="*/ 148503 h 509406"/>
              <a:gd name="connsiteX2797" fmla="*/ 2216470 w 2377881"/>
              <a:gd name="connsiteY2797" fmla="*/ 147646 h 509406"/>
              <a:gd name="connsiteX2798" fmla="*/ 2212279 w 2377881"/>
              <a:gd name="connsiteY2798" fmla="*/ 148598 h 509406"/>
              <a:gd name="connsiteX2799" fmla="*/ 2221804 w 2377881"/>
              <a:gd name="connsiteY2799" fmla="*/ 152789 h 509406"/>
              <a:gd name="connsiteX2800" fmla="*/ 2226757 w 2377881"/>
              <a:gd name="connsiteY2800" fmla="*/ 152980 h 509406"/>
              <a:gd name="connsiteX2801" fmla="*/ 2227805 w 2377881"/>
              <a:gd name="connsiteY2801" fmla="*/ 153075 h 509406"/>
              <a:gd name="connsiteX2802" fmla="*/ 2228186 w 2377881"/>
              <a:gd name="connsiteY2802" fmla="*/ 156218 h 509406"/>
              <a:gd name="connsiteX2803" fmla="*/ 2219708 w 2377881"/>
              <a:gd name="connsiteY2803" fmla="*/ 157266 h 509406"/>
              <a:gd name="connsiteX2804" fmla="*/ 2219613 w 2377881"/>
              <a:gd name="connsiteY2804" fmla="*/ 159933 h 509406"/>
              <a:gd name="connsiteX2805" fmla="*/ 2219518 w 2377881"/>
              <a:gd name="connsiteY2805" fmla="*/ 164886 h 509406"/>
              <a:gd name="connsiteX2806" fmla="*/ 2213041 w 2377881"/>
              <a:gd name="connsiteY2806" fmla="*/ 161457 h 509406"/>
              <a:gd name="connsiteX2807" fmla="*/ 2208850 w 2377881"/>
              <a:gd name="connsiteY2807" fmla="*/ 158599 h 509406"/>
              <a:gd name="connsiteX2808" fmla="*/ 2207326 w 2377881"/>
              <a:gd name="connsiteY2808" fmla="*/ 159933 h 509406"/>
              <a:gd name="connsiteX2809" fmla="*/ 2206754 w 2377881"/>
              <a:gd name="connsiteY2809" fmla="*/ 164886 h 509406"/>
              <a:gd name="connsiteX2810" fmla="*/ 2207612 w 2377881"/>
              <a:gd name="connsiteY2810" fmla="*/ 167553 h 509406"/>
              <a:gd name="connsiteX2811" fmla="*/ 2221137 w 2377881"/>
              <a:gd name="connsiteY2811" fmla="*/ 168791 h 509406"/>
              <a:gd name="connsiteX2812" fmla="*/ 2219232 w 2377881"/>
              <a:gd name="connsiteY2812" fmla="*/ 171744 h 509406"/>
              <a:gd name="connsiteX2813" fmla="*/ 2216565 w 2377881"/>
              <a:gd name="connsiteY2813" fmla="*/ 175744 h 509406"/>
              <a:gd name="connsiteX2814" fmla="*/ 2221994 w 2377881"/>
              <a:gd name="connsiteY2814" fmla="*/ 182126 h 509406"/>
              <a:gd name="connsiteX2815" fmla="*/ 2222852 w 2377881"/>
              <a:gd name="connsiteY2815" fmla="*/ 179935 h 509406"/>
              <a:gd name="connsiteX2816" fmla="*/ 2228662 w 2377881"/>
              <a:gd name="connsiteY2816" fmla="*/ 166315 h 509406"/>
              <a:gd name="connsiteX2817" fmla="*/ 2232567 w 2377881"/>
              <a:gd name="connsiteY2817" fmla="*/ 166886 h 509406"/>
              <a:gd name="connsiteX2818" fmla="*/ 2234758 w 2377881"/>
              <a:gd name="connsiteY2818" fmla="*/ 167648 h 509406"/>
              <a:gd name="connsiteX2819" fmla="*/ 2253522 w 2377881"/>
              <a:gd name="connsiteY2819" fmla="*/ 169648 h 509406"/>
              <a:gd name="connsiteX2820" fmla="*/ 2257714 w 2377881"/>
              <a:gd name="connsiteY2820" fmla="*/ 170717 h 509406"/>
              <a:gd name="connsiteX2821" fmla="*/ 2250760 w 2377881"/>
              <a:gd name="connsiteY2821" fmla="*/ 173458 h 509406"/>
              <a:gd name="connsiteX2822" fmla="*/ 2246855 w 2377881"/>
              <a:gd name="connsiteY2822" fmla="*/ 173554 h 509406"/>
              <a:gd name="connsiteX2823" fmla="*/ 2242568 w 2377881"/>
              <a:gd name="connsiteY2823" fmla="*/ 172696 h 509406"/>
              <a:gd name="connsiteX2824" fmla="*/ 2235520 w 2377881"/>
              <a:gd name="connsiteY2824" fmla="*/ 174697 h 509406"/>
              <a:gd name="connsiteX2825" fmla="*/ 2237615 w 2377881"/>
              <a:gd name="connsiteY2825" fmla="*/ 178030 h 509406"/>
              <a:gd name="connsiteX2826" fmla="*/ 2244759 w 2377881"/>
              <a:gd name="connsiteY2826" fmla="*/ 176887 h 509406"/>
              <a:gd name="connsiteX2827" fmla="*/ 2251046 w 2377881"/>
              <a:gd name="connsiteY2827" fmla="*/ 178983 h 509406"/>
              <a:gd name="connsiteX2828" fmla="*/ 2255332 w 2377881"/>
              <a:gd name="connsiteY2828" fmla="*/ 178411 h 509406"/>
              <a:gd name="connsiteX2829" fmla="*/ 2259809 w 2377881"/>
              <a:gd name="connsiteY2829" fmla="*/ 177840 h 509406"/>
              <a:gd name="connsiteX2830" fmla="*/ 2269714 w 2377881"/>
              <a:gd name="connsiteY2830" fmla="*/ 184031 h 509406"/>
              <a:gd name="connsiteX2831" fmla="*/ 2279716 w 2377881"/>
              <a:gd name="connsiteY2831" fmla="*/ 196795 h 509406"/>
              <a:gd name="connsiteX2832" fmla="*/ 2286574 w 2377881"/>
              <a:gd name="connsiteY2832" fmla="*/ 193842 h 509406"/>
              <a:gd name="connsiteX2833" fmla="*/ 2289241 w 2377881"/>
              <a:gd name="connsiteY2833" fmla="*/ 194032 h 509406"/>
              <a:gd name="connsiteX2834" fmla="*/ 2293337 w 2377881"/>
              <a:gd name="connsiteY2834" fmla="*/ 194794 h 509406"/>
              <a:gd name="connsiteX2835" fmla="*/ 2308957 w 2377881"/>
              <a:gd name="connsiteY2835" fmla="*/ 196318 h 509406"/>
              <a:gd name="connsiteX2836" fmla="*/ 2312672 w 2377881"/>
              <a:gd name="connsiteY2836" fmla="*/ 196985 h 509406"/>
              <a:gd name="connsiteX2837" fmla="*/ 2313244 w 2377881"/>
              <a:gd name="connsiteY2837" fmla="*/ 197080 h 509406"/>
              <a:gd name="connsiteX2838" fmla="*/ 2320197 w 2377881"/>
              <a:gd name="connsiteY2838" fmla="*/ 195842 h 509406"/>
              <a:gd name="connsiteX2839" fmla="*/ 2321816 w 2377881"/>
              <a:gd name="connsiteY2839" fmla="*/ 197557 h 509406"/>
              <a:gd name="connsiteX2840" fmla="*/ 2323722 w 2377881"/>
              <a:gd name="connsiteY2840" fmla="*/ 199557 h 509406"/>
              <a:gd name="connsiteX2841" fmla="*/ 2327436 w 2377881"/>
              <a:gd name="connsiteY2841" fmla="*/ 205558 h 509406"/>
              <a:gd name="connsiteX2842" fmla="*/ 2326484 w 2377881"/>
              <a:gd name="connsiteY2842" fmla="*/ 210130 h 509406"/>
              <a:gd name="connsiteX2843" fmla="*/ 2332770 w 2377881"/>
              <a:gd name="connsiteY2843" fmla="*/ 211558 h 509406"/>
              <a:gd name="connsiteX2844" fmla="*/ 2347439 w 2377881"/>
              <a:gd name="connsiteY2844" fmla="*/ 207939 h 509406"/>
              <a:gd name="connsiteX2845" fmla="*/ 2343819 w 2377881"/>
              <a:gd name="connsiteY2845" fmla="*/ 203653 h 509406"/>
              <a:gd name="connsiteX2846" fmla="*/ 2339247 w 2377881"/>
              <a:gd name="connsiteY2846" fmla="*/ 207748 h 509406"/>
              <a:gd name="connsiteX2847" fmla="*/ 2336771 w 2377881"/>
              <a:gd name="connsiteY2847" fmla="*/ 207463 h 509406"/>
              <a:gd name="connsiteX2848" fmla="*/ 2334770 w 2377881"/>
              <a:gd name="connsiteY2848" fmla="*/ 207272 h 509406"/>
              <a:gd name="connsiteX2849" fmla="*/ 2328770 w 2377881"/>
              <a:gd name="connsiteY2849" fmla="*/ 201652 h 509406"/>
              <a:gd name="connsiteX2850" fmla="*/ 2330484 w 2377881"/>
              <a:gd name="connsiteY2850" fmla="*/ 199176 h 509406"/>
              <a:gd name="connsiteX2851" fmla="*/ 2333723 w 2377881"/>
              <a:gd name="connsiteY2851" fmla="*/ 197080 h 509406"/>
              <a:gd name="connsiteX2852" fmla="*/ 2336294 w 2377881"/>
              <a:gd name="connsiteY2852" fmla="*/ 196223 h 509406"/>
              <a:gd name="connsiteX2853" fmla="*/ 2342962 w 2377881"/>
              <a:gd name="connsiteY2853" fmla="*/ 196890 h 509406"/>
              <a:gd name="connsiteX2854" fmla="*/ 2348010 w 2377881"/>
              <a:gd name="connsiteY2854" fmla="*/ 200319 h 509406"/>
              <a:gd name="connsiteX2855" fmla="*/ 2358678 w 2377881"/>
              <a:gd name="connsiteY2855" fmla="*/ 197938 h 509406"/>
              <a:gd name="connsiteX2856" fmla="*/ 2365060 w 2377881"/>
              <a:gd name="connsiteY2856" fmla="*/ 202319 h 509406"/>
              <a:gd name="connsiteX2857" fmla="*/ 2358773 w 2377881"/>
              <a:gd name="connsiteY2857" fmla="*/ 212987 h 509406"/>
              <a:gd name="connsiteX2858" fmla="*/ 2354487 w 2377881"/>
              <a:gd name="connsiteY2858" fmla="*/ 215464 h 509406"/>
              <a:gd name="connsiteX2859" fmla="*/ 2353440 w 2377881"/>
              <a:gd name="connsiteY2859" fmla="*/ 218226 h 509406"/>
              <a:gd name="connsiteX2860" fmla="*/ 2349915 w 2377881"/>
              <a:gd name="connsiteY2860" fmla="*/ 222417 h 509406"/>
              <a:gd name="connsiteX2861" fmla="*/ 2351344 w 2377881"/>
              <a:gd name="connsiteY2861" fmla="*/ 227941 h 509406"/>
              <a:gd name="connsiteX2862" fmla="*/ 2343724 w 2377881"/>
              <a:gd name="connsiteY2862" fmla="*/ 227560 h 509406"/>
              <a:gd name="connsiteX2863" fmla="*/ 2343438 w 2377881"/>
              <a:gd name="connsiteY2863" fmla="*/ 230513 h 509406"/>
              <a:gd name="connsiteX2864" fmla="*/ 2348867 w 2377881"/>
              <a:gd name="connsiteY2864" fmla="*/ 232323 h 509406"/>
              <a:gd name="connsiteX2865" fmla="*/ 2351058 w 2377881"/>
              <a:gd name="connsiteY2865" fmla="*/ 233656 h 509406"/>
              <a:gd name="connsiteX2866" fmla="*/ 2353725 w 2377881"/>
              <a:gd name="connsiteY2866" fmla="*/ 235276 h 509406"/>
              <a:gd name="connsiteX2867" fmla="*/ 2365060 w 2377881"/>
              <a:gd name="connsiteY2867" fmla="*/ 230418 h 509406"/>
              <a:gd name="connsiteX2868" fmla="*/ 2367727 w 2377881"/>
              <a:gd name="connsiteY2868" fmla="*/ 232513 h 509406"/>
              <a:gd name="connsiteX2869" fmla="*/ 2372966 w 2377881"/>
              <a:gd name="connsiteY2869" fmla="*/ 234609 h 509406"/>
              <a:gd name="connsiteX2870" fmla="*/ 2374585 w 2377881"/>
              <a:gd name="connsiteY2870" fmla="*/ 234609 h 509406"/>
              <a:gd name="connsiteX2871" fmla="*/ 2377823 w 2377881"/>
              <a:gd name="connsiteY2871" fmla="*/ 234799 h 509406"/>
              <a:gd name="connsiteX2872" fmla="*/ 2374680 w 2377881"/>
              <a:gd name="connsiteY2872" fmla="*/ 242991 h 509406"/>
              <a:gd name="connsiteX2873" fmla="*/ 2367060 w 2377881"/>
              <a:gd name="connsiteY2873" fmla="*/ 241753 h 509406"/>
              <a:gd name="connsiteX2874" fmla="*/ 2360964 w 2377881"/>
              <a:gd name="connsiteY2874" fmla="*/ 240705 h 509406"/>
              <a:gd name="connsiteX2875" fmla="*/ 2358487 w 2377881"/>
              <a:gd name="connsiteY2875" fmla="*/ 241181 h 509406"/>
              <a:gd name="connsiteX2876" fmla="*/ 2356011 w 2377881"/>
              <a:gd name="connsiteY2876" fmla="*/ 246515 h 509406"/>
              <a:gd name="connsiteX2877" fmla="*/ 2353916 w 2377881"/>
              <a:gd name="connsiteY2877" fmla="*/ 249373 h 509406"/>
              <a:gd name="connsiteX2878" fmla="*/ 2348962 w 2377881"/>
              <a:gd name="connsiteY2878" fmla="*/ 252230 h 509406"/>
              <a:gd name="connsiteX2879" fmla="*/ 2346200 w 2377881"/>
              <a:gd name="connsiteY2879" fmla="*/ 254135 h 509406"/>
              <a:gd name="connsiteX2880" fmla="*/ 2355154 w 2377881"/>
              <a:gd name="connsiteY2880" fmla="*/ 263946 h 509406"/>
              <a:gd name="connsiteX2881" fmla="*/ 2354773 w 2377881"/>
              <a:gd name="connsiteY2881" fmla="*/ 281853 h 509406"/>
              <a:gd name="connsiteX2882" fmla="*/ 2353630 w 2377881"/>
              <a:gd name="connsiteY2882" fmla="*/ 285663 h 509406"/>
              <a:gd name="connsiteX2883" fmla="*/ 2357535 w 2377881"/>
              <a:gd name="connsiteY2883" fmla="*/ 289473 h 509406"/>
              <a:gd name="connsiteX2884" fmla="*/ 2358773 w 2377881"/>
              <a:gd name="connsiteY2884" fmla="*/ 289378 h 509406"/>
              <a:gd name="connsiteX2885" fmla="*/ 2360488 w 2377881"/>
              <a:gd name="connsiteY2885" fmla="*/ 292045 h 509406"/>
              <a:gd name="connsiteX2886" fmla="*/ 2351725 w 2377881"/>
              <a:gd name="connsiteY2886" fmla="*/ 295474 h 509406"/>
              <a:gd name="connsiteX2887" fmla="*/ 2348486 w 2377881"/>
              <a:gd name="connsiteY2887" fmla="*/ 296712 h 509406"/>
              <a:gd name="connsiteX2888" fmla="*/ 2345057 w 2377881"/>
              <a:gd name="connsiteY2888" fmla="*/ 298045 h 509406"/>
              <a:gd name="connsiteX2889" fmla="*/ 2344105 w 2377881"/>
              <a:gd name="connsiteY2889" fmla="*/ 292426 h 509406"/>
              <a:gd name="connsiteX2890" fmla="*/ 2342200 w 2377881"/>
              <a:gd name="connsiteY2890" fmla="*/ 291092 h 509406"/>
              <a:gd name="connsiteX2891" fmla="*/ 2333247 w 2377881"/>
              <a:gd name="connsiteY2891" fmla="*/ 292807 h 509406"/>
              <a:gd name="connsiteX2892" fmla="*/ 2331055 w 2377881"/>
              <a:gd name="connsiteY2892" fmla="*/ 293759 h 509406"/>
              <a:gd name="connsiteX2893" fmla="*/ 2327913 w 2377881"/>
              <a:gd name="connsiteY2893" fmla="*/ 302046 h 509406"/>
              <a:gd name="connsiteX2894" fmla="*/ 2316578 w 2377881"/>
              <a:gd name="connsiteY2894" fmla="*/ 304427 h 509406"/>
              <a:gd name="connsiteX2895" fmla="*/ 2317435 w 2377881"/>
              <a:gd name="connsiteY2895" fmla="*/ 298712 h 509406"/>
              <a:gd name="connsiteX2896" fmla="*/ 2317435 w 2377881"/>
              <a:gd name="connsiteY2896" fmla="*/ 298617 h 509406"/>
              <a:gd name="connsiteX2897" fmla="*/ 2311625 w 2377881"/>
              <a:gd name="connsiteY2897" fmla="*/ 297855 h 509406"/>
              <a:gd name="connsiteX2898" fmla="*/ 2302004 w 2377881"/>
              <a:gd name="connsiteY2898" fmla="*/ 299569 h 509406"/>
              <a:gd name="connsiteX2899" fmla="*/ 2296956 w 2377881"/>
              <a:gd name="connsiteY2899" fmla="*/ 302713 h 509406"/>
              <a:gd name="connsiteX2900" fmla="*/ 2289813 w 2377881"/>
              <a:gd name="connsiteY2900" fmla="*/ 302236 h 509406"/>
              <a:gd name="connsiteX2901" fmla="*/ 2277716 w 2377881"/>
              <a:gd name="connsiteY2901" fmla="*/ 302617 h 509406"/>
              <a:gd name="connsiteX2902" fmla="*/ 2272191 w 2377881"/>
              <a:gd name="connsiteY2902" fmla="*/ 302236 h 509406"/>
              <a:gd name="connsiteX2903" fmla="*/ 2270572 w 2377881"/>
              <a:gd name="connsiteY2903" fmla="*/ 303189 h 509406"/>
              <a:gd name="connsiteX2904" fmla="*/ 2269619 w 2377881"/>
              <a:gd name="connsiteY2904" fmla="*/ 303760 h 509406"/>
              <a:gd name="connsiteX2905" fmla="*/ 2267048 w 2377881"/>
              <a:gd name="connsiteY2905" fmla="*/ 300808 h 509406"/>
              <a:gd name="connsiteX2906" fmla="*/ 2267428 w 2377881"/>
              <a:gd name="connsiteY2906" fmla="*/ 299569 h 509406"/>
              <a:gd name="connsiteX2907" fmla="*/ 2267619 w 2377881"/>
              <a:gd name="connsiteY2907" fmla="*/ 299093 h 509406"/>
              <a:gd name="connsiteX2908" fmla="*/ 2263714 w 2377881"/>
              <a:gd name="connsiteY2908" fmla="*/ 297760 h 509406"/>
              <a:gd name="connsiteX2909" fmla="*/ 2261714 w 2377881"/>
              <a:gd name="connsiteY2909" fmla="*/ 297950 h 509406"/>
              <a:gd name="connsiteX2910" fmla="*/ 2261428 w 2377881"/>
              <a:gd name="connsiteY2910" fmla="*/ 297950 h 509406"/>
              <a:gd name="connsiteX2911" fmla="*/ 2261999 w 2377881"/>
              <a:gd name="connsiteY2911" fmla="*/ 299855 h 509406"/>
              <a:gd name="connsiteX2912" fmla="*/ 2256189 w 2377881"/>
              <a:gd name="connsiteY2912" fmla="*/ 303094 h 509406"/>
              <a:gd name="connsiteX2913" fmla="*/ 2252950 w 2377881"/>
              <a:gd name="connsiteY2913" fmla="*/ 303760 h 509406"/>
              <a:gd name="connsiteX2914" fmla="*/ 2250379 w 2377881"/>
              <a:gd name="connsiteY2914" fmla="*/ 298617 h 509406"/>
              <a:gd name="connsiteX2915" fmla="*/ 2250664 w 2377881"/>
              <a:gd name="connsiteY2915" fmla="*/ 297760 h 509406"/>
              <a:gd name="connsiteX2916" fmla="*/ 2245997 w 2377881"/>
              <a:gd name="connsiteY2916" fmla="*/ 297569 h 509406"/>
              <a:gd name="connsiteX2917" fmla="*/ 2245426 w 2377881"/>
              <a:gd name="connsiteY2917" fmla="*/ 298903 h 509406"/>
              <a:gd name="connsiteX2918" fmla="*/ 2243902 w 2377881"/>
              <a:gd name="connsiteY2918" fmla="*/ 302617 h 509406"/>
              <a:gd name="connsiteX2919" fmla="*/ 2254284 w 2377881"/>
              <a:gd name="connsiteY2919" fmla="*/ 309285 h 509406"/>
              <a:gd name="connsiteX2920" fmla="*/ 2263142 w 2377881"/>
              <a:gd name="connsiteY2920" fmla="*/ 308332 h 509406"/>
              <a:gd name="connsiteX2921" fmla="*/ 2272096 w 2377881"/>
              <a:gd name="connsiteY2921" fmla="*/ 310618 h 509406"/>
              <a:gd name="connsiteX2922" fmla="*/ 2272667 w 2377881"/>
              <a:gd name="connsiteY2922" fmla="*/ 313285 h 509406"/>
              <a:gd name="connsiteX2923" fmla="*/ 2281145 w 2377881"/>
              <a:gd name="connsiteY2923" fmla="*/ 310428 h 509406"/>
              <a:gd name="connsiteX2924" fmla="*/ 2284479 w 2377881"/>
              <a:gd name="connsiteY2924" fmla="*/ 316238 h 509406"/>
              <a:gd name="connsiteX2925" fmla="*/ 2282954 w 2377881"/>
              <a:gd name="connsiteY2925" fmla="*/ 318619 h 509406"/>
              <a:gd name="connsiteX2926" fmla="*/ 2281525 w 2377881"/>
              <a:gd name="connsiteY2926" fmla="*/ 318715 h 509406"/>
              <a:gd name="connsiteX2927" fmla="*/ 2276287 w 2377881"/>
              <a:gd name="connsiteY2927" fmla="*/ 320524 h 509406"/>
              <a:gd name="connsiteX2928" fmla="*/ 2260952 w 2377881"/>
              <a:gd name="connsiteY2928" fmla="*/ 317667 h 509406"/>
              <a:gd name="connsiteX2929" fmla="*/ 2260094 w 2377881"/>
              <a:gd name="connsiteY2929" fmla="*/ 317000 h 509406"/>
              <a:gd name="connsiteX2930" fmla="*/ 2251427 w 2377881"/>
              <a:gd name="connsiteY2930" fmla="*/ 319191 h 509406"/>
              <a:gd name="connsiteX2931" fmla="*/ 2244950 w 2377881"/>
              <a:gd name="connsiteY2931" fmla="*/ 317095 h 509406"/>
              <a:gd name="connsiteX2932" fmla="*/ 2241997 w 2377881"/>
              <a:gd name="connsiteY2932" fmla="*/ 316333 h 509406"/>
              <a:gd name="connsiteX2933" fmla="*/ 2235329 w 2377881"/>
              <a:gd name="connsiteY2933" fmla="*/ 316143 h 509406"/>
              <a:gd name="connsiteX2934" fmla="*/ 2230757 w 2377881"/>
              <a:gd name="connsiteY2934" fmla="*/ 318524 h 509406"/>
              <a:gd name="connsiteX2935" fmla="*/ 2229138 w 2377881"/>
              <a:gd name="connsiteY2935" fmla="*/ 318715 h 509406"/>
              <a:gd name="connsiteX2936" fmla="*/ 2224185 w 2377881"/>
              <a:gd name="connsiteY2936" fmla="*/ 319191 h 509406"/>
              <a:gd name="connsiteX2937" fmla="*/ 2209136 w 2377881"/>
              <a:gd name="connsiteY2937" fmla="*/ 320048 h 509406"/>
              <a:gd name="connsiteX2938" fmla="*/ 2193991 w 2377881"/>
              <a:gd name="connsiteY2938" fmla="*/ 319762 h 509406"/>
              <a:gd name="connsiteX2939" fmla="*/ 2184942 w 2377881"/>
              <a:gd name="connsiteY2939" fmla="*/ 315095 h 509406"/>
              <a:gd name="connsiteX2940" fmla="*/ 2177894 w 2377881"/>
              <a:gd name="connsiteY2940" fmla="*/ 322144 h 509406"/>
              <a:gd name="connsiteX2941" fmla="*/ 2165892 w 2377881"/>
              <a:gd name="connsiteY2941" fmla="*/ 322144 h 509406"/>
              <a:gd name="connsiteX2942" fmla="*/ 2156843 w 2377881"/>
              <a:gd name="connsiteY2942" fmla="*/ 321001 h 509406"/>
              <a:gd name="connsiteX2943" fmla="*/ 2154271 w 2377881"/>
              <a:gd name="connsiteY2943" fmla="*/ 319286 h 509406"/>
              <a:gd name="connsiteX2944" fmla="*/ 2150938 w 2377881"/>
              <a:gd name="connsiteY2944" fmla="*/ 321191 h 509406"/>
              <a:gd name="connsiteX2945" fmla="*/ 2150557 w 2377881"/>
              <a:gd name="connsiteY2945" fmla="*/ 321858 h 509406"/>
              <a:gd name="connsiteX2946" fmla="*/ 2149128 w 2377881"/>
              <a:gd name="connsiteY2946" fmla="*/ 324525 h 509406"/>
              <a:gd name="connsiteX2947" fmla="*/ 2142747 w 2377881"/>
              <a:gd name="connsiteY2947" fmla="*/ 323572 h 509406"/>
              <a:gd name="connsiteX2948" fmla="*/ 2142747 w 2377881"/>
              <a:gd name="connsiteY2948" fmla="*/ 321096 h 509406"/>
              <a:gd name="connsiteX2949" fmla="*/ 2140746 w 2377881"/>
              <a:gd name="connsiteY2949" fmla="*/ 320620 h 509406"/>
              <a:gd name="connsiteX2950" fmla="*/ 2138936 w 2377881"/>
              <a:gd name="connsiteY2950" fmla="*/ 321191 h 509406"/>
              <a:gd name="connsiteX2951" fmla="*/ 2133031 w 2377881"/>
              <a:gd name="connsiteY2951" fmla="*/ 317572 h 509406"/>
              <a:gd name="connsiteX2952" fmla="*/ 2125411 w 2377881"/>
              <a:gd name="connsiteY2952" fmla="*/ 320239 h 509406"/>
              <a:gd name="connsiteX2953" fmla="*/ 2122458 w 2377881"/>
              <a:gd name="connsiteY2953" fmla="*/ 329287 h 509406"/>
              <a:gd name="connsiteX2954" fmla="*/ 2114743 w 2377881"/>
              <a:gd name="connsiteY2954" fmla="*/ 324525 h 509406"/>
              <a:gd name="connsiteX2955" fmla="*/ 2120839 w 2377881"/>
              <a:gd name="connsiteY2955" fmla="*/ 325573 h 509406"/>
              <a:gd name="connsiteX2956" fmla="*/ 2121982 w 2377881"/>
              <a:gd name="connsiteY2956" fmla="*/ 322906 h 509406"/>
              <a:gd name="connsiteX2957" fmla="*/ 2113981 w 2377881"/>
              <a:gd name="connsiteY2957" fmla="*/ 322620 h 509406"/>
              <a:gd name="connsiteX2958" fmla="*/ 2111314 w 2377881"/>
              <a:gd name="connsiteY2958" fmla="*/ 323382 h 509406"/>
              <a:gd name="connsiteX2959" fmla="*/ 2109599 w 2377881"/>
              <a:gd name="connsiteY2959" fmla="*/ 323858 h 509406"/>
              <a:gd name="connsiteX2960" fmla="*/ 2095502 w 2377881"/>
              <a:gd name="connsiteY2960" fmla="*/ 325954 h 509406"/>
              <a:gd name="connsiteX2961" fmla="*/ 2088168 w 2377881"/>
              <a:gd name="connsiteY2961" fmla="*/ 321953 h 509406"/>
              <a:gd name="connsiteX2962" fmla="*/ 2084644 w 2377881"/>
              <a:gd name="connsiteY2962" fmla="*/ 320048 h 509406"/>
              <a:gd name="connsiteX2963" fmla="*/ 2071880 w 2377881"/>
              <a:gd name="connsiteY2963" fmla="*/ 324430 h 509406"/>
              <a:gd name="connsiteX2964" fmla="*/ 2072642 w 2377881"/>
              <a:gd name="connsiteY2964" fmla="*/ 330907 h 509406"/>
              <a:gd name="connsiteX2965" fmla="*/ 2069594 w 2377881"/>
              <a:gd name="connsiteY2965" fmla="*/ 336812 h 509406"/>
              <a:gd name="connsiteX2966" fmla="*/ 2066927 w 2377881"/>
              <a:gd name="connsiteY2966" fmla="*/ 335955 h 509406"/>
              <a:gd name="connsiteX2967" fmla="*/ 2063784 w 2377881"/>
              <a:gd name="connsiteY2967" fmla="*/ 335002 h 509406"/>
              <a:gd name="connsiteX2968" fmla="*/ 2064737 w 2377881"/>
              <a:gd name="connsiteY2968" fmla="*/ 329002 h 509406"/>
              <a:gd name="connsiteX2969" fmla="*/ 2063022 w 2377881"/>
              <a:gd name="connsiteY2969" fmla="*/ 321382 h 509406"/>
              <a:gd name="connsiteX2970" fmla="*/ 2054926 w 2377881"/>
              <a:gd name="connsiteY2970" fmla="*/ 323382 h 509406"/>
              <a:gd name="connsiteX2971" fmla="*/ 2045687 w 2377881"/>
              <a:gd name="connsiteY2971" fmla="*/ 323858 h 509406"/>
              <a:gd name="connsiteX2972" fmla="*/ 2031209 w 2377881"/>
              <a:gd name="connsiteY2972" fmla="*/ 325954 h 509406"/>
              <a:gd name="connsiteX2973" fmla="*/ 2033304 w 2377881"/>
              <a:gd name="connsiteY2973" fmla="*/ 330145 h 509406"/>
              <a:gd name="connsiteX2974" fmla="*/ 2033875 w 2377881"/>
              <a:gd name="connsiteY2974" fmla="*/ 329954 h 509406"/>
              <a:gd name="connsiteX2975" fmla="*/ 2036733 w 2377881"/>
              <a:gd name="connsiteY2975" fmla="*/ 328811 h 509406"/>
              <a:gd name="connsiteX2976" fmla="*/ 2044067 w 2377881"/>
              <a:gd name="connsiteY2976" fmla="*/ 328049 h 509406"/>
              <a:gd name="connsiteX2977" fmla="*/ 2049020 w 2377881"/>
              <a:gd name="connsiteY2977" fmla="*/ 327097 h 509406"/>
              <a:gd name="connsiteX2978" fmla="*/ 2051592 w 2377881"/>
              <a:gd name="connsiteY2978" fmla="*/ 330907 h 509406"/>
              <a:gd name="connsiteX2979" fmla="*/ 2041305 w 2377881"/>
              <a:gd name="connsiteY2979" fmla="*/ 336145 h 509406"/>
              <a:gd name="connsiteX2980" fmla="*/ 2037971 w 2377881"/>
              <a:gd name="connsiteY2980" fmla="*/ 336241 h 509406"/>
              <a:gd name="connsiteX2981" fmla="*/ 2035114 w 2377881"/>
              <a:gd name="connsiteY2981" fmla="*/ 336336 h 509406"/>
              <a:gd name="connsiteX2982" fmla="*/ 2030161 w 2377881"/>
              <a:gd name="connsiteY2982" fmla="*/ 332145 h 509406"/>
              <a:gd name="connsiteX2983" fmla="*/ 2029018 w 2377881"/>
              <a:gd name="connsiteY2983" fmla="*/ 332526 h 509406"/>
              <a:gd name="connsiteX2984" fmla="*/ 2021874 w 2377881"/>
              <a:gd name="connsiteY2984" fmla="*/ 334145 h 509406"/>
              <a:gd name="connsiteX2985" fmla="*/ 2019398 w 2377881"/>
              <a:gd name="connsiteY2985" fmla="*/ 334050 h 509406"/>
              <a:gd name="connsiteX2986" fmla="*/ 2018826 w 2377881"/>
              <a:gd name="connsiteY2986" fmla="*/ 333383 h 509406"/>
              <a:gd name="connsiteX2987" fmla="*/ 2018921 w 2377881"/>
              <a:gd name="connsiteY2987" fmla="*/ 330049 h 509406"/>
              <a:gd name="connsiteX2988" fmla="*/ 2019398 w 2377881"/>
              <a:gd name="connsiteY2988" fmla="*/ 330049 h 509406"/>
              <a:gd name="connsiteX2989" fmla="*/ 2022541 w 2377881"/>
              <a:gd name="connsiteY2989" fmla="*/ 329764 h 509406"/>
              <a:gd name="connsiteX2990" fmla="*/ 2018445 w 2377881"/>
              <a:gd name="connsiteY2990" fmla="*/ 321572 h 509406"/>
              <a:gd name="connsiteX2991" fmla="*/ 2015587 w 2377881"/>
              <a:gd name="connsiteY2991" fmla="*/ 322810 h 509406"/>
              <a:gd name="connsiteX2992" fmla="*/ 2009301 w 2377881"/>
              <a:gd name="connsiteY2992" fmla="*/ 321763 h 509406"/>
              <a:gd name="connsiteX2993" fmla="*/ 2002919 w 2377881"/>
              <a:gd name="connsiteY2993" fmla="*/ 319477 h 509406"/>
              <a:gd name="connsiteX2994" fmla="*/ 1993871 w 2377881"/>
              <a:gd name="connsiteY2994" fmla="*/ 325192 h 509406"/>
              <a:gd name="connsiteX2995" fmla="*/ 1989680 w 2377881"/>
              <a:gd name="connsiteY2995" fmla="*/ 324906 h 509406"/>
              <a:gd name="connsiteX2996" fmla="*/ 1987775 w 2377881"/>
              <a:gd name="connsiteY2996" fmla="*/ 324715 h 509406"/>
              <a:gd name="connsiteX2997" fmla="*/ 1961200 w 2377881"/>
              <a:gd name="connsiteY2997" fmla="*/ 327573 h 509406"/>
              <a:gd name="connsiteX2998" fmla="*/ 1949865 w 2377881"/>
              <a:gd name="connsiteY2998" fmla="*/ 325954 h 509406"/>
              <a:gd name="connsiteX2999" fmla="*/ 1947484 w 2377881"/>
              <a:gd name="connsiteY2999" fmla="*/ 325573 h 509406"/>
              <a:gd name="connsiteX3000" fmla="*/ 1938340 w 2377881"/>
              <a:gd name="connsiteY3000" fmla="*/ 327478 h 509406"/>
              <a:gd name="connsiteX3001" fmla="*/ 1936339 w 2377881"/>
              <a:gd name="connsiteY3001" fmla="*/ 327668 h 509406"/>
              <a:gd name="connsiteX3002" fmla="*/ 1929577 w 2377881"/>
              <a:gd name="connsiteY3002" fmla="*/ 326144 h 509406"/>
              <a:gd name="connsiteX3003" fmla="*/ 1927957 w 2377881"/>
              <a:gd name="connsiteY3003" fmla="*/ 327001 h 509406"/>
              <a:gd name="connsiteX3004" fmla="*/ 1928053 w 2377881"/>
              <a:gd name="connsiteY3004" fmla="*/ 329002 h 509406"/>
              <a:gd name="connsiteX3005" fmla="*/ 1931005 w 2377881"/>
              <a:gd name="connsiteY3005" fmla="*/ 330716 h 509406"/>
              <a:gd name="connsiteX3006" fmla="*/ 1942340 w 2377881"/>
              <a:gd name="connsiteY3006" fmla="*/ 330907 h 509406"/>
              <a:gd name="connsiteX3007" fmla="*/ 1946055 w 2377881"/>
              <a:gd name="connsiteY3007" fmla="*/ 331002 h 509406"/>
              <a:gd name="connsiteX3008" fmla="*/ 1947484 w 2377881"/>
              <a:gd name="connsiteY3008" fmla="*/ 331002 h 509406"/>
              <a:gd name="connsiteX3009" fmla="*/ 1950341 w 2377881"/>
              <a:gd name="connsiteY3009" fmla="*/ 331764 h 509406"/>
              <a:gd name="connsiteX3010" fmla="*/ 1948722 w 2377881"/>
              <a:gd name="connsiteY3010" fmla="*/ 336622 h 509406"/>
              <a:gd name="connsiteX3011" fmla="*/ 1948532 w 2377881"/>
              <a:gd name="connsiteY3011" fmla="*/ 337860 h 509406"/>
              <a:gd name="connsiteX3012" fmla="*/ 1947988 w 2377881"/>
              <a:gd name="connsiteY3012" fmla="*/ 341213 h 509406"/>
              <a:gd name="connsiteX3013" fmla="*/ 1947198 w 2377881"/>
              <a:gd name="connsiteY3013" fmla="*/ 341098 h 509406"/>
              <a:gd name="connsiteX3014" fmla="*/ 1935768 w 2377881"/>
              <a:gd name="connsiteY3014" fmla="*/ 341765 h 509406"/>
              <a:gd name="connsiteX3015" fmla="*/ 1927863 w 2377881"/>
              <a:gd name="connsiteY3015" fmla="*/ 342908 h 509406"/>
              <a:gd name="connsiteX3016" fmla="*/ 1925291 w 2377881"/>
              <a:gd name="connsiteY3016" fmla="*/ 347956 h 509406"/>
              <a:gd name="connsiteX3017" fmla="*/ 1925291 w 2377881"/>
              <a:gd name="connsiteY3017" fmla="*/ 347671 h 509406"/>
              <a:gd name="connsiteX3018" fmla="*/ 1922338 w 2377881"/>
              <a:gd name="connsiteY3018" fmla="*/ 341384 h 509406"/>
              <a:gd name="connsiteX3019" fmla="*/ 1921100 w 2377881"/>
              <a:gd name="connsiteY3019" fmla="*/ 340908 h 509406"/>
              <a:gd name="connsiteX3020" fmla="*/ 1918242 w 2377881"/>
              <a:gd name="connsiteY3020" fmla="*/ 345004 h 509406"/>
              <a:gd name="connsiteX3021" fmla="*/ 1914813 w 2377881"/>
              <a:gd name="connsiteY3021" fmla="*/ 344623 h 509406"/>
              <a:gd name="connsiteX3022" fmla="*/ 1904145 w 2377881"/>
              <a:gd name="connsiteY3022" fmla="*/ 346528 h 509406"/>
              <a:gd name="connsiteX3023" fmla="*/ 1899382 w 2377881"/>
              <a:gd name="connsiteY3023" fmla="*/ 342622 h 509406"/>
              <a:gd name="connsiteX3024" fmla="*/ 1896620 w 2377881"/>
              <a:gd name="connsiteY3024" fmla="*/ 339574 h 509406"/>
              <a:gd name="connsiteX3025" fmla="*/ 1893001 w 2377881"/>
              <a:gd name="connsiteY3025" fmla="*/ 344146 h 509406"/>
              <a:gd name="connsiteX3026" fmla="*/ 1889572 w 2377881"/>
              <a:gd name="connsiteY3026" fmla="*/ 345575 h 509406"/>
              <a:gd name="connsiteX3027" fmla="*/ 1886333 w 2377881"/>
              <a:gd name="connsiteY3027" fmla="*/ 343194 h 509406"/>
              <a:gd name="connsiteX3028" fmla="*/ 1882142 w 2377881"/>
              <a:gd name="connsiteY3028" fmla="*/ 345861 h 509406"/>
              <a:gd name="connsiteX3029" fmla="*/ 1874904 w 2377881"/>
              <a:gd name="connsiteY3029" fmla="*/ 347099 h 509406"/>
              <a:gd name="connsiteX3030" fmla="*/ 1875665 w 2377881"/>
              <a:gd name="connsiteY3030" fmla="*/ 344527 h 509406"/>
              <a:gd name="connsiteX3031" fmla="*/ 1865473 w 2377881"/>
              <a:gd name="connsiteY3031" fmla="*/ 341384 h 509406"/>
              <a:gd name="connsiteX3032" fmla="*/ 1860997 w 2377881"/>
              <a:gd name="connsiteY3032" fmla="*/ 344623 h 509406"/>
              <a:gd name="connsiteX3033" fmla="*/ 1856234 w 2377881"/>
              <a:gd name="connsiteY3033" fmla="*/ 344146 h 509406"/>
              <a:gd name="connsiteX3034" fmla="*/ 1851853 w 2377881"/>
              <a:gd name="connsiteY3034" fmla="*/ 346909 h 509406"/>
              <a:gd name="connsiteX3035" fmla="*/ 1850519 w 2377881"/>
              <a:gd name="connsiteY3035" fmla="*/ 349766 h 509406"/>
              <a:gd name="connsiteX3036" fmla="*/ 1846614 w 2377881"/>
              <a:gd name="connsiteY3036" fmla="*/ 349385 h 509406"/>
              <a:gd name="connsiteX3037" fmla="*/ 1839851 w 2377881"/>
              <a:gd name="connsiteY3037" fmla="*/ 352528 h 509406"/>
              <a:gd name="connsiteX3038" fmla="*/ 1831850 w 2377881"/>
              <a:gd name="connsiteY3038" fmla="*/ 349099 h 509406"/>
              <a:gd name="connsiteX3039" fmla="*/ 1816896 w 2377881"/>
              <a:gd name="connsiteY3039" fmla="*/ 351385 h 509406"/>
              <a:gd name="connsiteX3040" fmla="*/ 1810514 w 2377881"/>
              <a:gd name="connsiteY3040" fmla="*/ 351290 h 509406"/>
              <a:gd name="connsiteX3041" fmla="*/ 1806133 w 2377881"/>
              <a:gd name="connsiteY3041" fmla="*/ 351195 h 509406"/>
              <a:gd name="connsiteX3042" fmla="*/ 1796894 w 2377881"/>
              <a:gd name="connsiteY3042" fmla="*/ 352528 h 509406"/>
              <a:gd name="connsiteX3043" fmla="*/ 1789179 w 2377881"/>
              <a:gd name="connsiteY3043" fmla="*/ 347004 h 509406"/>
              <a:gd name="connsiteX3044" fmla="*/ 1787559 w 2377881"/>
              <a:gd name="connsiteY3044" fmla="*/ 350814 h 509406"/>
              <a:gd name="connsiteX3045" fmla="*/ 1787083 w 2377881"/>
              <a:gd name="connsiteY3045" fmla="*/ 352052 h 509406"/>
              <a:gd name="connsiteX3046" fmla="*/ 1787559 w 2377881"/>
              <a:gd name="connsiteY3046" fmla="*/ 354814 h 509406"/>
              <a:gd name="connsiteX3047" fmla="*/ 1786035 w 2377881"/>
              <a:gd name="connsiteY3047" fmla="*/ 355291 h 509406"/>
              <a:gd name="connsiteX3048" fmla="*/ 1782320 w 2377881"/>
              <a:gd name="connsiteY3048" fmla="*/ 356338 h 509406"/>
              <a:gd name="connsiteX3049" fmla="*/ 1773653 w 2377881"/>
              <a:gd name="connsiteY3049" fmla="*/ 352909 h 509406"/>
              <a:gd name="connsiteX3050" fmla="*/ 1764699 w 2377881"/>
              <a:gd name="connsiteY3050" fmla="*/ 356529 h 509406"/>
              <a:gd name="connsiteX3051" fmla="*/ 1764889 w 2377881"/>
              <a:gd name="connsiteY3051" fmla="*/ 363482 h 509406"/>
              <a:gd name="connsiteX3052" fmla="*/ 1770319 w 2377881"/>
              <a:gd name="connsiteY3052" fmla="*/ 366149 h 509406"/>
              <a:gd name="connsiteX3053" fmla="*/ 1765080 w 2377881"/>
              <a:gd name="connsiteY3053" fmla="*/ 369578 h 509406"/>
              <a:gd name="connsiteX3054" fmla="*/ 1762889 w 2377881"/>
              <a:gd name="connsiteY3054" fmla="*/ 369102 h 509406"/>
              <a:gd name="connsiteX3055" fmla="*/ 1757746 w 2377881"/>
              <a:gd name="connsiteY3055" fmla="*/ 368054 h 509406"/>
              <a:gd name="connsiteX3056" fmla="*/ 1753460 w 2377881"/>
              <a:gd name="connsiteY3056" fmla="*/ 364625 h 509406"/>
              <a:gd name="connsiteX3057" fmla="*/ 1741077 w 2377881"/>
              <a:gd name="connsiteY3057" fmla="*/ 371197 h 509406"/>
              <a:gd name="connsiteX3058" fmla="*/ 1733552 w 2377881"/>
              <a:gd name="connsiteY3058" fmla="*/ 366054 h 509406"/>
              <a:gd name="connsiteX3059" fmla="*/ 1726504 w 2377881"/>
              <a:gd name="connsiteY3059" fmla="*/ 367387 h 509406"/>
              <a:gd name="connsiteX3060" fmla="*/ 1726789 w 2377881"/>
              <a:gd name="connsiteY3060" fmla="*/ 361387 h 509406"/>
              <a:gd name="connsiteX3061" fmla="*/ 1727838 w 2377881"/>
              <a:gd name="connsiteY3061" fmla="*/ 361577 h 509406"/>
              <a:gd name="connsiteX3062" fmla="*/ 1728885 w 2377881"/>
              <a:gd name="connsiteY3062" fmla="*/ 361863 h 509406"/>
              <a:gd name="connsiteX3063" fmla="*/ 1733552 w 2377881"/>
              <a:gd name="connsiteY3063" fmla="*/ 360625 h 509406"/>
              <a:gd name="connsiteX3064" fmla="*/ 1729647 w 2377881"/>
              <a:gd name="connsiteY3064" fmla="*/ 355291 h 509406"/>
              <a:gd name="connsiteX3065" fmla="*/ 1727647 w 2377881"/>
              <a:gd name="connsiteY3065" fmla="*/ 355100 h 509406"/>
              <a:gd name="connsiteX3066" fmla="*/ 1723360 w 2377881"/>
              <a:gd name="connsiteY3066" fmla="*/ 359101 h 509406"/>
              <a:gd name="connsiteX3067" fmla="*/ 1719169 w 2377881"/>
              <a:gd name="connsiteY3067" fmla="*/ 357196 h 509406"/>
              <a:gd name="connsiteX3068" fmla="*/ 1719169 w 2377881"/>
              <a:gd name="connsiteY3068" fmla="*/ 356148 h 509406"/>
              <a:gd name="connsiteX3069" fmla="*/ 1707073 w 2377881"/>
              <a:gd name="connsiteY3069" fmla="*/ 359386 h 509406"/>
              <a:gd name="connsiteX3070" fmla="*/ 1700500 w 2377881"/>
              <a:gd name="connsiteY3070" fmla="*/ 361291 h 509406"/>
              <a:gd name="connsiteX3071" fmla="*/ 1695833 w 2377881"/>
              <a:gd name="connsiteY3071" fmla="*/ 362625 h 509406"/>
              <a:gd name="connsiteX3072" fmla="*/ 1692500 w 2377881"/>
              <a:gd name="connsiteY3072" fmla="*/ 362339 h 509406"/>
              <a:gd name="connsiteX3073" fmla="*/ 1685737 w 2377881"/>
              <a:gd name="connsiteY3073" fmla="*/ 355291 h 509406"/>
              <a:gd name="connsiteX3074" fmla="*/ 1679260 w 2377881"/>
              <a:gd name="connsiteY3074" fmla="*/ 355386 h 509406"/>
              <a:gd name="connsiteX3075" fmla="*/ 1677069 w 2377881"/>
              <a:gd name="connsiteY3075" fmla="*/ 355386 h 509406"/>
              <a:gd name="connsiteX3076" fmla="*/ 1672307 w 2377881"/>
              <a:gd name="connsiteY3076" fmla="*/ 359672 h 509406"/>
              <a:gd name="connsiteX3077" fmla="*/ 1670592 w 2377881"/>
              <a:gd name="connsiteY3077" fmla="*/ 360434 h 509406"/>
              <a:gd name="connsiteX3078" fmla="*/ 1664972 w 2377881"/>
              <a:gd name="connsiteY3078" fmla="*/ 358339 h 509406"/>
              <a:gd name="connsiteX3079" fmla="*/ 1660496 w 2377881"/>
              <a:gd name="connsiteY3079" fmla="*/ 357481 h 509406"/>
              <a:gd name="connsiteX3080" fmla="*/ 1650971 w 2377881"/>
              <a:gd name="connsiteY3080" fmla="*/ 357386 h 509406"/>
              <a:gd name="connsiteX3081" fmla="*/ 1648399 w 2377881"/>
              <a:gd name="connsiteY3081" fmla="*/ 357386 h 509406"/>
              <a:gd name="connsiteX3082" fmla="*/ 1645731 w 2377881"/>
              <a:gd name="connsiteY3082" fmla="*/ 357481 h 509406"/>
              <a:gd name="connsiteX3083" fmla="*/ 1642493 w 2377881"/>
              <a:gd name="connsiteY3083" fmla="*/ 360244 h 509406"/>
              <a:gd name="connsiteX3084" fmla="*/ 1637540 w 2377881"/>
              <a:gd name="connsiteY3084" fmla="*/ 363863 h 509406"/>
              <a:gd name="connsiteX3085" fmla="*/ 1643636 w 2377881"/>
              <a:gd name="connsiteY3085" fmla="*/ 371483 h 509406"/>
              <a:gd name="connsiteX3086" fmla="*/ 1641255 w 2377881"/>
              <a:gd name="connsiteY3086" fmla="*/ 376341 h 509406"/>
              <a:gd name="connsiteX3087" fmla="*/ 1639731 w 2377881"/>
              <a:gd name="connsiteY3087" fmla="*/ 373102 h 509406"/>
              <a:gd name="connsiteX3088" fmla="*/ 1639064 w 2377881"/>
              <a:gd name="connsiteY3088" fmla="*/ 371483 h 509406"/>
              <a:gd name="connsiteX3089" fmla="*/ 1636588 w 2377881"/>
              <a:gd name="connsiteY3089" fmla="*/ 369864 h 509406"/>
              <a:gd name="connsiteX3090" fmla="*/ 1635731 w 2377881"/>
              <a:gd name="connsiteY3090" fmla="*/ 369864 h 509406"/>
              <a:gd name="connsiteX3091" fmla="*/ 1633635 w 2377881"/>
              <a:gd name="connsiteY3091" fmla="*/ 373960 h 509406"/>
              <a:gd name="connsiteX3092" fmla="*/ 1628587 w 2377881"/>
              <a:gd name="connsiteY3092" fmla="*/ 375960 h 509406"/>
              <a:gd name="connsiteX3093" fmla="*/ 1627920 w 2377881"/>
              <a:gd name="connsiteY3093" fmla="*/ 371959 h 509406"/>
              <a:gd name="connsiteX3094" fmla="*/ 1631254 w 2377881"/>
              <a:gd name="connsiteY3094" fmla="*/ 367387 h 509406"/>
              <a:gd name="connsiteX3095" fmla="*/ 1632016 w 2377881"/>
              <a:gd name="connsiteY3095" fmla="*/ 357196 h 509406"/>
              <a:gd name="connsiteX3096" fmla="*/ 1631063 w 2377881"/>
              <a:gd name="connsiteY3096" fmla="*/ 357196 h 509406"/>
              <a:gd name="connsiteX3097" fmla="*/ 1630301 w 2377881"/>
              <a:gd name="connsiteY3097" fmla="*/ 359577 h 509406"/>
              <a:gd name="connsiteX3098" fmla="*/ 1629349 w 2377881"/>
              <a:gd name="connsiteY3098" fmla="*/ 361291 h 509406"/>
              <a:gd name="connsiteX3099" fmla="*/ 1626301 w 2377881"/>
              <a:gd name="connsiteY3099" fmla="*/ 363482 h 509406"/>
              <a:gd name="connsiteX3100" fmla="*/ 1625920 w 2377881"/>
              <a:gd name="connsiteY3100" fmla="*/ 366244 h 509406"/>
              <a:gd name="connsiteX3101" fmla="*/ 1620967 w 2377881"/>
              <a:gd name="connsiteY3101" fmla="*/ 373388 h 509406"/>
              <a:gd name="connsiteX3102" fmla="*/ 1618300 w 2377881"/>
              <a:gd name="connsiteY3102" fmla="*/ 373864 h 509406"/>
              <a:gd name="connsiteX3103" fmla="*/ 1616014 w 2377881"/>
              <a:gd name="connsiteY3103" fmla="*/ 372245 h 509406"/>
              <a:gd name="connsiteX3104" fmla="*/ 1617443 w 2377881"/>
              <a:gd name="connsiteY3104" fmla="*/ 369864 h 509406"/>
              <a:gd name="connsiteX3105" fmla="*/ 1621157 w 2377881"/>
              <a:gd name="connsiteY3105" fmla="*/ 369673 h 509406"/>
              <a:gd name="connsiteX3106" fmla="*/ 1622205 w 2377881"/>
              <a:gd name="connsiteY3106" fmla="*/ 369102 h 509406"/>
              <a:gd name="connsiteX3107" fmla="*/ 1619157 w 2377881"/>
              <a:gd name="connsiteY3107" fmla="*/ 362149 h 509406"/>
              <a:gd name="connsiteX3108" fmla="*/ 1596773 w 2377881"/>
              <a:gd name="connsiteY3108" fmla="*/ 363863 h 509406"/>
              <a:gd name="connsiteX3109" fmla="*/ 1590868 w 2377881"/>
              <a:gd name="connsiteY3109" fmla="*/ 363006 h 509406"/>
              <a:gd name="connsiteX3110" fmla="*/ 1590487 w 2377881"/>
              <a:gd name="connsiteY3110" fmla="*/ 362911 h 509406"/>
              <a:gd name="connsiteX3111" fmla="*/ 1591121 w 2377881"/>
              <a:gd name="connsiteY3111" fmla="*/ 361801 h 509406"/>
              <a:gd name="connsiteX3112" fmla="*/ 1596011 w 2377881"/>
              <a:gd name="connsiteY3112" fmla="*/ 361577 h 509406"/>
              <a:gd name="connsiteX3113" fmla="*/ 1591710 w 2377881"/>
              <a:gd name="connsiteY3113" fmla="*/ 360771 h 509406"/>
              <a:gd name="connsiteX3114" fmla="*/ 1593535 w 2377881"/>
              <a:gd name="connsiteY3114" fmla="*/ 357577 h 509406"/>
              <a:gd name="connsiteX3115" fmla="*/ 1581533 w 2377881"/>
              <a:gd name="connsiteY3115" fmla="*/ 350719 h 509406"/>
              <a:gd name="connsiteX3116" fmla="*/ 1580771 w 2377881"/>
              <a:gd name="connsiteY3116" fmla="*/ 351100 h 509406"/>
              <a:gd name="connsiteX3117" fmla="*/ 1580009 w 2377881"/>
              <a:gd name="connsiteY3117" fmla="*/ 351576 h 509406"/>
              <a:gd name="connsiteX3118" fmla="*/ 1584867 w 2377881"/>
              <a:gd name="connsiteY3118" fmla="*/ 359482 h 509406"/>
              <a:gd name="connsiteX3119" fmla="*/ 1589915 w 2377881"/>
              <a:gd name="connsiteY3119" fmla="*/ 360434 h 509406"/>
              <a:gd name="connsiteX3120" fmla="*/ 1591710 w 2377881"/>
              <a:gd name="connsiteY3120" fmla="*/ 360771 h 509406"/>
              <a:gd name="connsiteX3121" fmla="*/ 1591121 w 2377881"/>
              <a:gd name="connsiteY3121" fmla="*/ 361801 h 509406"/>
              <a:gd name="connsiteX3122" fmla="*/ 1585629 w 2377881"/>
              <a:gd name="connsiteY3122" fmla="*/ 362053 h 509406"/>
              <a:gd name="connsiteX3123" fmla="*/ 1567532 w 2377881"/>
              <a:gd name="connsiteY3123" fmla="*/ 367102 h 509406"/>
              <a:gd name="connsiteX3124" fmla="*/ 1562198 w 2377881"/>
              <a:gd name="connsiteY3124" fmla="*/ 371769 h 509406"/>
              <a:gd name="connsiteX3125" fmla="*/ 1561340 w 2377881"/>
              <a:gd name="connsiteY3125" fmla="*/ 366435 h 509406"/>
              <a:gd name="connsiteX3126" fmla="*/ 1558673 w 2377881"/>
              <a:gd name="connsiteY3126" fmla="*/ 362149 h 509406"/>
              <a:gd name="connsiteX3127" fmla="*/ 1558007 w 2377881"/>
              <a:gd name="connsiteY3127" fmla="*/ 361577 h 509406"/>
              <a:gd name="connsiteX3128" fmla="*/ 1555149 w 2377881"/>
              <a:gd name="connsiteY3128" fmla="*/ 362815 h 509406"/>
              <a:gd name="connsiteX3129" fmla="*/ 1555244 w 2377881"/>
              <a:gd name="connsiteY3129" fmla="*/ 363482 h 509406"/>
              <a:gd name="connsiteX3130" fmla="*/ 1555911 w 2377881"/>
              <a:gd name="connsiteY3130" fmla="*/ 367197 h 509406"/>
              <a:gd name="connsiteX3131" fmla="*/ 1549339 w 2377881"/>
              <a:gd name="connsiteY3131" fmla="*/ 358815 h 509406"/>
              <a:gd name="connsiteX3132" fmla="*/ 1555149 w 2377881"/>
              <a:gd name="connsiteY3132" fmla="*/ 354910 h 509406"/>
              <a:gd name="connsiteX3133" fmla="*/ 1557816 w 2377881"/>
              <a:gd name="connsiteY3133" fmla="*/ 353195 h 509406"/>
              <a:gd name="connsiteX3134" fmla="*/ 1564007 w 2377881"/>
              <a:gd name="connsiteY3134" fmla="*/ 353671 h 509406"/>
              <a:gd name="connsiteX3135" fmla="*/ 1559721 w 2377881"/>
              <a:gd name="connsiteY3135" fmla="*/ 350242 h 509406"/>
              <a:gd name="connsiteX3136" fmla="*/ 1556197 w 2377881"/>
              <a:gd name="connsiteY3136" fmla="*/ 349576 h 509406"/>
              <a:gd name="connsiteX3137" fmla="*/ 1550386 w 2377881"/>
              <a:gd name="connsiteY3137" fmla="*/ 348909 h 509406"/>
              <a:gd name="connsiteX3138" fmla="*/ 1548767 w 2377881"/>
              <a:gd name="connsiteY3138" fmla="*/ 353386 h 509406"/>
              <a:gd name="connsiteX3139" fmla="*/ 1548005 w 2377881"/>
              <a:gd name="connsiteY3139" fmla="*/ 356053 h 509406"/>
              <a:gd name="connsiteX3140" fmla="*/ 1544195 w 2377881"/>
              <a:gd name="connsiteY3140" fmla="*/ 350623 h 509406"/>
              <a:gd name="connsiteX3141" fmla="*/ 1544481 w 2377881"/>
              <a:gd name="connsiteY3141" fmla="*/ 340336 h 509406"/>
              <a:gd name="connsiteX3142" fmla="*/ 1554292 w 2377881"/>
              <a:gd name="connsiteY3142" fmla="*/ 342337 h 509406"/>
              <a:gd name="connsiteX3143" fmla="*/ 1555435 w 2377881"/>
              <a:gd name="connsiteY3143" fmla="*/ 342432 h 509406"/>
              <a:gd name="connsiteX3144" fmla="*/ 1559150 w 2377881"/>
              <a:gd name="connsiteY3144" fmla="*/ 339670 h 509406"/>
              <a:gd name="connsiteX3145" fmla="*/ 1560007 w 2377881"/>
              <a:gd name="connsiteY3145" fmla="*/ 335955 h 509406"/>
              <a:gd name="connsiteX3146" fmla="*/ 1558673 w 2377881"/>
              <a:gd name="connsiteY3146" fmla="*/ 335288 h 509406"/>
              <a:gd name="connsiteX3147" fmla="*/ 1545529 w 2377881"/>
              <a:gd name="connsiteY3147" fmla="*/ 335669 h 509406"/>
              <a:gd name="connsiteX3148" fmla="*/ 1540385 w 2377881"/>
              <a:gd name="connsiteY3148" fmla="*/ 336336 h 509406"/>
              <a:gd name="connsiteX3149" fmla="*/ 1537242 w 2377881"/>
              <a:gd name="connsiteY3149" fmla="*/ 336717 h 509406"/>
              <a:gd name="connsiteX3150" fmla="*/ 1533146 w 2377881"/>
              <a:gd name="connsiteY3150" fmla="*/ 348052 h 509406"/>
              <a:gd name="connsiteX3151" fmla="*/ 1533337 w 2377881"/>
              <a:gd name="connsiteY3151" fmla="*/ 350433 h 509406"/>
              <a:gd name="connsiteX3152" fmla="*/ 1534575 w 2377881"/>
              <a:gd name="connsiteY3152" fmla="*/ 353005 h 509406"/>
              <a:gd name="connsiteX3153" fmla="*/ 1537433 w 2377881"/>
              <a:gd name="connsiteY3153" fmla="*/ 353957 h 509406"/>
              <a:gd name="connsiteX3154" fmla="*/ 1544957 w 2377881"/>
              <a:gd name="connsiteY3154" fmla="*/ 358243 h 509406"/>
              <a:gd name="connsiteX3155" fmla="*/ 1545243 w 2377881"/>
              <a:gd name="connsiteY3155" fmla="*/ 359863 h 509406"/>
              <a:gd name="connsiteX3156" fmla="*/ 1545529 w 2377881"/>
              <a:gd name="connsiteY3156" fmla="*/ 361006 h 509406"/>
              <a:gd name="connsiteX3157" fmla="*/ 1543814 w 2377881"/>
              <a:gd name="connsiteY3157" fmla="*/ 365863 h 509406"/>
              <a:gd name="connsiteX3158" fmla="*/ 1535909 w 2377881"/>
              <a:gd name="connsiteY3158" fmla="*/ 366721 h 509406"/>
              <a:gd name="connsiteX3159" fmla="*/ 1529432 w 2377881"/>
              <a:gd name="connsiteY3159" fmla="*/ 362339 h 509406"/>
              <a:gd name="connsiteX3160" fmla="*/ 1522383 w 2377881"/>
              <a:gd name="connsiteY3160" fmla="*/ 366244 h 509406"/>
              <a:gd name="connsiteX3161" fmla="*/ 1512953 w 2377881"/>
              <a:gd name="connsiteY3161" fmla="*/ 363101 h 509406"/>
              <a:gd name="connsiteX3162" fmla="*/ 1506857 w 2377881"/>
              <a:gd name="connsiteY3162" fmla="*/ 365482 h 509406"/>
              <a:gd name="connsiteX3163" fmla="*/ 1506191 w 2377881"/>
              <a:gd name="connsiteY3163" fmla="*/ 365863 h 509406"/>
              <a:gd name="connsiteX3164" fmla="*/ 1504095 w 2377881"/>
              <a:gd name="connsiteY3164" fmla="*/ 366911 h 509406"/>
              <a:gd name="connsiteX3165" fmla="*/ 1498856 w 2377881"/>
              <a:gd name="connsiteY3165" fmla="*/ 365197 h 509406"/>
              <a:gd name="connsiteX3166" fmla="*/ 1493141 w 2377881"/>
              <a:gd name="connsiteY3166" fmla="*/ 364149 h 509406"/>
              <a:gd name="connsiteX3167" fmla="*/ 1483711 w 2377881"/>
              <a:gd name="connsiteY3167" fmla="*/ 367768 h 509406"/>
              <a:gd name="connsiteX3168" fmla="*/ 1473043 w 2377881"/>
              <a:gd name="connsiteY3168" fmla="*/ 362530 h 509406"/>
              <a:gd name="connsiteX3169" fmla="*/ 1469424 w 2377881"/>
              <a:gd name="connsiteY3169" fmla="*/ 365482 h 509406"/>
              <a:gd name="connsiteX3170" fmla="*/ 1469043 w 2377881"/>
              <a:gd name="connsiteY3170" fmla="*/ 365863 h 509406"/>
              <a:gd name="connsiteX3171" fmla="*/ 1460661 w 2377881"/>
              <a:gd name="connsiteY3171" fmla="*/ 367292 h 509406"/>
              <a:gd name="connsiteX3172" fmla="*/ 1456565 w 2377881"/>
              <a:gd name="connsiteY3172" fmla="*/ 375007 h 509406"/>
              <a:gd name="connsiteX3173" fmla="*/ 1451517 w 2377881"/>
              <a:gd name="connsiteY3173" fmla="*/ 374436 h 509406"/>
              <a:gd name="connsiteX3174" fmla="*/ 1443707 w 2377881"/>
              <a:gd name="connsiteY3174" fmla="*/ 378627 h 509406"/>
              <a:gd name="connsiteX3175" fmla="*/ 1443135 w 2377881"/>
              <a:gd name="connsiteY3175" fmla="*/ 377960 h 509406"/>
              <a:gd name="connsiteX3176" fmla="*/ 1441135 w 2377881"/>
              <a:gd name="connsiteY3176" fmla="*/ 375579 h 509406"/>
              <a:gd name="connsiteX3177" fmla="*/ 1441040 w 2377881"/>
              <a:gd name="connsiteY3177" fmla="*/ 372531 h 509406"/>
              <a:gd name="connsiteX3178" fmla="*/ 1431991 w 2377881"/>
              <a:gd name="connsiteY3178" fmla="*/ 367673 h 509406"/>
              <a:gd name="connsiteX3179" fmla="*/ 1420656 w 2377881"/>
              <a:gd name="connsiteY3179" fmla="*/ 365482 h 509406"/>
              <a:gd name="connsiteX3180" fmla="*/ 1418370 w 2377881"/>
              <a:gd name="connsiteY3180" fmla="*/ 369292 h 509406"/>
              <a:gd name="connsiteX3181" fmla="*/ 1416941 w 2377881"/>
              <a:gd name="connsiteY3181" fmla="*/ 370054 h 509406"/>
              <a:gd name="connsiteX3182" fmla="*/ 1413798 w 2377881"/>
              <a:gd name="connsiteY3182" fmla="*/ 373674 h 509406"/>
              <a:gd name="connsiteX3183" fmla="*/ 1409607 w 2377881"/>
              <a:gd name="connsiteY3183" fmla="*/ 371769 h 509406"/>
              <a:gd name="connsiteX3184" fmla="*/ 1409607 w 2377881"/>
              <a:gd name="connsiteY3184" fmla="*/ 370721 h 509406"/>
              <a:gd name="connsiteX3185" fmla="*/ 1404654 w 2377881"/>
              <a:gd name="connsiteY3185" fmla="*/ 370054 h 509406"/>
              <a:gd name="connsiteX3186" fmla="*/ 1394462 w 2377881"/>
              <a:gd name="connsiteY3186" fmla="*/ 369578 h 509406"/>
              <a:gd name="connsiteX3187" fmla="*/ 1391033 w 2377881"/>
              <a:gd name="connsiteY3187" fmla="*/ 372721 h 509406"/>
              <a:gd name="connsiteX3188" fmla="*/ 1386747 w 2377881"/>
              <a:gd name="connsiteY3188" fmla="*/ 376436 h 509406"/>
              <a:gd name="connsiteX3189" fmla="*/ 1382842 w 2377881"/>
              <a:gd name="connsiteY3189" fmla="*/ 379008 h 509406"/>
              <a:gd name="connsiteX3190" fmla="*/ 1376460 w 2377881"/>
              <a:gd name="connsiteY3190" fmla="*/ 379198 h 509406"/>
              <a:gd name="connsiteX3191" fmla="*/ 1376651 w 2377881"/>
              <a:gd name="connsiteY3191" fmla="*/ 382437 h 509406"/>
              <a:gd name="connsiteX3192" fmla="*/ 1375793 w 2377881"/>
              <a:gd name="connsiteY3192" fmla="*/ 382437 h 509406"/>
              <a:gd name="connsiteX3193" fmla="*/ 1370745 w 2377881"/>
              <a:gd name="connsiteY3193" fmla="*/ 382246 h 509406"/>
              <a:gd name="connsiteX3194" fmla="*/ 1365601 w 2377881"/>
              <a:gd name="connsiteY3194" fmla="*/ 374055 h 509406"/>
              <a:gd name="connsiteX3195" fmla="*/ 1362839 w 2377881"/>
              <a:gd name="connsiteY3195" fmla="*/ 373579 h 509406"/>
              <a:gd name="connsiteX3196" fmla="*/ 1361410 w 2377881"/>
              <a:gd name="connsiteY3196" fmla="*/ 380818 h 509406"/>
              <a:gd name="connsiteX3197" fmla="*/ 1360458 w 2377881"/>
              <a:gd name="connsiteY3197" fmla="*/ 387866 h 509406"/>
              <a:gd name="connsiteX3198" fmla="*/ 1348647 w 2377881"/>
              <a:gd name="connsiteY3198" fmla="*/ 381580 h 509406"/>
              <a:gd name="connsiteX3199" fmla="*/ 1345854 w 2377881"/>
              <a:gd name="connsiteY3199" fmla="*/ 377695 h 509406"/>
              <a:gd name="connsiteX3200" fmla="*/ 1344802 w 2377881"/>
              <a:gd name="connsiteY3200" fmla="*/ 379616 h 509406"/>
              <a:gd name="connsiteX3201" fmla="*/ 1340742 w 2377881"/>
              <a:gd name="connsiteY3201" fmla="*/ 379199 h 509406"/>
              <a:gd name="connsiteX3202" fmla="*/ 1340742 w 2377881"/>
              <a:gd name="connsiteY3202" fmla="*/ 373388 h 509406"/>
              <a:gd name="connsiteX3203" fmla="*/ 1342732 w 2377881"/>
              <a:gd name="connsiteY3203" fmla="*/ 374351 h 509406"/>
              <a:gd name="connsiteX3204" fmla="*/ 1341218 w 2377881"/>
              <a:gd name="connsiteY3204" fmla="*/ 373007 h 509406"/>
              <a:gd name="connsiteX3205" fmla="*/ 1337503 w 2377881"/>
              <a:gd name="connsiteY3205" fmla="*/ 374150 h 509406"/>
              <a:gd name="connsiteX3206" fmla="*/ 1336265 w 2377881"/>
              <a:gd name="connsiteY3206" fmla="*/ 374245 h 509406"/>
              <a:gd name="connsiteX3207" fmla="*/ 1332264 w 2377881"/>
              <a:gd name="connsiteY3207" fmla="*/ 374436 h 509406"/>
              <a:gd name="connsiteX3208" fmla="*/ 1333598 w 2377881"/>
              <a:gd name="connsiteY3208" fmla="*/ 370150 h 509406"/>
              <a:gd name="connsiteX3209" fmla="*/ 1330168 w 2377881"/>
              <a:gd name="connsiteY3209" fmla="*/ 369769 h 509406"/>
              <a:gd name="connsiteX3210" fmla="*/ 1326644 w 2377881"/>
              <a:gd name="connsiteY3210" fmla="*/ 372626 h 509406"/>
              <a:gd name="connsiteX3211" fmla="*/ 1320643 w 2377881"/>
              <a:gd name="connsiteY3211" fmla="*/ 372626 h 509406"/>
              <a:gd name="connsiteX3212" fmla="*/ 1324549 w 2377881"/>
              <a:gd name="connsiteY3212" fmla="*/ 379294 h 509406"/>
              <a:gd name="connsiteX3213" fmla="*/ 1320739 w 2377881"/>
              <a:gd name="connsiteY3213" fmla="*/ 382056 h 509406"/>
              <a:gd name="connsiteX3214" fmla="*/ 1319596 w 2377881"/>
              <a:gd name="connsiteY3214" fmla="*/ 381389 h 509406"/>
              <a:gd name="connsiteX3215" fmla="*/ 1310261 w 2377881"/>
              <a:gd name="connsiteY3215" fmla="*/ 376150 h 509406"/>
              <a:gd name="connsiteX3216" fmla="*/ 1297117 w 2377881"/>
              <a:gd name="connsiteY3216" fmla="*/ 386723 h 509406"/>
              <a:gd name="connsiteX3217" fmla="*/ 1297593 w 2377881"/>
              <a:gd name="connsiteY3217" fmla="*/ 379960 h 509406"/>
              <a:gd name="connsiteX3218" fmla="*/ 1301689 w 2377881"/>
              <a:gd name="connsiteY3218" fmla="*/ 375103 h 509406"/>
              <a:gd name="connsiteX3219" fmla="*/ 1299689 w 2377881"/>
              <a:gd name="connsiteY3219" fmla="*/ 371007 h 509406"/>
              <a:gd name="connsiteX3220" fmla="*/ 1285210 w 2377881"/>
              <a:gd name="connsiteY3220" fmla="*/ 371674 h 509406"/>
              <a:gd name="connsiteX3221" fmla="*/ 1276162 w 2377881"/>
              <a:gd name="connsiteY3221" fmla="*/ 383104 h 509406"/>
              <a:gd name="connsiteX3222" fmla="*/ 1275685 w 2377881"/>
              <a:gd name="connsiteY3222" fmla="*/ 383961 h 509406"/>
              <a:gd name="connsiteX3223" fmla="*/ 1275114 w 2377881"/>
              <a:gd name="connsiteY3223" fmla="*/ 385009 h 509406"/>
              <a:gd name="connsiteX3224" fmla="*/ 1272447 w 2377881"/>
              <a:gd name="connsiteY3224" fmla="*/ 385866 h 509406"/>
              <a:gd name="connsiteX3225" fmla="*/ 1266827 w 2377881"/>
              <a:gd name="connsiteY3225" fmla="*/ 381865 h 509406"/>
              <a:gd name="connsiteX3226" fmla="*/ 1265208 w 2377881"/>
              <a:gd name="connsiteY3226" fmla="*/ 380532 h 509406"/>
              <a:gd name="connsiteX3227" fmla="*/ 1263875 w 2377881"/>
              <a:gd name="connsiteY3227" fmla="*/ 379484 h 509406"/>
              <a:gd name="connsiteX3228" fmla="*/ 1258636 w 2377881"/>
              <a:gd name="connsiteY3228" fmla="*/ 379579 h 509406"/>
              <a:gd name="connsiteX3229" fmla="*/ 1250635 w 2377881"/>
              <a:gd name="connsiteY3229" fmla="*/ 384151 h 509406"/>
              <a:gd name="connsiteX3230" fmla="*/ 1249777 w 2377881"/>
              <a:gd name="connsiteY3230" fmla="*/ 381008 h 509406"/>
              <a:gd name="connsiteX3231" fmla="*/ 1250635 w 2377881"/>
              <a:gd name="connsiteY3231" fmla="*/ 380532 h 509406"/>
              <a:gd name="connsiteX3232" fmla="*/ 1251492 w 2377881"/>
              <a:gd name="connsiteY3232" fmla="*/ 380056 h 509406"/>
              <a:gd name="connsiteX3233" fmla="*/ 1250349 w 2377881"/>
              <a:gd name="connsiteY3233" fmla="*/ 376531 h 509406"/>
              <a:gd name="connsiteX3234" fmla="*/ 1249206 w 2377881"/>
              <a:gd name="connsiteY3234" fmla="*/ 376531 h 509406"/>
              <a:gd name="connsiteX3235" fmla="*/ 1245110 w 2377881"/>
              <a:gd name="connsiteY3235" fmla="*/ 376627 h 509406"/>
              <a:gd name="connsiteX3236" fmla="*/ 1241872 w 2377881"/>
              <a:gd name="connsiteY3236" fmla="*/ 384532 h 509406"/>
              <a:gd name="connsiteX3237" fmla="*/ 1244062 w 2377881"/>
              <a:gd name="connsiteY3237" fmla="*/ 388533 h 509406"/>
              <a:gd name="connsiteX3238" fmla="*/ 1245586 w 2377881"/>
              <a:gd name="connsiteY3238" fmla="*/ 396534 h 509406"/>
              <a:gd name="connsiteX3239" fmla="*/ 1239300 w 2377881"/>
              <a:gd name="connsiteY3239" fmla="*/ 401773 h 509406"/>
              <a:gd name="connsiteX3240" fmla="*/ 1238443 w 2377881"/>
              <a:gd name="connsiteY3240" fmla="*/ 401487 h 509406"/>
              <a:gd name="connsiteX3241" fmla="*/ 1237681 w 2377881"/>
              <a:gd name="connsiteY3241" fmla="*/ 401201 h 509406"/>
              <a:gd name="connsiteX3242" fmla="*/ 1238252 w 2377881"/>
              <a:gd name="connsiteY3242" fmla="*/ 394057 h 509406"/>
              <a:gd name="connsiteX3243" fmla="*/ 1235109 w 2377881"/>
              <a:gd name="connsiteY3243" fmla="*/ 393391 h 509406"/>
              <a:gd name="connsiteX3244" fmla="*/ 1232347 w 2377881"/>
              <a:gd name="connsiteY3244" fmla="*/ 392819 h 509406"/>
              <a:gd name="connsiteX3245" fmla="*/ 1235109 w 2377881"/>
              <a:gd name="connsiteY3245" fmla="*/ 389390 h 509406"/>
              <a:gd name="connsiteX3246" fmla="*/ 1236633 w 2377881"/>
              <a:gd name="connsiteY3246" fmla="*/ 389009 h 509406"/>
              <a:gd name="connsiteX3247" fmla="*/ 1237395 w 2377881"/>
              <a:gd name="connsiteY3247" fmla="*/ 388819 h 509406"/>
              <a:gd name="connsiteX3248" fmla="*/ 1234823 w 2377881"/>
              <a:gd name="connsiteY3248" fmla="*/ 386342 h 509406"/>
              <a:gd name="connsiteX3249" fmla="*/ 1234728 w 2377881"/>
              <a:gd name="connsiteY3249" fmla="*/ 385390 h 509406"/>
              <a:gd name="connsiteX3250" fmla="*/ 1234633 w 2377881"/>
              <a:gd name="connsiteY3250" fmla="*/ 383580 h 509406"/>
              <a:gd name="connsiteX3251" fmla="*/ 1230061 w 2377881"/>
              <a:gd name="connsiteY3251" fmla="*/ 377770 h 509406"/>
              <a:gd name="connsiteX3252" fmla="*/ 1227965 w 2377881"/>
              <a:gd name="connsiteY3252" fmla="*/ 378913 h 509406"/>
              <a:gd name="connsiteX3253" fmla="*/ 1219964 w 2377881"/>
              <a:gd name="connsiteY3253" fmla="*/ 380246 h 509406"/>
              <a:gd name="connsiteX3254" fmla="*/ 1217774 w 2377881"/>
              <a:gd name="connsiteY3254" fmla="*/ 379198 h 509406"/>
              <a:gd name="connsiteX3255" fmla="*/ 1209296 w 2377881"/>
              <a:gd name="connsiteY3255" fmla="*/ 376341 h 509406"/>
              <a:gd name="connsiteX3256" fmla="*/ 1213201 w 2377881"/>
              <a:gd name="connsiteY3256" fmla="*/ 379484 h 509406"/>
              <a:gd name="connsiteX3257" fmla="*/ 1213773 w 2377881"/>
              <a:gd name="connsiteY3257" fmla="*/ 379865 h 509406"/>
              <a:gd name="connsiteX3258" fmla="*/ 1205772 w 2377881"/>
              <a:gd name="connsiteY3258" fmla="*/ 385771 h 509406"/>
              <a:gd name="connsiteX3259" fmla="*/ 1203581 w 2377881"/>
              <a:gd name="connsiteY3259" fmla="*/ 383675 h 509406"/>
              <a:gd name="connsiteX3260" fmla="*/ 1193104 w 2377881"/>
              <a:gd name="connsiteY3260" fmla="*/ 382437 h 509406"/>
              <a:gd name="connsiteX3261" fmla="*/ 1183865 w 2377881"/>
              <a:gd name="connsiteY3261" fmla="*/ 380722 h 509406"/>
              <a:gd name="connsiteX3262" fmla="*/ 1181388 w 2377881"/>
              <a:gd name="connsiteY3262" fmla="*/ 379008 h 509406"/>
              <a:gd name="connsiteX3263" fmla="*/ 1171292 w 2377881"/>
              <a:gd name="connsiteY3263" fmla="*/ 382151 h 509406"/>
              <a:gd name="connsiteX3264" fmla="*/ 1174530 w 2377881"/>
              <a:gd name="connsiteY3264" fmla="*/ 388723 h 509406"/>
              <a:gd name="connsiteX3265" fmla="*/ 1169101 w 2377881"/>
              <a:gd name="connsiteY3265" fmla="*/ 384723 h 509406"/>
              <a:gd name="connsiteX3266" fmla="*/ 1165291 w 2377881"/>
              <a:gd name="connsiteY3266" fmla="*/ 377484 h 509406"/>
              <a:gd name="connsiteX3267" fmla="*/ 1157004 w 2377881"/>
              <a:gd name="connsiteY3267" fmla="*/ 379675 h 509406"/>
              <a:gd name="connsiteX3268" fmla="*/ 1156051 w 2377881"/>
              <a:gd name="connsiteY3268" fmla="*/ 378722 h 509406"/>
              <a:gd name="connsiteX3269" fmla="*/ 1152718 w 2377881"/>
              <a:gd name="connsiteY3269" fmla="*/ 378817 h 509406"/>
              <a:gd name="connsiteX3270" fmla="*/ 1151956 w 2377881"/>
              <a:gd name="connsiteY3270" fmla="*/ 380532 h 509406"/>
              <a:gd name="connsiteX3271" fmla="*/ 1154337 w 2377881"/>
              <a:gd name="connsiteY3271" fmla="*/ 382723 h 509406"/>
              <a:gd name="connsiteX3272" fmla="*/ 1161481 w 2377881"/>
              <a:gd name="connsiteY3272" fmla="*/ 388247 h 509406"/>
              <a:gd name="connsiteX3273" fmla="*/ 1150908 w 2377881"/>
              <a:gd name="connsiteY3273" fmla="*/ 396058 h 509406"/>
              <a:gd name="connsiteX3274" fmla="*/ 1145669 w 2377881"/>
              <a:gd name="connsiteY3274" fmla="*/ 396629 h 509406"/>
              <a:gd name="connsiteX3275" fmla="*/ 1131477 w 2377881"/>
              <a:gd name="connsiteY3275" fmla="*/ 392438 h 509406"/>
              <a:gd name="connsiteX3276" fmla="*/ 1127667 w 2377881"/>
              <a:gd name="connsiteY3276" fmla="*/ 389676 h 509406"/>
              <a:gd name="connsiteX3277" fmla="*/ 1119285 w 2377881"/>
              <a:gd name="connsiteY3277" fmla="*/ 396724 h 509406"/>
              <a:gd name="connsiteX3278" fmla="*/ 1118142 w 2377881"/>
              <a:gd name="connsiteY3278" fmla="*/ 395962 h 509406"/>
              <a:gd name="connsiteX3279" fmla="*/ 1116237 w 2377881"/>
              <a:gd name="connsiteY3279" fmla="*/ 394724 h 509406"/>
              <a:gd name="connsiteX3280" fmla="*/ 1110617 w 2377881"/>
              <a:gd name="connsiteY3280" fmla="*/ 393772 h 509406"/>
              <a:gd name="connsiteX3281" fmla="*/ 1110712 w 2377881"/>
              <a:gd name="connsiteY3281" fmla="*/ 393295 h 509406"/>
              <a:gd name="connsiteX3282" fmla="*/ 1112332 w 2377881"/>
              <a:gd name="connsiteY3282" fmla="*/ 391009 h 509406"/>
              <a:gd name="connsiteX3283" fmla="*/ 1130334 w 2377881"/>
              <a:gd name="connsiteY3283" fmla="*/ 388438 h 509406"/>
              <a:gd name="connsiteX3284" fmla="*/ 1130715 w 2377881"/>
              <a:gd name="connsiteY3284" fmla="*/ 388438 h 509406"/>
              <a:gd name="connsiteX3285" fmla="*/ 1128143 w 2377881"/>
              <a:gd name="connsiteY3285" fmla="*/ 384628 h 509406"/>
              <a:gd name="connsiteX3286" fmla="*/ 1118904 w 2377881"/>
              <a:gd name="connsiteY3286" fmla="*/ 381770 h 509406"/>
              <a:gd name="connsiteX3287" fmla="*/ 1115475 w 2377881"/>
              <a:gd name="connsiteY3287" fmla="*/ 384151 h 509406"/>
              <a:gd name="connsiteX3288" fmla="*/ 1112236 w 2377881"/>
              <a:gd name="connsiteY3288" fmla="*/ 378722 h 509406"/>
              <a:gd name="connsiteX3289" fmla="*/ 1114618 w 2377881"/>
              <a:gd name="connsiteY3289" fmla="*/ 373007 h 509406"/>
              <a:gd name="connsiteX3290" fmla="*/ 1110712 w 2377881"/>
              <a:gd name="connsiteY3290" fmla="*/ 372055 h 509406"/>
              <a:gd name="connsiteX3291" fmla="*/ 1107379 w 2377881"/>
              <a:gd name="connsiteY3291" fmla="*/ 371197 h 509406"/>
              <a:gd name="connsiteX3292" fmla="*/ 1100044 w 2377881"/>
              <a:gd name="connsiteY3292" fmla="*/ 374436 h 509406"/>
              <a:gd name="connsiteX3293" fmla="*/ 1100426 w 2377881"/>
              <a:gd name="connsiteY3293" fmla="*/ 375103 h 509406"/>
              <a:gd name="connsiteX3294" fmla="*/ 1101759 w 2377881"/>
              <a:gd name="connsiteY3294" fmla="*/ 377389 h 509406"/>
              <a:gd name="connsiteX3295" fmla="*/ 1099283 w 2377881"/>
              <a:gd name="connsiteY3295" fmla="*/ 381008 h 509406"/>
              <a:gd name="connsiteX3296" fmla="*/ 1096425 w 2377881"/>
              <a:gd name="connsiteY3296" fmla="*/ 380437 h 509406"/>
              <a:gd name="connsiteX3297" fmla="*/ 1092710 w 2377881"/>
              <a:gd name="connsiteY3297" fmla="*/ 378722 h 509406"/>
              <a:gd name="connsiteX3298" fmla="*/ 1090139 w 2377881"/>
              <a:gd name="connsiteY3298" fmla="*/ 373293 h 509406"/>
              <a:gd name="connsiteX3299" fmla="*/ 1088234 w 2377881"/>
              <a:gd name="connsiteY3299" fmla="*/ 372055 h 509406"/>
              <a:gd name="connsiteX3300" fmla="*/ 1086995 w 2377881"/>
              <a:gd name="connsiteY3300" fmla="*/ 372055 h 509406"/>
              <a:gd name="connsiteX3301" fmla="*/ 1084614 w 2377881"/>
              <a:gd name="connsiteY3301" fmla="*/ 373102 h 509406"/>
              <a:gd name="connsiteX3302" fmla="*/ 1081376 w 2377881"/>
              <a:gd name="connsiteY3302" fmla="*/ 378627 h 509406"/>
              <a:gd name="connsiteX3303" fmla="*/ 1081947 w 2377881"/>
              <a:gd name="connsiteY3303" fmla="*/ 389866 h 509406"/>
              <a:gd name="connsiteX3304" fmla="*/ 1074994 w 2377881"/>
              <a:gd name="connsiteY3304" fmla="*/ 397486 h 509406"/>
              <a:gd name="connsiteX3305" fmla="*/ 1069184 w 2377881"/>
              <a:gd name="connsiteY3305" fmla="*/ 395867 h 509406"/>
              <a:gd name="connsiteX3306" fmla="*/ 1066040 w 2377881"/>
              <a:gd name="connsiteY3306" fmla="*/ 395010 h 509406"/>
              <a:gd name="connsiteX3307" fmla="*/ 1059754 w 2377881"/>
              <a:gd name="connsiteY3307" fmla="*/ 399487 h 509406"/>
              <a:gd name="connsiteX3308" fmla="*/ 1057753 w 2377881"/>
              <a:gd name="connsiteY3308" fmla="*/ 399106 h 509406"/>
              <a:gd name="connsiteX3309" fmla="*/ 1052991 w 2377881"/>
              <a:gd name="connsiteY3309" fmla="*/ 398820 h 509406"/>
              <a:gd name="connsiteX3310" fmla="*/ 1052515 w 2377881"/>
              <a:gd name="connsiteY3310" fmla="*/ 399296 h 509406"/>
              <a:gd name="connsiteX3311" fmla="*/ 1049943 w 2377881"/>
              <a:gd name="connsiteY3311" fmla="*/ 395391 h 509406"/>
              <a:gd name="connsiteX3312" fmla="*/ 1050705 w 2377881"/>
              <a:gd name="connsiteY3312" fmla="*/ 395296 h 509406"/>
              <a:gd name="connsiteX3313" fmla="*/ 1053467 w 2377881"/>
              <a:gd name="connsiteY3313" fmla="*/ 391962 h 509406"/>
              <a:gd name="connsiteX3314" fmla="*/ 1052610 w 2377881"/>
              <a:gd name="connsiteY3314" fmla="*/ 390914 h 509406"/>
              <a:gd name="connsiteX3315" fmla="*/ 1046609 w 2377881"/>
              <a:gd name="connsiteY3315" fmla="*/ 392819 h 509406"/>
              <a:gd name="connsiteX3316" fmla="*/ 1044514 w 2377881"/>
              <a:gd name="connsiteY3316" fmla="*/ 399010 h 509406"/>
              <a:gd name="connsiteX3317" fmla="*/ 1043657 w 2377881"/>
              <a:gd name="connsiteY3317" fmla="*/ 399106 h 509406"/>
              <a:gd name="connsiteX3318" fmla="*/ 1041656 w 2377881"/>
              <a:gd name="connsiteY3318" fmla="*/ 399296 h 509406"/>
              <a:gd name="connsiteX3319" fmla="*/ 1041751 w 2377881"/>
              <a:gd name="connsiteY3319" fmla="*/ 394915 h 509406"/>
              <a:gd name="connsiteX3320" fmla="*/ 1041085 w 2377881"/>
              <a:gd name="connsiteY3320" fmla="*/ 394057 h 509406"/>
              <a:gd name="connsiteX3321" fmla="*/ 1037560 w 2377881"/>
              <a:gd name="connsiteY3321" fmla="*/ 394724 h 509406"/>
              <a:gd name="connsiteX3322" fmla="*/ 1035084 w 2377881"/>
              <a:gd name="connsiteY3322" fmla="*/ 397105 h 509406"/>
              <a:gd name="connsiteX3323" fmla="*/ 1032608 w 2377881"/>
              <a:gd name="connsiteY3323" fmla="*/ 393962 h 509406"/>
              <a:gd name="connsiteX3324" fmla="*/ 1034608 w 2377881"/>
              <a:gd name="connsiteY3324" fmla="*/ 392724 h 509406"/>
              <a:gd name="connsiteX3325" fmla="*/ 1035751 w 2377881"/>
              <a:gd name="connsiteY3325" fmla="*/ 390057 h 509406"/>
              <a:gd name="connsiteX3326" fmla="*/ 1032989 w 2377881"/>
              <a:gd name="connsiteY3326" fmla="*/ 388723 h 509406"/>
              <a:gd name="connsiteX3327" fmla="*/ 1028321 w 2377881"/>
              <a:gd name="connsiteY3327" fmla="*/ 389581 h 509406"/>
              <a:gd name="connsiteX3328" fmla="*/ 1021559 w 2377881"/>
              <a:gd name="connsiteY3328" fmla="*/ 390247 h 509406"/>
              <a:gd name="connsiteX3329" fmla="*/ 1013272 w 2377881"/>
              <a:gd name="connsiteY3329" fmla="*/ 391295 h 509406"/>
              <a:gd name="connsiteX3330" fmla="*/ 1005747 w 2377881"/>
              <a:gd name="connsiteY3330" fmla="*/ 389104 h 509406"/>
              <a:gd name="connsiteX3331" fmla="*/ 1005652 w 2377881"/>
              <a:gd name="connsiteY3331" fmla="*/ 388819 h 509406"/>
              <a:gd name="connsiteX3332" fmla="*/ 1000889 w 2377881"/>
              <a:gd name="connsiteY3332" fmla="*/ 385485 h 509406"/>
              <a:gd name="connsiteX3333" fmla="*/ 990983 w 2377881"/>
              <a:gd name="connsiteY3333" fmla="*/ 388533 h 509406"/>
              <a:gd name="connsiteX3334" fmla="*/ 991555 w 2377881"/>
              <a:gd name="connsiteY3334" fmla="*/ 389485 h 509406"/>
              <a:gd name="connsiteX3335" fmla="*/ 992412 w 2377881"/>
              <a:gd name="connsiteY3335" fmla="*/ 390819 h 509406"/>
              <a:gd name="connsiteX3336" fmla="*/ 987935 w 2377881"/>
              <a:gd name="connsiteY3336" fmla="*/ 393486 h 509406"/>
              <a:gd name="connsiteX3337" fmla="*/ 970981 w 2377881"/>
              <a:gd name="connsiteY3337" fmla="*/ 396534 h 509406"/>
              <a:gd name="connsiteX3338" fmla="*/ 965361 w 2377881"/>
              <a:gd name="connsiteY3338" fmla="*/ 397010 h 509406"/>
              <a:gd name="connsiteX3339" fmla="*/ 960789 w 2377881"/>
              <a:gd name="connsiteY3339" fmla="*/ 397391 h 509406"/>
              <a:gd name="connsiteX3340" fmla="*/ 953169 w 2377881"/>
              <a:gd name="connsiteY3340" fmla="*/ 390533 h 509406"/>
              <a:gd name="connsiteX3341" fmla="*/ 948311 w 2377881"/>
              <a:gd name="connsiteY3341" fmla="*/ 396058 h 509406"/>
              <a:gd name="connsiteX3342" fmla="*/ 946978 w 2377881"/>
              <a:gd name="connsiteY3342" fmla="*/ 395296 h 509406"/>
              <a:gd name="connsiteX3343" fmla="*/ 942787 w 2377881"/>
              <a:gd name="connsiteY3343" fmla="*/ 396439 h 509406"/>
              <a:gd name="connsiteX3344" fmla="*/ 940786 w 2377881"/>
              <a:gd name="connsiteY3344" fmla="*/ 397677 h 509406"/>
              <a:gd name="connsiteX3345" fmla="*/ 934024 w 2377881"/>
              <a:gd name="connsiteY3345" fmla="*/ 399201 h 509406"/>
              <a:gd name="connsiteX3346" fmla="*/ 929071 w 2377881"/>
              <a:gd name="connsiteY3346" fmla="*/ 394819 h 509406"/>
              <a:gd name="connsiteX3347" fmla="*/ 933548 w 2377881"/>
              <a:gd name="connsiteY3347" fmla="*/ 393962 h 509406"/>
              <a:gd name="connsiteX3348" fmla="*/ 938310 w 2377881"/>
              <a:gd name="connsiteY3348" fmla="*/ 394343 h 509406"/>
              <a:gd name="connsiteX3349" fmla="*/ 937834 w 2377881"/>
              <a:gd name="connsiteY3349" fmla="*/ 394057 h 509406"/>
              <a:gd name="connsiteX3350" fmla="*/ 935071 w 2377881"/>
              <a:gd name="connsiteY3350" fmla="*/ 392152 h 509406"/>
              <a:gd name="connsiteX3351" fmla="*/ 927737 w 2377881"/>
              <a:gd name="connsiteY3351" fmla="*/ 390343 h 509406"/>
              <a:gd name="connsiteX3352" fmla="*/ 924118 w 2377881"/>
              <a:gd name="connsiteY3352" fmla="*/ 395867 h 509406"/>
              <a:gd name="connsiteX3353" fmla="*/ 922213 w 2377881"/>
              <a:gd name="connsiteY3353" fmla="*/ 399963 h 509406"/>
              <a:gd name="connsiteX3354" fmla="*/ 918689 w 2377881"/>
              <a:gd name="connsiteY3354" fmla="*/ 401773 h 509406"/>
              <a:gd name="connsiteX3355" fmla="*/ 919165 w 2377881"/>
              <a:gd name="connsiteY3355" fmla="*/ 395105 h 509406"/>
              <a:gd name="connsiteX3356" fmla="*/ 916784 w 2377881"/>
              <a:gd name="connsiteY3356" fmla="*/ 393486 h 509406"/>
              <a:gd name="connsiteX3357" fmla="*/ 912878 w 2377881"/>
              <a:gd name="connsiteY3357" fmla="*/ 397391 h 509406"/>
              <a:gd name="connsiteX3358" fmla="*/ 910687 w 2377881"/>
              <a:gd name="connsiteY3358" fmla="*/ 396724 h 509406"/>
              <a:gd name="connsiteX3359" fmla="*/ 908020 w 2377881"/>
              <a:gd name="connsiteY3359" fmla="*/ 395486 h 509406"/>
              <a:gd name="connsiteX3360" fmla="*/ 899067 w 2377881"/>
              <a:gd name="connsiteY3360" fmla="*/ 397391 h 509406"/>
              <a:gd name="connsiteX3361" fmla="*/ 897638 w 2377881"/>
              <a:gd name="connsiteY3361" fmla="*/ 396629 h 509406"/>
              <a:gd name="connsiteX3362" fmla="*/ 884017 w 2377881"/>
              <a:gd name="connsiteY3362" fmla="*/ 399677 h 509406"/>
              <a:gd name="connsiteX3363" fmla="*/ 880589 w 2377881"/>
              <a:gd name="connsiteY3363" fmla="*/ 399487 h 509406"/>
              <a:gd name="connsiteX3364" fmla="*/ 874492 w 2377881"/>
              <a:gd name="connsiteY3364" fmla="*/ 399201 h 509406"/>
              <a:gd name="connsiteX3365" fmla="*/ 870873 w 2377881"/>
              <a:gd name="connsiteY3365" fmla="*/ 398248 h 509406"/>
              <a:gd name="connsiteX3366" fmla="*/ 865063 w 2377881"/>
              <a:gd name="connsiteY3366" fmla="*/ 408631 h 509406"/>
              <a:gd name="connsiteX3367" fmla="*/ 856109 w 2377881"/>
              <a:gd name="connsiteY3367" fmla="*/ 398058 h 509406"/>
              <a:gd name="connsiteX3368" fmla="*/ 852109 w 2377881"/>
              <a:gd name="connsiteY3368" fmla="*/ 399391 h 509406"/>
              <a:gd name="connsiteX3369" fmla="*/ 850680 w 2377881"/>
              <a:gd name="connsiteY3369" fmla="*/ 399868 h 509406"/>
              <a:gd name="connsiteX3370" fmla="*/ 847346 w 2377881"/>
              <a:gd name="connsiteY3370" fmla="*/ 401773 h 509406"/>
              <a:gd name="connsiteX3371" fmla="*/ 841631 w 2377881"/>
              <a:gd name="connsiteY3371" fmla="*/ 399010 h 509406"/>
              <a:gd name="connsiteX3372" fmla="*/ 841631 w 2377881"/>
              <a:gd name="connsiteY3372" fmla="*/ 404344 h 509406"/>
              <a:gd name="connsiteX3373" fmla="*/ 840012 w 2377881"/>
              <a:gd name="connsiteY3373" fmla="*/ 410059 h 509406"/>
              <a:gd name="connsiteX3374" fmla="*/ 835345 w 2377881"/>
              <a:gd name="connsiteY3374" fmla="*/ 409202 h 509406"/>
              <a:gd name="connsiteX3375" fmla="*/ 831059 w 2377881"/>
              <a:gd name="connsiteY3375" fmla="*/ 408440 h 509406"/>
              <a:gd name="connsiteX3376" fmla="*/ 823058 w 2377881"/>
              <a:gd name="connsiteY3376" fmla="*/ 404630 h 509406"/>
              <a:gd name="connsiteX3377" fmla="*/ 821819 w 2377881"/>
              <a:gd name="connsiteY3377" fmla="*/ 400344 h 509406"/>
              <a:gd name="connsiteX3378" fmla="*/ 820867 w 2377881"/>
              <a:gd name="connsiteY3378" fmla="*/ 399582 h 509406"/>
              <a:gd name="connsiteX3379" fmla="*/ 815818 w 2377881"/>
              <a:gd name="connsiteY3379" fmla="*/ 397486 h 509406"/>
              <a:gd name="connsiteX3380" fmla="*/ 815818 w 2377881"/>
              <a:gd name="connsiteY3380" fmla="*/ 401582 h 509406"/>
              <a:gd name="connsiteX3381" fmla="*/ 815152 w 2377881"/>
              <a:gd name="connsiteY3381" fmla="*/ 405487 h 509406"/>
              <a:gd name="connsiteX3382" fmla="*/ 811818 w 2377881"/>
              <a:gd name="connsiteY3382" fmla="*/ 403582 h 509406"/>
              <a:gd name="connsiteX3383" fmla="*/ 810294 w 2377881"/>
              <a:gd name="connsiteY3383" fmla="*/ 402154 h 509406"/>
              <a:gd name="connsiteX3384" fmla="*/ 804008 w 2377881"/>
              <a:gd name="connsiteY3384" fmla="*/ 400725 h 509406"/>
              <a:gd name="connsiteX3385" fmla="*/ 796768 w 2377881"/>
              <a:gd name="connsiteY3385" fmla="*/ 407488 h 509406"/>
              <a:gd name="connsiteX3386" fmla="*/ 791911 w 2377881"/>
              <a:gd name="connsiteY3386" fmla="*/ 406440 h 509406"/>
              <a:gd name="connsiteX3387" fmla="*/ 792101 w 2377881"/>
              <a:gd name="connsiteY3387" fmla="*/ 405964 h 509406"/>
              <a:gd name="connsiteX3388" fmla="*/ 793530 w 2377881"/>
              <a:gd name="connsiteY3388" fmla="*/ 402439 h 509406"/>
              <a:gd name="connsiteX3389" fmla="*/ 788386 w 2377881"/>
              <a:gd name="connsiteY3389" fmla="*/ 402630 h 509406"/>
              <a:gd name="connsiteX3390" fmla="*/ 783719 w 2377881"/>
              <a:gd name="connsiteY3390" fmla="*/ 407297 h 509406"/>
              <a:gd name="connsiteX3391" fmla="*/ 779338 w 2377881"/>
              <a:gd name="connsiteY3391" fmla="*/ 407964 h 509406"/>
              <a:gd name="connsiteX3392" fmla="*/ 775051 w 2377881"/>
              <a:gd name="connsiteY3392" fmla="*/ 409393 h 509406"/>
              <a:gd name="connsiteX3393" fmla="*/ 770575 w 2377881"/>
              <a:gd name="connsiteY3393" fmla="*/ 413679 h 509406"/>
              <a:gd name="connsiteX3394" fmla="*/ 771527 w 2377881"/>
              <a:gd name="connsiteY3394" fmla="*/ 406535 h 509406"/>
              <a:gd name="connsiteX3395" fmla="*/ 773527 w 2377881"/>
              <a:gd name="connsiteY3395" fmla="*/ 405487 h 509406"/>
              <a:gd name="connsiteX3396" fmla="*/ 775528 w 2377881"/>
              <a:gd name="connsiteY3396" fmla="*/ 404535 h 509406"/>
              <a:gd name="connsiteX3397" fmla="*/ 774194 w 2377881"/>
              <a:gd name="connsiteY3397" fmla="*/ 400915 h 509406"/>
              <a:gd name="connsiteX3398" fmla="*/ 773337 w 2377881"/>
              <a:gd name="connsiteY3398" fmla="*/ 395962 h 509406"/>
              <a:gd name="connsiteX3399" fmla="*/ 774670 w 2377881"/>
              <a:gd name="connsiteY3399" fmla="*/ 393105 h 509406"/>
              <a:gd name="connsiteX3400" fmla="*/ 772575 w 2377881"/>
              <a:gd name="connsiteY3400" fmla="*/ 390438 h 509406"/>
              <a:gd name="connsiteX3401" fmla="*/ 766193 w 2377881"/>
              <a:gd name="connsiteY3401" fmla="*/ 393010 h 509406"/>
              <a:gd name="connsiteX3402" fmla="*/ 766003 w 2377881"/>
              <a:gd name="connsiteY3402" fmla="*/ 406726 h 509406"/>
              <a:gd name="connsiteX3403" fmla="*/ 758383 w 2377881"/>
              <a:gd name="connsiteY3403" fmla="*/ 407392 h 509406"/>
              <a:gd name="connsiteX3404" fmla="*/ 751239 w 2377881"/>
              <a:gd name="connsiteY3404" fmla="*/ 408059 h 509406"/>
              <a:gd name="connsiteX3405" fmla="*/ 737333 w 2377881"/>
              <a:gd name="connsiteY3405" fmla="*/ 411774 h 509406"/>
              <a:gd name="connsiteX3406" fmla="*/ 730284 w 2377881"/>
              <a:gd name="connsiteY3406" fmla="*/ 408916 h 509406"/>
              <a:gd name="connsiteX3407" fmla="*/ 729522 w 2377881"/>
              <a:gd name="connsiteY3407" fmla="*/ 410821 h 509406"/>
              <a:gd name="connsiteX3408" fmla="*/ 733999 w 2377881"/>
              <a:gd name="connsiteY3408" fmla="*/ 414346 h 509406"/>
              <a:gd name="connsiteX3409" fmla="*/ 736666 w 2377881"/>
              <a:gd name="connsiteY3409" fmla="*/ 416632 h 509406"/>
              <a:gd name="connsiteX3410" fmla="*/ 736570 w 2377881"/>
              <a:gd name="connsiteY3410" fmla="*/ 419394 h 509406"/>
              <a:gd name="connsiteX3411" fmla="*/ 733237 w 2377881"/>
              <a:gd name="connsiteY3411" fmla="*/ 419965 h 509406"/>
              <a:gd name="connsiteX3412" fmla="*/ 730379 w 2377881"/>
              <a:gd name="connsiteY3412" fmla="*/ 417965 h 509406"/>
              <a:gd name="connsiteX3413" fmla="*/ 724474 w 2377881"/>
              <a:gd name="connsiteY3413" fmla="*/ 420823 h 509406"/>
              <a:gd name="connsiteX3414" fmla="*/ 723331 w 2377881"/>
              <a:gd name="connsiteY3414" fmla="*/ 420442 h 509406"/>
              <a:gd name="connsiteX3415" fmla="*/ 719235 w 2377881"/>
              <a:gd name="connsiteY3415" fmla="*/ 417870 h 509406"/>
              <a:gd name="connsiteX3416" fmla="*/ 721521 w 2377881"/>
              <a:gd name="connsiteY3416" fmla="*/ 416060 h 509406"/>
              <a:gd name="connsiteX3417" fmla="*/ 723045 w 2377881"/>
              <a:gd name="connsiteY3417" fmla="*/ 415774 h 509406"/>
              <a:gd name="connsiteX3418" fmla="*/ 722569 w 2377881"/>
              <a:gd name="connsiteY3418" fmla="*/ 408631 h 509406"/>
              <a:gd name="connsiteX3419" fmla="*/ 719997 w 2377881"/>
              <a:gd name="connsiteY3419" fmla="*/ 405583 h 509406"/>
              <a:gd name="connsiteX3420" fmla="*/ 717616 w 2377881"/>
              <a:gd name="connsiteY3420" fmla="*/ 405868 h 509406"/>
              <a:gd name="connsiteX3421" fmla="*/ 717425 w 2377881"/>
              <a:gd name="connsiteY3421" fmla="*/ 407297 h 509406"/>
              <a:gd name="connsiteX3422" fmla="*/ 718283 w 2377881"/>
              <a:gd name="connsiteY3422" fmla="*/ 408059 h 509406"/>
              <a:gd name="connsiteX3423" fmla="*/ 718378 w 2377881"/>
              <a:gd name="connsiteY3423" fmla="*/ 409297 h 509406"/>
              <a:gd name="connsiteX3424" fmla="*/ 715711 w 2377881"/>
              <a:gd name="connsiteY3424" fmla="*/ 411869 h 509406"/>
              <a:gd name="connsiteX3425" fmla="*/ 714853 w 2377881"/>
              <a:gd name="connsiteY3425" fmla="*/ 411393 h 509406"/>
              <a:gd name="connsiteX3426" fmla="*/ 712567 w 2377881"/>
              <a:gd name="connsiteY3426" fmla="*/ 410155 h 509406"/>
              <a:gd name="connsiteX3427" fmla="*/ 707043 w 2377881"/>
              <a:gd name="connsiteY3427" fmla="*/ 408440 h 509406"/>
              <a:gd name="connsiteX3428" fmla="*/ 697994 w 2377881"/>
              <a:gd name="connsiteY3428" fmla="*/ 408916 h 509406"/>
              <a:gd name="connsiteX3429" fmla="*/ 693994 w 2377881"/>
              <a:gd name="connsiteY3429" fmla="*/ 407869 h 509406"/>
              <a:gd name="connsiteX3430" fmla="*/ 690850 w 2377881"/>
              <a:gd name="connsiteY3430" fmla="*/ 409964 h 509406"/>
              <a:gd name="connsiteX3431" fmla="*/ 690184 w 2377881"/>
              <a:gd name="connsiteY3431" fmla="*/ 410440 h 509406"/>
              <a:gd name="connsiteX3432" fmla="*/ 683231 w 2377881"/>
              <a:gd name="connsiteY3432" fmla="*/ 412155 h 509406"/>
              <a:gd name="connsiteX3433" fmla="*/ 680944 w 2377881"/>
              <a:gd name="connsiteY3433" fmla="*/ 411107 h 509406"/>
              <a:gd name="connsiteX3434" fmla="*/ 670943 w 2377881"/>
              <a:gd name="connsiteY3434" fmla="*/ 412155 h 509406"/>
              <a:gd name="connsiteX3435" fmla="*/ 660942 w 2377881"/>
              <a:gd name="connsiteY3435" fmla="*/ 412441 h 509406"/>
              <a:gd name="connsiteX3436" fmla="*/ 656179 w 2377881"/>
              <a:gd name="connsiteY3436" fmla="*/ 412441 h 509406"/>
              <a:gd name="connsiteX3437" fmla="*/ 647893 w 2377881"/>
              <a:gd name="connsiteY3437" fmla="*/ 412726 h 509406"/>
              <a:gd name="connsiteX3438" fmla="*/ 641797 w 2377881"/>
              <a:gd name="connsiteY3438" fmla="*/ 411964 h 509406"/>
              <a:gd name="connsiteX3439" fmla="*/ 639892 w 2377881"/>
              <a:gd name="connsiteY3439" fmla="*/ 415679 h 509406"/>
              <a:gd name="connsiteX3440" fmla="*/ 640082 w 2377881"/>
              <a:gd name="connsiteY3440" fmla="*/ 418251 h 509406"/>
              <a:gd name="connsiteX3441" fmla="*/ 636844 w 2377881"/>
              <a:gd name="connsiteY3441" fmla="*/ 416346 h 509406"/>
              <a:gd name="connsiteX3442" fmla="*/ 635510 w 2377881"/>
              <a:gd name="connsiteY3442" fmla="*/ 413679 h 509406"/>
              <a:gd name="connsiteX3443" fmla="*/ 632176 w 2377881"/>
              <a:gd name="connsiteY3443" fmla="*/ 409202 h 509406"/>
              <a:gd name="connsiteX3444" fmla="*/ 628843 w 2377881"/>
              <a:gd name="connsiteY3444" fmla="*/ 413012 h 509406"/>
              <a:gd name="connsiteX3445" fmla="*/ 620270 w 2377881"/>
              <a:gd name="connsiteY3445" fmla="*/ 410726 h 509406"/>
              <a:gd name="connsiteX3446" fmla="*/ 607602 w 2377881"/>
              <a:gd name="connsiteY3446" fmla="*/ 408059 h 509406"/>
              <a:gd name="connsiteX3447" fmla="*/ 618175 w 2377881"/>
              <a:gd name="connsiteY3447" fmla="*/ 405868 h 509406"/>
              <a:gd name="connsiteX3448" fmla="*/ 620080 w 2377881"/>
              <a:gd name="connsiteY3448" fmla="*/ 405487 h 509406"/>
              <a:gd name="connsiteX3449" fmla="*/ 622175 w 2377881"/>
              <a:gd name="connsiteY3449" fmla="*/ 402154 h 509406"/>
              <a:gd name="connsiteX3450" fmla="*/ 613889 w 2377881"/>
              <a:gd name="connsiteY3450" fmla="*/ 399772 h 509406"/>
              <a:gd name="connsiteX3451" fmla="*/ 607507 w 2377881"/>
              <a:gd name="connsiteY3451" fmla="*/ 398058 h 509406"/>
              <a:gd name="connsiteX3452" fmla="*/ 595410 w 2377881"/>
              <a:gd name="connsiteY3452" fmla="*/ 401582 h 509406"/>
              <a:gd name="connsiteX3453" fmla="*/ 590267 w 2377881"/>
              <a:gd name="connsiteY3453" fmla="*/ 398534 h 509406"/>
              <a:gd name="connsiteX3454" fmla="*/ 586933 w 2377881"/>
              <a:gd name="connsiteY3454" fmla="*/ 406440 h 509406"/>
              <a:gd name="connsiteX3455" fmla="*/ 591219 w 2377881"/>
              <a:gd name="connsiteY3455" fmla="*/ 405773 h 509406"/>
              <a:gd name="connsiteX3456" fmla="*/ 595791 w 2377881"/>
              <a:gd name="connsiteY3456" fmla="*/ 405011 h 509406"/>
              <a:gd name="connsiteX3457" fmla="*/ 600649 w 2377881"/>
              <a:gd name="connsiteY3457" fmla="*/ 407011 h 509406"/>
              <a:gd name="connsiteX3458" fmla="*/ 609412 w 2377881"/>
              <a:gd name="connsiteY3458" fmla="*/ 401773 h 509406"/>
              <a:gd name="connsiteX3459" fmla="*/ 601982 w 2377881"/>
              <a:gd name="connsiteY3459" fmla="*/ 408250 h 509406"/>
              <a:gd name="connsiteX3460" fmla="*/ 602554 w 2377881"/>
              <a:gd name="connsiteY3460" fmla="*/ 413584 h 509406"/>
              <a:gd name="connsiteX3461" fmla="*/ 597696 w 2377881"/>
              <a:gd name="connsiteY3461" fmla="*/ 416251 h 509406"/>
              <a:gd name="connsiteX3462" fmla="*/ 595696 w 2377881"/>
              <a:gd name="connsiteY3462" fmla="*/ 417013 h 509406"/>
              <a:gd name="connsiteX3463" fmla="*/ 589600 w 2377881"/>
              <a:gd name="connsiteY3463" fmla="*/ 416727 h 509406"/>
              <a:gd name="connsiteX3464" fmla="*/ 581980 w 2377881"/>
              <a:gd name="connsiteY3464" fmla="*/ 415965 h 509406"/>
              <a:gd name="connsiteX3465" fmla="*/ 573121 w 2377881"/>
              <a:gd name="connsiteY3465" fmla="*/ 419965 h 509406"/>
              <a:gd name="connsiteX3466" fmla="*/ 571407 w 2377881"/>
              <a:gd name="connsiteY3466" fmla="*/ 422823 h 509406"/>
              <a:gd name="connsiteX3467" fmla="*/ 570931 w 2377881"/>
              <a:gd name="connsiteY3467" fmla="*/ 422347 h 509406"/>
              <a:gd name="connsiteX3468" fmla="*/ 565025 w 2377881"/>
              <a:gd name="connsiteY3468" fmla="*/ 416441 h 509406"/>
              <a:gd name="connsiteX3469" fmla="*/ 563025 w 2377881"/>
              <a:gd name="connsiteY3469" fmla="*/ 414822 h 509406"/>
              <a:gd name="connsiteX3470" fmla="*/ 553500 w 2377881"/>
              <a:gd name="connsiteY3470" fmla="*/ 417203 h 509406"/>
              <a:gd name="connsiteX3471" fmla="*/ 548833 w 2377881"/>
              <a:gd name="connsiteY3471" fmla="*/ 416346 h 509406"/>
              <a:gd name="connsiteX3472" fmla="*/ 544070 w 2377881"/>
              <a:gd name="connsiteY3472" fmla="*/ 415489 h 509406"/>
              <a:gd name="connsiteX3473" fmla="*/ 544070 w 2377881"/>
              <a:gd name="connsiteY3473" fmla="*/ 413012 h 509406"/>
              <a:gd name="connsiteX3474" fmla="*/ 536545 w 2377881"/>
              <a:gd name="connsiteY3474" fmla="*/ 419965 h 509406"/>
              <a:gd name="connsiteX3475" fmla="*/ 532735 w 2377881"/>
              <a:gd name="connsiteY3475" fmla="*/ 420156 h 509406"/>
              <a:gd name="connsiteX3476" fmla="*/ 532735 w 2377881"/>
              <a:gd name="connsiteY3476" fmla="*/ 418060 h 509406"/>
              <a:gd name="connsiteX3477" fmla="*/ 532735 w 2377881"/>
              <a:gd name="connsiteY3477" fmla="*/ 416822 h 509406"/>
              <a:gd name="connsiteX3478" fmla="*/ 524449 w 2377881"/>
              <a:gd name="connsiteY3478" fmla="*/ 413584 h 509406"/>
              <a:gd name="connsiteX3479" fmla="*/ 515495 w 2377881"/>
              <a:gd name="connsiteY3479" fmla="*/ 418537 h 509406"/>
              <a:gd name="connsiteX3480" fmla="*/ 514448 w 2377881"/>
              <a:gd name="connsiteY3480" fmla="*/ 418727 h 509406"/>
              <a:gd name="connsiteX3481" fmla="*/ 510257 w 2377881"/>
              <a:gd name="connsiteY3481" fmla="*/ 420442 h 509406"/>
              <a:gd name="connsiteX3482" fmla="*/ 507018 w 2377881"/>
              <a:gd name="connsiteY3482" fmla="*/ 421204 h 509406"/>
              <a:gd name="connsiteX3483" fmla="*/ 499208 w 2377881"/>
              <a:gd name="connsiteY3483" fmla="*/ 423299 h 509406"/>
              <a:gd name="connsiteX3484" fmla="*/ 495016 w 2377881"/>
              <a:gd name="connsiteY3484" fmla="*/ 423013 h 509406"/>
              <a:gd name="connsiteX3485" fmla="*/ 489778 w 2377881"/>
              <a:gd name="connsiteY3485" fmla="*/ 422632 h 509406"/>
              <a:gd name="connsiteX3486" fmla="*/ 480919 w 2377881"/>
              <a:gd name="connsiteY3486" fmla="*/ 421013 h 509406"/>
              <a:gd name="connsiteX3487" fmla="*/ 475776 w 2377881"/>
              <a:gd name="connsiteY3487" fmla="*/ 421204 h 509406"/>
              <a:gd name="connsiteX3488" fmla="*/ 470823 w 2377881"/>
              <a:gd name="connsiteY3488" fmla="*/ 422537 h 509406"/>
              <a:gd name="connsiteX3489" fmla="*/ 464156 w 2377881"/>
              <a:gd name="connsiteY3489" fmla="*/ 425204 h 509406"/>
              <a:gd name="connsiteX3490" fmla="*/ 459012 w 2377881"/>
              <a:gd name="connsiteY3490" fmla="*/ 426538 h 509406"/>
              <a:gd name="connsiteX3491" fmla="*/ 452344 w 2377881"/>
              <a:gd name="connsiteY3491" fmla="*/ 424633 h 509406"/>
              <a:gd name="connsiteX3492" fmla="*/ 449868 w 2377881"/>
              <a:gd name="connsiteY3492" fmla="*/ 424252 h 509406"/>
              <a:gd name="connsiteX3493" fmla="*/ 446058 w 2377881"/>
              <a:gd name="connsiteY3493" fmla="*/ 426347 h 509406"/>
              <a:gd name="connsiteX3494" fmla="*/ 446820 w 2377881"/>
              <a:gd name="connsiteY3494" fmla="*/ 427681 h 509406"/>
              <a:gd name="connsiteX3495" fmla="*/ 434818 w 2377881"/>
              <a:gd name="connsiteY3495" fmla="*/ 429490 h 509406"/>
              <a:gd name="connsiteX3496" fmla="*/ 430532 w 2377881"/>
              <a:gd name="connsiteY3496" fmla="*/ 424442 h 509406"/>
              <a:gd name="connsiteX3497" fmla="*/ 428151 w 2377881"/>
              <a:gd name="connsiteY3497" fmla="*/ 425490 h 509406"/>
              <a:gd name="connsiteX3498" fmla="*/ 415197 w 2377881"/>
              <a:gd name="connsiteY3498" fmla="*/ 425299 h 509406"/>
              <a:gd name="connsiteX3499" fmla="*/ 414721 w 2377881"/>
              <a:gd name="connsiteY3499" fmla="*/ 425109 h 509406"/>
              <a:gd name="connsiteX3500" fmla="*/ 411196 w 2377881"/>
              <a:gd name="connsiteY3500" fmla="*/ 429586 h 509406"/>
              <a:gd name="connsiteX3501" fmla="*/ 407767 w 2377881"/>
              <a:gd name="connsiteY3501" fmla="*/ 428538 h 509406"/>
              <a:gd name="connsiteX3502" fmla="*/ 401767 w 2377881"/>
              <a:gd name="connsiteY3502" fmla="*/ 425014 h 509406"/>
              <a:gd name="connsiteX3503" fmla="*/ 397481 w 2377881"/>
              <a:gd name="connsiteY3503" fmla="*/ 425490 h 509406"/>
              <a:gd name="connsiteX3504" fmla="*/ 395290 w 2377881"/>
              <a:gd name="connsiteY3504" fmla="*/ 428443 h 509406"/>
              <a:gd name="connsiteX3505" fmla="*/ 391099 w 2377881"/>
              <a:gd name="connsiteY3505" fmla="*/ 429300 h 509406"/>
              <a:gd name="connsiteX3506" fmla="*/ 379288 w 2377881"/>
              <a:gd name="connsiteY3506" fmla="*/ 431205 h 509406"/>
              <a:gd name="connsiteX3507" fmla="*/ 371763 w 2377881"/>
              <a:gd name="connsiteY3507" fmla="*/ 428538 h 509406"/>
              <a:gd name="connsiteX3508" fmla="*/ 369286 w 2377881"/>
              <a:gd name="connsiteY3508" fmla="*/ 424918 h 509406"/>
              <a:gd name="connsiteX3509" fmla="*/ 365667 w 2377881"/>
              <a:gd name="connsiteY3509" fmla="*/ 429681 h 509406"/>
              <a:gd name="connsiteX3510" fmla="*/ 360333 w 2377881"/>
              <a:gd name="connsiteY3510" fmla="*/ 434634 h 509406"/>
              <a:gd name="connsiteX3511" fmla="*/ 361190 w 2377881"/>
              <a:gd name="connsiteY3511" fmla="*/ 434920 h 509406"/>
              <a:gd name="connsiteX3512" fmla="*/ 361857 w 2377881"/>
              <a:gd name="connsiteY3512" fmla="*/ 435205 h 509406"/>
              <a:gd name="connsiteX3513" fmla="*/ 359476 w 2377881"/>
              <a:gd name="connsiteY3513" fmla="*/ 437491 h 509406"/>
              <a:gd name="connsiteX3514" fmla="*/ 357952 w 2377881"/>
              <a:gd name="connsiteY3514" fmla="*/ 438730 h 509406"/>
              <a:gd name="connsiteX3515" fmla="*/ 356142 w 2377881"/>
              <a:gd name="connsiteY3515" fmla="*/ 442063 h 509406"/>
              <a:gd name="connsiteX3516" fmla="*/ 359571 w 2377881"/>
              <a:gd name="connsiteY3516" fmla="*/ 444159 h 509406"/>
              <a:gd name="connsiteX3517" fmla="*/ 359190 w 2377881"/>
              <a:gd name="connsiteY3517" fmla="*/ 451684 h 509406"/>
              <a:gd name="connsiteX3518" fmla="*/ 356333 w 2377881"/>
              <a:gd name="connsiteY3518" fmla="*/ 454922 h 509406"/>
              <a:gd name="connsiteX3519" fmla="*/ 351951 w 2377881"/>
              <a:gd name="connsiteY3519" fmla="*/ 451303 h 509406"/>
              <a:gd name="connsiteX3520" fmla="*/ 349760 w 2377881"/>
              <a:gd name="connsiteY3520" fmla="*/ 445588 h 509406"/>
              <a:gd name="connsiteX3521" fmla="*/ 344712 w 2377881"/>
              <a:gd name="connsiteY3521" fmla="*/ 447207 h 509406"/>
              <a:gd name="connsiteX3522" fmla="*/ 344807 w 2377881"/>
              <a:gd name="connsiteY3522" fmla="*/ 447874 h 509406"/>
              <a:gd name="connsiteX3523" fmla="*/ 344521 w 2377881"/>
              <a:gd name="connsiteY3523" fmla="*/ 451303 h 509406"/>
              <a:gd name="connsiteX3524" fmla="*/ 340331 w 2377881"/>
              <a:gd name="connsiteY3524" fmla="*/ 454065 h 509406"/>
              <a:gd name="connsiteX3525" fmla="*/ 335758 w 2377881"/>
              <a:gd name="connsiteY3525" fmla="*/ 455208 h 509406"/>
              <a:gd name="connsiteX3526" fmla="*/ 324995 w 2377881"/>
              <a:gd name="connsiteY3526" fmla="*/ 448540 h 509406"/>
              <a:gd name="connsiteX3527" fmla="*/ 322995 w 2377881"/>
              <a:gd name="connsiteY3527" fmla="*/ 447207 h 509406"/>
              <a:gd name="connsiteX3528" fmla="*/ 320423 w 2377881"/>
              <a:gd name="connsiteY3528" fmla="*/ 451874 h 509406"/>
              <a:gd name="connsiteX3529" fmla="*/ 323281 w 2377881"/>
              <a:gd name="connsiteY3529" fmla="*/ 451684 h 509406"/>
              <a:gd name="connsiteX3530" fmla="*/ 323757 w 2377881"/>
              <a:gd name="connsiteY3530" fmla="*/ 451684 h 509406"/>
              <a:gd name="connsiteX3531" fmla="*/ 320518 w 2377881"/>
              <a:gd name="connsiteY3531" fmla="*/ 453208 h 509406"/>
              <a:gd name="connsiteX3532" fmla="*/ 310803 w 2377881"/>
              <a:gd name="connsiteY3532" fmla="*/ 449493 h 509406"/>
              <a:gd name="connsiteX3533" fmla="*/ 311946 w 2377881"/>
              <a:gd name="connsiteY3533" fmla="*/ 444540 h 509406"/>
              <a:gd name="connsiteX3534" fmla="*/ 311089 w 2377881"/>
              <a:gd name="connsiteY3534" fmla="*/ 443397 h 509406"/>
              <a:gd name="connsiteX3535" fmla="*/ 309946 w 2377881"/>
              <a:gd name="connsiteY3535" fmla="*/ 439968 h 509406"/>
              <a:gd name="connsiteX3536" fmla="*/ 315089 w 2377881"/>
              <a:gd name="connsiteY3536" fmla="*/ 440444 h 509406"/>
              <a:gd name="connsiteX3537" fmla="*/ 318328 w 2377881"/>
              <a:gd name="connsiteY3537" fmla="*/ 444349 h 509406"/>
              <a:gd name="connsiteX3538" fmla="*/ 332044 w 2377881"/>
              <a:gd name="connsiteY3538" fmla="*/ 445397 h 509406"/>
              <a:gd name="connsiteX3539" fmla="*/ 331949 w 2377881"/>
              <a:gd name="connsiteY3539" fmla="*/ 444826 h 509406"/>
              <a:gd name="connsiteX3540" fmla="*/ 331186 w 2377881"/>
              <a:gd name="connsiteY3540" fmla="*/ 441492 h 509406"/>
              <a:gd name="connsiteX3541" fmla="*/ 327472 w 2377881"/>
              <a:gd name="connsiteY3541" fmla="*/ 434729 h 509406"/>
              <a:gd name="connsiteX3542" fmla="*/ 327281 w 2377881"/>
              <a:gd name="connsiteY3542" fmla="*/ 433110 h 509406"/>
              <a:gd name="connsiteX3543" fmla="*/ 332520 w 2377881"/>
              <a:gd name="connsiteY3543" fmla="*/ 435301 h 509406"/>
              <a:gd name="connsiteX3544" fmla="*/ 336044 w 2377881"/>
              <a:gd name="connsiteY3544" fmla="*/ 441206 h 509406"/>
              <a:gd name="connsiteX3545" fmla="*/ 336901 w 2377881"/>
              <a:gd name="connsiteY3545" fmla="*/ 440730 h 509406"/>
              <a:gd name="connsiteX3546" fmla="*/ 342807 w 2377881"/>
              <a:gd name="connsiteY3546" fmla="*/ 436920 h 509406"/>
              <a:gd name="connsiteX3547" fmla="*/ 343188 w 2377881"/>
              <a:gd name="connsiteY3547" fmla="*/ 436729 h 509406"/>
              <a:gd name="connsiteX3548" fmla="*/ 344617 w 2377881"/>
              <a:gd name="connsiteY3548" fmla="*/ 438444 h 509406"/>
              <a:gd name="connsiteX3549" fmla="*/ 344426 w 2377881"/>
              <a:gd name="connsiteY3549" fmla="*/ 438920 h 509406"/>
              <a:gd name="connsiteX3550" fmla="*/ 343188 w 2377881"/>
              <a:gd name="connsiteY3550" fmla="*/ 442825 h 509406"/>
              <a:gd name="connsiteX3551" fmla="*/ 350141 w 2377881"/>
              <a:gd name="connsiteY3551" fmla="*/ 438349 h 509406"/>
              <a:gd name="connsiteX3552" fmla="*/ 350999 w 2377881"/>
              <a:gd name="connsiteY3552" fmla="*/ 436253 h 509406"/>
              <a:gd name="connsiteX3553" fmla="*/ 351760 w 2377881"/>
              <a:gd name="connsiteY3553" fmla="*/ 434443 h 509406"/>
              <a:gd name="connsiteX3554" fmla="*/ 350713 w 2377881"/>
              <a:gd name="connsiteY3554" fmla="*/ 432824 h 509406"/>
              <a:gd name="connsiteX3555" fmla="*/ 348617 w 2377881"/>
              <a:gd name="connsiteY3555" fmla="*/ 432443 h 509406"/>
              <a:gd name="connsiteX3556" fmla="*/ 346045 w 2377881"/>
              <a:gd name="connsiteY3556" fmla="*/ 431967 h 509406"/>
              <a:gd name="connsiteX3557" fmla="*/ 340807 w 2377881"/>
              <a:gd name="connsiteY3557" fmla="*/ 430348 h 509406"/>
              <a:gd name="connsiteX3558" fmla="*/ 339664 w 2377881"/>
              <a:gd name="connsiteY3558" fmla="*/ 434253 h 509406"/>
              <a:gd name="connsiteX3559" fmla="*/ 338521 w 2377881"/>
              <a:gd name="connsiteY3559" fmla="*/ 432919 h 509406"/>
              <a:gd name="connsiteX3560" fmla="*/ 331567 w 2377881"/>
              <a:gd name="connsiteY3560" fmla="*/ 427871 h 509406"/>
              <a:gd name="connsiteX3561" fmla="*/ 319852 w 2377881"/>
              <a:gd name="connsiteY3561" fmla="*/ 429586 h 509406"/>
              <a:gd name="connsiteX3562" fmla="*/ 318042 w 2377881"/>
              <a:gd name="connsiteY3562" fmla="*/ 428633 h 509406"/>
              <a:gd name="connsiteX3563" fmla="*/ 313851 w 2377881"/>
              <a:gd name="connsiteY3563" fmla="*/ 429967 h 509406"/>
              <a:gd name="connsiteX3564" fmla="*/ 309469 w 2377881"/>
              <a:gd name="connsiteY3564" fmla="*/ 432919 h 509406"/>
              <a:gd name="connsiteX3565" fmla="*/ 298992 w 2377881"/>
              <a:gd name="connsiteY3565" fmla="*/ 439587 h 509406"/>
              <a:gd name="connsiteX3566" fmla="*/ 293467 w 2377881"/>
              <a:gd name="connsiteY3566" fmla="*/ 445588 h 509406"/>
              <a:gd name="connsiteX3567" fmla="*/ 291848 w 2377881"/>
              <a:gd name="connsiteY3567" fmla="*/ 444635 h 509406"/>
              <a:gd name="connsiteX3568" fmla="*/ 293563 w 2377881"/>
              <a:gd name="connsiteY3568" fmla="*/ 441111 h 509406"/>
              <a:gd name="connsiteX3569" fmla="*/ 294610 w 2377881"/>
              <a:gd name="connsiteY3569" fmla="*/ 440920 h 509406"/>
              <a:gd name="connsiteX3570" fmla="*/ 297087 w 2377881"/>
              <a:gd name="connsiteY3570" fmla="*/ 435110 h 509406"/>
              <a:gd name="connsiteX3571" fmla="*/ 297658 w 2377881"/>
              <a:gd name="connsiteY3571" fmla="*/ 435110 h 509406"/>
              <a:gd name="connsiteX3572" fmla="*/ 300516 w 2377881"/>
              <a:gd name="connsiteY3572" fmla="*/ 431491 h 509406"/>
              <a:gd name="connsiteX3573" fmla="*/ 293944 w 2377881"/>
              <a:gd name="connsiteY3573" fmla="*/ 431872 h 509406"/>
              <a:gd name="connsiteX3574" fmla="*/ 290896 w 2377881"/>
              <a:gd name="connsiteY3574" fmla="*/ 433777 h 509406"/>
              <a:gd name="connsiteX3575" fmla="*/ 287467 w 2377881"/>
              <a:gd name="connsiteY3575" fmla="*/ 430252 h 509406"/>
              <a:gd name="connsiteX3576" fmla="*/ 288324 w 2377881"/>
              <a:gd name="connsiteY3576" fmla="*/ 427966 h 509406"/>
              <a:gd name="connsiteX3577" fmla="*/ 288610 w 2377881"/>
              <a:gd name="connsiteY3577" fmla="*/ 427109 h 509406"/>
              <a:gd name="connsiteX3578" fmla="*/ 283657 w 2377881"/>
              <a:gd name="connsiteY3578" fmla="*/ 433015 h 509406"/>
              <a:gd name="connsiteX3579" fmla="*/ 277561 w 2377881"/>
              <a:gd name="connsiteY3579" fmla="*/ 435015 h 509406"/>
              <a:gd name="connsiteX3580" fmla="*/ 276132 w 2377881"/>
              <a:gd name="connsiteY3580" fmla="*/ 435491 h 509406"/>
              <a:gd name="connsiteX3581" fmla="*/ 272798 w 2377881"/>
              <a:gd name="connsiteY3581" fmla="*/ 435205 h 509406"/>
              <a:gd name="connsiteX3582" fmla="*/ 271846 w 2377881"/>
              <a:gd name="connsiteY3582" fmla="*/ 435205 h 509406"/>
              <a:gd name="connsiteX3583" fmla="*/ 261368 w 2377881"/>
              <a:gd name="connsiteY3583" fmla="*/ 432919 h 509406"/>
              <a:gd name="connsiteX3584" fmla="*/ 257653 w 2377881"/>
              <a:gd name="connsiteY3584" fmla="*/ 433015 h 509406"/>
              <a:gd name="connsiteX3585" fmla="*/ 256225 w 2377881"/>
              <a:gd name="connsiteY3585" fmla="*/ 429109 h 509406"/>
              <a:gd name="connsiteX3586" fmla="*/ 261273 w 2377881"/>
              <a:gd name="connsiteY3586" fmla="*/ 426633 h 509406"/>
              <a:gd name="connsiteX3587" fmla="*/ 267941 w 2377881"/>
              <a:gd name="connsiteY3587" fmla="*/ 429490 h 509406"/>
              <a:gd name="connsiteX3588" fmla="*/ 273370 w 2377881"/>
              <a:gd name="connsiteY3588" fmla="*/ 430633 h 509406"/>
              <a:gd name="connsiteX3589" fmla="*/ 275370 w 2377881"/>
              <a:gd name="connsiteY3589" fmla="*/ 429871 h 509406"/>
              <a:gd name="connsiteX3590" fmla="*/ 278132 w 2377881"/>
              <a:gd name="connsiteY3590" fmla="*/ 423775 h 509406"/>
              <a:gd name="connsiteX3591" fmla="*/ 274894 w 2377881"/>
              <a:gd name="connsiteY3591" fmla="*/ 421489 h 509406"/>
              <a:gd name="connsiteX3592" fmla="*/ 273560 w 2377881"/>
              <a:gd name="connsiteY3592" fmla="*/ 422918 h 509406"/>
              <a:gd name="connsiteX3593" fmla="*/ 270989 w 2377881"/>
              <a:gd name="connsiteY3593" fmla="*/ 423680 h 509406"/>
              <a:gd name="connsiteX3594" fmla="*/ 261749 w 2377881"/>
              <a:gd name="connsiteY3594" fmla="*/ 422918 h 509406"/>
              <a:gd name="connsiteX3595" fmla="*/ 251558 w 2377881"/>
              <a:gd name="connsiteY3595" fmla="*/ 424442 h 509406"/>
              <a:gd name="connsiteX3596" fmla="*/ 247748 w 2377881"/>
              <a:gd name="connsiteY3596" fmla="*/ 424633 h 509406"/>
              <a:gd name="connsiteX3597" fmla="*/ 245747 w 2377881"/>
              <a:gd name="connsiteY3597" fmla="*/ 430824 h 509406"/>
              <a:gd name="connsiteX3598" fmla="*/ 250319 w 2377881"/>
              <a:gd name="connsiteY3598" fmla="*/ 432348 h 509406"/>
              <a:gd name="connsiteX3599" fmla="*/ 251653 w 2377881"/>
              <a:gd name="connsiteY3599" fmla="*/ 436539 h 509406"/>
              <a:gd name="connsiteX3600" fmla="*/ 245557 w 2377881"/>
              <a:gd name="connsiteY3600" fmla="*/ 438730 h 509406"/>
              <a:gd name="connsiteX3601" fmla="*/ 230221 w 2377881"/>
              <a:gd name="connsiteY3601" fmla="*/ 433015 h 509406"/>
              <a:gd name="connsiteX3602" fmla="*/ 229841 w 2377881"/>
              <a:gd name="connsiteY3602" fmla="*/ 432348 h 509406"/>
              <a:gd name="connsiteX3603" fmla="*/ 224411 w 2377881"/>
              <a:gd name="connsiteY3603" fmla="*/ 434062 h 509406"/>
              <a:gd name="connsiteX3604" fmla="*/ 228031 w 2377881"/>
              <a:gd name="connsiteY3604" fmla="*/ 437015 h 509406"/>
              <a:gd name="connsiteX3605" fmla="*/ 227459 w 2377881"/>
              <a:gd name="connsiteY3605" fmla="*/ 437110 h 509406"/>
              <a:gd name="connsiteX3606" fmla="*/ 223268 w 2377881"/>
              <a:gd name="connsiteY3606" fmla="*/ 437587 h 509406"/>
              <a:gd name="connsiteX3607" fmla="*/ 203933 w 2377881"/>
              <a:gd name="connsiteY3607" fmla="*/ 441682 h 509406"/>
              <a:gd name="connsiteX3608" fmla="*/ 201932 w 2377881"/>
              <a:gd name="connsiteY3608" fmla="*/ 435110 h 509406"/>
              <a:gd name="connsiteX3609" fmla="*/ 201837 w 2377881"/>
              <a:gd name="connsiteY3609" fmla="*/ 434824 h 509406"/>
              <a:gd name="connsiteX3610" fmla="*/ 200313 w 2377881"/>
              <a:gd name="connsiteY3610" fmla="*/ 433491 h 509406"/>
              <a:gd name="connsiteX3611" fmla="*/ 201551 w 2377881"/>
              <a:gd name="connsiteY3611" fmla="*/ 433015 h 509406"/>
              <a:gd name="connsiteX3612" fmla="*/ 203933 w 2377881"/>
              <a:gd name="connsiteY3612" fmla="*/ 432062 h 509406"/>
              <a:gd name="connsiteX3613" fmla="*/ 206123 w 2377881"/>
              <a:gd name="connsiteY3613" fmla="*/ 428252 h 509406"/>
              <a:gd name="connsiteX3614" fmla="*/ 191455 w 2377881"/>
              <a:gd name="connsiteY3614" fmla="*/ 428919 h 509406"/>
              <a:gd name="connsiteX3615" fmla="*/ 188121 w 2377881"/>
              <a:gd name="connsiteY3615" fmla="*/ 428728 h 509406"/>
              <a:gd name="connsiteX3616" fmla="*/ 185549 w 2377881"/>
              <a:gd name="connsiteY3616" fmla="*/ 428633 h 509406"/>
              <a:gd name="connsiteX3617" fmla="*/ 179549 w 2377881"/>
              <a:gd name="connsiteY3617" fmla="*/ 421013 h 509406"/>
              <a:gd name="connsiteX3618" fmla="*/ 180215 w 2377881"/>
              <a:gd name="connsiteY3618" fmla="*/ 416536 h 509406"/>
              <a:gd name="connsiteX3619" fmla="*/ 187359 w 2377881"/>
              <a:gd name="connsiteY3619" fmla="*/ 424537 h 509406"/>
              <a:gd name="connsiteX3620" fmla="*/ 188216 w 2377881"/>
              <a:gd name="connsiteY3620" fmla="*/ 424537 h 509406"/>
              <a:gd name="connsiteX3621" fmla="*/ 190598 w 2377881"/>
              <a:gd name="connsiteY3621" fmla="*/ 422918 h 509406"/>
              <a:gd name="connsiteX3622" fmla="*/ 191359 w 2377881"/>
              <a:gd name="connsiteY3622" fmla="*/ 420156 h 509406"/>
              <a:gd name="connsiteX3623" fmla="*/ 187168 w 2377881"/>
              <a:gd name="connsiteY3623" fmla="*/ 414346 h 509406"/>
              <a:gd name="connsiteX3624" fmla="*/ 177548 w 2377881"/>
              <a:gd name="connsiteY3624" fmla="*/ 411298 h 509406"/>
              <a:gd name="connsiteX3625" fmla="*/ 172691 w 2377881"/>
              <a:gd name="connsiteY3625" fmla="*/ 414346 h 509406"/>
              <a:gd name="connsiteX3626" fmla="*/ 171262 w 2377881"/>
              <a:gd name="connsiteY3626" fmla="*/ 414250 h 509406"/>
              <a:gd name="connsiteX3627" fmla="*/ 167737 w 2377881"/>
              <a:gd name="connsiteY3627" fmla="*/ 415774 h 509406"/>
              <a:gd name="connsiteX3628" fmla="*/ 168976 w 2377881"/>
              <a:gd name="connsiteY3628" fmla="*/ 418060 h 509406"/>
              <a:gd name="connsiteX3629" fmla="*/ 169642 w 2377881"/>
              <a:gd name="connsiteY3629" fmla="*/ 424918 h 509406"/>
              <a:gd name="connsiteX3630" fmla="*/ 171738 w 2377881"/>
              <a:gd name="connsiteY3630" fmla="*/ 424252 h 509406"/>
              <a:gd name="connsiteX3631" fmla="*/ 172691 w 2377881"/>
              <a:gd name="connsiteY3631" fmla="*/ 423966 h 509406"/>
              <a:gd name="connsiteX3632" fmla="*/ 174881 w 2377881"/>
              <a:gd name="connsiteY3632" fmla="*/ 424823 h 509406"/>
              <a:gd name="connsiteX3633" fmla="*/ 171357 w 2377881"/>
              <a:gd name="connsiteY3633" fmla="*/ 428157 h 509406"/>
              <a:gd name="connsiteX3634" fmla="*/ 160308 w 2377881"/>
              <a:gd name="connsiteY3634" fmla="*/ 427490 h 509406"/>
              <a:gd name="connsiteX3635" fmla="*/ 160403 w 2377881"/>
              <a:gd name="connsiteY3635" fmla="*/ 434539 h 509406"/>
              <a:gd name="connsiteX3636" fmla="*/ 156593 w 2377881"/>
              <a:gd name="connsiteY3636" fmla="*/ 434348 h 509406"/>
              <a:gd name="connsiteX3637" fmla="*/ 155994 w 2377881"/>
              <a:gd name="connsiteY3637" fmla="*/ 434180 h 509406"/>
              <a:gd name="connsiteX3638" fmla="*/ 157355 w 2377881"/>
              <a:gd name="connsiteY3638" fmla="*/ 437206 h 509406"/>
              <a:gd name="connsiteX3639" fmla="*/ 167071 w 2377881"/>
              <a:gd name="connsiteY3639" fmla="*/ 443588 h 509406"/>
              <a:gd name="connsiteX3640" fmla="*/ 159546 w 2377881"/>
              <a:gd name="connsiteY3640" fmla="*/ 443207 h 509406"/>
              <a:gd name="connsiteX3641" fmla="*/ 158308 w 2377881"/>
              <a:gd name="connsiteY3641" fmla="*/ 443207 h 509406"/>
              <a:gd name="connsiteX3642" fmla="*/ 153164 w 2377881"/>
              <a:gd name="connsiteY3642" fmla="*/ 447017 h 509406"/>
              <a:gd name="connsiteX3643" fmla="*/ 151640 w 2377881"/>
              <a:gd name="connsiteY3643" fmla="*/ 436825 h 509406"/>
              <a:gd name="connsiteX3644" fmla="*/ 152212 w 2377881"/>
              <a:gd name="connsiteY3644" fmla="*/ 436444 h 509406"/>
              <a:gd name="connsiteX3645" fmla="*/ 152879 w 2377881"/>
              <a:gd name="connsiteY3645" fmla="*/ 434063 h 509406"/>
              <a:gd name="connsiteX3646" fmla="*/ 154327 w 2377881"/>
              <a:gd name="connsiteY3646" fmla="*/ 433713 h 509406"/>
              <a:gd name="connsiteX3647" fmla="*/ 154212 w 2377881"/>
              <a:gd name="connsiteY3647" fmla="*/ 433681 h 509406"/>
              <a:gd name="connsiteX3648" fmla="*/ 147735 w 2377881"/>
              <a:gd name="connsiteY3648" fmla="*/ 434729 h 509406"/>
              <a:gd name="connsiteX3649" fmla="*/ 141258 w 2377881"/>
              <a:gd name="connsiteY3649" fmla="*/ 437587 h 509406"/>
              <a:gd name="connsiteX3650" fmla="*/ 140306 w 2377881"/>
              <a:gd name="connsiteY3650" fmla="*/ 446731 h 509406"/>
              <a:gd name="connsiteX3651" fmla="*/ 133828 w 2377881"/>
              <a:gd name="connsiteY3651" fmla="*/ 445778 h 509406"/>
              <a:gd name="connsiteX3652" fmla="*/ 128209 w 2377881"/>
              <a:gd name="connsiteY3652" fmla="*/ 447207 h 509406"/>
              <a:gd name="connsiteX3653" fmla="*/ 121160 w 2377881"/>
              <a:gd name="connsiteY3653" fmla="*/ 443683 h 509406"/>
              <a:gd name="connsiteX3654" fmla="*/ 121160 w 2377881"/>
              <a:gd name="connsiteY3654" fmla="*/ 442635 h 509406"/>
              <a:gd name="connsiteX3655" fmla="*/ 114969 w 2377881"/>
              <a:gd name="connsiteY3655" fmla="*/ 433586 h 509406"/>
              <a:gd name="connsiteX3656" fmla="*/ 102586 w 2377881"/>
              <a:gd name="connsiteY3656" fmla="*/ 438825 h 509406"/>
              <a:gd name="connsiteX3657" fmla="*/ 104015 w 2377881"/>
              <a:gd name="connsiteY3657" fmla="*/ 441778 h 509406"/>
              <a:gd name="connsiteX3658" fmla="*/ 111254 w 2377881"/>
              <a:gd name="connsiteY3658" fmla="*/ 447112 h 509406"/>
              <a:gd name="connsiteX3659" fmla="*/ 112683 w 2377881"/>
              <a:gd name="connsiteY3659" fmla="*/ 451207 h 509406"/>
              <a:gd name="connsiteX3660" fmla="*/ 109730 w 2377881"/>
              <a:gd name="connsiteY3660" fmla="*/ 452827 h 509406"/>
              <a:gd name="connsiteX3661" fmla="*/ 100110 w 2377881"/>
              <a:gd name="connsiteY3661" fmla="*/ 446540 h 509406"/>
              <a:gd name="connsiteX3662" fmla="*/ 95919 w 2377881"/>
              <a:gd name="connsiteY3662" fmla="*/ 445683 h 509406"/>
              <a:gd name="connsiteX3663" fmla="*/ 92871 w 2377881"/>
              <a:gd name="connsiteY3663" fmla="*/ 447874 h 509406"/>
              <a:gd name="connsiteX3664" fmla="*/ 91537 w 2377881"/>
              <a:gd name="connsiteY3664" fmla="*/ 449112 h 509406"/>
              <a:gd name="connsiteX3665" fmla="*/ 87632 w 2377881"/>
              <a:gd name="connsiteY3665" fmla="*/ 450445 h 509406"/>
              <a:gd name="connsiteX3666" fmla="*/ 87823 w 2377881"/>
              <a:gd name="connsiteY3666" fmla="*/ 450255 h 509406"/>
              <a:gd name="connsiteX3667" fmla="*/ 85251 w 2377881"/>
              <a:gd name="connsiteY3667" fmla="*/ 438158 h 509406"/>
              <a:gd name="connsiteX3668" fmla="*/ 82584 w 2377881"/>
              <a:gd name="connsiteY3668" fmla="*/ 434920 h 509406"/>
              <a:gd name="connsiteX3669" fmla="*/ 79155 w 2377881"/>
              <a:gd name="connsiteY3669" fmla="*/ 433110 h 509406"/>
              <a:gd name="connsiteX3670" fmla="*/ 78583 w 2377881"/>
              <a:gd name="connsiteY3670" fmla="*/ 437110 h 509406"/>
              <a:gd name="connsiteX3671" fmla="*/ 79060 w 2377881"/>
              <a:gd name="connsiteY3671" fmla="*/ 437587 h 509406"/>
              <a:gd name="connsiteX3672" fmla="*/ 76774 w 2377881"/>
              <a:gd name="connsiteY3672" fmla="*/ 439492 h 509406"/>
              <a:gd name="connsiteX3673" fmla="*/ 76202 w 2377881"/>
              <a:gd name="connsiteY3673" fmla="*/ 439111 h 509406"/>
              <a:gd name="connsiteX3674" fmla="*/ 72583 w 2377881"/>
              <a:gd name="connsiteY3674" fmla="*/ 436158 h 509406"/>
              <a:gd name="connsiteX3675" fmla="*/ 71249 w 2377881"/>
              <a:gd name="connsiteY3675" fmla="*/ 432729 h 509406"/>
              <a:gd name="connsiteX3676" fmla="*/ 62867 w 2377881"/>
              <a:gd name="connsiteY3676" fmla="*/ 423871 h 509406"/>
              <a:gd name="connsiteX3677" fmla="*/ 59343 w 2377881"/>
              <a:gd name="connsiteY3677" fmla="*/ 425585 h 509406"/>
              <a:gd name="connsiteX3678" fmla="*/ 54771 w 2377881"/>
              <a:gd name="connsiteY3678" fmla="*/ 426538 h 509406"/>
              <a:gd name="connsiteX3679" fmla="*/ 49246 w 2377881"/>
              <a:gd name="connsiteY3679" fmla="*/ 426633 h 509406"/>
              <a:gd name="connsiteX3680" fmla="*/ 40102 w 2377881"/>
              <a:gd name="connsiteY3680" fmla="*/ 430443 h 509406"/>
              <a:gd name="connsiteX3681" fmla="*/ 39245 w 2377881"/>
              <a:gd name="connsiteY3681" fmla="*/ 429776 h 509406"/>
              <a:gd name="connsiteX3682" fmla="*/ 34768 w 2377881"/>
              <a:gd name="connsiteY3682" fmla="*/ 431205 h 509406"/>
              <a:gd name="connsiteX3683" fmla="*/ 34864 w 2377881"/>
              <a:gd name="connsiteY3683" fmla="*/ 434539 h 509406"/>
              <a:gd name="connsiteX3684" fmla="*/ 37721 w 2377881"/>
              <a:gd name="connsiteY3684" fmla="*/ 436253 h 509406"/>
              <a:gd name="connsiteX3685" fmla="*/ 40579 w 2377881"/>
              <a:gd name="connsiteY3685" fmla="*/ 439682 h 509406"/>
              <a:gd name="connsiteX3686" fmla="*/ 35816 w 2377881"/>
              <a:gd name="connsiteY3686" fmla="*/ 444921 h 509406"/>
              <a:gd name="connsiteX3687" fmla="*/ 33911 w 2377881"/>
              <a:gd name="connsiteY3687" fmla="*/ 444635 h 509406"/>
              <a:gd name="connsiteX3688" fmla="*/ 29530 w 2377881"/>
              <a:gd name="connsiteY3688" fmla="*/ 443206 h 509406"/>
              <a:gd name="connsiteX3689" fmla="*/ 25815 w 2377881"/>
              <a:gd name="connsiteY3689" fmla="*/ 438634 h 509406"/>
              <a:gd name="connsiteX3690" fmla="*/ 27244 w 2377881"/>
              <a:gd name="connsiteY3690" fmla="*/ 432348 h 509406"/>
              <a:gd name="connsiteX3691" fmla="*/ 29434 w 2377881"/>
              <a:gd name="connsiteY3691" fmla="*/ 430824 h 509406"/>
              <a:gd name="connsiteX3692" fmla="*/ 28673 w 2377881"/>
              <a:gd name="connsiteY3692" fmla="*/ 425204 h 509406"/>
              <a:gd name="connsiteX3693" fmla="*/ 26672 w 2377881"/>
              <a:gd name="connsiteY3693" fmla="*/ 424061 h 509406"/>
              <a:gd name="connsiteX3694" fmla="*/ 23815 w 2377881"/>
              <a:gd name="connsiteY3694" fmla="*/ 422156 h 509406"/>
              <a:gd name="connsiteX3695" fmla="*/ 14385 w 2377881"/>
              <a:gd name="connsiteY3695" fmla="*/ 422347 h 509406"/>
              <a:gd name="connsiteX3696" fmla="*/ 12290 w 2377881"/>
              <a:gd name="connsiteY3696" fmla="*/ 419108 h 509406"/>
              <a:gd name="connsiteX3697" fmla="*/ 8194 w 2377881"/>
              <a:gd name="connsiteY3697" fmla="*/ 414441 h 509406"/>
              <a:gd name="connsiteX3698" fmla="*/ 13623 w 2377881"/>
              <a:gd name="connsiteY3698" fmla="*/ 417203 h 509406"/>
              <a:gd name="connsiteX3699" fmla="*/ 19243 w 2377881"/>
              <a:gd name="connsiteY3699" fmla="*/ 420061 h 509406"/>
              <a:gd name="connsiteX3700" fmla="*/ 34102 w 2377881"/>
              <a:gd name="connsiteY3700" fmla="*/ 415298 h 509406"/>
              <a:gd name="connsiteX3701" fmla="*/ 35340 w 2377881"/>
              <a:gd name="connsiteY3701" fmla="*/ 416536 h 509406"/>
              <a:gd name="connsiteX3702" fmla="*/ 39150 w 2377881"/>
              <a:gd name="connsiteY3702" fmla="*/ 416727 h 509406"/>
              <a:gd name="connsiteX3703" fmla="*/ 46008 w 2377881"/>
              <a:gd name="connsiteY3703" fmla="*/ 416727 h 509406"/>
              <a:gd name="connsiteX3704" fmla="*/ 48675 w 2377881"/>
              <a:gd name="connsiteY3704" fmla="*/ 416917 h 509406"/>
              <a:gd name="connsiteX3705" fmla="*/ 68106 w 2377881"/>
              <a:gd name="connsiteY3705" fmla="*/ 417965 h 509406"/>
              <a:gd name="connsiteX3706" fmla="*/ 70964 w 2377881"/>
              <a:gd name="connsiteY3706" fmla="*/ 419870 h 509406"/>
              <a:gd name="connsiteX3707" fmla="*/ 72964 w 2377881"/>
              <a:gd name="connsiteY3707" fmla="*/ 419965 h 509406"/>
              <a:gd name="connsiteX3708" fmla="*/ 76393 w 2377881"/>
              <a:gd name="connsiteY3708" fmla="*/ 417679 h 509406"/>
              <a:gd name="connsiteX3709" fmla="*/ 77917 w 2377881"/>
              <a:gd name="connsiteY3709" fmla="*/ 412155 h 509406"/>
              <a:gd name="connsiteX3710" fmla="*/ 85251 w 2377881"/>
              <a:gd name="connsiteY3710" fmla="*/ 408440 h 509406"/>
              <a:gd name="connsiteX3711" fmla="*/ 89061 w 2377881"/>
              <a:gd name="connsiteY3711" fmla="*/ 409583 h 509406"/>
              <a:gd name="connsiteX3712" fmla="*/ 85537 w 2377881"/>
              <a:gd name="connsiteY3712" fmla="*/ 405392 h 509406"/>
              <a:gd name="connsiteX3713" fmla="*/ 78583 w 2377881"/>
              <a:gd name="connsiteY3713" fmla="*/ 397296 h 509406"/>
              <a:gd name="connsiteX3714" fmla="*/ 83822 w 2377881"/>
              <a:gd name="connsiteY3714" fmla="*/ 398344 h 509406"/>
              <a:gd name="connsiteX3715" fmla="*/ 86108 w 2377881"/>
              <a:gd name="connsiteY3715" fmla="*/ 400344 h 509406"/>
              <a:gd name="connsiteX3716" fmla="*/ 87537 w 2377881"/>
              <a:gd name="connsiteY3716" fmla="*/ 399963 h 509406"/>
              <a:gd name="connsiteX3717" fmla="*/ 88680 w 2377881"/>
              <a:gd name="connsiteY3717" fmla="*/ 399677 h 509406"/>
              <a:gd name="connsiteX3718" fmla="*/ 92585 w 2377881"/>
              <a:gd name="connsiteY3718" fmla="*/ 401677 h 509406"/>
              <a:gd name="connsiteX3719" fmla="*/ 92681 w 2377881"/>
              <a:gd name="connsiteY3719" fmla="*/ 403201 h 509406"/>
              <a:gd name="connsiteX3720" fmla="*/ 104491 w 2377881"/>
              <a:gd name="connsiteY3720" fmla="*/ 411298 h 509406"/>
              <a:gd name="connsiteX3721" fmla="*/ 110778 w 2377881"/>
              <a:gd name="connsiteY3721" fmla="*/ 407678 h 509406"/>
              <a:gd name="connsiteX3722" fmla="*/ 114874 w 2377881"/>
              <a:gd name="connsiteY3722" fmla="*/ 405202 h 509406"/>
              <a:gd name="connsiteX3723" fmla="*/ 118493 w 2377881"/>
              <a:gd name="connsiteY3723" fmla="*/ 405297 h 509406"/>
              <a:gd name="connsiteX3724" fmla="*/ 116969 w 2377881"/>
              <a:gd name="connsiteY3724" fmla="*/ 400249 h 509406"/>
              <a:gd name="connsiteX3725" fmla="*/ 115445 w 2377881"/>
              <a:gd name="connsiteY3725" fmla="*/ 395962 h 509406"/>
              <a:gd name="connsiteX3726" fmla="*/ 115255 w 2377881"/>
              <a:gd name="connsiteY3726" fmla="*/ 393010 h 509406"/>
              <a:gd name="connsiteX3727" fmla="*/ 120874 w 2377881"/>
              <a:gd name="connsiteY3727" fmla="*/ 399868 h 509406"/>
              <a:gd name="connsiteX3728" fmla="*/ 121256 w 2377881"/>
              <a:gd name="connsiteY3728" fmla="*/ 403582 h 509406"/>
              <a:gd name="connsiteX3729" fmla="*/ 123827 w 2377881"/>
              <a:gd name="connsiteY3729" fmla="*/ 405106 h 509406"/>
              <a:gd name="connsiteX3730" fmla="*/ 126208 w 2377881"/>
              <a:gd name="connsiteY3730" fmla="*/ 403487 h 509406"/>
              <a:gd name="connsiteX3731" fmla="*/ 126494 w 2377881"/>
              <a:gd name="connsiteY3731" fmla="*/ 401487 h 509406"/>
              <a:gd name="connsiteX3732" fmla="*/ 130018 w 2377881"/>
              <a:gd name="connsiteY3732" fmla="*/ 396629 h 509406"/>
              <a:gd name="connsiteX3733" fmla="*/ 139925 w 2377881"/>
              <a:gd name="connsiteY3733" fmla="*/ 397867 h 509406"/>
              <a:gd name="connsiteX3734" fmla="*/ 149545 w 2377881"/>
              <a:gd name="connsiteY3734" fmla="*/ 403106 h 509406"/>
              <a:gd name="connsiteX3735" fmla="*/ 160594 w 2377881"/>
              <a:gd name="connsiteY3735" fmla="*/ 402249 h 509406"/>
              <a:gd name="connsiteX3736" fmla="*/ 162023 w 2377881"/>
              <a:gd name="connsiteY3736" fmla="*/ 403011 h 509406"/>
              <a:gd name="connsiteX3737" fmla="*/ 163832 w 2377881"/>
              <a:gd name="connsiteY3737" fmla="*/ 403963 h 509406"/>
              <a:gd name="connsiteX3738" fmla="*/ 167166 w 2377881"/>
              <a:gd name="connsiteY3738" fmla="*/ 407488 h 509406"/>
              <a:gd name="connsiteX3739" fmla="*/ 167452 w 2377881"/>
              <a:gd name="connsiteY3739" fmla="*/ 407297 h 509406"/>
              <a:gd name="connsiteX3740" fmla="*/ 179263 w 2377881"/>
              <a:gd name="connsiteY3740" fmla="*/ 405011 h 509406"/>
              <a:gd name="connsiteX3741" fmla="*/ 180215 w 2377881"/>
              <a:gd name="connsiteY3741" fmla="*/ 404916 h 509406"/>
              <a:gd name="connsiteX3742" fmla="*/ 182977 w 2377881"/>
              <a:gd name="connsiteY3742" fmla="*/ 403773 h 509406"/>
              <a:gd name="connsiteX3743" fmla="*/ 183930 w 2377881"/>
              <a:gd name="connsiteY3743" fmla="*/ 404725 h 509406"/>
              <a:gd name="connsiteX3744" fmla="*/ 187264 w 2377881"/>
              <a:gd name="connsiteY3744" fmla="*/ 404916 h 509406"/>
              <a:gd name="connsiteX3745" fmla="*/ 196598 w 2377881"/>
              <a:gd name="connsiteY3745" fmla="*/ 403487 h 509406"/>
              <a:gd name="connsiteX3746" fmla="*/ 197456 w 2377881"/>
              <a:gd name="connsiteY3746" fmla="*/ 399963 h 509406"/>
              <a:gd name="connsiteX3747" fmla="*/ 189074 w 2377881"/>
              <a:gd name="connsiteY3747" fmla="*/ 398153 h 509406"/>
              <a:gd name="connsiteX3748" fmla="*/ 184120 w 2377881"/>
              <a:gd name="connsiteY3748" fmla="*/ 394629 h 509406"/>
              <a:gd name="connsiteX3749" fmla="*/ 180977 w 2377881"/>
              <a:gd name="connsiteY3749" fmla="*/ 392724 h 509406"/>
              <a:gd name="connsiteX3750" fmla="*/ 187168 w 2377881"/>
              <a:gd name="connsiteY3750" fmla="*/ 387961 h 509406"/>
              <a:gd name="connsiteX3751" fmla="*/ 190788 w 2377881"/>
              <a:gd name="connsiteY3751" fmla="*/ 389390 h 509406"/>
              <a:gd name="connsiteX3752" fmla="*/ 193074 w 2377881"/>
              <a:gd name="connsiteY3752" fmla="*/ 390343 h 509406"/>
              <a:gd name="connsiteX3753" fmla="*/ 202504 w 2377881"/>
              <a:gd name="connsiteY3753" fmla="*/ 389771 h 509406"/>
              <a:gd name="connsiteX3754" fmla="*/ 203551 w 2377881"/>
              <a:gd name="connsiteY3754" fmla="*/ 393391 h 509406"/>
              <a:gd name="connsiteX3755" fmla="*/ 206600 w 2377881"/>
              <a:gd name="connsiteY3755" fmla="*/ 397010 h 509406"/>
              <a:gd name="connsiteX3756" fmla="*/ 209171 w 2377881"/>
              <a:gd name="connsiteY3756" fmla="*/ 397486 h 509406"/>
              <a:gd name="connsiteX3757" fmla="*/ 217172 w 2377881"/>
              <a:gd name="connsiteY3757" fmla="*/ 399391 h 509406"/>
              <a:gd name="connsiteX3758" fmla="*/ 218601 w 2377881"/>
              <a:gd name="connsiteY3758" fmla="*/ 398248 h 509406"/>
              <a:gd name="connsiteX3759" fmla="*/ 219649 w 2377881"/>
              <a:gd name="connsiteY3759" fmla="*/ 397486 h 509406"/>
              <a:gd name="connsiteX3760" fmla="*/ 218791 w 2377881"/>
              <a:gd name="connsiteY3760" fmla="*/ 395105 h 509406"/>
              <a:gd name="connsiteX3761" fmla="*/ 217553 w 2377881"/>
              <a:gd name="connsiteY3761" fmla="*/ 393581 h 509406"/>
              <a:gd name="connsiteX3762" fmla="*/ 222030 w 2377881"/>
              <a:gd name="connsiteY3762" fmla="*/ 386723 h 509406"/>
              <a:gd name="connsiteX3763" fmla="*/ 226411 w 2377881"/>
              <a:gd name="connsiteY3763" fmla="*/ 392438 h 509406"/>
              <a:gd name="connsiteX3764" fmla="*/ 239080 w 2377881"/>
              <a:gd name="connsiteY3764" fmla="*/ 393962 h 509406"/>
              <a:gd name="connsiteX3765" fmla="*/ 233460 w 2377881"/>
              <a:gd name="connsiteY3765" fmla="*/ 390628 h 509406"/>
              <a:gd name="connsiteX3766" fmla="*/ 231745 w 2377881"/>
              <a:gd name="connsiteY3766" fmla="*/ 388819 h 509406"/>
              <a:gd name="connsiteX3767" fmla="*/ 239556 w 2377881"/>
              <a:gd name="connsiteY3767" fmla="*/ 386247 h 509406"/>
              <a:gd name="connsiteX3768" fmla="*/ 244795 w 2377881"/>
              <a:gd name="connsiteY3768" fmla="*/ 385009 h 509406"/>
              <a:gd name="connsiteX3769" fmla="*/ 244604 w 2377881"/>
              <a:gd name="connsiteY3769" fmla="*/ 385199 h 509406"/>
              <a:gd name="connsiteX3770" fmla="*/ 237841 w 2377881"/>
              <a:gd name="connsiteY3770" fmla="*/ 391962 h 509406"/>
              <a:gd name="connsiteX3771" fmla="*/ 251843 w 2377881"/>
              <a:gd name="connsiteY3771" fmla="*/ 395772 h 509406"/>
              <a:gd name="connsiteX3772" fmla="*/ 253843 w 2377881"/>
              <a:gd name="connsiteY3772" fmla="*/ 390724 h 509406"/>
              <a:gd name="connsiteX3773" fmla="*/ 252986 w 2377881"/>
              <a:gd name="connsiteY3773" fmla="*/ 390724 h 509406"/>
              <a:gd name="connsiteX3774" fmla="*/ 251081 w 2377881"/>
              <a:gd name="connsiteY3774" fmla="*/ 390247 h 509406"/>
              <a:gd name="connsiteX3775" fmla="*/ 248319 w 2377881"/>
              <a:gd name="connsiteY3775" fmla="*/ 387771 h 509406"/>
              <a:gd name="connsiteX3776" fmla="*/ 253462 w 2377881"/>
              <a:gd name="connsiteY3776" fmla="*/ 387390 h 509406"/>
              <a:gd name="connsiteX3777" fmla="*/ 260797 w 2377881"/>
              <a:gd name="connsiteY3777" fmla="*/ 388247 h 509406"/>
              <a:gd name="connsiteX3778" fmla="*/ 261083 w 2377881"/>
              <a:gd name="connsiteY3778" fmla="*/ 387009 h 509406"/>
              <a:gd name="connsiteX3779" fmla="*/ 269083 w 2377881"/>
              <a:gd name="connsiteY3779" fmla="*/ 390343 h 509406"/>
              <a:gd name="connsiteX3780" fmla="*/ 267274 w 2377881"/>
              <a:gd name="connsiteY3780" fmla="*/ 390819 h 509406"/>
              <a:gd name="connsiteX3781" fmla="*/ 265369 w 2377881"/>
              <a:gd name="connsiteY3781" fmla="*/ 392819 h 509406"/>
              <a:gd name="connsiteX3782" fmla="*/ 267178 w 2377881"/>
              <a:gd name="connsiteY3782" fmla="*/ 394819 h 509406"/>
              <a:gd name="connsiteX3783" fmla="*/ 270131 w 2377881"/>
              <a:gd name="connsiteY3783" fmla="*/ 394057 h 509406"/>
              <a:gd name="connsiteX3784" fmla="*/ 280799 w 2377881"/>
              <a:gd name="connsiteY3784" fmla="*/ 389676 h 509406"/>
              <a:gd name="connsiteX3785" fmla="*/ 286466 w 2377881"/>
              <a:gd name="connsiteY3785" fmla="*/ 389148 h 509406"/>
              <a:gd name="connsiteX3786" fmla="*/ 286609 w 2377881"/>
              <a:gd name="connsiteY3786" fmla="*/ 389485 h 509406"/>
              <a:gd name="connsiteX3787" fmla="*/ 287070 w 2377881"/>
              <a:gd name="connsiteY3787" fmla="*/ 389091 h 509406"/>
              <a:gd name="connsiteX3788" fmla="*/ 292039 w 2377881"/>
              <a:gd name="connsiteY3788" fmla="*/ 388628 h 509406"/>
              <a:gd name="connsiteX3789" fmla="*/ 292039 w 2377881"/>
              <a:gd name="connsiteY3789" fmla="*/ 384818 h 509406"/>
              <a:gd name="connsiteX3790" fmla="*/ 291848 w 2377881"/>
              <a:gd name="connsiteY3790" fmla="*/ 385009 h 509406"/>
              <a:gd name="connsiteX3791" fmla="*/ 287070 w 2377881"/>
              <a:gd name="connsiteY3791" fmla="*/ 389091 h 509406"/>
              <a:gd name="connsiteX3792" fmla="*/ 286466 w 2377881"/>
              <a:gd name="connsiteY3792" fmla="*/ 389148 h 509406"/>
              <a:gd name="connsiteX3793" fmla="*/ 283181 w 2377881"/>
              <a:gd name="connsiteY3793" fmla="*/ 381389 h 509406"/>
              <a:gd name="connsiteX3794" fmla="*/ 285752 w 2377881"/>
              <a:gd name="connsiteY3794" fmla="*/ 381294 h 509406"/>
              <a:gd name="connsiteX3795" fmla="*/ 294134 w 2377881"/>
              <a:gd name="connsiteY3795" fmla="*/ 382437 h 509406"/>
              <a:gd name="connsiteX3796" fmla="*/ 297182 w 2377881"/>
              <a:gd name="connsiteY3796" fmla="*/ 383294 h 509406"/>
              <a:gd name="connsiteX3797" fmla="*/ 307279 w 2377881"/>
              <a:gd name="connsiteY3797" fmla="*/ 383485 h 509406"/>
              <a:gd name="connsiteX3798" fmla="*/ 316708 w 2377881"/>
              <a:gd name="connsiteY3798" fmla="*/ 381199 h 509406"/>
              <a:gd name="connsiteX3799" fmla="*/ 316899 w 2377881"/>
              <a:gd name="connsiteY3799" fmla="*/ 381199 h 509406"/>
              <a:gd name="connsiteX3800" fmla="*/ 323948 w 2377881"/>
              <a:gd name="connsiteY3800" fmla="*/ 381008 h 509406"/>
              <a:gd name="connsiteX3801" fmla="*/ 325567 w 2377881"/>
              <a:gd name="connsiteY3801" fmla="*/ 381484 h 509406"/>
              <a:gd name="connsiteX3802" fmla="*/ 329472 w 2377881"/>
              <a:gd name="connsiteY3802" fmla="*/ 381580 h 509406"/>
              <a:gd name="connsiteX3803" fmla="*/ 331663 w 2377881"/>
              <a:gd name="connsiteY3803" fmla="*/ 376627 h 509406"/>
              <a:gd name="connsiteX3804" fmla="*/ 332044 w 2377881"/>
              <a:gd name="connsiteY3804" fmla="*/ 376912 h 509406"/>
              <a:gd name="connsiteX3805" fmla="*/ 342902 w 2377881"/>
              <a:gd name="connsiteY3805" fmla="*/ 385866 h 509406"/>
              <a:gd name="connsiteX3806" fmla="*/ 351856 w 2377881"/>
              <a:gd name="connsiteY3806" fmla="*/ 388533 h 509406"/>
              <a:gd name="connsiteX3807" fmla="*/ 353189 w 2377881"/>
              <a:gd name="connsiteY3807" fmla="*/ 388342 h 509406"/>
              <a:gd name="connsiteX3808" fmla="*/ 353475 w 2377881"/>
              <a:gd name="connsiteY3808" fmla="*/ 384437 h 509406"/>
              <a:gd name="connsiteX3809" fmla="*/ 352618 w 2377881"/>
              <a:gd name="connsiteY3809" fmla="*/ 384532 h 509406"/>
              <a:gd name="connsiteX3810" fmla="*/ 347284 w 2377881"/>
              <a:gd name="connsiteY3810" fmla="*/ 385009 h 509406"/>
              <a:gd name="connsiteX3811" fmla="*/ 342616 w 2377881"/>
              <a:gd name="connsiteY3811" fmla="*/ 376531 h 509406"/>
              <a:gd name="connsiteX3812" fmla="*/ 347569 w 2377881"/>
              <a:gd name="connsiteY3812" fmla="*/ 373102 h 509406"/>
              <a:gd name="connsiteX3813" fmla="*/ 355570 w 2377881"/>
              <a:gd name="connsiteY3813" fmla="*/ 379198 h 509406"/>
              <a:gd name="connsiteX3814" fmla="*/ 359095 w 2377881"/>
              <a:gd name="connsiteY3814" fmla="*/ 379770 h 509406"/>
              <a:gd name="connsiteX3815" fmla="*/ 369763 w 2377881"/>
              <a:gd name="connsiteY3815" fmla="*/ 376150 h 509406"/>
              <a:gd name="connsiteX3816" fmla="*/ 370715 w 2377881"/>
              <a:gd name="connsiteY3816" fmla="*/ 375484 h 509406"/>
              <a:gd name="connsiteX3817" fmla="*/ 376049 w 2377881"/>
              <a:gd name="connsiteY3817" fmla="*/ 372817 h 509406"/>
              <a:gd name="connsiteX3818" fmla="*/ 376240 w 2377881"/>
              <a:gd name="connsiteY3818" fmla="*/ 377865 h 509406"/>
              <a:gd name="connsiteX3819" fmla="*/ 374335 w 2377881"/>
              <a:gd name="connsiteY3819" fmla="*/ 378151 h 509406"/>
              <a:gd name="connsiteX3820" fmla="*/ 373287 w 2377881"/>
              <a:gd name="connsiteY3820" fmla="*/ 378341 h 509406"/>
              <a:gd name="connsiteX3821" fmla="*/ 370620 w 2377881"/>
              <a:gd name="connsiteY3821" fmla="*/ 382151 h 509406"/>
              <a:gd name="connsiteX3822" fmla="*/ 373954 w 2377881"/>
              <a:gd name="connsiteY3822" fmla="*/ 388438 h 509406"/>
              <a:gd name="connsiteX3823" fmla="*/ 381098 w 2377881"/>
              <a:gd name="connsiteY3823" fmla="*/ 385294 h 509406"/>
              <a:gd name="connsiteX3824" fmla="*/ 382050 w 2377881"/>
              <a:gd name="connsiteY3824" fmla="*/ 377103 h 509406"/>
              <a:gd name="connsiteX3825" fmla="*/ 382717 w 2377881"/>
              <a:gd name="connsiteY3825" fmla="*/ 376341 h 509406"/>
              <a:gd name="connsiteX3826" fmla="*/ 385098 w 2377881"/>
              <a:gd name="connsiteY3826" fmla="*/ 376150 h 509406"/>
              <a:gd name="connsiteX3827" fmla="*/ 386432 w 2377881"/>
              <a:gd name="connsiteY3827" fmla="*/ 377389 h 509406"/>
              <a:gd name="connsiteX3828" fmla="*/ 384336 w 2377881"/>
              <a:gd name="connsiteY3828" fmla="*/ 382913 h 509406"/>
              <a:gd name="connsiteX3829" fmla="*/ 385669 w 2377881"/>
              <a:gd name="connsiteY3829" fmla="*/ 384437 h 509406"/>
              <a:gd name="connsiteX3830" fmla="*/ 388146 w 2377881"/>
              <a:gd name="connsiteY3830" fmla="*/ 385294 h 509406"/>
              <a:gd name="connsiteX3831" fmla="*/ 393385 w 2377881"/>
              <a:gd name="connsiteY3831" fmla="*/ 384723 h 509406"/>
              <a:gd name="connsiteX3832" fmla="*/ 392908 w 2377881"/>
              <a:gd name="connsiteY3832" fmla="*/ 384151 h 509406"/>
              <a:gd name="connsiteX3833" fmla="*/ 394051 w 2377881"/>
              <a:gd name="connsiteY3833" fmla="*/ 380341 h 509406"/>
              <a:gd name="connsiteX3834" fmla="*/ 397004 w 2377881"/>
              <a:gd name="connsiteY3834" fmla="*/ 382532 h 509406"/>
              <a:gd name="connsiteX3835" fmla="*/ 397576 w 2377881"/>
              <a:gd name="connsiteY3835" fmla="*/ 383675 h 509406"/>
              <a:gd name="connsiteX3836" fmla="*/ 404434 w 2377881"/>
              <a:gd name="connsiteY3836" fmla="*/ 383389 h 509406"/>
              <a:gd name="connsiteX3837" fmla="*/ 407006 w 2377881"/>
              <a:gd name="connsiteY3837" fmla="*/ 381484 h 509406"/>
              <a:gd name="connsiteX3838" fmla="*/ 407958 w 2377881"/>
              <a:gd name="connsiteY3838" fmla="*/ 380722 h 509406"/>
              <a:gd name="connsiteX3839" fmla="*/ 404815 w 2377881"/>
              <a:gd name="connsiteY3839" fmla="*/ 376912 h 509406"/>
              <a:gd name="connsiteX3840" fmla="*/ 399766 w 2377881"/>
              <a:gd name="connsiteY3840" fmla="*/ 374245 h 509406"/>
              <a:gd name="connsiteX3841" fmla="*/ 402338 w 2377881"/>
              <a:gd name="connsiteY3841" fmla="*/ 368435 h 509406"/>
              <a:gd name="connsiteX3842" fmla="*/ 402719 w 2377881"/>
              <a:gd name="connsiteY3842" fmla="*/ 369197 h 509406"/>
              <a:gd name="connsiteX3843" fmla="*/ 405291 w 2377881"/>
              <a:gd name="connsiteY3843" fmla="*/ 373864 h 509406"/>
              <a:gd name="connsiteX3844" fmla="*/ 413864 w 2377881"/>
              <a:gd name="connsiteY3844" fmla="*/ 372150 h 509406"/>
              <a:gd name="connsiteX3845" fmla="*/ 413578 w 2377881"/>
              <a:gd name="connsiteY3845" fmla="*/ 371578 h 509406"/>
              <a:gd name="connsiteX3846" fmla="*/ 415864 w 2377881"/>
              <a:gd name="connsiteY3846" fmla="*/ 369864 h 509406"/>
              <a:gd name="connsiteX3847" fmla="*/ 420055 w 2377881"/>
              <a:gd name="connsiteY3847" fmla="*/ 371197 h 509406"/>
              <a:gd name="connsiteX3848" fmla="*/ 423008 w 2377881"/>
              <a:gd name="connsiteY3848" fmla="*/ 377770 h 509406"/>
              <a:gd name="connsiteX3849" fmla="*/ 420626 w 2377881"/>
              <a:gd name="connsiteY3849" fmla="*/ 379008 h 509406"/>
              <a:gd name="connsiteX3850" fmla="*/ 420341 w 2377881"/>
              <a:gd name="connsiteY3850" fmla="*/ 380913 h 509406"/>
              <a:gd name="connsiteX3851" fmla="*/ 421865 w 2377881"/>
              <a:gd name="connsiteY3851" fmla="*/ 382246 h 509406"/>
              <a:gd name="connsiteX3852" fmla="*/ 428437 w 2377881"/>
              <a:gd name="connsiteY3852" fmla="*/ 380151 h 509406"/>
              <a:gd name="connsiteX3853" fmla="*/ 430532 w 2377881"/>
              <a:gd name="connsiteY3853" fmla="*/ 377103 h 509406"/>
              <a:gd name="connsiteX3854" fmla="*/ 431770 w 2377881"/>
              <a:gd name="connsiteY3854" fmla="*/ 374722 h 509406"/>
              <a:gd name="connsiteX3855" fmla="*/ 437200 w 2377881"/>
              <a:gd name="connsiteY3855" fmla="*/ 369769 h 509406"/>
              <a:gd name="connsiteX3856" fmla="*/ 443296 w 2377881"/>
              <a:gd name="connsiteY3856" fmla="*/ 370531 h 509406"/>
              <a:gd name="connsiteX3857" fmla="*/ 440724 w 2377881"/>
              <a:gd name="connsiteY3857" fmla="*/ 371674 h 509406"/>
              <a:gd name="connsiteX3858" fmla="*/ 437962 w 2377881"/>
              <a:gd name="connsiteY3858" fmla="*/ 377960 h 509406"/>
              <a:gd name="connsiteX3859" fmla="*/ 439581 w 2377881"/>
              <a:gd name="connsiteY3859" fmla="*/ 380151 h 509406"/>
              <a:gd name="connsiteX3860" fmla="*/ 440152 w 2377881"/>
              <a:gd name="connsiteY3860" fmla="*/ 381008 h 509406"/>
              <a:gd name="connsiteX3861" fmla="*/ 444058 w 2377881"/>
              <a:gd name="connsiteY3861" fmla="*/ 380722 h 509406"/>
              <a:gd name="connsiteX3862" fmla="*/ 445010 w 2377881"/>
              <a:gd name="connsiteY3862" fmla="*/ 380056 h 509406"/>
              <a:gd name="connsiteX3863" fmla="*/ 445772 w 2377881"/>
              <a:gd name="connsiteY3863" fmla="*/ 379484 h 509406"/>
              <a:gd name="connsiteX3864" fmla="*/ 449582 w 2377881"/>
              <a:gd name="connsiteY3864" fmla="*/ 382246 h 509406"/>
              <a:gd name="connsiteX3865" fmla="*/ 450630 w 2377881"/>
              <a:gd name="connsiteY3865" fmla="*/ 382246 h 509406"/>
              <a:gd name="connsiteX3866" fmla="*/ 457107 w 2377881"/>
              <a:gd name="connsiteY3866" fmla="*/ 380246 h 509406"/>
              <a:gd name="connsiteX3867" fmla="*/ 458345 w 2377881"/>
              <a:gd name="connsiteY3867" fmla="*/ 379389 h 509406"/>
              <a:gd name="connsiteX3868" fmla="*/ 459583 w 2377881"/>
              <a:gd name="connsiteY3868" fmla="*/ 373293 h 509406"/>
              <a:gd name="connsiteX3869" fmla="*/ 467680 w 2377881"/>
              <a:gd name="connsiteY3869" fmla="*/ 366530 h 509406"/>
              <a:gd name="connsiteX3870" fmla="*/ 465108 w 2377881"/>
              <a:gd name="connsiteY3870" fmla="*/ 373579 h 509406"/>
              <a:gd name="connsiteX3871" fmla="*/ 476538 w 2377881"/>
              <a:gd name="connsiteY3871" fmla="*/ 379198 h 509406"/>
              <a:gd name="connsiteX3872" fmla="*/ 480919 w 2377881"/>
              <a:gd name="connsiteY3872" fmla="*/ 382246 h 509406"/>
              <a:gd name="connsiteX3873" fmla="*/ 483206 w 2377881"/>
              <a:gd name="connsiteY3873" fmla="*/ 383770 h 509406"/>
              <a:gd name="connsiteX3874" fmla="*/ 482825 w 2377881"/>
              <a:gd name="connsiteY3874" fmla="*/ 373388 h 509406"/>
              <a:gd name="connsiteX3875" fmla="*/ 487682 w 2377881"/>
              <a:gd name="connsiteY3875" fmla="*/ 374245 h 509406"/>
              <a:gd name="connsiteX3876" fmla="*/ 487396 w 2377881"/>
              <a:gd name="connsiteY3876" fmla="*/ 377293 h 509406"/>
              <a:gd name="connsiteX3877" fmla="*/ 490540 w 2377881"/>
              <a:gd name="connsiteY3877" fmla="*/ 378151 h 509406"/>
              <a:gd name="connsiteX3878" fmla="*/ 491778 w 2377881"/>
              <a:gd name="connsiteY3878" fmla="*/ 377008 h 509406"/>
              <a:gd name="connsiteX3879" fmla="*/ 497017 w 2377881"/>
              <a:gd name="connsiteY3879" fmla="*/ 375579 h 509406"/>
              <a:gd name="connsiteX3880" fmla="*/ 498826 w 2377881"/>
              <a:gd name="connsiteY3880" fmla="*/ 376055 h 509406"/>
              <a:gd name="connsiteX3881" fmla="*/ 504446 w 2377881"/>
              <a:gd name="connsiteY3881" fmla="*/ 377674 h 509406"/>
              <a:gd name="connsiteX3882" fmla="*/ 530259 w 2377881"/>
              <a:gd name="connsiteY3882" fmla="*/ 372626 h 509406"/>
              <a:gd name="connsiteX3883" fmla="*/ 530926 w 2377881"/>
              <a:gd name="connsiteY3883" fmla="*/ 373388 h 509406"/>
              <a:gd name="connsiteX3884" fmla="*/ 532450 w 2377881"/>
              <a:gd name="connsiteY3884" fmla="*/ 375103 h 509406"/>
              <a:gd name="connsiteX3885" fmla="*/ 538641 w 2377881"/>
              <a:gd name="connsiteY3885" fmla="*/ 376246 h 509406"/>
              <a:gd name="connsiteX3886" fmla="*/ 538832 w 2377881"/>
              <a:gd name="connsiteY3886" fmla="*/ 376055 h 509406"/>
              <a:gd name="connsiteX3887" fmla="*/ 546261 w 2377881"/>
              <a:gd name="connsiteY3887" fmla="*/ 374817 h 509406"/>
              <a:gd name="connsiteX3888" fmla="*/ 547785 w 2377881"/>
              <a:gd name="connsiteY3888" fmla="*/ 373388 h 509406"/>
              <a:gd name="connsiteX3889" fmla="*/ 551690 w 2377881"/>
              <a:gd name="connsiteY3889" fmla="*/ 366340 h 509406"/>
              <a:gd name="connsiteX3890" fmla="*/ 553405 w 2377881"/>
              <a:gd name="connsiteY3890" fmla="*/ 365863 h 509406"/>
              <a:gd name="connsiteX3891" fmla="*/ 554357 w 2377881"/>
              <a:gd name="connsiteY3891" fmla="*/ 365578 h 509406"/>
              <a:gd name="connsiteX3892" fmla="*/ 559406 w 2377881"/>
              <a:gd name="connsiteY3892" fmla="*/ 369769 h 509406"/>
              <a:gd name="connsiteX3893" fmla="*/ 565787 w 2377881"/>
              <a:gd name="connsiteY3893" fmla="*/ 375007 h 509406"/>
              <a:gd name="connsiteX3894" fmla="*/ 576932 w 2377881"/>
              <a:gd name="connsiteY3894" fmla="*/ 372245 h 509406"/>
              <a:gd name="connsiteX3895" fmla="*/ 583313 w 2377881"/>
              <a:gd name="connsiteY3895" fmla="*/ 375865 h 509406"/>
              <a:gd name="connsiteX3896" fmla="*/ 591124 w 2377881"/>
              <a:gd name="connsiteY3896" fmla="*/ 371864 h 509406"/>
              <a:gd name="connsiteX3897" fmla="*/ 592457 w 2377881"/>
              <a:gd name="connsiteY3897" fmla="*/ 369388 h 509406"/>
              <a:gd name="connsiteX3898" fmla="*/ 591219 w 2377881"/>
              <a:gd name="connsiteY3898" fmla="*/ 367864 h 509406"/>
              <a:gd name="connsiteX3899" fmla="*/ 584456 w 2377881"/>
              <a:gd name="connsiteY3899" fmla="*/ 368911 h 509406"/>
              <a:gd name="connsiteX3900" fmla="*/ 580456 w 2377881"/>
              <a:gd name="connsiteY3900" fmla="*/ 360720 h 509406"/>
              <a:gd name="connsiteX3901" fmla="*/ 582837 w 2377881"/>
              <a:gd name="connsiteY3901" fmla="*/ 359386 h 509406"/>
              <a:gd name="connsiteX3902" fmla="*/ 583885 w 2377881"/>
              <a:gd name="connsiteY3902" fmla="*/ 359005 h 509406"/>
              <a:gd name="connsiteX3903" fmla="*/ 584837 w 2377881"/>
              <a:gd name="connsiteY3903" fmla="*/ 358624 h 509406"/>
              <a:gd name="connsiteX3904" fmla="*/ 587409 w 2377881"/>
              <a:gd name="connsiteY3904" fmla="*/ 358624 h 509406"/>
              <a:gd name="connsiteX3905" fmla="*/ 590076 w 2377881"/>
              <a:gd name="connsiteY3905" fmla="*/ 364149 h 509406"/>
              <a:gd name="connsiteX3906" fmla="*/ 606935 w 2377881"/>
              <a:gd name="connsiteY3906" fmla="*/ 362815 h 509406"/>
              <a:gd name="connsiteX3907" fmla="*/ 621223 w 2377881"/>
              <a:gd name="connsiteY3907" fmla="*/ 363482 h 509406"/>
              <a:gd name="connsiteX3908" fmla="*/ 612079 w 2377881"/>
              <a:gd name="connsiteY3908" fmla="*/ 365959 h 509406"/>
              <a:gd name="connsiteX3909" fmla="*/ 610555 w 2377881"/>
              <a:gd name="connsiteY3909" fmla="*/ 367102 h 509406"/>
              <a:gd name="connsiteX3910" fmla="*/ 607221 w 2377881"/>
              <a:gd name="connsiteY3910" fmla="*/ 369483 h 509406"/>
              <a:gd name="connsiteX3911" fmla="*/ 603697 w 2377881"/>
              <a:gd name="connsiteY3911" fmla="*/ 371197 h 509406"/>
              <a:gd name="connsiteX3912" fmla="*/ 605411 w 2377881"/>
              <a:gd name="connsiteY3912" fmla="*/ 372721 h 509406"/>
              <a:gd name="connsiteX3913" fmla="*/ 612174 w 2377881"/>
              <a:gd name="connsiteY3913" fmla="*/ 375484 h 509406"/>
              <a:gd name="connsiteX3914" fmla="*/ 625700 w 2377881"/>
              <a:gd name="connsiteY3914" fmla="*/ 373960 h 509406"/>
              <a:gd name="connsiteX3915" fmla="*/ 628652 w 2377881"/>
              <a:gd name="connsiteY3915" fmla="*/ 371674 h 509406"/>
              <a:gd name="connsiteX3916" fmla="*/ 633605 w 2377881"/>
              <a:gd name="connsiteY3916" fmla="*/ 368245 h 509406"/>
              <a:gd name="connsiteX3917" fmla="*/ 634558 w 2377881"/>
              <a:gd name="connsiteY3917" fmla="*/ 366149 h 509406"/>
              <a:gd name="connsiteX3918" fmla="*/ 641987 w 2377881"/>
              <a:gd name="connsiteY3918" fmla="*/ 361387 h 509406"/>
              <a:gd name="connsiteX3919" fmla="*/ 645416 w 2377881"/>
              <a:gd name="connsiteY3919" fmla="*/ 361482 h 509406"/>
              <a:gd name="connsiteX3920" fmla="*/ 645702 w 2377881"/>
              <a:gd name="connsiteY3920" fmla="*/ 361482 h 509406"/>
              <a:gd name="connsiteX3921" fmla="*/ 643225 w 2377881"/>
              <a:gd name="connsiteY3921" fmla="*/ 363673 h 509406"/>
              <a:gd name="connsiteX3922" fmla="*/ 636749 w 2377881"/>
              <a:gd name="connsiteY3922" fmla="*/ 365673 h 509406"/>
              <a:gd name="connsiteX3923" fmla="*/ 645511 w 2377881"/>
              <a:gd name="connsiteY3923" fmla="*/ 371864 h 509406"/>
              <a:gd name="connsiteX3924" fmla="*/ 667705 w 2377881"/>
              <a:gd name="connsiteY3924" fmla="*/ 374722 h 509406"/>
              <a:gd name="connsiteX3925" fmla="*/ 669705 w 2377881"/>
              <a:gd name="connsiteY3925" fmla="*/ 370245 h 509406"/>
              <a:gd name="connsiteX3926" fmla="*/ 664561 w 2377881"/>
              <a:gd name="connsiteY3926" fmla="*/ 365482 h 509406"/>
              <a:gd name="connsiteX3927" fmla="*/ 660656 w 2377881"/>
              <a:gd name="connsiteY3927" fmla="*/ 363101 h 509406"/>
              <a:gd name="connsiteX3928" fmla="*/ 659990 w 2377881"/>
              <a:gd name="connsiteY3928" fmla="*/ 362434 h 509406"/>
              <a:gd name="connsiteX3929" fmla="*/ 662657 w 2377881"/>
              <a:gd name="connsiteY3929" fmla="*/ 359577 h 509406"/>
              <a:gd name="connsiteX3930" fmla="*/ 664085 w 2377881"/>
              <a:gd name="connsiteY3930" fmla="*/ 359672 h 509406"/>
              <a:gd name="connsiteX3931" fmla="*/ 665228 w 2377881"/>
              <a:gd name="connsiteY3931" fmla="*/ 359767 h 509406"/>
              <a:gd name="connsiteX3932" fmla="*/ 669610 w 2377881"/>
              <a:gd name="connsiteY3932" fmla="*/ 358815 h 509406"/>
              <a:gd name="connsiteX3933" fmla="*/ 673229 w 2377881"/>
              <a:gd name="connsiteY3933" fmla="*/ 359577 h 509406"/>
              <a:gd name="connsiteX3934" fmla="*/ 672086 w 2377881"/>
              <a:gd name="connsiteY3934" fmla="*/ 366435 h 509406"/>
              <a:gd name="connsiteX3935" fmla="*/ 673515 w 2377881"/>
              <a:gd name="connsiteY3935" fmla="*/ 367197 h 509406"/>
              <a:gd name="connsiteX3936" fmla="*/ 675134 w 2377881"/>
              <a:gd name="connsiteY3936" fmla="*/ 368149 h 509406"/>
              <a:gd name="connsiteX3937" fmla="*/ 679992 w 2377881"/>
              <a:gd name="connsiteY3937" fmla="*/ 365768 h 509406"/>
              <a:gd name="connsiteX3938" fmla="*/ 679516 w 2377881"/>
              <a:gd name="connsiteY3938" fmla="*/ 363958 h 509406"/>
              <a:gd name="connsiteX3939" fmla="*/ 679420 w 2377881"/>
              <a:gd name="connsiteY3939" fmla="*/ 360910 h 509406"/>
              <a:gd name="connsiteX3940" fmla="*/ 680278 w 2377881"/>
              <a:gd name="connsiteY3940" fmla="*/ 360434 h 509406"/>
              <a:gd name="connsiteX3941" fmla="*/ 682659 w 2377881"/>
              <a:gd name="connsiteY3941" fmla="*/ 361196 h 509406"/>
              <a:gd name="connsiteX3942" fmla="*/ 690374 w 2377881"/>
              <a:gd name="connsiteY3942" fmla="*/ 364625 h 509406"/>
              <a:gd name="connsiteX3943" fmla="*/ 693517 w 2377881"/>
              <a:gd name="connsiteY3943" fmla="*/ 364054 h 509406"/>
              <a:gd name="connsiteX3944" fmla="*/ 695518 w 2377881"/>
              <a:gd name="connsiteY3944" fmla="*/ 363673 h 509406"/>
              <a:gd name="connsiteX3945" fmla="*/ 703138 w 2377881"/>
              <a:gd name="connsiteY3945" fmla="*/ 362815 h 509406"/>
              <a:gd name="connsiteX3946" fmla="*/ 711139 w 2377881"/>
              <a:gd name="connsiteY3946" fmla="*/ 364911 h 509406"/>
              <a:gd name="connsiteX3947" fmla="*/ 717140 w 2377881"/>
              <a:gd name="connsiteY3947" fmla="*/ 371388 h 509406"/>
              <a:gd name="connsiteX3948" fmla="*/ 722474 w 2377881"/>
              <a:gd name="connsiteY3948" fmla="*/ 368340 h 509406"/>
              <a:gd name="connsiteX3949" fmla="*/ 718949 w 2377881"/>
              <a:gd name="connsiteY3949" fmla="*/ 361577 h 509406"/>
              <a:gd name="connsiteX3950" fmla="*/ 720378 w 2377881"/>
              <a:gd name="connsiteY3950" fmla="*/ 354624 h 509406"/>
              <a:gd name="connsiteX3951" fmla="*/ 726474 w 2377881"/>
              <a:gd name="connsiteY3951" fmla="*/ 357577 h 509406"/>
              <a:gd name="connsiteX3952" fmla="*/ 726855 w 2377881"/>
              <a:gd name="connsiteY3952" fmla="*/ 357005 h 509406"/>
              <a:gd name="connsiteX3953" fmla="*/ 727236 w 2377881"/>
              <a:gd name="connsiteY3953" fmla="*/ 356338 h 509406"/>
              <a:gd name="connsiteX3954" fmla="*/ 728093 w 2377881"/>
              <a:gd name="connsiteY3954" fmla="*/ 357196 h 509406"/>
              <a:gd name="connsiteX3955" fmla="*/ 727712 w 2377881"/>
              <a:gd name="connsiteY3955" fmla="*/ 362720 h 509406"/>
              <a:gd name="connsiteX3956" fmla="*/ 730475 w 2377881"/>
              <a:gd name="connsiteY3956" fmla="*/ 365006 h 509406"/>
              <a:gd name="connsiteX3957" fmla="*/ 731427 w 2377881"/>
              <a:gd name="connsiteY3957" fmla="*/ 364530 h 509406"/>
              <a:gd name="connsiteX3958" fmla="*/ 734189 w 2377881"/>
              <a:gd name="connsiteY3958" fmla="*/ 362339 h 509406"/>
              <a:gd name="connsiteX3959" fmla="*/ 739809 w 2377881"/>
              <a:gd name="connsiteY3959" fmla="*/ 363768 h 509406"/>
              <a:gd name="connsiteX3960" fmla="*/ 742190 w 2377881"/>
              <a:gd name="connsiteY3960" fmla="*/ 364149 h 509406"/>
              <a:gd name="connsiteX3961" fmla="*/ 745905 w 2377881"/>
              <a:gd name="connsiteY3961" fmla="*/ 363958 h 509406"/>
              <a:gd name="connsiteX3962" fmla="*/ 749525 w 2377881"/>
              <a:gd name="connsiteY3962" fmla="*/ 362053 h 509406"/>
              <a:gd name="connsiteX3963" fmla="*/ 751144 w 2377881"/>
              <a:gd name="connsiteY3963" fmla="*/ 366625 h 509406"/>
              <a:gd name="connsiteX3964" fmla="*/ 757240 w 2377881"/>
              <a:gd name="connsiteY3964" fmla="*/ 364530 h 509406"/>
              <a:gd name="connsiteX3965" fmla="*/ 757716 w 2377881"/>
              <a:gd name="connsiteY3965" fmla="*/ 365006 h 509406"/>
              <a:gd name="connsiteX3966" fmla="*/ 767146 w 2377881"/>
              <a:gd name="connsiteY3966" fmla="*/ 368721 h 509406"/>
              <a:gd name="connsiteX3967" fmla="*/ 763431 w 2377881"/>
              <a:gd name="connsiteY3967" fmla="*/ 364339 h 509406"/>
              <a:gd name="connsiteX3968" fmla="*/ 762098 w 2377881"/>
              <a:gd name="connsiteY3968" fmla="*/ 362911 h 509406"/>
              <a:gd name="connsiteX3969" fmla="*/ 761621 w 2377881"/>
              <a:gd name="connsiteY3969" fmla="*/ 354529 h 509406"/>
              <a:gd name="connsiteX3970" fmla="*/ 763526 w 2377881"/>
              <a:gd name="connsiteY3970" fmla="*/ 353005 h 509406"/>
              <a:gd name="connsiteX3971" fmla="*/ 766860 w 2377881"/>
              <a:gd name="connsiteY3971" fmla="*/ 352814 h 509406"/>
              <a:gd name="connsiteX3972" fmla="*/ 767812 w 2377881"/>
              <a:gd name="connsiteY3972" fmla="*/ 355481 h 509406"/>
              <a:gd name="connsiteX3973" fmla="*/ 767336 w 2377881"/>
              <a:gd name="connsiteY3973" fmla="*/ 357577 h 509406"/>
              <a:gd name="connsiteX3974" fmla="*/ 769146 w 2377881"/>
              <a:gd name="connsiteY3974" fmla="*/ 361672 h 509406"/>
              <a:gd name="connsiteX3975" fmla="*/ 770670 w 2377881"/>
              <a:gd name="connsiteY3975" fmla="*/ 362625 h 509406"/>
              <a:gd name="connsiteX3976" fmla="*/ 776099 w 2377881"/>
              <a:gd name="connsiteY3976" fmla="*/ 362244 h 509406"/>
              <a:gd name="connsiteX3977" fmla="*/ 778004 w 2377881"/>
              <a:gd name="connsiteY3977" fmla="*/ 361482 h 509406"/>
              <a:gd name="connsiteX3978" fmla="*/ 785815 w 2377881"/>
              <a:gd name="connsiteY3978" fmla="*/ 365292 h 509406"/>
              <a:gd name="connsiteX3979" fmla="*/ 783529 w 2377881"/>
              <a:gd name="connsiteY3979" fmla="*/ 373579 h 509406"/>
              <a:gd name="connsiteX3980" fmla="*/ 780671 w 2377881"/>
              <a:gd name="connsiteY3980" fmla="*/ 370626 h 509406"/>
              <a:gd name="connsiteX3981" fmla="*/ 770003 w 2377881"/>
              <a:gd name="connsiteY3981" fmla="*/ 371007 h 509406"/>
              <a:gd name="connsiteX3982" fmla="*/ 765717 w 2377881"/>
              <a:gd name="connsiteY3982" fmla="*/ 372531 h 509406"/>
              <a:gd name="connsiteX3983" fmla="*/ 762574 w 2377881"/>
              <a:gd name="connsiteY3983" fmla="*/ 374341 h 509406"/>
              <a:gd name="connsiteX3984" fmla="*/ 771337 w 2377881"/>
              <a:gd name="connsiteY3984" fmla="*/ 377103 h 509406"/>
              <a:gd name="connsiteX3985" fmla="*/ 775337 w 2377881"/>
              <a:gd name="connsiteY3985" fmla="*/ 375865 h 509406"/>
              <a:gd name="connsiteX3986" fmla="*/ 786767 w 2377881"/>
              <a:gd name="connsiteY3986" fmla="*/ 379579 h 509406"/>
              <a:gd name="connsiteX3987" fmla="*/ 788196 w 2377881"/>
              <a:gd name="connsiteY3987" fmla="*/ 379389 h 509406"/>
              <a:gd name="connsiteX3988" fmla="*/ 800388 w 2377881"/>
              <a:gd name="connsiteY3988" fmla="*/ 373674 h 509406"/>
              <a:gd name="connsiteX3989" fmla="*/ 806293 w 2377881"/>
              <a:gd name="connsiteY3989" fmla="*/ 373769 h 509406"/>
              <a:gd name="connsiteX3990" fmla="*/ 812390 w 2377881"/>
              <a:gd name="connsiteY3990" fmla="*/ 373960 h 509406"/>
              <a:gd name="connsiteX3991" fmla="*/ 814580 w 2377881"/>
              <a:gd name="connsiteY3991" fmla="*/ 370626 h 509406"/>
              <a:gd name="connsiteX3992" fmla="*/ 813533 w 2377881"/>
              <a:gd name="connsiteY3992" fmla="*/ 370054 h 509406"/>
              <a:gd name="connsiteX3993" fmla="*/ 811246 w 2377881"/>
              <a:gd name="connsiteY3993" fmla="*/ 369578 h 509406"/>
              <a:gd name="connsiteX3994" fmla="*/ 801912 w 2377881"/>
              <a:gd name="connsiteY3994" fmla="*/ 370816 h 509406"/>
              <a:gd name="connsiteX3995" fmla="*/ 794673 w 2377881"/>
              <a:gd name="connsiteY3995" fmla="*/ 363958 h 509406"/>
              <a:gd name="connsiteX3996" fmla="*/ 796102 w 2377881"/>
              <a:gd name="connsiteY3996" fmla="*/ 359482 h 509406"/>
              <a:gd name="connsiteX3997" fmla="*/ 808389 w 2377881"/>
              <a:gd name="connsiteY3997" fmla="*/ 363768 h 509406"/>
              <a:gd name="connsiteX3998" fmla="*/ 816104 w 2377881"/>
              <a:gd name="connsiteY3998" fmla="*/ 359005 h 509406"/>
              <a:gd name="connsiteX3999" fmla="*/ 818200 w 2377881"/>
              <a:gd name="connsiteY3999" fmla="*/ 359291 h 509406"/>
              <a:gd name="connsiteX4000" fmla="*/ 825248 w 2377881"/>
              <a:gd name="connsiteY4000" fmla="*/ 360434 h 509406"/>
              <a:gd name="connsiteX4001" fmla="*/ 833440 w 2377881"/>
              <a:gd name="connsiteY4001" fmla="*/ 354338 h 509406"/>
              <a:gd name="connsiteX4002" fmla="*/ 836011 w 2377881"/>
              <a:gd name="connsiteY4002" fmla="*/ 348433 h 509406"/>
              <a:gd name="connsiteX4003" fmla="*/ 838393 w 2377881"/>
              <a:gd name="connsiteY4003" fmla="*/ 344908 h 509406"/>
              <a:gd name="connsiteX4004" fmla="*/ 839155 w 2377881"/>
              <a:gd name="connsiteY4004" fmla="*/ 343765 h 509406"/>
              <a:gd name="connsiteX4005" fmla="*/ 825534 w 2377881"/>
              <a:gd name="connsiteY4005" fmla="*/ 346813 h 509406"/>
              <a:gd name="connsiteX4006" fmla="*/ 820771 w 2377881"/>
              <a:gd name="connsiteY4006" fmla="*/ 338241 h 509406"/>
              <a:gd name="connsiteX4007" fmla="*/ 817533 w 2377881"/>
              <a:gd name="connsiteY4007" fmla="*/ 338908 h 509406"/>
              <a:gd name="connsiteX4008" fmla="*/ 815818 w 2377881"/>
              <a:gd name="connsiteY4008" fmla="*/ 340527 h 509406"/>
              <a:gd name="connsiteX4009" fmla="*/ 812199 w 2377881"/>
              <a:gd name="connsiteY4009" fmla="*/ 342337 h 509406"/>
              <a:gd name="connsiteX4010" fmla="*/ 811913 w 2377881"/>
              <a:gd name="connsiteY4010" fmla="*/ 341384 h 509406"/>
              <a:gd name="connsiteX4011" fmla="*/ 810484 w 2377881"/>
              <a:gd name="connsiteY4011" fmla="*/ 337098 h 509406"/>
              <a:gd name="connsiteX4012" fmla="*/ 805055 w 2377881"/>
              <a:gd name="connsiteY4012" fmla="*/ 336526 h 509406"/>
              <a:gd name="connsiteX4013" fmla="*/ 791053 w 2377881"/>
              <a:gd name="connsiteY4013" fmla="*/ 342622 h 509406"/>
              <a:gd name="connsiteX4014" fmla="*/ 784767 w 2377881"/>
              <a:gd name="connsiteY4014" fmla="*/ 342241 h 509406"/>
              <a:gd name="connsiteX4015" fmla="*/ 778671 w 2377881"/>
              <a:gd name="connsiteY4015" fmla="*/ 341860 h 509406"/>
              <a:gd name="connsiteX4016" fmla="*/ 757335 w 2377881"/>
              <a:gd name="connsiteY4016" fmla="*/ 341479 h 509406"/>
              <a:gd name="connsiteX4017" fmla="*/ 755716 w 2377881"/>
              <a:gd name="connsiteY4017" fmla="*/ 343575 h 509406"/>
              <a:gd name="connsiteX4018" fmla="*/ 744191 w 2377881"/>
              <a:gd name="connsiteY4018" fmla="*/ 348909 h 509406"/>
              <a:gd name="connsiteX4019" fmla="*/ 739714 w 2377881"/>
              <a:gd name="connsiteY4019" fmla="*/ 350623 h 509406"/>
              <a:gd name="connsiteX4020" fmla="*/ 745905 w 2377881"/>
              <a:gd name="connsiteY4020" fmla="*/ 345575 h 509406"/>
              <a:gd name="connsiteX4021" fmla="*/ 749429 w 2377881"/>
              <a:gd name="connsiteY4021" fmla="*/ 344146 h 509406"/>
              <a:gd name="connsiteX4022" fmla="*/ 752477 w 2377881"/>
              <a:gd name="connsiteY4022" fmla="*/ 342908 h 509406"/>
              <a:gd name="connsiteX4023" fmla="*/ 753430 w 2377881"/>
              <a:gd name="connsiteY4023" fmla="*/ 337479 h 509406"/>
              <a:gd name="connsiteX4024" fmla="*/ 751620 w 2377881"/>
              <a:gd name="connsiteY4024" fmla="*/ 338050 h 509406"/>
              <a:gd name="connsiteX4025" fmla="*/ 746762 w 2377881"/>
              <a:gd name="connsiteY4025" fmla="*/ 339479 h 509406"/>
              <a:gd name="connsiteX4026" fmla="*/ 732856 w 2377881"/>
              <a:gd name="connsiteY4026" fmla="*/ 343861 h 509406"/>
              <a:gd name="connsiteX4027" fmla="*/ 716759 w 2377881"/>
              <a:gd name="connsiteY4027" fmla="*/ 339574 h 509406"/>
              <a:gd name="connsiteX4028" fmla="*/ 716663 w 2377881"/>
              <a:gd name="connsiteY4028" fmla="*/ 342241 h 509406"/>
              <a:gd name="connsiteX4029" fmla="*/ 716568 w 2377881"/>
              <a:gd name="connsiteY4029" fmla="*/ 343480 h 509406"/>
              <a:gd name="connsiteX4030" fmla="*/ 711329 w 2377881"/>
              <a:gd name="connsiteY4030" fmla="*/ 345099 h 509406"/>
              <a:gd name="connsiteX4031" fmla="*/ 703900 w 2377881"/>
              <a:gd name="connsiteY4031" fmla="*/ 353290 h 509406"/>
              <a:gd name="connsiteX4032" fmla="*/ 703804 w 2377881"/>
              <a:gd name="connsiteY4032" fmla="*/ 355386 h 509406"/>
              <a:gd name="connsiteX4033" fmla="*/ 701042 w 2377881"/>
              <a:gd name="connsiteY4033" fmla="*/ 358910 h 509406"/>
              <a:gd name="connsiteX4034" fmla="*/ 696089 w 2377881"/>
              <a:gd name="connsiteY4034" fmla="*/ 358053 h 509406"/>
              <a:gd name="connsiteX4035" fmla="*/ 701137 w 2377881"/>
              <a:gd name="connsiteY4035" fmla="*/ 352814 h 509406"/>
              <a:gd name="connsiteX4036" fmla="*/ 694756 w 2377881"/>
              <a:gd name="connsiteY4036" fmla="*/ 348814 h 509406"/>
              <a:gd name="connsiteX4037" fmla="*/ 694089 w 2377881"/>
              <a:gd name="connsiteY4037" fmla="*/ 348337 h 509406"/>
              <a:gd name="connsiteX4038" fmla="*/ 678659 w 2377881"/>
              <a:gd name="connsiteY4038" fmla="*/ 345575 h 509406"/>
              <a:gd name="connsiteX4039" fmla="*/ 675039 w 2377881"/>
              <a:gd name="connsiteY4039" fmla="*/ 343670 h 509406"/>
              <a:gd name="connsiteX4040" fmla="*/ 672277 w 2377881"/>
              <a:gd name="connsiteY4040" fmla="*/ 349195 h 509406"/>
              <a:gd name="connsiteX4041" fmla="*/ 670372 w 2377881"/>
              <a:gd name="connsiteY4041" fmla="*/ 346623 h 509406"/>
              <a:gd name="connsiteX4042" fmla="*/ 667800 w 2377881"/>
              <a:gd name="connsiteY4042" fmla="*/ 345385 h 509406"/>
              <a:gd name="connsiteX4043" fmla="*/ 666276 w 2377881"/>
              <a:gd name="connsiteY4043" fmla="*/ 348242 h 509406"/>
              <a:gd name="connsiteX4044" fmla="*/ 666371 w 2377881"/>
              <a:gd name="connsiteY4044" fmla="*/ 349385 h 509406"/>
              <a:gd name="connsiteX4045" fmla="*/ 662752 w 2377881"/>
              <a:gd name="connsiteY4045" fmla="*/ 353005 h 509406"/>
              <a:gd name="connsiteX4046" fmla="*/ 652846 w 2377881"/>
              <a:gd name="connsiteY4046" fmla="*/ 348052 h 509406"/>
              <a:gd name="connsiteX4047" fmla="*/ 644750 w 2377881"/>
              <a:gd name="connsiteY4047" fmla="*/ 349671 h 509406"/>
              <a:gd name="connsiteX4048" fmla="*/ 636939 w 2377881"/>
              <a:gd name="connsiteY4048" fmla="*/ 348433 h 509406"/>
              <a:gd name="connsiteX4049" fmla="*/ 631795 w 2377881"/>
              <a:gd name="connsiteY4049" fmla="*/ 348337 h 509406"/>
              <a:gd name="connsiteX4050" fmla="*/ 629128 w 2377881"/>
              <a:gd name="connsiteY4050" fmla="*/ 346813 h 509406"/>
              <a:gd name="connsiteX4051" fmla="*/ 625700 w 2377881"/>
              <a:gd name="connsiteY4051" fmla="*/ 345575 h 509406"/>
              <a:gd name="connsiteX4052" fmla="*/ 618460 w 2377881"/>
              <a:gd name="connsiteY4052" fmla="*/ 346242 h 509406"/>
              <a:gd name="connsiteX4053" fmla="*/ 613126 w 2377881"/>
              <a:gd name="connsiteY4053" fmla="*/ 344527 h 509406"/>
              <a:gd name="connsiteX4054" fmla="*/ 610174 w 2377881"/>
              <a:gd name="connsiteY4054" fmla="*/ 347956 h 509406"/>
              <a:gd name="connsiteX4055" fmla="*/ 603125 w 2377881"/>
              <a:gd name="connsiteY4055" fmla="*/ 347385 h 509406"/>
              <a:gd name="connsiteX4056" fmla="*/ 585218 w 2377881"/>
              <a:gd name="connsiteY4056" fmla="*/ 349671 h 509406"/>
              <a:gd name="connsiteX4057" fmla="*/ 577027 w 2377881"/>
              <a:gd name="connsiteY4057" fmla="*/ 350623 h 509406"/>
              <a:gd name="connsiteX4058" fmla="*/ 564263 w 2377881"/>
              <a:gd name="connsiteY4058" fmla="*/ 347290 h 509406"/>
              <a:gd name="connsiteX4059" fmla="*/ 560834 w 2377881"/>
              <a:gd name="connsiteY4059" fmla="*/ 346432 h 509406"/>
              <a:gd name="connsiteX4060" fmla="*/ 551690 w 2377881"/>
              <a:gd name="connsiteY4060" fmla="*/ 353576 h 509406"/>
              <a:gd name="connsiteX4061" fmla="*/ 542737 w 2377881"/>
              <a:gd name="connsiteY4061" fmla="*/ 355100 h 509406"/>
              <a:gd name="connsiteX4062" fmla="*/ 537974 w 2377881"/>
              <a:gd name="connsiteY4062" fmla="*/ 354910 h 509406"/>
              <a:gd name="connsiteX4063" fmla="*/ 533307 w 2377881"/>
              <a:gd name="connsiteY4063" fmla="*/ 358910 h 509406"/>
              <a:gd name="connsiteX4064" fmla="*/ 526544 w 2377881"/>
              <a:gd name="connsiteY4064" fmla="*/ 355005 h 509406"/>
              <a:gd name="connsiteX4065" fmla="*/ 520543 w 2377881"/>
              <a:gd name="connsiteY4065" fmla="*/ 355195 h 509406"/>
              <a:gd name="connsiteX4066" fmla="*/ 514257 w 2377881"/>
              <a:gd name="connsiteY4066" fmla="*/ 356624 h 509406"/>
              <a:gd name="connsiteX4067" fmla="*/ 505113 w 2377881"/>
              <a:gd name="connsiteY4067" fmla="*/ 355481 h 509406"/>
              <a:gd name="connsiteX4068" fmla="*/ 505494 w 2377881"/>
              <a:gd name="connsiteY4068" fmla="*/ 360053 h 509406"/>
              <a:gd name="connsiteX4069" fmla="*/ 505780 w 2377881"/>
              <a:gd name="connsiteY4069" fmla="*/ 363387 h 509406"/>
              <a:gd name="connsiteX4070" fmla="*/ 500541 w 2377881"/>
              <a:gd name="connsiteY4070" fmla="*/ 365578 h 509406"/>
              <a:gd name="connsiteX4071" fmla="*/ 497112 w 2377881"/>
              <a:gd name="connsiteY4071" fmla="*/ 368340 h 509406"/>
              <a:gd name="connsiteX4072" fmla="*/ 491778 w 2377881"/>
              <a:gd name="connsiteY4072" fmla="*/ 365387 h 509406"/>
              <a:gd name="connsiteX4073" fmla="*/ 492731 w 2377881"/>
              <a:gd name="connsiteY4073" fmla="*/ 363196 h 509406"/>
              <a:gd name="connsiteX4074" fmla="*/ 491778 w 2377881"/>
              <a:gd name="connsiteY4074" fmla="*/ 359577 h 509406"/>
              <a:gd name="connsiteX4075" fmla="*/ 482158 w 2377881"/>
              <a:gd name="connsiteY4075" fmla="*/ 363292 h 509406"/>
              <a:gd name="connsiteX4076" fmla="*/ 486634 w 2377881"/>
              <a:gd name="connsiteY4076" fmla="*/ 370721 h 509406"/>
              <a:gd name="connsiteX4077" fmla="*/ 485301 w 2377881"/>
              <a:gd name="connsiteY4077" fmla="*/ 371578 h 509406"/>
              <a:gd name="connsiteX4078" fmla="*/ 477659 w 2377881"/>
              <a:gd name="connsiteY4078" fmla="*/ 372641 h 509406"/>
              <a:gd name="connsiteX4079" fmla="*/ 478062 w 2377881"/>
              <a:gd name="connsiteY4079" fmla="*/ 366435 h 509406"/>
              <a:gd name="connsiteX4080" fmla="*/ 464441 w 2377881"/>
              <a:gd name="connsiteY4080" fmla="*/ 359958 h 509406"/>
              <a:gd name="connsiteX4081" fmla="*/ 464727 w 2377881"/>
              <a:gd name="connsiteY4081" fmla="*/ 355195 h 509406"/>
              <a:gd name="connsiteX4082" fmla="*/ 464822 w 2377881"/>
              <a:gd name="connsiteY4082" fmla="*/ 354433 h 509406"/>
              <a:gd name="connsiteX4083" fmla="*/ 463679 w 2377881"/>
              <a:gd name="connsiteY4083" fmla="*/ 353195 h 509406"/>
              <a:gd name="connsiteX4084" fmla="*/ 459393 w 2377881"/>
              <a:gd name="connsiteY4084" fmla="*/ 358529 h 509406"/>
              <a:gd name="connsiteX4085" fmla="*/ 453107 w 2377881"/>
              <a:gd name="connsiteY4085" fmla="*/ 362625 h 509406"/>
              <a:gd name="connsiteX4086" fmla="*/ 448153 w 2377881"/>
              <a:gd name="connsiteY4086" fmla="*/ 363006 h 509406"/>
              <a:gd name="connsiteX4087" fmla="*/ 433675 w 2377881"/>
              <a:gd name="connsiteY4087" fmla="*/ 363196 h 509406"/>
              <a:gd name="connsiteX4088" fmla="*/ 430532 w 2377881"/>
              <a:gd name="connsiteY4088" fmla="*/ 361482 h 509406"/>
              <a:gd name="connsiteX4089" fmla="*/ 418054 w 2377881"/>
              <a:gd name="connsiteY4089" fmla="*/ 365197 h 509406"/>
              <a:gd name="connsiteX4090" fmla="*/ 415197 w 2377881"/>
              <a:gd name="connsiteY4090" fmla="*/ 362530 h 509406"/>
              <a:gd name="connsiteX4091" fmla="*/ 412625 w 2377881"/>
              <a:gd name="connsiteY4091" fmla="*/ 362053 h 509406"/>
              <a:gd name="connsiteX4092" fmla="*/ 408625 w 2377881"/>
              <a:gd name="connsiteY4092" fmla="*/ 364435 h 509406"/>
              <a:gd name="connsiteX4093" fmla="*/ 394528 w 2377881"/>
              <a:gd name="connsiteY4093" fmla="*/ 366911 h 509406"/>
              <a:gd name="connsiteX4094" fmla="*/ 392051 w 2377881"/>
              <a:gd name="connsiteY4094" fmla="*/ 366625 h 509406"/>
              <a:gd name="connsiteX4095" fmla="*/ 389384 w 2377881"/>
              <a:gd name="connsiteY4095" fmla="*/ 366244 h 509406"/>
              <a:gd name="connsiteX4096" fmla="*/ 374335 w 2377881"/>
              <a:gd name="connsiteY4096" fmla="*/ 368911 h 509406"/>
              <a:gd name="connsiteX4097" fmla="*/ 373573 w 2377881"/>
              <a:gd name="connsiteY4097" fmla="*/ 368816 h 509406"/>
              <a:gd name="connsiteX4098" fmla="*/ 369286 w 2377881"/>
              <a:gd name="connsiteY4098" fmla="*/ 369197 h 509406"/>
              <a:gd name="connsiteX4099" fmla="*/ 363286 w 2377881"/>
              <a:gd name="connsiteY4099" fmla="*/ 370626 h 509406"/>
              <a:gd name="connsiteX4100" fmla="*/ 355380 w 2377881"/>
              <a:gd name="connsiteY4100" fmla="*/ 364435 h 509406"/>
              <a:gd name="connsiteX4101" fmla="*/ 352903 w 2377881"/>
              <a:gd name="connsiteY4101" fmla="*/ 366911 h 509406"/>
              <a:gd name="connsiteX4102" fmla="*/ 350332 w 2377881"/>
              <a:gd name="connsiteY4102" fmla="*/ 369578 h 509406"/>
              <a:gd name="connsiteX4103" fmla="*/ 345760 w 2377881"/>
              <a:gd name="connsiteY4103" fmla="*/ 365387 h 509406"/>
              <a:gd name="connsiteX4104" fmla="*/ 344902 w 2377881"/>
              <a:gd name="connsiteY4104" fmla="*/ 365482 h 509406"/>
              <a:gd name="connsiteX4105" fmla="*/ 342712 w 2377881"/>
              <a:gd name="connsiteY4105" fmla="*/ 367197 h 509406"/>
              <a:gd name="connsiteX4106" fmla="*/ 343474 w 2377881"/>
              <a:gd name="connsiteY4106" fmla="*/ 373483 h 509406"/>
              <a:gd name="connsiteX4107" fmla="*/ 334330 w 2377881"/>
              <a:gd name="connsiteY4107" fmla="*/ 371102 h 509406"/>
              <a:gd name="connsiteX4108" fmla="*/ 336520 w 2377881"/>
              <a:gd name="connsiteY4108" fmla="*/ 365387 h 509406"/>
              <a:gd name="connsiteX4109" fmla="*/ 336044 w 2377881"/>
              <a:gd name="connsiteY4109" fmla="*/ 365387 h 509406"/>
              <a:gd name="connsiteX4110" fmla="*/ 328519 w 2377881"/>
              <a:gd name="connsiteY4110" fmla="*/ 365673 h 509406"/>
              <a:gd name="connsiteX4111" fmla="*/ 324138 w 2377881"/>
              <a:gd name="connsiteY4111" fmla="*/ 372055 h 509406"/>
              <a:gd name="connsiteX4112" fmla="*/ 316994 w 2377881"/>
              <a:gd name="connsiteY4112" fmla="*/ 368435 h 509406"/>
              <a:gd name="connsiteX4113" fmla="*/ 310708 w 2377881"/>
              <a:gd name="connsiteY4113" fmla="*/ 373960 h 509406"/>
              <a:gd name="connsiteX4114" fmla="*/ 310327 w 2377881"/>
              <a:gd name="connsiteY4114" fmla="*/ 373579 h 509406"/>
              <a:gd name="connsiteX4115" fmla="*/ 309374 w 2377881"/>
              <a:gd name="connsiteY4115" fmla="*/ 372626 h 509406"/>
              <a:gd name="connsiteX4116" fmla="*/ 306612 w 2377881"/>
              <a:gd name="connsiteY4116" fmla="*/ 371007 h 509406"/>
              <a:gd name="connsiteX4117" fmla="*/ 305659 w 2377881"/>
              <a:gd name="connsiteY4117" fmla="*/ 371197 h 509406"/>
              <a:gd name="connsiteX4118" fmla="*/ 300707 w 2377881"/>
              <a:gd name="connsiteY4118" fmla="*/ 371578 h 509406"/>
              <a:gd name="connsiteX4119" fmla="*/ 296420 w 2377881"/>
              <a:gd name="connsiteY4119" fmla="*/ 371483 h 509406"/>
              <a:gd name="connsiteX4120" fmla="*/ 286133 w 2377881"/>
              <a:gd name="connsiteY4120" fmla="*/ 372055 h 509406"/>
              <a:gd name="connsiteX4121" fmla="*/ 283752 w 2377881"/>
              <a:gd name="connsiteY4121" fmla="*/ 372531 h 509406"/>
              <a:gd name="connsiteX4122" fmla="*/ 275846 w 2377881"/>
              <a:gd name="connsiteY4122" fmla="*/ 371674 h 509406"/>
              <a:gd name="connsiteX4123" fmla="*/ 273084 w 2377881"/>
              <a:gd name="connsiteY4123" fmla="*/ 376150 h 509406"/>
              <a:gd name="connsiteX4124" fmla="*/ 272703 w 2377881"/>
              <a:gd name="connsiteY4124" fmla="*/ 375960 h 509406"/>
              <a:gd name="connsiteX4125" fmla="*/ 266512 w 2377881"/>
              <a:gd name="connsiteY4125" fmla="*/ 371674 h 509406"/>
              <a:gd name="connsiteX4126" fmla="*/ 250986 w 2377881"/>
              <a:gd name="connsiteY4126" fmla="*/ 375865 h 509406"/>
              <a:gd name="connsiteX4127" fmla="*/ 249271 w 2377881"/>
              <a:gd name="connsiteY4127" fmla="*/ 374722 h 509406"/>
              <a:gd name="connsiteX4128" fmla="*/ 244700 w 2377881"/>
              <a:gd name="connsiteY4128" fmla="*/ 376817 h 509406"/>
              <a:gd name="connsiteX4129" fmla="*/ 244604 w 2377881"/>
              <a:gd name="connsiteY4129" fmla="*/ 378817 h 509406"/>
              <a:gd name="connsiteX4130" fmla="*/ 241747 w 2377881"/>
              <a:gd name="connsiteY4130" fmla="*/ 380151 h 509406"/>
              <a:gd name="connsiteX4131" fmla="*/ 241175 w 2377881"/>
              <a:gd name="connsiteY4131" fmla="*/ 380246 h 509406"/>
              <a:gd name="connsiteX4132" fmla="*/ 236984 w 2377881"/>
              <a:gd name="connsiteY4132" fmla="*/ 375579 h 509406"/>
              <a:gd name="connsiteX4133" fmla="*/ 226507 w 2377881"/>
              <a:gd name="connsiteY4133" fmla="*/ 370626 h 509406"/>
              <a:gd name="connsiteX4134" fmla="*/ 219839 w 2377881"/>
              <a:gd name="connsiteY4134" fmla="*/ 375293 h 509406"/>
              <a:gd name="connsiteX4135" fmla="*/ 213839 w 2377881"/>
              <a:gd name="connsiteY4135" fmla="*/ 381389 h 509406"/>
              <a:gd name="connsiteX4136" fmla="*/ 213839 w 2377881"/>
              <a:gd name="connsiteY4136" fmla="*/ 381199 h 509406"/>
              <a:gd name="connsiteX4137" fmla="*/ 210409 w 2377881"/>
              <a:gd name="connsiteY4137" fmla="*/ 378341 h 509406"/>
              <a:gd name="connsiteX4138" fmla="*/ 208600 w 2377881"/>
              <a:gd name="connsiteY4138" fmla="*/ 382627 h 509406"/>
              <a:gd name="connsiteX4139" fmla="*/ 208314 w 2377881"/>
              <a:gd name="connsiteY4139" fmla="*/ 383199 h 509406"/>
              <a:gd name="connsiteX4140" fmla="*/ 208124 w 2377881"/>
              <a:gd name="connsiteY4140" fmla="*/ 380246 h 509406"/>
              <a:gd name="connsiteX4141" fmla="*/ 209266 w 2377881"/>
              <a:gd name="connsiteY4141" fmla="*/ 369578 h 509406"/>
              <a:gd name="connsiteX4142" fmla="*/ 211838 w 2377881"/>
              <a:gd name="connsiteY4142" fmla="*/ 367673 h 509406"/>
              <a:gd name="connsiteX4143" fmla="*/ 212886 w 2377881"/>
              <a:gd name="connsiteY4143" fmla="*/ 366911 h 509406"/>
              <a:gd name="connsiteX4144" fmla="*/ 207171 w 2377881"/>
              <a:gd name="connsiteY4144" fmla="*/ 364435 h 509406"/>
              <a:gd name="connsiteX4145" fmla="*/ 205171 w 2377881"/>
              <a:gd name="connsiteY4145" fmla="*/ 365768 h 509406"/>
              <a:gd name="connsiteX4146" fmla="*/ 196693 w 2377881"/>
              <a:gd name="connsiteY4146" fmla="*/ 365768 h 509406"/>
              <a:gd name="connsiteX4147" fmla="*/ 191074 w 2377881"/>
              <a:gd name="connsiteY4147" fmla="*/ 366625 h 509406"/>
              <a:gd name="connsiteX4148" fmla="*/ 191455 w 2377881"/>
              <a:gd name="connsiteY4148" fmla="*/ 371293 h 509406"/>
              <a:gd name="connsiteX4149" fmla="*/ 192407 w 2377881"/>
              <a:gd name="connsiteY4149" fmla="*/ 372721 h 509406"/>
              <a:gd name="connsiteX4150" fmla="*/ 193455 w 2377881"/>
              <a:gd name="connsiteY4150" fmla="*/ 377103 h 509406"/>
              <a:gd name="connsiteX4151" fmla="*/ 183454 w 2377881"/>
              <a:gd name="connsiteY4151" fmla="*/ 381008 h 509406"/>
              <a:gd name="connsiteX4152" fmla="*/ 187168 w 2377881"/>
              <a:gd name="connsiteY4152" fmla="*/ 377865 h 509406"/>
              <a:gd name="connsiteX4153" fmla="*/ 190693 w 2377881"/>
              <a:gd name="connsiteY4153" fmla="*/ 374817 h 509406"/>
              <a:gd name="connsiteX4154" fmla="*/ 183263 w 2377881"/>
              <a:gd name="connsiteY4154" fmla="*/ 375484 h 509406"/>
              <a:gd name="connsiteX4155" fmla="*/ 182025 w 2377881"/>
              <a:gd name="connsiteY4155" fmla="*/ 378627 h 509406"/>
              <a:gd name="connsiteX4156" fmla="*/ 173738 w 2377881"/>
              <a:gd name="connsiteY4156" fmla="*/ 377579 h 509406"/>
              <a:gd name="connsiteX4157" fmla="*/ 165737 w 2377881"/>
              <a:gd name="connsiteY4157" fmla="*/ 374722 h 509406"/>
              <a:gd name="connsiteX4158" fmla="*/ 161832 w 2377881"/>
              <a:gd name="connsiteY4158" fmla="*/ 376436 h 509406"/>
              <a:gd name="connsiteX4159" fmla="*/ 155069 w 2377881"/>
              <a:gd name="connsiteY4159" fmla="*/ 377484 h 509406"/>
              <a:gd name="connsiteX4160" fmla="*/ 146401 w 2377881"/>
              <a:gd name="connsiteY4160" fmla="*/ 384342 h 509406"/>
              <a:gd name="connsiteX4161" fmla="*/ 142306 w 2377881"/>
              <a:gd name="connsiteY4161" fmla="*/ 384723 h 509406"/>
              <a:gd name="connsiteX4162" fmla="*/ 134305 w 2377881"/>
              <a:gd name="connsiteY4162" fmla="*/ 386723 h 509406"/>
              <a:gd name="connsiteX4163" fmla="*/ 130209 w 2377881"/>
              <a:gd name="connsiteY4163" fmla="*/ 382723 h 509406"/>
              <a:gd name="connsiteX4164" fmla="*/ 126494 w 2377881"/>
              <a:gd name="connsiteY4164" fmla="*/ 382342 h 509406"/>
              <a:gd name="connsiteX4165" fmla="*/ 121160 w 2377881"/>
              <a:gd name="connsiteY4165" fmla="*/ 384437 h 509406"/>
              <a:gd name="connsiteX4166" fmla="*/ 123637 w 2377881"/>
              <a:gd name="connsiteY4166" fmla="*/ 390438 h 509406"/>
              <a:gd name="connsiteX4167" fmla="*/ 120303 w 2377881"/>
              <a:gd name="connsiteY4167" fmla="*/ 388914 h 509406"/>
              <a:gd name="connsiteX4168" fmla="*/ 112874 w 2377881"/>
              <a:gd name="connsiteY4168" fmla="*/ 389771 h 509406"/>
              <a:gd name="connsiteX4169" fmla="*/ 106111 w 2377881"/>
              <a:gd name="connsiteY4169" fmla="*/ 388152 h 509406"/>
              <a:gd name="connsiteX4170" fmla="*/ 98776 w 2377881"/>
              <a:gd name="connsiteY4170" fmla="*/ 384818 h 509406"/>
              <a:gd name="connsiteX4171" fmla="*/ 97062 w 2377881"/>
              <a:gd name="connsiteY4171" fmla="*/ 384342 h 509406"/>
              <a:gd name="connsiteX4172" fmla="*/ 93538 w 2377881"/>
              <a:gd name="connsiteY4172" fmla="*/ 387676 h 509406"/>
              <a:gd name="connsiteX4173" fmla="*/ 96491 w 2377881"/>
              <a:gd name="connsiteY4173" fmla="*/ 393295 h 509406"/>
              <a:gd name="connsiteX4174" fmla="*/ 92014 w 2377881"/>
              <a:gd name="connsiteY4174" fmla="*/ 394153 h 509406"/>
              <a:gd name="connsiteX4175" fmla="*/ 88108 w 2377881"/>
              <a:gd name="connsiteY4175" fmla="*/ 392057 h 509406"/>
              <a:gd name="connsiteX4176" fmla="*/ 82203 w 2377881"/>
              <a:gd name="connsiteY4176" fmla="*/ 390724 h 509406"/>
              <a:gd name="connsiteX4177" fmla="*/ 77536 w 2377881"/>
              <a:gd name="connsiteY4177" fmla="*/ 390819 h 509406"/>
              <a:gd name="connsiteX4178" fmla="*/ 74678 w 2377881"/>
              <a:gd name="connsiteY4178" fmla="*/ 390914 h 509406"/>
              <a:gd name="connsiteX4179" fmla="*/ 65915 w 2377881"/>
              <a:gd name="connsiteY4179" fmla="*/ 393295 h 509406"/>
              <a:gd name="connsiteX4180" fmla="*/ 65534 w 2377881"/>
              <a:gd name="connsiteY4180" fmla="*/ 392914 h 509406"/>
              <a:gd name="connsiteX4181" fmla="*/ 60010 w 2377881"/>
              <a:gd name="connsiteY4181" fmla="*/ 393772 h 509406"/>
              <a:gd name="connsiteX4182" fmla="*/ 53628 w 2377881"/>
              <a:gd name="connsiteY4182" fmla="*/ 394057 h 509406"/>
              <a:gd name="connsiteX4183" fmla="*/ 52866 w 2377881"/>
              <a:gd name="connsiteY4183" fmla="*/ 393486 h 509406"/>
              <a:gd name="connsiteX4184" fmla="*/ 49818 w 2377881"/>
              <a:gd name="connsiteY4184" fmla="*/ 395486 h 509406"/>
              <a:gd name="connsiteX4185" fmla="*/ 45246 w 2377881"/>
              <a:gd name="connsiteY4185" fmla="*/ 401296 h 509406"/>
              <a:gd name="connsiteX4186" fmla="*/ 44008 w 2377881"/>
              <a:gd name="connsiteY4186" fmla="*/ 397486 h 509406"/>
              <a:gd name="connsiteX4187" fmla="*/ 43150 w 2377881"/>
              <a:gd name="connsiteY4187" fmla="*/ 394819 h 509406"/>
              <a:gd name="connsiteX4188" fmla="*/ 32959 w 2377881"/>
              <a:gd name="connsiteY4188" fmla="*/ 395486 h 509406"/>
              <a:gd name="connsiteX4189" fmla="*/ 29816 w 2377881"/>
              <a:gd name="connsiteY4189" fmla="*/ 395581 h 509406"/>
              <a:gd name="connsiteX4190" fmla="*/ 21433 w 2377881"/>
              <a:gd name="connsiteY4190" fmla="*/ 395296 h 509406"/>
              <a:gd name="connsiteX4191" fmla="*/ 20957 w 2377881"/>
              <a:gd name="connsiteY4191" fmla="*/ 395772 h 509406"/>
              <a:gd name="connsiteX4192" fmla="*/ 16861 w 2377881"/>
              <a:gd name="connsiteY4192" fmla="*/ 392629 h 509406"/>
              <a:gd name="connsiteX4193" fmla="*/ 25434 w 2377881"/>
              <a:gd name="connsiteY4193" fmla="*/ 388247 h 509406"/>
              <a:gd name="connsiteX4194" fmla="*/ 27625 w 2377881"/>
              <a:gd name="connsiteY4194" fmla="*/ 386342 h 509406"/>
              <a:gd name="connsiteX4195" fmla="*/ 28006 w 2377881"/>
              <a:gd name="connsiteY4195" fmla="*/ 381961 h 509406"/>
              <a:gd name="connsiteX4196" fmla="*/ 34292 w 2377881"/>
              <a:gd name="connsiteY4196" fmla="*/ 379103 h 509406"/>
              <a:gd name="connsiteX4197" fmla="*/ 38769 w 2377881"/>
              <a:gd name="connsiteY4197" fmla="*/ 378055 h 509406"/>
              <a:gd name="connsiteX4198" fmla="*/ 43532 w 2377881"/>
              <a:gd name="connsiteY4198" fmla="*/ 371388 h 509406"/>
              <a:gd name="connsiteX4199" fmla="*/ 48199 w 2377881"/>
              <a:gd name="connsiteY4199" fmla="*/ 369388 h 509406"/>
              <a:gd name="connsiteX4200" fmla="*/ 39245 w 2377881"/>
              <a:gd name="connsiteY4200" fmla="*/ 358434 h 509406"/>
              <a:gd name="connsiteX4201" fmla="*/ 46389 w 2377881"/>
              <a:gd name="connsiteY4201" fmla="*/ 356243 h 509406"/>
              <a:gd name="connsiteX4202" fmla="*/ 53818 w 2377881"/>
              <a:gd name="connsiteY4202" fmla="*/ 354243 h 509406"/>
              <a:gd name="connsiteX4203" fmla="*/ 53628 w 2377881"/>
              <a:gd name="connsiteY4203" fmla="*/ 356529 h 509406"/>
              <a:gd name="connsiteX4204" fmla="*/ 53533 w 2377881"/>
              <a:gd name="connsiteY4204" fmla="*/ 358339 h 509406"/>
              <a:gd name="connsiteX4205" fmla="*/ 56390 w 2377881"/>
              <a:gd name="connsiteY4205" fmla="*/ 364816 h 509406"/>
              <a:gd name="connsiteX4206" fmla="*/ 58581 w 2377881"/>
              <a:gd name="connsiteY4206" fmla="*/ 367006 h 509406"/>
              <a:gd name="connsiteX4207" fmla="*/ 60772 w 2377881"/>
              <a:gd name="connsiteY4207" fmla="*/ 369197 h 509406"/>
              <a:gd name="connsiteX4208" fmla="*/ 66868 w 2377881"/>
              <a:gd name="connsiteY4208" fmla="*/ 368911 h 509406"/>
              <a:gd name="connsiteX4209" fmla="*/ 70964 w 2377881"/>
              <a:gd name="connsiteY4209" fmla="*/ 363768 h 509406"/>
              <a:gd name="connsiteX4210" fmla="*/ 71344 w 2377881"/>
              <a:gd name="connsiteY4210" fmla="*/ 363482 h 509406"/>
              <a:gd name="connsiteX4211" fmla="*/ 73535 w 2377881"/>
              <a:gd name="connsiteY4211" fmla="*/ 361768 h 509406"/>
              <a:gd name="connsiteX4212" fmla="*/ 71344 w 2377881"/>
              <a:gd name="connsiteY4212" fmla="*/ 370340 h 509406"/>
              <a:gd name="connsiteX4213" fmla="*/ 69630 w 2377881"/>
              <a:gd name="connsiteY4213" fmla="*/ 373198 h 509406"/>
              <a:gd name="connsiteX4214" fmla="*/ 65820 w 2377881"/>
              <a:gd name="connsiteY4214" fmla="*/ 379484 h 509406"/>
              <a:gd name="connsiteX4215" fmla="*/ 71154 w 2377881"/>
              <a:gd name="connsiteY4215" fmla="*/ 382532 h 509406"/>
              <a:gd name="connsiteX4216" fmla="*/ 79345 w 2377881"/>
              <a:gd name="connsiteY4216" fmla="*/ 368721 h 509406"/>
              <a:gd name="connsiteX4217" fmla="*/ 80203 w 2377881"/>
              <a:gd name="connsiteY4217" fmla="*/ 365197 h 509406"/>
              <a:gd name="connsiteX4218" fmla="*/ 82489 w 2377881"/>
              <a:gd name="connsiteY4218" fmla="*/ 366244 h 509406"/>
              <a:gd name="connsiteX4219" fmla="*/ 83060 w 2377881"/>
              <a:gd name="connsiteY4219" fmla="*/ 369673 h 509406"/>
              <a:gd name="connsiteX4220" fmla="*/ 90966 w 2377881"/>
              <a:gd name="connsiteY4220" fmla="*/ 365673 h 509406"/>
              <a:gd name="connsiteX4221" fmla="*/ 108492 w 2377881"/>
              <a:gd name="connsiteY4221" fmla="*/ 363958 h 509406"/>
              <a:gd name="connsiteX4222" fmla="*/ 113921 w 2377881"/>
              <a:gd name="connsiteY4222" fmla="*/ 366054 h 509406"/>
              <a:gd name="connsiteX4223" fmla="*/ 118493 w 2377881"/>
              <a:gd name="connsiteY4223" fmla="*/ 364149 h 509406"/>
              <a:gd name="connsiteX4224" fmla="*/ 118303 w 2377881"/>
              <a:gd name="connsiteY4224" fmla="*/ 358624 h 509406"/>
              <a:gd name="connsiteX4225" fmla="*/ 117350 w 2377881"/>
              <a:gd name="connsiteY4225" fmla="*/ 358243 h 509406"/>
              <a:gd name="connsiteX4226" fmla="*/ 117541 w 2377881"/>
              <a:gd name="connsiteY4226" fmla="*/ 355481 h 509406"/>
              <a:gd name="connsiteX4227" fmla="*/ 125827 w 2377881"/>
              <a:gd name="connsiteY4227" fmla="*/ 357005 h 509406"/>
              <a:gd name="connsiteX4228" fmla="*/ 138972 w 2377881"/>
              <a:gd name="connsiteY4228" fmla="*/ 359577 h 509406"/>
              <a:gd name="connsiteX4229" fmla="*/ 143830 w 2377881"/>
              <a:gd name="connsiteY4229" fmla="*/ 359196 h 509406"/>
              <a:gd name="connsiteX4230" fmla="*/ 143830 w 2377881"/>
              <a:gd name="connsiteY4230" fmla="*/ 356708 h 509406"/>
              <a:gd name="connsiteX4231" fmla="*/ 146306 w 2377881"/>
              <a:gd name="connsiteY4231" fmla="*/ 358434 h 509406"/>
              <a:gd name="connsiteX4232" fmla="*/ 147735 w 2377881"/>
              <a:gd name="connsiteY4232" fmla="*/ 359386 h 509406"/>
              <a:gd name="connsiteX4233" fmla="*/ 150021 w 2377881"/>
              <a:gd name="connsiteY4233" fmla="*/ 360815 h 509406"/>
              <a:gd name="connsiteX4234" fmla="*/ 165547 w 2377881"/>
              <a:gd name="connsiteY4234" fmla="*/ 356338 h 509406"/>
              <a:gd name="connsiteX4235" fmla="*/ 160308 w 2377881"/>
              <a:gd name="connsiteY4235" fmla="*/ 350909 h 509406"/>
              <a:gd name="connsiteX4236" fmla="*/ 161165 w 2377881"/>
              <a:gd name="connsiteY4236" fmla="*/ 349576 h 509406"/>
              <a:gd name="connsiteX4237" fmla="*/ 163642 w 2377881"/>
              <a:gd name="connsiteY4237" fmla="*/ 349576 h 509406"/>
              <a:gd name="connsiteX4238" fmla="*/ 170690 w 2377881"/>
              <a:gd name="connsiteY4238" fmla="*/ 353862 h 509406"/>
              <a:gd name="connsiteX4239" fmla="*/ 173548 w 2377881"/>
              <a:gd name="connsiteY4239" fmla="*/ 346718 h 509406"/>
              <a:gd name="connsiteX4240" fmla="*/ 175453 w 2377881"/>
              <a:gd name="connsiteY4240" fmla="*/ 348909 h 509406"/>
              <a:gd name="connsiteX4241" fmla="*/ 176119 w 2377881"/>
              <a:gd name="connsiteY4241" fmla="*/ 349099 h 509406"/>
              <a:gd name="connsiteX4242" fmla="*/ 181739 w 2377881"/>
              <a:gd name="connsiteY4242" fmla="*/ 350433 h 509406"/>
              <a:gd name="connsiteX4243" fmla="*/ 185264 w 2377881"/>
              <a:gd name="connsiteY4243" fmla="*/ 358624 h 509406"/>
              <a:gd name="connsiteX4244" fmla="*/ 188026 w 2377881"/>
              <a:gd name="connsiteY4244" fmla="*/ 358243 h 509406"/>
              <a:gd name="connsiteX4245" fmla="*/ 192217 w 2377881"/>
              <a:gd name="connsiteY4245" fmla="*/ 357100 h 509406"/>
              <a:gd name="connsiteX4246" fmla="*/ 198313 w 2377881"/>
              <a:gd name="connsiteY4246" fmla="*/ 356624 h 509406"/>
              <a:gd name="connsiteX4247" fmla="*/ 200789 w 2377881"/>
              <a:gd name="connsiteY4247" fmla="*/ 355957 h 509406"/>
              <a:gd name="connsiteX4248" fmla="*/ 208790 w 2377881"/>
              <a:gd name="connsiteY4248" fmla="*/ 353767 h 509406"/>
              <a:gd name="connsiteX4249" fmla="*/ 211838 w 2377881"/>
              <a:gd name="connsiteY4249" fmla="*/ 342241 h 509406"/>
              <a:gd name="connsiteX4250" fmla="*/ 215934 w 2377881"/>
              <a:gd name="connsiteY4250" fmla="*/ 342527 h 509406"/>
              <a:gd name="connsiteX4251" fmla="*/ 216886 w 2377881"/>
              <a:gd name="connsiteY4251" fmla="*/ 351576 h 509406"/>
              <a:gd name="connsiteX4252" fmla="*/ 230317 w 2377881"/>
              <a:gd name="connsiteY4252" fmla="*/ 348909 h 509406"/>
              <a:gd name="connsiteX4253" fmla="*/ 234222 w 2377881"/>
              <a:gd name="connsiteY4253" fmla="*/ 346623 h 509406"/>
              <a:gd name="connsiteX4254" fmla="*/ 234412 w 2377881"/>
              <a:gd name="connsiteY4254" fmla="*/ 344718 h 509406"/>
              <a:gd name="connsiteX4255" fmla="*/ 232889 w 2377881"/>
              <a:gd name="connsiteY4255" fmla="*/ 343670 h 509406"/>
              <a:gd name="connsiteX4256" fmla="*/ 226983 w 2377881"/>
              <a:gd name="connsiteY4256" fmla="*/ 343670 h 509406"/>
              <a:gd name="connsiteX4257" fmla="*/ 232222 w 2377881"/>
              <a:gd name="connsiteY4257" fmla="*/ 340241 h 509406"/>
              <a:gd name="connsiteX4258" fmla="*/ 240604 w 2377881"/>
              <a:gd name="connsiteY4258" fmla="*/ 345670 h 509406"/>
              <a:gd name="connsiteX4259" fmla="*/ 245461 w 2377881"/>
              <a:gd name="connsiteY4259" fmla="*/ 352433 h 509406"/>
              <a:gd name="connsiteX4260" fmla="*/ 261749 w 2377881"/>
              <a:gd name="connsiteY4260" fmla="*/ 348337 h 509406"/>
              <a:gd name="connsiteX4261" fmla="*/ 261178 w 2377881"/>
              <a:gd name="connsiteY4261" fmla="*/ 347194 h 509406"/>
              <a:gd name="connsiteX4262" fmla="*/ 260225 w 2377881"/>
              <a:gd name="connsiteY4262" fmla="*/ 345385 h 509406"/>
              <a:gd name="connsiteX4263" fmla="*/ 270798 w 2377881"/>
              <a:gd name="connsiteY4263" fmla="*/ 339479 h 509406"/>
              <a:gd name="connsiteX4264" fmla="*/ 286514 w 2377881"/>
              <a:gd name="connsiteY4264" fmla="*/ 338241 h 509406"/>
              <a:gd name="connsiteX4265" fmla="*/ 291277 w 2377881"/>
              <a:gd name="connsiteY4265" fmla="*/ 331859 h 509406"/>
              <a:gd name="connsiteX4266" fmla="*/ 297658 w 2377881"/>
              <a:gd name="connsiteY4266" fmla="*/ 330907 h 509406"/>
              <a:gd name="connsiteX4267" fmla="*/ 299373 w 2377881"/>
              <a:gd name="connsiteY4267" fmla="*/ 329287 h 509406"/>
              <a:gd name="connsiteX4268" fmla="*/ 302611 w 2377881"/>
              <a:gd name="connsiteY4268" fmla="*/ 328621 h 509406"/>
              <a:gd name="connsiteX4269" fmla="*/ 318423 w 2377881"/>
              <a:gd name="connsiteY4269" fmla="*/ 332621 h 509406"/>
              <a:gd name="connsiteX4270" fmla="*/ 321757 w 2377881"/>
              <a:gd name="connsiteY4270" fmla="*/ 331764 h 509406"/>
              <a:gd name="connsiteX4271" fmla="*/ 321947 w 2377881"/>
              <a:gd name="connsiteY4271" fmla="*/ 329859 h 509406"/>
              <a:gd name="connsiteX4272" fmla="*/ 321757 w 2377881"/>
              <a:gd name="connsiteY4272" fmla="*/ 329478 h 509406"/>
              <a:gd name="connsiteX4273" fmla="*/ 314041 w 2377881"/>
              <a:gd name="connsiteY4273" fmla="*/ 328525 h 509406"/>
              <a:gd name="connsiteX4274" fmla="*/ 310803 w 2377881"/>
              <a:gd name="connsiteY4274" fmla="*/ 328430 h 509406"/>
              <a:gd name="connsiteX4275" fmla="*/ 304135 w 2377881"/>
              <a:gd name="connsiteY4275" fmla="*/ 326525 h 509406"/>
              <a:gd name="connsiteX4276" fmla="*/ 300897 w 2377881"/>
              <a:gd name="connsiteY4276" fmla="*/ 326335 h 509406"/>
              <a:gd name="connsiteX4277" fmla="*/ 295468 w 2377881"/>
              <a:gd name="connsiteY4277" fmla="*/ 320239 h 509406"/>
              <a:gd name="connsiteX4278" fmla="*/ 284800 w 2377881"/>
              <a:gd name="connsiteY4278" fmla="*/ 321763 h 509406"/>
              <a:gd name="connsiteX4279" fmla="*/ 280704 w 2377881"/>
              <a:gd name="connsiteY4279" fmla="*/ 318143 h 509406"/>
              <a:gd name="connsiteX4280" fmla="*/ 280133 w 2377881"/>
              <a:gd name="connsiteY4280" fmla="*/ 309285 h 509406"/>
              <a:gd name="connsiteX4281" fmla="*/ 279751 w 2377881"/>
              <a:gd name="connsiteY4281" fmla="*/ 309571 h 509406"/>
              <a:gd name="connsiteX4282" fmla="*/ 272798 w 2377881"/>
              <a:gd name="connsiteY4282" fmla="*/ 315476 h 509406"/>
              <a:gd name="connsiteX4283" fmla="*/ 268131 w 2377881"/>
              <a:gd name="connsiteY4283" fmla="*/ 315857 h 509406"/>
              <a:gd name="connsiteX4284" fmla="*/ 259558 w 2377881"/>
              <a:gd name="connsiteY4284" fmla="*/ 323001 h 509406"/>
              <a:gd name="connsiteX4285" fmla="*/ 254701 w 2377881"/>
              <a:gd name="connsiteY4285" fmla="*/ 318905 h 509406"/>
              <a:gd name="connsiteX4286" fmla="*/ 252986 w 2377881"/>
              <a:gd name="connsiteY4286" fmla="*/ 317476 h 509406"/>
              <a:gd name="connsiteX4287" fmla="*/ 246414 w 2377881"/>
              <a:gd name="connsiteY4287" fmla="*/ 314143 h 509406"/>
              <a:gd name="connsiteX4288" fmla="*/ 245081 w 2377881"/>
              <a:gd name="connsiteY4288" fmla="*/ 314524 h 509406"/>
              <a:gd name="connsiteX4289" fmla="*/ 239080 w 2377881"/>
              <a:gd name="connsiteY4289" fmla="*/ 316143 h 509406"/>
              <a:gd name="connsiteX4290" fmla="*/ 234698 w 2377881"/>
              <a:gd name="connsiteY4290" fmla="*/ 311095 h 509406"/>
              <a:gd name="connsiteX4291" fmla="*/ 230221 w 2377881"/>
              <a:gd name="connsiteY4291" fmla="*/ 314333 h 509406"/>
              <a:gd name="connsiteX4292" fmla="*/ 227935 w 2377881"/>
              <a:gd name="connsiteY4292" fmla="*/ 315571 h 509406"/>
              <a:gd name="connsiteX4293" fmla="*/ 220125 w 2377881"/>
              <a:gd name="connsiteY4293" fmla="*/ 317857 h 509406"/>
              <a:gd name="connsiteX4294" fmla="*/ 217744 w 2377881"/>
              <a:gd name="connsiteY4294" fmla="*/ 317953 h 509406"/>
              <a:gd name="connsiteX4295" fmla="*/ 210505 w 2377881"/>
              <a:gd name="connsiteY4295" fmla="*/ 314428 h 509406"/>
              <a:gd name="connsiteX4296" fmla="*/ 204790 w 2377881"/>
              <a:gd name="connsiteY4296" fmla="*/ 314333 h 509406"/>
              <a:gd name="connsiteX4297" fmla="*/ 203361 w 2377881"/>
              <a:gd name="connsiteY4297" fmla="*/ 312809 h 509406"/>
              <a:gd name="connsiteX4298" fmla="*/ 186311 w 2377881"/>
              <a:gd name="connsiteY4298" fmla="*/ 309952 h 509406"/>
              <a:gd name="connsiteX4299" fmla="*/ 181834 w 2377881"/>
              <a:gd name="connsiteY4299" fmla="*/ 306332 h 509406"/>
              <a:gd name="connsiteX4300" fmla="*/ 179834 w 2377881"/>
              <a:gd name="connsiteY4300" fmla="*/ 304713 h 509406"/>
              <a:gd name="connsiteX4301" fmla="*/ 171833 w 2377881"/>
              <a:gd name="connsiteY4301" fmla="*/ 308523 h 509406"/>
              <a:gd name="connsiteX4302" fmla="*/ 160784 w 2377881"/>
              <a:gd name="connsiteY4302" fmla="*/ 315381 h 509406"/>
              <a:gd name="connsiteX4303" fmla="*/ 155069 w 2377881"/>
              <a:gd name="connsiteY4303" fmla="*/ 316048 h 509406"/>
              <a:gd name="connsiteX4304" fmla="*/ 149735 w 2377881"/>
              <a:gd name="connsiteY4304" fmla="*/ 311761 h 509406"/>
              <a:gd name="connsiteX4305" fmla="*/ 141544 w 2377881"/>
              <a:gd name="connsiteY4305" fmla="*/ 310428 h 509406"/>
              <a:gd name="connsiteX4306" fmla="*/ 140972 w 2377881"/>
              <a:gd name="connsiteY4306" fmla="*/ 310333 h 509406"/>
              <a:gd name="connsiteX4307" fmla="*/ 137258 w 2377881"/>
              <a:gd name="connsiteY4307" fmla="*/ 311380 h 509406"/>
              <a:gd name="connsiteX4308" fmla="*/ 135733 w 2377881"/>
              <a:gd name="connsiteY4308" fmla="*/ 313095 h 509406"/>
              <a:gd name="connsiteX4309" fmla="*/ 132400 w 2377881"/>
              <a:gd name="connsiteY4309" fmla="*/ 313666 h 509406"/>
              <a:gd name="connsiteX4310" fmla="*/ 131161 w 2377881"/>
              <a:gd name="connsiteY4310" fmla="*/ 311095 h 509406"/>
              <a:gd name="connsiteX4311" fmla="*/ 134209 w 2377881"/>
              <a:gd name="connsiteY4311" fmla="*/ 308237 h 509406"/>
              <a:gd name="connsiteX4312" fmla="*/ 131066 w 2377881"/>
              <a:gd name="connsiteY4312" fmla="*/ 303284 h 509406"/>
              <a:gd name="connsiteX4313" fmla="*/ 126780 w 2377881"/>
              <a:gd name="connsiteY4313" fmla="*/ 307285 h 509406"/>
              <a:gd name="connsiteX4314" fmla="*/ 126685 w 2377881"/>
              <a:gd name="connsiteY4314" fmla="*/ 304522 h 509406"/>
              <a:gd name="connsiteX4315" fmla="*/ 123637 w 2377881"/>
              <a:gd name="connsiteY4315" fmla="*/ 299569 h 509406"/>
              <a:gd name="connsiteX4316" fmla="*/ 113921 w 2377881"/>
              <a:gd name="connsiteY4316" fmla="*/ 302236 h 509406"/>
              <a:gd name="connsiteX4317" fmla="*/ 107920 w 2377881"/>
              <a:gd name="connsiteY4317" fmla="*/ 309666 h 509406"/>
              <a:gd name="connsiteX4318" fmla="*/ 103158 w 2377881"/>
              <a:gd name="connsiteY4318" fmla="*/ 312333 h 509406"/>
              <a:gd name="connsiteX4319" fmla="*/ 98776 w 2377881"/>
              <a:gd name="connsiteY4319" fmla="*/ 313666 h 509406"/>
              <a:gd name="connsiteX4320" fmla="*/ 85537 w 2377881"/>
              <a:gd name="connsiteY4320" fmla="*/ 314428 h 509406"/>
              <a:gd name="connsiteX4321" fmla="*/ 80489 w 2377881"/>
              <a:gd name="connsiteY4321" fmla="*/ 315381 h 509406"/>
              <a:gd name="connsiteX4322" fmla="*/ 76107 w 2377881"/>
              <a:gd name="connsiteY4322" fmla="*/ 313857 h 509406"/>
              <a:gd name="connsiteX4323" fmla="*/ 74107 w 2377881"/>
              <a:gd name="connsiteY4323" fmla="*/ 307856 h 509406"/>
              <a:gd name="connsiteX4324" fmla="*/ 71059 w 2377881"/>
              <a:gd name="connsiteY4324" fmla="*/ 306999 h 509406"/>
              <a:gd name="connsiteX4325" fmla="*/ 67725 w 2377881"/>
              <a:gd name="connsiteY4325" fmla="*/ 307666 h 509406"/>
              <a:gd name="connsiteX4326" fmla="*/ 73154 w 2377881"/>
              <a:gd name="connsiteY4326" fmla="*/ 303475 h 509406"/>
              <a:gd name="connsiteX4327" fmla="*/ 73916 w 2377881"/>
              <a:gd name="connsiteY4327" fmla="*/ 302713 h 509406"/>
              <a:gd name="connsiteX4328" fmla="*/ 75250 w 2377881"/>
              <a:gd name="connsiteY4328" fmla="*/ 301379 h 509406"/>
              <a:gd name="connsiteX4329" fmla="*/ 74011 w 2377881"/>
              <a:gd name="connsiteY4329" fmla="*/ 295474 h 509406"/>
              <a:gd name="connsiteX4330" fmla="*/ 73726 w 2377881"/>
              <a:gd name="connsiteY4330" fmla="*/ 295664 h 509406"/>
              <a:gd name="connsiteX4331" fmla="*/ 64986 w 2377881"/>
              <a:gd name="connsiteY4331" fmla="*/ 299691 h 509406"/>
              <a:gd name="connsiteX4332" fmla="*/ 66296 w 2377881"/>
              <a:gd name="connsiteY4332" fmla="*/ 299665 h 509406"/>
              <a:gd name="connsiteX4333" fmla="*/ 66010 w 2377881"/>
              <a:gd name="connsiteY4333" fmla="*/ 304427 h 509406"/>
              <a:gd name="connsiteX4334" fmla="*/ 58105 w 2377881"/>
              <a:gd name="connsiteY4334" fmla="*/ 305761 h 509406"/>
              <a:gd name="connsiteX4335" fmla="*/ 54009 w 2377881"/>
              <a:gd name="connsiteY4335" fmla="*/ 299284 h 509406"/>
              <a:gd name="connsiteX4336" fmla="*/ 56771 w 2377881"/>
              <a:gd name="connsiteY4336" fmla="*/ 299855 h 509406"/>
              <a:gd name="connsiteX4337" fmla="*/ 63757 w 2377881"/>
              <a:gd name="connsiteY4337" fmla="*/ 299716 h 509406"/>
              <a:gd name="connsiteX4338" fmla="*/ 59283 w 2377881"/>
              <a:gd name="connsiteY4338" fmla="*/ 292199 h 509406"/>
              <a:gd name="connsiteX4339" fmla="*/ 57057 w 2377881"/>
              <a:gd name="connsiteY4339" fmla="*/ 288901 h 509406"/>
              <a:gd name="connsiteX4340" fmla="*/ 52866 w 2377881"/>
              <a:gd name="connsiteY4340" fmla="*/ 292997 h 509406"/>
              <a:gd name="connsiteX4341" fmla="*/ 48866 w 2377881"/>
              <a:gd name="connsiteY4341" fmla="*/ 295378 h 509406"/>
              <a:gd name="connsiteX4342" fmla="*/ 43722 w 2377881"/>
              <a:gd name="connsiteY4342" fmla="*/ 295283 h 509406"/>
              <a:gd name="connsiteX4343" fmla="*/ 42293 w 2377881"/>
              <a:gd name="connsiteY4343" fmla="*/ 295283 h 509406"/>
              <a:gd name="connsiteX4344" fmla="*/ 38102 w 2377881"/>
              <a:gd name="connsiteY4344" fmla="*/ 294331 h 509406"/>
              <a:gd name="connsiteX4345" fmla="*/ 31244 w 2377881"/>
              <a:gd name="connsiteY4345" fmla="*/ 295855 h 509406"/>
              <a:gd name="connsiteX4346" fmla="*/ 29530 w 2377881"/>
              <a:gd name="connsiteY4346" fmla="*/ 299093 h 509406"/>
              <a:gd name="connsiteX4347" fmla="*/ 27244 w 2377881"/>
              <a:gd name="connsiteY4347" fmla="*/ 299284 h 509406"/>
              <a:gd name="connsiteX4348" fmla="*/ 26577 w 2377881"/>
              <a:gd name="connsiteY4348" fmla="*/ 299188 h 509406"/>
              <a:gd name="connsiteX4349" fmla="*/ 25243 w 2377881"/>
              <a:gd name="connsiteY4349" fmla="*/ 295378 h 509406"/>
              <a:gd name="connsiteX4350" fmla="*/ 28768 w 2377881"/>
              <a:gd name="connsiteY4350" fmla="*/ 288235 h 509406"/>
              <a:gd name="connsiteX4351" fmla="*/ 30101 w 2377881"/>
              <a:gd name="connsiteY4351" fmla="*/ 278233 h 509406"/>
              <a:gd name="connsiteX4352" fmla="*/ 31911 w 2377881"/>
              <a:gd name="connsiteY4352" fmla="*/ 274233 h 509406"/>
              <a:gd name="connsiteX4353" fmla="*/ 31625 w 2377881"/>
              <a:gd name="connsiteY4353" fmla="*/ 274233 h 509406"/>
              <a:gd name="connsiteX4354" fmla="*/ 28291 w 2377881"/>
              <a:gd name="connsiteY4354" fmla="*/ 274614 h 509406"/>
              <a:gd name="connsiteX4355" fmla="*/ 20100 w 2377881"/>
              <a:gd name="connsiteY4355" fmla="*/ 269470 h 509406"/>
              <a:gd name="connsiteX4356" fmla="*/ 18576 w 2377881"/>
              <a:gd name="connsiteY4356" fmla="*/ 270709 h 509406"/>
              <a:gd name="connsiteX4357" fmla="*/ 17719 w 2377881"/>
              <a:gd name="connsiteY4357" fmla="*/ 271375 h 509406"/>
              <a:gd name="connsiteX4358" fmla="*/ 16576 w 2377881"/>
              <a:gd name="connsiteY4358" fmla="*/ 276805 h 509406"/>
              <a:gd name="connsiteX4359" fmla="*/ 12099 w 2377881"/>
              <a:gd name="connsiteY4359" fmla="*/ 274328 h 509406"/>
              <a:gd name="connsiteX4360" fmla="*/ 12480 w 2377881"/>
              <a:gd name="connsiteY4360" fmla="*/ 272328 h 509406"/>
              <a:gd name="connsiteX4361" fmla="*/ 12480 w 2377881"/>
              <a:gd name="connsiteY4361" fmla="*/ 268137 h 509406"/>
              <a:gd name="connsiteX4362" fmla="*/ 9813 w 2377881"/>
              <a:gd name="connsiteY4362" fmla="*/ 262898 h 509406"/>
              <a:gd name="connsiteX4363" fmla="*/ 8194 w 2377881"/>
              <a:gd name="connsiteY4363" fmla="*/ 261755 h 509406"/>
              <a:gd name="connsiteX4364" fmla="*/ 2479 w 2377881"/>
              <a:gd name="connsiteY4364" fmla="*/ 260231 h 509406"/>
              <a:gd name="connsiteX4365" fmla="*/ 5336 w 2377881"/>
              <a:gd name="connsiteY4365" fmla="*/ 247563 h 509406"/>
              <a:gd name="connsiteX4366" fmla="*/ 15242 w 2377881"/>
              <a:gd name="connsiteY4366" fmla="*/ 247087 h 509406"/>
              <a:gd name="connsiteX4367" fmla="*/ 19052 w 2377881"/>
              <a:gd name="connsiteY4367" fmla="*/ 246896 h 509406"/>
              <a:gd name="connsiteX4368" fmla="*/ 22005 w 2377881"/>
              <a:gd name="connsiteY4368" fmla="*/ 243086 h 509406"/>
              <a:gd name="connsiteX4369" fmla="*/ 20005 w 2377881"/>
              <a:gd name="connsiteY4369" fmla="*/ 239562 h 509406"/>
              <a:gd name="connsiteX4370" fmla="*/ 22195 w 2377881"/>
              <a:gd name="connsiteY4370" fmla="*/ 238133 h 509406"/>
              <a:gd name="connsiteX4371" fmla="*/ 23910 w 2377881"/>
              <a:gd name="connsiteY4371" fmla="*/ 236990 h 509406"/>
              <a:gd name="connsiteX4372" fmla="*/ 30958 w 2377881"/>
              <a:gd name="connsiteY4372" fmla="*/ 239752 h 509406"/>
              <a:gd name="connsiteX4373" fmla="*/ 32673 w 2377881"/>
              <a:gd name="connsiteY4373" fmla="*/ 237847 h 509406"/>
              <a:gd name="connsiteX4374" fmla="*/ 30673 w 2377881"/>
              <a:gd name="connsiteY4374" fmla="*/ 234704 h 509406"/>
              <a:gd name="connsiteX4375" fmla="*/ 33244 w 2377881"/>
              <a:gd name="connsiteY4375" fmla="*/ 233371 h 509406"/>
              <a:gd name="connsiteX4376" fmla="*/ 34197 w 2377881"/>
              <a:gd name="connsiteY4376" fmla="*/ 233847 h 509406"/>
              <a:gd name="connsiteX4377" fmla="*/ 32197 w 2377881"/>
              <a:gd name="connsiteY4377" fmla="*/ 229180 h 509406"/>
              <a:gd name="connsiteX4378" fmla="*/ 29149 w 2377881"/>
              <a:gd name="connsiteY4378" fmla="*/ 228513 h 509406"/>
              <a:gd name="connsiteX4379" fmla="*/ 28101 w 2377881"/>
              <a:gd name="connsiteY4379" fmla="*/ 228322 h 509406"/>
              <a:gd name="connsiteX4380" fmla="*/ 26101 w 2377881"/>
              <a:gd name="connsiteY4380" fmla="*/ 228132 h 509406"/>
              <a:gd name="connsiteX4381" fmla="*/ 25053 w 2377881"/>
              <a:gd name="connsiteY4381" fmla="*/ 224417 h 509406"/>
              <a:gd name="connsiteX4382" fmla="*/ 20862 w 2377881"/>
              <a:gd name="connsiteY4382" fmla="*/ 221655 h 509406"/>
              <a:gd name="connsiteX4383" fmla="*/ 18100 w 2377881"/>
              <a:gd name="connsiteY4383" fmla="*/ 218416 h 509406"/>
              <a:gd name="connsiteX4384" fmla="*/ 15623 w 2377881"/>
              <a:gd name="connsiteY4384" fmla="*/ 226132 h 509406"/>
              <a:gd name="connsiteX4385" fmla="*/ 9146 w 2377881"/>
              <a:gd name="connsiteY4385" fmla="*/ 227370 h 509406"/>
              <a:gd name="connsiteX4386" fmla="*/ 5146 w 2377881"/>
              <a:gd name="connsiteY4386" fmla="*/ 223274 h 509406"/>
              <a:gd name="connsiteX4387" fmla="*/ 5812 w 2377881"/>
              <a:gd name="connsiteY4387" fmla="*/ 222512 h 509406"/>
              <a:gd name="connsiteX4388" fmla="*/ 8099 w 2377881"/>
              <a:gd name="connsiteY4388" fmla="*/ 222322 h 509406"/>
              <a:gd name="connsiteX4389" fmla="*/ 9241 w 2377881"/>
              <a:gd name="connsiteY4389" fmla="*/ 222798 h 509406"/>
              <a:gd name="connsiteX4390" fmla="*/ 11908 w 2377881"/>
              <a:gd name="connsiteY4390" fmla="*/ 220036 h 509406"/>
              <a:gd name="connsiteX4391" fmla="*/ 17814 w 2377881"/>
              <a:gd name="connsiteY4391" fmla="*/ 212130 h 509406"/>
              <a:gd name="connsiteX4392" fmla="*/ 23624 w 2377881"/>
              <a:gd name="connsiteY4392" fmla="*/ 207844 h 509406"/>
              <a:gd name="connsiteX4393" fmla="*/ 21243 w 2377881"/>
              <a:gd name="connsiteY4393" fmla="*/ 205558 h 509406"/>
              <a:gd name="connsiteX4394" fmla="*/ 21529 w 2377881"/>
              <a:gd name="connsiteY4394" fmla="*/ 205558 h 509406"/>
              <a:gd name="connsiteX4395" fmla="*/ 29339 w 2377881"/>
              <a:gd name="connsiteY4395" fmla="*/ 200890 h 509406"/>
              <a:gd name="connsiteX4396" fmla="*/ 30292 w 2377881"/>
              <a:gd name="connsiteY4396" fmla="*/ 200033 h 509406"/>
              <a:gd name="connsiteX4397" fmla="*/ 30673 w 2377881"/>
              <a:gd name="connsiteY4397" fmla="*/ 194890 h 509406"/>
              <a:gd name="connsiteX4398" fmla="*/ 37531 w 2377881"/>
              <a:gd name="connsiteY4398" fmla="*/ 195080 h 509406"/>
              <a:gd name="connsiteX4399" fmla="*/ 38483 w 2377881"/>
              <a:gd name="connsiteY4399" fmla="*/ 202033 h 509406"/>
              <a:gd name="connsiteX4400" fmla="*/ 44198 w 2377881"/>
              <a:gd name="connsiteY4400" fmla="*/ 205748 h 509406"/>
              <a:gd name="connsiteX4401" fmla="*/ 44579 w 2377881"/>
              <a:gd name="connsiteY4401" fmla="*/ 203653 h 509406"/>
              <a:gd name="connsiteX4402" fmla="*/ 43055 w 2377881"/>
              <a:gd name="connsiteY4402" fmla="*/ 197557 h 509406"/>
              <a:gd name="connsiteX4403" fmla="*/ 47818 w 2377881"/>
              <a:gd name="connsiteY4403" fmla="*/ 187079 h 509406"/>
              <a:gd name="connsiteX4404" fmla="*/ 53818 w 2377881"/>
              <a:gd name="connsiteY4404" fmla="*/ 190508 h 509406"/>
              <a:gd name="connsiteX4405" fmla="*/ 56104 w 2377881"/>
              <a:gd name="connsiteY4405" fmla="*/ 191842 h 509406"/>
              <a:gd name="connsiteX4406" fmla="*/ 60391 w 2377881"/>
              <a:gd name="connsiteY4406" fmla="*/ 184126 h 509406"/>
              <a:gd name="connsiteX4407" fmla="*/ 65725 w 2377881"/>
              <a:gd name="connsiteY4407" fmla="*/ 187365 h 509406"/>
              <a:gd name="connsiteX4408" fmla="*/ 68011 w 2377881"/>
              <a:gd name="connsiteY4408" fmla="*/ 189079 h 509406"/>
              <a:gd name="connsiteX4409" fmla="*/ 69535 w 2377881"/>
              <a:gd name="connsiteY4409" fmla="*/ 190222 h 509406"/>
              <a:gd name="connsiteX4410" fmla="*/ 73535 w 2377881"/>
              <a:gd name="connsiteY4410" fmla="*/ 185269 h 509406"/>
              <a:gd name="connsiteX4411" fmla="*/ 74392 w 2377881"/>
              <a:gd name="connsiteY4411" fmla="*/ 185174 h 509406"/>
              <a:gd name="connsiteX4412" fmla="*/ 77726 w 2377881"/>
              <a:gd name="connsiteY4412" fmla="*/ 184984 h 509406"/>
              <a:gd name="connsiteX4413" fmla="*/ 82489 w 2377881"/>
              <a:gd name="connsiteY4413" fmla="*/ 186793 h 509406"/>
              <a:gd name="connsiteX4414" fmla="*/ 77726 w 2377881"/>
              <a:gd name="connsiteY4414" fmla="*/ 191365 h 509406"/>
              <a:gd name="connsiteX4415" fmla="*/ 79726 w 2377881"/>
              <a:gd name="connsiteY4415" fmla="*/ 197652 h 509406"/>
              <a:gd name="connsiteX4416" fmla="*/ 84870 w 2377881"/>
              <a:gd name="connsiteY4416" fmla="*/ 194223 h 509406"/>
              <a:gd name="connsiteX4417" fmla="*/ 85918 w 2377881"/>
              <a:gd name="connsiteY4417" fmla="*/ 195271 h 509406"/>
              <a:gd name="connsiteX4418" fmla="*/ 97348 w 2377881"/>
              <a:gd name="connsiteY4418" fmla="*/ 194699 h 509406"/>
              <a:gd name="connsiteX4419" fmla="*/ 97729 w 2377881"/>
              <a:gd name="connsiteY4419" fmla="*/ 194128 h 509406"/>
              <a:gd name="connsiteX4420" fmla="*/ 96109 w 2377881"/>
              <a:gd name="connsiteY4420" fmla="*/ 189746 h 509406"/>
              <a:gd name="connsiteX4421" fmla="*/ 94871 w 2377881"/>
              <a:gd name="connsiteY4421" fmla="*/ 182126 h 509406"/>
              <a:gd name="connsiteX4422" fmla="*/ 99634 w 2377881"/>
              <a:gd name="connsiteY4422" fmla="*/ 180221 h 509406"/>
              <a:gd name="connsiteX4423" fmla="*/ 102110 w 2377881"/>
              <a:gd name="connsiteY4423" fmla="*/ 184222 h 509406"/>
              <a:gd name="connsiteX4424" fmla="*/ 110397 w 2377881"/>
              <a:gd name="connsiteY4424" fmla="*/ 178602 h 509406"/>
              <a:gd name="connsiteX4425" fmla="*/ 110683 w 2377881"/>
              <a:gd name="connsiteY4425" fmla="*/ 176602 h 509406"/>
              <a:gd name="connsiteX4426" fmla="*/ 112683 w 2377881"/>
              <a:gd name="connsiteY4426" fmla="*/ 174601 h 509406"/>
              <a:gd name="connsiteX4427" fmla="*/ 113635 w 2377881"/>
              <a:gd name="connsiteY4427" fmla="*/ 174506 h 509406"/>
              <a:gd name="connsiteX4428" fmla="*/ 125923 w 2377881"/>
              <a:gd name="connsiteY4428" fmla="*/ 181174 h 509406"/>
              <a:gd name="connsiteX4429" fmla="*/ 130876 w 2377881"/>
              <a:gd name="connsiteY4429" fmla="*/ 180126 h 509406"/>
              <a:gd name="connsiteX4430" fmla="*/ 133448 w 2377881"/>
              <a:gd name="connsiteY4430" fmla="*/ 179554 h 509406"/>
              <a:gd name="connsiteX4431" fmla="*/ 132114 w 2377881"/>
              <a:gd name="connsiteY4431" fmla="*/ 182507 h 509406"/>
              <a:gd name="connsiteX4432" fmla="*/ 137067 w 2377881"/>
              <a:gd name="connsiteY4432" fmla="*/ 186222 h 509406"/>
              <a:gd name="connsiteX4433" fmla="*/ 138400 w 2377881"/>
              <a:gd name="connsiteY4433" fmla="*/ 183936 h 509406"/>
              <a:gd name="connsiteX4434" fmla="*/ 139829 w 2377881"/>
              <a:gd name="connsiteY4434" fmla="*/ 181555 h 509406"/>
              <a:gd name="connsiteX4435" fmla="*/ 141449 w 2377881"/>
              <a:gd name="connsiteY4435" fmla="*/ 175744 h 509406"/>
              <a:gd name="connsiteX4436" fmla="*/ 153355 w 2377881"/>
              <a:gd name="connsiteY4436" fmla="*/ 181078 h 509406"/>
              <a:gd name="connsiteX4437" fmla="*/ 154593 w 2377881"/>
              <a:gd name="connsiteY4437" fmla="*/ 180602 h 509406"/>
              <a:gd name="connsiteX4438" fmla="*/ 156784 w 2377881"/>
              <a:gd name="connsiteY4438" fmla="*/ 179840 h 509406"/>
              <a:gd name="connsiteX4439" fmla="*/ 157165 w 2377881"/>
              <a:gd name="connsiteY4439" fmla="*/ 179650 h 509406"/>
              <a:gd name="connsiteX4440" fmla="*/ 162118 w 2377881"/>
              <a:gd name="connsiteY4440" fmla="*/ 182126 h 509406"/>
              <a:gd name="connsiteX4441" fmla="*/ 159927 w 2377881"/>
              <a:gd name="connsiteY4441" fmla="*/ 194604 h 509406"/>
              <a:gd name="connsiteX4442" fmla="*/ 160117 w 2377881"/>
              <a:gd name="connsiteY4442" fmla="*/ 194604 h 509406"/>
              <a:gd name="connsiteX4443" fmla="*/ 162118 w 2377881"/>
              <a:gd name="connsiteY4443" fmla="*/ 194985 h 509406"/>
              <a:gd name="connsiteX4444" fmla="*/ 169642 w 2377881"/>
              <a:gd name="connsiteY4444" fmla="*/ 191270 h 509406"/>
              <a:gd name="connsiteX4445" fmla="*/ 169738 w 2377881"/>
              <a:gd name="connsiteY4445" fmla="*/ 189175 h 509406"/>
              <a:gd name="connsiteX4446" fmla="*/ 169833 w 2377881"/>
              <a:gd name="connsiteY4446" fmla="*/ 186889 h 509406"/>
              <a:gd name="connsiteX4447" fmla="*/ 174024 w 2377881"/>
              <a:gd name="connsiteY4447" fmla="*/ 181269 h 509406"/>
              <a:gd name="connsiteX4448" fmla="*/ 167547 w 2377881"/>
              <a:gd name="connsiteY4448" fmla="*/ 176506 h 509406"/>
              <a:gd name="connsiteX4449" fmla="*/ 165833 w 2377881"/>
              <a:gd name="connsiteY4449" fmla="*/ 173649 h 509406"/>
              <a:gd name="connsiteX4450" fmla="*/ 171983 w 2377881"/>
              <a:gd name="connsiteY4450" fmla="*/ 167235 h 509406"/>
              <a:gd name="connsiteX4451" fmla="*/ 167833 w 2377881"/>
              <a:gd name="connsiteY4451" fmla="*/ 168506 h 509406"/>
              <a:gd name="connsiteX4452" fmla="*/ 157641 w 2377881"/>
              <a:gd name="connsiteY4452" fmla="*/ 175745 h 509406"/>
              <a:gd name="connsiteX4453" fmla="*/ 152784 w 2377881"/>
              <a:gd name="connsiteY4453" fmla="*/ 176697 h 509406"/>
              <a:gd name="connsiteX4454" fmla="*/ 151069 w 2377881"/>
              <a:gd name="connsiteY4454" fmla="*/ 177078 h 509406"/>
              <a:gd name="connsiteX4455" fmla="*/ 148307 w 2377881"/>
              <a:gd name="connsiteY4455" fmla="*/ 173173 h 509406"/>
              <a:gd name="connsiteX4456" fmla="*/ 154212 w 2377881"/>
              <a:gd name="connsiteY4456" fmla="*/ 169839 h 509406"/>
              <a:gd name="connsiteX4457" fmla="*/ 165738 w 2377881"/>
              <a:gd name="connsiteY4457" fmla="*/ 165553 h 509406"/>
              <a:gd name="connsiteX4458" fmla="*/ 172199 w 2377881"/>
              <a:gd name="connsiteY4458" fmla="*/ 167009 h 509406"/>
              <a:gd name="connsiteX4459" fmla="*/ 172500 w 2377881"/>
              <a:gd name="connsiteY4459" fmla="*/ 166696 h 509406"/>
              <a:gd name="connsiteX4460" fmla="*/ 172500 w 2377881"/>
              <a:gd name="connsiteY4460" fmla="*/ 166029 h 509406"/>
              <a:gd name="connsiteX4461" fmla="*/ 172500 w 2377881"/>
              <a:gd name="connsiteY4461" fmla="*/ 164981 h 509406"/>
              <a:gd name="connsiteX4462" fmla="*/ 177358 w 2377881"/>
              <a:gd name="connsiteY4462" fmla="*/ 161933 h 509406"/>
              <a:gd name="connsiteX4463" fmla="*/ 184025 w 2377881"/>
              <a:gd name="connsiteY4463" fmla="*/ 159742 h 509406"/>
              <a:gd name="connsiteX4464" fmla="*/ 189740 w 2377881"/>
              <a:gd name="connsiteY4464" fmla="*/ 159457 h 509406"/>
              <a:gd name="connsiteX4465" fmla="*/ 191645 w 2377881"/>
              <a:gd name="connsiteY4465" fmla="*/ 160409 h 509406"/>
              <a:gd name="connsiteX4466" fmla="*/ 190788 w 2377881"/>
              <a:gd name="connsiteY4466" fmla="*/ 154408 h 509406"/>
              <a:gd name="connsiteX4467" fmla="*/ 190312 w 2377881"/>
              <a:gd name="connsiteY4467" fmla="*/ 150122 h 509406"/>
              <a:gd name="connsiteX4468" fmla="*/ 190026 w 2377881"/>
              <a:gd name="connsiteY4468" fmla="*/ 147360 h 509406"/>
              <a:gd name="connsiteX4469" fmla="*/ 184692 w 2377881"/>
              <a:gd name="connsiteY4469" fmla="*/ 146503 h 509406"/>
              <a:gd name="connsiteX4470" fmla="*/ 184216 w 2377881"/>
              <a:gd name="connsiteY4470" fmla="*/ 144883 h 509406"/>
              <a:gd name="connsiteX4471" fmla="*/ 184216 w 2377881"/>
              <a:gd name="connsiteY4471" fmla="*/ 144788 h 509406"/>
              <a:gd name="connsiteX4472" fmla="*/ 181168 w 2377881"/>
              <a:gd name="connsiteY4472" fmla="*/ 141264 h 509406"/>
              <a:gd name="connsiteX4473" fmla="*/ 180215 w 2377881"/>
              <a:gd name="connsiteY4473" fmla="*/ 139454 h 509406"/>
              <a:gd name="connsiteX4474" fmla="*/ 182596 w 2377881"/>
              <a:gd name="connsiteY4474" fmla="*/ 135644 h 509406"/>
              <a:gd name="connsiteX4475" fmla="*/ 184120 w 2377881"/>
              <a:gd name="connsiteY4475" fmla="*/ 134596 h 509406"/>
              <a:gd name="connsiteX4476" fmla="*/ 187931 w 2377881"/>
              <a:gd name="connsiteY4476" fmla="*/ 134025 h 509406"/>
              <a:gd name="connsiteX4477" fmla="*/ 194026 w 2377881"/>
              <a:gd name="connsiteY4477" fmla="*/ 135930 h 509406"/>
              <a:gd name="connsiteX4478" fmla="*/ 205457 w 2377881"/>
              <a:gd name="connsiteY4478" fmla="*/ 125357 h 509406"/>
              <a:gd name="connsiteX4479" fmla="*/ 205837 w 2377881"/>
              <a:gd name="connsiteY4479" fmla="*/ 126976 h 509406"/>
              <a:gd name="connsiteX4480" fmla="*/ 211457 w 2377881"/>
              <a:gd name="connsiteY4480" fmla="*/ 129167 h 509406"/>
              <a:gd name="connsiteX4481" fmla="*/ 221458 w 2377881"/>
              <a:gd name="connsiteY4481" fmla="*/ 126119 h 509406"/>
              <a:gd name="connsiteX4482" fmla="*/ 227174 w 2377881"/>
              <a:gd name="connsiteY4482" fmla="*/ 128405 h 509406"/>
              <a:gd name="connsiteX4483" fmla="*/ 233555 w 2377881"/>
              <a:gd name="connsiteY4483" fmla="*/ 132120 h 509406"/>
              <a:gd name="connsiteX4484" fmla="*/ 236794 w 2377881"/>
              <a:gd name="connsiteY4484" fmla="*/ 131358 h 509406"/>
              <a:gd name="connsiteX4485" fmla="*/ 248224 w 2377881"/>
              <a:gd name="connsiteY4485" fmla="*/ 123833 h 509406"/>
              <a:gd name="connsiteX4486" fmla="*/ 252129 w 2377881"/>
              <a:gd name="connsiteY4486" fmla="*/ 121833 h 509406"/>
              <a:gd name="connsiteX4487" fmla="*/ 249367 w 2377881"/>
              <a:gd name="connsiteY4487" fmla="*/ 117356 h 509406"/>
              <a:gd name="connsiteX4488" fmla="*/ 243747 w 2377881"/>
              <a:gd name="connsiteY4488" fmla="*/ 114689 h 509406"/>
              <a:gd name="connsiteX4489" fmla="*/ 242128 w 2377881"/>
              <a:gd name="connsiteY4489" fmla="*/ 111355 h 509406"/>
              <a:gd name="connsiteX4490" fmla="*/ 237460 w 2377881"/>
              <a:gd name="connsiteY4490" fmla="*/ 107355 h 509406"/>
              <a:gd name="connsiteX4491" fmla="*/ 235936 w 2377881"/>
              <a:gd name="connsiteY4491" fmla="*/ 107069 h 509406"/>
              <a:gd name="connsiteX4492" fmla="*/ 233460 w 2377881"/>
              <a:gd name="connsiteY4492" fmla="*/ 110879 h 509406"/>
              <a:gd name="connsiteX4493" fmla="*/ 235556 w 2377881"/>
              <a:gd name="connsiteY4493" fmla="*/ 112879 h 509406"/>
              <a:gd name="connsiteX4494" fmla="*/ 234984 w 2377881"/>
              <a:gd name="connsiteY4494" fmla="*/ 115165 h 509406"/>
              <a:gd name="connsiteX4495" fmla="*/ 236032 w 2377881"/>
              <a:gd name="connsiteY4495" fmla="*/ 115832 h 509406"/>
              <a:gd name="connsiteX4496" fmla="*/ 236794 w 2377881"/>
              <a:gd name="connsiteY4496" fmla="*/ 116308 h 509406"/>
              <a:gd name="connsiteX4497" fmla="*/ 235270 w 2377881"/>
              <a:gd name="connsiteY4497" fmla="*/ 118404 h 509406"/>
              <a:gd name="connsiteX4498" fmla="*/ 234508 w 2377881"/>
              <a:gd name="connsiteY4498" fmla="*/ 118594 h 509406"/>
              <a:gd name="connsiteX4499" fmla="*/ 231079 w 2377881"/>
              <a:gd name="connsiteY4499" fmla="*/ 119452 h 509406"/>
              <a:gd name="connsiteX4500" fmla="*/ 221840 w 2377881"/>
              <a:gd name="connsiteY4500" fmla="*/ 124309 h 509406"/>
              <a:gd name="connsiteX4501" fmla="*/ 219173 w 2377881"/>
              <a:gd name="connsiteY4501" fmla="*/ 122976 h 509406"/>
              <a:gd name="connsiteX4502" fmla="*/ 214791 w 2377881"/>
              <a:gd name="connsiteY4502" fmla="*/ 122214 h 509406"/>
              <a:gd name="connsiteX4503" fmla="*/ 209171 w 2377881"/>
              <a:gd name="connsiteY4503" fmla="*/ 122595 h 509406"/>
              <a:gd name="connsiteX4504" fmla="*/ 211267 w 2377881"/>
              <a:gd name="connsiteY4504" fmla="*/ 116594 h 509406"/>
              <a:gd name="connsiteX4505" fmla="*/ 211171 w 2377881"/>
              <a:gd name="connsiteY4505" fmla="*/ 116118 h 509406"/>
              <a:gd name="connsiteX4506" fmla="*/ 209743 w 2377881"/>
              <a:gd name="connsiteY4506" fmla="*/ 113546 h 509406"/>
              <a:gd name="connsiteX4507" fmla="*/ 207361 w 2377881"/>
              <a:gd name="connsiteY4507" fmla="*/ 113641 h 509406"/>
              <a:gd name="connsiteX4508" fmla="*/ 205742 w 2377881"/>
              <a:gd name="connsiteY4508" fmla="*/ 114689 h 509406"/>
              <a:gd name="connsiteX4509" fmla="*/ 196789 w 2377881"/>
              <a:gd name="connsiteY4509" fmla="*/ 108403 h 509406"/>
              <a:gd name="connsiteX4510" fmla="*/ 190883 w 2377881"/>
              <a:gd name="connsiteY4510" fmla="*/ 109641 h 509406"/>
              <a:gd name="connsiteX4511" fmla="*/ 186311 w 2377881"/>
              <a:gd name="connsiteY4511" fmla="*/ 110593 h 509406"/>
              <a:gd name="connsiteX4512" fmla="*/ 172405 w 2377881"/>
              <a:gd name="connsiteY4512" fmla="*/ 111355 h 509406"/>
              <a:gd name="connsiteX4513" fmla="*/ 169738 w 2377881"/>
              <a:gd name="connsiteY4513" fmla="*/ 110212 h 509406"/>
              <a:gd name="connsiteX4514" fmla="*/ 166975 w 2377881"/>
              <a:gd name="connsiteY4514" fmla="*/ 109069 h 509406"/>
              <a:gd name="connsiteX4515" fmla="*/ 165928 w 2377881"/>
              <a:gd name="connsiteY4515" fmla="*/ 102497 h 509406"/>
              <a:gd name="connsiteX4516" fmla="*/ 172119 w 2377881"/>
              <a:gd name="connsiteY4516" fmla="*/ 104783 h 509406"/>
              <a:gd name="connsiteX4517" fmla="*/ 173929 w 2377881"/>
              <a:gd name="connsiteY4517" fmla="*/ 105450 h 509406"/>
              <a:gd name="connsiteX4518" fmla="*/ 181263 w 2377881"/>
              <a:gd name="connsiteY4518" fmla="*/ 99830 h 509406"/>
              <a:gd name="connsiteX4519" fmla="*/ 192502 w 2377881"/>
              <a:gd name="connsiteY4519" fmla="*/ 104116 h 509406"/>
              <a:gd name="connsiteX4520" fmla="*/ 198217 w 2377881"/>
              <a:gd name="connsiteY4520" fmla="*/ 99925 h 509406"/>
              <a:gd name="connsiteX4521" fmla="*/ 199170 w 2377881"/>
              <a:gd name="connsiteY4521" fmla="*/ 99259 h 509406"/>
              <a:gd name="connsiteX4522" fmla="*/ 198122 w 2377881"/>
              <a:gd name="connsiteY4522" fmla="*/ 96973 h 509406"/>
              <a:gd name="connsiteX4523" fmla="*/ 191169 w 2377881"/>
              <a:gd name="connsiteY4523" fmla="*/ 95449 h 509406"/>
              <a:gd name="connsiteX4524" fmla="*/ 194408 w 2377881"/>
              <a:gd name="connsiteY4524" fmla="*/ 90781 h 509406"/>
              <a:gd name="connsiteX4525" fmla="*/ 194884 w 2377881"/>
              <a:gd name="connsiteY4525" fmla="*/ 85066 h 509406"/>
              <a:gd name="connsiteX4526" fmla="*/ 196408 w 2377881"/>
              <a:gd name="connsiteY4526" fmla="*/ 85828 h 509406"/>
              <a:gd name="connsiteX4527" fmla="*/ 198979 w 2377881"/>
              <a:gd name="connsiteY4527" fmla="*/ 87067 h 509406"/>
              <a:gd name="connsiteX4528" fmla="*/ 202504 w 2377881"/>
              <a:gd name="connsiteY4528" fmla="*/ 91829 h 509406"/>
              <a:gd name="connsiteX4529" fmla="*/ 202408 w 2377881"/>
              <a:gd name="connsiteY4529" fmla="*/ 92305 h 509406"/>
              <a:gd name="connsiteX4530" fmla="*/ 202313 w 2377881"/>
              <a:gd name="connsiteY4530" fmla="*/ 93067 h 509406"/>
              <a:gd name="connsiteX4531" fmla="*/ 205075 w 2377881"/>
              <a:gd name="connsiteY4531" fmla="*/ 93829 h 509406"/>
              <a:gd name="connsiteX4532" fmla="*/ 205933 w 2377881"/>
              <a:gd name="connsiteY4532" fmla="*/ 93067 h 509406"/>
              <a:gd name="connsiteX4533" fmla="*/ 206123 w 2377881"/>
              <a:gd name="connsiteY4533" fmla="*/ 90019 h 509406"/>
              <a:gd name="connsiteX4534" fmla="*/ 206695 w 2377881"/>
              <a:gd name="connsiteY4534" fmla="*/ 87352 h 509406"/>
              <a:gd name="connsiteX4535" fmla="*/ 209838 w 2377881"/>
              <a:gd name="connsiteY4535" fmla="*/ 91258 h 509406"/>
              <a:gd name="connsiteX4536" fmla="*/ 206885 w 2377881"/>
              <a:gd name="connsiteY4536" fmla="*/ 97544 h 509406"/>
              <a:gd name="connsiteX4537" fmla="*/ 210028 w 2377881"/>
              <a:gd name="connsiteY4537" fmla="*/ 98306 h 509406"/>
              <a:gd name="connsiteX4538" fmla="*/ 214696 w 2377881"/>
              <a:gd name="connsiteY4538" fmla="*/ 95925 h 509406"/>
              <a:gd name="connsiteX4539" fmla="*/ 214791 w 2377881"/>
              <a:gd name="connsiteY4539" fmla="*/ 94972 h 509406"/>
              <a:gd name="connsiteX4540" fmla="*/ 214982 w 2377881"/>
              <a:gd name="connsiteY4540" fmla="*/ 93448 h 509406"/>
              <a:gd name="connsiteX4541" fmla="*/ 218478 w 2377881"/>
              <a:gd name="connsiteY4541" fmla="*/ 91547 h 509406"/>
              <a:gd name="connsiteX4542" fmla="*/ 223649 w 2377881"/>
              <a:gd name="connsiteY4542" fmla="*/ 94877 h 509406"/>
              <a:gd name="connsiteX4543" fmla="*/ 220328 w 2377881"/>
              <a:gd name="connsiteY4543" fmla="*/ 90541 h 509406"/>
              <a:gd name="connsiteX4544" fmla="*/ 224792 w 2377881"/>
              <a:gd name="connsiteY4544" fmla="*/ 88114 h 509406"/>
              <a:gd name="connsiteX4545" fmla="*/ 219649 w 2377881"/>
              <a:gd name="connsiteY4545" fmla="*/ 86305 h 509406"/>
              <a:gd name="connsiteX4546" fmla="*/ 216601 w 2377881"/>
              <a:gd name="connsiteY4546" fmla="*/ 87352 h 509406"/>
              <a:gd name="connsiteX4547" fmla="*/ 217744 w 2377881"/>
              <a:gd name="connsiteY4547" fmla="*/ 90305 h 509406"/>
              <a:gd name="connsiteX4548" fmla="*/ 220220 w 2377881"/>
              <a:gd name="connsiteY4548" fmla="*/ 90400 h 509406"/>
              <a:gd name="connsiteX4549" fmla="*/ 220328 w 2377881"/>
              <a:gd name="connsiteY4549" fmla="*/ 90541 h 509406"/>
              <a:gd name="connsiteX4550" fmla="*/ 218478 w 2377881"/>
              <a:gd name="connsiteY4550" fmla="*/ 91547 h 509406"/>
              <a:gd name="connsiteX4551" fmla="*/ 218029 w 2377881"/>
              <a:gd name="connsiteY4551" fmla="*/ 91258 h 509406"/>
              <a:gd name="connsiteX4552" fmla="*/ 210505 w 2377881"/>
              <a:gd name="connsiteY4552" fmla="*/ 87352 h 509406"/>
              <a:gd name="connsiteX4553" fmla="*/ 214124 w 2377881"/>
              <a:gd name="connsiteY4553" fmla="*/ 83638 h 509406"/>
              <a:gd name="connsiteX4554" fmla="*/ 224125 w 2377881"/>
              <a:gd name="connsiteY4554" fmla="*/ 79542 h 509406"/>
              <a:gd name="connsiteX4555" fmla="*/ 219458 w 2377881"/>
              <a:gd name="connsiteY4555" fmla="*/ 78494 h 509406"/>
              <a:gd name="connsiteX4556" fmla="*/ 217458 w 2377881"/>
              <a:gd name="connsiteY4556" fmla="*/ 77923 h 509406"/>
              <a:gd name="connsiteX4557" fmla="*/ 211362 w 2377881"/>
              <a:gd name="connsiteY4557" fmla="*/ 74779 h 509406"/>
              <a:gd name="connsiteX4558" fmla="*/ 210981 w 2377881"/>
              <a:gd name="connsiteY4558" fmla="*/ 74494 h 509406"/>
              <a:gd name="connsiteX4559" fmla="*/ 213172 w 2377881"/>
              <a:gd name="connsiteY4559" fmla="*/ 72684 h 509406"/>
              <a:gd name="connsiteX4560" fmla="*/ 214029 w 2377881"/>
              <a:gd name="connsiteY4560" fmla="*/ 72874 h 509406"/>
              <a:gd name="connsiteX4561" fmla="*/ 216982 w 2377881"/>
              <a:gd name="connsiteY4561" fmla="*/ 73446 h 509406"/>
              <a:gd name="connsiteX4562" fmla="*/ 229364 w 2377881"/>
              <a:gd name="connsiteY4562" fmla="*/ 68969 h 509406"/>
              <a:gd name="connsiteX4563" fmla="*/ 234412 w 2377881"/>
              <a:gd name="connsiteY4563" fmla="*/ 70398 h 509406"/>
              <a:gd name="connsiteX4564" fmla="*/ 238508 w 2377881"/>
              <a:gd name="connsiteY4564" fmla="*/ 71636 h 509406"/>
              <a:gd name="connsiteX4565" fmla="*/ 244985 w 2377881"/>
              <a:gd name="connsiteY4565" fmla="*/ 72589 h 509406"/>
              <a:gd name="connsiteX4566" fmla="*/ 245938 w 2377881"/>
              <a:gd name="connsiteY4566" fmla="*/ 76399 h 509406"/>
              <a:gd name="connsiteX4567" fmla="*/ 253272 w 2377881"/>
              <a:gd name="connsiteY4567" fmla="*/ 68874 h 509406"/>
              <a:gd name="connsiteX4568" fmla="*/ 260130 w 2377881"/>
              <a:gd name="connsiteY4568" fmla="*/ 67064 h 509406"/>
              <a:gd name="connsiteX4569" fmla="*/ 262892 w 2377881"/>
              <a:gd name="connsiteY4569" fmla="*/ 67445 h 509406"/>
              <a:gd name="connsiteX4570" fmla="*/ 270798 w 2377881"/>
              <a:gd name="connsiteY4570" fmla="*/ 69445 h 509406"/>
              <a:gd name="connsiteX4571" fmla="*/ 271179 w 2377881"/>
              <a:gd name="connsiteY4571" fmla="*/ 69541 h 509406"/>
              <a:gd name="connsiteX4572" fmla="*/ 272893 w 2377881"/>
              <a:gd name="connsiteY4572" fmla="*/ 72208 h 509406"/>
              <a:gd name="connsiteX4573" fmla="*/ 276227 w 2377881"/>
              <a:gd name="connsiteY4573" fmla="*/ 77256 h 509406"/>
              <a:gd name="connsiteX4574" fmla="*/ 282990 w 2377881"/>
              <a:gd name="connsiteY4574" fmla="*/ 75256 h 509406"/>
              <a:gd name="connsiteX4575" fmla="*/ 286133 w 2377881"/>
              <a:gd name="connsiteY4575" fmla="*/ 75732 h 509406"/>
              <a:gd name="connsiteX4576" fmla="*/ 285562 w 2377881"/>
              <a:gd name="connsiteY4576" fmla="*/ 67255 h 509406"/>
              <a:gd name="connsiteX4577" fmla="*/ 288705 w 2377881"/>
              <a:gd name="connsiteY4577" fmla="*/ 62111 h 509406"/>
              <a:gd name="connsiteX4578" fmla="*/ 297277 w 2377881"/>
              <a:gd name="connsiteY4578" fmla="*/ 61444 h 509406"/>
              <a:gd name="connsiteX4579" fmla="*/ 298897 w 2377881"/>
              <a:gd name="connsiteY4579" fmla="*/ 61159 h 509406"/>
              <a:gd name="connsiteX4580" fmla="*/ 316994 w 2377881"/>
              <a:gd name="connsiteY4580" fmla="*/ 58587 h 509406"/>
              <a:gd name="connsiteX4581" fmla="*/ 327376 w 2377881"/>
              <a:gd name="connsiteY4581" fmla="*/ 59920 h 509406"/>
              <a:gd name="connsiteX4582" fmla="*/ 329377 w 2377881"/>
              <a:gd name="connsiteY4582" fmla="*/ 61825 h 509406"/>
              <a:gd name="connsiteX4583" fmla="*/ 333853 w 2377881"/>
              <a:gd name="connsiteY4583" fmla="*/ 57063 h 509406"/>
              <a:gd name="connsiteX4584" fmla="*/ 334711 w 2377881"/>
              <a:gd name="connsiteY4584" fmla="*/ 56968 h 509406"/>
              <a:gd name="connsiteX4585" fmla="*/ 341188 w 2377881"/>
              <a:gd name="connsiteY4585" fmla="*/ 56015 h 509406"/>
              <a:gd name="connsiteX4586" fmla="*/ 355190 w 2377881"/>
              <a:gd name="connsiteY4586" fmla="*/ 56396 h 509406"/>
              <a:gd name="connsiteX4587" fmla="*/ 360714 w 2377881"/>
              <a:gd name="connsiteY4587" fmla="*/ 60587 h 509406"/>
              <a:gd name="connsiteX4588" fmla="*/ 369477 w 2377881"/>
              <a:gd name="connsiteY4588" fmla="*/ 53158 h 509406"/>
              <a:gd name="connsiteX4589" fmla="*/ 371191 w 2377881"/>
              <a:gd name="connsiteY4589" fmla="*/ 51729 h 509406"/>
              <a:gd name="connsiteX4590" fmla="*/ 375573 w 2377881"/>
              <a:gd name="connsiteY4590" fmla="*/ 53348 h 509406"/>
              <a:gd name="connsiteX4591" fmla="*/ 381478 w 2377881"/>
              <a:gd name="connsiteY4591" fmla="*/ 52205 h 509406"/>
              <a:gd name="connsiteX4592" fmla="*/ 386241 w 2377881"/>
              <a:gd name="connsiteY4592" fmla="*/ 51348 h 509406"/>
              <a:gd name="connsiteX4593" fmla="*/ 394528 w 2377881"/>
              <a:gd name="connsiteY4593" fmla="*/ 49824 h 509406"/>
              <a:gd name="connsiteX4594" fmla="*/ 401005 w 2377881"/>
              <a:gd name="connsiteY4594" fmla="*/ 48967 h 509406"/>
              <a:gd name="connsiteX4595" fmla="*/ 412340 w 2377881"/>
              <a:gd name="connsiteY4595" fmla="*/ 48586 h 509406"/>
              <a:gd name="connsiteX4596" fmla="*/ 419388 w 2377881"/>
              <a:gd name="connsiteY4596" fmla="*/ 48300 h 509406"/>
              <a:gd name="connsiteX4597" fmla="*/ 427103 w 2377881"/>
              <a:gd name="connsiteY4597" fmla="*/ 46490 h 509406"/>
              <a:gd name="connsiteX4598" fmla="*/ 431580 w 2377881"/>
              <a:gd name="connsiteY4598" fmla="*/ 45347 h 509406"/>
              <a:gd name="connsiteX4599" fmla="*/ 435771 w 2377881"/>
              <a:gd name="connsiteY4599" fmla="*/ 49252 h 509406"/>
              <a:gd name="connsiteX4600" fmla="*/ 440438 w 2377881"/>
              <a:gd name="connsiteY4600" fmla="*/ 49062 h 509406"/>
              <a:gd name="connsiteX4601" fmla="*/ 442343 w 2377881"/>
              <a:gd name="connsiteY4601" fmla="*/ 50586 h 509406"/>
              <a:gd name="connsiteX4602" fmla="*/ 448630 w 2377881"/>
              <a:gd name="connsiteY4602" fmla="*/ 44776 h 509406"/>
              <a:gd name="connsiteX4603" fmla="*/ 457774 w 2377881"/>
              <a:gd name="connsiteY4603" fmla="*/ 45252 h 509406"/>
              <a:gd name="connsiteX4604" fmla="*/ 460250 w 2377881"/>
              <a:gd name="connsiteY4604" fmla="*/ 44585 h 509406"/>
              <a:gd name="connsiteX4605" fmla="*/ 474538 w 2377881"/>
              <a:gd name="connsiteY4605" fmla="*/ 42394 h 509406"/>
              <a:gd name="connsiteX4606" fmla="*/ 495588 w 2377881"/>
              <a:gd name="connsiteY4606" fmla="*/ 40680 h 509406"/>
              <a:gd name="connsiteX4607" fmla="*/ 497207 w 2377881"/>
              <a:gd name="connsiteY4607" fmla="*/ 41442 h 509406"/>
              <a:gd name="connsiteX4608" fmla="*/ 505113 w 2377881"/>
              <a:gd name="connsiteY4608" fmla="*/ 46300 h 509406"/>
              <a:gd name="connsiteX4609" fmla="*/ 513971 w 2377881"/>
              <a:gd name="connsiteY4609" fmla="*/ 44490 h 509406"/>
              <a:gd name="connsiteX4610" fmla="*/ 514352 w 2377881"/>
              <a:gd name="connsiteY4610" fmla="*/ 44395 h 509406"/>
              <a:gd name="connsiteX4611" fmla="*/ 513400 w 2377881"/>
              <a:gd name="connsiteY4611" fmla="*/ 47538 h 509406"/>
              <a:gd name="connsiteX4612" fmla="*/ 516162 w 2377881"/>
              <a:gd name="connsiteY4612" fmla="*/ 54491 h 509406"/>
              <a:gd name="connsiteX4613" fmla="*/ 529973 w 2377881"/>
              <a:gd name="connsiteY4613" fmla="*/ 52777 h 509406"/>
              <a:gd name="connsiteX4614" fmla="*/ 530831 w 2377881"/>
              <a:gd name="connsiteY4614" fmla="*/ 52777 h 509406"/>
              <a:gd name="connsiteX4615" fmla="*/ 531688 w 2377881"/>
              <a:gd name="connsiteY4615" fmla="*/ 52777 h 509406"/>
              <a:gd name="connsiteX4616" fmla="*/ 540260 w 2377881"/>
              <a:gd name="connsiteY4616" fmla="*/ 57444 h 509406"/>
              <a:gd name="connsiteX4617" fmla="*/ 543213 w 2377881"/>
              <a:gd name="connsiteY4617" fmla="*/ 53824 h 509406"/>
              <a:gd name="connsiteX4618" fmla="*/ 545690 w 2377881"/>
              <a:gd name="connsiteY4618" fmla="*/ 50872 h 509406"/>
              <a:gd name="connsiteX4619" fmla="*/ 538260 w 2377881"/>
              <a:gd name="connsiteY4619" fmla="*/ 44490 h 509406"/>
              <a:gd name="connsiteX4620" fmla="*/ 545023 w 2377881"/>
              <a:gd name="connsiteY4620" fmla="*/ 41728 h 509406"/>
              <a:gd name="connsiteX4621" fmla="*/ 549309 w 2377881"/>
              <a:gd name="connsiteY4621" fmla="*/ 38203 h 509406"/>
              <a:gd name="connsiteX4622" fmla="*/ 554738 w 2377881"/>
              <a:gd name="connsiteY4622" fmla="*/ 39727 h 509406"/>
              <a:gd name="connsiteX4623" fmla="*/ 556929 w 2377881"/>
              <a:gd name="connsiteY4623" fmla="*/ 40394 h 509406"/>
              <a:gd name="connsiteX4624" fmla="*/ 560358 w 2377881"/>
              <a:gd name="connsiteY4624" fmla="*/ 37441 h 509406"/>
              <a:gd name="connsiteX4625" fmla="*/ 565501 w 2377881"/>
              <a:gd name="connsiteY4625" fmla="*/ 36870 h 509406"/>
              <a:gd name="connsiteX4626" fmla="*/ 574931 w 2377881"/>
              <a:gd name="connsiteY4626" fmla="*/ 34012 h 509406"/>
              <a:gd name="connsiteX4627" fmla="*/ 590267 w 2377881"/>
              <a:gd name="connsiteY4627" fmla="*/ 34489 h 509406"/>
              <a:gd name="connsiteX4628" fmla="*/ 592934 w 2377881"/>
              <a:gd name="connsiteY4628" fmla="*/ 32869 h 509406"/>
              <a:gd name="connsiteX4629" fmla="*/ 596172 w 2377881"/>
              <a:gd name="connsiteY4629" fmla="*/ 31917 h 509406"/>
              <a:gd name="connsiteX4630" fmla="*/ 599410 w 2377881"/>
              <a:gd name="connsiteY4630" fmla="*/ 36108 h 509406"/>
              <a:gd name="connsiteX4631" fmla="*/ 613222 w 2377881"/>
              <a:gd name="connsiteY4631" fmla="*/ 36394 h 509406"/>
              <a:gd name="connsiteX4632" fmla="*/ 614746 w 2377881"/>
              <a:gd name="connsiteY4632" fmla="*/ 35917 h 509406"/>
              <a:gd name="connsiteX4633" fmla="*/ 643892 w 2377881"/>
              <a:gd name="connsiteY4633" fmla="*/ 32012 h 509406"/>
              <a:gd name="connsiteX4634" fmla="*/ 648655 w 2377881"/>
              <a:gd name="connsiteY4634" fmla="*/ 33060 h 509406"/>
              <a:gd name="connsiteX4635" fmla="*/ 661228 w 2377881"/>
              <a:gd name="connsiteY4635" fmla="*/ 31726 h 509406"/>
              <a:gd name="connsiteX4636" fmla="*/ 663990 w 2377881"/>
              <a:gd name="connsiteY4636" fmla="*/ 31250 h 509406"/>
              <a:gd name="connsiteX4637" fmla="*/ 666562 w 2377881"/>
              <a:gd name="connsiteY4637" fmla="*/ 30869 h 509406"/>
              <a:gd name="connsiteX4638" fmla="*/ 677706 w 2377881"/>
              <a:gd name="connsiteY4638" fmla="*/ 26964 h 509406"/>
              <a:gd name="connsiteX4639" fmla="*/ 681325 w 2377881"/>
              <a:gd name="connsiteY4639" fmla="*/ 28774 h 509406"/>
              <a:gd name="connsiteX4640" fmla="*/ 692184 w 2377881"/>
              <a:gd name="connsiteY4640" fmla="*/ 29155 h 509406"/>
              <a:gd name="connsiteX4641" fmla="*/ 704757 w 2377881"/>
              <a:gd name="connsiteY4641" fmla="*/ 28964 h 509406"/>
              <a:gd name="connsiteX4642" fmla="*/ 716282 w 2377881"/>
              <a:gd name="connsiteY4642" fmla="*/ 27631 h 509406"/>
              <a:gd name="connsiteX4643" fmla="*/ 723998 w 2377881"/>
              <a:gd name="connsiteY4643" fmla="*/ 27916 h 509406"/>
              <a:gd name="connsiteX4644" fmla="*/ 734951 w 2377881"/>
              <a:gd name="connsiteY4644" fmla="*/ 25821 h 509406"/>
              <a:gd name="connsiteX4645" fmla="*/ 739428 w 2377881"/>
              <a:gd name="connsiteY4645" fmla="*/ 26583 h 509406"/>
              <a:gd name="connsiteX4646" fmla="*/ 739809 w 2377881"/>
              <a:gd name="connsiteY4646" fmla="*/ 29726 h 509406"/>
              <a:gd name="connsiteX4647" fmla="*/ 740381 w 2377881"/>
              <a:gd name="connsiteY4647" fmla="*/ 29440 h 509406"/>
              <a:gd name="connsiteX4648" fmla="*/ 742476 w 2377881"/>
              <a:gd name="connsiteY4648" fmla="*/ 28393 h 509406"/>
              <a:gd name="connsiteX4649" fmla="*/ 747048 w 2377881"/>
              <a:gd name="connsiteY4649" fmla="*/ 26488 h 509406"/>
              <a:gd name="connsiteX4650" fmla="*/ 747524 w 2377881"/>
              <a:gd name="connsiteY4650" fmla="*/ 26964 h 509406"/>
              <a:gd name="connsiteX4651" fmla="*/ 746667 w 2377881"/>
              <a:gd name="connsiteY4651" fmla="*/ 31536 h 509406"/>
              <a:gd name="connsiteX4652" fmla="*/ 748953 w 2377881"/>
              <a:gd name="connsiteY4652" fmla="*/ 32488 h 509406"/>
              <a:gd name="connsiteX4653" fmla="*/ 750667 w 2377881"/>
              <a:gd name="connsiteY4653" fmla="*/ 27916 h 509406"/>
              <a:gd name="connsiteX4654" fmla="*/ 750858 w 2377881"/>
              <a:gd name="connsiteY4654" fmla="*/ 27916 h 509406"/>
              <a:gd name="connsiteX4655" fmla="*/ 753239 w 2377881"/>
              <a:gd name="connsiteY4655" fmla="*/ 28012 h 509406"/>
              <a:gd name="connsiteX4656" fmla="*/ 760002 w 2377881"/>
              <a:gd name="connsiteY4656" fmla="*/ 26678 h 509406"/>
              <a:gd name="connsiteX4657" fmla="*/ 764669 w 2377881"/>
              <a:gd name="connsiteY4657" fmla="*/ 30107 h 509406"/>
              <a:gd name="connsiteX4658" fmla="*/ 770670 w 2377881"/>
              <a:gd name="connsiteY4658" fmla="*/ 26678 h 509406"/>
              <a:gd name="connsiteX4659" fmla="*/ 777337 w 2377881"/>
              <a:gd name="connsiteY4659" fmla="*/ 25916 h 509406"/>
              <a:gd name="connsiteX4660" fmla="*/ 782100 w 2377881"/>
              <a:gd name="connsiteY4660" fmla="*/ 25535 h 509406"/>
              <a:gd name="connsiteX4661" fmla="*/ 787815 w 2377881"/>
              <a:gd name="connsiteY4661" fmla="*/ 25154 h 509406"/>
              <a:gd name="connsiteX4662" fmla="*/ 791244 w 2377881"/>
              <a:gd name="connsiteY4662" fmla="*/ 26869 h 509406"/>
              <a:gd name="connsiteX4663" fmla="*/ 797340 w 2377881"/>
              <a:gd name="connsiteY4663" fmla="*/ 24297 h 509406"/>
              <a:gd name="connsiteX4664" fmla="*/ 816961 w 2377881"/>
              <a:gd name="connsiteY4664" fmla="*/ 25154 h 509406"/>
              <a:gd name="connsiteX4665" fmla="*/ 822581 w 2377881"/>
              <a:gd name="connsiteY4665" fmla="*/ 25249 h 509406"/>
              <a:gd name="connsiteX4666" fmla="*/ 832583 w 2377881"/>
              <a:gd name="connsiteY4666" fmla="*/ 24392 h 509406"/>
              <a:gd name="connsiteX4667" fmla="*/ 842393 w 2377881"/>
              <a:gd name="connsiteY4667" fmla="*/ 25249 h 509406"/>
              <a:gd name="connsiteX4668" fmla="*/ 845536 w 2377881"/>
              <a:gd name="connsiteY4668" fmla="*/ 25059 h 509406"/>
              <a:gd name="connsiteX4669" fmla="*/ 858681 w 2377881"/>
              <a:gd name="connsiteY4669" fmla="*/ 22868 h 509406"/>
              <a:gd name="connsiteX4670" fmla="*/ 860967 w 2377881"/>
              <a:gd name="connsiteY4670" fmla="*/ 23630 h 509406"/>
              <a:gd name="connsiteX4671" fmla="*/ 864301 w 2377881"/>
              <a:gd name="connsiteY4671" fmla="*/ 24678 h 509406"/>
              <a:gd name="connsiteX4672" fmla="*/ 873064 w 2377881"/>
              <a:gd name="connsiteY4672" fmla="*/ 24583 h 509406"/>
              <a:gd name="connsiteX4673" fmla="*/ 885637 w 2377881"/>
              <a:gd name="connsiteY4673" fmla="*/ 24297 h 509406"/>
              <a:gd name="connsiteX4674" fmla="*/ 888304 w 2377881"/>
              <a:gd name="connsiteY4674" fmla="*/ 23440 h 509406"/>
              <a:gd name="connsiteX4675" fmla="*/ 894876 w 2377881"/>
              <a:gd name="connsiteY4675" fmla="*/ 25154 h 509406"/>
              <a:gd name="connsiteX4676" fmla="*/ 897067 w 2377881"/>
              <a:gd name="connsiteY4676" fmla="*/ 23249 h 509406"/>
              <a:gd name="connsiteX4677" fmla="*/ 897638 w 2377881"/>
              <a:gd name="connsiteY4677" fmla="*/ 22678 h 509406"/>
              <a:gd name="connsiteX4678" fmla="*/ 904306 w 2377881"/>
              <a:gd name="connsiteY4678" fmla="*/ 20963 h 509406"/>
              <a:gd name="connsiteX4679" fmla="*/ 917545 w 2377881"/>
              <a:gd name="connsiteY4679" fmla="*/ 26297 h 509406"/>
              <a:gd name="connsiteX4680" fmla="*/ 928214 w 2377881"/>
              <a:gd name="connsiteY4680" fmla="*/ 26011 h 509406"/>
              <a:gd name="connsiteX4681" fmla="*/ 932785 w 2377881"/>
              <a:gd name="connsiteY4681" fmla="*/ 24297 h 509406"/>
              <a:gd name="connsiteX4682" fmla="*/ 934881 w 2377881"/>
              <a:gd name="connsiteY4682" fmla="*/ 26964 h 509406"/>
              <a:gd name="connsiteX4683" fmla="*/ 935071 w 2377881"/>
              <a:gd name="connsiteY4683" fmla="*/ 26773 h 509406"/>
              <a:gd name="connsiteX4684" fmla="*/ 944882 w 2377881"/>
              <a:gd name="connsiteY4684" fmla="*/ 23059 h 509406"/>
              <a:gd name="connsiteX4685" fmla="*/ 948978 w 2377881"/>
              <a:gd name="connsiteY4685" fmla="*/ 22963 h 509406"/>
              <a:gd name="connsiteX4686" fmla="*/ 958693 w 2377881"/>
              <a:gd name="connsiteY4686" fmla="*/ 19915 h 509406"/>
              <a:gd name="connsiteX4687" fmla="*/ 958693 w 2377881"/>
              <a:gd name="connsiteY4687" fmla="*/ 20106 h 509406"/>
              <a:gd name="connsiteX4688" fmla="*/ 964123 w 2377881"/>
              <a:gd name="connsiteY4688" fmla="*/ 22201 h 509406"/>
              <a:gd name="connsiteX4689" fmla="*/ 964599 w 2377881"/>
              <a:gd name="connsiteY4689" fmla="*/ 21916 h 509406"/>
              <a:gd name="connsiteX4690" fmla="*/ 972695 w 2377881"/>
              <a:gd name="connsiteY4690" fmla="*/ 22297 h 509406"/>
              <a:gd name="connsiteX4691" fmla="*/ 989554 w 2377881"/>
              <a:gd name="connsiteY4691" fmla="*/ 21154 h 509406"/>
              <a:gd name="connsiteX4692" fmla="*/ 997936 w 2377881"/>
              <a:gd name="connsiteY4692" fmla="*/ 23916 h 509406"/>
              <a:gd name="connsiteX4693" fmla="*/ 1003175 w 2377881"/>
              <a:gd name="connsiteY4693" fmla="*/ 23059 h 509406"/>
              <a:gd name="connsiteX4694" fmla="*/ 1017177 w 2377881"/>
              <a:gd name="connsiteY4694" fmla="*/ 22582 h 509406"/>
              <a:gd name="connsiteX4695" fmla="*/ 1041751 w 2377881"/>
              <a:gd name="connsiteY4695" fmla="*/ 21820 h 509406"/>
              <a:gd name="connsiteX4696" fmla="*/ 1045847 w 2377881"/>
              <a:gd name="connsiteY4696" fmla="*/ 19820 h 509406"/>
              <a:gd name="connsiteX4697" fmla="*/ 1046419 w 2377881"/>
              <a:gd name="connsiteY4697" fmla="*/ 20106 h 509406"/>
              <a:gd name="connsiteX4698" fmla="*/ 1053086 w 2377881"/>
              <a:gd name="connsiteY4698" fmla="*/ 21630 h 509406"/>
              <a:gd name="connsiteX4699" fmla="*/ 1065754 w 2377881"/>
              <a:gd name="connsiteY4699" fmla="*/ 23344 h 509406"/>
              <a:gd name="connsiteX4700" fmla="*/ 1068517 w 2377881"/>
              <a:gd name="connsiteY4700" fmla="*/ 25059 h 509406"/>
              <a:gd name="connsiteX4701" fmla="*/ 1077661 w 2377881"/>
              <a:gd name="connsiteY4701" fmla="*/ 22201 h 509406"/>
              <a:gd name="connsiteX4702" fmla="*/ 1079947 w 2377881"/>
              <a:gd name="connsiteY4702" fmla="*/ 23535 h 509406"/>
              <a:gd name="connsiteX4703" fmla="*/ 1099568 w 2377881"/>
              <a:gd name="connsiteY4703" fmla="*/ 21439 h 509406"/>
              <a:gd name="connsiteX4704" fmla="*/ 1106141 w 2377881"/>
              <a:gd name="connsiteY4704" fmla="*/ 21344 h 509406"/>
              <a:gd name="connsiteX4705" fmla="*/ 1122238 w 2377881"/>
              <a:gd name="connsiteY4705" fmla="*/ 22392 h 509406"/>
              <a:gd name="connsiteX4706" fmla="*/ 1125762 w 2377881"/>
              <a:gd name="connsiteY4706" fmla="*/ 23440 h 509406"/>
              <a:gd name="connsiteX4707" fmla="*/ 1132906 w 2377881"/>
              <a:gd name="connsiteY4707" fmla="*/ 22011 h 509406"/>
              <a:gd name="connsiteX4708" fmla="*/ 1136906 w 2377881"/>
              <a:gd name="connsiteY4708" fmla="*/ 27440 h 509406"/>
              <a:gd name="connsiteX4709" fmla="*/ 1137001 w 2377881"/>
              <a:gd name="connsiteY4709" fmla="*/ 28393 h 509406"/>
              <a:gd name="connsiteX4710" fmla="*/ 1137097 w 2377881"/>
              <a:gd name="connsiteY4710" fmla="*/ 29536 h 509406"/>
              <a:gd name="connsiteX4711" fmla="*/ 1139954 w 2377881"/>
              <a:gd name="connsiteY4711" fmla="*/ 31060 h 509406"/>
              <a:gd name="connsiteX4712" fmla="*/ 1143098 w 2377881"/>
              <a:gd name="connsiteY4712" fmla="*/ 24297 h 509406"/>
              <a:gd name="connsiteX4713" fmla="*/ 1144812 w 2377881"/>
              <a:gd name="connsiteY4713" fmla="*/ 22201 h 509406"/>
              <a:gd name="connsiteX4714" fmla="*/ 1152908 w 2377881"/>
              <a:gd name="connsiteY4714" fmla="*/ 20296 h 509406"/>
              <a:gd name="connsiteX4715" fmla="*/ 1161576 w 2377881"/>
              <a:gd name="connsiteY4715" fmla="*/ 19058 h 509406"/>
              <a:gd name="connsiteX4716" fmla="*/ 1164243 w 2377881"/>
              <a:gd name="connsiteY4716" fmla="*/ 18677 h 509406"/>
              <a:gd name="connsiteX4717" fmla="*/ 1173101 w 2377881"/>
              <a:gd name="connsiteY4717" fmla="*/ 19153 h 509406"/>
              <a:gd name="connsiteX4718" fmla="*/ 1185008 w 2377881"/>
              <a:gd name="connsiteY4718" fmla="*/ 18201 h 509406"/>
              <a:gd name="connsiteX4719" fmla="*/ 1188722 w 2377881"/>
              <a:gd name="connsiteY4719" fmla="*/ 20392 h 509406"/>
              <a:gd name="connsiteX4720" fmla="*/ 1193390 w 2377881"/>
              <a:gd name="connsiteY4720" fmla="*/ 23154 h 509406"/>
              <a:gd name="connsiteX4721" fmla="*/ 1199485 w 2377881"/>
              <a:gd name="connsiteY4721" fmla="*/ 20868 h 509406"/>
              <a:gd name="connsiteX4722" fmla="*/ 1200628 w 2377881"/>
              <a:gd name="connsiteY4722" fmla="*/ 20963 h 509406"/>
              <a:gd name="connsiteX4723" fmla="*/ 1206629 w 2377881"/>
              <a:gd name="connsiteY4723" fmla="*/ 21344 h 509406"/>
              <a:gd name="connsiteX4724" fmla="*/ 1205772 w 2377881"/>
              <a:gd name="connsiteY4724" fmla="*/ 15915 h 509406"/>
              <a:gd name="connsiteX4725" fmla="*/ 1213583 w 2377881"/>
              <a:gd name="connsiteY4725" fmla="*/ 18201 h 509406"/>
              <a:gd name="connsiteX4726" fmla="*/ 1216440 w 2377881"/>
              <a:gd name="connsiteY4726" fmla="*/ 19153 h 509406"/>
              <a:gd name="connsiteX4727" fmla="*/ 1219869 w 2377881"/>
              <a:gd name="connsiteY4727" fmla="*/ 20296 h 509406"/>
              <a:gd name="connsiteX4728" fmla="*/ 1226441 w 2377881"/>
              <a:gd name="connsiteY4728" fmla="*/ 18296 h 509406"/>
              <a:gd name="connsiteX4729" fmla="*/ 1226727 w 2377881"/>
              <a:gd name="connsiteY4729" fmla="*/ 17915 h 509406"/>
              <a:gd name="connsiteX4730" fmla="*/ 1227489 w 2377881"/>
              <a:gd name="connsiteY4730" fmla="*/ 17058 h 509406"/>
              <a:gd name="connsiteX4731" fmla="*/ 1234442 w 2377881"/>
              <a:gd name="connsiteY4731" fmla="*/ 13057 h 509406"/>
              <a:gd name="connsiteX4732" fmla="*/ 1235966 w 2377881"/>
              <a:gd name="connsiteY4732" fmla="*/ 16677 h 509406"/>
              <a:gd name="connsiteX4733" fmla="*/ 1236252 w 2377881"/>
              <a:gd name="connsiteY4733" fmla="*/ 17344 h 509406"/>
              <a:gd name="connsiteX4734" fmla="*/ 1243586 w 2377881"/>
              <a:gd name="connsiteY4734" fmla="*/ 19058 h 509406"/>
              <a:gd name="connsiteX4735" fmla="*/ 1252159 w 2377881"/>
              <a:gd name="connsiteY4735" fmla="*/ 20392 h 509406"/>
              <a:gd name="connsiteX4736" fmla="*/ 1257969 w 2377881"/>
              <a:gd name="connsiteY4736" fmla="*/ 22678 h 509406"/>
              <a:gd name="connsiteX4737" fmla="*/ 1262351 w 2377881"/>
              <a:gd name="connsiteY4737" fmla="*/ 20963 h 509406"/>
              <a:gd name="connsiteX4738" fmla="*/ 1268637 w 2377881"/>
              <a:gd name="connsiteY4738" fmla="*/ 18106 h 509406"/>
              <a:gd name="connsiteX4739" fmla="*/ 1269875 w 2377881"/>
              <a:gd name="connsiteY4739" fmla="*/ 17725 h 509406"/>
              <a:gd name="connsiteX4740" fmla="*/ 1275971 w 2377881"/>
              <a:gd name="connsiteY4740" fmla="*/ 18201 h 509406"/>
              <a:gd name="connsiteX4741" fmla="*/ 1283496 w 2377881"/>
              <a:gd name="connsiteY4741" fmla="*/ 21725 h 509406"/>
              <a:gd name="connsiteX4742" fmla="*/ 1292068 w 2377881"/>
              <a:gd name="connsiteY4742" fmla="*/ 21058 h 509406"/>
              <a:gd name="connsiteX4743" fmla="*/ 1296831 w 2377881"/>
              <a:gd name="connsiteY4743" fmla="*/ 21439 h 509406"/>
              <a:gd name="connsiteX4744" fmla="*/ 1300736 w 2377881"/>
              <a:gd name="connsiteY4744" fmla="*/ 18010 h 509406"/>
              <a:gd name="connsiteX4745" fmla="*/ 1307594 w 2377881"/>
              <a:gd name="connsiteY4745" fmla="*/ 19439 h 509406"/>
              <a:gd name="connsiteX4746" fmla="*/ 1313595 w 2377881"/>
              <a:gd name="connsiteY4746" fmla="*/ 20011 h 509406"/>
              <a:gd name="connsiteX4747" fmla="*/ 1325406 w 2377881"/>
              <a:gd name="connsiteY4747" fmla="*/ 18391 h 509406"/>
              <a:gd name="connsiteX4748" fmla="*/ 1333312 w 2377881"/>
              <a:gd name="connsiteY4748" fmla="*/ 24583 h 509406"/>
              <a:gd name="connsiteX4749" fmla="*/ 1343218 w 2377881"/>
              <a:gd name="connsiteY4749" fmla="*/ 19820 h 509406"/>
              <a:gd name="connsiteX4750" fmla="*/ 1343884 w 2377881"/>
              <a:gd name="connsiteY4750" fmla="*/ 19439 h 509406"/>
              <a:gd name="connsiteX4751" fmla="*/ 1347504 w 2377881"/>
              <a:gd name="connsiteY4751" fmla="*/ 17534 h 509406"/>
              <a:gd name="connsiteX4752" fmla="*/ 1359220 w 2377881"/>
              <a:gd name="connsiteY4752" fmla="*/ 19915 h 509406"/>
              <a:gd name="connsiteX4753" fmla="*/ 1362458 w 2377881"/>
              <a:gd name="connsiteY4753" fmla="*/ 19534 h 509406"/>
              <a:gd name="connsiteX4754" fmla="*/ 1367507 w 2377881"/>
              <a:gd name="connsiteY4754" fmla="*/ 19630 h 509406"/>
              <a:gd name="connsiteX4755" fmla="*/ 1373317 w 2377881"/>
              <a:gd name="connsiteY4755" fmla="*/ 20582 h 509406"/>
              <a:gd name="connsiteX4756" fmla="*/ 1378746 w 2377881"/>
              <a:gd name="connsiteY4756" fmla="*/ 19725 h 509406"/>
              <a:gd name="connsiteX4757" fmla="*/ 1379032 w 2377881"/>
              <a:gd name="connsiteY4757" fmla="*/ 20773 h 509406"/>
              <a:gd name="connsiteX4758" fmla="*/ 1379318 w 2377881"/>
              <a:gd name="connsiteY4758" fmla="*/ 21725 h 509406"/>
              <a:gd name="connsiteX4759" fmla="*/ 1388176 w 2377881"/>
              <a:gd name="connsiteY4759" fmla="*/ 20487 h 509406"/>
              <a:gd name="connsiteX4760" fmla="*/ 1391700 w 2377881"/>
              <a:gd name="connsiteY4760" fmla="*/ 18487 h 509406"/>
              <a:gd name="connsiteX4761" fmla="*/ 1391414 w 2377881"/>
              <a:gd name="connsiteY4761" fmla="*/ 15343 h 509406"/>
              <a:gd name="connsiteX4762" fmla="*/ 1394748 w 2377881"/>
              <a:gd name="connsiteY4762" fmla="*/ 18201 h 509406"/>
              <a:gd name="connsiteX4763" fmla="*/ 1406464 w 2377881"/>
              <a:gd name="connsiteY4763" fmla="*/ 19534 h 509406"/>
              <a:gd name="connsiteX4764" fmla="*/ 1412845 w 2377881"/>
              <a:gd name="connsiteY4764" fmla="*/ 21344 h 509406"/>
              <a:gd name="connsiteX4765" fmla="*/ 1420275 w 2377881"/>
              <a:gd name="connsiteY4765" fmla="*/ 20868 h 509406"/>
              <a:gd name="connsiteX4766" fmla="*/ 1441135 w 2377881"/>
              <a:gd name="connsiteY4766" fmla="*/ 19439 h 509406"/>
              <a:gd name="connsiteX4767" fmla="*/ 1443421 w 2377881"/>
              <a:gd name="connsiteY4767" fmla="*/ 20582 h 509406"/>
              <a:gd name="connsiteX4768" fmla="*/ 1449041 w 2377881"/>
              <a:gd name="connsiteY4768" fmla="*/ 18296 h 509406"/>
              <a:gd name="connsiteX4769" fmla="*/ 1449136 w 2377881"/>
              <a:gd name="connsiteY4769" fmla="*/ 18010 h 509406"/>
              <a:gd name="connsiteX4770" fmla="*/ 1460470 w 2377881"/>
              <a:gd name="connsiteY4770" fmla="*/ 19249 h 509406"/>
              <a:gd name="connsiteX4771" fmla="*/ 1464090 w 2377881"/>
              <a:gd name="connsiteY4771" fmla="*/ 19344 h 509406"/>
              <a:gd name="connsiteX4772" fmla="*/ 1476949 w 2377881"/>
              <a:gd name="connsiteY4772" fmla="*/ 20296 h 509406"/>
              <a:gd name="connsiteX4773" fmla="*/ 1478377 w 2377881"/>
              <a:gd name="connsiteY4773" fmla="*/ 20677 h 509406"/>
              <a:gd name="connsiteX4774" fmla="*/ 1480187 w 2377881"/>
              <a:gd name="connsiteY4774" fmla="*/ 19249 h 509406"/>
              <a:gd name="connsiteX4775" fmla="*/ 1479901 w 2377881"/>
              <a:gd name="connsiteY4775" fmla="*/ 18201 h 509406"/>
              <a:gd name="connsiteX4776" fmla="*/ 1481807 w 2377881"/>
              <a:gd name="connsiteY4776" fmla="*/ 17344 h 509406"/>
              <a:gd name="connsiteX4777" fmla="*/ 1485902 w 2377881"/>
              <a:gd name="connsiteY4777" fmla="*/ 19344 h 509406"/>
              <a:gd name="connsiteX4778" fmla="*/ 1493236 w 2377881"/>
              <a:gd name="connsiteY4778" fmla="*/ 20106 h 509406"/>
              <a:gd name="connsiteX4779" fmla="*/ 1497904 w 2377881"/>
              <a:gd name="connsiteY4779" fmla="*/ 19344 h 509406"/>
              <a:gd name="connsiteX4780" fmla="*/ 1504667 w 2377881"/>
              <a:gd name="connsiteY4780" fmla="*/ 19725 h 509406"/>
              <a:gd name="connsiteX4781" fmla="*/ 1506000 w 2377881"/>
              <a:gd name="connsiteY4781" fmla="*/ 21439 h 509406"/>
              <a:gd name="connsiteX4782" fmla="*/ 1512668 w 2377881"/>
              <a:gd name="connsiteY4782" fmla="*/ 22868 h 509406"/>
              <a:gd name="connsiteX4783" fmla="*/ 1513525 w 2377881"/>
              <a:gd name="connsiteY4783" fmla="*/ 22201 h 509406"/>
              <a:gd name="connsiteX4784" fmla="*/ 1529336 w 2377881"/>
              <a:gd name="connsiteY4784" fmla="*/ 19344 h 509406"/>
              <a:gd name="connsiteX4785" fmla="*/ 1541528 w 2377881"/>
              <a:gd name="connsiteY4785" fmla="*/ 19630 h 509406"/>
              <a:gd name="connsiteX4786" fmla="*/ 1550196 w 2377881"/>
              <a:gd name="connsiteY4786" fmla="*/ 19630 h 509406"/>
              <a:gd name="connsiteX4787" fmla="*/ 1556959 w 2377881"/>
              <a:gd name="connsiteY4787" fmla="*/ 21439 h 509406"/>
              <a:gd name="connsiteX4788" fmla="*/ 1559626 w 2377881"/>
              <a:gd name="connsiteY4788" fmla="*/ 20773 h 509406"/>
              <a:gd name="connsiteX4789" fmla="*/ 1563245 w 2377881"/>
              <a:gd name="connsiteY4789" fmla="*/ 16867 h 509406"/>
              <a:gd name="connsiteX4790" fmla="*/ 1565817 w 2377881"/>
              <a:gd name="connsiteY4790" fmla="*/ 13153 h 509406"/>
              <a:gd name="connsiteX4791" fmla="*/ 1566769 w 2377881"/>
              <a:gd name="connsiteY4791" fmla="*/ 13915 h 509406"/>
              <a:gd name="connsiteX4792" fmla="*/ 1568675 w 2377881"/>
              <a:gd name="connsiteY4792" fmla="*/ 15439 h 509406"/>
              <a:gd name="connsiteX4793" fmla="*/ 1576009 w 2377881"/>
              <a:gd name="connsiteY4793" fmla="*/ 20106 h 509406"/>
              <a:gd name="connsiteX4794" fmla="*/ 1588868 w 2377881"/>
              <a:gd name="connsiteY4794" fmla="*/ 17439 h 509406"/>
              <a:gd name="connsiteX4795" fmla="*/ 1599059 w 2377881"/>
              <a:gd name="connsiteY4795" fmla="*/ 21439 h 509406"/>
              <a:gd name="connsiteX4796" fmla="*/ 1607251 w 2377881"/>
              <a:gd name="connsiteY4796" fmla="*/ 21820 h 509406"/>
              <a:gd name="connsiteX4797" fmla="*/ 1609823 w 2377881"/>
              <a:gd name="connsiteY4797" fmla="*/ 19725 h 509406"/>
              <a:gd name="connsiteX4798" fmla="*/ 1611537 w 2377881"/>
              <a:gd name="connsiteY4798" fmla="*/ 18296 h 509406"/>
              <a:gd name="connsiteX4799" fmla="*/ 1620967 w 2377881"/>
              <a:gd name="connsiteY4799" fmla="*/ 20963 h 509406"/>
              <a:gd name="connsiteX4800" fmla="*/ 1627444 w 2377881"/>
              <a:gd name="connsiteY4800" fmla="*/ 20011 h 509406"/>
              <a:gd name="connsiteX4801" fmla="*/ 1637921 w 2377881"/>
              <a:gd name="connsiteY4801" fmla="*/ 20011 h 509406"/>
              <a:gd name="connsiteX4802" fmla="*/ 1652494 w 2377881"/>
              <a:gd name="connsiteY4802" fmla="*/ 22678 h 509406"/>
              <a:gd name="connsiteX4803" fmla="*/ 1662686 w 2377881"/>
              <a:gd name="connsiteY4803" fmla="*/ 19344 h 509406"/>
              <a:gd name="connsiteX4804" fmla="*/ 1662782 w 2377881"/>
              <a:gd name="connsiteY4804" fmla="*/ 19439 h 509406"/>
              <a:gd name="connsiteX4805" fmla="*/ 1670973 w 2377881"/>
              <a:gd name="connsiteY4805" fmla="*/ 19534 h 509406"/>
              <a:gd name="connsiteX4806" fmla="*/ 1673926 w 2377881"/>
              <a:gd name="connsiteY4806" fmla="*/ 20011 h 509406"/>
              <a:gd name="connsiteX4807" fmla="*/ 1679641 w 2377881"/>
              <a:gd name="connsiteY4807" fmla="*/ 18010 h 509406"/>
              <a:gd name="connsiteX4808" fmla="*/ 1684498 w 2377881"/>
              <a:gd name="connsiteY4808" fmla="*/ 19249 h 509406"/>
              <a:gd name="connsiteX4809" fmla="*/ 1693356 w 2377881"/>
              <a:gd name="connsiteY4809" fmla="*/ 20487 h 509406"/>
              <a:gd name="connsiteX4810" fmla="*/ 1709264 w 2377881"/>
              <a:gd name="connsiteY4810" fmla="*/ 18010 h 509406"/>
              <a:gd name="connsiteX4811" fmla="*/ 1709835 w 2377881"/>
              <a:gd name="connsiteY4811" fmla="*/ 17344 h 509406"/>
              <a:gd name="connsiteX4812" fmla="*/ 1720884 w 2377881"/>
              <a:gd name="connsiteY4812" fmla="*/ 16486 h 509406"/>
              <a:gd name="connsiteX4813" fmla="*/ 1725075 w 2377881"/>
              <a:gd name="connsiteY4813" fmla="*/ 18963 h 509406"/>
              <a:gd name="connsiteX4814" fmla="*/ 1728409 w 2377881"/>
              <a:gd name="connsiteY4814" fmla="*/ 20963 h 509406"/>
              <a:gd name="connsiteX4815" fmla="*/ 1732029 w 2377881"/>
              <a:gd name="connsiteY4815" fmla="*/ 16391 h 509406"/>
              <a:gd name="connsiteX4816" fmla="*/ 1737743 w 2377881"/>
              <a:gd name="connsiteY4816" fmla="*/ 21820 h 509406"/>
              <a:gd name="connsiteX4817" fmla="*/ 1739744 w 2377881"/>
              <a:gd name="connsiteY4817" fmla="*/ 19630 h 509406"/>
              <a:gd name="connsiteX4818" fmla="*/ 1746601 w 2377881"/>
              <a:gd name="connsiteY4818" fmla="*/ 17439 h 509406"/>
              <a:gd name="connsiteX4819" fmla="*/ 1754984 w 2377881"/>
              <a:gd name="connsiteY4819" fmla="*/ 21249 h 509406"/>
              <a:gd name="connsiteX4820" fmla="*/ 1765461 w 2377881"/>
              <a:gd name="connsiteY4820" fmla="*/ 20487 h 509406"/>
              <a:gd name="connsiteX4821" fmla="*/ 1767652 w 2377881"/>
              <a:gd name="connsiteY4821" fmla="*/ 18391 h 509406"/>
              <a:gd name="connsiteX4822" fmla="*/ 1778415 w 2377881"/>
              <a:gd name="connsiteY4822" fmla="*/ 20011 h 509406"/>
              <a:gd name="connsiteX4823" fmla="*/ 1784511 w 2377881"/>
              <a:gd name="connsiteY4823" fmla="*/ 16772 h 509406"/>
              <a:gd name="connsiteX4824" fmla="*/ 1784797 w 2377881"/>
              <a:gd name="connsiteY4824" fmla="*/ 17058 h 509406"/>
              <a:gd name="connsiteX4825" fmla="*/ 1785654 w 2377881"/>
              <a:gd name="connsiteY4825" fmla="*/ 18106 h 509406"/>
              <a:gd name="connsiteX4826" fmla="*/ 1791464 w 2377881"/>
              <a:gd name="connsiteY4826" fmla="*/ 18582 h 509406"/>
              <a:gd name="connsiteX4827" fmla="*/ 1793941 w 2377881"/>
              <a:gd name="connsiteY4827" fmla="*/ 18201 h 509406"/>
              <a:gd name="connsiteX4828" fmla="*/ 1799941 w 2377881"/>
              <a:gd name="connsiteY4828" fmla="*/ 18963 h 509406"/>
              <a:gd name="connsiteX4829" fmla="*/ 1807276 w 2377881"/>
              <a:gd name="connsiteY4829" fmla="*/ 18391 h 509406"/>
              <a:gd name="connsiteX4830" fmla="*/ 1812896 w 2377881"/>
              <a:gd name="connsiteY4830" fmla="*/ 18582 h 509406"/>
              <a:gd name="connsiteX4831" fmla="*/ 1816991 w 2377881"/>
              <a:gd name="connsiteY4831" fmla="*/ 18010 h 509406"/>
              <a:gd name="connsiteX4832" fmla="*/ 1823468 w 2377881"/>
              <a:gd name="connsiteY4832" fmla="*/ 16582 h 509406"/>
              <a:gd name="connsiteX4833" fmla="*/ 1827373 w 2377881"/>
              <a:gd name="connsiteY4833" fmla="*/ 17915 h 509406"/>
              <a:gd name="connsiteX4834" fmla="*/ 1842899 w 2377881"/>
              <a:gd name="connsiteY4834" fmla="*/ 19344 h 509406"/>
              <a:gd name="connsiteX4835" fmla="*/ 1846138 w 2377881"/>
              <a:gd name="connsiteY4835" fmla="*/ 16963 h 509406"/>
              <a:gd name="connsiteX4836" fmla="*/ 1848043 w 2377881"/>
              <a:gd name="connsiteY4836" fmla="*/ 17915 h 509406"/>
              <a:gd name="connsiteX4837" fmla="*/ 1847090 w 2377881"/>
              <a:gd name="connsiteY4837" fmla="*/ 20677 h 509406"/>
              <a:gd name="connsiteX4838" fmla="*/ 1846329 w 2377881"/>
              <a:gd name="connsiteY4838" fmla="*/ 21249 h 509406"/>
              <a:gd name="connsiteX4839" fmla="*/ 1844614 w 2377881"/>
              <a:gd name="connsiteY4839" fmla="*/ 23059 h 509406"/>
              <a:gd name="connsiteX4840" fmla="*/ 1856139 w 2377881"/>
              <a:gd name="connsiteY4840" fmla="*/ 21249 h 509406"/>
              <a:gd name="connsiteX4841" fmla="*/ 1870903 w 2377881"/>
              <a:gd name="connsiteY4841" fmla="*/ 10009 h 509406"/>
              <a:gd name="connsiteX4842" fmla="*/ 1880809 w 2377881"/>
              <a:gd name="connsiteY4842" fmla="*/ 14010 h 509406"/>
              <a:gd name="connsiteX4843" fmla="*/ 1885095 w 2377881"/>
              <a:gd name="connsiteY4843" fmla="*/ 14010 h 509406"/>
              <a:gd name="connsiteX4844" fmla="*/ 1898335 w 2377881"/>
              <a:gd name="connsiteY4844" fmla="*/ 14772 h 509406"/>
              <a:gd name="connsiteX4845" fmla="*/ 1898811 w 2377881"/>
              <a:gd name="connsiteY4845" fmla="*/ 15153 h 509406"/>
              <a:gd name="connsiteX4846" fmla="*/ 1913384 w 2377881"/>
              <a:gd name="connsiteY4846" fmla="*/ 13724 h 509406"/>
              <a:gd name="connsiteX4847" fmla="*/ 1919575 w 2377881"/>
              <a:gd name="connsiteY4847" fmla="*/ 12676 h 509406"/>
              <a:gd name="connsiteX4848" fmla="*/ 1927576 w 2377881"/>
              <a:gd name="connsiteY4848" fmla="*/ 10771 h 509406"/>
              <a:gd name="connsiteX4849" fmla="*/ 1934244 w 2377881"/>
              <a:gd name="connsiteY4849" fmla="*/ 12581 h 509406"/>
              <a:gd name="connsiteX4850" fmla="*/ 1936911 w 2377881"/>
              <a:gd name="connsiteY4850" fmla="*/ 12295 h 509406"/>
              <a:gd name="connsiteX4851" fmla="*/ 1948341 w 2377881"/>
              <a:gd name="connsiteY4851" fmla="*/ 9533 h 509406"/>
              <a:gd name="connsiteX4852" fmla="*/ 1962533 w 2377881"/>
              <a:gd name="connsiteY4852" fmla="*/ 9914 h 509406"/>
              <a:gd name="connsiteX4853" fmla="*/ 1967296 w 2377881"/>
              <a:gd name="connsiteY4853" fmla="*/ 10486 h 509406"/>
              <a:gd name="connsiteX4854" fmla="*/ 1969963 w 2377881"/>
              <a:gd name="connsiteY4854" fmla="*/ 10771 h 509406"/>
              <a:gd name="connsiteX4855" fmla="*/ 1979393 w 2377881"/>
              <a:gd name="connsiteY4855" fmla="*/ 7914 h 509406"/>
              <a:gd name="connsiteX4856" fmla="*/ 1980250 w 2377881"/>
              <a:gd name="connsiteY4856" fmla="*/ 8581 h 509406"/>
              <a:gd name="connsiteX4857" fmla="*/ 1994728 w 2377881"/>
              <a:gd name="connsiteY4857" fmla="*/ 10771 h 509406"/>
              <a:gd name="connsiteX4858" fmla="*/ 1999109 w 2377881"/>
              <a:gd name="connsiteY4858" fmla="*/ 11914 h 509406"/>
              <a:gd name="connsiteX4859" fmla="*/ 2014349 w 2377881"/>
              <a:gd name="connsiteY4859" fmla="*/ 11914 h 509406"/>
              <a:gd name="connsiteX4860" fmla="*/ 2018350 w 2377881"/>
              <a:gd name="connsiteY4860" fmla="*/ 11819 h 509406"/>
              <a:gd name="connsiteX4861" fmla="*/ 2023684 w 2377881"/>
              <a:gd name="connsiteY4861" fmla="*/ 11438 h 509406"/>
              <a:gd name="connsiteX4862" fmla="*/ 2037019 w 2377881"/>
              <a:gd name="connsiteY4862" fmla="*/ 8962 h 509406"/>
              <a:gd name="connsiteX4863" fmla="*/ 2038828 w 2377881"/>
              <a:gd name="connsiteY4863" fmla="*/ 9343 h 509406"/>
              <a:gd name="connsiteX4864" fmla="*/ 2046448 w 2377881"/>
              <a:gd name="connsiteY4864" fmla="*/ 8390 h 509406"/>
              <a:gd name="connsiteX4865" fmla="*/ 2048735 w 2377881"/>
              <a:gd name="connsiteY4865" fmla="*/ 8676 h 509406"/>
              <a:gd name="connsiteX4866" fmla="*/ 2056831 w 2377881"/>
              <a:gd name="connsiteY4866" fmla="*/ 9057 h 509406"/>
              <a:gd name="connsiteX4867" fmla="*/ 2066641 w 2377881"/>
              <a:gd name="connsiteY4867" fmla="*/ 6676 h 509406"/>
              <a:gd name="connsiteX4868" fmla="*/ 2077881 w 2377881"/>
              <a:gd name="connsiteY4868" fmla="*/ 8866 h 509406"/>
              <a:gd name="connsiteX4869" fmla="*/ 2080739 w 2377881"/>
              <a:gd name="connsiteY4869" fmla="*/ 7247 h 509406"/>
              <a:gd name="connsiteX4870" fmla="*/ 2087406 w 2377881"/>
              <a:gd name="connsiteY4870" fmla="*/ 5533 h 509406"/>
              <a:gd name="connsiteX4871" fmla="*/ 2088739 w 2377881"/>
              <a:gd name="connsiteY4871" fmla="*/ 4390 h 509406"/>
              <a:gd name="connsiteX4872" fmla="*/ 2090073 w 2377881"/>
              <a:gd name="connsiteY4872" fmla="*/ 2770 h 509406"/>
              <a:gd name="connsiteX4873" fmla="*/ 2090644 w 2377881"/>
              <a:gd name="connsiteY4873" fmla="*/ 3913 h 509406"/>
              <a:gd name="connsiteX4874" fmla="*/ 2093502 w 2377881"/>
              <a:gd name="connsiteY4874" fmla="*/ 6199 h 509406"/>
              <a:gd name="connsiteX4875" fmla="*/ 2099407 w 2377881"/>
              <a:gd name="connsiteY4875" fmla="*/ 5914 h 509406"/>
              <a:gd name="connsiteX4876" fmla="*/ 2100170 w 2377881"/>
              <a:gd name="connsiteY4876" fmla="*/ 6771 h 509406"/>
              <a:gd name="connsiteX4877" fmla="*/ 2105790 w 2377881"/>
              <a:gd name="connsiteY4877" fmla="*/ 4199 h 509406"/>
              <a:gd name="connsiteX4878" fmla="*/ 2109981 w 2377881"/>
              <a:gd name="connsiteY4878" fmla="*/ 3723 h 509406"/>
              <a:gd name="connsiteX4879" fmla="*/ 2119315 w 2377881"/>
              <a:gd name="connsiteY4879" fmla="*/ 8200 h 509406"/>
              <a:gd name="connsiteX4880" fmla="*/ 2125220 w 2377881"/>
              <a:gd name="connsiteY4880" fmla="*/ 13343 h 509406"/>
              <a:gd name="connsiteX4881" fmla="*/ 2127602 w 2377881"/>
              <a:gd name="connsiteY4881" fmla="*/ 12391 h 509406"/>
              <a:gd name="connsiteX4882" fmla="*/ 2129221 w 2377881"/>
              <a:gd name="connsiteY4882" fmla="*/ 7914 h 509406"/>
              <a:gd name="connsiteX4883" fmla="*/ 2129316 w 2377881"/>
              <a:gd name="connsiteY4883" fmla="*/ 7628 h 509406"/>
              <a:gd name="connsiteX4884" fmla="*/ 2138936 w 2377881"/>
              <a:gd name="connsiteY4884" fmla="*/ 4961 h 509406"/>
              <a:gd name="connsiteX4885" fmla="*/ 2143603 w 2377881"/>
              <a:gd name="connsiteY4885" fmla="*/ 4199 h 509406"/>
              <a:gd name="connsiteX4886" fmla="*/ 2148652 w 2377881"/>
              <a:gd name="connsiteY4886" fmla="*/ 3437 h 509406"/>
              <a:gd name="connsiteX4887" fmla="*/ 2164178 w 2377881"/>
              <a:gd name="connsiteY4887" fmla="*/ 865 h 509406"/>
              <a:gd name="connsiteX4888" fmla="*/ 1888906 w 2377881"/>
              <a:gd name="connsiteY4888" fmla="*/ 8 h 509406"/>
              <a:gd name="connsiteX4889" fmla="*/ 1898335 w 2377881"/>
              <a:gd name="connsiteY4889" fmla="*/ 6295 h 509406"/>
              <a:gd name="connsiteX4890" fmla="*/ 1892716 w 2377881"/>
              <a:gd name="connsiteY4890" fmla="*/ 4675 h 509406"/>
              <a:gd name="connsiteX4891" fmla="*/ 1887858 w 2377881"/>
              <a:gd name="connsiteY4891" fmla="*/ 3247 h 509406"/>
              <a:gd name="connsiteX4892" fmla="*/ 1882714 w 2377881"/>
              <a:gd name="connsiteY4892" fmla="*/ 8581 h 509406"/>
              <a:gd name="connsiteX4893" fmla="*/ 1881666 w 2377881"/>
              <a:gd name="connsiteY4893" fmla="*/ 9057 h 509406"/>
              <a:gd name="connsiteX4894" fmla="*/ 1881286 w 2377881"/>
              <a:gd name="connsiteY4894" fmla="*/ 9247 h 509406"/>
              <a:gd name="connsiteX4895" fmla="*/ 1878809 w 2377881"/>
              <a:gd name="connsiteY4895" fmla="*/ 7342 h 509406"/>
              <a:gd name="connsiteX4896" fmla="*/ 1883095 w 2377881"/>
              <a:gd name="connsiteY4896" fmla="*/ 1532 h 509406"/>
              <a:gd name="connsiteX4897" fmla="*/ 1885572 w 2377881"/>
              <a:gd name="connsiteY4897" fmla="*/ 865 h 509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Lst>
            <a:rect l="l" t="t" r="r" b="b"/>
            <a:pathLst>
              <a:path w="2377881" h="509406">
                <a:moveTo>
                  <a:pt x="327282" y="501500"/>
                </a:moveTo>
                <a:cubicBezTo>
                  <a:pt x="333282" y="499309"/>
                  <a:pt x="337188" y="499690"/>
                  <a:pt x="335854" y="502452"/>
                </a:cubicBezTo>
                <a:lnTo>
                  <a:pt x="335759" y="504452"/>
                </a:lnTo>
                <a:lnTo>
                  <a:pt x="335664" y="505976"/>
                </a:lnTo>
                <a:cubicBezTo>
                  <a:pt x="335949" y="508167"/>
                  <a:pt x="335378" y="509120"/>
                  <a:pt x="334330" y="507977"/>
                </a:cubicBezTo>
                <a:cubicBezTo>
                  <a:pt x="333378" y="506834"/>
                  <a:pt x="330330" y="504643"/>
                  <a:pt x="329377" y="504929"/>
                </a:cubicBezTo>
                <a:cubicBezTo>
                  <a:pt x="328425" y="505310"/>
                  <a:pt x="325567" y="505691"/>
                  <a:pt x="324710" y="505024"/>
                </a:cubicBezTo>
                <a:lnTo>
                  <a:pt x="324805" y="504929"/>
                </a:lnTo>
                <a:close/>
                <a:moveTo>
                  <a:pt x="442915" y="497880"/>
                </a:moveTo>
                <a:cubicBezTo>
                  <a:pt x="444153" y="497308"/>
                  <a:pt x="446820" y="497880"/>
                  <a:pt x="446058" y="500261"/>
                </a:cubicBezTo>
                <a:cubicBezTo>
                  <a:pt x="445296" y="502642"/>
                  <a:pt x="444915" y="509310"/>
                  <a:pt x="444153" y="509405"/>
                </a:cubicBezTo>
                <a:cubicBezTo>
                  <a:pt x="443486" y="509500"/>
                  <a:pt x="439486" y="504833"/>
                  <a:pt x="437200" y="504071"/>
                </a:cubicBezTo>
                <a:cubicBezTo>
                  <a:pt x="434914" y="503309"/>
                  <a:pt x="433580" y="502261"/>
                  <a:pt x="434247" y="501785"/>
                </a:cubicBezTo>
                <a:cubicBezTo>
                  <a:pt x="434914" y="501309"/>
                  <a:pt x="437390" y="500928"/>
                  <a:pt x="438343" y="502261"/>
                </a:cubicBezTo>
                <a:cubicBezTo>
                  <a:pt x="439295" y="503595"/>
                  <a:pt x="444915" y="500547"/>
                  <a:pt x="444058" y="500261"/>
                </a:cubicBezTo>
                <a:cubicBezTo>
                  <a:pt x="443105" y="499880"/>
                  <a:pt x="441676" y="498451"/>
                  <a:pt x="442915" y="497880"/>
                </a:cubicBezTo>
                <a:close/>
                <a:moveTo>
                  <a:pt x="340521" y="488927"/>
                </a:moveTo>
                <a:cubicBezTo>
                  <a:pt x="339569" y="489118"/>
                  <a:pt x="343569" y="489689"/>
                  <a:pt x="349380" y="490165"/>
                </a:cubicBezTo>
                <a:lnTo>
                  <a:pt x="350449" y="489633"/>
                </a:lnTo>
                <a:lnTo>
                  <a:pt x="349284" y="491309"/>
                </a:lnTo>
                <a:cubicBezTo>
                  <a:pt x="345951" y="489308"/>
                  <a:pt x="341474" y="488737"/>
                  <a:pt x="340521" y="488927"/>
                </a:cubicBezTo>
                <a:close/>
                <a:moveTo>
                  <a:pt x="361381" y="481498"/>
                </a:moveTo>
                <a:cubicBezTo>
                  <a:pt x="361762" y="481450"/>
                  <a:pt x="360190" y="483736"/>
                  <a:pt x="357809" y="485974"/>
                </a:cubicBezTo>
                <a:lnTo>
                  <a:pt x="350449" y="489633"/>
                </a:lnTo>
                <a:lnTo>
                  <a:pt x="352332" y="486927"/>
                </a:lnTo>
                <a:cubicBezTo>
                  <a:pt x="353952" y="484641"/>
                  <a:pt x="357952" y="483403"/>
                  <a:pt x="360905" y="481784"/>
                </a:cubicBezTo>
                <a:close/>
                <a:moveTo>
                  <a:pt x="420436" y="479973"/>
                </a:moveTo>
                <a:cubicBezTo>
                  <a:pt x="421675" y="480640"/>
                  <a:pt x="423580" y="480830"/>
                  <a:pt x="425104" y="480735"/>
                </a:cubicBezTo>
                <a:lnTo>
                  <a:pt x="432248" y="480449"/>
                </a:lnTo>
                <a:cubicBezTo>
                  <a:pt x="432152" y="483688"/>
                  <a:pt x="428152" y="485307"/>
                  <a:pt x="423389" y="484164"/>
                </a:cubicBezTo>
                <a:lnTo>
                  <a:pt x="419103" y="482830"/>
                </a:lnTo>
                <a:cubicBezTo>
                  <a:pt x="418341" y="482545"/>
                  <a:pt x="417389" y="481306"/>
                  <a:pt x="417484" y="480544"/>
                </a:cubicBezTo>
                <a:cubicBezTo>
                  <a:pt x="417674" y="478163"/>
                  <a:pt x="418817" y="479116"/>
                  <a:pt x="420436" y="479973"/>
                </a:cubicBezTo>
                <a:close/>
                <a:moveTo>
                  <a:pt x="399576" y="473496"/>
                </a:moveTo>
                <a:cubicBezTo>
                  <a:pt x="401290" y="473020"/>
                  <a:pt x="409672" y="477973"/>
                  <a:pt x="409577" y="479592"/>
                </a:cubicBezTo>
                <a:lnTo>
                  <a:pt x="409482" y="480830"/>
                </a:lnTo>
                <a:cubicBezTo>
                  <a:pt x="408720" y="482069"/>
                  <a:pt x="406910" y="482640"/>
                  <a:pt x="405481" y="482069"/>
                </a:cubicBezTo>
                <a:lnTo>
                  <a:pt x="404529" y="481211"/>
                </a:lnTo>
                <a:cubicBezTo>
                  <a:pt x="403195" y="479973"/>
                  <a:pt x="402529" y="478068"/>
                  <a:pt x="401005" y="477401"/>
                </a:cubicBezTo>
                <a:lnTo>
                  <a:pt x="399766" y="476735"/>
                </a:lnTo>
                <a:cubicBezTo>
                  <a:pt x="397099" y="477401"/>
                  <a:pt x="394718" y="477973"/>
                  <a:pt x="394432" y="477973"/>
                </a:cubicBezTo>
                <a:lnTo>
                  <a:pt x="394242" y="477592"/>
                </a:lnTo>
                <a:cubicBezTo>
                  <a:pt x="393956" y="477020"/>
                  <a:pt x="393956" y="475877"/>
                  <a:pt x="394337" y="475687"/>
                </a:cubicBezTo>
                <a:cubicBezTo>
                  <a:pt x="395956" y="474830"/>
                  <a:pt x="397766" y="473972"/>
                  <a:pt x="399576" y="473496"/>
                </a:cubicBezTo>
                <a:close/>
                <a:moveTo>
                  <a:pt x="624843" y="467972"/>
                </a:moveTo>
                <a:cubicBezTo>
                  <a:pt x="626176" y="466734"/>
                  <a:pt x="628177" y="467305"/>
                  <a:pt x="629320" y="469210"/>
                </a:cubicBezTo>
                <a:cubicBezTo>
                  <a:pt x="630558" y="471115"/>
                  <a:pt x="630367" y="475592"/>
                  <a:pt x="626081" y="474449"/>
                </a:cubicBezTo>
                <a:lnTo>
                  <a:pt x="622557" y="474830"/>
                </a:lnTo>
                <a:lnTo>
                  <a:pt x="618842" y="475211"/>
                </a:lnTo>
                <a:cubicBezTo>
                  <a:pt x="614651" y="477211"/>
                  <a:pt x="611508" y="477116"/>
                  <a:pt x="611794" y="475211"/>
                </a:cubicBezTo>
                <a:cubicBezTo>
                  <a:pt x="612079" y="473211"/>
                  <a:pt x="610079" y="469877"/>
                  <a:pt x="612365" y="470448"/>
                </a:cubicBezTo>
                <a:cubicBezTo>
                  <a:pt x="614651" y="471020"/>
                  <a:pt x="622366" y="471877"/>
                  <a:pt x="623128" y="470353"/>
                </a:cubicBezTo>
                <a:lnTo>
                  <a:pt x="623986" y="469115"/>
                </a:lnTo>
                <a:close/>
                <a:moveTo>
                  <a:pt x="971267" y="463972"/>
                </a:moveTo>
                <a:cubicBezTo>
                  <a:pt x="973743" y="464638"/>
                  <a:pt x="980887" y="462924"/>
                  <a:pt x="981935" y="463972"/>
                </a:cubicBezTo>
                <a:lnTo>
                  <a:pt x="981744" y="464162"/>
                </a:lnTo>
                <a:cubicBezTo>
                  <a:pt x="980315" y="465686"/>
                  <a:pt x="978887" y="467591"/>
                  <a:pt x="976886" y="468163"/>
                </a:cubicBezTo>
                <a:cubicBezTo>
                  <a:pt x="975077" y="468734"/>
                  <a:pt x="971838" y="469401"/>
                  <a:pt x="971362" y="465781"/>
                </a:cubicBezTo>
                <a:lnTo>
                  <a:pt x="971171" y="464638"/>
                </a:lnTo>
                <a:cubicBezTo>
                  <a:pt x="968695" y="463591"/>
                  <a:pt x="968790" y="463305"/>
                  <a:pt x="971267" y="463972"/>
                </a:cubicBezTo>
                <a:close/>
                <a:moveTo>
                  <a:pt x="481206" y="462448"/>
                </a:moveTo>
                <a:cubicBezTo>
                  <a:pt x="483778" y="463210"/>
                  <a:pt x="488540" y="467591"/>
                  <a:pt x="487016" y="470925"/>
                </a:cubicBezTo>
                <a:lnTo>
                  <a:pt x="483301" y="470163"/>
                </a:lnTo>
                <a:lnTo>
                  <a:pt x="481206" y="469687"/>
                </a:lnTo>
                <a:cubicBezTo>
                  <a:pt x="478730" y="468925"/>
                  <a:pt x="476634" y="465305"/>
                  <a:pt x="476634" y="463876"/>
                </a:cubicBezTo>
                <a:cubicBezTo>
                  <a:pt x="476634" y="462352"/>
                  <a:pt x="478730" y="461686"/>
                  <a:pt x="481206" y="462448"/>
                </a:cubicBezTo>
                <a:close/>
                <a:moveTo>
                  <a:pt x="517210" y="462447"/>
                </a:moveTo>
                <a:cubicBezTo>
                  <a:pt x="519877" y="462352"/>
                  <a:pt x="522640" y="465114"/>
                  <a:pt x="522925" y="466257"/>
                </a:cubicBezTo>
                <a:cubicBezTo>
                  <a:pt x="523116" y="467400"/>
                  <a:pt x="522354" y="467972"/>
                  <a:pt x="521116" y="467496"/>
                </a:cubicBezTo>
                <a:cubicBezTo>
                  <a:pt x="519877" y="467019"/>
                  <a:pt x="513782" y="468734"/>
                  <a:pt x="509686" y="472163"/>
                </a:cubicBezTo>
                <a:lnTo>
                  <a:pt x="515306" y="476259"/>
                </a:lnTo>
                <a:cubicBezTo>
                  <a:pt x="515591" y="476449"/>
                  <a:pt x="515210" y="477592"/>
                  <a:pt x="514829" y="478068"/>
                </a:cubicBezTo>
                <a:lnTo>
                  <a:pt x="514067" y="478926"/>
                </a:lnTo>
                <a:cubicBezTo>
                  <a:pt x="512448" y="480164"/>
                  <a:pt x="510829" y="480259"/>
                  <a:pt x="510352" y="479116"/>
                </a:cubicBezTo>
                <a:cubicBezTo>
                  <a:pt x="509972" y="477973"/>
                  <a:pt x="506923" y="475878"/>
                  <a:pt x="504733" y="476830"/>
                </a:cubicBezTo>
                <a:cubicBezTo>
                  <a:pt x="502447" y="477783"/>
                  <a:pt x="503780" y="481783"/>
                  <a:pt x="502732" y="482069"/>
                </a:cubicBezTo>
                <a:cubicBezTo>
                  <a:pt x="501590" y="482355"/>
                  <a:pt x="499208" y="480640"/>
                  <a:pt x="500447" y="477402"/>
                </a:cubicBezTo>
                <a:cubicBezTo>
                  <a:pt x="501590" y="474163"/>
                  <a:pt x="509590" y="470544"/>
                  <a:pt x="509495" y="465400"/>
                </a:cubicBezTo>
                <a:lnTo>
                  <a:pt x="515210" y="463209"/>
                </a:lnTo>
                <a:close/>
                <a:moveTo>
                  <a:pt x="870588" y="462066"/>
                </a:moveTo>
                <a:cubicBezTo>
                  <a:pt x="871635" y="462257"/>
                  <a:pt x="873350" y="462828"/>
                  <a:pt x="873350" y="463400"/>
                </a:cubicBezTo>
                <a:cubicBezTo>
                  <a:pt x="873540" y="465400"/>
                  <a:pt x="874112" y="468829"/>
                  <a:pt x="872969" y="469305"/>
                </a:cubicBezTo>
                <a:lnTo>
                  <a:pt x="870016" y="470639"/>
                </a:lnTo>
                <a:cubicBezTo>
                  <a:pt x="868492" y="472829"/>
                  <a:pt x="863730" y="473306"/>
                  <a:pt x="862206" y="472734"/>
                </a:cubicBezTo>
                <a:cubicBezTo>
                  <a:pt x="860777" y="472163"/>
                  <a:pt x="863920" y="469972"/>
                  <a:pt x="869254" y="467781"/>
                </a:cubicBezTo>
                <a:lnTo>
                  <a:pt x="868587" y="462923"/>
                </a:lnTo>
                <a:cubicBezTo>
                  <a:pt x="868587" y="462638"/>
                  <a:pt x="870016" y="461971"/>
                  <a:pt x="870588" y="462066"/>
                </a:cubicBezTo>
                <a:close/>
                <a:moveTo>
                  <a:pt x="685231" y="462066"/>
                </a:moveTo>
                <a:cubicBezTo>
                  <a:pt x="685993" y="461971"/>
                  <a:pt x="688088" y="464066"/>
                  <a:pt x="687898" y="464257"/>
                </a:cubicBezTo>
                <a:lnTo>
                  <a:pt x="685421" y="467210"/>
                </a:lnTo>
                <a:cubicBezTo>
                  <a:pt x="688279" y="467876"/>
                  <a:pt x="690565" y="469305"/>
                  <a:pt x="690565" y="469686"/>
                </a:cubicBezTo>
                <a:cubicBezTo>
                  <a:pt x="690565" y="470067"/>
                  <a:pt x="690374" y="471115"/>
                  <a:pt x="690184" y="471877"/>
                </a:cubicBezTo>
                <a:lnTo>
                  <a:pt x="689707" y="472067"/>
                </a:lnTo>
                <a:cubicBezTo>
                  <a:pt x="687421" y="472829"/>
                  <a:pt x="680659" y="469972"/>
                  <a:pt x="680278" y="468067"/>
                </a:cubicBezTo>
                <a:cubicBezTo>
                  <a:pt x="679706" y="465495"/>
                  <a:pt x="681897" y="462542"/>
                  <a:pt x="685231" y="462066"/>
                </a:cubicBezTo>
                <a:close/>
                <a:moveTo>
                  <a:pt x="571312" y="461114"/>
                </a:moveTo>
                <a:cubicBezTo>
                  <a:pt x="572836" y="461685"/>
                  <a:pt x="575122" y="467781"/>
                  <a:pt x="574932" y="469686"/>
                </a:cubicBezTo>
                <a:cubicBezTo>
                  <a:pt x="574741" y="471686"/>
                  <a:pt x="572170" y="469972"/>
                  <a:pt x="569217" y="466067"/>
                </a:cubicBezTo>
                <a:lnTo>
                  <a:pt x="564359" y="465209"/>
                </a:lnTo>
                <a:cubicBezTo>
                  <a:pt x="562930" y="464924"/>
                  <a:pt x="560359" y="464162"/>
                  <a:pt x="560073" y="464543"/>
                </a:cubicBezTo>
                <a:lnTo>
                  <a:pt x="557120" y="468353"/>
                </a:lnTo>
                <a:cubicBezTo>
                  <a:pt x="554834" y="466067"/>
                  <a:pt x="552548" y="465114"/>
                  <a:pt x="551977" y="466257"/>
                </a:cubicBezTo>
                <a:cubicBezTo>
                  <a:pt x="551405" y="467400"/>
                  <a:pt x="552929" y="470448"/>
                  <a:pt x="554167" y="471591"/>
                </a:cubicBezTo>
                <a:cubicBezTo>
                  <a:pt x="555406" y="472734"/>
                  <a:pt x="558263" y="476830"/>
                  <a:pt x="556930" y="478068"/>
                </a:cubicBezTo>
                <a:lnTo>
                  <a:pt x="555501" y="478449"/>
                </a:lnTo>
                <a:lnTo>
                  <a:pt x="553691" y="478925"/>
                </a:lnTo>
                <a:cubicBezTo>
                  <a:pt x="551024" y="478925"/>
                  <a:pt x="549119" y="476735"/>
                  <a:pt x="549405" y="474068"/>
                </a:cubicBezTo>
                <a:lnTo>
                  <a:pt x="548548" y="472353"/>
                </a:lnTo>
                <a:lnTo>
                  <a:pt x="547786" y="470924"/>
                </a:lnTo>
                <a:cubicBezTo>
                  <a:pt x="545595" y="469781"/>
                  <a:pt x="543595" y="468162"/>
                  <a:pt x="543499" y="467305"/>
                </a:cubicBezTo>
                <a:cubicBezTo>
                  <a:pt x="543404" y="466448"/>
                  <a:pt x="540737" y="464352"/>
                  <a:pt x="537880" y="465590"/>
                </a:cubicBezTo>
                <a:cubicBezTo>
                  <a:pt x="535022" y="466829"/>
                  <a:pt x="533212" y="474734"/>
                  <a:pt x="533212" y="476354"/>
                </a:cubicBezTo>
                <a:lnTo>
                  <a:pt x="530164" y="476830"/>
                </a:lnTo>
                <a:lnTo>
                  <a:pt x="527974" y="477211"/>
                </a:lnTo>
                <a:cubicBezTo>
                  <a:pt x="525688" y="479211"/>
                  <a:pt x="523211" y="478354"/>
                  <a:pt x="522544" y="475306"/>
                </a:cubicBezTo>
                <a:lnTo>
                  <a:pt x="521497" y="472639"/>
                </a:lnTo>
                <a:lnTo>
                  <a:pt x="521211" y="471877"/>
                </a:lnTo>
                <a:cubicBezTo>
                  <a:pt x="519496" y="471496"/>
                  <a:pt x="519115" y="470734"/>
                  <a:pt x="520449" y="470258"/>
                </a:cubicBezTo>
                <a:lnTo>
                  <a:pt x="521497" y="470448"/>
                </a:lnTo>
                <a:cubicBezTo>
                  <a:pt x="524830" y="470924"/>
                  <a:pt x="525973" y="468734"/>
                  <a:pt x="527688" y="467400"/>
                </a:cubicBezTo>
                <a:cubicBezTo>
                  <a:pt x="532260" y="463685"/>
                  <a:pt x="537594" y="462066"/>
                  <a:pt x="544261" y="461876"/>
                </a:cubicBezTo>
                <a:lnTo>
                  <a:pt x="552453" y="461590"/>
                </a:lnTo>
                <a:cubicBezTo>
                  <a:pt x="561597" y="460828"/>
                  <a:pt x="570074" y="460542"/>
                  <a:pt x="571312" y="461114"/>
                </a:cubicBezTo>
                <a:close/>
                <a:moveTo>
                  <a:pt x="701804" y="461019"/>
                </a:moveTo>
                <a:cubicBezTo>
                  <a:pt x="702281" y="460733"/>
                  <a:pt x="704471" y="460638"/>
                  <a:pt x="705710" y="461590"/>
                </a:cubicBezTo>
                <a:lnTo>
                  <a:pt x="705995" y="462543"/>
                </a:lnTo>
                <a:lnTo>
                  <a:pt x="706377" y="464162"/>
                </a:lnTo>
                <a:cubicBezTo>
                  <a:pt x="706186" y="466257"/>
                  <a:pt x="697994" y="467972"/>
                  <a:pt x="694851" y="467972"/>
                </a:cubicBezTo>
                <a:cubicBezTo>
                  <a:pt x="691613" y="467972"/>
                  <a:pt x="690470" y="466257"/>
                  <a:pt x="692279" y="464162"/>
                </a:cubicBezTo>
                <a:lnTo>
                  <a:pt x="692565" y="464257"/>
                </a:lnTo>
                <a:lnTo>
                  <a:pt x="696566" y="465686"/>
                </a:lnTo>
                <a:cubicBezTo>
                  <a:pt x="699042" y="463400"/>
                  <a:pt x="701423" y="461304"/>
                  <a:pt x="701804" y="461019"/>
                </a:cubicBezTo>
                <a:close/>
                <a:moveTo>
                  <a:pt x="418627" y="460733"/>
                </a:moveTo>
                <a:cubicBezTo>
                  <a:pt x="422627" y="461495"/>
                  <a:pt x="424723" y="463019"/>
                  <a:pt x="423294" y="463972"/>
                </a:cubicBezTo>
                <a:cubicBezTo>
                  <a:pt x="421865" y="465019"/>
                  <a:pt x="417389" y="467115"/>
                  <a:pt x="416817" y="466448"/>
                </a:cubicBezTo>
                <a:cubicBezTo>
                  <a:pt x="416246" y="465782"/>
                  <a:pt x="413007" y="464258"/>
                  <a:pt x="412721" y="467115"/>
                </a:cubicBezTo>
                <a:lnTo>
                  <a:pt x="412150" y="468544"/>
                </a:lnTo>
                <a:cubicBezTo>
                  <a:pt x="411864" y="469210"/>
                  <a:pt x="410721" y="470163"/>
                  <a:pt x="409864" y="470258"/>
                </a:cubicBezTo>
                <a:cubicBezTo>
                  <a:pt x="409007" y="470258"/>
                  <a:pt x="407292" y="469496"/>
                  <a:pt x="407197" y="468925"/>
                </a:cubicBezTo>
                <a:lnTo>
                  <a:pt x="406911" y="466258"/>
                </a:lnTo>
                <a:cubicBezTo>
                  <a:pt x="407006" y="463305"/>
                  <a:pt x="414626" y="459971"/>
                  <a:pt x="418627" y="460733"/>
                </a:cubicBezTo>
                <a:close/>
                <a:moveTo>
                  <a:pt x="432103" y="460002"/>
                </a:moveTo>
                <a:lnTo>
                  <a:pt x="433580" y="460066"/>
                </a:lnTo>
                <a:lnTo>
                  <a:pt x="438343" y="460257"/>
                </a:lnTo>
                <a:cubicBezTo>
                  <a:pt x="443486" y="461114"/>
                  <a:pt x="447296" y="464067"/>
                  <a:pt x="446725" y="466924"/>
                </a:cubicBezTo>
                <a:lnTo>
                  <a:pt x="445677" y="468829"/>
                </a:lnTo>
                <a:lnTo>
                  <a:pt x="444439" y="470925"/>
                </a:lnTo>
                <a:cubicBezTo>
                  <a:pt x="441867" y="472639"/>
                  <a:pt x="438914" y="474735"/>
                  <a:pt x="437866" y="475687"/>
                </a:cubicBezTo>
                <a:cubicBezTo>
                  <a:pt x="436819" y="476544"/>
                  <a:pt x="431770" y="475306"/>
                  <a:pt x="429866" y="471401"/>
                </a:cubicBezTo>
                <a:lnTo>
                  <a:pt x="437200" y="469687"/>
                </a:lnTo>
                <a:lnTo>
                  <a:pt x="439009" y="469306"/>
                </a:lnTo>
                <a:cubicBezTo>
                  <a:pt x="440248" y="465400"/>
                  <a:pt x="438724" y="462162"/>
                  <a:pt x="435676" y="462162"/>
                </a:cubicBezTo>
                <a:close/>
                <a:moveTo>
                  <a:pt x="794864" y="459685"/>
                </a:moveTo>
                <a:cubicBezTo>
                  <a:pt x="796483" y="460257"/>
                  <a:pt x="794673" y="461876"/>
                  <a:pt x="790768" y="463400"/>
                </a:cubicBezTo>
                <a:lnTo>
                  <a:pt x="788196" y="464162"/>
                </a:lnTo>
                <a:cubicBezTo>
                  <a:pt x="785244" y="464924"/>
                  <a:pt x="785434" y="466353"/>
                  <a:pt x="786863" y="467972"/>
                </a:cubicBezTo>
                <a:cubicBezTo>
                  <a:pt x="787815" y="469020"/>
                  <a:pt x="789911" y="469972"/>
                  <a:pt x="786577" y="470448"/>
                </a:cubicBezTo>
                <a:cubicBezTo>
                  <a:pt x="785625" y="470544"/>
                  <a:pt x="783720" y="469782"/>
                  <a:pt x="783624" y="469305"/>
                </a:cubicBezTo>
                <a:cubicBezTo>
                  <a:pt x="783339" y="467305"/>
                  <a:pt x="782672" y="463876"/>
                  <a:pt x="783815" y="463305"/>
                </a:cubicBezTo>
                <a:lnTo>
                  <a:pt x="786672" y="461971"/>
                </a:lnTo>
                <a:cubicBezTo>
                  <a:pt x="788292" y="459685"/>
                  <a:pt x="793245" y="459114"/>
                  <a:pt x="794864" y="459685"/>
                </a:cubicBezTo>
                <a:close/>
                <a:moveTo>
                  <a:pt x="759431" y="459304"/>
                </a:moveTo>
                <a:lnTo>
                  <a:pt x="761145" y="459970"/>
                </a:lnTo>
                <a:lnTo>
                  <a:pt x="764765" y="461399"/>
                </a:lnTo>
                <a:cubicBezTo>
                  <a:pt x="762955" y="462828"/>
                  <a:pt x="763717" y="464161"/>
                  <a:pt x="766384" y="464352"/>
                </a:cubicBezTo>
                <a:lnTo>
                  <a:pt x="769242" y="463971"/>
                </a:lnTo>
                <a:lnTo>
                  <a:pt x="774576" y="463304"/>
                </a:lnTo>
                <a:cubicBezTo>
                  <a:pt x="775052" y="466066"/>
                  <a:pt x="775052" y="468543"/>
                  <a:pt x="774480" y="468924"/>
                </a:cubicBezTo>
                <a:cubicBezTo>
                  <a:pt x="773909" y="469305"/>
                  <a:pt x="771051" y="470543"/>
                  <a:pt x="769432" y="470734"/>
                </a:cubicBezTo>
                <a:cubicBezTo>
                  <a:pt x="767813" y="470924"/>
                  <a:pt x="762384" y="467971"/>
                  <a:pt x="761050" y="467305"/>
                </a:cubicBezTo>
                <a:cubicBezTo>
                  <a:pt x="759717" y="466733"/>
                  <a:pt x="755335" y="461685"/>
                  <a:pt x="755049" y="460351"/>
                </a:cubicBezTo>
                <a:cubicBezTo>
                  <a:pt x="754763" y="459018"/>
                  <a:pt x="756764" y="458542"/>
                  <a:pt x="759431" y="459304"/>
                </a:cubicBezTo>
                <a:close/>
                <a:moveTo>
                  <a:pt x="604935" y="457209"/>
                </a:moveTo>
                <a:lnTo>
                  <a:pt x="605507" y="459780"/>
                </a:lnTo>
                <a:lnTo>
                  <a:pt x="606269" y="463114"/>
                </a:lnTo>
                <a:cubicBezTo>
                  <a:pt x="605983" y="466638"/>
                  <a:pt x="601983" y="469115"/>
                  <a:pt x="597411" y="468639"/>
                </a:cubicBezTo>
                <a:lnTo>
                  <a:pt x="593505" y="468448"/>
                </a:lnTo>
                <a:lnTo>
                  <a:pt x="592458" y="468353"/>
                </a:lnTo>
                <a:cubicBezTo>
                  <a:pt x="591315" y="468924"/>
                  <a:pt x="587409" y="469115"/>
                  <a:pt x="583790" y="468829"/>
                </a:cubicBezTo>
                <a:cubicBezTo>
                  <a:pt x="580170" y="468543"/>
                  <a:pt x="579313" y="474639"/>
                  <a:pt x="575789" y="471401"/>
                </a:cubicBezTo>
                <a:lnTo>
                  <a:pt x="581123" y="467972"/>
                </a:lnTo>
                <a:lnTo>
                  <a:pt x="582552" y="466924"/>
                </a:lnTo>
                <a:cubicBezTo>
                  <a:pt x="581790" y="463209"/>
                  <a:pt x="582647" y="460447"/>
                  <a:pt x="584456" y="460638"/>
                </a:cubicBezTo>
                <a:cubicBezTo>
                  <a:pt x="586266" y="460828"/>
                  <a:pt x="591981" y="462828"/>
                  <a:pt x="593410" y="463686"/>
                </a:cubicBezTo>
                <a:cubicBezTo>
                  <a:pt x="594839" y="464543"/>
                  <a:pt x="599220" y="465305"/>
                  <a:pt x="599792" y="463305"/>
                </a:cubicBezTo>
                <a:cubicBezTo>
                  <a:pt x="600363" y="461304"/>
                  <a:pt x="601221" y="456732"/>
                  <a:pt x="604935" y="457209"/>
                </a:cubicBezTo>
                <a:close/>
                <a:moveTo>
                  <a:pt x="427484" y="457209"/>
                </a:moveTo>
                <a:lnTo>
                  <a:pt x="432103" y="460002"/>
                </a:lnTo>
                <a:lnTo>
                  <a:pt x="429199" y="459876"/>
                </a:lnTo>
                <a:cubicBezTo>
                  <a:pt x="429770" y="457590"/>
                  <a:pt x="429008" y="456352"/>
                  <a:pt x="427484" y="457209"/>
                </a:cubicBezTo>
                <a:close/>
                <a:moveTo>
                  <a:pt x="841631" y="457018"/>
                </a:moveTo>
                <a:lnTo>
                  <a:pt x="844012" y="457875"/>
                </a:lnTo>
                <a:cubicBezTo>
                  <a:pt x="844774" y="458161"/>
                  <a:pt x="845441" y="459875"/>
                  <a:pt x="845060" y="460447"/>
                </a:cubicBezTo>
                <a:cubicBezTo>
                  <a:pt x="844393" y="461590"/>
                  <a:pt x="843060" y="462733"/>
                  <a:pt x="841726" y="463495"/>
                </a:cubicBezTo>
                <a:lnTo>
                  <a:pt x="840583" y="464352"/>
                </a:lnTo>
                <a:cubicBezTo>
                  <a:pt x="838869" y="464733"/>
                  <a:pt x="838583" y="465781"/>
                  <a:pt x="840012" y="466734"/>
                </a:cubicBezTo>
                <a:lnTo>
                  <a:pt x="839917" y="467496"/>
                </a:lnTo>
                <a:cubicBezTo>
                  <a:pt x="839821" y="468543"/>
                  <a:pt x="838678" y="469496"/>
                  <a:pt x="837631" y="470258"/>
                </a:cubicBezTo>
                <a:cubicBezTo>
                  <a:pt x="837440" y="470353"/>
                  <a:pt x="835154" y="469400"/>
                  <a:pt x="835059" y="468829"/>
                </a:cubicBezTo>
                <a:lnTo>
                  <a:pt x="834773" y="466734"/>
                </a:lnTo>
                <a:cubicBezTo>
                  <a:pt x="834868" y="464447"/>
                  <a:pt x="838012" y="460066"/>
                  <a:pt x="841631" y="457018"/>
                </a:cubicBezTo>
                <a:close/>
                <a:moveTo>
                  <a:pt x="896305" y="454161"/>
                </a:moveTo>
                <a:cubicBezTo>
                  <a:pt x="896495" y="455875"/>
                  <a:pt x="894400" y="463400"/>
                  <a:pt x="893733" y="466448"/>
                </a:cubicBezTo>
                <a:lnTo>
                  <a:pt x="887161" y="464162"/>
                </a:lnTo>
                <a:lnTo>
                  <a:pt x="886113" y="463781"/>
                </a:lnTo>
                <a:cubicBezTo>
                  <a:pt x="884875" y="463591"/>
                  <a:pt x="885542" y="461590"/>
                  <a:pt x="887637" y="459400"/>
                </a:cubicBezTo>
                <a:cubicBezTo>
                  <a:pt x="889733" y="457209"/>
                  <a:pt x="896114" y="452446"/>
                  <a:pt x="896305" y="454161"/>
                </a:cubicBezTo>
                <a:close/>
                <a:moveTo>
                  <a:pt x="1022892" y="453684"/>
                </a:moveTo>
                <a:lnTo>
                  <a:pt x="1026131" y="454256"/>
                </a:lnTo>
                <a:cubicBezTo>
                  <a:pt x="1029941" y="455685"/>
                  <a:pt x="1033084" y="458066"/>
                  <a:pt x="1033084" y="459685"/>
                </a:cubicBezTo>
                <a:cubicBezTo>
                  <a:pt x="1033084" y="461304"/>
                  <a:pt x="1032037" y="465781"/>
                  <a:pt x="1030798" y="466257"/>
                </a:cubicBezTo>
                <a:cubicBezTo>
                  <a:pt x="1029560" y="466734"/>
                  <a:pt x="1025750" y="467115"/>
                  <a:pt x="1025369" y="465972"/>
                </a:cubicBezTo>
                <a:lnTo>
                  <a:pt x="1025750" y="465210"/>
                </a:lnTo>
                <a:lnTo>
                  <a:pt x="1026607" y="463114"/>
                </a:lnTo>
                <a:cubicBezTo>
                  <a:pt x="1028227" y="460447"/>
                  <a:pt x="1027846" y="458161"/>
                  <a:pt x="1025655" y="457971"/>
                </a:cubicBezTo>
                <a:cubicBezTo>
                  <a:pt x="1023464" y="457875"/>
                  <a:pt x="1018416" y="456923"/>
                  <a:pt x="1018606" y="456066"/>
                </a:cubicBezTo>
                <a:lnTo>
                  <a:pt x="1018987" y="455780"/>
                </a:lnTo>
                <a:cubicBezTo>
                  <a:pt x="1020225" y="454923"/>
                  <a:pt x="1021845" y="453494"/>
                  <a:pt x="1022892" y="453684"/>
                </a:cubicBezTo>
                <a:close/>
                <a:moveTo>
                  <a:pt x="637796" y="449493"/>
                </a:moveTo>
                <a:cubicBezTo>
                  <a:pt x="639892" y="449493"/>
                  <a:pt x="644749" y="452160"/>
                  <a:pt x="642940" y="455399"/>
                </a:cubicBezTo>
                <a:cubicBezTo>
                  <a:pt x="641130" y="458637"/>
                  <a:pt x="644845" y="467972"/>
                  <a:pt x="647798" y="466924"/>
                </a:cubicBezTo>
                <a:lnTo>
                  <a:pt x="650369" y="466638"/>
                </a:lnTo>
                <a:lnTo>
                  <a:pt x="652369" y="466448"/>
                </a:lnTo>
                <a:cubicBezTo>
                  <a:pt x="655417" y="467305"/>
                  <a:pt x="656846" y="466638"/>
                  <a:pt x="655608" y="464828"/>
                </a:cubicBezTo>
                <a:lnTo>
                  <a:pt x="655132" y="463400"/>
                </a:lnTo>
                <a:lnTo>
                  <a:pt x="654656" y="461876"/>
                </a:lnTo>
                <a:cubicBezTo>
                  <a:pt x="654465" y="458637"/>
                  <a:pt x="655417" y="457303"/>
                  <a:pt x="656846" y="458827"/>
                </a:cubicBezTo>
                <a:cubicBezTo>
                  <a:pt x="658275" y="460352"/>
                  <a:pt x="664371" y="463495"/>
                  <a:pt x="667609" y="462828"/>
                </a:cubicBezTo>
                <a:cubicBezTo>
                  <a:pt x="670848" y="462161"/>
                  <a:pt x="676563" y="468543"/>
                  <a:pt x="675134" y="469877"/>
                </a:cubicBezTo>
                <a:cubicBezTo>
                  <a:pt x="673706" y="471305"/>
                  <a:pt x="666466" y="467781"/>
                  <a:pt x="663609" y="467114"/>
                </a:cubicBezTo>
                <a:lnTo>
                  <a:pt x="660751" y="468448"/>
                </a:lnTo>
                <a:lnTo>
                  <a:pt x="658084" y="469781"/>
                </a:lnTo>
                <a:cubicBezTo>
                  <a:pt x="654656" y="470829"/>
                  <a:pt x="652274" y="472448"/>
                  <a:pt x="652750" y="473401"/>
                </a:cubicBezTo>
                <a:lnTo>
                  <a:pt x="653131" y="474353"/>
                </a:lnTo>
                <a:lnTo>
                  <a:pt x="653417" y="475020"/>
                </a:lnTo>
                <a:cubicBezTo>
                  <a:pt x="653512" y="475877"/>
                  <a:pt x="652369" y="476544"/>
                  <a:pt x="650750" y="476544"/>
                </a:cubicBezTo>
                <a:lnTo>
                  <a:pt x="650274" y="475973"/>
                </a:lnTo>
                <a:lnTo>
                  <a:pt x="648750" y="474163"/>
                </a:lnTo>
                <a:cubicBezTo>
                  <a:pt x="647416" y="471877"/>
                  <a:pt x="645416" y="470639"/>
                  <a:pt x="644464" y="471401"/>
                </a:cubicBezTo>
                <a:cubicBezTo>
                  <a:pt x="643416" y="472163"/>
                  <a:pt x="639701" y="472829"/>
                  <a:pt x="638368" y="470924"/>
                </a:cubicBezTo>
                <a:cubicBezTo>
                  <a:pt x="636939" y="469115"/>
                  <a:pt x="640082" y="461971"/>
                  <a:pt x="640940" y="460066"/>
                </a:cubicBezTo>
                <a:cubicBezTo>
                  <a:pt x="641701" y="458066"/>
                  <a:pt x="640940" y="451970"/>
                  <a:pt x="639415" y="451589"/>
                </a:cubicBezTo>
                <a:cubicBezTo>
                  <a:pt x="637510" y="451398"/>
                  <a:pt x="633700" y="449874"/>
                  <a:pt x="633796" y="449779"/>
                </a:cubicBezTo>
                <a:cubicBezTo>
                  <a:pt x="633891" y="449588"/>
                  <a:pt x="635606" y="449493"/>
                  <a:pt x="637796" y="449493"/>
                </a:cubicBezTo>
                <a:close/>
                <a:moveTo>
                  <a:pt x="920593" y="449207"/>
                </a:moveTo>
                <a:lnTo>
                  <a:pt x="920784" y="449398"/>
                </a:lnTo>
                <a:cubicBezTo>
                  <a:pt x="922784" y="451683"/>
                  <a:pt x="925261" y="449683"/>
                  <a:pt x="927356" y="450064"/>
                </a:cubicBezTo>
                <a:lnTo>
                  <a:pt x="929928" y="450636"/>
                </a:lnTo>
                <a:cubicBezTo>
                  <a:pt x="932785" y="451493"/>
                  <a:pt x="934500" y="453112"/>
                  <a:pt x="933928" y="454065"/>
                </a:cubicBezTo>
                <a:cubicBezTo>
                  <a:pt x="933262" y="455017"/>
                  <a:pt x="929833" y="455684"/>
                  <a:pt x="927833" y="452922"/>
                </a:cubicBezTo>
                <a:lnTo>
                  <a:pt x="923642" y="453779"/>
                </a:lnTo>
                <a:cubicBezTo>
                  <a:pt x="922403" y="454065"/>
                  <a:pt x="920498" y="454827"/>
                  <a:pt x="920212" y="454541"/>
                </a:cubicBezTo>
                <a:lnTo>
                  <a:pt x="919069" y="453303"/>
                </a:lnTo>
                <a:cubicBezTo>
                  <a:pt x="918308" y="451683"/>
                  <a:pt x="918974" y="449874"/>
                  <a:pt x="920593" y="449207"/>
                </a:cubicBezTo>
                <a:close/>
                <a:moveTo>
                  <a:pt x="873445" y="447969"/>
                </a:moveTo>
                <a:lnTo>
                  <a:pt x="877636" y="451303"/>
                </a:lnTo>
                <a:cubicBezTo>
                  <a:pt x="878112" y="451684"/>
                  <a:pt x="880398" y="450541"/>
                  <a:pt x="881827" y="449969"/>
                </a:cubicBezTo>
                <a:lnTo>
                  <a:pt x="885923" y="448445"/>
                </a:lnTo>
                <a:cubicBezTo>
                  <a:pt x="889066" y="450827"/>
                  <a:pt x="890686" y="453398"/>
                  <a:pt x="889542" y="454160"/>
                </a:cubicBezTo>
                <a:cubicBezTo>
                  <a:pt x="888304" y="454922"/>
                  <a:pt x="883161" y="456161"/>
                  <a:pt x="880208" y="455399"/>
                </a:cubicBezTo>
                <a:cubicBezTo>
                  <a:pt x="877255" y="454637"/>
                  <a:pt x="871350" y="450636"/>
                  <a:pt x="873445" y="447969"/>
                </a:cubicBezTo>
                <a:close/>
                <a:moveTo>
                  <a:pt x="957455" y="447874"/>
                </a:moveTo>
                <a:cubicBezTo>
                  <a:pt x="957932" y="447969"/>
                  <a:pt x="958694" y="449207"/>
                  <a:pt x="959075" y="450541"/>
                </a:cubicBezTo>
                <a:cubicBezTo>
                  <a:pt x="959456" y="451874"/>
                  <a:pt x="964123" y="449779"/>
                  <a:pt x="964885" y="448922"/>
                </a:cubicBezTo>
                <a:cubicBezTo>
                  <a:pt x="965647" y="448160"/>
                  <a:pt x="970028" y="448255"/>
                  <a:pt x="971171" y="449112"/>
                </a:cubicBezTo>
                <a:cubicBezTo>
                  <a:pt x="972314" y="449970"/>
                  <a:pt x="971267" y="451303"/>
                  <a:pt x="968790" y="452065"/>
                </a:cubicBezTo>
                <a:cubicBezTo>
                  <a:pt x="966314" y="452827"/>
                  <a:pt x="958027" y="454351"/>
                  <a:pt x="956789" y="453303"/>
                </a:cubicBezTo>
                <a:cubicBezTo>
                  <a:pt x="955455" y="452255"/>
                  <a:pt x="957074" y="447874"/>
                  <a:pt x="957455" y="447874"/>
                </a:cubicBezTo>
                <a:close/>
                <a:moveTo>
                  <a:pt x="1040800" y="447112"/>
                </a:moveTo>
                <a:cubicBezTo>
                  <a:pt x="1042133" y="447684"/>
                  <a:pt x="1047181" y="452351"/>
                  <a:pt x="1048610" y="453970"/>
                </a:cubicBezTo>
                <a:cubicBezTo>
                  <a:pt x="1050039" y="455685"/>
                  <a:pt x="1049372" y="456732"/>
                  <a:pt x="1047086" y="456351"/>
                </a:cubicBezTo>
                <a:cubicBezTo>
                  <a:pt x="1044896" y="455970"/>
                  <a:pt x="1042609" y="460638"/>
                  <a:pt x="1041371" y="460447"/>
                </a:cubicBezTo>
                <a:cubicBezTo>
                  <a:pt x="1040038" y="460257"/>
                  <a:pt x="1037371" y="458161"/>
                  <a:pt x="1039847" y="456637"/>
                </a:cubicBezTo>
                <a:cubicBezTo>
                  <a:pt x="1042324" y="455113"/>
                  <a:pt x="1038895" y="448827"/>
                  <a:pt x="1039180" y="447684"/>
                </a:cubicBezTo>
                <a:lnTo>
                  <a:pt x="1039942" y="447398"/>
                </a:lnTo>
                <a:close/>
                <a:moveTo>
                  <a:pt x="1374017" y="444507"/>
                </a:moveTo>
                <a:lnTo>
                  <a:pt x="1374269" y="445873"/>
                </a:lnTo>
                <a:cubicBezTo>
                  <a:pt x="1374222" y="447445"/>
                  <a:pt x="1374150" y="447588"/>
                  <a:pt x="1374079" y="446564"/>
                </a:cubicBezTo>
                <a:close/>
                <a:moveTo>
                  <a:pt x="1105093" y="444445"/>
                </a:moveTo>
                <a:cubicBezTo>
                  <a:pt x="1109475" y="445778"/>
                  <a:pt x="1113666" y="454065"/>
                  <a:pt x="1109856" y="451588"/>
                </a:cubicBezTo>
                <a:lnTo>
                  <a:pt x="1105379" y="451207"/>
                </a:lnTo>
                <a:lnTo>
                  <a:pt x="1097759" y="450541"/>
                </a:lnTo>
                <a:cubicBezTo>
                  <a:pt x="1095568" y="453684"/>
                  <a:pt x="1092997" y="455303"/>
                  <a:pt x="1092235" y="454065"/>
                </a:cubicBezTo>
                <a:cubicBezTo>
                  <a:pt x="1091568" y="452922"/>
                  <a:pt x="1095188" y="447112"/>
                  <a:pt x="1095854" y="445302"/>
                </a:cubicBezTo>
                <a:cubicBezTo>
                  <a:pt x="1096521" y="443492"/>
                  <a:pt x="1100712" y="443111"/>
                  <a:pt x="1105093" y="444445"/>
                </a:cubicBezTo>
                <a:close/>
                <a:moveTo>
                  <a:pt x="667800" y="442921"/>
                </a:moveTo>
                <a:cubicBezTo>
                  <a:pt x="669705" y="442921"/>
                  <a:pt x="675325" y="444731"/>
                  <a:pt x="679326" y="445683"/>
                </a:cubicBezTo>
                <a:cubicBezTo>
                  <a:pt x="683326" y="446636"/>
                  <a:pt x="685898" y="454351"/>
                  <a:pt x="682755" y="452541"/>
                </a:cubicBezTo>
                <a:lnTo>
                  <a:pt x="680088" y="451589"/>
                </a:lnTo>
                <a:cubicBezTo>
                  <a:pt x="677230" y="450636"/>
                  <a:pt x="673992" y="449493"/>
                  <a:pt x="671039" y="449779"/>
                </a:cubicBezTo>
                <a:lnTo>
                  <a:pt x="668277" y="450160"/>
                </a:lnTo>
                <a:cubicBezTo>
                  <a:pt x="664657" y="452351"/>
                  <a:pt x="662181" y="452160"/>
                  <a:pt x="662752" y="449874"/>
                </a:cubicBezTo>
                <a:lnTo>
                  <a:pt x="663323" y="449779"/>
                </a:lnTo>
                <a:lnTo>
                  <a:pt x="670563" y="449112"/>
                </a:lnTo>
                <a:cubicBezTo>
                  <a:pt x="667229" y="445683"/>
                  <a:pt x="665990" y="442921"/>
                  <a:pt x="667800" y="442921"/>
                </a:cubicBezTo>
                <a:close/>
                <a:moveTo>
                  <a:pt x="860967" y="442540"/>
                </a:moveTo>
                <a:cubicBezTo>
                  <a:pt x="861824" y="441016"/>
                  <a:pt x="864968" y="442730"/>
                  <a:pt x="867920" y="446350"/>
                </a:cubicBezTo>
                <a:lnTo>
                  <a:pt x="862110" y="449588"/>
                </a:lnTo>
                <a:lnTo>
                  <a:pt x="861253" y="450064"/>
                </a:lnTo>
                <a:cubicBezTo>
                  <a:pt x="862301" y="453112"/>
                  <a:pt x="860777" y="453970"/>
                  <a:pt x="857919" y="451969"/>
                </a:cubicBezTo>
                <a:cubicBezTo>
                  <a:pt x="855061" y="449969"/>
                  <a:pt x="851537" y="443111"/>
                  <a:pt x="853347" y="444826"/>
                </a:cubicBezTo>
                <a:lnTo>
                  <a:pt x="854490" y="445302"/>
                </a:lnTo>
                <a:lnTo>
                  <a:pt x="856109" y="446064"/>
                </a:lnTo>
                <a:cubicBezTo>
                  <a:pt x="858110" y="446540"/>
                  <a:pt x="860015" y="445778"/>
                  <a:pt x="860300" y="444349"/>
                </a:cubicBezTo>
                <a:lnTo>
                  <a:pt x="860681" y="443111"/>
                </a:lnTo>
                <a:close/>
                <a:moveTo>
                  <a:pt x="1357410" y="441492"/>
                </a:moveTo>
                <a:cubicBezTo>
                  <a:pt x="1357505" y="441492"/>
                  <a:pt x="1358076" y="443207"/>
                  <a:pt x="1358172" y="444159"/>
                </a:cubicBezTo>
                <a:cubicBezTo>
                  <a:pt x="1358172" y="444350"/>
                  <a:pt x="1357124" y="444731"/>
                  <a:pt x="1356457" y="444826"/>
                </a:cubicBezTo>
                <a:lnTo>
                  <a:pt x="1354933" y="445016"/>
                </a:lnTo>
                <a:cubicBezTo>
                  <a:pt x="1353409" y="445969"/>
                  <a:pt x="1350171" y="445683"/>
                  <a:pt x="1347599" y="444540"/>
                </a:cubicBezTo>
                <a:cubicBezTo>
                  <a:pt x="1345027" y="443302"/>
                  <a:pt x="1343503" y="440921"/>
                  <a:pt x="1350838" y="442254"/>
                </a:cubicBezTo>
                <a:close/>
                <a:moveTo>
                  <a:pt x="58391" y="440539"/>
                </a:moveTo>
                <a:lnTo>
                  <a:pt x="55914" y="441111"/>
                </a:lnTo>
                <a:lnTo>
                  <a:pt x="53819" y="441587"/>
                </a:lnTo>
                <a:cubicBezTo>
                  <a:pt x="54581" y="444826"/>
                  <a:pt x="56581" y="447397"/>
                  <a:pt x="58200" y="447302"/>
                </a:cubicBezTo>
                <a:cubicBezTo>
                  <a:pt x="59820" y="447207"/>
                  <a:pt x="63820" y="443016"/>
                  <a:pt x="63820" y="441778"/>
                </a:cubicBezTo>
                <a:cubicBezTo>
                  <a:pt x="63820" y="440539"/>
                  <a:pt x="61344" y="439968"/>
                  <a:pt x="58391" y="440539"/>
                </a:cubicBezTo>
                <a:close/>
                <a:moveTo>
                  <a:pt x="1224823" y="439397"/>
                </a:moveTo>
                <a:cubicBezTo>
                  <a:pt x="1225775" y="438634"/>
                  <a:pt x="1236253" y="438634"/>
                  <a:pt x="1236443" y="439397"/>
                </a:cubicBezTo>
                <a:cubicBezTo>
                  <a:pt x="1236634" y="440158"/>
                  <a:pt x="1234538" y="440730"/>
                  <a:pt x="1231871" y="440730"/>
                </a:cubicBezTo>
                <a:cubicBezTo>
                  <a:pt x="1229204" y="440730"/>
                  <a:pt x="1223965" y="440158"/>
                  <a:pt x="1224823" y="439397"/>
                </a:cubicBezTo>
                <a:close/>
                <a:moveTo>
                  <a:pt x="811627" y="438825"/>
                </a:moveTo>
                <a:cubicBezTo>
                  <a:pt x="811723" y="439778"/>
                  <a:pt x="812961" y="441778"/>
                  <a:pt x="814390" y="441112"/>
                </a:cubicBezTo>
                <a:lnTo>
                  <a:pt x="815533" y="441207"/>
                </a:lnTo>
                <a:lnTo>
                  <a:pt x="816104" y="441302"/>
                </a:lnTo>
                <a:cubicBezTo>
                  <a:pt x="816485" y="442540"/>
                  <a:pt x="815914" y="444731"/>
                  <a:pt x="814961" y="446160"/>
                </a:cubicBezTo>
                <a:cubicBezTo>
                  <a:pt x="814009" y="447589"/>
                  <a:pt x="809341" y="449589"/>
                  <a:pt x="807817" y="446445"/>
                </a:cubicBezTo>
                <a:lnTo>
                  <a:pt x="806293" y="444064"/>
                </a:lnTo>
                <a:lnTo>
                  <a:pt x="805912" y="443493"/>
                </a:lnTo>
                <a:cubicBezTo>
                  <a:pt x="804388" y="443302"/>
                  <a:pt x="802198" y="443683"/>
                  <a:pt x="800959" y="444255"/>
                </a:cubicBezTo>
                <a:cubicBezTo>
                  <a:pt x="799816" y="444826"/>
                  <a:pt x="797245" y="441016"/>
                  <a:pt x="796101" y="440731"/>
                </a:cubicBezTo>
                <a:cubicBezTo>
                  <a:pt x="794959" y="440540"/>
                  <a:pt x="796578" y="439683"/>
                  <a:pt x="799626" y="438921"/>
                </a:cubicBezTo>
                <a:cubicBezTo>
                  <a:pt x="802674" y="438159"/>
                  <a:pt x="811532" y="437778"/>
                  <a:pt x="811627" y="438825"/>
                </a:cubicBezTo>
                <a:close/>
                <a:moveTo>
                  <a:pt x="822010" y="437968"/>
                </a:moveTo>
                <a:cubicBezTo>
                  <a:pt x="822772" y="437396"/>
                  <a:pt x="824582" y="438158"/>
                  <a:pt x="826201" y="439682"/>
                </a:cubicBezTo>
                <a:cubicBezTo>
                  <a:pt x="827821" y="441206"/>
                  <a:pt x="832583" y="446064"/>
                  <a:pt x="833059" y="447588"/>
                </a:cubicBezTo>
                <a:cubicBezTo>
                  <a:pt x="833536" y="449017"/>
                  <a:pt x="831154" y="451874"/>
                  <a:pt x="826487" y="449779"/>
                </a:cubicBezTo>
                <a:lnTo>
                  <a:pt x="823915" y="447207"/>
                </a:lnTo>
                <a:lnTo>
                  <a:pt x="822106" y="445302"/>
                </a:lnTo>
                <a:cubicBezTo>
                  <a:pt x="820677" y="442445"/>
                  <a:pt x="821248" y="438539"/>
                  <a:pt x="822010" y="437968"/>
                </a:cubicBezTo>
                <a:close/>
                <a:moveTo>
                  <a:pt x="1300165" y="436729"/>
                </a:moveTo>
                <a:cubicBezTo>
                  <a:pt x="1301784" y="437968"/>
                  <a:pt x="1303023" y="443016"/>
                  <a:pt x="1301880" y="444349"/>
                </a:cubicBezTo>
                <a:cubicBezTo>
                  <a:pt x="1300737" y="445778"/>
                  <a:pt x="1297213" y="446731"/>
                  <a:pt x="1298546" y="444159"/>
                </a:cubicBezTo>
                <a:lnTo>
                  <a:pt x="1298737" y="441778"/>
                </a:lnTo>
                <a:lnTo>
                  <a:pt x="1298927" y="439492"/>
                </a:lnTo>
                <a:cubicBezTo>
                  <a:pt x="1297974" y="436729"/>
                  <a:pt x="1298451" y="435396"/>
                  <a:pt x="1300165" y="436729"/>
                </a:cubicBezTo>
                <a:close/>
                <a:moveTo>
                  <a:pt x="1043847" y="436253"/>
                </a:moveTo>
                <a:cubicBezTo>
                  <a:pt x="1045276" y="435491"/>
                  <a:pt x="1053467" y="435682"/>
                  <a:pt x="1053563" y="436444"/>
                </a:cubicBezTo>
                <a:cubicBezTo>
                  <a:pt x="1053753" y="437206"/>
                  <a:pt x="1055753" y="440730"/>
                  <a:pt x="1056706" y="443302"/>
                </a:cubicBezTo>
                <a:lnTo>
                  <a:pt x="1053467" y="444540"/>
                </a:lnTo>
                <a:lnTo>
                  <a:pt x="1050896" y="445492"/>
                </a:lnTo>
                <a:cubicBezTo>
                  <a:pt x="1048229" y="443873"/>
                  <a:pt x="1044704" y="440158"/>
                  <a:pt x="1043466" y="439301"/>
                </a:cubicBezTo>
                <a:cubicBezTo>
                  <a:pt x="1042228" y="438444"/>
                  <a:pt x="1042418" y="437110"/>
                  <a:pt x="1043847" y="436253"/>
                </a:cubicBezTo>
                <a:close/>
                <a:moveTo>
                  <a:pt x="725617" y="435873"/>
                </a:moveTo>
                <a:cubicBezTo>
                  <a:pt x="726284" y="435587"/>
                  <a:pt x="728379" y="435492"/>
                  <a:pt x="728760" y="436254"/>
                </a:cubicBezTo>
                <a:cubicBezTo>
                  <a:pt x="729141" y="437111"/>
                  <a:pt x="728951" y="439683"/>
                  <a:pt x="729046" y="441588"/>
                </a:cubicBezTo>
                <a:lnTo>
                  <a:pt x="730380" y="442540"/>
                </a:lnTo>
                <a:cubicBezTo>
                  <a:pt x="731046" y="443017"/>
                  <a:pt x="733618" y="442636"/>
                  <a:pt x="734475" y="441874"/>
                </a:cubicBezTo>
                <a:cubicBezTo>
                  <a:pt x="739047" y="438445"/>
                  <a:pt x="741047" y="437968"/>
                  <a:pt x="744953" y="440064"/>
                </a:cubicBezTo>
                <a:lnTo>
                  <a:pt x="747239" y="441397"/>
                </a:lnTo>
                <a:cubicBezTo>
                  <a:pt x="749906" y="443112"/>
                  <a:pt x="750192" y="445493"/>
                  <a:pt x="748001" y="446636"/>
                </a:cubicBezTo>
                <a:cubicBezTo>
                  <a:pt x="745810" y="447779"/>
                  <a:pt x="749715" y="453494"/>
                  <a:pt x="746667" y="452923"/>
                </a:cubicBezTo>
                <a:cubicBezTo>
                  <a:pt x="743714" y="452256"/>
                  <a:pt x="737142" y="450351"/>
                  <a:pt x="737809" y="449779"/>
                </a:cubicBezTo>
                <a:lnTo>
                  <a:pt x="738190" y="449589"/>
                </a:lnTo>
                <a:lnTo>
                  <a:pt x="740381" y="448636"/>
                </a:lnTo>
                <a:cubicBezTo>
                  <a:pt x="742762" y="447684"/>
                  <a:pt x="742857" y="446446"/>
                  <a:pt x="740571" y="445779"/>
                </a:cubicBezTo>
                <a:lnTo>
                  <a:pt x="738476" y="445207"/>
                </a:lnTo>
                <a:lnTo>
                  <a:pt x="735713" y="444445"/>
                </a:lnTo>
                <a:cubicBezTo>
                  <a:pt x="732570" y="445017"/>
                  <a:pt x="726570" y="444826"/>
                  <a:pt x="722283" y="444160"/>
                </a:cubicBezTo>
                <a:lnTo>
                  <a:pt x="720378" y="445588"/>
                </a:lnTo>
                <a:cubicBezTo>
                  <a:pt x="714663" y="449779"/>
                  <a:pt x="716854" y="444160"/>
                  <a:pt x="715711" y="443398"/>
                </a:cubicBezTo>
                <a:cubicBezTo>
                  <a:pt x="711901" y="440921"/>
                  <a:pt x="716663" y="440159"/>
                  <a:pt x="717806" y="439207"/>
                </a:cubicBezTo>
                <a:lnTo>
                  <a:pt x="719426" y="437873"/>
                </a:lnTo>
                <a:cubicBezTo>
                  <a:pt x="722188" y="437111"/>
                  <a:pt x="724950" y="436159"/>
                  <a:pt x="725617" y="435873"/>
                </a:cubicBezTo>
                <a:close/>
                <a:moveTo>
                  <a:pt x="1209963" y="435301"/>
                </a:moveTo>
                <a:cubicBezTo>
                  <a:pt x="1212726" y="435301"/>
                  <a:pt x="1219012" y="435492"/>
                  <a:pt x="1219012" y="435682"/>
                </a:cubicBezTo>
                <a:cubicBezTo>
                  <a:pt x="1219012" y="435872"/>
                  <a:pt x="1217964" y="436539"/>
                  <a:pt x="1216726" y="436634"/>
                </a:cubicBezTo>
                <a:cubicBezTo>
                  <a:pt x="1215488" y="436825"/>
                  <a:pt x="1211297" y="439301"/>
                  <a:pt x="1211297" y="441778"/>
                </a:cubicBezTo>
                <a:lnTo>
                  <a:pt x="1211106" y="444064"/>
                </a:lnTo>
                <a:cubicBezTo>
                  <a:pt x="1211011" y="445207"/>
                  <a:pt x="1216250" y="445778"/>
                  <a:pt x="1211773" y="447207"/>
                </a:cubicBezTo>
                <a:cubicBezTo>
                  <a:pt x="1211106" y="447398"/>
                  <a:pt x="1209106" y="446064"/>
                  <a:pt x="1208725" y="445207"/>
                </a:cubicBezTo>
                <a:lnTo>
                  <a:pt x="1207392" y="442254"/>
                </a:lnTo>
                <a:cubicBezTo>
                  <a:pt x="1206058" y="438444"/>
                  <a:pt x="1207201" y="435301"/>
                  <a:pt x="1209963" y="435301"/>
                </a:cubicBezTo>
                <a:close/>
                <a:moveTo>
                  <a:pt x="1152242" y="435301"/>
                </a:moveTo>
                <a:cubicBezTo>
                  <a:pt x="1153861" y="435015"/>
                  <a:pt x="1155576" y="435396"/>
                  <a:pt x="1156052" y="436063"/>
                </a:cubicBezTo>
                <a:lnTo>
                  <a:pt x="1155957" y="436634"/>
                </a:lnTo>
                <a:lnTo>
                  <a:pt x="1155481" y="439206"/>
                </a:lnTo>
                <a:cubicBezTo>
                  <a:pt x="1154433" y="442826"/>
                  <a:pt x="1151290" y="445302"/>
                  <a:pt x="1148527" y="444826"/>
                </a:cubicBezTo>
                <a:lnTo>
                  <a:pt x="1146527" y="443873"/>
                </a:lnTo>
                <a:cubicBezTo>
                  <a:pt x="1143955" y="442635"/>
                  <a:pt x="1144432" y="440540"/>
                  <a:pt x="1147480" y="439587"/>
                </a:cubicBezTo>
                <a:lnTo>
                  <a:pt x="1148718" y="439206"/>
                </a:lnTo>
                <a:cubicBezTo>
                  <a:pt x="1150432" y="439587"/>
                  <a:pt x="1151766" y="438730"/>
                  <a:pt x="1151575" y="437111"/>
                </a:cubicBezTo>
                <a:lnTo>
                  <a:pt x="1152052" y="435872"/>
                </a:lnTo>
                <a:close/>
                <a:moveTo>
                  <a:pt x="1007366" y="435111"/>
                </a:moveTo>
                <a:cubicBezTo>
                  <a:pt x="1008509" y="435111"/>
                  <a:pt x="1011652" y="436635"/>
                  <a:pt x="1011176" y="438445"/>
                </a:cubicBezTo>
                <a:cubicBezTo>
                  <a:pt x="1010700" y="440255"/>
                  <a:pt x="1014700" y="445017"/>
                  <a:pt x="1014415" y="446446"/>
                </a:cubicBezTo>
                <a:cubicBezTo>
                  <a:pt x="1014033" y="447779"/>
                  <a:pt x="1015176" y="452065"/>
                  <a:pt x="1015081" y="452828"/>
                </a:cubicBezTo>
                <a:cubicBezTo>
                  <a:pt x="1014986" y="453494"/>
                  <a:pt x="1012986" y="455018"/>
                  <a:pt x="1010985" y="454637"/>
                </a:cubicBezTo>
                <a:lnTo>
                  <a:pt x="1009366" y="453970"/>
                </a:lnTo>
                <a:lnTo>
                  <a:pt x="1008318" y="453494"/>
                </a:lnTo>
                <a:cubicBezTo>
                  <a:pt x="1007366" y="452542"/>
                  <a:pt x="1004794" y="452637"/>
                  <a:pt x="1002794" y="453780"/>
                </a:cubicBezTo>
                <a:cubicBezTo>
                  <a:pt x="1000699" y="454923"/>
                  <a:pt x="999270" y="460733"/>
                  <a:pt x="998603" y="461019"/>
                </a:cubicBezTo>
                <a:cubicBezTo>
                  <a:pt x="997936" y="461305"/>
                  <a:pt x="996222" y="461305"/>
                  <a:pt x="996317" y="460543"/>
                </a:cubicBezTo>
                <a:lnTo>
                  <a:pt x="996317" y="459781"/>
                </a:lnTo>
                <a:lnTo>
                  <a:pt x="996222" y="458066"/>
                </a:lnTo>
                <a:cubicBezTo>
                  <a:pt x="996031" y="455780"/>
                  <a:pt x="997841" y="453113"/>
                  <a:pt x="1000127" y="452161"/>
                </a:cubicBezTo>
                <a:cubicBezTo>
                  <a:pt x="1002413" y="451208"/>
                  <a:pt x="1009652" y="446065"/>
                  <a:pt x="1008985" y="443779"/>
                </a:cubicBezTo>
                <a:cubicBezTo>
                  <a:pt x="1008318" y="441493"/>
                  <a:pt x="1006223" y="435111"/>
                  <a:pt x="1007366" y="435111"/>
                </a:cubicBezTo>
                <a:close/>
                <a:moveTo>
                  <a:pt x="781529" y="434920"/>
                </a:moveTo>
                <a:cubicBezTo>
                  <a:pt x="783338" y="434920"/>
                  <a:pt x="787815" y="435682"/>
                  <a:pt x="787720" y="436539"/>
                </a:cubicBezTo>
                <a:lnTo>
                  <a:pt x="787529" y="436539"/>
                </a:lnTo>
                <a:lnTo>
                  <a:pt x="784862" y="436825"/>
                </a:lnTo>
                <a:cubicBezTo>
                  <a:pt x="784101" y="438635"/>
                  <a:pt x="784101" y="441206"/>
                  <a:pt x="784958" y="442445"/>
                </a:cubicBezTo>
                <a:lnTo>
                  <a:pt x="785243" y="443683"/>
                </a:lnTo>
                <a:lnTo>
                  <a:pt x="785529" y="444826"/>
                </a:lnTo>
                <a:cubicBezTo>
                  <a:pt x="785148" y="446160"/>
                  <a:pt x="783148" y="446826"/>
                  <a:pt x="781052" y="446255"/>
                </a:cubicBezTo>
                <a:lnTo>
                  <a:pt x="781052" y="445778"/>
                </a:lnTo>
                <a:lnTo>
                  <a:pt x="781052" y="443207"/>
                </a:lnTo>
                <a:cubicBezTo>
                  <a:pt x="779433" y="440921"/>
                  <a:pt x="778576" y="437396"/>
                  <a:pt x="778481" y="436539"/>
                </a:cubicBezTo>
                <a:cubicBezTo>
                  <a:pt x="778385" y="435682"/>
                  <a:pt x="779719" y="434920"/>
                  <a:pt x="781529" y="434920"/>
                </a:cubicBezTo>
                <a:close/>
                <a:moveTo>
                  <a:pt x="1068231" y="434825"/>
                </a:moveTo>
                <a:cubicBezTo>
                  <a:pt x="1069565" y="435015"/>
                  <a:pt x="1070994" y="435682"/>
                  <a:pt x="1071946" y="436539"/>
                </a:cubicBezTo>
                <a:cubicBezTo>
                  <a:pt x="1072232" y="436825"/>
                  <a:pt x="1071375" y="438349"/>
                  <a:pt x="1070517" y="438921"/>
                </a:cubicBezTo>
                <a:lnTo>
                  <a:pt x="1069660" y="439492"/>
                </a:lnTo>
                <a:cubicBezTo>
                  <a:pt x="1068327" y="439683"/>
                  <a:pt x="1066327" y="441207"/>
                  <a:pt x="1065088" y="442921"/>
                </a:cubicBezTo>
                <a:cubicBezTo>
                  <a:pt x="1064040" y="444540"/>
                  <a:pt x="1058516" y="446350"/>
                  <a:pt x="1057754" y="445207"/>
                </a:cubicBezTo>
                <a:cubicBezTo>
                  <a:pt x="1056992" y="444064"/>
                  <a:pt x="1059278" y="441588"/>
                  <a:pt x="1062707" y="439683"/>
                </a:cubicBezTo>
                <a:lnTo>
                  <a:pt x="1064040" y="437206"/>
                </a:lnTo>
                <a:cubicBezTo>
                  <a:pt x="1065183" y="435206"/>
                  <a:pt x="1066040" y="434444"/>
                  <a:pt x="1068231" y="434825"/>
                </a:cubicBezTo>
                <a:close/>
                <a:moveTo>
                  <a:pt x="1264828" y="434063"/>
                </a:moveTo>
                <a:cubicBezTo>
                  <a:pt x="1267113" y="434539"/>
                  <a:pt x="1273495" y="437302"/>
                  <a:pt x="1273876" y="439207"/>
                </a:cubicBezTo>
                <a:cubicBezTo>
                  <a:pt x="1274257" y="441207"/>
                  <a:pt x="1274638" y="447208"/>
                  <a:pt x="1273590" y="447017"/>
                </a:cubicBezTo>
                <a:cubicBezTo>
                  <a:pt x="1272543" y="446827"/>
                  <a:pt x="1269780" y="444445"/>
                  <a:pt x="1268638" y="442731"/>
                </a:cubicBezTo>
                <a:cubicBezTo>
                  <a:pt x="1267495" y="441112"/>
                  <a:pt x="1258541" y="437111"/>
                  <a:pt x="1259303" y="435778"/>
                </a:cubicBezTo>
                <a:cubicBezTo>
                  <a:pt x="1260065" y="434444"/>
                  <a:pt x="1262541" y="433682"/>
                  <a:pt x="1264828" y="434063"/>
                </a:cubicBezTo>
                <a:close/>
                <a:moveTo>
                  <a:pt x="836583" y="434062"/>
                </a:moveTo>
                <a:cubicBezTo>
                  <a:pt x="838870" y="434443"/>
                  <a:pt x="845537" y="437015"/>
                  <a:pt x="846299" y="439111"/>
                </a:cubicBezTo>
                <a:cubicBezTo>
                  <a:pt x="847061" y="441206"/>
                  <a:pt x="841917" y="443206"/>
                  <a:pt x="839155" y="438253"/>
                </a:cubicBezTo>
                <a:lnTo>
                  <a:pt x="832297" y="437587"/>
                </a:lnTo>
                <a:lnTo>
                  <a:pt x="832202" y="437587"/>
                </a:lnTo>
                <a:cubicBezTo>
                  <a:pt x="832297" y="435301"/>
                  <a:pt x="834298" y="433777"/>
                  <a:pt x="836583" y="434062"/>
                </a:cubicBezTo>
                <a:close/>
                <a:moveTo>
                  <a:pt x="1019463" y="433872"/>
                </a:moveTo>
                <a:cubicBezTo>
                  <a:pt x="1021559" y="434444"/>
                  <a:pt x="1020511" y="445112"/>
                  <a:pt x="1018415" y="444159"/>
                </a:cubicBezTo>
                <a:lnTo>
                  <a:pt x="1018129" y="443207"/>
                </a:lnTo>
                <a:cubicBezTo>
                  <a:pt x="1017558" y="441302"/>
                  <a:pt x="1018225" y="439111"/>
                  <a:pt x="1017844" y="437111"/>
                </a:cubicBezTo>
                <a:lnTo>
                  <a:pt x="1017653" y="435682"/>
                </a:lnTo>
                <a:cubicBezTo>
                  <a:pt x="1016510" y="434158"/>
                  <a:pt x="1017368" y="433301"/>
                  <a:pt x="1019463" y="433872"/>
                </a:cubicBezTo>
                <a:close/>
                <a:moveTo>
                  <a:pt x="635891" y="433682"/>
                </a:moveTo>
                <a:lnTo>
                  <a:pt x="641892" y="434730"/>
                </a:lnTo>
                <a:cubicBezTo>
                  <a:pt x="642844" y="434920"/>
                  <a:pt x="643702" y="435778"/>
                  <a:pt x="644178" y="436540"/>
                </a:cubicBezTo>
                <a:cubicBezTo>
                  <a:pt x="644464" y="436921"/>
                  <a:pt x="643702" y="438254"/>
                  <a:pt x="643607" y="438254"/>
                </a:cubicBezTo>
                <a:cubicBezTo>
                  <a:pt x="636368" y="437206"/>
                  <a:pt x="641702" y="444540"/>
                  <a:pt x="636082" y="445493"/>
                </a:cubicBezTo>
                <a:cubicBezTo>
                  <a:pt x="633129" y="446065"/>
                  <a:pt x="631605" y="450541"/>
                  <a:pt x="631224" y="454065"/>
                </a:cubicBezTo>
                <a:lnTo>
                  <a:pt x="630843" y="456161"/>
                </a:lnTo>
                <a:cubicBezTo>
                  <a:pt x="628843" y="458161"/>
                  <a:pt x="626652" y="458638"/>
                  <a:pt x="626081" y="457018"/>
                </a:cubicBezTo>
                <a:cubicBezTo>
                  <a:pt x="625414" y="455494"/>
                  <a:pt x="624747" y="450351"/>
                  <a:pt x="626081" y="449493"/>
                </a:cubicBezTo>
                <a:cubicBezTo>
                  <a:pt x="627509" y="448636"/>
                  <a:pt x="629033" y="446255"/>
                  <a:pt x="625795" y="446255"/>
                </a:cubicBezTo>
                <a:cubicBezTo>
                  <a:pt x="622556" y="446255"/>
                  <a:pt x="616746" y="451780"/>
                  <a:pt x="618270" y="452732"/>
                </a:cubicBezTo>
                <a:cubicBezTo>
                  <a:pt x="619794" y="453685"/>
                  <a:pt x="623699" y="456637"/>
                  <a:pt x="623604" y="456828"/>
                </a:cubicBezTo>
                <a:cubicBezTo>
                  <a:pt x="623414" y="457114"/>
                  <a:pt x="621318" y="457495"/>
                  <a:pt x="619318" y="457209"/>
                </a:cubicBezTo>
                <a:lnTo>
                  <a:pt x="618175" y="456352"/>
                </a:lnTo>
                <a:lnTo>
                  <a:pt x="613603" y="452923"/>
                </a:lnTo>
                <a:cubicBezTo>
                  <a:pt x="608078" y="448351"/>
                  <a:pt x="604649" y="444160"/>
                  <a:pt x="605983" y="443588"/>
                </a:cubicBezTo>
                <a:cubicBezTo>
                  <a:pt x="607316" y="443112"/>
                  <a:pt x="610650" y="442921"/>
                  <a:pt x="611507" y="443969"/>
                </a:cubicBezTo>
                <a:cubicBezTo>
                  <a:pt x="612269" y="445017"/>
                  <a:pt x="617318" y="441302"/>
                  <a:pt x="616365" y="440159"/>
                </a:cubicBezTo>
                <a:cubicBezTo>
                  <a:pt x="615317" y="439016"/>
                  <a:pt x="613984" y="435015"/>
                  <a:pt x="616651" y="435015"/>
                </a:cubicBezTo>
                <a:cubicBezTo>
                  <a:pt x="619318" y="435015"/>
                  <a:pt x="626652" y="435778"/>
                  <a:pt x="628081" y="436825"/>
                </a:cubicBezTo>
                <a:cubicBezTo>
                  <a:pt x="629510" y="437778"/>
                  <a:pt x="634082" y="437587"/>
                  <a:pt x="635891" y="433682"/>
                </a:cubicBezTo>
                <a:close/>
                <a:moveTo>
                  <a:pt x="978982" y="433300"/>
                </a:moveTo>
                <a:lnTo>
                  <a:pt x="979077" y="433777"/>
                </a:lnTo>
                <a:lnTo>
                  <a:pt x="979458" y="435777"/>
                </a:lnTo>
                <a:cubicBezTo>
                  <a:pt x="979363" y="438349"/>
                  <a:pt x="977458" y="440920"/>
                  <a:pt x="975267" y="441397"/>
                </a:cubicBezTo>
                <a:lnTo>
                  <a:pt x="974124" y="442254"/>
                </a:lnTo>
                <a:cubicBezTo>
                  <a:pt x="971362" y="444254"/>
                  <a:pt x="969457" y="442921"/>
                  <a:pt x="968028" y="441206"/>
                </a:cubicBezTo>
                <a:lnTo>
                  <a:pt x="967171" y="440254"/>
                </a:lnTo>
                <a:cubicBezTo>
                  <a:pt x="966885" y="438825"/>
                  <a:pt x="968028" y="437491"/>
                  <a:pt x="969647" y="437301"/>
                </a:cubicBezTo>
                <a:lnTo>
                  <a:pt x="970981" y="437587"/>
                </a:lnTo>
                <a:cubicBezTo>
                  <a:pt x="974695" y="438349"/>
                  <a:pt x="975172" y="437968"/>
                  <a:pt x="975172" y="434634"/>
                </a:cubicBezTo>
                <a:lnTo>
                  <a:pt x="975172" y="433967"/>
                </a:lnTo>
                <a:cubicBezTo>
                  <a:pt x="975553" y="433300"/>
                  <a:pt x="977362" y="433015"/>
                  <a:pt x="978982" y="433300"/>
                </a:cubicBezTo>
                <a:close/>
                <a:moveTo>
                  <a:pt x="1182531" y="433015"/>
                </a:moveTo>
                <a:cubicBezTo>
                  <a:pt x="1183769" y="433015"/>
                  <a:pt x="1187484" y="434444"/>
                  <a:pt x="1187294" y="436254"/>
                </a:cubicBezTo>
                <a:lnTo>
                  <a:pt x="1188246" y="437492"/>
                </a:lnTo>
                <a:cubicBezTo>
                  <a:pt x="1189484" y="439016"/>
                  <a:pt x="1191675" y="440159"/>
                  <a:pt x="1193771" y="441016"/>
                </a:cubicBezTo>
                <a:cubicBezTo>
                  <a:pt x="1195104" y="441683"/>
                  <a:pt x="1198247" y="436063"/>
                  <a:pt x="1198914" y="442159"/>
                </a:cubicBezTo>
                <a:lnTo>
                  <a:pt x="1199105" y="443683"/>
                </a:lnTo>
                <a:cubicBezTo>
                  <a:pt x="1199009" y="445302"/>
                  <a:pt x="1199962" y="448160"/>
                  <a:pt x="1201105" y="450065"/>
                </a:cubicBezTo>
                <a:lnTo>
                  <a:pt x="1200438" y="450732"/>
                </a:lnTo>
                <a:lnTo>
                  <a:pt x="1198533" y="452922"/>
                </a:lnTo>
                <a:cubicBezTo>
                  <a:pt x="1194914" y="453303"/>
                  <a:pt x="1191675" y="453398"/>
                  <a:pt x="1191389" y="453113"/>
                </a:cubicBezTo>
                <a:cubicBezTo>
                  <a:pt x="1191104" y="452827"/>
                  <a:pt x="1189675" y="450636"/>
                  <a:pt x="1188341" y="449017"/>
                </a:cubicBezTo>
                <a:lnTo>
                  <a:pt x="1185675" y="450446"/>
                </a:lnTo>
                <a:lnTo>
                  <a:pt x="1185008" y="450827"/>
                </a:lnTo>
                <a:cubicBezTo>
                  <a:pt x="1183960" y="450732"/>
                  <a:pt x="1183103" y="449684"/>
                  <a:pt x="1183103" y="448350"/>
                </a:cubicBezTo>
                <a:lnTo>
                  <a:pt x="1183865" y="447969"/>
                </a:lnTo>
                <a:lnTo>
                  <a:pt x="1185770" y="446921"/>
                </a:lnTo>
                <a:cubicBezTo>
                  <a:pt x="1188437" y="445969"/>
                  <a:pt x="1189484" y="444255"/>
                  <a:pt x="1188056" y="442921"/>
                </a:cubicBezTo>
                <a:cubicBezTo>
                  <a:pt x="1186722" y="441397"/>
                  <a:pt x="1185008" y="434348"/>
                  <a:pt x="1183293" y="433872"/>
                </a:cubicBezTo>
                <a:cubicBezTo>
                  <a:pt x="1181579" y="433396"/>
                  <a:pt x="1181293" y="433015"/>
                  <a:pt x="1182531" y="433015"/>
                </a:cubicBezTo>
                <a:close/>
                <a:moveTo>
                  <a:pt x="1372840" y="432824"/>
                </a:moveTo>
                <a:cubicBezTo>
                  <a:pt x="1373031" y="432538"/>
                  <a:pt x="1375222" y="433110"/>
                  <a:pt x="1375983" y="433681"/>
                </a:cubicBezTo>
                <a:cubicBezTo>
                  <a:pt x="1376936" y="434348"/>
                  <a:pt x="1378174" y="436158"/>
                  <a:pt x="1377889" y="436444"/>
                </a:cubicBezTo>
                <a:lnTo>
                  <a:pt x="1373888" y="440254"/>
                </a:lnTo>
                <a:lnTo>
                  <a:pt x="1374017" y="444507"/>
                </a:lnTo>
                <a:lnTo>
                  <a:pt x="1373019" y="439111"/>
                </a:lnTo>
                <a:cubicBezTo>
                  <a:pt x="1372388" y="436634"/>
                  <a:pt x="1371793" y="434396"/>
                  <a:pt x="1371983" y="433777"/>
                </a:cubicBezTo>
                <a:close/>
                <a:moveTo>
                  <a:pt x="187836" y="432824"/>
                </a:moveTo>
                <a:lnTo>
                  <a:pt x="189169" y="432919"/>
                </a:lnTo>
                <a:cubicBezTo>
                  <a:pt x="192217" y="433110"/>
                  <a:pt x="195361" y="434443"/>
                  <a:pt x="198123" y="435872"/>
                </a:cubicBezTo>
                <a:cubicBezTo>
                  <a:pt x="200695" y="437206"/>
                  <a:pt x="202505" y="439206"/>
                  <a:pt x="198980" y="441492"/>
                </a:cubicBezTo>
                <a:lnTo>
                  <a:pt x="197171" y="442730"/>
                </a:lnTo>
                <a:cubicBezTo>
                  <a:pt x="194884" y="444730"/>
                  <a:pt x="191836" y="444826"/>
                  <a:pt x="190408" y="443111"/>
                </a:cubicBezTo>
                <a:cubicBezTo>
                  <a:pt x="188979" y="441397"/>
                  <a:pt x="186312" y="434920"/>
                  <a:pt x="187836" y="432824"/>
                </a:cubicBezTo>
                <a:close/>
                <a:moveTo>
                  <a:pt x="946216" y="432348"/>
                </a:moveTo>
                <a:cubicBezTo>
                  <a:pt x="948502" y="434348"/>
                  <a:pt x="946311" y="442445"/>
                  <a:pt x="946406" y="445397"/>
                </a:cubicBezTo>
                <a:cubicBezTo>
                  <a:pt x="946501" y="448350"/>
                  <a:pt x="944882" y="449779"/>
                  <a:pt x="942882" y="448731"/>
                </a:cubicBezTo>
                <a:cubicBezTo>
                  <a:pt x="940786" y="447588"/>
                  <a:pt x="936310" y="443683"/>
                  <a:pt x="938405" y="443492"/>
                </a:cubicBezTo>
                <a:cubicBezTo>
                  <a:pt x="940501" y="443302"/>
                  <a:pt x="945835" y="441778"/>
                  <a:pt x="946120" y="440730"/>
                </a:cubicBezTo>
                <a:lnTo>
                  <a:pt x="945739" y="440349"/>
                </a:lnTo>
                <a:lnTo>
                  <a:pt x="944215" y="438730"/>
                </a:lnTo>
                <a:cubicBezTo>
                  <a:pt x="942310" y="437111"/>
                  <a:pt x="941453" y="435015"/>
                  <a:pt x="942310" y="434158"/>
                </a:cubicBezTo>
                <a:lnTo>
                  <a:pt x="943358" y="433681"/>
                </a:lnTo>
                <a:close/>
                <a:moveTo>
                  <a:pt x="675135" y="432253"/>
                </a:moveTo>
                <a:cubicBezTo>
                  <a:pt x="676659" y="433968"/>
                  <a:pt x="678564" y="436444"/>
                  <a:pt x="679326" y="437777"/>
                </a:cubicBezTo>
                <a:cubicBezTo>
                  <a:pt x="680088" y="439016"/>
                  <a:pt x="680564" y="442445"/>
                  <a:pt x="678278" y="442064"/>
                </a:cubicBezTo>
                <a:cubicBezTo>
                  <a:pt x="675992" y="441683"/>
                  <a:pt x="671611" y="437968"/>
                  <a:pt x="669896" y="436158"/>
                </a:cubicBezTo>
                <a:lnTo>
                  <a:pt x="666848" y="438254"/>
                </a:lnTo>
                <a:lnTo>
                  <a:pt x="663229" y="440730"/>
                </a:lnTo>
                <a:cubicBezTo>
                  <a:pt x="661228" y="444445"/>
                  <a:pt x="657323" y="449874"/>
                  <a:pt x="656275" y="450636"/>
                </a:cubicBezTo>
                <a:cubicBezTo>
                  <a:pt x="655228" y="451494"/>
                  <a:pt x="655228" y="450446"/>
                  <a:pt x="656371" y="448255"/>
                </a:cubicBezTo>
                <a:cubicBezTo>
                  <a:pt x="657513" y="446159"/>
                  <a:pt x="655037" y="437492"/>
                  <a:pt x="658656" y="439682"/>
                </a:cubicBezTo>
                <a:lnTo>
                  <a:pt x="662847" y="435587"/>
                </a:lnTo>
                <a:cubicBezTo>
                  <a:pt x="664848" y="433682"/>
                  <a:pt x="669324" y="433301"/>
                  <a:pt x="672754" y="432634"/>
                </a:cubicBezTo>
                <a:close/>
                <a:moveTo>
                  <a:pt x="990889" y="431967"/>
                </a:moveTo>
                <a:cubicBezTo>
                  <a:pt x="992984" y="431014"/>
                  <a:pt x="1000795" y="431776"/>
                  <a:pt x="998889" y="432157"/>
                </a:cubicBezTo>
                <a:cubicBezTo>
                  <a:pt x="996984" y="432538"/>
                  <a:pt x="993270" y="433681"/>
                  <a:pt x="993746" y="434062"/>
                </a:cubicBezTo>
                <a:cubicBezTo>
                  <a:pt x="994222" y="434443"/>
                  <a:pt x="996127" y="436444"/>
                  <a:pt x="997080" y="437682"/>
                </a:cubicBezTo>
                <a:cubicBezTo>
                  <a:pt x="998032" y="438920"/>
                  <a:pt x="1000414" y="442921"/>
                  <a:pt x="999652" y="442825"/>
                </a:cubicBezTo>
                <a:cubicBezTo>
                  <a:pt x="998699" y="442635"/>
                  <a:pt x="992508" y="438158"/>
                  <a:pt x="990603" y="436634"/>
                </a:cubicBezTo>
                <a:cubicBezTo>
                  <a:pt x="988698" y="435015"/>
                  <a:pt x="988793" y="432919"/>
                  <a:pt x="990889" y="431967"/>
                </a:cubicBezTo>
                <a:close/>
                <a:moveTo>
                  <a:pt x="54962" y="431300"/>
                </a:moveTo>
                <a:cubicBezTo>
                  <a:pt x="55819" y="431776"/>
                  <a:pt x="56200" y="433205"/>
                  <a:pt x="55819" y="434443"/>
                </a:cubicBezTo>
                <a:lnTo>
                  <a:pt x="55153" y="434539"/>
                </a:lnTo>
                <a:lnTo>
                  <a:pt x="53152" y="435015"/>
                </a:lnTo>
                <a:cubicBezTo>
                  <a:pt x="50295" y="434920"/>
                  <a:pt x="51914" y="436158"/>
                  <a:pt x="56581" y="437872"/>
                </a:cubicBezTo>
                <a:lnTo>
                  <a:pt x="60867" y="436539"/>
                </a:lnTo>
                <a:lnTo>
                  <a:pt x="65820" y="435015"/>
                </a:lnTo>
                <a:cubicBezTo>
                  <a:pt x="65725" y="431491"/>
                  <a:pt x="67821" y="433110"/>
                  <a:pt x="70392" y="438634"/>
                </a:cubicBezTo>
                <a:lnTo>
                  <a:pt x="69440" y="444159"/>
                </a:lnTo>
                <a:cubicBezTo>
                  <a:pt x="69249" y="445302"/>
                  <a:pt x="70773" y="446540"/>
                  <a:pt x="71059" y="447778"/>
                </a:cubicBezTo>
                <a:lnTo>
                  <a:pt x="71345" y="448921"/>
                </a:lnTo>
                <a:cubicBezTo>
                  <a:pt x="71154" y="450255"/>
                  <a:pt x="69916" y="450541"/>
                  <a:pt x="68583" y="449493"/>
                </a:cubicBezTo>
                <a:lnTo>
                  <a:pt x="68297" y="449683"/>
                </a:lnTo>
                <a:lnTo>
                  <a:pt x="64296" y="451779"/>
                </a:lnTo>
                <a:cubicBezTo>
                  <a:pt x="59344" y="454636"/>
                  <a:pt x="54200" y="453970"/>
                  <a:pt x="52771" y="450159"/>
                </a:cubicBezTo>
                <a:lnTo>
                  <a:pt x="51342" y="447302"/>
                </a:lnTo>
                <a:lnTo>
                  <a:pt x="50104" y="444921"/>
                </a:lnTo>
                <a:cubicBezTo>
                  <a:pt x="48199" y="442444"/>
                  <a:pt x="45246" y="437682"/>
                  <a:pt x="43532" y="434158"/>
                </a:cubicBezTo>
                <a:lnTo>
                  <a:pt x="48485" y="432633"/>
                </a:lnTo>
                <a:cubicBezTo>
                  <a:pt x="50390" y="432062"/>
                  <a:pt x="52295" y="431681"/>
                  <a:pt x="54295" y="431395"/>
                </a:cubicBezTo>
                <a:close/>
                <a:moveTo>
                  <a:pt x="748668" y="430824"/>
                </a:moveTo>
                <a:cubicBezTo>
                  <a:pt x="747811" y="429871"/>
                  <a:pt x="749716" y="429871"/>
                  <a:pt x="752764" y="430919"/>
                </a:cubicBezTo>
                <a:cubicBezTo>
                  <a:pt x="755812" y="431967"/>
                  <a:pt x="760289" y="437396"/>
                  <a:pt x="760479" y="438158"/>
                </a:cubicBezTo>
                <a:lnTo>
                  <a:pt x="760955" y="438444"/>
                </a:lnTo>
                <a:cubicBezTo>
                  <a:pt x="762574" y="439396"/>
                  <a:pt x="764384" y="440825"/>
                  <a:pt x="766003" y="440730"/>
                </a:cubicBezTo>
                <a:lnTo>
                  <a:pt x="767051" y="440635"/>
                </a:lnTo>
                <a:cubicBezTo>
                  <a:pt x="768290" y="438730"/>
                  <a:pt x="774481" y="439777"/>
                  <a:pt x="775814" y="441492"/>
                </a:cubicBezTo>
                <a:cubicBezTo>
                  <a:pt x="777148" y="443206"/>
                  <a:pt x="777243" y="444730"/>
                  <a:pt x="776005" y="444921"/>
                </a:cubicBezTo>
                <a:cubicBezTo>
                  <a:pt x="774671" y="445111"/>
                  <a:pt x="771147" y="445778"/>
                  <a:pt x="770957" y="445969"/>
                </a:cubicBezTo>
                <a:cubicBezTo>
                  <a:pt x="770766" y="446159"/>
                  <a:pt x="769623" y="448826"/>
                  <a:pt x="768480" y="451874"/>
                </a:cubicBezTo>
                <a:lnTo>
                  <a:pt x="766480" y="453303"/>
                </a:lnTo>
                <a:cubicBezTo>
                  <a:pt x="763717" y="455303"/>
                  <a:pt x="756574" y="450636"/>
                  <a:pt x="758479" y="448064"/>
                </a:cubicBezTo>
                <a:lnTo>
                  <a:pt x="763622" y="441206"/>
                </a:lnTo>
                <a:cubicBezTo>
                  <a:pt x="757336" y="440444"/>
                  <a:pt x="753335" y="439587"/>
                  <a:pt x="754669" y="439301"/>
                </a:cubicBezTo>
                <a:lnTo>
                  <a:pt x="755716" y="438920"/>
                </a:lnTo>
                <a:cubicBezTo>
                  <a:pt x="758288" y="437968"/>
                  <a:pt x="758383" y="436348"/>
                  <a:pt x="756478" y="435015"/>
                </a:cubicBezTo>
                <a:cubicBezTo>
                  <a:pt x="754383" y="433586"/>
                  <a:pt x="751716" y="432538"/>
                  <a:pt x="749525" y="431300"/>
                </a:cubicBezTo>
                <a:close/>
                <a:moveTo>
                  <a:pt x="929833" y="430157"/>
                </a:moveTo>
                <a:cubicBezTo>
                  <a:pt x="931547" y="430443"/>
                  <a:pt x="932404" y="431395"/>
                  <a:pt x="931833" y="432348"/>
                </a:cubicBezTo>
                <a:cubicBezTo>
                  <a:pt x="931261" y="433300"/>
                  <a:pt x="935071" y="439682"/>
                  <a:pt x="934309" y="440920"/>
                </a:cubicBezTo>
                <a:cubicBezTo>
                  <a:pt x="933547" y="442158"/>
                  <a:pt x="930118" y="446254"/>
                  <a:pt x="928499" y="447302"/>
                </a:cubicBezTo>
                <a:cubicBezTo>
                  <a:pt x="926880" y="448350"/>
                  <a:pt x="920593" y="445207"/>
                  <a:pt x="919165" y="444349"/>
                </a:cubicBezTo>
                <a:cubicBezTo>
                  <a:pt x="917736" y="443492"/>
                  <a:pt x="914974" y="443873"/>
                  <a:pt x="916498" y="446921"/>
                </a:cubicBezTo>
                <a:cubicBezTo>
                  <a:pt x="917926" y="449969"/>
                  <a:pt x="912497" y="456922"/>
                  <a:pt x="911926" y="454922"/>
                </a:cubicBezTo>
                <a:cubicBezTo>
                  <a:pt x="911354" y="452922"/>
                  <a:pt x="909735" y="447302"/>
                  <a:pt x="909640" y="446540"/>
                </a:cubicBezTo>
                <a:lnTo>
                  <a:pt x="909259" y="445968"/>
                </a:lnTo>
                <a:lnTo>
                  <a:pt x="905639" y="439873"/>
                </a:lnTo>
                <a:cubicBezTo>
                  <a:pt x="909640" y="439396"/>
                  <a:pt x="914688" y="438349"/>
                  <a:pt x="916974" y="437586"/>
                </a:cubicBezTo>
                <a:cubicBezTo>
                  <a:pt x="919260" y="436825"/>
                  <a:pt x="924880" y="440825"/>
                  <a:pt x="925927" y="440825"/>
                </a:cubicBezTo>
                <a:cubicBezTo>
                  <a:pt x="926975" y="440825"/>
                  <a:pt x="927642" y="437777"/>
                  <a:pt x="924594" y="433967"/>
                </a:cubicBezTo>
                <a:lnTo>
                  <a:pt x="929261" y="430538"/>
                </a:lnTo>
                <a:close/>
                <a:moveTo>
                  <a:pt x="695899" y="430157"/>
                </a:moveTo>
                <a:cubicBezTo>
                  <a:pt x="696470" y="431110"/>
                  <a:pt x="699423" y="432634"/>
                  <a:pt x="701328" y="431777"/>
                </a:cubicBezTo>
                <a:cubicBezTo>
                  <a:pt x="703233" y="430919"/>
                  <a:pt x="708472" y="430157"/>
                  <a:pt x="709520" y="431586"/>
                </a:cubicBezTo>
                <a:cubicBezTo>
                  <a:pt x="710472" y="433015"/>
                  <a:pt x="716283" y="431205"/>
                  <a:pt x="716854" y="431586"/>
                </a:cubicBezTo>
                <a:cubicBezTo>
                  <a:pt x="717426" y="431967"/>
                  <a:pt x="718378" y="433777"/>
                  <a:pt x="717711" y="434920"/>
                </a:cubicBezTo>
                <a:lnTo>
                  <a:pt x="717044" y="434920"/>
                </a:lnTo>
                <a:lnTo>
                  <a:pt x="712853" y="435110"/>
                </a:lnTo>
                <a:cubicBezTo>
                  <a:pt x="707329" y="435015"/>
                  <a:pt x="703710" y="436730"/>
                  <a:pt x="704757" y="438920"/>
                </a:cubicBezTo>
                <a:lnTo>
                  <a:pt x="705805" y="439111"/>
                </a:lnTo>
                <a:lnTo>
                  <a:pt x="711711" y="440063"/>
                </a:lnTo>
                <a:cubicBezTo>
                  <a:pt x="711329" y="443778"/>
                  <a:pt x="710186" y="447874"/>
                  <a:pt x="709139" y="449112"/>
                </a:cubicBezTo>
                <a:cubicBezTo>
                  <a:pt x="707901" y="449969"/>
                  <a:pt x="700280" y="447017"/>
                  <a:pt x="699423" y="448255"/>
                </a:cubicBezTo>
                <a:cubicBezTo>
                  <a:pt x="698566" y="449588"/>
                  <a:pt x="698661" y="450827"/>
                  <a:pt x="699614" y="451112"/>
                </a:cubicBezTo>
                <a:cubicBezTo>
                  <a:pt x="700471" y="451398"/>
                  <a:pt x="701043" y="453208"/>
                  <a:pt x="698947" y="454732"/>
                </a:cubicBezTo>
                <a:cubicBezTo>
                  <a:pt x="696852" y="456256"/>
                  <a:pt x="689708" y="456637"/>
                  <a:pt x="691613" y="456065"/>
                </a:cubicBezTo>
                <a:cubicBezTo>
                  <a:pt x="693518" y="455494"/>
                  <a:pt x="697613" y="453303"/>
                  <a:pt x="695709" y="452636"/>
                </a:cubicBezTo>
                <a:cubicBezTo>
                  <a:pt x="693899" y="451874"/>
                  <a:pt x="690660" y="449874"/>
                  <a:pt x="691422" y="449207"/>
                </a:cubicBezTo>
                <a:cubicBezTo>
                  <a:pt x="692184" y="448541"/>
                  <a:pt x="695994" y="446159"/>
                  <a:pt x="698280" y="444159"/>
                </a:cubicBezTo>
                <a:lnTo>
                  <a:pt x="697328" y="441397"/>
                </a:lnTo>
                <a:cubicBezTo>
                  <a:pt x="697137" y="440730"/>
                  <a:pt x="696756" y="439778"/>
                  <a:pt x="697042" y="439206"/>
                </a:cubicBezTo>
                <a:lnTo>
                  <a:pt x="698280" y="437206"/>
                </a:lnTo>
                <a:cubicBezTo>
                  <a:pt x="697137" y="435491"/>
                  <a:pt x="695709" y="433491"/>
                  <a:pt x="695042" y="432634"/>
                </a:cubicBezTo>
                <a:cubicBezTo>
                  <a:pt x="694470" y="431777"/>
                  <a:pt x="695232" y="429205"/>
                  <a:pt x="695899" y="430157"/>
                </a:cubicBezTo>
                <a:close/>
                <a:moveTo>
                  <a:pt x="778004" y="429681"/>
                </a:moveTo>
                <a:cubicBezTo>
                  <a:pt x="782005" y="428443"/>
                  <a:pt x="792768" y="430634"/>
                  <a:pt x="790863" y="432539"/>
                </a:cubicBezTo>
                <a:lnTo>
                  <a:pt x="789529" y="432539"/>
                </a:lnTo>
                <a:cubicBezTo>
                  <a:pt x="786100" y="432444"/>
                  <a:pt x="782005" y="430253"/>
                  <a:pt x="779338" y="431205"/>
                </a:cubicBezTo>
                <a:lnTo>
                  <a:pt x="776099" y="432253"/>
                </a:lnTo>
                <a:cubicBezTo>
                  <a:pt x="773146" y="432063"/>
                  <a:pt x="774004" y="430824"/>
                  <a:pt x="778004" y="429681"/>
                </a:cubicBezTo>
                <a:close/>
                <a:moveTo>
                  <a:pt x="536736" y="424633"/>
                </a:moveTo>
                <a:cubicBezTo>
                  <a:pt x="540260" y="422823"/>
                  <a:pt x="544070" y="425204"/>
                  <a:pt x="545309" y="429967"/>
                </a:cubicBezTo>
                <a:lnTo>
                  <a:pt x="541403" y="433681"/>
                </a:lnTo>
                <a:lnTo>
                  <a:pt x="540927" y="434158"/>
                </a:lnTo>
                <a:cubicBezTo>
                  <a:pt x="541879" y="435682"/>
                  <a:pt x="543213" y="436729"/>
                  <a:pt x="543975" y="436444"/>
                </a:cubicBezTo>
                <a:cubicBezTo>
                  <a:pt x="544737" y="436158"/>
                  <a:pt x="548166" y="433681"/>
                  <a:pt x="550642" y="432062"/>
                </a:cubicBezTo>
                <a:lnTo>
                  <a:pt x="552167" y="434634"/>
                </a:lnTo>
                <a:lnTo>
                  <a:pt x="553691" y="437206"/>
                </a:lnTo>
                <a:cubicBezTo>
                  <a:pt x="554834" y="441682"/>
                  <a:pt x="555976" y="443397"/>
                  <a:pt x="556167" y="441016"/>
                </a:cubicBezTo>
                <a:cubicBezTo>
                  <a:pt x="556358" y="438634"/>
                  <a:pt x="558643" y="433205"/>
                  <a:pt x="560739" y="432824"/>
                </a:cubicBezTo>
                <a:cubicBezTo>
                  <a:pt x="562834" y="432443"/>
                  <a:pt x="569121" y="432824"/>
                  <a:pt x="569121" y="434539"/>
                </a:cubicBezTo>
                <a:lnTo>
                  <a:pt x="569597" y="436444"/>
                </a:lnTo>
                <a:lnTo>
                  <a:pt x="569883" y="437396"/>
                </a:lnTo>
                <a:cubicBezTo>
                  <a:pt x="571217" y="438253"/>
                  <a:pt x="572931" y="439396"/>
                  <a:pt x="573788" y="439968"/>
                </a:cubicBezTo>
                <a:cubicBezTo>
                  <a:pt x="574550" y="440539"/>
                  <a:pt x="571407" y="443683"/>
                  <a:pt x="571026" y="444254"/>
                </a:cubicBezTo>
                <a:cubicBezTo>
                  <a:pt x="570645" y="444826"/>
                  <a:pt x="570454" y="446731"/>
                  <a:pt x="571693" y="447302"/>
                </a:cubicBezTo>
                <a:lnTo>
                  <a:pt x="572836" y="447397"/>
                </a:lnTo>
                <a:lnTo>
                  <a:pt x="574931" y="447588"/>
                </a:lnTo>
                <a:cubicBezTo>
                  <a:pt x="577503" y="447493"/>
                  <a:pt x="579599" y="445969"/>
                  <a:pt x="579599" y="444254"/>
                </a:cubicBezTo>
                <a:cubicBezTo>
                  <a:pt x="579599" y="442540"/>
                  <a:pt x="578932" y="437491"/>
                  <a:pt x="578075" y="437206"/>
                </a:cubicBezTo>
                <a:cubicBezTo>
                  <a:pt x="577312" y="436920"/>
                  <a:pt x="575408" y="433586"/>
                  <a:pt x="576836" y="431014"/>
                </a:cubicBezTo>
                <a:lnTo>
                  <a:pt x="580551" y="434158"/>
                </a:lnTo>
                <a:cubicBezTo>
                  <a:pt x="581218" y="434729"/>
                  <a:pt x="583504" y="434443"/>
                  <a:pt x="584837" y="434062"/>
                </a:cubicBezTo>
                <a:cubicBezTo>
                  <a:pt x="592838" y="432062"/>
                  <a:pt x="594458" y="432824"/>
                  <a:pt x="595505" y="439111"/>
                </a:cubicBezTo>
                <a:cubicBezTo>
                  <a:pt x="595791" y="441016"/>
                  <a:pt x="595791" y="441016"/>
                  <a:pt x="600744" y="444445"/>
                </a:cubicBezTo>
                <a:lnTo>
                  <a:pt x="604173" y="446826"/>
                </a:lnTo>
                <a:cubicBezTo>
                  <a:pt x="601982" y="449112"/>
                  <a:pt x="599410" y="451207"/>
                  <a:pt x="598458" y="451493"/>
                </a:cubicBezTo>
                <a:cubicBezTo>
                  <a:pt x="597506" y="451779"/>
                  <a:pt x="593791" y="448445"/>
                  <a:pt x="591981" y="446635"/>
                </a:cubicBezTo>
                <a:lnTo>
                  <a:pt x="590267" y="449302"/>
                </a:lnTo>
                <a:lnTo>
                  <a:pt x="589028" y="451303"/>
                </a:lnTo>
                <a:cubicBezTo>
                  <a:pt x="587790" y="453589"/>
                  <a:pt x="585504" y="454255"/>
                  <a:pt x="583790" y="452827"/>
                </a:cubicBezTo>
                <a:cubicBezTo>
                  <a:pt x="582075" y="451398"/>
                  <a:pt x="575598" y="453684"/>
                  <a:pt x="574931" y="453779"/>
                </a:cubicBezTo>
                <a:cubicBezTo>
                  <a:pt x="574265" y="453874"/>
                  <a:pt x="568740" y="452827"/>
                  <a:pt x="562834" y="451874"/>
                </a:cubicBezTo>
                <a:lnTo>
                  <a:pt x="557501" y="451779"/>
                </a:lnTo>
                <a:cubicBezTo>
                  <a:pt x="553976" y="451684"/>
                  <a:pt x="550547" y="454827"/>
                  <a:pt x="546642" y="451684"/>
                </a:cubicBezTo>
                <a:cubicBezTo>
                  <a:pt x="545975" y="451112"/>
                  <a:pt x="543403" y="451684"/>
                  <a:pt x="541975" y="452255"/>
                </a:cubicBezTo>
                <a:cubicBezTo>
                  <a:pt x="539117" y="453303"/>
                  <a:pt x="535498" y="456065"/>
                  <a:pt x="533688" y="455494"/>
                </a:cubicBezTo>
                <a:cubicBezTo>
                  <a:pt x="530354" y="454351"/>
                  <a:pt x="528259" y="455113"/>
                  <a:pt x="525306" y="455779"/>
                </a:cubicBezTo>
                <a:lnTo>
                  <a:pt x="520829" y="456637"/>
                </a:lnTo>
                <a:lnTo>
                  <a:pt x="524496" y="444413"/>
                </a:lnTo>
                <a:lnTo>
                  <a:pt x="517305" y="453684"/>
                </a:lnTo>
                <a:cubicBezTo>
                  <a:pt x="515591" y="454732"/>
                  <a:pt x="510733" y="457018"/>
                  <a:pt x="510162" y="456351"/>
                </a:cubicBezTo>
                <a:cubicBezTo>
                  <a:pt x="509590" y="455685"/>
                  <a:pt x="507399" y="454351"/>
                  <a:pt x="506542" y="455018"/>
                </a:cubicBezTo>
                <a:cubicBezTo>
                  <a:pt x="505685" y="455685"/>
                  <a:pt x="502065" y="456066"/>
                  <a:pt x="500827" y="454161"/>
                </a:cubicBezTo>
                <a:cubicBezTo>
                  <a:pt x="499494" y="452256"/>
                  <a:pt x="492731" y="455113"/>
                  <a:pt x="491969" y="454161"/>
                </a:cubicBezTo>
                <a:cubicBezTo>
                  <a:pt x="491207" y="453208"/>
                  <a:pt x="487683" y="450541"/>
                  <a:pt x="487397" y="452446"/>
                </a:cubicBezTo>
                <a:cubicBezTo>
                  <a:pt x="487111" y="454351"/>
                  <a:pt x="484825" y="457113"/>
                  <a:pt x="483206" y="454542"/>
                </a:cubicBezTo>
                <a:cubicBezTo>
                  <a:pt x="481587" y="451875"/>
                  <a:pt x="476538" y="448255"/>
                  <a:pt x="475110" y="451303"/>
                </a:cubicBezTo>
                <a:lnTo>
                  <a:pt x="470157" y="452351"/>
                </a:lnTo>
                <a:lnTo>
                  <a:pt x="468252" y="452732"/>
                </a:lnTo>
                <a:cubicBezTo>
                  <a:pt x="467109" y="457304"/>
                  <a:pt x="467775" y="462162"/>
                  <a:pt x="469585" y="463495"/>
                </a:cubicBezTo>
                <a:cubicBezTo>
                  <a:pt x="471490" y="464829"/>
                  <a:pt x="476157" y="470163"/>
                  <a:pt x="475491" y="472163"/>
                </a:cubicBezTo>
                <a:lnTo>
                  <a:pt x="478729" y="472639"/>
                </a:lnTo>
                <a:lnTo>
                  <a:pt x="480634" y="472925"/>
                </a:lnTo>
                <a:cubicBezTo>
                  <a:pt x="484444" y="473211"/>
                  <a:pt x="483968" y="473877"/>
                  <a:pt x="479682" y="474449"/>
                </a:cubicBezTo>
                <a:cubicBezTo>
                  <a:pt x="475395" y="475020"/>
                  <a:pt x="462251" y="473115"/>
                  <a:pt x="461013" y="472925"/>
                </a:cubicBezTo>
                <a:lnTo>
                  <a:pt x="459870" y="472639"/>
                </a:lnTo>
                <a:lnTo>
                  <a:pt x="455393" y="471687"/>
                </a:lnTo>
                <a:cubicBezTo>
                  <a:pt x="453297" y="474449"/>
                  <a:pt x="450249" y="472639"/>
                  <a:pt x="448630" y="467686"/>
                </a:cubicBezTo>
                <a:lnTo>
                  <a:pt x="453297" y="463114"/>
                </a:lnTo>
                <a:lnTo>
                  <a:pt x="454917" y="461590"/>
                </a:lnTo>
                <a:cubicBezTo>
                  <a:pt x="453012" y="458923"/>
                  <a:pt x="449773" y="455589"/>
                  <a:pt x="447678" y="454065"/>
                </a:cubicBezTo>
                <a:lnTo>
                  <a:pt x="445106" y="453780"/>
                </a:lnTo>
                <a:cubicBezTo>
                  <a:pt x="443106" y="453589"/>
                  <a:pt x="440915" y="454256"/>
                  <a:pt x="440629" y="451494"/>
                </a:cubicBezTo>
                <a:cubicBezTo>
                  <a:pt x="440439" y="448922"/>
                  <a:pt x="438057" y="449017"/>
                  <a:pt x="436343" y="450255"/>
                </a:cubicBezTo>
                <a:cubicBezTo>
                  <a:pt x="435771" y="450636"/>
                  <a:pt x="436533" y="452541"/>
                  <a:pt x="436819" y="453684"/>
                </a:cubicBezTo>
                <a:lnTo>
                  <a:pt x="437010" y="454161"/>
                </a:lnTo>
                <a:cubicBezTo>
                  <a:pt x="437581" y="454923"/>
                  <a:pt x="434057" y="455685"/>
                  <a:pt x="432723" y="455685"/>
                </a:cubicBezTo>
                <a:cubicBezTo>
                  <a:pt x="431390" y="455685"/>
                  <a:pt x="429485" y="453208"/>
                  <a:pt x="428532" y="450255"/>
                </a:cubicBezTo>
                <a:lnTo>
                  <a:pt x="425008" y="452732"/>
                </a:lnTo>
                <a:lnTo>
                  <a:pt x="422055" y="454827"/>
                </a:lnTo>
                <a:cubicBezTo>
                  <a:pt x="418627" y="454161"/>
                  <a:pt x="414912" y="453589"/>
                  <a:pt x="413578" y="453494"/>
                </a:cubicBezTo>
                <a:lnTo>
                  <a:pt x="413483" y="453684"/>
                </a:lnTo>
                <a:lnTo>
                  <a:pt x="412054" y="457399"/>
                </a:lnTo>
                <a:cubicBezTo>
                  <a:pt x="408720" y="456256"/>
                  <a:pt x="405101" y="454732"/>
                  <a:pt x="403958" y="453970"/>
                </a:cubicBezTo>
                <a:cubicBezTo>
                  <a:pt x="402720" y="453208"/>
                  <a:pt x="397767" y="452732"/>
                  <a:pt x="396338" y="455113"/>
                </a:cubicBezTo>
                <a:lnTo>
                  <a:pt x="394338" y="456351"/>
                </a:lnTo>
                <a:lnTo>
                  <a:pt x="392242" y="457685"/>
                </a:lnTo>
                <a:cubicBezTo>
                  <a:pt x="389289" y="458256"/>
                  <a:pt x="387194" y="459304"/>
                  <a:pt x="387575" y="460161"/>
                </a:cubicBezTo>
                <a:cubicBezTo>
                  <a:pt x="387956" y="460923"/>
                  <a:pt x="387004" y="466162"/>
                  <a:pt x="384527" y="469877"/>
                </a:cubicBezTo>
                <a:lnTo>
                  <a:pt x="383860" y="473687"/>
                </a:lnTo>
                <a:lnTo>
                  <a:pt x="383574" y="475020"/>
                </a:lnTo>
                <a:cubicBezTo>
                  <a:pt x="383670" y="476544"/>
                  <a:pt x="381670" y="478164"/>
                  <a:pt x="379098" y="478640"/>
                </a:cubicBezTo>
                <a:lnTo>
                  <a:pt x="379764" y="476830"/>
                </a:lnTo>
                <a:cubicBezTo>
                  <a:pt x="379955" y="476259"/>
                  <a:pt x="381193" y="475401"/>
                  <a:pt x="381098" y="475211"/>
                </a:cubicBezTo>
                <a:lnTo>
                  <a:pt x="376907" y="470353"/>
                </a:lnTo>
                <a:cubicBezTo>
                  <a:pt x="379860" y="464352"/>
                  <a:pt x="378431" y="460352"/>
                  <a:pt x="373764" y="461400"/>
                </a:cubicBezTo>
                <a:cubicBezTo>
                  <a:pt x="369096" y="462447"/>
                  <a:pt x="357666" y="466162"/>
                  <a:pt x="358809" y="467400"/>
                </a:cubicBezTo>
                <a:cubicBezTo>
                  <a:pt x="359953" y="468734"/>
                  <a:pt x="361667" y="472353"/>
                  <a:pt x="359762" y="472734"/>
                </a:cubicBezTo>
                <a:lnTo>
                  <a:pt x="359095" y="472258"/>
                </a:lnTo>
                <a:lnTo>
                  <a:pt x="357571" y="471210"/>
                </a:lnTo>
                <a:cubicBezTo>
                  <a:pt x="356428" y="469686"/>
                  <a:pt x="354428" y="467591"/>
                  <a:pt x="353190" y="466448"/>
                </a:cubicBezTo>
                <a:cubicBezTo>
                  <a:pt x="351952" y="465400"/>
                  <a:pt x="348332" y="463114"/>
                  <a:pt x="347665" y="464543"/>
                </a:cubicBezTo>
                <a:cubicBezTo>
                  <a:pt x="346998" y="465972"/>
                  <a:pt x="344427" y="469591"/>
                  <a:pt x="343284" y="469782"/>
                </a:cubicBezTo>
                <a:lnTo>
                  <a:pt x="342807" y="469591"/>
                </a:lnTo>
                <a:lnTo>
                  <a:pt x="339474" y="468448"/>
                </a:lnTo>
                <a:cubicBezTo>
                  <a:pt x="335854" y="467210"/>
                  <a:pt x="331473" y="465400"/>
                  <a:pt x="329663" y="464352"/>
                </a:cubicBezTo>
                <a:cubicBezTo>
                  <a:pt x="327853" y="463400"/>
                  <a:pt x="328425" y="459114"/>
                  <a:pt x="330425" y="459590"/>
                </a:cubicBezTo>
                <a:cubicBezTo>
                  <a:pt x="332425" y="460066"/>
                  <a:pt x="333568" y="463590"/>
                  <a:pt x="335283" y="463590"/>
                </a:cubicBezTo>
                <a:cubicBezTo>
                  <a:pt x="336997" y="463590"/>
                  <a:pt x="341855" y="462828"/>
                  <a:pt x="342045" y="461876"/>
                </a:cubicBezTo>
                <a:cubicBezTo>
                  <a:pt x="342236" y="460923"/>
                  <a:pt x="346617" y="457875"/>
                  <a:pt x="350999" y="458637"/>
                </a:cubicBezTo>
                <a:lnTo>
                  <a:pt x="354142" y="460161"/>
                </a:lnTo>
                <a:cubicBezTo>
                  <a:pt x="357666" y="461876"/>
                  <a:pt x="359953" y="463686"/>
                  <a:pt x="360619" y="458637"/>
                </a:cubicBezTo>
                <a:cubicBezTo>
                  <a:pt x="360619" y="458352"/>
                  <a:pt x="363477" y="457971"/>
                  <a:pt x="364810" y="458256"/>
                </a:cubicBezTo>
                <a:lnTo>
                  <a:pt x="367096" y="458637"/>
                </a:lnTo>
                <a:cubicBezTo>
                  <a:pt x="369382" y="459495"/>
                  <a:pt x="371763" y="458733"/>
                  <a:pt x="372335" y="457018"/>
                </a:cubicBezTo>
                <a:cubicBezTo>
                  <a:pt x="372906" y="455304"/>
                  <a:pt x="369001" y="452160"/>
                  <a:pt x="367954" y="452160"/>
                </a:cubicBezTo>
                <a:cubicBezTo>
                  <a:pt x="366811" y="452256"/>
                  <a:pt x="362048" y="449970"/>
                  <a:pt x="360333" y="446731"/>
                </a:cubicBezTo>
                <a:lnTo>
                  <a:pt x="367382" y="447017"/>
                </a:lnTo>
                <a:cubicBezTo>
                  <a:pt x="370430" y="447112"/>
                  <a:pt x="371478" y="445588"/>
                  <a:pt x="370335" y="443874"/>
                </a:cubicBezTo>
                <a:cubicBezTo>
                  <a:pt x="369096" y="441969"/>
                  <a:pt x="366811" y="442540"/>
                  <a:pt x="365191" y="444064"/>
                </a:cubicBezTo>
                <a:lnTo>
                  <a:pt x="364905" y="444350"/>
                </a:lnTo>
                <a:cubicBezTo>
                  <a:pt x="364429" y="444731"/>
                  <a:pt x="364524" y="443302"/>
                  <a:pt x="365191" y="441207"/>
                </a:cubicBezTo>
                <a:cubicBezTo>
                  <a:pt x="365858" y="439111"/>
                  <a:pt x="372906" y="433777"/>
                  <a:pt x="376526" y="433682"/>
                </a:cubicBezTo>
                <a:cubicBezTo>
                  <a:pt x="380145" y="433587"/>
                  <a:pt x="390623" y="432825"/>
                  <a:pt x="390813" y="433968"/>
                </a:cubicBezTo>
                <a:cubicBezTo>
                  <a:pt x="391004" y="435111"/>
                  <a:pt x="393480" y="437397"/>
                  <a:pt x="395862" y="436444"/>
                </a:cubicBezTo>
                <a:lnTo>
                  <a:pt x="397767" y="436635"/>
                </a:lnTo>
                <a:cubicBezTo>
                  <a:pt x="401958" y="437111"/>
                  <a:pt x="400910" y="434253"/>
                  <a:pt x="402148" y="432920"/>
                </a:cubicBezTo>
                <a:cubicBezTo>
                  <a:pt x="402529" y="432539"/>
                  <a:pt x="403672" y="432253"/>
                  <a:pt x="404339" y="432444"/>
                </a:cubicBezTo>
                <a:lnTo>
                  <a:pt x="408530" y="433396"/>
                </a:lnTo>
                <a:cubicBezTo>
                  <a:pt x="413102" y="434539"/>
                  <a:pt x="415864" y="436158"/>
                  <a:pt x="414721" y="436920"/>
                </a:cubicBezTo>
                <a:lnTo>
                  <a:pt x="414912" y="438159"/>
                </a:lnTo>
                <a:cubicBezTo>
                  <a:pt x="414626" y="438921"/>
                  <a:pt x="415197" y="440349"/>
                  <a:pt x="415959" y="440826"/>
                </a:cubicBezTo>
                <a:cubicBezTo>
                  <a:pt x="416721" y="441207"/>
                  <a:pt x="419198" y="440730"/>
                  <a:pt x="419198" y="440540"/>
                </a:cubicBezTo>
                <a:lnTo>
                  <a:pt x="419865" y="435111"/>
                </a:lnTo>
                <a:cubicBezTo>
                  <a:pt x="425389" y="434444"/>
                  <a:pt x="430628" y="433587"/>
                  <a:pt x="431485" y="433110"/>
                </a:cubicBezTo>
                <a:cubicBezTo>
                  <a:pt x="432342" y="432634"/>
                  <a:pt x="437486" y="434349"/>
                  <a:pt x="440153" y="435301"/>
                </a:cubicBezTo>
                <a:lnTo>
                  <a:pt x="441010" y="434730"/>
                </a:lnTo>
                <a:lnTo>
                  <a:pt x="447011" y="430253"/>
                </a:lnTo>
                <a:cubicBezTo>
                  <a:pt x="451773" y="433777"/>
                  <a:pt x="455583" y="435396"/>
                  <a:pt x="455679" y="433777"/>
                </a:cubicBezTo>
                <a:lnTo>
                  <a:pt x="456155" y="432253"/>
                </a:lnTo>
                <a:lnTo>
                  <a:pt x="456822" y="430348"/>
                </a:lnTo>
                <a:cubicBezTo>
                  <a:pt x="458917" y="430920"/>
                  <a:pt x="462251" y="432063"/>
                  <a:pt x="464061" y="432825"/>
                </a:cubicBezTo>
                <a:cubicBezTo>
                  <a:pt x="465966" y="433587"/>
                  <a:pt x="470823" y="435682"/>
                  <a:pt x="473681" y="433491"/>
                </a:cubicBezTo>
                <a:cubicBezTo>
                  <a:pt x="476538" y="431301"/>
                  <a:pt x="486825" y="432253"/>
                  <a:pt x="486254" y="433587"/>
                </a:cubicBezTo>
                <a:cubicBezTo>
                  <a:pt x="485682" y="434920"/>
                  <a:pt x="485016" y="438730"/>
                  <a:pt x="486349" y="438444"/>
                </a:cubicBezTo>
                <a:lnTo>
                  <a:pt x="486635" y="438159"/>
                </a:lnTo>
                <a:cubicBezTo>
                  <a:pt x="487683" y="437111"/>
                  <a:pt x="488540" y="435968"/>
                  <a:pt x="489492" y="434920"/>
                </a:cubicBezTo>
                <a:lnTo>
                  <a:pt x="490064" y="434253"/>
                </a:lnTo>
                <a:cubicBezTo>
                  <a:pt x="490731" y="433587"/>
                  <a:pt x="493303" y="432729"/>
                  <a:pt x="495874" y="432253"/>
                </a:cubicBezTo>
                <a:cubicBezTo>
                  <a:pt x="498351" y="431777"/>
                  <a:pt x="506447" y="432063"/>
                  <a:pt x="507876" y="434539"/>
                </a:cubicBezTo>
                <a:cubicBezTo>
                  <a:pt x="509209" y="437111"/>
                  <a:pt x="514067" y="440540"/>
                  <a:pt x="513210" y="437968"/>
                </a:cubicBezTo>
                <a:cubicBezTo>
                  <a:pt x="512353" y="435396"/>
                  <a:pt x="505685" y="429110"/>
                  <a:pt x="506066" y="428157"/>
                </a:cubicBezTo>
                <a:cubicBezTo>
                  <a:pt x="506447" y="427205"/>
                  <a:pt x="508828" y="425205"/>
                  <a:pt x="510257" y="426443"/>
                </a:cubicBezTo>
                <a:cubicBezTo>
                  <a:pt x="511686" y="427586"/>
                  <a:pt x="516258" y="432634"/>
                  <a:pt x="520163" y="432634"/>
                </a:cubicBezTo>
                <a:lnTo>
                  <a:pt x="523687" y="432825"/>
                </a:lnTo>
                <a:lnTo>
                  <a:pt x="524354" y="432920"/>
                </a:lnTo>
                <a:cubicBezTo>
                  <a:pt x="525021" y="433968"/>
                  <a:pt x="527021" y="436254"/>
                  <a:pt x="528736" y="437778"/>
                </a:cubicBezTo>
                <a:lnTo>
                  <a:pt x="529783" y="439492"/>
                </a:lnTo>
                <a:lnTo>
                  <a:pt x="529783" y="439396"/>
                </a:lnTo>
                <a:lnTo>
                  <a:pt x="528735" y="437682"/>
                </a:lnTo>
                <a:cubicBezTo>
                  <a:pt x="527020" y="436063"/>
                  <a:pt x="526544" y="434729"/>
                  <a:pt x="527687" y="434729"/>
                </a:cubicBezTo>
                <a:cubicBezTo>
                  <a:pt x="528830" y="434729"/>
                  <a:pt x="532069" y="433586"/>
                  <a:pt x="531783" y="432157"/>
                </a:cubicBezTo>
                <a:cubicBezTo>
                  <a:pt x="531402" y="430729"/>
                  <a:pt x="531688" y="428443"/>
                  <a:pt x="533307" y="431491"/>
                </a:cubicBezTo>
                <a:lnTo>
                  <a:pt x="537784" y="430729"/>
                </a:lnTo>
                <a:cubicBezTo>
                  <a:pt x="540546" y="430252"/>
                  <a:pt x="542260" y="428633"/>
                  <a:pt x="540832" y="427585"/>
                </a:cubicBezTo>
                <a:close/>
                <a:moveTo>
                  <a:pt x="906211" y="424348"/>
                </a:moveTo>
                <a:cubicBezTo>
                  <a:pt x="910783" y="424729"/>
                  <a:pt x="914117" y="425967"/>
                  <a:pt x="913736" y="427205"/>
                </a:cubicBezTo>
                <a:cubicBezTo>
                  <a:pt x="913355" y="428443"/>
                  <a:pt x="911259" y="434635"/>
                  <a:pt x="906687" y="435873"/>
                </a:cubicBezTo>
                <a:lnTo>
                  <a:pt x="902496" y="436825"/>
                </a:lnTo>
                <a:lnTo>
                  <a:pt x="901639" y="437016"/>
                </a:lnTo>
                <a:cubicBezTo>
                  <a:pt x="900401" y="436254"/>
                  <a:pt x="900020" y="434444"/>
                  <a:pt x="900687" y="433015"/>
                </a:cubicBezTo>
                <a:lnTo>
                  <a:pt x="901639" y="432825"/>
                </a:lnTo>
                <a:lnTo>
                  <a:pt x="904020" y="432444"/>
                </a:lnTo>
                <a:cubicBezTo>
                  <a:pt x="906973" y="432634"/>
                  <a:pt x="909354" y="431872"/>
                  <a:pt x="909354" y="430825"/>
                </a:cubicBezTo>
                <a:cubicBezTo>
                  <a:pt x="909354" y="429777"/>
                  <a:pt x="907545" y="427491"/>
                  <a:pt x="905259" y="427777"/>
                </a:cubicBezTo>
                <a:cubicBezTo>
                  <a:pt x="903068" y="427967"/>
                  <a:pt x="901639" y="423967"/>
                  <a:pt x="906211" y="424348"/>
                </a:cubicBezTo>
                <a:close/>
                <a:moveTo>
                  <a:pt x="102396" y="423490"/>
                </a:moveTo>
                <a:cubicBezTo>
                  <a:pt x="100396" y="422156"/>
                  <a:pt x="92395" y="426538"/>
                  <a:pt x="90014" y="427014"/>
                </a:cubicBezTo>
                <a:lnTo>
                  <a:pt x="87632" y="426538"/>
                </a:lnTo>
                <a:cubicBezTo>
                  <a:pt x="86870" y="426347"/>
                  <a:pt x="85632" y="427204"/>
                  <a:pt x="84965" y="427871"/>
                </a:cubicBezTo>
                <a:cubicBezTo>
                  <a:pt x="84584" y="428252"/>
                  <a:pt x="84870" y="429586"/>
                  <a:pt x="85251" y="429681"/>
                </a:cubicBezTo>
                <a:cubicBezTo>
                  <a:pt x="88966" y="430729"/>
                  <a:pt x="92681" y="431967"/>
                  <a:pt x="96491" y="432443"/>
                </a:cubicBezTo>
                <a:cubicBezTo>
                  <a:pt x="97348" y="432538"/>
                  <a:pt x="99919" y="429395"/>
                  <a:pt x="99634" y="429205"/>
                </a:cubicBezTo>
                <a:cubicBezTo>
                  <a:pt x="97824" y="427490"/>
                  <a:pt x="97157" y="426538"/>
                  <a:pt x="100777" y="426347"/>
                </a:cubicBezTo>
                <a:lnTo>
                  <a:pt x="102301" y="426347"/>
                </a:lnTo>
                <a:cubicBezTo>
                  <a:pt x="104396" y="426157"/>
                  <a:pt x="104396" y="424918"/>
                  <a:pt x="102396" y="423490"/>
                </a:cubicBezTo>
                <a:close/>
                <a:moveTo>
                  <a:pt x="949073" y="420823"/>
                </a:moveTo>
                <a:cubicBezTo>
                  <a:pt x="949454" y="421300"/>
                  <a:pt x="950407" y="423205"/>
                  <a:pt x="950407" y="423681"/>
                </a:cubicBezTo>
                <a:cubicBezTo>
                  <a:pt x="950502" y="424157"/>
                  <a:pt x="941358" y="426253"/>
                  <a:pt x="938310" y="427777"/>
                </a:cubicBezTo>
                <a:cubicBezTo>
                  <a:pt x="935357" y="429301"/>
                  <a:pt x="934405" y="427396"/>
                  <a:pt x="936310" y="423490"/>
                </a:cubicBezTo>
                <a:lnTo>
                  <a:pt x="942692" y="424157"/>
                </a:lnTo>
                <a:lnTo>
                  <a:pt x="944025" y="424252"/>
                </a:lnTo>
                <a:cubicBezTo>
                  <a:pt x="946406" y="421966"/>
                  <a:pt x="948692" y="420347"/>
                  <a:pt x="949073" y="420823"/>
                </a:cubicBezTo>
                <a:close/>
                <a:moveTo>
                  <a:pt x="1018130" y="420156"/>
                </a:moveTo>
                <a:lnTo>
                  <a:pt x="1025369" y="424156"/>
                </a:lnTo>
                <a:lnTo>
                  <a:pt x="1026036" y="424537"/>
                </a:lnTo>
                <a:cubicBezTo>
                  <a:pt x="1028322" y="423395"/>
                  <a:pt x="1030703" y="425490"/>
                  <a:pt x="1031275" y="429300"/>
                </a:cubicBezTo>
                <a:lnTo>
                  <a:pt x="1035466" y="431396"/>
                </a:lnTo>
                <a:cubicBezTo>
                  <a:pt x="1035942" y="431681"/>
                  <a:pt x="1035942" y="433491"/>
                  <a:pt x="1035275" y="434062"/>
                </a:cubicBezTo>
                <a:lnTo>
                  <a:pt x="1034608" y="434634"/>
                </a:lnTo>
                <a:cubicBezTo>
                  <a:pt x="1033370" y="434634"/>
                  <a:pt x="1020321" y="427681"/>
                  <a:pt x="1014892" y="426824"/>
                </a:cubicBezTo>
                <a:cubicBezTo>
                  <a:pt x="1009463" y="425966"/>
                  <a:pt x="1010891" y="422918"/>
                  <a:pt x="1018130" y="420156"/>
                </a:cubicBezTo>
                <a:close/>
                <a:moveTo>
                  <a:pt x="1513716" y="418061"/>
                </a:moveTo>
                <a:lnTo>
                  <a:pt x="1514192" y="418061"/>
                </a:lnTo>
                <a:cubicBezTo>
                  <a:pt x="1514764" y="418728"/>
                  <a:pt x="1515145" y="422633"/>
                  <a:pt x="1515049" y="426824"/>
                </a:cubicBezTo>
                <a:lnTo>
                  <a:pt x="1518478" y="429967"/>
                </a:lnTo>
                <a:lnTo>
                  <a:pt x="1519145" y="430539"/>
                </a:lnTo>
                <a:cubicBezTo>
                  <a:pt x="1519907" y="431301"/>
                  <a:pt x="1512668" y="434063"/>
                  <a:pt x="1509906" y="433301"/>
                </a:cubicBezTo>
                <a:cubicBezTo>
                  <a:pt x="1507144" y="432634"/>
                  <a:pt x="1506572" y="430253"/>
                  <a:pt x="1508572" y="428062"/>
                </a:cubicBezTo>
                <a:cubicBezTo>
                  <a:pt x="1510668" y="425871"/>
                  <a:pt x="1511525" y="418537"/>
                  <a:pt x="1512573" y="418156"/>
                </a:cubicBezTo>
                <a:close/>
                <a:moveTo>
                  <a:pt x="1044038" y="417299"/>
                </a:moveTo>
                <a:cubicBezTo>
                  <a:pt x="1043657" y="421299"/>
                  <a:pt x="1044229" y="424062"/>
                  <a:pt x="1045372" y="423490"/>
                </a:cubicBezTo>
                <a:lnTo>
                  <a:pt x="1046419" y="423014"/>
                </a:lnTo>
                <a:lnTo>
                  <a:pt x="1047467" y="422633"/>
                </a:lnTo>
                <a:cubicBezTo>
                  <a:pt x="1048896" y="422157"/>
                  <a:pt x="1050706" y="422919"/>
                  <a:pt x="1051563" y="424347"/>
                </a:cubicBezTo>
                <a:cubicBezTo>
                  <a:pt x="1052325" y="425776"/>
                  <a:pt x="1053468" y="428157"/>
                  <a:pt x="1052325" y="426729"/>
                </a:cubicBezTo>
                <a:cubicBezTo>
                  <a:pt x="1051182" y="425300"/>
                  <a:pt x="1044133" y="427491"/>
                  <a:pt x="1042609" y="427205"/>
                </a:cubicBezTo>
                <a:cubicBezTo>
                  <a:pt x="1041085" y="426919"/>
                  <a:pt x="1036514" y="425490"/>
                  <a:pt x="1035942" y="424728"/>
                </a:cubicBezTo>
                <a:lnTo>
                  <a:pt x="1036132" y="424252"/>
                </a:lnTo>
                <a:cubicBezTo>
                  <a:pt x="1036799" y="422157"/>
                  <a:pt x="1033942" y="418728"/>
                  <a:pt x="1038038" y="418156"/>
                </a:cubicBezTo>
                <a:close/>
                <a:moveTo>
                  <a:pt x="310612" y="416536"/>
                </a:moveTo>
                <a:cubicBezTo>
                  <a:pt x="308612" y="417679"/>
                  <a:pt x="307279" y="424823"/>
                  <a:pt x="308326" y="426823"/>
                </a:cubicBezTo>
                <a:cubicBezTo>
                  <a:pt x="309469" y="428728"/>
                  <a:pt x="316042" y="420156"/>
                  <a:pt x="315375" y="418156"/>
                </a:cubicBezTo>
                <a:cubicBezTo>
                  <a:pt x="314708" y="416060"/>
                  <a:pt x="312517" y="415393"/>
                  <a:pt x="310612" y="416536"/>
                </a:cubicBezTo>
                <a:close/>
                <a:moveTo>
                  <a:pt x="1254826" y="415775"/>
                </a:moveTo>
                <a:cubicBezTo>
                  <a:pt x="1256064" y="416156"/>
                  <a:pt x="1259112" y="417490"/>
                  <a:pt x="1261684" y="418632"/>
                </a:cubicBezTo>
                <a:cubicBezTo>
                  <a:pt x="1264351" y="419871"/>
                  <a:pt x="1265113" y="427205"/>
                  <a:pt x="1264923" y="427681"/>
                </a:cubicBezTo>
                <a:cubicBezTo>
                  <a:pt x="1264732" y="428253"/>
                  <a:pt x="1262922" y="427586"/>
                  <a:pt x="1261017" y="426157"/>
                </a:cubicBezTo>
                <a:cubicBezTo>
                  <a:pt x="1259112" y="424824"/>
                  <a:pt x="1251873" y="424538"/>
                  <a:pt x="1253588" y="423014"/>
                </a:cubicBezTo>
                <a:cubicBezTo>
                  <a:pt x="1255207" y="421395"/>
                  <a:pt x="1251492" y="416823"/>
                  <a:pt x="1252636" y="416061"/>
                </a:cubicBezTo>
                <a:lnTo>
                  <a:pt x="1253778" y="415965"/>
                </a:lnTo>
                <a:close/>
                <a:moveTo>
                  <a:pt x="1177483" y="415775"/>
                </a:moveTo>
                <a:lnTo>
                  <a:pt x="1178435" y="415965"/>
                </a:lnTo>
                <a:cubicBezTo>
                  <a:pt x="1179197" y="416061"/>
                  <a:pt x="1180245" y="417299"/>
                  <a:pt x="1180245" y="418061"/>
                </a:cubicBezTo>
                <a:cubicBezTo>
                  <a:pt x="1180340" y="420061"/>
                  <a:pt x="1181674" y="422538"/>
                  <a:pt x="1176530" y="422538"/>
                </a:cubicBezTo>
                <a:lnTo>
                  <a:pt x="1174816" y="422538"/>
                </a:lnTo>
                <a:cubicBezTo>
                  <a:pt x="1172815" y="425871"/>
                  <a:pt x="1169672" y="429872"/>
                  <a:pt x="1169006" y="430158"/>
                </a:cubicBezTo>
                <a:cubicBezTo>
                  <a:pt x="1168339" y="430539"/>
                  <a:pt x="1166624" y="430443"/>
                  <a:pt x="1165195" y="429967"/>
                </a:cubicBezTo>
                <a:lnTo>
                  <a:pt x="1165100" y="429586"/>
                </a:lnTo>
                <a:cubicBezTo>
                  <a:pt x="1164910" y="428729"/>
                  <a:pt x="1165005" y="427110"/>
                  <a:pt x="1165576" y="426919"/>
                </a:cubicBezTo>
                <a:lnTo>
                  <a:pt x="1171006" y="424919"/>
                </a:lnTo>
                <a:cubicBezTo>
                  <a:pt x="1173387" y="420538"/>
                  <a:pt x="1176244" y="416442"/>
                  <a:pt x="1177483" y="415775"/>
                </a:cubicBezTo>
                <a:close/>
                <a:moveTo>
                  <a:pt x="1327216" y="415584"/>
                </a:moveTo>
                <a:lnTo>
                  <a:pt x="1329883" y="418632"/>
                </a:lnTo>
                <a:lnTo>
                  <a:pt x="1331311" y="420251"/>
                </a:lnTo>
                <a:cubicBezTo>
                  <a:pt x="1332740" y="421394"/>
                  <a:pt x="1332931" y="423109"/>
                  <a:pt x="1331788" y="424061"/>
                </a:cubicBezTo>
                <a:cubicBezTo>
                  <a:pt x="1330549" y="425014"/>
                  <a:pt x="1327216" y="421204"/>
                  <a:pt x="1325310" y="420442"/>
                </a:cubicBezTo>
                <a:cubicBezTo>
                  <a:pt x="1323406" y="419680"/>
                  <a:pt x="1324263" y="417489"/>
                  <a:pt x="1327216" y="415584"/>
                </a:cubicBezTo>
                <a:close/>
                <a:moveTo>
                  <a:pt x="160213" y="415298"/>
                </a:moveTo>
                <a:cubicBezTo>
                  <a:pt x="158879" y="414250"/>
                  <a:pt x="157641" y="414917"/>
                  <a:pt x="157260" y="416822"/>
                </a:cubicBezTo>
                <a:lnTo>
                  <a:pt x="156498" y="417203"/>
                </a:lnTo>
                <a:cubicBezTo>
                  <a:pt x="155165" y="417870"/>
                  <a:pt x="153259" y="418156"/>
                  <a:pt x="151831" y="417965"/>
                </a:cubicBezTo>
                <a:lnTo>
                  <a:pt x="149354" y="417584"/>
                </a:lnTo>
                <a:cubicBezTo>
                  <a:pt x="146116" y="416441"/>
                  <a:pt x="144306" y="416822"/>
                  <a:pt x="145258" y="418346"/>
                </a:cubicBezTo>
                <a:cubicBezTo>
                  <a:pt x="146211" y="419870"/>
                  <a:pt x="139639" y="422537"/>
                  <a:pt x="138496" y="420251"/>
                </a:cubicBezTo>
                <a:cubicBezTo>
                  <a:pt x="137353" y="417965"/>
                  <a:pt x="129257" y="420823"/>
                  <a:pt x="129257" y="423394"/>
                </a:cubicBezTo>
                <a:cubicBezTo>
                  <a:pt x="129257" y="425966"/>
                  <a:pt x="131161" y="433300"/>
                  <a:pt x="133543" y="432538"/>
                </a:cubicBezTo>
                <a:cubicBezTo>
                  <a:pt x="135829" y="431872"/>
                  <a:pt x="142306" y="428443"/>
                  <a:pt x="143544" y="426919"/>
                </a:cubicBezTo>
                <a:cubicBezTo>
                  <a:pt x="144877" y="425299"/>
                  <a:pt x="151831" y="427395"/>
                  <a:pt x="152021" y="428538"/>
                </a:cubicBezTo>
                <a:cubicBezTo>
                  <a:pt x="152212" y="429586"/>
                  <a:pt x="151831" y="428728"/>
                  <a:pt x="151259" y="426538"/>
                </a:cubicBezTo>
                <a:cubicBezTo>
                  <a:pt x="150592" y="424347"/>
                  <a:pt x="157355" y="420442"/>
                  <a:pt x="159070" y="420632"/>
                </a:cubicBezTo>
                <a:cubicBezTo>
                  <a:pt x="160784" y="420918"/>
                  <a:pt x="163737" y="418156"/>
                  <a:pt x="162403" y="417013"/>
                </a:cubicBezTo>
                <a:lnTo>
                  <a:pt x="161165" y="416060"/>
                </a:lnTo>
                <a:close/>
                <a:moveTo>
                  <a:pt x="1356362" y="414155"/>
                </a:moveTo>
                <a:lnTo>
                  <a:pt x="1360839" y="419013"/>
                </a:lnTo>
                <a:lnTo>
                  <a:pt x="1364744" y="422061"/>
                </a:lnTo>
                <a:cubicBezTo>
                  <a:pt x="1361696" y="425014"/>
                  <a:pt x="1361030" y="424918"/>
                  <a:pt x="1355791" y="421204"/>
                </a:cubicBezTo>
                <a:lnTo>
                  <a:pt x="1355505" y="421013"/>
                </a:lnTo>
                <a:cubicBezTo>
                  <a:pt x="1355029" y="420632"/>
                  <a:pt x="1352171" y="424728"/>
                  <a:pt x="1349123" y="430157"/>
                </a:cubicBezTo>
                <a:lnTo>
                  <a:pt x="1351124" y="433586"/>
                </a:lnTo>
                <a:lnTo>
                  <a:pt x="1353886" y="438158"/>
                </a:lnTo>
                <a:cubicBezTo>
                  <a:pt x="1350552" y="438825"/>
                  <a:pt x="1347885" y="436634"/>
                  <a:pt x="1347885" y="433300"/>
                </a:cubicBezTo>
                <a:lnTo>
                  <a:pt x="1347980" y="430538"/>
                </a:lnTo>
                <a:cubicBezTo>
                  <a:pt x="1347980" y="427395"/>
                  <a:pt x="1348457" y="424252"/>
                  <a:pt x="1344361" y="422347"/>
                </a:cubicBezTo>
                <a:cubicBezTo>
                  <a:pt x="1341980" y="421204"/>
                  <a:pt x="1344456" y="420346"/>
                  <a:pt x="1344647" y="419394"/>
                </a:cubicBezTo>
                <a:lnTo>
                  <a:pt x="1344933" y="417775"/>
                </a:lnTo>
                <a:cubicBezTo>
                  <a:pt x="1344075" y="415298"/>
                  <a:pt x="1349219" y="413679"/>
                  <a:pt x="1356362" y="414155"/>
                </a:cubicBezTo>
                <a:close/>
                <a:moveTo>
                  <a:pt x="353951" y="413774"/>
                </a:moveTo>
                <a:cubicBezTo>
                  <a:pt x="352618" y="412631"/>
                  <a:pt x="347284" y="412060"/>
                  <a:pt x="345379" y="415012"/>
                </a:cubicBezTo>
                <a:cubicBezTo>
                  <a:pt x="343474" y="418060"/>
                  <a:pt x="346426" y="420156"/>
                  <a:pt x="347379" y="419394"/>
                </a:cubicBezTo>
                <a:cubicBezTo>
                  <a:pt x="348332" y="418632"/>
                  <a:pt x="349475" y="418251"/>
                  <a:pt x="349951" y="418537"/>
                </a:cubicBezTo>
                <a:lnTo>
                  <a:pt x="349951" y="418822"/>
                </a:lnTo>
                <a:cubicBezTo>
                  <a:pt x="350236" y="421013"/>
                  <a:pt x="350808" y="422918"/>
                  <a:pt x="354332" y="422156"/>
                </a:cubicBezTo>
                <a:cubicBezTo>
                  <a:pt x="355475" y="421966"/>
                  <a:pt x="357571" y="421585"/>
                  <a:pt x="357571" y="421394"/>
                </a:cubicBezTo>
                <a:lnTo>
                  <a:pt x="357475" y="419489"/>
                </a:lnTo>
                <a:cubicBezTo>
                  <a:pt x="356904" y="417489"/>
                  <a:pt x="355285" y="414917"/>
                  <a:pt x="353951" y="413774"/>
                </a:cubicBezTo>
                <a:close/>
                <a:moveTo>
                  <a:pt x="399195" y="413488"/>
                </a:moveTo>
                <a:lnTo>
                  <a:pt x="397100" y="413584"/>
                </a:lnTo>
                <a:lnTo>
                  <a:pt x="394623" y="413679"/>
                </a:lnTo>
                <a:cubicBezTo>
                  <a:pt x="391670" y="413012"/>
                  <a:pt x="389289" y="418251"/>
                  <a:pt x="389289" y="420918"/>
                </a:cubicBezTo>
                <a:cubicBezTo>
                  <a:pt x="389289" y="423585"/>
                  <a:pt x="391194" y="424728"/>
                  <a:pt x="393575" y="423585"/>
                </a:cubicBezTo>
                <a:lnTo>
                  <a:pt x="394147" y="422632"/>
                </a:lnTo>
                <a:cubicBezTo>
                  <a:pt x="397290" y="417775"/>
                  <a:pt x="398814" y="416346"/>
                  <a:pt x="401862" y="414822"/>
                </a:cubicBezTo>
                <a:lnTo>
                  <a:pt x="402719" y="414346"/>
                </a:lnTo>
                <a:cubicBezTo>
                  <a:pt x="403005" y="412726"/>
                  <a:pt x="401386" y="412345"/>
                  <a:pt x="399195" y="413488"/>
                </a:cubicBezTo>
                <a:close/>
                <a:moveTo>
                  <a:pt x="418912" y="413393"/>
                </a:moveTo>
                <a:cubicBezTo>
                  <a:pt x="416626" y="412631"/>
                  <a:pt x="406910" y="416155"/>
                  <a:pt x="405862" y="416346"/>
                </a:cubicBezTo>
                <a:cubicBezTo>
                  <a:pt x="404815" y="416536"/>
                  <a:pt x="405577" y="418727"/>
                  <a:pt x="407577" y="421204"/>
                </a:cubicBezTo>
                <a:lnTo>
                  <a:pt x="410816" y="418537"/>
                </a:lnTo>
                <a:cubicBezTo>
                  <a:pt x="411482" y="417965"/>
                  <a:pt x="414340" y="415108"/>
                  <a:pt x="417674" y="416917"/>
                </a:cubicBezTo>
                <a:lnTo>
                  <a:pt x="418435" y="417298"/>
                </a:lnTo>
                <a:cubicBezTo>
                  <a:pt x="421007" y="415965"/>
                  <a:pt x="421198" y="414155"/>
                  <a:pt x="418912" y="413393"/>
                </a:cubicBezTo>
                <a:close/>
                <a:moveTo>
                  <a:pt x="204409" y="412441"/>
                </a:moveTo>
                <a:lnTo>
                  <a:pt x="203170" y="413107"/>
                </a:lnTo>
                <a:cubicBezTo>
                  <a:pt x="200218" y="414727"/>
                  <a:pt x="200313" y="419775"/>
                  <a:pt x="194408" y="418251"/>
                </a:cubicBezTo>
                <a:cubicBezTo>
                  <a:pt x="194312" y="418251"/>
                  <a:pt x="192788" y="420156"/>
                  <a:pt x="193169" y="420632"/>
                </a:cubicBezTo>
                <a:lnTo>
                  <a:pt x="194122" y="421966"/>
                </a:lnTo>
                <a:cubicBezTo>
                  <a:pt x="195646" y="423299"/>
                  <a:pt x="197551" y="423680"/>
                  <a:pt x="198313" y="422823"/>
                </a:cubicBezTo>
                <a:lnTo>
                  <a:pt x="198979" y="422823"/>
                </a:lnTo>
                <a:cubicBezTo>
                  <a:pt x="204599" y="422537"/>
                  <a:pt x="203742" y="417013"/>
                  <a:pt x="207742" y="415393"/>
                </a:cubicBezTo>
                <a:lnTo>
                  <a:pt x="208219" y="415203"/>
                </a:lnTo>
                <a:cubicBezTo>
                  <a:pt x="207838" y="413488"/>
                  <a:pt x="206123" y="412155"/>
                  <a:pt x="204409" y="412441"/>
                </a:cubicBezTo>
                <a:close/>
                <a:moveTo>
                  <a:pt x="1225870" y="411870"/>
                </a:moveTo>
                <a:lnTo>
                  <a:pt x="1226346" y="412632"/>
                </a:lnTo>
                <a:cubicBezTo>
                  <a:pt x="1227679" y="414537"/>
                  <a:pt x="1228251" y="416823"/>
                  <a:pt x="1229203" y="418918"/>
                </a:cubicBezTo>
                <a:cubicBezTo>
                  <a:pt x="1229680" y="419966"/>
                  <a:pt x="1230823" y="421966"/>
                  <a:pt x="1231108" y="421966"/>
                </a:cubicBezTo>
                <a:lnTo>
                  <a:pt x="1237585" y="420442"/>
                </a:lnTo>
                <a:cubicBezTo>
                  <a:pt x="1239205" y="424729"/>
                  <a:pt x="1238062" y="428158"/>
                  <a:pt x="1234918" y="428158"/>
                </a:cubicBezTo>
                <a:cubicBezTo>
                  <a:pt x="1231870" y="428158"/>
                  <a:pt x="1226727" y="428158"/>
                  <a:pt x="1228822" y="428062"/>
                </a:cubicBezTo>
                <a:cubicBezTo>
                  <a:pt x="1230918" y="427967"/>
                  <a:pt x="1226536" y="421585"/>
                  <a:pt x="1225584" y="419585"/>
                </a:cubicBezTo>
                <a:cubicBezTo>
                  <a:pt x="1224631" y="417585"/>
                  <a:pt x="1223774" y="411584"/>
                  <a:pt x="1225870" y="411870"/>
                </a:cubicBezTo>
                <a:close/>
                <a:moveTo>
                  <a:pt x="336425" y="411869"/>
                </a:moveTo>
                <a:cubicBezTo>
                  <a:pt x="334711" y="411964"/>
                  <a:pt x="333091" y="412631"/>
                  <a:pt x="332996" y="413298"/>
                </a:cubicBezTo>
                <a:lnTo>
                  <a:pt x="333282" y="413488"/>
                </a:lnTo>
                <a:cubicBezTo>
                  <a:pt x="335377" y="414727"/>
                  <a:pt x="334520" y="415870"/>
                  <a:pt x="332901" y="416441"/>
                </a:cubicBezTo>
                <a:cubicBezTo>
                  <a:pt x="330710" y="417203"/>
                  <a:pt x="328234" y="417394"/>
                  <a:pt x="326043" y="418156"/>
                </a:cubicBezTo>
                <a:cubicBezTo>
                  <a:pt x="325281" y="418441"/>
                  <a:pt x="324519" y="419870"/>
                  <a:pt x="324709" y="420632"/>
                </a:cubicBezTo>
                <a:cubicBezTo>
                  <a:pt x="324805" y="421299"/>
                  <a:pt x="326424" y="422347"/>
                  <a:pt x="327186" y="422156"/>
                </a:cubicBezTo>
                <a:lnTo>
                  <a:pt x="331091" y="421489"/>
                </a:lnTo>
                <a:cubicBezTo>
                  <a:pt x="335568" y="420442"/>
                  <a:pt x="338616" y="417298"/>
                  <a:pt x="337664" y="414536"/>
                </a:cubicBezTo>
                <a:lnTo>
                  <a:pt x="336616" y="412250"/>
                </a:lnTo>
                <a:close/>
                <a:moveTo>
                  <a:pt x="1167672" y="409774"/>
                </a:moveTo>
                <a:lnTo>
                  <a:pt x="1169006" y="409774"/>
                </a:lnTo>
                <a:cubicBezTo>
                  <a:pt x="1170339" y="409774"/>
                  <a:pt x="1171768" y="410631"/>
                  <a:pt x="1172720" y="411393"/>
                </a:cubicBezTo>
                <a:cubicBezTo>
                  <a:pt x="1173006" y="411584"/>
                  <a:pt x="1171959" y="413679"/>
                  <a:pt x="1171292" y="413679"/>
                </a:cubicBezTo>
                <a:lnTo>
                  <a:pt x="1163767" y="414537"/>
                </a:lnTo>
                <a:cubicBezTo>
                  <a:pt x="1162434" y="419775"/>
                  <a:pt x="1158338" y="424347"/>
                  <a:pt x="1154528" y="424728"/>
                </a:cubicBezTo>
                <a:lnTo>
                  <a:pt x="1150813" y="422538"/>
                </a:lnTo>
                <a:lnTo>
                  <a:pt x="1149003" y="421490"/>
                </a:lnTo>
                <a:cubicBezTo>
                  <a:pt x="1143860" y="423395"/>
                  <a:pt x="1140526" y="429205"/>
                  <a:pt x="1141574" y="434444"/>
                </a:cubicBezTo>
                <a:lnTo>
                  <a:pt x="1132620" y="435015"/>
                </a:lnTo>
                <a:lnTo>
                  <a:pt x="1132239" y="435015"/>
                </a:lnTo>
                <a:cubicBezTo>
                  <a:pt x="1131953" y="436444"/>
                  <a:pt x="1132525" y="439301"/>
                  <a:pt x="1133573" y="441302"/>
                </a:cubicBezTo>
                <a:cubicBezTo>
                  <a:pt x="1134620" y="443302"/>
                  <a:pt x="1135097" y="447683"/>
                  <a:pt x="1132906" y="446636"/>
                </a:cubicBezTo>
                <a:cubicBezTo>
                  <a:pt x="1130810" y="445588"/>
                  <a:pt x="1127381" y="450636"/>
                  <a:pt x="1128239" y="450922"/>
                </a:cubicBezTo>
                <a:cubicBezTo>
                  <a:pt x="1129096" y="451303"/>
                  <a:pt x="1130429" y="452827"/>
                  <a:pt x="1128905" y="453398"/>
                </a:cubicBezTo>
                <a:cubicBezTo>
                  <a:pt x="1127381" y="454065"/>
                  <a:pt x="1122333" y="454637"/>
                  <a:pt x="1122047" y="452922"/>
                </a:cubicBezTo>
                <a:lnTo>
                  <a:pt x="1121190" y="452446"/>
                </a:lnTo>
                <a:lnTo>
                  <a:pt x="1117761" y="450446"/>
                </a:lnTo>
                <a:cubicBezTo>
                  <a:pt x="1119666" y="449303"/>
                  <a:pt x="1127286" y="446064"/>
                  <a:pt x="1129477" y="445397"/>
                </a:cubicBezTo>
                <a:cubicBezTo>
                  <a:pt x="1131763" y="444731"/>
                  <a:pt x="1131572" y="444350"/>
                  <a:pt x="1129096" y="444636"/>
                </a:cubicBezTo>
                <a:cubicBezTo>
                  <a:pt x="1126619" y="444826"/>
                  <a:pt x="1124810" y="439492"/>
                  <a:pt x="1125667" y="439016"/>
                </a:cubicBezTo>
                <a:cubicBezTo>
                  <a:pt x="1126524" y="438540"/>
                  <a:pt x="1128429" y="436920"/>
                  <a:pt x="1127953" y="436349"/>
                </a:cubicBezTo>
                <a:cubicBezTo>
                  <a:pt x="1127477" y="435777"/>
                  <a:pt x="1124143" y="434253"/>
                  <a:pt x="1121857" y="433491"/>
                </a:cubicBezTo>
                <a:cubicBezTo>
                  <a:pt x="1119571" y="432729"/>
                  <a:pt x="1115761" y="439301"/>
                  <a:pt x="1115570" y="439682"/>
                </a:cubicBezTo>
                <a:cubicBezTo>
                  <a:pt x="1115380" y="440064"/>
                  <a:pt x="1114237" y="440635"/>
                  <a:pt x="1113475" y="440254"/>
                </a:cubicBezTo>
                <a:lnTo>
                  <a:pt x="1113380" y="439778"/>
                </a:lnTo>
                <a:cubicBezTo>
                  <a:pt x="1112618" y="436825"/>
                  <a:pt x="1110998" y="434729"/>
                  <a:pt x="1106903" y="434825"/>
                </a:cubicBezTo>
                <a:cubicBezTo>
                  <a:pt x="1106617" y="434825"/>
                  <a:pt x="1106141" y="435206"/>
                  <a:pt x="1106045" y="435587"/>
                </a:cubicBezTo>
                <a:cubicBezTo>
                  <a:pt x="1104331" y="438730"/>
                  <a:pt x="1108331" y="439587"/>
                  <a:pt x="1109855" y="441397"/>
                </a:cubicBezTo>
                <a:lnTo>
                  <a:pt x="1110046" y="441683"/>
                </a:lnTo>
                <a:cubicBezTo>
                  <a:pt x="1111570" y="442921"/>
                  <a:pt x="1111379" y="443588"/>
                  <a:pt x="1109475" y="443112"/>
                </a:cubicBezTo>
                <a:cubicBezTo>
                  <a:pt x="1107569" y="442730"/>
                  <a:pt x="1103378" y="439587"/>
                  <a:pt x="1101759" y="437492"/>
                </a:cubicBezTo>
                <a:lnTo>
                  <a:pt x="1100140" y="435587"/>
                </a:lnTo>
                <a:cubicBezTo>
                  <a:pt x="1098330" y="433587"/>
                  <a:pt x="1096044" y="432444"/>
                  <a:pt x="1092615" y="432634"/>
                </a:cubicBezTo>
                <a:cubicBezTo>
                  <a:pt x="1089853" y="432824"/>
                  <a:pt x="1087091" y="433110"/>
                  <a:pt x="1084233" y="431396"/>
                </a:cubicBezTo>
                <a:lnTo>
                  <a:pt x="1082614" y="430443"/>
                </a:lnTo>
                <a:cubicBezTo>
                  <a:pt x="1077947" y="431777"/>
                  <a:pt x="1075089" y="431967"/>
                  <a:pt x="1076232" y="430824"/>
                </a:cubicBezTo>
                <a:cubicBezTo>
                  <a:pt x="1077375" y="429776"/>
                  <a:pt x="1080328" y="425967"/>
                  <a:pt x="1078518" y="426443"/>
                </a:cubicBezTo>
                <a:cubicBezTo>
                  <a:pt x="1076709" y="427014"/>
                  <a:pt x="1072518" y="427586"/>
                  <a:pt x="1071755" y="427014"/>
                </a:cubicBezTo>
                <a:cubicBezTo>
                  <a:pt x="1070993" y="426443"/>
                  <a:pt x="1067469" y="424728"/>
                  <a:pt x="1066802" y="425681"/>
                </a:cubicBezTo>
                <a:cubicBezTo>
                  <a:pt x="1066136" y="426633"/>
                  <a:pt x="1063469" y="428062"/>
                  <a:pt x="1061945" y="427491"/>
                </a:cubicBezTo>
                <a:cubicBezTo>
                  <a:pt x="1060516" y="426919"/>
                  <a:pt x="1057277" y="423966"/>
                  <a:pt x="1058801" y="422538"/>
                </a:cubicBezTo>
                <a:cubicBezTo>
                  <a:pt x="1060326" y="421109"/>
                  <a:pt x="1068326" y="420537"/>
                  <a:pt x="1071089" y="423395"/>
                </a:cubicBezTo>
                <a:lnTo>
                  <a:pt x="1075946" y="422156"/>
                </a:lnTo>
                <a:lnTo>
                  <a:pt x="1077375" y="421775"/>
                </a:lnTo>
                <a:cubicBezTo>
                  <a:pt x="1078709" y="421109"/>
                  <a:pt x="1081280" y="419013"/>
                  <a:pt x="1083090" y="417108"/>
                </a:cubicBezTo>
                <a:lnTo>
                  <a:pt x="1085757" y="419490"/>
                </a:lnTo>
                <a:lnTo>
                  <a:pt x="1086900" y="420537"/>
                </a:lnTo>
                <a:cubicBezTo>
                  <a:pt x="1088043" y="422061"/>
                  <a:pt x="1090329" y="422442"/>
                  <a:pt x="1092044" y="421395"/>
                </a:cubicBezTo>
                <a:cubicBezTo>
                  <a:pt x="1093758" y="420347"/>
                  <a:pt x="1099664" y="418442"/>
                  <a:pt x="1101378" y="419585"/>
                </a:cubicBezTo>
                <a:lnTo>
                  <a:pt x="1102712" y="420728"/>
                </a:lnTo>
                <a:cubicBezTo>
                  <a:pt x="1104331" y="422061"/>
                  <a:pt x="1106331" y="423299"/>
                  <a:pt x="1107855" y="421299"/>
                </a:cubicBezTo>
                <a:lnTo>
                  <a:pt x="1108522" y="420347"/>
                </a:lnTo>
                <a:cubicBezTo>
                  <a:pt x="1107379" y="418156"/>
                  <a:pt x="1108522" y="416632"/>
                  <a:pt x="1110998" y="417108"/>
                </a:cubicBezTo>
                <a:cubicBezTo>
                  <a:pt x="1113475" y="417489"/>
                  <a:pt x="1121952" y="418918"/>
                  <a:pt x="1124334" y="418061"/>
                </a:cubicBezTo>
                <a:cubicBezTo>
                  <a:pt x="1126715" y="417203"/>
                  <a:pt x="1133001" y="417966"/>
                  <a:pt x="1130715" y="420918"/>
                </a:cubicBezTo>
                <a:cubicBezTo>
                  <a:pt x="1128429" y="423871"/>
                  <a:pt x="1128239" y="432063"/>
                  <a:pt x="1130620" y="431300"/>
                </a:cubicBezTo>
                <a:cubicBezTo>
                  <a:pt x="1133001" y="430539"/>
                  <a:pt x="1135287" y="423871"/>
                  <a:pt x="1136335" y="422538"/>
                </a:cubicBezTo>
                <a:cubicBezTo>
                  <a:pt x="1137383" y="421204"/>
                  <a:pt x="1140621" y="418442"/>
                  <a:pt x="1141669" y="418823"/>
                </a:cubicBezTo>
                <a:cubicBezTo>
                  <a:pt x="1142621" y="419204"/>
                  <a:pt x="1146812" y="419299"/>
                  <a:pt x="1149003" y="418346"/>
                </a:cubicBezTo>
                <a:cubicBezTo>
                  <a:pt x="1151289" y="417394"/>
                  <a:pt x="1155480" y="412917"/>
                  <a:pt x="1156909" y="410822"/>
                </a:cubicBezTo>
                <a:lnTo>
                  <a:pt x="1160147" y="412917"/>
                </a:lnTo>
                <a:lnTo>
                  <a:pt x="1162814" y="414632"/>
                </a:lnTo>
                <a:cubicBezTo>
                  <a:pt x="1164148" y="412822"/>
                  <a:pt x="1166339" y="410631"/>
                  <a:pt x="1167672" y="409774"/>
                </a:cubicBezTo>
                <a:close/>
                <a:moveTo>
                  <a:pt x="1213201" y="409679"/>
                </a:moveTo>
                <a:cubicBezTo>
                  <a:pt x="1214440" y="409774"/>
                  <a:pt x="1216535" y="411394"/>
                  <a:pt x="1217869" y="413299"/>
                </a:cubicBezTo>
                <a:cubicBezTo>
                  <a:pt x="1219202" y="415204"/>
                  <a:pt x="1220250" y="424443"/>
                  <a:pt x="1218821" y="429491"/>
                </a:cubicBezTo>
                <a:lnTo>
                  <a:pt x="1212249" y="430444"/>
                </a:lnTo>
                <a:cubicBezTo>
                  <a:pt x="1210630" y="430634"/>
                  <a:pt x="1208725" y="430348"/>
                  <a:pt x="1207201" y="430729"/>
                </a:cubicBezTo>
                <a:lnTo>
                  <a:pt x="1205772" y="431110"/>
                </a:lnTo>
                <a:cubicBezTo>
                  <a:pt x="1203867" y="432539"/>
                  <a:pt x="1201771" y="431587"/>
                  <a:pt x="1201009" y="429015"/>
                </a:cubicBezTo>
                <a:cubicBezTo>
                  <a:pt x="1200343" y="426538"/>
                  <a:pt x="1185198" y="426634"/>
                  <a:pt x="1183483" y="425014"/>
                </a:cubicBezTo>
                <a:cubicBezTo>
                  <a:pt x="1181769" y="423395"/>
                  <a:pt x="1182245" y="422919"/>
                  <a:pt x="1184531" y="423871"/>
                </a:cubicBezTo>
                <a:cubicBezTo>
                  <a:pt x="1186817" y="424824"/>
                  <a:pt x="1194056" y="420442"/>
                  <a:pt x="1196723" y="420347"/>
                </a:cubicBezTo>
                <a:lnTo>
                  <a:pt x="1198342" y="421300"/>
                </a:lnTo>
                <a:lnTo>
                  <a:pt x="1204248" y="424729"/>
                </a:lnTo>
                <a:cubicBezTo>
                  <a:pt x="1204915" y="420823"/>
                  <a:pt x="1205581" y="418823"/>
                  <a:pt x="1205772" y="420347"/>
                </a:cubicBezTo>
                <a:cubicBezTo>
                  <a:pt x="1205962" y="421871"/>
                  <a:pt x="1207677" y="425395"/>
                  <a:pt x="1209201" y="424919"/>
                </a:cubicBezTo>
                <a:cubicBezTo>
                  <a:pt x="1210725" y="424443"/>
                  <a:pt x="1213487" y="424443"/>
                  <a:pt x="1214725" y="424252"/>
                </a:cubicBezTo>
                <a:cubicBezTo>
                  <a:pt x="1215964" y="424062"/>
                  <a:pt x="1215583" y="422347"/>
                  <a:pt x="1211487" y="421204"/>
                </a:cubicBezTo>
                <a:lnTo>
                  <a:pt x="1215773" y="417013"/>
                </a:lnTo>
                <a:cubicBezTo>
                  <a:pt x="1216249" y="416537"/>
                  <a:pt x="1212820" y="413584"/>
                  <a:pt x="1211392" y="411679"/>
                </a:cubicBezTo>
                <a:cubicBezTo>
                  <a:pt x="1211106" y="411298"/>
                  <a:pt x="1211677" y="410060"/>
                  <a:pt x="1212154" y="409965"/>
                </a:cubicBezTo>
                <a:close/>
                <a:moveTo>
                  <a:pt x="1275972" y="409489"/>
                </a:moveTo>
                <a:cubicBezTo>
                  <a:pt x="1277591" y="408727"/>
                  <a:pt x="1283116" y="417109"/>
                  <a:pt x="1281401" y="420823"/>
                </a:cubicBezTo>
                <a:cubicBezTo>
                  <a:pt x="1279591" y="424443"/>
                  <a:pt x="1276924" y="426348"/>
                  <a:pt x="1275305" y="424919"/>
                </a:cubicBezTo>
                <a:cubicBezTo>
                  <a:pt x="1273686" y="423490"/>
                  <a:pt x="1271019" y="419204"/>
                  <a:pt x="1272638" y="418347"/>
                </a:cubicBezTo>
                <a:cubicBezTo>
                  <a:pt x="1274257" y="417490"/>
                  <a:pt x="1277591" y="414537"/>
                  <a:pt x="1276639" y="413680"/>
                </a:cubicBezTo>
                <a:cubicBezTo>
                  <a:pt x="1275686" y="412822"/>
                  <a:pt x="1274448" y="410060"/>
                  <a:pt x="1275972" y="409489"/>
                </a:cubicBezTo>
                <a:close/>
                <a:moveTo>
                  <a:pt x="848109" y="409298"/>
                </a:moveTo>
                <a:cubicBezTo>
                  <a:pt x="849919" y="408346"/>
                  <a:pt x="853728" y="414823"/>
                  <a:pt x="850585" y="416251"/>
                </a:cubicBezTo>
                <a:cubicBezTo>
                  <a:pt x="847442" y="417680"/>
                  <a:pt x="845918" y="418347"/>
                  <a:pt x="847156" y="417966"/>
                </a:cubicBezTo>
                <a:cubicBezTo>
                  <a:pt x="848394" y="417490"/>
                  <a:pt x="851252" y="415204"/>
                  <a:pt x="849633" y="414156"/>
                </a:cubicBezTo>
                <a:cubicBezTo>
                  <a:pt x="848013" y="413108"/>
                  <a:pt x="846299" y="410251"/>
                  <a:pt x="848109" y="409298"/>
                </a:cubicBezTo>
                <a:close/>
                <a:moveTo>
                  <a:pt x="1471234" y="409107"/>
                </a:moveTo>
                <a:lnTo>
                  <a:pt x="1473234" y="409488"/>
                </a:lnTo>
                <a:lnTo>
                  <a:pt x="1475044" y="409869"/>
                </a:lnTo>
                <a:cubicBezTo>
                  <a:pt x="1479045" y="409679"/>
                  <a:pt x="1480664" y="410346"/>
                  <a:pt x="1478759" y="411203"/>
                </a:cubicBezTo>
                <a:cubicBezTo>
                  <a:pt x="1476854" y="412155"/>
                  <a:pt x="1473616" y="414632"/>
                  <a:pt x="1475044" y="415203"/>
                </a:cubicBezTo>
                <a:cubicBezTo>
                  <a:pt x="1476473" y="415775"/>
                  <a:pt x="1479331" y="417489"/>
                  <a:pt x="1477330" y="417489"/>
                </a:cubicBezTo>
                <a:cubicBezTo>
                  <a:pt x="1475330" y="417489"/>
                  <a:pt x="1469615" y="416156"/>
                  <a:pt x="1468948" y="414537"/>
                </a:cubicBezTo>
                <a:cubicBezTo>
                  <a:pt x="1468282" y="412917"/>
                  <a:pt x="1468282" y="407774"/>
                  <a:pt x="1471234" y="409107"/>
                </a:cubicBezTo>
                <a:close/>
                <a:moveTo>
                  <a:pt x="1202724" y="407869"/>
                </a:moveTo>
                <a:cubicBezTo>
                  <a:pt x="1204533" y="407869"/>
                  <a:pt x="1204724" y="409393"/>
                  <a:pt x="1203200" y="411203"/>
                </a:cubicBezTo>
                <a:cubicBezTo>
                  <a:pt x="1201676" y="413108"/>
                  <a:pt x="1197961" y="416251"/>
                  <a:pt x="1198342" y="414441"/>
                </a:cubicBezTo>
                <a:cubicBezTo>
                  <a:pt x="1198723" y="412632"/>
                  <a:pt x="1200914" y="407869"/>
                  <a:pt x="1202724" y="407869"/>
                </a:cubicBezTo>
                <a:close/>
                <a:moveTo>
                  <a:pt x="1317596" y="406631"/>
                </a:moveTo>
                <a:lnTo>
                  <a:pt x="1321311" y="406631"/>
                </a:lnTo>
                <a:cubicBezTo>
                  <a:pt x="1324930" y="407965"/>
                  <a:pt x="1327026" y="409108"/>
                  <a:pt x="1325978" y="409108"/>
                </a:cubicBezTo>
                <a:cubicBezTo>
                  <a:pt x="1324930" y="409108"/>
                  <a:pt x="1320930" y="410536"/>
                  <a:pt x="1318834" y="411679"/>
                </a:cubicBezTo>
                <a:cubicBezTo>
                  <a:pt x="1316739" y="412822"/>
                  <a:pt x="1317977" y="418252"/>
                  <a:pt x="1318453" y="419871"/>
                </a:cubicBezTo>
                <a:cubicBezTo>
                  <a:pt x="1318930" y="421395"/>
                  <a:pt x="1316263" y="425681"/>
                  <a:pt x="1312453" y="424633"/>
                </a:cubicBezTo>
                <a:lnTo>
                  <a:pt x="1309119" y="424348"/>
                </a:lnTo>
                <a:lnTo>
                  <a:pt x="1305309" y="423966"/>
                </a:lnTo>
                <a:cubicBezTo>
                  <a:pt x="1300927" y="424157"/>
                  <a:pt x="1296831" y="423395"/>
                  <a:pt x="1296260" y="422347"/>
                </a:cubicBezTo>
                <a:cubicBezTo>
                  <a:pt x="1295689" y="421300"/>
                  <a:pt x="1294927" y="418442"/>
                  <a:pt x="1295784" y="418156"/>
                </a:cubicBezTo>
                <a:lnTo>
                  <a:pt x="1296736" y="417966"/>
                </a:lnTo>
                <a:lnTo>
                  <a:pt x="1301499" y="416918"/>
                </a:lnTo>
                <a:cubicBezTo>
                  <a:pt x="1304166" y="419776"/>
                  <a:pt x="1308928" y="421109"/>
                  <a:pt x="1312167" y="419871"/>
                </a:cubicBezTo>
                <a:lnTo>
                  <a:pt x="1311786" y="416537"/>
                </a:lnTo>
                <a:cubicBezTo>
                  <a:pt x="1311500" y="414346"/>
                  <a:pt x="1315215" y="412822"/>
                  <a:pt x="1312167" y="409774"/>
                </a:cubicBezTo>
                <a:cubicBezTo>
                  <a:pt x="1309690" y="407298"/>
                  <a:pt x="1311976" y="406631"/>
                  <a:pt x="1317596" y="406631"/>
                </a:cubicBezTo>
                <a:close/>
                <a:moveTo>
                  <a:pt x="1711074" y="406154"/>
                </a:moveTo>
                <a:lnTo>
                  <a:pt x="1711264" y="406535"/>
                </a:lnTo>
                <a:cubicBezTo>
                  <a:pt x="1712026" y="408345"/>
                  <a:pt x="1712693" y="410250"/>
                  <a:pt x="1713074" y="412155"/>
                </a:cubicBezTo>
                <a:lnTo>
                  <a:pt x="1713265" y="413298"/>
                </a:lnTo>
                <a:cubicBezTo>
                  <a:pt x="1712979" y="414632"/>
                  <a:pt x="1711646" y="415775"/>
                  <a:pt x="1710217" y="415775"/>
                </a:cubicBezTo>
                <a:lnTo>
                  <a:pt x="1709264" y="415298"/>
                </a:lnTo>
                <a:cubicBezTo>
                  <a:pt x="1706502" y="413965"/>
                  <a:pt x="1703835" y="412536"/>
                  <a:pt x="1701358" y="410917"/>
                </a:cubicBezTo>
                <a:lnTo>
                  <a:pt x="1700787" y="410536"/>
                </a:lnTo>
                <a:cubicBezTo>
                  <a:pt x="1701263" y="409202"/>
                  <a:pt x="1703264" y="408726"/>
                  <a:pt x="1703930" y="408917"/>
                </a:cubicBezTo>
                <a:cubicBezTo>
                  <a:pt x="1704597" y="409107"/>
                  <a:pt x="1705836" y="408821"/>
                  <a:pt x="1706597" y="408155"/>
                </a:cubicBezTo>
                <a:cubicBezTo>
                  <a:pt x="1707455" y="407488"/>
                  <a:pt x="1710312" y="405869"/>
                  <a:pt x="1711074" y="406154"/>
                </a:cubicBezTo>
                <a:close/>
                <a:moveTo>
                  <a:pt x="1507810" y="404821"/>
                </a:moveTo>
                <a:lnTo>
                  <a:pt x="1510954" y="405678"/>
                </a:lnTo>
                <a:lnTo>
                  <a:pt x="1512192" y="406059"/>
                </a:lnTo>
                <a:cubicBezTo>
                  <a:pt x="1512954" y="409965"/>
                  <a:pt x="1506096" y="409393"/>
                  <a:pt x="1504096" y="408441"/>
                </a:cubicBezTo>
                <a:cubicBezTo>
                  <a:pt x="1502190" y="407488"/>
                  <a:pt x="1503810" y="405773"/>
                  <a:pt x="1507810" y="404821"/>
                </a:cubicBezTo>
                <a:close/>
                <a:moveTo>
                  <a:pt x="1436087" y="404440"/>
                </a:moveTo>
                <a:cubicBezTo>
                  <a:pt x="1437801" y="403106"/>
                  <a:pt x="1441040" y="402344"/>
                  <a:pt x="1440183" y="406154"/>
                </a:cubicBezTo>
                <a:lnTo>
                  <a:pt x="1446850" y="405487"/>
                </a:lnTo>
                <a:cubicBezTo>
                  <a:pt x="1446945" y="405487"/>
                  <a:pt x="1447517" y="407011"/>
                  <a:pt x="1447231" y="407392"/>
                </a:cubicBezTo>
                <a:lnTo>
                  <a:pt x="1445612" y="408821"/>
                </a:lnTo>
                <a:cubicBezTo>
                  <a:pt x="1443040" y="408916"/>
                  <a:pt x="1437515" y="407583"/>
                  <a:pt x="1435896" y="407392"/>
                </a:cubicBezTo>
                <a:cubicBezTo>
                  <a:pt x="1434277" y="407107"/>
                  <a:pt x="1434372" y="405868"/>
                  <a:pt x="1436087" y="404440"/>
                </a:cubicBezTo>
                <a:close/>
                <a:moveTo>
                  <a:pt x="1548291" y="404059"/>
                </a:moveTo>
                <a:cubicBezTo>
                  <a:pt x="1548958" y="404535"/>
                  <a:pt x="1548862" y="406535"/>
                  <a:pt x="1548481" y="406726"/>
                </a:cubicBezTo>
                <a:cubicBezTo>
                  <a:pt x="1545624" y="407869"/>
                  <a:pt x="1542671" y="409297"/>
                  <a:pt x="1539718" y="409488"/>
                </a:cubicBezTo>
                <a:lnTo>
                  <a:pt x="1537623" y="409583"/>
                </a:lnTo>
                <a:cubicBezTo>
                  <a:pt x="1534670" y="407964"/>
                  <a:pt x="1534289" y="406249"/>
                  <a:pt x="1536670" y="405773"/>
                </a:cubicBezTo>
                <a:lnTo>
                  <a:pt x="1537718" y="405011"/>
                </a:lnTo>
                <a:cubicBezTo>
                  <a:pt x="1541623" y="402154"/>
                  <a:pt x="1545433" y="401677"/>
                  <a:pt x="1548291" y="404059"/>
                </a:cubicBezTo>
                <a:close/>
                <a:moveTo>
                  <a:pt x="1909860" y="403964"/>
                </a:moveTo>
                <a:cubicBezTo>
                  <a:pt x="1912146" y="403488"/>
                  <a:pt x="1912241" y="405393"/>
                  <a:pt x="1910050" y="408250"/>
                </a:cubicBezTo>
                <a:cubicBezTo>
                  <a:pt x="1907860" y="411108"/>
                  <a:pt x="1898239" y="415584"/>
                  <a:pt x="1897287" y="414537"/>
                </a:cubicBezTo>
                <a:cubicBezTo>
                  <a:pt x="1896335" y="413489"/>
                  <a:pt x="1894525" y="409679"/>
                  <a:pt x="1894525" y="408536"/>
                </a:cubicBezTo>
                <a:lnTo>
                  <a:pt x="1895191" y="408060"/>
                </a:lnTo>
                <a:cubicBezTo>
                  <a:pt x="1895858" y="407583"/>
                  <a:pt x="1897763" y="407488"/>
                  <a:pt x="1898430" y="407964"/>
                </a:cubicBezTo>
                <a:lnTo>
                  <a:pt x="1901573" y="410155"/>
                </a:lnTo>
                <a:cubicBezTo>
                  <a:pt x="1903573" y="408060"/>
                  <a:pt x="1907574" y="404440"/>
                  <a:pt x="1909860" y="403964"/>
                </a:cubicBezTo>
                <a:close/>
                <a:moveTo>
                  <a:pt x="1633254" y="403964"/>
                </a:moveTo>
                <a:cubicBezTo>
                  <a:pt x="1634968" y="403964"/>
                  <a:pt x="1637064" y="405012"/>
                  <a:pt x="1638302" y="406060"/>
                </a:cubicBezTo>
                <a:lnTo>
                  <a:pt x="1638969" y="406631"/>
                </a:lnTo>
                <a:cubicBezTo>
                  <a:pt x="1638397" y="408250"/>
                  <a:pt x="1634111" y="411298"/>
                  <a:pt x="1629444" y="413394"/>
                </a:cubicBezTo>
                <a:lnTo>
                  <a:pt x="1626491" y="416632"/>
                </a:lnTo>
                <a:lnTo>
                  <a:pt x="1626110" y="417109"/>
                </a:lnTo>
                <a:cubicBezTo>
                  <a:pt x="1625348" y="417490"/>
                  <a:pt x="1624300" y="417394"/>
                  <a:pt x="1623634" y="416823"/>
                </a:cubicBezTo>
                <a:cubicBezTo>
                  <a:pt x="1622967" y="416251"/>
                  <a:pt x="1621633" y="411489"/>
                  <a:pt x="1622110" y="407393"/>
                </a:cubicBezTo>
                <a:lnTo>
                  <a:pt x="1627158" y="405679"/>
                </a:lnTo>
                <a:cubicBezTo>
                  <a:pt x="1629158" y="405012"/>
                  <a:pt x="1631254" y="403964"/>
                  <a:pt x="1633254" y="403964"/>
                </a:cubicBezTo>
                <a:close/>
                <a:moveTo>
                  <a:pt x="1427896" y="403582"/>
                </a:moveTo>
                <a:lnTo>
                  <a:pt x="1427800" y="404821"/>
                </a:lnTo>
                <a:lnTo>
                  <a:pt x="1427514" y="408440"/>
                </a:lnTo>
                <a:cubicBezTo>
                  <a:pt x="1430563" y="407964"/>
                  <a:pt x="1432944" y="408821"/>
                  <a:pt x="1432944" y="410345"/>
                </a:cubicBezTo>
                <a:cubicBezTo>
                  <a:pt x="1432944" y="411869"/>
                  <a:pt x="1431991" y="415203"/>
                  <a:pt x="1430753" y="414346"/>
                </a:cubicBezTo>
                <a:lnTo>
                  <a:pt x="1430467" y="413393"/>
                </a:lnTo>
                <a:cubicBezTo>
                  <a:pt x="1429229" y="409774"/>
                  <a:pt x="1427038" y="408440"/>
                  <a:pt x="1423514" y="410059"/>
                </a:cubicBezTo>
                <a:lnTo>
                  <a:pt x="1421990" y="410821"/>
                </a:lnTo>
                <a:cubicBezTo>
                  <a:pt x="1420942" y="412441"/>
                  <a:pt x="1418847" y="413203"/>
                  <a:pt x="1417418" y="412345"/>
                </a:cubicBezTo>
                <a:cubicBezTo>
                  <a:pt x="1415989" y="411583"/>
                  <a:pt x="1410941" y="410250"/>
                  <a:pt x="1410274" y="411869"/>
                </a:cubicBezTo>
                <a:cubicBezTo>
                  <a:pt x="1409607" y="413393"/>
                  <a:pt x="1411036" y="417584"/>
                  <a:pt x="1409512" y="418156"/>
                </a:cubicBezTo>
                <a:cubicBezTo>
                  <a:pt x="1407988" y="418822"/>
                  <a:pt x="1402845" y="419870"/>
                  <a:pt x="1403035" y="418727"/>
                </a:cubicBezTo>
                <a:lnTo>
                  <a:pt x="1403226" y="418060"/>
                </a:lnTo>
                <a:lnTo>
                  <a:pt x="1403702" y="416155"/>
                </a:lnTo>
                <a:cubicBezTo>
                  <a:pt x="1404273" y="414060"/>
                  <a:pt x="1406274" y="410536"/>
                  <a:pt x="1408274" y="408440"/>
                </a:cubicBezTo>
                <a:cubicBezTo>
                  <a:pt x="1410274" y="406345"/>
                  <a:pt x="1420275" y="406249"/>
                  <a:pt x="1421609" y="405202"/>
                </a:cubicBezTo>
                <a:cubicBezTo>
                  <a:pt x="1422942" y="404154"/>
                  <a:pt x="1427419" y="402058"/>
                  <a:pt x="1427896" y="403582"/>
                </a:cubicBezTo>
                <a:close/>
                <a:moveTo>
                  <a:pt x="1607156" y="403392"/>
                </a:moveTo>
                <a:cubicBezTo>
                  <a:pt x="1607156" y="403297"/>
                  <a:pt x="1609156" y="403202"/>
                  <a:pt x="1609537" y="403487"/>
                </a:cubicBezTo>
                <a:cubicBezTo>
                  <a:pt x="1610203" y="404249"/>
                  <a:pt x="1611061" y="405583"/>
                  <a:pt x="1610680" y="406059"/>
                </a:cubicBezTo>
                <a:lnTo>
                  <a:pt x="1609632" y="407393"/>
                </a:lnTo>
                <a:cubicBezTo>
                  <a:pt x="1607822" y="408536"/>
                  <a:pt x="1598583" y="413965"/>
                  <a:pt x="1596107" y="415965"/>
                </a:cubicBezTo>
                <a:cubicBezTo>
                  <a:pt x="1593630" y="417966"/>
                  <a:pt x="1589629" y="418537"/>
                  <a:pt x="1587153" y="417108"/>
                </a:cubicBezTo>
                <a:cubicBezTo>
                  <a:pt x="1584676" y="415775"/>
                  <a:pt x="1580009" y="410155"/>
                  <a:pt x="1580200" y="409679"/>
                </a:cubicBezTo>
                <a:cubicBezTo>
                  <a:pt x="1580390" y="409202"/>
                  <a:pt x="1581628" y="407964"/>
                  <a:pt x="1582771" y="408059"/>
                </a:cubicBezTo>
                <a:cubicBezTo>
                  <a:pt x="1583819" y="408155"/>
                  <a:pt x="1585439" y="409869"/>
                  <a:pt x="1586200" y="411107"/>
                </a:cubicBezTo>
                <a:cubicBezTo>
                  <a:pt x="1586962" y="412441"/>
                  <a:pt x="1592201" y="413108"/>
                  <a:pt x="1592392" y="412060"/>
                </a:cubicBezTo>
                <a:cubicBezTo>
                  <a:pt x="1592582" y="411012"/>
                  <a:pt x="1593820" y="407964"/>
                  <a:pt x="1594582" y="407583"/>
                </a:cubicBezTo>
                <a:lnTo>
                  <a:pt x="1595344" y="407583"/>
                </a:lnTo>
                <a:cubicBezTo>
                  <a:pt x="1599916" y="407393"/>
                  <a:pt x="1605441" y="408917"/>
                  <a:pt x="1607156" y="403392"/>
                </a:cubicBezTo>
                <a:close/>
                <a:moveTo>
                  <a:pt x="320804" y="402725"/>
                </a:moveTo>
                <a:cubicBezTo>
                  <a:pt x="318804" y="401487"/>
                  <a:pt x="308231" y="404821"/>
                  <a:pt x="304993" y="404440"/>
                </a:cubicBezTo>
                <a:cubicBezTo>
                  <a:pt x="301754" y="404059"/>
                  <a:pt x="299754" y="404821"/>
                  <a:pt x="300516" y="406059"/>
                </a:cubicBezTo>
                <a:lnTo>
                  <a:pt x="301373" y="407202"/>
                </a:lnTo>
                <a:lnTo>
                  <a:pt x="302516" y="408726"/>
                </a:lnTo>
                <a:cubicBezTo>
                  <a:pt x="303945" y="410440"/>
                  <a:pt x="306041" y="410059"/>
                  <a:pt x="307183" y="407964"/>
                </a:cubicBezTo>
                <a:lnTo>
                  <a:pt x="308517" y="407678"/>
                </a:lnTo>
                <a:lnTo>
                  <a:pt x="313756" y="406440"/>
                </a:lnTo>
                <a:cubicBezTo>
                  <a:pt x="319661" y="405583"/>
                  <a:pt x="322900" y="403963"/>
                  <a:pt x="320804" y="402725"/>
                </a:cubicBezTo>
                <a:close/>
                <a:moveTo>
                  <a:pt x="900210" y="402631"/>
                </a:moveTo>
                <a:cubicBezTo>
                  <a:pt x="901543" y="403202"/>
                  <a:pt x="904496" y="405964"/>
                  <a:pt x="903067" y="407298"/>
                </a:cubicBezTo>
                <a:cubicBezTo>
                  <a:pt x="901734" y="408631"/>
                  <a:pt x="896495" y="410441"/>
                  <a:pt x="893447" y="409584"/>
                </a:cubicBezTo>
                <a:lnTo>
                  <a:pt x="892780" y="410155"/>
                </a:lnTo>
                <a:cubicBezTo>
                  <a:pt x="888208" y="413965"/>
                  <a:pt x="886303" y="410632"/>
                  <a:pt x="884017" y="408250"/>
                </a:cubicBezTo>
                <a:cubicBezTo>
                  <a:pt x="883636" y="407869"/>
                  <a:pt x="884017" y="406917"/>
                  <a:pt x="884303" y="406345"/>
                </a:cubicBezTo>
                <a:cubicBezTo>
                  <a:pt x="884398" y="406155"/>
                  <a:pt x="885732" y="405964"/>
                  <a:pt x="886018" y="406250"/>
                </a:cubicBezTo>
                <a:cubicBezTo>
                  <a:pt x="888208" y="408346"/>
                  <a:pt x="890209" y="408060"/>
                  <a:pt x="892304" y="406155"/>
                </a:cubicBezTo>
                <a:lnTo>
                  <a:pt x="894018" y="404440"/>
                </a:lnTo>
                <a:cubicBezTo>
                  <a:pt x="896019" y="402821"/>
                  <a:pt x="898781" y="402059"/>
                  <a:pt x="900210" y="402631"/>
                </a:cubicBezTo>
                <a:close/>
                <a:moveTo>
                  <a:pt x="1375222" y="402250"/>
                </a:moveTo>
                <a:lnTo>
                  <a:pt x="1376175" y="403107"/>
                </a:lnTo>
                <a:lnTo>
                  <a:pt x="1379889" y="406250"/>
                </a:lnTo>
                <a:cubicBezTo>
                  <a:pt x="1377984" y="410346"/>
                  <a:pt x="1373984" y="413870"/>
                  <a:pt x="1370936" y="414061"/>
                </a:cubicBezTo>
                <a:lnTo>
                  <a:pt x="1368936" y="413680"/>
                </a:lnTo>
                <a:lnTo>
                  <a:pt x="1367793" y="413489"/>
                </a:lnTo>
                <a:cubicBezTo>
                  <a:pt x="1366745" y="412346"/>
                  <a:pt x="1367031" y="410822"/>
                  <a:pt x="1368269" y="410060"/>
                </a:cubicBezTo>
                <a:lnTo>
                  <a:pt x="1369603" y="409679"/>
                </a:lnTo>
                <a:lnTo>
                  <a:pt x="1370650" y="409298"/>
                </a:lnTo>
                <a:cubicBezTo>
                  <a:pt x="1372650" y="409203"/>
                  <a:pt x="1373222" y="407774"/>
                  <a:pt x="1371889" y="406060"/>
                </a:cubicBezTo>
                <a:lnTo>
                  <a:pt x="1371603" y="404631"/>
                </a:lnTo>
                <a:lnTo>
                  <a:pt x="1371317" y="403583"/>
                </a:lnTo>
                <a:cubicBezTo>
                  <a:pt x="1371984" y="402250"/>
                  <a:pt x="1373794" y="401678"/>
                  <a:pt x="1375222" y="402250"/>
                </a:cubicBezTo>
                <a:close/>
                <a:moveTo>
                  <a:pt x="1821754" y="401868"/>
                </a:moveTo>
                <a:cubicBezTo>
                  <a:pt x="1822421" y="402249"/>
                  <a:pt x="1822993" y="402821"/>
                  <a:pt x="1823564" y="403297"/>
                </a:cubicBezTo>
                <a:lnTo>
                  <a:pt x="1824802" y="404345"/>
                </a:lnTo>
                <a:cubicBezTo>
                  <a:pt x="1826231" y="405488"/>
                  <a:pt x="1826707" y="407107"/>
                  <a:pt x="1826517" y="407393"/>
                </a:cubicBezTo>
                <a:cubicBezTo>
                  <a:pt x="1826326" y="407678"/>
                  <a:pt x="1824707" y="407202"/>
                  <a:pt x="1822897" y="406250"/>
                </a:cubicBezTo>
                <a:cubicBezTo>
                  <a:pt x="1821183" y="405392"/>
                  <a:pt x="1816420" y="405011"/>
                  <a:pt x="1816801" y="407583"/>
                </a:cubicBezTo>
                <a:cubicBezTo>
                  <a:pt x="1817182" y="410155"/>
                  <a:pt x="1809753" y="410346"/>
                  <a:pt x="1810800" y="406250"/>
                </a:cubicBezTo>
                <a:lnTo>
                  <a:pt x="1812039" y="402821"/>
                </a:lnTo>
                <a:cubicBezTo>
                  <a:pt x="1812705" y="401011"/>
                  <a:pt x="1818897" y="400439"/>
                  <a:pt x="1821754" y="401868"/>
                </a:cubicBezTo>
                <a:close/>
                <a:moveTo>
                  <a:pt x="1798227" y="401582"/>
                </a:moveTo>
                <a:cubicBezTo>
                  <a:pt x="1799465" y="400058"/>
                  <a:pt x="1804990" y="400439"/>
                  <a:pt x="1803561" y="402249"/>
                </a:cubicBezTo>
                <a:cubicBezTo>
                  <a:pt x="1802132" y="404059"/>
                  <a:pt x="1808323" y="405964"/>
                  <a:pt x="1808228" y="406250"/>
                </a:cubicBezTo>
                <a:cubicBezTo>
                  <a:pt x="1808133" y="406535"/>
                  <a:pt x="1807371" y="408821"/>
                  <a:pt x="1806704" y="410441"/>
                </a:cubicBezTo>
                <a:cubicBezTo>
                  <a:pt x="1806037" y="412155"/>
                  <a:pt x="1795274" y="414632"/>
                  <a:pt x="1793750" y="413203"/>
                </a:cubicBezTo>
                <a:cubicBezTo>
                  <a:pt x="1792226" y="411679"/>
                  <a:pt x="1792131" y="409393"/>
                  <a:pt x="1793560" y="408059"/>
                </a:cubicBezTo>
                <a:cubicBezTo>
                  <a:pt x="1794988" y="406726"/>
                  <a:pt x="1800703" y="408250"/>
                  <a:pt x="1801561" y="406726"/>
                </a:cubicBezTo>
                <a:lnTo>
                  <a:pt x="1801085" y="406345"/>
                </a:lnTo>
                <a:lnTo>
                  <a:pt x="1800132" y="405488"/>
                </a:lnTo>
                <a:cubicBezTo>
                  <a:pt x="1797846" y="404916"/>
                  <a:pt x="1796988" y="403202"/>
                  <a:pt x="1798227" y="401582"/>
                </a:cubicBezTo>
                <a:close/>
                <a:moveTo>
                  <a:pt x="290419" y="400915"/>
                </a:moveTo>
                <a:cubicBezTo>
                  <a:pt x="287181" y="399963"/>
                  <a:pt x="282704" y="402249"/>
                  <a:pt x="280418" y="405868"/>
                </a:cubicBezTo>
                <a:lnTo>
                  <a:pt x="272417" y="403582"/>
                </a:lnTo>
                <a:lnTo>
                  <a:pt x="268988" y="402630"/>
                </a:lnTo>
                <a:cubicBezTo>
                  <a:pt x="268512" y="405297"/>
                  <a:pt x="266798" y="407297"/>
                  <a:pt x="265274" y="407107"/>
                </a:cubicBezTo>
                <a:cubicBezTo>
                  <a:pt x="263750" y="406916"/>
                  <a:pt x="258606" y="408916"/>
                  <a:pt x="257177" y="409202"/>
                </a:cubicBezTo>
                <a:cubicBezTo>
                  <a:pt x="255749" y="409488"/>
                  <a:pt x="249652" y="407107"/>
                  <a:pt x="246890" y="406154"/>
                </a:cubicBezTo>
                <a:cubicBezTo>
                  <a:pt x="244128" y="405106"/>
                  <a:pt x="236317" y="409583"/>
                  <a:pt x="234032" y="411393"/>
                </a:cubicBezTo>
                <a:lnTo>
                  <a:pt x="232031" y="413107"/>
                </a:lnTo>
                <a:cubicBezTo>
                  <a:pt x="228888" y="415679"/>
                  <a:pt x="229174" y="415774"/>
                  <a:pt x="226792" y="413203"/>
                </a:cubicBezTo>
                <a:cubicBezTo>
                  <a:pt x="225268" y="411583"/>
                  <a:pt x="223649" y="409964"/>
                  <a:pt x="221744" y="408631"/>
                </a:cubicBezTo>
                <a:lnTo>
                  <a:pt x="220696" y="407964"/>
                </a:lnTo>
                <a:cubicBezTo>
                  <a:pt x="218887" y="407869"/>
                  <a:pt x="217267" y="408345"/>
                  <a:pt x="217172" y="409012"/>
                </a:cubicBezTo>
                <a:cubicBezTo>
                  <a:pt x="216982" y="409678"/>
                  <a:pt x="215077" y="411488"/>
                  <a:pt x="213267" y="411298"/>
                </a:cubicBezTo>
                <a:cubicBezTo>
                  <a:pt x="211457" y="411107"/>
                  <a:pt x="212410" y="416155"/>
                  <a:pt x="213076" y="417394"/>
                </a:cubicBezTo>
                <a:cubicBezTo>
                  <a:pt x="213458" y="418727"/>
                  <a:pt x="218029" y="418822"/>
                  <a:pt x="219268" y="417775"/>
                </a:cubicBezTo>
                <a:cubicBezTo>
                  <a:pt x="220506" y="416727"/>
                  <a:pt x="225078" y="417203"/>
                  <a:pt x="229459" y="418822"/>
                </a:cubicBezTo>
                <a:lnTo>
                  <a:pt x="233555" y="419965"/>
                </a:lnTo>
                <a:cubicBezTo>
                  <a:pt x="234317" y="420156"/>
                  <a:pt x="236413" y="419013"/>
                  <a:pt x="236889" y="418060"/>
                </a:cubicBezTo>
                <a:cubicBezTo>
                  <a:pt x="237556" y="416822"/>
                  <a:pt x="237270" y="416536"/>
                  <a:pt x="239651" y="416632"/>
                </a:cubicBezTo>
                <a:lnTo>
                  <a:pt x="245652" y="416822"/>
                </a:lnTo>
                <a:cubicBezTo>
                  <a:pt x="252224" y="417394"/>
                  <a:pt x="258987" y="417775"/>
                  <a:pt x="260797" y="417679"/>
                </a:cubicBezTo>
                <a:lnTo>
                  <a:pt x="262321" y="417203"/>
                </a:lnTo>
                <a:lnTo>
                  <a:pt x="266798" y="415870"/>
                </a:lnTo>
                <a:cubicBezTo>
                  <a:pt x="272417" y="413965"/>
                  <a:pt x="275084" y="412250"/>
                  <a:pt x="272703" y="411964"/>
                </a:cubicBezTo>
                <a:lnTo>
                  <a:pt x="271750" y="411298"/>
                </a:lnTo>
                <a:lnTo>
                  <a:pt x="270226" y="410250"/>
                </a:lnTo>
                <a:cubicBezTo>
                  <a:pt x="269179" y="409202"/>
                  <a:pt x="270608" y="409393"/>
                  <a:pt x="273465" y="410821"/>
                </a:cubicBezTo>
                <a:cubicBezTo>
                  <a:pt x="276323" y="412250"/>
                  <a:pt x="286038" y="411774"/>
                  <a:pt x="286038" y="410250"/>
                </a:cubicBezTo>
                <a:lnTo>
                  <a:pt x="286133" y="408916"/>
                </a:lnTo>
                <a:cubicBezTo>
                  <a:pt x="286228" y="407202"/>
                  <a:pt x="285562" y="404916"/>
                  <a:pt x="286705" y="404059"/>
                </a:cubicBezTo>
                <a:close/>
                <a:moveTo>
                  <a:pt x="1753841" y="399487"/>
                </a:moveTo>
                <a:cubicBezTo>
                  <a:pt x="1756413" y="400630"/>
                  <a:pt x="1759366" y="402821"/>
                  <a:pt x="1760318" y="404345"/>
                </a:cubicBezTo>
                <a:lnTo>
                  <a:pt x="1760127" y="405583"/>
                </a:lnTo>
                <a:cubicBezTo>
                  <a:pt x="1759747" y="407393"/>
                  <a:pt x="1758604" y="409203"/>
                  <a:pt x="1757365" y="410822"/>
                </a:cubicBezTo>
                <a:cubicBezTo>
                  <a:pt x="1756889" y="411489"/>
                  <a:pt x="1755175" y="411870"/>
                  <a:pt x="1754127" y="411679"/>
                </a:cubicBezTo>
                <a:lnTo>
                  <a:pt x="1744411" y="410441"/>
                </a:lnTo>
                <a:cubicBezTo>
                  <a:pt x="1745459" y="414727"/>
                  <a:pt x="1746221" y="418537"/>
                  <a:pt x="1746126" y="418918"/>
                </a:cubicBezTo>
                <a:cubicBezTo>
                  <a:pt x="1746030" y="419299"/>
                  <a:pt x="1744507" y="420061"/>
                  <a:pt x="1742982" y="419775"/>
                </a:cubicBezTo>
                <a:lnTo>
                  <a:pt x="1742506" y="419109"/>
                </a:lnTo>
                <a:cubicBezTo>
                  <a:pt x="1741935" y="418346"/>
                  <a:pt x="1742411" y="417108"/>
                  <a:pt x="1742316" y="416061"/>
                </a:cubicBezTo>
                <a:lnTo>
                  <a:pt x="1741935" y="413108"/>
                </a:lnTo>
                <a:cubicBezTo>
                  <a:pt x="1739363" y="411774"/>
                  <a:pt x="1738125" y="409584"/>
                  <a:pt x="1739173" y="408250"/>
                </a:cubicBezTo>
                <a:cubicBezTo>
                  <a:pt x="1740220" y="406917"/>
                  <a:pt x="1743840" y="403297"/>
                  <a:pt x="1744125" y="404154"/>
                </a:cubicBezTo>
                <a:cubicBezTo>
                  <a:pt x="1744507" y="405012"/>
                  <a:pt x="1746888" y="406726"/>
                  <a:pt x="1748698" y="406250"/>
                </a:cubicBezTo>
                <a:lnTo>
                  <a:pt x="1750031" y="405393"/>
                </a:lnTo>
                <a:cubicBezTo>
                  <a:pt x="1751079" y="404726"/>
                  <a:pt x="1751936" y="403678"/>
                  <a:pt x="1752412" y="402630"/>
                </a:cubicBezTo>
                <a:close/>
                <a:moveTo>
                  <a:pt x="1013081" y="399487"/>
                </a:moveTo>
                <a:lnTo>
                  <a:pt x="1013653" y="403868"/>
                </a:lnTo>
                <a:lnTo>
                  <a:pt x="1013843" y="405678"/>
                </a:lnTo>
                <a:cubicBezTo>
                  <a:pt x="1016510" y="408250"/>
                  <a:pt x="1016986" y="409869"/>
                  <a:pt x="1014700" y="409107"/>
                </a:cubicBezTo>
                <a:cubicBezTo>
                  <a:pt x="1012510" y="408345"/>
                  <a:pt x="1007652" y="403201"/>
                  <a:pt x="1007652" y="401868"/>
                </a:cubicBezTo>
                <a:cubicBezTo>
                  <a:pt x="1007652" y="400534"/>
                  <a:pt x="1010128" y="399391"/>
                  <a:pt x="1013081" y="399487"/>
                </a:cubicBezTo>
                <a:close/>
                <a:moveTo>
                  <a:pt x="1705929" y="398534"/>
                </a:moveTo>
                <a:lnTo>
                  <a:pt x="1707148" y="398737"/>
                </a:lnTo>
                <a:lnTo>
                  <a:pt x="1702501" y="401487"/>
                </a:lnTo>
                <a:cubicBezTo>
                  <a:pt x="1704025" y="402915"/>
                  <a:pt x="1705549" y="401582"/>
                  <a:pt x="1705929" y="398534"/>
                </a:cubicBezTo>
                <a:close/>
                <a:moveTo>
                  <a:pt x="2233996" y="396439"/>
                </a:moveTo>
                <a:cubicBezTo>
                  <a:pt x="2234092" y="397011"/>
                  <a:pt x="2232949" y="399773"/>
                  <a:pt x="2231234" y="400821"/>
                </a:cubicBezTo>
                <a:cubicBezTo>
                  <a:pt x="2229520" y="401869"/>
                  <a:pt x="2232377" y="407203"/>
                  <a:pt x="2230567" y="406727"/>
                </a:cubicBezTo>
                <a:lnTo>
                  <a:pt x="2228948" y="406250"/>
                </a:lnTo>
                <a:lnTo>
                  <a:pt x="2227519" y="405679"/>
                </a:lnTo>
                <a:cubicBezTo>
                  <a:pt x="2225900" y="405203"/>
                  <a:pt x="2225900" y="403393"/>
                  <a:pt x="2227519" y="401774"/>
                </a:cubicBezTo>
                <a:cubicBezTo>
                  <a:pt x="2229138" y="400154"/>
                  <a:pt x="2233901" y="395773"/>
                  <a:pt x="2233996" y="396439"/>
                </a:cubicBezTo>
                <a:close/>
                <a:moveTo>
                  <a:pt x="1777938" y="396133"/>
                </a:moveTo>
                <a:lnTo>
                  <a:pt x="1778034" y="398153"/>
                </a:lnTo>
                <a:cubicBezTo>
                  <a:pt x="1777177" y="401392"/>
                  <a:pt x="1776129" y="402820"/>
                  <a:pt x="1775748" y="401487"/>
                </a:cubicBezTo>
                <a:close/>
                <a:moveTo>
                  <a:pt x="1711549" y="395867"/>
                </a:moveTo>
                <a:cubicBezTo>
                  <a:pt x="1712026" y="395581"/>
                  <a:pt x="1713645" y="395867"/>
                  <a:pt x="1714121" y="396343"/>
                </a:cubicBezTo>
                <a:cubicBezTo>
                  <a:pt x="1716121" y="398058"/>
                  <a:pt x="1717836" y="399963"/>
                  <a:pt x="1720788" y="397105"/>
                </a:cubicBezTo>
                <a:cubicBezTo>
                  <a:pt x="1721074" y="396820"/>
                  <a:pt x="1723646" y="397962"/>
                  <a:pt x="1724885" y="398725"/>
                </a:cubicBezTo>
                <a:lnTo>
                  <a:pt x="1728027" y="400725"/>
                </a:lnTo>
                <a:cubicBezTo>
                  <a:pt x="1731742" y="403297"/>
                  <a:pt x="1734219" y="405963"/>
                  <a:pt x="1733457" y="406821"/>
                </a:cubicBezTo>
                <a:cubicBezTo>
                  <a:pt x="1732695" y="407583"/>
                  <a:pt x="1729361" y="408821"/>
                  <a:pt x="1728123" y="407202"/>
                </a:cubicBezTo>
                <a:cubicBezTo>
                  <a:pt x="1726789" y="405583"/>
                  <a:pt x="1722122" y="401868"/>
                  <a:pt x="1721170" y="403106"/>
                </a:cubicBezTo>
                <a:cubicBezTo>
                  <a:pt x="1720122" y="404344"/>
                  <a:pt x="1716979" y="406821"/>
                  <a:pt x="1716407" y="405963"/>
                </a:cubicBezTo>
                <a:lnTo>
                  <a:pt x="1716407" y="405202"/>
                </a:lnTo>
                <a:cubicBezTo>
                  <a:pt x="1716503" y="401487"/>
                  <a:pt x="1714407" y="399772"/>
                  <a:pt x="1709930" y="399201"/>
                </a:cubicBezTo>
                <a:lnTo>
                  <a:pt x="1707148" y="398737"/>
                </a:lnTo>
                <a:lnTo>
                  <a:pt x="1707168" y="398725"/>
                </a:lnTo>
                <a:close/>
                <a:moveTo>
                  <a:pt x="1862712" y="395106"/>
                </a:moveTo>
                <a:cubicBezTo>
                  <a:pt x="1866998" y="394439"/>
                  <a:pt x="1865474" y="397487"/>
                  <a:pt x="1865951" y="399297"/>
                </a:cubicBezTo>
                <a:cubicBezTo>
                  <a:pt x="1866141" y="399868"/>
                  <a:pt x="1867474" y="400821"/>
                  <a:pt x="1867760" y="400725"/>
                </a:cubicBezTo>
                <a:lnTo>
                  <a:pt x="1868903" y="400344"/>
                </a:lnTo>
                <a:cubicBezTo>
                  <a:pt x="1869951" y="400535"/>
                  <a:pt x="1871475" y="401964"/>
                  <a:pt x="1872332" y="403488"/>
                </a:cubicBezTo>
                <a:cubicBezTo>
                  <a:pt x="1873189" y="405012"/>
                  <a:pt x="1876428" y="407583"/>
                  <a:pt x="1873475" y="410441"/>
                </a:cubicBezTo>
                <a:lnTo>
                  <a:pt x="1869475" y="409488"/>
                </a:lnTo>
                <a:lnTo>
                  <a:pt x="1867665" y="409107"/>
                </a:lnTo>
                <a:cubicBezTo>
                  <a:pt x="1865855" y="408631"/>
                  <a:pt x="1863188" y="409679"/>
                  <a:pt x="1861760" y="411489"/>
                </a:cubicBezTo>
                <a:lnTo>
                  <a:pt x="1860711" y="413203"/>
                </a:lnTo>
                <a:lnTo>
                  <a:pt x="1860235" y="414060"/>
                </a:lnTo>
                <a:cubicBezTo>
                  <a:pt x="1859664" y="416442"/>
                  <a:pt x="1858997" y="417108"/>
                  <a:pt x="1858616" y="415394"/>
                </a:cubicBezTo>
                <a:cubicBezTo>
                  <a:pt x="1858521" y="413584"/>
                  <a:pt x="1850615" y="411108"/>
                  <a:pt x="1849948" y="412822"/>
                </a:cubicBezTo>
                <a:cubicBezTo>
                  <a:pt x="1849282" y="414537"/>
                  <a:pt x="1848615" y="414918"/>
                  <a:pt x="1848520" y="413775"/>
                </a:cubicBezTo>
                <a:lnTo>
                  <a:pt x="1847853" y="413013"/>
                </a:lnTo>
                <a:lnTo>
                  <a:pt x="1844043" y="408345"/>
                </a:lnTo>
                <a:cubicBezTo>
                  <a:pt x="1840518" y="410917"/>
                  <a:pt x="1837756" y="413775"/>
                  <a:pt x="1837756" y="414727"/>
                </a:cubicBezTo>
                <a:lnTo>
                  <a:pt x="1837280" y="415013"/>
                </a:lnTo>
                <a:cubicBezTo>
                  <a:pt x="1836327" y="415489"/>
                  <a:pt x="1835089" y="415870"/>
                  <a:pt x="1833946" y="415870"/>
                </a:cubicBezTo>
                <a:cubicBezTo>
                  <a:pt x="1833470" y="415870"/>
                  <a:pt x="1832518" y="415013"/>
                  <a:pt x="1832518" y="414441"/>
                </a:cubicBezTo>
                <a:lnTo>
                  <a:pt x="1832327" y="412441"/>
                </a:lnTo>
                <a:cubicBezTo>
                  <a:pt x="1832422" y="410060"/>
                  <a:pt x="1836232" y="405583"/>
                  <a:pt x="1840900" y="402535"/>
                </a:cubicBezTo>
                <a:lnTo>
                  <a:pt x="1846138" y="407012"/>
                </a:lnTo>
                <a:cubicBezTo>
                  <a:pt x="1846329" y="407202"/>
                  <a:pt x="1848805" y="406059"/>
                  <a:pt x="1849567" y="405107"/>
                </a:cubicBezTo>
                <a:lnTo>
                  <a:pt x="1851186" y="403202"/>
                </a:lnTo>
                <a:cubicBezTo>
                  <a:pt x="1853187" y="399963"/>
                  <a:pt x="1854997" y="399011"/>
                  <a:pt x="1855282" y="401106"/>
                </a:cubicBezTo>
                <a:cubicBezTo>
                  <a:pt x="1855568" y="403202"/>
                  <a:pt x="1858616" y="406917"/>
                  <a:pt x="1861664" y="405774"/>
                </a:cubicBezTo>
                <a:lnTo>
                  <a:pt x="1860902" y="402345"/>
                </a:lnTo>
                <a:lnTo>
                  <a:pt x="1860711" y="401678"/>
                </a:lnTo>
                <a:cubicBezTo>
                  <a:pt x="1860807" y="400916"/>
                  <a:pt x="1860044" y="398154"/>
                  <a:pt x="1858997" y="395677"/>
                </a:cubicBezTo>
                <a:close/>
                <a:moveTo>
                  <a:pt x="2142651" y="395010"/>
                </a:moveTo>
                <a:cubicBezTo>
                  <a:pt x="2148366" y="396439"/>
                  <a:pt x="2151034" y="400344"/>
                  <a:pt x="2148652" y="403487"/>
                </a:cubicBezTo>
                <a:lnTo>
                  <a:pt x="2143699" y="399773"/>
                </a:lnTo>
                <a:cubicBezTo>
                  <a:pt x="2142270" y="398725"/>
                  <a:pt x="2138841" y="398820"/>
                  <a:pt x="2136555" y="399201"/>
                </a:cubicBezTo>
                <a:lnTo>
                  <a:pt x="2135222" y="399487"/>
                </a:lnTo>
                <a:cubicBezTo>
                  <a:pt x="2133698" y="401582"/>
                  <a:pt x="2131317" y="402344"/>
                  <a:pt x="2130078" y="401106"/>
                </a:cubicBezTo>
                <a:cubicBezTo>
                  <a:pt x="2128840" y="399868"/>
                  <a:pt x="2129602" y="397201"/>
                  <a:pt x="2134555" y="397867"/>
                </a:cubicBezTo>
                <a:lnTo>
                  <a:pt x="2139413" y="396153"/>
                </a:lnTo>
                <a:close/>
                <a:moveTo>
                  <a:pt x="2296004" y="394915"/>
                </a:moveTo>
                <a:cubicBezTo>
                  <a:pt x="2295527" y="395868"/>
                  <a:pt x="2295623" y="398535"/>
                  <a:pt x="2297147" y="398821"/>
                </a:cubicBezTo>
                <a:cubicBezTo>
                  <a:pt x="2298671" y="399106"/>
                  <a:pt x="2298289" y="407107"/>
                  <a:pt x="2296194" y="407107"/>
                </a:cubicBezTo>
                <a:cubicBezTo>
                  <a:pt x="2294004" y="407107"/>
                  <a:pt x="2291717" y="405774"/>
                  <a:pt x="2291050" y="404155"/>
                </a:cubicBezTo>
                <a:cubicBezTo>
                  <a:pt x="2290384" y="402535"/>
                  <a:pt x="2289907" y="397678"/>
                  <a:pt x="2291241" y="396820"/>
                </a:cubicBezTo>
                <a:cubicBezTo>
                  <a:pt x="2292575" y="395963"/>
                  <a:pt x="2296480" y="393963"/>
                  <a:pt x="2296004" y="394915"/>
                </a:cubicBezTo>
                <a:close/>
                <a:moveTo>
                  <a:pt x="2343629" y="394534"/>
                </a:moveTo>
                <a:cubicBezTo>
                  <a:pt x="2345344" y="395581"/>
                  <a:pt x="2350201" y="398534"/>
                  <a:pt x="2350106" y="398725"/>
                </a:cubicBezTo>
                <a:cubicBezTo>
                  <a:pt x="2350011" y="398915"/>
                  <a:pt x="2347915" y="398725"/>
                  <a:pt x="2345439" y="397868"/>
                </a:cubicBezTo>
                <a:cubicBezTo>
                  <a:pt x="2342962" y="397010"/>
                  <a:pt x="2333247" y="399677"/>
                  <a:pt x="2331247" y="399106"/>
                </a:cubicBezTo>
                <a:cubicBezTo>
                  <a:pt x="2329151" y="398534"/>
                  <a:pt x="2329342" y="397296"/>
                  <a:pt x="2331628" y="396344"/>
                </a:cubicBezTo>
                <a:cubicBezTo>
                  <a:pt x="2333913" y="395391"/>
                  <a:pt x="2341819" y="393486"/>
                  <a:pt x="2343629" y="394534"/>
                </a:cubicBezTo>
                <a:close/>
                <a:moveTo>
                  <a:pt x="2354106" y="393963"/>
                </a:moveTo>
                <a:cubicBezTo>
                  <a:pt x="2354678" y="393582"/>
                  <a:pt x="2365060" y="393486"/>
                  <a:pt x="2367822" y="395868"/>
                </a:cubicBezTo>
                <a:cubicBezTo>
                  <a:pt x="2370584" y="398249"/>
                  <a:pt x="2367441" y="399201"/>
                  <a:pt x="2360869" y="397963"/>
                </a:cubicBezTo>
                <a:lnTo>
                  <a:pt x="2356392" y="396915"/>
                </a:lnTo>
                <a:lnTo>
                  <a:pt x="2355154" y="396630"/>
                </a:lnTo>
                <a:cubicBezTo>
                  <a:pt x="2354011" y="395677"/>
                  <a:pt x="2353535" y="394534"/>
                  <a:pt x="2354106" y="393963"/>
                </a:cubicBezTo>
                <a:close/>
                <a:moveTo>
                  <a:pt x="1777726" y="391653"/>
                </a:moveTo>
                <a:lnTo>
                  <a:pt x="1779177" y="393105"/>
                </a:lnTo>
                <a:lnTo>
                  <a:pt x="1777938" y="396133"/>
                </a:lnTo>
                <a:close/>
                <a:moveTo>
                  <a:pt x="489587" y="390819"/>
                </a:moveTo>
                <a:cubicBezTo>
                  <a:pt x="488540" y="391581"/>
                  <a:pt x="487016" y="392724"/>
                  <a:pt x="487206" y="393486"/>
                </a:cubicBezTo>
                <a:lnTo>
                  <a:pt x="488158" y="397201"/>
                </a:lnTo>
                <a:cubicBezTo>
                  <a:pt x="484825" y="397582"/>
                  <a:pt x="484349" y="397677"/>
                  <a:pt x="487111" y="397486"/>
                </a:cubicBezTo>
                <a:cubicBezTo>
                  <a:pt x="489873" y="397296"/>
                  <a:pt x="496159" y="400534"/>
                  <a:pt x="496636" y="400058"/>
                </a:cubicBezTo>
                <a:cubicBezTo>
                  <a:pt x="497112" y="399582"/>
                  <a:pt x="495778" y="396724"/>
                  <a:pt x="493969" y="394343"/>
                </a:cubicBezTo>
                <a:lnTo>
                  <a:pt x="492159" y="392248"/>
                </a:lnTo>
                <a:cubicBezTo>
                  <a:pt x="491587" y="391581"/>
                  <a:pt x="489778" y="390628"/>
                  <a:pt x="489587" y="390819"/>
                </a:cubicBezTo>
                <a:close/>
                <a:moveTo>
                  <a:pt x="1673069" y="390152"/>
                </a:moveTo>
                <a:cubicBezTo>
                  <a:pt x="1677736" y="390628"/>
                  <a:pt x="1682403" y="399201"/>
                  <a:pt x="1678688" y="399010"/>
                </a:cubicBezTo>
                <a:lnTo>
                  <a:pt x="1678308" y="398153"/>
                </a:lnTo>
                <a:cubicBezTo>
                  <a:pt x="1677165" y="395391"/>
                  <a:pt x="1676593" y="393391"/>
                  <a:pt x="1672783" y="395867"/>
                </a:cubicBezTo>
                <a:lnTo>
                  <a:pt x="1670306" y="397486"/>
                </a:lnTo>
                <a:cubicBezTo>
                  <a:pt x="1671164" y="399772"/>
                  <a:pt x="1672021" y="402058"/>
                  <a:pt x="1672212" y="402535"/>
                </a:cubicBezTo>
                <a:cubicBezTo>
                  <a:pt x="1672402" y="403011"/>
                  <a:pt x="1671259" y="403868"/>
                  <a:pt x="1669354" y="403201"/>
                </a:cubicBezTo>
                <a:lnTo>
                  <a:pt x="1668021" y="402439"/>
                </a:lnTo>
                <a:lnTo>
                  <a:pt x="1664687" y="400534"/>
                </a:lnTo>
                <a:cubicBezTo>
                  <a:pt x="1666115" y="398058"/>
                  <a:pt x="1667068" y="394153"/>
                  <a:pt x="1666115" y="392438"/>
                </a:cubicBezTo>
                <a:cubicBezTo>
                  <a:pt x="1665258" y="390724"/>
                  <a:pt x="1668307" y="389676"/>
                  <a:pt x="1673069" y="390152"/>
                </a:cubicBezTo>
                <a:close/>
                <a:moveTo>
                  <a:pt x="2087215" y="389581"/>
                </a:moveTo>
                <a:cubicBezTo>
                  <a:pt x="2087978" y="388152"/>
                  <a:pt x="2097883" y="391962"/>
                  <a:pt x="2100074" y="392343"/>
                </a:cubicBezTo>
                <a:cubicBezTo>
                  <a:pt x="2102265" y="392724"/>
                  <a:pt x="2103027" y="393677"/>
                  <a:pt x="2101884" y="394534"/>
                </a:cubicBezTo>
                <a:cubicBezTo>
                  <a:pt x="2100741" y="395296"/>
                  <a:pt x="2093788" y="393677"/>
                  <a:pt x="2092073" y="393296"/>
                </a:cubicBezTo>
                <a:cubicBezTo>
                  <a:pt x="2090359" y="393010"/>
                  <a:pt x="2086453" y="391010"/>
                  <a:pt x="2087215" y="389581"/>
                </a:cubicBezTo>
                <a:close/>
                <a:moveTo>
                  <a:pt x="462822" y="389295"/>
                </a:moveTo>
                <a:cubicBezTo>
                  <a:pt x="461108" y="389009"/>
                  <a:pt x="459488" y="389390"/>
                  <a:pt x="459202" y="390152"/>
                </a:cubicBezTo>
                <a:cubicBezTo>
                  <a:pt x="458917" y="390914"/>
                  <a:pt x="460250" y="395010"/>
                  <a:pt x="461393" y="398439"/>
                </a:cubicBezTo>
                <a:lnTo>
                  <a:pt x="456154" y="400249"/>
                </a:lnTo>
                <a:lnTo>
                  <a:pt x="454726" y="400725"/>
                </a:lnTo>
                <a:cubicBezTo>
                  <a:pt x="453392" y="403678"/>
                  <a:pt x="453487" y="405202"/>
                  <a:pt x="454821" y="404059"/>
                </a:cubicBezTo>
                <a:cubicBezTo>
                  <a:pt x="456250" y="403011"/>
                  <a:pt x="462346" y="403201"/>
                  <a:pt x="463393" y="403963"/>
                </a:cubicBezTo>
                <a:cubicBezTo>
                  <a:pt x="464346" y="404725"/>
                  <a:pt x="466156" y="404535"/>
                  <a:pt x="467394" y="403582"/>
                </a:cubicBezTo>
                <a:lnTo>
                  <a:pt x="472347" y="402916"/>
                </a:lnTo>
                <a:cubicBezTo>
                  <a:pt x="472918" y="402820"/>
                  <a:pt x="473776" y="402439"/>
                  <a:pt x="473966" y="402058"/>
                </a:cubicBezTo>
                <a:cubicBezTo>
                  <a:pt x="474252" y="401487"/>
                  <a:pt x="474252" y="400249"/>
                  <a:pt x="473871" y="400153"/>
                </a:cubicBezTo>
                <a:lnTo>
                  <a:pt x="470633" y="398629"/>
                </a:lnTo>
                <a:cubicBezTo>
                  <a:pt x="466823" y="397105"/>
                  <a:pt x="465299" y="394057"/>
                  <a:pt x="467203" y="391771"/>
                </a:cubicBezTo>
                <a:lnTo>
                  <a:pt x="464060" y="389962"/>
                </a:lnTo>
                <a:close/>
                <a:moveTo>
                  <a:pt x="1095568" y="388533"/>
                </a:moveTo>
                <a:cubicBezTo>
                  <a:pt x="1096902" y="389771"/>
                  <a:pt x="1099759" y="393867"/>
                  <a:pt x="1101093" y="395010"/>
                </a:cubicBezTo>
                <a:cubicBezTo>
                  <a:pt x="1102426" y="396248"/>
                  <a:pt x="1101569" y="395677"/>
                  <a:pt x="1099092" y="393867"/>
                </a:cubicBezTo>
                <a:cubicBezTo>
                  <a:pt x="1096616" y="392057"/>
                  <a:pt x="1088329" y="392057"/>
                  <a:pt x="1088234" y="391486"/>
                </a:cubicBezTo>
                <a:cubicBezTo>
                  <a:pt x="1088044" y="391009"/>
                  <a:pt x="1089377" y="389200"/>
                  <a:pt x="1091568" y="388724"/>
                </a:cubicBezTo>
                <a:lnTo>
                  <a:pt x="1093568" y="388628"/>
                </a:lnTo>
                <a:close/>
                <a:moveTo>
                  <a:pt x="1774129" y="388057"/>
                </a:moveTo>
                <a:cubicBezTo>
                  <a:pt x="1775891" y="387724"/>
                  <a:pt x="1777082" y="389438"/>
                  <a:pt x="1777725" y="391641"/>
                </a:cubicBezTo>
                <a:lnTo>
                  <a:pt x="1777726" y="391653"/>
                </a:lnTo>
                <a:lnTo>
                  <a:pt x="1777653" y="391581"/>
                </a:lnTo>
                <a:close/>
                <a:moveTo>
                  <a:pt x="10385" y="383675"/>
                </a:moveTo>
                <a:cubicBezTo>
                  <a:pt x="10290" y="381770"/>
                  <a:pt x="15624" y="381770"/>
                  <a:pt x="18577" y="384247"/>
                </a:cubicBezTo>
                <a:lnTo>
                  <a:pt x="19624" y="385104"/>
                </a:lnTo>
                <a:cubicBezTo>
                  <a:pt x="20005" y="386533"/>
                  <a:pt x="19338" y="387485"/>
                  <a:pt x="18005" y="387104"/>
                </a:cubicBezTo>
                <a:lnTo>
                  <a:pt x="16767" y="386914"/>
                </a:lnTo>
                <a:cubicBezTo>
                  <a:pt x="14481" y="386438"/>
                  <a:pt x="13052" y="386723"/>
                  <a:pt x="12576" y="389105"/>
                </a:cubicBezTo>
                <a:lnTo>
                  <a:pt x="12004" y="391867"/>
                </a:lnTo>
                <a:cubicBezTo>
                  <a:pt x="7432" y="393581"/>
                  <a:pt x="3241" y="394439"/>
                  <a:pt x="2574" y="393867"/>
                </a:cubicBezTo>
                <a:lnTo>
                  <a:pt x="2479" y="393296"/>
                </a:lnTo>
                <a:cubicBezTo>
                  <a:pt x="2384" y="392724"/>
                  <a:pt x="2574" y="391581"/>
                  <a:pt x="2955" y="391486"/>
                </a:cubicBezTo>
                <a:cubicBezTo>
                  <a:pt x="7718" y="390248"/>
                  <a:pt x="10766" y="388438"/>
                  <a:pt x="10385" y="383675"/>
                </a:cubicBezTo>
                <a:close/>
                <a:moveTo>
                  <a:pt x="675896" y="378627"/>
                </a:moveTo>
                <a:lnTo>
                  <a:pt x="673039" y="379484"/>
                </a:lnTo>
                <a:cubicBezTo>
                  <a:pt x="672658" y="382342"/>
                  <a:pt x="671419" y="385580"/>
                  <a:pt x="670372" y="386818"/>
                </a:cubicBezTo>
                <a:lnTo>
                  <a:pt x="669991" y="388057"/>
                </a:lnTo>
                <a:cubicBezTo>
                  <a:pt x="669800" y="388819"/>
                  <a:pt x="670562" y="390247"/>
                  <a:pt x="671324" y="390533"/>
                </a:cubicBezTo>
                <a:lnTo>
                  <a:pt x="672182" y="390819"/>
                </a:lnTo>
                <a:cubicBezTo>
                  <a:pt x="673610" y="390343"/>
                  <a:pt x="676849" y="386342"/>
                  <a:pt x="677516" y="384723"/>
                </a:cubicBezTo>
                <a:cubicBezTo>
                  <a:pt x="678277" y="383104"/>
                  <a:pt x="679611" y="383104"/>
                  <a:pt x="680564" y="384532"/>
                </a:cubicBezTo>
                <a:cubicBezTo>
                  <a:pt x="681516" y="385961"/>
                  <a:pt x="686945" y="386818"/>
                  <a:pt x="684469" y="385009"/>
                </a:cubicBezTo>
                <a:lnTo>
                  <a:pt x="683231" y="383485"/>
                </a:lnTo>
                <a:cubicBezTo>
                  <a:pt x="682564" y="382627"/>
                  <a:pt x="688088" y="380532"/>
                  <a:pt x="682278" y="380056"/>
                </a:cubicBezTo>
                <a:cubicBezTo>
                  <a:pt x="680087" y="379865"/>
                  <a:pt x="677611" y="378151"/>
                  <a:pt x="675896" y="378627"/>
                </a:cubicBezTo>
                <a:close/>
                <a:moveTo>
                  <a:pt x="1291116" y="374912"/>
                </a:moveTo>
                <a:cubicBezTo>
                  <a:pt x="1292259" y="376055"/>
                  <a:pt x="1291116" y="382532"/>
                  <a:pt x="1288068" y="387009"/>
                </a:cubicBezTo>
                <a:lnTo>
                  <a:pt x="1283020" y="386438"/>
                </a:lnTo>
                <a:cubicBezTo>
                  <a:pt x="1282258" y="386342"/>
                  <a:pt x="1281115" y="385771"/>
                  <a:pt x="1281115" y="385390"/>
                </a:cubicBezTo>
                <a:cubicBezTo>
                  <a:pt x="1281115" y="384437"/>
                  <a:pt x="1281401" y="382723"/>
                  <a:pt x="1281877" y="382723"/>
                </a:cubicBezTo>
                <a:cubicBezTo>
                  <a:pt x="1287592" y="381961"/>
                  <a:pt x="1289211" y="379770"/>
                  <a:pt x="1286259" y="375579"/>
                </a:cubicBezTo>
                <a:lnTo>
                  <a:pt x="1285973" y="375389"/>
                </a:lnTo>
                <a:cubicBezTo>
                  <a:pt x="1287592" y="374055"/>
                  <a:pt x="1289973" y="373865"/>
                  <a:pt x="1291116" y="374912"/>
                </a:cubicBezTo>
                <a:close/>
                <a:moveTo>
                  <a:pt x="727141" y="374245"/>
                </a:moveTo>
                <a:cubicBezTo>
                  <a:pt x="727045" y="375865"/>
                  <a:pt x="732951" y="384723"/>
                  <a:pt x="732570" y="388342"/>
                </a:cubicBezTo>
                <a:cubicBezTo>
                  <a:pt x="732189" y="391962"/>
                  <a:pt x="735427" y="395010"/>
                  <a:pt x="739714" y="395105"/>
                </a:cubicBezTo>
                <a:lnTo>
                  <a:pt x="743048" y="394819"/>
                </a:lnTo>
                <a:lnTo>
                  <a:pt x="743619" y="394724"/>
                </a:lnTo>
                <a:cubicBezTo>
                  <a:pt x="744000" y="393010"/>
                  <a:pt x="743143" y="391390"/>
                  <a:pt x="741619" y="391295"/>
                </a:cubicBezTo>
                <a:lnTo>
                  <a:pt x="741047" y="390628"/>
                </a:lnTo>
                <a:lnTo>
                  <a:pt x="740285" y="389771"/>
                </a:lnTo>
                <a:cubicBezTo>
                  <a:pt x="740095" y="388342"/>
                  <a:pt x="741333" y="387104"/>
                  <a:pt x="742952" y="387009"/>
                </a:cubicBezTo>
                <a:lnTo>
                  <a:pt x="744286" y="387390"/>
                </a:lnTo>
                <a:cubicBezTo>
                  <a:pt x="745334" y="387676"/>
                  <a:pt x="746762" y="388723"/>
                  <a:pt x="746953" y="389485"/>
                </a:cubicBezTo>
                <a:lnTo>
                  <a:pt x="747429" y="391676"/>
                </a:lnTo>
                <a:cubicBezTo>
                  <a:pt x="749620" y="392057"/>
                  <a:pt x="751620" y="391676"/>
                  <a:pt x="751906" y="390819"/>
                </a:cubicBezTo>
                <a:cubicBezTo>
                  <a:pt x="752287" y="389962"/>
                  <a:pt x="751715" y="386247"/>
                  <a:pt x="751049" y="384532"/>
                </a:cubicBezTo>
                <a:lnTo>
                  <a:pt x="749715" y="383389"/>
                </a:lnTo>
                <a:cubicBezTo>
                  <a:pt x="748858" y="382723"/>
                  <a:pt x="746858" y="382532"/>
                  <a:pt x="745524" y="382723"/>
                </a:cubicBezTo>
                <a:lnTo>
                  <a:pt x="740571" y="383389"/>
                </a:lnTo>
                <a:cubicBezTo>
                  <a:pt x="741238" y="381199"/>
                  <a:pt x="741714" y="379008"/>
                  <a:pt x="741714" y="378436"/>
                </a:cubicBezTo>
                <a:cubicBezTo>
                  <a:pt x="741714" y="377960"/>
                  <a:pt x="740095" y="376436"/>
                  <a:pt x="738285" y="376246"/>
                </a:cubicBezTo>
                <a:lnTo>
                  <a:pt x="737237" y="376817"/>
                </a:lnTo>
                <a:cubicBezTo>
                  <a:pt x="733903" y="378817"/>
                  <a:pt x="731999" y="379008"/>
                  <a:pt x="731617" y="375007"/>
                </a:cubicBezTo>
                <a:cubicBezTo>
                  <a:pt x="731522" y="374626"/>
                  <a:pt x="728950" y="374245"/>
                  <a:pt x="727522" y="374245"/>
                </a:cubicBezTo>
                <a:close/>
                <a:moveTo>
                  <a:pt x="477659" y="372641"/>
                </a:moveTo>
                <a:lnTo>
                  <a:pt x="477586" y="373769"/>
                </a:lnTo>
                <a:lnTo>
                  <a:pt x="476537" y="372797"/>
                </a:lnTo>
                <a:close/>
                <a:moveTo>
                  <a:pt x="752192" y="371102"/>
                </a:moveTo>
                <a:lnTo>
                  <a:pt x="748762" y="371864"/>
                </a:lnTo>
                <a:cubicBezTo>
                  <a:pt x="746762" y="372340"/>
                  <a:pt x="746667" y="375674"/>
                  <a:pt x="748572" y="375769"/>
                </a:cubicBezTo>
                <a:cubicBezTo>
                  <a:pt x="752382" y="375960"/>
                  <a:pt x="752096" y="377484"/>
                  <a:pt x="752573" y="379675"/>
                </a:cubicBezTo>
                <a:lnTo>
                  <a:pt x="752953" y="381389"/>
                </a:lnTo>
                <a:cubicBezTo>
                  <a:pt x="754573" y="383104"/>
                  <a:pt x="756668" y="383104"/>
                  <a:pt x="757525" y="381484"/>
                </a:cubicBezTo>
                <a:lnTo>
                  <a:pt x="756764" y="380722"/>
                </a:lnTo>
                <a:cubicBezTo>
                  <a:pt x="755430" y="379484"/>
                  <a:pt x="754859" y="378817"/>
                  <a:pt x="756764" y="377674"/>
                </a:cubicBezTo>
                <a:cubicBezTo>
                  <a:pt x="758097" y="376817"/>
                  <a:pt x="759621" y="375865"/>
                  <a:pt x="760097" y="374626"/>
                </a:cubicBezTo>
                <a:lnTo>
                  <a:pt x="760669" y="373293"/>
                </a:lnTo>
                <a:cubicBezTo>
                  <a:pt x="760478" y="371388"/>
                  <a:pt x="756573" y="370435"/>
                  <a:pt x="752192" y="371102"/>
                </a:cubicBezTo>
                <a:close/>
                <a:moveTo>
                  <a:pt x="1721462" y="370503"/>
                </a:moveTo>
                <a:lnTo>
                  <a:pt x="1723742" y="370912"/>
                </a:lnTo>
                <a:cubicBezTo>
                  <a:pt x="1725457" y="370531"/>
                  <a:pt x="1724409" y="370436"/>
                  <a:pt x="1721456" y="370721"/>
                </a:cubicBezTo>
                <a:close/>
                <a:moveTo>
                  <a:pt x="1505429" y="370055"/>
                </a:moveTo>
                <a:cubicBezTo>
                  <a:pt x="1506477" y="369960"/>
                  <a:pt x="1507620" y="378056"/>
                  <a:pt x="1504381" y="379770"/>
                </a:cubicBezTo>
                <a:cubicBezTo>
                  <a:pt x="1501143" y="381485"/>
                  <a:pt x="1499619" y="381009"/>
                  <a:pt x="1500857" y="378723"/>
                </a:cubicBezTo>
                <a:cubicBezTo>
                  <a:pt x="1502095" y="376437"/>
                  <a:pt x="1504476" y="370150"/>
                  <a:pt x="1505429" y="370055"/>
                </a:cubicBezTo>
                <a:close/>
                <a:moveTo>
                  <a:pt x="1534290" y="369864"/>
                </a:moveTo>
                <a:cubicBezTo>
                  <a:pt x="1534861" y="369864"/>
                  <a:pt x="1535719" y="371197"/>
                  <a:pt x="1536099" y="371959"/>
                </a:cubicBezTo>
                <a:cubicBezTo>
                  <a:pt x="1536290" y="372436"/>
                  <a:pt x="1535528" y="373579"/>
                  <a:pt x="1535242" y="373579"/>
                </a:cubicBezTo>
                <a:cubicBezTo>
                  <a:pt x="1530289" y="373388"/>
                  <a:pt x="1527622" y="374912"/>
                  <a:pt x="1528098" y="379294"/>
                </a:cubicBezTo>
                <a:cubicBezTo>
                  <a:pt x="1528098" y="379484"/>
                  <a:pt x="1525241" y="380151"/>
                  <a:pt x="1523622" y="380151"/>
                </a:cubicBezTo>
                <a:lnTo>
                  <a:pt x="1519716" y="380151"/>
                </a:lnTo>
                <a:cubicBezTo>
                  <a:pt x="1521050" y="378722"/>
                  <a:pt x="1520574" y="374341"/>
                  <a:pt x="1519336" y="373102"/>
                </a:cubicBezTo>
                <a:cubicBezTo>
                  <a:pt x="1518097" y="371864"/>
                  <a:pt x="1520669" y="370912"/>
                  <a:pt x="1525146" y="370912"/>
                </a:cubicBezTo>
                <a:lnTo>
                  <a:pt x="1528384" y="370721"/>
                </a:lnTo>
                <a:cubicBezTo>
                  <a:pt x="1530384" y="370626"/>
                  <a:pt x="1532289" y="369864"/>
                  <a:pt x="1534290" y="369864"/>
                </a:cubicBezTo>
                <a:close/>
                <a:moveTo>
                  <a:pt x="471490" y="369578"/>
                </a:moveTo>
                <a:cubicBezTo>
                  <a:pt x="471966" y="369388"/>
                  <a:pt x="473204" y="369769"/>
                  <a:pt x="473681" y="370150"/>
                </a:cubicBezTo>
                <a:lnTo>
                  <a:pt x="476537" y="372797"/>
                </a:lnTo>
                <a:lnTo>
                  <a:pt x="470918" y="373579"/>
                </a:lnTo>
                <a:cubicBezTo>
                  <a:pt x="470347" y="373579"/>
                  <a:pt x="469204" y="372055"/>
                  <a:pt x="469299" y="371388"/>
                </a:cubicBezTo>
                <a:cubicBezTo>
                  <a:pt x="469394" y="370721"/>
                  <a:pt x="470633" y="369959"/>
                  <a:pt x="471490" y="369578"/>
                </a:cubicBezTo>
                <a:close/>
                <a:moveTo>
                  <a:pt x="1136335" y="369197"/>
                </a:moveTo>
                <a:cubicBezTo>
                  <a:pt x="1133668" y="370435"/>
                  <a:pt x="1132810" y="372055"/>
                  <a:pt x="1134430" y="372912"/>
                </a:cubicBezTo>
                <a:cubicBezTo>
                  <a:pt x="1136144" y="373769"/>
                  <a:pt x="1140050" y="375579"/>
                  <a:pt x="1139573" y="375198"/>
                </a:cubicBezTo>
                <a:cubicBezTo>
                  <a:pt x="1139002" y="374817"/>
                  <a:pt x="1139002" y="373198"/>
                  <a:pt x="1140621" y="372626"/>
                </a:cubicBezTo>
                <a:cubicBezTo>
                  <a:pt x="1142335" y="372055"/>
                  <a:pt x="1139002" y="367959"/>
                  <a:pt x="1136335" y="369197"/>
                </a:cubicBezTo>
                <a:close/>
                <a:moveTo>
                  <a:pt x="28196" y="365578"/>
                </a:moveTo>
                <a:cubicBezTo>
                  <a:pt x="30196" y="364911"/>
                  <a:pt x="31530" y="369388"/>
                  <a:pt x="34197" y="366054"/>
                </a:cubicBezTo>
                <a:lnTo>
                  <a:pt x="34483" y="365673"/>
                </a:lnTo>
                <a:cubicBezTo>
                  <a:pt x="36674" y="366149"/>
                  <a:pt x="37817" y="367959"/>
                  <a:pt x="37054" y="369578"/>
                </a:cubicBezTo>
                <a:lnTo>
                  <a:pt x="36293" y="369578"/>
                </a:lnTo>
                <a:lnTo>
                  <a:pt x="30387" y="369769"/>
                </a:lnTo>
                <a:cubicBezTo>
                  <a:pt x="31054" y="373293"/>
                  <a:pt x="31816" y="374436"/>
                  <a:pt x="31911" y="372436"/>
                </a:cubicBezTo>
                <a:cubicBezTo>
                  <a:pt x="32006" y="370436"/>
                  <a:pt x="26006" y="368150"/>
                  <a:pt x="25815" y="367102"/>
                </a:cubicBezTo>
                <a:lnTo>
                  <a:pt x="26101" y="366245"/>
                </a:lnTo>
                <a:cubicBezTo>
                  <a:pt x="26196" y="365864"/>
                  <a:pt x="27434" y="365768"/>
                  <a:pt x="28196" y="365578"/>
                </a:cubicBezTo>
                <a:close/>
                <a:moveTo>
                  <a:pt x="1682308" y="364530"/>
                </a:moveTo>
                <a:cubicBezTo>
                  <a:pt x="1680117" y="362625"/>
                  <a:pt x="1680689" y="362815"/>
                  <a:pt x="1683355" y="365101"/>
                </a:cubicBezTo>
                <a:cubicBezTo>
                  <a:pt x="1686118" y="367387"/>
                  <a:pt x="1692024" y="373483"/>
                  <a:pt x="1690214" y="373483"/>
                </a:cubicBezTo>
                <a:cubicBezTo>
                  <a:pt x="1688404" y="373483"/>
                  <a:pt x="1684404" y="366530"/>
                  <a:pt x="1682308" y="364530"/>
                </a:cubicBezTo>
                <a:close/>
                <a:moveTo>
                  <a:pt x="1902717" y="363578"/>
                </a:moveTo>
                <a:cubicBezTo>
                  <a:pt x="1907289" y="363102"/>
                  <a:pt x="1919576" y="365769"/>
                  <a:pt x="1916909" y="367388"/>
                </a:cubicBezTo>
                <a:cubicBezTo>
                  <a:pt x="1914242" y="369007"/>
                  <a:pt x="1905765" y="366150"/>
                  <a:pt x="1904812" y="366150"/>
                </a:cubicBezTo>
                <a:cubicBezTo>
                  <a:pt x="1903955" y="365959"/>
                  <a:pt x="1897192" y="368531"/>
                  <a:pt x="1896145" y="367102"/>
                </a:cubicBezTo>
                <a:cubicBezTo>
                  <a:pt x="1895192" y="365674"/>
                  <a:pt x="1898145" y="364150"/>
                  <a:pt x="1902717" y="363578"/>
                </a:cubicBezTo>
                <a:close/>
                <a:moveTo>
                  <a:pt x="1718503" y="363292"/>
                </a:moveTo>
                <a:lnTo>
                  <a:pt x="1720313" y="363673"/>
                </a:lnTo>
                <a:cubicBezTo>
                  <a:pt x="1721075" y="363768"/>
                  <a:pt x="1721551" y="365959"/>
                  <a:pt x="1721551" y="367197"/>
                </a:cubicBezTo>
                <a:lnTo>
                  <a:pt x="1721462" y="370503"/>
                </a:lnTo>
                <a:lnTo>
                  <a:pt x="1713645" y="369102"/>
                </a:lnTo>
                <a:cubicBezTo>
                  <a:pt x="1712884" y="369960"/>
                  <a:pt x="1709454" y="371579"/>
                  <a:pt x="1708502" y="369769"/>
                </a:cubicBezTo>
                <a:lnTo>
                  <a:pt x="1708883" y="369388"/>
                </a:lnTo>
                <a:lnTo>
                  <a:pt x="1710502" y="367483"/>
                </a:lnTo>
                <a:cubicBezTo>
                  <a:pt x="1712693" y="365673"/>
                  <a:pt x="1716313" y="363768"/>
                  <a:pt x="1718503" y="363292"/>
                </a:cubicBezTo>
                <a:close/>
                <a:moveTo>
                  <a:pt x="1818230" y="361863"/>
                </a:moveTo>
                <a:cubicBezTo>
                  <a:pt x="1821373" y="363768"/>
                  <a:pt x="1819754" y="369293"/>
                  <a:pt x="1817563" y="366530"/>
                </a:cubicBezTo>
                <a:lnTo>
                  <a:pt x="1814896" y="365864"/>
                </a:lnTo>
                <a:lnTo>
                  <a:pt x="1809181" y="364244"/>
                </a:lnTo>
                <a:cubicBezTo>
                  <a:pt x="1810991" y="361006"/>
                  <a:pt x="1815086" y="359958"/>
                  <a:pt x="1818230" y="361863"/>
                </a:cubicBezTo>
                <a:close/>
                <a:moveTo>
                  <a:pt x="2328865" y="359196"/>
                </a:moveTo>
                <a:lnTo>
                  <a:pt x="2329246" y="359291"/>
                </a:lnTo>
                <a:lnTo>
                  <a:pt x="2333913" y="360720"/>
                </a:lnTo>
                <a:cubicBezTo>
                  <a:pt x="2339248" y="362435"/>
                  <a:pt x="2342772" y="364530"/>
                  <a:pt x="2341915" y="365292"/>
                </a:cubicBezTo>
                <a:cubicBezTo>
                  <a:pt x="2341057" y="365959"/>
                  <a:pt x="2336485" y="365673"/>
                  <a:pt x="2335533" y="364911"/>
                </a:cubicBezTo>
                <a:cubicBezTo>
                  <a:pt x="2334580" y="364149"/>
                  <a:pt x="2332961" y="364340"/>
                  <a:pt x="2331913" y="365292"/>
                </a:cubicBezTo>
                <a:lnTo>
                  <a:pt x="2330866" y="365482"/>
                </a:lnTo>
                <a:lnTo>
                  <a:pt x="2328961" y="365768"/>
                </a:lnTo>
                <a:cubicBezTo>
                  <a:pt x="2325150" y="365673"/>
                  <a:pt x="2323436" y="365006"/>
                  <a:pt x="2325150" y="364340"/>
                </a:cubicBezTo>
                <a:cubicBezTo>
                  <a:pt x="2326770" y="363673"/>
                  <a:pt x="2329532" y="362149"/>
                  <a:pt x="2329056" y="361768"/>
                </a:cubicBezTo>
                <a:cubicBezTo>
                  <a:pt x="2328579" y="361387"/>
                  <a:pt x="2328008" y="359768"/>
                  <a:pt x="2328865" y="359196"/>
                </a:cubicBezTo>
                <a:close/>
                <a:moveTo>
                  <a:pt x="225554" y="358910"/>
                </a:moveTo>
                <a:cubicBezTo>
                  <a:pt x="220411" y="358434"/>
                  <a:pt x="221744" y="362815"/>
                  <a:pt x="219553" y="364435"/>
                </a:cubicBezTo>
                <a:cubicBezTo>
                  <a:pt x="218601" y="365101"/>
                  <a:pt x="219363" y="369292"/>
                  <a:pt x="220411" y="369578"/>
                </a:cubicBezTo>
                <a:cubicBezTo>
                  <a:pt x="224221" y="370721"/>
                  <a:pt x="223744" y="368054"/>
                  <a:pt x="224221" y="365959"/>
                </a:cubicBezTo>
                <a:cubicBezTo>
                  <a:pt x="224602" y="364435"/>
                  <a:pt x="226126" y="363101"/>
                  <a:pt x="227459" y="361863"/>
                </a:cubicBezTo>
                <a:lnTo>
                  <a:pt x="230317" y="359005"/>
                </a:lnTo>
                <a:cubicBezTo>
                  <a:pt x="228698" y="355862"/>
                  <a:pt x="226697" y="355767"/>
                  <a:pt x="225935" y="358910"/>
                </a:cubicBezTo>
                <a:close/>
                <a:moveTo>
                  <a:pt x="1021082" y="358720"/>
                </a:moveTo>
                <a:cubicBezTo>
                  <a:pt x="1020320" y="357672"/>
                  <a:pt x="1017177" y="359386"/>
                  <a:pt x="1014129" y="362530"/>
                </a:cubicBezTo>
                <a:lnTo>
                  <a:pt x="1009462" y="361291"/>
                </a:lnTo>
                <a:cubicBezTo>
                  <a:pt x="1007652" y="360815"/>
                  <a:pt x="1005937" y="359863"/>
                  <a:pt x="1004033" y="359482"/>
                </a:cubicBezTo>
                <a:cubicBezTo>
                  <a:pt x="1002985" y="359291"/>
                  <a:pt x="1000794" y="359577"/>
                  <a:pt x="1000794" y="359767"/>
                </a:cubicBezTo>
                <a:cubicBezTo>
                  <a:pt x="1000603" y="360910"/>
                  <a:pt x="1000699" y="362244"/>
                  <a:pt x="1001270" y="363292"/>
                </a:cubicBezTo>
                <a:cubicBezTo>
                  <a:pt x="1001746" y="364149"/>
                  <a:pt x="1002890" y="365387"/>
                  <a:pt x="1003842" y="365387"/>
                </a:cubicBezTo>
                <a:lnTo>
                  <a:pt x="1008033" y="365768"/>
                </a:lnTo>
                <a:cubicBezTo>
                  <a:pt x="1011367" y="367959"/>
                  <a:pt x="1015367" y="370054"/>
                  <a:pt x="1016891" y="370435"/>
                </a:cubicBezTo>
                <a:cubicBezTo>
                  <a:pt x="1018415" y="370816"/>
                  <a:pt x="1019844" y="366911"/>
                  <a:pt x="1018987" y="365387"/>
                </a:cubicBezTo>
                <a:lnTo>
                  <a:pt x="1016701" y="365387"/>
                </a:lnTo>
                <a:lnTo>
                  <a:pt x="1016415" y="365387"/>
                </a:lnTo>
                <a:cubicBezTo>
                  <a:pt x="1016129" y="364530"/>
                  <a:pt x="1016891" y="363673"/>
                  <a:pt x="1018225" y="363577"/>
                </a:cubicBezTo>
                <a:cubicBezTo>
                  <a:pt x="1019463" y="363482"/>
                  <a:pt x="1021749" y="359863"/>
                  <a:pt x="1021082" y="358720"/>
                </a:cubicBezTo>
                <a:close/>
                <a:moveTo>
                  <a:pt x="2163416" y="357577"/>
                </a:moveTo>
                <a:lnTo>
                  <a:pt x="2164178" y="357768"/>
                </a:lnTo>
                <a:lnTo>
                  <a:pt x="2169988" y="359292"/>
                </a:lnTo>
                <a:cubicBezTo>
                  <a:pt x="2169321" y="363959"/>
                  <a:pt x="2166178" y="366912"/>
                  <a:pt x="2162844" y="365864"/>
                </a:cubicBezTo>
                <a:lnTo>
                  <a:pt x="2159606" y="365578"/>
                </a:lnTo>
                <a:lnTo>
                  <a:pt x="2157606" y="365388"/>
                </a:lnTo>
                <a:cubicBezTo>
                  <a:pt x="2154272" y="365483"/>
                  <a:pt x="2149509" y="366054"/>
                  <a:pt x="2146938" y="366626"/>
                </a:cubicBezTo>
                <a:lnTo>
                  <a:pt x="2144557" y="365578"/>
                </a:lnTo>
                <a:lnTo>
                  <a:pt x="2142080" y="364530"/>
                </a:lnTo>
                <a:cubicBezTo>
                  <a:pt x="2137889" y="363102"/>
                  <a:pt x="2138746" y="360435"/>
                  <a:pt x="2144080" y="358815"/>
                </a:cubicBezTo>
                <a:lnTo>
                  <a:pt x="2149319" y="360054"/>
                </a:lnTo>
                <a:lnTo>
                  <a:pt x="2153605" y="361101"/>
                </a:lnTo>
                <a:cubicBezTo>
                  <a:pt x="2158177" y="359006"/>
                  <a:pt x="2162654" y="357387"/>
                  <a:pt x="2163416" y="357577"/>
                </a:cubicBezTo>
                <a:close/>
                <a:moveTo>
                  <a:pt x="1778415" y="357006"/>
                </a:moveTo>
                <a:cubicBezTo>
                  <a:pt x="1779558" y="357577"/>
                  <a:pt x="1781844" y="359196"/>
                  <a:pt x="1782987" y="359673"/>
                </a:cubicBezTo>
                <a:cubicBezTo>
                  <a:pt x="1784130" y="360054"/>
                  <a:pt x="1788797" y="365864"/>
                  <a:pt x="1786035" y="367674"/>
                </a:cubicBezTo>
                <a:cubicBezTo>
                  <a:pt x="1783272" y="369484"/>
                  <a:pt x="1780129" y="368436"/>
                  <a:pt x="1779081" y="365388"/>
                </a:cubicBezTo>
                <a:lnTo>
                  <a:pt x="1778415" y="363197"/>
                </a:lnTo>
                <a:lnTo>
                  <a:pt x="1777748" y="361292"/>
                </a:lnTo>
                <a:cubicBezTo>
                  <a:pt x="1776891" y="358435"/>
                  <a:pt x="1777272" y="356434"/>
                  <a:pt x="1778415" y="357006"/>
                </a:cubicBezTo>
                <a:close/>
                <a:moveTo>
                  <a:pt x="2203897" y="356815"/>
                </a:moveTo>
                <a:cubicBezTo>
                  <a:pt x="2205040" y="355005"/>
                  <a:pt x="2210183" y="360720"/>
                  <a:pt x="2211803" y="361196"/>
                </a:cubicBezTo>
                <a:lnTo>
                  <a:pt x="2213136" y="361006"/>
                </a:lnTo>
                <a:lnTo>
                  <a:pt x="2214850" y="360720"/>
                </a:lnTo>
                <a:cubicBezTo>
                  <a:pt x="2216374" y="359768"/>
                  <a:pt x="2213422" y="362720"/>
                  <a:pt x="2211707" y="364054"/>
                </a:cubicBezTo>
                <a:cubicBezTo>
                  <a:pt x="2210088" y="365387"/>
                  <a:pt x="2207802" y="365578"/>
                  <a:pt x="2206659" y="364530"/>
                </a:cubicBezTo>
                <a:cubicBezTo>
                  <a:pt x="2205516" y="363482"/>
                  <a:pt x="2202754" y="358529"/>
                  <a:pt x="2203897" y="356815"/>
                </a:cubicBezTo>
                <a:close/>
                <a:moveTo>
                  <a:pt x="143357" y="356379"/>
                </a:moveTo>
                <a:lnTo>
                  <a:pt x="143830" y="356529"/>
                </a:lnTo>
                <a:lnTo>
                  <a:pt x="143830" y="356708"/>
                </a:lnTo>
                <a:close/>
                <a:moveTo>
                  <a:pt x="2195229" y="356148"/>
                </a:moveTo>
                <a:lnTo>
                  <a:pt x="2191419" y="360053"/>
                </a:lnTo>
                <a:lnTo>
                  <a:pt x="2188085" y="363482"/>
                </a:lnTo>
                <a:cubicBezTo>
                  <a:pt x="2192181" y="363863"/>
                  <a:pt x="2188275" y="367292"/>
                  <a:pt x="2186847" y="365006"/>
                </a:cubicBezTo>
                <a:cubicBezTo>
                  <a:pt x="2185323" y="362720"/>
                  <a:pt x="2183037" y="362530"/>
                  <a:pt x="2181703" y="364625"/>
                </a:cubicBezTo>
                <a:lnTo>
                  <a:pt x="2180370" y="365864"/>
                </a:lnTo>
                <a:lnTo>
                  <a:pt x="2179513" y="366721"/>
                </a:lnTo>
                <a:cubicBezTo>
                  <a:pt x="2177988" y="367292"/>
                  <a:pt x="2176369" y="367102"/>
                  <a:pt x="2175893" y="366340"/>
                </a:cubicBezTo>
                <a:cubicBezTo>
                  <a:pt x="2175417" y="365578"/>
                  <a:pt x="2176369" y="363101"/>
                  <a:pt x="2177417" y="361768"/>
                </a:cubicBezTo>
                <a:cubicBezTo>
                  <a:pt x="2178465" y="360434"/>
                  <a:pt x="2182656" y="357767"/>
                  <a:pt x="2184370" y="358529"/>
                </a:cubicBezTo>
                <a:cubicBezTo>
                  <a:pt x="2186085" y="359291"/>
                  <a:pt x="2191895" y="354529"/>
                  <a:pt x="2195229" y="356148"/>
                </a:cubicBezTo>
                <a:close/>
                <a:moveTo>
                  <a:pt x="2366679" y="355481"/>
                </a:moveTo>
                <a:cubicBezTo>
                  <a:pt x="2368394" y="356529"/>
                  <a:pt x="2369060" y="358053"/>
                  <a:pt x="2368775" y="358338"/>
                </a:cubicBezTo>
                <a:cubicBezTo>
                  <a:pt x="2368489" y="358624"/>
                  <a:pt x="2367346" y="358910"/>
                  <a:pt x="2366203" y="358910"/>
                </a:cubicBezTo>
                <a:cubicBezTo>
                  <a:pt x="2365155" y="358910"/>
                  <a:pt x="2361535" y="359862"/>
                  <a:pt x="2361250" y="361006"/>
                </a:cubicBezTo>
                <a:cubicBezTo>
                  <a:pt x="2360964" y="362149"/>
                  <a:pt x="2359630" y="365292"/>
                  <a:pt x="2358678" y="365673"/>
                </a:cubicBezTo>
                <a:lnTo>
                  <a:pt x="2358107" y="365482"/>
                </a:lnTo>
                <a:lnTo>
                  <a:pt x="2354772" y="364530"/>
                </a:lnTo>
                <a:cubicBezTo>
                  <a:pt x="2351154" y="363387"/>
                  <a:pt x="2350105" y="362720"/>
                  <a:pt x="2352487" y="363101"/>
                </a:cubicBezTo>
                <a:cubicBezTo>
                  <a:pt x="2354868" y="363482"/>
                  <a:pt x="2358678" y="357291"/>
                  <a:pt x="2362107" y="356148"/>
                </a:cubicBezTo>
                <a:lnTo>
                  <a:pt x="2365441" y="355672"/>
                </a:lnTo>
                <a:close/>
                <a:moveTo>
                  <a:pt x="1424847" y="355195"/>
                </a:moveTo>
                <a:lnTo>
                  <a:pt x="1423609" y="355386"/>
                </a:lnTo>
                <a:lnTo>
                  <a:pt x="1420180" y="356053"/>
                </a:lnTo>
                <a:cubicBezTo>
                  <a:pt x="1415893" y="357291"/>
                  <a:pt x="1412369" y="359196"/>
                  <a:pt x="1412274" y="360434"/>
                </a:cubicBezTo>
                <a:cubicBezTo>
                  <a:pt x="1412179" y="361577"/>
                  <a:pt x="1413036" y="364720"/>
                  <a:pt x="1413608" y="364911"/>
                </a:cubicBezTo>
                <a:cubicBezTo>
                  <a:pt x="1414179" y="365101"/>
                  <a:pt x="1415989" y="365006"/>
                  <a:pt x="1416275" y="364244"/>
                </a:cubicBezTo>
                <a:lnTo>
                  <a:pt x="1416370" y="363577"/>
                </a:lnTo>
                <a:cubicBezTo>
                  <a:pt x="1416465" y="362815"/>
                  <a:pt x="1416084" y="361482"/>
                  <a:pt x="1416275" y="361482"/>
                </a:cubicBezTo>
                <a:cubicBezTo>
                  <a:pt x="1419323" y="360625"/>
                  <a:pt x="1422466" y="360148"/>
                  <a:pt x="1425418" y="359196"/>
                </a:cubicBezTo>
                <a:lnTo>
                  <a:pt x="1426466" y="358815"/>
                </a:lnTo>
                <a:cubicBezTo>
                  <a:pt x="1427228" y="357481"/>
                  <a:pt x="1426466" y="355862"/>
                  <a:pt x="1424847" y="355195"/>
                </a:cubicBezTo>
                <a:close/>
                <a:moveTo>
                  <a:pt x="1137859" y="355005"/>
                </a:moveTo>
                <a:cubicBezTo>
                  <a:pt x="1136240" y="354052"/>
                  <a:pt x="1135668" y="356148"/>
                  <a:pt x="1136811" y="359577"/>
                </a:cubicBezTo>
                <a:lnTo>
                  <a:pt x="1130429" y="359386"/>
                </a:lnTo>
                <a:lnTo>
                  <a:pt x="1130048" y="359386"/>
                </a:lnTo>
                <a:cubicBezTo>
                  <a:pt x="1129572" y="361196"/>
                  <a:pt x="1130239" y="363101"/>
                  <a:pt x="1131572" y="363673"/>
                </a:cubicBezTo>
                <a:lnTo>
                  <a:pt x="1132429" y="363387"/>
                </a:lnTo>
                <a:lnTo>
                  <a:pt x="1136525" y="362149"/>
                </a:lnTo>
                <a:cubicBezTo>
                  <a:pt x="1141097" y="360339"/>
                  <a:pt x="1139573" y="355957"/>
                  <a:pt x="1137859" y="355005"/>
                </a:cubicBezTo>
                <a:close/>
                <a:moveTo>
                  <a:pt x="98586" y="354815"/>
                </a:moveTo>
                <a:cubicBezTo>
                  <a:pt x="100968" y="356148"/>
                  <a:pt x="98301" y="362435"/>
                  <a:pt x="94205" y="361196"/>
                </a:cubicBezTo>
                <a:cubicBezTo>
                  <a:pt x="90109" y="359958"/>
                  <a:pt x="87918" y="358053"/>
                  <a:pt x="89347" y="356815"/>
                </a:cubicBezTo>
                <a:cubicBezTo>
                  <a:pt x="90776" y="355577"/>
                  <a:pt x="96205" y="353576"/>
                  <a:pt x="98586" y="354815"/>
                </a:cubicBezTo>
                <a:close/>
                <a:moveTo>
                  <a:pt x="140020" y="354052"/>
                </a:moveTo>
                <a:lnTo>
                  <a:pt x="143357" y="356379"/>
                </a:lnTo>
                <a:lnTo>
                  <a:pt x="141734" y="355862"/>
                </a:lnTo>
                <a:lnTo>
                  <a:pt x="140115" y="355767"/>
                </a:lnTo>
                <a:cubicBezTo>
                  <a:pt x="138210" y="355862"/>
                  <a:pt x="136876" y="355195"/>
                  <a:pt x="137067" y="354338"/>
                </a:cubicBezTo>
                <a:lnTo>
                  <a:pt x="137162" y="354338"/>
                </a:lnTo>
                <a:close/>
                <a:moveTo>
                  <a:pt x="1752221" y="353195"/>
                </a:moveTo>
                <a:cubicBezTo>
                  <a:pt x="1749840" y="354719"/>
                  <a:pt x="1747554" y="353290"/>
                  <a:pt x="1745554" y="353767"/>
                </a:cubicBezTo>
                <a:lnTo>
                  <a:pt x="1742506" y="354529"/>
                </a:lnTo>
                <a:cubicBezTo>
                  <a:pt x="1739648" y="356243"/>
                  <a:pt x="1738219" y="359101"/>
                  <a:pt x="1739458" y="361006"/>
                </a:cubicBezTo>
                <a:cubicBezTo>
                  <a:pt x="1740601" y="362815"/>
                  <a:pt x="1745554" y="367006"/>
                  <a:pt x="1746982" y="364816"/>
                </a:cubicBezTo>
                <a:cubicBezTo>
                  <a:pt x="1748411" y="362625"/>
                  <a:pt x="1752793" y="357291"/>
                  <a:pt x="1754031" y="357481"/>
                </a:cubicBezTo>
                <a:lnTo>
                  <a:pt x="1754888" y="358053"/>
                </a:lnTo>
                <a:cubicBezTo>
                  <a:pt x="1756603" y="359386"/>
                  <a:pt x="1758698" y="360339"/>
                  <a:pt x="1760031" y="358339"/>
                </a:cubicBezTo>
                <a:cubicBezTo>
                  <a:pt x="1760604" y="357481"/>
                  <a:pt x="1759175" y="355100"/>
                  <a:pt x="1757841" y="354243"/>
                </a:cubicBezTo>
                <a:cubicBezTo>
                  <a:pt x="1756413" y="353290"/>
                  <a:pt x="1753269" y="352528"/>
                  <a:pt x="1752221" y="353195"/>
                </a:cubicBezTo>
                <a:close/>
                <a:moveTo>
                  <a:pt x="744762" y="352148"/>
                </a:moveTo>
                <a:cubicBezTo>
                  <a:pt x="748763" y="351671"/>
                  <a:pt x="750382" y="354053"/>
                  <a:pt x="748477" y="357577"/>
                </a:cubicBezTo>
                <a:lnTo>
                  <a:pt x="743619" y="357101"/>
                </a:lnTo>
                <a:lnTo>
                  <a:pt x="739714" y="356720"/>
                </a:lnTo>
                <a:cubicBezTo>
                  <a:pt x="735523" y="355386"/>
                  <a:pt x="734952" y="354148"/>
                  <a:pt x="738476" y="353767"/>
                </a:cubicBezTo>
                <a:lnTo>
                  <a:pt x="741428" y="353005"/>
                </a:lnTo>
                <a:close/>
                <a:moveTo>
                  <a:pt x="1479140" y="351862"/>
                </a:moveTo>
                <a:cubicBezTo>
                  <a:pt x="1478473" y="351385"/>
                  <a:pt x="1477806" y="352147"/>
                  <a:pt x="1477616" y="353576"/>
                </a:cubicBezTo>
                <a:cubicBezTo>
                  <a:pt x="1477425" y="355005"/>
                  <a:pt x="1469043" y="356434"/>
                  <a:pt x="1464757" y="357958"/>
                </a:cubicBezTo>
                <a:lnTo>
                  <a:pt x="1460756" y="355100"/>
                </a:lnTo>
                <a:cubicBezTo>
                  <a:pt x="1460566" y="355005"/>
                  <a:pt x="1459232" y="355576"/>
                  <a:pt x="1458851" y="356148"/>
                </a:cubicBezTo>
                <a:cubicBezTo>
                  <a:pt x="1458470" y="356719"/>
                  <a:pt x="1458661" y="357481"/>
                  <a:pt x="1458851" y="358148"/>
                </a:cubicBezTo>
                <a:cubicBezTo>
                  <a:pt x="1458946" y="358529"/>
                  <a:pt x="1471424" y="360434"/>
                  <a:pt x="1471805" y="360148"/>
                </a:cubicBezTo>
                <a:lnTo>
                  <a:pt x="1475234" y="358148"/>
                </a:lnTo>
                <a:cubicBezTo>
                  <a:pt x="1478949" y="355957"/>
                  <a:pt x="1479806" y="352338"/>
                  <a:pt x="1479140" y="351862"/>
                </a:cubicBezTo>
                <a:close/>
                <a:moveTo>
                  <a:pt x="790482" y="351005"/>
                </a:moveTo>
                <a:cubicBezTo>
                  <a:pt x="791339" y="350815"/>
                  <a:pt x="793149" y="351481"/>
                  <a:pt x="793435" y="352053"/>
                </a:cubicBezTo>
                <a:cubicBezTo>
                  <a:pt x="793816" y="352720"/>
                  <a:pt x="793340" y="354434"/>
                  <a:pt x="792673" y="354625"/>
                </a:cubicBezTo>
                <a:cubicBezTo>
                  <a:pt x="790482" y="355291"/>
                  <a:pt x="787529" y="355101"/>
                  <a:pt x="788292" y="358244"/>
                </a:cubicBezTo>
                <a:cubicBezTo>
                  <a:pt x="788292" y="358339"/>
                  <a:pt x="785434" y="359387"/>
                  <a:pt x="784005" y="359197"/>
                </a:cubicBezTo>
                <a:lnTo>
                  <a:pt x="780576" y="358816"/>
                </a:lnTo>
                <a:cubicBezTo>
                  <a:pt x="779243" y="356244"/>
                  <a:pt x="781910" y="353101"/>
                  <a:pt x="786386" y="351862"/>
                </a:cubicBezTo>
                <a:close/>
                <a:moveTo>
                  <a:pt x="1091472" y="351004"/>
                </a:moveTo>
                <a:cubicBezTo>
                  <a:pt x="1089567" y="353671"/>
                  <a:pt x="1090043" y="357672"/>
                  <a:pt x="1092520" y="359863"/>
                </a:cubicBezTo>
                <a:lnTo>
                  <a:pt x="1095473" y="360339"/>
                </a:lnTo>
                <a:lnTo>
                  <a:pt x="1098997" y="360815"/>
                </a:lnTo>
                <a:cubicBezTo>
                  <a:pt x="1100235" y="363292"/>
                  <a:pt x="1103474" y="364149"/>
                  <a:pt x="1106236" y="362625"/>
                </a:cubicBezTo>
                <a:lnTo>
                  <a:pt x="1108617" y="361291"/>
                </a:lnTo>
                <a:cubicBezTo>
                  <a:pt x="1110903" y="360053"/>
                  <a:pt x="1111856" y="355862"/>
                  <a:pt x="1110046" y="355576"/>
                </a:cubicBezTo>
                <a:cubicBezTo>
                  <a:pt x="1106236" y="354910"/>
                  <a:pt x="1103283" y="351004"/>
                  <a:pt x="1098806" y="353386"/>
                </a:cubicBezTo>
                <a:cubicBezTo>
                  <a:pt x="1097568" y="354052"/>
                  <a:pt x="1096996" y="355386"/>
                  <a:pt x="1095092" y="353862"/>
                </a:cubicBezTo>
                <a:close/>
                <a:moveTo>
                  <a:pt x="1345694" y="347004"/>
                </a:moveTo>
                <a:cubicBezTo>
                  <a:pt x="1343980" y="346337"/>
                  <a:pt x="1340360" y="349004"/>
                  <a:pt x="1337693" y="350242"/>
                </a:cubicBezTo>
                <a:lnTo>
                  <a:pt x="1337408" y="350338"/>
                </a:lnTo>
                <a:cubicBezTo>
                  <a:pt x="1337693" y="351290"/>
                  <a:pt x="1339693" y="351671"/>
                  <a:pt x="1341979" y="351100"/>
                </a:cubicBezTo>
                <a:lnTo>
                  <a:pt x="1344075" y="350909"/>
                </a:lnTo>
                <a:lnTo>
                  <a:pt x="1346075" y="350719"/>
                </a:lnTo>
                <a:cubicBezTo>
                  <a:pt x="1348552" y="350814"/>
                  <a:pt x="1350266" y="351481"/>
                  <a:pt x="1349790" y="352147"/>
                </a:cubicBezTo>
                <a:cubicBezTo>
                  <a:pt x="1349218" y="352909"/>
                  <a:pt x="1351885" y="354624"/>
                  <a:pt x="1353219" y="354624"/>
                </a:cubicBezTo>
                <a:cubicBezTo>
                  <a:pt x="1354552" y="354624"/>
                  <a:pt x="1352838" y="351862"/>
                  <a:pt x="1349504" y="348433"/>
                </a:cubicBezTo>
                <a:close/>
                <a:moveTo>
                  <a:pt x="1650875" y="346051"/>
                </a:moveTo>
                <a:cubicBezTo>
                  <a:pt x="1649351" y="346623"/>
                  <a:pt x="1639826" y="349671"/>
                  <a:pt x="1636969" y="349861"/>
                </a:cubicBezTo>
                <a:cubicBezTo>
                  <a:pt x="1634111" y="350052"/>
                  <a:pt x="1634968" y="350528"/>
                  <a:pt x="1638969" y="350909"/>
                </a:cubicBezTo>
                <a:cubicBezTo>
                  <a:pt x="1642969" y="351290"/>
                  <a:pt x="1654019" y="351862"/>
                  <a:pt x="1654304" y="351195"/>
                </a:cubicBezTo>
                <a:cubicBezTo>
                  <a:pt x="1654590" y="350528"/>
                  <a:pt x="1655638" y="348242"/>
                  <a:pt x="1655066" y="347575"/>
                </a:cubicBezTo>
                <a:cubicBezTo>
                  <a:pt x="1654590" y="346909"/>
                  <a:pt x="1652494" y="345480"/>
                  <a:pt x="1650875" y="346051"/>
                </a:cubicBezTo>
                <a:close/>
                <a:moveTo>
                  <a:pt x="1020403" y="345629"/>
                </a:moveTo>
                <a:lnTo>
                  <a:pt x="1019844" y="346242"/>
                </a:lnTo>
                <a:lnTo>
                  <a:pt x="1018225" y="347480"/>
                </a:lnTo>
                <a:lnTo>
                  <a:pt x="1015367" y="349766"/>
                </a:lnTo>
                <a:cubicBezTo>
                  <a:pt x="1011557" y="349099"/>
                  <a:pt x="1006033" y="346623"/>
                  <a:pt x="1004985" y="345766"/>
                </a:cubicBezTo>
                <a:close/>
                <a:moveTo>
                  <a:pt x="1238252" y="344623"/>
                </a:moveTo>
                <a:cubicBezTo>
                  <a:pt x="1236538" y="345004"/>
                  <a:pt x="1233204" y="346909"/>
                  <a:pt x="1230823" y="348814"/>
                </a:cubicBezTo>
                <a:lnTo>
                  <a:pt x="1227870" y="348528"/>
                </a:lnTo>
                <a:lnTo>
                  <a:pt x="1223965" y="348147"/>
                </a:lnTo>
                <a:cubicBezTo>
                  <a:pt x="1221488" y="350147"/>
                  <a:pt x="1219107" y="353481"/>
                  <a:pt x="1218535" y="355481"/>
                </a:cubicBezTo>
                <a:cubicBezTo>
                  <a:pt x="1217964" y="357481"/>
                  <a:pt x="1223393" y="359291"/>
                  <a:pt x="1223203" y="357386"/>
                </a:cubicBezTo>
                <a:cubicBezTo>
                  <a:pt x="1222917" y="355576"/>
                  <a:pt x="1229299" y="358243"/>
                  <a:pt x="1229299" y="360053"/>
                </a:cubicBezTo>
                <a:cubicBezTo>
                  <a:pt x="1229299" y="361958"/>
                  <a:pt x="1231394" y="363387"/>
                  <a:pt x="1234061" y="363387"/>
                </a:cubicBezTo>
                <a:lnTo>
                  <a:pt x="1235776" y="363482"/>
                </a:lnTo>
                <a:lnTo>
                  <a:pt x="1237109" y="363577"/>
                </a:lnTo>
                <a:cubicBezTo>
                  <a:pt x="1238728" y="364054"/>
                  <a:pt x="1237871" y="362149"/>
                  <a:pt x="1235204" y="359291"/>
                </a:cubicBezTo>
                <a:lnTo>
                  <a:pt x="1232823" y="356719"/>
                </a:lnTo>
                <a:lnTo>
                  <a:pt x="1232537" y="356434"/>
                </a:lnTo>
                <a:cubicBezTo>
                  <a:pt x="1232823" y="355481"/>
                  <a:pt x="1233966" y="355005"/>
                  <a:pt x="1235109" y="355386"/>
                </a:cubicBezTo>
                <a:cubicBezTo>
                  <a:pt x="1236252" y="355767"/>
                  <a:pt x="1239205" y="355672"/>
                  <a:pt x="1239776" y="354433"/>
                </a:cubicBezTo>
                <a:cubicBezTo>
                  <a:pt x="1240252" y="353195"/>
                  <a:pt x="1241491" y="348433"/>
                  <a:pt x="1240919" y="346337"/>
                </a:cubicBezTo>
                <a:lnTo>
                  <a:pt x="1239109" y="345194"/>
                </a:lnTo>
                <a:close/>
                <a:moveTo>
                  <a:pt x="1947988" y="341213"/>
                </a:moveTo>
                <a:lnTo>
                  <a:pt x="1952437" y="341860"/>
                </a:lnTo>
                <a:cubicBezTo>
                  <a:pt x="1953103" y="341098"/>
                  <a:pt x="1951104" y="340908"/>
                  <a:pt x="1947960" y="341384"/>
                </a:cubicBezTo>
                <a:close/>
                <a:moveTo>
                  <a:pt x="364429" y="340527"/>
                </a:moveTo>
                <a:cubicBezTo>
                  <a:pt x="363286" y="340527"/>
                  <a:pt x="361762" y="340717"/>
                  <a:pt x="361190" y="341289"/>
                </a:cubicBezTo>
                <a:lnTo>
                  <a:pt x="360524" y="341956"/>
                </a:lnTo>
                <a:cubicBezTo>
                  <a:pt x="360619" y="343194"/>
                  <a:pt x="359571" y="346051"/>
                  <a:pt x="358142" y="348337"/>
                </a:cubicBezTo>
                <a:lnTo>
                  <a:pt x="352332" y="347385"/>
                </a:lnTo>
                <a:lnTo>
                  <a:pt x="349951" y="347004"/>
                </a:lnTo>
                <a:cubicBezTo>
                  <a:pt x="347189" y="348052"/>
                  <a:pt x="346903" y="348814"/>
                  <a:pt x="349570" y="348718"/>
                </a:cubicBezTo>
                <a:cubicBezTo>
                  <a:pt x="352141" y="348528"/>
                  <a:pt x="357666" y="352719"/>
                  <a:pt x="358904" y="352433"/>
                </a:cubicBezTo>
                <a:cubicBezTo>
                  <a:pt x="360142" y="352147"/>
                  <a:pt x="362428" y="349480"/>
                  <a:pt x="363191" y="347861"/>
                </a:cubicBezTo>
                <a:cubicBezTo>
                  <a:pt x="363952" y="346242"/>
                  <a:pt x="365381" y="341289"/>
                  <a:pt x="364905" y="340527"/>
                </a:cubicBezTo>
                <a:close/>
                <a:moveTo>
                  <a:pt x="1100330" y="339574"/>
                </a:moveTo>
                <a:lnTo>
                  <a:pt x="1100330" y="339578"/>
                </a:lnTo>
                <a:lnTo>
                  <a:pt x="1089567" y="340051"/>
                </a:lnTo>
                <a:lnTo>
                  <a:pt x="1084995" y="342241"/>
                </a:lnTo>
                <a:cubicBezTo>
                  <a:pt x="1083566" y="343003"/>
                  <a:pt x="1086424" y="344718"/>
                  <a:pt x="1096616" y="346623"/>
                </a:cubicBezTo>
                <a:lnTo>
                  <a:pt x="1097663" y="346813"/>
                </a:lnTo>
                <a:cubicBezTo>
                  <a:pt x="1099092" y="346432"/>
                  <a:pt x="1100330" y="344527"/>
                  <a:pt x="1100330" y="342527"/>
                </a:cubicBezTo>
                <a:lnTo>
                  <a:pt x="1100330" y="340813"/>
                </a:lnTo>
                <a:lnTo>
                  <a:pt x="1100330" y="339578"/>
                </a:lnTo>
                <a:lnTo>
                  <a:pt x="1100426" y="339574"/>
                </a:lnTo>
                <a:close/>
                <a:moveTo>
                  <a:pt x="1401225" y="339384"/>
                </a:moveTo>
                <a:cubicBezTo>
                  <a:pt x="1399796" y="343384"/>
                  <a:pt x="1405321" y="347385"/>
                  <a:pt x="1413322" y="348242"/>
                </a:cubicBezTo>
                <a:lnTo>
                  <a:pt x="1418370" y="346147"/>
                </a:lnTo>
                <a:lnTo>
                  <a:pt x="1423704" y="344051"/>
                </a:lnTo>
                <a:cubicBezTo>
                  <a:pt x="1425418" y="346528"/>
                  <a:pt x="1427609" y="347671"/>
                  <a:pt x="1428752" y="346432"/>
                </a:cubicBezTo>
                <a:cubicBezTo>
                  <a:pt x="1429800" y="345194"/>
                  <a:pt x="1425037" y="341384"/>
                  <a:pt x="1423990" y="340908"/>
                </a:cubicBezTo>
                <a:cubicBezTo>
                  <a:pt x="1422942" y="340432"/>
                  <a:pt x="1417608" y="341098"/>
                  <a:pt x="1415417" y="340527"/>
                </a:cubicBezTo>
                <a:lnTo>
                  <a:pt x="1413322" y="340432"/>
                </a:lnTo>
                <a:cubicBezTo>
                  <a:pt x="1411321" y="340336"/>
                  <a:pt x="1408845" y="341765"/>
                  <a:pt x="1407226" y="341289"/>
                </a:cubicBezTo>
                <a:close/>
                <a:moveTo>
                  <a:pt x="1074994" y="338812"/>
                </a:moveTo>
                <a:cubicBezTo>
                  <a:pt x="1073089" y="338812"/>
                  <a:pt x="1072232" y="341194"/>
                  <a:pt x="1073089" y="344146"/>
                </a:cubicBezTo>
                <a:lnTo>
                  <a:pt x="1074899" y="345480"/>
                </a:lnTo>
                <a:lnTo>
                  <a:pt x="1076518" y="346623"/>
                </a:lnTo>
                <a:cubicBezTo>
                  <a:pt x="1079566" y="346623"/>
                  <a:pt x="1082042" y="345289"/>
                  <a:pt x="1082042" y="343765"/>
                </a:cubicBezTo>
                <a:cubicBezTo>
                  <a:pt x="1082042" y="342241"/>
                  <a:pt x="1076899" y="338812"/>
                  <a:pt x="1074994" y="338812"/>
                </a:cubicBezTo>
                <a:close/>
                <a:moveTo>
                  <a:pt x="1502952" y="338717"/>
                </a:moveTo>
                <a:cubicBezTo>
                  <a:pt x="1500761" y="338717"/>
                  <a:pt x="1501809" y="342051"/>
                  <a:pt x="1505143" y="346051"/>
                </a:cubicBezTo>
                <a:lnTo>
                  <a:pt x="1508667" y="348147"/>
                </a:lnTo>
                <a:cubicBezTo>
                  <a:pt x="1510667" y="349290"/>
                  <a:pt x="1516668" y="349004"/>
                  <a:pt x="1517620" y="347671"/>
                </a:cubicBezTo>
                <a:cubicBezTo>
                  <a:pt x="1520287" y="344146"/>
                  <a:pt x="1514477" y="345099"/>
                  <a:pt x="1512763" y="343670"/>
                </a:cubicBezTo>
                <a:lnTo>
                  <a:pt x="1511620" y="342622"/>
                </a:lnTo>
                <a:cubicBezTo>
                  <a:pt x="1509524" y="342051"/>
                  <a:pt x="1508191" y="341194"/>
                  <a:pt x="1508572" y="340813"/>
                </a:cubicBezTo>
                <a:cubicBezTo>
                  <a:pt x="1509048" y="340336"/>
                  <a:pt x="1505143" y="338717"/>
                  <a:pt x="1502952" y="338717"/>
                </a:cubicBezTo>
                <a:close/>
                <a:moveTo>
                  <a:pt x="938786" y="338622"/>
                </a:moveTo>
                <a:lnTo>
                  <a:pt x="937929" y="339384"/>
                </a:lnTo>
                <a:lnTo>
                  <a:pt x="937167" y="339955"/>
                </a:lnTo>
                <a:cubicBezTo>
                  <a:pt x="935834" y="340146"/>
                  <a:pt x="932214" y="339955"/>
                  <a:pt x="929166" y="339574"/>
                </a:cubicBezTo>
                <a:cubicBezTo>
                  <a:pt x="926118" y="339193"/>
                  <a:pt x="918117" y="339479"/>
                  <a:pt x="917926" y="341194"/>
                </a:cubicBezTo>
                <a:cubicBezTo>
                  <a:pt x="917641" y="342908"/>
                  <a:pt x="912878" y="340622"/>
                  <a:pt x="912211" y="340908"/>
                </a:cubicBezTo>
                <a:cubicBezTo>
                  <a:pt x="911545" y="341194"/>
                  <a:pt x="910497" y="342908"/>
                  <a:pt x="911354" y="344051"/>
                </a:cubicBezTo>
                <a:lnTo>
                  <a:pt x="912497" y="344337"/>
                </a:lnTo>
                <a:lnTo>
                  <a:pt x="914021" y="344813"/>
                </a:lnTo>
                <a:cubicBezTo>
                  <a:pt x="915926" y="344623"/>
                  <a:pt x="920498" y="344146"/>
                  <a:pt x="924308" y="343765"/>
                </a:cubicBezTo>
                <a:lnTo>
                  <a:pt x="927642" y="343384"/>
                </a:lnTo>
                <a:lnTo>
                  <a:pt x="931738" y="343099"/>
                </a:lnTo>
                <a:cubicBezTo>
                  <a:pt x="936595" y="342241"/>
                  <a:pt x="940501" y="340813"/>
                  <a:pt x="940310" y="339860"/>
                </a:cubicBezTo>
                <a:cubicBezTo>
                  <a:pt x="940120" y="338908"/>
                  <a:pt x="939262" y="337479"/>
                  <a:pt x="938786" y="338622"/>
                </a:cubicBezTo>
                <a:close/>
                <a:moveTo>
                  <a:pt x="904306" y="338431"/>
                </a:moveTo>
                <a:lnTo>
                  <a:pt x="902496" y="339670"/>
                </a:lnTo>
                <a:cubicBezTo>
                  <a:pt x="900782" y="341289"/>
                  <a:pt x="900591" y="343575"/>
                  <a:pt x="902020" y="344908"/>
                </a:cubicBezTo>
                <a:lnTo>
                  <a:pt x="900686" y="346813"/>
                </a:lnTo>
                <a:lnTo>
                  <a:pt x="899448" y="348718"/>
                </a:lnTo>
                <a:lnTo>
                  <a:pt x="896758" y="351226"/>
                </a:lnTo>
                <a:lnTo>
                  <a:pt x="896329" y="351207"/>
                </a:lnTo>
                <a:lnTo>
                  <a:pt x="895542" y="350840"/>
                </a:lnTo>
                <a:lnTo>
                  <a:pt x="896043" y="346039"/>
                </a:lnTo>
                <a:cubicBezTo>
                  <a:pt x="895543" y="343360"/>
                  <a:pt x="894257" y="341336"/>
                  <a:pt x="892304" y="340622"/>
                </a:cubicBezTo>
                <a:lnTo>
                  <a:pt x="888875" y="340527"/>
                </a:lnTo>
                <a:cubicBezTo>
                  <a:pt x="884970" y="340432"/>
                  <a:pt x="881065" y="342051"/>
                  <a:pt x="877159" y="342337"/>
                </a:cubicBezTo>
                <a:cubicBezTo>
                  <a:pt x="874397" y="342527"/>
                  <a:pt x="871540" y="341860"/>
                  <a:pt x="868682" y="341575"/>
                </a:cubicBezTo>
                <a:lnTo>
                  <a:pt x="867730" y="341479"/>
                </a:lnTo>
                <a:cubicBezTo>
                  <a:pt x="866777" y="341384"/>
                  <a:pt x="864682" y="341575"/>
                  <a:pt x="863062" y="341765"/>
                </a:cubicBezTo>
                <a:cubicBezTo>
                  <a:pt x="861443" y="341956"/>
                  <a:pt x="858491" y="344908"/>
                  <a:pt x="859348" y="346337"/>
                </a:cubicBezTo>
                <a:cubicBezTo>
                  <a:pt x="860300" y="347766"/>
                  <a:pt x="857919" y="351671"/>
                  <a:pt x="857824" y="351862"/>
                </a:cubicBezTo>
                <a:cubicBezTo>
                  <a:pt x="857728" y="352052"/>
                  <a:pt x="854490" y="351766"/>
                  <a:pt x="850585" y="351385"/>
                </a:cubicBezTo>
                <a:lnTo>
                  <a:pt x="847251" y="350814"/>
                </a:lnTo>
                <a:cubicBezTo>
                  <a:pt x="846394" y="350623"/>
                  <a:pt x="845346" y="349480"/>
                  <a:pt x="845346" y="348814"/>
                </a:cubicBezTo>
                <a:cubicBezTo>
                  <a:pt x="845346" y="348147"/>
                  <a:pt x="846394" y="347004"/>
                  <a:pt x="847251" y="346813"/>
                </a:cubicBezTo>
                <a:lnTo>
                  <a:pt x="849061" y="346337"/>
                </a:lnTo>
                <a:cubicBezTo>
                  <a:pt x="851442" y="346242"/>
                  <a:pt x="850490" y="343765"/>
                  <a:pt x="846965" y="340813"/>
                </a:cubicBezTo>
                <a:lnTo>
                  <a:pt x="843441" y="343289"/>
                </a:lnTo>
                <a:cubicBezTo>
                  <a:pt x="841345" y="344718"/>
                  <a:pt x="840965" y="347956"/>
                  <a:pt x="840202" y="350433"/>
                </a:cubicBezTo>
                <a:cubicBezTo>
                  <a:pt x="839155" y="353767"/>
                  <a:pt x="843536" y="352528"/>
                  <a:pt x="845060" y="353767"/>
                </a:cubicBezTo>
                <a:cubicBezTo>
                  <a:pt x="847537" y="355672"/>
                  <a:pt x="849632" y="359672"/>
                  <a:pt x="854014" y="355481"/>
                </a:cubicBezTo>
                <a:lnTo>
                  <a:pt x="854109" y="355386"/>
                </a:lnTo>
                <a:cubicBezTo>
                  <a:pt x="854966" y="355862"/>
                  <a:pt x="857252" y="356815"/>
                  <a:pt x="859157" y="357386"/>
                </a:cubicBezTo>
                <a:cubicBezTo>
                  <a:pt x="861062" y="358053"/>
                  <a:pt x="863348" y="354624"/>
                  <a:pt x="863348" y="353386"/>
                </a:cubicBezTo>
                <a:cubicBezTo>
                  <a:pt x="863348" y="352147"/>
                  <a:pt x="865349" y="348147"/>
                  <a:pt x="867730" y="349766"/>
                </a:cubicBezTo>
                <a:cubicBezTo>
                  <a:pt x="870111" y="351290"/>
                  <a:pt x="876112" y="353005"/>
                  <a:pt x="877921" y="351290"/>
                </a:cubicBezTo>
                <a:lnTo>
                  <a:pt x="879636" y="351100"/>
                </a:lnTo>
                <a:cubicBezTo>
                  <a:pt x="881636" y="350909"/>
                  <a:pt x="883446" y="354624"/>
                  <a:pt x="885827" y="352433"/>
                </a:cubicBezTo>
                <a:cubicBezTo>
                  <a:pt x="888780" y="349576"/>
                  <a:pt x="884113" y="348528"/>
                  <a:pt x="882779" y="346718"/>
                </a:cubicBezTo>
                <a:lnTo>
                  <a:pt x="882398" y="346242"/>
                </a:lnTo>
                <a:cubicBezTo>
                  <a:pt x="881827" y="345194"/>
                  <a:pt x="884303" y="345670"/>
                  <a:pt x="887923" y="347290"/>
                </a:cubicBezTo>
                <a:lnTo>
                  <a:pt x="895542" y="350840"/>
                </a:lnTo>
                <a:lnTo>
                  <a:pt x="895366" y="352523"/>
                </a:lnTo>
                <a:lnTo>
                  <a:pt x="895257" y="352624"/>
                </a:lnTo>
                <a:lnTo>
                  <a:pt x="894400" y="351957"/>
                </a:lnTo>
                <a:cubicBezTo>
                  <a:pt x="892590" y="350528"/>
                  <a:pt x="890304" y="350052"/>
                  <a:pt x="889256" y="351957"/>
                </a:cubicBezTo>
                <a:cubicBezTo>
                  <a:pt x="888209" y="353671"/>
                  <a:pt x="889447" y="354910"/>
                  <a:pt x="892400" y="355100"/>
                </a:cubicBezTo>
                <a:lnTo>
                  <a:pt x="895067" y="355386"/>
                </a:lnTo>
                <a:lnTo>
                  <a:pt x="895366" y="352523"/>
                </a:lnTo>
                <a:lnTo>
                  <a:pt x="896758" y="351226"/>
                </a:lnTo>
                <a:lnTo>
                  <a:pt x="902591" y="351481"/>
                </a:lnTo>
                <a:lnTo>
                  <a:pt x="903163" y="348909"/>
                </a:lnTo>
                <a:lnTo>
                  <a:pt x="907163" y="339670"/>
                </a:lnTo>
                <a:cubicBezTo>
                  <a:pt x="906211" y="339193"/>
                  <a:pt x="904592" y="338241"/>
                  <a:pt x="904306" y="338431"/>
                </a:cubicBezTo>
                <a:close/>
                <a:moveTo>
                  <a:pt x="292325" y="338431"/>
                </a:moveTo>
                <a:cubicBezTo>
                  <a:pt x="289848" y="337860"/>
                  <a:pt x="288419" y="338622"/>
                  <a:pt x="288324" y="341003"/>
                </a:cubicBezTo>
                <a:cubicBezTo>
                  <a:pt x="288324" y="341575"/>
                  <a:pt x="285657" y="342622"/>
                  <a:pt x="284514" y="342432"/>
                </a:cubicBezTo>
                <a:lnTo>
                  <a:pt x="278037" y="341289"/>
                </a:lnTo>
                <a:cubicBezTo>
                  <a:pt x="276418" y="345575"/>
                  <a:pt x="278513" y="348337"/>
                  <a:pt x="282514" y="347480"/>
                </a:cubicBezTo>
                <a:lnTo>
                  <a:pt x="285466" y="346718"/>
                </a:lnTo>
                <a:cubicBezTo>
                  <a:pt x="287371" y="346242"/>
                  <a:pt x="288991" y="344908"/>
                  <a:pt x="290896" y="344718"/>
                </a:cubicBezTo>
                <a:cubicBezTo>
                  <a:pt x="294229" y="344432"/>
                  <a:pt x="293753" y="342622"/>
                  <a:pt x="293563" y="341003"/>
                </a:cubicBezTo>
                <a:cubicBezTo>
                  <a:pt x="293467" y="340051"/>
                  <a:pt x="292991" y="338527"/>
                  <a:pt x="292325" y="338431"/>
                </a:cubicBezTo>
                <a:close/>
                <a:moveTo>
                  <a:pt x="1450565" y="336622"/>
                </a:moveTo>
                <a:cubicBezTo>
                  <a:pt x="1449707" y="337765"/>
                  <a:pt x="1446564" y="339955"/>
                  <a:pt x="1445516" y="339193"/>
                </a:cubicBezTo>
                <a:cubicBezTo>
                  <a:pt x="1444468" y="338336"/>
                  <a:pt x="1440468" y="337193"/>
                  <a:pt x="1438849" y="338241"/>
                </a:cubicBezTo>
                <a:cubicBezTo>
                  <a:pt x="1437229" y="339289"/>
                  <a:pt x="1433801" y="343003"/>
                  <a:pt x="1433705" y="343289"/>
                </a:cubicBezTo>
                <a:cubicBezTo>
                  <a:pt x="1433610" y="343575"/>
                  <a:pt x="1434848" y="344337"/>
                  <a:pt x="1436563" y="343956"/>
                </a:cubicBezTo>
                <a:cubicBezTo>
                  <a:pt x="1438277" y="343670"/>
                  <a:pt x="1442373" y="343670"/>
                  <a:pt x="1441992" y="344623"/>
                </a:cubicBezTo>
                <a:cubicBezTo>
                  <a:pt x="1441611" y="345670"/>
                  <a:pt x="1442468" y="348337"/>
                  <a:pt x="1444659" y="348718"/>
                </a:cubicBezTo>
                <a:lnTo>
                  <a:pt x="1446659" y="348718"/>
                </a:lnTo>
                <a:lnTo>
                  <a:pt x="1447231" y="348718"/>
                </a:lnTo>
                <a:cubicBezTo>
                  <a:pt x="1447898" y="347385"/>
                  <a:pt x="1451898" y="341289"/>
                  <a:pt x="1454279" y="340336"/>
                </a:cubicBezTo>
                <a:cubicBezTo>
                  <a:pt x="1456756" y="339384"/>
                  <a:pt x="1458470" y="339670"/>
                  <a:pt x="1458184" y="341003"/>
                </a:cubicBezTo>
                <a:lnTo>
                  <a:pt x="1458756" y="341384"/>
                </a:lnTo>
                <a:lnTo>
                  <a:pt x="1462947" y="343861"/>
                </a:lnTo>
                <a:cubicBezTo>
                  <a:pt x="1470472" y="341289"/>
                  <a:pt x="1475806" y="338146"/>
                  <a:pt x="1474758" y="336812"/>
                </a:cubicBezTo>
                <a:cubicBezTo>
                  <a:pt x="1473710" y="335479"/>
                  <a:pt x="1466852" y="337669"/>
                  <a:pt x="1465138" y="337955"/>
                </a:cubicBezTo>
                <a:cubicBezTo>
                  <a:pt x="1463423" y="338146"/>
                  <a:pt x="1458566" y="337574"/>
                  <a:pt x="1457042" y="336812"/>
                </a:cubicBezTo>
                <a:cubicBezTo>
                  <a:pt x="1455518" y="336145"/>
                  <a:pt x="1451422" y="335574"/>
                  <a:pt x="1450565" y="336622"/>
                </a:cubicBezTo>
                <a:close/>
                <a:moveTo>
                  <a:pt x="1131668" y="336145"/>
                </a:moveTo>
                <a:cubicBezTo>
                  <a:pt x="1130525" y="335669"/>
                  <a:pt x="1125286" y="336145"/>
                  <a:pt x="1122809" y="338431"/>
                </a:cubicBezTo>
                <a:lnTo>
                  <a:pt x="1118047" y="336431"/>
                </a:lnTo>
                <a:cubicBezTo>
                  <a:pt x="1115380" y="335288"/>
                  <a:pt x="1111379" y="336145"/>
                  <a:pt x="1108045" y="336241"/>
                </a:cubicBezTo>
                <a:lnTo>
                  <a:pt x="1107379" y="336241"/>
                </a:lnTo>
                <a:cubicBezTo>
                  <a:pt x="1106331" y="336717"/>
                  <a:pt x="1105664" y="338336"/>
                  <a:pt x="1105855" y="339670"/>
                </a:cubicBezTo>
                <a:cubicBezTo>
                  <a:pt x="1105855" y="341003"/>
                  <a:pt x="1121571" y="340717"/>
                  <a:pt x="1123667" y="341384"/>
                </a:cubicBezTo>
                <a:cubicBezTo>
                  <a:pt x="1125762" y="342146"/>
                  <a:pt x="1128429" y="341860"/>
                  <a:pt x="1129572" y="340813"/>
                </a:cubicBezTo>
                <a:cubicBezTo>
                  <a:pt x="1130715" y="339765"/>
                  <a:pt x="1132810" y="336622"/>
                  <a:pt x="1131668" y="336145"/>
                </a:cubicBezTo>
                <a:close/>
                <a:moveTo>
                  <a:pt x="1149289" y="335860"/>
                </a:moveTo>
                <a:lnTo>
                  <a:pt x="1145669" y="336336"/>
                </a:lnTo>
                <a:lnTo>
                  <a:pt x="1142526" y="336717"/>
                </a:lnTo>
                <a:cubicBezTo>
                  <a:pt x="1139097" y="338146"/>
                  <a:pt x="1142050" y="342718"/>
                  <a:pt x="1144050" y="343956"/>
                </a:cubicBezTo>
                <a:cubicBezTo>
                  <a:pt x="1146050" y="345194"/>
                  <a:pt x="1149765" y="345289"/>
                  <a:pt x="1152146" y="344051"/>
                </a:cubicBezTo>
                <a:cubicBezTo>
                  <a:pt x="1154623" y="342813"/>
                  <a:pt x="1153766" y="336050"/>
                  <a:pt x="1149289" y="335860"/>
                </a:cubicBezTo>
                <a:close/>
                <a:moveTo>
                  <a:pt x="963837" y="334145"/>
                </a:moveTo>
                <a:cubicBezTo>
                  <a:pt x="961360" y="334145"/>
                  <a:pt x="960313" y="335193"/>
                  <a:pt x="961456" y="336526"/>
                </a:cubicBezTo>
                <a:cubicBezTo>
                  <a:pt x="962503" y="337860"/>
                  <a:pt x="969742" y="343003"/>
                  <a:pt x="970409" y="344337"/>
                </a:cubicBezTo>
                <a:cubicBezTo>
                  <a:pt x="971076" y="345670"/>
                  <a:pt x="968028" y="345766"/>
                  <a:pt x="963646" y="344527"/>
                </a:cubicBezTo>
                <a:lnTo>
                  <a:pt x="961646" y="347575"/>
                </a:lnTo>
                <a:lnTo>
                  <a:pt x="960217" y="349671"/>
                </a:lnTo>
                <a:cubicBezTo>
                  <a:pt x="959075" y="352528"/>
                  <a:pt x="963742" y="353767"/>
                  <a:pt x="970695" y="352433"/>
                </a:cubicBezTo>
                <a:lnTo>
                  <a:pt x="972409" y="352528"/>
                </a:lnTo>
                <a:lnTo>
                  <a:pt x="973838" y="352624"/>
                </a:lnTo>
                <a:cubicBezTo>
                  <a:pt x="975458" y="352243"/>
                  <a:pt x="976315" y="351576"/>
                  <a:pt x="975934" y="351004"/>
                </a:cubicBezTo>
                <a:cubicBezTo>
                  <a:pt x="975458" y="350433"/>
                  <a:pt x="977172" y="346718"/>
                  <a:pt x="980792" y="344146"/>
                </a:cubicBezTo>
                <a:lnTo>
                  <a:pt x="974600" y="339574"/>
                </a:lnTo>
                <a:lnTo>
                  <a:pt x="973648" y="338908"/>
                </a:lnTo>
                <a:cubicBezTo>
                  <a:pt x="972791" y="338146"/>
                  <a:pt x="970695" y="335955"/>
                  <a:pt x="968981" y="334145"/>
                </a:cubicBezTo>
                <a:lnTo>
                  <a:pt x="966218" y="334145"/>
                </a:lnTo>
                <a:close/>
                <a:moveTo>
                  <a:pt x="1589820" y="334050"/>
                </a:moveTo>
                <a:cubicBezTo>
                  <a:pt x="1585915" y="333574"/>
                  <a:pt x="1575151" y="335574"/>
                  <a:pt x="1573532" y="335002"/>
                </a:cubicBezTo>
                <a:cubicBezTo>
                  <a:pt x="1572008" y="334526"/>
                  <a:pt x="1573532" y="339193"/>
                  <a:pt x="1574009" y="340432"/>
                </a:cubicBezTo>
                <a:cubicBezTo>
                  <a:pt x="1574485" y="341575"/>
                  <a:pt x="1577723" y="343289"/>
                  <a:pt x="1579914" y="341098"/>
                </a:cubicBezTo>
                <a:lnTo>
                  <a:pt x="1582200" y="339670"/>
                </a:lnTo>
                <a:lnTo>
                  <a:pt x="1584200" y="338336"/>
                </a:lnTo>
                <a:cubicBezTo>
                  <a:pt x="1586867" y="337384"/>
                  <a:pt x="1589725" y="337860"/>
                  <a:pt x="1590582" y="339289"/>
                </a:cubicBezTo>
                <a:cubicBezTo>
                  <a:pt x="1591630" y="340622"/>
                  <a:pt x="1595726" y="339479"/>
                  <a:pt x="1596107" y="337860"/>
                </a:cubicBezTo>
                <a:cubicBezTo>
                  <a:pt x="1596487" y="336145"/>
                  <a:pt x="1593725" y="334431"/>
                  <a:pt x="1589820" y="334050"/>
                </a:cubicBezTo>
                <a:close/>
                <a:moveTo>
                  <a:pt x="950597" y="333097"/>
                </a:moveTo>
                <a:lnTo>
                  <a:pt x="950692" y="340592"/>
                </a:lnTo>
                <a:lnTo>
                  <a:pt x="945644" y="336526"/>
                </a:lnTo>
                <a:cubicBezTo>
                  <a:pt x="944739" y="336002"/>
                  <a:pt x="945001" y="337122"/>
                  <a:pt x="946144" y="339324"/>
                </a:cubicBezTo>
                <a:lnTo>
                  <a:pt x="947810" y="342000"/>
                </a:lnTo>
                <a:lnTo>
                  <a:pt x="947073" y="342337"/>
                </a:lnTo>
                <a:lnTo>
                  <a:pt x="944501" y="342908"/>
                </a:lnTo>
                <a:lnTo>
                  <a:pt x="942215" y="343384"/>
                </a:lnTo>
                <a:cubicBezTo>
                  <a:pt x="940406" y="346147"/>
                  <a:pt x="937548" y="346147"/>
                  <a:pt x="935834" y="343289"/>
                </a:cubicBezTo>
                <a:lnTo>
                  <a:pt x="932976" y="345861"/>
                </a:lnTo>
                <a:cubicBezTo>
                  <a:pt x="929928" y="348528"/>
                  <a:pt x="926690" y="349004"/>
                  <a:pt x="922784" y="348718"/>
                </a:cubicBezTo>
                <a:cubicBezTo>
                  <a:pt x="920308" y="348528"/>
                  <a:pt x="917926" y="349861"/>
                  <a:pt x="917165" y="351671"/>
                </a:cubicBezTo>
                <a:cubicBezTo>
                  <a:pt x="916784" y="352528"/>
                  <a:pt x="915641" y="353100"/>
                  <a:pt x="914974" y="353957"/>
                </a:cubicBezTo>
                <a:lnTo>
                  <a:pt x="913640" y="355576"/>
                </a:lnTo>
                <a:cubicBezTo>
                  <a:pt x="912402" y="357481"/>
                  <a:pt x="911259" y="362530"/>
                  <a:pt x="911259" y="366816"/>
                </a:cubicBezTo>
                <a:lnTo>
                  <a:pt x="913545" y="367483"/>
                </a:lnTo>
                <a:lnTo>
                  <a:pt x="915259" y="367959"/>
                </a:lnTo>
                <a:cubicBezTo>
                  <a:pt x="917545" y="367292"/>
                  <a:pt x="919927" y="365387"/>
                  <a:pt x="920593" y="363673"/>
                </a:cubicBezTo>
                <a:lnTo>
                  <a:pt x="917355" y="363482"/>
                </a:lnTo>
                <a:cubicBezTo>
                  <a:pt x="914117" y="363292"/>
                  <a:pt x="914021" y="361196"/>
                  <a:pt x="915545" y="359958"/>
                </a:cubicBezTo>
                <a:lnTo>
                  <a:pt x="918117" y="357862"/>
                </a:lnTo>
                <a:cubicBezTo>
                  <a:pt x="921546" y="356053"/>
                  <a:pt x="925642" y="354052"/>
                  <a:pt x="927166" y="353386"/>
                </a:cubicBezTo>
                <a:cubicBezTo>
                  <a:pt x="928785" y="352719"/>
                  <a:pt x="933928" y="355195"/>
                  <a:pt x="934881" y="356434"/>
                </a:cubicBezTo>
                <a:cubicBezTo>
                  <a:pt x="935929" y="357672"/>
                  <a:pt x="932976" y="361672"/>
                  <a:pt x="932024" y="361672"/>
                </a:cubicBezTo>
                <a:cubicBezTo>
                  <a:pt x="930976" y="361672"/>
                  <a:pt x="927737" y="363196"/>
                  <a:pt x="927833" y="365101"/>
                </a:cubicBezTo>
                <a:cubicBezTo>
                  <a:pt x="927928" y="367006"/>
                  <a:pt x="931261" y="370340"/>
                  <a:pt x="934881" y="368149"/>
                </a:cubicBezTo>
                <a:cubicBezTo>
                  <a:pt x="938500" y="365959"/>
                  <a:pt x="940025" y="353386"/>
                  <a:pt x="941549" y="349480"/>
                </a:cubicBezTo>
                <a:lnTo>
                  <a:pt x="944216" y="351100"/>
                </a:lnTo>
                <a:cubicBezTo>
                  <a:pt x="948121" y="353481"/>
                  <a:pt x="949168" y="351385"/>
                  <a:pt x="950692" y="349861"/>
                </a:cubicBezTo>
                <a:lnTo>
                  <a:pt x="951931" y="348623"/>
                </a:lnTo>
                <a:lnTo>
                  <a:pt x="947810" y="342000"/>
                </a:lnTo>
                <a:lnTo>
                  <a:pt x="950693" y="340681"/>
                </a:lnTo>
                <a:lnTo>
                  <a:pt x="950692" y="340592"/>
                </a:lnTo>
                <a:lnTo>
                  <a:pt x="952502" y="342051"/>
                </a:lnTo>
                <a:cubicBezTo>
                  <a:pt x="953359" y="343003"/>
                  <a:pt x="958122" y="342337"/>
                  <a:pt x="957550" y="338050"/>
                </a:cubicBezTo>
                <a:lnTo>
                  <a:pt x="953741" y="335288"/>
                </a:lnTo>
                <a:close/>
                <a:moveTo>
                  <a:pt x="1665377" y="332216"/>
                </a:moveTo>
                <a:cubicBezTo>
                  <a:pt x="1664258" y="332978"/>
                  <a:pt x="1663925" y="334383"/>
                  <a:pt x="1664305" y="335383"/>
                </a:cubicBezTo>
                <a:cubicBezTo>
                  <a:pt x="1665068" y="337384"/>
                  <a:pt x="1668020" y="337288"/>
                  <a:pt x="1670878" y="335288"/>
                </a:cubicBezTo>
                <a:lnTo>
                  <a:pt x="1673450" y="337955"/>
                </a:lnTo>
                <a:cubicBezTo>
                  <a:pt x="1673545" y="338050"/>
                  <a:pt x="1674973" y="337669"/>
                  <a:pt x="1675164" y="337288"/>
                </a:cubicBezTo>
                <a:cubicBezTo>
                  <a:pt x="1675450" y="336717"/>
                  <a:pt x="1675545" y="335574"/>
                  <a:pt x="1675164" y="335288"/>
                </a:cubicBezTo>
                <a:lnTo>
                  <a:pt x="1671164" y="332907"/>
                </a:lnTo>
                <a:cubicBezTo>
                  <a:pt x="1668402" y="331335"/>
                  <a:pt x="1666497" y="331454"/>
                  <a:pt x="1665377" y="332216"/>
                </a:cubicBezTo>
                <a:close/>
                <a:moveTo>
                  <a:pt x="1379603" y="331859"/>
                </a:moveTo>
                <a:lnTo>
                  <a:pt x="1379032" y="332050"/>
                </a:lnTo>
                <a:cubicBezTo>
                  <a:pt x="1373888" y="333383"/>
                  <a:pt x="1373698" y="334812"/>
                  <a:pt x="1377603" y="338336"/>
                </a:cubicBezTo>
                <a:lnTo>
                  <a:pt x="1378556" y="339193"/>
                </a:lnTo>
                <a:cubicBezTo>
                  <a:pt x="1379032" y="340622"/>
                  <a:pt x="1380937" y="343575"/>
                  <a:pt x="1382746" y="345766"/>
                </a:cubicBezTo>
                <a:lnTo>
                  <a:pt x="1385509" y="344146"/>
                </a:lnTo>
                <a:cubicBezTo>
                  <a:pt x="1388557" y="342337"/>
                  <a:pt x="1385890" y="340622"/>
                  <a:pt x="1384080" y="339289"/>
                </a:cubicBezTo>
                <a:lnTo>
                  <a:pt x="1382175" y="338050"/>
                </a:lnTo>
                <a:cubicBezTo>
                  <a:pt x="1380175" y="336717"/>
                  <a:pt x="1378936" y="335193"/>
                  <a:pt x="1379508" y="334621"/>
                </a:cubicBezTo>
                <a:cubicBezTo>
                  <a:pt x="1379984" y="334050"/>
                  <a:pt x="1380365" y="332431"/>
                  <a:pt x="1379603" y="331859"/>
                </a:cubicBezTo>
                <a:close/>
                <a:moveTo>
                  <a:pt x="603601" y="330145"/>
                </a:moveTo>
                <a:cubicBezTo>
                  <a:pt x="600934" y="329478"/>
                  <a:pt x="599887" y="330811"/>
                  <a:pt x="600173" y="333002"/>
                </a:cubicBezTo>
                <a:lnTo>
                  <a:pt x="600363" y="333193"/>
                </a:lnTo>
                <a:cubicBezTo>
                  <a:pt x="599506" y="333859"/>
                  <a:pt x="598077" y="333478"/>
                  <a:pt x="597029" y="332240"/>
                </a:cubicBezTo>
                <a:cubicBezTo>
                  <a:pt x="596077" y="331002"/>
                  <a:pt x="591791" y="329954"/>
                  <a:pt x="589504" y="332431"/>
                </a:cubicBezTo>
                <a:lnTo>
                  <a:pt x="591505" y="336145"/>
                </a:lnTo>
                <a:cubicBezTo>
                  <a:pt x="592552" y="338050"/>
                  <a:pt x="589219" y="339193"/>
                  <a:pt x="592076" y="341670"/>
                </a:cubicBezTo>
                <a:lnTo>
                  <a:pt x="595315" y="344432"/>
                </a:lnTo>
                <a:cubicBezTo>
                  <a:pt x="590457" y="345861"/>
                  <a:pt x="588457" y="347099"/>
                  <a:pt x="590743" y="347194"/>
                </a:cubicBezTo>
                <a:cubicBezTo>
                  <a:pt x="593029" y="347290"/>
                  <a:pt x="597791" y="348433"/>
                  <a:pt x="597791" y="345861"/>
                </a:cubicBezTo>
                <a:cubicBezTo>
                  <a:pt x="597791" y="343289"/>
                  <a:pt x="598077" y="336431"/>
                  <a:pt x="598363" y="336431"/>
                </a:cubicBezTo>
                <a:cubicBezTo>
                  <a:pt x="598649" y="336431"/>
                  <a:pt x="599696" y="337288"/>
                  <a:pt x="599982" y="338431"/>
                </a:cubicBezTo>
                <a:cubicBezTo>
                  <a:pt x="600268" y="339574"/>
                  <a:pt x="602268" y="342527"/>
                  <a:pt x="603792" y="342337"/>
                </a:cubicBezTo>
                <a:lnTo>
                  <a:pt x="604840" y="342051"/>
                </a:lnTo>
                <a:lnTo>
                  <a:pt x="606364" y="341575"/>
                </a:lnTo>
                <a:cubicBezTo>
                  <a:pt x="608554" y="340717"/>
                  <a:pt x="606745" y="338717"/>
                  <a:pt x="602363" y="337003"/>
                </a:cubicBezTo>
                <a:lnTo>
                  <a:pt x="603411" y="334812"/>
                </a:lnTo>
                <a:cubicBezTo>
                  <a:pt x="603697" y="334240"/>
                  <a:pt x="605125" y="333764"/>
                  <a:pt x="605030" y="333383"/>
                </a:cubicBezTo>
                <a:cubicBezTo>
                  <a:pt x="604840" y="332240"/>
                  <a:pt x="604459" y="330335"/>
                  <a:pt x="603601" y="330145"/>
                </a:cubicBezTo>
                <a:close/>
                <a:moveTo>
                  <a:pt x="154022" y="330145"/>
                </a:moveTo>
                <a:cubicBezTo>
                  <a:pt x="155260" y="330335"/>
                  <a:pt x="159261" y="330049"/>
                  <a:pt x="161928" y="330335"/>
                </a:cubicBezTo>
                <a:cubicBezTo>
                  <a:pt x="164595" y="330621"/>
                  <a:pt x="175167" y="332145"/>
                  <a:pt x="179549" y="334621"/>
                </a:cubicBezTo>
                <a:lnTo>
                  <a:pt x="183359" y="333764"/>
                </a:lnTo>
                <a:lnTo>
                  <a:pt x="189169" y="332526"/>
                </a:lnTo>
                <a:cubicBezTo>
                  <a:pt x="192598" y="335574"/>
                  <a:pt x="193360" y="338431"/>
                  <a:pt x="190789" y="338812"/>
                </a:cubicBezTo>
                <a:cubicBezTo>
                  <a:pt x="188217" y="339193"/>
                  <a:pt x="182978" y="338336"/>
                  <a:pt x="181454" y="338908"/>
                </a:cubicBezTo>
                <a:cubicBezTo>
                  <a:pt x="180025" y="339384"/>
                  <a:pt x="175549" y="341479"/>
                  <a:pt x="175358" y="342622"/>
                </a:cubicBezTo>
                <a:cubicBezTo>
                  <a:pt x="175167" y="343765"/>
                  <a:pt x="174691" y="344908"/>
                  <a:pt x="174215" y="345289"/>
                </a:cubicBezTo>
                <a:cubicBezTo>
                  <a:pt x="173739" y="345670"/>
                  <a:pt x="170405" y="345480"/>
                  <a:pt x="167833" y="343956"/>
                </a:cubicBezTo>
                <a:cubicBezTo>
                  <a:pt x="165262" y="342432"/>
                  <a:pt x="156784" y="341670"/>
                  <a:pt x="158118" y="340622"/>
                </a:cubicBezTo>
                <a:cubicBezTo>
                  <a:pt x="159356" y="339479"/>
                  <a:pt x="160785" y="336241"/>
                  <a:pt x="159165" y="335193"/>
                </a:cubicBezTo>
                <a:cubicBezTo>
                  <a:pt x="157546" y="334145"/>
                  <a:pt x="152593" y="337669"/>
                  <a:pt x="151927" y="337098"/>
                </a:cubicBezTo>
                <a:lnTo>
                  <a:pt x="151927" y="336526"/>
                </a:lnTo>
                <a:lnTo>
                  <a:pt x="151736" y="334526"/>
                </a:lnTo>
                <a:cubicBezTo>
                  <a:pt x="151831" y="331954"/>
                  <a:pt x="152784" y="329954"/>
                  <a:pt x="154022" y="330145"/>
                </a:cubicBezTo>
                <a:close/>
                <a:moveTo>
                  <a:pt x="345474" y="329954"/>
                </a:moveTo>
                <a:lnTo>
                  <a:pt x="342712" y="330716"/>
                </a:lnTo>
                <a:cubicBezTo>
                  <a:pt x="339854" y="332050"/>
                  <a:pt x="339283" y="333193"/>
                  <a:pt x="341569" y="333288"/>
                </a:cubicBezTo>
                <a:cubicBezTo>
                  <a:pt x="343759" y="333478"/>
                  <a:pt x="340521" y="337765"/>
                  <a:pt x="340807" y="338336"/>
                </a:cubicBezTo>
                <a:cubicBezTo>
                  <a:pt x="341092" y="338908"/>
                  <a:pt x="343188" y="339860"/>
                  <a:pt x="344521" y="339098"/>
                </a:cubicBezTo>
                <a:lnTo>
                  <a:pt x="345093" y="338146"/>
                </a:lnTo>
                <a:cubicBezTo>
                  <a:pt x="345855" y="336812"/>
                  <a:pt x="343950" y="334336"/>
                  <a:pt x="347379" y="334145"/>
                </a:cubicBezTo>
                <a:cubicBezTo>
                  <a:pt x="350427" y="333955"/>
                  <a:pt x="351094" y="332526"/>
                  <a:pt x="349951" y="330811"/>
                </a:cubicBezTo>
                <a:cubicBezTo>
                  <a:pt x="349379" y="330049"/>
                  <a:pt x="346808" y="329668"/>
                  <a:pt x="345474" y="329954"/>
                </a:cubicBezTo>
                <a:close/>
                <a:moveTo>
                  <a:pt x="1203200" y="329668"/>
                </a:moveTo>
                <a:cubicBezTo>
                  <a:pt x="1200724" y="330811"/>
                  <a:pt x="1196628" y="333764"/>
                  <a:pt x="1194056" y="336431"/>
                </a:cubicBezTo>
                <a:lnTo>
                  <a:pt x="1190723" y="335955"/>
                </a:lnTo>
                <a:lnTo>
                  <a:pt x="1183102" y="335002"/>
                </a:lnTo>
                <a:cubicBezTo>
                  <a:pt x="1177578" y="338812"/>
                  <a:pt x="1173768" y="343575"/>
                  <a:pt x="1174720" y="345480"/>
                </a:cubicBezTo>
                <a:lnTo>
                  <a:pt x="1177768" y="343480"/>
                </a:lnTo>
                <a:cubicBezTo>
                  <a:pt x="1179293" y="342432"/>
                  <a:pt x="1181198" y="341860"/>
                  <a:pt x="1183007" y="341194"/>
                </a:cubicBezTo>
                <a:lnTo>
                  <a:pt x="1184626" y="340622"/>
                </a:lnTo>
                <a:cubicBezTo>
                  <a:pt x="1186151" y="342337"/>
                  <a:pt x="1186912" y="346432"/>
                  <a:pt x="1186532" y="349766"/>
                </a:cubicBezTo>
                <a:lnTo>
                  <a:pt x="1187770" y="352814"/>
                </a:lnTo>
                <a:cubicBezTo>
                  <a:pt x="1188246" y="353957"/>
                  <a:pt x="1186341" y="356910"/>
                  <a:pt x="1186151" y="356910"/>
                </a:cubicBezTo>
                <a:cubicBezTo>
                  <a:pt x="1179102" y="355576"/>
                  <a:pt x="1181388" y="360910"/>
                  <a:pt x="1179197" y="363006"/>
                </a:cubicBezTo>
                <a:lnTo>
                  <a:pt x="1177578" y="364530"/>
                </a:lnTo>
                <a:cubicBezTo>
                  <a:pt x="1178816" y="365482"/>
                  <a:pt x="1187293" y="368149"/>
                  <a:pt x="1190246" y="368721"/>
                </a:cubicBezTo>
                <a:cubicBezTo>
                  <a:pt x="1193294" y="369197"/>
                  <a:pt x="1195580" y="369007"/>
                  <a:pt x="1195390" y="368340"/>
                </a:cubicBezTo>
                <a:lnTo>
                  <a:pt x="1195199" y="368245"/>
                </a:lnTo>
                <a:lnTo>
                  <a:pt x="1191770" y="366816"/>
                </a:lnTo>
                <a:cubicBezTo>
                  <a:pt x="1187770" y="366054"/>
                  <a:pt x="1183865" y="365006"/>
                  <a:pt x="1183102" y="364625"/>
                </a:cubicBezTo>
                <a:lnTo>
                  <a:pt x="1182912" y="364149"/>
                </a:lnTo>
                <a:lnTo>
                  <a:pt x="1182721" y="363577"/>
                </a:lnTo>
                <a:cubicBezTo>
                  <a:pt x="1183007" y="362815"/>
                  <a:pt x="1185293" y="361482"/>
                  <a:pt x="1187960" y="360625"/>
                </a:cubicBezTo>
                <a:cubicBezTo>
                  <a:pt x="1190532" y="359767"/>
                  <a:pt x="1192532" y="353671"/>
                  <a:pt x="1194151" y="353767"/>
                </a:cubicBezTo>
                <a:lnTo>
                  <a:pt x="1195580" y="353862"/>
                </a:lnTo>
                <a:lnTo>
                  <a:pt x="1196533" y="353957"/>
                </a:lnTo>
                <a:cubicBezTo>
                  <a:pt x="1197485" y="354052"/>
                  <a:pt x="1198152" y="353195"/>
                  <a:pt x="1197961" y="352052"/>
                </a:cubicBezTo>
                <a:lnTo>
                  <a:pt x="1197390" y="351290"/>
                </a:lnTo>
                <a:cubicBezTo>
                  <a:pt x="1197104" y="350909"/>
                  <a:pt x="1195866" y="351004"/>
                  <a:pt x="1195104" y="350909"/>
                </a:cubicBezTo>
                <a:cubicBezTo>
                  <a:pt x="1193199" y="350719"/>
                  <a:pt x="1190532" y="351481"/>
                  <a:pt x="1190627" y="348718"/>
                </a:cubicBezTo>
                <a:cubicBezTo>
                  <a:pt x="1190723" y="346718"/>
                  <a:pt x="1190723" y="345670"/>
                  <a:pt x="1193866" y="344242"/>
                </a:cubicBezTo>
                <a:lnTo>
                  <a:pt x="1197866" y="342432"/>
                </a:lnTo>
                <a:cubicBezTo>
                  <a:pt x="1201962" y="338622"/>
                  <a:pt x="1205486" y="336431"/>
                  <a:pt x="1205772" y="337765"/>
                </a:cubicBezTo>
                <a:cubicBezTo>
                  <a:pt x="1206058" y="339003"/>
                  <a:pt x="1207868" y="341670"/>
                  <a:pt x="1209296" y="340813"/>
                </a:cubicBezTo>
                <a:lnTo>
                  <a:pt x="1210630" y="340432"/>
                </a:lnTo>
                <a:cubicBezTo>
                  <a:pt x="1212535" y="339860"/>
                  <a:pt x="1214535" y="339574"/>
                  <a:pt x="1216440" y="339289"/>
                </a:cubicBezTo>
                <a:lnTo>
                  <a:pt x="1217202" y="339193"/>
                </a:lnTo>
                <a:cubicBezTo>
                  <a:pt x="1218059" y="339384"/>
                  <a:pt x="1219869" y="341098"/>
                  <a:pt x="1221107" y="343003"/>
                </a:cubicBezTo>
                <a:lnTo>
                  <a:pt x="1224536" y="341194"/>
                </a:lnTo>
                <a:lnTo>
                  <a:pt x="1226156" y="340336"/>
                </a:lnTo>
                <a:cubicBezTo>
                  <a:pt x="1228918" y="340813"/>
                  <a:pt x="1232347" y="341289"/>
                  <a:pt x="1233871" y="341575"/>
                </a:cubicBezTo>
                <a:cubicBezTo>
                  <a:pt x="1235395" y="341765"/>
                  <a:pt x="1239681" y="339384"/>
                  <a:pt x="1241110" y="338527"/>
                </a:cubicBezTo>
                <a:lnTo>
                  <a:pt x="1243205" y="339955"/>
                </a:lnTo>
                <a:lnTo>
                  <a:pt x="1244443" y="340813"/>
                </a:lnTo>
                <a:cubicBezTo>
                  <a:pt x="1247110" y="340622"/>
                  <a:pt x="1249301" y="339193"/>
                  <a:pt x="1249301" y="337574"/>
                </a:cubicBezTo>
                <a:cubicBezTo>
                  <a:pt x="1249301" y="335955"/>
                  <a:pt x="1247015" y="331383"/>
                  <a:pt x="1244253" y="331192"/>
                </a:cubicBezTo>
                <a:cubicBezTo>
                  <a:pt x="1241491" y="331097"/>
                  <a:pt x="1234728" y="333193"/>
                  <a:pt x="1235204" y="333669"/>
                </a:cubicBezTo>
                <a:cubicBezTo>
                  <a:pt x="1235681" y="334145"/>
                  <a:pt x="1231013" y="336050"/>
                  <a:pt x="1223012" y="335860"/>
                </a:cubicBezTo>
                <a:lnTo>
                  <a:pt x="1216250" y="336241"/>
                </a:lnTo>
                <a:cubicBezTo>
                  <a:pt x="1211582" y="336431"/>
                  <a:pt x="1207772" y="335669"/>
                  <a:pt x="1205296" y="332431"/>
                </a:cubicBezTo>
                <a:close/>
                <a:moveTo>
                  <a:pt x="1964248" y="328811"/>
                </a:moveTo>
                <a:cubicBezTo>
                  <a:pt x="1965201" y="328621"/>
                  <a:pt x="1968249" y="329383"/>
                  <a:pt x="1970915" y="330431"/>
                </a:cubicBezTo>
                <a:lnTo>
                  <a:pt x="1974249" y="330240"/>
                </a:lnTo>
                <a:lnTo>
                  <a:pt x="1977488" y="329954"/>
                </a:lnTo>
                <a:cubicBezTo>
                  <a:pt x="1982822" y="331669"/>
                  <a:pt x="1984631" y="334431"/>
                  <a:pt x="1981583" y="336146"/>
                </a:cubicBezTo>
                <a:lnTo>
                  <a:pt x="1979488" y="337193"/>
                </a:lnTo>
                <a:lnTo>
                  <a:pt x="1978535" y="337670"/>
                </a:lnTo>
                <a:cubicBezTo>
                  <a:pt x="1977392" y="338051"/>
                  <a:pt x="1971677" y="339384"/>
                  <a:pt x="1965963" y="340813"/>
                </a:cubicBezTo>
                <a:lnTo>
                  <a:pt x="1960438" y="340527"/>
                </a:lnTo>
                <a:cubicBezTo>
                  <a:pt x="1958914" y="340432"/>
                  <a:pt x="1958628" y="343385"/>
                  <a:pt x="1955676" y="341384"/>
                </a:cubicBezTo>
                <a:cubicBezTo>
                  <a:pt x="1953199" y="339670"/>
                  <a:pt x="1953199" y="337955"/>
                  <a:pt x="1953866" y="336431"/>
                </a:cubicBezTo>
                <a:cubicBezTo>
                  <a:pt x="1954628" y="334812"/>
                  <a:pt x="1956532" y="332907"/>
                  <a:pt x="1958438" y="332336"/>
                </a:cubicBezTo>
                <a:cubicBezTo>
                  <a:pt x="1960914" y="331574"/>
                  <a:pt x="1964724" y="333002"/>
                  <a:pt x="1964248" y="328907"/>
                </a:cubicBezTo>
                <a:close/>
                <a:moveTo>
                  <a:pt x="1867570" y="328621"/>
                </a:moveTo>
                <a:cubicBezTo>
                  <a:pt x="1870332" y="328526"/>
                  <a:pt x="1875666" y="327097"/>
                  <a:pt x="1874999" y="328716"/>
                </a:cubicBezTo>
                <a:lnTo>
                  <a:pt x="1874523" y="330240"/>
                </a:lnTo>
                <a:lnTo>
                  <a:pt x="1874142" y="331478"/>
                </a:lnTo>
                <a:cubicBezTo>
                  <a:pt x="1873856" y="332907"/>
                  <a:pt x="1873570" y="334336"/>
                  <a:pt x="1873380" y="334622"/>
                </a:cubicBezTo>
                <a:cubicBezTo>
                  <a:pt x="1873189" y="334907"/>
                  <a:pt x="1871951" y="335479"/>
                  <a:pt x="1870808" y="335193"/>
                </a:cubicBezTo>
                <a:cubicBezTo>
                  <a:pt x="1869760" y="334907"/>
                  <a:pt x="1866427" y="335003"/>
                  <a:pt x="1866236" y="334717"/>
                </a:cubicBezTo>
                <a:cubicBezTo>
                  <a:pt x="1866045" y="334431"/>
                  <a:pt x="1865474" y="333383"/>
                  <a:pt x="1864902" y="332526"/>
                </a:cubicBezTo>
                <a:cubicBezTo>
                  <a:pt x="1864331" y="331669"/>
                  <a:pt x="1864807" y="328716"/>
                  <a:pt x="1867570" y="328621"/>
                </a:cubicBezTo>
                <a:close/>
                <a:moveTo>
                  <a:pt x="260607" y="328240"/>
                </a:moveTo>
                <a:cubicBezTo>
                  <a:pt x="263178" y="329478"/>
                  <a:pt x="268417" y="335193"/>
                  <a:pt x="266322" y="337955"/>
                </a:cubicBezTo>
                <a:lnTo>
                  <a:pt x="261750" y="334526"/>
                </a:lnTo>
                <a:lnTo>
                  <a:pt x="259654" y="333002"/>
                </a:lnTo>
                <a:cubicBezTo>
                  <a:pt x="255844" y="332145"/>
                  <a:pt x="252987" y="333383"/>
                  <a:pt x="253272" y="335669"/>
                </a:cubicBezTo>
                <a:cubicBezTo>
                  <a:pt x="253653" y="338051"/>
                  <a:pt x="243652" y="338622"/>
                  <a:pt x="242795" y="336145"/>
                </a:cubicBezTo>
                <a:cubicBezTo>
                  <a:pt x="241938" y="333669"/>
                  <a:pt x="243557" y="331097"/>
                  <a:pt x="246510" y="330335"/>
                </a:cubicBezTo>
                <a:cubicBezTo>
                  <a:pt x="249462" y="329573"/>
                  <a:pt x="258035" y="327002"/>
                  <a:pt x="260607" y="328240"/>
                </a:cubicBezTo>
                <a:close/>
                <a:moveTo>
                  <a:pt x="1611823" y="328144"/>
                </a:moveTo>
                <a:lnTo>
                  <a:pt x="1611061" y="328621"/>
                </a:lnTo>
                <a:cubicBezTo>
                  <a:pt x="1610966" y="329764"/>
                  <a:pt x="1611251" y="331859"/>
                  <a:pt x="1611727" y="333288"/>
                </a:cubicBezTo>
                <a:cubicBezTo>
                  <a:pt x="1612204" y="334717"/>
                  <a:pt x="1609632" y="338336"/>
                  <a:pt x="1609442" y="338717"/>
                </a:cubicBezTo>
                <a:cubicBezTo>
                  <a:pt x="1609251" y="339098"/>
                  <a:pt x="1609918" y="338431"/>
                  <a:pt x="1611251" y="336431"/>
                </a:cubicBezTo>
                <a:cubicBezTo>
                  <a:pt x="1612490" y="334621"/>
                  <a:pt x="1620871" y="339574"/>
                  <a:pt x="1620871" y="342051"/>
                </a:cubicBezTo>
                <a:cubicBezTo>
                  <a:pt x="1620871" y="344527"/>
                  <a:pt x="1623062" y="345004"/>
                  <a:pt x="1625634" y="343003"/>
                </a:cubicBezTo>
                <a:cubicBezTo>
                  <a:pt x="1628301" y="341003"/>
                  <a:pt x="1635159" y="334431"/>
                  <a:pt x="1636969" y="332240"/>
                </a:cubicBezTo>
                <a:lnTo>
                  <a:pt x="1633730" y="330716"/>
                </a:lnTo>
                <a:cubicBezTo>
                  <a:pt x="1630968" y="329383"/>
                  <a:pt x="1628587" y="329383"/>
                  <a:pt x="1625825" y="331192"/>
                </a:cubicBezTo>
                <a:lnTo>
                  <a:pt x="1624301" y="332145"/>
                </a:lnTo>
                <a:cubicBezTo>
                  <a:pt x="1621634" y="332050"/>
                  <a:pt x="1618490" y="331954"/>
                  <a:pt x="1617347" y="332050"/>
                </a:cubicBezTo>
                <a:lnTo>
                  <a:pt x="1617061" y="331669"/>
                </a:lnTo>
                <a:cubicBezTo>
                  <a:pt x="1616204" y="330621"/>
                  <a:pt x="1616109" y="329192"/>
                  <a:pt x="1615061" y="328240"/>
                </a:cubicBezTo>
                <a:cubicBezTo>
                  <a:pt x="1614585" y="327763"/>
                  <a:pt x="1612490" y="327763"/>
                  <a:pt x="1611823" y="328144"/>
                </a:cubicBezTo>
                <a:close/>
                <a:moveTo>
                  <a:pt x="1047848" y="328144"/>
                </a:moveTo>
                <a:cubicBezTo>
                  <a:pt x="1046609" y="329573"/>
                  <a:pt x="1047657" y="337193"/>
                  <a:pt x="1046228" y="338336"/>
                </a:cubicBezTo>
                <a:cubicBezTo>
                  <a:pt x="1044800" y="339479"/>
                  <a:pt x="1040513" y="341956"/>
                  <a:pt x="1039751" y="341194"/>
                </a:cubicBezTo>
                <a:cubicBezTo>
                  <a:pt x="1038989" y="340432"/>
                  <a:pt x="1036322" y="339384"/>
                  <a:pt x="1035370" y="340432"/>
                </a:cubicBezTo>
                <a:lnTo>
                  <a:pt x="1034608" y="340336"/>
                </a:lnTo>
                <a:cubicBezTo>
                  <a:pt x="1030321" y="339860"/>
                  <a:pt x="1028035" y="341194"/>
                  <a:pt x="1026797" y="344623"/>
                </a:cubicBezTo>
                <a:lnTo>
                  <a:pt x="1026511" y="345575"/>
                </a:lnTo>
                <a:lnTo>
                  <a:pt x="1020403" y="345629"/>
                </a:lnTo>
                <a:lnTo>
                  <a:pt x="1023749" y="341956"/>
                </a:lnTo>
                <a:cubicBezTo>
                  <a:pt x="1024035" y="341003"/>
                  <a:pt x="1023273" y="339765"/>
                  <a:pt x="1021368" y="341384"/>
                </a:cubicBezTo>
                <a:cubicBezTo>
                  <a:pt x="1019368" y="343003"/>
                  <a:pt x="1011462" y="344242"/>
                  <a:pt x="1010033" y="343670"/>
                </a:cubicBezTo>
                <a:cubicBezTo>
                  <a:pt x="1008604" y="343099"/>
                  <a:pt x="1005271" y="339098"/>
                  <a:pt x="1006414" y="336336"/>
                </a:cubicBezTo>
                <a:lnTo>
                  <a:pt x="1006604" y="333764"/>
                </a:lnTo>
                <a:lnTo>
                  <a:pt x="1006700" y="332621"/>
                </a:lnTo>
                <a:cubicBezTo>
                  <a:pt x="1005175" y="331288"/>
                  <a:pt x="1000794" y="330811"/>
                  <a:pt x="996984" y="331764"/>
                </a:cubicBezTo>
                <a:lnTo>
                  <a:pt x="993460" y="332240"/>
                </a:lnTo>
                <a:cubicBezTo>
                  <a:pt x="992888" y="332335"/>
                  <a:pt x="992126" y="333955"/>
                  <a:pt x="992317" y="334812"/>
                </a:cubicBezTo>
                <a:cubicBezTo>
                  <a:pt x="992507" y="335479"/>
                  <a:pt x="994126" y="336336"/>
                  <a:pt x="994889" y="336241"/>
                </a:cubicBezTo>
                <a:lnTo>
                  <a:pt x="996317" y="336050"/>
                </a:lnTo>
                <a:cubicBezTo>
                  <a:pt x="997746" y="335193"/>
                  <a:pt x="999460" y="335574"/>
                  <a:pt x="1000223" y="336812"/>
                </a:cubicBezTo>
                <a:cubicBezTo>
                  <a:pt x="1000984" y="338050"/>
                  <a:pt x="1000508" y="341194"/>
                  <a:pt x="996984" y="340146"/>
                </a:cubicBezTo>
                <a:lnTo>
                  <a:pt x="995079" y="340813"/>
                </a:lnTo>
                <a:lnTo>
                  <a:pt x="990507" y="342432"/>
                </a:lnTo>
                <a:cubicBezTo>
                  <a:pt x="988507" y="339860"/>
                  <a:pt x="986030" y="337288"/>
                  <a:pt x="984983" y="336526"/>
                </a:cubicBezTo>
                <a:lnTo>
                  <a:pt x="984030" y="336622"/>
                </a:lnTo>
                <a:lnTo>
                  <a:pt x="983173" y="336717"/>
                </a:lnTo>
                <a:cubicBezTo>
                  <a:pt x="982411" y="337669"/>
                  <a:pt x="981458" y="340908"/>
                  <a:pt x="980982" y="343765"/>
                </a:cubicBezTo>
                <a:lnTo>
                  <a:pt x="984220" y="346051"/>
                </a:lnTo>
                <a:lnTo>
                  <a:pt x="986983" y="347956"/>
                </a:lnTo>
                <a:cubicBezTo>
                  <a:pt x="989174" y="350719"/>
                  <a:pt x="991650" y="350623"/>
                  <a:pt x="992412" y="347861"/>
                </a:cubicBezTo>
                <a:lnTo>
                  <a:pt x="997270" y="349004"/>
                </a:lnTo>
                <a:lnTo>
                  <a:pt x="1000699" y="349766"/>
                </a:lnTo>
                <a:cubicBezTo>
                  <a:pt x="1012986" y="348242"/>
                  <a:pt x="1022987" y="348337"/>
                  <a:pt x="1022987" y="350052"/>
                </a:cubicBezTo>
                <a:lnTo>
                  <a:pt x="1023940" y="350623"/>
                </a:lnTo>
                <a:cubicBezTo>
                  <a:pt x="1025654" y="351576"/>
                  <a:pt x="1027654" y="351671"/>
                  <a:pt x="1028321" y="349099"/>
                </a:cubicBezTo>
                <a:cubicBezTo>
                  <a:pt x="1028512" y="348242"/>
                  <a:pt x="1030417" y="347004"/>
                  <a:pt x="1031369" y="347099"/>
                </a:cubicBezTo>
                <a:cubicBezTo>
                  <a:pt x="1034036" y="347290"/>
                  <a:pt x="1036608" y="348242"/>
                  <a:pt x="1039370" y="348623"/>
                </a:cubicBezTo>
                <a:lnTo>
                  <a:pt x="1040704" y="348814"/>
                </a:lnTo>
                <a:cubicBezTo>
                  <a:pt x="1042323" y="348433"/>
                  <a:pt x="1043180" y="347004"/>
                  <a:pt x="1042514" y="345766"/>
                </a:cubicBezTo>
                <a:lnTo>
                  <a:pt x="1041942" y="344623"/>
                </a:lnTo>
                <a:lnTo>
                  <a:pt x="1041751" y="343670"/>
                </a:lnTo>
                <a:cubicBezTo>
                  <a:pt x="1041466" y="343003"/>
                  <a:pt x="1042609" y="342527"/>
                  <a:pt x="1044418" y="342527"/>
                </a:cubicBezTo>
                <a:cubicBezTo>
                  <a:pt x="1046228" y="342527"/>
                  <a:pt x="1050895" y="343099"/>
                  <a:pt x="1051276" y="343765"/>
                </a:cubicBezTo>
                <a:lnTo>
                  <a:pt x="1051372" y="344051"/>
                </a:lnTo>
                <a:cubicBezTo>
                  <a:pt x="1052039" y="345670"/>
                  <a:pt x="1049657" y="348528"/>
                  <a:pt x="1053943" y="348718"/>
                </a:cubicBezTo>
                <a:lnTo>
                  <a:pt x="1057373" y="348909"/>
                </a:lnTo>
                <a:cubicBezTo>
                  <a:pt x="1056896" y="346813"/>
                  <a:pt x="1058516" y="343861"/>
                  <a:pt x="1060897" y="342337"/>
                </a:cubicBezTo>
                <a:lnTo>
                  <a:pt x="1062897" y="342718"/>
                </a:lnTo>
                <a:lnTo>
                  <a:pt x="1065183" y="343099"/>
                </a:lnTo>
                <a:cubicBezTo>
                  <a:pt x="1067469" y="343003"/>
                  <a:pt x="1067183" y="342146"/>
                  <a:pt x="1064707" y="341194"/>
                </a:cubicBezTo>
                <a:lnTo>
                  <a:pt x="1063373" y="338908"/>
                </a:lnTo>
                <a:cubicBezTo>
                  <a:pt x="1062992" y="338146"/>
                  <a:pt x="1059563" y="338336"/>
                  <a:pt x="1057658" y="338527"/>
                </a:cubicBezTo>
                <a:lnTo>
                  <a:pt x="1053562" y="338908"/>
                </a:lnTo>
                <a:cubicBezTo>
                  <a:pt x="1050895" y="337384"/>
                  <a:pt x="1049752" y="335193"/>
                  <a:pt x="1050895" y="334050"/>
                </a:cubicBezTo>
                <a:cubicBezTo>
                  <a:pt x="1052039" y="332907"/>
                  <a:pt x="1054039" y="329859"/>
                  <a:pt x="1053277" y="329002"/>
                </a:cubicBezTo>
                <a:cubicBezTo>
                  <a:pt x="1052515" y="328144"/>
                  <a:pt x="1049181" y="326716"/>
                  <a:pt x="1047848" y="328144"/>
                </a:cubicBezTo>
                <a:close/>
                <a:moveTo>
                  <a:pt x="2109313" y="327478"/>
                </a:moveTo>
                <a:lnTo>
                  <a:pt x="2110933" y="327764"/>
                </a:lnTo>
                <a:lnTo>
                  <a:pt x="2112552" y="328049"/>
                </a:lnTo>
                <a:cubicBezTo>
                  <a:pt x="2114266" y="327954"/>
                  <a:pt x="2114171" y="330812"/>
                  <a:pt x="2112362" y="334526"/>
                </a:cubicBezTo>
                <a:lnTo>
                  <a:pt x="2110552" y="337384"/>
                </a:lnTo>
                <a:cubicBezTo>
                  <a:pt x="2110170" y="337955"/>
                  <a:pt x="2108361" y="338432"/>
                  <a:pt x="2107408" y="338241"/>
                </a:cubicBezTo>
                <a:lnTo>
                  <a:pt x="2106646" y="338051"/>
                </a:lnTo>
                <a:cubicBezTo>
                  <a:pt x="2106170" y="337003"/>
                  <a:pt x="2105979" y="334622"/>
                  <a:pt x="2106170" y="332907"/>
                </a:cubicBezTo>
                <a:cubicBezTo>
                  <a:pt x="2106361" y="331193"/>
                  <a:pt x="2106932" y="326525"/>
                  <a:pt x="2109313" y="327478"/>
                </a:cubicBezTo>
                <a:close/>
                <a:moveTo>
                  <a:pt x="1646780" y="327382"/>
                </a:moveTo>
                <a:lnTo>
                  <a:pt x="1646113" y="327859"/>
                </a:lnTo>
                <a:cubicBezTo>
                  <a:pt x="1645160" y="328525"/>
                  <a:pt x="1644303" y="330430"/>
                  <a:pt x="1644779" y="331002"/>
                </a:cubicBezTo>
                <a:lnTo>
                  <a:pt x="1645541" y="331859"/>
                </a:lnTo>
                <a:cubicBezTo>
                  <a:pt x="1647446" y="332240"/>
                  <a:pt x="1647446" y="333097"/>
                  <a:pt x="1645637" y="333764"/>
                </a:cubicBezTo>
                <a:lnTo>
                  <a:pt x="1644970" y="334812"/>
                </a:lnTo>
                <a:cubicBezTo>
                  <a:pt x="1644398" y="335669"/>
                  <a:pt x="1644875" y="337479"/>
                  <a:pt x="1645731" y="338146"/>
                </a:cubicBezTo>
                <a:lnTo>
                  <a:pt x="1647065" y="339193"/>
                </a:lnTo>
                <a:cubicBezTo>
                  <a:pt x="1649066" y="339765"/>
                  <a:pt x="1652780" y="340622"/>
                  <a:pt x="1655447" y="341098"/>
                </a:cubicBezTo>
                <a:lnTo>
                  <a:pt x="1657733" y="340336"/>
                </a:lnTo>
                <a:cubicBezTo>
                  <a:pt x="1658495" y="340146"/>
                  <a:pt x="1659638" y="339670"/>
                  <a:pt x="1659638" y="339384"/>
                </a:cubicBezTo>
                <a:cubicBezTo>
                  <a:pt x="1659734" y="338431"/>
                  <a:pt x="1659638" y="337193"/>
                  <a:pt x="1658876" y="336622"/>
                </a:cubicBezTo>
                <a:lnTo>
                  <a:pt x="1657733" y="335860"/>
                </a:lnTo>
                <a:cubicBezTo>
                  <a:pt x="1656019" y="335479"/>
                  <a:pt x="1654971" y="334526"/>
                  <a:pt x="1655447" y="333859"/>
                </a:cubicBezTo>
                <a:cubicBezTo>
                  <a:pt x="1656019" y="333193"/>
                  <a:pt x="1653161" y="330145"/>
                  <a:pt x="1652018" y="329287"/>
                </a:cubicBezTo>
                <a:cubicBezTo>
                  <a:pt x="1650875" y="328525"/>
                  <a:pt x="1648494" y="327668"/>
                  <a:pt x="1646780" y="327382"/>
                </a:cubicBezTo>
                <a:close/>
                <a:moveTo>
                  <a:pt x="212029" y="326239"/>
                </a:moveTo>
                <a:cubicBezTo>
                  <a:pt x="212601" y="324810"/>
                  <a:pt x="213267" y="325096"/>
                  <a:pt x="213363" y="326906"/>
                </a:cubicBezTo>
                <a:cubicBezTo>
                  <a:pt x="213553" y="328716"/>
                  <a:pt x="219364" y="332716"/>
                  <a:pt x="221649" y="333669"/>
                </a:cubicBezTo>
                <a:cubicBezTo>
                  <a:pt x="223936" y="334621"/>
                  <a:pt x="228507" y="332431"/>
                  <a:pt x="227555" y="335002"/>
                </a:cubicBezTo>
                <a:lnTo>
                  <a:pt x="226603" y="337288"/>
                </a:lnTo>
                <a:cubicBezTo>
                  <a:pt x="226412" y="337669"/>
                  <a:pt x="225840" y="338146"/>
                  <a:pt x="225364" y="338336"/>
                </a:cubicBezTo>
                <a:lnTo>
                  <a:pt x="220602" y="339384"/>
                </a:lnTo>
                <a:cubicBezTo>
                  <a:pt x="215554" y="334812"/>
                  <a:pt x="211458" y="327763"/>
                  <a:pt x="212029" y="326239"/>
                </a:cubicBezTo>
                <a:close/>
                <a:moveTo>
                  <a:pt x="437009" y="326049"/>
                </a:moveTo>
                <a:cubicBezTo>
                  <a:pt x="436628" y="325954"/>
                  <a:pt x="435200" y="326525"/>
                  <a:pt x="434342" y="327478"/>
                </a:cubicBezTo>
                <a:cubicBezTo>
                  <a:pt x="433580" y="328430"/>
                  <a:pt x="432818" y="332526"/>
                  <a:pt x="432628" y="334240"/>
                </a:cubicBezTo>
                <a:cubicBezTo>
                  <a:pt x="432437" y="336050"/>
                  <a:pt x="430151" y="341575"/>
                  <a:pt x="429866" y="342622"/>
                </a:cubicBezTo>
                <a:cubicBezTo>
                  <a:pt x="429580" y="343670"/>
                  <a:pt x="430151" y="344813"/>
                  <a:pt x="431675" y="342527"/>
                </a:cubicBezTo>
                <a:lnTo>
                  <a:pt x="433009" y="342051"/>
                </a:lnTo>
                <a:cubicBezTo>
                  <a:pt x="440724" y="339003"/>
                  <a:pt x="437390" y="333574"/>
                  <a:pt x="437962" y="329097"/>
                </a:cubicBezTo>
                <a:lnTo>
                  <a:pt x="438057" y="328144"/>
                </a:lnTo>
                <a:cubicBezTo>
                  <a:pt x="437771" y="327097"/>
                  <a:pt x="437295" y="326144"/>
                  <a:pt x="437009" y="326049"/>
                </a:cubicBezTo>
                <a:close/>
                <a:moveTo>
                  <a:pt x="449677" y="325668"/>
                </a:moveTo>
                <a:cubicBezTo>
                  <a:pt x="447963" y="328240"/>
                  <a:pt x="445391" y="332526"/>
                  <a:pt x="443962" y="335098"/>
                </a:cubicBezTo>
                <a:lnTo>
                  <a:pt x="443296" y="337574"/>
                </a:lnTo>
                <a:lnTo>
                  <a:pt x="443105" y="338336"/>
                </a:lnTo>
                <a:cubicBezTo>
                  <a:pt x="444439" y="339479"/>
                  <a:pt x="446058" y="340051"/>
                  <a:pt x="446725" y="339670"/>
                </a:cubicBezTo>
                <a:cubicBezTo>
                  <a:pt x="447391" y="339193"/>
                  <a:pt x="451964" y="330335"/>
                  <a:pt x="454726" y="329859"/>
                </a:cubicBezTo>
                <a:cubicBezTo>
                  <a:pt x="457393" y="329383"/>
                  <a:pt x="457678" y="328335"/>
                  <a:pt x="455202" y="327478"/>
                </a:cubicBezTo>
                <a:lnTo>
                  <a:pt x="453773" y="327001"/>
                </a:lnTo>
                <a:close/>
                <a:moveTo>
                  <a:pt x="1103569" y="325287"/>
                </a:moveTo>
                <a:lnTo>
                  <a:pt x="1102045" y="325954"/>
                </a:lnTo>
                <a:cubicBezTo>
                  <a:pt x="1099759" y="326906"/>
                  <a:pt x="1098520" y="327954"/>
                  <a:pt x="1096234" y="325954"/>
                </a:cubicBezTo>
                <a:lnTo>
                  <a:pt x="1095853" y="325668"/>
                </a:lnTo>
                <a:cubicBezTo>
                  <a:pt x="1092615" y="327478"/>
                  <a:pt x="1091091" y="329668"/>
                  <a:pt x="1092425" y="330621"/>
                </a:cubicBezTo>
                <a:cubicBezTo>
                  <a:pt x="1093853" y="331669"/>
                  <a:pt x="1103664" y="331288"/>
                  <a:pt x="1106426" y="331859"/>
                </a:cubicBezTo>
                <a:cubicBezTo>
                  <a:pt x="1109189" y="332431"/>
                  <a:pt x="1110808" y="332145"/>
                  <a:pt x="1109951" y="331288"/>
                </a:cubicBezTo>
                <a:cubicBezTo>
                  <a:pt x="1109093" y="330430"/>
                  <a:pt x="1106141" y="327001"/>
                  <a:pt x="1103569" y="325287"/>
                </a:cubicBezTo>
                <a:close/>
                <a:moveTo>
                  <a:pt x="1724123" y="325096"/>
                </a:moveTo>
                <a:lnTo>
                  <a:pt x="1713264" y="327859"/>
                </a:lnTo>
                <a:lnTo>
                  <a:pt x="1708882" y="328906"/>
                </a:lnTo>
                <a:cubicBezTo>
                  <a:pt x="1705073" y="326335"/>
                  <a:pt x="1700691" y="325287"/>
                  <a:pt x="1699072" y="326716"/>
                </a:cubicBezTo>
                <a:cubicBezTo>
                  <a:pt x="1697453" y="328049"/>
                  <a:pt x="1693071" y="330811"/>
                  <a:pt x="1692404" y="330240"/>
                </a:cubicBezTo>
                <a:cubicBezTo>
                  <a:pt x="1691642" y="329668"/>
                  <a:pt x="1687928" y="328906"/>
                  <a:pt x="1686785" y="330716"/>
                </a:cubicBezTo>
                <a:cubicBezTo>
                  <a:pt x="1685546" y="332621"/>
                  <a:pt x="1684689" y="338050"/>
                  <a:pt x="1688880" y="336526"/>
                </a:cubicBezTo>
                <a:lnTo>
                  <a:pt x="1691357" y="336336"/>
                </a:lnTo>
                <a:lnTo>
                  <a:pt x="1693166" y="336241"/>
                </a:lnTo>
                <a:cubicBezTo>
                  <a:pt x="1695452" y="336336"/>
                  <a:pt x="1699548" y="337003"/>
                  <a:pt x="1702215" y="337669"/>
                </a:cubicBezTo>
                <a:lnTo>
                  <a:pt x="1704882" y="338336"/>
                </a:lnTo>
                <a:lnTo>
                  <a:pt x="1706787" y="338812"/>
                </a:lnTo>
                <a:cubicBezTo>
                  <a:pt x="1711550" y="337288"/>
                  <a:pt x="1716407" y="335193"/>
                  <a:pt x="1717646" y="334145"/>
                </a:cubicBezTo>
                <a:lnTo>
                  <a:pt x="1718407" y="334336"/>
                </a:lnTo>
                <a:lnTo>
                  <a:pt x="1725456" y="335669"/>
                </a:lnTo>
                <a:cubicBezTo>
                  <a:pt x="1725456" y="331288"/>
                  <a:pt x="1728504" y="331002"/>
                  <a:pt x="1732409" y="335098"/>
                </a:cubicBezTo>
                <a:lnTo>
                  <a:pt x="1736124" y="338431"/>
                </a:lnTo>
                <a:lnTo>
                  <a:pt x="1740125" y="342051"/>
                </a:lnTo>
                <a:cubicBezTo>
                  <a:pt x="1745268" y="345480"/>
                  <a:pt x="1750221" y="347575"/>
                  <a:pt x="1751079" y="346623"/>
                </a:cubicBezTo>
                <a:cubicBezTo>
                  <a:pt x="1751840" y="345575"/>
                  <a:pt x="1752221" y="336336"/>
                  <a:pt x="1753841" y="336145"/>
                </a:cubicBezTo>
                <a:cubicBezTo>
                  <a:pt x="1755555" y="335955"/>
                  <a:pt x="1755936" y="334431"/>
                  <a:pt x="1754793" y="332716"/>
                </a:cubicBezTo>
                <a:lnTo>
                  <a:pt x="1753364" y="331478"/>
                </a:lnTo>
                <a:cubicBezTo>
                  <a:pt x="1751935" y="330240"/>
                  <a:pt x="1756603" y="328621"/>
                  <a:pt x="1753078" y="327001"/>
                </a:cubicBezTo>
                <a:cubicBezTo>
                  <a:pt x="1751173" y="326049"/>
                  <a:pt x="1749840" y="324906"/>
                  <a:pt x="1747649" y="326430"/>
                </a:cubicBezTo>
                <a:lnTo>
                  <a:pt x="1747078" y="326811"/>
                </a:lnTo>
                <a:cubicBezTo>
                  <a:pt x="1745935" y="326811"/>
                  <a:pt x="1735648" y="326049"/>
                  <a:pt x="1724123" y="325096"/>
                </a:cubicBezTo>
                <a:close/>
                <a:moveTo>
                  <a:pt x="1878332" y="324706"/>
                </a:moveTo>
                <a:lnTo>
                  <a:pt x="1878713" y="324715"/>
                </a:lnTo>
                <a:lnTo>
                  <a:pt x="1878332" y="324715"/>
                </a:lnTo>
                <a:close/>
                <a:moveTo>
                  <a:pt x="375001" y="323858"/>
                </a:moveTo>
                <a:cubicBezTo>
                  <a:pt x="372716" y="323858"/>
                  <a:pt x="371382" y="325954"/>
                  <a:pt x="372144" y="328430"/>
                </a:cubicBezTo>
                <a:lnTo>
                  <a:pt x="376144" y="332050"/>
                </a:lnTo>
                <a:cubicBezTo>
                  <a:pt x="377002" y="332907"/>
                  <a:pt x="378145" y="333955"/>
                  <a:pt x="379383" y="334050"/>
                </a:cubicBezTo>
                <a:lnTo>
                  <a:pt x="381098" y="334240"/>
                </a:lnTo>
                <a:cubicBezTo>
                  <a:pt x="382526" y="333002"/>
                  <a:pt x="383098" y="330907"/>
                  <a:pt x="382336" y="329478"/>
                </a:cubicBezTo>
                <a:lnTo>
                  <a:pt x="382336" y="328144"/>
                </a:lnTo>
                <a:lnTo>
                  <a:pt x="382336" y="326811"/>
                </a:lnTo>
                <a:cubicBezTo>
                  <a:pt x="383288" y="325192"/>
                  <a:pt x="377287" y="323858"/>
                  <a:pt x="375001" y="323858"/>
                </a:cubicBezTo>
                <a:close/>
                <a:moveTo>
                  <a:pt x="566835" y="323001"/>
                </a:moveTo>
                <a:cubicBezTo>
                  <a:pt x="564835" y="324049"/>
                  <a:pt x="561977" y="327573"/>
                  <a:pt x="566740" y="327287"/>
                </a:cubicBezTo>
                <a:lnTo>
                  <a:pt x="569883" y="327954"/>
                </a:lnTo>
                <a:lnTo>
                  <a:pt x="572359" y="328430"/>
                </a:lnTo>
                <a:cubicBezTo>
                  <a:pt x="574741" y="330145"/>
                  <a:pt x="576074" y="329859"/>
                  <a:pt x="575503" y="327859"/>
                </a:cubicBezTo>
                <a:lnTo>
                  <a:pt x="574455" y="326525"/>
                </a:lnTo>
                <a:lnTo>
                  <a:pt x="573121" y="324906"/>
                </a:lnTo>
                <a:cubicBezTo>
                  <a:pt x="571693" y="322715"/>
                  <a:pt x="568835" y="321858"/>
                  <a:pt x="566835" y="323001"/>
                </a:cubicBezTo>
                <a:close/>
                <a:moveTo>
                  <a:pt x="1794417" y="322239"/>
                </a:moveTo>
                <a:lnTo>
                  <a:pt x="1787273" y="327763"/>
                </a:lnTo>
                <a:cubicBezTo>
                  <a:pt x="1786797" y="328144"/>
                  <a:pt x="1784130" y="327192"/>
                  <a:pt x="1783082" y="326335"/>
                </a:cubicBezTo>
                <a:lnTo>
                  <a:pt x="1779748" y="323572"/>
                </a:lnTo>
                <a:cubicBezTo>
                  <a:pt x="1775653" y="324430"/>
                  <a:pt x="1770319" y="325573"/>
                  <a:pt x="1767747" y="326049"/>
                </a:cubicBezTo>
                <a:lnTo>
                  <a:pt x="1766509" y="325287"/>
                </a:lnTo>
                <a:cubicBezTo>
                  <a:pt x="1764509" y="324049"/>
                  <a:pt x="1763556" y="323763"/>
                  <a:pt x="1761746" y="325382"/>
                </a:cubicBezTo>
                <a:lnTo>
                  <a:pt x="1760413" y="326525"/>
                </a:lnTo>
                <a:cubicBezTo>
                  <a:pt x="1757650" y="327763"/>
                  <a:pt x="1757460" y="329002"/>
                  <a:pt x="1759841" y="329192"/>
                </a:cubicBezTo>
                <a:cubicBezTo>
                  <a:pt x="1762223" y="329383"/>
                  <a:pt x="1766509" y="332335"/>
                  <a:pt x="1768700" y="334431"/>
                </a:cubicBezTo>
                <a:cubicBezTo>
                  <a:pt x="1770985" y="336526"/>
                  <a:pt x="1780415" y="342527"/>
                  <a:pt x="1784988" y="342527"/>
                </a:cubicBezTo>
                <a:lnTo>
                  <a:pt x="1789179" y="342337"/>
                </a:lnTo>
                <a:cubicBezTo>
                  <a:pt x="1789845" y="342337"/>
                  <a:pt x="1790988" y="340908"/>
                  <a:pt x="1790893" y="340241"/>
                </a:cubicBezTo>
                <a:cubicBezTo>
                  <a:pt x="1790893" y="339574"/>
                  <a:pt x="1789750" y="338431"/>
                  <a:pt x="1788893" y="338336"/>
                </a:cubicBezTo>
                <a:lnTo>
                  <a:pt x="1786225" y="337955"/>
                </a:lnTo>
                <a:cubicBezTo>
                  <a:pt x="1782796" y="337860"/>
                  <a:pt x="1781177" y="336907"/>
                  <a:pt x="1782701" y="335860"/>
                </a:cubicBezTo>
                <a:cubicBezTo>
                  <a:pt x="1784416" y="334907"/>
                  <a:pt x="1795274" y="330716"/>
                  <a:pt x="1797370" y="330907"/>
                </a:cubicBezTo>
                <a:cubicBezTo>
                  <a:pt x="1799465" y="331097"/>
                  <a:pt x="1798131" y="327192"/>
                  <a:pt x="1794417" y="322239"/>
                </a:cubicBezTo>
                <a:close/>
                <a:moveTo>
                  <a:pt x="1823468" y="321572"/>
                </a:moveTo>
                <a:cubicBezTo>
                  <a:pt x="1821563" y="323001"/>
                  <a:pt x="1817468" y="327859"/>
                  <a:pt x="1819182" y="328335"/>
                </a:cubicBezTo>
                <a:cubicBezTo>
                  <a:pt x="1820992" y="328811"/>
                  <a:pt x="1819849" y="332716"/>
                  <a:pt x="1817372" y="333383"/>
                </a:cubicBezTo>
                <a:lnTo>
                  <a:pt x="1815372" y="334431"/>
                </a:lnTo>
                <a:cubicBezTo>
                  <a:pt x="1814610" y="334812"/>
                  <a:pt x="1814324" y="336145"/>
                  <a:pt x="1814229" y="337098"/>
                </a:cubicBezTo>
                <a:cubicBezTo>
                  <a:pt x="1814229" y="337479"/>
                  <a:pt x="1815182" y="338241"/>
                  <a:pt x="1815848" y="338336"/>
                </a:cubicBezTo>
                <a:lnTo>
                  <a:pt x="1818991" y="338812"/>
                </a:lnTo>
                <a:cubicBezTo>
                  <a:pt x="1822516" y="339479"/>
                  <a:pt x="1826230" y="339670"/>
                  <a:pt x="1827373" y="339289"/>
                </a:cubicBezTo>
                <a:lnTo>
                  <a:pt x="1827945" y="338622"/>
                </a:lnTo>
                <a:cubicBezTo>
                  <a:pt x="1829088" y="337288"/>
                  <a:pt x="1829469" y="335002"/>
                  <a:pt x="1830803" y="334526"/>
                </a:cubicBezTo>
                <a:cubicBezTo>
                  <a:pt x="1832041" y="334145"/>
                  <a:pt x="1834232" y="336145"/>
                  <a:pt x="1835946" y="336145"/>
                </a:cubicBezTo>
                <a:lnTo>
                  <a:pt x="1839185" y="336050"/>
                </a:lnTo>
                <a:cubicBezTo>
                  <a:pt x="1842804" y="335383"/>
                  <a:pt x="1847376" y="336241"/>
                  <a:pt x="1849567" y="337955"/>
                </a:cubicBezTo>
                <a:lnTo>
                  <a:pt x="1852805" y="335383"/>
                </a:lnTo>
                <a:lnTo>
                  <a:pt x="1856330" y="332526"/>
                </a:lnTo>
                <a:cubicBezTo>
                  <a:pt x="1858616" y="335288"/>
                  <a:pt x="1860997" y="336812"/>
                  <a:pt x="1861568" y="335860"/>
                </a:cubicBezTo>
                <a:cubicBezTo>
                  <a:pt x="1862140" y="334907"/>
                  <a:pt x="1865759" y="334431"/>
                  <a:pt x="1865855" y="334717"/>
                </a:cubicBezTo>
                <a:cubicBezTo>
                  <a:pt x="1866045" y="335002"/>
                  <a:pt x="1867283" y="335574"/>
                  <a:pt x="1868426" y="335288"/>
                </a:cubicBezTo>
                <a:cubicBezTo>
                  <a:pt x="1869569" y="335002"/>
                  <a:pt x="1872617" y="335669"/>
                  <a:pt x="1872712" y="335288"/>
                </a:cubicBezTo>
                <a:cubicBezTo>
                  <a:pt x="1872903" y="335002"/>
                  <a:pt x="1874904" y="332907"/>
                  <a:pt x="1876999" y="331383"/>
                </a:cubicBezTo>
                <a:cubicBezTo>
                  <a:pt x="1879094" y="329859"/>
                  <a:pt x="1883285" y="323763"/>
                  <a:pt x="1883095" y="322048"/>
                </a:cubicBezTo>
                <a:lnTo>
                  <a:pt x="1882237" y="321763"/>
                </a:lnTo>
                <a:cubicBezTo>
                  <a:pt x="1880047" y="321001"/>
                  <a:pt x="1878332" y="321858"/>
                  <a:pt x="1878332" y="324239"/>
                </a:cubicBezTo>
                <a:lnTo>
                  <a:pt x="1878332" y="324706"/>
                </a:lnTo>
                <a:lnTo>
                  <a:pt x="1870617" y="324525"/>
                </a:lnTo>
                <a:lnTo>
                  <a:pt x="1867855" y="323763"/>
                </a:lnTo>
                <a:cubicBezTo>
                  <a:pt x="1865759" y="323191"/>
                  <a:pt x="1863473" y="321953"/>
                  <a:pt x="1861568" y="322239"/>
                </a:cubicBezTo>
                <a:cubicBezTo>
                  <a:pt x="1859854" y="322429"/>
                  <a:pt x="1861568" y="326620"/>
                  <a:pt x="1857282" y="325954"/>
                </a:cubicBezTo>
                <a:lnTo>
                  <a:pt x="1857187" y="325954"/>
                </a:lnTo>
                <a:cubicBezTo>
                  <a:pt x="1856901" y="327001"/>
                  <a:pt x="1856710" y="328716"/>
                  <a:pt x="1856901" y="329859"/>
                </a:cubicBezTo>
                <a:cubicBezTo>
                  <a:pt x="1857091" y="331002"/>
                  <a:pt x="1850519" y="330430"/>
                  <a:pt x="1850424" y="329002"/>
                </a:cubicBezTo>
                <a:cubicBezTo>
                  <a:pt x="1850329" y="327573"/>
                  <a:pt x="1848519" y="324334"/>
                  <a:pt x="1846709" y="325382"/>
                </a:cubicBezTo>
                <a:lnTo>
                  <a:pt x="1845280" y="325763"/>
                </a:lnTo>
                <a:lnTo>
                  <a:pt x="1843757" y="326239"/>
                </a:lnTo>
                <a:cubicBezTo>
                  <a:pt x="1842138" y="326430"/>
                  <a:pt x="1838899" y="327763"/>
                  <a:pt x="1836708" y="329287"/>
                </a:cubicBezTo>
                <a:cubicBezTo>
                  <a:pt x="1834517" y="330811"/>
                  <a:pt x="1826802" y="330145"/>
                  <a:pt x="1826421" y="327573"/>
                </a:cubicBezTo>
                <a:lnTo>
                  <a:pt x="1828802" y="325287"/>
                </a:lnTo>
                <a:lnTo>
                  <a:pt x="1830612" y="323572"/>
                </a:lnTo>
                <a:cubicBezTo>
                  <a:pt x="1828612" y="321001"/>
                  <a:pt x="1825373" y="320143"/>
                  <a:pt x="1823468" y="321572"/>
                </a:cubicBezTo>
                <a:close/>
                <a:moveTo>
                  <a:pt x="1069850" y="320620"/>
                </a:moveTo>
                <a:cubicBezTo>
                  <a:pt x="1067850" y="320143"/>
                  <a:pt x="1066707" y="321286"/>
                  <a:pt x="1067374" y="323191"/>
                </a:cubicBezTo>
                <a:lnTo>
                  <a:pt x="1067850" y="323191"/>
                </a:lnTo>
                <a:cubicBezTo>
                  <a:pt x="1071660" y="323382"/>
                  <a:pt x="1072517" y="325001"/>
                  <a:pt x="1072136" y="327859"/>
                </a:cubicBezTo>
                <a:lnTo>
                  <a:pt x="1071946" y="329192"/>
                </a:lnTo>
                <a:cubicBezTo>
                  <a:pt x="1072517" y="331097"/>
                  <a:pt x="1074232" y="330526"/>
                  <a:pt x="1075660" y="328144"/>
                </a:cubicBezTo>
                <a:cubicBezTo>
                  <a:pt x="1077184" y="325573"/>
                  <a:pt x="1071851" y="321001"/>
                  <a:pt x="1069850" y="320620"/>
                </a:cubicBezTo>
                <a:close/>
                <a:moveTo>
                  <a:pt x="233270" y="317381"/>
                </a:moveTo>
                <a:cubicBezTo>
                  <a:pt x="233747" y="317000"/>
                  <a:pt x="235366" y="317096"/>
                  <a:pt x="235651" y="317381"/>
                </a:cubicBezTo>
                <a:cubicBezTo>
                  <a:pt x="237652" y="319858"/>
                  <a:pt x="240795" y="319096"/>
                  <a:pt x="243462" y="319572"/>
                </a:cubicBezTo>
                <a:lnTo>
                  <a:pt x="244891" y="319858"/>
                </a:lnTo>
                <a:cubicBezTo>
                  <a:pt x="246224" y="321287"/>
                  <a:pt x="244414" y="324525"/>
                  <a:pt x="240890" y="326906"/>
                </a:cubicBezTo>
                <a:lnTo>
                  <a:pt x="242033" y="330907"/>
                </a:lnTo>
                <a:cubicBezTo>
                  <a:pt x="242128" y="331097"/>
                  <a:pt x="240509" y="331764"/>
                  <a:pt x="239557" y="331859"/>
                </a:cubicBezTo>
                <a:lnTo>
                  <a:pt x="238890" y="331955"/>
                </a:lnTo>
                <a:cubicBezTo>
                  <a:pt x="238033" y="331574"/>
                  <a:pt x="235937" y="329192"/>
                  <a:pt x="234127" y="326621"/>
                </a:cubicBezTo>
                <a:lnTo>
                  <a:pt x="231841" y="324716"/>
                </a:lnTo>
                <a:cubicBezTo>
                  <a:pt x="231270" y="324239"/>
                  <a:pt x="230603" y="323858"/>
                  <a:pt x="229841" y="323573"/>
                </a:cubicBezTo>
                <a:lnTo>
                  <a:pt x="228603" y="323096"/>
                </a:lnTo>
                <a:cubicBezTo>
                  <a:pt x="228127" y="324430"/>
                  <a:pt x="228127" y="326335"/>
                  <a:pt x="228793" y="326716"/>
                </a:cubicBezTo>
                <a:cubicBezTo>
                  <a:pt x="229365" y="327192"/>
                  <a:pt x="228222" y="327573"/>
                  <a:pt x="226222" y="327573"/>
                </a:cubicBezTo>
                <a:cubicBezTo>
                  <a:pt x="224222" y="327573"/>
                  <a:pt x="220126" y="325573"/>
                  <a:pt x="222031" y="323096"/>
                </a:cubicBezTo>
                <a:lnTo>
                  <a:pt x="224031" y="321572"/>
                </a:lnTo>
                <a:cubicBezTo>
                  <a:pt x="224983" y="320810"/>
                  <a:pt x="227365" y="321477"/>
                  <a:pt x="228603" y="320810"/>
                </a:cubicBezTo>
                <a:cubicBezTo>
                  <a:pt x="230317" y="319953"/>
                  <a:pt x="231556" y="318429"/>
                  <a:pt x="233270" y="317381"/>
                </a:cubicBezTo>
                <a:close/>
                <a:moveTo>
                  <a:pt x="1913146" y="317155"/>
                </a:moveTo>
                <a:cubicBezTo>
                  <a:pt x="1911360" y="316309"/>
                  <a:pt x="1908812" y="315952"/>
                  <a:pt x="1906526" y="317191"/>
                </a:cubicBezTo>
                <a:lnTo>
                  <a:pt x="1907098" y="322239"/>
                </a:lnTo>
                <a:lnTo>
                  <a:pt x="1907098" y="322525"/>
                </a:lnTo>
                <a:cubicBezTo>
                  <a:pt x="1903479" y="323382"/>
                  <a:pt x="1901192" y="323477"/>
                  <a:pt x="1902145" y="322620"/>
                </a:cubicBezTo>
                <a:cubicBezTo>
                  <a:pt x="1903097" y="321763"/>
                  <a:pt x="1904145" y="319953"/>
                  <a:pt x="1903479" y="319381"/>
                </a:cubicBezTo>
                <a:cubicBezTo>
                  <a:pt x="1902812" y="318905"/>
                  <a:pt x="1901192" y="319286"/>
                  <a:pt x="1901859" y="321953"/>
                </a:cubicBezTo>
                <a:cubicBezTo>
                  <a:pt x="1902526" y="324525"/>
                  <a:pt x="1900144" y="330811"/>
                  <a:pt x="1898144" y="330049"/>
                </a:cubicBezTo>
                <a:cubicBezTo>
                  <a:pt x="1896144" y="329192"/>
                  <a:pt x="1892429" y="321477"/>
                  <a:pt x="1891191" y="321572"/>
                </a:cubicBezTo>
                <a:cubicBezTo>
                  <a:pt x="1889953" y="321667"/>
                  <a:pt x="1886428" y="322334"/>
                  <a:pt x="1886905" y="322810"/>
                </a:cubicBezTo>
                <a:cubicBezTo>
                  <a:pt x="1887476" y="323287"/>
                  <a:pt x="1889572" y="325192"/>
                  <a:pt x="1890905" y="326620"/>
                </a:cubicBezTo>
                <a:cubicBezTo>
                  <a:pt x="1892239" y="328049"/>
                  <a:pt x="1886714" y="331573"/>
                  <a:pt x="1886714" y="332431"/>
                </a:cubicBezTo>
                <a:cubicBezTo>
                  <a:pt x="1886714" y="333383"/>
                  <a:pt x="1890429" y="334431"/>
                  <a:pt x="1894906" y="334907"/>
                </a:cubicBezTo>
                <a:lnTo>
                  <a:pt x="1898144" y="333859"/>
                </a:lnTo>
                <a:cubicBezTo>
                  <a:pt x="1902145" y="332526"/>
                  <a:pt x="1905002" y="337765"/>
                  <a:pt x="1909098" y="334240"/>
                </a:cubicBezTo>
                <a:lnTo>
                  <a:pt x="1910622" y="333002"/>
                </a:lnTo>
                <a:cubicBezTo>
                  <a:pt x="1914146" y="333669"/>
                  <a:pt x="1918147" y="334717"/>
                  <a:pt x="1919575" y="335383"/>
                </a:cubicBezTo>
                <a:cubicBezTo>
                  <a:pt x="1921004" y="336050"/>
                  <a:pt x="1923195" y="335479"/>
                  <a:pt x="1921290" y="332431"/>
                </a:cubicBezTo>
                <a:cubicBezTo>
                  <a:pt x="1919385" y="329383"/>
                  <a:pt x="1913670" y="321477"/>
                  <a:pt x="1915194" y="320048"/>
                </a:cubicBezTo>
                <a:cubicBezTo>
                  <a:pt x="1915956" y="319333"/>
                  <a:pt x="1914932" y="318000"/>
                  <a:pt x="1913146" y="317155"/>
                </a:cubicBezTo>
                <a:close/>
                <a:moveTo>
                  <a:pt x="421960" y="315381"/>
                </a:moveTo>
                <a:cubicBezTo>
                  <a:pt x="421198" y="315476"/>
                  <a:pt x="420245" y="316619"/>
                  <a:pt x="419959" y="317381"/>
                </a:cubicBezTo>
                <a:cubicBezTo>
                  <a:pt x="419578" y="318334"/>
                  <a:pt x="419959" y="319477"/>
                  <a:pt x="419769" y="320524"/>
                </a:cubicBezTo>
                <a:lnTo>
                  <a:pt x="419674" y="320810"/>
                </a:lnTo>
                <a:cubicBezTo>
                  <a:pt x="418626" y="321096"/>
                  <a:pt x="417674" y="320429"/>
                  <a:pt x="417388" y="319286"/>
                </a:cubicBezTo>
                <a:cubicBezTo>
                  <a:pt x="417197" y="318143"/>
                  <a:pt x="414530" y="315286"/>
                  <a:pt x="412054" y="315571"/>
                </a:cubicBezTo>
                <a:lnTo>
                  <a:pt x="410053" y="315857"/>
                </a:lnTo>
                <a:lnTo>
                  <a:pt x="409768" y="315857"/>
                </a:lnTo>
                <a:cubicBezTo>
                  <a:pt x="409577" y="316238"/>
                  <a:pt x="410625" y="317476"/>
                  <a:pt x="412149" y="318619"/>
                </a:cubicBezTo>
                <a:cubicBezTo>
                  <a:pt x="413673" y="319667"/>
                  <a:pt x="410816" y="324620"/>
                  <a:pt x="410911" y="325763"/>
                </a:cubicBezTo>
                <a:lnTo>
                  <a:pt x="412340" y="325668"/>
                </a:lnTo>
                <a:lnTo>
                  <a:pt x="423103" y="324811"/>
                </a:lnTo>
                <a:cubicBezTo>
                  <a:pt x="424912" y="329192"/>
                  <a:pt x="427865" y="332050"/>
                  <a:pt x="429484" y="331097"/>
                </a:cubicBezTo>
                <a:cubicBezTo>
                  <a:pt x="431199" y="330145"/>
                  <a:pt x="426913" y="323096"/>
                  <a:pt x="424532" y="320048"/>
                </a:cubicBezTo>
                <a:lnTo>
                  <a:pt x="424912" y="316429"/>
                </a:lnTo>
                <a:cubicBezTo>
                  <a:pt x="424912" y="316143"/>
                  <a:pt x="422912" y="315190"/>
                  <a:pt x="421960" y="315381"/>
                </a:cubicBezTo>
                <a:close/>
                <a:moveTo>
                  <a:pt x="1705549" y="313762"/>
                </a:moveTo>
                <a:cubicBezTo>
                  <a:pt x="1700691" y="311666"/>
                  <a:pt x="1697548" y="315190"/>
                  <a:pt x="1693547" y="316238"/>
                </a:cubicBezTo>
                <a:cubicBezTo>
                  <a:pt x="1693262" y="316333"/>
                  <a:pt x="1692976" y="317667"/>
                  <a:pt x="1693356" y="318048"/>
                </a:cubicBezTo>
                <a:cubicBezTo>
                  <a:pt x="1695833" y="320620"/>
                  <a:pt x="1699357" y="319381"/>
                  <a:pt x="1702405" y="319286"/>
                </a:cubicBezTo>
                <a:lnTo>
                  <a:pt x="1704501" y="319286"/>
                </a:lnTo>
                <a:cubicBezTo>
                  <a:pt x="1707168" y="317953"/>
                  <a:pt x="1708121" y="315667"/>
                  <a:pt x="1706596" y="314238"/>
                </a:cubicBezTo>
                <a:close/>
                <a:moveTo>
                  <a:pt x="2323436" y="311191"/>
                </a:moveTo>
                <a:cubicBezTo>
                  <a:pt x="2324103" y="310714"/>
                  <a:pt x="2331056" y="315763"/>
                  <a:pt x="2334866" y="316906"/>
                </a:cubicBezTo>
                <a:cubicBezTo>
                  <a:pt x="2338676" y="318049"/>
                  <a:pt x="2338866" y="319477"/>
                  <a:pt x="2335342" y="320049"/>
                </a:cubicBezTo>
                <a:cubicBezTo>
                  <a:pt x="2331818" y="320620"/>
                  <a:pt x="2326484" y="314143"/>
                  <a:pt x="2325626" y="313762"/>
                </a:cubicBezTo>
                <a:cubicBezTo>
                  <a:pt x="2324770" y="313286"/>
                  <a:pt x="2322674" y="311762"/>
                  <a:pt x="2323436" y="311191"/>
                </a:cubicBezTo>
                <a:close/>
                <a:moveTo>
                  <a:pt x="2293527" y="310333"/>
                </a:moveTo>
                <a:cubicBezTo>
                  <a:pt x="2294670" y="309380"/>
                  <a:pt x="2300671" y="309380"/>
                  <a:pt x="2301909" y="310428"/>
                </a:cubicBezTo>
                <a:cubicBezTo>
                  <a:pt x="2303052" y="311476"/>
                  <a:pt x="2303338" y="313286"/>
                  <a:pt x="2302481" y="314524"/>
                </a:cubicBezTo>
                <a:cubicBezTo>
                  <a:pt x="2301624" y="315667"/>
                  <a:pt x="2297814" y="314048"/>
                  <a:pt x="2297337" y="314714"/>
                </a:cubicBezTo>
                <a:cubicBezTo>
                  <a:pt x="2296861" y="315381"/>
                  <a:pt x="2294766" y="316429"/>
                  <a:pt x="2294099" y="315572"/>
                </a:cubicBezTo>
                <a:cubicBezTo>
                  <a:pt x="2293432" y="314619"/>
                  <a:pt x="2292480" y="311285"/>
                  <a:pt x="2293527" y="310333"/>
                </a:cubicBezTo>
                <a:close/>
                <a:moveTo>
                  <a:pt x="2004443" y="306999"/>
                </a:moveTo>
                <a:cubicBezTo>
                  <a:pt x="2004063" y="306999"/>
                  <a:pt x="2002729" y="309856"/>
                  <a:pt x="2002919" y="309952"/>
                </a:cubicBezTo>
                <a:lnTo>
                  <a:pt x="2008158" y="312714"/>
                </a:lnTo>
                <a:cubicBezTo>
                  <a:pt x="2014349" y="315571"/>
                  <a:pt x="2019683" y="316143"/>
                  <a:pt x="2020064" y="314047"/>
                </a:cubicBezTo>
                <a:lnTo>
                  <a:pt x="2016540" y="312809"/>
                </a:lnTo>
                <a:cubicBezTo>
                  <a:pt x="2014254" y="311952"/>
                  <a:pt x="2011396" y="310523"/>
                  <a:pt x="2010635" y="308809"/>
                </a:cubicBezTo>
                <a:cubicBezTo>
                  <a:pt x="2009206" y="305665"/>
                  <a:pt x="2006539" y="307189"/>
                  <a:pt x="2004443" y="306999"/>
                </a:cubicBezTo>
                <a:close/>
                <a:moveTo>
                  <a:pt x="2342486" y="304522"/>
                </a:moveTo>
                <a:lnTo>
                  <a:pt x="2344486" y="304713"/>
                </a:lnTo>
                <a:lnTo>
                  <a:pt x="2349058" y="304999"/>
                </a:lnTo>
                <a:cubicBezTo>
                  <a:pt x="2347248" y="306523"/>
                  <a:pt x="2346963" y="309380"/>
                  <a:pt x="2348391" y="311285"/>
                </a:cubicBezTo>
                <a:lnTo>
                  <a:pt x="2345438" y="312047"/>
                </a:lnTo>
                <a:cubicBezTo>
                  <a:pt x="2342486" y="312809"/>
                  <a:pt x="2338771" y="313095"/>
                  <a:pt x="2335913" y="312428"/>
                </a:cubicBezTo>
                <a:lnTo>
                  <a:pt x="2333532" y="311857"/>
                </a:lnTo>
                <a:cubicBezTo>
                  <a:pt x="2331532" y="309666"/>
                  <a:pt x="2331627" y="307952"/>
                  <a:pt x="2333818" y="308142"/>
                </a:cubicBezTo>
                <a:cubicBezTo>
                  <a:pt x="2336009" y="308237"/>
                  <a:pt x="2340390" y="303951"/>
                  <a:pt x="2342486" y="304522"/>
                </a:cubicBezTo>
                <a:close/>
                <a:moveTo>
                  <a:pt x="1749459" y="304332"/>
                </a:moveTo>
                <a:cubicBezTo>
                  <a:pt x="1746888" y="306999"/>
                  <a:pt x="1743553" y="310809"/>
                  <a:pt x="1742982" y="311571"/>
                </a:cubicBezTo>
                <a:cubicBezTo>
                  <a:pt x="1742315" y="312428"/>
                  <a:pt x="1743744" y="313190"/>
                  <a:pt x="1745935" y="313285"/>
                </a:cubicBezTo>
                <a:lnTo>
                  <a:pt x="1747078" y="313000"/>
                </a:lnTo>
                <a:cubicBezTo>
                  <a:pt x="1749364" y="312428"/>
                  <a:pt x="1751650" y="311761"/>
                  <a:pt x="1753745" y="310904"/>
                </a:cubicBezTo>
                <a:cubicBezTo>
                  <a:pt x="1755841" y="310047"/>
                  <a:pt x="1755746" y="307761"/>
                  <a:pt x="1753745" y="306713"/>
                </a:cubicBezTo>
                <a:close/>
                <a:moveTo>
                  <a:pt x="2217708" y="301474"/>
                </a:moveTo>
                <a:cubicBezTo>
                  <a:pt x="2215898" y="302713"/>
                  <a:pt x="2211517" y="305951"/>
                  <a:pt x="2211707" y="306237"/>
                </a:cubicBezTo>
                <a:cubicBezTo>
                  <a:pt x="2211898" y="306427"/>
                  <a:pt x="2216660" y="305761"/>
                  <a:pt x="2218565" y="305189"/>
                </a:cubicBezTo>
                <a:cubicBezTo>
                  <a:pt x="2220470" y="304618"/>
                  <a:pt x="2221613" y="306142"/>
                  <a:pt x="2221042" y="308618"/>
                </a:cubicBezTo>
                <a:cubicBezTo>
                  <a:pt x="2220470" y="311095"/>
                  <a:pt x="2220280" y="317476"/>
                  <a:pt x="2222185" y="316429"/>
                </a:cubicBezTo>
                <a:cubicBezTo>
                  <a:pt x="2224090" y="315286"/>
                  <a:pt x="2230281" y="315571"/>
                  <a:pt x="2232853" y="313381"/>
                </a:cubicBezTo>
                <a:cubicBezTo>
                  <a:pt x="2235425" y="311190"/>
                  <a:pt x="2231138" y="302236"/>
                  <a:pt x="2228472" y="302046"/>
                </a:cubicBezTo>
                <a:cubicBezTo>
                  <a:pt x="2225804" y="301855"/>
                  <a:pt x="2219613" y="300236"/>
                  <a:pt x="2217708" y="301474"/>
                </a:cubicBezTo>
                <a:close/>
                <a:moveTo>
                  <a:pt x="2193134" y="301284"/>
                </a:moveTo>
                <a:cubicBezTo>
                  <a:pt x="2191895" y="304046"/>
                  <a:pt x="2192371" y="306523"/>
                  <a:pt x="2194181" y="306713"/>
                </a:cubicBezTo>
                <a:cubicBezTo>
                  <a:pt x="2196086" y="306904"/>
                  <a:pt x="2200563" y="308332"/>
                  <a:pt x="2199515" y="309190"/>
                </a:cubicBezTo>
                <a:cubicBezTo>
                  <a:pt x="2198468" y="310047"/>
                  <a:pt x="2196658" y="312714"/>
                  <a:pt x="2197991" y="313190"/>
                </a:cubicBezTo>
                <a:cubicBezTo>
                  <a:pt x="2199230" y="313666"/>
                  <a:pt x="2204468" y="314809"/>
                  <a:pt x="2207993" y="314047"/>
                </a:cubicBezTo>
                <a:lnTo>
                  <a:pt x="2211231" y="315190"/>
                </a:lnTo>
                <a:lnTo>
                  <a:pt x="2211803" y="315381"/>
                </a:lnTo>
                <a:cubicBezTo>
                  <a:pt x="2212946" y="314524"/>
                  <a:pt x="2212088" y="312904"/>
                  <a:pt x="2209802" y="311857"/>
                </a:cubicBezTo>
                <a:lnTo>
                  <a:pt x="2207612" y="311095"/>
                </a:lnTo>
                <a:cubicBezTo>
                  <a:pt x="2207040" y="310904"/>
                  <a:pt x="2206564" y="310142"/>
                  <a:pt x="2206278" y="309475"/>
                </a:cubicBezTo>
                <a:lnTo>
                  <a:pt x="2205135" y="307380"/>
                </a:lnTo>
                <a:cubicBezTo>
                  <a:pt x="2203992" y="305094"/>
                  <a:pt x="2200658" y="303951"/>
                  <a:pt x="2197705" y="304903"/>
                </a:cubicBezTo>
                <a:lnTo>
                  <a:pt x="2197039" y="304332"/>
                </a:lnTo>
                <a:close/>
                <a:moveTo>
                  <a:pt x="1731552" y="300427"/>
                </a:moveTo>
                <a:lnTo>
                  <a:pt x="1729361" y="300617"/>
                </a:lnTo>
                <a:cubicBezTo>
                  <a:pt x="1726218" y="300903"/>
                  <a:pt x="1723932" y="303570"/>
                  <a:pt x="1724980" y="306237"/>
                </a:cubicBezTo>
                <a:lnTo>
                  <a:pt x="1725361" y="307285"/>
                </a:lnTo>
                <a:cubicBezTo>
                  <a:pt x="1725361" y="308332"/>
                  <a:pt x="1725266" y="309761"/>
                  <a:pt x="1725170" y="310333"/>
                </a:cubicBezTo>
                <a:cubicBezTo>
                  <a:pt x="1725075" y="310999"/>
                  <a:pt x="1726313" y="312523"/>
                  <a:pt x="1727932" y="312428"/>
                </a:cubicBezTo>
                <a:lnTo>
                  <a:pt x="1729266" y="312047"/>
                </a:lnTo>
                <a:lnTo>
                  <a:pt x="1731171" y="311571"/>
                </a:lnTo>
                <a:cubicBezTo>
                  <a:pt x="1733076" y="310714"/>
                  <a:pt x="1733457" y="308618"/>
                  <a:pt x="1732029" y="306808"/>
                </a:cubicBezTo>
                <a:lnTo>
                  <a:pt x="1735457" y="304808"/>
                </a:lnTo>
                <a:lnTo>
                  <a:pt x="1737648" y="303475"/>
                </a:lnTo>
                <a:cubicBezTo>
                  <a:pt x="1736696" y="301951"/>
                  <a:pt x="1734028" y="300617"/>
                  <a:pt x="1731552" y="300427"/>
                </a:cubicBezTo>
                <a:close/>
                <a:moveTo>
                  <a:pt x="1886333" y="298426"/>
                </a:moveTo>
                <a:cubicBezTo>
                  <a:pt x="1884238" y="299093"/>
                  <a:pt x="1883666" y="300808"/>
                  <a:pt x="1885190" y="302141"/>
                </a:cubicBezTo>
                <a:cubicBezTo>
                  <a:pt x="1886714" y="303475"/>
                  <a:pt x="1891286" y="305475"/>
                  <a:pt x="1891953" y="303570"/>
                </a:cubicBezTo>
                <a:cubicBezTo>
                  <a:pt x="1892715" y="301665"/>
                  <a:pt x="1888429" y="297760"/>
                  <a:pt x="1886333" y="298426"/>
                </a:cubicBezTo>
                <a:close/>
                <a:moveTo>
                  <a:pt x="190883" y="292902"/>
                </a:moveTo>
                <a:cubicBezTo>
                  <a:pt x="188026" y="291378"/>
                  <a:pt x="185549" y="295283"/>
                  <a:pt x="185549" y="297188"/>
                </a:cubicBezTo>
                <a:cubicBezTo>
                  <a:pt x="185549" y="298998"/>
                  <a:pt x="187550" y="299855"/>
                  <a:pt x="190026" y="299093"/>
                </a:cubicBezTo>
                <a:lnTo>
                  <a:pt x="191741" y="298522"/>
                </a:lnTo>
                <a:lnTo>
                  <a:pt x="193074" y="298045"/>
                </a:lnTo>
                <a:cubicBezTo>
                  <a:pt x="194503" y="297474"/>
                  <a:pt x="195074" y="296140"/>
                  <a:pt x="194217" y="294997"/>
                </a:cubicBezTo>
                <a:lnTo>
                  <a:pt x="193169" y="294331"/>
                </a:lnTo>
                <a:close/>
                <a:moveTo>
                  <a:pt x="439867" y="290140"/>
                </a:moveTo>
                <a:cubicBezTo>
                  <a:pt x="436628" y="289092"/>
                  <a:pt x="431675" y="295950"/>
                  <a:pt x="433390" y="297283"/>
                </a:cubicBezTo>
                <a:cubicBezTo>
                  <a:pt x="435104" y="298617"/>
                  <a:pt x="437962" y="296902"/>
                  <a:pt x="439581" y="293473"/>
                </a:cubicBezTo>
                <a:lnTo>
                  <a:pt x="439771" y="290806"/>
                </a:lnTo>
                <a:close/>
                <a:moveTo>
                  <a:pt x="4574" y="286045"/>
                </a:moveTo>
                <a:lnTo>
                  <a:pt x="8289" y="287092"/>
                </a:lnTo>
                <a:cubicBezTo>
                  <a:pt x="13051" y="289188"/>
                  <a:pt x="15623" y="291474"/>
                  <a:pt x="14099" y="292236"/>
                </a:cubicBezTo>
                <a:cubicBezTo>
                  <a:pt x="12575" y="292998"/>
                  <a:pt x="9051" y="293189"/>
                  <a:pt x="8479" y="291855"/>
                </a:cubicBezTo>
                <a:lnTo>
                  <a:pt x="7432" y="291188"/>
                </a:lnTo>
                <a:cubicBezTo>
                  <a:pt x="6193" y="290426"/>
                  <a:pt x="4288" y="290617"/>
                  <a:pt x="2955" y="290045"/>
                </a:cubicBezTo>
                <a:cubicBezTo>
                  <a:pt x="1716" y="289569"/>
                  <a:pt x="2" y="288616"/>
                  <a:pt x="2" y="287854"/>
                </a:cubicBezTo>
                <a:cubicBezTo>
                  <a:pt x="-93" y="284997"/>
                  <a:pt x="3145" y="285568"/>
                  <a:pt x="4574" y="286045"/>
                </a:cubicBezTo>
                <a:close/>
                <a:moveTo>
                  <a:pt x="422436" y="285949"/>
                </a:moveTo>
                <a:lnTo>
                  <a:pt x="418245" y="286615"/>
                </a:lnTo>
                <a:cubicBezTo>
                  <a:pt x="420436" y="288997"/>
                  <a:pt x="420912" y="291378"/>
                  <a:pt x="419293" y="291759"/>
                </a:cubicBezTo>
                <a:lnTo>
                  <a:pt x="418340" y="292521"/>
                </a:lnTo>
                <a:cubicBezTo>
                  <a:pt x="417578" y="293092"/>
                  <a:pt x="417102" y="294521"/>
                  <a:pt x="417483" y="295188"/>
                </a:cubicBezTo>
                <a:cubicBezTo>
                  <a:pt x="417864" y="295855"/>
                  <a:pt x="420150" y="296521"/>
                  <a:pt x="420531" y="296236"/>
                </a:cubicBezTo>
                <a:lnTo>
                  <a:pt x="423008" y="294521"/>
                </a:lnTo>
                <a:cubicBezTo>
                  <a:pt x="425484" y="292330"/>
                  <a:pt x="427579" y="289092"/>
                  <a:pt x="427865" y="287473"/>
                </a:cubicBezTo>
                <a:lnTo>
                  <a:pt x="427008" y="286615"/>
                </a:lnTo>
                <a:cubicBezTo>
                  <a:pt x="426151" y="285853"/>
                  <a:pt x="423865" y="285663"/>
                  <a:pt x="422436" y="285949"/>
                </a:cubicBezTo>
                <a:close/>
                <a:moveTo>
                  <a:pt x="321566" y="285472"/>
                </a:moveTo>
                <a:cubicBezTo>
                  <a:pt x="317947" y="283853"/>
                  <a:pt x="319375" y="289663"/>
                  <a:pt x="320709" y="291759"/>
                </a:cubicBezTo>
                <a:cubicBezTo>
                  <a:pt x="322042" y="293854"/>
                  <a:pt x="324138" y="294140"/>
                  <a:pt x="325376" y="292426"/>
                </a:cubicBezTo>
                <a:cubicBezTo>
                  <a:pt x="326615" y="290711"/>
                  <a:pt x="328043" y="286044"/>
                  <a:pt x="325471" y="286234"/>
                </a:cubicBezTo>
                <a:lnTo>
                  <a:pt x="323566" y="285853"/>
                </a:lnTo>
                <a:close/>
                <a:moveTo>
                  <a:pt x="403291" y="284901"/>
                </a:moveTo>
                <a:lnTo>
                  <a:pt x="397197" y="289297"/>
                </a:lnTo>
                <a:lnTo>
                  <a:pt x="397100" y="289282"/>
                </a:lnTo>
                <a:cubicBezTo>
                  <a:pt x="395861" y="292711"/>
                  <a:pt x="395194" y="293188"/>
                  <a:pt x="395766" y="290330"/>
                </a:cubicBezTo>
                <a:lnTo>
                  <a:pt x="397197" y="289297"/>
                </a:lnTo>
                <a:lnTo>
                  <a:pt x="401386" y="289949"/>
                </a:lnTo>
                <a:lnTo>
                  <a:pt x="404434" y="290425"/>
                </a:lnTo>
                <a:cubicBezTo>
                  <a:pt x="404434" y="288330"/>
                  <a:pt x="403862" y="285853"/>
                  <a:pt x="403291" y="284901"/>
                </a:cubicBezTo>
                <a:close/>
                <a:moveTo>
                  <a:pt x="369191" y="284425"/>
                </a:moveTo>
                <a:lnTo>
                  <a:pt x="369096" y="284615"/>
                </a:lnTo>
                <a:lnTo>
                  <a:pt x="367191" y="291283"/>
                </a:lnTo>
                <a:cubicBezTo>
                  <a:pt x="362428" y="288235"/>
                  <a:pt x="358333" y="288997"/>
                  <a:pt x="358047" y="292902"/>
                </a:cubicBezTo>
                <a:lnTo>
                  <a:pt x="361762" y="293664"/>
                </a:lnTo>
                <a:lnTo>
                  <a:pt x="363381" y="294045"/>
                </a:lnTo>
                <a:cubicBezTo>
                  <a:pt x="366239" y="291568"/>
                  <a:pt x="370144" y="291187"/>
                  <a:pt x="371953" y="293283"/>
                </a:cubicBezTo>
                <a:cubicBezTo>
                  <a:pt x="373763" y="295283"/>
                  <a:pt x="379954" y="292140"/>
                  <a:pt x="378621" y="290521"/>
                </a:cubicBezTo>
                <a:cubicBezTo>
                  <a:pt x="377192" y="288901"/>
                  <a:pt x="371477" y="284615"/>
                  <a:pt x="369191" y="284425"/>
                </a:cubicBezTo>
                <a:close/>
                <a:moveTo>
                  <a:pt x="177548" y="281186"/>
                </a:moveTo>
                <a:cubicBezTo>
                  <a:pt x="176215" y="282615"/>
                  <a:pt x="174310" y="285091"/>
                  <a:pt x="173452" y="286615"/>
                </a:cubicBezTo>
                <a:lnTo>
                  <a:pt x="173833" y="287758"/>
                </a:lnTo>
                <a:lnTo>
                  <a:pt x="174405" y="289759"/>
                </a:lnTo>
                <a:cubicBezTo>
                  <a:pt x="174500" y="292140"/>
                  <a:pt x="174881" y="297569"/>
                  <a:pt x="174024" y="299188"/>
                </a:cubicBezTo>
                <a:cubicBezTo>
                  <a:pt x="173167" y="300808"/>
                  <a:pt x="172691" y="302141"/>
                  <a:pt x="172976" y="302332"/>
                </a:cubicBezTo>
                <a:cubicBezTo>
                  <a:pt x="173167" y="302427"/>
                  <a:pt x="174786" y="301951"/>
                  <a:pt x="175929" y="300903"/>
                </a:cubicBezTo>
                <a:cubicBezTo>
                  <a:pt x="177072" y="299855"/>
                  <a:pt x="180596" y="295569"/>
                  <a:pt x="181263" y="293473"/>
                </a:cubicBezTo>
                <a:cubicBezTo>
                  <a:pt x="181930" y="291378"/>
                  <a:pt x="181168" y="284520"/>
                  <a:pt x="180596" y="282901"/>
                </a:cubicBezTo>
                <a:lnTo>
                  <a:pt x="179358" y="282234"/>
                </a:lnTo>
                <a:close/>
                <a:moveTo>
                  <a:pt x="2328484" y="269375"/>
                </a:moveTo>
                <a:cubicBezTo>
                  <a:pt x="2328103" y="269280"/>
                  <a:pt x="2325531" y="269661"/>
                  <a:pt x="2324674" y="270518"/>
                </a:cubicBezTo>
                <a:cubicBezTo>
                  <a:pt x="2323816" y="271471"/>
                  <a:pt x="2326864" y="276709"/>
                  <a:pt x="2328674" y="277662"/>
                </a:cubicBezTo>
                <a:cubicBezTo>
                  <a:pt x="2330484" y="278614"/>
                  <a:pt x="2333913" y="278614"/>
                  <a:pt x="2336294" y="277567"/>
                </a:cubicBezTo>
                <a:lnTo>
                  <a:pt x="2333818" y="275185"/>
                </a:lnTo>
                <a:lnTo>
                  <a:pt x="2332008" y="273471"/>
                </a:lnTo>
                <a:cubicBezTo>
                  <a:pt x="2330484" y="271280"/>
                  <a:pt x="2328865" y="269470"/>
                  <a:pt x="2328484" y="269375"/>
                </a:cubicBezTo>
                <a:close/>
                <a:moveTo>
                  <a:pt x="2325341" y="258040"/>
                </a:moveTo>
                <a:cubicBezTo>
                  <a:pt x="2325436" y="259945"/>
                  <a:pt x="2327913" y="264708"/>
                  <a:pt x="2328960" y="264613"/>
                </a:cubicBezTo>
                <a:cubicBezTo>
                  <a:pt x="2330008" y="264517"/>
                  <a:pt x="2333437" y="265470"/>
                  <a:pt x="2335818" y="265660"/>
                </a:cubicBezTo>
                <a:lnTo>
                  <a:pt x="2336961" y="264327"/>
                </a:lnTo>
                <a:lnTo>
                  <a:pt x="2338961" y="262136"/>
                </a:lnTo>
                <a:cubicBezTo>
                  <a:pt x="2340580" y="259564"/>
                  <a:pt x="2339342" y="257755"/>
                  <a:pt x="2336199" y="258040"/>
                </a:cubicBezTo>
                <a:cubicBezTo>
                  <a:pt x="2333056" y="258326"/>
                  <a:pt x="2325245" y="256135"/>
                  <a:pt x="2325341" y="258040"/>
                </a:cubicBezTo>
                <a:close/>
                <a:moveTo>
                  <a:pt x="2285240" y="257278"/>
                </a:moveTo>
                <a:cubicBezTo>
                  <a:pt x="2283907" y="256802"/>
                  <a:pt x="2281811" y="257278"/>
                  <a:pt x="2280573" y="258326"/>
                </a:cubicBezTo>
                <a:cubicBezTo>
                  <a:pt x="2279335" y="259374"/>
                  <a:pt x="2277049" y="264041"/>
                  <a:pt x="2278382" y="266232"/>
                </a:cubicBezTo>
                <a:lnTo>
                  <a:pt x="2281907" y="263755"/>
                </a:lnTo>
                <a:lnTo>
                  <a:pt x="2282764" y="262993"/>
                </a:lnTo>
                <a:cubicBezTo>
                  <a:pt x="2286098" y="264613"/>
                  <a:pt x="2287621" y="266803"/>
                  <a:pt x="2286288" y="267946"/>
                </a:cubicBezTo>
                <a:lnTo>
                  <a:pt x="2286478" y="268232"/>
                </a:lnTo>
                <a:lnTo>
                  <a:pt x="2289527" y="272328"/>
                </a:lnTo>
                <a:cubicBezTo>
                  <a:pt x="2294575" y="270232"/>
                  <a:pt x="2298671" y="266232"/>
                  <a:pt x="2298575" y="263374"/>
                </a:cubicBezTo>
                <a:lnTo>
                  <a:pt x="2295051" y="263089"/>
                </a:lnTo>
                <a:cubicBezTo>
                  <a:pt x="2290574" y="262708"/>
                  <a:pt x="2289241" y="259374"/>
                  <a:pt x="2286193" y="257755"/>
                </a:cubicBezTo>
                <a:close/>
                <a:moveTo>
                  <a:pt x="27720" y="253373"/>
                </a:moveTo>
                <a:cubicBezTo>
                  <a:pt x="26101" y="253659"/>
                  <a:pt x="23624" y="255088"/>
                  <a:pt x="22100" y="256421"/>
                </a:cubicBezTo>
                <a:lnTo>
                  <a:pt x="23910" y="258326"/>
                </a:lnTo>
                <a:lnTo>
                  <a:pt x="25243" y="259755"/>
                </a:lnTo>
                <a:cubicBezTo>
                  <a:pt x="26767" y="262231"/>
                  <a:pt x="29244" y="262898"/>
                  <a:pt x="30768" y="261184"/>
                </a:cubicBezTo>
                <a:cubicBezTo>
                  <a:pt x="32292" y="259469"/>
                  <a:pt x="34007" y="254897"/>
                  <a:pt x="31054" y="254897"/>
                </a:cubicBezTo>
                <a:lnTo>
                  <a:pt x="29434" y="254135"/>
                </a:lnTo>
                <a:close/>
                <a:moveTo>
                  <a:pt x="2289813" y="250039"/>
                </a:moveTo>
                <a:cubicBezTo>
                  <a:pt x="2286669" y="249658"/>
                  <a:pt x="2286098" y="251087"/>
                  <a:pt x="2288574" y="253183"/>
                </a:cubicBezTo>
                <a:cubicBezTo>
                  <a:pt x="2291050" y="255278"/>
                  <a:pt x="2298004" y="259660"/>
                  <a:pt x="2299147" y="258802"/>
                </a:cubicBezTo>
                <a:cubicBezTo>
                  <a:pt x="2300290" y="257945"/>
                  <a:pt x="2299623" y="253183"/>
                  <a:pt x="2299052" y="253849"/>
                </a:cubicBezTo>
                <a:cubicBezTo>
                  <a:pt x="2298671" y="254516"/>
                  <a:pt x="2292955" y="250325"/>
                  <a:pt x="2289813" y="250039"/>
                </a:cubicBezTo>
                <a:close/>
                <a:moveTo>
                  <a:pt x="70106" y="227084"/>
                </a:moveTo>
                <a:lnTo>
                  <a:pt x="69916" y="227179"/>
                </a:lnTo>
                <a:cubicBezTo>
                  <a:pt x="67630" y="228513"/>
                  <a:pt x="65534" y="230704"/>
                  <a:pt x="63058" y="231085"/>
                </a:cubicBezTo>
                <a:cubicBezTo>
                  <a:pt x="60676" y="231466"/>
                  <a:pt x="57914" y="229846"/>
                  <a:pt x="55247" y="229370"/>
                </a:cubicBezTo>
                <a:cubicBezTo>
                  <a:pt x="54199" y="229180"/>
                  <a:pt x="52009" y="229751"/>
                  <a:pt x="52009" y="230037"/>
                </a:cubicBezTo>
                <a:lnTo>
                  <a:pt x="51914" y="231180"/>
                </a:lnTo>
                <a:cubicBezTo>
                  <a:pt x="52485" y="232513"/>
                  <a:pt x="55057" y="233466"/>
                  <a:pt x="57819" y="233466"/>
                </a:cubicBezTo>
                <a:cubicBezTo>
                  <a:pt x="60486" y="233466"/>
                  <a:pt x="67725" y="235561"/>
                  <a:pt x="70011" y="233275"/>
                </a:cubicBezTo>
                <a:lnTo>
                  <a:pt x="69535" y="230227"/>
                </a:lnTo>
                <a:lnTo>
                  <a:pt x="69344" y="229370"/>
                </a:lnTo>
                <a:cubicBezTo>
                  <a:pt x="70297" y="228322"/>
                  <a:pt x="70678" y="227275"/>
                  <a:pt x="70106" y="227084"/>
                </a:cubicBezTo>
                <a:close/>
                <a:moveTo>
                  <a:pt x="41245" y="220798"/>
                </a:moveTo>
                <a:cubicBezTo>
                  <a:pt x="41341" y="222036"/>
                  <a:pt x="41912" y="227846"/>
                  <a:pt x="43055" y="231275"/>
                </a:cubicBezTo>
                <a:lnTo>
                  <a:pt x="43722" y="234418"/>
                </a:lnTo>
                <a:cubicBezTo>
                  <a:pt x="43817" y="234990"/>
                  <a:pt x="45722" y="235561"/>
                  <a:pt x="46675" y="235466"/>
                </a:cubicBezTo>
                <a:cubicBezTo>
                  <a:pt x="47437" y="235371"/>
                  <a:pt x="48580" y="234323"/>
                  <a:pt x="48675" y="233561"/>
                </a:cubicBezTo>
                <a:lnTo>
                  <a:pt x="49437" y="229180"/>
                </a:lnTo>
                <a:cubicBezTo>
                  <a:pt x="44865" y="223274"/>
                  <a:pt x="41150" y="219464"/>
                  <a:pt x="41245" y="220798"/>
                </a:cubicBezTo>
                <a:close/>
                <a:moveTo>
                  <a:pt x="2234853" y="184698"/>
                </a:moveTo>
                <a:cubicBezTo>
                  <a:pt x="2233996" y="182983"/>
                  <a:pt x="2227138" y="184698"/>
                  <a:pt x="2226947" y="186127"/>
                </a:cubicBezTo>
                <a:cubicBezTo>
                  <a:pt x="2226757" y="187555"/>
                  <a:pt x="2222947" y="189365"/>
                  <a:pt x="2221899" y="188603"/>
                </a:cubicBezTo>
                <a:cubicBezTo>
                  <a:pt x="2220946" y="187841"/>
                  <a:pt x="2219137" y="191175"/>
                  <a:pt x="2217898" y="196128"/>
                </a:cubicBezTo>
                <a:lnTo>
                  <a:pt x="2225423" y="195652"/>
                </a:lnTo>
                <a:cubicBezTo>
                  <a:pt x="2227233" y="195556"/>
                  <a:pt x="2228948" y="193842"/>
                  <a:pt x="2230662" y="193842"/>
                </a:cubicBezTo>
                <a:lnTo>
                  <a:pt x="2232567" y="193842"/>
                </a:lnTo>
                <a:cubicBezTo>
                  <a:pt x="2235234" y="195080"/>
                  <a:pt x="2237234" y="194794"/>
                  <a:pt x="2237044" y="193175"/>
                </a:cubicBezTo>
                <a:cubicBezTo>
                  <a:pt x="2236854" y="191556"/>
                  <a:pt x="2235710" y="186508"/>
                  <a:pt x="2234853" y="184698"/>
                </a:cubicBezTo>
                <a:close/>
                <a:moveTo>
                  <a:pt x="198408" y="177173"/>
                </a:moveTo>
                <a:cubicBezTo>
                  <a:pt x="195646" y="177173"/>
                  <a:pt x="192883" y="179650"/>
                  <a:pt x="192217" y="182602"/>
                </a:cubicBezTo>
                <a:lnTo>
                  <a:pt x="187359" y="185269"/>
                </a:lnTo>
                <a:cubicBezTo>
                  <a:pt x="186787" y="185650"/>
                  <a:pt x="186121" y="186889"/>
                  <a:pt x="186311" y="186984"/>
                </a:cubicBezTo>
                <a:cubicBezTo>
                  <a:pt x="190026" y="189175"/>
                  <a:pt x="183740" y="190127"/>
                  <a:pt x="185359" y="191842"/>
                </a:cubicBezTo>
                <a:cubicBezTo>
                  <a:pt x="186787" y="193270"/>
                  <a:pt x="188788" y="194413"/>
                  <a:pt x="190407" y="195747"/>
                </a:cubicBezTo>
                <a:lnTo>
                  <a:pt x="192788" y="197652"/>
                </a:lnTo>
                <a:cubicBezTo>
                  <a:pt x="195550" y="199938"/>
                  <a:pt x="199456" y="199366"/>
                  <a:pt x="201456" y="196414"/>
                </a:cubicBezTo>
                <a:lnTo>
                  <a:pt x="203170" y="193461"/>
                </a:lnTo>
                <a:lnTo>
                  <a:pt x="203361" y="193080"/>
                </a:lnTo>
                <a:cubicBezTo>
                  <a:pt x="202599" y="192127"/>
                  <a:pt x="200789" y="191746"/>
                  <a:pt x="199265" y="192127"/>
                </a:cubicBezTo>
                <a:cubicBezTo>
                  <a:pt x="197741" y="192604"/>
                  <a:pt x="193455" y="188413"/>
                  <a:pt x="194408" y="181555"/>
                </a:cubicBezTo>
                <a:lnTo>
                  <a:pt x="202123" y="178888"/>
                </a:lnTo>
                <a:lnTo>
                  <a:pt x="203933" y="178316"/>
                </a:lnTo>
                <a:cubicBezTo>
                  <a:pt x="206123" y="178221"/>
                  <a:pt x="207933" y="177935"/>
                  <a:pt x="207933" y="177745"/>
                </a:cubicBezTo>
                <a:cubicBezTo>
                  <a:pt x="208124" y="177649"/>
                  <a:pt x="201170" y="177173"/>
                  <a:pt x="198408" y="177173"/>
                </a:cubicBezTo>
                <a:close/>
                <a:moveTo>
                  <a:pt x="75665" y="169789"/>
                </a:moveTo>
                <a:lnTo>
                  <a:pt x="77155" y="171172"/>
                </a:lnTo>
                <a:lnTo>
                  <a:pt x="79250" y="173078"/>
                </a:lnTo>
                <a:cubicBezTo>
                  <a:pt x="82203" y="174792"/>
                  <a:pt x="83060" y="176221"/>
                  <a:pt x="81346" y="176125"/>
                </a:cubicBezTo>
                <a:cubicBezTo>
                  <a:pt x="79536" y="176125"/>
                  <a:pt x="77059" y="180221"/>
                  <a:pt x="73821" y="180412"/>
                </a:cubicBezTo>
                <a:lnTo>
                  <a:pt x="70868" y="180983"/>
                </a:lnTo>
                <a:lnTo>
                  <a:pt x="67820" y="181745"/>
                </a:lnTo>
                <a:cubicBezTo>
                  <a:pt x="64486" y="182317"/>
                  <a:pt x="61915" y="181936"/>
                  <a:pt x="62105" y="180983"/>
                </a:cubicBezTo>
                <a:cubicBezTo>
                  <a:pt x="62296" y="180031"/>
                  <a:pt x="71440" y="176697"/>
                  <a:pt x="71821" y="174506"/>
                </a:cubicBezTo>
                <a:lnTo>
                  <a:pt x="73059" y="172982"/>
                </a:lnTo>
                <a:close/>
                <a:moveTo>
                  <a:pt x="2263809" y="168315"/>
                </a:moveTo>
                <a:lnTo>
                  <a:pt x="2258380" y="170887"/>
                </a:lnTo>
                <a:lnTo>
                  <a:pt x="2257714" y="170717"/>
                </a:lnTo>
                <a:close/>
                <a:moveTo>
                  <a:pt x="76869" y="168315"/>
                </a:moveTo>
                <a:lnTo>
                  <a:pt x="75665" y="169789"/>
                </a:lnTo>
                <a:lnTo>
                  <a:pt x="74488" y="168696"/>
                </a:lnTo>
                <a:cubicBezTo>
                  <a:pt x="71916" y="169363"/>
                  <a:pt x="73059" y="169268"/>
                  <a:pt x="76869" y="168315"/>
                </a:cubicBezTo>
                <a:close/>
                <a:moveTo>
                  <a:pt x="2195610" y="161076"/>
                </a:moveTo>
                <a:lnTo>
                  <a:pt x="2194563" y="162314"/>
                </a:lnTo>
                <a:cubicBezTo>
                  <a:pt x="2193896" y="163076"/>
                  <a:pt x="2195515" y="165172"/>
                  <a:pt x="2194943" y="165743"/>
                </a:cubicBezTo>
                <a:cubicBezTo>
                  <a:pt x="2193705" y="166886"/>
                  <a:pt x="2191515" y="167172"/>
                  <a:pt x="2189895" y="168029"/>
                </a:cubicBezTo>
                <a:lnTo>
                  <a:pt x="2189229" y="168410"/>
                </a:lnTo>
                <a:cubicBezTo>
                  <a:pt x="2188752" y="169172"/>
                  <a:pt x="2190086" y="170125"/>
                  <a:pt x="2192181" y="170410"/>
                </a:cubicBezTo>
                <a:cubicBezTo>
                  <a:pt x="2194277" y="170887"/>
                  <a:pt x="2202373" y="164791"/>
                  <a:pt x="2201611" y="162695"/>
                </a:cubicBezTo>
                <a:cubicBezTo>
                  <a:pt x="2200944" y="160695"/>
                  <a:pt x="2198277" y="159933"/>
                  <a:pt x="2195610" y="161076"/>
                </a:cubicBezTo>
                <a:close/>
                <a:moveTo>
                  <a:pt x="178215" y="146312"/>
                </a:moveTo>
                <a:cubicBezTo>
                  <a:pt x="180502" y="145741"/>
                  <a:pt x="181073" y="145836"/>
                  <a:pt x="179549" y="146503"/>
                </a:cubicBezTo>
                <a:cubicBezTo>
                  <a:pt x="177930" y="147265"/>
                  <a:pt x="175548" y="150884"/>
                  <a:pt x="175929" y="151361"/>
                </a:cubicBezTo>
                <a:cubicBezTo>
                  <a:pt x="176406" y="151742"/>
                  <a:pt x="177072" y="153266"/>
                  <a:pt x="176406" y="153837"/>
                </a:cubicBezTo>
                <a:cubicBezTo>
                  <a:pt x="175739" y="154408"/>
                  <a:pt x="173262" y="154885"/>
                  <a:pt x="172500" y="153742"/>
                </a:cubicBezTo>
                <a:cubicBezTo>
                  <a:pt x="171738" y="152408"/>
                  <a:pt x="175929" y="146884"/>
                  <a:pt x="178215" y="146312"/>
                </a:cubicBezTo>
                <a:close/>
                <a:moveTo>
                  <a:pt x="2259237" y="120500"/>
                </a:moveTo>
                <a:cubicBezTo>
                  <a:pt x="2259999" y="120881"/>
                  <a:pt x="2260761" y="122691"/>
                  <a:pt x="2260284" y="123072"/>
                </a:cubicBezTo>
                <a:lnTo>
                  <a:pt x="2257713" y="125644"/>
                </a:lnTo>
                <a:cubicBezTo>
                  <a:pt x="2253998" y="128882"/>
                  <a:pt x="2253236" y="132978"/>
                  <a:pt x="2255903" y="134597"/>
                </a:cubicBezTo>
                <a:cubicBezTo>
                  <a:pt x="2258570" y="136407"/>
                  <a:pt x="2270476" y="132787"/>
                  <a:pt x="2272858" y="133645"/>
                </a:cubicBezTo>
                <a:cubicBezTo>
                  <a:pt x="2275239" y="134502"/>
                  <a:pt x="2276286" y="136502"/>
                  <a:pt x="2275143" y="138026"/>
                </a:cubicBezTo>
                <a:cubicBezTo>
                  <a:pt x="2274001" y="139550"/>
                  <a:pt x="2268286" y="137169"/>
                  <a:pt x="2266857" y="137074"/>
                </a:cubicBezTo>
                <a:lnTo>
                  <a:pt x="2266190" y="137645"/>
                </a:lnTo>
                <a:cubicBezTo>
                  <a:pt x="2265523" y="138217"/>
                  <a:pt x="2265618" y="139550"/>
                  <a:pt x="2265904" y="140407"/>
                </a:cubicBezTo>
                <a:cubicBezTo>
                  <a:pt x="2266285" y="141360"/>
                  <a:pt x="2267714" y="141931"/>
                  <a:pt x="2267904" y="142884"/>
                </a:cubicBezTo>
                <a:cubicBezTo>
                  <a:pt x="2268095" y="143646"/>
                  <a:pt x="2267333" y="145075"/>
                  <a:pt x="2266571" y="145360"/>
                </a:cubicBezTo>
                <a:lnTo>
                  <a:pt x="2265714" y="145646"/>
                </a:lnTo>
                <a:cubicBezTo>
                  <a:pt x="2264380" y="145075"/>
                  <a:pt x="2261999" y="144122"/>
                  <a:pt x="2260475" y="143360"/>
                </a:cubicBezTo>
                <a:lnTo>
                  <a:pt x="2258665" y="142979"/>
                </a:lnTo>
                <a:lnTo>
                  <a:pt x="2255427" y="142312"/>
                </a:lnTo>
                <a:cubicBezTo>
                  <a:pt x="2252760" y="139741"/>
                  <a:pt x="2249807" y="135645"/>
                  <a:pt x="2249045" y="133168"/>
                </a:cubicBezTo>
                <a:cubicBezTo>
                  <a:pt x="2248188" y="130692"/>
                  <a:pt x="2253712" y="123739"/>
                  <a:pt x="2254665" y="122119"/>
                </a:cubicBezTo>
                <a:lnTo>
                  <a:pt x="2255903" y="120881"/>
                </a:lnTo>
                <a:cubicBezTo>
                  <a:pt x="2256475" y="120310"/>
                  <a:pt x="2258475" y="120119"/>
                  <a:pt x="2259237" y="120500"/>
                </a:cubicBezTo>
                <a:close/>
                <a:moveTo>
                  <a:pt x="266035" y="117832"/>
                </a:moveTo>
                <a:lnTo>
                  <a:pt x="258796" y="118213"/>
                </a:lnTo>
                <a:lnTo>
                  <a:pt x="258320" y="118213"/>
                </a:lnTo>
                <a:cubicBezTo>
                  <a:pt x="257844" y="119642"/>
                  <a:pt x="258225" y="121071"/>
                  <a:pt x="259082" y="121357"/>
                </a:cubicBezTo>
                <a:lnTo>
                  <a:pt x="259844" y="121452"/>
                </a:lnTo>
                <a:lnTo>
                  <a:pt x="260701" y="121547"/>
                </a:lnTo>
                <a:cubicBezTo>
                  <a:pt x="261749" y="121357"/>
                  <a:pt x="263273" y="122785"/>
                  <a:pt x="264131" y="124595"/>
                </a:cubicBezTo>
                <a:lnTo>
                  <a:pt x="267083" y="124500"/>
                </a:lnTo>
                <a:lnTo>
                  <a:pt x="270608" y="124309"/>
                </a:lnTo>
                <a:cubicBezTo>
                  <a:pt x="276037" y="124405"/>
                  <a:pt x="274036" y="121452"/>
                  <a:pt x="266035" y="117832"/>
                </a:cubicBezTo>
                <a:close/>
                <a:moveTo>
                  <a:pt x="223554" y="110022"/>
                </a:moveTo>
                <a:cubicBezTo>
                  <a:pt x="221840" y="111260"/>
                  <a:pt x="216982" y="114213"/>
                  <a:pt x="215743" y="114880"/>
                </a:cubicBezTo>
                <a:cubicBezTo>
                  <a:pt x="214410" y="115642"/>
                  <a:pt x="219077" y="118499"/>
                  <a:pt x="220887" y="116499"/>
                </a:cubicBezTo>
                <a:lnTo>
                  <a:pt x="222887" y="116213"/>
                </a:lnTo>
                <a:lnTo>
                  <a:pt x="230221" y="115356"/>
                </a:lnTo>
                <a:cubicBezTo>
                  <a:pt x="228316" y="111165"/>
                  <a:pt x="225364" y="108784"/>
                  <a:pt x="223554" y="110022"/>
                </a:cubicBezTo>
                <a:close/>
                <a:moveTo>
                  <a:pt x="252796" y="107831"/>
                </a:moveTo>
                <a:cubicBezTo>
                  <a:pt x="251939" y="107736"/>
                  <a:pt x="250224" y="108498"/>
                  <a:pt x="250033" y="109165"/>
                </a:cubicBezTo>
                <a:cubicBezTo>
                  <a:pt x="249748" y="109927"/>
                  <a:pt x="250415" y="111546"/>
                  <a:pt x="251081" y="111736"/>
                </a:cubicBezTo>
                <a:cubicBezTo>
                  <a:pt x="254034" y="112689"/>
                  <a:pt x="257082" y="113641"/>
                  <a:pt x="260225" y="113927"/>
                </a:cubicBezTo>
                <a:lnTo>
                  <a:pt x="263654" y="114213"/>
                </a:lnTo>
                <a:cubicBezTo>
                  <a:pt x="267178" y="115165"/>
                  <a:pt x="270036" y="113356"/>
                  <a:pt x="270036" y="112403"/>
                </a:cubicBezTo>
                <a:cubicBezTo>
                  <a:pt x="270036" y="111451"/>
                  <a:pt x="264797" y="109736"/>
                  <a:pt x="258320" y="108593"/>
                </a:cubicBezTo>
                <a:close/>
                <a:moveTo>
                  <a:pt x="283752" y="102783"/>
                </a:moveTo>
                <a:cubicBezTo>
                  <a:pt x="282418" y="100973"/>
                  <a:pt x="281466" y="102688"/>
                  <a:pt x="280133" y="102878"/>
                </a:cubicBezTo>
                <a:lnTo>
                  <a:pt x="276799" y="103450"/>
                </a:lnTo>
                <a:cubicBezTo>
                  <a:pt x="275656" y="105450"/>
                  <a:pt x="275560" y="108117"/>
                  <a:pt x="276608" y="109260"/>
                </a:cubicBezTo>
                <a:cubicBezTo>
                  <a:pt x="277656" y="110498"/>
                  <a:pt x="274799" y="114499"/>
                  <a:pt x="276323" y="116975"/>
                </a:cubicBezTo>
                <a:lnTo>
                  <a:pt x="278132" y="118880"/>
                </a:lnTo>
                <a:cubicBezTo>
                  <a:pt x="278894" y="119642"/>
                  <a:pt x="281561" y="120309"/>
                  <a:pt x="282228" y="119928"/>
                </a:cubicBezTo>
                <a:cubicBezTo>
                  <a:pt x="284038" y="118785"/>
                  <a:pt x="287086" y="117547"/>
                  <a:pt x="285848" y="115070"/>
                </a:cubicBezTo>
                <a:lnTo>
                  <a:pt x="285371" y="114213"/>
                </a:lnTo>
                <a:cubicBezTo>
                  <a:pt x="282895" y="113737"/>
                  <a:pt x="282609" y="111165"/>
                  <a:pt x="284704" y="108498"/>
                </a:cubicBezTo>
                <a:lnTo>
                  <a:pt x="285848" y="106117"/>
                </a:lnTo>
                <a:cubicBezTo>
                  <a:pt x="286228" y="105355"/>
                  <a:pt x="284609" y="103831"/>
                  <a:pt x="283752" y="102783"/>
                </a:cubicBezTo>
                <a:close/>
                <a:moveTo>
                  <a:pt x="243366" y="86781"/>
                </a:moveTo>
                <a:cubicBezTo>
                  <a:pt x="238889" y="85733"/>
                  <a:pt x="237651" y="90115"/>
                  <a:pt x="234603" y="91734"/>
                </a:cubicBezTo>
                <a:cubicBezTo>
                  <a:pt x="234127" y="91924"/>
                  <a:pt x="234698" y="93163"/>
                  <a:pt x="234317" y="93639"/>
                </a:cubicBezTo>
                <a:lnTo>
                  <a:pt x="233269" y="95258"/>
                </a:lnTo>
                <a:cubicBezTo>
                  <a:pt x="232984" y="97068"/>
                  <a:pt x="234698" y="98687"/>
                  <a:pt x="237175" y="98782"/>
                </a:cubicBezTo>
                <a:lnTo>
                  <a:pt x="237175" y="96020"/>
                </a:lnTo>
                <a:cubicBezTo>
                  <a:pt x="237175" y="95639"/>
                  <a:pt x="240127" y="94877"/>
                  <a:pt x="241556" y="95068"/>
                </a:cubicBezTo>
                <a:lnTo>
                  <a:pt x="243747" y="95544"/>
                </a:lnTo>
                <a:cubicBezTo>
                  <a:pt x="246985" y="96877"/>
                  <a:pt x="250033" y="95734"/>
                  <a:pt x="250415" y="93067"/>
                </a:cubicBezTo>
                <a:lnTo>
                  <a:pt x="249557" y="91829"/>
                </a:lnTo>
                <a:cubicBezTo>
                  <a:pt x="248033" y="89829"/>
                  <a:pt x="245842" y="87448"/>
                  <a:pt x="243366" y="86781"/>
                </a:cubicBezTo>
                <a:close/>
                <a:moveTo>
                  <a:pt x="261464" y="86686"/>
                </a:moveTo>
                <a:lnTo>
                  <a:pt x="261178" y="87067"/>
                </a:lnTo>
                <a:cubicBezTo>
                  <a:pt x="259844" y="88972"/>
                  <a:pt x="259463" y="91258"/>
                  <a:pt x="255844" y="91448"/>
                </a:cubicBezTo>
                <a:cubicBezTo>
                  <a:pt x="255463" y="91448"/>
                  <a:pt x="255082" y="94496"/>
                  <a:pt x="255272" y="96115"/>
                </a:cubicBezTo>
                <a:cubicBezTo>
                  <a:pt x="255272" y="96401"/>
                  <a:pt x="258130" y="96973"/>
                  <a:pt x="259368" y="96592"/>
                </a:cubicBezTo>
                <a:lnTo>
                  <a:pt x="260701" y="96211"/>
                </a:lnTo>
                <a:cubicBezTo>
                  <a:pt x="262035" y="96115"/>
                  <a:pt x="265369" y="96211"/>
                  <a:pt x="268226" y="96211"/>
                </a:cubicBezTo>
                <a:cubicBezTo>
                  <a:pt x="270893" y="96306"/>
                  <a:pt x="267274" y="90686"/>
                  <a:pt x="265369" y="91734"/>
                </a:cubicBezTo>
                <a:cubicBezTo>
                  <a:pt x="263559" y="92782"/>
                  <a:pt x="262511" y="92115"/>
                  <a:pt x="263083" y="90210"/>
                </a:cubicBezTo>
                <a:lnTo>
                  <a:pt x="263464" y="89257"/>
                </a:lnTo>
                <a:lnTo>
                  <a:pt x="263750" y="88495"/>
                </a:lnTo>
                <a:cubicBezTo>
                  <a:pt x="264131" y="87733"/>
                  <a:pt x="263083" y="86876"/>
                  <a:pt x="261464" y="86686"/>
                </a:cubicBezTo>
                <a:close/>
                <a:moveTo>
                  <a:pt x="2053211" y="78208"/>
                </a:moveTo>
                <a:cubicBezTo>
                  <a:pt x="2050449" y="76780"/>
                  <a:pt x="2046354" y="78780"/>
                  <a:pt x="2046925" y="79923"/>
                </a:cubicBezTo>
                <a:cubicBezTo>
                  <a:pt x="2047496" y="81256"/>
                  <a:pt x="2052830" y="82971"/>
                  <a:pt x="2054735" y="82209"/>
                </a:cubicBezTo>
                <a:cubicBezTo>
                  <a:pt x="2056640" y="81447"/>
                  <a:pt x="2055879" y="79637"/>
                  <a:pt x="2053211" y="78208"/>
                </a:cubicBezTo>
                <a:close/>
                <a:moveTo>
                  <a:pt x="2078453" y="69731"/>
                </a:moveTo>
                <a:cubicBezTo>
                  <a:pt x="2078834" y="68683"/>
                  <a:pt x="2077786" y="68398"/>
                  <a:pt x="2074738" y="72017"/>
                </a:cubicBezTo>
                <a:lnTo>
                  <a:pt x="2069975" y="72779"/>
                </a:lnTo>
                <a:cubicBezTo>
                  <a:pt x="2069689" y="72874"/>
                  <a:pt x="2069309" y="74208"/>
                  <a:pt x="2069689" y="74589"/>
                </a:cubicBezTo>
                <a:cubicBezTo>
                  <a:pt x="2070356" y="75256"/>
                  <a:pt x="2071594" y="76208"/>
                  <a:pt x="2072357" y="76018"/>
                </a:cubicBezTo>
                <a:cubicBezTo>
                  <a:pt x="2075405" y="75446"/>
                  <a:pt x="2078453" y="74589"/>
                  <a:pt x="2081405" y="73732"/>
                </a:cubicBezTo>
                <a:lnTo>
                  <a:pt x="2081786" y="73732"/>
                </a:lnTo>
                <a:cubicBezTo>
                  <a:pt x="2081786" y="73065"/>
                  <a:pt x="2079976" y="72017"/>
                  <a:pt x="2079119" y="71922"/>
                </a:cubicBezTo>
                <a:cubicBezTo>
                  <a:pt x="2078357" y="71731"/>
                  <a:pt x="2078071" y="70779"/>
                  <a:pt x="2078453" y="69731"/>
                </a:cubicBezTo>
                <a:close/>
                <a:moveTo>
                  <a:pt x="313375" y="68398"/>
                </a:moveTo>
                <a:cubicBezTo>
                  <a:pt x="311375" y="68302"/>
                  <a:pt x="306898" y="72589"/>
                  <a:pt x="306898" y="74494"/>
                </a:cubicBezTo>
                <a:cubicBezTo>
                  <a:pt x="306898" y="76303"/>
                  <a:pt x="309184" y="76780"/>
                  <a:pt x="311946" y="75541"/>
                </a:cubicBezTo>
                <a:cubicBezTo>
                  <a:pt x="314708" y="74208"/>
                  <a:pt x="315280" y="68398"/>
                  <a:pt x="313375" y="68398"/>
                </a:cubicBezTo>
                <a:close/>
                <a:moveTo>
                  <a:pt x="439962" y="57444"/>
                </a:moveTo>
                <a:lnTo>
                  <a:pt x="435961" y="58587"/>
                </a:lnTo>
                <a:cubicBezTo>
                  <a:pt x="430342" y="60492"/>
                  <a:pt x="429389" y="63254"/>
                  <a:pt x="433771" y="64778"/>
                </a:cubicBezTo>
                <a:lnTo>
                  <a:pt x="438628" y="62111"/>
                </a:lnTo>
                <a:cubicBezTo>
                  <a:pt x="439581" y="61635"/>
                  <a:pt x="441200" y="61825"/>
                  <a:pt x="441962" y="61254"/>
                </a:cubicBezTo>
                <a:cubicBezTo>
                  <a:pt x="442724" y="60682"/>
                  <a:pt x="443296" y="59349"/>
                  <a:pt x="442915" y="58587"/>
                </a:cubicBezTo>
                <a:cubicBezTo>
                  <a:pt x="442629" y="57920"/>
                  <a:pt x="440819" y="57253"/>
                  <a:pt x="439962" y="57444"/>
                </a:cubicBezTo>
                <a:close/>
                <a:moveTo>
                  <a:pt x="514353" y="40299"/>
                </a:moveTo>
                <a:lnTo>
                  <a:pt x="518734" y="40394"/>
                </a:lnTo>
                <a:lnTo>
                  <a:pt x="523307" y="40489"/>
                </a:lnTo>
                <a:cubicBezTo>
                  <a:pt x="528450" y="40489"/>
                  <a:pt x="534070" y="42585"/>
                  <a:pt x="535784" y="45252"/>
                </a:cubicBezTo>
                <a:lnTo>
                  <a:pt x="534927" y="46204"/>
                </a:lnTo>
                <a:lnTo>
                  <a:pt x="532832" y="48681"/>
                </a:lnTo>
                <a:cubicBezTo>
                  <a:pt x="533117" y="51157"/>
                  <a:pt x="533022" y="53158"/>
                  <a:pt x="532546" y="53158"/>
                </a:cubicBezTo>
                <a:cubicBezTo>
                  <a:pt x="532069" y="53158"/>
                  <a:pt x="531307" y="51157"/>
                  <a:pt x="531974" y="48586"/>
                </a:cubicBezTo>
                <a:lnTo>
                  <a:pt x="527878" y="48967"/>
                </a:lnTo>
                <a:lnTo>
                  <a:pt x="524926" y="49253"/>
                </a:lnTo>
                <a:cubicBezTo>
                  <a:pt x="521878" y="50205"/>
                  <a:pt x="519687" y="49634"/>
                  <a:pt x="520068" y="48014"/>
                </a:cubicBezTo>
                <a:cubicBezTo>
                  <a:pt x="520449" y="46395"/>
                  <a:pt x="514924" y="42680"/>
                  <a:pt x="514353" y="40299"/>
                </a:cubicBezTo>
                <a:close/>
                <a:moveTo>
                  <a:pt x="1565246" y="3247"/>
                </a:moveTo>
                <a:cubicBezTo>
                  <a:pt x="1566008" y="3056"/>
                  <a:pt x="1567151" y="4009"/>
                  <a:pt x="1567913" y="4580"/>
                </a:cubicBezTo>
                <a:lnTo>
                  <a:pt x="1569628" y="6009"/>
                </a:lnTo>
                <a:cubicBezTo>
                  <a:pt x="1571818" y="5533"/>
                  <a:pt x="1576581" y="4390"/>
                  <a:pt x="1580391" y="3437"/>
                </a:cubicBezTo>
                <a:lnTo>
                  <a:pt x="1580105" y="8390"/>
                </a:lnTo>
                <a:lnTo>
                  <a:pt x="1580010" y="10391"/>
                </a:lnTo>
                <a:cubicBezTo>
                  <a:pt x="1581724" y="13058"/>
                  <a:pt x="1580010" y="16296"/>
                  <a:pt x="1576295" y="17630"/>
                </a:cubicBezTo>
                <a:lnTo>
                  <a:pt x="1574580" y="12772"/>
                </a:lnTo>
                <a:lnTo>
                  <a:pt x="1572675" y="7438"/>
                </a:lnTo>
                <a:cubicBezTo>
                  <a:pt x="1565437" y="6771"/>
                  <a:pt x="1561245" y="10581"/>
                  <a:pt x="1561817" y="12200"/>
                </a:cubicBezTo>
                <a:cubicBezTo>
                  <a:pt x="1562388" y="13820"/>
                  <a:pt x="1560007" y="12867"/>
                  <a:pt x="1556483" y="10105"/>
                </a:cubicBezTo>
                <a:lnTo>
                  <a:pt x="1554292" y="8105"/>
                </a:lnTo>
                <a:lnTo>
                  <a:pt x="1553816" y="7724"/>
                </a:lnTo>
                <a:cubicBezTo>
                  <a:pt x="1553911" y="6771"/>
                  <a:pt x="1557340" y="5057"/>
                  <a:pt x="1561436" y="4009"/>
                </a:cubicBezTo>
                <a:close/>
                <a:moveTo>
                  <a:pt x="2200659" y="2961"/>
                </a:moveTo>
                <a:cubicBezTo>
                  <a:pt x="2202659" y="2866"/>
                  <a:pt x="2205993" y="1628"/>
                  <a:pt x="2206183" y="5152"/>
                </a:cubicBezTo>
                <a:lnTo>
                  <a:pt x="2206183" y="5724"/>
                </a:lnTo>
                <a:cubicBezTo>
                  <a:pt x="2206946" y="6581"/>
                  <a:pt x="2208089" y="6486"/>
                  <a:pt x="2208755" y="5533"/>
                </a:cubicBezTo>
                <a:cubicBezTo>
                  <a:pt x="2209517" y="4485"/>
                  <a:pt x="2212184" y="2485"/>
                  <a:pt x="2213136" y="3342"/>
                </a:cubicBezTo>
                <a:cubicBezTo>
                  <a:pt x="2214089" y="4104"/>
                  <a:pt x="2214470" y="8391"/>
                  <a:pt x="2211708" y="10772"/>
                </a:cubicBezTo>
                <a:lnTo>
                  <a:pt x="2208565" y="12105"/>
                </a:lnTo>
                <a:lnTo>
                  <a:pt x="2206088" y="13248"/>
                </a:lnTo>
                <a:cubicBezTo>
                  <a:pt x="2202278" y="13534"/>
                  <a:pt x="2200754" y="11058"/>
                  <a:pt x="2202659" y="7914"/>
                </a:cubicBezTo>
                <a:lnTo>
                  <a:pt x="2198564" y="5628"/>
                </a:lnTo>
                <a:cubicBezTo>
                  <a:pt x="2198468" y="5628"/>
                  <a:pt x="2199897" y="2961"/>
                  <a:pt x="2200659" y="2961"/>
                </a:cubicBezTo>
                <a:close/>
                <a:moveTo>
                  <a:pt x="2164178" y="865"/>
                </a:moveTo>
                <a:cubicBezTo>
                  <a:pt x="2167225" y="389"/>
                  <a:pt x="2175607" y="3532"/>
                  <a:pt x="2177132" y="3056"/>
                </a:cubicBezTo>
                <a:lnTo>
                  <a:pt x="2178655" y="2770"/>
                </a:lnTo>
                <a:lnTo>
                  <a:pt x="2180941" y="2389"/>
                </a:lnTo>
                <a:cubicBezTo>
                  <a:pt x="2184275" y="2008"/>
                  <a:pt x="2185609" y="2866"/>
                  <a:pt x="2183989" y="4199"/>
                </a:cubicBezTo>
                <a:lnTo>
                  <a:pt x="2183704" y="4961"/>
                </a:lnTo>
                <a:lnTo>
                  <a:pt x="2183418" y="5818"/>
                </a:lnTo>
                <a:cubicBezTo>
                  <a:pt x="2183799" y="6866"/>
                  <a:pt x="2185609" y="7819"/>
                  <a:pt x="2187514" y="7819"/>
                </a:cubicBezTo>
                <a:lnTo>
                  <a:pt x="2188371" y="7152"/>
                </a:lnTo>
                <a:cubicBezTo>
                  <a:pt x="2191991" y="4294"/>
                  <a:pt x="2191895" y="4104"/>
                  <a:pt x="2193800" y="7247"/>
                </a:cubicBezTo>
                <a:cubicBezTo>
                  <a:pt x="2194657" y="8676"/>
                  <a:pt x="2196372" y="10867"/>
                  <a:pt x="2195800" y="11438"/>
                </a:cubicBezTo>
                <a:cubicBezTo>
                  <a:pt x="2194277" y="13057"/>
                  <a:pt x="2193610" y="14010"/>
                  <a:pt x="2195896" y="15248"/>
                </a:cubicBezTo>
                <a:lnTo>
                  <a:pt x="2198563" y="16772"/>
                </a:lnTo>
                <a:cubicBezTo>
                  <a:pt x="2201611" y="18582"/>
                  <a:pt x="2201420" y="20963"/>
                  <a:pt x="2198277" y="22011"/>
                </a:cubicBezTo>
                <a:cubicBezTo>
                  <a:pt x="2195134" y="23059"/>
                  <a:pt x="2187323" y="31441"/>
                  <a:pt x="2189323" y="37822"/>
                </a:cubicBezTo>
                <a:lnTo>
                  <a:pt x="2199611" y="37632"/>
                </a:lnTo>
                <a:lnTo>
                  <a:pt x="2200182" y="37632"/>
                </a:lnTo>
                <a:cubicBezTo>
                  <a:pt x="2200849" y="39346"/>
                  <a:pt x="2200373" y="43061"/>
                  <a:pt x="2199134" y="45919"/>
                </a:cubicBezTo>
                <a:cubicBezTo>
                  <a:pt x="2197896" y="48776"/>
                  <a:pt x="2189800" y="53920"/>
                  <a:pt x="2188943" y="54205"/>
                </a:cubicBezTo>
                <a:cubicBezTo>
                  <a:pt x="2188085" y="54396"/>
                  <a:pt x="2187037" y="55920"/>
                  <a:pt x="2187514" y="57158"/>
                </a:cubicBezTo>
                <a:cubicBezTo>
                  <a:pt x="2187895" y="58396"/>
                  <a:pt x="2185799" y="62492"/>
                  <a:pt x="2181608" y="63349"/>
                </a:cubicBezTo>
                <a:lnTo>
                  <a:pt x="2177894" y="61730"/>
                </a:lnTo>
                <a:lnTo>
                  <a:pt x="2177036" y="61349"/>
                </a:lnTo>
                <a:cubicBezTo>
                  <a:pt x="2175036" y="62492"/>
                  <a:pt x="2173036" y="64492"/>
                  <a:pt x="2172655" y="65731"/>
                </a:cubicBezTo>
                <a:cubicBezTo>
                  <a:pt x="2172274" y="66969"/>
                  <a:pt x="2174655" y="71731"/>
                  <a:pt x="2179989" y="72779"/>
                </a:cubicBezTo>
                <a:lnTo>
                  <a:pt x="2181990" y="67064"/>
                </a:lnTo>
                <a:cubicBezTo>
                  <a:pt x="2181990" y="66969"/>
                  <a:pt x="2185132" y="67255"/>
                  <a:pt x="2185228" y="67445"/>
                </a:cubicBezTo>
                <a:cubicBezTo>
                  <a:pt x="2185704" y="71255"/>
                  <a:pt x="2188847" y="71350"/>
                  <a:pt x="2192371" y="71065"/>
                </a:cubicBezTo>
                <a:lnTo>
                  <a:pt x="2197134" y="70684"/>
                </a:lnTo>
                <a:cubicBezTo>
                  <a:pt x="2199420" y="73732"/>
                  <a:pt x="2201040" y="76494"/>
                  <a:pt x="2200849" y="76780"/>
                </a:cubicBezTo>
                <a:lnTo>
                  <a:pt x="2200563" y="76970"/>
                </a:lnTo>
                <a:cubicBezTo>
                  <a:pt x="2198754" y="78589"/>
                  <a:pt x="2196848" y="80590"/>
                  <a:pt x="2201040" y="81352"/>
                </a:cubicBezTo>
                <a:lnTo>
                  <a:pt x="2202182" y="81542"/>
                </a:lnTo>
                <a:cubicBezTo>
                  <a:pt x="2204088" y="79542"/>
                  <a:pt x="2206183" y="78399"/>
                  <a:pt x="2206659" y="79161"/>
                </a:cubicBezTo>
                <a:lnTo>
                  <a:pt x="2206469" y="79923"/>
                </a:lnTo>
                <a:cubicBezTo>
                  <a:pt x="2205897" y="81828"/>
                  <a:pt x="2205040" y="83638"/>
                  <a:pt x="2203897" y="85352"/>
                </a:cubicBezTo>
                <a:lnTo>
                  <a:pt x="2202659" y="87352"/>
                </a:lnTo>
                <a:cubicBezTo>
                  <a:pt x="2203897" y="88972"/>
                  <a:pt x="2207135" y="91734"/>
                  <a:pt x="2209802" y="93544"/>
                </a:cubicBezTo>
                <a:lnTo>
                  <a:pt x="2204373" y="94210"/>
                </a:lnTo>
                <a:cubicBezTo>
                  <a:pt x="2201420" y="94591"/>
                  <a:pt x="2198087" y="94782"/>
                  <a:pt x="2198563" y="90877"/>
                </a:cubicBezTo>
                <a:lnTo>
                  <a:pt x="2198563" y="90686"/>
                </a:lnTo>
                <a:cubicBezTo>
                  <a:pt x="2197991" y="90305"/>
                  <a:pt x="2196944" y="91067"/>
                  <a:pt x="2196086" y="92305"/>
                </a:cubicBezTo>
                <a:cubicBezTo>
                  <a:pt x="2195229" y="93544"/>
                  <a:pt x="2195610" y="98782"/>
                  <a:pt x="2198754" y="100687"/>
                </a:cubicBezTo>
                <a:lnTo>
                  <a:pt x="2203611" y="98687"/>
                </a:lnTo>
                <a:cubicBezTo>
                  <a:pt x="2206754" y="97449"/>
                  <a:pt x="2212660" y="95068"/>
                  <a:pt x="2215898" y="100402"/>
                </a:cubicBezTo>
                <a:lnTo>
                  <a:pt x="2216279" y="101068"/>
                </a:lnTo>
                <a:cubicBezTo>
                  <a:pt x="2219994" y="101735"/>
                  <a:pt x="2221899" y="102783"/>
                  <a:pt x="2220661" y="103259"/>
                </a:cubicBezTo>
                <a:cubicBezTo>
                  <a:pt x="2219327" y="103831"/>
                  <a:pt x="2214660" y="108688"/>
                  <a:pt x="2211803" y="112213"/>
                </a:cubicBezTo>
                <a:lnTo>
                  <a:pt x="2202659" y="110974"/>
                </a:lnTo>
                <a:lnTo>
                  <a:pt x="2201516" y="110784"/>
                </a:lnTo>
                <a:cubicBezTo>
                  <a:pt x="2200182" y="111070"/>
                  <a:pt x="2200563" y="111546"/>
                  <a:pt x="2202373" y="111736"/>
                </a:cubicBezTo>
                <a:cubicBezTo>
                  <a:pt x="2204182" y="111927"/>
                  <a:pt x="2204754" y="115927"/>
                  <a:pt x="2205516" y="115832"/>
                </a:cubicBezTo>
                <a:cubicBezTo>
                  <a:pt x="2206278" y="115737"/>
                  <a:pt x="2208850" y="116975"/>
                  <a:pt x="2208850" y="118594"/>
                </a:cubicBezTo>
                <a:cubicBezTo>
                  <a:pt x="2208850" y="120214"/>
                  <a:pt x="2210278" y="124881"/>
                  <a:pt x="2212088" y="125357"/>
                </a:cubicBezTo>
                <a:cubicBezTo>
                  <a:pt x="2213898" y="125833"/>
                  <a:pt x="2219041" y="125357"/>
                  <a:pt x="2219613" y="123166"/>
                </a:cubicBezTo>
                <a:lnTo>
                  <a:pt x="2221042" y="121357"/>
                </a:lnTo>
                <a:cubicBezTo>
                  <a:pt x="2221899" y="120309"/>
                  <a:pt x="2225328" y="119166"/>
                  <a:pt x="2226090" y="119642"/>
                </a:cubicBezTo>
                <a:lnTo>
                  <a:pt x="2230948" y="122690"/>
                </a:lnTo>
                <a:cubicBezTo>
                  <a:pt x="2235805" y="120880"/>
                  <a:pt x="2240473" y="119356"/>
                  <a:pt x="2241330" y="119356"/>
                </a:cubicBezTo>
                <a:cubicBezTo>
                  <a:pt x="2242188" y="119356"/>
                  <a:pt x="2246379" y="123452"/>
                  <a:pt x="2247236" y="128405"/>
                </a:cubicBezTo>
                <a:lnTo>
                  <a:pt x="2243331" y="132501"/>
                </a:lnTo>
                <a:cubicBezTo>
                  <a:pt x="2243140" y="132787"/>
                  <a:pt x="2244378" y="133834"/>
                  <a:pt x="2244759" y="134692"/>
                </a:cubicBezTo>
                <a:cubicBezTo>
                  <a:pt x="2245616" y="136501"/>
                  <a:pt x="2245712" y="138216"/>
                  <a:pt x="2242473" y="138121"/>
                </a:cubicBezTo>
                <a:lnTo>
                  <a:pt x="2237997" y="138025"/>
                </a:lnTo>
                <a:cubicBezTo>
                  <a:pt x="2236091" y="140883"/>
                  <a:pt x="2233806" y="144502"/>
                  <a:pt x="2232853" y="146122"/>
                </a:cubicBezTo>
                <a:lnTo>
                  <a:pt x="2234758" y="147931"/>
                </a:lnTo>
                <a:cubicBezTo>
                  <a:pt x="2235425" y="148598"/>
                  <a:pt x="2235805" y="151741"/>
                  <a:pt x="2231900" y="149551"/>
                </a:cubicBezTo>
                <a:cubicBezTo>
                  <a:pt x="2230281" y="148693"/>
                  <a:pt x="2226471" y="148598"/>
                  <a:pt x="2225233" y="149551"/>
                </a:cubicBezTo>
                <a:cubicBezTo>
                  <a:pt x="2221709" y="152122"/>
                  <a:pt x="2220185" y="149932"/>
                  <a:pt x="2217898" y="148503"/>
                </a:cubicBezTo>
                <a:lnTo>
                  <a:pt x="2216470" y="147646"/>
                </a:lnTo>
                <a:cubicBezTo>
                  <a:pt x="2214374" y="147265"/>
                  <a:pt x="2212469" y="147646"/>
                  <a:pt x="2212279" y="148598"/>
                </a:cubicBezTo>
                <a:cubicBezTo>
                  <a:pt x="2212088" y="149551"/>
                  <a:pt x="2216089" y="152884"/>
                  <a:pt x="2221804" y="152789"/>
                </a:cubicBezTo>
                <a:lnTo>
                  <a:pt x="2226757" y="152980"/>
                </a:lnTo>
                <a:lnTo>
                  <a:pt x="2227805" y="153075"/>
                </a:lnTo>
                <a:cubicBezTo>
                  <a:pt x="2228852" y="154313"/>
                  <a:pt x="2229043" y="155742"/>
                  <a:pt x="2228186" y="156218"/>
                </a:cubicBezTo>
                <a:cubicBezTo>
                  <a:pt x="2227329" y="156790"/>
                  <a:pt x="2223328" y="157171"/>
                  <a:pt x="2219708" y="157266"/>
                </a:cubicBezTo>
                <a:lnTo>
                  <a:pt x="2219613" y="159933"/>
                </a:lnTo>
                <a:lnTo>
                  <a:pt x="2219518" y="164886"/>
                </a:lnTo>
                <a:cubicBezTo>
                  <a:pt x="2215517" y="163933"/>
                  <a:pt x="2212564" y="162409"/>
                  <a:pt x="2213041" y="161457"/>
                </a:cubicBezTo>
                <a:cubicBezTo>
                  <a:pt x="2213517" y="160504"/>
                  <a:pt x="2212374" y="157742"/>
                  <a:pt x="2208850" y="158599"/>
                </a:cubicBezTo>
                <a:lnTo>
                  <a:pt x="2207326" y="159933"/>
                </a:lnTo>
                <a:cubicBezTo>
                  <a:pt x="2206183" y="160885"/>
                  <a:pt x="2206278" y="163267"/>
                  <a:pt x="2206754" y="164886"/>
                </a:cubicBezTo>
                <a:lnTo>
                  <a:pt x="2207612" y="167553"/>
                </a:lnTo>
                <a:cubicBezTo>
                  <a:pt x="2210945" y="167743"/>
                  <a:pt x="2217041" y="168220"/>
                  <a:pt x="2221137" y="168791"/>
                </a:cubicBezTo>
                <a:lnTo>
                  <a:pt x="2219232" y="171744"/>
                </a:lnTo>
                <a:lnTo>
                  <a:pt x="2216565" y="175744"/>
                </a:lnTo>
                <a:cubicBezTo>
                  <a:pt x="2219232" y="178602"/>
                  <a:pt x="2221613" y="181555"/>
                  <a:pt x="2221994" y="182126"/>
                </a:cubicBezTo>
                <a:cubicBezTo>
                  <a:pt x="2222280" y="182793"/>
                  <a:pt x="2222947" y="182507"/>
                  <a:pt x="2222852" y="179935"/>
                </a:cubicBezTo>
                <a:cubicBezTo>
                  <a:pt x="2222661" y="177364"/>
                  <a:pt x="2227519" y="168696"/>
                  <a:pt x="2228662" y="166315"/>
                </a:cubicBezTo>
                <a:lnTo>
                  <a:pt x="2232567" y="166886"/>
                </a:lnTo>
                <a:cubicBezTo>
                  <a:pt x="2233329" y="166981"/>
                  <a:pt x="2233996" y="167648"/>
                  <a:pt x="2234758" y="167648"/>
                </a:cubicBezTo>
                <a:cubicBezTo>
                  <a:pt x="2244950" y="167267"/>
                  <a:pt x="2246950" y="167648"/>
                  <a:pt x="2253522" y="169648"/>
                </a:cubicBezTo>
                <a:lnTo>
                  <a:pt x="2257714" y="170717"/>
                </a:lnTo>
                <a:lnTo>
                  <a:pt x="2250760" y="173458"/>
                </a:lnTo>
                <a:lnTo>
                  <a:pt x="2246855" y="173554"/>
                </a:lnTo>
                <a:cubicBezTo>
                  <a:pt x="2245426" y="173649"/>
                  <a:pt x="2243616" y="173363"/>
                  <a:pt x="2242568" y="172696"/>
                </a:cubicBezTo>
                <a:cubicBezTo>
                  <a:pt x="2238663" y="170125"/>
                  <a:pt x="2237044" y="173173"/>
                  <a:pt x="2235520" y="174697"/>
                </a:cubicBezTo>
                <a:cubicBezTo>
                  <a:pt x="2234186" y="176125"/>
                  <a:pt x="2234567" y="178507"/>
                  <a:pt x="2237615" y="178030"/>
                </a:cubicBezTo>
                <a:lnTo>
                  <a:pt x="2244759" y="176887"/>
                </a:lnTo>
                <a:cubicBezTo>
                  <a:pt x="2243902" y="180793"/>
                  <a:pt x="2246759" y="181650"/>
                  <a:pt x="2251046" y="178983"/>
                </a:cubicBezTo>
                <a:lnTo>
                  <a:pt x="2255332" y="178411"/>
                </a:lnTo>
                <a:lnTo>
                  <a:pt x="2259809" y="177840"/>
                </a:lnTo>
                <a:cubicBezTo>
                  <a:pt x="2265238" y="179173"/>
                  <a:pt x="2269714" y="182031"/>
                  <a:pt x="2269714" y="184031"/>
                </a:cubicBezTo>
                <a:cubicBezTo>
                  <a:pt x="2269714" y="186127"/>
                  <a:pt x="2273334" y="193842"/>
                  <a:pt x="2279716" y="196795"/>
                </a:cubicBezTo>
                <a:lnTo>
                  <a:pt x="2286574" y="193842"/>
                </a:lnTo>
                <a:cubicBezTo>
                  <a:pt x="2287241" y="193556"/>
                  <a:pt x="2288384" y="193842"/>
                  <a:pt x="2289241" y="194032"/>
                </a:cubicBezTo>
                <a:lnTo>
                  <a:pt x="2293337" y="194794"/>
                </a:lnTo>
                <a:cubicBezTo>
                  <a:pt x="2297718" y="195461"/>
                  <a:pt x="2304672" y="196128"/>
                  <a:pt x="2308957" y="196318"/>
                </a:cubicBezTo>
                <a:lnTo>
                  <a:pt x="2312672" y="196985"/>
                </a:lnTo>
                <a:lnTo>
                  <a:pt x="2313244" y="197080"/>
                </a:lnTo>
                <a:cubicBezTo>
                  <a:pt x="2314006" y="196509"/>
                  <a:pt x="2317149" y="195937"/>
                  <a:pt x="2320197" y="195842"/>
                </a:cubicBezTo>
                <a:lnTo>
                  <a:pt x="2321816" y="197557"/>
                </a:lnTo>
                <a:lnTo>
                  <a:pt x="2323722" y="199557"/>
                </a:lnTo>
                <a:cubicBezTo>
                  <a:pt x="2325626" y="201938"/>
                  <a:pt x="2327341" y="204605"/>
                  <a:pt x="2327436" y="205558"/>
                </a:cubicBezTo>
                <a:cubicBezTo>
                  <a:pt x="2327531" y="206510"/>
                  <a:pt x="2326864" y="209368"/>
                  <a:pt x="2326484" y="210130"/>
                </a:cubicBezTo>
                <a:cubicBezTo>
                  <a:pt x="2326103" y="210892"/>
                  <a:pt x="2328770" y="212606"/>
                  <a:pt x="2332770" y="211558"/>
                </a:cubicBezTo>
                <a:cubicBezTo>
                  <a:pt x="2336771" y="210511"/>
                  <a:pt x="2347915" y="208891"/>
                  <a:pt x="2347439" y="207939"/>
                </a:cubicBezTo>
                <a:cubicBezTo>
                  <a:pt x="2346963" y="207082"/>
                  <a:pt x="2344962" y="204415"/>
                  <a:pt x="2343819" y="203653"/>
                </a:cubicBezTo>
                <a:cubicBezTo>
                  <a:pt x="2342772" y="202891"/>
                  <a:pt x="2340104" y="206129"/>
                  <a:pt x="2339247" y="207748"/>
                </a:cubicBezTo>
                <a:lnTo>
                  <a:pt x="2336771" y="207463"/>
                </a:lnTo>
                <a:lnTo>
                  <a:pt x="2334770" y="207272"/>
                </a:lnTo>
                <a:cubicBezTo>
                  <a:pt x="2332580" y="206986"/>
                  <a:pt x="2329817" y="204510"/>
                  <a:pt x="2328770" y="201652"/>
                </a:cubicBezTo>
                <a:lnTo>
                  <a:pt x="2330484" y="199176"/>
                </a:lnTo>
                <a:cubicBezTo>
                  <a:pt x="2331151" y="198223"/>
                  <a:pt x="2332484" y="197461"/>
                  <a:pt x="2333723" y="197080"/>
                </a:cubicBezTo>
                <a:lnTo>
                  <a:pt x="2336294" y="196223"/>
                </a:lnTo>
                <a:cubicBezTo>
                  <a:pt x="2339628" y="195461"/>
                  <a:pt x="2342581" y="195747"/>
                  <a:pt x="2342962" y="196890"/>
                </a:cubicBezTo>
                <a:cubicBezTo>
                  <a:pt x="2343248" y="198128"/>
                  <a:pt x="2345914" y="201176"/>
                  <a:pt x="2348010" y="200319"/>
                </a:cubicBezTo>
                <a:cubicBezTo>
                  <a:pt x="2350010" y="199462"/>
                  <a:pt x="2356773" y="197557"/>
                  <a:pt x="2358678" y="197938"/>
                </a:cubicBezTo>
                <a:cubicBezTo>
                  <a:pt x="2360583" y="198319"/>
                  <a:pt x="2365917" y="199462"/>
                  <a:pt x="2365060" y="202319"/>
                </a:cubicBezTo>
                <a:cubicBezTo>
                  <a:pt x="2364203" y="205177"/>
                  <a:pt x="2360107" y="212511"/>
                  <a:pt x="2358773" y="212987"/>
                </a:cubicBezTo>
                <a:cubicBezTo>
                  <a:pt x="2357535" y="213463"/>
                  <a:pt x="2354106" y="214987"/>
                  <a:pt x="2354487" y="215464"/>
                </a:cubicBezTo>
                <a:cubicBezTo>
                  <a:pt x="2354868" y="215845"/>
                  <a:pt x="2354868" y="217464"/>
                  <a:pt x="2353440" y="218226"/>
                </a:cubicBezTo>
                <a:cubicBezTo>
                  <a:pt x="2352011" y="218988"/>
                  <a:pt x="2348962" y="221655"/>
                  <a:pt x="2349915" y="222417"/>
                </a:cubicBezTo>
                <a:cubicBezTo>
                  <a:pt x="2350868" y="223179"/>
                  <a:pt x="2352391" y="226417"/>
                  <a:pt x="2351344" y="227941"/>
                </a:cubicBezTo>
                <a:cubicBezTo>
                  <a:pt x="2350201" y="229465"/>
                  <a:pt x="2344391" y="227275"/>
                  <a:pt x="2343724" y="227560"/>
                </a:cubicBezTo>
                <a:cubicBezTo>
                  <a:pt x="2343057" y="227941"/>
                  <a:pt x="2341819" y="229846"/>
                  <a:pt x="2343438" y="230513"/>
                </a:cubicBezTo>
                <a:cubicBezTo>
                  <a:pt x="2345057" y="231275"/>
                  <a:pt x="2348486" y="232609"/>
                  <a:pt x="2348867" y="232323"/>
                </a:cubicBezTo>
                <a:lnTo>
                  <a:pt x="2351058" y="233656"/>
                </a:lnTo>
                <a:lnTo>
                  <a:pt x="2353725" y="235276"/>
                </a:lnTo>
                <a:cubicBezTo>
                  <a:pt x="2359154" y="234323"/>
                  <a:pt x="2364203" y="232132"/>
                  <a:pt x="2365060" y="230418"/>
                </a:cubicBezTo>
                <a:lnTo>
                  <a:pt x="2367727" y="232513"/>
                </a:lnTo>
                <a:cubicBezTo>
                  <a:pt x="2369060" y="233561"/>
                  <a:pt x="2371251" y="234704"/>
                  <a:pt x="2372966" y="234609"/>
                </a:cubicBezTo>
                <a:lnTo>
                  <a:pt x="2374585" y="234609"/>
                </a:lnTo>
                <a:cubicBezTo>
                  <a:pt x="2376681" y="233180"/>
                  <a:pt x="2378204" y="233275"/>
                  <a:pt x="2377823" y="234799"/>
                </a:cubicBezTo>
                <a:cubicBezTo>
                  <a:pt x="2377537" y="236323"/>
                  <a:pt x="2375823" y="241372"/>
                  <a:pt x="2374680" y="242991"/>
                </a:cubicBezTo>
                <a:cubicBezTo>
                  <a:pt x="2373537" y="244610"/>
                  <a:pt x="2367536" y="242515"/>
                  <a:pt x="2367060" y="241753"/>
                </a:cubicBezTo>
                <a:cubicBezTo>
                  <a:pt x="2366584" y="240991"/>
                  <a:pt x="2363250" y="239752"/>
                  <a:pt x="2360964" y="240705"/>
                </a:cubicBezTo>
                <a:lnTo>
                  <a:pt x="2358487" y="241181"/>
                </a:lnTo>
                <a:cubicBezTo>
                  <a:pt x="2355630" y="241753"/>
                  <a:pt x="2351248" y="242896"/>
                  <a:pt x="2356011" y="246515"/>
                </a:cubicBezTo>
                <a:cubicBezTo>
                  <a:pt x="2356202" y="246706"/>
                  <a:pt x="2354868" y="248611"/>
                  <a:pt x="2353916" y="249373"/>
                </a:cubicBezTo>
                <a:cubicBezTo>
                  <a:pt x="2352487" y="250516"/>
                  <a:pt x="2350487" y="251087"/>
                  <a:pt x="2348962" y="252230"/>
                </a:cubicBezTo>
                <a:lnTo>
                  <a:pt x="2346200" y="254135"/>
                </a:lnTo>
                <a:cubicBezTo>
                  <a:pt x="2348391" y="257374"/>
                  <a:pt x="2352391" y="261755"/>
                  <a:pt x="2355154" y="263946"/>
                </a:cubicBezTo>
                <a:cubicBezTo>
                  <a:pt x="2357916" y="266137"/>
                  <a:pt x="2356392" y="277757"/>
                  <a:pt x="2354773" y="281853"/>
                </a:cubicBezTo>
                <a:lnTo>
                  <a:pt x="2353630" y="285663"/>
                </a:lnTo>
                <a:cubicBezTo>
                  <a:pt x="2352963" y="287949"/>
                  <a:pt x="2353630" y="289759"/>
                  <a:pt x="2357535" y="289473"/>
                </a:cubicBezTo>
                <a:lnTo>
                  <a:pt x="2358773" y="289378"/>
                </a:lnTo>
                <a:cubicBezTo>
                  <a:pt x="2360202" y="290330"/>
                  <a:pt x="2360964" y="291568"/>
                  <a:pt x="2360488" y="292045"/>
                </a:cubicBezTo>
                <a:cubicBezTo>
                  <a:pt x="2360012" y="292521"/>
                  <a:pt x="2355439" y="294331"/>
                  <a:pt x="2351725" y="295474"/>
                </a:cubicBezTo>
                <a:lnTo>
                  <a:pt x="2348486" y="296712"/>
                </a:lnTo>
                <a:lnTo>
                  <a:pt x="2345057" y="298045"/>
                </a:lnTo>
                <a:cubicBezTo>
                  <a:pt x="2344295" y="295950"/>
                  <a:pt x="2343819" y="293473"/>
                  <a:pt x="2344105" y="292426"/>
                </a:cubicBezTo>
                <a:lnTo>
                  <a:pt x="2342200" y="291092"/>
                </a:lnTo>
                <a:cubicBezTo>
                  <a:pt x="2337723" y="288139"/>
                  <a:pt x="2335342" y="291759"/>
                  <a:pt x="2333247" y="292807"/>
                </a:cubicBezTo>
                <a:lnTo>
                  <a:pt x="2331055" y="293759"/>
                </a:lnTo>
                <a:cubicBezTo>
                  <a:pt x="2329912" y="297093"/>
                  <a:pt x="2328484" y="300808"/>
                  <a:pt x="2327913" y="302046"/>
                </a:cubicBezTo>
                <a:cubicBezTo>
                  <a:pt x="2327341" y="303284"/>
                  <a:pt x="2321530" y="303570"/>
                  <a:pt x="2316578" y="304427"/>
                </a:cubicBezTo>
                <a:lnTo>
                  <a:pt x="2317435" y="298712"/>
                </a:lnTo>
                <a:lnTo>
                  <a:pt x="2317435" y="298617"/>
                </a:lnTo>
                <a:cubicBezTo>
                  <a:pt x="2316482" y="298426"/>
                  <a:pt x="2313911" y="298045"/>
                  <a:pt x="2311625" y="297855"/>
                </a:cubicBezTo>
                <a:cubicBezTo>
                  <a:pt x="2309339" y="297664"/>
                  <a:pt x="2302862" y="298426"/>
                  <a:pt x="2302004" y="299569"/>
                </a:cubicBezTo>
                <a:cubicBezTo>
                  <a:pt x="2301242" y="300712"/>
                  <a:pt x="2297718" y="303856"/>
                  <a:pt x="2296956" y="302713"/>
                </a:cubicBezTo>
                <a:cubicBezTo>
                  <a:pt x="2296290" y="301570"/>
                  <a:pt x="2292670" y="300903"/>
                  <a:pt x="2289813" y="302236"/>
                </a:cubicBezTo>
                <a:cubicBezTo>
                  <a:pt x="2286860" y="303570"/>
                  <a:pt x="2278287" y="303379"/>
                  <a:pt x="2277716" y="302617"/>
                </a:cubicBezTo>
                <a:cubicBezTo>
                  <a:pt x="2277049" y="301855"/>
                  <a:pt x="2273525" y="300427"/>
                  <a:pt x="2272191" y="302236"/>
                </a:cubicBezTo>
                <a:lnTo>
                  <a:pt x="2270572" y="303189"/>
                </a:lnTo>
                <a:lnTo>
                  <a:pt x="2269619" y="303760"/>
                </a:lnTo>
                <a:cubicBezTo>
                  <a:pt x="2267810" y="303475"/>
                  <a:pt x="2266572" y="302141"/>
                  <a:pt x="2267048" y="300808"/>
                </a:cubicBezTo>
                <a:lnTo>
                  <a:pt x="2267428" y="299569"/>
                </a:lnTo>
                <a:lnTo>
                  <a:pt x="2267619" y="299093"/>
                </a:lnTo>
                <a:cubicBezTo>
                  <a:pt x="2267905" y="298236"/>
                  <a:pt x="2266190" y="297664"/>
                  <a:pt x="2263714" y="297760"/>
                </a:cubicBezTo>
                <a:lnTo>
                  <a:pt x="2261714" y="297950"/>
                </a:lnTo>
                <a:lnTo>
                  <a:pt x="2261428" y="297950"/>
                </a:lnTo>
                <a:cubicBezTo>
                  <a:pt x="2261714" y="297855"/>
                  <a:pt x="2261904" y="298712"/>
                  <a:pt x="2261999" y="299855"/>
                </a:cubicBezTo>
                <a:cubicBezTo>
                  <a:pt x="2262095" y="300998"/>
                  <a:pt x="2259523" y="303379"/>
                  <a:pt x="2256189" y="303094"/>
                </a:cubicBezTo>
                <a:lnTo>
                  <a:pt x="2252950" y="303760"/>
                </a:lnTo>
                <a:cubicBezTo>
                  <a:pt x="2250284" y="304332"/>
                  <a:pt x="2249236" y="301760"/>
                  <a:pt x="2250379" y="298617"/>
                </a:cubicBezTo>
                <a:lnTo>
                  <a:pt x="2250664" y="297760"/>
                </a:lnTo>
                <a:cubicBezTo>
                  <a:pt x="2250188" y="296140"/>
                  <a:pt x="2248093" y="296045"/>
                  <a:pt x="2245997" y="297569"/>
                </a:cubicBezTo>
                <a:lnTo>
                  <a:pt x="2245426" y="298903"/>
                </a:lnTo>
                <a:lnTo>
                  <a:pt x="2243902" y="302617"/>
                </a:lnTo>
                <a:cubicBezTo>
                  <a:pt x="2248188" y="305570"/>
                  <a:pt x="2252856" y="308618"/>
                  <a:pt x="2254284" y="309285"/>
                </a:cubicBezTo>
                <a:cubicBezTo>
                  <a:pt x="2255713" y="309952"/>
                  <a:pt x="2261332" y="309190"/>
                  <a:pt x="2263142" y="308332"/>
                </a:cubicBezTo>
                <a:cubicBezTo>
                  <a:pt x="2264857" y="307570"/>
                  <a:pt x="2272953" y="309190"/>
                  <a:pt x="2272096" y="310618"/>
                </a:cubicBezTo>
                <a:cubicBezTo>
                  <a:pt x="2271239" y="312047"/>
                  <a:pt x="2270572" y="314714"/>
                  <a:pt x="2272667" y="313285"/>
                </a:cubicBezTo>
                <a:cubicBezTo>
                  <a:pt x="2274763" y="311857"/>
                  <a:pt x="2280764" y="309285"/>
                  <a:pt x="2281145" y="310428"/>
                </a:cubicBezTo>
                <a:cubicBezTo>
                  <a:pt x="2281621" y="311666"/>
                  <a:pt x="2283716" y="315381"/>
                  <a:pt x="2284479" y="316238"/>
                </a:cubicBezTo>
                <a:cubicBezTo>
                  <a:pt x="2285240" y="317095"/>
                  <a:pt x="2286098" y="320048"/>
                  <a:pt x="2282954" y="318619"/>
                </a:cubicBezTo>
                <a:lnTo>
                  <a:pt x="2281525" y="318715"/>
                </a:lnTo>
                <a:cubicBezTo>
                  <a:pt x="2279716" y="318810"/>
                  <a:pt x="2276858" y="320905"/>
                  <a:pt x="2276287" y="320524"/>
                </a:cubicBezTo>
                <a:cubicBezTo>
                  <a:pt x="2271715" y="317286"/>
                  <a:pt x="2265619" y="319762"/>
                  <a:pt x="2260952" y="317667"/>
                </a:cubicBezTo>
                <a:cubicBezTo>
                  <a:pt x="2260571" y="317476"/>
                  <a:pt x="2260285" y="316905"/>
                  <a:pt x="2260094" y="317000"/>
                </a:cubicBezTo>
                <a:cubicBezTo>
                  <a:pt x="2257141" y="317667"/>
                  <a:pt x="2253522" y="317762"/>
                  <a:pt x="2251427" y="319191"/>
                </a:cubicBezTo>
                <a:cubicBezTo>
                  <a:pt x="2246950" y="322429"/>
                  <a:pt x="2247140" y="317667"/>
                  <a:pt x="2244950" y="317095"/>
                </a:cubicBezTo>
                <a:lnTo>
                  <a:pt x="2241997" y="316333"/>
                </a:lnTo>
                <a:cubicBezTo>
                  <a:pt x="2238568" y="315000"/>
                  <a:pt x="2235615" y="314905"/>
                  <a:pt x="2235329" y="316143"/>
                </a:cubicBezTo>
                <a:cubicBezTo>
                  <a:pt x="2235139" y="317381"/>
                  <a:pt x="2232853" y="319477"/>
                  <a:pt x="2230757" y="318524"/>
                </a:cubicBezTo>
                <a:lnTo>
                  <a:pt x="2229138" y="318715"/>
                </a:lnTo>
                <a:lnTo>
                  <a:pt x="2224185" y="319191"/>
                </a:lnTo>
                <a:cubicBezTo>
                  <a:pt x="2218851" y="318905"/>
                  <a:pt x="2212088" y="319286"/>
                  <a:pt x="2209136" y="320048"/>
                </a:cubicBezTo>
                <a:cubicBezTo>
                  <a:pt x="2206278" y="320810"/>
                  <a:pt x="2195991" y="321572"/>
                  <a:pt x="2193991" y="319762"/>
                </a:cubicBezTo>
                <a:cubicBezTo>
                  <a:pt x="2191991" y="317953"/>
                  <a:pt x="2185609" y="313762"/>
                  <a:pt x="2184942" y="315095"/>
                </a:cubicBezTo>
                <a:cubicBezTo>
                  <a:pt x="2184275" y="316429"/>
                  <a:pt x="2180275" y="321477"/>
                  <a:pt x="2177894" y="322144"/>
                </a:cubicBezTo>
                <a:cubicBezTo>
                  <a:pt x="2175513" y="322906"/>
                  <a:pt x="2167225" y="321572"/>
                  <a:pt x="2165892" y="322144"/>
                </a:cubicBezTo>
                <a:cubicBezTo>
                  <a:pt x="2164654" y="322810"/>
                  <a:pt x="2159415" y="322906"/>
                  <a:pt x="2156843" y="321001"/>
                </a:cubicBezTo>
                <a:lnTo>
                  <a:pt x="2154271" y="319286"/>
                </a:lnTo>
                <a:cubicBezTo>
                  <a:pt x="2153986" y="319096"/>
                  <a:pt x="2151509" y="320239"/>
                  <a:pt x="2150938" y="321191"/>
                </a:cubicBezTo>
                <a:lnTo>
                  <a:pt x="2150557" y="321858"/>
                </a:lnTo>
                <a:cubicBezTo>
                  <a:pt x="2151509" y="323287"/>
                  <a:pt x="2150938" y="324525"/>
                  <a:pt x="2149128" y="324525"/>
                </a:cubicBezTo>
                <a:cubicBezTo>
                  <a:pt x="2147414" y="324525"/>
                  <a:pt x="2141222" y="324144"/>
                  <a:pt x="2142747" y="323572"/>
                </a:cubicBezTo>
                <a:cubicBezTo>
                  <a:pt x="2144270" y="323096"/>
                  <a:pt x="2145985" y="321382"/>
                  <a:pt x="2142747" y="321096"/>
                </a:cubicBezTo>
                <a:lnTo>
                  <a:pt x="2140746" y="320620"/>
                </a:lnTo>
                <a:lnTo>
                  <a:pt x="2138936" y="321191"/>
                </a:lnTo>
                <a:cubicBezTo>
                  <a:pt x="2137698" y="320334"/>
                  <a:pt x="2135031" y="318715"/>
                  <a:pt x="2133031" y="317572"/>
                </a:cubicBezTo>
                <a:cubicBezTo>
                  <a:pt x="2131030" y="316429"/>
                  <a:pt x="2124173" y="317572"/>
                  <a:pt x="2125411" y="320239"/>
                </a:cubicBezTo>
                <a:cubicBezTo>
                  <a:pt x="2126554" y="322906"/>
                  <a:pt x="2124268" y="329764"/>
                  <a:pt x="2122458" y="329287"/>
                </a:cubicBezTo>
                <a:cubicBezTo>
                  <a:pt x="2120553" y="328906"/>
                  <a:pt x="2115410" y="326335"/>
                  <a:pt x="2114743" y="324525"/>
                </a:cubicBezTo>
                <a:cubicBezTo>
                  <a:pt x="2114076" y="322715"/>
                  <a:pt x="2120267" y="325477"/>
                  <a:pt x="2120839" y="325573"/>
                </a:cubicBezTo>
                <a:cubicBezTo>
                  <a:pt x="2121505" y="325573"/>
                  <a:pt x="2123030" y="324430"/>
                  <a:pt x="2121982" y="322906"/>
                </a:cubicBezTo>
                <a:cubicBezTo>
                  <a:pt x="2120934" y="321477"/>
                  <a:pt x="2116267" y="319858"/>
                  <a:pt x="2113981" y="322620"/>
                </a:cubicBezTo>
                <a:lnTo>
                  <a:pt x="2111314" y="323382"/>
                </a:lnTo>
                <a:lnTo>
                  <a:pt x="2109599" y="323858"/>
                </a:lnTo>
                <a:cubicBezTo>
                  <a:pt x="2106551" y="321667"/>
                  <a:pt x="2100265" y="322620"/>
                  <a:pt x="2095502" y="325954"/>
                </a:cubicBezTo>
                <a:lnTo>
                  <a:pt x="2088168" y="321953"/>
                </a:lnTo>
                <a:lnTo>
                  <a:pt x="2084644" y="320048"/>
                </a:lnTo>
                <a:cubicBezTo>
                  <a:pt x="2078262" y="320905"/>
                  <a:pt x="2072547" y="322906"/>
                  <a:pt x="2071880" y="324430"/>
                </a:cubicBezTo>
                <a:cubicBezTo>
                  <a:pt x="2071214" y="325954"/>
                  <a:pt x="2071690" y="330240"/>
                  <a:pt x="2072642" y="330907"/>
                </a:cubicBezTo>
                <a:cubicBezTo>
                  <a:pt x="2073595" y="331478"/>
                  <a:pt x="2073880" y="335002"/>
                  <a:pt x="2069594" y="336812"/>
                </a:cubicBezTo>
                <a:lnTo>
                  <a:pt x="2066927" y="335955"/>
                </a:lnTo>
                <a:lnTo>
                  <a:pt x="2063784" y="335002"/>
                </a:lnTo>
                <a:cubicBezTo>
                  <a:pt x="2061213" y="331478"/>
                  <a:pt x="2061689" y="328811"/>
                  <a:pt x="2064737" y="329002"/>
                </a:cubicBezTo>
                <a:cubicBezTo>
                  <a:pt x="2067785" y="329192"/>
                  <a:pt x="2064831" y="321763"/>
                  <a:pt x="2063022" y="321382"/>
                </a:cubicBezTo>
                <a:cubicBezTo>
                  <a:pt x="2061213" y="321001"/>
                  <a:pt x="2055688" y="323096"/>
                  <a:pt x="2054926" y="323382"/>
                </a:cubicBezTo>
                <a:cubicBezTo>
                  <a:pt x="2054164" y="323668"/>
                  <a:pt x="2049687" y="323668"/>
                  <a:pt x="2045687" y="323858"/>
                </a:cubicBezTo>
                <a:cubicBezTo>
                  <a:pt x="2041686" y="323953"/>
                  <a:pt x="2031209" y="324906"/>
                  <a:pt x="2031209" y="325954"/>
                </a:cubicBezTo>
                <a:cubicBezTo>
                  <a:pt x="2031209" y="327001"/>
                  <a:pt x="2032161" y="329764"/>
                  <a:pt x="2033304" y="330145"/>
                </a:cubicBezTo>
                <a:lnTo>
                  <a:pt x="2033875" y="329954"/>
                </a:lnTo>
                <a:lnTo>
                  <a:pt x="2036733" y="328811"/>
                </a:lnTo>
                <a:cubicBezTo>
                  <a:pt x="2040067" y="328621"/>
                  <a:pt x="2043400" y="328240"/>
                  <a:pt x="2044067" y="328049"/>
                </a:cubicBezTo>
                <a:cubicBezTo>
                  <a:pt x="2044829" y="327859"/>
                  <a:pt x="2047687" y="326906"/>
                  <a:pt x="2049020" y="327097"/>
                </a:cubicBezTo>
                <a:cubicBezTo>
                  <a:pt x="2050354" y="327287"/>
                  <a:pt x="2052735" y="329668"/>
                  <a:pt x="2051592" y="330907"/>
                </a:cubicBezTo>
                <a:cubicBezTo>
                  <a:pt x="2050449" y="332145"/>
                  <a:pt x="2044448" y="336241"/>
                  <a:pt x="2041305" y="336145"/>
                </a:cubicBezTo>
                <a:lnTo>
                  <a:pt x="2037971" y="336241"/>
                </a:lnTo>
                <a:lnTo>
                  <a:pt x="2035114" y="336336"/>
                </a:lnTo>
                <a:cubicBezTo>
                  <a:pt x="2034161" y="334526"/>
                  <a:pt x="2031875" y="332716"/>
                  <a:pt x="2030161" y="332145"/>
                </a:cubicBezTo>
                <a:lnTo>
                  <a:pt x="2029018" y="332526"/>
                </a:lnTo>
                <a:cubicBezTo>
                  <a:pt x="2026922" y="333288"/>
                  <a:pt x="2023398" y="334336"/>
                  <a:pt x="2021874" y="334145"/>
                </a:cubicBezTo>
                <a:cubicBezTo>
                  <a:pt x="2021017" y="334050"/>
                  <a:pt x="2019778" y="334431"/>
                  <a:pt x="2019398" y="334050"/>
                </a:cubicBezTo>
                <a:lnTo>
                  <a:pt x="2018826" y="333383"/>
                </a:lnTo>
                <a:cubicBezTo>
                  <a:pt x="2018445" y="332335"/>
                  <a:pt x="2018540" y="330811"/>
                  <a:pt x="2018921" y="330049"/>
                </a:cubicBezTo>
                <a:lnTo>
                  <a:pt x="2019398" y="330049"/>
                </a:lnTo>
                <a:lnTo>
                  <a:pt x="2022541" y="329764"/>
                </a:lnTo>
                <a:cubicBezTo>
                  <a:pt x="2024350" y="327763"/>
                  <a:pt x="2022446" y="324049"/>
                  <a:pt x="2018445" y="321572"/>
                </a:cubicBezTo>
                <a:lnTo>
                  <a:pt x="2015587" y="322810"/>
                </a:lnTo>
                <a:cubicBezTo>
                  <a:pt x="2012444" y="324144"/>
                  <a:pt x="2011016" y="323477"/>
                  <a:pt x="2009301" y="321763"/>
                </a:cubicBezTo>
                <a:cubicBezTo>
                  <a:pt x="2005967" y="318905"/>
                  <a:pt x="2003110" y="317857"/>
                  <a:pt x="2002919" y="319477"/>
                </a:cubicBezTo>
                <a:cubicBezTo>
                  <a:pt x="2002729" y="321096"/>
                  <a:pt x="1998443" y="325192"/>
                  <a:pt x="1993871" y="325192"/>
                </a:cubicBezTo>
                <a:lnTo>
                  <a:pt x="1989680" y="324906"/>
                </a:lnTo>
                <a:lnTo>
                  <a:pt x="1987775" y="324715"/>
                </a:lnTo>
                <a:cubicBezTo>
                  <a:pt x="1985584" y="325192"/>
                  <a:pt x="1973678" y="326525"/>
                  <a:pt x="1961200" y="327573"/>
                </a:cubicBezTo>
                <a:lnTo>
                  <a:pt x="1949865" y="325954"/>
                </a:lnTo>
                <a:lnTo>
                  <a:pt x="1947484" y="325573"/>
                </a:lnTo>
                <a:cubicBezTo>
                  <a:pt x="1944626" y="326716"/>
                  <a:pt x="1940530" y="327573"/>
                  <a:pt x="1938340" y="327478"/>
                </a:cubicBezTo>
                <a:lnTo>
                  <a:pt x="1936339" y="327668"/>
                </a:lnTo>
                <a:cubicBezTo>
                  <a:pt x="1934149" y="327859"/>
                  <a:pt x="1931863" y="326620"/>
                  <a:pt x="1929577" y="326144"/>
                </a:cubicBezTo>
                <a:cubicBezTo>
                  <a:pt x="1929100" y="326049"/>
                  <a:pt x="1928148" y="326620"/>
                  <a:pt x="1927957" y="327001"/>
                </a:cubicBezTo>
                <a:cubicBezTo>
                  <a:pt x="1927672" y="327573"/>
                  <a:pt x="1927672" y="328716"/>
                  <a:pt x="1928053" y="329002"/>
                </a:cubicBezTo>
                <a:lnTo>
                  <a:pt x="1931005" y="330716"/>
                </a:lnTo>
                <a:cubicBezTo>
                  <a:pt x="1934435" y="332431"/>
                  <a:pt x="1939578" y="332526"/>
                  <a:pt x="1942340" y="330907"/>
                </a:cubicBezTo>
                <a:lnTo>
                  <a:pt x="1946055" y="331002"/>
                </a:lnTo>
                <a:lnTo>
                  <a:pt x="1947484" y="331002"/>
                </a:lnTo>
                <a:cubicBezTo>
                  <a:pt x="1949103" y="330716"/>
                  <a:pt x="1950341" y="331097"/>
                  <a:pt x="1950341" y="331764"/>
                </a:cubicBezTo>
                <a:cubicBezTo>
                  <a:pt x="1950246" y="332431"/>
                  <a:pt x="1949389" y="335193"/>
                  <a:pt x="1948722" y="336622"/>
                </a:cubicBezTo>
                <a:lnTo>
                  <a:pt x="1948532" y="337860"/>
                </a:lnTo>
                <a:lnTo>
                  <a:pt x="1947988" y="341213"/>
                </a:lnTo>
                <a:lnTo>
                  <a:pt x="1947198" y="341098"/>
                </a:lnTo>
                <a:cubicBezTo>
                  <a:pt x="1945579" y="339098"/>
                  <a:pt x="1937578" y="342241"/>
                  <a:pt x="1935768" y="341765"/>
                </a:cubicBezTo>
                <a:cubicBezTo>
                  <a:pt x="1933958" y="341289"/>
                  <a:pt x="1927863" y="341194"/>
                  <a:pt x="1927863" y="342908"/>
                </a:cubicBezTo>
                <a:cubicBezTo>
                  <a:pt x="1927863" y="344623"/>
                  <a:pt x="1926719" y="348623"/>
                  <a:pt x="1925291" y="347956"/>
                </a:cubicBezTo>
                <a:lnTo>
                  <a:pt x="1925291" y="347671"/>
                </a:lnTo>
                <a:cubicBezTo>
                  <a:pt x="1925481" y="345194"/>
                  <a:pt x="1925481" y="342718"/>
                  <a:pt x="1922338" y="341384"/>
                </a:cubicBezTo>
                <a:lnTo>
                  <a:pt x="1921100" y="340908"/>
                </a:lnTo>
                <a:cubicBezTo>
                  <a:pt x="1919385" y="341098"/>
                  <a:pt x="1918147" y="343003"/>
                  <a:pt x="1918242" y="345004"/>
                </a:cubicBezTo>
                <a:lnTo>
                  <a:pt x="1914813" y="344623"/>
                </a:lnTo>
                <a:cubicBezTo>
                  <a:pt x="1910908" y="344242"/>
                  <a:pt x="1907669" y="345575"/>
                  <a:pt x="1904145" y="346528"/>
                </a:cubicBezTo>
                <a:cubicBezTo>
                  <a:pt x="1903193" y="346813"/>
                  <a:pt x="1900811" y="344146"/>
                  <a:pt x="1899382" y="342622"/>
                </a:cubicBezTo>
                <a:lnTo>
                  <a:pt x="1896620" y="339574"/>
                </a:lnTo>
                <a:cubicBezTo>
                  <a:pt x="1895287" y="341289"/>
                  <a:pt x="1893572" y="343384"/>
                  <a:pt x="1893001" y="344146"/>
                </a:cubicBezTo>
                <a:cubicBezTo>
                  <a:pt x="1892334" y="344908"/>
                  <a:pt x="1890048" y="346337"/>
                  <a:pt x="1889572" y="345575"/>
                </a:cubicBezTo>
                <a:cubicBezTo>
                  <a:pt x="1889000" y="344718"/>
                  <a:pt x="1887095" y="342908"/>
                  <a:pt x="1886333" y="343194"/>
                </a:cubicBezTo>
                <a:cubicBezTo>
                  <a:pt x="1885571" y="343480"/>
                  <a:pt x="1883190" y="345099"/>
                  <a:pt x="1882142" y="345861"/>
                </a:cubicBezTo>
                <a:cubicBezTo>
                  <a:pt x="1881094" y="346623"/>
                  <a:pt x="1873855" y="348147"/>
                  <a:pt x="1874904" y="347099"/>
                </a:cubicBezTo>
                <a:cubicBezTo>
                  <a:pt x="1875951" y="346051"/>
                  <a:pt x="1877285" y="343861"/>
                  <a:pt x="1875665" y="344527"/>
                </a:cubicBezTo>
                <a:cubicBezTo>
                  <a:pt x="1873951" y="345194"/>
                  <a:pt x="1867664" y="344337"/>
                  <a:pt x="1865473" y="341384"/>
                </a:cubicBezTo>
                <a:lnTo>
                  <a:pt x="1860997" y="344623"/>
                </a:lnTo>
                <a:cubicBezTo>
                  <a:pt x="1860235" y="345194"/>
                  <a:pt x="1857853" y="344432"/>
                  <a:pt x="1856234" y="344146"/>
                </a:cubicBezTo>
                <a:cubicBezTo>
                  <a:pt x="1852139" y="343480"/>
                  <a:pt x="1852234" y="343480"/>
                  <a:pt x="1851853" y="346909"/>
                </a:cubicBezTo>
                <a:cubicBezTo>
                  <a:pt x="1851757" y="347956"/>
                  <a:pt x="1850805" y="349766"/>
                  <a:pt x="1850519" y="349766"/>
                </a:cubicBezTo>
                <a:lnTo>
                  <a:pt x="1846614" y="349385"/>
                </a:lnTo>
                <a:cubicBezTo>
                  <a:pt x="1843661" y="351290"/>
                  <a:pt x="1840613" y="352719"/>
                  <a:pt x="1839851" y="352528"/>
                </a:cubicBezTo>
                <a:cubicBezTo>
                  <a:pt x="1839089" y="352338"/>
                  <a:pt x="1834708" y="350433"/>
                  <a:pt x="1831850" y="349099"/>
                </a:cubicBezTo>
                <a:cubicBezTo>
                  <a:pt x="1828993" y="347766"/>
                  <a:pt x="1819277" y="347385"/>
                  <a:pt x="1816896" y="351385"/>
                </a:cubicBezTo>
                <a:lnTo>
                  <a:pt x="1810514" y="351290"/>
                </a:lnTo>
                <a:lnTo>
                  <a:pt x="1806133" y="351195"/>
                </a:lnTo>
                <a:cubicBezTo>
                  <a:pt x="1801085" y="353100"/>
                  <a:pt x="1796894" y="353671"/>
                  <a:pt x="1796894" y="352528"/>
                </a:cubicBezTo>
                <a:cubicBezTo>
                  <a:pt x="1796894" y="351385"/>
                  <a:pt x="1793464" y="347671"/>
                  <a:pt x="1789179" y="347004"/>
                </a:cubicBezTo>
                <a:lnTo>
                  <a:pt x="1787559" y="350814"/>
                </a:lnTo>
                <a:lnTo>
                  <a:pt x="1787083" y="352052"/>
                </a:lnTo>
                <a:cubicBezTo>
                  <a:pt x="1789940" y="353290"/>
                  <a:pt x="1790226" y="354529"/>
                  <a:pt x="1787559" y="354814"/>
                </a:cubicBezTo>
                <a:lnTo>
                  <a:pt x="1786035" y="355291"/>
                </a:lnTo>
                <a:lnTo>
                  <a:pt x="1782320" y="356338"/>
                </a:lnTo>
                <a:cubicBezTo>
                  <a:pt x="1779558" y="354243"/>
                  <a:pt x="1775653" y="352719"/>
                  <a:pt x="1773653" y="352909"/>
                </a:cubicBezTo>
                <a:cubicBezTo>
                  <a:pt x="1771652" y="353100"/>
                  <a:pt x="1765366" y="354814"/>
                  <a:pt x="1764699" y="356529"/>
                </a:cubicBezTo>
                <a:cubicBezTo>
                  <a:pt x="1764032" y="358148"/>
                  <a:pt x="1763270" y="363292"/>
                  <a:pt x="1764889" y="363482"/>
                </a:cubicBezTo>
                <a:cubicBezTo>
                  <a:pt x="1766414" y="363673"/>
                  <a:pt x="1770605" y="365101"/>
                  <a:pt x="1770319" y="366149"/>
                </a:cubicBezTo>
                <a:cubicBezTo>
                  <a:pt x="1770033" y="367197"/>
                  <a:pt x="1767366" y="369769"/>
                  <a:pt x="1765080" y="369578"/>
                </a:cubicBezTo>
                <a:lnTo>
                  <a:pt x="1762889" y="369102"/>
                </a:lnTo>
                <a:lnTo>
                  <a:pt x="1757746" y="368054"/>
                </a:lnTo>
                <a:cubicBezTo>
                  <a:pt x="1757269" y="364149"/>
                  <a:pt x="1755364" y="362625"/>
                  <a:pt x="1753460" y="364625"/>
                </a:cubicBezTo>
                <a:cubicBezTo>
                  <a:pt x="1751650" y="366625"/>
                  <a:pt x="1744316" y="371483"/>
                  <a:pt x="1741077" y="371197"/>
                </a:cubicBezTo>
                <a:cubicBezTo>
                  <a:pt x="1737743" y="370912"/>
                  <a:pt x="1735076" y="364625"/>
                  <a:pt x="1733552" y="366054"/>
                </a:cubicBezTo>
                <a:cubicBezTo>
                  <a:pt x="1732029" y="367483"/>
                  <a:pt x="1726694" y="368816"/>
                  <a:pt x="1726504" y="367387"/>
                </a:cubicBezTo>
                <a:cubicBezTo>
                  <a:pt x="1726313" y="365959"/>
                  <a:pt x="1726123" y="361672"/>
                  <a:pt x="1726789" y="361387"/>
                </a:cubicBezTo>
                <a:lnTo>
                  <a:pt x="1727838" y="361577"/>
                </a:lnTo>
                <a:lnTo>
                  <a:pt x="1728885" y="361863"/>
                </a:lnTo>
                <a:cubicBezTo>
                  <a:pt x="1729933" y="362815"/>
                  <a:pt x="1732029" y="362244"/>
                  <a:pt x="1733552" y="360625"/>
                </a:cubicBezTo>
                <a:cubicBezTo>
                  <a:pt x="1735076" y="359005"/>
                  <a:pt x="1732029" y="354433"/>
                  <a:pt x="1729647" y="355291"/>
                </a:cubicBezTo>
                <a:lnTo>
                  <a:pt x="1727647" y="355100"/>
                </a:lnTo>
                <a:cubicBezTo>
                  <a:pt x="1723170" y="354624"/>
                  <a:pt x="1725266" y="358339"/>
                  <a:pt x="1723360" y="359101"/>
                </a:cubicBezTo>
                <a:cubicBezTo>
                  <a:pt x="1721265" y="359863"/>
                  <a:pt x="1719169" y="359767"/>
                  <a:pt x="1719169" y="357196"/>
                </a:cubicBezTo>
                <a:lnTo>
                  <a:pt x="1719169" y="356148"/>
                </a:lnTo>
                <a:cubicBezTo>
                  <a:pt x="1719169" y="354814"/>
                  <a:pt x="1713740" y="356243"/>
                  <a:pt x="1707073" y="359386"/>
                </a:cubicBezTo>
                <a:lnTo>
                  <a:pt x="1700500" y="361291"/>
                </a:lnTo>
                <a:lnTo>
                  <a:pt x="1695833" y="362625"/>
                </a:lnTo>
                <a:cubicBezTo>
                  <a:pt x="1690880" y="362911"/>
                  <a:pt x="1689451" y="362815"/>
                  <a:pt x="1692500" y="362339"/>
                </a:cubicBezTo>
                <a:cubicBezTo>
                  <a:pt x="1695643" y="361863"/>
                  <a:pt x="1693071" y="355576"/>
                  <a:pt x="1685737" y="355291"/>
                </a:cubicBezTo>
                <a:lnTo>
                  <a:pt x="1679260" y="355386"/>
                </a:lnTo>
                <a:lnTo>
                  <a:pt x="1677069" y="355386"/>
                </a:lnTo>
                <a:cubicBezTo>
                  <a:pt x="1677545" y="358720"/>
                  <a:pt x="1675450" y="360720"/>
                  <a:pt x="1672307" y="359672"/>
                </a:cubicBezTo>
                <a:lnTo>
                  <a:pt x="1670592" y="360434"/>
                </a:lnTo>
                <a:cubicBezTo>
                  <a:pt x="1666687" y="362149"/>
                  <a:pt x="1666973" y="358720"/>
                  <a:pt x="1664972" y="358339"/>
                </a:cubicBezTo>
                <a:cubicBezTo>
                  <a:pt x="1663448" y="358053"/>
                  <a:pt x="1661163" y="357005"/>
                  <a:pt x="1660496" y="357481"/>
                </a:cubicBezTo>
                <a:cubicBezTo>
                  <a:pt x="1657066" y="359767"/>
                  <a:pt x="1654114" y="357672"/>
                  <a:pt x="1650971" y="357386"/>
                </a:cubicBezTo>
                <a:cubicBezTo>
                  <a:pt x="1650113" y="357291"/>
                  <a:pt x="1649256" y="357386"/>
                  <a:pt x="1648399" y="357386"/>
                </a:cubicBezTo>
                <a:lnTo>
                  <a:pt x="1645731" y="357481"/>
                </a:lnTo>
                <a:cubicBezTo>
                  <a:pt x="1645160" y="359291"/>
                  <a:pt x="1643732" y="360529"/>
                  <a:pt x="1642493" y="360244"/>
                </a:cubicBezTo>
                <a:cubicBezTo>
                  <a:pt x="1641255" y="359958"/>
                  <a:pt x="1637445" y="361577"/>
                  <a:pt x="1637540" y="363863"/>
                </a:cubicBezTo>
                <a:cubicBezTo>
                  <a:pt x="1637635" y="366149"/>
                  <a:pt x="1644112" y="370150"/>
                  <a:pt x="1643636" y="371483"/>
                </a:cubicBezTo>
                <a:cubicBezTo>
                  <a:pt x="1643160" y="372817"/>
                  <a:pt x="1641636" y="376341"/>
                  <a:pt x="1641255" y="376341"/>
                </a:cubicBezTo>
                <a:cubicBezTo>
                  <a:pt x="1640874" y="376341"/>
                  <a:pt x="1639826" y="374817"/>
                  <a:pt x="1639731" y="373102"/>
                </a:cubicBezTo>
                <a:lnTo>
                  <a:pt x="1639064" y="371483"/>
                </a:lnTo>
                <a:cubicBezTo>
                  <a:pt x="1638778" y="370816"/>
                  <a:pt x="1637445" y="369959"/>
                  <a:pt x="1636588" y="369864"/>
                </a:cubicBezTo>
                <a:lnTo>
                  <a:pt x="1635731" y="369864"/>
                </a:lnTo>
                <a:cubicBezTo>
                  <a:pt x="1634873" y="370721"/>
                  <a:pt x="1633921" y="372531"/>
                  <a:pt x="1633635" y="373960"/>
                </a:cubicBezTo>
                <a:cubicBezTo>
                  <a:pt x="1633444" y="375388"/>
                  <a:pt x="1629253" y="377008"/>
                  <a:pt x="1628587" y="375960"/>
                </a:cubicBezTo>
                <a:cubicBezTo>
                  <a:pt x="1627920" y="374817"/>
                  <a:pt x="1626968" y="371959"/>
                  <a:pt x="1627920" y="371959"/>
                </a:cubicBezTo>
                <a:cubicBezTo>
                  <a:pt x="1628873" y="372055"/>
                  <a:pt x="1630492" y="369864"/>
                  <a:pt x="1631254" y="367387"/>
                </a:cubicBezTo>
                <a:cubicBezTo>
                  <a:pt x="1632016" y="365006"/>
                  <a:pt x="1632968" y="357958"/>
                  <a:pt x="1632016" y="357196"/>
                </a:cubicBezTo>
                <a:lnTo>
                  <a:pt x="1631063" y="357196"/>
                </a:lnTo>
                <a:cubicBezTo>
                  <a:pt x="1628301" y="357291"/>
                  <a:pt x="1628777" y="358243"/>
                  <a:pt x="1630301" y="359577"/>
                </a:cubicBezTo>
                <a:cubicBezTo>
                  <a:pt x="1630492" y="359767"/>
                  <a:pt x="1629920" y="360815"/>
                  <a:pt x="1629349" y="361291"/>
                </a:cubicBezTo>
                <a:cubicBezTo>
                  <a:pt x="1628396" y="362149"/>
                  <a:pt x="1626396" y="362720"/>
                  <a:pt x="1626301" y="363482"/>
                </a:cubicBezTo>
                <a:lnTo>
                  <a:pt x="1625920" y="366244"/>
                </a:lnTo>
                <a:cubicBezTo>
                  <a:pt x="1626015" y="369292"/>
                  <a:pt x="1623824" y="372531"/>
                  <a:pt x="1620967" y="373388"/>
                </a:cubicBezTo>
                <a:lnTo>
                  <a:pt x="1618300" y="373864"/>
                </a:lnTo>
                <a:cubicBezTo>
                  <a:pt x="1617633" y="373960"/>
                  <a:pt x="1616109" y="372912"/>
                  <a:pt x="1616014" y="372245"/>
                </a:cubicBezTo>
                <a:cubicBezTo>
                  <a:pt x="1615918" y="371483"/>
                  <a:pt x="1616681" y="370245"/>
                  <a:pt x="1617443" y="369864"/>
                </a:cubicBezTo>
                <a:cubicBezTo>
                  <a:pt x="1618490" y="369483"/>
                  <a:pt x="1620205" y="370150"/>
                  <a:pt x="1621157" y="369673"/>
                </a:cubicBezTo>
                <a:lnTo>
                  <a:pt x="1622205" y="369102"/>
                </a:lnTo>
                <a:cubicBezTo>
                  <a:pt x="1622872" y="367864"/>
                  <a:pt x="1621538" y="364816"/>
                  <a:pt x="1619157" y="362149"/>
                </a:cubicBezTo>
                <a:cubicBezTo>
                  <a:pt x="1616871" y="359577"/>
                  <a:pt x="1603441" y="361482"/>
                  <a:pt x="1596773" y="363863"/>
                </a:cubicBezTo>
                <a:lnTo>
                  <a:pt x="1590868" y="363006"/>
                </a:lnTo>
                <a:lnTo>
                  <a:pt x="1590487" y="362911"/>
                </a:lnTo>
                <a:lnTo>
                  <a:pt x="1591121" y="361801"/>
                </a:lnTo>
                <a:lnTo>
                  <a:pt x="1596011" y="361577"/>
                </a:lnTo>
                <a:lnTo>
                  <a:pt x="1591710" y="360771"/>
                </a:lnTo>
                <a:lnTo>
                  <a:pt x="1593535" y="357577"/>
                </a:lnTo>
                <a:cubicBezTo>
                  <a:pt x="1591725" y="356529"/>
                  <a:pt x="1582962" y="351100"/>
                  <a:pt x="1581533" y="350719"/>
                </a:cubicBezTo>
                <a:lnTo>
                  <a:pt x="1580771" y="351100"/>
                </a:lnTo>
                <a:lnTo>
                  <a:pt x="1580009" y="351576"/>
                </a:lnTo>
                <a:cubicBezTo>
                  <a:pt x="1579819" y="352814"/>
                  <a:pt x="1582105" y="356338"/>
                  <a:pt x="1584867" y="359482"/>
                </a:cubicBezTo>
                <a:lnTo>
                  <a:pt x="1589915" y="360434"/>
                </a:lnTo>
                <a:lnTo>
                  <a:pt x="1591710" y="360771"/>
                </a:lnTo>
                <a:lnTo>
                  <a:pt x="1591121" y="361801"/>
                </a:lnTo>
                <a:lnTo>
                  <a:pt x="1585629" y="362053"/>
                </a:lnTo>
                <a:cubicBezTo>
                  <a:pt x="1579533" y="363387"/>
                  <a:pt x="1566960" y="366625"/>
                  <a:pt x="1567532" y="367102"/>
                </a:cubicBezTo>
                <a:cubicBezTo>
                  <a:pt x="1568103" y="367578"/>
                  <a:pt x="1566293" y="370245"/>
                  <a:pt x="1562198" y="371769"/>
                </a:cubicBezTo>
                <a:lnTo>
                  <a:pt x="1561340" y="366435"/>
                </a:lnTo>
                <a:cubicBezTo>
                  <a:pt x="1561054" y="364911"/>
                  <a:pt x="1559816" y="363387"/>
                  <a:pt x="1558673" y="362149"/>
                </a:cubicBezTo>
                <a:lnTo>
                  <a:pt x="1558007" y="361577"/>
                </a:lnTo>
                <a:cubicBezTo>
                  <a:pt x="1556483" y="361482"/>
                  <a:pt x="1555244" y="361958"/>
                  <a:pt x="1555149" y="362815"/>
                </a:cubicBezTo>
                <a:lnTo>
                  <a:pt x="1555244" y="363482"/>
                </a:lnTo>
                <a:lnTo>
                  <a:pt x="1555911" y="367197"/>
                </a:lnTo>
                <a:cubicBezTo>
                  <a:pt x="1552196" y="368435"/>
                  <a:pt x="1549243" y="364625"/>
                  <a:pt x="1549339" y="358815"/>
                </a:cubicBezTo>
                <a:lnTo>
                  <a:pt x="1555149" y="354910"/>
                </a:lnTo>
                <a:lnTo>
                  <a:pt x="1557816" y="353195"/>
                </a:lnTo>
                <a:cubicBezTo>
                  <a:pt x="1560388" y="353957"/>
                  <a:pt x="1563245" y="354148"/>
                  <a:pt x="1564007" y="353671"/>
                </a:cubicBezTo>
                <a:cubicBezTo>
                  <a:pt x="1564769" y="353195"/>
                  <a:pt x="1563912" y="351100"/>
                  <a:pt x="1559721" y="350242"/>
                </a:cubicBezTo>
                <a:lnTo>
                  <a:pt x="1556197" y="349576"/>
                </a:lnTo>
                <a:cubicBezTo>
                  <a:pt x="1554196" y="349195"/>
                  <a:pt x="1551720" y="348337"/>
                  <a:pt x="1550386" y="348909"/>
                </a:cubicBezTo>
                <a:cubicBezTo>
                  <a:pt x="1549243" y="349385"/>
                  <a:pt x="1549243" y="351766"/>
                  <a:pt x="1548767" y="353386"/>
                </a:cubicBezTo>
                <a:lnTo>
                  <a:pt x="1548005" y="356053"/>
                </a:lnTo>
                <a:cubicBezTo>
                  <a:pt x="1545529" y="355481"/>
                  <a:pt x="1543814" y="353100"/>
                  <a:pt x="1544195" y="350623"/>
                </a:cubicBezTo>
                <a:cubicBezTo>
                  <a:pt x="1544576" y="348242"/>
                  <a:pt x="1542576" y="341479"/>
                  <a:pt x="1544481" y="340336"/>
                </a:cubicBezTo>
                <a:cubicBezTo>
                  <a:pt x="1546386" y="339193"/>
                  <a:pt x="1552958" y="342051"/>
                  <a:pt x="1554292" y="342337"/>
                </a:cubicBezTo>
                <a:lnTo>
                  <a:pt x="1555435" y="342432"/>
                </a:lnTo>
                <a:cubicBezTo>
                  <a:pt x="1558102" y="342718"/>
                  <a:pt x="1559340" y="341860"/>
                  <a:pt x="1559150" y="339670"/>
                </a:cubicBezTo>
                <a:cubicBezTo>
                  <a:pt x="1559054" y="338431"/>
                  <a:pt x="1563341" y="337765"/>
                  <a:pt x="1560007" y="335955"/>
                </a:cubicBezTo>
                <a:lnTo>
                  <a:pt x="1558673" y="335288"/>
                </a:lnTo>
                <a:cubicBezTo>
                  <a:pt x="1557149" y="334717"/>
                  <a:pt x="1551244" y="334907"/>
                  <a:pt x="1545529" y="335669"/>
                </a:cubicBezTo>
                <a:lnTo>
                  <a:pt x="1540385" y="336336"/>
                </a:lnTo>
                <a:lnTo>
                  <a:pt x="1537242" y="336717"/>
                </a:lnTo>
                <a:cubicBezTo>
                  <a:pt x="1537909" y="338812"/>
                  <a:pt x="1536099" y="343861"/>
                  <a:pt x="1533146" y="348052"/>
                </a:cubicBezTo>
                <a:lnTo>
                  <a:pt x="1533337" y="350433"/>
                </a:lnTo>
                <a:cubicBezTo>
                  <a:pt x="1533432" y="351290"/>
                  <a:pt x="1533908" y="352719"/>
                  <a:pt x="1534575" y="353005"/>
                </a:cubicBezTo>
                <a:lnTo>
                  <a:pt x="1537433" y="353957"/>
                </a:lnTo>
                <a:cubicBezTo>
                  <a:pt x="1540766" y="354624"/>
                  <a:pt x="1544100" y="356624"/>
                  <a:pt x="1544957" y="358243"/>
                </a:cubicBezTo>
                <a:lnTo>
                  <a:pt x="1545243" y="359863"/>
                </a:lnTo>
                <a:lnTo>
                  <a:pt x="1545529" y="361006"/>
                </a:lnTo>
                <a:cubicBezTo>
                  <a:pt x="1545243" y="362339"/>
                  <a:pt x="1544481" y="364530"/>
                  <a:pt x="1543814" y="365863"/>
                </a:cubicBezTo>
                <a:cubicBezTo>
                  <a:pt x="1543148" y="367197"/>
                  <a:pt x="1537814" y="368530"/>
                  <a:pt x="1535909" y="366721"/>
                </a:cubicBezTo>
                <a:cubicBezTo>
                  <a:pt x="1534003" y="364911"/>
                  <a:pt x="1529051" y="361006"/>
                  <a:pt x="1529432" y="362339"/>
                </a:cubicBezTo>
                <a:cubicBezTo>
                  <a:pt x="1529812" y="363768"/>
                  <a:pt x="1524859" y="367006"/>
                  <a:pt x="1522383" y="366244"/>
                </a:cubicBezTo>
                <a:cubicBezTo>
                  <a:pt x="1519907" y="365482"/>
                  <a:pt x="1513620" y="362244"/>
                  <a:pt x="1512953" y="363101"/>
                </a:cubicBezTo>
                <a:cubicBezTo>
                  <a:pt x="1512286" y="363958"/>
                  <a:pt x="1508953" y="365863"/>
                  <a:pt x="1506857" y="365482"/>
                </a:cubicBezTo>
                <a:lnTo>
                  <a:pt x="1506191" y="365863"/>
                </a:lnTo>
                <a:lnTo>
                  <a:pt x="1504095" y="366911"/>
                </a:lnTo>
                <a:cubicBezTo>
                  <a:pt x="1501809" y="366721"/>
                  <a:pt x="1499428" y="365959"/>
                  <a:pt x="1498856" y="365197"/>
                </a:cubicBezTo>
                <a:cubicBezTo>
                  <a:pt x="1498285" y="364339"/>
                  <a:pt x="1495237" y="363196"/>
                  <a:pt x="1493141" y="364149"/>
                </a:cubicBezTo>
                <a:cubicBezTo>
                  <a:pt x="1491046" y="365101"/>
                  <a:pt x="1485235" y="367292"/>
                  <a:pt x="1483711" y="367768"/>
                </a:cubicBezTo>
                <a:cubicBezTo>
                  <a:pt x="1482187" y="368245"/>
                  <a:pt x="1476092" y="364530"/>
                  <a:pt x="1473043" y="362530"/>
                </a:cubicBezTo>
                <a:lnTo>
                  <a:pt x="1469424" y="365482"/>
                </a:lnTo>
                <a:lnTo>
                  <a:pt x="1469043" y="365863"/>
                </a:lnTo>
                <a:cubicBezTo>
                  <a:pt x="1466567" y="364816"/>
                  <a:pt x="1462757" y="365387"/>
                  <a:pt x="1460661" y="367292"/>
                </a:cubicBezTo>
                <a:cubicBezTo>
                  <a:pt x="1458566" y="369102"/>
                  <a:pt x="1456851" y="375674"/>
                  <a:pt x="1456565" y="375007"/>
                </a:cubicBezTo>
                <a:cubicBezTo>
                  <a:pt x="1456279" y="374341"/>
                  <a:pt x="1453612" y="373102"/>
                  <a:pt x="1451517" y="374436"/>
                </a:cubicBezTo>
                <a:cubicBezTo>
                  <a:pt x="1449421" y="375865"/>
                  <a:pt x="1443897" y="379103"/>
                  <a:pt x="1443707" y="378627"/>
                </a:cubicBezTo>
                <a:lnTo>
                  <a:pt x="1443135" y="377960"/>
                </a:lnTo>
                <a:lnTo>
                  <a:pt x="1441135" y="375579"/>
                </a:lnTo>
                <a:cubicBezTo>
                  <a:pt x="1442564" y="373102"/>
                  <a:pt x="1442468" y="371674"/>
                  <a:pt x="1441040" y="372531"/>
                </a:cubicBezTo>
                <a:cubicBezTo>
                  <a:pt x="1439611" y="373388"/>
                  <a:pt x="1434753" y="369102"/>
                  <a:pt x="1431991" y="367673"/>
                </a:cubicBezTo>
                <a:cubicBezTo>
                  <a:pt x="1429133" y="366340"/>
                  <a:pt x="1420370" y="364530"/>
                  <a:pt x="1420656" y="365482"/>
                </a:cubicBezTo>
                <a:cubicBezTo>
                  <a:pt x="1420942" y="366435"/>
                  <a:pt x="1420370" y="369388"/>
                  <a:pt x="1418370" y="369292"/>
                </a:cubicBezTo>
                <a:lnTo>
                  <a:pt x="1416941" y="370054"/>
                </a:lnTo>
                <a:cubicBezTo>
                  <a:pt x="1415512" y="370816"/>
                  <a:pt x="1415227" y="373007"/>
                  <a:pt x="1413798" y="373674"/>
                </a:cubicBezTo>
                <a:cubicBezTo>
                  <a:pt x="1411893" y="374626"/>
                  <a:pt x="1409702" y="374436"/>
                  <a:pt x="1409607" y="371769"/>
                </a:cubicBezTo>
                <a:lnTo>
                  <a:pt x="1409607" y="370721"/>
                </a:lnTo>
                <a:cubicBezTo>
                  <a:pt x="1409607" y="369388"/>
                  <a:pt x="1407416" y="369102"/>
                  <a:pt x="1404654" y="370054"/>
                </a:cubicBezTo>
                <a:cubicBezTo>
                  <a:pt x="1401892" y="371007"/>
                  <a:pt x="1394653" y="368435"/>
                  <a:pt x="1394462" y="369578"/>
                </a:cubicBezTo>
                <a:cubicBezTo>
                  <a:pt x="1394176" y="370721"/>
                  <a:pt x="1392462" y="373198"/>
                  <a:pt x="1391033" y="372721"/>
                </a:cubicBezTo>
                <a:cubicBezTo>
                  <a:pt x="1389700" y="372245"/>
                  <a:pt x="1387033" y="375388"/>
                  <a:pt x="1386747" y="376436"/>
                </a:cubicBezTo>
                <a:cubicBezTo>
                  <a:pt x="1386461" y="377484"/>
                  <a:pt x="1384556" y="379198"/>
                  <a:pt x="1382842" y="379008"/>
                </a:cubicBezTo>
                <a:cubicBezTo>
                  <a:pt x="1381127" y="378817"/>
                  <a:pt x="1375698" y="378532"/>
                  <a:pt x="1376460" y="379198"/>
                </a:cubicBezTo>
                <a:cubicBezTo>
                  <a:pt x="1377222" y="379865"/>
                  <a:pt x="1377698" y="381770"/>
                  <a:pt x="1376651" y="382437"/>
                </a:cubicBezTo>
                <a:lnTo>
                  <a:pt x="1375793" y="382437"/>
                </a:lnTo>
                <a:lnTo>
                  <a:pt x="1370745" y="382246"/>
                </a:lnTo>
                <a:cubicBezTo>
                  <a:pt x="1368078" y="378246"/>
                  <a:pt x="1365697" y="374531"/>
                  <a:pt x="1365601" y="374055"/>
                </a:cubicBezTo>
                <a:cubicBezTo>
                  <a:pt x="1365506" y="373579"/>
                  <a:pt x="1363982" y="372436"/>
                  <a:pt x="1362839" y="373579"/>
                </a:cubicBezTo>
                <a:cubicBezTo>
                  <a:pt x="1361696" y="374722"/>
                  <a:pt x="1360268" y="378817"/>
                  <a:pt x="1361410" y="380818"/>
                </a:cubicBezTo>
                <a:cubicBezTo>
                  <a:pt x="1362553" y="382818"/>
                  <a:pt x="1363411" y="388152"/>
                  <a:pt x="1360458" y="387866"/>
                </a:cubicBezTo>
                <a:cubicBezTo>
                  <a:pt x="1357601" y="387580"/>
                  <a:pt x="1349600" y="384437"/>
                  <a:pt x="1348647" y="381580"/>
                </a:cubicBezTo>
                <a:lnTo>
                  <a:pt x="1345854" y="377695"/>
                </a:lnTo>
                <a:lnTo>
                  <a:pt x="1344802" y="379616"/>
                </a:lnTo>
                <a:cubicBezTo>
                  <a:pt x="1343052" y="380437"/>
                  <a:pt x="1340933" y="380628"/>
                  <a:pt x="1340742" y="379199"/>
                </a:cubicBezTo>
                <a:cubicBezTo>
                  <a:pt x="1340361" y="376341"/>
                  <a:pt x="1340361" y="373674"/>
                  <a:pt x="1340742" y="373388"/>
                </a:cubicBezTo>
                <a:lnTo>
                  <a:pt x="1342732" y="374351"/>
                </a:lnTo>
                <a:lnTo>
                  <a:pt x="1341218" y="373007"/>
                </a:lnTo>
                <a:cubicBezTo>
                  <a:pt x="1340932" y="373293"/>
                  <a:pt x="1338932" y="374150"/>
                  <a:pt x="1337503" y="374150"/>
                </a:cubicBezTo>
                <a:lnTo>
                  <a:pt x="1336265" y="374245"/>
                </a:lnTo>
                <a:lnTo>
                  <a:pt x="1332264" y="374436"/>
                </a:lnTo>
                <a:cubicBezTo>
                  <a:pt x="1333693" y="372721"/>
                  <a:pt x="1334264" y="370816"/>
                  <a:pt x="1333598" y="370150"/>
                </a:cubicBezTo>
                <a:cubicBezTo>
                  <a:pt x="1332931" y="369483"/>
                  <a:pt x="1330359" y="368435"/>
                  <a:pt x="1330168" y="369769"/>
                </a:cubicBezTo>
                <a:cubicBezTo>
                  <a:pt x="1329978" y="371102"/>
                  <a:pt x="1328168" y="373483"/>
                  <a:pt x="1326644" y="372626"/>
                </a:cubicBezTo>
                <a:cubicBezTo>
                  <a:pt x="1325120" y="371769"/>
                  <a:pt x="1321025" y="370912"/>
                  <a:pt x="1320643" y="372626"/>
                </a:cubicBezTo>
                <a:cubicBezTo>
                  <a:pt x="1320262" y="374341"/>
                  <a:pt x="1323692" y="378532"/>
                  <a:pt x="1324549" y="379294"/>
                </a:cubicBezTo>
                <a:cubicBezTo>
                  <a:pt x="1325406" y="380056"/>
                  <a:pt x="1322453" y="382056"/>
                  <a:pt x="1320739" y="382056"/>
                </a:cubicBezTo>
                <a:lnTo>
                  <a:pt x="1319596" y="381389"/>
                </a:lnTo>
                <a:lnTo>
                  <a:pt x="1310261" y="376150"/>
                </a:lnTo>
                <a:cubicBezTo>
                  <a:pt x="1304642" y="382437"/>
                  <a:pt x="1298736" y="387199"/>
                  <a:pt x="1297117" y="386723"/>
                </a:cubicBezTo>
                <a:cubicBezTo>
                  <a:pt x="1295498" y="386247"/>
                  <a:pt x="1297879" y="381008"/>
                  <a:pt x="1297593" y="379960"/>
                </a:cubicBezTo>
                <a:cubicBezTo>
                  <a:pt x="1297307" y="378817"/>
                  <a:pt x="1298831" y="375484"/>
                  <a:pt x="1301689" y="375103"/>
                </a:cubicBezTo>
                <a:cubicBezTo>
                  <a:pt x="1304546" y="374722"/>
                  <a:pt x="1303499" y="369388"/>
                  <a:pt x="1299689" y="371007"/>
                </a:cubicBezTo>
                <a:cubicBezTo>
                  <a:pt x="1295878" y="372626"/>
                  <a:pt x="1286353" y="368435"/>
                  <a:pt x="1285210" y="371674"/>
                </a:cubicBezTo>
                <a:cubicBezTo>
                  <a:pt x="1284068" y="374912"/>
                  <a:pt x="1276352" y="382056"/>
                  <a:pt x="1276162" y="383104"/>
                </a:cubicBezTo>
                <a:lnTo>
                  <a:pt x="1275685" y="383961"/>
                </a:lnTo>
                <a:lnTo>
                  <a:pt x="1275114" y="385009"/>
                </a:lnTo>
                <a:cubicBezTo>
                  <a:pt x="1274066" y="385961"/>
                  <a:pt x="1272923" y="386342"/>
                  <a:pt x="1272447" y="385866"/>
                </a:cubicBezTo>
                <a:cubicBezTo>
                  <a:pt x="1271971" y="385390"/>
                  <a:pt x="1268923" y="383104"/>
                  <a:pt x="1266827" y="381865"/>
                </a:cubicBezTo>
                <a:lnTo>
                  <a:pt x="1265208" y="380532"/>
                </a:lnTo>
                <a:lnTo>
                  <a:pt x="1263875" y="379484"/>
                </a:lnTo>
                <a:cubicBezTo>
                  <a:pt x="1262636" y="377865"/>
                  <a:pt x="1260255" y="377960"/>
                  <a:pt x="1258636" y="379579"/>
                </a:cubicBezTo>
                <a:cubicBezTo>
                  <a:pt x="1256921" y="381199"/>
                  <a:pt x="1251587" y="385009"/>
                  <a:pt x="1250635" y="384151"/>
                </a:cubicBezTo>
                <a:cubicBezTo>
                  <a:pt x="1249587" y="383294"/>
                  <a:pt x="1248349" y="381199"/>
                  <a:pt x="1249777" y="381008"/>
                </a:cubicBezTo>
                <a:lnTo>
                  <a:pt x="1250635" y="380532"/>
                </a:lnTo>
                <a:lnTo>
                  <a:pt x="1251492" y="380056"/>
                </a:lnTo>
                <a:cubicBezTo>
                  <a:pt x="1252159" y="379198"/>
                  <a:pt x="1251683" y="377579"/>
                  <a:pt x="1250349" y="376531"/>
                </a:cubicBezTo>
                <a:lnTo>
                  <a:pt x="1249206" y="376531"/>
                </a:lnTo>
                <a:lnTo>
                  <a:pt x="1245110" y="376627"/>
                </a:lnTo>
                <a:cubicBezTo>
                  <a:pt x="1241872" y="380627"/>
                  <a:pt x="1240443" y="384247"/>
                  <a:pt x="1241872" y="384532"/>
                </a:cubicBezTo>
                <a:cubicBezTo>
                  <a:pt x="1243396" y="384818"/>
                  <a:pt x="1245777" y="386914"/>
                  <a:pt x="1244062" y="388533"/>
                </a:cubicBezTo>
                <a:cubicBezTo>
                  <a:pt x="1242348" y="390152"/>
                  <a:pt x="1246539" y="395296"/>
                  <a:pt x="1245586" y="396534"/>
                </a:cubicBezTo>
                <a:cubicBezTo>
                  <a:pt x="1244634" y="397772"/>
                  <a:pt x="1240634" y="401201"/>
                  <a:pt x="1239300" y="401773"/>
                </a:cubicBezTo>
                <a:lnTo>
                  <a:pt x="1238443" y="401487"/>
                </a:lnTo>
                <a:lnTo>
                  <a:pt x="1237681" y="401201"/>
                </a:lnTo>
                <a:cubicBezTo>
                  <a:pt x="1237395" y="399963"/>
                  <a:pt x="1237681" y="396820"/>
                  <a:pt x="1238252" y="394057"/>
                </a:cubicBezTo>
                <a:lnTo>
                  <a:pt x="1235109" y="393391"/>
                </a:lnTo>
                <a:lnTo>
                  <a:pt x="1232347" y="392819"/>
                </a:lnTo>
                <a:cubicBezTo>
                  <a:pt x="1232251" y="391295"/>
                  <a:pt x="1233585" y="389771"/>
                  <a:pt x="1235109" y="389390"/>
                </a:cubicBezTo>
                <a:lnTo>
                  <a:pt x="1236633" y="389009"/>
                </a:lnTo>
                <a:lnTo>
                  <a:pt x="1237395" y="388819"/>
                </a:lnTo>
                <a:cubicBezTo>
                  <a:pt x="1238728" y="388533"/>
                  <a:pt x="1237585" y="387390"/>
                  <a:pt x="1234823" y="386342"/>
                </a:cubicBezTo>
                <a:lnTo>
                  <a:pt x="1234728" y="385390"/>
                </a:lnTo>
                <a:lnTo>
                  <a:pt x="1234633" y="383580"/>
                </a:lnTo>
                <a:cubicBezTo>
                  <a:pt x="1236252" y="381103"/>
                  <a:pt x="1234157" y="378436"/>
                  <a:pt x="1230061" y="377770"/>
                </a:cubicBezTo>
                <a:lnTo>
                  <a:pt x="1227965" y="378913"/>
                </a:lnTo>
                <a:cubicBezTo>
                  <a:pt x="1225108" y="380437"/>
                  <a:pt x="1222441" y="381389"/>
                  <a:pt x="1219964" y="380246"/>
                </a:cubicBezTo>
                <a:lnTo>
                  <a:pt x="1217774" y="379198"/>
                </a:lnTo>
                <a:cubicBezTo>
                  <a:pt x="1216250" y="376817"/>
                  <a:pt x="1212440" y="375579"/>
                  <a:pt x="1209296" y="376341"/>
                </a:cubicBezTo>
                <a:lnTo>
                  <a:pt x="1213201" y="379484"/>
                </a:lnTo>
                <a:lnTo>
                  <a:pt x="1213773" y="379865"/>
                </a:lnTo>
                <a:cubicBezTo>
                  <a:pt x="1212344" y="381865"/>
                  <a:pt x="1208820" y="384532"/>
                  <a:pt x="1205772" y="385771"/>
                </a:cubicBezTo>
                <a:lnTo>
                  <a:pt x="1203581" y="383675"/>
                </a:lnTo>
                <a:cubicBezTo>
                  <a:pt x="1200248" y="380627"/>
                  <a:pt x="1197581" y="380341"/>
                  <a:pt x="1193104" y="382437"/>
                </a:cubicBezTo>
                <a:cubicBezTo>
                  <a:pt x="1190723" y="383580"/>
                  <a:pt x="1186912" y="382913"/>
                  <a:pt x="1183865" y="380722"/>
                </a:cubicBezTo>
                <a:lnTo>
                  <a:pt x="1181388" y="379008"/>
                </a:lnTo>
                <a:cubicBezTo>
                  <a:pt x="1176435" y="378341"/>
                  <a:pt x="1171958" y="379770"/>
                  <a:pt x="1171292" y="382151"/>
                </a:cubicBezTo>
                <a:cubicBezTo>
                  <a:pt x="1170625" y="384628"/>
                  <a:pt x="1176244" y="388628"/>
                  <a:pt x="1174530" y="388723"/>
                </a:cubicBezTo>
                <a:cubicBezTo>
                  <a:pt x="1172816" y="388819"/>
                  <a:pt x="1168434" y="387104"/>
                  <a:pt x="1169101" y="384723"/>
                </a:cubicBezTo>
                <a:cubicBezTo>
                  <a:pt x="1169768" y="382437"/>
                  <a:pt x="1167482" y="376055"/>
                  <a:pt x="1165291" y="377484"/>
                </a:cubicBezTo>
                <a:cubicBezTo>
                  <a:pt x="1163100" y="378913"/>
                  <a:pt x="1157576" y="381103"/>
                  <a:pt x="1157004" y="379675"/>
                </a:cubicBezTo>
                <a:lnTo>
                  <a:pt x="1156051" y="378722"/>
                </a:lnTo>
                <a:cubicBezTo>
                  <a:pt x="1155575" y="378246"/>
                  <a:pt x="1153766" y="378532"/>
                  <a:pt x="1152718" y="378817"/>
                </a:cubicBezTo>
                <a:cubicBezTo>
                  <a:pt x="1152242" y="378913"/>
                  <a:pt x="1151765" y="380246"/>
                  <a:pt x="1151956" y="380532"/>
                </a:cubicBezTo>
                <a:lnTo>
                  <a:pt x="1154337" y="382723"/>
                </a:lnTo>
                <a:cubicBezTo>
                  <a:pt x="1157194" y="385009"/>
                  <a:pt x="1160433" y="387485"/>
                  <a:pt x="1161481" y="388247"/>
                </a:cubicBezTo>
                <a:cubicBezTo>
                  <a:pt x="1162528" y="389009"/>
                  <a:pt x="1156337" y="393200"/>
                  <a:pt x="1150908" y="396058"/>
                </a:cubicBezTo>
                <a:lnTo>
                  <a:pt x="1145669" y="396629"/>
                </a:lnTo>
                <a:cubicBezTo>
                  <a:pt x="1141002" y="397105"/>
                  <a:pt x="1135763" y="395486"/>
                  <a:pt x="1131477" y="392438"/>
                </a:cubicBezTo>
                <a:lnTo>
                  <a:pt x="1127667" y="389676"/>
                </a:lnTo>
                <a:cubicBezTo>
                  <a:pt x="1123952" y="392057"/>
                  <a:pt x="1120237" y="395200"/>
                  <a:pt x="1119285" y="396724"/>
                </a:cubicBezTo>
                <a:lnTo>
                  <a:pt x="1118142" y="395962"/>
                </a:lnTo>
                <a:lnTo>
                  <a:pt x="1116237" y="394724"/>
                </a:lnTo>
                <a:cubicBezTo>
                  <a:pt x="1113760" y="394915"/>
                  <a:pt x="1111189" y="394438"/>
                  <a:pt x="1110617" y="393772"/>
                </a:cubicBezTo>
                <a:lnTo>
                  <a:pt x="1110712" y="393295"/>
                </a:lnTo>
                <a:cubicBezTo>
                  <a:pt x="1110903" y="392438"/>
                  <a:pt x="1111570" y="391105"/>
                  <a:pt x="1112332" y="391009"/>
                </a:cubicBezTo>
                <a:cubicBezTo>
                  <a:pt x="1118333" y="390057"/>
                  <a:pt x="1124333" y="389295"/>
                  <a:pt x="1130334" y="388438"/>
                </a:cubicBezTo>
                <a:lnTo>
                  <a:pt x="1130715" y="388438"/>
                </a:lnTo>
                <a:cubicBezTo>
                  <a:pt x="1131477" y="387676"/>
                  <a:pt x="1130334" y="385961"/>
                  <a:pt x="1128143" y="384628"/>
                </a:cubicBezTo>
                <a:cubicBezTo>
                  <a:pt x="1125952" y="383294"/>
                  <a:pt x="1119190" y="380532"/>
                  <a:pt x="1118904" y="381770"/>
                </a:cubicBezTo>
                <a:cubicBezTo>
                  <a:pt x="1118618" y="383104"/>
                  <a:pt x="1116713" y="385485"/>
                  <a:pt x="1115475" y="384151"/>
                </a:cubicBezTo>
                <a:cubicBezTo>
                  <a:pt x="1114237" y="382723"/>
                  <a:pt x="1111475" y="378913"/>
                  <a:pt x="1112236" y="378722"/>
                </a:cubicBezTo>
                <a:cubicBezTo>
                  <a:pt x="1112999" y="378532"/>
                  <a:pt x="1114903" y="375674"/>
                  <a:pt x="1114618" y="373007"/>
                </a:cubicBezTo>
                <a:lnTo>
                  <a:pt x="1110712" y="372055"/>
                </a:lnTo>
                <a:lnTo>
                  <a:pt x="1107379" y="371197"/>
                </a:lnTo>
                <a:cubicBezTo>
                  <a:pt x="1104045" y="371864"/>
                  <a:pt x="1100807" y="373293"/>
                  <a:pt x="1100044" y="374436"/>
                </a:cubicBezTo>
                <a:lnTo>
                  <a:pt x="1100426" y="375103"/>
                </a:lnTo>
                <a:lnTo>
                  <a:pt x="1101759" y="377389"/>
                </a:lnTo>
                <a:cubicBezTo>
                  <a:pt x="1103759" y="379770"/>
                  <a:pt x="1102616" y="381389"/>
                  <a:pt x="1099283" y="381008"/>
                </a:cubicBezTo>
                <a:lnTo>
                  <a:pt x="1096425" y="380437"/>
                </a:lnTo>
                <a:cubicBezTo>
                  <a:pt x="1095092" y="380151"/>
                  <a:pt x="1093282" y="379675"/>
                  <a:pt x="1092710" y="378722"/>
                </a:cubicBezTo>
                <a:cubicBezTo>
                  <a:pt x="1091472" y="377103"/>
                  <a:pt x="1091091" y="375103"/>
                  <a:pt x="1090139" y="373293"/>
                </a:cubicBezTo>
                <a:cubicBezTo>
                  <a:pt x="1089853" y="372721"/>
                  <a:pt x="1088900" y="372436"/>
                  <a:pt x="1088234" y="372055"/>
                </a:cubicBezTo>
                <a:cubicBezTo>
                  <a:pt x="1087948" y="371864"/>
                  <a:pt x="1087281" y="371864"/>
                  <a:pt x="1086995" y="372055"/>
                </a:cubicBezTo>
                <a:lnTo>
                  <a:pt x="1084614" y="373102"/>
                </a:lnTo>
                <a:cubicBezTo>
                  <a:pt x="1081947" y="374341"/>
                  <a:pt x="1080518" y="376817"/>
                  <a:pt x="1081376" y="378627"/>
                </a:cubicBezTo>
                <a:cubicBezTo>
                  <a:pt x="1082233" y="380437"/>
                  <a:pt x="1081947" y="387104"/>
                  <a:pt x="1081947" y="389866"/>
                </a:cubicBezTo>
                <a:cubicBezTo>
                  <a:pt x="1081947" y="392629"/>
                  <a:pt x="1082137" y="398058"/>
                  <a:pt x="1074994" y="397486"/>
                </a:cubicBezTo>
                <a:lnTo>
                  <a:pt x="1069184" y="395867"/>
                </a:lnTo>
                <a:lnTo>
                  <a:pt x="1066040" y="395010"/>
                </a:lnTo>
                <a:cubicBezTo>
                  <a:pt x="1064993" y="396534"/>
                  <a:pt x="1062135" y="398534"/>
                  <a:pt x="1059754" y="399487"/>
                </a:cubicBezTo>
                <a:lnTo>
                  <a:pt x="1057753" y="399106"/>
                </a:lnTo>
                <a:cubicBezTo>
                  <a:pt x="1056134" y="398820"/>
                  <a:pt x="1055182" y="396629"/>
                  <a:pt x="1052991" y="398820"/>
                </a:cubicBezTo>
                <a:lnTo>
                  <a:pt x="1052515" y="399296"/>
                </a:lnTo>
                <a:cubicBezTo>
                  <a:pt x="1050419" y="398820"/>
                  <a:pt x="1049276" y="397010"/>
                  <a:pt x="1049943" y="395391"/>
                </a:cubicBezTo>
                <a:lnTo>
                  <a:pt x="1050705" y="395296"/>
                </a:lnTo>
                <a:cubicBezTo>
                  <a:pt x="1053753" y="395105"/>
                  <a:pt x="1054801" y="393581"/>
                  <a:pt x="1053467" y="391962"/>
                </a:cubicBezTo>
                <a:lnTo>
                  <a:pt x="1052610" y="390914"/>
                </a:lnTo>
                <a:cubicBezTo>
                  <a:pt x="1049371" y="390628"/>
                  <a:pt x="1046704" y="391486"/>
                  <a:pt x="1046609" y="392819"/>
                </a:cubicBezTo>
                <a:cubicBezTo>
                  <a:pt x="1046514" y="394153"/>
                  <a:pt x="1045276" y="398153"/>
                  <a:pt x="1044514" y="399010"/>
                </a:cubicBezTo>
                <a:lnTo>
                  <a:pt x="1043657" y="399106"/>
                </a:lnTo>
                <a:lnTo>
                  <a:pt x="1041656" y="399296"/>
                </a:lnTo>
                <a:cubicBezTo>
                  <a:pt x="1041942" y="397963"/>
                  <a:pt x="1041942" y="396058"/>
                  <a:pt x="1041751" y="394915"/>
                </a:cubicBezTo>
                <a:lnTo>
                  <a:pt x="1041085" y="394057"/>
                </a:lnTo>
                <a:cubicBezTo>
                  <a:pt x="1039466" y="392057"/>
                  <a:pt x="1038418" y="393867"/>
                  <a:pt x="1037560" y="394724"/>
                </a:cubicBezTo>
                <a:lnTo>
                  <a:pt x="1035084" y="397105"/>
                </a:lnTo>
                <a:cubicBezTo>
                  <a:pt x="1030893" y="396534"/>
                  <a:pt x="1029750" y="395105"/>
                  <a:pt x="1032608" y="393962"/>
                </a:cubicBezTo>
                <a:lnTo>
                  <a:pt x="1034608" y="392724"/>
                </a:lnTo>
                <a:cubicBezTo>
                  <a:pt x="1035370" y="392248"/>
                  <a:pt x="1035941" y="390819"/>
                  <a:pt x="1035751" y="390057"/>
                </a:cubicBezTo>
                <a:cubicBezTo>
                  <a:pt x="1035560" y="389390"/>
                  <a:pt x="1033941" y="388723"/>
                  <a:pt x="1032989" y="388723"/>
                </a:cubicBezTo>
                <a:cubicBezTo>
                  <a:pt x="1031465" y="388723"/>
                  <a:pt x="1029845" y="389295"/>
                  <a:pt x="1028321" y="389581"/>
                </a:cubicBezTo>
                <a:cubicBezTo>
                  <a:pt x="1026035" y="389962"/>
                  <a:pt x="1022511" y="391105"/>
                  <a:pt x="1021559" y="390247"/>
                </a:cubicBezTo>
                <a:cubicBezTo>
                  <a:pt x="1017749" y="387104"/>
                  <a:pt x="1015843" y="389295"/>
                  <a:pt x="1013272" y="391295"/>
                </a:cubicBezTo>
                <a:cubicBezTo>
                  <a:pt x="1011843" y="392438"/>
                  <a:pt x="1006604" y="390914"/>
                  <a:pt x="1005747" y="389104"/>
                </a:cubicBezTo>
                <a:lnTo>
                  <a:pt x="1005652" y="388819"/>
                </a:lnTo>
                <a:cubicBezTo>
                  <a:pt x="1006700" y="388152"/>
                  <a:pt x="1004509" y="386628"/>
                  <a:pt x="1000889" y="385485"/>
                </a:cubicBezTo>
                <a:cubicBezTo>
                  <a:pt x="997270" y="384247"/>
                  <a:pt x="988602" y="387961"/>
                  <a:pt x="990983" y="388533"/>
                </a:cubicBezTo>
                <a:lnTo>
                  <a:pt x="991555" y="389485"/>
                </a:lnTo>
                <a:lnTo>
                  <a:pt x="992412" y="390819"/>
                </a:lnTo>
                <a:cubicBezTo>
                  <a:pt x="992317" y="392629"/>
                  <a:pt x="990317" y="393867"/>
                  <a:pt x="987935" y="393486"/>
                </a:cubicBezTo>
                <a:cubicBezTo>
                  <a:pt x="985554" y="393200"/>
                  <a:pt x="976410" y="393486"/>
                  <a:pt x="970981" y="396534"/>
                </a:cubicBezTo>
                <a:lnTo>
                  <a:pt x="965361" y="397010"/>
                </a:lnTo>
                <a:lnTo>
                  <a:pt x="960789" y="397391"/>
                </a:lnTo>
                <a:cubicBezTo>
                  <a:pt x="957550" y="391200"/>
                  <a:pt x="954121" y="388152"/>
                  <a:pt x="953169" y="390533"/>
                </a:cubicBezTo>
                <a:cubicBezTo>
                  <a:pt x="952217" y="393010"/>
                  <a:pt x="949168" y="397867"/>
                  <a:pt x="948311" y="396058"/>
                </a:cubicBezTo>
                <a:lnTo>
                  <a:pt x="946978" y="395296"/>
                </a:lnTo>
                <a:cubicBezTo>
                  <a:pt x="946311" y="394915"/>
                  <a:pt x="943930" y="395677"/>
                  <a:pt x="942787" y="396439"/>
                </a:cubicBezTo>
                <a:lnTo>
                  <a:pt x="940786" y="397677"/>
                </a:lnTo>
                <a:cubicBezTo>
                  <a:pt x="938786" y="399487"/>
                  <a:pt x="935738" y="400153"/>
                  <a:pt x="934024" y="399201"/>
                </a:cubicBezTo>
                <a:cubicBezTo>
                  <a:pt x="932309" y="398248"/>
                  <a:pt x="928499" y="395391"/>
                  <a:pt x="929071" y="394819"/>
                </a:cubicBezTo>
                <a:cubicBezTo>
                  <a:pt x="929737" y="394248"/>
                  <a:pt x="932785" y="393010"/>
                  <a:pt x="933548" y="393962"/>
                </a:cubicBezTo>
                <a:cubicBezTo>
                  <a:pt x="934309" y="394915"/>
                  <a:pt x="937643" y="396439"/>
                  <a:pt x="938310" y="394343"/>
                </a:cubicBezTo>
                <a:lnTo>
                  <a:pt x="937834" y="394057"/>
                </a:lnTo>
                <a:lnTo>
                  <a:pt x="935071" y="392152"/>
                </a:lnTo>
                <a:cubicBezTo>
                  <a:pt x="931738" y="390247"/>
                  <a:pt x="928499" y="389485"/>
                  <a:pt x="927737" y="390343"/>
                </a:cubicBezTo>
                <a:cubicBezTo>
                  <a:pt x="926975" y="391200"/>
                  <a:pt x="924880" y="394629"/>
                  <a:pt x="924118" y="395867"/>
                </a:cubicBezTo>
                <a:cubicBezTo>
                  <a:pt x="923356" y="397105"/>
                  <a:pt x="922879" y="399201"/>
                  <a:pt x="922213" y="399963"/>
                </a:cubicBezTo>
                <a:cubicBezTo>
                  <a:pt x="921546" y="400725"/>
                  <a:pt x="920784" y="403011"/>
                  <a:pt x="918689" y="401773"/>
                </a:cubicBezTo>
                <a:cubicBezTo>
                  <a:pt x="916593" y="400534"/>
                  <a:pt x="919355" y="395677"/>
                  <a:pt x="919165" y="395105"/>
                </a:cubicBezTo>
                <a:cubicBezTo>
                  <a:pt x="918974" y="394534"/>
                  <a:pt x="917641" y="393200"/>
                  <a:pt x="916784" y="393486"/>
                </a:cubicBezTo>
                <a:cubicBezTo>
                  <a:pt x="915926" y="393772"/>
                  <a:pt x="914021" y="395962"/>
                  <a:pt x="912878" y="397391"/>
                </a:cubicBezTo>
                <a:lnTo>
                  <a:pt x="910687" y="396724"/>
                </a:lnTo>
                <a:cubicBezTo>
                  <a:pt x="909735" y="396439"/>
                  <a:pt x="908306" y="395296"/>
                  <a:pt x="908020" y="395486"/>
                </a:cubicBezTo>
                <a:cubicBezTo>
                  <a:pt x="905449" y="397296"/>
                  <a:pt x="903639" y="399772"/>
                  <a:pt x="899067" y="397391"/>
                </a:cubicBezTo>
                <a:lnTo>
                  <a:pt x="897638" y="396629"/>
                </a:lnTo>
                <a:cubicBezTo>
                  <a:pt x="893638" y="397867"/>
                  <a:pt x="887446" y="399201"/>
                  <a:pt x="884017" y="399677"/>
                </a:cubicBezTo>
                <a:lnTo>
                  <a:pt x="880589" y="399487"/>
                </a:lnTo>
                <a:lnTo>
                  <a:pt x="874492" y="399201"/>
                </a:lnTo>
                <a:cubicBezTo>
                  <a:pt x="872016" y="395677"/>
                  <a:pt x="870397" y="395200"/>
                  <a:pt x="870873" y="398248"/>
                </a:cubicBezTo>
                <a:cubicBezTo>
                  <a:pt x="871349" y="401201"/>
                  <a:pt x="868492" y="408821"/>
                  <a:pt x="865063" y="408631"/>
                </a:cubicBezTo>
                <a:cubicBezTo>
                  <a:pt x="861729" y="408535"/>
                  <a:pt x="856204" y="400725"/>
                  <a:pt x="856109" y="398058"/>
                </a:cubicBezTo>
                <a:lnTo>
                  <a:pt x="852109" y="399391"/>
                </a:lnTo>
                <a:lnTo>
                  <a:pt x="850680" y="399868"/>
                </a:lnTo>
                <a:cubicBezTo>
                  <a:pt x="849727" y="402058"/>
                  <a:pt x="848203" y="402916"/>
                  <a:pt x="847346" y="401773"/>
                </a:cubicBezTo>
                <a:cubicBezTo>
                  <a:pt x="846489" y="400725"/>
                  <a:pt x="842869" y="398248"/>
                  <a:pt x="841631" y="399010"/>
                </a:cubicBezTo>
                <a:cubicBezTo>
                  <a:pt x="840298" y="399868"/>
                  <a:pt x="840965" y="403773"/>
                  <a:pt x="841631" y="404344"/>
                </a:cubicBezTo>
                <a:cubicBezTo>
                  <a:pt x="842393" y="404821"/>
                  <a:pt x="842489" y="407964"/>
                  <a:pt x="840012" y="410059"/>
                </a:cubicBezTo>
                <a:lnTo>
                  <a:pt x="835345" y="409202"/>
                </a:lnTo>
                <a:lnTo>
                  <a:pt x="831059" y="408440"/>
                </a:lnTo>
                <a:cubicBezTo>
                  <a:pt x="826963" y="406630"/>
                  <a:pt x="823343" y="404916"/>
                  <a:pt x="823058" y="404630"/>
                </a:cubicBezTo>
                <a:cubicBezTo>
                  <a:pt x="822772" y="404249"/>
                  <a:pt x="822010" y="401963"/>
                  <a:pt x="821819" y="400344"/>
                </a:cubicBezTo>
                <a:lnTo>
                  <a:pt x="820867" y="399582"/>
                </a:lnTo>
                <a:cubicBezTo>
                  <a:pt x="819533" y="398439"/>
                  <a:pt x="816961" y="397010"/>
                  <a:pt x="815818" y="397486"/>
                </a:cubicBezTo>
                <a:cubicBezTo>
                  <a:pt x="813533" y="398248"/>
                  <a:pt x="814009" y="400153"/>
                  <a:pt x="815818" y="401582"/>
                </a:cubicBezTo>
                <a:cubicBezTo>
                  <a:pt x="817628" y="403011"/>
                  <a:pt x="817819" y="404725"/>
                  <a:pt x="815152" y="405487"/>
                </a:cubicBezTo>
                <a:cubicBezTo>
                  <a:pt x="814390" y="405678"/>
                  <a:pt x="812770" y="404440"/>
                  <a:pt x="811818" y="403582"/>
                </a:cubicBezTo>
                <a:lnTo>
                  <a:pt x="810294" y="402154"/>
                </a:lnTo>
                <a:cubicBezTo>
                  <a:pt x="808770" y="400344"/>
                  <a:pt x="805912" y="399677"/>
                  <a:pt x="804008" y="400725"/>
                </a:cubicBezTo>
                <a:cubicBezTo>
                  <a:pt x="802102" y="401773"/>
                  <a:pt x="797626" y="407488"/>
                  <a:pt x="796768" y="407488"/>
                </a:cubicBezTo>
                <a:cubicBezTo>
                  <a:pt x="795911" y="407583"/>
                  <a:pt x="792006" y="407202"/>
                  <a:pt x="791911" y="406440"/>
                </a:cubicBezTo>
                <a:lnTo>
                  <a:pt x="792101" y="405964"/>
                </a:lnTo>
                <a:cubicBezTo>
                  <a:pt x="792577" y="404725"/>
                  <a:pt x="794006" y="403106"/>
                  <a:pt x="793530" y="402439"/>
                </a:cubicBezTo>
                <a:cubicBezTo>
                  <a:pt x="792101" y="400630"/>
                  <a:pt x="790006" y="401106"/>
                  <a:pt x="788386" y="402630"/>
                </a:cubicBezTo>
                <a:cubicBezTo>
                  <a:pt x="786767" y="404154"/>
                  <a:pt x="784005" y="405583"/>
                  <a:pt x="783719" y="407297"/>
                </a:cubicBezTo>
                <a:cubicBezTo>
                  <a:pt x="782767" y="411964"/>
                  <a:pt x="780576" y="407583"/>
                  <a:pt x="779338" y="407964"/>
                </a:cubicBezTo>
                <a:lnTo>
                  <a:pt x="775051" y="409393"/>
                </a:lnTo>
                <a:cubicBezTo>
                  <a:pt x="773337" y="413012"/>
                  <a:pt x="771337" y="414917"/>
                  <a:pt x="770575" y="413679"/>
                </a:cubicBezTo>
                <a:cubicBezTo>
                  <a:pt x="769813" y="412441"/>
                  <a:pt x="769336" y="407773"/>
                  <a:pt x="771527" y="406535"/>
                </a:cubicBezTo>
                <a:lnTo>
                  <a:pt x="773527" y="405487"/>
                </a:lnTo>
                <a:cubicBezTo>
                  <a:pt x="774194" y="405106"/>
                  <a:pt x="775528" y="404725"/>
                  <a:pt x="775528" y="404535"/>
                </a:cubicBezTo>
                <a:cubicBezTo>
                  <a:pt x="775242" y="403297"/>
                  <a:pt x="774480" y="402154"/>
                  <a:pt x="774194" y="400915"/>
                </a:cubicBezTo>
                <a:cubicBezTo>
                  <a:pt x="773718" y="399296"/>
                  <a:pt x="773337" y="397677"/>
                  <a:pt x="773337" y="395962"/>
                </a:cubicBezTo>
                <a:cubicBezTo>
                  <a:pt x="773337" y="395010"/>
                  <a:pt x="775051" y="393581"/>
                  <a:pt x="774670" y="393105"/>
                </a:cubicBezTo>
                <a:lnTo>
                  <a:pt x="772575" y="390438"/>
                </a:lnTo>
                <a:cubicBezTo>
                  <a:pt x="768479" y="391200"/>
                  <a:pt x="765622" y="392343"/>
                  <a:pt x="766193" y="393010"/>
                </a:cubicBezTo>
                <a:cubicBezTo>
                  <a:pt x="766765" y="393772"/>
                  <a:pt x="766955" y="400630"/>
                  <a:pt x="766003" y="406726"/>
                </a:cubicBezTo>
                <a:lnTo>
                  <a:pt x="758383" y="407392"/>
                </a:lnTo>
                <a:lnTo>
                  <a:pt x="751239" y="408059"/>
                </a:lnTo>
                <a:cubicBezTo>
                  <a:pt x="744667" y="411869"/>
                  <a:pt x="738380" y="413584"/>
                  <a:pt x="737333" y="411774"/>
                </a:cubicBezTo>
                <a:cubicBezTo>
                  <a:pt x="736285" y="410059"/>
                  <a:pt x="731808" y="406630"/>
                  <a:pt x="730284" y="408916"/>
                </a:cubicBezTo>
                <a:lnTo>
                  <a:pt x="729522" y="410821"/>
                </a:lnTo>
                <a:cubicBezTo>
                  <a:pt x="728189" y="414155"/>
                  <a:pt x="732379" y="413298"/>
                  <a:pt x="733999" y="414346"/>
                </a:cubicBezTo>
                <a:cubicBezTo>
                  <a:pt x="734951" y="415012"/>
                  <a:pt x="736094" y="415679"/>
                  <a:pt x="736666" y="416632"/>
                </a:cubicBezTo>
                <a:cubicBezTo>
                  <a:pt x="737142" y="417394"/>
                  <a:pt x="737142" y="418822"/>
                  <a:pt x="736570" y="419394"/>
                </a:cubicBezTo>
                <a:cubicBezTo>
                  <a:pt x="735904" y="419965"/>
                  <a:pt x="733808" y="420346"/>
                  <a:pt x="733237" y="419965"/>
                </a:cubicBezTo>
                <a:lnTo>
                  <a:pt x="730379" y="417965"/>
                </a:lnTo>
                <a:cubicBezTo>
                  <a:pt x="728284" y="419680"/>
                  <a:pt x="725712" y="420918"/>
                  <a:pt x="724474" y="420823"/>
                </a:cubicBezTo>
                <a:lnTo>
                  <a:pt x="723331" y="420442"/>
                </a:lnTo>
                <a:cubicBezTo>
                  <a:pt x="721616" y="419870"/>
                  <a:pt x="718664" y="420537"/>
                  <a:pt x="719235" y="417870"/>
                </a:cubicBezTo>
                <a:cubicBezTo>
                  <a:pt x="719330" y="417203"/>
                  <a:pt x="720568" y="416251"/>
                  <a:pt x="721521" y="416060"/>
                </a:cubicBezTo>
                <a:lnTo>
                  <a:pt x="723045" y="415774"/>
                </a:lnTo>
                <a:cubicBezTo>
                  <a:pt x="725902" y="415870"/>
                  <a:pt x="725712" y="412631"/>
                  <a:pt x="722569" y="408631"/>
                </a:cubicBezTo>
                <a:lnTo>
                  <a:pt x="719997" y="405583"/>
                </a:lnTo>
                <a:cubicBezTo>
                  <a:pt x="719807" y="405297"/>
                  <a:pt x="718378" y="405583"/>
                  <a:pt x="717616" y="405868"/>
                </a:cubicBezTo>
                <a:cubicBezTo>
                  <a:pt x="717330" y="405964"/>
                  <a:pt x="717330" y="406821"/>
                  <a:pt x="717425" y="407297"/>
                </a:cubicBezTo>
                <a:cubicBezTo>
                  <a:pt x="717520" y="407583"/>
                  <a:pt x="718283" y="407773"/>
                  <a:pt x="718283" y="408059"/>
                </a:cubicBezTo>
                <a:lnTo>
                  <a:pt x="718378" y="409297"/>
                </a:lnTo>
                <a:cubicBezTo>
                  <a:pt x="718283" y="410631"/>
                  <a:pt x="717044" y="411774"/>
                  <a:pt x="715711" y="411869"/>
                </a:cubicBezTo>
                <a:lnTo>
                  <a:pt x="714853" y="411393"/>
                </a:lnTo>
                <a:lnTo>
                  <a:pt x="712567" y="410155"/>
                </a:lnTo>
                <a:cubicBezTo>
                  <a:pt x="709900" y="408345"/>
                  <a:pt x="707424" y="407583"/>
                  <a:pt x="707043" y="408440"/>
                </a:cubicBezTo>
                <a:cubicBezTo>
                  <a:pt x="706662" y="409297"/>
                  <a:pt x="702281" y="410440"/>
                  <a:pt x="697994" y="408916"/>
                </a:cubicBezTo>
                <a:lnTo>
                  <a:pt x="693994" y="407869"/>
                </a:lnTo>
                <a:cubicBezTo>
                  <a:pt x="693327" y="407678"/>
                  <a:pt x="691898" y="409202"/>
                  <a:pt x="690850" y="409964"/>
                </a:cubicBezTo>
                <a:lnTo>
                  <a:pt x="690184" y="410440"/>
                </a:lnTo>
                <a:cubicBezTo>
                  <a:pt x="689517" y="411012"/>
                  <a:pt x="686374" y="411774"/>
                  <a:pt x="683231" y="412155"/>
                </a:cubicBezTo>
                <a:lnTo>
                  <a:pt x="680944" y="411107"/>
                </a:lnTo>
                <a:cubicBezTo>
                  <a:pt x="677134" y="409297"/>
                  <a:pt x="674849" y="413298"/>
                  <a:pt x="670943" y="412155"/>
                </a:cubicBezTo>
                <a:cubicBezTo>
                  <a:pt x="667991" y="411298"/>
                  <a:pt x="663895" y="411488"/>
                  <a:pt x="660942" y="412441"/>
                </a:cubicBezTo>
                <a:cubicBezTo>
                  <a:pt x="658846" y="413203"/>
                  <a:pt x="658180" y="413203"/>
                  <a:pt x="656179" y="412441"/>
                </a:cubicBezTo>
                <a:cubicBezTo>
                  <a:pt x="653798" y="411583"/>
                  <a:pt x="649226" y="411488"/>
                  <a:pt x="647893" y="412726"/>
                </a:cubicBezTo>
                <a:cubicBezTo>
                  <a:pt x="644654" y="415584"/>
                  <a:pt x="643987" y="411488"/>
                  <a:pt x="641797" y="411964"/>
                </a:cubicBezTo>
                <a:cubicBezTo>
                  <a:pt x="638653" y="412536"/>
                  <a:pt x="638939" y="413965"/>
                  <a:pt x="639892" y="415679"/>
                </a:cubicBezTo>
                <a:cubicBezTo>
                  <a:pt x="640463" y="416632"/>
                  <a:pt x="643225" y="417489"/>
                  <a:pt x="640082" y="418251"/>
                </a:cubicBezTo>
                <a:cubicBezTo>
                  <a:pt x="639320" y="418441"/>
                  <a:pt x="637320" y="417203"/>
                  <a:pt x="636844" y="416346"/>
                </a:cubicBezTo>
                <a:lnTo>
                  <a:pt x="635510" y="413679"/>
                </a:lnTo>
                <a:cubicBezTo>
                  <a:pt x="634082" y="409583"/>
                  <a:pt x="632558" y="407583"/>
                  <a:pt x="632176" y="409202"/>
                </a:cubicBezTo>
                <a:cubicBezTo>
                  <a:pt x="631795" y="410821"/>
                  <a:pt x="629986" y="413869"/>
                  <a:pt x="628843" y="413012"/>
                </a:cubicBezTo>
                <a:cubicBezTo>
                  <a:pt x="627795" y="412155"/>
                  <a:pt x="622651" y="410155"/>
                  <a:pt x="620270" y="410726"/>
                </a:cubicBezTo>
                <a:cubicBezTo>
                  <a:pt x="617984" y="411298"/>
                  <a:pt x="611698" y="412822"/>
                  <a:pt x="607602" y="408059"/>
                </a:cubicBezTo>
                <a:lnTo>
                  <a:pt x="618175" y="405868"/>
                </a:lnTo>
                <a:lnTo>
                  <a:pt x="620080" y="405487"/>
                </a:lnTo>
                <a:cubicBezTo>
                  <a:pt x="622461" y="405392"/>
                  <a:pt x="623414" y="403868"/>
                  <a:pt x="622175" y="402154"/>
                </a:cubicBezTo>
                <a:cubicBezTo>
                  <a:pt x="620937" y="400439"/>
                  <a:pt x="614079" y="400820"/>
                  <a:pt x="613889" y="399772"/>
                </a:cubicBezTo>
                <a:cubicBezTo>
                  <a:pt x="613603" y="398629"/>
                  <a:pt x="610459" y="396534"/>
                  <a:pt x="607507" y="398058"/>
                </a:cubicBezTo>
                <a:cubicBezTo>
                  <a:pt x="604554" y="399582"/>
                  <a:pt x="596172" y="402630"/>
                  <a:pt x="595410" y="401582"/>
                </a:cubicBezTo>
                <a:cubicBezTo>
                  <a:pt x="594648" y="400534"/>
                  <a:pt x="591219" y="397582"/>
                  <a:pt x="590267" y="398534"/>
                </a:cubicBezTo>
                <a:cubicBezTo>
                  <a:pt x="589314" y="399391"/>
                  <a:pt x="587504" y="403773"/>
                  <a:pt x="586933" y="406440"/>
                </a:cubicBezTo>
                <a:lnTo>
                  <a:pt x="591219" y="405773"/>
                </a:lnTo>
                <a:lnTo>
                  <a:pt x="595791" y="405011"/>
                </a:lnTo>
                <a:cubicBezTo>
                  <a:pt x="596172" y="407583"/>
                  <a:pt x="598363" y="408440"/>
                  <a:pt x="600649" y="407011"/>
                </a:cubicBezTo>
                <a:cubicBezTo>
                  <a:pt x="602935" y="405487"/>
                  <a:pt x="609221" y="401773"/>
                  <a:pt x="609412" y="401773"/>
                </a:cubicBezTo>
                <a:cubicBezTo>
                  <a:pt x="609602" y="401868"/>
                  <a:pt x="606935" y="405011"/>
                  <a:pt x="601982" y="408250"/>
                </a:cubicBezTo>
                <a:lnTo>
                  <a:pt x="602554" y="413584"/>
                </a:lnTo>
                <a:cubicBezTo>
                  <a:pt x="602649" y="414346"/>
                  <a:pt x="599506" y="415584"/>
                  <a:pt x="597696" y="416251"/>
                </a:cubicBezTo>
                <a:lnTo>
                  <a:pt x="595696" y="417013"/>
                </a:lnTo>
                <a:cubicBezTo>
                  <a:pt x="593124" y="417489"/>
                  <a:pt x="590362" y="417298"/>
                  <a:pt x="589600" y="416727"/>
                </a:cubicBezTo>
                <a:cubicBezTo>
                  <a:pt x="588838" y="416155"/>
                  <a:pt x="584551" y="415012"/>
                  <a:pt x="581980" y="415965"/>
                </a:cubicBezTo>
                <a:cubicBezTo>
                  <a:pt x="579408" y="416917"/>
                  <a:pt x="572741" y="419299"/>
                  <a:pt x="573121" y="419965"/>
                </a:cubicBezTo>
                <a:cubicBezTo>
                  <a:pt x="573502" y="420632"/>
                  <a:pt x="572931" y="422442"/>
                  <a:pt x="571407" y="422823"/>
                </a:cubicBezTo>
                <a:lnTo>
                  <a:pt x="570931" y="422347"/>
                </a:lnTo>
                <a:cubicBezTo>
                  <a:pt x="568740" y="420537"/>
                  <a:pt x="567216" y="418156"/>
                  <a:pt x="565025" y="416441"/>
                </a:cubicBezTo>
                <a:lnTo>
                  <a:pt x="563025" y="414822"/>
                </a:lnTo>
                <a:cubicBezTo>
                  <a:pt x="560167" y="413488"/>
                  <a:pt x="555881" y="414536"/>
                  <a:pt x="553500" y="417203"/>
                </a:cubicBezTo>
                <a:lnTo>
                  <a:pt x="548833" y="416346"/>
                </a:lnTo>
                <a:lnTo>
                  <a:pt x="544070" y="415489"/>
                </a:lnTo>
                <a:cubicBezTo>
                  <a:pt x="544546" y="412441"/>
                  <a:pt x="544546" y="411393"/>
                  <a:pt x="544070" y="413012"/>
                </a:cubicBezTo>
                <a:cubicBezTo>
                  <a:pt x="543594" y="414727"/>
                  <a:pt x="537784" y="418727"/>
                  <a:pt x="536545" y="419965"/>
                </a:cubicBezTo>
                <a:cubicBezTo>
                  <a:pt x="535307" y="421204"/>
                  <a:pt x="531592" y="423299"/>
                  <a:pt x="532735" y="420156"/>
                </a:cubicBezTo>
                <a:lnTo>
                  <a:pt x="532735" y="418060"/>
                </a:lnTo>
                <a:lnTo>
                  <a:pt x="532735" y="416822"/>
                </a:lnTo>
                <a:cubicBezTo>
                  <a:pt x="531402" y="415489"/>
                  <a:pt x="527592" y="413965"/>
                  <a:pt x="524449" y="413584"/>
                </a:cubicBezTo>
                <a:cubicBezTo>
                  <a:pt x="521210" y="413107"/>
                  <a:pt x="516829" y="419203"/>
                  <a:pt x="515495" y="418537"/>
                </a:cubicBezTo>
                <a:lnTo>
                  <a:pt x="514448" y="418727"/>
                </a:lnTo>
                <a:cubicBezTo>
                  <a:pt x="513019" y="418918"/>
                  <a:pt x="511685" y="420156"/>
                  <a:pt x="510257" y="420442"/>
                </a:cubicBezTo>
                <a:lnTo>
                  <a:pt x="507018" y="421204"/>
                </a:lnTo>
                <a:cubicBezTo>
                  <a:pt x="507685" y="423109"/>
                  <a:pt x="504160" y="424061"/>
                  <a:pt x="499208" y="423299"/>
                </a:cubicBezTo>
                <a:lnTo>
                  <a:pt x="495016" y="423013"/>
                </a:lnTo>
                <a:lnTo>
                  <a:pt x="489778" y="422632"/>
                </a:lnTo>
                <a:cubicBezTo>
                  <a:pt x="486349" y="420251"/>
                  <a:pt x="482443" y="419584"/>
                  <a:pt x="480919" y="421013"/>
                </a:cubicBezTo>
                <a:cubicBezTo>
                  <a:pt x="479395" y="422442"/>
                  <a:pt x="476157" y="424252"/>
                  <a:pt x="475776" y="421204"/>
                </a:cubicBezTo>
                <a:lnTo>
                  <a:pt x="470823" y="422537"/>
                </a:lnTo>
                <a:cubicBezTo>
                  <a:pt x="468537" y="423204"/>
                  <a:pt x="464346" y="420727"/>
                  <a:pt x="464156" y="425204"/>
                </a:cubicBezTo>
                <a:cubicBezTo>
                  <a:pt x="464156" y="425776"/>
                  <a:pt x="460726" y="426728"/>
                  <a:pt x="459012" y="426538"/>
                </a:cubicBezTo>
                <a:cubicBezTo>
                  <a:pt x="456726" y="426347"/>
                  <a:pt x="454631" y="425014"/>
                  <a:pt x="452344" y="424633"/>
                </a:cubicBezTo>
                <a:lnTo>
                  <a:pt x="449868" y="424252"/>
                </a:lnTo>
                <a:cubicBezTo>
                  <a:pt x="446153" y="424347"/>
                  <a:pt x="444439" y="425299"/>
                  <a:pt x="446058" y="426347"/>
                </a:cubicBezTo>
                <a:cubicBezTo>
                  <a:pt x="447677" y="427395"/>
                  <a:pt x="449773" y="429014"/>
                  <a:pt x="446820" y="427681"/>
                </a:cubicBezTo>
                <a:cubicBezTo>
                  <a:pt x="443867" y="426347"/>
                  <a:pt x="436057" y="430157"/>
                  <a:pt x="434818" y="429490"/>
                </a:cubicBezTo>
                <a:cubicBezTo>
                  <a:pt x="433485" y="428824"/>
                  <a:pt x="430818" y="425680"/>
                  <a:pt x="430532" y="424442"/>
                </a:cubicBezTo>
                <a:lnTo>
                  <a:pt x="428151" y="425490"/>
                </a:lnTo>
                <a:cubicBezTo>
                  <a:pt x="423960" y="427300"/>
                  <a:pt x="419483" y="427490"/>
                  <a:pt x="415197" y="425299"/>
                </a:cubicBezTo>
                <a:lnTo>
                  <a:pt x="414721" y="425109"/>
                </a:lnTo>
                <a:cubicBezTo>
                  <a:pt x="413959" y="425109"/>
                  <a:pt x="412435" y="427109"/>
                  <a:pt x="411196" y="429586"/>
                </a:cubicBezTo>
                <a:lnTo>
                  <a:pt x="407767" y="428538"/>
                </a:lnTo>
                <a:cubicBezTo>
                  <a:pt x="405577" y="427871"/>
                  <a:pt x="403958" y="425871"/>
                  <a:pt x="401767" y="425014"/>
                </a:cubicBezTo>
                <a:cubicBezTo>
                  <a:pt x="400719" y="424537"/>
                  <a:pt x="398624" y="424918"/>
                  <a:pt x="397481" y="425490"/>
                </a:cubicBezTo>
                <a:cubicBezTo>
                  <a:pt x="396433" y="426061"/>
                  <a:pt x="396242" y="428252"/>
                  <a:pt x="395290" y="428443"/>
                </a:cubicBezTo>
                <a:lnTo>
                  <a:pt x="391099" y="429300"/>
                </a:lnTo>
                <a:cubicBezTo>
                  <a:pt x="386336" y="429776"/>
                  <a:pt x="381098" y="430633"/>
                  <a:pt x="379288" y="431205"/>
                </a:cubicBezTo>
                <a:cubicBezTo>
                  <a:pt x="377573" y="431776"/>
                  <a:pt x="371953" y="429395"/>
                  <a:pt x="371763" y="428538"/>
                </a:cubicBezTo>
                <a:cubicBezTo>
                  <a:pt x="371573" y="427681"/>
                  <a:pt x="370049" y="424442"/>
                  <a:pt x="369286" y="424918"/>
                </a:cubicBezTo>
                <a:cubicBezTo>
                  <a:pt x="368525" y="425395"/>
                  <a:pt x="366619" y="428062"/>
                  <a:pt x="365667" y="429681"/>
                </a:cubicBezTo>
                <a:cubicBezTo>
                  <a:pt x="364810" y="431300"/>
                  <a:pt x="359000" y="434062"/>
                  <a:pt x="360333" y="434634"/>
                </a:cubicBezTo>
                <a:lnTo>
                  <a:pt x="361190" y="434920"/>
                </a:lnTo>
                <a:lnTo>
                  <a:pt x="361857" y="435205"/>
                </a:lnTo>
                <a:cubicBezTo>
                  <a:pt x="362809" y="435491"/>
                  <a:pt x="361666" y="436539"/>
                  <a:pt x="359476" y="437491"/>
                </a:cubicBezTo>
                <a:lnTo>
                  <a:pt x="357952" y="438730"/>
                </a:lnTo>
                <a:cubicBezTo>
                  <a:pt x="356904" y="439587"/>
                  <a:pt x="355856" y="441873"/>
                  <a:pt x="356142" y="442063"/>
                </a:cubicBezTo>
                <a:lnTo>
                  <a:pt x="359571" y="444159"/>
                </a:lnTo>
                <a:cubicBezTo>
                  <a:pt x="359095" y="447207"/>
                  <a:pt x="358904" y="450636"/>
                  <a:pt x="359190" y="451684"/>
                </a:cubicBezTo>
                <a:cubicBezTo>
                  <a:pt x="359476" y="452827"/>
                  <a:pt x="358523" y="455494"/>
                  <a:pt x="356333" y="454922"/>
                </a:cubicBezTo>
                <a:cubicBezTo>
                  <a:pt x="354142" y="454351"/>
                  <a:pt x="349856" y="452160"/>
                  <a:pt x="351951" y="451303"/>
                </a:cubicBezTo>
                <a:cubicBezTo>
                  <a:pt x="353951" y="450445"/>
                  <a:pt x="351284" y="445588"/>
                  <a:pt x="349760" y="445588"/>
                </a:cubicBezTo>
                <a:cubicBezTo>
                  <a:pt x="348236" y="445588"/>
                  <a:pt x="343759" y="446350"/>
                  <a:pt x="344712" y="447207"/>
                </a:cubicBezTo>
                <a:lnTo>
                  <a:pt x="344807" y="447874"/>
                </a:lnTo>
                <a:cubicBezTo>
                  <a:pt x="344998" y="449017"/>
                  <a:pt x="345283" y="450922"/>
                  <a:pt x="344521" y="451303"/>
                </a:cubicBezTo>
                <a:cubicBezTo>
                  <a:pt x="342998" y="452065"/>
                  <a:pt x="340616" y="451398"/>
                  <a:pt x="340331" y="454065"/>
                </a:cubicBezTo>
                <a:cubicBezTo>
                  <a:pt x="340140" y="456541"/>
                  <a:pt x="337759" y="456351"/>
                  <a:pt x="335758" y="455208"/>
                </a:cubicBezTo>
                <a:cubicBezTo>
                  <a:pt x="332139" y="453017"/>
                  <a:pt x="328519" y="450922"/>
                  <a:pt x="324995" y="448540"/>
                </a:cubicBezTo>
                <a:lnTo>
                  <a:pt x="322995" y="447207"/>
                </a:lnTo>
                <a:cubicBezTo>
                  <a:pt x="321281" y="448064"/>
                  <a:pt x="320137" y="450160"/>
                  <a:pt x="320423" y="451874"/>
                </a:cubicBezTo>
                <a:lnTo>
                  <a:pt x="323281" y="451684"/>
                </a:lnTo>
                <a:lnTo>
                  <a:pt x="323757" y="451684"/>
                </a:lnTo>
                <a:cubicBezTo>
                  <a:pt x="325186" y="453112"/>
                  <a:pt x="323757" y="453779"/>
                  <a:pt x="320518" y="453208"/>
                </a:cubicBezTo>
                <a:cubicBezTo>
                  <a:pt x="317280" y="452636"/>
                  <a:pt x="309469" y="450255"/>
                  <a:pt x="310803" y="449493"/>
                </a:cubicBezTo>
                <a:cubicBezTo>
                  <a:pt x="312136" y="448731"/>
                  <a:pt x="313851" y="445873"/>
                  <a:pt x="311946" y="444540"/>
                </a:cubicBezTo>
                <a:lnTo>
                  <a:pt x="311089" y="443397"/>
                </a:lnTo>
                <a:cubicBezTo>
                  <a:pt x="310327" y="442349"/>
                  <a:pt x="309374" y="440539"/>
                  <a:pt x="309946" y="439968"/>
                </a:cubicBezTo>
                <a:cubicBezTo>
                  <a:pt x="311565" y="438063"/>
                  <a:pt x="313756" y="438920"/>
                  <a:pt x="315089" y="440444"/>
                </a:cubicBezTo>
                <a:lnTo>
                  <a:pt x="318328" y="444349"/>
                </a:lnTo>
                <a:cubicBezTo>
                  <a:pt x="323852" y="445873"/>
                  <a:pt x="330043" y="446350"/>
                  <a:pt x="332044" y="445397"/>
                </a:cubicBezTo>
                <a:lnTo>
                  <a:pt x="331949" y="444826"/>
                </a:lnTo>
                <a:lnTo>
                  <a:pt x="331186" y="441492"/>
                </a:lnTo>
                <a:cubicBezTo>
                  <a:pt x="329758" y="437872"/>
                  <a:pt x="328139" y="434824"/>
                  <a:pt x="327472" y="434729"/>
                </a:cubicBezTo>
                <a:cubicBezTo>
                  <a:pt x="326900" y="434634"/>
                  <a:pt x="326138" y="433300"/>
                  <a:pt x="327281" y="433110"/>
                </a:cubicBezTo>
                <a:cubicBezTo>
                  <a:pt x="328424" y="433015"/>
                  <a:pt x="332520" y="433777"/>
                  <a:pt x="332520" y="435301"/>
                </a:cubicBezTo>
                <a:cubicBezTo>
                  <a:pt x="332520" y="436825"/>
                  <a:pt x="334139" y="441111"/>
                  <a:pt x="336044" y="441206"/>
                </a:cubicBezTo>
                <a:lnTo>
                  <a:pt x="336901" y="440730"/>
                </a:lnTo>
                <a:cubicBezTo>
                  <a:pt x="338997" y="439682"/>
                  <a:pt x="340711" y="438158"/>
                  <a:pt x="342807" y="436920"/>
                </a:cubicBezTo>
                <a:lnTo>
                  <a:pt x="343188" y="436729"/>
                </a:lnTo>
                <a:cubicBezTo>
                  <a:pt x="344236" y="437110"/>
                  <a:pt x="344807" y="437872"/>
                  <a:pt x="344617" y="438444"/>
                </a:cubicBezTo>
                <a:lnTo>
                  <a:pt x="344426" y="438920"/>
                </a:lnTo>
                <a:lnTo>
                  <a:pt x="343188" y="442825"/>
                </a:lnTo>
                <a:cubicBezTo>
                  <a:pt x="347379" y="443016"/>
                  <a:pt x="350522" y="441016"/>
                  <a:pt x="350141" y="438349"/>
                </a:cubicBezTo>
                <a:lnTo>
                  <a:pt x="350999" y="436253"/>
                </a:lnTo>
                <a:lnTo>
                  <a:pt x="351760" y="434443"/>
                </a:lnTo>
                <a:cubicBezTo>
                  <a:pt x="354904" y="432062"/>
                  <a:pt x="354427" y="431300"/>
                  <a:pt x="350713" y="432824"/>
                </a:cubicBezTo>
                <a:lnTo>
                  <a:pt x="348617" y="432443"/>
                </a:lnTo>
                <a:lnTo>
                  <a:pt x="346045" y="431967"/>
                </a:lnTo>
                <a:cubicBezTo>
                  <a:pt x="343378" y="430062"/>
                  <a:pt x="340997" y="429395"/>
                  <a:pt x="340807" y="430348"/>
                </a:cubicBezTo>
                <a:cubicBezTo>
                  <a:pt x="340616" y="431300"/>
                  <a:pt x="339854" y="434158"/>
                  <a:pt x="339664" y="434253"/>
                </a:cubicBezTo>
                <a:cubicBezTo>
                  <a:pt x="339473" y="434348"/>
                  <a:pt x="338807" y="433777"/>
                  <a:pt x="338521" y="432919"/>
                </a:cubicBezTo>
                <a:cubicBezTo>
                  <a:pt x="338235" y="432062"/>
                  <a:pt x="334806" y="428443"/>
                  <a:pt x="331567" y="427871"/>
                </a:cubicBezTo>
                <a:cubicBezTo>
                  <a:pt x="328329" y="427300"/>
                  <a:pt x="320709" y="431395"/>
                  <a:pt x="319852" y="429586"/>
                </a:cubicBezTo>
                <a:lnTo>
                  <a:pt x="318042" y="428633"/>
                </a:lnTo>
                <a:cubicBezTo>
                  <a:pt x="317470" y="428252"/>
                  <a:pt x="314994" y="429109"/>
                  <a:pt x="313851" y="429967"/>
                </a:cubicBezTo>
                <a:lnTo>
                  <a:pt x="309469" y="432919"/>
                </a:lnTo>
                <a:cubicBezTo>
                  <a:pt x="303754" y="435205"/>
                  <a:pt x="298992" y="438158"/>
                  <a:pt x="298992" y="439587"/>
                </a:cubicBezTo>
                <a:cubicBezTo>
                  <a:pt x="298897" y="440920"/>
                  <a:pt x="296325" y="445397"/>
                  <a:pt x="293467" y="445588"/>
                </a:cubicBezTo>
                <a:lnTo>
                  <a:pt x="291848" y="444635"/>
                </a:lnTo>
                <a:cubicBezTo>
                  <a:pt x="290229" y="443683"/>
                  <a:pt x="290419" y="441682"/>
                  <a:pt x="293563" y="441111"/>
                </a:cubicBezTo>
                <a:lnTo>
                  <a:pt x="294610" y="440920"/>
                </a:lnTo>
                <a:cubicBezTo>
                  <a:pt x="295468" y="439587"/>
                  <a:pt x="296611" y="437015"/>
                  <a:pt x="297087" y="435110"/>
                </a:cubicBezTo>
                <a:lnTo>
                  <a:pt x="297658" y="435110"/>
                </a:lnTo>
                <a:cubicBezTo>
                  <a:pt x="301183" y="435015"/>
                  <a:pt x="302802" y="433681"/>
                  <a:pt x="300516" y="431491"/>
                </a:cubicBezTo>
                <a:cubicBezTo>
                  <a:pt x="299659" y="430633"/>
                  <a:pt x="295468" y="430919"/>
                  <a:pt x="293944" y="431872"/>
                </a:cubicBezTo>
                <a:lnTo>
                  <a:pt x="290896" y="433777"/>
                </a:lnTo>
                <a:cubicBezTo>
                  <a:pt x="286991" y="434062"/>
                  <a:pt x="285466" y="432538"/>
                  <a:pt x="287467" y="430252"/>
                </a:cubicBezTo>
                <a:lnTo>
                  <a:pt x="288324" y="427966"/>
                </a:lnTo>
                <a:lnTo>
                  <a:pt x="288610" y="427109"/>
                </a:lnTo>
                <a:cubicBezTo>
                  <a:pt x="286419" y="425490"/>
                  <a:pt x="284133" y="428157"/>
                  <a:pt x="283657" y="433015"/>
                </a:cubicBezTo>
                <a:lnTo>
                  <a:pt x="277561" y="435015"/>
                </a:lnTo>
                <a:lnTo>
                  <a:pt x="276132" y="435491"/>
                </a:lnTo>
                <a:cubicBezTo>
                  <a:pt x="275275" y="437396"/>
                  <a:pt x="273751" y="437206"/>
                  <a:pt x="272798" y="435205"/>
                </a:cubicBezTo>
                <a:lnTo>
                  <a:pt x="271846" y="435205"/>
                </a:lnTo>
                <a:cubicBezTo>
                  <a:pt x="268036" y="435110"/>
                  <a:pt x="265559" y="431395"/>
                  <a:pt x="261368" y="432919"/>
                </a:cubicBezTo>
                <a:cubicBezTo>
                  <a:pt x="260225" y="433396"/>
                  <a:pt x="258987" y="436920"/>
                  <a:pt x="257653" y="433015"/>
                </a:cubicBezTo>
                <a:cubicBezTo>
                  <a:pt x="257177" y="431681"/>
                  <a:pt x="255653" y="429776"/>
                  <a:pt x="256225" y="429109"/>
                </a:cubicBezTo>
                <a:cubicBezTo>
                  <a:pt x="257177" y="427871"/>
                  <a:pt x="259463" y="427395"/>
                  <a:pt x="261273" y="426633"/>
                </a:cubicBezTo>
                <a:lnTo>
                  <a:pt x="267941" y="429490"/>
                </a:lnTo>
                <a:cubicBezTo>
                  <a:pt x="269750" y="429967"/>
                  <a:pt x="272036" y="431110"/>
                  <a:pt x="273370" y="430633"/>
                </a:cubicBezTo>
                <a:lnTo>
                  <a:pt x="275370" y="429871"/>
                </a:lnTo>
                <a:cubicBezTo>
                  <a:pt x="276799" y="427966"/>
                  <a:pt x="278132" y="425299"/>
                  <a:pt x="278132" y="423775"/>
                </a:cubicBezTo>
                <a:cubicBezTo>
                  <a:pt x="278227" y="422347"/>
                  <a:pt x="276703" y="419013"/>
                  <a:pt x="274894" y="421489"/>
                </a:cubicBezTo>
                <a:lnTo>
                  <a:pt x="273560" y="422918"/>
                </a:lnTo>
                <a:cubicBezTo>
                  <a:pt x="273084" y="423394"/>
                  <a:pt x="271084" y="423775"/>
                  <a:pt x="270989" y="423680"/>
                </a:cubicBezTo>
                <a:cubicBezTo>
                  <a:pt x="268512" y="419394"/>
                  <a:pt x="265083" y="425395"/>
                  <a:pt x="261749" y="422918"/>
                </a:cubicBezTo>
                <a:cubicBezTo>
                  <a:pt x="258511" y="420442"/>
                  <a:pt x="255082" y="424347"/>
                  <a:pt x="251558" y="424442"/>
                </a:cubicBezTo>
                <a:lnTo>
                  <a:pt x="247748" y="424633"/>
                </a:lnTo>
                <a:cubicBezTo>
                  <a:pt x="243366" y="424918"/>
                  <a:pt x="242509" y="427681"/>
                  <a:pt x="245747" y="430824"/>
                </a:cubicBezTo>
                <a:lnTo>
                  <a:pt x="250319" y="432348"/>
                </a:lnTo>
                <a:cubicBezTo>
                  <a:pt x="252224" y="433015"/>
                  <a:pt x="253653" y="434824"/>
                  <a:pt x="251653" y="436539"/>
                </a:cubicBezTo>
                <a:cubicBezTo>
                  <a:pt x="250129" y="437968"/>
                  <a:pt x="248414" y="440444"/>
                  <a:pt x="245557" y="438730"/>
                </a:cubicBezTo>
                <a:cubicBezTo>
                  <a:pt x="240985" y="435872"/>
                  <a:pt x="233555" y="438349"/>
                  <a:pt x="230221" y="433015"/>
                </a:cubicBezTo>
                <a:lnTo>
                  <a:pt x="229841" y="432348"/>
                </a:lnTo>
                <a:cubicBezTo>
                  <a:pt x="225268" y="432634"/>
                  <a:pt x="222792" y="433396"/>
                  <a:pt x="224411" y="434062"/>
                </a:cubicBezTo>
                <a:cubicBezTo>
                  <a:pt x="226031" y="434729"/>
                  <a:pt x="228602" y="436348"/>
                  <a:pt x="228031" y="437015"/>
                </a:cubicBezTo>
                <a:lnTo>
                  <a:pt x="227459" y="437110"/>
                </a:lnTo>
                <a:lnTo>
                  <a:pt x="223268" y="437587"/>
                </a:lnTo>
                <a:cubicBezTo>
                  <a:pt x="218791" y="438444"/>
                  <a:pt x="210124" y="440254"/>
                  <a:pt x="203933" y="441682"/>
                </a:cubicBezTo>
                <a:lnTo>
                  <a:pt x="201932" y="435110"/>
                </a:lnTo>
                <a:lnTo>
                  <a:pt x="201837" y="434824"/>
                </a:lnTo>
                <a:cubicBezTo>
                  <a:pt x="199837" y="434920"/>
                  <a:pt x="199170" y="434348"/>
                  <a:pt x="200313" y="433491"/>
                </a:cubicBezTo>
                <a:lnTo>
                  <a:pt x="201551" y="433015"/>
                </a:lnTo>
                <a:lnTo>
                  <a:pt x="203933" y="432062"/>
                </a:lnTo>
                <a:cubicBezTo>
                  <a:pt x="207171" y="431014"/>
                  <a:pt x="208124" y="429300"/>
                  <a:pt x="206123" y="428252"/>
                </a:cubicBezTo>
                <a:cubicBezTo>
                  <a:pt x="204123" y="427204"/>
                  <a:pt x="195074" y="428728"/>
                  <a:pt x="191455" y="428919"/>
                </a:cubicBezTo>
                <a:lnTo>
                  <a:pt x="188121" y="428728"/>
                </a:lnTo>
                <a:lnTo>
                  <a:pt x="185549" y="428633"/>
                </a:lnTo>
                <a:cubicBezTo>
                  <a:pt x="183740" y="425490"/>
                  <a:pt x="181073" y="422061"/>
                  <a:pt x="179549" y="421013"/>
                </a:cubicBezTo>
                <a:cubicBezTo>
                  <a:pt x="178025" y="419965"/>
                  <a:pt x="176977" y="416441"/>
                  <a:pt x="180215" y="416536"/>
                </a:cubicBezTo>
                <a:cubicBezTo>
                  <a:pt x="183454" y="416632"/>
                  <a:pt x="186407" y="423680"/>
                  <a:pt x="187359" y="424537"/>
                </a:cubicBezTo>
                <a:lnTo>
                  <a:pt x="188216" y="424537"/>
                </a:lnTo>
                <a:cubicBezTo>
                  <a:pt x="189074" y="424537"/>
                  <a:pt x="190407" y="423585"/>
                  <a:pt x="190598" y="422918"/>
                </a:cubicBezTo>
                <a:lnTo>
                  <a:pt x="191359" y="420156"/>
                </a:lnTo>
                <a:cubicBezTo>
                  <a:pt x="191931" y="416822"/>
                  <a:pt x="190026" y="414155"/>
                  <a:pt x="187168" y="414346"/>
                </a:cubicBezTo>
                <a:cubicBezTo>
                  <a:pt x="184311" y="414536"/>
                  <a:pt x="178406" y="410250"/>
                  <a:pt x="177548" y="411298"/>
                </a:cubicBezTo>
                <a:cubicBezTo>
                  <a:pt x="176691" y="412345"/>
                  <a:pt x="173643" y="415393"/>
                  <a:pt x="172691" y="414346"/>
                </a:cubicBezTo>
                <a:lnTo>
                  <a:pt x="171262" y="414250"/>
                </a:lnTo>
                <a:cubicBezTo>
                  <a:pt x="170119" y="414155"/>
                  <a:pt x="167642" y="415679"/>
                  <a:pt x="167737" y="415774"/>
                </a:cubicBezTo>
                <a:lnTo>
                  <a:pt x="168976" y="418060"/>
                </a:lnTo>
                <a:cubicBezTo>
                  <a:pt x="168404" y="420537"/>
                  <a:pt x="168690" y="423585"/>
                  <a:pt x="169642" y="424918"/>
                </a:cubicBezTo>
                <a:lnTo>
                  <a:pt x="171738" y="424252"/>
                </a:lnTo>
                <a:lnTo>
                  <a:pt x="172691" y="423966"/>
                </a:lnTo>
                <a:cubicBezTo>
                  <a:pt x="173929" y="423013"/>
                  <a:pt x="174881" y="423394"/>
                  <a:pt x="174881" y="424823"/>
                </a:cubicBezTo>
                <a:cubicBezTo>
                  <a:pt x="174881" y="426252"/>
                  <a:pt x="173262" y="429300"/>
                  <a:pt x="171357" y="428157"/>
                </a:cubicBezTo>
                <a:cubicBezTo>
                  <a:pt x="169452" y="427109"/>
                  <a:pt x="162118" y="425966"/>
                  <a:pt x="160308" y="427490"/>
                </a:cubicBezTo>
                <a:cubicBezTo>
                  <a:pt x="158403" y="429014"/>
                  <a:pt x="161260" y="434443"/>
                  <a:pt x="160403" y="434539"/>
                </a:cubicBezTo>
                <a:cubicBezTo>
                  <a:pt x="159546" y="434634"/>
                  <a:pt x="156974" y="434729"/>
                  <a:pt x="156593" y="434348"/>
                </a:cubicBezTo>
                <a:lnTo>
                  <a:pt x="155994" y="434180"/>
                </a:lnTo>
                <a:lnTo>
                  <a:pt x="157355" y="437206"/>
                </a:lnTo>
                <a:cubicBezTo>
                  <a:pt x="157546" y="438539"/>
                  <a:pt x="165356" y="439777"/>
                  <a:pt x="167071" y="443588"/>
                </a:cubicBezTo>
                <a:lnTo>
                  <a:pt x="159546" y="443207"/>
                </a:lnTo>
                <a:cubicBezTo>
                  <a:pt x="159165" y="443207"/>
                  <a:pt x="158594" y="443111"/>
                  <a:pt x="158308" y="443207"/>
                </a:cubicBezTo>
                <a:cubicBezTo>
                  <a:pt x="155927" y="444064"/>
                  <a:pt x="157165" y="449493"/>
                  <a:pt x="153164" y="447017"/>
                </a:cubicBezTo>
                <a:cubicBezTo>
                  <a:pt x="149831" y="444921"/>
                  <a:pt x="147545" y="440730"/>
                  <a:pt x="151640" y="436825"/>
                </a:cubicBezTo>
                <a:lnTo>
                  <a:pt x="152212" y="436444"/>
                </a:lnTo>
                <a:cubicBezTo>
                  <a:pt x="152021" y="435587"/>
                  <a:pt x="152307" y="434444"/>
                  <a:pt x="152879" y="434063"/>
                </a:cubicBezTo>
                <a:lnTo>
                  <a:pt x="154327" y="433713"/>
                </a:lnTo>
                <a:lnTo>
                  <a:pt x="154212" y="433681"/>
                </a:lnTo>
                <a:cubicBezTo>
                  <a:pt x="153641" y="434062"/>
                  <a:pt x="150116" y="434920"/>
                  <a:pt x="147735" y="434729"/>
                </a:cubicBezTo>
                <a:cubicBezTo>
                  <a:pt x="145354" y="434539"/>
                  <a:pt x="139925" y="436920"/>
                  <a:pt x="141258" y="437587"/>
                </a:cubicBezTo>
                <a:cubicBezTo>
                  <a:pt x="142591" y="438349"/>
                  <a:pt x="143734" y="443206"/>
                  <a:pt x="140306" y="446731"/>
                </a:cubicBezTo>
                <a:lnTo>
                  <a:pt x="133828" y="445778"/>
                </a:lnTo>
                <a:cubicBezTo>
                  <a:pt x="132114" y="445492"/>
                  <a:pt x="130114" y="446731"/>
                  <a:pt x="128209" y="447207"/>
                </a:cubicBezTo>
                <a:cubicBezTo>
                  <a:pt x="123541" y="448445"/>
                  <a:pt x="122684" y="448064"/>
                  <a:pt x="121160" y="443683"/>
                </a:cubicBezTo>
                <a:cubicBezTo>
                  <a:pt x="121065" y="443397"/>
                  <a:pt x="121351" y="442730"/>
                  <a:pt x="121160" y="442635"/>
                </a:cubicBezTo>
                <a:cubicBezTo>
                  <a:pt x="116969" y="440444"/>
                  <a:pt x="120112" y="433777"/>
                  <a:pt x="114969" y="433586"/>
                </a:cubicBezTo>
                <a:cubicBezTo>
                  <a:pt x="110873" y="433491"/>
                  <a:pt x="106587" y="436825"/>
                  <a:pt x="102586" y="438825"/>
                </a:cubicBezTo>
                <a:cubicBezTo>
                  <a:pt x="100300" y="439968"/>
                  <a:pt x="100872" y="440254"/>
                  <a:pt x="104015" y="441778"/>
                </a:cubicBezTo>
                <a:cubicBezTo>
                  <a:pt x="106777" y="443111"/>
                  <a:pt x="109159" y="445111"/>
                  <a:pt x="111254" y="447112"/>
                </a:cubicBezTo>
                <a:cubicBezTo>
                  <a:pt x="112302" y="448159"/>
                  <a:pt x="113159" y="450922"/>
                  <a:pt x="112683" y="451207"/>
                </a:cubicBezTo>
                <a:lnTo>
                  <a:pt x="109730" y="452827"/>
                </a:lnTo>
                <a:cubicBezTo>
                  <a:pt x="108778" y="450826"/>
                  <a:pt x="104396" y="448064"/>
                  <a:pt x="100110" y="446540"/>
                </a:cubicBezTo>
                <a:lnTo>
                  <a:pt x="95919" y="445683"/>
                </a:lnTo>
                <a:cubicBezTo>
                  <a:pt x="95157" y="445492"/>
                  <a:pt x="93728" y="447016"/>
                  <a:pt x="92871" y="447874"/>
                </a:cubicBezTo>
                <a:lnTo>
                  <a:pt x="91537" y="449112"/>
                </a:lnTo>
                <a:cubicBezTo>
                  <a:pt x="90204" y="450636"/>
                  <a:pt x="88490" y="451303"/>
                  <a:pt x="87632" y="450445"/>
                </a:cubicBezTo>
                <a:lnTo>
                  <a:pt x="87823" y="450255"/>
                </a:lnTo>
                <a:cubicBezTo>
                  <a:pt x="92109" y="445492"/>
                  <a:pt x="90680" y="441587"/>
                  <a:pt x="85251" y="438158"/>
                </a:cubicBezTo>
                <a:cubicBezTo>
                  <a:pt x="84013" y="437396"/>
                  <a:pt x="83632" y="435872"/>
                  <a:pt x="82584" y="434920"/>
                </a:cubicBezTo>
                <a:cubicBezTo>
                  <a:pt x="81632" y="434062"/>
                  <a:pt x="79917" y="432824"/>
                  <a:pt x="79155" y="433110"/>
                </a:cubicBezTo>
                <a:cubicBezTo>
                  <a:pt x="76583" y="433967"/>
                  <a:pt x="76964" y="435491"/>
                  <a:pt x="78583" y="437110"/>
                </a:cubicBezTo>
                <a:lnTo>
                  <a:pt x="79060" y="437587"/>
                </a:lnTo>
                <a:cubicBezTo>
                  <a:pt x="78869" y="438539"/>
                  <a:pt x="77821" y="439396"/>
                  <a:pt x="76774" y="439492"/>
                </a:cubicBezTo>
                <a:lnTo>
                  <a:pt x="76202" y="439111"/>
                </a:lnTo>
                <a:cubicBezTo>
                  <a:pt x="74869" y="438253"/>
                  <a:pt x="73059" y="437396"/>
                  <a:pt x="72583" y="436158"/>
                </a:cubicBezTo>
                <a:lnTo>
                  <a:pt x="71249" y="432729"/>
                </a:lnTo>
                <a:cubicBezTo>
                  <a:pt x="70201" y="428538"/>
                  <a:pt x="66391" y="424537"/>
                  <a:pt x="62867" y="423871"/>
                </a:cubicBezTo>
                <a:lnTo>
                  <a:pt x="59343" y="425585"/>
                </a:lnTo>
                <a:cubicBezTo>
                  <a:pt x="58009" y="426252"/>
                  <a:pt x="56295" y="426538"/>
                  <a:pt x="54771" y="426538"/>
                </a:cubicBezTo>
                <a:lnTo>
                  <a:pt x="49246" y="426633"/>
                </a:lnTo>
                <a:cubicBezTo>
                  <a:pt x="46103" y="428538"/>
                  <a:pt x="42008" y="430252"/>
                  <a:pt x="40102" y="430443"/>
                </a:cubicBezTo>
                <a:lnTo>
                  <a:pt x="39245" y="429776"/>
                </a:lnTo>
                <a:cubicBezTo>
                  <a:pt x="36292" y="427585"/>
                  <a:pt x="35626" y="430348"/>
                  <a:pt x="34768" y="431205"/>
                </a:cubicBezTo>
                <a:cubicBezTo>
                  <a:pt x="34102" y="431872"/>
                  <a:pt x="34102" y="434062"/>
                  <a:pt x="34864" y="434539"/>
                </a:cubicBezTo>
                <a:lnTo>
                  <a:pt x="37721" y="436253"/>
                </a:lnTo>
                <a:cubicBezTo>
                  <a:pt x="41245" y="437777"/>
                  <a:pt x="42484" y="439301"/>
                  <a:pt x="40579" y="439682"/>
                </a:cubicBezTo>
                <a:cubicBezTo>
                  <a:pt x="38578" y="440063"/>
                  <a:pt x="37435" y="444635"/>
                  <a:pt x="35816" y="444921"/>
                </a:cubicBezTo>
                <a:lnTo>
                  <a:pt x="33911" y="444635"/>
                </a:lnTo>
                <a:cubicBezTo>
                  <a:pt x="32387" y="444445"/>
                  <a:pt x="30958" y="443206"/>
                  <a:pt x="29530" y="443206"/>
                </a:cubicBezTo>
                <a:cubicBezTo>
                  <a:pt x="24291" y="443587"/>
                  <a:pt x="24577" y="439587"/>
                  <a:pt x="25815" y="438634"/>
                </a:cubicBezTo>
                <a:cubicBezTo>
                  <a:pt x="28577" y="436444"/>
                  <a:pt x="24862" y="433967"/>
                  <a:pt x="27244" y="432348"/>
                </a:cubicBezTo>
                <a:lnTo>
                  <a:pt x="29434" y="430824"/>
                </a:lnTo>
                <a:cubicBezTo>
                  <a:pt x="32006" y="429300"/>
                  <a:pt x="31720" y="426823"/>
                  <a:pt x="28673" y="425204"/>
                </a:cubicBezTo>
                <a:lnTo>
                  <a:pt x="26672" y="424061"/>
                </a:lnTo>
                <a:cubicBezTo>
                  <a:pt x="25624" y="423490"/>
                  <a:pt x="24862" y="422347"/>
                  <a:pt x="23815" y="422156"/>
                </a:cubicBezTo>
                <a:cubicBezTo>
                  <a:pt x="20671" y="421489"/>
                  <a:pt x="17338" y="427014"/>
                  <a:pt x="14385" y="422347"/>
                </a:cubicBezTo>
                <a:lnTo>
                  <a:pt x="12290" y="419108"/>
                </a:lnTo>
                <a:cubicBezTo>
                  <a:pt x="8289" y="419203"/>
                  <a:pt x="6384" y="417108"/>
                  <a:pt x="8194" y="414441"/>
                </a:cubicBezTo>
                <a:lnTo>
                  <a:pt x="13623" y="417203"/>
                </a:lnTo>
                <a:lnTo>
                  <a:pt x="19243" y="420061"/>
                </a:lnTo>
                <a:cubicBezTo>
                  <a:pt x="25243" y="416060"/>
                  <a:pt x="31911" y="413965"/>
                  <a:pt x="34102" y="415298"/>
                </a:cubicBezTo>
                <a:lnTo>
                  <a:pt x="35340" y="416536"/>
                </a:lnTo>
                <a:cubicBezTo>
                  <a:pt x="36769" y="417870"/>
                  <a:pt x="37340" y="417489"/>
                  <a:pt x="39150" y="416727"/>
                </a:cubicBezTo>
                <a:cubicBezTo>
                  <a:pt x="40960" y="415965"/>
                  <a:pt x="43722" y="416632"/>
                  <a:pt x="46008" y="416727"/>
                </a:cubicBezTo>
                <a:cubicBezTo>
                  <a:pt x="46960" y="416727"/>
                  <a:pt x="48294" y="417298"/>
                  <a:pt x="48675" y="416917"/>
                </a:cubicBezTo>
                <a:cubicBezTo>
                  <a:pt x="55724" y="410250"/>
                  <a:pt x="61819" y="415965"/>
                  <a:pt x="68106" y="417965"/>
                </a:cubicBezTo>
                <a:cubicBezTo>
                  <a:pt x="69249" y="418346"/>
                  <a:pt x="69916" y="419870"/>
                  <a:pt x="70964" y="419870"/>
                </a:cubicBezTo>
                <a:lnTo>
                  <a:pt x="72964" y="419965"/>
                </a:lnTo>
                <a:cubicBezTo>
                  <a:pt x="75154" y="419489"/>
                  <a:pt x="76774" y="418441"/>
                  <a:pt x="76393" y="417679"/>
                </a:cubicBezTo>
                <a:cubicBezTo>
                  <a:pt x="76107" y="416822"/>
                  <a:pt x="76393" y="413393"/>
                  <a:pt x="77917" y="412155"/>
                </a:cubicBezTo>
                <a:cubicBezTo>
                  <a:pt x="79441" y="410917"/>
                  <a:pt x="84299" y="408059"/>
                  <a:pt x="85251" y="408440"/>
                </a:cubicBezTo>
                <a:cubicBezTo>
                  <a:pt x="86203" y="408821"/>
                  <a:pt x="88870" y="409774"/>
                  <a:pt x="89061" y="409583"/>
                </a:cubicBezTo>
                <a:cubicBezTo>
                  <a:pt x="89251" y="409393"/>
                  <a:pt x="87918" y="407297"/>
                  <a:pt x="85537" y="405392"/>
                </a:cubicBezTo>
                <a:cubicBezTo>
                  <a:pt x="83156" y="403487"/>
                  <a:pt x="76869" y="397296"/>
                  <a:pt x="78583" y="397296"/>
                </a:cubicBezTo>
                <a:cubicBezTo>
                  <a:pt x="80298" y="397296"/>
                  <a:pt x="84013" y="397772"/>
                  <a:pt x="83822" y="398344"/>
                </a:cubicBezTo>
                <a:cubicBezTo>
                  <a:pt x="83632" y="398915"/>
                  <a:pt x="84489" y="400534"/>
                  <a:pt x="86108" y="400344"/>
                </a:cubicBezTo>
                <a:lnTo>
                  <a:pt x="87537" y="399963"/>
                </a:lnTo>
                <a:lnTo>
                  <a:pt x="88680" y="399677"/>
                </a:lnTo>
                <a:cubicBezTo>
                  <a:pt x="90394" y="398915"/>
                  <a:pt x="92109" y="399772"/>
                  <a:pt x="92585" y="401677"/>
                </a:cubicBezTo>
                <a:lnTo>
                  <a:pt x="92681" y="403201"/>
                </a:lnTo>
                <a:cubicBezTo>
                  <a:pt x="93157" y="409202"/>
                  <a:pt x="100110" y="409297"/>
                  <a:pt x="104491" y="411298"/>
                </a:cubicBezTo>
                <a:cubicBezTo>
                  <a:pt x="106873" y="412345"/>
                  <a:pt x="111731" y="412536"/>
                  <a:pt x="110778" y="407678"/>
                </a:cubicBezTo>
                <a:cubicBezTo>
                  <a:pt x="110302" y="405106"/>
                  <a:pt x="112683" y="405106"/>
                  <a:pt x="114874" y="405202"/>
                </a:cubicBezTo>
                <a:lnTo>
                  <a:pt x="118493" y="405297"/>
                </a:lnTo>
                <a:cubicBezTo>
                  <a:pt x="118112" y="403201"/>
                  <a:pt x="117445" y="400915"/>
                  <a:pt x="116969" y="400249"/>
                </a:cubicBezTo>
                <a:cubicBezTo>
                  <a:pt x="116493" y="399582"/>
                  <a:pt x="115731" y="397010"/>
                  <a:pt x="115445" y="395962"/>
                </a:cubicBezTo>
                <a:cubicBezTo>
                  <a:pt x="115159" y="394915"/>
                  <a:pt x="113826" y="393010"/>
                  <a:pt x="115255" y="393010"/>
                </a:cubicBezTo>
                <a:cubicBezTo>
                  <a:pt x="116588" y="393010"/>
                  <a:pt x="120874" y="396153"/>
                  <a:pt x="120874" y="399868"/>
                </a:cubicBezTo>
                <a:lnTo>
                  <a:pt x="121256" y="403582"/>
                </a:lnTo>
                <a:cubicBezTo>
                  <a:pt x="121351" y="404154"/>
                  <a:pt x="122875" y="405106"/>
                  <a:pt x="123827" y="405106"/>
                </a:cubicBezTo>
                <a:cubicBezTo>
                  <a:pt x="124684" y="405106"/>
                  <a:pt x="126113" y="404154"/>
                  <a:pt x="126208" y="403487"/>
                </a:cubicBezTo>
                <a:lnTo>
                  <a:pt x="126494" y="401487"/>
                </a:lnTo>
                <a:cubicBezTo>
                  <a:pt x="126399" y="399391"/>
                  <a:pt x="127923" y="397201"/>
                  <a:pt x="130018" y="396629"/>
                </a:cubicBezTo>
                <a:cubicBezTo>
                  <a:pt x="132019" y="396058"/>
                  <a:pt x="138686" y="396058"/>
                  <a:pt x="139925" y="397867"/>
                </a:cubicBezTo>
                <a:cubicBezTo>
                  <a:pt x="141163" y="399677"/>
                  <a:pt x="146878" y="404154"/>
                  <a:pt x="149545" y="403106"/>
                </a:cubicBezTo>
                <a:cubicBezTo>
                  <a:pt x="152212" y="402058"/>
                  <a:pt x="159641" y="400630"/>
                  <a:pt x="160594" y="402249"/>
                </a:cubicBezTo>
                <a:lnTo>
                  <a:pt x="162023" y="403011"/>
                </a:lnTo>
                <a:lnTo>
                  <a:pt x="163832" y="403963"/>
                </a:lnTo>
                <a:cubicBezTo>
                  <a:pt x="164690" y="405392"/>
                  <a:pt x="166214" y="407011"/>
                  <a:pt x="167166" y="407488"/>
                </a:cubicBezTo>
                <a:lnTo>
                  <a:pt x="167452" y="407297"/>
                </a:lnTo>
                <a:cubicBezTo>
                  <a:pt x="171071" y="405202"/>
                  <a:pt x="175167" y="405297"/>
                  <a:pt x="179263" y="405011"/>
                </a:cubicBezTo>
                <a:lnTo>
                  <a:pt x="180215" y="404916"/>
                </a:lnTo>
                <a:cubicBezTo>
                  <a:pt x="181263" y="402630"/>
                  <a:pt x="182501" y="402058"/>
                  <a:pt x="182977" y="403773"/>
                </a:cubicBezTo>
                <a:lnTo>
                  <a:pt x="183930" y="404725"/>
                </a:lnTo>
                <a:cubicBezTo>
                  <a:pt x="184406" y="405202"/>
                  <a:pt x="186121" y="405106"/>
                  <a:pt x="187264" y="404916"/>
                </a:cubicBezTo>
                <a:lnTo>
                  <a:pt x="196598" y="403487"/>
                </a:lnTo>
                <a:cubicBezTo>
                  <a:pt x="198884" y="401773"/>
                  <a:pt x="199265" y="400153"/>
                  <a:pt x="197456" y="399963"/>
                </a:cubicBezTo>
                <a:cubicBezTo>
                  <a:pt x="195646" y="399772"/>
                  <a:pt x="190788" y="397486"/>
                  <a:pt x="189074" y="398153"/>
                </a:cubicBezTo>
                <a:cubicBezTo>
                  <a:pt x="187359" y="398820"/>
                  <a:pt x="184787" y="394438"/>
                  <a:pt x="184120" y="394629"/>
                </a:cubicBezTo>
                <a:cubicBezTo>
                  <a:pt x="183454" y="394819"/>
                  <a:pt x="180977" y="393581"/>
                  <a:pt x="180977" y="392724"/>
                </a:cubicBezTo>
                <a:cubicBezTo>
                  <a:pt x="180977" y="391867"/>
                  <a:pt x="183740" y="388533"/>
                  <a:pt x="187168" y="387961"/>
                </a:cubicBezTo>
                <a:lnTo>
                  <a:pt x="190788" y="389390"/>
                </a:lnTo>
                <a:lnTo>
                  <a:pt x="193074" y="390343"/>
                </a:lnTo>
                <a:cubicBezTo>
                  <a:pt x="195360" y="391581"/>
                  <a:pt x="199551" y="391295"/>
                  <a:pt x="202504" y="389771"/>
                </a:cubicBezTo>
                <a:lnTo>
                  <a:pt x="203551" y="393391"/>
                </a:lnTo>
                <a:cubicBezTo>
                  <a:pt x="204028" y="395010"/>
                  <a:pt x="203551" y="396343"/>
                  <a:pt x="206600" y="397010"/>
                </a:cubicBezTo>
                <a:lnTo>
                  <a:pt x="209171" y="397486"/>
                </a:lnTo>
                <a:cubicBezTo>
                  <a:pt x="211933" y="399677"/>
                  <a:pt x="215553" y="400534"/>
                  <a:pt x="217172" y="399391"/>
                </a:cubicBezTo>
                <a:lnTo>
                  <a:pt x="218601" y="398248"/>
                </a:lnTo>
                <a:lnTo>
                  <a:pt x="219649" y="397486"/>
                </a:lnTo>
                <a:cubicBezTo>
                  <a:pt x="220316" y="395867"/>
                  <a:pt x="219934" y="394819"/>
                  <a:pt x="218791" y="395105"/>
                </a:cubicBezTo>
                <a:cubicBezTo>
                  <a:pt x="217744" y="395486"/>
                  <a:pt x="215743" y="395200"/>
                  <a:pt x="217553" y="393581"/>
                </a:cubicBezTo>
                <a:cubicBezTo>
                  <a:pt x="219363" y="391962"/>
                  <a:pt x="221077" y="386628"/>
                  <a:pt x="222030" y="386723"/>
                </a:cubicBezTo>
                <a:cubicBezTo>
                  <a:pt x="222983" y="386914"/>
                  <a:pt x="225173" y="389866"/>
                  <a:pt x="226411" y="392438"/>
                </a:cubicBezTo>
                <a:cubicBezTo>
                  <a:pt x="227650" y="395010"/>
                  <a:pt x="240223" y="394819"/>
                  <a:pt x="239080" y="393962"/>
                </a:cubicBezTo>
                <a:cubicBezTo>
                  <a:pt x="237937" y="393105"/>
                  <a:pt x="234412" y="390819"/>
                  <a:pt x="233460" y="390628"/>
                </a:cubicBezTo>
                <a:cubicBezTo>
                  <a:pt x="232412" y="390438"/>
                  <a:pt x="229650" y="389009"/>
                  <a:pt x="231745" y="388819"/>
                </a:cubicBezTo>
                <a:cubicBezTo>
                  <a:pt x="233841" y="388628"/>
                  <a:pt x="239366" y="387295"/>
                  <a:pt x="239556" y="386247"/>
                </a:cubicBezTo>
                <a:cubicBezTo>
                  <a:pt x="239746" y="385294"/>
                  <a:pt x="242414" y="383104"/>
                  <a:pt x="244795" y="385009"/>
                </a:cubicBezTo>
                <a:lnTo>
                  <a:pt x="244604" y="385199"/>
                </a:lnTo>
                <a:lnTo>
                  <a:pt x="237841" y="391962"/>
                </a:lnTo>
                <a:cubicBezTo>
                  <a:pt x="244700" y="395296"/>
                  <a:pt x="250986" y="397010"/>
                  <a:pt x="251843" y="395772"/>
                </a:cubicBezTo>
                <a:cubicBezTo>
                  <a:pt x="252700" y="394534"/>
                  <a:pt x="254415" y="391105"/>
                  <a:pt x="253843" y="390724"/>
                </a:cubicBezTo>
                <a:lnTo>
                  <a:pt x="252986" y="390724"/>
                </a:lnTo>
                <a:lnTo>
                  <a:pt x="251081" y="390247"/>
                </a:lnTo>
                <a:cubicBezTo>
                  <a:pt x="248986" y="389866"/>
                  <a:pt x="247748" y="388723"/>
                  <a:pt x="248319" y="387771"/>
                </a:cubicBezTo>
                <a:cubicBezTo>
                  <a:pt x="248891" y="386818"/>
                  <a:pt x="251748" y="385675"/>
                  <a:pt x="253462" y="387390"/>
                </a:cubicBezTo>
                <a:cubicBezTo>
                  <a:pt x="255082" y="389104"/>
                  <a:pt x="261940" y="389676"/>
                  <a:pt x="260797" y="388247"/>
                </a:cubicBezTo>
                <a:cubicBezTo>
                  <a:pt x="259749" y="386818"/>
                  <a:pt x="258701" y="384818"/>
                  <a:pt x="261083" y="387009"/>
                </a:cubicBezTo>
                <a:cubicBezTo>
                  <a:pt x="263464" y="389200"/>
                  <a:pt x="271274" y="390247"/>
                  <a:pt x="269083" y="390343"/>
                </a:cubicBezTo>
                <a:lnTo>
                  <a:pt x="267274" y="390819"/>
                </a:lnTo>
                <a:cubicBezTo>
                  <a:pt x="266416" y="391009"/>
                  <a:pt x="265369" y="392152"/>
                  <a:pt x="265369" y="392819"/>
                </a:cubicBezTo>
                <a:cubicBezTo>
                  <a:pt x="265369" y="393486"/>
                  <a:pt x="266893" y="394915"/>
                  <a:pt x="267178" y="394819"/>
                </a:cubicBezTo>
                <a:lnTo>
                  <a:pt x="270131" y="394057"/>
                </a:lnTo>
                <a:cubicBezTo>
                  <a:pt x="273179" y="392724"/>
                  <a:pt x="277942" y="390819"/>
                  <a:pt x="280799" y="389676"/>
                </a:cubicBezTo>
                <a:lnTo>
                  <a:pt x="286466" y="389148"/>
                </a:lnTo>
                <a:lnTo>
                  <a:pt x="286609" y="389485"/>
                </a:lnTo>
                <a:lnTo>
                  <a:pt x="287070" y="389091"/>
                </a:lnTo>
                <a:lnTo>
                  <a:pt x="292039" y="388628"/>
                </a:lnTo>
                <a:cubicBezTo>
                  <a:pt x="292991" y="388057"/>
                  <a:pt x="294610" y="386437"/>
                  <a:pt x="292039" y="384818"/>
                </a:cubicBezTo>
                <a:lnTo>
                  <a:pt x="291848" y="385009"/>
                </a:lnTo>
                <a:lnTo>
                  <a:pt x="287070" y="389091"/>
                </a:lnTo>
                <a:lnTo>
                  <a:pt x="286466" y="389148"/>
                </a:lnTo>
                <a:lnTo>
                  <a:pt x="283181" y="381389"/>
                </a:lnTo>
                <a:lnTo>
                  <a:pt x="285752" y="381294"/>
                </a:lnTo>
                <a:cubicBezTo>
                  <a:pt x="288515" y="381199"/>
                  <a:pt x="291467" y="381675"/>
                  <a:pt x="294134" y="382437"/>
                </a:cubicBezTo>
                <a:lnTo>
                  <a:pt x="297182" y="383294"/>
                </a:lnTo>
                <a:cubicBezTo>
                  <a:pt x="300421" y="384723"/>
                  <a:pt x="304993" y="384818"/>
                  <a:pt x="307279" y="383485"/>
                </a:cubicBezTo>
                <a:cubicBezTo>
                  <a:pt x="309565" y="382151"/>
                  <a:pt x="316518" y="379579"/>
                  <a:pt x="316708" y="381199"/>
                </a:cubicBezTo>
                <a:lnTo>
                  <a:pt x="316899" y="381199"/>
                </a:lnTo>
                <a:cubicBezTo>
                  <a:pt x="319280" y="381199"/>
                  <a:pt x="321852" y="380437"/>
                  <a:pt x="323948" y="381008"/>
                </a:cubicBezTo>
                <a:lnTo>
                  <a:pt x="325567" y="381484"/>
                </a:lnTo>
                <a:cubicBezTo>
                  <a:pt x="327567" y="382818"/>
                  <a:pt x="329282" y="382818"/>
                  <a:pt x="329472" y="381580"/>
                </a:cubicBezTo>
                <a:cubicBezTo>
                  <a:pt x="329662" y="380341"/>
                  <a:pt x="330806" y="376627"/>
                  <a:pt x="331663" y="376627"/>
                </a:cubicBezTo>
                <a:lnTo>
                  <a:pt x="332044" y="376912"/>
                </a:lnTo>
                <a:cubicBezTo>
                  <a:pt x="335758" y="379865"/>
                  <a:pt x="339664" y="382627"/>
                  <a:pt x="342902" y="385866"/>
                </a:cubicBezTo>
                <a:cubicBezTo>
                  <a:pt x="345379" y="388342"/>
                  <a:pt x="348332" y="389104"/>
                  <a:pt x="351856" y="388533"/>
                </a:cubicBezTo>
                <a:lnTo>
                  <a:pt x="353189" y="388342"/>
                </a:lnTo>
                <a:cubicBezTo>
                  <a:pt x="354523" y="387485"/>
                  <a:pt x="354618" y="385771"/>
                  <a:pt x="353475" y="384437"/>
                </a:cubicBezTo>
                <a:lnTo>
                  <a:pt x="352618" y="384532"/>
                </a:lnTo>
                <a:lnTo>
                  <a:pt x="347284" y="385009"/>
                </a:lnTo>
                <a:cubicBezTo>
                  <a:pt x="343759" y="381580"/>
                  <a:pt x="341664" y="377674"/>
                  <a:pt x="342616" y="376531"/>
                </a:cubicBezTo>
                <a:cubicBezTo>
                  <a:pt x="343569" y="375293"/>
                  <a:pt x="347284" y="371674"/>
                  <a:pt x="347569" y="373102"/>
                </a:cubicBezTo>
                <a:cubicBezTo>
                  <a:pt x="347855" y="374531"/>
                  <a:pt x="351570" y="378055"/>
                  <a:pt x="355570" y="379198"/>
                </a:cubicBezTo>
                <a:lnTo>
                  <a:pt x="359095" y="379770"/>
                </a:lnTo>
                <a:cubicBezTo>
                  <a:pt x="363476" y="380437"/>
                  <a:pt x="366715" y="378436"/>
                  <a:pt x="369763" y="376150"/>
                </a:cubicBezTo>
                <a:lnTo>
                  <a:pt x="370715" y="375484"/>
                </a:lnTo>
                <a:cubicBezTo>
                  <a:pt x="372144" y="375103"/>
                  <a:pt x="374620" y="373864"/>
                  <a:pt x="376049" y="372817"/>
                </a:cubicBezTo>
                <a:cubicBezTo>
                  <a:pt x="377573" y="371769"/>
                  <a:pt x="377668" y="376912"/>
                  <a:pt x="376240" y="377865"/>
                </a:cubicBezTo>
                <a:lnTo>
                  <a:pt x="374335" y="378151"/>
                </a:lnTo>
                <a:lnTo>
                  <a:pt x="373287" y="378341"/>
                </a:lnTo>
                <a:cubicBezTo>
                  <a:pt x="372144" y="378817"/>
                  <a:pt x="371001" y="380532"/>
                  <a:pt x="370620" y="382151"/>
                </a:cubicBezTo>
                <a:cubicBezTo>
                  <a:pt x="370239" y="383770"/>
                  <a:pt x="372620" y="388628"/>
                  <a:pt x="373954" y="388438"/>
                </a:cubicBezTo>
                <a:cubicBezTo>
                  <a:pt x="375287" y="388247"/>
                  <a:pt x="379669" y="386628"/>
                  <a:pt x="381098" y="385294"/>
                </a:cubicBezTo>
                <a:cubicBezTo>
                  <a:pt x="382431" y="383866"/>
                  <a:pt x="381859" y="378151"/>
                  <a:pt x="382050" y="377103"/>
                </a:cubicBezTo>
                <a:lnTo>
                  <a:pt x="382717" y="376341"/>
                </a:lnTo>
                <a:cubicBezTo>
                  <a:pt x="383002" y="375960"/>
                  <a:pt x="384336" y="375960"/>
                  <a:pt x="385098" y="376150"/>
                </a:cubicBezTo>
                <a:cubicBezTo>
                  <a:pt x="385669" y="376246"/>
                  <a:pt x="386527" y="377008"/>
                  <a:pt x="386432" y="377389"/>
                </a:cubicBezTo>
                <a:cubicBezTo>
                  <a:pt x="385860" y="379294"/>
                  <a:pt x="384908" y="381103"/>
                  <a:pt x="384336" y="382913"/>
                </a:cubicBezTo>
                <a:cubicBezTo>
                  <a:pt x="384241" y="383294"/>
                  <a:pt x="385003" y="384247"/>
                  <a:pt x="385669" y="384437"/>
                </a:cubicBezTo>
                <a:lnTo>
                  <a:pt x="388146" y="385294"/>
                </a:lnTo>
                <a:cubicBezTo>
                  <a:pt x="391956" y="386342"/>
                  <a:pt x="394337" y="386152"/>
                  <a:pt x="393385" y="384723"/>
                </a:cubicBezTo>
                <a:lnTo>
                  <a:pt x="392908" y="384151"/>
                </a:lnTo>
                <a:cubicBezTo>
                  <a:pt x="391384" y="382437"/>
                  <a:pt x="391099" y="380913"/>
                  <a:pt x="394051" y="380341"/>
                </a:cubicBezTo>
                <a:cubicBezTo>
                  <a:pt x="394909" y="380246"/>
                  <a:pt x="396623" y="381580"/>
                  <a:pt x="397004" y="382532"/>
                </a:cubicBezTo>
                <a:lnTo>
                  <a:pt x="397576" y="383675"/>
                </a:lnTo>
                <a:cubicBezTo>
                  <a:pt x="397385" y="385104"/>
                  <a:pt x="400433" y="385009"/>
                  <a:pt x="404434" y="383389"/>
                </a:cubicBezTo>
                <a:lnTo>
                  <a:pt x="407006" y="381484"/>
                </a:lnTo>
                <a:lnTo>
                  <a:pt x="407958" y="380722"/>
                </a:lnTo>
                <a:cubicBezTo>
                  <a:pt x="407386" y="378532"/>
                  <a:pt x="405958" y="376722"/>
                  <a:pt x="404815" y="376912"/>
                </a:cubicBezTo>
                <a:cubicBezTo>
                  <a:pt x="403672" y="377008"/>
                  <a:pt x="399766" y="376055"/>
                  <a:pt x="399766" y="374245"/>
                </a:cubicBezTo>
                <a:cubicBezTo>
                  <a:pt x="399766" y="372531"/>
                  <a:pt x="400909" y="368054"/>
                  <a:pt x="402338" y="368435"/>
                </a:cubicBezTo>
                <a:lnTo>
                  <a:pt x="402719" y="369197"/>
                </a:lnTo>
                <a:lnTo>
                  <a:pt x="405291" y="373864"/>
                </a:lnTo>
                <a:cubicBezTo>
                  <a:pt x="410720" y="373483"/>
                  <a:pt x="414530" y="372721"/>
                  <a:pt x="413864" y="372150"/>
                </a:cubicBezTo>
                <a:lnTo>
                  <a:pt x="413578" y="371578"/>
                </a:lnTo>
                <a:cubicBezTo>
                  <a:pt x="412149" y="369197"/>
                  <a:pt x="415102" y="369578"/>
                  <a:pt x="415864" y="369864"/>
                </a:cubicBezTo>
                <a:lnTo>
                  <a:pt x="420055" y="371197"/>
                </a:lnTo>
                <a:cubicBezTo>
                  <a:pt x="425293" y="373293"/>
                  <a:pt x="426627" y="376246"/>
                  <a:pt x="423008" y="377770"/>
                </a:cubicBezTo>
                <a:lnTo>
                  <a:pt x="420626" y="379008"/>
                </a:lnTo>
                <a:cubicBezTo>
                  <a:pt x="420150" y="379198"/>
                  <a:pt x="420150" y="380341"/>
                  <a:pt x="420341" y="380913"/>
                </a:cubicBezTo>
                <a:cubicBezTo>
                  <a:pt x="420531" y="381484"/>
                  <a:pt x="421483" y="382342"/>
                  <a:pt x="421865" y="382246"/>
                </a:cubicBezTo>
                <a:cubicBezTo>
                  <a:pt x="424150" y="381675"/>
                  <a:pt x="426436" y="381103"/>
                  <a:pt x="428437" y="380151"/>
                </a:cubicBezTo>
                <a:cubicBezTo>
                  <a:pt x="429484" y="379579"/>
                  <a:pt x="430056" y="378246"/>
                  <a:pt x="430532" y="377103"/>
                </a:cubicBezTo>
                <a:lnTo>
                  <a:pt x="431770" y="374722"/>
                </a:lnTo>
                <a:cubicBezTo>
                  <a:pt x="433104" y="371864"/>
                  <a:pt x="435581" y="369673"/>
                  <a:pt x="437200" y="369769"/>
                </a:cubicBezTo>
                <a:cubicBezTo>
                  <a:pt x="438914" y="369864"/>
                  <a:pt x="443296" y="370340"/>
                  <a:pt x="443296" y="370531"/>
                </a:cubicBezTo>
                <a:cubicBezTo>
                  <a:pt x="443296" y="370721"/>
                  <a:pt x="442153" y="371388"/>
                  <a:pt x="440724" y="371674"/>
                </a:cubicBezTo>
                <a:cubicBezTo>
                  <a:pt x="439295" y="371959"/>
                  <a:pt x="436247" y="375103"/>
                  <a:pt x="437962" y="377960"/>
                </a:cubicBezTo>
                <a:lnTo>
                  <a:pt x="439581" y="380151"/>
                </a:lnTo>
                <a:lnTo>
                  <a:pt x="440152" y="381008"/>
                </a:lnTo>
                <a:cubicBezTo>
                  <a:pt x="441295" y="381675"/>
                  <a:pt x="443010" y="381484"/>
                  <a:pt x="444058" y="380722"/>
                </a:cubicBezTo>
                <a:lnTo>
                  <a:pt x="445010" y="380056"/>
                </a:lnTo>
                <a:lnTo>
                  <a:pt x="445772" y="379484"/>
                </a:lnTo>
                <a:cubicBezTo>
                  <a:pt x="446629" y="378913"/>
                  <a:pt x="448344" y="380151"/>
                  <a:pt x="449582" y="382246"/>
                </a:cubicBezTo>
                <a:lnTo>
                  <a:pt x="450630" y="382246"/>
                </a:lnTo>
                <a:cubicBezTo>
                  <a:pt x="452821" y="382246"/>
                  <a:pt x="455488" y="381484"/>
                  <a:pt x="457107" y="380246"/>
                </a:cubicBezTo>
                <a:lnTo>
                  <a:pt x="458345" y="379389"/>
                </a:lnTo>
                <a:cubicBezTo>
                  <a:pt x="458631" y="377484"/>
                  <a:pt x="459107" y="374722"/>
                  <a:pt x="459583" y="373293"/>
                </a:cubicBezTo>
                <a:cubicBezTo>
                  <a:pt x="459965" y="371864"/>
                  <a:pt x="467870" y="366054"/>
                  <a:pt x="467680" y="366530"/>
                </a:cubicBezTo>
                <a:cubicBezTo>
                  <a:pt x="467489" y="367006"/>
                  <a:pt x="464727" y="371674"/>
                  <a:pt x="465108" y="373579"/>
                </a:cubicBezTo>
                <a:cubicBezTo>
                  <a:pt x="465489" y="375484"/>
                  <a:pt x="471680" y="379675"/>
                  <a:pt x="476538" y="379198"/>
                </a:cubicBezTo>
                <a:lnTo>
                  <a:pt x="480919" y="382246"/>
                </a:lnTo>
                <a:lnTo>
                  <a:pt x="483206" y="383770"/>
                </a:lnTo>
                <a:cubicBezTo>
                  <a:pt x="482729" y="381484"/>
                  <a:pt x="482539" y="376817"/>
                  <a:pt x="482825" y="373388"/>
                </a:cubicBezTo>
                <a:lnTo>
                  <a:pt x="487682" y="374245"/>
                </a:lnTo>
                <a:cubicBezTo>
                  <a:pt x="492445" y="375103"/>
                  <a:pt x="486539" y="376436"/>
                  <a:pt x="487396" y="377293"/>
                </a:cubicBezTo>
                <a:cubicBezTo>
                  <a:pt x="487968" y="377960"/>
                  <a:pt x="490254" y="378436"/>
                  <a:pt x="490540" y="378151"/>
                </a:cubicBezTo>
                <a:lnTo>
                  <a:pt x="491778" y="377008"/>
                </a:lnTo>
                <a:cubicBezTo>
                  <a:pt x="492921" y="375103"/>
                  <a:pt x="495302" y="374531"/>
                  <a:pt x="497017" y="375579"/>
                </a:cubicBezTo>
                <a:lnTo>
                  <a:pt x="498826" y="376055"/>
                </a:lnTo>
                <a:lnTo>
                  <a:pt x="504446" y="377674"/>
                </a:lnTo>
                <a:cubicBezTo>
                  <a:pt x="510542" y="376246"/>
                  <a:pt x="522163" y="373960"/>
                  <a:pt x="530259" y="372626"/>
                </a:cubicBezTo>
                <a:lnTo>
                  <a:pt x="530926" y="373388"/>
                </a:lnTo>
                <a:lnTo>
                  <a:pt x="532450" y="375103"/>
                </a:lnTo>
                <a:cubicBezTo>
                  <a:pt x="534450" y="375007"/>
                  <a:pt x="537212" y="375484"/>
                  <a:pt x="538641" y="376246"/>
                </a:cubicBezTo>
                <a:lnTo>
                  <a:pt x="538832" y="376055"/>
                </a:lnTo>
                <a:cubicBezTo>
                  <a:pt x="541117" y="374150"/>
                  <a:pt x="544737" y="376246"/>
                  <a:pt x="546261" y="374817"/>
                </a:cubicBezTo>
                <a:lnTo>
                  <a:pt x="547785" y="373388"/>
                </a:lnTo>
                <a:cubicBezTo>
                  <a:pt x="548547" y="371007"/>
                  <a:pt x="550261" y="367768"/>
                  <a:pt x="551690" y="366340"/>
                </a:cubicBezTo>
                <a:lnTo>
                  <a:pt x="553405" y="365863"/>
                </a:lnTo>
                <a:lnTo>
                  <a:pt x="554357" y="365578"/>
                </a:lnTo>
                <a:cubicBezTo>
                  <a:pt x="555976" y="366721"/>
                  <a:pt x="558262" y="368626"/>
                  <a:pt x="559406" y="369769"/>
                </a:cubicBezTo>
                <a:cubicBezTo>
                  <a:pt x="560549" y="371007"/>
                  <a:pt x="565120" y="374150"/>
                  <a:pt x="565787" y="375007"/>
                </a:cubicBezTo>
                <a:cubicBezTo>
                  <a:pt x="566454" y="375865"/>
                  <a:pt x="572169" y="375484"/>
                  <a:pt x="576932" y="372245"/>
                </a:cubicBezTo>
                <a:lnTo>
                  <a:pt x="583313" y="375865"/>
                </a:lnTo>
                <a:cubicBezTo>
                  <a:pt x="588171" y="378627"/>
                  <a:pt x="586075" y="370245"/>
                  <a:pt x="591124" y="371864"/>
                </a:cubicBezTo>
                <a:cubicBezTo>
                  <a:pt x="591219" y="371864"/>
                  <a:pt x="592267" y="370340"/>
                  <a:pt x="592457" y="369388"/>
                </a:cubicBezTo>
                <a:cubicBezTo>
                  <a:pt x="592552" y="368911"/>
                  <a:pt x="591505" y="367768"/>
                  <a:pt x="591219" y="367864"/>
                </a:cubicBezTo>
                <a:lnTo>
                  <a:pt x="584456" y="368911"/>
                </a:lnTo>
                <a:cubicBezTo>
                  <a:pt x="582361" y="364625"/>
                  <a:pt x="580551" y="361006"/>
                  <a:pt x="580456" y="360720"/>
                </a:cubicBezTo>
                <a:cubicBezTo>
                  <a:pt x="580360" y="360434"/>
                  <a:pt x="581408" y="359577"/>
                  <a:pt x="582837" y="359386"/>
                </a:cubicBezTo>
                <a:lnTo>
                  <a:pt x="583885" y="359005"/>
                </a:lnTo>
                <a:lnTo>
                  <a:pt x="584837" y="358624"/>
                </a:lnTo>
                <a:cubicBezTo>
                  <a:pt x="586933" y="357196"/>
                  <a:pt x="588076" y="357196"/>
                  <a:pt x="587409" y="358624"/>
                </a:cubicBezTo>
                <a:cubicBezTo>
                  <a:pt x="586742" y="360053"/>
                  <a:pt x="587314" y="363863"/>
                  <a:pt x="590076" y="364149"/>
                </a:cubicBezTo>
                <a:cubicBezTo>
                  <a:pt x="592838" y="364530"/>
                  <a:pt x="602459" y="363101"/>
                  <a:pt x="606935" y="362815"/>
                </a:cubicBezTo>
                <a:cubicBezTo>
                  <a:pt x="611412" y="362625"/>
                  <a:pt x="621890" y="362434"/>
                  <a:pt x="621223" y="363482"/>
                </a:cubicBezTo>
                <a:cubicBezTo>
                  <a:pt x="620461" y="364530"/>
                  <a:pt x="615412" y="366244"/>
                  <a:pt x="612079" y="365959"/>
                </a:cubicBezTo>
                <a:lnTo>
                  <a:pt x="610555" y="367102"/>
                </a:lnTo>
                <a:lnTo>
                  <a:pt x="607221" y="369483"/>
                </a:lnTo>
                <a:cubicBezTo>
                  <a:pt x="604459" y="368054"/>
                  <a:pt x="602840" y="368816"/>
                  <a:pt x="603697" y="371197"/>
                </a:cubicBezTo>
                <a:lnTo>
                  <a:pt x="605411" y="372721"/>
                </a:lnTo>
                <a:cubicBezTo>
                  <a:pt x="607126" y="374245"/>
                  <a:pt x="611317" y="376055"/>
                  <a:pt x="612174" y="375484"/>
                </a:cubicBezTo>
                <a:cubicBezTo>
                  <a:pt x="616556" y="372531"/>
                  <a:pt x="621318" y="374912"/>
                  <a:pt x="625700" y="373960"/>
                </a:cubicBezTo>
                <a:cubicBezTo>
                  <a:pt x="626842" y="373674"/>
                  <a:pt x="627604" y="372340"/>
                  <a:pt x="628652" y="371674"/>
                </a:cubicBezTo>
                <a:cubicBezTo>
                  <a:pt x="630271" y="370531"/>
                  <a:pt x="632939" y="369673"/>
                  <a:pt x="633605" y="368245"/>
                </a:cubicBezTo>
                <a:lnTo>
                  <a:pt x="634558" y="366149"/>
                </a:lnTo>
                <a:cubicBezTo>
                  <a:pt x="634367" y="363577"/>
                  <a:pt x="637701" y="361387"/>
                  <a:pt x="641987" y="361387"/>
                </a:cubicBezTo>
                <a:lnTo>
                  <a:pt x="645416" y="361482"/>
                </a:lnTo>
                <a:lnTo>
                  <a:pt x="645702" y="361482"/>
                </a:lnTo>
                <a:cubicBezTo>
                  <a:pt x="646178" y="362625"/>
                  <a:pt x="645131" y="363673"/>
                  <a:pt x="643225" y="363673"/>
                </a:cubicBezTo>
                <a:cubicBezTo>
                  <a:pt x="641320" y="363673"/>
                  <a:pt x="636749" y="364625"/>
                  <a:pt x="636749" y="365673"/>
                </a:cubicBezTo>
                <a:cubicBezTo>
                  <a:pt x="636749" y="366816"/>
                  <a:pt x="640654" y="371197"/>
                  <a:pt x="645511" y="371864"/>
                </a:cubicBezTo>
                <a:cubicBezTo>
                  <a:pt x="650369" y="372531"/>
                  <a:pt x="665228" y="372150"/>
                  <a:pt x="667705" y="374722"/>
                </a:cubicBezTo>
                <a:lnTo>
                  <a:pt x="669705" y="370245"/>
                </a:lnTo>
                <a:cubicBezTo>
                  <a:pt x="670753" y="367864"/>
                  <a:pt x="667705" y="366244"/>
                  <a:pt x="664561" y="365482"/>
                </a:cubicBezTo>
                <a:cubicBezTo>
                  <a:pt x="663037" y="365101"/>
                  <a:pt x="661704" y="364149"/>
                  <a:pt x="660656" y="363101"/>
                </a:cubicBezTo>
                <a:lnTo>
                  <a:pt x="659990" y="362434"/>
                </a:lnTo>
                <a:cubicBezTo>
                  <a:pt x="659799" y="361291"/>
                  <a:pt x="661037" y="359958"/>
                  <a:pt x="662657" y="359577"/>
                </a:cubicBezTo>
                <a:lnTo>
                  <a:pt x="664085" y="359672"/>
                </a:lnTo>
                <a:lnTo>
                  <a:pt x="665228" y="359767"/>
                </a:lnTo>
                <a:cubicBezTo>
                  <a:pt x="666371" y="359863"/>
                  <a:pt x="668371" y="359386"/>
                  <a:pt x="669610" y="358815"/>
                </a:cubicBezTo>
                <a:cubicBezTo>
                  <a:pt x="670943" y="358243"/>
                  <a:pt x="674372" y="358339"/>
                  <a:pt x="673229" y="359577"/>
                </a:cubicBezTo>
                <a:cubicBezTo>
                  <a:pt x="672086" y="360815"/>
                  <a:pt x="670372" y="365292"/>
                  <a:pt x="672086" y="366435"/>
                </a:cubicBezTo>
                <a:lnTo>
                  <a:pt x="673515" y="367197"/>
                </a:lnTo>
                <a:lnTo>
                  <a:pt x="675134" y="368149"/>
                </a:lnTo>
                <a:cubicBezTo>
                  <a:pt x="677134" y="369007"/>
                  <a:pt x="679230" y="367959"/>
                  <a:pt x="679992" y="365768"/>
                </a:cubicBezTo>
                <a:lnTo>
                  <a:pt x="679516" y="363958"/>
                </a:lnTo>
                <a:cubicBezTo>
                  <a:pt x="679230" y="362815"/>
                  <a:pt x="677325" y="362149"/>
                  <a:pt x="679420" y="360910"/>
                </a:cubicBezTo>
                <a:lnTo>
                  <a:pt x="680278" y="360434"/>
                </a:lnTo>
                <a:cubicBezTo>
                  <a:pt x="681325" y="359672"/>
                  <a:pt x="682468" y="360053"/>
                  <a:pt x="682659" y="361196"/>
                </a:cubicBezTo>
                <a:cubicBezTo>
                  <a:pt x="682850" y="362434"/>
                  <a:pt x="686659" y="365387"/>
                  <a:pt x="690374" y="364625"/>
                </a:cubicBezTo>
                <a:lnTo>
                  <a:pt x="693517" y="364054"/>
                </a:lnTo>
                <a:lnTo>
                  <a:pt x="695518" y="363673"/>
                </a:lnTo>
                <a:cubicBezTo>
                  <a:pt x="697613" y="363482"/>
                  <a:pt x="701042" y="363101"/>
                  <a:pt x="703138" y="362815"/>
                </a:cubicBezTo>
                <a:cubicBezTo>
                  <a:pt x="705138" y="362530"/>
                  <a:pt x="710282" y="363101"/>
                  <a:pt x="711139" y="364911"/>
                </a:cubicBezTo>
                <a:cubicBezTo>
                  <a:pt x="711901" y="366816"/>
                  <a:pt x="715901" y="371674"/>
                  <a:pt x="717140" y="371388"/>
                </a:cubicBezTo>
                <a:cubicBezTo>
                  <a:pt x="718378" y="371102"/>
                  <a:pt x="721902" y="369388"/>
                  <a:pt x="722474" y="368340"/>
                </a:cubicBezTo>
                <a:cubicBezTo>
                  <a:pt x="723140" y="367292"/>
                  <a:pt x="721807" y="363101"/>
                  <a:pt x="718949" y="361577"/>
                </a:cubicBezTo>
                <a:cubicBezTo>
                  <a:pt x="716092" y="360053"/>
                  <a:pt x="718664" y="353576"/>
                  <a:pt x="720378" y="354624"/>
                </a:cubicBezTo>
                <a:cubicBezTo>
                  <a:pt x="722092" y="355672"/>
                  <a:pt x="726093" y="358243"/>
                  <a:pt x="726474" y="357577"/>
                </a:cubicBezTo>
                <a:lnTo>
                  <a:pt x="726855" y="357005"/>
                </a:lnTo>
                <a:lnTo>
                  <a:pt x="727236" y="356338"/>
                </a:lnTo>
                <a:cubicBezTo>
                  <a:pt x="727617" y="355576"/>
                  <a:pt x="727998" y="355957"/>
                  <a:pt x="728093" y="357196"/>
                </a:cubicBezTo>
                <a:cubicBezTo>
                  <a:pt x="728093" y="358434"/>
                  <a:pt x="727712" y="362053"/>
                  <a:pt x="727712" y="362720"/>
                </a:cubicBezTo>
                <a:cubicBezTo>
                  <a:pt x="727808" y="363387"/>
                  <a:pt x="729046" y="365101"/>
                  <a:pt x="730475" y="365006"/>
                </a:cubicBezTo>
                <a:lnTo>
                  <a:pt x="731427" y="364530"/>
                </a:lnTo>
                <a:cubicBezTo>
                  <a:pt x="732475" y="364054"/>
                  <a:pt x="733237" y="363101"/>
                  <a:pt x="734189" y="362339"/>
                </a:cubicBezTo>
                <a:cubicBezTo>
                  <a:pt x="737142" y="360053"/>
                  <a:pt x="739333" y="359767"/>
                  <a:pt x="739809" y="363768"/>
                </a:cubicBezTo>
                <a:cubicBezTo>
                  <a:pt x="739809" y="363958"/>
                  <a:pt x="741428" y="364149"/>
                  <a:pt x="742190" y="364149"/>
                </a:cubicBezTo>
                <a:lnTo>
                  <a:pt x="745905" y="363958"/>
                </a:lnTo>
                <a:cubicBezTo>
                  <a:pt x="748191" y="361482"/>
                  <a:pt x="749810" y="360625"/>
                  <a:pt x="749525" y="362053"/>
                </a:cubicBezTo>
                <a:cubicBezTo>
                  <a:pt x="749239" y="363482"/>
                  <a:pt x="749429" y="367673"/>
                  <a:pt x="751144" y="366625"/>
                </a:cubicBezTo>
                <a:cubicBezTo>
                  <a:pt x="752858" y="365578"/>
                  <a:pt x="756954" y="363863"/>
                  <a:pt x="757240" y="364530"/>
                </a:cubicBezTo>
                <a:lnTo>
                  <a:pt x="757716" y="365006"/>
                </a:lnTo>
                <a:cubicBezTo>
                  <a:pt x="760764" y="368054"/>
                  <a:pt x="765908" y="370150"/>
                  <a:pt x="767146" y="368721"/>
                </a:cubicBezTo>
                <a:cubicBezTo>
                  <a:pt x="770289" y="365101"/>
                  <a:pt x="764860" y="365863"/>
                  <a:pt x="763431" y="364339"/>
                </a:cubicBezTo>
                <a:lnTo>
                  <a:pt x="762098" y="362911"/>
                </a:lnTo>
                <a:cubicBezTo>
                  <a:pt x="761717" y="360720"/>
                  <a:pt x="761431" y="356910"/>
                  <a:pt x="761621" y="354529"/>
                </a:cubicBezTo>
                <a:lnTo>
                  <a:pt x="763526" y="353005"/>
                </a:lnTo>
                <a:cubicBezTo>
                  <a:pt x="764193" y="352528"/>
                  <a:pt x="766098" y="352433"/>
                  <a:pt x="766860" y="352814"/>
                </a:cubicBezTo>
                <a:cubicBezTo>
                  <a:pt x="767622" y="353290"/>
                  <a:pt x="768098" y="354719"/>
                  <a:pt x="767812" y="355481"/>
                </a:cubicBezTo>
                <a:lnTo>
                  <a:pt x="767336" y="357577"/>
                </a:lnTo>
                <a:cubicBezTo>
                  <a:pt x="766384" y="359101"/>
                  <a:pt x="767241" y="360910"/>
                  <a:pt x="769146" y="361672"/>
                </a:cubicBezTo>
                <a:lnTo>
                  <a:pt x="770670" y="362625"/>
                </a:lnTo>
                <a:cubicBezTo>
                  <a:pt x="772861" y="364054"/>
                  <a:pt x="774099" y="363006"/>
                  <a:pt x="776099" y="362244"/>
                </a:cubicBezTo>
                <a:lnTo>
                  <a:pt x="778004" y="361482"/>
                </a:lnTo>
                <a:cubicBezTo>
                  <a:pt x="780767" y="361863"/>
                  <a:pt x="784291" y="363577"/>
                  <a:pt x="785815" y="365292"/>
                </a:cubicBezTo>
                <a:cubicBezTo>
                  <a:pt x="787339" y="367102"/>
                  <a:pt x="786386" y="373102"/>
                  <a:pt x="783529" y="373579"/>
                </a:cubicBezTo>
                <a:lnTo>
                  <a:pt x="780671" y="370626"/>
                </a:lnTo>
                <a:cubicBezTo>
                  <a:pt x="776766" y="366530"/>
                  <a:pt x="776004" y="366625"/>
                  <a:pt x="770003" y="371007"/>
                </a:cubicBezTo>
                <a:cubicBezTo>
                  <a:pt x="768860" y="371864"/>
                  <a:pt x="766955" y="371864"/>
                  <a:pt x="765717" y="372531"/>
                </a:cubicBezTo>
                <a:lnTo>
                  <a:pt x="762574" y="374341"/>
                </a:lnTo>
                <a:cubicBezTo>
                  <a:pt x="763050" y="377198"/>
                  <a:pt x="766955" y="378436"/>
                  <a:pt x="771337" y="377103"/>
                </a:cubicBezTo>
                <a:lnTo>
                  <a:pt x="775337" y="375865"/>
                </a:lnTo>
                <a:lnTo>
                  <a:pt x="786767" y="379579"/>
                </a:lnTo>
                <a:lnTo>
                  <a:pt x="788196" y="379389"/>
                </a:lnTo>
                <a:cubicBezTo>
                  <a:pt x="789720" y="379198"/>
                  <a:pt x="795244" y="376531"/>
                  <a:pt x="800388" y="373674"/>
                </a:cubicBezTo>
                <a:lnTo>
                  <a:pt x="806293" y="373769"/>
                </a:lnTo>
                <a:lnTo>
                  <a:pt x="812390" y="373960"/>
                </a:lnTo>
                <a:cubicBezTo>
                  <a:pt x="814580" y="373007"/>
                  <a:pt x="815533" y="371483"/>
                  <a:pt x="814580" y="370626"/>
                </a:cubicBezTo>
                <a:lnTo>
                  <a:pt x="813533" y="370054"/>
                </a:lnTo>
                <a:cubicBezTo>
                  <a:pt x="812961" y="369673"/>
                  <a:pt x="811913" y="369483"/>
                  <a:pt x="811246" y="369578"/>
                </a:cubicBezTo>
                <a:lnTo>
                  <a:pt x="801912" y="370816"/>
                </a:lnTo>
                <a:cubicBezTo>
                  <a:pt x="798769" y="367578"/>
                  <a:pt x="795530" y="364530"/>
                  <a:pt x="794673" y="363958"/>
                </a:cubicBezTo>
                <a:cubicBezTo>
                  <a:pt x="793816" y="363482"/>
                  <a:pt x="793149" y="360720"/>
                  <a:pt x="796102" y="359482"/>
                </a:cubicBezTo>
                <a:cubicBezTo>
                  <a:pt x="798959" y="358243"/>
                  <a:pt x="806770" y="363387"/>
                  <a:pt x="808389" y="363768"/>
                </a:cubicBezTo>
                <a:cubicBezTo>
                  <a:pt x="810008" y="364149"/>
                  <a:pt x="813628" y="360529"/>
                  <a:pt x="816104" y="359005"/>
                </a:cubicBezTo>
                <a:lnTo>
                  <a:pt x="818200" y="359291"/>
                </a:lnTo>
                <a:lnTo>
                  <a:pt x="825248" y="360434"/>
                </a:lnTo>
                <a:cubicBezTo>
                  <a:pt x="830868" y="359005"/>
                  <a:pt x="834583" y="356243"/>
                  <a:pt x="833440" y="354338"/>
                </a:cubicBezTo>
                <a:cubicBezTo>
                  <a:pt x="832392" y="352433"/>
                  <a:pt x="832297" y="347575"/>
                  <a:pt x="836011" y="348433"/>
                </a:cubicBezTo>
                <a:lnTo>
                  <a:pt x="838393" y="344908"/>
                </a:lnTo>
                <a:lnTo>
                  <a:pt x="839155" y="343765"/>
                </a:lnTo>
                <a:cubicBezTo>
                  <a:pt x="840107" y="342432"/>
                  <a:pt x="833916" y="343765"/>
                  <a:pt x="825534" y="346813"/>
                </a:cubicBezTo>
                <a:lnTo>
                  <a:pt x="820771" y="338241"/>
                </a:lnTo>
                <a:cubicBezTo>
                  <a:pt x="820676" y="338050"/>
                  <a:pt x="818104" y="338336"/>
                  <a:pt x="817533" y="338908"/>
                </a:cubicBezTo>
                <a:lnTo>
                  <a:pt x="815818" y="340527"/>
                </a:lnTo>
                <a:cubicBezTo>
                  <a:pt x="814104" y="342718"/>
                  <a:pt x="812485" y="343575"/>
                  <a:pt x="812199" y="342337"/>
                </a:cubicBezTo>
                <a:lnTo>
                  <a:pt x="811913" y="341384"/>
                </a:lnTo>
                <a:lnTo>
                  <a:pt x="810484" y="337098"/>
                </a:lnTo>
                <a:cubicBezTo>
                  <a:pt x="806579" y="335383"/>
                  <a:pt x="804103" y="335098"/>
                  <a:pt x="805055" y="336526"/>
                </a:cubicBezTo>
                <a:cubicBezTo>
                  <a:pt x="806008" y="337860"/>
                  <a:pt x="797626" y="342527"/>
                  <a:pt x="791053" y="342622"/>
                </a:cubicBezTo>
                <a:lnTo>
                  <a:pt x="784767" y="342241"/>
                </a:lnTo>
                <a:lnTo>
                  <a:pt x="778671" y="341860"/>
                </a:lnTo>
                <a:cubicBezTo>
                  <a:pt x="772003" y="341003"/>
                  <a:pt x="762383" y="340813"/>
                  <a:pt x="757335" y="341479"/>
                </a:cubicBezTo>
                <a:lnTo>
                  <a:pt x="755716" y="343575"/>
                </a:lnTo>
                <a:cubicBezTo>
                  <a:pt x="752668" y="347575"/>
                  <a:pt x="748191" y="347290"/>
                  <a:pt x="744191" y="348909"/>
                </a:cubicBezTo>
                <a:lnTo>
                  <a:pt x="739714" y="350623"/>
                </a:lnTo>
                <a:cubicBezTo>
                  <a:pt x="738761" y="348623"/>
                  <a:pt x="741524" y="346337"/>
                  <a:pt x="745905" y="345575"/>
                </a:cubicBezTo>
                <a:lnTo>
                  <a:pt x="749429" y="344146"/>
                </a:lnTo>
                <a:lnTo>
                  <a:pt x="752477" y="342908"/>
                </a:lnTo>
                <a:cubicBezTo>
                  <a:pt x="756001" y="340146"/>
                  <a:pt x="756383" y="337765"/>
                  <a:pt x="753430" y="337479"/>
                </a:cubicBezTo>
                <a:lnTo>
                  <a:pt x="751620" y="338050"/>
                </a:lnTo>
                <a:lnTo>
                  <a:pt x="746762" y="339479"/>
                </a:lnTo>
                <a:cubicBezTo>
                  <a:pt x="741619" y="341384"/>
                  <a:pt x="735332" y="343384"/>
                  <a:pt x="732856" y="343861"/>
                </a:cubicBezTo>
                <a:cubicBezTo>
                  <a:pt x="730284" y="344337"/>
                  <a:pt x="718949" y="340051"/>
                  <a:pt x="716759" y="339574"/>
                </a:cubicBezTo>
                <a:lnTo>
                  <a:pt x="716663" y="342241"/>
                </a:lnTo>
                <a:lnTo>
                  <a:pt x="716568" y="343480"/>
                </a:lnTo>
                <a:cubicBezTo>
                  <a:pt x="716568" y="345099"/>
                  <a:pt x="714187" y="345861"/>
                  <a:pt x="711329" y="345099"/>
                </a:cubicBezTo>
                <a:cubicBezTo>
                  <a:pt x="708376" y="344337"/>
                  <a:pt x="704090" y="351004"/>
                  <a:pt x="703900" y="353290"/>
                </a:cubicBezTo>
                <a:lnTo>
                  <a:pt x="703804" y="355386"/>
                </a:lnTo>
                <a:cubicBezTo>
                  <a:pt x="703709" y="357005"/>
                  <a:pt x="704281" y="359482"/>
                  <a:pt x="701042" y="358910"/>
                </a:cubicBezTo>
                <a:lnTo>
                  <a:pt x="696089" y="358053"/>
                </a:lnTo>
                <a:cubicBezTo>
                  <a:pt x="698851" y="356815"/>
                  <a:pt x="701137" y="354529"/>
                  <a:pt x="701137" y="352814"/>
                </a:cubicBezTo>
                <a:cubicBezTo>
                  <a:pt x="701137" y="351100"/>
                  <a:pt x="698280" y="347004"/>
                  <a:pt x="694756" y="348814"/>
                </a:cubicBezTo>
                <a:lnTo>
                  <a:pt x="694089" y="348337"/>
                </a:lnTo>
                <a:cubicBezTo>
                  <a:pt x="689326" y="345099"/>
                  <a:pt x="683040" y="347956"/>
                  <a:pt x="678659" y="345575"/>
                </a:cubicBezTo>
                <a:lnTo>
                  <a:pt x="675039" y="343670"/>
                </a:lnTo>
                <a:cubicBezTo>
                  <a:pt x="675229" y="345480"/>
                  <a:pt x="673991" y="347956"/>
                  <a:pt x="672277" y="349195"/>
                </a:cubicBezTo>
                <a:lnTo>
                  <a:pt x="670372" y="346623"/>
                </a:lnTo>
                <a:cubicBezTo>
                  <a:pt x="669610" y="345670"/>
                  <a:pt x="670181" y="343575"/>
                  <a:pt x="667800" y="345385"/>
                </a:cubicBezTo>
                <a:cubicBezTo>
                  <a:pt x="666943" y="346051"/>
                  <a:pt x="666181" y="347385"/>
                  <a:pt x="666276" y="348242"/>
                </a:cubicBezTo>
                <a:lnTo>
                  <a:pt x="666371" y="349385"/>
                </a:lnTo>
                <a:cubicBezTo>
                  <a:pt x="667419" y="350814"/>
                  <a:pt x="665800" y="352433"/>
                  <a:pt x="662752" y="353005"/>
                </a:cubicBezTo>
                <a:cubicBezTo>
                  <a:pt x="659704" y="353576"/>
                  <a:pt x="654370" y="349004"/>
                  <a:pt x="652846" y="348052"/>
                </a:cubicBezTo>
                <a:cubicBezTo>
                  <a:pt x="651417" y="347194"/>
                  <a:pt x="646559" y="346813"/>
                  <a:pt x="644750" y="349671"/>
                </a:cubicBezTo>
                <a:lnTo>
                  <a:pt x="636939" y="348433"/>
                </a:lnTo>
                <a:cubicBezTo>
                  <a:pt x="635320" y="348147"/>
                  <a:pt x="633510" y="348528"/>
                  <a:pt x="631795" y="348337"/>
                </a:cubicBezTo>
                <a:cubicBezTo>
                  <a:pt x="630843" y="348147"/>
                  <a:pt x="629319" y="347480"/>
                  <a:pt x="629128" y="346813"/>
                </a:cubicBezTo>
                <a:cubicBezTo>
                  <a:pt x="628652" y="344908"/>
                  <a:pt x="628938" y="343384"/>
                  <a:pt x="625700" y="345575"/>
                </a:cubicBezTo>
                <a:cubicBezTo>
                  <a:pt x="624080" y="346623"/>
                  <a:pt x="620842" y="346432"/>
                  <a:pt x="618460" y="346242"/>
                </a:cubicBezTo>
                <a:cubicBezTo>
                  <a:pt x="616556" y="346051"/>
                  <a:pt x="614746" y="344242"/>
                  <a:pt x="613126" y="344527"/>
                </a:cubicBezTo>
                <a:cubicBezTo>
                  <a:pt x="611888" y="344718"/>
                  <a:pt x="610936" y="348052"/>
                  <a:pt x="610174" y="347956"/>
                </a:cubicBezTo>
                <a:lnTo>
                  <a:pt x="603125" y="347385"/>
                </a:lnTo>
                <a:cubicBezTo>
                  <a:pt x="599125" y="351576"/>
                  <a:pt x="591124" y="352624"/>
                  <a:pt x="585218" y="349671"/>
                </a:cubicBezTo>
                <a:lnTo>
                  <a:pt x="577027" y="350623"/>
                </a:lnTo>
                <a:cubicBezTo>
                  <a:pt x="570454" y="351385"/>
                  <a:pt x="569311" y="351195"/>
                  <a:pt x="564263" y="347290"/>
                </a:cubicBezTo>
                <a:cubicBezTo>
                  <a:pt x="563501" y="346718"/>
                  <a:pt x="561977" y="346718"/>
                  <a:pt x="560834" y="346432"/>
                </a:cubicBezTo>
                <a:cubicBezTo>
                  <a:pt x="560834" y="346432"/>
                  <a:pt x="551785" y="353576"/>
                  <a:pt x="551690" y="353576"/>
                </a:cubicBezTo>
                <a:cubicBezTo>
                  <a:pt x="549214" y="355767"/>
                  <a:pt x="547118" y="359101"/>
                  <a:pt x="542737" y="355100"/>
                </a:cubicBezTo>
                <a:cubicBezTo>
                  <a:pt x="541975" y="354338"/>
                  <a:pt x="538736" y="354243"/>
                  <a:pt x="537974" y="354910"/>
                </a:cubicBezTo>
                <a:lnTo>
                  <a:pt x="533307" y="358910"/>
                </a:lnTo>
                <a:cubicBezTo>
                  <a:pt x="531688" y="355672"/>
                  <a:pt x="528640" y="353957"/>
                  <a:pt x="526544" y="355005"/>
                </a:cubicBezTo>
                <a:cubicBezTo>
                  <a:pt x="524449" y="356148"/>
                  <a:pt x="520448" y="356910"/>
                  <a:pt x="520543" y="355195"/>
                </a:cubicBezTo>
                <a:cubicBezTo>
                  <a:pt x="520639" y="353576"/>
                  <a:pt x="514733" y="356338"/>
                  <a:pt x="514257" y="356624"/>
                </a:cubicBezTo>
                <a:cubicBezTo>
                  <a:pt x="513781" y="356815"/>
                  <a:pt x="509399" y="356243"/>
                  <a:pt x="505113" y="355481"/>
                </a:cubicBezTo>
                <a:lnTo>
                  <a:pt x="505494" y="360053"/>
                </a:lnTo>
                <a:lnTo>
                  <a:pt x="505780" y="363387"/>
                </a:lnTo>
                <a:cubicBezTo>
                  <a:pt x="503208" y="363577"/>
                  <a:pt x="500827" y="364625"/>
                  <a:pt x="500541" y="365578"/>
                </a:cubicBezTo>
                <a:cubicBezTo>
                  <a:pt x="500255" y="366530"/>
                  <a:pt x="498445" y="368911"/>
                  <a:pt x="497112" y="368340"/>
                </a:cubicBezTo>
                <a:cubicBezTo>
                  <a:pt x="495874" y="367768"/>
                  <a:pt x="492254" y="365863"/>
                  <a:pt x="491778" y="365387"/>
                </a:cubicBezTo>
                <a:cubicBezTo>
                  <a:pt x="491302" y="364911"/>
                  <a:pt x="491302" y="363387"/>
                  <a:pt x="492731" y="363196"/>
                </a:cubicBezTo>
                <a:cubicBezTo>
                  <a:pt x="494159" y="363006"/>
                  <a:pt x="495112" y="361101"/>
                  <a:pt x="491778" y="359577"/>
                </a:cubicBezTo>
                <a:cubicBezTo>
                  <a:pt x="488444" y="358053"/>
                  <a:pt x="480443" y="361482"/>
                  <a:pt x="482158" y="363292"/>
                </a:cubicBezTo>
                <a:cubicBezTo>
                  <a:pt x="483872" y="365101"/>
                  <a:pt x="488635" y="369483"/>
                  <a:pt x="486634" y="370721"/>
                </a:cubicBezTo>
                <a:lnTo>
                  <a:pt x="485301" y="371578"/>
                </a:lnTo>
                <a:lnTo>
                  <a:pt x="477659" y="372641"/>
                </a:lnTo>
                <a:lnTo>
                  <a:pt x="478062" y="366435"/>
                </a:lnTo>
                <a:cubicBezTo>
                  <a:pt x="476443" y="365006"/>
                  <a:pt x="466346" y="362911"/>
                  <a:pt x="464441" y="359958"/>
                </a:cubicBezTo>
                <a:lnTo>
                  <a:pt x="464727" y="355195"/>
                </a:lnTo>
                <a:lnTo>
                  <a:pt x="464822" y="354433"/>
                </a:lnTo>
                <a:cubicBezTo>
                  <a:pt x="465203" y="353576"/>
                  <a:pt x="464632" y="353005"/>
                  <a:pt x="463679" y="353195"/>
                </a:cubicBezTo>
                <a:cubicBezTo>
                  <a:pt x="462632" y="353290"/>
                  <a:pt x="460536" y="356053"/>
                  <a:pt x="459393" y="358529"/>
                </a:cubicBezTo>
                <a:cubicBezTo>
                  <a:pt x="458250" y="361006"/>
                  <a:pt x="454250" y="365578"/>
                  <a:pt x="453107" y="362625"/>
                </a:cubicBezTo>
                <a:lnTo>
                  <a:pt x="448153" y="363006"/>
                </a:lnTo>
                <a:cubicBezTo>
                  <a:pt x="443391" y="363387"/>
                  <a:pt x="438533" y="365863"/>
                  <a:pt x="433675" y="363196"/>
                </a:cubicBezTo>
                <a:lnTo>
                  <a:pt x="430532" y="361482"/>
                </a:lnTo>
                <a:cubicBezTo>
                  <a:pt x="427199" y="362530"/>
                  <a:pt x="421579" y="364149"/>
                  <a:pt x="418054" y="365197"/>
                </a:cubicBezTo>
                <a:lnTo>
                  <a:pt x="415197" y="362530"/>
                </a:lnTo>
                <a:cubicBezTo>
                  <a:pt x="414721" y="362053"/>
                  <a:pt x="413101" y="361768"/>
                  <a:pt x="412625" y="362053"/>
                </a:cubicBezTo>
                <a:lnTo>
                  <a:pt x="408625" y="364435"/>
                </a:lnTo>
                <a:cubicBezTo>
                  <a:pt x="403576" y="366054"/>
                  <a:pt x="397290" y="367197"/>
                  <a:pt x="394528" y="366911"/>
                </a:cubicBezTo>
                <a:lnTo>
                  <a:pt x="392051" y="366625"/>
                </a:lnTo>
                <a:cubicBezTo>
                  <a:pt x="391099" y="366530"/>
                  <a:pt x="389956" y="365959"/>
                  <a:pt x="389384" y="366244"/>
                </a:cubicBezTo>
                <a:cubicBezTo>
                  <a:pt x="385098" y="368149"/>
                  <a:pt x="377954" y="369673"/>
                  <a:pt x="374335" y="368911"/>
                </a:cubicBezTo>
                <a:lnTo>
                  <a:pt x="373573" y="368816"/>
                </a:lnTo>
                <a:cubicBezTo>
                  <a:pt x="372430" y="367673"/>
                  <a:pt x="370525" y="367864"/>
                  <a:pt x="369286" y="369197"/>
                </a:cubicBezTo>
                <a:cubicBezTo>
                  <a:pt x="368048" y="370531"/>
                  <a:pt x="363286" y="373388"/>
                  <a:pt x="363286" y="370626"/>
                </a:cubicBezTo>
                <a:cubicBezTo>
                  <a:pt x="363286" y="367768"/>
                  <a:pt x="359761" y="362625"/>
                  <a:pt x="355380" y="364435"/>
                </a:cubicBezTo>
                <a:lnTo>
                  <a:pt x="352903" y="366911"/>
                </a:lnTo>
                <a:lnTo>
                  <a:pt x="350332" y="369578"/>
                </a:lnTo>
                <a:cubicBezTo>
                  <a:pt x="348903" y="368054"/>
                  <a:pt x="346808" y="366149"/>
                  <a:pt x="345760" y="365387"/>
                </a:cubicBezTo>
                <a:lnTo>
                  <a:pt x="344902" y="365482"/>
                </a:lnTo>
                <a:cubicBezTo>
                  <a:pt x="344045" y="365578"/>
                  <a:pt x="342616" y="366721"/>
                  <a:pt x="342712" y="367197"/>
                </a:cubicBezTo>
                <a:lnTo>
                  <a:pt x="343474" y="373483"/>
                </a:lnTo>
                <a:cubicBezTo>
                  <a:pt x="337378" y="373198"/>
                  <a:pt x="333282" y="372055"/>
                  <a:pt x="334330" y="371102"/>
                </a:cubicBezTo>
                <a:cubicBezTo>
                  <a:pt x="335377" y="370150"/>
                  <a:pt x="337283" y="366530"/>
                  <a:pt x="336520" y="365387"/>
                </a:cubicBezTo>
                <a:lnTo>
                  <a:pt x="336044" y="365387"/>
                </a:lnTo>
                <a:lnTo>
                  <a:pt x="328519" y="365673"/>
                </a:lnTo>
                <a:cubicBezTo>
                  <a:pt x="327186" y="370340"/>
                  <a:pt x="325186" y="373198"/>
                  <a:pt x="324138" y="372055"/>
                </a:cubicBezTo>
                <a:cubicBezTo>
                  <a:pt x="323090" y="370816"/>
                  <a:pt x="318994" y="368149"/>
                  <a:pt x="316994" y="368435"/>
                </a:cubicBezTo>
                <a:cubicBezTo>
                  <a:pt x="315089" y="368721"/>
                  <a:pt x="312232" y="373483"/>
                  <a:pt x="310708" y="373960"/>
                </a:cubicBezTo>
                <a:lnTo>
                  <a:pt x="310327" y="373579"/>
                </a:lnTo>
                <a:lnTo>
                  <a:pt x="309374" y="372626"/>
                </a:lnTo>
                <a:cubicBezTo>
                  <a:pt x="308803" y="371197"/>
                  <a:pt x="307660" y="370435"/>
                  <a:pt x="306612" y="371007"/>
                </a:cubicBezTo>
                <a:lnTo>
                  <a:pt x="305659" y="371197"/>
                </a:lnTo>
                <a:cubicBezTo>
                  <a:pt x="304040" y="371483"/>
                  <a:pt x="302326" y="371769"/>
                  <a:pt x="300707" y="371578"/>
                </a:cubicBezTo>
                <a:lnTo>
                  <a:pt x="296420" y="371483"/>
                </a:lnTo>
                <a:cubicBezTo>
                  <a:pt x="291086" y="370912"/>
                  <a:pt x="286419" y="371102"/>
                  <a:pt x="286133" y="372055"/>
                </a:cubicBezTo>
                <a:cubicBezTo>
                  <a:pt x="285848" y="373007"/>
                  <a:pt x="284419" y="374531"/>
                  <a:pt x="283752" y="372531"/>
                </a:cubicBezTo>
                <a:cubicBezTo>
                  <a:pt x="283085" y="370626"/>
                  <a:pt x="276037" y="370626"/>
                  <a:pt x="275846" y="371674"/>
                </a:cubicBezTo>
                <a:cubicBezTo>
                  <a:pt x="275656" y="372721"/>
                  <a:pt x="274132" y="375769"/>
                  <a:pt x="273084" y="376150"/>
                </a:cubicBezTo>
                <a:lnTo>
                  <a:pt x="272703" y="375960"/>
                </a:lnTo>
                <a:lnTo>
                  <a:pt x="266512" y="371674"/>
                </a:lnTo>
                <a:cubicBezTo>
                  <a:pt x="259082" y="373293"/>
                  <a:pt x="252129" y="375198"/>
                  <a:pt x="250986" y="375865"/>
                </a:cubicBezTo>
                <a:lnTo>
                  <a:pt x="249271" y="374722"/>
                </a:lnTo>
                <a:cubicBezTo>
                  <a:pt x="246509" y="372912"/>
                  <a:pt x="244700" y="373864"/>
                  <a:pt x="244700" y="376817"/>
                </a:cubicBezTo>
                <a:cubicBezTo>
                  <a:pt x="244700" y="377484"/>
                  <a:pt x="245081" y="378436"/>
                  <a:pt x="244604" y="378817"/>
                </a:cubicBezTo>
                <a:cubicBezTo>
                  <a:pt x="243937" y="379484"/>
                  <a:pt x="242794" y="379960"/>
                  <a:pt x="241747" y="380151"/>
                </a:cubicBezTo>
                <a:lnTo>
                  <a:pt x="241175" y="380246"/>
                </a:lnTo>
                <a:cubicBezTo>
                  <a:pt x="240413" y="379675"/>
                  <a:pt x="238508" y="377674"/>
                  <a:pt x="236984" y="375579"/>
                </a:cubicBezTo>
                <a:cubicBezTo>
                  <a:pt x="235460" y="373579"/>
                  <a:pt x="227650" y="369864"/>
                  <a:pt x="226507" y="370626"/>
                </a:cubicBezTo>
                <a:cubicBezTo>
                  <a:pt x="225364" y="371388"/>
                  <a:pt x="222316" y="374245"/>
                  <a:pt x="219839" y="375293"/>
                </a:cubicBezTo>
                <a:cubicBezTo>
                  <a:pt x="217363" y="376341"/>
                  <a:pt x="214791" y="381675"/>
                  <a:pt x="213839" y="381389"/>
                </a:cubicBezTo>
                <a:lnTo>
                  <a:pt x="213839" y="381199"/>
                </a:lnTo>
                <a:cubicBezTo>
                  <a:pt x="214029" y="379103"/>
                  <a:pt x="212981" y="377484"/>
                  <a:pt x="210409" y="378341"/>
                </a:cubicBezTo>
                <a:cubicBezTo>
                  <a:pt x="209266" y="378722"/>
                  <a:pt x="209171" y="381103"/>
                  <a:pt x="208600" y="382627"/>
                </a:cubicBezTo>
                <a:lnTo>
                  <a:pt x="208314" y="383199"/>
                </a:lnTo>
                <a:cubicBezTo>
                  <a:pt x="207838" y="383866"/>
                  <a:pt x="207742" y="382532"/>
                  <a:pt x="208124" y="380246"/>
                </a:cubicBezTo>
                <a:cubicBezTo>
                  <a:pt x="208504" y="377960"/>
                  <a:pt x="206314" y="371578"/>
                  <a:pt x="209266" y="369578"/>
                </a:cubicBezTo>
                <a:lnTo>
                  <a:pt x="211838" y="367673"/>
                </a:lnTo>
                <a:lnTo>
                  <a:pt x="212886" y="366911"/>
                </a:lnTo>
                <a:cubicBezTo>
                  <a:pt x="214029" y="365387"/>
                  <a:pt x="211457" y="364339"/>
                  <a:pt x="207171" y="364435"/>
                </a:cubicBezTo>
                <a:lnTo>
                  <a:pt x="205171" y="365768"/>
                </a:lnTo>
                <a:cubicBezTo>
                  <a:pt x="201837" y="368054"/>
                  <a:pt x="199837" y="368149"/>
                  <a:pt x="196693" y="365768"/>
                </a:cubicBezTo>
                <a:cubicBezTo>
                  <a:pt x="195836" y="365101"/>
                  <a:pt x="192026" y="365673"/>
                  <a:pt x="191074" y="366625"/>
                </a:cubicBezTo>
                <a:cubicBezTo>
                  <a:pt x="190216" y="367578"/>
                  <a:pt x="190598" y="369959"/>
                  <a:pt x="191455" y="371293"/>
                </a:cubicBezTo>
                <a:lnTo>
                  <a:pt x="192407" y="372721"/>
                </a:lnTo>
                <a:cubicBezTo>
                  <a:pt x="194217" y="373674"/>
                  <a:pt x="194598" y="375674"/>
                  <a:pt x="193455" y="377103"/>
                </a:cubicBezTo>
                <a:cubicBezTo>
                  <a:pt x="192217" y="378532"/>
                  <a:pt x="186692" y="381580"/>
                  <a:pt x="183454" y="381008"/>
                </a:cubicBezTo>
                <a:lnTo>
                  <a:pt x="187168" y="377865"/>
                </a:lnTo>
                <a:lnTo>
                  <a:pt x="190693" y="374817"/>
                </a:lnTo>
                <a:cubicBezTo>
                  <a:pt x="186787" y="373293"/>
                  <a:pt x="183454" y="373579"/>
                  <a:pt x="183263" y="375484"/>
                </a:cubicBezTo>
                <a:cubicBezTo>
                  <a:pt x="182977" y="377389"/>
                  <a:pt x="182216" y="380627"/>
                  <a:pt x="182025" y="378627"/>
                </a:cubicBezTo>
                <a:cubicBezTo>
                  <a:pt x="181834" y="376627"/>
                  <a:pt x="175167" y="378913"/>
                  <a:pt x="173738" y="377579"/>
                </a:cubicBezTo>
                <a:cubicBezTo>
                  <a:pt x="172309" y="376150"/>
                  <a:pt x="167071" y="373293"/>
                  <a:pt x="165737" y="374722"/>
                </a:cubicBezTo>
                <a:cubicBezTo>
                  <a:pt x="164404" y="376150"/>
                  <a:pt x="161165" y="378436"/>
                  <a:pt x="161832" y="376436"/>
                </a:cubicBezTo>
                <a:cubicBezTo>
                  <a:pt x="162499" y="374436"/>
                  <a:pt x="155069" y="375769"/>
                  <a:pt x="155069" y="377484"/>
                </a:cubicBezTo>
                <a:cubicBezTo>
                  <a:pt x="155069" y="379103"/>
                  <a:pt x="151164" y="384437"/>
                  <a:pt x="146401" y="384342"/>
                </a:cubicBezTo>
                <a:lnTo>
                  <a:pt x="142306" y="384723"/>
                </a:lnTo>
                <a:cubicBezTo>
                  <a:pt x="139543" y="384913"/>
                  <a:pt x="137067" y="386247"/>
                  <a:pt x="134305" y="386723"/>
                </a:cubicBezTo>
                <a:cubicBezTo>
                  <a:pt x="130209" y="387390"/>
                  <a:pt x="132495" y="383008"/>
                  <a:pt x="130209" y="382723"/>
                </a:cubicBezTo>
                <a:lnTo>
                  <a:pt x="126494" y="382342"/>
                </a:lnTo>
                <a:cubicBezTo>
                  <a:pt x="122208" y="383199"/>
                  <a:pt x="119827" y="384151"/>
                  <a:pt x="121160" y="384437"/>
                </a:cubicBezTo>
                <a:cubicBezTo>
                  <a:pt x="122494" y="384723"/>
                  <a:pt x="124970" y="387676"/>
                  <a:pt x="123637" y="390438"/>
                </a:cubicBezTo>
                <a:lnTo>
                  <a:pt x="120303" y="388914"/>
                </a:lnTo>
                <a:cubicBezTo>
                  <a:pt x="116969" y="387390"/>
                  <a:pt x="116112" y="392438"/>
                  <a:pt x="112874" y="389771"/>
                </a:cubicBezTo>
                <a:cubicBezTo>
                  <a:pt x="111445" y="388533"/>
                  <a:pt x="108206" y="388914"/>
                  <a:pt x="106111" y="388152"/>
                </a:cubicBezTo>
                <a:cubicBezTo>
                  <a:pt x="103539" y="387199"/>
                  <a:pt x="101348" y="385580"/>
                  <a:pt x="98776" y="384818"/>
                </a:cubicBezTo>
                <a:lnTo>
                  <a:pt x="97062" y="384342"/>
                </a:lnTo>
                <a:cubicBezTo>
                  <a:pt x="93824" y="384723"/>
                  <a:pt x="92299" y="386247"/>
                  <a:pt x="93538" y="387676"/>
                </a:cubicBezTo>
                <a:cubicBezTo>
                  <a:pt x="94776" y="389104"/>
                  <a:pt x="97157" y="392724"/>
                  <a:pt x="96491" y="393295"/>
                </a:cubicBezTo>
                <a:cubicBezTo>
                  <a:pt x="95824" y="393772"/>
                  <a:pt x="92776" y="395010"/>
                  <a:pt x="92014" y="394153"/>
                </a:cubicBezTo>
                <a:cubicBezTo>
                  <a:pt x="91252" y="393295"/>
                  <a:pt x="88490" y="391200"/>
                  <a:pt x="88108" y="392057"/>
                </a:cubicBezTo>
                <a:cubicBezTo>
                  <a:pt x="87727" y="392914"/>
                  <a:pt x="84679" y="393105"/>
                  <a:pt x="82203" y="390724"/>
                </a:cubicBezTo>
                <a:lnTo>
                  <a:pt x="77536" y="390819"/>
                </a:lnTo>
                <a:lnTo>
                  <a:pt x="74678" y="390914"/>
                </a:lnTo>
                <a:cubicBezTo>
                  <a:pt x="71916" y="391486"/>
                  <a:pt x="68011" y="392533"/>
                  <a:pt x="65915" y="393295"/>
                </a:cubicBezTo>
                <a:lnTo>
                  <a:pt x="65534" y="392914"/>
                </a:lnTo>
                <a:cubicBezTo>
                  <a:pt x="62772" y="389962"/>
                  <a:pt x="61343" y="392533"/>
                  <a:pt x="60010" y="393772"/>
                </a:cubicBezTo>
                <a:cubicBezTo>
                  <a:pt x="57819" y="395581"/>
                  <a:pt x="56104" y="395962"/>
                  <a:pt x="53628" y="394057"/>
                </a:cubicBezTo>
                <a:lnTo>
                  <a:pt x="52866" y="393486"/>
                </a:lnTo>
                <a:cubicBezTo>
                  <a:pt x="50961" y="393772"/>
                  <a:pt x="49532" y="394629"/>
                  <a:pt x="49818" y="395486"/>
                </a:cubicBezTo>
                <a:cubicBezTo>
                  <a:pt x="50104" y="396248"/>
                  <a:pt x="48389" y="400058"/>
                  <a:pt x="45246" y="401296"/>
                </a:cubicBezTo>
                <a:lnTo>
                  <a:pt x="44008" y="397486"/>
                </a:lnTo>
                <a:lnTo>
                  <a:pt x="43150" y="394819"/>
                </a:lnTo>
                <a:cubicBezTo>
                  <a:pt x="41150" y="395200"/>
                  <a:pt x="36483" y="395486"/>
                  <a:pt x="32959" y="395486"/>
                </a:cubicBezTo>
                <a:lnTo>
                  <a:pt x="29816" y="395581"/>
                </a:lnTo>
                <a:cubicBezTo>
                  <a:pt x="27053" y="395677"/>
                  <a:pt x="24577" y="392057"/>
                  <a:pt x="21433" y="395296"/>
                </a:cubicBezTo>
                <a:lnTo>
                  <a:pt x="20957" y="395772"/>
                </a:lnTo>
                <a:cubicBezTo>
                  <a:pt x="18004" y="394534"/>
                  <a:pt x="16099" y="393105"/>
                  <a:pt x="16861" y="392629"/>
                </a:cubicBezTo>
                <a:cubicBezTo>
                  <a:pt x="17528" y="392152"/>
                  <a:pt x="22291" y="389866"/>
                  <a:pt x="25434" y="388247"/>
                </a:cubicBezTo>
                <a:lnTo>
                  <a:pt x="27625" y="386342"/>
                </a:lnTo>
                <a:cubicBezTo>
                  <a:pt x="28673" y="385390"/>
                  <a:pt x="24577" y="383389"/>
                  <a:pt x="28006" y="381961"/>
                </a:cubicBezTo>
                <a:cubicBezTo>
                  <a:pt x="30196" y="381103"/>
                  <a:pt x="32006" y="379675"/>
                  <a:pt x="34292" y="379103"/>
                </a:cubicBezTo>
                <a:lnTo>
                  <a:pt x="38769" y="378055"/>
                </a:lnTo>
                <a:cubicBezTo>
                  <a:pt x="40293" y="374817"/>
                  <a:pt x="42484" y="371864"/>
                  <a:pt x="43532" y="371388"/>
                </a:cubicBezTo>
                <a:cubicBezTo>
                  <a:pt x="44579" y="370912"/>
                  <a:pt x="47818" y="371007"/>
                  <a:pt x="48199" y="369388"/>
                </a:cubicBezTo>
                <a:cubicBezTo>
                  <a:pt x="48580" y="367864"/>
                  <a:pt x="37626" y="358053"/>
                  <a:pt x="39245" y="358434"/>
                </a:cubicBezTo>
                <a:cubicBezTo>
                  <a:pt x="40865" y="358815"/>
                  <a:pt x="45627" y="358243"/>
                  <a:pt x="46389" y="356243"/>
                </a:cubicBezTo>
                <a:cubicBezTo>
                  <a:pt x="47151" y="354338"/>
                  <a:pt x="51437" y="350909"/>
                  <a:pt x="53818" y="354243"/>
                </a:cubicBezTo>
                <a:lnTo>
                  <a:pt x="53628" y="356529"/>
                </a:lnTo>
                <a:lnTo>
                  <a:pt x="53533" y="358339"/>
                </a:lnTo>
                <a:cubicBezTo>
                  <a:pt x="50390" y="360625"/>
                  <a:pt x="51628" y="363482"/>
                  <a:pt x="56390" y="364816"/>
                </a:cubicBezTo>
                <a:lnTo>
                  <a:pt x="58581" y="367006"/>
                </a:lnTo>
                <a:lnTo>
                  <a:pt x="60772" y="369197"/>
                </a:lnTo>
                <a:cubicBezTo>
                  <a:pt x="64106" y="370912"/>
                  <a:pt x="66868" y="370816"/>
                  <a:pt x="66868" y="368911"/>
                </a:cubicBezTo>
                <a:cubicBezTo>
                  <a:pt x="66868" y="367006"/>
                  <a:pt x="68677" y="362815"/>
                  <a:pt x="70964" y="363768"/>
                </a:cubicBezTo>
                <a:lnTo>
                  <a:pt x="71344" y="363482"/>
                </a:lnTo>
                <a:lnTo>
                  <a:pt x="73535" y="361768"/>
                </a:lnTo>
                <a:cubicBezTo>
                  <a:pt x="74107" y="363196"/>
                  <a:pt x="73059" y="367102"/>
                  <a:pt x="71344" y="370340"/>
                </a:cubicBezTo>
                <a:lnTo>
                  <a:pt x="69630" y="373198"/>
                </a:lnTo>
                <a:lnTo>
                  <a:pt x="65820" y="379484"/>
                </a:lnTo>
                <a:cubicBezTo>
                  <a:pt x="67153" y="383580"/>
                  <a:pt x="69535" y="385009"/>
                  <a:pt x="71154" y="382532"/>
                </a:cubicBezTo>
                <a:cubicBezTo>
                  <a:pt x="72773" y="380056"/>
                  <a:pt x="76393" y="371483"/>
                  <a:pt x="79345" y="368721"/>
                </a:cubicBezTo>
                <a:lnTo>
                  <a:pt x="80203" y="365197"/>
                </a:lnTo>
                <a:cubicBezTo>
                  <a:pt x="80679" y="363196"/>
                  <a:pt x="82203" y="364720"/>
                  <a:pt x="82489" y="366244"/>
                </a:cubicBezTo>
                <a:lnTo>
                  <a:pt x="83060" y="369673"/>
                </a:lnTo>
                <a:cubicBezTo>
                  <a:pt x="85918" y="368816"/>
                  <a:pt x="89442" y="367006"/>
                  <a:pt x="90966" y="365673"/>
                </a:cubicBezTo>
                <a:cubicBezTo>
                  <a:pt x="92395" y="364339"/>
                  <a:pt x="102682" y="365197"/>
                  <a:pt x="108492" y="363958"/>
                </a:cubicBezTo>
                <a:lnTo>
                  <a:pt x="113921" y="366054"/>
                </a:lnTo>
                <a:cubicBezTo>
                  <a:pt x="115350" y="366625"/>
                  <a:pt x="118398" y="367006"/>
                  <a:pt x="118493" y="364149"/>
                </a:cubicBezTo>
                <a:cubicBezTo>
                  <a:pt x="118589" y="362339"/>
                  <a:pt x="122779" y="360434"/>
                  <a:pt x="118303" y="358624"/>
                </a:cubicBezTo>
                <a:lnTo>
                  <a:pt x="117350" y="358243"/>
                </a:lnTo>
                <a:cubicBezTo>
                  <a:pt x="115541" y="356243"/>
                  <a:pt x="115636" y="355005"/>
                  <a:pt x="117541" y="355481"/>
                </a:cubicBezTo>
                <a:cubicBezTo>
                  <a:pt x="119446" y="355957"/>
                  <a:pt x="123446" y="357100"/>
                  <a:pt x="125827" y="357005"/>
                </a:cubicBezTo>
                <a:cubicBezTo>
                  <a:pt x="128209" y="356815"/>
                  <a:pt x="133924" y="360815"/>
                  <a:pt x="138972" y="359577"/>
                </a:cubicBezTo>
                <a:lnTo>
                  <a:pt x="143830" y="359196"/>
                </a:lnTo>
                <a:lnTo>
                  <a:pt x="143830" y="356708"/>
                </a:lnTo>
                <a:lnTo>
                  <a:pt x="146306" y="358434"/>
                </a:lnTo>
                <a:lnTo>
                  <a:pt x="147735" y="359386"/>
                </a:lnTo>
                <a:lnTo>
                  <a:pt x="150021" y="360815"/>
                </a:lnTo>
                <a:cubicBezTo>
                  <a:pt x="153069" y="359482"/>
                  <a:pt x="160022" y="357481"/>
                  <a:pt x="165547" y="356338"/>
                </a:cubicBezTo>
                <a:lnTo>
                  <a:pt x="160308" y="350909"/>
                </a:lnTo>
                <a:cubicBezTo>
                  <a:pt x="160117" y="350719"/>
                  <a:pt x="160689" y="349671"/>
                  <a:pt x="161165" y="349576"/>
                </a:cubicBezTo>
                <a:cubicBezTo>
                  <a:pt x="161927" y="349385"/>
                  <a:pt x="163070" y="349290"/>
                  <a:pt x="163642" y="349576"/>
                </a:cubicBezTo>
                <a:lnTo>
                  <a:pt x="170690" y="353862"/>
                </a:lnTo>
                <a:cubicBezTo>
                  <a:pt x="171738" y="350338"/>
                  <a:pt x="173071" y="347099"/>
                  <a:pt x="173548" y="346718"/>
                </a:cubicBezTo>
                <a:cubicBezTo>
                  <a:pt x="174024" y="346337"/>
                  <a:pt x="175358" y="346909"/>
                  <a:pt x="175453" y="348909"/>
                </a:cubicBezTo>
                <a:lnTo>
                  <a:pt x="176119" y="349099"/>
                </a:lnTo>
                <a:lnTo>
                  <a:pt x="181739" y="350433"/>
                </a:lnTo>
                <a:cubicBezTo>
                  <a:pt x="183168" y="354624"/>
                  <a:pt x="184787" y="358339"/>
                  <a:pt x="185264" y="358624"/>
                </a:cubicBezTo>
                <a:cubicBezTo>
                  <a:pt x="185740" y="359005"/>
                  <a:pt x="187073" y="358910"/>
                  <a:pt x="188026" y="358243"/>
                </a:cubicBezTo>
                <a:cubicBezTo>
                  <a:pt x="188883" y="357577"/>
                  <a:pt x="191645" y="356338"/>
                  <a:pt x="192217" y="357100"/>
                </a:cubicBezTo>
                <a:cubicBezTo>
                  <a:pt x="192788" y="357767"/>
                  <a:pt x="196122" y="358339"/>
                  <a:pt x="198313" y="356624"/>
                </a:cubicBezTo>
                <a:lnTo>
                  <a:pt x="200789" y="355957"/>
                </a:lnTo>
                <a:lnTo>
                  <a:pt x="208790" y="353767"/>
                </a:lnTo>
                <a:cubicBezTo>
                  <a:pt x="210219" y="347671"/>
                  <a:pt x="211648" y="342527"/>
                  <a:pt x="211838" y="342241"/>
                </a:cubicBezTo>
                <a:cubicBezTo>
                  <a:pt x="212124" y="341956"/>
                  <a:pt x="214219" y="341860"/>
                  <a:pt x="215934" y="342527"/>
                </a:cubicBezTo>
                <a:cubicBezTo>
                  <a:pt x="217649" y="343194"/>
                  <a:pt x="215267" y="351195"/>
                  <a:pt x="216886" y="351576"/>
                </a:cubicBezTo>
                <a:cubicBezTo>
                  <a:pt x="218506" y="352052"/>
                  <a:pt x="226126" y="351195"/>
                  <a:pt x="230317" y="348909"/>
                </a:cubicBezTo>
                <a:lnTo>
                  <a:pt x="234222" y="346623"/>
                </a:lnTo>
                <a:cubicBezTo>
                  <a:pt x="234698" y="346337"/>
                  <a:pt x="234603" y="345289"/>
                  <a:pt x="234412" y="344718"/>
                </a:cubicBezTo>
                <a:cubicBezTo>
                  <a:pt x="234222" y="344337"/>
                  <a:pt x="233460" y="343670"/>
                  <a:pt x="232889" y="343670"/>
                </a:cubicBezTo>
                <a:lnTo>
                  <a:pt x="226983" y="343670"/>
                </a:lnTo>
                <a:cubicBezTo>
                  <a:pt x="226888" y="341194"/>
                  <a:pt x="229174" y="339670"/>
                  <a:pt x="232222" y="340241"/>
                </a:cubicBezTo>
                <a:cubicBezTo>
                  <a:pt x="235270" y="340813"/>
                  <a:pt x="241651" y="344813"/>
                  <a:pt x="240604" y="345670"/>
                </a:cubicBezTo>
                <a:cubicBezTo>
                  <a:pt x="239651" y="346528"/>
                  <a:pt x="241080" y="350242"/>
                  <a:pt x="245461" y="352433"/>
                </a:cubicBezTo>
                <a:cubicBezTo>
                  <a:pt x="249843" y="354624"/>
                  <a:pt x="262511" y="349385"/>
                  <a:pt x="261749" y="348337"/>
                </a:cubicBezTo>
                <a:lnTo>
                  <a:pt x="261178" y="347194"/>
                </a:lnTo>
                <a:lnTo>
                  <a:pt x="260225" y="345385"/>
                </a:lnTo>
                <a:cubicBezTo>
                  <a:pt x="262130" y="343194"/>
                  <a:pt x="266893" y="340622"/>
                  <a:pt x="270798" y="339479"/>
                </a:cubicBezTo>
                <a:cubicBezTo>
                  <a:pt x="274608" y="338336"/>
                  <a:pt x="285657" y="340336"/>
                  <a:pt x="286514" y="338241"/>
                </a:cubicBezTo>
                <a:cubicBezTo>
                  <a:pt x="287371" y="336241"/>
                  <a:pt x="290515" y="330811"/>
                  <a:pt x="291277" y="331859"/>
                </a:cubicBezTo>
                <a:cubicBezTo>
                  <a:pt x="291943" y="332907"/>
                  <a:pt x="295563" y="333574"/>
                  <a:pt x="297658" y="330907"/>
                </a:cubicBezTo>
                <a:lnTo>
                  <a:pt x="299373" y="329287"/>
                </a:lnTo>
                <a:cubicBezTo>
                  <a:pt x="300040" y="328716"/>
                  <a:pt x="302611" y="328525"/>
                  <a:pt x="302611" y="328621"/>
                </a:cubicBezTo>
                <a:cubicBezTo>
                  <a:pt x="305564" y="336145"/>
                  <a:pt x="313089" y="331669"/>
                  <a:pt x="318423" y="332621"/>
                </a:cubicBezTo>
                <a:cubicBezTo>
                  <a:pt x="319471" y="332812"/>
                  <a:pt x="320804" y="332240"/>
                  <a:pt x="321757" y="331764"/>
                </a:cubicBezTo>
                <a:cubicBezTo>
                  <a:pt x="322233" y="331478"/>
                  <a:pt x="322138" y="330430"/>
                  <a:pt x="321947" y="329859"/>
                </a:cubicBezTo>
                <a:lnTo>
                  <a:pt x="321757" y="329478"/>
                </a:lnTo>
                <a:cubicBezTo>
                  <a:pt x="320995" y="329097"/>
                  <a:pt x="317470" y="328716"/>
                  <a:pt x="314041" y="328525"/>
                </a:cubicBezTo>
                <a:lnTo>
                  <a:pt x="310803" y="328430"/>
                </a:lnTo>
                <a:cubicBezTo>
                  <a:pt x="308612" y="328335"/>
                  <a:pt x="306421" y="326716"/>
                  <a:pt x="304135" y="326525"/>
                </a:cubicBezTo>
                <a:lnTo>
                  <a:pt x="300897" y="326335"/>
                </a:lnTo>
                <a:cubicBezTo>
                  <a:pt x="299468" y="324430"/>
                  <a:pt x="297087" y="321763"/>
                  <a:pt x="295468" y="320239"/>
                </a:cubicBezTo>
                <a:cubicBezTo>
                  <a:pt x="293849" y="318810"/>
                  <a:pt x="286324" y="321667"/>
                  <a:pt x="284800" y="321763"/>
                </a:cubicBezTo>
                <a:cubicBezTo>
                  <a:pt x="283276" y="321953"/>
                  <a:pt x="279847" y="320429"/>
                  <a:pt x="280704" y="318143"/>
                </a:cubicBezTo>
                <a:cubicBezTo>
                  <a:pt x="281561" y="315857"/>
                  <a:pt x="281466" y="309571"/>
                  <a:pt x="280133" y="309285"/>
                </a:cubicBezTo>
                <a:lnTo>
                  <a:pt x="279751" y="309571"/>
                </a:lnTo>
                <a:cubicBezTo>
                  <a:pt x="277370" y="311571"/>
                  <a:pt x="275275" y="315286"/>
                  <a:pt x="272798" y="315476"/>
                </a:cubicBezTo>
                <a:lnTo>
                  <a:pt x="268131" y="315857"/>
                </a:lnTo>
                <a:cubicBezTo>
                  <a:pt x="265654" y="318334"/>
                  <a:pt x="261749" y="321572"/>
                  <a:pt x="259558" y="323001"/>
                </a:cubicBezTo>
                <a:lnTo>
                  <a:pt x="254701" y="318905"/>
                </a:lnTo>
                <a:lnTo>
                  <a:pt x="252986" y="317476"/>
                </a:lnTo>
                <a:cubicBezTo>
                  <a:pt x="250986" y="315952"/>
                  <a:pt x="248033" y="314428"/>
                  <a:pt x="246414" y="314143"/>
                </a:cubicBezTo>
                <a:lnTo>
                  <a:pt x="245081" y="314524"/>
                </a:lnTo>
                <a:lnTo>
                  <a:pt x="239080" y="316143"/>
                </a:lnTo>
                <a:cubicBezTo>
                  <a:pt x="236984" y="313666"/>
                  <a:pt x="235079" y="311380"/>
                  <a:pt x="234698" y="311095"/>
                </a:cubicBezTo>
                <a:cubicBezTo>
                  <a:pt x="234412" y="310809"/>
                  <a:pt x="231841" y="311857"/>
                  <a:pt x="230221" y="314333"/>
                </a:cubicBezTo>
                <a:lnTo>
                  <a:pt x="227935" y="315571"/>
                </a:lnTo>
                <a:cubicBezTo>
                  <a:pt x="225745" y="316810"/>
                  <a:pt x="222030" y="315286"/>
                  <a:pt x="220125" y="317857"/>
                </a:cubicBezTo>
                <a:cubicBezTo>
                  <a:pt x="219839" y="318238"/>
                  <a:pt x="218315" y="318238"/>
                  <a:pt x="217744" y="317953"/>
                </a:cubicBezTo>
                <a:cubicBezTo>
                  <a:pt x="215267" y="316905"/>
                  <a:pt x="212981" y="315571"/>
                  <a:pt x="210505" y="314428"/>
                </a:cubicBezTo>
                <a:cubicBezTo>
                  <a:pt x="208790" y="313571"/>
                  <a:pt x="207266" y="316810"/>
                  <a:pt x="204790" y="314333"/>
                </a:cubicBezTo>
                <a:lnTo>
                  <a:pt x="203361" y="312809"/>
                </a:lnTo>
                <a:cubicBezTo>
                  <a:pt x="199932" y="312333"/>
                  <a:pt x="192312" y="310999"/>
                  <a:pt x="186311" y="309952"/>
                </a:cubicBezTo>
                <a:lnTo>
                  <a:pt x="181834" y="306332"/>
                </a:lnTo>
                <a:lnTo>
                  <a:pt x="179834" y="304713"/>
                </a:lnTo>
                <a:cubicBezTo>
                  <a:pt x="175167" y="304999"/>
                  <a:pt x="171452" y="306713"/>
                  <a:pt x="171833" y="308523"/>
                </a:cubicBezTo>
                <a:cubicBezTo>
                  <a:pt x="172119" y="310237"/>
                  <a:pt x="167261" y="315476"/>
                  <a:pt x="160784" y="315381"/>
                </a:cubicBezTo>
                <a:lnTo>
                  <a:pt x="155069" y="316048"/>
                </a:lnTo>
                <a:cubicBezTo>
                  <a:pt x="150307" y="316619"/>
                  <a:pt x="153069" y="311952"/>
                  <a:pt x="149735" y="311761"/>
                </a:cubicBezTo>
                <a:cubicBezTo>
                  <a:pt x="146973" y="311571"/>
                  <a:pt x="144116" y="311095"/>
                  <a:pt x="141544" y="310428"/>
                </a:cubicBezTo>
                <a:lnTo>
                  <a:pt x="140972" y="310333"/>
                </a:lnTo>
                <a:cubicBezTo>
                  <a:pt x="140686" y="308047"/>
                  <a:pt x="139067" y="308523"/>
                  <a:pt x="137258" y="311380"/>
                </a:cubicBezTo>
                <a:lnTo>
                  <a:pt x="135733" y="313095"/>
                </a:lnTo>
                <a:cubicBezTo>
                  <a:pt x="135257" y="313666"/>
                  <a:pt x="133257" y="314047"/>
                  <a:pt x="132400" y="313666"/>
                </a:cubicBezTo>
                <a:cubicBezTo>
                  <a:pt x="131638" y="313285"/>
                  <a:pt x="130781" y="311476"/>
                  <a:pt x="131161" y="311095"/>
                </a:cubicBezTo>
                <a:lnTo>
                  <a:pt x="134209" y="308237"/>
                </a:lnTo>
                <a:cubicBezTo>
                  <a:pt x="133543" y="304332"/>
                  <a:pt x="132114" y="302046"/>
                  <a:pt x="131066" y="303284"/>
                </a:cubicBezTo>
                <a:cubicBezTo>
                  <a:pt x="130018" y="304522"/>
                  <a:pt x="127066" y="307380"/>
                  <a:pt x="126780" y="307285"/>
                </a:cubicBezTo>
                <a:cubicBezTo>
                  <a:pt x="126494" y="307189"/>
                  <a:pt x="126113" y="305761"/>
                  <a:pt x="126685" y="304522"/>
                </a:cubicBezTo>
                <a:cubicBezTo>
                  <a:pt x="127256" y="303284"/>
                  <a:pt x="126590" y="299569"/>
                  <a:pt x="123637" y="299569"/>
                </a:cubicBezTo>
                <a:cubicBezTo>
                  <a:pt x="120684" y="299569"/>
                  <a:pt x="113635" y="300712"/>
                  <a:pt x="113921" y="302236"/>
                </a:cubicBezTo>
                <a:cubicBezTo>
                  <a:pt x="114207" y="303665"/>
                  <a:pt x="108968" y="308618"/>
                  <a:pt x="107920" y="309666"/>
                </a:cubicBezTo>
                <a:cubicBezTo>
                  <a:pt x="106777" y="310714"/>
                  <a:pt x="103539" y="313000"/>
                  <a:pt x="103158" y="312333"/>
                </a:cubicBezTo>
                <a:cubicBezTo>
                  <a:pt x="102777" y="311666"/>
                  <a:pt x="100300" y="311476"/>
                  <a:pt x="98776" y="313666"/>
                </a:cubicBezTo>
                <a:cubicBezTo>
                  <a:pt x="97252" y="315857"/>
                  <a:pt x="87061" y="315476"/>
                  <a:pt x="85537" y="314428"/>
                </a:cubicBezTo>
                <a:cubicBezTo>
                  <a:pt x="84108" y="313381"/>
                  <a:pt x="80869" y="312428"/>
                  <a:pt x="80489" y="315381"/>
                </a:cubicBezTo>
                <a:lnTo>
                  <a:pt x="76107" y="313857"/>
                </a:lnTo>
                <a:cubicBezTo>
                  <a:pt x="72964" y="312714"/>
                  <a:pt x="72202" y="310999"/>
                  <a:pt x="74107" y="307856"/>
                </a:cubicBezTo>
                <a:cubicBezTo>
                  <a:pt x="75535" y="305475"/>
                  <a:pt x="73154" y="306618"/>
                  <a:pt x="71059" y="306999"/>
                </a:cubicBezTo>
                <a:lnTo>
                  <a:pt x="67725" y="307666"/>
                </a:lnTo>
                <a:cubicBezTo>
                  <a:pt x="68582" y="305380"/>
                  <a:pt x="71059" y="303475"/>
                  <a:pt x="73154" y="303475"/>
                </a:cubicBezTo>
                <a:lnTo>
                  <a:pt x="73916" y="302713"/>
                </a:lnTo>
                <a:lnTo>
                  <a:pt x="75250" y="301379"/>
                </a:lnTo>
                <a:cubicBezTo>
                  <a:pt x="75726" y="299379"/>
                  <a:pt x="75250" y="296712"/>
                  <a:pt x="74011" y="295474"/>
                </a:cubicBezTo>
                <a:lnTo>
                  <a:pt x="73726" y="295664"/>
                </a:lnTo>
                <a:lnTo>
                  <a:pt x="64986" y="299691"/>
                </a:lnTo>
                <a:lnTo>
                  <a:pt x="66296" y="299665"/>
                </a:lnTo>
                <a:cubicBezTo>
                  <a:pt x="67725" y="300998"/>
                  <a:pt x="67534" y="303189"/>
                  <a:pt x="66010" y="304427"/>
                </a:cubicBezTo>
                <a:cubicBezTo>
                  <a:pt x="64486" y="305666"/>
                  <a:pt x="59343" y="307475"/>
                  <a:pt x="58105" y="305761"/>
                </a:cubicBezTo>
                <a:cubicBezTo>
                  <a:pt x="56771" y="304046"/>
                  <a:pt x="53723" y="299474"/>
                  <a:pt x="54009" y="299284"/>
                </a:cubicBezTo>
                <a:cubicBezTo>
                  <a:pt x="54295" y="299093"/>
                  <a:pt x="55724" y="299093"/>
                  <a:pt x="56771" y="299855"/>
                </a:cubicBezTo>
                <a:lnTo>
                  <a:pt x="63757" y="299716"/>
                </a:lnTo>
                <a:lnTo>
                  <a:pt x="59283" y="292199"/>
                </a:lnTo>
                <a:cubicBezTo>
                  <a:pt x="58033" y="290163"/>
                  <a:pt x="57200" y="288901"/>
                  <a:pt x="57057" y="288901"/>
                </a:cubicBezTo>
                <a:cubicBezTo>
                  <a:pt x="56866" y="288901"/>
                  <a:pt x="54104" y="290711"/>
                  <a:pt x="52866" y="292997"/>
                </a:cubicBezTo>
                <a:cubicBezTo>
                  <a:pt x="51628" y="295283"/>
                  <a:pt x="48580" y="298617"/>
                  <a:pt x="48866" y="295378"/>
                </a:cubicBezTo>
                <a:lnTo>
                  <a:pt x="43722" y="295283"/>
                </a:lnTo>
                <a:lnTo>
                  <a:pt x="42293" y="295283"/>
                </a:lnTo>
                <a:cubicBezTo>
                  <a:pt x="40769" y="296236"/>
                  <a:pt x="38864" y="295759"/>
                  <a:pt x="38102" y="294331"/>
                </a:cubicBezTo>
                <a:cubicBezTo>
                  <a:pt x="37340" y="292902"/>
                  <a:pt x="33244" y="291664"/>
                  <a:pt x="31244" y="295855"/>
                </a:cubicBezTo>
                <a:lnTo>
                  <a:pt x="29530" y="299093"/>
                </a:lnTo>
                <a:cubicBezTo>
                  <a:pt x="29339" y="299379"/>
                  <a:pt x="27910" y="299474"/>
                  <a:pt x="27244" y="299284"/>
                </a:cubicBezTo>
                <a:lnTo>
                  <a:pt x="26577" y="299188"/>
                </a:lnTo>
                <a:cubicBezTo>
                  <a:pt x="26101" y="298617"/>
                  <a:pt x="25434" y="296902"/>
                  <a:pt x="25243" y="295378"/>
                </a:cubicBezTo>
                <a:cubicBezTo>
                  <a:pt x="25053" y="293854"/>
                  <a:pt x="25720" y="289282"/>
                  <a:pt x="28768" y="288235"/>
                </a:cubicBezTo>
                <a:cubicBezTo>
                  <a:pt x="31911" y="287187"/>
                  <a:pt x="29434" y="279091"/>
                  <a:pt x="30101" y="278233"/>
                </a:cubicBezTo>
                <a:cubicBezTo>
                  <a:pt x="30768" y="277281"/>
                  <a:pt x="32292" y="274614"/>
                  <a:pt x="31911" y="274233"/>
                </a:cubicBezTo>
                <a:lnTo>
                  <a:pt x="31625" y="274233"/>
                </a:lnTo>
                <a:lnTo>
                  <a:pt x="28291" y="274614"/>
                </a:lnTo>
                <a:cubicBezTo>
                  <a:pt x="25243" y="273280"/>
                  <a:pt x="21624" y="270899"/>
                  <a:pt x="20100" y="269470"/>
                </a:cubicBezTo>
                <a:lnTo>
                  <a:pt x="18576" y="270709"/>
                </a:lnTo>
                <a:lnTo>
                  <a:pt x="17719" y="271375"/>
                </a:lnTo>
                <a:cubicBezTo>
                  <a:pt x="18385" y="273852"/>
                  <a:pt x="17814" y="276328"/>
                  <a:pt x="16576" y="276805"/>
                </a:cubicBezTo>
                <a:cubicBezTo>
                  <a:pt x="15337" y="277281"/>
                  <a:pt x="11337" y="276995"/>
                  <a:pt x="12099" y="274328"/>
                </a:cubicBezTo>
                <a:lnTo>
                  <a:pt x="12480" y="272328"/>
                </a:lnTo>
                <a:cubicBezTo>
                  <a:pt x="12670" y="270994"/>
                  <a:pt x="12861" y="269470"/>
                  <a:pt x="12480" y="268137"/>
                </a:cubicBezTo>
                <a:cubicBezTo>
                  <a:pt x="11908" y="266232"/>
                  <a:pt x="11432" y="264041"/>
                  <a:pt x="9813" y="262898"/>
                </a:cubicBezTo>
                <a:lnTo>
                  <a:pt x="8194" y="261755"/>
                </a:lnTo>
                <a:cubicBezTo>
                  <a:pt x="5146" y="261469"/>
                  <a:pt x="2574" y="260803"/>
                  <a:pt x="2479" y="260231"/>
                </a:cubicBezTo>
                <a:cubicBezTo>
                  <a:pt x="2383" y="259755"/>
                  <a:pt x="3717" y="253564"/>
                  <a:pt x="5336" y="247563"/>
                </a:cubicBezTo>
                <a:lnTo>
                  <a:pt x="15242" y="247087"/>
                </a:lnTo>
                <a:lnTo>
                  <a:pt x="19052" y="246896"/>
                </a:lnTo>
                <a:cubicBezTo>
                  <a:pt x="22672" y="244991"/>
                  <a:pt x="24005" y="243181"/>
                  <a:pt x="22005" y="243086"/>
                </a:cubicBezTo>
                <a:cubicBezTo>
                  <a:pt x="20005" y="242896"/>
                  <a:pt x="16766" y="241086"/>
                  <a:pt x="20005" y="239562"/>
                </a:cubicBezTo>
                <a:lnTo>
                  <a:pt x="22195" y="238133"/>
                </a:lnTo>
                <a:lnTo>
                  <a:pt x="23910" y="236990"/>
                </a:lnTo>
                <a:cubicBezTo>
                  <a:pt x="25910" y="237181"/>
                  <a:pt x="29053" y="238419"/>
                  <a:pt x="30958" y="239752"/>
                </a:cubicBezTo>
                <a:lnTo>
                  <a:pt x="32673" y="237847"/>
                </a:lnTo>
                <a:cubicBezTo>
                  <a:pt x="33054" y="237466"/>
                  <a:pt x="30958" y="235847"/>
                  <a:pt x="30673" y="234704"/>
                </a:cubicBezTo>
                <a:cubicBezTo>
                  <a:pt x="30387" y="233466"/>
                  <a:pt x="30577" y="232037"/>
                  <a:pt x="33244" y="233371"/>
                </a:cubicBezTo>
                <a:lnTo>
                  <a:pt x="34197" y="233847"/>
                </a:lnTo>
                <a:cubicBezTo>
                  <a:pt x="37531" y="232799"/>
                  <a:pt x="36578" y="230608"/>
                  <a:pt x="32197" y="229180"/>
                </a:cubicBezTo>
                <a:lnTo>
                  <a:pt x="29149" y="228513"/>
                </a:lnTo>
                <a:lnTo>
                  <a:pt x="28101" y="228322"/>
                </a:lnTo>
                <a:cubicBezTo>
                  <a:pt x="26672" y="228989"/>
                  <a:pt x="25815" y="228894"/>
                  <a:pt x="26101" y="228132"/>
                </a:cubicBezTo>
                <a:cubicBezTo>
                  <a:pt x="26482" y="227275"/>
                  <a:pt x="26386" y="224703"/>
                  <a:pt x="25053" y="224417"/>
                </a:cubicBezTo>
                <a:cubicBezTo>
                  <a:pt x="23815" y="224036"/>
                  <a:pt x="20481" y="222417"/>
                  <a:pt x="20862" y="221655"/>
                </a:cubicBezTo>
                <a:cubicBezTo>
                  <a:pt x="21243" y="220893"/>
                  <a:pt x="20386" y="218607"/>
                  <a:pt x="18100" y="218416"/>
                </a:cubicBezTo>
                <a:cubicBezTo>
                  <a:pt x="15814" y="218226"/>
                  <a:pt x="16766" y="225560"/>
                  <a:pt x="15623" y="226132"/>
                </a:cubicBezTo>
                <a:cubicBezTo>
                  <a:pt x="14575" y="226703"/>
                  <a:pt x="10480" y="227751"/>
                  <a:pt x="9146" y="227370"/>
                </a:cubicBezTo>
                <a:cubicBezTo>
                  <a:pt x="7813" y="226989"/>
                  <a:pt x="4955" y="224322"/>
                  <a:pt x="5146" y="223274"/>
                </a:cubicBezTo>
                <a:lnTo>
                  <a:pt x="5812" y="222512"/>
                </a:lnTo>
                <a:cubicBezTo>
                  <a:pt x="6098" y="222131"/>
                  <a:pt x="7527" y="222036"/>
                  <a:pt x="8099" y="222322"/>
                </a:cubicBezTo>
                <a:lnTo>
                  <a:pt x="9241" y="222798"/>
                </a:lnTo>
                <a:cubicBezTo>
                  <a:pt x="11051" y="224131"/>
                  <a:pt x="12290" y="222893"/>
                  <a:pt x="11908" y="220036"/>
                </a:cubicBezTo>
                <a:cubicBezTo>
                  <a:pt x="11527" y="217178"/>
                  <a:pt x="15337" y="210796"/>
                  <a:pt x="17814" y="212130"/>
                </a:cubicBezTo>
                <a:cubicBezTo>
                  <a:pt x="20291" y="213463"/>
                  <a:pt x="24386" y="208034"/>
                  <a:pt x="23624" y="207844"/>
                </a:cubicBezTo>
                <a:cubicBezTo>
                  <a:pt x="22862" y="207653"/>
                  <a:pt x="20862" y="206320"/>
                  <a:pt x="21243" y="205558"/>
                </a:cubicBezTo>
                <a:lnTo>
                  <a:pt x="21529" y="205558"/>
                </a:lnTo>
                <a:cubicBezTo>
                  <a:pt x="25720" y="205843"/>
                  <a:pt x="27244" y="202795"/>
                  <a:pt x="29339" y="200890"/>
                </a:cubicBezTo>
                <a:lnTo>
                  <a:pt x="30292" y="200033"/>
                </a:lnTo>
                <a:cubicBezTo>
                  <a:pt x="29530" y="197557"/>
                  <a:pt x="29720" y="195271"/>
                  <a:pt x="30673" y="194890"/>
                </a:cubicBezTo>
                <a:cubicBezTo>
                  <a:pt x="31530" y="194509"/>
                  <a:pt x="35816" y="194128"/>
                  <a:pt x="37531" y="195080"/>
                </a:cubicBezTo>
                <a:cubicBezTo>
                  <a:pt x="39150" y="196128"/>
                  <a:pt x="37054" y="200986"/>
                  <a:pt x="38483" y="202033"/>
                </a:cubicBezTo>
                <a:cubicBezTo>
                  <a:pt x="39912" y="203176"/>
                  <a:pt x="43817" y="205939"/>
                  <a:pt x="44198" y="205748"/>
                </a:cubicBezTo>
                <a:cubicBezTo>
                  <a:pt x="44579" y="205558"/>
                  <a:pt x="45056" y="204415"/>
                  <a:pt x="44579" y="203653"/>
                </a:cubicBezTo>
                <a:cubicBezTo>
                  <a:pt x="44103" y="202891"/>
                  <a:pt x="43341" y="199271"/>
                  <a:pt x="43055" y="197557"/>
                </a:cubicBezTo>
                <a:cubicBezTo>
                  <a:pt x="42769" y="195842"/>
                  <a:pt x="42674" y="189651"/>
                  <a:pt x="47818" y="187079"/>
                </a:cubicBezTo>
                <a:lnTo>
                  <a:pt x="53818" y="190508"/>
                </a:lnTo>
                <a:lnTo>
                  <a:pt x="56104" y="191842"/>
                </a:lnTo>
                <a:cubicBezTo>
                  <a:pt x="57819" y="187936"/>
                  <a:pt x="59724" y="184603"/>
                  <a:pt x="60391" y="184126"/>
                </a:cubicBezTo>
                <a:cubicBezTo>
                  <a:pt x="61058" y="183650"/>
                  <a:pt x="63534" y="185079"/>
                  <a:pt x="65725" y="187365"/>
                </a:cubicBezTo>
                <a:lnTo>
                  <a:pt x="68011" y="189079"/>
                </a:lnTo>
                <a:lnTo>
                  <a:pt x="69535" y="190222"/>
                </a:lnTo>
                <a:cubicBezTo>
                  <a:pt x="70868" y="188413"/>
                  <a:pt x="72678" y="186222"/>
                  <a:pt x="73535" y="185269"/>
                </a:cubicBezTo>
                <a:lnTo>
                  <a:pt x="74392" y="185174"/>
                </a:lnTo>
                <a:lnTo>
                  <a:pt x="77726" y="184984"/>
                </a:lnTo>
                <a:cubicBezTo>
                  <a:pt x="81441" y="185841"/>
                  <a:pt x="83632" y="186603"/>
                  <a:pt x="82489" y="186793"/>
                </a:cubicBezTo>
                <a:cubicBezTo>
                  <a:pt x="81346" y="186984"/>
                  <a:pt x="77726" y="189270"/>
                  <a:pt x="77726" y="191365"/>
                </a:cubicBezTo>
                <a:cubicBezTo>
                  <a:pt x="77726" y="193461"/>
                  <a:pt x="78583" y="199462"/>
                  <a:pt x="79726" y="197652"/>
                </a:cubicBezTo>
                <a:cubicBezTo>
                  <a:pt x="80774" y="195842"/>
                  <a:pt x="84108" y="192604"/>
                  <a:pt x="84870" y="194223"/>
                </a:cubicBezTo>
                <a:lnTo>
                  <a:pt x="85918" y="195271"/>
                </a:lnTo>
                <a:cubicBezTo>
                  <a:pt x="88204" y="197652"/>
                  <a:pt x="95538" y="197271"/>
                  <a:pt x="97348" y="194699"/>
                </a:cubicBezTo>
                <a:lnTo>
                  <a:pt x="97729" y="194128"/>
                </a:lnTo>
                <a:cubicBezTo>
                  <a:pt x="97633" y="193366"/>
                  <a:pt x="96967" y="191365"/>
                  <a:pt x="96109" y="189746"/>
                </a:cubicBezTo>
                <a:cubicBezTo>
                  <a:pt x="95252" y="188127"/>
                  <a:pt x="93824" y="182983"/>
                  <a:pt x="94871" y="182126"/>
                </a:cubicBezTo>
                <a:cubicBezTo>
                  <a:pt x="95919" y="181269"/>
                  <a:pt x="100015" y="178888"/>
                  <a:pt x="99634" y="180221"/>
                </a:cubicBezTo>
                <a:cubicBezTo>
                  <a:pt x="99253" y="181555"/>
                  <a:pt x="100015" y="184698"/>
                  <a:pt x="102110" y="184222"/>
                </a:cubicBezTo>
                <a:cubicBezTo>
                  <a:pt x="104206" y="183745"/>
                  <a:pt x="110492" y="180507"/>
                  <a:pt x="110397" y="178602"/>
                </a:cubicBezTo>
                <a:lnTo>
                  <a:pt x="110683" y="176602"/>
                </a:lnTo>
                <a:cubicBezTo>
                  <a:pt x="110778" y="175840"/>
                  <a:pt x="111826" y="174697"/>
                  <a:pt x="112683" y="174601"/>
                </a:cubicBezTo>
                <a:lnTo>
                  <a:pt x="113635" y="174506"/>
                </a:lnTo>
                <a:cubicBezTo>
                  <a:pt x="114778" y="175173"/>
                  <a:pt x="120303" y="178221"/>
                  <a:pt x="125923" y="181174"/>
                </a:cubicBezTo>
                <a:lnTo>
                  <a:pt x="130876" y="180126"/>
                </a:lnTo>
                <a:lnTo>
                  <a:pt x="133448" y="179554"/>
                </a:lnTo>
                <a:cubicBezTo>
                  <a:pt x="135067" y="180697"/>
                  <a:pt x="134400" y="182031"/>
                  <a:pt x="132114" y="182507"/>
                </a:cubicBezTo>
                <a:cubicBezTo>
                  <a:pt x="129733" y="182983"/>
                  <a:pt x="132685" y="187651"/>
                  <a:pt x="137067" y="186222"/>
                </a:cubicBezTo>
                <a:lnTo>
                  <a:pt x="138400" y="183936"/>
                </a:lnTo>
                <a:lnTo>
                  <a:pt x="139829" y="181555"/>
                </a:lnTo>
                <a:cubicBezTo>
                  <a:pt x="138686" y="177459"/>
                  <a:pt x="139448" y="174887"/>
                  <a:pt x="141449" y="175744"/>
                </a:cubicBezTo>
                <a:cubicBezTo>
                  <a:pt x="143449" y="176602"/>
                  <a:pt x="150783" y="180031"/>
                  <a:pt x="153355" y="181078"/>
                </a:cubicBezTo>
                <a:lnTo>
                  <a:pt x="154593" y="180602"/>
                </a:lnTo>
                <a:cubicBezTo>
                  <a:pt x="155355" y="180316"/>
                  <a:pt x="156022" y="180126"/>
                  <a:pt x="156784" y="179840"/>
                </a:cubicBezTo>
                <a:lnTo>
                  <a:pt x="157165" y="179650"/>
                </a:lnTo>
                <a:cubicBezTo>
                  <a:pt x="157450" y="179364"/>
                  <a:pt x="159736" y="180412"/>
                  <a:pt x="162118" y="182126"/>
                </a:cubicBezTo>
                <a:cubicBezTo>
                  <a:pt x="164594" y="183745"/>
                  <a:pt x="159832" y="194128"/>
                  <a:pt x="159927" y="194604"/>
                </a:cubicBezTo>
                <a:lnTo>
                  <a:pt x="160117" y="194604"/>
                </a:lnTo>
                <a:lnTo>
                  <a:pt x="162118" y="194985"/>
                </a:lnTo>
                <a:cubicBezTo>
                  <a:pt x="164308" y="195271"/>
                  <a:pt x="167642" y="193651"/>
                  <a:pt x="169642" y="191270"/>
                </a:cubicBezTo>
                <a:lnTo>
                  <a:pt x="169738" y="189175"/>
                </a:lnTo>
                <a:lnTo>
                  <a:pt x="169833" y="186889"/>
                </a:lnTo>
                <a:cubicBezTo>
                  <a:pt x="170785" y="184793"/>
                  <a:pt x="172691" y="182221"/>
                  <a:pt x="174024" y="181269"/>
                </a:cubicBezTo>
                <a:cubicBezTo>
                  <a:pt x="175358" y="180316"/>
                  <a:pt x="168500" y="176506"/>
                  <a:pt x="167547" y="176506"/>
                </a:cubicBezTo>
                <a:cubicBezTo>
                  <a:pt x="166594" y="176506"/>
                  <a:pt x="163832" y="175173"/>
                  <a:pt x="165833" y="173649"/>
                </a:cubicBezTo>
                <a:lnTo>
                  <a:pt x="171983" y="167235"/>
                </a:lnTo>
                <a:lnTo>
                  <a:pt x="167833" y="168506"/>
                </a:lnTo>
                <a:cubicBezTo>
                  <a:pt x="165261" y="168506"/>
                  <a:pt x="157832" y="171744"/>
                  <a:pt x="157641" y="175745"/>
                </a:cubicBezTo>
                <a:lnTo>
                  <a:pt x="152784" y="176697"/>
                </a:lnTo>
                <a:lnTo>
                  <a:pt x="151069" y="177078"/>
                </a:lnTo>
                <a:cubicBezTo>
                  <a:pt x="147830" y="175173"/>
                  <a:pt x="146592" y="173459"/>
                  <a:pt x="148307" y="173173"/>
                </a:cubicBezTo>
                <a:cubicBezTo>
                  <a:pt x="150021" y="172887"/>
                  <a:pt x="154498" y="171077"/>
                  <a:pt x="154212" y="169839"/>
                </a:cubicBezTo>
                <a:cubicBezTo>
                  <a:pt x="153831" y="168410"/>
                  <a:pt x="162023" y="165172"/>
                  <a:pt x="165738" y="165553"/>
                </a:cubicBezTo>
                <a:lnTo>
                  <a:pt x="172199" y="167009"/>
                </a:lnTo>
                <a:lnTo>
                  <a:pt x="172500" y="166696"/>
                </a:lnTo>
                <a:lnTo>
                  <a:pt x="172500" y="166029"/>
                </a:lnTo>
                <a:cubicBezTo>
                  <a:pt x="172500" y="165648"/>
                  <a:pt x="172309" y="165172"/>
                  <a:pt x="172500" y="164981"/>
                </a:cubicBezTo>
                <a:cubicBezTo>
                  <a:pt x="174024" y="163838"/>
                  <a:pt x="175548" y="162219"/>
                  <a:pt x="177358" y="161933"/>
                </a:cubicBezTo>
                <a:cubicBezTo>
                  <a:pt x="179834" y="161552"/>
                  <a:pt x="182406" y="161838"/>
                  <a:pt x="184025" y="159742"/>
                </a:cubicBezTo>
                <a:cubicBezTo>
                  <a:pt x="185740" y="157456"/>
                  <a:pt x="187264" y="158314"/>
                  <a:pt x="189740" y="159457"/>
                </a:cubicBezTo>
                <a:lnTo>
                  <a:pt x="191645" y="160409"/>
                </a:lnTo>
                <a:cubicBezTo>
                  <a:pt x="194789" y="160028"/>
                  <a:pt x="194408" y="157361"/>
                  <a:pt x="190788" y="154408"/>
                </a:cubicBezTo>
                <a:lnTo>
                  <a:pt x="190312" y="150122"/>
                </a:lnTo>
                <a:lnTo>
                  <a:pt x="190026" y="147360"/>
                </a:lnTo>
                <a:cubicBezTo>
                  <a:pt x="187550" y="148693"/>
                  <a:pt x="185168" y="148312"/>
                  <a:pt x="184692" y="146503"/>
                </a:cubicBezTo>
                <a:lnTo>
                  <a:pt x="184216" y="144883"/>
                </a:lnTo>
                <a:lnTo>
                  <a:pt x="184216" y="144788"/>
                </a:lnTo>
                <a:cubicBezTo>
                  <a:pt x="183549" y="144788"/>
                  <a:pt x="182216" y="143264"/>
                  <a:pt x="181168" y="141264"/>
                </a:cubicBezTo>
                <a:lnTo>
                  <a:pt x="180215" y="139454"/>
                </a:lnTo>
                <a:cubicBezTo>
                  <a:pt x="179834" y="138787"/>
                  <a:pt x="181549" y="136311"/>
                  <a:pt x="182596" y="135644"/>
                </a:cubicBezTo>
                <a:lnTo>
                  <a:pt x="184120" y="134596"/>
                </a:lnTo>
                <a:cubicBezTo>
                  <a:pt x="185930" y="132977"/>
                  <a:pt x="187645" y="132787"/>
                  <a:pt x="187931" y="134025"/>
                </a:cubicBezTo>
                <a:cubicBezTo>
                  <a:pt x="188121" y="135263"/>
                  <a:pt x="191169" y="137835"/>
                  <a:pt x="194026" y="135930"/>
                </a:cubicBezTo>
                <a:cubicBezTo>
                  <a:pt x="196884" y="134025"/>
                  <a:pt x="203075" y="126405"/>
                  <a:pt x="205457" y="125357"/>
                </a:cubicBezTo>
                <a:lnTo>
                  <a:pt x="205837" y="126976"/>
                </a:lnTo>
                <a:cubicBezTo>
                  <a:pt x="206695" y="130405"/>
                  <a:pt x="207552" y="131072"/>
                  <a:pt x="211457" y="129167"/>
                </a:cubicBezTo>
                <a:cubicBezTo>
                  <a:pt x="214410" y="127643"/>
                  <a:pt x="217934" y="126691"/>
                  <a:pt x="221458" y="126119"/>
                </a:cubicBezTo>
                <a:cubicBezTo>
                  <a:pt x="223459" y="125738"/>
                  <a:pt x="226221" y="125071"/>
                  <a:pt x="227174" y="128405"/>
                </a:cubicBezTo>
                <a:cubicBezTo>
                  <a:pt x="227554" y="129929"/>
                  <a:pt x="231174" y="131167"/>
                  <a:pt x="233555" y="132120"/>
                </a:cubicBezTo>
                <a:cubicBezTo>
                  <a:pt x="234317" y="132406"/>
                  <a:pt x="236603" y="131929"/>
                  <a:pt x="236794" y="131358"/>
                </a:cubicBezTo>
                <a:cubicBezTo>
                  <a:pt x="238699" y="126786"/>
                  <a:pt x="244033" y="125929"/>
                  <a:pt x="248224" y="123833"/>
                </a:cubicBezTo>
                <a:lnTo>
                  <a:pt x="252129" y="121833"/>
                </a:lnTo>
                <a:cubicBezTo>
                  <a:pt x="251558" y="118118"/>
                  <a:pt x="250415" y="116118"/>
                  <a:pt x="249367" y="117356"/>
                </a:cubicBezTo>
                <a:cubicBezTo>
                  <a:pt x="248414" y="118594"/>
                  <a:pt x="244890" y="118594"/>
                  <a:pt x="243747" y="114689"/>
                </a:cubicBezTo>
                <a:lnTo>
                  <a:pt x="242128" y="111355"/>
                </a:lnTo>
                <a:cubicBezTo>
                  <a:pt x="241270" y="109736"/>
                  <a:pt x="239270" y="107641"/>
                  <a:pt x="237460" y="107355"/>
                </a:cubicBezTo>
                <a:lnTo>
                  <a:pt x="235936" y="107069"/>
                </a:lnTo>
                <a:cubicBezTo>
                  <a:pt x="233555" y="108879"/>
                  <a:pt x="232412" y="110593"/>
                  <a:pt x="233460" y="110879"/>
                </a:cubicBezTo>
                <a:cubicBezTo>
                  <a:pt x="234508" y="111260"/>
                  <a:pt x="236508" y="112498"/>
                  <a:pt x="235556" y="112879"/>
                </a:cubicBezTo>
                <a:cubicBezTo>
                  <a:pt x="234603" y="113260"/>
                  <a:pt x="232793" y="114880"/>
                  <a:pt x="234984" y="115165"/>
                </a:cubicBezTo>
                <a:lnTo>
                  <a:pt x="236032" y="115832"/>
                </a:lnTo>
                <a:lnTo>
                  <a:pt x="236794" y="116308"/>
                </a:lnTo>
                <a:cubicBezTo>
                  <a:pt x="236984" y="117547"/>
                  <a:pt x="236317" y="118499"/>
                  <a:pt x="235270" y="118404"/>
                </a:cubicBezTo>
                <a:lnTo>
                  <a:pt x="234508" y="118594"/>
                </a:lnTo>
                <a:lnTo>
                  <a:pt x="231079" y="119452"/>
                </a:lnTo>
                <a:cubicBezTo>
                  <a:pt x="227364" y="120595"/>
                  <a:pt x="223268" y="122785"/>
                  <a:pt x="221840" y="124309"/>
                </a:cubicBezTo>
                <a:lnTo>
                  <a:pt x="219173" y="122976"/>
                </a:lnTo>
                <a:cubicBezTo>
                  <a:pt x="217934" y="122404"/>
                  <a:pt x="216220" y="122023"/>
                  <a:pt x="214791" y="122214"/>
                </a:cubicBezTo>
                <a:lnTo>
                  <a:pt x="209171" y="122595"/>
                </a:lnTo>
                <a:cubicBezTo>
                  <a:pt x="209648" y="119928"/>
                  <a:pt x="210600" y="117166"/>
                  <a:pt x="211267" y="116594"/>
                </a:cubicBezTo>
                <a:lnTo>
                  <a:pt x="211171" y="116118"/>
                </a:lnTo>
                <a:cubicBezTo>
                  <a:pt x="211076" y="115165"/>
                  <a:pt x="210505" y="114213"/>
                  <a:pt x="209743" y="113546"/>
                </a:cubicBezTo>
                <a:cubicBezTo>
                  <a:pt x="209362" y="113165"/>
                  <a:pt x="207838" y="113260"/>
                  <a:pt x="207361" y="113641"/>
                </a:cubicBezTo>
                <a:lnTo>
                  <a:pt x="205742" y="114689"/>
                </a:lnTo>
                <a:cubicBezTo>
                  <a:pt x="203837" y="116308"/>
                  <a:pt x="199837" y="113451"/>
                  <a:pt x="196789" y="108403"/>
                </a:cubicBezTo>
                <a:lnTo>
                  <a:pt x="190883" y="109641"/>
                </a:lnTo>
                <a:lnTo>
                  <a:pt x="186311" y="110593"/>
                </a:lnTo>
                <a:cubicBezTo>
                  <a:pt x="181168" y="113451"/>
                  <a:pt x="174881" y="113832"/>
                  <a:pt x="172405" y="111355"/>
                </a:cubicBezTo>
                <a:lnTo>
                  <a:pt x="169738" y="110212"/>
                </a:lnTo>
                <a:lnTo>
                  <a:pt x="166975" y="109069"/>
                </a:lnTo>
                <a:cubicBezTo>
                  <a:pt x="162689" y="108784"/>
                  <a:pt x="162308" y="105831"/>
                  <a:pt x="165928" y="102497"/>
                </a:cubicBezTo>
                <a:lnTo>
                  <a:pt x="172119" y="104783"/>
                </a:lnTo>
                <a:lnTo>
                  <a:pt x="173929" y="105450"/>
                </a:lnTo>
                <a:cubicBezTo>
                  <a:pt x="177262" y="103354"/>
                  <a:pt x="180596" y="100783"/>
                  <a:pt x="181263" y="99830"/>
                </a:cubicBezTo>
                <a:cubicBezTo>
                  <a:pt x="182025" y="98878"/>
                  <a:pt x="188883" y="101926"/>
                  <a:pt x="192502" y="104116"/>
                </a:cubicBezTo>
                <a:lnTo>
                  <a:pt x="198217" y="99925"/>
                </a:lnTo>
                <a:lnTo>
                  <a:pt x="199170" y="99259"/>
                </a:lnTo>
                <a:cubicBezTo>
                  <a:pt x="200599" y="98116"/>
                  <a:pt x="200123" y="97068"/>
                  <a:pt x="198122" y="96973"/>
                </a:cubicBezTo>
                <a:cubicBezTo>
                  <a:pt x="196122" y="96782"/>
                  <a:pt x="189835" y="95925"/>
                  <a:pt x="191169" y="95449"/>
                </a:cubicBezTo>
                <a:cubicBezTo>
                  <a:pt x="192502" y="94972"/>
                  <a:pt x="195265" y="92496"/>
                  <a:pt x="194408" y="90781"/>
                </a:cubicBezTo>
                <a:cubicBezTo>
                  <a:pt x="193550" y="89162"/>
                  <a:pt x="192502" y="84209"/>
                  <a:pt x="194884" y="85066"/>
                </a:cubicBezTo>
                <a:lnTo>
                  <a:pt x="196408" y="85828"/>
                </a:lnTo>
                <a:lnTo>
                  <a:pt x="198979" y="87067"/>
                </a:lnTo>
                <a:cubicBezTo>
                  <a:pt x="200980" y="89162"/>
                  <a:pt x="202599" y="91258"/>
                  <a:pt x="202504" y="91829"/>
                </a:cubicBezTo>
                <a:lnTo>
                  <a:pt x="202408" y="92305"/>
                </a:lnTo>
                <a:lnTo>
                  <a:pt x="202313" y="93067"/>
                </a:lnTo>
                <a:cubicBezTo>
                  <a:pt x="202123" y="93829"/>
                  <a:pt x="203361" y="94210"/>
                  <a:pt x="205075" y="93829"/>
                </a:cubicBezTo>
                <a:lnTo>
                  <a:pt x="205933" y="93067"/>
                </a:lnTo>
                <a:cubicBezTo>
                  <a:pt x="206600" y="92401"/>
                  <a:pt x="205837" y="91067"/>
                  <a:pt x="206123" y="90019"/>
                </a:cubicBezTo>
                <a:lnTo>
                  <a:pt x="206695" y="87352"/>
                </a:lnTo>
                <a:cubicBezTo>
                  <a:pt x="209171" y="87924"/>
                  <a:pt x="210600" y="89638"/>
                  <a:pt x="209838" y="91258"/>
                </a:cubicBezTo>
                <a:cubicBezTo>
                  <a:pt x="209076" y="92877"/>
                  <a:pt x="206885" y="97258"/>
                  <a:pt x="206885" y="97544"/>
                </a:cubicBezTo>
                <a:cubicBezTo>
                  <a:pt x="206885" y="97830"/>
                  <a:pt x="208219" y="98306"/>
                  <a:pt x="210028" y="98306"/>
                </a:cubicBezTo>
                <a:cubicBezTo>
                  <a:pt x="211743" y="98306"/>
                  <a:pt x="215458" y="97258"/>
                  <a:pt x="214696" y="95925"/>
                </a:cubicBezTo>
                <a:lnTo>
                  <a:pt x="214791" y="94972"/>
                </a:lnTo>
                <a:lnTo>
                  <a:pt x="214982" y="93448"/>
                </a:lnTo>
                <a:lnTo>
                  <a:pt x="218478" y="91547"/>
                </a:lnTo>
                <a:lnTo>
                  <a:pt x="223649" y="94877"/>
                </a:lnTo>
                <a:lnTo>
                  <a:pt x="220328" y="90541"/>
                </a:lnTo>
                <a:lnTo>
                  <a:pt x="224792" y="88114"/>
                </a:lnTo>
                <a:lnTo>
                  <a:pt x="219649" y="86305"/>
                </a:lnTo>
                <a:cubicBezTo>
                  <a:pt x="218887" y="86019"/>
                  <a:pt x="216696" y="86876"/>
                  <a:pt x="216601" y="87352"/>
                </a:cubicBezTo>
                <a:cubicBezTo>
                  <a:pt x="216506" y="88305"/>
                  <a:pt x="217267" y="90305"/>
                  <a:pt x="217744" y="90305"/>
                </a:cubicBezTo>
                <a:lnTo>
                  <a:pt x="220220" y="90400"/>
                </a:lnTo>
                <a:lnTo>
                  <a:pt x="220328" y="90541"/>
                </a:lnTo>
                <a:lnTo>
                  <a:pt x="218478" y="91547"/>
                </a:lnTo>
                <a:lnTo>
                  <a:pt x="218029" y="91258"/>
                </a:lnTo>
                <a:cubicBezTo>
                  <a:pt x="215267" y="90115"/>
                  <a:pt x="210981" y="87924"/>
                  <a:pt x="210505" y="87352"/>
                </a:cubicBezTo>
                <a:cubicBezTo>
                  <a:pt x="210124" y="86781"/>
                  <a:pt x="211362" y="84590"/>
                  <a:pt x="214124" y="83638"/>
                </a:cubicBezTo>
                <a:cubicBezTo>
                  <a:pt x="216886" y="82685"/>
                  <a:pt x="224221" y="79828"/>
                  <a:pt x="224125" y="79542"/>
                </a:cubicBezTo>
                <a:cubicBezTo>
                  <a:pt x="224030" y="79256"/>
                  <a:pt x="221935" y="78494"/>
                  <a:pt x="219458" y="78494"/>
                </a:cubicBezTo>
                <a:lnTo>
                  <a:pt x="217458" y="77923"/>
                </a:lnTo>
                <a:cubicBezTo>
                  <a:pt x="215267" y="77256"/>
                  <a:pt x="213267" y="76018"/>
                  <a:pt x="211362" y="74779"/>
                </a:cubicBezTo>
                <a:lnTo>
                  <a:pt x="210981" y="74494"/>
                </a:lnTo>
                <a:cubicBezTo>
                  <a:pt x="211171" y="73541"/>
                  <a:pt x="212124" y="72684"/>
                  <a:pt x="213172" y="72684"/>
                </a:cubicBezTo>
                <a:lnTo>
                  <a:pt x="214029" y="72874"/>
                </a:lnTo>
                <a:lnTo>
                  <a:pt x="216982" y="73446"/>
                </a:lnTo>
                <a:cubicBezTo>
                  <a:pt x="220316" y="73636"/>
                  <a:pt x="225840" y="71541"/>
                  <a:pt x="229364" y="68969"/>
                </a:cubicBezTo>
                <a:lnTo>
                  <a:pt x="234412" y="70398"/>
                </a:lnTo>
                <a:lnTo>
                  <a:pt x="238508" y="71636"/>
                </a:lnTo>
                <a:cubicBezTo>
                  <a:pt x="243557" y="70969"/>
                  <a:pt x="246509" y="71446"/>
                  <a:pt x="244985" y="72589"/>
                </a:cubicBezTo>
                <a:cubicBezTo>
                  <a:pt x="243557" y="73827"/>
                  <a:pt x="242509" y="76684"/>
                  <a:pt x="245938" y="76399"/>
                </a:cubicBezTo>
                <a:cubicBezTo>
                  <a:pt x="249367" y="76113"/>
                  <a:pt x="252986" y="69160"/>
                  <a:pt x="253272" y="68874"/>
                </a:cubicBezTo>
                <a:cubicBezTo>
                  <a:pt x="253653" y="68588"/>
                  <a:pt x="257082" y="67540"/>
                  <a:pt x="260130" y="67064"/>
                </a:cubicBezTo>
                <a:lnTo>
                  <a:pt x="262892" y="67445"/>
                </a:lnTo>
                <a:cubicBezTo>
                  <a:pt x="265559" y="67826"/>
                  <a:pt x="268226" y="68779"/>
                  <a:pt x="270798" y="69445"/>
                </a:cubicBezTo>
                <a:lnTo>
                  <a:pt x="271179" y="69541"/>
                </a:lnTo>
                <a:cubicBezTo>
                  <a:pt x="272132" y="69636"/>
                  <a:pt x="272893" y="70874"/>
                  <a:pt x="272893" y="72208"/>
                </a:cubicBezTo>
                <a:cubicBezTo>
                  <a:pt x="272893" y="73636"/>
                  <a:pt x="274417" y="78208"/>
                  <a:pt x="276227" y="77256"/>
                </a:cubicBezTo>
                <a:cubicBezTo>
                  <a:pt x="278037" y="76303"/>
                  <a:pt x="282609" y="74684"/>
                  <a:pt x="282990" y="75256"/>
                </a:cubicBezTo>
                <a:cubicBezTo>
                  <a:pt x="283371" y="75922"/>
                  <a:pt x="285657" y="77542"/>
                  <a:pt x="286133" y="75732"/>
                </a:cubicBezTo>
                <a:cubicBezTo>
                  <a:pt x="286609" y="73827"/>
                  <a:pt x="285657" y="69445"/>
                  <a:pt x="285562" y="67255"/>
                </a:cubicBezTo>
                <a:cubicBezTo>
                  <a:pt x="285466" y="65064"/>
                  <a:pt x="287371" y="61063"/>
                  <a:pt x="288705" y="62111"/>
                </a:cubicBezTo>
                <a:cubicBezTo>
                  <a:pt x="290039" y="63159"/>
                  <a:pt x="295373" y="64111"/>
                  <a:pt x="297277" y="61444"/>
                </a:cubicBezTo>
                <a:lnTo>
                  <a:pt x="298897" y="61159"/>
                </a:lnTo>
                <a:cubicBezTo>
                  <a:pt x="304898" y="60016"/>
                  <a:pt x="311470" y="60492"/>
                  <a:pt x="316994" y="58587"/>
                </a:cubicBezTo>
                <a:cubicBezTo>
                  <a:pt x="321566" y="56968"/>
                  <a:pt x="324138" y="56872"/>
                  <a:pt x="327376" y="59920"/>
                </a:cubicBezTo>
                <a:lnTo>
                  <a:pt x="329377" y="61825"/>
                </a:lnTo>
                <a:cubicBezTo>
                  <a:pt x="331091" y="60111"/>
                  <a:pt x="333091" y="57920"/>
                  <a:pt x="333853" y="57063"/>
                </a:cubicBezTo>
                <a:lnTo>
                  <a:pt x="334711" y="56968"/>
                </a:lnTo>
                <a:lnTo>
                  <a:pt x="341188" y="56015"/>
                </a:lnTo>
                <a:cubicBezTo>
                  <a:pt x="348617" y="55063"/>
                  <a:pt x="354904" y="55253"/>
                  <a:pt x="355190" y="56396"/>
                </a:cubicBezTo>
                <a:cubicBezTo>
                  <a:pt x="355475" y="57539"/>
                  <a:pt x="358142" y="60492"/>
                  <a:pt x="360714" y="60587"/>
                </a:cubicBezTo>
                <a:cubicBezTo>
                  <a:pt x="363191" y="60682"/>
                  <a:pt x="367382" y="54682"/>
                  <a:pt x="369477" y="53158"/>
                </a:cubicBezTo>
                <a:lnTo>
                  <a:pt x="371191" y="51729"/>
                </a:lnTo>
                <a:cubicBezTo>
                  <a:pt x="373763" y="49538"/>
                  <a:pt x="374430" y="52586"/>
                  <a:pt x="375573" y="53348"/>
                </a:cubicBezTo>
                <a:cubicBezTo>
                  <a:pt x="378431" y="55348"/>
                  <a:pt x="380335" y="56396"/>
                  <a:pt x="381478" y="52205"/>
                </a:cubicBezTo>
                <a:cubicBezTo>
                  <a:pt x="382050" y="49919"/>
                  <a:pt x="384050" y="50395"/>
                  <a:pt x="386241" y="51348"/>
                </a:cubicBezTo>
                <a:cubicBezTo>
                  <a:pt x="389194" y="52586"/>
                  <a:pt x="393004" y="55634"/>
                  <a:pt x="394528" y="49824"/>
                </a:cubicBezTo>
                <a:cubicBezTo>
                  <a:pt x="394718" y="49157"/>
                  <a:pt x="398909" y="48681"/>
                  <a:pt x="401005" y="48967"/>
                </a:cubicBezTo>
                <a:cubicBezTo>
                  <a:pt x="407101" y="49824"/>
                  <a:pt x="408339" y="49919"/>
                  <a:pt x="412340" y="48586"/>
                </a:cubicBezTo>
                <a:cubicBezTo>
                  <a:pt x="414625" y="47824"/>
                  <a:pt x="416435" y="46490"/>
                  <a:pt x="419388" y="48300"/>
                </a:cubicBezTo>
                <a:cubicBezTo>
                  <a:pt x="420721" y="49062"/>
                  <a:pt x="424436" y="47157"/>
                  <a:pt x="427103" y="46490"/>
                </a:cubicBezTo>
                <a:lnTo>
                  <a:pt x="431580" y="45347"/>
                </a:lnTo>
                <a:cubicBezTo>
                  <a:pt x="432818" y="48300"/>
                  <a:pt x="434723" y="50014"/>
                  <a:pt x="435771" y="49252"/>
                </a:cubicBezTo>
                <a:cubicBezTo>
                  <a:pt x="436724" y="48490"/>
                  <a:pt x="440152" y="47347"/>
                  <a:pt x="440438" y="49062"/>
                </a:cubicBezTo>
                <a:cubicBezTo>
                  <a:pt x="440629" y="50681"/>
                  <a:pt x="441772" y="52967"/>
                  <a:pt x="442343" y="50586"/>
                </a:cubicBezTo>
                <a:cubicBezTo>
                  <a:pt x="442915" y="48300"/>
                  <a:pt x="447582" y="43537"/>
                  <a:pt x="448630" y="44776"/>
                </a:cubicBezTo>
                <a:cubicBezTo>
                  <a:pt x="449773" y="45919"/>
                  <a:pt x="455107" y="47538"/>
                  <a:pt x="457774" y="45252"/>
                </a:cubicBezTo>
                <a:lnTo>
                  <a:pt x="460250" y="44585"/>
                </a:lnTo>
                <a:cubicBezTo>
                  <a:pt x="464822" y="43347"/>
                  <a:pt x="469775" y="42966"/>
                  <a:pt x="474538" y="42394"/>
                </a:cubicBezTo>
                <a:cubicBezTo>
                  <a:pt x="481491" y="41442"/>
                  <a:pt x="488920" y="44204"/>
                  <a:pt x="495588" y="40680"/>
                </a:cubicBezTo>
                <a:cubicBezTo>
                  <a:pt x="495874" y="40585"/>
                  <a:pt x="497207" y="41156"/>
                  <a:pt x="497207" y="41442"/>
                </a:cubicBezTo>
                <a:cubicBezTo>
                  <a:pt x="496731" y="46109"/>
                  <a:pt x="502636" y="44490"/>
                  <a:pt x="505113" y="46300"/>
                </a:cubicBezTo>
                <a:cubicBezTo>
                  <a:pt x="506351" y="47252"/>
                  <a:pt x="510923" y="45157"/>
                  <a:pt x="513971" y="44490"/>
                </a:cubicBezTo>
                <a:lnTo>
                  <a:pt x="514352" y="44395"/>
                </a:lnTo>
                <a:cubicBezTo>
                  <a:pt x="514828" y="44395"/>
                  <a:pt x="514352" y="45823"/>
                  <a:pt x="513400" y="47538"/>
                </a:cubicBezTo>
                <a:cubicBezTo>
                  <a:pt x="512352" y="49252"/>
                  <a:pt x="512542" y="54110"/>
                  <a:pt x="516162" y="54491"/>
                </a:cubicBezTo>
                <a:cubicBezTo>
                  <a:pt x="519782" y="54872"/>
                  <a:pt x="529021" y="52777"/>
                  <a:pt x="529973" y="52777"/>
                </a:cubicBezTo>
                <a:lnTo>
                  <a:pt x="530831" y="52777"/>
                </a:lnTo>
                <a:lnTo>
                  <a:pt x="531688" y="52777"/>
                </a:lnTo>
                <a:cubicBezTo>
                  <a:pt x="532640" y="52777"/>
                  <a:pt x="536545" y="54872"/>
                  <a:pt x="540260" y="57444"/>
                </a:cubicBezTo>
                <a:lnTo>
                  <a:pt x="543213" y="53824"/>
                </a:lnTo>
                <a:lnTo>
                  <a:pt x="545690" y="50872"/>
                </a:lnTo>
                <a:cubicBezTo>
                  <a:pt x="541879" y="48967"/>
                  <a:pt x="538450" y="46109"/>
                  <a:pt x="538260" y="44490"/>
                </a:cubicBezTo>
                <a:cubicBezTo>
                  <a:pt x="537974" y="42871"/>
                  <a:pt x="540736" y="39727"/>
                  <a:pt x="545023" y="41728"/>
                </a:cubicBezTo>
                <a:lnTo>
                  <a:pt x="549309" y="38203"/>
                </a:lnTo>
                <a:cubicBezTo>
                  <a:pt x="549881" y="37727"/>
                  <a:pt x="552928" y="39061"/>
                  <a:pt x="554738" y="39727"/>
                </a:cubicBezTo>
                <a:lnTo>
                  <a:pt x="556929" y="40394"/>
                </a:lnTo>
                <a:cubicBezTo>
                  <a:pt x="558262" y="39156"/>
                  <a:pt x="559786" y="37822"/>
                  <a:pt x="560358" y="37441"/>
                </a:cubicBezTo>
                <a:cubicBezTo>
                  <a:pt x="560929" y="37060"/>
                  <a:pt x="563787" y="36394"/>
                  <a:pt x="565501" y="36870"/>
                </a:cubicBezTo>
                <a:cubicBezTo>
                  <a:pt x="567216" y="37346"/>
                  <a:pt x="573312" y="35155"/>
                  <a:pt x="574931" y="34012"/>
                </a:cubicBezTo>
                <a:cubicBezTo>
                  <a:pt x="576550" y="32869"/>
                  <a:pt x="585504" y="35251"/>
                  <a:pt x="590267" y="34489"/>
                </a:cubicBezTo>
                <a:lnTo>
                  <a:pt x="592934" y="32869"/>
                </a:lnTo>
                <a:cubicBezTo>
                  <a:pt x="593791" y="32298"/>
                  <a:pt x="595982" y="31726"/>
                  <a:pt x="596172" y="31917"/>
                </a:cubicBezTo>
                <a:lnTo>
                  <a:pt x="599410" y="36108"/>
                </a:lnTo>
                <a:cubicBezTo>
                  <a:pt x="605125" y="36013"/>
                  <a:pt x="611317" y="36203"/>
                  <a:pt x="613222" y="36394"/>
                </a:cubicBezTo>
                <a:lnTo>
                  <a:pt x="614746" y="35917"/>
                </a:lnTo>
                <a:cubicBezTo>
                  <a:pt x="625604" y="32488"/>
                  <a:pt x="636082" y="30298"/>
                  <a:pt x="643892" y="32012"/>
                </a:cubicBezTo>
                <a:lnTo>
                  <a:pt x="648655" y="33060"/>
                </a:lnTo>
                <a:cubicBezTo>
                  <a:pt x="652465" y="31631"/>
                  <a:pt x="658084" y="31060"/>
                  <a:pt x="661228" y="31726"/>
                </a:cubicBezTo>
                <a:lnTo>
                  <a:pt x="663990" y="31250"/>
                </a:lnTo>
                <a:lnTo>
                  <a:pt x="666562" y="30869"/>
                </a:lnTo>
                <a:cubicBezTo>
                  <a:pt x="669038" y="29059"/>
                  <a:pt x="674086" y="27250"/>
                  <a:pt x="677706" y="26964"/>
                </a:cubicBezTo>
                <a:lnTo>
                  <a:pt x="681325" y="28774"/>
                </a:lnTo>
                <a:cubicBezTo>
                  <a:pt x="684088" y="30202"/>
                  <a:pt x="689326" y="30393"/>
                  <a:pt x="692184" y="29155"/>
                </a:cubicBezTo>
                <a:cubicBezTo>
                  <a:pt x="696851" y="27154"/>
                  <a:pt x="700090" y="27440"/>
                  <a:pt x="704757" y="28964"/>
                </a:cubicBezTo>
                <a:cubicBezTo>
                  <a:pt x="707900" y="29917"/>
                  <a:pt x="712377" y="27440"/>
                  <a:pt x="716282" y="27631"/>
                </a:cubicBezTo>
                <a:lnTo>
                  <a:pt x="723998" y="27916"/>
                </a:lnTo>
                <a:cubicBezTo>
                  <a:pt x="728760" y="26869"/>
                  <a:pt x="733713" y="25916"/>
                  <a:pt x="734951" y="25821"/>
                </a:cubicBezTo>
                <a:cubicBezTo>
                  <a:pt x="736190" y="25726"/>
                  <a:pt x="740190" y="25916"/>
                  <a:pt x="739428" y="26583"/>
                </a:cubicBezTo>
                <a:cubicBezTo>
                  <a:pt x="738666" y="27250"/>
                  <a:pt x="738380" y="29059"/>
                  <a:pt x="739809" y="29726"/>
                </a:cubicBezTo>
                <a:lnTo>
                  <a:pt x="740381" y="29440"/>
                </a:lnTo>
                <a:lnTo>
                  <a:pt x="742476" y="28393"/>
                </a:lnTo>
                <a:cubicBezTo>
                  <a:pt x="744476" y="26869"/>
                  <a:pt x="746572" y="25916"/>
                  <a:pt x="747048" y="26488"/>
                </a:cubicBezTo>
                <a:lnTo>
                  <a:pt x="747524" y="26964"/>
                </a:lnTo>
                <a:cubicBezTo>
                  <a:pt x="749239" y="28774"/>
                  <a:pt x="743048" y="30012"/>
                  <a:pt x="746667" y="31536"/>
                </a:cubicBezTo>
                <a:lnTo>
                  <a:pt x="748953" y="32488"/>
                </a:lnTo>
                <a:cubicBezTo>
                  <a:pt x="749620" y="30393"/>
                  <a:pt x="750382" y="28297"/>
                  <a:pt x="750667" y="27916"/>
                </a:cubicBezTo>
                <a:lnTo>
                  <a:pt x="750858" y="27916"/>
                </a:lnTo>
                <a:lnTo>
                  <a:pt x="753239" y="28012"/>
                </a:lnTo>
                <a:cubicBezTo>
                  <a:pt x="755906" y="28202"/>
                  <a:pt x="758954" y="27631"/>
                  <a:pt x="760002" y="26678"/>
                </a:cubicBezTo>
                <a:cubicBezTo>
                  <a:pt x="761145" y="25726"/>
                  <a:pt x="764288" y="26297"/>
                  <a:pt x="764669" y="30107"/>
                </a:cubicBezTo>
                <a:lnTo>
                  <a:pt x="770670" y="26678"/>
                </a:lnTo>
                <a:cubicBezTo>
                  <a:pt x="772384" y="25726"/>
                  <a:pt x="776004" y="25154"/>
                  <a:pt x="777337" y="25916"/>
                </a:cubicBezTo>
                <a:cubicBezTo>
                  <a:pt x="779624" y="27250"/>
                  <a:pt x="780671" y="27250"/>
                  <a:pt x="782100" y="25535"/>
                </a:cubicBezTo>
                <a:cubicBezTo>
                  <a:pt x="783910" y="23440"/>
                  <a:pt x="785053" y="23821"/>
                  <a:pt x="787815" y="25154"/>
                </a:cubicBezTo>
                <a:lnTo>
                  <a:pt x="791244" y="26869"/>
                </a:lnTo>
                <a:cubicBezTo>
                  <a:pt x="791625" y="24011"/>
                  <a:pt x="794387" y="22868"/>
                  <a:pt x="797340" y="24297"/>
                </a:cubicBezTo>
                <a:cubicBezTo>
                  <a:pt x="800293" y="25726"/>
                  <a:pt x="812104" y="27535"/>
                  <a:pt x="816961" y="25154"/>
                </a:cubicBezTo>
                <a:lnTo>
                  <a:pt x="822581" y="25249"/>
                </a:lnTo>
                <a:cubicBezTo>
                  <a:pt x="825915" y="25345"/>
                  <a:pt x="829249" y="24392"/>
                  <a:pt x="832583" y="24392"/>
                </a:cubicBezTo>
                <a:cubicBezTo>
                  <a:pt x="835821" y="24392"/>
                  <a:pt x="839155" y="25440"/>
                  <a:pt x="842393" y="25249"/>
                </a:cubicBezTo>
                <a:lnTo>
                  <a:pt x="845536" y="25059"/>
                </a:lnTo>
                <a:cubicBezTo>
                  <a:pt x="848680" y="24202"/>
                  <a:pt x="854585" y="23154"/>
                  <a:pt x="858681" y="22868"/>
                </a:cubicBezTo>
                <a:lnTo>
                  <a:pt x="860967" y="23630"/>
                </a:lnTo>
                <a:lnTo>
                  <a:pt x="864301" y="24678"/>
                </a:lnTo>
                <a:cubicBezTo>
                  <a:pt x="867063" y="23916"/>
                  <a:pt x="870968" y="23916"/>
                  <a:pt x="873064" y="24583"/>
                </a:cubicBezTo>
                <a:cubicBezTo>
                  <a:pt x="875159" y="25345"/>
                  <a:pt x="883065" y="24011"/>
                  <a:pt x="885637" y="24297"/>
                </a:cubicBezTo>
                <a:lnTo>
                  <a:pt x="888304" y="23440"/>
                </a:lnTo>
                <a:cubicBezTo>
                  <a:pt x="889923" y="22963"/>
                  <a:pt x="892590" y="24773"/>
                  <a:pt x="894876" y="25154"/>
                </a:cubicBezTo>
                <a:cubicBezTo>
                  <a:pt x="895352" y="25249"/>
                  <a:pt x="896305" y="23916"/>
                  <a:pt x="897067" y="23249"/>
                </a:cubicBezTo>
                <a:lnTo>
                  <a:pt x="897638" y="22678"/>
                </a:lnTo>
                <a:cubicBezTo>
                  <a:pt x="898305" y="22011"/>
                  <a:pt x="901258" y="21249"/>
                  <a:pt x="904306" y="20963"/>
                </a:cubicBezTo>
                <a:cubicBezTo>
                  <a:pt x="907354" y="20677"/>
                  <a:pt x="915355" y="25630"/>
                  <a:pt x="917545" y="26297"/>
                </a:cubicBezTo>
                <a:cubicBezTo>
                  <a:pt x="919736" y="26964"/>
                  <a:pt x="927261" y="26773"/>
                  <a:pt x="928214" y="26011"/>
                </a:cubicBezTo>
                <a:cubicBezTo>
                  <a:pt x="929261" y="25249"/>
                  <a:pt x="932500" y="23535"/>
                  <a:pt x="932785" y="24297"/>
                </a:cubicBezTo>
                <a:cubicBezTo>
                  <a:pt x="932976" y="24964"/>
                  <a:pt x="934024" y="26678"/>
                  <a:pt x="934881" y="26964"/>
                </a:cubicBezTo>
                <a:lnTo>
                  <a:pt x="935071" y="26773"/>
                </a:lnTo>
                <a:cubicBezTo>
                  <a:pt x="937739" y="24392"/>
                  <a:pt x="940501" y="23154"/>
                  <a:pt x="944882" y="23059"/>
                </a:cubicBezTo>
                <a:lnTo>
                  <a:pt x="948978" y="22963"/>
                </a:lnTo>
                <a:cubicBezTo>
                  <a:pt x="953359" y="21154"/>
                  <a:pt x="957741" y="19725"/>
                  <a:pt x="958693" y="19915"/>
                </a:cubicBezTo>
                <a:lnTo>
                  <a:pt x="958693" y="20106"/>
                </a:lnTo>
                <a:cubicBezTo>
                  <a:pt x="958884" y="23630"/>
                  <a:pt x="960408" y="24583"/>
                  <a:pt x="964123" y="22201"/>
                </a:cubicBezTo>
                <a:lnTo>
                  <a:pt x="964599" y="21916"/>
                </a:lnTo>
                <a:cubicBezTo>
                  <a:pt x="965266" y="21820"/>
                  <a:pt x="968885" y="22011"/>
                  <a:pt x="972695" y="22297"/>
                </a:cubicBezTo>
                <a:cubicBezTo>
                  <a:pt x="976410" y="22582"/>
                  <a:pt x="987650" y="20201"/>
                  <a:pt x="989554" y="21154"/>
                </a:cubicBezTo>
                <a:cubicBezTo>
                  <a:pt x="991459" y="22201"/>
                  <a:pt x="997270" y="24583"/>
                  <a:pt x="997936" y="23916"/>
                </a:cubicBezTo>
                <a:cubicBezTo>
                  <a:pt x="998699" y="23344"/>
                  <a:pt x="1002223" y="21916"/>
                  <a:pt x="1003175" y="23059"/>
                </a:cubicBezTo>
                <a:cubicBezTo>
                  <a:pt x="1004128" y="24202"/>
                  <a:pt x="1011462" y="25059"/>
                  <a:pt x="1017177" y="22582"/>
                </a:cubicBezTo>
                <a:cubicBezTo>
                  <a:pt x="1022892" y="20106"/>
                  <a:pt x="1040990" y="22392"/>
                  <a:pt x="1041751" y="21820"/>
                </a:cubicBezTo>
                <a:cubicBezTo>
                  <a:pt x="1042514" y="21154"/>
                  <a:pt x="1045276" y="19534"/>
                  <a:pt x="1045847" y="19820"/>
                </a:cubicBezTo>
                <a:lnTo>
                  <a:pt x="1046419" y="20106"/>
                </a:lnTo>
                <a:cubicBezTo>
                  <a:pt x="1048419" y="20963"/>
                  <a:pt x="1048705" y="24106"/>
                  <a:pt x="1053086" y="21630"/>
                </a:cubicBezTo>
                <a:cubicBezTo>
                  <a:pt x="1055658" y="20201"/>
                  <a:pt x="1061468" y="22582"/>
                  <a:pt x="1065754" y="23344"/>
                </a:cubicBezTo>
                <a:cubicBezTo>
                  <a:pt x="1066802" y="23535"/>
                  <a:pt x="1067850" y="25154"/>
                  <a:pt x="1068517" y="25059"/>
                </a:cubicBezTo>
                <a:cubicBezTo>
                  <a:pt x="1071565" y="24297"/>
                  <a:pt x="1072136" y="19058"/>
                  <a:pt x="1077661" y="22201"/>
                </a:cubicBezTo>
                <a:lnTo>
                  <a:pt x="1079947" y="23535"/>
                </a:lnTo>
                <a:cubicBezTo>
                  <a:pt x="1083566" y="23344"/>
                  <a:pt x="1092329" y="22392"/>
                  <a:pt x="1099568" y="21439"/>
                </a:cubicBezTo>
                <a:lnTo>
                  <a:pt x="1106141" y="21344"/>
                </a:lnTo>
                <a:cubicBezTo>
                  <a:pt x="1111379" y="21249"/>
                  <a:pt x="1116618" y="20773"/>
                  <a:pt x="1122238" y="22392"/>
                </a:cubicBezTo>
                <a:lnTo>
                  <a:pt x="1125762" y="23440"/>
                </a:lnTo>
                <a:cubicBezTo>
                  <a:pt x="1131382" y="20868"/>
                  <a:pt x="1134620" y="20201"/>
                  <a:pt x="1132906" y="22011"/>
                </a:cubicBezTo>
                <a:cubicBezTo>
                  <a:pt x="1131191" y="23725"/>
                  <a:pt x="1137573" y="26297"/>
                  <a:pt x="1136906" y="27440"/>
                </a:cubicBezTo>
                <a:lnTo>
                  <a:pt x="1137001" y="28393"/>
                </a:lnTo>
                <a:lnTo>
                  <a:pt x="1137097" y="29536"/>
                </a:lnTo>
                <a:cubicBezTo>
                  <a:pt x="1137954" y="30679"/>
                  <a:pt x="1139192" y="31441"/>
                  <a:pt x="1139954" y="31060"/>
                </a:cubicBezTo>
                <a:cubicBezTo>
                  <a:pt x="1140716" y="30679"/>
                  <a:pt x="1142431" y="27154"/>
                  <a:pt x="1143098" y="24297"/>
                </a:cubicBezTo>
                <a:lnTo>
                  <a:pt x="1144812" y="22201"/>
                </a:lnTo>
                <a:cubicBezTo>
                  <a:pt x="1146431" y="20296"/>
                  <a:pt x="1148336" y="17248"/>
                  <a:pt x="1152908" y="20296"/>
                </a:cubicBezTo>
                <a:cubicBezTo>
                  <a:pt x="1154432" y="21249"/>
                  <a:pt x="1158623" y="19534"/>
                  <a:pt x="1161576" y="19058"/>
                </a:cubicBezTo>
                <a:lnTo>
                  <a:pt x="1164243" y="18677"/>
                </a:lnTo>
                <a:cubicBezTo>
                  <a:pt x="1167386" y="18963"/>
                  <a:pt x="1171387" y="19153"/>
                  <a:pt x="1173101" y="19153"/>
                </a:cubicBezTo>
                <a:cubicBezTo>
                  <a:pt x="1174816" y="19058"/>
                  <a:pt x="1181102" y="19344"/>
                  <a:pt x="1185008" y="18201"/>
                </a:cubicBezTo>
                <a:lnTo>
                  <a:pt x="1188722" y="20392"/>
                </a:lnTo>
                <a:lnTo>
                  <a:pt x="1193390" y="23154"/>
                </a:lnTo>
                <a:cubicBezTo>
                  <a:pt x="1195580" y="19820"/>
                  <a:pt x="1198247" y="18772"/>
                  <a:pt x="1199485" y="20868"/>
                </a:cubicBezTo>
                <a:lnTo>
                  <a:pt x="1200628" y="20963"/>
                </a:lnTo>
                <a:lnTo>
                  <a:pt x="1206629" y="21344"/>
                </a:lnTo>
                <a:cubicBezTo>
                  <a:pt x="1205962" y="17725"/>
                  <a:pt x="1205582" y="15248"/>
                  <a:pt x="1205772" y="15915"/>
                </a:cubicBezTo>
                <a:cubicBezTo>
                  <a:pt x="1205962" y="16582"/>
                  <a:pt x="1209868" y="18677"/>
                  <a:pt x="1213583" y="18201"/>
                </a:cubicBezTo>
                <a:lnTo>
                  <a:pt x="1216440" y="19153"/>
                </a:lnTo>
                <a:lnTo>
                  <a:pt x="1219869" y="20296"/>
                </a:lnTo>
                <a:cubicBezTo>
                  <a:pt x="1222726" y="19249"/>
                  <a:pt x="1225679" y="18296"/>
                  <a:pt x="1226441" y="18296"/>
                </a:cubicBezTo>
                <a:lnTo>
                  <a:pt x="1226727" y="17915"/>
                </a:lnTo>
                <a:lnTo>
                  <a:pt x="1227489" y="17058"/>
                </a:lnTo>
                <a:cubicBezTo>
                  <a:pt x="1228156" y="16010"/>
                  <a:pt x="1231204" y="14200"/>
                  <a:pt x="1234442" y="13057"/>
                </a:cubicBezTo>
                <a:lnTo>
                  <a:pt x="1235966" y="16677"/>
                </a:lnTo>
                <a:lnTo>
                  <a:pt x="1236252" y="17344"/>
                </a:lnTo>
                <a:cubicBezTo>
                  <a:pt x="1237871" y="18391"/>
                  <a:pt x="1241205" y="18868"/>
                  <a:pt x="1243586" y="19058"/>
                </a:cubicBezTo>
                <a:cubicBezTo>
                  <a:pt x="1245968" y="19249"/>
                  <a:pt x="1251778" y="21249"/>
                  <a:pt x="1252159" y="20392"/>
                </a:cubicBezTo>
                <a:cubicBezTo>
                  <a:pt x="1252540" y="19534"/>
                  <a:pt x="1255493" y="19820"/>
                  <a:pt x="1257969" y="22678"/>
                </a:cubicBezTo>
                <a:lnTo>
                  <a:pt x="1262351" y="20963"/>
                </a:lnTo>
                <a:cubicBezTo>
                  <a:pt x="1264541" y="20201"/>
                  <a:pt x="1266351" y="18772"/>
                  <a:pt x="1268637" y="18106"/>
                </a:cubicBezTo>
                <a:lnTo>
                  <a:pt x="1269875" y="17725"/>
                </a:lnTo>
                <a:cubicBezTo>
                  <a:pt x="1271494" y="18106"/>
                  <a:pt x="1274257" y="18391"/>
                  <a:pt x="1275971" y="18201"/>
                </a:cubicBezTo>
                <a:cubicBezTo>
                  <a:pt x="1277686" y="18010"/>
                  <a:pt x="1282448" y="20487"/>
                  <a:pt x="1283496" y="21725"/>
                </a:cubicBezTo>
                <a:cubicBezTo>
                  <a:pt x="1284449" y="22868"/>
                  <a:pt x="1289306" y="23821"/>
                  <a:pt x="1292068" y="21058"/>
                </a:cubicBezTo>
                <a:lnTo>
                  <a:pt x="1296831" y="21439"/>
                </a:lnTo>
                <a:cubicBezTo>
                  <a:pt x="1297974" y="21535"/>
                  <a:pt x="1299212" y="18201"/>
                  <a:pt x="1300736" y="18010"/>
                </a:cubicBezTo>
                <a:cubicBezTo>
                  <a:pt x="1302832" y="17725"/>
                  <a:pt x="1305213" y="19249"/>
                  <a:pt x="1307594" y="19439"/>
                </a:cubicBezTo>
                <a:lnTo>
                  <a:pt x="1313595" y="20011"/>
                </a:lnTo>
                <a:cubicBezTo>
                  <a:pt x="1319310" y="17248"/>
                  <a:pt x="1324549" y="16486"/>
                  <a:pt x="1325406" y="18391"/>
                </a:cubicBezTo>
                <a:cubicBezTo>
                  <a:pt x="1326168" y="20296"/>
                  <a:pt x="1330550" y="24964"/>
                  <a:pt x="1333312" y="24583"/>
                </a:cubicBezTo>
                <a:cubicBezTo>
                  <a:pt x="1336074" y="24202"/>
                  <a:pt x="1342265" y="19725"/>
                  <a:pt x="1343218" y="19820"/>
                </a:cubicBezTo>
                <a:lnTo>
                  <a:pt x="1343884" y="19439"/>
                </a:lnTo>
                <a:lnTo>
                  <a:pt x="1347504" y="17534"/>
                </a:lnTo>
                <a:cubicBezTo>
                  <a:pt x="1350361" y="19344"/>
                  <a:pt x="1355695" y="20392"/>
                  <a:pt x="1359220" y="19915"/>
                </a:cubicBezTo>
                <a:lnTo>
                  <a:pt x="1362458" y="19534"/>
                </a:lnTo>
                <a:cubicBezTo>
                  <a:pt x="1364077" y="19344"/>
                  <a:pt x="1365887" y="19344"/>
                  <a:pt x="1367507" y="19630"/>
                </a:cubicBezTo>
                <a:lnTo>
                  <a:pt x="1373317" y="20582"/>
                </a:lnTo>
                <a:cubicBezTo>
                  <a:pt x="1375984" y="18677"/>
                  <a:pt x="1378365" y="18296"/>
                  <a:pt x="1378746" y="19725"/>
                </a:cubicBezTo>
                <a:lnTo>
                  <a:pt x="1379032" y="20773"/>
                </a:lnTo>
                <a:lnTo>
                  <a:pt x="1379318" y="21725"/>
                </a:lnTo>
                <a:cubicBezTo>
                  <a:pt x="1379699" y="23154"/>
                  <a:pt x="1383699" y="22582"/>
                  <a:pt x="1388176" y="20487"/>
                </a:cubicBezTo>
                <a:lnTo>
                  <a:pt x="1391700" y="18487"/>
                </a:lnTo>
                <a:cubicBezTo>
                  <a:pt x="1392652" y="17915"/>
                  <a:pt x="1386842" y="16486"/>
                  <a:pt x="1391414" y="15343"/>
                </a:cubicBezTo>
                <a:cubicBezTo>
                  <a:pt x="1394367" y="14581"/>
                  <a:pt x="1394272" y="18106"/>
                  <a:pt x="1394748" y="18201"/>
                </a:cubicBezTo>
                <a:cubicBezTo>
                  <a:pt x="1398463" y="18963"/>
                  <a:pt x="1401511" y="24202"/>
                  <a:pt x="1406464" y="19534"/>
                </a:cubicBezTo>
                <a:cubicBezTo>
                  <a:pt x="1406940" y="19058"/>
                  <a:pt x="1410750" y="21439"/>
                  <a:pt x="1412845" y="21344"/>
                </a:cubicBezTo>
                <a:lnTo>
                  <a:pt x="1420275" y="20868"/>
                </a:lnTo>
                <a:cubicBezTo>
                  <a:pt x="1428467" y="20106"/>
                  <a:pt x="1437801" y="19534"/>
                  <a:pt x="1441135" y="19439"/>
                </a:cubicBezTo>
                <a:lnTo>
                  <a:pt x="1443421" y="20582"/>
                </a:lnTo>
                <a:cubicBezTo>
                  <a:pt x="1447517" y="22582"/>
                  <a:pt x="1448564" y="21630"/>
                  <a:pt x="1449041" y="18296"/>
                </a:cubicBezTo>
                <a:lnTo>
                  <a:pt x="1449136" y="18010"/>
                </a:lnTo>
                <a:cubicBezTo>
                  <a:pt x="1451326" y="17915"/>
                  <a:pt x="1456470" y="18487"/>
                  <a:pt x="1460470" y="19249"/>
                </a:cubicBezTo>
                <a:lnTo>
                  <a:pt x="1464090" y="19344"/>
                </a:lnTo>
                <a:cubicBezTo>
                  <a:pt x="1468757" y="19439"/>
                  <a:pt x="1473996" y="19439"/>
                  <a:pt x="1476949" y="20296"/>
                </a:cubicBezTo>
                <a:lnTo>
                  <a:pt x="1478377" y="20677"/>
                </a:lnTo>
                <a:cubicBezTo>
                  <a:pt x="1479997" y="20963"/>
                  <a:pt x="1480854" y="20296"/>
                  <a:pt x="1480187" y="19249"/>
                </a:cubicBezTo>
                <a:lnTo>
                  <a:pt x="1479901" y="18201"/>
                </a:lnTo>
                <a:cubicBezTo>
                  <a:pt x="1479806" y="18010"/>
                  <a:pt x="1481426" y="17153"/>
                  <a:pt x="1481807" y="17344"/>
                </a:cubicBezTo>
                <a:cubicBezTo>
                  <a:pt x="1483235" y="17820"/>
                  <a:pt x="1484759" y="18391"/>
                  <a:pt x="1485902" y="19344"/>
                </a:cubicBezTo>
                <a:cubicBezTo>
                  <a:pt x="1488188" y="21154"/>
                  <a:pt x="1490093" y="22868"/>
                  <a:pt x="1493236" y="20106"/>
                </a:cubicBezTo>
                <a:cubicBezTo>
                  <a:pt x="1494094" y="19344"/>
                  <a:pt x="1496475" y="19915"/>
                  <a:pt x="1497904" y="19344"/>
                </a:cubicBezTo>
                <a:cubicBezTo>
                  <a:pt x="1500380" y="18582"/>
                  <a:pt x="1502476" y="16867"/>
                  <a:pt x="1504667" y="19725"/>
                </a:cubicBezTo>
                <a:lnTo>
                  <a:pt x="1506000" y="21439"/>
                </a:lnTo>
                <a:cubicBezTo>
                  <a:pt x="1508191" y="22963"/>
                  <a:pt x="1511239" y="23630"/>
                  <a:pt x="1512668" y="22868"/>
                </a:cubicBezTo>
                <a:lnTo>
                  <a:pt x="1513525" y="22201"/>
                </a:lnTo>
                <a:cubicBezTo>
                  <a:pt x="1518097" y="18772"/>
                  <a:pt x="1523145" y="17820"/>
                  <a:pt x="1529336" y="19344"/>
                </a:cubicBezTo>
                <a:cubicBezTo>
                  <a:pt x="1533146" y="20296"/>
                  <a:pt x="1536956" y="22773"/>
                  <a:pt x="1541528" y="19630"/>
                </a:cubicBezTo>
                <a:cubicBezTo>
                  <a:pt x="1543338" y="18391"/>
                  <a:pt x="1547815" y="18677"/>
                  <a:pt x="1550196" y="19630"/>
                </a:cubicBezTo>
                <a:cubicBezTo>
                  <a:pt x="1552482" y="20487"/>
                  <a:pt x="1554387" y="22106"/>
                  <a:pt x="1556959" y="21439"/>
                </a:cubicBezTo>
                <a:lnTo>
                  <a:pt x="1559626" y="20773"/>
                </a:lnTo>
                <a:cubicBezTo>
                  <a:pt x="1562007" y="19630"/>
                  <a:pt x="1563626" y="17915"/>
                  <a:pt x="1563245" y="16867"/>
                </a:cubicBezTo>
                <a:cubicBezTo>
                  <a:pt x="1562959" y="15820"/>
                  <a:pt x="1563721" y="13153"/>
                  <a:pt x="1565817" y="13153"/>
                </a:cubicBezTo>
                <a:lnTo>
                  <a:pt x="1566769" y="13915"/>
                </a:lnTo>
                <a:lnTo>
                  <a:pt x="1568675" y="15439"/>
                </a:lnTo>
                <a:cubicBezTo>
                  <a:pt x="1570199" y="17629"/>
                  <a:pt x="1573532" y="19725"/>
                  <a:pt x="1576009" y="20106"/>
                </a:cubicBezTo>
                <a:cubicBezTo>
                  <a:pt x="1578485" y="20487"/>
                  <a:pt x="1586486" y="18201"/>
                  <a:pt x="1588868" y="17439"/>
                </a:cubicBezTo>
                <a:cubicBezTo>
                  <a:pt x="1591153" y="16677"/>
                  <a:pt x="1597916" y="20296"/>
                  <a:pt x="1599059" y="21439"/>
                </a:cubicBezTo>
                <a:cubicBezTo>
                  <a:pt x="1600202" y="22582"/>
                  <a:pt x="1605632" y="20773"/>
                  <a:pt x="1607251" y="21820"/>
                </a:cubicBezTo>
                <a:lnTo>
                  <a:pt x="1609823" y="19725"/>
                </a:lnTo>
                <a:lnTo>
                  <a:pt x="1611537" y="18296"/>
                </a:lnTo>
                <a:cubicBezTo>
                  <a:pt x="1614871" y="19820"/>
                  <a:pt x="1619157" y="21058"/>
                  <a:pt x="1620967" y="20963"/>
                </a:cubicBezTo>
                <a:cubicBezTo>
                  <a:pt x="1622872" y="20868"/>
                  <a:pt x="1626301" y="18391"/>
                  <a:pt x="1627444" y="20011"/>
                </a:cubicBezTo>
                <a:cubicBezTo>
                  <a:pt x="1628587" y="21630"/>
                  <a:pt x="1635254" y="20677"/>
                  <a:pt x="1637921" y="20011"/>
                </a:cubicBezTo>
                <a:cubicBezTo>
                  <a:pt x="1640588" y="19439"/>
                  <a:pt x="1649637" y="22582"/>
                  <a:pt x="1652494" y="22678"/>
                </a:cubicBezTo>
                <a:cubicBezTo>
                  <a:pt x="1655352" y="22773"/>
                  <a:pt x="1661257" y="20106"/>
                  <a:pt x="1662686" y="19344"/>
                </a:cubicBezTo>
                <a:lnTo>
                  <a:pt x="1662782" y="19439"/>
                </a:lnTo>
                <a:cubicBezTo>
                  <a:pt x="1665639" y="22201"/>
                  <a:pt x="1668496" y="19153"/>
                  <a:pt x="1670973" y="19534"/>
                </a:cubicBezTo>
                <a:lnTo>
                  <a:pt x="1673926" y="20011"/>
                </a:lnTo>
                <a:cubicBezTo>
                  <a:pt x="1676974" y="21820"/>
                  <a:pt x="1679641" y="20963"/>
                  <a:pt x="1679641" y="18010"/>
                </a:cubicBezTo>
                <a:lnTo>
                  <a:pt x="1684498" y="19249"/>
                </a:lnTo>
                <a:cubicBezTo>
                  <a:pt x="1687356" y="20011"/>
                  <a:pt x="1690499" y="19915"/>
                  <a:pt x="1693356" y="20487"/>
                </a:cubicBezTo>
                <a:cubicBezTo>
                  <a:pt x="1699357" y="21535"/>
                  <a:pt x="1704787" y="22678"/>
                  <a:pt x="1709264" y="18010"/>
                </a:cubicBezTo>
                <a:lnTo>
                  <a:pt x="1709835" y="17344"/>
                </a:lnTo>
                <a:cubicBezTo>
                  <a:pt x="1711264" y="17248"/>
                  <a:pt x="1716312" y="16867"/>
                  <a:pt x="1720884" y="16486"/>
                </a:cubicBezTo>
                <a:lnTo>
                  <a:pt x="1725075" y="18963"/>
                </a:lnTo>
                <a:lnTo>
                  <a:pt x="1728409" y="20963"/>
                </a:lnTo>
                <a:cubicBezTo>
                  <a:pt x="1729742" y="17534"/>
                  <a:pt x="1731362" y="15439"/>
                  <a:pt x="1732029" y="16391"/>
                </a:cubicBezTo>
                <a:cubicBezTo>
                  <a:pt x="1732790" y="17344"/>
                  <a:pt x="1736029" y="20582"/>
                  <a:pt x="1737743" y="21820"/>
                </a:cubicBezTo>
                <a:lnTo>
                  <a:pt x="1739744" y="19630"/>
                </a:lnTo>
                <a:lnTo>
                  <a:pt x="1746601" y="17439"/>
                </a:lnTo>
                <a:cubicBezTo>
                  <a:pt x="1749364" y="18677"/>
                  <a:pt x="1752221" y="19915"/>
                  <a:pt x="1754984" y="21249"/>
                </a:cubicBezTo>
                <a:cubicBezTo>
                  <a:pt x="1758698" y="23154"/>
                  <a:pt x="1761841" y="23916"/>
                  <a:pt x="1765461" y="20487"/>
                </a:cubicBezTo>
                <a:lnTo>
                  <a:pt x="1767652" y="18391"/>
                </a:lnTo>
                <a:cubicBezTo>
                  <a:pt x="1771938" y="18772"/>
                  <a:pt x="1776700" y="19534"/>
                  <a:pt x="1778415" y="20011"/>
                </a:cubicBezTo>
                <a:cubicBezTo>
                  <a:pt x="1780034" y="20487"/>
                  <a:pt x="1783368" y="16963"/>
                  <a:pt x="1784511" y="16772"/>
                </a:cubicBezTo>
                <a:lnTo>
                  <a:pt x="1784797" y="17058"/>
                </a:lnTo>
                <a:lnTo>
                  <a:pt x="1785654" y="18106"/>
                </a:lnTo>
                <a:cubicBezTo>
                  <a:pt x="1786321" y="19630"/>
                  <a:pt x="1788893" y="19820"/>
                  <a:pt x="1791464" y="18582"/>
                </a:cubicBezTo>
                <a:lnTo>
                  <a:pt x="1793941" y="18201"/>
                </a:lnTo>
                <a:cubicBezTo>
                  <a:pt x="1795846" y="17915"/>
                  <a:pt x="1798227" y="19439"/>
                  <a:pt x="1799941" y="18963"/>
                </a:cubicBezTo>
                <a:cubicBezTo>
                  <a:pt x="1802418" y="18296"/>
                  <a:pt x="1804228" y="15248"/>
                  <a:pt x="1807276" y="18391"/>
                </a:cubicBezTo>
                <a:cubicBezTo>
                  <a:pt x="1808800" y="19915"/>
                  <a:pt x="1810991" y="15534"/>
                  <a:pt x="1812896" y="18582"/>
                </a:cubicBezTo>
                <a:cubicBezTo>
                  <a:pt x="1813086" y="18868"/>
                  <a:pt x="1816896" y="18391"/>
                  <a:pt x="1816991" y="18010"/>
                </a:cubicBezTo>
                <a:cubicBezTo>
                  <a:pt x="1817848" y="12867"/>
                  <a:pt x="1820039" y="15343"/>
                  <a:pt x="1823468" y="16582"/>
                </a:cubicBezTo>
                <a:lnTo>
                  <a:pt x="1827373" y="17915"/>
                </a:lnTo>
                <a:cubicBezTo>
                  <a:pt x="1832613" y="17534"/>
                  <a:pt x="1839566" y="18201"/>
                  <a:pt x="1842899" y="19344"/>
                </a:cubicBezTo>
                <a:lnTo>
                  <a:pt x="1846138" y="16963"/>
                </a:lnTo>
                <a:cubicBezTo>
                  <a:pt x="1846329" y="16867"/>
                  <a:pt x="1848043" y="17629"/>
                  <a:pt x="1848043" y="17915"/>
                </a:cubicBezTo>
                <a:cubicBezTo>
                  <a:pt x="1848043" y="18868"/>
                  <a:pt x="1847852" y="20106"/>
                  <a:pt x="1847090" y="20677"/>
                </a:cubicBezTo>
                <a:lnTo>
                  <a:pt x="1846329" y="21249"/>
                </a:lnTo>
                <a:cubicBezTo>
                  <a:pt x="1844709" y="21439"/>
                  <a:pt x="1843947" y="22201"/>
                  <a:pt x="1844614" y="23059"/>
                </a:cubicBezTo>
                <a:cubicBezTo>
                  <a:pt x="1845280" y="23821"/>
                  <a:pt x="1851567" y="24297"/>
                  <a:pt x="1856139" y="21249"/>
                </a:cubicBezTo>
                <a:cubicBezTo>
                  <a:pt x="1860711" y="18201"/>
                  <a:pt x="1870617" y="8581"/>
                  <a:pt x="1870903" y="10009"/>
                </a:cubicBezTo>
                <a:cubicBezTo>
                  <a:pt x="1871189" y="11343"/>
                  <a:pt x="1875856" y="14105"/>
                  <a:pt x="1880809" y="14010"/>
                </a:cubicBezTo>
                <a:lnTo>
                  <a:pt x="1885095" y="14010"/>
                </a:lnTo>
                <a:cubicBezTo>
                  <a:pt x="1889572" y="14010"/>
                  <a:pt x="1893954" y="11438"/>
                  <a:pt x="1898335" y="14772"/>
                </a:cubicBezTo>
                <a:lnTo>
                  <a:pt x="1898811" y="15153"/>
                </a:lnTo>
                <a:cubicBezTo>
                  <a:pt x="1899859" y="14962"/>
                  <a:pt x="1906431" y="14391"/>
                  <a:pt x="1913384" y="13724"/>
                </a:cubicBezTo>
                <a:lnTo>
                  <a:pt x="1919575" y="12676"/>
                </a:lnTo>
                <a:cubicBezTo>
                  <a:pt x="1922243" y="12200"/>
                  <a:pt x="1924910" y="10867"/>
                  <a:pt x="1927576" y="10771"/>
                </a:cubicBezTo>
                <a:cubicBezTo>
                  <a:pt x="1929767" y="10771"/>
                  <a:pt x="1932148" y="12772"/>
                  <a:pt x="1934244" y="12581"/>
                </a:cubicBezTo>
                <a:lnTo>
                  <a:pt x="1936911" y="12295"/>
                </a:lnTo>
                <a:cubicBezTo>
                  <a:pt x="1940054" y="10771"/>
                  <a:pt x="1945198" y="9533"/>
                  <a:pt x="1948341" y="9533"/>
                </a:cubicBezTo>
                <a:cubicBezTo>
                  <a:pt x="1951484" y="9628"/>
                  <a:pt x="1959866" y="12581"/>
                  <a:pt x="1962533" y="9914"/>
                </a:cubicBezTo>
                <a:lnTo>
                  <a:pt x="1967296" y="10486"/>
                </a:lnTo>
                <a:lnTo>
                  <a:pt x="1969963" y="10771"/>
                </a:lnTo>
                <a:cubicBezTo>
                  <a:pt x="1973011" y="9724"/>
                  <a:pt x="1977202" y="8485"/>
                  <a:pt x="1979393" y="7914"/>
                </a:cubicBezTo>
                <a:lnTo>
                  <a:pt x="1980250" y="8581"/>
                </a:lnTo>
                <a:cubicBezTo>
                  <a:pt x="1984726" y="11724"/>
                  <a:pt x="1990156" y="9533"/>
                  <a:pt x="1994728" y="10771"/>
                </a:cubicBezTo>
                <a:lnTo>
                  <a:pt x="1999109" y="11914"/>
                </a:lnTo>
                <a:cubicBezTo>
                  <a:pt x="2003491" y="10962"/>
                  <a:pt x="2010444" y="11057"/>
                  <a:pt x="2014349" y="11914"/>
                </a:cubicBezTo>
                <a:lnTo>
                  <a:pt x="2018350" y="11819"/>
                </a:lnTo>
                <a:cubicBezTo>
                  <a:pt x="2020160" y="11819"/>
                  <a:pt x="2021969" y="13057"/>
                  <a:pt x="2023684" y="11438"/>
                </a:cubicBezTo>
                <a:lnTo>
                  <a:pt x="2037019" y="8962"/>
                </a:lnTo>
                <a:cubicBezTo>
                  <a:pt x="2037590" y="9057"/>
                  <a:pt x="2038257" y="9247"/>
                  <a:pt x="2038828" y="9343"/>
                </a:cubicBezTo>
                <a:cubicBezTo>
                  <a:pt x="2038924" y="9343"/>
                  <a:pt x="2046258" y="8390"/>
                  <a:pt x="2046448" y="8390"/>
                </a:cubicBezTo>
                <a:lnTo>
                  <a:pt x="2048735" y="8676"/>
                </a:lnTo>
                <a:cubicBezTo>
                  <a:pt x="2051401" y="8390"/>
                  <a:pt x="2055021" y="8581"/>
                  <a:pt x="2056831" y="9057"/>
                </a:cubicBezTo>
                <a:cubicBezTo>
                  <a:pt x="2058641" y="9533"/>
                  <a:pt x="2065022" y="7342"/>
                  <a:pt x="2066641" y="6676"/>
                </a:cubicBezTo>
                <a:cubicBezTo>
                  <a:pt x="2068261" y="6009"/>
                  <a:pt x="2075023" y="8104"/>
                  <a:pt x="2077881" y="8866"/>
                </a:cubicBezTo>
                <a:lnTo>
                  <a:pt x="2080739" y="7247"/>
                </a:lnTo>
                <a:cubicBezTo>
                  <a:pt x="2082548" y="6199"/>
                  <a:pt x="2085977" y="6676"/>
                  <a:pt x="2087406" y="5533"/>
                </a:cubicBezTo>
                <a:lnTo>
                  <a:pt x="2088739" y="4390"/>
                </a:lnTo>
                <a:cubicBezTo>
                  <a:pt x="2089501" y="2008"/>
                  <a:pt x="2090073" y="1342"/>
                  <a:pt x="2090073" y="2770"/>
                </a:cubicBezTo>
                <a:lnTo>
                  <a:pt x="2090644" y="3913"/>
                </a:lnTo>
                <a:cubicBezTo>
                  <a:pt x="2091121" y="4866"/>
                  <a:pt x="2092359" y="6009"/>
                  <a:pt x="2093502" y="6199"/>
                </a:cubicBezTo>
                <a:cubicBezTo>
                  <a:pt x="2095312" y="6580"/>
                  <a:pt x="2096741" y="2866"/>
                  <a:pt x="2099407" y="5914"/>
                </a:cubicBezTo>
                <a:lnTo>
                  <a:pt x="2100170" y="6771"/>
                </a:lnTo>
                <a:cubicBezTo>
                  <a:pt x="2103027" y="6580"/>
                  <a:pt x="2105599" y="5437"/>
                  <a:pt x="2105790" y="4199"/>
                </a:cubicBezTo>
                <a:cubicBezTo>
                  <a:pt x="2106075" y="2961"/>
                  <a:pt x="2108075" y="1913"/>
                  <a:pt x="2109981" y="3723"/>
                </a:cubicBezTo>
                <a:cubicBezTo>
                  <a:pt x="2111885" y="5533"/>
                  <a:pt x="2117886" y="9247"/>
                  <a:pt x="2119315" y="8200"/>
                </a:cubicBezTo>
                <a:cubicBezTo>
                  <a:pt x="2120744" y="7152"/>
                  <a:pt x="2124363" y="11343"/>
                  <a:pt x="2125220" y="13343"/>
                </a:cubicBezTo>
                <a:lnTo>
                  <a:pt x="2127602" y="12391"/>
                </a:lnTo>
                <a:cubicBezTo>
                  <a:pt x="2128745" y="11914"/>
                  <a:pt x="2128745" y="9533"/>
                  <a:pt x="2129221" y="7914"/>
                </a:cubicBezTo>
                <a:lnTo>
                  <a:pt x="2129316" y="7628"/>
                </a:lnTo>
                <a:cubicBezTo>
                  <a:pt x="2129507" y="7247"/>
                  <a:pt x="2133793" y="6104"/>
                  <a:pt x="2138936" y="4961"/>
                </a:cubicBezTo>
                <a:lnTo>
                  <a:pt x="2143603" y="4199"/>
                </a:lnTo>
                <a:lnTo>
                  <a:pt x="2148652" y="3437"/>
                </a:lnTo>
                <a:cubicBezTo>
                  <a:pt x="2154176" y="2485"/>
                  <a:pt x="2161130" y="1342"/>
                  <a:pt x="2164178" y="865"/>
                </a:cubicBezTo>
                <a:close/>
                <a:moveTo>
                  <a:pt x="1888906" y="8"/>
                </a:moveTo>
                <a:cubicBezTo>
                  <a:pt x="1893287" y="-182"/>
                  <a:pt x="1897478" y="2675"/>
                  <a:pt x="1898335" y="6295"/>
                </a:cubicBezTo>
                <a:lnTo>
                  <a:pt x="1892716" y="4675"/>
                </a:lnTo>
                <a:lnTo>
                  <a:pt x="1887858" y="3247"/>
                </a:lnTo>
                <a:cubicBezTo>
                  <a:pt x="1886143" y="5533"/>
                  <a:pt x="1883762" y="8009"/>
                  <a:pt x="1882714" y="8581"/>
                </a:cubicBezTo>
                <a:lnTo>
                  <a:pt x="1881666" y="9057"/>
                </a:lnTo>
                <a:lnTo>
                  <a:pt x="1881286" y="9247"/>
                </a:lnTo>
                <a:cubicBezTo>
                  <a:pt x="1880333" y="9152"/>
                  <a:pt x="1879190" y="8295"/>
                  <a:pt x="1878809" y="7342"/>
                </a:cubicBezTo>
                <a:cubicBezTo>
                  <a:pt x="1878428" y="6390"/>
                  <a:pt x="1880904" y="3247"/>
                  <a:pt x="1883095" y="1532"/>
                </a:cubicBezTo>
                <a:lnTo>
                  <a:pt x="1885572" y="865"/>
                </a:lnTo>
                <a:close/>
              </a:path>
            </a:pathLst>
          </a:custGeom>
          <a:solidFill>
            <a:schemeClr val="tx1">
              <a:lumMod val="95000"/>
              <a:lumOff val="5000"/>
            </a:schemeClr>
          </a:solidFill>
          <a:ln w="9525" cap="flat">
            <a:noFill/>
            <a:prstDash val="solid"/>
            <a:miter/>
          </a:ln>
        </p:spPr>
        <p:txBody>
          <a:bodyPr wrap="square" rtlCol="0" anchor="ctr">
            <a:noAutofit/>
          </a:bodyPr>
          <a:lstStyle/>
          <a:p>
            <a:endParaRPr lang="zh-CN" altLang="en-US"/>
          </a:p>
        </p:txBody>
      </p:sp>
      <p:sp>
        <p:nvSpPr>
          <p:cNvPr id="6" name="文本框 5">
            <a:extLst>
              <a:ext uri="{FF2B5EF4-FFF2-40B4-BE49-F238E27FC236}">
                <a16:creationId xmlns:a16="http://schemas.microsoft.com/office/drawing/2014/main" id="{B1EB068A-0CEE-496A-ADEF-AF8A85DFD6FF}"/>
              </a:ext>
            </a:extLst>
          </p:cNvPr>
          <p:cNvSpPr txBox="1"/>
          <p:nvPr/>
        </p:nvSpPr>
        <p:spPr>
          <a:xfrm>
            <a:off x="5400068" y="631833"/>
            <a:ext cx="847516" cy="1107996"/>
          </a:xfrm>
          <a:prstGeom prst="rect">
            <a:avLst/>
          </a:prstGeom>
          <a:noFill/>
        </p:spPr>
        <p:txBody>
          <a:bodyPr wrap="square" rtlCol="0">
            <a:spAutoFit/>
          </a:bodyPr>
          <a:lstStyle/>
          <a:p>
            <a:r>
              <a:rPr lang="zh-CN" altLang="en-US" sz="6600" dirty="0">
                <a:solidFill>
                  <a:schemeClr val="bg1"/>
                </a:solidFill>
                <a:latin typeface="庞门正道真贵楷体" panose="02010600030101010101" pitchFamily="2" charset="-122"/>
                <a:ea typeface="庞门正道真贵楷体" panose="02010600030101010101" pitchFamily="2" charset="-122"/>
              </a:rPr>
              <a:t>目</a:t>
            </a:r>
            <a:endParaRPr lang="en-US" altLang="zh-CN" sz="6600" dirty="0">
              <a:solidFill>
                <a:schemeClr val="bg1"/>
              </a:solidFill>
              <a:latin typeface="庞门正道真贵楷体" panose="02010600030101010101" pitchFamily="2" charset="-122"/>
              <a:ea typeface="庞门正道真贵楷体" panose="02010600030101010101" pitchFamily="2" charset="-122"/>
            </a:endParaRPr>
          </a:p>
        </p:txBody>
      </p:sp>
      <p:sp>
        <p:nvSpPr>
          <p:cNvPr id="18" name="文本框 17">
            <a:extLst>
              <a:ext uri="{FF2B5EF4-FFF2-40B4-BE49-F238E27FC236}">
                <a16:creationId xmlns:a16="http://schemas.microsoft.com/office/drawing/2014/main" id="{1721E417-F8FD-415D-BCF1-1945B8A12795}"/>
              </a:ext>
            </a:extLst>
          </p:cNvPr>
          <p:cNvSpPr txBox="1"/>
          <p:nvPr/>
        </p:nvSpPr>
        <p:spPr>
          <a:xfrm>
            <a:off x="6110357" y="678000"/>
            <a:ext cx="1754405" cy="1015663"/>
          </a:xfrm>
          <a:prstGeom prst="rect">
            <a:avLst/>
          </a:prstGeom>
          <a:noFill/>
        </p:spPr>
        <p:txBody>
          <a:bodyPr wrap="square">
            <a:spAutoFit/>
          </a:bodyPr>
          <a:lstStyle/>
          <a:p>
            <a:r>
              <a:rPr lang="zh-CN" altLang="en-US" sz="6000" dirty="0">
                <a:solidFill>
                  <a:schemeClr val="bg1"/>
                </a:solidFill>
                <a:latin typeface="庞门正道真贵楷体" panose="02010600030101010101" pitchFamily="2" charset="-122"/>
                <a:ea typeface="庞门正道真贵楷体" panose="02010600030101010101" pitchFamily="2" charset="-122"/>
              </a:rPr>
              <a:t>录</a:t>
            </a:r>
          </a:p>
        </p:txBody>
      </p:sp>
      <p:pic>
        <p:nvPicPr>
          <p:cNvPr id="49" name="图片 48">
            <a:extLst>
              <a:ext uri="{FF2B5EF4-FFF2-40B4-BE49-F238E27FC236}">
                <a16:creationId xmlns:a16="http://schemas.microsoft.com/office/drawing/2014/main" id="{DD7FF532-D678-4B35-AFDE-DB589D2143ED}"/>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691962" y="395254"/>
            <a:ext cx="1091915" cy="1401811"/>
          </a:xfrm>
          <a:prstGeom prst="rect">
            <a:avLst/>
          </a:prstGeom>
        </p:spPr>
      </p:pic>
      <p:sp>
        <p:nvSpPr>
          <p:cNvPr id="28" name="文本框 27">
            <a:extLst>
              <a:ext uri="{FF2B5EF4-FFF2-40B4-BE49-F238E27FC236}">
                <a16:creationId xmlns:a16="http://schemas.microsoft.com/office/drawing/2014/main" id="{1B9C79EE-3A93-4F96-8357-6C3116C73F74}"/>
              </a:ext>
            </a:extLst>
          </p:cNvPr>
          <p:cNvSpPr txBox="1"/>
          <p:nvPr/>
        </p:nvSpPr>
        <p:spPr>
          <a:xfrm>
            <a:off x="2800118" y="3636615"/>
            <a:ext cx="1499938" cy="584775"/>
          </a:xfrm>
          <a:prstGeom prst="rect">
            <a:avLst/>
          </a:prstGeom>
          <a:noFill/>
        </p:spPr>
        <p:txBody>
          <a:bodyPr vert="horz" wrap="square" rtlCol="0">
            <a:spAutoFit/>
          </a:bodyPr>
          <a:lstStyle/>
          <a:p>
            <a:pPr algn="ctr"/>
            <a:r>
              <a:rPr lang="zh-CN" altLang="en-US" sz="3200" spc="600" dirty="0">
                <a:solidFill>
                  <a:schemeClr val="tx1">
                    <a:lumMod val="85000"/>
                    <a:lumOff val="15000"/>
                  </a:schemeClr>
                </a:solidFill>
                <a:effectLst>
                  <a:outerShdw blurRad="38100" dist="38100" dir="2700000" algn="tl">
                    <a:srgbClr val="000000">
                      <a:alpha val="43137"/>
                    </a:srgbClr>
                  </a:outerShdw>
                </a:effectLst>
                <a:latin typeface="庞门正道真贵楷体" panose="02010600030101010101" pitchFamily="2" charset="-122"/>
                <a:ea typeface="庞门正道真贵楷体" panose="02010600030101010101" pitchFamily="2" charset="-122"/>
                <a:cs typeface="+mn-ea"/>
                <a:sym typeface="+mn-lt"/>
              </a:rPr>
              <a:t>由来</a:t>
            </a:r>
          </a:p>
        </p:txBody>
      </p:sp>
      <p:grpSp>
        <p:nvGrpSpPr>
          <p:cNvPr id="14" name="组合 13">
            <a:extLst>
              <a:ext uri="{FF2B5EF4-FFF2-40B4-BE49-F238E27FC236}">
                <a16:creationId xmlns:a16="http://schemas.microsoft.com/office/drawing/2014/main" id="{1434ED17-FB7E-450B-857C-C79C8BD77283}"/>
              </a:ext>
            </a:extLst>
          </p:cNvPr>
          <p:cNvGrpSpPr/>
          <p:nvPr/>
        </p:nvGrpSpPr>
        <p:grpSpPr>
          <a:xfrm>
            <a:off x="2700112" y="2339998"/>
            <a:ext cx="1366041" cy="1048924"/>
            <a:chOff x="3185062" y="1443579"/>
            <a:chExt cx="1366041" cy="1048924"/>
          </a:xfrm>
        </p:grpSpPr>
        <p:sp>
          <p:nvSpPr>
            <p:cNvPr id="36" name="任意多边形: 形状 35">
              <a:extLst>
                <a:ext uri="{FF2B5EF4-FFF2-40B4-BE49-F238E27FC236}">
                  <a16:creationId xmlns:a16="http://schemas.microsoft.com/office/drawing/2014/main" id="{1191F700-684C-4A3F-87E4-0756B816C7A3}"/>
                </a:ext>
              </a:extLst>
            </p:cNvPr>
            <p:cNvSpPr>
              <a:spLocks/>
            </p:cNvSpPr>
            <p:nvPr/>
          </p:nvSpPr>
          <p:spPr bwMode="auto">
            <a:xfrm>
              <a:off x="3185062" y="1443579"/>
              <a:ext cx="1366041" cy="1048924"/>
            </a:xfrm>
            <a:custGeom>
              <a:avLst/>
              <a:gdLst>
                <a:gd name="connsiteX0" fmla="*/ 284162 w 533400"/>
                <a:gd name="connsiteY0" fmla="*/ 407988 h 409575"/>
                <a:gd name="connsiteX1" fmla="*/ 285750 w 533400"/>
                <a:gd name="connsiteY1" fmla="*/ 407988 h 409575"/>
                <a:gd name="connsiteX2" fmla="*/ 285750 w 533400"/>
                <a:gd name="connsiteY2" fmla="*/ 409575 h 409575"/>
                <a:gd name="connsiteX3" fmla="*/ 288925 w 533400"/>
                <a:gd name="connsiteY3" fmla="*/ 401637 h 409575"/>
                <a:gd name="connsiteX4" fmla="*/ 288925 w 533400"/>
                <a:gd name="connsiteY4" fmla="*/ 404813 h 409575"/>
                <a:gd name="connsiteX5" fmla="*/ 285750 w 533400"/>
                <a:gd name="connsiteY5" fmla="*/ 407988 h 409575"/>
                <a:gd name="connsiteX6" fmla="*/ 290512 w 533400"/>
                <a:gd name="connsiteY6" fmla="*/ 398463 h 409575"/>
                <a:gd name="connsiteX7" fmla="*/ 288925 w 533400"/>
                <a:gd name="connsiteY7" fmla="*/ 401637 h 409575"/>
                <a:gd name="connsiteX8" fmla="*/ 288925 w 533400"/>
                <a:gd name="connsiteY8" fmla="*/ 400050 h 409575"/>
                <a:gd name="connsiteX9" fmla="*/ 295275 w 533400"/>
                <a:gd name="connsiteY9" fmla="*/ 388938 h 409575"/>
                <a:gd name="connsiteX10" fmla="*/ 293687 w 533400"/>
                <a:gd name="connsiteY10" fmla="*/ 395288 h 409575"/>
                <a:gd name="connsiteX11" fmla="*/ 290512 w 533400"/>
                <a:gd name="connsiteY11" fmla="*/ 398463 h 409575"/>
                <a:gd name="connsiteX12" fmla="*/ 290512 w 533400"/>
                <a:gd name="connsiteY12" fmla="*/ 398463 h 409575"/>
                <a:gd name="connsiteX13" fmla="*/ 182562 w 533400"/>
                <a:gd name="connsiteY13" fmla="*/ 379413 h 409575"/>
                <a:gd name="connsiteX14" fmla="*/ 184150 w 533400"/>
                <a:gd name="connsiteY14" fmla="*/ 379413 h 409575"/>
                <a:gd name="connsiteX15" fmla="*/ 187325 w 533400"/>
                <a:gd name="connsiteY15" fmla="*/ 379413 h 409575"/>
                <a:gd name="connsiteX16" fmla="*/ 184150 w 533400"/>
                <a:gd name="connsiteY16" fmla="*/ 382588 h 409575"/>
                <a:gd name="connsiteX17" fmla="*/ 182562 w 533400"/>
                <a:gd name="connsiteY17" fmla="*/ 384175 h 409575"/>
                <a:gd name="connsiteX18" fmla="*/ 180975 w 533400"/>
                <a:gd name="connsiteY18" fmla="*/ 382588 h 409575"/>
                <a:gd name="connsiteX19" fmla="*/ 182562 w 533400"/>
                <a:gd name="connsiteY19" fmla="*/ 382588 h 409575"/>
                <a:gd name="connsiteX20" fmla="*/ 277812 w 533400"/>
                <a:gd name="connsiteY20" fmla="*/ 377825 h 409575"/>
                <a:gd name="connsiteX21" fmla="*/ 279400 w 533400"/>
                <a:gd name="connsiteY21" fmla="*/ 377825 h 409575"/>
                <a:gd name="connsiteX22" fmla="*/ 279400 w 533400"/>
                <a:gd name="connsiteY22" fmla="*/ 379413 h 409575"/>
                <a:gd name="connsiteX23" fmla="*/ 274637 w 533400"/>
                <a:gd name="connsiteY23" fmla="*/ 382588 h 409575"/>
                <a:gd name="connsiteX24" fmla="*/ 273050 w 533400"/>
                <a:gd name="connsiteY24" fmla="*/ 387350 h 409575"/>
                <a:gd name="connsiteX25" fmla="*/ 271462 w 533400"/>
                <a:gd name="connsiteY25" fmla="*/ 387350 h 409575"/>
                <a:gd name="connsiteX26" fmla="*/ 268287 w 533400"/>
                <a:gd name="connsiteY26" fmla="*/ 388938 h 409575"/>
                <a:gd name="connsiteX27" fmla="*/ 266700 w 533400"/>
                <a:gd name="connsiteY27" fmla="*/ 392113 h 409575"/>
                <a:gd name="connsiteX28" fmla="*/ 266700 w 533400"/>
                <a:gd name="connsiteY28" fmla="*/ 388938 h 409575"/>
                <a:gd name="connsiteX29" fmla="*/ 268287 w 533400"/>
                <a:gd name="connsiteY29" fmla="*/ 387350 h 409575"/>
                <a:gd name="connsiteX30" fmla="*/ 268287 w 533400"/>
                <a:gd name="connsiteY30" fmla="*/ 384175 h 409575"/>
                <a:gd name="connsiteX31" fmla="*/ 271462 w 533400"/>
                <a:gd name="connsiteY31" fmla="*/ 384175 h 409575"/>
                <a:gd name="connsiteX32" fmla="*/ 273050 w 533400"/>
                <a:gd name="connsiteY32" fmla="*/ 384175 h 409575"/>
                <a:gd name="connsiteX33" fmla="*/ 273050 w 533400"/>
                <a:gd name="connsiteY33" fmla="*/ 382588 h 409575"/>
                <a:gd name="connsiteX34" fmla="*/ 274637 w 533400"/>
                <a:gd name="connsiteY34" fmla="*/ 379413 h 409575"/>
                <a:gd name="connsiteX35" fmla="*/ 192087 w 533400"/>
                <a:gd name="connsiteY35" fmla="*/ 377825 h 409575"/>
                <a:gd name="connsiteX36" fmla="*/ 188912 w 533400"/>
                <a:gd name="connsiteY36" fmla="*/ 379413 h 409575"/>
                <a:gd name="connsiteX37" fmla="*/ 187325 w 533400"/>
                <a:gd name="connsiteY37" fmla="*/ 379413 h 409575"/>
                <a:gd name="connsiteX38" fmla="*/ 252412 w 533400"/>
                <a:gd name="connsiteY38" fmla="*/ 376238 h 409575"/>
                <a:gd name="connsiteX39" fmla="*/ 252412 w 533400"/>
                <a:gd name="connsiteY39" fmla="*/ 377825 h 409575"/>
                <a:gd name="connsiteX40" fmla="*/ 250825 w 533400"/>
                <a:gd name="connsiteY40" fmla="*/ 379413 h 409575"/>
                <a:gd name="connsiteX41" fmla="*/ 247650 w 533400"/>
                <a:gd name="connsiteY41" fmla="*/ 379413 h 409575"/>
                <a:gd name="connsiteX42" fmla="*/ 250825 w 533400"/>
                <a:gd name="connsiteY42" fmla="*/ 377825 h 409575"/>
                <a:gd name="connsiteX43" fmla="*/ 257175 w 533400"/>
                <a:gd name="connsiteY43" fmla="*/ 373063 h 409575"/>
                <a:gd name="connsiteX44" fmla="*/ 257175 w 533400"/>
                <a:gd name="connsiteY44" fmla="*/ 376238 h 409575"/>
                <a:gd name="connsiteX45" fmla="*/ 255587 w 533400"/>
                <a:gd name="connsiteY45" fmla="*/ 376238 h 409575"/>
                <a:gd name="connsiteX46" fmla="*/ 252412 w 533400"/>
                <a:gd name="connsiteY46" fmla="*/ 376238 h 409575"/>
                <a:gd name="connsiteX47" fmla="*/ 333375 w 533400"/>
                <a:gd name="connsiteY47" fmla="*/ 371475 h 409575"/>
                <a:gd name="connsiteX48" fmla="*/ 331787 w 533400"/>
                <a:gd name="connsiteY48" fmla="*/ 376238 h 409575"/>
                <a:gd name="connsiteX49" fmla="*/ 330200 w 533400"/>
                <a:gd name="connsiteY49" fmla="*/ 376238 h 409575"/>
                <a:gd name="connsiteX50" fmla="*/ 331787 w 533400"/>
                <a:gd name="connsiteY50" fmla="*/ 373063 h 409575"/>
                <a:gd name="connsiteX51" fmla="*/ 198437 w 533400"/>
                <a:gd name="connsiteY51" fmla="*/ 371475 h 409575"/>
                <a:gd name="connsiteX52" fmla="*/ 200025 w 533400"/>
                <a:gd name="connsiteY52" fmla="*/ 371475 h 409575"/>
                <a:gd name="connsiteX53" fmla="*/ 203200 w 533400"/>
                <a:gd name="connsiteY53" fmla="*/ 371475 h 409575"/>
                <a:gd name="connsiteX54" fmla="*/ 203200 w 533400"/>
                <a:gd name="connsiteY54" fmla="*/ 373063 h 409575"/>
                <a:gd name="connsiteX55" fmla="*/ 198437 w 533400"/>
                <a:gd name="connsiteY55" fmla="*/ 376238 h 409575"/>
                <a:gd name="connsiteX56" fmla="*/ 193675 w 533400"/>
                <a:gd name="connsiteY56" fmla="*/ 377825 h 409575"/>
                <a:gd name="connsiteX57" fmla="*/ 192087 w 533400"/>
                <a:gd name="connsiteY57" fmla="*/ 377825 h 409575"/>
                <a:gd name="connsiteX58" fmla="*/ 196850 w 533400"/>
                <a:gd name="connsiteY58" fmla="*/ 376238 h 409575"/>
                <a:gd name="connsiteX59" fmla="*/ 198437 w 533400"/>
                <a:gd name="connsiteY59" fmla="*/ 373063 h 409575"/>
                <a:gd name="connsiteX60" fmla="*/ 203200 w 533400"/>
                <a:gd name="connsiteY60" fmla="*/ 368300 h 409575"/>
                <a:gd name="connsiteX61" fmla="*/ 204787 w 533400"/>
                <a:gd name="connsiteY61" fmla="*/ 368300 h 409575"/>
                <a:gd name="connsiteX62" fmla="*/ 207962 w 533400"/>
                <a:gd name="connsiteY62" fmla="*/ 368300 h 409575"/>
                <a:gd name="connsiteX63" fmla="*/ 204787 w 533400"/>
                <a:gd name="connsiteY63" fmla="*/ 371475 h 409575"/>
                <a:gd name="connsiteX64" fmla="*/ 203200 w 533400"/>
                <a:gd name="connsiteY64" fmla="*/ 371475 h 409575"/>
                <a:gd name="connsiteX65" fmla="*/ 193675 w 533400"/>
                <a:gd name="connsiteY65" fmla="*/ 363538 h 409575"/>
                <a:gd name="connsiteX66" fmla="*/ 196850 w 533400"/>
                <a:gd name="connsiteY66" fmla="*/ 366713 h 409575"/>
                <a:gd name="connsiteX67" fmla="*/ 193675 w 533400"/>
                <a:gd name="connsiteY67" fmla="*/ 366713 h 409575"/>
                <a:gd name="connsiteX68" fmla="*/ 231775 w 533400"/>
                <a:gd name="connsiteY68" fmla="*/ 360363 h 409575"/>
                <a:gd name="connsiteX69" fmla="*/ 234950 w 533400"/>
                <a:gd name="connsiteY69" fmla="*/ 360363 h 409575"/>
                <a:gd name="connsiteX70" fmla="*/ 236537 w 533400"/>
                <a:gd name="connsiteY70" fmla="*/ 360363 h 409575"/>
                <a:gd name="connsiteX71" fmla="*/ 234950 w 533400"/>
                <a:gd name="connsiteY71" fmla="*/ 361950 h 409575"/>
                <a:gd name="connsiteX72" fmla="*/ 234950 w 533400"/>
                <a:gd name="connsiteY72" fmla="*/ 363538 h 409575"/>
                <a:gd name="connsiteX73" fmla="*/ 231775 w 533400"/>
                <a:gd name="connsiteY73" fmla="*/ 363538 h 409575"/>
                <a:gd name="connsiteX74" fmla="*/ 231775 w 533400"/>
                <a:gd name="connsiteY74" fmla="*/ 361950 h 409575"/>
                <a:gd name="connsiteX75" fmla="*/ 211137 w 533400"/>
                <a:gd name="connsiteY75" fmla="*/ 357188 h 409575"/>
                <a:gd name="connsiteX76" fmla="*/ 214312 w 533400"/>
                <a:gd name="connsiteY76" fmla="*/ 357188 h 409575"/>
                <a:gd name="connsiteX77" fmla="*/ 211137 w 533400"/>
                <a:gd name="connsiteY77" fmla="*/ 360363 h 409575"/>
                <a:gd name="connsiteX78" fmla="*/ 220662 w 533400"/>
                <a:gd name="connsiteY78" fmla="*/ 352425 h 409575"/>
                <a:gd name="connsiteX79" fmla="*/ 223837 w 533400"/>
                <a:gd name="connsiteY79" fmla="*/ 352425 h 409575"/>
                <a:gd name="connsiteX80" fmla="*/ 220662 w 533400"/>
                <a:gd name="connsiteY80" fmla="*/ 355600 h 409575"/>
                <a:gd name="connsiteX81" fmla="*/ 219074 w 533400"/>
                <a:gd name="connsiteY81" fmla="*/ 355600 h 409575"/>
                <a:gd name="connsiteX82" fmla="*/ 215900 w 533400"/>
                <a:gd name="connsiteY82" fmla="*/ 357188 h 409575"/>
                <a:gd name="connsiteX83" fmla="*/ 214312 w 533400"/>
                <a:gd name="connsiteY83" fmla="*/ 357188 h 409575"/>
                <a:gd name="connsiteX84" fmla="*/ 215900 w 533400"/>
                <a:gd name="connsiteY84" fmla="*/ 355600 h 409575"/>
                <a:gd name="connsiteX85" fmla="*/ 136525 w 533400"/>
                <a:gd name="connsiteY85" fmla="*/ 317500 h 409575"/>
                <a:gd name="connsiteX86" fmla="*/ 139700 w 533400"/>
                <a:gd name="connsiteY86" fmla="*/ 317500 h 409575"/>
                <a:gd name="connsiteX87" fmla="*/ 141287 w 533400"/>
                <a:gd name="connsiteY87" fmla="*/ 317500 h 409575"/>
                <a:gd name="connsiteX88" fmla="*/ 139700 w 533400"/>
                <a:gd name="connsiteY88" fmla="*/ 319088 h 409575"/>
                <a:gd name="connsiteX89" fmla="*/ 136525 w 533400"/>
                <a:gd name="connsiteY89" fmla="*/ 320675 h 409575"/>
                <a:gd name="connsiteX90" fmla="*/ 134937 w 533400"/>
                <a:gd name="connsiteY90" fmla="*/ 320675 h 409575"/>
                <a:gd name="connsiteX91" fmla="*/ 134937 w 533400"/>
                <a:gd name="connsiteY91" fmla="*/ 319088 h 409575"/>
                <a:gd name="connsiteX92" fmla="*/ 136525 w 533400"/>
                <a:gd name="connsiteY92" fmla="*/ 319088 h 409575"/>
                <a:gd name="connsiteX93" fmla="*/ 34925 w 533400"/>
                <a:gd name="connsiteY93" fmla="*/ 303213 h 409575"/>
                <a:gd name="connsiteX94" fmla="*/ 38100 w 533400"/>
                <a:gd name="connsiteY94" fmla="*/ 304801 h 409575"/>
                <a:gd name="connsiteX95" fmla="*/ 39688 w 533400"/>
                <a:gd name="connsiteY95" fmla="*/ 304801 h 409575"/>
                <a:gd name="connsiteX96" fmla="*/ 42863 w 533400"/>
                <a:gd name="connsiteY96" fmla="*/ 304801 h 409575"/>
                <a:gd name="connsiteX97" fmla="*/ 42863 w 533400"/>
                <a:gd name="connsiteY97" fmla="*/ 307976 h 409575"/>
                <a:gd name="connsiteX98" fmla="*/ 39688 w 533400"/>
                <a:gd name="connsiteY98" fmla="*/ 307976 h 409575"/>
                <a:gd name="connsiteX99" fmla="*/ 38100 w 533400"/>
                <a:gd name="connsiteY99" fmla="*/ 307976 h 409575"/>
                <a:gd name="connsiteX100" fmla="*/ 34925 w 533400"/>
                <a:gd name="connsiteY100" fmla="*/ 307976 h 409575"/>
                <a:gd name="connsiteX101" fmla="*/ 33338 w 533400"/>
                <a:gd name="connsiteY101" fmla="*/ 309563 h 409575"/>
                <a:gd name="connsiteX102" fmla="*/ 31750 w 533400"/>
                <a:gd name="connsiteY102" fmla="*/ 309563 h 409575"/>
                <a:gd name="connsiteX103" fmla="*/ 28575 w 533400"/>
                <a:gd name="connsiteY103" fmla="*/ 309563 h 409575"/>
                <a:gd name="connsiteX104" fmla="*/ 26988 w 533400"/>
                <a:gd name="connsiteY104" fmla="*/ 312738 h 409575"/>
                <a:gd name="connsiteX105" fmla="*/ 23813 w 533400"/>
                <a:gd name="connsiteY105" fmla="*/ 312738 h 409575"/>
                <a:gd name="connsiteX106" fmla="*/ 23813 w 533400"/>
                <a:gd name="connsiteY106" fmla="*/ 314326 h 409575"/>
                <a:gd name="connsiteX107" fmla="*/ 22225 w 533400"/>
                <a:gd name="connsiteY107" fmla="*/ 314326 h 409575"/>
                <a:gd name="connsiteX108" fmla="*/ 19050 w 533400"/>
                <a:gd name="connsiteY108" fmla="*/ 317501 h 409575"/>
                <a:gd name="connsiteX109" fmla="*/ 12700 w 533400"/>
                <a:gd name="connsiteY109" fmla="*/ 317501 h 409575"/>
                <a:gd name="connsiteX110" fmla="*/ 7938 w 533400"/>
                <a:gd name="connsiteY110" fmla="*/ 317501 h 409575"/>
                <a:gd name="connsiteX111" fmla="*/ 1588 w 533400"/>
                <a:gd name="connsiteY111" fmla="*/ 319088 h 409575"/>
                <a:gd name="connsiteX112" fmla="*/ 0 w 533400"/>
                <a:gd name="connsiteY112" fmla="*/ 317501 h 409575"/>
                <a:gd name="connsiteX113" fmla="*/ 1588 w 533400"/>
                <a:gd name="connsiteY113" fmla="*/ 314326 h 409575"/>
                <a:gd name="connsiteX114" fmla="*/ 3175 w 533400"/>
                <a:gd name="connsiteY114" fmla="*/ 314326 h 409575"/>
                <a:gd name="connsiteX115" fmla="*/ 6350 w 533400"/>
                <a:gd name="connsiteY115" fmla="*/ 314326 h 409575"/>
                <a:gd name="connsiteX116" fmla="*/ 7938 w 533400"/>
                <a:gd name="connsiteY116" fmla="*/ 314326 h 409575"/>
                <a:gd name="connsiteX117" fmla="*/ 11113 w 533400"/>
                <a:gd name="connsiteY117" fmla="*/ 312738 h 409575"/>
                <a:gd name="connsiteX118" fmla="*/ 12700 w 533400"/>
                <a:gd name="connsiteY118" fmla="*/ 309563 h 409575"/>
                <a:gd name="connsiteX119" fmla="*/ 15875 w 533400"/>
                <a:gd name="connsiteY119" fmla="*/ 309563 h 409575"/>
                <a:gd name="connsiteX120" fmla="*/ 19050 w 533400"/>
                <a:gd name="connsiteY120" fmla="*/ 309563 h 409575"/>
                <a:gd name="connsiteX121" fmla="*/ 23813 w 533400"/>
                <a:gd name="connsiteY121" fmla="*/ 307976 h 409575"/>
                <a:gd name="connsiteX122" fmla="*/ 26988 w 533400"/>
                <a:gd name="connsiteY122" fmla="*/ 304801 h 409575"/>
                <a:gd name="connsiteX123" fmla="*/ 28575 w 533400"/>
                <a:gd name="connsiteY123" fmla="*/ 304801 h 409575"/>
                <a:gd name="connsiteX124" fmla="*/ 31750 w 533400"/>
                <a:gd name="connsiteY124" fmla="*/ 304801 h 409575"/>
                <a:gd name="connsiteX125" fmla="*/ 85725 w 533400"/>
                <a:gd name="connsiteY125" fmla="*/ 302578 h 409575"/>
                <a:gd name="connsiteX126" fmla="*/ 85725 w 533400"/>
                <a:gd name="connsiteY126" fmla="*/ 303213 h 409575"/>
                <a:gd name="connsiteX127" fmla="*/ 82550 w 533400"/>
                <a:gd name="connsiteY127" fmla="*/ 303213 h 409575"/>
                <a:gd name="connsiteX128" fmla="*/ 85725 w 533400"/>
                <a:gd name="connsiteY128" fmla="*/ 301626 h 409575"/>
                <a:gd name="connsiteX129" fmla="*/ 90488 w 533400"/>
                <a:gd name="connsiteY129" fmla="*/ 301626 h 409575"/>
                <a:gd name="connsiteX130" fmla="*/ 85725 w 533400"/>
                <a:gd name="connsiteY130" fmla="*/ 302578 h 409575"/>
                <a:gd name="connsiteX131" fmla="*/ 92075 w 533400"/>
                <a:gd name="connsiteY131" fmla="*/ 298450 h 409575"/>
                <a:gd name="connsiteX132" fmla="*/ 93663 w 533400"/>
                <a:gd name="connsiteY132" fmla="*/ 298450 h 409575"/>
                <a:gd name="connsiteX133" fmla="*/ 96838 w 533400"/>
                <a:gd name="connsiteY133" fmla="*/ 298450 h 409575"/>
                <a:gd name="connsiteX134" fmla="*/ 92075 w 533400"/>
                <a:gd name="connsiteY134" fmla="*/ 301626 h 409575"/>
                <a:gd name="connsiteX135" fmla="*/ 90488 w 533400"/>
                <a:gd name="connsiteY135" fmla="*/ 301626 h 409575"/>
                <a:gd name="connsiteX136" fmla="*/ 38100 w 533400"/>
                <a:gd name="connsiteY136" fmla="*/ 265113 h 409575"/>
                <a:gd name="connsiteX137" fmla="*/ 39687 w 533400"/>
                <a:gd name="connsiteY137" fmla="*/ 265113 h 409575"/>
                <a:gd name="connsiteX138" fmla="*/ 42862 w 533400"/>
                <a:gd name="connsiteY138" fmla="*/ 265113 h 409575"/>
                <a:gd name="connsiteX139" fmla="*/ 46037 w 533400"/>
                <a:gd name="connsiteY139" fmla="*/ 265113 h 409575"/>
                <a:gd name="connsiteX140" fmla="*/ 44450 w 533400"/>
                <a:gd name="connsiteY140" fmla="*/ 266700 h 409575"/>
                <a:gd name="connsiteX141" fmla="*/ 39687 w 533400"/>
                <a:gd name="connsiteY141" fmla="*/ 266700 h 409575"/>
                <a:gd name="connsiteX142" fmla="*/ 38100 w 533400"/>
                <a:gd name="connsiteY142" fmla="*/ 266700 h 409575"/>
                <a:gd name="connsiteX143" fmla="*/ 34925 w 533400"/>
                <a:gd name="connsiteY143" fmla="*/ 266700 h 409575"/>
                <a:gd name="connsiteX144" fmla="*/ 53975 w 533400"/>
                <a:gd name="connsiteY144" fmla="*/ 261938 h 409575"/>
                <a:gd name="connsiteX145" fmla="*/ 58737 w 533400"/>
                <a:gd name="connsiteY145" fmla="*/ 261938 h 409575"/>
                <a:gd name="connsiteX146" fmla="*/ 50800 w 533400"/>
                <a:gd name="connsiteY146" fmla="*/ 265113 h 409575"/>
                <a:gd name="connsiteX147" fmla="*/ 49212 w 533400"/>
                <a:gd name="connsiteY147" fmla="*/ 265113 h 409575"/>
                <a:gd name="connsiteX148" fmla="*/ 61912 w 533400"/>
                <a:gd name="connsiteY148" fmla="*/ 260350 h 409575"/>
                <a:gd name="connsiteX149" fmla="*/ 65087 w 533400"/>
                <a:gd name="connsiteY149" fmla="*/ 260350 h 409575"/>
                <a:gd name="connsiteX150" fmla="*/ 66675 w 533400"/>
                <a:gd name="connsiteY150" fmla="*/ 260350 h 409575"/>
                <a:gd name="connsiteX151" fmla="*/ 69850 w 533400"/>
                <a:gd name="connsiteY151" fmla="*/ 260350 h 409575"/>
                <a:gd name="connsiteX152" fmla="*/ 71437 w 533400"/>
                <a:gd name="connsiteY152" fmla="*/ 260350 h 409575"/>
                <a:gd name="connsiteX153" fmla="*/ 65087 w 533400"/>
                <a:gd name="connsiteY153" fmla="*/ 261938 h 409575"/>
                <a:gd name="connsiteX154" fmla="*/ 60325 w 533400"/>
                <a:gd name="connsiteY154" fmla="*/ 261938 h 409575"/>
                <a:gd name="connsiteX155" fmla="*/ 517524 w 533400"/>
                <a:gd name="connsiteY155" fmla="*/ 198438 h 409575"/>
                <a:gd name="connsiteX156" fmla="*/ 519112 w 533400"/>
                <a:gd name="connsiteY156" fmla="*/ 198438 h 409575"/>
                <a:gd name="connsiteX157" fmla="*/ 517524 w 533400"/>
                <a:gd name="connsiteY157" fmla="*/ 201613 h 409575"/>
                <a:gd name="connsiteX158" fmla="*/ 514350 w 533400"/>
                <a:gd name="connsiteY158" fmla="*/ 201613 h 409575"/>
                <a:gd name="connsiteX159" fmla="*/ 501650 w 533400"/>
                <a:gd name="connsiteY159" fmla="*/ 176213 h 409575"/>
                <a:gd name="connsiteX160" fmla="*/ 501650 w 533400"/>
                <a:gd name="connsiteY160" fmla="*/ 179388 h 409575"/>
                <a:gd name="connsiteX161" fmla="*/ 498475 w 533400"/>
                <a:gd name="connsiteY161" fmla="*/ 179388 h 409575"/>
                <a:gd name="connsiteX162" fmla="*/ 501650 w 533400"/>
                <a:gd name="connsiteY162" fmla="*/ 174625 h 409575"/>
                <a:gd name="connsiteX163" fmla="*/ 503237 w 533400"/>
                <a:gd name="connsiteY163" fmla="*/ 174625 h 409575"/>
                <a:gd name="connsiteX164" fmla="*/ 501650 w 533400"/>
                <a:gd name="connsiteY164" fmla="*/ 176213 h 409575"/>
                <a:gd name="connsiteX165" fmla="*/ 123825 w 533400"/>
                <a:gd name="connsiteY165" fmla="*/ 171450 h 409575"/>
                <a:gd name="connsiteX166" fmla="*/ 125412 w 533400"/>
                <a:gd name="connsiteY166" fmla="*/ 171450 h 409575"/>
                <a:gd name="connsiteX167" fmla="*/ 128588 w 533400"/>
                <a:gd name="connsiteY167" fmla="*/ 171450 h 409575"/>
                <a:gd name="connsiteX168" fmla="*/ 130175 w 533400"/>
                <a:gd name="connsiteY168" fmla="*/ 171450 h 409575"/>
                <a:gd name="connsiteX169" fmla="*/ 133350 w 533400"/>
                <a:gd name="connsiteY169" fmla="*/ 171450 h 409575"/>
                <a:gd name="connsiteX170" fmla="*/ 133350 w 533400"/>
                <a:gd name="connsiteY170" fmla="*/ 174625 h 409575"/>
                <a:gd name="connsiteX171" fmla="*/ 130175 w 533400"/>
                <a:gd name="connsiteY171" fmla="*/ 174625 h 409575"/>
                <a:gd name="connsiteX172" fmla="*/ 128588 w 533400"/>
                <a:gd name="connsiteY172" fmla="*/ 174625 h 409575"/>
                <a:gd name="connsiteX173" fmla="*/ 80962 w 533400"/>
                <a:gd name="connsiteY173" fmla="*/ 158750 h 409575"/>
                <a:gd name="connsiteX174" fmla="*/ 82550 w 533400"/>
                <a:gd name="connsiteY174" fmla="*/ 158750 h 409575"/>
                <a:gd name="connsiteX175" fmla="*/ 85725 w 533400"/>
                <a:gd name="connsiteY175" fmla="*/ 158750 h 409575"/>
                <a:gd name="connsiteX176" fmla="*/ 87312 w 533400"/>
                <a:gd name="connsiteY176" fmla="*/ 160338 h 409575"/>
                <a:gd name="connsiteX177" fmla="*/ 92075 w 533400"/>
                <a:gd name="connsiteY177" fmla="*/ 163513 h 409575"/>
                <a:gd name="connsiteX178" fmla="*/ 93662 w 533400"/>
                <a:gd name="connsiteY178" fmla="*/ 163513 h 409575"/>
                <a:gd name="connsiteX179" fmla="*/ 96837 w 533400"/>
                <a:gd name="connsiteY179" fmla="*/ 163513 h 409575"/>
                <a:gd name="connsiteX180" fmla="*/ 98425 w 533400"/>
                <a:gd name="connsiteY180" fmla="*/ 163513 h 409575"/>
                <a:gd name="connsiteX181" fmla="*/ 103187 w 533400"/>
                <a:gd name="connsiteY181" fmla="*/ 163513 h 409575"/>
                <a:gd name="connsiteX182" fmla="*/ 107950 w 533400"/>
                <a:gd name="connsiteY182" fmla="*/ 165100 h 409575"/>
                <a:gd name="connsiteX183" fmla="*/ 112712 w 533400"/>
                <a:gd name="connsiteY183" fmla="*/ 165100 h 409575"/>
                <a:gd name="connsiteX184" fmla="*/ 114300 w 533400"/>
                <a:gd name="connsiteY184" fmla="*/ 165100 h 409575"/>
                <a:gd name="connsiteX185" fmla="*/ 117475 w 533400"/>
                <a:gd name="connsiteY185" fmla="*/ 165100 h 409575"/>
                <a:gd name="connsiteX186" fmla="*/ 119062 w 533400"/>
                <a:gd name="connsiteY186" fmla="*/ 165100 h 409575"/>
                <a:gd name="connsiteX187" fmla="*/ 122237 w 533400"/>
                <a:gd name="connsiteY187" fmla="*/ 168276 h 409575"/>
                <a:gd name="connsiteX188" fmla="*/ 123825 w 533400"/>
                <a:gd name="connsiteY188" fmla="*/ 168276 h 409575"/>
                <a:gd name="connsiteX189" fmla="*/ 123825 w 533400"/>
                <a:gd name="connsiteY189" fmla="*/ 169863 h 409575"/>
                <a:gd name="connsiteX190" fmla="*/ 122237 w 533400"/>
                <a:gd name="connsiteY190" fmla="*/ 169863 h 409575"/>
                <a:gd name="connsiteX191" fmla="*/ 119062 w 533400"/>
                <a:gd name="connsiteY191" fmla="*/ 169863 h 409575"/>
                <a:gd name="connsiteX192" fmla="*/ 119062 w 533400"/>
                <a:gd name="connsiteY192" fmla="*/ 171451 h 409575"/>
                <a:gd name="connsiteX193" fmla="*/ 117475 w 533400"/>
                <a:gd name="connsiteY193" fmla="*/ 171451 h 409575"/>
                <a:gd name="connsiteX194" fmla="*/ 119062 w 533400"/>
                <a:gd name="connsiteY194" fmla="*/ 174626 h 409575"/>
                <a:gd name="connsiteX195" fmla="*/ 122237 w 533400"/>
                <a:gd name="connsiteY195" fmla="*/ 174626 h 409575"/>
                <a:gd name="connsiteX196" fmla="*/ 117475 w 533400"/>
                <a:gd name="connsiteY196" fmla="*/ 176213 h 409575"/>
                <a:gd name="connsiteX197" fmla="*/ 114300 w 533400"/>
                <a:gd name="connsiteY197" fmla="*/ 176213 h 409575"/>
                <a:gd name="connsiteX198" fmla="*/ 114300 w 533400"/>
                <a:gd name="connsiteY198" fmla="*/ 179388 h 409575"/>
                <a:gd name="connsiteX199" fmla="*/ 112712 w 533400"/>
                <a:gd name="connsiteY199" fmla="*/ 179388 h 409575"/>
                <a:gd name="connsiteX200" fmla="*/ 112712 w 533400"/>
                <a:gd name="connsiteY200" fmla="*/ 176213 h 409575"/>
                <a:gd name="connsiteX201" fmla="*/ 109537 w 533400"/>
                <a:gd name="connsiteY201" fmla="*/ 176213 h 409575"/>
                <a:gd name="connsiteX202" fmla="*/ 107950 w 533400"/>
                <a:gd name="connsiteY202" fmla="*/ 176213 h 409575"/>
                <a:gd name="connsiteX203" fmla="*/ 103187 w 533400"/>
                <a:gd name="connsiteY203" fmla="*/ 176213 h 409575"/>
                <a:gd name="connsiteX204" fmla="*/ 101600 w 533400"/>
                <a:gd name="connsiteY204" fmla="*/ 174626 h 409575"/>
                <a:gd name="connsiteX205" fmla="*/ 98425 w 533400"/>
                <a:gd name="connsiteY205" fmla="*/ 174626 h 409575"/>
                <a:gd name="connsiteX206" fmla="*/ 98425 w 533400"/>
                <a:gd name="connsiteY206" fmla="*/ 171451 h 409575"/>
                <a:gd name="connsiteX207" fmla="*/ 101600 w 533400"/>
                <a:gd name="connsiteY207" fmla="*/ 171451 h 409575"/>
                <a:gd name="connsiteX208" fmla="*/ 98425 w 533400"/>
                <a:gd name="connsiteY208" fmla="*/ 169863 h 409575"/>
                <a:gd name="connsiteX209" fmla="*/ 96837 w 533400"/>
                <a:gd name="connsiteY209" fmla="*/ 168276 h 409575"/>
                <a:gd name="connsiteX210" fmla="*/ 92075 w 533400"/>
                <a:gd name="connsiteY210" fmla="*/ 165100 h 409575"/>
                <a:gd name="connsiteX211" fmla="*/ 87312 w 533400"/>
                <a:gd name="connsiteY211" fmla="*/ 163513 h 409575"/>
                <a:gd name="connsiteX212" fmla="*/ 82550 w 533400"/>
                <a:gd name="connsiteY212" fmla="*/ 160338 h 409575"/>
                <a:gd name="connsiteX213" fmla="*/ 80962 w 533400"/>
                <a:gd name="connsiteY213" fmla="*/ 160338 h 409575"/>
                <a:gd name="connsiteX214" fmla="*/ 517525 w 533400"/>
                <a:gd name="connsiteY214" fmla="*/ 155575 h 409575"/>
                <a:gd name="connsiteX215" fmla="*/ 519112 w 533400"/>
                <a:gd name="connsiteY215" fmla="*/ 155575 h 409575"/>
                <a:gd name="connsiteX216" fmla="*/ 519112 w 533400"/>
                <a:gd name="connsiteY216" fmla="*/ 158750 h 409575"/>
                <a:gd name="connsiteX217" fmla="*/ 517525 w 533400"/>
                <a:gd name="connsiteY217" fmla="*/ 160338 h 409575"/>
                <a:gd name="connsiteX218" fmla="*/ 512762 w 533400"/>
                <a:gd name="connsiteY218" fmla="*/ 165100 h 409575"/>
                <a:gd name="connsiteX219" fmla="*/ 511175 w 533400"/>
                <a:gd name="connsiteY219" fmla="*/ 168275 h 409575"/>
                <a:gd name="connsiteX220" fmla="*/ 508000 w 533400"/>
                <a:gd name="connsiteY220" fmla="*/ 169863 h 409575"/>
                <a:gd name="connsiteX221" fmla="*/ 503237 w 533400"/>
                <a:gd name="connsiteY221" fmla="*/ 174625 h 409575"/>
                <a:gd name="connsiteX222" fmla="*/ 503237 w 533400"/>
                <a:gd name="connsiteY222" fmla="*/ 171450 h 409575"/>
                <a:gd name="connsiteX223" fmla="*/ 506412 w 533400"/>
                <a:gd name="connsiteY223" fmla="*/ 171450 h 409575"/>
                <a:gd name="connsiteX224" fmla="*/ 506412 w 533400"/>
                <a:gd name="connsiteY224" fmla="*/ 169863 h 409575"/>
                <a:gd name="connsiteX225" fmla="*/ 508000 w 533400"/>
                <a:gd name="connsiteY225" fmla="*/ 168275 h 409575"/>
                <a:gd name="connsiteX226" fmla="*/ 508000 w 533400"/>
                <a:gd name="connsiteY226" fmla="*/ 165100 h 409575"/>
                <a:gd name="connsiteX227" fmla="*/ 511175 w 533400"/>
                <a:gd name="connsiteY227" fmla="*/ 163513 h 409575"/>
                <a:gd name="connsiteX228" fmla="*/ 512762 w 533400"/>
                <a:gd name="connsiteY228" fmla="*/ 163513 h 409575"/>
                <a:gd name="connsiteX229" fmla="*/ 512762 w 533400"/>
                <a:gd name="connsiteY229" fmla="*/ 160338 h 409575"/>
                <a:gd name="connsiteX230" fmla="*/ 512762 w 533400"/>
                <a:gd name="connsiteY230" fmla="*/ 158750 h 409575"/>
                <a:gd name="connsiteX231" fmla="*/ 514350 w 533400"/>
                <a:gd name="connsiteY231" fmla="*/ 158750 h 409575"/>
                <a:gd name="connsiteX232" fmla="*/ 74612 w 533400"/>
                <a:gd name="connsiteY232" fmla="*/ 155575 h 409575"/>
                <a:gd name="connsiteX233" fmla="*/ 76200 w 533400"/>
                <a:gd name="connsiteY233" fmla="*/ 155575 h 409575"/>
                <a:gd name="connsiteX234" fmla="*/ 77787 w 533400"/>
                <a:gd name="connsiteY234" fmla="*/ 155575 h 409575"/>
                <a:gd name="connsiteX235" fmla="*/ 77787 w 533400"/>
                <a:gd name="connsiteY235" fmla="*/ 158750 h 409575"/>
                <a:gd name="connsiteX236" fmla="*/ 76200 w 533400"/>
                <a:gd name="connsiteY236" fmla="*/ 158750 h 409575"/>
                <a:gd name="connsiteX237" fmla="*/ 74612 w 533400"/>
                <a:gd name="connsiteY237" fmla="*/ 158750 h 409575"/>
                <a:gd name="connsiteX238" fmla="*/ 508000 w 533400"/>
                <a:gd name="connsiteY238" fmla="*/ 147638 h 409575"/>
                <a:gd name="connsiteX239" fmla="*/ 508000 w 533400"/>
                <a:gd name="connsiteY239" fmla="*/ 149226 h 409575"/>
                <a:gd name="connsiteX240" fmla="*/ 506412 w 533400"/>
                <a:gd name="connsiteY240" fmla="*/ 149226 h 409575"/>
                <a:gd name="connsiteX241" fmla="*/ 511175 w 533400"/>
                <a:gd name="connsiteY241" fmla="*/ 139700 h 409575"/>
                <a:gd name="connsiteX242" fmla="*/ 512762 w 533400"/>
                <a:gd name="connsiteY242" fmla="*/ 142875 h 409575"/>
                <a:gd name="connsiteX243" fmla="*/ 514350 w 533400"/>
                <a:gd name="connsiteY243" fmla="*/ 142875 h 409575"/>
                <a:gd name="connsiteX244" fmla="*/ 517525 w 533400"/>
                <a:gd name="connsiteY244" fmla="*/ 144463 h 409575"/>
                <a:gd name="connsiteX245" fmla="*/ 514350 w 533400"/>
                <a:gd name="connsiteY245" fmla="*/ 144463 h 409575"/>
                <a:gd name="connsiteX246" fmla="*/ 512762 w 533400"/>
                <a:gd name="connsiteY246" fmla="*/ 144463 h 409575"/>
                <a:gd name="connsiteX247" fmla="*/ 512762 w 533400"/>
                <a:gd name="connsiteY247" fmla="*/ 147638 h 409575"/>
                <a:gd name="connsiteX248" fmla="*/ 511175 w 533400"/>
                <a:gd name="connsiteY248" fmla="*/ 147638 h 409575"/>
                <a:gd name="connsiteX249" fmla="*/ 508000 w 533400"/>
                <a:gd name="connsiteY249" fmla="*/ 147638 h 409575"/>
                <a:gd name="connsiteX250" fmla="*/ 508000 w 533400"/>
                <a:gd name="connsiteY250" fmla="*/ 144463 h 409575"/>
                <a:gd name="connsiteX251" fmla="*/ 508000 w 533400"/>
                <a:gd name="connsiteY251" fmla="*/ 142875 h 409575"/>
                <a:gd name="connsiteX252" fmla="*/ 511175 w 533400"/>
                <a:gd name="connsiteY252" fmla="*/ 142875 h 409575"/>
                <a:gd name="connsiteX253" fmla="*/ 481012 w 533400"/>
                <a:gd name="connsiteY253" fmla="*/ 136525 h 409575"/>
                <a:gd name="connsiteX254" fmla="*/ 481012 w 533400"/>
                <a:gd name="connsiteY254" fmla="*/ 138113 h 409575"/>
                <a:gd name="connsiteX255" fmla="*/ 479425 w 533400"/>
                <a:gd name="connsiteY255" fmla="*/ 138113 h 409575"/>
                <a:gd name="connsiteX256" fmla="*/ 487363 w 533400"/>
                <a:gd name="connsiteY256" fmla="*/ 120650 h 409575"/>
                <a:gd name="connsiteX257" fmla="*/ 490538 w 533400"/>
                <a:gd name="connsiteY257" fmla="*/ 120650 h 409575"/>
                <a:gd name="connsiteX258" fmla="*/ 490538 w 533400"/>
                <a:gd name="connsiteY258" fmla="*/ 122238 h 409575"/>
                <a:gd name="connsiteX259" fmla="*/ 487363 w 533400"/>
                <a:gd name="connsiteY259" fmla="*/ 122238 h 409575"/>
                <a:gd name="connsiteX260" fmla="*/ 447675 w 533400"/>
                <a:gd name="connsiteY260" fmla="*/ 100013 h 409575"/>
                <a:gd name="connsiteX261" fmla="*/ 449262 w 533400"/>
                <a:gd name="connsiteY261" fmla="*/ 100013 h 409575"/>
                <a:gd name="connsiteX262" fmla="*/ 447675 w 533400"/>
                <a:gd name="connsiteY262" fmla="*/ 101600 h 409575"/>
                <a:gd name="connsiteX263" fmla="*/ 455612 w 533400"/>
                <a:gd name="connsiteY263" fmla="*/ 90488 h 409575"/>
                <a:gd name="connsiteX264" fmla="*/ 454025 w 533400"/>
                <a:gd name="connsiteY264" fmla="*/ 93663 h 409575"/>
                <a:gd name="connsiteX265" fmla="*/ 454025 w 533400"/>
                <a:gd name="connsiteY265" fmla="*/ 95250 h 409575"/>
                <a:gd name="connsiteX266" fmla="*/ 450850 w 533400"/>
                <a:gd name="connsiteY266" fmla="*/ 96838 h 409575"/>
                <a:gd name="connsiteX267" fmla="*/ 449262 w 533400"/>
                <a:gd name="connsiteY267" fmla="*/ 100013 h 409575"/>
                <a:gd name="connsiteX268" fmla="*/ 449262 w 533400"/>
                <a:gd name="connsiteY268" fmla="*/ 96838 h 409575"/>
                <a:gd name="connsiteX269" fmla="*/ 450850 w 533400"/>
                <a:gd name="connsiteY269" fmla="*/ 95250 h 409575"/>
                <a:gd name="connsiteX270" fmla="*/ 450850 w 533400"/>
                <a:gd name="connsiteY270" fmla="*/ 93663 h 409575"/>
                <a:gd name="connsiteX271" fmla="*/ 523875 w 533400"/>
                <a:gd name="connsiteY271" fmla="*/ 84138 h 409575"/>
                <a:gd name="connsiteX272" fmla="*/ 527050 w 533400"/>
                <a:gd name="connsiteY272" fmla="*/ 84138 h 409575"/>
                <a:gd name="connsiteX273" fmla="*/ 528637 w 533400"/>
                <a:gd name="connsiteY273" fmla="*/ 84138 h 409575"/>
                <a:gd name="connsiteX274" fmla="*/ 530225 w 533400"/>
                <a:gd name="connsiteY274" fmla="*/ 84138 h 409575"/>
                <a:gd name="connsiteX275" fmla="*/ 530225 w 533400"/>
                <a:gd name="connsiteY275" fmla="*/ 85726 h 409575"/>
                <a:gd name="connsiteX276" fmla="*/ 533400 w 533400"/>
                <a:gd name="connsiteY276" fmla="*/ 88901 h 409575"/>
                <a:gd name="connsiteX277" fmla="*/ 533400 w 533400"/>
                <a:gd name="connsiteY277" fmla="*/ 90489 h 409575"/>
                <a:gd name="connsiteX278" fmla="*/ 533400 w 533400"/>
                <a:gd name="connsiteY278" fmla="*/ 93664 h 409575"/>
                <a:gd name="connsiteX279" fmla="*/ 533400 w 533400"/>
                <a:gd name="connsiteY279" fmla="*/ 95251 h 409575"/>
                <a:gd name="connsiteX280" fmla="*/ 530225 w 533400"/>
                <a:gd name="connsiteY280" fmla="*/ 95251 h 409575"/>
                <a:gd name="connsiteX281" fmla="*/ 528637 w 533400"/>
                <a:gd name="connsiteY281" fmla="*/ 95251 h 409575"/>
                <a:gd name="connsiteX282" fmla="*/ 527050 w 533400"/>
                <a:gd name="connsiteY282" fmla="*/ 93664 h 409575"/>
                <a:gd name="connsiteX283" fmla="*/ 523875 w 533400"/>
                <a:gd name="connsiteY283" fmla="*/ 93664 h 409575"/>
                <a:gd name="connsiteX284" fmla="*/ 523875 w 533400"/>
                <a:gd name="connsiteY284" fmla="*/ 90489 h 409575"/>
                <a:gd name="connsiteX285" fmla="*/ 523875 w 533400"/>
                <a:gd name="connsiteY285" fmla="*/ 88901 h 409575"/>
                <a:gd name="connsiteX286" fmla="*/ 522287 w 533400"/>
                <a:gd name="connsiteY286" fmla="*/ 88901 h 409575"/>
                <a:gd name="connsiteX287" fmla="*/ 522287 w 533400"/>
                <a:gd name="connsiteY287" fmla="*/ 85726 h 409575"/>
                <a:gd name="connsiteX288" fmla="*/ 523875 w 533400"/>
                <a:gd name="connsiteY288" fmla="*/ 85726 h 409575"/>
                <a:gd name="connsiteX289" fmla="*/ 463550 w 533400"/>
                <a:gd name="connsiteY289" fmla="*/ 84137 h 409575"/>
                <a:gd name="connsiteX290" fmla="*/ 463550 w 533400"/>
                <a:gd name="connsiteY290" fmla="*/ 85725 h 409575"/>
                <a:gd name="connsiteX291" fmla="*/ 460375 w 533400"/>
                <a:gd name="connsiteY291" fmla="*/ 88900 h 409575"/>
                <a:gd name="connsiteX292" fmla="*/ 458787 w 533400"/>
                <a:gd name="connsiteY292" fmla="*/ 88900 h 409575"/>
                <a:gd name="connsiteX293" fmla="*/ 455612 w 533400"/>
                <a:gd name="connsiteY293" fmla="*/ 90488 h 409575"/>
                <a:gd name="connsiteX294" fmla="*/ 460375 w 533400"/>
                <a:gd name="connsiteY294" fmla="*/ 85725 h 409575"/>
                <a:gd name="connsiteX295" fmla="*/ 122237 w 533400"/>
                <a:gd name="connsiteY295" fmla="*/ 80962 h 409575"/>
                <a:gd name="connsiteX296" fmla="*/ 123825 w 533400"/>
                <a:gd name="connsiteY296" fmla="*/ 84137 h 409575"/>
                <a:gd name="connsiteX297" fmla="*/ 125412 w 533400"/>
                <a:gd name="connsiteY297" fmla="*/ 84137 h 409575"/>
                <a:gd name="connsiteX298" fmla="*/ 128587 w 533400"/>
                <a:gd name="connsiteY298" fmla="*/ 84137 h 409575"/>
                <a:gd name="connsiteX299" fmla="*/ 133350 w 533400"/>
                <a:gd name="connsiteY299" fmla="*/ 85725 h 409575"/>
                <a:gd name="connsiteX300" fmla="*/ 134937 w 533400"/>
                <a:gd name="connsiteY300" fmla="*/ 88900 h 409575"/>
                <a:gd name="connsiteX301" fmla="*/ 134937 w 533400"/>
                <a:gd name="connsiteY301" fmla="*/ 90488 h 409575"/>
                <a:gd name="connsiteX302" fmla="*/ 141287 w 533400"/>
                <a:gd name="connsiteY302" fmla="*/ 93663 h 409575"/>
                <a:gd name="connsiteX303" fmla="*/ 136525 w 533400"/>
                <a:gd name="connsiteY303" fmla="*/ 93663 h 409575"/>
                <a:gd name="connsiteX304" fmla="*/ 134937 w 533400"/>
                <a:gd name="connsiteY304" fmla="*/ 93663 h 409575"/>
                <a:gd name="connsiteX305" fmla="*/ 133350 w 533400"/>
                <a:gd name="connsiteY305" fmla="*/ 93663 h 409575"/>
                <a:gd name="connsiteX306" fmla="*/ 130175 w 533400"/>
                <a:gd name="connsiteY306" fmla="*/ 93663 h 409575"/>
                <a:gd name="connsiteX307" fmla="*/ 123825 w 533400"/>
                <a:gd name="connsiteY307" fmla="*/ 88900 h 409575"/>
                <a:gd name="connsiteX308" fmla="*/ 123825 w 533400"/>
                <a:gd name="connsiteY308" fmla="*/ 85725 h 409575"/>
                <a:gd name="connsiteX309" fmla="*/ 122237 w 533400"/>
                <a:gd name="connsiteY309" fmla="*/ 84137 h 409575"/>
                <a:gd name="connsiteX310" fmla="*/ 119062 w 533400"/>
                <a:gd name="connsiteY310" fmla="*/ 84137 h 409575"/>
                <a:gd name="connsiteX311" fmla="*/ 230187 w 533400"/>
                <a:gd name="connsiteY311" fmla="*/ 52388 h 409575"/>
                <a:gd name="connsiteX312" fmla="*/ 231775 w 533400"/>
                <a:gd name="connsiteY312" fmla="*/ 52388 h 409575"/>
                <a:gd name="connsiteX313" fmla="*/ 231775 w 533400"/>
                <a:gd name="connsiteY313" fmla="*/ 53976 h 409575"/>
                <a:gd name="connsiteX314" fmla="*/ 230187 w 533400"/>
                <a:gd name="connsiteY314" fmla="*/ 53976 h 409575"/>
                <a:gd name="connsiteX315" fmla="*/ 230187 w 533400"/>
                <a:gd name="connsiteY315" fmla="*/ 49213 h 409575"/>
                <a:gd name="connsiteX316" fmla="*/ 231775 w 533400"/>
                <a:gd name="connsiteY316" fmla="*/ 49213 h 409575"/>
                <a:gd name="connsiteX317" fmla="*/ 230187 w 533400"/>
                <a:gd name="connsiteY317" fmla="*/ 52388 h 409575"/>
                <a:gd name="connsiteX318" fmla="*/ 192087 w 533400"/>
                <a:gd name="connsiteY318" fmla="*/ 46038 h 409575"/>
                <a:gd name="connsiteX319" fmla="*/ 193674 w 533400"/>
                <a:gd name="connsiteY319" fmla="*/ 46038 h 409575"/>
                <a:gd name="connsiteX320" fmla="*/ 196850 w 533400"/>
                <a:gd name="connsiteY320" fmla="*/ 47625 h 409575"/>
                <a:gd name="connsiteX321" fmla="*/ 198437 w 533400"/>
                <a:gd name="connsiteY321" fmla="*/ 47625 h 409575"/>
                <a:gd name="connsiteX322" fmla="*/ 198437 w 533400"/>
                <a:gd name="connsiteY322" fmla="*/ 49213 h 409575"/>
                <a:gd name="connsiteX323" fmla="*/ 196850 w 533400"/>
                <a:gd name="connsiteY323" fmla="*/ 49213 h 409575"/>
                <a:gd name="connsiteX324" fmla="*/ 193674 w 533400"/>
                <a:gd name="connsiteY324" fmla="*/ 49213 h 409575"/>
                <a:gd name="connsiteX325" fmla="*/ 192087 w 533400"/>
                <a:gd name="connsiteY325" fmla="*/ 49213 h 409575"/>
                <a:gd name="connsiteX326" fmla="*/ 192087 w 533400"/>
                <a:gd name="connsiteY326" fmla="*/ 47625 h 409575"/>
                <a:gd name="connsiteX327" fmla="*/ 203200 w 533400"/>
                <a:gd name="connsiteY327" fmla="*/ 42863 h 409575"/>
                <a:gd name="connsiteX328" fmla="*/ 204788 w 533400"/>
                <a:gd name="connsiteY328" fmla="*/ 42863 h 409575"/>
                <a:gd name="connsiteX329" fmla="*/ 207963 w 533400"/>
                <a:gd name="connsiteY329" fmla="*/ 42863 h 409575"/>
                <a:gd name="connsiteX330" fmla="*/ 209550 w 533400"/>
                <a:gd name="connsiteY330" fmla="*/ 42863 h 409575"/>
                <a:gd name="connsiteX331" fmla="*/ 209550 w 533400"/>
                <a:gd name="connsiteY331" fmla="*/ 46038 h 409575"/>
                <a:gd name="connsiteX332" fmla="*/ 211138 w 533400"/>
                <a:gd name="connsiteY332" fmla="*/ 49213 h 409575"/>
                <a:gd name="connsiteX333" fmla="*/ 211138 w 533400"/>
                <a:gd name="connsiteY333" fmla="*/ 52388 h 409575"/>
                <a:gd name="connsiteX334" fmla="*/ 211138 w 533400"/>
                <a:gd name="connsiteY334" fmla="*/ 53976 h 409575"/>
                <a:gd name="connsiteX335" fmla="*/ 209550 w 533400"/>
                <a:gd name="connsiteY335" fmla="*/ 53976 h 409575"/>
                <a:gd name="connsiteX336" fmla="*/ 207963 w 533400"/>
                <a:gd name="connsiteY336" fmla="*/ 52388 h 409575"/>
                <a:gd name="connsiteX337" fmla="*/ 204788 w 533400"/>
                <a:gd name="connsiteY337" fmla="*/ 49213 h 409575"/>
                <a:gd name="connsiteX338" fmla="*/ 203200 w 533400"/>
                <a:gd name="connsiteY338" fmla="*/ 49213 h 409575"/>
                <a:gd name="connsiteX339" fmla="*/ 203200 w 533400"/>
                <a:gd name="connsiteY339" fmla="*/ 47625 h 409575"/>
                <a:gd name="connsiteX340" fmla="*/ 203200 w 533400"/>
                <a:gd name="connsiteY340" fmla="*/ 46038 h 409575"/>
                <a:gd name="connsiteX341" fmla="*/ 220662 w 533400"/>
                <a:gd name="connsiteY341" fmla="*/ 31750 h 409575"/>
                <a:gd name="connsiteX342" fmla="*/ 223837 w 533400"/>
                <a:gd name="connsiteY342" fmla="*/ 31750 h 409575"/>
                <a:gd name="connsiteX343" fmla="*/ 225424 w 533400"/>
                <a:gd name="connsiteY343" fmla="*/ 31750 h 409575"/>
                <a:gd name="connsiteX344" fmla="*/ 225424 w 533400"/>
                <a:gd name="connsiteY344" fmla="*/ 33337 h 409575"/>
                <a:gd name="connsiteX345" fmla="*/ 227012 w 533400"/>
                <a:gd name="connsiteY345" fmla="*/ 36512 h 409575"/>
                <a:gd name="connsiteX346" fmla="*/ 230187 w 533400"/>
                <a:gd name="connsiteY346" fmla="*/ 38100 h 409575"/>
                <a:gd name="connsiteX347" fmla="*/ 227012 w 533400"/>
                <a:gd name="connsiteY347" fmla="*/ 41275 h 409575"/>
                <a:gd name="connsiteX348" fmla="*/ 225424 w 533400"/>
                <a:gd name="connsiteY348" fmla="*/ 41275 h 409575"/>
                <a:gd name="connsiteX349" fmla="*/ 223837 w 533400"/>
                <a:gd name="connsiteY349" fmla="*/ 42863 h 409575"/>
                <a:gd name="connsiteX350" fmla="*/ 223837 w 533400"/>
                <a:gd name="connsiteY350" fmla="*/ 41275 h 409575"/>
                <a:gd name="connsiteX351" fmla="*/ 220662 w 533400"/>
                <a:gd name="connsiteY351" fmla="*/ 41275 h 409575"/>
                <a:gd name="connsiteX352" fmla="*/ 220662 w 533400"/>
                <a:gd name="connsiteY352" fmla="*/ 38100 h 409575"/>
                <a:gd name="connsiteX353" fmla="*/ 220662 w 533400"/>
                <a:gd name="connsiteY353" fmla="*/ 36512 h 409575"/>
                <a:gd name="connsiteX354" fmla="*/ 255587 w 533400"/>
                <a:gd name="connsiteY354" fmla="*/ 19050 h 409575"/>
                <a:gd name="connsiteX355" fmla="*/ 257175 w 533400"/>
                <a:gd name="connsiteY355" fmla="*/ 19050 h 409575"/>
                <a:gd name="connsiteX356" fmla="*/ 257175 w 533400"/>
                <a:gd name="connsiteY356" fmla="*/ 20637 h 409575"/>
                <a:gd name="connsiteX357" fmla="*/ 258762 w 533400"/>
                <a:gd name="connsiteY357" fmla="*/ 22225 h 409575"/>
                <a:gd name="connsiteX358" fmla="*/ 261937 w 533400"/>
                <a:gd name="connsiteY358" fmla="*/ 25400 h 409575"/>
                <a:gd name="connsiteX359" fmla="*/ 263525 w 533400"/>
                <a:gd name="connsiteY359" fmla="*/ 30162 h 409575"/>
                <a:gd name="connsiteX360" fmla="*/ 261937 w 533400"/>
                <a:gd name="connsiteY360" fmla="*/ 26987 h 409575"/>
                <a:gd name="connsiteX361" fmla="*/ 258762 w 533400"/>
                <a:gd name="connsiteY361" fmla="*/ 25400 h 409575"/>
                <a:gd name="connsiteX362" fmla="*/ 257175 w 533400"/>
                <a:gd name="connsiteY362" fmla="*/ 22225 h 409575"/>
                <a:gd name="connsiteX363" fmla="*/ 257175 w 533400"/>
                <a:gd name="connsiteY363" fmla="*/ 20638 h 409575"/>
                <a:gd name="connsiteX364" fmla="*/ 255587 w 533400"/>
                <a:gd name="connsiteY364" fmla="*/ 20638 h 409575"/>
                <a:gd name="connsiteX365" fmla="*/ 247650 w 533400"/>
                <a:gd name="connsiteY365" fmla="*/ 9525 h 409575"/>
                <a:gd name="connsiteX366" fmla="*/ 250825 w 533400"/>
                <a:gd name="connsiteY366" fmla="*/ 9525 h 409575"/>
                <a:gd name="connsiteX367" fmla="*/ 250825 w 533400"/>
                <a:gd name="connsiteY367" fmla="*/ 11113 h 409575"/>
                <a:gd name="connsiteX368" fmla="*/ 247650 w 533400"/>
                <a:gd name="connsiteY368" fmla="*/ 11113 h 409575"/>
                <a:gd name="connsiteX369" fmla="*/ 273050 w 533400"/>
                <a:gd name="connsiteY369" fmla="*/ 9525 h 409575"/>
                <a:gd name="connsiteX370" fmla="*/ 274637 w 533400"/>
                <a:gd name="connsiteY370" fmla="*/ 9525 h 409575"/>
                <a:gd name="connsiteX371" fmla="*/ 274637 w 533400"/>
                <a:gd name="connsiteY371" fmla="*/ 11112 h 409575"/>
                <a:gd name="connsiteX372" fmla="*/ 274637 w 533400"/>
                <a:gd name="connsiteY372" fmla="*/ 14287 h 409575"/>
                <a:gd name="connsiteX373" fmla="*/ 277812 w 533400"/>
                <a:gd name="connsiteY373" fmla="*/ 14287 h 409575"/>
                <a:gd name="connsiteX374" fmla="*/ 279400 w 533400"/>
                <a:gd name="connsiteY374" fmla="*/ 15875 h 409575"/>
                <a:gd name="connsiteX375" fmla="*/ 279400 w 533400"/>
                <a:gd name="connsiteY375" fmla="*/ 19050 h 409575"/>
                <a:gd name="connsiteX376" fmla="*/ 279400 w 533400"/>
                <a:gd name="connsiteY376" fmla="*/ 20637 h 409575"/>
                <a:gd name="connsiteX377" fmla="*/ 282575 w 533400"/>
                <a:gd name="connsiteY377" fmla="*/ 22225 h 409575"/>
                <a:gd name="connsiteX378" fmla="*/ 284162 w 533400"/>
                <a:gd name="connsiteY378" fmla="*/ 26987 h 409575"/>
                <a:gd name="connsiteX379" fmla="*/ 282575 w 533400"/>
                <a:gd name="connsiteY379" fmla="*/ 26987 h 409575"/>
                <a:gd name="connsiteX380" fmla="*/ 282575 w 533400"/>
                <a:gd name="connsiteY380" fmla="*/ 25400 h 409575"/>
                <a:gd name="connsiteX381" fmla="*/ 279400 w 533400"/>
                <a:gd name="connsiteY381" fmla="*/ 22225 h 409575"/>
                <a:gd name="connsiteX382" fmla="*/ 274637 w 533400"/>
                <a:gd name="connsiteY382" fmla="*/ 15875 h 409575"/>
                <a:gd name="connsiteX383" fmla="*/ 246062 w 533400"/>
                <a:gd name="connsiteY383" fmla="*/ 6350 h 409575"/>
                <a:gd name="connsiteX384" fmla="*/ 247650 w 533400"/>
                <a:gd name="connsiteY384" fmla="*/ 9525 h 409575"/>
                <a:gd name="connsiteX385" fmla="*/ 246062 w 533400"/>
                <a:gd name="connsiteY385" fmla="*/ 9525 h 409575"/>
                <a:gd name="connsiteX386" fmla="*/ 271462 w 533400"/>
                <a:gd name="connsiteY386" fmla="*/ 6350 h 409575"/>
                <a:gd name="connsiteX387" fmla="*/ 273050 w 533400"/>
                <a:gd name="connsiteY387" fmla="*/ 6350 h 409575"/>
                <a:gd name="connsiteX388" fmla="*/ 273050 w 533400"/>
                <a:gd name="connsiteY388" fmla="*/ 9525 h 409575"/>
                <a:gd name="connsiteX389" fmla="*/ 271462 w 533400"/>
                <a:gd name="connsiteY389" fmla="*/ 9525 h 409575"/>
                <a:gd name="connsiteX390" fmla="*/ 242887 w 533400"/>
                <a:gd name="connsiteY390" fmla="*/ 4763 h 409575"/>
                <a:gd name="connsiteX391" fmla="*/ 246062 w 533400"/>
                <a:gd name="connsiteY391" fmla="*/ 4763 h 409575"/>
                <a:gd name="connsiteX392" fmla="*/ 246062 w 533400"/>
                <a:gd name="connsiteY392" fmla="*/ 6350 h 409575"/>
                <a:gd name="connsiteX393" fmla="*/ 242887 w 533400"/>
                <a:gd name="connsiteY393" fmla="*/ 6350 h 409575"/>
                <a:gd name="connsiteX394" fmla="*/ 220662 w 533400"/>
                <a:gd name="connsiteY394" fmla="*/ 0 h 409575"/>
                <a:gd name="connsiteX395" fmla="*/ 223837 w 533400"/>
                <a:gd name="connsiteY395" fmla="*/ 0 h 409575"/>
                <a:gd name="connsiteX396" fmla="*/ 225425 w 533400"/>
                <a:gd name="connsiteY396" fmla="*/ 3175 h 409575"/>
                <a:gd name="connsiteX397" fmla="*/ 225425 w 533400"/>
                <a:gd name="connsiteY397" fmla="*/ 4762 h 409575"/>
                <a:gd name="connsiteX398" fmla="*/ 227012 w 533400"/>
                <a:gd name="connsiteY398" fmla="*/ 6350 h 409575"/>
                <a:gd name="connsiteX399" fmla="*/ 230187 w 533400"/>
                <a:gd name="connsiteY399" fmla="*/ 9525 h 409575"/>
                <a:gd name="connsiteX400" fmla="*/ 231775 w 533400"/>
                <a:gd name="connsiteY400" fmla="*/ 15875 h 409575"/>
                <a:gd name="connsiteX401" fmla="*/ 236537 w 533400"/>
                <a:gd name="connsiteY401" fmla="*/ 20637 h 409575"/>
                <a:gd name="connsiteX402" fmla="*/ 242887 w 533400"/>
                <a:gd name="connsiteY402" fmla="*/ 31750 h 409575"/>
                <a:gd name="connsiteX403" fmla="*/ 242887 w 533400"/>
                <a:gd name="connsiteY403" fmla="*/ 33337 h 409575"/>
                <a:gd name="connsiteX404" fmla="*/ 246062 w 533400"/>
                <a:gd name="connsiteY404" fmla="*/ 33337 h 409575"/>
                <a:gd name="connsiteX405" fmla="*/ 246062 w 533400"/>
                <a:gd name="connsiteY405" fmla="*/ 36512 h 409575"/>
                <a:gd name="connsiteX406" fmla="*/ 250825 w 533400"/>
                <a:gd name="connsiteY406" fmla="*/ 36512 h 409575"/>
                <a:gd name="connsiteX407" fmla="*/ 250825 w 533400"/>
                <a:gd name="connsiteY407" fmla="*/ 38100 h 409575"/>
                <a:gd name="connsiteX408" fmla="*/ 252412 w 533400"/>
                <a:gd name="connsiteY408" fmla="*/ 41275 h 409575"/>
                <a:gd name="connsiteX409" fmla="*/ 255587 w 533400"/>
                <a:gd name="connsiteY409" fmla="*/ 42862 h 409575"/>
                <a:gd name="connsiteX410" fmla="*/ 257175 w 533400"/>
                <a:gd name="connsiteY410" fmla="*/ 42862 h 409575"/>
                <a:gd name="connsiteX411" fmla="*/ 258762 w 533400"/>
                <a:gd name="connsiteY411" fmla="*/ 46037 h 409575"/>
                <a:gd name="connsiteX412" fmla="*/ 261937 w 533400"/>
                <a:gd name="connsiteY412" fmla="*/ 46037 h 409575"/>
                <a:gd name="connsiteX413" fmla="*/ 263525 w 533400"/>
                <a:gd name="connsiteY413" fmla="*/ 46037 h 409575"/>
                <a:gd name="connsiteX414" fmla="*/ 266700 w 533400"/>
                <a:gd name="connsiteY414" fmla="*/ 47625 h 409575"/>
                <a:gd name="connsiteX415" fmla="*/ 268287 w 533400"/>
                <a:gd name="connsiteY415" fmla="*/ 47625 h 409575"/>
                <a:gd name="connsiteX416" fmla="*/ 271462 w 533400"/>
                <a:gd name="connsiteY416" fmla="*/ 46037 h 409575"/>
                <a:gd name="connsiteX417" fmla="*/ 273050 w 533400"/>
                <a:gd name="connsiteY417" fmla="*/ 46037 h 409575"/>
                <a:gd name="connsiteX418" fmla="*/ 273050 w 533400"/>
                <a:gd name="connsiteY418" fmla="*/ 42862 h 409575"/>
                <a:gd name="connsiteX419" fmla="*/ 273050 w 533400"/>
                <a:gd name="connsiteY419" fmla="*/ 41275 h 409575"/>
                <a:gd name="connsiteX420" fmla="*/ 271462 w 533400"/>
                <a:gd name="connsiteY420" fmla="*/ 38100 h 409575"/>
                <a:gd name="connsiteX421" fmla="*/ 268287 w 533400"/>
                <a:gd name="connsiteY421" fmla="*/ 36512 h 409575"/>
                <a:gd name="connsiteX422" fmla="*/ 266700 w 533400"/>
                <a:gd name="connsiteY422" fmla="*/ 31750 h 409575"/>
                <a:gd name="connsiteX423" fmla="*/ 268287 w 533400"/>
                <a:gd name="connsiteY423" fmla="*/ 33337 h 409575"/>
                <a:gd name="connsiteX424" fmla="*/ 271462 w 533400"/>
                <a:gd name="connsiteY424" fmla="*/ 36512 h 409575"/>
                <a:gd name="connsiteX425" fmla="*/ 273050 w 533400"/>
                <a:gd name="connsiteY425" fmla="*/ 38100 h 409575"/>
                <a:gd name="connsiteX426" fmla="*/ 274637 w 533400"/>
                <a:gd name="connsiteY426" fmla="*/ 41275 h 409575"/>
                <a:gd name="connsiteX427" fmla="*/ 274637 w 533400"/>
                <a:gd name="connsiteY427" fmla="*/ 38100 h 409575"/>
                <a:gd name="connsiteX428" fmla="*/ 277812 w 533400"/>
                <a:gd name="connsiteY428" fmla="*/ 38100 h 409575"/>
                <a:gd name="connsiteX429" fmla="*/ 279400 w 533400"/>
                <a:gd name="connsiteY429" fmla="*/ 38100 h 409575"/>
                <a:gd name="connsiteX430" fmla="*/ 282575 w 533400"/>
                <a:gd name="connsiteY430" fmla="*/ 38100 h 409575"/>
                <a:gd name="connsiteX431" fmla="*/ 284162 w 533400"/>
                <a:gd name="connsiteY431" fmla="*/ 36512 h 409575"/>
                <a:gd name="connsiteX432" fmla="*/ 285750 w 533400"/>
                <a:gd name="connsiteY432" fmla="*/ 36512 h 409575"/>
                <a:gd name="connsiteX433" fmla="*/ 285750 w 533400"/>
                <a:gd name="connsiteY433" fmla="*/ 33337 h 409575"/>
                <a:gd name="connsiteX434" fmla="*/ 285750 w 533400"/>
                <a:gd name="connsiteY434" fmla="*/ 31750 h 409575"/>
                <a:gd name="connsiteX435" fmla="*/ 284162 w 533400"/>
                <a:gd name="connsiteY435" fmla="*/ 30162 h 409575"/>
                <a:gd name="connsiteX436" fmla="*/ 284162 w 533400"/>
                <a:gd name="connsiteY436" fmla="*/ 26987 h 409575"/>
                <a:gd name="connsiteX437" fmla="*/ 285750 w 533400"/>
                <a:gd name="connsiteY437" fmla="*/ 30162 h 409575"/>
                <a:gd name="connsiteX438" fmla="*/ 288925 w 533400"/>
                <a:gd name="connsiteY438" fmla="*/ 30162 h 409575"/>
                <a:gd name="connsiteX439" fmla="*/ 290512 w 533400"/>
                <a:gd name="connsiteY439" fmla="*/ 30162 h 409575"/>
                <a:gd name="connsiteX440" fmla="*/ 298450 w 533400"/>
                <a:gd name="connsiteY440" fmla="*/ 25400 h 409575"/>
                <a:gd name="connsiteX441" fmla="*/ 304800 w 533400"/>
                <a:gd name="connsiteY441" fmla="*/ 20637 h 409575"/>
                <a:gd name="connsiteX442" fmla="*/ 306387 w 533400"/>
                <a:gd name="connsiteY442" fmla="*/ 20637 h 409575"/>
                <a:gd name="connsiteX443" fmla="*/ 309562 w 533400"/>
                <a:gd name="connsiteY443" fmla="*/ 20637 h 409575"/>
                <a:gd name="connsiteX444" fmla="*/ 311150 w 533400"/>
                <a:gd name="connsiteY444" fmla="*/ 20637 h 409575"/>
                <a:gd name="connsiteX445" fmla="*/ 314325 w 533400"/>
                <a:gd name="connsiteY445" fmla="*/ 19050 h 409575"/>
                <a:gd name="connsiteX446" fmla="*/ 315912 w 533400"/>
                <a:gd name="connsiteY446" fmla="*/ 19050 h 409575"/>
                <a:gd name="connsiteX447" fmla="*/ 317500 w 533400"/>
                <a:gd name="connsiteY447" fmla="*/ 19050 h 409575"/>
                <a:gd name="connsiteX448" fmla="*/ 320675 w 533400"/>
                <a:gd name="connsiteY448" fmla="*/ 19050 h 409575"/>
                <a:gd name="connsiteX449" fmla="*/ 322262 w 533400"/>
                <a:gd name="connsiteY449" fmla="*/ 15875 h 409575"/>
                <a:gd name="connsiteX450" fmla="*/ 325437 w 533400"/>
                <a:gd name="connsiteY450" fmla="*/ 15875 h 409575"/>
                <a:gd name="connsiteX451" fmla="*/ 327025 w 533400"/>
                <a:gd name="connsiteY451" fmla="*/ 15875 h 409575"/>
                <a:gd name="connsiteX452" fmla="*/ 330200 w 533400"/>
                <a:gd name="connsiteY452" fmla="*/ 15875 h 409575"/>
                <a:gd name="connsiteX453" fmla="*/ 331787 w 533400"/>
                <a:gd name="connsiteY453" fmla="*/ 15875 h 409575"/>
                <a:gd name="connsiteX454" fmla="*/ 333375 w 533400"/>
                <a:gd name="connsiteY454" fmla="*/ 15875 h 409575"/>
                <a:gd name="connsiteX455" fmla="*/ 336550 w 533400"/>
                <a:gd name="connsiteY455" fmla="*/ 19050 h 409575"/>
                <a:gd name="connsiteX456" fmla="*/ 338137 w 533400"/>
                <a:gd name="connsiteY456" fmla="*/ 20637 h 409575"/>
                <a:gd name="connsiteX457" fmla="*/ 341312 w 533400"/>
                <a:gd name="connsiteY457" fmla="*/ 20637 h 409575"/>
                <a:gd name="connsiteX458" fmla="*/ 342900 w 533400"/>
                <a:gd name="connsiteY458" fmla="*/ 22225 h 409575"/>
                <a:gd name="connsiteX459" fmla="*/ 346075 w 533400"/>
                <a:gd name="connsiteY459" fmla="*/ 25400 h 409575"/>
                <a:gd name="connsiteX460" fmla="*/ 347662 w 533400"/>
                <a:gd name="connsiteY460" fmla="*/ 26987 h 409575"/>
                <a:gd name="connsiteX461" fmla="*/ 349250 w 533400"/>
                <a:gd name="connsiteY461" fmla="*/ 30162 h 409575"/>
                <a:gd name="connsiteX462" fmla="*/ 349250 w 533400"/>
                <a:gd name="connsiteY462" fmla="*/ 31750 h 409575"/>
                <a:gd name="connsiteX463" fmla="*/ 352425 w 533400"/>
                <a:gd name="connsiteY463" fmla="*/ 36512 h 409575"/>
                <a:gd name="connsiteX464" fmla="*/ 352425 w 533400"/>
                <a:gd name="connsiteY464" fmla="*/ 38100 h 409575"/>
                <a:gd name="connsiteX465" fmla="*/ 352425 w 533400"/>
                <a:gd name="connsiteY465" fmla="*/ 41275 h 409575"/>
                <a:gd name="connsiteX466" fmla="*/ 354012 w 533400"/>
                <a:gd name="connsiteY466" fmla="*/ 41275 h 409575"/>
                <a:gd name="connsiteX467" fmla="*/ 357187 w 533400"/>
                <a:gd name="connsiteY467" fmla="*/ 42862 h 409575"/>
                <a:gd name="connsiteX468" fmla="*/ 361950 w 533400"/>
                <a:gd name="connsiteY468" fmla="*/ 46037 h 409575"/>
                <a:gd name="connsiteX469" fmla="*/ 363537 w 533400"/>
                <a:gd name="connsiteY469" fmla="*/ 47625 h 409575"/>
                <a:gd name="connsiteX470" fmla="*/ 365125 w 533400"/>
                <a:gd name="connsiteY470" fmla="*/ 47625 h 409575"/>
                <a:gd name="connsiteX471" fmla="*/ 368300 w 533400"/>
                <a:gd name="connsiteY471" fmla="*/ 47625 h 409575"/>
                <a:gd name="connsiteX472" fmla="*/ 369887 w 533400"/>
                <a:gd name="connsiteY472" fmla="*/ 46037 h 409575"/>
                <a:gd name="connsiteX473" fmla="*/ 373062 w 533400"/>
                <a:gd name="connsiteY473" fmla="*/ 46037 h 409575"/>
                <a:gd name="connsiteX474" fmla="*/ 373062 w 533400"/>
                <a:gd name="connsiteY474" fmla="*/ 47625 h 409575"/>
                <a:gd name="connsiteX475" fmla="*/ 374650 w 533400"/>
                <a:gd name="connsiteY475" fmla="*/ 49212 h 409575"/>
                <a:gd name="connsiteX476" fmla="*/ 376237 w 533400"/>
                <a:gd name="connsiteY476" fmla="*/ 49212 h 409575"/>
                <a:gd name="connsiteX477" fmla="*/ 379412 w 533400"/>
                <a:gd name="connsiteY477" fmla="*/ 49212 h 409575"/>
                <a:gd name="connsiteX478" fmla="*/ 379412 w 533400"/>
                <a:gd name="connsiteY478" fmla="*/ 47625 h 409575"/>
                <a:gd name="connsiteX479" fmla="*/ 381000 w 533400"/>
                <a:gd name="connsiteY479" fmla="*/ 47625 h 409575"/>
                <a:gd name="connsiteX480" fmla="*/ 385762 w 533400"/>
                <a:gd name="connsiteY480" fmla="*/ 47625 h 409575"/>
                <a:gd name="connsiteX481" fmla="*/ 392112 w 533400"/>
                <a:gd name="connsiteY481" fmla="*/ 47625 h 409575"/>
                <a:gd name="connsiteX482" fmla="*/ 395287 w 533400"/>
                <a:gd name="connsiteY482" fmla="*/ 49212 h 409575"/>
                <a:gd name="connsiteX483" fmla="*/ 396875 w 533400"/>
                <a:gd name="connsiteY483" fmla="*/ 49212 h 409575"/>
                <a:gd name="connsiteX484" fmla="*/ 400050 w 533400"/>
                <a:gd name="connsiteY484" fmla="*/ 49212 h 409575"/>
                <a:gd name="connsiteX485" fmla="*/ 401637 w 533400"/>
                <a:gd name="connsiteY485" fmla="*/ 49212 h 409575"/>
                <a:gd name="connsiteX486" fmla="*/ 401637 w 533400"/>
                <a:gd name="connsiteY486" fmla="*/ 52387 h 409575"/>
                <a:gd name="connsiteX487" fmla="*/ 406400 w 533400"/>
                <a:gd name="connsiteY487" fmla="*/ 57150 h 409575"/>
                <a:gd name="connsiteX488" fmla="*/ 406400 w 533400"/>
                <a:gd name="connsiteY488" fmla="*/ 58737 h 409575"/>
                <a:gd name="connsiteX489" fmla="*/ 407987 w 533400"/>
                <a:gd name="connsiteY489" fmla="*/ 61912 h 409575"/>
                <a:gd name="connsiteX490" fmla="*/ 411162 w 533400"/>
                <a:gd name="connsiteY490" fmla="*/ 61912 h 409575"/>
                <a:gd name="connsiteX491" fmla="*/ 412750 w 533400"/>
                <a:gd name="connsiteY491" fmla="*/ 63500 h 409575"/>
                <a:gd name="connsiteX492" fmla="*/ 415925 w 533400"/>
                <a:gd name="connsiteY492" fmla="*/ 63500 h 409575"/>
                <a:gd name="connsiteX493" fmla="*/ 417512 w 533400"/>
                <a:gd name="connsiteY493" fmla="*/ 63500 h 409575"/>
                <a:gd name="connsiteX494" fmla="*/ 422275 w 533400"/>
                <a:gd name="connsiteY494" fmla="*/ 63500 h 409575"/>
                <a:gd name="connsiteX495" fmla="*/ 423862 w 533400"/>
                <a:gd name="connsiteY495" fmla="*/ 63500 h 409575"/>
                <a:gd name="connsiteX496" fmla="*/ 427037 w 533400"/>
                <a:gd name="connsiteY496" fmla="*/ 65087 h 409575"/>
                <a:gd name="connsiteX497" fmla="*/ 428625 w 533400"/>
                <a:gd name="connsiteY497" fmla="*/ 65087 h 409575"/>
                <a:gd name="connsiteX498" fmla="*/ 428625 w 533400"/>
                <a:gd name="connsiteY498" fmla="*/ 68262 h 409575"/>
                <a:gd name="connsiteX499" fmla="*/ 431800 w 533400"/>
                <a:gd name="connsiteY499" fmla="*/ 69850 h 409575"/>
                <a:gd name="connsiteX500" fmla="*/ 431800 w 533400"/>
                <a:gd name="connsiteY500" fmla="*/ 73025 h 409575"/>
                <a:gd name="connsiteX501" fmla="*/ 428625 w 533400"/>
                <a:gd name="connsiteY501" fmla="*/ 74612 h 409575"/>
                <a:gd name="connsiteX502" fmla="*/ 428625 w 533400"/>
                <a:gd name="connsiteY502" fmla="*/ 77787 h 409575"/>
                <a:gd name="connsiteX503" fmla="*/ 428625 w 533400"/>
                <a:gd name="connsiteY503" fmla="*/ 79375 h 409575"/>
                <a:gd name="connsiteX504" fmla="*/ 431800 w 533400"/>
                <a:gd name="connsiteY504" fmla="*/ 80962 h 409575"/>
                <a:gd name="connsiteX505" fmla="*/ 431800 w 533400"/>
                <a:gd name="connsiteY505" fmla="*/ 84137 h 409575"/>
                <a:gd name="connsiteX506" fmla="*/ 433387 w 533400"/>
                <a:gd name="connsiteY506" fmla="*/ 85725 h 409575"/>
                <a:gd name="connsiteX507" fmla="*/ 433387 w 533400"/>
                <a:gd name="connsiteY507" fmla="*/ 88900 h 409575"/>
                <a:gd name="connsiteX508" fmla="*/ 433387 w 533400"/>
                <a:gd name="connsiteY508" fmla="*/ 90488 h 409575"/>
                <a:gd name="connsiteX509" fmla="*/ 436562 w 533400"/>
                <a:gd name="connsiteY509" fmla="*/ 93663 h 409575"/>
                <a:gd name="connsiteX510" fmla="*/ 436562 w 533400"/>
                <a:gd name="connsiteY510" fmla="*/ 95250 h 409575"/>
                <a:gd name="connsiteX511" fmla="*/ 438150 w 533400"/>
                <a:gd name="connsiteY511" fmla="*/ 96838 h 409575"/>
                <a:gd name="connsiteX512" fmla="*/ 439737 w 533400"/>
                <a:gd name="connsiteY512" fmla="*/ 100013 h 409575"/>
                <a:gd name="connsiteX513" fmla="*/ 442912 w 533400"/>
                <a:gd name="connsiteY513" fmla="*/ 100013 h 409575"/>
                <a:gd name="connsiteX514" fmla="*/ 444500 w 533400"/>
                <a:gd name="connsiteY514" fmla="*/ 101600 h 409575"/>
                <a:gd name="connsiteX515" fmla="*/ 447675 w 533400"/>
                <a:gd name="connsiteY515" fmla="*/ 101600 h 409575"/>
                <a:gd name="connsiteX516" fmla="*/ 447675 w 533400"/>
                <a:gd name="connsiteY516" fmla="*/ 104775 h 409575"/>
                <a:gd name="connsiteX517" fmla="*/ 449262 w 533400"/>
                <a:gd name="connsiteY517" fmla="*/ 104775 h 409575"/>
                <a:gd name="connsiteX518" fmla="*/ 449262 w 533400"/>
                <a:gd name="connsiteY518" fmla="*/ 106363 h 409575"/>
                <a:gd name="connsiteX519" fmla="*/ 454025 w 533400"/>
                <a:gd name="connsiteY519" fmla="*/ 107950 h 409575"/>
                <a:gd name="connsiteX520" fmla="*/ 455612 w 533400"/>
                <a:gd name="connsiteY520" fmla="*/ 111125 h 409575"/>
                <a:gd name="connsiteX521" fmla="*/ 455612 w 533400"/>
                <a:gd name="connsiteY521" fmla="*/ 112713 h 409575"/>
                <a:gd name="connsiteX522" fmla="*/ 455612 w 533400"/>
                <a:gd name="connsiteY522" fmla="*/ 115888 h 409575"/>
                <a:gd name="connsiteX523" fmla="*/ 458787 w 533400"/>
                <a:gd name="connsiteY523" fmla="*/ 117475 h 409575"/>
                <a:gd name="connsiteX524" fmla="*/ 458787 w 533400"/>
                <a:gd name="connsiteY524" fmla="*/ 120650 h 409575"/>
                <a:gd name="connsiteX525" fmla="*/ 463550 w 533400"/>
                <a:gd name="connsiteY525" fmla="*/ 122238 h 409575"/>
                <a:gd name="connsiteX526" fmla="*/ 465137 w 533400"/>
                <a:gd name="connsiteY526" fmla="*/ 123825 h 409575"/>
                <a:gd name="connsiteX527" fmla="*/ 466725 w 533400"/>
                <a:gd name="connsiteY527" fmla="*/ 123825 h 409575"/>
                <a:gd name="connsiteX528" fmla="*/ 466725 w 533400"/>
                <a:gd name="connsiteY528" fmla="*/ 127000 h 409575"/>
                <a:gd name="connsiteX529" fmla="*/ 466725 w 533400"/>
                <a:gd name="connsiteY529" fmla="*/ 128588 h 409575"/>
                <a:gd name="connsiteX530" fmla="*/ 469900 w 533400"/>
                <a:gd name="connsiteY530" fmla="*/ 131763 h 409575"/>
                <a:gd name="connsiteX531" fmla="*/ 469900 w 533400"/>
                <a:gd name="connsiteY531" fmla="*/ 133350 h 409575"/>
                <a:gd name="connsiteX532" fmla="*/ 471487 w 533400"/>
                <a:gd name="connsiteY532" fmla="*/ 136525 h 409575"/>
                <a:gd name="connsiteX533" fmla="*/ 474662 w 533400"/>
                <a:gd name="connsiteY533" fmla="*/ 136525 h 409575"/>
                <a:gd name="connsiteX534" fmla="*/ 476250 w 533400"/>
                <a:gd name="connsiteY534" fmla="*/ 136525 h 409575"/>
                <a:gd name="connsiteX535" fmla="*/ 476250 w 533400"/>
                <a:gd name="connsiteY535" fmla="*/ 138113 h 409575"/>
                <a:gd name="connsiteX536" fmla="*/ 479425 w 533400"/>
                <a:gd name="connsiteY536" fmla="*/ 138113 h 409575"/>
                <a:gd name="connsiteX537" fmla="*/ 481012 w 533400"/>
                <a:gd name="connsiteY537" fmla="*/ 139700 h 409575"/>
                <a:gd name="connsiteX538" fmla="*/ 482600 w 533400"/>
                <a:gd name="connsiteY538" fmla="*/ 139700 h 409575"/>
                <a:gd name="connsiteX539" fmla="*/ 482600 w 533400"/>
                <a:gd name="connsiteY539" fmla="*/ 142875 h 409575"/>
                <a:gd name="connsiteX540" fmla="*/ 482600 w 533400"/>
                <a:gd name="connsiteY540" fmla="*/ 144463 h 409575"/>
                <a:gd name="connsiteX541" fmla="*/ 482600 w 533400"/>
                <a:gd name="connsiteY541" fmla="*/ 147638 h 409575"/>
                <a:gd name="connsiteX542" fmla="*/ 482600 w 533400"/>
                <a:gd name="connsiteY542" fmla="*/ 149225 h 409575"/>
                <a:gd name="connsiteX543" fmla="*/ 485775 w 533400"/>
                <a:gd name="connsiteY543" fmla="*/ 147638 h 409575"/>
                <a:gd name="connsiteX544" fmla="*/ 487362 w 533400"/>
                <a:gd name="connsiteY544" fmla="*/ 147638 h 409575"/>
                <a:gd name="connsiteX545" fmla="*/ 490537 w 533400"/>
                <a:gd name="connsiteY545" fmla="*/ 144463 h 409575"/>
                <a:gd name="connsiteX546" fmla="*/ 492125 w 533400"/>
                <a:gd name="connsiteY546" fmla="*/ 144463 h 409575"/>
                <a:gd name="connsiteX547" fmla="*/ 490537 w 533400"/>
                <a:gd name="connsiteY547" fmla="*/ 147638 h 409575"/>
                <a:gd name="connsiteX548" fmla="*/ 487362 w 533400"/>
                <a:gd name="connsiteY548" fmla="*/ 149225 h 409575"/>
                <a:gd name="connsiteX549" fmla="*/ 485775 w 533400"/>
                <a:gd name="connsiteY549" fmla="*/ 149225 h 409575"/>
                <a:gd name="connsiteX550" fmla="*/ 487362 w 533400"/>
                <a:gd name="connsiteY550" fmla="*/ 152400 h 409575"/>
                <a:gd name="connsiteX551" fmla="*/ 485775 w 533400"/>
                <a:gd name="connsiteY551" fmla="*/ 153988 h 409575"/>
                <a:gd name="connsiteX552" fmla="*/ 482600 w 533400"/>
                <a:gd name="connsiteY552" fmla="*/ 155575 h 409575"/>
                <a:gd name="connsiteX553" fmla="*/ 485775 w 533400"/>
                <a:gd name="connsiteY553" fmla="*/ 158750 h 409575"/>
                <a:gd name="connsiteX554" fmla="*/ 487362 w 533400"/>
                <a:gd name="connsiteY554" fmla="*/ 158750 h 409575"/>
                <a:gd name="connsiteX555" fmla="*/ 490537 w 533400"/>
                <a:gd name="connsiteY555" fmla="*/ 155575 h 409575"/>
                <a:gd name="connsiteX556" fmla="*/ 492125 w 533400"/>
                <a:gd name="connsiteY556" fmla="*/ 155575 h 409575"/>
                <a:gd name="connsiteX557" fmla="*/ 495300 w 533400"/>
                <a:gd name="connsiteY557" fmla="*/ 155575 h 409575"/>
                <a:gd name="connsiteX558" fmla="*/ 492125 w 533400"/>
                <a:gd name="connsiteY558" fmla="*/ 158750 h 409575"/>
                <a:gd name="connsiteX559" fmla="*/ 490537 w 533400"/>
                <a:gd name="connsiteY559" fmla="*/ 158750 h 409575"/>
                <a:gd name="connsiteX560" fmla="*/ 490537 w 533400"/>
                <a:gd name="connsiteY560" fmla="*/ 160338 h 409575"/>
                <a:gd name="connsiteX561" fmla="*/ 487362 w 533400"/>
                <a:gd name="connsiteY561" fmla="*/ 160338 h 409575"/>
                <a:gd name="connsiteX562" fmla="*/ 487362 w 533400"/>
                <a:gd name="connsiteY562" fmla="*/ 163513 h 409575"/>
                <a:gd name="connsiteX563" fmla="*/ 485775 w 533400"/>
                <a:gd name="connsiteY563" fmla="*/ 165100 h 409575"/>
                <a:gd name="connsiteX564" fmla="*/ 485775 w 533400"/>
                <a:gd name="connsiteY564" fmla="*/ 168275 h 409575"/>
                <a:gd name="connsiteX565" fmla="*/ 485775 w 533400"/>
                <a:gd name="connsiteY565" fmla="*/ 169863 h 409575"/>
                <a:gd name="connsiteX566" fmla="*/ 487362 w 533400"/>
                <a:gd name="connsiteY566" fmla="*/ 171450 h 409575"/>
                <a:gd name="connsiteX567" fmla="*/ 487362 w 533400"/>
                <a:gd name="connsiteY567" fmla="*/ 174625 h 409575"/>
                <a:gd name="connsiteX568" fmla="*/ 487362 w 533400"/>
                <a:gd name="connsiteY568" fmla="*/ 176213 h 409575"/>
                <a:gd name="connsiteX569" fmla="*/ 487362 w 533400"/>
                <a:gd name="connsiteY569" fmla="*/ 180975 h 409575"/>
                <a:gd name="connsiteX570" fmla="*/ 487362 w 533400"/>
                <a:gd name="connsiteY570" fmla="*/ 184150 h 409575"/>
                <a:gd name="connsiteX571" fmla="*/ 487362 w 533400"/>
                <a:gd name="connsiteY571" fmla="*/ 185738 h 409575"/>
                <a:gd name="connsiteX572" fmla="*/ 490537 w 533400"/>
                <a:gd name="connsiteY572" fmla="*/ 185738 h 409575"/>
                <a:gd name="connsiteX573" fmla="*/ 490537 w 533400"/>
                <a:gd name="connsiteY573" fmla="*/ 184150 h 409575"/>
                <a:gd name="connsiteX574" fmla="*/ 492125 w 533400"/>
                <a:gd name="connsiteY574" fmla="*/ 184150 h 409575"/>
                <a:gd name="connsiteX575" fmla="*/ 495300 w 533400"/>
                <a:gd name="connsiteY575" fmla="*/ 180975 h 409575"/>
                <a:gd name="connsiteX576" fmla="*/ 496887 w 533400"/>
                <a:gd name="connsiteY576" fmla="*/ 179388 h 409575"/>
                <a:gd name="connsiteX577" fmla="*/ 498475 w 533400"/>
                <a:gd name="connsiteY577" fmla="*/ 179388 h 409575"/>
                <a:gd name="connsiteX578" fmla="*/ 498475 w 533400"/>
                <a:gd name="connsiteY578" fmla="*/ 180975 h 409575"/>
                <a:gd name="connsiteX579" fmla="*/ 496887 w 533400"/>
                <a:gd name="connsiteY579" fmla="*/ 184150 h 409575"/>
                <a:gd name="connsiteX580" fmla="*/ 496887 w 533400"/>
                <a:gd name="connsiteY580" fmla="*/ 185738 h 409575"/>
                <a:gd name="connsiteX581" fmla="*/ 496887 w 533400"/>
                <a:gd name="connsiteY581" fmla="*/ 187325 h 409575"/>
                <a:gd name="connsiteX582" fmla="*/ 498475 w 533400"/>
                <a:gd name="connsiteY582" fmla="*/ 187325 h 409575"/>
                <a:gd name="connsiteX583" fmla="*/ 501650 w 533400"/>
                <a:gd name="connsiteY583" fmla="*/ 187325 h 409575"/>
                <a:gd name="connsiteX584" fmla="*/ 503237 w 533400"/>
                <a:gd name="connsiteY584" fmla="*/ 187325 h 409575"/>
                <a:gd name="connsiteX585" fmla="*/ 503237 w 533400"/>
                <a:gd name="connsiteY585" fmla="*/ 190500 h 409575"/>
                <a:gd name="connsiteX586" fmla="*/ 503237 w 533400"/>
                <a:gd name="connsiteY586" fmla="*/ 192088 h 409575"/>
                <a:gd name="connsiteX587" fmla="*/ 501650 w 533400"/>
                <a:gd name="connsiteY587" fmla="*/ 192088 h 409575"/>
                <a:gd name="connsiteX588" fmla="*/ 501650 w 533400"/>
                <a:gd name="connsiteY588" fmla="*/ 195263 h 409575"/>
                <a:gd name="connsiteX589" fmla="*/ 501650 w 533400"/>
                <a:gd name="connsiteY589" fmla="*/ 196850 h 409575"/>
                <a:gd name="connsiteX590" fmla="*/ 503237 w 533400"/>
                <a:gd name="connsiteY590" fmla="*/ 198438 h 409575"/>
                <a:gd name="connsiteX591" fmla="*/ 503237 w 533400"/>
                <a:gd name="connsiteY591" fmla="*/ 201613 h 409575"/>
                <a:gd name="connsiteX592" fmla="*/ 506412 w 533400"/>
                <a:gd name="connsiteY592" fmla="*/ 201613 h 409575"/>
                <a:gd name="connsiteX593" fmla="*/ 508000 w 533400"/>
                <a:gd name="connsiteY593" fmla="*/ 201613 h 409575"/>
                <a:gd name="connsiteX594" fmla="*/ 511175 w 533400"/>
                <a:gd name="connsiteY594" fmla="*/ 201613 h 409575"/>
                <a:gd name="connsiteX595" fmla="*/ 511175 w 533400"/>
                <a:gd name="connsiteY595" fmla="*/ 203200 h 409575"/>
                <a:gd name="connsiteX596" fmla="*/ 508000 w 533400"/>
                <a:gd name="connsiteY596" fmla="*/ 203200 h 409575"/>
                <a:gd name="connsiteX597" fmla="*/ 506412 w 533400"/>
                <a:gd name="connsiteY597" fmla="*/ 203200 h 409575"/>
                <a:gd name="connsiteX598" fmla="*/ 503237 w 533400"/>
                <a:gd name="connsiteY598" fmla="*/ 206375 h 409575"/>
                <a:gd name="connsiteX599" fmla="*/ 503237 w 533400"/>
                <a:gd name="connsiteY599" fmla="*/ 207963 h 409575"/>
                <a:gd name="connsiteX600" fmla="*/ 503237 w 533400"/>
                <a:gd name="connsiteY600" fmla="*/ 211138 h 409575"/>
                <a:gd name="connsiteX601" fmla="*/ 503237 w 533400"/>
                <a:gd name="connsiteY601" fmla="*/ 212725 h 409575"/>
                <a:gd name="connsiteX602" fmla="*/ 503237 w 533400"/>
                <a:gd name="connsiteY602" fmla="*/ 214313 h 409575"/>
                <a:gd name="connsiteX603" fmla="*/ 503237 w 533400"/>
                <a:gd name="connsiteY603" fmla="*/ 217488 h 409575"/>
                <a:gd name="connsiteX604" fmla="*/ 503237 w 533400"/>
                <a:gd name="connsiteY604" fmla="*/ 219075 h 409575"/>
                <a:gd name="connsiteX605" fmla="*/ 506412 w 533400"/>
                <a:gd name="connsiteY605" fmla="*/ 219075 h 409575"/>
                <a:gd name="connsiteX606" fmla="*/ 506412 w 533400"/>
                <a:gd name="connsiteY606" fmla="*/ 222250 h 409575"/>
                <a:gd name="connsiteX607" fmla="*/ 506412 w 533400"/>
                <a:gd name="connsiteY607" fmla="*/ 223838 h 409575"/>
                <a:gd name="connsiteX608" fmla="*/ 506412 w 533400"/>
                <a:gd name="connsiteY608" fmla="*/ 227013 h 409575"/>
                <a:gd name="connsiteX609" fmla="*/ 506412 w 533400"/>
                <a:gd name="connsiteY609" fmla="*/ 228600 h 409575"/>
                <a:gd name="connsiteX610" fmla="*/ 503237 w 533400"/>
                <a:gd name="connsiteY610" fmla="*/ 228600 h 409575"/>
                <a:gd name="connsiteX611" fmla="*/ 506412 w 533400"/>
                <a:gd name="connsiteY611" fmla="*/ 230188 h 409575"/>
                <a:gd name="connsiteX612" fmla="*/ 506412 w 533400"/>
                <a:gd name="connsiteY612" fmla="*/ 233363 h 409575"/>
                <a:gd name="connsiteX613" fmla="*/ 506412 w 533400"/>
                <a:gd name="connsiteY613" fmla="*/ 234950 h 409575"/>
                <a:gd name="connsiteX614" fmla="*/ 503237 w 533400"/>
                <a:gd name="connsiteY614" fmla="*/ 234950 h 409575"/>
                <a:gd name="connsiteX615" fmla="*/ 503237 w 533400"/>
                <a:gd name="connsiteY615" fmla="*/ 238125 h 409575"/>
                <a:gd name="connsiteX616" fmla="*/ 503237 w 533400"/>
                <a:gd name="connsiteY616" fmla="*/ 239713 h 409575"/>
                <a:gd name="connsiteX617" fmla="*/ 503237 w 533400"/>
                <a:gd name="connsiteY617" fmla="*/ 242888 h 409575"/>
                <a:gd name="connsiteX618" fmla="*/ 506412 w 533400"/>
                <a:gd name="connsiteY618" fmla="*/ 244475 h 409575"/>
                <a:gd name="connsiteX619" fmla="*/ 506412 w 533400"/>
                <a:gd name="connsiteY619" fmla="*/ 246063 h 409575"/>
                <a:gd name="connsiteX620" fmla="*/ 508000 w 533400"/>
                <a:gd name="connsiteY620" fmla="*/ 249238 h 409575"/>
                <a:gd name="connsiteX621" fmla="*/ 508000 w 533400"/>
                <a:gd name="connsiteY621" fmla="*/ 246063 h 409575"/>
                <a:gd name="connsiteX622" fmla="*/ 511175 w 533400"/>
                <a:gd name="connsiteY622" fmla="*/ 246063 h 409575"/>
                <a:gd name="connsiteX623" fmla="*/ 511175 w 533400"/>
                <a:gd name="connsiteY623" fmla="*/ 244475 h 409575"/>
                <a:gd name="connsiteX624" fmla="*/ 512762 w 533400"/>
                <a:gd name="connsiteY624" fmla="*/ 244475 h 409575"/>
                <a:gd name="connsiteX625" fmla="*/ 514350 w 533400"/>
                <a:gd name="connsiteY625" fmla="*/ 246063 h 409575"/>
                <a:gd name="connsiteX626" fmla="*/ 514350 w 533400"/>
                <a:gd name="connsiteY626" fmla="*/ 249238 h 409575"/>
                <a:gd name="connsiteX627" fmla="*/ 514350 w 533400"/>
                <a:gd name="connsiteY627" fmla="*/ 250825 h 409575"/>
                <a:gd name="connsiteX628" fmla="*/ 517525 w 533400"/>
                <a:gd name="connsiteY628" fmla="*/ 254000 h 409575"/>
                <a:gd name="connsiteX629" fmla="*/ 517525 w 533400"/>
                <a:gd name="connsiteY629" fmla="*/ 255588 h 409575"/>
                <a:gd name="connsiteX630" fmla="*/ 517525 w 533400"/>
                <a:gd name="connsiteY630" fmla="*/ 258763 h 409575"/>
                <a:gd name="connsiteX631" fmla="*/ 517525 w 533400"/>
                <a:gd name="connsiteY631" fmla="*/ 260350 h 409575"/>
                <a:gd name="connsiteX632" fmla="*/ 519112 w 533400"/>
                <a:gd name="connsiteY632" fmla="*/ 261938 h 409575"/>
                <a:gd name="connsiteX633" fmla="*/ 519112 w 533400"/>
                <a:gd name="connsiteY633" fmla="*/ 265113 h 409575"/>
                <a:gd name="connsiteX634" fmla="*/ 517525 w 533400"/>
                <a:gd name="connsiteY634" fmla="*/ 265113 h 409575"/>
                <a:gd name="connsiteX635" fmla="*/ 517525 w 533400"/>
                <a:gd name="connsiteY635" fmla="*/ 266700 h 409575"/>
                <a:gd name="connsiteX636" fmla="*/ 517525 w 533400"/>
                <a:gd name="connsiteY636" fmla="*/ 269875 h 409575"/>
                <a:gd name="connsiteX637" fmla="*/ 517525 w 533400"/>
                <a:gd name="connsiteY637" fmla="*/ 271463 h 409575"/>
                <a:gd name="connsiteX638" fmla="*/ 517525 w 533400"/>
                <a:gd name="connsiteY638" fmla="*/ 273050 h 409575"/>
                <a:gd name="connsiteX639" fmla="*/ 517525 w 533400"/>
                <a:gd name="connsiteY639" fmla="*/ 276225 h 409575"/>
                <a:gd name="connsiteX640" fmla="*/ 514350 w 533400"/>
                <a:gd name="connsiteY640" fmla="*/ 276225 h 409575"/>
                <a:gd name="connsiteX641" fmla="*/ 512762 w 533400"/>
                <a:gd name="connsiteY641" fmla="*/ 273050 h 409575"/>
                <a:gd name="connsiteX642" fmla="*/ 512762 w 533400"/>
                <a:gd name="connsiteY642" fmla="*/ 271463 h 409575"/>
                <a:gd name="connsiteX643" fmla="*/ 511175 w 533400"/>
                <a:gd name="connsiteY643" fmla="*/ 269875 h 409575"/>
                <a:gd name="connsiteX644" fmla="*/ 511175 w 533400"/>
                <a:gd name="connsiteY644" fmla="*/ 271463 h 409575"/>
                <a:gd name="connsiteX645" fmla="*/ 511175 w 533400"/>
                <a:gd name="connsiteY645" fmla="*/ 273050 h 409575"/>
                <a:gd name="connsiteX646" fmla="*/ 512762 w 533400"/>
                <a:gd name="connsiteY646" fmla="*/ 276225 h 409575"/>
                <a:gd name="connsiteX647" fmla="*/ 517525 w 533400"/>
                <a:gd name="connsiteY647" fmla="*/ 277813 h 409575"/>
                <a:gd name="connsiteX648" fmla="*/ 519112 w 533400"/>
                <a:gd name="connsiteY648" fmla="*/ 277813 h 409575"/>
                <a:gd name="connsiteX649" fmla="*/ 519112 w 533400"/>
                <a:gd name="connsiteY649" fmla="*/ 276225 h 409575"/>
                <a:gd name="connsiteX650" fmla="*/ 522288 w 533400"/>
                <a:gd name="connsiteY650" fmla="*/ 276225 h 409575"/>
                <a:gd name="connsiteX651" fmla="*/ 522288 w 533400"/>
                <a:gd name="connsiteY651" fmla="*/ 277813 h 409575"/>
                <a:gd name="connsiteX652" fmla="*/ 522288 w 533400"/>
                <a:gd name="connsiteY652" fmla="*/ 280988 h 409575"/>
                <a:gd name="connsiteX653" fmla="*/ 522288 w 533400"/>
                <a:gd name="connsiteY653" fmla="*/ 282575 h 409575"/>
                <a:gd name="connsiteX654" fmla="*/ 523875 w 533400"/>
                <a:gd name="connsiteY654" fmla="*/ 285750 h 409575"/>
                <a:gd name="connsiteX655" fmla="*/ 523875 w 533400"/>
                <a:gd name="connsiteY655" fmla="*/ 287338 h 409575"/>
                <a:gd name="connsiteX656" fmla="*/ 523875 w 533400"/>
                <a:gd name="connsiteY656" fmla="*/ 288925 h 409575"/>
                <a:gd name="connsiteX657" fmla="*/ 523875 w 533400"/>
                <a:gd name="connsiteY657" fmla="*/ 292100 h 409575"/>
                <a:gd name="connsiteX658" fmla="*/ 523875 w 533400"/>
                <a:gd name="connsiteY658" fmla="*/ 293688 h 409575"/>
                <a:gd name="connsiteX659" fmla="*/ 522288 w 533400"/>
                <a:gd name="connsiteY659" fmla="*/ 292100 h 409575"/>
                <a:gd name="connsiteX660" fmla="*/ 522288 w 533400"/>
                <a:gd name="connsiteY660" fmla="*/ 293688 h 409575"/>
                <a:gd name="connsiteX661" fmla="*/ 519112 w 533400"/>
                <a:gd name="connsiteY661" fmla="*/ 293688 h 409575"/>
                <a:gd name="connsiteX662" fmla="*/ 517525 w 533400"/>
                <a:gd name="connsiteY662" fmla="*/ 296863 h 409575"/>
                <a:gd name="connsiteX663" fmla="*/ 519112 w 533400"/>
                <a:gd name="connsiteY663" fmla="*/ 296863 h 409575"/>
                <a:gd name="connsiteX664" fmla="*/ 522288 w 533400"/>
                <a:gd name="connsiteY664" fmla="*/ 296863 h 409575"/>
                <a:gd name="connsiteX665" fmla="*/ 523875 w 533400"/>
                <a:gd name="connsiteY665" fmla="*/ 296863 h 409575"/>
                <a:gd name="connsiteX666" fmla="*/ 522288 w 533400"/>
                <a:gd name="connsiteY666" fmla="*/ 298450 h 409575"/>
                <a:gd name="connsiteX667" fmla="*/ 519112 w 533400"/>
                <a:gd name="connsiteY667" fmla="*/ 301625 h 409575"/>
                <a:gd name="connsiteX668" fmla="*/ 517525 w 533400"/>
                <a:gd name="connsiteY668" fmla="*/ 303213 h 409575"/>
                <a:gd name="connsiteX669" fmla="*/ 514350 w 533400"/>
                <a:gd name="connsiteY669" fmla="*/ 303213 h 409575"/>
                <a:gd name="connsiteX670" fmla="*/ 514350 w 533400"/>
                <a:gd name="connsiteY670" fmla="*/ 304800 h 409575"/>
                <a:gd name="connsiteX671" fmla="*/ 512762 w 533400"/>
                <a:gd name="connsiteY671" fmla="*/ 309563 h 409575"/>
                <a:gd name="connsiteX672" fmla="*/ 512762 w 533400"/>
                <a:gd name="connsiteY672" fmla="*/ 312738 h 409575"/>
                <a:gd name="connsiteX673" fmla="*/ 511175 w 533400"/>
                <a:gd name="connsiteY673" fmla="*/ 312738 h 409575"/>
                <a:gd name="connsiteX674" fmla="*/ 511175 w 533400"/>
                <a:gd name="connsiteY674" fmla="*/ 314325 h 409575"/>
                <a:gd name="connsiteX675" fmla="*/ 508000 w 533400"/>
                <a:gd name="connsiteY675" fmla="*/ 317500 h 409575"/>
                <a:gd name="connsiteX676" fmla="*/ 508000 w 533400"/>
                <a:gd name="connsiteY676" fmla="*/ 319088 h 409575"/>
                <a:gd name="connsiteX677" fmla="*/ 498475 w 533400"/>
                <a:gd name="connsiteY677" fmla="*/ 319088 h 409575"/>
                <a:gd name="connsiteX678" fmla="*/ 498475 w 533400"/>
                <a:gd name="connsiteY678" fmla="*/ 317500 h 409575"/>
                <a:gd name="connsiteX679" fmla="*/ 496887 w 533400"/>
                <a:gd name="connsiteY679" fmla="*/ 317500 h 409575"/>
                <a:gd name="connsiteX680" fmla="*/ 496887 w 533400"/>
                <a:gd name="connsiteY680" fmla="*/ 319088 h 409575"/>
                <a:gd name="connsiteX681" fmla="*/ 496887 w 533400"/>
                <a:gd name="connsiteY681" fmla="*/ 320675 h 409575"/>
                <a:gd name="connsiteX682" fmla="*/ 498475 w 533400"/>
                <a:gd name="connsiteY682" fmla="*/ 320675 h 409575"/>
                <a:gd name="connsiteX683" fmla="*/ 501650 w 533400"/>
                <a:gd name="connsiteY683" fmla="*/ 323850 h 409575"/>
                <a:gd name="connsiteX684" fmla="*/ 501650 w 533400"/>
                <a:gd name="connsiteY684" fmla="*/ 325438 h 409575"/>
                <a:gd name="connsiteX685" fmla="*/ 503237 w 533400"/>
                <a:gd name="connsiteY685" fmla="*/ 328613 h 409575"/>
                <a:gd name="connsiteX686" fmla="*/ 503237 w 533400"/>
                <a:gd name="connsiteY686" fmla="*/ 330200 h 409575"/>
                <a:gd name="connsiteX687" fmla="*/ 508000 w 533400"/>
                <a:gd name="connsiteY687" fmla="*/ 333375 h 409575"/>
                <a:gd name="connsiteX688" fmla="*/ 512762 w 533400"/>
                <a:gd name="connsiteY688" fmla="*/ 334963 h 409575"/>
                <a:gd name="connsiteX689" fmla="*/ 512762 w 533400"/>
                <a:gd name="connsiteY689" fmla="*/ 336550 h 409575"/>
                <a:gd name="connsiteX690" fmla="*/ 512762 w 533400"/>
                <a:gd name="connsiteY690" fmla="*/ 339725 h 409575"/>
                <a:gd name="connsiteX691" fmla="*/ 511175 w 533400"/>
                <a:gd name="connsiteY691" fmla="*/ 339725 h 409575"/>
                <a:gd name="connsiteX692" fmla="*/ 508000 w 533400"/>
                <a:gd name="connsiteY692" fmla="*/ 339725 h 409575"/>
                <a:gd name="connsiteX693" fmla="*/ 508000 w 533400"/>
                <a:gd name="connsiteY693" fmla="*/ 336550 h 409575"/>
                <a:gd name="connsiteX694" fmla="*/ 506412 w 533400"/>
                <a:gd name="connsiteY694" fmla="*/ 336550 h 409575"/>
                <a:gd name="connsiteX695" fmla="*/ 503237 w 533400"/>
                <a:gd name="connsiteY695" fmla="*/ 339725 h 409575"/>
                <a:gd name="connsiteX696" fmla="*/ 501650 w 533400"/>
                <a:gd name="connsiteY696" fmla="*/ 339725 h 409575"/>
                <a:gd name="connsiteX697" fmla="*/ 501650 w 533400"/>
                <a:gd name="connsiteY697" fmla="*/ 336550 h 409575"/>
                <a:gd name="connsiteX698" fmla="*/ 498475 w 533400"/>
                <a:gd name="connsiteY698" fmla="*/ 334963 h 409575"/>
                <a:gd name="connsiteX699" fmla="*/ 498475 w 533400"/>
                <a:gd name="connsiteY699" fmla="*/ 333375 h 409575"/>
                <a:gd name="connsiteX700" fmla="*/ 496887 w 533400"/>
                <a:gd name="connsiteY700" fmla="*/ 333375 h 409575"/>
                <a:gd name="connsiteX701" fmla="*/ 495300 w 533400"/>
                <a:gd name="connsiteY701" fmla="*/ 333375 h 409575"/>
                <a:gd name="connsiteX702" fmla="*/ 490537 w 533400"/>
                <a:gd name="connsiteY702" fmla="*/ 328613 h 409575"/>
                <a:gd name="connsiteX703" fmla="*/ 487362 w 533400"/>
                <a:gd name="connsiteY703" fmla="*/ 325438 h 409575"/>
                <a:gd name="connsiteX704" fmla="*/ 485775 w 533400"/>
                <a:gd name="connsiteY704" fmla="*/ 325438 h 409575"/>
                <a:gd name="connsiteX705" fmla="*/ 482600 w 533400"/>
                <a:gd name="connsiteY705" fmla="*/ 323850 h 409575"/>
                <a:gd name="connsiteX706" fmla="*/ 482600 w 533400"/>
                <a:gd name="connsiteY706" fmla="*/ 325438 h 409575"/>
                <a:gd name="connsiteX707" fmla="*/ 481012 w 533400"/>
                <a:gd name="connsiteY707" fmla="*/ 328613 h 409575"/>
                <a:gd name="connsiteX708" fmla="*/ 479425 w 533400"/>
                <a:gd name="connsiteY708" fmla="*/ 330200 h 409575"/>
                <a:gd name="connsiteX709" fmla="*/ 476250 w 533400"/>
                <a:gd name="connsiteY709" fmla="*/ 330200 h 409575"/>
                <a:gd name="connsiteX710" fmla="*/ 476250 w 533400"/>
                <a:gd name="connsiteY710" fmla="*/ 333375 h 409575"/>
                <a:gd name="connsiteX711" fmla="*/ 474662 w 533400"/>
                <a:gd name="connsiteY711" fmla="*/ 333375 h 409575"/>
                <a:gd name="connsiteX712" fmla="*/ 471487 w 533400"/>
                <a:gd name="connsiteY712" fmla="*/ 333375 h 409575"/>
                <a:gd name="connsiteX713" fmla="*/ 471487 w 533400"/>
                <a:gd name="connsiteY713" fmla="*/ 334963 h 409575"/>
                <a:gd name="connsiteX714" fmla="*/ 471487 w 533400"/>
                <a:gd name="connsiteY714" fmla="*/ 336550 h 409575"/>
                <a:gd name="connsiteX715" fmla="*/ 474662 w 533400"/>
                <a:gd name="connsiteY715" fmla="*/ 339725 h 409575"/>
                <a:gd name="connsiteX716" fmla="*/ 474662 w 533400"/>
                <a:gd name="connsiteY716" fmla="*/ 341313 h 409575"/>
                <a:gd name="connsiteX717" fmla="*/ 474662 w 533400"/>
                <a:gd name="connsiteY717" fmla="*/ 344488 h 409575"/>
                <a:gd name="connsiteX718" fmla="*/ 471487 w 533400"/>
                <a:gd name="connsiteY718" fmla="*/ 344488 h 409575"/>
                <a:gd name="connsiteX719" fmla="*/ 469900 w 533400"/>
                <a:gd name="connsiteY719" fmla="*/ 346075 h 409575"/>
                <a:gd name="connsiteX720" fmla="*/ 466725 w 533400"/>
                <a:gd name="connsiteY720" fmla="*/ 346075 h 409575"/>
                <a:gd name="connsiteX721" fmla="*/ 466725 w 533400"/>
                <a:gd name="connsiteY721" fmla="*/ 344488 h 409575"/>
                <a:gd name="connsiteX722" fmla="*/ 465137 w 533400"/>
                <a:gd name="connsiteY722" fmla="*/ 341313 h 409575"/>
                <a:gd name="connsiteX723" fmla="*/ 465137 w 533400"/>
                <a:gd name="connsiteY723" fmla="*/ 344488 h 409575"/>
                <a:gd name="connsiteX724" fmla="*/ 465137 w 533400"/>
                <a:gd name="connsiteY724" fmla="*/ 346075 h 409575"/>
                <a:gd name="connsiteX725" fmla="*/ 465137 w 533400"/>
                <a:gd name="connsiteY725" fmla="*/ 347663 h 409575"/>
                <a:gd name="connsiteX726" fmla="*/ 466725 w 533400"/>
                <a:gd name="connsiteY726" fmla="*/ 350838 h 409575"/>
                <a:gd name="connsiteX727" fmla="*/ 469900 w 533400"/>
                <a:gd name="connsiteY727" fmla="*/ 350838 h 409575"/>
                <a:gd name="connsiteX728" fmla="*/ 471487 w 533400"/>
                <a:gd name="connsiteY728" fmla="*/ 352425 h 409575"/>
                <a:gd name="connsiteX729" fmla="*/ 471487 w 533400"/>
                <a:gd name="connsiteY729" fmla="*/ 355600 h 409575"/>
                <a:gd name="connsiteX730" fmla="*/ 471487 w 533400"/>
                <a:gd name="connsiteY730" fmla="*/ 360363 h 409575"/>
                <a:gd name="connsiteX731" fmla="*/ 471487 w 533400"/>
                <a:gd name="connsiteY731" fmla="*/ 361950 h 409575"/>
                <a:gd name="connsiteX732" fmla="*/ 471487 w 533400"/>
                <a:gd name="connsiteY732" fmla="*/ 363538 h 409575"/>
                <a:gd name="connsiteX733" fmla="*/ 471487 w 533400"/>
                <a:gd name="connsiteY733" fmla="*/ 366713 h 409575"/>
                <a:gd name="connsiteX734" fmla="*/ 471487 w 533400"/>
                <a:gd name="connsiteY734" fmla="*/ 368300 h 409575"/>
                <a:gd name="connsiteX735" fmla="*/ 471487 w 533400"/>
                <a:gd name="connsiteY735" fmla="*/ 371475 h 409575"/>
                <a:gd name="connsiteX736" fmla="*/ 469900 w 533400"/>
                <a:gd name="connsiteY736" fmla="*/ 371475 h 409575"/>
                <a:gd name="connsiteX737" fmla="*/ 469900 w 533400"/>
                <a:gd name="connsiteY737" fmla="*/ 368300 h 409575"/>
                <a:gd name="connsiteX738" fmla="*/ 469900 w 533400"/>
                <a:gd name="connsiteY738" fmla="*/ 366713 h 409575"/>
                <a:gd name="connsiteX739" fmla="*/ 469900 w 533400"/>
                <a:gd name="connsiteY739" fmla="*/ 363538 h 409575"/>
                <a:gd name="connsiteX740" fmla="*/ 469900 w 533400"/>
                <a:gd name="connsiteY740" fmla="*/ 361950 h 409575"/>
                <a:gd name="connsiteX741" fmla="*/ 469900 w 533400"/>
                <a:gd name="connsiteY741" fmla="*/ 360363 h 409575"/>
                <a:gd name="connsiteX742" fmla="*/ 466725 w 533400"/>
                <a:gd name="connsiteY742" fmla="*/ 360363 h 409575"/>
                <a:gd name="connsiteX743" fmla="*/ 466725 w 533400"/>
                <a:gd name="connsiteY743" fmla="*/ 355600 h 409575"/>
                <a:gd name="connsiteX744" fmla="*/ 465137 w 533400"/>
                <a:gd name="connsiteY744" fmla="*/ 352425 h 409575"/>
                <a:gd name="connsiteX745" fmla="*/ 465137 w 533400"/>
                <a:gd name="connsiteY745" fmla="*/ 350838 h 409575"/>
                <a:gd name="connsiteX746" fmla="*/ 463550 w 533400"/>
                <a:gd name="connsiteY746" fmla="*/ 350838 h 409575"/>
                <a:gd name="connsiteX747" fmla="*/ 463550 w 533400"/>
                <a:gd name="connsiteY747" fmla="*/ 347663 h 409575"/>
                <a:gd name="connsiteX748" fmla="*/ 463550 w 533400"/>
                <a:gd name="connsiteY748" fmla="*/ 346075 h 409575"/>
                <a:gd name="connsiteX749" fmla="*/ 460375 w 533400"/>
                <a:gd name="connsiteY749" fmla="*/ 344488 h 409575"/>
                <a:gd name="connsiteX750" fmla="*/ 460375 w 533400"/>
                <a:gd name="connsiteY750" fmla="*/ 341313 h 409575"/>
                <a:gd name="connsiteX751" fmla="*/ 458787 w 533400"/>
                <a:gd name="connsiteY751" fmla="*/ 341313 h 409575"/>
                <a:gd name="connsiteX752" fmla="*/ 455612 w 533400"/>
                <a:gd name="connsiteY752" fmla="*/ 339725 h 409575"/>
                <a:gd name="connsiteX753" fmla="*/ 454025 w 533400"/>
                <a:gd name="connsiteY753" fmla="*/ 336550 h 409575"/>
                <a:gd name="connsiteX754" fmla="*/ 450850 w 533400"/>
                <a:gd name="connsiteY754" fmla="*/ 344488 h 409575"/>
                <a:gd name="connsiteX755" fmla="*/ 450850 w 533400"/>
                <a:gd name="connsiteY755" fmla="*/ 346075 h 409575"/>
                <a:gd name="connsiteX756" fmla="*/ 449262 w 533400"/>
                <a:gd name="connsiteY756" fmla="*/ 347663 h 409575"/>
                <a:gd name="connsiteX757" fmla="*/ 449262 w 533400"/>
                <a:gd name="connsiteY757" fmla="*/ 350838 h 409575"/>
                <a:gd name="connsiteX758" fmla="*/ 449262 w 533400"/>
                <a:gd name="connsiteY758" fmla="*/ 352425 h 409575"/>
                <a:gd name="connsiteX759" fmla="*/ 449262 w 533400"/>
                <a:gd name="connsiteY759" fmla="*/ 355600 h 409575"/>
                <a:gd name="connsiteX760" fmla="*/ 449262 w 533400"/>
                <a:gd name="connsiteY760" fmla="*/ 357188 h 409575"/>
                <a:gd name="connsiteX761" fmla="*/ 450850 w 533400"/>
                <a:gd name="connsiteY761" fmla="*/ 360363 h 409575"/>
                <a:gd name="connsiteX762" fmla="*/ 449262 w 533400"/>
                <a:gd name="connsiteY762" fmla="*/ 360363 h 409575"/>
                <a:gd name="connsiteX763" fmla="*/ 449262 w 533400"/>
                <a:gd name="connsiteY763" fmla="*/ 361950 h 409575"/>
                <a:gd name="connsiteX764" fmla="*/ 447675 w 533400"/>
                <a:gd name="connsiteY764" fmla="*/ 363538 h 409575"/>
                <a:gd name="connsiteX765" fmla="*/ 444500 w 533400"/>
                <a:gd name="connsiteY765" fmla="*/ 363538 h 409575"/>
                <a:gd name="connsiteX766" fmla="*/ 442912 w 533400"/>
                <a:gd name="connsiteY766" fmla="*/ 368300 h 409575"/>
                <a:gd name="connsiteX767" fmla="*/ 439737 w 533400"/>
                <a:gd name="connsiteY767" fmla="*/ 368300 h 409575"/>
                <a:gd name="connsiteX768" fmla="*/ 438150 w 533400"/>
                <a:gd name="connsiteY768" fmla="*/ 371475 h 409575"/>
                <a:gd name="connsiteX769" fmla="*/ 436562 w 533400"/>
                <a:gd name="connsiteY769" fmla="*/ 371475 h 409575"/>
                <a:gd name="connsiteX770" fmla="*/ 431800 w 533400"/>
                <a:gd name="connsiteY770" fmla="*/ 371475 h 409575"/>
                <a:gd name="connsiteX771" fmla="*/ 431800 w 533400"/>
                <a:gd name="connsiteY771" fmla="*/ 373063 h 409575"/>
                <a:gd name="connsiteX772" fmla="*/ 431800 w 533400"/>
                <a:gd name="connsiteY772" fmla="*/ 376238 h 409575"/>
                <a:gd name="connsiteX773" fmla="*/ 428625 w 533400"/>
                <a:gd name="connsiteY773" fmla="*/ 376238 h 409575"/>
                <a:gd name="connsiteX774" fmla="*/ 428625 w 533400"/>
                <a:gd name="connsiteY774" fmla="*/ 373063 h 409575"/>
                <a:gd name="connsiteX775" fmla="*/ 427037 w 533400"/>
                <a:gd name="connsiteY775" fmla="*/ 373063 h 409575"/>
                <a:gd name="connsiteX776" fmla="*/ 423862 w 533400"/>
                <a:gd name="connsiteY776" fmla="*/ 376238 h 409575"/>
                <a:gd name="connsiteX777" fmla="*/ 423862 w 533400"/>
                <a:gd name="connsiteY777" fmla="*/ 377825 h 409575"/>
                <a:gd name="connsiteX778" fmla="*/ 423862 w 533400"/>
                <a:gd name="connsiteY778" fmla="*/ 379413 h 409575"/>
                <a:gd name="connsiteX779" fmla="*/ 422275 w 533400"/>
                <a:gd name="connsiteY779" fmla="*/ 382588 h 409575"/>
                <a:gd name="connsiteX780" fmla="*/ 422275 w 533400"/>
                <a:gd name="connsiteY780" fmla="*/ 384175 h 409575"/>
                <a:gd name="connsiteX781" fmla="*/ 417512 w 533400"/>
                <a:gd name="connsiteY781" fmla="*/ 384175 h 409575"/>
                <a:gd name="connsiteX782" fmla="*/ 415925 w 533400"/>
                <a:gd name="connsiteY782" fmla="*/ 384175 h 409575"/>
                <a:gd name="connsiteX783" fmla="*/ 412750 w 533400"/>
                <a:gd name="connsiteY783" fmla="*/ 384175 h 409575"/>
                <a:gd name="connsiteX784" fmla="*/ 412750 w 533400"/>
                <a:gd name="connsiteY784" fmla="*/ 382588 h 409575"/>
                <a:gd name="connsiteX785" fmla="*/ 411162 w 533400"/>
                <a:gd name="connsiteY785" fmla="*/ 382588 h 409575"/>
                <a:gd name="connsiteX786" fmla="*/ 407988 w 533400"/>
                <a:gd name="connsiteY786" fmla="*/ 382588 h 409575"/>
                <a:gd name="connsiteX787" fmla="*/ 407988 w 533400"/>
                <a:gd name="connsiteY787" fmla="*/ 384175 h 409575"/>
                <a:gd name="connsiteX788" fmla="*/ 411163 w 533400"/>
                <a:gd name="connsiteY788" fmla="*/ 384175 h 409575"/>
                <a:gd name="connsiteX789" fmla="*/ 411163 w 533400"/>
                <a:gd name="connsiteY789" fmla="*/ 387351 h 409575"/>
                <a:gd name="connsiteX790" fmla="*/ 407988 w 533400"/>
                <a:gd name="connsiteY790" fmla="*/ 388938 h 409575"/>
                <a:gd name="connsiteX791" fmla="*/ 406400 w 533400"/>
                <a:gd name="connsiteY791" fmla="*/ 388938 h 409575"/>
                <a:gd name="connsiteX792" fmla="*/ 404813 w 533400"/>
                <a:gd name="connsiteY792" fmla="*/ 392113 h 409575"/>
                <a:gd name="connsiteX793" fmla="*/ 401638 w 533400"/>
                <a:gd name="connsiteY793" fmla="*/ 392113 h 409575"/>
                <a:gd name="connsiteX794" fmla="*/ 400050 w 533400"/>
                <a:gd name="connsiteY794" fmla="*/ 392113 h 409575"/>
                <a:gd name="connsiteX795" fmla="*/ 396875 w 533400"/>
                <a:gd name="connsiteY795" fmla="*/ 392113 h 409575"/>
                <a:gd name="connsiteX796" fmla="*/ 396875 w 533400"/>
                <a:gd name="connsiteY796" fmla="*/ 388938 h 409575"/>
                <a:gd name="connsiteX797" fmla="*/ 396875 w 533400"/>
                <a:gd name="connsiteY797" fmla="*/ 387351 h 409575"/>
                <a:gd name="connsiteX798" fmla="*/ 396875 w 533400"/>
                <a:gd name="connsiteY798" fmla="*/ 384175 h 409575"/>
                <a:gd name="connsiteX799" fmla="*/ 396875 w 533400"/>
                <a:gd name="connsiteY799" fmla="*/ 379413 h 409575"/>
                <a:gd name="connsiteX800" fmla="*/ 400050 w 533400"/>
                <a:gd name="connsiteY800" fmla="*/ 377825 h 409575"/>
                <a:gd name="connsiteX801" fmla="*/ 401638 w 533400"/>
                <a:gd name="connsiteY801" fmla="*/ 377825 h 409575"/>
                <a:gd name="connsiteX802" fmla="*/ 401638 w 533400"/>
                <a:gd name="connsiteY802" fmla="*/ 379413 h 409575"/>
                <a:gd name="connsiteX803" fmla="*/ 404813 w 533400"/>
                <a:gd name="connsiteY803" fmla="*/ 379413 h 409575"/>
                <a:gd name="connsiteX804" fmla="*/ 404813 w 533400"/>
                <a:gd name="connsiteY804" fmla="*/ 382588 h 409575"/>
                <a:gd name="connsiteX805" fmla="*/ 406400 w 533400"/>
                <a:gd name="connsiteY805" fmla="*/ 382588 h 409575"/>
                <a:gd name="connsiteX806" fmla="*/ 407987 w 533400"/>
                <a:gd name="connsiteY806" fmla="*/ 382588 h 409575"/>
                <a:gd name="connsiteX807" fmla="*/ 407987 w 533400"/>
                <a:gd name="connsiteY807" fmla="*/ 379413 h 409575"/>
                <a:gd name="connsiteX808" fmla="*/ 406400 w 533400"/>
                <a:gd name="connsiteY808" fmla="*/ 379413 h 409575"/>
                <a:gd name="connsiteX809" fmla="*/ 404812 w 533400"/>
                <a:gd name="connsiteY809" fmla="*/ 377825 h 409575"/>
                <a:gd name="connsiteX810" fmla="*/ 401637 w 533400"/>
                <a:gd name="connsiteY810" fmla="*/ 376238 h 409575"/>
                <a:gd name="connsiteX811" fmla="*/ 401637 w 533400"/>
                <a:gd name="connsiteY811" fmla="*/ 373063 h 409575"/>
                <a:gd name="connsiteX812" fmla="*/ 400050 w 533400"/>
                <a:gd name="connsiteY812" fmla="*/ 373063 h 409575"/>
                <a:gd name="connsiteX813" fmla="*/ 396875 w 533400"/>
                <a:gd name="connsiteY813" fmla="*/ 373063 h 409575"/>
                <a:gd name="connsiteX814" fmla="*/ 400050 w 533400"/>
                <a:gd name="connsiteY814" fmla="*/ 376238 h 409575"/>
                <a:gd name="connsiteX815" fmla="*/ 396875 w 533400"/>
                <a:gd name="connsiteY815" fmla="*/ 376238 h 409575"/>
                <a:gd name="connsiteX816" fmla="*/ 396875 w 533400"/>
                <a:gd name="connsiteY816" fmla="*/ 377825 h 409575"/>
                <a:gd name="connsiteX817" fmla="*/ 395287 w 533400"/>
                <a:gd name="connsiteY817" fmla="*/ 377825 h 409575"/>
                <a:gd name="connsiteX818" fmla="*/ 392112 w 533400"/>
                <a:gd name="connsiteY818" fmla="*/ 376238 h 409575"/>
                <a:gd name="connsiteX819" fmla="*/ 388937 w 533400"/>
                <a:gd name="connsiteY819" fmla="*/ 376238 h 409575"/>
                <a:gd name="connsiteX820" fmla="*/ 385762 w 533400"/>
                <a:gd name="connsiteY820" fmla="*/ 373063 h 409575"/>
                <a:gd name="connsiteX821" fmla="*/ 384175 w 533400"/>
                <a:gd name="connsiteY821" fmla="*/ 373063 h 409575"/>
                <a:gd name="connsiteX822" fmla="*/ 384175 w 533400"/>
                <a:gd name="connsiteY822" fmla="*/ 371475 h 409575"/>
                <a:gd name="connsiteX823" fmla="*/ 381000 w 533400"/>
                <a:gd name="connsiteY823" fmla="*/ 368300 h 409575"/>
                <a:gd name="connsiteX824" fmla="*/ 379412 w 533400"/>
                <a:gd name="connsiteY824" fmla="*/ 366713 h 409575"/>
                <a:gd name="connsiteX825" fmla="*/ 376237 w 533400"/>
                <a:gd name="connsiteY825" fmla="*/ 363538 h 409575"/>
                <a:gd name="connsiteX826" fmla="*/ 374650 w 533400"/>
                <a:gd name="connsiteY826" fmla="*/ 361950 h 409575"/>
                <a:gd name="connsiteX827" fmla="*/ 373062 w 533400"/>
                <a:gd name="connsiteY827" fmla="*/ 360363 h 409575"/>
                <a:gd name="connsiteX828" fmla="*/ 369887 w 533400"/>
                <a:gd name="connsiteY828" fmla="*/ 360363 h 409575"/>
                <a:gd name="connsiteX829" fmla="*/ 369887 w 533400"/>
                <a:gd name="connsiteY829" fmla="*/ 357188 h 409575"/>
                <a:gd name="connsiteX830" fmla="*/ 368300 w 533400"/>
                <a:gd name="connsiteY830" fmla="*/ 357188 h 409575"/>
                <a:gd name="connsiteX831" fmla="*/ 365125 w 533400"/>
                <a:gd name="connsiteY831" fmla="*/ 357188 h 409575"/>
                <a:gd name="connsiteX832" fmla="*/ 363537 w 533400"/>
                <a:gd name="connsiteY832" fmla="*/ 357188 h 409575"/>
                <a:gd name="connsiteX833" fmla="*/ 361950 w 533400"/>
                <a:gd name="connsiteY833" fmla="*/ 357188 h 409575"/>
                <a:gd name="connsiteX834" fmla="*/ 358775 w 533400"/>
                <a:gd name="connsiteY834" fmla="*/ 357188 h 409575"/>
                <a:gd name="connsiteX835" fmla="*/ 358775 w 533400"/>
                <a:gd name="connsiteY835" fmla="*/ 360363 h 409575"/>
                <a:gd name="connsiteX836" fmla="*/ 358775 w 533400"/>
                <a:gd name="connsiteY836" fmla="*/ 361950 h 409575"/>
                <a:gd name="connsiteX837" fmla="*/ 358775 w 533400"/>
                <a:gd name="connsiteY837" fmla="*/ 363538 h 409575"/>
                <a:gd name="connsiteX838" fmla="*/ 357187 w 533400"/>
                <a:gd name="connsiteY838" fmla="*/ 366713 h 409575"/>
                <a:gd name="connsiteX839" fmla="*/ 358775 w 533400"/>
                <a:gd name="connsiteY839" fmla="*/ 366713 h 409575"/>
                <a:gd name="connsiteX840" fmla="*/ 358775 w 533400"/>
                <a:gd name="connsiteY840" fmla="*/ 368300 h 409575"/>
                <a:gd name="connsiteX841" fmla="*/ 357187 w 533400"/>
                <a:gd name="connsiteY841" fmla="*/ 368300 h 409575"/>
                <a:gd name="connsiteX842" fmla="*/ 357187 w 533400"/>
                <a:gd name="connsiteY842" fmla="*/ 371475 h 409575"/>
                <a:gd name="connsiteX843" fmla="*/ 357187 w 533400"/>
                <a:gd name="connsiteY843" fmla="*/ 373063 h 409575"/>
                <a:gd name="connsiteX844" fmla="*/ 354012 w 533400"/>
                <a:gd name="connsiteY844" fmla="*/ 373063 h 409575"/>
                <a:gd name="connsiteX845" fmla="*/ 354012 w 533400"/>
                <a:gd name="connsiteY845" fmla="*/ 371475 h 409575"/>
                <a:gd name="connsiteX846" fmla="*/ 352425 w 533400"/>
                <a:gd name="connsiteY846" fmla="*/ 371475 h 409575"/>
                <a:gd name="connsiteX847" fmla="*/ 349250 w 533400"/>
                <a:gd name="connsiteY847" fmla="*/ 368300 h 409575"/>
                <a:gd name="connsiteX848" fmla="*/ 347662 w 533400"/>
                <a:gd name="connsiteY848" fmla="*/ 368300 h 409575"/>
                <a:gd name="connsiteX849" fmla="*/ 346075 w 533400"/>
                <a:gd name="connsiteY849" fmla="*/ 371475 h 409575"/>
                <a:gd name="connsiteX850" fmla="*/ 342900 w 533400"/>
                <a:gd name="connsiteY850" fmla="*/ 368300 h 409575"/>
                <a:gd name="connsiteX851" fmla="*/ 341312 w 533400"/>
                <a:gd name="connsiteY851" fmla="*/ 368300 h 409575"/>
                <a:gd name="connsiteX852" fmla="*/ 338137 w 533400"/>
                <a:gd name="connsiteY852" fmla="*/ 368300 h 409575"/>
                <a:gd name="connsiteX853" fmla="*/ 336550 w 533400"/>
                <a:gd name="connsiteY853" fmla="*/ 371475 h 409575"/>
                <a:gd name="connsiteX854" fmla="*/ 333375 w 533400"/>
                <a:gd name="connsiteY854" fmla="*/ 371475 h 409575"/>
                <a:gd name="connsiteX855" fmla="*/ 333375 w 533400"/>
                <a:gd name="connsiteY855" fmla="*/ 368300 h 409575"/>
                <a:gd name="connsiteX856" fmla="*/ 331787 w 533400"/>
                <a:gd name="connsiteY856" fmla="*/ 368300 h 409575"/>
                <a:gd name="connsiteX857" fmla="*/ 330200 w 533400"/>
                <a:gd name="connsiteY857" fmla="*/ 368300 h 409575"/>
                <a:gd name="connsiteX858" fmla="*/ 327025 w 533400"/>
                <a:gd name="connsiteY858" fmla="*/ 368300 h 409575"/>
                <a:gd name="connsiteX859" fmla="*/ 325437 w 533400"/>
                <a:gd name="connsiteY859" fmla="*/ 368300 h 409575"/>
                <a:gd name="connsiteX860" fmla="*/ 320675 w 533400"/>
                <a:gd name="connsiteY860" fmla="*/ 371475 h 409575"/>
                <a:gd name="connsiteX861" fmla="*/ 317500 w 533400"/>
                <a:gd name="connsiteY861" fmla="*/ 371475 h 409575"/>
                <a:gd name="connsiteX862" fmla="*/ 315912 w 533400"/>
                <a:gd name="connsiteY862" fmla="*/ 371475 h 409575"/>
                <a:gd name="connsiteX863" fmla="*/ 314325 w 533400"/>
                <a:gd name="connsiteY863" fmla="*/ 371475 h 409575"/>
                <a:gd name="connsiteX864" fmla="*/ 314325 w 533400"/>
                <a:gd name="connsiteY864" fmla="*/ 373063 h 409575"/>
                <a:gd name="connsiteX865" fmla="*/ 309562 w 533400"/>
                <a:gd name="connsiteY865" fmla="*/ 376238 h 409575"/>
                <a:gd name="connsiteX866" fmla="*/ 306387 w 533400"/>
                <a:gd name="connsiteY866" fmla="*/ 377825 h 409575"/>
                <a:gd name="connsiteX867" fmla="*/ 306387 w 533400"/>
                <a:gd name="connsiteY867" fmla="*/ 379413 h 409575"/>
                <a:gd name="connsiteX868" fmla="*/ 304800 w 533400"/>
                <a:gd name="connsiteY868" fmla="*/ 382588 h 409575"/>
                <a:gd name="connsiteX869" fmla="*/ 300037 w 533400"/>
                <a:gd name="connsiteY869" fmla="*/ 384175 h 409575"/>
                <a:gd name="connsiteX870" fmla="*/ 298450 w 533400"/>
                <a:gd name="connsiteY870" fmla="*/ 387350 h 409575"/>
                <a:gd name="connsiteX871" fmla="*/ 298450 w 533400"/>
                <a:gd name="connsiteY871" fmla="*/ 388938 h 409575"/>
                <a:gd name="connsiteX872" fmla="*/ 295275 w 533400"/>
                <a:gd name="connsiteY872" fmla="*/ 388938 h 409575"/>
                <a:gd name="connsiteX873" fmla="*/ 298450 w 533400"/>
                <a:gd name="connsiteY873" fmla="*/ 384175 h 409575"/>
                <a:gd name="connsiteX874" fmla="*/ 298450 w 533400"/>
                <a:gd name="connsiteY874" fmla="*/ 379413 h 409575"/>
                <a:gd name="connsiteX875" fmla="*/ 295275 w 533400"/>
                <a:gd name="connsiteY875" fmla="*/ 377825 h 409575"/>
                <a:gd name="connsiteX876" fmla="*/ 295275 w 533400"/>
                <a:gd name="connsiteY876" fmla="*/ 376238 h 409575"/>
                <a:gd name="connsiteX877" fmla="*/ 293687 w 533400"/>
                <a:gd name="connsiteY877" fmla="*/ 373063 h 409575"/>
                <a:gd name="connsiteX878" fmla="*/ 290512 w 533400"/>
                <a:gd name="connsiteY878" fmla="*/ 373063 h 409575"/>
                <a:gd name="connsiteX879" fmla="*/ 290512 w 533400"/>
                <a:gd name="connsiteY879" fmla="*/ 376238 h 409575"/>
                <a:gd name="connsiteX880" fmla="*/ 288925 w 533400"/>
                <a:gd name="connsiteY880" fmla="*/ 376238 h 409575"/>
                <a:gd name="connsiteX881" fmla="*/ 285750 w 533400"/>
                <a:gd name="connsiteY881" fmla="*/ 376238 h 409575"/>
                <a:gd name="connsiteX882" fmla="*/ 285750 w 533400"/>
                <a:gd name="connsiteY882" fmla="*/ 377825 h 409575"/>
                <a:gd name="connsiteX883" fmla="*/ 284162 w 533400"/>
                <a:gd name="connsiteY883" fmla="*/ 377825 h 409575"/>
                <a:gd name="connsiteX884" fmla="*/ 282575 w 533400"/>
                <a:gd name="connsiteY884" fmla="*/ 377825 h 409575"/>
                <a:gd name="connsiteX885" fmla="*/ 279400 w 533400"/>
                <a:gd name="connsiteY885" fmla="*/ 377825 h 409575"/>
                <a:gd name="connsiteX886" fmla="*/ 279400 w 533400"/>
                <a:gd name="connsiteY886" fmla="*/ 376238 h 409575"/>
                <a:gd name="connsiteX887" fmla="*/ 282575 w 533400"/>
                <a:gd name="connsiteY887" fmla="*/ 376238 h 409575"/>
                <a:gd name="connsiteX888" fmla="*/ 284162 w 533400"/>
                <a:gd name="connsiteY888" fmla="*/ 371475 h 409575"/>
                <a:gd name="connsiteX889" fmla="*/ 285750 w 533400"/>
                <a:gd name="connsiteY889" fmla="*/ 368300 h 409575"/>
                <a:gd name="connsiteX890" fmla="*/ 284162 w 533400"/>
                <a:gd name="connsiteY890" fmla="*/ 368300 h 409575"/>
                <a:gd name="connsiteX891" fmla="*/ 284162 w 533400"/>
                <a:gd name="connsiteY891" fmla="*/ 366713 h 409575"/>
                <a:gd name="connsiteX892" fmla="*/ 284162 w 533400"/>
                <a:gd name="connsiteY892" fmla="*/ 361950 h 409575"/>
                <a:gd name="connsiteX893" fmla="*/ 282575 w 533400"/>
                <a:gd name="connsiteY893" fmla="*/ 360363 h 409575"/>
                <a:gd name="connsiteX894" fmla="*/ 279400 w 533400"/>
                <a:gd name="connsiteY894" fmla="*/ 357188 h 409575"/>
                <a:gd name="connsiteX895" fmla="*/ 277812 w 533400"/>
                <a:gd name="connsiteY895" fmla="*/ 360363 h 409575"/>
                <a:gd name="connsiteX896" fmla="*/ 274637 w 533400"/>
                <a:gd name="connsiteY896" fmla="*/ 360363 h 409575"/>
                <a:gd name="connsiteX897" fmla="*/ 273050 w 533400"/>
                <a:gd name="connsiteY897" fmla="*/ 361950 h 409575"/>
                <a:gd name="connsiteX898" fmla="*/ 271462 w 533400"/>
                <a:gd name="connsiteY898" fmla="*/ 363538 h 409575"/>
                <a:gd name="connsiteX899" fmla="*/ 266700 w 533400"/>
                <a:gd name="connsiteY899" fmla="*/ 366713 h 409575"/>
                <a:gd name="connsiteX900" fmla="*/ 263525 w 533400"/>
                <a:gd name="connsiteY900" fmla="*/ 368300 h 409575"/>
                <a:gd name="connsiteX901" fmla="*/ 261937 w 533400"/>
                <a:gd name="connsiteY901" fmla="*/ 371475 h 409575"/>
                <a:gd name="connsiteX902" fmla="*/ 258762 w 533400"/>
                <a:gd name="connsiteY902" fmla="*/ 371475 h 409575"/>
                <a:gd name="connsiteX903" fmla="*/ 258762 w 533400"/>
                <a:gd name="connsiteY903" fmla="*/ 368300 h 409575"/>
                <a:gd name="connsiteX904" fmla="*/ 261937 w 533400"/>
                <a:gd name="connsiteY904" fmla="*/ 366713 h 409575"/>
                <a:gd name="connsiteX905" fmla="*/ 261937 w 533400"/>
                <a:gd name="connsiteY905" fmla="*/ 361950 h 409575"/>
                <a:gd name="connsiteX906" fmla="*/ 258762 w 533400"/>
                <a:gd name="connsiteY906" fmla="*/ 361950 h 409575"/>
                <a:gd name="connsiteX907" fmla="*/ 258762 w 533400"/>
                <a:gd name="connsiteY907" fmla="*/ 363538 h 409575"/>
                <a:gd name="connsiteX908" fmla="*/ 257175 w 533400"/>
                <a:gd name="connsiteY908" fmla="*/ 363538 h 409575"/>
                <a:gd name="connsiteX909" fmla="*/ 255587 w 533400"/>
                <a:gd name="connsiteY909" fmla="*/ 363538 h 409575"/>
                <a:gd name="connsiteX910" fmla="*/ 252412 w 533400"/>
                <a:gd name="connsiteY910" fmla="*/ 366713 h 409575"/>
                <a:gd name="connsiteX911" fmla="*/ 252412 w 533400"/>
                <a:gd name="connsiteY911" fmla="*/ 368300 h 409575"/>
                <a:gd name="connsiteX912" fmla="*/ 250825 w 533400"/>
                <a:gd name="connsiteY912" fmla="*/ 371475 h 409575"/>
                <a:gd name="connsiteX913" fmla="*/ 250825 w 533400"/>
                <a:gd name="connsiteY913" fmla="*/ 368300 h 409575"/>
                <a:gd name="connsiteX914" fmla="*/ 250825 w 533400"/>
                <a:gd name="connsiteY914" fmla="*/ 366713 h 409575"/>
                <a:gd name="connsiteX915" fmla="*/ 252412 w 533400"/>
                <a:gd name="connsiteY915" fmla="*/ 363538 h 409575"/>
                <a:gd name="connsiteX916" fmla="*/ 252412 w 533400"/>
                <a:gd name="connsiteY916" fmla="*/ 361950 h 409575"/>
                <a:gd name="connsiteX917" fmla="*/ 255587 w 533400"/>
                <a:gd name="connsiteY917" fmla="*/ 360363 h 409575"/>
                <a:gd name="connsiteX918" fmla="*/ 252412 w 533400"/>
                <a:gd name="connsiteY918" fmla="*/ 360363 h 409575"/>
                <a:gd name="connsiteX919" fmla="*/ 252412 w 533400"/>
                <a:gd name="connsiteY919" fmla="*/ 357188 h 409575"/>
                <a:gd name="connsiteX920" fmla="*/ 250825 w 533400"/>
                <a:gd name="connsiteY920" fmla="*/ 357188 h 409575"/>
                <a:gd name="connsiteX921" fmla="*/ 247650 w 533400"/>
                <a:gd name="connsiteY921" fmla="*/ 360363 h 409575"/>
                <a:gd name="connsiteX922" fmla="*/ 246062 w 533400"/>
                <a:gd name="connsiteY922" fmla="*/ 360363 h 409575"/>
                <a:gd name="connsiteX923" fmla="*/ 246062 w 533400"/>
                <a:gd name="connsiteY923" fmla="*/ 361950 h 409575"/>
                <a:gd name="connsiteX924" fmla="*/ 242887 w 533400"/>
                <a:gd name="connsiteY924" fmla="*/ 361950 h 409575"/>
                <a:gd name="connsiteX925" fmla="*/ 239712 w 533400"/>
                <a:gd name="connsiteY925" fmla="*/ 360363 h 409575"/>
                <a:gd name="connsiteX926" fmla="*/ 236537 w 533400"/>
                <a:gd name="connsiteY926" fmla="*/ 360363 h 409575"/>
                <a:gd name="connsiteX927" fmla="*/ 236537 w 533400"/>
                <a:gd name="connsiteY927" fmla="*/ 357188 h 409575"/>
                <a:gd name="connsiteX928" fmla="*/ 239712 w 533400"/>
                <a:gd name="connsiteY928" fmla="*/ 357188 h 409575"/>
                <a:gd name="connsiteX929" fmla="*/ 239712 w 533400"/>
                <a:gd name="connsiteY929" fmla="*/ 355600 h 409575"/>
                <a:gd name="connsiteX930" fmla="*/ 236537 w 533400"/>
                <a:gd name="connsiteY930" fmla="*/ 355600 h 409575"/>
                <a:gd name="connsiteX931" fmla="*/ 234950 w 533400"/>
                <a:gd name="connsiteY931" fmla="*/ 355600 h 409575"/>
                <a:gd name="connsiteX932" fmla="*/ 231775 w 533400"/>
                <a:gd name="connsiteY932" fmla="*/ 355600 h 409575"/>
                <a:gd name="connsiteX933" fmla="*/ 230187 w 533400"/>
                <a:gd name="connsiteY933" fmla="*/ 355600 h 409575"/>
                <a:gd name="connsiteX934" fmla="*/ 227012 w 533400"/>
                <a:gd name="connsiteY934" fmla="*/ 357188 h 409575"/>
                <a:gd name="connsiteX935" fmla="*/ 225425 w 533400"/>
                <a:gd name="connsiteY935" fmla="*/ 360363 h 409575"/>
                <a:gd name="connsiteX936" fmla="*/ 223837 w 533400"/>
                <a:gd name="connsiteY936" fmla="*/ 360363 h 409575"/>
                <a:gd name="connsiteX937" fmla="*/ 220662 w 533400"/>
                <a:gd name="connsiteY937" fmla="*/ 361950 h 409575"/>
                <a:gd name="connsiteX938" fmla="*/ 219075 w 533400"/>
                <a:gd name="connsiteY938" fmla="*/ 361950 h 409575"/>
                <a:gd name="connsiteX939" fmla="*/ 214312 w 533400"/>
                <a:gd name="connsiteY939" fmla="*/ 366713 h 409575"/>
                <a:gd name="connsiteX940" fmla="*/ 209550 w 533400"/>
                <a:gd name="connsiteY940" fmla="*/ 368300 h 409575"/>
                <a:gd name="connsiteX941" fmla="*/ 207962 w 533400"/>
                <a:gd name="connsiteY941" fmla="*/ 368300 h 409575"/>
                <a:gd name="connsiteX942" fmla="*/ 209550 w 533400"/>
                <a:gd name="connsiteY942" fmla="*/ 366713 h 409575"/>
                <a:gd name="connsiteX943" fmla="*/ 207962 w 533400"/>
                <a:gd name="connsiteY943" fmla="*/ 366713 h 409575"/>
                <a:gd name="connsiteX944" fmla="*/ 207962 w 533400"/>
                <a:gd name="connsiteY944" fmla="*/ 363538 h 409575"/>
                <a:gd name="connsiteX945" fmla="*/ 209550 w 533400"/>
                <a:gd name="connsiteY945" fmla="*/ 363538 h 409575"/>
                <a:gd name="connsiteX946" fmla="*/ 211137 w 533400"/>
                <a:gd name="connsiteY946" fmla="*/ 361950 h 409575"/>
                <a:gd name="connsiteX947" fmla="*/ 214312 w 533400"/>
                <a:gd name="connsiteY947" fmla="*/ 361950 h 409575"/>
                <a:gd name="connsiteX948" fmla="*/ 214312 w 533400"/>
                <a:gd name="connsiteY948" fmla="*/ 360363 h 409575"/>
                <a:gd name="connsiteX949" fmla="*/ 215900 w 533400"/>
                <a:gd name="connsiteY949" fmla="*/ 360363 h 409575"/>
                <a:gd name="connsiteX950" fmla="*/ 219075 w 533400"/>
                <a:gd name="connsiteY950" fmla="*/ 357188 h 409575"/>
                <a:gd name="connsiteX951" fmla="*/ 220662 w 533400"/>
                <a:gd name="connsiteY951" fmla="*/ 357188 h 409575"/>
                <a:gd name="connsiteX952" fmla="*/ 220662 w 533400"/>
                <a:gd name="connsiteY952" fmla="*/ 355600 h 409575"/>
                <a:gd name="connsiteX953" fmla="*/ 223837 w 533400"/>
                <a:gd name="connsiteY953" fmla="*/ 355600 h 409575"/>
                <a:gd name="connsiteX954" fmla="*/ 225425 w 533400"/>
                <a:gd name="connsiteY954" fmla="*/ 355600 h 409575"/>
                <a:gd name="connsiteX955" fmla="*/ 227012 w 533400"/>
                <a:gd name="connsiteY955" fmla="*/ 352425 h 409575"/>
                <a:gd name="connsiteX956" fmla="*/ 231775 w 533400"/>
                <a:gd name="connsiteY956" fmla="*/ 347663 h 409575"/>
                <a:gd name="connsiteX957" fmla="*/ 230187 w 533400"/>
                <a:gd name="connsiteY957" fmla="*/ 346075 h 409575"/>
                <a:gd name="connsiteX958" fmla="*/ 227012 w 533400"/>
                <a:gd name="connsiteY958" fmla="*/ 346075 h 409575"/>
                <a:gd name="connsiteX959" fmla="*/ 227012 w 533400"/>
                <a:gd name="connsiteY959" fmla="*/ 344488 h 409575"/>
                <a:gd name="connsiteX960" fmla="*/ 223837 w 533400"/>
                <a:gd name="connsiteY960" fmla="*/ 346075 h 409575"/>
                <a:gd name="connsiteX961" fmla="*/ 220662 w 533400"/>
                <a:gd name="connsiteY961" fmla="*/ 347663 h 409575"/>
                <a:gd name="connsiteX962" fmla="*/ 219075 w 533400"/>
                <a:gd name="connsiteY962" fmla="*/ 347663 h 409575"/>
                <a:gd name="connsiteX963" fmla="*/ 215900 w 533400"/>
                <a:gd name="connsiteY963" fmla="*/ 347663 h 409575"/>
                <a:gd name="connsiteX964" fmla="*/ 215900 w 533400"/>
                <a:gd name="connsiteY964" fmla="*/ 350838 h 409575"/>
                <a:gd name="connsiteX965" fmla="*/ 214312 w 533400"/>
                <a:gd name="connsiteY965" fmla="*/ 350838 h 409575"/>
                <a:gd name="connsiteX966" fmla="*/ 211137 w 533400"/>
                <a:gd name="connsiteY966" fmla="*/ 352425 h 409575"/>
                <a:gd name="connsiteX967" fmla="*/ 207962 w 533400"/>
                <a:gd name="connsiteY967" fmla="*/ 352425 h 409575"/>
                <a:gd name="connsiteX968" fmla="*/ 203200 w 533400"/>
                <a:gd name="connsiteY968" fmla="*/ 355600 h 409575"/>
                <a:gd name="connsiteX969" fmla="*/ 198437 w 533400"/>
                <a:gd name="connsiteY969" fmla="*/ 360363 h 409575"/>
                <a:gd name="connsiteX970" fmla="*/ 193675 w 533400"/>
                <a:gd name="connsiteY970" fmla="*/ 363538 h 409575"/>
                <a:gd name="connsiteX971" fmla="*/ 192087 w 533400"/>
                <a:gd name="connsiteY971" fmla="*/ 363538 h 409575"/>
                <a:gd name="connsiteX972" fmla="*/ 192087 w 533400"/>
                <a:gd name="connsiteY972" fmla="*/ 366713 h 409575"/>
                <a:gd name="connsiteX973" fmla="*/ 188912 w 533400"/>
                <a:gd name="connsiteY973" fmla="*/ 368300 h 409575"/>
                <a:gd name="connsiteX974" fmla="*/ 188912 w 533400"/>
                <a:gd name="connsiteY974" fmla="*/ 371475 h 409575"/>
                <a:gd name="connsiteX975" fmla="*/ 187325 w 533400"/>
                <a:gd name="connsiteY975" fmla="*/ 371475 h 409575"/>
                <a:gd name="connsiteX976" fmla="*/ 184150 w 533400"/>
                <a:gd name="connsiteY976" fmla="*/ 371475 h 409575"/>
                <a:gd name="connsiteX977" fmla="*/ 187325 w 533400"/>
                <a:gd name="connsiteY977" fmla="*/ 366713 h 409575"/>
                <a:gd name="connsiteX978" fmla="*/ 188912 w 533400"/>
                <a:gd name="connsiteY978" fmla="*/ 361950 h 409575"/>
                <a:gd name="connsiteX979" fmla="*/ 192087 w 533400"/>
                <a:gd name="connsiteY979" fmla="*/ 360363 h 409575"/>
                <a:gd name="connsiteX980" fmla="*/ 193675 w 533400"/>
                <a:gd name="connsiteY980" fmla="*/ 357188 h 409575"/>
                <a:gd name="connsiteX981" fmla="*/ 196850 w 533400"/>
                <a:gd name="connsiteY981" fmla="*/ 357188 h 409575"/>
                <a:gd name="connsiteX982" fmla="*/ 198437 w 533400"/>
                <a:gd name="connsiteY982" fmla="*/ 355600 h 409575"/>
                <a:gd name="connsiteX983" fmla="*/ 198437 w 533400"/>
                <a:gd name="connsiteY983" fmla="*/ 352425 h 409575"/>
                <a:gd name="connsiteX984" fmla="*/ 198437 w 533400"/>
                <a:gd name="connsiteY984" fmla="*/ 350838 h 409575"/>
                <a:gd name="connsiteX985" fmla="*/ 198437 w 533400"/>
                <a:gd name="connsiteY985" fmla="*/ 347663 h 409575"/>
                <a:gd name="connsiteX986" fmla="*/ 196850 w 533400"/>
                <a:gd name="connsiteY986" fmla="*/ 347663 h 409575"/>
                <a:gd name="connsiteX987" fmla="*/ 198438 w 533400"/>
                <a:gd name="connsiteY987" fmla="*/ 346075 h 409575"/>
                <a:gd name="connsiteX988" fmla="*/ 198438 w 533400"/>
                <a:gd name="connsiteY988" fmla="*/ 347663 h 409575"/>
                <a:gd name="connsiteX989" fmla="*/ 200025 w 533400"/>
                <a:gd name="connsiteY989" fmla="*/ 347663 h 409575"/>
                <a:gd name="connsiteX990" fmla="*/ 200025 w 533400"/>
                <a:gd name="connsiteY990" fmla="*/ 346075 h 409575"/>
                <a:gd name="connsiteX991" fmla="*/ 200025 w 533400"/>
                <a:gd name="connsiteY991" fmla="*/ 344488 h 409575"/>
                <a:gd name="connsiteX992" fmla="*/ 200025 w 533400"/>
                <a:gd name="connsiteY992" fmla="*/ 341313 h 409575"/>
                <a:gd name="connsiteX993" fmla="*/ 200025 w 533400"/>
                <a:gd name="connsiteY993" fmla="*/ 339725 h 409575"/>
                <a:gd name="connsiteX994" fmla="*/ 200025 w 533400"/>
                <a:gd name="connsiteY994" fmla="*/ 336550 h 409575"/>
                <a:gd name="connsiteX995" fmla="*/ 200025 w 533400"/>
                <a:gd name="connsiteY995" fmla="*/ 334963 h 409575"/>
                <a:gd name="connsiteX996" fmla="*/ 198437 w 533400"/>
                <a:gd name="connsiteY996" fmla="*/ 334963 h 409575"/>
                <a:gd name="connsiteX997" fmla="*/ 198437 w 533400"/>
                <a:gd name="connsiteY997" fmla="*/ 333375 h 409575"/>
                <a:gd name="connsiteX998" fmla="*/ 198437 w 533400"/>
                <a:gd name="connsiteY998" fmla="*/ 330200 h 409575"/>
                <a:gd name="connsiteX999" fmla="*/ 198437 w 533400"/>
                <a:gd name="connsiteY999" fmla="*/ 328613 h 409575"/>
                <a:gd name="connsiteX1000" fmla="*/ 196850 w 533400"/>
                <a:gd name="connsiteY1000" fmla="*/ 328613 h 409575"/>
                <a:gd name="connsiteX1001" fmla="*/ 193675 w 533400"/>
                <a:gd name="connsiteY1001" fmla="*/ 330200 h 409575"/>
                <a:gd name="connsiteX1002" fmla="*/ 192087 w 533400"/>
                <a:gd name="connsiteY1002" fmla="*/ 330200 h 409575"/>
                <a:gd name="connsiteX1003" fmla="*/ 192087 w 533400"/>
                <a:gd name="connsiteY1003" fmla="*/ 328613 h 409575"/>
                <a:gd name="connsiteX1004" fmla="*/ 193675 w 533400"/>
                <a:gd name="connsiteY1004" fmla="*/ 328613 h 409575"/>
                <a:gd name="connsiteX1005" fmla="*/ 196850 w 533400"/>
                <a:gd name="connsiteY1005" fmla="*/ 325438 h 409575"/>
                <a:gd name="connsiteX1006" fmla="*/ 196850 w 533400"/>
                <a:gd name="connsiteY1006" fmla="*/ 323850 h 409575"/>
                <a:gd name="connsiteX1007" fmla="*/ 193675 w 533400"/>
                <a:gd name="connsiteY1007" fmla="*/ 323850 h 409575"/>
                <a:gd name="connsiteX1008" fmla="*/ 193675 w 533400"/>
                <a:gd name="connsiteY1008" fmla="*/ 320675 h 409575"/>
                <a:gd name="connsiteX1009" fmla="*/ 192087 w 533400"/>
                <a:gd name="connsiteY1009" fmla="*/ 319088 h 409575"/>
                <a:gd name="connsiteX1010" fmla="*/ 188912 w 533400"/>
                <a:gd name="connsiteY1010" fmla="*/ 320675 h 409575"/>
                <a:gd name="connsiteX1011" fmla="*/ 184150 w 533400"/>
                <a:gd name="connsiteY1011" fmla="*/ 320675 h 409575"/>
                <a:gd name="connsiteX1012" fmla="*/ 182562 w 533400"/>
                <a:gd name="connsiteY1012" fmla="*/ 320675 h 409575"/>
                <a:gd name="connsiteX1013" fmla="*/ 180975 w 533400"/>
                <a:gd name="connsiteY1013" fmla="*/ 320675 h 409575"/>
                <a:gd name="connsiteX1014" fmla="*/ 177800 w 533400"/>
                <a:gd name="connsiteY1014" fmla="*/ 320675 h 409575"/>
                <a:gd name="connsiteX1015" fmla="*/ 177800 w 533400"/>
                <a:gd name="connsiteY1015" fmla="*/ 319088 h 409575"/>
                <a:gd name="connsiteX1016" fmla="*/ 176212 w 533400"/>
                <a:gd name="connsiteY1016" fmla="*/ 319088 h 409575"/>
                <a:gd name="connsiteX1017" fmla="*/ 173037 w 533400"/>
                <a:gd name="connsiteY1017" fmla="*/ 319088 h 409575"/>
                <a:gd name="connsiteX1018" fmla="*/ 171450 w 533400"/>
                <a:gd name="connsiteY1018" fmla="*/ 319088 h 409575"/>
                <a:gd name="connsiteX1019" fmla="*/ 166687 w 533400"/>
                <a:gd name="connsiteY1019" fmla="*/ 319088 h 409575"/>
                <a:gd name="connsiteX1020" fmla="*/ 165100 w 533400"/>
                <a:gd name="connsiteY1020" fmla="*/ 320675 h 409575"/>
                <a:gd name="connsiteX1021" fmla="*/ 161925 w 533400"/>
                <a:gd name="connsiteY1021" fmla="*/ 320675 h 409575"/>
                <a:gd name="connsiteX1022" fmla="*/ 160337 w 533400"/>
                <a:gd name="connsiteY1022" fmla="*/ 323850 h 409575"/>
                <a:gd name="connsiteX1023" fmla="*/ 157162 w 533400"/>
                <a:gd name="connsiteY1023" fmla="*/ 323850 h 409575"/>
                <a:gd name="connsiteX1024" fmla="*/ 155575 w 533400"/>
                <a:gd name="connsiteY1024" fmla="*/ 325438 h 409575"/>
                <a:gd name="connsiteX1025" fmla="*/ 146050 w 533400"/>
                <a:gd name="connsiteY1025" fmla="*/ 330200 h 409575"/>
                <a:gd name="connsiteX1026" fmla="*/ 141287 w 533400"/>
                <a:gd name="connsiteY1026" fmla="*/ 333375 h 409575"/>
                <a:gd name="connsiteX1027" fmla="*/ 139700 w 533400"/>
                <a:gd name="connsiteY1027" fmla="*/ 336550 h 409575"/>
                <a:gd name="connsiteX1028" fmla="*/ 136525 w 533400"/>
                <a:gd name="connsiteY1028" fmla="*/ 336550 h 409575"/>
                <a:gd name="connsiteX1029" fmla="*/ 134937 w 533400"/>
                <a:gd name="connsiteY1029" fmla="*/ 336550 h 409575"/>
                <a:gd name="connsiteX1030" fmla="*/ 134937 w 533400"/>
                <a:gd name="connsiteY1030" fmla="*/ 339725 h 409575"/>
                <a:gd name="connsiteX1031" fmla="*/ 133350 w 533400"/>
                <a:gd name="connsiteY1031" fmla="*/ 339725 h 409575"/>
                <a:gd name="connsiteX1032" fmla="*/ 133350 w 533400"/>
                <a:gd name="connsiteY1032" fmla="*/ 336550 h 409575"/>
                <a:gd name="connsiteX1033" fmla="*/ 133350 w 533400"/>
                <a:gd name="connsiteY1033" fmla="*/ 334963 h 409575"/>
                <a:gd name="connsiteX1034" fmla="*/ 134937 w 533400"/>
                <a:gd name="connsiteY1034" fmla="*/ 334963 h 409575"/>
                <a:gd name="connsiteX1035" fmla="*/ 136525 w 533400"/>
                <a:gd name="connsiteY1035" fmla="*/ 334963 h 409575"/>
                <a:gd name="connsiteX1036" fmla="*/ 136525 w 533400"/>
                <a:gd name="connsiteY1036" fmla="*/ 333375 h 409575"/>
                <a:gd name="connsiteX1037" fmla="*/ 139700 w 533400"/>
                <a:gd name="connsiteY1037" fmla="*/ 333375 h 409575"/>
                <a:gd name="connsiteX1038" fmla="*/ 139700 w 533400"/>
                <a:gd name="connsiteY1038" fmla="*/ 330200 h 409575"/>
                <a:gd name="connsiteX1039" fmla="*/ 141287 w 533400"/>
                <a:gd name="connsiteY1039" fmla="*/ 330200 h 409575"/>
                <a:gd name="connsiteX1040" fmla="*/ 146050 w 533400"/>
                <a:gd name="connsiteY1040" fmla="*/ 325438 h 409575"/>
                <a:gd name="connsiteX1041" fmla="*/ 149225 w 533400"/>
                <a:gd name="connsiteY1041" fmla="*/ 323850 h 409575"/>
                <a:gd name="connsiteX1042" fmla="*/ 150812 w 533400"/>
                <a:gd name="connsiteY1042" fmla="*/ 323850 h 409575"/>
                <a:gd name="connsiteX1043" fmla="*/ 152400 w 533400"/>
                <a:gd name="connsiteY1043" fmla="*/ 320675 h 409575"/>
                <a:gd name="connsiteX1044" fmla="*/ 155575 w 533400"/>
                <a:gd name="connsiteY1044" fmla="*/ 320675 h 409575"/>
                <a:gd name="connsiteX1045" fmla="*/ 157162 w 533400"/>
                <a:gd name="connsiteY1045" fmla="*/ 320675 h 409575"/>
                <a:gd name="connsiteX1046" fmla="*/ 157162 w 533400"/>
                <a:gd name="connsiteY1046" fmla="*/ 319088 h 409575"/>
                <a:gd name="connsiteX1047" fmla="*/ 160337 w 533400"/>
                <a:gd name="connsiteY1047" fmla="*/ 319088 h 409575"/>
                <a:gd name="connsiteX1048" fmla="*/ 161925 w 533400"/>
                <a:gd name="connsiteY1048" fmla="*/ 317500 h 409575"/>
                <a:gd name="connsiteX1049" fmla="*/ 166687 w 533400"/>
                <a:gd name="connsiteY1049" fmla="*/ 314325 h 409575"/>
                <a:gd name="connsiteX1050" fmla="*/ 168275 w 533400"/>
                <a:gd name="connsiteY1050" fmla="*/ 314325 h 409575"/>
                <a:gd name="connsiteX1051" fmla="*/ 173037 w 533400"/>
                <a:gd name="connsiteY1051" fmla="*/ 312738 h 409575"/>
                <a:gd name="connsiteX1052" fmla="*/ 173037 w 533400"/>
                <a:gd name="connsiteY1052" fmla="*/ 309563 h 409575"/>
                <a:gd name="connsiteX1053" fmla="*/ 176212 w 533400"/>
                <a:gd name="connsiteY1053" fmla="*/ 309563 h 409575"/>
                <a:gd name="connsiteX1054" fmla="*/ 176212 w 533400"/>
                <a:gd name="connsiteY1054" fmla="*/ 307975 h 409575"/>
                <a:gd name="connsiteX1055" fmla="*/ 177800 w 533400"/>
                <a:gd name="connsiteY1055" fmla="*/ 304800 h 409575"/>
                <a:gd name="connsiteX1056" fmla="*/ 176212 w 533400"/>
                <a:gd name="connsiteY1056" fmla="*/ 304800 h 409575"/>
                <a:gd name="connsiteX1057" fmla="*/ 176212 w 533400"/>
                <a:gd name="connsiteY1057" fmla="*/ 303213 h 409575"/>
                <a:gd name="connsiteX1058" fmla="*/ 173037 w 533400"/>
                <a:gd name="connsiteY1058" fmla="*/ 303213 h 409575"/>
                <a:gd name="connsiteX1059" fmla="*/ 168275 w 533400"/>
                <a:gd name="connsiteY1059" fmla="*/ 303213 h 409575"/>
                <a:gd name="connsiteX1060" fmla="*/ 166687 w 533400"/>
                <a:gd name="connsiteY1060" fmla="*/ 304800 h 409575"/>
                <a:gd name="connsiteX1061" fmla="*/ 165100 w 533400"/>
                <a:gd name="connsiteY1061" fmla="*/ 307975 h 409575"/>
                <a:gd name="connsiteX1062" fmla="*/ 161925 w 533400"/>
                <a:gd name="connsiteY1062" fmla="*/ 309563 h 409575"/>
                <a:gd name="connsiteX1063" fmla="*/ 149225 w 533400"/>
                <a:gd name="connsiteY1063" fmla="*/ 314325 h 409575"/>
                <a:gd name="connsiteX1064" fmla="*/ 141287 w 533400"/>
                <a:gd name="connsiteY1064" fmla="*/ 317500 h 409575"/>
                <a:gd name="connsiteX1065" fmla="*/ 144462 w 533400"/>
                <a:gd name="connsiteY1065" fmla="*/ 314325 h 409575"/>
                <a:gd name="connsiteX1066" fmla="*/ 149225 w 533400"/>
                <a:gd name="connsiteY1066" fmla="*/ 312738 h 409575"/>
                <a:gd name="connsiteX1067" fmla="*/ 150812 w 533400"/>
                <a:gd name="connsiteY1067" fmla="*/ 312738 h 409575"/>
                <a:gd name="connsiteX1068" fmla="*/ 150812 w 533400"/>
                <a:gd name="connsiteY1068" fmla="*/ 309563 h 409575"/>
                <a:gd name="connsiteX1069" fmla="*/ 152400 w 533400"/>
                <a:gd name="connsiteY1069" fmla="*/ 309563 h 409575"/>
                <a:gd name="connsiteX1070" fmla="*/ 152400 w 533400"/>
                <a:gd name="connsiteY1070" fmla="*/ 307975 h 409575"/>
                <a:gd name="connsiteX1071" fmla="*/ 152400 w 533400"/>
                <a:gd name="connsiteY1071" fmla="*/ 304800 h 409575"/>
                <a:gd name="connsiteX1072" fmla="*/ 155575 w 533400"/>
                <a:gd name="connsiteY1072" fmla="*/ 304800 h 409575"/>
                <a:gd name="connsiteX1073" fmla="*/ 155575 w 533400"/>
                <a:gd name="connsiteY1073" fmla="*/ 303213 h 409575"/>
                <a:gd name="connsiteX1074" fmla="*/ 155575 w 533400"/>
                <a:gd name="connsiteY1074" fmla="*/ 301625 h 409575"/>
                <a:gd name="connsiteX1075" fmla="*/ 152400 w 533400"/>
                <a:gd name="connsiteY1075" fmla="*/ 298450 h 409575"/>
                <a:gd name="connsiteX1076" fmla="*/ 150812 w 533400"/>
                <a:gd name="connsiteY1076" fmla="*/ 298450 h 409575"/>
                <a:gd name="connsiteX1077" fmla="*/ 149225 w 533400"/>
                <a:gd name="connsiteY1077" fmla="*/ 298450 h 409575"/>
                <a:gd name="connsiteX1078" fmla="*/ 144462 w 533400"/>
                <a:gd name="connsiteY1078" fmla="*/ 298450 h 409575"/>
                <a:gd name="connsiteX1079" fmla="*/ 139700 w 533400"/>
                <a:gd name="connsiteY1079" fmla="*/ 301625 h 409575"/>
                <a:gd name="connsiteX1080" fmla="*/ 136525 w 533400"/>
                <a:gd name="connsiteY1080" fmla="*/ 301625 h 409575"/>
                <a:gd name="connsiteX1081" fmla="*/ 134937 w 533400"/>
                <a:gd name="connsiteY1081" fmla="*/ 298450 h 409575"/>
                <a:gd name="connsiteX1082" fmla="*/ 133350 w 533400"/>
                <a:gd name="connsiteY1082" fmla="*/ 301625 h 409575"/>
                <a:gd name="connsiteX1083" fmla="*/ 130175 w 533400"/>
                <a:gd name="connsiteY1083" fmla="*/ 301625 h 409575"/>
                <a:gd name="connsiteX1084" fmla="*/ 128587 w 533400"/>
                <a:gd name="connsiteY1084" fmla="*/ 303213 h 409575"/>
                <a:gd name="connsiteX1085" fmla="*/ 125412 w 533400"/>
                <a:gd name="connsiteY1085" fmla="*/ 303213 h 409575"/>
                <a:gd name="connsiteX1086" fmla="*/ 123825 w 533400"/>
                <a:gd name="connsiteY1086" fmla="*/ 304800 h 409575"/>
                <a:gd name="connsiteX1087" fmla="*/ 119062 w 533400"/>
                <a:gd name="connsiteY1087" fmla="*/ 304800 h 409575"/>
                <a:gd name="connsiteX1088" fmla="*/ 119062 w 533400"/>
                <a:gd name="connsiteY1088" fmla="*/ 303213 h 409575"/>
                <a:gd name="connsiteX1089" fmla="*/ 122237 w 533400"/>
                <a:gd name="connsiteY1089" fmla="*/ 303213 h 409575"/>
                <a:gd name="connsiteX1090" fmla="*/ 123825 w 533400"/>
                <a:gd name="connsiteY1090" fmla="*/ 303213 h 409575"/>
                <a:gd name="connsiteX1091" fmla="*/ 125412 w 533400"/>
                <a:gd name="connsiteY1091" fmla="*/ 301625 h 409575"/>
                <a:gd name="connsiteX1092" fmla="*/ 128587 w 533400"/>
                <a:gd name="connsiteY1092" fmla="*/ 301625 h 409575"/>
                <a:gd name="connsiteX1093" fmla="*/ 130175 w 533400"/>
                <a:gd name="connsiteY1093" fmla="*/ 298450 h 409575"/>
                <a:gd name="connsiteX1094" fmla="*/ 133350 w 533400"/>
                <a:gd name="connsiteY1094" fmla="*/ 296863 h 409575"/>
                <a:gd name="connsiteX1095" fmla="*/ 134937 w 533400"/>
                <a:gd name="connsiteY1095" fmla="*/ 296863 h 409575"/>
                <a:gd name="connsiteX1096" fmla="*/ 136525 w 533400"/>
                <a:gd name="connsiteY1096" fmla="*/ 296863 h 409575"/>
                <a:gd name="connsiteX1097" fmla="*/ 141287 w 533400"/>
                <a:gd name="connsiteY1097" fmla="*/ 293688 h 409575"/>
                <a:gd name="connsiteX1098" fmla="*/ 144462 w 533400"/>
                <a:gd name="connsiteY1098" fmla="*/ 292100 h 409575"/>
                <a:gd name="connsiteX1099" fmla="*/ 146050 w 533400"/>
                <a:gd name="connsiteY1099" fmla="*/ 292100 h 409575"/>
                <a:gd name="connsiteX1100" fmla="*/ 149225 w 533400"/>
                <a:gd name="connsiteY1100" fmla="*/ 292100 h 409575"/>
                <a:gd name="connsiteX1101" fmla="*/ 149225 w 533400"/>
                <a:gd name="connsiteY1101" fmla="*/ 288925 h 409575"/>
                <a:gd name="connsiteX1102" fmla="*/ 150812 w 533400"/>
                <a:gd name="connsiteY1102" fmla="*/ 288925 h 409575"/>
                <a:gd name="connsiteX1103" fmla="*/ 152400 w 533400"/>
                <a:gd name="connsiteY1103" fmla="*/ 288925 h 409575"/>
                <a:gd name="connsiteX1104" fmla="*/ 155575 w 533400"/>
                <a:gd name="connsiteY1104" fmla="*/ 292100 h 409575"/>
                <a:gd name="connsiteX1105" fmla="*/ 155575 w 533400"/>
                <a:gd name="connsiteY1105" fmla="*/ 288925 h 409575"/>
                <a:gd name="connsiteX1106" fmla="*/ 157162 w 533400"/>
                <a:gd name="connsiteY1106" fmla="*/ 288925 h 409575"/>
                <a:gd name="connsiteX1107" fmla="*/ 160337 w 533400"/>
                <a:gd name="connsiteY1107" fmla="*/ 288925 h 409575"/>
                <a:gd name="connsiteX1108" fmla="*/ 160337 w 533400"/>
                <a:gd name="connsiteY1108" fmla="*/ 287338 h 409575"/>
                <a:gd name="connsiteX1109" fmla="*/ 161925 w 533400"/>
                <a:gd name="connsiteY1109" fmla="*/ 287338 h 409575"/>
                <a:gd name="connsiteX1110" fmla="*/ 161925 w 533400"/>
                <a:gd name="connsiteY1110" fmla="*/ 285750 h 409575"/>
                <a:gd name="connsiteX1111" fmla="*/ 160337 w 533400"/>
                <a:gd name="connsiteY1111" fmla="*/ 285750 h 409575"/>
                <a:gd name="connsiteX1112" fmla="*/ 160337 w 533400"/>
                <a:gd name="connsiteY1112" fmla="*/ 282575 h 409575"/>
                <a:gd name="connsiteX1113" fmla="*/ 157162 w 533400"/>
                <a:gd name="connsiteY1113" fmla="*/ 280988 h 409575"/>
                <a:gd name="connsiteX1114" fmla="*/ 157162 w 533400"/>
                <a:gd name="connsiteY1114" fmla="*/ 277813 h 409575"/>
                <a:gd name="connsiteX1115" fmla="*/ 152400 w 533400"/>
                <a:gd name="connsiteY1115" fmla="*/ 277813 h 409575"/>
                <a:gd name="connsiteX1116" fmla="*/ 150812 w 533400"/>
                <a:gd name="connsiteY1116" fmla="*/ 277813 h 409575"/>
                <a:gd name="connsiteX1117" fmla="*/ 144462 w 533400"/>
                <a:gd name="connsiteY1117" fmla="*/ 280988 h 409575"/>
                <a:gd name="connsiteX1118" fmla="*/ 123825 w 533400"/>
                <a:gd name="connsiteY1118" fmla="*/ 285750 h 409575"/>
                <a:gd name="connsiteX1119" fmla="*/ 122237 w 533400"/>
                <a:gd name="connsiteY1119" fmla="*/ 285750 h 409575"/>
                <a:gd name="connsiteX1120" fmla="*/ 117475 w 533400"/>
                <a:gd name="connsiteY1120" fmla="*/ 287338 h 409575"/>
                <a:gd name="connsiteX1121" fmla="*/ 109537 w 533400"/>
                <a:gd name="connsiteY1121" fmla="*/ 287338 h 409575"/>
                <a:gd name="connsiteX1122" fmla="*/ 106362 w 533400"/>
                <a:gd name="connsiteY1122" fmla="*/ 287338 h 409575"/>
                <a:gd name="connsiteX1123" fmla="*/ 103187 w 533400"/>
                <a:gd name="connsiteY1123" fmla="*/ 288925 h 409575"/>
                <a:gd name="connsiteX1124" fmla="*/ 98425 w 533400"/>
                <a:gd name="connsiteY1124" fmla="*/ 288925 h 409575"/>
                <a:gd name="connsiteX1125" fmla="*/ 96837 w 533400"/>
                <a:gd name="connsiteY1125" fmla="*/ 292100 h 409575"/>
                <a:gd name="connsiteX1126" fmla="*/ 93662 w 533400"/>
                <a:gd name="connsiteY1126" fmla="*/ 292100 h 409575"/>
                <a:gd name="connsiteX1127" fmla="*/ 93662 w 533400"/>
                <a:gd name="connsiteY1127" fmla="*/ 293688 h 409575"/>
                <a:gd name="connsiteX1128" fmla="*/ 92075 w 533400"/>
                <a:gd name="connsiteY1128" fmla="*/ 293688 h 409575"/>
                <a:gd name="connsiteX1129" fmla="*/ 90487 w 533400"/>
                <a:gd name="connsiteY1129" fmla="*/ 293688 h 409575"/>
                <a:gd name="connsiteX1130" fmla="*/ 87312 w 533400"/>
                <a:gd name="connsiteY1130" fmla="*/ 293688 h 409575"/>
                <a:gd name="connsiteX1131" fmla="*/ 85725 w 533400"/>
                <a:gd name="connsiteY1131" fmla="*/ 293688 h 409575"/>
                <a:gd name="connsiteX1132" fmla="*/ 85725 w 533400"/>
                <a:gd name="connsiteY1132" fmla="*/ 296863 h 409575"/>
                <a:gd name="connsiteX1133" fmla="*/ 80962 w 533400"/>
                <a:gd name="connsiteY1133" fmla="*/ 296863 h 409575"/>
                <a:gd name="connsiteX1134" fmla="*/ 76200 w 533400"/>
                <a:gd name="connsiteY1134" fmla="*/ 298450 h 409575"/>
                <a:gd name="connsiteX1135" fmla="*/ 74612 w 533400"/>
                <a:gd name="connsiteY1135" fmla="*/ 298450 h 409575"/>
                <a:gd name="connsiteX1136" fmla="*/ 71437 w 533400"/>
                <a:gd name="connsiteY1136" fmla="*/ 301625 h 409575"/>
                <a:gd name="connsiteX1137" fmla="*/ 69850 w 533400"/>
                <a:gd name="connsiteY1137" fmla="*/ 301625 h 409575"/>
                <a:gd name="connsiteX1138" fmla="*/ 66675 w 533400"/>
                <a:gd name="connsiteY1138" fmla="*/ 301625 h 409575"/>
                <a:gd name="connsiteX1139" fmla="*/ 65087 w 533400"/>
                <a:gd name="connsiteY1139" fmla="*/ 301625 h 409575"/>
                <a:gd name="connsiteX1140" fmla="*/ 61912 w 533400"/>
                <a:gd name="connsiteY1140" fmla="*/ 303213 h 409575"/>
                <a:gd name="connsiteX1141" fmla="*/ 53975 w 533400"/>
                <a:gd name="connsiteY1141" fmla="*/ 303213 h 409575"/>
                <a:gd name="connsiteX1142" fmla="*/ 53975 w 533400"/>
                <a:gd name="connsiteY1142" fmla="*/ 301625 h 409575"/>
                <a:gd name="connsiteX1143" fmla="*/ 50800 w 533400"/>
                <a:gd name="connsiteY1143" fmla="*/ 301625 h 409575"/>
                <a:gd name="connsiteX1144" fmla="*/ 49212 w 533400"/>
                <a:gd name="connsiteY1144" fmla="*/ 301625 h 409575"/>
                <a:gd name="connsiteX1145" fmla="*/ 53975 w 533400"/>
                <a:gd name="connsiteY1145" fmla="*/ 298450 h 409575"/>
                <a:gd name="connsiteX1146" fmla="*/ 55562 w 533400"/>
                <a:gd name="connsiteY1146" fmla="*/ 298450 h 409575"/>
                <a:gd name="connsiteX1147" fmla="*/ 58737 w 533400"/>
                <a:gd name="connsiteY1147" fmla="*/ 298450 h 409575"/>
                <a:gd name="connsiteX1148" fmla="*/ 61912 w 533400"/>
                <a:gd name="connsiteY1148" fmla="*/ 296863 h 409575"/>
                <a:gd name="connsiteX1149" fmla="*/ 65087 w 533400"/>
                <a:gd name="connsiteY1149" fmla="*/ 296863 h 409575"/>
                <a:gd name="connsiteX1150" fmla="*/ 66675 w 533400"/>
                <a:gd name="connsiteY1150" fmla="*/ 296863 h 409575"/>
                <a:gd name="connsiteX1151" fmla="*/ 69850 w 533400"/>
                <a:gd name="connsiteY1151" fmla="*/ 296863 h 409575"/>
                <a:gd name="connsiteX1152" fmla="*/ 71437 w 533400"/>
                <a:gd name="connsiteY1152" fmla="*/ 296863 h 409575"/>
                <a:gd name="connsiteX1153" fmla="*/ 76200 w 533400"/>
                <a:gd name="connsiteY1153" fmla="*/ 293688 h 409575"/>
                <a:gd name="connsiteX1154" fmla="*/ 82550 w 533400"/>
                <a:gd name="connsiteY1154" fmla="*/ 292100 h 409575"/>
                <a:gd name="connsiteX1155" fmla="*/ 87312 w 533400"/>
                <a:gd name="connsiteY1155" fmla="*/ 288925 h 409575"/>
                <a:gd name="connsiteX1156" fmla="*/ 98425 w 533400"/>
                <a:gd name="connsiteY1156" fmla="*/ 285750 h 409575"/>
                <a:gd name="connsiteX1157" fmla="*/ 106362 w 533400"/>
                <a:gd name="connsiteY1157" fmla="*/ 282575 h 409575"/>
                <a:gd name="connsiteX1158" fmla="*/ 114300 w 533400"/>
                <a:gd name="connsiteY1158" fmla="*/ 280988 h 409575"/>
                <a:gd name="connsiteX1159" fmla="*/ 117475 w 533400"/>
                <a:gd name="connsiteY1159" fmla="*/ 280988 h 409575"/>
                <a:gd name="connsiteX1160" fmla="*/ 117475 w 533400"/>
                <a:gd name="connsiteY1160" fmla="*/ 277813 h 409575"/>
                <a:gd name="connsiteX1161" fmla="*/ 119062 w 533400"/>
                <a:gd name="connsiteY1161" fmla="*/ 277813 h 409575"/>
                <a:gd name="connsiteX1162" fmla="*/ 122237 w 533400"/>
                <a:gd name="connsiteY1162" fmla="*/ 276225 h 409575"/>
                <a:gd name="connsiteX1163" fmla="*/ 123825 w 533400"/>
                <a:gd name="connsiteY1163" fmla="*/ 276225 h 409575"/>
                <a:gd name="connsiteX1164" fmla="*/ 123825 w 533400"/>
                <a:gd name="connsiteY1164" fmla="*/ 273050 h 409575"/>
                <a:gd name="connsiteX1165" fmla="*/ 130175 w 533400"/>
                <a:gd name="connsiteY1165" fmla="*/ 269875 h 409575"/>
                <a:gd name="connsiteX1166" fmla="*/ 133350 w 533400"/>
                <a:gd name="connsiteY1166" fmla="*/ 266700 h 409575"/>
                <a:gd name="connsiteX1167" fmla="*/ 136525 w 533400"/>
                <a:gd name="connsiteY1167" fmla="*/ 261938 h 409575"/>
                <a:gd name="connsiteX1168" fmla="*/ 136525 w 533400"/>
                <a:gd name="connsiteY1168" fmla="*/ 260350 h 409575"/>
                <a:gd name="connsiteX1169" fmla="*/ 134937 w 533400"/>
                <a:gd name="connsiteY1169" fmla="*/ 258763 h 409575"/>
                <a:gd name="connsiteX1170" fmla="*/ 133350 w 533400"/>
                <a:gd name="connsiteY1170" fmla="*/ 258763 h 409575"/>
                <a:gd name="connsiteX1171" fmla="*/ 130175 w 533400"/>
                <a:gd name="connsiteY1171" fmla="*/ 258763 h 409575"/>
                <a:gd name="connsiteX1172" fmla="*/ 128587 w 533400"/>
                <a:gd name="connsiteY1172" fmla="*/ 258763 h 409575"/>
                <a:gd name="connsiteX1173" fmla="*/ 122237 w 533400"/>
                <a:gd name="connsiteY1173" fmla="*/ 258763 h 409575"/>
                <a:gd name="connsiteX1174" fmla="*/ 119062 w 533400"/>
                <a:gd name="connsiteY1174" fmla="*/ 258763 h 409575"/>
                <a:gd name="connsiteX1175" fmla="*/ 117475 w 533400"/>
                <a:gd name="connsiteY1175" fmla="*/ 255588 h 409575"/>
                <a:gd name="connsiteX1176" fmla="*/ 114300 w 533400"/>
                <a:gd name="connsiteY1176" fmla="*/ 255588 h 409575"/>
                <a:gd name="connsiteX1177" fmla="*/ 112712 w 533400"/>
                <a:gd name="connsiteY1177" fmla="*/ 255588 h 409575"/>
                <a:gd name="connsiteX1178" fmla="*/ 109537 w 533400"/>
                <a:gd name="connsiteY1178" fmla="*/ 255588 h 409575"/>
                <a:gd name="connsiteX1179" fmla="*/ 107950 w 533400"/>
                <a:gd name="connsiteY1179" fmla="*/ 255588 h 409575"/>
                <a:gd name="connsiteX1180" fmla="*/ 103187 w 533400"/>
                <a:gd name="connsiteY1180" fmla="*/ 255588 h 409575"/>
                <a:gd name="connsiteX1181" fmla="*/ 98425 w 533400"/>
                <a:gd name="connsiteY1181" fmla="*/ 258763 h 409575"/>
                <a:gd name="connsiteX1182" fmla="*/ 96837 w 533400"/>
                <a:gd name="connsiteY1182" fmla="*/ 258763 h 409575"/>
                <a:gd name="connsiteX1183" fmla="*/ 93662 w 533400"/>
                <a:gd name="connsiteY1183" fmla="*/ 258763 h 409575"/>
                <a:gd name="connsiteX1184" fmla="*/ 93662 w 533400"/>
                <a:gd name="connsiteY1184" fmla="*/ 255588 h 409575"/>
                <a:gd name="connsiteX1185" fmla="*/ 85725 w 533400"/>
                <a:gd name="connsiteY1185" fmla="*/ 258763 h 409575"/>
                <a:gd name="connsiteX1186" fmla="*/ 80962 w 533400"/>
                <a:gd name="connsiteY1186" fmla="*/ 260350 h 409575"/>
                <a:gd name="connsiteX1187" fmla="*/ 77787 w 533400"/>
                <a:gd name="connsiteY1187" fmla="*/ 260350 h 409575"/>
                <a:gd name="connsiteX1188" fmla="*/ 71437 w 533400"/>
                <a:gd name="connsiteY1188" fmla="*/ 260350 h 409575"/>
                <a:gd name="connsiteX1189" fmla="*/ 74612 w 533400"/>
                <a:gd name="connsiteY1189" fmla="*/ 258763 h 409575"/>
                <a:gd name="connsiteX1190" fmla="*/ 76200 w 533400"/>
                <a:gd name="connsiteY1190" fmla="*/ 258763 h 409575"/>
                <a:gd name="connsiteX1191" fmla="*/ 77787 w 533400"/>
                <a:gd name="connsiteY1191" fmla="*/ 258763 h 409575"/>
                <a:gd name="connsiteX1192" fmla="*/ 80962 w 533400"/>
                <a:gd name="connsiteY1192" fmla="*/ 258763 h 409575"/>
                <a:gd name="connsiteX1193" fmla="*/ 82550 w 533400"/>
                <a:gd name="connsiteY1193" fmla="*/ 255588 h 409575"/>
                <a:gd name="connsiteX1194" fmla="*/ 87312 w 533400"/>
                <a:gd name="connsiteY1194" fmla="*/ 254000 h 409575"/>
                <a:gd name="connsiteX1195" fmla="*/ 90487 w 533400"/>
                <a:gd name="connsiteY1195" fmla="*/ 254000 h 409575"/>
                <a:gd name="connsiteX1196" fmla="*/ 92075 w 533400"/>
                <a:gd name="connsiteY1196" fmla="*/ 250825 h 409575"/>
                <a:gd name="connsiteX1197" fmla="*/ 93662 w 533400"/>
                <a:gd name="connsiteY1197" fmla="*/ 250825 h 409575"/>
                <a:gd name="connsiteX1198" fmla="*/ 93662 w 533400"/>
                <a:gd name="connsiteY1198" fmla="*/ 249238 h 409575"/>
                <a:gd name="connsiteX1199" fmla="*/ 96837 w 533400"/>
                <a:gd name="connsiteY1199" fmla="*/ 246063 h 409575"/>
                <a:gd name="connsiteX1200" fmla="*/ 98425 w 533400"/>
                <a:gd name="connsiteY1200" fmla="*/ 246063 h 409575"/>
                <a:gd name="connsiteX1201" fmla="*/ 109537 w 533400"/>
                <a:gd name="connsiteY1201" fmla="*/ 242888 h 409575"/>
                <a:gd name="connsiteX1202" fmla="*/ 114300 w 533400"/>
                <a:gd name="connsiteY1202" fmla="*/ 242888 h 409575"/>
                <a:gd name="connsiteX1203" fmla="*/ 119062 w 533400"/>
                <a:gd name="connsiteY1203" fmla="*/ 239713 h 409575"/>
                <a:gd name="connsiteX1204" fmla="*/ 123825 w 533400"/>
                <a:gd name="connsiteY1204" fmla="*/ 238125 h 409575"/>
                <a:gd name="connsiteX1205" fmla="*/ 125412 w 533400"/>
                <a:gd name="connsiteY1205" fmla="*/ 233363 h 409575"/>
                <a:gd name="connsiteX1206" fmla="*/ 128587 w 533400"/>
                <a:gd name="connsiteY1206" fmla="*/ 228600 h 409575"/>
                <a:gd name="connsiteX1207" fmla="*/ 130175 w 533400"/>
                <a:gd name="connsiteY1207" fmla="*/ 227013 h 409575"/>
                <a:gd name="connsiteX1208" fmla="*/ 130175 w 533400"/>
                <a:gd name="connsiteY1208" fmla="*/ 222250 h 409575"/>
                <a:gd name="connsiteX1209" fmla="*/ 128587 w 533400"/>
                <a:gd name="connsiteY1209" fmla="*/ 219075 h 409575"/>
                <a:gd name="connsiteX1210" fmla="*/ 125412 w 533400"/>
                <a:gd name="connsiteY1210" fmla="*/ 217488 h 409575"/>
                <a:gd name="connsiteX1211" fmla="*/ 123825 w 533400"/>
                <a:gd name="connsiteY1211" fmla="*/ 214313 h 409575"/>
                <a:gd name="connsiteX1212" fmla="*/ 122237 w 533400"/>
                <a:gd name="connsiteY1212" fmla="*/ 214313 h 409575"/>
                <a:gd name="connsiteX1213" fmla="*/ 119062 w 533400"/>
                <a:gd name="connsiteY1213" fmla="*/ 212725 h 409575"/>
                <a:gd name="connsiteX1214" fmla="*/ 119062 w 533400"/>
                <a:gd name="connsiteY1214" fmla="*/ 211138 h 409575"/>
                <a:gd name="connsiteX1215" fmla="*/ 122237 w 533400"/>
                <a:gd name="connsiteY1215" fmla="*/ 207963 h 409575"/>
                <a:gd name="connsiteX1216" fmla="*/ 125412 w 533400"/>
                <a:gd name="connsiteY1216" fmla="*/ 207963 h 409575"/>
                <a:gd name="connsiteX1217" fmla="*/ 128587 w 533400"/>
                <a:gd name="connsiteY1217" fmla="*/ 207963 h 409575"/>
                <a:gd name="connsiteX1218" fmla="*/ 128587 w 533400"/>
                <a:gd name="connsiteY1218" fmla="*/ 206375 h 409575"/>
                <a:gd name="connsiteX1219" fmla="*/ 128587 w 533400"/>
                <a:gd name="connsiteY1219" fmla="*/ 203200 h 409575"/>
                <a:gd name="connsiteX1220" fmla="*/ 128587 w 533400"/>
                <a:gd name="connsiteY1220" fmla="*/ 201613 h 409575"/>
                <a:gd name="connsiteX1221" fmla="*/ 128587 w 533400"/>
                <a:gd name="connsiteY1221" fmla="*/ 198438 h 409575"/>
                <a:gd name="connsiteX1222" fmla="*/ 125412 w 533400"/>
                <a:gd name="connsiteY1222" fmla="*/ 196850 h 409575"/>
                <a:gd name="connsiteX1223" fmla="*/ 125412 w 533400"/>
                <a:gd name="connsiteY1223" fmla="*/ 195263 h 409575"/>
                <a:gd name="connsiteX1224" fmla="*/ 125412 w 533400"/>
                <a:gd name="connsiteY1224" fmla="*/ 192088 h 409575"/>
                <a:gd name="connsiteX1225" fmla="*/ 125412 w 533400"/>
                <a:gd name="connsiteY1225" fmla="*/ 190500 h 409575"/>
                <a:gd name="connsiteX1226" fmla="*/ 125412 w 533400"/>
                <a:gd name="connsiteY1226" fmla="*/ 187325 h 409575"/>
                <a:gd name="connsiteX1227" fmla="*/ 123825 w 533400"/>
                <a:gd name="connsiteY1227" fmla="*/ 187325 h 409575"/>
                <a:gd name="connsiteX1228" fmla="*/ 123825 w 533400"/>
                <a:gd name="connsiteY1228" fmla="*/ 185738 h 409575"/>
                <a:gd name="connsiteX1229" fmla="*/ 123825 w 533400"/>
                <a:gd name="connsiteY1229" fmla="*/ 184150 h 409575"/>
                <a:gd name="connsiteX1230" fmla="*/ 125412 w 533400"/>
                <a:gd name="connsiteY1230" fmla="*/ 180975 h 409575"/>
                <a:gd name="connsiteX1231" fmla="*/ 125412 w 533400"/>
                <a:gd name="connsiteY1231" fmla="*/ 179388 h 409575"/>
                <a:gd name="connsiteX1232" fmla="*/ 123825 w 533400"/>
                <a:gd name="connsiteY1232" fmla="*/ 179388 h 409575"/>
                <a:gd name="connsiteX1233" fmla="*/ 123825 w 533400"/>
                <a:gd name="connsiteY1233" fmla="*/ 176213 h 409575"/>
                <a:gd name="connsiteX1234" fmla="*/ 125412 w 533400"/>
                <a:gd name="connsiteY1234" fmla="*/ 176213 h 409575"/>
                <a:gd name="connsiteX1235" fmla="*/ 128587 w 533400"/>
                <a:gd name="connsiteY1235" fmla="*/ 176213 h 409575"/>
                <a:gd name="connsiteX1236" fmla="*/ 128587 w 533400"/>
                <a:gd name="connsiteY1236" fmla="*/ 179388 h 409575"/>
                <a:gd name="connsiteX1237" fmla="*/ 128587 w 533400"/>
                <a:gd name="connsiteY1237" fmla="*/ 180975 h 409575"/>
                <a:gd name="connsiteX1238" fmla="*/ 130175 w 533400"/>
                <a:gd name="connsiteY1238" fmla="*/ 180975 h 409575"/>
                <a:gd name="connsiteX1239" fmla="*/ 130175 w 533400"/>
                <a:gd name="connsiteY1239" fmla="*/ 179388 h 409575"/>
                <a:gd name="connsiteX1240" fmla="*/ 133350 w 533400"/>
                <a:gd name="connsiteY1240" fmla="*/ 179388 h 409575"/>
                <a:gd name="connsiteX1241" fmla="*/ 134937 w 533400"/>
                <a:gd name="connsiteY1241" fmla="*/ 179388 h 409575"/>
                <a:gd name="connsiteX1242" fmla="*/ 136525 w 533400"/>
                <a:gd name="connsiteY1242" fmla="*/ 179388 h 409575"/>
                <a:gd name="connsiteX1243" fmla="*/ 136525 w 533400"/>
                <a:gd name="connsiteY1243" fmla="*/ 174625 h 409575"/>
                <a:gd name="connsiteX1244" fmla="*/ 134937 w 533400"/>
                <a:gd name="connsiteY1244" fmla="*/ 171450 h 409575"/>
                <a:gd name="connsiteX1245" fmla="*/ 134937 w 533400"/>
                <a:gd name="connsiteY1245" fmla="*/ 169863 h 409575"/>
                <a:gd name="connsiteX1246" fmla="*/ 133350 w 533400"/>
                <a:gd name="connsiteY1246" fmla="*/ 168275 h 409575"/>
                <a:gd name="connsiteX1247" fmla="*/ 133350 w 533400"/>
                <a:gd name="connsiteY1247" fmla="*/ 165100 h 409575"/>
                <a:gd name="connsiteX1248" fmla="*/ 133350 w 533400"/>
                <a:gd name="connsiteY1248" fmla="*/ 163513 h 409575"/>
                <a:gd name="connsiteX1249" fmla="*/ 130175 w 533400"/>
                <a:gd name="connsiteY1249" fmla="*/ 163513 h 409575"/>
                <a:gd name="connsiteX1250" fmla="*/ 128587 w 533400"/>
                <a:gd name="connsiteY1250" fmla="*/ 163513 h 409575"/>
                <a:gd name="connsiteX1251" fmla="*/ 125412 w 533400"/>
                <a:gd name="connsiteY1251" fmla="*/ 163513 h 409575"/>
                <a:gd name="connsiteX1252" fmla="*/ 125412 w 533400"/>
                <a:gd name="connsiteY1252" fmla="*/ 160338 h 409575"/>
                <a:gd name="connsiteX1253" fmla="*/ 128587 w 533400"/>
                <a:gd name="connsiteY1253" fmla="*/ 158750 h 409575"/>
                <a:gd name="connsiteX1254" fmla="*/ 128587 w 533400"/>
                <a:gd name="connsiteY1254" fmla="*/ 155575 h 409575"/>
                <a:gd name="connsiteX1255" fmla="*/ 128587 w 533400"/>
                <a:gd name="connsiteY1255" fmla="*/ 153988 h 409575"/>
                <a:gd name="connsiteX1256" fmla="*/ 130175 w 533400"/>
                <a:gd name="connsiteY1256" fmla="*/ 155575 h 409575"/>
                <a:gd name="connsiteX1257" fmla="*/ 133350 w 533400"/>
                <a:gd name="connsiteY1257" fmla="*/ 155575 h 409575"/>
                <a:gd name="connsiteX1258" fmla="*/ 133350 w 533400"/>
                <a:gd name="connsiteY1258" fmla="*/ 153988 h 409575"/>
                <a:gd name="connsiteX1259" fmla="*/ 134937 w 533400"/>
                <a:gd name="connsiteY1259" fmla="*/ 152400 h 409575"/>
                <a:gd name="connsiteX1260" fmla="*/ 134937 w 533400"/>
                <a:gd name="connsiteY1260" fmla="*/ 149225 h 409575"/>
                <a:gd name="connsiteX1261" fmla="*/ 134937 w 533400"/>
                <a:gd name="connsiteY1261" fmla="*/ 147638 h 409575"/>
                <a:gd name="connsiteX1262" fmla="*/ 136525 w 533400"/>
                <a:gd name="connsiteY1262" fmla="*/ 147638 h 409575"/>
                <a:gd name="connsiteX1263" fmla="*/ 136525 w 533400"/>
                <a:gd name="connsiteY1263" fmla="*/ 144463 h 409575"/>
                <a:gd name="connsiteX1264" fmla="*/ 139700 w 533400"/>
                <a:gd name="connsiteY1264" fmla="*/ 142875 h 409575"/>
                <a:gd name="connsiteX1265" fmla="*/ 139700 w 533400"/>
                <a:gd name="connsiteY1265" fmla="*/ 139700 h 409575"/>
                <a:gd name="connsiteX1266" fmla="*/ 139700 w 533400"/>
                <a:gd name="connsiteY1266" fmla="*/ 138113 h 409575"/>
                <a:gd name="connsiteX1267" fmla="*/ 139700 w 533400"/>
                <a:gd name="connsiteY1267" fmla="*/ 136525 h 409575"/>
                <a:gd name="connsiteX1268" fmla="*/ 139700 w 533400"/>
                <a:gd name="connsiteY1268" fmla="*/ 131763 h 409575"/>
                <a:gd name="connsiteX1269" fmla="*/ 139700 w 533400"/>
                <a:gd name="connsiteY1269" fmla="*/ 128588 h 409575"/>
                <a:gd name="connsiteX1270" fmla="*/ 139700 w 533400"/>
                <a:gd name="connsiteY1270" fmla="*/ 127000 h 409575"/>
                <a:gd name="connsiteX1271" fmla="*/ 141287 w 533400"/>
                <a:gd name="connsiteY1271" fmla="*/ 123825 h 409575"/>
                <a:gd name="connsiteX1272" fmla="*/ 141287 w 533400"/>
                <a:gd name="connsiteY1272" fmla="*/ 122238 h 409575"/>
                <a:gd name="connsiteX1273" fmla="*/ 144462 w 533400"/>
                <a:gd name="connsiteY1273" fmla="*/ 120650 h 409575"/>
                <a:gd name="connsiteX1274" fmla="*/ 144462 w 533400"/>
                <a:gd name="connsiteY1274" fmla="*/ 115888 h 409575"/>
                <a:gd name="connsiteX1275" fmla="*/ 141287 w 533400"/>
                <a:gd name="connsiteY1275" fmla="*/ 115888 h 409575"/>
                <a:gd name="connsiteX1276" fmla="*/ 141287 w 533400"/>
                <a:gd name="connsiteY1276" fmla="*/ 112713 h 409575"/>
                <a:gd name="connsiteX1277" fmla="*/ 144462 w 533400"/>
                <a:gd name="connsiteY1277" fmla="*/ 111125 h 409575"/>
                <a:gd name="connsiteX1278" fmla="*/ 144462 w 533400"/>
                <a:gd name="connsiteY1278" fmla="*/ 107950 h 409575"/>
                <a:gd name="connsiteX1279" fmla="*/ 144462 w 533400"/>
                <a:gd name="connsiteY1279" fmla="*/ 106363 h 409575"/>
                <a:gd name="connsiteX1280" fmla="*/ 146050 w 533400"/>
                <a:gd name="connsiteY1280" fmla="*/ 106363 h 409575"/>
                <a:gd name="connsiteX1281" fmla="*/ 149225 w 533400"/>
                <a:gd name="connsiteY1281" fmla="*/ 106363 h 409575"/>
                <a:gd name="connsiteX1282" fmla="*/ 149225 w 533400"/>
                <a:gd name="connsiteY1282" fmla="*/ 104775 h 409575"/>
                <a:gd name="connsiteX1283" fmla="*/ 150812 w 533400"/>
                <a:gd name="connsiteY1283" fmla="*/ 104775 h 409575"/>
                <a:gd name="connsiteX1284" fmla="*/ 149225 w 533400"/>
                <a:gd name="connsiteY1284" fmla="*/ 100013 h 409575"/>
                <a:gd name="connsiteX1285" fmla="*/ 150812 w 533400"/>
                <a:gd name="connsiteY1285" fmla="*/ 100013 h 409575"/>
                <a:gd name="connsiteX1286" fmla="*/ 144462 w 533400"/>
                <a:gd name="connsiteY1286" fmla="*/ 95250 h 409575"/>
                <a:gd name="connsiteX1287" fmla="*/ 152400 w 533400"/>
                <a:gd name="connsiteY1287" fmla="*/ 100013 h 409575"/>
                <a:gd name="connsiteX1288" fmla="*/ 155575 w 533400"/>
                <a:gd name="connsiteY1288" fmla="*/ 100013 h 409575"/>
                <a:gd name="connsiteX1289" fmla="*/ 155575 w 533400"/>
                <a:gd name="connsiteY1289" fmla="*/ 96838 h 409575"/>
                <a:gd name="connsiteX1290" fmla="*/ 157162 w 533400"/>
                <a:gd name="connsiteY1290" fmla="*/ 95250 h 409575"/>
                <a:gd name="connsiteX1291" fmla="*/ 160337 w 533400"/>
                <a:gd name="connsiteY1291" fmla="*/ 95250 h 409575"/>
                <a:gd name="connsiteX1292" fmla="*/ 160337 w 533400"/>
                <a:gd name="connsiteY1292" fmla="*/ 93663 h 409575"/>
                <a:gd name="connsiteX1293" fmla="*/ 161925 w 533400"/>
                <a:gd name="connsiteY1293" fmla="*/ 93663 h 409575"/>
                <a:gd name="connsiteX1294" fmla="*/ 165100 w 533400"/>
                <a:gd name="connsiteY1294" fmla="*/ 93663 h 409575"/>
                <a:gd name="connsiteX1295" fmla="*/ 166687 w 533400"/>
                <a:gd name="connsiteY1295" fmla="*/ 93663 h 409575"/>
                <a:gd name="connsiteX1296" fmla="*/ 168275 w 533400"/>
                <a:gd name="connsiteY1296" fmla="*/ 93663 h 409575"/>
                <a:gd name="connsiteX1297" fmla="*/ 168275 w 533400"/>
                <a:gd name="connsiteY1297" fmla="*/ 90488 h 409575"/>
                <a:gd name="connsiteX1298" fmla="*/ 168275 w 533400"/>
                <a:gd name="connsiteY1298" fmla="*/ 88900 h 409575"/>
                <a:gd name="connsiteX1299" fmla="*/ 166687 w 533400"/>
                <a:gd name="connsiteY1299" fmla="*/ 85725 h 409575"/>
                <a:gd name="connsiteX1300" fmla="*/ 166687 w 533400"/>
                <a:gd name="connsiteY1300" fmla="*/ 84137 h 409575"/>
                <a:gd name="connsiteX1301" fmla="*/ 166687 w 533400"/>
                <a:gd name="connsiteY1301" fmla="*/ 80962 h 409575"/>
                <a:gd name="connsiteX1302" fmla="*/ 168275 w 533400"/>
                <a:gd name="connsiteY1302" fmla="*/ 84137 h 409575"/>
                <a:gd name="connsiteX1303" fmla="*/ 171450 w 533400"/>
                <a:gd name="connsiteY1303" fmla="*/ 84137 h 409575"/>
                <a:gd name="connsiteX1304" fmla="*/ 173037 w 533400"/>
                <a:gd name="connsiteY1304" fmla="*/ 80962 h 409575"/>
                <a:gd name="connsiteX1305" fmla="*/ 173037 w 533400"/>
                <a:gd name="connsiteY1305" fmla="*/ 79375 h 409575"/>
                <a:gd name="connsiteX1306" fmla="*/ 173037 w 533400"/>
                <a:gd name="connsiteY1306" fmla="*/ 77787 h 409575"/>
                <a:gd name="connsiteX1307" fmla="*/ 173037 w 533400"/>
                <a:gd name="connsiteY1307" fmla="*/ 74612 h 409575"/>
                <a:gd name="connsiteX1308" fmla="*/ 173037 w 533400"/>
                <a:gd name="connsiteY1308" fmla="*/ 73025 h 409575"/>
                <a:gd name="connsiteX1309" fmla="*/ 171450 w 533400"/>
                <a:gd name="connsiteY1309" fmla="*/ 73025 h 409575"/>
                <a:gd name="connsiteX1310" fmla="*/ 168275 w 533400"/>
                <a:gd name="connsiteY1310" fmla="*/ 69850 h 409575"/>
                <a:gd name="connsiteX1311" fmla="*/ 166687 w 533400"/>
                <a:gd name="connsiteY1311" fmla="*/ 69850 h 409575"/>
                <a:gd name="connsiteX1312" fmla="*/ 165100 w 533400"/>
                <a:gd name="connsiteY1312" fmla="*/ 68262 h 409575"/>
                <a:gd name="connsiteX1313" fmla="*/ 161925 w 533400"/>
                <a:gd name="connsiteY1313" fmla="*/ 65087 h 409575"/>
                <a:gd name="connsiteX1314" fmla="*/ 157162 w 533400"/>
                <a:gd name="connsiteY1314" fmla="*/ 63500 h 409575"/>
                <a:gd name="connsiteX1315" fmla="*/ 155575 w 533400"/>
                <a:gd name="connsiteY1315" fmla="*/ 61912 h 409575"/>
                <a:gd name="connsiteX1316" fmla="*/ 152400 w 533400"/>
                <a:gd name="connsiteY1316" fmla="*/ 58737 h 409575"/>
                <a:gd name="connsiteX1317" fmla="*/ 150812 w 533400"/>
                <a:gd name="connsiteY1317" fmla="*/ 57150 h 409575"/>
                <a:gd name="connsiteX1318" fmla="*/ 150812 w 533400"/>
                <a:gd name="connsiteY1318" fmla="*/ 52387 h 409575"/>
                <a:gd name="connsiteX1319" fmla="*/ 149225 w 533400"/>
                <a:gd name="connsiteY1319" fmla="*/ 52387 h 409575"/>
                <a:gd name="connsiteX1320" fmla="*/ 149225 w 533400"/>
                <a:gd name="connsiteY1320" fmla="*/ 49212 h 409575"/>
                <a:gd name="connsiteX1321" fmla="*/ 149225 w 533400"/>
                <a:gd name="connsiteY1321" fmla="*/ 47625 h 409575"/>
                <a:gd name="connsiteX1322" fmla="*/ 150812 w 533400"/>
                <a:gd name="connsiteY1322" fmla="*/ 49212 h 409575"/>
                <a:gd name="connsiteX1323" fmla="*/ 152400 w 533400"/>
                <a:gd name="connsiteY1323" fmla="*/ 52387 h 409575"/>
                <a:gd name="connsiteX1324" fmla="*/ 157162 w 533400"/>
                <a:gd name="connsiteY1324" fmla="*/ 52387 h 409575"/>
                <a:gd name="connsiteX1325" fmla="*/ 160337 w 533400"/>
                <a:gd name="connsiteY1325" fmla="*/ 53975 h 409575"/>
                <a:gd name="connsiteX1326" fmla="*/ 161925 w 533400"/>
                <a:gd name="connsiteY1326" fmla="*/ 53975 h 409575"/>
                <a:gd name="connsiteX1327" fmla="*/ 161925 w 533400"/>
                <a:gd name="connsiteY1327" fmla="*/ 57150 h 409575"/>
                <a:gd name="connsiteX1328" fmla="*/ 166687 w 533400"/>
                <a:gd name="connsiteY1328" fmla="*/ 58737 h 409575"/>
                <a:gd name="connsiteX1329" fmla="*/ 166687 w 533400"/>
                <a:gd name="connsiteY1329" fmla="*/ 61912 h 409575"/>
                <a:gd name="connsiteX1330" fmla="*/ 168275 w 533400"/>
                <a:gd name="connsiteY1330" fmla="*/ 61912 h 409575"/>
                <a:gd name="connsiteX1331" fmla="*/ 171450 w 533400"/>
                <a:gd name="connsiteY1331" fmla="*/ 61912 h 409575"/>
                <a:gd name="connsiteX1332" fmla="*/ 173037 w 533400"/>
                <a:gd name="connsiteY1332" fmla="*/ 61912 h 409575"/>
                <a:gd name="connsiteX1333" fmla="*/ 177800 w 533400"/>
                <a:gd name="connsiteY1333" fmla="*/ 63500 h 409575"/>
                <a:gd name="connsiteX1334" fmla="*/ 180975 w 533400"/>
                <a:gd name="connsiteY1334" fmla="*/ 65087 h 409575"/>
                <a:gd name="connsiteX1335" fmla="*/ 184150 w 533400"/>
                <a:gd name="connsiteY1335" fmla="*/ 65087 h 409575"/>
                <a:gd name="connsiteX1336" fmla="*/ 188912 w 533400"/>
                <a:gd name="connsiteY1336" fmla="*/ 65087 h 409575"/>
                <a:gd name="connsiteX1337" fmla="*/ 192087 w 533400"/>
                <a:gd name="connsiteY1337" fmla="*/ 65087 h 409575"/>
                <a:gd name="connsiteX1338" fmla="*/ 193675 w 533400"/>
                <a:gd name="connsiteY1338" fmla="*/ 65087 h 409575"/>
                <a:gd name="connsiteX1339" fmla="*/ 196850 w 533400"/>
                <a:gd name="connsiteY1339" fmla="*/ 65087 h 409575"/>
                <a:gd name="connsiteX1340" fmla="*/ 198437 w 533400"/>
                <a:gd name="connsiteY1340" fmla="*/ 68262 h 409575"/>
                <a:gd name="connsiteX1341" fmla="*/ 203200 w 533400"/>
                <a:gd name="connsiteY1341" fmla="*/ 68262 h 409575"/>
                <a:gd name="connsiteX1342" fmla="*/ 204787 w 533400"/>
                <a:gd name="connsiteY1342" fmla="*/ 68262 h 409575"/>
                <a:gd name="connsiteX1343" fmla="*/ 207962 w 533400"/>
                <a:gd name="connsiteY1343" fmla="*/ 68262 h 409575"/>
                <a:gd name="connsiteX1344" fmla="*/ 209550 w 533400"/>
                <a:gd name="connsiteY1344" fmla="*/ 68262 h 409575"/>
                <a:gd name="connsiteX1345" fmla="*/ 211137 w 533400"/>
                <a:gd name="connsiteY1345" fmla="*/ 68262 h 409575"/>
                <a:gd name="connsiteX1346" fmla="*/ 214312 w 533400"/>
                <a:gd name="connsiteY1346" fmla="*/ 68262 h 409575"/>
                <a:gd name="connsiteX1347" fmla="*/ 219075 w 533400"/>
                <a:gd name="connsiteY1347" fmla="*/ 69850 h 409575"/>
                <a:gd name="connsiteX1348" fmla="*/ 220662 w 533400"/>
                <a:gd name="connsiteY1348" fmla="*/ 69850 h 409575"/>
                <a:gd name="connsiteX1349" fmla="*/ 223837 w 533400"/>
                <a:gd name="connsiteY1349" fmla="*/ 73025 h 409575"/>
                <a:gd name="connsiteX1350" fmla="*/ 227012 w 533400"/>
                <a:gd name="connsiteY1350" fmla="*/ 74612 h 409575"/>
                <a:gd name="connsiteX1351" fmla="*/ 230187 w 533400"/>
                <a:gd name="connsiteY1351" fmla="*/ 74612 h 409575"/>
                <a:gd name="connsiteX1352" fmla="*/ 231775 w 533400"/>
                <a:gd name="connsiteY1352" fmla="*/ 73025 h 409575"/>
                <a:gd name="connsiteX1353" fmla="*/ 234950 w 533400"/>
                <a:gd name="connsiteY1353" fmla="*/ 73025 h 409575"/>
                <a:gd name="connsiteX1354" fmla="*/ 234950 w 533400"/>
                <a:gd name="connsiteY1354" fmla="*/ 69850 h 409575"/>
                <a:gd name="connsiteX1355" fmla="*/ 234950 w 533400"/>
                <a:gd name="connsiteY1355" fmla="*/ 68262 h 409575"/>
                <a:gd name="connsiteX1356" fmla="*/ 234950 w 533400"/>
                <a:gd name="connsiteY1356" fmla="*/ 65087 h 409575"/>
                <a:gd name="connsiteX1357" fmla="*/ 231775 w 533400"/>
                <a:gd name="connsiteY1357" fmla="*/ 63500 h 409575"/>
                <a:gd name="connsiteX1358" fmla="*/ 230187 w 533400"/>
                <a:gd name="connsiteY1358" fmla="*/ 61912 h 409575"/>
                <a:gd name="connsiteX1359" fmla="*/ 230187 w 533400"/>
                <a:gd name="connsiteY1359" fmla="*/ 58737 h 409575"/>
                <a:gd name="connsiteX1360" fmla="*/ 231775 w 533400"/>
                <a:gd name="connsiteY1360" fmla="*/ 58737 h 409575"/>
                <a:gd name="connsiteX1361" fmla="*/ 234950 w 533400"/>
                <a:gd name="connsiteY1361" fmla="*/ 58737 h 409575"/>
                <a:gd name="connsiteX1362" fmla="*/ 234950 w 533400"/>
                <a:gd name="connsiteY1362" fmla="*/ 61912 h 409575"/>
                <a:gd name="connsiteX1363" fmla="*/ 236537 w 533400"/>
                <a:gd name="connsiteY1363" fmla="*/ 63500 h 409575"/>
                <a:gd name="connsiteX1364" fmla="*/ 236537 w 533400"/>
                <a:gd name="connsiteY1364" fmla="*/ 65087 h 409575"/>
                <a:gd name="connsiteX1365" fmla="*/ 239712 w 533400"/>
                <a:gd name="connsiteY1365" fmla="*/ 68262 h 409575"/>
                <a:gd name="connsiteX1366" fmla="*/ 241300 w 533400"/>
                <a:gd name="connsiteY1366" fmla="*/ 68262 h 409575"/>
                <a:gd name="connsiteX1367" fmla="*/ 241300 w 533400"/>
                <a:gd name="connsiteY1367" fmla="*/ 69850 h 409575"/>
                <a:gd name="connsiteX1368" fmla="*/ 242887 w 533400"/>
                <a:gd name="connsiteY1368" fmla="*/ 73025 h 409575"/>
                <a:gd name="connsiteX1369" fmla="*/ 242887 w 533400"/>
                <a:gd name="connsiteY1369" fmla="*/ 74612 h 409575"/>
                <a:gd name="connsiteX1370" fmla="*/ 246062 w 533400"/>
                <a:gd name="connsiteY1370" fmla="*/ 74612 h 409575"/>
                <a:gd name="connsiteX1371" fmla="*/ 246062 w 533400"/>
                <a:gd name="connsiteY1371" fmla="*/ 77787 h 409575"/>
                <a:gd name="connsiteX1372" fmla="*/ 247650 w 533400"/>
                <a:gd name="connsiteY1372" fmla="*/ 77787 h 409575"/>
                <a:gd name="connsiteX1373" fmla="*/ 250825 w 533400"/>
                <a:gd name="connsiteY1373" fmla="*/ 74612 h 409575"/>
                <a:gd name="connsiteX1374" fmla="*/ 250825 w 533400"/>
                <a:gd name="connsiteY1374" fmla="*/ 73025 h 409575"/>
                <a:gd name="connsiteX1375" fmla="*/ 250825 w 533400"/>
                <a:gd name="connsiteY1375" fmla="*/ 69850 h 409575"/>
                <a:gd name="connsiteX1376" fmla="*/ 250825 w 533400"/>
                <a:gd name="connsiteY1376" fmla="*/ 65087 h 409575"/>
                <a:gd name="connsiteX1377" fmla="*/ 252412 w 533400"/>
                <a:gd name="connsiteY1377" fmla="*/ 63500 h 409575"/>
                <a:gd name="connsiteX1378" fmla="*/ 250825 w 533400"/>
                <a:gd name="connsiteY1378" fmla="*/ 58737 h 409575"/>
                <a:gd name="connsiteX1379" fmla="*/ 250825 w 533400"/>
                <a:gd name="connsiteY1379" fmla="*/ 53975 h 409575"/>
                <a:gd name="connsiteX1380" fmla="*/ 247650 w 533400"/>
                <a:gd name="connsiteY1380" fmla="*/ 52387 h 409575"/>
                <a:gd name="connsiteX1381" fmla="*/ 246062 w 533400"/>
                <a:gd name="connsiteY1381" fmla="*/ 49212 h 409575"/>
                <a:gd name="connsiteX1382" fmla="*/ 246062 w 533400"/>
                <a:gd name="connsiteY1382" fmla="*/ 47625 h 409575"/>
                <a:gd name="connsiteX1383" fmla="*/ 246062 w 533400"/>
                <a:gd name="connsiteY1383" fmla="*/ 46037 h 409575"/>
                <a:gd name="connsiteX1384" fmla="*/ 242887 w 533400"/>
                <a:gd name="connsiteY1384" fmla="*/ 42862 h 409575"/>
                <a:gd name="connsiteX1385" fmla="*/ 242887 w 533400"/>
                <a:gd name="connsiteY1385" fmla="*/ 38100 h 409575"/>
                <a:gd name="connsiteX1386" fmla="*/ 236537 w 533400"/>
                <a:gd name="connsiteY1386" fmla="*/ 30162 h 409575"/>
                <a:gd name="connsiteX1387" fmla="*/ 236537 w 533400"/>
                <a:gd name="connsiteY1387" fmla="*/ 26987 h 409575"/>
                <a:gd name="connsiteX1388" fmla="*/ 234950 w 533400"/>
                <a:gd name="connsiteY1388" fmla="*/ 22225 h 409575"/>
                <a:gd name="connsiteX1389" fmla="*/ 231775 w 533400"/>
                <a:gd name="connsiteY1389" fmla="*/ 19050 h 409575"/>
                <a:gd name="connsiteX1390" fmla="*/ 230187 w 533400"/>
                <a:gd name="connsiteY1390" fmla="*/ 14287 h 409575"/>
                <a:gd name="connsiteX1391" fmla="*/ 225425 w 533400"/>
                <a:gd name="connsiteY1391" fmla="*/ 11112 h 409575"/>
                <a:gd name="connsiteX1392" fmla="*/ 225425 w 533400"/>
                <a:gd name="connsiteY1392" fmla="*/ 9525 h 409575"/>
                <a:gd name="connsiteX1393" fmla="*/ 225425 w 533400"/>
                <a:gd name="connsiteY1393" fmla="*/ 6350 h 409575"/>
                <a:gd name="connsiteX1394" fmla="*/ 223837 w 533400"/>
                <a:gd name="connsiteY1394" fmla="*/ 4762 h 409575"/>
                <a:gd name="connsiteX1395" fmla="*/ 220662 w 533400"/>
                <a:gd name="connsiteY1395" fmla="*/ 3175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Lst>
              <a:rect l="l" t="t" r="r" b="b"/>
              <a:pathLst>
                <a:path w="533400" h="409575">
                  <a:moveTo>
                    <a:pt x="284162" y="407988"/>
                  </a:moveTo>
                  <a:lnTo>
                    <a:pt x="285750" y="407988"/>
                  </a:lnTo>
                  <a:lnTo>
                    <a:pt x="285750" y="409575"/>
                  </a:lnTo>
                  <a:close/>
                  <a:moveTo>
                    <a:pt x="288925" y="401637"/>
                  </a:moveTo>
                  <a:lnTo>
                    <a:pt x="288925" y="404813"/>
                  </a:lnTo>
                  <a:lnTo>
                    <a:pt x="285750" y="407988"/>
                  </a:lnTo>
                  <a:close/>
                  <a:moveTo>
                    <a:pt x="290512" y="398463"/>
                  </a:moveTo>
                  <a:lnTo>
                    <a:pt x="288925" y="401637"/>
                  </a:lnTo>
                  <a:lnTo>
                    <a:pt x="288925" y="400050"/>
                  </a:lnTo>
                  <a:close/>
                  <a:moveTo>
                    <a:pt x="295275" y="388938"/>
                  </a:moveTo>
                  <a:lnTo>
                    <a:pt x="293687" y="395288"/>
                  </a:lnTo>
                  <a:lnTo>
                    <a:pt x="290512" y="398463"/>
                  </a:lnTo>
                  <a:lnTo>
                    <a:pt x="290512" y="398463"/>
                  </a:lnTo>
                  <a:close/>
                  <a:moveTo>
                    <a:pt x="182562" y="379413"/>
                  </a:moveTo>
                  <a:lnTo>
                    <a:pt x="184150" y="379413"/>
                  </a:lnTo>
                  <a:lnTo>
                    <a:pt x="187325" y="379413"/>
                  </a:lnTo>
                  <a:lnTo>
                    <a:pt x="184150" y="382588"/>
                  </a:lnTo>
                  <a:lnTo>
                    <a:pt x="182562" y="384175"/>
                  </a:lnTo>
                  <a:lnTo>
                    <a:pt x="180975" y="382588"/>
                  </a:lnTo>
                  <a:lnTo>
                    <a:pt x="182562" y="382588"/>
                  </a:lnTo>
                  <a:close/>
                  <a:moveTo>
                    <a:pt x="277812" y="377825"/>
                  </a:moveTo>
                  <a:lnTo>
                    <a:pt x="279400" y="377825"/>
                  </a:lnTo>
                  <a:lnTo>
                    <a:pt x="279400" y="379413"/>
                  </a:lnTo>
                  <a:lnTo>
                    <a:pt x="274637" y="382588"/>
                  </a:lnTo>
                  <a:lnTo>
                    <a:pt x="273050" y="387350"/>
                  </a:lnTo>
                  <a:lnTo>
                    <a:pt x="271462" y="387350"/>
                  </a:lnTo>
                  <a:lnTo>
                    <a:pt x="268287" y="388938"/>
                  </a:lnTo>
                  <a:lnTo>
                    <a:pt x="266700" y="392113"/>
                  </a:lnTo>
                  <a:lnTo>
                    <a:pt x="266700" y="388938"/>
                  </a:lnTo>
                  <a:lnTo>
                    <a:pt x="268287" y="387350"/>
                  </a:lnTo>
                  <a:lnTo>
                    <a:pt x="268287" y="384175"/>
                  </a:lnTo>
                  <a:lnTo>
                    <a:pt x="271462" y="384175"/>
                  </a:lnTo>
                  <a:lnTo>
                    <a:pt x="273050" y="384175"/>
                  </a:lnTo>
                  <a:lnTo>
                    <a:pt x="273050" y="382588"/>
                  </a:lnTo>
                  <a:lnTo>
                    <a:pt x="274637" y="379413"/>
                  </a:lnTo>
                  <a:close/>
                  <a:moveTo>
                    <a:pt x="192087" y="377825"/>
                  </a:moveTo>
                  <a:lnTo>
                    <a:pt x="188912" y="379413"/>
                  </a:lnTo>
                  <a:lnTo>
                    <a:pt x="187325" y="379413"/>
                  </a:lnTo>
                  <a:close/>
                  <a:moveTo>
                    <a:pt x="252412" y="376238"/>
                  </a:moveTo>
                  <a:lnTo>
                    <a:pt x="252412" y="377825"/>
                  </a:lnTo>
                  <a:lnTo>
                    <a:pt x="250825" y="379413"/>
                  </a:lnTo>
                  <a:lnTo>
                    <a:pt x="247650" y="379413"/>
                  </a:lnTo>
                  <a:lnTo>
                    <a:pt x="250825" y="377825"/>
                  </a:lnTo>
                  <a:close/>
                  <a:moveTo>
                    <a:pt x="257175" y="373063"/>
                  </a:moveTo>
                  <a:lnTo>
                    <a:pt x="257175" y="376238"/>
                  </a:lnTo>
                  <a:lnTo>
                    <a:pt x="255587" y="376238"/>
                  </a:lnTo>
                  <a:lnTo>
                    <a:pt x="252412" y="376238"/>
                  </a:lnTo>
                  <a:close/>
                  <a:moveTo>
                    <a:pt x="333375" y="371475"/>
                  </a:moveTo>
                  <a:lnTo>
                    <a:pt x="331787" y="376238"/>
                  </a:lnTo>
                  <a:lnTo>
                    <a:pt x="330200" y="376238"/>
                  </a:lnTo>
                  <a:lnTo>
                    <a:pt x="331787" y="373063"/>
                  </a:lnTo>
                  <a:close/>
                  <a:moveTo>
                    <a:pt x="198437" y="371475"/>
                  </a:moveTo>
                  <a:lnTo>
                    <a:pt x="200025" y="371475"/>
                  </a:lnTo>
                  <a:lnTo>
                    <a:pt x="203200" y="371475"/>
                  </a:lnTo>
                  <a:lnTo>
                    <a:pt x="203200" y="373063"/>
                  </a:lnTo>
                  <a:lnTo>
                    <a:pt x="198437" y="376238"/>
                  </a:lnTo>
                  <a:lnTo>
                    <a:pt x="193675" y="377825"/>
                  </a:lnTo>
                  <a:lnTo>
                    <a:pt x="192087" y="377825"/>
                  </a:lnTo>
                  <a:lnTo>
                    <a:pt x="196850" y="376238"/>
                  </a:lnTo>
                  <a:lnTo>
                    <a:pt x="198437" y="373063"/>
                  </a:lnTo>
                  <a:close/>
                  <a:moveTo>
                    <a:pt x="203200" y="368300"/>
                  </a:moveTo>
                  <a:lnTo>
                    <a:pt x="204787" y="368300"/>
                  </a:lnTo>
                  <a:lnTo>
                    <a:pt x="207962" y="368300"/>
                  </a:lnTo>
                  <a:lnTo>
                    <a:pt x="204787" y="371475"/>
                  </a:lnTo>
                  <a:lnTo>
                    <a:pt x="203200" y="371475"/>
                  </a:lnTo>
                  <a:close/>
                  <a:moveTo>
                    <a:pt x="193675" y="363538"/>
                  </a:moveTo>
                  <a:lnTo>
                    <a:pt x="196850" y="366713"/>
                  </a:lnTo>
                  <a:lnTo>
                    <a:pt x="193675" y="366713"/>
                  </a:lnTo>
                  <a:close/>
                  <a:moveTo>
                    <a:pt x="231775" y="360363"/>
                  </a:moveTo>
                  <a:lnTo>
                    <a:pt x="234950" y="360363"/>
                  </a:lnTo>
                  <a:lnTo>
                    <a:pt x="236537" y="360363"/>
                  </a:lnTo>
                  <a:lnTo>
                    <a:pt x="234950" y="361950"/>
                  </a:lnTo>
                  <a:lnTo>
                    <a:pt x="234950" y="363538"/>
                  </a:lnTo>
                  <a:lnTo>
                    <a:pt x="231775" y="363538"/>
                  </a:lnTo>
                  <a:lnTo>
                    <a:pt x="231775" y="361950"/>
                  </a:lnTo>
                  <a:close/>
                  <a:moveTo>
                    <a:pt x="211137" y="357188"/>
                  </a:moveTo>
                  <a:lnTo>
                    <a:pt x="214312" y="357188"/>
                  </a:lnTo>
                  <a:lnTo>
                    <a:pt x="211137" y="360363"/>
                  </a:lnTo>
                  <a:close/>
                  <a:moveTo>
                    <a:pt x="220662" y="352425"/>
                  </a:moveTo>
                  <a:lnTo>
                    <a:pt x="223837" y="352425"/>
                  </a:lnTo>
                  <a:lnTo>
                    <a:pt x="220662" y="355600"/>
                  </a:lnTo>
                  <a:lnTo>
                    <a:pt x="219074" y="355600"/>
                  </a:lnTo>
                  <a:lnTo>
                    <a:pt x="215900" y="357188"/>
                  </a:lnTo>
                  <a:lnTo>
                    <a:pt x="214312" y="357188"/>
                  </a:lnTo>
                  <a:lnTo>
                    <a:pt x="215900" y="355600"/>
                  </a:lnTo>
                  <a:close/>
                  <a:moveTo>
                    <a:pt x="136525" y="317500"/>
                  </a:moveTo>
                  <a:lnTo>
                    <a:pt x="139700" y="317500"/>
                  </a:lnTo>
                  <a:lnTo>
                    <a:pt x="141287" y="317500"/>
                  </a:lnTo>
                  <a:lnTo>
                    <a:pt x="139700" y="319088"/>
                  </a:lnTo>
                  <a:lnTo>
                    <a:pt x="136525" y="320675"/>
                  </a:lnTo>
                  <a:lnTo>
                    <a:pt x="134937" y="320675"/>
                  </a:lnTo>
                  <a:lnTo>
                    <a:pt x="134937" y="319088"/>
                  </a:lnTo>
                  <a:lnTo>
                    <a:pt x="136525" y="319088"/>
                  </a:lnTo>
                  <a:close/>
                  <a:moveTo>
                    <a:pt x="34925" y="303213"/>
                  </a:moveTo>
                  <a:lnTo>
                    <a:pt x="38100" y="304801"/>
                  </a:lnTo>
                  <a:lnTo>
                    <a:pt x="39688" y="304801"/>
                  </a:lnTo>
                  <a:lnTo>
                    <a:pt x="42863" y="304801"/>
                  </a:lnTo>
                  <a:lnTo>
                    <a:pt x="42863" y="307976"/>
                  </a:lnTo>
                  <a:lnTo>
                    <a:pt x="39688" y="307976"/>
                  </a:lnTo>
                  <a:lnTo>
                    <a:pt x="38100" y="307976"/>
                  </a:lnTo>
                  <a:lnTo>
                    <a:pt x="34925" y="307976"/>
                  </a:lnTo>
                  <a:lnTo>
                    <a:pt x="33338" y="309563"/>
                  </a:lnTo>
                  <a:lnTo>
                    <a:pt x="31750" y="309563"/>
                  </a:lnTo>
                  <a:lnTo>
                    <a:pt x="28575" y="309563"/>
                  </a:lnTo>
                  <a:lnTo>
                    <a:pt x="26988" y="312738"/>
                  </a:lnTo>
                  <a:lnTo>
                    <a:pt x="23813" y="312738"/>
                  </a:lnTo>
                  <a:lnTo>
                    <a:pt x="23813" y="314326"/>
                  </a:lnTo>
                  <a:lnTo>
                    <a:pt x="22225" y="314326"/>
                  </a:lnTo>
                  <a:lnTo>
                    <a:pt x="19050" y="317501"/>
                  </a:lnTo>
                  <a:lnTo>
                    <a:pt x="12700" y="317501"/>
                  </a:lnTo>
                  <a:lnTo>
                    <a:pt x="7938" y="317501"/>
                  </a:lnTo>
                  <a:lnTo>
                    <a:pt x="1588" y="319088"/>
                  </a:lnTo>
                  <a:lnTo>
                    <a:pt x="0" y="317501"/>
                  </a:lnTo>
                  <a:lnTo>
                    <a:pt x="1588" y="314326"/>
                  </a:lnTo>
                  <a:lnTo>
                    <a:pt x="3175" y="314326"/>
                  </a:lnTo>
                  <a:lnTo>
                    <a:pt x="6350" y="314326"/>
                  </a:lnTo>
                  <a:lnTo>
                    <a:pt x="7938" y="314326"/>
                  </a:lnTo>
                  <a:lnTo>
                    <a:pt x="11113" y="312738"/>
                  </a:lnTo>
                  <a:lnTo>
                    <a:pt x="12700" y="309563"/>
                  </a:lnTo>
                  <a:lnTo>
                    <a:pt x="15875" y="309563"/>
                  </a:lnTo>
                  <a:lnTo>
                    <a:pt x="19050" y="309563"/>
                  </a:lnTo>
                  <a:lnTo>
                    <a:pt x="23813" y="307976"/>
                  </a:lnTo>
                  <a:lnTo>
                    <a:pt x="26988" y="304801"/>
                  </a:lnTo>
                  <a:lnTo>
                    <a:pt x="28575" y="304801"/>
                  </a:lnTo>
                  <a:lnTo>
                    <a:pt x="31750" y="304801"/>
                  </a:lnTo>
                  <a:close/>
                  <a:moveTo>
                    <a:pt x="85725" y="302578"/>
                  </a:moveTo>
                  <a:lnTo>
                    <a:pt x="85725" y="303213"/>
                  </a:lnTo>
                  <a:lnTo>
                    <a:pt x="82550" y="303213"/>
                  </a:lnTo>
                  <a:close/>
                  <a:moveTo>
                    <a:pt x="85725" y="301626"/>
                  </a:moveTo>
                  <a:lnTo>
                    <a:pt x="90488" y="301626"/>
                  </a:lnTo>
                  <a:lnTo>
                    <a:pt x="85725" y="302578"/>
                  </a:lnTo>
                  <a:close/>
                  <a:moveTo>
                    <a:pt x="92075" y="298450"/>
                  </a:moveTo>
                  <a:lnTo>
                    <a:pt x="93663" y="298450"/>
                  </a:lnTo>
                  <a:lnTo>
                    <a:pt x="96838" y="298450"/>
                  </a:lnTo>
                  <a:lnTo>
                    <a:pt x="92075" y="301626"/>
                  </a:lnTo>
                  <a:lnTo>
                    <a:pt x="90488" y="301626"/>
                  </a:lnTo>
                  <a:close/>
                  <a:moveTo>
                    <a:pt x="38100" y="265113"/>
                  </a:moveTo>
                  <a:lnTo>
                    <a:pt x="39687" y="265113"/>
                  </a:lnTo>
                  <a:lnTo>
                    <a:pt x="42862" y="265113"/>
                  </a:lnTo>
                  <a:lnTo>
                    <a:pt x="46037" y="265113"/>
                  </a:lnTo>
                  <a:lnTo>
                    <a:pt x="44450" y="266700"/>
                  </a:lnTo>
                  <a:lnTo>
                    <a:pt x="39687" y="266700"/>
                  </a:lnTo>
                  <a:lnTo>
                    <a:pt x="38100" y="266700"/>
                  </a:lnTo>
                  <a:lnTo>
                    <a:pt x="34925" y="266700"/>
                  </a:lnTo>
                  <a:close/>
                  <a:moveTo>
                    <a:pt x="53975" y="261938"/>
                  </a:moveTo>
                  <a:lnTo>
                    <a:pt x="58737" y="261938"/>
                  </a:lnTo>
                  <a:lnTo>
                    <a:pt x="50800" y="265113"/>
                  </a:lnTo>
                  <a:lnTo>
                    <a:pt x="49212" y="265113"/>
                  </a:lnTo>
                  <a:close/>
                  <a:moveTo>
                    <a:pt x="61912" y="260350"/>
                  </a:moveTo>
                  <a:lnTo>
                    <a:pt x="65087" y="260350"/>
                  </a:lnTo>
                  <a:lnTo>
                    <a:pt x="66675" y="260350"/>
                  </a:lnTo>
                  <a:lnTo>
                    <a:pt x="69850" y="260350"/>
                  </a:lnTo>
                  <a:lnTo>
                    <a:pt x="71437" y="260350"/>
                  </a:lnTo>
                  <a:lnTo>
                    <a:pt x="65087" y="261938"/>
                  </a:lnTo>
                  <a:lnTo>
                    <a:pt x="60325" y="261938"/>
                  </a:lnTo>
                  <a:close/>
                  <a:moveTo>
                    <a:pt x="517524" y="198438"/>
                  </a:moveTo>
                  <a:lnTo>
                    <a:pt x="519112" y="198438"/>
                  </a:lnTo>
                  <a:lnTo>
                    <a:pt x="517524" y="201613"/>
                  </a:lnTo>
                  <a:lnTo>
                    <a:pt x="514350" y="201613"/>
                  </a:lnTo>
                  <a:close/>
                  <a:moveTo>
                    <a:pt x="501650" y="176213"/>
                  </a:moveTo>
                  <a:lnTo>
                    <a:pt x="501650" y="179388"/>
                  </a:lnTo>
                  <a:lnTo>
                    <a:pt x="498475" y="179388"/>
                  </a:lnTo>
                  <a:close/>
                  <a:moveTo>
                    <a:pt x="501650" y="174625"/>
                  </a:moveTo>
                  <a:lnTo>
                    <a:pt x="503237" y="174625"/>
                  </a:lnTo>
                  <a:lnTo>
                    <a:pt x="501650" y="176213"/>
                  </a:lnTo>
                  <a:close/>
                  <a:moveTo>
                    <a:pt x="123825" y="171450"/>
                  </a:moveTo>
                  <a:lnTo>
                    <a:pt x="125412" y="171450"/>
                  </a:lnTo>
                  <a:lnTo>
                    <a:pt x="128588" y="171450"/>
                  </a:lnTo>
                  <a:lnTo>
                    <a:pt x="130175" y="171450"/>
                  </a:lnTo>
                  <a:lnTo>
                    <a:pt x="133350" y="171450"/>
                  </a:lnTo>
                  <a:lnTo>
                    <a:pt x="133350" y="174625"/>
                  </a:lnTo>
                  <a:lnTo>
                    <a:pt x="130175" y="174625"/>
                  </a:lnTo>
                  <a:lnTo>
                    <a:pt x="128588" y="174625"/>
                  </a:lnTo>
                  <a:close/>
                  <a:moveTo>
                    <a:pt x="80962" y="158750"/>
                  </a:moveTo>
                  <a:lnTo>
                    <a:pt x="82550" y="158750"/>
                  </a:lnTo>
                  <a:lnTo>
                    <a:pt x="85725" y="158750"/>
                  </a:lnTo>
                  <a:lnTo>
                    <a:pt x="87312" y="160338"/>
                  </a:lnTo>
                  <a:lnTo>
                    <a:pt x="92075" y="163513"/>
                  </a:lnTo>
                  <a:lnTo>
                    <a:pt x="93662" y="163513"/>
                  </a:lnTo>
                  <a:lnTo>
                    <a:pt x="96837" y="163513"/>
                  </a:lnTo>
                  <a:lnTo>
                    <a:pt x="98425" y="163513"/>
                  </a:lnTo>
                  <a:lnTo>
                    <a:pt x="103187" y="163513"/>
                  </a:lnTo>
                  <a:lnTo>
                    <a:pt x="107950" y="165100"/>
                  </a:lnTo>
                  <a:lnTo>
                    <a:pt x="112712" y="165100"/>
                  </a:lnTo>
                  <a:lnTo>
                    <a:pt x="114300" y="165100"/>
                  </a:lnTo>
                  <a:lnTo>
                    <a:pt x="117475" y="165100"/>
                  </a:lnTo>
                  <a:lnTo>
                    <a:pt x="119062" y="165100"/>
                  </a:lnTo>
                  <a:lnTo>
                    <a:pt x="122237" y="168276"/>
                  </a:lnTo>
                  <a:lnTo>
                    <a:pt x="123825" y="168276"/>
                  </a:lnTo>
                  <a:lnTo>
                    <a:pt x="123825" y="169863"/>
                  </a:lnTo>
                  <a:lnTo>
                    <a:pt x="122237" y="169863"/>
                  </a:lnTo>
                  <a:lnTo>
                    <a:pt x="119062" y="169863"/>
                  </a:lnTo>
                  <a:lnTo>
                    <a:pt x="119062" y="171451"/>
                  </a:lnTo>
                  <a:lnTo>
                    <a:pt x="117475" y="171451"/>
                  </a:lnTo>
                  <a:lnTo>
                    <a:pt x="119062" y="174626"/>
                  </a:lnTo>
                  <a:lnTo>
                    <a:pt x="122237" y="174626"/>
                  </a:lnTo>
                  <a:lnTo>
                    <a:pt x="117475" y="176213"/>
                  </a:lnTo>
                  <a:lnTo>
                    <a:pt x="114300" y="176213"/>
                  </a:lnTo>
                  <a:lnTo>
                    <a:pt x="114300" y="179388"/>
                  </a:lnTo>
                  <a:lnTo>
                    <a:pt x="112712" y="179388"/>
                  </a:lnTo>
                  <a:lnTo>
                    <a:pt x="112712" y="176213"/>
                  </a:lnTo>
                  <a:lnTo>
                    <a:pt x="109537" y="176213"/>
                  </a:lnTo>
                  <a:lnTo>
                    <a:pt x="107950" y="176213"/>
                  </a:lnTo>
                  <a:lnTo>
                    <a:pt x="103187" y="176213"/>
                  </a:lnTo>
                  <a:lnTo>
                    <a:pt x="101600" y="174626"/>
                  </a:lnTo>
                  <a:lnTo>
                    <a:pt x="98425" y="174626"/>
                  </a:lnTo>
                  <a:lnTo>
                    <a:pt x="98425" y="171451"/>
                  </a:lnTo>
                  <a:lnTo>
                    <a:pt x="101600" y="171451"/>
                  </a:lnTo>
                  <a:lnTo>
                    <a:pt x="98425" y="169863"/>
                  </a:lnTo>
                  <a:lnTo>
                    <a:pt x="96837" y="168276"/>
                  </a:lnTo>
                  <a:lnTo>
                    <a:pt x="92075" y="165100"/>
                  </a:lnTo>
                  <a:lnTo>
                    <a:pt x="87312" y="163513"/>
                  </a:lnTo>
                  <a:lnTo>
                    <a:pt x="82550" y="160338"/>
                  </a:lnTo>
                  <a:lnTo>
                    <a:pt x="80962" y="160338"/>
                  </a:lnTo>
                  <a:close/>
                  <a:moveTo>
                    <a:pt x="517525" y="155575"/>
                  </a:moveTo>
                  <a:lnTo>
                    <a:pt x="519112" y="155575"/>
                  </a:lnTo>
                  <a:lnTo>
                    <a:pt x="519112" y="158750"/>
                  </a:lnTo>
                  <a:lnTo>
                    <a:pt x="517525" y="160338"/>
                  </a:lnTo>
                  <a:lnTo>
                    <a:pt x="512762" y="165100"/>
                  </a:lnTo>
                  <a:lnTo>
                    <a:pt x="511175" y="168275"/>
                  </a:lnTo>
                  <a:lnTo>
                    <a:pt x="508000" y="169863"/>
                  </a:lnTo>
                  <a:lnTo>
                    <a:pt x="503237" y="174625"/>
                  </a:lnTo>
                  <a:lnTo>
                    <a:pt x="503237" y="171450"/>
                  </a:lnTo>
                  <a:lnTo>
                    <a:pt x="506412" y="171450"/>
                  </a:lnTo>
                  <a:lnTo>
                    <a:pt x="506412" y="169863"/>
                  </a:lnTo>
                  <a:lnTo>
                    <a:pt x="508000" y="168275"/>
                  </a:lnTo>
                  <a:lnTo>
                    <a:pt x="508000" y="165100"/>
                  </a:lnTo>
                  <a:lnTo>
                    <a:pt x="511175" y="163513"/>
                  </a:lnTo>
                  <a:lnTo>
                    <a:pt x="512762" y="163513"/>
                  </a:lnTo>
                  <a:lnTo>
                    <a:pt x="512762" y="160338"/>
                  </a:lnTo>
                  <a:lnTo>
                    <a:pt x="512762" y="158750"/>
                  </a:lnTo>
                  <a:lnTo>
                    <a:pt x="514350" y="158750"/>
                  </a:lnTo>
                  <a:close/>
                  <a:moveTo>
                    <a:pt x="74612" y="155575"/>
                  </a:moveTo>
                  <a:lnTo>
                    <a:pt x="76200" y="155575"/>
                  </a:lnTo>
                  <a:lnTo>
                    <a:pt x="77787" y="155575"/>
                  </a:lnTo>
                  <a:lnTo>
                    <a:pt x="77787" y="158750"/>
                  </a:lnTo>
                  <a:lnTo>
                    <a:pt x="76200" y="158750"/>
                  </a:lnTo>
                  <a:lnTo>
                    <a:pt x="74612" y="158750"/>
                  </a:lnTo>
                  <a:close/>
                  <a:moveTo>
                    <a:pt x="508000" y="147638"/>
                  </a:moveTo>
                  <a:lnTo>
                    <a:pt x="508000" y="149226"/>
                  </a:lnTo>
                  <a:lnTo>
                    <a:pt x="506412" y="149226"/>
                  </a:lnTo>
                  <a:close/>
                  <a:moveTo>
                    <a:pt x="511175" y="139700"/>
                  </a:moveTo>
                  <a:lnTo>
                    <a:pt x="512762" y="142875"/>
                  </a:lnTo>
                  <a:lnTo>
                    <a:pt x="514350" y="142875"/>
                  </a:lnTo>
                  <a:lnTo>
                    <a:pt x="517525" y="144463"/>
                  </a:lnTo>
                  <a:lnTo>
                    <a:pt x="514350" y="144463"/>
                  </a:lnTo>
                  <a:lnTo>
                    <a:pt x="512762" y="144463"/>
                  </a:lnTo>
                  <a:lnTo>
                    <a:pt x="512762" y="147638"/>
                  </a:lnTo>
                  <a:lnTo>
                    <a:pt x="511175" y="147638"/>
                  </a:lnTo>
                  <a:lnTo>
                    <a:pt x="508000" y="147638"/>
                  </a:lnTo>
                  <a:lnTo>
                    <a:pt x="508000" y="144463"/>
                  </a:lnTo>
                  <a:lnTo>
                    <a:pt x="508000" y="142875"/>
                  </a:lnTo>
                  <a:lnTo>
                    <a:pt x="511175" y="142875"/>
                  </a:lnTo>
                  <a:close/>
                  <a:moveTo>
                    <a:pt x="481012" y="136525"/>
                  </a:moveTo>
                  <a:lnTo>
                    <a:pt x="481012" y="138113"/>
                  </a:lnTo>
                  <a:lnTo>
                    <a:pt x="479425" y="138113"/>
                  </a:lnTo>
                  <a:close/>
                  <a:moveTo>
                    <a:pt x="487363" y="120650"/>
                  </a:moveTo>
                  <a:lnTo>
                    <a:pt x="490538" y="120650"/>
                  </a:lnTo>
                  <a:lnTo>
                    <a:pt x="490538" y="122238"/>
                  </a:lnTo>
                  <a:lnTo>
                    <a:pt x="487363" y="122238"/>
                  </a:lnTo>
                  <a:close/>
                  <a:moveTo>
                    <a:pt x="447675" y="100013"/>
                  </a:moveTo>
                  <a:lnTo>
                    <a:pt x="449262" y="100013"/>
                  </a:lnTo>
                  <a:lnTo>
                    <a:pt x="447675" y="101600"/>
                  </a:lnTo>
                  <a:close/>
                  <a:moveTo>
                    <a:pt x="455612" y="90488"/>
                  </a:moveTo>
                  <a:lnTo>
                    <a:pt x="454025" y="93663"/>
                  </a:lnTo>
                  <a:lnTo>
                    <a:pt x="454025" y="95250"/>
                  </a:lnTo>
                  <a:lnTo>
                    <a:pt x="450850" y="96838"/>
                  </a:lnTo>
                  <a:lnTo>
                    <a:pt x="449262" y="100013"/>
                  </a:lnTo>
                  <a:lnTo>
                    <a:pt x="449262" y="96838"/>
                  </a:lnTo>
                  <a:lnTo>
                    <a:pt x="450850" y="95250"/>
                  </a:lnTo>
                  <a:lnTo>
                    <a:pt x="450850" y="93663"/>
                  </a:lnTo>
                  <a:close/>
                  <a:moveTo>
                    <a:pt x="523875" y="84138"/>
                  </a:moveTo>
                  <a:lnTo>
                    <a:pt x="527050" y="84138"/>
                  </a:lnTo>
                  <a:lnTo>
                    <a:pt x="528637" y="84138"/>
                  </a:lnTo>
                  <a:lnTo>
                    <a:pt x="530225" y="84138"/>
                  </a:lnTo>
                  <a:lnTo>
                    <a:pt x="530225" y="85726"/>
                  </a:lnTo>
                  <a:lnTo>
                    <a:pt x="533400" y="88901"/>
                  </a:lnTo>
                  <a:lnTo>
                    <a:pt x="533400" y="90489"/>
                  </a:lnTo>
                  <a:lnTo>
                    <a:pt x="533400" y="93664"/>
                  </a:lnTo>
                  <a:lnTo>
                    <a:pt x="533400" y="95251"/>
                  </a:lnTo>
                  <a:lnTo>
                    <a:pt x="530225" y="95251"/>
                  </a:lnTo>
                  <a:lnTo>
                    <a:pt x="528637" y="95251"/>
                  </a:lnTo>
                  <a:lnTo>
                    <a:pt x="527050" y="93664"/>
                  </a:lnTo>
                  <a:lnTo>
                    <a:pt x="523875" y="93664"/>
                  </a:lnTo>
                  <a:lnTo>
                    <a:pt x="523875" y="90489"/>
                  </a:lnTo>
                  <a:lnTo>
                    <a:pt x="523875" y="88901"/>
                  </a:lnTo>
                  <a:lnTo>
                    <a:pt x="522287" y="88901"/>
                  </a:lnTo>
                  <a:lnTo>
                    <a:pt x="522287" y="85726"/>
                  </a:lnTo>
                  <a:lnTo>
                    <a:pt x="523875" y="85726"/>
                  </a:lnTo>
                  <a:close/>
                  <a:moveTo>
                    <a:pt x="463550" y="84137"/>
                  </a:moveTo>
                  <a:lnTo>
                    <a:pt x="463550" y="85725"/>
                  </a:lnTo>
                  <a:lnTo>
                    <a:pt x="460375" y="88900"/>
                  </a:lnTo>
                  <a:lnTo>
                    <a:pt x="458787" y="88900"/>
                  </a:lnTo>
                  <a:lnTo>
                    <a:pt x="455612" y="90488"/>
                  </a:lnTo>
                  <a:lnTo>
                    <a:pt x="460375" y="85725"/>
                  </a:lnTo>
                  <a:close/>
                  <a:moveTo>
                    <a:pt x="122237" y="80962"/>
                  </a:moveTo>
                  <a:lnTo>
                    <a:pt x="123825" y="84137"/>
                  </a:lnTo>
                  <a:lnTo>
                    <a:pt x="125412" y="84137"/>
                  </a:lnTo>
                  <a:lnTo>
                    <a:pt x="128587" y="84137"/>
                  </a:lnTo>
                  <a:lnTo>
                    <a:pt x="133350" y="85725"/>
                  </a:lnTo>
                  <a:lnTo>
                    <a:pt x="134937" y="88900"/>
                  </a:lnTo>
                  <a:lnTo>
                    <a:pt x="134937" y="90488"/>
                  </a:lnTo>
                  <a:lnTo>
                    <a:pt x="141287" y="93663"/>
                  </a:lnTo>
                  <a:lnTo>
                    <a:pt x="136525" y="93663"/>
                  </a:lnTo>
                  <a:lnTo>
                    <a:pt x="134937" y="93663"/>
                  </a:lnTo>
                  <a:lnTo>
                    <a:pt x="133350" y="93663"/>
                  </a:lnTo>
                  <a:lnTo>
                    <a:pt x="130175" y="93663"/>
                  </a:lnTo>
                  <a:lnTo>
                    <a:pt x="123825" y="88900"/>
                  </a:lnTo>
                  <a:lnTo>
                    <a:pt x="123825" y="85725"/>
                  </a:lnTo>
                  <a:lnTo>
                    <a:pt x="122237" y="84137"/>
                  </a:lnTo>
                  <a:lnTo>
                    <a:pt x="119062" y="84137"/>
                  </a:lnTo>
                  <a:close/>
                  <a:moveTo>
                    <a:pt x="230187" y="52388"/>
                  </a:moveTo>
                  <a:lnTo>
                    <a:pt x="231775" y="52388"/>
                  </a:lnTo>
                  <a:lnTo>
                    <a:pt x="231775" y="53976"/>
                  </a:lnTo>
                  <a:lnTo>
                    <a:pt x="230187" y="53976"/>
                  </a:lnTo>
                  <a:close/>
                  <a:moveTo>
                    <a:pt x="230187" y="49213"/>
                  </a:moveTo>
                  <a:lnTo>
                    <a:pt x="231775" y="49213"/>
                  </a:lnTo>
                  <a:lnTo>
                    <a:pt x="230187" y="52388"/>
                  </a:lnTo>
                  <a:close/>
                  <a:moveTo>
                    <a:pt x="192087" y="46038"/>
                  </a:moveTo>
                  <a:lnTo>
                    <a:pt x="193674" y="46038"/>
                  </a:lnTo>
                  <a:lnTo>
                    <a:pt x="196850" y="47625"/>
                  </a:lnTo>
                  <a:lnTo>
                    <a:pt x="198437" y="47625"/>
                  </a:lnTo>
                  <a:lnTo>
                    <a:pt x="198437" y="49213"/>
                  </a:lnTo>
                  <a:lnTo>
                    <a:pt x="196850" y="49213"/>
                  </a:lnTo>
                  <a:lnTo>
                    <a:pt x="193674" y="49213"/>
                  </a:lnTo>
                  <a:lnTo>
                    <a:pt x="192087" y="49213"/>
                  </a:lnTo>
                  <a:lnTo>
                    <a:pt x="192087" y="47625"/>
                  </a:lnTo>
                  <a:close/>
                  <a:moveTo>
                    <a:pt x="203200" y="42863"/>
                  </a:moveTo>
                  <a:lnTo>
                    <a:pt x="204788" y="42863"/>
                  </a:lnTo>
                  <a:lnTo>
                    <a:pt x="207963" y="42863"/>
                  </a:lnTo>
                  <a:lnTo>
                    <a:pt x="209550" y="42863"/>
                  </a:lnTo>
                  <a:lnTo>
                    <a:pt x="209550" y="46038"/>
                  </a:lnTo>
                  <a:lnTo>
                    <a:pt x="211138" y="49213"/>
                  </a:lnTo>
                  <a:lnTo>
                    <a:pt x="211138" y="52388"/>
                  </a:lnTo>
                  <a:lnTo>
                    <a:pt x="211138" y="53976"/>
                  </a:lnTo>
                  <a:lnTo>
                    <a:pt x="209550" y="53976"/>
                  </a:lnTo>
                  <a:lnTo>
                    <a:pt x="207963" y="52388"/>
                  </a:lnTo>
                  <a:lnTo>
                    <a:pt x="204788" y="49213"/>
                  </a:lnTo>
                  <a:lnTo>
                    <a:pt x="203200" y="49213"/>
                  </a:lnTo>
                  <a:lnTo>
                    <a:pt x="203200" y="47625"/>
                  </a:lnTo>
                  <a:lnTo>
                    <a:pt x="203200" y="46038"/>
                  </a:lnTo>
                  <a:close/>
                  <a:moveTo>
                    <a:pt x="220662" y="31750"/>
                  </a:moveTo>
                  <a:lnTo>
                    <a:pt x="223837" y="31750"/>
                  </a:lnTo>
                  <a:lnTo>
                    <a:pt x="225424" y="31750"/>
                  </a:lnTo>
                  <a:lnTo>
                    <a:pt x="225424" y="33337"/>
                  </a:lnTo>
                  <a:lnTo>
                    <a:pt x="227012" y="36512"/>
                  </a:lnTo>
                  <a:lnTo>
                    <a:pt x="230187" y="38100"/>
                  </a:lnTo>
                  <a:lnTo>
                    <a:pt x="227012" y="41275"/>
                  </a:lnTo>
                  <a:lnTo>
                    <a:pt x="225424" y="41275"/>
                  </a:lnTo>
                  <a:lnTo>
                    <a:pt x="223837" y="42863"/>
                  </a:lnTo>
                  <a:lnTo>
                    <a:pt x="223837" y="41275"/>
                  </a:lnTo>
                  <a:lnTo>
                    <a:pt x="220662" y="41275"/>
                  </a:lnTo>
                  <a:lnTo>
                    <a:pt x="220662" y="38100"/>
                  </a:lnTo>
                  <a:lnTo>
                    <a:pt x="220662" y="36512"/>
                  </a:lnTo>
                  <a:close/>
                  <a:moveTo>
                    <a:pt x="255587" y="19050"/>
                  </a:moveTo>
                  <a:lnTo>
                    <a:pt x="257175" y="19050"/>
                  </a:lnTo>
                  <a:lnTo>
                    <a:pt x="257175" y="20637"/>
                  </a:lnTo>
                  <a:lnTo>
                    <a:pt x="258762" y="22225"/>
                  </a:lnTo>
                  <a:lnTo>
                    <a:pt x="261937" y="25400"/>
                  </a:lnTo>
                  <a:lnTo>
                    <a:pt x="263525" y="30162"/>
                  </a:lnTo>
                  <a:lnTo>
                    <a:pt x="261937" y="26987"/>
                  </a:lnTo>
                  <a:lnTo>
                    <a:pt x="258762" y="25400"/>
                  </a:lnTo>
                  <a:lnTo>
                    <a:pt x="257175" y="22225"/>
                  </a:lnTo>
                  <a:lnTo>
                    <a:pt x="257175" y="20638"/>
                  </a:lnTo>
                  <a:lnTo>
                    <a:pt x="255587" y="20638"/>
                  </a:lnTo>
                  <a:close/>
                  <a:moveTo>
                    <a:pt x="247650" y="9525"/>
                  </a:moveTo>
                  <a:lnTo>
                    <a:pt x="250825" y="9525"/>
                  </a:lnTo>
                  <a:lnTo>
                    <a:pt x="250825" y="11113"/>
                  </a:lnTo>
                  <a:lnTo>
                    <a:pt x="247650" y="11113"/>
                  </a:lnTo>
                  <a:close/>
                  <a:moveTo>
                    <a:pt x="273050" y="9525"/>
                  </a:moveTo>
                  <a:lnTo>
                    <a:pt x="274637" y="9525"/>
                  </a:lnTo>
                  <a:lnTo>
                    <a:pt x="274637" y="11112"/>
                  </a:lnTo>
                  <a:lnTo>
                    <a:pt x="274637" y="14287"/>
                  </a:lnTo>
                  <a:lnTo>
                    <a:pt x="277812" y="14287"/>
                  </a:lnTo>
                  <a:lnTo>
                    <a:pt x="279400" y="15875"/>
                  </a:lnTo>
                  <a:lnTo>
                    <a:pt x="279400" y="19050"/>
                  </a:lnTo>
                  <a:lnTo>
                    <a:pt x="279400" y="20637"/>
                  </a:lnTo>
                  <a:lnTo>
                    <a:pt x="282575" y="22225"/>
                  </a:lnTo>
                  <a:lnTo>
                    <a:pt x="284162" y="26987"/>
                  </a:lnTo>
                  <a:lnTo>
                    <a:pt x="282575" y="26987"/>
                  </a:lnTo>
                  <a:lnTo>
                    <a:pt x="282575" y="25400"/>
                  </a:lnTo>
                  <a:lnTo>
                    <a:pt x="279400" y="22225"/>
                  </a:lnTo>
                  <a:lnTo>
                    <a:pt x="274637" y="15875"/>
                  </a:lnTo>
                  <a:close/>
                  <a:moveTo>
                    <a:pt x="246062" y="6350"/>
                  </a:moveTo>
                  <a:lnTo>
                    <a:pt x="247650" y="9525"/>
                  </a:lnTo>
                  <a:lnTo>
                    <a:pt x="246062" y="9525"/>
                  </a:lnTo>
                  <a:close/>
                  <a:moveTo>
                    <a:pt x="271462" y="6350"/>
                  </a:moveTo>
                  <a:lnTo>
                    <a:pt x="273050" y="6350"/>
                  </a:lnTo>
                  <a:lnTo>
                    <a:pt x="273050" y="9525"/>
                  </a:lnTo>
                  <a:lnTo>
                    <a:pt x="271462" y="9525"/>
                  </a:lnTo>
                  <a:close/>
                  <a:moveTo>
                    <a:pt x="242887" y="4763"/>
                  </a:moveTo>
                  <a:lnTo>
                    <a:pt x="246062" y="4763"/>
                  </a:lnTo>
                  <a:lnTo>
                    <a:pt x="246062" y="6350"/>
                  </a:lnTo>
                  <a:lnTo>
                    <a:pt x="242887" y="6350"/>
                  </a:lnTo>
                  <a:close/>
                  <a:moveTo>
                    <a:pt x="220662" y="0"/>
                  </a:moveTo>
                  <a:lnTo>
                    <a:pt x="223837" y="0"/>
                  </a:lnTo>
                  <a:lnTo>
                    <a:pt x="225425" y="3175"/>
                  </a:lnTo>
                  <a:lnTo>
                    <a:pt x="225425" y="4762"/>
                  </a:lnTo>
                  <a:lnTo>
                    <a:pt x="227012" y="6350"/>
                  </a:lnTo>
                  <a:lnTo>
                    <a:pt x="230187" y="9525"/>
                  </a:lnTo>
                  <a:lnTo>
                    <a:pt x="231775" y="15875"/>
                  </a:lnTo>
                  <a:lnTo>
                    <a:pt x="236537" y="20637"/>
                  </a:lnTo>
                  <a:lnTo>
                    <a:pt x="242887" y="31750"/>
                  </a:lnTo>
                  <a:lnTo>
                    <a:pt x="242887" y="33337"/>
                  </a:lnTo>
                  <a:lnTo>
                    <a:pt x="246062" y="33337"/>
                  </a:lnTo>
                  <a:lnTo>
                    <a:pt x="246062" y="36512"/>
                  </a:lnTo>
                  <a:lnTo>
                    <a:pt x="250825" y="36512"/>
                  </a:lnTo>
                  <a:lnTo>
                    <a:pt x="250825" y="38100"/>
                  </a:lnTo>
                  <a:lnTo>
                    <a:pt x="252412" y="41275"/>
                  </a:lnTo>
                  <a:lnTo>
                    <a:pt x="255587" y="42862"/>
                  </a:lnTo>
                  <a:lnTo>
                    <a:pt x="257175" y="42862"/>
                  </a:lnTo>
                  <a:lnTo>
                    <a:pt x="258762" y="46037"/>
                  </a:lnTo>
                  <a:lnTo>
                    <a:pt x="261937" y="46037"/>
                  </a:lnTo>
                  <a:lnTo>
                    <a:pt x="263525" y="46037"/>
                  </a:lnTo>
                  <a:lnTo>
                    <a:pt x="266700" y="47625"/>
                  </a:lnTo>
                  <a:lnTo>
                    <a:pt x="268287" y="47625"/>
                  </a:lnTo>
                  <a:lnTo>
                    <a:pt x="271462" y="46037"/>
                  </a:lnTo>
                  <a:lnTo>
                    <a:pt x="273050" y="46037"/>
                  </a:lnTo>
                  <a:lnTo>
                    <a:pt x="273050" y="42862"/>
                  </a:lnTo>
                  <a:lnTo>
                    <a:pt x="273050" y="41275"/>
                  </a:lnTo>
                  <a:lnTo>
                    <a:pt x="271462" y="38100"/>
                  </a:lnTo>
                  <a:lnTo>
                    <a:pt x="268287" y="36512"/>
                  </a:lnTo>
                  <a:lnTo>
                    <a:pt x="266700" y="31750"/>
                  </a:lnTo>
                  <a:lnTo>
                    <a:pt x="268287" y="33337"/>
                  </a:lnTo>
                  <a:lnTo>
                    <a:pt x="271462" y="36512"/>
                  </a:lnTo>
                  <a:lnTo>
                    <a:pt x="273050" y="38100"/>
                  </a:lnTo>
                  <a:lnTo>
                    <a:pt x="274637" y="41275"/>
                  </a:lnTo>
                  <a:lnTo>
                    <a:pt x="274637" y="38100"/>
                  </a:lnTo>
                  <a:lnTo>
                    <a:pt x="277812" y="38100"/>
                  </a:lnTo>
                  <a:lnTo>
                    <a:pt x="279400" y="38100"/>
                  </a:lnTo>
                  <a:lnTo>
                    <a:pt x="282575" y="38100"/>
                  </a:lnTo>
                  <a:lnTo>
                    <a:pt x="284162" y="36512"/>
                  </a:lnTo>
                  <a:lnTo>
                    <a:pt x="285750" y="36512"/>
                  </a:lnTo>
                  <a:lnTo>
                    <a:pt x="285750" y="33337"/>
                  </a:lnTo>
                  <a:lnTo>
                    <a:pt x="285750" y="31750"/>
                  </a:lnTo>
                  <a:lnTo>
                    <a:pt x="284162" y="30162"/>
                  </a:lnTo>
                  <a:lnTo>
                    <a:pt x="284162" y="26987"/>
                  </a:lnTo>
                  <a:lnTo>
                    <a:pt x="285750" y="30162"/>
                  </a:lnTo>
                  <a:lnTo>
                    <a:pt x="288925" y="30162"/>
                  </a:lnTo>
                  <a:lnTo>
                    <a:pt x="290512" y="30162"/>
                  </a:lnTo>
                  <a:lnTo>
                    <a:pt x="298450" y="25400"/>
                  </a:lnTo>
                  <a:lnTo>
                    <a:pt x="304800" y="20637"/>
                  </a:lnTo>
                  <a:lnTo>
                    <a:pt x="306387" y="20637"/>
                  </a:lnTo>
                  <a:lnTo>
                    <a:pt x="309562" y="20637"/>
                  </a:lnTo>
                  <a:lnTo>
                    <a:pt x="311150" y="20637"/>
                  </a:lnTo>
                  <a:lnTo>
                    <a:pt x="314325" y="19050"/>
                  </a:lnTo>
                  <a:lnTo>
                    <a:pt x="315912" y="19050"/>
                  </a:lnTo>
                  <a:lnTo>
                    <a:pt x="317500" y="19050"/>
                  </a:lnTo>
                  <a:lnTo>
                    <a:pt x="320675" y="19050"/>
                  </a:lnTo>
                  <a:lnTo>
                    <a:pt x="322262" y="15875"/>
                  </a:lnTo>
                  <a:lnTo>
                    <a:pt x="325437" y="15875"/>
                  </a:lnTo>
                  <a:lnTo>
                    <a:pt x="327025" y="15875"/>
                  </a:lnTo>
                  <a:lnTo>
                    <a:pt x="330200" y="15875"/>
                  </a:lnTo>
                  <a:lnTo>
                    <a:pt x="331787" y="15875"/>
                  </a:lnTo>
                  <a:lnTo>
                    <a:pt x="333375" y="15875"/>
                  </a:lnTo>
                  <a:lnTo>
                    <a:pt x="336550" y="19050"/>
                  </a:lnTo>
                  <a:lnTo>
                    <a:pt x="338137" y="20637"/>
                  </a:lnTo>
                  <a:lnTo>
                    <a:pt x="341312" y="20637"/>
                  </a:lnTo>
                  <a:lnTo>
                    <a:pt x="342900" y="22225"/>
                  </a:lnTo>
                  <a:lnTo>
                    <a:pt x="346075" y="25400"/>
                  </a:lnTo>
                  <a:lnTo>
                    <a:pt x="347662" y="26987"/>
                  </a:lnTo>
                  <a:lnTo>
                    <a:pt x="349250" y="30162"/>
                  </a:lnTo>
                  <a:lnTo>
                    <a:pt x="349250" y="31750"/>
                  </a:lnTo>
                  <a:lnTo>
                    <a:pt x="352425" y="36512"/>
                  </a:lnTo>
                  <a:lnTo>
                    <a:pt x="352425" y="38100"/>
                  </a:lnTo>
                  <a:lnTo>
                    <a:pt x="352425" y="41275"/>
                  </a:lnTo>
                  <a:lnTo>
                    <a:pt x="354012" y="41275"/>
                  </a:lnTo>
                  <a:lnTo>
                    <a:pt x="357187" y="42862"/>
                  </a:lnTo>
                  <a:lnTo>
                    <a:pt x="361950" y="46037"/>
                  </a:lnTo>
                  <a:lnTo>
                    <a:pt x="363537" y="47625"/>
                  </a:lnTo>
                  <a:lnTo>
                    <a:pt x="365125" y="47625"/>
                  </a:lnTo>
                  <a:lnTo>
                    <a:pt x="368300" y="47625"/>
                  </a:lnTo>
                  <a:lnTo>
                    <a:pt x="369887" y="46037"/>
                  </a:lnTo>
                  <a:lnTo>
                    <a:pt x="373062" y="46037"/>
                  </a:lnTo>
                  <a:lnTo>
                    <a:pt x="373062" y="47625"/>
                  </a:lnTo>
                  <a:lnTo>
                    <a:pt x="374650" y="49212"/>
                  </a:lnTo>
                  <a:lnTo>
                    <a:pt x="376237" y="49212"/>
                  </a:lnTo>
                  <a:lnTo>
                    <a:pt x="379412" y="49212"/>
                  </a:lnTo>
                  <a:lnTo>
                    <a:pt x="379412" y="47625"/>
                  </a:lnTo>
                  <a:lnTo>
                    <a:pt x="381000" y="47625"/>
                  </a:lnTo>
                  <a:lnTo>
                    <a:pt x="385762" y="47625"/>
                  </a:lnTo>
                  <a:lnTo>
                    <a:pt x="392112" y="47625"/>
                  </a:lnTo>
                  <a:lnTo>
                    <a:pt x="395287" y="49212"/>
                  </a:lnTo>
                  <a:lnTo>
                    <a:pt x="396875" y="49212"/>
                  </a:lnTo>
                  <a:lnTo>
                    <a:pt x="400050" y="49212"/>
                  </a:lnTo>
                  <a:lnTo>
                    <a:pt x="401637" y="49212"/>
                  </a:lnTo>
                  <a:lnTo>
                    <a:pt x="401637" y="52387"/>
                  </a:lnTo>
                  <a:lnTo>
                    <a:pt x="406400" y="57150"/>
                  </a:lnTo>
                  <a:lnTo>
                    <a:pt x="406400" y="58737"/>
                  </a:lnTo>
                  <a:lnTo>
                    <a:pt x="407987" y="61912"/>
                  </a:lnTo>
                  <a:lnTo>
                    <a:pt x="411162" y="61912"/>
                  </a:lnTo>
                  <a:lnTo>
                    <a:pt x="412750" y="63500"/>
                  </a:lnTo>
                  <a:lnTo>
                    <a:pt x="415925" y="63500"/>
                  </a:lnTo>
                  <a:lnTo>
                    <a:pt x="417512" y="63500"/>
                  </a:lnTo>
                  <a:lnTo>
                    <a:pt x="422275" y="63500"/>
                  </a:lnTo>
                  <a:lnTo>
                    <a:pt x="423862" y="63500"/>
                  </a:lnTo>
                  <a:lnTo>
                    <a:pt x="427037" y="65087"/>
                  </a:lnTo>
                  <a:lnTo>
                    <a:pt x="428625" y="65087"/>
                  </a:lnTo>
                  <a:lnTo>
                    <a:pt x="428625" y="68262"/>
                  </a:lnTo>
                  <a:lnTo>
                    <a:pt x="431800" y="69850"/>
                  </a:lnTo>
                  <a:lnTo>
                    <a:pt x="431800" y="73025"/>
                  </a:lnTo>
                  <a:lnTo>
                    <a:pt x="428625" y="74612"/>
                  </a:lnTo>
                  <a:lnTo>
                    <a:pt x="428625" y="77787"/>
                  </a:lnTo>
                  <a:lnTo>
                    <a:pt x="428625" y="79375"/>
                  </a:lnTo>
                  <a:lnTo>
                    <a:pt x="431800" y="80962"/>
                  </a:lnTo>
                  <a:lnTo>
                    <a:pt x="431800" y="84137"/>
                  </a:lnTo>
                  <a:lnTo>
                    <a:pt x="433387" y="85725"/>
                  </a:lnTo>
                  <a:lnTo>
                    <a:pt x="433387" y="88900"/>
                  </a:lnTo>
                  <a:lnTo>
                    <a:pt x="433387" y="90488"/>
                  </a:lnTo>
                  <a:lnTo>
                    <a:pt x="436562" y="93663"/>
                  </a:lnTo>
                  <a:lnTo>
                    <a:pt x="436562" y="95250"/>
                  </a:lnTo>
                  <a:lnTo>
                    <a:pt x="438150" y="96838"/>
                  </a:lnTo>
                  <a:lnTo>
                    <a:pt x="439737" y="100013"/>
                  </a:lnTo>
                  <a:lnTo>
                    <a:pt x="442912" y="100013"/>
                  </a:lnTo>
                  <a:lnTo>
                    <a:pt x="444500" y="101600"/>
                  </a:lnTo>
                  <a:lnTo>
                    <a:pt x="447675" y="101600"/>
                  </a:lnTo>
                  <a:lnTo>
                    <a:pt x="447675" y="104775"/>
                  </a:lnTo>
                  <a:lnTo>
                    <a:pt x="449262" y="104775"/>
                  </a:lnTo>
                  <a:lnTo>
                    <a:pt x="449262" y="106363"/>
                  </a:lnTo>
                  <a:lnTo>
                    <a:pt x="454025" y="107950"/>
                  </a:lnTo>
                  <a:lnTo>
                    <a:pt x="455612" y="111125"/>
                  </a:lnTo>
                  <a:lnTo>
                    <a:pt x="455612" y="112713"/>
                  </a:lnTo>
                  <a:lnTo>
                    <a:pt x="455612" y="115888"/>
                  </a:lnTo>
                  <a:lnTo>
                    <a:pt x="458787" y="117475"/>
                  </a:lnTo>
                  <a:lnTo>
                    <a:pt x="458787" y="120650"/>
                  </a:lnTo>
                  <a:lnTo>
                    <a:pt x="463550" y="122238"/>
                  </a:lnTo>
                  <a:lnTo>
                    <a:pt x="465137" y="123825"/>
                  </a:lnTo>
                  <a:lnTo>
                    <a:pt x="466725" y="123825"/>
                  </a:lnTo>
                  <a:lnTo>
                    <a:pt x="466725" y="127000"/>
                  </a:lnTo>
                  <a:lnTo>
                    <a:pt x="466725" y="128588"/>
                  </a:lnTo>
                  <a:lnTo>
                    <a:pt x="469900" y="131763"/>
                  </a:lnTo>
                  <a:lnTo>
                    <a:pt x="469900" y="133350"/>
                  </a:lnTo>
                  <a:lnTo>
                    <a:pt x="471487" y="136525"/>
                  </a:lnTo>
                  <a:lnTo>
                    <a:pt x="474662" y="136525"/>
                  </a:lnTo>
                  <a:lnTo>
                    <a:pt x="476250" y="136525"/>
                  </a:lnTo>
                  <a:lnTo>
                    <a:pt x="476250" y="138113"/>
                  </a:lnTo>
                  <a:lnTo>
                    <a:pt x="479425" y="138113"/>
                  </a:lnTo>
                  <a:lnTo>
                    <a:pt x="481012" y="139700"/>
                  </a:lnTo>
                  <a:lnTo>
                    <a:pt x="482600" y="139700"/>
                  </a:lnTo>
                  <a:lnTo>
                    <a:pt x="482600" y="142875"/>
                  </a:lnTo>
                  <a:lnTo>
                    <a:pt x="482600" y="144463"/>
                  </a:lnTo>
                  <a:lnTo>
                    <a:pt x="482600" y="147638"/>
                  </a:lnTo>
                  <a:lnTo>
                    <a:pt x="482600" y="149225"/>
                  </a:lnTo>
                  <a:lnTo>
                    <a:pt x="485775" y="147638"/>
                  </a:lnTo>
                  <a:lnTo>
                    <a:pt x="487362" y="147638"/>
                  </a:lnTo>
                  <a:lnTo>
                    <a:pt x="490537" y="144463"/>
                  </a:lnTo>
                  <a:lnTo>
                    <a:pt x="492125" y="144463"/>
                  </a:lnTo>
                  <a:lnTo>
                    <a:pt x="490537" y="147638"/>
                  </a:lnTo>
                  <a:lnTo>
                    <a:pt x="487362" y="149225"/>
                  </a:lnTo>
                  <a:lnTo>
                    <a:pt x="485775" y="149225"/>
                  </a:lnTo>
                  <a:lnTo>
                    <a:pt x="487362" y="152400"/>
                  </a:lnTo>
                  <a:lnTo>
                    <a:pt x="485775" y="153988"/>
                  </a:lnTo>
                  <a:lnTo>
                    <a:pt x="482600" y="155575"/>
                  </a:lnTo>
                  <a:lnTo>
                    <a:pt x="485775" y="158750"/>
                  </a:lnTo>
                  <a:lnTo>
                    <a:pt x="487362" y="158750"/>
                  </a:lnTo>
                  <a:lnTo>
                    <a:pt x="490537" y="155575"/>
                  </a:lnTo>
                  <a:lnTo>
                    <a:pt x="492125" y="155575"/>
                  </a:lnTo>
                  <a:lnTo>
                    <a:pt x="495300" y="155575"/>
                  </a:lnTo>
                  <a:lnTo>
                    <a:pt x="492125" y="158750"/>
                  </a:lnTo>
                  <a:lnTo>
                    <a:pt x="490537" y="158750"/>
                  </a:lnTo>
                  <a:lnTo>
                    <a:pt x="490537" y="160338"/>
                  </a:lnTo>
                  <a:lnTo>
                    <a:pt x="487362" y="160338"/>
                  </a:lnTo>
                  <a:lnTo>
                    <a:pt x="487362" y="163513"/>
                  </a:lnTo>
                  <a:lnTo>
                    <a:pt x="485775" y="165100"/>
                  </a:lnTo>
                  <a:lnTo>
                    <a:pt x="485775" y="168275"/>
                  </a:lnTo>
                  <a:lnTo>
                    <a:pt x="485775" y="169863"/>
                  </a:lnTo>
                  <a:lnTo>
                    <a:pt x="487362" y="171450"/>
                  </a:lnTo>
                  <a:lnTo>
                    <a:pt x="487362" y="174625"/>
                  </a:lnTo>
                  <a:lnTo>
                    <a:pt x="487362" y="176213"/>
                  </a:lnTo>
                  <a:lnTo>
                    <a:pt x="487362" y="180975"/>
                  </a:lnTo>
                  <a:lnTo>
                    <a:pt x="487362" y="184150"/>
                  </a:lnTo>
                  <a:lnTo>
                    <a:pt x="487362" y="185738"/>
                  </a:lnTo>
                  <a:lnTo>
                    <a:pt x="490537" y="185738"/>
                  </a:lnTo>
                  <a:lnTo>
                    <a:pt x="490537" y="184150"/>
                  </a:lnTo>
                  <a:lnTo>
                    <a:pt x="492125" y="184150"/>
                  </a:lnTo>
                  <a:lnTo>
                    <a:pt x="495300" y="180975"/>
                  </a:lnTo>
                  <a:lnTo>
                    <a:pt x="496887" y="179388"/>
                  </a:lnTo>
                  <a:lnTo>
                    <a:pt x="498475" y="179388"/>
                  </a:lnTo>
                  <a:lnTo>
                    <a:pt x="498475" y="180975"/>
                  </a:lnTo>
                  <a:lnTo>
                    <a:pt x="496887" y="184150"/>
                  </a:lnTo>
                  <a:lnTo>
                    <a:pt x="496887" y="185738"/>
                  </a:lnTo>
                  <a:lnTo>
                    <a:pt x="496887" y="187325"/>
                  </a:lnTo>
                  <a:lnTo>
                    <a:pt x="498475" y="187325"/>
                  </a:lnTo>
                  <a:lnTo>
                    <a:pt x="501650" y="187325"/>
                  </a:lnTo>
                  <a:lnTo>
                    <a:pt x="503237" y="187325"/>
                  </a:lnTo>
                  <a:lnTo>
                    <a:pt x="503237" y="190500"/>
                  </a:lnTo>
                  <a:lnTo>
                    <a:pt x="503237" y="192088"/>
                  </a:lnTo>
                  <a:lnTo>
                    <a:pt x="501650" y="192088"/>
                  </a:lnTo>
                  <a:lnTo>
                    <a:pt x="501650" y="195263"/>
                  </a:lnTo>
                  <a:lnTo>
                    <a:pt x="501650" y="196850"/>
                  </a:lnTo>
                  <a:lnTo>
                    <a:pt x="503237" y="198438"/>
                  </a:lnTo>
                  <a:lnTo>
                    <a:pt x="503237" y="201613"/>
                  </a:lnTo>
                  <a:lnTo>
                    <a:pt x="506412" y="201613"/>
                  </a:lnTo>
                  <a:lnTo>
                    <a:pt x="508000" y="201613"/>
                  </a:lnTo>
                  <a:lnTo>
                    <a:pt x="511175" y="201613"/>
                  </a:lnTo>
                  <a:lnTo>
                    <a:pt x="511175" y="203200"/>
                  </a:lnTo>
                  <a:lnTo>
                    <a:pt x="508000" y="203200"/>
                  </a:lnTo>
                  <a:lnTo>
                    <a:pt x="506412" y="203200"/>
                  </a:lnTo>
                  <a:lnTo>
                    <a:pt x="503237" y="206375"/>
                  </a:lnTo>
                  <a:lnTo>
                    <a:pt x="503237" y="207963"/>
                  </a:lnTo>
                  <a:lnTo>
                    <a:pt x="503237" y="211138"/>
                  </a:lnTo>
                  <a:lnTo>
                    <a:pt x="503237" y="212725"/>
                  </a:lnTo>
                  <a:lnTo>
                    <a:pt x="503237" y="214313"/>
                  </a:lnTo>
                  <a:lnTo>
                    <a:pt x="503237" y="217488"/>
                  </a:lnTo>
                  <a:lnTo>
                    <a:pt x="503237" y="219075"/>
                  </a:lnTo>
                  <a:lnTo>
                    <a:pt x="506412" y="219075"/>
                  </a:lnTo>
                  <a:lnTo>
                    <a:pt x="506412" y="222250"/>
                  </a:lnTo>
                  <a:lnTo>
                    <a:pt x="506412" y="223838"/>
                  </a:lnTo>
                  <a:lnTo>
                    <a:pt x="506412" y="227013"/>
                  </a:lnTo>
                  <a:lnTo>
                    <a:pt x="506412" y="228600"/>
                  </a:lnTo>
                  <a:lnTo>
                    <a:pt x="503237" y="228600"/>
                  </a:lnTo>
                  <a:lnTo>
                    <a:pt x="506412" y="230188"/>
                  </a:lnTo>
                  <a:lnTo>
                    <a:pt x="506412" y="233363"/>
                  </a:lnTo>
                  <a:lnTo>
                    <a:pt x="506412" y="234950"/>
                  </a:lnTo>
                  <a:lnTo>
                    <a:pt x="503237" y="234950"/>
                  </a:lnTo>
                  <a:lnTo>
                    <a:pt x="503237" y="238125"/>
                  </a:lnTo>
                  <a:lnTo>
                    <a:pt x="503237" y="239713"/>
                  </a:lnTo>
                  <a:lnTo>
                    <a:pt x="503237" y="242888"/>
                  </a:lnTo>
                  <a:lnTo>
                    <a:pt x="506412" y="244475"/>
                  </a:lnTo>
                  <a:lnTo>
                    <a:pt x="506412" y="246063"/>
                  </a:lnTo>
                  <a:lnTo>
                    <a:pt x="508000" y="249238"/>
                  </a:lnTo>
                  <a:lnTo>
                    <a:pt x="508000" y="246063"/>
                  </a:lnTo>
                  <a:lnTo>
                    <a:pt x="511175" y="246063"/>
                  </a:lnTo>
                  <a:lnTo>
                    <a:pt x="511175" y="244475"/>
                  </a:lnTo>
                  <a:lnTo>
                    <a:pt x="512762" y="244475"/>
                  </a:lnTo>
                  <a:lnTo>
                    <a:pt x="514350" y="246063"/>
                  </a:lnTo>
                  <a:lnTo>
                    <a:pt x="514350" y="249238"/>
                  </a:lnTo>
                  <a:lnTo>
                    <a:pt x="514350" y="250825"/>
                  </a:lnTo>
                  <a:lnTo>
                    <a:pt x="517525" y="254000"/>
                  </a:lnTo>
                  <a:lnTo>
                    <a:pt x="517525" y="255588"/>
                  </a:lnTo>
                  <a:lnTo>
                    <a:pt x="517525" y="258763"/>
                  </a:lnTo>
                  <a:lnTo>
                    <a:pt x="517525" y="260350"/>
                  </a:lnTo>
                  <a:lnTo>
                    <a:pt x="519112" y="261938"/>
                  </a:lnTo>
                  <a:lnTo>
                    <a:pt x="519112" y="265113"/>
                  </a:lnTo>
                  <a:lnTo>
                    <a:pt x="517525" y="265113"/>
                  </a:lnTo>
                  <a:lnTo>
                    <a:pt x="517525" y="266700"/>
                  </a:lnTo>
                  <a:lnTo>
                    <a:pt x="517525" y="269875"/>
                  </a:lnTo>
                  <a:lnTo>
                    <a:pt x="517525" y="271463"/>
                  </a:lnTo>
                  <a:lnTo>
                    <a:pt x="517525" y="273050"/>
                  </a:lnTo>
                  <a:lnTo>
                    <a:pt x="517525" y="276225"/>
                  </a:lnTo>
                  <a:lnTo>
                    <a:pt x="514350" y="276225"/>
                  </a:lnTo>
                  <a:lnTo>
                    <a:pt x="512762" y="273050"/>
                  </a:lnTo>
                  <a:lnTo>
                    <a:pt x="512762" y="271463"/>
                  </a:lnTo>
                  <a:lnTo>
                    <a:pt x="511175" y="269875"/>
                  </a:lnTo>
                  <a:lnTo>
                    <a:pt x="511175" y="271463"/>
                  </a:lnTo>
                  <a:lnTo>
                    <a:pt x="511175" y="273050"/>
                  </a:lnTo>
                  <a:lnTo>
                    <a:pt x="512762" y="276225"/>
                  </a:lnTo>
                  <a:lnTo>
                    <a:pt x="517525" y="277813"/>
                  </a:lnTo>
                  <a:lnTo>
                    <a:pt x="519112" y="277813"/>
                  </a:lnTo>
                  <a:lnTo>
                    <a:pt x="519112" y="276225"/>
                  </a:lnTo>
                  <a:lnTo>
                    <a:pt x="522288" y="276225"/>
                  </a:lnTo>
                  <a:lnTo>
                    <a:pt x="522288" y="277813"/>
                  </a:lnTo>
                  <a:lnTo>
                    <a:pt x="522288" y="280988"/>
                  </a:lnTo>
                  <a:lnTo>
                    <a:pt x="522288" y="282575"/>
                  </a:lnTo>
                  <a:lnTo>
                    <a:pt x="523875" y="285750"/>
                  </a:lnTo>
                  <a:lnTo>
                    <a:pt x="523875" y="287338"/>
                  </a:lnTo>
                  <a:lnTo>
                    <a:pt x="523875" y="288925"/>
                  </a:lnTo>
                  <a:lnTo>
                    <a:pt x="523875" y="292100"/>
                  </a:lnTo>
                  <a:lnTo>
                    <a:pt x="523875" y="293688"/>
                  </a:lnTo>
                  <a:lnTo>
                    <a:pt x="522288" y="292100"/>
                  </a:lnTo>
                  <a:lnTo>
                    <a:pt x="522288" y="293688"/>
                  </a:lnTo>
                  <a:lnTo>
                    <a:pt x="519112" y="293688"/>
                  </a:lnTo>
                  <a:lnTo>
                    <a:pt x="517525" y="296863"/>
                  </a:lnTo>
                  <a:lnTo>
                    <a:pt x="519112" y="296863"/>
                  </a:lnTo>
                  <a:lnTo>
                    <a:pt x="522288" y="296863"/>
                  </a:lnTo>
                  <a:lnTo>
                    <a:pt x="523875" y="296863"/>
                  </a:lnTo>
                  <a:lnTo>
                    <a:pt x="522288" y="298450"/>
                  </a:lnTo>
                  <a:lnTo>
                    <a:pt x="519112" y="301625"/>
                  </a:lnTo>
                  <a:lnTo>
                    <a:pt x="517525" y="303213"/>
                  </a:lnTo>
                  <a:lnTo>
                    <a:pt x="514350" y="303213"/>
                  </a:lnTo>
                  <a:lnTo>
                    <a:pt x="514350" y="304800"/>
                  </a:lnTo>
                  <a:lnTo>
                    <a:pt x="512762" y="309563"/>
                  </a:lnTo>
                  <a:lnTo>
                    <a:pt x="512762" y="312738"/>
                  </a:lnTo>
                  <a:lnTo>
                    <a:pt x="511175" y="312738"/>
                  </a:lnTo>
                  <a:lnTo>
                    <a:pt x="511175" y="314325"/>
                  </a:lnTo>
                  <a:lnTo>
                    <a:pt x="508000" y="317500"/>
                  </a:lnTo>
                  <a:lnTo>
                    <a:pt x="508000" y="319088"/>
                  </a:lnTo>
                  <a:lnTo>
                    <a:pt x="498475" y="319088"/>
                  </a:lnTo>
                  <a:lnTo>
                    <a:pt x="498475" y="317500"/>
                  </a:lnTo>
                  <a:lnTo>
                    <a:pt x="496887" y="317500"/>
                  </a:lnTo>
                  <a:lnTo>
                    <a:pt x="496887" y="319088"/>
                  </a:lnTo>
                  <a:lnTo>
                    <a:pt x="496887" y="320675"/>
                  </a:lnTo>
                  <a:lnTo>
                    <a:pt x="498475" y="320675"/>
                  </a:lnTo>
                  <a:lnTo>
                    <a:pt x="501650" y="323850"/>
                  </a:lnTo>
                  <a:lnTo>
                    <a:pt x="501650" y="325438"/>
                  </a:lnTo>
                  <a:lnTo>
                    <a:pt x="503237" y="328613"/>
                  </a:lnTo>
                  <a:lnTo>
                    <a:pt x="503237" y="330200"/>
                  </a:lnTo>
                  <a:lnTo>
                    <a:pt x="508000" y="333375"/>
                  </a:lnTo>
                  <a:lnTo>
                    <a:pt x="512762" y="334963"/>
                  </a:lnTo>
                  <a:lnTo>
                    <a:pt x="512762" y="336550"/>
                  </a:lnTo>
                  <a:lnTo>
                    <a:pt x="512762" y="339725"/>
                  </a:lnTo>
                  <a:lnTo>
                    <a:pt x="511175" y="339725"/>
                  </a:lnTo>
                  <a:lnTo>
                    <a:pt x="508000" y="339725"/>
                  </a:lnTo>
                  <a:lnTo>
                    <a:pt x="508000" y="336550"/>
                  </a:lnTo>
                  <a:lnTo>
                    <a:pt x="506412" y="336550"/>
                  </a:lnTo>
                  <a:lnTo>
                    <a:pt x="503237" y="339725"/>
                  </a:lnTo>
                  <a:lnTo>
                    <a:pt x="501650" y="339725"/>
                  </a:lnTo>
                  <a:lnTo>
                    <a:pt x="501650" y="336550"/>
                  </a:lnTo>
                  <a:lnTo>
                    <a:pt x="498475" y="334963"/>
                  </a:lnTo>
                  <a:lnTo>
                    <a:pt x="498475" y="333375"/>
                  </a:lnTo>
                  <a:lnTo>
                    <a:pt x="496887" y="333375"/>
                  </a:lnTo>
                  <a:lnTo>
                    <a:pt x="495300" y="333375"/>
                  </a:lnTo>
                  <a:lnTo>
                    <a:pt x="490537" y="328613"/>
                  </a:lnTo>
                  <a:lnTo>
                    <a:pt x="487362" y="325438"/>
                  </a:lnTo>
                  <a:lnTo>
                    <a:pt x="485775" y="325438"/>
                  </a:lnTo>
                  <a:lnTo>
                    <a:pt x="482600" y="323850"/>
                  </a:lnTo>
                  <a:lnTo>
                    <a:pt x="482600" y="325438"/>
                  </a:lnTo>
                  <a:lnTo>
                    <a:pt x="481012" y="328613"/>
                  </a:lnTo>
                  <a:lnTo>
                    <a:pt x="479425" y="330200"/>
                  </a:lnTo>
                  <a:lnTo>
                    <a:pt x="476250" y="330200"/>
                  </a:lnTo>
                  <a:lnTo>
                    <a:pt x="476250" y="333375"/>
                  </a:lnTo>
                  <a:lnTo>
                    <a:pt x="474662" y="333375"/>
                  </a:lnTo>
                  <a:lnTo>
                    <a:pt x="471487" y="333375"/>
                  </a:lnTo>
                  <a:lnTo>
                    <a:pt x="471487" y="334963"/>
                  </a:lnTo>
                  <a:lnTo>
                    <a:pt x="471487" y="336550"/>
                  </a:lnTo>
                  <a:lnTo>
                    <a:pt x="474662" y="339725"/>
                  </a:lnTo>
                  <a:lnTo>
                    <a:pt x="474662" y="341313"/>
                  </a:lnTo>
                  <a:lnTo>
                    <a:pt x="474662" y="344488"/>
                  </a:lnTo>
                  <a:lnTo>
                    <a:pt x="471487" y="344488"/>
                  </a:lnTo>
                  <a:lnTo>
                    <a:pt x="469900" y="346075"/>
                  </a:lnTo>
                  <a:lnTo>
                    <a:pt x="466725" y="346075"/>
                  </a:lnTo>
                  <a:lnTo>
                    <a:pt x="466725" y="344488"/>
                  </a:lnTo>
                  <a:lnTo>
                    <a:pt x="465137" y="341313"/>
                  </a:lnTo>
                  <a:lnTo>
                    <a:pt x="465137" y="344488"/>
                  </a:lnTo>
                  <a:lnTo>
                    <a:pt x="465137" y="346075"/>
                  </a:lnTo>
                  <a:lnTo>
                    <a:pt x="465137" y="347663"/>
                  </a:lnTo>
                  <a:lnTo>
                    <a:pt x="466725" y="350838"/>
                  </a:lnTo>
                  <a:lnTo>
                    <a:pt x="469900" y="350838"/>
                  </a:lnTo>
                  <a:lnTo>
                    <a:pt x="471487" y="352425"/>
                  </a:lnTo>
                  <a:lnTo>
                    <a:pt x="471487" y="355600"/>
                  </a:lnTo>
                  <a:lnTo>
                    <a:pt x="471487" y="360363"/>
                  </a:lnTo>
                  <a:lnTo>
                    <a:pt x="471487" y="361950"/>
                  </a:lnTo>
                  <a:lnTo>
                    <a:pt x="471487" y="363538"/>
                  </a:lnTo>
                  <a:lnTo>
                    <a:pt x="471487" y="366713"/>
                  </a:lnTo>
                  <a:lnTo>
                    <a:pt x="471487" y="368300"/>
                  </a:lnTo>
                  <a:lnTo>
                    <a:pt x="471487" y="371475"/>
                  </a:lnTo>
                  <a:lnTo>
                    <a:pt x="469900" y="371475"/>
                  </a:lnTo>
                  <a:lnTo>
                    <a:pt x="469900" y="368300"/>
                  </a:lnTo>
                  <a:lnTo>
                    <a:pt x="469900" y="366713"/>
                  </a:lnTo>
                  <a:lnTo>
                    <a:pt x="469900" y="363538"/>
                  </a:lnTo>
                  <a:lnTo>
                    <a:pt x="469900" y="361950"/>
                  </a:lnTo>
                  <a:lnTo>
                    <a:pt x="469900" y="360363"/>
                  </a:lnTo>
                  <a:lnTo>
                    <a:pt x="466725" y="360363"/>
                  </a:lnTo>
                  <a:lnTo>
                    <a:pt x="466725" y="355600"/>
                  </a:lnTo>
                  <a:lnTo>
                    <a:pt x="465137" y="352425"/>
                  </a:lnTo>
                  <a:lnTo>
                    <a:pt x="465137" y="350838"/>
                  </a:lnTo>
                  <a:lnTo>
                    <a:pt x="463550" y="350838"/>
                  </a:lnTo>
                  <a:lnTo>
                    <a:pt x="463550" y="347663"/>
                  </a:lnTo>
                  <a:lnTo>
                    <a:pt x="463550" y="346075"/>
                  </a:lnTo>
                  <a:lnTo>
                    <a:pt x="460375" y="344488"/>
                  </a:lnTo>
                  <a:lnTo>
                    <a:pt x="460375" y="341313"/>
                  </a:lnTo>
                  <a:lnTo>
                    <a:pt x="458787" y="341313"/>
                  </a:lnTo>
                  <a:lnTo>
                    <a:pt x="455612" y="339725"/>
                  </a:lnTo>
                  <a:lnTo>
                    <a:pt x="454025" y="336550"/>
                  </a:lnTo>
                  <a:lnTo>
                    <a:pt x="450850" y="344488"/>
                  </a:lnTo>
                  <a:lnTo>
                    <a:pt x="450850" y="346075"/>
                  </a:lnTo>
                  <a:lnTo>
                    <a:pt x="449262" y="347663"/>
                  </a:lnTo>
                  <a:lnTo>
                    <a:pt x="449262" y="350838"/>
                  </a:lnTo>
                  <a:lnTo>
                    <a:pt x="449262" y="352425"/>
                  </a:lnTo>
                  <a:lnTo>
                    <a:pt x="449262" y="355600"/>
                  </a:lnTo>
                  <a:lnTo>
                    <a:pt x="449262" y="357188"/>
                  </a:lnTo>
                  <a:lnTo>
                    <a:pt x="450850" y="360363"/>
                  </a:lnTo>
                  <a:lnTo>
                    <a:pt x="449262" y="360363"/>
                  </a:lnTo>
                  <a:lnTo>
                    <a:pt x="449262" y="361950"/>
                  </a:lnTo>
                  <a:lnTo>
                    <a:pt x="447675" y="363538"/>
                  </a:lnTo>
                  <a:lnTo>
                    <a:pt x="444500" y="363538"/>
                  </a:lnTo>
                  <a:lnTo>
                    <a:pt x="442912" y="368300"/>
                  </a:lnTo>
                  <a:lnTo>
                    <a:pt x="439737" y="368300"/>
                  </a:lnTo>
                  <a:lnTo>
                    <a:pt x="438150" y="371475"/>
                  </a:lnTo>
                  <a:lnTo>
                    <a:pt x="436562" y="371475"/>
                  </a:lnTo>
                  <a:lnTo>
                    <a:pt x="431800" y="371475"/>
                  </a:lnTo>
                  <a:lnTo>
                    <a:pt x="431800" y="373063"/>
                  </a:lnTo>
                  <a:lnTo>
                    <a:pt x="431800" y="376238"/>
                  </a:lnTo>
                  <a:lnTo>
                    <a:pt x="428625" y="376238"/>
                  </a:lnTo>
                  <a:lnTo>
                    <a:pt x="428625" y="373063"/>
                  </a:lnTo>
                  <a:lnTo>
                    <a:pt x="427037" y="373063"/>
                  </a:lnTo>
                  <a:lnTo>
                    <a:pt x="423862" y="376238"/>
                  </a:lnTo>
                  <a:lnTo>
                    <a:pt x="423862" y="377825"/>
                  </a:lnTo>
                  <a:lnTo>
                    <a:pt x="423862" y="379413"/>
                  </a:lnTo>
                  <a:lnTo>
                    <a:pt x="422275" y="382588"/>
                  </a:lnTo>
                  <a:lnTo>
                    <a:pt x="422275" y="384175"/>
                  </a:lnTo>
                  <a:lnTo>
                    <a:pt x="417512" y="384175"/>
                  </a:lnTo>
                  <a:lnTo>
                    <a:pt x="415925" y="384175"/>
                  </a:lnTo>
                  <a:lnTo>
                    <a:pt x="412750" y="384175"/>
                  </a:lnTo>
                  <a:lnTo>
                    <a:pt x="412750" y="382588"/>
                  </a:lnTo>
                  <a:lnTo>
                    <a:pt x="411162" y="382588"/>
                  </a:lnTo>
                  <a:lnTo>
                    <a:pt x="407988" y="382588"/>
                  </a:lnTo>
                  <a:lnTo>
                    <a:pt x="407988" y="384175"/>
                  </a:lnTo>
                  <a:lnTo>
                    <a:pt x="411163" y="384175"/>
                  </a:lnTo>
                  <a:lnTo>
                    <a:pt x="411163" y="387351"/>
                  </a:lnTo>
                  <a:lnTo>
                    <a:pt x="407988" y="388938"/>
                  </a:lnTo>
                  <a:lnTo>
                    <a:pt x="406400" y="388938"/>
                  </a:lnTo>
                  <a:lnTo>
                    <a:pt x="404813" y="392113"/>
                  </a:lnTo>
                  <a:lnTo>
                    <a:pt x="401638" y="392113"/>
                  </a:lnTo>
                  <a:lnTo>
                    <a:pt x="400050" y="392113"/>
                  </a:lnTo>
                  <a:lnTo>
                    <a:pt x="396875" y="392113"/>
                  </a:lnTo>
                  <a:lnTo>
                    <a:pt x="396875" y="388938"/>
                  </a:lnTo>
                  <a:lnTo>
                    <a:pt x="396875" y="387351"/>
                  </a:lnTo>
                  <a:lnTo>
                    <a:pt x="396875" y="384175"/>
                  </a:lnTo>
                  <a:lnTo>
                    <a:pt x="396875" y="379413"/>
                  </a:lnTo>
                  <a:lnTo>
                    <a:pt x="400050" y="377825"/>
                  </a:lnTo>
                  <a:lnTo>
                    <a:pt x="401638" y="377825"/>
                  </a:lnTo>
                  <a:lnTo>
                    <a:pt x="401638" y="379413"/>
                  </a:lnTo>
                  <a:lnTo>
                    <a:pt x="404813" y="379413"/>
                  </a:lnTo>
                  <a:lnTo>
                    <a:pt x="404813" y="382588"/>
                  </a:lnTo>
                  <a:lnTo>
                    <a:pt x="406400" y="382588"/>
                  </a:lnTo>
                  <a:lnTo>
                    <a:pt x="407987" y="382588"/>
                  </a:lnTo>
                  <a:lnTo>
                    <a:pt x="407987" y="379413"/>
                  </a:lnTo>
                  <a:lnTo>
                    <a:pt x="406400" y="379413"/>
                  </a:lnTo>
                  <a:lnTo>
                    <a:pt x="404812" y="377825"/>
                  </a:lnTo>
                  <a:lnTo>
                    <a:pt x="401637" y="376238"/>
                  </a:lnTo>
                  <a:lnTo>
                    <a:pt x="401637" y="373063"/>
                  </a:lnTo>
                  <a:lnTo>
                    <a:pt x="400050" y="373063"/>
                  </a:lnTo>
                  <a:lnTo>
                    <a:pt x="396875" y="373063"/>
                  </a:lnTo>
                  <a:lnTo>
                    <a:pt x="400050" y="376238"/>
                  </a:lnTo>
                  <a:lnTo>
                    <a:pt x="396875" y="376238"/>
                  </a:lnTo>
                  <a:lnTo>
                    <a:pt x="396875" y="377825"/>
                  </a:lnTo>
                  <a:lnTo>
                    <a:pt x="395287" y="377825"/>
                  </a:lnTo>
                  <a:lnTo>
                    <a:pt x="392112" y="376238"/>
                  </a:lnTo>
                  <a:lnTo>
                    <a:pt x="388937" y="376238"/>
                  </a:lnTo>
                  <a:lnTo>
                    <a:pt x="385762" y="373063"/>
                  </a:lnTo>
                  <a:lnTo>
                    <a:pt x="384175" y="373063"/>
                  </a:lnTo>
                  <a:lnTo>
                    <a:pt x="384175" y="371475"/>
                  </a:lnTo>
                  <a:lnTo>
                    <a:pt x="381000" y="368300"/>
                  </a:lnTo>
                  <a:lnTo>
                    <a:pt x="379412" y="366713"/>
                  </a:lnTo>
                  <a:lnTo>
                    <a:pt x="376237" y="363538"/>
                  </a:lnTo>
                  <a:lnTo>
                    <a:pt x="374650" y="361950"/>
                  </a:lnTo>
                  <a:lnTo>
                    <a:pt x="373062" y="360363"/>
                  </a:lnTo>
                  <a:lnTo>
                    <a:pt x="369887" y="360363"/>
                  </a:lnTo>
                  <a:lnTo>
                    <a:pt x="369887" y="357188"/>
                  </a:lnTo>
                  <a:lnTo>
                    <a:pt x="368300" y="357188"/>
                  </a:lnTo>
                  <a:lnTo>
                    <a:pt x="365125" y="357188"/>
                  </a:lnTo>
                  <a:lnTo>
                    <a:pt x="363537" y="357188"/>
                  </a:lnTo>
                  <a:lnTo>
                    <a:pt x="361950" y="357188"/>
                  </a:lnTo>
                  <a:lnTo>
                    <a:pt x="358775" y="357188"/>
                  </a:lnTo>
                  <a:lnTo>
                    <a:pt x="358775" y="360363"/>
                  </a:lnTo>
                  <a:lnTo>
                    <a:pt x="358775" y="361950"/>
                  </a:lnTo>
                  <a:lnTo>
                    <a:pt x="358775" y="363538"/>
                  </a:lnTo>
                  <a:lnTo>
                    <a:pt x="357187" y="366713"/>
                  </a:lnTo>
                  <a:lnTo>
                    <a:pt x="358775" y="366713"/>
                  </a:lnTo>
                  <a:lnTo>
                    <a:pt x="358775" y="368300"/>
                  </a:lnTo>
                  <a:lnTo>
                    <a:pt x="357187" y="368300"/>
                  </a:lnTo>
                  <a:lnTo>
                    <a:pt x="357187" y="371475"/>
                  </a:lnTo>
                  <a:lnTo>
                    <a:pt x="357187" y="373063"/>
                  </a:lnTo>
                  <a:lnTo>
                    <a:pt x="354012" y="373063"/>
                  </a:lnTo>
                  <a:lnTo>
                    <a:pt x="354012" y="371475"/>
                  </a:lnTo>
                  <a:lnTo>
                    <a:pt x="352425" y="371475"/>
                  </a:lnTo>
                  <a:lnTo>
                    <a:pt x="349250" y="368300"/>
                  </a:lnTo>
                  <a:lnTo>
                    <a:pt x="347662" y="368300"/>
                  </a:lnTo>
                  <a:lnTo>
                    <a:pt x="346075" y="371475"/>
                  </a:lnTo>
                  <a:lnTo>
                    <a:pt x="342900" y="368300"/>
                  </a:lnTo>
                  <a:lnTo>
                    <a:pt x="341312" y="368300"/>
                  </a:lnTo>
                  <a:lnTo>
                    <a:pt x="338137" y="368300"/>
                  </a:lnTo>
                  <a:lnTo>
                    <a:pt x="336550" y="371475"/>
                  </a:lnTo>
                  <a:lnTo>
                    <a:pt x="333375" y="371475"/>
                  </a:lnTo>
                  <a:lnTo>
                    <a:pt x="333375" y="368300"/>
                  </a:lnTo>
                  <a:lnTo>
                    <a:pt x="331787" y="368300"/>
                  </a:lnTo>
                  <a:lnTo>
                    <a:pt x="330200" y="368300"/>
                  </a:lnTo>
                  <a:lnTo>
                    <a:pt x="327025" y="368300"/>
                  </a:lnTo>
                  <a:lnTo>
                    <a:pt x="325437" y="368300"/>
                  </a:lnTo>
                  <a:lnTo>
                    <a:pt x="320675" y="371475"/>
                  </a:lnTo>
                  <a:lnTo>
                    <a:pt x="317500" y="371475"/>
                  </a:lnTo>
                  <a:lnTo>
                    <a:pt x="315912" y="371475"/>
                  </a:lnTo>
                  <a:lnTo>
                    <a:pt x="314325" y="371475"/>
                  </a:lnTo>
                  <a:lnTo>
                    <a:pt x="314325" y="373063"/>
                  </a:lnTo>
                  <a:lnTo>
                    <a:pt x="309562" y="376238"/>
                  </a:lnTo>
                  <a:lnTo>
                    <a:pt x="306387" y="377825"/>
                  </a:lnTo>
                  <a:lnTo>
                    <a:pt x="306387" y="379413"/>
                  </a:lnTo>
                  <a:lnTo>
                    <a:pt x="304800" y="382588"/>
                  </a:lnTo>
                  <a:lnTo>
                    <a:pt x="300037" y="384175"/>
                  </a:lnTo>
                  <a:lnTo>
                    <a:pt x="298450" y="387350"/>
                  </a:lnTo>
                  <a:lnTo>
                    <a:pt x="298450" y="388938"/>
                  </a:lnTo>
                  <a:lnTo>
                    <a:pt x="295275" y="388938"/>
                  </a:lnTo>
                  <a:lnTo>
                    <a:pt x="298450" y="384175"/>
                  </a:lnTo>
                  <a:lnTo>
                    <a:pt x="298450" y="379413"/>
                  </a:lnTo>
                  <a:lnTo>
                    <a:pt x="295275" y="377825"/>
                  </a:lnTo>
                  <a:lnTo>
                    <a:pt x="295275" y="376238"/>
                  </a:lnTo>
                  <a:lnTo>
                    <a:pt x="293687" y="373063"/>
                  </a:lnTo>
                  <a:lnTo>
                    <a:pt x="290512" y="373063"/>
                  </a:lnTo>
                  <a:lnTo>
                    <a:pt x="290512" y="376238"/>
                  </a:lnTo>
                  <a:lnTo>
                    <a:pt x="288925" y="376238"/>
                  </a:lnTo>
                  <a:lnTo>
                    <a:pt x="285750" y="376238"/>
                  </a:lnTo>
                  <a:lnTo>
                    <a:pt x="285750" y="377825"/>
                  </a:lnTo>
                  <a:lnTo>
                    <a:pt x="284162" y="377825"/>
                  </a:lnTo>
                  <a:lnTo>
                    <a:pt x="282575" y="377825"/>
                  </a:lnTo>
                  <a:lnTo>
                    <a:pt x="279400" y="377825"/>
                  </a:lnTo>
                  <a:lnTo>
                    <a:pt x="279400" y="376238"/>
                  </a:lnTo>
                  <a:lnTo>
                    <a:pt x="282575" y="376238"/>
                  </a:lnTo>
                  <a:lnTo>
                    <a:pt x="284162" y="371475"/>
                  </a:lnTo>
                  <a:lnTo>
                    <a:pt x="285750" y="368300"/>
                  </a:lnTo>
                  <a:lnTo>
                    <a:pt x="284162" y="368300"/>
                  </a:lnTo>
                  <a:lnTo>
                    <a:pt x="284162" y="366713"/>
                  </a:lnTo>
                  <a:lnTo>
                    <a:pt x="284162" y="361950"/>
                  </a:lnTo>
                  <a:lnTo>
                    <a:pt x="282575" y="360363"/>
                  </a:lnTo>
                  <a:lnTo>
                    <a:pt x="279400" y="357188"/>
                  </a:lnTo>
                  <a:lnTo>
                    <a:pt x="277812" y="360363"/>
                  </a:lnTo>
                  <a:lnTo>
                    <a:pt x="274637" y="360363"/>
                  </a:lnTo>
                  <a:lnTo>
                    <a:pt x="273050" y="361950"/>
                  </a:lnTo>
                  <a:lnTo>
                    <a:pt x="271462" y="363538"/>
                  </a:lnTo>
                  <a:lnTo>
                    <a:pt x="266700" y="366713"/>
                  </a:lnTo>
                  <a:lnTo>
                    <a:pt x="263525" y="368300"/>
                  </a:lnTo>
                  <a:lnTo>
                    <a:pt x="261937" y="371475"/>
                  </a:lnTo>
                  <a:lnTo>
                    <a:pt x="258762" y="371475"/>
                  </a:lnTo>
                  <a:lnTo>
                    <a:pt x="258762" y="368300"/>
                  </a:lnTo>
                  <a:lnTo>
                    <a:pt x="261937" y="366713"/>
                  </a:lnTo>
                  <a:lnTo>
                    <a:pt x="261937" y="361950"/>
                  </a:lnTo>
                  <a:lnTo>
                    <a:pt x="258762" y="361950"/>
                  </a:lnTo>
                  <a:lnTo>
                    <a:pt x="258762" y="363538"/>
                  </a:lnTo>
                  <a:lnTo>
                    <a:pt x="257175" y="363538"/>
                  </a:lnTo>
                  <a:lnTo>
                    <a:pt x="255587" y="363538"/>
                  </a:lnTo>
                  <a:lnTo>
                    <a:pt x="252412" y="366713"/>
                  </a:lnTo>
                  <a:lnTo>
                    <a:pt x="252412" y="368300"/>
                  </a:lnTo>
                  <a:lnTo>
                    <a:pt x="250825" y="371475"/>
                  </a:lnTo>
                  <a:lnTo>
                    <a:pt x="250825" y="368300"/>
                  </a:lnTo>
                  <a:lnTo>
                    <a:pt x="250825" y="366713"/>
                  </a:lnTo>
                  <a:lnTo>
                    <a:pt x="252412" y="363538"/>
                  </a:lnTo>
                  <a:lnTo>
                    <a:pt x="252412" y="361950"/>
                  </a:lnTo>
                  <a:lnTo>
                    <a:pt x="255587" y="360363"/>
                  </a:lnTo>
                  <a:lnTo>
                    <a:pt x="252412" y="360363"/>
                  </a:lnTo>
                  <a:lnTo>
                    <a:pt x="252412" y="357188"/>
                  </a:lnTo>
                  <a:lnTo>
                    <a:pt x="250825" y="357188"/>
                  </a:lnTo>
                  <a:lnTo>
                    <a:pt x="247650" y="360363"/>
                  </a:lnTo>
                  <a:lnTo>
                    <a:pt x="246062" y="360363"/>
                  </a:lnTo>
                  <a:lnTo>
                    <a:pt x="246062" y="361950"/>
                  </a:lnTo>
                  <a:lnTo>
                    <a:pt x="242887" y="361950"/>
                  </a:lnTo>
                  <a:lnTo>
                    <a:pt x="239712" y="360363"/>
                  </a:lnTo>
                  <a:lnTo>
                    <a:pt x="236537" y="360363"/>
                  </a:lnTo>
                  <a:lnTo>
                    <a:pt x="236537" y="357188"/>
                  </a:lnTo>
                  <a:lnTo>
                    <a:pt x="239712" y="357188"/>
                  </a:lnTo>
                  <a:lnTo>
                    <a:pt x="239712" y="355600"/>
                  </a:lnTo>
                  <a:lnTo>
                    <a:pt x="236537" y="355600"/>
                  </a:lnTo>
                  <a:lnTo>
                    <a:pt x="234950" y="355600"/>
                  </a:lnTo>
                  <a:lnTo>
                    <a:pt x="231775" y="355600"/>
                  </a:lnTo>
                  <a:lnTo>
                    <a:pt x="230187" y="355600"/>
                  </a:lnTo>
                  <a:lnTo>
                    <a:pt x="227012" y="357188"/>
                  </a:lnTo>
                  <a:lnTo>
                    <a:pt x="225425" y="360363"/>
                  </a:lnTo>
                  <a:lnTo>
                    <a:pt x="223837" y="360363"/>
                  </a:lnTo>
                  <a:lnTo>
                    <a:pt x="220662" y="361950"/>
                  </a:lnTo>
                  <a:lnTo>
                    <a:pt x="219075" y="361950"/>
                  </a:lnTo>
                  <a:lnTo>
                    <a:pt x="214312" y="366713"/>
                  </a:lnTo>
                  <a:lnTo>
                    <a:pt x="209550" y="368300"/>
                  </a:lnTo>
                  <a:lnTo>
                    <a:pt x="207962" y="368300"/>
                  </a:lnTo>
                  <a:lnTo>
                    <a:pt x="209550" y="366713"/>
                  </a:lnTo>
                  <a:lnTo>
                    <a:pt x="207962" y="366713"/>
                  </a:lnTo>
                  <a:lnTo>
                    <a:pt x="207962" y="363538"/>
                  </a:lnTo>
                  <a:lnTo>
                    <a:pt x="209550" y="363538"/>
                  </a:lnTo>
                  <a:lnTo>
                    <a:pt x="211137" y="361950"/>
                  </a:lnTo>
                  <a:lnTo>
                    <a:pt x="214312" y="361950"/>
                  </a:lnTo>
                  <a:lnTo>
                    <a:pt x="214312" y="360363"/>
                  </a:lnTo>
                  <a:lnTo>
                    <a:pt x="215900" y="360363"/>
                  </a:lnTo>
                  <a:lnTo>
                    <a:pt x="219075" y="357188"/>
                  </a:lnTo>
                  <a:lnTo>
                    <a:pt x="220662" y="357188"/>
                  </a:lnTo>
                  <a:lnTo>
                    <a:pt x="220662" y="355600"/>
                  </a:lnTo>
                  <a:lnTo>
                    <a:pt x="223837" y="355600"/>
                  </a:lnTo>
                  <a:lnTo>
                    <a:pt x="225425" y="355600"/>
                  </a:lnTo>
                  <a:lnTo>
                    <a:pt x="227012" y="352425"/>
                  </a:lnTo>
                  <a:lnTo>
                    <a:pt x="231775" y="347663"/>
                  </a:lnTo>
                  <a:lnTo>
                    <a:pt x="230187" y="346075"/>
                  </a:lnTo>
                  <a:lnTo>
                    <a:pt x="227012" y="346075"/>
                  </a:lnTo>
                  <a:lnTo>
                    <a:pt x="227012" y="344488"/>
                  </a:lnTo>
                  <a:lnTo>
                    <a:pt x="223837" y="346075"/>
                  </a:lnTo>
                  <a:lnTo>
                    <a:pt x="220662" y="347663"/>
                  </a:lnTo>
                  <a:lnTo>
                    <a:pt x="219075" y="347663"/>
                  </a:lnTo>
                  <a:lnTo>
                    <a:pt x="215900" y="347663"/>
                  </a:lnTo>
                  <a:lnTo>
                    <a:pt x="215900" y="350838"/>
                  </a:lnTo>
                  <a:lnTo>
                    <a:pt x="214312" y="350838"/>
                  </a:lnTo>
                  <a:lnTo>
                    <a:pt x="211137" y="352425"/>
                  </a:lnTo>
                  <a:lnTo>
                    <a:pt x="207962" y="352425"/>
                  </a:lnTo>
                  <a:lnTo>
                    <a:pt x="203200" y="355600"/>
                  </a:lnTo>
                  <a:lnTo>
                    <a:pt x="198437" y="360363"/>
                  </a:lnTo>
                  <a:lnTo>
                    <a:pt x="193675" y="363538"/>
                  </a:lnTo>
                  <a:lnTo>
                    <a:pt x="192087" y="363538"/>
                  </a:lnTo>
                  <a:lnTo>
                    <a:pt x="192087" y="366713"/>
                  </a:lnTo>
                  <a:lnTo>
                    <a:pt x="188912" y="368300"/>
                  </a:lnTo>
                  <a:lnTo>
                    <a:pt x="188912" y="371475"/>
                  </a:lnTo>
                  <a:lnTo>
                    <a:pt x="187325" y="371475"/>
                  </a:lnTo>
                  <a:lnTo>
                    <a:pt x="184150" y="371475"/>
                  </a:lnTo>
                  <a:lnTo>
                    <a:pt x="187325" y="366713"/>
                  </a:lnTo>
                  <a:lnTo>
                    <a:pt x="188912" y="361950"/>
                  </a:lnTo>
                  <a:lnTo>
                    <a:pt x="192087" y="360363"/>
                  </a:lnTo>
                  <a:lnTo>
                    <a:pt x="193675" y="357188"/>
                  </a:lnTo>
                  <a:lnTo>
                    <a:pt x="196850" y="357188"/>
                  </a:lnTo>
                  <a:lnTo>
                    <a:pt x="198437" y="355600"/>
                  </a:lnTo>
                  <a:lnTo>
                    <a:pt x="198437" y="352425"/>
                  </a:lnTo>
                  <a:lnTo>
                    <a:pt x="198437" y="350838"/>
                  </a:lnTo>
                  <a:lnTo>
                    <a:pt x="198437" y="347663"/>
                  </a:lnTo>
                  <a:lnTo>
                    <a:pt x="196850" y="347663"/>
                  </a:lnTo>
                  <a:lnTo>
                    <a:pt x="198438" y="346075"/>
                  </a:lnTo>
                  <a:lnTo>
                    <a:pt x="198438" y="347663"/>
                  </a:lnTo>
                  <a:lnTo>
                    <a:pt x="200025" y="347663"/>
                  </a:lnTo>
                  <a:lnTo>
                    <a:pt x="200025" y="346075"/>
                  </a:lnTo>
                  <a:lnTo>
                    <a:pt x="200025" y="344488"/>
                  </a:lnTo>
                  <a:lnTo>
                    <a:pt x="200025" y="341313"/>
                  </a:lnTo>
                  <a:lnTo>
                    <a:pt x="200025" y="339725"/>
                  </a:lnTo>
                  <a:lnTo>
                    <a:pt x="200025" y="336550"/>
                  </a:lnTo>
                  <a:lnTo>
                    <a:pt x="200025" y="334963"/>
                  </a:lnTo>
                  <a:lnTo>
                    <a:pt x="198437" y="334963"/>
                  </a:lnTo>
                  <a:lnTo>
                    <a:pt x="198437" y="333375"/>
                  </a:lnTo>
                  <a:lnTo>
                    <a:pt x="198437" y="330200"/>
                  </a:lnTo>
                  <a:lnTo>
                    <a:pt x="198437" y="328613"/>
                  </a:lnTo>
                  <a:lnTo>
                    <a:pt x="196850" y="328613"/>
                  </a:lnTo>
                  <a:lnTo>
                    <a:pt x="193675" y="330200"/>
                  </a:lnTo>
                  <a:lnTo>
                    <a:pt x="192087" y="330200"/>
                  </a:lnTo>
                  <a:lnTo>
                    <a:pt x="192087" y="328613"/>
                  </a:lnTo>
                  <a:lnTo>
                    <a:pt x="193675" y="328613"/>
                  </a:lnTo>
                  <a:lnTo>
                    <a:pt x="196850" y="325438"/>
                  </a:lnTo>
                  <a:lnTo>
                    <a:pt x="196850" y="323850"/>
                  </a:lnTo>
                  <a:lnTo>
                    <a:pt x="193675" y="323850"/>
                  </a:lnTo>
                  <a:lnTo>
                    <a:pt x="193675" y="320675"/>
                  </a:lnTo>
                  <a:lnTo>
                    <a:pt x="192087" y="319088"/>
                  </a:lnTo>
                  <a:lnTo>
                    <a:pt x="188912" y="320675"/>
                  </a:lnTo>
                  <a:lnTo>
                    <a:pt x="184150" y="320675"/>
                  </a:lnTo>
                  <a:lnTo>
                    <a:pt x="182562" y="320675"/>
                  </a:lnTo>
                  <a:lnTo>
                    <a:pt x="180975" y="320675"/>
                  </a:lnTo>
                  <a:lnTo>
                    <a:pt x="177800" y="320675"/>
                  </a:lnTo>
                  <a:lnTo>
                    <a:pt x="177800" y="319088"/>
                  </a:lnTo>
                  <a:lnTo>
                    <a:pt x="176212" y="319088"/>
                  </a:lnTo>
                  <a:lnTo>
                    <a:pt x="173037" y="319088"/>
                  </a:lnTo>
                  <a:lnTo>
                    <a:pt x="171450" y="319088"/>
                  </a:lnTo>
                  <a:lnTo>
                    <a:pt x="166687" y="319088"/>
                  </a:lnTo>
                  <a:lnTo>
                    <a:pt x="165100" y="320675"/>
                  </a:lnTo>
                  <a:lnTo>
                    <a:pt x="161925" y="320675"/>
                  </a:lnTo>
                  <a:lnTo>
                    <a:pt x="160337" y="323850"/>
                  </a:lnTo>
                  <a:lnTo>
                    <a:pt x="157162" y="323850"/>
                  </a:lnTo>
                  <a:lnTo>
                    <a:pt x="155575" y="325438"/>
                  </a:lnTo>
                  <a:lnTo>
                    <a:pt x="146050" y="330200"/>
                  </a:lnTo>
                  <a:lnTo>
                    <a:pt x="141287" y="333375"/>
                  </a:lnTo>
                  <a:lnTo>
                    <a:pt x="139700" y="336550"/>
                  </a:lnTo>
                  <a:lnTo>
                    <a:pt x="136525" y="336550"/>
                  </a:lnTo>
                  <a:lnTo>
                    <a:pt x="134937" y="336550"/>
                  </a:lnTo>
                  <a:lnTo>
                    <a:pt x="134937" y="339725"/>
                  </a:lnTo>
                  <a:lnTo>
                    <a:pt x="133350" y="339725"/>
                  </a:lnTo>
                  <a:lnTo>
                    <a:pt x="133350" y="336550"/>
                  </a:lnTo>
                  <a:lnTo>
                    <a:pt x="133350" y="334963"/>
                  </a:lnTo>
                  <a:lnTo>
                    <a:pt x="134937" y="334963"/>
                  </a:lnTo>
                  <a:lnTo>
                    <a:pt x="136525" y="334963"/>
                  </a:lnTo>
                  <a:lnTo>
                    <a:pt x="136525" y="333375"/>
                  </a:lnTo>
                  <a:lnTo>
                    <a:pt x="139700" y="333375"/>
                  </a:lnTo>
                  <a:lnTo>
                    <a:pt x="139700" y="330200"/>
                  </a:lnTo>
                  <a:lnTo>
                    <a:pt x="141287" y="330200"/>
                  </a:lnTo>
                  <a:lnTo>
                    <a:pt x="146050" y="325438"/>
                  </a:lnTo>
                  <a:lnTo>
                    <a:pt x="149225" y="323850"/>
                  </a:lnTo>
                  <a:lnTo>
                    <a:pt x="150812" y="323850"/>
                  </a:lnTo>
                  <a:lnTo>
                    <a:pt x="152400" y="320675"/>
                  </a:lnTo>
                  <a:lnTo>
                    <a:pt x="155575" y="320675"/>
                  </a:lnTo>
                  <a:lnTo>
                    <a:pt x="157162" y="320675"/>
                  </a:lnTo>
                  <a:lnTo>
                    <a:pt x="157162" y="319088"/>
                  </a:lnTo>
                  <a:lnTo>
                    <a:pt x="160337" y="319088"/>
                  </a:lnTo>
                  <a:lnTo>
                    <a:pt x="161925" y="317500"/>
                  </a:lnTo>
                  <a:lnTo>
                    <a:pt x="166687" y="314325"/>
                  </a:lnTo>
                  <a:lnTo>
                    <a:pt x="168275" y="314325"/>
                  </a:lnTo>
                  <a:lnTo>
                    <a:pt x="173037" y="312738"/>
                  </a:lnTo>
                  <a:lnTo>
                    <a:pt x="173037" y="309563"/>
                  </a:lnTo>
                  <a:lnTo>
                    <a:pt x="176212" y="309563"/>
                  </a:lnTo>
                  <a:lnTo>
                    <a:pt x="176212" y="307975"/>
                  </a:lnTo>
                  <a:lnTo>
                    <a:pt x="177800" y="304800"/>
                  </a:lnTo>
                  <a:lnTo>
                    <a:pt x="176212" y="304800"/>
                  </a:lnTo>
                  <a:lnTo>
                    <a:pt x="176212" y="303213"/>
                  </a:lnTo>
                  <a:lnTo>
                    <a:pt x="173037" y="303213"/>
                  </a:lnTo>
                  <a:lnTo>
                    <a:pt x="168275" y="303213"/>
                  </a:lnTo>
                  <a:lnTo>
                    <a:pt x="166687" y="304800"/>
                  </a:lnTo>
                  <a:lnTo>
                    <a:pt x="165100" y="307975"/>
                  </a:lnTo>
                  <a:lnTo>
                    <a:pt x="161925" y="309563"/>
                  </a:lnTo>
                  <a:lnTo>
                    <a:pt x="149225" y="314325"/>
                  </a:lnTo>
                  <a:lnTo>
                    <a:pt x="141287" y="317500"/>
                  </a:lnTo>
                  <a:lnTo>
                    <a:pt x="144462" y="314325"/>
                  </a:lnTo>
                  <a:lnTo>
                    <a:pt x="149225" y="312738"/>
                  </a:lnTo>
                  <a:lnTo>
                    <a:pt x="150812" y="312738"/>
                  </a:lnTo>
                  <a:lnTo>
                    <a:pt x="150812" y="309563"/>
                  </a:lnTo>
                  <a:lnTo>
                    <a:pt x="152400" y="309563"/>
                  </a:lnTo>
                  <a:lnTo>
                    <a:pt x="152400" y="307975"/>
                  </a:lnTo>
                  <a:lnTo>
                    <a:pt x="152400" y="304800"/>
                  </a:lnTo>
                  <a:lnTo>
                    <a:pt x="155575" y="304800"/>
                  </a:lnTo>
                  <a:lnTo>
                    <a:pt x="155575" y="303213"/>
                  </a:lnTo>
                  <a:lnTo>
                    <a:pt x="155575" y="301625"/>
                  </a:lnTo>
                  <a:lnTo>
                    <a:pt x="152400" y="298450"/>
                  </a:lnTo>
                  <a:lnTo>
                    <a:pt x="150812" y="298450"/>
                  </a:lnTo>
                  <a:lnTo>
                    <a:pt x="149225" y="298450"/>
                  </a:lnTo>
                  <a:lnTo>
                    <a:pt x="144462" y="298450"/>
                  </a:lnTo>
                  <a:lnTo>
                    <a:pt x="139700" y="301625"/>
                  </a:lnTo>
                  <a:lnTo>
                    <a:pt x="136525" y="301625"/>
                  </a:lnTo>
                  <a:lnTo>
                    <a:pt x="134937" y="298450"/>
                  </a:lnTo>
                  <a:lnTo>
                    <a:pt x="133350" y="301625"/>
                  </a:lnTo>
                  <a:lnTo>
                    <a:pt x="130175" y="301625"/>
                  </a:lnTo>
                  <a:lnTo>
                    <a:pt x="128587" y="303213"/>
                  </a:lnTo>
                  <a:lnTo>
                    <a:pt x="125412" y="303213"/>
                  </a:lnTo>
                  <a:lnTo>
                    <a:pt x="123825" y="304800"/>
                  </a:lnTo>
                  <a:lnTo>
                    <a:pt x="119062" y="304800"/>
                  </a:lnTo>
                  <a:lnTo>
                    <a:pt x="119062" y="303213"/>
                  </a:lnTo>
                  <a:lnTo>
                    <a:pt x="122237" y="303213"/>
                  </a:lnTo>
                  <a:lnTo>
                    <a:pt x="123825" y="303213"/>
                  </a:lnTo>
                  <a:lnTo>
                    <a:pt x="125412" y="301625"/>
                  </a:lnTo>
                  <a:lnTo>
                    <a:pt x="128587" y="301625"/>
                  </a:lnTo>
                  <a:lnTo>
                    <a:pt x="130175" y="298450"/>
                  </a:lnTo>
                  <a:lnTo>
                    <a:pt x="133350" y="296863"/>
                  </a:lnTo>
                  <a:lnTo>
                    <a:pt x="134937" y="296863"/>
                  </a:lnTo>
                  <a:lnTo>
                    <a:pt x="136525" y="296863"/>
                  </a:lnTo>
                  <a:lnTo>
                    <a:pt x="141287" y="293688"/>
                  </a:lnTo>
                  <a:lnTo>
                    <a:pt x="144462" y="292100"/>
                  </a:lnTo>
                  <a:lnTo>
                    <a:pt x="146050" y="292100"/>
                  </a:lnTo>
                  <a:lnTo>
                    <a:pt x="149225" y="292100"/>
                  </a:lnTo>
                  <a:lnTo>
                    <a:pt x="149225" y="288925"/>
                  </a:lnTo>
                  <a:lnTo>
                    <a:pt x="150812" y="288925"/>
                  </a:lnTo>
                  <a:lnTo>
                    <a:pt x="152400" y="288925"/>
                  </a:lnTo>
                  <a:lnTo>
                    <a:pt x="155575" y="292100"/>
                  </a:lnTo>
                  <a:lnTo>
                    <a:pt x="155575" y="288925"/>
                  </a:lnTo>
                  <a:lnTo>
                    <a:pt x="157162" y="288925"/>
                  </a:lnTo>
                  <a:lnTo>
                    <a:pt x="160337" y="288925"/>
                  </a:lnTo>
                  <a:lnTo>
                    <a:pt x="160337" y="287338"/>
                  </a:lnTo>
                  <a:lnTo>
                    <a:pt x="161925" y="287338"/>
                  </a:lnTo>
                  <a:lnTo>
                    <a:pt x="161925" y="285750"/>
                  </a:lnTo>
                  <a:lnTo>
                    <a:pt x="160337" y="285750"/>
                  </a:lnTo>
                  <a:lnTo>
                    <a:pt x="160337" y="282575"/>
                  </a:lnTo>
                  <a:lnTo>
                    <a:pt x="157162" y="280988"/>
                  </a:lnTo>
                  <a:lnTo>
                    <a:pt x="157162" y="277813"/>
                  </a:lnTo>
                  <a:lnTo>
                    <a:pt x="152400" y="277813"/>
                  </a:lnTo>
                  <a:lnTo>
                    <a:pt x="150812" y="277813"/>
                  </a:lnTo>
                  <a:lnTo>
                    <a:pt x="144462" y="280988"/>
                  </a:lnTo>
                  <a:lnTo>
                    <a:pt x="123825" y="285750"/>
                  </a:lnTo>
                  <a:lnTo>
                    <a:pt x="122237" y="285750"/>
                  </a:lnTo>
                  <a:lnTo>
                    <a:pt x="117475" y="287338"/>
                  </a:lnTo>
                  <a:lnTo>
                    <a:pt x="109537" y="287338"/>
                  </a:lnTo>
                  <a:lnTo>
                    <a:pt x="106362" y="287338"/>
                  </a:lnTo>
                  <a:lnTo>
                    <a:pt x="103187" y="288925"/>
                  </a:lnTo>
                  <a:lnTo>
                    <a:pt x="98425" y="288925"/>
                  </a:lnTo>
                  <a:lnTo>
                    <a:pt x="96837" y="292100"/>
                  </a:lnTo>
                  <a:lnTo>
                    <a:pt x="93662" y="292100"/>
                  </a:lnTo>
                  <a:lnTo>
                    <a:pt x="93662" y="293688"/>
                  </a:lnTo>
                  <a:lnTo>
                    <a:pt x="92075" y="293688"/>
                  </a:lnTo>
                  <a:lnTo>
                    <a:pt x="90487" y="293688"/>
                  </a:lnTo>
                  <a:lnTo>
                    <a:pt x="87312" y="293688"/>
                  </a:lnTo>
                  <a:lnTo>
                    <a:pt x="85725" y="293688"/>
                  </a:lnTo>
                  <a:lnTo>
                    <a:pt x="85725" y="296863"/>
                  </a:lnTo>
                  <a:lnTo>
                    <a:pt x="80962" y="296863"/>
                  </a:lnTo>
                  <a:lnTo>
                    <a:pt x="76200" y="298450"/>
                  </a:lnTo>
                  <a:lnTo>
                    <a:pt x="74612" y="298450"/>
                  </a:lnTo>
                  <a:lnTo>
                    <a:pt x="71437" y="301625"/>
                  </a:lnTo>
                  <a:lnTo>
                    <a:pt x="69850" y="301625"/>
                  </a:lnTo>
                  <a:lnTo>
                    <a:pt x="66675" y="301625"/>
                  </a:lnTo>
                  <a:lnTo>
                    <a:pt x="65087" y="301625"/>
                  </a:lnTo>
                  <a:lnTo>
                    <a:pt x="61912" y="303213"/>
                  </a:lnTo>
                  <a:lnTo>
                    <a:pt x="53975" y="303213"/>
                  </a:lnTo>
                  <a:lnTo>
                    <a:pt x="53975" y="301625"/>
                  </a:lnTo>
                  <a:lnTo>
                    <a:pt x="50800" y="301625"/>
                  </a:lnTo>
                  <a:lnTo>
                    <a:pt x="49212" y="301625"/>
                  </a:lnTo>
                  <a:lnTo>
                    <a:pt x="53975" y="298450"/>
                  </a:lnTo>
                  <a:lnTo>
                    <a:pt x="55562" y="298450"/>
                  </a:lnTo>
                  <a:lnTo>
                    <a:pt x="58737" y="298450"/>
                  </a:lnTo>
                  <a:lnTo>
                    <a:pt x="61912" y="296863"/>
                  </a:lnTo>
                  <a:lnTo>
                    <a:pt x="65087" y="296863"/>
                  </a:lnTo>
                  <a:lnTo>
                    <a:pt x="66675" y="296863"/>
                  </a:lnTo>
                  <a:lnTo>
                    <a:pt x="69850" y="296863"/>
                  </a:lnTo>
                  <a:lnTo>
                    <a:pt x="71437" y="296863"/>
                  </a:lnTo>
                  <a:lnTo>
                    <a:pt x="76200" y="293688"/>
                  </a:lnTo>
                  <a:lnTo>
                    <a:pt x="82550" y="292100"/>
                  </a:lnTo>
                  <a:lnTo>
                    <a:pt x="87312" y="288925"/>
                  </a:lnTo>
                  <a:lnTo>
                    <a:pt x="98425" y="285750"/>
                  </a:lnTo>
                  <a:lnTo>
                    <a:pt x="106362" y="282575"/>
                  </a:lnTo>
                  <a:lnTo>
                    <a:pt x="114300" y="280988"/>
                  </a:lnTo>
                  <a:lnTo>
                    <a:pt x="117475" y="280988"/>
                  </a:lnTo>
                  <a:lnTo>
                    <a:pt x="117475" y="277813"/>
                  </a:lnTo>
                  <a:lnTo>
                    <a:pt x="119062" y="277813"/>
                  </a:lnTo>
                  <a:lnTo>
                    <a:pt x="122237" y="276225"/>
                  </a:lnTo>
                  <a:lnTo>
                    <a:pt x="123825" y="276225"/>
                  </a:lnTo>
                  <a:lnTo>
                    <a:pt x="123825" y="273050"/>
                  </a:lnTo>
                  <a:lnTo>
                    <a:pt x="130175" y="269875"/>
                  </a:lnTo>
                  <a:lnTo>
                    <a:pt x="133350" y="266700"/>
                  </a:lnTo>
                  <a:lnTo>
                    <a:pt x="136525" y="261938"/>
                  </a:lnTo>
                  <a:lnTo>
                    <a:pt x="136525" y="260350"/>
                  </a:lnTo>
                  <a:lnTo>
                    <a:pt x="134937" y="258763"/>
                  </a:lnTo>
                  <a:lnTo>
                    <a:pt x="133350" y="258763"/>
                  </a:lnTo>
                  <a:lnTo>
                    <a:pt x="130175" y="258763"/>
                  </a:lnTo>
                  <a:lnTo>
                    <a:pt x="128587" y="258763"/>
                  </a:lnTo>
                  <a:lnTo>
                    <a:pt x="122237" y="258763"/>
                  </a:lnTo>
                  <a:lnTo>
                    <a:pt x="119062" y="258763"/>
                  </a:lnTo>
                  <a:lnTo>
                    <a:pt x="117475" y="255588"/>
                  </a:lnTo>
                  <a:lnTo>
                    <a:pt x="114300" y="255588"/>
                  </a:lnTo>
                  <a:lnTo>
                    <a:pt x="112712" y="255588"/>
                  </a:lnTo>
                  <a:lnTo>
                    <a:pt x="109537" y="255588"/>
                  </a:lnTo>
                  <a:lnTo>
                    <a:pt x="107950" y="255588"/>
                  </a:lnTo>
                  <a:lnTo>
                    <a:pt x="103187" y="255588"/>
                  </a:lnTo>
                  <a:lnTo>
                    <a:pt x="98425" y="258763"/>
                  </a:lnTo>
                  <a:lnTo>
                    <a:pt x="96837" y="258763"/>
                  </a:lnTo>
                  <a:lnTo>
                    <a:pt x="93662" y="258763"/>
                  </a:lnTo>
                  <a:lnTo>
                    <a:pt x="93662" y="255588"/>
                  </a:lnTo>
                  <a:lnTo>
                    <a:pt x="85725" y="258763"/>
                  </a:lnTo>
                  <a:lnTo>
                    <a:pt x="80962" y="260350"/>
                  </a:lnTo>
                  <a:lnTo>
                    <a:pt x="77787" y="260350"/>
                  </a:lnTo>
                  <a:lnTo>
                    <a:pt x="71437" y="260350"/>
                  </a:lnTo>
                  <a:lnTo>
                    <a:pt x="74612" y="258763"/>
                  </a:lnTo>
                  <a:lnTo>
                    <a:pt x="76200" y="258763"/>
                  </a:lnTo>
                  <a:lnTo>
                    <a:pt x="77787" y="258763"/>
                  </a:lnTo>
                  <a:lnTo>
                    <a:pt x="80962" y="258763"/>
                  </a:lnTo>
                  <a:lnTo>
                    <a:pt x="82550" y="255588"/>
                  </a:lnTo>
                  <a:lnTo>
                    <a:pt x="87312" y="254000"/>
                  </a:lnTo>
                  <a:lnTo>
                    <a:pt x="90487" y="254000"/>
                  </a:lnTo>
                  <a:lnTo>
                    <a:pt x="92075" y="250825"/>
                  </a:lnTo>
                  <a:lnTo>
                    <a:pt x="93662" y="250825"/>
                  </a:lnTo>
                  <a:lnTo>
                    <a:pt x="93662" y="249238"/>
                  </a:lnTo>
                  <a:lnTo>
                    <a:pt x="96837" y="246063"/>
                  </a:lnTo>
                  <a:lnTo>
                    <a:pt x="98425" y="246063"/>
                  </a:lnTo>
                  <a:lnTo>
                    <a:pt x="109537" y="242888"/>
                  </a:lnTo>
                  <a:lnTo>
                    <a:pt x="114300" y="242888"/>
                  </a:lnTo>
                  <a:lnTo>
                    <a:pt x="119062" y="239713"/>
                  </a:lnTo>
                  <a:lnTo>
                    <a:pt x="123825" y="238125"/>
                  </a:lnTo>
                  <a:lnTo>
                    <a:pt x="125412" y="233363"/>
                  </a:lnTo>
                  <a:lnTo>
                    <a:pt x="128587" y="228600"/>
                  </a:lnTo>
                  <a:lnTo>
                    <a:pt x="130175" y="227013"/>
                  </a:lnTo>
                  <a:lnTo>
                    <a:pt x="130175" y="222250"/>
                  </a:lnTo>
                  <a:lnTo>
                    <a:pt x="128587" y="219075"/>
                  </a:lnTo>
                  <a:lnTo>
                    <a:pt x="125412" y="217488"/>
                  </a:lnTo>
                  <a:lnTo>
                    <a:pt x="123825" y="214313"/>
                  </a:lnTo>
                  <a:lnTo>
                    <a:pt x="122237" y="214313"/>
                  </a:lnTo>
                  <a:lnTo>
                    <a:pt x="119062" y="212725"/>
                  </a:lnTo>
                  <a:lnTo>
                    <a:pt x="119062" y="211138"/>
                  </a:lnTo>
                  <a:lnTo>
                    <a:pt x="122237" y="207963"/>
                  </a:lnTo>
                  <a:lnTo>
                    <a:pt x="125412" y="207963"/>
                  </a:lnTo>
                  <a:lnTo>
                    <a:pt x="128587" y="207963"/>
                  </a:lnTo>
                  <a:lnTo>
                    <a:pt x="128587" y="206375"/>
                  </a:lnTo>
                  <a:lnTo>
                    <a:pt x="128587" y="203200"/>
                  </a:lnTo>
                  <a:lnTo>
                    <a:pt x="128587" y="201613"/>
                  </a:lnTo>
                  <a:lnTo>
                    <a:pt x="128587" y="198438"/>
                  </a:lnTo>
                  <a:lnTo>
                    <a:pt x="125412" y="196850"/>
                  </a:lnTo>
                  <a:lnTo>
                    <a:pt x="125412" y="195263"/>
                  </a:lnTo>
                  <a:lnTo>
                    <a:pt x="125412" y="192088"/>
                  </a:lnTo>
                  <a:lnTo>
                    <a:pt x="125412" y="190500"/>
                  </a:lnTo>
                  <a:lnTo>
                    <a:pt x="125412" y="187325"/>
                  </a:lnTo>
                  <a:lnTo>
                    <a:pt x="123825" y="187325"/>
                  </a:lnTo>
                  <a:lnTo>
                    <a:pt x="123825" y="185738"/>
                  </a:lnTo>
                  <a:lnTo>
                    <a:pt x="123825" y="184150"/>
                  </a:lnTo>
                  <a:lnTo>
                    <a:pt x="125412" y="180975"/>
                  </a:lnTo>
                  <a:lnTo>
                    <a:pt x="125412" y="179388"/>
                  </a:lnTo>
                  <a:lnTo>
                    <a:pt x="123825" y="179388"/>
                  </a:lnTo>
                  <a:lnTo>
                    <a:pt x="123825" y="176213"/>
                  </a:lnTo>
                  <a:lnTo>
                    <a:pt x="125412" y="176213"/>
                  </a:lnTo>
                  <a:lnTo>
                    <a:pt x="128587" y="176213"/>
                  </a:lnTo>
                  <a:lnTo>
                    <a:pt x="128587" y="179388"/>
                  </a:lnTo>
                  <a:lnTo>
                    <a:pt x="128587" y="180975"/>
                  </a:lnTo>
                  <a:lnTo>
                    <a:pt x="130175" y="180975"/>
                  </a:lnTo>
                  <a:lnTo>
                    <a:pt x="130175" y="179388"/>
                  </a:lnTo>
                  <a:lnTo>
                    <a:pt x="133350" y="179388"/>
                  </a:lnTo>
                  <a:lnTo>
                    <a:pt x="134937" y="179388"/>
                  </a:lnTo>
                  <a:lnTo>
                    <a:pt x="136525" y="179388"/>
                  </a:lnTo>
                  <a:lnTo>
                    <a:pt x="136525" y="174625"/>
                  </a:lnTo>
                  <a:lnTo>
                    <a:pt x="134937" y="171450"/>
                  </a:lnTo>
                  <a:lnTo>
                    <a:pt x="134937" y="169863"/>
                  </a:lnTo>
                  <a:lnTo>
                    <a:pt x="133350" y="168275"/>
                  </a:lnTo>
                  <a:lnTo>
                    <a:pt x="133350" y="165100"/>
                  </a:lnTo>
                  <a:lnTo>
                    <a:pt x="133350" y="163513"/>
                  </a:lnTo>
                  <a:lnTo>
                    <a:pt x="130175" y="163513"/>
                  </a:lnTo>
                  <a:lnTo>
                    <a:pt x="128587" y="163513"/>
                  </a:lnTo>
                  <a:lnTo>
                    <a:pt x="125412" y="163513"/>
                  </a:lnTo>
                  <a:lnTo>
                    <a:pt x="125412" y="160338"/>
                  </a:lnTo>
                  <a:lnTo>
                    <a:pt x="128587" y="158750"/>
                  </a:lnTo>
                  <a:lnTo>
                    <a:pt x="128587" y="155575"/>
                  </a:lnTo>
                  <a:lnTo>
                    <a:pt x="128587" y="153988"/>
                  </a:lnTo>
                  <a:lnTo>
                    <a:pt x="130175" y="155575"/>
                  </a:lnTo>
                  <a:lnTo>
                    <a:pt x="133350" y="155575"/>
                  </a:lnTo>
                  <a:lnTo>
                    <a:pt x="133350" y="153988"/>
                  </a:lnTo>
                  <a:lnTo>
                    <a:pt x="134937" y="152400"/>
                  </a:lnTo>
                  <a:lnTo>
                    <a:pt x="134937" y="149225"/>
                  </a:lnTo>
                  <a:lnTo>
                    <a:pt x="134937" y="147638"/>
                  </a:lnTo>
                  <a:lnTo>
                    <a:pt x="136525" y="147638"/>
                  </a:lnTo>
                  <a:lnTo>
                    <a:pt x="136525" y="144463"/>
                  </a:lnTo>
                  <a:lnTo>
                    <a:pt x="139700" y="142875"/>
                  </a:lnTo>
                  <a:lnTo>
                    <a:pt x="139700" y="139700"/>
                  </a:lnTo>
                  <a:lnTo>
                    <a:pt x="139700" y="138113"/>
                  </a:lnTo>
                  <a:lnTo>
                    <a:pt x="139700" y="136525"/>
                  </a:lnTo>
                  <a:lnTo>
                    <a:pt x="139700" y="131763"/>
                  </a:lnTo>
                  <a:lnTo>
                    <a:pt x="139700" y="128588"/>
                  </a:lnTo>
                  <a:lnTo>
                    <a:pt x="139700" y="127000"/>
                  </a:lnTo>
                  <a:lnTo>
                    <a:pt x="141287" y="123825"/>
                  </a:lnTo>
                  <a:lnTo>
                    <a:pt x="141287" y="122238"/>
                  </a:lnTo>
                  <a:lnTo>
                    <a:pt x="144462" y="120650"/>
                  </a:lnTo>
                  <a:lnTo>
                    <a:pt x="144462" y="115888"/>
                  </a:lnTo>
                  <a:lnTo>
                    <a:pt x="141287" y="115888"/>
                  </a:lnTo>
                  <a:lnTo>
                    <a:pt x="141287" y="112713"/>
                  </a:lnTo>
                  <a:lnTo>
                    <a:pt x="144462" y="111125"/>
                  </a:lnTo>
                  <a:lnTo>
                    <a:pt x="144462" y="107950"/>
                  </a:lnTo>
                  <a:lnTo>
                    <a:pt x="144462" y="106363"/>
                  </a:lnTo>
                  <a:lnTo>
                    <a:pt x="146050" y="106363"/>
                  </a:lnTo>
                  <a:lnTo>
                    <a:pt x="149225" y="106363"/>
                  </a:lnTo>
                  <a:lnTo>
                    <a:pt x="149225" y="104775"/>
                  </a:lnTo>
                  <a:lnTo>
                    <a:pt x="150812" y="104775"/>
                  </a:lnTo>
                  <a:lnTo>
                    <a:pt x="149225" y="100013"/>
                  </a:lnTo>
                  <a:lnTo>
                    <a:pt x="150812" y="100013"/>
                  </a:lnTo>
                  <a:lnTo>
                    <a:pt x="144462" y="95250"/>
                  </a:lnTo>
                  <a:lnTo>
                    <a:pt x="152400" y="100013"/>
                  </a:lnTo>
                  <a:lnTo>
                    <a:pt x="155575" y="100013"/>
                  </a:lnTo>
                  <a:lnTo>
                    <a:pt x="155575" y="96838"/>
                  </a:lnTo>
                  <a:lnTo>
                    <a:pt x="157162" y="95250"/>
                  </a:lnTo>
                  <a:lnTo>
                    <a:pt x="160337" y="95250"/>
                  </a:lnTo>
                  <a:lnTo>
                    <a:pt x="160337" y="93663"/>
                  </a:lnTo>
                  <a:lnTo>
                    <a:pt x="161925" y="93663"/>
                  </a:lnTo>
                  <a:lnTo>
                    <a:pt x="165100" y="93663"/>
                  </a:lnTo>
                  <a:lnTo>
                    <a:pt x="166687" y="93663"/>
                  </a:lnTo>
                  <a:lnTo>
                    <a:pt x="168275" y="93663"/>
                  </a:lnTo>
                  <a:lnTo>
                    <a:pt x="168275" y="90488"/>
                  </a:lnTo>
                  <a:lnTo>
                    <a:pt x="168275" y="88900"/>
                  </a:lnTo>
                  <a:lnTo>
                    <a:pt x="166687" y="85725"/>
                  </a:lnTo>
                  <a:lnTo>
                    <a:pt x="166687" y="84137"/>
                  </a:lnTo>
                  <a:lnTo>
                    <a:pt x="166687" y="80962"/>
                  </a:lnTo>
                  <a:lnTo>
                    <a:pt x="168275" y="84137"/>
                  </a:lnTo>
                  <a:lnTo>
                    <a:pt x="171450" y="84137"/>
                  </a:lnTo>
                  <a:lnTo>
                    <a:pt x="173037" y="80962"/>
                  </a:lnTo>
                  <a:lnTo>
                    <a:pt x="173037" y="79375"/>
                  </a:lnTo>
                  <a:lnTo>
                    <a:pt x="173037" y="77787"/>
                  </a:lnTo>
                  <a:lnTo>
                    <a:pt x="173037" y="74612"/>
                  </a:lnTo>
                  <a:lnTo>
                    <a:pt x="173037" y="73025"/>
                  </a:lnTo>
                  <a:lnTo>
                    <a:pt x="171450" y="73025"/>
                  </a:lnTo>
                  <a:lnTo>
                    <a:pt x="168275" y="69850"/>
                  </a:lnTo>
                  <a:lnTo>
                    <a:pt x="166687" y="69850"/>
                  </a:lnTo>
                  <a:lnTo>
                    <a:pt x="165100" y="68262"/>
                  </a:lnTo>
                  <a:lnTo>
                    <a:pt x="161925" y="65087"/>
                  </a:lnTo>
                  <a:lnTo>
                    <a:pt x="157162" y="63500"/>
                  </a:lnTo>
                  <a:lnTo>
                    <a:pt x="155575" y="61912"/>
                  </a:lnTo>
                  <a:lnTo>
                    <a:pt x="152400" y="58737"/>
                  </a:lnTo>
                  <a:lnTo>
                    <a:pt x="150812" y="57150"/>
                  </a:lnTo>
                  <a:lnTo>
                    <a:pt x="150812" y="52387"/>
                  </a:lnTo>
                  <a:lnTo>
                    <a:pt x="149225" y="52387"/>
                  </a:lnTo>
                  <a:lnTo>
                    <a:pt x="149225" y="49212"/>
                  </a:lnTo>
                  <a:lnTo>
                    <a:pt x="149225" y="47625"/>
                  </a:lnTo>
                  <a:lnTo>
                    <a:pt x="150812" y="49212"/>
                  </a:lnTo>
                  <a:lnTo>
                    <a:pt x="152400" y="52387"/>
                  </a:lnTo>
                  <a:lnTo>
                    <a:pt x="157162" y="52387"/>
                  </a:lnTo>
                  <a:lnTo>
                    <a:pt x="160337" y="53975"/>
                  </a:lnTo>
                  <a:lnTo>
                    <a:pt x="161925" y="53975"/>
                  </a:lnTo>
                  <a:lnTo>
                    <a:pt x="161925" y="57150"/>
                  </a:lnTo>
                  <a:lnTo>
                    <a:pt x="166687" y="58737"/>
                  </a:lnTo>
                  <a:lnTo>
                    <a:pt x="166687" y="61912"/>
                  </a:lnTo>
                  <a:lnTo>
                    <a:pt x="168275" y="61912"/>
                  </a:lnTo>
                  <a:lnTo>
                    <a:pt x="171450" y="61912"/>
                  </a:lnTo>
                  <a:lnTo>
                    <a:pt x="173037" y="61912"/>
                  </a:lnTo>
                  <a:lnTo>
                    <a:pt x="177800" y="63500"/>
                  </a:lnTo>
                  <a:lnTo>
                    <a:pt x="180975" y="65087"/>
                  </a:lnTo>
                  <a:lnTo>
                    <a:pt x="184150" y="65087"/>
                  </a:lnTo>
                  <a:lnTo>
                    <a:pt x="188912" y="65087"/>
                  </a:lnTo>
                  <a:lnTo>
                    <a:pt x="192087" y="65087"/>
                  </a:lnTo>
                  <a:lnTo>
                    <a:pt x="193675" y="65087"/>
                  </a:lnTo>
                  <a:lnTo>
                    <a:pt x="196850" y="65087"/>
                  </a:lnTo>
                  <a:lnTo>
                    <a:pt x="198437" y="68262"/>
                  </a:lnTo>
                  <a:lnTo>
                    <a:pt x="203200" y="68262"/>
                  </a:lnTo>
                  <a:lnTo>
                    <a:pt x="204787" y="68262"/>
                  </a:lnTo>
                  <a:lnTo>
                    <a:pt x="207962" y="68262"/>
                  </a:lnTo>
                  <a:lnTo>
                    <a:pt x="209550" y="68262"/>
                  </a:lnTo>
                  <a:lnTo>
                    <a:pt x="211137" y="68262"/>
                  </a:lnTo>
                  <a:lnTo>
                    <a:pt x="214312" y="68262"/>
                  </a:lnTo>
                  <a:lnTo>
                    <a:pt x="219075" y="69850"/>
                  </a:lnTo>
                  <a:lnTo>
                    <a:pt x="220662" y="69850"/>
                  </a:lnTo>
                  <a:lnTo>
                    <a:pt x="223837" y="73025"/>
                  </a:lnTo>
                  <a:lnTo>
                    <a:pt x="227012" y="74612"/>
                  </a:lnTo>
                  <a:lnTo>
                    <a:pt x="230187" y="74612"/>
                  </a:lnTo>
                  <a:lnTo>
                    <a:pt x="231775" y="73025"/>
                  </a:lnTo>
                  <a:lnTo>
                    <a:pt x="234950" y="73025"/>
                  </a:lnTo>
                  <a:lnTo>
                    <a:pt x="234950" y="69850"/>
                  </a:lnTo>
                  <a:lnTo>
                    <a:pt x="234950" y="68262"/>
                  </a:lnTo>
                  <a:lnTo>
                    <a:pt x="234950" y="65087"/>
                  </a:lnTo>
                  <a:lnTo>
                    <a:pt x="231775" y="63500"/>
                  </a:lnTo>
                  <a:lnTo>
                    <a:pt x="230187" y="61912"/>
                  </a:lnTo>
                  <a:lnTo>
                    <a:pt x="230187" y="58737"/>
                  </a:lnTo>
                  <a:lnTo>
                    <a:pt x="231775" y="58737"/>
                  </a:lnTo>
                  <a:lnTo>
                    <a:pt x="234950" y="58737"/>
                  </a:lnTo>
                  <a:lnTo>
                    <a:pt x="234950" y="61912"/>
                  </a:lnTo>
                  <a:lnTo>
                    <a:pt x="236537" y="63500"/>
                  </a:lnTo>
                  <a:lnTo>
                    <a:pt x="236537" y="65087"/>
                  </a:lnTo>
                  <a:lnTo>
                    <a:pt x="239712" y="68262"/>
                  </a:lnTo>
                  <a:lnTo>
                    <a:pt x="241300" y="68262"/>
                  </a:lnTo>
                  <a:lnTo>
                    <a:pt x="241300" y="69850"/>
                  </a:lnTo>
                  <a:lnTo>
                    <a:pt x="242887" y="73025"/>
                  </a:lnTo>
                  <a:lnTo>
                    <a:pt x="242887" y="74612"/>
                  </a:lnTo>
                  <a:lnTo>
                    <a:pt x="246062" y="74612"/>
                  </a:lnTo>
                  <a:lnTo>
                    <a:pt x="246062" y="77787"/>
                  </a:lnTo>
                  <a:lnTo>
                    <a:pt x="247650" y="77787"/>
                  </a:lnTo>
                  <a:lnTo>
                    <a:pt x="250825" y="74612"/>
                  </a:lnTo>
                  <a:lnTo>
                    <a:pt x="250825" y="73025"/>
                  </a:lnTo>
                  <a:lnTo>
                    <a:pt x="250825" y="69850"/>
                  </a:lnTo>
                  <a:lnTo>
                    <a:pt x="250825" y="65087"/>
                  </a:lnTo>
                  <a:lnTo>
                    <a:pt x="252412" y="63500"/>
                  </a:lnTo>
                  <a:lnTo>
                    <a:pt x="250825" y="58737"/>
                  </a:lnTo>
                  <a:lnTo>
                    <a:pt x="250825" y="53975"/>
                  </a:lnTo>
                  <a:lnTo>
                    <a:pt x="247650" y="52387"/>
                  </a:lnTo>
                  <a:lnTo>
                    <a:pt x="246062" y="49212"/>
                  </a:lnTo>
                  <a:lnTo>
                    <a:pt x="246062" y="47625"/>
                  </a:lnTo>
                  <a:lnTo>
                    <a:pt x="246062" y="46037"/>
                  </a:lnTo>
                  <a:lnTo>
                    <a:pt x="242887" y="42862"/>
                  </a:lnTo>
                  <a:lnTo>
                    <a:pt x="242887" y="38100"/>
                  </a:lnTo>
                  <a:lnTo>
                    <a:pt x="236537" y="30162"/>
                  </a:lnTo>
                  <a:lnTo>
                    <a:pt x="236537" y="26987"/>
                  </a:lnTo>
                  <a:lnTo>
                    <a:pt x="234950" y="22225"/>
                  </a:lnTo>
                  <a:lnTo>
                    <a:pt x="231775" y="19050"/>
                  </a:lnTo>
                  <a:lnTo>
                    <a:pt x="230187" y="14287"/>
                  </a:lnTo>
                  <a:lnTo>
                    <a:pt x="225425" y="11112"/>
                  </a:lnTo>
                  <a:lnTo>
                    <a:pt x="225425" y="9525"/>
                  </a:lnTo>
                  <a:lnTo>
                    <a:pt x="225425" y="6350"/>
                  </a:lnTo>
                  <a:lnTo>
                    <a:pt x="223837" y="4762"/>
                  </a:lnTo>
                  <a:lnTo>
                    <a:pt x="220662" y="3175"/>
                  </a:lnTo>
                  <a:close/>
                </a:path>
              </a:pathLst>
            </a:custGeom>
            <a:blipFill dpi="0" rotWithShape="1">
              <a:blip r:embed="rId7"/>
              <a:srcRect/>
              <a:tile tx="0" ty="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13" name="文本框 12">
              <a:extLst>
                <a:ext uri="{FF2B5EF4-FFF2-40B4-BE49-F238E27FC236}">
                  <a16:creationId xmlns:a16="http://schemas.microsoft.com/office/drawing/2014/main" id="{0E7BAFAD-C3B1-4C1C-8040-E48592DF1216}"/>
                </a:ext>
              </a:extLst>
            </p:cNvPr>
            <p:cNvSpPr txBox="1"/>
            <p:nvPr/>
          </p:nvSpPr>
          <p:spPr>
            <a:xfrm>
              <a:off x="3683233" y="1598655"/>
              <a:ext cx="697627" cy="707886"/>
            </a:xfrm>
            <a:prstGeom prst="rect">
              <a:avLst/>
            </a:prstGeom>
            <a:noFill/>
          </p:spPr>
          <p:txBody>
            <a:bodyPr wrap="none" rtlCol="0">
              <a:spAutoFit/>
            </a:bodyPr>
            <a:lstStyle/>
            <a:p>
              <a:r>
                <a:rPr lang="zh-CN" altLang="en-US" sz="4000" dirty="0">
                  <a:solidFill>
                    <a:schemeClr val="bg1"/>
                  </a:solidFill>
                  <a:latin typeface="Berlin Sans FB Demi" panose="020E0802020502020306" pitchFamily="34" charset="0"/>
                  <a:ea typeface="庞门正道真贵楷体" panose="02010600030101010101" pitchFamily="2" charset="-122"/>
                </a:rPr>
                <a:t>壹</a:t>
              </a:r>
            </a:p>
          </p:txBody>
        </p:sp>
      </p:grpSp>
      <p:sp>
        <p:nvSpPr>
          <p:cNvPr id="58" name="文本框 57">
            <a:extLst>
              <a:ext uri="{FF2B5EF4-FFF2-40B4-BE49-F238E27FC236}">
                <a16:creationId xmlns:a16="http://schemas.microsoft.com/office/drawing/2014/main" id="{9CC81B2F-E244-43E7-B0D1-A0355892ABDF}"/>
              </a:ext>
            </a:extLst>
          </p:cNvPr>
          <p:cNvSpPr txBox="1"/>
          <p:nvPr/>
        </p:nvSpPr>
        <p:spPr>
          <a:xfrm>
            <a:off x="4521668" y="3636615"/>
            <a:ext cx="1499938" cy="584775"/>
          </a:xfrm>
          <a:prstGeom prst="rect">
            <a:avLst/>
          </a:prstGeom>
          <a:noFill/>
        </p:spPr>
        <p:txBody>
          <a:bodyPr vert="horz" wrap="square" rtlCol="0">
            <a:spAutoFit/>
          </a:bodyPr>
          <a:lstStyle/>
          <a:p>
            <a:pPr algn="ctr"/>
            <a:r>
              <a:rPr lang="zh-CN" altLang="en-US" sz="3200" spc="600" dirty="0">
                <a:solidFill>
                  <a:schemeClr val="tx1">
                    <a:lumMod val="85000"/>
                    <a:lumOff val="15000"/>
                  </a:schemeClr>
                </a:solidFill>
                <a:effectLst>
                  <a:outerShdw blurRad="38100" dist="38100" dir="2700000" algn="tl">
                    <a:srgbClr val="000000">
                      <a:alpha val="43137"/>
                    </a:srgbClr>
                  </a:outerShdw>
                </a:effectLst>
                <a:latin typeface="庞门正道真贵楷体" panose="02010600030101010101" pitchFamily="2" charset="-122"/>
                <a:ea typeface="庞门正道真贵楷体" panose="02010600030101010101" pitchFamily="2" charset="-122"/>
                <a:cs typeface="+mn-ea"/>
                <a:sym typeface="+mn-lt"/>
              </a:rPr>
              <a:t>民俗</a:t>
            </a:r>
          </a:p>
        </p:txBody>
      </p:sp>
      <p:grpSp>
        <p:nvGrpSpPr>
          <p:cNvPr id="59" name="组合 58">
            <a:extLst>
              <a:ext uri="{FF2B5EF4-FFF2-40B4-BE49-F238E27FC236}">
                <a16:creationId xmlns:a16="http://schemas.microsoft.com/office/drawing/2014/main" id="{DA7DC6BC-7373-4D84-81D2-7BE469D01837}"/>
              </a:ext>
            </a:extLst>
          </p:cNvPr>
          <p:cNvGrpSpPr/>
          <p:nvPr/>
        </p:nvGrpSpPr>
        <p:grpSpPr>
          <a:xfrm>
            <a:off x="4421662" y="2339998"/>
            <a:ext cx="1366041" cy="1048924"/>
            <a:chOff x="3185062" y="1443579"/>
            <a:chExt cx="1366041" cy="1048924"/>
          </a:xfrm>
        </p:grpSpPr>
        <p:sp>
          <p:nvSpPr>
            <p:cNvPr id="60" name="任意多边形: 形状 59">
              <a:extLst>
                <a:ext uri="{FF2B5EF4-FFF2-40B4-BE49-F238E27FC236}">
                  <a16:creationId xmlns:a16="http://schemas.microsoft.com/office/drawing/2014/main" id="{A47BC652-F80D-4B8B-9774-A146A23D896D}"/>
                </a:ext>
              </a:extLst>
            </p:cNvPr>
            <p:cNvSpPr>
              <a:spLocks/>
            </p:cNvSpPr>
            <p:nvPr/>
          </p:nvSpPr>
          <p:spPr bwMode="auto">
            <a:xfrm>
              <a:off x="3185062" y="1443579"/>
              <a:ext cx="1366041" cy="1048924"/>
            </a:xfrm>
            <a:custGeom>
              <a:avLst/>
              <a:gdLst>
                <a:gd name="connsiteX0" fmla="*/ 284162 w 533400"/>
                <a:gd name="connsiteY0" fmla="*/ 407988 h 409575"/>
                <a:gd name="connsiteX1" fmla="*/ 285750 w 533400"/>
                <a:gd name="connsiteY1" fmla="*/ 407988 h 409575"/>
                <a:gd name="connsiteX2" fmla="*/ 285750 w 533400"/>
                <a:gd name="connsiteY2" fmla="*/ 409575 h 409575"/>
                <a:gd name="connsiteX3" fmla="*/ 288925 w 533400"/>
                <a:gd name="connsiteY3" fmla="*/ 401637 h 409575"/>
                <a:gd name="connsiteX4" fmla="*/ 288925 w 533400"/>
                <a:gd name="connsiteY4" fmla="*/ 404813 h 409575"/>
                <a:gd name="connsiteX5" fmla="*/ 285750 w 533400"/>
                <a:gd name="connsiteY5" fmla="*/ 407988 h 409575"/>
                <a:gd name="connsiteX6" fmla="*/ 290512 w 533400"/>
                <a:gd name="connsiteY6" fmla="*/ 398463 h 409575"/>
                <a:gd name="connsiteX7" fmla="*/ 288925 w 533400"/>
                <a:gd name="connsiteY7" fmla="*/ 401637 h 409575"/>
                <a:gd name="connsiteX8" fmla="*/ 288925 w 533400"/>
                <a:gd name="connsiteY8" fmla="*/ 400050 h 409575"/>
                <a:gd name="connsiteX9" fmla="*/ 295275 w 533400"/>
                <a:gd name="connsiteY9" fmla="*/ 388938 h 409575"/>
                <a:gd name="connsiteX10" fmla="*/ 293687 w 533400"/>
                <a:gd name="connsiteY10" fmla="*/ 395288 h 409575"/>
                <a:gd name="connsiteX11" fmla="*/ 290512 w 533400"/>
                <a:gd name="connsiteY11" fmla="*/ 398463 h 409575"/>
                <a:gd name="connsiteX12" fmla="*/ 290512 w 533400"/>
                <a:gd name="connsiteY12" fmla="*/ 398463 h 409575"/>
                <a:gd name="connsiteX13" fmla="*/ 182562 w 533400"/>
                <a:gd name="connsiteY13" fmla="*/ 379413 h 409575"/>
                <a:gd name="connsiteX14" fmla="*/ 184150 w 533400"/>
                <a:gd name="connsiteY14" fmla="*/ 379413 h 409575"/>
                <a:gd name="connsiteX15" fmla="*/ 187325 w 533400"/>
                <a:gd name="connsiteY15" fmla="*/ 379413 h 409575"/>
                <a:gd name="connsiteX16" fmla="*/ 184150 w 533400"/>
                <a:gd name="connsiteY16" fmla="*/ 382588 h 409575"/>
                <a:gd name="connsiteX17" fmla="*/ 182562 w 533400"/>
                <a:gd name="connsiteY17" fmla="*/ 384175 h 409575"/>
                <a:gd name="connsiteX18" fmla="*/ 180975 w 533400"/>
                <a:gd name="connsiteY18" fmla="*/ 382588 h 409575"/>
                <a:gd name="connsiteX19" fmla="*/ 182562 w 533400"/>
                <a:gd name="connsiteY19" fmla="*/ 382588 h 409575"/>
                <a:gd name="connsiteX20" fmla="*/ 277812 w 533400"/>
                <a:gd name="connsiteY20" fmla="*/ 377825 h 409575"/>
                <a:gd name="connsiteX21" fmla="*/ 279400 w 533400"/>
                <a:gd name="connsiteY21" fmla="*/ 377825 h 409575"/>
                <a:gd name="connsiteX22" fmla="*/ 279400 w 533400"/>
                <a:gd name="connsiteY22" fmla="*/ 379413 h 409575"/>
                <a:gd name="connsiteX23" fmla="*/ 274637 w 533400"/>
                <a:gd name="connsiteY23" fmla="*/ 382588 h 409575"/>
                <a:gd name="connsiteX24" fmla="*/ 273050 w 533400"/>
                <a:gd name="connsiteY24" fmla="*/ 387350 h 409575"/>
                <a:gd name="connsiteX25" fmla="*/ 271462 w 533400"/>
                <a:gd name="connsiteY25" fmla="*/ 387350 h 409575"/>
                <a:gd name="connsiteX26" fmla="*/ 268287 w 533400"/>
                <a:gd name="connsiteY26" fmla="*/ 388938 h 409575"/>
                <a:gd name="connsiteX27" fmla="*/ 266700 w 533400"/>
                <a:gd name="connsiteY27" fmla="*/ 392113 h 409575"/>
                <a:gd name="connsiteX28" fmla="*/ 266700 w 533400"/>
                <a:gd name="connsiteY28" fmla="*/ 388938 h 409575"/>
                <a:gd name="connsiteX29" fmla="*/ 268287 w 533400"/>
                <a:gd name="connsiteY29" fmla="*/ 387350 h 409575"/>
                <a:gd name="connsiteX30" fmla="*/ 268287 w 533400"/>
                <a:gd name="connsiteY30" fmla="*/ 384175 h 409575"/>
                <a:gd name="connsiteX31" fmla="*/ 271462 w 533400"/>
                <a:gd name="connsiteY31" fmla="*/ 384175 h 409575"/>
                <a:gd name="connsiteX32" fmla="*/ 273050 w 533400"/>
                <a:gd name="connsiteY32" fmla="*/ 384175 h 409575"/>
                <a:gd name="connsiteX33" fmla="*/ 273050 w 533400"/>
                <a:gd name="connsiteY33" fmla="*/ 382588 h 409575"/>
                <a:gd name="connsiteX34" fmla="*/ 274637 w 533400"/>
                <a:gd name="connsiteY34" fmla="*/ 379413 h 409575"/>
                <a:gd name="connsiteX35" fmla="*/ 192087 w 533400"/>
                <a:gd name="connsiteY35" fmla="*/ 377825 h 409575"/>
                <a:gd name="connsiteX36" fmla="*/ 188912 w 533400"/>
                <a:gd name="connsiteY36" fmla="*/ 379413 h 409575"/>
                <a:gd name="connsiteX37" fmla="*/ 187325 w 533400"/>
                <a:gd name="connsiteY37" fmla="*/ 379413 h 409575"/>
                <a:gd name="connsiteX38" fmla="*/ 252412 w 533400"/>
                <a:gd name="connsiteY38" fmla="*/ 376238 h 409575"/>
                <a:gd name="connsiteX39" fmla="*/ 252412 w 533400"/>
                <a:gd name="connsiteY39" fmla="*/ 377825 h 409575"/>
                <a:gd name="connsiteX40" fmla="*/ 250825 w 533400"/>
                <a:gd name="connsiteY40" fmla="*/ 379413 h 409575"/>
                <a:gd name="connsiteX41" fmla="*/ 247650 w 533400"/>
                <a:gd name="connsiteY41" fmla="*/ 379413 h 409575"/>
                <a:gd name="connsiteX42" fmla="*/ 250825 w 533400"/>
                <a:gd name="connsiteY42" fmla="*/ 377825 h 409575"/>
                <a:gd name="connsiteX43" fmla="*/ 257175 w 533400"/>
                <a:gd name="connsiteY43" fmla="*/ 373063 h 409575"/>
                <a:gd name="connsiteX44" fmla="*/ 257175 w 533400"/>
                <a:gd name="connsiteY44" fmla="*/ 376238 h 409575"/>
                <a:gd name="connsiteX45" fmla="*/ 255587 w 533400"/>
                <a:gd name="connsiteY45" fmla="*/ 376238 h 409575"/>
                <a:gd name="connsiteX46" fmla="*/ 252412 w 533400"/>
                <a:gd name="connsiteY46" fmla="*/ 376238 h 409575"/>
                <a:gd name="connsiteX47" fmla="*/ 333375 w 533400"/>
                <a:gd name="connsiteY47" fmla="*/ 371475 h 409575"/>
                <a:gd name="connsiteX48" fmla="*/ 331787 w 533400"/>
                <a:gd name="connsiteY48" fmla="*/ 376238 h 409575"/>
                <a:gd name="connsiteX49" fmla="*/ 330200 w 533400"/>
                <a:gd name="connsiteY49" fmla="*/ 376238 h 409575"/>
                <a:gd name="connsiteX50" fmla="*/ 331787 w 533400"/>
                <a:gd name="connsiteY50" fmla="*/ 373063 h 409575"/>
                <a:gd name="connsiteX51" fmla="*/ 198437 w 533400"/>
                <a:gd name="connsiteY51" fmla="*/ 371475 h 409575"/>
                <a:gd name="connsiteX52" fmla="*/ 200025 w 533400"/>
                <a:gd name="connsiteY52" fmla="*/ 371475 h 409575"/>
                <a:gd name="connsiteX53" fmla="*/ 203200 w 533400"/>
                <a:gd name="connsiteY53" fmla="*/ 371475 h 409575"/>
                <a:gd name="connsiteX54" fmla="*/ 203200 w 533400"/>
                <a:gd name="connsiteY54" fmla="*/ 373063 h 409575"/>
                <a:gd name="connsiteX55" fmla="*/ 198437 w 533400"/>
                <a:gd name="connsiteY55" fmla="*/ 376238 h 409575"/>
                <a:gd name="connsiteX56" fmla="*/ 193675 w 533400"/>
                <a:gd name="connsiteY56" fmla="*/ 377825 h 409575"/>
                <a:gd name="connsiteX57" fmla="*/ 192087 w 533400"/>
                <a:gd name="connsiteY57" fmla="*/ 377825 h 409575"/>
                <a:gd name="connsiteX58" fmla="*/ 196850 w 533400"/>
                <a:gd name="connsiteY58" fmla="*/ 376238 h 409575"/>
                <a:gd name="connsiteX59" fmla="*/ 198437 w 533400"/>
                <a:gd name="connsiteY59" fmla="*/ 373063 h 409575"/>
                <a:gd name="connsiteX60" fmla="*/ 203200 w 533400"/>
                <a:gd name="connsiteY60" fmla="*/ 368300 h 409575"/>
                <a:gd name="connsiteX61" fmla="*/ 204787 w 533400"/>
                <a:gd name="connsiteY61" fmla="*/ 368300 h 409575"/>
                <a:gd name="connsiteX62" fmla="*/ 207962 w 533400"/>
                <a:gd name="connsiteY62" fmla="*/ 368300 h 409575"/>
                <a:gd name="connsiteX63" fmla="*/ 204787 w 533400"/>
                <a:gd name="connsiteY63" fmla="*/ 371475 h 409575"/>
                <a:gd name="connsiteX64" fmla="*/ 203200 w 533400"/>
                <a:gd name="connsiteY64" fmla="*/ 371475 h 409575"/>
                <a:gd name="connsiteX65" fmla="*/ 193675 w 533400"/>
                <a:gd name="connsiteY65" fmla="*/ 363538 h 409575"/>
                <a:gd name="connsiteX66" fmla="*/ 196850 w 533400"/>
                <a:gd name="connsiteY66" fmla="*/ 366713 h 409575"/>
                <a:gd name="connsiteX67" fmla="*/ 193675 w 533400"/>
                <a:gd name="connsiteY67" fmla="*/ 366713 h 409575"/>
                <a:gd name="connsiteX68" fmla="*/ 231775 w 533400"/>
                <a:gd name="connsiteY68" fmla="*/ 360363 h 409575"/>
                <a:gd name="connsiteX69" fmla="*/ 234950 w 533400"/>
                <a:gd name="connsiteY69" fmla="*/ 360363 h 409575"/>
                <a:gd name="connsiteX70" fmla="*/ 236537 w 533400"/>
                <a:gd name="connsiteY70" fmla="*/ 360363 h 409575"/>
                <a:gd name="connsiteX71" fmla="*/ 234950 w 533400"/>
                <a:gd name="connsiteY71" fmla="*/ 361950 h 409575"/>
                <a:gd name="connsiteX72" fmla="*/ 234950 w 533400"/>
                <a:gd name="connsiteY72" fmla="*/ 363538 h 409575"/>
                <a:gd name="connsiteX73" fmla="*/ 231775 w 533400"/>
                <a:gd name="connsiteY73" fmla="*/ 363538 h 409575"/>
                <a:gd name="connsiteX74" fmla="*/ 231775 w 533400"/>
                <a:gd name="connsiteY74" fmla="*/ 361950 h 409575"/>
                <a:gd name="connsiteX75" fmla="*/ 211137 w 533400"/>
                <a:gd name="connsiteY75" fmla="*/ 357188 h 409575"/>
                <a:gd name="connsiteX76" fmla="*/ 214312 w 533400"/>
                <a:gd name="connsiteY76" fmla="*/ 357188 h 409575"/>
                <a:gd name="connsiteX77" fmla="*/ 211137 w 533400"/>
                <a:gd name="connsiteY77" fmla="*/ 360363 h 409575"/>
                <a:gd name="connsiteX78" fmla="*/ 220662 w 533400"/>
                <a:gd name="connsiteY78" fmla="*/ 352425 h 409575"/>
                <a:gd name="connsiteX79" fmla="*/ 223837 w 533400"/>
                <a:gd name="connsiteY79" fmla="*/ 352425 h 409575"/>
                <a:gd name="connsiteX80" fmla="*/ 220662 w 533400"/>
                <a:gd name="connsiteY80" fmla="*/ 355600 h 409575"/>
                <a:gd name="connsiteX81" fmla="*/ 219074 w 533400"/>
                <a:gd name="connsiteY81" fmla="*/ 355600 h 409575"/>
                <a:gd name="connsiteX82" fmla="*/ 215900 w 533400"/>
                <a:gd name="connsiteY82" fmla="*/ 357188 h 409575"/>
                <a:gd name="connsiteX83" fmla="*/ 214312 w 533400"/>
                <a:gd name="connsiteY83" fmla="*/ 357188 h 409575"/>
                <a:gd name="connsiteX84" fmla="*/ 215900 w 533400"/>
                <a:gd name="connsiteY84" fmla="*/ 355600 h 409575"/>
                <a:gd name="connsiteX85" fmla="*/ 136525 w 533400"/>
                <a:gd name="connsiteY85" fmla="*/ 317500 h 409575"/>
                <a:gd name="connsiteX86" fmla="*/ 139700 w 533400"/>
                <a:gd name="connsiteY86" fmla="*/ 317500 h 409575"/>
                <a:gd name="connsiteX87" fmla="*/ 141287 w 533400"/>
                <a:gd name="connsiteY87" fmla="*/ 317500 h 409575"/>
                <a:gd name="connsiteX88" fmla="*/ 139700 w 533400"/>
                <a:gd name="connsiteY88" fmla="*/ 319088 h 409575"/>
                <a:gd name="connsiteX89" fmla="*/ 136525 w 533400"/>
                <a:gd name="connsiteY89" fmla="*/ 320675 h 409575"/>
                <a:gd name="connsiteX90" fmla="*/ 134937 w 533400"/>
                <a:gd name="connsiteY90" fmla="*/ 320675 h 409575"/>
                <a:gd name="connsiteX91" fmla="*/ 134937 w 533400"/>
                <a:gd name="connsiteY91" fmla="*/ 319088 h 409575"/>
                <a:gd name="connsiteX92" fmla="*/ 136525 w 533400"/>
                <a:gd name="connsiteY92" fmla="*/ 319088 h 409575"/>
                <a:gd name="connsiteX93" fmla="*/ 34925 w 533400"/>
                <a:gd name="connsiteY93" fmla="*/ 303213 h 409575"/>
                <a:gd name="connsiteX94" fmla="*/ 38100 w 533400"/>
                <a:gd name="connsiteY94" fmla="*/ 304801 h 409575"/>
                <a:gd name="connsiteX95" fmla="*/ 39688 w 533400"/>
                <a:gd name="connsiteY95" fmla="*/ 304801 h 409575"/>
                <a:gd name="connsiteX96" fmla="*/ 42863 w 533400"/>
                <a:gd name="connsiteY96" fmla="*/ 304801 h 409575"/>
                <a:gd name="connsiteX97" fmla="*/ 42863 w 533400"/>
                <a:gd name="connsiteY97" fmla="*/ 307976 h 409575"/>
                <a:gd name="connsiteX98" fmla="*/ 39688 w 533400"/>
                <a:gd name="connsiteY98" fmla="*/ 307976 h 409575"/>
                <a:gd name="connsiteX99" fmla="*/ 38100 w 533400"/>
                <a:gd name="connsiteY99" fmla="*/ 307976 h 409575"/>
                <a:gd name="connsiteX100" fmla="*/ 34925 w 533400"/>
                <a:gd name="connsiteY100" fmla="*/ 307976 h 409575"/>
                <a:gd name="connsiteX101" fmla="*/ 33338 w 533400"/>
                <a:gd name="connsiteY101" fmla="*/ 309563 h 409575"/>
                <a:gd name="connsiteX102" fmla="*/ 31750 w 533400"/>
                <a:gd name="connsiteY102" fmla="*/ 309563 h 409575"/>
                <a:gd name="connsiteX103" fmla="*/ 28575 w 533400"/>
                <a:gd name="connsiteY103" fmla="*/ 309563 h 409575"/>
                <a:gd name="connsiteX104" fmla="*/ 26988 w 533400"/>
                <a:gd name="connsiteY104" fmla="*/ 312738 h 409575"/>
                <a:gd name="connsiteX105" fmla="*/ 23813 w 533400"/>
                <a:gd name="connsiteY105" fmla="*/ 312738 h 409575"/>
                <a:gd name="connsiteX106" fmla="*/ 23813 w 533400"/>
                <a:gd name="connsiteY106" fmla="*/ 314326 h 409575"/>
                <a:gd name="connsiteX107" fmla="*/ 22225 w 533400"/>
                <a:gd name="connsiteY107" fmla="*/ 314326 h 409575"/>
                <a:gd name="connsiteX108" fmla="*/ 19050 w 533400"/>
                <a:gd name="connsiteY108" fmla="*/ 317501 h 409575"/>
                <a:gd name="connsiteX109" fmla="*/ 12700 w 533400"/>
                <a:gd name="connsiteY109" fmla="*/ 317501 h 409575"/>
                <a:gd name="connsiteX110" fmla="*/ 7938 w 533400"/>
                <a:gd name="connsiteY110" fmla="*/ 317501 h 409575"/>
                <a:gd name="connsiteX111" fmla="*/ 1588 w 533400"/>
                <a:gd name="connsiteY111" fmla="*/ 319088 h 409575"/>
                <a:gd name="connsiteX112" fmla="*/ 0 w 533400"/>
                <a:gd name="connsiteY112" fmla="*/ 317501 h 409575"/>
                <a:gd name="connsiteX113" fmla="*/ 1588 w 533400"/>
                <a:gd name="connsiteY113" fmla="*/ 314326 h 409575"/>
                <a:gd name="connsiteX114" fmla="*/ 3175 w 533400"/>
                <a:gd name="connsiteY114" fmla="*/ 314326 h 409575"/>
                <a:gd name="connsiteX115" fmla="*/ 6350 w 533400"/>
                <a:gd name="connsiteY115" fmla="*/ 314326 h 409575"/>
                <a:gd name="connsiteX116" fmla="*/ 7938 w 533400"/>
                <a:gd name="connsiteY116" fmla="*/ 314326 h 409575"/>
                <a:gd name="connsiteX117" fmla="*/ 11113 w 533400"/>
                <a:gd name="connsiteY117" fmla="*/ 312738 h 409575"/>
                <a:gd name="connsiteX118" fmla="*/ 12700 w 533400"/>
                <a:gd name="connsiteY118" fmla="*/ 309563 h 409575"/>
                <a:gd name="connsiteX119" fmla="*/ 15875 w 533400"/>
                <a:gd name="connsiteY119" fmla="*/ 309563 h 409575"/>
                <a:gd name="connsiteX120" fmla="*/ 19050 w 533400"/>
                <a:gd name="connsiteY120" fmla="*/ 309563 h 409575"/>
                <a:gd name="connsiteX121" fmla="*/ 23813 w 533400"/>
                <a:gd name="connsiteY121" fmla="*/ 307976 h 409575"/>
                <a:gd name="connsiteX122" fmla="*/ 26988 w 533400"/>
                <a:gd name="connsiteY122" fmla="*/ 304801 h 409575"/>
                <a:gd name="connsiteX123" fmla="*/ 28575 w 533400"/>
                <a:gd name="connsiteY123" fmla="*/ 304801 h 409575"/>
                <a:gd name="connsiteX124" fmla="*/ 31750 w 533400"/>
                <a:gd name="connsiteY124" fmla="*/ 304801 h 409575"/>
                <a:gd name="connsiteX125" fmla="*/ 85725 w 533400"/>
                <a:gd name="connsiteY125" fmla="*/ 302578 h 409575"/>
                <a:gd name="connsiteX126" fmla="*/ 85725 w 533400"/>
                <a:gd name="connsiteY126" fmla="*/ 303213 h 409575"/>
                <a:gd name="connsiteX127" fmla="*/ 82550 w 533400"/>
                <a:gd name="connsiteY127" fmla="*/ 303213 h 409575"/>
                <a:gd name="connsiteX128" fmla="*/ 85725 w 533400"/>
                <a:gd name="connsiteY128" fmla="*/ 301626 h 409575"/>
                <a:gd name="connsiteX129" fmla="*/ 90488 w 533400"/>
                <a:gd name="connsiteY129" fmla="*/ 301626 h 409575"/>
                <a:gd name="connsiteX130" fmla="*/ 85725 w 533400"/>
                <a:gd name="connsiteY130" fmla="*/ 302578 h 409575"/>
                <a:gd name="connsiteX131" fmla="*/ 92075 w 533400"/>
                <a:gd name="connsiteY131" fmla="*/ 298450 h 409575"/>
                <a:gd name="connsiteX132" fmla="*/ 93663 w 533400"/>
                <a:gd name="connsiteY132" fmla="*/ 298450 h 409575"/>
                <a:gd name="connsiteX133" fmla="*/ 96838 w 533400"/>
                <a:gd name="connsiteY133" fmla="*/ 298450 h 409575"/>
                <a:gd name="connsiteX134" fmla="*/ 92075 w 533400"/>
                <a:gd name="connsiteY134" fmla="*/ 301626 h 409575"/>
                <a:gd name="connsiteX135" fmla="*/ 90488 w 533400"/>
                <a:gd name="connsiteY135" fmla="*/ 301626 h 409575"/>
                <a:gd name="connsiteX136" fmla="*/ 38100 w 533400"/>
                <a:gd name="connsiteY136" fmla="*/ 265113 h 409575"/>
                <a:gd name="connsiteX137" fmla="*/ 39687 w 533400"/>
                <a:gd name="connsiteY137" fmla="*/ 265113 h 409575"/>
                <a:gd name="connsiteX138" fmla="*/ 42862 w 533400"/>
                <a:gd name="connsiteY138" fmla="*/ 265113 h 409575"/>
                <a:gd name="connsiteX139" fmla="*/ 46037 w 533400"/>
                <a:gd name="connsiteY139" fmla="*/ 265113 h 409575"/>
                <a:gd name="connsiteX140" fmla="*/ 44450 w 533400"/>
                <a:gd name="connsiteY140" fmla="*/ 266700 h 409575"/>
                <a:gd name="connsiteX141" fmla="*/ 39687 w 533400"/>
                <a:gd name="connsiteY141" fmla="*/ 266700 h 409575"/>
                <a:gd name="connsiteX142" fmla="*/ 38100 w 533400"/>
                <a:gd name="connsiteY142" fmla="*/ 266700 h 409575"/>
                <a:gd name="connsiteX143" fmla="*/ 34925 w 533400"/>
                <a:gd name="connsiteY143" fmla="*/ 266700 h 409575"/>
                <a:gd name="connsiteX144" fmla="*/ 53975 w 533400"/>
                <a:gd name="connsiteY144" fmla="*/ 261938 h 409575"/>
                <a:gd name="connsiteX145" fmla="*/ 58737 w 533400"/>
                <a:gd name="connsiteY145" fmla="*/ 261938 h 409575"/>
                <a:gd name="connsiteX146" fmla="*/ 50800 w 533400"/>
                <a:gd name="connsiteY146" fmla="*/ 265113 h 409575"/>
                <a:gd name="connsiteX147" fmla="*/ 49212 w 533400"/>
                <a:gd name="connsiteY147" fmla="*/ 265113 h 409575"/>
                <a:gd name="connsiteX148" fmla="*/ 61912 w 533400"/>
                <a:gd name="connsiteY148" fmla="*/ 260350 h 409575"/>
                <a:gd name="connsiteX149" fmla="*/ 65087 w 533400"/>
                <a:gd name="connsiteY149" fmla="*/ 260350 h 409575"/>
                <a:gd name="connsiteX150" fmla="*/ 66675 w 533400"/>
                <a:gd name="connsiteY150" fmla="*/ 260350 h 409575"/>
                <a:gd name="connsiteX151" fmla="*/ 69850 w 533400"/>
                <a:gd name="connsiteY151" fmla="*/ 260350 h 409575"/>
                <a:gd name="connsiteX152" fmla="*/ 71437 w 533400"/>
                <a:gd name="connsiteY152" fmla="*/ 260350 h 409575"/>
                <a:gd name="connsiteX153" fmla="*/ 65087 w 533400"/>
                <a:gd name="connsiteY153" fmla="*/ 261938 h 409575"/>
                <a:gd name="connsiteX154" fmla="*/ 60325 w 533400"/>
                <a:gd name="connsiteY154" fmla="*/ 261938 h 409575"/>
                <a:gd name="connsiteX155" fmla="*/ 517524 w 533400"/>
                <a:gd name="connsiteY155" fmla="*/ 198438 h 409575"/>
                <a:gd name="connsiteX156" fmla="*/ 519112 w 533400"/>
                <a:gd name="connsiteY156" fmla="*/ 198438 h 409575"/>
                <a:gd name="connsiteX157" fmla="*/ 517524 w 533400"/>
                <a:gd name="connsiteY157" fmla="*/ 201613 h 409575"/>
                <a:gd name="connsiteX158" fmla="*/ 514350 w 533400"/>
                <a:gd name="connsiteY158" fmla="*/ 201613 h 409575"/>
                <a:gd name="connsiteX159" fmla="*/ 501650 w 533400"/>
                <a:gd name="connsiteY159" fmla="*/ 176213 h 409575"/>
                <a:gd name="connsiteX160" fmla="*/ 501650 w 533400"/>
                <a:gd name="connsiteY160" fmla="*/ 179388 h 409575"/>
                <a:gd name="connsiteX161" fmla="*/ 498475 w 533400"/>
                <a:gd name="connsiteY161" fmla="*/ 179388 h 409575"/>
                <a:gd name="connsiteX162" fmla="*/ 501650 w 533400"/>
                <a:gd name="connsiteY162" fmla="*/ 174625 h 409575"/>
                <a:gd name="connsiteX163" fmla="*/ 503237 w 533400"/>
                <a:gd name="connsiteY163" fmla="*/ 174625 h 409575"/>
                <a:gd name="connsiteX164" fmla="*/ 501650 w 533400"/>
                <a:gd name="connsiteY164" fmla="*/ 176213 h 409575"/>
                <a:gd name="connsiteX165" fmla="*/ 123825 w 533400"/>
                <a:gd name="connsiteY165" fmla="*/ 171450 h 409575"/>
                <a:gd name="connsiteX166" fmla="*/ 125412 w 533400"/>
                <a:gd name="connsiteY166" fmla="*/ 171450 h 409575"/>
                <a:gd name="connsiteX167" fmla="*/ 128588 w 533400"/>
                <a:gd name="connsiteY167" fmla="*/ 171450 h 409575"/>
                <a:gd name="connsiteX168" fmla="*/ 130175 w 533400"/>
                <a:gd name="connsiteY168" fmla="*/ 171450 h 409575"/>
                <a:gd name="connsiteX169" fmla="*/ 133350 w 533400"/>
                <a:gd name="connsiteY169" fmla="*/ 171450 h 409575"/>
                <a:gd name="connsiteX170" fmla="*/ 133350 w 533400"/>
                <a:gd name="connsiteY170" fmla="*/ 174625 h 409575"/>
                <a:gd name="connsiteX171" fmla="*/ 130175 w 533400"/>
                <a:gd name="connsiteY171" fmla="*/ 174625 h 409575"/>
                <a:gd name="connsiteX172" fmla="*/ 128588 w 533400"/>
                <a:gd name="connsiteY172" fmla="*/ 174625 h 409575"/>
                <a:gd name="connsiteX173" fmla="*/ 80962 w 533400"/>
                <a:gd name="connsiteY173" fmla="*/ 158750 h 409575"/>
                <a:gd name="connsiteX174" fmla="*/ 82550 w 533400"/>
                <a:gd name="connsiteY174" fmla="*/ 158750 h 409575"/>
                <a:gd name="connsiteX175" fmla="*/ 85725 w 533400"/>
                <a:gd name="connsiteY175" fmla="*/ 158750 h 409575"/>
                <a:gd name="connsiteX176" fmla="*/ 87312 w 533400"/>
                <a:gd name="connsiteY176" fmla="*/ 160338 h 409575"/>
                <a:gd name="connsiteX177" fmla="*/ 92075 w 533400"/>
                <a:gd name="connsiteY177" fmla="*/ 163513 h 409575"/>
                <a:gd name="connsiteX178" fmla="*/ 93662 w 533400"/>
                <a:gd name="connsiteY178" fmla="*/ 163513 h 409575"/>
                <a:gd name="connsiteX179" fmla="*/ 96837 w 533400"/>
                <a:gd name="connsiteY179" fmla="*/ 163513 h 409575"/>
                <a:gd name="connsiteX180" fmla="*/ 98425 w 533400"/>
                <a:gd name="connsiteY180" fmla="*/ 163513 h 409575"/>
                <a:gd name="connsiteX181" fmla="*/ 103187 w 533400"/>
                <a:gd name="connsiteY181" fmla="*/ 163513 h 409575"/>
                <a:gd name="connsiteX182" fmla="*/ 107950 w 533400"/>
                <a:gd name="connsiteY182" fmla="*/ 165100 h 409575"/>
                <a:gd name="connsiteX183" fmla="*/ 112712 w 533400"/>
                <a:gd name="connsiteY183" fmla="*/ 165100 h 409575"/>
                <a:gd name="connsiteX184" fmla="*/ 114300 w 533400"/>
                <a:gd name="connsiteY184" fmla="*/ 165100 h 409575"/>
                <a:gd name="connsiteX185" fmla="*/ 117475 w 533400"/>
                <a:gd name="connsiteY185" fmla="*/ 165100 h 409575"/>
                <a:gd name="connsiteX186" fmla="*/ 119062 w 533400"/>
                <a:gd name="connsiteY186" fmla="*/ 165100 h 409575"/>
                <a:gd name="connsiteX187" fmla="*/ 122237 w 533400"/>
                <a:gd name="connsiteY187" fmla="*/ 168276 h 409575"/>
                <a:gd name="connsiteX188" fmla="*/ 123825 w 533400"/>
                <a:gd name="connsiteY188" fmla="*/ 168276 h 409575"/>
                <a:gd name="connsiteX189" fmla="*/ 123825 w 533400"/>
                <a:gd name="connsiteY189" fmla="*/ 169863 h 409575"/>
                <a:gd name="connsiteX190" fmla="*/ 122237 w 533400"/>
                <a:gd name="connsiteY190" fmla="*/ 169863 h 409575"/>
                <a:gd name="connsiteX191" fmla="*/ 119062 w 533400"/>
                <a:gd name="connsiteY191" fmla="*/ 169863 h 409575"/>
                <a:gd name="connsiteX192" fmla="*/ 119062 w 533400"/>
                <a:gd name="connsiteY192" fmla="*/ 171451 h 409575"/>
                <a:gd name="connsiteX193" fmla="*/ 117475 w 533400"/>
                <a:gd name="connsiteY193" fmla="*/ 171451 h 409575"/>
                <a:gd name="connsiteX194" fmla="*/ 119062 w 533400"/>
                <a:gd name="connsiteY194" fmla="*/ 174626 h 409575"/>
                <a:gd name="connsiteX195" fmla="*/ 122237 w 533400"/>
                <a:gd name="connsiteY195" fmla="*/ 174626 h 409575"/>
                <a:gd name="connsiteX196" fmla="*/ 117475 w 533400"/>
                <a:gd name="connsiteY196" fmla="*/ 176213 h 409575"/>
                <a:gd name="connsiteX197" fmla="*/ 114300 w 533400"/>
                <a:gd name="connsiteY197" fmla="*/ 176213 h 409575"/>
                <a:gd name="connsiteX198" fmla="*/ 114300 w 533400"/>
                <a:gd name="connsiteY198" fmla="*/ 179388 h 409575"/>
                <a:gd name="connsiteX199" fmla="*/ 112712 w 533400"/>
                <a:gd name="connsiteY199" fmla="*/ 179388 h 409575"/>
                <a:gd name="connsiteX200" fmla="*/ 112712 w 533400"/>
                <a:gd name="connsiteY200" fmla="*/ 176213 h 409575"/>
                <a:gd name="connsiteX201" fmla="*/ 109537 w 533400"/>
                <a:gd name="connsiteY201" fmla="*/ 176213 h 409575"/>
                <a:gd name="connsiteX202" fmla="*/ 107950 w 533400"/>
                <a:gd name="connsiteY202" fmla="*/ 176213 h 409575"/>
                <a:gd name="connsiteX203" fmla="*/ 103187 w 533400"/>
                <a:gd name="connsiteY203" fmla="*/ 176213 h 409575"/>
                <a:gd name="connsiteX204" fmla="*/ 101600 w 533400"/>
                <a:gd name="connsiteY204" fmla="*/ 174626 h 409575"/>
                <a:gd name="connsiteX205" fmla="*/ 98425 w 533400"/>
                <a:gd name="connsiteY205" fmla="*/ 174626 h 409575"/>
                <a:gd name="connsiteX206" fmla="*/ 98425 w 533400"/>
                <a:gd name="connsiteY206" fmla="*/ 171451 h 409575"/>
                <a:gd name="connsiteX207" fmla="*/ 101600 w 533400"/>
                <a:gd name="connsiteY207" fmla="*/ 171451 h 409575"/>
                <a:gd name="connsiteX208" fmla="*/ 98425 w 533400"/>
                <a:gd name="connsiteY208" fmla="*/ 169863 h 409575"/>
                <a:gd name="connsiteX209" fmla="*/ 96837 w 533400"/>
                <a:gd name="connsiteY209" fmla="*/ 168276 h 409575"/>
                <a:gd name="connsiteX210" fmla="*/ 92075 w 533400"/>
                <a:gd name="connsiteY210" fmla="*/ 165100 h 409575"/>
                <a:gd name="connsiteX211" fmla="*/ 87312 w 533400"/>
                <a:gd name="connsiteY211" fmla="*/ 163513 h 409575"/>
                <a:gd name="connsiteX212" fmla="*/ 82550 w 533400"/>
                <a:gd name="connsiteY212" fmla="*/ 160338 h 409575"/>
                <a:gd name="connsiteX213" fmla="*/ 80962 w 533400"/>
                <a:gd name="connsiteY213" fmla="*/ 160338 h 409575"/>
                <a:gd name="connsiteX214" fmla="*/ 517525 w 533400"/>
                <a:gd name="connsiteY214" fmla="*/ 155575 h 409575"/>
                <a:gd name="connsiteX215" fmla="*/ 519112 w 533400"/>
                <a:gd name="connsiteY215" fmla="*/ 155575 h 409575"/>
                <a:gd name="connsiteX216" fmla="*/ 519112 w 533400"/>
                <a:gd name="connsiteY216" fmla="*/ 158750 h 409575"/>
                <a:gd name="connsiteX217" fmla="*/ 517525 w 533400"/>
                <a:gd name="connsiteY217" fmla="*/ 160338 h 409575"/>
                <a:gd name="connsiteX218" fmla="*/ 512762 w 533400"/>
                <a:gd name="connsiteY218" fmla="*/ 165100 h 409575"/>
                <a:gd name="connsiteX219" fmla="*/ 511175 w 533400"/>
                <a:gd name="connsiteY219" fmla="*/ 168275 h 409575"/>
                <a:gd name="connsiteX220" fmla="*/ 508000 w 533400"/>
                <a:gd name="connsiteY220" fmla="*/ 169863 h 409575"/>
                <a:gd name="connsiteX221" fmla="*/ 503237 w 533400"/>
                <a:gd name="connsiteY221" fmla="*/ 174625 h 409575"/>
                <a:gd name="connsiteX222" fmla="*/ 503237 w 533400"/>
                <a:gd name="connsiteY222" fmla="*/ 171450 h 409575"/>
                <a:gd name="connsiteX223" fmla="*/ 506412 w 533400"/>
                <a:gd name="connsiteY223" fmla="*/ 171450 h 409575"/>
                <a:gd name="connsiteX224" fmla="*/ 506412 w 533400"/>
                <a:gd name="connsiteY224" fmla="*/ 169863 h 409575"/>
                <a:gd name="connsiteX225" fmla="*/ 508000 w 533400"/>
                <a:gd name="connsiteY225" fmla="*/ 168275 h 409575"/>
                <a:gd name="connsiteX226" fmla="*/ 508000 w 533400"/>
                <a:gd name="connsiteY226" fmla="*/ 165100 h 409575"/>
                <a:gd name="connsiteX227" fmla="*/ 511175 w 533400"/>
                <a:gd name="connsiteY227" fmla="*/ 163513 h 409575"/>
                <a:gd name="connsiteX228" fmla="*/ 512762 w 533400"/>
                <a:gd name="connsiteY228" fmla="*/ 163513 h 409575"/>
                <a:gd name="connsiteX229" fmla="*/ 512762 w 533400"/>
                <a:gd name="connsiteY229" fmla="*/ 160338 h 409575"/>
                <a:gd name="connsiteX230" fmla="*/ 512762 w 533400"/>
                <a:gd name="connsiteY230" fmla="*/ 158750 h 409575"/>
                <a:gd name="connsiteX231" fmla="*/ 514350 w 533400"/>
                <a:gd name="connsiteY231" fmla="*/ 158750 h 409575"/>
                <a:gd name="connsiteX232" fmla="*/ 74612 w 533400"/>
                <a:gd name="connsiteY232" fmla="*/ 155575 h 409575"/>
                <a:gd name="connsiteX233" fmla="*/ 76200 w 533400"/>
                <a:gd name="connsiteY233" fmla="*/ 155575 h 409575"/>
                <a:gd name="connsiteX234" fmla="*/ 77787 w 533400"/>
                <a:gd name="connsiteY234" fmla="*/ 155575 h 409575"/>
                <a:gd name="connsiteX235" fmla="*/ 77787 w 533400"/>
                <a:gd name="connsiteY235" fmla="*/ 158750 h 409575"/>
                <a:gd name="connsiteX236" fmla="*/ 76200 w 533400"/>
                <a:gd name="connsiteY236" fmla="*/ 158750 h 409575"/>
                <a:gd name="connsiteX237" fmla="*/ 74612 w 533400"/>
                <a:gd name="connsiteY237" fmla="*/ 158750 h 409575"/>
                <a:gd name="connsiteX238" fmla="*/ 508000 w 533400"/>
                <a:gd name="connsiteY238" fmla="*/ 147638 h 409575"/>
                <a:gd name="connsiteX239" fmla="*/ 508000 w 533400"/>
                <a:gd name="connsiteY239" fmla="*/ 149226 h 409575"/>
                <a:gd name="connsiteX240" fmla="*/ 506412 w 533400"/>
                <a:gd name="connsiteY240" fmla="*/ 149226 h 409575"/>
                <a:gd name="connsiteX241" fmla="*/ 511175 w 533400"/>
                <a:gd name="connsiteY241" fmla="*/ 139700 h 409575"/>
                <a:gd name="connsiteX242" fmla="*/ 512762 w 533400"/>
                <a:gd name="connsiteY242" fmla="*/ 142875 h 409575"/>
                <a:gd name="connsiteX243" fmla="*/ 514350 w 533400"/>
                <a:gd name="connsiteY243" fmla="*/ 142875 h 409575"/>
                <a:gd name="connsiteX244" fmla="*/ 517525 w 533400"/>
                <a:gd name="connsiteY244" fmla="*/ 144463 h 409575"/>
                <a:gd name="connsiteX245" fmla="*/ 514350 w 533400"/>
                <a:gd name="connsiteY245" fmla="*/ 144463 h 409575"/>
                <a:gd name="connsiteX246" fmla="*/ 512762 w 533400"/>
                <a:gd name="connsiteY246" fmla="*/ 144463 h 409575"/>
                <a:gd name="connsiteX247" fmla="*/ 512762 w 533400"/>
                <a:gd name="connsiteY247" fmla="*/ 147638 h 409575"/>
                <a:gd name="connsiteX248" fmla="*/ 511175 w 533400"/>
                <a:gd name="connsiteY248" fmla="*/ 147638 h 409575"/>
                <a:gd name="connsiteX249" fmla="*/ 508000 w 533400"/>
                <a:gd name="connsiteY249" fmla="*/ 147638 h 409575"/>
                <a:gd name="connsiteX250" fmla="*/ 508000 w 533400"/>
                <a:gd name="connsiteY250" fmla="*/ 144463 h 409575"/>
                <a:gd name="connsiteX251" fmla="*/ 508000 w 533400"/>
                <a:gd name="connsiteY251" fmla="*/ 142875 h 409575"/>
                <a:gd name="connsiteX252" fmla="*/ 511175 w 533400"/>
                <a:gd name="connsiteY252" fmla="*/ 142875 h 409575"/>
                <a:gd name="connsiteX253" fmla="*/ 481012 w 533400"/>
                <a:gd name="connsiteY253" fmla="*/ 136525 h 409575"/>
                <a:gd name="connsiteX254" fmla="*/ 481012 w 533400"/>
                <a:gd name="connsiteY254" fmla="*/ 138113 h 409575"/>
                <a:gd name="connsiteX255" fmla="*/ 479425 w 533400"/>
                <a:gd name="connsiteY255" fmla="*/ 138113 h 409575"/>
                <a:gd name="connsiteX256" fmla="*/ 487363 w 533400"/>
                <a:gd name="connsiteY256" fmla="*/ 120650 h 409575"/>
                <a:gd name="connsiteX257" fmla="*/ 490538 w 533400"/>
                <a:gd name="connsiteY257" fmla="*/ 120650 h 409575"/>
                <a:gd name="connsiteX258" fmla="*/ 490538 w 533400"/>
                <a:gd name="connsiteY258" fmla="*/ 122238 h 409575"/>
                <a:gd name="connsiteX259" fmla="*/ 487363 w 533400"/>
                <a:gd name="connsiteY259" fmla="*/ 122238 h 409575"/>
                <a:gd name="connsiteX260" fmla="*/ 447675 w 533400"/>
                <a:gd name="connsiteY260" fmla="*/ 100013 h 409575"/>
                <a:gd name="connsiteX261" fmla="*/ 449262 w 533400"/>
                <a:gd name="connsiteY261" fmla="*/ 100013 h 409575"/>
                <a:gd name="connsiteX262" fmla="*/ 447675 w 533400"/>
                <a:gd name="connsiteY262" fmla="*/ 101600 h 409575"/>
                <a:gd name="connsiteX263" fmla="*/ 455612 w 533400"/>
                <a:gd name="connsiteY263" fmla="*/ 90488 h 409575"/>
                <a:gd name="connsiteX264" fmla="*/ 454025 w 533400"/>
                <a:gd name="connsiteY264" fmla="*/ 93663 h 409575"/>
                <a:gd name="connsiteX265" fmla="*/ 454025 w 533400"/>
                <a:gd name="connsiteY265" fmla="*/ 95250 h 409575"/>
                <a:gd name="connsiteX266" fmla="*/ 450850 w 533400"/>
                <a:gd name="connsiteY266" fmla="*/ 96838 h 409575"/>
                <a:gd name="connsiteX267" fmla="*/ 449262 w 533400"/>
                <a:gd name="connsiteY267" fmla="*/ 100013 h 409575"/>
                <a:gd name="connsiteX268" fmla="*/ 449262 w 533400"/>
                <a:gd name="connsiteY268" fmla="*/ 96838 h 409575"/>
                <a:gd name="connsiteX269" fmla="*/ 450850 w 533400"/>
                <a:gd name="connsiteY269" fmla="*/ 95250 h 409575"/>
                <a:gd name="connsiteX270" fmla="*/ 450850 w 533400"/>
                <a:gd name="connsiteY270" fmla="*/ 93663 h 409575"/>
                <a:gd name="connsiteX271" fmla="*/ 523875 w 533400"/>
                <a:gd name="connsiteY271" fmla="*/ 84138 h 409575"/>
                <a:gd name="connsiteX272" fmla="*/ 527050 w 533400"/>
                <a:gd name="connsiteY272" fmla="*/ 84138 h 409575"/>
                <a:gd name="connsiteX273" fmla="*/ 528637 w 533400"/>
                <a:gd name="connsiteY273" fmla="*/ 84138 h 409575"/>
                <a:gd name="connsiteX274" fmla="*/ 530225 w 533400"/>
                <a:gd name="connsiteY274" fmla="*/ 84138 h 409575"/>
                <a:gd name="connsiteX275" fmla="*/ 530225 w 533400"/>
                <a:gd name="connsiteY275" fmla="*/ 85726 h 409575"/>
                <a:gd name="connsiteX276" fmla="*/ 533400 w 533400"/>
                <a:gd name="connsiteY276" fmla="*/ 88901 h 409575"/>
                <a:gd name="connsiteX277" fmla="*/ 533400 w 533400"/>
                <a:gd name="connsiteY277" fmla="*/ 90489 h 409575"/>
                <a:gd name="connsiteX278" fmla="*/ 533400 w 533400"/>
                <a:gd name="connsiteY278" fmla="*/ 93664 h 409575"/>
                <a:gd name="connsiteX279" fmla="*/ 533400 w 533400"/>
                <a:gd name="connsiteY279" fmla="*/ 95251 h 409575"/>
                <a:gd name="connsiteX280" fmla="*/ 530225 w 533400"/>
                <a:gd name="connsiteY280" fmla="*/ 95251 h 409575"/>
                <a:gd name="connsiteX281" fmla="*/ 528637 w 533400"/>
                <a:gd name="connsiteY281" fmla="*/ 95251 h 409575"/>
                <a:gd name="connsiteX282" fmla="*/ 527050 w 533400"/>
                <a:gd name="connsiteY282" fmla="*/ 93664 h 409575"/>
                <a:gd name="connsiteX283" fmla="*/ 523875 w 533400"/>
                <a:gd name="connsiteY283" fmla="*/ 93664 h 409575"/>
                <a:gd name="connsiteX284" fmla="*/ 523875 w 533400"/>
                <a:gd name="connsiteY284" fmla="*/ 90489 h 409575"/>
                <a:gd name="connsiteX285" fmla="*/ 523875 w 533400"/>
                <a:gd name="connsiteY285" fmla="*/ 88901 h 409575"/>
                <a:gd name="connsiteX286" fmla="*/ 522287 w 533400"/>
                <a:gd name="connsiteY286" fmla="*/ 88901 h 409575"/>
                <a:gd name="connsiteX287" fmla="*/ 522287 w 533400"/>
                <a:gd name="connsiteY287" fmla="*/ 85726 h 409575"/>
                <a:gd name="connsiteX288" fmla="*/ 523875 w 533400"/>
                <a:gd name="connsiteY288" fmla="*/ 85726 h 409575"/>
                <a:gd name="connsiteX289" fmla="*/ 463550 w 533400"/>
                <a:gd name="connsiteY289" fmla="*/ 84137 h 409575"/>
                <a:gd name="connsiteX290" fmla="*/ 463550 w 533400"/>
                <a:gd name="connsiteY290" fmla="*/ 85725 h 409575"/>
                <a:gd name="connsiteX291" fmla="*/ 460375 w 533400"/>
                <a:gd name="connsiteY291" fmla="*/ 88900 h 409575"/>
                <a:gd name="connsiteX292" fmla="*/ 458787 w 533400"/>
                <a:gd name="connsiteY292" fmla="*/ 88900 h 409575"/>
                <a:gd name="connsiteX293" fmla="*/ 455612 w 533400"/>
                <a:gd name="connsiteY293" fmla="*/ 90488 h 409575"/>
                <a:gd name="connsiteX294" fmla="*/ 460375 w 533400"/>
                <a:gd name="connsiteY294" fmla="*/ 85725 h 409575"/>
                <a:gd name="connsiteX295" fmla="*/ 122237 w 533400"/>
                <a:gd name="connsiteY295" fmla="*/ 80962 h 409575"/>
                <a:gd name="connsiteX296" fmla="*/ 123825 w 533400"/>
                <a:gd name="connsiteY296" fmla="*/ 84137 h 409575"/>
                <a:gd name="connsiteX297" fmla="*/ 125412 w 533400"/>
                <a:gd name="connsiteY297" fmla="*/ 84137 h 409575"/>
                <a:gd name="connsiteX298" fmla="*/ 128587 w 533400"/>
                <a:gd name="connsiteY298" fmla="*/ 84137 h 409575"/>
                <a:gd name="connsiteX299" fmla="*/ 133350 w 533400"/>
                <a:gd name="connsiteY299" fmla="*/ 85725 h 409575"/>
                <a:gd name="connsiteX300" fmla="*/ 134937 w 533400"/>
                <a:gd name="connsiteY300" fmla="*/ 88900 h 409575"/>
                <a:gd name="connsiteX301" fmla="*/ 134937 w 533400"/>
                <a:gd name="connsiteY301" fmla="*/ 90488 h 409575"/>
                <a:gd name="connsiteX302" fmla="*/ 141287 w 533400"/>
                <a:gd name="connsiteY302" fmla="*/ 93663 h 409575"/>
                <a:gd name="connsiteX303" fmla="*/ 136525 w 533400"/>
                <a:gd name="connsiteY303" fmla="*/ 93663 h 409575"/>
                <a:gd name="connsiteX304" fmla="*/ 134937 w 533400"/>
                <a:gd name="connsiteY304" fmla="*/ 93663 h 409575"/>
                <a:gd name="connsiteX305" fmla="*/ 133350 w 533400"/>
                <a:gd name="connsiteY305" fmla="*/ 93663 h 409575"/>
                <a:gd name="connsiteX306" fmla="*/ 130175 w 533400"/>
                <a:gd name="connsiteY306" fmla="*/ 93663 h 409575"/>
                <a:gd name="connsiteX307" fmla="*/ 123825 w 533400"/>
                <a:gd name="connsiteY307" fmla="*/ 88900 h 409575"/>
                <a:gd name="connsiteX308" fmla="*/ 123825 w 533400"/>
                <a:gd name="connsiteY308" fmla="*/ 85725 h 409575"/>
                <a:gd name="connsiteX309" fmla="*/ 122237 w 533400"/>
                <a:gd name="connsiteY309" fmla="*/ 84137 h 409575"/>
                <a:gd name="connsiteX310" fmla="*/ 119062 w 533400"/>
                <a:gd name="connsiteY310" fmla="*/ 84137 h 409575"/>
                <a:gd name="connsiteX311" fmla="*/ 230187 w 533400"/>
                <a:gd name="connsiteY311" fmla="*/ 52388 h 409575"/>
                <a:gd name="connsiteX312" fmla="*/ 231775 w 533400"/>
                <a:gd name="connsiteY312" fmla="*/ 52388 h 409575"/>
                <a:gd name="connsiteX313" fmla="*/ 231775 w 533400"/>
                <a:gd name="connsiteY313" fmla="*/ 53976 h 409575"/>
                <a:gd name="connsiteX314" fmla="*/ 230187 w 533400"/>
                <a:gd name="connsiteY314" fmla="*/ 53976 h 409575"/>
                <a:gd name="connsiteX315" fmla="*/ 230187 w 533400"/>
                <a:gd name="connsiteY315" fmla="*/ 49213 h 409575"/>
                <a:gd name="connsiteX316" fmla="*/ 231775 w 533400"/>
                <a:gd name="connsiteY316" fmla="*/ 49213 h 409575"/>
                <a:gd name="connsiteX317" fmla="*/ 230187 w 533400"/>
                <a:gd name="connsiteY317" fmla="*/ 52388 h 409575"/>
                <a:gd name="connsiteX318" fmla="*/ 192087 w 533400"/>
                <a:gd name="connsiteY318" fmla="*/ 46038 h 409575"/>
                <a:gd name="connsiteX319" fmla="*/ 193674 w 533400"/>
                <a:gd name="connsiteY319" fmla="*/ 46038 h 409575"/>
                <a:gd name="connsiteX320" fmla="*/ 196850 w 533400"/>
                <a:gd name="connsiteY320" fmla="*/ 47625 h 409575"/>
                <a:gd name="connsiteX321" fmla="*/ 198437 w 533400"/>
                <a:gd name="connsiteY321" fmla="*/ 47625 h 409575"/>
                <a:gd name="connsiteX322" fmla="*/ 198437 w 533400"/>
                <a:gd name="connsiteY322" fmla="*/ 49213 h 409575"/>
                <a:gd name="connsiteX323" fmla="*/ 196850 w 533400"/>
                <a:gd name="connsiteY323" fmla="*/ 49213 h 409575"/>
                <a:gd name="connsiteX324" fmla="*/ 193674 w 533400"/>
                <a:gd name="connsiteY324" fmla="*/ 49213 h 409575"/>
                <a:gd name="connsiteX325" fmla="*/ 192087 w 533400"/>
                <a:gd name="connsiteY325" fmla="*/ 49213 h 409575"/>
                <a:gd name="connsiteX326" fmla="*/ 192087 w 533400"/>
                <a:gd name="connsiteY326" fmla="*/ 47625 h 409575"/>
                <a:gd name="connsiteX327" fmla="*/ 203200 w 533400"/>
                <a:gd name="connsiteY327" fmla="*/ 42863 h 409575"/>
                <a:gd name="connsiteX328" fmla="*/ 204788 w 533400"/>
                <a:gd name="connsiteY328" fmla="*/ 42863 h 409575"/>
                <a:gd name="connsiteX329" fmla="*/ 207963 w 533400"/>
                <a:gd name="connsiteY329" fmla="*/ 42863 h 409575"/>
                <a:gd name="connsiteX330" fmla="*/ 209550 w 533400"/>
                <a:gd name="connsiteY330" fmla="*/ 42863 h 409575"/>
                <a:gd name="connsiteX331" fmla="*/ 209550 w 533400"/>
                <a:gd name="connsiteY331" fmla="*/ 46038 h 409575"/>
                <a:gd name="connsiteX332" fmla="*/ 211138 w 533400"/>
                <a:gd name="connsiteY332" fmla="*/ 49213 h 409575"/>
                <a:gd name="connsiteX333" fmla="*/ 211138 w 533400"/>
                <a:gd name="connsiteY333" fmla="*/ 52388 h 409575"/>
                <a:gd name="connsiteX334" fmla="*/ 211138 w 533400"/>
                <a:gd name="connsiteY334" fmla="*/ 53976 h 409575"/>
                <a:gd name="connsiteX335" fmla="*/ 209550 w 533400"/>
                <a:gd name="connsiteY335" fmla="*/ 53976 h 409575"/>
                <a:gd name="connsiteX336" fmla="*/ 207963 w 533400"/>
                <a:gd name="connsiteY336" fmla="*/ 52388 h 409575"/>
                <a:gd name="connsiteX337" fmla="*/ 204788 w 533400"/>
                <a:gd name="connsiteY337" fmla="*/ 49213 h 409575"/>
                <a:gd name="connsiteX338" fmla="*/ 203200 w 533400"/>
                <a:gd name="connsiteY338" fmla="*/ 49213 h 409575"/>
                <a:gd name="connsiteX339" fmla="*/ 203200 w 533400"/>
                <a:gd name="connsiteY339" fmla="*/ 47625 h 409575"/>
                <a:gd name="connsiteX340" fmla="*/ 203200 w 533400"/>
                <a:gd name="connsiteY340" fmla="*/ 46038 h 409575"/>
                <a:gd name="connsiteX341" fmla="*/ 220662 w 533400"/>
                <a:gd name="connsiteY341" fmla="*/ 31750 h 409575"/>
                <a:gd name="connsiteX342" fmla="*/ 223837 w 533400"/>
                <a:gd name="connsiteY342" fmla="*/ 31750 h 409575"/>
                <a:gd name="connsiteX343" fmla="*/ 225424 w 533400"/>
                <a:gd name="connsiteY343" fmla="*/ 31750 h 409575"/>
                <a:gd name="connsiteX344" fmla="*/ 225424 w 533400"/>
                <a:gd name="connsiteY344" fmla="*/ 33337 h 409575"/>
                <a:gd name="connsiteX345" fmla="*/ 227012 w 533400"/>
                <a:gd name="connsiteY345" fmla="*/ 36512 h 409575"/>
                <a:gd name="connsiteX346" fmla="*/ 230187 w 533400"/>
                <a:gd name="connsiteY346" fmla="*/ 38100 h 409575"/>
                <a:gd name="connsiteX347" fmla="*/ 227012 w 533400"/>
                <a:gd name="connsiteY347" fmla="*/ 41275 h 409575"/>
                <a:gd name="connsiteX348" fmla="*/ 225424 w 533400"/>
                <a:gd name="connsiteY348" fmla="*/ 41275 h 409575"/>
                <a:gd name="connsiteX349" fmla="*/ 223837 w 533400"/>
                <a:gd name="connsiteY349" fmla="*/ 42863 h 409575"/>
                <a:gd name="connsiteX350" fmla="*/ 223837 w 533400"/>
                <a:gd name="connsiteY350" fmla="*/ 41275 h 409575"/>
                <a:gd name="connsiteX351" fmla="*/ 220662 w 533400"/>
                <a:gd name="connsiteY351" fmla="*/ 41275 h 409575"/>
                <a:gd name="connsiteX352" fmla="*/ 220662 w 533400"/>
                <a:gd name="connsiteY352" fmla="*/ 38100 h 409575"/>
                <a:gd name="connsiteX353" fmla="*/ 220662 w 533400"/>
                <a:gd name="connsiteY353" fmla="*/ 36512 h 409575"/>
                <a:gd name="connsiteX354" fmla="*/ 255587 w 533400"/>
                <a:gd name="connsiteY354" fmla="*/ 19050 h 409575"/>
                <a:gd name="connsiteX355" fmla="*/ 257175 w 533400"/>
                <a:gd name="connsiteY355" fmla="*/ 19050 h 409575"/>
                <a:gd name="connsiteX356" fmla="*/ 257175 w 533400"/>
                <a:gd name="connsiteY356" fmla="*/ 20637 h 409575"/>
                <a:gd name="connsiteX357" fmla="*/ 258762 w 533400"/>
                <a:gd name="connsiteY357" fmla="*/ 22225 h 409575"/>
                <a:gd name="connsiteX358" fmla="*/ 261937 w 533400"/>
                <a:gd name="connsiteY358" fmla="*/ 25400 h 409575"/>
                <a:gd name="connsiteX359" fmla="*/ 263525 w 533400"/>
                <a:gd name="connsiteY359" fmla="*/ 30162 h 409575"/>
                <a:gd name="connsiteX360" fmla="*/ 261937 w 533400"/>
                <a:gd name="connsiteY360" fmla="*/ 26987 h 409575"/>
                <a:gd name="connsiteX361" fmla="*/ 258762 w 533400"/>
                <a:gd name="connsiteY361" fmla="*/ 25400 h 409575"/>
                <a:gd name="connsiteX362" fmla="*/ 257175 w 533400"/>
                <a:gd name="connsiteY362" fmla="*/ 22225 h 409575"/>
                <a:gd name="connsiteX363" fmla="*/ 257175 w 533400"/>
                <a:gd name="connsiteY363" fmla="*/ 20638 h 409575"/>
                <a:gd name="connsiteX364" fmla="*/ 255587 w 533400"/>
                <a:gd name="connsiteY364" fmla="*/ 20638 h 409575"/>
                <a:gd name="connsiteX365" fmla="*/ 247650 w 533400"/>
                <a:gd name="connsiteY365" fmla="*/ 9525 h 409575"/>
                <a:gd name="connsiteX366" fmla="*/ 250825 w 533400"/>
                <a:gd name="connsiteY366" fmla="*/ 9525 h 409575"/>
                <a:gd name="connsiteX367" fmla="*/ 250825 w 533400"/>
                <a:gd name="connsiteY367" fmla="*/ 11113 h 409575"/>
                <a:gd name="connsiteX368" fmla="*/ 247650 w 533400"/>
                <a:gd name="connsiteY368" fmla="*/ 11113 h 409575"/>
                <a:gd name="connsiteX369" fmla="*/ 273050 w 533400"/>
                <a:gd name="connsiteY369" fmla="*/ 9525 h 409575"/>
                <a:gd name="connsiteX370" fmla="*/ 274637 w 533400"/>
                <a:gd name="connsiteY370" fmla="*/ 9525 h 409575"/>
                <a:gd name="connsiteX371" fmla="*/ 274637 w 533400"/>
                <a:gd name="connsiteY371" fmla="*/ 11112 h 409575"/>
                <a:gd name="connsiteX372" fmla="*/ 274637 w 533400"/>
                <a:gd name="connsiteY372" fmla="*/ 14287 h 409575"/>
                <a:gd name="connsiteX373" fmla="*/ 277812 w 533400"/>
                <a:gd name="connsiteY373" fmla="*/ 14287 h 409575"/>
                <a:gd name="connsiteX374" fmla="*/ 279400 w 533400"/>
                <a:gd name="connsiteY374" fmla="*/ 15875 h 409575"/>
                <a:gd name="connsiteX375" fmla="*/ 279400 w 533400"/>
                <a:gd name="connsiteY375" fmla="*/ 19050 h 409575"/>
                <a:gd name="connsiteX376" fmla="*/ 279400 w 533400"/>
                <a:gd name="connsiteY376" fmla="*/ 20637 h 409575"/>
                <a:gd name="connsiteX377" fmla="*/ 282575 w 533400"/>
                <a:gd name="connsiteY377" fmla="*/ 22225 h 409575"/>
                <a:gd name="connsiteX378" fmla="*/ 284162 w 533400"/>
                <a:gd name="connsiteY378" fmla="*/ 26987 h 409575"/>
                <a:gd name="connsiteX379" fmla="*/ 282575 w 533400"/>
                <a:gd name="connsiteY379" fmla="*/ 26987 h 409575"/>
                <a:gd name="connsiteX380" fmla="*/ 282575 w 533400"/>
                <a:gd name="connsiteY380" fmla="*/ 25400 h 409575"/>
                <a:gd name="connsiteX381" fmla="*/ 279400 w 533400"/>
                <a:gd name="connsiteY381" fmla="*/ 22225 h 409575"/>
                <a:gd name="connsiteX382" fmla="*/ 274637 w 533400"/>
                <a:gd name="connsiteY382" fmla="*/ 15875 h 409575"/>
                <a:gd name="connsiteX383" fmla="*/ 246062 w 533400"/>
                <a:gd name="connsiteY383" fmla="*/ 6350 h 409575"/>
                <a:gd name="connsiteX384" fmla="*/ 247650 w 533400"/>
                <a:gd name="connsiteY384" fmla="*/ 9525 h 409575"/>
                <a:gd name="connsiteX385" fmla="*/ 246062 w 533400"/>
                <a:gd name="connsiteY385" fmla="*/ 9525 h 409575"/>
                <a:gd name="connsiteX386" fmla="*/ 271462 w 533400"/>
                <a:gd name="connsiteY386" fmla="*/ 6350 h 409575"/>
                <a:gd name="connsiteX387" fmla="*/ 273050 w 533400"/>
                <a:gd name="connsiteY387" fmla="*/ 6350 h 409575"/>
                <a:gd name="connsiteX388" fmla="*/ 273050 w 533400"/>
                <a:gd name="connsiteY388" fmla="*/ 9525 h 409575"/>
                <a:gd name="connsiteX389" fmla="*/ 271462 w 533400"/>
                <a:gd name="connsiteY389" fmla="*/ 9525 h 409575"/>
                <a:gd name="connsiteX390" fmla="*/ 242887 w 533400"/>
                <a:gd name="connsiteY390" fmla="*/ 4763 h 409575"/>
                <a:gd name="connsiteX391" fmla="*/ 246062 w 533400"/>
                <a:gd name="connsiteY391" fmla="*/ 4763 h 409575"/>
                <a:gd name="connsiteX392" fmla="*/ 246062 w 533400"/>
                <a:gd name="connsiteY392" fmla="*/ 6350 h 409575"/>
                <a:gd name="connsiteX393" fmla="*/ 242887 w 533400"/>
                <a:gd name="connsiteY393" fmla="*/ 6350 h 409575"/>
                <a:gd name="connsiteX394" fmla="*/ 220662 w 533400"/>
                <a:gd name="connsiteY394" fmla="*/ 0 h 409575"/>
                <a:gd name="connsiteX395" fmla="*/ 223837 w 533400"/>
                <a:gd name="connsiteY395" fmla="*/ 0 h 409575"/>
                <a:gd name="connsiteX396" fmla="*/ 225425 w 533400"/>
                <a:gd name="connsiteY396" fmla="*/ 3175 h 409575"/>
                <a:gd name="connsiteX397" fmla="*/ 225425 w 533400"/>
                <a:gd name="connsiteY397" fmla="*/ 4762 h 409575"/>
                <a:gd name="connsiteX398" fmla="*/ 227012 w 533400"/>
                <a:gd name="connsiteY398" fmla="*/ 6350 h 409575"/>
                <a:gd name="connsiteX399" fmla="*/ 230187 w 533400"/>
                <a:gd name="connsiteY399" fmla="*/ 9525 h 409575"/>
                <a:gd name="connsiteX400" fmla="*/ 231775 w 533400"/>
                <a:gd name="connsiteY400" fmla="*/ 15875 h 409575"/>
                <a:gd name="connsiteX401" fmla="*/ 236537 w 533400"/>
                <a:gd name="connsiteY401" fmla="*/ 20637 h 409575"/>
                <a:gd name="connsiteX402" fmla="*/ 242887 w 533400"/>
                <a:gd name="connsiteY402" fmla="*/ 31750 h 409575"/>
                <a:gd name="connsiteX403" fmla="*/ 242887 w 533400"/>
                <a:gd name="connsiteY403" fmla="*/ 33337 h 409575"/>
                <a:gd name="connsiteX404" fmla="*/ 246062 w 533400"/>
                <a:gd name="connsiteY404" fmla="*/ 33337 h 409575"/>
                <a:gd name="connsiteX405" fmla="*/ 246062 w 533400"/>
                <a:gd name="connsiteY405" fmla="*/ 36512 h 409575"/>
                <a:gd name="connsiteX406" fmla="*/ 250825 w 533400"/>
                <a:gd name="connsiteY406" fmla="*/ 36512 h 409575"/>
                <a:gd name="connsiteX407" fmla="*/ 250825 w 533400"/>
                <a:gd name="connsiteY407" fmla="*/ 38100 h 409575"/>
                <a:gd name="connsiteX408" fmla="*/ 252412 w 533400"/>
                <a:gd name="connsiteY408" fmla="*/ 41275 h 409575"/>
                <a:gd name="connsiteX409" fmla="*/ 255587 w 533400"/>
                <a:gd name="connsiteY409" fmla="*/ 42862 h 409575"/>
                <a:gd name="connsiteX410" fmla="*/ 257175 w 533400"/>
                <a:gd name="connsiteY410" fmla="*/ 42862 h 409575"/>
                <a:gd name="connsiteX411" fmla="*/ 258762 w 533400"/>
                <a:gd name="connsiteY411" fmla="*/ 46037 h 409575"/>
                <a:gd name="connsiteX412" fmla="*/ 261937 w 533400"/>
                <a:gd name="connsiteY412" fmla="*/ 46037 h 409575"/>
                <a:gd name="connsiteX413" fmla="*/ 263525 w 533400"/>
                <a:gd name="connsiteY413" fmla="*/ 46037 h 409575"/>
                <a:gd name="connsiteX414" fmla="*/ 266700 w 533400"/>
                <a:gd name="connsiteY414" fmla="*/ 47625 h 409575"/>
                <a:gd name="connsiteX415" fmla="*/ 268287 w 533400"/>
                <a:gd name="connsiteY415" fmla="*/ 47625 h 409575"/>
                <a:gd name="connsiteX416" fmla="*/ 271462 w 533400"/>
                <a:gd name="connsiteY416" fmla="*/ 46037 h 409575"/>
                <a:gd name="connsiteX417" fmla="*/ 273050 w 533400"/>
                <a:gd name="connsiteY417" fmla="*/ 46037 h 409575"/>
                <a:gd name="connsiteX418" fmla="*/ 273050 w 533400"/>
                <a:gd name="connsiteY418" fmla="*/ 42862 h 409575"/>
                <a:gd name="connsiteX419" fmla="*/ 273050 w 533400"/>
                <a:gd name="connsiteY419" fmla="*/ 41275 h 409575"/>
                <a:gd name="connsiteX420" fmla="*/ 271462 w 533400"/>
                <a:gd name="connsiteY420" fmla="*/ 38100 h 409575"/>
                <a:gd name="connsiteX421" fmla="*/ 268287 w 533400"/>
                <a:gd name="connsiteY421" fmla="*/ 36512 h 409575"/>
                <a:gd name="connsiteX422" fmla="*/ 266700 w 533400"/>
                <a:gd name="connsiteY422" fmla="*/ 31750 h 409575"/>
                <a:gd name="connsiteX423" fmla="*/ 268287 w 533400"/>
                <a:gd name="connsiteY423" fmla="*/ 33337 h 409575"/>
                <a:gd name="connsiteX424" fmla="*/ 271462 w 533400"/>
                <a:gd name="connsiteY424" fmla="*/ 36512 h 409575"/>
                <a:gd name="connsiteX425" fmla="*/ 273050 w 533400"/>
                <a:gd name="connsiteY425" fmla="*/ 38100 h 409575"/>
                <a:gd name="connsiteX426" fmla="*/ 274637 w 533400"/>
                <a:gd name="connsiteY426" fmla="*/ 41275 h 409575"/>
                <a:gd name="connsiteX427" fmla="*/ 274637 w 533400"/>
                <a:gd name="connsiteY427" fmla="*/ 38100 h 409575"/>
                <a:gd name="connsiteX428" fmla="*/ 277812 w 533400"/>
                <a:gd name="connsiteY428" fmla="*/ 38100 h 409575"/>
                <a:gd name="connsiteX429" fmla="*/ 279400 w 533400"/>
                <a:gd name="connsiteY429" fmla="*/ 38100 h 409575"/>
                <a:gd name="connsiteX430" fmla="*/ 282575 w 533400"/>
                <a:gd name="connsiteY430" fmla="*/ 38100 h 409575"/>
                <a:gd name="connsiteX431" fmla="*/ 284162 w 533400"/>
                <a:gd name="connsiteY431" fmla="*/ 36512 h 409575"/>
                <a:gd name="connsiteX432" fmla="*/ 285750 w 533400"/>
                <a:gd name="connsiteY432" fmla="*/ 36512 h 409575"/>
                <a:gd name="connsiteX433" fmla="*/ 285750 w 533400"/>
                <a:gd name="connsiteY433" fmla="*/ 33337 h 409575"/>
                <a:gd name="connsiteX434" fmla="*/ 285750 w 533400"/>
                <a:gd name="connsiteY434" fmla="*/ 31750 h 409575"/>
                <a:gd name="connsiteX435" fmla="*/ 284162 w 533400"/>
                <a:gd name="connsiteY435" fmla="*/ 30162 h 409575"/>
                <a:gd name="connsiteX436" fmla="*/ 284162 w 533400"/>
                <a:gd name="connsiteY436" fmla="*/ 26987 h 409575"/>
                <a:gd name="connsiteX437" fmla="*/ 285750 w 533400"/>
                <a:gd name="connsiteY437" fmla="*/ 30162 h 409575"/>
                <a:gd name="connsiteX438" fmla="*/ 288925 w 533400"/>
                <a:gd name="connsiteY438" fmla="*/ 30162 h 409575"/>
                <a:gd name="connsiteX439" fmla="*/ 290512 w 533400"/>
                <a:gd name="connsiteY439" fmla="*/ 30162 h 409575"/>
                <a:gd name="connsiteX440" fmla="*/ 298450 w 533400"/>
                <a:gd name="connsiteY440" fmla="*/ 25400 h 409575"/>
                <a:gd name="connsiteX441" fmla="*/ 304800 w 533400"/>
                <a:gd name="connsiteY441" fmla="*/ 20637 h 409575"/>
                <a:gd name="connsiteX442" fmla="*/ 306387 w 533400"/>
                <a:gd name="connsiteY442" fmla="*/ 20637 h 409575"/>
                <a:gd name="connsiteX443" fmla="*/ 309562 w 533400"/>
                <a:gd name="connsiteY443" fmla="*/ 20637 h 409575"/>
                <a:gd name="connsiteX444" fmla="*/ 311150 w 533400"/>
                <a:gd name="connsiteY444" fmla="*/ 20637 h 409575"/>
                <a:gd name="connsiteX445" fmla="*/ 314325 w 533400"/>
                <a:gd name="connsiteY445" fmla="*/ 19050 h 409575"/>
                <a:gd name="connsiteX446" fmla="*/ 315912 w 533400"/>
                <a:gd name="connsiteY446" fmla="*/ 19050 h 409575"/>
                <a:gd name="connsiteX447" fmla="*/ 317500 w 533400"/>
                <a:gd name="connsiteY447" fmla="*/ 19050 h 409575"/>
                <a:gd name="connsiteX448" fmla="*/ 320675 w 533400"/>
                <a:gd name="connsiteY448" fmla="*/ 19050 h 409575"/>
                <a:gd name="connsiteX449" fmla="*/ 322262 w 533400"/>
                <a:gd name="connsiteY449" fmla="*/ 15875 h 409575"/>
                <a:gd name="connsiteX450" fmla="*/ 325437 w 533400"/>
                <a:gd name="connsiteY450" fmla="*/ 15875 h 409575"/>
                <a:gd name="connsiteX451" fmla="*/ 327025 w 533400"/>
                <a:gd name="connsiteY451" fmla="*/ 15875 h 409575"/>
                <a:gd name="connsiteX452" fmla="*/ 330200 w 533400"/>
                <a:gd name="connsiteY452" fmla="*/ 15875 h 409575"/>
                <a:gd name="connsiteX453" fmla="*/ 331787 w 533400"/>
                <a:gd name="connsiteY453" fmla="*/ 15875 h 409575"/>
                <a:gd name="connsiteX454" fmla="*/ 333375 w 533400"/>
                <a:gd name="connsiteY454" fmla="*/ 15875 h 409575"/>
                <a:gd name="connsiteX455" fmla="*/ 336550 w 533400"/>
                <a:gd name="connsiteY455" fmla="*/ 19050 h 409575"/>
                <a:gd name="connsiteX456" fmla="*/ 338137 w 533400"/>
                <a:gd name="connsiteY456" fmla="*/ 20637 h 409575"/>
                <a:gd name="connsiteX457" fmla="*/ 341312 w 533400"/>
                <a:gd name="connsiteY457" fmla="*/ 20637 h 409575"/>
                <a:gd name="connsiteX458" fmla="*/ 342900 w 533400"/>
                <a:gd name="connsiteY458" fmla="*/ 22225 h 409575"/>
                <a:gd name="connsiteX459" fmla="*/ 346075 w 533400"/>
                <a:gd name="connsiteY459" fmla="*/ 25400 h 409575"/>
                <a:gd name="connsiteX460" fmla="*/ 347662 w 533400"/>
                <a:gd name="connsiteY460" fmla="*/ 26987 h 409575"/>
                <a:gd name="connsiteX461" fmla="*/ 349250 w 533400"/>
                <a:gd name="connsiteY461" fmla="*/ 30162 h 409575"/>
                <a:gd name="connsiteX462" fmla="*/ 349250 w 533400"/>
                <a:gd name="connsiteY462" fmla="*/ 31750 h 409575"/>
                <a:gd name="connsiteX463" fmla="*/ 352425 w 533400"/>
                <a:gd name="connsiteY463" fmla="*/ 36512 h 409575"/>
                <a:gd name="connsiteX464" fmla="*/ 352425 w 533400"/>
                <a:gd name="connsiteY464" fmla="*/ 38100 h 409575"/>
                <a:gd name="connsiteX465" fmla="*/ 352425 w 533400"/>
                <a:gd name="connsiteY465" fmla="*/ 41275 h 409575"/>
                <a:gd name="connsiteX466" fmla="*/ 354012 w 533400"/>
                <a:gd name="connsiteY466" fmla="*/ 41275 h 409575"/>
                <a:gd name="connsiteX467" fmla="*/ 357187 w 533400"/>
                <a:gd name="connsiteY467" fmla="*/ 42862 h 409575"/>
                <a:gd name="connsiteX468" fmla="*/ 361950 w 533400"/>
                <a:gd name="connsiteY468" fmla="*/ 46037 h 409575"/>
                <a:gd name="connsiteX469" fmla="*/ 363537 w 533400"/>
                <a:gd name="connsiteY469" fmla="*/ 47625 h 409575"/>
                <a:gd name="connsiteX470" fmla="*/ 365125 w 533400"/>
                <a:gd name="connsiteY470" fmla="*/ 47625 h 409575"/>
                <a:gd name="connsiteX471" fmla="*/ 368300 w 533400"/>
                <a:gd name="connsiteY471" fmla="*/ 47625 h 409575"/>
                <a:gd name="connsiteX472" fmla="*/ 369887 w 533400"/>
                <a:gd name="connsiteY472" fmla="*/ 46037 h 409575"/>
                <a:gd name="connsiteX473" fmla="*/ 373062 w 533400"/>
                <a:gd name="connsiteY473" fmla="*/ 46037 h 409575"/>
                <a:gd name="connsiteX474" fmla="*/ 373062 w 533400"/>
                <a:gd name="connsiteY474" fmla="*/ 47625 h 409575"/>
                <a:gd name="connsiteX475" fmla="*/ 374650 w 533400"/>
                <a:gd name="connsiteY475" fmla="*/ 49212 h 409575"/>
                <a:gd name="connsiteX476" fmla="*/ 376237 w 533400"/>
                <a:gd name="connsiteY476" fmla="*/ 49212 h 409575"/>
                <a:gd name="connsiteX477" fmla="*/ 379412 w 533400"/>
                <a:gd name="connsiteY477" fmla="*/ 49212 h 409575"/>
                <a:gd name="connsiteX478" fmla="*/ 379412 w 533400"/>
                <a:gd name="connsiteY478" fmla="*/ 47625 h 409575"/>
                <a:gd name="connsiteX479" fmla="*/ 381000 w 533400"/>
                <a:gd name="connsiteY479" fmla="*/ 47625 h 409575"/>
                <a:gd name="connsiteX480" fmla="*/ 385762 w 533400"/>
                <a:gd name="connsiteY480" fmla="*/ 47625 h 409575"/>
                <a:gd name="connsiteX481" fmla="*/ 392112 w 533400"/>
                <a:gd name="connsiteY481" fmla="*/ 47625 h 409575"/>
                <a:gd name="connsiteX482" fmla="*/ 395287 w 533400"/>
                <a:gd name="connsiteY482" fmla="*/ 49212 h 409575"/>
                <a:gd name="connsiteX483" fmla="*/ 396875 w 533400"/>
                <a:gd name="connsiteY483" fmla="*/ 49212 h 409575"/>
                <a:gd name="connsiteX484" fmla="*/ 400050 w 533400"/>
                <a:gd name="connsiteY484" fmla="*/ 49212 h 409575"/>
                <a:gd name="connsiteX485" fmla="*/ 401637 w 533400"/>
                <a:gd name="connsiteY485" fmla="*/ 49212 h 409575"/>
                <a:gd name="connsiteX486" fmla="*/ 401637 w 533400"/>
                <a:gd name="connsiteY486" fmla="*/ 52387 h 409575"/>
                <a:gd name="connsiteX487" fmla="*/ 406400 w 533400"/>
                <a:gd name="connsiteY487" fmla="*/ 57150 h 409575"/>
                <a:gd name="connsiteX488" fmla="*/ 406400 w 533400"/>
                <a:gd name="connsiteY488" fmla="*/ 58737 h 409575"/>
                <a:gd name="connsiteX489" fmla="*/ 407987 w 533400"/>
                <a:gd name="connsiteY489" fmla="*/ 61912 h 409575"/>
                <a:gd name="connsiteX490" fmla="*/ 411162 w 533400"/>
                <a:gd name="connsiteY490" fmla="*/ 61912 h 409575"/>
                <a:gd name="connsiteX491" fmla="*/ 412750 w 533400"/>
                <a:gd name="connsiteY491" fmla="*/ 63500 h 409575"/>
                <a:gd name="connsiteX492" fmla="*/ 415925 w 533400"/>
                <a:gd name="connsiteY492" fmla="*/ 63500 h 409575"/>
                <a:gd name="connsiteX493" fmla="*/ 417512 w 533400"/>
                <a:gd name="connsiteY493" fmla="*/ 63500 h 409575"/>
                <a:gd name="connsiteX494" fmla="*/ 422275 w 533400"/>
                <a:gd name="connsiteY494" fmla="*/ 63500 h 409575"/>
                <a:gd name="connsiteX495" fmla="*/ 423862 w 533400"/>
                <a:gd name="connsiteY495" fmla="*/ 63500 h 409575"/>
                <a:gd name="connsiteX496" fmla="*/ 427037 w 533400"/>
                <a:gd name="connsiteY496" fmla="*/ 65087 h 409575"/>
                <a:gd name="connsiteX497" fmla="*/ 428625 w 533400"/>
                <a:gd name="connsiteY497" fmla="*/ 65087 h 409575"/>
                <a:gd name="connsiteX498" fmla="*/ 428625 w 533400"/>
                <a:gd name="connsiteY498" fmla="*/ 68262 h 409575"/>
                <a:gd name="connsiteX499" fmla="*/ 431800 w 533400"/>
                <a:gd name="connsiteY499" fmla="*/ 69850 h 409575"/>
                <a:gd name="connsiteX500" fmla="*/ 431800 w 533400"/>
                <a:gd name="connsiteY500" fmla="*/ 73025 h 409575"/>
                <a:gd name="connsiteX501" fmla="*/ 428625 w 533400"/>
                <a:gd name="connsiteY501" fmla="*/ 74612 h 409575"/>
                <a:gd name="connsiteX502" fmla="*/ 428625 w 533400"/>
                <a:gd name="connsiteY502" fmla="*/ 77787 h 409575"/>
                <a:gd name="connsiteX503" fmla="*/ 428625 w 533400"/>
                <a:gd name="connsiteY503" fmla="*/ 79375 h 409575"/>
                <a:gd name="connsiteX504" fmla="*/ 431800 w 533400"/>
                <a:gd name="connsiteY504" fmla="*/ 80962 h 409575"/>
                <a:gd name="connsiteX505" fmla="*/ 431800 w 533400"/>
                <a:gd name="connsiteY505" fmla="*/ 84137 h 409575"/>
                <a:gd name="connsiteX506" fmla="*/ 433387 w 533400"/>
                <a:gd name="connsiteY506" fmla="*/ 85725 h 409575"/>
                <a:gd name="connsiteX507" fmla="*/ 433387 w 533400"/>
                <a:gd name="connsiteY507" fmla="*/ 88900 h 409575"/>
                <a:gd name="connsiteX508" fmla="*/ 433387 w 533400"/>
                <a:gd name="connsiteY508" fmla="*/ 90488 h 409575"/>
                <a:gd name="connsiteX509" fmla="*/ 436562 w 533400"/>
                <a:gd name="connsiteY509" fmla="*/ 93663 h 409575"/>
                <a:gd name="connsiteX510" fmla="*/ 436562 w 533400"/>
                <a:gd name="connsiteY510" fmla="*/ 95250 h 409575"/>
                <a:gd name="connsiteX511" fmla="*/ 438150 w 533400"/>
                <a:gd name="connsiteY511" fmla="*/ 96838 h 409575"/>
                <a:gd name="connsiteX512" fmla="*/ 439737 w 533400"/>
                <a:gd name="connsiteY512" fmla="*/ 100013 h 409575"/>
                <a:gd name="connsiteX513" fmla="*/ 442912 w 533400"/>
                <a:gd name="connsiteY513" fmla="*/ 100013 h 409575"/>
                <a:gd name="connsiteX514" fmla="*/ 444500 w 533400"/>
                <a:gd name="connsiteY514" fmla="*/ 101600 h 409575"/>
                <a:gd name="connsiteX515" fmla="*/ 447675 w 533400"/>
                <a:gd name="connsiteY515" fmla="*/ 101600 h 409575"/>
                <a:gd name="connsiteX516" fmla="*/ 447675 w 533400"/>
                <a:gd name="connsiteY516" fmla="*/ 104775 h 409575"/>
                <a:gd name="connsiteX517" fmla="*/ 449262 w 533400"/>
                <a:gd name="connsiteY517" fmla="*/ 104775 h 409575"/>
                <a:gd name="connsiteX518" fmla="*/ 449262 w 533400"/>
                <a:gd name="connsiteY518" fmla="*/ 106363 h 409575"/>
                <a:gd name="connsiteX519" fmla="*/ 454025 w 533400"/>
                <a:gd name="connsiteY519" fmla="*/ 107950 h 409575"/>
                <a:gd name="connsiteX520" fmla="*/ 455612 w 533400"/>
                <a:gd name="connsiteY520" fmla="*/ 111125 h 409575"/>
                <a:gd name="connsiteX521" fmla="*/ 455612 w 533400"/>
                <a:gd name="connsiteY521" fmla="*/ 112713 h 409575"/>
                <a:gd name="connsiteX522" fmla="*/ 455612 w 533400"/>
                <a:gd name="connsiteY522" fmla="*/ 115888 h 409575"/>
                <a:gd name="connsiteX523" fmla="*/ 458787 w 533400"/>
                <a:gd name="connsiteY523" fmla="*/ 117475 h 409575"/>
                <a:gd name="connsiteX524" fmla="*/ 458787 w 533400"/>
                <a:gd name="connsiteY524" fmla="*/ 120650 h 409575"/>
                <a:gd name="connsiteX525" fmla="*/ 463550 w 533400"/>
                <a:gd name="connsiteY525" fmla="*/ 122238 h 409575"/>
                <a:gd name="connsiteX526" fmla="*/ 465137 w 533400"/>
                <a:gd name="connsiteY526" fmla="*/ 123825 h 409575"/>
                <a:gd name="connsiteX527" fmla="*/ 466725 w 533400"/>
                <a:gd name="connsiteY527" fmla="*/ 123825 h 409575"/>
                <a:gd name="connsiteX528" fmla="*/ 466725 w 533400"/>
                <a:gd name="connsiteY528" fmla="*/ 127000 h 409575"/>
                <a:gd name="connsiteX529" fmla="*/ 466725 w 533400"/>
                <a:gd name="connsiteY529" fmla="*/ 128588 h 409575"/>
                <a:gd name="connsiteX530" fmla="*/ 469900 w 533400"/>
                <a:gd name="connsiteY530" fmla="*/ 131763 h 409575"/>
                <a:gd name="connsiteX531" fmla="*/ 469900 w 533400"/>
                <a:gd name="connsiteY531" fmla="*/ 133350 h 409575"/>
                <a:gd name="connsiteX532" fmla="*/ 471487 w 533400"/>
                <a:gd name="connsiteY532" fmla="*/ 136525 h 409575"/>
                <a:gd name="connsiteX533" fmla="*/ 474662 w 533400"/>
                <a:gd name="connsiteY533" fmla="*/ 136525 h 409575"/>
                <a:gd name="connsiteX534" fmla="*/ 476250 w 533400"/>
                <a:gd name="connsiteY534" fmla="*/ 136525 h 409575"/>
                <a:gd name="connsiteX535" fmla="*/ 476250 w 533400"/>
                <a:gd name="connsiteY535" fmla="*/ 138113 h 409575"/>
                <a:gd name="connsiteX536" fmla="*/ 479425 w 533400"/>
                <a:gd name="connsiteY536" fmla="*/ 138113 h 409575"/>
                <a:gd name="connsiteX537" fmla="*/ 481012 w 533400"/>
                <a:gd name="connsiteY537" fmla="*/ 139700 h 409575"/>
                <a:gd name="connsiteX538" fmla="*/ 482600 w 533400"/>
                <a:gd name="connsiteY538" fmla="*/ 139700 h 409575"/>
                <a:gd name="connsiteX539" fmla="*/ 482600 w 533400"/>
                <a:gd name="connsiteY539" fmla="*/ 142875 h 409575"/>
                <a:gd name="connsiteX540" fmla="*/ 482600 w 533400"/>
                <a:gd name="connsiteY540" fmla="*/ 144463 h 409575"/>
                <a:gd name="connsiteX541" fmla="*/ 482600 w 533400"/>
                <a:gd name="connsiteY541" fmla="*/ 147638 h 409575"/>
                <a:gd name="connsiteX542" fmla="*/ 482600 w 533400"/>
                <a:gd name="connsiteY542" fmla="*/ 149225 h 409575"/>
                <a:gd name="connsiteX543" fmla="*/ 485775 w 533400"/>
                <a:gd name="connsiteY543" fmla="*/ 147638 h 409575"/>
                <a:gd name="connsiteX544" fmla="*/ 487362 w 533400"/>
                <a:gd name="connsiteY544" fmla="*/ 147638 h 409575"/>
                <a:gd name="connsiteX545" fmla="*/ 490537 w 533400"/>
                <a:gd name="connsiteY545" fmla="*/ 144463 h 409575"/>
                <a:gd name="connsiteX546" fmla="*/ 492125 w 533400"/>
                <a:gd name="connsiteY546" fmla="*/ 144463 h 409575"/>
                <a:gd name="connsiteX547" fmla="*/ 490537 w 533400"/>
                <a:gd name="connsiteY547" fmla="*/ 147638 h 409575"/>
                <a:gd name="connsiteX548" fmla="*/ 487362 w 533400"/>
                <a:gd name="connsiteY548" fmla="*/ 149225 h 409575"/>
                <a:gd name="connsiteX549" fmla="*/ 485775 w 533400"/>
                <a:gd name="connsiteY549" fmla="*/ 149225 h 409575"/>
                <a:gd name="connsiteX550" fmla="*/ 487362 w 533400"/>
                <a:gd name="connsiteY550" fmla="*/ 152400 h 409575"/>
                <a:gd name="connsiteX551" fmla="*/ 485775 w 533400"/>
                <a:gd name="connsiteY551" fmla="*/ 153988 h 409575"/>
                <a:gd name="connsiteX552" fmla="*/ 482600 w 533400"/>
                <a:gd name="connsiteY552" fmla="*/ 155575 h 409575"/>
                <a:gd name="connsiteX553" fmla="*/ 485775 w 533400"/>
                <a:gd name="connsiteY553" fmla="*/ 158750 h 409575"/>
                <a:gd name="connsiteX554" fmla="*/ 487362 w 533400"/>
                <a:gd name="connsiteY554" fmla="*/ 158750 h 409575"/>
                <a:gd name="connsiteX555" fmla="*/ 490537 w 533400"/>
                <a:gd name="connsiteY555" fmla="*/ 155575 h 409575"/>
                <a:gd name="connsiteX556" fmla="*/ 492125 w 533400"/>
                <a:gd name="connsiteY556" fmla="*/ 155575 h 409575"/>
                <a:gd name="connsiteX557" fmla="*/ 495300 w 533400"/>
                <a:gd name="connsiteY557" fmla="*/ 155575 h 409575"/>
                <a:gd name="connsiteX558" fmla="*/ 492125 w 533400"/>
                <a:gd name="connsiteY558" fmla="*/ 158750 h 409575"/>
                <a:gd name="connsiteX559" fmla="*/ 490537 w 533400"/>
                <a:gd name="connsiteY559" fmla="*/ 158750 h 409575"/>
                <a:gd name="connsiteX560" fmla="*/ 490537 w 533400"/>
                <a:gd name="connsiteY560" fmla="*/ 160338 h 409575"/>
                <a:gd name="connsiteX561" fmla="*/ 487362 w 533400"/>
                <a:gd name="connsiteY561" fmla="*/ 160338 h 409575"/>
                <a:gd name="connsiteX562" fmla="*/ 487362 w 533400"/>
                <a:gd name="connsiteY562" fmla="*/ 163513 h 409575"/>
                <a:gd name="connsiteX563" fmla="*/ 485775 w 533400"/>
                <a:gd name="connsiteY563" fmla="*/ 165100 h 409575"/>
                <a:gd name="connsiteX564" fmla="*/ 485775 w 533400"/>
                <a:gd name="connsiteY564" fmla="*/ 168275 h 409575"/>
                <a:gd name="connsiteX565" fmla="*/ 485775 w 533400"/>
                <a:gd name="connsiteY565" fmla="*/ 169863 h 409575"/>
                <a:gd name="connsiteX566" fmla="*/ 487362 w 533400"/>
                <a:gd name="connsiteY566" fmla="*/ 171450 h 409575"/>
                <a:gd name="connsiteX567" fmla="*/ 487362 w 533400"/>
                <a:gd name="connsiteY567" fmla="*/ 174625 h 409575"/>
                <a:gd name="connsiteX568" fmla="*/ 487362 w 533400"/>
                <a:gd name="connsiteY568" fmla="*/ 176213 h 409575"/>
                <a:gd name="connsiteX569" fmla="*/ 487362 w 533400"/>
                <a:gd name="connsiteY569" fmla="*/ 180975 h 409575"/>
                <a:gd name="connsiteX570" fmla="*/ 487362 w 533400"/>
                <a:gd name="connsiteY570" fmla="*/ 184150 h 409575"/>
                <a:gd name="connsiteX571" fmla="*/ 487362 w 533400"/>
                <a:gd name="connsiteY571" fmla="*/ 185738 h 409575"/>
                <a:gd name="connsiteX572" fmla="*/ 490537 w 533400"/>
                <a:gd name="connsiteY572" fmla="*/ 185738 h 409575"/>
                <a:gd name="connsiteX573" fmla="*/ 490537 w 533400"/>
                <a:gd name="connsiteY573" fmla="*/ 184150 h 409575"/>
                <a:gd name="connsiteX574" fmla="*/ 492125 w 533400"/>
                <a:gd name="connsiteY574" fmla="*/ 184150 h 409575"/>
                <a:gd name="connsiteX575" fmla="*/ 495300 w 533400"/>
                <a:gd name="connsiteY575" fmla="*/ 180975 h 409575"/>
                <a:gd name="connsiteX576" fmla="*/ 496887 w 533400"/>
                <a:gd name="connsiteY576" fmla="*/ 179388 h 409575"/>
                <a:gd name="connsiteX577" fmla="*/ 498475 w 533400"/>
                <a:gd name="connsiteY577" fmla="*/ 179388 h 409575"/>
                <a:gd name="connsiteX578" fmla="*/ 498475 w 533400"/>
                <a:gd name="connsiteY578" fmla="*/ 180975 h 409575"/>
                <a:gd name="connsiteX579" fmla="*/ 496887 w 533400"/>
                <a:gd name="connsiteY579" fmla="*/ 184150 h 409575"/>
                <a:gd name="connsiteX580" fmla="*/ 496887 w 533400"/>
                <a:gd name="connsiteY580" fmla="*/ 185738 h 409575"/>
                <a:gd name="connsiteX581" fmla="*/ 496887 w 533400"/>
                <a:gd name="connsiteY581" fmla="*/ 187325 h 409575"/>
                <a:gd name="connsiteX582" fmla="*/ 498475 w 533400"/>
                <a:gd name="connsiteY582" fmla="*/ 187325 h 409575"/>
                <a:gd name="connsiteX583" fmla="*/ 501650 w 533400"/>
                <a:gd name="connsiteY583" fmla="*/ 187325 h 409575"/>
                <a:gd name="connsiteX584" fmla="*/ 503237 w 533400"/>
                <a:gd name="connsiteY584" fmla="*/ 187325 h 409575"/>
                <a:gd name="connsiteX585" fmla="*/ 503237 w 533400"/>
                <a:gd name="connsiteY585" fmla="*/ 190500 h 409575"/>
                <a:gd name="connsiteX586" fmla="*/ 503237 w 533400"/>
                <a:gd name="connsiteY586" fmla="*/ 192088 h 409575"/>
                <a:gd name="connsiteX587" fmla="*/ 501650 w 533400"/>
                <a:gd name="connsiteY587" fmla="*/ 192088 h 409575"/>
                <a:gd name="connsiteX588" fmla="*/ 501650 w 533400"/>
                <a:gd name="connsiteY588" fmla="*/ 195263 h 409575"/>
                <a:gd name="connsiteX589" fmla="*/ 501650 w 533400"/>
                <a:gd name="connsiteY589" fmla="*/ 196850 h 409575"/>
                <a:gd name="connsiteX590" fmla="*/ 503237 w 533400"/>
                <a:gd name="connsiteY590" fmla="*/ 198438 h 409575"/>
                <a:gd name="connsiteX591" fmla="*/ 503237 w 533400"/>
                <a:gd name="connsiteY591" fmla="*/ 201613 h 409575"/>
                <a:gd name="connsiteX592" fmla="*/ 506412 w 533400"/>
                <a:gd name="connsiteY592" fmla="*/ 201613 h 409575"/>
                <a:gd name="connsiteX593" fmla="*/ 508000 w 533400"/>
                <a:gd name="connsiteY593" fmla="*/ 201613 h 409575"/>
                <a:gd name="connsiteX594" fmla="*/ 511175 w 533400"/>
                <a:gd name="connsiteY594" fmla="*/ 201613 h 409575"/>
                <a:gd name="connsiteX595" fmla="*/ 511175 w 533400"/>
                <a:gd name="connsiteY595" fmla="*/ 203200 h 409575"/>
                <a:gd name="connsiteX596" fmla="*/ 508000 w 533400"/>
                <a:gd name="connsiteY596" fmla="*/ 203200 h 409575"/>
                <a:gd name="connsiteX597" fmla="*/ 506412 w 533400"/>
                <a:gd name="connsiteY597" fmla="*/ 203200 h 409575"/>
                <a:gd name="connsiteX598" fmla="*/ 503237 w 533400"/>
                <a:gd name="connsiteY598" fmla="*/ 206375 h 409575"/>
                <a:gd name="connsiteX599" fmla="*/ 503237 w 533400"/>
                <a:gd name="connsiteY599" fmla="*/ 207963 h 409575"/>
                <a:gd name="connsiteX600" fmla="*/ 503237 w 533400"/>
                <a:gd name="connsiteY600" fmla="*/ 211138 h 409575"/>
                <a:gd name="connsiteX601" fmla="*/ 503237 w 533400"/>
                <a:gd name="connsiteY601" fmla="*/ 212725 h 409575"/>
                <a:gd name="connsiteX602" fmla="*/ 503237 w 533400"/>
                <a:gd name="connsiteY602" fmla="*/ 214313 h 409575"/>
                <a:gd name="connsiteX603" fmla="*/ 503237 w 533400"/>
                <a:gd name="connsiteY603" fmla="*/ 217488 h 409575"/>
                <a:gd name="connsiteX604" fmla="*/ 503237 w 533400"/>
                <a:gd name="connsiteY604" fmla="*/ 219075 h 409575"/>
                <a:gd name="connsiteX605" fmla="*/ 506412 w 533400"/>
                <a:gd name="connsiteY605" fmla="*/ 219075 h 409575"/>
                <a:gd name="connsiteX606" fmla="*/ 506412 w 533400"/>
                <a:gd name="connsiteY606" fmla="*/ 222250 h 409575"/>
                <a:gd name="connsiteX607" fmla="*/ 506412 w 533400"/>
                <a:gd name="connsiteY607" fmla="*/ 223838 h 409575"/>
                <a:gd name="connsiteX608" fmla="*/ 506412 w 533400"/>
                <a:gd name="connsiteY608" fmla="*/ 227013 h 409575"/>
                <a:gd name="connsiteX609" fmla="*/ 506412 w 533400"/>
                <a:gd name="connsiteY609" fmla="*/ 228600 h 409575"/>
                <a:gd name="connsiteX610" fmla="*/ 503237 w 533400"/>
                <a:gd name="connsiteY610" fmla="*/ 228600 h 409575"/>
                <a:gd name="connsiteX611" fmla="*/ 506412 w 533400"/>
                <a:gd name="connsiteY611" fmla="*/ 230188 h 409575"/>
                <a:gd name="connsiteX612" fmla="*/ 506412 w 533400"/>
                <a:gd name="connsiteY612" fmla="*/ 233363 h 409575"/>
                <a:gd name="connsiteX613" fmla="*/ 506412 w 533400"/>
                <a:gd name="connsiteY613" fmla="*/ 234950 h 409575"/>
                <a:gd name="connsiteX614" fmla="*/ 503237 w 533400"/>
                <a:gd name="connsiteY614" fmla="*/ 234950 h 409575"/>
                <a:gd name="connsiteX615" fmla="*/ 503237 w 533400"/>
                <a:gd name="connsiteY615" fmla="*/ 238125 h 409575"/>
                <a:gd name="connsiteX616" fmla="*/ 503237 w 533400"/>
                <a:gd name="connsiteY616" fmla="*/ 239713 h 409575"/>
                <a:gd name="connsiteX617" fmla="*/ 503237 w 533400"/>
                <a:gd name="connsiteY617" fmla="*/ 242888 h 409575"/>
                <a:gd name="connsiteX618" fmla="*/ 506412 w 533400"/>
                <a:gd name="connsiteY618" fmla="*/ 244475 h 409575"/>
                <a:gd name="connsiteX619" fmla="*/ 506412 w 533400"/>
                <a:gd name="connsiteY619" fmla="*/ 246063 h 409575"/>
                <a:gd name="connsiteX620" fmla="*/ 508000 w 533400"/>
                <a:gd name="connsiteY620" fmla="*/ 249238 h 409575"/>
                <a:gd name="connsiteX621" fmla="*/ 508000 w 533400"/>
                <a:gd name="connsiteY621" fmla="*/ 246063 h 409575"/>
                <a:gd name="connsiteX622" fmla="*/ 511175 w 533400"/>
                <a:gd name="connsiteY622" fmla="*/ 246063 h 409575"/>
                <a:gd name="connsiteX623" fmla="*/ 511175 w 533400"/>
                <a:gd name="connsiteY623" fmla="*/ 244475 h 409575"/>
                <a:gd name="connsiteX624" fmla="*/ 512762 w 533400"/>
                <a:gd name="connsiteY624" fmla="*/ 244475 h 409575"/>
                <a:gd name="connsiteX625" fmla="*/ 514350 w 533400"/>
                <a:gd name="connsiteY625" fmla="*/ 246063 h 409575"/>
                <a:gd name="connsiteX626" fmla="*/ 514350 w 533400"/>
                <a:gd name="connsiteY626" fmla="*/ 249238 h 409575"/>
                <a:gd name="connsiteX627" fmla="*/ 514350 w 533400"/>
                <a:gd name="connsiteY627" fmla="*/ 250825 h 409575"/>
                <a:gd name="connsiteX628" fmla="*/ 517525 w 533400"/>
                <a:gd name="connsiteY628" fmla="*/ 254000 h 409575"/>
                <a:gd name="connsiteX629" fmla="*/ 517525 w 533400"/>
                <a:gd name="connsiteY629" fmla="*/ 255588 h 409575"/>
                <a:gd name="connsiteX630" fmla="*/ 517525 w 533400"/>
                <a:gd name="connsiteY630" fmla="*/ 258763 h 409575"/>
                <a:gd name="connsiteX631" fmla="*/ 517525 w 533400"/>
                <a:gd name="connsiteY631" fmla="*/ 260350 h 409575"/>
                <a:gd name="connsiteX632" fmla="*/ 519112 w 533400"/>
                <a:gd name="connsiteY632" fmla="*/ 261938 h 409575"/>
                <a:gd name="connsiteX633" fmla="*/ 519112 w 533400"/>
                <a:gd name="connsiteY633" fmla="*/ 265113 h 409575"/>
                <a:gd name="connsiteX634" fmla="*/ 517525 w 533400"/>
                <a:gd name="connsiteY634" fmla="*/ 265113 h 409575"/>
                <a:gd name="connsiteX635" fmla="*/ 517525 w 533400"/>
                <a:gd name="connsiteY635" fmla="*/ 266700 h 409575"/>
                <a:gd name="connsiteX636" fmla="*/ 517525 w 533400"/>
                <a:gd name="connsiteY636" fmla="*/ 269875 h 409575"/>
                <a:gd name="connsiteX637" fmla="*/ 517525 w 533400"/>
                <a:gd name="connsiteY637" fmla="*/ 271463 h 409575"/>
                <a:gd name="connsiteX638" fmla="*/ 517525 w 533400"/>
                <a:gd name="connsiteY638" fmla="*/ 273050 h 409575"/>
                <a:gd name="connsiteX639" fmla="*/ 517525 w 533400"/>
                <a:gd name="connsiteY639" fmla="*/ 276225 h 409575"/>
                <a:gd name="connsiteX640" fmla="*/ 514350 w 533400"/>
                <a:gd name="connsiteY640" fmla="*/ 276225 h 409575"/>
                <a:gd name="connsiteX641" fmla="*/ 512762 w 533400"/>
                <a:gd name="connsiteY641" fmla="*/ 273050 h 409575"/>
                <a:gd name="connsiteX642" fmla="*/ 512762 w 533400"/>
                <a:gd name="connsiteY642" fmla="*/ 271463 h 409575"/>
                <a:gd name="connsiteX643" fmla="*/ 511175 w 533400"/>
                <a:gd name="connsiteY643" fmla="*/ 269875 h 409575"/>
                <a:gd name="connsiteX644" fmla="*/ 511175 w 533400"/>
                <a:gd name="connsiteY644" fmla="*/ 271463 h 409575"/>
                <a:gd name="connsiteX645" fmla="*/ 511175 w 533400"/>
                <a:gd name="connsiteY645" fmla="*/ 273050 h 409575"/>
                <a:gd name="connsiteX646" fmla="*/ 512762 w 533400"/>
                <a:gd name="connsiteY646" fmla="*/ 276225 h 409575"/>
                <a:gd name="connsiteX647" fmla="*/ 517525 w 533400"/>
                <a:gd name="connsiteY647" fmla="*/ 277813 h 409575"/>
                <a:gd name="connsiteX648" fmla="*/ 519112 w 533400"/>
                <a:gd name="connsiteY648" fmla="*/ 277813 h 409575"/>
                <a:gd name="connsiteX649" fmla="*/ 519112 w 533400"/>
                <a:gd name="connsiteY649" fmla="*/ 276225 h 409575"/>
                <a:gd name="connsiteX650" fmla="*/ 522288 w 533400"/>
                <a:gd name="connsiteY650" fmla="*/ 276225 h 409575"/>
                <a:gd name="connsiteX651" fmla="*/ 522288 w 533400"/>
                <a:gd name="connsiteY651" fmla="*/ 277813 h 409575"/>
                <a:gd name="connsiteX652" fmla="*/ 522288 w 533400"/>
                <a:gd name="connsiteY652" fmla="*/ 280988 h 409575"/>
                <a:gd name="connsiteX653" fmla="*/ 522288 w 533400"/>
                <a:gd name="connsiteY653" fmla="*/ 282575 h 409575"/>
                <a:gd name="connsiteX654" fmla="*/ 523875 w 533400"/>
                <a:gd name="connsiteY654" fmla="*/ 285750 h 409575"/>
                <a:gd name="connsiteX655" fmla="*/ 523875 w 533400"/>
                <a:gd name="connsiteY655" fmla="*/ 287338 h 409575"/>
                <a:gd name="connsiteX656" fmla="*/ 523875 w 533400"/>
                <a:gd name="connsiteY656" fmla="*/ 288925 h 409575"/>
                <a:gd name="connsiteX657" fmla="*/ 523875 w 533400"/>
                <a:gd name="connsiteY657" fmla="*/ 292100 h 409575"/>
                <a:gd name="connsiteX658" fmla="*/ 523875 w 533400"/>
                <a:gd name="connsiteY658" fmla="*/ 293688 h 409575"/>
                <a:gd name="connsiteX659" fmla="*/ 522288 w 533400"/>
                <a:gd name="connsiteY659" fmla="*/ 292100 h 409575"/>
                <a:gd name="connsiteX660" fmla="*/ 522288 w 533400"/>
                <a:gd name="connsiteY660" fmla="*/ 293688 h 409575"/>
                <a:gd name="connsiteX661" fmla="*/ 519112 w 533400"/>
                <a:gd name="connsiteY661" fmla="*/ 293688 h 409575"/>
                <a:gd name="connsiteX662" fmla="*/ 517525 w 533400"/>
                <a:gd name="connsiteY662" fmla="*/ 296863 h 409575"/>
                <a:gd name="connsiteX663" fmla="*/ 519112 w 533400"/>
                <a:gd name="connsiteY663" fmla="*/ 296863 h 409575"/>
                <a:gd name="connsiteX664" fmla="*/ 522288 w 533400"/>
                <a:gd name="connsiteY664" fmla="*/ 296863 h 409575"/>
                <a:gd name="connsiteX665" fmla="*/ 523875 w 533400"/>
                <a:gd name="connsiteY665" fmla="*/ 296863 h 409575"/>
                <a:gd name="connsiteX666" fmla="*/ 522288 w 533400"/>
                <a:gd name="connsiteY666" fmla="*/ 298450 h 409575"/>
                <a:gd name="connsiteX667" fmla="*/ 519112 w 533400"/>
                <a:gd name="connsiteY667" fmla="*/ 301625 h 409575"/>
                <a:gd name="connsiteX668" fmla="*/ 517525 w 533400"/>
                <a:gd name="connsiteY668" fmla="*/ 303213 h 409575"/>
                <a:gd name="connsiteX669" fmla="*/ 514350 w 533400"/>
                <a:gd name="connsiteY669" fmla="*/ 303213 h 409575"/>
                <a:gd name="connsiteX670" fmla="*/ 514350 w 533400"/>
                <a:gd name="connsiteY670" fmla="*/ 304800 h 409575"/>
                <a:gd name="connsiteX671" fmla="*/ 512762 w 533400"/>
                <a:gd name="connsiteY671" fmla="*/ 309563 h 409575"/>
                <a:gd name="connsiteX672" fmla="*/ 512762 w 533400"/>
                <a:gd name="connsiteY672" fmla="*/ 312738 h 409575"/>
                <a:gd name="connsiteX673" fmla="*/ 511175 w 533400"/>
                <a:gd name="connsiteY673" fmla="*/ 312738 h 409575"/>
                <a:gd name="connsiteX674" fmla="*/ 511175 w 533400"/>
                <a:gd name="connsiteY674" fmla="*/ 314325 h 409575"/>
                <a:gd name="connsiteX675" fmla="*/ 508000 w 533400"/>
                <a:gd name="connsiteY675" fmla="*/ 317500 h 409575"/>
                <a:gd name="connsiteX676" fmla="*/ 508000 w 533400"/>
                <a:gd name="connsiteY676" fmla="*/ 319088 h 409575"/>
                <a:gd name="connsiteX677" fmla="*/ 498475 w 533400"/>
                <a:gd name="connsiteY677" fmla="*/ 319088 h 409575"/>
                <a:gd name="connsiteX678" fmla="*/ 498475 w 533400"/>
                <a:gd name="connsiteY678" fmla="*/ 317500 h 409575"/>
                <a:gd name="connsiteX679" fmla="*/ 496887 w 533400"/>
                <a:gd name="connsiteY679" fmla="*/ 317500 h 409575"/>
                <a:gd name="connsiteX680" fmla="*/ 496887 w 533400"/>
                <a:gd name="connsiteY680" fmla="*/ 319088 h 409575"/>
                <a:gd name="connsiteX681" fmla="*/ 496887 w 533400"/>
                <a:gd name="connsiteY681" fmla="*/ 320675 h 409575"/>
                <a:gd name="connsiteX682" fmla="*/ 498475 w 533400"/>
                <a:gd name="connsiteY682" fmla="*/ 320675 h 409575"/>
                <a:gd name="connsiteX683" fmla="*/ 501650 w 533400"/>
                <a:gd name="connsiteY683" fmla="*/ 323850 h 409575"/>
                <a:gd name="connsiteX684" fmla="*/ 501650 w 533400"/>
                <a:gd name="connsiteY684" fmla="*/ 325438 h 409575"/>
                <a:gd name="connsiteX685" fmla="*/ 503237 w 533400"/>
                <a:gd name="connsiteY685" fmla="*/ 328613 h 409575"/>
                <a:gd name="connsiteX686" fmla="*/ 503237 w 533400"/>
                <a:gd name="connsiteY686" fmla="*/ 330200 h 409575"/>
                <a:gd name="connsiteX687" fmla="*/ 508000 w 533400"/>
                <a:gd name="connsiteY687" fmla="*/ 333375 h 409575"/>
                <a:gd name="connsiteX688" fmla="*/ 512762 w 533400"/>
                <a:gd name="connsiteY688" fmla="*/ 334963 h 409575"/>
                <a:gd name="connsiteX689" fmla="*/ 512762 w 533400"/>
                <a:gd name="connsiteY689" fmla="*/ 336550 h 409575"/>
                <a:gd name="connsiteX690" fmla="*/ 512762 w 533400"/>
                <a:gd name="connsiteY690" fmla="*/ 339725 h 409575"/>
                <a:gd name="connsiteX691" fmla="*/ 511175 w 533400"/>
                <a:gd name="connsiteY691" fmla="*/ 339725 h 409575"/>
                <a:gd name="connsiteX692" fmla="*/ 508000 w 533400"/>
                <a:gd name="connsiteY692" fmla="*/ 339725 h 409575"/>
                <a:gd name="connsiteX693" fmla="*/ 508000 w 533400"/>
                <a:gd name="connsiteY693" fmla="*/ 336550 h 409575"/>
                <a:gd name="connsiteX694" fmla="*/ 506412 w 533400"/>
                <a:gd name="connsiteY694" fmla="*/ 336550 h 409575"/>
                <a:gd name="connsiteX695" fmla="*/ 503237 w 533400"/>
                <a:gd name="connsiteY695" fmla="*/ 339725 h 409575"/>
                <a:gd name="connsiteX696" fmla="*/ 501650 w 533400"/>
                <a:gd name="connsiteY696" fmla="*/ 339725 h 409575"/>
                <a:gd name="connsiteX697" fmla="*/ 501650 w 533400"/>
                <a:gd name="connsiteY697" fmla="*/ 336550 h 409575"/>
                <a:gd name="connsiteX698" fmla="*/ 498475 w 533400"/>
                <a:gd name="connsiteY698" fmla="*/ 334963 h 409575"/>
                <a:gd name="connsiteX699" fmla="*/ 498475 w 533400"/>
                <a:gd name="connsiteY699" fmla="*/ 333375 h 409575"/>
                <a:gd name="connsiteX700" fmla="*/ 496887 w 533400"/>
                <a:gd name="connsiteY700" fmla="*/ 333375 h 409575"/>
                <a:gd name="connsiteX701" fmla="*/ 495300 w 533400"/>
                <a:gd name="connsiteY701" fmla="*/ 333375 h 409575"/>
                <a:gd name="connsiteX702" fmla="*/ 490537 w 533400"/>
                <a:gd name="connsiteY702" fmla="*/ 328613 h 409575"/>
                <a:gd name="connsiteX703" fmla="*/ 487362 w 533400"/>
                <a:gd name="connsiteY703" fmla="*/ 325438 h 409575"/>
                <a:gd name="connsiteX704" fmla="*/ 485775 w 533400"/>
                <a:gd name="connsiteY704" fmla="*/ 325438 h 409575"/>
                <a:gd name="connsiteX705" fmla="*/ 482600 w 533400"/>
                <a:gd name="connsiteY705" fmla="*/ 323850 h 409575"/>
                <a:gd name="connsiteX706" fmla="*/ 482600 w 533400"/>
                <a:gd name="connsiteY706" fmla="*/ 325438 h 409575"/>
                <a:gd name="connsiteX707" fmla="*/ 481012 w 533400"/>
                <a:gd name="connsiteY707" fmla="*/ 328613 h 409575"/>
                <a:gd name="connsiteX708" fmla="*/ 479425 w 533400"/>
                <a:gd name="connsiteY708" fmla="*/ 330200 h 409575"/>
                <a:gd name="connsiteX709" fmla="*/ 476250 w 533400"/>
                <a:gd name="connsiteY709" fmla="*/ 330200 h 409575"/>
                <a:gd name="connsiteX710" fmla="*/ 476250 w 533400"/>
                <a:gd name="connsiteY710" fmla="*/ 333375 h 409575"/>
                <a:gd name="connsiteX711" fmla="*/ 474662 w 533400"/>
                <a:gd name="connsiteY711" fmla="*/ 333375 h 409575"/>
                <a:gd name="connsiteX712" fmla="*/ 471487 w 533400"/>
                <a:gd name="connsiteY712" fmla="*/ 333375 h 409575"/>
                <a:gd name="connsiteX713" fmla="*/ 471487 w 533400"/>
                <a:gd name="connsiteY713" fmla="*/ 334963 h 409575"/>
                <a:gd name="connsiteX714" fmla="*/ 471487 w 533400"/>
                <a:gd name="connsiteY714" fmla="*/ 336550 h 409575"/>
                <a:gd name="connsiteX715" fmla="*/ 474662 w 533400"/>
                <a:gd name="connsiteY715" fmla="*/ 339725 h 409575"/>
                <a:gd name="connsiteX716" fmla="*/ 474662 w 533400"/>
                <a:gd name="connsiteY716" fmla="*/ 341313 h 409575"/>
                <a:gd name="connsiteX717" fmla="*/ 474662 w 533400"/>
                <a:gd name="connsiteY717" fmla="*/ 344488 h 409575"/>
                <a:gd name="connsiteX718" fmla="*/ 471487 w 533400"/>
                <a:gd name="connsiteY718" fmla="*/ 344488 h 409575"/>
                <a:gd name="connsiteX719" fmla="*/ 469900 w 533400"/>
                <a:gd name="connsiteY719" fmla="*/ 346075 h 409575"/>
                <a:gd name="connsiteX720" fmla="*/ 466725 w 533400"/>
                <a:gd name="connsiteY720" fmla="*/ 346075 h 409575"/>
                <a:gd name="connsiteX721" fmla="*/ 466725 w 533400"/>
                <a:gd name="connsiteY721" fmla="*/ 344488 h 409575"/>
                <a:gd name="connsiteX722" fmla="*/ 465137 w 533400"/>
                <a:gd name="connsiteY722" fmla="*/ 341313 h 409575"/>
                <a:gd name="connsiteX723" fmla="*/ 465137 w 533400"/>
                <a:gd name="connsiteY723" fmla="*/ 344488 h 409575"/>
                <a:gd name="connsiteX724" fmla="*/ 465137 w 533400"/>
                <a:gd name="connsiteY724" fmla="*/ 346075 h 409575"/>
                <a:gd name="connsiteX725" fmla="*/ 465137 w 533400"/>
                <a:gd name="connsiteY725" fmla="*/ 347663 h 409575"/>
                <a:gd name="connsiteX726" fmla="*/ 466725 w 533400"/>
                <a:gd name="connsiteY726" fmla="*/ 350838 h 409575"/>
                <a:gd name="connsiteX727" fmla="*/ 469900 w 533400"/>
                <a:gd name="connsiteY727" fmla="*/ 350838 h 409575"/>
                <a:gd name="connsiteX728" fmla="*/ 471487 w 533400"/>
                <a:gd name="connsiteY728" fmla="*/ 352425 h 409575"/>
                <a:gd name="connsiteX729" fmla="*/ 471487 w 533400"/>
                <a:gd name="connsiteY729" fmla="*/ 355600 h 409575"/>
                <a:gd name="connsiteX730" fmla="*/ 471487 w 533400"/>
                <a:gd name="connsiteY730" fmla="*/ 360363 h 409575"/>
                <a:gd name="connsiteX731" fmla="*/ 471487 w 533400"/>
                <a:gd name="connsiteY731" fmla="*/ 361950 h 409575"/>
                <a:gd name="connsiteX732" fmla="*/ 471487 w 533400"/>
                <a:gd name="connsiteY732" fmla="*/ 363538 h 409575"/>
                <a:gd name="connsiteX733" fmla="*/ 471487 w 533400"/>
                <a:gd name="connsiteY733" fmla="*/ 366713 h 409575"/>
                <a:gd name="connsiteX734" fmla="*/ 471487 w 533400"/>
                <a:gd name="connsiteY734" fmla="*/ 368300 h 409575"/>
                <a:gd name="connsiteX735" fmla="*/ 471487 w 533400"/>
                <a:gd name="connsiteY735" fmla="*/ 371475 h 409575"/>
                <a:gd name="connsiteX736" fmla="*/ 469900 w 533400"/>
                <a:gd name="connsiteY736" fmla="*/ 371475 h 409575"/>
                <a:gd name="connsiteX737" fmla="*/ 469900 w 533400"/>
                <a:gd name="connsiteY737" fmla="*/ 368300 h 409575"/>
                <a:gd name="connsiteX738" fmla="*/ 469900 w 533400"/>
                <a:gd name="connsiteY738" fmla="*/ 366713 h 409575"/>
                <a:gd name="connsiteX739" fmla="*/ 469900 w 533400"/>
                <a:gd name="connsiteY739" fmla="*/ 363538 h 409575"/>
                <a:gd name="connsiteX740" fmla="*/ 469900 w 533400"/>
                <a:gd name="connsiteY740" fmla="*/ 361950 h 409575"/>
                <a:gd name="connsiteX741" fmla="*/ 469900 w 533400"/>
                <a:gd name="connsiteY741" fmla="*/ 360363 h 409575"/>
                <a:gd name="connsiteX742" fmla="*/ 466725 w 533400"/>
                <a:gd name="connsiteY742" fmla="*/ 360363 h 409575"/>
                <a:gd name="connsiteX743" fmla="*/ 466725 w 533400"/>
                <a:gd name="connsiteY743" fmla="*/ 355600 h 409575"/>
                <a:gd name="connsiteX744" fmla="*/ 465137 w 533400"/>
                <a:gd name="connsiteY744" fmla="*/ 352425 h 409575"/>
                <a:gd name="connsiteX745" fmla="*/ 465137 w 533400"/>
                <a:gd name="connsiteY745" fmla="*/ 350838 h 409575"/>
                <a:gd name="connsiteX746" fmla="*/ 463550 w 533400"/>
                <a:gd name="connsiteY746" fmla="*/ 350838 h 409575"/>
                <a:gd name="connsiteX747" fmla="*/ 463550 w 533400"/>
                <a:gd name="connsiteY747" fmla="*/ 347663 h 409575"/>
                <a:gd name="connsiteX748" fmla="*/ 463550 w 533400"/>
                <a:gd name="connsiteY748" fmla="*/ 346075 h 409575"/>
                <a:gd name="connsiteX749" fmla="*/ 460375 w 533400"/>
                <a:gd name="connsiteY749" fmla="*/ 344488 h 409575"/>
                <a:gd name="connsiteX750" fmla="*/ 460375 w 533400"/>
                <a:gd name="connsiteY750" fmla="*/ 341313 h 409575"/>
                <a:gd name="connsiteX751" fmla="*/ 458787 w 533400"/>
                <a:gd name="connsiteY751" fmla="*/ 341313 h 409575"/>
                <a:gd name="connsiteX752" fmla="*/ 455612 w 533400"/>
                <a:gd name="connsiteY752" fmla="*/ 339725 h 409575"/>
                <a:gd name="connsiteX753" fmla="*/ 454025 w 533400"/>
                <a:gd name="connsiteY753" fmla="*/ 336550 h 409575"/>
                <a:gd name="connsiteX754" fmla="*/ 450850 w 533400"/>
                <a:gd name="connsiteY754" fmla="*/ 344488 h 409575"/>
                <a:gd name="connsiteX755" fmla="*/ 450850 w 533400"/>
                <a:gd name="connsiteY755" fmla="*/ 346075 h 409575"/>
                <a:gd name="connsiteX756" fmla="*/ 449262 w 533400"/>
                <a:gd name="connsiteY756" fmla="*/ 347663 h 409575"/>
                <a:gd name="connsiteX757" fmla="*/ 449262 w 533400"/>
                <a:gd name="connsiteY757" fmla="*/ 350838 h 409575"/>
                <a:gd name="connsiteX758" fmla="*/ 449262 w 533400"/>
                <a:gd name="connsiteY758" fmla="*/ 352425 h 409575"/>
                <a:gd name="connsiteX759" fmla="*/ 449262 w 533400"/>
                <a:gd name="connsiteY759" fmla="*/ 355600 h 409575"/>
                <a:gd name="connsiteX760" fmla="*/ 449262 w 533400"/>
                <a:gd name="connsiteY760" fmla="*/ 357188 h 409575"/>
                <a:gd name="connsiteX761" fmla="*/ 450850 w 533400"/>
                <a:gd name="connsiteY761" fmla="*/ 360363 h 409575"/>
                <a:gd name="connsiteX762" fmla="*/ 449262 w 533400"/>
                <a:gd name="connsiteY762" fmla="*/ 360363 h 409575"/>
                <a:gd name="connsiteX763" fmla="*/ 449262 w 533400"/>
                <a:gd name="connsiteY763" fmla="*/ 361950 h 409575"/>
                <a:gd name="connsiteX764" fmla="*/ 447675 w 533400"/>
                <a:gd name="connsiteY764" fmla="*/ 363538 h 409575"/>
                <a:gd name="connsiteX765" fmla="*/ 444500 w 533400"/>
                <a:gd name="connsiteY765" fmla="*/ 363538 h 409575"/>
                <a:gd name="connsiteX766" fmla="*/ 442912 w 533400"/>
                <a:gd name="connsiteY766" fmla="*/ 368300 h 409575"/>
                <a:gd name="connsiteX767" fmla="*/ 439737 w 533400"/>
                <a:gd name="connsiteY767" fmla="*/ 368300 h 409575"/>
                <a:gd name="connsiteX768" fmla="*/ 438150 w 533400"/>
                <a:gd name="connsiteY768" fmla="*/ 371475 h 409575"/>
                <a:gd name="connsiteX769" fmla="*/ 436562 w 533400"/>
                <a:gd name="connsiteY769" fmla="*/ 371475 h 409575"/>
                <a:gd name="connsiteX770" fmla="*/ 431800 w 533400"/>
                <a:gd name="connsiteY770" fmla="*/ 371475 h 409575"/>
                <a:gd name="connsiteX771" fmla="*/ 431800 w 533400"/>
                <a:gd name="connsiteY771" fmla="*/ 373063 h 409575"/>
                <a:gd name="connsiteX772" fmla="*/ 431800 w 533400"/>
                <a:gd name="connsiteY772" fmla="*/ 376238 h 409575"/>
                <a:gd name="connsiteX773" fmla="*/ 428625 w 533400"/>
                <a:gd name="connsiteY773" fmla="*/ 376238 h 409575"/>
                <a:gd name="connsiteX774" fmla="*/ 428625 w 533400"/>
                <a:gd name="connsiteY774" fmla="*/ 373063 h 409575"/>
                <a:gd name="connsiteX775" fmla="*/ 427037 w 533400"/>
                <a:gd name="connsiteY775" fmla="*/ 373063 h 409575"/>
                <a:gd name="connsiteX776" fmla="*/ 423862 w 533400"/>
                <a:gd name="connsiteY776" fmla="*/ 376238 h 409575"/>
                <a:gd name="connsiteX777" fmla="*/ 423862 w 533400"/>
                <a:gd name="connsiteY777" fmla="*/ 377825 h 409575"/>
                <a:gd name="connsiteX778" fmla="*/ 423862 w 533400"/>
                <a:gd name="connsiteY778" fmla="*/ 379413 h 409575"/>
                <a:gd name="connsiteX779" fmla="*/ 422275 w 533400"/>
                <a:gd name="connsiteY779" fmla="*/ 382588 h 409575"/>
                <a:gd name="connsiteX780" fmla="*/ 422275 w 533400"/>
                <a:gd name="connsiteY780" fmla="*/ 384175 h 409575"/>
                <a:gd name="connsiteX781" fmla="*/ 417512 w 533400"/>
                <a:gd name="connsiteY781" fmla="*/ 384175 h 409575"/>
                <a:gd name="connsiteX782" fmla="*/ 415925 w 533400"/>
                <a:gd name="connsiteY782" fmla="*/ 384175 h 409575"/>
                <a:gd name="connsiteX783" fmla="*/ 412750 w 533400"/>
                <a:gd name="connsiteY783" fmla="*/ 384175 h 409575"/>
                <a:gd name="connsiteX784" fmla="*/ 412750 w 533400"/>
                <a:gd name="connsiteY784" fmla="*/ 382588 h 409575"/>
                <a:gd name="connsiteX785" fmla="*/ 411162 w 533400"/>
                <a:gd name="connsiteY785" fmla="*/ 382588 h 409575"/>
                <a:gd name="connsiteX786" fmla="*/ 407988 w 533400"/>
                <a:gd name="connsiteY786" fmla="*/ 382588 h 409575"/>
                <a:gd name="connsiteX787" fmla="*/ 407988 w 533400"/>
                <a:gd name="connsiteY787" fmla="*/ 384175 h 409575"/>
                <a:gd name="connsiteX788" fmla="*/ 411163 w 533400"/>
                <a:gd name="connsiteY788" fmla="*/ 384175 h 409575"/>
                <a:gd name="connsiteX789" fmla="*/ 411163 w 533400"/>
                <a:gd name="connsiteY789" fmla="*/ 387351 h 409575"/>
                <a:gd name="connsiteX790" fmla="*/ 407988 w 533400"/>
                <a:gd name="connsiteY790" fmla="*/ 388938 h 409575"/>
                <a:gd name="connsiteX791" fmla="*/ 406400 w 533400"/>
                <a:gd name="connsiteY791" fmla="*/ 388938 h 409575"/>
                <a:gd name="connsiteX792" fmla="*/ 404813 w 533400"/>
                <a:gd name="connsiteY792" fmla="*/ 392113 h 409575"/>
                <a:gd name="connsiteX793" fmla="*/ 401638 w 533400"/>
                <a:gd name="connsiteY793" fmla="*/ 392113 h 409575"/>
                <a:gd name="connsiteX794" fmla="*/ 400050 w 533400"/>
                <a:gd name="connsiteY794" fmla="*/ 392113 h 409575"/>
                <a:gd name="connsiteX795" fmla="*/ 396875 w 533400"/>
                <a:gd name="connsiteY795" fmla="*/ 392113 h 409575"/>
                <a:gd name="connsiteX796" fmla="*/ 396875 w 533400"/>
                <a:gd name="connsiteY796" fmla="*/ 388938 h 409575"/>
                <a:gd name="connsiteX797" fmla="*/ 396875 w 533400"/>
                <a:gd name="connsiteY797" fmla="*/ 387351 h 409575"/>
                <a:gd name="connsiteX798" fmla="*/ 396875 w 533400"/>
                <a:gd name="connsiteY798" fmla="*/ 384175 h 409575"/>
                <a:gd name="connsiteX799" fmla="*/ 396875 w 533400"/>
                <a:gd name="connsiteY799" fmla="*/ 379413 h 409575"/>
                <a:gd name="connsiteX800" fmla="*/ 400050 w 533400"/>
                <a:gd name="connsiteY800" fmla="*/ 377825 h 409575"/>
                <a:gd name="connsiteX801" fmla="*/ 401638 w 533400"/>
                <a:gd name="connsiteY801" fmla="*/ 377825 h 409575"/>
                <a:gd name="connsiteX802" fmla="*/ 401638 w 533400"/>
                <a:gd name="connsiteY802" fmla="*/ 379413 h 409575"/>
                <a:gd name="connsiteX803" fmla="*/ 404813 w 533400"/>
                <a:gd name="connsiteY803" fmla="*/ 379413 h 409575"/>
                <a:gd name="connsiteX804" fmla="*/ 404813 w 533400"/>
                <a:gd name="connsiteY804" fmla="*/ 382588 h 409575"/>
                <a:gd name="connsiteX805" fmla="*/ 406400 w 533400"/>
                <a:gd name="connsiteY805" fmla="*/ 382588 h 409575"/>
                <a:gd name="connsiteX806" fmla="*/ 407987 w 533400"/>
                <a:gd name="connsiteY806" fmla="*/ 382588 h 409575"/>
                <a:gd name="connsiteX807" fmla="*/ 407987 w 533400"/>
                <a:gd name="connsiteY807" fmla="*/ 379413 h 409575"/>
                <a:gd name="connsiteX808" fmla="*/ 406400 w 533400"/>
                <a:gd name="connsiteY808" fmla="*/ 379413 h 409575"/>
                <a:gd name="connsiteX809" fmla="*/ 404812 w 533400"/>
                <a:gd name="connsiteY809" fmla="*/ 377825 h 409575"/>
                <a:gd name="connsiteX810" fmla="*/ 401637 w 533400"/>
                <a:gd name="connsiteY810" fmla="*/ 376238 h 409575"/>
                <a:gd name="connsiteX811" fmla="*/ 401637 w 533400"/>
                <a:gd name="connsiteY811" fmla="*/ 373063 h 409575"/>
                <a:gd name="connsiteX812" fmla="*/ 400050 w 533400"/>
                <a:gd name="connsiteY812" fmla="*/ 373063 h 409575"/>
                <a:gd name="connsiteX813" fmla="*/ 396875 w 533400"/>
                <a:gd name="connsiteY813" fmla="*/ 373063 h 409575"/>
                <a:gd name="connsiteX814" fmla="*/ 400050 w 533400"/>
                <a:gd name="connsiteY814" fmla="*/ 376238 h 409575"/>
                <a:gd name="connsiteX815" fmla="*/ 396875 w 533400"/>
                <a:gd name="connsiteY815" fmla="*/ 376238 h 409575"/>
                <a:gd name="connsiteX816" fmla="*/ 396875 w 533400"/>
                <a:gd name="connsiteY816" fmla="*/ 377825 h 409575"/>
                <a:gd name="connsiteX817" fmla="*/ 395287 w 533400"/>
                <a:gd name="connsiteY817" fmla="*/ 377825 h 409575"/>
                <a:gd name="connsiteX818" fmla="*/ 392112 w 533400"/>
                <a:gd name="connsiteY818" fmla="*/ 376238 h 409575"/>
                <a:gd name="connsiteX819" fmla="*/ 388937 w 533400"/>
                <a:gd name="connsiteY819" fmla="*/ 376238 h 409575"/>
                <a:gd name="connsiteX820" fmla="*/ 385762 w 533400"/>
                <a:gd name="connsiteY820" fmla="*/ 373063 h 409575"/>
                <a:gd name="connsiteX821" fmla="*/ 384175 w 533400"/>
                <a:gd name="connsiteY821" fmla="*/ 373063 h 409575"/>
                <a:gd name="connsiteX822" fmla="*/ 384175 w 533400"/>
                <a:gd name="connsiteY822" fmla="*/ 371475 h 409575"/>
                <a:gd name="connsiteX823" fmla="*/ 381000 w 533400"/>
                <a:gd name="connsiteY823" fmla="*/ 368300 h 409575"/>
                <a:gd name="connsiteX824" fmla="*/ 379412 w 533400"/>
                <a:gd name="connsiteY824" fmla="*/ 366713 h 409575"/>
                <a:gd name="connsiteX825" fmla="*/ 376237 w 533400"/>
                <a:gd name="connsiteY825" fmla="*/ 363538 h 409575"/>
                <a:gd name="connsiteX826" fmla="*/ 374650 w 533400"/>
                <a:gd name="connsiteY826" fmla="*/ 361950 h 409575"/>
                <a:gd name="connsiteX827" fmla="*/ 373062 w 533400"/>
                <a:gd name="connsiteY827" fmla="*/ 360363 h 409575"/>
                <a:gd name="connsiteX828" fmla="*/ 369887 w 533400"/>
                <a:gd name="connsiteY828" fmla="*/ 360363 h 409575"/>
                <a:gd name="connsiteX829" fmla="*/ 369887 w 533400"/>
                <a:gd name="connsiteY829" fmla="*/ 357188 h 409575"/>
                <a:gd name="connsiteX830" fmla="*/ 368300 w 533400"/>
                <a:gd name="connsiteY830" fmla="*/ 357188 h 409575"/>
                <a:gd name="connsiteX831" fmla="*/ 365125 w 533400"/>
                <a:gd name="connsiteY831" fmla="*/ 357188 h 409575"/>
                <a:gd name="connsiteX832" fmla="*/ 363537 w 533400"/>
                <a:gd name="connsiteY832" fmla="*/ 357188 h 409575"/>
                <a:gd name="connsiteX833" fmla="*/ 361950 w 533400"/>
                <a:gd name="connsiteY833" fmla="*/ 357188 h 409575"/>
                <a:gd name="connsiteX834" fmla="*/ 358775 w 533400"/>
                <a:gd name="connsiteY834" fmla="*/ 357188 h 409575"/>
                <a:gd name="connsiteX835" fmla="*/ 358775 w 533400"/>
                <a:gd name="connsiteY835" fmla="*/ 360363 h 409575"/>
                <a:gd name="connsiteX836" fmla="*/ 358775 w 533400"/>
                <a:gd name="connsiteY836" fmla="*/ 361950 h 409575"/>
                <a:gd name="connsiteX837" fmla="*/ 358775 w 533400"/>
                <a:gd name="connsiteY837" fmla="*/ 363538 h 409575"/>
                <a:gd name="connsiteX838" fmla="*/ 357187 w 533400"/>
                <a:gd name="connsiteY838" fmla="*/ 366713 h 409575"/>
                <a:gd name="connsiteX839" fmla="*/ 358775 w 533400"/>
                <a:gd name="connsiteY839" fmla="*/ 366713 h 409575"/>
                <a:gd name="connsiteX840" fmla="*/ 358775 w 533400"/>
                <a:gd name="connsiteY840" fmla="*/ 368300 h 409575"/>
                <a:gd name="connsiteX841" fmla="*/ 357187 w 533400"/>
                <a:gd name="connsiteY841" fmla="*/ 368300 h 409575"/>
                <a:gd name="connsiteX842" fmla="*/ 357187 w 533400"/>
                <a:gd name="connsiteY842" fmla="*/ 371475 h 409575"/>
                <a:gd name="connsiteX843" fmla="*/ 357187 w 533400"/>
                <a:gd name="connsiteY843" fmla="*/ 373063 h 409575"/>
                <a:gd name="connsiteX844" fmla="*/ 354012 w 533400"/>
                <a:gd name="connsiteY844" fmla="*/ 373063 h 409575"/>
                <a:gd name="connsiteX845" fmla="*/ 354012 w 533400"/>
                <a:gd name="connsiteY845" fmla="*/ 371475 h 409575"/>
                <a:gd name="connsiteX846" fmla="*/ 352425 w 533400"/>
                <a:gd name="connsiteY846" fmla="*/ 371475 h 409575"/>
                <a:gd name="connsiteX847" fmla="*/ 349250 w 533400"/>
                <a:gd name="connsiteY847" fmla="*/ 368300 h 409575"/>
                <a:gd name="connsiteX848" fmla="*/ 347662 w 533400"/>
                <a:gd name="connsiteY848" fmla="*/ 368300 h 409575"/>
                <a:gd name="connsiteX849" fmla="*/ 346075 w 533400"/>
                <a:gd name="connsiteY849" fmla="*/ 371475 h 409575"/>
                <a:gd name="connsiteX850" fmla="*/ 342900 w 533400"/>
                <a:gd name="connsiteY850" fmla="*/ 368300 h 409575"/>
                <a:gd name="connsiteX851" fmla="*/ 341312 w 533400"/>
                <a:gd name="connsiteY851" fmla="*/ 368300 h 409575"/>
                <a:gd name="connsiteX852" fmla="*/ 338137 w 533400"/>
                <a:gd name="connsiteY852" fmla="*/ 368300 h 409575"/>
                <a:gd name="connsiteX853" fmla="*/ 336550 w 533400"/>
                <a:gd name="connsiteY853" fmla="*/ 371475 h 409575"/>
                <a:gd name="connsiteX854" fmla="*/ 333375 w 533400"/>
                <a:gd name="connsiteY854" fmla="*/ 371475 h 409575"/>
                <a:gd name="connsiteX855" fmla="*/ 333375 w 533400"/>
                <a:gd name="connsiteY855" fmla="*/ 368300 h 409575"/>
                <a:gd name="connsiteX856" fmla="*/ 331787 w 533400"/>
                <a:gd name="connsiteY856" fmla="*/ 368300 h 409575"/>
                <a:gd name="connsiteX857" fmla="*/ 330200 w 533400"/>
                <a:gd name="connsiteY857" fmla="*/ 368300 h 409575"/>
                <a:gd name="connsiteX858" fmla="*/ 327025 w 533400"/>
                <a:gd name="connsiteY858" fmla="*/ 368300 h 409575"/>
                <a:gd name="connsiteX859" fmla="*/ 325437 w 533400"/>
                <a:gd name="connsiteY859" fmla="*/ 368300 h 409575"/>
                <a:gd name="connsiteX860" fmla="*/ 320675 w 533400"/>
                <a:gd name="connsiteY860" fmla="*/ 371475 h 409575"/>
                <a:gd name="connsiteX861" fmla="*/ 317500 w 533400"/>
                <a:gd name="connsiteY861" fmla="*/ 371475 h 409575"/>
                <a:gd name="connsiteX862" fmla="*/ 315912 w 533400"/>
                <a:gd name="connsiteY862" fmla="*/ 371475 h 409575"/>
                <a:gd name="connsiteX863" fmla="*/ 314325 w 533400"/>
                <a:gd name="connsiteY863" fmla="*/ 371475 h 409575"/>
                <a:gd name="connsiteX864" fmla="*/ 314325 w 533400"/>
                <a:gd name="connsiteY864" fmla="*/ 373063 h 409575"/>
                <a:gd name="connsiteX865" fmla="*/ 309562 w 533400"/>
                <a:gd name="connsiteY865" fmla="*/ 376238 h 409575"/>
                <a:gd name="connsiteX866" fmla="*/ 306387 w 533400"/>
                <a:gd name="connsiteY866" fmla="*/ 377825 h 409575"/>
                <a:gd name="connsiteX867" fmla="*/ 306387 w 533400"/>
                <a:gd name="connsiteY867" fmla="*/ 379413 h 409575"/>
                <a:gd name="connsiteX868" fmla="*/ 304800 w 533400"/>
                <a:gd name="connsiteY868" fmla="*/ 382588 h 409575"/>
                <a:gd name="connsiteX869" fmla="*/ 300037 w 533400"/>
                <a:gd name="connsiteY869" fmla="*/ 384175 h 409575"/>
                <a:gd name="connsiteX870" fmla="*/ 298450 w 533400"/>
                <a:gd name="connsiteY870" fmla="*/ 387350 h 409575"/>
                <a:gd name="connsiteX871" fmla="*/ 298450 w 533400"/>
                <a:gd name="connsiteY871" fmla="*/ 388938 h 409575"/>
                <a:gd name="connsiteX872" fmla="*/ 295275 w 533400"/>
                <a:gd name="connsiteY872" fmla="*/ 388938 h 409575"/>
                <a:gd name="connsiteX873" fmla="*/ 298450 w 533400"/>
                <a:gd name="connsiteY873" fmla="*/ 384175 h 409575"/>
                <a:gd name="connsiteX874" fmla="*/ 298450 w 533400"/>
                <a:gd name="connsiteY874" fmla="*/ 379413 h 409575"/>
                <a:gd name="connsiteX875" fmla="*/ 295275 w 533400"/>
                <a:gd name="connsiteY875" fmla="*/ 377825 h 409575"/>
                <a:gd name="connsiteX876" fmla="*/ 295275 w 533400"/>
                <a:gd name="connsiteY876" fmla="*/ 376238 h 409575"/>
                <a:gd name="connsiteX877" fmla="*/ 293687 w 533400"/>
                <a:gd name="connsiteY877" fmla="*/ 373063 h 409575"/>
                <a:gd name="connsiteX878" fmla="*/ 290512 w 533400"/>
                <a:gd name="connsiteY878" fmla="*/ 373063 h 409575"/>
                <a:gd name="connsiteX879" fmla="*/ 290512 w 533400"/>
                <a:gd name="connsiteY879" fmla="*/ 376238 h 409575"/>
                <a:gd name="connsiteX880" fmla="*/ 288925 w 533400"/>
                <a:gd name="connsiteY880" fmla="*/ 376238 h 409575"/>
                <a:gd name="connsiteX881" fmla="*/ 285750 w 533400"/>
                <a:gd name="connsiteY881" fmla="*/ 376238 h 409575"/>
                <a:gd name="connsiteX882" fmla="*/ 285750 w 533400"/>
                <a:gd name="connsiteY882" fmla="*/ 377825 h 409575"/>
                <a:gd name="connsiteX883" fmla="*/ 284162 w 533400"/>
                <a:gd name="connsiteY883" fmla="*/ 377825 h 409575"/>
                <a:gd name="connsiteX884" fmla="*/ 282575 w 533400"/>
                <a:gd name="connsiteY884" fmla="*/ 377825 h 409575"/>
                <a:gd name="connsiteX885" fmla="*/ 279400 w 533400"/>
                <a:gd name="connsiteY885" fmla="*/ 377825 h 409575"/>
                <a:gd name="connsiteX886" fmla="*/ 279400 w 533400"/>
                <a:gd name="connsiteY886" fmla="*/ 376238 h 409575"/>
                <a:gd name="connsiteX887" fmla="*/ 282575 w 533400"/>
                <a:gd name="connsiteY887" fmla="*/ 376238 h 409575"/>
                <a:gd name="connsiteX888" fmla="*/ 284162 w 533400"/>
                <a:gd name="connsiteY888" fmla="*/ 371475 h 409575"/>
                <a:gd name="connsiteX889" fmla="*/ 285750 w 533400"/>
                <a:gd name="connsiteY889" fmla="*/ 368300 h 409575"/>
                <a:gd name="connsiteX890" fmla="*/ 284162 w 533400"/>
                <a:gd name="connsiteY890" fmla="*/ 368300 h 409575"/>
                <a:gd name="connsiteX891" fmla="*/ 284162 w 533400"/>
                <a:gd name="connsiteY891" fmla="*/ 366713 h 409575"/>
                <a:gd name="connsiteX892" fmla="*/ 284162 w 533400"/>
                <a:gd name="connsiteY892" fmla="*/ 361950 h 409575"/>
                <a:gd name="connsiteX893" fmla="*/ 282575 w 533400"/>
                <a:gd name="connsiteY893" fmla="*/ 360363 h 409575"/>
                <a:gd name="connsiteX894" fmla="*/ 279400 w 533400"/>
                <a:gd name="connsiteY894" fmla="*/ 357188 h 409575"/>
                <a:gd name="connsiteX895" fmla="*/ 277812 w 533400"/>
                <a:gd name="connsiteY895" fmla="*/ 360363 h 409575"/>
                <a:gd name="connsiteX896" fmla="*/ 274637 w 533400"/>
                <a:gd name="connsiteY896" fmla="*/ 360363 h 409575"/>
                <a:gd name="connsiteX897" fmla="*/ 273050 w 533400"/>
                <a:gd name="connsiteY897" fmla="*/ 361950 h 409575"/>
                <a:gd name="connsiteX898" fmla="*/ 271462 w 533400"/>
                <a:gd name="connsiteY898" fmla="*/ 363538 h 409575"/>
                <a:gd name="connsiteX899" fmla="*/ 266700 w 533400"/>
                <a:gd name="connsiteY899" fmla="*/ 366713 h 409575"/>
                <a:gd name="connsiteX900" fmla="*/ 263525 w 533400"/>
                <a:gd name="connsiteY900" fmla="*/ 368300 h 409575"/>
                <a:gd name="connsiteX901" fmla="*/ 261937 w 533400"/>
                <a:gd name="connsiteY901" fmla="*/ 371475 h 409575"/>
                <a:gd name="connsiteX902" fmla="*/ 258762 w 533400"/>
                <a:gd name="connsiteY902" fmla="*/ 371475 h 409575"/>
                <a:gd name="connsiteX903" fmla="*/ 258762 w 533400"/>
                <a:gd name="connsiteY903" fmla="*/ 368300 h 409575"/>
                <a:gd name="connsiteX904" fmla="*/ 261937 w 533400"/>
                <a:gd name="connsiteY904" fmla="*/ 366713 h 409575"/>
                <a:gd name="connsiteX905" fmla="*/ 261937 w 533400"/>
                <a:gd name="connsiteY905" fmla="*/ 361950 h 409575"/>
                <a:gd name="connsiteX906" fmla="*/ 258762 w 533400"/>
                <a:gd name="connsiteY906" fmla="*/ 361950 h 409575"/>
                <a:gd name="connsiteX907" fmla="*/ 258762 w 533400"/>
                <a:gd name="connsiteY907" fmla="*/ 363538 h 409575"/>
                <a:gd name="connsiteX908" fmla="*/ 257175 w 533400"/>
                <a:gd name="connsiteY908" fmla="*/ 363538 h 409575"/>
                <a:gd name="connsiteX909" fmla="*/ 255587 w 533400"/>
                <a:gd name="connsiteY909" fmla="*/ 363538 h 409575"/>
                <a:gd name="connsiteX910" fmla="*/ 252412 w 533400"/>
                <a:gd name="connsiteY910" fmla="*/ 366713 h 409575"/>
                <a:gd name="connsiteX911" fmla="*/ 252412 w 533400"/>
                <a:gd name="connsiteY911" fmla="*/ 368300 h 409575"/>
                <a:gd name="connsiteX912" fmla="*/ 250825 w 533400"/>
                <a:gd name="connsiteY912" fmla="*/ 371475 h 409575"/>
                <a:gd name="connsiteX913" fmla="*/ 250825 w 533400"/>
                <a:gd name="connsiteY913" fmla="*/ 368300 h 409575"/>
                <a:gd name="connsiteX914" fmla="*/ 250825 w 533400"/>
                <a:gd name="connsiteY914" fmla="*/ 366713 h 409575"/>
                <a:gd name="connsiteX915" fmla="*/ 252412 w 533400"/>
                <a:gd name="connsiteY915" fmla="*/ 363538 h 409575"/>
                <a:gd name="connsiteX916" fmla="*/ 252412 w 533400"/>
                <a:gd name="connsiteY916" fmla="*/ 361950 h 409575"/>
                <a:gd name="connsiteX917" fmla="*/ 255587 w 533400"/>
                <a:gd name="connsiteY917" fmla="*/ 360363 h 409575"/>
                <a:gd name="connsiteX918" fmla="*/ 252412 w 533400"/>
                <a:gd name="connsiteY918" fmla="*/ 360363 h 409575"/>
                <a:gd name="connsiteX919" fmla="*/ 252412 w 533400"/>
                <a:gd name="connsiteY919" fmla="*/ 357188 h 409575"/>
                <a:gd name="connsiteX920" fmla="*/ 250825 w 533400"/>
                <a:gd name="connsiteY920" fmla="*/ 357188 h 409575"/>
                <a:gd name="connsiteX921" fmla="*/ 247650 w 533400"/>
                <a:gd name="connsiteY921" fmla="*/ 360363 h 409575"/>
                <a:gd name="connsiteX922" fmla="*/ 246062 w 533400"/>
                <a:gd name="connsiteY922" fmla="*/ 360363 h 409575"/>
                <a:gd name="connsiteX923" fmla="*/ 246062 w 533400"/>
                <a:gd name="connsiteY923" fmla="*/ 361950 h 409575"/>
                <a:gd name="connsiteX924" fmla="*/ 242887 w 533400"/>
                <a:gd name="connsiteY924" fmla="*/ 361950 h 409575"/>
                <a:gd name="connsiteX925" fmla="*/ 239712 w 533400"/>
                <a:gd name="connsiteY925" fmla="*/ 360363 h 409575"/>
                <a:gd name="connsiteX926" fmla="*/ 236537 w 533400"/>
                <a:gd name="connsiteY926" fmla="*/ 360363 h 409575"/>
                <a:gd name="connsiteX927" fmla="*/ 236537 w 533400"/>
                <a:gd name="connsiteY927" fmla="*/ 357188 h 409575"/>
                <a:gd name="connsiteX928" fmla="*/ 239712 w 533400"/>
                <a:gd name="connsiteY928" fmla="*/ 357188 h 409575"/>
                <a:gd name="connsiteX929" fmla="*/ 239712 w 533400"/>
                <a:gd name="connsiteY929" fmla="*/ 355600 h 409575"/>
                <a:gd name="connsiteX930" fmla="*/ 236537 w 533400"/>
                <a:gd name="connsiteY930" fmla="*/ 355600 h 409575"/>
                <a:gd name="connsiteX931" fmla="*/ 234950 w 533400"/>
                <a:gd name="connsiteY931" fmla="*/ 355600 h 409575"/>
                <a:gd name="connsiteX932" fmla="*/ 231775 w 533400"/>
                <a:gd name="connsiteY932" fmla="*/ 355600 h 409575"/>
                <a:gd name="connsiteX933" fmla="*/ 230187 w 533400"/>
                <a:gd name="connsiteY933" fmla="*/ 355600 h 409575"/>
                <a:gd name="connsiteX934" fmla="*/ 227012 w 533400"/>
                <a:gd name="connsiteY934" fmla="*/ 357188 h 409575"/>
                <a:gd name="connsiteX935" fmla="*/ 225425 w 533400"/>
                <a:gd name="connsiteY935" fmla="*/ 360363 h 409575"/>
                <a:gd name="connsiteX936" fmla="*/ 223837 w 533400"/>
                <a:gd name="connsiteY936" fmla="*/ 360363 h 409575"/>
                <a:gd name="connsiteX937" fmla="*/ 220662 w 533400"/>
                <a:gd name="connsiteY937" fmla="*/ 361950 h 409575"/>
                <a:gd name="connsiteX938" fmla="*/ 219075 w 533400"/>
                <a:gd name="connsiteY938" fmla="*/ 361950 h 409575"/>
                <a:gd name="connsiteX939" fmla="*/ 214312 w 533400"/>
                <a:gd name="connsiteY939" fmla="*/ 366713 h 409575"/>
                <a:gd name="connsiteX940" fmla="*/ 209550 w 533400"/>
                <a:gd name="connsiteY940" fmla="*/ 368300 h 409575"/>
                <a:gd name="connsiteX941" fmla="*/ 207962 w 533400"/>
                <a:gd name="connsiteY941" fmla="*/ 368300 h 409575"/>
                <a:gd name="connsiteX942" fmla="*/ 209550 w 533400"/>
                <a:gd name="connsiteY942" fmla="*/ 366713 h 409575"/>
                <a:gd name="connsiteX943" fmla="*/ 207962 w 533400"/>
                <a:gd name="connsiteY943" fmla="*/ 366713 h 409575"/>
                <a:gd name="connsiteX944" fmla="*/ 207962 w 533400"/>
                <a:gd name="connsiteY944" fmla="*/ 363538 h 409575"/>
                <a:gd name="connsiteX945" fmla="*/ 209550 w 533400"/>
                <a:gd name="connsiteY945" fmla="*/ 363538 h 409575"/>
                <a:gd name="connsiteX946" fmla="*/ 211137 w 533400"/>
                <a:gd name="connsiteY946" fmla="*/ 361950 h 409575"/>
                <a:gd name="connsiteX947" fmla="*/ 214312 w 533400"/>
                <a:gd name="connsiteY947" fmla="*/ 361950 h 409575"/>
                <a:gd name="connsiteX948" fmla="*/ 214312 w 533400"/>
                <a:gd name="connsiteY948" fmla="*/ 360363 h 409575"/>
                <a:gd name="connsiteX949" fmla="*/ 215900 w 533400"/>
                <a:gd name="connsiteY949" fmla="*/ 360363 h 409575"/>
                <a:gd name="connsiteX950" fmla="*/ 219075 w 533400"/>
                <a:gd name="connsiteY950" fmla="*/ 357188 h 409575"/>
                <a:gd name="connsiteX951" fmla="*/ 220662 w 533400"/>
                <a:gd name="connsiteY951" fmla="*/ 357188 h 409575"/>
                <a:gd name="connsiteX952" fmla="*/ 220662 w 533400"/>
                <a:gd name="connsiteY952" fmla="*/ 355600 h 409575"/>
                <a:gd name="connsiteX953" fmla="*/ 223837 w 533400"/>
                <a:gd name="connsiteY953" fmla="*/ 355600 h 409575"/>
                <a:gd name="connsiteX954" fmla="*/ 225425 w 533400"/>
                <a:gd name="connsiteY954" fmla="*/ 355600 h 409575"/>
                <a:gd name="connsiteX955" fmla="*/ 227012 w 533400"/>
                <a:gd name="connsiteY955" fmla="*/ 352425 h 409575"/>
                <a:gd name="connsiteX956" fmla="*/ 231775 w 533400"/>
                <a:gd name="connsiteY956" fmla="*/ 347663 h 409575"/>
                <a:gd name="connsiteX957" fmla="*/ 230187 w 533400"/>
                <a:gd name="connsiteY957" fmla="*/ 346075 h 409575"/>
                <a:gd name="connsiteX958" fmla="*/ 227012 w 533400"/>
                <a:gd name="connsiteY958" fmla="*/ 346075 h 409575"/>
                <a:gd name="connsiteX959" fmla="*/ 227012 w 533400"/>
                <a:gd name="connsiteY959" fmla="*/ 344488 h 409575"/>
                <a:gd name="connsiteX960" fmla="*/ 223837 w 533400"/>
                <a:gd name="connsiteY960" fmla="*/ 346075 h 409575"/>
                <a:gd name="connsiteX961" fmla="*/ 220662 w 533400"/>
                <a:gd name="connsiteY961" fmla="*/ 347663 h 409575"/>
                <a:gd name="connsiteX962" fmla="*/ 219075 w 533400"/>
                <a:gd name="connsiteY962" fmla="*/ 347663 h 409575"/>
                <a:gd name="connsiteX963" fmla="*/ 215900 w 533400"/>
                <a:gd name="connsiteY963" fmla="*/ 347663 h 409575"/>
                <a:gd name="connsiteX964" fmla="*/ 215900 w 533400"/>
                <a:gd name="connsiteY964" fmla="*/ 350838 h 409575"/>
                <a:gd name="connsiteX965" fmla="*/ 214312 w 533400"/>
                <a:gd name="connsiteY965" fmla="*/ 350838 h 409575"/>
                <a:gd name="connsiteX966" fmla="*/ 211137 w 533400"/>
                <a:gd name="connsiteY966" fmla="*/ 352425 h 409575"/>
                <a:gd name="connsiteX967" fmla="*/ 207962 w 533400"/>
                <a:gd name="connsiteY967" fmla="*/ 352425 h 409575"/>
                <a:gd name="connsiteX968" fmla="*/ 203200 w 533400"/>
                <a:gd name="connsiteY968" fmla="*/ 355600 h 409575"/>
                <a:gd name="connsiteX969" fmla="*/ 198437 w 533400"/>
                <a:gd name="connsiteY969" fmla="*/ 360363 h 409575"/>
                <a:gd name="connsiteX970" fmla="*/ 193675 w 533400"/>
                <a:gd name="connsiteY970" fmla="*/ 363538 h 409575"/>
                <a:gd name="connsiteX971" fmla="*/ 192087 w 533400"/>
                <a:gd name="connsiteY971" fmla="*/ 363538 h 409575"/>
                <a:gd name="connsiteX972" fmla="*/ 192087 w 533400"/>
                <a:gd name="connsiteY972" fmla="*/ 366713 h 409575"/>
                <a:gd name="connsiteX973" fmla="*/ 188912 w 533400"/>
                <a:gd name="connsiteY973" fmla="*/ 368300 h 409575"/>
                <a:gd name="connsiteX974" fmla="*/ 188912 w 533400"/>
                <a:gd name="connsiteY974" fmla="*/ 371475 h 409575"/>
                <a:gd name="connsiteX975" fmla="*/ 187325 w 533400"/>
                <a:gd name="connsiteY975" fmla="*/ 371475 h 409575"/>
                <a:gd name="connsiteX976" fmla="*/ 184150 w 533400"/>
                <a:gd name="connsiteY976" fmla="*/ 371475 h 409575"/>
                <a:gd name="connsiteX977" fmla="*/ 187325 w 533400"/>
                <a:gd name="connsiteY977" fmla="*/ 366713 h 409575"/>
                <a:gd name="connsiteX978" fmla="*/ 188912 w 533400"/>
                <a:gd name="connsiteY978" fmla="*/ 361950 h 409575"/>
                <a:gd name="connsiteX979" fmla="*/ 192087 w 533400"/>
                <a:gd name="connsiteY979" fmla="*/ 360363 h 409575"/>
                <a:gd name="connsiteX980" fmla="*/ 193675 w 533400"/>
                <a:gd name="connsiteY980" fmla="*/ 357188 h 409575"/>
                <a:gd name="connsiteX981" fmla="*/ 196850 w 533400"/>
                <a:gd name="connsiteY981" fmla="*/ 357188 h 409575"/>
                <a:gd name="connsiteX982" fmla="*/ 198437 w 533400"/>
                <a:gd name="connsiteY982" fmla="*/ 355600 h 409575"/>
                <a:gd name="connsiteX983" fmla="*/ 198437 w 533400"/>
                <a:gd name="connsiteY983" fmla="*/ 352425 h 409575"/>
                <a:gd name="connsiteX984" fmla="*/ 198437 w 533400"/>
                <a:gd name="connsiteY984" fmla="*/ 350838 h 409575"/>
                <a:gd name="connsiteX985" fmla="*/ 198437 w 533400"/>
                <a:gd name="connsiteY985" fmla="*/ 347663 h 409575"/>
                <a:gd name="connsiteX986" fmla="*/ 196850 w 533400"/>
                <a:gd name="connsiteY986" fmla="*/ 347663 h 409575"/>
                <a:gd name="connsiteX987" fmla="*/ 198438 w 533400"/>
                <a:gd name="connsiteY987" fmla="*/ 346075 h 409575"/>
                <a:gd name="connsiteX988" fmla="*/ 198438 w 533400"/>
                <a:gd name="connsiteY988" fmla="*/ 347663 h 409575"/>
                <a:gd name="connsiteX989" fmla="*/ 200025 w 533400"/>
                <a:gd name="connsiteY989" fmla="*/ 347663 h 409575"/>
                <a:gd name="connsiteX990" fmla="*/ 200025 w 533400"/>
                <a:gd name="connsiteY990" fmla="*/ 346075 h 409575"/>
                <a:gd name="connsiteX991" fmla="*/ 200025 w 533400"/>
                <a:gd name="connsiteY991" fmla="*/ 344488 h 409575"/>
                <a:gd name="connsiteX992" fmla="*/ 200025 w 533400"/>
                <a:gd name="connsiteY992" fmla="*/ 341313 h 409575"/>
                <a:gd name="connsiteX993" fmla="*/ 200025 w 533400"/>
                <a:gd name="connsiteY993" fmla="*/ 339725 h 409575"/>
                <a:gd name="connsiteX994" fmla="*/ 200025 w 533400"/>
                <a:gd name="connsiteY994" fmla="*/ 336550 h 409575"/>
                <a:gd name="connsiteX995" fmla="*/ 200025 w 533400"/>
                <a:gd name="connsiteY995" fmla="*/ 334963 h 409575"/>
                <a:gd name="connsiteX996" fmla="*/ 198437 w 533400"/>
                <a:gd name="connsiteY996" fmla="*/ 334963 h 409575"/>
                <a:gd name="connsiteX997" fmla="*/ 198437 w 533400"/>
                <a:gd name="connsiteY997" fmla="*/ 333375 h 409575"/>
                <a:gd name="connsiteX998" fmla="*/ 198437 w 533400"/>
                <a:gd name="connsiteY998" fmla="*/ 330200 h 409575"/>
                <a:gd name="connsiteX999" fmla="*/ 198437 w 533400"/>
                <a:gd name="connsiteY999" fmla="*/ 328613 h 409575"/>
                <a:gd name="connsiteX1000" fmla="*/ 196850 w 533400"/>
                <a:gd name="connsiteY1000" fmla="*/ 328613 h 409575"/>
                <a:gd name="connsiteX1001" fmla="*/ 193675 w 533400"/>
                <a:gd name="connsiteY1001" fmla="*/ 330200 h 409575"/>
                <a:gd name="connsiteX1002" fmla="*/ 192087 w 533400"/>
                <a:gd name="connsiteY1002" fmla="*/ 330200 h 409575"/>
                <a:gd name="connsiteX1003" fmla="*/ 192087 w 533400"/>
                <a:gd name="connsiteY1003" fmla="*/ 328613 h 409575"/>
                <a:gd name="connsiteX1004" fmla="*/ 193675 w 533400"/>
                <a:gd name="connsiteY1004" fmla="*/ 328613 h 409575"/>
                <a:gd name="connsiteX1005" fmla="*/ 196850 w 533400"/>
                <a:gd name="connsiteY1005" fmla="*/ 325438 h 409575"/>
                <a:gd name="connsiteX1006" fmla="*/ 196850 w 533400"/>
                <a:gd name="connsiteY1006" fmla="*/ 323850 h 409575"/>
                <a:gd name="connsiteX1007" fmla="*/ 193675 w 533400"/>
                <a:gd name="connsiteY1007" fmla="*/ 323850 h 409575"/>
                <a:gd name="connsiteX1008" fmla="*/ 193675 w 533400"/>
                <a:gd name="connsiteY1008" fmla="*/ 320675 h 409575"/>
                <a:gd name="connsiteX1009" fmla="*/ 192087 w 533400"/>
                <a:gd name="connsiteY1009" fmla="*/ 319088 h 409575"/>
                <a:gd name="connsiteX1010" fmla="*/ 188912 w 533400"/>
                <a:gd name="connsiteY1010" fmla="*/ 320675 h 409575"/>
                <a:gd name="connsiteX1011" fmla="*/ 184150 w 533400"/>
                <a:gd name="connsiteY1011" fmla="*/ 320675 h 409575"/>
                <a:gd name="connsiteX1012" fmla="*/ 182562 w 533400"/>
                <a:gd name="connsiteY1012" fmla="*/ 320675 h 409575"/>
                <a:gd name="connsiteX1013" fmla="*/ 180975 w 533400"/>
                <a:gd name="connsiteY1013" fmla="*/ 320675 h 409575"/>
                <a:gd name="connsiteX1014" fmla="*/ 177800 w 533400"/>
                <a:gd name="connsiteY1014" fmla="*/ 320675 h 409575"/>
                <a:gd name="connsiteX1015" fmla="*/ 177800 w 533400"/>
                <a:gd name="connsiteY1015" fmla="*/ 319088 h 409575"/>
                <a:gd name="connsiteX1016" fmla="*/ 176212 w 533400"/>
                <a:gd name="connsiteY1016" fmla="*/ 319088 h 409575"/>
                <a:gd name="connsiteX1017" fmla="*/ 173037 w 533400"/>
                <a:gd name="connsiteY1017" fmla="*/ 319088 h 409575"/>
                <a:gd name="connsiteX1018" fmla="*/ 171450 w 533400"/>
                <a:gd name="connsiteY1018" fmla="*/ 319088 h 409575"/>
                <a:gd name="connsiteX1019" fmla="*/ 166687 w 533400"/>
                <a:gd name="connsiteY1019" fmla="*/ 319088 h 409575"/>
                <a:gd name="connsiteX1020" fmla="*/ 165100 w 533400"/>
                <a:gd name="connsiteY1020" fmla="*/ 320675 h 409575"/>
                <a:gd name="connsiteX1021" fmla="*/ 161925 w 533400"/>
                <a:gd name="connsiteY1021" fmla="*/ 320675 h 409575"/>
                <a:gd name="connsiteX1022" fmla="*/ 160337 w 533400"/>
                <a:gd name="connsiteY1022" fmla="*/ 323850 h 409575"/>
                <a:gd name="connsiteX1023" fmla="*/ 157162 w 533400"/>
                <a:gd name="connsiteY1023" fmla="*/ 323850 h 409575"/>
                <a:gd name="connsiteX1024" fmla="*/ 155575 w 533400"/>
                <a:gd name="connsiteY1024" fmla="*/ 325438 h 409575"/>
                <a:gd name="connsiteX1025" fmla="*/ 146050 w 533400"/>
                <a:gd name="connsiteY1025" fmla="*/ 330200 h 409575"/>
                <a:gd name="connsiteX1026" fmla="*/ 141287 w 533400"/>
                <a:gd name="connsiteY1026" fmla="*/ 333375 h 409575"/>
                <a:gd name="connsiteX1027" fmla="*/ 139700 w 533400"/>
                <a:gd name="connsiteY1027" fmla="*/ 336550 h 409575"/>
                <a:gd name="connsiteX1028" fmla="*/ 136525 w 533400"/>
                <a:gd name="connsiteY1028" fmla="*/ 336550 h 409575"/>
                <a:gd name="connsiteX1029" fmla="*/ 134937 w 533400"/>
                <a:gd name="connsiteY1029" fmla="*/ 336550 h 409575"/>
                <a:gd name="connsiteX1030" fmla="*/ 134937 w 533400"/>
                <a:gd name="connsiteY1030" fmla="*/ 339725 h 409575"/>
                <a:gd name="connsiteX1031" fmla="*/ 133350 w 533400"/>
                <a:gd name="connsiteY1031" fmla="*/ 339725 h 409575"/>
                <a:gd name="connsiteX1032" fmla="*/ 133350 w 533400"/>
                <a:gd name="connsiteY1032" fmla="*/ 336550 h 409575"/>
                <a:gd name="connsiteX1033" fmla="*/ 133350 w 533400"/>
                <a:gd name="connsiteY1033" fmla="*/ 334963 h 409575"/>
                <a:gd name="connsiteX1034" fmla="*/ 134937 w 533400"/>
                <a:gd name="connsiteY1034" fmla="*/ 334963 h 409575"/>
                <a:gd name="connsiteX1035" fmla="*/ 136525 w 533400"/>
                <a:gd name="connsiteY1035" fmla="*/ 334963 h 409575"/>
                <a:gd name="connsiteX1036" fmla="*/ 136525 w 533400"/>
                <a:gd name="connsiteY1036" fmla="*/ 333375 h 409575"/>
                <a:gd name="connsiteX1037" fmla="*/ 139700 w 533400"/>
                <a:gd name="connsiteY1037" fmla="*/ 333375 h 409575"/>
                <a:gd name="connsiteX1038" fmla="*/ 139700 w 533400"/>
                <a:gd name="connsiteY1038" fmla="*/ 330200 h 409575"/>
                <a:gd name="connsiteX1039" fmla="*/ 141287 w 533400"/>
                <a:gd name="connsiteY1039" fmla="*/ 330200 h 409575"/>
                <a:gd name="connsiteX1040" fmla="*/ 146050 w 533400"/>
                <a:gd name="connsiteY1040" fmla="*/ 325438 h 409575"/>
                <a:gd name="connsiteX1041" fmla="*/ 149225 w 533400"/>
                <a:gd name="connsiteY1041" fmla="*/ 323850 h 409575"/>
                <a:gd name="connsiteX1042" fmla="*/ 150812 w 533400"/>
                <a:gd name="connsiteY1042" fmla="*/ 323850 h 409575"/>
                <a:gd name="connsiteX1043" fmla="*/ 152400 w 533400"/>
                <a:gd name="connsiteY1043" fmla="*/ 320675 h 409575"/>
                <a:gd name="connsiteX1044" fmla="*/ 155575 w 533400"/>
                <a:gd name="connsiteY1044" fmla="*/ 320675 h 409575"/>
                <a:gd name="connsiteX1045" fmla="*/ 157162 w 533400"/>
                <a:gd name="connsiteY1045" fmla="*/ 320675 h 409575"/>
                <a:gd name="connsiteX1046" fmla="*/ 157162 w 533400"/>
                <a:gd name="connsiteY1046" fmla="*/ 319088 h 409575"/>
                <a:gd name="connsiteX1047" fmla="*/ 160337 w 533400"/>
                <a:gd name="connsiteY1047" fmla="*/ 319088 h 409575"/>
                <a:gd name="connsiteX1048" fmla="*/ 161925 w 533400"/>
                <a:gd name="connsiteY1048" fmla="*/ 317500 h 409575"/>
                <a:gd name="connsiteX1049" fmla="*/ 166687 w 533400"/>
                <a:gd name="connsiteY1049" fmla="*/ 314325 h 409575"/>
                <a:gd name="connsiteX1050" fmla="*/ 168275 w 533400"/>
                <a:gd name="connsiteY1050" fmla="*/ 314325 h 409575"/>
                <a:gd name="connsiteX1051" fmla="*/ 173037 w 533400"/>
                <a:gd name="connsiteY1051" fmla="*/ 312738 h 409575"/>
                <a:gd name="connsiteX1052" fmla="*/ 173037 w 533400"/>
                <a:gd name="connsiteY1052" fmla="*/ 309563 h 409575"/>
                <a:gd name="connsiteX1053" fmla="*/ 176212 w 533400"/>
                <a:gd name="connsiteY1053" fmla="*/ 309563 h 409575"/>
                <a:gd name="connsiteX1054" fmla="*/ 176212 w 533400"/>
                <a:gd name="connsiteY1054" fmla="*/ 307975 h 409575"/>
                <a:gd name="connsiteX1055" fmla="*/ 177800 w 533400"/>
                <a:gd name="connsiteY1055" fmla="*/ 304800 h 409575"/>
                <a:gd name="connsiteX1056" fmla="*/ 176212 w 533400"/>
                <a:gd name="connsiteY1056" fmla="*/ 304800 h 409575"/>
                <a:gd name="connsiteX1057" fmla="*/ 176212 w 533400"/>
                <a:gd name="connsiteY1057" fmla="*/ 303213 h 409575"/>
                <a:gd name="connsiteX1058" fmla="*/ 173037 w 533400"/>
                <a:gd name="connsiteY1058" fmla="*/ 303213 h 409575"/>
                <a:gd name="connsiteX1059" fmla="*/ 168275 w 533400"/>
                <a:gd name="connsiteY1059" fmla="*/ 303213 h 409575"/>
                <a:gd name="connsiteX1060" fmla="*/ 166687 w 533400"/>
                <a:gd name="connsiteY1060" fmla="*/ 304800 h 409575"/>
                <a:gd name="connsiteX1061" fmla="*/ 165100 w 533400"/>
                <a:gd name="connsiteY1061" fmla="*/ 307975 h 409575"/>
                <a:gd name="connsiteX1062" fmla="*/ 161925 w 533400"/>
                <a:gd name="connsiteY1062" fmla="*/ 309563 h 409575"/>
                <a:gd name="connsiteX1063" fmla="*/ 149225 w 533400"/>
                <a:gd name="connsiteY1063" fmla="*/ 314325 h 409575"/>
                <a:gd name="connsiteX1064" fmla="*/ 141287 w 533400"/>
                <a:gd name="connsiteY1064" fmla="*/ 317500 h 409575"/>
                <a:gd name="connsiteX1065" fmla="*/ 144462 w 533400"/>
                <a:gd name="connsiteY1065" fmla="*/ 314325 h 409575"/>
                <a:gd name="connsiteX1066" fmla="*/ 149225 w 533400"/>
                <a:gd name="connsiteY1066" fmla="*/ 312738 h 409575"/>
                <a:gd name="connsiteX1067" fmla="*/ 150812 w 533400"/>
                <a:gd name="connsiteY1067" fmla="*/ 312738 h 409575"/>
                <a:gd name="connsiteX1068" fmla="*/ 150812 w 533400"/>
                <a:gd name="connsiteY1068" fmla="*/ 309563 h 409575"/>
                <a:gd name="connsiteX1069" fmla="*/ 152400 w 533400"/>
                <a:gd name="connsiteY1069" fmla="*/ 309563 h 409575"/>
                <a:gd name="connsiteX1070" fmla="*/ 152400 w 533400"/>
                <a:gd name="connsiteY1070" fmla="*/ 307975 h 409575"/>
                <a:gd name="connsiteX1071" fmla="*/ 152400 w 533400"/>
                <a:gd name="connsiteY1071" fmla="*/ 304800 h 409575"/>
                <a:gd name="connsiteX1072" fmla="*/ 155575 w 533400"/>
                <a:gd name="connsiteY1072" fmla="*/ 304800 h 409575"/>
                <a:gd name="connsiteX1073" fmla="*/ 155575 w 533400"/>
                <a:gd name="connsiteY1073" fmla="*/ 303213 h 409575"/>
                <a:gd name="connsiteX1074" fmla="*/ 155575 w 533400"/>
                <a:gd name="connsiteY1074" fmla="*/ 301625 h 409575"/>
                <a:gd name="connsiteX1075" fmla="*/ 152400 w 533400"/>
                <a:gd name="connsiteY1075" fmla="*/ 298450 h 409575"/>
                <a:gd name="connsiteX1076" fmla="*/ 150812 w 533400"/>
                <a:gd name="connsiteY1076" fmla="*/ 298450 h 409575"/>
                <a:gd name="connsiteX1077" fmla="*/ 149225 w 533400"/>
                <a:gd name="connsiteY1077" fmla="*/ 298450 h 409575"/>
                <a:gd name="connsiteX1078" fmla="*/ 144462 w 533400"/>
                <a:gd name="connsiteY1078" fmla="*/ 298450 h 409575"/>
                <a:gd name="connsiteX1079" fmla="*/ 139700 w 533400"/>
                <a:gd name="connsiteY1079" fmla="*/ 301625 h 409575"/>
                <a:gd name="connsiteX1080" fmla="*/ 136525 w 533400"/>
                <a:gd name="connsiteY1080" fmla="*/ 301625 h 409575"/>
                <a:gd name="connsiteX1081" fmla="*/ 134937 w 533400"/>
                <a:gd name="connsiteY1081" fmla="*/ 298450 h 409575"/>
                <a:gd name="connsiteX1082" fmla="*/ 133350 w 533400"/>
                <a:gd name="connsiteY1082" fmla="*/ 301625 h 409575"/>
                <a:gd name="connsiteX1083" fmla="*/ 130175 w 533400"/>
                <a:gd name="connsiteY1083" fmla="*/ 301625 h 409575"/>
                <a:gd name="connsiteX1084" fmla="*/ 128587 w 533400"/>
                <a:gd name="connsiteY1084" fmla="*/ 303213 h 409575"/>
                <a:gd name="connsiteX1085" fmla="*/ 125412 w 533400"/>
                <a:gd name="connsiteY1085" fmla="*/ 303213 h 409575"/>
                <a:gd name="connsiteX1086" fmla="*/ 123825 w 533400"/>
                <a:gd name="connsiteY1086" fmla="*/ 304800 h 409575"/>
                <a:gd name="connsiteX1087" fmla="*/ 119062 w 533400"/>
                <a:gd name="connsiteY1087" fmla="*/ 304800 h 409575"/>
                <a:gd name="connsiteX1088" fmla="*/ 119062 w 533400"/>
                <a:gd name="connsiteY1088" fmla="*/ 303213 h 409575"/>
                <a:gd name="connsiteX1089" fmla="*/ 122237 w 533400"/>
                <a:gd name="connsiteY1089" fmla="*/ 303213 h 409575"/>
                <a:gd name="connsiteX1090" fmla="*/ 123825 w 533400"/>
                <a:gd name="connsiteY1090" fmla="*/ 303213 h 409575"/>
                <a:gd name="connsiteX1091" fmla="*/ 125412 w 533400"/>
                <a:gd name="connsiteY1091" fmla="*/ 301625 h 409575"/>
                <a:gd name="connsiteX1092" fmla="*/ 128587 w 533400"/>
                <a:gd name="connsiteY1092" fmla="*/ 301625 h 409575"/>
                <a:gd name="connsiteX1093" fmla="*/ 130175 w 533400"/>
                <a:gd name="connsiteY1093" fmla="*/ 298450 h 409575"/>
                <a:gd name="connsiteX1094" fmla="*/ 133350 w 533400"/>
                <a:gd name="connsiteY1094" fmla="*/ 296863 h 409575"/>
                <a:gd name="connsiteX1095" fmla="*/ 134937 w 533400"/>
                <a:gd name="connsiteY1095" fmla="*/ 296863 h 409575"/>
                <a:gd name="connsiteX1096" fmla="*/ 136525 w 533400"/>
                <a:gd name="connsiteY1096" fmla="*/ 296863 h 409575"/>
                <a:gd name="connsiteX1097" fmla="*/ 141287 w 533400"/>
                <a:gd name="connsiteY1097" fmla="*/ 293688 h 409575"/>
                <a:gd name="connsiteX1098" fmla="*/ 144462 w 533400"/>
                <a:gd name="connsiteY1098" fmla="*/ 292100 h 409575"/>
                <a:gd name="connsiteX1099" fmla="*/ 146050 w 533400"/>
                <a:gd name="connsiteY1099" fmla="*/ 292100 h 409575"/>
                <a:gd name="connsiteX1100" fmla="*/ 149225 w 533400"/>
                <a:gd name="connsiteY1100" fmla="*/ 292100 h 409575"/>
                <a:gd name="connsiteX1101" fmla="*/ 149225 w 533400"/>
                <a:gd name="connsiteY1101" fmla="*/ 288925 h 409575"/>
                <a:gd name="connsiteX1102" fmla="*/ 150812 w 533400"/>
                <a:gd name="connsiteY1102" fmla="*/ 288925 h 409575"/>
                <a:gd name="connsiteX1103" fmla="*/ 152400 w 533400"/>
                <a:gd name="connsiteY1103" fmla="*/ 288925 h 409575"/>
                <a:gd name="connsiteX1104" fmla="*/ 155575 w 533400"/>
                <a:gd name="connsiteY1104" fmla="*/ 292100 h 409575"/>
                <a:gd name="connsiteX1105" fmla="*/ 155575 w 533400"/>
                <a:gd name="connsiteY1105" fmla="*/ 288925 h 409575"/>
                <a:gd name="connsiteX1106" fmla="*/ 157162 w 533400"/>
                <a:gd name="connsiteY1106" fmla="*/ 288925 h 409575"/>
                <a:gd name="connsiteX1107" fmla="*/ 160337 w 533400"/>
                <a:gd name="connsiteY1107" fmla="*/ 288925 h 409575"/>
                <a:gd name="connsiteX1108" fmla="*/ 160337 w 533400"/>
                <a:gd name="connsiteY1108" fmla="*/ 287338 h 409575"/>
                <a:gd name="connsiteX1109" fmla="*/ 161925 w 533400"/>
                <a:gd name="connsiteY1109" fmla="*/ 287338 h 409575"/>
                <a:gd name="connsiteX1110" fmla="*/ 161925 w 533400"/>
                <a:gd name="connsiteY1110" fmla="*/ 285750 h 409575"/>
                <a:gd name="connsiteX1111" fmla="*/ 160337 w 533400"/>
                <a:gd name="connsiteY1111" fmla="*/ 285750 h 409575"/>
                <a:gd name="connsiteX1112" fmla="*/ 160337 w 533400"/>
                <a:gd name="connsiteY1112" fmla="*/ 282575 h 409575"/>
                <a:gd name="connsiteX1113" fmla="*/ 157162 w 533400"/>
                <a:gd name="connsiteY1113" fmla="*/ 280988 h 409575"/>
                <a:gd name="connsiteX1114" fmla="*/ 157162 w 533400"/>
                <a:gd name="connsiteY1114" fmla="*/ 277813 h 409575"/>
                <a:gd name="connsiteX1115" fmla="*/ 152400 w 533400"/>
                <a:gd name="connsiteY1115" fmla="*/ 277813 h 409575"/>
                <a:gd name="connsiteX1116" fmla="*/ 150812 w 533400"/>
                <a:gd name="connsiteY1116" fmla="*/ 277813 h 409575"/>
                <a:gd name="connsiteX1117" fmla="*/ 144462 w 533400"/>
                <a:gd name="connsiteY1117" fmla="*/ 280988 h 409575"/>
                <a:gd name="connsiteX1118" fmla="*/ 123825 w 533400"/>
                <a:gd name="connsiteY1118" fmla="*/ 285750 h 409575"/>
                <a:gd name="connsiteX1119" fmla="*/ 122237 w 533400"/>
                <a:gd name="connsiteY1119" fmla="*/ 285750 h 409575"/>
                <a:gd name="connsiteX1120" fmla="*/ 117475 w 533400"/>
                <a:gd name="connsiteY1120" fmla="*/ 287338 h 409575"/>
                <a:gd name="connsiteX1121" fmla="*/ 109537 w 533400"/>
                <a:gd name="connsiteY1121" fmla="*/ 287338 h 409575"/>
                <a:gd name="connsiteX1122" fmla="*/ 106362 w 533400"/>
                <a:gd name="connsiteY1122" fmla="*/ 287338 h 409575"/>
                <a:gd name="connsiteX1123" fmla="*/ 103187 w 533400"/>
                <a:gd name="connsiteY1123" fmla="*/ 288925 h 409575"/>
                <a:gd name="connsiteX1124" fmla="*/ 98425 w 533400"/>
                <a:gd name="connsiteY1124" fmla="*/ 288925 h 409575"/>
                <a:gd name="connsiteX1125" fmla="*/ 96837 w 533400"/>
                <a:gd name="connsiteY1125" fmla="*/ 292100 h 409575"/>
                <a:gd name="connsiteX1126" fmla="*/ 93662 w 533400"/>
                <a:gd name="connsiteY1126" fmla="*/ 292100 h 409575"/>
                <a:gd name="connsiteX1127" fmla="*/ 93662 w 533400"/>
                <a:gd name="connsiteY1127" fmla="*/ 293688 h 409575"/>
                <a:gd name="connsiteX1128" fmla="*/ 92075 w 533400"/>
                <a:gd name="connsiteY1128" fmla="*/ 293688 h 409575"/>
                <a:gd name="connsiteX1129" fmla="*/ 90487 w 533400"/>
                <a:gd name="connsiteY1129" fmla="*/ 293688 h 409575"/>
                <a:gd name="connsiteX1130" fmla="*/ 87312 w 533400"/>
                <a:gd name="connsiteY1130" fmla="*/ 293688 h 409575"/>
                <a:gd name="connsiteX1131" fmla="*/ 85725 w 533400"/>
                <a:gd name="connsiteY1131" fmla="*/ 293688 h 409575"/>
                <a:gd name="connsiteX1132" fmla="*/ 85725 w 533400"/>
                <a:gd name="connsiteY1132" fmla="*/ 296863 h 409575"/>
                <a:gd name="connsiteX1133" fmla="*/ 80962 w 533400"/>
                <a:gd name="connsiteY1133" fmla="*/ 296863 h 409575"/>
                <a:gd name="connsiteX1134" fmla="*/ 76200 w 533400"/>
                <a:gd name="connsiteY1134" fmla="*/ 298450 h 409575"/>
                <a:gd name="connsiteX1135" fmla="*/ 74612 w 533400"/>
                <a:gd name="connsiteY1135" fmla="*/ 298450 h 409575"/>
                <a:gd name="connsiteX1136" fmla="*/ 71437 w 533400"/>
                <a:gd name="connsiteY1136" fmla="*/ 301625 h 409575"/>
                <a:gd name="connsiteX1137" fmla="*/ 69850 w 533400"/>
                <a:gd name="connsiteY1137" fmla="*/ 301625 h 409575"/>
                <a:gd name="connsiteX1138" fmla="*/ 66675 w 533400"/>
                <a:gd name="connsiteY1138" fmla="*/ 301625 h 409575"/>
                <a:gd name="connsiteX1139" fmla="*/ 65087 w 533400"/>
                <a:gd name="connsiteY1139" fmla="*/ 301625 h 409575"/>
                <a:gd name="connsiteX1140" fmla="*/ 61912 w 533400"/>
                <a:gd name="connsiteY1140" fmla="*/ 303213 h 409575"/>
                <a:gd name="connsiteX1141" fmla="*/ 53975 w 533400"/>
                <a:gd name="connsiteY1141" fmla="*/ 303213 h 409575"/>
                <a:gd name="connsiteX1142" fmla="*/ 53975 w 533400"/>
                <a:gd name="connsiteY1142" fmla="*/ 301625 h 409575"/>
                <a:gd name="connsiteX1143" fmla="*/ 50800 w 533400"/>
                <a:gd name="connsiteY1143" fmla="*/ 301625 h 409575"/>
                <a:gd name="connsiteX1144" fmla="*/ 49212 w 533400"/>
                <a:gd name="connsiteY1144" fmla="*/ 301625 h 409575"/>
                <a:gd name="connsiteX1145" fmla="*/ 53975 w 533400"/>
                <a:gd name="connsiteY1145" fmla="*/ 298450 h 409575"/>
                <a:gd name="connsiteX1146" fmla="*/ 55562 w 533400"/>
                <a:gd name="connsiteY1146" fmla="*/ 298450 h 409575"/>
                <a:gd name="connsiteX1147" fmla="*/ 58737 w 533400"/>
                <a:gd name="connsiteY1147" fmla="*/ 298450 h 409575"/>
                <a:gd name="connsiteX1148" fmla="*/ 61912 w 533400"/>
                <a:gd name="connsiteY1148" fmla="*/ 296863 h 409575"/>
                <a:gd name="connsiteX1149" fmla="*/ 65087 w 533400"/>
                <a:gd name="connsiteY1149" fmla="*/ 296863 h 409575"/>
                <a:gd name="connsiteX1150" fmla="*/ 66675 w 533400"/>
                <a:gd name="connsiteY1150" fmla="*/ 296863 h 409575"/>
                <a:gd name="connsiteX1151" fmla="*/ 69850 w 533400"/>
                <a:gd name="connsiteY1151" fmla="*/ 296863 h 409575"/>
                <a:gd name="connsiteX1152" fmla="*/ 71437 w 533400"/>
                <a:gd name="connsiteY1152" fmla="*/ 296863 h 409575"/>
                <a:gd name="connsiteX1153" fmla="*/ 76200 w 533400"/>
                <a:gd name="connsiteY1153" fmla="*/ 293688 h 409575"/>
                <a:gd name="connsiteX1154" fmla="*/ 82550 w 533400"/>
                <a:gd name="connsiteY1154" fmla="*/ 292100 h 409575"/>
                <a:gd name="connsiteX1155" fmla="*/ 87312 w 533400"/>
                <a:gd name="connsiteY1155" fmla="*/ 288925 h 409575"/>
                <a:gd name="connsiteX1156" fmla="*/ 98425 w 533400"/>
                <a:gd name="connsiteY1156" fmla="*/ 285750 h 409575"/>
                <a:gd name="connsiteX1157" fmla="*/ 106362 w 533400"/>
                <a:gd name="connsiteY1157" fmla="*/ 282575 h 409575"/>
                <a:gd name="connsiteX1158" fmla="*/ 114300 w 533400"/>
                <a:gd name="connsiteY1158" fmla="*/ 280988 h 409575"/>
                <a:gd name="connsiteX1159" fmla="*/ 117475 w 533400"/>
                <a:gd name="connsiteY1159" fmla="*/ 280988 h 409575"/>
                <a:gd name="connsiteX1160" fmla="*/ 117475 w 533400"/>
                <a:gd name="connsiteY1160" fmla="*/ 277813 h 409575"/>
                <a:gd name="connsiteX1161" fmla="*/ 119062 w 533400"/>
                <a:gd name="connsiteY1161" fmla="*/ 277813 h 409575"/>
                <a:gd name="connsiteX1162" fmla="*/ 122237 w 533400"/>
                <a:gd name="connsiteY1162" fmla="*/ 276225 h 409575"/>
                <a:gd name="connsiteX1163" fmla="*/ 123825 w 533400"/>
                <a:gd name="connsiteY1163" fmla="*/ 276225 h 409575"/>
                <a:gd name="connsiteX1164" fmla="*/ 123825 w 533400"/>
                <a:gd name="connsiteY1164" fmla="*/ 273050 h 409575"/>
                <a:gd name="connsiteX1165" fmla="*/ 130175 w 533400"/>
                <a:gd name="connsiteY1165" fmla="*/ 269875 h 409575"/>
                <a:gd name="connsiteX1166" fmla="*/ 133350 w 533400"/>
                <a:gd name="connsiteY1166" fmla="*/ 266700 h 409575"/>
                <a:gd name="connsiteX1167" fmla="*/ 136525 w 533400"/>
                <a:gd name="connsiteY1167" fmla="*/ 261938 h 409575"/>
                <a:gd name="connsiteX1168" fmla="*/ 136525 w 533400"/>
                <a:gd name="connsiteY1168" fmla="*/ 260350 h 409575"/>
                <a:gd name="connsiteX1169" fmla="*/ 134937 w 533400"/>
                <a:gd name="connsiteY1169" fmla="*/ 258763 h 409575"/>
                <a:gd name="connsiteX1170" fmla="*/ 133350 w 533400"/>
                <a:gd name="connsiteY1170" fmla="*/ 258763 h 409575"/>
                <a:gd name="connsiteX1171" fmla="*/ 130175 w 533400"/>
                <a:gd name="connsiteY1171" fmla="*/ 258763 h 409575"/>
                <a:gd name="connsiteX1172" fmla="*/ 128587 w 533400"/>
                <a:gd name="connsiteY1172" fmla="*/ 258763 h 409575"/>
                <a:gd name="connsiteX1173" fmla="*/ 122237 w 533400"/>
                <a:gd name="connsiteY1173" fmla="*/ 258763 h 409575"/>
                <a:gd name="connsiteX1174" fmla="*/ 119062 w 533400"/>
                <a:gd name="connsiteY1174" fmla="*/ 258763 h 409575"/>
                <a:gd name="connsiteX1175" fmla="*/ 117475 w 533400"/>
                <a:gd name="connsiteY1175" fmla="*/ 255588 h 409575"/>
                <a:gd name="connsiteX1176" fmla="*/ 114300 w 533400"/>
                <a:gd name="connsiteY1176" fmla="*/ 255588 h 409575"/>
                <a:gd name="connsiteX1177" fmla="*/ 112712 w 533400"/>
                <a:gd name="connsiteY1177" fmla="*/ 255588 h 409575"/>
                <a:gd name="connsiteX1178" fmla="*/ 109537 w 533400"/>
                <a:gd name="connsiteY1178" fmla="*/ 255588 h 409575"/>
                <a:gd name="connsiteX1179" fmla="*/ 107950 w 533400"/>
                <a:gd name="connsiteY1179" fmla="*/ 255588 h 409575"/>
                <a:gd name="connsiteX1180" fmla="*/ 103187 w 533400"/>
                <a:gd name="connsiteY1180" fmla="*/ 255588 h 409575"/>
                <a:gd name="connsiteX1181" fmla="*/ 98425 w 533400"/>
                <a:gd name="connsiteY1181" fmla="*/ 258763 h 409575"/>
                <a:gd name="connsiteX1182" fmla="*/ 96837 w 533400"/>
                <a:gd name="connsiteY1182" fmla="*/ 258763 h 409575"/>
                <a:gd name="connsiteX1183" fmla="*/ 93662 w 533400"/>
                <a:gd name="connsiteY1183" fmla="*/ 258763 h 409575"/>
                <a:gd name="connsiteX1184" fmla="*/ 93662 w 533400"/>
                <a:gd name="connsiteY1184" fmla="*/ 255588 h 409575"/>
                <a:gd name="connsiteX1185" fmla="*/ 85725 w 533400"/>
                <a:gd name="connsiteY1185" fmla="*/ 258763 h 409575"/>
                <a:gd name="connsiteX1186" fmla="*/ 80962 w 533400"/>
                <a:gd name="connsiteY1186" fmla="*/ 260350 h 409575"/>
                <a:gd name="connsiteX1187" fmla="*/ 77787 w 533400"/>
                <a:gd name="connsiteY1187" fmla="*/ 260350 h 409575"/>
                <a:gd name="connsiteX1188" fmla="*/ 71437 w 533400"/>
                <a:gd name="connsiteY1188" fmla="*/ 260350 h 409575"/>
                <a:gd name="connsiteX1189" fmla="*/ 74612 w 533400"/>
                <a:gd name="connsiteY1189" fmla="*/ 258763 h 409575"/>
                <a:gd name="connsiteX1190" fmla="*/ 76200 w 533400"/>
                <a:gd name="connsiteY1190" fmla="*/ 258763 h 409575"/>
                <a:gd name="connsiteX1191" fmla="*/ 77787 w 533400"/>
                <a:gd name="connsiteY1191" fmla="*/ 258763 h 409575"/>
                <a:gd name="connsiteX1192" fmla="*/ 80962 w 533400"/>
                <a:gd name="connsiteY1192" fmla="*/ 258763 h 409575"/>
                <a:gd name="connsiteX1193" fmla="*/ 82550 w 533400"/>
                <a:gd name="connsiteY1193" fmla="*/ 255588 h 409575"/>
                <a:gd name="connsiteX1194" fmla="*/ 87312 w 533400"/>
                <a:gd name="connsiteY1194" fmla="*/ 254000 h 409575"/>
                <a:gd name="connsiteX1195" fmla="*/ 90487 w 533400"/>
                <a:gd name="connsiteY1195" fmla="*/ 254000 h 409575"/>
                <a:gd name="connsiteX1196" fmla="*/ 92075 w 533400"/>
                <a:gd name="connsiteY1196" fmla="*/ 250825 h 409575"/>
                <a:gd name="connsiteX1197" fmla="*/ 93662 w 533400"/>
                <a:gd name="connsiteY1197" fmla="*/ 250825 h 409575"/>
                <a:gd name="connsiteX1198" fmla="*/ 93662 w 533400"/>
                <a:gd name="connsiteY1198" fmla="*/ 249238 h 409575"/>
                <a:gd name="connsiteX1199" fmla="*/ 96837 w 533400"/>
                <a:gd name="connsiteY1199" fmla="*/ 246063 h 409575"/>
                <a:gd name="connsiteX1200" fmla="*/ 98425 w 533400"/>
                <a:gd name="connsiteY1200" fmla="*/ 246063 h 409575"/>
                <a:gd name="connsiteX1201" fmla="*/ 109537 w 533400"/>
                <a:gd name="connsiteY1201" fmla="*/ 242888 h 409575"/>
                <a:gd name="connsiteX1202" fmla="*/ 114300 w 533400"/>
                <a:gd name="connsiteY1202" fmla="*/ 242888 h 409575"/>
                <a:gd name="connsiteX1203" fmla="*/ 119062 w 533400"/>
                <a:gd name="connsiteY1203" fmla="*/ 239713 h 409575"/>
                <a:gd name="connsiteX1204" fmla="*/ 123825 w 533400"/>
                <a:gd name="connsiteY1204" fmla="*/ 238125 h 409575"/>
                <a:gd name="connsiteX1205" fmla="*/ 125412 w 533400"/>
                <a:gd name="connsiteY1205" fmla="*/ 233363 h 409575"/>
                <a:gd name="connsiteX1206" fmla="*/ 128587 w 533400"/>
                <a:gd name="connsiteY1206" fmla="*/ 228600 h 409575"/>
                <a:gd name="connsiteX1207" fmla="*/ 130175 w 533400"/>
                <a:gd name="connsiteY1207" fmla="*/ 227013 h 409575"/>
                <a:gd name="connsiteX1208" fmla="*/ 130175 w 533400"/>
                <a:gd name="connsiteY1208" fmla="*/ 222250 h 409575"/>
                <a:gd name="connsiteX1209" fmla="*/ 128587 w 533400"/>
                <a:gd name="connsiteY1209" fmla="*/ 219075 h 409575"/>
                <a:gd name="connsiteX1210" fmla="*/ 125412 w 533400"/>
                <a:gd name="connsiteY1210" fmla="*/ 217488 h 409575"/>
                <a:gd name="connsiteX1211" fmla="*/ 123825 w 533400"/>
                <a:gd name="connsiteY1211" fmla="*/ 214313 h 409575"/>
                <a:gd name="connsiteX1212" fmla="*/ 122237 w 533400"/>
                <a:gd name="connsiteY1212" fmla="*/ 214313 h 409575"/>
                <a:gd name="connsiteX1213" fmla="*/ 119062 w 533400"/>
                <a:gd name="connsiteY1213" fmla="*/ 212725 h 409575"/>
                <a:gd name="connsiteX1214" fmla="*/ 119062 w 533400"/>
                <a:gd name="connsiteY1214" fmla="*/ 211138 h 409575"/>
                <a:gd name="connsiteX1215" fmla="*/ 122237 w 533400"/>
                <a:gd name="connsiteY1215" fmla="*/ 207963 h 409575"/>
                <a:gd name="connsiteX1216" fmla="*/ 125412 w 533400"/>
                <a:gd name="connsiteY1216" fmla="*/ 207963 h 409575"/>
                <a:gd name="connsiteX1217" fmla="*/ 128587 w 533400"/>
                <a:gd name="connsiteY1217" fmla="*/ 207963 h 409575"/>
                <a:gd name="connsiteX1218" fmla="*/ 128587 w 533400"/>
                <a:gd name="connsiteY1218" fmla="*/ 206375 h 409575"/>
                <a:gd name="connsiteX1219" fmla="*/ 128587 w 533400"/>
                <a:gd name="connsiteY1219" fmla="*/ 203200 h 409575"/>
                <a:gd name="connsiteX1220" fmla="*/ 128587 w 533400"/>
                <a:gd name="connsiteY1220" fmla="*/ 201613 h 409575"/>
                <a:gd name="connsiteX1221" fmla="*/ 128587 w 533400"/>
                <a:gd name="connsiteY1221" fmla="*/ 198438 h 409575"/>
                <a:gd name="connsiteX1222" fmla="*/ 125412 w 533400"/>
                <a:gd name="connsiteY1222" fmla="*/ 196850 h 409575"/>
                <a:gd name="connsiteX1223" fmla="*/ 125412 w 533400"/>
                <a:gd name="connsiteY1223" fmla="*/ 195263 h 409575"/>
                <a:gd name="connsiteX1224" fmla="*/ 125412 w 533400"/>
                <a:gd name="connsiteY1224" fmla="*/ 192088 h 409575"/>
                <a:gd name="connsiteX1225" fmla="*/ 125412 w 533400"/>
                <a:gd name="connsiteY1225" fmla="*/ 190500 h 409575"/>
                <a:gd name="connsiteX1226" fmla="*/ 125412 w 533400"/>
                <a:gd name="connsiteY1226" fmla="*/ 187325 h 409575"/>
                <a:gd name="connsiteX1227" fmla="*/ 123825 w 533400"/>
                <a:gd name="connsiteY1227" fmla="*/ 187325 h 409575"/>
                <a:gd name="connsiteX1228" fmla="*/ 123825 w 533400"/>
                <a:gd name="connsiteY1228" fmla="*/ 185738 h 409575"/>
                <a:gd name="connsiteX1229" fmla="*/ 123825 w 533400"/>
                <a:gd name="connsiteY1229" fmla="*/ 184150 h 409575"/>
                <a:gd name="connsiteX1230" fmla="*/ 125412 w 533400"/>
                <a:gd name="connsiteY1230" fmla="*/ 180975 h 409575"/>
                <a:gd name="connsiteX1231" fmla="*/ 125412 w 533400"/>
                <a:gd name="connsiteY1231" fmla="*/ 179388 h 409575"/>
                <a:gd name="connsiteX1232" fmla="*/ 123825 w 533400"/>
                <a:gd name="connsiteY1232" fmla="*/ 179388 h 409575"/>
                <a:gd name="connsiteX1233" fmla="*/ 123825 w 533400"/>
                <a:gd name="connsiteY1233" fmla="*/ 176213 h 409575"/>
                <a:gd name="connsiteX1234" fmla="*/ 125412 w 533400"/>
                <a:gd name="connsiteY1234" fmla="*/ 176213 h 409575"/>
                <a:gd name="connsiteX1235" fmla="*/ 128587 w 533400"/>
                <a:gd name="connsiteY1235" fmla="*/ 176213 h 409575"/>
                <a:gd name="connsiteX1236" fmla="*/ 128587 w 533400"/>
                <a:gd name="connsiteY1236" fmla="*/ 179388 h 409575"/>
                <a:gd name="connsiteX1237" fmla="*/ 128587 w 533400"/>
                <a:gd name="connsiteY1237" fmla="*/ 180975 h 409575"/>
                <a:gd name="connsiteX1238" fmla="*/ 130175 w 533400"/>
                <a:gd name="connsiteY1238" fmla="*/ 180975 h 409575"/>
                <a:gd name="connsiteX1239" fmla="*/ 130175 w 533400"/>
                <a:gd name="connsiteY1239" fmla="*/ 179388 h 409575"/>
                <a:gd name="connsiteX1240" fmla="*/ 133350 w 533400"/>
                <a:gd name="connsiteY1240" fmla="*/ 179388 h 409575"/>
                <a:gd name="connsiteX1241" fmla="*/ 134937 w 533400"/>
                <a:gd name="connsiteY1241" fmla="*/ 179388 h 409575"/>
                <a:gd name="connsiteX1242" fmla="*/ 136525 w 533400"/>
                <a:gd name="connsiteY1242" fmla="*/ 179388 h 409575"/>
                <a:gd name="connsiteX1243" fmla="*/ 136525 w 533400"/>
                <a:gd name="connsiteY1243" fmla="*/ 174625 h 409575"/>
                <a:gd name="connsiteX1244" fmla="*/ 134937 w 533400"/>
                <a:gd name="connsiteY1244" fmla="*/ 171450 h 409575"/>
                <a:gd name="connsiteX1245" fmla="*/ 134937 w 533400"/>
                <a:gd name="connsiteY1245" fmla="*/ 169863 h 409575"/>
                <a:gd name="connsiteX1246" fmla="*/ 133350 w 533400"/>
                <a:gd name="connsiteY1246" fmla="*/ 168275 h 409575"/>
                <a:gd name="connsiteX1247" fmla="*/ 133350 w 533400"/>
                <a:gd name="connsiteY1247" fmla="*/ 165100 h 409575"/>
                <a:gd name="connsiteX1248" fmla="*/ 133350 w 533400"/>
                <a:gd name="connsiteY1248" fmla="*/ 163513 h 409575"/>
                <a:gd name="connsiteX1249" fmla="*/ 130175 w 533400"/>
                <a:gd name="connsiteY1249" fmla="*/ 163513 h 409575"/>
                <a:gd name="connsiteX1250" fmla="*/ 128587 w 533400"/>
                <a:gd name="connsiteY1250" fmla="*/ 163513 h 409575"/>
                <a:gd name="connsiteX1251" fmla="*/ 125412 w 533400"/>
                <a:gd name="connsiteY1251" fmla="*/ 163513 h 409575"/>
                <a:gd name="connsiteX1252" fmla="*/ 125412 w 533400"/>
                <a:gd name="connsiteY1252" fmla="*/ 160338 h 409575"/>
                <a:gd name="connsiteX1253" fmla="*/ 128587 w 533400"/>
                <a:gd name="connsiteY1253" fmla="*/ 158750 h 409575"/>
                <a:gd name="connsiteX1254" fmla="*/ 128587 w 533400"/>
                <a:gd name="connsiteY1254" fmla="*/ 155575 h 409575"/>
                <a:gd name="connsiteX1255" fmla="*/ 128587 w 533400"/>
                <a:gd name="connsiteY1255" fmla="*/ 153988 h 409575"/>
                <a:gd name="connsiteX1256" fmla="*/ 130175 w 533400"/>
                <a:gd name="connsiteY1256" fmla="*/ 155575 h 409575"/>
                <a:gd name="connsiteX1257" fmla="*/ 133350 w 533400"/>
                <a:gd name="connsiteY1257" fmla="*/ 155575 h 409575"/>
                <a:gd name="connsiteX1258" fmla="*/ 133350 w 533400"/>
                <a:gd name="connsiteY1258" fmla="*/ 153988 h 409575"/>
                <a:gd name="connsiteX1259" fmla="*/ 134937 w 533400"/>
                <a:gd name="connsiteY1259" fmla="*/ 152400 h 409575"/>
                <a:gd name="connsiteX1260" fmla="*/ 134937 w 533400"/>
                <a:gd name="connsiteY1260" fmla="*/ 149225 h 409575"/>
                <a:gd name="connsiteX1261" fmla="*/ 134937 w 533400"/>
                <a:gd name="connsiteY1261" fmla="*/ 147638 h 409575"/>
                <a:gd name="connsiteX1262" fmla="*/ 136525 w 533400"/>
                <a:gd name="connsiteY1262" fmla="*/ 147638 h 409575"/>
                <a:gd name="connsiteX1263" fmla="*/ 136525 w 533400"/>
                <a:gd name="connsiteY1263" fmla="*/ 144463 h 409575"/>
                <a:gd name="connsiteX1264" fmla="*/ 139700 w 533400"/>
                <a:gd name="connsiteY1264" fmla="*/ 142875 h 409575"/>
                <a:gd name="connsiteX1265" fmla="*/ 139700 w 533400"/>
                <a:gd name="connsiteY1265" fmla="*/ 139700 h 409575"/>
                <a:gd name="connsiteX1266" fmla="*/ 139700 w 533400"/>
                <a:gd name="connsiteY1266" fmla="*/ 138113 h 409575"/>
                <a:gd name="connsiteX1267" fmla="*/ 139700 w 533400"/>
                <a:gd name="connsiteY1267" fmla="*/ 136525 h 409575"/>
                <a:gd name="connsiteX1268" fmla="*/ 139700 w 533400"/>
                <a:gd name="connsiteY1268" fmla="*/ 131763 h 409575"/>
                <a:gd name="connsiteX1269" fmla="*/ 139700 w 533400"/>
                <a:gd name="connsiteY1269" fmla="*/ 128588 h 409575"/>
                <a:gd name="connsiteX1270" fmla="*/ 139700 w 533400"/>
                <a:gd name="connsiteY1270" fmla="*/ 127000 h 409575"/>
                <a:gd name="connsiteX1271" fmla="*/ 141287 w 533400"/>
                <a:gd name="connsiteY1271" fmla="*/ 123825 h 409575"/>
                <a:gd name="connsiteX1272" fmla="*/ 141287 w 533400"/>
                <a:gd name="connsiteY1272" fmla="*/ 122238 h 409575"/>
                <a:gd name="connsiteX1273" fmla="*/ 144462 w 533400"/>
                <a:gd name="connsiteY1273" fmla="*/ 120650 h 409575"/>
                <a:gd name="connsiteX1274" fmla="*/ 144462 w 533400"/>
                <a:gd name="connsiteY1274" fmla="*/ 115888 h 409575"/>
                <a:gd name="connsiteX1275" fmla="*/ 141287 w 533400"/>
                <a:gd name="connsiteY1275" fmla="*/ 115888 h 409575"/>
                <a:gd name="connsiteX1276" fmla="*/ 141287 w 533400"/>
                <a:gd name="connsiteY1276" fmla="*/ 112713 h 409575"/>
                <a:gd name="connsiteX1277" fmla="*/ 144462 w 533400"/>
                <a:gd name="connsiteY1277" fmla="*/ 111125 h 409575"/>
                <a:gd name="connsiteX1278" fmla="*/ 144462 w 533400"/>
                <a:gd name="connsiteY1278" fmla="*/ 107950 h 409575"/>
                <a:gd name="connsiteX1279" fmla="*/ 144462 w 533400"/>
                <a:gd name="connsiteY1279" fmla="*/ 106363 h 409575"/>
                <a:gd name="connsiteX1280" fmla="*/ 146050 w 533400"/>
                <a:gd name="connsiteY1280" fmla="*/ 106363 h 409575"/>
                <a:gd name="connsiteX1281" fmla="*/ 149225 w 533400"/>
                <a:gd name="connsiteY1281" fmla="*/ 106363 h 409575"/>
                <a:gd name="connsiteX1282" fmla="*/ 149225 w 533400"/>
                <a:gd name="connsiteY1282" fmla="*/ 104775 h 409575"/>
                <a:gd name="connsiteX1283" fmla="*/ 150812 w 533400"/>
                <a:gd name="connsiteY1283" fmla="*/ 104775 h 409575"/>
                <a:gd name="connsiteX1284" fmla="*/ 149225 w 533400"/>
                <a:gd name="connsiteY1284" fmla="*/ 100013 h 409575"/>
                <a:gd name="connsiteX1285" fmla="*/ 150812 w 533400"/>
                <a:gd name="connsiteY1285" fmla="*/ 100013 h 409575"/>
                <a:gd name="connsiteX1286" fmla="*/ 144462 w 533400"/>
                <a:gd name="connsiteY1286" fmla="*/ 95250 h 409575"/>
                <a:gd name="connsiteX1287" fmla="*/ 152400 w 533400"/>
                <a:gd name="connsiteY1287" fmla="*/ 100013 h 409575"/>
                <a:gd name="connsiteX1288" fmla="*/ 155575 w 533400"/>
                <a:gd name="connsiteY1288" fmla="*/ 100013 h 409575"/>
                <a:gd name="connsiteX1289" fmla="*/ 155575 w 533400"/>
                <a:gd name="connsiteY1289" fmla="*/ 96838 h 409575"/>
                <a:gd name="connsiteX1290" fmla="*/ 157162 w 533400"/>
                <a:gd name="connsiteY1290" fmla="*/ 95250 h 409575"/>
                <a:gd name="connsiteX1291" fmla="*/ 160337 w 533400"/>
                <a:gd name="connsiteY1291" fmla="*/ 95250 h 409575"/>
                <a:gd name="connsiteX1292" fmla="*/ 160337 w 533400"/>
                <a:gd name="connsiteY1292" fmla="*/ 93663 h 409575"/>
                <a:gd name="connsiteX1293" fmla="*/ 161925 w 533400"/>
                <a:gd name="connsiteY1293" fmla="*/ 93663 h 409575"/>
                <a:gd name="connsiteX1294" fmla="*/ 165100 w 533400"/>
                <a:gd name="connsiteY1294" fmla="*/ 93663 h 409575"/>
                <a:gd name="connsiteX1295" fmla="*/ 166687 w 533400"/>
                <a:gd name="connsiteY1295" fmla="*/ 93663 h 409575"/>
                <a:gd name="connsiteX1296" fmla="*/ 168275 w 533400"/>
                <a:gd name="connsiteY1296" fmla="*/ 93663 h 409575"/>
                <a:gd name="connsiteX1297" fmla="*/ 168275 w 533400"/>
                <a:gd name="connsiteY1297" fmla="*/ 90488 h 409575"/>
                <a:gd name="connsiteX1298" fmla="*/ 168275 w 533400"/>
                <a:gd name="connsiteY1298" fmla="*/ 88900 h 409575"/>
                <a:gd name="connsiteX1299" fmla="*/ 166687 w 533400"/>
                <a:gd name="connsiteY1299" fmla="*/ 85725 h 409575"/>
                <a:gd name="connsiteX1300" fmla="*/ 166687 w 533400"/>
                <a:gd name="connsiteY1300" fmla="*/ 84137 h 409575"/>
                <a:gd name="connsiteX1301" fmla="*/ 166687 w 533400"/>
                <a:gd name="connsiteY1301" fmla="*/ 80962 h 409575"/>
                <a:gd name="connsiteX1302" fmla="*/ 168275 w 533400"/>
                <a:gd name="connsiteY1302" fmla="*/ 84137 h 409575"/>
                <a:gd name="connsiteX1303" fmla="*/ 171450 w 533400"/>
                <a:gd name="connsiteY1303" fmla="*/ 84137 h 409575"/>
                <a:gd name="connsiteX1304" fmla="*/ 173037 w 533400"/>
                <a:gd name="connsiteY1304" fmla="*/ 80962 h 409575"/>
                <a:gd name="connsiteX1305" fmla="*/ 173037 w 533400"/>
                <a:gd name="connsiteY1305" fmla="*/ 79375 h 409575"/>
                <a:gd name="connsiteX1306" fmla="*/ 173037 w 533400"/>
                <a:gd name="connsiteY1306" fmla="*/ 77787 h 409575"/>
                <a:gd name="connsiteX1307" fmla="*/ 173037 w 533400"/>
                <a:gd name="connsiteY1307" fmla="*/ 74612 h 409575"/>
                <a:gd name="connsiteX1308" fmla="*/ 173037 w 533400"/>
                <a:gd name="connsiteY1308" fmla="*/ 73025 h 409575"/>
                <a:gd name="connsiteX1309" fmla="*/ 171450 w 533400"/>
                <a:gd name="connsiteY1309" fmla="*/ 73025 h 409575"/>
                <a:gd name="connsiteX1310" fmla="*/ 168275 w 533400"/>
                <a:gd name="connsiteY1310" fmla="*/ 69850 h 409575"/>
                <a:gd name="connsiteX1311" fmla="*/ 166687 w 533400"/>
                <a:gd name="connsiteY1311" fmla="*/ 69850 h 409575"/>
                <a:gd name="connsiteX1312" fmla="*/ 165100 w 533400"/>
                <a:gd name="connsiteY1312" fmla="*/ 68262 h 409575"/>
                <a:gd name="connsiteX1313" fmla="*/ 161925 w 533400"/>
                <a:gd name="connsiteY1313" fmla="*/ 65087 h 409575"/>
                <a:gd name="connsiteX1314" fmla="*/ 157162 w 533400"/>
                <a:gd name="connsiteY1314" fmla="*/ 63500 h 409575"/>
                <a:gd name="connsiteX1315" fmla="*/ 155575 w 533400"/>
                <a:gd name="connsiteY1315" fmla="*/ 61912 h 409575"/>
                <a:gd name="connsiteX1316" fmla="*/ 152400 w 533400"/>
                <a:gd name="connsiteY1316" fmla="*/ 58737 h 409575"/>
                <a:gd name="connsiteX1317" fmla="*/ 150812 w 533400"/>
                <a:gd name="connsiteY1317" fmla="*/ 57150 h 409575"/>
                <a:gd name="connsiteX1318" fmla="*/ 150812 w 533400"/>
                <a:gd name="connsiteY1318" fmla="*/ 52387 h 409575"/>
                <a:gd name="connsiteX1319" fmla="*/ 149225 w 533400"/>
                <a:gd name="connsiteY1319" fmla="*/ 52387 h 409575"/>
                <a:gd name="connsiteX1320" fmla="*/ 149225 w 533400"/>
                <a:gd name="connsiteY1320" fmla="*/ 49212 h 409575"/>
                <a:gd name="connsiteX1321" fmla="*/ 149225 w 533400"/>
                <a:gd name="connsiteY1321" fmla="*/ 47625 h 409575"/>
                <a:gd name="connsiteX1322" fmla="*/ 150812 w 533400"/>
                <a:gd name="connsiteY1322" fmla="*/ 49212 h 409575"/>
                <a:gd name="connsiteX1323" fmla="*/ 152400 w 533400"/>
                <a:gd name="connsiteY1323" fmla="*/ 52387 h 409575"/>
                <a:gd name="connsiteX1324" fmla="*/ 157162 w 533400"/>
                <a:gd name="connsiteY1324" fmla="*/ 52387 h 409575"/>
                <a:gd name="connsiteX1325" fmla="*/ 160337 w 533400"/>
                <a:gd name="connsiteY1325" fmla="*/ 53975 h 409575"/>
                <a:gd name="connsiteX1326" fmla="*/ 161925 w 533400"/>
                <a:gd name="connsiteY1326" fmla="*/ 53975 h 409575"/>
                <a:gd name="connsiteX1327" fmla="*/ 161925 w 533400"/>
                <a:gd name="connsiteY1327" fmla="*/ 57150 h 409575"/>
                <a:gd name="connsiteX1328" fmla="*/ 166687 w 533400"/>
                <a:gd name="connsiteY1328" fmla="*/ 58737 h 409575"/>
                <a:gd name="connsiteX1329" fmla="*/ 166687 w 533400"/>
                <a:gd name="connsiteY1329" fmla="*/ 61912 h 409575"/>
                <a:gd name="connsiteX1330" fmla="*/ 168275 w 533400"/>
                <a:gd name="connsiteY1330" fmla="*/ 61912 h 409575"/>
                <a:gd name="connsiteX1331" fmla="*/ 171450 w 533400"/>
                <a:gd name="connsiteY1331" fmla="*/ 61912 h 409575"/>
                <a:gd name="connsiteX1332" fmla="*/ 173037 w 533400"/>
                <a:gd name="connsiteY1332" fmla="*/ 61912 h 409575"/>
                <a:gd name="connsiteX1333" fmla="*/ 177800 w 533400"/>
                <a:gd name="connsiteY1333" fmla="*/ 63500 h 409575"/>
                <a:gd name="connsiteX1334" fmla="*/ 180975 w 533400"/>
                <a:gd name="connsiteY1334" fmla="*/ 65087 h 409575"/>
                <a:gd name="connsiteX1335" fmla="*/ 184150 w 533400"/>
                <a:gd name="connsiteY1335" fmla="*/ 65087 h 409575"/>
                <a:gd name="connsiteX1336" fmla="*/ 188912 w 533400"/>
                <a:gd name="connsiteY1336" fmla="*/ 65087 h 409575"/>
                <a:gd name="connsiteX1337" fmla="*/ 192087 w 533400"/>
                <a:gd name="connsiteY1337" fmla="*/ 65087 h 409575"/>
                <a:gd name="connsiteX1338" fmla="*/ 193675 w 533400"/>
                <a:gd name="connsiteY1338" fmla="*/ 65087 h 409575"/>
                <a:gd name="connsiteX1339" fmla="*/ 196850 w 533400"/>
                <a:gd name="connsiteY1339" fmla="*/ 65087 h 409575"/>
                <a:gd name="connsiteX1340" fmla="*/ 198437 w 533400"/>
                <a:gd name="connsiteY1340" fmla="*/ 68262 h 409575"/>
                <a:gd name="connsiteX1341" fmla="*/ 203200 w 533400"/>
                <a:gd name="connsiteY1341" fmla="*/ 68262 h 409575"/>
                <a:gd name="connsiteX1342" fmla="*/ 204787 w 533400"/>
                <a:gd name="connsiteY1342" fmla="*/ 68262 h 409575"/>
                <a:gd name="connsiteX1343" fmla="*/ 207962 w 533400"/>
                <a:gd name="connsiteY1343" fmla="*/ 68262 h 409575"/>
                <a:gd name="connsiteX1344" fmla="*/ 209550 w 533400"/>
                <a:gd name="connsiteY1344" fmla="*/ 68262 h 409575"/>
                <a:gd name="connsiteX1345" fmla="*/ 211137 w 533400"/>
                <a:gd name="connsiteY1345" fmla="*/ 68262 h 409575"/>
                <a:gd name="connsiteX1346" fmla="*/ 214312 w 533400"/>
                <a:gd name="connsiteY1346" fmla="*/ 68262 h 409575"/>
                <a:gd name="connsiteX1347" fmla="*/ 219075 w 533400"/>
                <a:gd name="connsiteY1347" fmla="*/ 69850 h 409575"/>
                <a:gd name="connsiteX1348" fmla="*/ 220662 w 533400"/>
                <a:gd name="connsiteY1348" fmla="*/ 69850 h 409575"/>
                <a:gd name="connsiteX1349" fmla="*/ 223837 w 533400"/>
                <a:gd name="connsiteY1349" fmla="*/ 73025 h 409575"/>
                <a:gd name="connsiteX1350" fmla="*/ 227012 w 533400"/>
                <a:gd name="connsiteY1350" fmla="*/ 74612 h 409575"/>
                <a:gd name="connsiteX1351" fmla="*/ 230187 w 533400"/>
                <a:gd name="connsiteY1351" fmla="*/ 74612 h 409575"/>
                <a:gd name="connsiteX1352" fmla="*/ 231775 w 533400"/>
                <a:gd name="connsiteY1352" fmla="*/ 73025 h 409575"/>
                <a:gd name="connsiteX1353" fmla="*/ 234950 w 533400"/>
                <a:gd name="connsiteY1353" fmla="*/ 73025 h 409575"/>
                <a:gd name="connsiteX1354" fmla="*/ 234950 w 533400"/>
                <a:gd name="connsiteY1354" fmla="*/ 69850 h 409575"/>
                <a:gd name="connsiteX1355" fmla="*/ 234950 w 533400"/>
                <a:gd name="connsiteY1355" fmla="*/ 68262 h 409575"/>
                <a:gd name="connsiteX1356" fmla="*/ 234950 w 533400"/>
                <a:gd name="connsiteY1356" fmla="*/ 65087 h 409575"/>
                <a:gd name="connsiteX1357" fmla="*/ 231775 w 533400"/>
                <a:gd name="connsiteY1357" fmla="*/ 63500 h 409575"/>
                <a:gd name="connsiteX1358" fmla="*/ 230187 w 533400"/>
                <a:gd name="connsiteY1358" fmla="*/ 61912 h 409575"/>
                <a:gd name="connsiteX1359" fmla="*/ 230187 w 533400"/>
                <a:gd name="connsiteY1359" fmla="*/ 58737 h 409575"/>
                <a:gd name="connsiteX1360" fmla="*/ 231775 w 533400"/>
                <a:gd name="connsiteY1360" fmla="*/ 58737 h 409575"/>
                <a:gd name="connsiteX1361" fmla="*/ 234950 w 533400"/>
                <a:gd name="connsiteY1361" fmla="*/ 58737 h 409575"/>
                <a:gd name="connsiteX1362" fmla="*/ 234950 w 533400"/>
                <a:gd name="connsiteY1362" fmla="*/ 61912 h 409575"/>
                <a:gd name="connsiteX1363" fmla="*/ 236537 w 533400"/>
                <a:gd name="connsiteY1363" fmla="*/ 63500 h 409575"/>
                <a:gd name="connsiteX1364" fmla="*/ 236537 w 533400"/>
                <a:gd name="connsiteY1364" fmla="*/ 65087 h 409575"/>
                <a:gd name="connsiteX1365" fmla="*/ 239712 w 533400"/>
                <a:gd name="connsiteY1365" fmla="*/ 68262 h 409575"/>
                <a:gd name="connsiteX1366" fmla="*/ 241300 w 533400"/>
                <a:gd name="connsiteY1366" fmla="*/ 68262 h 409575"/>
                <a:gd name="connsiteX1367" fmla="*/ 241300 w 533400"/>
                <a:gd name="connsiteY1367" fmla="*/ 69850 h 409575"/>
                <a:gd name="connsiteX1368" fmla="*/ 242887 w 533400"/>
                <a:gd name="connsiteY1368" fmla="*/ 73025 h 409575"/>
                <a:gd name="connsiteX1369" fmla="*/ 242887 w 533400"/>
                <a:gd name="connsiteY1369" fmla="*/ 74612 h 409575"/>
                <a:gd name="connsiteX1370" fmla="*/ 246062 w 533400"/>
                <a:gd name="connsiteY1370" fmla="*/ 74612 h 409575"/>
                <a:gd name="connsiteX1371" fmla="*/ 246062 w 533400"/>
                <a:gd name="connsiteY1371" fmla="*/ 77787 h 409575"/>
                <a:gd name="connsiteX1372" fmla="*/ 247650 w 533400"/>
                <a:gd name="connsiteY1372" fmla="*/ 77787 h 409575"/>
                <a:gd name="connsiteX1373" fmla="*/ 250825 w 533400"/>
                <a:gd name="connsiteY1373" fmla="*/ 74612 h 409575"/>
                <a:gd name="connsiteX1374" fmla="*/ 250825 w 533400"/>
                <a:gd name="connsiteY1374" fmla="*/ 73025 h 409575"/>
                <a:gd name="connsiteX1375" fmla="*/ 250825 w 533400"/>
                <a:gd name="connsiteY1375" fmla="*/ 69850 h 409575"/>
                <a:gd name="connsiteX1376" fmla="*/ 250825 w 533400"/>
                <a:gd name="connsiteY1376" fmla="*/ 65087 h 409575"/>
                <a:gd name="connsiteX1377" fmla="*/ 252412 w 533400"/>
                <a:gd name="connsiteY1377" fmla="*/ 63500 h 409575"/>
                <a:gd name="connsiteX1378" fmla="*/ 250825 w 533400"/>
                <a:gd name="connsiteY1378" fmla="*/ 58737 h 409575"/>
                <a:gd name="connsiteX1379" fmla="*/ 250825 w 533400"/>
                <a:gd name="connsiteY1379" fmla="*/ 53975 h 409575"/>
                <a:gd name="connsiteX1380" fmla="*/ 247650 w 533400"/>
                <a:gd name="connsiteY1380" fmla="*/ 52387 h 409575"/>
                <a:gd name="connsiteX1381" fmla="*/ 246062 w 533400"/>
                <a:gd name="connsiteY1381" fmla="*/ 49212 h 409575"/>
                <a:gd name="connsiteX1382" fmla="*/ 246062 w 533400"/>
                <a:gd name="connsiteY1382" fmla="*/ 47625 h 409575"/>
                <a:gd name="connsiteX1383" fmla="*/ 246062 w 533400"/>
                <a:gd name="connsiteY1383" fmla="*/ 46037 h 409575"/>
                <a:gd name="connsiteX1384" fmla="*/ 242887 w 533400"/>
                <a:gd name="connsiteY1384" fmla="*/ 42862 h 409575"/>
                <a:gd name="connsiteX1385" fmla="*/ 242887 w 533400"/>
                <a:gd name="connsiteY1385" fmla="*/ 38100 h 409575"/>
                <a:gd name="connsiteX1386" fmla="*/ 236537 w 533400"/>
                <a:gd name="connsiteY1386" fmla="*/ 30162 h 409575"/>
                <a:gd name="connsiteX1387" fmla="*/ 236537 w 533400"/>
                <a:gd name="connsiteY1387" fmla="*/ 26987 h 409575"/>
                <a:gd name="connsiteX1388" fmla="*/ 234950 w 533400"/>
                <a:gd name="connsiteY1388" fmla="*/ 22225 h 409575"/>
                <a:gd name="connsiteX1389" fmla="*/ 231775 w 533400"/>
                <a:gd name="connsiteY1389" fmla="*/ 19050 h 409575"/>
                <a:gd name="connsiteX1390" fmla="*/ 230187 w 533400"/>
                <a:gd name="connsiteY1390" fmla="*/ 14287 h 409575"/>
                <a:gd name="connsiteX1391" fmla="*/ 225425 w 533400"/>
                <a:gd name="connsiteY1391" fmla="*/ 11112 h 409575"/>
                <a:gd name="connsiteX1392" fmla="*/ 225425 w 533400"/>
                <a:gd name="connsiteY1392" fmla="*/ 9525 h 409575"/>
                <a:gd name="connsiteX1393" fmla="*/ 225425 w 533400"/>
                <a:gd name="connsiteY1393" fmla="*/ 6350 h 409575"/>
                <a:gd name="connsiteX1394" fmla="*/ 223837 w 533400"/>
                <a:gd name="connsiteY1394" fmla="*/ 4762 h 409575"/>
                <a:gd name="connsiteX1395" fmla="*/ 220662 w 533400"/>
                <a:gd name="connsiteY1395" fmla="*/ 3175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Lst>
              <a:rect l="l" t="t" r="r" b="b"/>
              <a:pathLst>
                <a:path w="533400" h="409575">
                  <a:moveTo>
                    <a:pt x="284162" y="407988"/>
                  </a:moveTo>
                  <a:lnTo>
                    <a:pt x="285750" y="407988"/>
                  </a:lnTo>
                  <a:lnTo>
                    <a:pt x="285750" y="409575"/>
                  </a:lnTo>
                  <a:close/>
                  <a:moveTo>
                    <a:pt x="288925" y="401637"/>
                  </a:moveTo>
                  <a:lnTo>
                    <a:pt x="288925" y="404813"/>
                  </a:lnTo>
                  <a:lnTo>
                    <a:pt x="285750" y="407988"/>
                  </a:lnTo>
                  <a:close/>
                  <a:moveTo>
                    <a:pt x="290512" y="398463"/>
                  </a:moveTo>
                  <a:lnTo>
                    <a:pt x="288925" y="401637"/>
                  </a:lnTo>
                  <a:lnTo>
                    <a:pt x="288925" y="400050"/>
                  </a:lnTo>
                  <a:close/>
                  <a:moveTo>
                    <a:pt x="295275" y="388938"/>
                  </a:moveTo>
                  <a:lnTo>
                    <a:pt x="293687" y="395288"/>
                  </a:lnTo>
                  <a:lnTo>
                    <a:pt x="290512" y="398463"/>
                  </a:lnTo>
                  <a:lnTo>
                    <a:pt x="290512" y="398463"/>
                  </a:lnTo>
                  <a:close/>
                  <a:moveTo>
                    <a:pt x="182562" y="379413"/>
                  </a:moveTo>
                  <a:lnTo>
                    <a:pt x="184150" y="379413"/>
                  </a:lnTo>
                  <a:lnTo>
                    <a:pt x="187325" y="379413"/>
                  </a:lnTo>
                  <a:lnTo>
                    <a:pt x="184150" y="382588"/>
                  </a:lnTo>
                  <a:lnTo>
                    <a:pt x="182562" y="384175"/>
                  </a:lnTo>
                  <a:lnTo>
                    <a:pt x="180975" y="382588"/>
                  </a:lnTo>
                  <a:lnTo>
                    <a:pt x="182562" y="382588"/>
                  </a:lnTo>
                  <a:close/>
                  <a:moveTo>
                    <a:pt x="277812" y="377825"/>
                  </a:moveTo>
                  <a:lnTo>
                    <a:pt x="279400" y="377825"/>
                  </a:lnTo>
                  <a:lnTo>
                    <a:pt x="279400" y="379413"/>
                  </a:lnTo>
                  <a:lnTo>
                    <a:pt x="274637" y="382588"/>
                  </a:lnTo>
                  <a:lnTo>
                    <a:pt x="273050" y="387350"/>
                  </a:lnTo>
                  <a:lnTo>
                    <a:pt x="271462" y="387350"/>
                  </a:lnTo>
                  <a:lnTo>
                    <a:pt x="268287" y="388938"/>
                  </a:lnTo>
                  <a:lnTo>
                    <a:pt x="266700" y="392113"/>
                  </a:lnTo>
                  <a:lnTo>
                    <a:pt x="266700" y="388938"/>
                  </a:lnTo>
                  <a:lnTo>
                    <a:pt x="268287" y="387350"/>
                  </a:lnTo>
                  <a:lnTo>
                    <a:pt x="268287" y="384175"/>
                  </a:lnTo>
                  <a:lnTo>
                    <a:pt x="271462" y="384175"/>
                  </a:lnTo>
                  <a:lnTo>
                    <a:pt x="273050" y="384175"/>
                  </a:lnTo>
                  <a:lnTo>
                    <a:pt x="273050" y="382588"/>
                  </a:lnTo>
                  <a:lnTo>
                    <a:pt x="274637" y="379413"/>
                  </a:lnTo>
                  <a:close/>
                  <a:moveTo>
                    <a:pt x="192087" y="377825"/>
                  </a:moveTo>
                  <a:lnTo>
                    <a:pt x="188912" y="379413"/>
                  </a:lnTo>
                  <a:lnTo>
                    <a:pt x="187325" y="379413"/>
                  </a:lnTo>
                  <a:close/>
                  <a:moveTo>
                    <a:pt x="252412" y="376238"/>
                  </a:moveTo>
                  <a:lnTo>
                    <a:pt x="252412" y="377825"/>
                  </a:lnTo>
                  <a:lnTo>
                    <a:pt x="250825" y="379413"/>
                  </a:lnTo>
                  <a:lnTo>
                    <a:pt x="247650" y="379413"/>
                  </a:lnTo>
                  <a:lnTo>
                    <a:pt x="250825" y="377825"/>
                  </a:lnTo>
                  <a:close/>
                  <a:moveTo>
                    <a:pt x="257175" y="373063"/>
                  </a:moveTo>
                  <a:lnTo>
                    <a:pt x="257175" y="376238"/>
                  </a:lnTo>
                  <a:lnTo>
                    <a:pt x="255587" y="376238"/>
                  </a:lnTo>
                  <a:lnTo>
                    <a:pt x="252412" y="376238"/>
                  </a:lnTo>
                  <a:close/>
                  <a:moveTo>
                    <a:pt x="333375" y="371475"/>
                  </a:moveTo>
                  <a:lnTo>
                    <a:pt x="331787" y="376238"/>
                  </a:lnTo>
                  <a:lnTo>
                    <a:pt x="330200" y="376238"/>
                  </a:lnTo>
                  <a:lnTo>
                    <a:pt x="331787" y="373063"/>
                  </a:lnTo>
                  <a:close/>
                  <a:moveTo>
                    <a:pt x="198437" y="371475"/>
                  </a:moveTo>
                  <a:lnTo>
                    <a:pt x="200025" y="371475"/>
                  </a:lnTo>
                  <a:lnTo>
                    <a:pt x="203200" y="371475"/>
                  </a:lnTo>
                  <a:lnTo>
                    <a:pt x="203200" y="373063"/>
                  </a:lnTo>
                  <a:lnTo>
                    <a:pt x="198437" y="376238"/>
                  </a:lnTo>
                  <a:lnTo>
                    <a:pt x="193675" y="377825"/>
                  </a:lnTo>
                  <a:lnTo>
                    <a:pt x="192087" y="377825"/>
                  </a:lnTo>
                  <a:lnTo>
                    <a:pt x="196850" y="376238"/>
                  </a:lnTo>
                  <a:lnTo>
                    <a:pt x="198437" y="373063"/>
                  </a:lnTo>
                  <a:close/>
                  <a:moveTo>
                    <a:pt x="203200" y="368300"/>
                  </a:moveTo>
                  <a:lnTo>
                    <a:pt x="204787" y="368300"/>
                  </a:lnTo>
                  <a:lnTo>
                    <a:pt x="207962" y="368300"/>
                  </a:lnTo>
                  <a:lnTo>
                    <a:pt x="204787" y="371475"/>
                  </a:lnTo>
                  <a:lnTo>
                    <a:pt x="203200" y="371475"/>
                  </a:lnTo>
                  <a:close/>
                  <a:moveTo>
                    <a:pt x="193675" y="363538"/>
                  </a:moveTo>
                  <a:lnTo>
                    <a:pt x="196850" y="366713"/>
                  </a:lnTo>
                  <a:lnTo>
                    <a:pt x="193675" y="366713"/>
                  </a:lnTo>
                  <a:close/>
                  <a:moveTo>
                    <a:pt x="231775" y="360363"/>
                  </a:moveTo>
                  <a:lnTo>
                    <a:pt x="234950" y="360363"/>
                  </a:lnTo>
                  <a:lnTo>
                    <a:pt x="236537" y="360363"/>
                  </a:lnTo>
                  <a:lnTo>
                    <a:pt x="234950" y="361950"/>
                  </a:lnTo>
                  <a:lnTo>
                    <a:pt x="234950" y="363538"/>
                  </a:lnTo>
                  <a:lnTo>
                    <a:pt x="231775" y="363538"/>
                  </a:lnTo>
                  <a:lnTo>
                    <a:pt x="231775" y="361950"/>
                  </a:lnTo>
                  <a:close/>
                  <a:moveTo>
                    <a:pt x="211137" y="357188"/>
                  </a:moveTo>
                  <a:lnTo>
                    <a:pt x="214312" y="357188"/>
                  </a:lnTo>
                  <a:lnTo>
                    <a:pt x="211137" y="360363"/>
                  </a:lnTo>
                  <a:close/>
                  <a:moveTo>
                    <a:pt x="220662" y="352425"/>
                  </a:moveTo>
                  <a:lnTo>
                    <a:pt x="223837" y="352425"/>
                  </a:lnTo>
                  <a:lnTo>
                    <a:pt x="220662" y="355600"/>
                  </a:lnTo>
                  <a:lnTo>
                    <a:pt x="219074" y="355600"/>
                  </a:lnTo>
                  <a:lnTo>
                    <a:pt x="215900" y="357188"/>
                  </a:lnTo>
                  <a:lnTo>
                    <a:pt x="214312" y="357188"/>
                  </a:lnTo>
                  <a:lnTo>
                    <a:pt x="215900" y="355600"/>
                  </a:lnTo>
                  <a:close/>
                  <a:moveTo>
                    <a:pt x="136525" y="317500"/>
                  </a:moveTo>
                  <a:lnTo>
                    <a:pt x="139700" y="317500"/>
                  </a:lnTo>
                  <a:lnTo>
                    <a:pt x="141287" y="317500"/>
                  </a:lnTo>
                  <a:lnTo>
                    <a:pt x="139700" y="319088"/>
                  </a:lnTo>
                  <a:lnTo>
                    <a:pt x="136525" y="320675"/>
                  </a:lnTo>
                  <a:lnTo>
                    <a:pt x="134937" y="320675"/>
                  </a:lnTo>
                  <a:lnTo>
                    <a:pt x="134937" y="319088"/>
                  </a:lnTo>
                  <a:lnTo>
                    <a:pt x="136525" y="319088"/>
                  </a:lnTo>
                  <a:close/>
                  <a:moveTo>
                    <a:pt x="34925" y="303213"/>
                  </a:moveTo>
                  <a:lnTo>
                    <a:pt x="38100" y="304801"/>
                  </a:lnTo>
                  <a:lnTo>
                    <a:pt x="39688" y="304801"/>
                  </a:lnTo>
                  <a:lnTo>
                    <a:pt x="42863" y="304801"/>
                  </a:lnTo>
                  <a:lnTo>
                    <a:pt x="42863" y="307976"/>
                  </a:lnTo>
                  <a:lnTo>
                    <a:pt x="39688" y="307976"/>
                  </a:lnTo>
                  <a:lnTo>
                    <a:pt x="38100" y="307976"/>
                  </a:lnTo>
                  <a:lnTo>
                    <a:pt x="34925" y="307976"/>
                  </a:lnTo>
                  <a:lnTo>
                    <a:pt x="33338" y="309563"/>
                  </a:lnTo>
                  <a:lnTo>
                    <a:pt x="31750" y="309563"/>
                  </a:lnTo>
                  <a:lnTo>
                    <a:pt x="28575" y="309563"/>
                  </a:lnTo>
                  <a:lnTo>
                    <a:pt x="26988" y="312738"/>
                  </a:lnTo>
                  <a:lnTo>
                    <a:pt x="23813" y="312738"/>
                  </a:lnTo>
                  <a:lnTo>
                    <a:pt x="23813" y="314326"/>
                  </a:lnTo>
                  <a:lnTo>
                    <a:pt x="22225" y="314326"/>
                  </a:lnTo>
                  <a:lnTo>
                    <a:pt x="19050" y="317501"/>
                  </a:lnTo>
                  <a:lnTo>
                    <a:pt x="12700" y="317501"/>
                  </a:lnTo>
                  <a:lnTo>
                    <a:pt x="7938" y="317501"/>
                  </a:lnTo>
                  <a:lnTo>
                    <a:pt x="1588" y="319088"/>
                  </a:lnTo>
                  <a:lnTo>
                    <a:pt x="0" y="317501"/>
                  </a:lnTo>
                  <a:lnTo>
                    <a:pt x="1588" y="314326"/>
                  </a:lnTo>
                  <a:lnTo>
                    <a:pt x="3175" y="314326"/>
                  </a:lnTo>
                  <a:lnTo>
                    <a:pt x="6350" y="314326"/>
                  </a:lnTo>
                  <a:lnTo>
                    <a:pt x="7938" y="314326"/>
                  </a:lnTo>
                  <a:lnTo>
                    <a:pt x="11113" y="312738"/>
                  </a:lnTo>
                  <a:lnTo>
                    <a:pt x="12700" y="309563"/>
                  </a:lnTo>
                  <a:lnTo>
                    <a:pt x="15875" y="309563"/>
                  </a:lnTo>
                  <a:lnTo>
                    <a:pt x="19050" y="309563"/>
                  </a:lnTo>
                  <a:lnTo>
                    <a:pt x="23813" y="307976"/>
                  </a:lnTo>
                  <a:lnTo>
                    <a:pt x="26988" y="304801"/>
                  </a:lnTo>
                  <a:lnTo>
                    <a:pt x="28575" y="304801"/>
                  </a:lnTo>
                  <a:lnTo>
                    <a:pt x="31750" y="304801"/>
                  </a:lnTo>
                  <a:close/>
                  <a:moveTo>
                    <a:pt x="85725" y="302578"/>
                  </a:moveTo>
                  <a:lnTo>
                    <a:pt x="85725" y="303213"/>
                  </a:lnTo>
                  <a:lnTo>
                    <a:pt x="82550" y="303213"/>
                  </a:lnTo>
                  <a:close/>
                  <a:moveTo>
                    <a:pt x="85725" y="301626"/>
                  </a:moveTo>
                  <a:lnTo>
                    <a:pt x="90488" y="301626"/>
                  </a:lnTo>
                  <a:lnTo>
                    <a:pt x="85725" y="302578"/>
                  </a:lnTo>
                  <a:close/>
                  <a:moveTo>
                    <a:pt x="92075" y="298450"/>
                  </a:moveTo>
                  <a:lnTo>
                    <a:pt x="93663" y="298450"/>
                  </a:lnTo>
                  <a:lnTo>
                    <a:pt x="96838" y="298450"/>
                  </a:lnTo>
                  <a:lnTo>
                    <a:pt x="92075" y="301626"/>
                  </a:lnTo>
                  <a:lnTo>
                    <a:pt x="90488" y="301626"/>
                  </a:lnTo>
                  <a:close/>
                  <a:moveTo>
                    <a:pt x="38100" y="265113"/>
                  </a:moveTo>
                  <a:lnTo>
                    <a:pt x="39687" y="265113"/>
                  </a:lnTo>
                  <a:lnTo>
                    <a:pt x="42862" y="265113"/>
                  </a:lnTo>
                  <a:lnTo>
                    <a:pt x="46037" y="265113"/>
                  </a:lnTo>
                  <a:lnTo>
                    <a:pt x="44450" y="266700"/>
                  </a:lnTo>
                  <a:lnTo>
                    <a:pt x="39687" y="266700"/>
                  </a:lnTo>
                  <a:lnTo>
                    <a:pt x="38100" y="266700"/>
                  </a:lnTo>
                  <a:lnTo>
                    <a:pt x="34925" y="266700"/>
                  </a:lnTo>
                  <a:close/>
                  <a:moveTo>
                    <a:pt x="53975" y="261938"/>
                  </a:moveTo>
                  <a:lnTo>
                    <a:pt x="58737" y="261938"/>
                  </a:lnTo>
                  <a:lnTo>
                    <a:pt x="50800" y="265113"/>
                  </a:lnTo>
                  <a:lnTo>
                    <a:pt x="49212" y="265113"/>
                  </a:lnTo>
                  <a:close/>
                  <a:moveTo>
                    <a:pt x="61912" y="260350"/>
                  </a:moveTo>
                  <a:lnTo>
                    <a:pt x="65087" y="260350"/>
                  </a:lnTo>
                  <a:lnTo>
                    <a:pt x="66675" y="260350"/>
                  </a:lnTo>
                  <a:lnTo>
                    <a:pt x="69850" y="260350"/>
                  </a:lnTo>
                  <a:lnTo>
                    <a:pt x="71437" y="260350"/>
                  </a:lnTo>
                  <a:lnTo>
                    <a:pt x="65087" y="261938"/>
                  </a:lnTo>
                  <a:lnTo>
                    <a:pt x="60325" y="261938"/>
                  </a:lnTo>
                  <a:close/>
                  <a:moveTo>
                    <a:pt x="517524" y="198438"/>
                  </a:moveTo>
                  <a:lnTo>
                    <a:pt x="519112" y="198438"/>
                  </a:lnTo>
                  <a:lnTo>
                    <a:pt x="517524" y="201613"/>
                  </a:lnTo>
                  <a:lnTo>
                    <a:pt x="514350" y="201613"/>
                  </a:lnTo>
                  <a:close/>
                  <a:moveTo>
                    <a:pt x="501650" y="176213"/>
                  </a:moveTo>
                  <a:lnTo>
                    <a:pt x="501650" y="179388"/>
                  </a:lnTo>
                  <a:lnTo>
                    <a:pt x="498475" y="179388"/>
                  </a:lnTo>
                  <a:close/>
                  <a:moveTo>
                    <a:pt x="501650" y="174625"/>
                  </a:moveTo>
                  <a:lnTo>
                    <a:pt x="503237" y="174625"/>
                  </a:lnTo>
                  <a:lnTo>
                    <a:pt x="501650" y="176213"/>
                  </a:lnTo>
                  <a:close/>
                  <a:moveTo>
                    <a:pt x="123825" y="171450"/>
                  </a:moveTo>
                  <a:lnTo>
                    <a:pt x="125412" y="171450"/>
                  </a:lnTo>
                  <a:lnTo>
                    <a:pt x="128588" y="171450"/>
                  </a:lnTo>
                  <a:lnTo>
                    <a:pt x="130175" y="171450"/>
                  </a:lnTo>
                  <a:lnTo>
                    <a:pt x="133350" y="171450"/>
                  </a:lnTo>
                  <a:lnTo>
                    <a:pt x="133350" y="174625"/>
                  </a:lnTo>
                  <a:lnTo>
                    <a:pt x="130175" y="174625"/>
                  </a:lnTo>
                  <a:lnTo>
                    <a:pt x="128588" y="174625"/>
                  </a:lnTo>
                  <a:close/>
                  <a:moveTo>
                    <a:pt x="80962" y="158750"/>
                  </a:moveTo>
                  <a:lnTo>
                    <a:pt x="82550" y="158750"/>
                  </a:lnTo>
                  <a:lnTo>
                    <a:pt x="85725" y="158750"/>
                  </a:lnTo>
                  <a:lnTo>
                    <a:pt x="87312" y="160338"/>
                  </a:lnTo>
                  <a:lnTo>
                    <a:pt x="92075" y="163513"/>
                  </a:lnTo>
                  <a:lnTo>
                    <a:pt x="93662" y="163513"/>
                  </a:lnTo>
                  <a:lnTo>
                    <a:pt x="96837" y="163513"/>
                  </a:lnTo>
                  <a:lnTo>
                    <a:pt x="98425" y="163513"/>
                  </a:lnTo>
                  <a:lnTo>
                    <a:pt x="103187" y="163513"/>
                  </a:lnTo>
                  <a:lnTo>
                    <a:pt x="107950" y="165100"/>
                  </a:lnTo>
                  <a:lnTo>
                    <a:pt x="112712" y="165100"/>
                  </a:lnTo>
                  <a:lnTo>
                    <a:pt x="114300" y="165100"/>
                  </a:lnTo>
                  <a:lnTo>
                    <a:pt x="117475" y="165100"/>
                  </a:lnTo>
                  <a:lnTo>
                    <a:pt x="119062" y="165100"/>
                  </a:lnTo>
                  <a:lnTo>
                    <a:pt x="122237" y="168276"/>
                  </a:lnTo>
                  <a:lnTo>
                    <a:pt x="123825" y="168276"/>
                  </a:lnTo>
                  <a:lnTo>
                    <a:pt x="123825" y="169863"/>
                  </a:lnTo>
                  <a:lnTo>
                    <a:pt x="122237" y="169863"/>
                  </a:lnTo>
                  <a:lnTo>
                    <a:pt x="119062" y="169863"/>
                  </a:lnTo>
                  <a:lnTo>
                    <a:pt x="119062" y="171451"/>
                  </a:lnTo>
                  <a:lnTo>
                    <a:pt x="117475" y="171451"/>
                  </a:lnTo>
                  <a:lnTo>
                    <a:pt x="119062" y="174626"/>
                  </a:lnTo>
                  <a:lnTo>
                    <a:pt x="122237" y="174626"/>
                  </a:lnTo>
                  <a:lnTo>
                    <a:pt x="117475" y="176213"/>
                  </a:lnTo>
                  <a:lnTo>
                    <a:pt x="114300" y="176213"/>
                  </a:lnTo>
                  <a:lnTo>
                    <a:pt x="114300" y="179388"/>
                  </a:lnTo>
                  <a:lnTo>
                    <a:pt x="112712" y="179388"/>
                  </a:lnTo>
                  <a:lnTo>
                    <a:pt x="112712" y="176213"/>
                  </a:lnTo>
                  <a:lnTo>
                    <a:pt x="109537" y="176213"/>
                  </a:lnTo>
                  <a:lnTo>
                    <a:pt x="107950" y="176213"/>
                  </a:lnTo>
                  <a:lnTo>
                    <a:pt x="103187" y="176213"/>
                  </a:lnTo>
                  <a:lnTo>
                    <a:pt x="101600" y="174626"/>
                  </a:lnTo>
                  <a:lnTo>
                    <a:pt x="98425" y="174626"/>
                  </a:lnTo>
                  <a:lnTo>
                    <a:pt x="98425" y="171451"/>
                  </a:lnTo>
                  <a:lnTo>
                    <a:pt x="101600" y="171451"/>
                  </a:lnTo>
                  <a:lnTo>
                    <a:pt x="98425" y="169863"/>
                  </a:lnTo>
                  <a:lnTo>
                    <a:pt x="96837" y="168276"/>
                  </a:lnTo>
                  <a:lnTo>
                    <a:pt x="92075" y="165100"/>
                  </a:lnTo>
                  <a:lnTo>
                    <a:pt x="87312" y="163513"/>
                  </a:lnTo>
                  <a:lnTo>
                    <a:pt x="82550" y="160338"/>
                  </a:lnTo>
                  <a:lnTo>
                    <a:pt x="80962" y="160338"/>
                  </a:lnTo>
                  <a:close/>
                  <a:moveTo>
                    <a:pt x="517525" y="155575"/>
                  </a:moveTo>
                  <a:lnTo>
                    <a:pt x="519112" y="155575"/>
                  </a:lnTo>
                  <a:lnTo>
                    <a:pt x="519112" y="158750"/>
                  </a:lnTo>
                  <a:lnTo>
                    <a:pt x="517525" y="160338"/>
                  </a:lnTo>
                  <a:lnTo>
                    <a:pt x="512762" y="165100"/>
                  </a:lnTo>
                  <a:lnTo>
                    <a:pt x="511175" y="168275"/>
                  </a:lnTo>
                  <a:lnTo>
                    <a:pt x="508000" y="169863"/>
                  </a:lnTo>
                  <a:lnTo>
                    <a:pt x="503237" y="174625"/>
                  </a:lnTo>
                  <a:lnTo>
                    <a:pt x="503237" y="171450"/>
                  </a:lnTo>
                  <a:lnTo>
                    <a:pt x="506412" y="171450"/>
                  </a:lnTo>
                  <a:lnTo>
                    <a:pt x="506412" y="169863"/>
                  </a:lnTo>
                  <a:lnTo>
                    <a:pt x="508000" y="168275"/>
                  </a:lnTo>
                  <a:lnTo>
                    <a:pt x="508000" y="165100"/>
                  </a:lnTo>
                  <a:lnTo>
                    <a:pt x="511175" y="163513"/>
                  </a:lnTo>
                  <a:lnTo>
                    <a:pt x="512762" y="163513"/>
                  </a:lnTo>
                  <a:lnTo>
                    <a:pt x="512762" y="160338"/>
                  </a:lnTo>
                  <a:lnTo>
                    <a:pt x="512762" y="158750"/>
                  </a:lnTo>
                  <a:lnTo>
                    <a:pt x="514350" y="158750"/>
                  </a:lnTo>
                  <a:close/>
                  <a:moveTo>
                    <a:pt x="74612" y="155575"/>
                  </a:moveTo>
                  <a:lnTo>
                    <a:pt x="76200" y="155575"/>
                  </a:lnTo>
                  <a:lnTo>
                    <a:pt x="77787" y="155575"/>
                  </a:lnTo>
                  <a:lnTo>
                    <a:pt x="77787" y="158750"/>
                  </a:lnTo>
                  <a:lnTo>
                    <a:pt x="76200" y="158750"/>
                  </a:lnTo>
                  <a:lnTo>
                    <a:pt x="74612" y="158750"/>
                  </a:lnTo>
                  <a:close/>
                  <a:moveTo>
                    <a:pt x="508000" y="147638"/>
                  </a:moveTo>
                  <a:lnTo>
                    <a:pt x="508000" y="149226"/>
                  </a:lnTo>
                  <a:lnTo>
                    <a:pt x="506412" y="149226"/>
                  </a:lnTo>
                  <a:close/>
                  <a:moveTo>
                    <a:pt x="511175" y="139700"/>
                  </a:moveTo>
                  <a:lnTo>
                    <a:pt x="512762" y="142875"/>
                  </a:lnTo>
                  <a:lnTo>
                    <a:pt x="514350" y="142875"/>
                  </a:lnTo>
                  <a:lnTo>
                    <a:pt x="517525" y="144463"/>
                  </a:lnTo>
                  <a:lnTo>
                    <a:pt x="514350" y="144463"/>
                  </a:lnTo>
                  <a:lnTo>
                    <a:pt x="512762" y="144463"/>
                  </a:lnTo>
                  <a:lnTo>
                    <a:pt x="512762" y="147638"/>
                  </a:lnTo>
                  <a:lnTo>
                    <a:pt x="511175" y="147638"/>
                  </a:lnTo>
                  <a:lnTo>
                    <a:pt x="508000" y="147638"/>
                  </a:lnTo>
                  <a:lnTo>
                    <a:pt x="508000" y="144463"/>
                  </a:lnTo>
                  <a:lnTo>
                    <a:pt x="508000" y="142875"/>
                  </a:lnTo>
                  <a:lnTo>
                    <a:pt x="511175" y="142875"/>
                  </a:lnTo>
                  <a:close/>
                  <a:moveTo>
                    <a:pt x="481012" y="136525"/>
                  </a:moveTo>
                  <a:lnTo>
                    <a:pt x="481012" y="138113"/>
                  </a:lnTo>
                  <a:lnTo>
                    <a:pt x="479425" y="138113"/>
                  </a:lnTo>
                  <a:close/>
                  <a:moveTo>
                    <a:pt x="487363" y="120650"/>
                  </a:moveTo>
                  <a:lnTo>
                    <a:pt x="490538" y="120650"/>
                  </a:lnTo>
                  <a:lnTo>
                    <a:pt x="490538" y="122238"/>
                  </a:lnTo>
                  <a:lnTo>
                    <a:pt x="487363" y="122238"/>
                  </a:lnTo>
                  <a:close/>
                  <a:moveTo>
                    <a:pt x="447675" y="100013"/>
                  </a:moveTo>
                  <a:lnTo>
                    <a:pt x="449262" y="100013"/>
                  </a:lnTo>
                  <a:lnTo>
                    <a:pt x="447675" y="101600"/>
                  </a:lnTo>
                  <a:close/>
                  <a:moveTo>
                    <a:pt x="455612" y="90488"/>
                  </a:moveTo>
                  <a:lnTo>
                    <a:pt x="454025" y="93663"/>
                  </a:lnTo>
                  <a:lnTo>
                    <a:pt x="454025" y="95250"/>
                  </a:lnTo>
                  <a:lnTo>
                    <a:pt x="450850" y="96838"/>
                  </a:lnTo>
                  <a:lnTo>
                    <a:pt x="449262" y="100013"/>
                  </a:lnTo>
                  <a:lnTo>
                    <a:pt x="449262" y="96838"/>
                  </a:lnTo>
                  <a:lnTo>
                    <a:pt x="450850" y="95250"/>
                  </a:lnTo>
                  <a:lnTo>
                    <a:pt x="450850" y="93663"/>
                  </a:lnTo>
                  <a:close/>
                  <a:moveTo>
                    <a:pt x="523875" y="84138"/>
                  </a:moveTo>
                  <a:lnTo>
                    <a:pt x="527050" y="84138"/>
                  </a:lnTo>
                  <a:lnTo>
                    <a:pt x="528637" y="84138"/>
                  </a:lnTo>
                  <a:lnTo>
                    <a:pt x="530225" y="84138"/>
                  </a:lnTo>
                  <a:lnTo>
                    <a:pt x="530225" y="85726"/>
                  </a:lnTo>
                  <a:lnTo>
                    <a:pt x="533400" y="88901"/>
                  </a:lnTo>
                  <a:lnTo>
                    <a:pt x="533400" y="90489"/>
                  </a:lnTo>
                  <a:lnTo>
                    <a:pt x="533400" y="93664"/>
                  </a:lnTo>
                  <a:lnTo>
                    <a:pt x="533400" y="95251"/>
                  </a:lnTo>
                  <a:lnTo>
                    <a:pt x="530225" y="95251"/>
                  </a:lnTo>
                  <a:lnTo>
                    <a:pt x="528637" y="95251"/>
                  </a:lnTo>
                  <a:lnTo>
                    <a:pt x="527050" y="93664"/>
                  </a:lnTo>
                  <a:lnTo>
                    <a:pt x="523875" y="93664"/>
                  </a:lnTo>
                  <a:lnTo>
                    <a:pt x="523875" y="90489"/>
                  </a:lnTo>
                  <a:lnTo>
                    <a:pt x="523875" y="88901"/>
                  </a:lnTo>
                  <a:lnTo>
                    <a:pt x="522287" y="88901"/>
                  </a:lnTo>
                  <a:lnTo>
                    <a:pt x="522287" y="85726"/>
                  </a:lnTo>
                  <a:lnTo>
                    <a:pt x="523875" y="85726"/>
                  </a:lnTo>
                  <a:close/>
                  <a:moveTo>
                    <a:pt x="463550" y="84137"/>
                  </a:moveTo>
                  <a:lnTo>
                    <a:pt x="463550" y="85725"/>
                  </a:lnTo>
                  <a:lnTo>
                    <a:pt x="460375" y="88900"/>
                  </a:lnTo>
                  <a:lnTo>
                    <a:pt x="458787" y="88900"/>
                  </a:lnTo>
                  <a:lnTo>
                    <a:pt x="455612" y="90488"/>
                  </a:lnTo>
                  <a:lnTo>
                    <a:pt x="460375" y="85725"/>
                  </a:lnTo>
                  <a:close/>
                  <a:moveTo>
                    <a:pt x="122237" y="80962"/>
                  </a:moveTo>
                  <a:lnTo>
                    <a:pt x="123825" y="84137"/>
                  </a:lnTo>
                  <a:lnTo>
                    <a:pt x="125412" y="84137"/>
                  </a:lnTo>
                  <a:lnTo>
                    <a:pt x="128587" y="84137"/>
                  </a:lnTo>
                  <a:lnTo>
                    <a:pt x="133350" y="85725"/>
                  </a:lnTo>
                  <a:lnTo>
                    <a:pt x="134937" y="88900"/>
                  </a:lnTo>
                  <a:lnTo>
                    <a:pt x="134937" y="90488"/>
                  </a:lnTo>
                  <a:lnTo>
                    <a:pt x="141287" y="93663"/>
                  </a:lnTo>
                  <a:lnTo>
                    <a:pt x="136525" y="93663"/>
                  </a:lnTo>
                  <a:lnTo>
                    <a:pt x="134937" y="93663"/>
                  </a:lnTo>
                  <a:lnTo>
                    <a:pt x="133350" y="93663"/>
                  </a:lnTo>
                  <a:lnTo>
                    <a:pt x="130175" y="93663"/>
                  </a:lnTo>
                  <a:lnTo>
                    <a:pt x="123825" y="88900"/>
                  </a:lnTo>
                  <a:lnTo>
                    <a:pt x="123825" y="85725"/>
                  </a:lnTo>
                  <a:lnTo>
                    <a:pt x="122237" y="84137"/>
                  </a:lnTo>
                  <a:lnTo>
                    <a:pt x="119062" y="84137"/>
                  </a:lnTo>
                  <a:close/>
                  <a:moveTo>
                    <a:pt x="230187" y="52388"/>
                  </a:moveTo>
                  <a:lnTo>
                    <a:pt x="231775" y="52388"/>
                  </a:lnTo>
                  <a:lnTo>
                    <a:pt x="231775" y="53976"/>
                  </a:lnTo>
                  <a:lnTo>
                    <a:pt x="230187" y="53976"/>
                  </a:lnTo>
                  <a:close/>
                  <a:moveTo>
                    <a:pt x="230187" y="49213"/>
                  </a:moveTo>
                  <a:lnTo>
                    <a:pt x="231775" y="49213"/>
                  </a:lnTo>
                  <a:lnTo>
                    <a:pt x="230187" y="52388"/>
                  </a:lnTo>
                  <a:close/>
                  <a:moveTo>
                    <a:pt x="192087" y="46038"/>
                  </a:moveTo>
                  <a:lnTo>
                    <a:pt x="193674" y="46038"/>
                  </a:lnTo>
                  <a:lnTo>
                    <a:pt x="196850" y="47625"/>
                  </a:lnTo>
                  <a:lnTo>
                    <a:pt x="198437" y="47625"/>
                  </a:lnTo>
                  <a:lnTo>
                    <a:pt x="198437" y="49213"/>
                  </a:lnTo>
                  <a:lnTo>
                    <a:pt x="196850" y="49213"/>
                  </a:lnTo>
                  <a:lnTo>
                    <a:pt x="193674" y="49213"/>
                  </a:lnTo>
                  <a:lnTo>
                    <a:pt x="192087" y="49213"/>
                  </a:lnTo>
                  <a:lnTo>
                    <a:pt x="192087" y="47625"/>
                  </a:lnTo>
                  <a:close/>
                  <a:moveTo>
                    <a:pt x="203200" y="42863"/>
                  </a:moveTo>
                  <a:lnTo>
                    <a:pt x="204788" y="42863"/>
                  </a:lnTo>
                  <a:lnTo>
                    <a:pt x="207963" y="42863"/>
                  </a:lnTo>
                  <a:lnTo>
                    <a:pt x="209550" y="42863"/>
                  </a:lnTo>
                  <a:lnTo>
                    <a:pt x="209550" y="46038"/>
                  </a:lnTo>
                  <a:lnTo>
                    <a:pt x="211138" y="49213"/>
                  </a:lnTo>
                  <a:lnTo>
                    <a:pt x="211138" y="52388"/>
                  </a:lnTo>
                  <a:lnTo>
                    <a:pt x="211138" y="53976"/>
                  </a:lnTo>
                  <a:lnTo>
                    <a:pt x="209550" y="53976"/>
                  </a:lnTo>
                  <a:lnTo>
                    <a:pt x="207963" y="52388"/>
                  </a:lnTo>
                  <a:lnTo>
                    <a:pt x="204788" y="49213"/>
                  </a:lnTo>
                  <a:lnTo>
                    <a:pt x="203200" y="49213"/>
                  </a:lnTo>
                  <a:lnTo>
                    <a:pt x="203200" y="47625"/>
                  </a:lnTo>
                  <a:lnTo>
                    <a:pt x="203200" y="46038"/>
                  </a:lnTo>
                  <a:close/>
                  <a:moveTo>
                    <a:pt x="220662" y="31750"/>
                  </a:moveTo>
                  <a:lnTo>
                    <a:pt x="223837" y="31750"/>
                  </a:lnTo>
                  <a:lnTo>
                    <a:pt x="225424" y="31750"/>
                  </a:lnTo>
                  <a:lnTo>
                    <a:pt x="225424" y="33337"/>
                  </a:lnTo>
                  <a:lnTo>
                    <a:pt x="227012" y="36512"/>
                  </a:lnTo>
                  <a:lnTo>
                    <a:pt x="230187" y="38100"/>
                  </a:lnTo>
                  <a:lnTo>
                    <a:pt x="227012" y="41275"/>
                  </a:lnTo>
                  <a:lnTo>
                    <a:pt x="225424" y="41275"/>
                  </a:lnTo>
                  <a:lnTo>
                    <a:pt x="223837" y="42863"/>
                  </a:lnTo>
                  <a:lnTo>
                    <a:pt x="223837" y="41275"/>
                  </a:lnTo>
                  <a:lnTo>
                    <a:pt x="220662" y="41275"/>
                  </a:lnTo>
                  <a:lnTo>
                    <a:pt x="220662" y="38100"/>
                  </a:lnTo>
                  <a:lnTo>
                    <a:pt x="220662" y="36512"/>
                  </a:lnTo>
                  <a:close/>
                  <a:moveTo>
                    <a:pt x="255587" y="19050"/>
                  </a:moveTo>
                  <a:lnTo>
                    <a:pt x="257175" y="19050"/>
                  </a:lnTo>
                  <a:lnTo>
                    <a:pt x="257175" y="20637"/>
                  </a:lnTo>
                  <a:lnTo>
                    <a:pt x="258762" y="22225"/>
                  </a:lnTo>
                  <a:lnTo>
                    <a:pt x="261937" y="25400"/>
                  </a:lnTo>
                  <a:lnTo>
                    <a:pt x="263525" y="30162"/>
                  </a:lnTo>
                  <a:lnTo>
                    <a:pt x="261937" y="26987"/>
                  </a:lnTo>
                  <a:lnTo>
                    <a:pt x="258762" y="25400"/>
                  </a:lnTo>
                  <a:lnTo>
                    <a:pt x="257175" y="22225"/>
                  </a:lnTo>
                  <a:lnTo>
                    <a:pt x="257175" y="20638"/>
                  </a:lnTo>
                  <a:lnTo>
                    <a:pt x="255587" y="20638"/>
                  </a:lnTo>
                  <a:close/>
                  <a:moveTo>
                    <a:pt x="247650" y="9525"/>
                  </a:moveTo>
                  <a:lnTo>
                    <a:pt x="250825" y="9525"/>
                  </a:lnTo>
                  <a:lnTo>
                    <a:pt x="250825" y="11113"/>
                  </a:lnTo>
                  <a:lnTo>
                    <a:pt x="247650" y="11113"/>
                  </a:lnTo>
                  <a:close/>
                  <a:moveTo>
                    <a:pt x="273050" y="9525"/>
                  </a:moveTo>
                  <a:lnTo>
                    <a:pt x="274637" y="9525"/>
                  </a:lnTo>
                  <a:lnTo>
                    <a:pt x="274637" y="11112"/>
                  </a:lnTo>
                  <a:lnTo>
                    <a:pt x="274637" y="14287"/>
                  </a:lnTo>
                  <a:lnTo>
                    <a:pt x="277812" y="14287"/>
                  </a:lnTo>
                  <a:lnTo>
                    <a:pt x="279400" y="15875"/>
                  </a:lnTo>
                  <a:lnTo>
                    <a:pt x="279400" y="19050"/>
                  </a:lnTo>
                  <a:lnTo>
                    <a:pt x="279400" y="20637"/>
                  </a:lnTo>
                  <a:lnTo>
                    <a:pt x="282575" y="22225"/>
                  </a:lnTo>
                  <a:lnTo>
                    <a:pt x="284162" y="26987"/>
                  </a:lnTo>
                  <a:lnTo>
                    <a:pt x="282575" y="26987"/>
                  </a:lnTo>
                  <a:lnTo>
                    <a:pt x="282575" y="25400"/>
                  </a:lnTo>
                  <a:lnTo>
                    <a:pt x="279400" y="22225"/>
                  </a:lnTo>
                  <a:lnTo>
                    <a:pt x="274637" y="15875"/>
                  </a:lnTo>
                  <a:close/>
                  <a:moveTo>
                    <a:pt x="246062" y="6350"/>
                  </a:moveTo>
                  <a:lnTo>
                    <a:pt x="247650" y="9525"/>
                  </a:lnTo>
                  <a:lnTo>
                    <a:pt x="246062" y="9525"/>
                  </a:lnTo>
                  <a:close/>
                  <a:moveTo>
                    <a:pt x="271462" y="6350"/>
                  </a:moveTo>
                  <a:lnTo>
                    <a:pt x="273050" y="6350"/>
                  </a:lnTo>
                  <a:lnTo>
                    <a:pt x="273050" y="9525"/>
                  </a:lnTo>
                  <a:lnTo>
                    <a:pt x="271462" y="9525"/>
                  </a:lnTo>
                  <a:close/>
                  <a:moveTo>
                    <a:pt x="242887" y="4763"/>
                  </a:moveTo>
                  <a:lnTo>
                    <a:pt x="246062" y="4763"/>
                  </a:lnTo>
                  <a:lnTo>
                    <a:pt x="246062" y="6350"/>
                  </a:lnTo>
                  <a:lnTo>
                    <a:pt x="242887" y="6350"/>
                  </a:lnTo>
                  <a:close/>
                  <a:moveTo>
                    <a:pt x="220662" y="0"/>
                  </a:moveTo>
                  <a:lnTo>
                    <a:pt x="223837" y="0"/>
                  </a:lnTo>
                  <a:lnTo>
                    <a:pt x="225425" y="3175"/>
                  </a:lnTo>
                  <a:lnTo>
                    <a:pt x="225425" y="4762"/>
                  </a:lnTo>
                  <a:lnTo>
                    <a:pt x="227012" y="6350"/>
                  </a:lnTo>
                  <a:lnTo>
                    <a:pt x="230187" y="9525"/>
                  </a:lnTo>
                  <a:lnTo>
                    <a:pt x="231775" y="15875"/>
                  </a:lnTo>
                  <a:lnTo>
                    <a:pt x="236537" y="20637"/>
                  </a:lnTo>
                  <a:lnTo>
                    <a:pt x="242887" y="31750"/>
                  </a:lnTo>
                  <a:lnTo>
                    <a:pt x="242887" y="33337"/>
                  </a:lnTo>
                  <a:lnTo>
                    <a:pt x="246062" y="33337"/>
                  </a:lnTo>
                  <a:lnTo>
                    <a:pt x="246062" y="36512"/>
                  </a:lnTo>
                  <a:lnTo>
                    <a:pt x="250825" y="36512"/>
                  </a:lnTo>
                  <a:lnTo>
                    <a:pt x="250825" y="38100"/>
                  </a:lnTo>
                  <a:lnTo>
                    <a:pt x="252412" y="41275"/>
                  </a:lnTo>
                  <a:lnTo>
                    <a:pt x="255587" y="42862"/>
                  </a:lnTo>
                  <a:lnTo>
                    <a:pt x="257175" y="42862"/>
                  </a:lnTo>
                  <a:lnTo>
                    <a:pt x="258762" y="46037"/>
                  </a:lnTo>
                  <a:lnTo>
                    <a:pt x="261937" y="46037"/>
                  </a:lnTo>
                  <a:lnTo>
                    <a:pt x="263525" y="46037"/>
                  </a:lnTo>
                  <a:lnTo>
                    <a:pt x="266700" y="47625"/>
                  </a:lnTo>
                  <a:lnTo>
                    <a:pt x="268287" y="47625"/>
                  </a:lnTo>
                  <a:lnTo>
                    <a:pt x="271462" y="46037"/>
                  </a:lnTo>
                  <a:lnTo>
                    <a:pt x="273050" y="46037"/>
                  </a:lnTo>
                  <a:lnTo>
                    <a:pt x="273050" y="42862"/>
                  </a:lnTo>
                  <a:lnTo>
                    <a:pt x="273050" y="41275"/>
                  </a:lnTo>
                  <a:lnTo>
                    <a:pt x="271462" y="38100"/>
                  </a:lnTo>
                  <a:lnTo>
                    <a:pt x="268287" y="36512"/>
                  </a:lnTo>
                  <a:lnTo>
                    <a:pt x="266700" y="31750"/>
                  </a:lnTo>
                  <a:lnTo>
                    <a:pt x="268287" y="33337"/>
                  </a:lnTo>
                  <a:lnTo>
                    <a:pt x="271462" y="36512"/>
                  </a:lnTo>
                  <a:lnTo>
                    <a:pt x="273050" y="38100"/>
                  </a:lnTo>
                  <a:lnTo>
                    <a:pt x="274637" y="41275"/>
                  </a:lnTo>
                  <a:lnTo>
                    <a:pt x="274637" y="38100"/>
                  </a:lnTo>
                  <a:lnTo>
                    <a:pt x="277812" y="38100"/>
                  </a:lnTo>
                  <a:lnTo>
                    <a:pt x="279400" y="38100"/>
                  </a:lnTo>
                  <a:lnTo>
                    <a:pt x="282575" y="38100"/>
                  </a:lnTo>
                  <a:lnTo>
                    <a:pt x="284162" y="36512"/>
                  </a:lnTo>
                  <a:lnTo>
                    <a:pt x="285750" y="36512"/>
                  </a:lnTo>
                  <a:lnTo>
                    <a:pt x="285750" y="33337"/>
                  </a:lnTo>
                  <a:lnTo>
                    <a:pt x="285750" y="31750"/>
                  </a:lnTo>
                  <a:lnTo>
                    <a:pt x="284162" y="30162"/>
                  </a:lnTo>
                  <a:lnTo>
                    <a:pt x="284162" y="26987"/>
                  </a:lnTo>
                  <a:lnTo>
                    <a:pt x="285750" y="30162"/>
                  </a:lnTo>
                  <a:lnTo>
                    <a:pt x="288925" y="30162"/>
                  </a:lnTo>
                  <a:lnTo>
                    <a:pt x="290512" y="30162"/>
                  </a:lnTo>
                  <a:lnTo>
                    <a:pt x="298450" y="25400"/>
                  </a:lnTo>
                  <a:lnTo>
                    <a:pt x="304800" y="20637"/>
                  </a:lnTo>
                  <a:lnTo>
                    <a:pt x="306387" y="20637"/>
                  </a:lnTo>
                  <a:lnTo>
                    <a:pt x="309562" y="20637"/>
                  </a:lnTo>
                  <a:lnTo>
                    <a:pt x="311150" y="20637"/>
                  </a:lnTo>
                  <a:lnTo>
                    <a:pt x="314325" y="19050"/>
                  </a:lnTo>
                  <a:lnTo>
                    <a:pt x="315912" y="19050"/>
                  </a:lnTo>
                  <a:lnTo>
                    <a:pt x="317500" y="19050"/>
                  </a:lnTo>
                  <a:lnTo>
                    <a:pt x="320675" y="19050"/>
                  </a:lnTo>
                  <a:lnTo>
                    <a:pt x="322262" y="15875"/>
                  </a:lnTo>
                  <a:lnTo>
                    <a:pt x="325437" y="15875"/>
                  </a:lnTo>
                  <a:lnTo>
                    <a:pt x="327025" y="15875"/>
                  </a:lnTo>
                  <a:lnTo>
                    <a:pt x="330200" y="15875"/>
                  </a:lnTo>
                  <a:lnTo>
                    <a:pt x="331787" y="15875"/>
                  </a:lnTo>
                  <a:lnTo>
                    <a:pt x="333375" y="15875"/>
                  </a:lnTo>
                  <a:lnTo>
                    <a:pt x="336550" y="19050"/>
                  </a:lnTo>
                  <a:lnTo>
                    <a:pt x="338137" y="20637"/>
                  </a:lnTo>
                  <a:lnTo>
                    <a:pt x="341312" y="20637"/>
                  </a:lnTo>
                  <a:lnTo>
                    <a:pt x="342900" y="22225"/>
                  </a:lnTo>
                  <a:lnTo>
                    <a:pt x="346075" y="25400"/>
                  </a:lnTo>
                  <a:lnTo>
                    <a:pt x="347662" y="26987"/>
                  </a:lnTo>
                  <a:lnTo>
                    <a:pt x="349250" y="30162"/>
                  </a:lnTo>
                  <a:lnTo>
                    <a:pt x="349250" y="31750"/>
                  </a:lnTo>
                  <a:lnTo>
                    <a:pt x="352425" y="36512"/>
                  </a:lnTo>
                  <a:lnTo>
                    <a:pt x="352425" y="38100"/>
                  </a:lnTo>
                  <a:lnTo>
                    <a:pt x="352425" y="41275"/>
                  </a:lnTo>
                  <a:lnTo>
                    <a:pt x="354012" y="41275"/>
                  </a:lnTo>
                  <a:lnTo>
                    <a:pt x="357187" y="42862"/>
                  </a:lnTo>
                  <a:lnTo>
                    <a:pt x="361950" y="46037"/>
                  </a:lnTo>
                  <a:lnTo>
                    <a:pt x="363537" y="47625"/>
                  </a:lnTo>
                  <a:lnTo>
                    <a:pt x="365125" y="47625"/>
                  </a:lnTo>
                  <a:lnTo>
                    <a:pt x="368300" y="47625"/>
                  </a:lnTo>
                  <a:lnTo>
                    <a:pt x="369887" y="46037"/>
                  </a:lnTo>
                  <a:lnTo>
                    <a:pt x="373062" y="46037"/>
                  </a:lnTo>
                  <a:lnTo>
                    <a:pt x="373062" y="47625"/>
                  </a:lnTo>
                  <a:lnTo>
                    <a:pt x="374650" y="49212"/>
                  </a:lnTo>
                  <a:lnTo>
                    <a:pt x="376237" y="49212"/>
                  </a:lnTo>
                  <a:lnTo>
                    <a:pt x="379412" y="49212"/>
                  </a:lnTo>
                  <a:lnTo>
                    <a:pt x="379412" y="47625"/>
                  </a:lnTo>
                  <a:lnTo>
                    <a:pt x="381000" y="47625"/>
                  </a:lnTo>
                  <a:lnTo>
                    <a:pt x="385762" y="47625"/>
                  </a:lnTo>
                  <a:lnTo>
                    <a:pt x="392112" y="47625"/>
                  </a:lnTo>
                  <a:lnTo>
                    <a:pt x="395287" y="49212"/>
                  </a:lnTo>
                  <a:lnTo>
                    <a:pt x="396875" y="49212"/>
                  </a:lnTo>
                  <a:lnTo>
                    <a:pt x="400050" y="49212"/>
                  </a:lnTo>
                  <a:lnTo>
                    <a:pt x="401637" y="49212"/>
                  </a:lnTo>
                  <a:lnTo>
                    <a:pt x="401637" y="52387"/>
                  </a:lnTo>
                  <a:lnTo>
                    <a:pt x="406400" y="57150"/>
                  </a:lnTo>
                  <a:lnTo>
                    <a:pt x="406400" y="58737"/>
                  </a:lnTo>
                  <a:lnTo>
                    <a:pt x="407987" y="61912"/>
                  </a:lnTo>
                  <a:lnTo>
                    <a:pt x="411162" y="61912"/>
                  </a:lnTo>
                  <a:lnTo>
                    <a:pt x="412750" y="63500"/>
                  </a:lnTo>
                  <a:lnTo>
                    <a:pt x="415925" y="63500"/>
                  </a:lnTo>
                  <a:lnTo>
                    <a:pt x="417512" y="63500"/>
                  </a:lnTo>
                  <a:lnTo>
                    <a:pt x="422275" y="63500"/>
                  </a:lnTo>
                  <a:lnTo>
                    <a:pt x="423862" y="63500"/>
                  </a:lnTo>
                  <a:lnTo>
                    <a:pt x="427037" y="65087"/>
                  </a:lnTo>
                  <a:lnTo>
                    <a:pt x="428625" y="65087"/>
                  </a:lnTo>
                  <a:lnTo>
                    <a:pt x="428625" y="68262"/>
                  </a:lnTo>
                  <a:lnTo>
                    <a:pt x="431800" y="69850"/>
                  </a:lnTo>
                  <a:lnTo>
                    <a:pt x="431800" y="73025"/>
                  </a:lnTo>
                  <a:lnTo>
                    <a:pt x="428625" y="74612"/>
                  </a:lnTo>
                  <a:lnTo>
                    <a:pt x="428625" y="77787"/>
                  </a:lnTo>
                  <a:lnTo>
                    <a:pt x="428625" y="79375"/>
                  </a:lnTo>
                  <a:lnTo>
                    <a:pt x="431800" y="80962"/>
                  </a:lnTo>
                  <a:lnTo>
                    <a:pt x="431800" y="84137"/>
                  </a:lnTo>
                  <a:lnTo>
                    <a:pt x="433387" y="85725"/>
                  </a:lnTo>
                  <a:lnTo>
                    <a:pt x="433387" y="88900"/>
                  </a:lnTo>
                  <a:lnTo>
                    <a:pt x="433387" y="90488"/>
                  </a:lnTo>
                  <a:lnTo>
                    <a:pt x="436562" y="93663"/>
                  </a:lnTo>
                  <a:lnTo>
                    <a:pt x="436562" y="95250"/>
                  </a:lnTo>
                  <a:lnTo>
                    <a:pt x="438150" y="96838"/>
                  </a:lnTo>
                  <a:lnTo>
                    <a:pt x="439737" y="100013"/>
                  </a:lnTo>
                  <a:lnTo>
                    <a:pt x="442912" y="100013"/>
                  </a:lnTo>
                  <a:lnTo>
                    <a:pt x="444500" y="101600"/>
                  </a:lnTo>
                  <a:lnTo>
                    <a:pt x="447675" y="101600"/>
                  </a:lnTo>
                  <a:lnTo>
                    <a:pt x="447675" y="104775"/>
                  </a:lnTo>
                  <a:lnTo>
                    <a:pt x="449262" y="104775"/>
                  </a:lnTo>
                  <a:lnTo>
                    <a:pt x="449262" y="106363"/>
                  </a:lnTo>
                  <a:lnTo>
                    <a:pt x="454025" y="107950"/>
                  </a:lnTo>
                  <a:lnTo>
                    <a:pt x="455612" y="111125"/>
                  </a:lnTo>
                  <a:lnTo>
                    <a:pt x="455612" y="112713"/>
                  </a:lnTo>
                  <a:lnTo>
                    <a:pt x="455612" y="115888"/>
                  </a:lnTo>
                  <a:lnTo>
                    <a:pt x="458787" y="117475"/>
                  </a:lnTo>
                  <a:lnTo>
                    <a:pt x="458787" y="120650"/>
                  </a:lnTo>
                  <a:lnTo>
                    <a:pt x="463550" y="122238"/>
                  </a:lnTo>
                  <a:lnTo>
                    <a:pt x="465137" y="123825"/>
                  </a:lnTo>
                  <a:lnTo>
                    <a:pt x="466725" y="123825"/>
                  </a:lnTo>
                  <a:lnTo>
                    <a:pt x="466725" y="127000"/>
                  </a:lnTo>
                  <a:lnTo>
                    <a:pt x="466725" y="128588"/>
                  </a:lnTo>
                  <a:lnTo>
                    <a:pt x="469900" y="131763"/>
                  </a:lnTo>
                  <a:lnTo>
                    <a:pt x="469900" y="133350"/>
                  </a:lnTo>
                  <a:lnTo>
                    <a:pt x="471487" y="136525"/>
                  </a:lnTo>
                  <a:lnTo>
                    <a:pt x="474662" y="136525"/>
                  </a:lnTo>
                  <a:lnTo>
                    <a:pt x="476250" y="136525"/>
                  </a:lnTo>
                  <a:lnTo>
                    <a:pt x="476250" y="138113"/>
                  </a:lnTo>
                  <a:lnTo>
                    <a:pt x="479425" y="138113"/>
                  </a:lnTo>
                  <a:lnTo>
                    <a:pt x="481012" y="139700"/>
                  </a:lnTo>
                  <a:lnTo>
                    <a:pt x="482600" y="139700"/>
                  </a:lnTo>
                  <a:lnTo>
                    <a:pt x="482600" y="142875"/>
                  </a:lnTo>
                  <a:lnTo>
                    <a:pt x="482600" y="144463"/>
                  </a:lnTo>
                  <a:lnTo>
                    <a:pt x="482600" y="147638"/>
                  </a:lnTo>
                  <a:lnTo>
                    <a:pt x="482600" y="149225"/>
                  </a:lnTo>
                  <a:lnTo>
                    <a:pt x="485775" y="147638"/>
                  </a:lnTo>
                  <a:lnTo>
                    <a:pt x="487362" y="147638"/>
                  </a:lnTo>
                  <a:lnTo>
                    <a:pt x="490537" y="144463"/>
                  </a:lnTo>
                  <a:lnTo>
                    <a:pt x="492125" y="144463"/>
                  </a:lnTo>
                  <a:lnTo>
                    <a:pt x="490537" y="147638"/>
                  </a:lnTo>
                  <a:lnTo>
                    <a:pt x="487362" y="149225"/>
                  </a:lnTo>
                  <a:lnTo>
                    <a:pt x="485775" y="149225"/>
                  </a:lnTo>
                  <a:lnTo>
                    <a:pt x="487362" y="152400"/>
                  </a:lnTo>
                  <a:lnTo>
                    <a:pt x="485775" y="153988"/>
                  </a:lnTo>
                  <a:lnTo>
                    <a:pt x="482600" y="155575"/>
                  </a:lnTo>
                  <a:lnTo>
                    <a:pt x="485775" y="158750"/>
                  </a:lnTo>
                  <a:lnTo>
                    <a:pt x="487362" y="158750"/>
                  </a:lnTo>
                  <a:lnTo>
                    <a:pt x="490537" y="155575"/>
                  </a:lnTo>
                  <a:lnTo>
                    <a:pt x="492125" y="155575"/>
                  </a:lnTo>
                  <a:lnTo>
                    <a:pt x="495300" y="155575"/>
                  </a:lnTo>
                  <a:lnTo>
                    <a:pt x="492125" y="158750"/>
                  </a:lnTo>
                  <a:lnTo>
                    <a:pt x="490537" y="158750"/>
                  </a:lnTo>
                  <a:lnTo>
                    <a:pt x="490537" y="160338"/>
                  </a:lnTo>
                  <a:lnTo>
                    <a:pt x="487362" y="160338"/>
                  </a:lnTo>
                  <a:lnTo>
                    <a:pt x="487362" y="163513"/>
                  </a:lnTo>
                  <a:lnTo>
                    <a:pt x="485775" y="165100"/>
                  </a:lnTo>
                  <a:lnTo>
                    <a:pt x="485775" y="168275"/>
                  </a:lnTo>
                  <a:lnTo>
                    <a:pt x="485775" y="169863"/>
                  </a:lnTo>
                  <a:lnTo>
                    <a:pt x="487362" y="171450"/>
                  </a:lnTo>
                  <a:lnTo>
                    <a:pt x="487362" y="174625"/>
                  </a:lnTo>
                  <a:lnTo>
                    <a:pt x="487362" y="176213"/>
                  </a:lnTo>
                  <a:lnTo>
                    <a:pt x="487362" y="180975"/>
                  </a:lnTo>
                  <a:lnTo>
                    <a:pt x="487362" y="184150"/>
                  </a:lnTo>
                  <a:lnTo>
                    <a:pt x="487362" y="185738"/>
                  </a:lnTo>
                  <a:lnTo>
                    <a:pt x="490537" y="185738"/>
                  </a:lnTo>
                  <a:lnTo>
                    <a:pt x="490537" y="184150"/>
                  </a:lnTo>
                  <a:lnTo>
                    <a:pt x="492125" y="184150"/>
                  </a:lnTo>
                  <a:lnTo>
                    <a:pt x="495300" y="180975"/>
                  </a:lnTo>
                  <a:lnTo>
                    <a:pt x="496887" y="179388"/>
                  </a:lnTo>
                  <a:lnTo>
                    <a:pt x="498475" y="179388"/>
                  </a:lnTo>
                  <a:lnTo>
                    <a:pt x="498475" y="180975"/>
                  </a:lnTo>
                  <a:lnTo>
                    <a:pt x="496887" y="184150"/>
                  </a:lnTo>
                  <a:lnTo>
                    <a:pt x="496887" y="185738"/>
                  </a:lnTo>
                  <a:lnTo>
                    <a:pt x="496887" y="187325"/>
                  </a:lnTo>
                  <a:lnTo>
                    <a:pt x="498475" y="187325"/>
                  </a:lnTo>
                  <a:lnTo>
                    <a:pt x="501650" y="187325"/>
                  </a:lnTo>
                  <a:lnTo>
                    <a:pt x="503237" y="187325"/>
                  </a:lnTo>
                  <a:lnTo>
                    <a:pt x="503237" y="190500"/>
                  </a:lnTo>
                  <a:lnTo>
                    <a:pt x="503237" y="192088"/>
                  </a:lnTo>
                  <a:lnTo>
                    <a:pt x="501650" y="192088"/>
                  </a:lnTo>
                  <a:lnTo>
                    <a:pt x="501650" y="195263"/>
                  </a:lnTo>
                  <a:lnTo>
                    <a:pt x="501650" y="196850"/>
                  </a:lnTo>
                  <a:lnTo>
                    <a:pt x="503237" y="198438"/>
                  </a:lnTo>
                  <a:lnTo>
                    <a:pt x="503237" y="201613"/>
                  </a:lnTo>
                  <a:lnTo>
                    <a:pt x="506412" y="201613"/>
                  </a:lnTo>
                  <a:lnTo>
                    <a:pt x="508000" y="201613"/>
                  </a:lnTo>
                  <a:lnTo>
                    <a:pt x="511175" y="201613"/>
                  </a:lnTo>
                  <a:lnTo>
                    <a:pt x="511175" y="203200"/>
                  </a:lnTo>
                  <a:lnTo>
                    <a:pt x="508000" y="203200"/>
                  </a:lnTo>
                  <a:lnTo>
                    <a:pt x="506412" y="203200"/>
                  </a:lnTo>
                  <a:lnTo>
                    <a:pt x="503237" y="206375"/>
                  </a:lnTo>
                  <a:lnTo>
                    <a:pt x="503237" y="207963"/>
                  </a:lnTo>
                  <a:lnTo>
                    <a:pt x="503237" y="211138"/>
                  </a:lnTo>
                  <a:lnTo>
                    <a:pt x="503237" y="212725"/>
                  </a:lnTo>
                  <a:lnTo>
                    <a:pt x="503237" y="214313"/>
                  </a:lnTo>
                  <a:lnTo>
                    <a:pt x="503237" y="217488"/>
                  </a:lnTo>
                  <a:lnTo>
                    <a:pt x="503237" y="219075"/>
                  </a:lnTo>
                  <a:lnTo>
                    <a:pt x="506412" y="219075"/>
                  </a:lnTo>
                  <a:lnTo>
                    <a:pt x="506412" y="222250"/>
                  </a:lnTo>
                  <a:lnTo>
                    <a:pt x="506412" y="223838"/>
                  </a:lnTo>
                  <a:lnTo>
                    <a:pt x="506412" y="227013"/>
                  </a:lnTo>
                  <a:lnTo>
                    <a:pt x="506412" y="228600"/>
                  </a:lnTo>
                  <a:lnTo>
                    <a:pt x="503237" y="228600"/>
                  </a:lnTo>
                  <a:lnTo>
                    <a:pt x="506412" y="230188"/>
                  </a:lnTo>
                  <a:lnTo>
                    <a:pt x="506412" y="233363"/>
                  </a:lnTo>
                  <a:lnTo>
                    <a:pt x="506412" y="234950"/>
                  </a:lnTo>
                  <a:lnTo>
                    <a:pt x="503237" y="234950"/>
                  </a:lnTo>
                  <a:lnTo>
                    <a:pt x="503237" y="238125"/>
                  </a:lnTo>
                  <a:lnTo>
                    <a:pt x="503237" y="239713"/>
                  </a:lnTo>
                  <a:lnTo>
                    <a:pt x="503237" y="242888"/>
                  </a:lnTo>
                  <a:lnTo>
                    <a:pt x="506412" y="244475"/>
                  </a:lnTo>
                  <a:lnTo>
                    <a:pt x="506412" y="246063"/>
                  </a:lnTo>
                  <a:lnTo>
                    <a:pt x="508000" y="249238"/>
                  </a:lnTo>
                  <a:lnTo>
                    <a:pt x="508000" y="246063"/>
                  </a:lnTo>
                  <a:lnTo>
                    <a:pt x="511175" y="246063"/>
                  </a:lnTo>
                  <a:lnTo>
                    <a:pt x="511175" y="244475"/>
                  </a:lnTo>
                  <a:lnTo>
                    <a:pt x="512762" y="244475"/>
                  </a:lnTo>
                  <a:lnTo>
                    <a:pt x="514350" y="246063"/>
                  </a:lnTo>
                  <a:lnTo>
                    <a:pt x="514350" y="249238"/>
                  </a:lnTo>
                  <a:lnTo>
                    <a:pt x="514350" y="250825"/>
                  </a:lnTo>
                  <a:lnTo>
                    <a:pt x="517525" y="254000"/>
                  </a:lnTo>
                  <a:lnTo>
                    <a:pt x="517525" y="255588"/>
                  </a:lnTo>
                  <a:lnTo>
                    <a:pt x="517525" y="258763"/>
                  </a:lnTo>
                  <a:lnTo>
                    <a:pt x="517525" y="260350"/>
                  </a:lnTo>
                  <a:lnTo>
                    <a:pt x="519112" y="261938"/>
                  </a:lnTo>
                  <a:lnTo>
                    <a:pt x="519112" y="265113"/>
                  </a:lnTo>
                  <a:lnTo>
                    <a:pt x="517525" y="265113"/>
                  </a:lnTo>
                  <a:lnTo>
                    <a:pt x="517525" y="266700"/>
                  </a:lnTo>
                  <a:lnTo>
                    <a:pt x="517525" y="269875"/>
                  </a:lnTo>
                  <a:lnTo>
                    <a:pt x="517525" y="271463"/>
                  </a:lnTo>
                  <a:lnTo>
                    <a:pt x="517525" y="273050"/>
                  </a:lnTo>
                  <a:lnTo>
                    <a:pt x="517525" y="276225"/>
                  </a:lnTo>
                  <a:lnTo>
                    <a:pt x="514350" y="276225"/>
                  </a:lnTo>
                  <a:lnTo>
                    <a:pt x="512762" y="273050"/>
                  </a:lnTo>
                  <a:lnTo>
                    <a:pt x="512762" y="271463"/>
                  </a:lnTo>
                  <a:lnTo>
                    <a:pt x="511175" y="269875"/>
                  </a:lnTo>
                  <a:lnTo>
                    <a:pt x="511175" y="271463"/>
                  </a:lnTo>
                  <a:lnTo>
                    <a:pt x="511175" y="273050"/>
                  </a:lnTo>
                  <a:lnTo>
                    <a:pt x="512762" y="276225"/>
                  </a:lnTo>
                  <a:lnTo>
                    <a:pt x="517525" y="277813"/>
                  </a:lnTo>
                  <a:lnTo>
                    <a:pt x="519112" y="277813"/>
                  </a:lnTo>
                  <a:lnTo>
                    <a:pt x="519112" y="276225"/>
                  </a:lnTo>
                  <a:lnTo>
                    <a:pt x="522288" y="276225"/>
                  </a:lnTo>
                  <a:lnTo>
                    <a:pt x="522288" y="277813"/>
                  </a:lnTo>
                  <a:lnTo>
                    <a:pt x="522288" y="280988"/>
                  </a:lnTo>
                  <a:lnTo>
                    <a:pt x="522288" y="282575"/>
                  </a:lnTo>
                  <a:lnTo>
                    <a:pt x="523875" y="285750"/>
                  </a:lnTo>
                  <a:lnTo>
                    <a:pt x="523875" y="287338"/>
                  </a:lnTo>
                  <a:lnTo>
                    <a:pt x="523875" y="288925"/>
                  </a:lnTo>
                  <a:lnTo>
                    <a:pt x="523875" y="292100"/>
                  </a:lnTo>
                  <a:lnTo>
                    <a:pt x="523875" y="293688"/>
                  </a:lnTo>
                  <a:lnTo>
                    <a:pt x="522288" y="292100"/>
                  </a:lnTo>
                  <a:lnTo>
                    <a:pt x="522288" y="293688"/>
                  </a:lnTo>
                  <a:lnTo>
                    <a:pt x="519112" y="293688"/>
                  </a:lnTo>
                  <a:lnTo>
                    <a:pt x="517525" y="296863"/>
                  </a:lnTo>
                  <a:lnTo>
                    <a:pt x="519112" y="296863"/>
                  </a:lnTo>
                  <a:lnTo>
                    <a:pt x="522288" y="296863"/>
                  </a:lnTo>
                  <a:lnTo>
                    <a:pt x="523875" y="296863"/>
                  </a:lnTo>
                  <a:lnTo>
                    <a:pt x="522288" y="298450"/>
                  </a:lnTo>
                  <a:lnTo>
                    <a:pt x="519112" y="301625"/>
                  </a:lnTo>
                  <a:lnTo>
                    <a:pt x="517525" y="303213"/>
                  </a:lnTo>
                  <a:lnTo>
                    <a:pt x="514350" y="303213"/>
                  </a:lnTo>
                  <a:lnTo>
                    <a:pt x="514350" y="304800"/>
                  </a:lnTo>
                  <a:lnTo>
                    <a:pt x="512762" y="309563"/>
                  </a:lnTo>
                  <a:lnTo>
                    <a:pt x="512762" y="312738"/>
                  </a:lnTo>
                  <a:lnTo>
                    <a:pt x="511175" y="312738"/>
                  </a:lnTo>
                  <a:lnTo>
                    <a:pt x="511175" y="314325"/>
                  </a:lnTo>
                  <a:lnTo>
                    <a:pt x="508000" y="317500"/>
                  </a:lnTo>
                  <a:lnTo>
                    <a:pt x="508000" y="319088"/>
                  </a:lnTo>
                  <a:lnTo>
                    <a:pt x="498475" y="319088"/>
                  </a:lnTo>
                  <a:lnTo>
                    <a:pt x="498475" y="317500"/>
                  </a:lnTo>
                  <a:lnTo>
                    <a:pt x="496887" y="317500"/>
                  </a:lnTo>
                  <a:lnTo>
                    <a:pt x="496887" y="319088"/>
                  </a:lnTo>
                  <a:lnTo>
                    <a:pt x="496887" y="320675"/>
                  </a:lnTo>
                  <a:lnTo>
                    <a:pt x="498475" y="320675"/>
                  </a:lnTo>
                  <a:lnTo>
                    <a:pt x="501650" y="323850"/>
                  </a:lnTo>
                  <a:lnTo>
                    <a:pt x="501650" y="325438"/>
                  </a:lnTo>
                  <a:lnTo>
                    <a:pt x="503237" y="328613"/>
                  </a:lnTo>
                  <a:lnTo>
                    <a:pt x="503237" y="330200"/>
                  </a:lnTo>
                  <a:lnTo>
                    <a:pt x="508000" y="333375"/>
                  </a:lnTo>
                  <a:lnTo>
                    <a:pt x="512762" y="334963"/>
                  </a:lnTo>
                  <a:lnTo>
                    <a:pt x="512762" y="336550"/>
                  </a:lnTo>
                  <a:lnTo>
                    <a:pt x="512762" y="339725"/>
                  </a:lnTo>
                  <a:lnTo>
                    <a:pt x="511175" y="339725"/>
                  </a:lnTo>
                  <a:lnTo>
                    <a:pt x="508000" y="339725"/>
                  </a:lnTo>
                  <a:lnTo>
                    <a:pt x="508000" y="336550"/>
                  </a:lnTo>
                  <a:lnTo>
                    <a:pt x="506412" y="336550"/>
                  </a:lnTo>
                  <a:lnTo>
                    <a:pt x="503237" y="339725"/>
                  </a:lnTo>
                  <a:lnTo>
                    <a:pt x="501650" y="339725"/>
                  </a:lnTo>
                  <a:lnTo>
                    <a:pt x="501650" y="336550"/>
                  </a:lnTo>
                  <a:lnTo>
                    <a:pt x="498475" y="334963"/>
                  </a:lnTo>
                  <a:lnTo>
                    <a:pt x="498475" y="333375"/>
                  </a:lnTo>
                  <a:lnTo>
                    <a:pt x="496887" y="333375"/>
                  </a:lnTo>
                  <a:lnTo>
                    <a:pt x="495300" y="333375"/>
                  </a:lnTo>
                  <a:lnTo>
                    <a:pt x="490537" y="328613"/>
                  </a:lnTo>
                  <a:lnTo>
                    <a:pt x="487362" y="325438"/>
                  </a:lnTo>
                  <a:lnTo>
                    <a:pt x="485775" y="325438"/>
                  </a:lnTo>
                  <a:lnTo>
                    <a:pt x="482600" y="323850"/>
                  </a:lnTo>
                  <a:lnTo>
                    <a:pt x="482600" y="325438"/>
                  </a:lnTo>
                  <a:lnTo>
                    <a:pt x="481012" y="328613"/>
                  </a:lnTo>
                  <a:lnTo>
                    <a:pt x="479425" y="330200"/>
                  </a:lnTo>
                  <a:lnTo>
                    <a:pt x="476250" y="330200"/>
                  </a:lnTo>
                  <a:lnTo>
                    <a:pt x="476250" y="333375"/>
                  </a:lnTo>
                  <a:lnTo>
                    <a:pt x="474662" y="333375"/>
                  </a:lnTo>
                  <a:lnTo>
                    <a:pt x="471487" y="333375"/>
                  </a:lnTo>
                  <a:lnTo>
                    <a:pt x="471487" y="334963"/>
                  </a:lnTo>
                  <a:lnTo>
                    <a:pt x="471487" y="336550"/>
                  </a:lnTo>
                  <a:lnTo>
                    <a:pt x="474662" y="339725"/>
                  </a:lnTo>
                  <a:lnTo>
                    <a:pt x="474662" y="341313"/>
                  </a:lnTo>
                  <a:lnTo>
                    <a:pt x="474662" y="344488"/>
                  </a:lnTo>
                  <a:lnTo>
                    <a:pt x="471487" y="344488"/>
                  </a:lnTo>
                  <a:lnTo>
                    <a:pt x="469900" y="346075"/>
                  </a:lnTo>
                  <a:lnTo>
                    <a:pt x="466725" y="346075"/>
                  </a:lnTo>
                  <a:lnTo>
                    <a:pt x="466725" y="344488"/>
                  </a:lnTo>
                  <a:lnTo>
                    <a:pt x="465137" y="341313"/>
                  </a:lnTo>
                  <a:lnTo>
                    <a:pt x="465137" y="344488"/>
                  </a:lnTo>
                  <a:lnTo>
                    <a:pt x="465137" y="346075"/>
                  </a:lnTo>
                  <a:lnTo>
                    <a:pt x="465137" y="347663"/>
                  </a:lnTo>
                  <a:lnTo>
                    <a:pt x="466725" y="350838"/>
                  </a:lnTo>
                  <a:lnTo>
                    <a:pt x="469900" y="350838"/>
                  </a:lnTo>
                  <a:lnTo>
                    <a:pt x="471487" y="352425"/>
                  </a:lnTo>
                  <a:lnTo>
                    <a:pt x="471487" y="355600"/>
                  </a:lnTo>
                  <a:lnTo>
                    <a:pt x="471487" y="360363"/>
                  </a:lnTo>
                  <a:lnTo>
                    <a:pt x="471487" y="361950"/>
                  </a:lnTo>
                  <a:lnTo>
                    <a:pt x="471487" y="363538"/>
                  </a:lnTo>
                  <a:lnTo>
                    <a:pt x="471487" y="366713"/>
                  </a:lnTo>
                  <a:lnTo>
                    <a:pt x="471487" y="368300"/>
                  </a:lnTo>
                  <a:lnTo>
                    <a:pt x="471487" y="371475"/>
                  </a:lnTo>
                  <a:lnTo>
                    <a:pt x="469900" y="371475"/>
                  </a:lnTo>
                  <a:lnTo>
                    <a:pt x="469900" y="368300"/>
                  </a:lnTo>
                  <a:lnTo>
                    <a:pt x="469900" y="366713"/>
                  </a:lnTo>
                  <a:lnTo>
                    <a:pt x="469900" y="363538"/>
                  </a:lnTo>
                  <a:lnTo>
                    <a:pt x="469900" y="361950"/>
                  </a:lnTo>
                  <a:lnTo>
                    <a:pt x="469900" y="360363"/>
                  </a:lnTo>
                  <a:lnTo>
                    <a:pt x="466725" y="360363"/>
                  </a:lnTo>
                  <a:lnTo>
                    <a:pt x="466725" y="355600"/>
                  </a:lnTo>
                  <a:lnTo>
                    <a:pt x="465137" y="352425"/>
                  </a:lnTo>
                  <a:lnTo>
                    <a:pt x="465137" y="350838"/>
                  </a:lnTo>
                  <a:lnTo>
                    <a:pt x="463550" y="350838"/>
                  </a:lnTo>
                  <a:lnTo>
                    <a:pt x="463550" y="347663"/>
                  </a:lnTo>
                  <a:lnTo>
                    <a:pt x="463550" y="346075"/>
                  </a:lnTo>
                  <a:lnTo>
                    <a:pt x="460375" y="344488"/>
                  </a:lnTo>
                  <a:lnTo>
                    <a:pt x="460375" y="341313"/>
                  </a:lnTo>
                  <a:lnTo>
                    <a:pt x="458787" y="341313"/>
                  </a:lnTo>
                  <a:lnTo>
                    <a:pt x="455612" y="339725"/>
                  </a:lnTo>
                  <a:lnTo>
                    <a:pt x="454025" y="336550"/>
                  </a:lnTo>
                  <a:lnTo>
                    <a:pt x="450850" y="344488"/>
                  </a:lnTo>
                  <a:lnTo>
                    <a:pt x="450850" y="346075"/>
                  </a:lnTo>
                  <a:lnTo>
                    <a:pt x="449262" y="347663"/>
                  </a:lnTo>
                  <a:lnTo>
                    <a:pt x="449262" y="350838"/>
                  </a:lnTo>
                  <a:lnTo>
                    <a:pt x="449262" y="352425"/>
                  </a:lnTo>
                  <a:lnTo>
                    <a:pt x="449262" y="355600"/>
                  </a:lnTo>
                  <a:lnTo>
                    <a:pt x="449262" y="357188"/>
                  </a:lnTo>
                  <a:lnTo>
                    <a:pt x="450850" y="360363"/>
                  </a:lnTo>
                  <a:lnTo>
                    <a:pt x="449262" y="360363"/>
                  </a:lnTo>
                  <a:lnTo>
                    <a:pt x="449262" y="361950"/>
                  </a:lnTo>
                  <a:lnTo>
                    <a:pt x="447675" y="363538"/>
                  </a:lnTo>
                  <a:lnTo>
                    <a:pt x="444500" y="363538"/>
                  </a:lnTo>
                  <a:lnTo>
                    <a:pt x="442912" y="368300"/>
                  </a:lnTo>
                  <a:lnTo>
                    <a:pt x="439737" y="368300"/>
                  </a:lnTo>
                  <a:lnTo>
                    <a:pt x="438150" y="371475"/>
                  </a:lnTo>
                  <a:lnTo>
                    <a:pt x="436562" y="371475"/>
                  </a:lnTo>
                  <a:lnTo>
                    <a:pt x="431800" y="371475"/>
                  </a:lnTo>
                  <a:lnTo>
                    <a:pt x="431800" y="373063"/>
                  </a:lnTo>
                  <a:lnTo>
                    <a:pt x="431800" y="376238"/>
                  </a:lnTo>
                  <a:lnTo>
                    <a:pt x="428625" y="376238"/>
                  </a:lnTo>
                  <a:lnTo>
                    <a:pt x="428625" y="373063"/>
                  </a:lnTo>
                  <a:lnTo>
                    <a:pt x="427037" y="373063"/>
                  </a:lnTo>
                  <a:lnTo>
                    <a:pt x="423862" y="376238"/>
                  </a:lnTo>
                  <a:lnTo>
                    <a:pt x="423862" y="377825"/>
                  </a:lnTo>
                  <a:lnTo>
                    <a:pt x="423862" y="379413"/>
                  </a:lnTo>
                  <a:lnTo>
                    <a:pt x="422275" y="382588"/>
                  </a:lnTo>
                  <a:lnTo>
                    <a:pt x="422275" y="384175"/>
                  </a:lnTo>
                  <a:lnTo>
                    <a:pt x="417512" y="384175"/>
                  </a:lnTo>
                  <a:lnTo>
                    <a:pt x="415925" y="384175"/>
                  </a:lnTo>
                  <a:lnTo>
                    <a:pt x="412750" y="384175"/>
                  </a:lnTo>
                  <a:lnTo>
                    <a:pt x="412750" y="382588"/>
                  </a:lnTo>
                  <a:lnTo>
                    <a:pt x="411162" y="382588"/>
                  </a:lnTo>
                  <a:lnTo>
                    <a:pt x="407988" y="382588"/>
                  </a:lnTo>
                  <a:lnTo>
                    <a:pt x="407988" y="384175"/>
                  </a:lnTo>
                  <a:lnTo>
                    <a:pt x="411163" y="384175"/>
                  </a:lnTo>
                  <a:lnTo>
                    <a:pt x="411163" y="387351"/>
                  </a:lnTo>
                  <a:lnTo>
                    <a:pt x="407988" y="388938"/>
                  </a:lnTo>
                  <a:lnTo>
                    <a:pt x="406400" y="388938"/>
                  </a:lnTo>
                  <a:lnTo>
                    <a:pt x="404813" y="392113"/>
                  </a:lnTo>
                  <a:lnTo>
                    <a:pt x="401638" y="392113"/>
                  </a:lnTo>
                  <a:lnTo>
                    <a:pt x="400050" y="392113"/>
                  </a:lnTo>
                  <a:lnTo>
                    <a:pt x="396875" y="392113"/>
                  </a:lnTo>
                  <a:lnTo>
                    <a:pt x="396875" y="388938"/>
                  </a:lnTo>
                  <a:lnTo>
                    <a:pt x="396875" y="387351"/>
                  </a:lnTo>
                  <a:lnTo>
                    <a:pt x="396875" y="384175"/>
                  </a:lnTo>
                  <a:lnTo>
                    <a:pt x="396875" y="379413"/>
                  </a:lnTo>
                  <a:lnTo>
                    <a:pt x="400050" y="377825"/>
                  </a:lnTo>
                  <a:lnTo>
                    <a:pt x="401638" y="377825"/>
                  </a:lnTo>
                  <a:lnTo>
                    <a:pt x="401638" y="379413"/>
                  </a:lnTo>
                  <a:lnTo>
                    <a:pt x="404813" y="379413"/>
                  </a:lnTo>
                  <a:lnTo>
                    <a:pt x="404813" y="382588"/>
                  </a:lnTo>
                  <a:lnTo>
                    <a:pt x="406400" y="382588"/>
                  </a:lnTo>
                  <a:lnTo>
                    <a:pt x="407987" y="382588"/>
                  </a:lnTo>
                  <a:lnTo>
                    <a:pt x="407987" y="379413"/>
                  </a:lnTo>
                  <a:lnTo>
                    <a:pt x="406400" y="379413"/>
                  </a:lnTo>
                  <a:lnTo>
                    <a:pt x="404812" y="377825"/>
                  </a:lnTo>
                  <a:lnTo>
                    <a:pt x="401637" y="376238"/>
                  </a:lnTo>
                  <a:lnTo>
                    <a:pt x="401637" y="373063"/>
                  </a:lnTo>
                  <a:lnTo>
                    <a:pt x="400050" y="373063"/>
                  </a:lnTo>
                  <a:lnTo>
                    <a:pt x="396875" y="373063"/>
                  </a:lnTo>
                  <a:lnTo>
                    <a:pt x="400050" y="376238"/>
                  </a:lnTo>
                  <a:lnTo>
                    <a:pt x="396875" y="376238"/>
                  </a:lnTo>
                  <a:lnTo>
                    <a:pt x="396875" y="377825"/>
                  </a:lnTo>
                  <a:lnTo>
                    <a:pt x="395287" y="377825"/>
                  </a:lnTo>
                  <a:lnTo>
                    <a:pt x="392112" y="376238"/>
                  </a:lnTo>
                  <a:lnTo>
                    <a:pt x="388937" y="376238"/>
                  </a:lnTo>
                  <a:lnTo>
                    <a:pt x="385762" y="373063"/>
                  </a:lnTo>
                  <a:lnTo>
                    <a:pt x="384175" y="373063"/>
                  </a:lnTo>
                  <a:lnTo>
                    <a:pt x="384175" y="371475"/>
                  </a:lnTo>
                  <a:lnTo>
                    <a:pt x="381000" y="368300"/>
                  </a:lnTo>
                  <a:lnTo>
                    <a:pt x="379412" y="366713"/>
                  </a:lnTo>
                  <a:lnTo>
                    <a:pt x="376237" y="363538"/>
                  </a:lnTo>
                  <a:lnTo>
                    <a:pt x="374650" y="361950"/>
                  </a:lnTo>
                  <a:lnTo>
                    <a:pt x="373062" y="360363"/>
                  </a:lnTo>
                  <a:lnTo>
                    <a:pt x="369887" y="360363"/>
                  </a:lnTo>
                  <a:lnTo>
                    <a:pt x="369887" y="357188"/>
                  </a:lnTo>
                  <a:lnTo>
                    <a:pt x="368300" y="357188"/>
                  </a:lnTo>
                  <a:lnTo>
                    <a:pt x="365125" y="357188"/>
                  </a:lnTo>
                  <a:lnTo>
                    <a:pt x="363537" y="357188"/>
                  </a:lnTo>
                  <a:lnTo>
                    <a:pt x="361950" y="357188"/>
                  </a:lnTo>
                  <a:lnTo>
                    <a:pt x="358775" y="357188"/>
                  </a:lnTo>
                  <a:lnTo>
                    <a:pt x="358775" y="360363"/>
                  </a:lnTo>
                  <a:lnTo>
                    <a:pt x="358775" y="361950"/>
                  </a:lnTo>
                  <a:lnTo>
                    <a:pt x="358775" y="363538"/>
                  </a:lnTo>
                  <a:lnTo>
                    <a:pt x="357187" y="366713"/>
                  </a:lnTo>
                  <a:lnTo>
                    <a:pt x="358775" y="366713"/>
                  </a:lnTo>
                  <a:lnTo>
                    <a:pt x="358775" y="368300"/>
                  </a:lnTo>
                  <a:lnTo>
                    <a:pt x="357187" y="368300"/>
                  </a:lnTo>
                  <a:lnTo>
                    <a:pt x="357187" y="371475"/>
                  </a:lnTo>
                  <a:lnTo>
                    <a:pt x="357187" y="373063"/>
                  </a:lnTo>
                  <a:lnTo>
                    <a:pt x="354012" y="373063"/>
                  </a:lnTo>
                  <a:lnTo>
                    <a:pt x="354012" y="371475"/>
                  </a:lnTo>
                  <a:lnTo>
                    <a:pt x="352425" y="371475"/>
                  </a:lnTo>
                  <a:lnTo>
                    <a:pt x="349250" y="368300"/>
                  </a:lnTo>
                  <a:lnTo>
                    <a:pt x="347662" y="368300"/>
                  </a:lnTo>
                  <a:lnTo>
                    <a:pt x="346075" y="371475"/>
                  </a:lnTo>
                  <a:lnTo>
                    <a:pt x="342900" y="368300"/>
                  </a:lnTo>
                  <a:lnTo>
                    <a:pt x="341312" y="368300"/>
                  </a:lnTo>
                  <a:lnTo>
                    <a:pt x="338137" y="368300"/>
                  </a:lnTo>
                  <a:lnTo>
                    <a:pt x="336550" y="371475"/>
                  </a:lnTo>
                  <a:lnTo>
                    <a:pt x="333375" y="371475"/>
                  </a:lnTo>
                  <a:lnTo>
                    <a:pt x="333375" y="368300"/>
                  </a:lnTo>
                  <a:lnTo>
                    <a:pt x="331787" y="368300"/>
                  </a:lnTo>
                  <a:lnTo>
                    <a:pt x="330200" y="368300"/>
                  </a:lnTo>
                  <a:lnTo>
                    <a:pt x="327025" y="368300"/>
                  </a:lnTo>
                  <a:lnTo>
                    <a:pt x="325437" y="368300"/>
                  </a:lnTo>
                  <a:lnTo>
                    <a:pt x="320675" y="371475"/>
                  </a:lnTo>
                  <a:lnTo>
                    <a:pt x="317500" y="371475"/>
                  </a:lnTo>
                  <a:lnTo>
                    <a:pt x="315912" y="371475"/>
                  </a:lnTo>
                  <a:lnTo>
                    <a:pt x="314325" y="371475"/>
                  </a:lnTo>
                  <a:lnTo>
                    <a:pt x="314325" y="373063"/>
                  </a:lnTo>
                  <a:lnTo>
                    <a:pt x="309562" y="376238"/>
                  </a:lnTo>
                  <a:lnTo>
                    <a:pt x="306387" y="377825"/>
                  </a:lnTo>
                  <a:lnTo>
                    <a:pt x="306387" y="379413"/>
                  </a:lnTo>
                  <a:lnTo>
                    <a:pt x="304800" y="382588"/>
                  </a:lnTo>
                  <a:lnTo>
                    <a:pt x="300037" y="384175"/>
                  </a:lnTo>
                  <a:lnTo>
                    <a:pt x="298450" y="387350"/>
                  </a:lnTo>
                  <a:lnTo>
                    <a:pt x="298450" y="388938"/>
                  </a:lnTo>
                  <a:lnTo>
                    <a:pt x="295275" y="388938"/>
                  </a:lnTo>
                  <a:lnTo>
                    <a:pt x="298450" y="384175"/>
                  </a:lnTo>
                  <a:lnTo>
                    <a:pt x="298450" y="379413"/>
                  </a:lnTo>
                  <a:lnTo>
                    <a:pt x="295275" y="377825"/>
                  </a:lnTo>
                  <a:lnTo>
                    <a:pt x="295275" y="376238"/>
                  </a:lnTo>
                  <a:lnTo>
                    <a:pt x="293687" y="373063"/>
                  </a:lnTo>
                  <a:lnTo>
                    <a:pt x="290512" y="373063"/>
                  </a:lnTo>
                  <a:lnTo>
                    <a:pt x="290512" y="376238"/>
                  </a:lnTo>
                  <a:lnTo>
                    <a:pt x="288925" y="376238"/>
                  </a:lnTo>
                  <a:lnTo>
                    <a:pt x="285750" y="376238"/>
                  </a:lnTo>
                  <a:lnTo>
                    <a:pt x="285750" y="377825"/>
                  </a:lnTo>
                  <a:lnTo>
                    <a:pt x="284162" y="377825"/>
                  </a:lnTo>
                  <a:lnTo>
                    <a:pt x="282575" y="377825"/>
                  </a:lnTo>
                  <a:lnTo>
                    <a:pt x="279400" y="377825"/>
                  </a:lnTo>
                  <a:lnTo>
                    <a:pt x="279400" y="376238"/>
                  </a:lnTo>
                  <a:lnTo>
                    <a:pt x="282575" y="376238"/>
                  </a:lnTo>
                  <a:lnTo>
                    <a:pt x="284162" y="371475"/>
                  </a:lnTo>
                  <a:lnTo>
                    <a:pt x="285750" y="368300"/>
                  </a:lnTo>
                  <a:lnTo>
                    <a:pt x="284162" y="368300"/>
                  </a:lnTo>
                  <a:lnTo>
                    <a:pt x="284162" y="366713"/>
                  </a:lnTo>
                  <a:lnTo>
                    <a:pt x="284162" y="361950"/>
                  </a:lnTo>
                  <a:lnTo>
                    <a:pt x="282575" y="360363"/>
                  </a:lnTo>
                  <a:lnTo>
                    <a:pt x="279400" y="357188"/>
                  </a:lnTo>
                  <a:lnTo>
                    <a:pt x="277812" y="360363"/>
                  </a:lnTo>
                  <a:lnTo>
                    <a:pt x="274637" y="360363"/>
                  </a:lnTo>
                  <a:lnTo>
                    <a:pt x="273050" y="361950"/>
                  </a:lnTo>
                  <a:lnTo>
                    <a:pt x="271462" y="363538"/>
                  </a:lnTo>
                  <a:lnTo>
                    <a:pt x="266700" y="366713"/>
                  </a:lnTo>
                  <a:lnTo>
                    <a:pt x="263525" y="368300"/>
                  </a:lnTo>
                  <a:lnTo>
                    <a:pt x="261937" y="371475"/>
                  </a:lnTo>
                  <a:lnTo>
                    <a:pt x="258762" y="371475"/>
                  </a:lnTo>
                  <a:lnTo>
                    <a:pt x="258762" y="368300"/>
                  </a:lnTo>
                  <a:lnTo>
                    <a:pt x="261937" y="366713"/>
                  </a:lnTo>
                  <a:lnTo>
                    <a:pt x="261937" y="361950"/>
                  </a:lnTo>
                  <a:lnTo>
                    <a:pt x="258762" y="361950"/>
                  </a:lnTo>
                  <a:lnTo>
                    <a:pt x="258762" y="363538"/>
                  </a:lnTo>
                  <a:lnTo>
                    <a:pt x="257175" y="363538"/>
                  </a:lnTo>
                  <a:lnTo>
                    <a:pt x="255587" y="363538"/>
                  </a:lnTo>
                  <a:lnTo>
                    <a:pt x="252412" y="366713"/>
                  </a:lnTo>
                  <a:lnTo>
                    <a:pt x="252412" y="368300"/>
                  </a:lnTo>
                  <a:lnTo>
                    <a:pt x="250825" y="371475"/>
                  </a:lnTo>
                  <a:lnTo>
                    <a:pt x="250825" y="368300"/>
                  </a:lnTo>
                  <a:lnTo>
                    <a:pt x="250825" y="366713"/>
                  </a:lnTo>
                  <a:lnTo>
                    <a:pt x="252412" y="363538"/>
                  </a:lnTo>
                  <a:lnTo>
                    <a:pt x="252412" y="361950"/>
                  </a:lnTo>
                  <a:lnTo>
                    <a:pt x="255587" y="360363"/>
                  </a:lnTo>
                  <a:lnTo>
                    <a:pt x="252412" y="360363"/>
                  </a:lnTo>
                  <a:lnTo>
                    <a:pt x="252412" y="357188"/>
                  </a:lnTo>
                  <a:lnTo>
                    <a:pt x="250825" y="357188"/>
                  </a:lnTo>
                  <a:lnTo>
                    <a:pt x="247650" y="360363"/>
                  </a:lnTo>
                  <a:lnTo>
                    <a:pt x="246062" y="360363"/>
                  </a:lnTo>
                  <a:lnTo>
                    <a:pt x="246062" y="361950"/>
                  </a:lnTo>
                  <a:lnTo>
                    <a:pt x="242887" y="361950"/>
                  </a:lnTo>
                  <a:lnTo>
                    <a:pt x="239712" y="360363"/>
                  </a:lnTo>
                  <a:lnTo>
                    <a:pt x="236537" y="360363"/>
                  </a:lnTo>
                  <a:lnTo>
                    <a:pt x="236537" y="357188"/>
                  </a:lnTo>
                  <a:lnTo>
                    <a:pt x="239712" y="357188"/>
                  </a:lnTo>
                  <a:lnTo>
                    <a:pt x="239712" y="355600"/>
                  </a:lnTo>
                  <a:lnTo>
                    <a:pt x="236537" y="355600"/>
                  </a:lnTo>
                  <a:lnTo>
                    <a:pt x="234950" y="355600"/>
                  </a:lnTo>
                  <a:lnTo>
                    <a:pt x="231775" y="355600"/>
                  </a:lnTo>
                  <a:lnTo>
                    <a:pt x="230187" y="355600"/>
                  </a:lnTo>
                  <a:lnTo>
                    <a:pt x="227012" y="357188"/>
                  </a:lnTo>
                  <a:lnTo>
                    <a:pt x="225425" y="360363"/>
                  </a:lnTo>
                  <a:lnTo>
                    <a:pt x="223837" y="360363"/>
                  </a:lnTo>
                  <a:lnTo>
                    <a:pt x="220662" y="361950"/>
                  </a:lnTo>
                  <a:lnTo>
                    <a:pt x="219075" y="361950"/>
                  </a:lnTo>
                  <a:lnTo>
                    <a:pt x="214312" y="366713"/>
                  </a:lnTo>
                  <a:lnTo>
                    <a:pt x="209550" y="368300"/>
                  </a:lnTo>
                  <a:lnTo>
                    <a:pt x="207962" y="368300"/>
                  </a:lnTo>
                  <a:lnTo>
                    <a:pt x="209550" y="366713"/>
                  </a:lnTo>
                  <a:lnTo>
                    <a:pt x="207962" y="366713"/>
                  </a:lnTo>
                  <a:lnTo>
                    <a:pt x="207962" y="363538"/>
                  </a:lnTo>
                  <a:lnTo>
                    <a:pt x="209550" y="363538"/>
                  </a:lnTo>
                  <a:lnTo>
                    <a:pt x="211137" y="361950"/>
                  </a:lnTo>
                  <a:lnTo>
                    <a:pt x="214312" y="361950"/>
                  </a:lnTo>
                  <a:lnTo>
                    <a:pt x="214312" y="360363"/>
                  </a:lnTo>
                  <a:lnTo>
                    <a:pt x="215900" y="360363"/>
                  </a:lnTo>
                  <a:lnTo>
                    <a:pt x="219075" y="357188"/>
                  </a:lnTo>
                  <a:lnTo>
                    <a:pt x="220662" y="357188"/>
                  </a:lnTo>
                  <a:lnTo>
                    <a:pt x="220662" y="355600"/>
                  </a:lnTo>
                  <a:lnTo>
                    <a:pt x="223837" y="355600"/>
                  </a:lnTo>
                  <a:lnTo>
                    <a:pt x="225425" y="355600"/>
                  </a:lnTo>
                  <a:lnTo>
                    <a:pt x="227012" y="352425"/>
                  </a:lnTo>
                  <a:lnTo>
                    <a:pt x="231775" y="347663"/>
                  </a:lnTo>
                  <a:lnTo>
                    <a:pt x="230187" y="346075"/>
                  </a:lnTo>
                  <a:lnTo>
                    <a:pt x="227012" y="346075"/>
                  </a:lnTo>
                  <a:lnTo>
                    <a:pt x="227012" y="344488"/>
                  </a:lnTo>
                  <a:lnTo>
                    <a:pt x="223837" y="346075"/>
                  </a:lnTo>
                  <a:lnTo>
                    <a:pt x="220662" y="347663"/>
                  </a:lnTo>
                  <a:lnTo>
                    <a:pt x="219075" y="347663"/>
                  </a:lnTo>
                  <a:lnTo>
                    <a:pt x="215900" y="347663"/>
                  </a:lnTo>
                  <a:lnTo>
                    <a:pt x="215900" y="350838"/>
                  </a:lnTo>
                  <a:lnTo>
                    <a:pt x="214312" y="350838"/>
                  </a:lnTo>
                  <a:lnTo>
                    <a:pt x="211137" y="352425"/>
                  </a:lnTo>
                  <a:lnTo>
                    <a:pt x="207962" y="352425"/>
                  </a:lnTo>
                  <a:lnTo>
                    <a:pt x="203200" y="355600"/>
                  </a:lnTo>
                  <a:lnTo>
                    <a:pt x="198437" y="360363"/>
                  </a:lnTo>
                  <a:lnTo>
                    <a:pt x="193675" y="363538"/>
                  </a:lnTo>
                  <a:lnTo>
                    <a:pt x="192087" y="363538"/>
                  </a:lnTo>
                  <a:lnTo>
                    <a:pt x="192087" y="366713"/>
                  </a:lnTo>
                  <a:lnTo>
                    <a:pt x="188912" y="368300"/>
                  </a:lnTo>
                  <a:lnTo>
                    <a:pt x="188912" y="371475"/>
                  </a:lnTo>
                  <a:lnTo>
                    <a:pt x="187325" y="371475"/>
                  </a:lnTo>
                  <a:lnTo>
                    <a:pt x="184150" y="371475"/>
                  </a:lnTo>
                  <a:lnTo>
                    <a:pt x="187325" y="366713"/>
                  </a:lnTo>
                  <a:lnTo>
                    <a:pt x="188912" y="361950"/>
                  </a:lnTo>
                  <a:lnTo>
                    <a:pt x="192087" y="360363"/>
                  </a:lnTo>
                  <a:lnTo>
                    <a:pt x="193675" y="357188"/>
                  </a:lnTo>
                  <a:lnTo>
                    <a:pt x="196850" y="357188"/>
                  </a:lnTo>
                  <a:lnTo>
                    <a:pt x="198437" y="355600"/>
                  </a:lnTo>
                  <a:lnTo>
                    <a:pt x="198437" y="352425"/>
                  </a:lnTo>
                  <a:lnTo>
                    <a:pt x="198437" y="350838"/>
                  </a:lnTo>
                  <a:lnTo>
                    <a:pt x="198437" y="347663"/>
                  </a:lnTo>
                  <a:lnTo>
                    <a:pt x="196850" y="347663"/>
                  </a:lnTo>
                  <a:lnTo>
                    <a:pt x="198438" y="346075"/>
                  </a:lnTo>
                  <a:lnTo>
                    <a:pt x="198438" y="347663"/>
                  </a:lnTo>
                  <a:lnTo>
                    <a:pt x="200025" y="347663"/>
                  </a:lnTo>
                  <a:lnTo>
                    <a:pt x="200025" y="346075"/>
                  </a:lnTo>
                  <a:lnTo>
                    <a:pt x="200025" y="344488"/>
                  </a:lnTo>
                  <a:lnTo>
                    <a:pt x="200025" y="341313"/>
                  </a:lnTo>
                  <a:lnTo>
                    <a:pt x="200025" y="339725"/>
                  </a:lnTo>
                  <a:lnTo>
                    <a:pt x="200025" y="336550"/>
                  </a:lnTo>
                  <a:lnTo>
                    <a:pt x="200025" y="334963"/>
                  </a:lnTo>
                  <a:lnTo>
                    <a:pt x="198437" y="334963"/>
                  </a:lnTo>
                  <a:lnTo>
                    <a:pt x="198437" y="333375"/>
                  </a:lnTo>
                  <a:lnTo>
                    <a:pt x="198437" y="330200"/>
                  </a:lnTo>
                  <a:lnTo>
                    <a:pt x="198437" y="328613"/>
                  </a:lnTo>
                  <a:lnTo>
                    <a:pt x="196850" y="328613"/>
                  </a:lnTo>
                  <a:lnTo>
                    <a:pt x="193675" y="330200"/>
                  </a:lnTo>
                  <a:lnTo>
                    <a:pt x="192087" y="330200"/>
                  </a:lnTo>
                  <a:lnTo>
                    <a:pt x="192087" y="328613"/>
                  </a:lnTo>
                  <a:lnTo>
                    <a:pt x="193675" y="328613"/>
                  </a:lnTo>
                  <a:lnTo>
                    <a:pt x="196850" y="325438"/>
                  </a:lnTo>
                  <a:lnTo>
                    <a:pt x="196850" y="323850"/>
                  </a:lnTo>
                  <a:lnTo>
                    <a:pt x="193675" y="323850"/>
                  </a:lnTo>
                  <a:lnTo>
                    <a:pt x="193675" y="320675"/>
                  </a:lnTo>
                  <a:lnTo>
                    <a:pt x="192087" y="319088"/>
                  </a:lnTo>
                  <a:lnTo>
                    <a:pt x="188912" y="320675"/>
                  </a:lnTo>
                  <a:lnTo>
                    <a:pt x="184150" y="320675"/>
                  </a:lnTo>
                  <a:lnTo>
                    <a:pt x="182562" y="320675"/>
                  </a:lnTo>
                  <a:lnTo>
                    <a:pt x="180975" y="320675"/>
                  </a:lnTo>
                  <a:lnTo>
                    <a:pt x="177800" y="320675"/>
                  </a:lnTo>
                  <a:lnTo>
                    <a:pt x="177800" y="319088"/>
                  </a:lnTo>
                  <a:lnTo>
                    <a:pt x="176212" y="319088"/>
                  </a:lnTo>
                  <a:lnTo>
                    <a:pt x="173037" y="319088"/>
                  </a:lnTo>
                  <a:lnTo>
                    <a:pt x="171450" y="319088"/>
                  </a:lnTo>
                  <a:lnTo>
                    <a:pt x="166687" y="319088"/>
                  </a:lnTo>
                  <a:lnTo>
                    <a:pt x="165100" y="320675"/>
                  </a:lnTo>
                  <a:lnTo>
                    <a:pt x="161925" y="320675"/>
                  </a:lnTo>
                  <a:lnTo>
                    <a:pt x="160337" y="323850"/>
                  </a:lnTo>
                  <a:lnTo>
                    <a:pt x="157162" y="323850"/>
                  </a:lnTo>
                  <a:lnTo>
                    <a:pt x="155575" y="325438"/>
                  </a:lnTo>
                  <a:lnTo>
                    <a:pt x="146050" y="330200"/>
                  </a:lnTo>
                  <a:lnTo>
                    <a:pt x="141287" y="333375"/>
                  </a:lnTo>
                  <a:lnTo>
                    <a:pt x="139700" y="336550"/>
                  </a:lnTo>
                  <a:lnTo>
                    <a:pt x="136525" y="336550"/>
                  </a:lnTo>
                  <a:lnTo>
                    <a:pt x="134937" y="336550"/>
                  </a:lnTo>
                  <a:lnTo>
                    <a:pt x="134937" y="339725"/>
                  </a:lnTo>
                  <a:lnTo>
                    <a:pt x="133350" y="339725"/>
                  </a:lnTo>
                  <a:lnTo>
                    <a:pt x="133350" y="336550"/>
                  </a:lnTo>
                  <a:lnTo>
                    <a:pt x="133350" y="334963"/>
                  </a:lnTo>
                  <a:lnTo>
                    <a:pt x="134937" y="334963"/>
                  </a:lnTo>
                  <a:lnTo>
                    <a:pt x="136525" y="334963"/>
                  </a:lnTo>
                  <a:lnTo>
                    <a:pt x="136525" y="333375"/>
                  </a:lnTo>
                  <a:lnTo>
                    <a:pt x="139700" y="333375"/>
                  </a:lnTo>
                  <a:lnTo>
                    <a:pt x="139700" y="330200"/>
                  </a:lnTo>
                  <a:lnTo>
                    <a:pt x="141287" y="330200"/>
                  </a:lnTo>
                  <a:lnTo>
                    <a:pt x="146050" y="325438"/>
                  </a:lnTo>
                  <a:lnTo>
                    <a:pt x="149225" y="323850"/>
                  </a:lnTo>
                  <a:lnTo>
                    <a:pt x="150812" y="323850"/>
                  </a:lnTo>
                  <a:lnTo>
                    <a:pt x="152400" y="320675"/>
                  </a:lnTo>
                  <a:lnTo>
                    <a:pt x="155575" y="320675"/>
                  </a:lnTo>
                  <a:lnTo>
                    <a:pt x="157162" y="320675"/>
                  </a:lnTo>
                  <a:lnTo>
                    <a:pt x="157162" y="319088"/>
                  </a:lnTo>
                  <a:lnTo>
                    <a:pt x="160337" y="319088"/>
                  </a:lnTo>
                  <a:lnTo>
                    <a:pt x="161925" y="317500"/>
                  </a:lnTo>
                  <a:lnTo>
                    <a:pt x="166687" y="314325"/>
                  </a:lnTo>
                  <a:lnTo>
                    <a:pt x="168275" y="314325"/>
                  </a:lnTo>
                  <a:lnTo>
                    <a:pt x="173037" y="312738"/>
                  </a:lnTo>
                  <a:lnTo>
                    <a:pt x="173037" y="309563"/>
                  </a:lnTo>
                  <a:lnTo>
                    <a:pt x="176212" y="309563"/>
                  </a:lnTo>
                  <a:lnTo>
                    <a:pt x="176212" y="307975"/>
                  </a:lnTo>
                  <a:lnTo>
                    <a:pt x="177800" y="304800"/>
                  </a:lnTo>
                  <a:lnTo>
                    <a:pt x="176212" y="304800"/>
                  </a:lnTo>
                  <a:lnTo>
                    <a:pt x="176212" y="303213"/>
                  </a:lnTo>
                  <a:lnTo>
                    <a:pt x="173037" y="303213"/>
                  </a:lnTo>
                  <a:lnTo>
                    <a:pt x="168275" y="303213"/>
                  </a:lnTo>
                  <a:lnTo>
                    <a:pt x="166687" y="304800"/>
                  </a:lnTo>
                  <a:lnTo>
                    <a:pt x="165100" y="307975"/>
                  </a:lnTo>
                  <a:lnTo>
                    <a:pt x="161925" y="309563"/>
                  </a:lnTo>
                  <a:lnTo>
                    <a:pt x="149225" y="314325"/>
                  </a:lnTo>
                  <a:lnTo>
                    <a:pt x="141287" y="317500"/>
                  </a:lnTo>
                  <a:lnTo>
                    <a:pt x="144462" y="314325"/>
                  </a:lnTo>
                  <a:lnTo>
                    <a:pt x="149225" y="312738"/>
                  </a:lnTo>
                  <a:lnTo>
                    <a:pt x="150812" y="312738"/>
                  </a:lnTo>
                  <a:lnTo>
                    <a:pt x="150812" y="309563"/>
                  </a:lnTo>
                  <a:lnTo>
                    <a:pt x="152400" y="309563"/>
                  </a:lnTo>
                  <a:lnTo>
                    <a:pt x="152400" y="307975"/>
                  </a:lnTo>
                  <a:lnTo>
                    <a:pt x="152400" y="304800"/>
                  </a:lnTo>
                  <a:lnTo>
                    <a:pt x="155575" y="304800"/>
                  </a:lnTo>
                  <a:lnTo>
                    <a:pt x="155575" y="303213"/>
                  </a:lnTo>
                  <a:lnTo>
                    <a:pt x="155575" y="301625"/>
                  </a:lnTo>
                  <a:lnTo>
                    <a:pt x="152400" y="298450"/>
                  </a:lnTo>
                  <a:lnTo>
                    <a:pt x="150812" y="298450"/>
                  </a:lnTo>
                  <a:lnTo>
                    <a:pt x="149225" y="298450"/>
                  </a:lnTo>
                  <a:lnTo>
                    <a:pt x="144462" y="298450"/>
                  </a:lnTo>
                  <a:lnTo>
                    <a:pt x="139700" y="301625"/>
                  </a:lnTo>
                  <a:lnTo>
                    <a:pt x="136525" y="301625"/>
                  </a:lnTo>
                  <a:lnTo>
                    <a:pt x="134937" y="298450"/>
                  </a:lnTo>
                  <a:lnTo>
                    <a:pt x="133350" y="301625"/>
                  </a:lnTo>
                  <a:lnTo>
                    <a:pt x="130175" y="301625"/>
                  </a:lnTo>
                  <a:lnTo>
                    <a:pt x="128587" y="303213"/>
                  </a:lnTo>
                  <a:lnTo>
                    <a:pt x="125412" y="303213"/>
                  </a:lnTo>
                  <a:lnTo>
                    <a:pt x="123825" y="304800"/>
                  </a:lnTo>
                  <a:lnTo>
                    <a:pt x="119062" y="304800"/>
                  </a:lnTo>
                  <a:lnTo>
                    <a:pt x="119062" y="303213"/>
                  </a:lnTo>
                  <a:lnTo>
                    <a:pt x="122237" y="303213"/>
                  </a:lnTo>
                  <a:lnTo>
                    <a:pt x="123825" y="303213"/>
                  </a:lnTo>
                  <a:lnTo>
                    <a:pt x="125412" y="301625"/>
                  </a:lnTo>
                  <a:lnTo>
                    <a:pt x="128587" y="301625"/>
                  </a:lnTo>
                  <a:lnTo>
                    <a:pt x="130175" y="298450"/>
                  </a:lnTo>
                  <a:lnTo>
                    <a:pt x="133350" y="296863"/>
                  </a:lnTo>
                  <a:lnTo>
                    <a:pt x="134937" y="296863"/>
                  </a:lnTo>
                  <a:lnTo>
                    <a:pt x="136525" y="296863"/>
                  </a:lnTo>
                  <a:lnTo>
                    <a:pt x="141287" y="293688"/>
                  </a:lnTo>
                  <a:lnTo>
                    <a:pt x="144462" y="292100"/>
                  </a:lnTo>
                  <a:lnTo>
                    <a:pt x="146050" y="292100"/>
                  </a:lnTo>
                  <a:lnTo>
                    <a:pt x="149225" y="292100"/>
                  </a:lnTo>
                  <a:lnTo>
                    <a:pt x="149225" y="288925"/>
                  </a:lnTo>
                  <a:lnTo>
                    <a:pt x="150812" y="288925"/>
                  </a:lnTo>
                  <a:lnTo>
                    <a:pt x="152400" y="288925"/>
                  </a:lnTo>
                  <a:lnTo>
                    <a:pt x="155575" y="292100"/>
                  </a:lnTo>
                  <a:lnTo>
                    <a:pt x="155575" y="288925"/>
                  </a:lnTo>
                  <a:lnTo>
                    <a:pt x="157162" y="288925"/>
                  </a:lnTo>
                  <a:lnTo>
                    <a:pt x="160337" y="288925"/>
                  </a:lnTo>
                  <a:lnTo>
                    <a:pt x="160337" y="287338"/>
                  </a:lnTo>
                  <a:lnTo>
                    <a:pt x="161925" y="287338"/>
                  </a:lnTo>
                  <a:lnTo>
                    <a:pt x="161925" y="285750"/>
                  </a:lnTo>
                  <a:lnTo>
                    <a:pt x="160337" y="285750"/>
                  </a:lnTo>
                  <a:lnTo>
                    <a:pt x="160337" y="282575"/>
                  </a:lnTo>
                  <a:lnTo>
                    <a:pt x="157162" y="280988"/>
                  </a:lnTo>
                  <a:lnTo>
                    <a:pt x="157162" y="277813"/>
                  </a:lnTo>
                  <a:lnTo>
                    <a:pt x="152400" y="277813"/>
                  </a:lnTo>
                  <a:lnTo>
                    <a:pt x="150812" y="277813"/>
                  </a:lnTo>
                  <a:lnTo>
                    <a:pt x="144462" y="280988"/>
                  </a:lnTo>
                  <a:lnTo>
                    <a:pt x="123825" y="285750"/>
                  </a:lnTo>
                  <a:lnTo>
                    <a:pt x="122237" y="285750"/>
                  </a:lnTo>
                  <a:lnTo>
                    <a:pt x="117475" y="287338"/>
                  </a:lnTo>
                  <a:lnTo>
                    <a:pt x="109537" y="287338"/>
                  </a:lnTo>
                  <a:lnTo>
                    <a:pt x="106362" y="287338"/>
                  </a:lnTo>
                  <a:lnTo>
                    <a:pt x="103187" y="288925"/>
                  </a:lnTo>
                  <a:lnTo>
                    <a:pt x="98425" y="288925"/>
                  </a:lnTo>
                  <a:lnTo>
                    <a:pt x="96837" y="292100"/>
                  </a:lnTo>
                  <a:lnTo>
                    <a:pt x="93662" y="292100"/>
                  </a:lnTo>
                  <a:lnTo>
                    <a:pt x="93662" y="293688"/>
                  </a:lnTo>
                  <a:lnTo>
                    <a:pt x="92075" y="293688"/>
                  </a:lnTo>
                  <a:lnTo>
                    <a:pt x="90487" y="293688"/>
                  </a:lnTo>
                  <a:lnTo>
                    <a:pt x="87312" y="293688"/>
                  </a:lnTo>
                  <a:lnTo>
                    <a:pt x="85725" y="293688"/>
                  </a:lnTo>
                  <a:lnTo>
                    <a:pt x="85725" y="296863"/>
                  </a:lnTo>
                  <a:lnTo>
                    <a:pt x="80962" y="296863"/>
                  </a:lnTo>
                  <a:lnTo>
                    <a:pt x="76200" y="298450"/>
                  </a:lnTo>
                  <a:lnTo>
                    <a:pt x="74612" y="298450"/>
                  </a:lnTo>
                  <a:lnTo>
                    <a:pt x="71437" y="301625"/>
                  </a:lnTo>
                  <a:lnTo>
                    <a:pt x="69850" y="301625"/>
                  </a:lnTo>
                  <a:lnTo>
                    <a:pt x="66675" y="301625"/>
                  </a:lnTo>
                  <a:lnTo>
                    <a:pt x="65087" y="301625"/>
                  </a:lnTo>
                  <a:lnTo>
                    <a:pt x="61912" y="303213"/>
                  </a:lnTo>
                  <a:lnTo>
                    <a:pt x="53975" y="303213"/>
                  </a:lnTo>
                  <a:lnTo>
                    <a:pt x="53975" y="301625"/>
                  </a:lnTo>
                  <a:lnTo>
                    <a:pt x="50800" y="301625"/>
                  </a:lnTo>
                  <a:lnTo>
                    <a:pt x="49212" y="301625"/>
                  </a:lnTo>
                  <a:lnTo>
                    <a:pt x="53975" y="298450"/>
                  </a:lnTo>
                  <a:lnTo>
                    <a:pt x="55562" y="298450"/>
                  </a:lnTo>
                  <a:lnTo>
                    <a:pt x="58737" y="298450"/>
                  </a:lnTo>
                  <a:lnTo>
                    <a:pt x="61912" y="296863"/>
                  </a:lnTo>
                  <a:lnTo>
                    <a:pt x="65087" y="296863"/>
                  </a:lnTo>
                  <a:lnTo>
                    <a:pt x="66675" y="296863"/>
                  </a:lnTo>
                  <a:lnTo>
                    <a:pt x="69850" y="296863"/>
                  </a:lnTo>
                  <a:lnTo>
                    <a:pt x="71437" y="296863"/>
                  </a:lnTo>
                  <a:lnTo>
                    <a:pt x="76200" y="293688"/>
                  </a:lnTo>
                  <a:lnTo>
                    <a:pt x="82550" y="292100"/>
                  </a:lnTo>
                  <a:lnTo>
                    <a:pt x="87312" y="288925"/>
                  </a:lnTo>
                  <a:lnTo>
                    <a:pt x="98425" y="285750"/>
                  </a:lnTo>
                  <a:lnTo>
                    <a:pt x="106362" y="282575"/>
                  </a:lnTo>
                  <a:lnTo>
                    <a:pt x="114300" y="280988"/>
                  </a:lnTo>
                  <a:lnTo>
                    <a:pt x="117475" y="280988"/>
                  </a:lnTo>
                  <a:lnTo>
                    <a:pt x="117475" y="277813"/>
                  </a:lnTo>
                  <a:lnTo>
                    <a:pt x="119062" y="277813"/>
                  </a:lnTo>
                  <a:lnTo>
                    <a:pt x="122237" y="276225"/>
                  </a:lnTo>
                  <a:lnTo>
                    <a:pt x="123825" y="276225"/>
                  </a:lnTo>
                  <a:lnTo>
                    <a:pt x="123825" y="273050"/>
                  </a:lnTo>
                  <a:lnTo>
                    <a:pt x="130175" y="269875"/>
                  </a:lnTo>
                  <a:lnTo>
                    <a:pt x="133350" y="266700"/>
                  </a:lnTo>
                  <a:lnTo>
                    <a:pt x="136525" y="261938"/>
                  </a:lnTo>
                  <a:lnTo>
                    <a:pt x="136525" y="260350"/>
                  </a:lnTo>
                  <a:lnTo>
                    <a:pt x="134937" y="258763"/>
                  </a:lnTo>
                  <a:lnTo>
                    <a:pt x="133350" y="258763"/>
                  </a:lnTo>
                  <a:lnTo>
                    <a:pt x="130175" y="258763"/>
                  </a:lnTo>
                  <a:lnTo>
                    <a:pt x="128587" y="258763"/>
                  </a:lnTo>
                  <a:lnTo>
                    <a:pt x="122237" y="258763"/>
                  </a:lnTo>
                  <a:lnTo>
                    <a:pt x="119062" y="258763"/>
                  </a:lnTo>
                  <a:lnTo>
                    <a:pt x="117475" y="255588"/>
                  </a:lnTo>
                  <a:lnTo>
                    <a:pt x="114300" y="255588"/>
                  </a:lnTo>
                  <a:lnTo>
                    <a:pt x="112712" y="255588"/>
                  </a:lnTo>
                  <a:lnTo>
                    <a:pt x="109537" y="255588"/>
                  </a:lnTo>
                  <a:lnTo>
                    <a:pt x="107950" y="255588"/>
                  </a:lnTo>
                  <a:lnTo>
                    <a:pt x="103187" y="255588"/>
                  </a:lnTo>
                  <a:lnTo>
                    <a:pt x="98425" y="258763"/>
                  </a:lnTo>
                  <a:lnTo>
                    <a:pt x="96837" y="258763"/>
                  </a:lnTo>
                  <a:lnTo>
                    <a:pt x="93662" y="258763"/>
                  </a:lnTo>
                  <a:lnTo>
                    <a:pt x="93662" y="255588"/>
                  </a:lnTo>
                  <a:lnTo>
                    <a:pt x="85725" y="258763"/>
                  </a:lnTo>
                  <a:lnTo>
                    <a:pt x="80962" y="260350"/>
                  </a:lnTo>
                  <a:lnTo>
                    <a:pt x="77787" y="260350"/>
                  </a:lnTo>
                  <a:lnTo>
                    <a:pt x="71437" y="260350"/>
                  </a:lnTo>
                  <a:lnTo>
                    <a:pt x="74612" y="258763"/>
                  </a:lnTo>
                  <a:lnTo>
                    <a:pt x="76200" y="258763"/>
                  </a:lnTo>
                  <a:lnTo>
                    <a:pt x="77787" y="258763"/>
                  </a:lnTo>
                  <a:lnTo>
                    <a:pt x="80962" y="258763"/>
                  </a:lnTo>
                  <a:lnTo>
                    <a:pt x="82550" y="255588"/>
                  </a:lnTo>
                  <a:lnTo>
                    <a:pt x="87312" y="254000"/>
                  </a:lnTo>
                  <a:lnTo>
                    <a:pt x="90487" y="254000"/>
                  </a:lnTo>
                  <a:lnTo>
                    <a:pt x="92075" y="250825"/>
                  </a:lnTo>
                  <a:lnTo>
                    <a:pt x="93662" y="250825"/>
                  </a:lnTo>
                  <a:lnTo>
                    <a:pt x="93662" y="249238"/>
                  </a:lnTo>
                  <a:lnTo>
                    <a:pt x="96837" y="246063"/>
                  </a:lnTo>
                  <a:lnTo>
                    <a:pt x="98425" y="246063"/>
                  </a:lnTo>
                  <a:lnTo>
                    <a:pt x="109537" y="242888"/>
                  </a:lnTo>
                  <a:lnTo>
                    <a:pt x="114300" y="242888"/>
                  </a:lnTo>
                  <a:lnTo>
                    <a:pt x="119062" y="239713"/>
                  </a:lnTo>
                  <a:lnTo>
                    <a:pt x="123825" y="238125"/>
                  </a:lnTo>
                  <a:lnTo>
                    <a:pt x="125412" y="233363"/>
                  </a:lnTo>
                  <a:lnTo>
                    <a:pt x="128587" y="228600"/>
                  </a:lnTo>
                  <a:lnTo>
                    <a:pt x="130175" y="227013"/>
                  </a:lnTo>
                  <a:lnTo>
                    <a:pt x="130175" y="222250"/>
                  </a:lnTo>
                  <a:lnTo>
                    <a:pt x="128587" y="219075"/>
                  </a:lnTo>
                  <a:lnTo>
                    <a:pt x="125412" y="217488"/>
                  </a:lnTo>
                  <a:lnTo>
                    <a:pt x="123825" y="214313"/>
                  </a:lnTo>
                  <a:lnTo>
                    <a:pt x="122237" y="214313"/>
                  </a:lnTo>
                  <a:lnTo>
                    <a:pt x="119062" y="212725"/>
                  </a:lnTo>
                  <a:lnTo>
                    <a:pt x="119062" y="211138"/>
                  </a:lnTo>
                  <a:lnTo>
                    <a:pt x="122237" y="207963"/>
                  </a:lnTo>
                  <a:lnTo>
                    <a:pt x="125412" y="207963"/>
                  </a:lnTo>
                  <a:lnTo>
                    <a:pt x="128587" y="207963"/>
                  </a:lnTo>
                  <a:lnTo>
                    <a:pt x="128587" y="206375"/>
                  </a:lnTo>
                  <a:lnTo>
                    <a:pt x="128587" y="203200"/>
                  </a:lnTo>
                  <a:lnTo>
                    <a:pt x="128587" y="201613"/>
                  </a:lnTo>
                  <a:lnTo>
                    <a:pt x="128587" y="198438"/>
                  </a:lnTo>
                  <a:lnTo>
                    <a:pt x="125412" y="196850"/>
                  </a:lnTo>
                  <a:lnTo>
                    <a:pt x="125412" y="195263"/>
                  </a:lnTo>
                  <a:lnTo>
                    <a:pt x="125412" y="192088"/>
                  </a:lnTo>
                  <a:lnTo>
                    <a:pt x="125412" y="190500"/>
                  </a:lnTo>
                  <a:lnTo>
                    <a:pt x="125412" y="187325"/>
                  </a:lnTo>
                  <a:lnTo>
                    <a:pt x="123825" y="187325"/>
                  </a:lnTo>
                  <a:lnTo>
                    <a:pt x="123825" y="185738"/>
                  </a:lnTo>
                  <a:lnTo>
                    <a:pt x="123825" y="184150"/>
                  </a:lnTo>
                  <a:lnTo>
                    <a:pt x="125412" y="180975"/>
                  </a:lnTo>
                  <a:lnTo>
                    <a:pt x="125412" y="179388"/>
                  </a:lnTo>
                  <a:lnTo>
                    <a:pt x="123825" y="179388"/>
                  </a:lnTo>
                  <a:lnTo>
                    <a:pt x="123825" y="176213"/>
                  </a:lnTo>
                  <a:lnTo>
                    <a:pt x="125412" y="176213"/>
                  </a:lnTo>
                  <a:lnTo>
                    <a:pt x="128587" y="176213"/>
                  </a:lnTo>
                  <a:lnTo>
                    <a:pt x="128587" y="179388"/>
                  </a:lnTo>
                  <a:lnTo>
                    <a:pt x="128587" y="180975"/>
                  </a:lnTo>
                  <a:lnTo>
                    <a:pt x="130175" y="180975"/>
                  </a:lnTo>
                  <a:lnTo>
                    <a:pt x="130175" y="179388"/>
                  </a:lnTo>
                  <a:lnTo>
                    <a:pt x="133350" y="179388"/>
                  </a:lnTo>
                  <a:lnTo>
                    <a:pt x="134937" y="179388"/>
                  </a:lnTo>
                  <a:lnTo>
                    <a:pt x="136525" y="179388"/>
                  </a:lnTo>
                  <a:lnTo>
                    <a:pt x="136525" y="174625"/>
                  </a:lnTo>
                  <a:lnTo>
                    <a:pt x="134937" y="171450"/>
                  </a:lnTo>
                  <a:lnTo>
                    <a:pt x="134937" y="169863"/>
                  </a:lnTo>
                  <a:lnTo>
                    <a:pt x="133350" y="168275"/>
                  </a:lnTo>
                  <a:lnTo>
                    <a:pt x="133350" y="165100"/>
                  </a:lnTo>
                  <a:lnTo>
                    <a:pt x="133350" y="163513"/>
                  </a:lnTo>
                  <a:lnTo>
                    <a:pt x="130175" y="163513"/>
                  </a:lnTo>
                  <a:lnTo>
                    <a:pt x="128587" y="163513"/>
                  </a:lnTo>
                  <a:lnTo>
                    <a:pt x="125412" y="163513"/>
                  </a:lnTo>
                  <a:lnTo>
                    <a:pt x="125412" y="160338"/>
                  </a:lnTo>
                  <a:lnTo>
                    <a:pt x="128587" y="158750"/>
                  </a:lnTo>
                  <a:lnTo>
                    <a:pt x="128587" y="155575"/>
                  </a:lnTo>
                  <a:lnTo>
                    <a:pt x="128587" y="153988"/>
                  </a:lnTo>
                  <a:lnTo>
                    <a:pt x="130175" y="155575"/>
                  </a:lnTo>
                  <a:lnTo>
                    <a:pt x="133350" y="155575"/>
                  </a:lnTo>
                  <a:lnTo>
                    <a:pt x="133350" y="153988"/>
                  </a:lnTo>
                  <a:lnTo>
                    <a:pt x="134937" y="152400"/>
                  </a:lnTo>
                  <a:lnTo>
                    <a:pt x="134937" y="149225"/>
                  </a:lnTo>
                  <a:lnTo>
                    <a:pt x="134937" y="147638"/>
                  </a:lnTo>
                  <a:lnTo>
                    <a:pt x="136525" y="147638"/>
                  </a:lnTo>
                  <a:lnTo>
                    <a:pt x="136525" y="144463"/>
                  </a:lnTo>
                  <a:lnTo>
                    <a:pt x="139700" y="142875"/>
                  </a:lnTo>
                  <a:lnTo>
                    <a:pt x="139700" y="139700"/>
                  </a:lnTo>
                  <a:lnTo>
                    <a:pt x="139700" y="138113"/>
                  </a:lnTo>
                  <a:lnTo>
                    <a:pt x="139700" y="136525"/>
                  </a:lnTo>
                  <a:lnTo>
                    <a:pt x="139700" y="131763"/>
                  </a:lnTo>
                  <a:lnTo>
                    <a:pt x="139700" y="128588"/>
                  </a:lnTo>
                  <a:lnTo>
                    <a:pt x="139700" y="127000"/>
                  </a:lnTo>
                  <a:lnTo>
                    <a:pt x="141287" y="123825"/>
                  </a:lnTo>
                  <a:lnTo>
                    <a:pt x="141287" y="122238"/>
                  </a:lnTo>
                  <a:lnTo>
                    <a:pt x="144462" y="120650"/>
                  </a:lnTo>
                  <a:lnTo>
                    <a:pt x="144462" y="115888"/>
                  </a:lnTo>
                  <a:lnTo>
                    <a:pt x="141287" y="115888"/>
                  </a:lnTo>
                  <a:lnTo>
                    <a:pt x="141287" y="112713"/>
                  </a:lnTo>
                  <a:lnTo>
                    <a:pt x="144462" y="111125"/>
                  </a:lnTo>
                  <a:lnTo>
                    <a:pt x="144462" y="107950"/>
                  </a:lnTo>
                  <a:lnTo>
                    <a:pt x="144462" y="106363"/>
                  </a:lnTo>
                  <a:lnTo>
                    <a:pt x="146050" y="106363"/>
                  </a:lnTo>
                  <a:lnTo>
                    <a:pt x="149225" y="106363"/>
                  </a:lnTo>
                  <a:lnTo>
                    <a:pt x="149225" y="104775"/>
                  </a:lnTo>
                  <a:lnTo>
                    <a:pt x="150812" y="104775"/>
                  </a:lnTo>
                  <a:lnTo>
                    <a:pt x="149225" y="100013"/>
                  </a:lnTo>
                  <a:lnTo>
                    <a:pt x="150812" y="100013"/>
                  </a:lnTo>
                  <a:lnTo>
                    <a:pt x="144462" y="95250"/>
                  </a:lnTo>
                  <a:lnTo>
                    <a:pt x="152400" y="100013"/>
                  </a:lnTo>
                  <a:lnTo>
                    <a:pt x="155575" y="100013"/>
                  </a:lnTo>
                  <a:lnTo>
                    <a:pt x="155575" y="96838"/>
                  </a:lnTo>
                  <a:lnTo>
                    <a:pt x="157162" y="95250"/>
                  </a:lnTo>
                  <a:lnTo>
                    <a:pt x="160337" y="95250"/>
                  </a:lnTo>
                  <a:lnTo>
                    <a:pt x="160337" y="93663"/>
                  </a:lnTo>
                  <a:lnTo>
                    <a:pt x="161925" y="93663"/>
                  </a:lnTo>
                  <a:lnTo>
                    <a:pt x="165100" y="93663"/>
                  </a:lnTo>
                  <a:lnTo>
                    <a:pt x="166687" y="93663"/>
                  </a:lnTo>
                  <a:lnTo>
                    <a:pt x="168275" y="93663"/>
                  </a:lnTo>
                  <a:lnTo>
                    <a:pt x="168275" y="90488"/>
                  </a:lnTo>
                  <a:lnTo>
                    <a:pt x="168275" y="88900"/>
                  </a:lnTo>
                  <a:lnTo>
                    <a:pt x="166687" y="85725"/>
                  </a:lnTo>
                  <a:lnTo>
                    <a:pt x="166687" y="84137"/>
                  </a:lnTo>
                  <a:lnTo>
                    <a:pt x="166687" y="80962"/>
                  </a:lnTo>
                  <a:lnTo>
                    <a:pt x="168275" y="84137"/>
                  </a:lnTo>
                  <a:lnTo>
                    <a:pt x="171450" y="84137"/>
                  </a:lnTo>
                  <a:lnTo>
                    <a:pt x="173037" y="80962"/>
                  </a:lnTo>
                  <a:lnTo>
                    <a:pt x="173037" y="79375"/>
                  </a:lnTo>
                  <a:lnTo>
                    <a:pt x="173037" y="77787"/>
                  </a:lnTo>
                  <a:lnTo>
                    <a:pt x="173037" y="74612"/>
                  </a:lnTo>
                  <a:lnTo>
                    <a:pt x="173037" y="73025"/>
                  </a:lnTo>
                  <a:lnTo>
                    <a:pt x="171450" y="73025"/>
                  </a:lnTo>
                  <a:lnTo>
                    <a:pt x="168275" y="69850"/>
                  </a:lnTo>
                  <a:lnTo>
                    <a:pt x="166687" y="69850"/>
                  </a:lnTo>
                  <a:lnTo>
                    <a:pt x="165100" y="68262"/>
                  </a:lnTo>
                  <a:lnTo>
                    <a:pt x="161925" y="65087"/>
                  </a:lnTo>
                  <a:lnTo>
                    <a:pt x="157162" y="63500"/>
                  </a:lnTo>
                  <a:lnTo>
                    <a:pt x="155575" y="61912"/>
                  </a:lnTo>
                  <a:lnTo>
                    <a:pt x="152400" y="58737"/>
                  </a:lnTo>
                  <a:lnTo>
                    <a:pt x="150812" y="57150"/>
                  </a:lnTo>
                  <a:lnTo>
                    <a:pt x="150812" y="52387"/>
                  </a:lnTo>
                  <a:lnTo>
                    <a:pt x="149225" y="52387"/>
                  </a:lnTo>
                  <a:lnTo>
                    <a:pt x="149225" y="49212"/>
                  </a:lnTo>
                  <a:lnTo>
                    <a:pt x="149225" y="47625"/>
                  </a:lnTo>
                  <a:lnTo>
                    <a:pt x="150812" y="49212"/>
                  </a:lnTo>
                  <a:lnTo>
                    <a:pt x="152400" y="52387"/>
                  </a:lnTo>
                  <a:lnTo>
                    <a:pt x="157162" y="52387"/>
                  </a:lnTo>
                  <a:lnTo>
                    <a:pt x="160337" y="53975"/>
                  </a:lnTo>
                  <a:lnTo>
                    <a:pt x="161925" y="53975"/>
                  </a:lnTo>
                  <a:lnTo>
                    <a:pt x="161925" y="57150"/>
                  </a:lnTo>
                  <a:lnTo>
                    <a:pt x="166687" y="58737"/>
                  </a:lnTo>
                  <a:lnTo>
                    <a:pt x="166687" y="61912"/>
                  </a:lnTo>
                  <a:lnTo>
                    <a:pt x="168275" y="61912"/>
                  </a:lnTo>
                  <a:lnTo>
                    <a:pt x="171450" y="61912"/>
                  </a:lnTo>
                  <a:lnTo>
                    <a:pt x="173037" y="61912"/>
                  </a:lnTo>
                  <a:lnTo>
                    <a:pt x="177800" y="63500"/>
                  </a:lnTo>
                  <a:lnTo>
                    <a:pt x="180975" y="65087"/>
                  </a:lnTo>
                  <a:lnTo>
                    <a:pt x="184150" y="65087"/>
                  </a:lnTo>
                  <a:lnTo>
                    <a:pt x="188912" y="65087"/>
                  </a:lnTo>
                  <a:lnTo>
                    <a:pt x="192087" y="65087"/>
                  </a:lnTo>
                  <a:lnTo>
                    <a:pt x="193675" y="65087"/>
                  </a:lnTo>
                  <a:lnTo>
                    <a:pt x="196850" y="65087"/>
                  </a:lnTo>
                  <a:lnTo>
                    <a:pt x="198437" y="68262"/>
                  </a:lnTo>
                  <a:lnTo>
                    <a:pt x="203200" y="68262"/>
                  </a:lnTo>
                  <a:lnTo>
                    <a:pt x="204787" y="68262"/>
                  </a:lnTo>
                  <a:lnTo>
                    <a:pt x="207962" y="68262"/>
                  </a:lnTo>
                  <a:lnTo>
                    <a:pt x="209550" y="68262"/>
                  </a:lnTo>
                  <a:lnTo>
                    <a:pt x="211137" y="68262"/>
                  </a:lnTo>
                  <a:lnTo>
                    <a:pt x="214312" y="68262"/>
                  </a:lnTo>
                  <a:lnTo>
                    <a:pt x="219075" y="69850"/>
                  </a:lnTo>
                  <a:lnTo>
                    <a:pt x="220662" y="69850"/>
                  </a:lnTo>
                  <a:lnTo>
                    <a:pt x="223837" y="73025"/>
                  </a:lnTo>
                  <a:lnTo>
                    <a:pt x="227012" y="74612"/>
                  </a:lnTo>
                  <a:lnTo>
                    <a:pt x="230187" y="74612"/>
                  </a:lnTo>
                  <a:lnTo>
                    <a:pt x="231775" y="73025"/>
                  </a:lnTo>
                  <a:lnTo>
                    <a:pt x="234950" y="73025"/>
                  </a:lnTo>
                  <a:lnTo>
                    <a:pt x="234950" y="69850"/>
                  </a:lnTo>
                  <a:lnTo>
                    <a:pt x="234950" y="68262"/>
                  </a:lnTo>
                  <a:lnTo>
                    <a:pt x="234950" y="65087"/>
                  </a:lnTo>
                  <a:lnTo>
                    <a:pt x="231775" y="63500"/>
                  </a:lnTo>
                  <a:lnTo>
                    <a:pt x="230187" y="61912"/>
                  </a:lnTo>
                  <a:lnTo>
                    <a:pt x="230187" y="58737"/>
                  </a:lnTo>
                  <a:lnTo>
                    <a:pt x="231775" y="58737"/>
                  </a:lnTo>
                  <a:lnTo>
                    <a:pt x="234950" y="58737"/>
                  </a:lnTo>
                  <a:lnTo>
                    <a:pt x="234950" y="61912"/>
                  </a:lnTo>
                  <a:lnTo>
                    <a:pt x="236537" y="63500"/>
                  </a:lnTo>
                  <a:lnTo>
                    <a:pt x="236537" y="65087"/>
                  </a:lnTo>
                  <a:lnTo>
                    <a:pt x="239712" y="68262"/>
                  </a:lnTo>
                  <a:lnTo>
                    <a:pt x="241300" y="68262"/>
                  </a:lnTo>
                  <a:lnTo>
                    <a:pt x="241300" y="69850"/>
                  </a:lnTo>
                  <a:lnTo>
                    <a:pt x="242887" y="73025"/>
                  </a:lnTo>
                  <a:lnTo>
                    <a:pt x="242887" y="74612"/>
                  </a:lnTo>
                  <a:lnTo>
                    <a:pt x="246062" y="74612"/>
                  </a:lnTo>
                  <a:lnTo>
                    <a:pt x="246062" y="77787"/>
                  </a:lnTo>
                  <a:lnTo>
                    <a:pt x="247650" y="77787"/>
                  </a:lnTo>
                  <a:lnTo>
                    <a:pt x="250825" y="74612"/>
                  </a:lnTo>
                  <a:lnTo>
                    <a:pt x="250825" y="73025"/>
                  </a:lnTo>
                  <a:lnTo>
                    <a:pt x="250825" y="69850"/>
                  </a:lnTo>
                  <a:lnTo>
                    <a:pt x="250825" y="65087"/>
                  </a:lnTo>
                  <a:lnTo>
                    <a:pt x="252412" y="63500"/>
                  </a:lnTo>
                  <a:lnTo>
                    <a:pt x="250825" y="58737"/>
                  </a:lnTo>
                  <a:lnTo>
                    <a:pt x="250825" y="53975"/>
                  </a:lnTo>
                  <a:lnTo>
                    <a:pt x="247650" y="52387"/>
                  </a:lnTo>
                  <a:lnTo>
                    <a:pt x="246062" y="49212"/>
                  </a:lnTo>
                  <a:lnTo>
                    <a:pt x="246062" y="47625"/>
                  </a:lnTo>
                  <a:lnTo>
                    <a:pt x="246062" y="46037"/>
                  </a:lnTo>
                  <a:lnTo>
                    <a:pt x="242887" y="42862"/>
                  </a:lnTo>
                  <a:lnTo>
                    <a:pt x="242887" y="38100"/>
                  </a:lnTo>
                  <a:lnTo>
                    <a:pt x="236537" y="30162"/>
                  </a:lnTo>
                  <a:lnTo>
                    <a:pt x="236537" y="26987"/>
                  </a:lnTo>
                  <a:lnTo>
                    <a:pt x="234950" y="22225"/>
                  </a:lnTo>
                  <a:lnTo>
                    <a:pt x="231775" y="19050"/>
                  </a:lnTo>
                  <a:lnTo>
                    <a:pt x="230187" y="14287"/>
                  </a:lnTo>
                  <a:lnTo>
                    <a:pt x="225425" y="11112"/>
                  </a:lnTo>
                  <a:lnTo>
                    <a:pt x="225425" y="9525"/>
                  </a:lnTo>
                  <a:lnTo>
                    <a:pt x="225425" y="6350"/>
                  </a:lnTo>
                  <a:lnTo>
                    <a:pt x="223837" y="4762"/>
                  </a:lnTo>
                  <a:lnTo>
                    <a:pt x="220662" y="3175"/>
                  </a:lnTo>
                  <a:close/>
                </a:path>
              </a:pathLst>
            </a:custGeom>
            <a:blipFill dpi="0" rotWithShape="1">
              <a:blip r:embed="rId7"/>
              <a:srcRect/>
              <a:tile tx="0" ty="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1" name="文本框 60">
              <a:extLst>
                <a:ext uri="{FF2B5EF4-FFF2-40B4-BE49-F238E27FC236}">
                  <a16:creationId xmlns:a16="http://schemas.microsoft.com/office/drawing/2014/main" id="{32728528-C11C-4973-A07E-423B89EDC22A}"/>
                </a:ext>
              </a:extLst>
            </p:cNvPr>
            <p:cNvSpPr txBox="1"/>
            <p:nvPr/>
          </p:nvSpPr>
          <p:spPr>
            <a:xfrm>
              <a:off x="3683233" y="1598655"/>
              <a:ext cx="697627" cy="707886"/>
            </a:xfrm>
            <a:prstGeom prst="rect">
              <a:avLst/>
            </a:prstGeom>
            <a:noFill/>
          </p:spPr>
          <p:txBody>
            <a:bodyPr wrap="none" rtlCol="0">
              <a:spAutoFit/>
            </a:bodyPr>
            <a:lstStyle/>
            <a:p>
              <a:r>
                <a:rPr lang="zh-CN" altLang="en-US" sz="4000" dirty="0">
                  <a:solidFill>
                    <a:schemeClr val="bg1"/>
                  </a:solidFill>
                  <a:latin typeface="Berlin Sans FB Demi" panose="020E0802020502020306" pitchFamily="34" charset="0"/>
                  <a:ea typeface="庞门正道真贵楷体" panose="02010600030101010101" pitchFamily="2" charset="-122"/>
                </a:rPr>
                <a:t>贰</a:t>
              </a:r>
            </a:p>
          </p:txBody>
        </p:sp>
      </p:grpSp>
      <p:sp>
        <p:nvSpPr>
          <p:cNvPr id="62" name="文本框 61">
            <a:extLst>
              <a:ext uri="{FF2B5EF4-FFF2-40B4-BE49-F238E27FC236}">
                <a16:creationId xmlns:a16="http://schemas.microsoft.com/office/drawing/2014/main" id="{D9EE277C-AB5A-4473-9504-9028F1DD9B85}"/>
              </a:ext>
            </a:extLst>
          </p:cNvPr>
          <p:cNvSpPr txBox="1"/>
          <p:nvPr/>
        </p:nvSpPr>
        <p:spPr>
          <a:xfrm>
            <a:off x="6243218" y="3636615"/>
            <a:ext cx="1499938" cy="584775"/>
          </a:xfrm>
          <a:prstGeom prst="rect">
            <a:avLst/>
          </a:prstGeom>
          <a:noFill/>
        </p:spPr>
        <p:txBody>
          <a:bodyPr vert="horz" wrap="square" rtlCol="0">
            <a:spAutoFit/>
          </a:bodyPr>
          <a:lstStyle/>
          <a:p>
            <a:pPr algn="ctr"/>
            <a:r>
              <a:rPr lang="zh-CN" altLang="en-US" sz="3200" spc="600" dirty="0">
                <a:solidFill>
                  <a:schemeClr val="tx1">
                    <a:lumMod val="85000"/>
                    <a:lumOff val="15000"/>
                  </a:schemeClr>
                </a:solidFill>
                <a:effectLst>
                  <a:outerShdw blurRad="38100" dist="38100" dir="2700000" algn="tl">
                    <a:srgbClr val="000000">
                      <a:alpha val="43137"/>
                    </a:srgbClr>
                  </a:outerShdw>
                </a:effectLst>
                <a:latin typeface="庞门正道真贵楷体" panose="02010600030101010101" pitchFamily="2" charset="-122"/>
                <a:ea typeface="庞门正道真贵楷体" panose="02010600030101010101" pitchFamily="2" charset="-122"/>
                <a:cs typeface="+mn-ea"/>
                <a:sym typeface="+mn-lt"/>
              </a:rPr>
              <a:t>食物</a:t>
            </a:r>
          </a:p>
        </p:txBody>
      </p:sp>
      <p:grpSp>
        <p:nvGrpSpPr>
          <p:cNvPr id="63" name="组合 62">
            <a:extLst>
              <a:ext uri="{FF2B5EF4-FFF2-40B4-BE49-F238E27FC236}">
                <a16:creationId xmlns:a16="http://schemas.microsoft.com/office/drawing/2014/main" id="{0CFF6674-00D1-424A-AB7B-D6905C8BBB5C}"/>
              </a:ext>
            </a:extLst>
          </p:cNvPr>
          <p:cNvGrpSpPr/>
          <p:nvPr/>
        </p:nvGrpSpPr>
        <p:grpSpPr>
          <a:xfrm>
            <a:off x="6143212" y="2339998"/>
            <a:ext cx="1366041" cy="1048924"/>
            <a:chOff x="3185062" y="1443579"/>
            <a:chExt cx="1366041" cy="1048924"/>
          </a:xfrm>
        </p:grpSpPr>
        <p:sp>
          <p:nvSpPr>
            <p:cNvPr id="64" name="任意多边形: 形状 63">
              <a:extLst>
                <a:ext uri="{FF2B5EF4-FFF2-40B4-BE49-F238E27FC236}">
                  <a16:creationId xmlns:a16="http://schemas.microsoft.com/office/drawing/2014/main" id="{66AAB5D4-495C-4DD3-BCA1-CB05E8D62EFB}"/>
                </a:ext>
              </a:extLst>
            </p:cNvPr>
            <p:cNvSpPr>
              <a:spLocks/>
            </p:cNvSpPr>
            <p:nvPr/>
          </p:nvSpPr>
          <p:spPr bwMode="auto">
            <a:xfrm>
              <a:off x="3185062" y="1443579"/>
              <a:ext cx="1366041" cy="1048924"/>
            </a:xfrm>
            <a:custGeom>
              <a:avLst/>
              <a:gdLst>
                <a:gd name="connsiteX0" fmla="*/ 284162 w 533400"/>
                <a:gd name="connsiteY0" fmla="*/ 407988 h 409575"/>
                <a:gd name="connsiteX1" fmla="*/ 285750 w 533400"/>
                <a:gd name="connsiteY1" fmla="*/ 407988 h 409575"/>
                <a:gd name="connsiteX2" fmla="*/ 285750 w 533400"/>
                <a:gd name="connsiteY2" fmla="*/ 409575 h 409575"/>
                <a:gd name="connsiteX3" fmla="*/ 288925 w 533400"/>
                <a:gd name="connsiteY3" fmla="*/ 401637 h 409575"/>
                <a:gd name="connsiteX4" fmla="*/ 288925 w 533400"/>
                <a:gd name="connsiteY4" fmla="*/ 404813 h 409575"/>
                <a:gd name="connsiteX5" fmla="*/ 285750 w 533400"/>
                <a:gd name="connsiteY5" fmla="*/ 407988 h 409575"/>
                <a:gd name="connsiteX6" fmla="*/ 290512 w 533400"/>
                <a:gd name="connsiteY6" fmla="*/ 398463 h 409575"/>
                <a:gd name="connsiteX7" fmla="*/ 288925 w 533400"/>
                <a:gd name="connsiteY7" fmla="*/ 401637 h 409575"/>
                <a:gd name="connsiteX8" fmla="*/ 288925 w 533400"/>
                <a:gd name="connsiteY8" fmla="*/ 400050 h 409575"/>
                <a:gd name="connsiteX9" fmla="*/ 295275 w 533400"/>
                <a:gd name="connsiteY9" fmla="*/ 388938 h 409575"/>
                <a:gd name="connsiteX10" fmla="*/ 293687 w 533400"/>
                <a:gd name="connsiteY10" fmla="*/ 395288 h 409575"/>
                <a:gd name="connsiteX11" fmla="*/ 290512 w 533400"/>
                <a:gd name="connsiteY11" fmla="*/ 398463 h 409575"/>
                <a:gd name="connsiteX12" fmla="*/ 290512 w 533400"/>
                <a:gd name="connsiteY12" fmla="*/ 398463 h 409575"/>
                <a:gd name="connsiteX13" fmla="*/ 182562 w 533400"/>
                <a:gd name="connsiteY13" fmla="*/ 379413 h 409575"/>
                <a:gd name="connsiteX14" fmla="*/ 184150 w 533400"/>
                <a:gd name="connsiteY14" fmla="*/ 379413 h 409575"/>
                <a:gd name="connsiteX15" fmla="*/ 187325 w 533400"/>
                <a:gd name="connsiteY15" fmla="*/ 379413 h 409575"/>
                <a:gd name="connsiteX16" fmla="*/ 184150 w 533400"/>
                <a:gd name="connsiteY16" fmla="*/ 382588 h 409575"/>
                <a:gd name="connsiteX17" fmla="*/ 182562 w 533400"/>
                <a:gd name="connsiteY17" fmla="*/ 384175 h 409575"/>
                <a:gd name="connsiteX18" fmla="*/ 180975 w 533400"/>
                <a:gd name="connsiteY18" fmla="*/ 382588 h 409575"/>
                <a:gd name="connsiteX19" fmla="*/ 182562 w 533400"/>
                <a:gd name="connsiteY19" fmla="*/ 382588 h 409575"/>
                <a:gd name="connsiteX20" fmla="*/ 277812 w 533400"/>
                <a:gd name="connsiteY20" fmla="*/ 377825 h 409575"/>
                <a:gd name="connsiteX21" fmla="*/ 279400 w 533400"/>
                <a:gd name="connsiteY21" fmla="*/ 377825 h 409575"/>
                <a:gd name="connsiteX22" fmla="*/ 279400 w 533400"/>
                <a:gd name="connsiteY22" fmla="*/ 379413 h 409575"/>
                <a:gd name="connsiteX23" fmla="*/ 274637 w 533400"/>
                <a:gd name="connsiteY23" fmla="*/ 382588 h 409575"/>
                <a:gd name="connsiteX24" fmla="*/ 273050 w 533400"/>
                <a:gd name="connsiteY24" fmla="*/ 387350 h 409575"/>
                <a:gd name="connsiteX25" fmla="*/ 271462 w 533400"/>
                <a:gd name="connsiteY25" fmla="*/ 387350 h 409575"/>
                <a:gd name="connsiteX26" fmla="*/ 268287 w 533400"/>
                <a:gd name="connsiteY26" fmla="*/ 388938 h 409575"/>
                <a:gd name="connsiteX27" fmla="*/ 266700 w 533400"/>
                <a:gd name="connsiteY27" fmla="*/ 392113 h 409575"/>
                <a:gd name="connsiteX28" fmla="*/ 266700 w 533400"/>
                <a:gd name="connsiteY28" fmla="*/ 388938 h 409575"/>
                <a:gd name="connsiteX29" fmla="*/ 268287 w 533400"/>
                <a:gd name="connsiteY29" fmla="*/ 387350 h 409575"/>
                <a:gd name="connsiteX30" fmla="*/ 268287 w 533400"/>
                <a:gd name="connsiteY30" fmla="*/ 384175 h 409575"/>
                <a:gd name="connsiteX31" fmla="*/ 271462 w 533400"/>
                <a:gd name="connsiteY31" fmla="*/ 384175 h 409575"/>
                <a:gd name="connsiteX32" fmla="*/ 273050 w 533400"/>
                <a:gd name="connsiteY32" fmla="*/ 384175 h 409575"/>
                <a:gd name="connsiteX33" fmla="*/ 273050 w 533400"/>
                <a:gd name="connsiteY33" fmla="*/ 382588 h 409575"/>
                <a:gd name="connsiteX34" fmla="*/ 274637 w 533400"/>
                <a:gd name="connsiteY34" fmla="*/ 379413 h 409575"/>
                <a:gd name="connsiteX35" fmla="*/ 192087 w 533400"/>
                <a:gd name="connsiteY35" fmla="*/ 377825 h 409575"/>
                <a:gd name="connsiteX36" fmla="*/ 188912 w 533400"/>
                <a:gd name="connsiteY36" fmla="*/ 379413 h 409575"/>
                <a:gd name="connsiteX37" fmla="*/ 187325 w 533400"/>
                <a:gd name="connsiteY37" fmla="*/ 379413 h 409575"/>
                <a:gd name="connsiteX38" fmla="*/ 252412 w 533400"/>
                <a:gd name="connsiteY38" fmla="*/ 376238 h 409575"/>
                <a:gd name="connsiteX39" fmla="*/ 252412 w 533400"/>
                <a:gd name="connsiteY39" fmla="*/ 377825 h 409575"/>
                <a:gd name="connsiteX40" fmla="*/ 250825 w 533400"/>
                <a:gd name="connsiteY40" fmla="*/ 379413 h 409575"/>
                <a:gd name="connsiteX41" fmla="*/ 247650 w 533400"/>
                <a:gd name="connsiteY41" fmla="*/ 379413 h 409575"/>
                <a:gd name="connsiteX42" fmla="*/ 250825 w 533400"/>
                <a:gd name="connsiteY42" fmla="*/ 377825 h 409575"/>
                <a:gd name="connsiteX43" fmla="*/ 257175 w 533400"/>
                <a:gd name="connsiteY43" fmla="*/ 373063 h 409575"/>
                <a:gd name="connsiteX44" fmla="*/ 257175 w 533400"/>
                <a:gd name="connsiteY44" fmla="*/ 376238 h 409575"/>
                <a:gd name="connsiteX45" fmla="*/ 255587 w 533400"/>
                <a:gd name="connsiteY45" fmla="*/ 376238 h 409575"/>
                <a:gd name="connsiteX46" fmla="*/ 252412 w 533400"/>
                <a:gd name="connsiteY46" fmla="*/ 376238 h 409575"/>
                <a:gd name="connsiteX47" fmla="*/ 333375 w 533400"/>
                <a:gd name="connsiteY47" fmla="*/ 371475 h 409575"/>
                <a:gd name="connsiteX48" fmla="*/ 331787 w 533400"/>
                <a:gd name="connsiteY48" fmla="*/ 376238 h 409575"/>
                <a:gd name="connsiteX49" fmla="*/ 330200 w 533400"/>
                <a:gd name="connsiteY49" fmla="*/ 376238 h 409575"/>
                <a:gd name="connsiteX50" fmla="*/ 331787 w 533400"/>
                <a:gd name="connsiteY50" fmla="*/ 373063 h 409575"/>
                <a:gd name="connsiteX51" fmla="*/ 198437 w 533400"/>
                <a:gd name="connsiteY51" fmla="*/ 371475 h 409575"/>
                <a:gd name="connsiteX52" fmla="*/ 200025 w 533400"/>
                <a:gd name="connsiteY52" fmla="*/ 371475 h 409575"/>
                <a:gd name="connsiteX53" fmla="*/ 203200 w 533400"/>
                <a:gd name="connsiteY53" fmla="*/ 371475 h 409575"/>
                <a:gd name="connsiteX54" fmla="*/ 203200 w 533400"/>
                <a:gd name="connsiteY54" fmla="*/ 373063 h 409575"/>
                <a:gd name="connsiteX55" fmla="*/ 198437 w 533400"/>
                <a:gd name="connsiteY55" fmla="*/ 376238 h 409575"/>
                <a:gd name="connsiteX56" fmla="*/ 193675 w 533400"/>
                <a:gd name="connsiteY56" fmla="*/ 377825 h 409575"/>
                <a:gd name="connsiteX57" fmla="*/ 192087 w 533400"/>
                <a:gd name="connsiteY57" fmla="*/ 377825 h 409575"/>
                <a:gd name="connsiteX58" fmla="*/ 196850 w 533400"/>
                <a:gd name="connsiteY58" fmla="*/ 376238 h 409575"/>
                <a:gd name="connsiteX59" fmla="*/ 198437 w 533400"/>
                <a:gd name="connsiteY59" fmla="*/ 373063 h 409575"/>
                <a:gd name="connsiteX60" fmla="*/ 203200 w 533400"/>
                <a:gd name="connsiteY60" fmla="*/ 368300 h 409575"/>
                <a:gd name="connsiteX61" fmla="*/ 204787 w 533400"/>
                <a:gd name="connsiteY61" fmla="*/ 368300 h 409575"/>
                <a:gd name="connsiteX62" fmla="*/ 207962 w 533400"/>
                <a:gd name="connsiteY62" fmla="*/ 368300 h 409575"/>
                <a:gd name="connsiteX63" fmla="*/ 204787 w 533400"/>
                <a:gd name="connsiteY63" fmla="*/ 371475 h 409575"/>
                <a:gd name="connsiteX64" fmla="*/ 203200 w 533400"/>
                <a:gd name="connsiteY64" fmla="*/ 371475 h 409575"/>
                <a:gd name="connsiteX65" fmla="*/ 193675 w 533400"/>
                <a:gd name="connsiteY65" fmla="*/ 363538 h 409575"/>
                <a:gd name="connsiteX66" fmla="*/ 196850 w 533400"/>
                <a:gd name="connsiteY66" fmla="*/ 366713 h 409575"/>
                <a:gd name="connsiteX67" fmla="*/ 193675 w 533400"/>
                <a:gd name="connsiteY67" fmla="*/ 366713 h 409575"/>
                <a:gd name="connsiteX68" fmla="*/ 231775 w 533400"/>
                <a:gd name="connsiteY68" fmla="*/ 360363 h 409575"/>
                <a:gd name="connsiteX69" fmla="*/ 234950 w 533400"/>
                <a:gd name="connsiteY69" fmla="*/ 360363 h 409575"/>
                <a:gd name="connsiteX70" fmla="*/ 236537 w 533400"/>
                <a:gd name="connsiteY70" fmla="*/ 360363 h 409575"/>
                <a:gd name="connsiteX71" fmla="*/ 234950 w 533400"/>
                <a:gd name="connsiteY71" fmla="*/ 361950 h 409575"/>
                <a:gd name="connsiteX72" fmla="*/ 234950 w 533400"/>
                <a:gd name="connsiteY72" fmla="*/ 363538 h 409575"/>
                <a:gd name="connsiteX73" fmla="*/ 231775 w 533400"/>
                <a:gd name="connsiteY73" fmla="*/ 363538 h 409575"/>
                <a:gd name="connsiteX74" fmla="*/ 231775 w 533400"/>
                <a:gd name="connsiteY74" fmla="*/ 361950 h 409575"/>
                <a:gd name="connsiteX75" fmla="*/ 211137 w 533400"/>
                <a:gd name="connsiteY75" fmla="*/ 357188 h 409575"/>
                <a:gd name="connsiteX76" fmla="*/ 214312 w 533400"/>
                <a:gd name="connsiteY76" fmla="*/ 357188 h 409575"/>
                <a:gd name="connsiteX77" fmla="*/ 211137 w 533400"/>
                <a:gd name="connsiteY77" fmla="*/ 360363 h 409575"/>
                <a:gd name="connsiteX78" fmla="*/ 220662 w 533400"/>
                <a:gd name="connsiteY78" fmla="*/ 352425 h 409575"/>
                <a:gd name="connsiteX79" fmla="*/ 223837 w 533400"/>
                <a:gd name="connsiteY79" fmla="*/ 352425 h 409575"/>
                <a:gd name="connsiteX80" fmla="*/ 220662 w 533400"/>
                <a:gd name="connsiteY80" fmla="*/ 355600 h 409575"/>
                <a:gd name="connsiteX81" fmla="*/ 219074 w 533400"/>
                <a:gd name="connsiteY81" fmla="*/ 355600 h 409575"/>
                <a:gd name="connsiteX82" fmla="*/ 215900 w 533400"/>
                <a:gd name="connsiteY82" fmla="*/ 357188 h 409575"/>
                <a:gd name="connsiteX83" fmla="*/ 214312 w 533400"/>
                <a:gd name="connsiteY83" fmla="*/ 357188 h 409575"/>
                <a:gd name="connsiteX84" fmla="*/ 215900 w 533400"/>
                <a:gd name="connsiteY84" fmla="*/ 355600 h 409575"/>
                <a:gd name="connsiteX85" fmla="*/ 136525 w 533400"/>
                <a:gd name="connsiteY85" fmla="*/ 317500 h 409575"/>
                <a:gd name="connsiteX86" fmla="*/ 139700 w 533400"/>
                <a:gd name="connsiteY86" fmla="*/ 317500 h 409575"/>
                <a:gd name="connsiteX87" fmla="*/ 141287 w 533400"/>
                <a:gd name="connsiteY87" fmla="*/ 317500 h 409575"/>
                <a:gd name="connsiteX88" fmla="*/ 139700 w 533400"/>
                <a:gd name="connsiteY88" fmla="*/ 319088 h 409575"/>
                <a:gd name="connsiteX89" fmla="*/ 136525 w 533400"/>
                <a:gd name="connsiteY89" fmla="*/ 320675 h 409575"/>
                <a:gd name="connsiteX90" fmla="*/ 134937 w 533400"/>
                <a:gd name="connsiteY90" fmla="*/ 320675 h 409575"/>
                <a:gd name="connsiteX91" fmla="*/ 134937 w 533400"/>
                <a:gd name="connsiteY91" fmla="*/ 319088 h 409575"/>
                <a:gd name="connsiteX92" fmla="*/ 136525 w 533400"/>
                <a:gd name="connsiteY92" fmla="*/ 319088 h 409575"/>
                <a:gd name="connsiteX93" fmla="*/ 34925 w 533400"/>
                <a:gd name="connsiteY93" fmla="*/ 303213 h 409575"/>
                <a:gd name="connsiteX94" fmla="*/ 38100 w 533400"/>
                <a:gd name="connsiteY94" fmla="*/ 304801 h 409575"/>
                <a:gd name="connsiteX95" fmla="*/ 39688 w 533400"/>
                <a:gd name="connsiteY95" fmla="*/ 304801 h 409575"/>
                <a:gd name="connsiteX96" fmla="*/ 42863 w 533400"/>
                <a:gd name="connsiteY96" fmla="*/ 304801 h 409575"/>
                <a:gd name="connsiteX97" fmla="*/ 42863 w 533400"/>
                <a:gd name="connsiteY97" fmla="*/ 307976 h 409575"/>
                <a:gd name="connsiteX98" fmla="*/ 39688 w 533400"/>
                <a:gd name="connsiteY98" fmla="*/ 307976 h 409575"/>
                <a:gd name="connsiteX99" fmla="*/ 38100 w 533400"/>
                <a:gd name="connsiteY99" fmla="*/ 307976 h 409575"/>
                <a:gd name="connsiteX100" fmla="*/ 34925 w 533400"/>
                <a:gd name="connsiteY100" fmla="*/ 307976 h 409575"/>
                <a:gd name="connsiteX101" fmla="*/ 33338 w 533400"/>
                <a:gd name="connsiteY101" fmla="*/ 309563 h 409575"/>
                <a:gd name="connsiteX102" fmla="*/ 31750 w 533400"/>
                <a:gd name="connsiteY102" fmla="*/ 309563 h 409575"/>
                <a:gd name="connsiteX103" fmla="*/ 28575 w 533400"/>
                <a:gd name="connsiteY103" fmla="*/ 309563 h 409575"/>
                <a:gd name="connsiteX104" fmla="*/ 26988 w 533400"/>
                <a:gd name="connsiteY104" fmla="*/ 312738 h 409575"/>
                <a:gd name="connsiteX105" fmla="*/ 23813 w 533400"/>
                <a:gd name="connsiteY105" fmla="*/ 312738 h 409575"/>
                <a:gd name="connsiteX106" fmla="*/ 23813 w 533400"/>
                <a:gd name="connsiteY106" fmla="*/ 314326 h 409575"/>
                <a:gd name="connsiteX107" fmla="*/ 22225 w 533400"/>
                <a:gd name="connsiteY107" fmla="*/ 314326 h 409575"/>
                <a:gd name="connsiteX108" fmla="*/ 19050 w 533400"/>
                <a:gd name="connsiteY108" fmla="*/ 317501 h 409575"/>
                <a:gd name="connsiteX109" fmla="*/ 12700 w 533400"/>
                <a:gd name="connsiteY109" fmla="*/ 317501 h 409575"/>
                <a:gd name="connsiteX110" fmla="*/ 7938 w 533400"/>
                <a:gd name="connsiteY110" fmla="*/ 317501 h 409575"/>
                <a:gd name="connsiteX111" fmla="*/ 1588 w 533400"/>
                <a:gd name="connsiteY111" fmla="*/ 319088 h 409575"/>
                <a:gd name="connsiteX112" fmla="*/ 0 w 533400"/>
                <a:gd name="connsiteY112" fmla="*/ 317501 h 409575"/>
                <a:gd name="connsiteX113" fmla="*/ 1588 w 533400"/>
                <a:gd name="connsiteY113" fmla="*/ 314326 h 409575"/>
                <a:gd name="connsiteX114" fmla="*/ 3175 w 533400"/>
                <a:gd name="connsiteY114" fmla="*/ 314326 h 409575"/>
                <a:gd name="connsiteX115" fmla="*/ 6350 w 533400"/>
                <a:gd name="connsiteY115" fmla="*/ 314326 h 409575"/>
                <a:gd name="connsiteX116" fmla="*/ 7938 w 533400"/>
                <a:gd name="connsiteY116" fmla="*/ 314326 h 409575"/>
                <a:gd name="connsiteX117" fmla="*/ 11113 w 533400"/>
                <a:gd name="connsiteY117" fmla="*/ 312738 h 409575"/>
                <a:gd name="connsiteX118" fmla="*/ 12700 w 533400"/>
                <a:gd name="connsiteY118" fmla="*/ 309563 h 409575"/>
                <a:gd name="connsiteX119" fmla="*/ 15875 w 533400"/>
                <a:gd name="connsiteY119" fmla="*/ 309563 h 409575"/>
                <a:gd name="connsiteX120" fmla="*/ 19050 w 533400"/>
                <a:gd name="connsiteY120" fmla="*/ 309563 h 409575"/>
                <a:gd name="connsiteX121" fmla="*/ 23813 w 533400"/>
                <a:gd name="connsiteY121" fmla="*/ 307976 h 409575"/>
                <a:gd name="connsiteX122" fmla="*/ 26988 w 533400"/>
                <a:gd name="connsiteY122" fmla="*/ 304801 h 409575"/>
                <a:gd name="connsiteX123" fmla="*/ 28575 w 533400"/>
                <a:gd name="connsiteY123" fmla="*/ 304801 h 409575"/>
                <a:gd name="connsiteX124" fmla="*/ 31750 w 533400"/>
                <a:gd name="connsiteY124" fmla="*/ 304801 h 409575"/>
                <a:gd name="connsiteX125" fmla="*/ 85725 w 533400"/>
                <a:gd name="connsiteY125" fmla="*/ 302578 h 409575"/>
                <a:gd name="connsiteX126" fmla="*/ 85725 w 533400"/>
                <a:gd name="connsiteY126" fmla="*/ 303213 h 409575"/>
                <a:gd name="connsiteX127" fmla="*/ 82550 w 533400"/>
                <a:gd name="connsiteY127" fmla="*/ 303213 h 409575"/>
                <a:gd name="connsiteX128" fmla="*/ 85725 w 533400"/>
                <a:gd name="connsiteY128" fmla="*/ 301626 h 409575"/>
                <a:gd name="connsiteX129" fmla="*/ 90488 w 533400"/>
                <a:gd name="connsiteY129" fmla="*/ 301626 h 409575"/>
                <a:gd name="connsiteX130" fmla="*/ 85725 w 533400"/>
                <a:gd name="connsiteY130" fmla="*/ 302578 h 409575"/>
                <a:gd name="connsiteX131" fmla="*/ 92075 w 533400"/>
                <a:gd name="connsiteY131" fmla="*/ 298450 h 409575"/>
                <a:gd name="connsiteX132" fmla="*/ 93663 w 533400"/>
                <a:gd name="connsiteY132" fmla="*/ 298450 h 409575"/>
                <a:gd name="connsiteX133" fmla="*/ 96838 w 533400"/>
                <a:gd name="connsiteY133" fmla="*/ 298450 h 409575"/>
                <a:gd name="connsiteX134" fmla="*/ 92075 w 533400"/>
                <a:gd name="connsiteY134" fmla="*/ 301626 h 409575"/>
                <a:gd name="connsiteX135" fmla="*/ 90488 w 533400"/>
                <a:gd name="connsiteY135" fmla="*/ 301626 h 409575"/>
                <a:gd name="connsiteX136" fmla="*/ 38100 w 533400"/>
                <a:gd name="connsiteY136" fmla="*/ 265113 h 409575"/>
                <a:gd name="connsiteX137" fmla="*/ 39687 w 533400"/>
                <a:gd name="connsiteY137" fmla="*/ 265113 h 409575"/>
                <a:gd name="connsiteX138" fmla="*/ 42862 w 533400"/>
                <a:gd name="connsiteY138" fmla="*/ 265113 h 409575"/>
                <a:gd name="connsiteX139" fmla="*/ 46037 w 533400"/>
                <a:gd name="connsiteY139" fmla="*/ 265113 h 409575"/>
                <a:gd name="connsiteX140" fmla="*/ 44450 w 533400"/>
                <a:gd name="connsiteY140" fmla="*/ 266700 h 409575"/>
                <a:gd name="connsiteX141" fmla="*/ 39687 w 533400"/>
                <a:gd name="connsiteY141" fmla="*/ 266700 h 409575"/>
                <a:gd name="connsiteX142" fmla="*/ 38100 w 533400"/>
                <a:gd name="connsiteY142" fmla="*/ 266700 h 409575"/>
                <a:gd name="connsiteX143" fmla="*/ 34925 w 533400"/>
                <a:gd name="connsiteY143" fmla="*/ 266700 h 409575"/>
                <a:gd name="connsiteX144" fmla="*/ 53975 w 533400"/>
                <a:gd name="connsiteY144" fmla="*/ 261938 h 409575"/>
                <a:gd name="connsiteX145" fmla="*/ 58737 w 533400"/>
                <a:gd name="connsiteY145" fmla="*/ 261938 h 409575"/>
                <a:gd name="connsiteX146" fmla="*/ 50800 w 533400"/>
                <a:gd name="connsiteY146" fmla="*/ 265113 h 409575"/>
                <a:gd name="connsiteX147" fmla="*/ 49212 w 533400"/>
                <a:gd name="connsiteY147" fmla="*/ 265113 h 409575"/>
                <a:gd name="connsiteX148" fmla="*/ 61912 w 533400"/>
                <a:gd name="connsiteY148" fmla="*/ 260350 h 409575"/>
                <a:gd name="connsiteX149" fmla="*/ 65087 w 533400"/>
                <a:gd name="connsiteY149" fmla="*/ 260350 h 409575"/>
                <a:gd name="connsiteX150" fmla="*/ 66675 w 533400"/>
                <a:gd name="connsiteY150" fmla="*/ 260350 h 409575"/>
                <a:gd name="connsiteX151" fmla="*/ 69850 w 533400"/>
                <a:gd name="connsiteY151" fmla="*/ 260350 h 409575"/>
                <a:gd name="connsiteX152" fmla="*/ 71437 w 533400"/>
                <a:gd name="connsiteY152" fmla="*/ 260350 h 409575"/>
                <a:gd name="connsiteX153" fmla="*/ 65087 w 533400"/>
                <a:gd name="connsiteY153" fmla="*/ 261938 h 409575"/>
                <a:gd name="connsiteX154" fmla="*/ 60325 w 533400"/>
                <a:gd name="connsiteY154" fmla="*/ 261938 h 409575"/>
                <a:gd name="connsiteX155" fmla="*/ 517524 w 533400"/>
                <a:gd name="connsiteY155" fmla="*/ 198438 h 409575"/>
                <a:gd name="connsiteX156" fmla="*/ 519112 w 533400"/>
                <a:gd name="connsiteY156" fmla="*/ 198438 h 409575"/>
                <a:gd name="connsiteX157" fmla="*/ 517524 w 533400"/>
                <a:gd name="connsiteY157" fmla="*/ 201613 h 409575"/>
                <a:gd name="connsiteX158" fmla="*/ 514350 w 533400"/>
                <a:gd name="connsiteY158" fmla="*/ 201613 h 409575"/>
                <a:gd name="connsiteX159" fmla="*/ 501650 w 533400"/>
                <a:gd name="connsiteY159" fmla="*/ 176213 h 409575"/>
                <a:gd name="connsiteX160" fmla="*/ 501650 w 533400"/>
                <a:gd name="connsiteY160" fmla="*/ 179388 h 409575"/>
                <a:gd name="connsiteX161" fmla="*/ 498475 w 533400"/>
                <a:gd name="connsiteY161" fmla="*/ 179388 h 409575"/>
                <a:gd name="connsiteX162" fmla="*/ 501650 w 533400"/>
                <a:gd name="connsiteY162" fmla="*/ 174625 h 409575"/>
                <a:gd name="connsiteX163" fmla="*/ 503237 w 533400"/>
                <a:gd name="connsiteY163" fmla="*/ 174625 h 409575"/>
                <a:gd name="connsiteX164" fmla="*/ 501650 w 533400"/>
                <a:gd name="connsiteY164" fmla="*/ 176213 h 409575"/>
                <a:gd name="connsiteX165" fmla="*/ 123825 w 533400"/>
                <a:gd name="connsiteY165" fmla="*/ 171450 h 409575"/>
                <a:gd name="connsiteX166" fmla="*/ 125412 w 533400"/>
                <a:gd name="connsiteY166" fmla="*/ 171450 h 409575"/>
                <a:gd name="connsiteX167" fmla="*/ 128588 w 533400"/>
                <a:gd name="connsiteY167" fmla="*/ 171450 h 409575"/>
                <a:gd name="connsiteX168" fmla="*/ 130175 w 533400"/>
                <a:gd name="connsiteY168" fmla="*/ 171450 h 409575"/>
                <a:gd name="connsiteX169" fmla="*/ 133350 w 533400"/>
                <a:gd name="connsiteY169" fmla="*/ 171450 h 409575"/>
                <a:gd name="connsiteX170" fmla="*/ 133350 w 533400"/>
                <a:gd name="connsiteY170" fmla="*/ 174625 h 409575"/>
                <a:gd name="connsiteX171" fmla="*/ 130175 w 533400"/>
                <a:gd name="connsiteY171" fmla="*/ 174625 h 409575"/>
                <a:gd name="connsiteX172" fmla="*/ 128588 w 533400"/>
                <a:gd name="connsiteY172" fmla="*/ 174625 h 409575"/>
                <a:gd name="connsiteX173" fmla="*/ 80962 w 533400"/>
                <a:gd name="connsiteY173" fmla="*/ 158750 h 409575"/>
                <a:gd name="connsiteX174" fmla="*/ 82550 w 533400"/>
                <a:gd name="connsiteY174" fmla="*/ 158750 h 409575"/>
                <a:gd name="connsiteX175" fmla="*/ 85725 w 533400"/>
                <a:gd name="connsiteY175" fmla="*/ 158750 h 409575"/>
                <a:gd name="connsiteX176" fmla="*/ 87312 w 533400"/>
                <a:gd name="connsiteY176" fmla="*/ 160338 h 409575"/>
                <a:gd name="connsiteX177" fmla="*/ 92075 w 533400"/>
                <a:gd name="connsiteY177" fmla="*/ 163513 h 409575"/>
                <a:gd name="connsiteX178" fmla="*/ 93662 w 533400"/>
                <a:gd name="connsiteY178" fmla="*/ 163513 h 409575"/>
                <a:gd name="connsiteX179" fmla="*/ 96837 w 533400"/>
                <a:gd name="connsiteY179" fmla="*/ 163513 h 409575"/>
                <a:gd name="connsiteX180" fmla="*/ 98425 w 533400"/>
                <a:gd name="connsiteY180" fmla="*/ 163513 h 409575"/>
                <a:gd name="connsiteX181" fmla="*/ 103187 w 533400"/>
                <a:gd name="connsiteY181" fmla="*/ 163513 h 409575"/>
                <a:gd name="connsiteX182" fmla="*/ 107950 w 533400"/>
                <a:gd name="connsiteY182" fmla="*/ 165100 h 409575"/>
                <a:gd name="connsiteX183" fmla="*/ 112712 w 533400"/>
                <a:gd name="connsiteY183" fmla="*/ 165100 h 409575"/>
                <a:gd name="connsiteX184" fmla="*/ 114300 w 533400"/>
                <a:gd name="connsiteY184" fmla="*/ 165100 h 409575"/>
                <a:gd name="connsiteX185" fmla="*/ 117475 w 533400"/>
                <a:gd name="connsiteY185" fmla="*/ 165100 h 409575"/>
                <a:gd name="connsiteX186" fmla="*/ 119062 w 533400"/>
                <a:gd name="connsiteY186" fmla="*/ 165100 h 409575"/>
                <a:gd name="connsiteX187" fmla="*/ 122237 w 533400"/>
                <a:gd name="connsiteY187" fmla="*/ 168276 h 409575"/>
                <a:gd name="connsiteX188" fmla="*/ 123825 w 533400"/>
                <a:gd name="connsiteY188" fmla="*/ 168276 h 409575"/>
                <a:gd name="connsiteX189" fmla="*/ 123825 w 533400"/>
                <a:gd name="connsiteY189" fmla="*/ 169863 h 409575"/>
                <a:gd name="connsiteX190" fmla="*/ 122237 w 533400"/>
                <a:gd name="connsiteY190" fmla="*/ 169863 h 409575"/>
                <a:gd name="connsiteX191" fmla="*/ 119062 w 533400"/>
                <a:gd name="connsiteY191" fmla="*/ 169863 h 409575"/>
                <a:gd name="connsiteX192" fmla="*/ 119062 w 533400"/>
                <a:gd name="connsiteY192" fmla="*/ 171451 h 409575"/>
                <a:gd name="connsiteX193" fmla="*/ 117475 w 533400"/>
                <a:gd name="connsiteY193" fmla="*/ 171451 h 409575"/>
                <a:gd name="connsiteX194" fmla="*/ 119062 w 533400"/>
                <a:gd name="connsiteY194" fmla="*/ 174626 h 409575"/>
                <a:gd name="connsiteX195" fmla="*/ 122237 w 533400"/>
                <a:gd name="connsiteY195" fmla="*/ 174626 h 409575"/>
                <a:gd name="connsiteX196" fmla="*/ 117475 w 533400"/>
                <a:gd name="connsiteY196" fmla="*/ 176213 h 409575"/>
                <a:gd name="connsiteX197" fmla="*/ 114300 w 533400"/>
                <a:gd name="connsiteY197" fmla="*/ 176213 h 409575"/>
                <a:gd name="connsiteX198" fmla="*/ 114300 w 533400"/>
                <a:gd name="connsiteY198" fmla="*/ 179388 h 409575"/>
                <a:gd name="connsiteX199" fmla="*/ 112712 w 533400"/>
                <a:gd name="connsiteY199" fmla="*/ 179388 h 409575"/>
                <a:gd name="connsiteX200" fmla="*/ 112712 w 533400"/>
                <a:gd name="connsiteY200" fmla="*/ 176213 h 409575"/>
                <a:gd name="connsiteX201" fmla="*/ 109537 w 533400"/>
                <a:gd name="connsiteY201" fmla="*/ 176213 h 409575"/>
                <a:gd name="connsiteX202" fmla="*/ 107950 w 533400"/>
                <a:gd name="connsiteY202" fmla="*/ 176213 h 409575"/>
                <a:gd name="connsiteX203" fmla="*/ 103187 w 533400"/>
                <a:gd name="connsiteY203" fmla="*/ 176213 h 409575"/>
                <a:gd name="connsiteX204" fmla="*/ 101600 w 533400"/>
                <a:gd name="connsiteY204" fmla="*/ 174626 h 409575"/>
                <a:gd name="connsiteX205" fmla="*/ 98425 w 533400"/>
                <a:gd name="connsiteY205" fmla="*/ 174626 h 409575"/>
                <a:gd name="connsiteX206" fmla="*/ 98425 w 533400"/>
                <a:gd name="connsiteY206" fmla="*/ 171451 h 409575"/>
                <a:gd name="connsiteX207" fmla="*/ 101600 w 533400"/>
                <a:gd name="connsiteY207" fmla="*/ 171451 h 409575"/>
                <a:gd name="connsiteX208" fmla="*/ 98425 w 533400"/>
                <a:gd name="connsiteY208" fmla="*/ 169863 h 409575"/>
                <a:gd name="connsiteX209" fmla="*/ 96837 w 533400"/>
                <a:gd name="connsiteY209" fmla="*/ 168276 h 409575"/>
                <a:gd name="connsiteX210" fmla="*/ 92075 w 533400"/>
                <a:gd name="connsiteY210" fmla="*/ 165100 h 409575"/>
                <a:gd name="connsiteX211" fmla="*/ 87312 w 533400"/>
                <a:gd name="connsiteY211" fmla="*/ 163513 h 409575"/>
                <a:gd name="connsiteX212" fmla="*/ 82550 w 533400"/>
                <a:gd name="connsiteY212" fmla="*/ 160338 h 409575"/>
                <a:gd name="connsiteX213" fmla="*/ 80962 w 533400"/>
                <a:gd name="connsiteY213" fmla="*/ 160338 h 409575"/>
                <a:gd name="connsiteX214" fmla="*/ 517525 w 533400"/>
                <a:gd name="connsiteY214" fmla="*/ 155575 h 409575"/>
                <a:gd name="connsiteX215" fmla="*/ 519112 w 533400"/>
                <a:gd name="connsiteY215" fmla="*/ 155575 h 409575"/>
                <a:gd name="connsiteX216" fmla="*/ 519112 w 533400"/>
                <a:gd name="connsiteY216" fmla="*/ 158750 h 409575"/>
                <a:gd name="connsiteX217" fmla="*/ 517525 w 533400"/>
                <a:gd name="connsiteY217" fmla="*/ 160338 h 409575"/>
                <a:gd name="connsiteX218" fmla="*/ 512762 w 533400"/>
                <a:gd name="connsiteY218" fmla="*/ 165100 h 409575"/>
                <a:gd name="connsiteX219" fmla="*/ 511175 w 533400"/>
                <a:gd name="connsiteY219" fmla="*/ 168275 h 409575"/>
                <a:gd name="connsiteX220" fmla="*/ 508000 w 533400"/>
                <a:gd name="connsiteY220" fmla="*/ 169863 h 409575"/>
                <a:gd name="connsiteX221" fmla="*/ 503237 w 533400"/>
                <a:gd name="connsiteY221" fmla="*/ 174625 h 409575"/>
                <a:gd name="connsiteX222" fmla="*/ 503237 w 533400"/>
                <a:gd name="connsiteY222" fmla="*/ 171450 h 409575"/>
                <a:gd name="connsiteX223" fmla="*/ 506412 w 533400"/>
                <a:gd name="connsiteY223" fmla="*/ 171450 h 409575"/>
                <a:gd name="connsiteX224" fmla="*/ 506412 w 533400"/>
                <a:gd name="connsiteY224" fmla="*/ 169863 h 409575"/>
                <a:gd name="connsiteX225" fmla="*/ 508000 w 533400"/>
                <a:gd name="connsiteY225" fmla="*/ 168275 h 409575"/>
                <a:gd name="connsiteX226" fmla="*/ 508000 w 533400"/>
                <a:gd name="connsiteY226" fmla="*/ 165100 h 409575"/>
                <a:gd name="connsiteX227" fmla="*/ 511175 w 533400"/>
                <a:gd name="connsiteY227" fmla="*/ 163513 h 409575"/>
                <a:gd name="connsiteX228" fmla="*/ 512762 w 533400"/>
                <a:gd name="connsiteY228" fmla="*/ 163513 h 409575"/>
                <a:gd name="connsiteX229" fmla="*/ 512762 w 533400"/>
                <a:gd name="connsiteY229" fmla="*/ 160338 h 409575"/>
                <a:gd name="connsiteX230" fmla="*/ 512762 w 533400"/>
                <a:gd name="connsiteY230" fmla="*/ 158750 h 409575"/>
                <a:gd name="connsiteX231" fmla="*/ 514350 w 533400"/>
                <a:gd name="connsiteY231" fmla="*/ 158750 h 409575"/>
                <a:gd name="connsiteX232" fmla="*/ 74612 w 533400"/>
                <a:gd name="connsiteY232" fmla="*/ 155575 h 409575"/>
                <a:gd name="connsiteX233" fmla="*/ 76200 w 533400"/>
                <a:gd name="connsiteY233" fmla="*/ 155575 h 409575"/>
                <a:gd name="connsiteX234" fmla="*/ 77787 w 533400"/>
                <a:gd name="connsiteY234" fmla="*/ 155575 h 409575"/>
                <a:gd name="connsiteX235" fmla="*/ 77787 w 533400"/>
                <a:gd name="connsiteY235" fmla="*/ 158750 h 409575"/>
                <a:gd name="connsiteX236" fmla="*/ 76200 w 533400"/>
                <a:gd name="connsiteY236" fmla="*/ 158750 h 409575"/>
                <a:gd name="connsiteX237" fmla="*/ 74612 w 533400"/>
                <a:gd name="connsiteY237" fmla="*/ 158750 h 409575"/>
                <a:gd name="connsiteX238" fmla="*/ 508000 w 533400"/>
                <a:gd name="connsiteY238" fmla="*/ 147638 h 409575"/>
                <a:gd name="connsiteX239" fmla="*/ 508000 w 533400"/>
                <a:gd name="connsiteY239" fmla="*/ 149226 h 409575"/>
                <a:gd name="connsiteX240" fmla="*/ 506412 w 533400"/>
                <a:gd name="connsiteY240" fmla="*/ 149226 h 409575"/>
                <a:gd name="connsiteX241" fmla="*/ 511175 w 533400"/>
                <a:gd name="connsiteY241" fmla="*/ 139700 h 409575"/>
                <a:gd name="connsiteX242" fmla="*/ 512762 w 533400"/>
                <a:gd name="connsiteY242" fmla="*/ 142875 h 409575"/>
                <a:gd name="connsiteX243" fmla="*/ 514350 w 533400"/>
                <a:gd name="connsiteY243" fmla="*/ 142875 h 409575"/>
                <a:gd name="connsiteX244" fmla="*/ 517525 w 533400"/>
                <a:gd name="connsiteY244" fmla="*/ 144463 h 409575"/>
                <a:gd name="connsiteX245" fmla="*/ 514350 w 533400"/>
                <a:gd name="connsiteY245" fmla="*/ 144463 h 409575"/>
                <a:gd name="connsiteX246" fmla="*/ 512762 w 533400"/>
                <a:gd name="connsiteY246" fmla="*/ 144463 h 409575"/>
                <a:gd name="connsiteX247" fmla="*/ 512762 w 533400"/>
                <a:gd name="connsiteY247" fmla="*/ 147638 h 409575"/>
                <a:gd name="connsiteX248" fmla="*/ 511175 w 533400"/>
                <a:gd name="connsiteY248" fmla="*/ 147638 h 409575"/>
                <a:gd name="connsiteX249" fmla="*/ 508000 w 533400"/>
                <a:gd name="connsiteY249" fmla="*/ 147638 h 409575"/>
                <a:gd name="connsiteX250" fmla="*/ 508000 w 533400"/>
                <a:gd name="connsiteY250" fmla="*/ 144463 h 409575"/>
                <a:gd name="connsiteX251" fmla="*/ 508000 w 533400"/>
                <a:gd name="connsiteY251" fmla="*/ 142875 h 409575"/>
                <a:gd name="connsiteX252" fmla="*/ 511175 w 533400"/>
                <a:gd name="connsiteY252" fmla="*/ 142875 h 409575"/>
                <a:gd name="connsiteX253" fmla="*/ 481012 w 533400"/>
                <a:gd name="connsiteY253" fmla="*/ 136525 h 409575"/>
                <a:gd name="connsiteX254" fmla="*/ 481012 w 533400"/>
                <a:gd name="connsiteY254" fmla="*/ 138113 h 409575"/>
                <a:gd name="connsiteX255" fmla="*/ 479425 w 533400"/>
                <a:gd name="connsiteY255" fmla="*/ 138113 h 409575"/>
                <a:gd name="connsiteX256" fmla="*/ 487363 w 533400"/>
                <a:gd name="connsiteY256" fmla="*/ 120650 h 409575"/>
                <a:gd name="connsiteX257" fmla="*/ 490538 w 533400"/>
                <a:gd name="connsiteY257" fmla="*/ 120650 h 409575"/>
                <a:gd name="connsiteX258" fmla="*/ 490538 w 533400"/>
                <a:gd name="connsiteY258" fmla="*/ 122238 h 409575"/>
                <a:gd name="connsiteX259" fmla="*/ 487363 w 533400"/>
                <a:gd name="connsiteY259" fmla="*/ 122238 h 409575"/>
                <a:gd name="connsiteX260" fmla="*/ 447675 w 533400"/>
                <a:gd name="connsiteY260" fmla="*/ 100013 h 409575"/>
                <a:gd name="connsiteX261" fmla="*/ 449262 w 533400"/>
                <a:gd name="connsiteY261" fmla="*/ 100013 h 409575"/>
                <a:gd name="connsiteX262" fmla="*/ 447675 w 533400"/>
                <a:gd name="connsiteY262" fmla="*/ 101600 h 409575"/>
                <a:gd name="connsiteX263" fmla="*/ 455612 w 533400"/>
                <a:gd name="connsiteY263" fmla="*/ 90488 h 409575"/>
                <a:gd name="connsiteX264" fmla="*/ 454025 w 533400"/>
                <a:gd name="connsiteY264" fmla="*/ 93663 h 409575"/>
                <a:gd name="connsiteX265" fmla="*/ 454025 w 533400"/>
                <a:gd name="connsiteY265" fmla="*/ 95250 h 409575"/>
                <a:gd name="connsiteX266" fmla="*/ 450850 w 533400"/>
                <a:gd name="connsiteY266" fmla="*/ 96838 h 409575"/>
                <a:gd name="connsiteX267" fmla="*/ 449262 w 533400"/>
                <a:gd name="connsiteY267" fmla="*/ 100013 h 409575"/>
                <a:gd name="connsiteX268" fmla="*/ 449262 w 533400"/>
                <a:gd name="connsiteY268" fmla="*/ 96838 h 409575"/>
                <a:gd name="connsiteX269" fmla="*/ 450850 w 533400"/>
                <a:gd name="connsiteY269" fmla="*/ 95250 h 409575"/>
                <a:gd name="connsiteX270" fmla="*/ 450850 w 533400"/>
                <a:gd name="connsiteY270" fmla="*/ 93663 h 409575"/>
                <a:gd name="connsiteX271" fmla="*/ 523875 w 533400"/>
                <a:gd name="connsiteY271" fmla="*/ 84138 h 409575"/>
                <a:gd name="connsiteX272" fmla="*/ 527050 w 533400"/>
                <a:gd name="connsiteY272" fmla="*/ 84138 h 409575"/>
                <a:gd name="connsiteX273" fmla="*/ 528637 w 533400"/>
                <a:gd name="connsiteY273" fmla="*/ 84138 h 409575"/>
                <a:gd name="connsiteX274" fmla="*/ 530225 w 533400"/>
                <a:gd name="connsiteY274" fmla="*/ 84138 h 409575"/>
                <a:gd name="connsiteX275" fmla="*/ 530225 w 533400"/>
                <a:gd name="connsiteY275" fmla="*/ 85726 h 409575"/>
                <a:gd name="connsiteX276" fmla="*/ 533400 w 533400"/>
                <a:gd name="connsiteY276" fmla="*/ 88901 h 409575"/>
                <a:gd name="connsiteX277" fmla="*/ 533400 w 533400"/>
                <a:gd name="connsiteY277" fmla="*/ 90489 h 409575"/>
                <a:gd name="connsiteX278" fmla="*/ 533400 w 533400"/>
                <a:gd name="connsiteY278" fmla="*/ 93664 h 409575"/>
                <a:gd name="connsiteX279" fmla="*/ 533400 w 533400"/>
                <a:gd name="connsiteY279" fmla="*/ 95251 h 409575"/>
                <a:gd name="connsiteX280" fmla="*/ 530225 w 533400"/>
                <a:gd name="connsiteY280" fmla="*/ 95251 h 409575"/>
                <a:gd name="connsiteX281" fmla="*/ 528637 w 533400"/>
                <a:gd name="connsiteY281" fmla="*/ 95251 h 409575"/>
                <a:gd name="connsiteX282" fmla="*/ 527050 w 533400"/>
                <a:gd name="connsiteY282" fmla="*/ 93664 h 409575"/>
                <a:gd name="connsiteX283" fmla="*/ 523875 w 533400"/>
                <a:gd name="connsiteY283" fmla="*/ 93664 h 409575"/>
                <a:gd name="connsiteX284" fmla="*/ 523875 w 533400"/>
                <a:gd name="connsiteY284" fmla="*/ 90489 h 409575"/>
                <a:gd name="connsiteX285" fmla="*/ 523875 w 533400"/>
                <a:gd name="connsiteY285" fmla="*/ 88901 h 409575"/>
                <a:gd name="connsiteX286" fmla="*/ 522287 w 533400"/>
                <a:gd name="connsiteY286" fmla="*/ 88901 h 409575"/>
                <a:gd name="connsiteX287" fmla="*/ 522287 w 533400"/>
                <a:gd name="connsiteY287" fmla="*/ 85726 h 409575"/>
                <a:gd name="connsiteX288" fmla="*/ 523875 w 533400"/>
                <a:gd name="connsiteY288" fmla="*/ 85726 h 409575"/>
                <a:gd name="connsiteX289" fmla="*/ 463550 w 533400"/>
                <a:gd name="connsiteY289" fmla="*/ 84137 h 409575"/>
                <a:gd name="connsiteX290" fmla="*/ 463550 w 533400"/>
                <a:gd name="connsiteY290" fmla="*/ 85725 h 409575"/>
                <a:gd name="connsiteX291" fmla="*/ 460375 w 533400"/>
                <a:gd name="connsiteY291" fmla="*/ 88900 h 409575"/>
                <a:gd name="connsiteX292" fmla="*/ 458787 w 533400"/>
                <a:gd name="connsiteY292" fmla="*/ 88900 h 409575"/>
                <a:gd name="connsiteX293" fmla="*/ 455612 w 533400"/>
                <a:gd name="connsiteY293" fmla="*/ 90488 h 409575"/>
                <a:gd name="connsiteX294" fmla="*/ 460375 w 533400"/>
                <a:gd name="connsiteY294" fmla="*/ 85725 h 409575"/>
                <a:gd name="connsiteX295" fmla="*/ 122237 w 533400"/>
                <a:gd name="connsiteY295" fmla="*/ 80962 h 409575"/>
                <a:gd name="connsiteX296" fmla="*/ 123825 w 533400"/>
                <a:gd name="connsiteY296" fmla="*/ 84137 h 409575"/>
                <a:gd name="connsiteX297" fmla="*/ 125412 w 533400"/>
                <a:gd name="connsiteY297" fmla="*/ 84137 h 409575"/>
                <a:gd name="connsiteX298" fmla="*/ 128587 w 533400"/>
                <a:gd name="connsiteY298" fmla="*/ 84137 h 409575"/>
                <a:gd name="connsiteX299" fmla="*/ 133350 w 533400"/>
                <a:gd name="connsiteY299" fmla="*/ 85725 h 409575"/>
                <a:gd name="connsiteX300" fmla="*/ 134937 w 533400"/>
                <a:gd name="connsiteY300" fmla="*/ 88900 h 409575"/>
                <a:gd name="connsiteX301" fmla="*/ 134937 w 533400"/>
                <a:gd name="connsiteY301" fmla="*/ 90488 h 409575"/>
                <a:gd name="connsiteX302" fmla="*/ 141287 w 533400"/>
                <a:gd name="connsiteY302" fmla="*/ 93663 h 409575"/>
                <a:gd name="connsiteX303" fmla="*/ 136525 w 533400"/>
                <a:gd name="connsiteY303" fmla="*/ 93663 h 409575"/>
                <a:gd name="connsiteX304" fmla="*/ 134937 w 533400"/>
                <a:gd name="connsiteY304" fmla="*/ 93663 h 409575"/>
                <a:gd name="connsiteX305" fmla="*/ 133350 w 533400"/>
                <a:gd name="connsiteY305" fmla="*/ 93663 h 409575"/>
                <a:gd name="connsiteX306" fmla="*/ 130175 w 533400"/>
                <a:gd name="connsiteY306" fmla="*/ 93663 h 409575"/>
                <a:gd name="connsiteX307" fmla="*/ 123825 w 533400"/>
                <a:gd name="connsiteY307" fmla="*/ 88900 h 409575"/>
                <a:gd name="connsiteX308" fmla="*/ 123825 w 533400"/>
                <a:gd name="connsiteY308" fmla="*/ 85725 h 409575"/>
                <a:gd name="connsiteX309" fmla="*/ 122237 w 533400"/>
                <a:gd name="connsiteY309" fmla="*/ 84137 h 409575"/>
                <a:gd name="connsiteX310" fmla="*/ 119062 w 533400"/>
                <a:gd name="connsiteY310" fmla="*/ 84137 h 409575"/>
                <a:gd name="connsiteX311" fmla="*/ 230187 w 533400"/>
                <a:gd name="connsiteY311" fmla="*/ 52388 h 409575"/>
                <a:gd name="connsiteX312" fmla="*/ 231775 w 533400"/>
                <a:gd name="connsiteY312" fmla="*/ 52388 h 409575"/>
                <a:gd name="connsiteX313" fmla="*/ 231775 w 533400"/>
                <a:gd name="connsiteY313" fmla="*/ 53976 h 409575"/>
                <a:gd name="connsiteX314" fmla="*/ 230187 w 533400"/>
                <a:gd name="connsiteY314" fmla="*/ 53976 h 409575"/>
                <a:gd name="connsiteX315" fmla="*/ 230187 w 533400"/>
                <a:gd name="connsiteY315" fmla="*/ 49213 h 409575"/>
                <a:gd name="connsiteX316" fmla="*/ 231775 w 533400"/>
                <a:gd name="connsiteY316" fmla="*/ 49213 h 409575"/>
                <a:gd name="connsiteX317" fmla="*/ 230187 w 533400"/>
                <a:gd name="connsiteY317" fmla="*/ 52388 h 409575"/>
                <a:gd name="connsiteX318" fmla="*/ 192087 w 533400"/>
                <a:gd name="connsiteY318" fmla="*/ 46038 h 409575"/>
                <a:gd name="connsiteX319" fmla="*/ 193674 w 533400"/>
                <a:gd name="connsiteY319" fmla="*/ 46038 h 409575"/>
                <a:gd name="connsiteX320" fmla="*/ 196850 w 533400"/>
                <a:gd name="connsiteY320" fmla="*/ 47625 h 409575"/>
                <a:gd name="connsiteX321" fmla="*/ 198437 w 533400"/>
                <a:gd name="connsiteY321" fmla="*/ 47625 h 409575"/>
                <a:gd name="connsiteX322" fmla="*/ 198437 w 533400"/>
                <a:gd name="connsiteY322" fmla="*/ 49213 h 409575"/>
                <a:gd name="connsiteX323" fmla="*/ 196850 w 533400"/>
                <a:gd name="connsiteY323" fmla="*/ 49213 h 409575"/>
                <a:gd name="connsiteX324" fmla="*/ 193674 w 533400"/>
                <a:gd name="connsiteY324" fmla="*/ 49213 h 409575"/>
                <a:gd name="connsiteX325" fmla="*/ 192087 w 533400"/>
                <a:gd name="connsiteY325" fmla="*/ 49213 h 409575"/>
                <a:gd name="connsiteX326" fmla="*/ 192087 w 533400"/>
                <a:gd name="connsiteY326" fmla="*/ 47625 h 409575"/>
                <a:gd name="connsiteX327" fmla="*/ 203200 w 533400"/>
                <a:gd name="connsiteY327" fmla="*/ 42863 h 409575"/>
                <a:gd name="connsiteX328" fmla="*/ 204788 w 533400"/>
                <a:gd name="connsiteY328" fmla="*/ 42863 h 409575"/>
                <a:gd name="connsiteX329" fmla="*/ 207963 w 533400"/>
                <a:gd name="connsiteY329" fmla="*/ 42863 h 409575"/>
                <a:gd name="connsiteX330" fmla="*/ 209550 w 533400"/>
                <a:gd name="connsiteY330" fmla="*/ 42863 h 409575"/>
                <a:gd name="connsiteX331" fmla="*/ 209550 w 533400"/>
                <a:gd name="connsiteY331" fmla="*/ 46038 h 409575"/>
                <a:gd name="connsiteX332" fmla="*/ 211138 w 533400"/>
                <a:gd name="connsiteY332" fmla="*/ 49213 h 409575"/>
                <a:gd name="connsiteX333" fmla="*/ 211138 w 533400"/>
                <a:gd name="connsiteY333" fmla="*/ 52388 h 409575"/>
                <a:gd name="connsiteX334" fmla="*/ 211138 w 533400"/>
                <a:gd name="connsiteY334" fmla="*/ 53976 h 409575"/>
                <a:gd name="connsiteX335" fmla="*/ 209550 w 533400"/>
                <a:gd name="connsiteY335" fmla="*/ 53976 h 409575"/>
                <a:gd name="connsiteX336" fmla="*/ 207963 w 533400"/>
                <a:gd name="connsiteY336" fmla="*/ 52388 h 409575"/>
                <a:gd name="connsiteX337" fmla="*/ 204788 w 533400"/>
                <a:gd name="connsiteY337" fmla="*/ 49213 h 409575"/>
                <a:gd name="connsiteX338" fmla="*/ 203200 w 533400"/>
                <a:gd name="connsiteY338" fmla="*/ 49213 h 409575"/>
                <a:gd name="connsiteX339" fmla="*/ 203200 w 533400"/>
                <a:gd name="connsiteY339" fmla="*/ 47625 h 409575"/>
                <a:gd name="connsiteX340" fmla="*/ 203200 w 533400"/>
                <a:gd name="connsiteY340" fmla="*/ 46038 h 409575"/>
                <a:gd name="connsiteX341" fmla="*/ 220662 w 533400"/>
                <a:gd name="connsiteY341" fmla="*/ 31750 h 409575"/>
                <a:gd name="connsiteX342" fmla="*/ 223837 w 533400"/>
                <a:gd name="connsiteY342" fmla="*/ 31750 h 409575"/>
                <a:gd name="connsiteX343" fmla="*/ 225424 w 533400"/>
                <a:gd name="connsiteY343" fmla="*/ 31750 h 409575"/>
                <a:gd name="connsiteX344" fmla="*/ 225424 w 533400"/>
                <a:gd name="connsiteY344" fmla="*/ 33337 h 409575"/>
                <a:gd name="connsiteX345" fmla="*/ 227012 w 533400"/>
                <a:gd name="connsiteY345" fmla="*/ 36512 h 409575"/>
                <a:gd name="connsiteX346" fmla="*/ 230187 w 533400"/>
                <a:gd name="connsiteY346" fmla="*/ 38100 h 409575"/>
                <a:gd name="connsiteX347" fmla="*/ 227012 w 533400"/>
                <a:gd name="connsiteY347" fmla="*/ 41275 h 409575"/>
                <a:gd name="connsiteX348" fmla="*/ 225424 w 533400"/>
                <a:gd name="connsiteY348" fmla="*/ 41275 h 409575"/>
                <a:gd name="connsiteX349" fmla="*/ 223837 w 533400"/>
                <a:gd name="connsiteY349" fmla="*/ 42863 h 409575"/>
                <a:gd name="connsiteX350" fmla="*/ 223837 w 533400"/>
                <a:gd name="connsiteY350" fmla="*/ 41275 h 409575"/>
                <a:gd name="connsiteX351" fmla="*/ 220662 w 533400"/>
                <a:gd name="connsiteY351" fmla="*/ 41275 h 409575"/>
                <a:gd name="connsiteX352" fmla="*/ 220662 w 533400"/>
                <a:gd name="connsiteY352" fmla="*/ 38100 h 409575"/>
                <a:gd name="connsiteX353" fmla="*/ 220662 w 533400"/>
                <a:gd name="connsiteY353" fmla="*/ 36512 h 409575"/>
                <a:gd name="connsiteX354" fmla="*/ 255587 w 533400"/>
                <a:gd name="connsiteY354" fmla="*/ 19050 h 409575"/>
                <a:gd name="connsiteX355" fmla="*/ 257175 w 533400"/>
                <a:gd name="connsiteY355" fmla="*/ 19050 h 409575"/>
                <a:gd name="connsiteX356" fmla="*/ 257175 w 533400"/>
                <a:gd name="connsiteY356" fmla="*/ 20637 h 409575"/>
                <a:gd name="connsiteX357" fmla="*/ 258762 w 533400"/>
                <a:gd name="connsiteY357" fmla="*/ 22225 h 409575"/>
                <a:gd name="connsiteX358" fmla="*/ 261937 w 533400"/>
                <a:gd name="connsiteY358" fmla="*/ 25400 h 409575"/>
                <a:gd name="connsiteX359" fmla="*/ 263525 w 533400"/>
                <a:gd name="connsiteY359" fmla="*/ 30162 h 409575"/>
                <a:gd name="connsiteX360" fmla="*/ 261937 w 533400"/>
                <a:gd name="connsiteY360" fmla="*/ 26987 h 409575"/>
                <a:gd name="connsiteX361" fmla="*/ 258762 w 533400"/>
                <a:gd name="connsiteY361" fmla="*/ 25400 h 409575"/>
                <a:gd name="connsiteX362" fmla="*/ 257175 w 533400"/>
                <a:gd name="connsiteY362" fmla="*/ 22225 h 409575"/>
                <a:gd name="connsiteX363" fmla="*/ 257175 w 533400"/>
                <a:gd name="connsiteY363" fmla="*/ 20638 h 409575"/>
                <a:gd name="connsiteX364" fmla="*/ 255587 w 533400"/>
                <a:gd name="connsiteY364" fmla="*/ 20638 h 409575"/>
                <a:gd name="connsiteX365" fmla="*/ 247650 w 533400"/>
                <a:gd name="connsiteY365" fmla="*/ 9525 h 409575"/>
                <a:gd name="connsiteX366" fmla="*/ 250825 w 533400"/>
                <a:gd name="connsiteY366" fmla="*/ 9525 h 409575"/>
                <a:gd name="connsiteX367" fmla="*/ 250825 w 533400"/>
                <a:gd name="connsiteY367" fmla="*/ 11113 h 409575"/>
                <a:gd name="connsiteX368" fmla="*/ 247650 w 533400"/>
                <a:gd name="connsiteY368" fmla="*/ 11113 h 409575"/>
                <a:gd name="connsiteX369" fmla="*/ 273050 w 533400"/>
                <a:gd name="connsiteY369" fmla="*/ 9525 h 409575"/>
                <a:gd name="connsiteX370" fmla="*/ 274637 w 533400"/>
                <a:gd name="connsiteY370" fmla="*/ 9525 h 409575"/>
                <a:gd name="connsiteX371" fmla="*/ 274637 w 533400"/>
                <a:gd name="connsiteY371" fmla="*/ 11112 h 409575"/>
                <a:gd name="connsiteX372" fmla="*/ 274637 w 533400"/>
                <a:gd name="connsiteY372" fmla="*/ 14287 h 409575"/>
                <a:gd name="connsiteX373" fmla="*/ 277812 w 533400"/>
                <a:gd name="connsiteY373" fmla="*/ 14287 h 409575"/>
                <a:gd name="connsiteX374" fmla="*/ 279400 w 533400"/>
                <a:gd name="connsiteY374" fmla="*/ 15875 h 409575"/>
                <a:gd name="connsiteX375" fmla="*/ 279400 w 533400"/>
                <a:gd name="connsiteY375" fmla="*/ 19050 h 409575"/>
                <a:gd name="connsiteX376" fmla="*/ 279400 w 533400"/>
                <a:gd name="connsiteY376" fmla="*/ 20637 h 409575"/>
                <a:gd name="connsiteX377" fmla="*/ 282575 w 533400"/>
                <a:gd name="connsiteY377" fmla="*/ 22225 h 409575"/>
                <a:gd name="connsiteX378" fmla="*/ 284162 w 533400"/>
                <a:gd name="connsiteY378" fmla="*/ 26987 h 409575"/>
                <a:gd name="connsiteX379" fmla="*/ 282575 w 533400"/>
                <a:gd name="connsiteY379" fmla="*/ 26987 h 409575"/>
                <a:gd name="connsiteX380" fmla="*/ 282575 w 533400"/>
                <a:gd name="connsiteY380" fmla="*/ 25400 h 409575"/>
                <a:gd name="connsiteX381" fmla="*/ 279400 w 533400"/>
                <a:gd name="connsiteY381" fmla="*/ 22225 h 409575"/>
                <a:gd name="connsiteX382" fmla="*/ 274637 w 533400"/>
                <a:gd name="connsiteY382" fmla="*/ 15875 h 409575"/>
                <a:gd name="connsiteX383" fmla="*/ 246062 w 533400"/>
                <a:gd name="connsiteY383" fmla="*/ 6350 h 409575"/>
                <a:gd name="connsiteX384" fmla="*/ 247650 w 533400"/>
                <a:gd name="connsiteY384" fmla="*/ 9525 h 409575"/>
                <a:gd name="connsiteX385" fmla="*/ 246062 w 533400"/>
                <a:gd name="connsiteY385" fmla="*/ 9525 h 409575"/>
                <a:gd name="connsiteX386" fmla="*/ 271462 w 533400"/>
                <a:gd name="connsiteY386" fmla="*/ 6350 h 409575"/>
                <a:gd name="connsiteX387" fmla="*/ 273050 w 533400"/>
                <a:gd name="connsiteY387" fmla="*/ 6350 h 409575"/>
                <a:gd name="connsiteX388" fmla="*/ 273050 w 533400"/>
                <a:gd name="connsiteY388" fmla="*/ 9525 h 409575"/>
                <a:gd name="connsiteX389" fmla="*/ 271462 w 533400"/>
                <a:gd name="connsiteY389" fmla="*/ 9525 h 409575"/>
                <a:gd name="connsiteX390" fmla="*/ 242887 w 533400"/>
                <a:gd name="connsiteY390" fmla="*/ 4763 h 409575"/>
                <a:gd name="connsiteX391" fmla="*/ 246062 w 533400"/>
                <a:gd name="connsiteY391" fmla="*/ 4763 h 409575"/>
                <a:gd name="connsiteX392" fmla="*/ 246062 w 533400"/>
                <a:gd name="connsiteY392" fmla="*/ 6350 h 409575"/>
                <a:gd name="connsiteX393" fmla="*/ 242887 w 533400"/>
                <a:gd name="connsiteY393" fmla="*/ 6350 h 409575"/>
                <a:gd name="connsiteX394" fmla="*/ 220662 w 533400"/>
                <a:gd name="connsiteY394" fmla="*/ 0 h 409575"/>
                <a:gd name="connsiteX395" fmla="*/ 223837 w 533400"/>
                <a:gd name="connsiteY395" fmla="*/ 0 h 409575"/>
                <a:gd name="connsiteX396" fmla="*/ 225425 w 533400"/>
                <a:gd name="connsiteY396" fmla="*/ 3175 h 409575"/>
                <a:gd name="connsiteX397" fmla="*/ 225425 w 533400"/>
                <a:gd name="connsiteY397" fmla="*/ 4762 h 409575"/>
                <a:gd name="connsiteX398" fmla="*/ 227012 w 533400"/>
                <a:gd name="connsiteY398" fmla="*/ 6350 h 409575"/>
                <a:gd name="connsiteX399" fmla="*/ 230187 w 533400"/>
                <a:gd name="connsiteY399" fmla="*/ 9525 h 409575"/>
                <a:gd name="connsiteX400" fmla="*/ 231775 w 533400"/>
                <a:gd name="connsiteY400" fmla="*/ 15875 h 409575"/>
                <a:gd name="connsiteX401" fmla="*/ 236537 w 533400"/>
                <a:gd name="connsiteY401" fmla="*/ 20637 h 409575"/>
                <a:gd name="connsiteX402" fmla="*/ 242887 w 533400"/>
                <a:gd name="connsiteY402" fmla="*/ 31750 h 409575"/>
                <a:gd name="connsiteX403" fmla="*/ 242887 w 533400"/>
                <a:gd name="connsiteY403" fmla="*/ 33337 h 409575"/>
                <a:gd name="connsiteX404" fmla="*/ 246062 w 533400"/>
                <a:gd name="connsiteY404" fmla="*/ 33337 h 409575"/>
                <a:gd name="connsiteX405" fmla="*/ 246062 w 533400"/>
                <a:gd name="connsiteY405" fmla="*/ 36512 h 409575"/>
                <a:gd name="connsiteX406" fmla="*/ 250825 w 533400"/>
                <a:gd name="connsiteY406" fmla="*/ 36512 h 409575"/>
                <a:gd name="connsiteX407" fmla="*/ 250825 w 533400"/>
                <a:gd name="connsiteY407" fmla="*/ 38100 h 409575"/>
                <a:gd name="connsiteX408" fmla="*/ 252412 w 533400"/>
                <a:gd name="connsiteY408" fmla="*/ 41275 h 409575"/>
                <a:gd name="connsiteX409" fmla="*/ 255587 w 533400"/>
                <a:gd name="connsiteY409" fmla="*/ 42862 h 409575"/>
                <a:gd name="connsiteX410" fmla="*/ 257175 w 533400"/>
                <a:gd name="connsiteY410" fmla="*/ 42862 h 409575"/>
                <a:gd name="connsiteX411" fmla="*/ 258762 w 533400"/>
                <a:gd name="connsiteY411" fmla="*/ 46037 h 409575"/>
                <a:gd name="connsiteX412" fmla="*/ 261937 w 533400"/>
                <a:gd name="connsiteY412" fmla="*/ 46037 h 409575"/>
                <a:gd name="connsiteX413" fmla="*/ 263525 w 533400"/>
                <a:gd name="connsiteY413" fmla="*/ 46037 h 409575"/>
                <a:gd name="connsiteX414" fmla="*/ 266700 w 533400"/>
                <a:gd name="connsiteY414" fmla="*/ 47625 h 409575"/>
                <a:gd name="connsiteX415" fmla="*/ 268287 w 533400"/>
                <a:gd name="connsiteY415" fmla="*/ 47625 h 409575"/>
                <a:gd name="connsiteX416" fmla="*/ 271462 w 533400"/>
                <a:gd name="connsiteY416" fmla="*/ 46037 h 409575"/>
                <a:gd name="connsiteX417" fmla="*/ 273050 w 533400"/>
                <a:gd name="connsiteY417" fmla="*/ 46037 h 409575"/>
                <a:gd name="connsiteX418" fmla="*/ 273050 w 533400"/>
                <a:gd name="connsiteY418" fmla="*/ 42862 h 409575"/>
                <a:gd name="connsiteX419" fmla="*/ 273050 w 533400"/>
                <a:gd name="connsiteY419" fmla="*/ 41275 h 409575"/>
                <a:gd name="connsiteX420" fmla="*/ 271462 w 533400"/>
                <a:gd name="connsiteY420" fmla="*/ 38100 h 409575"/>
                <a:gd name="connsiteX421" fmla="*/ 268287 w 533400"/>
                <a:gd name="connsiteY421" fmla="*/ 36512 h 409575"/>
                <a:gd name="connsiteX422" fmla="*/ 266700 w 533400"/>
                <a:gd name="connsiteY422" fmla="*/ 31750 h 409575"/>
                <a:gd name="connsiteX423" fmla="*/ 268287 w 533400"/>
                <a:gd name="connsiteY423" fmla="*/ 33337 h 409575"/>
                <a:gd name="connsiteX424" fmla="*/ 271462 w 533400"/>
                <a:gd name="connsiteY424" fmla="*/ 36512 h 409575"/>
                <a:gd name="connsiteX425" fmla="*/ 273050 w 533400"/>
                <a:gd name="connsiteY425" fmla="*/ 38100 h 409575"/>
                <a:gd name="connsiteX426" fmla="*/ 274637 w 533400"/>
                <a:gd name="connsiteY426" fmla="*/ 41275 h 409575"/>
                <a:gd name="connsiteX427" fmla="*/ 274637 w 533400"/>
                <a:gd name="connsiteY427" fmla="*/ 38100 h 409575"/>
                <a:gd name="connsiteX428" fmla="*/ 277812 w 533400"/>
                <a:gd name="connsiteY428" fmla="*/ 38100 h 409575"/>
                <a:gd name="connsiteX429" fmla="*/ 279400 w 533400"/>
                <a:gd name="connsiteY429" fmla="*/ 38100 h 409575"/>
                <a:gd name="connsiteX430" fmla="*/ 282575 w 533400"/>
                <a:gd name="connsiteY430" fmla="*/ 38100 h 409575"/>
                <a:gd name="connsiteX431" fmla="*/ 284162 w 533400"/>
                <a:gd name="connsiteY431" fmla="*/ 36512 h 409575"/>
                <a:gd name="connsiteX432" fmla="*/ 285750 w 533400"/>
                <a:gd name="connsiteY432" fmla="*/ 36512 h 409575"/>
                <a:gd name="connsiteX433" fmla="*/ 285750 w 533400"/>
                <a:gd name="connsiteY433" fmla="*/ 33337 h 409575"/>
                <a:gd name="connsiteX434" fmla="*/ 285750 w 533400"/>
                <a:gd name="connsiteY434" fmla="*/ 31750 h 409575"/>
                <a:gd name="connsiteX435" fmla="*/ 284162 w 533400"/>
                <a:gd name="connsiteY435" fmla="*/ 30162 h 409575"/>
                <a:gd name="connsiteX436" fmla="*/ 284162 w 533400"/>
                <a:gd name="connsiteY436" fmla="*/ 26987 h 409575"/>
                <a:gd name="connsiteX437" fmla="*/ 285750 w 533400"/>
                <a:gd name="connsiteY437" fmla="*/ 30162 h 409575"/>
                <a:gd name="connsiteX438" fmla="*/ 288925 w 533400"/>
                <a:gd name="connsiteY438" fmla="*/ 30162 h 409575"/>
                <a:gd name="connsiteX439" fmla="*/ 290512 w 533400"/>
                <a:gd name="connsiteY439" fmla="*/ 30162 h 409575"/>
                <a:gd name="connsiteX440" fmla="*/ 298450 w 533400"/>
                <a:gd name="connsiteY440" fmla="*/ 25400 h 409575"/>
                <a:gd name="connsiteX441" fmla="*/ 304800 w 533400"/>
                <a:gd name="connsiteY441" fmla="*/ 20637 h 409575"/>
                <a:gd name="connsiteX442" fmla="*/ 306387 w 533400"/>
                <a:gd name="connsiteY442" fmla="*/ 20637 h 409575"/>
                <a:gd name="connsiteX443" fmla="*/ 309562 w 533400"/>
                <a:gd name="connsiteY443" fmla="*/ 20637 h 409575"/>
                <a:gd name="connsiteX444" fmla="*/ 311150 w 533400"/>
                <a:gd name="connsiteY444" fmla="*/ 20637 h 409575"/>
                <a:gd name="connsiteX445" fmla="*/ 314325 w 533400"/>
                <a:gd name="connsiteY445" fmla="*/ 19050 h 409575"/>
                <a:gd name="connsiteX446" fmla="*/ 315912 w 533400"/>
                <a:gd name="connsiteY446" fmla="*/ 19050 h 409575"/>
                <a:gd name="connsiteX447" fmla="*/ 317500 w 533400"/>
                <a:gd name="connsiteY447" fmla="*/ 19050 h 409575"/>
                <a:gd name="connsiteX448" fmla="*/ 320675 w 533400"/>
                <a:gd name="connsiteY448" fmla="*/ 19050 h 409575"/>
                <a:gd name="connsiteX449" fmla="*/ 322262 w 533400"/>
                <a:gd name="connsiteY449" fmla="*/ 15875 h 409575"/>
                <a:gd name="connsiteX450" fmla="*/ 325437 w 533400"/>
                <a:gd name="connsiteY450" fmla="*/ 15875 h 409575"/>
                <a:gd name="connsiteX451" fmla="*/ 327025 w 533400"/>
                <a:gd name="connsiteY451" fmla="*/ 15875 h 409575"/>
                <a:gd name="connsiteX452" fmla="*/ 330200 w 533400"/>
                <a:gd name="connsiteY452" fmla="*/ 15875 h 409575"/>
                <a:gd name="connsiteX453" fmla="*/ 331787 w 533400"/>
                <a:gd name="connsiteY453" fmla="*/ 15875 h 409575"/>
                <a:gd name="connsiteX454" fmla="*/ 333375 w 533400"/>
                <a:gd name="connsiteY454" fmla="*/ 15875 h 409575"/>
                <a:gd name="connsiteX455" fmla="*/ 336550 w 533400"/>
                <a:gd name="connsiteY455" fmla="*/ 19050 h 409575"/>
                <a:gd name="connsiteX456" fmla="*/ 338137 w 533400"/>
                <a:gd name="connsiteY456" fmla="*/ 20637 h 409575"/>
                <a:gd name="connsiteX457" fmla="*/ 341312 w 533400"/>
                <a:gd name="connsiteY457" fmla="*/ 20637 h 409575"/>
                <a:gd name="connsiteX458" fmla="*/ 342900 w 533400"/>
                <a:gd name="connsiteY458" fmla="*/ 22225 h 409575"/>
                <a:gd name="connsiteX459" fmla="*/ 346075 w 533400"/>
                <a:gd name="connsiteY459" fmla="*/ 25400 h 409575"/>
                <a:gd name="connsiteX460" fmla="*/ 347662 w 533400"/>
                <a:gd name="connsiteY460" fmla="*/ 26987 h 409575"/>
                <a:gd name="connsiteX461" fmla="*/ 349250 w 533400"/>
                <a:gd name="connsiteY461" fmla="*/ 30162 h 409575"/>
                <a:gd name="connsiteX462" fmla="*/ 349250 w 533400"/>
                <a:gd name="connsiteY462" fmla="*/ 31750 h 409575"/>
                <a:gd name="connsiteX463" fmla="*/ 352425 w 533400"/>
                <a:gd name="connsiteY463" fmla="*/ 36512 h 409575"/>
                <a:gd name="connsiteX464" fmla="*/ 352425 w 533400"/>
                <a:gd name="connsiteY464" fmla="*/ 38100 h 409575"/>
                <a:gd name="connsiteX465" fmla="*/ 352425 w 533400"/>
                <a:gd name="connsiteY465" fmla="*/ 41275 h 409575"/>
                <a:gd name="connsiteX466" fmla="*/ 354012 w 533400"/>
                <a:gd name="connsiteY466" fmla="*/ 41275 h 409575"/>
                <a:gd name="connsiteX467" fmla="*/ 357187 w 533400"/>
                <a:gd name="connsiteY467" fmla="*/ 42862 h 409575"/>
                <a:gd name="connsiteX468" fmla="*/ 361950 w 533400"/>
                <a:gd name="connsiteY468" fmla="*/ 46037 h 409575"/>
                <a:gd name="connsiteX469" fmla="*/ 363537 w 533400"/>
                <a:gd name="connsiteY469" fmla="*/ 47625 h 409575"/>
                <a:gd name="connsiteX470" fmla="*/ 365125 w 533400"/>
                <a:gd name="connsiteY470" fmla="*/ 47625 h 409575"/>
                <a:gd name="connsiteX471" fmla="*/ 368300 w 533400"/>
                <a:gd name="connsiteY471" fmla="*/ 47625 h 409575"/>
                <a:gd name="connsiteX472" fmla="*/ 369887 w 533400"/>
                <a:gd name="connsiteY472" fmla="*/ 46037 h 409575"/>
                <a:gd name="connsiteX473" fmla="*/ 373062 w 533400"/>
                <a:gd name="connsiteY473" fmla="*/ 46037 h 409575"/>
                <a:gd name="connsiteX474" fmla="*/ 373062 w 533400"/>
                <a:gd name="connsiteY474" fmla="*/ 47625 h 409575"/>
                <a:gd name="connsiteX475" fmla="*/ 374650 w 533400"/>
                <a:gd name="connsiteY475" fmla="*/ 49212 h 409575"/>
                <a:gd name="connsiteX476" fmla="*/ 376237 w 533400"/>
                <a:gd name="connsiteY476" fmla="*/ 49212 h 409575"/>
                <a:gd name="connsiteX477" fmla="*/ 379412 w 533400"/>
                <a:gd name="connsiteY477" fmla="*/ 49212 h 409575"/>
                <a:gd name="connsiteX478" fmla="*/ 379412 w 533400"/>
                <a:gd name="connsiteY478" fmla="*/ 47625 h 409575"/>
                <a:gd name="connsiteX479" fmla="*/ 381000 w 533400"/>
                <a:gd name="connsiteY479" fmla="*/ 47625 h 409575"/>
                <a:gd name="connsiteX480" fmla="*/ 385762 w 533400"/>
                <a:gd name="connsiteY480" fmla="*/ 47625 h 409575"/>
                <a:gd name="connsiteX481" fmla="*/ 392112 w 533400"/>
                <a:gd name="connsiteY481" fmla="*/ 47625 h 409575"/>
                <a:gd name="connsiteX482" fmla="*/ 395287 w 533400"/>
                <a:gd name="connsiteY482" fmla="*/ 49212 h 409575"/>
                <a:gd name="connsiteX483" fmla="*/ 396875 w 533400"/>
                <a:gd name="connsiteY483" fmla="*/ 49212 h 409575"/>
                <a:gd name="connsiteX484" fmla="*/ 400050 w 533400"/>
                <a:gd name="connsiteY484" fmla="*/ 49212 h 409575"/>
                <a:gd name="connsiteX485" fmla="*/ 401637 w 533400"/>
                <a:gd name="connsiteY485" fmla="*/ 49212 h 409575"/>
                <a:gd name="connsiteX486" fmla="*/ 401637 w 533400"/>
                <a:gd name="connsiteY486" fmla="*/ 52387 h 409575"/>
                <a:gd name="connsiteX487" fmla="*/ 406400 w 533400"/>
                <a:gd name="connsiteY487" fmla="*/ 57150 h 409575"/>
                <a:gd name="connsiteX488" fmla="*/ 406400 w 533400"/>
                <a:gd name="connsiteY488" fmla="*/ 58737 h 409575"/>
                <a:gd name="connsiteX489" fmla="*/ 407987 w 533400"/>
                <a:gd name="connsiteY489" fmla="*/ 61912 h 409575"/>
                <a:gd name="connsiteX490" fmla="*/ 411162 w 533400"/>
                <a:gd name="connsiteY490" fmla="*/ 61912 h 409575"/>
                <a:gd name="connsiteX491" fmla="*/ 412750 w 533400"/>
                <a:gd name="connsiteY491" fmla="*/ 63500 h 409575"/>
                <a:gd name="connsiteX492" fmla="*/ 415925 w 533400"/>
                <a:gd name="connsiteY492" fmla="*/ 63500 h 409575"/>
                <a:gd name="connsiteX493" fmla="*/ 417512 w 533400"/>
                <a:gd name="connsiteY493" fmla="*/ 63500 h 409575"/>
                <a:gd name="connsiteX494" fmla="*/ 422275 w 533400"/>
                <a:gd name="connsiteY494" fmla="*/ 63500 h 409575"/>
                <a:gd name="connsiteX495" fmla="*/ 423862 w 533400"/>
                <a:gd name="connsiteY495" fmla="*/ 63500 h 409575"/>
                <a:gd name="connsiteX496" fmla="*/ 427037 w 533400"/>
                <a:gd name="connsiteY496" fmla="*/ 65087 h 409575"/>
                <a:gd name="connsiteX497" fmla="*/ 428625 w 533400"/>
                <a:gd name="connsiteY497" fmla="*/ 65087 h 409575"/>
                <a:gd name="connsiteX498" fmla="*/ 428625 w 533400"/>
                <a:gd name="connsiteY498" fmla="*/ 68262 h 409575"/>
                <a:gd name="connsiteX499" fmla="*/ 431800 w 533400"/>
                <a:gd name="connsiteY499" fmla="*/ 69850 h 409575"/>
                <a:gd name="connsiteX500" fmla="*/ 431800 w 533400"/>
                <a:gd name="connsiteY500" fmla="*/ 73025 h 409575"/>
                <a:gd name="connsiteX501" fmla="*/ 428625 w 533400"/>
                <a:gd name="connsiteY501" fmla="*/ 74612 h 409575"/>
                <a:gd name="connsiteX502" fmla="*/ 428625 w 533400"/>
                <a:gd name="connsiteY502" fmla="*/ 77787 h 409575"/>
                <a:gd name="connsiteX503" fmla="*/ 428625 w 533400"/>
                <a:gd name="connsiteY503" fmla="*/ 79375 h 409575"/>
                <a:gd name="connsiteX504" fmla="*/ 431800 w 533400"/>
                <a:gd name="connsiteY504" fmla="*/ 80962 h 409575"/>
                <a:gd name="connsiteX505" fmla="*/ 431800 w 533400"/>
                <a:gd name="connsiteY505" fmla="*/ 84137 h 409575"/>
                <a:gd name="connsiteX506" fmla="*/ 433387 w 533400"/>
                <a:gd name="connsiteY506" fmla="*/ 85725 h 409575"/>
                <a:gd name="connsiteX507" fmla="*/ 433387 w 533400"/>
                <a:gd name="connsiteY507" fmla="*/ 88900 h 409575"/>
                <a:gd name="connsiteX508" fmla="*/ 433387 w 533400"/>
                <a:gd name="connsiteY508" fmla="*/ 90488 h 409575"/>
                <a:gd name="connsiteX509" fmla="*/ 436562 w 533400"/>
                <a:gd name="connsiteY509" fmla="*/ 93663 h 409575"/>
                <a:gd name="connsiteX510" fmla="*/ 436562 w 533400"/>
                <a:gd name="connsiteY510" fmla="*/ 95250 h 409575"/>
                <a:gd name="connsiteX511" fmla="*/ 438150 w 533400"/>
                <a:gd name="connsiteY511" fmla="*/ 96838 h 409575"/>
                <a:gd name="connsiteX512" fmla="*/ 439737 w 533400"/>
                <a:gd name="connsiteY512" fmla="*/ 100013 h 409575"/>
                <a:gd name="connsiteX513" fmla="*/ 442912 w 533400"/>
                <a:gd name="connsiteY513" fmla="*/ 100013 h 409575"/>
                <a:gd name="connsiteX514" fmla="*/ 444500 w 533400"/>
                <a:gd name="connsiteY514" fmla="*/ 101600 h 409575"/>
                <a:gd name="connsiteX515" fmla="*/ 447675 w 533400"/>
                <a:gd name="connsiteY515" fmla="*/ 101600 h 409575"/>
                <a:gd name="connsiteX516" fmla="*/ 447675 w 533400"/>
                <a:gd name="connsiteY516" fmla="*/ 104775 h 409575"/>
                <a:gd name="connsiteX517" fmla="*/ 449262 w 533400"/>
                <a:gd name="connsiteY517" fmla="*/ 104775 h 409575"/>
                <a:gd name="connsiteX518" fmla="*/ 449262 w 533400"/>
                <a:gd name="connsiteY518" fmla="*/ 106363 h 409575"/>
                <a:gd name="connsiteX519" fmla="*/ 454025 w 533400"/>
                <a:gd name="connsiteY519" fmla="*/ 107950 h 409575"/>
                <a:gd name="connsiteX520" fmla="*/ 455612 w 533400"/>
                <a:gd name="connsiteY520" fmla="*/ 111125 h 409575"/>
                <a:gd name="connsiteX521" fmla="*/ 455612 w 533400"/>
                <a:gd name="connsiteY521" fmla="*/ 112713 h 409575"/>
                <a:gd name="connsiteX522" fmla="*/ 455612 w 533400"/>
                <a:gd name="connsiteY522" fmla="*/ 115888 h 409575"/>
                <a:gd name="connsiteX523" fmla="*/ 458787 w 533400"/>
                <a:gd name="connsiteY523" fmla="*/ 117475 h 409575"/>
                <a:gd name="connsiteX524" fmla="*/ 458787 w 533400"/>
                <a:gd name="connsiteY524" fmla="*/ 120650 h 409575"/>
                <a:gd name="connsiteX525" fmla="*/ 463550 w 533400"/>
                <a:gd name="connsiteY525" fmla="*/ 122238 h 409575"/>
                <a:gd name="connsiteX526" fmla="*/ 465137 w 533400"/>
                <a:gd name="connsiteY526" fmla="*/ 123825 h 409575"/>
                <a:gd name="connsiteX527" fmla="*/ 466725 w 533400"/>
                <a:gd name="connsiteY527" fmla="*/ 123825 h 409575"/>
                <a:gd name="connsiteX528" fmla="*/ 466725 w 533400"/>
                <a:gd name="connsiteY528" fmla="*/ 127000 h 409575"/>
                <a:gd name="connsiteX529" fmla="*/ 466725 w 533400"/>
                <a:gd name="connsiteY529" fmla="*/ 128588 h 409575"/>
                <a:gd name="connsiteX530" fmla="*/ 469900 w 533400"/>
                <a:gd name="connsiteY530" fmla="*/ 131763 h 409575"/>
                <a:gd name="connsiteX531" fmla="*/ 469900 w 533400"/>
                <a:gd name="connsiteY531" fmla="*/ 133350 h 409575"/>
                <a:gd name="connsiteX532" fmla="*/ 471487 w 533400"/>
                <a:gd name="connsiteY532" fmla="*/ 136525 h 409575"/>
                <a:gd name="connsiteX533" fmla="*/ 474662 w 533400"/>
                <a:gd name="connsiteY533" fmla="*/ 136525 h 409575"/>
                <a:gd name="connsiteX534" fmla="*/ 476250 w 533400"/>
                <a:gd name="connsiteY534" fmla="*/ 136525 h 409575"/>
                <a:gd name="connsiteX535" fmla="*/ 476250 w 533400"/>
                <a:gd name="connsiteY535" fmla="*/ 138113 h 409575"/>
                <a:gd name="connsiteX536" fmla="*/ 479425 w 533400"/>
                <a:gd name="connsiteY536" fmla="*/ 138113 h 409575"/>
                <a:gd name="connsiteX537" fmla="*/ 481012 w 533400"/>
                <a:gd name="connsiteY537" fmla="*/ 139700 h 409575"/>
                <a:gd name="connsiteX538" fmla="*/ 482600 w 533400"/>
                <a:gd name="connsiteY538" fmla="*/ 139700 h 409575"/>
                <a:gd name="connsiteX539" fmla="*/ 482600 w 533400"/>
                <a:gd name="connsiteY539" fmla="*/ 142875 h 409575"/>
                <a:gd name="connsiteX540" fmla="*/ 482600 w 533400"/>
                <a:gd name="connsiteY540" fmla="*/ 144463 h 409575"/>
                <a:gd name="connsiteX541" fmla="*/ 482600 w 533400"/>
                <a:gd name="connsiteY541" fmla="*/ 147638 h 409575"/>
                <a:gd name="connsiteX542" fmla="*/ 482600 w 533400"/>
                <a:gd name="connsiteY542" fmla="*/ 149225 h 409575"/>
                <a:gd name="connsiteX543" fmla="*/ 485775 w 533400"/>
                <a:gd name="connsiteY543" fmla="*/ 147638 h 409575"/>
                <a:gd name="connsiteX544" fmla="*/ 487362 w 533400"/>
                <a:gd name="connsiteY544" fmla="*/ 147638 h 409575"/>
                <a:gd name="connsiteX545" fmla="*/ 490537 w 533400"/>
                <a:gd name="connsiteY545" fmla="*/ 144463 h 409575"/>
                <a:gd name="connsiteX546" fmla="*/ 492125 w 533400"/>
                <a:gd name="connsiteY546" fmla="*/ 144463 h 409575"/>
                <a:gd name="connsiteX547" fmla="*/ 490537 w 533400"/>
                <a:gd name="connsiteY547" fmla="*/ 147638 h 409575"/>
                <a:gd name="connsiteX548" fmla="*/ 487362 w 533400"/>
                <a:gd name="connsiteY548" fmla="*/ 149225 h 409575"/>
                <a:gd name="connsiteX549" fmla="*/ 485775 w 533400"/>
                <a:gd name="connsiteY549" fmla="*/ 149225 h 409575"/>
                <a:gd name="connsiteX550" fmla="*/ 487362 w 533400"/>
                <a:gd name="connsiteY550" fmla="*/ 152400 h 409575"/>
                <a:gd name="connsiteX551" fmla="*/ 485775 w 533400"/>
                <a:gd name="connsiteY551" fmla="*/ 153988 h 409575"/>
                <a:gd name="connsiteX552" fmla="*/ 482600 w 533400"/>
                <a:gd name="connsiteY552" fmla="*/ 155575 h 409575"/>
                <a:gd name="connsiteX553" fmla="*/ 485775 w 533400"/>
                <a:gd name="connsiteY553" fmla="*/ 158750 h 409575"/>
                <a:gd name="connsiteX554" fmla="*/ 487362 w 533400"/>
                <a:gd name="connsiteY554" fmla="*/ 158750 h 409575"/>
                <a:gd name="connsiteX555" fmla="*/ 490537 w 533400"/>
                <a:gd name="connsiteY555" fmla="*/ 155575 h 409575"/>
                <a:gd name="connsiteX556" fmla="*/ 492125 w 533400"/>
                <a:gd name="connsiteY556" fmla="*/ 155575 h 409575"/>
                <a:gd name="connsiteX557" fmla="*/ 495300 w 533400"/>
                <a:gd name="connsiteY557" fmla="*/ 155575 h 409575"/>
                <a:gd name="connsiteX558" fmla="*/ 492125 w 533400"/>
                <a:gd name="connsiteY558" fmla="*/ 158750 h 409575"/>
                <a:gd name="connsiteX559" fmla="*/ 490537 w 533400"/>
                <a:gd name="connsiteY559" fmla="*/ 158750 h 409575"/>
                <a:gd name="connsiteX560" fmla="*/ 490537 w 533400"/>
                <a:gd name="connsiteY560" fmla="*/ 160338 h 409575"/>
                <a:gd name="connsiteX561" fmla="*/ 487362 w 533400"/>
                <a:gd name="connsiteY561" fmla="*/ 160338 h 409575"/>
                <a:gd name="connsiteX562" fmla="*/ 487362 w 533400"/>
                <a:gd name="connsiteY562" fmla="*/ 163513 h 409575"/>
                <a:gd name="connsiteX563" fmla="*/ 485775 w 533400"/>
                <a:gd name="connsiteY563" fmla="*/ 165100 h 409575"/>
                <a:gd name="connsiteX564" fmla="*/ 485775 w 533400"/>
                <a:gd name="connsiteY564" fmla="*/ 168275 h 409575"/>
                <a:gd name="connsiteX565" fmla="*/ 485775 w 533400"/>
                <a:gd name="connsiteY565" fmla="*/ 169863 h 409575"/>
                <a:gd name="connsiteX566" fmla="*/ 487362 w 533400"/>
                <a:gd name="connsiteY566" fmla="*/ 171450 h 409575"/>
                <a:gd name="connsiteX567" fmla="*/ 487362 w 533400"/>
                <a:gd name="connsiteY567" fmla="*/ 174625 h 409575"/>
                <a:gd name="connsiteX568" fmla="*/ 487362 w 533400"/>
                <a:gd name="connsiteY568" fmla="*/ 176213 h 409575"/>
                <a:gd name="connsiteX569" fmla="*/ 487362 w 533400"/>
                <a:gd name="connsiteY569" fmla="*/ 180975 h 409575"/>
                <a:gd name="connsiteX570" fmla="*/ 487362 w 533400"/>
                <a:gd name="connsiteY570" fmla="*/ 184150 h 409575"/>
                <a:gd name="connsiteX571" fmla="*/ 487362 w 533400"/>
                <a:gd name="connsiteY571" fmla="*/ 185738 h 409575"/>
                <a:gd name="connsiteX572" fmla="*/ 490537 w 533400"/>
                <a:gd name="connsiteY572" fmla="*/ 185738 h 409575"/>
                <a:gd name="connsiteX573" fmla="*/ 490537 w 533400"/>
                <a:gd name="connsiteY573" fmla="*/ 184150 h 409575"/>
                <a:gd name="connsiteX574" fmla="*/ 492125 w 533400"/>
                <a:gd name="connsiteY574" fmla="*/ 184150 h 409575"/>
                <a:gd name="connsiteX575" fmla="*/ 495300 w 533400"/>
                <a:gd name="connsiteY575" fmla="*/ 180975 h 409575"/>
                <a:gd name="connsiteX576" fmla="*/ 496887 w 533400"/>
                <a:gd name="connsiteY576" fmla="*/ 179388 h 409575"/>
                <a:gd name="connsiteX577" fmla="*/ 498475 w 533400"/>
                <a:gd name="connsiteY577" fmla="*/ 179388 h 409575"/>
                <a:gd name="connsiteX578" fmla="*/ 498475 w 533400"/>
                <a:gd name="connsiteY578" fmla="*/ 180975 h 409575"/>
                <a:gd name="connsiteX579" fmla="*/ 496887 w 533400"/>
                <a:gd name="connsiteY579" fmla="*/ 184150 h 409575"/>
                <a:gd name="connsiteX580" fmla="*/ 496887 w 533400"/>
                <a:gd name="connsiteY580" fmla="*/ 185738 h 409575"/>
                <a:gd name="connsiteX581" fmla="*/ 496887 w 533400"/>
                <a:gd name="connsiteY581" fmla="*/ 187325 h 409575"/>
                <a:gd name="connsiteX582" fmla="*/ 498475 w 533400"/>
                <a:gd name="connsiteY582" fmla="*/ 187325 h 409575"/>
                <a:gd name="connsiteX583" fmla="*/ 501650 w 533400"/>
                <a:gd name="connsiteY583" fmla="*/ 187325 h 409575"/>
                <a:gd name="connsiteX584" fmla="*/ 503237 w 533400"/>
                <a:gd name="connsiteY584" fmla="*/ 187325 h 409575"/>
                <a:gd name="connsiteX585" fmla="*/ 503237 w 533400"/>
                <a:gd name="connsiteY585" fmla="*/ 190500 h 409575"/>
                <a:gd name="connsiteX586" fmla="*/ 503237 w 533400"/>
                <a:gd name="connsiteY586" fmla="*/ 192088 h 409575"/>
                <a:gd name="connsiteX587" fmla="*/ 501650 w 533400"/>
                <a:gd name="connsiteY587" fmla="*/ 192088 h 409575"/>
                <a:gd name="connsiteX588" fmla="*/ 501650 w 533400"/>
                <a:gd name="connsiteY588" fmla="*/ 195263 h 409575"/>
                <a:gd name="connsiteX589" fmla="*/ 501650 w 533400"/>
                <a:gd name="connsiteY589" fmla="*/ 196850 h 409575"/>
                <a:gd name="connsiteX590" fmla="*/ 503237 w 533400"/>
                <a:gd name="connsiteY590" fmla="*/ 198438 h 409575"/>
                <a:gd name="connsiteX591" fmla="*/ 503237 w 533400"/>
                <a:gd name="connsiteY591" fmla="*/ 201613 h 409575"/>
                <a:gd name="connsiteX592" fmla="*/ 506412 w 533400"/>
                <a:gd name="connsiteY592" fmla="*/ 201613 h 409575"/>
                <a:gd name="connsiteX593" fmla="*/ 508000 w 533400"/>
                <a:gd name="connsiteY593" fmla="*/ 201613 h 409575"/>
                <a:gd name="connsiteX594" fmla="*/ 511175 w 533400"/>
                <a:gd name="connsiteY594" fmla="*/ 201613 h 409575"/>
                <a:gd name="connsiteX595" fmla="*/ 511175 w 533400"/>
                <a:gd name="connsiteY595" fmla="*/ 203200 h 409575"/>
                <a:gd name="connsiteX596" fmla="*/ 508000 w 533400"/>
                <a:gd name="connsiteY596" fmla="*/ 203200 h 409575"/>
                <a:gd name="connsiteX597" fmla="*/ 506412 w 533400"/>
                <a:gd name="connsiteY597" fmla="*/ 203200 h 409575"/>
                <a:gd name="connsiteX598" fmla="*/ 503237 w 533400"/>
                <a:gd name="connsiteY598" fmla="*/ 206375 h 409575"/>
                <a:gd name="connsiteX599" fmla="*/ 503237 w 533400"/>
                <a:gd name="connsiteY599" fmla="*/ 207963 h 409575"/>
                <a:gd name="connsiteX600" fmla="*/ 503237 w 533400"/>
                <a:gd name="connsiteY600" fmla="*/ 211138 h 409575"/>
                <a:gd name="connsiteX601" fmla="*/ 503237 w 533400"/>
                <a:gd name="connsiteY601" fmla="*/ 212725 h 409575"/>
                <a:gd name="connsiteX602" fmla="*/ 503237 w 533400"/>
                <a:gd name="connsiteY602" fmla="*/ 214313 h 409575"/>
                <a:gd name="connsiteX603" fmla="*/ 503237 w 533400"/>
                <a:gd name="connsiteY603" fmla="*/ 217488 h 409575"/>
                <a:gd name="connsiteX604" fmla="*/ 503237 w 533400"/>
                <a:gd name="connsiteY604" fmla="*/ 219075 h 409575"/>
                <a:gd name="connsiteX605" fmla="*/ 506412 w 533400"/>
                <a:gd name="connsiteY605" fmla="*/ 219075 h 409575"/>
                <a:gd name="connsiteX606" fmla="*/ 506412 w 533400"/>
                <a:gd name="connsiteY606" fmla="*/ 222250 h 409575"/>
                <a:gd name="connsiteX607" fmla="*/ 506412 w 533400"/>
                <a:gd name="connsiteY607" fmla="*/ 223838 h 409575"/>
                <a:gd name="connsiteX608" fmla="*/ 506412 w 533400"/>
                <a:gd name="connsiteY608" fmla="*/ 227013 h 409575"/>
                <a:gd name="connsiteX609" fmla="*/ 506412 w 533400"/>
                <a:gd name="connsiteY609" fmla="*/ 228600 h 409575"/>
                <a:gd name="connsiteX610" fmla="*/ 503237 w 533400"/>
                <a:gd name="connsiteY610" fmla="*/ 228600 h 409575"/>
                <a:gd name="connsiteX611" fmla="*/ 506412 w 533400"/>
                <a:gd name="connsiteY611" fmla="*/ 230188 h 409575"/>
                <a:gd name="connsiteX612" fmla="*/ 506412 w 533400"/>
                <a:gd name="connsiteY612" fmla="*/ 233363 h 409575"/>
                <a:gd name="connsiteX613" fmla="*/ 506412 w 533400"/>
                <a:gd name="connsiteY613" fmla="*/ 234950 h 409575"/>
                <a:gd name="connsiteX614" fmla="*/ 503237 w 533400"/>
                <a:gd name="connsiteY614" fmla="*/ 234950 h 409575"/>
                <a:gd name="connsiteX615" fmla="*/ 503237 w 533400"/>
                <a:gd name="connsiteY615" fmla="*/ 238125 h 409575"/>
                <a:gd name="connsiteX616" fmla="*/ 503237 w 533400"/>
                <a:gd name="connsiteY616" fmla="*/ 239713 h 409575"/>
                <a:gd name="connsiteX617" fmla="*/ 503237 w 533400"/>
                <a:gd name="connsiteY617" fmla="*/ 242888 h 409575"/>
                <a:gd name="connsiteX618" fmla="*/ 506412 w 533400"/>
                <a:gd name="connsiteY618" fmla="*/ 244475 h 409575"/>
                <a:gd name="connsiteX619" fmla="*/ 506412 w 533400"/>
                <a:gd name="connsiteY619" fmla="*/ 246063 h 409575"/>
                <a:gd name="connsiteX620" fmla="*/ 508000 w 533400"/>
                <a:gd name="connsiteY620" fmla="*/ 249238 h 409575"/>
                <a:gd name="connsiteX621" fmla="*/ 508000 w 533400"/>
                <a:gd name="connsiteY621" fmla="*/ 246063 h 409575"/>
                <a:gd name="connsiteX622" fmla="*/ 511175 w 533400"/>
                <a:gd name="connsiteY622" fmla="*/ 246063 h 409575"/>
                <a:gd name="connsiteX623" fmla="*/ 511175 w 533400"/>
                <a:gd name="connsiteY623" fmla="*/ 244475 h 409575"/>
                <a:gd name="connsiteX624" fmla="*/ 512762 w 533400"/>
                <a:gd name="connsiteY624" fmla="*/ 244475 h 409575"/>
                <a:gd name="connsiteX625" fmla="*/ 514350 w 533400"/>
                <a:gd name="connsiteY625" fmla="*/ 246063 h 409575"/>
                <a:gd name="connsiteX626" fmla="*/ 514350 w 533400"/>
                <a:gd name="connsiteY626" fmla="*/ 249238 h 409575"/>
                <a:gd name="connsiteX627" fmla="*/ 514350 w 533400"/>
                <a:gd name="connsiteY627" fmla="*/ 250825 h 409575"/>
                <a:gd name="connsiteX628" fmla="*/ 517525 w 533400"/>
                <a:gd name="connsiteY628" fmla="*/ 254000 h 409575"/>
                <a:gd name="connsiteX629" fmla="*/ 517525 w 533400"/>
                <a:gd name="connsiteY629" fmla="*/ 255588 h 409575"/>
                <a:gd name="connsiteX630" fmla="*/ 517525 w 533400"/>
                <a:gd name="connsiteY630" fmla="*/ 258763 h 409575"/>
                <a:gd name="connsiteX631" fmla="*/ 517525 w 533400"/>
                <a:gd name="connsiteY631" fmla="*/ 260350 h 409575"/>
                <a:gd name="connsiteX632" fmla="*/ 519112 w 533400"/>
                <a:gd name="connsiteY632" fmla="*/ 261938 h 409575"/>
                <a:gd name="connsiteX633" fmla="*/ 519112 w 533400"/>
                <a:gd name="connsiteY633" fmla="*/ 265113 h 409575"/>
                <a:gd name="connsiteX634" fmla="*/ 517525 w 533400"/>
                <a:gd name="connsiteY634" fmla="*/ 265113 h 409575"/>
                <a:gd name="connsiteX635" fmla="*/ 517525 w 533400"/>
                <a:gd name="connsiteY635" fmla="*/ 266700 h 409575"/>
                <a:gd name="connsiteX636" fmla="*/ 517525 w 533400"/>
                <a:gd name="connsiteY636" fmla="*/ 269875 h 409575"/>
                <a:gd name="connsiteX637" fmla="*/ 517525 w 533400"/>
                <a:gd name="connsiteY637" fmla="*/ 271463 h 409575"/>
                <a:gd name="connsiteX638" fmla="*/ 517525 w 533400"/>
                <a:gd name="connsiteY638" fmla="*/ 273050 h 409575"/>
                <a:gd name="connsiteX639" fmla="*/ 517525 w 533400"/>
                <a:gd name="connsiteY639" fmla="*/ 276225 h 409575"/>
                <a:gd name="connsiteX640" fmla="*/ 514350 w 533400"/>
                <a:gd name="connsiteY640" fmla="*/ 276225 h 409575"/>
                <a:gd name="connsiteX641" fmla="*/ 512762 w 533400"/>
                <a:gd name="connsiteY641" fmla="*/ 273050 h 409575"/>
                <a:gd name="connsiteX642" fmla="*/ 512762 w 533400"/>
                <a:gd name="connsiteY642" fmla="*/ 271463 h 409575"/>
                <a:gd name="connsiteX643" fmla="*/ 511175 w 533400"/>
                <a:gd name="connsiteY643" fmla="*/ 269875 h 409575"/>
                <a:gd name="connsiteX644" fmla="*/ 511175 w 533400"/>
                <a:gd name="connsiteY644" fmla="*/ 271463 h 409575"/>
                <a:gd name="connsiteX645" fmla="*/ 511175 w 533400"/>
                <a:gd name="connsiteY645" fmla="*/ 273050 h 409575"/>
                <a:gd name="connsiteX646" fmla="*/ 512762 w 533400"/>
                <a:gd name="connsiteY646" fmla="*/ 276225 h 409575"/>
                <a:gd name="connsiteX647" fmla="*/ 517525 w 533400"/>
                <a:gd name="connsiteY647" fmla="*/ 277813 h 409575"/>
                <a:gd name="connsiteX648" fmla="*/ 519112 w 533400"/>
                <a:gd name="connsiteY648" fmla="*/ 277813 h 409575"/>
                <a:gd name="connsiteX649" fmla="*/ 519112 w 533400"/>
                <a:gd name="connsiteY649" fmla="*/ 276225 h 409575"/>
                <a:gd name="connsiteX650" fmla="*/ 522288 w 533400"/>
                <a:gd name="connsiteY650" fmla="*/ 276225 h 409575"/>
                <a:gd name="connsiteX651" fmla="*/ 522288 w 533400"/>
                <a:gd name="connsiteY651" fmla="*/ 277813 h 409575"/>
                <a:gd name="connsiteX652" fmla="*/ 522288 w 533400"/>
                <a:gd name="connsiteY652" fmla="*/ 280988 h 409575"/>
                <a:gd name="connsiteX653" fmla="*/ 522288 w 533400"/>
                <a:gd name="connsiteY653" fmla="*/ 282575 h 409575"/>
                <a:gd name="connsiteX654" fmla="*/ 523875 w 533400"/>
                <a:gd name="connsiteY654" fmla="*/ 285750 h 409575"/>
                <a:gd name="connsiteX655" fmla="*/ 523875 w 533400"/>
                <a:gd name="connsiteY655" fmla="*/ 287338 h 409575"/>
                <a:gd name="connsiteX656" fmla="*/ 523875 w 533400"/>
                <a:gd name="connsiteY656" fmla="*/ 288925 h 409575"/>
                <a:gd name="connsiteX657" fmla="*/ 523875 w 533400"/>
                <a:gd name="connsiteY657" fmla="*/ 292100 h 409575"/>
                <a:gd name="connsiteX658" fmla="*/ 523875 w 533400"/>
                <a:gd name="connsiteY658" fmla="*/ 293688 h 409575"/>
                <a:gd name="connsiteX659" fmla="*/ 522288 w 533400"/>
                <a:gd name="connsiteY659" fmla="*/ 292100 h 409575"/>
                <a:gd name="connsiteX660" fmla="*/ 522288 w 533400"/>
                <a:gd name="connsiteY660" fmla="*/ 293688 h 409575"/>
                <a:gd name="connsiteX661" fmla="*/ 519112 w 533400"/>
                <a:gd name="connsiteY661" fmla="*/ 293688 h 409575"/>
                <a:gd name="connsiteX662" fmla="*/ 517525 w 533400"/>
                <a:gd name="connsiteY662" fmla="*/ 296863 h 409575"/>
                <a:gd name="connsiteX663" fmla="*/ 519112 w 533400"/>
                <a:gd name="connsiteY663" fmla="*/ 296863 h 409575"/>
                <a:gd name="connsiteX664" fmla="*/ 522288 w 533400"/>
                <a:gd name="connsiteY664" fmla="*/ 296863 h 409575"/>
                <a:gd name="connsiteX665" fmla="*/ 523875 w 533400"/>
                <a:gd name="connsiteY665" fmla="*/ 296863 h 409575"/>
                <a:gd name="connsiteX666" fmla="*/ 522288 w 533400"/>
                <a:gd name="connsiteY666" fmla="*/ 298450 h 409575"/>
                <a:gd name="connsiteX667" fmla="*/ 519112 w 533400"/>
                <a:gd name="connsiteY667" fmla="*/ 301625 h 409575"/>
                <a:gd name="connsiteX668" fmla="*/ 517525 w 533400"/>
                <a:gd name="connsiteY668" fmla="*/ 303213 h 409575"/>
                <a:gd name="connsiteX669" fmla="*/ 514350 w 533400"/>
                <a:gd name="connsiteY669" fmla="*/ 303213 h 409575"/>
                <a:gd name="connsiteX670" fmla="*/ 514350 w 533400"/>
                <a:gd name="connsiteY670" fmla="*/ 304800 h 409575"/>
                <a:gd name="connsiteX671" fmla="*/ 512762 w 533400"/>
                <a:gd name="connsiteY671" fmla="*/ 309563 h 409575"/>
                <a:gd name="connsiteX672" fmla="*/ 512762 w 533400"/>
                <a:gd name="connsiteY672" fmla="*/ 312738 h 409575"/>
                <a:gd name="connsiteX673" fmla="*/ 511175 w 533400"/>
                <a:gd name="connsiteY673" fmla="*/ 312738 h 409575"/>
                <a:gd name="connsiteX674" fmla="*/ 511175 w 533400"/>
                <a:gd name="connsiteY674" fmla="*/ 314325 h 409575"/>
                <a:gd name="connsiteX675" fmla="*/ 508000 w 533400"/>
                <a:gd name="connsiteY675" fmla="*/ 317500 h 409575"/>
                <a:gd name="connsiteX676" fmla="*/ 508000 w 533400"/>
                <a:gd name="connsiteY676" fmla="*/ 319088 h 409575"/>
                <a:gd name="connsiteX677" fmla="*/ 498475 w 533400"/>
                <a:gd name="connsiteY677" fmla="*/ 319088 h 409575"/>
                <a:gd name="connsiteX678" fmla="*/ 498475 w 533400"/>
                <a:gd name="connsiteY678" fmla="*/ 317500 h 409575"/>
                <a:gd name="connsiteX679" fmla="*/ 496887 w 533400"/>
                <a:gd name="connsiteY679" fmla="*/ 317500 h 409575"/>
                <a:gd name="connsiteX680" fmla="*/ 496887 w 533400"/>
                <a:gd name="connsiteY680" fmla="*/ 319088 h 409575"/>
                <a:gd name="connsiteX681" fmla="*/ 496887 w 533400"/>
                <a:gd name="connsiteY681" fmla="*/ 320675 h 409575"/>
                <a:gd name="connsiteX682" fmla="*/ 498475 w 533400"/>
                <a:gd name="connsiteY682" fmla="*/ 320675 h 409575"/>
                <a:gd name="connsiteX683" fmla="*/ 501650 w 533400"/>
                <a:gd name="connsiteY683" fmla="*/ 323850 h 409575"/>
                <a:gd name="connsiteX684" fmla="*/ 501650 w 533400"/>
                <a:gd name="connsiteY684" fmla="*/ 325438 h 409575"/>
                <a:gd name="connsiteX685" fmla="*/ 503237 w 533400"/>
                <a:gd name="connsiteY685" fmla="*/ 328613 h 409575"/>
                <a:gd name="connsiteX686" fmla="*/ 503237 w 533400"/>
                <a:gd name="connsiteY686" fmla="*/ 330200 h 409575"/>
                <a:gd name="connsiteX687" fmla="*/ 508000 w 533400"/>
                <a:gd name="connsiteY687" fmla="*/ 333375 h 409575"/>
                <a:gd name="connsiteX688" fmla="*/ 512762 w 533400"/>
                <a:gd name="connsiteY688" fmla="*/ 334963 h 409575"/>
                <a:gd name="connsiteX689" fmla="*/ 512762 w 533400"/>
                <a:gd name="connsiteY689" fmla="*/ 336550 h 409575"/>
                <a:gd name="connsiteX690" fmla="*/ 512762 w 533400"/>
                <a:gd name="connsiteY690" fmla="*/ 339725 h 409575"/>
                <a:gd name="connsiteX691" fmla="*/ 511175 w 533400"/>
                <a:gd name="connsiteY691" fmla="*/ 339725 h 409575"/>
                <a:gd name="connsiteX692" fmla="*/ 508000 w 533400"/>
                <a:gd name="connsiteY692" fmla="*/ 339725 h 409575"/>
                <a:gd name="connsiteX693" fmla="*/ 508000 w 533400"/>
                <a:gd name="connsiteY693" fmla="*/ 336550 h 409575"/>
                <a:gd name="connsiteX694" fmla="*/ 506412 w 533400"/>
                <a:gd name="connsiteY694" fmla="*/ 336550 h 409575"/>
                <a:gd name="connsiteX695" fmla="*/ 503237 w 533400"/>
                <a:gd name="connsiteY695" fmla="*/ 339725 h 409575"/>
                <a:gd name="connsiteX696" fmla="*/ 501650 w 533400"/>
                <a:gd name="connsiteY696" fmla="*/ 339725 h 409575"/>
                <a:gd name="connsiteX697" fmla="*/ 501650 w 533400"/>
                <a:gd name="connsiteY697" fmla="*/ 336550 h 409575"/>
                <a:gd name="connsiteX698" fmla="*/ 498475 w 533400"/>
                <a:gd name="connsiteY698" fmla="*/ 334963 h 409575"/>
                <a:gd name="connsiteX699" fmla="*/ 498475 w 533400"/>
                <a:gd name="connsiteY699" fmla="*/ 333375 h 409575"/>
                <a:gd name="connsiteX700" fmla="*/ 496887 w 533400"/>
                <a:gd name="connsiteY700" fmla="*/ 333375 h 409575"/>
                <a:gd name="connsiteX701" fmla="*/ 495300 w 533400"/>
                <a:gd name="connsiteY701" fmla="*/ 333375 h 409575"/>
                <a:gd name="connsiteX702" fmla="*/ 490537 w 533400"/>
                <a:gd name="connsiteY702" fmla="*/ 328613 h 409575"/>
                <a:gd name="connsiteX703" fmla="*/ 487362 w 533400"/>
                <a:gd name="connsiteY703" fmla="*/ 325438 h 409575"/>
                <a:gd name="connsiteX704" fmla="*/ 485775 w 533400"/>
                <a:gd name="connsiteY704" fmla="*/ 325438 h 409575"/>
                <a:gd name="connsiteX705" fmla="*/ 482600 w 533400"/>
                <a:gd name="connsiteY705" fmla="*/ 323850 h 409575"/>
                <a:gd name="connsiteX706" fmla="*/ 482600 w 533400"/>
                <a:gd name="connsiteY706" fmla="*/ 325438 h 409575"/>
                <a:gd name="connsiteX707" fmla="*/ 481012 w 533400"/>
                <a:gd name="connsiteY707" fmla="*/ 328613 h 409575"/>
                <a:gd name="connsiteX708" fmla="*/ 479425 w 533400"/>
                <a:gd name="connsiteY708" fmla="*/ 330200 h 409575"/>
                <a:gd name="connsiteX709" fmla="*/ 476250 w 533400"/>
                <a:gd name="connsiteY709" fmla="*/ 330200 h 409575"/>
                <a:gd name="connsiteX710" fmla="*/ 476250 w 533400"/>
                <a:gd name="connsiteY710" fmla="*/ 333375 h 409575"/>
                <a:gd name="connsiteX711" fmla="*/ 474662 w 533400"/>
                <a:gd name="connsiteY711" fmla="*/ 333375 h 409575"/>
                <a:gd name="connsiteX712" fmla="*/ 471487 w 533400"/>
                <a:gd name="connsiteY712" fmla="*/ 333375 h 409575"/>
                <a:gd name="connsiteX713" fmla="*/ 471487 w 533400"/>
                <a:gd name="connsiteY713" fmla="*/ 334963 h 409575"/>
                <a:gd name="connsiteX714" fmla="*/ 471487 w 533400"/>
                <a:gd name="connsiteY714" fmla="*/ 336550 h 409575"/>
                <a:gd name="connsiteX715" fmla="*/ 474662 w 533400"/>
                <a:gd name="connsiteY715" fmla="*/ 339725 h 409575"/>
                <a:gd name="connsiteX716" fmla="*/ 474662 w 533400"/>
                <a:gd name="connsiteY716" fmla="*/ 341313 h 409575"/>
                <a:gd name="connsiteX717" fmla="*/ 474662 w 533400"/>
                <a:gd name="connsiteY717" fmla="*/ 344488 h 409575"/>
                <a:gd name="connsiteX718" fmla="*/ 471487 w 533400"/>
                <a:gd name="connsiteY718" fmla="*/ 344488 h 409575"/>
                <a:gd name="connsiteX719" fmla="*/ 469900 w 533400"/>
                <a:gd name="connsiteY719" fmla="*/ 346075 h 409575"/>
                <a:gd name="connsiteX720" fmla="*/ 466725 w 533400"/>
                <a:gd name="connsiteY720" fmla="*/ 346075 h 409575"/>
                <a:gd name="connsiteX721" fmla="*/ 466725 w 533400"/>
                <a:gd name="connsiteY721" fmla="*/ 344488 h 409575"/>
                <a:gd name="connsiteX722" fmla="*/ 465137 w 533400"/>
                <a:gd name="connsiteY722" fmla="*/ 341313 h 409575"/>
                <a:gd name="connsiteX723" fmla="*/ 465137 w 533400"/>
                <a:gd name="connsiteY723" fmla="*/ 344488 h 409575"/>
                <a:gd name="connsiteX724" fmla="*/ 465137 w 533400"/>
                <a:gd name="connsiteY724" fmla="*/ 346075 h 409575"/>
                <a:gd name="connsiteX725" fmla="*/ 465137 w 533400"/>
                <a:gd name="connsiteY725" fmla="*/ 347663 h 409575"/>
                <a:gd name="connsiteX726" fmla="*/ 466725 w 533400"/>
                <a:gd name="connsiteY726" fmla="*/ 350838 h 409575"/>
                <a:gd name="connsiteX727" fmla="*/ 469900 w 533400"/>
                <a:gd name="connsiteY727" fmla="*/ 350838 h 409575"/>
                <a:gd name="connsiteX728" fmla="*/ 471487 w 533400"/>
                <a:gd name="connsiteY728" fmla="*/ 352425 h 409575"/>
                <a:gd name="connsiteX729" fmla="*/ 471487 w 533400"/>
                <a:gd name="connsiteY729" fmla="*/ 355600 h 409575"/>
                <a:gd name="connsiteX730" fmla="*/ 471487 w 533400"/>
                <a:gd name="connsiteY730" fmla="*/ 360363 h 409575"/>
                <a:gd name="connsiteX731" fmla="*/ 471487 w 533400"/>
                <a:gd name="connsiteY731" fmla="*/ 361950 h 409575"/>
                <a:gd name="connsiteX732" fmla="*/ 471487 w 533400"/>
                <a:gd name="connsiteY732" fmla="*/ 363538 h 409575"/>
                <a:gd name="connsiteX733" fmla="*/ 471487 w 533400"/>
                <a:gd name="connsiteY733" fmla="*/ 366713 h 409575"/>
                <a:gd name="connsiteX734" fmla="*/ 471487 w 533400"/>
                <a:gd name="connsiteY734" fmla="*/ 368300 h 409575"/>
                <a:gd name="connsiteX735" fmla="*/ 471487 w 533400"/>
                <a:gd name="connsiteY735" fmla="*/ 371475 h 409575"/>
                <a:gd name="connsiteX736" fmla="*/ 469900 w 533400"/>
                <a:gd name="connsiteY736" fmla="*/ 371475 h 409575"/>
                <a:gd name="connsiteX737" fmla="*/ 469900 w 533400"/>
                <a:gd name="connsiteY737" fmla="*/ 368300 h 409575"/>
                <a:gd name="connsiteX738" fmla="*/ 469900 w 533400"/>
                <a:gd name="connsiteY738" fmla="*/ 366713 h 409575"/>
                <a:gd name="connsiteX739" fmla="*/ 469900 w 533400"/>
                <a:gd name="connsiteY739" fmla="*/ 363538 h 409575"/>
                <a:gd name="connsiteX740" fmla="*/ 469900 w 533400"/>
                <a:gd name="connsiteY740" fmla="*/ 361950 h 409575"/>
                <a:gd name="connsiteX741" fmla="*/ 469900 w 533400"/>
                <a:gd name="connsiteY741" fmla="*/ 360363 h 409575"/>
                <a:gd name="connsiteX742" fmla="*/ 466725 w 533400"/>
                <a:gd name="connsiteY742" fmla="*/ 360363 h 409575"/>
                <a:gd name="connsiteX743" fmla="*/ 466725 w 533400"/>
                <a:gd name="connsiteY743" fmla="*/ 355600 h 409575"/>
                <a:gd name="connsiteX744" fmla="*/ 465137 w 533400"/>
                <a:gd name="connsiteY744" fmla="*/ 352425 h 409575"/>
                <a:gd name="connsiteX745" fmla="*/ 465137 w 533400"/>
                <a:gd name="connsiteY745" fmla="*/ 350838 h 409575"/>
                <a:gd name="connsiteX746" fmla="*/ 463550 w 533400"/>
                <a:gd name="connsiteY746" fmla="*/ 350838 h 409575"/>
                <a:gd name="connsiteX747" fmla="*/ 463550 w 533400"/>
                <a:gd name="connsiteY747" fmla="*/ 347663 h 409575"/>
                <a:gd name="connsiteX748" fmla="*/ 463550 w 533400"/>
                <a:gd name="connsiteY748" fmla="*/ 346075 h 409575"/>
                <a:gd name="connsiteX749" fmla="*/ 460375 w 533400"/>
                <a:gd name="connsiteY749" fmla="*/ 344488 h 409575"/>
                <a:gd name="connsiteX750" fmla="*/ 460375 w 533400"/>
                <a:gd name="connsiteY750" fmla="*/ 341313 h 409575"/>
                <a:gd name="connsiteX751" fmla="*/ 458787 w 533400"/>
                <a:gd name="connsiteY751" fmla="*/ 341313 h 409575"/>
                <a:gd name="connsiteX752" fmla="*/ 455612 w 533400"/>
                <a:gd name="connsiteY752" fmla="*/ 339725 h 409575"/>
                <a:gd name="connsiteX753" fmla="*/ 454025 w 533400"/>
                <a:gd name="connsiteY753" fmla="*/ 336550 h 409575"/>
                <a:gd name="connsiteX754" fmla="*/ 450850 w 533400"/>
                <a:gd name="connsiteY754" fmla="*/ 344488 h 409575"/>
                <a:gd name="connsiteX755" fmla="*/ 450850 w 533400"/>
                <a:gd name="connsiteY755" fmla="*/ 346075 h 409575"/>
                <a:gd name="connsiteX756" fmla="*/ 449262 w 533400"/>
                <a:gd name="connsiteY756" fmla="*/ 347663 h 409575"/>
                <a:gd name="connsiteX757" fmla="*/ 449262 w 533400"/>
                <a:gd name="connsiteY757" fmla="*/ 350838 h 409575"/>
                <a:gd name="connsiteX758" fmla="*/ 449262 w 533400"/>
                <a:gd name="connsiteY758" fmla="*/ 352425 h 409575"/>
                <a:gd name="connsiteX759" fmla="*/ 449262 w 533400"/>
                <a:gd name="connsiteY759" fmla="*/ 355600 h 409575"/>
                <a:gd name="connsiteX760" fmla="*/ 449262 w 533400"/>
                <a:gd name="connsiteY760" fmla="*/ 357188 h 409575"/>
                <a:gd name="connsiteX761" fmla="*/ 450850 w 533400"/>
                <a:gd name="connsiteY761" fmla="*/ 360363 h 409575"/>
                <a:gd name="connsiteX762" fmla="*/ 449262 w 533400"/>
                <a:gd name="connsiteY762" fmla="*/ 360363 h 409575"/>
                <a:gd name="connsiteX763" fmla="*/ 449262 w 533400"/>
                <a:gd name="connsiteY763" fmla="*/ 361950 h 409575"/>
                <a:gd name="connsiteX764" fmla="*/ 447675 w 533400"/>
                <a:gd name="connsiteY764" fmla="*/ 363538 h 409575"/>
                <a:gd name="connsiteX765" fmla="*/ 444500 w 533400"/>
                <a:gd name="connsiteY765" fmla="*/ 363538 h 409575"/>
                <a:gd name="connsiteX766" fmla="*/ 442912 w 533400"/>
                <a:gd name="connsiteY766" fmla="*/ 368300 h 409575"/>
                <a:gd name="connsiteX767" fmla="*/ 439737 w 533400"/>
                <a:gd name="connsiteY767" fmla="*/ 368300 h 409575"/>
                <a:gd name="connsiteX768" fmla="*/ 438150 w 533400"/>
                <a:gd name="connsiteY768" fmla="*/ 371475 h 409575"/>
                <a:gd name="connsiteX769" fmla="*/ 436562 w 533400"/>
                <a:gd name="connsiteY769" fmla="*/ 371475 h 409575"/>
                <a:gd name="connsiteX770" fmla="*/ 431800 w 533400"/>
                <a:gd name="connsiteY770" fmla="*/ 371475 h 409575"/>
                <a:gd name="connsiteX771" fmla="*/ 431800 w 533400"/>
                <a:gd name="connsiteY771" fmla="*/ 373063 h 409575"/>
                <a:gd name="connsiteX772" fmla="*/ 431800 w 533400"/>
                <a:gd name="connsiteY772" fmla="*/ 376238 h 409575"/>
                <a:gd name="connsiteX773" fmla="*/ 428625 w 533400"/>
                <a:gd name="connsiteY773" fmla="*/ 376238 h 409575"/>
                <a:gd name="connsiteX774" fmla="*/ 428625 w 533400"/>
                <a:gd name="connsiteY774" fmla="*/ 373063 h 409575"/>
                <a:gd name="connsiteX775" fmla="*/ 427037 w 533400"/>
                <a:gd name="connsiteY775" fmla="*/ 373063 h 409575"/>
                <a:gd name="connsiteX776" fmla="*/ 423862 w 533400"/>
                <a:gd name="connsiteY776" fmla="*/ 376238 h 409575"/>
                <a:gd name="connsiteX777" fmla="*/ 423862 w 533400"/>
                <a:gd name="connsiteY777" fmla="*/ 377825 h 409575"/>
                <a:gd name="connsiteX778" fmla="*/ 423862 w 533400"/>
                <a:gd name="connsiteY778" fmla="*/ 379413 h 409575"/>
                <a:gd name="connsiteX779" fmla="*/ 422275 w 533400"/>
                <a:gd name="connsiteY779" fmla="*/ 382588 h 409575"/>
                <a:gd name="connsiteX780" fmla="*/ 422275 w 533400"/>
                <a:gd name="connsiteY780" fmla="*/ 384175 h 409575"/>
                <a:gd name="connsiteX781" fmla="*/ 417512 w 533400"/>
                <a:gd name="connsiteY781" fmla="*/ 384175 h 409575"/>
                <a:gd name="connsiteX782" fmla="*/ 415925 w 533400"/>
                <a:gd name="connsiteY782" fmla="*/ 384175 h 409575"/>
                <a:gd name="connsiteX783" fmla="*/ 412750 w 533400"/>
                <a:gd name="connsiteY783" fmla="*/ 384175 h 409575"/>
                <a:gd name="connsiteX784" fmla="*/ 412750 w 533400"/>
                <a:gd name="connsiteY784" fmla="*/ 382588 h 409575"/>
                <a:gd name="connsiteX785" fmla="*/ 411162 w 533400"/>
                <a:gd name="connsiteY785" fmla="*/ 382588 h 409575"/>
                <a:gd name="connsiteX786" fmla="*/ 407988 w 533400"/>
                <a:gd name="connsiteY786" fmla="*/ 382588 h 409575"/>
                <a:gd name="connsiteX787" fmla="*/ 407988 w 533400"/>
                <a:gd name="connsiteY787" fmla="*/ 384175 h 409575"/>
                <a:gd name="connsiteX788" fmla="*/ 411163 w 533400"/>
                <a:gd name="connsiteY788" fmla="*/ 384175 h 409575"/>
                <a:gd name="connsiteX789" fmla="*/ 411163 w 533400"/>
                <a:gd name="connsiteY789" fmla="*/ 387351 h 409575"/>
                <a:gd name="connsiteX790" fmla="*/ 407988 w 533400"/>
                <a:gd name="connsiteY790" fmla="*/ 388938 h 409575"/>
                <a:gd name="connsiteX791" fmla="*/ 406400 w 533400"/>
                <a:gd name="connsiteY791" fmla="*/ 388938 h 409575"/>
                <a:gd name="connsiteX792" fmla="*/ 404813 w 533400"/>
                <a:gd name="connsiteY792" fmla="*/ 392113 h 409575"/>
                <a:gd name="connsiteX793" fmla="*/ 401638 w 533400"/>
                <a:gd name="connsiteY793" fmla="*/ 392113 h 409575"/>
                <a:gd name="connsiteX794" fmla="*/ 400050 w 533400"/>
                <a:gd name="connsiteY794" fmla="*/ 392113 h 409575"/>
                <a:gd name="connsiteX795" fmla="*/ 396875 w 533400"/>
                <a:gd name="connsiteY795" fmla="*/ 392113 h 409575"/>
                <a:gd name="connsiteX796" fmla="*/ 396875 w 533400"/>
                <a:gd name="connsiteY796" fmla="*/ 388938 h 409575"/>
                <a:gd name="connsiteX797" fmla="*/ 396875 w 533400"/>
                <a:gd name="connsiteY797" fmla="*/ 387351 h 409575"/>
                <a:gd name="connsiteX798" fmla="*/ 396875 w 533400"/>
                <a:gd name="connsiteY798" fmla="*/ 384175 h 409575"/>
                <a:gd name="connsiteX799" fmla="*/ 396875 w 533400"/>
                <a:gd name="connsiteY799" fmla="*/ 379413 h 409575"/>
                <a:gd name="connsiteX800" fmla="*/ 400050 w 533400"/>
                <a:gd name="connsiteY800" fmla="*/ 377825 h 409575"/>
                <a:gd name="connsiteX801" fmla="*/ 401638 w 533400"/>
                <a:gd name="connsiteY801" fmla="*/ 377825 h 409575"/>
                <a:gd name="connsiteX802" fmla="*/ 401638 w 533400"/>
                <a:gd name="connsiteY802" fmla="*/ 379413 h 409575"/>
                <a:gd name="connsiteX803" fmla="*/ 404813 w 533400"/>
                <a:gd name="connsiteY803" fmla="*/ 379413 h 409575"/>
                <a:gd name="connsiteX804" fmla="*/ 404813 w 533400"/>
                <a:gd name="connsiteY804" fmla="*/ 382588 h 409575"/>
                <a:gd name="connsiteX805" fmla="*/ 406400 w 533400"/>
                <a:gd name="connsiteY805" fmla="*/ 382588 h 409575"/>
                <a:gd name="connsiteX806" fmla="*/ 407987 w 533400"/>
                <a:gd name="connsiteY806" fmla="*/ 382588 h 409575"/>
                <a:gd name="connsiteX807" fmla="*/ 407987 w 533400"/>
                <a:gd name="connsiteY807" fmla="*/ 379413 h 409575"/>
                <a:gd name="connsiteX808" fmla="*/ 406400 w 533400"/>
                <a:gd name="connsiteY808" fmla="*/ 379413 h 409575"/>
                <a:gd name="connsiteX809" fmla="*/ 404812 w 533400"/>
                <a:gd name="connsiteY809" fmla="*/ 377825 h 409575"/>
                <a:gd name="connsiteX810" fmla="*/ 401637 w 533400"/>
                <a:gd name="connsiteY810" fmla="*/ 376238 h 409575"/>
                <a:gd name="connsiteX811" fmla="*/ 401637 w 533400"/>
                <a:gd name="connsiteY811" fmla="*/ 373063 h 409575"/>
                <a:gd name="connsiteX812" fmla="*/ 400050 w 533400"/>
                <a:gd name="connsiteY812" fmla="*/ 373063 h 409575"/>
                <a:gd name="connsiteX813" fmla="*/ 396875 w 533400"/>
                <a:gd name="connsiteY813" fmla="*/ 373063 h 409575"/>
                <a:gd name="connsiteX814" fmla="*/ 400050 w 533400"/>
                <a:gd name="connsiteY814" fmla="*/ 376238 h 409575"/>
                <a:gd name="connsiteX815" fmla="*/ 396875 w 533400"/>
                <a:gd name="connsiteY815" fmla="*/ 376238 h 409575"/>
                <a:gd name="connsiteX816" fmla="*/ 396875 w 533400"/>
                <a:gd name="connsiteY816" fmla="*/ 377825 h 409575"/>
                <a:gd name="connsiteX817" fmla="*/ 395287 w 533400"/>
                <a:gd name="connsiteY817" fmla="*/ 377825 h 409575"/>
                <a:gd name="connsiteX818" fmla="*/ 392112 w 533400"/>
                <a:gd name="connsiteY818" fmla="*/ 376238 h 409575"/>
                <a:gd name="connsiteX819" fmla="*/ 388937 w 533400"/>
                <a:gd name="connsiteY819" fmla="*/ 376238 h 409575"/>
                <a:gd name="connsiteX820" fmla="*/ 385762 w 533400"/>
                <a:gd name="connsiteY820" fmla="*/ 373063 h 409575"/>
                <a:gd name="connsiteX821" fmla="*/ 384175 w 533400"/>
                <a:gd name="connsiteY821" fmla="*/ 373063 h 409575"/>
                <a:gd name="connsiteX822" fmla="*/ 384175 w 533400"/>
                <a:gd name="connsiteY822" fmla="*/ 371475 h 409575"/>
                <a:gd name="connsiteX823" fmla="*/ 381000 w 533400"/>
                <a:gd name="connsiteY823" fmla="*/ 368300 h 409575"/>
                <a:gd name="connsiteX824" fmla="*/ 379412 w 533400"/>
                <a:gd name="connsiteY824" fmla="*/ 366713 h 409575"/>
                <a:gd name="connsiteX825" fmla="*/ 376237 w 533400"/>
                <a:gd name="connsiteY825" fmla="*/ 363538 h 409575"/>
                <a:gd name="connsiteX826" fmla="*/ 374650 w 533400"/>
                <a:gd name="connsiteY826" fmla="*/ 361950 h 409575"/>
                <a:gd name="connsiteX827" fmla="*/ 373062 w 533400"/>
                <a:gd name="connsiteY827" fmla="*/ 360363 h 409575"/>
                <a:gd name="connsiteX828" fmla="*/ 369887 w 533400"/>
                <a:gd name="connsiteY828" fmla="*/ 360363 h 409575"/>
                <a:gd name="connsiteX829" fmla="*/ 369887 w 533400"/>
                <a:gd name="connsiteY829" fmla="*/ 357188 h 409575"/>
                <a:gd name="connsiteX830" fmla="*/ 368300 w 533400"/>
                <a:gd name="connsiteY830" fmla="*/ 357188 h 409575"/>
                <a:gd name="connsiteX831" fmla="*/ 365125 w 533400"/>
                <a:gd name="connsiteY831" fmla="*/ 357188 h 409575"/>
                <a:gd name="connsiteX832" fmla="*/ 363537 w 533400"/>
                <a:gd name="connsiteY832" fmla="*/ 357188 h 409575"/>
                <a:gd name="connsiteX833" fmla="*/ 361950 w 533400"/>
                <a:gd name="connsiteY833" fmla="*/ 357188 h 409575"/>
                <a:gd name="connsiteX834" fmla="*/ 358775 w 533400"/>
                <a:gd name="connsiteY834" fmla="*/ 357188 h 409575"/>
                <a:gd name="connsiteX835" fmla="*/ 358775 w 533400"/>
                <a:gd name="connsiteY835" fmla="*/ 360363 h 409575"/>
                <a:gd name="connsiteX836" fmla="*/ 358775 w 533400"/>
                <a:gd name="connsiteY836" fmla="*/ 361950 h 409575"/>
                <a:gd name="connsiteX837" fmla="*/ 358775 w 533400"/>
                <a:gd name="connsiteY837" fmla="*/ 363538 h 409575"/>
                <a:gd name="connsiteX838" fmla="*/ 357187 w 533400"/>
                <a:gd name="connsiteY838" fmla="*/ 366713 h 409575"/>
                <a:gd name="connsiteX839" fmla="*/ 358775 w 533400"/>
                <a:gd name="connsiteY839" fmla="*/ 366713 h 409575"/>
                <a:gd name="connsiteX840" fmla="*/ 358775 w 533400"/>
                <a:gd name="connsiteY840" fmla="*/ 368300 h 409575"/>
                <a:gd name="connsiteX841" fmla="*/ 357187 w 533400"/>
                <a:gd name="connsiteY841" fmla="*/ 368300 h 409575"/>
                <a:gd name="connsiteX842" fmla="*/ 357187 w 533400"/>
                <a:gd name="connsiteY842" fmla="*/ 371475 h 409575"/>
                <a:gd name="connsiteX843" fmla="*/ 357187 w 533400"/>
                <a:gd name="connsiteY843" fmla="*/ 373063 h 409575"/>
                <a:gd name="connsiteX844" fmla="*/ 354012 w 533400"/>
                <a:gd name="connsiteY844" fmla="*/ 373063 h 409575"/>
                <a:gd name="connsiteX845" fmla="*/ 354012 w 533400"/>
                <a:gd name="connsiteY845" fmla="*/ 371475 h 409575"/>
                <a:gd name="connsiteX846" fmla="*/ 352425 w 533400"/>
                <a:gd name="connsiteY846" fmla="*/ 371475 h 409575"/>
                <a:gd name="connsiteX847" fmla="*/ 349250 w 533400"/>
                <a:gd name="connsiteY847" fmla="*/ 368300 h 409575"/>
                <a:gd name="connsiteX848" fmla="*/ 347662 w 533400"/>
                <a:gd name="connsiteY848" fmla="*/ 368300 h 409575"/>
                <a:gd name="connsiteX849" fmla="*/ 346075 w 533400"/>
                <a:gd name="connsiteY849" fmla="*/ 371475 h 409575"/>
                <a:gd name="connsiteX850" fmla="*/ 342900 w 533400"/>
                <a:gd name="connsiteY850" fmla="*/ 368300 h 409575"/>
                <a:gd name="connsiteX851" fmla="*/ 341312 w 533400"/>
                <a:gd name="connsiteY851" fmla="*/ 368300 h 409575"/>
                <a:gd name="connsiteX852" fmla="*/ 338137 w 533400"/>
                <a:gd name="connsiteY852" fmla="*/ 368300 h 409575"/>
                <a:gd name="connsiteX853" fmla="*/ 336550 w 533400"/>
                <a:gd name="connsiteY853" fmla="*/ 371475 h 409575"/>
                <a:gd name="connsiteX854" fmla="*/ 333375 w 533400"/>
                <a:gd name="connsiteY854" fmla="*/ 371475 h 409575"/>
                <a:gd name="connsiteX855" fmla="*/ 333375 w 533400"/>
                <a:gd name="connsiteY855" fmla="*/ 368300 h 409575"/>
                <a:gd name="connsiteX856" fmla="*/ 331787 w 533400"/>
                <a:gd name="connsiteY856" fmla="*/ 368300 h 409575"/>
                <a:gd name="connsiteX857" fmla="*/ 330200 w 533400"/>
                <a:gd name="connsiteY857" fmla="*/ 368300 h 409575"/>
                <a:gd name="connsiteX858" fmla="*/ 327025 w 533400"/>
                <a:gd name="connsiteY858" fmla="*/ 368300 h 409575"/>
                <a:gd name="connsiteX859" fmla="*/ 325437 w 533400"/>
                <a:gd name="connsiteY859" fmla="*/ 368300 h 409575"/>
                <a:gd name="connsiteX860" fmla="*/ 320675 w 533400"/>
                <a:gd name="connsiteY860" fmla="*/ 371475 h 409575"/>
                <a:gd name="connsiteX861" fmla="*/ 317500 w 533400"/>
                <a:gd name="connsiteY861" fmla="*/ 371475 h 409575"/>
                <a:gd name="connsiteX862" fmla="*/ 315912 w 533400"/>
                <a:gd name="connsiteY862" fmla="*/ 371475 h 409575"/>
                <a:gd name="connsiteX863" fmla="*/ 314325 w 533400"/>
                <a:gd name="connsiteY863" fmla="*/ 371475 h 409575"/>
                <a:gd name="connsiteX864" fmla="*/ 314325 w 533400"/>
                <a:gd name="connsiteY864" fmla="*/ 373063 h 409575"/>
                <a:gd name="connsiteX865" fmla="*/ 309562 w 533400"/>
                <a:gd name="connsiteY865" fmla="*/ 376238 h 409575"/>
                <a:gd name="connsiteX866" fmla="*/ 306387 w 533400"/>
                <a:gd name="connsiteY866" fmla="*/ 377825 h 409575"/>
                <a:gd name="connsiteX867" fmla="*/ 306387 w 533400"/>
                <a:gd name="connsiteY867" fmla="*/ 379413 h 409575"/>
                <a:gd name="connsiteX868" fmla="*/ 304800 w 533400"/>
                <a:gd name="connsiteY868" fmla="*/ 382588 h 409575"/>
                <a:gd name="connsiteX869" fmla="*/ 300037 w 533400"/>
                <a:gd name="connsiteY869" fmla="*/ 384175 h 409575"/>
                <a:gd name="connsiteX870" fmla="*/ 298450 w 533400"/>
                <a:gd name="connsiteY870" fmla="*/ 387350 h 409575"/>
                <a:gd name="connsiteX871" fmla="*/ 298450 w 533400"/>
                <a:gd name="connsiteY871" fmla="*/ 388938 h 409575"/>
                <a:gd name="connsiteX872" fmla="*/ 295275 w 533400"/>
                <a:gd name="connsiteY872" fmla="*/ 388938 h 409575"/>
                <a:gd name="connsiteX873" fmla="*/ 298450 w 533400"/>
                <a:gd name="connsiteY873" fmla="*/ 384175 h 409575"/>
                <a:gd name="connsiteX874" fmla="*/ 298450 w 533400"/>
                <a:gd name="connsiteY874" fmla="*/ 379413 h 409575"/>
                <a:gd name="connsiteX875" fmla="*/ 295275 w 533400"/>
                <a:gd name="connsiteY875" fmla="*/ 377825 h 409575"/>
                <a:gd name="connsiteX876" fmla="*/ 295275 w 533400"/>
                <a:gd name="connsiteY876" fmla="*/ 376238 h 409575"/>
                <a:gd name="connsiteX877" fmla="*/ 293687 w 533400"/>
                <a:gd name="connsiteY877" fmla="*/ 373063 h 409575"/>
                <a:gd name="connsiteX878" fmla="*/ 290512 w 533400"/>
                <a:gd name="connsiteY878" fmla="*/ 373063 h 409575"/>
                <a:gd name="connsiteX879" fmla="*/ 290512 w 533400"/>
                <a:gd name="connsiteY879" fmla="*/ 376238 h 409575"/>
                <a:gd name="connsiteX880" fmla="*/ 288925 w 533400"/>
                <a:gd name="connsiteY880" fmla="*/ 376238 h 409575"/>
                <a:gd name="connsiteX881" fmla="*/ 285750 w 533400"/>
                <a:gd name="connsiteY881" fmla="*/ 376238 h 409575"/>
                <a:gd name="connsiteX882" fmla="*/ 285750 w 533400"/>
                <a:gd name="connsiteY882" fmla="*/ 377825 h 409575"/>
                <a:gd name="connsiteX883" fmla="*/ 284162 w 533400"/>
                <a:gd name="connsiteY883" fmla="*/ 377825 h 409575"/>
                <a:gd name="connsiteX884" fmla="*/ 282575 w 533400"/>
                <a:gd name="connsiteY884" fmla="*/ 377825 h 409575"/>
                <a:gd name="connsiteX885" fmla="*/ 279400 w 533400"/>
                <a:gd name="connsiteY885" fmla="*/ 377825 h 409575"/>
                <a:gd name="connsiteX886" fmla="*/ 279400 w 533400"/>
                <a:gd name="connsiteY886" fmla="*/ 376238 h 409575"/>
                <a:gd name="connsiteX887" fmla="*/ 282575 w 533400"/>
                <a:gd name="connsiteY887" fmla="*/ 376238 h 409575"/>
                <a:gd name="connsiteX888" fmla="*/ 284162 w 533400"/>
                <a:gd name="connsiteY888" fmla="*/ 371475 h 409575"/>
                <a:gd name="connsiteX889" fmla="*/ 285750 w 533400"/>
                <a:gd name="connsiteY889" fmla="*/ 368300 h 409575"/>
                <a:gd name="connsiteX890" fmla="*/ 284162 w 533400"/>
                <a:gd name="connsiteY890" fmla="*/ 368300 h 409575"/>
                <a:gd name="connsiteX891" fmla="*/ 284162 w 533400"/>
                <a:gd name="connsiteY891" fmla="*/ 366713 h 409575"/>
                <a:gd name="connsiteX892" fmla="*/ 284162 w 533400"/>
                <a:gd name="connsiteY892" fmla="*/ 361950 h 409575"/>
                <a:gd name="connsiteX893" fmla="*/ 282575 w 533400"/>
                <a:gd name="connsiteY893" fmla="*/ 360363 h 409575"/>
                <a:gd name="connsiteX894" fmla="*/ 279400 w 533400"/>
                <a:gd name="connsiteY894" fmla="*/ 357188 h 409575"/>
                <a:gd name="connsiteX895" fmla="*/ 277812 w 533400"/>
                <a:gd name="connsiteY895" fmla="*/ 360363 h 409575"/>
                <a:gd name="connsiteX896" fmla="*/ 274637 w 533400"/>
                <a:gd name="connsiteY896" fmla="*/ 360363 h 409575"/>
                <a:gd name="connsiteX897" fmla="*/ 273050 w 533400"/>
                <a:gd name="connsiteY897" fmla="*/ 361950 h 409575"/>
                <a:gd name="connsiteX898" fmla="*/ 271462 w 533400"/>
                <a:gd name="connsiteY898" fmla="*/ 363538 h 409575"/>
                <a:gd name="connsiteX899" fmla="*/ 266700 w 533400"/>
                <a:gd name="connsiteY899" fmla="*/ 366713 h 409575"/>
                <a:gd name="connsiteX900" fmla="*/ 263525 w 533400"/>
                <a:gd name="connsiteY900" fmla="*/ 368300 h 409575"/>
                <a:gd name="connsiteX901" fmla="*/ 261937 w 533400"/>
                <a:gd name="connsiteY901" fmla="*/ 371475 h 409575"/>
                <a:gd name="connsiteX902" fmla="*/ 258762 w 533400"/>
                <a:gd name="connsiteY902" fmla="*/ 371475 h 409575"/>
                <a:gd name="connsiteX903" fmla="*/ 258762 w 533400"/>
                <a:gd name="connsiteY903" fmla="*/ 368300 h 409575"/>
                <a:gd name="connsiteX904" fmla="*/ 261937 w 533400"/>
                <a:gd name="connsiteY904" fmla="*/ 366713 h 409575"/>
                <a:gd name="connsiteX905" fmla="*/ 261937 w 533400"/>
                <a:gd name="connsiteY905" fmla="*/ 361950 h 409575"/>
                <a:gd name="connsiteX906" fmla="*/ 258762 w 533400"/>
                <a:gd name="connsiteY906" fmla="*/ 361950 h 409575"/>
                <a:gd name="connsiteX907" fmla="*/ 258762 w 533400"/>
                <a:gd name="connsiteY907" fmla="*/ 363538 h 409575"/>
                <a:gd name="connsiteX908" fmla="*/ 257175 w 533400"/>
                <a:gd name="connsiteY908" fmla="*/ 363538 h 409575"/>
                <a:gd name="connsiteX909" fmla="*/ 255587 w 533400"/>
                <a:gd name="connsiteY909" fmla="*/ 363538 h 409575"/>
                <a:gd name="connsiteX910" fmla="*/ 252412 w 533400"/>
                <a:gd name="connsiteY910" fmla="*/ 366713 h 409575"/>
                <a:gd name="connsiteX911" fmla="*/ 252412 w 533400"/>
                <a:gd name="connsiteY911" fmla="*/ 368300 h 409575"/>
                <a:gd name="connsiteX912" fmla="*/ 250825 w 533400"/>
                <a:gd name="connsiteY912" fmla="*/ 371475 h 409575"/>
                <a:gd name="connsiteX913" fmla="*/ 250825 w 533400"/>
                <a:gd name="connsiteY913" fmla="*/ 368300 h 409575"/>
                <a:gd name="connsiteX914" fmla="*/ 250825 w 533400"/>
                <a:gd name="connsiteY914" fmla="*/ 366713 h 409575"/>
                <a:gd name="connsiteX915" fmla="*/ 252412 w 533400"/>
                <a:gd name="connsiteY915" fmla="*/ 363538 h 409575"/>
                <a:gd name="connsiteX916" fmla="*/ 252412 w 533400"/>
                <a:gd name="connsiteY916" fmla="*/ 361950 h 409575"/>
                <a:gd name="connsiteX917" fmla="*/ 255587 w 533400"/>
                <a:gd name="connsiteY917" fmla="*/ 360363 h 409575"/>
                <a:gd name="connsiteX918" fmla="*/ 252412 w 533400"/>
                <a:gd name="connsiteY918" fmla="*/ 360363 h 409575"/>
                <a:gd name="connsiteX919" fmla="*/ 252412 w 533400"/>
                <a:gd name="connsiteY919" fmla="*/ 357188 h 409575"/>
                <a:gd name="connsiteX920" fmla="*/ 250825 w 533400"/>
                <a:gd name="connsiteY920" fmla="*/ 357188 h 409575"/>
                <a:gd name="connsiteX921" fmla="*/ 247650 w 533400"/>
                <a:gd name="connsiteY921" fmla="*/ 360363 h 409575"/>
                <a:gd name="connsiteX922" fmla="*/ 246062 w 533400"/>
                <a:gd name="connsiteY922" fmla="*/ 360363 h 409575"/>
                <a:gd name="connsiteX923" fmla="*/ 246062 w 533400"/>
                <a:gd name="connsiteY923" fmla="*/ 361950 h 409575"/>
                <a:gd name="connsiteX924" fmla="*/ 242887 w 533400"/>
                <a:gd name="connsiteY924" fmla="*/ 361950 h 409575"/>
                <a:gd name="connsiteX925" fmla="*/ 239712 w 533400"/>
                <a:gd name="connsiteY925" fmla="*/ 360363 h 409575"/>
                <a:gd name="connsiteX926" fmla="*/ 236537 w 533400"/>
                <a:gd name="connsiteY926" fmla="*/ 360363 h 409575"/>
                <a:gd name="connsiteX927" fmla="*/ 236537 w 533400"/>
                <a:gd name="connsiteY927" fmla="*/ 357188 h 409575"/>
                <a:gd name="connsiteX928" fmla="*/ 239712 w 533400"/>
                <a:gd name="connsiteY928" fmla="*/ 357188 h 409575"/>
                <a:gd name="connsiteX929" fmla="*/ 239712 w 533400"/>
                <a:gd name="connsiteY929" fmla="*/ 355600 h 409575"/>
                <a:gd name="connsiteX930" fmla="*/ 236537 w 533400"/>
                <a:gd name="connsiteY930" fmla="*/ 355600 h 409575"/>
                <a:gd name="connsiteX931" fmla="*/ 234950 w 533400"/>
                <a:gd name="connsiteY931" fmla="*/ 355600 h 409575"/>
                <a:gd name="connsiteX932" fmla="*/ 231775 w 533400"/>
                <a:gd name="connsiteY932" fmla="*/ 355600 h 409575"/>
                <a:gd name="connsiteX933" fmla="*/ 230187 w 533400"/>
                <a:gd name="connsiteY933" fmla="*/ 355600 h 409575"/>
                <a:gd name="connsiteX934" fmla="*/ 227012 w 533400"/>
                <a:gd name="connsiteY934" fmla="*/ 357188 h 409575"/>
                <a:gd name="connsiteX935" fmla="*/ 225425 w 533400"/>
                <a:gd name="connsiteY935" fmla="*/ 360363 h 409575"/>
                <a:gd name="connsiteX936" fmla="*/ 223837 w 533400"/>
                <a:gd name="connsiteY936" fmla="*/ 360363 h 409575"/>
                <a:gd name="connsiteX937" fmla="*/ 220662 w 533400"/>
                <a:gd name="connsiteY937" fmla="*/ 361950 h 409575"/>
                <a:gd name="connsiteX938" fmla="*/ 219075 w 533400"/>
                <a:gd name="connsiteY938" fmla="*/ 361950 h 409575"/>
                <a:gd name="connsiteX939" fmla="*/ 214312 w 533400"/>
                <a:gd name="connsiteY939" fmla="*/ 366713 h 409575"/>
                <a:gd name="connsiteX940" fmla="*/ 209550 w 533400"/>
                <a:gd name="connsiteY940" fmla="*/ 368300 h 409575"/>
                <a:gd name="connsiteX941" fmla="*/ 207962 w 533400"/>
                <a:gd name="connsiteY941" fmla="*/ 368300 h 409575"/>
                <a:gd name="connsiteX942" fmla="*/ 209550 w 533400"/>
                <a:gd name="connsiteY942" fmla="*/ 366713 h 409575"/>
                <a:gd name="connsiteX943" fmla="*/ 207962 w 533400"/>
                <a:gd name="connsiteY943" fmla="*/ 366713 h 409575"/>
                <a:gd name="connsiteX944" fmla="*/ 207962 w 533400"/>
                <a:gd name="connsiteY944" fmla="*/ 363538 h 409575"/>
                <a:gd name="connsiteX945" fmla="*/ 209550 w 533400"/>
                <a:gd name="connsiteY945" fmla="*/ 363538 h 409575"/>
                <a:gd name="connsiteX946" fmla="*/ 211137 w 533400"/>
                <a:gd name="connsiteY946" fmla="*/ 361950 h 409575"/>
                <a:gd name="connsiteX947" fmla="*/ 214312 w 533400"/>
                <a:gd name="connsiteY947" fmla="*/ 361950 h 409575"/>
                <a:gd name="connsiteX948" fmla="*/ 214312 w 533400"/>
                <a:gd name="connsiteY948" fmla="*/ 360363 h 409575"/>
                <a:gd name="connsiteX949" fmla="*/ 215900 w 533400"/>
                <a:gd name="connsiteY949" fmla="*/ 360363 h 409575"/>
                <a:gd name="connsiteX950" fmla="*/ 219075 w 533400"/>
                <a:gd name="connsiteY950" fmla="*/ 357188 h 409575"/>
                <a:gd name="connsiteX951" fmla="*/ 220662 w 533400"/>
                <a:gd name="connsiteY951" fmla="*/ 357188 h 409575"/>
                <a:gd name="connsiteX952" fmla="*/ 220662 w 533400"/>
                <a:gd name="connsiteY952" fmla="*/ 355600 h 409575"/>
                <a:gd name="connsiteX953" fmla="*/ 223837 w 533400"/>
                <a:gd name="connsiteY953" fmla="*/ 355600 h 409575"/>
                <a:gd name="connsiteX954" fmla="*/ 225425 w 533400"/>
                <a:gd name="connsiteY954" fmla="*/ 355600 h 409575"/>
                <a:gd name="connsiteX955" fmla="*/ 227012 w 533400"/>
                <a:gd name="connsiteY955" fmla="*/ 352425 h 409575"/>
                <a:gd name="connsiteX956" fmla="*/ 231775 w 533400"/>
                <a:gd name="connsiteY956" fmla="*/ 347663 h 409575"/>
                <a:gd name="connsiteX957" fmla="*/ 230187 w 533400"/>
                <a:gd name="connsiteY957" fmla="*/ 346075 h 409575"/>
                <a:gd name="connsiteX958" fmla="*/ 227012 w 533400"/>
                <a:gd name="connsiteY958" fmla="*/ 346075 h 409575"/>
                <a:gd name="connsiteX959" fmla="*/ 227012 w 533400"/>
                <a:gd name="connsiteY959" fmla="*/ 344488 h 409575"/>
                <a:gd name="connsiteX960" fmla="*/ 223837 w 533400"/>
                <a:gd name="connsiteY960" fmla="*/ 346075 h 409575"/>
                <a:gd name="connsiteX961" fmla="*/ 220662 w 533400"/>
                <a:gd name="connsiteY961" fmla="*/ 347663 h 409575"/>
                <a:gd name="connsiteX962" fmla="*/ 219075 w 533400"/>
                <a:gd name="connsiteY962" fmla="*/ 347663 h 409575"/>
                <a:gd name="connsiteX963" fmla="*/ 215900 w 533400"/>
                <a:gd name="connsiteY963" fmla="*/ 347663 h 409575"/>
                <a:gd name="connsiteX964" fmla="*/ 215900 w 533400"/>
                <a:gd name="connsiteY964" fmla="*/ 350838 h 409575"/>
                <a:gd name="connsiteX965" fmla="*/ 214312 w 533400"/>
                <a:gd name="connsiteY965" fmla="*/ 350838 h 409575"/>
                <a:gd name="connsiteX966" fmla="*/ 211137 w 533400"/>
                <a:gd name="connsiteY966" fmla="*/ 352425 h 409575"/>
                <a:gd name="connsiteX967" fmla="*/ 207962 w 533400"/>
                <a:gd name="connsiteY967" fmla="*/ 352425 h 409575"/>
                <a:gd name="connsiteX968" fmla="*/ 203200 w 533400"/>
                <a:gd name="connsiteY968" fmla="*/ 355600 h 409575"/>
                <a:gd name="connsiteX969" fmla="*/ 198437 w 533400"/>
                <a:gd name="connsiteY969" fmla="*/ 360363 h 409575"/>
                <a:gd name="connsiteX970" fmla="*/ 193675 w 533400"/>
                <a:gd name="connsiteY970" fmla="*/ 363538 h 409575"/>
                <a:gd name="connsiteX971" fmla="*/ 192087 w 533400"/>
                <a:gd name="connsiteY971" fmla="*/ 363538 h 409575"/>
                <a:gd name="connsiteX972" fmla="*/ 192087 w 533400"/>
                <a:gd name="connsiteY972" fmla="*/ 366713 h 409575"/>
                <a:gd name="connsiteX973" fmla="*/ 188912 w 533400"/>
                <a:gd name="connsiteY973" fmla="*/ 368300 h 409575"/>
                <a:gd name="connsiteX974" fmla="*/ 188912 w 533400"/>
                <a:gd name="connsiteY974" fmla="*/ 371475 h 409575"/>
                <a:gd name="connsiteX975" fmla="*/ 187325 w 533400"/>
                <a:gd name="connsiteY975" fmla="*/ 371475 h 409575"/>
                <a:gd name="connsiteX976" fmla="*/ 184150 w 533400"/>
                <a:gd name="connsiteY976" fmla="*/ 371475 h 409575"/>
                <a:gd name="connsiteX977" fmla="*/ 187325 w 533400"/>
                <a:gd name="connsiteY977" fmla="*/ 366713 h 409575"/>
                <a:gd name="connsiteX978" fmla="*/ 188912 w 533400"/>
                <a:gd name="connsiteY978" fmla="*/ 361950 h 409575"/>
                <a:gd name="connsiteX979" fmla="*/ 192087 w 533400"/>
                <a:gd name="connsiteY979" fmla="*/ 360363 h 409575"/>
                <a:gd name="connsiteX980" fmla="*/ 193675 w 533400"/>
                <a:gd name="connsiteY980" fmla="*/ 357188 h 409575"/>
                <a:gd name="connsiteX981" fmla="*/ 196850 w 533400"/>
                <a:gd name="connsiteY981" fmla="*/ 357188 h 409575"/>
                <a:gd name="connsiteX982" fmla="*/ 198437 w 533400"/>
                <a:gd name="connsiteY982" fmla="*/ 355600 h 409575"/>
                <a:gd name="connsiteX983" fmla="*/ 198437 w 533400"/>
                <a:gd name="connsiteY983" fmla="*/ 352425 h 409575"/>
                <a:gd name="connsiteX984" fmla="*/ 198437 w 533400"/>
                <a:gd name="connsiteY984" fmla="*/ 350838 h 409575"/>
                <a:gd name="connsiteX985" fmla="*/ 198437 w 533400"/>
                <a:gd name="connsiteY985" fmla="*/ 347663 h 409575"/>
                <a:gd name="connsiteX986" fmla="*/ 196850 w 533400"/>
                <a:gd name="connsiteY986" fmla="*/ 347663 h 409575"/>
                <a:gd name="connsiteX987" fmla="*/ 198438 w 533400"/>
                <a:gd name="connsiteY987" fmla="*/ 346075 h 409575"/>
                <a:gd name="connsiteX988" fmla="*/ 198438 w 533400"/>
                <a:gd name="connsiteY988" fmla="*/ 347663 h 409575"/>
                <a:gd name="connsiteX989" fmla="*/ 200025 w 533400"/>
                <a:gd name="connsiteY989" fmla="*/ 347663 h 409575"/>
                <a:gd name="connsiteX990" fmla="*/ 200025 w 533400"/>
                <a:gd name="connsiteY990" fmla="*/ 346075 h 409575"/>
                <a:gd name="connsiteX991" fmla="*/ 200025 w 533400"/>
                <a:gd name="connsiteY991" fmla="*/ 344488 h 409575"/>
                <a:gd name="connsiteX992" fmla="*/ 200025 w 533400"/>
                <a:gd name="connsiteY992" fmla="*/ 341313 h 409575"/>
                <a:gd name="connsiteX993" fmla="*/ 200025 w 533400"/>
                <a:gd name="connsiteY993" fmla="*/ 339725 h 409575"/>
                <a:gd name="connsiteX994" fmla="*/ 200025 w 533400"/>
                <a:gd name="connsiteY994" fmla="*/ 336550 h 409575"/>
                <a:gd name="connsiteX995" fmla="*/ 200025 w 533400"/>
                <a:gd name="connsiteY995" fmla="*/ 334963 h 409575"/>
                <a:gd name="connsiteX996" fmla="*/ 198437 w 533400"/>
                <a:gd name="connsiteY996" fmla="*/ 334963 h 409575"/>
                <a:gd name="connsiteX997" fmla="*/ 198437 w 533400"/>
                <a:gd name="connsiteY997" fmla="*/ 333375 h 409575"/>
                <a:gd name="connsiteX998" fmla="*/ 198437 w 533400"/>
                <a:gd name="connsiteY998" fmla="*/ 330200 h 409575"/>
                <a:gd name="connsiteX999" fmla="*/ 198437 w 533400"/>
                <a:gd name="connsiteY999" fmla="*/ 328613 h 409575"/>
                <a:gd name="connsiteX1000" fmla="*/ 196850 w 533400"/>
                <a:gd name="connsiteY1000" fmla="*/ 328613 h 409575"/>
                <a:gd name="connsiteX1001" fmla="*/ 193675 w 533400"/>
                <a:gd name="connsiteY1001" fmla="*/ 330200 h 409575"/>
                <a:gd name="connsiteX1002" fmla="*/ 192087 w 533400"/>
                <a:gd name="connsiteY1002" fmla="*/ 330200 h 409575"/>
                <a:gd name="connsiteX1003" fmla="*/ 192087 w 533400"/>
                <a:gd name="connsiteY1003" fmla="*/ 328613 h 409575"/>
                <a:gd name="connsiteX1004" fmla="*/ 193675 w 533400"/>
                <a:gd name="connsiteY1004" fmla="*/ 328613 h 409575"/>
                <a:gd name="connsiteX1005" fmla="*/ 196850 w 533400"/>
                <a:gd name="connsiteY1005" fmla="*/ 325438 h 409575"/>
                <a:gd name="connsiteX1006" fmla="*/ 196850 w 533400"/>
                <a:gd name="connsiteY1006" fmla="*/ 323850 h 409575"/>
                <a:gd name="connsiteX1007" fmla="*/ 193675 w 533400"/>
                <a:gd name="connsiteY1007" fmla="*/ 323850 h 409575"/>
                <a:gd name="connsiteX1008" fmla="*/ 193675 w 533400"/>
                <a:gd name="connsiteY1008" fmla="*/ 320675 h 409575"/>
                <a:gd name="connsiteX1009" fmla="*/ 192087 w 533400"/>
                <a:gd name="connsiteY1009" fmla="*/ 319088 h 409575"/>
                <a:gd name="connsiteX1010" fmla="*/ 188912 w 533400"/>
                <a:gd name="connsiteY1010" fmla="*/ 320675 h 409575"/>
                <a:gd name="connsiteX1011" fmla="*/ 184150 w 533400"/>
                <a:gd name="connsiteY1011" fmla="*/ 320675 h 409575"/>
                <a:gd name="connsiteX1012" fmla="*/ 182562 w 533400"/>
                <a:gd name="connsiteY1012" fmla="*/ 320675 h 409575"/>
                <a:gd name="connsiteX1013" fmla="*/ 180975 w 533400"/>
                <a:gd name="connsiteY1013" fmla="*/ 320675 h 409575"/>
                <a:gd name="connsiteX1014" fmla="*/ 177800 w 533400"/>
                <a:gd name="connsiteY1014" fmla="*/ 320675 h 409575"/>
                <a:gd name="connsiteX1015" fmla="*/ 177800 w 533400"/>
                <a:gd name="connsiteY1015" fmla="*/ 319088 h 409575"/>
                <a:gd name="connsiteX1016" fmla="*/ 176212 w 533400"/>
                <a:gd name="connsiteY1016" fmla="*/ 319088 h 409575"/>
                <a:gd name="connsiteX1017" fmla="*/ 173037 w 533400"/>
                <a:gd name="connsiteY1017" fmla="*/ 319088 h 409575"/>
                <a:gd name="connsiteX1018" fmla="*/ 171450 w 533400"/>
                <a:gd name="connsiteY1018" fmla="*/ 319088 h 409575"/>
                <a:gd name="connsiteX1019" fmla="*/ 166687 w 533400"/>
                <a:gd name="connsiteY1019" fmla="*/ 319088 h 409575"/>
                <a:gd name="connsiteX1020" fmla="*/ 165100 w 533400"/>
                <a:gd name="connsiteY1020" fmla="*/ 320675 h 409575"/>
                <a:gd name="connsiteX1021" fmla="*/ 161925 w 533400"/>
                <a:gd name="connsiteY1021" fmla="*/ 320675 h 409575"/>
                <a:gd name="connsiteX1022" fmla="*/ 160337 w 533400"/>
                <a:gd name="connsiteY1022" fmla="*/ 323850 h 409575"/>
                <a:gd name="connsiteX1023" fmla="*/ 157162 w 533400"/>
                <a:gd name="connsiteY1023" fmla="*/ 323850 h 409575"/>
                <a:gd name="connsiteX1024" fmla="*/ 155575 w 533400"/>
                <a:gd name="connsiteY1024" fmla="*/ 325438 h 409575"/>
                <a:gd name="connsiteX1025" fmla="*/ 146050 w 533400"/>
                <a:gd name="connsiteY1025" fmla="*/ 330200 h 409575"/>
                <a:gd name="connsiteX1026" fmla="*/ 141287 w 533400"/>
                <a:gd name="connsiteY1026" fmla="*/ 333375 h 409575"/>
                <a:gd name="connsiteX1027" fmla="*/ 139700 w 533400"/>
                <a:gd name="connsiteY1027" fmla="*/ 336550 h 409575"/>
                <a:gd name="connsiteX1028" fmla="*/ 136525 w 533400"/>
                <a:gd name="connsiteY1028" fmla="*/ 336550 h 409575"/>
                <a:gd name="connsiteX1029" fmla="*/ 134937 w 533400"/>
                <a:gd name="connsiteY1029" fmla="*/ 336550 h 409575"/>
                <a:gd name="connsiteX1030" fmla="*/ 134937 w 533400"/>
                <a:gd name="connsiteY1030" fmla="*/ 339725 h 409575"/>
                <a:gd name="connsiteX1031" fmla="*/ 133350 w 533400"/>
                <a:gd name="connsiteY1031" fmla="*/ 339725 h 409575"/>
                <a:gd name="connsiteX1032" fmla="*/ 133350 w 533400"/>
                <a:gd name="connsiteY1032" fmla="*/ 336550 h 409575"/>
                <a:gd name="connsiteX1033" fmla="*/ 133350 w 533400"/>
                <a:gd name="connsiteY1033" fmla="*/ 334963 h 409575"/>
                <a:gd name="connsiteX1034" fmla="*/ 134937 w 533400"/>
                <a:gd name="connsiteY1034" fmla="*/ 334963 h 409575"/>
                <a:gd name="connsiteX1035" fmla="*/ 136525 w 533400"/>
                <a:gd name="connsiteY1035" fmla="*/ 334963 h 409575"/>
                <a:gd name="connsiteX1036" fmla="*/ 136525 w 533400"/>
                <a:gd name="connsiteY1036" fmla="*/ 333375 h 409575"/>
                <a:gd name="connsiteX1037" fmla="*/ 139700 w 533400"/>
                <a:gd name="connsiteY1037" fmla="*/ 333375 h 409575"/>
                <a:gd name="connsiteX1038" fmla="*/ 139700 w 533400"/>
                <a:gd name="connsiteY1038" fmla="*/ 330200 h 409575"/>
                <a:gd name="connsiteX1039" fmla="*/ 141287 w 533400"/>
                <a:gd name="connsiteY1039" fmla="*/ 330200 h 409575"/>
                <a:gd name="connsiteX1040" fmla="*/ 146050 w 533400"/>
                <a:gd name="connsiteY1040" fmla="*/ 325438 h 409575"/>
                <a:gd name="connsiteX1041" fmla="*/ 149225 w 533400"/>
                <a:gd name="connsiteY1041" fmla="*/ 323850 h 409575"/>
                <a:gd name="connsiteX1042" fmla="*/ 150812 w 533400"/>
                <a:gd name="connsiteY1042" fmla="*/ 323850 h 409575"/>
                <a:gd name="connsiteX1043" fmla="*/ 152400 w 533400"/>
                <a:gd name="connsiteY1043" fmla="*/ 320675 h 409575"/>
                <a:gd name="connsiteX1044" fmla="*/ 155575 w 533400"/>
                <a:gd name="connsiteY1044" fmla="*/ 320675 h 409575"/>
                <a:gd name="connsiteX1045" fmla="*/ 157162 w 533400"/>
                <a:gd name="connsiteY1045" fmla="*/ 320675 h 409575"/>
                <a:gd name="connsiteX1046" fmla="*/ 157162 w 533400"/>
                <a:gd name="connsiteY1046" fmla="*/ 319088 h 409575"/>
                <a:gd name="connsiteX1047" fmla="*/ 160337 w 533400"/>
                <a:gd name="connsiteY1047" fmla="*/ 319088 h 409575"/>
                <a:gd name="connsiteX1048" fmla="*/ 161925 w 533400"/>
                <a:gd name="connsiteY1048" fmla="*/ 317500 h 409575"/>
                <a:gd name="connsiteX1049" fmla="*/ 166687 w 533400"/>
                <a:gd name="connsiteY1049" fmla="*/ 314325 h 409575"/>
                <a:gd name="connsiteX1050" fmla="*/ 168275 w 533400"/>
                <a:gd name="connsiteY1050" fmla="*/ 314325 h 409575"/>
                <a:gd name="connsiteX1051" fmla="*/ 173037 w 533400"/>
                <a:gd name="connsiteY1051" fmla="*/ 312738 h 409575"/>
                <a:gd name="connsiteX1052" fmla="*/ 173037 w 533400"/>
                <a:gd name="connsiteY1052" fmla="*/ 309563 h 409575"/>
                <a:gd name="connsiteX1053" fmla="*/ 176212 w 533400"/>
                <a:gd name="connsiteY1053" fmla="*/ 309563 h 409575"/>
                <a:gd name="connsiteX1054" fmla="*/ 176212 w 533400"/>
                <a:gd name="connsiteY1054" fmla="*/ 307975 h 409575"/>
                <a:gd name="connsiteX1055" fmla="*/ 177800 w 533400"/>
                <a:gd name="connsiteY1055" fmla="*/ 304800 h 409575"/>
                <a:gd name="connsiteX1056" fmla="*/ 176212 w 533400"/>
                <a:gd name="connsiteY1056" fmla="*/ 304800 h 409575"/>
                <a:gd name="connsiteX1057" fmla="*/ 176212 w 533400"/>
                <a:gd name="connsiteY1057" fmla="*/ 303213 h 409575"/>
                <a:gd name="connsiteX1058" fmla="*/ 173037 w 533400"/>
                <a:gd name="connsiteY1058" fmla="*/ 303213 h 409575"/>
                <a:gd name="connsiteX1059" fmla="*/ 168275 w 533400"/>
                <a:gd name="connsiteY1059" fmla="*/ 303213 h 409575"/>
                <a:gd name="connsiteX1060" fmla="*/ 166687 w 533400"/>
                <a:gd name="connsiteY1060" fmla="*/ 304800 h 409575"/>
                <a:gd name="connsiteX1061" fmla="*/ 165100 w 533400"/>
                <a:gd name="connsiteY1061" fmla="*/ 307975 h 409575"/>
                <a:gd name="connsiteX1062" fmla="*/ 161925 w 533400"/>
                <a:gd name="connsiteY1062" fmla="*/ 309563 h 409575"/>
                <a:gd name="connsiteX1063" fmla="*/ 149225 w 533400"/>
                <a:gd name="connsiteY1063" fmla="*/ 314325 h 409575"/>
                <a:gd name="connsiteX1064" fmla="*/ 141287 w 533400"/>
                <a:gd name="connsiteY1064" fmla="*/ 317500 h 409575"/>
                <a:gd name="connsiteX1065" fmla="*/ 144462 w 533400"/>
                <a:gd name="connsiteY1065" fmla="*/ 314325 h 409575"/>
                <a:gd name="connsiteX1066" fmla="*/ 149225 w 533400"/>
                <a:gd name="connsiteY1066" fmla="*/ 312738 h 409575"/>
                <a:gd name="connsiteX1067" fmla="*/ 150812 w 533400"/>
                <a:gd name="connsiteY1067" fmla="*/ 312738 h 409575"/>
                <a:gd name="connsiteX1068" fmla="*/ 150812 w 533400"/>
                <a:gd name="connsiteY1068" fmla="*/ 309563 h 409575"/>
                <a:gd name="connsiteX1069" fmla="*/ 152400 w 533400"/>
                <a:gd name="connsiteY1069" fmla="*/ 309563 h 409575"/>
                <a:gd name="connsiteX1070" fmla="*/ 152400 w 533400"/>
                <a:gd name="connsiteY1070" fmla="*/ 307975 h 409575"/>
                <a:gd name="connsiteX1071" fmla="*/ 152400 w 533400"/>
                <a:gd name="connsiteY1071" fmla="*/ 304800 h 409575"/>
                <a:gd name="connsiteX1072" fmla="*/ 155575 w 533400"/>
                <a:gd name="connsiteY1072" fmla="*/ 304800 h 409575"/>
                <a:gd name="connsiteX1073" fmla="*/ 155575 w 533400"/>
                <a:gd name="connsiteY1073" fmla="*/ 303213 h 409575"/>
                <a:gd name="connsiteX1074" fmla="*/ 155575 w 533400"/>
                <a:gd name="connsiteY1074" fmla="*/ 301625 h 409575"/>
                <a:gd name="connsiteX1075" fmla="*/ 152400 w 533400"/>
                <a:gd name="connsiteY1075" fmla="*/ 298450 h 409575"/>
                <a:gd name="connsiteX1076" fmla="*/ 150812 w 533400"/>
                <a:gd name="connsiteY1076" fmla="*/ 298450 h 409575"/>
                <a:gd name="connsiteX1077" fmla="*/ 149225 w 533400"/>
                <a:gd name="connsiteY1077" fmla="*/ 298450 h 409575"/>
                <a:gd name="connsiteX1078" fmla="*/ 144462 w 533400"/>
                <a:gd name="connsiteY1078" fmla="*/ 298450 h 409575"/>
                <a:gd name="connsiteX1079" fmla="*/ 139700 w 533400"/>
                <a:gd name="connsiteY1079" fmla="*/ 301625 h 409575"/>
                <a:gd name="connsiteX1080" fmla="*/ 136525 w 533400"/>
                <a:gd name="connsiteY1080" fmla="*/ 301625 h 409575"/>
                <a:gd name="connsiteX1081" fmla="*/ 134937 w 533400"/>
                <a:gd name="connsiteY1081" fmla="*/ 298450 h 409575"/>
                <a:gd name="connsiteX1082" fmla="*/ 133350 w 533400"/>
                <a:gd name="connsiteY1082" fmla="*/ 301625 h 409575"/>
                <a:gd name="connsiteX1083" fmla="*/ 130175 w 533400"/>
                <a:gd name="connsiteY1083" fmla="*/ 301625 h 409575"/>
                <a:gd name="connsiteX1084" fmla="*/ 128587 w 533400"/>
                <a:gd name="connsiteY1084" fmla="*/ 303213 h 409575"/>
                <a:gd name="connsiteX1085" fmla="*/ 125412 w 533400"/>
                <a:gd name="connsiteY1085" fmla="*/ 303213 h 409575"/>
                <a:gd name="connsiteX1086" fmla="*/ 123825 w 533400"/>
                <a:gd name="connsiteY1086" fmla="*/ 304800 h 409575"/>
                <a:gd name="connsiteX1087" fmla="*/ 119062 w 533400"/>
                <a:gd name="connsiteY1087" fmla="*/ 304800 h 409575"/>
                <a:gd name="connsiteX1088" fmla="*/ 119062 w 533400"/>
                <a:gd name="connsiteY1088" fmla="*/ 303213 h 409575"/>
                <a:gd name="connsiteX1089" fmla="*/ 122237 w 533400"/>
                <a:gd name="connsiteY1089" fmla="*/ 303213 h 409575"/>
                <a:gd name="connsiteX1090" fmla="*/ 123825 w 533400"/>
                <a:gd name="connsiteY1090" fmla="*/ 303213 h 409575"/>
                <a:gd name="connsiteX1091" fmla="*/ 125412 w 533400"/>
                <a:gd name="connsiteY1091" fmla="*/ 301625 h 409575"/>
                <a:gd name="connsiteX1092" fmla="*/ 128587 w 533400"/>
                <a:gd name="connsiteY1092" fmla="*/ 301625 h 409575"/>
                <a:gd name="connsiteX1093" fmla="*/ 130175 w 533400"/>
                <a:gd name="connsiteY1093" fmla="*/ 298450 h 409575"/>
                <a:gd name="connsiteX1094" fmla="*/ 133350 w 533400"/>
                <a:gd name="connsiteY1094" fmla="*/ 296863 h 409575"/>
                <a:gd name="connsiteX1095" fmla="*/ 134937 w 533400"/>
                <a:gd name="connsiteY1095" fmla="*/ 296863 h 409575"/>
                <a:gd name="connsiteX1096" fmla="*/ 136525 w 533400"/>
                <a:gd name="connsiteY1096" fmla="*/ 296863 h 409575"/>
                <a:gd name="connsiteX1097" fmla="*/ 141287 w 533400"/>
                <a:gd name="connsiteY1097" fmla="*/ 293688 h 409575"/>
                <a:gd name="connsiteX1098" fmla="*/ 144462 w 533400"/>
                <a:gd name="connsiteY1098" fmla="*/ 292100 h 409575"/>
                <a:gd name="connsiteX1099" fmla="*/ 146050 w 533400"/>
                <a:gd name="connsiteY1099" fmla="*/ 292100 h 409575"/>
                <a:gd name="connsiteX1100" fmla="*/ 149225 w 533400"/>
                <a:gd name="connsiteY1100" fmla="*/ 292100 h 409575"/>
                <a:gd name="connsiteX1101" fmla="*/ 149225 w 533400"/>
                <a:gd name="connsiteY1101" fmla="*/ 288925 h 409575"/>
                <a:gd name="connsiteX1102" fmla="*/ 150812 w 533400"/>
                <a:gd name="connsiteY1102" fmla="*/ 288925 h 409575"/>
                <a:gd name="connsiteX1103" fmla="*/ 152400 w 533400"/>
                <a:gd name="connsiteY1103" fmla="*/ 288925 h 409575"/>
                <a:gd name="connsiteX1104" fmla="*/ 155575 w 533400"/>
                <a:gd name="connsiteY1104" fmla="*/ 292100 h 409575"/>
                <a:gd name="connsiteX1105" fmla="*/ 155575 w 533400"/>
                <a:gd name="connsiteY1105" fmla="*/ 288925 h 409575"/>
                <a:gd name="connsiteX1106" fmla="*/ 157162 w 533400"/>
                <a:gd name="connsiteY1106" fmla="*/ 288925 h 409575"/>
                <a:gd name="connsiteX1107" fmla="*/ 160337 w 533400"/>
                <a:gd name="connsiteY1107" fmla="*/ 288925 h 409575"/>
                <a:gd name="connsiteX1108" fmla="*/ 160337 w 533400"/>
                <a:gd name="connsiteY1108" fmla="*/ 287338 h 409575"/>
                <a:gd name="connsiteX1109" fmla="*/ 161925 w 533400"/>
                <a:gd name="connsiteY1109" fmla="*/ 287338 h 409575"/>
                <a:gd name="connsiteX1110" fmla="*/ 161925 w 533400"/>
                <a:gd name="connsiteY1110" fmla="*/ 285750 h 409575"/>
                <a:gd name="connsiteX1111" fmla="*/ 160337 w 533400"/>
                <a:gd name="connsiteY1111" fmla="*/ 285750 h 409575"/>
                <a:gd name="connsiteX1112" fmla="*/ 160337 w 533400"/>
                <a:gd name="connsiteY1112" fmla="*/ 282575 h 409575"/>
                <a:gd name="connsiteX1113" fmla="*/ 157162 w 533400"/>
                <a:gd name="connsiteY1113" fmla="*/ 280988 h 409575"/>
                <a:gd name="connsiteX1114" fmla="*/ 157162 w 533400"/>
                <a:gd name="connsiteY1114" fmla="*/ 277813 h 409575"/>
                <a:gd name="connsiteX1115" fmla="*/ 152400 w 533400"/>
                <a:gd name="connsiteY1115" fmla="*/ 277813 h 409575"/>
                <a:gd name="connsiteX1116" fmla="*/ 150812 w 533400"/>
                <a:gd name="connsiteY1116" fmla="*/ 277813 h 409575"/>
                <a:gd name="connsiteX1117" fmla="*/ 144462 w 533400"/>
                <a:gd name="connsiteY1117" fmla="*/ 280988 h 409575"/>
                <a:gd name="connsiteX1118" fmla="*/ 123825 w 533400"/>
                <a:gd name="connsiteY1118" fmla="*/ 285750 h 409575"/>
                <a:gd name="connsiteX1119" fmla="*/ 122237 w 533400"/>
                <a:gd name="connsiteY1119" fmla="*/ 285750 h 409575"/>
                <a:gd name="connsiteX1120" fmla="*/ 117475 w 533400"/>
                <a:gd name="connsiteY1120" fmla="*/ 287338 h 409575"/>
                <a:gd name="connsiteX1121" fmla="*/ 109537 w 533400"/>
                <a:gd name="connsiteY1121" fmla="*/ 287338 h 409575"/>
                <a:gd name="connsiteX1122" fmla="*/ 106362 w 533400"/>
                <a:gd name="connsiteY1122" fmla="*/ 287338 h 409575"/>
                <a:gd name="connsiteX1123" fmla="*/ 103187 w 533400"/>
                <a:gd name="connsiteY1123" fmla="*/ 288925 h 409575"/>
                <a:gd name="connsiteX1124" fmla="*/ 98425 w 533400"/>
                <a:gd name="connsiteY1124" fmla="*/ 288925 h 409575"/>
                <a:gd name="connsiteX1125" fmla="*/ 96837 w 533400"/>
                <a:gd name="connsiteY1125" fmla="*/ 292100 h 409575"/>
                <a:gd name="connsiteX1126" fmla="*/ 93662 w 533400"/>
                <a:gd name="connsiteY1126" fmla="*/ 292100 h 409575"/>
                <a:gd name="connsiteX1127" fmla="*/ 93662 w 533400"/>
                <a:gd name="connsiteY1127" fmla="*/ 293688 h 409575"/>
                <a:gd name="connsiteX1128" fmla="*/ 92075 w 533400"/>
                <a:gd name="connsiteY1128" fmla="*/ 293688 h 409575"/>
                <a:gd name="connsiteX1129" fmla="*/ 90487 w 533400"/>
                <a:gd name="connsiteY1129" fmla="*/ 293688 h 409575"/>
                <a:gd name="connsiteX1130" fmla="*/ 87312 w 533400"/>
                <a:gd name="connsiteY1130" fmla="*/ 293688 h 409575"/>
                <a:gd name="connsiteX1131" fmla="*/ 85725 w 533400"/>
                <a:gd name="connsiteY1131" fmla="*/ 293688 h 409575"/>
                <a:gd name="connsiteX1132" fmla="*/ 85725 w 533400"/>
                <a:gd name="connsiteY1132" fmla="*/ 296863 h 409575"/>
                <a:gd name="connsiteX1133" fmla="*/ 80962 w 533400"/>
                <a:gd name="connsiteY1133" fmla="*/ 296863 h 409575"/>
                <a:gd name="connsiteX1134" fmla="*/ 76200 w 533400"/>
                <a:gd name="connsiteY1134" fmla="*/ 298450 h 409575"/>
                <a:gd name="connsiteX1135" fmla="*/ 74612 w 533400"/>
                <a:gd name="connsiteY1135" fmla="*/ 298450 h 409575"/>
                <a:gd name="connsiteX1136" fmla="*/ 71437 w 533400"/>
                <a:gd name="connsiteY1136" fmla="*/ 301625 h 409575"/>
                <a:gd name="connsiteX1137" fmla="*/ 69850 w 533400"/>
                <a:gd name="connsiteY1137" fmla="*/ 301625 h 409575"/>
                <a:gd name="connsiteX1138" fmla="*/ 66675 w 533400"/>
                <a:gd name="connsiteY1138" fmla="*/ 301625 h 409575"/>
                <a:gd name="connsiteX1139" fmla="*/ 65087 w 533400"/>
                <a:gd name="connsiteY1139" fmla="*/ 301625 h 409575"/>
                <a:gd name="connsiteX1140" fmla="*/ 61912 w 533400"/>
                <a:gd name="connsiteY1140" fmla="*/ 303213 h 409575"/>
                <a:gd name="connsiteX1141" fmla="*/ 53975 w 533400"/>
                <a:gd name="connsiteY1141" fmla="*/ 303213 h 409575"/>
                <a:gd name="connsiteX1142" fmla="*/ 53975 w 533400"/>
                <a:gd name="connsiteY1142" fmla="*/ 301625 h 409575"/>
                <a:gd name="connsiteX1143" fmla="*/ 50800 w 533400"/>
                <a:gd name="connsiteY1143" fmla="*/ 301625 h 409575"/>
                <a:gd name="connsiteX1144" fmla="*/ 49212 w 533400"/>
                <a:gd name="connsiteY1144" fmla="*/ 301625 h 409575"/>
                <a:gd name="connsiteX1145" fmla="*/ 53975 w 533400"/>
                <a:gd name="connsiteY1145" fmla="*/ 298450 h 409575"/>
                <a:gd name="connsiteX1146" fmla="*/ 55562 w 533400"/>
                <a:gd name="connsiteY1146" fmla="*/ 298450 h 409575"/>
                <a:gd name="connsiteX1147" fmla="*/ 58737 w 533400"/>
                <a:gd name="connsiteY1147" fmla="*/ 298450 h 409575"/>
                <a:gd name="connsiteX1148" fmla="*/ 61912 w 533400"/>
                <a:gd name="connsiteY1148" fmla="*/ 296863 h 409575"/>
                <a:gd name="connsiteX1149" fmla="*/ 65087 w 533400"/>
                <a:gd name="connsiteY1149" fmla="*/ 296863 h 409575"/>
                <a:gd name="connsiteX1150" fmla="*/ 66675 w 533400"/>
                <a:gd name="connsiteY1150" fmla="*/ 296863 h 409575"/>
                <a:gd name="connsiteX1151" fmla="*/ 69850 w 533400"/>
                <a:gd name="connsiteY1151" fmla="*/ 296863 h 409575"/>
                <a:gd name="connsiteX1152" fmla="*/ 71437 w 533400"/>
                <a:gd name="connsiteY1152" fmla="*/ 296863 h 409575"/>
                <a:gd name="connsiteX1153" fmla="*/ 76200 w 533400"/>
                <a:gd name="connsiteY1153" fmla="*/ 293688 h 409575"/>
                <a:gd name="connsiteX1154" fmla="*/ 82550 w 533400"/>
                <a:gd name="connsiteY1154" fmla="*/ 292100 h 409575"/>
                <a:gd name="connsiteX1155" fmla="*/ 87312 w 533400"/>
                <a:gd name="connsiteY1155" fmla="*/ 288925 h 409575"/>
                <a:gd name="connsiteX1156" fmla="*/ 98425 w 533400"/>
                <a:gd name="connsiteY1156" fmla="*/ 285750 h 409575"/>
                <a:gd name="connsiteX1157" fmla="*/ 106362 w 533400"/>
                <a:gd name="connsiteY1157" fmla="*/ 282575 h 409575"/>
                <a:gd name="connsiteX1158" fmla="*/ 114300 w 533400"/>
                <a:gd name="connsiteY1158" fmla="*/ 280988 h 409575"/>
                <a:gd name="connsiteX1159" fmla="*/ 117475 w 533400"/>
                <a:gd name="connsiteY1159" fmla="*/ 280988 h 409575"/>
                <a:gd name="connsiteX1160" fmla="*/ 117475 w 533400"/>
                <a:gd name="connsiteY1160" fmla="*/ 277813 h 409575"/>
                <a:gd name="connsiteX1161" fmla="*/ 119062 w 533400"/>
                <a:gd name="connsiteY1161" fmla="*/ 277813 h 409575"/>
                <a:gd name="connsiteX1162" fmla="*/ 122237 w 533400"/>
                <a:gd name="connsiteY1162" fmla="*/ 276225 h 409575"/>
                <a:gd name="connsiteX1163" fmla="*/ 123825 w 533400"/>
                <a:gd name="connsiteY1163" fmla="*/ 276225 h 409575"/>
                <a:gd name="connsiteX1164" fmla="*/ 123825 w 533400"/>
                <a:gd name="connsiteY1164" fmla="*/ 273050 h 409575"/>
                <a:gd name="connsiteX1165" fmla="*/ 130175 w 533400"/>
                <a:gd name="connsiteY1165" fmla="*/ 269875 h 409575"/>
                <a:gd name="connsiteX1166" fmla="*/ 133350 w 533400"/>
                <a:gd name="connsiteY1166" fmla="*/ 266700 h 409575"/>
                <a:gd name="connsiteX1167" fmla="*/ 136525 w 533400"/>
                <a:gd name="connsiteY1167" fmla="*/ 261938 h 409575"/>
                <a:gd name="connsiteX1168" fmla="*/ 136525 w 533400"/>
                <a:gd name="connsiteY1168" fmla="*/ 260350 h 409575"/>
                <a:gd name="connsiteX1169" fmla="*/ 134937 w 533400"/>
                <a:gd name="connsiteY1169" fmla="*/ 258763 h 409575"/>
                <a:gd name="connsiteX1170" fmla="*/ 133350 w 533400"/>
                <a:gd name="connsiteY1170" fmla="*/ 258763 h 409575"/>
                <a:gd name="connsiteX1171" fmla="*/ 130175 w 533400"/>
                <a:gd name="connsiteY1171" fmla="*/ 258763 h 409575"/>
                <a:gd name="connsiteX1172" fmla="*/ 128587 w 533400"/>
                <a:gd name="connsiteY1172" fmla="*/ 258763 h 409575"/>
                <a:gd name="connsiteX1173" fmla="*/ 122237 w 533400"/>
                <a:gd name="connsiteY1173" fmla="*/ 258763 h 409575"/>
                <a:gd name="connsiteX1174" fmla="*/ 119062 w 533400"/>
                <a:gd name="connsiteY1174" fmla="*/ 258763 h 409575"/>
                <a:gd name="connsiteX1175" fmla="*/ 117475 w 533400"/>
                <a:gd name="connsiteY1175" fmla="*/ 255588 h 409575"/>
                <a:gd name="connsiteX1176" fmla="*/ 114300 w 533400"/>
                <a:gd name="connsiteY1176" fmla="*/ 255588 h 409575"/>
                <a:gd name="connsiteX1177" fmla="*/ 112712 w 533400"/>
                <a:gd name="connsiteY1177" fmla="*/ 255588 h 409575"/>
                <a:gd name="connsiteX1178" fmla="*/ 109537 w 533400"/>
                <a:gd name="connsiteY1178" fmla="*/ 255588 h 409575"/>
                <a:gd name="connsiteX1179" fmla="*/ 107950 w 533400"/>
                <a:gd name="connsiteY1179" fmla="*/ 255588 h 409575"/>
                <a:gd name="connsiteX1180" fmla="*/ 103187 w 533400"/>
                <a:gd name="connsiteY1180" fmla="*/ 255588 h 409575"/>
                <a:gd name="connsiteX1181" fmla="*/ 98425 w 533400"/>
                <a:gd name="connsiteY1181" fmla="*/ 258763 h 409575"/>
                <a:gd name="connsiteX1182" fmla="*/ 96837 w 533400"/>
                <a:gd name="connsiteY1182" fmla="*/ 258763 h 409575"/>
                <a:gd name="connsiteX1183" fmla="*/ 93662 w 533400"/>
                <a:gd name="connsiteY1183" fmla="*/ 258763 h 409575"/>
                <a:gd name="connsiteX1184" fmla="*/ 93662 w 533400"/>
                <a:gd name="connsiteY1184" fmla="*/ 255588 h 409575"/>
                <a:gd name="connsiteX1185" fmla="*/ 85725 w 533400"/>
                <a:gd name="connsiteY1185" fmla="*/ 258763 h 409575"/>
                <a:gd name="connsiteX1186" fmla="*/ 80962 w 533400"/>
                <a:gd name="connsiteY1186" fmla="*/ 260350 h 409575"/>
                <a:gd name="connsiteX1187" fmla="*/ 77787 w 533400"/>
                <a:gd name="connsiteY1187" fmla="*/ 260350 h 409575"/>
                <a:gd name="connsiteX1188" fmla="*/ 71437 w 533400"/>
                <a:gd name="connsiteY1188" fmla="*/ 260350 h 409575"/>
                <a:gd name="connsiteX1189" fmla="*/ 74612 w 533400"/>
                <a:gd name="connsiteY1189" fmla="*/ 258763 h 409575"/>
                <a:gd name="connsiteX1190" fmla="*/ 76200 w 533400"/>
                <a:gd name="connsiteY1190" fmla="*/ 258763 h 409575"/>
                <a:gd name="connsiteX1191" fmla="*/ 77787 w 533400"/>
                <a:gd name="connsiteY1191" fmla="*/ 258763 h 409575"/>
                <a:gd name="connsiteX1192" fmla="*/ 80962 w 533400"/>
                <a:gd name="connsiteY1192" fmla="*/ 258763 h 409575"/>
                <a:gd name="connsiteX1193" fmla="*/ 82550 w 533400"/>
                <a:gd name="connsiteY1193" fmla="*/ 255588 h 409575"/>
                <a:gd name="connsiteX1194" fmla="*/ 87312 w 533400"/>
                <a:gd name="connsiteY1194" fmla="*/ 254000 h 409575"/>
                <a:gd name="connsiteX1195" fmla="*/ 90487 w 533400"/>
                <a:gd name="connsiteY1195" fmla="*/ 254000 h 409575"/>
                <a:gd name="connsiteX1196" fmla="*/ 92075 w 533400"/>
                <a:gd name="connsiteY1196" fmla="*/ 250825 h 409575"/>
                <a:gd name="connsiteX1197" fmla="*/ 93662 w 533400"/>
                <a:gd name="connsiteY1197" fmla="*/ 250825 h 409575"/>
                <a:gd name="connsiteX1198" fmla="*/ 93662 w 533400"/>
                <a:gd name="connsiteY1198" fmla="*/ 249238 h 409575"/>
                <a:gd name="connsiteX1199" fmla="*/ 96837 w 533400"/>
                <a:gd name="connsiteY1199" fmla="*/ 246063 h 409575"/>
                <a:gd name="connsiteX1200" fmla="*/ 98425 w 533400"/>
                <a:gd name="connsiteY1200" fmla="*/ 246063 h 409575"/>
                <a:gd name="connsiteX1201" fmla="*/ 109537 w 533400"/>
                <a:gd name="connsiteY1201" fmla="*/ 242888 h 409575"/>
                <a:gd name="connsiteX1202" fmla="*/ 114300 w 533400"/>
                <a:gd name="connsiteY1202" fmla="*/ 242888 h 409575"/>
                <a:gd name="connsiteX1203" fmla="*/ 119062 w 533400"/>
                <a:gd name="connsiteY1203" fmla="*/ 239713 h 409575"/>
                <a:gd name="connsiteX1204" fmla="*/ 123825 w 533400"/>
                <a:gd name="connsiteY1204" fmla="*/ 238125 h 409575"/>
                <a:gd name="connsiteX1205" fmla="*/ 125412 w 533400"/>
                <a:gd name="connsiteY1205" fmla="*/ 233363 h 409575"/>
                <a:gd name="connsiteX1206" fmla="*/ 128587 w 533400"/>
                <a:gd name="connsiteY1206" fmla="*/ 228600 h 409575"/>
                <a:gd name="connsiteX1207" fmla="*/ 130175 w 533400"/>
                <a:gd name="connsiteY1207" fmla="*/ 227013 h 409575"/>
                <a:gd name="connsiteX1208" fmla="*/ 130175 w 533400"/>
                <a:gd name="connsiteY1208" fmla="*/ 222250 h 409575"/>
                <a:gd name="connsiteX1209" fmla="*/ 128587 w 533400"/>
                <a:gd name="connsiteY1209" fmla="*/ 219075 h 409575"/>
                <a:gd name="connsiteX1210" fmla="*/ 125412 w 533400"/>
                <a:gd name="connsiteY1210" fmla="*/ 217488 h 409575"/>
                <a:gd name="connsiteX1211" fmla="*/ 123825 w 533400"/>
                <a:gd name="connsiteY1211" fmla="*/ 214313 h 409575"/>
                <a:gd name="connsiteX1212" fmla="*/ 122237 w 533400"/>
                <a:gd name="connsiteY1212" fmla="*/ 214313 h 409575"/>
                <a:gd name="connsiteX1213" fmla="*/ 119062 w 533400"/>
                <a:gd name="connsiteY1213" fmla="*/ 212725 h 409575"/>
                <a:gd name="connsiteX1214" fmla="*/ 119062 w 533400"/>
                <a:gd name="connsiteY1214" fmla="*/ 211138 h 409575"/>
                <a:gd name="connsiteX1215" fmla="*/ 122237 w 533400"/>
                <a:gd name="connsiteY1215" fmla="*/ 207963 h 409575"/>
                <a:gd name="connsiteX1216" fmla="*/ 125412 w 533400"/>
                <a:gd name="connsiteY1216" fmla="*/ 207963 h 409575"/>
                <a:gd name="connsiteX1217" fmla="*/ 128587 w 533400"/>
                <a:gd name="connsiteY1217" fmla="*/ 207963 h 409575"/>
                <a:gd name="connsiteX1218" fmla="*/ 128587 w 533400"/>
                <a:gd name="connsiteY1218" fmla="*/ 206375 h 409575"/>
                <a:gd name="connsiteX1219" fmla="*/ 128587 w 533400"/>
                <a:gd name="connsiteY1219" fmla="*/ 203200 h 409575"/>
                <a:gd name="connsiteX1220" fmla="*/ 128587 w 533400"/>
                <a:gd name="connsiteY1220" fmla="*/ 201613 h 409575"/>
                <a:gd name="connsiteX1221" fmla="*/ 128587 w 533400"/>
                <a:gd name="connsiteY1221" fmla="*/ 198438 h 409575"/>
                <a:gd name="connsiteX1222" fmla="*/ 125412 w 533400"/>
                <a:gd name="connsiteY1222" fmla="*/ 196850 h 409575"/>
                <a:gd name="connsiteX1223" fmla="*/ 125412 w 533400"/>
                <a:gd name="connsiteY1223" fmla="*/ 195263 h 409575"/>
                <a:gd name="connsiteX1224" fmla="*/ 125412 w 533400"/>
                <a:gd name="connsiteY1224" fmla="*/ 192088 h 409575"/>
                <a:gd name="connsiteX1225" fmla="*/ 125412 w 533400"/>
                <a:gd name="connsiteY1225" fmla="*/ 190500 h 409575"/>
                <a:gd name="connsiteX1226" fmla="*/ 125412 w 533400"/>
                <a:gd name="connsiteY1226" fmla="*/ 187325 h 409575"/>
                <a:gd name="connsiteX1227" fmla="*/ 123825 w 533400"/>
                <a:gd name="connsiteY1227" fmla="*/ 187325 h 409575"/>
                <a:gd name="connsiteX1228" fmla="*/ 123825 w 533400"/>
                <a:gd name="connsiteY1228" fmla="*/ 185738 h 409575"/>
                <a:gd name="connsiteX1229" fmla="*/ 123825 w 533400"/>
                <a:gd name="connsiteY1229" fmla="*/ 184150 h 409575"/>
                <a:gd name="connsiteX1230" fmla="*/ 125412 w 533400"/>
                <a:gd name="connsiteY1230" fmla="*/ 180975 h 409575"/>
                <a:gd name="connsiteX1231" fmla="*/ 125412 w 533400"/>
                <a:gd name="connsiteY1231" fmla="*/ 179388 h 409575"/>
                <a:gd name="connsiteX1232" fmla="*/ 123825 w 533400"/>
                <a:gd name="connsiteY1232" fmla="*/ 179388 h 409575"/>
                <a:gd name="connsiteX1233" fmla="*/ 123825 w 533400"/>
                <a:gd name="connsiteY1233" fmla="*/ 176213 h 409575"/>
                <a:gd name="connsiteX1234" fmla="*/ 125412 w 533400"/>
                <a:gd name="connsiteY1234" fmla="*/ 176213 h 409575"/>
                <a:gd name="connsiteX1235" fmla="*/ 128587 w 533400"/>
                <a:gd name="connsiteY1235" fmla="*/ 176213 h 409575"/>
                <a:gd name="connsiteX1236" fmla="*/ 128587 w 533400"/>
                <a:gd name="connsiteY1236" fmla="*/ 179388 h 409575"/>
                <a:gd name="connsiteX1237" fmla="*/ 128587 w 533400"/>
                <a:gd name="connsiteY1237" fmla="*/ 180975 h 409575"/>
                <a:gd name="connsiteX1238" fmla="*/ 130175 w 533400"/>
                <a:gd name="connsiteY1238" fmla="*/ 180975 h 409575"/>
                <a:gd name="connsiteX1239" fmla="*/ 130175 w 533400"/>
                <a:gd name="connsiteY1239" fmla="*/ 179388 h 409575"/>
                <a:gd name="connsiteX1240" fmla="*/ 133350 w 533400"/>
                <a:gd name="connsiteY1240" fmla="*/ 179388 h 409575"/>
                <a:gd name="connsiteX1241" fmla="*/ 134937 w 533400"/>
                <a:gd name="connsiteY1241" fmla="*/ 179388 h 409575"/>
                <a:gd name="connsiteX1242" fmla="*/ 136525 w 533400"/>
                <a:gd name="connsiteY1242" fmla="*/ 179388 h 409575"/>
                <a:gd name="connsiteX1243" fmla="*/ 136525 w 533400"/>
                <a:gd name="connsiteY1243" fmla="*/ 174625 h 409575"/>
                <a:gd name="connsiteX1244" fmla="*/ 134937 w 533400"/>
                <a:gd name="connsiteY1244" fmla="*/ 171450 h 409575"/>
                <a:gd name="connsiteX1245" fmla="*/ 134937 w 533400"/>
                <a:gd name="connsiteY1245" fmla="*/ 169863 h 409575"/>
                <a:gd name="connsiteX1246" fmla="*/ 133350 w 533400"/>
                <a:gd name="connsiteY1246" fmla="*/ 168275 h 409575"/>
                <a:gd name="connsiteX1247" fmla="*/ 133350 w 533400"/>
                <a:gd name="connsiteY1247" fmla="*/ 165100 h 409575"/>
                <a:gd name="connsiteX1248" fmla="*/ 133350 w 533400"/>
                <a:gd name="connsiteY1248" fmla="*/ 163513 h 409575"/>
                <a:gd name="connsiteX1249" fmla="*/ 130175 w 533400"/>
                <a:gd name="connsiteY1249" fmla="*/ 163513 h 409575"/>
                <a:gd name="connsiteX1250" fmla="*/ 128587 w 533400"/>
                <a:gd name="connsiteY1250" fmla="*/ 163513 h 409575"/>
                <a:gd name="connsiteX1251" fmla="*/ 125412 w 533400"/>
                <a:gd name="connsiteY1251" fmla="*/ 163513 h 409575"/>
                <a:gd name="connsiteX1252" fmla="*/ 125412 w 533400"/>
                <a:gd name="connsiteY1252" fmla="*/ 160338 h 409575"/>
                <a:gd name="connsiteX1253" fmla="*/ 128587 w 533400"/>
                <a:gd name="connsiteY1253" fmla="*/ 158750 h 409575"/>
                <a:gd name="connsiteX1254" fmla="*/ 128587 w 533400"/>
                <a:gd name="connsiteY1254" fmla="*/ 155575 h 409575"/>
                <a:gd name="connsiteX1255" fmla="*/ 128587 w 533400"/>
                <a:gd name="connsiteY1255" fmla="*/ 153988 h 409575"/>
                <a:gd name="connsiteX1256" fmla="*/ 130175 w 533400"/>
                <a:gd name="connsiteY1256" fmla="*/ 155575 h 409575"/>
                <a:gd name="connsiteX1257" fmla="*/ 133350 w 533400"/>
                <a:gd name="connsiteY1257" fmla="*/ 155575 h 409575"/>
                <a:gd name="connsiteX1258" fmla="*/ 133350 w 533400"/>
                <a:gd name="connsiteY1258" fmla="*/ 153988 h 409575"/>
                <a:gd name="connsiteX1259" fmla="*/ 134937 w 533400"/>
                <a:gd name="connsiteY1259" fmla="*/ 152400 h 409575"/>
                <a:gd name="connsiteX1260" fmla="*/ 134937 w 533400"/>
                <a:gd name="connsiteY1260" fmla="*/ 149225 h 409575"/>
                <a:gd name="connsiteX1261" fmla="*/ 134937 w 533400"/>
                <a:gd name="connsiteY1261" fmla="*/ 147638 h 409575"/>
                <a:gd name="connsiteX1262" fmla="*/ 136525 w 533400"/>
                <a:gd name="connsiteY1262" fmla="*/ 147638 h 409575"/>
                <a:gd name="connsiteX1263" fmla="*/ 136525 w 533400"/>
                <a:gd name="connsiteY1263" fmla="*/ 144463 h 409575"/>
                <a:gd name="connsiteX1264" fmla="*/ 139700 w 533400"/>
                <a:gd name="connsiteY1264" fmla="*/ 142875 h 409575"/>
                <a:gd name="connsiteX1265" fmla="*/ 139700 w 533400"/>
                <a:gd name="connsiteY1265" fmla="*/ 139700 h 409575"/>
                <a:gd name="connsiteX1266" fmla="*/ 139700 w 533400"/>
                <a:gd name="connsiteY1266" fmla="*/ 138113 h 409575"/>
                <a:gd name="connsiteX1267" fmla="*/ 139700 w 533400"/>
                <a:gd name="connsiteY1267" fmla="*/ 136525 h 409575"/>
                <a:gd name="connsiteX1268" fmla="*/ 139700 w 533400"/>
                <a:gd name="connsiteY1268" fmla="*/ 131763 h 409575"/>
                <a:gd name="connsiteX1269" fmla="*/ 139700 w 533400"/>
                <a:gd name="connsiteY1269" fmla="*/ 128588 h 409575"/>
                <a:gd name="connsiteX1270" fmla="*/ 139700 w 533400"/>
                <a:gd name="connsiteY1270" fmla="*/ 127000 h 409575"/>
                <a:gd name="connsiteX1271" fmla="*/ 141287 w 533400"/>
                <a:gd name="connsiteY1271" fmla="*/ 123825 h 409575"/>
                <a:gd name="connsiteX1272" fmla="*/ 141287 w 533400"/>
                <a:gd name="connsiteY1272" fmla="*/ 122238 h 409575"/>
                <a:gd name="connsiteX1273" fmla="*/ 144462 w 533400"/>
                <a:gd name="connsiteY1273" fmla="*/ 120650 h 409575"/>
                <a:gd name="connsiteX1274" fmla="*/ 144462 w 533400"/>
                <a:gd name="connsiteY1274" fmla="*/ 115888 h 409575"/>
                <a:gd name="connsiteX1275" fmla="*/ 141287 w 533400"/>
                <a:gd name="connsiteY1275" fmla="*/ 115888 h 409575"/>
                <a:gd name="connsiteX1276" fmla="*/ 141287 w 533400"/>
                <a:gd name="connsiteY1276" fmla="*/ 112713 h 409575"/>
                <a:gd name="connsiteX1277" fmla="*/ 144462 w 533400"/>
                <a:gd name="connsiteY1277" fmla="*/ 111125 h 409575"/>
                <a:gd name="connsiteX1278" fmla="*/ 144462 w 533400"/>
                <a:gd name="connsiteY1278" fmla="*/ 107950 h 409575"/>
                <a:gd name="connsiteX1279" fmla="*/ 144462 w 533400"/>
                <a:gd name="connsiteY1279" fmla="*/ 106363 h 409575"/>
                <a:gd name="connsiteX1280" fmla="*/ 146050 w 533400"/>
                <a:gd name="connsiteY1280" fmla="*/ 106363 h 409575"/>
                <a:gd name="connsiteX1281" fmla="*/ 149225 w 533400"/>
                <a:gd name="connsiteY1281" fmla="*/ 106363 h 409575"/>
                <a:gd name="connsiteX1282" fmla="*/ 149225 w 533400"/>
                <a:gd name="connsiteY1282" fmla="*/ 104775 h 409575"/>
                <a:gd name="connsiteX1283" fmla="*/ 150812 w 533400"/>
                <a:gd name="connsiteY1283" fmla="*/ 104775 h 409575"/>
                <a:gd name="connsiteX1284" fmla="*/ 149225 w 533400"/>
                <a:gd name="connsiteY1284" fmla="*/ 100013 h 409575"/>
                <a:gd name="connsiteX1285" fmla="*/ 150812 w 533400"/>
                <a:gd name="connsiteY1285" fmla="*/ 100013 h 409575"/>
                <a:gd name="connsiteX1286" fmla="*/ 144462 w 533400"/>
                <a:gd name="connsiteY1286" fmla="*/ 95250 h 409575"/>
                <a:gd name="connsiteX1287" fmla="*/ 152400 w 533400"/>
                <a:gd name="connsiteY1287" fmla="*/ 100013 h 409575"/>
                <a:gd name="connsiteX1288" fmla="*/ 155575 w 533400"/>
                <a:gd name="connsiteY1288" fmla="*/ 100013 h 409575"/>
                <a:gd name="connsiteX1289" fmla="*/ 155575 w 533400"/>
                <a:gd name="connsiteY1289" fmla="*/ 96838 h 409575"/>
                <a:gd name="connsiteX1290" fmla="*/ 157162 w 533400"/>
                <a:gd name="connsiteY1290" fmla="*/ 95250 h 409575"/>
                <a:gd name="connsiteX1291" fmla="*/ 160337 w 533400"/>
                <a:gd name="connsiteY1291" fmla="*/ 95250 h 409575"/>
                <a:gd name="connsiteX1292" fmla="*/ 160337 w 533400"/>
                <a:gd name="connsiteY1292" fmla="*/ 93663 h 409575"/>
                <a:gd name="connsiteX1293" fmla="*/ 161925 w 533400"/>
                <a:gd name="connsiteY1293" fmla="*/ 93663 h 409575"/>
                <a:gd name="connsiteX1294" fmla="*/ 165100 w 533400"/>
                <a:gd name="connsiteY1294" fmla="*/ 93663 h 409575"/>
                <a:gd name="connsiteX1295" fmla="*/ 166687 w 533400"/>
                <a:gd name="connsiteY1295" fmla="*/ 93663 h 409575"/>
                <a:gd name="connsiteX1296" fmla="*/ 168275 w 533400"/>
                <a:gd name="connsiteY1296" fmla="*/ 93663 h 409575"/>
                <a:gd name="connsiteX1297" fmla="*/ 168275 w 533400"/>
                <a:gd name="connsiteY1297" fmla="*/ 90488 h 409575"/>
                <a:gd name="connsiteX1298" fmla="*/ 168275 w 533400"/>
                <a:gd name="connsiteY1298" fmla="*/ 88900 h 409575"/>
                <a:gd name="connsiteX1299" fmla="*/ 166687 w 533400"/>
                <a:gd name="connsiteY1299" fmla="*/ 85725 h 409575"/>
                <a:gd name="connsiteX1300" fmla="*/ 166687 w 533400"/>
                <a:gd name="connsiteY1300" fmla="*/ 84137 h 409575"/>
                <a:gd name="connsiteX1301" fmla="*/ 166687 w 533400"/>
                <a:gd name="connsiteY1301" fmla="*/ 80962 h 409575"/>
                <a:gd name="connsiteX1302" fmla="*/ 168275 w 533400"/>
                <a:gd name="connsiteY1302" fmla="*/ 84137 h 409575"/>
                <a:gd name="connsiteX1303" fmla="*/ 171450 w 533400"/>
                <a:gd name="connsiteY1303" fmla="*/ 84137 h 409575"/>
                <a:gd name="connsiteX1304" fmla="*/ 173037 w 533400"/>
                <a:gd name="connsiteY1304" fmla="*/ 80962 h 409575"/>
                <a:gd name="connsiteX1305" fmla="*/ 173037 w 533400"/>
                <a:gd name="connsiteY1305" fmla="*/ 79375 h 409575"/>
                <a:gd name="connsiteX1306" fmla="*/ 173037 w 533400"/>
                <a:gd name="connsiteY1306" fmla="*/ 77787 h 409575"/>
                <a:gd name="connsiteX1307" fmla="*/ 173037 w 533400"/>
                <a:gd name="connsiteY1307" fmla="*/ 74612 h 409575"/>
                <a:gd name="connsiteX1308" fmla="*/ 173037 w 533400"/>
                <a:gd name="connsiteY1308" fmla="*/ 73025 h 409575"/>
                <a:gd name="connsiteX1309" fmla="*/ 171450 w 533400"/>
                <a:gd name="connsiteY1309" fmla="*/ 73025 h 409575"/>
                <a:gd name="connsiteX1310" fmla="*/ 168275 w 533400"/>
                <a:gd name="connsiteY1310" fmla="*/ 69850 h 409575"/>
                <a:gd name="connsiteX1311" fmla="*/ 166687 w 533400"/>
                <a:gd name="connsiteY1311" fmla="*/ 69850 h 409575"/>
                <a:gd name="connsiteX1312" fmla="*/ 165100 w 533400"/>
                <a:gd name="connsiteY1312" fmla="*/ 68262 h 409575"/>
                <a:gd name="connsiteX1313" fmla="*/ 161925 w 533400"/>
                <a:gd name="connsiteY1313" fmla="*/ 65087 h 409575"/>
                <a:gd name="connsiteX1314" fmla="*/ 157162 w 533400"/>
                <a:gd name="connsiteY1314" fmla="*/ 63500 h 409575"/>
                <a:gd name="connsiteX1315" fmla="*/ 155575 w 533400"/>
                <a:gd name="connsiteY1315" fmla="*/ 61912 h 409575"/>
                <a:gd name="connsiteX1316" fmla="*/ 152400 w 533400"/>
                <a:gd name="connsiteY1316" fmla="*/ 58737 h 409575"/>
                <a:gd name="connsiteX1317" fmla="*/ 150812 w 533400"/>
                <a:gd name="connsiteY1317" fmla="*/ 57150 h 409575"/>
                <a:gd name="connsiteX1318" fmla="*/ 150812 w 533400"/>
                <a:gd name="connsiteY1318" fmla="*/ 52387 h 409575"/>
                <a:gd name="connsiteX1319" fmla="*/ 149225 w 533400"/>
                <a:gd name="connsiteY1319" fmla="*/ 52387 h 409575"/>
                <a:gd name="connsiteX1320" fmla="*/ 149225 w 533400"/>
                <a:gd name="connsiteY1320" fmla="*/ 49212 h 409575"/>
                <a:gd name="connsiteX1321" fmla="*/ 149225 w 533400"/>
                <a:gd name="connsiteY1321" fmla="*/ 47625 h 409575"/>
                <a:gd name="connsiteX1322" fmla="*/ 150812 w 533400"/>
                <a:gd name="connsiteY1322" fmla="*/ 49212 h 409575"/>
                <a:gd name="connsiteX1323" fmla="*/ 152400 w 533400"/>
                <a:gd name="connsiteY1323" fmla="*/ 52387 h 409575"/>
                <a:gd name="connsiteX1324" fmla="*/ 157162 w 533400"/>
                <a:gd name="connsiteY1324" fmla="*/ 52387 h 409575"/>
                <a:gd name="connsiteX1325" fmla="*/ 160337 w 533400"/>
                <a:gd name="connsiteY1325" fmla="*/ 53975 h 409575"/>
                <a:gd name="connsiteX1326" fmla="*/ 161925 w 533400"/>
                <a:gd name="connsiteY1326" fmla="*/ 53975 h 409575"/>
                <a:gd name="connsiteX1327" fmla="*/ 161925 w 533400"/>
                <a:gd name="connsiteY1327" fmla="*/ 57150 h 409575"/>
                <a:gd name="connsiteX1328" fmla="*/ 166687 w 533400"/>
                <a:gd name="connsiteY1328" fmla="*/ 58737 h 409575"/>
                <a:gd name="connsiteX1329" fmla="*/ 166687 w 533400"/>
                <a:gd name="connsiteY1329" fmla="*/ 61912 h 409575"/>
                <a:gd name="connsiteX1330" fmla="*/ 168275 w 533400"/>
                <a:gd name="connsiteY1330" fmla="*/ 61912 h 409575"/>
                <a:gd name="connsiteX1331" fmla="*/ 171450 w 533400"/>
                <a:gd name="connsiteY1331" fmla="*/ 61912 h 409575"/>
                <a:gd name="connsiteX1332" fmla="*/ 173037 w 533400"/>
                <a:gd name="connsiteY1332" fmla="*/ 61912 h 409575"/>
                <a:gd name="connsiteX1333" fmla="*/ 177800 w 533400"/>
                <a:gd name="connsiteY1333" fmla="*/ 63500 h 409575"/>
                <a:gd name="connsiteX1334" fmla="*/ 180975 w 533400"/>
                <a:gd name="connsiteY1334" fmla="*/ 65087 h 409575"/>
                <a:gd name="connsiteX1335" fmla="*/ 184150 w 533400"/>
                <a:gd name="connsiteY1335" fmla="*/ 65087 h 409575"/>
                <a:gd name="connsiteX1336" fmla="*/ 188912 w 533400"/>
                <a:gd name="connsiteY1336" fmla="*/ 65087 h 409575"/>
                <a:gd name="connsiteX1337" fmla="*/ 192087 w 533400"/>
                <a:gd name="connsiteY1337" fmla="*/ 65087 h 409575"/>
                <a:gd name="connsiteX1338" fmla="*/ 193675 w 533400"/>
                <a:gd name="connsiteY1338" fmla="*/ 65087 h 409575"/>
                <a:gd name="connsiteX1339" fmla="*/ 196850 w 533400"/>
                <a:gd name="connsiteY1339" fmla="*/ 65087 h 409575"/>
                <a:gd name="connsiteX1340" fmla="*/ 198437 w 533400"/>
                <a:gd name="connsiteY1340" fmla="*/ 68262 h 409575"/>
                <a:gd name="connsiteX1341" fmla="*/ 203200 w 533400"/>
                <a:gd name="connsiteY1341" fmla="*/ 68262 h 409575"/>
                <a:gd name="connsiteX1342" fmla="*/ 204787 w 533400"/>
                <a:gd name="connsiteY1342" fmla="*/ 68262 h 409575"/>
                <a:gd name="connsiteX1343" fmla="*/ 207962 w 533400"/>
                <a:gd name="connsiteY1343" fmla="*/ 68262 h 409575"/>
                <a:gd name="connsiteX1344" fmla="*/ 209550 w 533400"/>
                <a:gd name="connsiteY1344" fmla="*/ 68262 h 409575"/>
                <a:gd name="connsiteX1345" fmla="*/ 211137 w 533400"/>
                <a:gd name="connsiteY1345" fmla="*/ 68262 h 409575"/>
                <a:gd name="connsiteX1346" fmla="*/ 214312 w 533400"/>
                <a:gd name="connsiteY1346" fmla="*/ 68262 h 409575"/>
                <a:gd name="connsiteX1347" fmla="*/ 219075 w 533400"/>
                <a:gd name="connsiteY1347" fmla="*/ 69850 h 409575"/>
                <a:gd name="connsiteX1348" fmla="*/ 220662 w 533400"/>
                <a:gd name="connsiteY1348" fmla="*/ 69850 h 409575"/>
                <a:gd name="connsiteX1349" fmla="*/ 223837 w 533400"/>
                <a:gd name="connsiteY1349" fmla="*/ 73025 h 409575"/>
                <a:gd name="connsiteX1350" fmla="*/ 227012 w 533400"/>
                <a:gd name="connsiteY1350" fmla="*/ 74612 h 409575"/>
                <a:gd name="connsiteX1351" fmla="*/ 230187 w 533400"/>
                <a:gd name="connsiteY1351" fmla="*/ 74612 h 409575"/>
                <a:gd name="connsiteX1352" fmla="*/ 231775 w 533400"/>
                <a:gd name="connsiteY1352" fmla="*/ 73025 h 409575"/>
                <a:gd name="connsiteX1353" fmla="*/ 234950 w 533400"/>
                <a:gd name="connsiteY1353" fmla="*/ 73025 h 409575"/>
                <a:gd name="connsiteX1354" fmla="*/ 234950 w 533400"/>
                <a:gd name="connsiteY1354" fmla="*/ 69850 h 409575"/>
                <a:gd name="connsiteX1355" fmla="*/ 234950 w 533400"/>
                <a:gd name="connsiteY1355" fmla="*/ 68262 h 409575"/>
                <a:gd name="connsiteX1356" fmla="*/ 234950 w 533400"/>
                <a:gd name="connsiteY1356" fmla="*/ 65087 h 409575"/>
                <a:gd name="connsiteX1357" fmla="*/ 231775 w 533400"/>
                <a:gd name="connsiteY1357" fmla="*/ 63500 h 409575"/>
                <a:gd name="connsiteX1358" fmla="*/ 230187 w 533400"/>
                <a:gd name="connsiteY1358" fmla="*/ 61912 h 409575"/>
                <a:gd name="connsiteX1359" fmla="*/ 230187 w 533400"/>
                <a:gd name="connsiteY1359" fmla="*/ 58737 h 409575"/>
                <a:gd name="connsiteX1360" fmla="*/ 231775 w 533400"/>
                <a:gd name="connsiteY1360" fmla="*/ 58737 h 409575"/>
                <a:gd name="connsiteX1361" fmla="*/ 234950 w 533400"/>
                <a:gd name="connsiteY1361" fmla="*/ 58737 h 409575"/>
                <a:gd name="connsiteX1362" fmla="*/ 234950 w 533400"/>
                <a:gd name="connsiteY1362" fmla="*/ 61912 h 409575"/>
                <a:gd name="connsiteX1363" fmla="*/ 236537 w 533400"/>
                <a:gd name="connsiteY1363" fmla="*/ 63500 h 409575"/>
                <a:gd name="connsiteX1364" fmla="*/ 236537 w 533400"/>
                <a:gd name="connsiteY1364" fmla="*/ 65087 h 409575"/>
                <a:gd name="connsiteX1365" fmla="*/ 239712 w 533400"/>
                <a:gd name="connsiteY1365" fmla="*/ 68262 h 409575"/>
                <a:gd name="connsiteX1366" fmla="*/ 241300 w 533400"/>
                <a:gd name="connsiteY1366" fmla="*/ 68262 h 409575"/>
                <a:gd name="connsiteX1367" fmla="*/ 241300 w 533400"/>
                <a:gd name="connsiteY1367" fmla="*/ 69850 h 409575"/>
                <a:gd name="connsiteX1368" fmla="*/ 242887 w 533400"/>
                <a:gd name="connsiteY1368" fmla="*/ 73025 h 409575"/>
                <a:gd name="connsiteX1369" fmla="*/ 242887 w 533400"/>
                <a:gd name="connsiteY1369" fmla="*/ 74612 h 409575"/>
                <a:gd name="connsiteX1370" fmla="*/ 246062 w 533400"/>
                <a:gd name="connsiteY1370" fmla="*/ 74612 h 409575"/>
                <a:gd name="connsiteX1371" fmla="*/ 246062 w 533400"/>
                <a:gd name="connsiteY1371" fmla="*/ 77787 h 409575"/>
                <a:gd name="connsiteX1372" fmla="*/ 247650 w 533400"/>
                <a:gd name="connsiteY1372" fmla="*/ 77787 h 409575"/>
                <a:gd name="connsiteX1373" fmla="*/ 250825 w 533400"/>
                <a:gd name="connsiteY1373" fmla="*/ 74612 h 409575"/>
                <a:gd name="connsiteX1374" fmla="*/ 250825 w 533400"/>
                <a:gd name="connsiteY1374" fmla="*/ 73025 h 409575"/>
                <a:gd name="connsiteX1375" fmla="*/ 250825 w 533400"/>
                <a:gd name="connsiteY1375" fmla="*/ 69850 h 409575"/>
                <a:gd name="connsiteX1376" fmla="*/ 250825 w 533400"/>
                <a:gd name="connsiteY1376" fmla="*/ 65087 h 409575"/>
                <a:gd name="connsiteX1377" fmla="*/ 252412 w 533400"/>
                <a:gd name="connsiteY1377" fmla="*/ 63500 h 409575"/>
                <a:gd name="connsiteX1378" fmla="*/ 250825 w 533400"/>
                <a:gd name="connsiteY1378" fmla="*/ 58737 h 409575"/>
                <a:gd name="connsiteX1379" fmla="*/ 250825 w 533400"/>
                <a:gd name="connsiteY1379" fmla="*/ 53975 h 409575"/>
                <a:gd name="connsiteX1380" fmla="*/ 247650 w 533400"/>
                <a:gd name="connsiteY1380" fmla="*/ 52387 h 409575"/>
                <a:gd name="connsiteX1381" fmla="*/ 246062 w 533400"/>
                <a:gd name="connsiteY1381" fmla="*/ 49212 h 409575"/>
                <a:gd name="connsiteX1382" fmla="*/ 246062 w 533400"/>
                <a:gd name="connsiteY1382" fmla="*/ 47625 h 409575"/>
                <a:gd name="connsiteX1383" fmla="*/ 246062 w 533400"/>
                <a:gd name="connsiteY1383" fmla="*/ 46037 h 409575"/>
                <a:gd name="connsiteX1384" fmla="*/ 242887 w 533400"/>
                <a:gd name="connsiteY1384" fmla="*/ 42862 h 409575"/>
                <a:gd name="connsiteX1385" fmla="*/ 242887 w 533400"/>
                <a:gd name="connsiteY1385" fmla="*/ 38100 h 409575"/>
                <a:gd name="connsiteX1386" fmla="*/ 236537 w 533400"/>
                <a:gd name="connsiteY1386" fmla="*/ 30162 h 409575"/>
                <a:gd name="connsiteX1387" fmla="*/ 236537 w 533400"/>
                <a:gd name="connsiteY1387" fmla="*/ 26987 h 409575"/>
                <a:gd name="connsiteX1388" fmla="*/ 234950 w 533400"/>
                <a:gd name="connsiteY1388" fmla="*/ 22225 h 409575"/>
                <a:gd name="connsiteX1389" fmla="*/ 231775 w 533400"/>
                <a:gd name="connsiteY1389" fmla="*/ 19050 h 409575"/>
                <a:gd name="connsiteX1390" fmla="*/ 230187 w 533400"/>
                <a:gd name="connsiteY1390" fmla="*/ 14287 h 409575"/>
                <a:gd name="connsiteX1391" fmla="*/ 225425 w 533400"/>
                <a:gd name="connsiteY1391" fmla="*/ 11112 h 409575"/>
                <a:gd name="connsiteX1392" fmla="*/ 225425 w 533400"/>
                <a:gd name="connsiteY1392" fmla="*/ 9525 h 409575"/>
                <a:gd name="connsiteX1393" fmla="*/ 225425 w 533400"/>
                <a:gd name="connsiteY1393" fmla="*/ 6350 h 409575"/>
                <a:gd name="connsiteX1394" fmla="*/ 223837 w 533400"/>
                <a:gd name="connsiteY1394" fmla="*/ 4762 h 409575"/>
                <a:gd name="connsiteX1395" fmla="*/ 220662 w 533400"/>
                <a:gd name="connsiteY1395" fmla="*/ 3175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Lst>
              <a:rect l="l" t="t" r="r" b="b"/>
              <a:pathLst>
                <a:path w="533400" h="409575">
                  <a:moveTo>
                    <a:pt x="284162" y="407988"/>
                  </a:moveTo>
                  <a:lnTo>
                    <a:pt x="285750" y="407988"/>
                  </a:lnTo>
                  <a:lnTo>
                    <a:pt x="285750" y="409575"/>
                  </a:lnTo>
                  <a:close/>
                  <a:moveTo>
                    <a:pt x="288925" y="401637"/>
                  </a:moveTo>
                  <a:lnTo>
                    <a:pt x="288925" y="404813"/>
                  </a:lnTo>
                  <a:lnTo>
                    <a:pt x="285750" y="407988"/>
                  </a:lnTo>
                  <a:close/>
                  <a:moveTo>
                    <a:pt x="290512" y="398463"/>
                  </a:moveTo>
                  <a:lnTo>
                    <a:pt x="288925" y="401637"/>
                  </a:lnTo>
                  <a:lnTo>
                    <a:pt x="288925" y="400050"/>
                  </a:lnTo>
                  <a:close/>
                  <a:moveTo>
                    <a:pt x="295275" y="388938"/>
                  </a:moveTo>
                  <a:lnTo>
                    <a:pt x="293687" y="395288"/>
                  </a:lnTo>
                  <a:lnTo>
                    <a:pt x="290512" y="398463"/>
                  </a:lnTo>
                  <a:lnTo>
                    <a:pt x="290512" y="398463"/>
                  </a:lnTo>
                  <a:close/>
                  <a:moveTo>
                    <a:pt x="182562" y="379413"/>
                  </a:moveTo>
                  <a:lnTo>
                    <a:pt x="184150" y="379413"/>
                  </a:lnTo>
                  <a:lnTo>
                    <a:pt x="187325" y="379413"/>
                  </a:lnTo>
                  <a:lnTo>
                    <a:pt x="184150" y="382588"/>
                  </a:lnTo>
                  <a:lnTo>
                    <a:pt x="182562" y="384175"/>
                  </a:lnTo>
                  <a:lnTo>
                    <a:pt x="180975" y="382588"/>
                  </a:lnTo>
                  <a:lnTo>
                    <a:pt x="182562" y="382588"/>
                  </a:lnTo>
                  <a:close/>
                  <a:moveTo>
                    <a:pt x="277812" y="377825"/>
                  </a:moveTo>
                  <a:lnTo>
                    <a:pt x="279400" y="377825"/>
                  </a:lnTo>
                  <a:lnTo>
                    <a:pt x="279400" y="379413"/>
                  </a:lnTo>
                  <a:lnTo>
                    <a:pt x="274637" y="382588"/>
                  </a:lnTo>
                  <a:lnTo>
                    <a:pt x="273050" y="387350"/>
                  </a:lnTo>
                  <a:lnTo>
                    <a:pt x="271462" y="387350"/>
                  </a:lnTo>
                  <a:lnTo>
                    <a:pt x="268287" y="388938"/>
                  </a:lnTo>
                  <a:lnTo>
                    <a:pt x="266700" y="392113"/>
                  </a:lnTo>
                  <a:lnTo>
                    <a:pt x="266700" y="388938"/>
                  </a:lnTo>
                  <a:lnTo>
                    <a:pt x="268287" y="387350"/>
                  </a:lnTo>
                  <a:lnTo>
                    <a:pt x="268287" y="384175"/>
                  </a:lnTo>
                  <a:lnTo>
                    <a:pt x="271462" y="384175"/>
                  </a:lnTo>
                  <a:lnTo>
                    <a:pt x="273050" y="384175"/>
                  </a:lnTo>
                  <a:lnTo>
                    <a:pt x="273050" y="382588"/>
                  </a:lnTo>
                  <a:lnTo>
                    <a:pt x="274637" y="379413"/>
                  </a:lnTo>
                  <a:close/>
                  <a:moveTo>
                    <a:pt x="192087" y="377825"/>
                  </a:moveTo>
                  <a:lnTo>
                    <a:pt x="188912" y="379413"/>
                  </a:lnTo>
                  <a:lnTo>
                    <a:pt x="187325" y="379413"/>
                  </a:lnTo>
                  <a:close/>
                  <a:moveTo>
                    <a:pt x="252412" y="376238"/>
                  </a:moveTo>
                  <a:lnTo>
                    <a:pt x="252412" y="377825"/>
                  </a:lnTo>
                  <a:lnTo>
                    <a:pt x="250825" y="379413"/>
                  </a:lnTo>
                  <a:lnTo>
                    <a:pt x="247650" y="379413"/>
                  </a:lnTo>
                  <a:lnTo>
                    <a:pt x="250825" y="377825"/>
                  </a:lnTo>
                  <a:close/>
                  <a:moveTo>
                    <a:pt x="257175" y="373063"/>
                  </a:moveTo>
                  <a:lnTo>
                    <a:pt x="257175" y="376238"/>
                  </a:lnTo>
                  <a:lnTo>
                    <a:pt x="255587" y="376238"/>
                  </a:lnTo>
                  <a:lnTo>
                    <a:pt x="252412" y="376238"/>
                  </a:lnTo>
                  <a:close/>
                  <a:moveTo>
                    <a:pt x="333375" y="371475"/>
                  </a:moveTo>
                  <a:lnTo>
                    <a:pt x="331787" y="376238"/>
                  </a:lnTo>
                  <a:lnTo>
                    <a:pt x="330200" y="376238"/>
                  </a:lnTo>
                  <a:lnTo>
                    <a:pt x="331787" y="373063"/>
                  </a:lnTo>
                  <a:close/>
                  <a:moveTo>
                    <a:pt x="198437" y="371475"/>
                  </a:moveTo>
                  <a:lnTo>
                    <a:pt x="200025" y="371475"/>
                  </a:lnTo>
                  <a:lnTo>
                    <a:pt x="203200" y="371475"/>
                  </a:lnTo>
                  <a:lnTo>
                    <a:pt x="203200" y="373063"/>
                  </a:lnTo>
                  <a:lnTo>
                    <a:pt x="198437" y="376238"/>
                  </a:lnTo>
                  <a:lnTo>
                    <a:pt x="193675" y="377825"/>
                  </a:lnTo>
                  <a:lnTo>
                    <a:pt x="192087" y="377825"/>
                  </a:lnTo>
                  <a:lnTo>
                    <a:pt x="196850" y="376238"/>
                  </a:lnTo>
                  <a:lnTo>
                    <a:pt x="198437" y="373063"/>
                  </a:lnTo>
                  <a:close/>
                  <a:moveTo>
                    <a:pt x="203200" y="368300"/>
                  </a:moveTo>
                  <a:lnTo>
                    <a:pt x="204787" y="368300"/>
                  </a:lnTo>
                  <a:lnTo>
                    <a:pt x="207962" y="368300"/>
                  </a:lnTo>
                  <a:lnTo>
                    <a:pt x="204787" y="371475"/>
                  </a:lnTo>
                  <a:lnTo>
                    <a:pt x="203200" y="371475"/>
                  </a:lnTo>
                  <a:close/>
                  <a:moveTo>
                    <a:pt x="193675" y="363538"/>
                  </a:moveTo>
                  <a:lnTo>
                    <a:pt x="196850" y="366713"/>
                  </a:lnTo>
                  <a:lnTo>
                    <a:pt x="193675" y="366713"/>
                  </a:lnTo>
                  <a:close/>
                  <a:moveTo>
                    <a:pt x="231775" y="360363"/>
                  </a:moveTo>
                  <a:lnTo>
                    <a:pt x="234950" y="360363"/>
                  </a:lnTo>
                  <a:lnTo>
                    <a:pt x="236537" y="360363"/>
                  </a:lnTo>
                  <a:lnTo>
                    <a:pt x="234950" y="361950"/>
                  </a:lnTo>
                  <a:lnTo>
                    <a:pt x="234950" y="363538"/>
                  </a:lnTo>
                  <a:lnTo>
                    <a:pt x="231775" y="363538"/>
                  </a:lnTo>
                  <a:lnTo>
                    <a:pt x="231775" y="361950"/>
                  </a:lnTo>
                  <a:close/>
                  <a:moveTo>
                    <a:pt x="211137" y="357188"/>
                  </a:moveTo>
                  <a:lnTo>
                    <a:pt x="214312" y="357188"/>
                  </a:lnTo>
                  <a:lnTo>
                    <a:pt x="211137" y="360363"/>
                  </a:lnTo>
                  <a:close/>
                  <a:moveTo>
                    <a:pt x="220662" y="352425"/>
                  </a:moveTo>
                  <a:lnTo>
                    <a:pt x="223837" y="352425"/>
                  </a:lnTo>
                  <a:lnTo>
                    <a:pt x="220662" y="355600"/>
                  </a:lnTo>
                  <a:lnTo>
                    <a:pt x="219074" y="355600"/>
                  </a:lnTo>
                  <a:lnTo>
                    <a:pt x="215900" y="357188"/>
                  </a:lnTo>
                  <a:lnTo>
                    <a:pt x="214312" y="357188"/>
                  </a:lnTo>
                  <a:lnTo>
                    <a:pt x="215900" y="355600"/>
                  </a:lnTo>
                  <a:close/>
                  <a:moveTo>
                    <a:pt x="136525" y="317500"/>
                  </a:moveTo>
                  <a:lnTo>
                    <a:pt x="139700" y="317500"/>
                  </a:lnTo>
                  <a:lnTo>
                    <a:pt x="141287" y="317500"/>
                  </a:lnTo>
                  <a:lnTo>
                    <a:pt x="139700" y="319088"/>
                  </a:lnTo>
                  <a:lnTo>
                    <a:pt x="136525" y="320675"/>
                  </a:lnTo>
                  <a:lnTo>
                    <a:pt x="134937" y="320675"/>
                  </a:lnTo>
                  <a:lnTo>
                    <a:pt x="134937" y="319088"/>
                  </a:lnTo>
                  <a:lnTo>
                    <a:pt x="136525" y="319088"/>
                  </a:lnTo>
                  <a:close/>
                  <a:moveTo>
                    <a:pt x="34925" y="303213"/>
                  </a:moveTo>
                  <a:lnTo>
                    <a:pt x="38100" y="304801"/>
                  </a:lnTo>
                  <a:lnTo>
                    <a:pt x="39688" y="304801"/>
                  </a:lnTo>
                  <a:lnTo>
                    <a:pt x="42863" y="304801"/>
                  </a:lnTo>
                  <a:lnTo>
                    <a:pt x="42863" y="307976"/>
                  </a:lnTo>
                  <a:lnTo>
                    <a:pt x="39688" y="307976"/>
                  </a:lnTo>
                  <a:lnTo>
                    <a:pt x="38100" y="307976"/>
                  </a:lnTo>
                  <a:lnTo>
                    <a:pt x="34925" y="307976"/>
                  </a:lnTo>
                  <a:lnTo>
                    <a:pt x="33338" y="309563"/>
                  </a:lnTo>
                  <a:lnTo>
                    <a:pt x="31750" y="309563"/>
                  </a:lnTo>
                  <a:lnTo>
                    <a:pt x="28575" y="309563"/>
                  </a:lnTo>
                  <a:lnTo>
                    <a:pt x="26988" y="312738"/>
                  </a:lnTo>
                  <a:lnTo>
                    <a:pt x="23813" y="312738"/>
                  </a:lnTo>
                  <a:lnTo>
                    <a:pt x="23813" y="314326"/>
                  </a:lnTo>
                  <a:lnTo>
                    <a:pt x="22225" y="314326"/>
                  </a:lnTo>
                  <a:lnTo>
                    <a:pt x="19050" y="317501"/>
                  </a:lnTo>
                  <a:lnTo>
                    <a:pt x="12700" y="317501"/>
                  </a:lnTo>
                  <a:lnTo>
                    <a:pt x="7938" y="317501"/>
                  </a:lnTo>
                  <a:lnTo>
                    <a:pt x="1588" y="319088"/>
                  </a:lnTo>
                  <a:lnTo>
                    <a:pt x="0" y="317501"/>
                  </a:lnTo>
                  <a:lnTo>
                    <a:pt x="1588" y="314326"/>
                  </a:lnTo>
                  <a:lnTo>
                    <a:pt x="3175" y="314326"/>
                  </a:lnTo>
                  <a:lnTo>
                    <a:pt x="6350" y="314326"/>
                  </a:lnTo>
                  <a:lnTo>
                    <a:pt x="7938" y="314326"/>
                  </a:lnTo>
                  <a:lnTo>
                    <a:pt x="11113" y="312738"/>
                  </a:lnTo>
                  <a:lnTo>
                    <a:pt x="12700" y="309563"/>
                  </a:lnTo>
                  <a:lnTo>
                    <a:pt x="15875" y="309563"/>
                  </a:lnTo>
                  <a:lnTo>
                    <a:pt x="19050" y="309563"/>
                  </a:lnTo>
                  <a:lnTo>
                    <a:pt x="23813" y="307976"/>
                  </a:lnTo>
                  <a:lnTo>
                    <a:pt x="26988" y="304801"/>
                  </a:lnTo>
                  <a:lnTo>
                    <a:pt x="28575" y="304801"/>
                  </a:lnTo>
                  <a:lnTo>
                    <a:pt x="31750" y="304801"/>
                  </a:lnTo>
                  <a:close/>
                  <a:moveTo>
                    <a:pt x="85725" y="302578"/>
                  </a:moveTo>
                  <a:lnTo>
                    <a:pt x="85725" y="303213"/>
                  </a:lnTo>
                  <a:lnTo>
                    <a:pt x="82550" y="303213"/>
                  </a:lnTo>
                  <a:close/>
                  <a:moveTo>
                    <a:pt x="85725" y="301626"/>
                  </a:moveTo>
                  <a:lnTo>
                    <a:pt x="90488" y="301626"/>
                  </a:lnTo>
                  <a:lnTo>
                    <a:pt x="85725" y="302578"/>
                  </a:lnTo>
                  <a:close/>
                  <a:moveTo>
                    <a:pt x="92075" y="298450"/>
                  </a:moveTo>
                  <a:lnTo>
                    <a:pt x="93663" y="298450"/>
                  </a:lnTo>
                  <a:lnTo>
                    <a:pt x="96838" y="298450"/>
                  </a:lnTo>
                  <a:lnTo>
                    <a:pt x="92075" y="301626"/>
                  </a:lnTo>
                  <a:lnTo>
                    <a:pt x="90488" y="301626"/>
                  </a:lnTo>
                  <a:close/>
                  <a:moveTo>
                    <a:pt x="38100" y="265113"/>
                  </a:moveTo>
                  <a:lnTo>
                    <a:pt x="39687" y="265113"/>
                  </a:lnTo>
                  <a:lnTo>
                    <a:pt x="42862" y="265113"/>
                  </a:lnTo>
                  <a:lnTo>
                    <a:pt x="46037" y="265113"/>
                  </a:lnTo>
                  <a:lnTo>
                    <a:pt x="44450" y="266700"/>
                  </a:lnTo>
                  <a:lnTo>
                    <a:pt x="39687" y="266700"/>
                  </a:lnTo>
                  <a:lnTo>
                    <a:pt x="38100" y="266700"/>
                  </a:lnTo>
                  <a:lnTo>
                    <a:pt x="34925" y="266700"/>
                  </a:lnTo>
                  <a:close/>
                  <a:moveTo>
                    <a:pt x="53975" y="261938"/>
                  </a:moveTo>
                  <a:lnTo>
                    <a:pt x="58737" y="261938"/>
                  </a:lnTo>
                  <a:lnTo>
                    <a:pt x="50800" y="265113"/>
                  </a:lnTo>
                  <a:lnTo>
                    <a:pt x="49212" y="265113"/>
                  </a:lnTo>
                  <a:close/>
                  <a:moveTo>
                    <a:pt x="61912" y="260350"/>
                  </a:moveTo>
                  <a:lnTo>
                    <a:pt x="65087" y="260350"/>
                  </a:lnTo>
                  <a:lnTo>
                    <a:pt x="66675" y="260350"/>
                  </a:lnTo>
                  <a:lnTo>
                    <a:pt x="69850" y="260350"/>
                  </a:lnTo>
                  <a:lnTo>
                    <a:pt x="71437" y="260350"/>
                  </a:lnTo>
                  <a:lnTo>
                    <a:pt x="65087" y="261938"/>
                  </a:lnTo>
                  <a:lnTo>
                    <a:pt x="60325" y="261938"/>
                  </a:lnTo>
                  <a:close/>
                  <a:moveTo>
                    <a:pt x="517524" y="198438"/>
                  </a:moveTo>
                  <a:lnTo>
                    <a:pt x="519112" y="198438"/>
                  </a:lnTo>
                  <a:lnTo>
                    <a:pt x="517524" y="201613"/>
                  </a:lnTo>
                  <a:lnTo>
                    <a:pt x="514350" y="201613"/>
                  </a:lnTo>
                  <a:close/>
                  <a:moveTo>
                    <a:pt x="501650" y="176213"/>
                  </a:moveTo>
                  <a:lnTo>
                    <a:pt x="501650" y="179388"/>
                  </a:lnTo>
                  <a:lnTo>
                    <a:pt x="498475" y="179388"/>
                  </a:lnTo>
                  <a:close/>
                  <a:moveTo>
                    <a:pt x="501650" y="174625"/>
                  </a:moveTo>
                  <a:lnTo>
                    <a:pt x="503237" y="174625"/>
                  </a:lnTo>
                  <a:lnTo>
                    <a:pt x="501650" y="176213"/>
                  </a:lnTo>
                  <a:close/>
                  <a:moveTo>
                    <a:pt x="123825" y="171450"/>
                  </a:moveTo>
                  <a:lnTo>
                    <a:pt x="125412" y="171450"/>
                  </a:lnTo>
                  <a:lnTo>
                    <a:pt x="128588" y="171450"/>
                  </a:lnTo>
                  <a:lnTo>
                    <a:pt x="130175" y="171450"/>
                  </a:lnTo>
                  <a:lnTo>
                    <a:pt x="133350" y="171450"/>
                  </a:lnTo>
                  <a:lnTo>
                    <a:pt x="133350" y="174625"/>
                  </a:lnTo>
                  <a:lnTo>
                    <a:pt x="130175" y="174625"/>
                  </a:lnTo>
                  <a:lnTo>
                    <a:pt x="128588" y="174625"/>
                  </a:lnTo>
                  <a:close/>
                  <a:moveTo>
                    <a:pt x="80962" y="158750"/>
                  </a:moveTo>
                  <a:lnTo>
                    <a:pt x="82550" y="158750"/>
                  </a:lnTo>
                  <a:lnTo>
                    <a:pt x="85725" y="158750"/>
                  </a:lnTo>
                  <a:lnTo>
                    <a:pt x="87312" y="160338"/>
                  </a:lnTo>
                  <a:lnTo>
                    <a:pt x="92075" y="163513"/>
                  </a:lnTo>
                  <a:lnTo>
                    <a:pt x="93662" y="163513"/>
                  </a:lnTo>
                  <a:lnTo>
                    <a:pt x="96837" y="163513"/>
                  </a:lnTo>
                  <a:lnTo>
                    <a:pt x="98425" y="163513"/>
                  </a:lnTo>
                  <a:lnTo>
                    <a:pt x="103187" y="163513"/>
                  </a:lnTo>
                  <a:lnTo>
                    <a:pt x="107950" y="165100"/>
                  </a:lnTo>
                  <a:lnTo>
                    <a:pt x="112712" y="165100"/>
                  </a:lnTo>
                  <a:lnTo>
                    <a:pt x="114300" y="165100"/>
                  </a:lnTo>
                  <a:lnTo>
                    <a:pt x="117475" y="165100"/>
                  </a:lnTo>
                  <a:lnTo>
                    <a:pt x="119062" y="165100"/>
                  </a:lnTo>
                  <a:lnTo>
                    <a:pt x="122237" y="168276"/>
                  </a:lnTo>
                  <a:lnTo>
                    <a:pt x="123825" y="168276"/>
                  </a:lnTo>
                  <a:lnTo>
                    <a:pt x="123825" y="169863"/>
                  </a:lnTo>
                  <a:lnTo>
                    <a:pt x="122237" y="169863"/>
                  </a:lnTo>
                  <a:lnTo>
                    <a:pt x="119062" y="169863"/>
                  </a:lnTo>
                  <a:lnTo>
                    <a:pt x="119062" y="171451"/>
                  </a:lnTo>
                  <a:lnTo>
                    <a:pt x="117475" y="171451"/>
                  </a:lnTo>
                  <a:lnTo>
                    <a:pt x="119062" y="174626"/>
                  </a:lnTo>
                  <a:lnTo>
                    <a:pt x="122237" y="174626"/>
                  </a:lnTo>
                  <a:lnTo>
                    <a:pt x="117475" y="176213"/>
                  </a:lnTo>
                  <a:lnTo>
                    <a:pt x="114300" y="176213"/>
                  </a:lnTo>
                  <a:lnTo>
                    <a:pt x="114300" y="179388"/>
                  </a:lnTo>
                  <a:lnTo>
                    <a:pt x="112712" y="179388"/>
                  </a:lnTo>
                  <a:lnTo>
                    <a:pt x="112712" y="176213"/>
                  </a:lnTo>
                  <a:lnTo>
                    <a:pt x="109537" y="176213"/>
                  </a:lnTo>
                  <a:lnTo>
                    <a:pt x="107950" y="176213"/>
                  </a:lnTo>
                  <a:lnTo>
                    <a:pt x="103187" y="176213"/>
                  </a:lnTo>
                  <a:lnTo>
                    <a:pt x="101600" y="174626"/>
                  </a:lnTo>
                  <a:lnTo>
                    <a:pt x="98425" y="174626"/>
                  </a:lnTo>
                  <a:lnTo>
                    <a:pt x="98425" y="171451"/>
                  </a:lnTo>
                  <a:lnTo>
                    <a:pt x="101600" y="171451"/>
                  </a:lnTo>
                  <a:lnTo>
                    <a:pt x="98425" y="169863"/>
                  </a:lnTo>
                  <a:lnTo>
                    <a:pt x="96837" y="168276"/>
                  </a:lnTo>
                  <a:lnTo>
                    <a:pt x="92075" y="165100"/>
                  </a:lnTo>
                  <a:lnTo>
                    <a:pt x="87312" y="163513"/>
                  </a:lnTo>
                  <a:lnTo>
                    <a:pt x="82550" y="160338"/>
                  </a:lnTo>
                  <a:lnTo>
                    <a:pt x="80962" y="160338"/>
                  </a:lnTo>
                  <a:close/>
                  <a:moveTo>
                    <a:pt x="517525" y="155575"/>
                  </a:moveTo>
                  <a:lnTo>
                    <a:pt x="519112" y="155575"/>
                  </a:lnTo>
                  <a:lnTo>
                    <a:pt x="519112" y="158750"/>
                  </a:lnTo>
                  <a:lnTo>
                    <a:pt x="517525" y="160338"/>
                  </a:lnTo>
                  <a:lnTo>
                    <a:pt x="512762" y="165100"/>
                  </a:lnTo>
                  <a:lnTo>
                    <a:pt x="511175" y="168275"/>
                  </a:lnTo>
                  <a:lnTo>
                    <a:pt x="508000" y="169863"/>
                  </a:lnTo>
                  <a:lnTo>
                    <a:pt x="503237" y="174625"/>
                  </a:lnTo>
                  <a:lnTo>
                    <a:pt x="503237" y="171450"/>
                  </a:lnTo>
                  <a:lnTo>
                    <a:pt x="506412" y="171450"/>
                  </a:lnTo>
                  <a:lnTo>
                    <a:pt x="506412" y="169863"/>
                  </a:lnTo>
                  <a:lnTo>
                    <a:pt x="508000" y="168275"/>
                  </a:lnTo>
                  <a:lnTo>
                    <a:pt x="508000" y="165100"/>
                  </a:lnTo>
                  <a:lnTo>
                    <a:pt x="511175" y="163513"/>
                  </a:lnTo>
                  <a:lnTo>
                    <a:pt x="512762" y="163513"/>
                  </a:lnTo>
                  <a:lnTo>
                    <a:pt x="512762" y="160338"/>
                  </a:lnTo>
                  <a:lnTo>
                    <a:pt x="512762" y="158750"/>
                  </a:lnTo>
                  <a:lnTo>
                    <a:pt x="514350" y="158750"/>
                  </a:lnTo>
                  <a:close/>
                  <a:moveTo>
                    <a:pt x="74612" y="155575"/>
                  </a:moveTo>
                  <a:lnTo>
                    <a:pt x="76200" y="155575"/>
                  </a:lnTo>
                  <a:lnTo>
                    <a:pt x="77787" y="155575"/>
                  </a:lnTo>
                  <a:lnTo>
                    <a:pt x="77787" y="158750"/>
                  </a:lnTo>
                  <a:lnTo>
                    <a:pt x="76200" y="158750"/>
                  </a:lnTo>
                  <a:lnTo>
                    <a:pt x="74612" y="158750"/>
                  </a:lnTo>
                  <a:close/>
                  <a:moveTo>
                    <a:pt x="508000" y="147638"/>
                  </a:moveTo>
                  <a:lnTo>
                    <a:pt x="508000" y="149226"/>
                  </a:lnTo>
                  <a:lnTo>
                    <a:pt x="506412" y="149226"/>
                  </a:lnTo>
                  <a:close/>
                  <a:moveTo>
                    <a:pt x="511175" y="139700"/>
                  </a:moveTo>
                  <a:lnTo>
                    <a:pt x="512762" y="142875"/>
                  </a:lnTo>
                  <a:lnTo>
                    <a:pt x="514350" y="142875"/>
                  </a:lnTo>
                  <a:lnTo>
                    <a:pt x="517525" y="144463"/>
                  </a:lnTo>
                  <a:lnTo>
                    <a:pt x="514350" y="144463"/>
                  </a:lnTo>
                  <a:lnTo>
                    <a:pt x="512762" y="144463"/>
                  </a:lnTo>
                  <a:lnTo>
                    <a:pt x="512762" y="147638"/>
                  </a:lnTo>
                  <a:lnTo>
                    <a:pt x="511175" y="147638"/>
                  </a:lnTo>
                  <a:lnTo>
                    <a:pt x="508000" y="147638"/>
                  </a:lnTo>
                  <a:lnTo>
                    <a:pt x="508000" y="144463"/>
                  </a:lnTo>
                  <a:lnTo>
                    <a:pt x="508000" y="142875"/>
                  </a:lnTo>
                  <a:lnTo>
                    <a:pt x="511175" y="142875"/>
                  </a:lnTo>
                  <a:close/>
                  <a:moveTo>
                    <a:pt x="481012" y="136525"/>
                  </a:moveTo>
                  <a:lnTo>
                    <a:pt x="481012" y="138113"/>
                  </a:lnTo>
                  <a:lnTo>
                    <a:pt x="479425" y="138113"/>
                  </a:lnTo>
                  <a:close/>
                  <a:moveTo>
                    <a:pt x="487363" y="120650"/>
                  </a:moveTo>
                  <a:lnTo>
                    <a:pt x="490538" y="120650"/>
                  </a:lnTo>
                  <a:lnTo>
                    <a:pt x="490538" y="122238"/>
                  </a:lnTo>
                  <a:lnTo>
                    <a:pt x="487363" y="122238"/>
                  </a:lnTo>
                  <a:close/>
                  <a:moveTo>
                    <a:pt x="447675" y="100013"/>
                  </a:moveTo>
                  <a:lnTo>
                    <a:pt x="449262" y="100013"/>
                  </a:lnTo>
                  <a:lnTo>
                    <a:pt x="447675" y="101600"/>
                  </a:lnTo>
                  <a:close/>
                  <a:moveTo>
                    <a:pt x="455612" y="90488"/>
                  </a:moveTo>
                  <a:lnTo>
                    <a:pt x="454025" y="93663"/>
                  </a:lnTo>
                  <a:lnTo>
                    <a:pt x="454025" y="95250"/>
                  </a:lnTo>
                  <a:lnTo>
                    <a:pt x="450850" y="96838"/>
                  </a:lnTo>
                  <a:lnTo>
                    <a:pt x="449262" y="100013"/>
                  </a:lnTo>
                  <a:lnTo>
                    <a:pt x="449262" y="96838"/>
                  </a:lnTo>
                  <a:lnTo>
                    <a:pt x="450850" y="95250"/>
                  </a:lnTo>
                  <a:lnTo>
                    <a:pt x="450850" y="93663"/>
                  </a:lnTo>
                  <a:close/>
                  <a:moveTo>
                    <a:pt x="523875" y="84138"/>
                  </a:moveTo>
                  <a:lnTo>
                    <a:pt x="527050" y="84138"/>
                  </a:lnTo>
                  <a:lnTo>
                    <a:pt x="528637" y="84138"/>
                  </a:lnTo>
                  <a:lnTo>
                    <a:pt x="530225" y="84138"/>
                  </a:lnTo>
                  <a:lnTo>
                    <a:pt x="530225" y="85726"/>
                  </a:lnTo>
                  <a:lnTo>
                    <a:pt x="533400" y="88901"/>
                  </a:lnTo>
                  <a:lnTo>
                    <a:pt x="533400" y="90489"/>
                  </a:lnTo>
                  <a:lnTo>
                    <a:pt x="533400" y="93664"/>
                  </a:lnTo>
                  <a:lnTo>
                    <a:pt x="533400" y="95251"/>
                  </a:lnTo>
                  <a:lnTo>
                    <a:pt x="530225" y="95251"/>
                  </a:lnTo>
                  <a:lnTo>
                    <a:pt x="528637" y="95251"/>
                  </a:lnTo>
                  <a:lnTo>
                    <a:pt x="527050" y="93664"/>
                  </a:lnTo>
                  <a:lnTo>
                    <a:pt x="523875" y="93664"/>
                  </a:lnTo>
                  <a:lnTo>
                    <a:pt x="523875" y="90489"/>
                  </a:lnTo>
                  <a:lnTo>
                    <a:pt x="523875" y="88901"/>
                  </a:lnTo>
                  <a:lnTo>
                    <a:pt x="522287" y="88901"/>
                  </a:lnTo>
                  <a:lnTo>
                    <a:pt x="522287" y="85726"/>
                  </a:lnTo>
                  <a:lnTo>
                    <a:pt x="523875" y="85726"/>
                  </a:lnTo>
                  <a:close/>
                  <a:moveTo>
                    <a:pt x="463550" y="84137"/>
                  </a:moveTo>
                  <a:lnTo>
                    <a:pt x="463550" y="85725"/>
                  </a:lnTo>
                  <a:lnTo>
                    <a:pt x="460375" y="88900"/>
                  </a:lnTo>
                  <a:lnTo>
                    <a:pt x="458787" y="88900"/>
                  </a:lnTo>
                  <a:lnTo>
                    <a:pt x="455612" y="90488"/>
                  </a:lnTo>
                  <a:lnTo>
                    <a:pt x="460375" y="85725"/>
                  </a:lnTo>
                  <a:close/>
                  <a:moveTo>
                    <a:pt x="122237" y="80962"/>
                  </a:moveTo>
                  <a:lnTo>
                    <a:pt x="123825" y="84137"/>
                  </a:lnTo>
                  <a:lnTo>
                    <a:pt x="125412" y="84137"/>
                  </a:lnTo>
                  <a:lnTo>
                    <a:pt x="128587" y="84137"/>
                  </a:lnTo>
                  <a:lnTo>
                    <a:pt x="133350" y="85725"/>
                  </a:lnTo>
                  <a:lnTo>
                    <a:pt x="134937" y="88900"/>
                  </a:lnTo>
                  <a:lnTo>
                    <a:pt x="134937" y="90488"/>
                  </a:lnTo>
                  <a:lnTo>
                    <a:pt x="141287" y="93663"/>
                  </a:lnTo>
                  <a:lnTo>
                    <a:pt x="136525" y="93663"/>
                  </a:lnTo>
                  <a:lnTo>
                    <a:pt x="134937" y="93663"/>
                  </a:lnTo>
                  <a:lnTo>
                    <a:pt x="133350" y="93663"/>
                  </a:lnTo>
                  <a:lnTo>
                    <a:pt x="130175" y="93663"/>
                  </a:lnTo>
                  <a:lnTo>
                    <a:pt x="123825" y="88900"/>
                  </a:lnTo>
                  <a:lnTo>
                    <a:pt x="123825" y="85725"/>
                  </a:lnTo>
                  <a:lnTo>
                    <a:pt x="122237" y="84137"/>
                  </a:lnTo>
                  <a:lnTo>
                    <a:pt x="119062" y="84137"/>
                  </a:lnTo>
                  <a:close/>
                  <a:moveTo>
                    <a:pt x="230187" y="52388"/>
                  </a:moveTo>
                  <a:lnTo>
                    <a:pt x="231775" y="52388"/>
                  </a:lnTo>
                  <a:lnTo>
                    <a:pt x="231775" y="53976"/>
                  </a:lnTo>
                  <a:lnTo>
                    <a:pt x="230187" y="53976"/>
                  </a:lnTo>
                  <a:close/>
                  <a:moveTo>
                    <a:pt x="230187" y="49213"/>
                  </a:moveTo>
                  <a:lnTo>
                    <a:pt x="231775" y="49213"/>
                  </a:lnTo>
                  <a:lnTo>
                    <a:pt x="230187" y="52388"/>
                  </a:lnTo>
                  <a:close/>
                  <a:moveTo>
                    <a:pt x="192087" y="46038"/>
                  </a:moveTo>
                  <a:lnTo>
                    <a:pt x="193674" y="46038"/>
                  </a:lnTo>
                  <a:lnTo>
                    <a:pt x="196850" y="47625"/>
                  </a:lnTo>
                  <a:lnTo>
                    <a:pt x="198437" y="47625"/>
                  </a:lnTo>
                  <a:lnTo>
                    <a:pt x="198437" y="49213"/>
                  </a:lnTo>
                  <a:lnTo>
                    <a:pt x="196850" y="49213"/>
                  </a:lnTo>
                  <a:lnTo>
                    <a:pt x="193674" y="49213"/>
                  </a:lnTo>
                  <a:lnTo>
                    <a:pt x="192087" y="49213"/>
                  </a:lnTo>
                  <a:lnTo>
                    <a:pt x="192087" y="47625"/>
                  </a:lnTo>
                  <a:close/>
                  <a:moveTo>
                    <a:pt x="203200" y="42863"/>
                  </a:moveTo>
                  <a:lnTo>
                    <a:pt x="204788" y="42863"/>
                  </a:lnTo>
                  <a:lnTo>
                    <a:pt x="207963" y="42863"/>
                  </a:lnTo>
                  <a:lnTo>
                    <a:pt x="209550" y="42863"/>
                  </a:lnTo>
                  <a:lnTo>
                    <a:pt x="209550" y="46038"/>
                  </a:lnTo>
                  <a:lnTo>
                    <a:pt x="211138" y="49213"/>
                  </a:lnTo>
                  <a:lnTo>
                    <a:pt x="211138" y="52388"/>
                  </a:lnTo>
                  <a:lnTo>
                    <a:pt x="211138" y="53976"/>
                  </a:lnTo>
                  <a:lnTo>
                    <a:pt x="209550" y="53976"/>
                  </a:lnTo>
                  <a:lnTo>
                    <a:pt x="207963" y="52388"/>
                  </a:lnTo>
                  <a:lnTo>
                    <a:pt x="204788" y="49213"/>
                  </a:lnTo>
                  <a:lnTo>
                    <a:pt x="203200" y="49213"/>
                  </a:lnTo>
                  <a:lnTo>
                    <a:pt x="203200" y="47625"/>
                  </a:lnTo>
                  <a:lnTo>
                    <a:pt x="203200" y="46038"/>
                  </a:lnTo>
                  <a:close/>
                  <a:moveTo>
                    <a:pt x="220662" y="31750"/>
                  </a:moveTo>
                  <a:lnTo>
                    <a:pt x="223837" y="31750"/>
                  </a:lnTo>
                  <a:lnTo>
                    <a:pt x="225424" y="31750"/>
                  </a:lnTo>
                  <a:lnTo>
                    <a:pt x="225424" y="33337"/>
                  </a:lnTo>
                  <a:lnTo>
                    <a:pt x="227012" y="36512"/>
                  </a:lnTo>
                  <a:lnTo>
                    <a:pt x="230187" y="38100"/>
                  </a:lnTo>
                  <a:lnTo>
                    <a:pt x="227012" y="41275"/>
                  </a:lnTo>
                  <a:lnTo>
                    <a:pt x="225424" y="41275"/>
                  </a:lnTo>
                  <a:lnTo>
                    <a:pt x="223837" y="42863"/>
                  </a:lnTo>
                  <a:lnTo>
                    <a:pt x="223837" y="41275"/>
                  </a:lnTo>
                  <a:lnTo>
                    <a:pt x="220662" y="41275"/>
                  </a:lnTo>
                  <a:lnTo>
                    <a:pt x="220662" y="38100"/>
                  </a:lnTo>
                  <a:lnTo>
                    <a:pt x="220662" y="36512"/>
                  </a:lnTo>
                  <a:close/>
                  <a:moveTo>
                    <a:pt x="255587" y="19050"/>
                  </a:moveTo>
                  <a:lnTo>
                    <a:pt x="257175" y="19050"/>
                  </a:lnTo>
                  <a:lnTo>
                    <a:pt x="257175" y="20637"/>
                  </a:lnTo>
                  <a:lnTo>
                    <a:pt x="258762" y="22225"/>
                  </a:lnTo>
                  <a:lnTo>
                    <a:pt x="261937" y="25400"/>
                  </a:lnTo>
                  <a:lnTo>
                    <a:pt x="263525" y="30162"/>
                  </a:lnTo>
                  <a:lnTo>
                    <a:pt x="261937" y="26987"/>
                  </a:lnTo>
                  <a:lnTo>
                    <a:pt x="258762" y="25400"/>
                  </a:lnTo>
                  <a:lnTo>
                    <a:pt x="257175" y="22225"/>
                  </a:lnTo>
                  <a:lnTo>
                    <a:pt x="257175" y="20638"/>
                  </a:lnTo>
                  <a:lnTo>
                    <a:pt x="255587" y="20638"/>
                  </a:lnTo>
                  <a:close/>
                  <a:moveTo>
                    <a:pt x="247650" y="9525"/>
                  </a:moveTo>
                  <a:lnTo>
                    <a:pt x="250825" y="9525"/>
                  </a:lnTo>
                  <a:lnTo>
                    <a:pt x="250825" y="11113"/>
                  </a:lnTo>
                  <a:lnTo>
                    <a:pt x="247650" y="11113"/>
                  </a:lnTo>
                  <a:close/>
                  <a:moveTo>
                    <a:pt x="273050" y="9525"/>
                  </a:moveTo>
                  <a:lnTo>
                    <a:pt x="274637" y="9525"/>
                  </a:lnTo>
                  <a:lnTo>
                    <a:pt x="274637" y="11112"/>
                  </a:lnTo>
                  <a:lnTo>
                    <a:pt x="274637" y="14287"/>
                  </a:lnTo>
                  <a:lnTo>
                    <a:pt x="277812" y="14287"/>
                  </a:lnTo>
                  <a:lnTo>
                    <a:pt x="279400" y="15875"/>
                  </a:lnTo>
                  <a:lnTo>
                    <a:pt x="279400" y="19050"/>
                  </a:lnTo>
                  <a:lnTo>
                    <a:pt x="279400" y="20637"/>
                  </a:lnTo>
                  <a:lnTo>
                    <a:pt x="282575" y="22225"/>
                  </a:lnTo>
                  <a:lnTo>
                    <a:pt x="284162" y="26987"/>
                  </a:lnTo>
                  <a:lnTo>
                    <a:pt x="282575" y="26987"/>
                  </a:lnTo>
                  <a:lnTo>
                    <a:pt x="282575" y="25400"/>
                  </a:lnTo>
                  <a:lnTo>
                    <a:pt x="279400" y="22225"/>
                  </a:lnTo>
                  <a:lnTo>
                    <a:pt x="274637" y="15875"/>
                  </a:lnTo>
                  <a:close/>
                  <a:moveTo>
                    <a:pt x="246062" y="6350"/>
                  </a:moveTo>
                  <a:lnTo>
                    <a:pt x="247650" y="9525"/>
                  </a:lnTo>
                  <a:lnTo>
                    <a:pt x="246062" y="9525"/>
                  </a:lnTo>
                  <a:close/>
                  <a:moveTo>
                    <a:pt x="271462" y="6350"/>
                  </a:moveTo>
                  <a:lnTo>
                    <a:pt x="273050" y="6350"/>
                  </a:lnTo>
                  <a:lnTo>
                    <a:pt x="273050" y="9525"/>
                  </a:lnTo>
                  <a:lnTo>
                    <a:pt x="271462" y="9525"/>
                  </a:lnTo>
                  <a:close/>
                  <a:moveTo>
                    <a:pt x="242887" y="4763"/>
                  </a:moveTo>
                  <a:lnTo>
                    <a:pt x="246062" y="4763"/>
                  </a:lnTo>
                  <a:lnTo>
                    <a:pt x="246062" y="6350"/>
                  </a:lnTo>
                  <a:lnTo>
                    <a:pt x="242887" y="6350"/>
                  </a:lnTo>
                  <a:close/>
                  <a:moveTo>
                    <a:pt x="220662" y="0"/>
                  </a:moveTo>
                  <a:lnTo>
                    <a:pt x="223837" y="0"/>
                  </a:lnTo>
                  <a:lnTo>
                    <a:pt x="225425" y="3175"/>
                  </a:lnTo>
                  <a:lnTo>
                    <a:pt x="225425" y="4762"/>
                  </a:lnTo>
                  <a:lnTo>
                    <a:pt x="227012" y="6350"/>
                  </a:lnTo>
                  <a:lnTo>
                    <a:pt x="230187" y="9525"/>
                  </a:lnTo>
                  <a:lnTo>
                    <a:pt x="231775" y="15875"/>
                  </a:lnTo>
                  <a:lnTo>
                    <a:pt x="236537" y="20637"/>
                  </a:lnTo>
                  <a:lnTo>
                    <a:pt x="242887" y="31750"/>
                  </a:lnTo>
                  <a:lnTo>
                    <a:pt x="242887" y="33337"/>
                  </a:lnTo>
                  <a:lnTo>
                    <a:pt x="246062" y="33337"/>
                  </a:lnTo>
                  <a:lnTo>
                    <a:pt x="246062" y="36512"/>
                  </a:lnTo>
                  <a:lnTo>
                    <a:pt x="250825" y="36512"/>
                  </a:lnTo>
                  <a:lnTo>
                    <a:pt x="250825" y="38100"/>
                  </a:lnTo>
                  <a:lnTo>
                    <a:pt x="252412" y="41275"/>
                  </a:lnTo>
                  <a:lnTo>
                    <a:pt x="255587" y="42862"/>
                  </a:lnTo>
                  <a:lnTo>
                    <a:pt x="257175" y="42862"/>
                  </a:lnTo>
                  <a:lnTo>
                    <a:pt x="258762" y="46037"/>
                  </a:lnTo>
                  <a:lnTo>
                    <a:pt x="261937" y="46037"/>
                  </a:lnTo>
                  <a:lnTo>
                    <a:pt x="263525" y="46037"/>
                  </a:lnTo>
                  <a:lnTo>
                    <a:pt x="266700" y="47625"/>
                  </a:lnTo>
                  <a:lnTo>
                    <a:pt x="268287" y="47625"/>
                  </a:lnTo>
                  <a:lnTo>
                    <a:pt x="271462" y="46037"/>
                  </a:lnTo>
                  <a:lnTo>
                    <a:pt x="273050" y="46037"/>
                  </a:lnTo>
                  <a:lnTo>
                    <a:pt x="273050" y="42862"/>
                  </a:lnTo>
                  <a:lnTo>
                    <a:pt x="273050" y="41275"/>
                  </a:lnTo>
                  <a:lnTo>
                    <a:pt x="271462" y="38100"/>
                  </a:lnTo>
                  <a:lnTo>
                    <a:pt x="268287" y="36512"/>
                  </a:lnTo>
                  <a:lnTo>
                    <a:pt x="266700" y="31750"/>
                  </a:lnTo>
                  <a:lnTo>
                    <a:pt x="268287" y="33337"/>
                  </a:lnTo>
                  <a:lnTo>
                    <a:pt x="271462" y="36512"/>
                  </a:lnTo>
                  <a:lnTo>
                    <a:pt x="273050" y="38100"/>
                  </a:lnTo>
                  <a:lnTo>
                    <a:pt x="274637" y="41275"/>
                  </a:lnTo>
                  <a:lnTo>
                    <a:pt x="274637" y="38100"/>
                  </a:lnTo>
                  <a:lnTo>
                    <a:pt x="277812" y="38100"/>
                  </a:lnTo>
                  <a:lnTo>
                    <a:pt x="279400" y="38100"/>
                  </a:lnTo>
                  <a:lnTo>
                    <a:pt x="282575" y="38100"/>
                  </a:lnTo>
                  <a:lnTo>
                    <a:pt x="284162" y="36512"/>
                  </a:lnTo>
                  <a:lnTo>
                    <a:pt x="285750" y="36512"/>
                  </a:lnTo>
                  <a:lnTo>
                    <a:pt x="285750" y="33337"/>
                  </a:lnTo>
                  <a:lnTo>
                    <a:pt x="285750" y="31750"/>
                  </a:lnTo>
                  <a:lnTo>
                    <a:pt x="284162" y="30162"/>
                  </a:lnTo>
                  <a:lnTo>
                    <a:pt x="284162" y="26987"/>
                  </a:lnTo>
                  <a:lnTo>
                    <a:pt x="285750" y="30162"/>
                  </a:lnTo>
                  <a:lnTo>
                    <a:pt x="288925" y="30162"/>
                  </a:lnTo>
                  <a:lnTo>
                    <a:pt x="290512" y="30162"/>
                  </a:lnTo>
                  <a:lnTo>
                    <a:pt x="298450" y="25400"/>
                  </a:lnTo>
                  <a:lnTo>
                    <a:pt x="304800" y="20637"/>
                  </a:lnTo>
                  <a:lnTo>
                    <a:pt x="306387" y="20637"/>
                  </a:lnTo>
                  <a:lnTo>
                    <a:pt x="309562" y="20637"/>
                  </a:lnTo>
                  <a:lnTo>
                    <a:pt x="311150" y="20637"/>
                  </a:lnTo>
                  <a:lnTo>
                    <a:pt x="314325" y="19050"/>
                  </a:lnTo>
                  <a:lnTo>
                    <a:pt x="315912" y="19050"/>
                  </a:lnTo>
                  <a:lnTo>
                    <a:pt x="317500" y="19050"/>
                  </a:lnTo>
                  <a:lnTo>
                    <a:pt x="320675" y="19050"/>
                  </a:lnTo>
                  <a:lnTo>
                    <a:pt x="322262" y="15875"/>
                  </a:lnTo>
                  <a:lnTo>
                    <a:pt x="325437" y="15875"/>
                  </a:lnTo>
                  <a:lnTo>
                    <a:pt x="327025" y="15875"/>
                  </a:lnTo>
                  <a:lnTo>
                    <a:pt x="330200" y="15875"/>
                  </a:lnTo>
                  <a:lnTo>
                    <a:pt x="331787" y="15875"/>
                  </a:lnTo>
                  <a:lnTo>
                    <a:pt x="333375" y="15875"/>
                  </a:lnTo>
                  <a:lnTo>
                    <a:pt x="336550" y="19050"/>
                  </a:lnTo>
                  <a:lnTo>
                    <a:pt x="338137" y="20637"/>
                  </a:lnTo>
                  <a:lnTo>
                    <a:pt x="341312" y="20637"/>
                  </a:lnTo>
                  <a:lnTo>
                    <a:pt x="342900" y="22225"/>
                  </a:lnTo>
                  <a:lnTo>
                    <a:pt x="346075" y="25400"/>
                  </a:lnTo>
                  <a:lnTo>
                    <a:pt x="347662" y="26987"/>
                  </a:lnTo>
                  <a:lnTo>
                    <a:pt x="349250" y="30162"/>
                  </a:lnTo>
                  <a:lnTo>
                    <a:pt x="349250" y="31750"/>
                  </a:lnTo>
                  <a:lnTo>
                    <a:pt x="352425" y="36512"/>
                  </a:lnTo>
                  <a:lnTo>
                    <a:pt x="352425" y="38100"/>
                  </a:lnTo>
                  <a:lnTo>
                    <a:pt x="352425" y="41275"/>
                  </a:lnTo>
                  <a:lnTo>
                    <a:pt x="354012" y="41275"/>
                  </a:lnTo>
                  <a:lnTo>
                    <a:pt x="357187" y="42862"/>
                  </a:lnTo>
                  <a:lnTo>
                    <a:pt x="361950" y="46037"/>
                  </a:lnTo>
                  <a:lnTo>
                    <a:pt x="363537" y="47625"/>
                  </a:lnTo>
                  <a:lnTo>
                    <a:pt x="365125" y="47625"/>
                  </a:lnTo>
                  <a:lnTo>
                    <a:pt x="368300" y="47625"/>
                  </a:lnTo>
                  <a:lnTo>
                    <a:pt x="369887" y="46037"/>
                  </a:lnTo>
                  <a:lnTo>
                    <a:pt x="373062" y="46037"/>
                  </a:lnTo>
                  <a:lnTo>
                    <a:pt x="373062" y="47625"/>
                  </a:lnTo>
                  <a:lnTo>
                    <a:pt x="374650" y="49212"/>
                  </a:lnTo>
                  <a:lnTo>
                    <a:pt x="376237" y="49212"/>
                  </a:lnTo>
                  <a:lnTo>
                    <a:pt x="379412" y="49212"/>
                  </a:lnTo>
                  <a:lnTo>
                    <a:pt x="379412" y="47625"/>
                  </a:lnTo>
                  <a:lnTo>
                    <a:pt x="381000" y="47625"/>
                  </a:lnTo>
                  <a:lnTo>
                    <a:pt x="385762" y="47625"/>
                  </a:lnTo>
                  <a:lnTo>
                    <a:pt x="392112" y="47625"/>
                  </a:lnTo>
                  <a:lnTo>
                    <a:pt x="395287" y="49212"/>
                  </a:lnTo>
                  <a:lnTo>
                    <a:pt x="396875" y="49212"/>
                  </a:lnTo>
                  <a:lnTo>
                    <a:pt x="400050" y="49212"/>
                  </a:lnTo>
                  <a:lnTo>
                    <a:pt x="401637" y="49212"/>
                  </a:lnTo>
                  <a:lnTo>
                    <a:pt x="401637" y="52387"/>
                  </a:lnTo>
                  <a:lnTo>
                    <a:pt x="406400" y="57150"/>
                  </a:lnTo>
                  <a:lnTo>
                    <a:pt x="406400" y="58737"/>
                  </a:lnTo>
                  <a:lnTo>
                    <a:pt x="407987" y="61912"/>
                  </a:lnTo>
                  <a:lnTo>
                    <a:pt x="411162" y="61912"/>
                  </a:lnTo>
                  <a:lnTo>
                    <a:pt x="412750" y="63500"/>
                  </a:lnTo>
                  <a:lnTo>
                    <a:pt x="415925" y="63500"/>
                  </a:lnTo>
                  <a:lnTo>
                    <a:pt x="417512" y="63500"/>
                  </a:lnTo>
                  <a:lnTo>
                    <a:pt x="422275" y="63500"/>
                  </a:lnTo>
                  <a:lnTo>
                    <a:pt x="423862" y="63500"/>
                  </a:lnTo>
                  <a:lnTo>
                    <a:pt x="427037" y="65087"/>
                  </a:lnTo>
                  <a:lnTo>
                    <a:pt x="428625" y="65087"/>
                  </a:lnTo>
                  <a:lnTo>
                    <a:pt x="428625" y="68262"/>
                  </a:lnTo>
                  <a:lnTo>
                    <a:pt x="431800" y="69850"/>
                  </a:lnTo>
                  <a:lnTo>
                    <a:pt x="431800" y="73025"/>
                  </a:lnTo>
                  <a:lnTo>
                    <a:pt x="428625" y="74612"/>
                  </a:lnTo>
                  <a:lnTo>
                    <a:pt x="428625" y="77787"/>
                  </a:lnTo>
                  <a:lnTo>
                    <a:pt x="428625" y="79375"/>
                  </a:lnTo>
                  <a:lnTo>
                    <a:pt x="431800" y="80962"/>
                  </a:lnTo>
                  <a:lnTo>
                    <a:pt x="431800" y="84137"/>
                  </a:lnTo>
                  <a:lnTo>
                    <a:pt x="433387" y="85725"/>
                  </a:lnTo>
                  <a:lnTo>
                    <a:pt x="433387" y="88900"/>
                  </a:lnTo>
                  <a:lnTo>
                    <a:pt x="433387" y="90488"/>
                  </a:lnTo>
                  <a:lnTo>
                    <a:pt x="436562" y="93663"/>
                  </a:lnTo>
                  <a:lnTo>
                    <a:pt x="436562" y="95250"/>
                  </a:lnTo>
                  <a:lnTo>
                    <a:pt x="438150" y="96838"/>
                  </a:lnTo>
                  <a:lnTo>
                    <a:pt x="439737" y="100013"/>
                  </a:lnTo>
                  <a:lnTo>
                    <a:pt x="442912" y="100013"/>
                  </a:lnTo>
                  <a:lnTo>
                    <a:pt x="444500" y="101600"/>
                  </a:lnTo>
                  <a:lnTo>
                    <a:pt x="447675" y="101600"/>
                  </a:lnTo>
                  <a:lnTo>
                    <a:pt x="447675" y="104775"/>
                  </a:lnTo>
                  <a:lnTo>
                    <a:pt x="449262" y="104775"/>
                  </a:lnTo>
                  <a:lnTo>
                    <a:pt x="449262" y="106363"/>
                  </a:lnTo>
                  <a:lnTo>
                    <a:pt x="454025" y="107950"/>
                  </a:lnTo>
                  <a:lnTo>
                    <a:pt x="455612" y="111125"/>
                  </a:lnTo>
                  <a:lnTo>
                    <a:pt x="455612" y="112713"/>
                  </a:lnTo>
                  <a:lnTo>
                    <a:pt x="455612" y="115888"/>
                  </a:lnTo>
                  <a:lnTo>
                    <a:pt x="458787" y="117475"/>
                  </a:lnTo>
                  <a:lnTo>
                    <a:pt x="458787" y="120650"/>
                  </a:lnTo>
                  <a:lnTo>
                    <a:pt x="463550" y="122238"/>
                  </a:lnTo>
                  <a:lnTo>
                    <a:pt x="465137" y="123825"/>
                  </a:lnTo>
                  <a:lnTo>
                    <a:pt x="466725" y="123825"/>
                  </a:lnTo>
                  <a:lnTo>
                    <a:pt x="466725" y="127000"/>
                  </a:lnTo>
                  <a:lnTo>
                    <a:pt x="466725" y="128588"/>
                  </a:lnTo>
                  <a:lnTo>
                    <a:pt x="469900" y="131763"/>
                  </a:lnTo>
                  <a:lnTo>
                    <a:pt x="469900" y="133350"/>
                  </a:lnTo>
                  <a:lnTo>
                    <a:pt x="471487" y="136525"/>
                  </a:lnTo>
                  <a:lnTo>
                    <a:pt x="474662" y="136525"/>
                  </a:lnTo>
                  <a:lnTo>
                    <a:pt x="476250" y="136525"/>
                  </a:lnTo>
                  <a:lnTo>
                    <a:pt x="476250" y="138113"/>
                  </a:lnTo>
                  <a:lnTo>
                    <a:pt x="479425" y="138113"/>
                  </a:lnTo>
                  <a:lnTo>
                    <a:pt x="481012" y="139700"/>
                  </a:lnTo>
                  <a:lnTo>
                    <a:pt x="482600" y="139700"/>
                  </a:lnTo>
                  <a:lnTo>
                    <a:pt x="482600" y="142875"/>
                  </a:lnTo>
                  <a:lnTo>
                    <a:pt x="482600" y="144463"/>
                  </a:lnTo>
                  <a:lnTo>
                    <a:pt x="482600" y="147638"/>
                  </a:lnTo>
                  <a:lnTo>
                    <a:pt x="482600" y="149225"/>
                  </a:lnTo>
                  <a:lnTo>
                    <a:pt x="485775" y="147638"/>
                  </a:lnTo>
                  <a:lnTo>
                    <a:pt x="487362" y="147638"/>
                  </a:lnTo>
                  <a:lnTo>
                    <a:pt x="490537" y="144463"/>
                  </a:lnTo>
                  <a:lnTo>
                    <a:pt x="492125" y="144463"/>
                  </a:lnTo>
                  <a:lnTo>
                    <a:pt x="490537" y="147638"/>
                  </a:lnTo>
                  <a:lnTo>
                    <a:pt x="487362" y="149225"/>
                  </a:lnTo>
                  <a:lnTo>
                    <a:pt x="485775" y="149225"/>
                  </a:lnTo>
                  <a:lnTo>
                    <a:pt x="487362" y="152400"/>
                  </a:lnTo>
                  <a:lnTo>
                    <a:pt x="485775" y="153988"/>
                  </a:lnTo>
                  <a:lnTo>
                    <a:pt x="482600" y="155575"/>
                  </a:lnTo>
                  <a:lnTo>
                    <a:pt x="485775" y="158750"/>
                  </a:lnTo>
                  <a:lnTo>
                    <a:pt x="487362" y="158750"/>
                  </a:lnTo>
                  <a:lnTo>
                    <a:pt x="490537" y="155575"/>
                  </a:lnTo>
                  <a:lnTo>
                    <a:pt x="492125" y="155575"/>
                  </a:lnTo>
                  <a:lnTo>
                    <a:pt x="495300" y="155575"/>
                  </a:lnTo>
                  <a:lnTo>
                    <a:pt x="492125" y="158750"/>
                  </a:lnTo>
                  <a:lnTo>
                    <a:pt x="490537" y="158750"/>
                  </a:lnTo>
                  <a:lnTo>
                    <a:pt x="490537" y="160338"/>
                  </a:lnTo>
                  <a:lnTo>
                    <a:pt x="487362" y="160338"/>
                  </a:lnTo>
                  <a:lnTo>
                    <a:pt x="487362" y="163513"/>
                  </a:lnTo>
                  <a:lnTo>
                    <a:pt x="485775" y="165100"/>
                  </a:lnTo>
                  <a:lnTo>
                    <a:pt x="485775" y="168275"/>
                  </a:lnTo>
                  <a:lnTo>
                    <a:pt x="485775" y="169863"/>
                  </a:lnTo>
                  <a:lnTo>
                    <a:pt x="487362" y="171450"/>
                  </a:lnTo>
                  <a:lnTo>
                    <a:pt x="487362" y="174625"/>
                  </a:lnTo>
                  <a:lnTo>
                    <a:pt x="487362" y="176213"/>
                  </a:lnTo>
                  <a:lnTo>
                    <a:pt x="487362" y="180975"/>
                  </a:lnTo>
                  <a:lnTo>
                    <a:pt x="487362" y="184150"/>
                  </a:lnTo>
                  <a:lnTo>
                    <a:pt x="487362" y="185738"/>
                  </a:lnTo>
                  <a:lnTo>
                    <a:pt x="490537" y="185738"/>
                  </a:lnTo>
                  <a:lnTo>
                    <a:pt x="490537" y="184150"/>
                  </a:lnTo>
                  <a:lnTo>
                    <a:pt x="492125" y="184150"/>
                  </a:lnTo>
                  <a:lnTo>
                    <a:pt x="495300" y="180975"/>
                  </a:lnTo>
                  <a:lnTo>
                    <a:pt x="496887" y="179388"/>
                  </a:lnTo>
                  <a:lnTo>
                    <a:pt x="498475" y="179388"/>
                  </a:lnTo>
                  <a:lnTo>
                    <a:pt x="498475" y="180975"/>
                  </a:lnTo>
                  <a:lnTo>
                    <a:pt x="496887" y="184150"/>
                  </a:lnTo>
                  <a:lnTo>
                    <a:pt x="496887" y="185738"/>
                  </a:lnTo>
                  <a:lnTo>
                    <a:pt x="496887" y="187325"/>
                  </a:lnTo>
                  <a:lnTo>
                    <a:pt x="498475" y="187325"/>
                  </a:lnTo>
                  <a:lnTo>
                    <a:pt x="501650" y="187325"/>
                  </a:lnTo>
                  <a:lnTo>
                    <a:pt x="503237" y="187325"/>
                  </a:lnTo>
                  <a:lnTo>
                    <a:pt x="503237" y="190500"/>
                  </a:lnTo>
                  <a:lnTo>
                    <a:pt x="503237" y="192088"/>
                  </a:lnTo>
                  <a:lnTo>
                    <a:pt x="501650" y="192088"/>
                  </a:lnTo>
                  <a:lnTo>
                    <a:pt x="501650" y="195263"/>
                  </a:lnTo>
                  <a:lnTo>
                    <a:pt x="501650" y="196850"/>
                  </a:lnTo>
                  <a:lnTo>
                    <a:pt x="503237" y="198438"/>
                  </a:lnTo>
                  <a:lnTo>
                    <a:pt x="503237" y="201613"/>
                  </a:lnTo>
                  <a:lnTo>
                    <a:pt x="506412" y="201613"/>
                  </a:lnTo>
                  <a:lnTo>
                    <a:pt x="508000" y="201613"/>
                  </a:lnTo>
                  <a:lnTo>
                    <a:pt x="511175" y="201613"/>
                  </a:lnTo>
                  <a:lnTo>
                    <a:pt x="511175" y="203200"/>
                  </a:lnTo>
                  <a:lnTo>
                    <a:pt x="508000" y="203200"/>
                  </a:lnTo>
                  <a:lnTo>
                    <a:pt x="506412" y="203200"/>
                  </a:lnTo>
                  <a:lnTo>
                    <a:pt x="503237" y="206375"/>
                  </a:lnTo>
                  <a:lnTo>
                    <a:pt x="503237" y="207963"/>
                  </a:lnTo>
                  <a:lnTo>
                    <a:pt x="503237" y="211138"/>
                  </a:lnTo>
                  <a:lnTo>
                    <a:pt x="503237" y="212725"/>
                  </a:lnTo>
                  <a:lnTo>
                    <a:pt x="503237" y="214313"/>
                  </a:lnTo>
                  <a:lnTo>
                    <a:pt x="503237" y="217488"/>
                  </a:lnTo>
                  <a:lnTo>
                    <a:pt x="503237" y="219075"/>
                  </a:lnTo>
                  <a:lnTo>
                    <a:pt x="506412" y="219075"/>
                  </a:lnTo>
                  <a:lnTo>
                    <a:pt x="506412" y="222250"/>
                  </a:lnTo>
                  <a:lnTo>
                    <a:pt x="506412" y="223838"/>
                  </a:lnTo>
                  <a:lnTo>
                    <a:pt x="506412" y="227013"/>
                  </a:lnTo>
                  <a:lnTo>
                    <a:pt x="506412" y="228600"/>
                  </a:lnTo>
                  <a:lnTo>
                    <a:pt x="503237" y="228600"/>
                  </a:lnTo>
                  <a:lnTo>
                    <a:pt x="506412" y="230188"/>
                  </a:lnTo>
                  <a:lnTo>
                    <a:pt x="506412" y="233363"/>
                  </a:lnTo>
                  <a:lnTo>
                    <a:pt x="506412" y="234950"/>
                  </a:lnTo>
                  <a:lnTo>
                    <a:pt x="503237" y="234950"/>
                  </a:lnTo>
                  <a:lnTo>
                    <a:pt x="503237" y="238125"/>
                  </a:lnTo>
                  <a:lnTo>
                    <a:pt x="503237" y="239713"/>
                  </a:lnTo>
                  <a:lnTo>
                    <a:pt x="503237" y="242888"/>
                  </a:lnTo>
                  <a:lnTo>
                    <a:pt x="506412" y="244475"/>
                  </a:lnTo>
                  <a:lnTo>
                    <a:pt x="506412" y="246063"/>
                  </a:lnTo>
                  <a:lnTo>
                    <a:pt x="508000" y="249238"/>
                  </a:lnTo>
                  <a:lnTo>
                    <a:pt x="508000" y="246063"/>
                  </a:lnTo>
                  <a:lnTo>
                    <a:pt x="511175" y="246063"/>
                  </a:lnTo>
                  <a:lnTo>
                    <a:pt x="511175" y="244475"/>
                  </a:lnTo>
                  <a:lnTo>
                    <a:pt x="512762" y="244475"/>
                  </a:lnTo>
                  <a:lnTo>
                    <a:pt x="514350" y="246063"/>
                  </a:lnTo>
                  <a:lnTo>
                    <a:pt x="514350" y="249238"/>
                  </a:lnTo>
                  <a:lnTo>
                    <a:pt x="514350" y="250825"/>
                  </a:lnTo>
                  <a:lnTo>
                    <a:pt x="517525" y="254000"/>
                  </a:lnTo>
                  <a:lnTo>
                    <a:pt x="517525" y="255588"/>
                  </a:lnTo>
                  <a:lnTo>
                    <a:pt x="517525" y="258763"/>
                  </a:lnTo>
                  <a:lnTo>
                    <a:pt x="517525" y="260350"/>
                  </a:lnTo>
                  <a:lnTo>
                    <a:pt x="519112" y="261938"/>
                  </a:lnTo>
                  <a:lnTo>
                    <a:pt x="519112" y="265113"/>
                  </a:lnTo>
                  <a:lnTo>
                    <a:pt x="517525" y="265113"/>
                  </a:lnTo>
                  <a:lnTo>
                    <a:pt x="517525" y="266700"/>
                  </a:lnTo>
                  <a:lnTo>
                    <a:pt x="517525" y="269875"/>
                  </a:lnTo>
                  <a:lnTo>
                    <a:pt x="517525" y="271463"/>
                  </a:lnTo>
                  <a:lnTo>
                    <a:pt x="517525" y="273050"/>
                  </a:lnTo>
                  <a:lnTo>
                    <a:pt x="517525" y="276225"/>
                  </a:lnTo>
                  <a:lnTo>
                    <a:pt x="514350" y="276225"/>
                  </a:lnTo>
                  <a:lnTo>
                    <a:pt x="512762" y="273050"/>
                  </a:lnTo>
                  <a:lnTo>
                    <a:pt x="512762" y="271463"/>
                  </a:lnTo>
                  <a:lnTo>
                    <a:pt x="511175" y="269875"/>
                  </a:lnTo>
                  <a:lnTo>
                    <a:pt x="511175" y="271463"/>
                  </a:lnTo>
                  <a:lnTo>
                    <a:pt x="511175" y="273050"/>
                  </a:lnTo>
                  <a:lnTo>
                    <a:pt x="512762" y="276225"/>
                  </a:lnTo>
                  <a:lnTo>
                    <a:pt x="517525" y="277813"/>
                  </a:lnTo>
                  <a:lnTo>
                    <a:pt x="519112" y="277813"/>
                  </a:lnTo>
                  <a:lnTo>
                    <a:pt x="519112" y="276225"/>
                  </a:lnTo>
                  <a:lnTo>
                    <a:pt x="522288" y="276225"/>
                  </a:lnTo>
                  <a:lnTo>
                    <a:pt x="522288" y="277813"/>
                  </a:lnTo>
                  <a:lnTo>
                    <a:pt x="522288" y="280988"/>
                  </a:lnTo>
                  <a:lnTo>
                    <a:pt x="522288" y="282575"/>
                  </a:lnTo>
                  <a:lnTo>
                    <a:pt x="523875" y="285750"/>
                  </a:lnTo>
                  <a:lnTo>
                    <a:pt x="523875" y="287338"/>
                  </a:lnTo>
                  <a:lnTo>
                    <a:pt x="523875" y="288925"/>
                  </a:lnTo>
                  <a:lnTo>
                    <a:pt x="523875" y="292100"/>
                  </a:lnTo>
                  <a:lnTo>
                    <a:pt x="523875" y="293688"/>
                  </a:lnTo>
                  <a:lnTo>
                    <a:pt x="522288" y="292100"/>
                  </a:lnTo>
                  <a:lnTo>
                    <a:pt x="522288" y="293688"/>
                  </a:lnTo>
                  <a:lnTo>
                    <a:pt x="519112" y="293688"/>
                  </a:lnTo>
                  <a:lnTo>
                    <a:pt x="517525" y="296863"/>
                  </a:lnTo>
                  <a:lnTo>
                    <a:pt x="519112" y="296863"/>
                  </a:lnTo>
                  <a:lnTo>
                    <a:pt x="522288" y="296863"/>
                  </a:lnTo>
                  <a:lnTo>
                    <a:pt x="523875" y="296863"/>
                  </a:lnTo>
                  <a:lnTo>
                    <a:pt x="522288" y="298450"/>
                  </a:lnTo>
                  <a:lnTo>
                    <a:pt x="519112" y="301625"/>
                  </a:lnTo>
                  <a:lnTo>
                    <a:pt x="517525" y="303213"/>
                  </a:lnTo>
                  <a:lnTo>
                    <a:pt x="514350" y="303213"/>
                  </a:lnTo>
                  <a:lnTo>
                    <a:pt x="514350" y="304800"/>
                  </a:lnTo>
                  <a:lnTo>
                    <a:pt x="512762" y="309563"/>
                  </a:lnTo>
                  <a:lnTo>
                    <a:pt x="512762" y="312738"/>
                  </a:lnTo>
                  <a:lnTo>
                    <a:pt x="511175" y="312738"/>
                  </a:lnTo>
                  <a:lnTo>
                    <a:pt x="511175" y="314325"/>
                  </a:lnTo>
                  <a:lnTo>
                    <a:pt x="508000" y="317500"/>
                  </a:lnTo>
                  <a:lnTo>
                    <a:pt x="508000" y="319088"/>
                  </a:lnTo>
                  <a:lnTo>
                    <a:pt x="498475" y="319088"/>
                  </a:lnTo>
                  <a:lnTo>
                    <a:pt x="498475" y="317500"/>
                  </a:lnTo>
                  <a:lnTo>
                    <a:pt x="496887" y="317500"/>
                  </a:lnTo>
                  <a:lnTo>
                    <a:pt x="496887" y="319088"/>
                  </a:lnTo>
                  <a:lnTo>
                    <a:pt x="496887" y="320675"/>
                  </a:lnTo>
                  <a:lnTo>
                    <a:pt x="498475" y="320675"/>
                  </a:lnTo>
                  <a:lnTo>
                    <a:pt x="501650" y="323850"/>
                  </a:lnTo>
                  <a:lnTo>
                    <a:pt x="501650" y="325438"/>
                  </a:lnTo>
                  <a:lnTo>
                    <a:pt x="503237" y="328613"/>
                  </a:lnTo>
                  <a:lnTo>
                    <a:pt x="503237" y="330200"/>
                  </a:lnTo>
                  <a:lnTo>
                    <a:pt x="508000" y="333375"/>
                  </a:lnTo>
                  <a:lnTo>
                    <a:pt x="512762" y="334963"/>
                  </a:lnTo>
                  <a:lnTo>
                    <a:pt x="512762" y="336550"/>
                  </a:lnTo>
                  <a:lnTo>
                    <a:pt x="512762" y="339725"/>
                  </a:lnTo>
                  <a:lnTo>
                    <a:pt x="511175" y="339725"/>
                  </a:lnTo>
                  <a:lnTo>
                    <a:pt x="508000" y="339725"/>
                  </a:lnTo>
                  <a:lnTo>
                    <a:pt x="508000" y="336550"/>
                  </a:lnTo>
                  <a:lnTo>
                    <a:pt x="506412" y="336550"/>
                  </a:lnTo>
                  <a:lnTo>
                    <a:pt x="503237" y="339725"/>
                  </a:lnTo>
                  <a:lnTo>
                    <a:pt x="501650" y="339725"/>
                  </a:lnTo>
                  <a:lnTo>
                    <a:pt x="501650" y="336550"/>
                  </a:lnTo>
                  <a:lnTo>
                    <a:pt x="498475" y="334963"/>
                  </a:lnTo>
                  <a:lnTo>
                    <a:pt x="498475" y="333375"/>
                  </a:lnTo>
                  <a:lnTo>
                    <a:pt x="496887" y="333375"/>
                  </a:lnTo>
                  <a:lnTo>
                    <a:pt x="495300" y="333375"/>
                  </a:lnTo>
                  <a:lnTo>
                    <a:pt x="490537" y="328613"/>
                  </a:lnTo>
                  <a:lnTo>
                    <a:pt x="487362" y="325438"/>
                  </a:lnTo>
                  <a:lnTo>
                    <a:pt x="485775" y="325438"/>
                  </a:lnTo>
                  <a:lnTo>
                    <a:pt x="482600" y="323850"/>
                  </a:lnTo>
                  <a:lnTo>
                    <a:pt x="482600" y="325438"/>
                  </a:lnTo>
                  <a:lnTo>
                    <a:pt x="481012" y="328613"/>
                  </a:lnTo>
                  <a:lnTo>
                    <a:pt x="479425" y="330200"/>
                  </a:lnTo>
                  <a:lnTo>
                    <a:pt x="476250" y="330200"/>
                  </a:lnTo>
                  <a:lnTo>
                    <a:pt x="476250" y="333375"/>
                  </a:lnTo>
                  <a:lnTo>
                    <a:pt x="474662" y="333375"/>
                  </a:lnTo>
                  <a:lnTo>
                    <a:pt x="471487" y="333375"/>
                  </a:lnTo>
                  <a:lnTo>
                    <a:pt x="471487" y="334963"/>
                  </a:lnTo>
                  <a:lnTo>
                    <a:pt x="471487" y="336550"/>
                  </a:lnTo>
                  <a:lnTo>
                    <a:pt x="474662" y="339725"/>
                  </a:lnTo>
                  <a:lnTo>
                    <a:pt x="474662" y="341313"/>
                  </a:lnTo>
                  <a:lnTo>
                    <a:pt x="474662" y="344488"/>
                  </a:lnTo>
                  <a:lnTo>
                    <a:pt x="471487" y="344488"/>
                  </a:lnTo>
                  <a:lnTo>
                    <a:pt x="469900" y="346075"/>
                  </a:lnTo>
                  <a:lnTo>
                    <a:pt x="466725" y="346075"/>
                  </a:lnTo>
                  <a:lnTo>
                    <a:pt x="466725" y="344488"/>
                  </a:lnTo>
                  <a:lnTo>
                    <a:pt x="465137" y="341313"/>
                  </a:lnTo>
                  <a:lnTo>
                    <a:pt x="465137" y="344488"/>
                  </a:lnTo>
                  <a:lnTo>
                    <a:pt x="465137" y="346075"/>
                  </a:lnTo>
                  <a:lnTo>
                    <a:pt x="465137" y="347663"/>
                  </a:lnTo>
                  <a:lnTo>
                    <a:pt x="466725" y="350838"/>
                  </a:lnTo>
                  <a:lnTo>
                    <a:pt x="469900" y="350838"/>
                  </a:lnTo>
                  <a:lnTo>
                    <a:pt x="471487" y="352425"/>
                  </a:lnTo>
                  <a:lnTo>
                    <a:pt x="471487" y="355600"/>
                  </a:lnTo>
                  <a:lnTo>
                    <a:pt x="471487" y="360363"/>
                  </a:lnTo>
                  <a:lnTo>
                    <a:pt x="471487" y="361950"/>
                  </a:lnTo>
                  <a:lnTo>
                    <a:pt x="471487" y="363538"/>
                  </a:lnTo>
                  <a:lnTo>
                    <a:pt x="471487" y="366713"/>
                  </a:lnTo>
                  <a:lnTo>
                    <a:pt x="471487" y="368300"/>
                  </a:lnTo>
                  <a:lnTo>
                    <a:pt x="471487" y="371475"/>
                  </a:lnTo>
                  <a:lnTo>
                    <a:pt x="469900" y="371475"/>
                  </a:lnTo>
                  <a:lnTo>
                    <a:pt x="469900" y="368300"/>
                  </a:lnTo>
                  <a:lnTo>
                    <a:pt x="469900" y="366713"/>
                  </a:lnTo>
                  <a:lnTo>
                    <a:pt x="469900" y="363538"/>
                  </a:lnTo>
                  <a:lnTo>
                    <a:pt x="469900" y="361950"/>
                  </a:lnTo>
                  <a:lnTo>
                    <a:pt x="469900" y="360363"/>
                  </a:lnTo>
                  <a:lnTo>
                    <a:pt x="466725" y="360363"/>
                  </a:lnTo>
                  <a:lnTo>
                    <a:pt x="466725" y="355600"/>
                  </a:lnTo>
                  <a:lnTo>
                    <a:pt x="465137" y="352425"/>
                  </a:lnTo>
                  <a:lnTo>
                    <a:pt x="465137" y="350838"/>
                  </a:lnTo>
                  <a:lnTo>
                    <a:pt x="463550" y="350838"/>
                  </a:lnTo>
                  <a:lnTo>
                    <a:pt x="463550" y="347663"/>
                  </a:lnTo>
                  <a:lnTo>
                    <a:pt x="463550" y="346075"/>
                  </a:lnTo>
                  <a:lnTo>
                    <a:pt x="460375" y="344488"/>
                  </a:lnTo>
                  <a:lnTo>
                    <a:pt x="460375" y="341313"/>
                  </a:lnTo>
                  <a:lnTo>
                    <a:pt x="458787" y="341313"/>
                  </a:lnTo>
                  <a:lnTo>
                    <a:pt x="455612" y="339725"/>
                  </a:lnTo>
                  <a:lnTo>
                    <a:pt x="454025" y="336550"/>
                  </a:lnTo>
                  <a:lnTo>
                    <a:pt x="450850" y="344488"/>
                  </a:lnTo>
                  <a:lnTo>
                    <a:pt x="450850" y="346075"/>
                  </a:lnTo>
                  <a:lnTo>
                    <a:pt x="449262" y="347663"/>
                  </a:lnTo>
                  <a:lnTo>
                    <a:pt x="449262" y="350838"/>
                  </a:lnTo>
                  <a:lnTo>
                    <a:pt x="449262" y="352425"/>
                  </a:lnTo>
                  <a:lnTo>
                    <a:pt x="449262" y="355600"/>
                  </a:lnTo>
                  <a:lnTo>
                    <a:pt x="449262" y="357188"/>
                  </a:lnTo>
                  <a:lnTo>
                    <a:pt x="450850" y="360363"/>
                  </a:lnTo>
                  <a:lnTo>
                    <a:pt x="449262" y="360363"/>
                  </a:lnTo>
                  <a:lnTo>
                    <a:pt x="449262" y="361950"/>
                  </a:lnTo>
                  <a:lnTo>
                    <a:pt x="447675" y="363538"/>
                  </a:lnTo>
                  <a:lnTo>
                    <a:pt x="444500" y="363538"/>
                  </a:lnTo>
                  <a:lnTo>
                    <a:pt x="442912" y="368300"/>
                  </a:lnTo>
                  <a:lnTo>
                    <a:pt x="439737" y="368300"/>
                  </a:lnTo>
                  <a:lnTo>
                    <a:pt x="438150" y="371475"/>
                  </a:lnTo>
                  <a:lnTo>
                    <a:pt x="436562" y="371475"/>
                  </a:lnTo>
                  <a:lnTo>
                    <a:pt x="431800" y="371475"/>
                  </a:lnTo>
                  <a:lnTo>
                    <a:pt x="431800" y="373063"/>
                  </a:lnTo>
                  <a:lnTo>
                    <a:pt x="431800" y="376238"/>
                  </a:lnTo>
                  <a:lnTo>
                    <a:pt x="428625" y="376238"/>
                  </a:lnTo>
                  <a:lnTo>
                    <a:pt x="428625" y="373063"/>
                  </a:lnTo>
                  <a:lnTo>
                    <a:pt x="427037" y="373063"/>
                  </a:lnTo>
                  <a:lnTo>
                    <a:pt x="423862" y="376238"/>
                  </a:lnTo>
                  <a:lnTo>
                    <a:pt x="423862" y="377825"/>
                  </a:lnTo>
                  <a:lnTo>
                    <a:pt x="423862" y="379413"/>
                  </a:lnTo>
                  <a:lnTo>
                    <a:pt x="422275" y="382588"/>
                  </a:lnTo>
                  <a:lnTo>
                    <a:pt x="422275" y="384175"/>
                  </a:lnTo>
                  <a:lnTo>
                    <a:pt x="417512" y="384175"/>
                  </a:lnTo>
                  <a:lnTo>
                    <a:pt x="415925" y="384175"/>
                  </a:lnTo>
                  <a:lnTo>
                    <a:pt x="412750" y="384175"/>
                  </a:lnTo>
                  <a:lnTo>
                    <a:pt x="412750" y="382588"/>
                  </a:lnTo>
                  <a:lnTo>
                    <a:pt x="411162" y="382588"/>
                  </a:lnTo>
                  <a:lnTo>
                    <a:pt x="407988" y="382588"/>
                  </a:lnTo>
                  <a:lnTo>
                    <a:pt x="407988" y="384175"/>
                  </a:lnTo>
                  <a:lnTo>
                    <a:pt x="411163" y="384175"/>
                  </a:lnTo>
                  <a:lnTo>
                    <a:pt x="411163" y="387351"/>
                  </a:lnTo>
                  <a:lnTo>
                    <a:pt x="407988" y="388938"/>
                  </a:lnTo>
                  <a:lnTo>
                    <a:pt x="406400" y="388938"/>
                  </a:lnTo>
                  <a:lnTo>
                    <a:pt x="404813" y="392113"/>
                  </a:lnTo>
                  <a:lnTo>
                    <a:pt x="401638" y="392113"/>
                  </a:lnTo>
                  <a:lnTo>
                    <a:pt x="400050" y="392113"/>
                  </a:lnTo>
                  <a:lnTo>
                    <a:pt x="396875" y="392113"/>
                  </a:lnTo>
                  <a:lnTo>
                    <a:pt x="396875" y="388938"/>
                  </a:lnTo>
                  <a:lnTo>
                    <a:pt x="396875" y="387351"/>
                  </a:lnTo>
                  <a:lnTo>
                    <a:pt x="396875" y="384175"/>
                  </a:lnTo>
                  <a:lnTo>
                    <a:pt x="396875" y="379413"/>
                  </a:lnTo>
                  <a:lnTo>
                    <a:pt x="400050" y="377825"/>
                  </a:lnTo>
                  <a:lnTo>
                    <a:pt x="401638" y="377825"/>
                  </a:lnTo>
                  <a:lnTo>
                    <a:pt x="401638" y="379413"/>
                  </a:lnTo>
                  <a:lnTo>
                    <a:pt x="404813" y="379413"/>
                  </a:lnTo>
                  <a:lnTo>
                    <a:pt x="404813" y="382588"/>
                  </a:lnTo>
                  <a:lnTo>
                    <a:pt x="406400" y="382588"/>
                  </a:lnTo>
                  <a:lnTo>
                    <a:pt x="407987" y="382588"/>
                  </a:lnTo>
                  <a:lnTo>
                    <a:pt x="407987" y="379413"/>
                  </a:lnTo>
                  <a:lnTo>
                    <a:pt x="406400" y="379413"/>
                  </a:lnTo>
                  <a:lnTo>
                    <a:pt x="404812" y="377825"/>
                  </a:lnTo>
                  <a:lnTo>
                    <a:pt x="401637" y="376238"/>
                  </a:lnTo>
                  <a:lnTo>
                    <a:pt x="401637" y="373063"/>
                  </a:lnTo>
                  <a:lnTo>
                    <a:pt x="400050" y="373063"/>
                  </a:lnTo>
                  <a:lnTo>
                    <a:pt x="396875" y="373063"/>
                  </a:lnTo>
                  <a:lnTo>
                    <a:pt x="400050" y="376238"/>
                  </a:lnTo>
                  <a:lnTo>
                    <a:pt x="396875" y="376238"/>
                  </a:lnTo>
                  <a:lnTo>
                    <a:pt x="396875" y="377825"/>
                  </a:lnTo>
                  <a:lnTo>
                    <a:pt x="395287" y="377825"/>
                  </a:lnTo>
                  <a:lnTo>
                    <a:pt x="392112" y="376238"/>
                  </a:lnTo>
                  <a:lnTo>
                    <a:pt x="388937" y="376238"/>
                  </a:lnTo>
                  <a:lnTo>
                    <a:pt x="385762" y="373063"/>
                  </a:lnTo>
                  <a:lnTo>
                    <a:pt x="384175" y="373063"/>
                  </a:lnTo>
                  <a:lnTo>
                    <a:pt x="384175" y="371475"/>
                  </a:lnTo>
                  <a:lnTo>
                    <a:pt x="381000" y="368300"/>
                  </a:lnTo>
                  <a:lnTo>
                    <a:pt x="379412" y="366713"/>
                  </a:lnTo>
                  <a:lnTo>
                    <a:pt x="376237" y="363538"/>
                  </a:lnTo>
                  <a:lnTo>
                    <a:pt x="374650" y="361950"/>
                  </a:lnTo>
                  <a:lnTo>
                    <a:pt x="373062" y="360363"/>
                  </a:lnTo>
                  <a:lnTo>
                    <a:pt x="369887" y="360363"/>
                  </a:lnTo>
                  <a:lnTo>
                    <a:pt x="369887" y="357188"/>
                  </a:lnTo>
                  <a:lnTo>
                    <a:pt x="368300" y="357188"/>
                  </a:lnTo>
                  <a:lnTo>
                    <a:pt x="365125" y="357188"/>
                  </a:lnTo>
                  <a:lnTo>
                    <a:pt x="363537" y="357188"/>
                  </a:lnTo>
                  <a:lnTo>
                    <a:pt x="361950" y="357188"/>
                  </a:lnTo>
                  <a:lnTo>
                    <a:pt x="358775" y="357188"/>
                  </a:lnTo>
                  <a:lnTo>
                    <a:pt x="358775" y="360363"/>
                  </a:lnTo>
                  <a:lnTo>
                    <a:pt x="358775" y="361950"/>
                  </a:lnTo>
                  <a:lnTo>
                    <a:pt x="358775" y="363538"/>
                  </a:lnTo>
                  <a:lnTo>
                    <a:pt x="357187" y="366713"/>
                  </a:lnTo>
                  <a:lnTo>
                    <a:pt x="358775" y="366713"/>
                  </a:lnTo>
                  <a:lnTo>
                    <a:pt x="358775" y="368300"/>
                  </a:lnTo>
                  <a:lnTo>
                    <a:pt x="357187" y="368300"/>
                  </a:lnTo>
                  <a:lnTo>
                    <a:pt x="357187" y="371475"/>
                  </a:lnTo>
                  <a:lnTo>
                    <a:pt x="357187" y="373063"/>
                  </a:lnTo>
                  <a:lnTo>
                    <a:pt x="354012" y="373063"/>
                  </a:lnTo>
                  <a:lnTo>
                    <a:pt x="354012" y="371475"/>
                  </a:lnTo>
                  <a:lnTo>
                    <a:pt x="352425" y="371475"/>
                  </a:lnTo>
                  <a:lnTo>
                    <a:pt x="349250" y="368300"/>
                  </a:lnTo>
                  <a:lnTo>
                    <a:pt x="347662" y="368300"/>
                  </a:lnTo>
                  <a:lnTo>
                    <a:pt x="346075" y="371475"/>
                  </a:lnTo>
                  <a:lnTo>
                    <a:pt x="342900" y="368300"/>
                  </a:lnTo>
                  <a:lnTo>
                    <a:pt x="341312" y="368300"/>
                  </a:lnTo>
                  <a:lnTo>
                    <a:pt x="338137" y="368300"/>
                  </a:lnTo>
                  <a:lnTo>
                    <a:pt x="336550" y="371475"/>
                  </a:lnTo>
                  <a:lnTo>
                    <a:pt x="333375" y="371475"/>
                  </a:lnTo>
                  <a:lnTo>
                    <a:pt x="333375" y="368300"/>
                  </a:lnTo>
                  <a:lnTo>
                    <a:pt x="331787" y="368300"/>
                  </a:lnTo>
                  <a:lnTo>
                    <a:pt x="330200" y="368300"/>
                  </a:lnTo>
                  <a:lnTo>
                    <a:pt x="327025" y="368300"/>
                  </a:lnTo>
                  <a:lnTo>
                    <a:pt x="325437" y="368300"/>
                  </a:lnTo>
                  <a:lnTo>
                    <a:pt x="320675" y="371475"/>
                  </a:lnTo>
                  <a:lnTo>
                    <a:pt x="317500" y="371475"/>
                  </a:lnTo>
                  <a:lnTo>
                    <a:pt x="315912" y="371475"/>
                  </a:lnTo>
                  <a:lnTo>
                    <a:pt x="314325" y="371475"/>
                  </a:lnTo>
                  <a:lnTo>
                    <a:pt x="314325" y="373063"/>
                  </a:lnTo>
                  <a:lnTo>
                    <a:pt x="309562" y="376238"/>
                  </a:lnTo>
                  <a:lnTo>
                    <a:pt x="306387" y="377825"/>
                  </a:lnTo>
                  <a:lnTo>
                    <a:pt x="306387" y="379413"/>
                  </a:lnTo>
                  <a:lnTo>
                    <a:pt x="304800" y="382588"/>
                  </a:lnTo>
                  <a:lnTo>
                    <a:pt x="300037" y="384175"/>
                  </a:lnTo>
                  <a:lnTo>
                    <a:pt x="298450" y="387350"/>
                  </a:lnTo>
                  <a:lnTo>
                    <a:pt x="298450" y="388938"/>
                  </a:lnTo>
                  <a:lnTo>
                    <a:pt x="295275" y="388938"/>
                  </a:lnTo>
                  <a:lnTo>
                    <a:pt x="298450" y="384175"/>
                  </a:lnTo>
                  <a:lnTo>
                    <a:pt x="298450" y="379413"/>
                  </a:lnTo>
                  <a:lnTo>
                    <a:pt x="295275" y="377825"/>
                  </a:lnTo>
                  <a:lnTo>
                    <a:pt x="295275" y="376238"/>
                  </a:lnTo>
                  <a:lnTo>
                    <a:pt x="293687" y="373063"/>
                  </a:lnTo>
                  <a:lnTo>
                    <a:pt x="290512" y="373063"/>
                  </a:lnTo>
                  <a:lnTo>
                    <a:pt x="290512" y="376238"/>
                  </a:lnTo>
                  <a:lnTo>
                    <a:pt x="288925" y="376238"/>
                  </a:lnTo>
                  <a:lnTo>
                    <a:pt x="285750" y="376238"/>
                  </a:lnTo>
                  <a:lnTo>
                    <a:pt x="285750" y="377825"/>
                  </a:lnTo>
                  <a:lnTo>
                    <a:pt x="284162" y="377825"/>
                  </a:lnTo>
                  <a:lnTo>
                    <a:pt x="282575" y="377825"/>
                  </a:lnTo>
                  <a:lnTo>
                    <a:pt x="279400" y="377825"/>
                  </a:lnTo>
                  <a:lnTo>
                    <a:pt x="279400" y="376238"/>
                  </a:lnTo>
                  <a:lnTo>
                    <a:pt x="282575" y="376238"/>
                  </a:lnTo>
                  <a:lnTo>
                    <a:pt x="284162" y="371475"/>
                  </a:lnTo>
                  <a:lnTo>
                    <a:pt x="285750" y="368300"/>
                  </a:lnTo>
                  <a:lnTo>
                    <a:pt x="284162" y="368300"/>
                  </a:lnTo>
                  <a:lnTo>
                    <a:pt x="284162" y="366713"/>
                  </a:lnTo>
                  <a:lnTo>
                    <a:pt x="284162" y="361950"/>
                  </a:lnTo>
                  <a:lnTo>
                    <a:pt x="282575" y="360363"/>
                  </a:lnTo>
                  <a:lnTo>
                    <a:pt x="279400" y="357188"/>
                  </a:lnTo>
                  <a:lnTo>
                    <a:pt x="277812" y="360363"/>
                  </a:lnTo>
                  <a:lnTo>
                    <a:pt x="274637" y="360363"/>
                  </a:lnTo>
                  <a:lnTo>
                    <a:pt x="273050" y="361950"/>
                  </a:lnTo>
                  <a:lnTo>
                    <a:pt x="271462" y="363538"/>
                  </a:lnTo>
                  <a:lnTo>
                    <a:pt x="266700" y="366713"/>
                  </a:lnTo>
                  <a:lnTo>
                    <a:pt x="263525" y="368300"/>
                  </a:lnTo>
                  <a:lnTo>
                    <a:pt x="261937" y="371475"/>
                  </a:lnTo>
                  <a:lnTo>
                    <a:pt x="258762" y="371475"/>
                  </a:lnTo>
                  <a:lnTo>
                    <a:pt x="258762" y="368300"/>
                  </a:lnTo>
                  <a:lnTo>
                    <a:pt x="261937" y="366713"/>
                  </a:lnTo>
                  <a:lnTo>
                    <a:pt x="261937" y="361950"/>
                  </a:lnTo>
                  <a:lnTo>
                    <a:pt x="258762" y="361950"/>
                  </a:lnTo>
                  <a:lnTo>
                    <a:pt x="258762" y="363538"/>
                  </a:lnTo>
                  <a:lnTo>
                    <a:pt x="257175" y="363538"/>
                  </a:lnTo>
                  <a:lnTo>
                    <a:pt x="255587" y="363538"/>
                  </a:lnTo>
                  <a:lnTo>
                    <a:pt x="252412" y="366713"/>
                  </a:lnTo>
                  <a:lnTo>
                    <a:pt x="252412" y="368300"/>
                  </a:lnTo>
                  <a:lnTo>
                    <a:pt x="250825" y="371475"/>
                  </a:lnTo>
                  <a:lnTo>
                    <a:pt x="250825" y="368300"/>
                  </a:lnTo>
                  <a:lnTo>
                    <a:pt x="250825" y="366713"/>
                  </a:lnTo>
                  <a:lnTo>
                    <a:pt x="252412" y="363538"/>
                  </a:lnTo>
                  <a:lnTo>
                    <a:pt x="252412" y="361950"/>
                  </a:lnTo>
                  <a:lnTo>
                    <a:pt x="255587" y="360363"/>
                  </a:lnTo>
                  <a:lnTo>
                    <a:pt x="252412" y="360363"/>
                  </a:lnTo>
                  <a:lnTo>
                    <a:pt x="252412" y="357188"/>
                  </a:lnTo>
                  <a:lnTo>
                    <a:pt x="250825" y="357188"/>
                  </a:lnTo>
                  <a:lnTo>
                    <a:pt x="247650" y="360363"/>
                  </a:lnTo>
                  <a:lnTo>
                    <a:pt x="246062" y="360363"/>
                  </a:lnTo>
                  <a:lnTo>
                    <a:pt x="246062" y="361950"/>
                  </a:lnTo>
                  <a:lnTo>
                    <a:pt x="242887" y="361950"/>
                  </a:lnTo>
                  <a:lnTo>
                    <a:pt x="239712" y="360363"/>
                  </a:lnTo>
                  <a:lnTo>
                    <a:pt x="236537" y="360363"/>
                  </a:lnTo>
                  <a:lnTo>
                    <a:pt x="236537" y="357188"/>
                  </a:lnTo>
                  <a:lnTo>
                    <a:pt x="239712" y="357188"/>
                  </a:lnTo>
                  <a:lnTo>
                    <a:pt x="239712" y="355600"/>
                  </a:lnTo>
                  <a:lnTo>
                    <a:pt x="236537" y="355600"/>
                  </a:lnTo>
                  <a:lnTo>
                    <a:pt x="234950" y="355600"/>
                  </a:lnTo>
                  <a:lnTo>
                    <a:pt x="231775" y="355600"/>
                  </a:lnTo>
                  <a:lnTo>
                    <a:pt x="230187" y="355600"/>
                  </a:lnTo>
                  <a:lnTo>
                    <a:pt x="227012" y="357188"/>
                  </a:lnTo>
                  <a:lnTo>
                    <a:pt x="225425" y="360363"/>
                  </a:lnTo>
                  <a:lnTo>
                    <a:pt x="223837" y="360363"/>
                  </a:lnTo>
                  <a:lnTo>
                    <a:pt x="220662" y="361950"/>
                  </a:lnTo>
                  <a:lnTo>
                    <a:pt x="219075" y="361950"/>
                  </a:lnTo>
                  <a:lnTo>
                    <a:pt x="214312" y="366713"/>
                  </a:lnTo>
                  <a:lnTo>
                    <a:pt x="209550" y="368300"/>
                  </a:lnTo>
                  <a:lnTo>
                    <a:pt x="207962" y="368300"/>
                  </a:lnTo>
                  <a:lnTo>
                    <a:pt x="209550" y="366713"/>
                  </a:lnTo>
                  <a:lnTo>
                    <a:pt x="207962" y="366713"/>
                  </a:lnTo>
                  <a:lnTo>
                    <a:pt x="207962" y="363538"/>
                  </a:lnTo>
                  <a:lnTo>
                    <a:pt x="209550" y="363538"/>
                  </a:lnTo>
                  <a:lnTo>
                    <a:pt x="211137" y="361950"/>
                  </a:lnTo>
                  <a:lnTo>
                    <a:pt x="214312" y="361950"/>
                  </a:lnTo>
                  <a:lnTo>
                    <a:pt x="214312" y="360363"/>
                  </a:lnTo>
                  <a:lnTo>
                    <a:pt x="215900" y="360363"/>
                  </a:lnTo>
                  <a:lnTo>
                    <a:pt x="219075" y="357188"/>
                  </a:lnTo>
                  <a:lnTo>
                    <a:pt x="220662" y="357188"/>
                  </a:lnTo>
                  <a:lnTo>
                    <a:pt x="220662" y="355600"/>
                  </a:lnTo>
                  <a:lnTo>
                    <a:pt x="223837" y="355600"/>
                  </a:lnTo>
                  <a:lnTo>
                    <a:pt x="225425" y="355600"/>
                  </a:lnTo>
                  <a:lnTo>
                    <a:pt x="227012" y="352425"/>
                  </a:lnTo>
                  <a:lnTo>
                    <a:pt x="231775" y="347663"/>
                  </a:lnTo>
                  <a:lnTo>
                    <a:pt x="230187" y="346075"/>
                  </a:lnTo>
                  <a:lnTo>
                    <a:pt x="227012" y="346075"/>
                  </a:lnTo>
                  <a:lnTo>
                    <a:pt x="227012" y="344488"/>
                  </a:lnTo>
                  <a:lnTo>
                    <a:pt x="223837" y="346075"/>
                  </a:lnTo>
                  <a:lnTo>
                    <a:pt x="220662" y="347663"/>
                  </a:lnTo>
                  <a:lnTo>
                    <a:pt x="219075" y="347663"/>
                  </a:lnTo>
                  <a:lnTo>
                    <a:pt x="215900" y="347663"/>
                  </a:lnTo>
                  <a:lnTo>
                    <a:pt x="215900" y="350838"/>
                  </a:lnTo>
                  <a:lnTo>
                    <a:pt x="214312" y="350838"/>
                  </a:lnTo>
                  <a:lnTo>
                    <a:pt x="211137" y="352425"/>
                  </a:lnTo>
                  <a:lnTo>
                    <a:pt x="207962" y="352425"/>
                  </a:lnTo>
                  <a:lnTo>
                    <a:pt x="203200" y="355600"/>
                  </a:lnTo>
                  <a:lnTo>
                    <a:pt x="198437" y="360363"/>
                  </a:lnTo>
                  <a:lnTo>
                    <a:pt x="193675" y="363538"/>
                  </a:lnTo>
                  <a:lnTo>
                    <a:pt x="192087" y="363538"/>
                  </a:lnTo>
                  <a:lnTo>
                    <a:pt x="192087" y="366713"/>
                  </a:lnTo>
                  <a:lnTo>
                    <a:pt x="188912" y="368300"/>
                  </a:lnTo>
                  <a:lnTo>
                    <a:pt x="188912" y="371475"/>
                  </a:lnTo>
                  <a:lnTo>
                    <a:pt x="187325" y="371475"/>
                  </a:lnTo>
                  <a:lnTo>
                    <a:pt x="184150" y="371475"/>
                  </a:lnTo>
                  <a:lnTo>
                    <a:pt x="187325" y="366713"/>
                  </a:lnTo>
                  <a:lnTo>
                    <a:pt x="188912" y="361950"/>
                  </a:lnTo>
                  <a:lnTo>
                    <a:pt x="192087" y="360363"/>
                  </a:lnTo>
                  <a:lnTo>
                    <a:pt x="193675" y="357188"/>
                  </a:lnTo>
                  <a:lnTo>
                    <a:pt x="196850" y="357188"/>
                  </a:lnTo>
                  <a:lnTo>
                    <a:pt x="198437" y="355600"/>
                  </a:lnTo>
                  <a:lnTo>
                    <a:pt x="198437" y="352425"/>
                  </a:lnTo>
                  <a:lnTo>
                    <a:pt x="198437" y="350838"/>
                  </a:lnTo>
                  <a:lnTo>
                    <a:pt x="198437" y="347663"/>
                  </a:lnTo>
                  <a:lnTo>
                    <a:pt x="196850" y="347663"/>
                  </a:lnTo>
                  <a:lnTo>
                    <a:pt x="198438" y="346075"/>
                  </a:lnTo>
                  <a:lnTo>
                    <a:pt x="198438" y="347663"/>
                  </a:lnTo>
                  <a:lnTo>
                    <a:pt x="200025" y="347663"/>
                  </a:lnTo>
                  <a:lnTo>
                    <a:pt x="200025" y="346075"/>
                  </a:lnTo>
                  <a:lnTo>
                    <a:pt x="200025" y="344488"/>
                  </a:lnTo>
                  <a:lnTo>
                    <a:pt x="200025" y="341313"/>
                  </a:lnTo>
                  <a:lnTo>
                    <a:pt x="200025" y="339725"/>
                  </a:lnTo>
                  <a:lnTo>
                    <a:pt x="200025" y="336550"/>
                  </a:lnTo>
                  <a:lnTo>
                    <a:pt x="200025" y="334963"/>
                  </a:lnTo>
                  <a:lnTo>
                    <a:pt x="198437" y="334963"/>
                  </a:lnTo>
                  <a:lnTo>
                    <a:pt x="198437" y="333375"/>
                  </a:lnTo>
                  <a:lnTo>
                    <a:pt x="198437" y="330200"/>
                  </a:lnTo>
                  <a:lnTo>
                    <a:pt x="198437" y="328613"/>
                  </a:lnTo>
                  <a:lnTo>
                    <a:pt x="196850" y="328613"/>
                  </a:lnTo>
                  <a:lnTo>
                    <a:pt x="193675" y="330200"/>
                  </a:lnTo>
                  <a:lnTo>
                    <a:pt x="192087" y="330200"/>
                  </a:lnTo>
                  <a:lnTo>
                    <a:pt x="192087" y="328613"/>
                  </a:lnTo>
                  <a:lnTo>
                    <a:pt x="193675" y="328613"/>
                  </a:lnTo>
                  <a:lnTo>
                    <a:pt x="196850" y="325438"/>
                  </a:lnTo>
                  <a:lnTo>
                    <a:pt x="196850" y="323850"/>
                  </a:lnTo>
                  <a:lnTo>
                    <a:pt x="193675" y="323850"/>
                  </a:lnTo>
                  <a:lnTo>
                    <a:pt x="193675" y="320675"/>
                  </a:lnTo>
                  <a:lnTo>
                    <a:pt x="192087" y="319088"/>
                  </a:lnTo>
                  <a:lnTo>
                    <a:pt x="188912" y="320675"/>
                  </a:lnTo>
                  <a:lnTo>
                    <a:pt x="184150" y="320675"/>
                  </a:lnTo>
                  <a:lnTo>
                    <a:pt x="182562" y="320675"/>
                  </a:lnTo>
                  <a:lnTo>
                    <a:pt x="180975" y="320675"/>
                  </a:lnTo>
                  <a:lnTo>
                    <a:pt x="177800" y="320675"/>
                  </a:lnTo>
                  <a:lnTo>
                    <a:pt x="177800" y="319088"/>
                  </a:lnTo>
                  <a:lnTo>
                    <a:pt x="176212" y="319088"/>
                  </a:lnTo>
                  <a:lnTo>
                    <a:pt x="173037" y="319088"/>
                  </a:lnTo>
                  <a:lnTo>
                    <a:pt x="171450" y="319088"/>
                  </a:lnTo>
                  <a:lnTo>
                    <a:pt x="166687" y="319088"/>
                  </a:lnTo>
                  <a:lnTo>
                    <a:pt x="165100" y="320675"/>
                  </a:lnTo>
                  <a:lnTo>
                    <a:pt x="161925" y="320675"/>
                  </a:lnTo>
                  <a:lnTo>
                    <a:pt x="160337" y="323850"/>
                  </a:lnTo>
                  <a:lnTo>
                    <a:pt x="157162" y="323850"/>
                  </a:lnTo>
                  <a:lnTo>
                    <a:pt x="155575" y="325438"/>
                  </a:lnTo>
                  <a:lnTo>
                    <a:pt x="146050" y="330200"/>
                  </a:lnTo>
                  <a:lnTo>
                    <a:pt x="141287" y="333375"/>
                  </a:lnTo>
                  <a:lnTo>
                    <a:pt x="139700" y="336550"/>
                  </a:lnTo>
                  <a:lnTo>
                    <a:pt x="136525" y="336550"/>
                  </a:lnTo>
                  <a:lnTo>
                    <a:pt x="134937" y="336550"/>
                  </a:lnTo>
                  <a:lnTo>
                    <a:pt x="134937" y="339725"/>
                  </a:lnTo>
                  <a:lnTo>
                    <a:pt x="133350" y="339725"/>
                  </a:lnTo>
                  <a:lnTo>
                    <a:pt x="133350" y="336550"/>
                  </a:lnTo>
                  <a:lnTo>
                    <a:pt x="133350" y="334963"/>
                  </a:lnTo>
                  <a:lnTo>
                    <a:pt x="134937" y="334963"/>
                  </a:lnTo>
                  <a:lnTo>
                    <a:pt x="136525" y="334963"/>
                  </a:lnTo>
                  <a:lnTo>
                    <a:pt x="136525" y="333375"/>
                  </a:lnTo>
                  <a:lnTo>
                    <a:pt x="139700" y="333375"/>
                  </a:lnTo>
                  <a:lnTo>
                    <a:pt x="139700" y="330200"/>
                  </a:lnTo>
                  <a:lnTo>
                    <a:pt x="141287" y="330200"/>
                  </a:lnTo>
                  <a:lnTo>
                    <a:pt x="146050" y="325438"/>
                  </a:lnTo>
                  <a:lnTo>
                    <a:pt x="149225" y="323850"/>
                  </a:lnTo>
                  <a:lnTo>
                    <a:pt x="150812" y="323850"/>
                  </a:lnTo>
                  <a:lnTo>
                    <a:pt x="152400" y="320675"/>
                  </a:lnTo>
                  <a:lnTo>
                    <a:pt x="155575" y="320675"/>
                  </a:lnTo>
                  <a:lnTo>
                    <a:pt x="157162" y="320675"/>
                  </a:lnTo>
                  <a:lnTo>
                    <a:pt x="157162" y="319088"/>
                  </a:lnTo>
                  <a:lnTo>
                    <a:pt x="160337" y="319088"/>
                  </a:lnTo>
                  <a:lnTo>
                    <a:pt x="161925" y="317500"/>
                  </a:lnTo>
                  <a:lnTo>
                    <a:pt x="166687" y="314325"/>
                  </a:lnTo>
                  <a:lnTo>
                    <a:pt x="168275" y="314325"/>
                  </a:lnTo>
                  <a:lnTo>
                    <a:pt x="173037" y="312738"/>
                  </a:lnTo>
                  <a:lnTo>
                    <a:pt x="173037" y="309563"/>
                  </a:lnTo>
                  <a:lnTo>
                    <a:pt x="176212" y="309563"/>
                  </a:lnTo>
                  <a:lnTo>
                    <a:pt x="176212" y="307975"/>
                  </a:lnTo>
                  <a:lnTo>
                    <a:pt x="177800" y="304800"/>
                  </a:lnTo>
                  <a:lnTo>
                    <a:pt x="176212" y="304800"/>
                  </a:lnTo>
                  <a:lnTo>
                    <a:pt x="176212" y="303213"/>
                  </a:lnTo>
                  <a:lnTo>
                    <a:pt x="173037" y="303213"/>
                  </a:lnTo>
                  <a:lnTo>
                    <a:pt x="168275" y="303213"/>
                  </a:lnTo>
                  <a:lnTo>
                    <a:pt x="166687" y="304800"/>
                  </a:lnTo>
                  <a:lnTo>
                    <a:pt x="165100" y="307975"/>
                  </a:lnTo>
                  <a:lnTo>
                    <a:pt x="161925" y="309563"/>
                  </a:lnTo>
                  <a:lnTo>
                    <a:pt x="149225" y="314325"/>
                  </a:lnTo>
                  <a:lnTo>
                    <a:pt x="141287" y="317500"/>
                  </a:lnTo>
                  <a:lnTo>
                    <a:pt x="144462" y="314325"/>
                  </a:lnTo>
                  <a:lnTo>
                    <a:pt x="149225" y="312738"/>
                  </a:lnTo>
                  <a:lnTo>
                    <a:pt x="150812" y="312738"/>
                  </a:lnTo>
                  <a:lnTo>
                    <a:pt x="150812" y="309563"/>
                  </a:lnTo>
                  <a:lnTo>
                    <a:pt x="152400" y="309563"/>
                  </a:lnTo>
                  <a:lnTo>
                    <a:pt x="152400" y="307975"/>
                  </a:lnTo>
                  <a:lnTo>
                    <a:pt x="152400" y="304800"/>
                  </a:lnTo>
                  <a:lnTo>
                    <a:pt x="155575" y="304800"/>
                  </a:lnTo>
                  <a:lnTo>
                    <a:pt x="155575" y="303213"/>
                  </a:lnTo>
                  <a:lnTo>
                    <a:pt x="155575" y="301625"/>
                  </a:lnTo>
                  <a:lnTo>
                    <a:pt x="152400" y="298450"/>
                  </a:lnTo>
                  <a:lnTo>
                    <a:pt x="150812" y="298450"/>
                  </a:lnTo>
                  <a:lnTo>
                    <a:pt x="149225" y="298450"/>
                  </a:lnTo>
                  <a:lnTo>
                    <a:pt x="144462" y="298450"/>
                  </a:lnTo>
                  <a:lnTo>
                    <a:pt x="139700" y="301625"/>
                  </a:lnTo>
                  <a:lnTo>
                    <a:pt x="136525" y="301625"/>
                  </a:lnTo>
                  <a:lnTo>
                    <a:pt x="134937" y="298450"/>
                  </a:lnTo>
                  <a:lnTo>
                    <a:pt x="133350" y="301625"/>
                  </a:lnTo>
                  <a:lnTo>
                    <a:pt x="130175" y="301625"/>
                  </a:lnTo>
                  <a:lnTo>
                    <a:pt x="128587" y="303213"/>
                  </a:lnTo>
                  <a:lnTo>
                    <a:pt x="125412" y="303213"/>
                  </a:lnTo>
                  <a:lnTo>
                    <a:pt x="123825" y="304800"/>
                  </a:lnTo>
                  <a:lnTo>
                    <a:pt x="119062" y="304800"/>
                  </a:lnTo>
                  <a:lnTo>
                    <a:pt x="119062" y="303213"/>
                  </a:lnTo>
                  <a:lnTo>
                    <a:pt x="122237" y="303213"/>
                  </a:lnTo>
                  <a:lnTo>
                    <a:pt x="123825" y="303213"/>
                  </a:lnTo>
                  <a:lnTo>
                    <a:pt x="125412" y="301625"/>
                  </a:lnTo>
                  <a:lnTo>
                    <a:pt x="128587" y="301625"/>
                  </a:lnTo>
                  <a:lnTo>
                    <a:pt x="130175" y="298450"/>
                  </a:lnTo>
                  <a:lnTo>
                    <a:pt x="133350" y="296863"/>
                  </a:lnTo>
                  <a:lnTo>
                    <a:pt x="134937" y="296863"/>
                  </a:lnTo>
                  <a:lnTo>
                    <a:pt x="136525" y="296863"/>
                  </a:lnTo>
                  <a:lnTo>
                    <a:pt x="141287" y="293688"/>
                  </a:lnTo>
                  <a:lnTo>
                    <a:pt x="144462" y="292100"/>
                  </a:lnTo>
                  <a:lnTo>
                    <a:pt x="146050" y="292100"/>
                  </a:lnTo>
                  <a:lnTo>
                    <a:pt x="149225" y="292100"/>
                  </a:lnTo>
                  <a:lnTo>
                    <a:pt x="149225" y="288925"/>
                  </a:lnTo>
                  <a:lnTo>
                    <a:pt x="150812" y="288925"/>
                  </a:lnTo>
                  <a:lnTo>
                    <a:pt x="152400" y="288925"/>
                  </a:lnTo>
                  <a:lnTo>
                    <a:pt x="155575" y="292100"/>
                  </a:lnTo>
                  <a:lnTo>
                    <a:pt x="155575" y="288925"/>
                  </a:lnTo>
                  <a:lnTo>
                    <a:pt x="157162" y="288925"/>
                  </a:lnTo>
                  <a:lnTo>
                    <a:pt x="160337" y="288925"/>
                  </a:lnTo>
                  <a:lnTo>
                    <a:pt x="160337" y="287338"/>
                  </a:lnTo>
                  <a:lnTo>
                    <a:pt x="161925" y="287338"/>
                  </a:lnTo>
                  <a:lnTo>
                    <a:pt x="161925" y="285750"/>
                  </a:lnTo>
                  <a:lnTo>
                    <a:pt x="160337" y="285750"/>
                  </a:lnTo>
                  <a:lnTo>
                    <a:pt x="160337" y="282575"/>
                  </a:lnTo>
                  <a:lnTo>
                    <a:pt x="157162" y="280988"/>
                  </a:lnTo>
                  <a:lnTo>
                    <a:pt x="157162" y="277813"/>
                  </a:lnTo>
                  <a:lnTo>
                    <a:pt x="152400" y="277813"/>
                  </a:lnTo>
                  <a:lnTo>
                    <a:pt x="150812" y="277813"/>
                  </a:lnTo>
                  <a:lnTo>
                    <a:pt x="144462" y="280988"/>
                  </a:lnTo>
                  <a:lnTo>
                    <a:pt x="123825" y="285750"/>
                  </a:lnTo>
                  <a:lnTo>
                    <a:pt x="122237" y="285750"/>
                  </a:lnTo>
                  <a:lnTo>
                    <a:pt x="117475" y="287338"/>
                  </a:lnTo>
                  <a:lnTo>
                    <a:pt x="109537" y="287338"/>
                  </a:lnTo>
                  <a:lnTo>
                    <a:pt x="106362" y="287338"/>
                  </a:lnTo>
                  <a:lnTo>
                    <a:pt x="103187" y="288925"/>
                  </a:lnTo>
                  <a:lnTo>
                    <a:pt x="98425" y="288925"/>
                  </a:lnTo>
                  <a:lnTo>
                    <a:pt x="96837" y="292100"/>
                  </a:lnTo>
                  <a:lnTo>
                    <a:pt x="93662" y="292100"/>
                  </a:lnTo>
                  <a:lnTo>
                    <a:pt x="93662" y="293688"/>
                  </a:lnTo>
                  <a:lnTo>
                    <a:pt x="92075" y="293688"/>
                  </a:lnTo>
                  <a:lnTo>
                    <a:pt x="90487" y="293688"/>
                  </a:lnTo>
                  <a:lnTo>
                    <a:pt x="87312" y="293688"/>
                  </a:lnTo>
                  <a:lnTo>
                    <a:pt x="85725" y="293688"/>
                  </a:lnTo>
                  <a:lnTo>
                    <a:pt x="85725" y="296863"/>
                  </a:lnTo>
                  <a:lnTo>
                    <a:pt x="80962" y="296863"/>
                  </a:lnTo>
                  <a:lnTo>
                    <a:pt x="76200" y="298450"/>
                  </a:lnTo>
                  <a:lnTo>
                    <a:pt x="74612" y="298450"/>
                  </a:lnTo>
                  <a:lnTo>
                    <a:pt x="71437" y="301625"/>
                  </a:lnTo>
                  <a:lnTo>
                    <a:pt x="69850" y="301625"/>
                  </a:lnTo>
                  <a:lnTo>
                    <a:pt x="66675" y="301625"/>
                  </a:lnTo>
                  <a:lnTo>
                    <a:pt x="65087" y="301625"/>
                  </a:lnTo>
                  <a:lnTo>
                    <a:pt x="61912" y="303213"/>
                  </a:lnTo>
                  <a:lnTo>
                    <a:pt x="53975" y="303213"/>
                  </a:lnTo>
                  <a:lnTo>
                    <a:pt x="53975" y="301625"/>
                  </a:lnTo>
                  <a:lnTo>
                    <a:pt x="50800" y="301625"/>
                  </a:lnTo>
                  <a:lnTo>
                    <a:pt x="49212" y="301625"/>
                  </a:lnTo>
                  <a:lnTo>
                    <a:pt x="53975" y="298450"/>
                  </a:lnTo>
                  <a:lnTo>
                    <a:pt x="55562" y="298450"/>
                  </a:lnTo>
                  <a:lnTo>
                    <a:pt x="58737" y="298450"/>
                  </a:lnTo>
                  <a:lnTo>
                    <a:pt x="61912" y="296863"/>
                  </a:lnTo>
                  <a:lnTo>
                    <a:pt x="65087" y="296863"/>
                  </a:lnTo>
                  <a:lnTo>
                    <a:pt x="66675" y="296863"/>
                  </a:lnTo>
                  <a:lnTo>
                    <a:pt x="69850" y="296863"/>
                  </a:lnTo>
                  <a:lnTo>
                    <a:pt x="71437" y="296863"/>
                  </a:lnTo>
                  <a:lnTo>
                    <a:pt x="76200" y="293688"/>
                  </a:lnTo>
                  <a:lnTo>
                    <a:pt x="82550" y="292100"/>
                  </a:lnTo>
                  <a:lnTo>
                    <a:pt x="87312" y="288925"/>
                  </a:lnTo>
                  <a:lnTo>
                    <a:pt x="98425" y="285750"/>
                  </a:lnTo>
                  <a:lnTo>
                    <a:pt x="106362" y="282575"/>
                  </a:lnTo>
                  <a:lnTo>
                    <a:pt x="114300" y="280988"/>
                  </a:lnTo>
                  <a:lnTo>
                    <a:pt x="117475" y="280988"/>
                  </a:lnTo>
                  <a:lnTo>
                    <a:pt x="117475" y="277813"/>
                  </a:lnTo>
                  <a:lnTo>
                    <a:pt x="119062" y="277813"/>
                  </a:lnTo>
                  <a:lnTo>
                    <a:pt x="122237" y="276225"/>
                  </a:lnTo>
                  <a:lnTo>
                    <a:pt x="123825" y="276225"/>
                  </a:lnTo>
                  <a:lnTo>
                    <a:pt x="123825" y="273050"/>
                  </a:lnTo>
                  <a:lnTo>
                    <a:pt x="130175" y="269875"/>
                  </a:lnTo>
                  <a:lnTo>
                    <a:pt x="133350" y="266700"/>
                  </a:lnTo>
                  <a:lnTo>
                    <a:pt x="136525" y="261938"/>
                  </a:lnTo>
                  <a:lnTo>
                    <a:pt x="136525" y="260350"/>
                  </a:lnTo>
                  <a:lnTo>
                    <a:pt x="134937" y="258763"/>
                  </a:lnTo>
                  <a:lnTo>
                    <a:pt x="133350" y="258763"/>
                  </a:lnTo>
                  <a:lnTo>
                    <a:pt x="130175" y="258763"/>
                  </a:lnTo>
                  <a:lnTo>
                    <a:pt x="128587" y="258763"/>
                  </a:lnTo>
                  <a:lnTo>
                    <a:pt x="122237" y="258763"/>
                  </a:lnTo>
                  <a:lnTo>
                    <a:pt x="119062" y="258763"/>
                  </a:lnTo>
                  <a:lnTo>
                    <a:pt x="117475" y="255588"/>
                  </a:lnTo>
                  <a:lnTo>
                    <a:pt x="114300" y="255588"/>
                  </a:lnTo>
                  <a:lnTo>
                    <a:pt x="112712" y="255588"/>
                  </a:lnTo>
                  <a:lnTo>
                    <a:pt x="109537" y="255588"/>
                  </a:lnTo>
                  <a:lnTo>
                    <a:pt x="107950" y="255588"/>
                  </a:lnTo>
                  <a:lnTo>
                    <a:pt x="103187" y="255588"/>
                  </a:lnTo>
                  <a:lnTo>
                    <a:pt x="98425" y="258763"/>
                  </a:lnTo>
                  <a:lnTo>
                    <a:pt x="96837" y="258763"/>
                  </a:lnTo>
                  <a:lnTo>
                    <a:pt x="93662" y="258763"/>
                  </a:lnTo>
                  <a:lnTo>
                    <a:pt x="93662" y="255588"/>
                  </a:lnTo>
                  <a:lnTo>
                    <a:pt x="85725" y="258763"/>
                  </a:lnTo>
                  <a:lnTo>
                    <a:pt x="80962" y="260350"/>
                  </a:lnTo>
                  <a:lnTo>
                    <a:pt x="77787" y="260350"/>
                  </a:lnTo>
                  <a:lnTo>
                    <a:pt x="71437" y="260350"/>
                  </a:lnTo>
                  <a:lnTo>
                    <a:pt x="74612" y="258763"/>
                  </a:lnTo>
                  <a:lnTo>
                    <a:pt x="76200" y="258763"/>
                  </a:lnTo>
                  <a:lnTo>
                    <a:pt x="77787" y="258763"/>
                  </a:lnTo>
                  <a:lnTo>
                    <a:pt x="80962" y="258763"/>
                  </a:lnTo>
                  <a:lnTo>
                    <a:pt x="82550" y="255588"/>
                  </a:lnTo>
                  <a:lnTo>
                    <a:pt x="87312" y="254000"/>
                  </a:lnTo>
                  <a:lnTo>
                    <a:pt x="90487" y="254000"/>
                  </a:lnTo>
                  <a:lnTo>
                    <a:pt x="92075" y="250825"/>
                  </a:lnTo>
                  <a:lnTo>
                    <a:pt x="93662" y="250825"/>
                  </a:lnTo>
                  <a:lnTo>
                    <a:pt x="93662" y="249238"/>
                  </a:lnTo>
                  <a:lnTo>
                    <a:pt x="96837" y="246063"/>
                  </a:lnTo>
                  <a:lnTo>
                    <a:pt x="98425" y="246063"/>
                  </a:lnTo>
                  <a:lnTo>
                    <a:pt x="109537" y="242888"/>
                  </a:lnTo>
                  <a:lnTo>
                    <a:pt x="114300" y="242888"/>
                  </a:lnTo>
                  <a:lnTo>
                    <a:pt x="119062" y="239713"/>
                  </a:lnTo>
                  <a:lnTo>
                    <a:pt x="123825" y="238125"/>
                  </a:lnTo>
                  <a:lnTo>
                    <a:pt x="125412" y="233363"/>
                  </a:lnTo>
                  <a:lnTo>
                    <a:pt x="128587" y="228600"/>
                  </a:lnTo>
                  <a:lnTo>
                    <a:pt x="130175" y="227013"/>
                  </a:lnTo>
                  <a:lnTo>
                    <a:pt x="130175" y="222250"/>
                  </a:lnTo>
                  <a:lnTo>
                    <a:pt x="128587" y="219075"/>
                  </a:lnTo>
                  <a:lnTo>
                    <a:pt x="125412" y="217488"/>
                  </a:lnTo>
                  <a:lnTo>
                    <a:pt x="123825" y="214313"/>
                  </a:lnTo>
                  <a:lnTo>
                    <a:pt x="122237" y="214313"/>
                  </a:lnTo>
                  <a:lnTo>
                    <a:pt x="119062" y="212725"/>
                  </a:lnTo>
                  <a:lnTo>
                    <a:pt x="119062" y="211138"/>
                  </a:lnTo>
                  <a:lnTo>
                    <a:pt x="122237" y="207963"/>
                  </a:lnTo>
                  <a:lnTo>
                    <a:pt x="125412" y="207963"/>
                  </a:lnTo>
                  <a:lnTo>
                    <a:pt x="128587" y="207963"/>
                  </a:lnTo>
                  <a:lnTo>
                    <a:pt x="128587" y="206375"/>
                  </a:lnTo>
                  <a:lnTo>
                    <a:pt x="128587" y="203200"/>
                  </a:lnTo>
                  <a:lnTo>
                    <a:pt x="128587" y="201613"/>
                  </a:lnTo>
                  <a:lnTo>
                    <a:pt x="128587" y="198438"/>
                  </a:lnTo>
                  <a:lnTo>
                    <a:pt x="125412" y="196850"/>
                  </a:lnTo>
                  <a:lnTo>
                    <a:pt x="125412" y="195263"/>
                  </a:lnTo>
                  <a:lnTo>
                    <a:pt x="125412" y="192088"/>
                  </a:lnTo>
                  <a:lnTo>
                    <a:pt x="125412" y="190500"/>
                  </a:lnTo>
                  <a:lnTo>
                    <a:pt x="125412" y="187325"/>
                  </a:lnTo>
                  <a:lnTo>
                    <a:pt x="123825" y="187325"/>
                  </a:lnTo>
                  <a:lnTo>
                    <a:pt x="123825" y="185738"/>
                  </a:lnTo>
                  <a:lnTo>
                    <a:pt x="123825" y="184150"/>
                  </a:lnTo>
                  <a:lnTo>
                    <a:pt x="125412" y="180975"/>
                  </a:lnTo>
                  <a:lnTo>
                    <a:pt x="125412" y="179388"/>
                  </a:lnTo>
                  <a:lnTo>
                    <a:pt x="123825" y="179388"/>
                  </a:lnTo>
                  <a:lnTo>
                    <a:pt x="123825" y="176213"/>
                  </a:lnTo>
                  <a:lnTo>
                    <a:pt x="125412" y="176213"/>
                  </a:lnTo>
                  <a:lnTo>
                    <a:pt x="128587" y="176213"/>
                  </a:lnTo>
                  <a:lnTo>
                    <a:pt x="128587" y="179388"/>
                  </a:lnTo>
                  <a:lnTo>
                    <a:pt x="128587" y="180975"/>
                  </a:lnTo>
                  <a:lnTo>
                    <a:pt x="130175" y="180975"/>
                  </a:lnTo>
                  <a:lnTo>
                    <a:pt x="130175" y="179388"/>
                  </a:lnTo>
                  <a:lnTo>
                    <a:pt x="133350" y="179388"/>
                  </a:lnTo>
                  <a:lnTo>
                    <a:pt x="134937" y="179388"/>
                  </a:lnTo>
                  <a:lnTo>
                    <a:pt x="136525" y="179388"/>
                  </a:lnTo>
                  <a:lnTo>
                    <a:pt x="136525" y="174625"/>
                  </a:lnTo>
                  <a:lnTo>
                    <a:pt x="134937" y="171450"/>
                  </a:lnTo>
                  <a:lnTo>
                    <a:pt x="134937" y="169863"/>
                  </a:lnTo>
                  <a:lnTo>
                    <a:pt x="133350" y="168275"/>
                  </a:lnTo>
                  <a:lnTo>
                    <a:pt x="133350" y="165100"/>
                  </a:lnTo>
                  <a:lnTo>
                    <a:pt x="133350" y="163513"/>
                  </a:lnTo>
                  <a:lnTo>
                    <a:pt x="130175" y="163513"/>
                  </a:lnTo>
                  <a:lnTo>
                    <a:pt x="128587" y="163513"/>
                  </a:lnTo>
                  <a:lnTo>
                    <a:pt x="125412" y="163513"/>
                  </a:lnTo>
                  <a:lnTo>
                    <a:pt x="125412" y="160338"/>
                  </a:lnTo>
                  <a:lnTo>
                    <a:pt x="128587" y="158750"/>
                  </a:lnTo>
                  <a:lnTo>
                    <a:pt x="128587" y="155575"/>
                  </a:lnTo>
                  <a:lnTo>
                    <a:pt x="128587" y="153988"/>
                  </a:lnTo>
                  <a:lnTo>
                    <a:pt x="130175" y="155575"/>
                  </a:lnTo>
                  <a:lnTo>
                    <a:pt x="133350" y="155575"/>
                  </a:lnTo>
                  <a:lnTo>
                    <a:pt x="133350" y="153988"/>
                  </a:lnTo>
                  <a:lnTo>
                    <a:pt x="134937" y="152400"/>
                  </a:lnTo>
                  <a:lnTo>
                    <a:pt x="134937" y="149225"/>
                  </a:lnTo>
                  <a:lnTo>
                    <a:pt x="134937" y="147638"/>
                  </a:lnTo>
                  <a:lnTo>
                    <a:pt x="136525" y="147638"/>
                  </a:lnTo>
                  <a:lnTo>
                    <a:pt x="136525" y="144463"/>
                  </a:lnTo>
                  <a:lnTo>
                    <a:pt x="139700" y="142875"/>
                  </a:lnTo>
                  <a:lnTo>
                    <a:pt x="139700" y="139700"/>
                  </a:lnTo>
                  <a:lnTo>
                    <a:pt x="139700" y="138113"/>
                  </a:lnTo>
                  <a:lnTo>
                    <a:pt x="139700" y="136525"/>
                  </a:lnTo>
                  <a:lnTo>
                    <a:pt x="139700" y="131763"/>
                  </a:lnTo>
                  <a:lnTo>
                    <a:pt x="139700" y="128588"/>
                  </a:lnTo>
                  <a:lnTo>
                    <a:pt x="139700" y="127000"/>
                  </a:lnTo>
                  <a:lnTo>
                    <a:pt x="141287" y="123825"/>
                  </a:lnTo>
                  <a:lnTo>
                    <a:pt x="141287" y="122238"/>
                  </a:lnTo>
                  <a:lnTo>
                    <a:pt x="144462" y="120650"/>
                  </a:lnTo>
                  <a:lnTo>
                    <a:pt x="144462" y="115888"/>
                  </a:lnTo>
                  <a:lnTo>
                    <a:pt x="141287" y="115888"/>
                  </a:lnTo>
                  <a:lnTo>
                    <a:pt x="141287" y="112713"/>
                  </a:lnTo>
                  <a:lnTo>
                    <a:pt x="144462" y="111125"/>
                  </a:lnTo>
                  <a:lnTo>
                    <a:pt x="144462" y="107950"/>
                  </a:lnTo>
                  <a:lnTo>
                    <a:pt x="144462" y="106363"/>
                  </a:lnTo>
                  <a:lnTo>
                    <a:pt x="146050" y="106363"/>
                  </a:lnTo>
                  <a:lnTo>
                    <a:pt x="149225" y="106363"/>
                  </a:lnTo>
                  <a:lnTo>
                    <a:pt x="149225" y="104775"/>
                  </a:lnTo>
                  <a:lnTo>
                    <a:pt x="150812" y="104775"/>
                  </a:lnTo>
                  <a:lnTo>
                    <a:pt x="149225" y="100013"/>
                  </a:lnTo>
                  <a:lnTo>
                    <a:pt x="150812" y="100013"/>
                  </a:lnTo>
                  <a:lnTo>
                    <a:pt x="144462" y="95250"/>
                  </a:lnTo>
                  <a:lnTo>
                    <a:pt x="152400" y="100013"/>
                  </a:lnTo>
                  <a:lnTo>
                    <a:pt x="155575" y="100013"/>
                  </a:lnTo>
                  <a:lnTo>
                    <a:pt x="155575" y="96838"/>
                  </a:lnTo>
                  <a:lnTo>
                    <a:pt x="157162" y="95250"/>
                  </a:lnTo>
                  <a:lnTo>
                    <a:pt x="160337" y="95250"/>
                  </a:lnTo>
                  <a:lnTo>
                    <a:pt x="160337" y="93663"/>
                  </a:lnTo>
                  <a:lnTo>
                    <a:pt x="161925" y="93663"/>
                  </a:lnTo>
                  <a:lnTo>
                    <a:pt x="165100" y="93663"/>
                  </a:lnTo>
                  <a:lnTo>
                    <a:pt x="166687" y="93663"/>
                  </a:lnTo>
                  <a:lnTo>
                    <a:pt x="168275" y="93663"/>
                  </a:lnTo>
                  <a:lnTo>
                    <a:pt x="168275" y="90488"/>
                  </a:lnTo>
                  <a:lnTo>
                    <a:pt x="168275" y="88900"/>
                  </a:lnTo>
                  <a:lnTo>
                    <a:pt x="166687" y="85725"/>
                  </a:lnTo>
                  <a:lnTo>
                    <a:pt x="166687" y="84137"/>
                  </a:lnTo>
                  <a:lnTo>
                    <a:pt x="166687" y="80962"/>
                  </a:lnTo>
                  <a:lnTo>
                    <a:pt x="168275" y="84137"/>
                  </a:lnTo>
                  <a:lnTo>
                    <a:pt x="171450" y="84137"/>
                  </a:lnTo>
                  <a:lnTo>
                    <a:pt x="173037" y="80962"/>
                  </a:lnTo>
                  <a:lnTo>
                    <a:pt x="173037" y="79375"/>
                  </a:lnTo>
                  <a:lnTo>
                    <a:pt x="173037" y="77787"/>
                  </a:lnTo>
                  <a:lnTo>
                    <a:pt x="173037" y="74612"/>
                  </a:lnTo>
                  <a:lnTo>
                    <a:pt x="173037" y="73025"/>
                  </a:lnTo>
                  <a:lnTo>
                    <a:pt x="171450" y="73025"/>
                  </a:lnTo>
                  <a:lnTo>
                    <a:pt x="168275" y="69850"/>
                  </a:lnTo>
                  <a:lnTo>
                    <a:pt x="166687" y="69850"/>
                  </a:lnTo>
                  <a:lnTo>
                    <a:pt x="165100" y="68262"/>
                  </a:lnTo>
                  <a:lnTo>
                    <a:pt x="161925" y="65087"/>
                  </a:lnTo>
                  <a:lnTo>
                    <a:pt x="157162" y="63500"/>
                  </a:lnTo>
                  <a:lnTo>
                    <a:pt x="155575" y="61912"/>
                  </a:lnTo>
                  <a:lnTo>
                    <a:pt x="152400" y="58737"/>
                  </a:lnTo>
                  <a:lnTo>
                    <a:pt x="150812" y="57150"/>
                  </a:lnTo>
                  <a:lnTo>
                    <a:pt x="150812" y="52387"/>
                  </a:lnTo>
                  <a:lnTo>
                    <a:pt x="149225" y="52387"/>
                  </a:lnTo>
                  <a:lnTo>
                    <a:pt x="149225" y="49212"/>
                  </a:lnTo>
                  <a:lnTo>
                    <a:pt x="149225" y="47625"/>
                  </a:lnTo>
                  <a:lnTo>
                    <a:pt x="150812" y="49212"/>
                  </a:lnTo>
                  <a:lnTo>
                    <a:pt x="152400" y="52387"/>
                  </a:lnTo>
                  <a:lnTo>
                    <a:pt x="157162" y="52387"/>
                  </a:lnTo>
                  <a:lnTo>
                    <a:pt x="160337" y="53975"/>
                  </a:lnTo>
                  <a:lnTo>
                    <a:pt x="161925" y="53975"/>
                  </a:lnTo>
                  <a:lnTo>
                    <a:pt x="161925" y="57150"/>
                  </a:lnTo>
                  <a:lnTo>
                    <a:pt x="166687" y="58737"/>
                  </a:lnTo>
                  <a:lnTo>
                    <a:pt x="166687" y="61912"/>
                  </a:lnTo>
                  <a:lnTo>
                    <a:pt x="168275" y="61912"/>
                  </a:lnTo>
                  <a:lnTo>
                    <a:pt x="171450" y="61912"/>
                  </a:lnTo>
                  <a:lnTo>
                    <a:pt x="173037" y="61912"/>
                  </a:lnTo>
                  <a:lnTo>
                    <a:pt x="177800" y="63500"/>
                  </a:lnTo>
                  <a:lnTo>
                    <a:pt x="180975" y="65087"/>
                  </a:lnTo>
                  <a:lnTo>
                    <a:pt x="184150" y="65087"/>
                  </a:lnTo>
                  <a:lnTo>
                    <a:pt x="188912" y="65087"/>
                  </a:lnTo>
                  <a:lnTo>
                    <a:pt x="192087" y="65087"/>
                  </a:lnTo>
                  <a:lnTo>
                    <a:pt x="193675" y="65087"/>
                  </a:lnTo>
                  <a:lnTo>
                    <a:pt x="196850" y="65087"/>
                  </a:lnTo>
                  <a:lnTo>
                    <a:pt x="198437" y="68262"/>
                  </a:lnTo>
                  <a:lnTo>
                    <a:pt x="203200" y="68262"/>
                  </a:lnTo>
                  <a:lnTo>
                    <a:pt x="204787" y="68262"/>
                  </a:lnTo>
                  <a:lnTo>
                    <a:pt x="207962" y="68262"/>
                  </a:lnTo>
                  <a:lnTo>
                    <a:pt x="209550" y="68262"/>
                  </a:lnTo>
                  <a:lnTo>
                    <a:pt x="211137" y="68262"/>
                  </a:lnTo>
                  <a:lnTo>
                    <a:pt x="214312" y="68262"/>
                  </a:lnTo>
                  <a:lnTo>
                    <a:pt x="219075" y="69850"/>
                  </a:lnTo>
                  <a:lnTo>
                    <a:pt x="220662" y="69850"/>
                  </a:lnTo>
                  <a:lnTo>
                    <a:pt x="223837" y="73025"/>
                  </a:lnTo>
                  <a:lnTo>
                    <a:pt x="227012" y="74612"/>
                  </a:lnTo>
                  <a:lnTo>
                    <a:pt x="230187" y="74612"/>
                  </a:lnTo>
                  <a:lnTo>
                    <a:pt x="231775" y="73025"/>
                  </a:lnTo>
                  <a:lnTo>
                    <a:pt x="234950" y="73025"/>
                  </a:lnTo>
                  <a:lnTo>
                    <a:pt x="234950" y="69850"/>
                  </a:lnTo>
                  <a:lnTo>
                    <a:pt x="234950" y="68262"/>
                  </a:lnTo>
                  <a:lnTo>
                    <a:pt x="234950" y="65087"/>
                  </a:lnTo>
                  <a:lnTo>
                    <a:pt x="231775" y="63500"/>
                  </a:lnTo>
                  <a:lnTo>
                    <a:pt x="230187" y="61912"/>
                  </a:lnTo>
                  <a:lnTo>
                    <a:pt x="230187" y="58737"/>
                  </a:lnTo>
                  <a:lnTo>
                    <a:pt x="231775" y="58737"/>
                  </a:lnTo>
                  <a:lnTo>
                    <a:pt x="234950" y="58737"/>
                  </a:lnTo>
                  <a:lnTo>
                    <a:pt x="234950" y="61912"/>
                  </a:lnTo>
                  <a:lnTo>
                    <a:pt x="236537" y="63500"/>
                  </a:lnTo>
                  <a:lnTo>
                    <a:pt x="236537" y="65087"/>
                  </a:lnTo>
                  <a:lnTo>
                    <a:pt x="239712" y="68262"/>
                  </a:lnTo>
                  <a:lnTo>
                    <a:pt x="241300" y="68262"/>
                  </a:lnTo>
                  <a:lnTo>
                    <a:pt x="241300" y="69850"/>
                  </a:lnTo>
                  <a:lnTo>
                    <a:pt x="242887" y="73025"/>
                  </a:lnTo>
                  <a:lnTo>
                    <a:pt x="242887" y="74612"/>
                  </a:lnTo>
                  <a:lnTo>
                    <a:pt x="246062" y="74612"/>
                  </a:lnTo>
                  <a:lnTo>
                    <a:pt x="246062" y="77787"/>
                  </a:lnTo>
                  <a:lnTo>
                    <a:pt x="247650" y="77787"/>
                  </a:lnTo>
                  <a:lnTo>
                    <a:pt x="250825" y="74612"/>
                  </a:lnTo>
                  <a:lnTo>
                    <a:pt x="250825" y="73025"/>
                  </a:lnTo>
                  <a:lnTo>
                    <a:pt x="250825" y="69850"/>
                  </a:lnTo>
                  <a:lnTo>
                    <a:pt x="250825" y="65087"/>
                  </a:lnTo>
                  <a:lnTo>
                    <a:pt x="252412" y="63500"/>
                  </a:lnTo>
                  <a:lnTo>
                    <a:pt x="250825" y="58737"/>
                  </a:lnTo>
                  <a:lnTo>
                    <a:pt x="250825" y="53975"/>
                  </a:lnTo>
                  <a:lnTo>
                    <a:pt x="247650" y="52387"/>
                  </a:lnTo>
                  <a:lnTo>
                    <a:pt x="246062" y="49212"/>
                  </a:lnTo>
                  <a:lnTo>
                    <a:pt x="246062" y="47625"/>
                  </a:lnTo>
                  <a:lnTo>
                    <a:pt x="246062" y="46037"/>
                  </a:lnTo>
                  <a:lnTo>
                    <a:pt x="242887" y="42862"/>
                  </a:lnTo>
                  <a:lnTo>
                    <a:pt x="242887" y="38100"/>
                  </a:lnTo>
                  <a:lnTo>
                    <a:pt x="236537" y="30162"/>
                  </a:lnTo>
                  <a:lnTo>
                    <a:pt x="236537" y="26987"/>
                  </a:lnTo>
                  <a:lnTo>
                    <a:pt x="234950" y="22225"/>
                  </a:lnTo>
                  <a:lnTo>
                    <a:pt x="231775" y="19050"/>
                  </a:lnTo>
                  <a:lnTo>
                    <a:pt x="230187" y="14287"/>
                  </a:lnTo>
                  <a:lnTo>
                    <a:pt x="225425" y="11112"/>
                  </a:lnTo>
                  <a:lnTo>
                    <a:pt x="225425" y="9525"/>
                  </a:lnTo>
                  <a:lnTo>
                    <a:pt x="225425" y="6350"/>
                  </a:lnTo>
                  <a:lnTo>
                    <a:pt x="223837" y="4762"/>
                  </a:lnTo>
                  <a:lnTo>
                    <a:pt x="220662" y="3175"/>
                  </a:lnTo>
                  <a:close/>
                </a:path>
              </a:pathLst>
            </a:custGeom>
            <a:blipFill dpi="0" rotWithShape="1">
              <a:blip r:embed="rId7"/>
              <a:srcRect/>
              <a:tile tx="0" ty="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65" name="文本框 64">
              <a:extLst>
                <a:ext uri="{FF2B5EF4-FFF2-40B4-BE49-F238E27FC236}">
                  <a16:creationId xmlns:a16="http://schemas.microsoft.com/office/drawing/2014/main" id="{FD2344E2-DC5C-44FD-AC46-7182B31E3074}"/>
                </a:ext>
              </a:extLst>
            </p:cNvPr>
            <p:cNvSpPr txBox="1"/>
            <p:nvPr/>
          </p:nvSpPr>
          <p:spPr>
            <a:xfrm>
              <a:off x="3683233" y="1598655"/>
              <a:ext cx="697627" cy="707886"/>
            </a:xfrm>
            <a:prstGeom prst="rect">
              <a:avLst/>
            </a:prstGeom>
            <a:noFill/>
          </p:spPr>
          <p:txBody>
            <a:bodyPr wrap="none" rtlCol="0">
              <a:spAutoFit/>
            </a:bodyPr>
            <a:lstStyle/>
            <a:p>
              <a:r>
                <a:rPr lang="zh-CN" altLang="en-US" sz="4000" dirty="0">
                  <a:solidFill>
                    <a:schemeClr val="bg1"/>
                  </a:solidFill>
                  <a:latin typeface="Berlin Sans FB Demi" panose="020E0802020502020306" pitchFamily="34" charset="0"/>
                  <a:ea typeface="庞门正道真贵楷体" panose="02010600030101010101" pitchFamily="2" charset="-122"/>
                </a:rPr>
                <a:t>叁</a:t>
              </a:r>
            </a:p>
          </p:txBody>
        </p:sp>
      </p:grpSp>
      <p:sp>
        <p:nvSpPr>
          <p:cNvPr id="68" name="文本框 67">
            <a:extLst>
              <a:ext uri="{FF2B5EF4-FFF2-40B4-BE49-F238E27FC236}">
                <a16:creationId xmlns:a16="http://schemas.microsoft.com/office/drawing/2014/main" id="{4E99FEFD-2C2E-4432-8DE5-C64FE8E304BA}"/>
              </a:ext>
            </a:extLst>
          </p:cNvPr>
          <p:cNvSpPr txBox="1"/>
          <p:nvPr/>
        </p:nvSpPr>
        <p:spPr>
          <a:xfrm>
            <a:off x="7964768" y="3636615"/>
            <a:ext cx="1499938" cy="584775"/>
          </a:xfrm>
          <a:prstGeom prst="rect">
            <a:avLst/>
          </a:prstGeom>
          <a:noFill/>
        </p:spPr>
        <p:txBody>
          <a:bodyPr vert="horz" wrap="square" rtlCol="0">
            <a:spAutoFit/>
          </a:bodyPr>
          <a:lstStyle/>
          <a:p>
            <a:pPr algn="ctr"/>
            <a:r>
              <a:rPr lang="zh-CN" altLang="en-US" sz="3200" spc="600" dirty="0">
                <a:solidFill>
                  <a:schemeClr val="tx1">
                    <a:lumMod val="85000"/>
                    <a:lumOff val="15000"/>
                  </a:schemeClr>
                </a:solidFill>
                <a:effectLst>
                  <a:outerShdw blurRad="38100" dist="38100" dir="2700000" algn="tl">
                    <a:srgbClr val="000000">
                      <a:alpha val="43137"/>
                    </a:srgbClr>
                  </a:outerShdw>
                </a:effectLst>
                <a:latin typeface="庞门正道真贵楷体" panose="02010600030101010101" pitchFamily="2" charset="-122"/>
                <a:ea typeface="庞门正道真贵楷体" panose="02010600030101010101" pitchFamily="2" charset="-122"/>
                <a:cs typeface="+mn-ea"/>
                <a:sym typeface="+mn-lt"/>
              </a:rPr>
              <a:t>诗歌</a:t>
            </a:r>
          </a:p>
        </p:txBody>
      </p:sp>
      <p:grpSp>
        <p:nvGrpSpPr>
          <p:cNvPr id="69" name="组合 68">
            <a:extLst>
              <a:ext uri="{FF2B5EF4-FFF2-40B4-BE49-F238E27FC236}">
                <a16:creationId xmlns:a16="http://schemas.microsoft.com/office/drawing/2014/main" id="{D902F11A-F08F-4592-A0AB-F9279838FAF7}"/>
              </a:ext>
            </a:extLst>
          </p:cNvPr>
          <p:cNvGrpSpPr/>
          <p:nvPr/>
        </p:nvGrpSpPr>
        <p:grpSpPr>
          <a:xfrm>
            <a:off x="7864762" y="2339998"/>
            <a:ext cx="1366041" cy="1048924"/>
            <a:chOff x="3185062" y="1443579"/>
            <a:chExt cx="1366041" cy="1048924"/>
          </a:xfrm>
        </p:grpSpPr>
        <p:sp>
          <p:nvSpPr>
            <p:cNvPr id="72" name="任意多边形: 形状 71">
              <a:extLst>
                <a:ext uri="{FF2B5EF4-FFF2-40B4-BE49-F238E27FC236}">
                  <a16:creationId xmlns:a16="http://schemas.microsoft.com/office/drawing/2014/main" id="{B4113DBB-9CF6-4E3A-89FB-6A7018372F72}"/>
                </a:ext>
              </a:extLst>
            </p:cNvPr>
            <p:cNvSpPr>
              <a:spLocks/>
            </p:cNvSpPr>
            <p:nvPr/>
          </p:nvSpPr>
          <p:spPr bwMode="auto">
            <a:xfrm>
              <a:off x="3185062" y="1443579"/>
              <a:ext cx="1366041" cy="1048924"/>
            </a:xfrm>
            <a:custGeom>
              <a:avLst/>
              <a:gdLst>
                <a:gd name="connsiteX0" fmla="*/ 284162 w 533400"/>
                <a:gd name="connsiteY0" fmla="*/ 407988 h 409575"/>
                <a:gd name="connsiteX1" fmla="*/ 285750 w 533400"/>
                <a:gd name="connsiteY1" fmla="*/ 407988 h 409575"/>
                <a:gd name="connsiteX2" fmla="*/ 285750 w 533400"/>
                <a:gd name="connsiteY2" fmla="*/ 409575 h 409575"/>
                <a:gd name="connsiteX3" fmla="*/ 288925 w 533400"/>
                <a:gd name="connsiteY3" fmla="*/ 401637 h 409575"/>
                <a:gd name="connsiteX4" fmla="*/ 288925 w 533400"/>
                <a:gd name="connsiteY4" fmla="*/ 404813 h 409575"/>
                <a:gd name="connsiteX5" fmla="*/ 285750 w 533400"/>
                <a:gd name="connsiteY5" fmla="*/ 407988 h 409575"/>
                <a:gd name="connsiteX6" fmla="*/ 290512 w 533400"/>
                <a:gd name="connsiteY6" fmla="*/ 398463 h 409575"/>
                <a:gd name="connsiteX7" fmla="*/ 288925 w 533400"/>
                <a:gd name="connsiteY7" fmla="*/ 401637 h 409575"/>
                <a:gd name="connsiteX8" fmla="*/ 288925 w 533400"/>
                <a:gd name="connsiteY8" fmla="*/ 400050 h 409575"/>
                <a:gd name="connsiteX9" fmla="*/ 295275 w 533400"/>
                <a:gd name="connsiteY9" fmla="*/ 388938 h 409575"/>
                <a:gd name="connsiteX10" fmla="*/ 293687 w 533400"/>
                <a:gd name="connsiteY10" fmla="*/ 395288 h 409575"/>
                <a:gd name="connsiteX11" fmla="*/ 290512 w 533400"/>
                <a:gd name="connsiteY11" fmla="*/ 398463 h 409575"/>
                <a:gd name="connsiteX12" fmla="*/ 290512 w 533400"/>
                <a:gd name="connsiteY12" fmla="*/ 398463 h 409575"/>
                <a:gd name="connsiteX13" fmla="*/ 182562 w 533400"/>
                <a:gd name="connsiteY13" fmla="*/ 379413 h 409575"/>
                <a:gd name="connsiteX14" fmla="*/ 184150 w 533400"/>
                <a:gd name="connsiteY14" fmla="*/ 379413 h 409575"/>
                <a:gd name="connsiteX15" fmla="*/ 187325 w 533400"/>
                <a:gd name="connsiteY15" fmla="*/ 379413 h 409575"/>
                <a:gd name="connsiteX16" fmla="*/ 184150 w 533400"/>
                <a:gd name="connsiteY16" fmla="*/ 382588 h 409575"/>
                <a:gd name="connsiteX17" fmla="*/ 182562 w 533400"/>
                <a:gd name="connsiteY17" fmla="*/ 384175 h 409575"/>
                <a:gd name="connsiteX18" fmla="*/ 180975 w 533400"/>
                <a:gd name="connsiteY18" fmla="*/ 382588 h 409575"/>
                <a:gd name="connsiteX19" fmla="*/ 182562 w 533400"/>
                <a:gd name="connsiteY19" fmla="*/ 382588 h 409575"/>
                <a:gd name="connsiteX20" fmla="*/ 277812 w 533400"/>
                <a:gd name="connsiteY20" fmla="*/ 377825 h 409575"/>
                <a:gd name="connsiteX21" fmla="*/ 279400 w 533400"/>
                <a:gd name="connsiteY21" fmla="*/ 377825 h 409575"/>
                <a:gd name="connsiteX22" fmla="*/ 279400 w 533400"/>
                <a:gd name="connsiteY22" fmla="*/ 379413 h 409575"/>
                <a:gd name="connsiteX23" fmla="*/ 274637 w 533400"/>
                <a:gd name="connsiteY23" fmla="*/ 382588 h 409575"/>
                <a:gd name="connsiteX24" fmla="*/ 273050 w 533400"/>
                <a:gd name="connsiteY24" fmla="*/ 387350 h 409575"/>
                <a:gd name="connsiteX25" fmla="*/ 271462 w 533400"/>
                <a:gd name="connsiteY25" fmla="*/ 387350 h 409575"/>
                <a:gd name="connsiteX26" fmla="*/ 268287 w 533400"/>
                <a:gd name="connsiteY26" fmla="*/ 388938 h 409575"/>
                <a:gd name="connsiteX27" fmla="*/ 266700 w 533400"/>
                <a:gd name="connsiteY27" fmla="*/ 392113 h 409575"/>
                <a:gd name="connsiteX28" fmla="*/ 266700 w 533400"/>
                <a:gd name="connsiteY28" fmla="*/ 388938 h 409575"/>
                <a:gd name="connsiteX29" fmla="*/ 268287 w 533400"/>
                <a:gd name="connsiteY29" fmla="*/ 387350 h 409575"/>
                <a:gd name="connsiteX30" fmla="*/ 268287 w 533400"/>
                <a:gd name="connsiteY30" fmla="*/ 384175 h 409575"/>
                <a:gd name="connsiteX31" fmla="*/ 271462 w 533400"/>
                <a:gd name="connsiteY31" fmla="*/ 384175 h 409575"/>
                <a:gd name="connsiteX32" fmla="*/ 273050 w 533400"/>
                <a:gd name="connsiteY32" fmla="*/ 384175 h 409575"/>
                <a:gd name="connsiteX33" fmla="*/ 273050 w 533400"/>
                <a:gd name="connsiteY33" fmla="*/ 382588 h 409575"/>
                <a:gd name="connsiteX34" fmla="*/ 274637 w 533400"/>
                <a:gd name="connsiteY34" fmla="*/ 379413 h 409575"/>
                <a:gd name="connsiteX35" fmla="*/ 192087 w 533400"/>
                <a:gd name="connsiteY35" fmla="*/ 377825 h 409575"/>
                <a:gd name="connsiteX36" fmla="*/ 188912 w 533400"/>
                <a:gd name="connsiteY36" fmla="*/ 379413 h 409575"/>
                <a:gd name="connsiteX37" fmla="*/ 187325 w 533400"/>
                <a:gd name="connsiteY37" fmla="*/ 379413 h 409575"/>
                <a:gd name="connsiteX38" fmla="*/ 252412 w 533400"/>
                <a:gd name="connsiteY38" fmla="*/ 376238 h 409575"/>
                <a:gd name="connsiteX39" fmla="*/ 252412 w 533400"/>
                <a:gd name="connsiteY39" fmla="*/ 377825 h 409575"/>
                <a:gd name="connsiteX40" fmla="*/ 250825 w 533400"/>
                <a:gd name="connsiteY40" fmla="*/ 379413 h 409575"/>
                <a:gd name="connsiteX41" fmla="*/ 247650 w 533400"/>
                <a:gd name="connsiteY41" fmla="*/ 379413 h 409575"/>
                <a:gd name="connsiteX42" fmla="*/ 250825 w 533400"/>
                <a:gd name="connsiteY42" fmla="*/ 377825 h 409575"/>
                <a:gd name="connsiteX43" fmla="*/ 257175 w 533400"/>
                <a:gd name="connsiteY43" fmla="*/ 373063 h 409575"/>
                <a:gd name="connsiteX44" fmla="*/ 257175 w 533400"/>
                <a:gd name="connsiteY44" fmla="*/ 376238 h 409575"/>
                <a:gd name="connsiteX45" fmla="*/ 255587 w 533400"/>
                <a:gd name="connsiteY45" fmla="*/ 376238 h 409575"/>
                <a:gd name="connsiteX46" fmla="*/ 252412 w 533400"/>
                <a:gd name="connsiteY46" fmla="*/ 376238 h 409575"/>
                <a:gd name="connsiteX47" fmla="*/ 333375 w 533400"/>
                <a:gd name="connsiteY47" fmla="*/ 371475 h 409575"/>
                <a:gd name="connsiteX48" fmla="*/ 331787 w 533400"/>
                <a:gd name="connsiteY48" fmla="*/ 376238 h 409575"/>
                <a:gd name="connsiteX49" fmla="*/ 330200 w 533400"/>
                <a:gd name="connsiteY49" fmla="*/ 376238 h 409575"/>
                <a:gd name="connsiteX50" fmla="*/ 331787 w 533400"/>
                <a:gd name="connsiteY50" fmla="*/ 373063 h 409575"/>
                <a:gd name="connsiteX51" fmla="*/ 198437 w 533400"/>
                <a:gd name="connsiteY51" fmla="*/ 371475 h 409575"/>
                <a:gd name="connsiteX52" fmla="*/ 200025 w 533400"/>
                <a:gd name="connsiteY52" fmla="*/ 371475 h 409575"/>
                <a:gd name="connsiteX53" fmla="*/ 203200 w 533400"/>
                <a:gd name="connsiteY53" fmla="*/ 371475 h 409575"/>
                <a:gd name="connsiteX54" fmla="*/ 203200 w 533400"/>
                <a:gd name="connsiteY54" fmla="*/ 373063 h 409575"/>
                <a:gd name="connsiteX55" fmla="*/ 198437 w 533400"/>
                <a:gd name="connsiteY55" fmla="*/ 376238 h 409575"/>
                <a:gd name="connsiteX56" fmla="*/ 193675 w 533400"/>
                <a:gd name="connsiteY56" fmla="*/ 377825 h 409575"/>
                <a:gd name="connsiteX57" fmla="*/ 192087 w 533400"/>
                <a:gd name="connsiteY57" fmla="*/ 377825 h 409575"/>
                <a:gd name="connsiteX58" fmla="*/ 196850 w 533400"/>
                <a:gd name="connsiteY58" fmla="*/ 376238 h 409575"/>
                <a:gd name="connsiteX59" fmla="*/ 198437 w 533400"/>
                <a:gd name="connsiteY59" fmla="*/ 373063 h 409575"/>
                <a:gd name="connsiteX60" fmla="*/ 203200 w 533400"/>
                <a:gd name="connsiteY60" fmla="*/ 368300 h 409575"/>
                <a:gd name="connsiteX61" fmla="*/ 204787 w 533400"/>
                <a:gd name="connsiteY61" fmla="*/ 368300 h 409575"/>
                <a:gd name="connsiteX62" fmla="*/ 207962 w 533400"/>
                <a:gd name="connsiteY62" fmla="*/ 368300 h 409575"/>
                <a:gd name="connsiteX63" fmla="*/ 204787 w 533400"/>
                <a:gd name="connsiteY63" fmla="*/ 371475 h 409575"/>
                <a:gd name="connsiteX64" fmla="*/ 203200 w 533400"/>
                <a:gd name="connsiteY64" fmla="*/ 371475 h 409575"/>
                <a:gd name="connsiteX65" fmla="*/ 193675 w 533400"/>
                <a:gd name="connsiteY65" fmla="*/ 363538 h 409575"/>
                <a:gd name="connsiteX66" fmla="*/ 196850 w 533400"/>
                <a:gd name="connsiteY66" fmla="*/ 366713 h 409575"/>
                <a:gd name="connsiteX67" fmla="*/ 193675 w 533400"/>
                <a:gd name="connsiteY67" fmla="*/ 366713 h 409575"/>
                <a:gd name="connsiteX68" fmla="*/ 231775 w 533400"/>
                <a:gd name="connsiteY68" fmla="*/ 360363 h 409575"/>
                <a:gd name="connsiteX69" fmla="*/ 234950 w 533400"/>
                <a:gd name="connsiteY69" fmla="*/ 360363 h 409575"/>
                <a:gd name="connsiteX70" fmla="*/ 236537 w 533400"/>
                <a:gd name="connsiteY70" fmla="*/ 360363 h 409575"/>
                <a:gd name="connsiteX71" fmla="*/ 234950 w 533400"/>
                <a:gd name="connsiteY71" fmla="*/ 361950 h 409575"/>
                <a:gd name="connsiteX72" fmla="*/ 234950 w 533400"/>
                <a:gd name="connsiteY72" fmla="*/ 363538 h 409575"/>
                <a:gd name="connsiteX73" fmla="*/ 231775 w 533400"/>
                <a:gd name="connsiteY73" fmla="*/ 363538 h 409575"/>
                <a:gd name="connsiteX74" fmla="*/ 231775 w 533400"/>
                <a:gd name="connsiteY74" fmla="*/ 361950 h 409575"/>
                <a:gd name="connsiteX75" fmla="*/ 211137 w 533400"/>
                <a:gd name="connsiteY75" fmla="*/ 357188 h 409575"/>
                <a:gd name="connsiteX76" fmla="*/ 214312 w 533400"/>
                <a:gd name="connsiteY76" fmla="*/ 357188 h 409575"/>
                <a:gd name="connsiteX77" fmla="*/ 211137 w 533400"/>
                <a:gd name="connsiteY77" fmla="*/ 360363 h 409575"/>
                <a:gd name="connsiteX78" fmla="*/ 220662 w 533400"/>
                <a:gd name="connsiteY78" fmla="*/ 352425 h 409575"/>
                <a:gd name="connsiteX79" fmla="*/ 223837 w 533400"/>
                <a:gd name="connsiteY79" fmla="*/ 352425 h 409575"/>
                <a:gd name="connsiteX80" fmla="*/ 220662 w 533400"/>
                <a:gd name="connsiteY80" fmla="*/ 355600 h 409575"/>
                <a:gd name="connsiteX81" fmla="*/ 219074 w 533400"/>
                <a:gd name="connsiteY81" fmla="*/ 355600 h 409575"/>
                <a:gd name="connsiteX82" fmla="*/ 215900 w 533400"/>
                <a:gd name="connsiteY82" fmla="*/ 357188 h 409575"/>
                <a:gd name="connsiteX83" fmla="*/ 214312 w 533400"/>
                <a:gd name="connsiteY83" fmla="*/ 357188 h 409575"/>
                <a:gd name="connsiteX84" fmla="*/ 215900 w 533400"/>
                <a:gd name="connsiteY84" fmla="*/ 355600 h 409575"/>
                <a:gd name="connsiteX85" fmla="*/ 136525 w 533400"/>
                <a:gd name="connsiteY85" fmla="*/ 317500 h 409575"/>
                <a:gd name="connsiteX86" fmla="*/ 139700 w 533400"/>
                <a:gd name="connsiteY86" fmla="*/ 317500 h 409575"/>
                <a:gd name="connsiteX87" fmla="*/ 141287 w 533400"/>
                <a:gd name="connsiteY87" fmla="*/ 317500 h 409575"/>
                <a:gd name="connsiteX88" fmla="*/ 139700 w 533400"/>
                <a:gd name="connsiteY88" fmla="*/ 319088 h 409575"/>
                <a:gd name="connsiteX89" fmla="*/ 136525 w 533400"/>
                <a:gd name="connsiteY89" fmla="*/ 320675 h 409575"/>
                <a:gd name="connsiteX90" fmla="*/ 134937 w 533400"/>
                <a:gd name="connsiteY90" fmla="*/ 320675 h 409575"/>
                <a:gd name="connsiteX91" fmla="*/ 134937 w 533400"/>
                <a:gd name="connsiteY91" fmla="*/ 319088 h 409575"/>
                <a:gd name="connsiteX92" fmla="*/ 136525 w 533400"/>
                <a:gd name="connsiteY92" fmla="*/ 319088 h 409575"/>
                <a:gd name="connsiteX93" fmla="*/ 34925 w 533400"/>
                <a:gd name="connsiteY93" fmla="*/ 303213 h 409575"/>
                <a:gd name="connsiteX94" fmla="*/ 38100 w 533400"/>
                <a:gd name="connsiteY94" fmla="*/ 304801 h 409575"/>
                <a:gd name="connsiteX95" fmla="*/ 39688 w 533400"/>
                <a:gd name="connsiteY95" fmla="*/ 304801 h 409575"/>
                <a:gd name="connsiteX96" fmla="*/ 42863 w 533400"/>
                <a:gd name="connsiteY96" fmla="*/ 304801 h 409575"/>
                <a:gd name="connsiteX97" fmla="*/ 42863 w 533400"/>
                <a:gd name="connsiteY97" fmla="*/ 307976 h 409575"/>
                <a:gd name="connsiteX98" fmla="*/ 39688 w 533400"/>
                <a:gd name="connsiteY98" fmla="*/ 307976 h 409575"/>
                <a:gd name="connsiteX99" fmla="*/ 38100 w 533400"/>
                <a:gd name="connsiteY99" fmla="*/ 307976 h 409575"/>
                <a:gd name="connsiteX100" fmla="*/ 34925 w 533400"/>
                <a:gd name="connsiteY100" fmla="*/ 307976 h 409575"/>
                <a:gd name="connsiteX101" fmla="*/ 33338 w 533400"/>
                <a:gd name="connsiteY101" fmla="*/ 309563 h 409575"/>
                <a:gd name="connsiteX102" fmla="*/ 31750 w 533400"/>
                <a:gd name="connsiteY102" fmla="*/ 309563 h 409575"/>
                <a:gd name="connsiteX103" fmla="*/ 28575 w 533400"/>
                <a:gd name="connsiteY103" fmla="*/ 309563 h 409575"/>
                <a:gd name="connsiteX104" fmla="*/ 26988 w 533400"/>
                <a:gd name="connsiteY104" fmla="*/ 312738 h 409575"/>
                <a:gd name="connsiteX105" fmla="*/ 23813 w 533400"/>
                <a:gd name="connsiteY105" fmla="*/ 312738 h 409575"/>
                <a:gd name="connsiteX106" fmla="*/ 23813 w 533400"/>
                <a:gd name="connsiteY106" fmla="*/ 314326 h 409575"/>
                <a:gd name="connsiteX107" fmla="*/ 22225 w 533400"/>
                <a:gd name="connsiteY107" fmla="*/ 314326 h 409575"/>
                <a:gd name="connsiteX108" fmla="*/ 19050 w 533400"/>
                <a:gd name="connsiteY108" fmla="*/ 317501 h 409575"/>
                <a:gd name="connsiteX109" fmla="*/ 12700 w 533400"/>
                <a:gd name="connsiteY109" fmla="*/ 317501 h 409575"/>
                <a:gd name="connsiteX110" fmla="*/ 7938 w 533400"/>
                <a:gd name="connsiteY110" fmla="*/ 317501 h 409575"/>
                <a:gd name="connsiteX111" fmla="*/ 1588 w 533400"/>
                <a:gd name="connsiteY111" fmla="*/ 319088 h 409575"/>
                <a:gd name="connsiteX112" fmla="*/ 0 w 533400"/>
                <a:gd name="connsiteY112" fmla="*/ 317501 h 409575"/>
                <a:gd name="connsiteX113" fmla="*/ 1588 w 533400"/>
                <a:gd name="connsiteY113" fmla="*/ 314326 h 409575"/>
                <a:gd name="connsiteX114" fmla="*/ 3175 w 533400"/>
                <a:gd name="connsiteY114" fmla="*/ 314326 h 409575"/>
                <a:gd name="connsiteX115" fmla="*/ 6350 w 533400"/>
                <a:gd name="connsiteY115" fmla="*/ 314326 h 409575"/>
                <a:gd name="connsiteX116" fmla="*/ 7938 w 533400"/>
                <a:gd name="connsiteY116" fmla="*/ 314326 h 409575"/>
                <a:gd name="connsiteX117" fmla="*/ 11113 w 533400"/>
                <a:gd name="connsiteY117" fmla="*/ 312738 h 409575"/>
                <a:gd name="connsiteX118" fmla="*/ 12700 w 533400"/>
                <a:gd name="connsiteY118" fmla="*/ 309563 h 409575"/>
                <a:gd name="connsiteX119" fmla="*/ 15875 w 533400"/>
                <a:gd name="connsiteY119" fmla="*/ 309563 h 409575"/>
                <a:gd name="connsiteX120" fmla="*/ 19050 w 533400"/>
                <a:gd name="connsiteY120" fmla="*/ 309563 h 409575"/>
                <a:gd name="connsiteX121" fmla="*/ 23813 w 533400"/>
                <a:gd name="connsiteY121" fmla="*/ 307976 h 409575"/>
                <a:gd name="connsiteX122" fmla="*/ 26988 w 533400"/>
                <a:gd name="connsiteY122" fmla="*/ 304801 h 409575"/>
                <a:gd name="connsiteX123" fmla="*/ 28575 w 533400"/>
                <a:gd name="connsiteY123" fmla="*/ 304801 h 409575"/>
                <a:gd name="connsiteX124" fmla="*/ 31750 w 533400"/>
                <a:gd name="connsiteY124" fmla="*/ 304801 h 409575"/>
                <a:gd name="connsiteX125" fmla="*/ 85725 w 533400"/>
                <a:gd name="connsiteY125" fmla="*/ 302578 h 409575"/>
                <a:gd name="connsiteX126" fmla="*/ 85725 w 533400"/>
                <a:gd name="connsiteY126" fmla="*/ 303213 h 409575"/>
                <a:gd name="connsiteX127" fmla="*/ 82550 w 533400"/>
                <a:gd name="connsiteY127" fmla="*/ 303213 h 409575"/>
                <a:gd name="connsiteX128" fmla="*/ 85725 w 533400"/>
                <a:gd name="connsiteY128" fmla="*/ 301626 h 409575"/>
                <a:gd name="connsiteX129" fmla="*/ 90488 w 533400"/>
                <a:gd name="connsiteY129" fmla="*/ 301626 h 409575"/>
                <a:gd name="connsiteX130" fmla="*/ 85725 w 533400"/>
                <a:gd name="connsiteY130" fmla="*/ 302578 h 409575"/>
                <a:gd name="connsiteX131" fmla="*/ 92075 w 533400"/>
                <a:gd name="connsiteY131" fmla="*/ 298450 h 409575"/>
                <a:gd name="connsiteX132" fmla="*/ 93663 w 533400"/>
                <a:gd name="connsiteY132" fmla="*/ 298450 h 409575"/>
                <a:gd name="connsiteX133" fmla="*/ 96838 w 533400"/>
                <a:gd name="connsiteY133" fmla="*/ 298450 h 409575"/>
                <a:gd name="connsiteX134" fmla="*/ 92075 w 533400"/>
                <a:gd name="connsiteY134" fmla="*/ 301626 h 409575"/>
                <a:gd name="connsiteX135" fmla="*/ 90488 w 533400"/>
                <a:gd name="connsiteY135" fmla="*/ 301626 h 409575"/>
                <a:gd name="connsiteX136" fmla="*/ 38100 w 533400"/>
                <a:gd name="connsiteY136" fmla="*/ 265113 h 409575"/>
                <a:gd name="connsiteX137" fmla="*/ 39687 w 533400"/>
                <a:gd name="connsiteY137" fmla="*/ 265113 h 409575"/>
                <a:gd name="connsiteX138" fmla="*/ 42862 w 533400"/>
                <a:gd name="connsiteY138" fmla="*/ 265113 h 409575"/>
                <a:gd name="connsiteX139" fmla="*/ 46037 w 533400"/>
                <a:gd name="connsiteY139" fmla="*/ 265113 h 409575"/>
                <a:gd name="connsiteX140" fmla="*/ 44450 w 533400"/>
                <a:gd name="connsiteY140" fmla="*/ 266700 h 409575"/>
                <a:gd name="connsiteX141" fmla="*/ 39687 w 533400"/>
                <a:gd name="connsiteY141" fmla="*/ 266700 h 409575"/>
                <a:gd name="connsiteX142" fmla="*/ 38100 w 533400"/>
                <a:gd name="connsiteY142" fmla="*/ 266700 h 409575"/>
                <a:gd name="connsiteX143" fmla="*/ 34925 w 533400"/>
                <a:gd name="connsiteY143" fmla="*/ 266700 h 409575"/>
                <a:gd name="connsiteX144" fmla="*/ 53975 w 533400"/>
                <a:gd name="connsiteY144" fmla="*/ 261938 h 409575"/>
                <a:gd name="connsiteX145" fmla="*/ 58737 w 533400"/>
                <a:gd name="connsiteY145" fmla="*/ 261938 h 409575"/>
                <a:gd name="connsiteX146" fmla="*/ 50800 w 533400"/>
                <a:gd name="connsiteY146" fmla="*/ 265113 h 409575"/>
                <a:gd name="connsiteX147" fmla="*/ 49212 w 533400"/>
                <a:gd name="connsiteY147" fmla="*/ 265113 h 409575"/>
                <a:gd name="connsiteX148" fmla="*/ 61912 w 533400"/>
                <a:gd name="connsiteY148" fmla="*/ 260350 h 409575"/>
                <a:gd name="connsiteX149" fmla="*/ 65087 w 533400"/>
                <a:gd name="connsiteY149" fmla="*/ 260350 h 409575"/>
                <a:gd name="connsiteX150" fmla="*/ 66675 w 533400"/>
                <a:gd name="connsiteY150" fmla="*/ 260350 h 409575"/>
                <a:gd name="connsiteX151" fmla="*/ 69850 w 533400"/>
                <a:gd name="connsiteY151" fmla="*/ 260350 h 409575"/>
                <a:gd name="connsiteX152" fmla="*/ 71437 w 533400"/>
                <a:gd name="connsiteY152" fmla="*/ 260350 h 409575"/>
                <a:gd name="connsiteX153" fmla="*/ 65087 w 533400"/>
                <a:gd name="connsiteY153" fmla="*/ 261938 h 409575"/>
                <a:gd name="connsiteX154" fmla="*/ 60325 w 533400"/>
                <a:gd name="connsiteY154" fmla="*/ 261938 h 409575"/>
                <a:gd name="connsiteX155" fmla="*/ 517524 w 533400"/>
                <a:gd name="connsiteY155" fmla="*/ 198438 h 409575"/>
                <a:gd name="connsiteX156" fmla="*/ 519112 w 533400"/>
                <a:gd name="connsiteY156" fmla="*/ 198438 h 409575"/>
                <a:gd name="connsiteX157" fmla="*/ 517524 w 533400"/>
                <a:gd name="connsiteY157" fmla="*/ 201613 h 409575"/>
                <a:gd name="connsiteX158" fmla="*/ 514350 w 533400"/>
                <a:gd name="connsiteY158" fmla="*/ 201613 h 409575"/>
                <a:gd name="connsiteX159" fmla="*/ 501650 w 533400"/>
                <a:gd name="connsiteY159" fmla="*/ 176213 h 409575"/>
                <a:gd name="connsiteX160" fmla="*/ 501650 w 533400"/>
                <a:gd name="connsiteY160" fmla="*/ 179388 h 409575"/>
                <a:gd name="connsiteX161" fmla="*/ 498475 w 533400"/>
                <a:gd name="connsiteY161" fmla="*/ 179388 h 409575"/>
                <a:gd name="connsiteX162" fmla="*/ 501650 w 533400"/>
                <a:gd name="connsiteY162" fmla="*/ 174625 h 409575"/>
                <a:gd name="connsiteX163" fmla="*/ 503237 w 533400"/>
                <a:gd name="connsiteY163" fmla="*/ 174625 h 409575"/>
                <a:gd name="connsiteX164" fmla="*/ 501650 w 533400"/>
                <a:gd name="connsiteY164" fmla="*/ 176213 h 409575"/>
                <a:gd name="connsiteX165" fmla="*/ 123825 w 533400"/>
                <a:gd name="connsiteY165" fmla="*/ 171450 h 409575"/>
                <a:gd name="connsiteX166" fmla="*/ 125412 w 533400"/>
                <a:gd name="connsiteY166" fmla="*/ 171450 h 409575"/>
                <a:gd name="connsiteX167" fmla="*/ 128588 w 533400"/>
                <a:gd name="connsiteY167" fmla="*/ 171450 h 409575"/>
                <a:gd name="connsiteX168" fmla="*/ 130175 w 533400"/>
                <a:gd name="connsiteY168" fmla="*/ 171450 h 409575"/>
                <a:gd name="connsiteX169" fmla="*/ 133350 w 533400"/>
                <a:gd name="connsiteY169" fmla="*/ 171450 h 409575"/>
                <a:gd name="connsiteX170" fmla="*/ 133350 w 533400"/>
                <a:gd name="connsiteY170" fmla="*/ 174625 h 409575"/>
                <a:gd name="connsiteX171" fmla="*/ 130175 w 533400"/>
                <a:gd name="connsiteY171" fmla="*/ 174625 h 409575"/>
                <a:gd name="connsiteX172" fmla="*/ 128588 w 533400"/>
                <a:gd name="connsiteY172" fmla="*/ 174625 h 409575"/>
                <a:gd name="connsiteX173" fmla="*/ 80962 w 533400"/>
                <a:gd name="connsiteY173" fmla="*/ 158750 h 409575"/>
                <a:gd name="connsiteX174" fmla="*/ 82550 w 533400"/>
                <a:gd name="connsiteY174" fmla="*/ 158750 h 409575"/>
                <a:gd name="connsiteX175" fmla="*/ 85725 w 533400"/>
                <a:gd name="connsiteY175" fmla="*/ 158750 h 409575"/>
                <a:gd name="connsiteX176" fmla="*/ 87312 w 533400"/>
                <a:gd name="connsiteY176" fmla="*/ 160338 h 409575"/>
                <a:gd name="connsiteX177" fmla="*/ 92075 w 533400"/>
                <a:gd name="connsiteY177" fmla="*/ 163513 h 409575"/>
                <a:gd name="connsiteX178" fmla="*/ 93662 w 533400"/>
                <a:gd name="connsiteY178" fmla="*/ 163513 h 409575"/>
                <a:gd name="connsiteX179" fmla="*/ 96837 w 533400"/>
                <a:gd name="connsiteY179" fmla="*/ 163513 h 409575"/>
                <a:gd name="connsiteX180" fmla="*/ 98425 w 533400"/>
                <a:gd name="connsiteY180" fmla="*/ 163513 h 409575"/>
                <a:gd name="connsiteX181" fmla="*/ 103187 w 533400"/>
                <a:gd name="connsiteY181" fmla="*/ 163513 h 409575"/>
                <a:gd name="connsiteX182" fmla="*/ 107950 w 533400"/>
                <a:gd name="connsiteY182" fmla="*/ 165100 h 409575"/>
                <a:gd name="connsiteX183" fmla="*/ 112712 w 533400"/>
                <a:gd name="connsiteY183" fmla="*/ 165100 h 409575"/>
                <a:gd name="connsiteX184" fmla="*/ 114300 w 533400"/>
                <a:gd name="connsiteY184" fmla="*/ 165100 h 409575"/>
                <a:gd name="connsiteX185" fmla="*/ 117475 w 533400"/>
                <a:gd name="connsiteY185" fmla="*/ 165100 h 409575"/>
                <a:gd name="connsiteX186" fmla="*/ 119062 w 533400"/>
                <a:gd name="connsiteY186" fmla="*/ 165100 h 409575"/>
                <a:gd name="connsiteX187" fmla="*/ 122237 w 533400"/>
                <a:gd name="connsiteY187" fmla="*/ 168276 h 409575"/>
                <a:gd name="connsiteX188" fmla="*/ 123825 w 533400"/>
                <a:gd name="connsiteY188" fmla="*/ 168276 h 409575"/>
                <a:gd name="connsiteX189" fmla="*/ 123825 w 533400"/>
                <a:gd name="connsiteY189" fmla="*/ 169863 h 409575"/>
                <a:gd name="connsiteX190" fmla="*/ 122237 w 533400"/>
                <a:gd name="connsiteY190" fmla="*/ 169863 h 409575"/>
                <a:gd name="connsiteX191" fmla="*/ 119062 w 533400"/>
                <a:gd name="connsiteY191" fmla="*/ 169863 h 409575"/>
                <a:gd name="connsiteX192" fmla="*/ 119062 w 533400"/>
                <a:gd name="connsiteY192" fmla="*/ 171451 h 409575"/>
                <a:gd name="connsiteX193" fmla="*/ 117475 w 533400"/>
                <a:gd name="connsiteY193" fmla="*/ 171451 h 409575"/>
                <a:gd name="connsiteX194" fmla="*/ 119062 w 533400"/>
                <a:gd name="connsiteY194" fmla="*/ 174626 h 409575"/>
                <a:gd name="connsiteX195" fmla="*/ 122237 w 533400"/>
                <a:gd name="connsiteY195" fmla="*/ 174626 h 409575"/>
                <a:gd name="connsiteX196" fmla="*/ 117475 w 533400"/>
                <a:gd name="connsiteY196" fmla="*/ 176213 h 409575"/>
                <a:gd name="connsiteX197" fmla="*/ 114300 w 533400"/>
                <a:gd name="connsiteY197" fmla="*/ 176213 h 409575"/>
                <a:gd name="connsiteX198" fmla="*/ 114300 w 533400"/>
                <a:gd name="connsiteY198" fmla="*/ 179388 h 409575"/>
                <a:gd name="connsiteX199" fmla="*/ 112712 w 533400"/>
                <a:gd name="connsiteY199" fmla="*/ 179388 h 409575"/>
                <a:gd name="connsiteX200" fmla="*/ 112712 w 533400"/>
                <a:gd name="connsiteY200" fmla="*/ 176213 h 409575"/>
                <a:gd name="connsiteX201" fmla="*/ 109537 w 533400"/>
                <a:gd name="connsiteY201" fmla="*/ 176213 h 409575"/>
                <a:gd name="connsiteX202" fmla="*/ 107950 w 533400"/>
                <a:gd name="connsiteY202" fmla="*/ 176213 h 409575"/>
                <a:gd name="connsiteX203" fmla="*/ 103187 w 533400"/>
                <a:gd name="connsiteY203" fmla="*/ 176213 h 409575"/>
                <a:gd name="connsiteX204" fmla="*/ 101600 w 533400"/>
                <a:gd name="connsiteY204" fmla="*/ 174626 h 409575"/>
                <a:gd name="connsiteX205" fmla="*/ 98425 w 533400"/>
                <a:gd name="connsiteY205" fmla="*/ 174626 h 409575"/>
                <a:gd name="connsiteX206" fmla="*/ 98425 w 533400"/>
                <a:gd name="connsiteY206" fmla="*/ 171451 h 409575"/>
                <a:gd name="connsiteX207" fmla="*/ 101600 w 533400"/>
                <a:gd name="connsiteY207" fmla="*/ 171451 h 409575"/>
                <a:gd name="connsiteX208" fmla="*/ 98425 w 533400"/>
                <a:gd name="connsiteY208" fmla="*/ 169863 h 409575"/>
                <a:gd name="connsiteX209" fmla="*/ 96837 w 533400"/>
                <a:gd name="connsiteY209" fmla="*/ 168276 h 409575"/>
                <a:gd name="connsiteX210" fmla="*/ 92075 w 533400"/>
                <a:gd name="connsiteY210" fmla="*/ 165100 h 409575"/>
                <a:gd name="connsiteX211" fmla="*/ 87312 w 533400"/>
                <a:gd name="connsiteY211" fmla="*/ 163513 h 409575"/>
                <a:gd name="connsiteX212" fmla="*/ 82550 w 533400"/>
                <a:gd name="connsiteY212" fmla="*/ 160338 h 409575"/>
                <a:gd name="connsiteX213" fmla="*/ 80962 w 533400"/>
                <a:gd name="connsiteY213" fmla="*/ 160338 h 409575"/>
                <a:gd name="connsiteX214" fmla="*/ 517525 w 533400"/>
                <a:gd name="connsiteY214" fmla="*/ 155575 h 409575"/>
                <a:gd name="connsiteX215" fmla="*/ 519112 w 533400"/>
                <a:gd name="connsiteY215" fmla="*/ 155575 h 409575"/>
                <a:gd name="connsiteX216" fmla="*/ 519112 w 533400"/>
                <a:gd name="connsiteY216" fmla="*/ 158750 h 409575"/>
                <a:gd name="connsiteX217" fmla="*/ 517525 w 533400"/>
                <a:gd name="connsiteY217" fmla="*/ 160338 h 409575"/>
                <a:gd name="connsiteX218" fmla="*/ 512762 w 533400"/>
                <a:gd name="connsiteY218" fmla="*/ 165100 h 409575"/>
                <a:gd name="connsiteX219" fmla="*/ 511175 w 533400"/>
                <a:gd name="connsiteY219" fmla="*/ 168275 h 409575"/>
                <a:gd name="connsiteX220" fmla="*/ 508000 w 533400"/>
                <a:gd name="connsiteY220" fmla="*/ 169863 h 409575"/>
                <a:gd name="connsiteX221" fmla="*/ 503237 w 533400"/>
                <a:gd name="connsiteY221" fmla="*/ 174625 h 409575"/>
                <a:gd name="connsiteX222" fmla="*/ 503237 w 533400"/>
                <a:gd name="connsiteY222" fmla="*/ 171450 h 409575"/>
                <a:gd name="connsiteX223" fmla="*/ 506412 w 533400"/>
                <a:gd name="connsiteY223" fmla="*/ 171450 h 409575"/>
                <a:gd name="connsiteX224" fmla="*/ 506412 w 533400"/>
                <a:gd name="connsiteY224" fmla="*/ 169863 h 409575"/>
                <a:gd name="connsiteX225" fmla="*/ 508000 w 533400"/>
                <a:gd name="connsiteY225" fmla="*/ 168275 h 409575"/>
                <a:gd name="connsiteX226" fmla="*/ 508000 w 533400"/>
                <a:gd name="connsiteY226" fmla="*/ 165100 h 409575"/>
                <a:gd name="connsiteX227" fmla="*/ 511175 w 533400"/>
                <a:gd name="connsiteY227" fmla="*/ 163513 h 409575"/>
                <a:gd name="connsiteX228" fmla="*/ 512762 w 533400"/>
                <a:gd name="connsiteY228" fmla="*/ 163513 h 409575"/>
                <a:gd name="connsiteX229" fmla="*/ 512762 w 533400"/>
                <a:gd name="connsiteY229" fmla="*/ 160338 h 409575"/>
                <a:gd name="connsiteX230" fmla="*/ 512762 w 533400"/>
                <a:gd name="connsiteY230" fmla="*/ 158750 h 409575"/>
                <a:gd name="connsiteX231" fmla="*/ 514350 w 533400"/>
                <a:gd name="connsiteY231" fmla="*/ 158750 h 409575"/>
                <a:gd name="connsiteX232" fmla="*/ 74612 w 533400"/>
                <a:gd name="connsiteY232" fmla="*/ 155575 h 409575"/>
                <a:gd name="connsiteX233" fmla="*/ 76200 w 533400"/>
                <a:gd name="connsiteY233" fmla="*/ 155575 h 409575"/>
                <a:gd name="connsiteX234" fmla="*/ 77787 w 533400"/>
                <a:gd name="connsiteY234" fmla="*/ 155575 h 409575"/>
                <a:gd name="connsiteX235" fmla="*/ 77787 w 533400"/>
                <a:gd name="connsiteY235" fmla="*/ 158750 h 409575"/>
                <a:gd name="connsiteX236" fmla="*/ 76200 w 533400"/>
                <a:gd name="connsiteY236" fmla="*/ 158750 h 409575"/>
                <a:gd name="connsiteX237" fmla="*/ 74612 w 533400"/>
                <a:gd name="connsiteY237" fmla="*/ 158750 h 409575"/>
                <a:gd name="connsiteX238" fmla="*/ 508000 w 533400"/>
                <a:gd name="connsiteY238" fmla="*/ 147638 h 409575"/>
                <a:gd name="connsiteX239" fmla="*/ 508000 w 533400"/>
                <a:gd name="connsiteY239" fmla="*/ 149226 h 409575"/>
                <a:gd name="connsiteX240" fmla="*/ 506412 w 533400"/>
                <a:gd name="connsiteY240" fmla="*/ 149226 h 409575"/>
                <a:gd name="connsiteX241" fmla="*/ 511175 w 533400"/>
                <a:gd name="connsiteY241" fmla="*/ 139700 h 409575"/>
                <a:gd name="connsiteX242" fmla="*/ 512762 w 533400"/>
                <a:gd name="connsiteY242" fmla="*/ 142875 h 409575"/>
                <a:gd name="connsiteX243" fmla="*/ 514350 w 533400"/>
                <a:gd name="connsiteY243" fmla="*/ 142875 h 409575"/>
                <a:gd name="connsiteX244" fmla="*/ 517525 w 533400"/>
                <a:gd name="connsiteY244" fmla="*/ 144463 h 409575"/>
                <a:gd name="connsiteX245" fmla="*/ 514350 w 533400"/>
                <a:gd name="connsiteY245" fmla="*/ 144463 h 409575"/>
                <a:gd name="connsiteX246" fmla="*/ 512762 w 533400"/>
                <a:gd name="connsiteY246" fmla="*/ 144463 h 409575"/>
                <a:gd name="connsiteX247" fmla="*/ 512762 w 533400"/>
                <a:gd name="connsiteY247" fmla="*/ 147638 h 409575"/>
                <a:gd name="connsiteX248" fmla="*/ 511175 w 533400"/>
                <a:gd name="connsiteY248" fmla="*/ 147638 h 409575"/>
                <a:gd name="connsiteX249" fmla="*/ 508000 w 533400"/>
                <a:gd name="connsiteY249" fmla="*/ 147638 h 409575"/>
                <a:gd name="connsiteX250" fmla="*/ 508000 w 533400"/>
                <a:gd name="connsiteY250" fmla="*/ 144463 h 409575"/>
                <a:gd name="connsiteX251" fmla="*/ 508000 w 533400"/>
                <a:gd name="connsiteY251" fmla="*/ 142875 h 409575"/>
                <a:gd name="connsiteX252" fmla="*/ 511175 w 533400"/>
                <a:gd name="connsiteY252" fmla="*/ 142875 h 409575"/>
                <a:gd name="connsiteX253" fmla="*/ 481012 w 533400"/>
                <a:gd name="connsiteY253" fmla="*/ 136525 h 409575"/>
                <a:gd name="connsiteX254" fmla="*/ 481012 w 533400"/>
                <a:gd name="connsiteY254" fmla="*/ 138113 h 409575"/>
                <a:gd name="connsiteX255" fmla="*/ 479425 w 533400"/>
                <a:gd name="connsiteY255" fmla="*/ 138113 h 409575"/>
                <a:gd name="connsiteX256" fmla="*/ 487363 w 533400"/>
                <a:gd name="connsiteY256" fmla="*/ 120650 h 409575"/>
                <a:gd name="connsiteX257" fmla="*/ 490538 w 533400"/>
                <a:gd name="connsiteY257" fmla="*/ 120650 h 409575"/>
                <a:gd name="connsiteX258" fmla="*/ 490538 w 533400"/>
                <a:gd name="connsiteY258" fmla="*/ 122238 h 409575"/>
                <a:gd name="connsiteX259" fmla="*/ 487363 w 533400"/>
                <a:gd name="connsiteY259" fmla="*/ 122238 h 409575"/>
                <a:gd name="connsiteX260" fmla="*/ 447675 w 533400"/>
                <a:gd name="connsiteY260" fmla="*/ 100013 h 409575"/>
                <a:gd name="connsiteX261" fmla="*/ 449262 w 533400"/>
                <a:gd name="connsiteY261" fmla="*/ 100013 h 409575"/>
                <a:gd name="connsiteX262" fmla="*/ 447675 w 533400"/>
                <a:gd name="connsiteY262" fmla="*/ 101600 h 409575"/>
                <a:gd name="connsiteX263" fmla="*/ 455612 w 533400"/>
                <a:gd name="connsiteY263" fmla="*/ 90488 h 409575"/>
                <a:gd name="connsiteX264" fmla="*/ 454025 w 533400"/>
                <a:gd name="connsiteY264" fmla="*/ 93663 h 409575"/>
                <a:gd name="connsiteX265" fmla="*/ 454025 w 533400"/>
                <a:gd name="connsiteY265" fmla="*/ 95250 h 409575"/>
                <a:gd name="connsiteX266" fmla="*/ 450850 w 533400"/>
                <a:gd name="connsiteY266" fmla="*/ 96838 h 409575"/>
                <a:gd name="connsiteX267" fmla="*/ 449262 w 533400"/>
                <a:gd name="connsiteY267" fmla="*/ 100013 h 409575"/>
                <a:gd name="connsiteX268" fmla="*/ 449262 w 533400"/>
                <a:gd name="connsiteY268" fmla="*/ 96838 h 409575"/>
                <a:gd name="connsiteX269" fmla="*/ 450850 w 533400"/>
                <a:gd name="connsiteY269" fmla="*/ 95250 h 409575"/>
                <a:gd name="connsiteX270" fmla="*/ 450850 w 533400"/>
                <a:gd name="connsiteY270" fmla="*/ 93663 h 409575"/>
                <a:gd name="connsiteX271" fmla="*/ 523875 w 533400"/>
                <a:gd name="connsiteY271" fmla="*/ 84138 h 409575"/>
                <a:gd name="connsiteX272" fmla="*/ 527050 w 533400"/>
                <a:gd name="connsiteY272" fmla="*/ 84138 h 409575"/>
                <a:gd name="connsiteX273" fmla="*/ 528637 w 533400"/>
                <a:gd name="connsiteY273" fmla="*/ 84138 h 409575"/>
                <a:gd name="connsiteX274" fmla="*/ 530225 w 533400"/>
                <a:gd name="connsiteY274" fmla="*/ 84138 h 409575"/>
                <a:gd name="connsiteX275" fmla="*/ 530225 w 533400"/>
                <a:gd name="connsiteY275" fmla="*/ 85726 h 409575"/>
                <a:gd name="connsiteX276" fmla="*/ 533400 w 533400"/>
                <a:gd name="connsiteY276" fmla="*/ 88901 h 409575"/>
                <a:gd name="connsiteX277" fmla="*/ 533400 w 533400"/>
                <a:gd name="connsiteY277" fmla="*/ 90489 h 409575"/>
                <a:gd name="connsiteX278" fmla="*/ 533400 w 533400"/>
                <a:gd name="connsiteY278" fmla="*/ 93664 h 409575"/>
                <a:gd name="connsiteX279" fmla="*/ 533400 w 533400"/>
                <a:gd name="connsiteY279" fmla="*/ 95251 h 409575"/>
                <a:gd name="connsiteX280" fmla="*/ 530225 w 533400"/>
                <a:gd name="connsiteY280" fmla="*/ 95251 h 409575"/>
                <a:gd name="connsiteX281" fmla="*/ 528637 w 533400"/>
                <a:gd name="connsiteY281" fmla="*/ 95251 h 409575"/>
                <a:gd name="connsiteX282" fmla="*/ 527050 w 533400"/>
                <a:gd name="connsiteY282" fmla="*/ 93664 h 409575"/>
                <a:gd name="connsiteX283" fmla="*/ 523875 w 533400"/>
                <a:gd name="connsiteY283" fmla="*/ 93664 h 409575"/>
                <a:gd name="connsiteX284" fmla="*/ 523875 w 533400"/>
                <a:gd name="connsiteY284" fmla="*/ 90489 h 409575"/>
                <a:gd name="connsiteX285" fmla="*/ 523875 w 533400"/>
                <a:gd name="connsiteY285" fmla="*/ 88901 h 409575"/>
                <a:gd name="connsiteX286" fmla="*/ 522287 w 533400"/>
                <a:gd name="connsiteY286" fmla="*/ 88901 h 409575"/>
                <a:gd name="connsiteX287" fmla="*/ 522287 w 533400"/>
                <a:gd name="connsiteY287" fmla="*/ 85726 h 409575"/>
                <a:gd name="connsiteX288" fmla="*/ 523875 w 533400"/>
                <a:gd name="connsiteY288" fmla="*/ 85726 h 409575"/>
                <a:gd name="connsiteX289" fmla="*/ 463550 w 533400"/>
                <a:gd name="connsiteY289" fmla="*/ 84137 h 409575"/>
                <a:gd name="connsiteX290" fmla="*/ 463550 w 533400"/>
                <a:gd name="connsiteY290" fmla="*/ 85725 h 409575"/>
                <a:gd name="connsiteX291" fmla="*/ 460375 w 533400"/>
                <a:gd name="connsiteY291" fmla="*/ 88900 h 409575"/>
                <a:gd name="connsiteX292" fmla="*/ 458787 w 533400"/>
                <a:gd name="connsiteY292" fmla="*/ 88900 h 409575"/>
                <a:gd name="connsiteX293" fmla="*/ 455612 w 533400"/>
                <a:gd name="connsiteY293" fmla="*/ 90488 h 409575"/>
                <a:gd name="connsiteX294" fmla="*/ 460375 w 533400"/>
                <a:gd name="connsiteY294" fmla="*/ 85725 h 409575"/>
                <a:gd name="connsiteX295" fmla="*/ 122237 w 533400"/>
                <a:gd name="connsiteY295" fmla="*/ 80962 h 409575"/>
                <a:gd name="connsiteX296" fmla="*/ 123825 w 533400"/>
                <a:gd name="connsiteY296" fmla="*/ 84137 h 409575"/>
                <a:gd name="connsiteX297" fmla="*/ 125412 w 533400"/>
                <a:gd name="connsiteY297" fmla="*/ 84137 h 409575"/>
                <a:gd name="connsiteX298" fmla="*/ 128587 w 533400"/>
                <a:gd name="connsiteY298" fmla="*/ 84137 h 409575"/>
                <a:gd name="connsiteX299" fmla="*/ 133350 w 533400"/>
                <a:gd name="connsiteY299" fmla="*/ 85725 h 409575"/>
                <a:gd name="connsiteX300" fmla="*/ 134937 w 533400"/>
                <a:gd name="connsiteY300" fmla="*/ 88900 h 409575"/>
                <a:gd name="connsiteX301" fmla="*/ 134937 w 533400"/>
                <a:gd name="connsiteY301" fmla="*/ 90488 h 409575"/>
                <a:gd name="connsiteX302" fmla="*/ 141287 w 533400"/>
                <a:gd name="connsiteY302" fmla="*/ 93663 h 409575"/>
                <a:gd name="connsiteX303" fmla="*/ 136525 w 533400"/>
                <a:gd name="connsiteY303" fmla="*/ 93663 h 409575"/>
                <a:gd name="connsiteX304" fmla="*/ 134937 w 533400"/>
                <a:gd name="connsiteY304" fmla="*/ 93663 h 409575"/>
                <a:gd name="connsiteX305" fmla="*/ 133350 w 533400"/>
                <a:gd name="connsiteY305" fmla="*/ 93663 h 409575"/>
                <a:gd name="connsiteX306" fmla="*/ 130175 w 533400"/>
                <a:gd name="connsiteY306" fmla="*/ 93663 h 409575"/>
                <a:gd name="connsiteX307" fmla="*/ 123825 w 533400"/>
                <a:gd name="connsiteY307" fmla="*/ 88900 h 409575"/>
                <a:gd name="connsiteX308" fmla="*/ 123825 w 533400"/>
                <a:gd name="connsiteY308" fmla="*/ 85725 h 409575"/>
                <a:gd name="connsiteX309" fmla="*/ 122237 w 533400"/>
                <a:gd name="connsiteY309" fmla="*/ 84137 h 409575"/>
                <a:gd name="connsiteX310" fmla="*/ 119062 w 533400"/>
                <a:gd name="connsiteY310" fmla="*/ 84137 h 409575"/>
                <a:gd name="connsiteX311" fmla="*/ 230187 w 533400"/>
                <a:gd name="connsiteY311" fmla="*/ 52388 h 409575"/>
                <a:gd name="connsiteX312" fmla="*/ 231775 w 533400"/>
                <a:gd name="connsiteY312" fmla="*/ 52388 h 409575"/>
                <a:gd name="connsiteX313" fmla="*/ 231775 w 533400"/>
                <a:gd name="connsiteY313" fmla="*/ 53976 h 409575"/>
                <a:gd name="connsiteX314" fmla="*/ 230187 w 533400"/>
                <a:gd name="connsiteY314" fmla="*/ 53976 h 409575"/>
                <a:gd name="connsiteX315" fmla="*/ 230187 w 533400"/>
                <a:gd name="connsiteY315" fmla="*/ 49213 h 409575"/>
                <a:gd name="connsiteX316" fmla="*/ 231775 w 533400"/>
                <a:gd name="connsiteY316" fmla="*/ 49213 h 409575"/>
                <a:gd name="connsiteX317" fmla="*/ 230187 w 533400"/>
                <a:gd name="connsiteY317" fmla="*/ 52388 h 409575"/>
                <a:gd name="connsiteX318" fmla="*/ 192087 w 533400"/>
                <a:gd name="connsiteY318" fmla="*/ 46038 h 409575"/>
                <a:gd name="connsiteX319" fmla="*/ 193674 w 533400"/>
                <a:gd name="connsiteY319" fmla="*/ 46038 h 409575"/>
                <a:gd name="connsiteX320" fmla="*/ 196850 w 533400"/>
                <a:gd name="connsiteY320" fmla="*/ 47625 h 409575"/>
                <a:gd name="connsiteX321" fmla="*/ 198437 w 533400"/>
                <a:gd name="connsiteY321" fmla="*/ 47625 h 409575"/>
                <a:gd name="connsiteX322" fmla="*/ 198437 w 533400"/>
                <a:gd name="connsiteY322" fmla="*/ 49213 h 409575"/>
                <a:gd name="connsiteX323" fmla="*/ 196850 w 533400"/>
                <a:gd name="connsiteY323" fmla="*/ 49213 h 409575"/>
                <a:gd name="connsiteX324" fmla="*/ 193674 w 533400"/>
                <a:gd name="connsiteY324" fmla="*/ 49213 h 409575"/>
                <a:gd name="connsiteX325" fmla="*/ 192087 w 533400"/>
                <a:gd name="connsiteY325" fmla="*/ 49213 h 409575"/>
                <a:gd name="connsiteX326" fmla="*/ 192087 w 533400"/>
                <a:gd name="connsiteY326" fmla="*/ 47625 h 409575"/>
                <a:gd name="connsiteX327" fmla="*/ 203200 w 533400"/>
                <a:gd name="connsiteY327" fmla="*/ 42863 h 409575"/>
                <a:gd name="connsiteX328" fmla="*/ 204788 w 533400"/>
                <a:gd name="connsiteY328" fmla="*/ 42863 h 409575"/>
                <a:gd name="connsiteX329" fmla="*/ 207963 w 533400"/>
                <a:gd name="connsiteY329" fmla="*/ 42863 h 409575"/>
                <a:gd name="connsiteX330" fmla="*/ 209550 w 533400"/>
                <a:gd name="connsiteY330" fmla="*/ 42863 h 409575"/>
                <a:gd name="connsiteX331" fmla="*/ 209550 w 533400"/>
                <a:gd name="connsiteY331" fmla="*/ 46038 h 409575"/>
                <a:gd name="connsiteX332" fmla="*/ 211138 w 533400"/>
                <a:gd name="connsiteY332" fmla="*/ 49213 h 409575"/>
                <a:gd name="connsiteX333" fmla="*/ 211138 w 533400"/>
                <a:gd name="connsiteY333" fmla="*/ 52388 h 409575"/>
                <a:gd name="connsiteX334" fmla="*/ 211138 w 533400"/>
                <a:gd name="connsiteY334" fmla="*/ 53976 h 409575"/>
                <a:gd name="connsiteX335" fmla="*/ 209550 w 533400"/>
                <a:gd name="connsiteY335" fmla="*/ 53976 h 409575"/>
                <a:gd name="connsiteX336" fmla="*/ 207963 w 533400"/>
                <a:gd name="connsiteY336" fmla="*/ 52388 h 409575"/>
                <a:gd name="connsiteX337" fmla="*/ 204788 w 533400"/>
                <a:gd name="connsiteY337" fmla="*/ 49213 h 409575"/>
                <a:gd name="connsiteX338" fmla="*/ 203200 w 533400"/>
                <a:gd name="connsiteY338" fmla="*/ 49213 h 409575"/>
                <a:gd name="connsiteX339" fmla="*/ 203200 w 533400"/>
                <a:gd name="connsiteY339" fmla="*/ 47625 h 409575"/>
                <a:gd name="connsiteX340" fmla="*/ 203200 w 533400"/>
                <a:gd name="connsiteY340" fmla="*/ 46038 h 409575"/>
                <a:gd name="connsiteX341" fmla="*/ 220662 w 533400"/>
                <a:gd name="connsiteY341" fmla="*/ 31750 h 409575"/>
                <a:gd name="connsiteX342" fmla="*/ 223837 w 533400"/>
                <a:gd name="connsiteY342" fmla="*/ 31750 h 409575"/>
                <a:gd name="connsiteX343" fmla="*/ 225424 w 533400"/>
                <a:gd name="connsiteY343" fmla="*/ 31750 h 409575"/>
                <a:gd name="connsiteX344" fmla="*/ 225424 w 533400"/>
                <a:gd name="connsiteY344" fmla="*/ 33337 h 409575"/>
                <a:gd name="connsiteX345" fmla="*/ 227012 w 533400"/>
                <a:gd name="connsiteY345" fmla="*/ 36512 h 409575"/>
                <a:gd name="connsiteX346" fmla="*/ 230187 w 533400"/>
                <a:gd name="connsiteY346" fmla="*/ 38100 h 409575"/>
                <a:gd name="connsiteX347" fmla="*/ 227012 w 533400"/>
                <a:gd name="connsiteY347" fmla="*/ 41275 h 409575"/>
                <a:gd name="connsiteX348" fmla="*/ 225424 w 533400"/>
                <a:gd name="connsiteY348" fmla="*/ 41275 h 409575"/>
                <a:gd name="connsiteX349" fmla="*/ 223837 w 533400"/>
                <a:gd name="connsiteY349" fmla="*/ 42863 h 409575"/>
                <a:gd name="connsiteX350" fmla="*/ 223837 w 533400"/>
                <a:gd name="connsiteY350" fmla="*/ 41275 h 409575"/>
                <a:gd name="connsiteX351" fmla="*/ 220662 w 533400"/>
                <a:gd name="connsiteY351" fmla="*/ 41275 h 409575"/>
                <a:gd name="connsiteX352" fmla="*/ 220662 w 533400"/>
                <a:gd name="connsiteY352" fmla="*/ 38100 h 409575"/>
                <a:gd name="connsiteX353" fmla="*/ 220662 w 533400"/>
                <a:gd name="connsiteY353" fmla="*/ 36512 h 409575"/>
                <a:gd name="connsiteX354" fmla="*/ 255587 w 533400"/>
                <a:gd name="connsiteY354" fmla="*/ 19050 h 409575"/>
                <a:gd name="connsiteX355" fmla="*/ 257175 w 533400"/>
                <a:gd name="connsiteY355" fmla="*/ 19050 h 409575"/>
                <a:gd name="connsiteX356" fmla="*/ 257175 w 533400"/>
                <a:gd name="connsiteY356" fmla="*/ 20637 h 409575"/>
                <a:gd name="connsiteX357" fmla="*/ 258762 w 533400"/>
                <a:gd name="connsiteY357" fmla="*/ 22225 h 409575"/>
                <a:gd name="connsiteX358" fmla="*/ 261937 w 533400"/>
                <a:gd name="connsiteY358" fmla="*/ 25400 h 409575"/>
                <a:gd name="connsiteX359" fmla="*/ 263525 w 533400"/>
                <a:gd name="connsiteY359" fmla="*/ 30162 h 409575"/>
                <a:gd name="connsiteX360" fmla="*/ 261937 w 533400"/>
                <a:gd name="connsiteY360" fmla="*/ 26987 h 409575"/>
                <a:gd name="connsiteX361" fmla="*/ 258762 w 533400"/>
                <a:gd name="connsiteY361" fmla="*/ 25400 h 409575"/>
                <a:gd name="connsiteX362" fmla="*/ 257175 w 533400"/>
                <a:gd name="connsiteY362" fmla="*/ 22225 h 409575"/>
                <a:gd name="connsiteX363" fmla="*/ 257175 w 533400"/>
                <a:gd name="connsiteY363" fmla="*/ 20638 h 409575"/>
                <a:gd name="connsiteX364" fmla="*/ 255587 w 533400"/>
                <a:gd name="connsiteY364" fmla="*/ 20638 h 409575"/>
                <a:gd name="connsiteX365" fmla="*/ 247650 w 533400"/>
                <a:gd name="connsiteY365" fmla="*/ 9525 h 409575"/>
                <a:gd name="connsiteX366" fmla="*/ 250825 w 533400"/>
                <a:gd name="connsiteY366" fmla="*/ 9525 h 409575"/>
                <a:gd name="connsiteX367" fmla="*/ 250825 w 533400"/>
                <a:gd name="connsiteY367" fmla="*/ 11113 h 409575"/>
                <a:gd name="connsiteX368" fmla="*/ 247650 w 533400"/>
                <a:gd name="connsiteY368" fmla="*/ 11113 h 409575"/>
                <a:gd name="connsiteX369" fmla="*/ 273050 w 533400"/>
                <a:gd name="connsiteY369" fmla="*/ 9525 h 409575"/>
                <a:gd name="connsiteX370" fmla="*/ 274637 w 533400"/>
                <a:gd name="connsiteY370" fmla="*/ 9525 h 409575"/>
                <a:gd name="connsiteX371" fmla="*/ 274637 w 533400"/>
                <a:gd name="connsiteY371" fmla="*/ 11112 h 409575"/>
                <a:gd name="connsiteX372" fmla="*/ 274637 w 533400"/>
                <a:gd name="connsiteY372" fmla="*/ 14287 h 409575"/>
                <a:gd name="connsiteX373" fmla="*/ 277812 w 533400"/>
                <a:gd name="connsiteY373" fmla="*/ 14287 h 409575"/>
                <a:gd name="connsiteX374" fmla="*/ 279400 w 533400"/>
                <a:gd name="connsiteY374" fmla="*/ 15875 h 409575"/>
                <a:gd name="connsiteX375" fmla="*/ 279400 w 533400"/>
                <a:gd name="connsiteY375" fmla="*/ 19050 h 409575"/>
                <a:gd name="connsiteX376" fmla="*/ 279400 w 533400"/>
                <a:gd name="connsiteY376" fmla="*/ 20637 h 409575"/>
                <a:gd name="connsiteX377" fmla="*/ 282575 w 533400"/>
                <a:gd name="connsiteY377" fmla="*/ 22225 h 409575"/>
                <a:gd name="connsiteX378" fmla="*/ 284162 w 533400"/>
                <a:gd name="connsiteY378" fmla="*/ 26987 h 409575"/>
                <a:gd name="connsiteX379" fmla="*/ 282575 w 533400"/>
                <a:gd name="connsiteY379" fmla="*/ 26987 h 409575"/>
                <a:gd name="connsiteX380" fmla="*/ 282575 w 533400"/>
                <a:gd name="connsiteY380" fmla="*/ 25400 h 409575"/>
                <a:gd name="connsiteX381" fmla="*/ 279400 w 533400"/>
                <a:gd name="connsiteY381" fmla="*/ 22225 h 409575"/>
                <a:gd name="connsiteX382" fmla="*/ 274637 w 533400"/>
                <a:gd name="connsiteY382" fmla="*/ 15875 h 409575"/>
                <a:gd name="connsiteX383" fmla="*/ 246062 w 533400"/>
                <a:gd name="connsiteY383" fmla="*/ 6350 h 409575"/>
                <a:gd name="connsiteX384" fmla="*/ 247650 w 533400"/>
                <a:gd name="connsiteY384" fmla="*/ 9525 h 409575"/>
                <a:gd name="connsiteX385" fmla="*/ 246062 w 533400"/>
                <a:gd name="connsiteY385" fmla="*/ 9525 h 409575"/>
                <a:gd name="connsiteX386" fmla="*/ 271462 w 533400"/>
                <a:gd name="connsiteY386" fmla="*/ 6350 h 409575"/>
                <a:gd name="connsiteX387" fmla="*/ 273050 w 533400"/>
                <a:gd name="connsiteY387" fmla="*/ 6350 h 409575"/>
                <a:gd name="connsiteX388" fmla="*/ 273050 w 533400"/>
                <a:gd name="connsiteY388" fmla="*/ 9525 h 409575"/>
                <a:gd name="connsiteX389" fmla="*/ 271462 w 533400"/>
                <a:gd name="connsiteY389" fmla="*/ 9525 h 409575"/>
                <a:gd name="connsiteX390" fmla="*/ 242887 w 533400"/>
                <a:gd name="connsiteY390" fmla="*/ 4763 h 409575"/>
                <a:gd name="connsiteX391" fmla="*/ 246062 w 533400"/>
                <a:gd name="connsiteY391" fmla="*/ 4763 h 409575"/>
                <a:gd name="connsiteX392" fmla="*/ 246062 w 533400"/>
                <a:gd name="connsiteY392" fmla="*/ 6350 h 409575"/>
                <a:gd name="connsiteX393" fmla="*/ 242887 w 533400"/>
                <a:gd name="connsiteY393" fmla="*/ 6350 h 409575"/>
                <a:gd name="connsiteX394" fmla="*/ 220662 w 533400"/>
                <a:gd name="connsiteY394" fmla="*/ 0 h 409575"/>
                <a:gd name="connsiteX395" fmla="*/ 223837 w 533400"/>
                <a:gd name="connsiteY395" fmla="*/ 0 h 409575"/>
                <a:gd name="connsiteX396" fmla="*/ 225425 w 533400"/>
                <a:gd name="connsiteY396" fmla="*/ 3175 h 409575"/>
                <a:gd name="connsiteX397" fmla="*/ 225425 w 533400"/>
                <a:gd name="connsiteY397" fmla="*/ 4762 h 409575"/>
                <a:gd name="connsiteX398" fmla="*/ 227012 w 533400"/>
                <a:gd name="connsiteY398" fmla="*/ 6350 h 409575"/>
                <a:gd name="connsiteX399" fmla="*/ 230187 w 533400"/>
                <a:gd name="connsiteY399" fmla="*/ 9525 h 409575"/>
                <a:gd name="connsiteX400" fmla="*/ 231775 w 533400"/>
                <a:gd name="connsiteY400" fmla="*/ 15875 h 409575"/>
                <a:gd name="connsiteX401" fmla="*/ 236537 w 533400"/>
                <a:gd name="connsiteY401" fmla="*/ 20637 h 409575"/>
                <a:gd name="connsiteX402" fmla="*/ 242887 w 533400"/>
                <a:gd name="connsiteY402" fmla="*/ 31750 h 409575"/>
                <a:gd name="connsiteX403" fmla="*/ 242887 w 533400"/>
                <a:gd name="connsiteY403" fmla="*/ 33337 h 409575"/>
                <a:gd name="connsiteX404" fmla="*/ 246062 w 533400"/>
                <a:gd name="connsiteY404" fmla="*/ 33337 h 409575"/>
                <a:gd name="connsiteX405" fmla="*/ 246062 w 533400"/>
                <a:gd name="connsiteY405" fmla="*/ 36512 h 409575"/>
                <a:gd name="connsiteX406" fmla="*/ 250825 w 533400"/>
                <a:gd name="connsiteY406" fmla="*/ 36512 h 409575"/>
                <a:gd name="connsiteX407" fmla="*/ 250825 w 533400"/>
                <a:gd name="connsiteY407" fmla="*/ 38100 h 409575"/>
                <a:gd name="connsiteX408" fmla="*/ 252412 w 533400"/>
                <a:gd name="connsiteY408" fmla="*/ 41275 h 409575"/>
                <a:gd name="connsiteX409" fmla="*/ 255587 w 533400"/>
                <a:gd name="connsiteY409" fmla="*/ 42862 h 409575"/>
                <a:gd name="connsiteX410" fmla="*/ 257175 w 533400"/>
                <a:gd name="connsiteY410" fmla="*/ 42862 h 409575"/>
                <a:gd name="connsiteX411" fmla="*/ 258762 w 533400"/>
                <a:gd name="connsiteY411" fmla="*/ 46037 h 409575"/>
                <a:gd name="connsiteX412" fmla="*/ 261937 w 533400"/>
                <a:gd name="connsiteY412" fmla="*/ 46037 h 409575"/>
                <a:gd name="connsiteX413" fmla="*/ 263525 w 533400"/>
                <a:gd name="connsiteY413" fmla="*/ 46037 h 409575"/>
                <a:gd name="connsiteX414" fmla="*/ 266700 w 533400"/>
                <a:gd name="connsiteY414" fmla="*/ 47625 h 409575"/>
                <a:gd name="connsiteX415" fmla="*/ 268287 w 533400"/>
                <a:gd name="connsiteY415" fmla="*/ 47625 h 409575"/>
                <a:gd name="connsiteX416" fmla="*/ 271462 w 533400"/>
                <a:gd name="connsiteY416" fmla="*/ 46037 h 409575"/>
                <a:gd name="connsiteX417" fmla="*/ 273050 w 533400"/>
                <a:gd name="connsiteY417" fmla="*/ 46037 h 409575"/>
                <a:gd name="connsiteX418" fmla="*/ 273050 w 533400"/>
                <a:gd name="connsiteY418" fmla="*/ 42862 h 409575"/>
                <a:gd name="connsiteX419" fmla="*/ 273050 w 533400"/>
                <a:gd name="connsiteY419" fmla="*/ 41275 h 409575"/>
                <a:gd name="connsiteX420" fmla="*/ 271462 w 533400"/>
                <a:gd name="connsiteY420" fmla="*/ 38100 h 409575"/>
                <a:gd name="connsiteX421" fmla="*/ 268287 w 533400"/>
                <a:gd name="connsiteY421" fmla="*/ 36512 h 409575"/>
                <a:gd name="connsiteX422" fmla="*/ 266700 w 533400"/>
                <a:gd name="connsiteY422" fmla="*/ 31750 h 409575"/>
                <a:gd name="connsiteX423" fmla="*/ 268287 w 533400"/>
                <a:gd name="connsiteY423" fmla="*/ 33337 h 409575"/>
                <a:gd name="connsiteX424" fmla="*/ 271462 w 533400"/>
                <a:gd name="connsiteY424" fmla="*/ 36512 h 409575"/>
                <a:gd name="connsiteX425" fmla="*/ 273050 w 533400"/>
                <a:gd name="connsiteY425" fmla="*/ 38100 h 409575"/>
                <a:gd name="connsiteX426" fmla="*/ 274637 w 533400"/>
                <a:gd name="connsiteY426" fmla="*/ 41275 h 409575"/>
                <a:gd name="connsiteX427" fmla="*/ 274637 w 533400"/>
                <a:gd name="connsiteY427" fmla="*/ 38100 h 409575"/>
                <a:gd name="connsiteX428" fmla="*/ 277812 w 533400"/>
                <a:gd name="connsiteY428" fmla="*/ 38100 h 409575"/>
                <a:gd name="connsiteX429" fmla="*/ 279400 w 533400"/>
                <a:gd name="connsiteY429" fmla="*/ 38100 h 409575"/>
                <a:gd name="connsiteX430" fmla="*/ 282575 w 533400"/>
                <a:gd name="connsiteY430" fmla="*/ 38100 h 409575"/>
                <a:gd name="connsiteX431" fmla="*/ 284162 w 533400"/>
                <a:gd name="connsiteY431" fmla="*/ 36512 h 409575"/>
                <a:gd name="connsiteX432" fmla="*/ 285750 w 533400"/>
                <a:gd name="connsiteY432" fmla="*/ 36512 h 409575"/>
                <a:gd name="connsiteX433" fmla="*/ 285750 w 533400"/>
                <a:gd name="connsiteY433" fmla="*/ 33337 h 409575"/>
                <a:gd name="connsiteX434" fmla="*/ 285750 w 533400"/>
                <a:gd name="connsiteY434" fmla="*/ 31750 h 409575"/>
                <a:gd name="connsiteX435" fmla="*/ 284162 w 533400"/>
                <a:gd name="connsiteY435" fmla="*/ 30162 h 409575"/>
                <a:gd name="connsiteX436" fmla="*/ 284162 w 533400"/>
                <a:gd name="connsiteY436" fmla="*/ 26987 h 409575"/>
                <a:gd name="connsiteX437" fmla="*/ 285750 w 533400"/>
                <a:gd name="connsiteY437" fmla="*/ 30162 h 409575"/>
                <a:gd name="connsiteX438" fmla="*/ 288925 w 533400"/>
                <a:gd name="connsiteY438" fmla="*/ 30162 h 409575"/>
                <a:gd name="connsiteX439" fmla="*/ 290512 w 533400"/>
                <a:gd name="connsiteY439" fmla="*/ 30162 h 409575"/>
                <a:gd name="connsiteX440" fmla="*/ 298450 w 533400"/>
                <a:gd name="connsiteY440" fmla="*/ 25400 h 409575"/>
                <a:gd name="connsiteX441" fmla="*/ 304800 w 533400"/>
                <a:gd name="connsiteY441" fmla="*/ 20637 h 409575"/>
                <a:gd name="connsiteX442" fmla="*/ 306387 w 533400"/>
                <a:gd name="connsiteY442" fmla="*/ 20637 h 409575"/>
                <a:gd name="connsiteX443" fmla="*/ 309562 w 533400"/>
                <a:gd name="connsiteY443" fmla="*/ 20637 h 409575"/>
                <a:gd name="connsiteX444" fmla="*/ 311150 w 533400"/>
                <a:gd name="connsiteY444" fmla="*/ 20637 h 409575"/>
                <a:gd name="connsiteX445" fmla="*/ 314325 w 533400"/>
                <a:gd name="connsiteY445" fmla="*/ 19050 h 409575"/>
                <a:gd name="connsiteX446" fmla="*/ 315912 w 533400"/>
                <a:gd name="connsiteY446" fmla="*/ 19050 h 409575"/>
                <a:gd name="connsiteX447" fmla="*/ 317500 w 533400"/>
                <a:gd name="connsiteY447" fmla="*/ 19050 h 409575"/>
                <a:gd name="connsiteX448" fmla="*/ 320675 w 533400"/>
                <a:gd name="connsiteY448" fmla="*/ 19050 h 409575"/>
                <a:gd name="connsiteX449" fmla="*/ 322262 w 533400"/>
                <a:gd name="connsiteY449" fmla="*/ 15875 h 409575"/>
                <a:gd name="connsiteX450" fmla="*/ 325437 w 533400"/>
                <a:gd name="connsiteY450" fmla="*/ 15875 h 409575"/>
                <a:gd name="connsiteX451" fmla="*/ 327025 w 533400"/>
                <a:gd name="connsiteY451" fmla="*/ 15875 h 409575"/>
                <a:gd name="connsiteX452" fmla="*/ 330200 w 533400"/>
                <a:gd name="connsiteY452" fmla="*/ 15875 h 409575"/>
                <a:gd name="connsiteX453" fmla="*/ 331787 w 533400"/>
                <a:gd name="connsiteY453" fmla="*/ 15875 h 409575"/>
                <a:gd name="connsiteX454" fmla="*/ 333375 w 533400"/>
                <a:gd name="connsiteY454" fmla="*/ 15875 h 409575"/>
                <a:gd name="connsiteX455" fmla="*/ 336550 w 533400"/>
                <a:gd name="connsiteY455" fmla="*/ 19050 h 409575"/>
                <a:gd name="connsiteX456" fmla="*/ 338137 w 533400"/>
                <a:gd name="connsiteY456" fmla="*/ 20637 h 409575"/>
                <a:gd name="connsiteX457" fmla="*/ 341312 w 533400"/>
                <a:gd name="connsiteY457" fmla="*/ 20637 h 409575"/>
                <a:gd name="connsiteX458" fmla="*/ 342900 w 533400"/>
                <a:gd name="connsiteY458" fmla="*/ 22225 h 409575"/>
                <a:gd name="connsiteX459" fmla="*/ 346075 w 533400"/>
                <a:gd name="connsiteY459" fmla="*/ 25400 h 409575"/>
                <a:gd name="connsiteX460" fmla="*/ 347662 w 533400"/>
                <a:gd name="connsiteY460" fmla="*/ 26987 h 409575"/>
                <a:gd name="connsiteX461" fmla="*/ 349250 w 533400"/>
                <a:gd name="connsiteY461" fmla="*/ 30162 h 409575"/>
                <a:gd name="connsiteX462" fmla="*/ 349250 w 533400"/>
                <a:gd name="connsiteY462" fmla="*/ 31750 h 409575"/>
                <a:gd name="connsiteX463" fmla="*/ 352425 w 533400"/>
                <a:gd name="connsiteY463" fmla="*/ 36512 h 409575"/>
                <a:gd name="connsiteX464" fmla="*/ 352425 w 533400"/>
                <a:gd name="connsiteY464" fmla="*/ 38100 h 409575"/>
                <a:gd name="connsiteX465" fmla="*/ 352425 w 533400"/>
                <a:gd name="connsiteY465" fmla="*/ 41275 h 409575"/>
                <a:gd name="connsiteX466" fmla="*/ 354012 w 533400"/>
                <a:gd name="connsiteY466" fmla="*/ 41275 h 409575"/>
                <a:gd name="connsiteX467" fmla="*/ 357187 w 533400"/>
                <a:gd name="connsiteY467" fmla="*/ 42862 h 409575"/>
                <a:gd name="connsiteX468" fmla="*/ 361950 w 533400"/>
                <a:gd name="connsiteY468" fmla="*/ 46037 h 409575"/>
                <a:gd name="connsiteX469" fmla="*/ 363537 w 533400"/>
                <a:gd name="connsiteY469" fmla="*/ 47625 h 409575"/>
                <a:gd name="connsiteX470" fmla="*/ 365125 w 533400"/>
                <a:gd name="connsiteY470" fmla="*/ 47625 h 409575"/>
                <a:gd name="connsiteX471" fmla="*/ 368300 w 533400"/>
                <a:gd name="connsiteY471" fmla="*/ 47625 h 409575"/>
                <a:gd name="connsiteX472" fmla="*/ 369887 w 533400"/>
                <a:gd name="connsiteY472" fmla="*/ 46037 h 409575"/>
                <a:gd name="connsiteX473" fmla="*/ 373062 w 533400"/>
                <a:gd name="connsiteY473" fmla="*/ 46037 h 409575"/>
                <a:gd name="connsiteX474" fmla="*/ 373062 w 533400"/>
                <a:gd name="connsiteY474" fmla="*/ 47625 h 409575"/>
                <a:gd name="connsiteX475" fmla="*/ 374650 w 533400"/>
                <a:gd name="connsiteY475" fmla="*/ 49212 h 409575"/>
                <a:gd name="connsiteX476" fmla="*/ 376237 w 533400"/>
                <a:gd name="connsiteY476" fmla="*/ 49212 h 409575"/>
                <a:gd name="connsiteX477" fmla="*/ 379412 w 533400"/>
                <a:gd name="connsiteY477" fmla="*/ 49212 h 409575"/>
                <a:gd name="connsiteX478" fmla="*/ 379412 w 533400"/>
                <a:gd name="connsiteY478" fmla="*/ 47625 h 409575"/>
                <a:gd name="connsiteX479" fmla="*/ 381000 w 533400"/>
                <a:gd name="connsiteY479" fmla="*/ 47625 h 409575"/>
                <a:gd name="connsiteX480" fmla="*/ 385762 w 533400"/>
                <a:gd name="connsiteY480" fmla="*/ 47625 h 409575"/>
                <a:gd name="connsiteX481" fmla="*/ 392112 w 533400"/>
                <a:gd name="connsiteY481" fmla="*/ 47625 h 409575"/>
                <a:gd name="connsiteX482" fmla="*/ 395287 w 533400"/>
                <a:gd name="connsiteY482" fmla="*/ 49212 h 409575"/>
                <a:gd name="connsiteX483" fmla="*/ 396875 w 533400"/>
                <a:gd name="connsiteY483" fmla="*/ 49212 h 409575"/>
                <a:gd name="connsiteX484" fmla="*/ 400050 w 533400"/>
                <a:gd name="connsiteY484" fmla="*/ 49212 h 409575"/>
                <a:gd name="connsiteX485" fmla="*/ 401637 w 533400"/>
                <a:gd name="connsiteY485" fmla="*/ 49212 h 409575"/>
                <a:gd name="connsiteX486" fmla="*/ 401637 w 533400"/>
                <a:gd name="connsiteY486" fmla="*/ 52387 h 409575"/>
                <a:gd name="connsiteX487" fmla="*/ 406400 w 533400"/>
                <a:gd name="connsiteY487" fmla="*/ 57150 h 409575"/>
                <a:gd name="connsiteX488" fmla="*/ 406400 w 533400"/>
                <a:gd name="connsiteY488" fmla="*/ 58737 h 409575"/>
                <a:gd name="connsiteX489" fmla="*/ 407987 w 533400"/>
                <a:gd name="connsiteY489" fmla="*/ 61912 h 409575"/>
                <a:gd name="connsiteX490" fmla="*/ 411162 w 533400"/>
                <a:gd name="connsiteY490" fmla="*/ 61912 h 409575"/>
                <a:gd name="connsiteX491" fmla="*/ 412750 w 533400"/>
                <a:gd name="connsiteY491" fmla="*/ 63500 h 409575"/>
                <a:gd name="connsiteX492" fmla="*/ 415925 w 533400"/>
                <a:gd name="connsiteY492" fmla="*/ 63500 h 409575"/>
                <a:gd name="connsiteX493" fmla="*/ 417512 w 533400"/>
                <a:gd name="connsiteY493" fmla="*/ 63500 h 409575"/>
                <a:gd name="connsiteX494" fmla="*/ 422275 w 533400"/>
                <a:gd name="connsiteY494" fmla="*/ 63500 h 409575"/>
                <a:gd name="connsiteX495" fmla="*/ 423862 w 533400"/>
                <a:gd name="connsiteY495" fmla="*/ 63500 h 409575"/>
                <a:gd name="connsiteX496" fmla="*/ 427037 w 533400"/>
                <a:gd name="connsiteY496" fmla="*/ 65087 h 409575"/>
                <a:gd name="connsiteX497" fmla="*/ 428625 w 533400"/>
                <a:gd name="connsiteY497" fmla="*/ 65087 h 409575"/>
                <a:gd name="connsiteX498" fmla="*/ 428625 w 533400"/>
                <a:gd name="connsiteY498" fmla="*/ 68262 h 409575"/>
                <a:gd name="connsiteX499" fmla="*/ 431800 w 533400"/>
                <a:gd name="connsiteY499" fmla="*/ 69850 h 409575"/>
                <a:gd name="connsiteX500" fmla="*/ 431800 w 533400"/>
                <a:gd name="connsiteY500" fmla="*/ 73025 h 409575"/>
                <a:gd name="connsiteX501" fmla="*/ 428625 w 533400"/>
                <a:gd name="connsiteY501" fmla="*/ 74612 h 409575"/>
                <a:gd name="connsiteX502" fmla="*/ 428625 w 533400"/>
                <a:gd name="connsiteY502" fmla="*/ 77787 h 409575"/>
                <a:gd name="connsiteX503" fmla="*/ 428625 w 533400"/>
                <a:gd name="connsiteY503" fmla="*/ 79375 h 409575"/>
                <a:gd name="connsiteX504" fmla="*/ 431800 w 533400"/>
                <a:gd name="connsiteY504" fmla="*/ 80962 h 409575"/>
                <a:gd name="connsiteX505" fmla="*/ 431800 w 533400"/>
                <a:gd name="connsiteY505" fmla="*/ 84137 h 409575"/>
                <a:gd name="connsiteX506" fmla="*/ 433387 w 533400"/>
                <a:gd name="connsiteY506" fmla="*/ 85725 h 409575"/>
                <a:gd name="connsiteX507" fmla="*/ 433387 w 533400"/>
                <a:gd name="connsiteY507" fmla="*/ 88900 h 409575"/>
                <a:gd name="connsiteX508" fmla="*/ 433387 w 533400"/>
                <a:gd name="connsiteY508" fmla="*/ 90488 h 409575"/>
                <a:gd name="connsiteX509" fmla="*/ 436562 w 533400"/>
                <a:gd name="connsiteY509" fmla="*/ 93663 h 409575"/>
                <a:gd name="connsiteX510" fmla="*/ 436562 w 533400"/>
                <a:gd name="connsiteY510" fmla="*/ 95250 h 409575"/>
                <a:gd name="connsiteX511" fmla="*/ 438150 w 533400"/>
                <a:gd name="connsiteY511" fmla="*/ 96838 h 409575"/>
                <a:gd name="connsiteX512" fmla="*/ 439737 w 533400"/>
                <a:gd name="connsiteY512" fmla="*/ 100013 h 409575"/>
                <a:gd name="connsiteX513" fmla="*/ 442912 w 533400"/>
                <a:gd name="connsiteY513" fmla="*/ 100013 h 409575"/>
                <a:gd name="connsiteX514" fmla="*/ 444500 w 533400"/>
                <a:gd name="connsiteY514" fmla="*/ 101600 h 409575"/>
                <a:gd name="connsiteX515" fmla="*/ 447675 w 533400"/>
                <a:gd name="connsiteY515" fmla="*/ 101600 h 409575"/>
                <a:gd name="connsiteX516" fmla="*/ 447675 w 533400"/>
                <a:gd name="connsiteY516" fmla="*/ 104775 h 409575"/>
                <a:gd name="connsiteX517" fmla="*/ 449262 w 533400"/>
                <a:gd name="connsiteY517" fmla="*/ 104775 h 409575"/>
                <a:gd name="connsiteX518" fmla="*/ 449262 w 533400"/>
                <a:gd name="connsiteY518" fmla="*/ 106363 h 409575"/>
                <a:gd name="connsiteX519" fmla="*/ 454025 w 533400"/>
                <a:gd name="connsiteY519" fmla="*/ 107950 h 409575"/>
                <a:gd name="connsiteX520" fmla="*/ 455612 w 533400"/>
                <a:gd name="connsiteY520" fmla="*/ 111125 h 409575"/>
                <a:gd name="connsiteX521" fmla="*/ 455612 w 533400"/>
                <a:gd name="connsiteY521" fmla="*/ 112713 h 409575"/>
                <a:gd name="connsiteX522" fmla="*/ 455612 w 533400"/>
                <a:gd name="connsiteY522" fmla="*/ 115888 h 409575"/>
                <a:gd name="connsiteX523" fmla="*/ 458787 w 533400"/>
                <a:gd name="connsiteY523" fmla="*/ 117475 h 409575"/>
                <a:gd name="connsiteX524" fmla="*/ 458787 w 533400"/>
                <a:gd name="connsiteY524" fmla="*/ 120650 h 409575"/>
                <a:gd name="connsiteX525" fmla="*/ 463550 w 533400"/>
                <a:gd name="connsiteY525" fmla="*/ 122238 h 409575"/>
                <a:gd name="connsiteX526" fmla="*/ 465137 w 533400"/>
                <a:gd name="connsiteY526" fmla="*/ 123825 h 409575"/>
                <a:gd name="connsiteX527" fmla="*/ 466725 w 533400"/>
                <a:gd name="connsiteY527" fmla="*/ 123825 h 409575"/>
                <a:gd name="connsiteX528" fmla="*/ 466725 w 533400"/>
                <a:gd name="connsiteY528" fmla="*/ 127000 h 409575"/>
                <a:gd name="connsiteX529" fmla="*/ 466725 w 533400"/>
                <a:gd name="connsiteY529" fmla="*/ 128588 h 409575"/>
                <a:gd name="connsiteX530" fmla="*/ 469900 w 533400"/>
                <a:gd name="connsiteY530" fmla="*/ 131763 h 409575"/>
                <a:gd name="connsiteX531" fmla="*/ 469900 w 533400"/>
                <a:gd name="connsiteY531" fmla="*/ 133350 h 409575"/>
                <a:gd name="connsiteX532" fmla="*/ 471487 w 533400"/>
                <a:gd name="connsiteY532" fmla="*/ 136525 h 409575"/>
                <a:gd name="connsiteX533" fmla="*/ 474662 w 533400"/>
                <a:gd name="connsiteY533" fmla="*/ 136525 h 409575"/>
                <a:gd name="connsiteX534" fmla="*/ 476250 w 533400"/>
                <a:gd name="connsiteY534" fmla="*/ 136525 h 409575"/>
                <a:gd name="connsiteX535" fmla="*/ 476250 w 533400"/>
                <a:gd name="connsiteY535" fmla="*/ 138113 h 409575"/>
                <a:gd name="connsiteX536" fmla="*/ 479425 w 533400"/>
                <a:gd name="connsiteY536" fmla="*/ 138113 h 409575"/>
                <a:gd name="connsiteX537" fmla="*/ 481012 w 533400"/>
                <a:gd name="connsiteY537" fmla="*/ 139700 h 409575"/>
                <a:gd name="connsiteX538" fmla="*/ 482600 w 533400"/>
                <a:gd name="connsiteY538" fmla="*/ 139700 h 409575"/>
                <a:gd name="connsiteX539" fmla="*/ 482600 w 533400"/>
                <a:gd name="connsiteY539" fmla="*/ 142875 h 409575"/>
                <a:gd name="connsiteX540" fmla="*/ 482600 w 533400"/>
                <a:gd name="connsiteY540" fmla="*/ 144463 h 409575"/>
                <a:gd name="connsiteX541" fmla="*/ 482600 w 533400"/>
                <a:gd name="connsiteY541" fmla="*/ 147638 h 409575"/>
                <a:gd name="connsiteX542" fmla="*/ 482600 w 533400"/>
                <a:gd name="connsiteY542" fmla="*/ 149225 h 409575"/>
                <a:gd name="connsiteX543" fmla="*/ 485775 w 533400"/>
                <a:gd name="connsiteY543" fmla="*/ 147638 h 409575"/>
                <a:gd name="connsiteX544" fmla="*/ 487362 w 533400"/>
                <a:gd name="connsiteY544" fmla="*/ 147638 h 409575"/>
                <a:gd name="connsiteX545" fmla="*/ 490537 w 533400"/>
                <a:gd name="connsiteY545" fmla="*/ 144463 h 409575"/>
                <a:gd name="connsiteX546" fmla="*/ 492125 w 533400"/>
                <a:gd name="connsiteY546" fmla="*/ 144463 h 409575"/>
                <a:gd name="connsiteX547" fmla="*/ 490537 w 533400"/>
                <a:gd name="connsiteY547" fmla="*/ 147638 h 409575"/>
                <a:gd name="connsiteX548" fmla="*/ 487362 w 533400"/>
                <a:gd name="connsiteY548" fmla="*/ 149225 h 409575"/>
                <a:gd name="connsiteX549" fmla="*/ 485775 w 533400"/>
                <a:gd name="connsiteY549" fmla="*/ 149225 h 409575"/>
                <a:gd name="connsiteX550" fmla="*/ 487362 w 533400"/>
                <a:gd name="connsiteY550" fmla="*/ 152400 h 409575"/>
                <a:gd name="connsiteX551" fmla="*/ 485775 w 533400"/>
                <a:gd name="connsiteY551" fmla="*/ 153988 h 409575"/>
                <a:gd name="connsiteX552" fmla="*/ 482600 w 533400"/>
                <a:gd name="connsiteY552" fmla="*/ 155575 h 409575"/>
                <a:gd name="connsiteX553" fmla="*/ 485775 w 533400"/>
                <a:gd name="connsiteY553" fmla="*/ 158750 h 409575"/>
                <a:gd name="connsiteX554" fmla="*/ 487362 w 533400"/>
                <a:gd name="connsiteY554" fmla="*/ 158750 h 409575"/>
                <a:gd name="connsiteX555" fmla="*/ 490537 w 533400"/>
                <a:gd name="connsiteY555" fmla="*/ 155575 h 409575"/>
                <a:gd name="connsiteX556" fmla="*/ 492125 w 533400"/>
                <a:gd name="connsiteY556" fmla="*/ 155575 h 409575"/>
                <a:gd name="connsiteX557" fmla="*/ 495300 w 533400"/>
                <a:gd name="connsiteY557" fmla="*/ 155575 h 409575"/>
                <a:gd name="connsiteX558" fmla="*/ 492125 w 533400"/>
                <a:gd name="connsiteY558" fmla="*/ 158750 h 409575"/>
                <a:gd name="connsiteX559" fmla="*/ 490537 w 533400"/>
                <a:gd name="connsiteY559" fmla="*/ 158750 h 409575"/>
                <a:gd name="connsiteX560" fmla="*/ 490537 w 533400"/>
                <a:gd name="connsiteY560" fmla="*/ 160338 h 409575"/>
                <a:gd name="connsiteX561" fmla="*/ 487362 w 533400"/>
                <a:gd name="connsiteY561" fmla="*/ 160338 h 409575"/>
                <a:gd name="connsiteX562" fmla="*/ 487362 w 533400"/>
                <a:gd name="connsiteY562" fmla="*/ 163513 h 409575"/>
                <a:gd name="connsiteX563" fmla="*/ 485775 w 533400"/>
                <a:gd name="connsiteY563" fmla="*/ 165100 h 409575"/>
                <a:gd name="connsiteX564" fmla="*/ 485775 w 533400"/>
                <a:gd name="connsiteY564" fmla="*/ 168275 h 409575"/>
                <a:gd name="connsiteX565" fmla="*/ 485775 w 533400"/>
                <a:gd name="connsiteY565" fmla="*/ 169863 h 409575"/>
                <a:gd name="connsiteX566" fmla="*/ 487362 w 533400"/>
                <a:gd name="connsiteY566" fmla="*/ 171450 h 409575"/>
                <a:gd name="connsiteX567" fmla="*/ 487362 w 533400"/>
                <a:gd name="connsiteY567" fmla="*/ 174625 h 409575"/>
                <a:gd name="connsiteX568" fmla="*/ 487362 w 533400"/>
                <a:gd name="connsiteY568" fmla="*/ 176213 h 409575"/>
                <a:gd name="connsiteX569" fmla="*/ 487362 w 533400"/>
                <a:gd name="connsiteY569" fmla="*/ 180975 h 409575"/>
                <a:gd name="connsiteX570" fmla="*/ 487362 w 533400"/>
                <a:gd name="connsiteY570" fmla="*/ 184150 h 409575"/>
                <a:gd name="connsiteX571" fmla="*/ 487362 w 533400"/>
                <a:gd name="connsiteY571" fmla="*/ 185738 h 409575"/>
                <a:gd name="connsiteX572" fmla="*/ 490537 w 533400"/>
                <a:gd name="connsiteY572" fmla="*/ 185738 h 409575"/>
                <a:gd name="connsiteX573" fmla="*/ 490537 w 533400"/>
                <a:gd name="connsiteY573" fmla="*/ 184150 h 409575"/>
                <a:gd name="connsiteX574" fmla="*/ 492125 w 533400"/>
                <a:gd name="connsiteY574" fmla="*/ 184150 h 409575"/>
                <a:gd name="connsiteX575" fmla="*/ 495300 w 533400"/>
                <a:gd name="connsiteY575" fmla="*/ 180975 h 409575"/>
                <a:gd name="connsiteX576" fmla="*/ 496887 w 533400"/>
                <a:gd name="connsiteY576" fmla="*/ 179388 h 409575"/>
                <a:gd name="connsiteX577" fmla="*/ 498475 w 533400"/>
                <a:gd name="connsiteY577" fmla="*/ 179388 h 409575"/>
                <a:gd name="connsiteX578" fmla="*/ 498475 w 533400"/>
                <a:gd name="connsiteY578" fmla="*/ 180975 h 409575"/>
                <a:gd name="connsiteX579" fmla="*/ 496887 w 533400"/>
                <a:gd name="connsiteY579" fmla="*/ 184150 h 409575"/>
                <a:gd name="connsiteX580" fmla="*/ 496887 w 533400"/>
                <a:gd name="connsiteY580" fmla="*/ 185738 h 409575"/>
                <a:gd name="connsiteX581" fmla="*/ 496887 w 533400"/>
                <a:gd name="connsiteY581" fmla="*/ 187325 h 409575"/>
                <a:gd name="connsiteX582" fmla="*/ 498475 w 533400"/>
                <a:gd name="connsiteY582" fmla="*/ 187325 h 409575"/>
                <a:gd name="connsiteX583" fmla="*/ 501650 w 533400"/>
                <a:gd name="connsiteY583" fmla="*/ 187325 h 409575"/>
                <a:gd name="connsiteX584" fmla="*/ 503237 w 533400"/>
                <a:gd name="connsiteY584" fmla="*/ 187325 h 409575"/>
                <a:gd name="connsiteX585" fmla="*/ 503237 w 533400"/>
                <a:gd name="connsiteY585" fmla="*/ 190500 h 409575"/>
                <a:gd name="connsiteX586" fmla="*/ 503237 w 533400"/>
                <a:gd name="connsiteY586" fmla="*/ 192088 h 409575"/>
                <a:gd name="connsiteX587" fmla="*/ 501650 w 533400"/>
                <a:gd name="connsiteY587" fmla="*/ 192088 h 409575"/>
                <a:gd name="connsiteX588" fmla="*/ 501650 w 533400"/>
                <a:gd name="connsiteY588" fmla="*/ 195263 h 409575"/>
                <a:gd name="connsiteX589" fmla="*/ 501650 w 533400"/>
                <a:gd name="connsiteY589" fmla="*/ 196850 h 409575"/>
                <a:gd name="connsiteX590" fmla="*/ 503237 w 533400"/>
                <a:gd name="connsiteY590" fmla="*/ 198438 h 409575"/>
                <a:gd name="connsiteX591" fmla="*/ 503237 w 533400"/>
                <a:gd name="connsiteY591" fmla="*/ 201613 h 409575"/>
                <a:gd name="connsiteX592" fmla="*/ 506412 w 533400"/>
                <a:gd name="connsiteY592" fmla="*/ 201613 h 409575"/>
                <a:gd name="connsiteX593" fmla="*/ 508000 w 533400"/>
                <a:gd name="connsiteY593" fmla="*/ 201613 h 409575"/>
                <a:gd name="connsiteX594" fmla="*/ 511175 w 533400"/>
                <a:gd name="connsiteY594" fmla="*/ 201613 h 409575"/>
                <a:gd name="connsiteX595" fmla="*/ 511175 w 533400"/>
                <a:gd name="connsiteY595" fmla="*/ 203200 h 409575"/>
                <a:gd name="connsiteX596" fmla="*/ 508000 w 533400"/>
                <a:gd name="connsiteY596" fmla="*/ 203200 h 409575"/>
                <a:gd name="connsiteX597" fmla="*/ 506412 w 533400"/>
                <a:gd name="connsiteY597" fmla="*/ 203200 h 409575"/>
                <a:gd name="connsiteX598" fmla="*/ 503237 w 533400"/>
                <a:gd name="connsiteY598" fmla="*/ 206375 h 409575"/>
                <a:gd name="connsiteX599" fmla="*/ 503237 w 533400"/>
                <a:gd name="connsiteY599" fmla="*/ 207963 h 409575"/>
                <a:gd name="connsiteX600" fmla="*/ 503237 w 533400"/>
                <a:gd name="connsiteY600" fmla="*/ 211138 h 409575"/>
                <a:gd name="connsiteX601" fmla="*/ 503237 w 533400"/>
                <a:gd name="connsiteY601" fmla="*/ 212725 h 409575"/>
                <a:gd name="connsiteX602" fmla="*/ 503237 w 533400"/>
                <a:gd name="connsiteY602" fmla="*/ 214313 h 409575"/>
                <a:gd name="connsiteX603" fmla="*/ 503237 w 533400"/>
                <a:gd name="connsiteY603" fmla="*/ 217488 h 409575"/>
                <a:gd name="connsiteX604" fmla="*/ 503237 w 533400"/>
                <a:gd name="connsiteY604" fmla="*/ 219075 h 409575"/>
                <a:gd name="connsiteX605" fmla="*/ 506412 w 533400"/>
                <a:gd name="connsiteY605" fmla="*/ 219075 h 409575"/>
                <a:gd name="connsiteX606" fmla="*/ 506412 w 533400"/>
                <a:gd name="connsiteY606" fmla="*/ 222250 h 409575"/>
                <a:gd name="connsiteX607" fmla="*/ 506412 w 533400"/>
                <a:gd name="connsiteY607" fmla="*/ 223838 h 409575"/>
                <a:gd name="connsiteX608" fmla="*/ 506412 w 533400"/>
                <a:gd name="connsiteY608" fmla="*/ 227013 h 409575"/>
                <a:gd name="connsiteX609" fmla="*/ 506412 w 533400"/>
                <a:gd name="connsiteY609" fmla="*/ 228600 h 409575"/>
                <a:gd name="connsiteX610" fmla="*/ 503237 w 533400"/>
                <a:gd name="connsiteY610" fmla="*/ 228600 h 409575"/>
                <a:gd name="connsiteX611" fmla="*/ 506412 w 533400"/>
                <a:gd name="connsiteY611" fmla="*/ 230188 h 409575"/>
                <a:gd name="connsiteX612" fmla="*/ 506412 w 533400"/>
                <a:gd name="connsiteY612" fmla="*/ 233363 h 409575"/>
                <a:gd name="connsiteX613" fmla="*/ 506412 w 533400"/>
                <a:gd name="connsiteY613" fmla="*/ 234950 h 409575"/>
                <a:gd name="connsiteX614" fmla="*/ 503237 w 533400"/>
                <a:gd name="connsiteY614" fmla="*/ 234950 h 409575"/>
                <a:gd name="connsiteX615" fmla="*/ 503237 w 533400"/>
                <a:gd name="connsiteY615" fmla="*/ 238125 h 409575"/>
                <a:gd name="connsiteX616" fmla="*/ 503237 w 533400"/>
                <a:gd name="connsiteY616" fmla="*/ 239713 h 409575"/>
                <a:gd name="connsiteX617" fmla="*/ 503237 w 533400"/>
                <a:gd name="connsiteY617" fmla="*/ 242888 h 409575"/>
                <a:gd name="connsiteX618" fmla="*/ 506412 w 533400"/>
                <a:gd name="connsiteY618" fmla="*/ 244475 h 409575"/>
                <a:gd name="connsiteX619" fmla="*/ 506412 w 533400"/>
                <a:gd name="connsiteY619" fmla="*/ 246063 h 409575"/>
                <a:gd name="connsiteX620" fmla="*/ 508000 w 533400"/>
                <a:gd name="connsiteY620" fmla="*/ 249238 h 409575"/>
                <a:gd name="connsiteX621" fmla="*/ 508000 w 533400"/>
                <a:gd name="connsiteY621" fmla="*/ 246063 h 409575"/>
                <a:gd name="connsiteX622" fmla="*/ 511175 w 533400"/>
                <a:gd name="connsiteY622" fmla="*/ 246063 h 409575"/>
                <a:gd name="connsiteX623" fmla="*/ 511175 w 533400"/>
                <a:gd name="connsiteY623" fmla="*/ 244475 h 409575"/>
                <a:gd name="connsiteX624" fmla="*/ 512762 w 533400"/>
                <a:gd name="connsiteY624" fmla="*/ 244475 h 409575"/>
                <a:gd name="connsiteX625" fmla="*/ 514350 w 533400"/>
                <a:gd name="connsiteY625" fmla="*/ 246063 h 409575"/>
                <a:gd name="connsiteX626" fmla="*/ 514350 w 533400"/>
                <a:gd name="connsiteY626" fmla="*/ 249238 h 409575"/>
                <a:gd name="connsiteX627" fmla="*/ 514350 w 533400"/>
                <a:gd name="connsiteY627" fmla="*/ 250825 h 409575"/>
                <a:gd name="connsiteX628" fmla="*/ 517525 w 533400"/>
                <a:gd name="connsiteY628" fmla="*/ 254000 h 409575"/>
                <a:gd name="connsiteX629" fmla="*/ 517525 w 533400"/>
                <a:gd name="connsiteY629" fmla="*/ 255588 h 409575"/>
                <a:gd name="connsiteX630" fmla="*/ 517525 w 533400"/>
                <a:gd name="connsiteY630" fmla="*/ 258763 h 409575"/>
                <a:gd name="connsiteX631" fmla="*/ 517525 w 533400"/>
                <a:gd name="connsiteY631" fmla="*/ 260350 h 409575"/>
                <a:gd name="connsiteX632" fmla="*/ 519112 w 533400"/>
                <a:gd name="connsiteY632" fmla="*/ 261938 h 409575"/>
                <a:gd name="connsiteX633" fmla="*/ 519112 w 533400"/>
                <a:gd name="connsiteY633" fmla="*/ 265113 h 409575"/>
                <a:gd name="connsiteX634" fmla="*/ 517525 w 533400"/>
                <a:gd name="connsiteY634" fmla="*/ 265113 h 409575"/>
                <a:gd name="connsiteX635" fmla="*/ 517525 w 533400"/>
                <a:gd name="connsiteY635" fmla="*/ 266700 h 409575"/>
                <a:gd name="connsiteX636" fmla="*/ 517525 w 533400"/>
                <a:gd name="connsiteY636" fmla="*/ 269875 h 409575"/>
                <a:gd name="connsiteX637" fmla="*/ 517525 w 533400"/>
                <a:gd name="connsiteY637" fmla="*/ 271463 h 409575"/>
                <a:gd name="connsiteX638" fmla="*/ 517525 w 533400"/>
                <a:gd name="connsiteY638" fmla="*/ 273050 h 409575"/>
                <a:gd name="connsiteX639" fmla="*/ 517525 w 533400"/>
                <a:gd name="connsiteY639" fmla="*/ 276225 h 409575"/>
                <a:gd name="connsiteX640" fmla="*/ 514350 w 533400"/>
                <a:gd name="connsiteY640" fmla="*/ 276225 h 409575"/>
                <a:gd name="connsiteX641" fmla="*/ 512762 w 533400"/>
                <a:gd name="connsiteY641" fmla="*/ 273050 h 409575"/>
                <a:gd name="connsiteX642" fmla="*/ 512762 w 533400"/>
                <a:gd name="connsiteY642" fmla="*/ 271463 h 409575"/>
                <a:gd name="connsiteX643" fmla="*/ 511175 w 533400"/>
                <a:gd name="connsiteY643" fmla="*/ 269875 h 409575"/>
                <a:gd name="connsiteX644" fmla="*/ 511175 w 533400"/>
                <a:gd name="connsiteY644" fmla="*/ 271463 h 409575"/>
                <a:gd name="connsiteX645" fmla="*/ 511175 w 533400"/>
                <a:gd name="connsiteY645" fmla="*/ 273050 h 409575"/>
                <a:gd name="connsiteX646" fmla="*/ 512762 w 533400"/>
                <a:gd name="connsiteY646" fmla="*/ 276225 h 409575"/>
                <a:gd name="connsiteX647" fmla="*/ 517525 w 533400"/>
                <a:gd name="connsiteY647" fmla="*/ 277813 h 409575"/>
                <a:gd name="connsiteX648" fmla="*/ 519112 w 533400"/>
                <a:gd name="connsiteY648" fmla="*/ 277813 h 409575"/>
                <a:gd name="connsiteX649" fmla="*/ 519112 w 533400"/>
                <a:gd name="connsiteY649" fmla="*/ 276225 h 409575"/>
                <a:gd name="connsiteX650" fmla="*/ 522288 w 533400"/>
                <a:gd name="connsiteY650" fmla="*/ 276225 h 409575"/>
                <a:gd name="connsiteX651" fmla="*/ 522288 w 533400"/>
                <a:gd name="connsiteY651" fmla="*/ 277813 h 409575"/>
                <a:gd name="connsiteX652" fmla="*/ 522288 w 533400"/>
                <a:gd name="connsiteY652" fmla="*/ 280988 h 409575"/>
                <a:gd name="connsiteX653" fmla="*/ 522288 w 533400"/>
                <a:gd name="connsiteY653" fmla="*/ 282575 h 409575"/>
                <a:gd name="connsiteX654" fmla="*/ 523875 w 533400"/>
                <a:gd name="connsiteY654" fmla="*/ 285750 h 409575"/>
                <a:gd name="connsiteX655" fmla="*/ 523875 w 533400"/>
                <a:gd name="connsiteY655" fmla="*/ 287338 h 409575"/>
                <a:gd name="connsiteX656" fmla="*/ 523875 w 533400"/>
                <a:gd name="connsiteY656" fmla="*/ 288925 h 409575"/>
                <a:gd name="connsiteX657" fmla="*/ 523875 w 533400"/>
                <a:gd name="connsiteY657" fmla="*/ 292100 h 409575"/>
                <a:gd name="connsiteX658" fmla="*/ 523875 w 533400"/>
                <a:gd name="connsiteY658" fmla="*/ 293688 h 409575"/>
                <a:gd name="connsiteX659" fmla="*/ 522288 w 533400"/>
                <a:gd name="connsiteY659" fmla="*/ 292100 h 409575"/>
                <a:gd name="connsiteX660" fmla="*/ 522288 w 533400"/>
                <a:gd name="connsiteY660" fmla="*/ 293688 h 409575"/>
                <a:gd name="connsiteX661" fmla="*/ 519112 w 533400"/>
                <a:gd name="connsiteY661" fmla="*/ 293688 h 409575"/>
                <a:gd name="connsiteX662" fmla="*/ 517525 w 533400"/>
                <a:gd name="connsiteY662" fmla="*/ 296863 h 409575"/>
                <a:gd name="connsiteX663" fmla="*/ 519112 w 533400"/>
                <a:gd name="connsiteY663" fmla="*/ 296863 h 409575"/>
                <a:gd name="connsiteX664" fmla="*/ 522288 w 533400"/>
                <a:gd name="connsiteY664" fmla="*/ 296863 h 409575"/>
                <a:gd name="connsiteX665" fmla="*/ 523875 w 533400"/>
                <a:gd name="connsiteY665" fmla="*/ 296863 h 409575"/>
                <a:gd name="connsiteX666" fmla="*/ 522288 w 533400"/>
                <a:gd name="connsiteY666" fmla="*/ 298450 h 409575"/>
                <a:gd name="connsiteX667" fmla="*/ 519112 w 533400"/>
                <a:gd name="connsiteY667" fmla="*/ 301625 h 409575"/>
                <a:gd name="connsiteX668" fmla="*/ 517525 w 533400"/>
                <a:gd name="connsiteY668" fmla="*/ 303213 h 409575"/>
                <a:gd name="connsiteX669" fmla="*/ 514350 w 533400"/>
                <a:gd name="connsiteY669" fmla="*/ 303213 h 409575"/>
                <a:gd name="connsiteX670" fmla="*/ 514350 w 533400"/>
                <a:gd name="connsiteY670" fmla="*/ 304800 h 409575"/>
                <a:gd name="connsiteX671" fmla="*/ 512762 w 533400"/>
                <a:gd name="connsiteY671" fmla="*/ 309563 h 409575"/>
                <a:gd name="connsiteX672" fmla="*/ 512762 w 533400"/>
                <a:gd name="connsiteY672" fmla="*/ 312738 h 409575"/>
                <a:gd name="connsiteX673" fmla="*/ 511175 w 533400"/>
                <a:gd name="connsiteY673" fmla="*/ 312738 h 409575"/>
                <a:gd name="connsiteX674" fmla="*/ 511175 w 533400"/>
                <a:gd name="connsiteY674" fmla="*/ 314325 h 409575"/>
                <a:gd name="connsiteX675" fmla="*/ 508000 w 533400"/>
                <a:gd name="connsiteY675" fmla="*/ 317500 h 409575"/>
                <a:gd name="connsiteX676" fmla="*/ 508000 w 533400"/>
                <a:gd name="connsiteY676" fmla="*/ 319088 h 409575"/>
                <a:gd name="connsiteX677" fmla="*/ 498475 w 533400"/>
                <a:gd name="connsiteY677" fmla="*/ 319088 h 409575"/>
                <a:gd name="connsiteX678" fmla="*/ 498475 w 533400"/>
                <a:gd name="connsiteY678" fmla="*/ 317500 h 409575"/>
                <a:gd name="connsiteX679" fmla="*/ 496887 w 533400"/>
                <a:gd name="connsiteY679" fmla="*/ 317500 h 409575"/>
                <a:gd name="connsiteX680" fmla="*/ 496887 w 533400"/>
                <a:gd name="connsiteY680" fmla="*/ 319088 h 409575"/>
                <a:gd name="connsiteX681" fmla="*/ 496887 w 533400"/>
                <a:gd name="connsiteY681" fmla="*/ 320675 h 409575"/>
                <a:gd name="connsiteX682" fmla="*/ 498475 w 533400"/>
                <a:gd name="connsiteY682" fmla="*/ 320675 h 409575"/>
                <a:gd name="connsiteX683" fmla="*/ 501650 w 533400"/>
                <a:gd name="connsiteY683" fmla="*/ 323850 h 409575"/>
                <a:gd name="connsiteX684" fmla="*/ 501650 w 533400"/>
                <a:gd name="connsiteY684" fmla="*/ 325438 h 409575"/>
                <a:gd name="connsiteX685" fmla="*/ 503237 w 533400"/>
                <a:gd name="connsiteY685" fmla="*/ 328613 h 409575"/>
                <a:gd name="connsiteX686" fmla="*/ 503237 w 533400"/>
                <a:gd name="connsiteY686" fmla="*/ 330200 h 409575"/>
                <a:gd name="connsiteX687" fmla="*/ 508000 w 533400"/>
                <a:gd name="connsiteY687" fmla="*/ 333375 h 409575"/>
                <a:gd name="connsiteX688" fmla="*/ 512762 w 533400"/>
                <a:gd name="connsiteY688" fmla="*/ 334963 h 409575"/>
                <a:gd name="connsiteX689" fmla="*/ 512762 w 533400"/>
                <a:gd name="connsiteY689" fmla="*/ 336550 h 409575"/>
                <a:gd name="connsiteX690" fmla="*/ 512762 w 533400"/>
                <a:gd name="connsiteY690" fmla="*/ 339725 h 409575"/>
                <a:gd name="connsiteX691" fmla="*/ 511175 w 533400"/>
                <a:gd name="connsiteY691" fmla="*/ 339725 h 409575"/>
                <a:gd name="connsiteX692" fmla="*/ 508000 w 533400"/>
                <a:gd name="connsiteY692" fmla="*/ 339725 h 409575"/>
                <a:gd name="connsiteX693" fmla="*/ 508000 w 533400"/>
                <a:gd name="connsiteY693" fmla="*/ 336550 h 409575"/>
                <a:gd name="connsiteX694" fmla="*/ 506412 w 533400"/>
                <a:gd name="connsiteY694" fmla="*/ 336550 h 409575"/>
                <a:gd name="connsiteX695" fmla="*/ 503237 w 533400"/>
                <a:gd name="connsiteY695" fmla="*/ 339725 h 409575"/>
                <a:gd name="connsiteX696" fmla="*/ 501650 w 533400"/>
                <a:gd name="connsiteY696" fmla="*/ 339725 h 409575"/>
                <a:gd name="connsiteX697" fmla="*/ 501650 w 533400"/>
                <a:gd name="connsiteY697" fmla="*/ 336550 h 409575"/>
                <a:gd name="connsiteX698" fmla="*/ 498475 w 533400"/>
                <a:gd name="connsiteY698" fmla="*/ 334963 h 409575"/>
                <a:gd name="connsiteX699" fmla="*/ 498475 w 533400"/>
                <a:gd name="connsiteY699" fmla="*/ 333375 h 409575"/>
                <a:gd name="connsiteX700" fmla="*/ 496887 w 533400"/>
                <a:gd name="connsiteY700" fmla="*/ 333375 h 409575"/>
                <a:gd name="connsiteX701" fmla="*/ 495300 w 533400"/>
                <a:gd name="connsiteY701" fmla="*/ 333375 h 409575"/>
                <a:gd name="connsiteX702" fmla="*/ 490537 w 533400"/>
                <a:gd name="connsiteY702" fmla="*/ 328613 h 409575"/>
                <a:gd name="connsiteX703" fmla="*/ 487362 w 533400"/>
                <a:gd name="connsiteY703" fmla="*/ 325438 h 409575"/>
                <a:gd name="connsiteX704" fmla="*/ 485775 w 533400"/>
                <a:gd name="connsiteY704" fmla="*/ 325438 h 409575"/>
                <a:gd name="connsiteX705" fmla="*/ 482600 w 533400"/>
                <a:gd name="connsiteY705" fmla="*/ 323850 h 409575"/>
                <a:gd name="connsiteX706" fmla="*/ 482600 w 533400"/>
                <a:gd name="connsiteY706" fmla="*/ 325438 h 409575"/>
                <a:gd name="connsiteX707" fmla="*/ 481012 w 533400"/>
                <a:gd name="connsiteY707" fmla="*/ 328613 h 409575"/>
                <a:gd name="connsiteX708" fmla="*/ 479425 w 533400"/>
                <a:gd name="connsiteY708" fmla="*/ 330200 h 409575"/>
                <a:gd name="connsiteX709" fmla="*/ 476250 w 533400"/>
                <a:gd name="connsiteY709" fmla="*/ 330200 h 409575"/>
                <a:gd name="connsiteX710" fmla="*/ 476250 w 533400"/>
                <a:gd name="connsiteY710" fmla="*/ 333375 h 409575"/>
                <a:gd name="connsiteX711" fmla="*/ 474662 w 533400"/>
                <a:gd name="connsiteY711" fmla="*/ 333375 h 409575"/>
                <a:gd name="connsiteX712" fmla="*/ 471487 w 533400"/>
                <a:gd name="connsiteY712" fmla="*/ 333375 h 409575"/>
                <a:gd name="connsiteX713" fmla="*/ 471487 w 533400"/>
                <a:gd name="connsiteY713" fmla="*/ 334963 h 409575"/>
                <a:gd name="connsiteX714" fmla="*/ 471487 w 533400"/>
                <a:gd name="connsiteY714" fmla="*/ 336550 h 409575"/>
                <a:gd name="connsiteX715" fmla="*/ 474662 w 533400"/>
                <a:gd name="connsiteY715" fmla="*/ 339725 h 409575"/>
                <a:gd name="connsiteX716" fmla="*/ 474662 w 533400"/>
                <a:gd name="connsiteY716" fmla="*/ 341313 h 409575"/>
                <a:gd name="connsiteX717" fmla="*/ 474662 w 533400"/>
                <a:gd name="connsiteY717" fmla="*/ 344488 h 409575"/>
                <a:gd name="connsiteX718" fmla="*/ 471487 w 533400"/>
                <a:gd name="connsiteY718" fmla="*/ 344488 h 409575"/>
                <a:gd name="connsiteX719" fmla="*/ 469900 w 533400"/>
                <a:gd name="connsiteY719" fmla="*/ 346075 h 409575"/>
                <a:gd name="connsiteX720" fmla="*/ 466725 w 533400"/>
                <a:gd name="connsiteY720" fmla="*/ 346075 h 409575"/>
                <a:gd name="connsiteX721" fmla="*/ 466725 w 533400"/>
                <a:gd name="connsiteY721" fmla="*/ 344488 h 409575"/>
                <a:gd name="connsiteX722" fmla="*/ 465137 w 533400"/>
                <a:gd name="connsiteY722" fmla="*/ 341313 h 409575"/>
                <a:gd name="connsiteX723" fmla="*/ 465137 w 533400"/>
                <a:gd name="connsiteY723" fmla="*/ 344488 h 409575"/>
                <a:gd name="connsiteX724" fmla="*/ 465137 w 533400"/>
                <a:gd name="connsiteY724" fmla="*/ 346075 h 409575"/>
                <a:gd name="connsiteX725" fmla="*/ 465137 w 533400"/>
                <a:gd name="connsiteY725" fmla="*/ 347663 h 409575"/>
                <a:gd name="connsiteX726" fmla="*/ 466725 w 533400"/>
                <a:gd name="connsiteY726" fmla="*/ 350838 h 409575"/>
                <a:gd name="connsiteX727" fmla="*/ 469900 w 533400"/>
                <a:gd name="connsiteY727" fmla="*/ 350838 h 409575"/>
                <a:gd name="connsiteX728" fmla="*/ 471487 w 533400"/>
                <a:gd name="connsiteY728" fmla="*/ 352425 h 409575"/>
                <a:gd name="connsiteX729" fmla="*/ 471487 w 533400"/>
                <a:gd name="connsiteY729" fmla="*/ 355600 h 409575"/>
                <a:gd name="connsiteX730" fmla="*/ 471487 w 533400"/>
                <a:gd name="connsiteY730" fmla="*/ 360363 h 409575"/>
                <a:gd name="connsiteX731" fmla="*/ 471487 w 533400"/>
                <a:gd name="connsiteY731" fmla="*/ 361950 h 409575"/>
                <a:gd name="connsiteX732" fmla="*/ 471487 w 533400"/>
                <a:gd name="connsiteY732" fmla="*/ 363538 h 409575"/>
                <a:gd name="connsiteX733" fmla="*/ 471487 w 533400"/>
                <a:gd name="connsiteY733" fmla="*/ 366713 h 409575"/>
                <a:gd name="connsiteX734" fmla="*/ 471487 w 533400"/>
                <a:gd name="connsiteY734" fmla="*/ 368300 h 409575"/>
                <a:gd name="connsiteX735" fmla="*/ 471487 w 533400"/>
                <a:gd name="connsiteY735" fmla="*/ 371475 h 409575"/>
                <a:gd name="connsiteX736" fmla="*/ 469900 w 533400"/>
                <a:gd name="connsiteY736" fmla="*/ 371475 h 409575"/>
                <a:gd name="connsiteX737" fmla="*/ 469900 w 533400"/>
                <a:gd name="connsiteY737" fmla="*/ 368300 h 409575"/>
                <a:gd name="connsiteX738" fmla="*/ 469900 w 533400"/>
                <a:gd name="connsiteY738" fmla="*/ 366713 h 409575"/>
                <a:gd name="connsiteX739" fmla="*/ 469900 w 533400"/>
                <a:gd name="connsiteY739" fmla="*/ 363538 h 409575"/>
                <a:gd name="connsiteX740" fmla="*/ 469900 w 533400"/>
                <a:gd name="connsiteY740" fmla="*/ 361950 h 409575"/>
                <a:gd name="connsiteX741" fmla="*/ 469900 w 533400"/>
                <a:gd name="connsiteY741" fmla="*/ 360363 h 409575"/>
                <a:gd name="connsiteX742" fmla="*/ 466725 w 533400"/>
                <a:gd name="connsiteY742" fmla="*/ 360363 h 409575"/>
                <a:gd name="connsiteX743" fmla="*/ 466725 w 533400"/>
                <a:gd name="connsiteY743" fmla="*/ 355600 h 409575"/>
                <a:gd name="connsiteX744" fmla="*/ 465137 w 533400"/>
                <a:gd name="connsiteY744" fmla="*/ 352425 h 409575"/>
                <a:gd name="connsiteX745" fmla="*/ 465137 w 533400"/>
                <a:gd name="connsiteY745" fmla="*/ 350838 h 409575"/>
                <a:gd name="connsiteX746" fmla="*/ 463550 w 533400"/>
                <a:gd name="connsiteY746" fmla="*/ 350838 h 409575"/>
                <a:gd name="connsiteX747" fmla="*/ 463550 w 533400"/>
                <a:gd name="connsiteY747" fmla="*/ 347663 h 409575"/>
                <a:gd name="connsiteX748" fmla="*/ 463550 w 533400"/>
                <a:gd name="connsiteY748" fmla="*/ 346075 h 409575"/>
                <a:gd name="connsiteX749" fmla="*/ 460375 w 533400"/>
                <a:gd name="connsiteY749" fmla="*/ 344488 h 409575"/>
                <a:gd name="connsiteX750" fmla="*/ 460375 w 533400"/>
                <a:gd name="connsiteY750" fmla="*/ 341313 h 409575"/>
                <a:gd name="connsiteX751" fmla="*/ 458787 w 533400"/>
                <a:gd name="connsiteY751" fmla="*/ 341313 h 409575"/>
                <a:gd name="connsiteX752" fmla="*/ 455612 w 533400"/>
                <a:gd name="connsiteY752" fmla="*/ 339725 h 409575"/>
                <a:gd name="connsiteX753" fmla="*/ 454025 w 533400"/>
                <a:gd name="connsiteY753" fmla="*/ 336550 h 409575"/>
                <a:gd name="connsiteX754" fmla="*/ 450850 w 533400"/>
                <a:gd name="connsiteY754" fmla="*/ 344488 h 409575"/>
                <a:gd name="connsiteX755" fmla="*/ 450850 w 533400"/>
                <a:gd name="connsiteY755" fmla="*/ 346075 h 409575"/>
                <a:gd name="connsiteX756" fmla="*/ 449262 w 533400"/>
                <a:gd name="connsiteY756" fmla="*/ 347663 h 409575"/>
                <a:gd name="connsiteX757" fmla="*/ 449262 w 533400"/>
                <a:gd name="connsiteY757" fmla="*/ 350838 h 409575"/>
                <a:gd name="connsiteX758" fmla="*/ 449262 w 533400"/>
                <a:gd name="connsiteY758" fmla="*/ 352425 h 409575"/>
                <a:gd name="connsiteX759" fmla="*/ 449262 w 533400"/>
                <a:gd name="connsiteY759" fmla="*/ 355600 h 409575"/>
                <a:gd name="connsiteX760" fmla="*/ 449262 w 533400"/>
                <a:gd name="connsiteY760" fmla="*/ 357188 h 409575"/>
                <a:gd name="connsiteX761" fmla="*/ 450850 w 533400"/>
                <a:gd name="connsiteY761" fmla="*/ 360363 h 409575"/>
                <a:gd name="connsiteX762" fmla="*/ 449262 w 533400"/>
                <a:gd name="connsiteY762" fmla="*/ 360363 h 409575"/>
                <a:gd name="connsiteX763" fmla="*/ 449262 w 533400"/>
                <a:gd name="connsiteY763" fmla="*/ 361950 h 409575"/>
                <a:gd name="connsiteX764" fmla="*/ 447675 w 533400"/>
                <a:gd name="connsiteY764" fmla="*/ 363538 h 409575"/>
                <a:gd name="connsiteX765" fmla="*/ 444500 w 533400"/>
                <a:gd name="connsiteY765" fmla="*/ 363538 h 409575"/>
                <a:gd name="connsiteX766" fmla="*/ 442912 w 533400"/>
                <a:gd name="connsiteY766" fmla="*/ 368300 h 409575"/>
                <a:gd name="connsiteX767" fmla="*/ 439737 w 533400"/>
                <a:gd name="connsiteY767" fmla="*/ 368300 h 409575"/>
                <a:gd name="connsiteX768" fmla="*/ 438150 w 533400"/>
                <a:gd name="connsiteY768" fmla="*/ 371475 h 409575"/>
                <a:gd name="connsiteX769" fmla="*/ 436562 w 533400"/>
                <a:gd name="connsiteY769" fmla="*/ 371475 h 409575"/>
                <a:gd name="connsiteX770" fmla="*/ 431800 w 533400"/>
                <a:gd name="connsiteY770" fmla="*/ 371475 h 409575"/>
                <a:gd name="connsiteX771" fmla="*/ 431800 w 533400"/>
                <a:gd name="connsiteY771" fmla="*/ 373063 h 409575"/>
                <a:gd name="connsiteX772" fmla="*/ 431800 w 533400"/>
                <a:gd name="connsiteY772" fmla="*/ 376238 h 409575"/>
                <a:gd name="connsiteX773" fmla="*/ 428625 w 533400"/>
                <a:gd name="connsiteY773" fmla="*/ 376238 h 409575"/>
                <a:gd name="connsiteX774" fmla="*/ 428625 w 533400"/>
                <a:gd name="connsiteY774" fmla="*/ 373063 h 409575"/>
                <a:gd name="connsiteX775" fmla="*/ 427037 w 533400"/>
                <a:gd name="connsiteY775" fmla="*/ 373063 h 409575"/>
                <a:gd name="connsiteX776" fmla="*/ 423862 w 533400"/>
                <a:gd name="connsiteY776" fmla="*/ 376238 h 409575"/>
                <a:gd name="connsiteX777" fmla="*/ 423862 w 533400"/>
                <a:gd name="connsiteY777" fmla="*/ 377825 h 409575"/>
                <a:gd name="connsiteX778" fmla="*/ 423862 w 533400"/>
                <a:gd name="connsiteY778" fmla="*/ 379413 h 409575"/>
                <a:gd name="connsiteX779" fmla="*/ 422275 w 533400"/>
                <a:gd name="connsiteY779" fmla="*/ 382588 h 409575"/>
                <a:gd name="connsiteX780" fmla="*/ 422275 w 533400"/>
                <a:gd name="connsiteY780" fmla="*/ 384175 h 409575"/>
                <a:gd name="connsiteX781" fmla="*/ 417512 w 533400"/>
                <a:gd name="connsiteY781" fmla="*/ 384175 h 409575"/>
                <a:gd name="connsiteX782" fmla="*/ 415925 w 533400"/>
                <a:gd name="connsiteY782" fmla="*/ 384175 h 409575"/>
                <a:gd name="connsiteX783" fmla="*/ 412750 w 533400"/>
                <a:gd name="connsiteY783" fmla="*/ 384175 h 409575"/>
                <a:gd name="connsiteX784" fmla="*/ 412750 w 533400"/>
                <a:gd name="connsiteY784" fmla="*/ 382588 h 409575"/>
                <a:gd name="connsiteX785" fmla="*/ 411162 w 533400"/>
                <a:gd name="connsiteY785" fmla="*/ 382588 h 409575"/>
                <a:gd name="connsiteX786" fmla="*/ 407988 w 533400"/>
                <a:gd name="connsiteY786" fmla="*/ 382588 h 409575"/>
                <a:gd name="connsiteX787" fmla="*/ 407988 w 533400"/>
                <a:gd name="connsiteY787" fmla="*/ 384175 h 409575"/>
                <a:gd name="connsiteX788" fmla="*/ 411163 w 533400"/>
                <a:gd name="connsiteY788" fmla="*/ 384175 h 409575"/>
                <a:gd name="connsiteX789" fmla="*/ 411163 w 533400"/>
                <a:gd name="connsiteY789" fmla="*/ 387351 h 409575"/>
                <a:gd name="connsiteX790" fmla="*/ 407988 w 533400"/>
                <a:gd name="connsiteY790" fmla="*/ 388938 h 409575"/>
                <a:gd name="connsiteX791" fmla="*/ 406400 w 533400"/>
                <a:gd name="connsiteY791" fmla="*/ 388938 h 409575"/>
                <a:gd name="connsiteX792" fmla="*/ 404813 w 533400"/>
                <a:gd name="connsiteY792" fmla="*/ 392113 h 409575"/>
                <a:gd name="connsiteX793" fmla="*/ 401638 w 533400"/>
                <a:gd name="connsiteY793" fmla="*/ 392113 h 409575"/>
                <a:gd name="connsiteX794" fmla="*/ 400050 w 533400"/>
                <a:gd name="connsiteY794" fmla="*/ 392113 h 409575"/>
                <a:gd name="connsiteX795" fmla="*/ 396875 w 533400"/>
                <a:gd name="connsiteY795" fmla="*/ 392113 h 409575"/>
                <a:gd name="connsiteX796" fmla="*/ 396875 w 533400"/>
                <a:gd name="connsiteY796" fmla="*/ 388938 h 409575"/>
                <a:gd name="connsiteX797" fmla="*/ 396875 w 533400"/>
                <a:gd name="connsiteY797" fmla="*/ 387351 h 409575"/>
                <a:gd name="connsiteX798" fmla="*/ 396875 w 533400"/>
                <a:gd name="connsiteY798" fmla="*/ 384175 h 409575"/>
                <a:gd name="connsiteX799" fmla="*/ 396875 w 533400"/>
                <a:gd name="connsiteY799" fmla="*/ 379413 h 409575"/>
                <a:gd name="connsiteX800" fmla="*/ 400050 w 533400"/>
                <a:gd name="connsiteY800" fmla="*/ 377825 h 409575"/>
                <a:gd name="connsiteX801" fmla="*/ 401638 w 533400"/>
                <a:gd name="connsiteY801" fmla="*/ 377825 h 409575"/>
                <a:gd name="connsiteX802" fmla="*/ 401638 w 533400"/>
                <a:gd name="connsiteY802" fmla="*/ 379413 h 409575"/>
                <a:gd name="connsiteX803" fmla="*/ 404813 w 533400"/>
                <a:gd name="connsiteY803" fmla="*/ 379413 h 409575"/>
                <a:gd name="connsiteX804" fmla="*/ 404813 w 533400"/>
                <a:gd name="connsiteY804" fmla="*/ 382588 h 409575"/>
                <a:gd name="connsiteX805" fmla="*/ 406400 w 533400"/>
                <a:gd name="connsiteY805" fmla="*/ 382588 h 409575"/>
                <a:gd name="connsiteX806" fmla="*/ 407987 w 533400"/>
                <a:gd name="connsiteY806" fmla="*/ 382588 h 409575"/>
                <a:gd name="connsiteX807" fmla="*/ 407987 w 533400"/>
                <a:gd name="connsiteY807" fmla="*/ 379413 h 409575"/>
                <a:gd name="connsiteX808" fmla="*/ 406400 w 533400"/>
                <a:gd name="connsiteY808" fmla="*/ 379413 h 409575"/>
                <a:gd name="connsiteX809" fmla="*/ 404812 w 533400"/>
                <a:gd name="connsiteY809" fmla="*/ 377825 h 409575"/>
                <a:gd name="connsiteX810" fmla="*/ 401637 w 533400"/>
                <a:gd name="connsiteY810" fmla="*/ 376238 h 409575"/>
                <a:gd name="connsiteX811" fmla="*/ 401637 w 533400"/>
                <a:gd name="connsiteY811" fmla="*/ 373063 h 409575"/>
                <a:gd name="connsiteX812" fmla="*/ 400050 w 533400"/>
                <a:gd name="connsiteY812" fmla="*/ 373063 h 409575"/>
                <a:gd name="connsiteX813" fmla="*/ 396875 w 533400"/>
                <a:gd name="connsiteY813" fmla="*/ 373063 h 409575"/>
                <a:gd name="connsiteX814" fmla="*/ 400050 w 533400"/>
                <a:gd name="connsiteY814" fmla="*/ 376238 h 409575"/>
                <a:gd name="connsiteX815" fmla="*/ 396875 w 533400"/>
                <a:gd name="connsiteY815" fmla="*/ 376238 h 409575"/>
                <a:gd name="connsiteX816" fmla="*/ 396875 w 533400"/>
                <a:gd name="connsiteY816" fmla="*/ 377825 h 409575"/>
                <a:gd name="connsiteX817" fmla="*/ 395287 w 533400"/>
                <a:gd name="connsiteY817" fmla="*/ 377825 h 409575"/>
                <a:gd name="connsiteX818" fmla="*/ 392112 w 533400"/>
                <a:gd name="connsiteY818" fmla="*/ 376238 h 409575"/>
                <a:gd name="connsiteX819" fmla="*/ 388937 w 533400"/>
                <a:gd name="connsiteY819" fmla="*/ 376238 h 409575"/>
                <a:gd name="connsiteX820" fmla="*/ 385762 w 533400"/>
                <a:gd name="connsiteY820" fmla="*/ 373063 h 409575"/>
                <a:gd name="connsiteX821" fmla="*/ 384175 w 533400"/>
                <a:gd name="connsiteY821" fmla="*/ 373063 h 409575"/>
                <a:gd name="connsiteX822" fmla="*/ 384175 w 533400"/>
                <a:gd name="connsiteY822" fmla="*/ 371475 h 409575"/>
                <a:gd name="connsiteX823" fmla="*/ 381000 w 533400"/>
                <a:gd name="connsiteY823" fmla="*/ 368300 h 409575"/>
                <a:gd name="connsiteX824" fmla="*/ 379412 w 533400"/>
                <a:gd name="connsiteY824" fmla="*/ 366713 h 409575"/>
                <a:gd name="connsiteX825" fmla="*/ 376237 w 533400"/>
                <a:gd name="connsiteY825" fmla="*/ 363538 h 409575"/>
                <a:gd name="connsiteX826" fmla="*/ 374650 w 533400"/>
                <a:gd name="connsiteY826" fmla="*/ 361950 h 409575"/>
                <a:gd name="connsiteX827" fmla="*/ 373062 w 533400"/>
                <a:gd name="connsiteY827" fmla="*/ 360363 h 409575"/>
                <a:gd name="connsiteX828" fmla="*/ 369887 w 533400"/>
                <a:gd name="connsiteY828" fmla="*/ 360363 h 409575"/>
                <a:gd name="connsiteX829" fmla="*/ 369887 w 533400"/>
                <a:gd name="connsiteY829" fmla="*/ 357188 h 409575"/>
                <a:gd name="connsiteX830" fmla="*/ 368300 w 533400"/>
                <a:gd name="connsiteY830" fmla="*/ 357188 h 409575"/>
                <a:gd name="connsiteX831" fmla="*/ 365125 w 533400"/>
                <a:gd name="connsiteY831" fmla="*/ 357188 h 409575"/>
                <a:gd name="connsiteX832" fmla="*/ 363537 w 533400"/>
                <a:gd name="connsiteY832" fmla="*/ 357188 h 409575"/>
                <a:gd name="connsiteX833" fmla="*/ 361950 w 533400"/>
                <a:gd name="connsiteY833" fmla="*/ 357188 h 409575"/>
                <a:gd name="connsiteX834" fmla="*/ 358775 w 533400"/>
                <a:gd name="connsiteY834" fmla="*/ 357188 h 409575"/>
                <a:gd name="connsiteX835" fmla="*/ 358775 w 533400"/>
                <a:gd name="connsiteY835" fmla="*/ 360363 h 409575"/>
                <a:gd name="connsiteX836" fmla="*/ 358775 w 533400"/>
                <a:gd name="connsiteY836" fmla="*/ 361950 h 409575"/>
                <a:gd name="connsiteX837" fmla="*/ 358775 w 533400"/>
                <a:gd name="connsiteY837" fmla="*/ 363538 h 409575"/>
                <a:gd name="connsiteX838" fmla="*/ 357187 w 533400"/>
                <a:gd name="connsiteY838" fmla="*/ 366713 h 409575"/>
                <a:gd name="connsiteX839" fmla="*/ 358775 w 533400"/>
                <a:gd name="connsiteY839" fmla="*/ 366713 h 409575"/>
                <a:gd name="connsiteX840" fmla="*/ 358775 w 533400"/>
                <a:gd name="connsiteY840" fmla="*/ 368300 h 409575"/>
                <a:gd name="connsiteX841" fmla="*/ 357187 w 533400"/>
                <a:gd name="connsiteY841" fmla="*/ 368300 h 409575"/>
                <a:gd name="connsiteX842" fmla="*/ 357187 w 533400"/>
                <a:gd name="connsiteY842" fmla="*/ 371475 h 409575"/>
                <a:gd name="connsiteX843" fmla="*/ 357187 w 533400"/>
                <a:gd name="connsiteY843" fmla="*/ 373063 h 409575"/>
                <a:gd name="connsiteX844" fmla="*/ 354012 w 533400"/>
                <a:gd name="connsiteY844" fmla="*/ 373063 h 409575"/>
                <a:gd name="connsiteX845" fmla="*/ 354012 w 533400"/>
                <a:gd name="connsiteY845" fmla="*/ 371475 h 409575"/>
                <a:gd name="connsiteX846" fmla="*/ 352425 w 533400"/>
                <a:gd name="connsiteY846" fmla="*/ 371475 h 409575"/>
                <a:gd name="connsiteX847" fmla="*/ 349250 w 533400"/>
                <a:gd name="connsiteY847" fmla="*/ 368300 h 409575"/>
                <a:gd name="connsiteX848" fmla="*/ 347662 w 533400"/>
                <a:gd name="connsiteY848" fmla="*/ 368300 h 409575"/>
                <a:gd name="connsiteX849" fmla="*/ 346075 w 533400"/>
                <a:gd name="connsiteY849" fmla="*/ 371475 h 409575"/>
                <a:gd name="connsiteX850" fmla="*/ 342900 w 533400"/>
                <a:gd name="connsiteY850" fmla="*/ 368300 h 409575"/>
                <a:gd name="connsiteX851" fmla="*/ 341312 w 533400"/>
                <a:gd name="connsiteY851" fmla="*/ 368300 h 409575"/>
                <a:gd name="connsiteX852" fmla="*/ 338137 w 533400"/>
                <a:gd name="connsiteY852" fmla="*/ 368300 h 409575"/>
                <a:gd name="connsiteX853" fmla="*/ 336550 w 533400"/>
                <a:gd name="connsiteY853" fmla="*/ 371475 h 409575"/>
                <a:gd name="connsiteX854" fmla="*/ 333375 w 533400"/>
                <a:gd name="connsiteY854" fmla="*/ 371475 h 409575"/>
                <a:gd name="connsiteX855" fmla="*/ 333375 w 533400"/>
                <a:gd name="connsiteY855" fmla="*/ 368300 h 409575"/>
                <a:gd name="connsiteX856" fmla="*/ 331787 w 533400"/>
                <a:gd name="connsiteY856" fmla="*/ 368300 h 409575"/>
                <a:gd name="connsiteX857" fmla="*/ 330200 w 533400"/>
                <a:gd name="connsiteY857" fmla="*/ 368300 h 409575"/>
                <a:gd name="connsiteX858" fmla="*/ 327025 w 533400"/>
                <a:gd name="connsiteY858" fmla="*/ 368300 h 409575"/>
                <a:gd name="connsiteX859" fmla="*/ 325437 w 533400"/>
                <a:gd name="connsiteY859" fmla="*/ 368300 h 409575"/>
                <a:gd name="connsiteX860" fmla="*/ 320675 w 533400"/>
                <a:gd name="connsiteY860" fmla="*/ 371475 h 409575"/>
                <a:gd name="connsiteX861" fmla="*/ 317500 w 533400"/>
                <a:gd name="connsiteY861" fmla="*/ 371475 h 409575"/>
                <a:gd name="connsiteX862" fmla="*/ 315912 w 533400"/>
                <a:gd name="connsiteY862" fmla="*/ 371475 h 409575"/>
                <a:gd name="connsiteX863" fmla="*/ 314325 w 533400"/>
                <a:gd name="connsiteY863" fmla="*/ 371475 h 409575"/>
                <a:gd name="connsiteX864" fmla="*/ 314325 w 533400"/>
                <a:gd name="connsiteY864" fmla="*/ 373063 h 409575"/>
                <a:gd name="connsiteX865" fmla="*/ 309562 w 533400"/>
                <a:gd name="connsiteY865" fmla="*/ 376238 h 409575"/>
                <a:gd name="connsiteX866" fmla="*/ 306387 w 533400"/>
                <a:gd name="connsiteY866" fmla="*/ 377825 h 409575"/>
                <a:gd name="connsiteX867" fmla="*/ 306387 w 533400"/>
                <a:gd name="connsiteY867" fmla="*/ 379413 h 409575"/>
                <a:gd name="connsiteX868" fmla="*/ 304800 w 533400"/>
                <a:gd name="connsiteY868" fmla="*/ 382588 h 409575"/>
                <a:gd name="connsiteX869" fmla="*/ 300037 w 533400"/>
                <a:gd name="connsiteY869" fmla="*/ 384175 h 409575"/>
                <a:gd name="connsiteX870" fmla="*/ 298450 w 533400"/>
                <a:gd name="connsiteY870" fmla="*/ 387350 h 409575"/>
                <a:gd name="connsiteX871" fmla="*/ 298450 w 533400"/>
                <a:gd name="connsiteY871" fmla="*/ 388938 h 409575"/>
                <a:gd name="connsiteX872" fmla="*/ 295275 w 533400"/>
                <a:gd name="connsiteY872" fmla="*/ 388938 h 409575"/>
                <a:gd name="connsiteX873" fmla="*/ 298450 w 533400"/>
                <a:gd name="connsiteY873" fmla="*/ 384175 h 409575"/>
                <a:gd name="connsiteX874" fmla="*/ 298450 w 533400"/>
                <a:gd name="connsiteY874" fmla="*/ 379413 h 409575"/>
                <a:gd name="connsiteX875" fmla="*/ 295275 w 533400"/>
                <a:gd name="connsiteY875" fmla="*/ 377825 h 409575"/>
                <a:gd name="connsiteX876" fmla="*/ 295275 w 533400"/>
                <a:gd name="connsiteY876" fmla="*/ 376238 h 409575"/>
                <a:gd name="connsiteX877" fmla="*/ 293687 w 533400"/>
                <a:gd name="connsiteY877" fmla="*/ 373063 h 409575"/>
                <a:gd name="connsiteX878" fmla="*/ 290512 w 533400"/>
                <a:gd name="connsiteY878" fmla="*/ 373063 h 409575"/>
                <a:gd name="connsiteX879" fmla="*/ 290512 w 533400"/>
                <a:gd name="connsiteY879" fmla="*/ 376238 h 409575"/>
                <a:gd name="connsiteX880" fmla="*/ 288925 w 533400"/>
                <a:gd name="connsiteY880" fmla="*/ 376238 h 409575"/>
                <a:gd name="connsiteX881" fmla="*/ 285750 w 533400"/>
                <a:gd name="connsiteY881" fmla="*/ 376238 h 409575"/>
                <a:gd name="connsiteX882" fmla="*/ 285750 w 533400"/>
                <a:gd name="connsiteY882" fmla="*/ 377825 h 409575"/>
                <a:gd name="connsiteX883" fmla="*/ 284162 w 533400"/>
                <a:gd name="connsiteY883" fmla="*/ 377825 h 409575"/>
                <a:gd name="connsiteX884" fmla="*/ 282575 w 533400"/>
                <a:gd name="connsiteY884" fmla="*/ 377825 h 409575"/>
                <a:gd name="connsiteX885" fmla="*/ 279400 w 533400"/>
                <a:gd name="connsiteY885" fmla="*/ 377825 h 409575"/>
                <a:gd name="connsiteX886" fmla="*/ 279400 w 533400"/>
                <a:gd name="connsiteY886" fmla="*/ 376238 h 409575"/>
                <a:gd name="connsiteX887" fmla="*/ 282575 w 533400"/>
                <a:gd name="connsiteY887" fmla="*/ 376238 h 409575"/>
                <a:gd name="connsiteX888" fmla="*/ 284162 w 533400"/>
                <a:gd name="connsiteY888" fmla="*/ 371475 h 409575"/>
                <a:gd name="connsiteX889" fmla="*/ 285750 w 533400"/>
                <a:gd name="connsiteY889" fmla="*/ 368300 h 409575"/>
                <a:gd name="connsiteX890" fmla="*/ 284162 w 533400"/>
                <a:gd name="connsiteY890" fmla="*/ 368300 h 409575"/>
                <a:gd name="connsiteX891" fmla="*/ 284162 w 533400"/>
                <a:gd name="connsiteY891" fmla="*/ 366713 h 409575"/>
                <a:gd name="connsiteX892" fmla="*/ 284162 w 533400"/>
                <a:gd name="connsiteY892" fmla="*/ 361950 h 409575"/>
                <a:gd name="connsiteX893" fmla="*/ 282575 w 533400"/>
                <a:gd name="connsiteY893" fmla="*/ 360363 h 409575"/>
                <a:gd name="connsiteX894" fmla="*/ 279400 w 533400"/>
                <a:gd name="connsiteY894" fmla="*/ 357188 h 409575"/>
                <a:gd name="connsiteX895" fmla="*/ 277812 w 533400"/>
                <a:gd name="connsiteY895" fmla="*/ 360363 h 409575"/>
                <a:gd name="connsiteX896" fmla="*/ 274637 w 533400"/>
                <a:gd name="connsiteY896" fmla="*/ 360363 h 409575"/>
                <a:gd name="connsiteX897" fmla="*/ 273050 w 533400"/>
                <a:gd name="connsiteY897" fmla="*/ 361950 h 409575"/>
                <a:gd name="connsiteX898" fmla="*/ 271462 w 533400"/>
                <a:gd name="connsiteY898" fmla="*/ 363538 h 409575"/>
                <a:gd name="connsiteX899" fmla="*/ 266700 w 533400"/>
                <a:gd name="connsiteY899" fmla="*/ 366713 h 409575"/>
                <a:gd name="connsiteX900" fmla="*/ 263525 w 533400"/>
                <a:gd name="connsiteY900" fmla="*/ 368300 h 409575"/>
                <a:gd name="connsiteX901" fmla="*/ 261937 w 533400"/>
                <a:gd name="connsiteY901" fmla="*/ 371475 h 409575"/>
                <a:gd name="connsiteX902" fmla="*/ 258762 w 533400"/>
                <a:gd name="connsiteY902" fmla="*/ 371475 h 409575"/>
                <a:gd name="connsiteX903" fmla="*/ 258762 w 533400"/>
                <a:gd name="connsiteY903" fmla="*/ 368300 h 409575"/>
                <a:gd name="connsiteX904" fmla="*/ 261937 w 533400"/>
                <a:gd name="connsiteY904" fmla="*/ 366713 h 409575"/>
                <a:gd name="connsiteX905" fmla="*/ 261937 w 533400"/>
                <a:gd name="connsiteY905" fmla="*/ 361950 h 409575"/>
                <a:gd name="connsiteX906" fmla="*/ 258762 w 533400"/>
                <a:gd name="connsiteY906" fmla="*/ 361950 h 409575"/>
                <a:gd name="connsiteX907" fmla="*/ 258762 w 533400"/>
                <a:gd name="connsiteY907" fmla="*/ 363538 h 409575"/>
                <a:gd name="connsiteX908" fmla="*/ 257175 w 533400"/>
                <a:gd name="connsiteY908" fmla="*/ 363538 h 409575"/>
                <a:gd name="connsiteX909" fmla="*/ 255587 w 533400"/>
                <a:gd name="connsiteY909" fmla="*/ 363538 h 409575"/>
                <a:gd name="connsiteX910" fmla="*/ 252412 w 533400"/>
                <a:gd name="connsiteY910" fmla="*/ 366713 h 409575"/>
                <a:gd name="connsiteX911" fmla="*/ 252412 w 533400"/>
                <a:gd name="connsiteY911" fmla="*/ 368300 h 409575"/>
                <a:gd name="connsiteX912" fmla="*/ 250825 w 533400"/>
                <a:gd name="connsiteY912" fmla="*/ 371475 h 409575"/>
                <a:gd name="connsiteX913" fmla="*/ 250825 w 533400"/>
                <a:gd name="connsiteY913" fmla="*/ 368300 h 409575"/>
                <a:gd name="connsiteX914" fmla="*/ 250825 w 533400"/>
                <a:gd name="connsiteY914" fmla="*/ 366713 h 409575"/>
                <a:gd name="connsiteX915" fmla="*/ 252412 w 533400"/>
                <a:gd name="connsiteY915" fmla="*/ 363538 h 409575"/>
                <a:gd name="connsiteX916" fmla="*/ 252412 w 533400"/>
                <a:gd name="connsiteY916" fmla="*/ 361950 h 409575"/>
                <a:gd name="connsiteX917" fmla="*/ 255587 w 533400"/>
                <a:gd name="connsiteY917" fmla="*/ 360363 h 409575"/>
                <a:gd name="connsiteX918" fmla="*/ 252412 w 533400"/>
                <a:gd name="connsiteY918" fmla="*/ 360363 h 409575"/>
                <a:gd name="connsiteX919" fmla="*/ 252412 w 533400"/>
                <a:gd name="connsiteY919" fmla="*/ 357188 h 409575"/>
                <a:gd name="connsiteX920" fmla="*/ 250825 w 533400"/>
                <a:gd name="connsiteY920" fmla="*/ 357188 h 409575"/>
                <a:gd name="connsiteX921" fmla="*/ 247650 w 533400"/>
                <a:gd name="connsiteY921" fmla="*/ 360363 h 409575"/>
                <a:gd name="connsiteX922" fmla="*/ 246062 w 533400"/>
                <a:gd name="connsiteY922" fmla="*/ 360363 h 409575"/>
                <a:gd name="connsiteX923" fmla="*/ 246062 w 533400"/>
                <a:gd name="connsiteY923" fmla="*/ 361950 h 409575"/>
                <a:gd name="connsiteX924" fmla="*/ 242887 w 533400"/>
                <a:gd name="connsiteY924" fmla="*/ 361950 h 409575"/>
                <a:gd name="connsiteX925" fmla="*/ 239712 w 533400"/>
                <a:gd name="connsiteY925" fmla="*/ 360363 h 409575"/>
                <a:gd name="connsiteX926" fmla="*/ 236537 w 533400"/>
                <a:gd name="connsiteY926" fmla="*/ 360363 h 409575"/>
                <a:gd name="connsiteX927" fmla="*/ 236537 w 533400"/>
                <a:gd name="connsiteY927" fmla="*/ 357188 h 409575"/>
                <a:gd name="connsiteX928" fmla="*/ 239712 w 533400"/>
                <a:gd name="connsiteY928" fmla="*/ 357188 h 409575"/>
                <a:gd name="connsiteX929" fmla="*/ 239712 w 533400"/>
                <a:gd name="connsiteY929" fmla="*/ 355600 h 409575"/>
                <a:gd name="connsiteX930" fmla="*/ 236537 w 533400"/>
                <a:gd name="connsiteY930" fmla="*/ 355600 h 409575"/>
                <a:gd name="connsiteX931" fmla="*/ 234950 w 533400"/>
                <a:gd name="connsiteY931" fmla="*/ 355600 h 409575"/>
                <a:gd name="connsiteX932" fmla="*/ 231775 w 533400"/>
                <a:gd name="connsiteY932" fmla="*/ 355600 h 409575"/>
                <a:gd name="connsiteX933" fmla="*/ 230187 w 533400"/>
                <a:gd name="connsiteY933" fmla="*/ 355600 h 409575"/>
                <a:gd name="connsiteX934" fmla="*/ 227012 w 533400"/>
                <a:gd name="connsiteY934" fmla="*/ 357188 h 409575"/>
                <a:gd name="connsiteX935" fmla="*/ 225425 w 533400"/>
                <a:gd name="connsiteY935" fmla="*/ 360363 h 409575"/>
                <a:gd name="connsiteX936" fmla="*/ 223837 w 533400"/>
                <a:gd name="connsiteY936" fmla="*/ 360363 h 409575"/>
                <a:gd name="connsiteX937" fmla="*/ 220662 w 533400"/>
                <a:gd name="connsiteY937" fmla="*/ 361950 h 409575"/>
                <a:gd name="connsiteX938" fmla="*/ 219075 w 533400"/>
                <a:gd name="connsiteY938" fmla="*/ 361950 h 409575"/>
                <a:gd name="connsiteX939" fmla="*/ 214312 w 533400"/>
                <a:gd name="connsiteY939" fmla="*/ 366713 h 409575"/>
                <a:gd name="connsiteX940" fmla="*/ 209550 w 533400"/>
                <a:gd name="connsiteY940" fmla="*/ 368300 h 409575"/>
                <a:gd name="connsiteX941" fmla="*/ 207962 w 533400"/>
                <a:gd name="connsiteY941" fmla="*/ 368300 h 409575"/>
                <a:gd name="connsiteX942" fmla="*/ 209550 w 533400"/>
                <a:gd name="connsiteY942" fmla="*/ 366713 h 409575"/>
                <a:gd name="connsiteX943" fmla="*/ 207962 w 533400"/>
                <a:gd name="connsiteY943" fmla="*/ 366713 h 409575"/>
                <a:gd name="connsiteX944" fmla="*/ 207962 w 533400"/>
                <a:gd name="connsiteY944" fmla="*/ 363538 h 409575"/>
                <a:gd name="connsiteX945" fmla="*/ 209550 w 533400"/>
                <a:gd name="connsiteY945" fmla="*/ 363538 h 409575"/>
                <a:gd name="connsiteX946" fmla="*/ 211137 w 533400"/>
                <a:gd name="connsiteY946" fmla="*/ 361950 h 409575"/>
                <a:gd name="connsiteX947" fmla="*/ 214312 w 533400"/>
                <a:gd name="connsiteY947" fmla="*/ 361950 h 409575"/>
                <a:gd name="connsiteX948" fmla="*/ 214312 w 533400"/>
                <a:gd name="connsiteY948" fmla="*/ 360363 h 409575"/>
                <a:gd name="connsiteX949" fmla="*/ 215900 w 533400"/>
                <a:gd name="connsiteY949" fmla="*/ 360363 h 409575"/>
                <a:gd name="connsiteX950" fmla="*/ 219075 w 533400"/>
                <a:gd name="connsiteY950" fmla="*/ 357188 h 409575"/>
                <a:gd name="connsiteX951" fmla="*/ 220662 w 533400"/>
                <a:gd name="connsiteY951" fmla="*/ 357188 h 409575"/>
                <a:gd name="connsiteX952" fmla="*/ 220662 w 533400"/>
                <a:gd name="connsiteY952" fmla="*/ 355600 h 409575"/>
                <a:gd name="connsiteX953" fmla="*/ 223837 w 533400"/>
                <a:gd name="connsiteY953" fmla="*/ 355600 h 409575"/>
                <a:gd name="connsiteX954" fmla="*/ 225425 w 533400"/>
                <a:gd name="connsiteY954" fmla="*/ 355600 h 409575"/>
                <a:gd name="connsiteX955" fmla="*/ 227012 w 533400"/>
                <a:gd name="connsiteY955" fmla="*/ 352425 h 409575"/>
                <a:gd name="connsiteX956" fmla="*/ 231775 w 533400"/>
                <a:gd name="connsiteY956" fmla="*/ 347663 h 409575"/>
                <a:gd name="connsiteX957" fmla="*/ 230187 w 533400"/>
                <a:gd name="connsiteY957" fmla="*/ 346075 h 409575"/>
                <a:gd name="connsiteX958" fmla="*/ 227012 w 533400"/>
                <a:gd name="connsiteY958" fmla="*/ 346075 h 409575"/>
                <a:gd name="connsiteX959" fmla="*/ 227012 w 533400"/>
                <a:gd name="connsiteY959" fmla="*/ 344488 h 409575"/>
                <a:gd name="connsiteX960" fmla="*/ 223837 w 533400"/>
                <a:gd name="connsiteY960" fmla="*/ 346075 h 409575"/>
                <a:gd name="connsiteX961" fmla="*/ 220662 w 533400"/>
                <a:gd name="connsiteY961" fmla="*/ 347663 h 409575"/>
                <a:gd name="connsiteX962" fmla="*/ 219075 w 533400"/>
                <a:gd name="connsiteY962" fmla="*/ 347663 h 409575"/>
                <a:gd name="connsiteX963" fmla="*/ 215900 w 533400"/>
                <a:gd name="connsiteY963" fmla="*/ 347663 h 409575"/>
                <a:gd name="connsiteX964" fmla="*/ 215900 w 533400"/>
                <a:gd name="connsiteY964" fmla="*/ 350838 h 409575"/>
                <a:gd name="connsiteX965" fmla="*/ 214312 w 533400"/>
                <a:gd name="connsiteY965" fmla="*/ 350838 h 409575"/>
                <a:gd name="connsiteX966" fmla="*/ 211137 w 533400"/>
                <a:gd name="connsiteY966" fmla="*/ 352425 h 409575"/>
                <a:gd name="connsiteX967" fmla="*/ 207962 w 533400"/>
                <a:gd name="connsiteY967" fmla="*/ 352425 h 409575"/>
                <a:gd name="connsiteX968" fmla="*/ 203200 w 533400"/>
                <a:gd name="connsiteY968" fmla="*/ 355600 h 409575"/>
                <a:gd name="connsiteX969" fmla="*/ 198437 w 533400"/>
                <a:gd name="connsiteY969" fmla="*/ 360363 h 409575"/>
                <a:gd name="connsiteX970" fmla="*/ 193675 w 533400"/>
                <a:gd name="connsiteY970" fmla="*/ 363538 h 409575"/>
                <a:gd name="connsiteX971" fmla="*/ 192087 w 533400"/>
                <a:gd name="connsiteY971" fmla="*/ 363538 h 409575"/>
                <a:gd name="connsiteX972" fmla="*/ 192087 w 533400"/>
                <a:gd name="connsiteY972" fmla="*/ 366713 h 409575"/>
                <a:gd name="connsiteX973" fmla="*/ 188912 w 533400"/>
                <a:gd name="connsiteY973" fmla="*/ 368300 h 409575"/>
                <a:gd name="connsiteX974" fmla="*/ 188912 w 533400"/>
                <a:gd name="connsiteY974" fmla="*/ 371475 h 409575"/>
                <a:gd name="connsiteX975" fmla="*/ 187325 w 533400"/>
                <a:gd name="connsiteY975" fmla="*/ 371475 h 409575"/>
                <a:gd name="connsiteX976" fmla="*/ 184150 w 533400"/>
                <a:gd name="connsiteY976" fmla="*/ 371475 h 409575"/>
                <a:gd name="connsiteX977" fmla="*/ 187325 w 533400"/>
                <a:gd name="connsiteY977" fmla="*/ 366713 h 409575"/>
                <a:gd name="connsiteX978" fmla="*/ 188912 w 533400"/>
                <a:gd name="connsiteY978" fmla="*/ 361950 h 409575"/>
                <a:gd name="connsiteX979" fmla="*/ 192087 w 533400"/>
                <a:gd name="connsiteY979" fmla="*/ 360363 h 409575"/>
                <a:gd name="connsiteX980" fmla="*/ 193675 w 533400"/>
                <a:gd name="connsiteY980" fmla="*/ 357188 h 409575"/>
                <a:gd name="connsiteX981" fmla="*/ 196850 w 533400"/>
                <a:gd name="connsiteY981" fmla="*/ 357188 h 409575"/>
                <a:gd name="connsiteX982" fmla="*/ 198437 w 533400"/>
                <a:gd name="connsiteY982" fmla="*/ 355600 h 409575"/>
                <a:gd name="connsiteX983" fmla="*/ 198437 w 533400"/>
                <a:gd name="connsiteY983" fmla="*/ 352425 h 409575"/>
                <a:gd name="connsiteX984" fmla="*/ 198437 w 533400"/>
                <a:gd name="connsiteY984" fmla="*/ 350838 h 409575"/>
                <a:gd name="connsiteX985" fmla="*/ 198437 w 533400"/>
                <a:gd name="connsiteY985" fmla="*/ 347663 h 409575"/>
                <a:gd name="connsiteX986" fmla="*/ 196850 w 533400"/>
                <a:gd name="connsiteY986" fmla="*/ 347663 h 409575"/>
                <a:gd name="connsiteX987" fmla="*/ 198438 w 533400"/>
                <a:gd name="connsiteY987" fmla="*/ 346075 h 409575"/>
                <a:gd name="connsiteX988" fmla="*/ 198438 w 533400"/>
                <a:gd name="connsiteY988" fmla="*/ 347663 h 409575"/>
                <a:gd name="connsiteX989" fmla="*/ 200025 w 533400"/>
                <a:gd name="connsiteY989" fmla="*/ 347663 h 409575"/>
                <a:gd name="connsiteX990" fmla="*/ 200025 w 533400"/>
                <a:gd name="connsiteY990" fmla="*/ 346075 h 409575"/>
                <a:gd name="connsiteX991" fmla="*/ 200025 w 533400"/>
                <a:gd name="connsiteY991" fmla="*/ 344488 h 409575"/>
                <a:gd name="connsiteX992" fmla="*/ 200025 w 533400"/>
                <a:gd name="connsiteY992" fmla="*/ 341313 h 409575"/>
                <a:gd name="connsiteX993" fmla="*/ 200025 w 533400"/>
                <a:gd name="connsiteY993" fmla="*/ 339725 h 409575"/>
                <a:gd name="connsiteX994" fmla="*/ 200025 w 533400"/>
                <a:gd name="connsiteY994" fmla="*/ 336550 h 409575"/>
                <a:gd name="connsiteX995" fmla="*/ 200025 w 533400"/>
                <a:gd name="connsiteY995" fmla="*/ 334963 h 409575"/>
                <a:gd name="connsiteX996" fmla="*/ 198437 w 533400"/>
                <a:gd name="connsiteY996" fmla="*/ 334963 h 409575"/>
                <a:gd name="connsiteX997" fmla="*/ 198437 w 533400"/>
                <a:gd name="connsiteY997" fmla="*/ 333375 h 409575"/>
                <a:gd name="connsiteX998" fmla="*/ 198437 w 533400"/>
                <a:gd name="connsiteY998" fmla="*/ 330200 h 409575"/>
                <a:gd name="connsiteX999" fmla="*/ 198437 w 533400"/>
                <a:gd name="connsiteY999" fmla="*/ 328613 h 409575"/>
                <a:gd name="connsiteX1000" fmla="*/ 196850 w 533400"/>
                <a:gd name="connsiteY1000" fmla="*/ 328613 h 409575"/>
                <a:gd name="connsiteX1001" fmla="*/ 193675 w 533400"/>
                <a:gd name="connsiteY1001" fmla="*/ 330200 h 409575"/>
                <a:gd name="connsiteX1002" fmla="*/ 192087 w 533400"/>
                <a:gd name="connsiteY1002" fmla="*/ 330200 h 409575"/>
                <a:gd name="connsiteX1003" fmla="*/ 192087 w 533400"/>
                <a:gd name="connsiteY1003" fmla="*/ 328613 h 409575"/>
                <a:gd name="connsiteX1004" fmla="*/ 193675 w 533400"/>
                <a:gd name="connsiteY1004" fmla="*/ 328613 h 409575"/>
                <a:gd name="connsiteX1005" fmla="*/ 196850 w 533400"/>
                <a:gd name="connsiteY1005" fmla="*/ 325438 h 409575"/>
                <a:gd name="connsiteX1006" fmla="*/ 196850 w 533400"/>
                <a:gd name="connsiteY1006" fmla="*/ 323850 h 409575"/>
                <a:gd name="connsiteX1007" fmla="*/ 193675 w 533400"/>
                <a:gd name="connsiteY1007" fmla="*/ 323850 h 409575"/>
                <a:gd name="connsiteX1008" fmla="*/ 193675 w 533400"/>
                <a:gd name="connsiteY1008" fmla="*/ 320675 h 409575"/>
                <a:gd name="connsiteX1009" fmla="*/ 192087 w 533400"/>
                <a:gd name="connsiteY1009" fmla="*/ 319088 h 409575"/>
                <a:gd name="connsiteX1010" fmla="*/ 188912 w 533400"/>
                <a:gd name="connsiteY1010" fmla="*/ 320675 h 409575"/>
                <a:gd name="connsiteX1011" fmla="*/ 184150 w 533400"/>
                <a:gd name="connsiteY1011" fmla="*/ 320675 h 409575"/>
                <a:gd name="connsiteX1012" fmla="*/ 182562 w 533400"/>
                <a:gd name="connsiteY1012" fmla="*/ 320675 h 409575"/>
                <a:gd name="connsiteX1013" fmla="*/ 180975 w 533400"/>
                <a:gd name="connsiteY1013" fmla="*/ 320675 h 409575"/>
                <a:gd name="connsiteX1014" fmla="*/ 177800 w 533400"/>
                <a:gd name="connsiteY1014" fmla="*/ 320675 h 409575"/>
                <a:gd name="connsiteX1015" fmla="*/ 177800 w 533400"/>
                <a:gd name="connsiteY1015" fmla="*/ 319088 h 409575"/>
                <a:gd name="connsiteX1016" fmla="*/ 176212 w 533400"/>
                <a:gd name="connsiteY1016" fmla="*/ 319088 h 409575"/>
                <a:gd name="connsiteX1017" fmla="*/ 173037 w 533400"/>
                <a:gd name="connsiteY1017" fmla="*/ 319088 h 409575"/>
                <a:gd name="connsiteX1018" fmla="*/ 171450 w 533400"/>
                <a:gd name="connsiteY1018" fmla="*/ 319088 h 409575"/>
                <a:gd name="connsiteX1019" fmla="*/ 166687 w 533400"/>
                <a:gd name="connsiteY1019" fmla="*/ 319088 h 409575"/>
                <a:gd name="connsiteX1020" fmla="*/ 165100 w 533400"/>
                <a:gd name="connsiteY1020" fmla="*/ 320675 h 409575"/>
                <a:gd name="connsiteX1021" fmla="*/ 161925 w 533400"/>
                <a:gd name="connsiteY1021" fmla="*/ 320675 h 409575"/>
                <a:gd name="connsiteX1022" fmla="*/ 160337 w 533400"/>
                <a:gd name="connsiteY1022" fmla="*/ 323850 h 409575"/>
                <a:gd name="connsiteX1023" fmla="*/ 157162 w 533400"/>
                <a:gd name="connsiteY1023" fmla="*/ 323850 h 409575"/>
                <a:gd name="connsiteX1024" fmla="*/ 155575 w 533400"/>
                <a:gd name="connsiteY1024" fmla="*/ 325438 h 409575"/>
                <a:gd name="connsiteX1025" fmla="*/ 146050 w 533400"/>
                <a:gd name="connsiteY1025" fmla="*/ 330200 h 409575"/>
                <a:gd name="connsiteX1026" fmla="*/ 141287 w 533400"/>
                <a:gd name="connsiteY1026" fmla="*/ 333375 h 409575"/>
                <a:gd name="connsiteX1027" fmla="*/ 139700 w 533400"/>
                <a:gd name="connsiteY1027" fmla="*/ 336550 h 409575"/>
                <a:gd name="connsiteX1028" fmla="*/ 136525 w 533400"/>
                <a:gd name="connsiteY1028" fmla="*/ 336550 h 409575"/>
                <a:gd name="connsiteX1029" fmla="*/ 134937 w 533400"/>
                <a:gd name="connsiteY1029" fmla="*/ 336550 h 409575"/>
                <a:gd name="connsiteX1030" fmla="*/ 134937 w 533400"/>
                <a:gd name="connsiteY1030" fmla="*/ 339725 h 409575"/>
                <a:gd name="connsiteX1031" fmla="*/ 133350 w 533400"/>
                <a:gd name="connsiteY1031" fmla="*/ 339725 h 409575"/>
                <a:gd name="connsiteX1032" fmla="*/ 133350 w 533400"/>
                <a:gd name="connsiteY1032" fmla="*/ 336550 h 409575"/>
                <a:gd name="connsiteX1033" fmla="*/ 133350 w 533400"/>
                <a:gd name="connsiteY1033" fmla="*/ 334963 h 409575"/>
                <a:gd name="connsiteX1034" fmla="*/ 134937 w 533400"/>
                <a:gd name="connsiteY1034" fmla="*/ 334963 h 409575"/>
                <a:gd name="connsiteX1035" fmla="*/ 136525 w 533400"/>
                <a:gd name="connsiteY1035" fmla="*/ 334963 h 409575"/>
                <a:gd name="connsiteX1036" fmla="*/ 136525 w 533400"/>
                <a:gd name="connsiteY1036" fmla="*/ 333375 h 409575"/>
                <a:gd name="connsiteX1037" fmla="*/ 139700 w 533400"/>
                <a:gd name="connsiteY1037" fmla="*/ 333375 h 409575"/>
                <a:gd name="connsiteX1038" fmla="*/ 139700 w 533400"/>
                <a:gd name="connsiteY1038" fmla="*/ 330200 h 409575"/>
                <a:gd name="connsiteX1039" fmla="*/ 141287 w 533400"/>
                <a:gd name="connsiteY1039" fmla="*/ 330200 h 409575"/>
                <a:gd name="connsiteX1040" fmla="*/ 146050 w 533400"/>
                <a:gd name="connsiteY1040" fmla="*/ 325438 h 409575"/>
                <a:gd name="connsiteX1041" fmla="*/ 149225 w 533400"/>
                <a:gd name="connsiteY1041" fmla="*/ 323850 h 409575"/>
                <a:gd name="connsiteX1042" fmla="*/ 150812 w 533400"/>
                <a:gd name="connsiteY1042" fmla="*/ 323850 h 409575"/>
                <a:gd name="connsiteX1043" fmla="*/ 152400 w 533400"/>
                <a:gd name="connsiteY1043" fmla="*/ 320675 h 409575"/>
                <a:gd name="connsiteX1044" fmla="*/ 155575 w 533400"/>
                <a:gd name="connsiteY1044" fmla="*/ 320675 h 409575"/>
                <a:gd name="connsiteX1045" fmla="*/ 157162 w 533400"/>
                <a:gd name="connsiteY1045" fmla="*/ 320675 h 409575"/>
                <a:gd name="connsiteX1046" fmla="*/ 157162 w 533400"/>
                <a:gd name="connsiteY1046" fmla="*/ 319088 h 409575"/>
                <a:gd name="connsiteX1047" fmla="*/ 160337 w 533400"/>
                <a:gd name="connsiteY1047" fmla="*/ 319088 h 409575"/>
                <a:gd name="connsiteX1048" fmla="*/ 161925 w 533400"/>
                <a:gd name="connsiteY1048" fmla="*/ 317500 h 409575"/>
                <a:gd name="connsiteX1049" fmla="*/ 166687 w 533400"/>
                <a:gd name="connsiteY1049" fmla="*/ 314325 h 409575"/>
                <a:gd name="connsiteX1050" fmla="*/ 168275 w 533400"/>
                <a:gd name="connsiteY1050" fmla="*/ 314325 h 409575"/>
                <a:gd name="connsiteX1051" fmla="*/ 173037 w 533400"/>
                <a:gd name="connsiteY1051" fmla="*/ 312738 h 409575"/>
                <a:gd name="connsiteX1052" fmla="*/ 173037 w 533400"/>
                <a:gd name="connsiteY1052" fmla="*/ 309563 h 409575"/>
                <a:gd name="connsiteX1053" fmla="*/ 176212 w 533400"/>
                <a:gd name="connsiteY1053" fmla="*/ 309563 h 409575"/>
                <a:gd name="connsiteX1054" fmla="*/ 176212 w 533400"/>
                <a:gd name="connsiteY1054" fmla="*/ 307975 h 409575"/>
                <a:gd name="connsiteX1055" fmla="*/ 177800 w 533400"/>
                <a:gd name="connsiteY1055" fmla="*/ 304800 h 409575"/>
                <a:gd name="connsiteX1056" fmla="*/ 176212 w 533400"/>
                <a:gd name="connsiteY1056" fmla="*/ 304800 h 409575"/>
                <a:gd name="connsiteX1057" fmla="*/ 176212 w 533400"/>
                <a:gd name="connsiteY1057" fmla="*/ 303213 h 409575"/>
                <a:gd name="connsiteX1058" fmla="*/ 173037 w 533400"/>
                <a:gd name="connsiteY1058" fmla="*/ 303213 h 409575"/>
                <a:gd name="connsiteX1059" fmla="*/ 168275 w 533400"/>
                <a:gd name="connsiteY1059" fmla="*/ 303213 h 409575"/>
                <a:gd name="connsiteX1060" fmla="*/ 166687 w 533400"/>
                <a:gd name="connsiteY1060" fmla="*/ 304800 h 409575"/>
                <a:gd name="connsiteX1061" fmla="*/ 165100 w 533400"/>
                <a:gd name="connsiteY1061" fmla="*/ 307975 h 409575"/>
                <a:gd name="connsiteX1062" fmla="*/ 161925 w 533400"/>
                <a:gd name="connsiteY1062" fmla="*/ 309563 h 409575"/>
                <a:gd name="connsiteX1063" fmla="*/ 149225 w 533400"/>
                <a:gd name="connsiteY1063" fmla="*/ 314325 h 409575"/>
                <a:gd name="connsiteX1064" fmla="*/ 141287 w 533400"/>
                <a:gd name="connsiteY1064" fmla="*/ 317500 h 409575"/>
                <a:gd name="connsiteX1065" fmla="*/ 144462 w 533400"/>
                <a:gd name="connsiteY1065" fmla="*/ 314325 h 409575"/>
                <a:gd name="connsiteX1066" fmla="*/ 149225 w 533400"/>
                <a:gd name="connsiteY1066" fmla="*/ 312738 h 409575"/>
                <a:gd name="connsiteX1067" fmla="*/ 150812 w 533400"/>
                <a:gd name="connsiteY1067" fmla="*/ 312738 h 409575"/>
                <a:gd name="connsiteX1068" fmla="*/ 150812 w 533400"/>
                <a:gd name="connsiteY1068" fmla="*/ 309563 h 409575"/>
                <a:gd name="connsiteX1069" fmla="*/ 152400 w 533400"/>
                <a:gd name="connsiteY1069" fmla="*/ 309563 h 409575"/>
                <a:gd name="connsiteX1070" fmla="*/ 152400 w 533400"/>
                <a:gd name="connsiteY1070" fmla="*/ 307975 h 409575"/>
                <a:gd name="connsiteX1071" fmla="*/ 152400 w 533400"/>
                <a:gd name="connsiteY1071" fmla="*/ 304800 h 409575"/>
                <a:gd name="connsiteX1072" fmla="*/ 155575 w 533400"/>
                <a:gd name="connsiteY1072" fmla="*/ 304800 h 409575"/>
                <a:gd name="connsiteX1073" fmla="*/ 155575 w 533400"/>
                <a:gd name="connsiteY1073" fmla="*/ 303213 h 409575"/>
                <a:gd name="connsiteX1074" fmla="*/ 155575 w 533400"/>
                <a:gd name="connsiteY1074" fmla="*/ 301625 h 409575"/>
                <a:gd name="connsiteX1075" fmla="*/ 152400 w 533400"/>
                <a:gd name="connsiteY1075" fmla="*/ 298450 h 409575"/>
                <a:gd name="connsiteX1076" fmla="*/ 150812 w 533400"/>
                <a:gd name="connsiteY1076" fmla="*/ 298450 h 409575"/>
                <a:gd name="connsiteX1077" fmla="*/ 149225 w 533400"/>
                <a:gd name="connsiteY1077" fmla="*/ 298450 h 409575"/>
                <a:gd name="connsiteX1078" fmla="*/ 144462 w 533400"/>
                <a:gd name="connsiteY1078" fmla="*/ 298450 h 409575"/>
                <a:gd name="connsiteX1079" fmla="*/ 139700 w 533400"/>
                <a:gd name="connsiteY1079" fmla="*/ 301625 h 409575"/>
                <a:gd name="connsiteX1080" fmla="*/ 136525 w 533400"/>
                <a:gd name="connsiteY1080" fmla="*/ 301625 h 409575"/>
                <a:gd name="connsiteX1081" fmla="*/ 134937 w 533400"/>
                <a:gd name="connsiteY1081" fmla="*/ 298450 h 409575"/>
                <a:gd name="connsiteX1082" fmla="*/ 133350 w 533400"/>
                <a:gd name="connsiteY1082" fmla="*/ 301625 h 409575"/>
                <a:gd name="connsiteX1083" fmla="*/ 130175 w 533400"/>
                <a:gd name="connsiteY1083" fmla="*/ 301625 h 409575"/>
                <a:gd name="connsiteX1084" fmla="*/ 128587 w 533400"/>
                <a:gd name="connsiteY1084" fmla="*/ 303213 h 409575"/>
                <a:gd name="connsiteX1085" fmla="*/ 125412 w 533400"/>
                <a:gd name="connsiteY1085" fmla="*/ 303213 h 409575"/>
                <a:gd name="connsiteX1086" fmla="*/ 123825 w 533400"/>
                <a:gd name="connsiteY1086" fmla="*/ 304800 h 409575"/>
                <a:gd name="connsiteX1087" fmla="*/ 119062 w 533400"/>
                <a:gd name="connsiteY1087" fmla="*/ 304800 h 409575"/>
                <a:gd name="connsiteX1088" fmla="*/ 119062 w 533400"/>
                <a:gd name="connsiteY1088" fmla="*/ 303213 h 409575"/>
                <a:gd name="connsiteX1089" fmla="*/ 122237 w 533400"/>
                <a:gd name="connsiteY1089" fmla="*/ 303213 h 409575"/>
                <a:gd name="connsiteX1090" fmla="*/ 123825 w 533400"/>
                <a:gd name="connsiteY1090" fmla="*/ 303213 h 409575"/>
                <a:gd name="connsiteX1091" fmla="*/ 125412 w 533400"/>
                <a:gd name="connsiteY1091" fmla="*/ 301625 h 409575"/>
                <a:gd name="connsiteX1092" fmla="*/ 128587 w 533400"/>
                <a:gd name="connsiteY1092" fmla="*/ 301625 h 409575"/>
                <a:gd name="connsiteX1093" fmla="*/ 130175 w 533400"/>
                <a:gd name="connsiteY1093" fmla="*/ 298450 h 409575"/>
                <a:gd name="connsiteX1094" fmla="*/ 133350 w 533400"/>
                <a:gd name="connsiteY1094" fmla="*/ 296863 h 409575"/>
                <a:gd name="connsiteX1095" fmla="*/ 134937 w 533400"/>
                <a:gd name="connsiteY1095" fmla="*/ 296863 h 409575"/>
                <a:gd name="connsiteX1096" fmla="*/ 136525 w 533400"/>
                <a:gd name="connsiteY1096" fmla="*/ 296863 h 409575"/>
                <a:gd name="connsiteX1097" fmla="*/ 141287 w 533400"/>
                <a:gd name="connsiteY1097" fmla="*/ 293688 h 409575"/>
                <a:gd name="connsiteX1098" fmla="*/ 144462 w 533400"/>
                <a:gd name="connsiteY1098" fmla="*/ 292100 h 409575"/>
                <a:gd name="connsiteX1099" fmla="*/ 146050 w 533400"/>
                <a:gd name="connsiteY1099" fmla="*/ 292100 h 409575"/>
                <a:gd name="connsiteX1100" fmla="*/ 149225 w 533400"/>
                <a:gd name="connsiteY1100" fmla="*/ 292100 h 409575"/>
                <a:gd name="connsiteX1101" fmla="*/ 149225 w 533400"/>
                <a:gd name="connsiteY1101" fmla="*/ 288925 h 409575"/>
                <a:gd name="connsiteX1102" fmla="*/ 150812 w 533400"/>
                <a:gd name="connsiteY1102" fmla="*/ 288925 h 409575"/>
                <a:gd name="connsiteX1103" fmla="*/ 152400 w 533400"/>
                <a:gd name="connsiteY1103" fmla="*/ 288925 h 409575"/>
                <a:gd name="connsiteX1104" fmla="*/ 155575 w 533400"/>
                <a:gd name="connsiteY1104" fmla="*/ 292100 h 409575"/>
                <a:gd name="connsiteX1105" fmla="*/ 155575 w 533400"/>
                <a:gd name="connsiteY1105" fmla="*/ 288925 h 409575"/>
                <a:gd name="connsiteX1106" fmla="*/ 157162 w 533400"/>
                <a:gd name="connsiteY1106" fmla="*/ 288925 h 409575"/>
                <a:gd name="connsiteX1107" fmla="*/ 160337 w 533400"/>
                <a:gd name="connsiteY1107" fmla="*/ 288925 h 409575"/>
                <a:gd name="connsiteX1108" fmla="*/ 160337 w 533400"/>
                <a:gd name="connsiteY1108" fmla="*/ 287338 h 409575"/>
                <a:gd name="connsiteX1109" fmla="*/ 161925 w 533400"/>
                <a:gd name="connsiteY1109" fmla="*/ 287338 h 409575"/>
                <a:gd name="connsiteX1110" fmla="*/ 161925 w 533400"/>
                <a:gd name="connsiteY1110" fmla="*/ 285750 h 409575"/>
                <a:gd name="connsiteX1111" fmla="*/ 160337 w 533400"/>
                <a:gd name="connsiteY1111" fmla="*/ 285750 h 409575"/>
                <a:gd name="connsiteX1112" fmla="*/ 160337 w 533400"/>
                <a:gd name="connsiteY1112" fmla="*/ 282575 h 409575"/>
                <a:gd name="connsiteX1113" fmla="*/ 157162 w 533400"/>
                <a:gd name="connsiteY1113" fmla="*/ 280988 h 409575"/>
                <a:gd name="connsiteX1114" fmla="*/ 157162 w 533400"/>
                <a:gd name="connsiteY1114" fmla="*/ 277813 h 409575"/>
                <a:gd name="connsiteX1115" fmla="*/ 152400 w 533400"/>
                <a:gd name="connsiteY1115" fmla="*/ 277813 h 409575"/>
                <a:gd name="connsiteX1116" fmla="*/ 150812 w 533400"/>
                <a:gd name="connsiteY1116" fmla="*/ 277813 h 409575"/>
                <a:gd name="connsiteX1117" fmla="*/ 144462 w 533400"/>
                <a:gd name="connsiteY1117" fmla="*/ 280988 h 409575"/>
                <a:gd name="connsiteX1118" fmla="*/ 123825 w 533400"/>
                <a:gd name="connsiteY1118" fmla="*/ 285750 h 409575"/>
                <a:gd name="connsiteX1119" fmla="*/ 122237 w 533400"/>
                <a:gd name="connsiteY1119" fmla="*/ 285750 h 409575"/>
                <a:gd name="connsiteX1120" fmla="*/ 117475 w 533400"/>
                <a:gd name="connsiteY1120" fmla="*/ 287338 h 409575"/>
                <a:gd name="connsiteX1121" fmla="*/ 109537 w 533400"/>
                <a:gd name="connsiteY1121" fmla="*/ 287338 h 409575"/>
                <a:gd name="connsiteX1122" fmla="*/ 106362 w 533400"/>
                <a:gd name="connsiteY1122" fmla="*/ 287338 h 409575"/>
                <a:gd name="connsiteX1123" fmla="*/ 103187 w 533400"/>
                <a:gd name="connsiteY1123" fmla="*/ 288925 h 409575"/>
                <a:gd name="connsiteX1124" fmla="*/ 98425 w 533400"/>
                <a:gd name="connsiteY1124" fmla="*/ 288925 h 409575"/>
                <a:gd name="connsiteX1125" fmla="*/ 96837 w 533400"/>
                <a:gd name="connsiteY1125" fmla="*/ 292100 h 409575"/>
                <a:gd name="connsiteX1126" fmla="*/ 93662 w 533400"/>
                <a:gd name="connsiteY1126" fmla="*/ 292100 h 409575"/>
                <a:gd name="connsiteX1127" fmla="*/ 93662 w 533400"/>
                <a:gd name="connsiteY1127" fmla="*/ 293688 h 409575"/>
                <a:gd name="connsiteX1128" fmla="*/ 92075 w 533400"/>
                <a:gd name="connsiteY1128" fmla="*/ 293688 h 409575"/>
                <a:gd name="connsiteX1129" fmla="*/ 90487 w 533400"/>
                <a:gd name="connsiteY1129" fmla="*/ 293688 h 409575"/>
                <a:gd name="connsiteX1130" fmla="*/ 87312 w 533400"/>
                <a:gd name="connsiteY1130" fmla="*/ 293688 h 409575"/>
                <a:gd name="connsiteX1131" fmla="*/ 85725 w 533400"/>
                <a:gd name="connsiteY1131" fmla="*/ 293688 h 409575"/>
                <a:gd name="connsiteX1132" fmla="*/ 85725 w 533400"/>
                <a:gd name="connsiteY1132" fmla="*/ 296863 h 409575"/>
                <a:gd name="connsiteX1133" fmla="*/ 80962 w 533400"/>
                <a:gd name="connsiteY1133" fmla="*/ 296863 h 409575"/>
                <a:gd name="connsiteX1134" fmla="*/ 76200 w 533400"/>
                <a:gd name="connsiteY1134" fmla="*/ 298450 h 409575"/>
                <a:gd name="connsiteX1135" fmla="*/ 74612 w 533400"/>
                <a:gd name="connsiteY1135" fmla="*/ 298450 h 409575"/>
                <a:gd name="connsiteX1136" fmla="*/ 71437 w 533400"/>
                <a:gd name="connsiteY1136" fmla="*/ 301625 h 409575"/>
                <a:gd name="connsiteX1137" fmla="*/ 69850 w 533400"/>
                <a:gd name="connsiteY1137" fmla="*/ 301625 h 409575"/>
                <a:gd name="connsiteX1138" fmla="*/ 66675 w 533400"/>
                <a:gd name="connsiteY1138" fmla="*/ 301625 h 409575"/>
                <a:gd name="connsiteX1139" fmla="*/ 65087 w 533400"/>
                <a:gd name="connsiteY1139" fmla="*/ 301625 h 409575"/>
                <a:gd name="connsiteX1140" fmla="*/ 61912 w 533400"/>
                <a:gd name="connsiteY1140" fmla="*/ 303213 h 409575"/>
                <a:gd name="connsiteX1141" fmla="*/ 53975 w 533400"/>
                <a:gd name="connsiteY1141" fmla="*/ 303213 h 409575"/>
                <a:gd name="connsiteX1142" fmla="*/ 53975 w 533400"/>
                <a:gd name="connsiteY1142" fmla="*/ 301625 h 409575"/>
                <a:gd name="connsiteX1143" fmla="*/ 50800 w 533400"/>
                <a:gd name="connsiteY1143" fmla="*/ 301625 h 409575"/>
                <a:gd name="connsiteX1144" fmla="*/ 49212 w 533400"/>
                <a:gd name="connsiteY1144" fmla="*/ 301625 h 409575"/>
                <a:gd name="connsiteX1145" fmla="*/ 53975 w 533400"/>
                <a:gd name="connsiteY1145" fmla="*/ 298450 h 409575"/>
                <a:gd name="connsiteX1146" fmla="*/ 55562 w 533400"/>
                <a:gd name="connsiteY1146" fmla="*/ 298450 h 409575"/>
                <a:gd name="connsiteX1147" fmla="*/ 58737 w 533400"/>
                <a:gd name="connsiteY1147" fmla="*/ 298450 h 409575"/>
                <a:gd name="connsiteX1148" fmla="*/ 61912 w 533400"/>
                <a:gd name="connsiteY1148" fmla="*/ 296863 h 409575"/>
                <a:gd name="connsiteX1149" fmla="*/ 65087 w 533400"/>
                <a:gd name="connsiteY1149" fmla="*/ 296863 h 409575"/>
                <a:gd name="connsiteX1150" fmla="*/ 66675 w 533400"/>
                <a:gd name="connsiteY1150" fmla="*/ 296863 h 409575"/>
                <a:gd name="connsiteX1151" fmla="*/ 69850 w 533400"/>
                <a:gd name="connsiteY1151" fmla="*/ 296863 h 409575"/>
                <a:gd name="connsiteX1152" fmla="*/ 71437 w 533400"/>
                <a:gd name="connsiteY1152" fmla="*/ 296863 h 409575"/>
                <a:gd name="connsiteX1153" fmla="*/ 76200 w 533400"/>
                <a:gd name="connsiteY1153" fmla="*/ 293688 h 409575"/>
                <a:gd name="connsiteX1154" fmla="*/ 82550 w 533400"/>
                <a:gd name="connsiteY1154" fmla="*/ 292100 h 409575"/>
                <a:gd name="connsiteX1155" fmla="*/ 87312 w 533400"/>
                <a:gd name="connsiteY1155" fmla="*/ 288925 h 409575"/>
                <a:gd name="connsiteX1156" fmla="*/ 98425 w 533400"/>
                <a:gd name="connsiteY1156" fmla="*/ 285750 h 409575"/>
                <a:gd name="connsiteX1157" fmla="*/ 106362 w 533400"/>
                <a:gd name="connsiteY1157" fmla="*/ 282575 h 409575"/>
                <a:gd name="connsiteX1158" fmla="*/ 114300 w 533400"/>
                <a:gd name="connsiteY1158" fmla="*/ 280988 h 409575"/>
                <a:gd name="connsiteX1159" fmla="*/ 117475 w 533400"/>
                <a:gd name="connsiteY1159" fmla="*/ 280988 h 409575"/>
                <a:gd name="connsiteX1160" fmla="*/ 117475 w 533400"/>
                <a:gd name="connsiteY1160" fmla="*/ 277813 h 409575"/>
                <a:gd name="connsiteX1161" fmla="*/ 119062 w 533400"/>
                <a:gd name="connsiteY1161" fmla="*/ 277813 h 409575"/>
                <a:gd name="connsiteX1162" fmla="*/ 122237 w 533400"/>
                <a:gd name="connsiteY1162" fmla="*/ 276225 h 409575"/>
                <a:gd name="connsiteX1163" fmla="*/ 123825 w 533400"/>
                <a:gd name="connsiteY1163" fmla="*/ 276225 h 409575"/>
                <a:gd name="connsiteX1164" fmla="*/ 123825 w 533400"/>
                <a:gd name="connsiteY1164" fmla="*/ 273050 h 409575"/>
                <a:gd name="connsiteX1165" fmla="*/ 130175 w 533400"/>
                <a:gd name="connsiteY1165" fmla="*/ 269875 h 409575"/>
                <a:gd name="connsiteX1166" fmla="*/ 133350 w 533400"/>
                <a:gd name="connsiteY1166" fmla="*/ 266700 h 409575"/>
                <a:gd name="connsiteX1167" fmla="*/ 136525 w 533400"/>
                <a:gd name="connsiteY1167" fmla="*/ 261938 h 409575"/>
                <a:gd name="connsiteX1168" fmla="*/ 136525 w 533400"/>
                <a:gd name="connsiteY1168" fmla="*/ 260350 h 409575"/>
                <a:gd name="connsiteX1169" fmla="*/ 134937 w 533400"/>
                <a:gd name="connsiteY1169" fmla="*/ 258763 h 409575"/>
                <a:gd name="connsiteX1170" fmla="*/ 133350 w 533400"/>
                <a:gd name="connsiteY1170" fmla="*/ 258763 h 409575"/>
                <a:gd name="connsiteX1171" fmla="*/ 130175 w 533400"/>
                <a:gd name="connsiteY1171" fmla="*/ 258763 h 409575"/>
                <a:gd name="connsiteX1172" fmla="*/ 128587 w 533400"/>
                <a:gd name="connsiteY1172" fmla="*/ 258763 h 409575"/>
                <a:gd name="connsiteX1173" fmla="*/ 122237 w 533400"/>
                <a:gd name="connsiteY1173" fmla="*/ 258763 h 409575"/>
                <a:gd name="connsiteX1174" fmla="*/ 119062 w 533400"/>
                <a:gd name="connsiteY1174" fmla="*/ 258763 h 409575"/>
                <a:gd name="connsiteX1175" fmla="*/ 117475 w 533400"/>
                <a:gd name="connsiteY1175" fmla="*/ 255588 h 409575"/>
                <a:gd name="connsiteX1176" fmla="*/ 114300 w 533400"/>
                <a:gd name="connsiteY1176" fmla="*/ 255588 h 409575"/>
                <a:gd name="connsiteX1177" fmla="*/ 112712 w 533400"/>
                <a:gd name="connsiteY1177" fmla="*/ 255588 h 409575"/>
                <a:gd name="connsiteX1178" fmla="*/ 109537 w 533400"/>
                <a:gd name="connsiteY1178" fmla="*/ 255588 h 409575"/>
                <a:gd name="connsiteX1179" fmla="*/ 107950 w 533400"/>
                <a:gd name="connsiteY1179" fmla="*/ 255588 h 409575"/>
                <a:gd name="connsiteX1180" fmla="*/ 103187 w 533400"/>
                <a:gd name="connsiteY1180" fmla="*/ 255588 h 409575"/>
                <a:gd name="connsiteX1181" fmla="*/ 98425 w 533400"/>
                <a:gd name="connsiteY1181" fmla="*/ 258763 h 409575"/>
                <a:gd name="connsiteX1182" fmla="*/ 96837 w 533400"/>
                <a:gd name="connsiteY1182" fmla="*/ 258763 h 409575"/>
                <a:gd name="connsiteX1183" fmla="*/ 93662 w 533400"/>
                <a:gd name="connsiteY1183" fmla="*/ 258763 h 409575"/>
                <a:gd name="connsiteX1184" fmla="*/ 93662 w 533400"/>
                <a:gd name="connsiteY1184" fmla="*/ 255588 h 409575"/>
                <a:gd name="connsiteX1185" fmla="*/ 85725 w 533400"/>
                <a:gd name="connsiteY1185" fmla="*/ 258763 h 409575"/>
                <a:gd name="connsiteX1186" fmla="*/ 80962 w 533400"/>
                <a:gd name="connsiteY1186" fmla="*/ 260350 h 409575"/>
                <a:gd name="connsiteX1187" fmla="*/ 77787 w 533400"/>
                <a:gd name="connsiteY1187" fmla="*/ 260350 h 409575"/>
                <a:gd name="connsiteX1188" fmla="*/ 71437 w 533400"/>
                <a:gd name="connsiteY1188" fmla="*/ 260350 h 409575"/>
                <a:gd name="connsiteX1189" fmla="*/ 74612 w 533400"/>
                <a:gd name="connsiteY1189" fmla="*/ 258763 h 409575"/>
                <a:gd name="connsiteX1190" fmla="*/ 76200 w 533400"/>
                <a:gd name="connsiteY1190" fmla="*/ 258763 h 409575"/>
                <a:gd name="connsiteX1191" fmla="*/ 77787 w 533400"/>
                <a:gd name="connsiteY1191" fmla="*/ 258763 h 409575"/>
                <a:gd name="connsiteX1192" fmla="*/ 80962 w 533400"/>
                <a:gd name="connsiteY1192" fmla="*/ 258763 h 409575"/>
                <a:gd name="connsiteX1193" fmla="*/ 82550 w 533400"/>
                <a:gd name="connsiteY1193" fmla="*/ 255588 h 409575"/>
                <a:gd name="connsiteX1194" fmla="*/ 87312 w 533400"/>
                <a:gd name="connsiteY1194" fmla="*/ 254000 h 409575"/>
                <a:gd name="connsiteX1195" fmla="*/ 90487 w 533400"/>
                <a:gd name="connsiteY1195" fmla="*/ 254000 h 409575"/>
                <a:gd name="connsiteX1196" fmla="*/ 92075 w 533400"/>
                <a:gd name="connsiteY1196" fmla="*/ 250825 h 409575"/>
                <a:gd name="connsiteX1197" fmla="*/ 93662 w 533400"/>
                <a:gd name="connsiteY1197" fmla="*/ 250825 h 409575"/>
                <a:gd name="connsiteX1198" fmla="*/ 93662 w 533400"/>
                <a:gd name="connsiteY1198" fmla="*/ 249238 h 409575"/>
                <a:gd name="connsiteX1199" fmla="*/ 96837 w 533400"/>
                <a:gd name="connsiteY1199" fmla="*/ 246063 h 409575"/>
                <a:gd name="connsiteX1200" fmla="*/ 98425 w 533400"/>
                <a:gd name="connsiteY1200" fmla="*/ 246063 h 409575"/>
                <a:gd name="connsiteX1201" fmla="*/ 109537 w 533400"/>
                <a:gd name="connsiteY1201" fmla="*/ 242888 h 409575"/>
                <a:gd name="connsiteX1202" fmla="*/ 114300 w 533400"/>
                <a:gd name="connsiteY1202" fmla="*/ 242888 h 409575"/>
                <a:gd name="connsiteX1203" fmla="*/ 119062 w 533400"/>
                <a:gd name="connsiteY1203" fmla="*/ 239713 h 409575"/>
                <a:gd name="connsiteX1204" fmla="*/ 123825 w 533400"/>
                <a:gd name="connsiteY1204" fmla="*/ 238125 h 409575"/>
                <a:gd name="connsiteX1205" fmla="*/ 125412 w 533400"/>
                <a:gd name="connsiteY1205" fmla="*/ 233363 h 409575"/>
                <a:gd name="connsiteX1206" fmla="*/ 128587 w 533400"/>
                <a:gd name="connsiteY1206" fmla="*/ 228600 h 409575"/>
                <a:gd name="connsiteX1207" fmla="*/ 130175 w 533400"/>
                <a:gd name="connsiteY1207" fmla="*/ 227013 h 409575"/>
                <a:gd name="connsiteX1208" fmla="*/ 130175 w 533400"/>
                <a:gd name="connsiteY1208" fmla="*/ 222250 h 409575"/>
                <a:gd name="connsiteX1209" fmla="*/ 128587 w 533400"/>
                <a:gd name="connsiteY1209" fmla="*/ 219075 h 409575"/>
                <a:gd name="connsiteX1210" fmla="*/ 125412 w 533400"/>
                <a:gd name="connsiteY1210" fmla="*/ 217488 h 409575"/>
                <a:gd name="connsiteX1211" fmla="*/ 123825 w 533400"/>
                <a:gd name="connsiteY1211" fmla="*/ 214313 h 409575"/>
                <a:gd name="connsiteX1212" fmla="*/ 122237 w 533400"/>
                <a:gd name="connsiteY1212" fmla="*/ 214313 h 409575"/>
                <a:gd name="connsiteX1213" fmla="*/ 119062 w 533400"/>
                <a:gd name="connsiteY1213" fmla="*/ 212725 h 409575"/>
                <a:gd name="connsiteX1214" fmla="*/ 119062 w 533400"/>
                <a:gd name="connsiteY1214" fmla="*/ 211138 h 409575"/>
                <a:gd name="connsiteX1215" fmla="*/ 122237 w 533400"/>
                <a:gd name="connsiteY1215" fmla="*/ 207963 h 409575"/>
                <a:gd name="connsiteX1216" fmla="*/ 125412 w 533400"/>
                <a:gd name="connsiteY1216" fmla="*/ 207963 h 409575"/>
                <a:gd name="connsiteX1217" fmla="*/ 128587 w 533400"/>
                <a:gd name="connsiteY1217" fmla="*/ 207963 h 409575"/>
                <a:gd name="connsiteX1218" fmla="*/ 128587 w 533400"/>
                <a:gd name="connsiteY1218" fmla="*/ 206375 h 409575"/>
                <a:gd name="connsiteX1219" fmla="*/ 128587 w 533400"/>
                <a:gd name="connsiteY1219" fmla="*/ 203200 h 409575"/>
                <a:gd name="connsiteX1220" fmla="*/ 128587 w 533400"/>
                <a:gd name="connsiteY1220" fmla="*/ 201613 h 409575"/>
                <a:gd name="connsiteX1221" fmla="*/ 128587 w 533400"/>
                <a:gd name="connsiteY1221" fmla="*/ 198438 h 409575"/>
                <a:gd name="connsiteX1222" fmla="*/ 125412 w 533400"/>
                <a:gd name="connsiteY1222" fmla="*/ 196850 h 409575"/>
                <a:gd name="connsiteX1223" fmla="*/ 125412 w 533400"/>
                <a:gd name="connsiteY1223" fmla="*/ 195263 h 409575"/>
                <a:gd name="connsiteX1224" fmla="*/ 125412 w 533400"/>
                <a:gd name="connsiteY1224" fmla="*/ 192088 h 409575"/>
                <a:gd name="connsiteX1225" fmla="*/ 125412 w 533400"/>
                <a:gd name="connsiteY1225" fmla="*/ 190500 h 409575"/>
                <a:gd name="connsiteX1226" fmla="*/ 125412 w 533400"/>
                <a:gd name="connsiteY1226" fmla="*/ 187325 h 409575"/>
                <a:gd name="connsiteX1227" fmla="*/ 123825 w 533400"/>
                <a:gd name="connsiteY1227" fmla="*/ 187325 h 409575"/>
                <a:gd name="connsiteX1228" fmla="*/ 123825 w 533400"/>
                <a:gd name="connsiteY1228" fmla="*/ 185738 h 409575"/>
                <a:gd name="connsiteX1229" fmla="*/ 123825 w 533400"/>
                <a:gd name="connsiteY1229" fmla="*/ 184150 h 409575"/>
                <a:gd name="connsiteX1230" fmla="*/ 125412 w 533400"/>
                <a:gd name="connsiteY1230" fmla="*/ 180975 h 409575"/>
                <a:gd name="connsiteX1231" fmla="*/ 125412 w 533400"/>
                <a:gd name="connsiteY1231" fmla="*/ 179388 h 409575"/>
                <a:gd name="connsiteX1232" fmla="*/ 123825 w 533400"/>
                <a:gd name="connsiteY1232" fmla="*/ 179388 h 409575"/>
                <a:gd name="connsiteX1233" fmla="*/ 123825 w 533400"/>
                <a:gd name="connsiteY1233" fmla="*/ 176213 h 409575"/>
                <a:gd name="connsiteX1234" fmla="*/ 125412 w 533400"/>
                <a:gd name="connsiteY1234" fmla="*/ 176213 h 409575"/>
                <a:gd name="connsiteX1235" fmla="*/ 128587 w 533400"/>
                <a:gd name="connsiteY1235" fmla="*/ 176213 h 409575"/>
                <a:gd name="connsiteX1236" fmla="*/ 128587 w 533400"/>
                <a:gd name="connsiteY1236" fmla="*/ 179388 h 409575"/>
                <a:gd name="connsiteX1237" fmla="*/ 128587 w 533400"/>
                <a:gd name="connsiteY1237" fmla="*/ 180975 h 409575"/>
                <a:gd name="connsiteX1238" fmla="*/ 130175 w 533400"/>
                <a:gd name="connsiteY1238" fmla="*/ 180975 h 409575"/>
                <a:gd name="connsiteX1239" fmla="*/ 130175 w 533400"/>
                <a:gd name="connsiteY1239" fmla="*/ 179388 h 409575"/>
                <a:gd name="connsiteX1240" fmla="*/ 133350 w 533400"/>
                <a:gd name="connsiteY1240" fmla="*/ 179388 h 409575"/>
                <a:gd name="connsiteX1241" fmla="*/ 134937 w 533400"/>
                <a:gd name="connsiteY1241" fmla="*/ 179388 h 409575"/>
                <a:gd name="connsiteX1242" fmla="*/ 136525 w 533400"/>
                <a:gd name="connsiteY1242" fmla="*/ 179388 h 409575"/>
                <a:gd name="connsiteX1243" fmla="*/ 136525 w 533400"/>
                <a:gd name="connsiteY1243" fmla="*/ 174625 h 409575"/>
                <a:gd name="connsiteX1244" fmla="*/ 134937 w 533400"/>
                <a:gd name="connsiteY1244" fmla="*/ 171450 h 409575"/>
                <a:gd name="connsiteX1245" fmla="*/ 134937 w 533400"/>
                <a:gd name="connsiteY1245" fmla="*/ 169863 h 409575"/>
                <a:gd name="connsiteX1246" fmla="*/ 133350 w 533400"/>
                <a:gd name="connsiteY1246" fmla="*/ 168275 h 409575"/>
                <a:gd name="connsiteX1247" fmla="*/ 133350 w 533400"/>
                <a:gd name="connsiteY1247" fmla="*/ 165100 h 409575"/>
                <a:gd name="connsiteX1248" fmla="*/ 133350 w 533400"/>
                <a:gd name="connsiteY1248" fmla="*/ 163513 h 409575"/>
                <a:gd name="connsiteX1249" fmla="*/ 130175 w 533400"/>
                <a:gd name="connsiteY1249" fmla="*/ 163513 h 409575"/>
                <a:gd name="connsiteX1250" fmla="*/ 128587 w 533400"/>
                <a:gd name="connsiteY1250" fmla="*/ 163513 h 409575"/>
                <a:gd name="connsiteX1251" fmla="*/ 125412 w 533400"/>
                <a:gd name="connsiteY1251" fmla="*/ 163513 h 409575"/>
                <a:gd name="connsiteX1252" fmla="*/ 125412 w 533400"/>
                <a:gd name="connsiteY1252" fmla="*/ 160338 h 409575"/>
                <a:gd name="connsiteX1253" fmla="*/ 128587 w 533400"/>
                <a:gd name="connsiteY1253" fmla="*/ 158750 h 409575"/>
                <a:gd name="connsiteX1254" fmla="*/ 128587 w 533400"/>
                <a:gd name="connsiteY1254" fmla="*/ 155575 h 409575"/>
                <a:gd name="connsiteX1255" fmla="*/ 128587 w 533400"/>
                <a:gd name="connsiteY1255" fmla="*/ 153988 h 409575"/>
                <a:gd name="connsiteX1256" fmla="*/ 130175 w 533400"/>
                <a:gd name="connsiteY1256" fmla="*/ 155575 h 409575"/>
                <a:gd name="connsiteX1257" fmla="*/ 133350 w 533400"/>
                <a:gd name="connsiteY1257" fmla="*/ 155575 h 409575"/>
                <a:gd name="connsiteX1258" fmla="*/ 133350 w 533400"/>
                <a:gd name="connsiteY1258" fmla="*/ 153988 h 409575"/>
                <a:gd name="connsiteX1259" fmla="*/ 134937 w 533400"/>
                <a:gd name="connsiteY1259" fmla="*/ 152400 h 409575"/>
                <a:gd name="connsiteX1260" fmla="*/ 134937 w 533400"/>
                <a:gd name="connsiteY1260" fmla="*/ 149225 h 409575"/>
                <a:gd name="connsiteX1261" fmla="*/ 134937 w 533400"/>
                <a:gd name="connsiteY1261" fmla="*/ 147638 h 409575"/>
                <a:gd name="connsiteX1262" fmla="*/ 136525 w 533400"/>
                <a:gd name="connsiteY1262" fmla="*/ 147638 h 409575"/>
                <a:gd name="connsiteX1263" fmla="*/ 136525 w 533400"/>
                <a:gd name="connsiteY1263" fmla="*/ 144463 h 409575"/>
                <a:gd name="connsiteX1264" fmla="*/ 139700 w 533400"/>
                <a:gd name="connsiteY1264" fmla="*/ 142875 h 409575"/>
                <a:gd name="connsiteX1265" fmla="*/ 139700 w 533400"/>
                <a:gd name="connsiteY1265" fmla="*/ 139700 h 409575"/>
                <a:gd name="connsiteX1266" fmla="*/ 139700 w 533400"/>
                <a:gd name="connsiteY1266" fmla="*/ 138113 h 409575"/>
                <a:gd name="connsiteX1267" fmla="*/ 139700 w 533400"/>
                <a:gd name="connsiteY1267" fmla="*/ 136525 h 409575"/>
                <a:gd name="connsiteX1268" fmla="*/ 139700 w 533400"/>
                <a:gd name="connsiteY1268" fmla="*/ 131763 h 409575"/>
                <a:gd name="connsiteX1269" fmla="*/ 139700 w 533400"/>
                <a:gd name="connsiteY1269" fmla="*/ 128588 h 409575"/>
                <a:gd name="connsiteX1270" fmla="*/ 139700 w 533400"/>
                <a:gd name="connsiteY1270" fmla="*/ 127000 h 409575"/>
                <a:gd name="connsiteX1271" fmla="*/ 141287 w 533400"/>
                <a:gd name="connsiteY1271" fmla="*/ 123825 h 409575"/>
                <a:gd name="connsiteX1272" fmla="*/ 141287 w 533400"/>
                <a:gd name="connsiteY1272" fmla="*/ 122238 h 409575"/>
                <a:gd name="connsiteX1273" fmla="*/ 144462 w 533400"/>
                <a:gd name="connsiteY1273" fmla="*/ 120650 h 409575"/>
                <a:gd name="connsiteX1274" fmla="*/ 144462 w 533400"/>
                <a:gd name="connsiteY1274" fmla="*/ 115888 h 409575"/>
                <a:gd name="connsiteX1275" fmla="*/ 141287 w 533400"/>
                <a:gd name="connsiteY1275" fmla="*/ 115888 h 409575"/>
                <a:gd name="connsiteX1276" fmla="*/ 141287 w 533400"/>
                <a:gd name="connsiteY1276" fmla="*/ 112713 h 409575"/>
                <a:gd name="connsiteX1277" fmla="*/ 144462 w 533400"/>
                <a:gd name="connsiteY1277" fmla="*/ 111125 h 409575"/>
                <a:gd name="connsiteX1278" fmla="*/ 144462 w 533400"/>
                <a:gd name="connsiteY1278" fmla="*/ 107950 h 409575"/>
                <a:gd name="connsiteX1279" fmla="*/ 144462 w 533400"/>
                <a:gd name="connsiteY1279" fmla="*/ 106363 h 409575"/>
                <a:gd name="connsiteX1280" fmla="*/ 146050 w 533400"/>
                <a:gd name="connsiteY1280" fmla="*/ 106363 h 409575"/>
                <a:gd name="connsiteX1281" fmla="*/ 149225 w 533400"/>
                <a:gd name="connsiteY1281" fmla="*/ 106363 h 409575"/>
                <a:gd name="connsiteX1282" fmla="*/ 149225 w 533400"/>
                <a:gd name="connsiteY1282" fmla="*/ 104775 h 409575"/>
                <a:gd name="connsiteX1283" fmla="*/ 150812 w 533400"/>
                <a:gd name="connsiteY1283" fmla="*/ 104775 h 409575"/>
                <a:gd name="connsiteX1284" fmla="*/ 149225 w 533400"/>
                <a:gd name="connsiteY1284" fmla="*/ 100013 h 409575"/>
                <a:gd name="connsiteX1285" fmla="*/ 150812 w 533400"/>
                <a:gd name="connsiteY1285" fmla="*/ 100013 h 409575"/>
                <a:gd name="connsiteX1286" fmla="*/ 144462 w 533400"/>
                <a:gd name="connsiteY1286" fmla="*/ 95250 h 409575"/>
                <a:gd name="connsiteX1287" fmla="*/ 152400 w 533400"/>
                <a:gd name="connsiteY1287" fmla="*/ 100013 h 409575"/>
                <a:gd name="connsiteX1288" fmla="*/ 155575 w 533400"/>
                <a:gd name="connsiteY1288" fmla="*/ 100013 h 409575"/>
                <a:gd name="connsiteX1289" fmla="*/ 155575 w 533400"/>
                <a:gd name="connsiteY1289" fmla="*/ 96838 h 409575"/>
                <a:gd name="connsiteX1290" fmla="*/ 157162 w 533400"/>
                <a:gd name="connsiteY1290" fmla="*/ 95250 h 409575"/>
                <a:gd name="connsiteX1291" fmla="*/ 160337 w 533400"/>
                <a:gd name="connsiteY1291" fmla="*/ 95250 h 409575"/>
                <a:gd name="connsiteX1292" fmla="*/ 160337 w 533400"/>
                <a:gd name="connsiteY1292" fmla="*/ 93663 h 409575"/>
                <a:gd name="connsiteX1293" fmla="*/ 161925 w 533400"/>
                <a:gd name="connsiteY1293" fmla="*/ 93663 h 409575"/>
                <a:gd name="connsiteX1294" fmla="*/ 165100 w 533400"/>
                <a:gd name="connsiteY1294" fmla="*/ 93663 h 409575"/>
                <a:gd name="connsiteX1295" fmla="*/ 166687 w 533400"/>
                <a:gd name="connsiteY1295" fmla="*/ 93663 h 409575"/>
                <a:gd name="connsiteX1296" fmla="*/ 168275 w 533400"/>
                <a:gd name="connsiteY1296" fmla="*/ 93663 h 409575"/>
                <a:gd name="connsiteX1297" fmla="*/ 168275 w 533400"/>
                <a:gd name="connsiteY1297" fmla="*/ 90488 h 409575"/>
                <a:gd name="connsiteX1298" fmla="*/ 168275 w 533400"/>
                <a:gd name="connsiteY1298" fmla="*/ 88900 h 409575"/>
                <a:gd name="connsiteX1299" fmla="*/ 166687 w 533400"/>
                <a:gd name="connsiteY1299" fmla="*/ 85725 h 409575"/>
                <a:gd name="connsiteX1300" fmla="*/ 166687 w 533400"/>
                <a:gd name="connsiteY1300" fmla="*/ 84137 h 409575"/>
                <a:gd name="connsiteX1301" fmla="*/ 166687 w 533400"/>
                <a:gd name="connsiteY1301" fmla="*/ 80962 h 409575"/>
                <a:gd name="connsiteX1302" fmla="*/ 168275 w 533400"/>
                <a:gd name="connsiteY1302" fmla="*/ 84137 h 409575"/>
                <a:gd name="connsiteX1303" fmla="*/ 171450 w 533400"/>
                <a:gd name="connsiteY1303" fmla="*/ 84137 h 409575"/>
                <a:gd name="connsiteX1304" fmla="*/ 173037 w 533400"/>
                <a:gd name="connsiteY1304" fmla="*/ 80962 h 409575"/>
                <a:gd name="connsiteX1305" fmla="*/ 173037 w 533400"/>
                <a:gd name="connsiteY1305" fmla="*/ 79375 h 409575"/>
                <a:gd name="connsiteX1306" fmla="*/ 173037 w 533400"/>
                <a:gd name="connsiteY1306" fmla="*/ 77787 h 409575"/>
                <a:gd name="connsiteX1307" fmla="*/ 173037 w 533400"/>
                <a:gd name="connsiteY1307" fmla="*/ 74612 h 409575"/>
                <a:gd name="connsiteX1308" fmla="*/ 173037 w 533400"/>
                <a:gd name="connsiteY1308" fmla="*/ 73025 h 409575"/>
                <a:gd name="connsiteX1309" fmla="*/ 171450 w 533400"/>
                <a:gd name="connsiteY1309" fmla="*/ 73025 h 409575"/>
                <a:gd name="connsiteX1310" fmla="*/ 168275 w 533400"/>
                <a:gd name="connsiteY1310" fmla="*/ 69850 h 409575"/>
                <a:gd name="connsiteX1311" fmla="*/ 166687 w 533400"/>
                <a:gd name="connsiteY1311" fmla="*/ 69850 h 409575"/>
                <a:gd name="connsiteX1312" fmla="*/ 165100 w 533400"/>
                <a:gd name="connsiteY1312" fmla="*/ 68262 h 409575"/>
                <a:gd name="connsiteX1313" fmla="*/ 161925 w 533400"/>
                <a:gd name="connsiteY1313" fmla="*/ 65087 h 409575"/>
                <a:gd name="connsiteX1314" fmla="*/ 157162 w 533400"/>
                <a:gd name="connsiteY1314" fmla="*/ 63500 h 409575"/>
                <a:gd name="connsiteX1315" fmla="*/ 155575 w 533400"/>
                <a:gd name="connsiteY1315" fmla="*/ 61912 h 409575"/>
                <a:gd name="connsiteX1316" fmla="*/ 152400 w 533400"/>
                <a:gd name="connsiteY1316" fmla="*/ 58737 h 409575"/>
                <a:gd name="connsiteX1317" fmla="*/ 150812 w 533400"/>
                <a:gd name="connsiteY1317" fmla="*/ 57150 h 409575"/>
                <a:gd name="connsiteX1318" fmla="*/ 150812 w 533400"/>
                <a:gd name="connsiteY1318" fmla="*/ 52387 h 409575"/>
                <a:gd name="connsiteX1319" fmla="*/ 149225 w 533400"/>
                <a:gd name="connsiteY1319" fmla="*/ 52387 h 409575"/>
                <a:gd name="connsiteX1320" fmla="*/ 149225 w 533400"/>
                <a:gd name="connsiteY1320" fmla="*/ 49212 h 409575"/>
                <a:gd name="connsiteX1321" fmla="*/ 149225 w 533400"/>
                <a:gd name="connsiteY1321" fmla="*/ 47625 h 409575"/>
                <a:gd name="connsiteX1322" fmla="*/ 150812 w 533400"/>
                <a:gd name="connsiteY1322" fmla="*/ 49212 h 409575"/>
                <a:gd name="connsiteX1323" fmla="*/ 152400 w 533400"/>
                <a:gd name="connsiteY1323" fmla="*/ 52387 h 409575"/>
                <a:gd name="connsiteX1324" fmla="*/ 157162 w 533400"/>
                <a:gd name="connsiteY1324" fmla="*/ 52387 h 409575"/>
                <a:gd name="connsiteX1325" fmla="*/ 160337 w 533400"/>
                <a:gd name="connsiteY1325" fmla="*/ 53975 h 409575"/>
                <a:gd name="connsiteX1326" fmla="*/ 161925 w 533400"/>
                <a:gd name="connsiteY1326" fmla="*/ 53975 h 409575"/>
                <a:gd name="connsiteX1327" fmla="*/ 161925 w 533400"/>
                <a:gd name="connsiteY1327" fmla="*/ 57150 h 409575"/>
                <a:gd name="connsiteX1328" fmla="*/ 166687 w 533400"/>
                <a:gd name="connsiteY1328" fmla="*/ 58737 h 409575"/>
                <a:gd name="connsiteX1329" fmla="*/ 166687 w 533400"/>
                <a:gd name="connsiteY1329" fmla="*/ 61912 h 409575"/>
                <a:gd name="connsiteX1330" fmla="*/ 168275 w 533400"/>
                <a:gd name="connsiteY1330" fmla="*/ 61912 h 409575"/>
                <a:gd name="connsiteX1331" fmla="*/ 171450 w 533400"/>
                <a:gd name="connsiteY1331" fmla="*/ 61912 h 409575"/>
                <a:gd name="connsiteX1332" fmla="*/ 173037 w 533400"/>
                <a:gd name="connsiteY1332" fmla="*/ 61912 h 409575"/>
                <a:gd name="connsiteX1333" fmla="*/ 177800 w 533400"/>
                <a:gd name="connsiteY1333" fmla="*/ 63500 h 409575"/>
                <a:gd name="connsiteX1334" fmla="*/ 180975 w 533400"/>
                <a:gd name="connsiteY1334" fmla="*/ 65087 h 409575"/>
                <a:gd name="connsiteX1335" fmla="*/ 184150 w 533400"/>
                <a:gd name="connsiteY1335" fmla="*/ 65087 h 409575"/>
                <a:gd name="connsiteX1336" fmla="*/ 188912 w 533400"/>
                <a:gd name="connsiteY1336" fmla="*/ 65087 h 409575"/>
                <a:gd name="connsiteX1337" fmla="*/ 192087 w 533400"/>
                <a:gd name="connsiteY1337" fmla="*/ 65087 h 409575"/>
                <a:gd name="connsiteX1338" fmla="*/ 193675 w 533400"/>
                <a:gd name="connsiteY1338" fmla="*/ 65087 h 409575"/>
                <a:gd name="connsiteX1339" fmla="*/ 196850 w 533400"/>
                <a:gd name="connsiteY1339" fmla="*/ 65087 h 409575"/>
                <a:gd name="connsiteX1340" fmla="*/ 198437 w 533400"/>
                <a:gd name="connsiteY1340" fmla="*/ 68262 h 409575"/>
                <a:gd name="connsiteX1341" fmla="*/ 203200 w 533400"/>
                <a:gd name="connsiteY1341" fmla="*/ 68262 h 409575"/>
                <a:gd name="connsiteX1342" fmla="*/ 204787 w 533400"/>
                <a:gd name="connsiteY1342" fmla="*/ 68262 h 409575"/>
                <a:gd name="connsiteX1343" fmla="*/ 207962 w 533400"/>
                <a:gd name="connsiteY1343" fmla="*/ 68262 h 409575"/>
                <a:gd name="connsiteX1344" fmla="*/ 209550 w 533400"/>
                <a:gd name="connsiteY1344" fmla="*/ 68262 h 409575"/>
                <a:gd name="connsiteX1345" fmla="*/ 211137 w 533400"/>
                <a:gd name="connsiteY1345" fmla="*/ 68262 h 409575"/>
                <a:gd name="connsiteX1346" fmla="*/ 214312 w 533400"/>
                <a:gd name="connsiteY1346" fmla="*/ 68262 h 409575"/>
                <a:gd name="connsiteX1347" fmla="*/ 219075 w 533400"/>
                <a:gd name="connsiteY1347" fmla="*/ 69850 h 409575"/>
                <a:gd name="connsiteX1348" fmla="*/ 220662 w 533400"/>
                <a:gd name="connsiteY1348" fmla="*/ 69850 h 409575"/>
                <a:gd name="connsiteX1349" fmla="*/ 223837 w 533400"/>
                <a:gd name="connsiteY1349" fmla="*/ 73025 h 409575"/>
                <a:gd name="connsiteX1350" fmla="*/ 227012 w 533400"/>
                <a:gd name="connsiteY1350" fmla="*/ 74612 h 409575"/>
                <a:gd name="connsiteX1351" fmla="*/ 230187 w 533400"/>
                <a:gd name="connsiteY1351" fmla="*/ 74612 h 409575"/>
                <a:gd name="connsiteX1352" fmla="*/ 231775 w 533400"/>
                <a:gd name="connsiteY1352" fmla="*/ 73025 h 409575"/>
                <a:gd name="connsiteX1353" fmla="*/ 234950 w 533400"/>
                <a:gd name="connsiteY1353" fmla="*/ 73025 h 409575"/>
                <a:gd name="connsiteX1354" fmla="*/ 234950 w 533400"/>
                <a:gd name="connsiteY1354" fmla="*/ 69850 h 409575"/>
                <a:gd name="connsiteX1355" fmla="*/ 234950 w 533400"/>
                <a:gd name="connsiteY1355" fmla="*/ 68262 h 409575"/>
                <a:gd name="connsiteX1356" fmla="*/ 234950 w 533400"/>
                <a:gd name="connsiteY1356" fmla="*/ 65087 h 409575"/>
                <a:gd name="connsiteX1357" fmla="*/ 231775 w 533400"/>
                <a:gd name="connsiteY1357" fmla="*/ 63500 h 409575"/>
                <a:gd name="connsiteX1358" fmla="*/ 230187 w 533400"/>
                <a:gd name="connsiteY1358" fmla="*/ 61912 h 409575"/>
                <a:gd name="connsiteX1359" fmla="*/ 230187 w 533400"/>
                <a:gd name="connsiteY1359" fmla="*/ 58737 h 409575"/>
                <a:gd name="connsiteX1360" fmla="*/ 231775 w 533400"/>
                <a:gd name="connsiteY1360" fmla="*/ 58737 h 409575"/>
                <a:gd name="connsiteX1361" fmla="*/ 234950 w 533400"/>
                <a:gd name="connsiteY1361" fmla="*/ 58737 h 409575"/>
                <a:gd name="connsiteX1362" fmla="*/ 234950 w 533400"/>
                <a:gd name="connsiteY1362" fmla="*/ 61912 h 409575"/>
                <a:gd name="connsiteX1363" fmla="*/ 236537 w 533400"/>
                <a:gd name="connsiteY1363" fmla="*/ 63500 h 409575"/>
                <a:gd name="connsiteX1364" fmla="*/ 236537 w 533400"/>
                <a:gd name="connsiteY1364" fmla="*/ 65087 h 409575"/>
                <a:gd name="connsiteX1365" fmla="*/ 239712 w 533400"/>
                <a:gd name="connsiteY1365" fmla="*/ 68262 h 409575"/>
                <a:gd name="connsiteX1366" fmla="*/ 241300 w 533400"/>
                <a:gd name="connsiteY1366" fmla="*/ 68262 h 409575"/>
                <a:gd name="connsiteX1367" fmla="*/ 241300 w 533400"/>
                <a:gd name="connsiteY1367" fmla="*/ 69850 h 409575"/>
                <a:gd name="connsiteX1368" fmla="*/ 242887 w 533400"/>
                <a:gd name="connsiteY1368" fmla="*/ 73025 h 409575"/>
                <a:gd name="connsiteX1369" fmla="*/ 242887 w 533400"/>
                <a:gd name="connsiteY1369" fmla="*/ 74612 h 409575"/>
                <a:gd name="connsiteX1370" fmla="*/ 246062 w 533400"/>
                <a:gd name="connsiteY1370" fmla="*/ 74612 h 409575"/>
                <a:gd name="connsiteX1371" fmla="*/ 246062 w 533400"/>
                <a:gd name="connsiteY1371" fmla="*/ 77787 h 409575"/>
                <a:gd name="connsiteX1372" fmla="*/ 247650 w 533400"/>
                <a:gd name="connsiteY1372" fmla="*/ 77787 h 409575"/>
                <a:gd name="connsiteX1373" fmla="*/ 250825 w 533400"/>
                <a:gd name="connsiteY1373" fmla="*/ 74612 h 409575"/>
                <a:gd name="connsiteX1374" fmla="*/ 250825 w 533400"/>
                <a:gd name="connsiteY1374" fmla="*/ 73025 h 409575"/>
                <a:gd name="connsiteX1375" fmla="*/ 250825 w 533400"/>
                <a:gd name="connsiteY1375" fmla="*/ 69850 h 409575"/>
                <a:gd name="connsiteX1376" fmla="*/ 250825 w 533400"/>
                <a:gd name="connsiteY1376" fmla="*/ 65087 h 409575"/>
                <a:gd name="connsiteX1377" fmla="*/ 252412 w 533400"/>
                <a:gd name="connsiteY1377" fmla="*/ 63500 h 409575"/>
                <a:gd name="connsiteX1378" fmla="*/ 250825 w 533400"/>
                <a:gd name="connsiteY1378" fmla="*/ 58737 h 409575"/>
                <a:gd name="connsiteX1379" fmla="*/ 250825 w 533400"/>
                <a:gd name="connsiteY1379" fmla="*/ 53975 h 409575"/>
                <a:gd name="connsiteX1380" fmla="*/ 247650 w 533400"/>
                <a:gd name="connsiteY1380" fmla="*/ 52387 h 409575"/>
                <a:gd name="connsiteX1381" fmla="*/ 246062 w 533400"/>
                <a:gd name="connsiteY1381" fmla="*/ 49212 h 409575"/>
                <a:gd name="connsiteX1382" fmla="*/ 246062 w 533400"/>
                <a:gd name="connsiteY1382" fmla="*/ 47625 h 409575"/>
                <a:gd name="connsiteX1383" fmla="*/ 246062 w 533400"/>
                <a:gd name="connsiteY1383" fmla="*/ 46037 h 409575"/>
                <a:gd name="connsiteX1384" fmla="*/ 242887 w 533400"/>
                <a:gd name="connsiteY1384" fmla="*/ 42862 h 409575"/>
                <a:gd name="connsiteX1385" fmla="*/ 242887 w 533400"/>
                <a:gd name="connsiteY1385" fmla="*/ 38100 h 409575"/>
                <a:gd name="connsiteX1386" fmla="*/ 236537 w 533400"/>
                <a:gd name="connsiteY1386" fmla="*/ 30162 h 409575"/>
                <a:gd name="connsiteX1387" fmla="*/ 236537 w 533400"/>
                <a:gd name="connsiteY1387" fmla="*/ 26987 h 409575"/>
                <a:gd name="connsiteX1388" fmla="*/ 234950 w 533400"/>
                <a:gd name="connsiteY1388" fmla="*/ 22225 h 409575"/>
                <a:gd name="connsiteX1389" fmla="*/ 231775 w 533400"/>
                <a:gd name="connsiteY1389" fmla="*/ 19050 h 409575"/>
                <a:gd name="connsiteX1390" fmla="*/ 230187 w 533400"/>
                <a:gd name="connsiteY1390" fmla="*/ 14287 h 409575"/>
                <a:gd name="connsiteX1391" fmla="*/ 225425 w 533400"/>
                <a:gd name="connsiteY1391" fmla="*/ 11112 h 409575"/>
                <a:gd name="connsiteX1392" fmla="*/ 225425 w 533400"/>
                <a:gd name="connsiteY1392" fmla="*/ 9525 h 409575"/>
                <a:gd name="connsiteX1393" fmla="*/ 225425 w 533400"/>
                <a:gd name="connsiteY1393" fmla="*/ 6350 h 409575"/>
                <a:gd name="connsiteX1394" fmla="*/ 223837 w 533400"/>
                <a:gd name="connsiteY1394" fmla="*/ 4762 h 409575"/>
                <a:gd name="connsiteX1395" fmla="*/ 220662 w 533400"/>
                <a:gd name="connsiteY1395" fmla="*/ 3175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Lst>
              <a:rect l="l" t="t" r="r" b="b"/>
              <a:pathLst>
                <a:path w="533400" h="409575">
                  <a:moveTo>
                    <a:pt x="284162" y="407988"/>
                  </a:moveTo>
                  <a:lnTo>
                    <a:pt x="285750" y="407988"/>
                  </a:lnTo>
                  <a:lnTo>
                    <a:pt x="285750" y="409575"/>
                  </a:lnTo>
                  <a:close/>
                  <a:moveTo>
                    <a:pt x="288925" y="401637"/>
                  </a:moveTo>
                  <a:lnTo>
                    <a:pt x="288925" y="404813"/>
                  </a:lnTo>
                  <a:lnTo>
                    <a:pt x="285750" y="407988"/>
                  </a:lnTo>
                  <a:close/>
                  <a:moveTo>
                    <a:pt x="290512" y="398463"/>
                  </a:moveTo>
                  <a:lnTo>
                    <a:pt x="288925" y="401637"/>
                  </a:lnTo>
                  <a:lnTo>
                    <a:pt x="288925" y="400050"/>
                  </a:lnTo>
                  <a:close/>
                  <a:moveTo>
                    <a:pt x="295275" y="388938"/>
                  </a:moveTo>
                  <a:lnTo>
                    <a:pt x="293687" y="395288"/>
                  </a:lnTo>
                  <a:lnTo>
                    <a:pt x="290512" y="398463"/>
                  </a:lnTo>
                  <a:lnTo>
                    <a:pt x="290512" y="398463"/>
                  </a:lnTo>
                  <a:close/>
                  <a:moveTo>
                    <a:pt x="182562" y="379413"/>
                  </a:moveTo>
                  <a:lnTo>
                    <a:pt x="184150" y="379413"/>
                  </a:lnTo>
                  <a:lnTo>
                    <a:pt x="187325" y="379413"/>
                  </a:lnTo>
                  <a:lnTo>
                    <a:pt x="184150" y="382588"/>
                  </a:lnTo>
                  <a:lnTo>
                    <a:pt x="182562" y="384175"/>
                  </a:lnTo>
                  <a:lnTo>
                    <a:pt x="180975" y="382588"/>
                  </a:lnTo>
                  <a:lnTo>
                    <a:pt x="182562" y="382588"/>
                  </a:lnTo>
                  <a:close/>
                  <a:moveTo>
                    <a:pt x="277812" y="377825"/>
                  </a:moveTo>
                  <a:lnTo>
                    <a:pt x="279400" y="377825"/>
                  </a:lnTo>
                  <a:lnTo>
                    <a:pt x="279400" y="379413"/>
                  </a:lnTo>
                  <a:lnTo>
                    <a:pt x="274637" y="382588"/>
                  </a:lnTo>
                  <a:lnTo>
                    <a:pt x="273050" y="387350"/>
                  </a:lnTo>
                  <a:lnTo>
                    <a:pt x="271462" y="387350"/>
                  </a:lnTo>
                  <a:lnTo>
                    <a:pt x="268287" y="388938"/>
                  </a:lnTo>
                  <a:lnTo>
                    <a:pt x="266700" y="392113"/>
                  </a:lnTo>
                  <a:lnTo>
                    <a:pt x="266700" y="388938"/>
                  </a:lnTo>
                  <a:lnTo>
                    <a:pt x="268287" y="387350"/>
                  </a:lnTo>
                  <a:lnTo>
                    <a:pt x="268287" y="384175"/>
                  </a:lnTo>
                  <a:lnTo>
                    <a:pt x="271462" y="384175"/>
                  </a:lnTo>
                  <a:lnTo>
                    <a:pt x="273050" y="384175"/>
                  </a:lnTo>
                  <a:lnTo>
                    <a:pt x="273050" y="382588"/>
                  </a:lnTo>
                  <a:lnTo>
                    <a:pt x="274637" y="379413"/>
                  </a:lnTo>
                  <a:close/>
                  <a:moveTo>
                    <a:pt x="192087" y="377825"/>
                  </a:moveTo>
                  <a:lnTo>
                    <a:pt x="188912" y="379413"/>
                  </a:lnTo>
                  <a:lnTo>
                    <a:pt x="187325" y="379413"/>
                  </a:lnTo>
                  <a:close/>
                  <a:moveTo>
                    <a:pt x="252412" y="376238"/>
                  </a:moveTo>
                  <a:lnTo>
                    <a:pt x="252412" y="377825"/>
                  </a:lnTo>
                  <a:lnTo>
                    <a:pt x="250825" y="379413"/>
                  </a:lnTo>
                  <a:lnTo>
                    <a:pt x="247650" y="379413"/>
                  </a:lnTo>
                  <a:lnTo>
                    <a:pt x="250825" y="377825"/>
                  </a:lnTo>
                  <a:close/>
                  <a:moveTo>
                    <a:pt x="257175" y="373063"/>
                  </a:moveTo>
                  <a:lnTo>
                    <a:pt x="257175" y="376238"/>
                  </a:lnTo>
                  <a:lnTo>
                    <a:pt x="255587" y="376238"/>
                  </a:lnTo>
                  <a:lnTo>
                    <a:pt x="252412" y="376238"/>
                  </a:lnTo>
                  <a:close/>
                  <a:moveTo>
                    <a:pt x="333375" y="371475"/>
                  </a:moveTo>
                  <a:lnTo>
                    <a:pt x="331787" y="376238"/>
                  </a:lnTo>
                  <a:lnTo>
                    <a:pt x="330200" y="376238"/>
                  </a:lnTo>
                  <a:lnTo>
                    <a:pt x="331787" y="373063"/>
                  </a:lnTo>
                  <a:close/>
                  <a:moveTo>
                    <a:pt x="198437" y="371475"/>
                  </a:moveTo>
                  <a:lnTo>
                    <a:pt x="200025" y="371475"/>
                  </a:lnTo>
                  <a:lnTo>
                    <a:pt x="203200" y="371475"/>
                  </a:lnTo>
                  <a:lnTo>
                    <a:pt x="203200" y="373063"/>
                  </a:lnTo>
                  <a:lnTo>
                    <a:pt x="198437" y="376238"/>
                  </a:lnTo>
                  <a:lnTo>
                    <a:pt x="193675" y="377825"/>
                  </a:lnTo>
                  <a:lnTo>
                    <a:pt x="192087" y="377825"/>
                  </a:lnTo>
                  <a:lnTo>
                    <a:pt x="196850" y="376238"/>
                  </a:lnTo>
                  <a:lnTo>
                    <a:pt x="198437" y="373063"/>
                  </a:lnTo>
                  <a:close/>
                  <a:moveTo>
                    <a:pt x="203200" y="368300"/>
                  </a:moveTo>
                  <a:lnTo>
                    <a:pt x="204787" y="368300"/>
                  </a:lnTo>
                  <a:lnTo>
                    <a:pt x="207962" y="368300"/>
                  </a:lnTo>
                  <a:lnTo>
                    <a:pt x="204787" y="371475"/>
                  </a:lnTo>
                  <a:lnTo>
                    <a:pt x="203200" y="371475"/>
                  </a:lnTo>
                  <a:close/>
                  <a:moveTo>
                    <a:pt x="193675" y="363538"/>
                  </a:moveTo>
                  <a:lnTo>
                    <a:pt x="196850" y="366713"/>
                  </a:lnTo>
                  <a:lnTo>
                    <a:pt x="193675" y="366713"/>
                  </a:lnTo>
                  <a:close/>
                  <a:moveTo>
                    <a:pt x="231775" y="360363"/>
                  </a:moveTo>
                  <a:lnTo>
                    <a:pt x="234950" y="360363"/>
                  </a:lnTo>
                  <a:lnTo>
                    <a:pt x="236537" y="360363"/>
                  </a:lnTo>
                  <a:lnTo>
                    <a:pt x="234950" y="361950"/>
                  </a:lnTo>
                  <a:lnTo>
                    <a:pt x="234950" y="363538"/>
                  </a:lnTo>
                  <a:lnTo>
                    <a:pt x="231775" y="363538"/>
                  </a:lnTo>
                  <a:lnTo>
                    <a:pt x="231775" y="361950"/>
                  </a:lnTo>
                  <a:close/>
                  <a:moveTo>
                    <a:pt x="211137" y="357188"/>
                  </a:moveTo>
                  <a:lnTo>
                    <a:pt x="214312" y="357188"/>
                  </a:lnTo>
                  <a:lnTo>
                    <a:pt x="211137" y="360363"/>
                  </a:lnTo>
                  <a:close/>
                  <a:moveTo>
                    <a:pt x="220662" y="352425"/>
                  </a:moveTo>
                  <a:lnTo>
                    <a:pt x="223837" y="352425"/>
                  </a:lnTo>
                  <a:lnTo>
                    <a:pt x="220662" y="355600"/>
                  </a:lnTo>
                  <a:lnTo>
                    <a:pt x="219074" y="355600"/>
                  </a:lnTo>
                  <a:lnTo>
                    <a:pt x="215900" y="357188"/>
                  </a:lnTo>
                  <a:lnTo>
                    <a:pt x="214312" y="357188"/>
                  </a:lnTo>
                  <a:lnTo>
                    <a:pt x="215900" y="355600"/>
                  </a:lnTo>
                  <a:close/>
                  <a:moveTo>
                    <a:pt x="136525" y="317500"/>
                  </a:moveTo>
                  <a:lnTo>
                    <a:pt x="139700" y="317500"/>
                  </a:lnTo>
                  <a:lnTo>
                    <a:pt x="141287" y="317500"/>
                  </a:lnTo>
                  <a:lnTo>
                    <a:pt x="139700" y="319088"/>
                  </a:lnTo>
                  <a:lnTo>
                    <a:pt x="136525" y="320675"/>
                  </a:lnTo>
                  <a:lnTo>
                    <a:pt x="134937" y="320675"/>
                  </a:lnTo>
                  <a:lnTo>
                    <a:pt x="134937" y="319088"/>
                  </a:lnTo>
                  <a:lnTo>
                    <a:pt x="136525" y="319088"/>
                  </a:lnTo>
                  <a:close/>
                  <a:moveTo>
                    <a:pt x="34925" y="303213"/>
                  </a:moveTo>
                  <a:lnTo>
                    <a:pt x="38100" y="304801"/>
                  </a:lnTo>
                  <a:lnTo>
                    <a:pt x="39688" y="304801"/>
                  </a:lnTo>
                  <a:lnTo>
                    <a:pt x="42863" y="304801"/>
                  </a:lnTo>
                  <a:lnTo>
                    <a:pt x="42863" y="307976"/>
                  </a:lnTo>
                  <a:lnTo>
                    <a:pt x="39688" y="307976"/>
                  </a:lnTo>
                  <a:lnTo>
                    <a:pt x="38100" y="307976"/>
                  </a:lnTo>
                  <a:lnTo>
                    <a:pt x="34925" y="307976"/>
                  </a:lnTo>
                  <a:lnTo>
                    <a:pt x="33338" y="309563"/>
                  </a:lnTo>
                  <a:lnTo>
                    <a:pt x="31750" y="309563"/>
                  </a:lnTo>
                  <a:lnTo>
                    <a:pt x="28575" y="309563"/>
                  </a:lnTo>
                  <a:lnTo>
                    <a:pt x="26988" y="312738"/>
                  </a:lnTo>
                  <a:lnTo>
                    <a:pt x="23813" y="312738"/>
                  </a:lnTo>
                  <a:lnTo>
                    <a:pt x="23813" y="314326"/>
                  </a:lnTo>
                  <a:lnTo>
                    <a:pt x="22225" y="314326"/>
                  </a:lnTo>
                  <a:lnTo>
                    <a:pt x="19050" y="317501"/>
                  </a:lnTo>
                  <a:lnTo>
                    <a:pt x="12700" y="317501"/>
                  </a:lnTo>
                  <a:lnTo>
                    <a:pt x="7938" y="317501"/>
                  </a:lnTo>
                  <a:lnTo>
                    <a:pt x="1588" y="319088"/>
                  </a:lnTo>
                  <a:lnTo>
                    <a:pt x="0" y="317501"/>
                  </a:lnTo>
                  <a:lnTo>
                    <a:pt x="1588" y="314326"/>
                  </a:lnTo>
                  <a:lnTo>
                    <a:pt x="3175" y="314326"/>
                  </a:lnTo>
                  <a:lnTo>
                    <a:pt x="6350" y="314326"/>
                  </a:lnTo>
                  <a:lnTo>
                    <a:pt x="7938" y="314326"/>
                  </a:lnTo>
                  <a:lnTo>
                    <a:pt x="11113" y="312738"/>
                  </a:lnTo>
                  <a:lnTo>
                    <a:pt x="12700" y="309563"/>
                  </a:lnTo>
                  <a:lnTo>
                    <a:pt x="15875" y="309563"/>
                  </a:lnTo>
                  <a:lnTo>
                    <a:pt x="19050" y="309563"/>
                  </a:lnTo>
                  <a:lnTo>
                    <a:pt x="23813" y="307976"/>
                  </a:lnTo>
                  <a:lnTo>
                    <a:pt x="26988" y="304801"/>
                  </a:lnTo>
                  <a:lnTo>
                    <a:pt x="28575" y="304801"/>
                  </a:lnTo>
                  <a:lnTo>
                    <a:pt x="31750" y="304801"/>
                  </a:lnTo>
                  <a:close/>
                  <a:moveTo>
                    <a:pt x="85725" y="302578"/>
                  </a:moveTo>
                  <a:lnTo>
                    <a:pt x="85725" y="303213"/>
                  </a:lnTo>
                  <a:lnTo>
                    <a:pt x="82550" y="303213"/>
                  </a:lnTo>
                  <a:close/>
                  <a:moveTo>
                    <a:pt x="85725" y="301626"/>
                  </a:moveTo>
                  <a:lnTo>
                    <a:pt x="90488" y="301626"/>
                  </a:lnTo>
                  <a:lnTo>
                    <a:pt x="85725" y="302578"/>
                  </a:lnTo>
                  <a:close/>
                  <a:moveTo>
                    <a:pt x="92075" y="298450"/>
                  </a:moveTo>
                  <a:lnTo>
                    <a:pt x="93663" y="298450"/>
                  </a:lnTo>
                  <a:lnTo>
                    <a:pt x="96838" y="298450"/>
                  </a:lnTo>
                  <a:lnTo>
                    <a:pt x="92075" y="301626"/>
                  </a:lnTo>
                  <a:lnTo>
                    <a:pt x="90488" y="301626"/>
                  </a:lnTo>
                  <a:close/>
                  <a:moveTo>
                    <a:pt x="38100" y="265113"/>
                  </a:moveTo>
                  <a:lnTo>
                    <a:pt x="39687" y="265113"/>
                  </a:lnTo>
                  <a:lnTo>
                    <a:pt x="42862" y="265113"/>
                  </a:lnTo>
                  <a:lnTo>
                    <a:pt x="46037" y="265113"/>
                  </a:lnTo>
                  <a:lnTo>
                    <a:pt x="44450" y="266700"/>
                  </a:lnTo>
                  <a:lnTo>
                    <a:pt x="39687" y="266700"/>
                  </a:lnTo>
                  <a:lnTo>
                    <a:pt x="38100" y="266700"/>
                  </a:lnTo>
                  <a:lnTo>
                    <a:pt x="34925" y="266700"/>
                  </a:lnTo>
                  <a:close/>
                  <a:moveTo>
                    <a:pt x="53975" y="261938"/>
                  </a:moveTo>
                  <a:lnTo>
                    <a:pt x="58737" y="261938"/>
                  </a:lnTo>
                  <a:lnTo>
                    <a:pt x="50800" y="265113"/>
                  </a:lnTo>
                  <a:lnTo>
                    <a:pt x="49212" y="265113"/>
                  </a:lnTo>
                  <a:close/>
                  <a:moveTo>
                    <a:pt x="61912" y="260350"/>
                  </a:moveTo>
                  <a:lnTo>
                    <a:pt x="65087" y="260350"/>
                  </a:lnTo>
                  <a:lnTo>
                    <a:pt x="66675" y="260350"/>
                  </a:lnTo>
                  <a:lnTo>
                    <a:pt x="69850" y="260350"/>
                  </a:lnTo>
                  <a:lnTo>
                    <a:pt x="71437" y="260350"/>
                  </a:lnTo>
                  <a:lnTo>
                    <a:pt x="65087" y="261938"/>
                  </a:lnTo>
                  <a:lnTo>
                    <a:pt x="60325" y="261938"/>
                  </a:lnTo>
                  <a:close/>
                  <a:moveTo>
                    <a:pt x="517524" y="198438"/>
                  </a:moveTo>
                  <a:lnTo>
                    <a:pt x="519112" y="198438"/>
                  </a:lnTo>
                  <a:lnTo>
                    <a:pt x="517524" y="201613"/>
                  </a:lnTo>
                  <a:lnTo>
                    <a:pt x="514350" y="201613"/>
                  </a:lnTo>
                  <a:close/>
                  <a:moveTo>
                    <a:pt x="501650" y="176213"/>
                  </a:moveTo>
                  <a:lnTo>
                    <a:pt x="501650" y="179388"/>
                  </a:lnTo>
                  <a:lnTo>
                    <a:pt x="498475" y="179388"/>
                  </a:lnTo>
                  <a:close/>
                  <a:moveTo>
                    <a:pt x="501650" y="174625"/>
                  </a:moveTo>
                  <a:lnTo>
                    <a:pt x="503237" y="174625"/>
                  </a:lnTo>
                  <a:lnTo>
                    <a:pt x="501650" y="176213"/>
                  </a:lnTo>
                  <a:close/>
                  <a:moveTo>
                    <a:pt x="123825" y="171450"/>
                  </a:moveTo>
                  <a:lnTo>
                    <a:pt x="125412" y="171450"/>
                  </a:lnTo>
                  <a:lnTo>
                    <a:pt x="128588" y="171450"/>
                  </a:lnTo>
                  <a:lnTo>
                    <a:pt x="130175" y="171450"/>
                  </a:lnTo>
                  <a:lnTo>
                    <a:pt x="133350" y="171450"/>
                  </a:lnTo>
                  <a:lnTo>
                    <a:pt x="133350" y="174625"/>
                  </a:lnTo>
                  <a:lnTo>
                    <a:pt x="130175" y="174625"/>
                  </a:lnTo>
                  <a:lnTo>
                    <a:pt x="128588" y="174625"/>
                  </a:lnTo>
                  <a:close/>
                  <a:moveTo>
                    <a:pt x="80962" y="158750"/>
                  </a:moveTo>
                  <a:lnTo>
                    <a:pt x="82550" y="158750"/>
                  </a:lnTo>
                  <a:lnTo>
                    <a:pt x="85725" y="158750"/>
                  </a:lnTo>
                  <a:lnTo>
                    <a:pt x="87312" y="160338"/>
                  </a:lnTo>
                  <a:lnTo>
                    <a:pt x="92075" y="163513"/>
                  </a:lnTo>
                  <a:lnTo>
                    <a:pt x="93662" y="163513"/>
                  </a:lnTo>
                  <a:lnTo>
                    <a:pt x="96837" y="163513"/>
                  </a:lnTo>
                  <a:lnTo>
                    <a:pt x="98425" y="163513"/>
                  </a:lnTo>
                  <a:lnTo>
                    <a:pt x="103187" y="163513"/>
                  </a:lnTo>
                  <a:lnTo>
                    <a:pt x="107950" y="165100"/>
                  </a:lnTo>
                  <a:lnTo>
                    <a:pt x="112712" y="165100"/>
                  </a:lnTo>
                  <a:lnTo>
                    <a:pt x="114300" y="165100"/>
                  </a:lnTo>
                  <a:lnTo>
                    <a:pt x="117475" y="165100"/>
                  </a:lnTo>
                  <a:lnTo>
                    <a:pt x="119062" y="165100"/>
                  </a:lnTo>
                  <a:lnTo>
                    <a:pt x="122237" y="168276"/>
                  </a:lnTo>
                  <a:lnTo>
                    <a:pt x="123825" y="168276"/>
                  </a:lnTo>
                  <a:lnTo>
                    <a:pt x="123825" y="169863"/>
                  </a:lnTo>
                  <a:lnTo>
                    <a:pt x="122237" y="169863"/>
                  </a:lnTo>
                  <a:lnTo>
                    <a:pt x="119062" y="169863"/>
                  </a:lnTo>
                  <a:lnTo>
                    <a:pt x="119062" y="171451"/>
                  </a:lnTo>
                  <a:lnTo>
                    <a:pt x="117475" y="171451"/>
                  </a:lnTo>
                  <a:lnTo>
                    <a:pt x="119062" y="174626"/>
                  </a:lnTo>
                  <a:lnTo>
                    <a:pt x="122237" y="174626"/>
                  </a:lnTo>
                  <a:lnTo>
                    <a:pt x="117475" y="176213"/>
                  </a:lnTo>
                  <a:lnTo>
                    <a:pt x="114300" y="176213"/>
                  </a:lnTo>
                  <a:lnTo>
                    <a:pt x="114300" y="179388"/>
                  </a:lnTo>
                  <a:lnTo>
                    <a:pt x="112712" y="179388"/>
                  </a:lnTo>
                  <a:lnTo>
                    <a:pt x="112712" y="176213"/>
                  </a:lnTo>
                  <a:lnTo>
                    <a:pt x="109537" y="176213"/>
                  </a:lnTo>
                  <a:lnTo>
                    <a:pt x="107950" y="176213"/>
                  </a:lnTo>
                  <a:lnTo>
                    <a:pt x="103187" y="176213"/>
                  </a:lnTo>
                  <a:lnTo>
                    <a:pt x="101600" y="174626"/>
                  </a:lnTo>
                  <a:lnTo>
                    <a:pt x="98425" y="174626"/>
                  </a:lnTo>
                  <a:lnTo>
                    <a:pt x="98425" y="171451"/>
                  </a:lnTo>
                  <a:lnTo>
                    <a:pt x="101600" y="171451"/>
                  </a:lnTo>
                  <a:lnTo>
                    <a:pt x="98425" y="169863"/>
                  </a:lnTo>
                  <a:lnTo>
                    <a:pt x="96837" y="168276"/>
                  </a:lnTo>
                  <a:lnTo>
                    <a:pt x="92075" y="165100"/>
                  </a:lnTo>
                  <a:lnTo>
                    <a:pt x="87312" y="163513"/>
                  </a:lnTo>
                  <a:lnTo>
                    <a:pt x="82550" y="160338"/>
                  </a:lnTo>
                  <a:lnTo>
                    <a:pt x="80962" y="160338"/>
                  </a:lnTo>
                  <a:close/>
                  <a:moveTo>
                    <a:pt x="517525" y="155575"/>
                  </a:moveTo>
                  <a:lnTo>
                    <a:pt x="519112" y="155575"/>
                  </a:lnTo>
                  <a:lnTo>
                    <a:pt x="519112" y="158750"/>
                  </a:lnTo>
                  <a:lnTo>
                    <a:pt x="517525" y="160338"/>
                  </a:lnTo>
                  <a:lnTo>
                    <a:pt x="512762" y="165100"/>
                  </a:lnTo>
                  <a:lnTo>
                    <a:pt x="511175" y="168275"/>
                  </a:lnTo>
                  <a:lnTo>
                    <a:pt x="508000" y="169863"/>
                  </a:lnTo>
                  <a:lnTo>
                    <a:pt x="503237" y="174625"/>
                  </a:lnTo>
                  <a:lnTo>
                    <a:pt x="503237" y="171450"/>
                  </a:lnTo>
                  <a:lnTo>
                    <a:pt x="506412" y="171450"/>
                  </a:lnTo>
                  <a:lnTo>
                    <a:pt x="506412" y="169863"/>
                  </a:lnTo>
                  <a:lnTo>
                    <a:pt x="508000" y="168275"/>
                  </a:lnTo>
                  <a:lnTo>
                    <a:pt x="508000" y="165100"/>
                  </a:lnTo>
                  <a:lnTo>
                    <a:pt x="511175" y="163513"/>
                  </a:lnTo>
                  <a:lnTo>
                    <a:pt x="512762" y="163513"/>
                  </a:lnTo>
                  <a:lnTo>
                    <a:pt x="512762" y="160338"/>
                  </a:lnTo>
                  <a:lnTo>
                    <a:pt x="512762" y="158750"/>
                  </a:lnTo>
                  <a:lnTo>
                    <a:pt x="514350" y="158750"/>
                  </a:lnTo>
                  <a:close/>
                  <a:moveTo>
                    <a:pt x="74612" y="155575"/>
                  </a:moveTo>
                  <a:lnTo>
                    <a:pt x="76200" y="155575"/>
                  </a:lnTo>
                  <a:lnTo>
                    <a:pt x="77787" y="155575"/>
                  </a:lnTo>
                  <a:lnTo>
                    <a:pt x="77787" y="158750"/>
                  </a:lnTo>
                  <a:lnTo>
                    <a:pt x="76200" y="158750"/>
                  </a:lnTo>
                  <a:lnTo>
                    <a:pt x="74612" y="158750"/>
                  </a:lnTo>
                  <a:close/>
                  <a:moveTo>
                    <a:pt x="508000" y="147638"/>
                  </a:moveTo>
                  <a:lnTo>
                    <a:pt x="508000" y="149226"/>
                  </a:lnTo>
                  <a:lnTo>
                    <a:pt x="506412" y="149226"/>
                  </a:lnTo>
                  <a:close/>
                  <a:moveTo>
                    <a:pt x="511175" y="139700"/>
                  </a:moveTo>
                  <a:lnTo>
                    <a:pt x="512762" y="142875"/>
                  </a:lnTo>
                  <a:lnTo>
                    <a:pt x="514350" y="142875"/>
                  </a:lnTo>
                  <a:lnTo>
                    <a:pt x="517525" y="144463"/>
                  </a:lnTo>
                  <a:lnTo>
                    <a:pt x="514350" y="144463"/>
                  </a:lnTo>
                  <a:lnTo>
                    <a:pt x="512762" y="144463"/>
                  </a:lnTo>
                  <a:lnTo>
                    <a:pt x="512762" y="147638"/>
                  </a:lnTo>
                  <a:lnTo>
                    <a:pt x="511175" y="147638"/>
                  </a:lnTo>
                  <a:lnTo>
                    <a:pt x="508000" y="147638"/>
                  </a:lnTo>
                  <a:lnTo>
                    <a:pt x="508000" y="144463"/>
                  </a:lnTo>
                  <a:lnTo>
                    <a:pt x="508000" y="142875"/>
                  </a:lnTo>
                  <a:lnTo>
                    <a:pt x="511175" y="142875"/>
                  </a:lnTo>
                  <a:close/>
                  <a:moveTo>
                    <a:pt x="481012" y="136525"/>
                  </a:moveTo>
                  <a:lnTo>
                    <a:pt x="481012" y="138113"/>
                  </a:lnTo>
                  <a:lnTo>
                    <a:pt x="479425" y="138113"/>
                  </a:lnTo>
                  <a:close/>
                  <a:moveTo>
                    <a:pt x="487363" y="120650"/>
                  </a:moveTo>
                  <a:lnTo>
                    <a:pt x="490538" y="120650"/>
                  </a:lnTo>
                  <a:lnTo>
                    <a:pt x="490538" y="122238"/>
                  </a:lnTo>
                  <a:lnTo>
                    <a:pt x="487363" y="122238"/>
                  </a:lnTo>
                  <a:close/>
                  <a:moveTo>
                    <a:pt x="447675" y="100013"/>
                  </a:moveTo>
                  <a:lnTo>
                    <a:pt x="449262" y="100013"/>
                  </a:lnTo>
                  <a:lnTo>
                    <a:pt x="447675" y="101600"/>
                  </a:lnTo>
                  <a:close/>
                  <a:moveTo>
                    <a:pt x="455612" y="90488"/>
                  </a:moveTo>
                  <a:lnTo>
                    <a:pt x="454025" y="93663"/>
                  </a:lnTo>
                  <a:lnTo>
                    <a:pt x="454025" y="95250"/>
                  </a:lnTo>
                  <a:lnTo>
                    <a:pt x="450850" y="96838"/>
                  </a:lnTo>
                  <a:lnTo>
                    <a:pt x="449262" y="100013"/>
                  </a:lnTo>
                  <a:lnTo>
                    <a:pt x="449262" y="96838"/>
                  </a:lnTo>
                  <a:lnTo>
                    <a:pt x="450850" y="95250"/>
                  </a:lnTo>
                  <a:lnTo>
                    <a:pt x="450850" y="93663"/>
                  </a:lnTo>
                  <a:close/>
                  <a:moveTo>
                    <a:pt x="523875" y="84138"/>
                  </a:moveTo>
                  <a:lnTo>
                    <a:pt x="527050" y="84138"/>
                  </a:lnTo>
                  <a:lnTo>
                    <a:pt x="528637" y="84138"/>
                  </a:lnTo>
                  <a:lnTo>
                    <a:pt x="530225" y="84138"/>
                  </a:lnTo>
                  <a:lnTo>
                    <a:pt x="530225" y="85726"/>
                  </a:lnTo>
                  <a:lnTo>
                    <a:pt x="533400" y="88901"/>
                  </a:lnTo>
                  <a:lnTo>
                    <a:pt x="533400" y="90489"/>
                  </a:lnTo>
                  <a:lnTo>
                    <a:pt x="533400" y="93664"/>
                  </a:lnTo>
                  <a:lnTo>
                    <a:pt x="533400" y="95251"/>
                  </a:lnTo>
                  <a:lnTo>
                    <a:pt x="530225" y="95251"/>
                  </a:lnTo>
                  <a:lnTo>
                    <a:pt x="528637" y="95251"/>
                  </a:lnTo>
                  <a:lnTo>
                    <a:pt x="527050" y="93664"/>
                  </a:lnTo>
                  <a:lnTo>
                    <a:pt x="523875" y="93664"/>
                  </a:lnTo>
                  <a:lnTo>
                    <a:pt x="523875" y="90489"/>
                  </a:lnTo>
                  <a:lnTo>
                    <a:pt x="523875" y="88901"/>
                  </a:lnTo>
                  <a:lnTo>
                    <a:pt x="522287" y="88901"/>
                  </a:lnTo>
                  <a:lnTo>
                    <a:pt x="522287" y="85726"/>
                  </a:lnTo>
                  <a:lnTo>
                    <a:pt x="523875" y="85726"/>
                  </a:lnTo>
                  <a:close/>
                  <a:moveTo>
                    <a:pt x="463550" y="84137"/>
                  </a:moveTo>
                  <a:lnTo>
                    <a:pt x="463550" y="85725"/>
                  </a:lnTo>
                  <a:lnTo>
                    <a:pt x="460375" y="88900"/>
                  </a:lnTo>
                  <a:lnTo>
                    <a:pt x="458787" y="88900"/>
                  </a:lnTo>
                  <a:lnTo>
                    <a:pt x="455612" y="90488"/>
                  </a:lnTo>
                  <a:lnTo>
                    <a:pt x="460375" y="85725"/>
                  </a:lnTo>
                  <a:close/>
                  <a:moveTo>
                    <a:pt x="122237" y="80962"/>
                  </a:moveTo>
                  <a:lnTo>
                    <a:pt x="123825" y="84137"/>
                  </a:lnTo>
                  <a:lnTo>
                    <a:pt x="125412" y="84137"/>
                  </a:lnTo>
                  <a:lnTo>
                    <a:pt x="128587" y="84137"/>
                  </a:lnTo>
                  <a:lnTo>
                    <a:pt x="133350" y="85725"/>
                  </a:lnTo>
                  <a:lnTo>
                    <a:pt x="134937" y="88900"/>
                  </a:lnTo>
                  <a:lnTo>
                    <a:pt x="134937" y="90488"/>
                  </a:lnTo>
                  <a:lnTo>
                    <a:pt x="141287" y="93663"/>
                  </a:lnTo>
                  <a:lnTo>
                    <a:pt x="136525" y="93663"/>
                  </a:lnTo>
                  <a:lnTo>
                    <a:pt x="134937" y="93663"/>
                  </a:lnTo>
                  <a:lnTo>
                    <a:pt x="133350" y="93663"/>
                  </a:lnTo>
                  <a:lnTo>
                    <a:pt x="130175" y="93663"/>
                  </a:lnTo>
                  <a:lnTo>
                    <a:pt x="123825" y="88900"/>
                  </a:lnTo>
                  <a:lnTo>
                    <a:pt x="123825" y="85725"/>
                  </a:lnTo>
                  <a:lnTo>
                    <a:pt x="122237" y="84137"/>
                  </a:lnTo>
                  <a:lnTo>
                    <a:pt x="119062" y="84137"/>
                  </a:lnTo>
                  <a:close/>
                  <a:moveTo>
                    <a:pt x="230187" y="52388"/>
                  </a:moveTo>
                  <a:lnTo>
                    <a:pt x="231775" y="52388"/>
                  </a:lnTo>
                  <a:lnTo>
                    <a:pt x="231775" y="53976"/>
                  </a:lnTo>
                  <a:lnTo>
                    <a:pt x="230187" y="53976"/>
                  </a:lnTo>
                  <a:close/>
                  <a:moveTo>
                    <a:pt x="230187" y="49213"/>
                  </a:moveTo>
                  <a:lnTo>
                    <a:pt x="231775" y="49213"/>
                  </a:lnTo>
                  <a:lnTo>
                    <a:pt x="230187" y="52388"/>
                  </a:lnTo>
                  <a:close/>
                  <a:moveTo>
                    <a:pt x="192087" y="46038"/>
                  </a:moveTo>
                  <a:lnTo>
                    <a:pt x="193674" y="46038"/>
                  </a:lnTo>
                  <a:lnTo>
                    <a:pt x="196850" y="47625"/>
                  </a:lnTo>
                  <a:lnTo>
                    <a:pt x="198437" y="47625"/>
                  </a:lnTo>
                  <a:lnTo>
                    <a:pt x="198437" y="49213"/>
                  </a:lnTo>
                  <a:lnTo>
                    <a:pt x="196850" y="49213"/>
                  </a:lnTo>
                  <a:lnTo>
                    <a:pt x="193674" y="49213"/>
                  </a:lnTo>
                  <a:lnTo>
                    <a:pt x="192087" y="49213"/>
                  </a:lnTo>
                  <a:lnTo>
                    <a:pt x="192087" y="47625"/>
                  </a:lnTo>
                  <a:close/>
                  <a:moveTo>
                    <a:pt x="203200" y="42863"/>
                  </a:moveTo>
                  <a:lnTo>
                    <a:pt x="204788" y="42863"/>
                  </a:lnTo>
                  <a:lnTo>
                    <a:pt x="207963" y="42863"/>
                  </a:lnTo>
                  <a:lnTo>
                    <a:pt x="209550" y="42863"/>
                  </a:lnTo>
                  <a:lnTo>
                    <a:pt x="209550" y="46038"/>
                  </a:lnTo>
                  <a:lnTo>
                    <a:pt x="211138" y="49213"/>
                  </a:lnTo>
                  <a:lnTo>
                    <a:pt x="211138" y="52388"/>
                  </a:lnTo>
                  <a:lnTo>
                    <a:pt x="211138" y="53976"/>
                  </a:lnTo>
                  <a:lnTo>
                    <a:pt x="209550" y="53976"/>
                  </a:lnTo>
                  <a:lnTo>
                    <a:pt x="207963" y="52388"/>
                  </a:lnTo>
                  <a:lnTo>
                    <a:pt x="204788" y="49213"/>
                  </a:lnTo>
                  <a:lnTo>
                    <a:pt x="203200" y="49213"/>
                  </a:lnTo>
                  <a:lnTo>
                    <a:pt x="203200" y="47625"/>
                  </a:lnTo>
                  <a:lnTo>
                    <a:pt x="203200" y="46038"/>
                  </a:lnTo>
                  <a:close/>
                  <a:moveTo>
                    <a:pt x="220662" y="31750"/>
                  </a:moveTo>
                  <a:lnTo>
                    <a:pt x="223837" y="31750"/>
                  </a:lnTo>
                  <a:lnTo>
                    <a:pt x="225424" y="31750"/>
                  </a:lnTo>
                  <a:lnTo>
                    <a:pt x="225424" y="33337"/>
                  </a:lnTo>
                  <a:lnTo>
                    <a:pt x="227012" y="36512"/>
                  </a:lnTo>
                  <a:lnTo>
                    <a:pt x="230187" y="38100"/>
                  </a:lnTo>
                  <a:lnTo>
                    <a:pt x="227012" y="41275"/>
                  </a:lnTo>
                  <a:lnTo>
                    <a:pt x="225424" y="41275"/>
                  </a:lnTo>
                  <a:lnTo>
                    <a:pt x="223837" y="42863"/>
                  </a:lnTo>
                  <a:lnTo>
                    <a:pt x="223837" y="41275"/>
                  </a:lnTo>
                  <a:lnTo>
                    <a:pt x="220662" y="41275"/>
                  </a:lnTo>
                  <a:lnTo>
                    <a:pt x="220662" y="38100"/>
                  </a:lnTo>
                  <a:lnTo>
                    <a:pt x="220662" y="36512"/>
                  </a:lnTo>
                  <a:close/>
                  <a:moveTo>
                    <a:pt x="255587" y="19050"/>
                  </a:moveTo>
                  <a:lnTo>
                    <a:pt x="257175" y="19050"/>
                  </a:lnTo>
                  <a:lnTo>
                    <a:pt x="257175" y="20637"/>
                  </a:lnTo>
                  <a:lnTo>
                    <a:pt x="258762" y="22225"/>
                  </a:lnTo>
                  <a:lnTo>
                    <a:pt x="261937" y="25400"/>
                  </a:lnTo>
                  <a:lnTo>
                    <a:pt x="263525" y="30162"/>
                  </a:lnTo>
                  <a:lnTo>
                    <a:pt x="261937" y="26987"/>
                  </a:lnTo>
                  <a:lnTo>
                    <a:pt x="258762" y="25400"/>
                  </a:lnTo>
                  <a:lnTo>
                    <a:pt x="257175" y="22225"/>
                  </a:lnTo>
                  <a:lnTo>
                    <a:pt x="257175" y="20638"/>
                  </a:lnTo>
                  <a:lnTo>
                    <a:pt x="255587" y="20638"/>
                  </a:lnTo>
                  <a:close/>
                  <a:moveTo>
                    <a:pt x="247650" y="9525"/>
                  </a:moveTo>
                  <a:lnTo>
                    <a:pt x="250825" y="9525"/>
                  </a:lnTo>
                  <a:lnTo>
                    <a:pt x="250825" y="11113"/>
                  </a:lnTo>
                  <a:lnTo>
                    <a:pt x="247650" y="11113"/>
                  </a:lnTo>
                  <a:close/>
                  <a:moveTo>
                    <a:pt x="273050" y="9525"/>
                  </a:moveTo>
                  <a:lnTo>
                    <a:pt x="274637" y="9525"/>
                  </a:lnTo>
                  <a:lnTo>
                    <a:pt x="274637" y="11112"/>
                  </a:lnTo>
                  <a:lnTo>
                    <a:pt x="274637" y="14287"/>
                  </a:lnTo>
                  <a:lnTo>
                    <a:pt x="277812" y="14287"/>
                  </a:lnTo>
                  <a:lnTo>
                    <a:pt x="279400" y="15875"/>
                  </a:lnTo>
                  <a:lnTo>
                    <a:pt x="279400" y="19050"/>
                  </a:lnTo>
                  <a:lnTo>
                    <a:pt x="279400" y="20637"/>
                  </a:lnTo>
                  <a:lnTo>
                    <a:pt x="282575" y="22225"/>
                  </a:lnTo>
                  <a:lnTo>
                    <a:pt x="284162" y="26987"/>
                  </a:lnTo>
                  <a:lnTo>
                    <a:pt x="282575" y="26987"/>
                  </a:lnTo>
                  <a:lnTo>
                    <a:pt x="282575" y="25400"/>
                  </a:lnTo>
                  <a:lnTo>
                    <a:pt x="279400" y="22225"/>
                  </a:lnTo>
                  <a:lnTo>
                    <a:pt x="274637" y="15875"/>
                  </a:lnTo>
                  <a:close/>
                  <a:moveTo>
                    <a:pt x="246062" y="6350"/>
                  </a:moveTo>
                  <a:lnTo>
                    <a:pt x="247650" y="9525"/>
                  </a:lnTo>
                  <a:lnTo>
                    <a:pt x="246062" y="9525"/>
                  </a:lnTo>
                  <a:close/>
                  <a:moveTo>
                    <a:pt x="271462" y="6350"/>
                  </a:moveTo>
                  <a:lnTo>
                    <a:pt x="273050" y="6350"/>
                  </a:lnTo>
                  <a:lnTo>
                    <a:pt x="273050" y="9525"/>
                  </a:lnTo>
                  <a:lnTo>
                    <a:pt x="271462" y="9525"/>
                  </a:lnTo>
                  <a:close/>
                  <a:moveTo>
                    <a:pt x="242887" y="4763"/>
                  </a:moveTo>
                  <a:lnTo>
                    <a:pt x="246062" y="4763"/>
                  </a:lnTo>
                  <a:lnTo>
                    <a:pt x="246062" y="6350"/>
                  </a:lnTo>
                  <a:lnTo>
                    <a:pt x="242887" y="6350"/>
                  </a:lnTo>
                  <a:close/>
                  <a:moveTo>
                    <a:pt x="220662" y="0"/>
                  </a:moveTo>
                  <a:lnTo>
                    <a:pt x="223837" y="0"/>
                  </a:lnTo>
                  <a:lnTo>
                    <a:pt x="225425" y="3175"/>
                  </a:lnTo>
                  <a:lnTo>
                    <a:pt x="225425" y="4762"/>
                  </a:lnTo>
                  <a:lnTo>
                    <a:pt x="227012" y="6350"/>
                  </a:lnTo>
                  <a:lnTo>
                    <a:pt x="230187" y="9525"/>
                  </a:lnTo>
                  <a:lnTo>
                    <a:pt x="231775" y="15875"/>
                  </a:lnTo>
                  <a:lnTo>
                    <a:pt x="236537" y="20637"/>
                  </a:lnTo>
                  <a:lnTo>
                    <a:pt x="242887" y="31750"/>
                  </a:lnTo>
                  <a:lnTo>
                    <a:pt x="242887" y="33337"/>
                  </a:lnTo>
                  <a:lnTo>
                    <a:pt x="246062" y="33337"/>
                  </a:lnTo>
                  <a:lnTo>
                    <a:pt x="246062" y="36512"/>
                  </a:lnTo>
                  <a:lnTo>
                    <a:pt x="250825" y="36512"/>
                  </a:lnTo>
                  <a:lnTo>
                    <a:pt x="250825" y="38100"/>
                  </a:lnTo>
                  <a:lnTo>
                    <a:pt x="252412" y="41275"/>
                  </a:lnTo>
                  <a:lnTo>
                    <a:pt x="255587" y="42862"/>
                  </a:lnTo>
                  <a:lnTo>
                    <a:pt x="257175" y="42862"/>
                  </a:lnTo>
                  <a:lnTo>
                    <a:pt x="258762" y="46037"/>
                  </a:lnTo>
                  <a:lnTo>
                    <a:pt x="261937" y="46037"/>
                  </a:lnTo>
                  <a:lnTo>
                    <a:pt x="263525" y="46037"/>
                  </a:lnTo>
                  <a:lnTo>
                    <a:pt x="266700" y="47625"/>
                  </a:lnTo>
                  <a:lnTo>
                    <a:pt x="268287" y="47625"/>
                  </a:lnTo>
                  <a:lnTo>
                    <a:pt x="271462" y="46037"/>
                  </a:lnTo>
                  <a:lnTo>
                    <a:pt x="273050" y="46037"/>
                  </a:lnTo>
                  <a:lnTo>
                    <a:pt x="273050" y="42862"/>
                  </a:lnTo>
                  <a:lnTo>
                    <a:pt x="273050" y="41275"/>
                  </a:lnTo>
                  <a:lnTo>
                    <a:pt x="271462" y="38100"/>
                  </a:lnTo>
                  <a:lnTo>
                    <a:pt x="268287" y="36512"/>
                  </a:lnTo>
                  <a:lnTo>
                    <a:pt x="266700" y="31750"/>
                  </a:lnTo>
                  <a:lnTo>
                    <a:pt x="268287" y="33337"/>
                  </a:lnTo>
                  <a:lnTo>
                    <a:pt x="271462" y="36512"/>
                  </a:lnTo>
                  <a:lnTo>
                    <a:pt x="273050" y="38100"/>
                  </a:lnTo>
                  <a:lnTo>
                    <a:pt x="274637" y="41275"/>
                  </a:lnTo>
                  <a:lnTo>
                    <a:pt x="274637" y="38100"/>
                  </a:lnTo>
                  <a:lnTo>
                    <a:pt x="277812" y="38100"/>
                  </a:lnTo>
                  <a:lnTo>
                    <a:pt x="279400" y="38100"/>
                  </a:lnTo>
                  <a:lnTo>
                    <a:pt x="282575" y="38100"/>
                  </a:lnTo>
                  <a:lnTo>
                    <a:pt x="284162" y="36512"/>
                  </a:lnTo>
                  <a:lnTo>
                    <a:pt x="285750" y="36512"/>
                  </a:lnTo>
                  <a:lnTo>
                    <a:pt x="285750" y="33337"/>
                  </a:lnTo>
                  <a:lnTo>
                    <a:pt x="285750" y="31750"/>
                  </a:lnTo>
                  <a:lnTo>
                    <a:pt x="284162" y="30162"/>
                  </a:lnTo>
                  <a:lnTo>
                    <a:pt x="284162" y="26987"/>
                  </a:lnTo>
                  <a:lnTo>
                    <a:pt x="285750" y="30162"/>
                  </a:lnTo>
                  <a:lnTo>
                    <a:pt x="288925" y="30162"/>
                  </a:lnTo>
                  <a:lnTo>
                    <a:pt x="290512" y="30162"/>
                  </a:lnTo>
                  <a:lnTo>
                    <a:pt x="298450" y="25400"/>
                  </a:lnTo>
                  <a:lnTo>
                    <a:pt x="304800" y="20637"/>
                  </a:lnTo>
                  <a:lnTo>
                    <a:pt x="306387" y="20637"/>
                  </a:lnTo>
                  <a:lnTo>
                    <a:pt x="309562" y="20637"/>
                  </a:lnTo>
                  <a:lnTo>
                    <a:pt x="311150" y="20637"/>
                  </a:lnTo>
                  <a:lnTo>
                    <a:pt x="314325" y="19050"/>
                  </a:lnTo>
                  <a:lnTo>
                    <a:pt x="315912" y="19050"/>
                  </a:lnTo>
                  <a:lnTo>
                    <a:pt x="317500" y="19050"/>
                  </a:lnTo>
                  <a:lnTo>
                    <a:pt x="320675" y="19050"/>
                  </a:lnTo>
                  <a:lnTo>
                    <a:pt x="322262" y="15875"/>
                  </a:lnTo>
                  <a:lnTo>
                    <a:pt x="325437" y="15875"/>
                  </a:lnTo>
                  <a:lnTo>
                    <a:pt x="327025" y="15875"/>
                  </a:lnTo>
                  <a:lnTo>
                    <a:pt x="330200" y="15875"/>
                  </a:lnTo>
                  <a:lnTo>
                    <a:pt x="331787" y="15875"/>
                  </a:lnTo>
                  <a:lnTo>
                    <a:pt x="333375" y="15875"/>
                  </a:lnTo>
                  <a:lnTo>
                    <a:pt x="336550" y="19050"/>
                  </a:lnTo>
                  <a:lnTo>
                    <a:pt x="338137" y="20637"/>
                  </a:lnTo>
                  <a:lnTo>
                    <a:pt x="341312" y="20637"/>
                  </a:lnTo>
                  <a:lnTo>
                    <a:pt x="342900" y="22225"/>
                  </a:lnTo>
                  <a:lnTo>
                    <a:pt x="346075" y="25400"/>
                  </a:lnTo>
                  <a:lnTo>
                    <a:pt x="347662" y="26987"/>
                  </a:lnTo>
                  <a:lnTo>
                    <a:pt x="349250" y="30162"/>
                  </a:lnTo>
                  <a:lnTo>
                    <a:pt x="349250" y="31750"/>
                  </a:lnTo>
                  <a:lnTo>
                    <a:pt x="352425" y="36512"/>
                  </a:lnTo>
                  <a:lnTo>
                    <a:pt x="352425" y="38100"/>
                  </a:lnTo>
                  <a:lnTo>
                    <a:pt x="352425" y="41275"/>
                  </a:lnTo>
                  <a:lnTo>
                    <a:pt x="354012" y="41275"/>
                  </a:lnTo>
                  <a:lnTo>
                    <a:pt x="357187" y="42862"/>
                  </a:lnTo>
                  <a:lnTo>
                    <a:pt x="361950" y="46037"/>
                  </a:lnTo>
                  <a:lnTo>
                    <a:pt x="363537" y="47625"/>
                  </a:lnTo>
                  <a:lnTo>
                    <a:pt x="365125" y="47625"/>
                  </a:lnTo>
                  <a:lnTo>
                    <a:pt x="368300" y="47625"/>
                  </a:lnTo>
                  <a:lnTo>
                    <a:pt x="369887" y="46037"/>
                  </a:lnTo>
                  <a:lnTo>
                    <a:pt x="373062" y="46037"/>
                  </a:lnTo>
                  <a:lnTo>
                    <a:pt x="373062" y="47625"/>
                  </a:lnTo>
                  <a:lnTo>
                    <a:pt x="374650" y="49212"/>
                  </a:lnTo>
                  <a:lnTo>
                    <a:pt x="376237" y="49212"/>
                  </a:lnTo>
                  <a:lnTo>
                    <a:pt x="379412" y="49212"/>
                  </a:lnTo>
                  <a:lnTo>
                    <a:pt x="379412" y="47625"/>
                  </a:lnTo>
                  <a:lnTo>
                    <a:pt x="381000" y="47625"/>
                  </a:lnTo>
                  <a:lnTo>
                    <a:pt x="385762" y="47625"/>
                  </a:lnTo>
                  <a:lnTo>
                    <a:pt x="392112" y="47625"/>
                  </a:lnTo>
                  <a:lnTo>
                    <a:pt x="395287" y="49212"/>
                  </a:lnTo>
                  <a:lnTo>
                    <a:pt x="396875" y="49212"/>
                  </a:lnTo>
                  <a:lnTo>
                    <a:pt x="400050" y="49212"/>
                  </a:lnTo>
                  <a:lnTo>
                    <a:pt x="401637" y="49212"/>
                  </a:lnTo>
                  <a:lnTo>
                    <a:pt x="401637" y="52387"/>
                  </a:lnTo>
                  <a:lnTo>
                    <a:pt x="406400" y="57150"/>
                  </a:lnTo>
                  <a:lnTo>
                    <a:pt x="406400" y="58737"/>
                  </a:lnTo>
                  <a:lnTo>
                    <a:pt x="407987" y="61912"/>
                  </a:lnTo>
                  <a:lnTo>
                    <a:pt x="411162" y="61912"/>
                  </a:lnTo>
                  <a:lnTo>
                    <a:pt x="412750" y="63500"/>
                  </a:lnTo>
                  <a:lnTo>
                    <a:pt x="415925" y="63500"/>
                  </a:lnTo>
                  <a:lnTo>
                    <a:pt x="417512" y="63500"/>
                  </a:lnTo>
                  <a:lnTo>
                    <a:pt x="422275" y="63500"/>
                  </a:lnTo>
                  <a:lnTo>
                    <a:pt x="423862" y="63500"/>
                  </a:lnTo>
                  <a:lnTo>
                    <a:pt x="427037" y="65087"/>
                  </a:lnTo>
                  <a:lnTo>
                    <a:pt x="428625" y="65087"/>
                  </a:lnTo>
                  <a:lnTo>
                    <a:pt x="428625" y="68262"/>
                  </a:lnTo>
                  <a:lnTo>
                    <a:pt x="431800" y="69850"/>
                  </a:lnTo>
                  <a:lnTo>
                    <a:pt x="431800" y="73025"/>
                  </a:lnTo>
                  <a:lnTo>
                    <a:pt x="428625" y="74612"/>
                  </a:lnTo>
                  <a:lnTo>
                    <a:pt x="428625" y="77787"/>
                  </a:lnTo>
                  <a:lnTo>
                    <a:pt x="428625" y="79375"/>
                  </a:lnTo>
                  <a:lnTo>
                    <a:pt x="431800" y="80962"/>
                  </a:lnTo>
                  <a:lnTo>
                    <a:pt x="431800" y="84137"/>
                  </a:lnTo>
                  <a:lnTo>
                    <a:pt x="433387" y="85725"/>
                  </a:lnTo>
                  <a:lnTo>
                    <a:pt x="433387" y="88900"/>
                  </a:lnTo>
                  <a:lnTo>
                    <a:pt x="433387" y="90488"/>
                  </a:lnTo>
                  <a:lnTo>
                    <a:pt x="436562" y="93663"/>
                  </a:lnTo>
                  <a:lnTo>
                    <a:pt x="436562" y="95250"/>
                  </a:lnTo>
                  <a:lnTo>
                    <a:pt x="438150" y="96838"/>
                  </a:lnTo>
                  <a:lnTo>
                    <a:pt x="439737" y="100013"/>
                  </a:lnTo>
                  <a:lnTo>
                    <a:pt x="442912" y="100013"/>
                  </a:lnTo>
                  <a:lnTo>
                    <a:pt x="444500" y="101600"/>
                  </a:lnTo>
                  <a:lnTo>
                    <a:pt x="447675" y="101600"/>
                  </a:lnTo>
                  <a:lnTo>
                    <a:pt x="447675" y="104775"/>
                  </a:lnTo>
                  <a:lnTo>
                    <a:pt x="449262" y="104775"/>
                  </a:lnTo>
                  <a:lnTo>
                    <a:pt x="449262" y="106363"/>
                  </a:lnTo>
                  <a:lnTo>
                    <a:pt x="454025" y="107950"/>
                  </a:lnTo>
                  <a:lnTo>
                    <a:pt x="455612" y="111125"/>
                  </a:lnTo>
                  <a:lnTo>
                    <a:pt x="455612" y="112713"/>
                  </a:lnTo>
                  <a:lnTo>
                    <a:pt x="455612" y="115888"/>
                  </a:lnTo>
                  <a:lnTo>
                    <a:pt x="458787" y="117475"/>
                  </a:lnTo>
                  <a:lnTo>
                    <a:pt x="458787" y="120650"/>
                  </a:lnTo>
                  <a:lnTo>
                    <a:pt x="463550" y="122238"/>
                  </a:lnTo>
                  <a:lnTo>
                    <a:pt x="465137" y="123825"/>
                  </a:lnTo>
                  <a:lnTo>
                    <a:pt x="466725" y="123825"/>
                  </a:lnTo>
                  <a:lnTo>
                    <a:pt x="466725" y="127000"/>
                  </a:lnTo>
                  <a:lnTo>
                    <a:pt x="466725" y="128588"/>
                  </a:lnTo>
                  <a:lnTo>
                    <a:pt x="469900" y="131763"/>
                  </a:lnTo>
                  <a:lnTo>
                    <a:pt x="469900" y="133350"/>
                  </a:lnTo>
                  <a:lnTo>
                    <a:pt x="471487" y="136525"/>
                  </a:lnTo>
                  <a:lnTo>
                    <a:pt x="474662" y="136525"/>
                  </a:lnTo>
                  <a:lnTo>
                    <a:pt x="476250" y="136525"/>
                  </a:lnTo>
                  <a:lnTo>
                    <a:pt x="476250" y="138113"/>
                  </a:lnTo>
                  <a:lnTo>
                    <a:pt x="479425" y="138113"/>
                  </a:lnTo>
                  <a:lnTo>
                    <a:pt x="481012" y="139700"/>
                  </a:lnTo>
                  <a:lnTo>
                    <a:pt x="482600" y="139700"/>
                  </a:lnTo>
                  <a:lnTo>
                    <a:pt x="482600" y="142875"/>
                  </a:lnTo>
                  <a:lnTo>
                    <a:pt x="482600" y="144463"/>
                  </a:lnTo>
                  <a:lnTo>
                    <a:pt x="482600" y="147638"/>
                  </a:lnTo>
                  <a:lnTo>
                    <a:pt x="482600" y="149225"/>
                  </a:lnTo>
                  <a:lnTo>
                    <a:pt x="485775" y="147638"/>
                  </a:lnTo>
                  <a:lnTo>
                    <a:pt x="487362" y="147638"/>
                  </a:lnTo>
                  <a:lnTo>
                    <a:pt x="490537" y="144463"/>
                  </a:lnTo>
                  <a:lnTo>
                    <a:pt x="492125" y="144463"/>
                  </a:lnTo>
                  <a:lnTo>
                    <a:pt x="490537" y="147638"/>
                  </a:lnTo>
                  <a:lnTo>
                    <a:pt x="487362" y="149225"/>
                  </a:lnTo>
                  <a:lnTo>
                    <a:pt x="485775" y="149225"/>
                  </a:lnTo>
                  <a:lnTo>
                    <a:pt x="487362" y="152400"/>
                  </a:lnTo>
                  <a:lnTo>
                    <a:pt x="485775" y="153988"/>
                  </a:lnTo>
                  <a:lnTo>
                    <a:pt x="482600" y="155575"/>
                  </a:lnTo>
                  <a:lnTo>
                    <a:pt x="485775" y="158750"/>
                  </a:lnTo>
                  <a:lnTo>
                    <a:pt x="487362" y="158750"/>
                  </a:lnTo>
                  <a:lnTo>
                    <a:pt x="490537" y="155575"/>
                  </a:lnTo>
                  <a:lnTo>
                    <a:pt x="492125" y="155575"/>
                  </a:lnTo>
                  <a:lnTo>
                    <a:pt x="495300" y="155575"/>
                  </a:lnTo>
                  <a:lnTo>
                    <a:pt x="492125" y="158750"/>
                  </a:lnTo>
                  <a:lnTo>
                    <a:pt x="490537" y="158750"/>
                  </a:lnTo>
                  <a:lnTo>
                    <a:pt x="490537" y="160338"/>
                  </a:lnTo>
                  <a:lnTo>
                    <a:pt x="487362" y="160338"/>
                  </a:lnTo>
                  <a:lnTo>
                    <a:pt x="487362" y="163513"/>
                  </a:lnTo>
                  <a:lnTo>
                    <a:pt x="485775" y="165100"/>
                  </a:lnTo>
                  <a:lnTo>
                    <a:pt x="485775" y="168275"/>
                  </a:lnTo>
                  <a:lnTo>
                    <a:pt x="485775" y="169863"/>
                  </a:lnTo>
                  <a:lnTo>
                    <a:pt x="487362" y="171450"/>
                  </a:lnTo>
                  <a:lnTo>
                    <a:pt x="487362" y="174625"/>
                  </a:lnTo>
                  <a:lnTo>
                    <a:pt x="487362" y="176213"/>
                  </a:lnTo>
                  <a:lnTo>
                    <a:pt x="487362" y="180975"/>
                  </a:lnTo>
                  <a:lnTo>
                    <a:pt x="487362" y="184150"/>
                  </a:lnTo>
                  <a:lnTo>
                    <a:pt x="487362" y="185738"/>
                  </a:lnTo>
                  <a:lnTo>
                    <a:pt x="490537" y="185738"/>
                  </a:lnTo>
                  <a:lnTo>
                    <a:pt x="490537" y="184150"/>
                  </a:lnTo>
                  <a:lnTo>
                    <a:pt x="492125" y="184150"/>
                  </a:lnTo>
                  <a:lnTo>
                    <a:pt x="495300" y="180975"/>
                  </a:lnTo>
                  <a:lnTo>
                    <a:pt x="496887" y="179388"/>
                  </a:lnTo>
                  <a:lnTo>
                    <a:pt x="498475" y="179388"/>
                  </a:lnTo>
                  <a:lnTo>
                    <a:pt x="498475" y="180975"/>
                  </a:lnTo>
                  <a:lnTo>
                    <a:pt x="496887" y="184150"/>
                  </a:lnTo>
                  <a:lnTo>
                    <a:pt x="496887" y="185738"/>
                  </a:lnTo>
                  <a:lnTo>
                    <a:pt x="496887" y="187325"/>
                  </a:lnTo>
                  <a:lnTo>
                    <a:pt x="498475" y="187325"/>
                  </a:lnTo>
                  <a:lnTo>
                    <a:pt x="501650" y="187325"/>
                  </a:lnTo>
                  <a:lnTo>
                    <a:pt x="503237" y="187325"/>
                  </a:lnTo>
                  <a:lnTo>
                    <a:pt x="503237" y="190500"/>
                  </a:lnTo>
                  <a:lnTo>
                    <a:pt x="503237" y="192088"/>
                  </a:lnTo>
                  <a:lnTo>
                    <a:pt x="501650" y="192088"/>
                  </a:lnTo>
                  <a:lnTo>
                    <a:pt x="501650" y="195263"/>
                  </a:lnTo>
                  <a:lnTo>
                    <a:pt x="501650" y="196850"/>
                  </a:lnTo>
                  <a:lnTo>
                    <a:pt x="503237" y="198438"/>
                  </a:lnTo>
                  <a:lnTo>
                    <a:pt x="503237" y="201613"/>
                  </a:lnTo>
                  <a:lnTo>
                    <a:pt x="506412" y="201613"/>
                  </a:lnTo>
                  <a:lnTo>
                    <a:pt x="508000" y="201613"/>
                  </a:lnTo>
                  <a:lnTo>
                    <a:pt x="511175" y="201613"/>
                  </a:lnTo>
                  <a:lnTo>
                    <a:pt x="511175" y="203200"/>
                  </a:lnTo>
                  <a:lnTo>
                    <a:pt x="508000" y="203200"/>
                  </a:lnTo>
                  <a:lnTo>
                    <a:pt x="506412" y="203200"/>
                  </a:lnTo>
                  <a:lnTo>
                    <a:pt x="503237" y="206375"/>
                  </a:lnTo>
                  <a:lnTo>
                    <a:pt x="503237" y="207963"/>
                  </a:lnTo>
                  <a:lnTo>
                    <a:pt x="503237" y="211138"/>
                  </a:lnTo>
                  <a:lnTo>
                    <a:pt x="503237" y="212725"/>
                  </a:lnTo>
                  <a:lnTo>
                    <a:pt x="503237" y="214313"/>
                  </a:lnTo>
                  <a:lnTo>
                    <a:pt x="503237" y="217488"/>
                  </a:lnTo>
                  <a:lnTo>
                    <a:pt x="503237" y="219075"/>
                  </a:lnTo>
                  <a:lnTo>
                    <a:pt x="506412" y="219075"/>
                  </a:lnTo>
                  <a:lnTo>
                    <a:pt x="506412" y="222250"/>
                  </a:lnTo>
                  <a:lnTo>
                    <a:pt x="506412" y="223838"/>
                  </a:lnTo>
                  <a:lnTo>
                    <a:pt x="506412" y="227013"/>
                  </a:lnTo>
                  <a:lnTo>
                    <a:pt x="506412" y="228600"/>
                  </a:lnTo>
                  <a:lnTo>
                    <a:pt x="503237" y="228600"/>
                  </a:lnTo>
                  <a:lnTo>
                    <a:pt x="506412" y="230188"/>
                  </a:lnTo>
                  <a:lnTo>
                    <a:pt x="506412" y="233363"/>
                  </a:lnTo>
                  <a:lnTo>
                    <a:pt x="506412" y="234950"/>
                  </a:lnTo>
                  <a:lnTo>
                    <a:pt x="503237" y="234950"/>
                  </a:lnTo>
                  <a:lnTo>
                    <a:pt x="503237" y="238125"/>
                  </a:lnTo>
                  <a:lnTo>
                    <a:pt x="503237" y="239713"/>
                  </a:lnTo>
                  <a:lnTo>
                    <a:pt x="503237" y="242888"/>
                  </a:lnTo>
                  <a:lnTo>
                    <a:pt x="506412" y="244475"/>
                  </a:lnTo>
                  <a:lnTo>
                    <a:pt x="506412" y="246063"/>
                  </a:lnTo>
                  <a:lnTo>
                    <a:pt x="508000" y="249238"/>
                  </a:lnTo>
                  <a:lnTo>
                    <a:pt x="508000" y="246063"/>
                  </a:lnTo>
                  <a:lnTo>
                    <a:pt x="511175" y="246063"/>
                  </a:lnTo>
                  <a:lnTo>
                    <a:pt x="511175" y="244475"/>
                  </a:lnTo>
                  <a:lnTo>
                    <a:pt x="512762" y="244475"/>
                  </a:lnTo>
                  <a:lnTo>
                    <a:pt x="514350" y="246063"/>
                  </a:lnTo>
                  <a:lnTo>
                    <a:pt x="514350" y="249238"/>
                  </a:lnTo>
                  <a:lnTo>
                    <a:pt x="514350" y="250825"/>
                  </a:lnTo>
                  <a:lnTo>
                    <a:pt x="517525" y="254000"/>
                  </a:lnTo>
                  <a:lnTo>
                    <a:pt x="517525" y="255588"/>
                  </a:lnTo>
                  <a:lnTo>
                    <a:pt x="517525" y="258763"/>
                  </a:lnTo>
                  <a:lnTo>
                    <a:pt x="517525" y="260350"/>
                  </a:lnTo>
                  <a:lnTo>
                    <a:pt x="519112" y="261938"/>
                  </a:lnTo>
                  <a:lnTo>
                    <a:pt x="519112" y="265113"/>
                  </a:lnTo>
                  <a:lnTo>
                    <a:pt x="517525" y="265113"/>
                  </a:lnTo>
                  <a:lnTo>
                    <a:pt x="517525" y="266700"/>
                  </a:lnTo>
                  <a:lnTo>
                    <a:pt x="517525" y="269875"/>
                  </a:lnTo>
                  <a:lnTo>
                    <a:pt x="517525" y="271463"/>
                  </a:lnTo>
                  <a:lnTo>
                    <a:pt x="517525" y="273050"/>
                  </a:lnTo>
                  <a:lnTo>
                    <a:pt x="517525" y="276225"/>
                  </a:lnTo>
                  <a:lnTo>
                    <a:pt x="514350" y="276225"/>
                  </a:lnTo>
                  <a:lnTo>
                    <a:pt x="512762" y="273050"/>
                  </a:lnTo>
                  <a:lnTo>
                    <a:pt x="512762" y="271463"/>
                  </a:lnTo>
                  <a:lnTo>
                    <a:pt x="511175" y="269875"/>
                  </a:lnTo>
                  <a:lnTo>
                    <a:pt x="511175" y="271463"/>
                  </a:lnTo>
                  <a:lnTo>
                    <a:pt x="511175" y="273050"/>
                  </a:lnTo>
                  <a:lnTo>
                    <a:pt x="512762" y="276225"/>
                  </a:lnTo>
                  <a:lnTo>
                    <a:pt x="517525" y="277813"/>
                  </a:lnTo>
                  <a:lnTo>
                    <a:pt x="519112" y="277813"/>
                  </a:lnTo>
                  <a:lnTo>
                    <a:pt x="519112" y="276225"/>
                  </a:lnTo>
                  <a:lnTo>
                    <a:pt x="522288" y="276225"/>
                  </a:lnTo>
                  <a:lnTo>
                    <a:pt x="522288" y="277813"/>
                  </a:lnTo>
                  <a:lnTo>
                    <a:pt x="522288" y="280988"/>
                  </a:lnTo>
                  <a:lnTo>
                    <a:pt x="522288" y="282575"/>
                  </a:lnTo>
                  <a:lnTo>
                    <a:pt x="523875" y="285750"/>
                  </a:lnTo>
                  <a:lnTo>
                    <a:pt x="523875" y="287338"/>
                  </a:lnTo>
                  <a:lnTo>
                    <a:pt x="523875" y="288925"/>
                  </a:lnTo>
                  <a:lnTo>
                    <a:pt x="523875" y="292100"/>
                  </a:lnTo>
                  <a:lnTo>
                    <a:pt x="523875" y="293688"/>
                  </a:lnTo>
                  <a:lnTo>
                    <a:pt x="522288" y="292100"/>
                  </a:lnTo>
                  <a:lnTo>
                    <a:pt x="522288" y="293688"/>
                  </a:lnTo>
                  <a:lnTo>
                    <a:pt x="519112" y="293688"/>
                  </a:lnTo>
                  <a:lnTo>
                    <a:pt x="517525" y="296863"/>
                  </a:lnTo>
                  <a:lnTo>
                    <a:pt x="519112" y="296863"/>
                  </a:lnTo>
                  <a:lnTo>
                    <a:pt x="522288" y="296863"/>
                  </a:lnTo>
                  <a:lnTo>
                    <a:pt x="523875" y="296863"/>
                  </a:lnTo>
                  <a:lnTo>
                    <a:pt x="522288" y="298450"/>
                  </a:lnTo>
                  <a:lnTo>
                    <a:pt x="519112" y="301625"/>
                  </a:lnTo>
                  <a:lnTo>
                    <a:pt x="517525" y="303213"/>
                  </a:lnTo>
                  <a:lnTo>
                    <a:pt x="514350" y="303213"/>
                  </a:lnTo>
                  <a:lnTo>
                    <a:pt x="514350" y="304800"/>
                  </a:lnTo>
                  <a:lnTo>
                    <a:pt x="512762" y="309563"/>
                  </a:lnTo>
                  <a:lnTo>
                    <a:pt x="512762" y="312738"/>
                  </a:lnTo>
                  <a:lnTo>
                    <a:pt x="511175" y="312738"/>
                  </a:lnTo>
                  <a:lnTo>
                    <a:pt x="511175" y="314325"/>
                  </a:lnTo>
                  <a:lnTo>
                    <a:pt x="508000" y="317500"/>
                  </a:lnTo>
                  <a:lnTo>
                    <a:pt x="508000" y="319088"/>
                  </a:lnTo>
                  <a:lnTo>
                    <a:pt x="498475" y="319088"/>
                  </a:lnTo>
                  <a:lnTo>
                    <a:pt x="498475" y="317500"/>
                  </a:lnTo>
                  <a:lnTo>
                    <a:pt x="496887" y="317500"/>
                  </a:lnTo>
                  <a:lnTo>
                    <a:pt x="496887" y="319088"/>
                  </a:lnTo>
                  <a:lnTo>
                    <a:pt x="496887" y="320675"/>
                  </a:lnTo>
                  <a:lnTo>
                    <a:pt x="498475" y="320675"/>
                  </a:lnTo>
                  <a:lnTo>
                    <a:pt x="501650" y="323850"/>
                  </a:lnTo>
                  <a:lnTo>
                    <a:pt x="501650" y="325438"/>
                  </a:lnTo>
                  <a:lnTo>
                    <a:pt x="503237" y="328613"/>
                  </a:lnTo>
                  <a:lnTo>
                    <a:pt x="503237" y="330200"/>
                  </a:lnTo>
                  <a:lnTo>
                    <a:pt x="508000" y="333375"/>
                  </a:lnTo>
                  <a:lnTo>
                    <a:pt x="512762" y="334963"/>
                  </a:lnTo>
                  <a:lnTo>
                    <a:pt x="512762" y="336550"/>
                  </a:lnTo>
                  <a:lnTo>
                    <a:pt x="512762" y="339725"/>
                  </a:lnTo>
                  <a:lnTo>
                    <a:pt x="511175" y="339725"/>
                  </a:lnTo>
                  <a:lnTo>
                    <a:pt x="508000" y="339725"/>
                  </a:lnTo>
                  <a:lnTo>
                    <a:pt x="508000" y="336550"/>
                  </a:lnTo>
                  <a:lnTo>
                    <a:pt x="506412" y="336550"/>
                  </a:lnTo>
                  <a:lnTo>
                    <a:pt x="503237" y="339725"/>
                  </a:lnTo>
                  <a:lnTo>
                    <a:pt x="501650" y="339725"/>
                  </a:lnTo>
                  <a:lnTo>
                    <a:pt x="501650" y="336550"/>
                  </a:lnTo>
                  <a:lnTo>
                    <a:pt x="498475" y="334963"/>
                  </a:lnTo>
                  <a:lnTo>
                    <a:pt x="498475" y="333375"/>
                  </a:lnTo>
                  <a:lnTo>
                    <a:pt x="496887" y="333375"/>
                  </a:lnTo>
                  <a:lnTo>
                    <a:pt x="495300" y="333375"/>
                  </a:lnTo>
                  <a:lnTo>
                    <a:pt x="490537" y="328613"/>
                  </a:lnTo>
                  <a:lnTo>
                    <a:pt x="487362" y="325438"/>
                  </a:lnTo>
                  <a:lnTo>
                    <a:pt x="485775" y="325438"/>
                  </a:lnTo>
                  <a:lnTo>
                    <a:pt x="482600" y="323850"/>
                  </a:lnTo>
                  <a:lnTo>
                    <a:pt x="482600" y="325438"/>
                  </a:lnTo>
                  <a:lnTo>
                    <a:pt x="481012" y="328613"/>
                  </a:lnTo>
                  <a:lnTo>
                    <a:pt x="479425" y="330200"/>
                  </a:lnTo>
                  <a:lnTo>
                    <a:pt x="476250" y="330200"/>
                  </a:lnTo>
                  <a:lnTo>
                    <a:pt x="476250" y="333375"/>
                  </a:lnTo>
                  <a:lnTo>
                    <a:pt x="474662" y="333375"/>
                  </a:lnTo>
                  <a:lnTo>
                    <a:pt x="471487" y="333375"/>
                  </a:lnTo>
                  <a:lnTo>
                    <a:pt x="471487" y="334963"/>
                  </a:lnTo>
                  <a:lnTo>
                    <a:pt x="471487" y="336550"/>
                  </a:lnTo>
                  <a:lnTo>
                    <a:pt x="474662" y="339725"/>
                  </a:lnTo>
                  <a:lnTo>
                    <a:pt x="474662" y="341313"/>
                  </a:lnTo>
                  <a:lnTo>
                    <a:pt x="474662" y="344488"/>
                  </a:lnTo>
                  <a:lnTo>
                    <a:pt x="471487" y="344488"/>
                  </a:lnTo>
                  <a:lnTo>
                    <a:pt x="469900" y="346075"/>
                  </a:lnTo>
                  <a:lnTo>
                    <a:pt x="466725" y="346075"/>
                  </a:lnTo>
                  <a:lnTo>
                    <a:pt x="466725" y="344488"/>
                  </a:lnTo>
                  <a:lnTo>
                    <a:pt x="465137" y="341313"/>
                  </a:lnTo>
                  <a:lnTo>
                    <a:pt x="465137" y="344488"/>
                  </a:lnTo>
                  <a:lnTo>
                    <a:pt x="465137" y="346075"/>
                  </a:lnTo>
                  <a:lnTo>
                    <a:pt x="465137" y="347663"/>
                  </a:lnTo>
                  <a:lnTo>
                    <a:pt x="466725" y="350838"/>
                  </a:lnTo>
                  <a:lnTo>
                    <a:pt x="469900" y="350838"/>
                  </a:lnTo>
                  <a:lnTo>
                    <a:pt x="471487" y="352425"/>
                  </a:lnTo>
                  <a:lnTo>
                    <a:pt x="471487" y="355600"/>
                  </a:lnTo>
                  <a:lnTo>
                    <a:pt x="471487" y="360363"/>
                  </a:lnTo>
                  <a:lnTo>
                    <a:pt x="471487" y="361950"/>
                  </a:lnTo>
                  <a:lnTo>
                    <a:pt x="471487" y="363538"/>
                  </a:lnTo>
                  <a:lnTo>
                    <a:pt x="471487" y="366713"/>
                  </a:lnTo>
                  <a:lnTo>
                    <a:pt x="471487" y="368300"/>
                  </a:lnTo>
                  <a:lnTo>
                    <a:pt x="471487" y="371475"/>
                  </a:lnTo>
                  <a:lnTo>
                    <a:pt x="469900" y="371475"/>
                  </a:lnTo>
                  <a:lnTo>
                    <a:pt x="469900" y="368300"/>
                  </a:lnTo>
                  <a:lnTo>
                    <a:pt x="469900" y="366713"/>
                  </a:lnTo>
                  <a:lnTo>
                    <a:pt x="469900" y="363538"/>
                  </a:lnTo>
                  <a:lnTo>
                    <a:pt x="469900" y="361950"/>
                  </a:lnTo>
                  <a:lnTo>
                    <a:pt x="469900" y="360363"/>
                  </a:lnTo>
                  <a:lnTo>
                    <a:pt x="466725" y="360363"/>
                  </a:lnTo>
                  <a:lnTo>
                    <a:pt x="466725" y="355600"/>
                  </a:lnTo>
                  <a:lnTo>
                    <a:pt x="465137" y="352425"/>
                  </a:lnTo>
                  <a:lnTo>
                    <a:pt x="465137" y="350838"/>
                  </a:lnTo>
                  <a:lnTo>
                    <a:pt x="463550" y="350838"/>
                  </a:lnTo>
                  <a:lnTo>
                    <a:pt x="463550" y="347663"/>
                  </a:lnTo>
                  <a:lnTo>
                    <a:pt x="463550" y="346075"/>
                  </a:lnTo>
                  <a:lnTo>
                    <a:pt x="460375" y="344488"/>
                  </a:lnTo>
                  <a:lnTo>
                    <a:pt x="460375" y="341313"/>
                  </a:lnTo>
                  <a:lnTo>
                    <a:pt x="458787" y="341313"/>
                  </a:lnTo>
                  <a:lnTo>
                    <a:pt x="455612" y="339725"/>
                  </a:lnTo>
                  <a:lnTo>
                    <a:pt x="454025" y="336550"/>
                  </a:lnTo>
                  <a:lnTo>
                    <a:pt x="450850" y="344488"/>
                  </a:lnTo>
                  <a:lnTo>
                    <a:pt x="450850" y="346075"/>
                  </a:lnTo>
                  <a:lnTo>
                    <a:pt x="449262" y="347663"/>
                  </a:lnTo>
                  <a:lnTo>
                    <a:pt x="449262" y="350838"/>
                  </a:lnTo>
                  <a:lnTo>
                    <a:pt x="449262" y="352425"/>
                  </a:lnTo>
                  <a:lnTo>
                    <a:pt x="449262" y="355600"/>
                  </a:lnTo>
                  <a:lnTo>
                    <a:pt x="449262" y="357188"/>
                  </a:lnTo>
                  <a:lnTo>
                    <a:pt x="450850" y="360363"/>
                  </a:lnTo>
                  <a:lnTo>
                    <a:pt x="449262" y="360363"/>
                  </a:lnTo>
                  <a:lnTo>
                    <a:pt x="449262" y="361950"/>
                  </a:lnTo>
                  <a:lnTo>
                    <a:pt x="447675" y="363538"/>
                  </a:lnTo>
                  <a:lnTo>
                    <a:pt x="444500" y="363538"/>
                  </a:lnTo>
                  <a:lnTo>
                    <a:pt x="442912" y="368300"/>
                  </a:lnTo>
                  <a:lnTo>
                    <a:pt x="439737" y="368300"/>
                  </a:lnTo>
                  <a:lnTo>
                    <a:pt x="438150" y="371475"/>
                  </a:lnTo>
                  <a:lnTo>
                    <a:pt x="436562" y="371475"/>
                  </a:lnTo>
                  <a:lnTo>
                    <a:pt x="431800" y="371475"/>
                  </a:lnTo>
                  <a:lnTo>
                    <a:pt x="431800" y="373063"/>
                  </a:lnTo>
                  <a:lnTo>
                    <a:pt x="431800" y="376238"/>
                  </a:lnTo>
                  <a:lnTo>
                    <a:pt x="428625" y="376238"/>
                  </a:lnTo>
                  <a:lnTo>
                    <a:pt x="428625" y="373063"/>
                  </a:lnTo>
                  <a:lnTo>
                    <a:pt x="427037" y="373063"/>
                  </a:lnTo>
                  <a:lnTo>
                    <a:pt x="423862" y="376238"/>
                  </a:lnTo>
                  <a:lnTo>
                    <a:pt x="423862" y="377825"/>
                  </a:lnTo>
                  <a:lnTo>
                    <a:pt x="423862" y="379413"/>
                  </a:lnTo>
                  <a:lnTo>
                    <a:pt x="422275" y="382588"/>
                  </a:lnTo>
                  <a:lnTo>
                    <a:pt x="422275" y="384175"/>
                  </a:lnTo>
                  <a:lnTo>
                    <a:pt x="417512" y="384175"/>
                  </a:lnTo>
                  <a:lnTo>
                    <a:pt x="415925" y="384175"/>
                  </a:lnTo>
                  <a:lnTo>
                    <a:pt x="412750" y="384175"/>
                  </a:lnTo>
                  <a:lnTo>
                    <a:pt x="412750" y="382588"/>
                  </a:lnTo>
                  <a:lnTo>
                    <a:pt x="411162" y="382588"/>
                  </a:lnTo>
                  <a:lnTo>
                    <a:pt x="407988" y="382588"/>
                  </a:lnTo>
                  <a:lnTo>
                    <a:pt x="407988" y="384175"/>
                  </a:lnTo>
                  <a:lnTo>
                    <a:pt x="411163" y="384175"/>
                  </a:lnTo>
                  <a:lnTo>
                    <a:pt x="411163" y="387351"/>
                  </a:lnTo>
                  <a:lnTo>
                    <a:pt x="407988" y="388938"/>
                  </a:lnTo>
                  <a:lnTo>
                    <a:pt x="406400" y="388938"/>
                  </a:lnTo>
                  <a:lnTo>
                    <a:pt x="404813" y="392113"/>
                  </a:lnTo>
                  <a:lnTo>
                    <a:pt x="401638" y="392113"/>
                  </a:lnTo>
                  <a:lnTo>
                    <a:pt x="400050" y="392113"/>
                  </a:lnTo>
                  <a:lnTo>
                    <a:pt x="396875" y="392113"/>
                  </a:lnTo>
                  <a:lnTo>
                    <a:pt x="396875" y="388938"/>
                  </a:lnTo>
                  <a:lnTo>
                    <a:pt x="396875" y="387351"/>
                  </a:lnTo>
                  <a:lnTo>
                    <a:pt x="396875" y="384175"/>
                  </a:lnTo>
                  <a:lnTo>
                    <a:pt x="396875" y="379413"/>
                  </a:lnTo>
                  <a:lnTo>
                    <a:pt x="400050" y="377825"/>
                  </a:lnTo>
                  <a:lnTo>
                    <a:pt x="401638" y="377825"/>
                  </a:lnTo>
                  <a:lnTo>
                    <a:pt x="401638" y="379413"/>
                  </a:lnTo>
                  <a:lnTo>
                    <a:pt x="404813" y="379413"/>
                  </a:lnTo>
                  <a:lnTo>
                    <a:pt x="404813" y="382588"/>
                  </a:lnTo>
                  <a:lnTo>
                    <a:pt x="406400" y="382588"/>
                  </a:lnTo>
                  <a:lnTo>
                    <a:pt x="407987" y="382588"/>
                  </a:lnTo>
                  <a:lnTo>
                    <a:pt x="407987" y="379413"/>
                  </a:lnTo>
                  <a:lnTo>
                    <a:pt x="406400" y="379413"/>
                  </a:lnTo>
                  <a:lnTo>
                    <a:pt x="404812" y="377825"/>
                  </a:lnTo>
                  <a:lnTo>
                    <a:pt x="401637" y="376238"/>
                  </a:lnTo>
                  <a:lnTo>
                    <a:pt x="401637" y="373063"/>
                  </a:lnTo>
                  <a:lnTo>
                    <a:pt x="400050" y="373063"/>
                  </a:lnTo>
                  <a:lnTo>
                    <a:pt x="396875" y="373063"/>
                  </a:lnTo>
                  <a:lnTo>
                    <a:pt x="400050" y="376238"/>
                  </a:lnTo>
                  <a:lnTo>
                    <a:pt x="396875" y="376238"/>
                  </a:lnTo>
                  <a:lnTo>
                    <a:pt x="396875" y="377825"/>
                  </a:lnTo>
                  <a:lnTo>
                    <a:pt x="395287" y="377825"/>
                  </a:lnTo>
                  <a:lnTo>
                    <a:pt x="392112" y="376238"/>
                  </a:lnTo>
                  <a:lnTo>
                    <a:pt x="388937" y="376238"/>
                  </a:lnTo>
                  <a:lnTo>
                    <a:pt x="385762" y="373063"/>
                  </a:lnTo>
                  <a:lnTo>
                    <a:pt x="384175" y="373063"/>
                  </a:lnTo>
                  <a:lnTo>
                    <a:pt x="384175" y="371475"/>
                  </a:lnTo>
                  <a:lnTo>
                    <a:pt x="381000" y="368300"/>
                  </a:lnTo>
                  <a:lnTo>
                    <a:pt x="379412" y="366713"/>
                  </a:lnTo>
                  <a:lnTo>
                    <a:pt x="376237" y="363538"/>
                  </a:lnTo>
                  <a:lnTo>
                    <a:pt x="374650" y="361950"/>
                  </a:lnTo>
                  <a:lnTo>
                    <a:pt x="373062" y="360363"/>
                  </a:lnTo>
                  <a:lnTo>
                    <a:pt x="369887" y="360363"/>
                  </a:lnTo>
                  <a:lnTo>
                    <a:pt x="369887" y="357188"/>
                  </a:lnTo>
                  <a:lnTo>
                    <a:pt x="368300" y="357188"/>
                  </a:lnTo>
                  <a:lnTo>
                    <a:pt x="365125" y="357188"/>
                  </a:lnTo>
                  <a:lnTo>
                    <a:pt x="363537" y="357188"/>
                  </a:lnTo>
                  <a:lnTo>
                    <a:pt x="361950" y="357188"/>
                  </a:lnTo>
                  <a:lnTo>
                    <a:pt x="358775" y="357188"/>
                  </a:lnTo>
                  <a:lnTo>
                    <a:pt x="358775" y="360363"/>
                  </a:lnTo>
                  <a:lnTo>
                    <a:pt x="358775" y="361950"/>
                  </a:lnTo>
                  <a:lnTo>
                    <a:pt x="358775" y="363538"/>
                  </a:lnTo>
                  <a:lnTo>
                    <a:pt x="357187" y="366713"/>
                  </a:lnTo>
                  <a:lnTo>
                    <a:pt x="358775" y="366713"/>
                  </a:lnTo>
                  <a:lnTo>
                    <a:pt x="358775" y="368300"/>
                  </a:lnTo>
                  <a:lnTo>
                    <a:pt x="357187" y="368300"/>
                  </a:lnTo>
                  <a:lnTo>
                    <a:pt x="357187" y="371475"/>
                  </a:lnTo>
                  <a:lnTo>
                    <a:pt x="357187" y="373063"/>
                  </a:lnTo>
                  <a:lnTo>
                    <a:pt x="354012" y="373063"/>
                  </a:lnTo>
                  <a:lnTo>
                    <a:pt x="354012" y="371475"/>
                  </a:lnTo>
                  <a:lnTo>
                    <a:pt x="352425" y="371475"/>
                  </a:lnTo>
                  <a:lnTo>
                    <a:pt x="349250" y="368300"/>
                  </a:lnTo>
                  <a:lnTo>
                    <a:pt x="347662" y="368300"/>
                  </a:lnTo>
                  <a:lnTo>
                    <a:pt x="346075" y="371475"/>
                  </a:lnTo>
                  <a:lnTo>
                    <a:pt x="342900" y="368300"/>
                  </a:lnTo>
                  <a:lnTo>
                    <a:pt x="341312" y="368300"/>
                  </a:lnTo>
                  <a:lnTo>
                    <a:pt x="338137" y="368300"/>
                  </a:lnTo>
                  <a:lnTo>
                    <a:pt x="336550" y="371475"/>
                  </a:lnTo>
                  <a:lnTo>
                    <a:pt x="333375" y="371475"/>
                  </a:lnTo>
                  <a:lnTo>
                    <a:pt x="333375" y="368300"/>
                  </a:lnTo>
                  <a:lnTo>
                    <a:pt x="331787" y="368300"/>
                  </a:lnTo>
                  <a:lnTo>
                    <a:pt x="330200" y="368300"/>
                  </a:lnTo>
                  <a:lnTo>
                    <a:pt x="327025" y="368300"/>
                  </a:lnTo>
                  <a:lnTo>
                    <a:pt x="325437" y="368300"/>
                  </a:lnTo>
                  <a:lnTo>
                    <a:pt x="320675" y="371475"/>
                  </a:lnTo>
                  <a:lnTo>
                    <a:pt x="317500" y="371475"/>
                  </a:lnTo>
                  <a:lnTo>
                    <a:pt x="315912" y="371475"/>
                  </a:lnTo>
                  <a:lnTo>
                    <a:pt x="314325" y="371475"/>
                  </a:lnTo>
                  <a:lnTo>
                    <a:pt x="314325" y="373063"/>
                  </a:lnTo>
                  <a:lnTo>
                    <a:pt x="309562" y="376238"/>
                  </a:lnTo>
                  <a:lnTo>
                    <a:pt x="306387" y="377825"/>
                  </a:lnTo>
                  <a:lnTo>
                    <a:pt x="306387" y="379413"/>
                  </a:lnTo>
                  <a:lnTo>
                    <a:pt x="304800" y="382588"/>
                  </a:lnTo>
                  <a:lnTo>
                    <a:pt x="300037" y="384175"/>
                  </a:lnTo>
                  <a:lnTo>
                    <a:pt x="298450" y="387350"/>
                  </a:lnTo>
                  <a:lnTo>
                    <a:pt x="298450" y="388938"/>
                  </a:lnTo>
                  <a:lnTo>
                    <a:pt x="295275" y="388938"/>
                  </a:lnTo>
                  <a:lnTo>
                    <a:pt x="298450" y="384175"/>
                  </a:lnTo>
                  <a:lnTo>
                    <a:pt x="298450" y="379413"/>
                  </a:lnTo>
                  <a:lnTo>
                    <a:pt x="295275" y="377825"/>
                  </a:lnTo>
                  <a:lnTo>
                    <a:pt x="295275" y="376238"/>
                  </a:lnTo>
                  <a:lnTo>
                    <a:pt x="293687" y="373063"/>
                  </a:lnTo>
                  <a:lnTo>
                    <a:pt x="290512" y="373063"/>
                  </a:lnTo>
                  <a:lnTo>
                    <a:pt x="290512" y="376238"/>
                  </a:lnTo>
                  <a:lnTo>
                    <a:pt x="288925" y="376238"/>
                  </a:lnTo>
                  <a:lnTo>
                    <a:pt x="285750" y="376238"/>
                  </a:lnTo>
                  <a:lnTo>
                    <a:pt x="285750" y="377825"/>
                  </a:lnTo>
                  <a:lnTo>
                    <a:pt x="284162" y="377825"/>
                  </a:lnTo>
                  <a:lnTo>
                    <a:pt x="282575" y="377825"/>
                  </a:lnTo>
                  <a:lnTo>
                    <a:pt x="279400" y="377825"/>
                  </a:lnTo>
                  <a:lnTo>
                    <a:pt x="279400" y="376238"/>
                  </a:lnTo>
                  <a:lnTo>
                    <a:pt x="282575" y="376238"/>
                  </a:lnTo>
                  <a:lnTo>
                    <a:pt x="284162" y="371475"/>
                  </a:lnTo>
                  <a:lnTo>
                    <a:pt x="285750" y="368300"/>
                  </a:lnTo>
                  <a:lnTo>
                    <a:pt x="284162" y="368300"/>
                  </a:lnTo>
                  <a:lnTo>
                    <a:pt x="284162" y="366713"/>
                  </a:lnTo>
                  <a:lnTo>
                    <a:pt x="284162" y="361950"/>
                  </a:lnTo>
                  <a:lnTo>
                    <a:pt x="282575" y="360363"/>
                  </a:lnTo>
                  <a:lnTo>
                    <a:pt x="279400" y="357188"/>
                  </a:lnTo>
                  <a:lnTo>
                    <a:pt x="277812" y="360363"/>
                  </a:lnTo>
                  <a:lnTo>
                    <a:pt x="274637" y="360363"/>
                  </a:lnTo>
                  <a:lnTo>
                    <a:pt x="273050" y="361950"/>
                  </a:lnTo>
                  <a:lnTo>
                    <a:pt x="271462" y="363538"/>
                  </a:lnTo>
                  <a:lnTo>
                    <a:pt x="266700" y="366713"/>
                  </a:lnTo>
                  <a:lnTo>
                    <a:pt x="263525" y="368300"/>
                  </a:lnTo>
                  <a:lnTo>
                    <a:pt x="261937" y="371475"/>
                  </a:lnTo>
                  <a:lnTo>
                    <a:pt x="258762" y="371475"/>
                  </a:lnTo>
                  <a:lnTo>
                    <a:pt x="258762" y="368300"/>
                  </a:lnTo>
                  <a:lnTo>
                    <a:pt x="261937" y="366713"/>
                  </a:lnTo>
                  <a:lnTo>
                    <a:pt x="261937" y="361950"/>
                  </a:lnTo>
                  <a:lnTo>
                    <a:pt x="258762" y="361950"/>
                  </a:lnTo>
                  <a:lnTo>
                    <a:pt x="258762" y="363538"/>
                  </a:lnTo>
                  <a:lnTo>
                    <a:pt x="257175" y="363538"/>
                  </a:lnTo>
                  <a:lnTo>
                    <a:pt x="255587" y="363538"/>
                  </a:lnTo>
                  <a:lnTo>
                    <a:pt x="252412" y="366713"/>
                  </a:lnTo>
                  <a:lnTo>
                    <a:pt x="252412" y="368300"/>
                  </a:lnTo>
                  <a:lnTo>
                    <a:pt x="250825" y="371475"/>
                  </a:lnTo>
                  <a:lnTo>
                    <a:pt x="250825" y="368300"/>
                  </a:lnTo>
                  <a:lnTo>
                    <a:pt x="250825" y="366713"/>
                  </a:lnTo>
                  <a:lnTo>
                    <a:pt x="252412" y="363538"/>
                  </a:lnTo>
                  <a:lnTo>
                    <a:pt x="252412" y="361950"/>
                  </a:lnTo>
                  <a:lnTo>
                    <a:pt x="255587" y="360363"/>
                  </a:lnTo>
                  <a:lnTo>
                    <a:pt x="252412" y="360363"/>
                  </a:lnTo>
                  <a:lnTo>
                    <a:pt x="252412" y="357188"/>
                  </a:lnTo>
                  <a:lnTo>
                    <a:pt x="250825" y="357188"/>
                  </a:lnTo>
                  <a:lnTo>
                    <a:pt x="247650" y="360363"/>
                  </a:lnTo>
                  <a:lnTo>
                    <a:pt x="246062" y="360363"/>
                  </a:lnTo>
                  <a:lnTo>
                    <a:pt x="246062" y="361950"/>
                  </a:lnTo>
                  <a:lnTo>
                    <a:pt x="242887" y="361950"/>
                  </a:lnTo>
                  <a:lnTo>
                    <a:pt x="239712" y="360363"/>
                  </a:lnTo>
                  <a:lnTo>
                    <a:pt x="236537" y="360363"/>
                  </a:lnTo>
                  <a:lnTo>
                    <a:pt x="236537" y="357188"/>
                  </a:lnTo>
                  <a:lnTo>
                    <a:pt x="239712" y="357188"/>
                  </a:lnTo>
                  <a:lnTo>
                    <a:pt x="239712" y="355600"/>
                  </a:lnTo>
                  <a:lnTo>
                    <a:pt x="236537" y="355600"/>
                  </a:lnTo>
                  <a:lnTo>
                    <a:pt x="234950" y="355600"/>
                  </a:lnTo>
                  <a:lnTo>
                    <a:pt x="231775" y="355600"/>
                  </a:lnTo>
                  <a:lnTo>
                    <a:pt x="230187" y="355600"/>
                  </a:lnTo>
                  <a:lnTo>
                    <a:pt x="227012" y="357188"/>
                  </a:lnTo>
                  <a:lnTo>
                    <a:pt x="225425" y="360363"/>
                  </a:lnTo>
                  <a:lnTo>
                    <a:pt x="223837" y="360363"/>
                  </a:lnTo>
                  <a:lnTo>
                    <a:pt x="220662" y="361950"/>
                  </a:lnTo>
                  <a:lnTo>
                    <a:pt x="219075" y="361950"/>
                  </a:lnTo>
                  <a:lnTo>
                    <a:pt x="214312" y="366713"/>
                  </a:lnTo>
                  <a:lnTo>
                    <a:pt x="209550" y="368300"/>
                  </a:lnTo>
                  <a:lnTo>
                    <a:pt x="207962" y="368300"/>
                  </a:lnTo>
                  <a:lnTo>
                    <a:pt x="209550" y="366713"/>
                  </a:lnTo>
                  <a:lnTo>
                    <a:pt x="207962" y="366713"/>
                  </a:lnTo>
                  <a:lnTo>
                    <a:pt x="207962" y="363538"/>
                  </a:lnTo>
                  <a:lnTo>
                    <a:pt x="209550" y="363538"/>
                  </a:lnTo>
                  <a:lnTo>
                    <a:pt x="211137" y="361950"/>
                  </a:lnTo>
                  <a:lnTo>
                    <a:pt x="214312" y="361950"/>
                  </a:lnTo>
                  <a:lnTo>
                    <a:pt x="214312" y="360363"/>
                  </a:lnTo>
                  <a:lnTo>
                    <a:pt x="215900" y="360363"/>
                  </a:lnTo>
                  <a:lnTo>
                    <a:pt x="219075" y="357188"/>
                  </a:lnTo>
                  <a:lnTo>
                    <a:pt x="220662" y="357188"/>
                  </a:lnTo>
                  <a:lnTo>
                    <a:pt x="220662" y="355600"/>
                  </a:lnTo>
                  <a:lnTo>
                    <a:pt x="223837" y="355600"/>
                  </a:lnTo>
                  <a:lnTo>
                    <a:pt x="225425" y="355600"/>
                  </a:lnTo>
                  <a:lnTo>
                    <a:pt x="227012" y="352425"/>
                  </a:lnTo>
                  <a:lnTo>
                    <a:pt x="231775" y="347663"/>
                  </a:lnTo>
                  <a:lnTo>
                    <a:pt x="230187" y="346075"/>
                  </a:lnTo>
                  <a:lnTo>
                    <a:pt x="227012" y="346075"/>
                  </a:lnTo>
                  <a:lnTo>
                    <a:pt x="227012" y="344488"/>
                  </a:lnTo>
                  <a:lnTo>
                    <a:pt x="223837" y="346075"/>
                  </a:lnTo>
                  <a:lnTo>
                    <a:pt x="220662" y="347663"/>
                  </a:lnTo>
                  <a:lnTo>
                    <a:pt x="219075" y="347663"/>
                  </a:lnTo>
                  <a:lnTo>
                    <a:pt x="215900" y="347663"/>
                  </a:lnTo>
                  <a:lnTo>
                    <a:pt x="215900" y="350838"/>
                  </a:lnTo>
                  <a:lnTo>
                    <a:pt x="214312" y="350838"/>
                  </a:lnTo>
                  <a:lnTo>
                    <a:pt x="211137" y="352425"/>
                  </a:lnTo>
                  <a:lnTo>
                    <a:pt x="207962" y="352425"/>
                  </a:lnTo>
                  <a:lnTo>
                    <a:pt x="203200" y="355600"/>
                  </a:lnTo>
                  <a:lnTo>
                    <a:pt x="198437" y="360363"/>
                  </a:lnTo>
                  <a:lnTo>
                    <a:pt x="193675" y="363538"/>
                  </a:lnTo>
                  <a:lnTo>
                    <a:pt x="192087" y="363538"/>
                  </a:lnTo>
                  <a:lnTo>
                    <a:pt x="192087" y="366713"/>
                  </a:lnTo>
                  <a:lnTo>
                    <a:pt x="188912" y="368300"/>
                  </a:lnTo>
                  <a:lnTo>
                    <a:pt x="188912" y="371475"/>
                  </a:lnTo>
                  <a:lnTo>
                    <a:pt x="187325" y="371475"/>
                  </a:lnTo>
                  <a:lnTo>
                    <a:pt x="184150" y="371475"/>
                  </a:lnTo>
                  <a:lnTo>
                    <a:pt x="187325" y="366713"/>
                  </a:lnTo>
                  <a:lnTo>
                    <a:pt x="188912" y="361950"/>
                  </a:lnTo>
                  <a:lnTo>
                    <a:pt x="192087" y="360363"/>
                  </a:lnTo>
                  <a:lnTo>
                    <a:pt x="193675" y="357188"/>
                  </a:lnTo>
                  <a:lnTo>
                    <a:pt x="196850" y="357188"/>
                  </a:lnTo>
                  <a:lnTo>
                    <a:pt x="198437" y="355600"/>
                  </a:lnTo>
                  <a:lnTo>
                    <a:pt x="198437" y="352425"/>
                  </a:lnTo>
                  <a:lnTo>
                    <a:pt x="198437" y="350838"/>
                  </a:lnTo>
                  <a:lnTo>
                    <a:pt x="198437" y="347663"/>
                  </a:lnTo>
                  <a:lnTo>
                    <a:pt x="196850" y="347663"/>
                  </a:lnTo>
                  <a:lnTo>
                    <a:pt x="198438" y="346075"/>
                  </a:lnTo>
                  <a:lnTo>
                    <a:pt x="198438" y="347663"/>
                  </a:lnTo>
                  <a:lnTo>
                    <a:pt x="200025" y="347663"/>
                  </a:lnTo>
                  <a:lnTo>
                    <a:pt x="200025" y="346075"/>
                  </a:lnTo>
                  <a:lnTo>
                    <a:pt x="200025" y="344488"/>
                  </a:lnTo>
                  <a:lnTo>
                    <a:pt x="200025" y="341313"/>
                  </a:lnTo>
                  <a:lnTo>
                    <a:pt x="200025" y="339725"/>
                  </a:lnTo>
                  <a:lnTo>
                    <a:pt x="200025" y="336550"/>
                  </a:lnTo>
                  <a:lnTo>
                    <a:pt x="200025" y="334963"/>
                  </a:lnTo>
                  <a:lnTo>
                    <a:pt x="198437" y="334963"/>
                  </a:lnTo>
                  <a:lnTo>
                    <a:pt x="198437" y="333375"/>
                  </a:lnTo>
                  <a:lnTo>
                    <a:pt x="198437" y="330200"/>
                  </a:lnTo>
                  <a:lnTo>
                    <a:pt x="198437" y="328613"/>
                  </a:lnTo>
                  <a:lnTo>
                    <a:pt x="196850" y="328613"/>
                  </a:lnTo>
                  <a:lnTo>
                    <a:pt x="193675" y="330200"/>
                  </a:lnTo>
                  <a:lnTo>
                    <a:pt x="192087" y="330200"/>
                  </a:lnTo>
                  <a:lnTo>
                    <a:pt x="192087" y="328613"/>
                  </a:lnTo>
                  <a:lnTo>
                    <a:pt x="193675" y="328613"/>
                  </a:lnTo>
                  <a:lnTo>
                    <a:pt x="196850" y="325438"/>
                  </a:lnTo>
                  <a:lnTo>
                    <a:pt x="196850" y="323850"/>
                  </a:lnTo>
                  <a:lnTo>
                    <a:pt x="193675" y="323850"/>
                  </a:lnTo>
                  <a:lnTo>
                    <a:pt x="193675" y="320675"/>
                  </a:lnTo>
                  <a:lnTo>
                    <a:pt x="192087" y="319088"/>
                  </a:lnTo>
                  <a:lnTo>
                    <a:pt x="188912" y="320675"/>
                  </a:lnTo>
                  <a:lnTo>
                    <a:pt x="184150" y="320675"/>
                  </a:lnTo>
                  <a:lnTo>
                    <a:pt x="182562" y="320675"/>
                  </a:lnTo>
                  <a:lnTo>
                    <a:pt x="180975" y="320675"/>
                  </a:lnTo>
                  <a:lnTo>
                    <a:pt x="177800" y="320675"/>
                  </a:lnTo>
                  <a:lnTo>
                    <a:pt x="177800" y="319088"/>
                  </a:lnTo>
                  <a:lnTo>
                    <a:pt x="176212" y="319088"/>
                  </a:lnTo>
                  <a:lnTo>
                    <a:pt x="173037" y="319088"/>
                  </a:lnTo>
                  <a:lnTo>
                    <a:pt x="171450" y="319088"/>
                  </a:lnTo>
                  <a:lnTo>
                    <a:pt x="166687" y="319088"/>
                  </a:lnTo>
                  <a:lnTo>
                    <a:pt x="165100" y="320675"/>
                  </a:lnTo>
                  <a:lnTo>
                    <a:pt x="161925" y="320675"/>
                  </a:lnTo>
                  <a:lnTo>
                    <a:pt x="160337" y="323850"/>
                  </a:lnTo>
                  <a:lnTo>
                    <a:pt x="157162" y="323850"/>
                  </a:lnTo>
                  <a:lnTo>
                    <a:pt x="155575" y="325438"/>
                  </a:lnTo>
                  <a:lnTo>
                    <a:pt x="146050" y="330200"/>
                  </a:lnTo>
                  <a:lnTo>
                    <a:pt x="141287" y="333375"/>
                  </a:lnTo>
                  <a:lnTo>
                    <a:pt x="139700" y="336550"/>
                  </a:lnTo>
                  <a:lnTo>
                    <a:pt x="136525" y="336550"/>
                  </a:lnTo>
                  <a:lnTo>
                    <a:pt x="134937" y="336550"/>
                  </a:lnTo>
                  <a:lnTo>
                    <a:pt x="134937" y="339725"/>
                  </a:lnTo>
                  <a:lnTo>
                    <a:pt x="133350" y="339725"/>
                  </a:lnTo>
                  <a:lnTo>
                    <a:pt x="133350" y="336550"/>
                  </a:lnTo>
                  <a:lnTo>
                    <a:pt x="133350" y="334963"/>
                  </a:lnTo>
                  <a:lnTo>
                    <a:pt x="134937" y="334963"/>
                  </a:lnTo>
                  <a:lnTo>
                    <a:pt x="136525" y="334963"/>
                  </a:lnTo>
                  <a:lnTo>
                    <a:pt x="136525" y="333375"/>
                  </a:lnTo>
                  <a:lnTo>
                    <a:pt x="139700" y="333375"/>
                  </a:lnTo>
                  <a:lnTo>
                    <a:pt x="139700" y="330200"/>
                  </a:lnTo>
                  <a:lnTo>
                    <a:pt x="141287" y="330200"/>
                  </a:lnTo>
                  <a:lnTo>
                    <a:pt x="146050" y="325438"/>
                  </a:lnTo>
                  <a:lnTo>
                    <a:pt x="149225" y="323850"/>
                  </a:lnTo>
                  <a:lnTo>
                    <a:pt x="150812" y="323850"/>
                  </a:lnTo>
                  <a:lnTo>
                    <a:pt x="152400" y="320675"/>
                  </a:lnTo>
                  <a:lnTo>
                    <a:pt x="155575" y="320675"/>
                  </a:lnTo>
                  <a:lnTo>
                    <a:pt x="157162" y="320675"/>
                  </a:lnTo>
                  <a:lnTo>
                    <a:pt x="157162" y="319088"/>
                  </a:lnTo>
                  <a:lnTo>
                    <a:pt x="160337" y="319088"/>
                  </a:lnTo>
                  <a:lnTo>
                    <a:pt x="161925" y="317500"/>
                  </a:lnTo>
                  <a:lnTo>
                    <a:pt x="166687" y="314325"/>
                  </a:lnTo>
                  <a:lnTo>
                    <a:pt x="168275" y="314325"/>
                  </a:lnTo>
                  <a:lnTo>
                    <a:pt x="173037" y="312738"/>
                  </a:lnTo>
                  <a:lnTo>
                    <a:pt x="173037" y="309563"/>
                  </a:lnTo>
                  <a:lnTo>
                    <a:pt x="176212" y="309563"/>
                  </a:lnTo>
                  <a:lnTo>
                    <a:pt x="176212" y="307975"/>
                  </a:lnTo>
                  <a:lnTo>
                    <a:pt x="177800" y="304800"/>
                  </a:lnTo>
                  <a:lnTo>
                    <a:pt x="176212" y="304800"/>
                  </a:lnTo>
                  <a:lnTo>
                    <a:pt x="176212" y="303213"/>
                  </a:lnTo>
                  <a:lnTo>
                    <a:pt x="173037" y="303213"/>
                  </a:lnTo>
                  <a:lnTo>
                    <a:pt x="168275" y="303213"/>
                  </a:lnTo>
                  <a:lnTo>
                    <a:pt x="166687" y="304800"/>
                  </a:lnTo>
                  <a:lnTo>
                    <a:pt x="165100" y="307975"/>
                  </a:lnTo>
                  <a:lnTo>
                    <a:pt x="161925" y="309563"/>
                  </a:lnTo>
                  <a:lnTo>
                    <a:pt x="149225" y="314325"/>
                  </a:lnTo>
                  <a:lnTo>
                    <a:pt x="141287" y="317500"/>
                  </a:lnTo>
                  <a:lnTo>
                    <a:pt x="144462" y="314325"/>
                  </a:lnTo>
                  <a:lnTo>
                    <a:pt x="149225" y="312738"/>
                  </a:lnTo>
                  <a:lnTo>
                    <a:pt x="150812" y="312738"/>
                  </a:lnTo>
                  <a:lnTo>
                    <a:pt x="150812" y="309563"/>
                  </a:lnTo>
                  <a:lnTo>
                    <a:pt x="152400" y="309563"/>
                  </a:lnTo>
                  <a:lnTo>
                    <a:pt x="152400" y="307975"/>
                  </a:lnTo>
                  <a:lnTo>
                    <a:pt x="152400" y="304800"/>
                  </a:lnTo>
                  <a:lnTo>
                    <a:pt x="155575" y="304800"/>
                  </a:lnTo>
                  <a:lnTo>
                    <a:pt x="155575" y="303213"/>
                  </a:lnTo>
                  <a:lnTo>
                    <a:pt x="155575" y="301625"/>
                  </a:lnTo>
                  <a:lnTo>
                    <a:pt x="152400" y="298450"/>
                  </a:lnTo>
                  <a:lnTo>
                    <a:pt x="150812" y="298450"/>
                  </a:lnTo>
                  <a:lnTo>
                    <a:pt x="149225" y="298450"/>
                  </a:lnTo>
                  <a:lnTo>
                    <a:pt x="144462" y="298450"/>
                  </a:lnTo>
                  <a:lnTo>
                    <a:pt x="139700" y="301625"/>
                  </a:lnTo>
                  <a:lnTo>
                    <a:pt x="136525" y="301625"/>
                  </a:lnTo>
                  <a:lnTo>
                    <a:pt x="134937" y="298450"/>
                  </a:lnTo>
                  <a:lnTo>
                    <a:pt x="133350" y="301625"/>
                  </a:lnTo>
                  <a:lnTo>
                    <a:pt x="130175" y="301625"/>
                  </a:lnTo>
                  <a:lnTo>
                    <a:pt x="128587" y="303213"/>
                  </a:lnTo>
                  <a:lnTo>
                    <a:pt x="125412" y="303213"/>
                  </a:lnTo>
                  <a:lnTo>
                    <a:pt x="123825" y="304800"/>
                  </a:lnTo>
                  <a:lnTo>
                    <a:pt x="119062" y="304800"/>
                  </a:lnTo>
                  <a:lnTo>
                    <a:pt x="119062" y="303213"/>
                  </a:lnTo>
                  <a:lnTo>
                    <a:pt x="122237" y="303213"/>
                  </a:lnTo>
                  <a:lnTo>
                    <a:pt x="123825" y="303213"/>
                  </a:lnTo>
                  <a:lnTo>
                    <a:pt x="125412" y="301625"/>
                  </a:lnTo>
                  <a:lnTo>
                    <a:pt x="128587" y="301625"/>
                  </a:lnTo>
                  <a:lnTo>
                    <a:pt x="130175" y="298450"/>
                  </a:lnTo>
                  <a:lnTo>
                    <a:pt x="133350" y="296863"/>
                  </a:lnTo>
                  <a:lnTo>
                    <a:pt x="134937" y="296863"/>
                  </a:lnTo>
                  <a:lnTo>
                    <a:pt x="136525" y="296863"/>
                  </a:lnTo>
                  <a:lnTo>
                    <a:pt x="141287" y="293688"/>
                  </a:lnTo>
                  <a:lnTo>
                    <a:pt x="144462" y="292100"/>
                  </a:lnTo>
                  <a:lnTo>
                    <a:pt x="146050" y="292100"/>
                  </a:lnTo>
                  <a:lnTo>
                    <a:pt x="149225" y="292100"/>
                  </a:lnTo>
                  <a:lnTo>
                    <a:pt x="149225" y="288925"/>
                  </a:lnTo>
                  <a:lnTo>
                    <a:pt x="150812" y="288925"/>
                  </a:lnTo>
                  <a:lnTo>
                    <a:pt x="152400" y="288925"/>
                  </a:lnTo>
                  <a:lnTo>
                    <a:pt x="155575" y="292100"/>
                  </a:lnTo>
                  <a:lnTo>
                    <a:pt x="155575" y="288925"/>
                  </a:lnTo>
                  <a:lnTo>
                    <a:pt x="157162" y="288925"/>
                  </a:lnTo>
                  <a:lnTo>
                    <a:pt x="160337" y="288925"/>
                  </a:lnTo>
                  <a:lnTo>
                    <a:pt x="160337" y="287338"/>
                  </a:lnTo>
                  <a:lnTo>
                    <a:pt x="161925" y="287338"/>
                  </a:lnTo>
                  <a:lnTo>
                    <a:pt x="161925" y="285750"/>
                  </a:lnTo>
                  <a:lnTo>
                    <a:pt x="160337" y="285750"/>
                  </a:lnTo>
                  <a:lnTo>
                    <a:pt x="160337" y="282575"/>
                  </a:lnTo>
                  <a:lnTo>
                    <a:pt x="157162" y="280988"/>
                  </a:lnTo>
                  <a:lnTo>
                    <a:pt x="157162" y="277813"/>
                  </a:lnTo>
                  <a:lnTo>
                    <a:pt x="152400" y="277813"/>
                  </a:lnTo>
                  <a:lnTo>
                    <a:pt x="150812" y="277813"/>
                  </a:lnTo>
                  <a:lnTo>
                    <a:pt x="144462" y="280988"/>
                  </a:lnTo>
                  <a:lnTo>
                    <a:pt x="123825" y="285750"/>
                  </a:lnTo>
                  <a:lnTo>
                    <a:pt x="122237" y="285750"/>
                  </a:lnTo>
                  <a:lnTo>
                    <a:pt x="117475" y="287338"/>
                  </a:lnTo>
                  <a:lnTo>
                    <a:pt x="109537" y="287338"/>
                  </a:lnTo>
                  <a:lnTo>
                    <a:pt x="106362" y="287338"/>
                  </a:lnTo>
                  <a:lnTo>
                    <a:pt x="103187" y="288925"/>
                  </a:lnTo>
                  <a:lnTo>
                    <a:pt x="98425" y="288925"/>
                  </a:lnTo>
                  <a:lnTo>
                    <a:pt x="96837" y="292100"/>
                  </a:lnTo>
                  <a:lnTo>
                    <a:pt x="93662" y="292100"/>
                  </a:lnTo>
                  <a:lnTo>
                    <a:pt x="93662" y="293688"/>
                  </a:lnTo>
                  <a:lnTo>
                    <a:pt x="92075" y="293688"/>
                  </a:lnTo>
                  <a:lnTo>
                    <a:pt x="90487" y="293688"/>
                  </a:lnTo>
                  <a:lnTo>
                    <a:pt x="87312" y="293688"/>
                  </a:lnTo>
                  <a:lnTo>
                    <a:pt x="85725" y="293688"/>
                  </a:lnTo>
                  <a:lnTo>
                    <a:pt x="85725" y="296863"/>
                  </a:lnTo>
                  <a:lnTo>
                    <a:pt x="80962" y="296863"/>
                  </a:lnTo>
                  <a:lnTo>
                    <a:pt x="76200" y="298450"/>
                  </a:lnTo>
                  <a:lnTo>
                    <a:pt x="74612" y="298450"/>
                  </a:lnTo>
                  <a:lnTo>
                    <a:pt x="71437" y="301625"/>
                  </a:lnTo>
                  <a:lnTo>
                    <a:pt x="69850" y="301625"/>
                  </a:lnTo>
                  <a:lnTo>
                    <a:pt x="66675" y="301625"/>
                  </a:lnTo>
                  <a:lnTo>
                    <a:pt x="65087" y="301625"/>
                  </a:lnTo>
                  <a:lnTo>
                    <a:pt x="61912" y="303213"/>
                  </a:lnTo>
                  <a:lnTo>
                    <a:pt x="53975" y="303213"/>
                  </a:lnTo>
                  <a:lnTo>
                    <a:pt x="53975" y="301625"/>
                  </a:lnTo>
                  <a:lnTo>
                    <a:pt x="50800" y="301625"/>
                  </a:lnTo>
                  <a:lnTo>
                    <a:pt x="49212" y="301625"/>
                  </a:lnTo>
                  <a:lnTo>
                    <a:pt x="53975" y="298450"/>
                  </a:lnTo>
                  <a:lnTo>
                    <a:pt x="55562" y="298450"/>
                  </a:lnTo>
                  <a:lnTo>
                    <a:pt x="58737" y="298450"/>
                  </a:lnTo>
                  <a:lnTo>
                    <a:pt x="61912" y="296863"/>
                  </a:lnTo>
                  <a:lnTo>
                    <a:pt x="65087" y="296863"/>
                  </a:lnTo>
                  <a:lnTo>
                    <a:pt x="66675" y="296863"/>
                  </a:lnTo>
                  <a:lnTo>
                    <a:pt x="69850" y="296863"/>
                  </a:lnTo>
                  <a:lnTo>
                    <a:pt x="71437" y="296863"/>
                  </a:lnTo>
                  <a:lnTo>
                    <a:pt x="76200" y="293688"/>
                  </a:lnTo>
                  <a:lnTo>
                    <a:pt x="82550" y="292100"/>
                  </a:lnTo>
                  <a:lnTo>
                    <a:pt x="87312" y="288925"/>
                  </a:lnTo>
                  <a:lnTo>
                    <a:pt x="98425" y="285750"/>
                  </a:lnTo>
                  <a:lnTo>
                    <a:pt x="106362" y="282575"/>
                  </a:lnTo>
                  <a:lnTo>
                    <a:pt x="114300" y="280988"/>
                  </a:lnTo>
                  <a:lnTo>
                    <a:pt x="117475" y="280988"/>
                  </a:lnTo>
                  <a:lnTo>
                    <a:pt x="117475" y="277813"/>
                  </a:lnTo>
                  <a:lnTo>
                    <a:pt x="119062" y="277813"/>
                  </a:lnTo>
                  <a:lnTo>
                    <a:pt x="122237" y="276225"/>
                  </a:lnTo>
                  <a:lnTo>
                    <a:pt x="123825" y="276225"/>
                  </a:lnTo>
                  <a:lnTo>
                    <a:pt x="123825" y="273050"/>
                  </a:lnTo>
                  <a:lnTo>
                    <a:pt x="130175" y="269875"/>
                  </a:lnTo>
                  <a:lnTo>
                    <a:pt x="133350" y="266700"/>
                  </a:lnTo>
                  <a:lnTo>
                    <a:pt x="136525" y="261938"/>
                  </a:lnTo>
                  <a:lnTo>
                    <a:pt x="136525" y="260350"/>
                  </a:lnTo>
                  <a:lnTo>
                    <a:pt x="134937" y="258763"/>
                  </a:lnTo>
                  <a:lnTo>
                    <a:pt x="133350" y="258763"/>
                  </a:lnTo>
                  <a:lnTo>
                    <a:pt x="130175" y="258763"/>
                  </a:lnTo>
                  <a:lnTo>
                    <a:pt x="128587" y="258763"/>
                  </a:lnTo>
                  <a:lnTo>
                    <a:pt x="122237" y="258763"/>
                  </a:lnTo>
                  <a:lnTo>
                    <a:pt x="119062" y="258763"/>
                  </a:lnTo>
                  <a:lnTo>
                    <a:pt x="117475" y="255588"/>
                  </a:lnTo>
                  <a:lnTo>
                    <a:pt x="114300" y="255588"/>
                  </a:lnTo>
                  <a:lnTo>
                    <a:pt x="112712" y="255588"/>
                  </a:lnTo>
                  <a:lnTo>
                    <a:pt x="109537" y="255588"/>
                  </a:lnTo>
                  <a:lnTo>
                    <a:pt x="107950" y="255588"/>
                  </a:lnTo>
                  <a:lnTo>
                    <a:pt x="103187" y="255588"/>
                  </a:lnTo>
                  <a:lnTo>
                    <a:pt x="98425" y="258763"/>
                  </a:lnTo>
                  <a:lnTo>
                    <a:pt x="96837" y="258763"/>
                  </a:lnTo>
                  <a:lnTo>
                    <a:pt x="93662" y="258763"/>
                  </a:lnTo>
                  <a:lnTo>
                    <a:pt x="93662" y="255588"/>
                  </a:lnTo>
                  <a:lnTo>
                    <a:pt x="85725" y="258763"/>
                  </a:lnTo>
                  <a:lnTo>
                    <a:pt x="80962" y="260350"/>
                  </a:lnTo>
                  <a:lnTo>
                    <a:pt x="77787" y="260350"/>
                  </a:lnTo>
                  <a:lnTo>
                    <a:pt x="71437" y="260350"/>
                  </a:lnTo>
                  <a:lnTo>
                    <a:pt x="74612" y="258763"/>
                  </a:lnTo>
                  <a:lnTo>
                    <a:pt x="76200" y="258763"/>
                  </a:lnTo>
                  <a:lnTo>
                    <a:pt x="77787" y="258763"/>
                  </a:lnTo>
                  <a:lnTo>
                    <a:pt x="80962" y="258763"/>
                  </a:lnTo>
                  <a:lnTo>
                    <a:pt x="82550" y="255588"/>
                  </a:lnTo>
                  <a:lnTo>
                    <a:pt x="87312" y="254000"/>
                  </a:lnTo>
                  <a:lnTo>
                    <a:pt x="90487" y="254000"/>
                  </a:lnTo>
                  <a:lnTo>
                    <a:pt x="92075" y="250825"/>
                  </a:lnTo>
                  <a:lnTo>
                    <a:pt x="93662" y="250825"/>
                  </a:lnTo>
                  <a:lnTo>
                    <a:pt x="93662" y="249238"/>
                  </a:lnTo>
                  <a:lnTo>
                    <a:pt x="96837" y="246063"/>
                  </a:lnTo>
                  <a:lnTo>
                    <a:pt x="98425" y="246063"/>
                  </a:lnTo>
                  <a:lnTo>
                    <a:pt x="109537" y="242888"/>
                  </a:lnTo>
                  <a:lnTo>
                    <a:pt x="114300" y="242888"/>
                  </a:lnTo>
                  <a:lnTo>
                    <a:pt x="119062" y="239713"/>
                  </a:lnTo>
                  <a:lnTo>
                    <a:pt x="123825" y="238125"/>
                  </a:lnTo>
                  <a:lnTo>
                    <a:pt x="125412" y="233363"/>
                  </a:lnTo>
                  <a:lnTo>
                    <a:pt x="128587" y="228600"/>
                  </a:lnTo>
                  <a:lnTo>
                    <a:pt x="130175" y="227013"/>
                  </a:lnTo>
                  <a:lnTo>
                    <a:pt x="130175" y="222250"/>
                  </a:lnTo>
                  <a:lnTo>
                    <a:pt x="128587" y="219075"/>
                  </a:lnTo>
                  <a:lnTo>
                    <a:pt x="125412" y="217488"/>
                  </a:lnTo>
                  <a:lnTo>
                    <a:pt x="123825" y="214313"/>
                  </a:lnTo>
                  <a:lnTo>
                    <a:pt x="122237" y="214313"/>
                  </a:lnTo>
                  <a:lnTo>
                    <a:pt x="119062" y="212725"/>
                  </a:lnTo>
                  <a:lnTo>
                    <a:pt x="119062" y="211138"/>
                  </a:lnTo>
                  <a:lnTo>
                    <a:pt x="122237" y="207963"/>
                  </a:lnTo>
                  <a:lnTo>
                    <a:pt x="125412" y="207963"/>
                  </a:lnTo>
                  <a:lnTo>
                    <a:pt x="128587" y="207963"/>
                  </a:lnTo>
                  <a:lnTo>
                    <a:pt x="128587" y="206375"/>
                  </a:lnTo>
                  <a:lnTo>
                    <a:pt x="128587" y="203200"/>
                  </a:lnTo>
                  <a:lnTo>
                    <a:pt x="128587" y="201613"/>
                  </a:lnTo>
                  <a:lnTo>
                    <a:pt x="128587" y="198438"/>
                  </a:lnTo>
                  <a:lnTo>
                    <a:pt x="125412" y="196850"/>
                  </a:lnTo>
                  <a:lnTo>
                    <a:pt x="125412" y="195263"/>
                  </a:lnTo>
                  <a:lnTo>
                    <a:pt x="125412" y="192088"/>
                  </a:lnTo>
                  <a:lnTo>
                    <a:pt x="125412" y="190500"/>
                  </a:lnTo>
                  <a:lnTo>
                    <a:pt x="125412" y="187325"/>
                  </a:lnTo>
                  <a:lnTo>
                    <a:pt x="123825" y="187325"/>
                  </a:lnTo>
                  <a:lnTo>
                    <a:pt x="123825" y="185738"/>
                  </a:lnTo>
                  <a:lnTo>
                    <a:pt x="123825" y="184150"/>
                  </a:lnTo>
                  <a:lnTo>
                    <a:pt x="125412" y="180975"/>
                  </a:lnTo>
                  <a:lnTo>
                    <a:pt x="125412" y="179388"/>
                  </a:lnTo>
                  <a:lnTo>
                    <a:pt x="123825" y="179388"/>
                  </a:lnTo>
                  <a:lnTo>
                    <a:pt x="123825" y="176213"/>
                  </a:lnTo>
                  <a:lnTo>
                    <a:pt x="125412" y="176213"/>
                  </a:lnTo>
                  <a:lnTo>
                    <a:pt x="128587" y="176213"/>
                  </a:lnTo>
                  <a:lnTo>
                    <a:pt x="128587" y="179388"/>
                  </a:lnTo>
                  <a:lnTo>
                    <a:pt x="128587" y="180975"/>
                  </a:lnTo>
                  <a:lnTo>
                    <a:pt x="130175" y="180975"/>
                  </a:lnTo>
                  <a:lnTo>
                    <a:pt x="130175" y="179388"/>
                  </a:lnTo>
                  <a:lnTo>
                    <a:pt x="133350" y="179388"/>
                  </a:lnTo>
                  <a:lnTo>
                    <a:pt x="134937" y="179388"/>
                  </a:lnTo>
                  <a:lnTo>
                    <a:pt x="136525" y="179388"/>
                  </a:lnTo>
                  <a:lnTo>
                    <a:pt x="136525" y="174625"/>
                  </a:lnTo>
                  <a:lnTo>
                    <a:pt x="134937" y="171450"/>
                  </a:lnTo>
                  <a:lnTo>
                    <a:pt x="134937" y="169863"/>
                  </a:lnTo>
                  <a:lnTo>
                    <a:pt x="133350" y="168275"/>
                  </a:lnTo>
                  <a:lnTo>
                    <a:pt x="133350" y="165100"/>
                  </a:lnTo>
                  <a:lnTo>
                    <a:pt x="133350" y="163513"/>
                  </a:lnTo>
                  <a:lnTo>
                    <a:pt x="130175" y="163513"/>
                  </a:lnTo>
                  <a:lnTo>
                    <a:pt x="128587" y="163513"/>
                  </a:lnTo>
                  <a:lnTo>
                    <a:pt x="125412" y="163513"/>
                  </a:lnTo>
                  <a:lnTo>
                    <a:pt x="125412" y="160338"/>
                  </a:lnTo>
                  <a:lnTo>
                    <a:pt x="128587" y="158750"/>
                  </a:lnTo>
                  <a:lnTo>
                    <a:pt x="128587" y="155575"/>
                  </a:lnTo>
                  <a:lnTo>
                    <a:pt x="128587" y="153988"/>
                  </a:lnTo>
                  <a:lnTo>
                    <a:pt x="130175" y="155575"/>
                  </a:lnTo>
                  <a:lnTo>
                    <a:pt x="133350" y="155575"/>
                  </a:lnTo>
                  <a:lnTo>
                    <a:pt x="133350" y="153988"/>
                  </a:lnTo>
                  <a:lnTo>
                    <a:pt x="134937" y="152400"/>
                  </a:lnTo>
                  <a:lnTo>
                    <a:pt x="134937" y="149225"/>
                  </a:lnTo>
                  <a:lnTo>
                    <a:pt x="134937" y="147638"/>
                  </a:lnTo>
                  <a:lnTo>
                    <a:pt x="136525" y="147638"/>
                  </a:lnTo>
                  <a:lnTo>
                    <a:pt x="136525" y="144463"/>
                  </a:lnTo>
                  <a:lnTo>
                    <a:pt x="139700" y="142875"/>
                  </a:lnTo>
                  <a:lnTo>
                    <a:pt x="139700" y="139700"/>
                  </a:lnTo>
                  <a:lnTo>
                    <a:pt x="139700" y="138113"/>
                  </a:lnTo>
                  <a:lnTo>
                    <a:pt x="139700" y="136525"/>
                  </a:lnTo>
                  <a:lnTo>
                    <a:pt x="139700" y="131763"/>
                  </a:lnTo>
                  <a:lnTo>
                    <a:pt x="139700" y="128588"/>
                  </a:lnTo>
                  <a:lnTo>
                    <a:pt x="139700" y="127000"/>
                  </a:lnTo>
                  <a:lnTo>
                    <a:pt x="141287" y="123825"/>
                  </a:lnTo>
                  <a:lnTo>
                    <a:pt x="141287" y="122238"/>
                  </a:lnTo>
                  <a:lnTo>
                    <a:pt x="144462" y="120650"/>
                  </a:lnTo>
                  <a:lnTo>
                    <a:pt x="144462" y="115888"/>
                  </a:lnTo>
                  <a:lnTo>
                    <a:pt x="141287" y="115888"/>
                  </a:lnTo>
                  <a:lnTo>
                    <a:pt x="141287" y="112713"/>
                  </a:lnTo>
                  <a:lnTo>
                    <a:pt x="144462" y="111125"/>
                  </a:lnTo>
                  <a:lnTo>
                    <a:pt x="144462" y="107950"/>
                  </a:lnTo>
                  <a:lnTo>
                    <a:pt x="144462" y="106363"/>
                  </a:lnTo>
                  <a:lnTo>
                    <a:pt x="146050" y="106363"/>
                  </a:lnTo>
                  <a:lnTo>
                    <a:pt x="149225" y="106363"/>
                  </a:lnTo>
                  <a:lnTo>
                    <a:pt x="149225" y="104775"/>
                  </a:lnTo>
                  <a:lnTo>
                    <a:pt x="150812" y="104775"/>
                  </a:lnTo>
                  <a:lnTo>
                    <a:pt x="149225" y="100013"/>
                  </a:lnTo>
                  <a:lnTo>
                    <a:pt x="150812" y="100013"/>
                  </a:lnTo>
                  <a:lnTo>
                    <a:pt x="144462" y="95250"/>
                  </a:lnTo>
                  <a:lnTo>
                    <a:pt x="152400" y="100013"/>
                  </a:lnTo>
                  <a:lnTo>
                    <a:pt x="155575" y="100013"/>
                  </a:lnTo>
                  <a:lnTo>
                    <a:pt x="155575" y="96838"/>
                  </a:lnTo>
                  <a:lnTo>
                    <a:pt x="157162" y="95250"/>
                  </a:lnTo>
                  <a:lnTo>
                    <a:pt x="160337" y="95250"/>
                  </a:lnTo>
                  <a:lnTo>
                    <a:pt x="160337" y="93663"/>
                  </a:lnTo>
                  <a:lnTo>
                    <a:pt x="161925" y="93663"/>
                  </a:lnTo>
                  <a:lnTo>
                    <a:pt x="165100" y="93663"/>
                  </a:lnTo>
                  <a:lnTo>
                    <a:pt x="166687" y="93663"/>
                  </a:lnTo>
                  <a:lnTo>
                    <a:pt x="168275" y="93663"/>
                  </a:lnTo>
                  <a:lnTo>
                    <a:pt x="168275" y="90488"/>
                  </a:lnTo>
                  <a:lnTo>
                    <a:pt x="168275" y="88900"/>
                  </a:lnTo>
                  <a:lnTo>
                    <a:pt x="166687" y="85725"/>
                  </a:lnTo>
                  <a:lnTo>
                    <a:pt x="166687" y="84137"/>
                  </a:lnTo>
                  <a:lnTo>
                    <a:pt x="166687" y="80962"/>
                  </a:lnTo>
                  <a:lnTo>
                    <a:pt x="168275" y="84137"/>
                  </a:lnTo>
                  <a:lnTo>
                    <a:pt x="171450" y="84137"/>
                  </a:lnTo>
                  <a:lnTo>
                    <a:pt x="173037" y="80962"/>
                  </a:lnTo>
                  <a:lnTo>
                    <a:pt x="173037" y="79375"/>
                  </a:lnTo>
                  <a:lnTo>
                    <a:pt x="173037" y="77787"/>
                  </a:lnTo>
                  <a:lnTo>
                    <a:pt x="173037" y="74612"/>
                  </a:lnTo>
                  <a:lnTo>
                    <a:pt x="173037" y="73025"/>
                  </a:lnTo>
                  <a:lnTo>
                    <a:pt x="171450" y="73025"/>
                  </a:lnTo>
                  <a:lnTo>
                    <a:pt x="168275" y="69850"/>
                  </a:lnTo>
                  <a:lnTo>
                    <a:pt x="166687" y="69850"/>
                  </a:lnTo>
                  <a:lnTo>
                    <a:pt x="165100" y="68262"/>
                  </a:lnTo>
                  <a:lnTo>
                    <a:pt x="161925" y="65087"/>
                  </a:lnTo>
                  <a:lnTo>
                    <a:pt x="157162" y="63500"/>
                  </a:lnTo>
                  <a:lnTo>
                    <a:pt x="155575" y="61912"/>
                  </a:lnTo>
                  <a:lnTo>
                    <a:pt x="152400" y="58737"/>
                  </a:lnTo>
                  <a:lnTo>
                    <a:pt x="150812" y="57150"/>
                  </a:lnTo>
                  <a:lnTo>
                    <a:pt x="150812" y="52387"/>
                  </a:lnTo>
                  <a:lnTo>
                    <a:pt x="149225" y="52387"/>
                  </a:lnTo>
                  <a:lnTo>
                    <a:pt x="149225" y="49212"/>
                  </a:lnTo>
                  <a:lnTo>
                    <a:pt x="149225" y="47625"/>
                  </a:lnTo>
                  <a:lnTo>
                    <a:pt x="150812" y="49212"/>
                  </a:lnTo>
                  <a:lnTo>
                    <a:pt x="152400" y="52387"/>
                  </a:lnTo>
                  <a:lnTo>
                    <a:pt x="157162" y="52387"/>
                  </a:lnTo>
                  <a:lnTo>
                    <a:pt x="160337" y="53975"/>
                  </a:lnTo>
                  <a:lnTo>
                    <a:pt x="161925" y="53975"/>
                  </a:lnTo>
                  <a:lnTo>
                    <a:pt x="161925" y="57150"/>
                  </a:lnTo>
                  <a:lnTo>
                    <a:pt x="166687" y="58737"/>
                  </a:lnTo>
                  <a:lnTo>
                    <a:pt x="166687" y="61912"/>
                  </a:lnTo>
                  <a:lnTo>
                    <a:pt x="168275" y="61912"/>
                  </a:lnTo>
                  <a:lnTo>
                    <a:pt x="171450" y="61912"/>
                  </a:lnTo>
                  <a:lnTo>
                    <a:pt x="173037" y="61912"/>
                  </a:lnTo>
                  <a:lnTo>
                    <a:pt x="177800" y="63500"/>
                  </a:lnTo>
                  <a:lnTo>
                    <a:pt x="180975" y="65087"/>
                  </a:lnTo>
                  <a:lnTo>
                    <a:pt x="184150" y="65087"/>
                  </a:lnTo>
                  <a:lnTo>
                    <a:pt x="188912" y="65087"/>
                  </a:lnTo>
                  <a:lnTo>
                    <a:pt x="192087" y="65087"/>
                  </a:lnTo>
                  <a:lnTo>
                    <a:pt x="193675" y="65087"/>
                  </a:lnTo>
                  <a:lnTo>
                    <a:pt x="196850" y="65087"/>
                  </a:lnTo>
                  <a:lnTo>
                    <a:pt x="198437" y="68262"/>
                  </a:lnTo>
                  <a:lnTo>
                    <a:pt x="203200" y="68262"/>
                  </a:lnTo>
                  <a:lnTo>
                    <a:pt x="204787" y="68262"/>
                  </a:lnTo>
                  <a:lnTo>
                    <a:pt x="207962" y="68262"/>
                  </a:lnTo>
                  <a:lnTo>
                    <a:pt x="209550" y="68262"/>
                  </a:lnTo>
                  <a:lnTo>
                    <a:pt x="211137" y="68262"/>
                  </a:lnTo>
                  <a:lnTo>
                    <a:pt x="214312" y="68262"/>
                  </a:lnTo>
                  <a:lnTo>
                    <a:pt x="219075" y="69850"/>
                  </a:lnTo>
                  <a:lnTo>
                    <a:pt x="220662" y="69850"/>
                  </a:lnTo>
                  <a:lnTo>
                    <a:pt x="223837" y="73025"/>
                  </a:lnTo>
                  <a:lnTo>
                    <a:pt x="227012" y="74612"/>
                  </a:lnTo>
                  <a:lnTo>
                    <a:pt x="230187" y="74612"/>
                  </a:lnTo>
                  <a:lnTo>
                    <a:pt x="231775" y="73025"/>
                  </a:lnTo>
                  <a:lnTo>
                    <a:pt x="234950" y="73025"/>
                  </a:lnTo>
                  <a:lnTo>
                    <a:pt x="234950" y="69850"/>
                  </a:lnTo>
                  <a:lnTo>
                    <a:pt x="234950" y="68262"/>
                  </a:lnTo>
                  <a:lnTo>
                    <a:pt x="234950" y="65087"/>
                  </a:lnTo>
                  <a:lnTo>
                    <a:pt x="231775" y="63500"/>
                  </a:lnTo>
                  <a:lnTo>
                    <a:pt x="230187" y="61912"/>
                  </a:lnTo>
                  <a:lnTo>
                    <a:pt x="230187" y="58737"/>
                  </a:lnTo>
                  <a:lnTo>
                    <a:pt x="231775" y="58737"/>
                  </a:lnTo>
                  <a:lnTo>
                    <a:pt x="234950" y="58737"/>
                  </a:lnTo>
                  <a:lnTo>
                    <a:pt x="234950" y="61912"/>
                  </a:lnTo>
                  <a:lnTo>
                    <a:pt x="236537" y="63500"/>
                  </a:lnTo>
                  <a:lnTo>
                    <a:pt x="236537" y="65087"/>
                  </a:lnTo>
                  <a:lnTo>
                    <a:pt x="239712" y="68262"/>
                  </a:lnTo>
                  <a:lnTo>
                    <a:pt x="241300" y="68262"/>
                  </a:lnTo>
                  <a:lnTo>
                    <a:pt x="241300" y="69850"/>
                  </a:lnTo>
                  <a:lnTo>
                    <a:pt x="242887" y="73025"/>
                  </a:lnTo>
                  <a:lnTo>
                    <a:pt x="242887" y="74612"/>
                  </a:lnTo>
                  <a:lnTo>
                    <a:pt x="246062" y="74612"/>
                  </a:lnTo>
                  <a:lnTo>
                    <a:pt x="246062" y="77787"/>
                  </a:lnTo>
                  <a:lnTo>
                    <a:pt x="247650" y="77787"/>
                  </a:lnTo>
                  <a:lnTo>
                    <a:pt x="250825" y="74612"/>
                  </a:lnTo>
                  <a:lnTo>
                    <a:pt x="250825" y="73025"/>
                  </a:lnTo>
                  <a:lnTo>
                    <a:pt x="250825" y="69850"/>
                  </a:lnTo>
                  <a:lnTo>
                    <a:pt x="250825" y="65087"/>
                  </a:lnTo>
                  <a:lnTo>
                    <a:pt x="252412" y="63500"/>
                  </a:lnTo>
                  <a:lnTo>
                    <a:pt x="250825" y="58737"/>
                  </a:lnTo>
                  <a:lnTo>
                    <a:pt x="250825" y="53975"/>
                  </a:lnTo>
                  <a:lnTo>
                    <a:pt x="247650" y="52387"/>
                  </a:lnTo>
                  <a:lnTo>
                    <a:pt x="246062" y="49212"/>
                  </a:lnTo>
                  <a:lnTo>
                    <a:pt x="246062" y="47625"/>
                  </a:lnTo>
                  <a:lnTo>
                    <a:pt x="246062" y="46037"/>
                  </a:lnTo>
                  <a:lnTo>
                    <a:pt x="242887" y="42862"/>
                  </a:lnTo>
                  <a:lnTo>
                    <a:pt x="242887" y="38100"/>
                  </a:lnTo>
                  <a:lnTo>
                    <a:pt x="236537" y="30162"/>
                  </a:lnTo>
                  <a:lnTo>
                    <a:pt x="236537" y="26987"/>
                  </a:lnTo>
                  <a:lnTo>
                    <a:pt x="234950" y="22225"/>
                  </a:lnTo>
                  <a:lnTo>
                    <a:pt x="231775" y="19050"/>
                  </a:lnTo>
                  <a:lnTo>
                    <a:pt x="230187" y="14287"/>
                  </a:lnTo>
                  <a:lnTo>
                    <a:pt x="225425" y="11112"/>
                  </a:lnTo>
                  <a:lnTo>
                    <a:pt x="225425" y="9525"/>
                  </a:lnTo>
                  <a:lnTo>
                    <a:pt x="225425" y="6350"/>
                  </a:lnTo>
                  <a:lnTo>
                    <a:pt x="223837" y="4762"/>
                  </a:lnTo>
                  <a:lnTo>
                    <a:pt x="220662" y="3175"/>
                  </a:lnTo>
                  <a:close/>
                </a:path>
              </a:pathLst>
            </a:custGeom>
            <a:blipFill dpi="0" rotWithShape="1">
              <a:blip r:embed="rId7"/>
              <a:srcRect/>
              <a:tile tx="0" ty="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a:p>
          </p:txBody>
        </p:sp>
        <p:sp>
          <p:nvSpPr>
            <p:cNvPr id="73" name="文本框 72">
              <a:extLst>
                <a:ext uri="{FF2B5EF4-FFF2-40B4-BE49-F238E27FC236}">
                  <a16:creationId xmlns:a16="http://schemas.microsoft.com/office/drawing/2014/main" id="{90657F5F-BFAD-4FBB-A2CE-C5EF8BCCBE9D}"/>
                </a:ext>
              </a:extLst>
            </p:cNvPr>
            <p:cNvSpPr txBox="1"/>
            <p:nvPr/>
          </p:nvSpPr>
          <p:spPr>
            <a:xfrm>
              <a:off x="3683233" y="1598655"/>
              <a:ext cx="697627" cy="707886"/>
            </a:xfrm>
            <a:prstGeom prst="rect">
              <a:avLst/>
            </a:prstGeom>
            <a:noFill/>
          </p:spPr>
          <p:txBody>
            <a:bodyPr wrap="none" rtlCol="0">
              <a:spAutoFit/>
            </a:bodyPr>
            <a:lstStyle/>
            <a:p>
              <a:r>
                <a:rPr lang="zh-CN" altLang="en-US" sz="4000" dirty="0">
                  <a:solidFill>
                    <a:schemeClr val="bg1"/>
                  </a:solidFill>
                  <a:latin typeface="Berlin Sans FB Demi" panose="020E0802020502020306" pitchFamily="34" charset="0"/>
                  <a:ea typeface="庞门正道真贵楷体" panose="02010600030101010101" pitchFamily="2" charset="-122"/>
                </a:rPr>
                <a:t>肆</a:t>
              </a:r>
            </a:p>
          </p:txBody>
        </p:sp>
      </p:grpSp>
      <p:pic>
        <p:nvPicPr>
          <p:cNvPr id="83" name="图片 82">
            <a:extLst>
              <a:ext uri="{FF2B5EF4-FFF2-40B4-BE49-F238E27FC236}">
                <a16:creationId xmlns:a16="http://schemas.microsoft.com/office/drawing/2014/main" id="{628F5C88-8DA4-4CCE-9F9E-7690884898C5}"/>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1515576" y="4338560"/>
            <a:ext cx="2425700" cy="2240622"/>
          </a:xfrm>
          <a:prstGeom prst="rect">
            <a:avLst/>
          </a:prstGeom>
        </p:spPr>
      </p:pic>
      <p:pic>
        <p:nvPicPr>
          <p:cNvPr id="84" name="图片 83">
            <a:extLst>
              <a:ext uri="{FF2B5EF4-FFF2-40B4-BE49-F238E27FC236}">
                <a16:creationId xmlns:a16="http://schemas.microsoft.com/office/drawing/2014/main" id="{FEA86E33-7B21-42FC-A64F-DCBBFD843779}"/>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a:stretch/>
        </p:blipFill>
        <p:spPr>
          <a:xfrm>
            <a:off x="6315133" y="3737512"/>
            <a:ext cx="5876868" cy="2937899"/>
          </a:xfrm>
          <a:prstGeom prst="rect">
            <a:avLst/>
          </a:prstGeom>
        </p:spPr>
      </p:pic>
      <p:sp>
        <p:nvSpPr>
          <p:cNvPr id="29" name="文本框 28">
            <a:extLst>
              <a:ext uri="{FF2B5EF4-FFF2-40B4-BE49-F238E27FC236}">
                <a16:creationId xmlns:a16="http://schemas.microsoft.com/office/drawing/2014/main" id="{C2C2EF93-C08F-4AE9-BEC6-489B433626FA}"/>
              </a:ext>
            </a:extLst>
          </p:cNvPr>
          <p:cNvSpPr txBox="1"/>
          <p:nvPr/>
        </p:nvSpPr>
        <p:spPr>
          <a:xfrm>
            <a:off x="3048000" y="3244334"/>
            <a:ext cx="6096000" cy="369332"/>
          </a:xfrm>
          <a:prstGeom prst="rect">
            <a:avLst/>
          </a:prstGeom>
          <a:noFill/>
        </p:spPr>
        <p:txBody>
          <a:bodyPr wrap="square">
            <a:spAutoFit/>
          </a:bodyPr>
          <a:lstStyle/>
          <a:p>
            <a:r>
              <a:rPr lang="en-US" altLang="zh-CN" dirty="0"/>
              <a:t>51PPT</a:t>
            </a:r>
            <a:r>
              <a:rPr lang="zh-CN" altLang="en-US" dirty="0"/>
              <a:t>模板网   </a:t>
            </a:r>
            <a:r>
              <a:rPr lang="en-US" altLang="zh-CN" dirty="0"/>
              <a:t>www.51pptmoban.com</a:t>
            </a:r>
            <a:endParaRPr lang="zh-CN" altLang="en-US" dirty="0"/>
          </a:p>
        </p:txBody>
      </p:sp>
      <p:sp>
        <p:nvSpPr>
          <p:cNvPr id="30" name="文本框 29">
            <a:extLst>
              <a:ext uri="{FF2B5EF4-FFF2-40B4-BE49-F238E27FC236}">
                <a16:creationId xmlns:a16="http://schemas.microsoft.com/office/drawing/2014/main" id="{BC03940D-7A45-4D54-9080-E9A9C50A9B88}"/>
              </a:ext>
            </a:extLst>
          </p:cNvPr>
          <p:cNvSpPr txBox="1"/>
          <p:nvPr/>
        </p:nvSpPr>
        <p:spPr>
          <a:xfrm>
            <a:off x="-2712868" y="-15297250"/>
            <a:ext cx="6096000" cy="369332"/>
          </a:xfrm>
          <a:prstGeom prst="rect">
            <a:avLst/>
          </a:prstGeom>
          <a:noFill/>
        </p:spPr>
        <p:txBody>
          <a:bodyPr wrap="square">
            <a:spAutoFit/>
          </a:bodyPr>
          <a:lstStyle/>
          <a:p>
            <a:r>
              <a:rPr lang="en-US" altLang="zh-CN" dirty="0">
                <a:solidFill>
                  <a:srgbClr val="F0F0F0"/>
                </a:solidFill>
              </a:rPr>
              <a:t>51PPT</a:t>
            </a:r>
            <a:r>
              <a:rPr lang="zh-CN" altLang="en-US" dirty="0">
                <a:solidFill>
                  <a:srgbClr val="F0F0F0"/>
                </a:solidFill>
              </a:rPr>
              <a:t>模板网   </a:t>
            </a:r>
            <a:r>
              <a:rPr lang="en-US" altLang="zh-CN" dirty="0">
                <a:solidFill>
                  <a:srgbClr val="F0F0F0"/>
                </a:solidFill>
              </a:rPr>
              <a:t>www.51pptmoban.com</a:t>
            </a:r>
            <a:endParaRPr lang="zh-CN" altLang="en-US" dirty="0">
              <a:solidFill>
                <a:srgbClr val="F0F0F0"/>
              </a:solidFill>
            </a:endParaRPr>
          </a:p>
        </p:txBody>
      </p:sp>
    </p:spTree>
    <p:extLst>
      <p:ext uri="{BB962C8B-B14F-4D97-AF65-F5344CB8AC3E}">
        <p14:creationId xmlns:p14="http://schemas.microsoft.com/office/powerpoint/2010/main" val="35202282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 name="图片 84">
            <a:extLst>
              <a:ext uri="{FF2B5EF4-FFF2-40B4-BE49-F238E27FC236}">
                <a16:creationId xmlns:a16="http://schemas.microsoft.com/office/drawing/2014/main" id="{CE5EECBF-F12E-4CD4-9257-44892396C08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flipH="1">
            <a:off x="-532" y="3636879"/>
            <a:ext cx="7315731" cy="3221121"/>
          </a:xfrm>
          <a:prstGeom prst="rect">
            <a:avLst/>
          </a:prstGeom>
        </p:spPr>
      </p:pic>
      <p:pic>
        <p:nvPicPr>
          <p:cNvPr id="71" name="图片 70">
            <a:extLst>
              <a:ext uri="{FF2B5EF4-FFF2-40B4-BE49-F238E27FC236}">
                <a16:creationId xmlns:a16="http://schemas.microsoft.com/office/drawing/2014/main" id="{D5D1BC39-D7EB-4A6A-8A47-0B5558AAF7CB}"/>
              </a:ext>
            </a:extLst>
          </p:cNvPr>
          <p:cNvPicPr>
            <a:picLocks noChangeAspect="1"/>
          </p:cNvPicPr>
          <p:nvPr/>
        </p:nvPicPr>
        <p:blipFill rotWithShape="1">
          <a:blip r:embed="rId4" cstate="screen">
            <a:duotone>
              <a:schemeClr val="bg2">
                <a:shade val="45000"/>
                <a:satMod val="135000"/>
              </a:schemeClr>
              <a:prstClr val="white"/>
            </a:duotone>
            <a:extLst>
              <a:ext uri="{28A0092B-C50C-407E-A947-70E740481C1C}">
                <a14:useLocalDpi xmlns:a14="http://schemas.microsoft.com/office/drawing/2010/main"/>
              </a:ext>
            </a:extLst>
          </a:blip>
          <a:srcRect/>
          <a:stretch/>
        </p:blipFill>
        <p:spPr>
          <a:xfrm>
            <a:off x="-529" y="1582374"/>
            <a:ext cx="12193057" cy="5275890"/>
          </a:xfrm>
          <a:prstGeom prst="rect">
            <a:avLst/>
          </a:prstGeom>
        </p:spPr>
      </p:pic>
      <p:pic>
        <p:nvPicPr>
          <p:cNvPr id="32" name="图片 31">
            <a:extLst>
              <a:ext uri="{FF2B5EF4-FFF2-40B4-BE49-F238E27FC236}">
                <a16:creationId xmlns:a16="http://schemas.microsoft.com/office/drawing/2014/main" id="{3BC3F788-7CDD-4FD8-AC03-3B54EDC17293}"/>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0" y="0"/>
            <a:ext cx="3514132" cy="4385969"/>
          </a:xfrm>
          <a:prstGeom prst="rect">
            <a:avLst/>
          </a:prstGeom>
        </p:spPr>
      </p:pic>
      <p:sp>
        <p:nvSpPr>
          <p:cNvPr id="66" name="任意多边形: 形状 65">
            <a:extLst>
              <a:ext uri="{FF2B5EF4-FFF2-40B4-BE49-F238E27FC236}">
                <a16:creationId xmlns:a16="http://schemas.microsoft.com/office/drawing/2014/main" id="{5A0EE3BD-381F-451C-94D1-570E85D82031}"/>
              </a:ext>
            </a:extLst>
          </p:cNvPr>
          <p:cNvSpPr/>
          <p:nvPr/>
        </p:nvSpPr>
        <p:spPr>
          <a:xfrm rot="186308">
            <a:off x="3883335" y="2894701"/>
            <a:ext cx="4425330" cy="961807"/>
          </a:xfrm>
          <a:custGeom>
            <a:avLst/>
            <a:gdLst>
              <a:gd name="connsiteX0" fmla="*/ 327282 w 2377881"/>
              <a:gd name="connsiteY0" fmla="*/ 501500 h 509406"/>
              <a:gd name="connsiteX1" fmla="*/ 335854 w 2377881"/>
              <a:gd name="connsiteY1" fmla="*/ 502452 h 509406"/>
              <a:gd name="connsiteX2" fmla="*/ 335759 w 2377881"/>
              <a:gd name="connsiteY2" fmla="*/ 504452 h 509406"/>
              <a:gd name="connsiteX3" fmla="*/ 335664 w 2377881"/>
              <a:gd name="connsiteY3" fmla="*/ 505976 h 509406"/>
              <a:gd name="connsiteX4" fmla="*/ 334330 w 2377881"/>
              <a:gd name="connsiteY4" fmla="*/ 507977 h 509406"/>
              <a:gd name="connsiteX5" fmla="*/ 329377 w 2377881"/>
              <a:gd name="connsiteY5" fmla="*/ 504929 h 509406"/>
              <a:gd name="connsiteX6" fmla="*/ 324710 w 2377881"/>
              <a:gd name="connsiteY6" fmla="*/ 505024 h 509406"/>
              <a:gd name="connsiteX7" fmla="*/ 324805 w 2377881"/>
              <a:gd name="connsiteY7" fmla="*/ 504929 h 509406"/>
              <a:gd name="connsiteX8" fmla="*/ 442915 w 2377881"/>
              <a:gd name="connsiteY8" fmla="*/ 497880 h 509406"/>
              <a:gd name="connsiteX9" fmla="*/ 446058 w 2377881"/>
              <a:gd name="connsiteY9" fmla="*/ 500261 h 509406"/>
              <a:gd name="connsiteX10" fmla="*/ 444153 w 2377881"/>
              <a:gd name="connsiteY10" fmla="*/ 509405 h 509406"/>
              <a:gd name="connsiteX11" fmla="*/ 437200 w 2377881"/>
              <a:gd name="connsiteY11" fmla="*/ 504071 h 509406"/>
              <a:gd name="connsiteX12" fmla="*/ 434247 w 2377881"/>
              <a:gd name="connsiteY12" fmla="*/ 501785 h 509406"/>
              <a:gd name="connsiteX13" fmla="*/ 438343 w 2377881"/>
              <a:gd name="connsiteY13" fmla="*/ 502261 h 509406"/>
              <a:gd name="connsiteX14" fmla="*/ 444058 w 2377881"/>
              <a:gd name="connsiteY14" fmla="*/ 500261 h 509406"/>
              <a:gd name="connsiteX15" fmla="*/ 442915 w 2377881"/>
              <a:gd name="connsiteY15" fmla="*/ 497880 h 509406"/>
              <a:gd name="connsiteX16" fmla="*/ 340521 w 2377881"/>
              <a:gd name="connsiteY16" fmla="*/ 488927 h 509406"/>
              <a:gd name="connsiteX17" fmla="*/ 349380 w 2377881"/>
              <a:gd name="connsiteY17" fmla="*/ 490165 h 509406"/>
              <a:gd name="connsiteX18" fmla="*/ 350449 w 2377881"/>
              <a:gd name="connsiteY18" fmla="*/ 489633 h 509406"/>
              <a:gd name="connsiteX19" fmla="*/ 349284 w 2377881"/>
              <a:gd name="connsiteY19" fmla="*/ 491309 h 509406"/>
              <a:gd name="connsiteX20" fmla="*/ 340521 w 2377881"/>
              <a:gd name="connsiteY20" fmla="*/ 488927 h 509406"/>
              <a:gd name="connsiteX21" fmla="*/ 361381 w 2377881"/>
              <a:gd name="connsiteY21" fmla="*/ 481498 h 509406"/>
              <a:gd name="connsiteX22" fmla="*/ 357809 w 2377881"/>
              <a:gd name="connsiteY22" fmla="*/ 485974 h 509406"/>
              <a:gd name="connsiteX23" fmla="*/ 350449 w 2377881"/>
              <a:gd name="connsiteY23" fmla="*/ 489633 h 509406"/>
              <a:gd name="connsiteX24" fmla="*/ 352332 w 2377881"/>
              <a:gd name="connsiteY24" fmla="*/ 486927 h 509406"/>
              <a:gd name="connsiteX25" fmla="*/ 360905 w 2377881"/>
              <a:gd name="connsiteY25" fmla="*/ 481784 h 509406"/>
              <a:gd name="connsiteX26" fmla="*/ 420436 w 2377881"/>
              <a:gd name="connsiteY26" fmla="*/ 479973 h 509406"/>
              <a:gd name="connsiteX27" fmla="*/ 425104 w 2377881"/>
              <a:gd name="connsiteY27" fmla="*/ 480735 h 509406"/>
              <a:gd name="connsiteX28" fmla="*/ 432248 w 2377881"/>
              <a:gd name="connsiteY28" fmla="*/ 480449 h 509406"/>
              <a:gd name="connsiteX29" fmla="*/ 423389 w 2377881"/>
              <a:gd name="connsiteY29" fmla="*/ 484164 h 509406"/>
              <a:gd name="connsiteX30" fmla="*/ 419103 w 2377881"/>
              <a:gd name="connsiteY30" fmla="*/ 482830 h 509406"/>
              <a:gd name="connsiteX31" fmla="*/ 417484 w 2377881"/>
              <a:gd name="connsiteY31" fmla="*/ 480544 h 509406"/>
              <a:gd name="connsiteX32" fmla="*/ 420436 w 2377881"/>
              <a:gd name="connsiteY32" fmla="*/ 479973 h 509406"/>
              <a:gd name="connsiteX33" fmla="*/ 399576 w 2377881"/>
              <a:gd name="connsiteY33" fmla="*/ 473496 h 509406"/>
              <a:gd name="connsiteX34" fmla="*/ 409577 w 2377881"/>
              <a:gd name="connsiteY34" fmla="*/ 479592 h 509406"/>
              <a:gd name="connsiteX35" fmla="*/ 409482 w 2377881"/>
              <a:gd name="connsiteY35" fmla="*/ 480830 h 509406"/>
              <a:gd name="connsiteX36" fmla="*/ 405481 w 2377881"/>
              <a:gd name="connsiteY36" fmla="*/ 482069 h 509406"/>
              <a:gd name="connsiteX37" fmla="*/ 404529 w 2377881"/>
              <a:gd name="connsiteY37" fmla="*/ 481211 h 509406"/>
              <a:gd name="connsiteX38" fmla="*/ 401005 w 2377881"/>
              <a:gd name="connsiteY38" fmla="*/ 477401 h 509406"/>
              <a:gd name="connsiteX39" fmla="*/ 399766 w 2377881"/>
              <a:gd name="connsiteY39" fmla="*/ 476735 h 509406"/>
              <a:gd name="connsiteX40" fmla="*/ 394432 w 2377881"/>
              <a:gd name="connsiteY40" fmla="*/ 477973 h 509406"/>
              <a:gd name="connsiteX41" fmla="*/ 394242 w 2377881"/>
              <a:gd name="connsiteY41" fmla="*/ 477592 h 509406"/>
              <a:gd name="connsiteX42" fmla="*/ 394337 w 2377881"/>
              <a:gd name="connsiteY42" fmla="*/ 475687 h 509406"/>
              <a:gd name="connsiteX43" fmla="*/ 399576 w 2377881"/>
              <a:gd name="connsiteY43" fmla="*/ 473496 h 509406"/>
              <a:gd name="connsiteX44" fmla="*/ 624843 w 2377881"/>
              <a:gd name="connsiteY44" fmla="*/ 467972 h 509406"/>
              <a:gd name="connsiteX45" fmla="*/ 629320 w 2377881"/>
              <a:gd name="connsiteY45" fmla="*/ 469210 h 509406"/>
              <a:gd name="connsiteX46" fmla="*/ 626081 w 2377881"/>
              <a:gd name="connsiteY46" fmla="*/ 474449 h 509406"/>
              <a:gd name="connsiteX47" fmla="*/ 622557 w 2377881"/>
              <a:gd name="connsiteY47" fmla="*/ 474830 h 509406"/>
              <a:gd name="connsiteX48" fmla="*/ 618842 w 2377881"/>
              <a:gd name="connsiteY48" fmla="*/ 475211 h 509406"/>
              <a:gd name="connsiteX49" fmla="*/ 611794 w 2377881"/>
              <a:gd name="connsiteY49" fmla="*/ 475211 h 509406"/>
              <a:gd name="connsiteX50" fmla="*/ 612365 w 2377881"/>
              <a:gd name="connsiteY50" fmla="*/ 470448 h 509406"/>
              <a:gd name="connsiteX51" fmla="*/ 623128 w 2377881"/>
              <a:gd name="connsiteY51" fmla="*/ 470353 h 509406"/>
              <a:gd name="connsiteX52" fmla="*/ 623986 w 2377881"/>
              <a:gd name="connsiteY52" fmla="*/ 469115 h 509406"/>
              <a:gd name="connsiteX53" fmla="*/ 971267 w 2377881"/>
              <a:gd name="connsiteY53" fmla="*/ 463972 h 509406"/>
              <a:gd name="connsiteX54" fmla="*/ 981935 w 2377881"/>
              <a:gd name="connsiteY54" fmla="*/ 463972 h 509406"/>
              <a:gd name="connsiteX55" fmla="*/ 981744 w 2377881"/>
              <a:gd name="connsiteY55" fmla="*/ 464162 h 509406"/>
              <a:gd name="connsiteX56" fmla="*/ 976886 w 2377881"/>
              <a:gd name="connsiteY56" fmla="*/ 468163 h 509406"/>
              <a:gd name="connsiteX57" fmla="*/ 971362 w 2377881"/>
              <a:gd name="connsiteY57" fmla="*/ 465781 h 509406"/>
              <a:gd name="connsiteX58" fmla="*/ 971171 w 2377881"/>
              <a:gd name="connsiteY58" fmla="*/ 464638 h 509406"/>
              <a:gd name="connsiteX59" fmla="*/ 971267 w 2377881"/>
              <a:gd name="connsiteY59" fmla="*/ 463972 h 509406"/>
              <a:gd name="connsiteX60" fmla="*/ 481206 w 2377881"/>
              <a:gd name="connsiteY60" fmla="*/ 462448 h 509406"/>
              <a:gd name="connsiteX61" fmla="*/ 487016 w 2377881"/>
              <a:gd name="connsiteY61" fmla="*/ 470925 h 509406"/>
              <a:gd name="connsiteX62" fmla="*/ 483301 w 2377881"/>
              <a:gd name="connsiteY62" fmla="*/ 470163 h 509406"/>
              <a:gd name="connsiteX63" fmla="*/ 481206 w 2377881"/>
              <a:gd name="connsiteY63" fmla="*/ 469687 h 509406"/>
              <a:gd name="connsiteX64" fmla="*/ 476634 w 2377881"/>
              <a:gd name="connsiteY64" fmla="*/ 463876 h 509406"/>
              <a:gd name="connsiteX65" fmla="*/ 481206 w 2377881"/>
              <a:gd name="connsiteY65" fmla="*/ 462448 h 509406"/>
              <a:gd name="connsiteX66" fmla="*/ 517210 w 2377881"/>
              <a:gd name="connsiteY66" fmla="*/ 462447 h 509406"/>
              <a:gd name="connsiteX67" fmla="*/ 522925 w 2377881"/>
              <a:gd name="connsiteY67" fmla="*/ 466257 h 509406"/>
              <a:gd name="connsiteX68" fmla="*/ 521116 w 2377881"/>
              <a:gd name="connsiteY68" fmla="*/ 467496 h 509406"/>
              <a:gd name="connsiteX69" fmla="*/ 509686 w 2377881"/>
              <a:gd name="connsiteY69" fmla="*/ 472163 h 509406"/>
              <a:gd name="connsiteX70" fmla="*/ 515306 w 2377881"/>
              <a:gd name="connsiteY70" fmla="*/ 476259 h 509406"/>
              <a:gd name="connsiteX71" fmla="*/ 514829 w 2377881"/>
              <a:gd name="connsiteY71" fmla="*/ 478068 h 509406"/>
              <a:gd name="connsiteX72" fmla="*/ 514067 w 2377881"/>
              <a:gd name="connsiteY72" fmla="*/ 478926 h 509406"/>
              <a:gd name="connsiteX73" fmla="*/ 510352 w 2377881"/>
              <a:gd name="connsiteY73" fmla="*/ 479116 h 509406"/>
              <a:gd name="connsiteX74" fmla="*/ 504733 w 2377881"/>
              <a:gd name="connsiteY74" fmla="*/ 476830 h 509406"/>
              <a:gd name="connsiteX75" fmla="*/ 502732 w 2377881"/>
              <a:gd name="connsiteY75" fmla="*/ 482069 h 509406"/>
              <a:gd name="connsiteX76" fmla="*/ 500447 w 2377881"/>
              <a:gd name="connsiteY76" fmla="*/ 477402 h 509406"/>
              <a:gd name="connsiteX77" fmla="*/ 509495 w 2377881"/>
              <a:gd name="connsiteY77" fmla="*/ 465400 h 509406"/>
              <a:gd name="connsiteX78" fmla="*/ 515210 w 2377881"/>
              <a:gd name="connsiteY78" fmla="*/ 463209 h 509406"/>
              <a:gd name="connsiteX79" fmla="*/ 870588 w 2377881"/>
              <a:gd name="connsiteY79" fmla="*/ 462066 h 509406"/>
              <a:gd name="connsiteX80" fmla="*/ 873350 w 2377881"/>
              <a:gd name="connsiteY80" fmla="*/ 463400 h 509406"/>
              <a:gd name="connsiteX81" fmla="*/ 872969 w 2377881"/>
              <a:gd name="connsiteY81" fmla="*/ 469305 h 509406"/>
              <a:gd name="connsiteX82" fmla="*/ 870016 w 2377881"/>
              <a:gd name="connsiteY82" fmla="*/ 470639 h 509406"/>
              <a:gd name="connsiteX83" fmla="*/ 862206 w 2377881"/>
              <a:gd name="connsiteY83" fmla="*/ 472734 h 509406"/>
              <a:gd name="connsiteX84" fmla="*/ 869254 w 2377881"/>
              <a:gd name="connsiteY84" fmla="*/ 467781 h 509406"/>
              <a:gd name="connsiteX85" fmla="*/ 868587 w 2377881"/>
              <a:gd name="connsiteY85" fmla="*/ 462923 h 509406"/>
              <a:gd name="connsiteX86" fmla="*/ 870588 w 2377881"/>
              <a:gd name="connsiteY86" fmla="*/ 462066 h 509406"/>
              <a:gd name="connsiteX87" fmla="*/ 685231 w 2377881"/>
              <a:gd name="connsiteY87" fmla="*/ 462066 h 509406"/>
              <a:gd name="connsiteX88" fmla="*/ 687898 w 2377881"/>
              <a:gd name="connsiteY88" fmla="*/ 464257 h 509406"/>
              <a:gd name="connsiteX89" fmla="*/ 685421 w 2377881"/>
              <a:gd name="connsiteY89" fmla="*/ 467210 h 509406"/>
              <a:gd name="connsiteX90" fmla="*/ 690565 w 2377881"/>
              <a:gd name="connsiteY90" fmla="*/ 469686 h 509406"/>
              <a:gd name="connsiteX91" fmla="*/ 690184 w 2377881"/>
              <a:gd name="connsiteY91" fmla="*/ 471877 h 509406"/>
              <a:gd name="connsiteX92" fmla="*/ 689707 w 2377881"/>
              <a:gd name="connsiteY92" fmla="*/ 472067 h 509406"/>
              <a:gd name="connsiteX93" fmla="*/ 680278 w 2377881"/>
              <a:gd name="connsiteY93" fmla="*/ 468067 h 509406"/>
              <a:gd name="connsiteX94" fmla="*/ 685231 w 2377881"/>
              <a:gd name="connsiteY94" fmla="*/ 462066 h 509406"/>
              <a:gd name="connsiteX95" fmla="*/ 571312 w 2377881"/>
              <a:gd name="connsiteY95" fmla="*/ 461114 h 509406"/>
              <a:gd name="connsiteX96" fmla="*/ 574932 w 2377881"/>
              <a:gd name="connsiteY96" fmla="*/ 469686 h 509406"/>
              <a:gd name="connsiteX97" fmla="*/ 569217 w 2377881"/>
              <a:gd name="connsiteY97" fmla="*/ 466067 h 509406"/>
              <a:gd name="connsiteX98" fmla="*/ 564359 w 2377881"/>
              <a:gd name="connsiteY98" fmla="*/ 465209 h 509406"/>
              <a:gd name="connsiteX99" fmla="*/ 560073 w 2377881"/>
              <a:gd name="connsiteY99" fmla="*/ 464543 h 509406"/>
              <a:gd name="connsiteX100" fmla="*/ 557120 w 2377881"/>
              <a:gd name="connsiteY100" fmla="*/ 468353 h 509406"/>
              <a:gd name="connsiteX101" fmla="*/ 551977 w 2377881"/>
              <a:gd name="connsiteY101" fmla="*/ 466257 h 509406"/>
              <a:gd name="connsiteX102" fmla="*/ 554167 w 2377881"/>
              <a:gd name="connsiteY102" fmla="*/ 471591 h 509406"/>
              <a:gd name="connsiteX103" fmla="*/ 556930 w 2377881"/>
              <a:gd name="connsiteY103" fmla="*/ 478068 h 509406"/>
              <a:gd name="connsiteX104" fmla="*/ 555501 w 2377881"/>
              <a:gd name="connsiteY104" fmla="*/ 478449 h 509406"/>
              <a:gd name="connsiteX105" fmla="*/ 553691 w 2377881"/>
              <a:gd name="connsiteY105" fmla="*/ 478925 h 509406"/>
              <a:gd name="connsiteX106" fmla="*/ 549405 w 2377881"/>
              <a:gd name="connsiteY106" fmla="*/ 474068 h 509406"/>
              <a:gd name="connsiteX107" fmla="*/ 548548 w 2377881"/>
              <a:gd name="connsiteY107" fmla="*/ 472353 h 509406"/>
              <a:gd name="connsiteX108" fmla="*/ 547786 w 2377881"/>
              <a:gd name="connsiteY108" fmla="*/ 470924 h 509406"/>
              <a:gd name="connsiteX109" fmla="*/ 543499 w 2377881"/>
              <a:gd name="connsiteY109" fmla="*/ 467305 h 509406"/>
              <a:gd name="connsiteX110" fmla="*/ 537880 w 2377881"/>
              <a:gd name="connsiteY110" fmla="*/ 465590 h 509406"/>
              <a:gd name="connsiteX111" fmla="*/ 533212 w 2377881"/>
              <a:gd name="connsiteY111" fmla="*/ 476354 h 509406"/>
              <a:gd name="connsiteX112" fmla="*/ 530164 w 2377881"/>
              <a:gd name="connsiteY112" fmla="*/ 476830 h 509406"/>
              <a:gd name="connsiteX113" fmla="*/ 527974 w 2377881"/>
              <a:gd name="connsiteY113" fmla="*/ 477211 h 509406"/>
              <a:gd name="connsiteX114" fmla="*/ 522544 w 2377881"/>
              <a:gd name="connsiteY114" fmla="*/ 475306 h 509406"/>
              <a:gd name="connsiteX115" fmla="*/ 521497 w 2377881"/>
              <a:gd name="connsiteY115" fmla="*/ 472639 h 509406"/>
              <a:gd name="connsiteX116" fmla="*/ 521211 w 2377881"/>
              <a:gd name="connsiteY116" fmla="*/ 471877 h 509406"/>
              <a:gd name="connsiteX117" fmla="*/ 520449 w 2377881"/>
              <a:gd name="connsiteY117" fmla="*/ 470258 h 509406"/>
              <a:gd name="connsiteX118" fmla="*/ 521497 w 2377881"/>
              <a:gd name="connsiteY118" fmla="*/ 470448 h 509406"/>
              <a:gd name="connsiteX119" fmla="*/ 527688 w 2377881"/>
              <a:gd name="connsiteY119" fmla="*/ 467400 h 509406"/>
              <a:gd name="connsiteX120" fmla="*/ 544261 w 2377881"/>
              <a:gd name="connsiteY120" fmla="*/ 461876 h 509406"/>
              <a:gd name="connsiteX121" fmla="*/ 552453 w 2377881"/>
              <a:gd name="connsiteY121" fmla="*/ 461590 h 509406"/>
              <a:gd name="connsiteX122" fmla="*/ 571312 w 2377881"/>
              <a:gd name="connsiteY122" fmla="*/ 461114 h 509406"/>
              <a:gd name="connsiteX123" fmla="*/ 701804 w 2377881"/>
              <a:gd name="connsiteY123" fmla="*/ 461019 h 509406"/>
              <a:gd name="connsiteX124" fmla="*/ 705710 w 2377881"/>
              <a:gd name="connsiteY124" fmla="*/ 461590 h 509406"/>
              <a:gd name="connsiteX125" fmla="*/ 705995 w 2377881"/>
              <a:gd name="connsiteY125" fmla="*/ 462543 h 509406"/>
              <a:gd name="connsiteX126" fmla="*/ 706377 w 2377881"/>
              <a:gd name="connsiteY126" fmla="*/ 464162 h 509406"/>
              <a:gd name="connsiteX127" fmla="*/ 694851 w 2377881"/>
              <a:gd name="connsiteY127" fmla="*/ 467972 h 509406"/>
              <a:gd name="connsiteX128" fmla="*/ 692279 w 2377881"/>
              <a:gd name="connsiteY128" fmla="*/ 464162 h 509406"/>
              <a:gd name="connsiteX129" fmla="*/ 692565 w 2377881"/>
              <a:gd name="connsiteY129" fmla="*/ 464257 h 509406"/>
              <a:gd name="connsiteX130" fmla="*/ 696566 w 2377881"/>
              <a:gd name="connsiteY130" fmla="*/ 465686 h 509406"/>
              <a:gd name="connsiteX131" fmla="*/ 701804 w 2377881"/>
              <a:gd name="connsiteY131" fmla="*/ 461019 h 509406"/>
              <a:gd name="connsiteX132" fmla="*/ 418627 w 2377881"/>
              <a:gd name="connsiteY132" fmla="*/ 460733 h 509406"/>
              <a:gd name="connsiteX133" fmla="*/ 423294 w 2377881"/>
              <a:gd name="connsiteY133" fmla="*/ 463972 h 509406"/>
              <a:gd name="connsiteX134" fmla="*/ 416817 w 2377881"/>
              <a:gd name="connsiteY134" fmla="*/ 466448 h 509406"/>
              <a:gd name="connsiteX135" fmla="*/ 412721 w 2377881"/>
              <a:gd name="connsiteY135" fmla="*/ 467115 h 509406"/>
              <a:gd name="connsiteX136" fmla="*/ 412150 w 2377881"/>
              <a:gd name="connsiteY136" fmla="*/ 468544 h 509406"/>
              <a:gd name="connsiteX137" fmla="*/ 409864 w 2377881"/>
              <a:gd name="connsiteY137" fmla="*/ 470258 h 509406"/>
              <a:gd name="connsiteX138" fmla="*/ 407197 w 2377881"/>
              <a:gd name="connsiteY138" fmla="*/ 468925 h 509406"/>
              <a:gd name="connsiteX139" fmla="*/ 406911 w 2377881"/>
              <a:gd name="connsiteY139" fmla="*/ 466258 h 509406"/>
              <a:gd name="connsiteX140" fmla="*/ 418627 w 2377881"/>
              <a:gd name="connsiteY140" fmla="*/ 460733 h 509406"/>
              <a:gd name="connsiteX141" fmla="*/ 432103 w 2377881"/>
              <a:gd name="connsiteY141" fmla="*/ 460002 h 509406"/>
              <a:gd name="connsiteX142" fmla="*/ 433580 w 2377881"/>
              <a:gd name="connsiteY142" fmla="*/ 460066 h 509406"/>
              <a:gd name="connsiteX143" fmla="*/ 438343 w 2377881"/>
              <a:gd name="connsiteY143" fmla="*/ 460257 h 509406"/>
              <a:gd name="connsiteX144" fmla="*/ 446725 w 2377881"/>
              <a:gd name="connsiteY144" fmla="*/ 466924 h 509406"/>
              <a:gd name="connsiteX145" fmla="*/ 445677 w 2377881"/>
              <a:gd name="connsiteY145" fmla="*/ 468829 h 509406"/>
              <a:gd name="connsiteX146" fmla="*/ 444439 w 2377881"/>
              <a:gd name="connsiteY146" fmla="*/ 470925 h 509406"/>
              <a:gd name="connsiteX147" fmla="*/ 437866 w 2377881"/>
              <a:gd name="connsiteY147" fmla="*/ 475687 h 509406"/>
              <a:gd name="connsiteX148" fmla="*/ 429866 w 2377881"/>
              <a:gd name="connsiteY148" fmla="*/ 471401 h 509406"/>
              <a:gd name="connsiteX149" fmla="*/ 437200 w 2377881"/>
              <a:gd name="connsiteY149" fmla="*/ 469687 h 509406"/>
              <a:gd name="connsiteX150" fmla="*/ 439009 w 2377881"/>
              <a:gd name="connsiteY150" fmla="*/ 469306 h 509406"/>
              <a:gd name="connsiteX151" fmla="*/ 435676 w 2377881"/>
              <a:gd name="connsiteY151" fmla="*/ 462162 h 509406"/>
              <a:gd name="connsiteX152" fmla="*/ 794864 w 2377881"/>
              <a:gd name="connsiteY152" fmla="*/ 459685 h 509406"/>
              <a:gd name="connsiteX153" fmla="*/ 790768 w 2377881"/>
              <a:gd name="connsiteY153" fmla="*/ 463400 h 509406"/>
              <a:gd name="connsiteX154" fmla="*/ 788196 w 2377881"/>
              <a:gd name="connsiteY154" fmla="*/ 464162 h 509406"/>
              <a:gd name="connsiteX155" fmla="*/ 786863 w 2377881"/>
              <a:gd name="connsiteY155" fmla="*/ 467972 h 509406"/>
              <a:gd name="connsiteX156" fmla="*/ 786577 w 2377881"/>
              <a:gd name="connsiteY156" fmla="*/ 470448 h 509406"/>
              <a:gd name="connsiteX157" fmla="*/ 783624 w 2377881"/>
              <a:gd name="connsiteY157" fmla="*/ 469305 h 509406"/>
              <a:gd name="connsiteX158" fmla="*/ 783815 w 2377881"/>
              <a:gd name="connsiteY158" fmla="*/ 463305 h 509406"/>
              <a:gd name="connsiteX159" fmla="*/ 786672 w 2377881"/>
              <a:gd name="connsiteY159" fmla="*/ 461971 h 509406"/>
              <a:gd name="connsiteX160" fmla="*/ 794864 w 2377881"/>
              <a:gd name="connsiteY160" fmla="*/ 459685 h 509406"/>
              <a:gd name="connsiteX161" fmla="*/ 759431 w 2377881"/>
              <a:gd name="connsiteY161" fmla="*/ 459304 h 509406"/>
              <a:gd name="connsiteX162" fmla="*/ 761145 w 2377881"/>
              <a:gd name="connsiteY162" fmla="*/ 459970 h 509406"/>
              <a:gd name="connsiteX163" fmla="*/ 764765 w 2377881"/>
              <a:gd name="connsiteY163" fmla="*/ 461399 h 509406"/>
              <a:gd name="connsiteX164" fmla="*/ 766384 w 2377881"/>
              <a:gd name="connsiteY164" fmla="*/ 464352 h 509406"/>
              <a:gd name="connsiteX165" fmla="*/ 769242 w 2377881"/>
              <a:gd name="connsiteY165" fmla="*/ 463971 h 509406"/>
              <a:gd name="connsiteX166" fmla="*/ 774576 w 2377881"/>
              <a:gd name="connsiteY166" fmla="*/ 463304 h 509406"/>
              <a:gd name="connsiteX167" fmla="*/ 774480 w 2377881"/>
              <a:gd name="connsiteY167" fmla="*/ 468924 h 509406"/>
              <a:gd name="connsiteX168" fmla="*/ 769432 w 2377881"/>
              <a:gd name="connsiteY168" fmla="*/ 470734 h 509406"/>
              <a:gd name="connsiteX169" fmla="*/ 761050 w 2377881"/>
              <a:gd name="connsiteY169" fmla="*/ 467305 h 509406"/>
              <a:gd name="connsiteX170" fmla="*/ 755049 w 2377881"/>
              <a:gd name="connsiteY170" fmla="*/ 460351 h 509406"/>
              <a:gd name="connsiteX171" fmla="*/ 759431 w 2377881"/>
              <a:gd name="connsiteY171" fmla="*/ 459304 h 509406"/>
              <a:gd name="connsiteX172" fmla="*/ 604935 w 2377881"/>
              <a:gd name="connsiteY172" fmla="*/ 457209 h 509406"/>
              <a:gd name="connsiteX173" fmla="*/ 605507 w 2377881"/>
              <a:gd name="connsiteY173" fmla="*/ 459780 h 509406"/>
              <a:gd name="connsiteX174" fmla="*/ 606269 w 2377881"/>
              <a:gd name="connsiteY174" fmla="*/ 463114 h 509406"/>
              <a:gd name="connsiteX175" fmla="*/ 597411 w 2377881"/>
              <a:gd name="connsiteY175" fmla="*/ 468639 h 509406"/>
              <a:gd name="connsiteX176" fmla="*/ 593505 w 2377881"/>
              <a:gd name="connsiteY176" fmla="*/ 468448 h 509406"/>
              <a:gd name="connsiteX177" fmla="*/ 592458 w 2377881"/>
              <a:gd name="connsiteY177" fmla="*/ 468353 h 509406"/>
              <a:gd name="connsiteX178" fmla="*/ 583790 w 2377881"/>
              <a:gd name="connsiteY178" fmla="*/ 468829 h 509406"/>
              <a:gd name="connsiteX179" fmla="*/ 575789 w 2377881"/>
              <a:gd name="connsiteY179" fmla="*/ 471401 h 509406"/>
              <a:gd name="connsiteX180" fmla="*/ 581123 w 2377881"/>
              <a:gd name="connsiteY180" fmla="*/ 467972 h 509406"/>
              <a:gd name="connsiteX181" fmla="*/ 582552 w 2377881"/>
              <a:gd name="connsiteY181" fmla="*/ 466924 h 509406"/>
              <a:gd name="connsiteX182" fmla="*/ 584456 w 2377881"/>
              <a:gd name="connsiteY182" fmla="*/ 460638 h 509406"/>
              <a:gd name="connsiteX183" fmla="*/ 593410 w 2377881"/>
              <a:gd name="connsiteY183" fmla="*/ 463686 h 509406"/>
              <a:gd name="connsiteX184" fmla="*/ 599792 w 2377881"/>
              <a:gd name="connsiteY184" fmla="*/ 463305 h 509406"/>
              <a:gd name="connsiteX185" fmla="*/ 604935 w 2377881"/>
              <a:gd name="connsiteY185" fmla="*/ 457209 h 509406"/>
              <a:gd name="connsiteX186" fmla="*/ 427484 w 2377881"/>
              <a:gd name="connsiteY186" fmla="*/ 457209 h 509406"/>
              <a:gd name="connsiteX187" fmla="*/ 432103 w 2377881"/>
              <a:gd name="connsiteY187" fmla="*/ 460002 h 509406"/>
              <a:gd name="connsiteX188" fmla="*/ 429199 w 2377881"/>
              <a:gd name="connsiteY188" fmla="*/ 459876 h 509406"/>
              <a:gd name="connsiteX189" fmla="*/ 427484 w 2377881"/>
              <a:gd name="connsiteY189" fmla="*/ 457209 h 509406"/>
              <a:gd name="connsiteX190" fmla="*/ 841631 w 2377881"/>
              <a:gd name="connsiteY190" fmla="*/ 457018 h 509406"/>
              <a:gd name="connsiteX191" fmla="*/ 844012 w 2377881"/>
              <a:gd name="connsiteY191" fmla="*/ 457875 h 509406"/>
              <a:gd name="connsiteX192" fmla="*/ 845060 w 2377881"/>
              <a:gd name="connsiteY192" fmla="*/ 460447 h 509406"/>
              <a:gd name="connsiteX193" fmla="*/ 841726 w 2377881"/>
              <a:gd name="connsiteY193" fmla="*/ 463495 h 509406"/>
              <a:gd name="connsiteX194" fmla="*/ 840583 w 2377881"/>
              <a:gd name="connsiteY194" fmla="*/ 464352 h 509406"/>
              <a:gd name="connsiteX195" fmla="*/ 840012 w 2377881"/>
              <a:gd name="connsiteY195" fmla="*/ 466734 h 509406"/>
              <a:gd name="connsiteX196" fmla="*/ 839917 w 2377881"/>
              <a:gd name="connsiteY196" fmla="*/ 467496 h 509406"/>
              <a:gd name="connsiteX197" fmla="*/ 837631 w 2377881"/>
              <a:gd name="connsiteY197" fmla="*/ 470258 h 509406"/>
              <a:gd name="connsiteX198" fmla="*/ 835059 w 2377881"/>
              <a:gd name="connsiteY198" fmla="*/ 468829 h 509406"/>
              <a:gd name="connsiteX199" fmla="*/ 834773 w 2377881"/>
              <a:gd name="connsiteY199" fmla="*/ 466734 h 509406"/>
              <a:gd name="connsiteX200" fmla="*/ 841631 w 2377881"/>
              <a:gd name="connsiteY200" fmla="*/ 457018 h 509406"/>
              <a:gd name="connsiteX201" fmla="*/ 896305 w 2377881"/>
              <a:gd name="connsiteY201" fmla="*/ 454161 h 509406"/>
              <a:gd name="connsiteX202" fmla="*/ 893733 w 2377881"/>
              <a:gd name="connsiteY202" fmla="*/ 466448 h 509406"/>
              <a:gd name="connsiteX203" fmla="*/ 887161 w 2377881"/>
              <a:gd name="connsiteY203" fmla="*/ 464162 h 509406"/>
              <a:gd name="connsiteX204" fmla="*/ 886113 w 2377881"/>
              <a:gd name="connsiteY204" fmla="*/ 463781 h 509406"/>
              <a:gd name="connsiteX205" fmla="*/ 887637 w 2377881"/>
              <a:gd name="connsiteY205" fmla="*/ 459400 h 509406"/>
              <a:gd name="connsiteX206" fmla="*/ 896305 w 2377881"/>
              <a:gd name="connsiteY206" fmla="*/ 454161 h 509406"/>
              <a:gd name="connsiteX207" fmla="*/ 1022892 w 2377881"/>
              <a:gd name="connsiteY207" fmla="*/ 453684 h 509406"/>
              <a:gd name="connsiteX208" fmla="*/ 1026131 w 2377881"/>
              <a:gd name="connsiteY208" fmla="*/ 454256 h 509406"/>
              <a:gd name="connsiteX209" fmla="*/ 1033084 w 2377881"/>
              <a:gd name="connsiteY209" fmla="*/ 459685 h 509406"/>
              <a:gd name="connsiteX210" fmla="*/ 1030798 w 2377881"/>
              <a:gd name="connsiteY210" fmla="*/ 466257 h 509406"/>
              <a:gd name="connsiteX211" fmla="*/ 1025369 w 2377881"/>
              <a:gd name="connsiteY211" fmla="*/ 465972 h 509406"/>
              <a:gd name="connsiteX212" fmla="*/ 1025750 w 2377881"/>
              <a:gd name="connsiteY212" fmla="*/ 465210 h 509406"/>
              <a:gd name="connsiteX213" fmla="*/ 1026607 w 2377881"/>
              <a:gd name="connsiteY213" fmla="*/ 463114 h 509406"/>
              <a:gd name="connsiteX214" fmla="*/ 1025655 w 2377881"/>
              <a:gd name="connsiteY214" fmla="*/ 457971 h 509406"/>
              <a:gd name="connsiteX215" fmla="*/ 1018606 w 2377881"/>
              <a:gd name="connsiteY215" fmla="*/ 456066 h 509406"/>
              <a:gd name="connsiteX216" fmla="*/ 1018987 w 2377881"/>
              <a:gd name="connsiteY216" fmla="*/ 455780 h 509406"/>
              <a:gd name="connsiteX217" fmla="*/ 1022892 w 2377881"/>
              <a:gd name="connsiteY217" fmla="*/ 453684 h 509406"/>
              <a:gd name="connsiteX218" fmla="*/ 637796 w 2377881"/>
              <a:gd name="connsiteY218" fmla="*/ 449493 h 509406"/>
              <a:gd name="connsiteX219" fmla="*/ 642940 w 2377881"/>
              <a:gd name="connsiteY219" fmla="*/ 455399 h 509406"/>
              <a:gd name="connsiteX220" fmla="*/ 647798 w 2377881"/>
              <a:gd name="connsiteY220" fmla="*/ 466924 h 509406"/>
              <a:gd name="connsiteX221" fmla="*/ 650369 w 2377881"/>
              <a:gd name="connsiteY221" fmla="*/ 466638 h 509406"/>
              <a:gd name="connsiteX222" fmla="*/ 652369 w 2377881"/>
              <a:gd name="connsiteY222" fmla="*/ 466448 h 509406"/>
              <a:gd name="connsiteX223" fmla="*/ 655608 w 2377881"/>
              <a:gd name="connsiteY223" fmla="*/ 464828 h 509406"/>
              <a:gd name="connsiteX224" fmla="*/ 655132 w 2377881"/>
              <a:gd name="connsiteY224" fmla="*/ 463400 h 509406"/>
              <a:gd name="connsiteX225" fmla="*/ 654656 w 2377881"/>
              <a:gd name="connsiteY225" fmla="*/ 461876 h 509406"/>
              <a:gd name="connsiteX226" fmla="*/ 656846 w 2377881"/>
              <a:gd name="connsiteY226" fmla="*/ 458827 h 509406"/>
              <a:gd name="connsiteX227" fmla="*/ 667609 w 2377881"/>
              <a:gd name="connsiteY227" fmla="*/ 462828 h 509406"/>
              <a:gd name="connsiteX228" fmla="*/ 675134 w 2377881"/>
              <a:gd name="connsiteY228" fmla="*/ 469877 h 509406"/>
              <a:gd name="connsiteX229" fmla="*/ 663609 w 2377881"/>
              <a:gd name="connsiteY229" fmla="*/ 467114 h 509406"/>
              <a:gd name="connsiteX230" fmla="*/ 660751 w 2377881"/>
              <a:gd name="connsiteY230" fmla="*/ 468448 h 509406"/>
              <a:gd name="connsiteX231" fmla="*/ 658084 w 2377881"/>
              <a:gd name="connsiteY231" fmla="*/ 469781 h 509406"/>
              <a:gd name="connsiteX232" fmla="*/ 652750 w 2377881"/>
              <a:gd name="connsiteY232" fmla="*/ 473401 h 509406"/>
              <a:gd name="connsiteX233" fmla="*/ 653131 w 2377881"/>
              <a:gd name="connsiteY233" fmla="*/ 474353 h 509406"/>
              <a:gd name="connsiteX234" fmla="*/ 653417 w 2377881"/>
              <a:gd name="connsiteY234" fmla="*/ 475020 h 509406"/>
              <a:gd name="connsiteX235" fmla="*/ 650750 w 2377881"/>
              <a:gd name="connsiteY235" fmla="*/ 476544 h 509406"/>
              <a:gd name="connsiteX236" fmla="*/ 650274 w 2377881"/>
              <a:gd name="connsiteY236" fmla="*/ 475973 h 509406"/>
              <a:gd name="connsiteX237" fmla="*/ 648750 w 2377881"/>
              <a:gd name="connsiteY237" fmla="*/ 474163 h 509406"/>
              <a:gd name="connsiteX238" fmla="*/ 644464 w 2377881"/>
              <a:gd name="connsiteY238" fmla="*/ 471401 h 509406"/>
              <a:gd name="connsiteX239" fmla="*/ 638368 w 2377881"/>
              <a:gd name="connsiteY239" fmla="*/ 470924 h 509406"/>
              <a:gd name="connsiteX240" fmla="*/ 640940 w 2377881"/>
              <a:gd name="connsiteY240" fmla="*/ 460066 h 509406"/>
              <a:gd name="connsiteX241" fmla="*/ 639415 w 2377881"/>
              <a:gd name="connsiteY241" fmla="*/ 451589 h 509406"/>
              <a:gd name="connsiteX242" fmla="*/ 633796 w 2377881"/>
              <a:gd name="connsiteY242" fmla="*/ 449779 h 509406"/>
              <a:gd name="connsiteX243" fmla="*/ 637796 w 2377881"/>
              <a:gd name="connsiteY243" fmla="*/ 449493 h 509406"/>
              <a:gd name="connsiteX244" fmla="*/ 920593 w 2377881"/>
              <a:gd name="connsiteY244" fmla="*/ 449207 h 509406"/>
              <a:gd name="connsiteX245" fmla="*/ 920784 w 2377881"/>
              <a:gd name="connsiteY245" fmla="*/ 449398 h 509406"/>
              <a:gd name="connsiteX246" fmla="*/ 927356 w 2377881"/>
              <a:gd name="connsiteY246" fmla="*/ 450064 h 509406"/>
              <a:gd name="connsiteX247" fmla="*/ 929928 w 2377881"/>
              <a:gd name="connsiteY247" fmla="*/ 450636 h 509406"/>
              <a:gd name="connsiteX248" fmla="*/ 933928 w 2377881"/>
              <a:gd name="connsiteY248" fmla="*/ 454065 h 509406"/>
              <a:gd name="connsiteX249" fmla="*/ 927833 w 2377881"/>
              <a:gd name="connsiteY249" fmla="*/ 452922 h 509406"/>
              <a:gd name="connsiteX250" fmla="*/ 923642 w 2377881"/>
              <a:gd name="connsiteY250" fmla="*/ 453779 h 509406"/>
              <a:gd name="connsiteX251" fmla="*/ 920212 w 2377881"/>
              <a:gd name="connsiteY251" fmla="*/ 454541 h 509406"/>
              <a:gd name="connsiteX252" fmla="*/ 919069 w 2377881"/>
              <a:gd name="connsiteY252" fmla="*/ 453303 h 509406"/>
              <a:gd name="connsiteX253" fmla="*/ 920593 w 2377881"/>
              <a:gd name="connsiteY253" fmla="*/ 449207 h 509406"/>
              <a:gd name="connsiteX254" fmla="*/ 873445 w 2377881"/>
              <a:gd name="connsiteY254" fmla="*/ 447969 h 509406"/>
              <a:gd name="connsiteX255" fmla="*/ 877636 w 2377881"/>
              <a:gd name="connsiteY255" fmla="*/ 451303 h 509406"/>
              <a:gd name="connsiteX256" fmla="*/ 881827 w 2377881"/>
              <a:gd name="connsiteY256" fmla="*/ 449969 h 509406"/>
              <a:gd name="connsiteX257" fmla="*/ 885923 w 2377881"/>
              <a:gd name="connsiteY257" fmla="*/ 448445 h 509406"/>
              <a:gd name="connsiteX258" fmla="*/ 889542 w 2377881"/>
              <a:gd name="connsiteY258" fmla="*/ 454160 h 509406"/>
              <a:gd name="connsiteX259" fmla="*/ 880208 w 2377881"/>
              <a:gd name="connsiteY259" fmla="*/ 455399 h 509406"/>
              <a:gd name="connsiteX260" fmla="*/ 873445 w 2377881"/>
              <a:gd name="connsiteY260" fmla="*/ 447969 h 509406"/>
              <a:gd name="connsiteX261" fmla="*/ 957455 w 2377881"/>
              <a:gd name="connsiteY261" fmla="*/ 447874 h 509406"/>
              <a:gd name="connsiteX262" fmla="*/ 959075 w 2377881"/>
              <a:gd name="connsiteY262" fmla="*/ 450541 h 509406"/>
              <a:gd name="connsiteX263" fmla="*/ 964885 w 2377881"/>
              <a:gd name="connsiteY263" fmla="*/ 448922 h 509406"/>
              <a:gd name="connsiteX264" fmla="*/ 971171 w 2377881"/>
              <a:gd name="connsiteY264" fmla="*/ 449112 h 509406"/>
              <a:gd name="connsiteX265" fmla="*/ 968790 w 2377881"/>
              <a:gd name="connsiteY265" fmla="*/ 452065 h 509406"/>
              <a:gd name="connsiteX266" fmla="*/ 956789 w 2377881"/>
              <a:gd name="connsiteY266" fmla="*/ 453303 h 509406"/>
              <a:gd name="connsiteX267" fmla="*/ 957455 w 2377881"/>
              <a:gd name="connsiteY267" fmla="*/ 447874 h 509406"/>
              <a:gd name="connsiteX268" fmla="*/ 1040800 w 2377881"/>
              <a:gd name="connsiteY268" fmla="*/ 447112 h 509406"/>
              <a:gd name="connsiteX269" fmla="*/ 1048610 w 2377881"/>
              <a:gd name="connsiteY269" fmla="*/ 453970 h 509406"/>
              <a:gd name="connsiteX270" fmla="*/ 1047086 w 2377881"/>
              <a:gd name="connsiteY270" fmla="*/ 456351 h 509406"/>
              <a:gd name="connsiteX271" fmla="*/ 1041371 w 2377881"/>
              <a:gd name="connsiteY271" fmla="*/ 460447 h 509406"/>
              <a:gd name="connsiteX272" fmla="*/ 1039847 w 2377881"/>
              <a:gd name="connsiteY272" fmla="*/ 456637 h 509406"/>
              <a:gd name="connsiteX273" fmla="*/ 1039180 w 2377881"/>
              <a:gd name="connsiteY273" fmla="*/ 447684 h 509406"/>
              <a:gd name="connsiteX274" fmla="*/ 1039942 w 2377881"/>
              <a:gd name="connsiteY274" fmla="*/ 447398 h 509406"/>
              <a:gd name="connsiteX275" fmla="*/ 1374017 w 2377881"/>
              <a:gd name="connsiteY275" fmla="*/ 444507 h 509406"/>
              <a:gd name="connsiteX276" fmla="*/ 1374269 w 2377881"/>
              <a:gd name="connsiteY276" fmla="*/ 445873 h 509406"/>
              <a:gd name="connsiteX277" fmla="*/ 1374079 w 2377881"/>
              <a:gd name="connsiteY277" fmla="*/ 446564 h 509406"/>
              <a:gd name="connsiteX278" fmla="*/ 1105093 w 2377881"/>
              <a:gd name="connsiteY278" fmla="*/ 444445 h 509406"/>
              <a:gd name="connsiteX279" fmla="*/ 1109856 w 2377881"/>
              <a:gd name="connsiteY279" fmla="*/ 451588 h 509406"/>
              <a:gd name="connsiteX280" fmla="*/ 1105379 w 2377881"/>
              <a:gd name="connsiteY280" fmla="*/ 451207 h 509406"/>
              <a:gd name="connsiteX281" fmla="*/ 1097759 w 2377881"/>
              <a:gd name="connsiteY281" fmla="*/ 450541 h 509406"/>
              <a:gd name="connsiteX282" fmla="*/ 1092235 w 2377881"/>
              <a:gd name="connsiteY282" fmla="*/ 454065 h 509406"/>
              <a:gd name="connsiteX283" fmla="*/ 1095854 w 2377881"/>
              <a:gd name="connsiteY283" fmla="*/ 445302 h 509406"/>
              <a:gd name="connsiteX284" fmla="*/ 1105093 w 2377881"/>
              <a:gd name="connsiteY284" fmla="*/ 444445 h 509406"/>
              <a:gd name="connsiteX285" fmla="*/ 667800 w 2377881"/>
              <a:gd name="connsiteY285" fmla="*/ 442921 h 509406"/>
              <a:gd name="connsiteX286" fmla="*/ 679326 w 2377881"/>
              <a:gd name="connsiteY286" fmla="*/ 445683 h 509406"/>
              <a:gd name="connsiteX287" fmla="*/ 682755 w 2377881"/>
              <a:gd name="connsiteY287" fmla="*/ 452541 h 509406"/>
              <a:gd name="connsiteX288" fmla="*/ 680088 w 2377881"/>
              <a:gd name="connsiteY288" fmla="*/ 451589 h 509406"/>
              <a:gd name="connsiteX289" fmla="*/ 671039 w 2377881"/>
              <a:gd name="connsiteY289" fmla="*/ 449779 h 509406"/>
              <a:gd name="connsiteX290" fmla="*/ 668277 w 2377881"/>
              <a:gd name="connsiteY290" fmla="*/ 450160 h 509406"/>
              <a:gd name="connsiteX291" fmla="*/ 662752 w 2377881"/>
              <a:gd name="connsiteY291" fmla="*/ 449874 h 509406"/>
              <a:gd name="connsiteX292" fmla="*/ 663323 w 2377881"/>
              <a:gd name="connsiteY292" fmla="*/ 449779 h 509406"/>
              <a:gd name="connsiteX293" fmla="*/ 670563 w 2377881"/>
              <a:gd name="connsiteY293" fmla="*/ 449112 h 509406"/>
              <a:gd name="connsiteX294" fmla="*/ 667800 w 2377881"/>
              <a:gd name="connsiteY294" fmla="*/ 442921 h 509406"/>
              <a:gd name="connsiteX295" fmla="*/ 860967 w 2377881"/>
              <a:gd name="connsiteY295" fmla="*/ 442540 h 509406"/>
              <a:gd name="connsiteX296" fmla="*/ 867920 w 2377881"/>
              <a:gd name="connsiteY296" fmla="*/ 446350 h 509406"/>
              <a:gd name="connsiteX297" fmla="*/ 862110 w 2377881"/>
              <a:gd name="connsiteY297" fmla="*/ 449588 h 509406"/>
              <a:gd name="connsiteX298" fmla="*/ 861253 w 2377881"/>
              <a:gd name="connsiteY298" fmla="*/ 450064 h 509406"/>
              <a:gd name="connsiteX299" fmla="*/ 857919 w 2377881"/>
              <a:gd name="connsiteY299" fmla="*/ 451969 h 509406"/>
              <a:gd name="connsiteX300" fmla="*/ 853347 w 2377881"/>
              <a:gd name="connsiteY300" fmla="*/ 444826 h 509406"/>
              <a:gd name="connsiteX301" fmla="*/ 854490 w 2377881"/>
              <a:gd name="connsiteY301" fmla="*/ 445302 h 509406"/>
              <a:gd name="connsiteX302" fmla="*/ 856109 w 2377881"/>
              <a:gd name="connsiteY302" fmla="*/ 446064 h 509406"/>
              <a:gd name="connsiteX303" fmla="*/ 860300 w 2377881"/>
              <a:gd name="connsiteY303" fmla="*/ 444349 h 509406"/>
              <a:gd name="connsiteX304" fmla="*/ 860681 w 2377881"/>
              <a:gd name="connsiteY304" fmla="*/ 443111 h 509406"/>
              <a:gd name="connsiteX305" fmla="*/ 1357410 w 2377881"/>
              <a:gd name="connsiteY305" fmla="*/ 441492 h 509406"/>
              <a:gd name="connsiteX306" fmla="*/ 1358172 w 2377881"/>
              <a:gd name="connsiteY306" fmla="*/ 444159 h 509406"/>
              <a:gd name="connsiteX307" fmla="*/ 1356457 w 2377881"/>
              <a:gd name="connsiteY307" fmla="*/ 444826 h 509406"/>
              <a:gd name="connsiteX308" fmla="*/ 1354933 w 2377881"/>
              <a:gd name="connsiteY308" fmla="*/ 445016 h 509406"/>
              <a:gd name="connsiteX309" fmla="*/ 1347599 w 2377881"/>
              <a:gd name="connsiteY309" fmla="*/ 444540 h 509406"/>
              <a:gd name="connsiteX310" fmla="*/ 1350838 w 2377881"/>
              <a:gd name="connsiteY310" fmla="*/ 442254 h 509406"/>
              <a:gd name="connsiteX311" fmla="*/ 58391 w 2377881"/>
              <a:gd name="connsiteY311" fmla="*/ 440539 h 509406"/>
              <a:gd name="connsiteX312" fmla="*/ 55914 w 2377881"/>
              <a:gd name="connsiteY312" fmla="*/ 441111 h 509406"/>
              <a:gd name="connsiteX313" fmla="*/ 53819 w 2377881"/>
              <a:gd name="connsiteY313" fmla="*/ 441587 h 509406"/>
              <a:gd name="connsiteX314" fmla="*/ 58200 w 2377881"/>
              <a:gd name="connsiteY314" fmla="*/ 447302 h 509406"/>
              <a:gd name="connsiteX315" fmla="*/ 63820 w 2377881"/>
              <a:gd name="connsiteY315" fmla="*/ 441778 h 509406"/>
              <a:gd name="connsiteX316" fmla="*/ 58391 w 2377881"/>
              <a:gd name="connsiteY316" fmla="*/ 440539 h 509406"/>
              <a:gd name="connsiteX317" fmla="*/ 1224823 w 2377881"/>
              <a:gd name="connsiteY317" fmla="*/ 439397 h 509406"/>
              <a:gd name="connsiteX318" fmla="*/ 1236443 w 2377881"/>
              <a:gd name="connsiteY318" fmla="*/ 439397 h 509406"/>
              <a:gd name="connsiteX319" fmla="*/ 1231871 w 2377881"/>
              <a:gd name="connsiteY319" fmla="*/ 440730 h 509406"/>
              <a:gd name="connsiteX320" fmla="*/ 1224823 w 2377881"/>
              <a:gd name="connsiteY320" fmla="*/ 439397 h 509406"/>
              <a:gd name="connsiteX321" fmla="*/ 811627 w 2377881"/>
              <a:gd name="connsiteY321" fmla="*/ 438825 h 509406"/>
              <a:gd name="connsiteX322" fmla="*/ 814390 w 2377881"/>
              <a:gd name="connsiteY322" fmla="*/ 441112 h 509406"/>
              <a:gd name="connsiteX323" fmla="*/ 815533 w 2377881"/>
              <a:gd name="connsiteY323" fmla="*/ 441207 h 509406"/>
              <a:gd name="connsiteX324" fmla="*/ 816104 w 2377881"/>
              <a:gd name="connsiteY324" fmla="*/ 441302 h 509406"/>
              <a:gd name="connsiteX325" fmla="*/ 814961 w 2377881"/>
              <a:gd name="connsiteY325" fmla="*/ 446160 h 509406"/>
              <a:gd name="connsiteX326" fmla="*/ 807817 w 2377881"/>
              <a:gd name="connsiteY326" fmla="*/ 446445 h 509406"/>
              <a:gd name="connsiteX327" fmla="*/ 806293 w 2377881"/>
              <a:gd name="connsiteY327" fmla="*/ 444064 h 509406"/>
              <a:gd name="connsiteX328" fmla="*/ 805912 w 2377881"/>
              <a:gd name="connsiteY328" fmla="*/ 443493 h 509406"/>
              <a:gd name="connsiteX329" fmla="*/ 800959 w 2377881"/>
              <a:gd name="connsiteY329" fmla="*/ 444255 h 509406"/>
              <a:gd name="connsiteX330" fmla="*/ 796101 w 2377881"/>
              <a:gd name="connsiteY330" fmla="*/ 440731 h 509406"/>
              <a:gd name="connsiteX331" fmla="*/ 799626 w 2377881"/>
              <a:gd name="connsiteY331" fmla="*/ 438921 h 509406"/>
              <a:gd name="connsiteX332" fmla="*/ 811627 w 2377881"/>
              <a:gd name="connsiteY332" fmla="*/ 438825 h 509406"/>
              <a:gd name="connsiteX333" fmla="*/ 822010 w 2377881"/>
              <a:gd name="connsiteY333" fmla="*/ 437968 h 509406"/>
              <a:gd name="connsiteX334" fmla="*/ 826201 w 2377881"/>
              <a:gd name="connsiteY334" fmla="*/ 439682 h 509406"/>
              <a:gd name="connsiteX335" fmla="*/ 833059 w 2377881"/>
              <a:gd name="connsiteY335" fmla="*/ 447588 h 509406"/>
              <a:gd name="connsiteX336" fmla="*/ 826487 w 2377881"/>
              <a:gd name="connsiteY336" fmla="*/ 449779 h 509406"/>
              <a:gd name="connsiteX337" fmla="*/ 823915 w 2377881"/>
              <a:gd name="connsiteY337" fmla="*/ 447207 h 509406"/>
              <a:gd name="connsiteX338" fmla="*/ 822106 w 2377881"/>
              <a:gd name="connsiteY338" fmla="*/ 445302 h 509406"/>
              <a:gd name="connsiteX339" fmla="*/ 822010 w 2377881"/>
              <a:gd name="connsiteY339" fmla="*/ 437968 h 509406"/>
              <a:gd name="connsiteX340" fmla="*/ 1300165 w 2377881"/>
              <a:gd name="connsiteY340" fmla="*/ 436729 h 509406"/>
              <a:gd name="connsiteX341" fmla="*/ 1301880 w 2377881"/>
              <a:gd name="connsiteY341" fmla="*/ 444349 h 509406"/>
              <a:gd name="connsiteX342" fmla="*/ 1298546 w 2377881"/>
              <a:gd name="connsiteY342" fmla="*/ 444159 h 509406"/>
              <a:gd name="connsiteX343" fmla="*/ 1298737 w 2377881"/>
              <a:gd name="connsiteY343" fmla="*/ 441778 h 509406"/>
              <a:gd name="connsiteX344" fmla="*/ 1298927 w 2377881"/>
              <a:gd name="connsiteY344" fmla="*/ 439492 h 509406"/>
              <a:gd name="connsiteX345" fmla="*/ 1300165 w 2377881"/>
              <a:gd name="connsiteY345" fmla="*/ 436729 h 509406"/>
              <a:gd name="connsiteX346" fmla="*/ 1043847 w 2377881"/>
              <a:gd name="connsiteY346" fmla="*/ 436253 h 509406"/>
              <a:gd name="connsiteX347" fmla="*/ 1053563 w 2377881"/>
              <a:gd name="connsiteY347" fmla="*/ 436444 h 509406"/>
              <a:gd name="connsiteX348" fmla="*/ 1056706 w 2377881"/>
              <a:gd name="connsiteY348" fmla="*/ 443302 h 509406"/>
              <a:gd name="connsiteX349" fmla="*/ 1053467 w 2377881"/>
              <a:gd name="connsiteY349" fmla="*/ 444540 h 509406"/>
              <a:gd name="connsiteX350" fmla="*/ 1050896 w 2377881"/>
              <a:gd name="connsiteY350" fmla="*/ 445492 h 509406"/>
              <a:gd name="connsiteX351" fmla="*/ 1043466 w 2377881"/>
              <a:gd name="connsiteY351" fmla="*/ 439301 h 509406"/>
              <a:gd name="connsiteX352" fmla="*/ 1043847 w 2377881"/>
              <a:gd name="connsiteY352" fmla="*/ 436253 h 509406"/>
              <a:gd name="connsiteX353" fmla="*/ 725617 w 2377881"/>
              <a:gd name="connsiteY353" fmla="*/ 435873 h 509406"/>
              <a:gd name="connsiteX354" fmla="*/ 728760 w 2377881"/>
              <a:gd name="connsiteY354" fmla="*/ 436254 h 509406"/>
              <a:gd name="connsiteX355" fmla="*/ 729046 w 2377881"/>
              <a:gd name="connsiteY355" fmla="*/ 441588 h 509406"/>
              <a:gd name="connsiteX356" fmla="*/ 730380 w 2377881"/>
              <a:gd name="connsiteY356" fmla="*/ 442540 h 509406"/>
              <a:gd name="connsiteX357" fmla="*/ 734475 w 2377881"/>
              <a:gd name="connsiteY357" fmla="*/ 441874 h 509406"/>
              <a:gd name="connsiteX358" fmla="*/ 744953 w 2377881"/>
              <a:gd name="connsiteY358" fmla="*/ 440064 h 509406"/>
              <a:gd name="connsiteX359" fmla="*/ 747239 w 2377881"/>
              <a:gd name="connsiteY359" fmla="*/ 441397 h 509406"/>
              <a:gd name="connsiteX360" fmla="*/ 748001 w 2377881"/>
              <a:gd name="connsiteY360" fmla="*/ 446636 h 509406"/>
              <a:gd name="connsiteX361" fmla="*/ 746667 w 2377881"/>
              <a:gd name="connsiteY361" fmla="*/ 452923 h 509406"/>
              <a:gd name="connsiteX362" fmla="*/ 737809 w 2377881"/>
              <a:gd name="connsiteY362" fmla="*/ 449779 h 509406"/>
              <a:gd name="connsiteX363" fmla="*/ 738190 w 2377881"/>
              <a:gd name="connsiteY363" fmla="*/ 449589 h 509406"/>
              <a:gd name="connsiteX364" fmla="*/ 740381 w 2377881"/>
              <a:gd name="connsiteY364" fmla="*/ 448636 h 509406"/>
              <a:gd name="connsiteX365" fmla="*/ 740571 w 2377881"/>
              <a:gd name="connsiteY365" fmla="*/ 445779 h 509406"/>
              <a:gd name="connsiteX366" fmla="*/ 738476 w 2377881"/>
              <a:gd name="connsiteY366" fmla="*/ 445207 h 509406"/>
              <a:gd name="connsiteX367" fmla="*/ 735713 w 2377881"/>
              <a:gd name="connsiteY367" fmla="*/ 444445 h 509406"/>
              <a:gd name="connsiteX368" fmla="*/ 722283 w 2377881"/>
              <a:gd name="connsiteY368" fmla="*/ 444160 h 509406"/>
              <a:gd name="connsiteX369" fmla="*/ 720378 w 2377881"/>
              <a:gd name="connsiteY369" fmla="*/ 445588 h 509406"/>
              <a:gd name="connsiteX370" fmla="*/ 715711 w 2377881"/>
              <a:gd name="connsiteY370" fmla="*/ 443398 h 509406"/>
              <a:gd name="connsiteX371" fmla="*/ 717806 w 2377881"/>
              <a:gd name="connsiteY371" fmla="*/ 439207 h 509406"/>
              <a:gd name="connsiteX372" fmla="*/ 719426 w 2377881"/>
              <a:gd name="connsiteY372" fmla="*/ 437873 h 509406"/>
              <a:gd name="connsiteX373" fmla="*/ 725617 w 2377881"/>
              <a:gd name="connsiteY373" fmla="*/ 435873 h 509406"/>
              <a:gd name="connsiteX374" fmla="*/ 1209963 w 2377881"/>
              <a:gd name="connsiteY374" fmla="*/ 435301 h 509406"/>
              <a:gd name="connsiteX375" fmla="*/ 1219012 w 2377881"/>
              <a:gd name="connsiteY375" fmla="*/ 435682 h 509406"/>
              <a:gd name="connsiteX376" fmla="*/ 1216726 w 2377881"/>
              <a:gd name="connsiteY376" fmla="*/ 436634 h 509406"/>
              <a:gd name="connsiteX377" fmla="*/ 1211297 w 2377881"/>
              <a:gd name="connsiteY377" fmla="*/ 441778 h 509406"/>
              <a:gd name="connsiteX378" fmla="*/ 1211106 w 2377881"/>
              <a:gd name="connsiteY378" fmla="*/ 444064 h 509406"/>
              <a:gd name="connsiteX379" fmla="*/ 1211773 w 2377881"/>
              <a:gd name="connsiteY379" fmla="*/ 447207 h 509406"/>
              <a:gd name="connsiteX380" fmla="*/ 1208725 w 2377881"/>
              <a:gd name="connsiteY380" fmla="*/ 445207 h 509406"/>
              <a:gd name="connsiteX381" fmla="*/ 1207392 w 2377881"/>
              <a:gd name="connsiteY381" fmla="*/ 442254 h 509406"/>
              <a:gd name="connsiteX382" fmla="*/ 1209963 w 2377881"/>
              <a:gd name="connsiteY382" fmla="*/ 435301 h 509406"/>
              <a:gd name="connsiteX383" fmla="*/ 1152242 w 2377881"/>
              <a:gd name="connsiteY383" fmla="*/ 435301 h 509406"/>
              <a:gd name="connsiteX384" fmla="*/ 1156052 w 2377881"/>
              <a:gd name="connsiteY384" fmla="*/ 436063 h 509406"/>
              <a:gd name="connsiteX385" fmla="*/ 1155957 w 2377881"/>
              <a:gd name="connsiteY385" fmla="*/ 436634 h 509406"/>
              <a:gd name="connsiteX386" fmla="*/ 1155481 w 2377881"/>
              <a:gd name="connsiteY386" fmla="*/ 439206 h 509406"/>
              <a:gd name="connsiteX387" fmla="*/ 1148527 w 2377881"/>
              <a:gd name="connsiteY387" fmla="*/ 444826 h 509406"/>
              <a:gd name="connsiteX388" fmla="*/ 1146527 w 2377881"/>
              <a:gd name="connsiteY388" fmla="*/ 443873 h 509406"/>
              <a:gd name="connsiteX389" fmla="*/ 1147480 w 2377881"/>
              <a:gd name="connsiteY389" fmla="*/ 439587 h 509406"/>
              <a:gd name="connsiteX390" fmla="*/ 1148718 w 2377881"/>
              <a:gd name="connsiteY390" fmla="*/ 439206 h 509406"/>
              <a:gd name="connsiteX391" fmla="*/ 1151575 w 2377881"/>
              <a:gd name="connsiteY391" fmla="*/ 437111 h 509406"/>
              <a:gd name="connsiteX392" fmla="*/ 1152052 w 2377881"/>
              <a:gd name="connsiteY392" fmla="*/ 435872 h 509406"/>
              <a:gd name="connsiteX393" fmla="*/ 1007366 w 2377881"/>
              <a:gd name="connsiteY393" fmla="*/ 435111 h 509406"/>
              <a:gd name="connsiteX394" fmla="*/ 1011176 w 2377881"/>
              <a:gd name="connsiteY394" fmla="*/ 438445 h 509406"/>
              <a:gd name="connsiteX395" fmla="*/ 1014415 w 2377881"/>
              <a:gd name="connsiteY395" fmla="*/ 446446 h 509406"/>
              <a:gd name="connsiteX396" fmla="*/ 1015081 w 2377881"/>
              <a:gd name="connsiteY396" fmla="*/ 452828 h 509406"/>
              <a:gd name="connsiteX397" fmla="*/ 1010985 w 2377881"/>
              <a:gd name="connsiteY397" fmla="*/ 454637 h 509406"/>
              <a:gd name="connsiteX398" fmla="*/ 1009366 w 2377881"/>
              <a:gd name="connsiteY398" fmla="*/ 453970 h 509406"/>
              <a:gd name="connsiteX399" fmla="*/ 1008318 w 2377881"/>
              <a:gd name="connsiteY399" fmla="*/ 453494 h 509406"/>
              <a:gd name="connsiteX400" fmla="*/ 1002794 w 2377881"/>
              <a:gd name="connsiteY400" fmla="*/ 453780 h 509406"/>
              <a:gd name="connsiteX401" fmla="*/ 998603 w 2377881"/>
              <a:gd name="connsiteY401" fmla="*/ 461019 h 509406"/>
              <a:gd name="connsiteX402" fmla="*/ 996317 w 2377881"/>
              <a:gd name="connsiteY402" fmla="*/ 460543 h 509406"/>
              <a:gd name="connsiteX403" fmla="*/ 996317 w 2377881"/>
              <a:gd name="connsiteY403" fmla="*/ 459781 h 509406"/>
              <a:gd name="connsiteX404" fmla="*/ 996222 w 2377881"/>
              <a:gd name="connsiteY404" fmla="*/ 458066 h 509406"/>
              <a:gd name="connsiteX405" fmla="*/ 1000127 w 2377881"/>
              <a:gd name="connsiteY405" fmla="*/ 452161 h 509406"/>
              <a:gd name="connsiteX406" fmla="*/ 1008985 w 2377881"/>
              <a:gd name="connsiteY406" fmla="*/ 443779 h 509406"/>
              <a:gd name="connsiteX407" fmla="*/ 1007366 w 2377881"/>
              <a:gd name="connsiteY407" fmla="*/ 435111 h 509406"/>
              <a:gd name="connsiteX408" fmla="*/ 781529 w 2377881"/>
              <a:gd name="connsiteY408" fmla="*/ 434920 h 509406"/>
              <a:gd name="connsiteX409" fmla="*/ 787720 w 2377881"/>
              <a:gd name="connsiteY409" fmla="*/ 436539 h 509406"/>
              <a:gd name="connsiteX410" fmla="*/ 787529 w 2377881"/>
              <a:gd name="connsiteY410" fmla="*/ 436539 h 509406"/>
              <a:gd name="connsiteX411" fmla="*/ 784862 w 2377881"/>
              <a:gd name="connsiteY411" fmla="*/ 436825 h 509406"/>
              <a:gd name="connsiteX412" fmla="*/ 784958 w 2377881"/>
              <a:gd name="connsiteY412" fmla="*/ 442445 h 509406"/>
              <a:gd name="connsiteX413" fmla="*/ 785243 w 2377881"/>
              <a:gd name="connsiteY413" fmla="*/ 443683 h 509406"/>
              <a:gd name="connsiteX414" fmla="*/ 785529 w 2377881"/>
              <a:gd name="connsiteY414" fmla="*/ 444826 h 509406"/>
              <a:gd name="connsiteX415" fmla="*/ 781052 w 2377881"/>
              <a:gd name="connsiteY415" fmla="*/ 446255 h 509406"/>
              <a:gd name="connsiteX416" fmla="*/ 781052 w 2377881"/>
              <a:gd name="connsiteY416" fmla="*/ 445778 h 509406"/>
              <a:gd name="connsiteX417" fmla="*/ 781052 w 2377881"/>
              <a:gd name="connsiteY417" fmla="*/ 443207 h 509406"/>
              <a:gd name="connsiteX418" fmla="*/ 778481 w 2377881"/>
              <a:gd name="connsiteY418" fmla="*/ 436539 h 509406"/>
              <a:gd name="connsiteX419" fmla="*/ 781529 w 2377881"/>
              <a:gd name="connsiteY419" fmla="*/ 434920 h 509406"/>
              <a:gd name="connsiteX420" fmla="*/ 1068231 w 2377881"/>
              <a:gd name="connsiteY420" fmla="*/ 434825 h 509406"/>
              <a:gd name="connsiteX421" fmla="*/ 1071946 w 2377881"/>
              <a:gd name="connsiteY421" fmla="*/ 436539 h 509406"/>
              <a:gd name="connsiteX422" fmla="*/ 1070517 w 2377881"/>
              <a:gd name="connsiteY422" fmla="*/ 438921 h 509406"/>
              <a:gd name="connsiteX423" fmla="*/ 1069660 w 2377881"/>
              <a:gd name="connsiteY423" fmla="*/ 439492 h 509406"/>
              <a:gd name="connsiteX424" fmla="*/ 1065088 w 2377881"/>
              <a:gd name="connsiteY424" fmla="*/ 442921 h 509406"/>
              <a:gd name="connsiteX425" fmla="*/ 1057754 w 2377881"/>
              <a:gd name="connsiteY425" fmla="*/ 445207 h 509406"/>
              <a:gd name="connsiteX426" fmla="*/ 1062707 w 2377881"/>
              <a:gd name="connsiteY426" fmla="*/ 439683 h 509406"/>
              <a:gd name="connsiteX427" fmla="*/ 1064040 w 2377881"/>
              <a:gd name="connsiteY427" fmla="*/ 437206 h 509406"/>
              <a:gd name="connsiteX428" fmla="*/ 1068231 w 2377881"/>
              <a:gd name="connsiteY428" fmla="*/ 434825 h 509406"/>
              <a:gd name="connsiteX429" fmla="*/ 1264828 w 2377881"/>
              <a:gd name="connsiteY429" fmla="*/ 434063 h 509406"/>
              <a:gd name="connsiteX430" fmla="*/ 1273876 w 2377881"/>
              <a:gd name="connsiteY430" fmla="*/ 439207 h 509406"/>
              <a:gd name="connsiteX431" fmla="*/ 1273590 w 2377881"/>
              <a:gd name="connsiteY431" fmla="*/ 447017 h 509406"/>
              <a:gd name="connsiteX432" fmla="*/ 1268638 w 2377881"/>
              <a:gd name="connsiteY432" fmla="*/ 442731 h 509406"/>
              <a:gd name="connsiteX433" fmla="*/ 1259303 w 2377881"/>
              <a:gd name="connsiteY433" fmla="*/ 435778 h 509406"/>
              <a:gd name="connsiteX434" fmla="*/ 1264828 w 2377881"/>
              <a:gd name="connsiteY434" fmla="*/ 434063 h 509406"/>
              <a:gd name="connsiteX435" fmla="*/ 836583 w 2377881"/>
              <a:gd name="connsiteY435" fmla="*/ 434062 h 509406"/>
              <a:gd name="connsiteX436" fmla="*/ 846299 w 2377881"/>
              <a:gd name="connsiteY436" fmla="*/ 439111 h 509406"/>
              <a:gd name="connsiteX437" fmla="*/ 839155 w 2377881"/>
              <a:gd name="connsiteY437" fmla="*/ 438253 h 509406"/>
              <a:gd name="connsiteX438" fmla="*/ 832297 w 2377881"/>
              <a:gd name="connsiteY438" fmla="*/ 437587 h 509406"/>
              <a:gd name="connsiteX439" fmla="*/ 832202 w 2377881"/>
              <a:gd name="connsiteY439" fmla="*/ 437587 h 509406"/>
              <a:gd name="connsiteX440" fmla="*/ 836583 w 2377881"/>
              <a:gd name="connsiteY440" fmla="*/ 434062 h 509406"/>
              <a:gd name="connsiteX441" fmla="*/ 1019463 w 2377881"/>
              <a:gd name="connsiteY441" fmla="*/ 433872 h 509406"/>
              <a:gd name="connsiteX442" fmla="*/ 1018415 w 2377881"/>
              <a:gd name="connsiteY442" fmla="*/ 444159 h 509406"/>
              <a:gd name="connsiteX443" fmla="*/ 1018129 w 2377881"/>
              <a:gd name="connsiteY443" fmla="*/ 443207 h 509406"/>
              <a:gd name="connsiteX444" fmla="*/ 1017844 w 2377881"/>
              <a:gd name="connsiteY444" fmla="*/ 437111 h 509406"/>
              <a:gd name="connsiteX445" fmla="*/ 1017653 w 2377881"/>
              <a:gd name="connsiteY445" fmla="*/ 435682 h 509406"/>
              <a:gd name="connsiteX446" fmla="*/ 1019463 w 2377881"/>
              <a:gd name="connsiteY446" fmla="*/ 433872 h 509406"/>
              <a:gd name="connsiteX447" fmla="*/ 635891 w 2377881"/>
              <a:gd name="connsiteY447" fmla="*/ 433682 h 509406"/>
              <a:gd name="connsiteX448" fmla="*/ 641892 w 2377881"/>
              <a:gd name="connsiteY448" fmla="*/ 434730 h 509406"/>
              <a:gd name="connsiteX449" fmla="*/ 644178 w 2377881"/>
              <a:gd name="connsiteY449" fmla="*/ 436540 h 509406"/>
              <a:gd name="connsiteX450" fmla="*/ 643607 w 2377881"/>
              <a:gd name="connsiteY450" fmla="*/ 438254 h 509406"/>
              <a:gd name="connsiteX451" fmla="*/ 636082 w 2377881"/>
              <a:gd name="connsiteY451" fmla="*/ 445493 h 509406"/>
              <a:gd name="connsiteX452" fmla="*/ 631224 w 2377881"/>
              <a:gd name="connsiteY452" fmla="*/ 454065 h 509406"/>
              <a:gd name="connsiteX453" fmla="*/ 630843 w 2377881"/>
              <a:gd name="connsiteY453" fmla="*/ 456161 h 509406"/>
              <a:gd name="connsiteX454" fmla="*/ 626081 w 2377881"/>
              <a:gd name="connsiteY454" fmla="*/ 457018 h 509406"/>
              <a:gd name="connsiteX455" fmla="*/ 626081 w 2377881"/>
              <a:gd name="connsiteY455" fmla="*/ 449493 h 509406"/>
              <a:gd name="connsiteX456" fmla="*/ 625795 w 2377881"/>
              <a:gd name="connsiteY456" fmla="*/ 446255 h 509406"/>
              <a:gd name="connsiteX457" fmla="*/ 618270 w 2377881"/>
              <a:gd name="connsiteY457" fmla="*/ 452732 h 509406"/>
              <a:gd name="connsiteX458" fmla="*/ 623604 w 2377881"/>
              <a:gd name="connsiteY458" fmla="*/ 456828 h 509406"/>
              <a:gd name="connsiteX459" fmla="*/ 619318 w 2377881"/>
              <a:gd name="connsiteY459" fmla="*/ 457209 h 509406"/>
              <a:gd name="connsiteX460" fmla="*/ 618175 w 2377881"/>
              <a:gd name="connsiteY460" fmla="*/ 456352 h 509406"/>
              <a:gd name="connsiteX461" fmla="*/ 613603 w 2377881"/>
              <a:gd name="connsiteY461" fmla="*/ 452923 h 509406"/>
              <a:gd name="connsiteX462" fmla="*/ 605983 w 2377881"/>
              <a:gd name="connsiteY462" fmla="*/ 443588 h 509406"/>
              <a:gd name="connsiteX463" fmla="*/ 611507 w 2377881"/>
              <a:gd name="connsiteY463" fmla="*/ 443969 h 509406"/>
              <a:gd name="connsiteX464" fmla="*/ 616365 w 2377881"/>
              <a:gd name="connsiteY464" fmla="*/ 440159 h 509406"/>
              <a:gd name="connsiteX465" fmla="*/ 616651 w 2377881"/>
              <a:gd name="connsiteY465" fmla="*/ 435015 h 509406"/>
              <a:gd name="connsiteX466" fmla="*/ 628081 w 2377881"/>
              <a:gd name="connsiteY466" fmla="*/ 436825 h 509406"/>
              <a:gd name="connsiteX467" fmla="*/ 635891 w 2377881"/>
              <a:gd name="connsiteY467" fmla="*/ 433682 h 509406"/>
              <a:gd name="connsiteX468" fmla="*/ 978982 w 2377881"/>
              <a:gd name="connsiteY468" fmla="*/ 433300 h 509406"/>
              <a:gd name="connsiteX469" fmla="*/ 979077 w 2377881"/>
              <a:gd name="connsiteY469" fmla="*/ 433777 h 509406"/>
              <a:gd name="connsiteX470" fmla="*/ 979458 w 2377881"/>
              <a:gd name="connsiteY470" fmla="*/ 435777 h 509406"/>
              <a:gd name="connsiteX471" fmla="*/ 975267 w 2377881"/>
              <a:gd name="connsiteY471" fmla="*/ 441397 h 509406"/>
              <a:gd name="connsiteX472" fmla="*/ 974124 w 2377881"/>
              <a:gd name="connsiteY472" fmla="*/ 442254 h 509406"/>
              <a:gd name="connsiteX473" fmla="*/ 968028 w 2377881"/>
              <a:gd name="connsiteY473" fmla="*/ 441206 h 509406"/>
              <a:gd name="connsiteX474" fmla="*/ 967171 w 2377881"/>
              <a:gd name="connsiteY474" fmla="*/ 440254 h 509406"/>
              <a:gd name="connsiteX475" fmla="*/ 969647 w 2377881"/>
              <a:gd name="connsiteY475" fmla="*/ 437301 h 509406"/>
              <a:gd name="connsiteX476" fmla="*/ 970981 w 2377881"/>
              <a:gd name="connsiteY476" fmla="*/ 437587 h 509406"/>
              <a:gd name="connsiteX477" fmla="*/ 975172 w 2377881"/>
              <a:gd name="connsiteY477" fmla="*/ 434634 h 509406"/>
              <a:gd name="connsiteX478" fmla="*/ 975172 w 2377881"/>
              <a:gd name="connsiteY478" fmla="*/ 433967 h 509406"/>
              <a:gd name="connsiteX479" fmla="*/ 978982 w 2377881"/>
              <a:gd name="connsiteY479" fmla="*/ 433300 h 509406"/>
              <a:gd name="connsiteX480" fmla="*/ 1182531 w 2377881"/>
              <a:gd name="connsiteY480" fmla="*/ 433015 h 509406"/>
              <a:gd name="connsiteX481" fmla="*/ 1187294 w 2377881"/>
              <a:gd name="connsiteY481" fmla="*/ 436254 h 509406"/>
              <a:gd name="connsiteX482" fmla="*/ 1188246 w 2377881"/>
              <a:gd name="connsiteY482" fmla="*/ 437492 h 509406"/>
              <a:gd name="connsiteX483" fmla="*/ 1193771 w 2377881"/>
              <a:gd name="connsiteY483" fmla="*/ 441016 h 509406"/>
              <a:gd name="connsiteX484" fmla="*/ 1198914 w 2377881"/>
              <a:gd name="connsiteY484" fmla="*/ 442159 h 509406"/>
              <a:gd name="connsiteX485" fmla="*/ 1199105 w 2377881"/>
              <a:gd name="connsiteY485" fmla="*/ 443683 h 509406"/>
              <a:gd name="connsiteX486" fmla="*/ 1201105 w 2377881"/>
              <a:gd name="connsiteY486" fmla="*/ 450065 h 509406"/>
              <a:gd name="connsiteX487" fmla="*/ 1200438 w 2377881"/>
              <a:gd name="connsiteY487" fmla="*/ 450732 h 509406"/>
              <a:gd name="connsiteX488" fmla="*/ 1198533 w 2377881"/>
              <a:gd name="connsiteY488" fmla="*/ 452922 h 509406"/>
              <a:gd name="connsiteX489" fmla="*/ 1191389 w 2377881"/>
              <a:gd name="connsiteY489" fmla="*/ 453113 h 509406"/>
              <a:gd name="connsiteX490" fmla="*/ 1188341 w 2377881"/>
              <a:gd name="connsiteY490" fmla="*/ 449017 h 509406"/>
              <a:gd name="connsiteX491" fmla="*/ 1185675 w 2377881"/>
              <a:gd name="connsiteY491" fmla="*/ 450446 h 509406"/>
              <a:gd name="connsiteX492" fmla="*/ 1185008 w 2377881"/>
              <a:gd name="connsiteY492" fmla="*/ 450827 h 509406"/>
              <a:gd name="connsiteX493" fmla="*/ 1183103 w 2377881"/>
              <a:gd name="connsiteY493" fmla="*/ 448350 h 509406"/>
              <a:gd name="connsiteX494" fmla="*/ 1183865 w 2377881"/>
              <a:gd name="connsiteY494" fmla="*/ 447969 h 509406"/>
              <a:gd name="connsiteX495" fmla="*/ 1185770 w 2377881"/>
              <a:gd name="connsiteY495" fmla="*/ 446921 h 509406"/>
              <a:gd name="connsiteX496" fmla="*/ 1188056 w 2377881"/>
              <a:gd name="connsiteY496" fmla="*/ 442921 h 509406"/>
              <a:gd name="connsiteX497" fmla="*/ 1183293 w 2377881"/>
              <a:gd name="connsiteY497" fmla="*/ 433872 h 509406"/>
              <a:gd name="connsiteX498" fmla="*/ 1182531 w 2377881"/>
              <a:gd name="connsiteY498" fmla="*/ 433015 h 509406"/>
              <a:gd name="connsiteX499" fmla="*/ 1372840 w 2377881"/>
              <a:gd name="connsiteY499" fmla="*/ 432824 h 509406"/>
              <a:gd name="connsiteX500" fmla="*/ 1375983 w 2377881"/>
              <a:gd name="connsiteY500" fmla="*/ 433681 h 509406"/>
              <a:gd name="connsiteX501" fmla="*/ 1377889 w 2377881"/>
              <a:gd name="connsiteY501" fmla="*/ 436444 h 509406"/>
              <a:gd name="connsiteX502" fmla="*/ 1373888 w 2377881"/>
              <a:gd name="connsiteY502" fmla="*/ 440254 h 509406"/>
              <a:gd name="connsiteX503" fmla="*/ 1374017 w 2377881"/>
              <a:gd name="connsiteY503" fmla="*/ 444507 h 509406"/>
              <a:gd name="connsiteX504" fmla="*/ 1373019 w 2377881"/>
              <a:gd name="connsiteY504" fmla="*/ 439111 h 509406"/>
              <a:gd name="connsiteX505" fmla="*/ 1371983 w 2377881"/>
              <a:gd name="connsiteY505" fmla="*/ 433777 h 509406"/>
              <a:gd name="connsiteX506" fmla="*/ 187836 w 2377881"/>
              <a:gd name="connsiteY506" fmla="*/ 432824 h 509406"/>
              <a:gd name="connsiteX507" fmla="*/ 189169 w 2377881"/>
              <a:gd name="connsiteY507" fmla="*/ 432919 h 509406"/>
              <a:gd name="connsiteX508" fmla="*/ 198123 w 2377881"/>
              <a:gd name="connsiteY508" fmla="*/ 435872 h 509406"/>
              <a:gd name="connsiteX509" fmla="*/ 198980 w 2377881"/>
              <a:gd name="connsiteY509" fmla="*/ 441492 h 509406"/>
              <a:gd name="connsiteX510" fmla="*/ 197171 w 2377881"/>
              <a:gd name="connsiteY510" fmla="*/ 442730 h 509406"/>
              <a:gd name="connsiteX511" fmla="*/ 190408 w 2377881"/>
              <a:gd name="connsiteY511" fmla="*/ 443111 h 509406"/>
              <a:gd name="connsiteX512" fmla="*/ 187836 w 2377881"/>
              <a:gd name="connsiteY512" fmla="*/ 432824 h 509406"/>
              <a:gd name="connsiteX513" fmla="*/ 946216 w 2377881"/>
              <a:gd name="connsiteY513" fmla="*/ 432348 h 509406"/>
              <a:gd name="connsiteX514" fmla="*/ 946406 w 2377881"/>
              <a:gd name="connsiteY514" fmla="*/ 445397 h 509406"/>
              <a:gd name="connsiteX515" fmla="*/ 942882 w 2377881"/>
              <a:gd name="connsiteY515" fmla="*/ 448731 h 509406"/>
              <a:gd name="connsiteX516" fmla="*/ 938405 w 2377881"/>
              <a:gd name="connsiteY516" fmla="*/ 443492 h 509406"/>
              <a:gd name="connsiteX517" fmla="*/ 946120 w 2377881"/>
              <a:gd name="connsiteY517" fmla="*/ 440730 h 509406"/>
              <a:gd name="connsiteX518" fmla="*/ 945739 w 2377881"/>
              <a:gd name="connsiteY518" fmla="*/ 440349 h 509406"/>
              <a:gd name="connsiteX519" fmla="*/ 944215 w 2377881"/>
              <a:gd name="connsiteY519" fmla="*/ 438730 h 509406"/>
              <a:gd name="connsiteX520" fmla="*/ 942310 w 2377881"/>
              <a:gd name="connsiteY520" fmla="*/ 434158 h 509406"/>
              <a:gd name="connsiteX521" fmla="*/ 943358 w 2377881"/>
              <a:gd name="connsiteY521" fmla="*/ 433681 h 509406"/>
              <a:gd name="connsiteX522" fmla="*/ 675135 w 2377881"/>
              <a:gd name="connsiteY522" fmla="*/ 432253 h 509406"/>
              <a:gd name="connsiteX523" fmla="*/ 679326 w 2377881"/>
              <a:gd name="connsiteY523" fmla="*/ 437777 h 509406"/>
              <a:gd name="connsiteX524" fmla="*/ 678278 w 2377881"/>
              <a:gd name="connsiteY524" fmla="*/ 442064 h 509406"/>
              <a:gd name="connsiteX525" fmla="*/ 669896 w 2377881"/>
              <a:gd name="connsiteY525" fmla="*/ 436158 h 509406"/>
              <a:gd name="connsiteX526" fmla="*/ 666848 w 2377881"/>
              <a:gd name="connsiteY526" fmla="*/ 438254 h 509406"/>
              <a:gd name="connsiteX527" fmla="*/ 663229 w 2377881"/>
              <a:gd name="connsiteY527" fmla="*/ 440730 h 509406"/>
              <a:gd name="connsiteX528" fmla="*/ 656275 w 2377881"/>
              <a:gd name="connsiteY528" fmla="*/ 450636 h 509406"/>
              <a:gd name="connsiteX529" fmla="*/ 656371 w 2377881"/>
              <a:gd name="connsiteY529" fmla="*/ 448255 h 509406"/>
              <a:gd name="connsiteX530" fmla="*/ 658656 w 2377881"/>
              <a:gd name="connsiteY530" fmla="*/ 439682 h 509406"/>
              <a:gd name="connsiteX531" fmla="*/ 662847 w 2377881"/>
              <a:gd name="connsiteY531" fmla="*/ 435587 h 509406"/>
              <a:gd name="connsiteX532" fmla="*/ 672754 w 2377881"/>
              <a:gd name="connsiteY532" fmla="*/ 432634 h 509406"/>
              <a:gd name="connsiteX533" fmla="*/ 990889 w 2377881"/>
              <a:gd name="connsiteY533" fmla="*/ 431967 h 509406"/>
              <a:gd name="connsiteX534" fmla="*/ 998889 w 2377881"/>
              <a:gd name="connsiteY534" fmla="*/ 432157 h 509406"/>
              <a:gd name="connsiteX535" fmla="*/ 993746 w 2377881"/>
              <a:gd name="connsiteY535" fmla="*/ 434062 h 509406"/>
              <a:gd name="connsiteX536" fmla="*/ 997080 w 2377881"/>
              <a:gd name="connsiteY536" fmla="*/ 437682 h 509406"/>
              <a:gd name="connsiteX537" fmla="*/ 999652 w 2377881"/>
              <a:gd name="connsiteY537" fmla="*/ 442825 h 509406"/>
              <a:gd name="connsiteX538" fmla="*/ 990603 w 2377881"/>
              <a:gd name="connsiteY538" fmla="*/ 436634 h 509406"/>
              <a:gd name="connsiteX539" fmla="*/ 990889 w 2377881"/>
              <a:gd name="connsiteY539" fmla="*/ 431967 h 509406"/>
              <a:gd name="connsiteX540" fmla="*/ 54962 w 2377881"/>
              <a:gd name="connsiteY540" fmla="*/ 431300 h 509406"/>
              <a:gd name="connsiteX541" fmla="*/ 55819 w 2377881"/>
              <a:gd name="connsiteY541" fmla="*/ 434443 h 509406"/>
              <a:gd name="connsiteX542" fmla="*/ 55153 w 2377881"/>
              <a:gd name="connsiteY542" fmla="*/ 434539 h 509406"/>
              <a:gd name="connsiteX543" fmla="*/ 53152 w 2377881"/>
              <a:gd name="connsiteY543" fmla="*/ 435015 h 509406"/>
              <a:gd name="connsiteX544" fmla="*/ 56581 w 2377881"/>
              <a:gd name="connsiteY544" fmla="*/ 437872 h 509406"/>
              <a:gd name="connsiteX545" fmla="*/ 60867 w 2377881"/>
              <a:gd name="connsiteY545" fmla="*/ 436539 h 509406"/>
              <a:gd name="connsiteX546" fmla="*/ 65820 w 2377881"/>
              <a:gd name="connsiteY546" fmla="*/ 435015 h 509406"/>
              <a:gd name="connsiteX547" fmla="*/ 70392 w 2377881"/>
              <a:gd name="connsiteY547" fmla="*/ 438634 h 509406"/>
              <a:gd name="connsiteX548" fmla="*/ 69440 w 2377881"/>
              <a:gd name="connsiteY548" fmla="*/ 444159 h 509406"/>
              <a:gd name="connsiteX549" fmla="*/ 71059 w 2377881"/>
              <a:gd name="connsiteY549" fmla="*/ 447778 h 509406"/>
              <a:gd name="connsiteX550" fmla="*/ 71345 w 2377881"/>
              <a:gd name="connsiteY550" fmla="*/ 448921 h 509406"/>
              <a:gd name="connsiteX551" fmla="*/ 68583 w 2377881"/>
              <a:gd name="connsiteY551" fmla="*/ 449493 h 509406"/>
              <a:gd name="connsiteX552" fmla="*/ 68297 w 2377881"/>
              <a:gd name="connsiteY552" fmla="*/ 449683 h 509406"/>
              <a:gd name="connsiteX553" fmla="*/ 64296 w 2377881"/>
              <a:gd name="connsiteY553" fmla="*/ 451779 h 509406"/>
              <a:gd name="connsiteX554" fmla="*/ 52771 w 2377881"/>
              <a:gd name="connsiteY554" fmla="*/ 450159 h 509406"/>
              <a:gd name="connsiteX555" fmla="*/ 51342 w 2377881"/>
              <a:gd name="connsiteY555" fmla="*/ 447302 h 509406"/>
              <a:gd name="connsiteX556" fmla="*/ 50104 w 2377881"/>
              <a:gd name="connsiteY556" fmla="*/ 444921 h 509406"/>
              <a:gd name="connsiteX557" fmla="*/ 43532 w 2377881"/>
              <a:gd name="connsiteY557" fmla="*/ 434158 h 509406"/>
              <a:gd name="connsiteX558" fmla="*/ 48485 w 2377881"/>
              <a:gd name="connsiteY558" fmla="*/ 432633 h 509406"/>
              <a:gd name="connsiteX559" fmla="*/ 54295 w 2377881"/>
              <a:gd name="connsiteY559" fmla="*/ 431395 h 509406"/>
              <a:gd name="connsiteX560" fmla="*/ 748668 w 2377881"/>
              <a:gd name="connsiteY560" fmla="*/ 430824 h 509406"/>
              <a:gd name="connsiteX561" fmla="*/ 752764 w 2377881"/>
              <a:gd name="connsiteY561" fmla="*/ 430919 h 509406"/>
              <a:gd name="connsiteX562" fmla="*/ 760479 w 2377881"/>
              <a:gd name="connsiteY562" fmla="*/ 438158 h 509406"/>
              <a:gd name="connsiteX563" fmla="*/ 760955 w 2377881"/>
              <a:gd name="connsiteY563" fmla="*/ 438444 h 509406"/>
              <a:gd name="connsiteX564" fmla="*/ 766003 w 2377881"/>
              <a:gd name="connsiteY564" fmla="*/ 440730 h 509406"/>
              <a:gd name="connsiteX565" fmla="*/ 767051 w 2377881"/>
              <a:gd name="connsiteY565" fmla="*/ 440635 h 509406"/>
              <a:gd name="connsiteX566" fmla="*/ 775814 w 2377881"/>
              <a:gd name="connsiteY566" fmla="*/ 441492 h 509406"/>
              <a:gd name="connsiteX567" fmla="*/ 776005 w 2377881"/>
              <a:gd name="connsiteY567" fmla="*/ 444921 h 509406"/>
              <a:gd name="connsiteX568" fmla="*/ 770957 w 2377881"/>
              <a:gd name="connsiteY568" fmla="*/ 445969 h 509406"/>
              <a:gd name="connsiteX569" fmla="*/ 768480 w 2377881"/>
              <a:gd name="connsiteY569" fmla="*/ 451874 h 509406"/>
              <a:gd name="connsiteX570" fmla="*/ 766480 w 2377881"/>
              <a:gd name="connsiteY570" fmla="*/ 453303 h 509406"/>
              <a:gd name="connsiteX571" fmla="*/ 758479 w 2377881"/>
              <a:gd name="connsiteY571" fmla="*/ 448064 h 509406"/>
              <a:gd name="connsiteX572" fmla="*/ 763622 w 2377881"/>
              <a:gd name="connsiteY572" fmla="*/ 441206 h 509406"/>
              <a:gd name="connsiteX573" fmla="*/ 754669 w 2377881"/>
              <a:gd name="connsiteY573" fmla="*/ 439301 h 509406"/>
              <a:gd name="connsiteX574" fmla="*/ 755716 w 2377881"/>
              <a:gd name="connsiteY574" fmla="*/ 438920 h 509406"/>
              <a:gd name="connsiteX575" fmla="*/ 756478 w 2377881"/>
              <a:gd name="connsiteY575" fmla="*/ 435015 h 509406"/>
              <a:gd name="connsiteX576" fmla="*/ 749525 w 2377881"/>
              <a:gd name="connsiteY576" fmla="*/ 431300 h 509406"/>
              <a:gd name="connsiteX577" fmla="*/ 929833 w 2377881"/>
              <a:gd name="connsiteY577" fmla="*/ 430157 h 509406"/>
              <a:gd name="connsiteX578" fmla="*/ 931833 w 2377881"/>
              <a:gd name="connsiteY578" fmla="*/ 432348 h 509406"/>
              <a:gd name="connsiteX579" fmla="*/ 934309 w 2377881"/>
              <a:gd name="connsiteY579" fmla="*/ 440920 h 509406"/>
              <a:gd name="connsiteX580" fmla="*/ 928499 w 2377881"/>
              <a:gd name="connsiteY580" fmla="*/ 447302 h 509406"/>
              <a:gd name="connsiteX581" fmla="*/ 919165 w 2377881"/>
              <a:gd name="connsiteY581" fmla="*/ 444349 h 509406"/>
              <a:gd name="connsiteX582" fmla="*/ 916498 w 2377881"/>
              <a:gd name="connsiteY582" fmla="*/ 446921 h 509406"/>
              <a:gd name="connsiteX583" fmla="*/ 911926 w 2377881"/>
              <a:gd name="connsiteY583" fmla="*/ 454922 h 509406"/>
              <a:gd name="connsiteX584" fmla="*/ 909640 w 2377881"/>
              <a:gd name="connsiteY584" fmla="*/ 446540 h 509406"/>
              <a:gd name="connsiteX585" fmla="*/ 909259 w 2377881"/>
              <a:gd name="connsiteY585" fmla="*/ 445968 h 509406"/>
              <a:gd name="connsiteX586" fmla="*/ 905639 w 2377881"/>
              <a:gd name="connsiteY586" fmla="*/ 439873 h 509406"/>
              <a:gd name="connsiteX587" fmla="*/ 916974 w 2377881"/>
              <a:gd name="connsiteY587" fmla="*/ 437586 h 509406"/>
              <a:gd name="connsiteX588" fmla="*/ 925927 w 2377881"/>
              <a:gd name="connsiteY588" fmla="*/ 440825 h 509406"/>
              <a:gd name="connsiteX589" fmla="*/ 924594 w 2377881"/>
              <a:gd name="connsiteY589" fmla="*/ 433967 h 509406"/>
              <a:gd name="connsiteX590" fmla="*/ 929261 w 2377881"/>
              <a:gd name="connsiteY590" fmla="*/ 430538 h 509406"/>
              <a:gd name="connsiteX591" fmla="*/ 695899 w 2377881"/>
              <a:gd name="connsiteY591" fmla="*/ 430157 h 509406"/>
              <a:gd name="connsiteX592" fmla="*/ 701328 w 2377881"/>
              <a:gd name="connsiteY592" fmla="*/ 431777 h 509406"/>
              <a:gd name="connsiteX593" fmla="*/ 709520 w 2377881"/>
              <a:gd name="connsiteY593" fmla="*/ 431586 h 509406"/>
              <a:gd name="connsiteX594" fmla="*/ 716854 w 2377881"/>
              <a:gd name="connsiteY594" fmla="*/ 431586 h 509406"/>
              <a:gd name="connsiteX595" fmla="*/ 717711 w 2377881"/>
              <a:gd name="connsiteY595" fmla="*/ 434920 h 509406"/>
              <a:gd name="connsiteX596" fmla="*/ 717044 w 2377881"/>
              <a:gd name="connsiteY596" fmla="*/ 434920 h 509406"/>
              <a:gd name="connsiteX597" fmla="*/ 712853 w 2377881"/>
              <a:gd name="connsiteY597" fmla="*/ 435110 h 509406"/>
              <a:gd name="connsiteX598" fmla="*/ 704757 w 2377881"/>
              <a:gd name="connsiteY598" fmla="*/ 438920 h 509406"/>
              <a:gd name="connsiteX599" fmla="*/ 705805 w 2377881"/>
              <a:gd name="connsiteY599" fmla="*/ 439111 h 509406"/>
              <a:gd name="connsiteX600" fmla="*/ 711711 w 2377881"/>
              <a:gd name="connsiteY600" fmla="*/ 440063 h 509406"/>
              <a:gd name="connsiteX601" fmla="*/ 709139 w 2377881"/>
              <a:gd name="connsiteY601" fmla="*/ 449112 h 509406"/>
              <a:gd name="connsiteX602" fmla="*/ 699423 w 2377881"/>
              <a:gd name="connsiteY602" fmla="*/ 448255 h 509406"/>
              <a:gd name="connsiteX603" fmla="*/ 699614 w 2377881"/>
              <a:gd name="connsiteY603" fmla="*/ 451112 h 509406"/>
              <a:gd name="connsiteX604" fmla="*/ 698947 w 2377881"/>
              <a:gd name="connsiteY604" fmla="*/ 454732 h 509406"/>
              <a:gd name="connsiteX605" fmla="*/ 691613 w 2377881"/>
              <a:gd name="connsiteY605" fmla="*/ 456065 h 509406"/>
              <a:gd name="connsiteX606" fmla="*/ 695709 w 2377881"/>
              <a:gd name="connsiteY606" fmla="*/ 452636 h 509406"/>
              <a:gd name="connsiteX607" fmla="*/ 691422 w 2377881"/>
              <a:gd name="connsiteY607" fmla="*/ 449207 h 509406"/>
              <a:gd name="connsiteX608" fmla="*/ 698280 w 2377881"/>
              <a:gd name="connsiteY608" fmla="*/ 444159 h 509406"/>
              <a:gd name="connsiteX609" fmla="*/ 697328 w 2377881"/>
              <a:gd name="connsiteY609" fmla="*/ 441397 h 509406"/>
              <a:gd name="connsiteX610" fmla="*/ 697042 w 2377881"/>
              <a:gd name="connsiteY610" fmla="*/ 439206 h 509406"/>
              <a:gd name="connsiteX611" fmla="*/ 698280 w 2377881"/>
              <a:gd name="connsiteY611" fmla="*/ 437206 h 509406"/>
              <a:gd name="connsiteX612" fmla="*/ 695042 w 2377881"/>
              <a:gd name="connsiteY612" fmla="*/ 432634 h 509406"/>
              <a:gd name="connsiteX613" fmla="*/ 695899 w 2377881"/>
              <a:gd name="connsiteY613" fmla="*/ 430157 h 509406"/>
              <a:gd name="connsiteX614" fmla="*/ 778004 w 2377881"/>
              <a:gd name="connsiteY614" fmla="*/ 429681 h 509406"/>
              <a:gd name="connsiteX615" fmla="*/ 790863 w 2377881"/>
              <a:gd name="connsiteY615" fmla="*/ 432539 h 509406"/>
              <a:gd name="connsiteX616" fmla="*/ 789529 w 2377881"/>
              <a:gd name="connsiteY616" fmla="*/ 432539 h 509406"/>
              <a:gd name="connsiteX617" fmla="*/ 779338 w 2377881"/>
              <a:gd name="connsiteY617" fmla="*/ 431205 h 509406"/>
              <a:gd name="connsiteX618" fmla="*/ 776099 w 2377881"/>
              <a:gd name="connsiteY618" fmla="*/ 432253 h 509406"/>
              <a:gd name="connsiteX619" fmla="*/ 778004 w 2377881"/>
              <a:gd name="connsiteY619" fmla="*/ 429681 h 509406"/>
              <a:gd name="connsiteX620" fmla="*/ 536736 w 2377881"/>
              <a:gd name="connsiteY620" fmla="*/ 424633 h 509406"/>
              <a:gd name="connsiteX621" fmla="*/ 545309 w 2377881"/>
              <a:gd name="connsiteY621" fmla="*/ 429967 h 509406"/>
              <a:gd name="connsiteX622" fmla="*/ 541403 w 2377881"/>
              <a:gd name="connsiteY622" fmla="*/ 433681 h 509406"/>
              <a:gd name="connsiteX623" fmla="*/ 540927 w 2377881"/>
              <a:gd name="connsiteY623" fmla="*/ 434158 h 509406"/>
              <a:gd name="connsiteX624" fmla="*/ 543975 w 2377881"/>
              <a:gd name="connsiteY624" fmla="*/ 436444 h 509406"/>
              <a:gd name="connsiteX625" fmla="*/ 550642 w 2377881"/>
              <a:gd name="connsiteY625" fmla="*/ 432062 h 509406"/>
              <a:gd name="connsiteX626" fmla="*/ 552167 w 2377881"/>
              <a:gd name="connsiteY626" fmla="*/ 434634 h 509406"/>
              <a:gd name="connsiteX627" fmla="*/ 553691 w 2377881"/>
              <a:gd name="connsiteY627" fmla="*/ 437206 h 509406"/>
              <a:gd name="connsiteX628" fmla="*/ 556167 w 2377881"/>
              <a:gd name="connsiteY628" fmla="*/ 441016 h 509406"/>
              <a:gd name="connsiteX629" fmla="*/ 560739 w 2377881"/>
              <a:gd name="connsiteY629" fmla="*/ 432824 h 509406"/>
              <a:gd name="connsiteX630" fmla="*/ 569121 w 2377881"/>
              <a:gd name="connsiteY630" fmla="*/ 434539 h 509406"/>
              <a:gd name="connsiteX631" fmla="*/ 569597 w 2377881"/>
              <a:gd name="connsiteY631" fmla="*/ 436444 h 509406"/>
              <a:gd name="connsiteX632" fmla="*/ 569883 w 2377881"/>
              <a:gd name="connsiteY632" fmla="*/ 437396 h 509406"/>
              <a:gd name="connsiteX633" fmla="*/ 573788 w 2377881"/>
              <a:gd name="connsiteY633" fmla="*/ 439968 h 509406"/>
              <a:gd name="connsiteX634" fmla="*/ 571026 w 2377881"/>
              <a:gd name="connsiteY634" fmla="*/ 444254 h 509406"/>
              <a:gd name="connsiteX635" fmla="*/ 571693 w 2377881"/>
              <a:gd name="connsiteY635" fmla="*/ 447302 h 509406"/>
              <a:gd name="connsiteX636" fmla="*/ 572836 w 2377881"/>
              <a:gd name="connsiteY636" fmla="*/ 447397 h 509406"/>
              <a:gd name="connsiteX637" fmla="*/ 574931 w 2377881"/>
              <a:gd name="connsiteY637" fmla="*/ 447588 h 509406"/>
              <a:gd name="connsiteX638" fmla="*/ 579599 w 2377881"/>
              <a:gd name="connsiteY638" fmla="*/ 444254 h 509406"/>
              <a:gd name="connsiteX639" fmla="*/ 578075 w 2377881"/>
              <a:gd name="connsiteY639" fmla="*/ 437206 h 509406"/>
              <a:gd name="connsiteX640" fmla="*/ 576836 w 2377881"/>
              <a:gd name="connsiteY640" fmla="*/ 431014 h 509406"/>
              <a:gd name="connsiteX641" fmla="*/ 580551 w 2377881"/>
              <a:gd name="connsiteY641" fmla="*/ 434158 h 509406"/>
              <a:gd name="connsiteX642" fmla="*/ 584837 w 2377881"/>
              <a:gd name="connsiteY642" fmla="*/ 434062 h 509406"/>
              <a:gd name="connsiteX643" fmla="*/ 595505 w 2377881"/>
              <a:gd name="connsiteY643" fmla="*/ 439111 h 509406"/>
              <a:gd name="connsiteX644" fmla="*/ 600744 w 2377881"/>
              <a:gd name="connsiteY644" fmla="*/ 444445 h 509406"/>
              <a:gd name="connsiteX645" fmla="*/ 604173 w 2377881"/>
              <a:gd name="connsiteY645" fmla="*/ 446826 h 509406"/>
              <a:gd name="connsiteX646" fmla="*/ 598458 w 2377881"/>
              <a:gd name="connsiteY646" fmla="*/ 451493 h 509406"/>
              <a:gd name="connsiteX647" fmla="*/ 591981 w 2377881"/>
              <a:gd name="connsiteY647" fmla="*/ 446635 h 509406"/>
              <a:gd name="connsiteX648" fmla="*/ 590267 w 2377881"/>
              <a:gd name="connsiteY648" fmla="*/ 449302 h 509406"/>
              <a:gd name="connsiteX649" fmla="*/ 589028 w 2377881"/>
              <a:gd name="connsiteY649" fmla="*/ 451303 h 509406"/>
              <a:gd name="connsiteX650" fmla="*/ 583790 w 2377881"/>
              <a:gd name="connsiteY650" fmla="*/ 452827 h 509406"/>
              <a:gd name="connsiteX651" fmla="*/ 574931 w 2377881"/>
              <a:gd name="connsiteY651" fmla="*/ 453779 h 509406"/>
              <a:gd name="connsiteX652" fmla="*/ 562834 w 2377881"/>
              <a:gd name="connsiteY652" fmla="*/ 451874 h 509406"/>
              <a:gd name="connsiteX653" fmla="*/ 557501 w 2377881"/>
              <a:gd name="connsiteY653" fmla="*/ 451779 h 509406"/>
              <a:gd name="connsiteX654" fmla="*/ 546642 w 2377881"/>
              <a:gd name="connsiteY654" fmla="*/ 451684 h 509406"/>
              <a:gd name="connsiteX655" fmla="*/ 541975 w 2377881"/>
              <a:gd name="connsiteY655" fmla="*/ 452255 h 509406"/>
              <a:gd name="connsiteX656" fmla="*/ 533688 w 2377881"/>
              <a:gd name="connsiteY656" fmla="*/ 455494 h 509406"/>
              <a:gd name="connsiteX657" fmla="*/ 525306 w 2377881"/>
              <a:gd name="connsiteY657" fmla="*/ 455779 h 509406"/>
              <a:gd name="connsiteX658" fmla="*/ 520829 w 2377881"/>
              <a:gd name="connsiteY658" fmla="*/ 456637 h 509406"/>
              <a:gd name="connsiteX659" fmla="*/ 524496 w 2377881"/>
              <a:gd name="connsiteY659" fmla="*/ 444413 h 509406"/>
              <a:gd name="connsiteX660" fmla="*/ 517305 w 2377881"/>
              <a:gd name="connsiteY660" fmla="*/ 453684 h 509406"/>
              <a:gd name="connsiteX661" fmla="*/ 510162 w 2377881"/>
              <a:gd name="connsiteY661" fmla="*/ 456351 h 509406"/>
              <a:gd name="connsiteX662" fmla="*/ 506542 w 2377881"/>
              <a:gd name="connsiteY662" fmla="*/ 455018 h 509406"/>
              <a:gd name="connsiteX663" fmla="*/ 500827 w 2377881"/>
              <a:gd name="connsiteY663" fmla="*/ 454161 h 509406"/>
              <a:gd name="connsiteX664" fmla="*/ 491969 w 2377881"/>
              <a:gd name="connsiteY664" fmla="*/ 454161 h 509406"/>
              <a:gd name="connsiteX665" fmla="*/ 487397 w 2377881"/>
              <a:gd name="connsiteY665" fmla="*/ 452446 h 509406"/>
              <a:gd name="connsiteX666" fmla="*/ 483206 w 2377881"/>
              <a:gd name="connsiteY666" fmla="*/ 454542 h 509406"/>
              <a:gd name="connsiteX667" fmla="*/ 475110 w 2377881"/>
              <a:gd name="connsiteY667" fmla="*/ 451303 h 509406"/>
              <a:gd name="connsiteX668" fmla="*/ 470157 w 2377881"/>
              <a:gd name="connsiteY668" fmla="*/ 452351 h 509406"/>
              <a:gd name="connsiteX669" fmla="*/ 468252 w 2377881"/>
              <a:gd name="connsiteY669" fmla="*/ 452732 h 509406"/>
              <a:gd name="connsiteX670" fmla="*/ 469585 w 2377881"/>
              <a:gd name="connsiteY670" fmla="*/ 463495 h 509406"/>
              <a:gd name="connsiteX671" fmla="*/ 475491 w 2377881"/>
              <a:gd name="connsiteY671" fmla="*/ 472163 h 509406"/>
              <a:gd name="connsiteX672" fmla="*/ 478729 w 2377881"/>
              <a:gd name="connsiteY672" fmla="*/ 472639 h 509406"/>
              <a:gd name="connsiteX673" fmla="*/ 480634 w 2377881"/>
              <a:gd name="connsiteY673" fmla="*/ 472925 h 509406"/>
              <a:gd name="connsiteX674" fmla="*/ 479682 w 2377881"/>
              <a:gd name="connsiteY674" fmla="*/ 474449 h 509406"/>
              <a:gd name="connsiteX675" fmla="*/ 461013 w 2377881"/>
              <a:gd name="connsiteY675" fmla="*/ 472925 h 509406"/>
              <a:gd name="connsiteX676" fmla="*/ 459870 w 2377881"/>
              <a:gd name="connsiteY676" fmla="*/ 472639 h 509406"/>
              <a:gd name="connsiteX677" fmla="*/ 455393 w 2377881"/>
              <a:gd name="connsiteY677" fmla="*/ 471687 h 509406"/>
              <a:gd name="connsiteX678" fmla="*/ 448630 w 2377881"/>
              <a:gd name="connsiteY678" fmla="*/ 467686 h 509406"/>
              <a:gd name="connsiteX679" fmla="*/ 453297 w 2377881"/>
              <a:gd name="connsiteY679" fmla="*/ 463114 h 509406"/>
              <a:gd name="connsiteX680" fmla="*/ 454917 w 2377881"/>
              <a:gd name="connsiteY680" fmla="*/ 461590 h 509406"/>
              <a:gd name="connsiteX681" fmla="*/ 447678 w 2377881"/>
              <a:gd name="connsiteY681" fmla="*/ 454065 h 509406"/>
              <a:gd name="connsiteX682" fmla="*/ 445106 w 2377881"/>
              <a:gd name="connsiteY682" fmla="*/ 453780 h 509406"/>
              <a:gd name="connsiteX683" fmla="*/ 440629 w 2377881"/>
              <a:gd name="connsiteY683" fmla="*/ 451494 h 509406"/>
              <a:gd name="connsiteX684" fmla="*/ 436343 w 2377881"/>
              <a:gd name="connsiteY684" fmla="*/ 450255 h 509406"/>
              <a:gd name="connsiteX685" fmla="*/ 436819 w 2377881"/>
              <a:gd name="connsiteY685" fmla="*/ 453684 h 509406"/>
              <a:gd name="connsiteX686" fmla="*/ 437010 w 2377881"/>
              <a:gd name="connsiteY686" fmla="*/ 454161 h 509406"/>
              <a:gd name="connsiteX687" fmla="*/ 432723 w 2377881"/>
              <a:gd name="connsiteY687" fmla="*/ 455685 h 509406"/>
              <a:gd name="connsiteX688" fmla="*/ 428532 w 2377881"/>
              <a:gd name="connsiteY688" fmla="*/ 450255 h 509406"/>
              <a:gd name="connsiteX689" fmla="*/ 425008 w 2377881"/>
              <a:gd name="connsiteY689" fmla="*/ 452732 h 509406"/>
              <a:gd name="connsiteX690" fmla="*/ 422055 w 2377881"/>
              <a:gd name="connsiteY690" fmla="*/ 454827 h 509406"/>
              <a:gd name="connsiteX691" fmla="*/ 413578 w 2377881"/>
              <a:gd name="connsiteY691" fmla="*/ 453494 h 509406"/>
              <a:gd name="connsiteX692" fmla="*/ 413483 w 2377881"/>
              <a:gd name="connsiteY692" fmla="*/ 453684 h 509406"/>
              <a:gd name="connsiteX693" fmla="*/ 412054 w 2377881"/>
              <a:gd name="connsiteY693" fmla="*/ 457399 h 509406"/>
              <a:gd name="connsiteX694" fmla="*/ 403958 w 2377881"/>
              <a:gd name="connsiteY694" fmla="*/ 453970 h 509406"/>
              <a:gd name="connsiteX695" fmla="*/ 396338 w 2377881"/>
              <a:gd name="connsiteY695" fmla="*/ 455113 h 509406"/>
              <a:gd name="connsiteX696" fmla="*/ 394338 w 2377881"/>
              <a:gd name="connsiteY696" fmla="*/ 456351 h 509406"/>
              <a:gd name="connsiteX697" fmla="*/ 392242 w 2377881"/>
              <a:gd name="connsiteY697" fmla="*/ 457685 h 509406"/>
              <a:gd name="connsiteX698" fmla="*/ 387575 w 2377881"/>
              <a:gd name="connsiteY698" fmla="*/ 460161 h 509406"/>
              <a:gd name="connsiteX699" fmla="*/ 384527 w 2377881"/>
              <a:gd name="connsiteY699" fmla="*/ 469877 h 509406"/>
              <a:gd name="connsiteX700" fmla="*/ 383860 w 2377881"/>
              <a:gd name="connsiteY700" fmla="*/ 473687 h 509406"/>
              <a:gd name="connsiteX701" fmla="*/ 383574 w 2377881"/>
              <a:gd name="connsiteY701" fmla="*/ 475020 h 509406"/>
              <a:gd name="connsiteX702" fmla="*/ 379098 w 2377881"/>
              <a:gd name="connsiteY702" fmla="*/ 478640 h 509406"/>
              <a:gd name="connsiteX703" fmla="*/ 379764 w 2377881"/>
              <a:gd name="connsiteY703" fmla="*/ 476830 h 509406"/>
              <a:gd name="connsiteX704" fmla="*/ 381098 w 2377881"/>
              <a:gd name="connsiteY704" fmla="*/ 475211 h 509406"/>
              <a:gd name="connsiteX705" fmla="*/ 376907 w 2377881"/>
              <a:gd name="connsiteY705" fmla="*/ 470353 h 509406"/>
              <a:gd name="connsiteX706" fmla="*/ 373764 w 2377881"/>
              <a:gd name="connsiteY706" fmla="*/ 461400 h 509406"/>
              <a:gd name="connsiteX707" fmla="*/ 358809 w 2377881"/>
              <a:gd name="connsiteY707" fmla="*/ 467400 h 509406"/>
              <a:gd name="connsiteX708" fmla="*/ 359762 w 2377881"/>
              <a:gd name="connsiteY708" fmla="*/ 472734 h 509406"/>
              <a:gd name="connsiteX709" fmla="*/ 359095 w 2377881"/>
              <a:gd name="connsiteY709" fmla="*/ 472258 h 509406"/>
              <a:gd name="connsiteX710" fmla="*/ 357571 w 2377881"/>
              <a:gd name="connsiteY710" fmla="*/ 471210 h 509406"/>
              <a:gd name="connsiteX711" fmla="*/ 353190 w 2377881"/>
              <a:gd name="connsiteY711" fmla="*/ 466448 h 509406"/>
              <a:gd name="connsiteX712" fmla="*/ 347665 w 2377881"/>
              <a:gd name="connsiteY712" fmla="*/ 464543 h 509406"/>
              <a:gd name="connsiteX713" fmla="*/ 343284 w 2377881"/>
              <a:gd name="connsiteY713" fmla="*/ 469782 h 509406"/>
              <a:gd name="connsiteX714" fmla="*/ 342807 w 2377881"/>
              <a:gd name="connsiteY714" fmla="*/ 469591 h 509406"/>
              <a:gd name="connsiteX715" fmla="*/ 339474 w 2377881"/>
              <a:gd name="connsiteY715" fmla="*/ 468448 h 509406"/>
              <a:gd name="connsiteX716" fmla="*/ 329663 w 2377881"/>
              <a:gd name="connsiteY716" fmla="*/ 464352 h 509406"/>
              <a:gd name="connsiteX717" fmla="*/ 330425 w 2377881"/>
              <a:gd name="connsiteY717" fmla="*/ 459590 h 509406"/>
              <a:gd name="connsiteX718" fmla="*/ 335283 w 2377881"/>
              <a:gd name="connsiteY718" fmla="*/ 463590 h 509406"/>
              <a:gd name="connsiteX719" fmla="*/ 342045 w 2377881"/>
              <a:gd name="connsiteY719" fmla="*/ 461876 h 509406"/>
              <a:gd name="connsiteX720" fmla="*/ 350999 w 2377881"/>
              <a:gd name="connsiteY720" fmla="*/ 458637 h 509406"/>
              <a:gd name="connsiteX721" fmla="*/ 354142 w 2377881"/>
              <a:gd name="connsiteY721" fmla="*/ 460161 h 509406"/>
              <a:gd name="connsiteX722" fmla="*/ 360619 w 2377881"/>
              <a:gd name="connsiteY722" fmla="*/ 458637 h 509406"/>
              <a:gd name="connsiteX723" fmla="*/ 364810 w 2377881"/>
              <a:gd name="connsiteY723" fmla="*/ 458256 h 509406"/>
              <a:gd name="connsiteX724" fmla="*/ 367096 w 2377881"/>
              <a:gd name="connsiteY724" fmla="*/ 458637 h 509406"/>
              <a:gd name="connsiteX725" fmla="*/ 372335 w 2377881"/>
              <a:gd name="connsiteY725" fmla="*/ 457018 h 509406"/>
              <a:gd name="connsiteX726" fmla="*/ 367954 w 2377881"/>
              <a:gd name="connsiteY726" fmla="*/ 452160 h 509406"/>
              <a:gd name="connsiteX727" fmla="*/ 360333 w 2377881"/>
              <a:gd name="connsiteY727" fmla="*/ 446731 h 509406"/>
              <a:gd name="connsiteX728" fmla="*/ 367382 w 2377881"/>
              <a:gd name="connsiteY728" fmla="*/ 447017 h 509406"/>
              <a:gd name="connsiteX729" fmla="*/ 370335 w 2377881"/>
              <a:gd name="connsiteY729" fmla="*/ 443874 h 509406"/>
              <a:gd name="connsiteX730" fmla="*/ 365191 w 2377881"/>
              <a:gd name="connsiteY730" fmla="*/ 444064 h 509406"/>
              <a:gd name="connsiteX731" fmla="*/ 364905 w 2377881"/>
              <a:gd name="connsiteY731" fmla="*/ 444350 h 509406"/>
              <a:gd name="connsiteX732" fmla="*/ 365191 w 2377881"/>
              <a:gd name="connsiteY732" fmla="*/ 441207 h 509406"/>
              <a:gd name="connsiteX733" fmla="*/ 376526 w 2377881"/>
              <a:gd name="connsiteY733" fmla="*/ 433682 h 509406"/>
              <a:gd name="connsiteX734" fmla="*/ 390813 w 2377881"/>
              <a:gd name="connsiteY734" fmla="*/ 433968 h 509406"/>
              <a:gd name="connsiteX735" fmla="*/ 395862 w 2377881"/>
              <a:gd name="connsiteY735" fmla="*/ 436444 h 509406"/>
              <a:gd name="connsiteX736" fmla="*/ 397767 w 2377881"/>
              <a:gd name="connsiteY736" fmla="*/ 436635 h 509406"/>
              <a:gd name="connsiteX737" fmla="*/ 402148 w 2377881"/>
              <a:gd name="connsiteY737" fmla="*/ 432920 h 509406"/>
              <a:gd name="connsiteX738" fmla="*/ 404339 w 2377881"/>
              <a:gd name="connsiteY738" fmla="*/ 432444 h 509406"/>
              <a:gd name="connsiteX739" fmla="*/ 408530 w 2377881"/>
              <a:gd name="connsiteY739" fmla="*/ 433396 h 509406"/>
              <a:gd name="connsiteX740" fmla="*/ 414721 w 2377881"/>
              <a:gd name="connsiteY740" fmla="*/ 436920 h 509406"/>
              <a:gd name="connsiteX741" fmla="*/ 414912 w 2377881"/>
              <a:gd name="connsiteY741" fmla="*/ 438159 h 509406"/>
              <a:gd name="connsiteX742" fmla="*/ 415959 w 2377881"/>
              <a:gd name="connsiteY742" fmla="*/ 440826 h 509406"/>
              <a:gd name="connsiteX743" fmla="*/ 419198 w 2377881"/>
              <a:gd name="connsiteY743" fmla="*/ 440540 h 509406"/>
              <a:gd name="connsiteX744" fmla="*/ 419865 w 2377881"/>
              <a:gd name="connsiteY744" fmla="*/ 435111 h 509406"/>
              <a:gd name="connsiteX745" fmla="*/ 431485 w 2377881"/>
              <a:gd name="connsiteY745" fmla="*/ 433110 h 509406"/>
              <a:gd name="connsiteX746" fmla="*/ 440153 w 2377881"/>
              <a:gd name="connsiteY746" fmla="*/ 435301 h 509406"/>
              <a:gd name="connsiteX747" fmla="*/ 441010 w 2377881"/>
              <a:gd name="connsiteY747" fmla="*/ 434730 h 509406"/>
              <a:gd name="connsiteX748" fmla="*/ 447011 w 2377881"/>
              <a:gd name="connsiteY748" fmla="*/ 430253 h 509406"/>
              <a:gd name="connsiteX749" fmla="*/ 455679 w 2377881"/>
              <a:gd name="connsiteY749" fmla="*/ 433777 h 509406"/>
              <a:gd name="connsiteX750" fmla="*/ 456155 w 2377881"/>
              <a:gd name="connsiteY750" fmla="*/ 432253 h 509406"/>
              <a:gd name="connsiteX751" fmla="*/ 456822 w 2377881"/>
              <a:gd name="connsiteY751" fmla="*/ 430348 h 509406"/>
              <a:gd name="connsiteX752" fmla="*/ 464061 w 2377881"/>
              <a:gd name="connsiteY752" fmla="*/ 432825 h 509406"/>
              <a:gd name="connsiteX753" fmla="*/ 473681 w 2377881"/>
              <a:gd name="connsiteY753" fmla="*/ 433491 h 509406"/>
              <a:gd name="connsiteX754" fmla="*/ 486254 w 2377881"/>
              <a:gd name="connsiteY754" fmla="*/ 433587 h 509406"/>
              <a:gd name="connsiteX755" fmla="*/ 486349 w 2377881"/>
              <a:gd name="connsiteY755" fmla="*/ 438444 h 509406"/>
              <a:gd name="connsiteX756" fmla="*/ 486635 w 2377881"/>
              <a:gd name="connsiteY756" fmla="*/ 438159 h 509406"/>
              <a:gd name="connsiteX757" fmla="*/ 489492 w 2377881"/>
              <a:gd name="connsiteY757" fmla="*/ 434920 h 509406"/>
              <a:gd name="connsiteX758" fmla="*/ 490064 w 2377881"/>
              <a:gd name="connsiteY758" fmla="*/ 434253 h 509406"/>
              <a:gd name="connsiteX759" fmla="*/ 495874 w 2377881"/>
              <a:gd name="connsiteY759" fmla="*/ 432253 h 509406"/>
              <a:gd name="connsiteX760" fmla="*/ 507876 w 2377881"/>
              <a:gd name="connsiteY760" fmla="*/ 434539 h 509406"/>
              <a:gd name="connsiteX761" fmla="*/ 513210 w 2377881"/>
              <a:gd name="connsiteY761" fmla="*/ 437968 h 509406"/>
              <a:gd name="connsiteX762" fmla="*/ 506066 w 2377881"/>
              <a:gd name="connsiteY762" fmla="*/ 428157 h 509406"/>
              <a:gd name="connsiteX763" fmla="*/ 510257 w 2377881"/>
              <a:gd name="connsiteY763" fmla="*/ 426443 h 509406"/>
              <a:gd name="connsiteX764" fmla="*/ 520163 w 2377881"/>
              <a:gd name="connsiteY764" fmla="*/ 432634 h 509406"/>
              <a:gd name="connsiteX765" fmla="*/ 523687 w 2377881"/>
              <a:gd name="connsiteY765" fmla="*/ 432825 h 509406"/>
              <a:gd name="connsiteX766" fmla="*/ 524354 w 2377881"/>
              <a:gd name="connsiteY766" fmla="*/ 432920 h 509406"/>
              <a:gd name="connsiteX767" fmla="*/ 528736 w 2377881"/>
              <a:gd name="connsiteY767" fmla="*/ 437778 h 509406"/>
              <a:gd name="connsiteX768" fmla="*/ 529783 w 2377881"/>
              <a:gd name="connsiteY768" fmla="*/ 439492 h 509406"/>
              <a:gd name="connsiteX769" fmla="*/ 529783 w 2377881"/>
              <a:gd name="connsiteY769" fmla="*/ 439396 h 509406"/>
              <a:gd name="connsiteX770" fmla="*/ 528735 w 2377881"/>
              <a:gd name="connsiteY770" fmla="*/ 437682 h 509406"/>
              <a:gd name="connsiteX771" fmla="*/ 527687 w 2377881"/>
              <a:gd name="connsiteY771" fmla="*/ 434729 h 509406"/>
              <a:gd name="connsiteX772" fmla="*/ 531783 w 2377881"/>
              <a:gd name="connsiteY772" fmla="*/ 432157 h 509406"/>
              <a:gd name="connsiteX773" fmla="*/ 533307 w 2377881"/>
              <a:gd name="connsiteY773" fmla="*/ 431491 h 509406"/>
              <a:gd name="connsiteX774" fmla="*/ 537784 w 2377881"/>
              <a:gd name="connsiteY774" fmla="*/ 430729 h 509406"/>
              <a:gd name="connsiteX775" fmla="*/ 540832 w 2377881"/>
              <a:gd name="connsiteY775" fmla="*/ 427585 h 509406"/>
              <a:gd name="connsiteX776" fmla="*/ 906211 w 2377881"/>
              <a:gd name="connsiteY776" fmla="*/ 424348 h 509406"/>
              <a:gd name="connsiteX777" fmla="*/ 913736 w 2377881"/>
              <a:gd name="connsiteY777" fmla="*/ 427205 h 509406"/>
              <a:gd name="connsiteX778" fmla="*/ 906687 w 2377881"/>
              <a:gd name="connsiteY778" fmla="*/ 435873 h 509406"/>
              <a:gd name="connsiteX779" fmla="*/ 902496 w 2377881"/>
              <a:gd name="connsiteY779" fmla="*/ 436825 h 509406"/>
              <a:gd name="connsiteX780" fmla="*/ 901639 w 2377881"/>
              <a:gd name="connsiteY780" fmla="*/ 437016 h 509406"/>
              <a:gd name="connsiteX781" fmla="*/ 900687 w 2377881"/>
              <a:gd name="connsiteY781" fmla="*/ 433015 h 509406"/>
              <a:gd name="connsiteX782" fmla="*/ 901639 w 2377881"/>
              <a:gd name="connsiteY782" fmla="*/ 432825 h 509406"/>
              <a:gd name="connsiteX783" fmla="*/ 904020 w 2377881"/>
              <a:gd name="connsiteY783" fmla="*/ 432444 h 509406"/>
              <a:gd name="connsiteX784" fmla="*/ 909354 w 2377881"/>
              <a:gd name="connsiteY784" fmla="*/ 430825 h 509406"/>
              <a:gd name="connsiteX785" fmla="*/ 905259 w 2377881"/>
              <a:gd name="connsiteY785" fmla="*/ 427777 h 509406"/>
              <a:gd name="connsiteX786" fmla="*/ 906211 w 2377881"/>
              <a:gd name="connsiteY786" fmla="*/ 424348 h 509406"/>
              <a:gd name="connsiteX787" fmla="*/ 102396 w 2377881"/>
              <a:gd name="connsiteY787" fmla="*/ 423490 h 509406"/>
              <a:gd name="connsiteX788" fmla="*/ 90014 w 2377881"/>
              <a:gd name="connsiteY788" fmla="*/ 427014 h 509406"/>
              <a:gd name="connsiteX789" fmla="*/ 87632 w 2377881"/>
              <a:gd name="connsiteY789" fmla="*/ 426538 h 509406"/>
              <a:gd name="connsiteX790" fmla="*/ 84965 w 2377881"/>
              <a:gd name="connsiteY790" fmla="*/ 427871 h 509406"/>
              <a:gd name="connsiteX791" fmla="*/ 85251 w 2377881"/>
              <a:gd name="connsiteY791" fmla="*/ 429681 h 509406"/>
              <a:gd name="connsiteX792" fmla="*/ 96491 w 2377881"/>
              <a:gd name="connsiteY792" fmla="*/ 432443 h 509406"/>
              <a:gd name="connsiteX793" fmla="*/ 99634 w 2377881"/>
              <a:gd name="connsiteY793" fmla="*/ 429205 h 509406"/>
              <a:gd name="connsiteX794" fmla="*/ 100777 w 2377881"/>
              <a:gd name="connsiteY794" fmla="*/ 426347 h 509406"/>
              <a:gd name="connsiteX795" fmla="*/ 102301 w 2377881"/>
              <a:gd name="connsiteY795" fmla="*/ 426347 h 509406"/>
              <a:gd name="connsiteX796" fmla="*/ 102396 w 2377881"/>
              <a:gd name="connsiteY796" fmla="*/ 423490 h 509406"/>
              <a:gd name="connsiteX797" fmla="*/ 949073 w 2377881"/>
              <a:gd name="connsiteY797" fmla="*/ 420823 h 509406"/>
              <a:gd name="connsiteX798" fmla="*/ 950407 w 2377881"/>
              <a:gd name="connsiteY798" fmla="*/ 423681 h 509406"/>
              <a:gd name="connsiteX799" fmla="*/ 938310 w 2377881"/>
              <a:gd name="connsiteY799" fmla="*/ 427777 h 509406"/>
              <a:gd name="connsiteX800" fmla="*/ 936310 w 2377881"/>
              <a:gd name="connsiteY800" fmla="*/ 423490 h 509406"/>
              <a:gd name="connsiteX801" fmla="*/ 942692 w 2377881"/>
              <a:gd name="connsiteY801" fmla="*/ 424157 h 509406"/>
              <a:gd name="connsiteX802" fmla="*/ 944025 w 2377881"/>
              <a:gd name="connsiteY802" fmla="*/ 424252 h 509406"/>
              <a:gd name="connsiteX803" fmla="*/ 949073 w 2377881"/>
              <a:gd name="connsiteY803" fmla="*/ 420823 h 509406"/>
              <a:gd name="connsiteX804" fmla="*/ 1018130 w 2377881"/>
              <a:gd name="connsiteY804" fmla="*/ 420156 h 509406"/>
              <a:gd name="connsiteX805" fmla="*/ 1025369 w 2377881"/>
              <a:gd name="connsiteY805" fmla="*/ 424156 h 509406"/>
              <a:gd name="connsiteX806" fmla="*/ 1026036 w 2377881"/>
              <a:gd name="connsiteY806" fmla="*/ 424537 h 509406"/>
              <a:gd name="connsiteX807" fmla="*/ 1031275 w 2377881"/>
              <a:gd name="connsiteY807" fmla="*/ 429300 h 509406"/>
              <a:gd name="connsiteX808" fmla="*/ 1035466 w 2377881"/>
              <a:gd name="connsiteY808" fmla="*/ 431396 h 509406"/>
              <a:gd name="connsiteX809" fmla="*/ 1035275 w 2377881"/>
              <a:gd name="connsiteY809" fmla="*/ 434062 h 509406"/>
              <a:gd name="connsiteX810" fmla="*/ 1034608 w 2377881"/>
              <a:gd name="connsiteY810" fmla="*/ 434634 h 509406"/>
              <a:gd name="connsiteX811" fmla="*/ 1014892 w 2377881"/>
              <a:gd name="connsiteY811" fmla="*/ 426824 h 509406"/>
              <a:gd name="connsiteX812" fmla="*/ 1018130 w 2377881"/>
              <a:gd name="connsiteY812" fmla="*/ 420156 h 509406"/>
              <a:gd name="connsiteX813" fmla="*/ 1513716 w 2377881"/>
              <a:gd name="connsiteY813" fmla="*/ 418061 h 509406"/>
              <a:gd name="connsiteX814" fmla="*/ 1514192 w 2377881"/>
              <a:gd name="connsiteY814" fmla="*/ 418061 h 509406"/>
              <a:gd name="connsiteX815" fmla="*/ 1515049 w 2377881"/>
              <a:gd name="connsiteY815" fmla="*/ 426824 h 509406"/>
              <a:gd name="connsiteX816" fmla="*/ 1518478 w 2377881"/>
              <a:gd name="connsiteY816" fmla="*/ 429967 h 509406"/>
              <a:gd name="connsiteX817" fmla="*/ 1519145 w 2377881"/>
              <a:gd name="connsiteY817" fmla="*/ 430539 h 509406"/>
              <a:gd name="connsiteX818" fmla="*/ 1509906 w 2377881"/>
              <a:gd name="connsiteY818" fmla="*/ 433301 h 509406"/>
              <a:gd name="connsiteX819" fmla="*/ 1508572 w 2377881"/>
              <a:gd name="connsiteY819" fmla="*/ 428062 h 509406"/>
              <a:gd name="connsiteX820" fmla="*/ 1512573 w 2377881"/>
              <a:gd name="connsiteY820" fmla="*/ 418156 h 509406"/>
              <a:gd name="connsiteX821" fmla="*/ 1044038 w 2377881"/>
              <a:gd name="connsiteY821" fmla="*/ 417299 h 509406"/>
              <a:gd name="connsiteX822" fmla="*/ 1045372 w 2377881"/>
              <a:gd name="connsiteY822" fmla="*/ 423490 h 509406"/>
              <a:gd name="connsiteX823" fmla="*/ 1046419 w 2377881"/>
              <a:gd name="connsiteY823" fmla="*/ 423014 h 509406"/>
              <a:gd name="connsiteX824" fmla="*/ 1047467 w 2377881"/>
              <a:gd name="connsiteY824" fmla="*/ 422633 h 509406"/>
              <a:gd name="connsiteX825" fmla="*/ 1051563 w 2377881"/>
              <a:gd name="connsiteY825" fmla="*/ 424347 h 509406"/>
              <a:gd name="connsiteX826" fmla="*/ 1052325 w 2377881"/>
              <a:gd name="connsiteY826" fmla="*/ 426729 h 509406"/>
              <a:gd name="connsiteX827" fmla="*/ 1042609 w 2377881"/>
              <a:gd name="connsiteY827" fmla="*/ 427205 h 509406"/>
              <a:gd name="connsiteX828" fmla="*/ 1035942 w 2377881"/>
              <a:gd name="connsiteY828" fmla="*/ 424728 h 509406"/>
              <a:gd name="connsiteX829" fmla="*/ 1036132 w 2377881"/>
              <a:gd name="connsiteY829" fmla="*/ 424252 h 509406"/>
              <a:gd name="connsiteX830" fmla="*/ 1038038 w 2377881"/>
              <a:gd name="connsiteY830" fmla="*/ 418156 h 509406"/>
              <a:gd name="connsiteX831" fmla="*/ 310612 w 2377881"/>
              <a:gd name="connsiteY831" fmla="*/ 416536 h 509406"/>
              <a:gd name="connsiteX832" fmla="*/ 308326 w 2377881"/>
              <a:gd name="connsiteY832" fmla="*/ 426823 h 509406"/>
              <a:gd name="connsiteX833" fmla="*/ 315375 w 2377881"/>
              <a:gd name="connsiteY833" fmla="*/ 418156 h 509406"/>
              <a:gd name="connsiteX834" fmla="*/ 310612 w 2377881"/>
              <a:gd name="connsiteY834" fmla="*/ 416536 h 509406"/>
              <a:gd name="connsiteX835" fmla="*/ 1254826 w 2377881"/>
              <a:gd name="connsiteY835" fmla="*/ 415775 h 509406"/>
              <a:gd name="connsiteX836" fmla="*/ 1261684 w 2377881"/>
              <a:gd name="connsiteY836" fmla="*/ 418632 h 509406"/>
              <a:gd name="connsiteX837" fmla="*/ 1264923 w 2377881"/>
              <a:gd name="connsiteY837" fmla="*/ 427681 h 509406"/>
              <a:gd name="connsiteX838" fmla="*/ 1261017 w 2377881"/>
              <a:gd name="connsiteY838" fmla="*/ 426157 h 509406"/>
              <a:gd name="connsiteX839" fmla="*/ 1253588 w 2377881"/>
              <a:gd name="connsiteY839" fmla="*/ 423014 h 509406"/>
              <a:gd name="connsiteX840" fmla="*/ 1252636 w 2377881"/>
              <a:gd name="connsiteY840" fmla="*/ 416061 h 509406"/>
              <a:gd name="connsiteX841" fmla="*/ 1253778 w 2377881"/>
              <a:gd name="connsiteY841" fmla="*/ 415965 h 509406"/>
              <a:gd name="connsiteX842" fmla="*/ 1177483 w 2377881"/>
              <a:gd name="connsiteY842" fmla="*/ 415775 h 509406"/>
              <a:gd name="connsiteX843" fmla="*/ 1178435 w 2377881"/>
              <a:gd name="connsiteY843" fmla="*/ 415965 h 509406"/>
              <a:gd name="connsiteX844" fmla="*/ 1180245 w 2377881"/>
              <a:gd name="connsiteY844" fmla="*/ 418061 h 509406"/>
              <a:gd name="connsiteX845" fmla="*/ 1176530 w 2377881"/>
              <a:gd name="connsiteY845" fmla="*/ 422538 h 509406"/>
              <a:gd name="connsiteX846" fmla="*/ 1174816 w 2377881"/>
              <a:gd name="connsiteY846" fmla="*/ 422538 h 509406"/>
              <a:gd name="connsiteX847" fmla="*/ 1169006 w 2377881"/>
              <a:gd name="connsiteY847" fmla="*/ 430158 h 509406"/>
              <a:gd name="connsiteX848" fmla="*/ 1165195 w 2377881"/>
              <a:gd name="connsiteY848" fmla="*/ 429967 h 509406"/>
              <a:gd name="connsiteX849" fmla="*/ 1165100 w 2377881"/>
              <a:gd name="connsiteY849" fmla="*/ 429586 h 509406"/>
              <a:gd name="connsiteX850" fmla="*/ 1165576 w 2377881"/>
              <a:gd name="connsiteY850" fmla="*/ 426919 h 509406"/>
              <a:gd name="connsiteX851" fmla="*/ 1171006 w 2377881"/>
              <a:gd name="connsiteY851" fmla="*/ 424919 h 509406"/>
              <a:gd name="connsiteX852" fmla="*/ 1177483 w 2377881"/>
              <a:gd name="connsiteY852" fmla="*/ 415775 h 509406"/>
              <a:gd name="connsiteX853" fmla="*/ 1327216 w 2377881"/>
              <a:gd name="connsiteY853" fmla="*/ 415584 h 509406"/>
              <a:gd name="connsiteX854" fmla="*/ 1329883 w 2377881"/>
              <a:gd name="connsiteY854" fmla="*/ 418632 h 509406"/>
              <a:gd name="connsiteX855" fmla="*/ 1331311 w 2377881"/>
              <a:gd name="connsiteY855" fmla="*/ 420251 h 509406"/>
              <a:gd name="connsiteX856" fmla="*/ 1331788 w 2377881"/>
              <a:gd name="connsiteY856" fmla="*/ 424061 h 509406"/>
              <a:gd name="connsiteX857" fmla="*/ 1325310 w 2377881"/>
              <a:gd name="connsiteY857" fmla="*/ 420442 h 509406"/>
              <a:gd name="connsiteX858" fmla="*/ 1327216 w 2377881"/>
              <a:gd name="connsiteY858" fmla="*/ 415584 h 509406"/>
              <a:gd name="connsiteX859" fmla="*/ 160213 w 2377881"/>
              <a:gd name="connsiteY859" fmla="*/ 415298 h 509406"/>
              <a:gd name="connsiteX860" fmla="*/ 157260 w 2377881"/>
              <a:gd name="connsiteY860" fmla="*/ 416822 h 509406"/>
              <a:gd name="connsiteX861" fmla="*/ 156498 w 2377881"/>
              <a:gd name="connsiteY861" fmla="*/ 417203 h 509406"/>
              <a:gd name="connsiteX862" fmla="*/ 151831 w 2377881"/>
              <a:gd name="connsiteY862" fmla="*/ 417965 h 509406"/>
              <a:gd name="connsiteX863" fmla="*/ 149354 w 2377881"/>
              <a:gd name="connsiteY863" fmla="*/ 417584 h 509406"/>
              <a:gd name="connsiteX864" fmla="*/ 145258 w 2377881"/>
              <a:gd name="connsiteY864" fmla="*/ 418346 h 509406"/>
              <a:gd name="connsiteX865" fmla="*/ 138496 w 2377881"/>
              <a:gd name="connsiteY865" fmla="*/ 420251 h 509406"/>
              <a:gd name="connsiteX866" fmla="*/ 129257 w 2377881"/>
              <a:gd name="connsiteY866" fmla="*/ 423394 h 509406"/>
              <a:gd name="connsiteX867" fmla="*/ 133543 w 2377881"/>
              <a:gd name="connsiteY867" fmla="*/ 432538 h 509406"/>
              <a:gd name="connsiteX868" fmla="*/ 143544 w 2377881"/>
              <a:gd name="connsiteY868" fmla="*/ 426919 h 509406"/>
              <a:gd name="connsiteX869" fmla="*/ 152021 w 2377881"/>
              <a:gd name="connsiteY869" fmla="*/ 428538 h 509406"/>
              <a:gd name="connsiteX870" fmla="*/ 151259 w 2377881"/>
              <a:gd name="connsiteY870" fmla="*/ 426538 h 509406"/>
              <a:gd name="connsiteX871" fmla="*/ 159070 w 2377881"/>
              <a:gd name="connsiteY871" fmla="*/ 420632 h 509406"/>
              <a:gd name="connsiteX872" fmla="*/ 162403 w 2377881"/>
              <a:gd name="connsiteY872" fmla="*/ 417013 h 509406"/>
              <a:gd name="connsiteX873" fmla="*/ 161165 w 2377881"/>
              <a:gd name="connsiteY873" fmla="*/ 416060 h 509406"/>
              <a:gd name="connsiteX874" fmla="*/ 1356362 w 2377881"/>
              <a:gd name="connsiteY874" fmla="*/ 414155 h 509406"/>
              <a:gd name="connsiteX875" fmla="*/ 1360839 w 2377881"/>
              <a:gd name="connsiteY875" fmla="*/ 419013 h 509406"/>
              <a:gd name="connsiteX876" fmla="*/ 1364744 w 2377881"/>
              <a:gd name="connsiteY876" fmla="*/ 422061 h 509406"/>
              <a:gd name="connsiteX877" fmla="*/ 1355791 w 2377881"/>
              <a:gd name="connsiteY877" fmla="*/ 421204 h 509406"/>
              <a:gd name="connsiteX878" fmla="*/ 1355505 w 2377881"/>
              <a:gd name="connsiteY878" fmla="*/ 421013 h 509406"/>
              <a:gd name="connsiteX879" fmla="*/ 1349123 w 2377881"/>
              <a:gd name="connsiteY879" fmla="*/ 430157 h 509406"/>
              <a:gd name="connsiteX880" fmla="*/ 1351124 w 2377881"/>
              <a:gd name="connsiteY880" fmla="*/ 433586 h 509406"/>
              <a:gd name="connsiteX881" fmla="*/ 1353886 w 2377881"/>
              <a:gd name="connsiteY881" fmla="*/ 438158 h 509406"/>
              <a:gd name="connsiteX882" fmla="*/ 1347885 w 2377881"/>
              <a:gd name="connsiteY882" fmla="*/ 433300 h 509406"/>
              <a:gd name="connsiteX883" fmla="*/ 1347980 w 2377881"/>
              <a:gd name="connsiteY883" fmla="*/ 430538 h 509406"/>
              <a:gd name="connsiteX884" fmla="*/ 1344361 w 2377881"/>
              <a:gd name="connsiteY884" fmla="*/ 422347 h 509406"/>
              <a:gd name="connsiteX885" fmla="*/ 1344647 w 2377881"/>
              <a:gd name="connsiteY885" fmla="*/ 419394 h 509406"/>
              <a:gd name="connsiteX886" fmla="*/ 1344933 w 2377881"/>
              <a:gd name="connsiteY886" fmla="*/ 417775 h 509406"/>
              <a:gd name="connsiteX887" fmla="*/ 1356362 w 2377881"/>
              <a:gd name="connsiteY887" fmla="*/ 414155 h 509406"/>
              <a:gd name="connsiteX888" fmla="*/ 353951 w 2377881"/>
              <a:gd name="connsiteY888" fmla="*/ 413774 h 509406"/>
              <a:gd name="connsiteX889" fmla="*/ 345379 w 2377881"/>
              <a:gd name="connsiteY889" fmla="*/ 415012 h 509406"/>
              <a:gd name="connsiteX890" fmla="*/ 347379 w 2377881"/>
              <a:gd name="connsiteY890" fmla="*/ 419394 h 509406"/>
              <a:gd name="connsiteX891" fmla="*/ 349951 w 2377881"/>
              <a:gd name="connsiteY891" fmla="*/ 418537 h 509406"/>
              <a:gd name="connsiteX892" fmla="*/ 349951 w 2377881"/>
              <a:gd name="connsiteY892" fmla="*/ 418822 h 509406"/>
              <a:gd name="connsiteX893" fmla="*/ 354332 w 2377881"/>
              <a:gd name="connsiteY893" fmla="*/ 422156 h 509406"/>
              <a:gd name="connsiteX894" fmla="*/ 357571 w 2377881"/>
              <a:gd name="connsiteY894" fmla="*/ 421394 h 509406"/>
              <a:gd name="connsiteX895" fmla="*/ 357475 w 2377881"/>
              <a:gd name="connsiteY895" fmla="*/ 419489 h 509406"/>
              <a:gd name="connsiteX896" fmla="*/ 353951 w 2377881"/>
              <a:gd name="connsiteY896" fmla="*/ 413774 h 509406"/>
              <a:gd name="connsiteX897" fmla="*/ 399195 w 2377881"/>
              <a:gd name="connsiteY897" fmla="*/ 413488 h 509406"/>
              <a:gd name="connsiteX898" fmla="*/ 397100 w 2377881"/>
              <a:gd name="connsiteY898" fmla="*/ 413584 h 509406"/>
              <a:gd name="connsiteX899" fmla="*/ 394623 w 2377881"/>
              <a:gd name="connsiteY899" fmla="*/ 413679 h 509406"/>
              <a:gd name="connsiteX900" fmla="*/ 389289 w 2377881"/>
              <a:gd name="connsiteY900" fmla="*/ 420918 h 509406"/>
              <a:gd name="connsiteX901" fmla="*/ 393575 w 2377881"/>
              <a:gd name="connsiteY901" fmla="*/ 423585 h 509406"/>
              <a:gd name="connsiteX902" fmla="*/ 394147 w 2377881"/>
              <a:gd name="connsiteY902" fmla="*/ 422632 h 509406"/>
              <a:gd name="connsiteX903" fmla="*/ 401862 w 2377881"/>
              <a:gd name="connsiteY903" fmla="*/ 414822 h 509406"/>
              <a:gd name="connsiteX904" fmla="*/ 402719 w 2377881"/>
              <a:gd name="connsiteY904" fmla="*/ 414346 h 509406"/>
              <a:gd name="connsiteX905" fmla="*/ 399195 w 2377881"/>
              <a:gd name="connsiteY905" fmla="*/ 413488 h 509406"/>
              <a:gd name="connsiteX906" fmla="*/ 418912 w 2377881"/>
              <a:gd name="connsiteY906" fmla="*/ 413393 h 509406"/>
              <a:gd name="connsiteX907" fmla="*/ 405862 w 2377881"/>
              <a:gd name="connsiteY907" fmla="*/ 416346 h 509406"/>
              <a:gd name="connsiteX908" fmla="*/ 407577 w 2377881"/>
              <a:gd name="connsiteY908" fmla="*/ 421204 h 509406"/>
              <a:gd name="connsiteX909" fmla="*/ 410816 w 2377881"/>
              <a:gd name="connsiteY909" fmla="*/ 418537 h 509406"/>
              <a:gd name="connsiteX910" fmla="*/ 417674 w 2377881"/>
              <a:gd name="connsiteY910" fmla="*/ 416917 h 509406"/>
              <a:gd name="connsiteX911" fmla="*/ 418435 w 2377881"/>
              <a:gd name="connsiteY911" fmla="*/ 417298 h 509406"/>
              <a:gd name="connsiteX912" fmla="*/ 418912 w 2377881"/>
              <a:gd name="connsiteY912" fmla="*/ 413393 h 509406"/>
              <a:gd name="connsiteX913" fmla="*/ 204409 w 2377881"/>
              <a:gd name="connsiteY913" fmla="*/ 412441 h 509406"/>
              <a:gd name="connsiteX914" fmla="*/ 203170 w 2377881"/>
              <a:gd name="connsiteY914" fmla="*/ 413107 h 509406"/>
              <a:gd name="connsiteX915" fmla="*/ 194408 w 2377881"/>
              <a:gd name="connsiteY915" fmla="*/ 418251 h 509406"/>
              <a:gd name="connsiteX916" fmla="*/ 193169 w 2377881"/>
              <a:gd name="connsiteY916" fmla="*/ 420632 h 509406"/>
              <a:gd name="connsiteX917" fmla="*/ 194122 w 2377881"/>
              <a:gd name="connsiteY917" fmla="*/ 421966 h 509406"/>
              <a:gd name="connsiteX918" fmla="*/ 198313 w 2377881"/>
              <a:gd name="connsiteY918" fmla="*/ 422823 h 509406"/>
              <a:gd name="connsiteX919" fmla="*/ 198979 w 2377881"/>
              <a:gd name="connsiteY919" fmla="*/ 422823 h 509406"/>
              <a:gd name="connsiteX920" fmla="*/ 207742 w 2377881"/>
              <a:gd name="connsiteY920" fmla="*/ 415393 h 509406"/>
              <a:gd name="connsiteX921" fmla="*/ 208219 w 2377881"/>
              <a:gd name="connsiteY921" fmla="*/ 415203 h 509406"/>
              <a:gd name="connsiteX922" fmla="*/ 204409 w 2377881"/>
              <a:gd name="connsiteY922" fmla="*/ 412441 h 509406"/>
              <a:gd name="connsiteX923" fmla="*/ 1225870 w 2377881"/>
              <a:gd name="connsiteY923" fmla="*/ 411870 h 509406"/>
              <a:gd name="connsiteX924" fmla="*/ 1226346 w 2377881"/>
              <a:gd name="connsiteY924" fmla="*/ 412632 h 509406"/>
              <a:gd name="connsiteX925" fmla="*/ 1229203 w 2377881"/>
              <a:gd name="connsiteY925" fmla="*/ 418918 h 509406"/>
              <a:gd name="connsiteX926" fmla="*/ 1231108 w 2377881"/>
              <a:gd name="connsiteY926" fmla="*/ 421966 h 509406"/>
              <a:gd name="connsiteX927" fmla="*/ 1237585 w 2377881"/>
              <a:gd name="connsiteY927" fmla="*/ 420442 h 509406"/>
              <a:gd name="connsiteX928" fmla="*/ 1234918 w 2377881"/>
              <a:gd name="connsiteY928" fmla="*/ 428158 h 509406"/>
              <a:gd name="connsiteX929" fmla="*/ 1228822 w 2377881"/>
              <a:gd name="connsiteY929" fmla="*/ 428062 h 509406"/>
              <a:gd name="connsiteX930" fmla="*/ 1225584 w 2377881"/>
              <a:gd name="connsiteY930" fmla="*/ 419585 h 509406"/>
              <a:gd name="connsiteX931" fmla="*/ 1225870 w 2377881"/>
              <a:gd name="connsiteY931" fmla="*/ 411870 h 509406"/>
              <a:gd name="connsiteX932" fmla="*/ 336425 w 2377881"/>
              <a:gd name="connsiteY932" fmla="*/ 411869 h 509406"/>
              <a:gd name="connsiteX933" fmla="*/ 332996 w 2377881"/>
              <a:gd name="connsiteY933" fmla="*/ 413298 h 509406"/>
              <a:gd name="connsiteX934" fmla="*/ 333282 w 2377881"/>
              <a:gd name="connsiteY934" fmla="*/ 413488 h 509406"/>
              <a:gd name="connsiteX935" fmla="*/ 332901 w 2377881"/>
              <a:gd name="connsiteY935" fmla="*/ 416441 h 509406"/>
              <a:gd name="connsiteX936" fmla="*/ 326043 w 2377881"/>
              <a:gd name="connsiteY936" fmla="*/ 418156 h 509406"/>
              <a:gd name="connsiteX937" fmla="*/ 324709 w 2377881"/>
              <a:gd name="connsiteY937" fmla="*/ 420632 h 509406"/>
              <a:gd name="connsiteX938" fmla="*/ 327186 w 2377881"/>
              <a:gd name="connsiteY938" fmla="*/ 422156 h 509406"/>
              <a:gd name="connsiteX939" fmla="*/ 331091 w 2377881"/>
              <a:gd name="connsiteY939" fmla="*/ 421489 h 509406"/>
              <a:gd name="connsiteX940" fmla="*/ 337664 w 2377881"/>
              <a:gd name="connsiteY940" fmla="*/ 414536 h 509406"/>
              <a:gd name="connsiteX941" fmla="*/ 336616 w 2377881"/>
              <a:gd name="connsiteY941" fmla="*/ 412250 h 509406"/>
              <a:gd name="connsiteX942" fmla="*/ 1167672 w 2377881"/>
              <a:gd name="connsiteY942" fmla="*/ 409774 h 509406"/>
              <a:gd name="connsiteX943" fmla="*/ 1169006 w 2377881"/>
              <a:gd name="connsiteY943" fmla="*/ 409774 h 509406"/>
              <a:gd name="connsiteX944" fmla="*/ 1172720 w 2377881"/>
              <a:gd name="connsiteY944" fmla="*/ 411393 h 509406"/>
              <a:gd name="connsiteX945" fmla="*/ 1171292 w 2377881"/>
              <a:gd name="connsiteY945" fmla="*/ 413679 h 509406"/>
              <a:gd name="connsiteX946" fmla="*/ 1163767 w 2377881"/>
              <a:gd name="connsiteY946" fmla="*/ 414537 h 509406"/>
              <a:gd name="connsiteX947" fmla="*/ 1154528 w 2377881"/>
              <a:gd name="connsiteY947" fmla="*/ 424728 h 509406"/>
              <a:gd name="connsiteX948" fmla="*/ 1150813 w 2377881"/>
              <a:gd name="connsiteY948" fmla="*/ 422538 h 509406"/>
              <a:gd name="connsiteX949" fmla="*/ 1149003 w 2377881"/>
              <a:gd name="connsiteY949" fmla="*/ 421490 h 509406"/>
              <a:gd name="connsiteX950" fmla="*/ 1141574 w 2377881"/>
              <a:gd name="connsiteY950" fmla="*/ 434444 h 509406"/>
              <a:gd name="connsiteX951" fmla="*/ 1132620 w 2377881"/>
              <a:gd name="connsiteY951" fmla="*/ 435015 h 509406"/>
              <a:gd name="connsiteX952" fmla="*/ 1132239 w 2377881"/>
              <a:gd name="connsiteY952" fmla="*/ 435015 h 509406"/>
              <a:gd name="connsiteX953" fmla="*/ 1133573 w 2377881"/>
              <a:gd name="connsiteY953" fmla="*/ 441302 h 509406"/>
              <a:gd name="connsiteX954" fmla="*/ 1132906 w 2377881"/>
              <a:gd name="connsiteY954" fmla="*/ 446636 h 509406"/>
              <a:gd name="connsiteX955" fmla="*/ 1128239 w 2377881"/>
              <a:gd name="connsiteY955" fmla="*/ 450922 h 509406"/>
              <a:gd name="connsiteX956" fmla="*/ 1128905 w 2377881"/>
              <a:gd name="connsiteY956" fmla="*/ 453398 h 509406"/>
              <a:gd name="connsiteX957" fmla="*/ 1122047 w 2377881"/>
              <a:gd name="connsiteY957" fmla="*/ 452922 h 509406"/>
              <a:gd name="connsiteX958" fmla="*/ 1121190 w 2377881"/>
              <a:gd name="connsiteY958" fmla="*/ 452446 h 509406"/>
              <a:gd name="connsiteX959" fmla="*/ 1117761 w 2377881"/>
              <a:gd name="connsiteY959" fmla="*/ 450446 h 509406"/>
              <a:gd name="connsiteX960" fmla="*/ 1129477 w 2377881"/>
              <a:gd name="connsiteY960" fmla="*/ 445397 h 509406"/>
              <a:gd name="connsiteX961" fmla="*/ 1129096 w 2377881"/>
              <a:gd name="connsiteY961" fmla="*/ 444636 h 509406"/>
              <a:gd name="connsiteX962" fmla="*/ 1125667 w 2377881"/>
              <a:gd name="connsiteY962" fmla="*/ 439016 h 509406"/>
              <a:gd name="connsiteX963" fmla="*/ 1127953 w 2377881"/>
              <a:gd name="connsiteY963" fmla="*/ 436349 h 509406"/>
              <a:gd name="connsiteX964" fmla="*/ 1121857 w 2377881"/>
              <a:gd name="connsiteY964" fmla="*/ 433491 h 509406"/>
              <a:gd name="connsiteX965" fmla="*/ 1115570 w 2377881"/>
              <a:gd name="connsiteY965" fmla="*/ 439682 h 509406"/>
              <a:gd name="connsiteX966" fmla="*/ 1113475 w 2377881"/>
              <a:gd name="connsiteY966" fmla="*/ 440254 h 509406"/>
              <a:gd name="connsiteX967" fmla="*/ 1113380 w 2377881"/>
              <a:gd name="connsiteY967" fmla="*/ 439778 h 509406"/>
              <a:gd name="connsiteX968" fmla="*/ 1106903 w 2377881"/>
              <a:gd name="connsiteY968" fmla="*/ 434825 h 509406"/>
              <a:gd name="connsiteX969" fmla="*/ 1106045 w 2377881"/>
              <a:gd name="connsiteY969" fmla="*/ 435587 h 509406"/>
              <a:gd name="connsiteX970" fmla="*/ 1109855 w 2377881"/>
              <a:gd name="connsiteY970" fmla="*/ 441397 h 509406"/>
              <a:gd name="connsiteX971" fmla="*/ 1110046 w 2377881"/>
              <a:gd name="connsiteY971" fmla="*/ 441683 h 509406"/>
              <a:gd name="connsiteX972" fmla="*/ 1109475 w 2377881"/>
              <a:gd name="connsiteY972" fmla="*/ 443112 h 509406"/>
              <a:gd name="connsiteX973" fmla="*/ 1101759 w 2377881"/>
              <a:gd name="connsiteY973" fmla="*/ 437492 h 509406"/>
              <a:gd name="connsiteX974" fmla="*/ 1100140 w 2377881"/>
              <a:gd name="connsiteY974" fmla="*/ 435587 h 509406"/>
              <a:gd name="connsiteX975" fmla="*/ 1092615 w 2377881"/>
              <a:gd name="connsiteY975" fmla="*/ 432634 h 509406"/>
              <a:gd name="connsiteX976" fmla="*/ 1084233 w 2377881"/>
              <a:gd name="connsiteY976" fmla="*/ 431396 h 509406"/>
              <a:gd name="connsiteX977" fmla="*/ 1082614 w 2377881"/>
              <a:gd name="connsiteY977" fmla="*/ 430443 h 509406"/>
              <a:gd name="connsiteX978" fmla="*/ 1076232 w 2377881"/>
              <a:gd name="connsiteY978" fmla="*/ 430824 h 509406"/>
              <a:gd name="connsiteX979" fmla="*/ 1078518 w 2377881"/>
              <a:gd name="connsiteY979" fmla="*/ 426443 h 509406"/>
              <a:gd name="connsiteX980" fmla="*/ 1071755 w 2377881"/>
              <a:gd name="connsiteY980" fmla="*/ 427014 h 509406"/>
              <a:gd name="connsiteX981" fmla="*/ 1066802 w 2377881"/>
              <a:gd name="connsiteY981" fmla="*/ 425681 h 509406"/>
              <a:gd name="connsiteX982" fmla="*/ 1061945 w 2377881"/>
              <a:gd name="connsiteY982" fmla="*/ 427491 h 509406"/>
              <a:gd name="connsiteX983" fmla="*/ 1058801 w 2377881"/>
              <a:gd name="connsiteY983" fmla="*/ 422538 h 509406"/>
              <a:gd name="connsiteX984" fmla="*/ 1071089 w 2377881"/>
              <a:gd name="connsiteY984" fmla="*/ 423395 h 509406"/>
              <a:gd name="connsiteX985" fmla="*/ 1075946 w 2377881"/>
              <a:gd name="connsiteY985" fmla="*/ 422156 h 509406"/>
              <a:gd name="connsiteX986" fmla="*/ 1077375 w 2377881"/>
              <a:gd name="connsiteY986" fmla="*/ 421775 h 509406"/>
              <a:gd name="connsiteX987" fmla="*/ 1083090 w 2377881"/>
              <a:gd name="connsiteY987" fmla="*/ 417108 h 509406"/>
              <a:gd name="connsiteX988" fmla="*/ 1085757 w 2377881"/>
              <a:gd name="connsiteY988" fmla="*/ 419490 h 509406"/>
              <a:gd name="connsiteX989" fmla="*/ 1086900 w 2377881"/>
              <a:gd name="connsiteY989" fmla="*/ 420537 h 509406"/>
              <a:gd name="connsiteX990" fmla="*/ 1092044 w 2377881"/>
              <a:gd name="connsiteY990" fmla="*/ 421395 h 509406"/>
              <a:gd name="connsiteX991" fmla="*/ 1101378 w 2377881"/>
              <a:gd name="connsiteY991" fmla="*/ 419585 h 509406"/>
              <a:gd name="connsiteX992" fmla="*/ 1102712 w 2377881"/>
              <a:gd name="connsiteY992" fmla="*/ 420728 h 509406"/>
              <a:gd name="connsiteX993" fmla="*/ 1107855 w 2377881"/>
              <a:gd name="connsiteY993" fmla="*/ 421299 h 509406"/>
              <a:gd name="connsiteX994" fmla="*/ 1108522 w 2377881"/>
              <a:gd name="connsiteY994" fmla="*/ 420347 h 509406"/>
              <a:gd name="connsiteX995" fmla="*/ 1110998 w 2377881"/>
              <a:gd name="connsiteY995" fmla="*/ 417108 h 509406"/>
              <a:gd name="connsiteX996" fmla="*/ 1124334 w 2377881"/>
              <a:gd name="connsiteY996" fmla="*/ 418061 h 509406"/>
              <a:gd name="connsiteX997" fmla="*/ 1130715 w 2377881"/>
              <a:gd name="connsiteY997" fmla="*/ 420918 h 509406"/>
              <a:gd name="connsiteX998" fmla="*/ 1130620 w 2377881"/>
              <a:gd name="connsiteY998" fmla="*/ 431300 h 509406"/>
              <a:gd name="connsiteX999" fmla="*/ 1136335 w 2377881"/>
              <a:gd name="connsiteY999" fmla="*/ 422538 h 509406"/>
              <a:gd name="connsiteX1000" fmla="*/ 1141669 w 2377881"/>
              <a:gd name="connsiteY1000" fmla="*/ 418823 h 509406"/>
              <a:gd name="connsiteX1001" fmla="*/ 1149003 w 2377881"/>
              <a:gd name="connsiteY1001" fmla="*/ 418346 h 509406"/>
              <a:gd name="connsiteX1002" fmla="*/ 1156909 w 2377881"/>
              <a:gd name="connsiteY1002" fmla="*/ 410822 h 509406"/>
              <a:gd name="connsiteX1003" fmla="*/ 1160147 w 2377881"/>
              <a:gd name="connsiteY1003" fmla="*/ 412917 h 509406"/>
              <a:gd name="connsiteX1004" fmla="*/ 1162814 w 2377881"/>
              <a:gd name="connsiteY1004" fmla="*/ 414632 h 509406"/>
              <a:gd name="connsiteX1005" fmla="*/ 1167672 w 2377881"/>
              <a:gd name="connsiteY1005" fmla="*/ 409774 h 509406"/>
              <a:gd name="connsiteX1006" fmla="*/ 1213201 w 2377881"/>
              <a:gd name="connsiteY1006" fmla="*/ 409679 h 509406"/>
              <a:gd name="connsiteX1007" fmla="*/ 1217869 w 2377881"/>
              <a:gd name="connsiteY1007" fmla="*/ 413299 h 509406"/>
              <a:gd name="connsiteX1008" fmla="*/ 1218821 w 2377881"/>
              <a:gd name="connsiteY1008" fmla="*/ 429491 h 509406"/>
              <a:gd name="connsiteX1009" fmla="*/ 1212249 w 2377881"/>
              <a:gd name="connsiteY1009" fmla="*/ 430444 h 509406"/>
              <a:gd name="connsiteX1010" fmla="*/ 1207201 w 2377881"/>
              <a:gd name="connsiteY1010" fmla="*/ 430729 h 509406"/>
              <a:gd name="connsiteX1011" fmla="*/ 1205772 w 2377881"/>
              <a:gd name="connsiteY1011" fmla="*/ 431110 h 509406"/>
              <a:gd name="connsiteX1012" fmla="*/ 1201009 w 2377881"/>
              <a:gd name="connsiteY1012" fmla="*/ 429015 h 509406"/>
              <a:gd name="connsiteX1013" fmla="*/ 1183483 w 2377881"/>
              <a:gd name="connsiteY1013" fmla="*/ 425014 h 509406"/>
              <a:gd name="connsiteX1014" fmla="*/ 1184531 w 2377881"/>
              <a:gd name="connsiteY1014" fmla="*/ 423871 h 509406"/>
              <a:gd name="connsiteX1015" fmla="*/ 1196723 w 2377881"/>
              <a:gd name="connsiteY1015" fmla="*/ 420347 h 509406"/>
              <a:gd name="connsiteX1016" fmla="*/ 1198342 w 2377881"/>
              <a:gd name="connsiteY1016" fmla="*/ 421300 h 509406"/>
              <a:gd name="connsiteX1017" fmla="*/ 1204248 w 2377881"/>
              <a:gd name="connsiteY1017" fmla="*/ 424729 h 509406"/>
              <a:gd name="connsiteX1018" fmla="*/ 1205772 w 2377881"/>
              <a:gd name="connsiteY1018" fmla="*/ 420347 h 509406"/>
              <a:gd name="connsiteX1019" fmla="*/ 1209201 w 2377881"/>
              <a:gd name="connsiteY1019" fmla="*/ 424919 h 509406"/>
              <a:gd name="connsiteX1020" fmla="*/ 1214725 w 2377881"/>
              <a:gd name="connsiteY1020" fmla="*/ 424252 h 509406"/>
              <a:gd name="connsiteX1021" fmla="*/ 1211487 w 2377881"/>
              <a:gd name="connsiteY1021" fmla="*/ 421204 h 509406"/>
              <a:gd name="connsiteX1022" fmla="*/ 1215773 w 2377881"/>
              <a:gd name="connsiteY1022" fmla="*/ 417013 h 509406"/>
              <a:gd name="connsiteX1023" fmla="*/ 1211392 w 2377881"/>
              <a:gd name="connsiteY1023" fmla="*/ 411679 h 509406"/>
              <a:gd name="connsiteX1024" fmla="*/ 1212154 w 2377881"/>
              <a:gd name="connsiteY1024" fmla="*/ 409965 h 509406"/>
              <a:gd name="connsiteX1025" fmla="*/ 1275972 w 2377881"/>
              <a:gd name="connsiteY1025" fmla="*/ 409489 h 509406"/>
              <a:gd name="connsiteX1026" fmla="*/ 1281401 w 2377881"/>
              <a:gd name="connsiteY1026" fmla="*/ 420823 h 509406"/>
              <a:gd name="connsiteX1027" fmla="*/ 1275305 w 2377881"/>
              <a:gd name="connsiteY1027" fmla="*/ 424919 h 509406"/>
              <a:gd name="connsiteX1028" fmla="*/ 1272638 w 2377881"/>
              <a:gd name="connsiteY1028" fmla="*/ 418347 h 509406"/>
              <a:gd name="connsiteX1029" fmla="*/ 1276639 w 2377881"/>
              <a:gd name="connsiteY1029" fmla="*/ 413680 h 509406"/>
              <a:gd name="connsiteX1030" fmla="*/ 1275972 w 2377881"/>
              <a:gd name="connsiteY1030" fmla="*/ 409489 h 509406"/>
              <a:gd name="connsiteX1031" fmla="*/ 848109 w 2377881"/>
              <a:gd name="connsiteY1031" fmla="*/ 409298 h 509406"/>
              <a:gd name="connsiteX1032" fmla="*/ 850585 w 2377881"/>
              <a:gd name="connsiteY1032" fmla="*/ 416251 h 509406"/>
              <a:gd name="connsiteX1033" fmla="*/ 847156 w 2377881"/>
              <a:gd name="connsiteY1033" fmla="*/ 417966 h 509406"/>
              <a:gd name="connsiteX1034" fmla="*/ 849633 w 2377881"/>
              <a:gd name="connsiteY1034" fmla="*/ 414156 h 509406"/>
              <a:gd name="connsiteX1035" fmla="*/ 848109 w 2377881"/>
              <a:gd name="connsiteY1035" fmla="*/ 409298 h 509406"/>
              <a:gd name="connsiteX1036" fmla="*/ 1471234 w 2377881"/>
              <a:gd name="connsiteY1036" fmla="*/ 409107 h 509406"/>
              <a:gd name="connsiteX1037" fmla="*/ 1473234 w 2377881"/>
              <a:gd name="connsiteY1037" fmla="*/ 409488 h 509406"/>
              <a:gd name="connsiteX1038" fmla="*/ 1475044 w 2377881"/>
              <a:gd name="connsiteY1038" fmla="*/ 409869 h 509406"/>
              <a:gd name="connsiteX1039" fmla="*/ 1478759 w 2377881"/>
              <a:gd name="connsiteY1039" fmla="*/ 411203 h 509406"/>
              <a:gd name="connsiteX1040" fmla="*/ 1475044 w 2377881"/>
              <a:gd name="connsiteY1040" fmla="*/ 415203 h 509406"/>
              <a:gd name="connsiteX1041" fmla="*/ 1477330 w 2377881"/>
              <a:gd name="connsiteY1041" fmla="*/ 417489 h 509406"/>
              <a:gd name="connsiteX1042" fmla="*/ 1468948 w 2377881"/>
              <a:gd name="connsiteY1042" fmla="*/ 414537 h 509406"/>
              <a:gd name="connsiteX1043" fmla="*/ 1471234 w 2377881"/>
              <a:gd name="connsiteY1043" fmla="*/ 409107 h 509406"/>
              <a:gd name="connsiteX1044" fmla="*/ 1202724 w 2377881"/>
              <a:gd name="connsiteY1044" fmla="*/ 407869 h 509406"/>
              <a:gd name="connsiteX1045" fmla="*/ 1203200 w 2377881"/>
              <a:gd name="connsiteY1045" fmla="*/ 411203 h 509406"/>
              <a:gd name="connsiteX1046" fmla="*/ 1198342 w 2377881"/>
              <a:gd name="connsiteY1046" fmla="*/ 414441 h 509406"/>
              <a:gd name="connsiteX1047" fmla="*/ 1202724 w 2377881"/>
              <a:gd name="connsiteY1047" fmla="*/ 407869 h 509406"/>
              <a:gd name="connsiteX1048" fmla="*/ 1317596 w 2377881"/>
              <a:gd name="connsiteY1048" fmla="*/ 406631 h 509406"/>
              <a:gd name="connsiteX1049" fmla="*/ 1321311 w 2377881"/>
              <a:gd name="connsiteY1049" fmla="*/ 406631 h 509406"/>
              <a:gd name="connsiteX1050" fmla="*/ 1325978 w 2377881"/>
              <a:gd name="connsiteY1050" fmla="*/ 409108 h 509406"/>
              <a:gd name="connsiteX1051" fmla="*/ 1318834 w 2377881"/>
              <a:gd name="connsiteY1051" fmla="*/ 411679 h 509406"/>
              <a:gd name="connsiteX1052" fmla="*/ 1318453 w 2377881"/>
              <a:gd name="connsiteY1052" fmla="*/ 419871 h 509406"/>
              <a:gd name="connsiteX1053" fmla="*/ 1312453 w 2377881"/>
              <a:gd name="connsiteY1053" fmla="*/ 424633 h 509406"/>
              <a:gd name="connsiteX1054" fmla="*/ 1309119 w 2377881"/>
              <a:gd name="connsiteY1054" fmla="*/ 424348 h 509406"/>
              <a:gd name="connsiteX1055" fmla="*/ 1305309 w 2377881"/>
              <a:gd name="connsiteY1055" fmla="*/ 423966 h 509406"/>
              <a:gd name="connsiteX1056" fmla="*/ 1296260 w 2377881"/>
              <a:gd name="connsiteY1056" fmla="*/ 422347 h 509406"/>
              <a:gd name="connsiteX1057" fmla="*/ 1295784 w 2377881"/>
              <a:gd name="connsiteY1057" fmla="*/ 418156 h 509406"/>
              <a:gd name="connsiteX1058" fmla="*/ 1296736 w 2377881"/>
              <a:gd name="connsiteY1058" fmla="*/ 417966 h 509406"/>
              <a:gd name="connsiteX1059" fmla="*/ 1301499 w 2377881"/>
              <a:gd name="connsiteY1059" fmla="*/ 416918 h 509406"/>
              <a:gd name="connsiteX1060" fmla="*/ 1312167 w 2377881"/>
              <a:gd name="connsiteY1060" fmla="*/ 419871 h 509406"/>
              <a:gd name="connsiteX1061" fmla="*/ 1311786 w 2377881"/>
              <a:gd name="connsiteY1061" fmla="*/ 416537 h 509406"/>
              <a:gd name="connsiteX1062" fmla="*/ 1312167 w 2377881"/>
              <a:gd name="connsiteY1062" fmla="*/ 409774 h 509406"/>
              <a:gd name="connsiteX1063" fmla="*/ 1317596 w 2377881"/>
              <a:gd name="connsiteY1063" fmla="*/ 406631 h 509406"/>
              <a:gd name="connsiteX1064" fmla="*/ 1711074 w 2377881"/>
              <a:gd name="connsiteY1064" fmla="*/ 406154 h 509406"/>
              <a:gd name="connsiteX1065" fmla="*/ 1711264 w 2377881"/>
              <a:gd name="connsiteY1065" fmla="*/ 406535 h 509406"/>
              <a:gd name="connsiteX1066" fmla="*/ 1713074 w 2377881"/>
              <a:gd name="connsiteY1066" fmla="*/ 412155 h 509406"/>
              <a:gd name="connsiteX1067" fmla="*/ 1713265 w 2377881"/>
              <a:gd name="connsiteY1067" fmla="*/ 413298 h 509406"/>
              <a:gd name="connsiteX1068" fmla="*/ 1710217 w 2377881"/>
              <a:gd name="connsiteY1068" fmla="*/ 415775 h 509406"/>
              <a:gd name="connsiteX1069" fmla="*/ 1709264 w 2377881"/>
              <a:gd name="connsiteY1069" fmla="*/ 415298 h 509406"/>
              <a:gd name="connsiteX1070" fmla="*/ 1701358 w 2377881"/>
              <a:gd name="connsiteY1070" fmla="*/ 410917 h 509406"/>
              <a:gd name="connsiteX1071" fmla="*/ 1700787 w 2377881"/>
              <a:gd name="connsiteY1071" fmla="*/ 410536 h 509406"/>
              <a:gd name="connsiteX1072" fmla="*/ 1703930 w 2377881"/>
              <a:gd name="connsiteY1072" fmla="*/ 408917 h 509406"/>
              <a:gd name="connsiteX1073" fmla="*/ 1706597 w 2377881"/>
              <a:gd name="connsiteY1073" fmla="*/ 408155 h 509406"/>
              <a:gd name="connsiteX1074" fmla="*/ 1711074 w 2377881"/>
              <a:gd name="connsiteY1074" fmla="*/ 406154 h 509406"/>
              <a:gd name="connsiteX1075" fmla="*/ 1507810 w 2377881"/>
              <a:gd name="connsiteY1075" fmla="*/ 404821 h 509406"/>
              <a:gd name="connsiteX1076" fmla="*/ 1510954 w 2377881"/>
              <a:gd name="connsiteY1076" fmla="*/ 405678 h 509406"/>
              <a:gd name="connsiteX1077" fmla="*/ 1512192 w 2377881"/>
              <a:gd name="connsiteY1077" fmla="*/ 406059 h 509406"/>
              <a:gd name="connsiteX1078" fmla="*/ 1504096 w 2377881"/>
              <a:gd name="connsiteY1078" fmla="*/ 408441 h 509406"/>
              <a:gd name="connsiteX1079" fmla="*/ 1507810 w 2377881"/>
              <a:gd name="connsiteY1079" fmla="*/ 404821 h 509406"/>
              <a:gd name="connsiteX1080" fmla="*/ 1436087 w 2377881"/>
              <a:gd name="connsiteY1080" fmla="*/ 404440 h 509406"/>
              <a:gd name="connsiteX1081" fmla="*/ 1440183 w 2377881"/>
              <a:gd name="connsiteY1081" fmla="*/ 406154 h 509406"/>
              <a:gd name="connsiteX1082" fmla="*/ 1446850 w 2377881"/>
              <a:gd name="connsiteY1082" fmla="*/ 405487 h 509406"/>
              <a:gd name="connsiteX1083" fmla="*/ 1447231 w 2377881"/>
              <a:gd name="connsiteY1083" fmla="*/ 407392 h 509406"/>
              <a:gd name="connsiteX1084" fmla="*/ 1445612 w 2377881"/>
              <a:gd name="connsiteY1084" fmla="*/ 408821 h 509406"/>
              <a:gd name="connsiteX1085" fmla="*/ 1435896 w 2377881"/>
              <a:gd name="connsiteY1085" fmla="*/ 407392 h 509406"/>
              <a:gd name="connsiteX1086" fmla="*/ 1436087 w 2377881"/>
              <a:gd name="connsiteY1086" fmla="*/ 404440 h 509406"/>
              <a:gd name="connsiteX1087" fmla="*/ 1548291 w 2377881"/>
              <a:gd name="connsiteY1087" fmla="*/ 404059 h 509406"/>
              <a:gd name="connsiteX1088" fmla="*/ 1548481 w 2377881"/>
              <a:gd name="connsiteY1088" fmla="*/ 406726 h 509406"/>
              <a:gd name="connsiteX1089" fmla="*/ 1539718 w 2377881"/>
              <a:gd name="connsiteY1089" fmla="*/ 409488 h 509406"/>
              <a:gd name="connsiteX1090" fmla="*/ 1537623 w 2377881"/>
              <a:gd name="connsiteY1090" fmla="*/ 409583 h 509406"/>
              <a:gd name="connsiteX1091" fmla="*/ 1536670 w 2377881"/>
              <a:gd name="connsiteY1091" fmla="*/ 405773 h 509406"/>
              <a:gd name="connsiteX1092" fmla="*/ 1537718 w 2377881"/>
              <a:gd name="connsiteY1092" fmla="*/ 405011 h 509406"/>
              <a:gd name="connsiteX1093" fmla="*/ 1548291 w 2377881"/>
              <a:gd name="connsiteY1093" fmla="*/ 404059 h 509406"/>
              <a:gd name="connsiteX1094" fmla="*/ 1909860 w 2377881"/>
              <a:gd name="connsiteY1094" fmla="*/ 403964 h 509406"/>
              <a:gd name="connsiteX1095" fmla="*/ 1910050 w 2377881"/>
              <a:gd name="connsiteY1095" fmla="*/ 408250 h 509406"/>
              <a:gd name="connsiteX1096" fmla="*/ 1897287 w 2377881"/>
              <a:gd name="connsiteY1096" fmla="*/ 414537 h 509406"/>
              <a:gd name="connsiteX1097" fmla="*/ 1894525 w 2377881"/>
              <a:gd name="connsiteY1097" fmla="*/ 408536 h 509406"/>
              <a:gd name="connsiteX1098" fmla="*/ 1895191 w 2377881"/>
              <a:gd name="connsiteY1098" fmla="*/ 408060 h 509406"/>
              <a:gd name="connsiteX1099" fmla="*/ 1898430 w 2377881"/>
              <a:gd name="connsiteY1099" fmla="*/ 407964 h 509406"/>
              <a:gd name="connsiteX1100" fmla="*/ 1901573 w 2377881"/>
              <a:gd name="connsiteY1100" fmla="*/ 410155 h 509406"/>
              <a:gd name="connsiteX1101" fmla="*/ 1909860 w 2377881"/>
              <a:gd name="connsiteY1101" fmla="*/ 403964 h 509406"/>
              <a:gd name="connsiteX1102" fmla="*/ 1633254 w 2377881"/>
              <a:gd name="connsiteY1102" fmla="*/ 403964 h 509406"/>
              <a:gd name="connsiteX1103" fmla="*/ 1638302 w 2377881"/>
              <a:gd name="connsiteY1103" fmla="*/ 406060 h 509406"/>
              <a:gd name="connsiteX1104" fmla="*/ 1638969 w 2377881"/>
              <a:gd name="connsiteY1104" fmla="*/ 406631 h 509406"/>
              <a:gd name="connsiteX1105" fmla="*/ 1629444 w 2377881"/>
              <a:gd name="connsiteY1105" fmla="*/ 413394 h 509406"/>
              <a:gd name="connsiteX1106" fmla="*/ 1626491 w 2377881"/>
              <a:gd name="connsiteY1106" fmla="*/ 416632 h 509406"/>
              <a:gd name="connsiteX1107" fmla="*/ 1626110 w 2377881"/>
              <a:gd name="connsiteY1107" fmla="*/ 417109 h 509406"/>
              <a:gd name="connsiteX1108" fmla="*/ 1623634 w 2377881"/>
              <a:gd name="connsiteY1108" fmla="*/ 416823 h 509406"/>
              <a:gd name="connsiteX1109" fmla="*/ 1622110 w 2377881"/>
              <a:gd name="connsiteY1109" fmla="*/ 407393 h 509406"/>
              <a:gd name="connsiteX1110" fmla="*/ 1627158 w 2377881"/>
              <a:gd name="connsiteY1110" fmla="*/ 405679 h 509406"/>
              <a:gd name="connsiteX1111" fmla="*/ 1633254 w 2377881"/>
              <a:gd name="connsiteY1111" fmla="*/ 403964 h 509406"/>
              <a:gd name="connsiteX1112" fmla="*/ 1427896 w 2377881"/>
              <a:gd name="connsiteY1112" fmla="*/ 403582 h 509406"/>
              <a:gd name="connsiteX1113" fmla="*/ 1427800 w 2377881"/>
              <a:gd name="connsiteY1113" fmla="*/ 404821 h 509406"/>
              <a:gd name="connsiteX1114" fmla="*/ 1427514 w 2377881"/>
              <a:gd name="connsiteY1114" fmla="*/ 408440 h 509406"/>
              <a:gd name="connsiteX1115" fmla="*/ 1432944 w 2377881"/>
              <a:gd name="connsiteY1115" fmla="*/ 410345 h 509406"/>
              <a:gd name="connsiteX1116" fmla="*/ 1430753 w 2377881"/>
              <a:gd name="connsiteY1116" fmla="*/ 414346 h 509406"/>
              <a:gd name="connsiteX1117" fmla="*/ 1430467 w 2377881"/>
              <a:gd name="connsiteY1117" fmla="*/ 413393 h 509406"/>
              <a:gd name="connsiteX1118" fmla="*/ 1423514 w 2377881"/>
              <a:gd name="connsiteY1118" fmla="*/ 410059 h 509406"/>
              <a:gd name="connsiteX1119" fmla="*/ 1421990 w 2377881"/>
              <a:gd name="connsiteY1119" fmla="*/ 410821 h 509406"/>
              <a:gd name="connsiteX1120" fmla="*/ 1417418 w 2377881"/>
              <a:gd name="connsiteY1120" fmla="*/ 412345 h 509406"/>
              <a:gd name="connsiteX1121" fmla="*/ 1410274 w 2377881"/>
              <a:gd name="connsiteY1121" fmla="*/ 411869 h 509406"/>
              <a:gd name="connsiteX1122" fmla="*/ 1409512 w 2377881"/>
              <a:gd name="connsiteY1122" fmla="*/ 418156 h 509406"/>
              <a:gd name="connsiteX1123" fmla="*/ 1403035 w 2377881"/>
              <a:gd name="connsiteY1123" fmla="*/ 418727 h 509406"/>
              <a:gd name="connsiteX1124" fmla="*/ 1403226 w 2377881"/>
              <a:gd name="connsiteY1124" fmla="*/ 418060 h 509406"/>
              <a:gd name="connsiteX1125" fmla="*/ 1403702 w 2377881"/>
              <a:gd name="connsiteY1125" fmla="*/ 416155 h 509406"/>
              <a:gd name="connsiteX1126" fmla="*/ 1408274 w 2377881"/>
              <a:gd name="connsiteY1126" fmla="*/ 408440 h 509406"/>
              <a:gd name="connsiteX1127" fmla="*/ 1421609 w 2377881"/>
              <a:gd name="connsiteY1127" fmla="*/ 405202 h 509406"/>
              <a:gd name="connsiteX1128" fmla="*/ 1427896 w 2377881"/>
              <a:gd name="connsiteY1128" fmla="*/ 403582 h 509406"/>
              <a:gd name="connsiteX1129" fmla="*/ 1607156 w 2377881"/>
              <a:gd name="connsiteY1129" fmla="*/ 403392 h 509406"/>
              <a:gd name="connsiteX1130" fmla="*/ 1609537 w 2377881"/>
              <a:gd name="connsiteY1130" fmla="*/ 403487 h 509406"/>
              <a:gd name="connsiteX1131" fmla="*/ 1610680 w 2377881"/>
              <a:gd name="connsiteY1131" fmla="*/ 406059 h 509406"/>
              <a:gd name="connsiteX1132" fmla="*/ 1609632 w 2377881"/>
              <a:gd name="connsiteY1132" fmla="*/ 407393 h 509406"/>
              <a:gd name="connsiteX1133" fmla="*/ 1596107 w 2377881"/>
              <a:gd name="connsiteY1133" fmla="*/ 415965 h 509406"/>
              <a:gd name="connsiteX1134" fmla="*/ 1587153 w 2377881"/>
              <a:gd name="connsiteY1134" fmla="*/ 417108 h 509406"/>
              <a:gd name="connsiteX1135" fmla="*/ 1580200 w 2377881"/>
              <a:gd name="connsiteY1135" fmla="*/ 409679 h 509406"/>
              <a:gd name="connsiteX1136" fmla="*/ 1582771 w 2377881"/>
              <a:gd name="connsiteY1136" fmla="*/ 408059 h 509406"/>
              <a:gd name="connsiteX1137" fmla="*/ 1586200 w 2377881"/>
              <a:gd name="connsiteY1137" fmla="*/ 411107 h 509406"/>
              <a:gd name="connsiteX1138" fmla="*/ 1592392 w 2377881"/>
              <a:gd name="connsiteY1138" fmla="*/ 412060 h 509406"/>
              <a:gd name="connsiteX1139" fmla="*/ 1594582 w 2377881"/>
              <a:gd name="connsiteY1139" fmla="*/ 407583 h 509406"/>
              <a:gd name="connsiteX1140" fmla="*/ 1595344 w 2377881"/>
              <a:gd name="connsiteY1140" fmla="*/ 407583 h 509406"/>
              <a:gd name="connsiteX1141" fmla="*/ 1607156 w 2377881"/>
              <a:gd name="connsiteY1141" fmla="*/ 403392 h 509406"/>
              <a:gd name="connsiteX1142" fmla="*/ 320804 w 2377881"/>
              <a:gd name="connsiteY1142" fmla="*/ 402725 h 509406"/>
              <a:gd name="connsiteX1143" fmla="*/ 304993 w 2377881"/>
              <a:gd name="connsiteY1143" fmla="*/ 404440 h 509406"/>
              <a:gd name="connsiteX1144" fmla="*/ 300516 w 2377881"/>
              <a:gd name="connsiteY1144" fmla="*/ 406059 h 509406"/>
              <a:gd name="connsiteX1145" fmla="*/ 301373 w 2377881"/>
              <a:gd name="connsiteY1145" fmla="*/ 407202 h 509406"/>
              <a:gd name="connsiteX1146" fmla="*/ 302516 w 2377881"/>
              <a:gd name="connsiteY1146" fmla="*/ 408726 h 509406"/>
              <a:gd name="connsiteX1147" fmla="*/ 307183 w 2377881"/>
              <a:gd name="connsiteY1147" fmla="*/ 407964 h 509406"/>
              <a:gd name="connsiteX1148" fmla="*/ 308517 w 2377881"/>
              <a:gd name="connsiteY1148" fmla="*/ 407678 h 509406"/>
              <a:gd name="connsiteX1149" fmla="*/ 313756 w 2377881"/>
              <a:gd name="connsiteY1149" fmla="*/ 406440 h 509406"/>
              <a:gd name="connsiteX1150" fmla="*/ 320804 w 2377881"/>
              <a:gd name="connsiteY1150" fmla="*/ 402725 h 509406"/>
              <a:gd name="connsiteX1151" fmla="*/ 900210 w 2377881"/>
              <a:gd name="connsiteY1151" fmla="*/ 402631 h 509406"/>
              <a:gd name="connsiteX1152" fmla="*/ 903067 w 2377881"/>
              <a:gd name="connsiteY1152" fmla="*/ 407298 h 509406"/>
              <a:gd name="connsiteX1153" fmla="*/ 893447 w 2377881"/>
              <a:gd name="connsiteY1153" fmla="*/ 409584 h 509406"/>
              <a:gd name="connsiteX1154" fmla="*/ 892780 w 2377881"/>
              <a:gd name="connsiteY1154" fmla="*/ 410155 h 509406"/>
              <a:gd name="connsiteX1155" fmla="*/ 884017 w 2377881"/>
              <a:gd name="connsiteY1155" fmla="*/ 408250 h 509406"/>
              <a:gd name="connsiteX1156" fmla="*/ 884303 w 2377881"/>
              <a:gd name="connsiteY1156" fmla="*/ 406345 h 509406"/>
              <a:gd name="connsiteX1157" fmla="*/ 886018 w 2377881"/>
              <a:gd name="connsiteY1157" fmla="*/ 406250 h 509406"/>
              <a:gd name="connsiteX1158" fmla="*/ 892304 w 2377881"/>
              <a:gd name="connsiteY1158" fmla="*/ 406155 h 509406"/>
              <a:gd name="connsiteX1159" fmla="*/ 894018 w 2377881"/>
              <a:gd name="connsiteY1159" fmla="*/ 404440 h 509406"/>
              <a:gd name="connsiteX1160" fmla="*/ 900210 w 2377881"/>
              <a:gd name="connsiteY1160" fmla="*/ 402631 h 509406"/>
              <a:gd name="connsiteX1161" fmla="*/ 1375222 w 2377881"/>
              <a:gd name="connsiteY1161" fmla="*/ 402250 h 509406"/>
              <a:gd name="connsiteX1162" fmla="*/ 1376175 w 2377881"/>
              <a:gd name="connsiteY1162" fmla="*/ 403107 h 509406"/>
              <a:gd name="connsiteX1163" fmla="*/ 1379889 w 2377881"/>
              <a:gd name="connsiteY1163" fmla="*/ 406250 h 509406"/>
              <a:gd name="connsiteX1164" fmla="*/ 1370936 w 2377881"/>
              <a:gd name="connsiteY1164" fmla="*/ 414061 h 509406"/>
              <a:gd name="connsiteX1165" fmla="*/ 1368936 w 2377881"/>
              <a:gd name="connsiteY1165" fmla="*/ 413680 h 509406"/>
              <a:gd name="connsiteX1166" fmla="*/ 1367793 w 2377881"/>
              <a:gd name="connsiteY1166" fmla="*/ 413489 h 509406"/>
              <a:gd name="connsiteX1167" fmla="*/ 1368269 w 2377881"/>
              <a:gd name="connsiteY1167" fmla="*/ 410060 h 509406"/>
              <a:gd name="connsiteX1168" fmla="*/ 1369603 w 2377881"/>
              <a:gd name="connsiteY1168" fmla="*/ 409679 h 509406"/>
              <a:gd name="connsiteX1169" fmla="*/ 1370650 w 2377881"/>
              <a:gd name="connsiteY1169" fmla="*/ 409298 h 509406"/>
              <a:gd name="connsiteX1170" fmla="*/ 1371889 w 2377881"/>
              <a:gd name="connsiteY1170" fmla="*/ 406060 h 509406"/>
              <a:gd name="connsiteX1171" fmla="*/ 1371603 w 2377881"/>
              <a:gd name="connsiteY1171" fmla="*/ 404631 h 509406"/>
              <a:gd name="connsiteX1172" fmla="*/ 1371317 w 2377881"/>
              <a:gd name="connsiteY1172" fmla="*/ 403583 h 509406"/>
              <a:gd name="connsiteX1173" fmla="*/ 1375222 w 2377881"/>
              <a:gd name="connsiteY1173" fmla="*/ 402250 h 509406"/>
              <a:gd name="connsiteX1174" fmla="*/ 1821754 w 2377881"/>
              <a:gd name="connsiteY1174" fmla="*/ 401868 h 509406"/>
              <a:gd name="connsiteX1175" fmla="*/ 1823564 w 2377881"/>
              <a:gd name="connsiteY1175" fmla="*/ 403297 h 509406"/>
              <a:gd name="connsiteX1176" fmla="*/ 1824802 w 2377881"/>
              <a:gd name="connsiteY1176" fmla="*/ 404345 h 509406"/>
              <a:gd name="connsiteX1177" fmla="*/ 1826517 w 2377881"/>
              <a:gd name="connsiteY1177" fmla="*/ 407393 h 509406"/>
              <a:gd name="connsiteX1178" fmla="*/ 1822897 w 2377881"/>
              <a:gd name="connsiteY1178" fmla="*/ 406250 h 509406"/>
              <a:gd name="connsiteX1179" fmla="*/ 1816801 w 2377881"/>
              <a:gd name="connsiteY1179" fmla="*/ 407583 h 509406"/>
              <a:gd name="connsiteX1180" fmla="*/ 1810800 w 2377881"/>
              <a:gd name="connsiteY1180" fmla="*/ 406250 h 509406"/>
              <a:gd name="connsiteX1181" fmla="*/ 1812039 w 2377881"/>
              <a:gd name="connsiteY1181" fmla="*/ 402821 h 509406"/>
              <a:gd name="connsiteX1182" fmla="*/ 1821754 w 2377881"/>
              <a:gd name="connsiteY1182" fmla="*/ 401868 h 509406"/>
              <a:gd name="connsiteX1183" fmla="*/ 1798227 w 2377881"/>
              <a:gd name="connsiteY1183" fmla="*/ 401582 h 509406"/>
              <a:gd name="connsiteX1184" fmla="*/ 1803561 w 2377881"/>
              <a:gd name="connsiteY1184" fmla="*/ 402249 h 509406"/>
              <a:gd name="connsiteX1185" fmla="*/ 1808228 w 2377881"/>
              <a:gd name="connsiteY1185" fmla="*/ 406250 h 509406"/>
              <a:gd name="connsiteX1186" fmla="*/ 1806704 w 2377881"/>
              <a:gd name="connsiteY1186" fmla="*/ 410441 h 509406"/>
              <a:gd name="connsiteX1187" fmla="*/ 1793750 w 2377881"/>
              <a:gd name="connsiteY1187" fmla="*/ 413203 h 509406"/>
              <a:gd name="connsiteX1188" fmla="*/ 1793560 w 2377881"/>
              <a:gd name="connsiteY1188" fmla="*/ 408059 h 509406"/>
              <a:gd name="connsiteX1189" fmla="*/ 1801561 w 2377881"/>
              <a:gd name="connsiteY1189" fmla="*/ 406726 h 509406"/>
              <a:gd name="connsiteX1190" fmla="*/ 1801085 w 2377881"/>
              <a:gd name="connsiteY1190" fmla="*/ 406345 h 509406"/>
              <a:gd name="connsiteX1191" fmla="*/ 1800132 w 2377881"/>
              <a:gd name="connsiteY1191" fmla="*/ 405488 h 509406"/>
              <a:gd name="connsiteX1192" fmla="*/ 1798227 w 2377881"/>
              <a:gd name="connsiteY1192" fmla="*/ 401582 h 509406"/>
              <a:gd name="connsiteX1193" fmla="*/ 290419 w 2377881"/>
              <a:gd name="connsiteY1193" fmla="*/ 400915 h 509406"/>
              <a:gd name="connsiteX1194" fmla="*/ 280418 w 2377881"/>
              <a:gd name="connsiteY1194" fmla="*/ 405868 h 509406"/>
              <a:gd name="connsiteX1195" fmla="*/ 272417 w 2377881"/>
              <a:gd name="connsiteY1195" fmla="*/ 403582 h 509406"/>
              <a:gd name="connsiteX1196" fmla="*/ 268988 w 2377881"/>
              <a:gd name="connsiteY1196" fmla="*/ 402630 h 509406"/>
              <a:gd name="connsiteX1197" fmla="*/ 265274 w 2377881"/>
              <a:gd name="connsiteY1197" fmla="*/ 407107 h 509406"/>
              <a:gd name="connsiteX1198" fmla="*/ 257177 w 2377881"/>
              <a:gd name="connsiteY1198" fmla="*/ 409202 h 509406"/>
              <a:gd name="connsiteX1199" fmla="*/ 246890 w 2377881"/>
              <a:gd name="connsiteY1199" fmla="*/ 406154 h 509406"/>
              <a:gd name="connsiteX1200" fmla="*/ 234032 w 2377881"/>
              <a:gd name="connsiteY1200" fmla="*/ 411393 h 509406"/>
              <a:gd name="connsiteX1201" fmla="*/ 232031 w 2377881"/>
              <a:gd name="connsiteY1201" fmla="*/ 413107 h 509406"/>
              <a:gd name="connsiteX1202" fmla="*/ 226792 w 2377881"/>
              <a:gd name="connsiteY1202" fmla="*/ 413203 h 509406"/>
              <a:gd name="connsiteX1203" fmla="*/ 221744 w 2377881"/>
              <a:gd name="connsiteY1203" fmla="*/ 408631 h 509406"/>
              <a:gd name="connsiteX1204" fmla="*/ 220696 w 2377881"/>
              <a:gd name="connsiteY1204" fmla="*/ 407964 h 509406"/>
              <a:gd name="connsiteX1205" fmla="*/ 217172 w 2377881"/>
              <a:gd name="connsiteY1205" fmla="*/ 409012 h 509406"/>
              <a:gd name="connsiteX1206" fmla="*/ 213267 w 2377881"/>
              <a:gd name="connsiteY1206" fmla="*/ 411298 h 509406"/>
              <a:gd name="connsiteX1207" fmla="*/ 213076 w 2377881"/>
              <a:gd name="connsiteY1207" fmla="*/ 417394 h 509406"/>
              <a:gd name="connsiteX1208" fmla="*/ 219268 w 2377881"/>
              <a:gd name="connsiteY1208" fmla="*/ 417775 h 509406"/>
              <a:gd name="connsiteX1209" fmla="*/ 229459 w 2377881"/>
              <a:gd name="connsiteY1209" fmla="*/ 418822 h 509406"/>
              <a:gd name="connsiteX1210" fmla="*/ 233555 w 2377881"/>
              <a:gd name="connsiteY1210" fmla="*/ 419965 h 509406"/>
              <a:gd name="connsiteX1211" fmla="*/ 236889 w 2377881"/>
              <a:gd name="connsiteY1211" fmla="*/ 418060 h 509406"/>
              <a:gd name="connsiteX1212" fmla="*/ 239651 w 2377881"/>
              <a:gd name="connsiteY1212" fmla="*/ 416632 h 509406"/>
              <a:gd name="connsiteX1213" fmla="*/ 245652 w 2377881"/>
              <a:gd name="connsiteY1213" fmla="*/ 416822 h 509406"/>
              <a:gd name="connsiteX1214" fmla="*/ 260797 w 2377881"/>
              <a:gd name="connsiteY1214" fmla="*/ 417679 h 509406"/>
              <a:gd name="connsiteX1215" fmla="*/ 262321 w 2377881"/>
              <a:gd name="connsiteY1215" fmla="*/ 417203 h 509406"/>
              <a:gd name="connsiteX1216" fmla="*/ 266798 w 2377881"/>
              <a:gd name="connsiteY1216" fmla="*/ 415870 h 509406"/>
              <a:gd name="connsiteX1217" fmla="*/ 272703 w 2377881"/>
              <a:gd name="connsiteY1217" fmla="*/ 411964 h 509406"/>
              <a:gd name="connsiteX1218" fmla="*/ 271750 w 2377881"/>
              <a:gd name="connsiteY1218" fmla="*/ 411298 h 509406"/>
              <a:gd name="connsiteX1219" fmla="*/ 270226 w 2377881"/>
              <a:gd name="connsiteY1219" fmla="*/ 410250 h 509406"/>
              <a:gd name="connsiteX1220" fmla="*/ 273465 w 2377881"/>
              <a:gd name="connsiteY1220" fmla="*/ 410821 h 509406"/>
              <a:gd name="connsiteX1221" fmla="*/ 286038 w 2377881"/>
              <a:gd name="connsiteY1221" fmla="*/ 410250 h 509406"/>
              <a:gd name="connsiteX1222" fmla="*/ 286133 w 2377881"/>
              <a:gd name="connsiteY1222" fmla="*/ 408916 h 509406"/>
              <a:gd name="connsiteX1223" fmla="*/ 286705 w 2377881"/>
              <a:gd name="connsiteY1223" fmla="*/ 404059 h 509406"/>
              <a:gd name="connsiteX1224" fmla="*/ 1753841 w 2377881"/>
              <a:gd name="connsiteY1224" fmla="*/ 399487 h 509406"/>
              <a:gd name="connsiteX1225" fmla="*/ 1760318 w 2377881"/>
              <a:gd name="connsiteY1225" fmla="*/ 404345 h 509406"/>
              <a:gd name="connsiteX1226" fmla="*/ 1760127 w 2377881"/>
              <a:gd name="connsiteY1226" fmla="*/ 405583 h 509406"/>
              <a:gd name="connsiteX1227" fmla="*/ 1757365 w 2377881"/>
              <a:gd name="connsiteY1227" fmla="*/ 410822 h 509406"/>
              <a:gd name="connsiteX1228" fmla="*/ 1754127 w 2377881"/>
              <a:gd name="connsiteY1228" fmla="*/ 411679 h 509406"/>
              <a:gd name="connsiteX1229" fmla="*/ 1744411 w 2377881"/>
              <a:gd name="connsiteY1229" fmla="*/ 410441 h 509406"/>
              <a:gd name="connsiteX1230" fmla="*/ 1746126 w 2377881"/>
              <a:gd name="connsiteY1230" fmla="*/ 418918 h 509406"/>
              <a:gd name="connsiteX1231" fmla="*/ 1742982 w 2377881"/>
              <a:gd name="connsiteY1231" fmla="*/ 419775 h 509406"/>
              <a:gd name="connsiteX1232" fmla="*/ 1742506 w 2377881"/>
              <a:gd name="connsiteY1232" fmla="*/ 419109 h 509406"/>
              <a:gd name="connsiteX1233" fmla="*/ 1742316 w 2377881"/>
              <a:gd name="connsiteY1233" fmla="*/ 416061 h 509406"/>
              <a:gd name="connsiteX1234" fmla="*/ 1741935 w 2377881"/>
              <a:gd name="connsiteY1234" fmla="*/ 413108 h 509406"/>
              <a:gd name="connsiteX1235" fmla="*/ 1739173 w 2377881"/>
              <a:gd name="connsiteY1235" fmla="*/ 408250 h 509406"/>
              <a:gd name="connsiteX1236" fmla="*/ 1744125 w 2377881"/>
              <a:gd name="connsiteY1236" fmla="*/ 404154 h 509406"/>
              <a:gd name="connsiteX1237" fmla="*/ 1748698 w 2377881"/>
              <a:gd name="connsiteY1237" fmla="*/ 406250 h 509406"/>
              <a:gd name="connsiteX1238" fmla="*/ 1750031 w 2377881"/>
              <a:gd name="connsiteY1238" fmla="*/ 405393 h 509406"/>
              <a:gd name="connsiteX1239" fmla="*/ 1752412 w 2377881"/>
              <a:gd name="connsiteY1239" fmla="*/ 402630 h 509406"/>
              <a:gd name="connsiteX1240" fmla="*/ 1013081 w 2377881"/>
              <a:gd name="connsiteY1240" fmla="*/ 399487 h 509406"/>
              <a:gd name="connsiteX1241" fmla="*/ 1013653 w 2377881"/>
              <a:gd name="connsiteY1241" fmla="*/ 403868 h 509406"/>
              <a:gd name="connsiteX1242" fmla="*/ 1013843 w 2377881"/>
              <a:gd name="connsiteY1242" fmla="*/ 405678 h 509406"/>
              <a:gd name="connsiteX1243" fmla="*/ 1014700 w 2377881"/>
              <a:gd name="connsiteY1243" fmla="*/ 409107 h 509406"/>
              <a:gd name="connsiteX1244" fmla="*/ 1007652 w 2377881"/>
              <a:gd name="connsiteY1244" fmla="*/ 401868 h 509406"/>
              <a:gd name="connsiteX1245" fmla="*/ 1013081 w 2377881"/>
              <a:gd name="connsiteY1245" fmla="*/ 399487 h 509406"/>
              <a:gd name="connsiteX1246" fmla="*/ 1705929 w 2377881"/>
              <a:gd name="connsiteY1246" fmla="*/ 398534 h 509406"/>
              <a:gd name="connsiteX1247" fmla="*/ 1707148 w 2377881"/>
              <a:gd name="connsiteY1247" fmla="*/ 398737 h 509406"/>
              <a:gd name="connsiteX1248" fmla="*/ 1702501 w 2377881"/>
              <a:gd name="connsiteY1248" fmla="*/ 401487 h 509406"/>
              <a:gd name="connsiteX1249" fmla="*/ 1705929 w 2377881"/>
              <a:gd name="connsiteY1249" fmla="*/ 398534 h 509406"/>
              <a:gd name="connsiteX1250" fmla="*/ 2233996 w 2377881"/>
              <a:gd name="connsiteY1250" fmla="*/ 396439 h 509406"/>
              <a:gd name="connsiteX1251" fmla="*/ 2231234 w 2377881"/>
              <a:gd name="connsiteY1251" fmla="*/ 400821 h 509406"/>
              <a:gd name="connsiteX1252" fmla="*/ 2230567 w 2377881"/>
              <a:gd name="connsiteY1252" fmla="*/ 406727 h 509406"/>
              <a:gd name="connsiteX1253" fmla="*/ 2228948 w 2377881"/>
              <a:gd name="connsiteY1253" fmla="*/ 406250 h 509406"/>
              <a:gd name="connsiteX1254" fmla="*/ 2227519 w 2377881"/>
              <a:gd name="connsiteY1254" fmla="*/ 405679 h 509406"/>
              <a:gd name="connsiteX1255" fmla="*/ 2227519 w 2377881"/>
              <a:gd name="connsiteY1255" fmla="*/ 401774 h 509406"/>
              <a:gd name="connsiteX1256" fmla="*/ 2233996 w 2377881"/>
              <a:gd name="connsiteY1256" fmla="*/ 396439 h 509406"/>
              <a:gd name="connsiteX1257" fmla="*/ 1777938 w 2377881"/>
              <a:gd name="connsiteY1257" fmla="*/ 396133 h 509406"/>
              <a:gd name="connsiteX1258" fmla="*/ 1778034 w 2377881"/>
              <a:gd name="connsiteY1258" fmla="*/ 398153 h 509406"/>
              <a:gd name="connsiteX1259" fmla="*/ 1775748 w 2377881"/>
              <a:gd name="connsiteY1259" fmla="*/ 401487 h 509406"/>
              <a:gd name="connsiteX1260" fmla="*/ 1711549 w 2377881"/>
              <a:gd name="connsiteY1260" fmla="*/ 395867 h 509406"/>
              <a:gd name="connsiteX1261" fmla="*/ 1714121 w 2377881"/>
              <a:gd name="connsiteY1261" fmla="*/ 396343 h 509406"/>
              <a:gd name="connsiteX1262" fmla="*/ 1720788 w 2377881"/>
              <a:gd name="connsiteY1262" fmla="*/ 397105 h 509406"/>
              <a:gd name="connsiteX1263" fmla="*/ 1724885 w 2377881"/>
              <a:gd name="connsiteY1263" fmla="*/ 398725 h 509406"/>
              <a:gd name="connsiteX1264" fmla="*/ 1728027 w 2377881"/>
              <a:gd name="connsiteY1264" fmla="*/ 400725 h 509406"/>
              <a:gd name="connsiteX1265" fmla="*/ 1733457 w 2377881"/>
              <a:gd name="connsiteY1265" fmla="*/ 406821 h 509406"/>
              <a:gd name="connsiteX1266" fmla="*/ 1728123 w 2377881"/>
              <a:gd name="connsiteY1266" fmla="*/ 407202 h 509406"/>
              <a:gd name="connsiteX1267" fmla="*/ 1721170 w 2377881"/>
              <a:gd name="connsiteY1267" fmla="*/ 403106 h 509406"/>
              <a:gd name="connsiteX1268" fmla="*/ 1716407 w 2377881"/>
              <a:gd name="connsiteY1268" fmla="*/ 405963 h 509406"/>
              <a:gd name="connsiteX1269" fmla="*/ 1716407 w 2377881"/>
              <a:gd name="connsiteY1269" fmla="*/ 405202 h 509406"/>
              <a:gd name="connsiteX1270" fmla="*/ 1709930 w 2377881"/>
              <a:gd name="connsiteY1270" fmla="*/ 399201 h 509406"/>
              <a:gd name="connsiteX1271" fmla="*/ 1707148 w 2377881"/>
              <a:gd name="connsiteY1271" fmla="*/ 398737 h 509406"/>
              <a:gd name="connsiteX1272" fmla="*/ 1707168 w 2377881"/>
              <a:gd name="connsiteY1272" fmla="*/ 398725 h 509406"/>
              <a:gd name="connsiteX1273" fmla="*/ 1862712 w 2377881"/>
              <a:gd name="connsiteY1273" fmla="*/ 395106 h 509406"/>
              <a:gd name="connsiteX1274" fmla="*/ 1865951 w 2377881"/>
              <a:gd name="connsiteY1274" fmla="*/ 399297 h 509406"/>
              <a:gd name="connsiteX1275" fmla="*/ 1867760 w 2377881"/>
              <a:gd name="connsiteY1275" fmla="*/ 400725 h 509406"/>
              <a:gd name="connsiteX1276" fmla="*/ 1868903 w 2377881"/>
              <a:gd name="connsiteY1276" fmla="*/ 400344 h 509406"/>
              <a:gd name="connsiteX1277" fmla="*/ 1872332 w 2377881"/>
              <a:gd name="connsiteY1277" fmla="*/ 403488 h 509406"/>
              <a:gd name="connsiteX1278" fmla="*/ 1873475 w 2377881"/>
              <a:gd name="connsiteY1278" fmla="*/ 410441 h 509406"/>
              <a:gd name="connsiteX1279" fmla="*/ 1869475 w 2377881"/>
              <a:gd name="connsiteY1279" fmla="*/ 409488 h 509406"/>
              <a:gd name="connsiteX1280" fmla="*/ 1867665 w 2377881"/>
              <a:gd name="connsiteY1280" fmla="*/ 409107 h 509406"/>
              <a:gd name="connsiteX1281" fmla="*/ 1861760 w 2377881"/>
              <a:gd name="connsiteY1281" fmla="*/ 411489 h 509406"/>
              <a:gd name="connsiteX1282" fmla="*/ 1860711 w 2377881"/>
              <a:gd name="connsiteY1282" fmla="*/ 413203 h 509406"/>
              <a:gd name="connsiteX1283" fmla="*/ 1860235 w 2377881"/>
              <a:gd name="connsiteY1283" fmla="*/ 414060 h 509406"/>
              <a:gd name="connsiteX1284" fmla="*/ 1858616 w 2377881"/>
              <a:gd name="connsiteY1284" fmla="*/ 415394 h 509406"/>
              <a:gd name="connsiteX1285" fmla="*/ 1849948 w 2377881"/>
              <a:gd name="connsiteY1285" fmla="*/ 412822 h 509406"/>
              <a:gd name="connsiteX1286" fmla="*/ 1848520 w 2377881"/>
              <a:gd name="connsiteY1286" fmla="*/ 413775 h 509406"/>
              <a:gd name="connsiteX1287" fmla="*/ 1847853 w 2377881"/>
              <a:gd name="connsiteY1287" fmla="*/ 413013 h 509406"/>
              <a:gd name="connsiteX1288" fmla="*/ 1844043 w 2377881"/>
              <a:gd name="connsiteY1288" fmla="*/ 408345 h 509406"/>
              <a:gd name="connsiteX1289" fmla="*/ 1837756 w 2377881"/>
              <a:gd name="connsiteY1289" fmla="*/ 414727 h 509406"/>
              <a:gd name="connsiteX1290" fmla="*/ 1837280 w 2377881"/>
              <a:gd name="connsiteY1290" fmla="*/ 415013 h 509406"/>
              <a:gd name="connsiteX1291" fmla="*/ 1833946 w 2377881"/>
              <a:gd name="connsiteY1291" fmla="*/ 415870 h 509406"/>
              <a:gd name="connsiteX1292" fmla="*/ 1832518 w 2377881"/>
              <a:gd name="connsiteY1292" fmla="*/ 414441 h 509406"/>
              <a:gd name="connsiteX1293" fmla="*/ 1832327 w 2377881"/>
              <a:gd name="connsiteY1293" fmla="*/ 412441 h 509406"/>
              <a:gd name="connsiteX1294" fmla="*/ 1840900 w 2377881"/>
              <a:gd name="connsiteY1294" fmla="*/ 402535 h 509406"/>
              <a:gd name="connsiteX1295" fmla="*/ 1846138 w 2377881"/>
              <a:gd name="connsiteY1295" fmla="*/ 407012 h 509406"/>
              <a:gd name="connsiteX1296" fmla="*/ 1849567 w 2377881"/>
              <a:gd name="connsiteY1296" fmla="*/ 405107 h 509406"/>
              <a:gd name="connsiteX1297" fmla="*/ 1851186 w 2377881"/>
              <a:gd name="connsiteY1297" fmla="*/ 403202 h 509406"/>
              <a:gd name="connsiteX1298" fmla="*/ 1855282 w 2377881"/>
              <a:gd name="connsiteY1298" fmla="*/ 401106 h 509406"/>
              <a:gd name="connsiteX1299" fmla="*/ 1861664 w 2377881"/>
              <a:gd name="connsiteY1299" fmla="*/ 405774 h 509406"/>
              <a:gd name="connsiteX1300" fmla="*/ 1860902 w 2377881"/>
              <a:gd name="connsiteY1300" fmla="*/ 402345 h 509406"/>
              <a:gd name="connsiteX1301" fmla="*/ 1860711 w 2377881"/>
              <a:gd name="connsiteY1301" fmla="*/ 401678 h 509406"/>
              <a:gd name="connsiteX1302" fmla="*/ 1858997 w 2377881"/>
              <a:gd name="connsiteY1302" fmla="*/ 395677 h 509406"/>
              <a:gd name="connsiteX1303" fmla="*/ 2142651 w 2377881"/>
              <a:gd name="connsiteY1303" fmla="*/ 395010 h 509406"/>
              <a:gd name="connsiteX1304" fmla="*/ 2148652 w 2377881"/>
              <a:gd name="connsiteY1304" fmla="*/ 403487 h 509406"/>
              <a:gd name="connsiteX1305" fmla="*/ 2143699 w 2377881"/>
              <a:gd name="connsiteY1305" fmla="*/ 399773 h 509406"/>
              <a:gd name="connsiteX1306" fmla="*/ 2136555 w 2377881"/>
              <a:gd name="connsiteY1306" fmla="*/ 399201 h 509406"/>
              <a:gd name="connsiteX1307" fmla="*/ 2135222 w 2377881"/>
              <a:gd name="connsiteY1307" fmla="*/ 399487 h 509406"/>
              <a:gd name="connsiteX1308" fmla="*/ 2130078 w 2377881"/>
              <a:gd name="connsiteY1308" fmla="*/ 401106 h 509406"/>
              <a:gd name="connsiteX1309" fmla="*/ 2134555 w 2377881"/>
              <a:gd name="connsiteY1309" fmla="*/ 397867 h 509406"/>
              <a:gd name="connsiteX1310" fmla="*/ 2139413 w 2377881"/>
              <a:gd name="connsiteY1310" fmla="*/ 396153 h 509406"/>
              <a:gd name="connsiteX1311" fmla="*/ 2296004 w 2377881"/>
              <a:gd name="connsiteY1311" fmla="*/ 394915 h 509406"/>
              <a:gd name="connsiteX1312" fmla="*/ 2297147 w 2377881"/>
              <a:gd name="connsiteY1312" fmla="*/ 398821 h 509406"/>
              <a:gd name="connsiteX1313" fmla="*/ 2296194 w 2377881"/>
              <a:gd name="connsiteY1313" fmla="*/ 407107 h 509406"/>
              <a:gd name="connsiteX1314" fmla="*/ 2291050 w 2377881"/>
              <a:gd name="connsiteY1314" fmla="*/ 404155 h 509406"/>
              <a:gd name="connsiteX1315" fmla="*/ 2291241 w 2377881"/>
              <a:gd name="connsiteY1315" fmla="*/ 396820 h 509406"/>
              <a:gd name="connsiteX1316" fmla="*/ 2296004 w 2377881"/>
              <a:gd name="connsiteY1316" fmla="*/ 394915 h 509406"/>
              <a:gd name="connsiteX1317" fmla="*/ 2343629 w 2377881"/>
              <a:gd name="connsiteY1317" fmla="*/ 394534 h 509406"/>
              <a:gd name="connsiteX1318" fmla="*/ 2350106 w 2377881"/>
              <a:gd name="connsiteY1318" fmla="*/ 398725 h 509406"/>
              <a:gd name="connsiteX1319" fmla="*/ 2345439 w 2377881"/>
              <a:gd name="connsiteY1319" fmla="*/ 397868 h 509406"/>
              <a:gd name="connsiteX1320" fmla="*/ 2331247 w 2377881"/>
              <a:gd name="connsiteY1320" fmla="*/ 399106 h 509406"/>
              <a:gd name="connsiteX1321" fmla="*/ 2331628 w 2377881"/>
              <a:gd name="connsiteY1321" fmla="*/ 396344 h 509406"/>
              <a:gd name="connsiteX1322" fmla="*/ 2343629 w 2377881"/>
              <a:gd name="connsiteY1322" fmla="*/ 394534 h 509406"/>
              <a:gd name="connsiteX1323" fmla="*/ 2354106 w 2377881"/>
              <a:gd name="connsiteY1323" fmla="*/ 393963 h 509406"/>
              <a:gd name="connsiteX1324" fmla="*/ 2367822 w 2377881"/>
              <a:gd name="connsiteY1324" fmla="*/ 395868 h 509406"/>
              <a:gd name="connsiteX1325" fmla="*/ 2360869 w 2377881"/>
              <a:gd name="connsiteY1325" fmla="*/ 397963 h 509406"/>
              <a:gd name="connsiteX1326" fmla="*/ 2356392 w 2377881"/>
              <a:gd name="connsiteY1326" fmla="*/ 396915 h 509406"/>
              <a:gd name="connsiteX1327" fmla="*/ 2355154 w 2377881"/>
              <a:gd name="connsiteY1327" fmla="*/ 396630 h 509406"/>
              <a:gd name="connsiteX1328" fmla="*/ 2354106 w 2377881"/>
              <a:gd name="connsiteY1328" fmla="*/ 393963 h 509406"/>
              <a:gd name="connsiteX1329" fmla="*/ 1777726 w 2377881"/>
              <a:gd name="connsiteY1329" fmla="*/ 391653 h 509406"/>
              <a:gd name="connsiteX1330" fmla="*/ 1779177 w 2377881"/>
              <a:gd name="connsiteY1330" fmla="*/ 393105 h 509406"/>
              <a:gd name="connsiteX1331" fmla="*/ 1777938 w 2377881"/>
              <a:gd name="connsiteY1331" fmla="*/ 396133 h 509406"/>
              <a:gd name="connsiteX1332" fmla="*/ 489587 w 2377881"/>
              <a:gd name="connsiteY1332" fmla="*/ 390819 h 509406"/>
              <a:gd name="connsiteX1333" fmla="*/ 487206 w 2377881"/>
              <a:gd name="connsiteY1333" fmla="*/ 393486 h 509406"/>
              <a:gd name="connsiteX1334" fmla="*/ 488158 w 2377881"/>
              <a:gd name="connsiteY1334" fmla="*/ 397201 h 509406"/>
              <a:gd name="connsiteX1335" fmla="*/ 487111 w 2377881"/>
              <a:gd name="connsiteY1335" fmla="*/ 397486 h 509406"/>
              <a:gd name="connsiteX1336" fmla="*/ 496636 w 2377881"/>
              <a:gd name="connsiteY1336" fmla="*/ 400058 h 509406"/>
              <a:gd name="connsiteX1337" fmla="*/ 493969 w 2377881"/>
              <a:gd name="connsiteY1337" fmla="*/ 394343 h 509406"/>
              <a:gd name="connsiteX1338" fmla="*/ 492159 w 2377881"/>
              <a:gd name="connsiteY1338" fmla="*/ 392248 h 509406"/>
              <a:gd name="connsiteX1339" fmla="*/ 489587 w 2377881"/>
              <a:gd name="connsiteY1339" fmla="*/ 390819 h 509406"/>
              <a:gd name="connsiteX1340" fmla="*/ 1673069 w 2377881"/>
              <a:gd name="connsiteY1340" fmla="*/ 390152 h 509406"/>
              <a:gd name="connsiteX1341" fmla="*/ 1678688 w 2377881"/>
              <a:gd name="connsiteY1341" fmla="*/ 399010 h 509406"/>
              <a:gd name="connsiteX1342" fmla="*/ 1678308 w 2377881"/>
              <a:gd name="connsiteY1342" fmla="*/ 398153 h 509406"/>
              <a:gd name="connsiteX1343" fmla="*/ 1672783 w 2377881"/>
              <a:gd name="connsiteY1343" fmla="*/ 395867 h 509406"/>
              <a:gd name="connsiteX1344" fmla="*/ 1670306 w 2377881"/>
              <a:gd name="connsiteY1344" fmla="*/ 397486 h 509406"/>
              <a:gd name="connsiteX1345" fmla="*/ 1672212 w 2377881"/>
              <a:gd name="connsiteY1345" fmla="*/ 402535 h 509406"/>
              <a:gd name="connsiteX1346" fmla="*/ 1669354 w 2377881"/>
              <a:gd name="connsiteY1346" fmla="*/ 403201 h 509406"/>
              <a:gd name="connsiteX1347" fmla="*/ 1668021 w 2377881"/>
              <a:gd name="connsiteY1347" fmla="*/ 402439 h 509406"/>
              <a:gd name="connsiteX1348" fmla="*/ 1664687 w 2377881"/>
              <a:gd name="connsiteY1348" fmla="*/ 400534 h 509406"/>
              <a:gd name="connsiteX1349" fmla="*/ 1666115 w 2377881"/>
              <a:gd name="connsiteY1349" fmla="*/ 392438 h 509406"/>
              <a:gd name="connsiteX1350" fmla="*/ 1673069 w 2377881"/>
              <a:gd name="connsiteY1350" fmla="*/ 390152 h 509406"/>
              <a:gd name="connsiteX1351" fmla="*/ 2087215 w 2377881"/>
              <a:gd name="connsiteY1351" fmla="*/ 389581 h 509406"/>
              <a:gd name="connsiteX1352" fmla="*/ 2100074 w 2377881"/>
              <a:gd name="connsiteY1352" fmla="*/ 392343 h 509406"/>
              <a:gd name="connsiteX1353" fmla="*/ 2101884 w 2377881"/>
              <a:gd name="connsiteY1353" fmla="*/ 394534 h 509406"/>
              <a:gd name="connsiteX1354" fmla="*/ 2092073 w 2377881"/>
              <a:gd name="connsiteY1354" fmla="*/ 393296 h 509406"/>
              <a:gd name="connsiteX1355" fmla="*/ 2087215 w 2377881"/>
              <a:gd name="connsiteY1355" fmla="*/ 389581 h 509406"/>
              <a:gd name="connsiteX1356" fmla="*/ 462822 w 2377881"/>
              <a:gd name="connsiteY1356" fmla="*/ 389295 h 509406"/>
              <a:gd name="connsiteX1357" fmla="*/ 459202 w 2377881"/>
              <a:gd name="connsiteY1357" fmla="*/ 390152 h 509406"/>
              <a:gd name="connsiteX1358" fmla="*/ 461393 w 2377881"/>
              <a:gd name="connsiteY1358" fmla="*/ 398439 h 509406"/>
              <a:gd name="connsiteX1359" fmla="*/ 456154 w 2377881"/>
              <a:gd name="connsiteY1359" fmla="*/ 400249 h 509406"/>
              <a:gd name="connsiteX1360" fmla="*/ 454726 w 2377881"/>
              <a:gd name="connsiteY1360" fmla="*/ 400725 h 509406"/>
              <a:gd name="connsiteX1361" fmla="*/ 454821 w 2377881"/>
              <a:gd name="connsiteY1361" fmla="*/ 404059 h 509406"/>
              <a:gd name="connsiteX1362" fmla="*/ 463393 w 2377881"/>
              <a:gd name="connsiteY1362" fmla="*/ 403963 h 509406"/>
              <a:gd name="connsiteX1363" fmla="*/ 467394 w 2377881"/>
              <a:gd name="connsiteY1363" fmla="*/ 403582 h 509406"/>
              <a:gd name="connsiteX1364" fmla="*/ 472347 w 2377881"/>
              <a:gd name="connsiteY1364" fmla="*/ 402916 h 509406"/>
              <a:gd name="connsiteX1365" fmla="*/ 473966 w 2377881"/>
              <a:gd name="connsiteY1365" fmla="*/ 402058 h 509406"/>
              <a:gd name="connsiteX1366" fmla="*/ 473871 w 2377881"/>
              <a:gd name="connsiteY1366" fmla="*/ 400153 h 509406"/>
              <a:gd name="connsiteX1367" fmla="*/ 470633 w 2377881"/>
              <a:gd name="connsiteY1367" fmla="*/ 398629 h 509406"/>
              <a:gd name="connsiteX1368" fmla="*/ 467203 w 2377881"/>
              <a:gd name="connsiteY1368" fmla="*/ 391771 h 509406"/>
              <a:gd name="connsiteX1369" fmla="*/ 464060 w 2377881"/>
              <a:gd name="connsiteY1369" fmla="*/ 389962 h 509406"/>
              <a:gd name="connsiteX1370" fmla="*/ 1095568 w 2377881"/>
              <a:gd name="connsiteY1370" fmla="*/ 388533 h 509406"/>
              <a:gd name="connsiteX1371" fmla="*/ 1101093 w 2377881"/>
              <a:gd name="connsiteY1371" fmla="*/ 395010 h 509406"/>
              <a:gd name="connsiteX1372" fmla="*/ 1099092 w 2377881"/>
              <a:gd name="connsiteY1372" fmla="*/ 393867 h 509406"/>
              <a:gd name="connsiteX1373" fmla="*/ 1088234 w 2377881"/>
              <a:gd name="connsiteY1373" fmla="*/ 391486 h 509406"/>
              <a:gd name="connsiteX1374" fmla="*/ 1091568 w 2377881"/>
              <a:gd name="connsiteY1374" fmla="*/ 388724 h 509406"/>
              <a:gd name="connsiteX1375" fmla="*/ 1093568 w 2377881"/>
              <a:gd name="connsiteY1375" fmla="*/ 388628 h 509406"/>
              <a:gd name="connsiteX1376" fmla="*/ 1774129 w 2377881"/>
              <a:gd name="connsiteY1376" fmla="*/ 388057 h 509406"/>
              <a:gd name="connsiteX1377" fmla="*/ 1777725 w 2377881"/>
              <a:gd name="connsiteY1377" fmla="*/ 391641 h 509406"/>
              <a:gd name="connsiteX1378" fmla="*/ 1777726 w 2377881"/>
              <a:gd name="connsiteY1378" fmla="*/ 391653 h 509406"/>
              <a:gd name="connsiteX1379" fmla="*/ 1777653 w 2377881"/>
              <a:gd name="connsiteY1379" fmla="*/ 391581 h 509406"/>
              <a:gd name="connsiteX1380" fmla="*/ 10385 w 2377881"/>
              <a:gd name="connsiteY1380" fmla="*/ 383675 h 509406"/>
              <a:gd name="connsiteX1381" fmla="*/ 18577 w 2377881"/>
              <a:gd name="connsiteY1381" fmla="*/ 384247 h 509406"/>
              <a:gd name="connsiteX1382" fmla="*/ 19624 w 2377881"/>
              <a:gd name="connsiteY1382" fmla="*/ 385104 h 509406"/>
              <a:gd name="connsiteX1383" fmla="*/ 18005 w 2377881"/>
              <a:gd name="connsiteY1383" fmla="*/ 387104 h 509406"/>
              <a:gd name="connsiteX1384" fmla="*/ 16767 w 2377881"/>
              <a:gd name="connsiteY1384" fmla="*/ 386914 h 509406"/>
              <a:gd name="connsiteX1385" fmla="*/ 12576 w 2377881"/>
              <a:gd name="connsiteY1385" fmla="*/ 389105 h 509406"/>
              <a:gd name="connsiteX1386" fmla="*/ 12004 w 2377881"/>
              <a:gd name="connsiteY1386" fmla="*/ 391867 h 509406"/>
              <a:gd name="connsiteX1387" fmla="*/ 2574 w 2377881"/>
              <a:gd name="connsiteY1387" fmla="*/ 393867 h 509406"/>
              <a:gd name="connsiteX1388" fmla="*/ 2479 w 2377881"/>
              <a:gd name="connsiteY1388" fmla="*/ 393296 h 509406"/>
              <a:gd name="connsiteX1389" fmla="*/ 2955 w 2377881"/>
              <a:gd name="connsiteY1389" fmla="*/ 391486 h 509406"/>
              <a:gd name="connsiteX1390" fmla="*/ 10385 w 2377881"/>
              <a:gd name="connsiteY1390" fmla="*/ 383675 h 509406"/>
              <a:gd name="connsiteX1391" fmla="*/ 675896 w 2377881"/>
              <a:gd name="connsiteY1391" fmla="*/ 378627 h 509406"/>
              <a:gd name="connsiteX1392" fmla="*/ 673039 w 2377881"/>
              <a:gd name="connsiteY1392" fmla="*/ 379484 h 509406"/>
              <a:gd name="connsiteX1393" fmla="*/ 670372 w 2377881"/>
              <a:gd name="connsiteY1393" fmla="*/ 386818 h 509406"/>
              <a:gd name="connsiteX1394" fmla="*/ 669991 w 2377881"/>
              <a:gd name="connsiteY1394" fmla="*/ 388057 h 509406"/>
              <a:gd name="connsiteX1395" fmla="*/ 671324 w 2377881"/>
              <a:gd name="connsiteY1395" fmla="*/ 390533 h 509406"/>
              <a:gd name="connsiteX1396" fmla="*/ 672182 w 2377881"/>
              <a:gd name="connsiteY1396" fmla="*/ 390819 h 509406"/>
              <a:gd name="connsiteX1397" fmla="*/ 677516 w 2377881"/>
              <a:gd name="connsiteY1397" fmla="*/ 384723 h 509406"/>
              <a:gd name="connsiteX1398" fmla="*/ 680564 w 2377881"/>
              <a:gd name="connsiteY1398" fmla="*/ 384532 h 509406"/>
              <a:gd name="connsiteX1399" fmla="*/ 684469 w 2377881"/>
              <a:gd name="connsiteY1399" fmla="*/ 385009 h 509406"/>
              <a:gd name="connsiteX1400" fmla="*/ 683231 w 2377881"/>
              <a:gd name="connsiteY1400" fmla="*/ 383485 h 509406"/>
              <a:gd name="connsiteX1401" fmla="*/ 682278 w 2377881"/>
              <a:gd name="connsiteY1401" fmla="*/ 380056 h 509406"/>
              <a:gd name="connsiteX1402" fmla="*/ 675896 w 2377881"/>
              <a:gd name="connsiteY1402" fmla="*/ 378627 h 509406"/>
              <a:gd name="connsiteX1403" fmla="*/ 1291116 w 2377881"/>
              <a:gd name="connsiteY1403" fmla="*/ 374912 h 509406"/>
              <a:gd name="connsiteX1404" fmla="*/ 1288068 w 2377881"/>
              <a:gd name="connsiteY1404" fmla="*/ 387009 h 509406"/>
              <a:gd name="connsiteX1405" fmla="*/ 1283020 w 2377881"/>
              <a:gd name="connsiteY1405" fmla="*/ 386438 h 509406"/>
              <a:gd name="connsiteX1406" fmla="*/ 1281115 w 2377881"/>
              <a:gd name="connsiteY1406" fmla="*/ 385390 h 509406"/>
              <a:gd name="connsiteX1407" fmla="*/ 1281877 w 2377881"/>
              <a:gd name="connsiteY1407" fmla="*/ 382723 h 509406"/>
              <a:gd name="connsiteX1408" fmla="*/ 1286259 w 2377881"/>
              <a:gd name="connsiteY1408" fmla="*/ 375579 h 509406"/>
              <a:gd name="connsiteX1409" fmla="*/ 1285973 w 2377881"/>
              <a:gd name="connsiteY1409" fmla="*/ 375389 h 509406"/>
              <a:gd name="connsiteX1410" fmla="*/ 1291116 w 2377881"/>
              <a:gd name="connsiteY1410" fmla="*/ 374912 h 509406"/>
              <a:gd name="connsiteX1411" fmla="*/ 727141 w 2377881"/>
              <a:gd name="connsiteY1411" fmla="*/ 374245 h 509406"/>
              <a:gd name="connsiteX1412" fmla="*/ 732570 w 2377881"/>
              <a:gd name="connsiteY1412" fmla="*/ 388342 h 509406"/>
              <a:gd name="connsiteX1413" fmla="*/ 739714 w 2377881"/>
              <a:gd name="connsiteY1413" fmla="*/ 395105 h 509406"/>
              <a:gd name="connsiteX1414" fmla="*/ 743048 w 2377881"/>
              <a:gd name="connsiteY1414" fmla="*/ 394819 h 509406"/>
              <a:gd name="connsiteX1415" fmla="*/ 743619 w 2377881"/>
              <a:gd name="connsiteY1415" fmla="*/ 394724 h 509406"/>
              <a:gd name="connsiteX1416" fmla="*/ 741619 w 2377881"/>
              <a:gd name="connsiteY1416" fmla="*/ 391295 h 509406"/>
              <a:gd name="connsiteX1417" fmla="*/ 741047 w 2377881"/>
              <a:gd name="connsiteY1417" fmla="*/ 390628 h 509406"/>
              <a:gd name="connsiteX1418" fmla="*/ 740285 w 2377881"/>
              <a:gd name="connsiteY1418" fmla="*/ 389771 h 509406"/>
              <a:gd name="connsiteX1419" fmla="*/ 742952 w 2377881"/>
              <a:gd name="connsiteY1419" fmla="*/ 387009 h 509406"/>
              <a:gd name="connsiteX1420" fmla="*/ 744286 w 2377881"/>
              <a:gd name="connsiteY1420" fmla="*/ 387390 h 509406"/>
              <a:gd name="connsiteX1421" fmla="*/ 746953 w 2377881"/>
              <a:gd name="connsiteY1421" fmla="*/ 389485 h 509406"/>
              <a:gd name="connsiteX1422" fmla="*/ 747429 w 2377881"/>
              <a:gd name="connsiteY1422" fmla="*/ 391676 h 509406"/>
              <a:gd name="connsiteX1423" fmla="*/ 751906 w 2377881"/>
              <a:gd name="connsiteY1423" fmla="*/ 390819 h 509406"/>
              <a:gd name="connsiteX1424" fmla="*/ 751049 w 2377881"/>
              <a:gd name="connsiteY1424" fmla="*/ 384532 h 509406"/>
              <a:gd name="connsiteX1425" fmla="*/ 749715 w 2377881"/>
              <a:gd name="connsiteY1425" fmla="*/ 383389 h 509406"/>
              <a:gd name="connsiteX1426" fmla="*/ 745524 w 2377881"/>
              <a:gd name="connsiteY1426" fmla="*/ 382723 h 509406"/>
              <a:gd name="connsiteX1427" fmla="*/ 740571 w 2377881"/>
              <a:gd name="connsiteY1427" fmla="*/ 383389 h 509406"/>
              <a:gd name="connsiteX1428" fmla="*/ 741714 w 2377881"/>
              <a:gd name="connsiteY1428" fmla="*/ 378436 h 509406"/>
              <a:gd name="connsiteX1429" fmla="*/ 738285 w 2377881"/>
              <a:gd name="connsiteY1429" fmla="*/ 376246 h 509406"/>
              <a:gd name="connsiteX1430" fmla="*/ 737237 w 2377881"/>
              <a:gd name="connsiteY1430" fmla="*/ 376817 h 509406"/>
              <a:gd name="connsiteX1431" fmla="*/ 731617 w 2377881"/>
              <a:gd name="connsiteY1431" fmla="*/ 375007 h 509406"/>
              <a:gd name="connsiteX1432" fmla="*/ 727522 w 2377881"/>
              <a:gd name="connsiteY1432" fmla="*/ 374245 h 509406"/>
              <a:gd name="connsiteX1433" fmla="*/ 477659 w 2377881"/>
              <a:gd name="connsiteY1433" fmla="*/ 372641 h 509406"/>
              <a:gd name="connsiteX1434" fmla="*/ 477586 w 2377881"/>
              <a:gd name="connsiteY1434" fmla="*/ 373769 h 509406"/>
              <a:gd name="connsiteX1435" fmla="*/ 476537 w 2377881"/>
              <a:gd name="connsiteY1435" fmla="*/ 372797 h 509406"/>
              <a:gd name="connsiteX1436" fmla="*/ 752192 w 2377881"/>
              <a:gd name="connsiteY1436" fmla="*/ 371102 h 509406"/>
              <a:gd name="connsiteX1437" fmla="*/ 748762 w 2377881"/>
              <a:gd name="connsiteY1437" fmla="*/ 371864 h 509406"/>
              <a:gd name="connsiteX1438" fmla="*/ 748572 w 2377881"/>
              <a:gd name="connsiteY1438" fmla="*/ 375769 h 509406"/>
              <a:gd name="connsiteX1439" fmla="*/ 752573 w 2377881"/>
              <a:gd name="connsiteY1439" fmla="*/ 379675 h 509406"/>
              <a:gd name="connsiteX1440" fmla="*/ 752953 w 2377881"/>
              <a:gd name="connsiteY1440" fmla="*/ 381389 h 509406"/>
              <a:gd name="connsiteX1441" fmla="*/ 757525 w 2377881"/>
              <a:gd name="connsiteY1441" fmla="*/ 381484 h 509406"/>
              <a:gd name="connsiteX1442" fmla="*/ 756764 w 2377881"/>
              <a:gd name="connsiteY1442" fmla="*/ 380722 h 509406"/>
              <a:gd name="connsiteX1443" fmla="*/ 756764 w 2377881"/>
              <a:gd name="connsiteY1443" fmla="*/ 377674 h 509406"/>
              <a:gd name="connsiteX1444" fmla="*/ 760097 w 2377881"/>
              <a:gd name="connsiteY1444" fmla="*/ 374626 h 509406"/>
              <a:gd name="connsiteX1445" fmla="*/ 760669 w 2377881"/>
              <a:gd name="connsiteY1445" fmla="*/ 373293 h 509406"/>
              <a:gd name="connsiteX1446" fmla="*/ 752192 w 2377881"/>
              <a:gd name="connsiteY1446" fmla="*/ 371102 h 509406"/>
              <a:gd name="connsiteX1447" fmla="*/ 1721462 w 2377881"/>
              <a:gd name="connsiteY1447" fmla="*/ 370503 h 509406"/>
              <a:gd name="connsiteX1448" fmla="*/ 1723742 w 2377881"/>
              <a:gd name="connsiteY1448" fmla="*/ 370912 h 509406"/>
              <a:gd name="connsiteX1449" fmla="*/ 1721456 w 2377881"/>
              <a:gd name="connsiteY1449" fmla="*/ 370721 h 509406"/>
              <a:gd name="connsiteX1450" fmla="*/ 1505429 w 2377881"/>
              <a:gd name="connsiteY1450" fmla="*/ 370055 h 509406"/>
              <a:gd name="connsiteX1451" fmla="*/ 1504381 w 2377881"/>
              <a:gd name="connsiteY1451" fmla="*/ 379770 h 509406"/>
              <a:gd name="connsiteX1452" fmla="*/ 1500857 w 2377881"/>
              <a:gd name="connsiteY1452" fmla="*/ 378723 h 509406"/>
              <a:gd name="connsiteX1453" fmla="*/ 1505429 w 2377881"/>
              <a:gd name="connsiteY1453" fmla="*/ 370055 h 509406"/>
              <a:gd name="connsiteX1454" fmla="*/ 1534290 w 2377881"/>
              <a:gd name="connsiteY1454" fmla="*/ 369864 h 509406"/>
              <a:gd name="connsiteX1455" fmla="*/ 1536099 w 2377881"/>
              <a:gd name="connsiteY1455" fmla="*/ 371959 h 509406"/>
              <a:gd name="connsiteX1456" fmla="*/ 1535242 w 2377881"/>
              <a:gd name="connsiteY1456" fmla="*/ 373579 h 509406"/>
              <a:gd name="connsiteX1457" fmla="*/ 1528098 w 2377881"/>
              <a:gd name="connsiteY1457" fmla="*/ 379294 h 509406"/>
              <a:gd name="connsiteX1458" fmla="*/ 1523622 w 2377881"/>
              <a:gd name="connsiteY1458" fmla="*/ 380151 h 509406"/>
              <a:gd name="connsiteX1459" fmla="*/ 1519716 w 2377881"/>
              <a:gd name="connsiteY1459" fmla="*/ 380151 h 509406"/>
              <a:gd name="connsiteX1460" fmla="*/ 1519336 w 2377881"/>
              <a:gd name="connsiteY1460" fmla="*/ 373102 h 509406"/>
              <a:gd name="connsiteX1461" fmla="*/ 1525146 w 2377881"/>
              <a:gd name="connsiteY1461" fmla="*/ 370912 h 509406"/>
              <a:gd name="connsiteX1462" fmla="*/ 1528384 w 2377881"/>
              <a:gd name="connsiteY1462" fmla="*/ 370721 h 509406"/>
              <a:gd name="connsiteX1463" fmla="*/ 1534290 w 2377881"/>
              <a:gd name="connsiteY1463" fmla="*/ 369864 h 509406"/>
              <a:gd name="connsiteX1464" fmla="*/ 471490 w 2377881"/>
              <a:gd name="connsiteY1464" fmla="*/ 369578 h 509406"/>
              <a:gd name="connsiteX1465" fmla="*/ 473681 w 2377881"/>
              <a:gd name="connsiteY1465" fmla="*/ 370150 h 509406"/>
              <a:gd name="connsiteX1466" fmla="*/ 476537 w 2377881"/>
              <a:gd name="connsiteY1466" fmla="*/ 372797 h 509406"/>
              <a:gd name="connsiteX1467" fmla="*/ 470918 w 2377881"/>
              <a:gd name="connsiteY1467" fmla="*/ 373579 h 509406"/>
              <a:gd name="connsiteX1468" fmla="*/ 469299 w 2377881"/>
              <a:gd name="connsiteY1468" fmla="*/ 371388 h 509406"/>
              <a:gd name="connsiteX1469" fmla="*/ 471490 w 2377881"/>
              <a:gd name="connsiteY1469" fmla="*/ 369578 h 509406"/>
              <a:gd name="connsiteX1470" fmla="*/ 1136335 w 2377881"/>
              <a:gd name="connsiteY1470" fmla="*/ 369197 h 509406"/>
              <a:gd name="connsiteX1471" fmla="*/ 1134430 w 2377881"/>
              <a:gd name="connsiteY1471" fmla="*/ 372912 h 509406"/>
              <a:gd name="connsiteX1472" fmla="*/ 1139573 w 2377881"/>
              <a:gd name="connsiteY1472" fmla="*/ 375198 h 509406"/>
              <a:gd name="connsiteX1473" fmla="*/ 1140621 w 2377881"/>
              <a:gd name="connsiteY1473" fmla="*/ 372626 h 509406"/>
              <a:gd name="connsiteX1474" fmla="*/ 1136335 w 2377881"/>
              <a:gd name="connsiteY1474" fmla="*/ 369197 h 509406"/>
              <a:gd name="connsiteX1475" fmla="*/ 28196 w 2377881"/>
              <a:gd name="connsiteY1475" fmla="*/ 365578 h 509406"/>
              <a:gd name="connsiteX1476" fmla="*/ 34197 w 2377881"/>
              <a:gd name="connsiteY1476" fmla="*/ 366054 h 509406"/>
              <a:gd name="connsiteX1477" fmla="*/ 34483 w 2377881"/>
              <a:gd name="connsiteY1477" fmla="*/ 365673 h 509406"/>
              <a:gd name="connsiteX1478" fmla="*/ 37054 w 2377881"/>
              <a:gd name="connsiteY1478" fmla="*/ 369578 h 509406"/>
              <a:gd name="connsiteX1479" fmla="*/ 36293 w 2377881"/>
              <a:gd name="connsiteY1479" fmla="*/ 369578 h 509406"/>
              <a:gd name="connsiteX1480" fmla="*/ 30387 w 2377881"/>
              <a:gd name="connsiteY1480" fmla="*/ 369769 h 509406"/>
              <a:gd name="connsiteX1481" fmla="*/ 31911 w 2377881"/>
              <a:gd name="connsiteY1481" fmla="*/ 372436 h 509406"/>
              <a:gd name="connsiteX1482" fmla="*/ 25815 w 2377881"/>
              <a:gd name="connsiteY1482" fmla="*/ 367102 h 509406"/>
              <a:gd name="connsiteX1483" fmla="*/ 26101 w 2377881"/>
              <a:gd name="connsiteY1483" fmla="*/ 366245 h 509406"/>
              <a:gd name="connsiteX1484" fmla="*/ 28196 w 2377881"/>
              <a:gd name="connsiteY1484" fmla="*/ 365578 h 509406"/>
              <a:gd name="connsiteX1485" fmla="*/ 1682308 w 2377881"/>
              <a:gd name="connsiteY1485" fmla="*/ 364530 h 509406"/>
              <a:gd name="connsiteX1486" fmla="*/ 1683355 w 2377881"/>
              <a:gd name="connsiteY1486" fmla="*/ 365101 h 509406"/>
              <a:gd name="connsiteX1487" fmla="*/ 1690214 w 2377881"/>
              <a:gd name="connsiteY1487" fmla="*/ 373483 h 509406"/>
              <a:gd name="connsiteX1488" fmla="*/ 1682308 w 2377881"/>
              <a:gd name="connsiteY1488" fmla="*/ 364530 h 509406"/>
              <a:gd name="connsiteX1489" fmla="*/ 1902717 w 2377881"/>
              <a:gd name="connsiteY1489" fmla="*/ 363578 h 509406"/>
              <a:gd name="connsiteX1490" fmla="*/ 1916909 w 2377881"/>
              <a:gd name="connsiteY1490" fmla="*/ 367388 h 509406"/>
              <a:gd name="connsiteX1491" fmla="*/ 1904812 w 2377881"/>
              <a:gd name="connsiteY1491" fmla="*/ 366150 h 509406"/>
              <a:gd name="connsiteX1492" fmla="*/ 1896145 w 2377881"/>
              <a:gd name="connsiteY1492" fmla="*/ 367102 h 509406"/>
              <a:gd name="connsiteX1493" fmla="*/ 1902717 w 2377881"/>
              <a:gd name="connsiteY1493" fmla="*/ 363578 h 509406"/>
              <a:gd name="connsiteX1494" fmla="*/ 1718503 w 2377881"/>
              <a:gd name="connsiteY1494" fmla="*/ 363292 h 509406"/>
              <a:gd name="connsiteX1495" fmla="*/ 1720313 w 2377881"/>
              <a:gd name="connsiteY1495" fmla="*/ 363673 h 509406"/>
              <a:gd name="connsiteX1496" fmla="*/ 1721551 w 2377881"/>
              <a:gd name="connsiteY1496" fmla="*/ 367197 h 509406"/>
              <a:gd name="connsiteX1497" fmla="*/ 1721462 w 2377881"/>
              <a:gd name="connsiteY1497" fmla="*/ 370503 h 509406"/>
              <a:gd name="connsiteX1498" fmla="*/ 1713645 w 2377881"/>
              <a:gd name="connsiteY1498" fmla="*/ 369102 h 509406"/>
              <a:gd name="connsiteX1499" fmla="*/ 1708502 w 2377881"/>
              <a:gd name="connsiteY1499" fmla="*/ 369769 h 509406"/>
              <a:gd name="connsiteX1500" fmla="*/ 1708883 w 2377881"/>
              <a:gd name="connsiteY1500" fmla="*/ 369388 h 509406"/>
              <a:gd name="connsiteX1501" fmla="*/ 1710502 w 2377881"/>
              <a:gd name="connsiteY1501" fmla="*/ 367483 h 509406"/>
              <a:gd name="connsiteX1502" fmla="*/ 1718503 w 2377881"/>
              <a:gd name="connsiteY1502" fmla="*/ 363292 h 509406"/>
              <a:gd name="connsiteX1503" fmla="*/ 1818230 w 2377881"/>
              <a:gd name="connsiteY1503" fmla="*/ 361863 h 509406"/>
              <a:gd name="connsiteX1504" fmla="*/ 1817563 w 2377881"/>
              <a:gd name="connsiteY1504" fmla="*/ 366530 h 509406"/>
              <a:gd name="connsiteX1505" fmla="*/ 1814896 w 2377881"/>
              <a:gd name="connsiteY1505" fmla="*/ 365864 h 509406"/>
              <a:gd name="connsiteX1506" fmla="*/ 1809181 w 2377881"/>
              <a:gd name="connsiteY1506" fmla="*/ 364244 h 509406"/>
              <a:gd name="connsiteX1507" fmla="*/ 1818230 w 2377881"/>
              <a:gd name="connsiteY1507" fmla="*/ 361863 h 509406"/>
              <a:gd name="connsiteX1508" fmla="*/ 2328865 w 2377881"/>
              <a:gd name="connsiteY1508" fmla="*/ 359196 h 509406"/>
              <a:gd name="connsiteX1509" fmla="*/ 2329246 w 2377881"/>
              <a:gd name="connsiteY1509" fmla="*/ 359291 h 509406"/>
              <a:gd name="connsiteX1510" fmla="*/ 2333913 w 2377881"/>
              <a:gd name="connsiteY1510" fmla="*/ 360720 h 509406"/>
              <a:gd name="connsiteX1511" fmla="*/ 2341915 w 2377881"/>
              <a:gd name="connsiteY1511" fmla="*/ 365292 h 509406"/>
              <a:gd name="connsiteX1512" fmla="*/ 2335533 w 2377881"/>
              <a:gd name="connsiteY1512" fmla="*/ 364911 h 509406"/>
              <a:gd name="connsiteX1513" fmla="*/ 2331913 w 2377881"/>
              <a:gd name="connsiteY1513" fmla="*/ 365292 h 509406"/>
              <a:gd name="connsiteX1514" fmla="*/ 2330866 w 2377881"/>
              <a:gd name="connsiteY1514" fmla="*/ 365482 h 509406"/>
              <a:gd name="connsiteX1515" fmla="*/ 2328961 w 2377881"/>
              <a:gd name="connsiteY1515" fmla="*/ 365768 h 509406"/>
              <a:gd name="connsiteX1516" fmla="*/ 2325150 w 2377881"/>
              <a:gd name="connsiteY1516" fmla="*/ 364340 h 509406"/>
              <a:gd name="connsiteX1517" fmla="*/ 2329056 w 2377881"/>
              <a:gd name="connsiteY1517" fmla="*/ 361768 h 509406"/>
              <a:gd name="connsiteX1518" fmla="*/ 2328865 w 2377881"/>
              <a:gd name="connsiteY1518" fmla="*/ 359196 h 509406"/>
              <a:gd name="connsiteX1519" fmla="*/ 225554 w 2377881"/>
              <a:gd name="connsiteY1519" fmla="*/ 358910 h 509406"/>
              <a:gd name="connsiteX1520" fmla="*/ 219553 w 2377881"/>
              <a:gd name="connsiteY1520" fmla="*/ 364435 h 509406"/>
              <a:gd name="connsiteX1521" fmla="*/ 220411 w 2377881"/>
              <a:gd name="connsiteY1521" fmla="*/ 369578 h 509406"/>
              <a:gd name="connsiteX1522" fmla="*/ 224221 w 2377881"/>
              <a:gd name="connsiteY1522" fmla="*/ 365959 h 509406"/>
              <a:gd name="connsiteX1523" fmla="*/ 227459 w 2377881"/>
              <a:gd name="connsiteY1523" fmla="*/ 361863 h 509406"/>
              <a:gd name="connsiteX1524" fmla="*/ 230317 w 2377881"/>
              <a:gd name="connsiteY1524" fmla="*/ 359005 h 509406"/>
              <a:gd name="connsiteX1525" fmla="*/ 225935 w 2377881"/>
              <a:gd name="connsiteY1525" fmla="*/ 358910 h 509406"/>
              <a:gd name="connsiteX1526" fmla="*/ 1021082 w 2377881"/>
              <a:gd name="connsiteY1526" fmla="*/ 358720 h 509406"/>
              <a:gd name="connsiteX1527" fmla="*/ 1014129 w 2377881"/>
              <a:gd name="connsiteY1527" fmla="*/ 362530 h 509406"/>
              <a:gd name="connsiteX1528" fmla="*/ 1009462 w 2377881"/>
              <a:gd name="connsiteY1528" fmla="*/ 361291 h 509406"/>
              <a:gd name="connsiteX1529" fmla="*/ 1004033 w 2377881"/>
              <a:gd name="connsiteY1529" fmla="*/ 359482 h 509406"/>
              <a:gd name="connsiteX1530" fmla="*/ 1000794 w 2377881"/>
              <a:gd name="connsiteY1530" fmla="*/ 359767 h 509406"/>
              <a:gd name="connsiteX1531" fmla="*/ 1001270 w 2377881"/>
              <a:gd name="connsiteY1531" fmla="*/ 363292 h 509406"/>
              <a:gd name="connsiteX1532" fmla="*/ 1003842 w 2377881"/>
              <a:gd name="connsiteY1532" fmla="*/ 365387 h 509406"/>
              <a:gd name="connsiteX1533" fmla="*/ 1008033 w 2377881"/>
              <a:gd name="connsiteY1533" fmla="*/ 365768 h 509406"/>
              <a:gd name="connsiteX1534" fmla="*/ 1016891 w 2377881"/>
              <a:gd name="connsiteY1534" fmla="*/ 370435 h 509406"/>
              <a:gd name="connsiteX1535" fmla="*/ 1018987 w 2377881"/>
              <a:gd name="connsiteY1535" fmla="*/ 365387 h 509406"/>
              <a:gd name="connsiteX1536" fmla="*/ 1016701 w 2377881"/>
              <a:gd name="connsiteY1536" fmla="*/ 365387 h 509406"/>
              <a:gd name="connsiteX1537" fmla="*/ 1016415 w 2377881"/>
              <a:gd name="connsiteY1537" fmla="*/ 365387 h 509406"/>
              <a:gd name="connsiteX1538" fmla="*/ 1018225 w 2377881"/>
              <a:gd name="connsiteY1538" fmla="*/ 363577 h 509406"/>
              <a:gd name="connsiteX1539" fmla="*/ 1021082 w 2377881"/>
              <a:gd name="connsiteY1539" fmla="*/ 358720 h 509406"/>
              <a:gd name="connsiteX1540" fmla="*/ 2163416 w 2377881"/>
              <a:gd name="connsiteY1540" fmla="*/ 357577 h 509406"/>
              <a:gd name="connsiteX1541" fmla="*/ 2164178 w 2377881"/>
              <a:gd name="connsiteY1541" fmla="*/ 357768 h 509406"/>
              <a:gd name="connsiteX1542" fmla="*/ 2169988 w 2377881"/>
              <a:gd name="connsiteY1542" fmla="*/ 359292 h 509406"/>
              <a:gd name="connsiteX1543" fmla="*/ 2162844 w 2377881"/>
              <a:gd name="connsiteY1543" fmla="*/ 365864 h 509406"/>
              <a:gd name="connsiteX1544" fmla="*/ 2159606 w 2377881"/>
              <a:gd name="connsiteY1544" fmla="*/ 365578 h 509406"/>
              <a:gd name="connsiteX1545" fmla="*/ 2157606 w 2377881"/>
              <a:gd name="connsiteY1545" fmla="*/ 365388 h 509406"/>
              <a:gd name="connsiteX1546" fmla="*/ 2146938 w 2377881"/>
              <a:gd name="connsiteY1546" fmla="*/ 366626 h 509406"/>
              <a:gd name="connsiteX1547" fmla="*/ 2144557 w 2377881"/>
              <a:gd name="connsiteY1547" fmla="*/ 365578 h 509406"/>
              <a:gd name="connsiteX1548" fmla="*/ 2142080 w 2377881"/>
              <a:gd name="connsiteY1548" fmla="*/ 364530 h 509406"/>
              <a:gd name="connsiteX1549" fmla="*/ 2144080 w 2377881"/>
              <a:gd name="connsiteY1549" fmla="*/ 358815 h 509406"/>
              <a:gd name="connsiteX1550" fmla="*/ 2149319 w 2377881"/>
              <a:gd name="connsiteY1550" fmla="*/ 360054 h 509406"/>
              <a:gd name="connsiteX1551" fmla="*/ 2153605 w 2377881"/>
              <a:gd name="connsiteY1551" fmla="*/ 361101 h 509406"/>
              <a:gd name="connsiteX1552" fmla="*/ 2163416 w 2377881"/>
              <a:gd name="connsiteY1552" fmla="*/ 357577 h 509406"/>
              <a:gd name="connsiteX1553" fmla="*/ 1778415 w 2377881"/>
              <a:gd name="connsiteY1553" fmla="*/ 357006 h 509406"/>
              <a:gd name="connsiteX1554" fmla="*/ 1782987 w 2377881"/>
              <a:gd name="connsiteY1554" fmla="*/ 359673 h 509406"/>
              <a:gd name="connsiteX1555" fmla="*/ 1786035 w 2377881"/>
              <a:gd name="connsiteY1555" fmla="*/ 367674 h 509406"/>
              <a:gd name="connsiteX1556" fmla="*/ 1779081 w 2377881"/>
              <a:gd name="connsiteY1556" fmla="*/ 365388 h 509406"/>
              <a:gd name="connsiteX1557" fmla="*/ 1778415 w 2377881"/>
              <a:gd name="connsiteY1557" fmla="*/ 363197 h 509406"/>
              <a:gd name="connsiteX1558" fmla="*/ 1777748 w 2377881"/>
              <a:gd name="connsiteY1558" fmla="*/ 361292 h 509406"/>
              <a:gd name="connsiteX1559" fmla="*/ 1778415 w 2377881"/>
              <a:gd name="connsiteY1559" fmla="*/ 357006 h 509406"/>
              <a:gd name="connsiteX1560" fmla="*/ 2203897 w 2377881"/>
              <a:gd name="connsiteY1560" fmla="*/ 356815 h 509406"/>
              <a:gd name="connsiteX1561" fmla="*/ 2211803 w 2377881"/>
              <a:gd name="connsiteY1561" fmla="*/ 361196 h 509406"/>
              <a:gd name="connsiteX1562" fmla="*/ 2213136 w 2377881"/>
              <a:gd name="connsiteY1562" fmla="*/ 361006 h 509406"/>
              <a:gd name="connsiteX1563" fmla="*/ 2214850 w 2377881"/>
              <a:gd name="connsiteY1563" fmla="*/ 360720 h 509406"/>
              <a:gd name="connsiteX1564" fmla="*/ 2211707 w 2377881"/>
              <a:gd name="connsiteY1564" fmla="*/ 364054 h 509406"/>
              <a:gd name="connsiteX1565" fmla="*/ 2206659 w 2377881"/>
              <a:gd name="connsiteY1565" fmla="*/ 364530 h 509406"/>
              <a:gd name="connsiteX1566" fmla="*/ 2203897 w 2377881"/>
              <a:gd name="connsiteY1566" fmla="*/ 356815 h 509406"/>
              <a:gd name="connsiteX1567" fmla="*/ 143357 w 2377881"/>
              <a:gd name="connsiteY1567" fmla="*/ 356379 h 509406"/>
              <a:gd name="connsiteX1568" fmla="*/ 143830 w 2377881"/>
              <a:gd name="connsiteY1568" fmla="*/ 356529 h 509406"/>
              <a:gd name="connsiteX1569" fmla="*/ 143830 w 2377881"/>
              <a:gd name="connsiteY1569" fmla="*/ 356708 h 509406"/>
              <a:gd name="connsiteX1570" fmla="*/ 2195229 w 2377881"/>
              <a:gd name="connsiteY1570" fmla="*/ 356148 h 509406"/>
              <a:gd name="connsiteX1571" fmla="*/ 2191419 w 2377881"/>
              <a:gd name="connsiteY1571" fmla="*/ 360053 h 509406"/>
              <a:gd name="connsiteX1572" fmla="*/ 2188085 w 2377881"/>
              <a:gd name="connsiteY1572" fmla="*/ 363482 h 509406"/>
              <a:gd name="connsiteX1573" fmla="*/ 2186847 w 2377881"/>
              <a:gd name="connsiteY1573" fmla="*/ 365006 h 509406"/>
              <a:gd name="connsiteX1574" fmla="*/ 2181703 w 2377881"/>
              <a:gd name="connsiteY1574" fmla="*/ 364625 h 509406"/>
              <a:gd name="connsiteX1575" fmla="*/ 2180370 w 2377881"/>
              <a:gd name="connsiteY1575" fmla="*/ 365864 h 509406"/>
              <a:gd name="connsiteX1576" fmla="*/ 2179513 w 2377881"/>
              <a:gd name="connsiteY1576" fmla="*/ 366721 h 509406"/>
              <a:gd name="connsiteX1577" fmla="*/ 2175893 w 2377881"/>
              <a:gd name="connsiteY1577" fmla="*/ 366340 h 509406"/>
              <a:gd name="connsiteX1578" fmla="*/ 2177417 w 2377881"/>
              <a:gd name="connsiteY1578" fmla="*/ 361768 h 509406"/>
              <a:gd name="connsiteX1579" fmla="*/ 2184370 w 2377881"/>
              <a:gd name="connsiteY1579" fmla="*/ 358529 h 509406"/>
              <a:gd name="connsiteX1580" fmla="*/ 2195229 w 2377881"/>
              <a:gd name="connsiteY1580" fmla="*/ 356148 h 509406"/>
              <a:gd name="connsiteX1581" fmla="*/ 2366679 w 2377881"/>
              <a:gd name="connsiteY1581" fmla="*/ 355481 h 509406"/>
              <a:gd name="connsiteX1582" fmla="*/ 2368775 w 2377881"/>
              <a:gd name="connsiteY1582" fmla="*/ 358338 h 509406"/>
              <a:gd name="connsiteX1583" fmla="*/ 2366203 w 2377881"/>
              <a:gd name="connsiteY1583" fmla="*/ 358910 h 509406"/>
              <a:gd name="connsiteX1584" fmla="*/ 2361250 w 2377881"/>
              <a:gd name="connsiteY1584" fmla="*/ 361006 h 509406"/>
              <a:gd name="connsiteX1585" fmla="*/ 2358678 w 2377881"/>
              <a:gd name="connsiteY1585" fmla="*/ 365673 h 509406"/>
              <a:gd name="connsiteX1586" fmla="*/ 2358107 w 2377881"/>
              <a:gd name="connsiteY1586" fmla="*/ 365482 h 509406"/>
              <a:gd name="connsiteX1587" fmla="*/ 2354772 w 2377881"/>
              <a:gd name="connsiteY1587" fmla="*/ 364530 h 509406"/>
              <a:gd name="connsiteX1588" fmla="*/ 2352487 w 2377881"/>
              <a:gd name="connsiteY1588" fmla="*/ 363101 h 509406"/>
              <a:gd name="connsiteX1589" fmla="*/ 2362107 w 2377881"/>
              <a:gd name="connsiteY1589" fmla="*/ 356148 h 509406"/>
              <a:gd name="connsiteX1590" fmla="*/ 2365441 w 2377881"/>
              <a:gd name="connsiteY1590" fmla="*/ 355672 h 509406"/>
              <a:gd name="connsiteX1591" fmla="*/ 1424847 w 2377881"/>
              <a:gd name="connsiteY1591" fmla="*/ 355195 h 509406"/>
              <a:gd name="connsiteX1592" fmla="*/ 1423609 w 2377881"/>
              <a:gd name="connsiteY1592" fmla="*/ 355386 h 509406"/>
              <a:gd name="connsiteX1593" fmla="*/ 1420180 w 2377881"/>
              <a:gd name="connsiteY1593" fmla="*/ 356053 h 509406"/>
              <a:gd name="connsiteX1594" fmla="*/ 1412274 w 2377881"/>
              <a:gd name="connsiteY1594" fmla="*/ 360434 h 509406"/>
              <a:gd name="connsiteX1595" fmla="*/ 1413608 w 2377881"/>
              <a:gd name="connsiteY1595" fmla="*/ 364911 h 509406"/>
              <a:gd name="connsiteX1596" fmla="*/ 1416275 w 2377881"/>
              <a:gd name="connsiteY1596" fmla="*/ 364244 h 509406"/>
              <a:gd name="connsiteX1597" fmla="*/ 1416370 w 2377881"/>
              <a:gd name="connsiteY1597" fmla="*/ 363577 h 509406"/>
              <a:gd name="connsiteX1598" fmla="*/ 1416275 w 2377881"/>
              <a:gd name="connsiteY1598" fmla="*/ 361482 h 509406"/>
              <a:gd name="connsiteX1599" fmla="*/ 1425418 w 2377881"/>
              <a:gd name="connsiteY1599" fmla="*/ 359196 h 509406"/>
              <a:gd name="connsiteX1600" fmla="*/ 1426466 w 2377881"/>
              <a:gd name="connsiteY1600" fmla="*/ 358815 h 509406"/>
              <a:gd name="connsiteX1601" fmla="*/ 1424847 w 2377881"/>
              <a:gd name="connsiteY1601" fmla="*/ 355195 h 509406"/>
              <a:gd name="connsiteX1602" fmla="*/ 1137859 w 2377881"/>
              <a:gd name="connsiteY1602" fmla="*/ 355005 h 509406"/>
              <a:gd name="connsiteX1603" fmla="*/ 1136811 w 2377881"/>
              <a:gd name="connsiteY1603" fmla="*/ 359577 h 509406"/>
              <a:gd name="connsiteX1604" fmla="*/ 1130429 w 2377881"/>
              <a:gd name="connsiteY1604" fmla="*/ 359386 h 509406"/>
              <a:gd name="connsiteX1605" fmla="*/ 1130048 w 2377881"/>
              <a:gd name="connsiteY1605" fmla="*/ 359386 h 509406"/>
              <a:gd name="connsiteX1606" fmla="*/ 1131572 w 2377881"/>
              <a:gd name="connsiteY1606" fmla="*/ 363673 h 509406"/>
              <a:gd name="connsiteX1607" fmla="*/ 1132429 w 2377881"/>
              <a:gd name="connsiteY1607" fmla="*/ 363387 h 509406"/>
              <a:gd name="connsiteX1608" fmla="*/ 1136525 w 2377881"/>
              <a:gd name="connsiteY1608" fmla="*/ 362149 h 509406"/>
              <a:gd name="connsiteX1609" fmla="*/ 1137859 w 2377881"/>
              <a:gd name="connsiteY1609" fmla="*/ 355005 h 509406"/>
              <a:gd name="connsiteX1610" fmla="*/ 98586 w 2377881"/>
              <a:gd name="connsiteY1610" fmla="*/ 354815 h 509406"/>
              <a:gd name="connsiteX1611" fmla="*/ 94205 w 2377881"/>
              <a:gd name="connsiteY1611" fmla="*/ 361196 h 509406"/>
              <a:gd name="connsiteX1612" fmla="*/ 89347 w 2377881"/>
              <a:gd name="connsiteY1612" fmla="*/ 356815 h 509406"/>
              <a:gd name="connsiteX1613" fmla="*/ 98586 w 2377881"/>
              <a:gd name="connsiteY1613" fmla="*/ 354815 h 509406"/>
              <a:gd name="connsiteX1614" fmla="*/ 140020 w 2377881"/>
              <a:gd name="connsiteY1614" fmla="*/ 354052 h 509406"/>
              <a:gd name="connsiteX1615" fmla="*/ 143357 w 2377881"/>
              <a:gd name="connsiteY1615" fmla="*/ 356379 h 509406"/>
              <a:gd name="connsiteX1616" fmla="*/ 141734 w 2377881"/>
              <a:gd name="connsiteY1616" fmla="*/ 355862 h 509406"/>
              <a:gd name="connsiteX1617" fmla="*/ 140115 w 2377881"/>
              <a:gd name="connsiteY1617" fmla="*/ 355767 h 509406"/>
              <a:gd name="connsiteX1618" fmla="*/ 137067 w 2377881"/>
              <a:gd name="connsiteY1618" fmla="*/ 354338 h 509406"/>
              <a:gd name="connsiteX1619" fmla="*/ 137162 w 2377881"/>
              <a:gd name="connsiteY1619" fmla="*/ 354338 h 509406"/>
              <a:gd name="connsiteX1620" fmla="*/ 1752221 w 2377881"/>
              <a:gd name="connsiteY1620" fmla="*/ 353195 h 509406"/>
              <a:gd name="connsiteX1621" fmla="*/ 1745554 w 2377881"/>
              <a:gd name="connsiteY1621" fmla="*/ 353767 h 509406"/>
              <a:gd name="connsiteX1622" fmla="*/ 1742506 w 2377881"/>
              <a:gd name="connsiteY1622" fmla="*/ 354529 h 509406"/>
              <a:gd name="connsiteX1623" fmla="*/ 1739458 w 2377881"/>
              <a:gd name="connsiteY1623" fmla="*/ 361006 h 509406"/>
              <a:gd name="connsiteX1624" fmla="*/ 1746982 w 2377881"/>
              <a:gd name="connsiteY1624" fmla="*/ 364816 h 509406"/>
              <a:gd name="connsiteX1625" fmla="*/ 1754031 w 2377881"/>
              <a:gd name="connsiteY1625" fmla="*/ 357481 h 509406"/>
              <a:gd name="connsiteX1626" fmla="*/ 1754888 w 2377881"/>
              <a:gd name="connsiteY1626" fmla="*/ 358053 h 509406"/>
              <a:gd name="connsiteX1627" fmla="*/ 1760031 w 2377881"/>
              <a:gd name="connsiteY1627" fmla="*/ 358339 h 509406"/>
              <a:gd name="connsiteX1628" fmla="*/ 1757841 w 2377881"/>
              <a:gd name="connsiteY1628" fmla="*/ 354243 h 509406"/>
              <a:gd name="connsiteX1629" fmla="*/ 1752221 w 2377881"/>
              <a:gd name="connsiteY1629" fmla="*/ 353195 h 509406"/>
              <a:gd name="connsiteX1630" fmla="*/ 744762 w 2377881"/>
              <a:gd name="connsiteY1630" fmla="*/ 352148 h 509406"/>
              <a:gd name="connsiteX1631" fmla="*/ 748477 w 2377881"/>
              <a:gd name="connsiteY1631" fmla="*/ 357577 h 509406"/>
              <a:gd name="connsiteX1632" fmla="*/ 743619 w 2377881"/>
              <a:gd name="connsiteY1632" fmla="*/ 357101 h 509406"/>
              <a:gd name="connsiteX1633" fmla="*/ 739714 w 2377881"/>
              <a:gd name="connsiteY1633" fmla="*/ 356720 h 509406"/>
              <a:gd name="connsiteX1634" fmla="*/ 738476 w 2377881"/>
              <a:gd name="connsiteY1634" fmla="*/ 353767 h 509406"/>
              <a:gd name="connsiteX1635" fmla="*/ 741428 w 2377881"/>
              <a:gd name="connsiteY1635" fmla="*/ 353005 h 509406"/>
              <a:gd name="connsiteX1636" fmla="*/ 1479140 w 2377881"/>
              <a:gd name="connsiteY1636" fmla="*/ 351862 h 509406"/>
              <a:gd name="connsiteX1637" fmla="*/ 1477616 w 2377881"/>
              <a:gd name="connsiteY1637" fmla="*/ 353576 h 509406"/>
              <a:gd name="connsiteX1638" fmla="*/ 1464757 w 2377881"/>
              <a:gd name="connsiteY1638" fmla="*/ 357958 h 509406"/>
              <a:gd name="connsiteX1639" fmla="*/ 1460756 w 2377881"/>
              <a:gd name="connsiteY1639" fmla="*/ 355100 h 509406"/>
              <a:gd name="connsiteX1640" fmla="*/ 1458851 w 2377881"/>
              <a:gd name="connsiteY1640" fmla="*/ 356148 h 509406"/>
              <a:gd name="connsiteX1641" fmla="*/ 1458851 w 2377881"/>
              <a:gd name="connsiteY1641" fmla="*/ 358148 h 509406"/>
              <a:gd name="connsiteX1642" fmla="*/ 1471805 w 2377881"/>
              <a:gd name="connsiteY1642" fmla="*/ 360148 h 509406"/>
              <a:gd name="connsiteX1643" fmla="*/ 1475234 w 2377881"/>
              <a:gd name="connsiteY1643" fmla="*/ 358148 h 509406"/>
              <a:gd name="connsiteX1644" fmla="*/ 1479140 w 2377881"/>
              <a:gd name="connsiteY1644" fmla="*/ 351862 h 509406"/>
              <a:gd name="connsiteX1645" fmla="*/ 790482 w 2377881"/>
              <a:gd name="connsiteY1645" fmla="*/ 351005 h 509406"/>
              <a:gd name="connsiteX1646" fmla="*/ 793435 w 2377881"/>
              <a:gd name="connsiteY1646" fmla="*/ 352053 h 509406"/>
              <a:gd name="connsiteX1647" fmla="*/ 792673 w 2377881"/>
              <a:gd name="connsiteY1647" fmla="*/ 354625 h 509406"/>
              <a:gd name="connsiteX1648" fmla="*/ 788292 w 2377881"/>
              <a:gd name="connsiteY1648" fmla="*/ 358244 h 509406"/>
              <a:gd name="connsiteX1649" fmla="*/ 784005 w 2377881"/>
              <a:gd name="connsiteY1649" fmla="*/ 359197 h 509406"/>
              <a:gd name="connsiteX1650" fmla="*/ 780576 w 2377881"/>
              <a:gd name="connsiteY1650" fmla="*/ 358816 h 509406"/>
              <a:gd name="connsiteX1651" fmla="*/ 786386 w 2377881"/>
              <a:gd name="connsiteY1651" fmla="*/ 351862 h 509406"/>
              <a:gd name="connsiteX1652" fmla="*/ 1091472 w 2377881"/>
              <a:gd name="connsiteY1652" fmla="*/ 351004 h 509406"/>
              <a:gd name="connsiteX1653" fmla="*/ 1092520 w 2377881"/>
              <a:gd name="connsiteY1653" fmla="*/ 359863 h 509406"/>
              <a:gd name="connsiteX1654" fmla="*/ 1095473 w 2377881"/>
              <a:gd name="connsiteY1654" fmla="*/ 360339 h 509406"/>
              <a:gd name="connsiteX1655" fmla="*/ 1098997 w 2377881"/>
              <a:gd name="connsiteY1655" fmla="*/ 360815 h 509406"/>
              <a:gd name="connsiteX1656" fmla="*/ 1106236 w 2377881"/>
              <a:gd name="connsiteY1656" fmla="*/ 362625 h 509406"/>
              <a:gd name="connsiteX1657" fmla="*/ 1108617 w 2377881"/>
              <a:gd name="connsiteY1657" fmla="*/ 361291 h 509406"/>
              <a:gd name="connsiteX1658" fmla="*/ 1110046 w 2377881"/>
              <a:gd name="connsiteY1658" fmla="*/ 355576 h 509406"/>
              <a:gd name="connsiteX1659" fmla="*/ 1098806 w 2377881"/>
              <a:gd name="connsiteY1659" fmla="*/ 353386 h 509406"/>
              <a:gd name="connsiteX1660" fmla="*/ 1095092 w 2377881"/>
              <a:gd name="connsiteY1660" fmla="*/ 353862 h 509406"/>
              <a:gd name="connsiteX1661" fmla="*/ 1345694 w 2377881"/>
              <a:gd name="connsiteY1661" fmla="*/ 347004 h 509406"/>
              <a:gd name="connsiteX1662" fmla="*/ 1337693 w 2377881"/>
              <a:gd name="connsiteY1662" fmla="*/ 350242 h 509406"/>
              <a:gd name="connsiteX1663" fmla="*/ 1337408 w 2377881"/>
              <a:gd name="connsiteY1663" fmla="*/ 350338 h 509406"/>
              <a:gd name="connsiteX1664" fmla="*/ 1341979 w 2377881"/>
              <a:gd name="connsiteY1664" fmla="*/ 351100 h 509406"/>
              <a:gd name="connsiteX1665" fmla="*/ 1344075 w 2377881"/>
              <a:gd name="connsiteY1665" fmla="*/ 350909 h 509406"/>
              <a:gd name="connsiteX1666" fmla="*/ 1346075 w 2377881"/>
              <a:gd name="connsiteY1666" fmla="*/ 350719 h 509406"/>
              <a:gd name="connsiteX1667" fmla="*/ 1349790 w 2377881"/>
              <a:gd name="connsiteY1667" fmla="*/ 352147 h 509406"/>
              <a:gd name="connsiteX1668" fmla="*/ 1353219 w 2377881"/>
              <a:gd name="connsiteY1668" fmla="*/ 354624 h 509406"/>
              <a:gd name="connsiteX1669" fmla="*/ 1349504 w 2377881"/>
              <a:gd name="connsiteY1669" fmla="*/ 348433 h 509406"/>
              <a:gd name="connsiteX1670" fmla="*/ 1650875 w 2377881"/>
              <a:gd name="connsiteY1670" fmla="*/ 346051 h 509406"/>
              <a:gd name="connsiteX1671" fmla="*/ 1636969 w 2377881"/>
              <a:gd name="connsiteY1671" fmla="*/ 349861 h 509406"/>
              <a:gd name="connsiteX1672" fmla="*/ 1638969 w 2377881"/>
              <a:gd name="connsiteY1672" fmla="*/ 350909 h 509406"/>
              <a:gd name="connsiteX1673" fmla="*/ 1654304 w 2377881"/>
              <a:gd name="connsiteY1673" fmla="*/ 351195 h 509406"/>
              <a:gd name="connsiteX1674" fmla="*/ 1655066 w 2377881"/>
              <a:gd name="connsiteY1674" fmla="*/ 347575 h 509406"/>
              <a:gd name="connsiteX1675" fmla="*/ 1650875 w 2377881"/>
              <a:gd name="connsiteY1675" fmla="*/ 346051 h 509406"/>
              <a:gd name="connsiteX1676" fmla="*/ 1020403 w 2377881"/>
              <a:gd name="connsiteY1676" fmla="*/ 345629 h 509406"/>
              <a:gd name="connsiteX1677" fmla="*/ 1019844 w 2377881"/>
              <a:gd name="connsiteY1677" fmla="*/ 346242 h 509406"/>
              <a:gd name="connsiteX1678" fmla="*/ 1018225 w 2377881"/>
              <a:gd name="connsiteY1678" fmla="*/ 347480 h 509406"/>
              <a:gd name="connsiteX1679" fmla="*/ 1015367 w 2377881"/>
              <a:gd name="connsiteY1679" fmla="*/ 349766 h 509406"/>
              <a:gd name="connsiteX1680" fmla="*/ 1004985 w 2377881"/>
              <a:gd name="connsiteY1680" fmla="*/ 345766 h 509406"/>
              <a:gd name="connsiteX1681" fmla="*/ 1238252 w 2377881"/>
              <a:gd name="connsiteY1681" fmla="*/ 344623 h 509406"/>
              <a:gd name="connsiteX1682" fmla="*/ 1230823 w 2377881"/>
              <a:gd name="connsiteY1682" fmla="*/ 348814 h 509406"/>
              <a:gd name="connsiteX1683" fmla="*/ 1227870 w 2377881"/>
              <a:gd name="connsiteY1683" fmla="*/ 348528 h 509406"/>
              <a:gd name="connsiteX1684" fmla="*/ 1223965 w 2377881"/>
              <a:gd name="connsiteY1684" fmla="*/ 348147 h 509406"/>
              <a:gd name="connsiteX1685" fmla="*/ 1218535 w 2377881"/>
              <a:gd name="connsiteY1685" fmla="*/ 355481 h 509406"/>
              <a:gd name="connsiteX1686" fmla="*/ 1223203 w 2377881"/>
              <a:gd name="connsiteY1686" fmla="*/ 357386 h 509406"/>
              <a:gd name="connsiteX1687" fmla="*/ 1229299 w 2377881"/>
              <a:gd name="connsiteY1687" fmla="*/ 360053 h 509406"/>
              <a:gd name="connsiteX1688" fmla="*/ 1234061 w 2377881"/>
              <a:gd name="connsiteY1688" fmla="*/ 363387 h 509406"/>
              <a:gd name="connsiteX1689" fmla="*/ 1235776 w 2377881"/>
              <a:gd name="connsiteY1689" fmla="*/ 363482 h 509406"/>
              <a:gd name="connsiteX1690" fmla="*/ 1237109 w 2377881"/>
              <a:gd name="connsiteY1690" fmla="*/ 363577 h 509406"/>
              <a:gd name="connsiteX1691" fmla="*/ 1235204 w 2377881"/>
              <a:gd name="connsiteY1691" fmla="*/ 359291 h 509406"/>
              <a:gd name="connsiteX1692" fmla="*/ 1232823 w 2377881"/>
              <a:gd name="connsiteY1692" fmla="*/ 356719 h 509406"/>
              <a:gd name="connsiteX1693" fmla="*/ 1232537 w 2377881"/>
              <a:gd name="connsiteY1693" fmla="*/ 356434 h 509406"/>
              <a:gd name="connsiteX1694" fmla="*/ 1235109 w 2377881"/>
              <a:gd name="connsiteY1694" fmla="*/ 355386 h 509406"/>
              <a:gd name="connsiteX1695" fmla="*/ 1239776 w 2377881"/>
              <a:gd name="connsiteY1695" fmla="*/ 354433 h 509406"/>
              <a:gd name="connsiteX1696" fmla="*/ 1240919 w 2377881"/>
              <a:gd name="connsiteY1696" fmla="*/ 346337 h 509406"/>
              <a:gd name="connsiteX1697" fmla="*/ 1239109 w 2377881"/>
              <a:gd name="connsiteY1697" fmla="*/ 345194 h 509406"/>
              <a:gd name="connsiteX1698" fmla="*/ 1947988 w 2377881"/>
              <a:gd name="connsiteY1698" fmla="*/ 341213 h 509406"/>
              <a:gd name="connsiteX1699" fmla="*/ 1952437 w 2377881"/>
              <a:gd name="connsiteY1699" fmla="*/ 341860 h 509406"/>
              <a:gd name="connsiteX1700" fmla="*/ 1947960 w 2377881"/>
              <a:gd name="connsiteY1700" fmla="*/ 341384 h 509406"/>
              <a:gd name="connsiteX1701" fmla="*/ 364429 w 2377881"/>
              <a:gd name="connsiteY1701" fmla="*/ 340527 h 509406"/>
              <a:gd name="connsiteX1702" fmla="*/ 361190 w 2377881"/>
              <a:gd name="connsiteY1702" fmla="*/ 341289 h 509406"/>
              <a:gd name="connsiteX1703" fmla="*/ 360524 w 2377881"/>
              <a:gd name="connsiteY1703" fmla="*/ 341956 h 509406"/>
              <a:gd name="connsiteX1704" fmla="*/ 358142 w 2377881"/>
              <a:gd name="connsiteY1704" fmla="*/ 348337 h 509406"/>
              <a:gd name="connsiteX1705" fmla="*/ 352332 w 2377881"/>
              <a:gd name="connsiteY1705" fmla="*/ 347385 h 509406"/>
              <a:gd name="connsiteX1706" fmla="*/ 349951 w 2377881"/>
              <a:gd name="connsiteY1706" fmla="*/ 347004 h 509406"/>
              <a:gd name="connsiteX1707" fmla="*/ 349570 w 2377881"/>
              <a:gd name="connsiteY1707" fmla="*/ 348718 h 509406"/>
              <a:gd name="connsiteX1708" fmla="*/ 358904 w 2377881"/>
              <a:gd name="connsiteY1708" fmla="*/ 352433 h 509406"/>
              <a:gd name="connsiteX1709" fmla="*/ 363191 w 2377881"/>
              <a:gd name="connsiteY1709" fmla="*/ 347861 h 509406"/>
              <a:gd name="connsiteX1710" fmla="*/ 364905 w 2377881"/>
              <a:gd name="connsiteY1710" fmla="*/ 340527 h 509406"/>
              <a:gd name="connsiteX1711" fmla="*/ 1100330 w 2377881"/>
              <a:gd name="connsiteY1711" fmla="*/ 339574 h 509406"/>
              <a:gd name="connsiteX1712" fmla="*/ 1100330 w 2377881"/>
              <a:gd name="connsiteY1712" fmla="*/ 339578 h 509406"/>
              <a:gd name="connsiteX1713" fmla="*/ 1089567 w 2377881"/>
              <a:gd name="connsiteY1713" fmla="*/ 340051 h 509406"/>
              <a:gd name="connsiteX1714" fmla="*/ 1084995 w 2377881"/>
              <a:gd name="connsiteY1714" fmla="*/ 342241 h 509406"/>
              <a:gd name="connsiteX1715" fmla="*/ 1096616 w 2377881"/>
              <a:gd name="connsiteY1715" fmla="*/ 346623 h 509406"/>
              <a:gd name="connsiteX1716" fmla="*/ 1097663 w 2377881"/>
              <a:gd name="connsiteY1716" fmla="*/ 346813 h 509406"/>
              <a:gd name="connsiteX1717" fmla="*/ 1100330 w 2377881"/>
              <a:gd name="connsiteY1717" fmla="*/ 342527 h 509406"/>
              <a:gd name="connsiteX1718" fmla="*/ 1100330 w 2377881"/>
              <a:gd name="connsiteY1718" fmla="*/ 340813 h 509406"/>
              <a:gd name="connsiteX1719" fmla="*/ 1100330 w 2377881"/>
              <a:gd name="connsiteY1719" fmla="*/ 339578 h 509406"/>
              <a:gd name="connsiteX1720" fmla="*/ 1100426 w 2377881"/>
              <a:gd name="connsiteY1720" fmla="*/ 339574 h 509406"/>
              <a:gd name="connsiteX1721" fmla="*/ 1401225 w 2377881"/>
              <a:gd name="connsiteY1721" fmla="*/ 339384 h 509406"/>
              <a:gd name="connsiteX1722" fmla="*/ 1413322 w 2377881"/>
              <a:gd name="connsiteY1722" fmla="*/ 348242 h 509406"/>
              <a:gd name="connsiteX1723" fmla="*/ 1418370 w 2377881"/>
              <a:gd name="connsiteY1723" fmla="*/ 346147 h 509406"/>
              <a:gd name="connsiteX1724" fmla="*/ 1423704 w 2377881"/>
              <a:gd name="connsiteY1724" fmla="*/ 344051 h 509406"/>
              <a:gd name="connsiteX1725" fmla="*/ 1428752 w 2377881"/>
              <a:gd name="connsiteY1725" fmla="*/ 346432 h 509406"/>
              <a:gd name="connsiteX1726" fmla="*/ 1423990 w 2377881"/>
              <a:gd name="connsiteY1726" fmla="*/ 340908 h 509406"/>
              <a:gd name="connsiteX1727" fmla="*/ 1415417 w 2377881"/>
              <a:gd name="connsiteY1727" fmla="*/ 340527 h 509406"/>
              <a:gd name="connsiteX1728" fmla="*/ 1413322 w 2377881"/>
              <a:gd name="connsiteY1728" fmla="*/ 340432 h 509406"/>
              <a:gd name="connsiteX1729" fmla="*/ 1407226 w 2377881"/>
              <a:gd name="connsiteY1729" fmla="*/ 341289 h 509406"/>
              <a:gd name="connsiteX1730" fmla="*/ 1074994 w 2377881"/>
              <a:gd name="connsiteY1730" fmla="*/ 338812 h 509406"/>
              <a:gd name="connsiteX1731" fmla="*/ 1073089 w 2377881"/>
              <a:gd name="connsiteY1731" fmla="*/ 344146 h 509406"/>
              <a:gd name="connsiteX1732" fmla="*/ 1074899 w 2377881"/>
              <a:gd name="connsiteY1732" fmla="*/ 345480 h 509406"/>
              <a:gd name="connsiteX1733" fmla="*/ 1076518 w 2377881"/>
              <a:gd name="connsiteY1733" fmla="*/ 346623 h 509406"/>
              <a:gd name="connsiteX1734" fmla="*/ 1082042 w 2377881"/>
              <a:gd name="connsiteY1734" fmla="*/ 343765 h 509406"/>
              <a:gd name="connsiteX1735" fmla="*/ 1074994 w 2377881"/>
              <a:gd name="connsiteY1735" fmla="*/ 338812 h 509406"/>
              <a:gd name="connsiteX1736" fmla="*/ 1502952 w 2377881"/>
              <a:gd name="connsiteY1736" fmla="*/ 338717 h 509406"/>
              <a:gd name="connsiteX1737" fmla="*/ 1505143 w 2377881"/>
              <a:gd name="connsiteY1737" fmla="*/ 346051 h 509406"/>
              <a:gd name="connsiteX1738" fmla="*/ 1508667 w 2377881"/>
              <a:gd name="connsiteY1738" fmla="*/ 348147 h 509406"/>
              <a:gd name="connsiteX1739" fmla="*/ 1517620 w 2377881"/>
              <a:gd name="connsiteY1739" fmla="*/ 347671 h 509406"/>
              <a:gd name="connsiteX1740" fmla="*/ 1512763 w 2377881"/>
              <a:gd name="connsiteY1740" fmla="*/ 343670 h 509406"/>
              <a:gd name="connsiteX1741" fmla="*/ 1511620 w 2377881"/>
              <a:gd name="connsiteY1741" fmla="*/ 342622 h 509406"/>
              <a:gd name="connsiteX1742" fmla="*/ 1508572 w 2377881"/>
              <a:gd name="connsiteY1742" fmla="*/ 340813 h 509406"/>
              <a:gd name="connsiteX1743" fmla="*/ 1502952 w 2377881"/>
              <a:gd name="connsiteY1743" fmla="*/ 338717 h 509406"/>
              <a:gd name="connsiteX1744" fmla="*/ 938786 w 2377881"/>
              <a:gd name="connsiteY1744" fmla="*/ 338622 h 509406"/>
              <a:gd name="connsiteX1745" fmla="*/ 937929 w 2377881"/>
              <a:gd name="connsiteY1745" fmla="*/ 339384 h 509406"/>
              <a:gd name="connsiteX1746" fmla="*/ 937167 w 2377881"/>
              <a:gd name="connsiteY1746" fmla="*/ 339955 h 509406"/>
              <a:gd name="connsiteX1747" fmla="*/ 929166 w 2377881"/>
              <a:gd name="connsiteY1747" fmla="*/ 339574 h 509406"/>
              <a:gd name="connsiteX1748" fmla="*/ 917926 w 2377881"/>
              <a:gd name="connsiteY1748" fmla="*/ 341194 h 509406"/>
              <a:gd name="connsiteX1749" fmla="*/ 912211 w 2377881"/>
              <a:gd name="connsiteY1749" fmla="*/ 340908 h 509406"/>
              <a:gd name="connsiteX1750" fmla="*/ 911354 w 2377881"/>
              <a:gd name="connsiteY1750" fmla="*/ 344051 h 509406"/>
              <a:gd name="connsiteX1751" fmla="*/ 912497 w 2377881"/>
              <a:gd name="connsiteY1751" fmla="*/ 344337 h 509406"/>
              <a:gd name="connsiteX1752" fmla="*/ 914021 w 2377881"/>
              <a:gd name="connsiteY1752" fmla="*/ 344813 h 509406"/>
              <a:gd name="connsiteX1753" fmla="*/ 924308 w 2377881"/>
              <a:gd name="connsiteY1753" fmla="*/ 343765 h 509406"/>
              <a:gd name="connsiteX1754" fmla="*/ 927642 w 2377881"/>
              <a:gd name="connsiteY1754" fmla="*/ 343384 h 509406"/>
              <a:gd name="connsiteX1755" fmla="*/ 931738 w 2377881"/>
              <a:gd name="connsiteY1755" fmla="*/ 343099 h 509406"/>
              <a:gd name="connsiteX1756" fmla="*/ 940310 w 2377881"/>
              <a:gd name="connsiteY1756" fmla="*/ 339860 h 509406"/>
              <a:gd name="connsiteX1757" fmla="*/ 938786 w 2377881"/>
              <a:gd name="connsiteY1757" fmla="*/ 338622 h 509406"/>
              <a:gd name="connsiteX1758" fmla="*/ 904306 w 2377881"/>
              <a:gd name="connsiteY1758" fmla="*/ 338431 h 509406"/>
              <a:gd name="connsiteX1759" fmla="*/ 902496 w 2377881"/>
              <a:gd name="connsiteY1759" fmla="*/ 339670 h 509406"/>
              <a:gd name="connsiteX1760" fmla="*/ 902020 w 2377881"/>
              <a:gd name="connsiteY1760" fmla="*/ 344908 h 509406"/>
              <a:gd name="connsiteX1761" fmla="*/ 900686 w 2377881"/>
              <a:gd name="connsiteY1761" fmla="*/ 346813 h 509406"/>
              <a:gd name="connsiteX1762" fmla="*/ 899448 w 2377881"/>
              <a:gd name="connsiteY1762" fmla="*/ 348718 h 509406"/>
              <a:gd name="connsiteX1763" fmla="*/ 896758 w 2377881"/>
              <a:gd name="connsiteY1763" fmla="*/ 351226 h 509406"/>
              <a:gd name="connsiteX1764" fmla="*/ 896329 w 2377881"/>
              <a:gd name="connsiteY1764" fmla="*/ 351207 h 509406"/>
              <a:gd name="connsiteX1765" fmla="*/ 895542 w 2377881"/>
              <a:gd name="connsiteY1765" fmla="*/ 350840 h 509406"/>
              <a:gd name="connsiteX1766" fmla="*/ 896043 w 2377881"/>
              <a:gd name="connsiteY1766" fmla="*/ 346039 h 509406"/>
              <a:gd name="connsiteX1767" fmla="*/ 892304 w 2377881"/>
              <a:gd name="connsiteY1767" fmla="*/ 340622 h 509406"/>
              <a:gd name="connsiteX1768" fmla="*/ 888875 w 2377881"/>
              <a:gd name="connsiteY1768" fmla="*/ 340527 h 509406"/>
              <a:gd name="connsiteX1769" fmla="*/ 877159 w 2377881"/>
              <a:gd name="connsiteY1769" fmla="*/ 342337 h 509406"/>
              <a:gd name="connsiteX1770" fmla="*/ 868682 w 2377881"/>
              <a:gd name="connsiteY1770" fmla="*/ 341575 h 509406"/>
              <a:gd name="connsiteX1771" fmla="*/ 867730 w 2377881"/>
              <a:gd name="connsiteY1771" fmla="*/ 341479 h 509406"/>
              <a:gd name="connsiteX1772" fmla="*/ 863062 w 2377881"/>
              <a:gd name="connsiteY1772" fmla="*/ 341765 h 509406"/>
              <a:gd name="connsiteX1773" fmla="*/ 859348 w 2377881"/>
              <a:gd name="connsiteY1773" fmla="*/ 346337 h 509406"/>
              <a:gd name="connsiteX1774" fmla="*/ 857824 w 2377881"/>
              <a:gd name="connsiteY1774" fmla="*/ 351862 h 509406"/>
              <a:gd name="connsiteX1775" fmla="*/ 850585 w 2377881"/>
              <a:gd name="connsiteY1775" fmla="*/ 351385 h 509406"/>
              <a:gd name="connsiteX1776" fmla="*/ 847251 w 2377881"/>
              <a:gd name="connsiteY1776" fmla="*/ 350814 h 509406"/>
              <a:gd name="connsiteX1777" fmla="*/ 845346 w 2377881"/>
              <a:gd name="connsiteY1777" fmla="*/ 348814 h 509406"/>
              <a:gd name="connsiteX1778" fmla="*/ 847251 w 2377881"/>
              <a:gd name="connsiteY1778" fmla="*/ 346813 h 509406"/>
              <a:gd name="connsiteX1779" fmla="*/ 849061 w 2377881"/>
              <a:gd name="connsiteY1779" fmla="*/ 346337 h 509406"/>
              <a:gd name="connsiteX1780" fmla="*/ 846965 w 2377881"/>
              <a:gd name="connsiteY1780" fmla="*/ 340813 h 509406"/>
              <a:gd name="connsiteX1781" fmla="*/ 843441 w 2377881"/>
              <a:gd name="connsiteY1781" fmla="*/ 343289 h 509406"/>
              <a:gd name="connsiteX1782" fmla="*/ 840202 w 2377881"/>
              <a:gd name="connsiteY1782" fmla="*/ 350433 h 509406"/>
              <a:gd name="connsiteX1783" fmla="*/ 845060 w 2377881"/>
              <a:gd name="connsiteY1783" fmla="*/ 353767 h 509406"/>
              <a:gd name="connsiteX1784" fmla="*/ 854014 w 2377881"/>
              <a:gd name="connsiteY1784" fmla="*/ 355481 h 509406"/>
              <a:gd name="connsiteX1785" fmla="*/ 854109 w 2377881"/>
              <a:gd name="connsiteY1785" fmla="*/ 355386 h 509406"/>
              <a:gd name="connsiteX1786" fmla="*/ 859157 w 2377881"/>
              <a:gd name="connsiteY1786" fmla="*/ 357386 h 509406"/>
              <a:gd name="connsiteX1787" fmla="*/ 863348 w 2377881"/>
              <a:gd name="connsiteY1787" fmla="*/ 353386 h 509406"/>
              <a:gd name="connsiteX1788" fmla="*/ 867730 w 2377881"/>
              <a:gd name="connsiteY1788" fmla="*/ 349766 h 509406"/>
              <a:gd name="connsiteX1789" fmla="*/ 877921 w 2377881"/>
              <a:gd name="connsiteY1789" fmla="*/ 351290 h 509406"/>
              <a:gd name="connsiteX1790" fmla="*/ 879636 w 2377881"/>
              <a:gd name="connsiteY1790" fmla="*/ 351100 h 509406"/>
              <a:gd name="connsiteX1791" fmla="*/ 885827 w 2377881"/>
              <a:gd name="connsiteY1791" fmla="*/ 352433 h 509406"/>
              <a:gd name="connsiteX1792" fmla="*/ 882779 w 2377881"/>
              <a:gd name="connsiteY1792" fmla="*/ 346718 h 509406"/>
              <a:gd name="connsiteX1793" fmla="*/ 882398 w 2377881"/>
              <a:gd name="connsiteY1793" fmla="*/ 346242 h 509406"/>
              <a:gd name="connsiteX1794" fmla="*/ 887923 w 2377881"/>
              <a:gd name="connsiteY1794" fmla="*/ 347290 h 509406"/>
              <a:gd name="connsiteX1795" fmla="*/ 895542 w 2377881"/>
              <a:gd name="connsiteY1795" fmla="*/ 350840 h 509406"/>
              <a:gd name="connsiteX1796" fmla="*/ 895366 w 2377881"/>
              <a:gd name="connsiteY1796" fmla="*/ 352523 h 509406"/>
              <a:gd name="connsiteX1797" fmla="*/ 895257 w 2377881"/>
              <a:gd name="connsiteY1797" fmla="*/ 352624 h 509406"/>
              <a:gd name="connsiteX1798" fmla="*/ 894400 w 2377881"/>
              <a:gd name="connsiteY1798" fmla="*/ 351957 h 509406"/>
              <a:gd name="connsiteX1799" fmla="*/ 889256 w 2377881"/>
              <a:gd name="connsiteY1799" fmla="*/ 351957 h 509406"/>
              <a:gd name="connsiteX1800" fmla="*/ 892400 w 2377881"/>
              <a:gd name="connsiteY1800" fmla="*/ 355100 h 509406"/>
              <a:gd name="connsiteX1801" fmla="*/ 895067 w 2377881"/>
              <a:gd name="connsiteY1801" fmla="*/ 355386 h 509406"/>
              <a:gd name="connsiteX1802" fmla="*/ 895366 w 2377881"/>
              <a:gd name="connsiteY1802" fmla="*/ 352523 h 509406"/>
              <a:gd name="connsiteX1803" fmla="*/ 896758 w 2377881"/>
              <a:gd name="connsiteY1803" fmla="*/ 351226 h 509406"/>
              <a:gd name="connsiteX1804" fmla="*/ 902591 w 2377881"/>
              <a:gd name="connsiteY1804" fmla="*/ 351481 h 509406"/>
              <a:gd name="connsiteX1805" fmla="*/ 903163 w 2377881"/>
              <a:gd name="connsiteY1805" fmla="*/ 348909 h 509406"/>
              <a:gd name="connsiteX1806" fmla="*/ 907163 w 2377881"/>
              <a:gd name="connsiteY1806" fmla="*/ 339670 h 509406"/>
              <a:gd name="connsiteX1807" fmla="*/ 904306 w 2377881"/>
              <a:gd name="connsiteY1807" fmla="*/ 338431 h 509406"/>
              <a:gd name="connsiteX1808" fmla="*/ 292325 w 2377881"/>
              <a:gd name="connsiteY1808" fmla="*/ 338431 h 509406"/>
              <a:gd name="connsiteX1809" fmla="*/ 288324 w 2377881"/>
              <a:gd name="connsiteY1809" fmla="*/ 341003 h 509406"/>
              <a:gd name="connsiteX1810" fmla="*/ 284514 w 2377881"/>
              <a:gd name="connsiteY1810" fmla="*/ 342432 h 509406"/>
              <a:gd name="connsiteX1811" fmla="*/ 278037 w 2377881"/>
              <a:gd name="connsiteY1811" fmla="*/ 341289 h 509406"/>
              <a:gd name="connsiteX1812" fmla="*/ 282514 w 2377881"/>
              <a:gd name="connsiteY1812" fmla="*/ 347480 h 509406"/>
              <a:gd name="connsiteX1813" fmla="*/ 285466 w 2377881"/>
              <a:gd name="connsiteY1813" fmla="*/ 346718 h 509406"/>
              <a:gd name="connsiteX1814" fmla="*/ 290896 w 2377881"/>
              <a:gd name="connsiteY1814" fmla="*/ 344718 h 509406"/>
              <a:gd name="connsiteX1815" fmla="*/ 293563 w 2377881"/>
              <a:gd name="connsiteY1815" fmla="*/ 341003 h 509406"/>
              <a:gd name="connsiteX1816" fmla="*/ 292325 w 2377881"/>
              <a:gd name="connsiteY1816" fmla="*/ 338431 h 509406"/>
              <a:gd name="connsiteX1817" fmla="*/ 1450565 w 2377881"/>
              <a:gd name="connsiteY1817" fmla="*/ 336622 h 509406"/>
              <a:gd name="connsiteX1818" fmla="*/ 1445516 w 2377881"/>
              <a:gd name="connsiteY1818" fmla="*/ 339193 h 509406"/>
              <a:gd name="connsiteX1819" fmla="*/ 1438849 w 2377881"/>
              <a:gd name="connsiteY1819" fmla="*/ 338241 h 509406"/>
              <a:gd name="connsiteX1820" fmla="*/ 1433705 w 2377881"/>
              <a:gd name="connsiteY1820" fmla="*/ 343289 h 509406"/>
              <a:gd name="connsiteX1821" fmla="*/ 1436563 w 2377881"/>
              <a:gd name="connsiteY1821" fmla="*/ 343956 h 509406"/>
              <a:gd name="connsiteX1822" fmla="*/ 1441992 w 2377881"/>
              <a:gd name="connsiteY1822" fmla="*/ 344623 h 509406"/>
              <a:gd name="connsiteX1823" fmla="*/ 1444659 w 2377881"/>
              <a:gd name="connsiteY1823" fmla="*/ 348718 h 509406"/>
              <a:gd name="connsiteX1824" fmla="*/ 1446659 w 2377881"/>
              <a:gd name="connsiteY1824" fmla="*/ 348718 h 509406"/>
              <a:gd name="connsiteX1825" fmla="*/ 1447231 w 2377881"/>
              <a:gd name="connsiteY1825" fmla="*/ 348718 h 509406"/>
              <a:gd name="connsiteX1826" fmla="*/ 1454279 w 2377881"/>
              <a:gd name="connsiteY1826" fmla="*/ 340336 h 509406"/>
              <a:gd name="connsiteX1827" fmla="*/ 1458184 w 2377881"/>
              <a:gd name="connsiteY1827" fmla="*/ 341003 h 509406"/>
              <a:gd name="connsiteX1828" fmla="*/ 1458756 w 2377881"/>
              <a:gd name="connsiteY1828" fmla="*/ 341384 h 509406"/>
              <a:gd name="connsiteX1829" fmla="*/ 1462947 w 2377881"/>
              <a:gd name="connsiteY1829" fmla="*/ 343861 h 509406"/>
              <a:gd name="connsiteX1830" fmla="*/ 1474758 w 2377881"/>
              <a:gd name="connsiteY1830" fmla="*/ 336812 h 509406"/>
              <a:gd name="connsiteX1831" fmla="*/ 1465138 w 2377881"/>
              <a:gd name="connsiteY1831" fmla="*/ 337955 h 509406"/>
              <a:gd name="connsiteX1832" fmla="*/ 1457042 w 2377881"/>
              <a:gd name="connsiteY1832" fmla="*/ 336812 h 509406"/>
              <a:gd name="connsiteX1833" fmla="*/ 1450565 w 2377881"/>
              <a:gd name="connsiteY1833" fmla="*/ 336622 h 509406"/>
              <a:gd name="connsiteX1834" fmla="*/ 1131668 w 2377881"/>
              <a:gd name="connsiteY1834" fmla="*/ 336145 h 509406"/>
              <a:gd name="connsiteX1835" fmla="*/ 1122809 w 2377881"/>
              <a:gd name="connsiteY1835" fmla="*/ 338431 h 509406"/>
              <a:gd name="connsiteX1836" fmla="*/ 1118047 w 2377881"/>
              <a:gd name="connsiteY1836" fmla="*/ 336431 h 509406"/>
              <a:gd name="connsiteX1837" fmla="*/ 1108045 w 2377881"/>
              <a:gd name="connsiteY1837" fmla="*/ 336241 h 509406"/>
              <a:gd name="connsiteX1838" fmla="*/ 1107379 w 2377881"/>
              <a:gd name="connsiteY1838" fmla="*/ 336241 h 509406"/>
              <a:gd name="connsiteX1839" fmla="*/ 1105855 w 2377881"/>
              <a:gd name="connsiteY1839" fmla="*/ 339670 h 509406"/>
              <a:gd name="connsiteX1840" fmla="*/ 1123667 w 2377881"/>
              <a:gd name="connsiteY1840" fmla="*/ 341384 h 509406"/>
              <a:gd name="connsiteX1841" fmla="*/ 1129572 w 2377881"/>
              <a:gd name="connsiteY1841" fmla="*/ 340813 h 509406"/>
              <a:gd name="connsiteX1842" fmla="*/ 1131668 w 2377881"/>
              <a:gd name="connsiteY1842" fmla="*/ 336145 h 509406"/>
              <a:gd name="connsiteX1843" fmla="*/ 1149289 w 2377881"/>
              <a:gd name="connsiteY1843" fmla="*/ 335860 h 509406"/>
              <a:gd name="connsiteX1844" fmla="*/ 1145669 w 2377881"/>
              <a:gd name="connsiteY1844" fmla="*/ 336336 h 509406"/>
              <a:gd name="connsiteX1845" fmla="*/ 1142526 w 2377881"/>
              <a:gd name="connsiteY1845" fmla="*/ 336717 h 509406"/>
              <a:gd name="connsiteX1846" fmla="*/ 1144050 w 2377881"/>
              <a:gd name="connsiteY1846" fmla="*/ 343956 h 509406"/>
              <a:gd name="connsiteX1847" fmla="*/ 1152146 w 2377881"/>
              <a:gd name="connsiteY1847" fmla="*/ 344051 h 509406"/>
              <a:gd name="connsiteX1848" fmla="*/ 1149289 w 2377881"/>
              <a:gd name="connsiteY1848" fmla="*/ 335860 h 509406"/>
              <a:gd name="connsiteX1849" fmla="*/ 963837 w 2377881"/>
              <a:gd name="connsiteY1849" fmla="*/ 334145 h 509406"/>
              <a:gd name="connsiteX1850" fmla="*/ 961456 w 2377881"/>
              <a:gd name="connsiteY1850" fmla="*/ 336526 h 509406"/>
              <a:gd name="connsiteX1851" fmla="*/ 970409 w 2377881"/>
              <a:gd name="connsiteY1851" fmla="*/ 344337 h 509406"/>
              <a:gd name="connsiteX1852" fmla="*/ 963646 w 2377881"/>
              <a:gd name="connsiteY1852" fmla="*/ 344527 h 509406"/>
              <a:gd name="connsiteX1853" fmla="*/ 961646 w 2377881"/>
              <a:gd name="connsiteY1853" fmla="*/ 347575 h 509406"/>
              <a:gd name="connsiteX1854" fmla="*/ 960217 w 2377881"/>
              <a:gd name="connsiteY1854" fmla="*/ 349671 h 509406"/>
              <a:gd name="connsiteX1855" fmla="*/ 970695 w 2377881"/>
              <a:gd name="connsiteY1855" fmla="*/ 352433 h 509406"/>
              <a:gd name="connsiteX1856" fmla="*/ 972409 w 2377881"/>
              <a:gd name="connsiteY1856" fmla="*/ 352528 h 509406"/>
              <a:gd name="connsiteX1857" fmla="*/ 973838 w 2377881"/>
              <a:gd name="connsiteY1857" fmla="*/ 352624 h 509406"/>
              <a:gd name="connsiteX1858" fmla="*/ 975934 w 2377881"/>
              <a:gd name="connsiteY1858" fmla="*/ 351004 h 509406"/>
              <a:gd name="connsiteX1859" fmla="*/ 980792 w 2377881"/>
              <a:gd name="connsiteY1859" fmla="*/ 344146 h 509406"/>
              <a:gd name="connsiteX1860" fmla="*/ 974600 w 2377881"/>
              <a:gd name="connsiteY1860" fmla="*/ 339574 h 509406"/>
              <a:gd name="connsiteX1861" fmla="*/ 973648 w 2377881"/>
              <a:gd name="connsiteY1861" fmla="*/ 338908 h 509406"/>
              <a:gd name="connsiteX1862" fmla="*/ 968981 w 2377881"/>
              <a:gd name="connsiteY1862" fmla="*/ 334145 h 509406"/>
              <a:gd name="connsiteX1863" fmla="*/ 966218 w 2377881"/>
              <a:gd name="connsiteY1863" fmla="*/ 334145 h 509406"/>
              <a:gd name="connsiteX1864" fmla="*/ 1589820 w 2377881"/>
              <a:gd name="connsiteY1864" fmla="*/ 334050 h 509406"/>
              <a:gd name="connsiteX1865" fmla="*/ 1573532 w 2377881"/>
              <a:gd name="connsiteY1865" fmla="*/ 335002 h 509406"/>
              <a:gd name="connsiteX1866" fmla="*/ 1574009 w 2377881"/>
              <a:gd name="connsiteY1866" fmla="*/ 340432 h 509406"/>
              <a:gd name="connsiteX1867" fmla="*/ 1579914 w 2377881"/>
              <a:gd name="connsiteY1867" fmla="*/ 341098 h 509406"/>
              <a:gd name="connsiteX1868" fmla="*/ 1582200 w 2377881"/>
              <a:gd name="connsiteY1868" fmla="*/ 339670 h 509406"/>
              <a:gd name="connsiteX1869" fmla="*/ 1584200 w 2377881"/>
              <a:gd name="connsiteY1869" fmla="*/ 338336 h 509406"/>
              <a:gd name="connsiteX1870" fmla="*/ 1590582 w 2377881"/>
              <a:gd name="connsiteY1870" fmla="*/ 339289 h 509406"/>
              <a:gd name="connsiteX1871" fmla="*/ 1596107 w 2377881"/>
              <a:gd name="connsiteY1871" fmla="*/ 337860 h 509406"/>
              <a:gd name="connsiteX1872" fmla="*/ 1589820 w 2377881"/>
              <a:gd name="connsiteY1872" fmla="*/ 334050 h 509406"/>
              <a:gd name="connsiteX1873" fmla="*/ 950597 w 2377881"/>
              <a:gd name="connsiteY1873" fmla="*/ 333097 h 509406"/>
              <a:gd name="connsiteX1874" fmla="*/ 950692 w 2377881"/>
              <a:gd name="connsiteY1874" fmla="*/ 340592 h 509406"/>
              <a:gd name="connsiteX1875" fmla="*/ 945644 w 2377881"/>
              <a:gd name="connsiteY1875" fmla="*/ 336526 h 509406"/>
              <a:gd name="connsiteX1876" fmla="*/ 946144 w 2377881"/>
              <a:gd name="connsiteY1876" fmla="*/ 339324 h 509406"/>
              <a:gd name="connsiteX1877" fmla="*/ 947810 w 2377881"/>
              <a:gd name="connsiteY1877" fmla="*/ 342000 h 509406"/>
              <a:gd name="connsiteX1878" fmla="*/ 947073 w 2377881"/>
              <a:gd name="connsiteY1878" fmla="*/ 342337 h 509406"/>
              <a:gd name="connsiteX1879" fmla="*/ 944501 w 2377881"/>
              <a:gd name="connsiteY1879" fmla="*/ 342908 h 509406"/>
              <a:gd name="connsiteX1880" fmla="*/ 942215 w 2377881"/>
              <a:gd name="connsiteY1880" fmla="*/ 343384 h 509406"/>
              <a:gd name="connsiteX1881" fmla="*/ 935834 w 2377881"/>
              <a:gd name="connsiteY1881" fmla="*/ 343289 h 509406"/>
              <a:gd name="connsiteX1882" fmla="*/ 932976 w 2377881"/>
              <a:gd name="connsiteY1882" fmla="*/ 345861 h 509406"/>
              <a:gd name="connsiteX1883" fmla="*/ 922784 w 2377881"/>
              <a:gd name="connsiteY1883" fmla="*/ 348718 h 509406"/>
              <a:gd name="connsiteX1884" fmla="*/ 917165 w 2377881"/>
              <a:gd name="connsiteY1884" fmla="*/ 351671 h 509406"/>
              <a:gd name="connsiteX1885" fmla="*/ 914974 w 2377881"/>
              <a:gd name="connsiteY1885" fmla="*/ 353957 h 509406"/>
              <a:gd name="connsiteX1886" fmla="*/ 913640 w 2377881"/>
              <a:gd name="connsiteY1886" fmla="*/ 355576 h 509406"/>
              <a:gd name="connsiteX1887" fmla="*/ 911259 w 2377881"/>
              <a:gd name="connsiteY1887" fmla="*/ 366816 h 509406"/>
              <a:gd name="connsiteX1888" fmla="*/ 913545 w 2377881"/>
              <a:gd name="connsiteY1888" fmla="*/ 367483 h 509406"/>
              <a:gd name="connsiteX1889" fmla="*/ 915259 w 2377881"/>
              <a:gd name="connsiteY1889" fmla="*/ 367959 h 509406"/>
              <a:gd name="connsiteX1890" fmla="*/ 920593 w 2377881"/>
              <a:gd name="connsiteY1890" fmla="*/ 363673 h 509406"/>
              <a:gd name="connsiteX1891" fmla="*/ 917355 w 2377881"/>
              <a:gd name="connsiteY1891" fmla="*/ 363482 h 509406"/>
              <a:gd name="connsiteX1892" fmla="*/ 915545 w 2377881"/>
              <a:gd name="connsiteY1892" fmla="*/ 359958 h 509406"/>
              <a:gd name="connsiteX1893" fmla="*/ 918117 w 2377881"/>
              <a:gd name="connsiteY1893" fmla="*/ 357862 h 509406"/>
              <a:gd name="connsiteX1894" fmla="*/ 927166 w 2377881"/>
              <a:gd name="connsiteY1894" fmla="*/ 353386 h 509406"/>
              <a:gd name="connsiteX1895" fmla="*/ 934881 w 2377881"/>
              <a:gd name="connsiteY1895" fmla="*/ 356434 h 509406"/>
              <a:gd name="connsiteX1896" fmla="*/ 932024 w 2377881"/>
              <a:gd name="connsiteY1896" fmla="*/ 361672 h 509406"/>
              <a:gd name="connsiteX1897" fmla="*/ 927833 w 2377881"/>
              <a:gd name="connsiteY1897" fmla="*/ 365101 h 509406"/>
              <a:gd name="connsiteX1898" fmla="*/ 934881 w 2377881"/>
              <a:gd name="connsiteY1898" fmla="*/ 368149 h 509406"/>
              <a:gd name="connsiteX1899" fmla="*/ 941549 w 2377881"/>
              <a:gd name="connsiteY1899" fmla="*/ 349480 h 509406"/>
              <a:gd name="connsiteX1900" fmla="*/ 944216 w 2377881"/>
              <a:gd name="connsiteY1900" fmla="*/ 351100 h 509406"/>
              <a:gd name="connsiteX1901" fmla="*/ 950692 w 2377881"/>
              <a:gd name="connsiteY1901" fmla="*/ 349861 h 509406"/>
              <a:gd name="connsiteX1902" fmla="*/ 951931 w 2377881"/>
              <a:gd name="connsiteY1902" fmla="*/ 348623 h 509406"/>
              <a:gd name="connsiteX1903" fmla="*/ 947810 w 2377881"/>
              <a:gd name="connsiteY1903" fmla="*/ 342000 h 509406"/>
              <a:gd name="connsiteX1904" fmla="*/ 950693 w 2377881"/>
              <a:gd name="connsiteY1904" fmla="*/ 340681 h 509406"/>
              <a:gd name="connsiteX1905" fmla="*/ 950692 w 2377881"/>
              <a:gd name="connsiteY1905" fmla="*/ 340592 h 509406"/>
              <a:gd name="connsiteX1906" fmla="*/ 952502 w 2377881"/>
              <a:gd name="connsiteY1906" fmla="*/ 342051 h 509406"/>
              <a:gd name="connsiteX1907" fmla="*/ 957550 w 2377881"/>
              <a:gd name="connsiteY1907" fmla="*/ 338050 h 509406"/>
              <a:gd name="connsiteX1908" fmla="*/ 953741 w 2377881"/>
              <a:gd name="connsiteY1908" fmla="*/ 335288 h 509406"/>
              <a:gd name="connsiteX1909" fmla="*/ 1665377 w 2377881"/>
              <a:gd name="connsiteY1909" fmla="*/ 332216 h 509406"/>
              <a:gd name="connsiteX1910" fmla="*/ 1664305 w 2377881"/>
              <a:gd name="connsiteY1910" fmla="*/ 335383 h 509406"/>
              <a:gd name="connsiteX1911" fmla="*/ 1670878 w 2377881"/>
              <a:gd name="connsiteY1911" fmla="*/ 335288 h 509406"/>
              <a:gd name="connsiteX1912" fmla="*/ 1673450 w 2377881"/>
              <a:gd name="connsiteY1912" fmla="*/ 337955 h 509406"/>
              <a:gd name="connsiteX1913" fmla="*/ 1675164 w 2377881"/>
              <a:gd name="connsiteY1913" fmla="*/ 337288 h 509406"/>
              <a:gd name="connsiteX1914" fmla="*/ 1675164 w 2377881"/>
              <a:gd name="connsiteY1914" fmla="*/ 335288 h 509406"/>
              <a:gd name="connsiteX1915" fmla="*/ 1671164 w 2377881"/>
              <a:gd name="connsiteY1915" fmla="*/ 332907 h 509406"/>
              <a:gd name="connsiteX1916" fmla="*/ 1665377 w 2377881"/>
              <a:gd name="connsiteY1916" fmla="*/ 332216 h 509406"/>
              <a:gd name="connsiteX1917" fmla="*/ 1379603 w 2377881"/>
              <a:gd name="connsiteY1917" fmla="*/ 331859 h 509406"/>
              <a:gd name="connsiteX1918" fmla="*/ 1379032 w 2377881"/>
              <a:gd name="connsiteY1918" fmla="*/ 332050 h 509406"/>
              <a:gd name="connsiteX1919" fmla="*/ 1377603 w 2377881"/>
              <a:gd name="connsiteY1919" fmla="*/ 338336 h 509406"/>
              <a:gd name="connsiteX1920" fmla="*/ 1378556 w 2377881"/>
              <a:gd name="connsiteY1920" fmla="*/ 339193 h 509406"/>
              <a:gd name="connsiteX1921" fmla="*/ 1382746 w 2377881"/>
              <a:gd name="connsiteY1921" fmla="*/ 345766 h 509406"/>
              <a:gd name="connsiteX1922" fmla="*/ 1385509 w 2377881"/>
              <a:gd name="connsiteY1922" fmla="*/ 344146 h 509406"/>
              <a:gd name="connsiteX1923" fmla="*/ 1384080 w 2377881"/>
              <a:gd name="connsiteY1923" fmla="*/ 339289 h 509406"/>
              <a:gd name="connsiteX1924" fmla="*/ 1382175 w 2377881"/>
              <a:gd name="connsiteY1924" fmla="*/ 338050 h 509406"/>
              <a:gd name="connsiteX1925" fmla="*/ 1379508 w 2377881"/>
              <a:gd name="connsiteY1925" fmla="*/ 334621 h 509406"/>
              <a:gd name="connsiteX1926" fmla="*/ 1379603 w 2377881"/>
              <a:gd name="connsiteY1926" fmla="*/ 331859 h 509406"/>
              <a:gd name="connsiteX1927" fmla="*/ 603601 w 2377881"/>
              <a:gd name="connsiteY1927" fmla="*/ 330145 h 509406"/>
              <a:gd name="connsiteX1928" fmla="*/ 600173 w 2377881"/>
              <a:gd name="connsiteY1928" fmla="*/ 333002 h 509406"/>
              <a:gd name="connsiteX1929" fmla="*/ 600363 w 2377881"/>
              <a:gd name="connsiteY1929" fmla="*/ 333193 h 509406"/>
              <a:gd name="connsiteX1930" fmla="*/ 597029 w 2377881"/>
              <a:gd name="connsiteY1930" fmla="*/ 332240 h 509406"/>
              <a:gd name="connsiteX1931" fmla="*/ 589504 w 2377881"/>
              <a:gd name="connsiteY1931" fmla="*/ 332431 h 509406"/>
              <a:gd name="connsiteX1932" fmla="*/ 591505 w 2377881"/>
              <a:gd name="connsiteY1932" fmla="*/ 336145 h 509406"/>
              <a:gd name="connsiteX1933" fmla="*/ 592076 w 2377881"/>
              <a:gd name="connsiteY1933" fmla="*/ 341670 h 509406"/>
              <a:gd name="connsiteX1934" fmla="*/ 595315 w 2377881"/>
              <a:gd name="connsiteY1934" fmla="*/ 344432 h 509406"/>
              <a:gd name="connsiteX1935" fmla="*/ 590743 w 2377881"/>
              <a:gd name="connsiteY1935" fmla="*/ 347194 h 509406"/>
              <a:gd name="connsiteX1936" fmla="*/ 597791 w 2377881"/>
              <a:gd name="connsiteY1936" fmla="*/ 345861 h 509406"/>
              <a:gd name="connsiteX1937" fmla="*/ 598363 w 2377881"/>
              <a:gd name="connsiteY1937" fmla="*/ 336431 h 509406"/>
              <a:gd name="connsiteX1938" fmla="*/ 599982 w 2377881"/>
              <a:gd name="connsiteY1938" fmla="*/ 338431 h 509406"/>
              <a:gd name="connsiteX1939" fmla="*/ 603792 w 2377881"/>
              <a:gd name="connsiteY1939" fmla="*/ 342337 h 509406"/>
              <a:gd name="connsiteX1940" fmla="*/ 604840 w 2377881"/>
              <a:gd name="connsiteY1940" fmla="*/ 342051 h 509406"/>
              <a:gd name="connsiteX1941" fmla="*/ 606364 w 2377881"/>
              <a:gd name="connsiteY1941" fmla="*/ 341575 h 509406"/>
              <a:gd name="connsiteX1942" fmla="*/ 602363 w 2377881"/>
              <a:gd name="connsiteY1942" fmla="*/ 337003 h 509406"/>
              <a:gd name="connsiteX1943" fmla="*/ 603411 w 2377881"/>
              <a:gd name="connsiteY1943" fmla="*/ 334812 h 509406"/>
              <a:gd name="connsiteX1944" fmla="*/ 605030 w 2377881"/>
              <a:gd name="connsiteY1944" fmla="*/ 333383 h 509406"/>
              <a:gd name="connsiteX1945" fmla="*/ 603601 w 2377881"/>
              <a:gd name="connsiteY1945" fmla="*/ 330145 h 509406"/>
              <a:gd name="connsiteX1946" fmla="*/ 154022 w 2377881"/>
              <a:gd name="connsiteY1946" fmla="*/ 330145 h 509406"/>
              <a:gd name="connsiteX1947" fmla="*/ 161928 w 2377881"/>
              <a:gd name="connsiteY1947" fmla="*/ 330335 h 509406"/>
              <a:gd name="connsiteX1948" fmla="*/ 179549 w 2377881"/>
              <a:gd name="connsiteY1948" fmla="*/ 334621 h 509406"/>
              <a:gd name="connsiteX1949" fmla="*/ 183359 w 2377881"/>
              <a:gd name="connsiteY1949" fmla="*/ 333764 h 509406"/>
              <a:gd name="connsiteX1950" fmla="*/ 189169 w 2377881"/>
              <a:gd name="connsiteY1950" fmla="*/ 332526 h 509406"/>
              <a:gd name="connsiteX1951" fmla="*/ 190789 w 2377881"/>
              <a:gd name="connsiteY1951" fmla="*/ 338812 h 509406"/>
              <a:gd name="connsiteX1952" fmla="*/ 181454 w 2377881"/>
              <a:gd name="connsiteY1952" fmla="*/ 338908 h 509406"/>
              <a:gd name="connsiteX1953" fmla="*/ 175358 w 2377881"/>
              <a:gd name="connsiteY1953" fmla="*/ 342622 h 509406"/>
              <a:gd name="connsiteX1954" fmla="*/ 174215 w 2377881"/>
              <a:gd name="connsiteY1954" fmla="*/ 345289 h 509406"/>
              <a:gd name="connsiteX1955" fmla="*/ 167833 w 2377881"/>
              <a:gd name="connsiteY1955" fmla="*/ 343956 h 509406"/>
              <a:gd name="connsiteX1956" fmla="*/ 158118 w 2377881"/>
              <a:gd name="connsiteY1956" fmla="*/ 340622 h 509406"/>
              <a:gd name="connsiteX1957" fmla="*/ 159165 w 2377881"/>
              <a:gd name="connsiteY1957" fmla="*/ 335193 h 509406"/>
              <a:gd name="connsiteX1958" fmla="*/ 151927 w 2377881"/>
              <a:gd name="connsiteY1958" fmla="*/ 337098 h 509406"/>
              <a:gd name="connsiteX1959" fmla="*/ 151927 w 2377881"/>
              <a:gd name="connsiteY1959" fmla="*/ 336526 h 509406"/>
              <a:gd name="connsiteX1960" fmla="*/ 151736 w 2377881"/>
              <a:gd name="connsiteY1960" fmla="*/ 334526 h 509406"/>
              <a:gd name="connsiteX1961" fmla="*/ 154022 w 2377881"/>
              <a:gd name="connsiteY1961" fmla="*/ 330145 h 509406"/>
              <a:gd name="connsiteX1962" fmla="*/ 345474 w 2377881"/>
              <a:gd name="connsiteY1962" fmla="*/ 329954 h 509406"/>
              <a:gd name="connsiteX1963" fmla="*/ 342712 w 2377881"/>
              <a:gd name="connsiteY1963" fmla="*/ 330716 h 509406"/>
              <a:gd name="connsiteX1964" fmla="*/ 341569 w 2377881"/>
              <a:gd name="connsiteY1964" fmla="*/ 333288 h 509406"/>
              <a:gd name="connsiteX1965" fmla="*/ 340807 w 2377881"/>
              <a:gd name="connsiteY1965" fmla="*/ 338336 h 509406"/>
              <a:gd name="connsiteX1966" fmla="*/ 344521 w 2377881"/>
              <a:gd name="connsiteY1966" fmla="*/ 339098 h 509406"/>
              <a:gd name="connsiteX1967" fmla="*/ 345093 w 2377881"/>
              <a:gd name="connsiteY1967" fmla="*/ 338146 h 509406"/>
              <a:gd name="connsiteX1968" fmla="*/ 347379 w 2377881"/>
              <a:gd name="connsiteY1968" fmla="*/ 334145 h 509406"/>
              <a:gd name="connsiteX1969" fmla="*/ 349951 w 2377881"/>
              <a:gd name="connsiteY1969" fmla="*/ 330811 h 509406"/>
              <a:gd name="connsiteX1970" fmla="*/ 345474 w 2377881"/>
              <a:gd name="connsiteY1970" fmla="*/ 329954 h 509406"/>
              <a:gd name="connsiteX1971" fmla="*/ 1203200 w 2377881"/>
              <a:gd name="connsiteY1971" fmla="*/ 329668 h 509406"/>
              <a:gd name="connsiteX1972" fmla="*/ 1194056 w 2377881"/>
              <a:gd name="connsiteY1972" fmla="*/ 336431 h 509406"/>
              <a:gd name="connsiteX1973" fmla="*/ 1190723 w 2377881"/>
              <a:gd name="connsiteY1973" fmla="*/ 335955 h 509406"/>
              <a:gd name="connsiteX1974" fmla="*/ 1183102 w 2377881"/>
              <a:gd name="connsiteY1974" fmla="*/ 335002 h 509406"/>
              <a:gd name="connsiteX1975" fmla="*/ 1174720 w 2377881"/>
              <a:gd name="connsiteY1975" fmla="*/ 345480 h 509406"/>
              <a:gd name="connsiteX1976" fmla="*/ 1177768 w 2377881"/>
              <a:gd name="connsiteY1976" fmla="*/ 343480 h 509406"/>
              <a:gd name="connsiteX1977" fmla="*/ 1183007 w 2377881"/>
              <a:gd name="connsiteY1977" fmla="*/ 341194 h 509406"/>
              <a:gd name="connsiteX1978" fmla="*/ 1184626 w 2377881"/>
              <a:gd name="connsiteY1978" fmla="*/ 340622 h 509406"/>
              <a:gd name="connsiteX1979" fmla="*/ 1186532 w 2377881"/>
              <a:gd name="connsiteY1979" fmla="*/ 349766 h 509406"/>
              <a:gd name="connsiteX1980" fmla="*/ 1187770 w 2377881"/>
              <a:gd name="connsiteY1980" fmla="*/ 352814 h 509406"/>
              <a:gd name="connsiteX1981" fmla="*/ 1186151 w 2377881"/>
              <a:gd name="connsiteY1981" fmla="*/ 356910 h 509406"/>
              <a:gd name="connsiteX1982" fmla="*/ 1179197 w 2377881"/>
              <a:gd name="connsiteY1982" fmla="*/ 363006 h 509406"/>
              <a:gd name="connsiteX1983" fmla="*/ 1177578 w 2377881"/>
              <a:gd name="connsiteY1983" fmla="*/ 364530 h 509406"/>
              <a:gd name="connsiteX1984" fmla="*/ 1190246 w 2377881"/>
              <a:gd name="connsiteY1984" fmla="*/ 368721 h 509406"/>
              <a:gd name="connsiteX1985" fmla="*/ 1195390 w 2377881"/>
              <a:gd name="connsiteY1985" fmla="*/ 368340 h 509406"/>
              <a:gd name="connsiteX1986" fmla="*/ 1195199 w 2377881"/>
              <a:gd name="connsiteY1986" fmla="*/ 368245 h 509406"/>
              <a:gd name="connsiteX1987" fmla="*/ 1191770 w 2377881"/>
              <a:gd name="connsiteY1987" fmla="*/ 366816 h 509406"/>
              <a:gd name="connsiteX1988" fmla="*/ 1183102 w 2377881"/>
              <a:gd name="connsiteY1988" fmla="*/ 364625 h 509406"/>
              <a:gd name="connsiteX1989" fmla="*/ 1182912 w 2377881"/>
              <a:gd name="connsiteY1989" fmla="*/ 364149 h 509406"/>
              <a:gd name="connsiteX1990" fmla="*/ 1182721 w 2377881"/>
              <a:gd name="connsiteY1990" fmla="*/ 363577 h 509406"/>
              <a:gd name="connsiteX1991" fmla="*/ 1187960 w 2377881"/>
              <a:gd name="connsiteY1991" fmla="*/ 360625 h 509406"/>
              <a:gd name="connsiteX1992" fmla="*/ 1194151 w 2377881"/>
              <a:gd name="connsiteY1992" fmla="*/ 353767 h 509406"/>
              <a:gd name="connsiteX1993" fmla="*/ 1195580 w 2377881"/>
              <a:gd name="connsiteY1993" fmla="*/ 353862 h 509406"/>
              <a:gd name="connsiteX1994" fmla="*/ 1196533 w 2377881"/>
              <a:gd name="connsiteY1994" fmla="*/ 353957 h 509406"/>
              <a:gd name="connsiteX1995" fmla="*/ 1197961 w 2377881"/>
              <a:gd name="connsiteY1995" fmla="*/ 352052 h 509406"/>
              <a:gd name="connsiteX1996" fmla="*/ 1197390 w 2377881"/>
              <a:gd name="connsiteY1996" fmla="*/ 351290 h 509406"/>
              <a:gd name="connsiteX1997" fmla="*/ 1195104 w 2377881"/>
              <a:gd name="connsiteY1997" fmla="*/ 350909 h 509406"/>
              <a:gd name="connsiteX1998" fmla="*/ 1190627 w 2377881"/>
              <a:gd name="connsiteY1998" fmla="*/ 348718 h 509406"/>
              <a:gd name="connsiteX1999" fmla="*/ 1193866 w 2377881"/>
              <a:gd name="connsiteY1999" fmla="*/ 344242 h 509406"/>
              <a:gd name="connsiteX2000" fmla="*/ 1197866 w 2377881"/>
              <a:gd name="connsiteY2000" fmla="*/ 342432 h 509406"/>
              <a:gd name="connsiteX2001" fmla="*/ 1205772 w 2377881"/>
              <a:gd name="connsiteY2001" fmla="*/ 337765 h 509406"/>
              <a:gd name="connsiteX2002" fmla="*/ 1209296 w 2377881"/>
              <a:gd name="connsiteY2002" fmla="*/ 340813 h 509406"/>
              <a:gd name="connsiteX2003" fmla="*/ 1210630 w 2377881"/>
              <a:gd name="connsiteY2003" fmla="*/ 340432 h 509406"/>
              <a:gd name="connsiteX2004" fmla="*/ 1216440 w 2377881"/>
              <a:gd name="connsiteY2004" fmla="*/ 339289 h 509406"/>
              <a:gd name="connsiteX2005" fmla="*/ 1217202 w 2377881"/>
              <a:gd name="connsiteY2005" fmla="*/ 339193 h 509406"/>
              <a:gd name="connsiteX2006" fmla="*/ 1221107 w 2377881"/>
              <a:gd name="connsiteY2006" fmla="*/ 343003 h 509406"/>
              <a:gd name="connsiteX2007" fmla="*/ 1224536 w 2377881"/>
              <a:gd name="connsiteY2007" fmla="*/ 341194 h 509406"/>
              <a:gd name="connsiteX2008" fmla="*/ 1226156 w 2377881"/>
              <a:gd name="connsiteY2008" fmla="*/ 340336 h 509406"/>
              <a:gd name="connsiteX2009" fmla="*/ 1233871 w 2377881"/>
              <a:gd name="connsiteY2009" fmla="*/ 341575 h 509406"/>
              <a:gd name="connsiteX2010" fmla="*/ 1241110 w 2377881"/>
              <a:gd name="connsiteY2010" fmla="*/ 338527 h 509406"/>
              <a:gd name="connsiteX2011" fmla="*/ 1243205 w 2377881"/>
              <a:gd name="connsiteY2011" fmla="*/ 339955 h 509406"/>
              <a:gd name="connsiteX2012" fmla="*/ 1244443 w 2377881"/>
              <a:gd name="connsiteY2012" fmla="*/ 340813 h 509406"/>
              <a:gd name="connsiteX2013" fmla="*/ 1249301 w 2377881"/>
              <a:gd name="connsiteY2013" fmla="*/ 337574 h 509406"/>
              <a:gd name="connsiteX2014" fmla="*/ 1244253 w 2377881"/>
              <a:gd name="connsiteY2014" fmla="*/ 331192 h 509406"/>
              <a:gd name="connsiteX2015" fmla="*/ 1235204 w 2377881"/>
              <a:gd name="connsiteY2015" fmla="*/ 333669 h 509406"/>
              <a:gd name="connsiteX2016" fmla="*/ 1223012 w 2377881"/>
              <a:gd name="connsiteY2016" fmla="*/ 335860 h 509406"/>
              <a:gd name="connsiteX2017" fmla="*/ 1216250 w 2377881"/>
              <a:gd name="connsiteY2017" fmla="*/ 336241 h 509406"/>
              <a:gd name="connsiteX2018" fmla="*/ 1205296 w 2377881"/>
              <a:gd name="connsiteY2018" fmla="*/ 332431 h 509406"/>
              <a:gd name="connsiteX2019" fmla="*/ 1964248 w 2377881"/>
              <a:gd name="connsiteY2019" fmla="*/ 328811 h 509406"/>
              <a:gd name="connsiteX2020" fmla="*/ 1970915 w 2377881"/>
              <a:gd name="connsiteY2020" fmla="*/ 330431 h 509406"/>
              <a:gd name="connsiteX2021" fmla="*/ 1974249 w 2377881"/>
              <a:gd name="connsiteY2021" fmla="*/ 330240 h 509406"/>
              <a:gd name="connsiteX2022" fmla="*/ 1977488 w 2377881"/>
              <a:gd name="connsiteY2022" fmla="*/ 329954 h 509406"/>
              <a:gd name="connsiteX2023" fmla="*/ 1981583 w 2377881"/>
              <a:gd name="connsiteY2023" fmla="*/ 336146 h 509406"/>
              <a:gd name="connsiteX2024" fmla="*/ 1979488 w 2377881"/>
              <a:gd name="connsiteY2024" fmla="*/ 337193 h 509406"/>
              <a:gd name="connsiteX2025" fmla="*/ 1978535 w 2377881"/>
              <a:gd name="connsiteY2025" fmla="*/ 337670 h 509406"/>
              <a:gd name="connsiteX2026" fmla="*/ 1965963 w 2377881"/>
              <a:gd name="connsiteY2026" fmla="*/ 340813 h 509406"/>
              <a:gd name="connsiteX2027" fmla="*/ 1960438 w 2377881"/>
              <a:gd name="connsiteY2027" fmla="*/ 340527 h 509406"/>
              <a:gd name="connsiteX2028" fmla="*/ 1955676 w 2377881"/>
              <a:gd name="connsiteY2028" fmla="*/ 341384 h 509406"/>
              <a:gd name="connsiteX2029" fmla="*/ 1953866 w 2377881"/>
              <a:gd name="connsiteY2029" fmla="*/ 336431 h 509406"/>
              <a:gd name="connsiteX2030" fmla="*/ 1958438 w 2377881"/>
              <a:gd name="connsiteY2030" fmla="*/ 332336 h 509406"/>
              <a:gd name="connsiteX2031" fmla="*/ 1964248 w 2377881"/>
              <a:gd name="connsiteY2031" fmla="*/ 328907 h 509406"/>
              <a:gd name="connsiteX2032" fmla="*/ 1867570 w 2377881"/>
              <a:gd name="connsiteY2032" fmla="*/ 328621 h 509406"/>
              <a:gd name="connsiteX2033" fmla="*/ 1874999 w 2377881"/>
              <a:gd name="connsiteY2033" fmla="*/ 328716 h 509406"/>
              <a:gd name="connsiteX2034" fmla="*/ 1874523 w 2377881"/>
              <a:gd name="connsiteY2034" fmla="*/ 330240 h 509406"/>
              <a:gd name="connsiteX2035" fmla="*/ 1874142 w 2377881"/>
              <a:gd name="connsiteY2035" fmla="*/ 331478 h 509406"/>
              <a:gd name="connsiteX2036" fmla="*/ 1873380 w 2377881"/>
              <a:gd name="connsiteY2036" fmla="*/ 334622 h 509406"/>
              <a:gd name="connsiteX2037" fmla="*/ 1870808 w 2377881"/>
              <a:gd name="connsiteY2037" fmla="*/ 335193 h 509406"/>
              <a:gd name="connsiteX2038" fmla="*/ 1866236 w 2377881"/>
              <a:gd name="connsiteY2038" fmla="*/ 334717 h 509406"/>
              <a:gd name="connsiteX2039" fmla="*/ 1864902 w 2377881"/>
              <a:gd name="connsiteY2039" fmla="*/ 332526 h 509406"/>
              <a:gd name="connsiteX2040" fmla="*/ 1867570 w 2377881"/>
              <a:gd name="connsiteY2040" fmla="*/ 328621 h 509406"/>
              <a:gd name="connsiteX2041" fmla="*/ 260607 w 2377881"/>
              <a:gd name="connsiteY2041" fmla="*/ 328240 h 509406"/>
              <a:gd name="connsiteX2042" fmla="*/ 266322 w 2377881"/>
              <a:gd name="connsiteY2042" fmla="*/ 337955 h 509406"/>
              <a:gd name="connsiteX2043" fmla="*/ 261750 w 2377881"/>
              <a:gd name="connsiteY2043" fmla="*/ 334526 h 509406"/>
              <a:gd name="connsiteX2044" fmla="*/ 259654 w 2377881"/>
              <a:gd name="connsiteY2044" fmla="*/ 333002 h 509406"/>
              <a:gd name="connsiteX2045" fmla="*/ 253272 w 2377881"/>
              <a:gd name="connsiteY2045" fmla="*/ 335669 h 509406"/>
              <a:gd name="connsiteX2046" fmla="*/ 242795 w 2377881"/>
              <a:gd name="connsiteY2046" fmla="*/ 336145 h 509406"/>
              <a:gd name="connsiteX2047" fmla="*/ 246510 w 2377881"/>
              <a:gd name="connsiteY2047" fmla="*/ 330335 h 509406"/>
              <a:gd name="connsiteX2048" fmla="*/ 260607 w 2377881"/>
              <a:gd name="connsiteY2048" fmla="*/ 328240 h 509406"/>
              <a:gd name="connsiteX2049" fmla="*/ 1611823 w 2377881"/>
              <a:gd name="connsiteY2049" fmla="*/ 328144 h 509406"/>
              <a:gd name="connsiteX2050" fmla="*/ 1611061 w 2377881"/>
              <a:gd name="connsiteY2050" fmla="*/ 328621 h 509406"/>
              <a:gd name="connsiteX2051" fmla="*/ 1611727 w 2377881"/>
              <a:gd name="connsiteY2051" fmla="*/ 333288 h 509406"/>
              <a:gd name="connsiteX2052" fmla="*/ 1609442 w 2377881"/>
              <a:gd name="connsiteY2052" fmla="*/ 338717 h 509406"/>
              <a:gd name="connsiteX2053" fmla="*/ 1611251 w 2377881"/>
              <a:gd name="connsiteY2053" fmla="*/ 336431 h 509406"/>
              <a:gd name="connsiteX2054" fmla="*/ 1620871 w 2377881"/>
              <a:gd name="connsiteY2054" fmla="*/ 342051 h 509406"/>
              <a:gd name="connsiteX2055" fmla="*/ 1625634 w 2377881"/>
              <a:gd name="connsiteY2055" fmla="*/ 343003 h 509406"/>
              <a:gd name="connsiteX2056" fmla="*/ 1636969 w 2377881"/>
              <a:gd name="connsiteY2056" fmla="*/ 332240 h 509406"/>
              <a:gd name="connsiteX2057" fmla="*/ 1633730 w 2377881"/>
              <a:gd name="connsiteY2057" fmla="*/ 330716 h 509406"/>
              <a:gd name="connsiteX2058" fmla="*/ 1625825 w 2377881"/>
              <a:gd name="connsiteY2058" fmla="*/ 331192 h 509406"/>
              <a:gd name="connsiteX2059" fmla="*/ 1624301 w 2377881"/>
              <a:gd name="connsiteY2059" fmla="*/ 332145 h 509406"/>
              <a:gd name="connsiteX2060" fmla="*/ 1617347 w 2377881"/>
              <a:gd name="connsiteY2060" fmla="*/ 332050 h 509406"/>
              <a:gd name="connsiteX2061" fmla="*/ 1617061 w 2377881"/>
              <a:gd name="connsiteY2061" fmla="*/ 331669 h 509406"/>
              <a:gd name="connsiteX2062" fmla="*/ 1615061 w 2377881"/>
              <a:gd name="connsiteY2062" fmla="*/ 328240 h 509406"/>
              <a:gd name="connsiteX2063" fmla="*/ 1611823 w 2377881"/>
              <a:gd name="connsiteY2063" fmla="*/ 328144 h 509406"/>
              <a:gd name="connsiteX2064" fmla="*/ 1047848 w 2377881"/>
              <a:gd name="connsiteY2064" fmla="*/ 328144 h 509406"/>
              <a:gd name="connsiteX2065" fmla="*/ 1046228 w 2377881"/>
              <a:gd name="connsiteY2065" fmla="*/ 338336 h 509406"/>
              <a:gd name="connsiteX2066" fmla="*/ 1039751 w 2377881"/>
              <a:gd name="connsiteY2066" fmla="*/ 341194 h 509406"/>
              <a:gd name="connsiteX2067" fmla="*/ 1035370 w 2377881"/>
              <a:gd name="connsiteY2067" fmla="*/ 340432 h 509406"/>
              <a:gd name="connsiteX2068" fmla="*/ 1034608 w 2377881"/>
              <a:gd name="connsiteY2068" fmla="*/ 340336 h 509406"/>
              <a:gd name="connsiteX2069" fmla="*/ 1026797 w 2377881"/>
              <a:gd name="connsiteY2069" fmla="*/ 344623 h 509406"/>
              <a:gd name="connsiteX2070" fmla="*/ 1026511 w 2377881"/>
              <a:gd name="connsiteY2070" fmla="*/ 345575 h 509406"/>
              <a:gd name="connsiteX2071" fmla="*/ 1020403 w 2377881"/>
              <a:gd name="connsiteY2071" fmla="*/ 345629 h 509406"/>
              <a:gd name="connsiteX2072" fmla="*/ 1023749 w 2377881"/>
              <a:gd name="connsiteY2072" fmla="*/ 341956 h 509406"/>
              <a:gd name="connsiteX2073" fmla="*/ 1021368 w 2377881"/>
              <a:gd name="connsiteY2073" fmla="*/ 341384 h 509406"/>
              <a:gd name="connsiteX2074" fmla="*/ 1010033 w 2377881"/>
              <a:gd name="connsiteY2074" fmla="*/ 343670 h 509406"/>
              <a:gd name="connsiteX2075" fmla="*/ 1006414 w 2377881"/>
              <a:gd name="connsiteY2075" fmla="*/ 336336 h 509406"/>
              <a:gd name="connsiteX2076" fmla="*/ 1006604 w 2377881"/>
              <a:gd name="connsiteY2076" fmla="*/ 333764 h 509406"/>
              <a:gd name="connsiteX2077" fmla="*/ 1006700 w 2377881"/>
              <a:gd name="connsiteY2077" fmla="*/ 332621 h 509406"/>
              <a:gd name="connsiteX2078" fmla="*/ 996984 w 2377881"/>
              <a:gd name="connsiteY2078" fmla="*/ 331764 h 509406"/>
              <a:gd name="connsiteX2079" fmla="*/ 993460 w 2377881"/>
              <a:gd name="connsiteY2079" fmla="*/ 332240 h 509406"/>
              <a:gd name="connsiteX2080" fmla="*/ 992317 w 2377881"/>
              <a:gd name="connsiteY2080" fmla="*/ 334812 h 509406"/>
              <a:gd name="connsiteX2081" fmla="*/ 994889 w 2377881"/>
              <a:gd name="connsiteY2081" fmla="*/ 336241 h 509406"/>
              <a:gd name="connsiteX2082" fmla="*/ 996317 w 2377881"/>
              <a:gd name="connsiteY2082" fmla="*/ 336050 h 509406"/>
              <a:gd name="connsiteX2083" fmla="*/ 1000223 w 2377881"/>
              <a:gd name="connsiteY2083" fmla="*/ 336812 h 509406"/>
              <a:gd name="connsiteX2084" fmla="*/ 996984 w 2377881"/>
              <a:gd name="connsiteY2084" fmla="*/ 340146 h 509406"/>
              <a:gd name="connsiteX2085" fmla="*/ 995079 w 2377881"/>
              <a:gd name="connsiteY2085" fmla="*/ 340813 h 509406"/>
              <a:gd name="connsiteX2086" fmla="*/ 990507 w 2377881"/>
              <a:gd name="connsiteY2086" fmla="*/ 342432 h 509406"/>
              <a:gd name="connsiteX2087" fmla="*/ 984983 w 2377881"/>
              <a:gd name="connsiteY2087" fmla="*/ 336526 h 509406"/>
              <a:gd name="connsiteX2088" fmla="*/ 984030 w 2377881"/>
              <a:gd name="connsiteY2088" fmla="*/ 336622 h 509406"/>
              <a:gd name="connsiteX2089" fmla="*/ 983173 w 2377881"/>
              <a:gd name="connsiteY2089" fmla="*/ 336717 h 509406"/>
              <a:gd name="connsiteX2090" fmla="*/ 980982 w 2377881"/>
              <a:gd name="connsiteY2090" fmla="*/ 343765 h 509406"/>
              <a:gd name="connsiteX2091" fmla="*/ 984220 w 2377881"/>
              <a:gd name="connsiteY2091" fmla="*/ 346051 h 509406"/>
              <a:gd name="connsiteX2092" fmla="*/ 986983 w 2377881"/>
              <a:gd name="connsiteY2092" fmla="*/ 347956 h 509406"/>
              <a:gd name="connsiteX2093" fmla="*/ 992412 w 2377881"/>
              <a:gd name="connsiteY2093" fmla="*/ 347861 h 509406"/>
              <a:gd name="connsiteX2094" fmla="*/ 997270 w 2377881"/>
              <a:gd name="connsiteY2094" fmla="*/ 349004 h 509406"/>
              <a:gd name="connsiteX2095" fmla="*/ 1000699 w 2377881"/>
              <a:gd name="connsiteY2095" fmla="*/ 349766 h 509406"/>
              <a:gd name="connsiteX2096" fmla="*/ 1022987 w 2377881"/>
              <a:gd name="connsiteY2096" fmla="*/ 350052 h 509406"/>
              <a:gd name="connsiteX2097" fmla="*/ 1023940 w 2377881"/>
              <a:gd name="connsiteY2097" fmla="*/ 350623 h 509406"/>
              <a:gd name="connsiteX2098" fmla="*/ 1028321 w 2377881"/>
              <a:gd name="connsiteY2098" fmla="*/ 349099 h 509406"/>
              <a:gd name="connsiteX2099" fmla="*/ 1031369 w 2377881"/>
              <a:gd name="connsiteY2099" fmla="*/ 347099 h 509406"/>
              <a:gd name="connsiteX2100" fmla="*/ 1039370 w 2377881"/>
              <a:gd name="connsiteY2100" fmla="*/ 348623 h 509406"/>
              <a:gd name="connsiteX2101" fmla="*/ 1040704 w 2377881"/>
              <a:gd name="connsiteY2101" fmla="*/ 348814 h 509406"/>
              <a:gd name="connsiteX2102" fmla="*/ 1042514 w 2377881"/>
              <a:gd name="connsiteY2102" fmla="*/ 345766 h 509406"/>
              <a:gd name="connsiteX2103" fmla="*/ 1041942 w 2377881"/>
              <a:gd name="connsiteY2103" fmla="*/ 344623 h 509406"/>
              <a:gd name="connsiteX2104" fmla="*/ 1041751 w 2377881"/>
              <a:gd name="connsiteY2104" fmla="*/ 343670 h 509406"/>
              <a:gd name="connsiteX2105" fmla="*/ 1044418 w 2377881"/>
              <a:gd name="connsiteY2105" fmla="*/ 342527 h 509406"/>
              <a:gd name="connsiteX2106" fmla="*/ 1051276 w 2377881"/>
              <a:gd name="connsiteY2106" fmla="*/ 343765 h 509406"/>
              <a:gd name="connsiteX2107" fmla="*/ 1051372 w 2377881"/>
              <a:gd name="connsiteY2107" fmla="*/ 344051 h 509406"/>
              <a:gd name="connsiteX2108" fmla="*/ 1053943 w 2377881"/>
              <a:gd name="connsiteY2108" fmla="*/ 348718 h 509406"/>
              <a:gd name="connsiteX2109" fmla="*/ 1057373 w 2377881"/>
              <a:gd name="connsiteY2109" fmla="*/ 348909 h 509406"/>
              <a:gd name="connsiteX2110" fmla="*/ 1060897 w 2377881"/>
              <a:gd name="connsiteY2110" fmla="*/ 342337 h 509406"/>
              <a:gd name="connsiteX2111" fmla="*/ 1062897 w 2377881"/>
              <a:gd name="connsiteY2111" fmla="*/ 342718 h 509406"/>
              <a:gd name="connsiteX2112" fmla="*/ 1065183 w 2377881"/>
              <a:gd name="connsiteY2112" fmla="*/ 343099 h 509406"/>
              <a:gd name="connsiteX2113" fmla="*/ 1064707 w 2377881"/>
              <a:gd name="connsiteY2113" fmla="*/ 341194 h 509406"/>
              <a:gd name="connsiteX2114" fmla="*/ 1063373 w 2377881"/>
              <a:gd name="connsiteY2114" fmla="*/ 338908 h 509406"/>
              <a:gd name="connsiteX2115" fmla="*/ 1057658 w 2377881"/>
              <a:gd name="connsiteY2115" fmla="*/ 338527 h 509406"/>
              <a:gd name="connsiteX2116" fmla="*/ 1053562 w 2377881"/>
              <a:gd name="connsiteY2116" fmla="*/ 338908 h 509406"/>
              <a:gd name="connsiteX2117" fmla="*/ 1050895 w 2377881"/>
              <a:gd name="connsiteY2117" fmla="*/ 334050 h 509406"/>
              <a:gd name="connsiteX2118" fmla="*/ 1053277 w 2377881"/>
              <a:gd name="connsiteY2118" fmla="*/ 329002 h 509406"/>
              <a:gd name="connsiteX2119" fmla="*/ 1047848 w 2377881"/>
              <a:gd name="connsiteY2119" fmla="*/ 328144 h 509406"/>
              <a:gd name="connsiteX2120" fmla="*/ 2109313 w 2377881"/>
              <a:gd name="connsiteY2120" fmla="*/ 327478 h 509406"/>
              <a:gd name="connsiteX2121" fmla="*/ 2110933 w 2377881"/>
              <a:gd name="connsiteY2121" fmla="*/ 327764 h 509406"/>
              <a:gd name="connsiteX2122" fmla="*/ 2112552 w 2377881"/>
              <a:gd name="connsiteY2122" fmla="*/ 328049 h 509406"/>
              <a:gd name="connsiteX2123" fmla="*/ 2112362 w 2377881"/>
              <a:gd name="connsiteY2123" fmla="*/ 334526 h 509406"/>
              <a:gd name="connsiteX2124" fmla="*/ 2110552 w 2377881"/>
              <a:gd name="connsiteY2124" fmla="*/ 337384 h 509406"/>
              <a:gd name="connsiteX2125" fmla="*/ 2107408 w 2377881"/>
              <a:gd name="connsiteY2125" fmla="*/ 338241 h 509406"/>
              <a:gd name="connsiteX2126" fmla="*/ 2106646 w 2377881"/>
              <a:gd name="connsiteY2126" fmla="*/ 338051 h 509406"/>
              <a:gd name="connsiteX2127" fmla="*/ 2106170 w 2377881"/>
              <a:gd name="connsiteY2127" fmla="*/ 332907 h 509406"/>
              <a:gd name="connsiteX2128" fmla="*/ 2109313 w 2377881"/>
              <a:gd name="connsiteY2128" fmla="*/ 327478 h 509406"/>
              <a:gd name="connsiteX2129" fmla="*/ 1646780 w 2377881"/>
              <a:gd name="connsiteY2129" fmla="*/ 327382 h 509406"/>
              <a:gd name="connsiteX2130" fmla="*/ 1646113 w 2377881"/>
              <a:gd name="connsiteY2130" fmla="*/ 327859 h 509406"/>
              <a:gd name="connsiteX2131" fmla="*/ 1644779 w 2377881"/>
              <a:gd name="connsiteY2131" fmla="*/ 331002 h 509406"/>
              <a:gd name="connsiteX2132" fmla="*/ 1645541 w 2377881"/>
              <a:gd name="connsiteY2132" fmla="*/ 331859 h 509406"/>
              <a:gd name="connsiteX2133" fmla="*/ 1645637 w 2377881"/>
              <a:gd name="connsiteY2133" fmla="*/ 333764 h 509406"/>
              <a:gd name="connsiteX2134" fmla="*/ 1644970 w 2377881"/>
              <a:gd name="connsiteY2134" fmla="*/ 334812 h 509406"/>
              <a:gd name="connsiteX2135" fmla="*/ 1645731 w 2377881"/>
              <a:gd name="connsiteY2135" fmla="*/ 338146 h 509406"/>
              <a:gd name="connsiteX2136" fmla="*/ 1647065 w 2377881"/>
              <a:gd name="connsiteY2136" fmla="*/ 339193 h 509406"/>
              <a:gd name="connsiteX2137" fmla="*/ 1655447 w 2377881"/>
              <a:gd name="connsiteY2137" fmla="*/ 341098 h 509406"/>
              <a:gd name="connsiteX2138" fmla="*/ 1657733 w 2377881"/>
              <a:gd name="connsiteY2138" fmla="*/ 340336 h 509406"/>
              <a:gd name="connsiteX2139" fmla="*/ 1659638 w 2377881"/>
              <a:gd name="connsiteY2139" fmla="*/ 339384 h 509406"/>
              <a:gd name="connsiteX2140" fmla="*/ 1658876 w 2377881"/>
              <a:gd name="connsiteY2140" fmla="*/ 336622 h 509406"/>
              <a:gd name="connsiteX2141" fmla="*/ 1657733 w 2377881"/>
              <a:gd name="connsiteY2141" fmla="*/ 335860 h 509406"/>
              <a:gd name="connsiteX2142" fmla="*/ 1655447 w 2377881"/>
              <a:gd name="connsiteY2142" fmla="*/ 333859 h 509406"/>
              <a:gd name="connsiteX2143" fmla="*/ 1652018 w 2377881"/>
              <a:gd name="connsiteY2143" fmla="*/ 329287 h 509406"/>
              <a:gd name="connsiteX2144" fmla="*/ 1646780 w 2377881"/>
              <a:gd name="connsiteY2144" fmla="*/ 327382 h 509406"/>
              <a:gd name="connsiteX2145" fmla="*/ 212029 w 2377881"/>
              <a:gd name="connsiteY2145" fmla="*/ 326239 h 509406"/>
              <a:gd name="connsiteX2146" fmla="*/ 213363 w 2377881"/>
              <a:gd name="connsiteY2146" fmla="*/ 326906 h 509406"/>
              <a:gd name="connsiteX2147" fmla="*/ 221649 w 2377881"/>
              <a:gd name="connsiteY2147" fmla="*/ 333669 h 509406"/>
              <a:gd name="connsiteX2148" fmla="*/ 227555 w 2377881"/>
              <a:gd name="connsiteY2148" fmla="*/ 335002 h 509406"/>
              <a:gd name="connsiteX2149" fmla="*/ 226603 w 2377881"/>
              <a:gd name="connsiteY2149" fmla="*/ 337288 h 509406"/>
              <a:gd name="connsiteX2150" fmla="*/ 225364 w 2377881"/>
              <a:gd name="connsiteY2150" fmla="*/ 338336 h 509406"/>
              <a:gd name="connsiteX2151" fmla="*/ 220602 w 2377881"/>
              <a:gd name="connsiteY2151" fmla="*/ 339384 h 509406"/>
              <a:gd name="connsiteX2152" fmla="*/ 212029 w 2377881"/>
              <a:gd name="connsiteY2152" fmla="*/ 326239 h 509406"/>
              <a:gd name="connsiteX2153" fmla="*/ 437009 w 2377881"/>
              <a:gd name="connsiteY2153" fmla="*/ 326049 h 509406"/>
              <a:gd name="connsiteX2154" fmla="*/ 434342 w 2377881"/>
              <a:gd name="connsiteY2154" fmla="*/ 327478 h 509406"/>
              <a:gd name="connsiteX2155" fmla="*/ 432628 w 2377881"/>
              <a:gd name="connsiteY2155" fmla="*/ 334240 h 509406"/>
              <a:gd name="connsiteX2156" fmla="*/ 429866 w 2377881"/>
              <a:gd name="connsiteY2156" fmla="*/ 342622 h 509406"/>
              <a:gd name="connsiteX2157" fmla="*/ 431675 w 2377881"/>
              <a:gd name="connsiteY2157" fmla="*/ 342527 h 509406"/>
              <a:gd name="connsiteX2158" fmla="*/ 433009 w 2377881"/>
              <a:gd name="connsiteY2158" fmla="*/ 342051 h 509406"/>
              <a:gd name="connsiteX2159" fmla="*/ 437962 w 2377881"/>
              <a:gd name="connsiteY2159" fmla="*/ 329097 h 509406"/>
              <a:gd name="connsiteX2160" fmla="*/ 438057 w 2377881"/>
              <a:gd name="connsiteY2160" fmla="*/ 328144 h 509406"/>
              <a:gd name="connsiteX2161" fmla="*/ 437009 w 2377881"/>
              <a:gd name="connsiteY2161" fmla="*/ 326049 h 509406"/>
              <a:gd name="connsiteX2162" fmla="*/ 449677 w 2377881"/>
              <a:gd name="connsiteY2162" fmla="*/ 325668 h 509406"/>
              <a:gd name="connsiteX2163" fmla="*/ 443962 w 2377881"/>
              <a:gd name="connsiteY2163" fmla="*/ 335098 h 509406"/>
              <a:gd name="connsiteX2164" fmla="*/ 443296 w 2377881"/>
              <a:gd name="connsiteY2164" fmla="*/ 337574 h 509406"/>
              <a:gd name="connsiteX2165" fmla="*/ 443105 w 2377881"/>
              <a:gd name="connsiteY2165" fmla="*/ 338336 h 509406"/>
              <a:gd name="connsiteX2166" fmla="*/ 446725 w 2377881"/>
              <a:gd name="connsiteY2166" fmla="*/ 339670 h 509406"/>
              <a:gd name="connsiteX2167" fmla="*/ 454726 w 2377881"/>
              <a:gd name="connsiteY2167" fmla="*/ 329859 h 509406"/>
              <a:gd name="connsiteX2168" fmla="*/ 455202 w 2377881"/>
              <a:gd name="connsiteY2168" fmla="*/ 327478 h 509406"/>
              <a:gd name="connsiteX2169" fmla="*/ 453773 w 2377881"/>
              <a:gd name="connsiteY2169" fmla="*/ 327001 h 509406"/>
              <a:gd name="connsiteX2170" fmla="*/ 1103569 w 2377881"/>
              <a:gd name="connsiteY2170" fmla="*/ 325287 h 509406"/>
              <a:gd name="connsiteX2171" fmla="*/ 1102045 w 2377881"/>
              <a:gd name="connsiteY2171" fmla="*/ 325954 h 509406"/>
              <a:gd name="connsiteX2172" fmla="*/ 1096234 w 2377881"/>
              <a:gd name="connsiteY2172" fmla="*/ 325954 h 509406"/>
              <a:gd name="connsiteX2173" fmla="*/ 1095853 w 2377881"/>
              <a:gd name="connsiteY2173" fmla="*/ 325668 h 509406"/>
              <a:gd name="connsiteX2174" fmla="*/ 1092425 w 2377881"/>
              <a:gd name="connsiteY2174" fmla="*/ 330621 h 509406"/>
              <a:gd name="connsiteX2175" fmla="*/ 1106426 w 2377881"/>
              <a:gd name="connsiteY2175" fmla="*/ 331859 h 509406"/>
              <a:gd name="connsiteX2176" fmla="*/ 1109951 w 2377881"/>
              <a:gd name="connsiteY2176" fmla="*/ 331288 h 509406"/>
              <a:gd name="connsiteX2177" fmla="*/ 1103569 w 2377881"/>
              <a:gd name="connsiteY2177" fmla="*/ 325287 h 509406"/>
              <a:gd name="connsiteX2178" fmla="*/ 1724123 w 2377881"/>
              <a:gd name="connsiteY2178" fmla="*/ 325096 h 509406"/>
              <a:gd name="connsiteX2179" fmla="*/ 1713264 w 2377881"/>
              <a:gd name="connsiteY2179" fmla="*/ 327859 h 509406"/>
              <a:gd name="connsiteX2180" fmla="*/ 1708882 w 2377881"/>
              <a:gd name="connsiteY2180" fmla="*/ 328906 h 509406"/>
              <a:gd name="connsiteX2181" fmla="*/ 1699072 w 2377881"/>
              <a:gd name="connsiteY2181" fmla="*/ 326716 h 509406"/>
              <a:gd name="connsiteX2182" fmla="*/ 1692404 w 2377881"/>
              <a:gd name="connsiteY2182" fmla="*/ 330240 h 509406"/>
              <a:gd name="connsiteX2183" fmla="*/ 1686785 w 2377881"/>
              <a:gd name="connsiteY2183" fmla="*/ 330716 h 509406"/>
              <a:gd name="connsiteX2184" fmla="*/ 1688880 w 2377881"/>
              <a:gd name="connsiteY2184" fmla="*/ 336526 h 509406"/>
              <a:gd name="connsiteX2185" fmla="*/ 1691357 w 2377881"/>
              <a:gd name="connsiteY2185" fmla="*/ 336336 h 509406"/>
              <a:gd name="connsiteX2186" fmla="*/ 1693166 w 2377881"/>
              <a:gd name="connsiteY2186" fmla="*/ 336241 h 509406"/>
              <a:gd name="connsiteX2187" fmla="*/ 1702215 w 2377881"/>
              <a:gd name="connsiteY2187" fmla="*/ 337669 h 509406"/>
              <a:gd name="connsiteX2188" fmla="*/ 1704882 w 2377881"/>
              <a:gd name="connsiteY2188" fmla="*/ 338336 h 509406"/>
              <a:gd name="connsiteX2189" fmla="*/ 1706787 w 2377881"/>
              <a:gd name="connsiteY2189" fmla="*/ 338812 h 509406"/>
              <a:gd name="connsiteX2190" fmla="*/ 1717646 w 2377881"/>
              <a:gd name="connsiteY2190" fmla="*/ 334145 h 509406"/>
              <a:gd name="connsiteX2191" fmla="*/ 1718407 w 2377881"/>
              <a:gd name="connsiteY2191" fmla="*/ 334336 h 509406"/>
              <a:gd name="connsiteX2192" fmla="*/ 1725456 w 2377881"/>
              <a:gd name="connsiteY2192" fmla="*/ 335669 h 509406"/>
              <a:gd name="connsiteX2193" fmla="*/ 1732409 w 2377881"/>
              <a:gd name="connsiteY2193" fmla="*/ 335098 h 509406"/>
              <a:gd name="connsiteX2194" fmla="*/ 1736124 w 2377881"/>
              <a:gd name="connsiteY2194" fmla="*/ 338431 h 509406"/>
              <a:gd name="connsiteX2195" fmla="*/ 1740125 w 2377881"/>
              <a:gd name="connsiteY2195" fmla="*/ 342051 h 509406"/>
              <a:gd name="connsiteX2196" fmla="*/ 1751079 w 2377881"/>
              <a:gd name="connsiteY2196" fmla="*/ 346623 h 509406"/>
              <a:gd name="connsiteX2197" fmla="*/ 1753841 w 2377881"/>
              <a:gd name="connsiteY2197" fmla="*/ 336145 h 509406"/>
              <a:gd name="connsiteX2198" fmla="*/ 1754793 w 2377881"/>
              <a:gd name="connsiteY2198" fmla="*/ 332716 h 509406"/>
              <a:gd name="connsiteX2199" fmla="*/ 1753364 w 2377881"/>
              <a:gd name="connsiteY2199" fmla="*/ 331478 h 509406"/>
              <a:gd name="connsiteX2200" fmla="*/ 1753078 w 2377881"/>
              <a:gd name="connsiteY2200" fmla="*/ 327001 h 509406"/>
              <a:gd name="connsiteX2201" fmla="*/ 1747649 w 2377881"/>
              <a:gd name="connsiteY2201" fmla="*/ 326430 h 509406"/>
              <a:gd name="connsiteX2202" fmla="*/ 1747078 w 2377881"/>
              <a:gd name="connsiteY2202" fmla="*/ 326811 h 509406"/>
              <a:gd name="connsiteX2203" fmla="*/ 1724123 w 2377881"/>
              <a:gd name="connsiteY2203" fmla="*/ 325096 h 509406"/>
              <a:gd name="connsiteX2204" fmla="*/ 1878332 w 2377881"/>
              <a:gd name="connsiteY2204" fmla="*/ 324706 h 509406"/>
              <a:gd name="connsiteX2205" fmla="*/ 1878713 w 2377881"/>
              <a:gd name="connsiteY2205" fmla="*/ 324715 h 509406"/>
              <a:gd name="connsiteX2206" fmla="*/ 1878332 w 2377881"/>
              <a:gd name="connsiteY2206" fmla="*/ 324715 h 509406"/>
              <a:gd name="connsiteX2207" fmla="*/ 375001 w 2377881"/>
              <a:gd name="connsiteY2207" fmla="*/ 323858 h 509406"/>
              <a:gd name="connsiteX2208" fmla="*/ 372144 w 2377881"/>
              <a:gd name="connsiteY2208" fmla="*/ 328430 h 509406"/>
              <a:gd name="connsiteX2209" fmla="*/ 376144 w 2377881"/>
              <a:gd name="connsiteY2209" fmla="*/ 332050 h 509406"/>
              <a:gd name="connsiteX2210" fmla="*/ 379383 w 2377881"/>
              <a:gd name="connsiteY2210" fmla="*/ 334050 h 509406"/>
              <a:gd name="connsiteX2211" fmla="*/ 381098 w 2377881"/>
              <a:gd name="connsiteY2211" fmla="*/ 334240 h 509406"/>
              <a:gd name="connsiteX2212" fmla="*/ 382336 w 2377881"/>
              <a:gd name="connsiteY2212" fmla="*/ 329478 h 509406"/>
              <a:gd name="connsiteX2213" fmla="*/ 382336 w 2377881"/>
              <a:gd name="connsiteY2213" fmla="*/ 328144 h 509406"/>
              <a:gd name="connsiteX2214" fmla="*/ 382336 w 2377881"/>
              <a:gd name="connsiteY2214" fmla="*/ 326811 h 509406"/>
              <a:gd name="connsiteX2215" fmla="*/ 375001 w 2377881"/>
              <a:gd name="connsiteY2215" fmla="*/ 323858 h 509406"/>
              <a:gd name="connsiteX2216" fmla="*/ 566835 w 2377881"/>
              <a:gd name="connsiteY2216" fmla="*/ 323001 h 509406"/>
              <a:gd name="connsiteX2217" fmla="*/ 566740 w 2377881"/>
              <a:gd name="connsiteY2217" fmla="*/ 327287 h 509406"/>
              <a:gd name="connsiteX2218" fmla="*/ 569883 w 2377881"/>
              <a:gd name="connsiteY2218" fmla="*/ 327954 h 509406"/>
              <a:gd name="connsiteX2219" fmla="*/ 572359 w 2377881"/>
              <a:gd name="connsiteY2219" fmla="*/ 328430 h 509406"/>
              <a:gd name="connsiteX2220" fmla="*/ 575503 w 2377881"/>
              <a:gd name="connsiteY2220" fmla="*/ 327859 h 509406"/>
              <a:gd name="connsiteX2221" fmla="*/ 574455 w 2377881"/>
              <a:gd name="connsiteY2221" fmla="*/ 326525 h 509406"/>
              <a:gd name="connsiteX2222" fmla="*/ 573121 w 2377881"/>
              <a:gd name="connsiteY2222" fmla="*/ 324906 h 509406"/>
              <a:gd name="connsiteX2223" fmla="*/ 566835 w 2377881"/>
              <a:gd name="connsiteY2223" fmla="*/ 323001 h 509406"/>
              <a:gd name="connsiteX2224" fmla="*/ 1794417 w 2377881"/>
              <a:gd name="connsiteY2224" fmla="*/ 322239 h 509406"/>
              <a:gd name="connsiteX2225" fmla="*/ 1787273 w 2377881"/>
              <a:gd name="connsiteY2225" fmla="*/ 327763 h 509406"/>
              <a:gd name="connsiteX2226" fmla="*/ 1783082 w 2377881"/>
              <a:gd name="connsiteY2226" fmla="*/ 326335 h 509406"/>
              <a:gd name="connsiteX2227" fmla="*/ 1779748 w 2377881"/>
              <a:gd name="connsiteY2227" fmla="*/ 323572 h 509406"/>
              <a:gd name="connsiteX2228" fmla="*/ 1767747 w 2377881"/>
              <a:gd name="connsiteY2228" fmla="*/ 326049 h 509406"/>
              <a:gd name="connsiteX2229" fmla="*/ 1766509 w 2377881"/>
              <a:gd name="connsiteY2229" fmla="*/ 325287 h 509406"/>
              <a:gd name="connsiteX2230" fmla="*/ 1761746 w 2377881"/>
              <a:gd name="connsiteY2230" fmla="*/ 325382 h 509406"/>
              <a:gd name="connsiteX2231" fmla="*/ 1760413 w 2377881"/>
              <a:gd name="connsiteY2231" fmla="*/ 326525 h 509406"/>
              <a:gd name="connsiteX2232" fmla="*/ 1759841 w 2377881"/>
              <a:gd name="connsiteY2232" fmla="*/ 329192 h 509406"/>
              <a:gd name="connsiteX2233" fmla="*/ 1768700 w 2377881"/>
              <a:gd name="connsiteY2233" fmla="*/ 334431 h 509406"/>
              <a:gd name="connsiteX2234" fmla="*/ 1784988 w 2377881"/>
              <a:gd name="connsiteY2234" fmla="*/ 342527 h 509406"/>
              <a:gd name="connsiteX2235" fmla="*/ 1789179 w 2377881"/>
              <a:gd name="connsiteY2235" fmla="*/ 342337 h 509406"/>
              <a:gd name="connsiteX2236" fmla="*/ 1790893 w 2377881"/>
              <a:gd name="connsiteY2236" fmla="*/ 340241 h 509406"/>
              <a:gd name="connsiteX2237" fmla="*/ 1788893 w 2377881"/>
              <a:gd name="connsiteY2237" fmla="*/ 338336 h 509406"/>
              <a:gd name="connsiteX2238" fmla="*/ 1786225 w 2377881"/>
              <a:gd name="connsiteY2238" fmla="*/ 337955 h 509406"/>
              <a:gd name="connsiteX2239" fmla="*/ 1782701 w 2377881"/>
              <a:gd name="connsiteY2239" fmla="*/ 335860 h 509406"/>
              <a:gd name="connsiteX2240" fmla="*/ 1797370 w 2377881"/>
              <a:gd name="connsiteY2240" fmla="*/ 330907 h 509406"/>
              <a:gd name="connsiteX2241" fmla="*/ 1794417 w 2377881"/>
              <a:gd name="connsiteY2241" fmla="*/ 322239 h 509406"/>
              <a:gd name="connsiteX2242" fmla="*/ 1823468 w 2377881"/>
              <a:gd name="connsiteY2242" fmla="*/ 321572 h 509406"/>
              <a:gd name="connsiteX2243" fmla="*/ 1819182 w 2377881"/>
              <a:gd name="connsiteY2243" fmla="*/ 328335 h 509406"/>
              <a:gd name="connsiteX2244" fmla="*/ 1817372 w 2377881"/>
              <a:gd name="connsiteY2244" fmla="*/ 333383 h 509406"/>
              <a:gd name="connsiteX2245" fmla="*/ 1815372 w 2377881"/>
              <a:gd name="connsiteY2245" fmla="*/ 334431 h 509406"/>
              <a:gd name="connsiteX2246" fmla="*/ 1814229 w 2377881"/>
              <a:gd name="connsiteY2246" fmla="*/ 337098 h 509406"/>
              <a:gd name="connsiteX2247" fmla="*/ 1815848 w 2377881"/>
              <a:gd name="connsiteY2247" fmla="*/ 338336 h 509406"/>
              <a:gd name="connsiteX2248" fmla="*/ 1818991 w 2377881"/>
              <a:gd name="connsiteY2248" fmla="*/ 338812 h 509406"/>
              <a:gd name="connsiteX2249" fmla="*/ 1827373 w 2377881"/>
              <a:gd name="connsiteY2249" fmla="*/ 339289 h 509406"/>
              <a:gd name="connsiteX2250" fmla="*/ 1827945 w 2377881"/>
              <a:gd name="connsiteY2250" fmla="*/ 338622 h 509406"/>
              <a:gd name="connsiteX2251" fmla="*/ 1830803 w 2377881"/>
              <a:gd name="connsiteY2251" fmla="*/ 334526 h 509406"/>
              <a:gd name="connsiteX2252" fmla="*/ 1835946 w 2377881"/>
              <a:gd name="connsiteY2252" fmla="*/ 336145 h 509406"/>
              <a:gd name="connsiteX2253" fmla="*/ 1839185 w 2377881"/>
              <a:gd name="connsiteY2253" fmla="*/ 336050 h 509406"/>
              <a:gd name="connsiteX2254" fmla="*/ 1849567 w 2377881"/>
              <a:gd name="connsiteY2254" fmla="*/ 337955 h 509406"/>
              <a:gd name="connsiteX2255" fmla="*/ 1852805 w 2377881"/>
              <a:gd name="connsiteY2255" fmla="*/ 335383 h 509406"/>
              <a:gd name="connsiteX2256" fmla="*/ 1856330 w 2377881"/>
              <a:gd name="connsiteY2256" fmla="*/ 332526 h 509406"/>
              <a:gd name="connsiteX2257" fmla="*/ 1861568 w 2377881"/>
              <a:gd name="connsiteY2257" fmla="*/ 335860 h 509406"/>
              <a:gd name="connsiteX2258" fmla="*/ 1865855 w 2377881"/>
              <a:gd name="connsiteY2258" fmla="*/ 334717 h 509406"/>
              <a:gd name="connsiteX2259" fmla="*/ 1868426 w 2377881"/>
              <a:gd name="connsiteY2259" fmla="*/ 335288 h 509406"/>
              <a:gd name="connsiteX2260" fmla="*/ 1872712 w 2377881"/>
              <a:gd name="connsiteY2260" fmla="*/ 335288 h 509406"/>
              <a:gd name="connsiteX2261" fmla="*/ 1876999 w 2377881"/>
              <a:gd name="connsiteY2261" fmla="*/ 331383 h 509406"/>
              <a:gd name="connsiteX2262" fmla="*/ 1883095 w 2377881"/>
              <a:gd name="connsiteY2262" fmla="*/ 322048 h 509406"/>
              <a:gd name="connsiteX2263" fmla="*/ 1882237 w 2377881"/>
              <a:gd name="connsiteY2263" fmla="*/ 321763 h 509406"/>
              <a:gd name="connsiteX2264" fmla="*/ 1878332 w 2377881"/>
              <a:gd name="connsiteY2264" fmla="*/ 324239 h 509406"/>
              <a:gd name="connsiteX2265" fmla="*/ 1878332 w 2377881"/>
              <a:gd name="connsiteY2265" fmla="*/ 324706 h 509406"/>
              <a:gd name="connsiteX2266" fmla="*/ 1870617 w 2377881"/>
              <a:gd name="connsiteY2266" fmla="*/ 324525 h 509406"/>
              <a:gd name="connsiteX2267" fmla="*/ 1867855 w 2377881"/>
              <a:gd name="connsiteY2267" fmla="*/ 323763 h 509406"/>
              <a:gd name="connsiteX2268" fmla="*/ 1861568 w 2377881"/>
              <a:gd name="connsiteY2268" fmla="*/ 322239 h 509406"/>
              <a:gd name="connsiteX2269" fmla="*/ 1857282 w 2377881"/>
              <a:gd name="connsiteY2269" fmla="*/ 325954 h 509406"/>
              <a:gd name="connsiteX2270" fmla="*/ 1857187 w 2377881"/>
              <a:gd name="connsiteY2270" fmla="*/ 325954 h 509406"/>
              <a:gd name="connsiteX2271" fmla="*/ 1856901 w 2377881"/>
              <a:gd name="connsiteY2271" fmla="*/ 329859 h 509406"/>
              <a:gd name="connsiteX2272" fmla="*/ 1850424 w 2377881"/>
              <a:gd name="connsiteY2272" fmla="*/ 329002 h 509406"/>
              <a:gd name="connsiteX2273" fmla="*/ 1846709 w 2377881"/>
              <a:gd name="connsiteY2273" fmla="*/ 325382 h 509406"/>
              <a:gd name="connsiteX2274" fmla="*/ 1845280 w 2377881"/>
              <a:gd name="connsiteY2274" fmla="*/ 325763 h 509406"/>
              <a:gd name="connsiteX2275" fmla="*/ 1843757 w 2377881"/>
              <a:gd name="connsiteY2275" fmla="*/ 326239 h 509406"/>
              <a:gd name="connsiteX2276" fmla="*/ 1836708 w 2377881"/>
              <a:gd name="connsiteY2276" fmla="*/ 329287 h 509406"/>
              <a:gd name="connsiteX2277" fmla="*/ 1826421 w 2377881"/>
              <a:gd name="connsiteY2277" fmla="*/ 327573 h 509406"/>
              <a:gd name="connsiteX2278" fmla="*/ 1828802 w 2377881"/>
              <a:gd name="connsiteY2278" fmla="*/ 325287 h 509406"/>
              <a:gd name="connsiteX2279" fmla="*/ 1830612 w 2377881"/>
              <a:gd name="connsiteY2279" fmla="*/ 323572 h 509406"/>
              <a:gd name="connsiteX2280" fmla="*/ 1823468 w 2377881"/>
              <a:gd name="connsiteY2280" fmla="*/ 321572 h 509406"/>
              <a:gd name="connsiteX2281" fmla="*/ 1069850 w 2377881"/>
              <a:gd name="connsiteY2281" fmla="*/ 320620 h 509406"/>
              <a:gd name="connsiteX2282" fmla="*/ 1067374 w 2377881"/>
              <a:gd name="connsiteY2282" fmla="*/ 323191 h 509406"/>
              <a:gd name="connsiteX2283" fmla="*/ 1067850 w 2377881"/>
              <a:gd name="connsiteY2283" fmla="*/ 323191 h 509406"/>
              <a:gd name="connsiteX2284" fmla="*/ 1072136 w 2377881"/>
              <a:gd name="connsiteY2284" fmla="*/ 327859 h 509406"/>
              <a:gd name="connsiteX2285" fmla="*/ 1071946 w 2377881"/>
              <a:gd name="connsiteY2285" fmla="*/ 329192 h 509406"/>
              <a:gd name="connsiteX2286" fmla="*/ 1075660 w 2377881"/>
              <a:gd name="connsiteY2286" fmla="*/ 328144 h 509406"/>
              <a:gd name="connsiteX2287" fmla="*/ 1069850 w 2377881"/>
              <a:gd name="connsiteY2287" fmla="*/ 320620 h 509406"/>
              <a:gd name="connsiteX2288" fmla="*/ 233270 w 2377881"/>
              <a:gd name="connsiteY2288" fmla="*/ 317381 h 509406"/>
              <a:gd name="connsiteX2289" fmla="*/ 235651 w 2377881"/>
              <a:gd name="connsiteY2289" fmla="*/ 317381 h 509406"/>
              <a:gd name="connsiteX2290" fmla="*/ 243462 w 2377881"/>
              <a:gd name="connsiteY2290" fmla="*/ 319572 h 509406"/>
              <a:gd name="connsiteX2291" fmla="*/ 244891 w 2377881"/>
              <a:gd name="connsiteY2291" fmla="*/ 319858 h 509406"/>
              <a:gd name="connsiteX2292" fmla="*/ 240890 w 2377881"/>
              <a:gd name="connsiteY2292" fmla="*/ 326906 h 509406"/>
              <a:gd name="connsiteX2293" fmla="*/ 242033 w 2377881"/>
              <a:gd name="connsiteY2293" fmla="*/ 330907 h 509406"/>
              <a:gd name="connsiteX2294" fmla="*/ 239557 w 2377881"/>
              <a:gd name="connsiteY2294" fmla="*/ 331859 h 509406"/>
              <a:gd name="connsiteX2295" fmla="*/ 238890 w 2377881"/>
              <a:gd name="connsiteY2295" fmla="*/ 331955 h 509406"/>
              <a:gd name="connsiteX2296" fmla="*/ 234127 w 2377881"/>
              <a:gd name="connsiteY2296" fmla="*/ 326621 h 509406"/>
              <a:gd name="connsiteX2297" fmla="*/ 231841 w 2377881"/>
              <a:gd name="connsiteY2297" fmla="*/ 324716 h 509406"/>
              <a:gd name="connsiteX2298" fmla="*/ 229841 w 2377881"/>
              <a:gd name="connsiteY2298" fmla="*/ 323573 h 509406"/>
              <a:gd name="connsiteX2299" fmla="*/ 228603 w 2377881"/>
              <a:gd name="connsiteY2299" fmla="*/ 323096 h 509406"/>
              <a:gd name="connsiteX2300" fmla="*/ 228793 w 2377881"/>
              <a:gd name="connsiteY2300" fmla="*/ 326716 h 509406"/>
              <a:gd name="connsiteX2301" fmla="*/ 226222 w 2377881"/>
              <a:gd name="connsiteY2301" fmla="*/ 327573 h 509406"/>
              <a:gd name="connsiteX2302" fmla="*/ 222031 w 2377881"/>
              <a:gd name="connsiteY2302" fmla="*/ 323096 h 509406"/>
              <a:gd name="connsiteX2303" fmla="*/ 224031 w 2377881"/>
              <a:gd name="connsiteY2303" fmla="*/ 321572 h 509406"/>
              <a:gd name="connsiteX2304" fmla="*/ 228603 w 2377881"/>
              <a:gd name="connsiteY2304" fmla="*/ 320810 h 509406"/>
              <a:gd name="connsiteX2305" fmla="*/ 233270 w 2377881"/>
              <a:gd name="connsiteY2305" fmla="*/ 317381 h 509406"/>
              <a:gd name="connsiteX2306" fmla="*/ 1913146 w 2377881"/>
              <a:gd name="connsiteY2306" fmla="*/ 317155 h 509406"/>
              <a:gd name="connsiteX2307" fmla="*/ 1906526 w 2377881"/>
              <a:gd name="connsiteY2307" fmla="*/ 317191 h 509406"/>
              <a:gd name="connsiteX2308" fmla="*/ 1907098 w 2377881"/>
              <a:gd name="connsiteY2308" fmla="*/ 322239 h 509406"/>
              <a:gd name="connsiteX2309" fmla="*/ 1907098 w 2377881"/>
              <a:gd name="connsiteY2309" fmla="*/ 322525 h 509406"/>
              <a:gd name="connsiteX2310" fmla="*/ 1902145 w 2377881"/>
              <a:gd name="connsiteY2310" fmla="*/ 322620 h 509406"/>
              <a:gd name="connsiteX2311" fmla="*/ 1903479 w 2377881"/>
              <a:gd name="connsiteY2311" fmla="*/ 319381 h 509406"/>
              <a:gd name="connsiteX2312" fmla="*/ 1901859 w 2377881"/>
              <a:gd name="connsiteY2312" fmla="*/ 321953 h 509406"/>
              <a:gd name="connsiteX2313" fmla="*/ 1898144 w 2377881"/>
              <a:gd name="connsiteY2313" fmla="*/ 330049 h 509406"/>
              <a:gd name="connsiteX2314" fmla="*/ 1891191 w 2377881"/>
              <a:gd name="connsiteY2314" fmla="*/ 321572 h 509406"/>
              <a:gd name="connsiteX2315" fmla="*/ 1886905 w 2377881"/>
              <a:gd name="connsiteY2315" fmla="*/ 322810 h 509406"/>
              <a:gd name="connsiteX2316" fmla="*/ 1890905 w 2377881"/>
              <a:gd name="connsiteY2316" fmla="*/ 326620 h 509406"/>
              <a:gd name="connsiteX2317" fmla="*/ 1886714 w 2377881"/>
              <a:gd name="connsiteY2317" fmla="*/ 332431 h 509406"/>
              <a:gd name="connsiteX2318" fmla="*/ 1894906 w 2377881"/>
              <a:gd name="connsiteY2318" fmla="*/ 334907 h 509406"/>
              <a:gd name="connsiteX2319" fmla="*/ 1898144 w 2377881"/>
              <a:gd name="connsiteY2319" fmla="*/ 333859 h 509406"/>
              <a:gd name="connsiteX2320" fmla="*/ 1909098 w 2377881"/>
              <a:gd name="connsiteY2320" fmla="*/ 334240 h 509406"/>
              <a:gd name="connsiteX2321" fmla="*/ 1910622 w 2377881"/>
              <a:gd name="connsiteY2321" fmla="*/ 333002 h 509406"/>
              <a:gd name="connsiteX2322" fmla="*/ 1919575 w 2377881"/>
              <a:gd name="connsiteY2322" fmla="*/ 335383 h 509406"/>
              <a:gd name="connsiteX2323" fmla="*/ 1921290 w 2377881"/>
              <a:gd name="connsiteY2323" fmla="*/ 332431 h 509406"/>
              <a:gd name="connsiteX2324" fmla="*/ 1915194 w 2377881"/>
              <a:gd name="connsiteY2324" fmla="*/ 320048 h 509406"/>
              <a:gd name="connsiteX2325" fmla="*/ 1913146 w 2377881"/>
              <a:gd name="connsiteY2325" fmla="*/ 317155 h 509406"/>
              <a:gd name="connsiteX2326" fmla="*/ 421960 w 2377881"/>
              <a:gd name="connsiteY2326" fmla="*/ 315381 h 509406"/>
              <a:gd name="connsiteX2327" fmla="*/ 419959 w 2377881"/>
              <a:gd name="connsiteY2327" fmla="*/ 317381 h 509406"/>
              <a:gd name="connsiteX2328" fmla="*/ 419769 w 2377881"/>
              <a:gd name="connsiteY2328" fmla="*/ 320524 h 509406"/>
              <a:gd name="connsiteX2329" fmla="*/ 419674 w 2377881"/>
              <a:gd name="connsiteY2329" fmla="*/ 320810 h 509406"/>
              <a:gd name="connsiteX2330" fmla="*/ 417388 w 2377881"/>
              <a:gd name="connsiteY2330" fmla="*/ 319286 h 509406"/>
              <a:gd name="connsiteX2331" fmla="*/ 412054 w 2377881"/>
              <a:gd name="connsiteY2331" fmla="*/ 315571 h 509406"/>
              <a:gd name="connsiteX2332" fmla="*/ 410053 w 2377881"/>
              <a:gd name="connsiteY2332" fmla="*/ 315857 h 509406"/>
              <a:gd name="connsiteX2333" fmla="*/ 409768 w 2377881"/>
              <a:gd name="connsiteY2333" fmla="*/ 315857 h 509406"/>
              <a:gd name="connsiteX2334" fmla="*/ 412149 w 2377881"/>
              <a:gd name="connsiteY2334" fmla="*/ 318619 h 509406"/>
              <a:gd name="connsiteX2335" fmla="*/ 410911 w 2377881"/>
              <a:gd name="connsiteY2335" fmla="*/ 325763 h 509406"/>
              <a:gd name="connsiteX2336" fmla="*/ 412340 w 2377881"/>
              <a:gd name="connsiteY2336" fmla="*/ 325668 h 509406"/>
              <a:gd name="connsiteX2337" fmla="*/ 423103 w 2377881"/>
              <a:gd name="connsiteY2337" fmla="*/ 324811 h 509406"/>
              <a:gd name="connsiteX2338" fmla="*/ 429484 w 2377881"/>
              <a:gd name="connsiteY2338" fmla="*/ 331097 h 509406"/>
              <a:gd name="connsiteX2339" fmla="*/ 424532 w 2377881"/>
              <a:gd name="connsiteY2339" fmla="*/ 320048 h 509406"/>
              <a:gd name="connsiteX2340" fmla="*/ 424912 w 2377881"/>
              <a:gd name="connsiteY2340" fmla="*/ 316429 h 509406"/>
              <a:gd name="connsiteX2341" fmla="*/ 421960 w 2377881"/>
              <a:gd name="connsiteY2341" fmla="*/ 315381 h 509406"/>
              <a:gd name="connsiteX2342" fmla="*/ 1705549 w 2377881"/>
              <a:gd name="connsiteY2342" fmla="*/ 313762 h 509406"/>
              <a:gd name="connsiteX2343" fmla="*/ 1693547 w 2377881"/>
              <a:gd name="connsiteY2343" fmla="*/ 316238 h 509406"/>
              <a:gd name="connsiteX2344" fmla="*/ 1693356 w 2377881"/>
              <a:gd name="connsiteY2344" fmla="*/ 318048 h 509406"/>
              <a:gd name="connsiteX2345" fmla="*/ 1702405 w 2377881"/>
              <a:gd name="connsiteY2345" fmla="*/ 319286 h 509406"/>
              <a:gd name="connsiteX2346" fmla="*/ 1704501 w 2377881"/>
              <a:gd name="connsiteY2346" fmla="*/ 319286 h 509406"/>
              <a:gd name="connsiteX2347" fmla="*/ 1706596 w 2377881"/>
              <a:gd name="connsiteY2347" fmla="*/ 314238 h 509406"/>
              <a:gd name="connsiteX2348" fmla="*/ 2323436 w 2377881"/>
              <a:gd name="connsiteY2348" fmla="*/ 311191 h 509406"/>
              <a:gd name="connsiteX2349" fmla="*/ 2334866 w 2377881"/>
              <a:gd name="connsiteY2349" fmla="*/ 316906 h 509406"/>
              <a:gd name="connsiteX2350" fmla="*/ 2335342 w 2377881"/>
              <a:gd name="connsiteY2350" fmla="*/ 320049 h 509406"/>
              <a:gd name="connsiteX2351" fmla="*/ 2325626 w 2377881"/>
              <a:gd name="connsiteY2351" fmla="*/ 313762 h 509406"/>
              <a:gd name="connsiteX2352" fmla="*/ 2323436 w 2377881"/>
              <a:gd name="connsiteY2352" fmla="*/ 311191 h 509406"/>
              <a:gd name="connsiteX2353" fmla="*/ 2293527 w 2377881"/>
              <a:gd name="connsiteY2353" fmla="*/ 310333 h 509406"/>
              <a:gd name="connsiteX2354" fmla="*/ 2301909 w 2377881"/>
              <a:gd name="connsiteY2354" fmla="*/ 310428 h 509406"/>
              <a:gd name="connsiteX2355" fmla="*/ 2302481 w 2377881"/>
              <a:gd name="connsiteY2355" fmla="*/ 314524 h 509406"/>
              <a:gd name="connsiteX2356" fmla="*/ 2297337 w 2377881"/>
              <a:gd name="connsiteY2356" fmla="*/ 314714 h 509406"/>
              <a:gd name="connsiteX2357" fmla="*/ 2294099 w 2377881"/>
              <a:gd name="connsiteY2357" fmla="*/ 315572 h 509406"/>
              <a:gd name="connsiteX2358" fmla="*/ 2293527 w 2377881"/>
              <a:gd name="connsiteY2358" fmla="*/ 310333 h 509406"/>
              <a:gd name="connsiteX2359" fmla="*/ 2004443 w 2377881"/>
              <a:gd name="connsiteY2359" fmla="*/ 306999 h 509406"/>
              <a:gd name="connsiteX2360" fmla="*/ 2002919 w 2377881"/>
              <a:gd name="connsiteY2360" fmla="*/ 309952 h 509406"/>
              <a:gd name="connsiteX2361" fmla="*/ 2008158 w 2377881"/>
              <a:gd name="connsiteY2361" fmla="*/ 312714 h 509406"/>
              <a:gd name="connsiteX2362" fmla="*/ 2020064 w 2377881"/>
              <a:gd name="connsiteY2362" fmla="*/ 314047 h 509406"/>
              <a:gd name="connsiteX2363" fmla="*/ 2016540 w 2377881"/>
              <a:gd name="connsiteY2363" fmla="*/ 312809 h 509406"/>
              <a:gd name="connsiteX2364" fmla="*/ 2010635 w 2377881"/>
              <a:gd name="connsiteY2364" fmla="*/ 308809 h 509406"/>
              <a:gd name="connsiteX2365" fmla="*/ 2004443 w 2377881"/>
              <a:gd name="connsiteY2365" fmla="*/ 306999 h 509406"/>
              <a:gd name="connsiteX2366" fmla="*/ 2342486 w 2377881"/>
              <a:gd name="connsiteY2366" fmla="*/ 304522 h 509406"/>
              <a:gd name="connsiteX2367" fmla="*/ 2344486 w 2377881"/>
              <a:gd name="connsiteY2367" fmla="*/ 304713 h 509406"/>
              <a:gd name="connsiteX2368" fmla="*/ 2349058 w 2377881"/>
              <a:gd name="connsiteY2368" fmla="*/ 304999 h 509406"/>
              <a:gd name="connsiteX2369" fmla="*/ 2348391 w 2377881"/>
              <a:gd name="connsiteY2369" fmla="*/ 311285 h 509406"/>
              <a:gd name="connsiteX2370" fmla="*/ 2345438 w 2377881"/>
              <a:gd name="connsiteY2370" fmla="*/ 312047 h 509406"/>
              <a:gd name="connsiteX2371" fmla="*/ 2335913 w 2377881"/>
              <a:gd name="connsiteY2371" fmla="*/ 312428 h 509406"/>
              <a:gd name="connsiteX2372" fmla="*/ 2333532 w 2377881"/>
              <a:gd name="connsiteY2372" fmla="*/ 311857 h 509406"/>
              <a:gd name="connsiteX2373" fmla="*/ 2333818 w 2377881"/>
              <a:gd name="connsiteY2373" fmla="*/ 308142 h 509406"/>
              <a:gd name="connsiteX2374" fmla="*/ 2342486 w 2377881"/>
              <a:gd name="connsiteY2374" fmla="*/ 304522 h 509406"/>
              <a:gd name="connsiteX2375" fmla="*/ 1749459 w 2377881"/>
              <a:gd name="connsiteY2375" fmla="*/ 304332 h 509406"/>
              <a:gd name="connsiteX2376" fmla="*/ 1742982 w 2377881"/>
              <a:gd name="connsiteY2376" fmla="*/ 311571 h 509406"/>
              <a:gd name="connsiteX2377" fmla="*/ 1745935 w 2377881"/>
              <a:gd name="connsiteY2377" fmla="*/ 313285 h 509406"/>
              <a:gd name="connsiteX2378" fmla="*/ 1747078 w 2377881"/>
              <a:gd name="connsiteY2378" fmla="*/ 313000 h 509406"/>
              <a:gd name="connsiteX2379" fmla="*/ 1753745 w 2377881"/>
              <a:gd name="connsiteY2379" fmla="*/ 310904 h 509406"/>
              <a:gd name="connsiteX2380" fmla="*/ 1753745 w 2377881"/>
              <a:gd name="connsiteY2380" fmla="*/ 306713 h 509406"/>
              <a:gd name="connsiteX2381" fmla="*/ 2217708 w 2377881"/>
              <a:gd name="connsiteY2381" fmla="*/ 301474 h 509406"/>
              <a:gd name="connsiteX2382" fmla="*/ 2211707 w 2377881"/>
              <a:gd name="connsiteY2382" fmla="*/ 306237 h 509406"/>
              <a:gd name="connsiteX2383" fmla="*/ 2218565 w 2377881"/>
              <a:gd name="connsiteY2383" fmla="*/ 305189 h 509406"/>
              <a:gd name="connsiteX2384" fmla="*/ 2221042 w 2377881"/>
              <a:gd name="connsiteY2384" fmla="*/ 308618 h 509406"/>
              <a:gd name="connsiteX2385" fmla="*/ 2222185 w 2377881"/>
              <a:gd name="connsiteY2385" fmla="*/ 316429 h 509406"/>
              <a:gd name="connsiteX2386" fmla="*/ 2232853 w 2377881"/>
              <a:gd name="connsiteY2386" fmla="*/ 313381 h 509406"/>
              <a:gd name="connsiteX2387" fmla="*/ 2228472 w 2377881"/>
              <a:gd name="connsiteY2387" fmla="*/ 302046 h 509406"/>
              <a:gd name="connsiteX2388" fmla="*/ 2217708 w 2377881"/>
              <a:gd name="connsiteY2388" fmla="*/ 301474 h 509406"/>
              <a:gd name="connsiteX2389" fmla="*/ 2193134 w 2377881"/>
              <a:gd name="connsiteY2389" fmla="*/ 301284 h 509406"/>
              <a:gd name="connsiteX2390" fmla="*/ 2194181 w 2377881"/>
              <a:gd name="connsiteY2390" fmla="*/ 306713 h 509406"/>
              <a:gd name="connsiteX2391" fmla="*/ 2199515 w 2377881"/>
              <a:gd name="connsiteY2391" fmla="*/ 309190 h 509406"/>
              <a:gd name="connsiteX2392" fmla="*/ 2197991 w 2377881"/>
              <a:gd name="connsiteY2392" fmla="*/ 313190 h 509406"/>
              <a:gd name="connsiteX2393" fmla="*/ 2207993 w 2377881"/>
              <a:gd name="connsiteY2393" fmla="*/ 314047 h 509406"/>
              <a:gd name="connsiteX2394" fmla="*/ 2211231 w 2377881"/>
              <a:gd name="connsiteY2394" fmla="*/ 315190 h 509406"/>
              <a:gd name="connsiteX2395" fmla="*/ 2211803 w 2377881"/>
              <a:gd name="connsiteY2395" fmla="*/ 315381 h 509406"/>
              <a:gd name="connsiteX2396" fmla="*/ 2209802 w 2377881"/>
              <a:gd name="connsiteY2396" fmla="*/ 311857 h 509406"/>
              <a:gd name="connsiteX2397" fmla="*/ 2207612 w 2377881"/>
              <a:gd name="connsiteY2397" fmla="*/ 311095 h 509406"/>
              <a:gd name="connsiteX2398" fmla="*/ 2206278 w 2377881"/>
              <a:gd name="connsiteY2398" fmla="*/ 309475 h 509406"/>
              <a:gd name="connsiteX2399" fmla="*/ 2205135 w 2377881"/>
              <a:gd name="connsiteY2399" fmla="*/ 307380 h 509406"/>
              <a:gd name="connsiteX2400" fmla="*/ 2197705 w 2377881"/>
              <a:gd name="connsiteY2400" fmla="*/ 304903 h 509406"/>
              <a:gd name="connsiteX2401" fmla="*/ 2197039 w 2377881"/>
              <a:gd name="connsiteY2401" fmla="*/ 304332 h 509406"/>
              <a:gd name="connsiteX2402" fmla="*/ 1731552 w 2377881"/>
              <a:gd name="connsiteY2402" fmla="*/ 300427 h 509406"/>
              <a:gd name="connsiteX2403" fmla="*/ 1729361 w 2377881"/>
              <a:gd name="connsiteY2403" fmla="*/ 300617 h 509406"/>
              <a:gd name="connsiteX2404" fmla="*/ 1724980 w 2377881"/>
              <a:gd name="connsiteY2404" fmla="*/ 306237 h 509406"/>
              <a:gd name="connsiteX2405" fmla="*/ 1725361 w 2377881"/>
              <a:gd name="connsiteY2405" fmla="*/ 307285 h 509406"/>
              <a:gd name="connsiteX2406" fmla="*/ 1725170 w 2377881"/>
              <a:gd name="connsiteY2406" fmla="*/ 310333 h 509406"/>
              <a:gd name="connsiteX2407" fmla="*/ 1727932 w 2377881"/>
              <a:gd name="connsiteY2407" fmla="*/ 312428 h 509406"/>
              <a:gd name="connsiteX2408" fmla="*/ 1729266 w 2377881"/>
              <a:gd name="connsiteY2408" fmla="*/ 312047 h 509406"/>
              <a:gd name="connsiteX2409" fmla="*/ 1731171 w 2377881"/>
              <a:gd name="connsiteY2409" fmla="*/ 311571 h 509406"/>
              <a:gd name="connsiteX2410" fmla="*/ 1732029 w 2377881"/>
              <a:gd name="connsiteY2410" fmla="*/ 306808 h 509406"/>
              <a:gd name="connsiteX2411" fmla="*/ 1735457 w 2377881"/>
              <a:gd name="connsiteY2411" fmla="*/ 304808 h 509406"/>
              <a:gd name="connsiteX2412" fmla="*/ 1737648 w 2377881"/>
              <a:gd name="connsiteY2412" fmla="*/ 303475 h 509406"/>
              <a:gd name="connsiteX2413" fmla="*/ 1731552 w 2377881"/>
              <a:gd name="connsiteY2413" fmla="*/ 300427 h 509406"/>
              <a:gd name="connsiteX2414" fmla="*/ 1886333 w 2377881"/>
              <a:gd name="connsiteY2414" fmla="*/ 298426 h 509406"/>
              <a:gd name="connsiteX2415" fmla="*/ 1885190 w 2377881"/>
              <a:gd name="connsiteY2415" fmla="*/ 302141 h 509406"/>
              <a:gd name="connsiteX2416" fmla="*/ 1891953 w 2377881"/>
              <a:gd name="connsiteY2416" fmla="*/ 303570 h 509406"/>
              <a:gd name="connsiteX2417" fmla="*/ 1886333 w 2377881"/>
              <a:gd name="connsiteY2417" fmla="*/ 298426 h 509406"/>
              <a:gd name="connsiteX2418" fmla="*/ 190883 w 2377881"/>
              <a:gd name="connsiteY2418" fmla="*/ 292902 h 509406"/>
              <a:gd name="connsiteX2419" fmla="*/ 185549 w 2377881"/>
              <a:gd name="connsiteY2419" fmla="*/ 297188 h 509406"/>
              <a:gd name="connsiteX2420" fmla="*/ 190026 w 2377881"/>
              <a:gd name="connsiteY2420" fmla="*/ 299093 h 509406"/>
              <a:gd name="connsiteX2421" fmla="*/ 191741 w 2377881"/>
              <a:gd name="connsiteY2421" fmla="*/ 298522 h 509406"/>
              <a:gd name="connsiteX2422" fmla="*/ 193074 w 2377881"/>
              <a:gd name="connsiteY2422" fmla="*/ 298045 h 509406"/>
              <a:gd name="connsiteX2423" fmla="*/ 194217 w 2377881"/>
              <a:gd name="connsiteY2423" fmla="*/ 294997 h 509406"/>
              <a:gd name="connsiteX2424" fmla="*/ 193169 w 2377881"/>
              <a:gd name="connsiteY2424" fmla="*/ 294331 h 509406"/>
              <a:gd name="connsiteX2425" fmla="*/ 439867 w 2377881"/>
              <a:gd name="connsiteY2425" fmla="*/ 290140 h 509406"/>
              <a:gd name="connsiteX2426" fmla="*/ 433390 w 2377881"/>
              <a:gd name="connsiteY2426" fmla="*/ 297283 h 509406"/>
              <a:gd name="connsiteX2427" fmla="*/ 439581 w 2377881"/>
              <a:gd name="connsiteY2427" fmla="*/ 293473 h 509406"/>
              <a:gd name="connsiteX2428" fmla="*/ 439771 w 2377881"/>
              <a:gd name="connsiteY2428" fmla="*/ 290806 h 509406"/>
              <a:gd name="connsiteX2429" fmla="*/ 4574 w 2377881"/>
              <a:gd name="connsiteY2429" fmla="*/ 286045 h 509406"/>
              <a:gd name="connsiteX2430" fmla="*/ 8289 w 2377881"/>
              <a:gd name="connsiteY2430" fmla="*/ 287092 h 509406"/>
              <a:gd name="connsiteX2431" fmla="*/ 14099 w 2377881"/>
              <a:gd name="connsiteY2431" fmla="*/ 292236 h 509406"/>
              <a:gd name="connsiteX2432" fmla="*/ 8479 w 2377881"/>
              <a:gd name="connsiteY2432" fmla="*/ 291855 h 509406"/>
              <a:gd name="connsiteX2433" fmla="*/ 7432 w 2377881"/>
              <a:gd name="connsiteY2433" fmla="*/ 291188 h 509406"/>
              <a:gd name="connsiteX2434" fmla="*/ 2955 w 2377881"/>
              <a:gd name="connsiteY2434" fmla="*/ 290045 h 509406"/>
              <a:gd name="connsiteX2435" fmla="*/ 2 w 2377881"/>
              <a:gd name="connsiteY2435" fmla="*/ 287854 h 509406"/>
              <a:gd name="connsiteX2436" fmla="*/ 4574 w 2377881"/>
              <a:gd name="connsiteY2436" fmla="*/ 286045 h 509406"/>
              <a:gd name="connsiteX2437" fmla="*/ 422436 w 2377881"/>
              <a:gd name="connsiteY2437" fmla="*/ 285949 h 509406"/>
              <a:gd name="connsiteX2438" fmla="*/ 418245 w 2377881"/>
              <a:gd name="connsiteY2438" fmla="*/ 286615 h 509406"/>
              <a:gd name="connsiteX2439" fmla="*/ 419293 w 2377881"/>
              <a:gd name="connsiteY2439" fmla="*/ 291759 h 509406"/>
              <a:gd name="connsiteX2440" fmla="*/ 418340 w 2377881"/>
              <a:gd name="connsiteY2440" fmla="*/ 292521 h 509406"/>
              <a:gd name="connsiteX2441" fmla="*/ 417483 w 2377881"/>
              <a:gd name="connsiteY2441" fmla="*/ 295188 h 509406"/>
              <a:gd name="connsiteX2442" fmla="*/ 420531 w 2377881"/>
              <a:gd name="connsiteY2442" fmla="*/ 296236 h 509406"/>
              <a:gd name="connsiteX2443" fmla="*/ 423008 w 2377881"/>
              <a:gd name="connsiteY2443" fmla="*/ 294521 h 509406"/>
              <a:gd name="connsiteX2444" fmla="*/ 427865 w 2377881"/>
              <a:gd name="connsiteY2444" fmla="*/ 287473 h 509406"/>
              <a:gd name="connsiteX2445" fmla="*/ 427008 w 2377881"/>
              <a:gd name="connsiteY2445" fmla="*/ 286615 h 509406"/>
              <a:gd name="connsiteX2446" fmla="*/ 422436 w 2377881"/>
              <a:gd name="connsiteY2446" fmla="*/ 285949 h 509406"/>
              <a:gd name="connsiteX2447" fmla="*/ 321566 w 2377881"/>
              <a:gd name="connsiteY2447" fmla="*/ 285472 h 509406"/>
              <a:gd name="connsiteX2448" fmla="*/ 320709 w 2377881"/>
              <a:gd name="connsiteY2448" fmla="*/ 291759 h 509406"/>
              <a:gd name="connsiteX2449" fmla="*/ 325376 w 2377881"/>
              <a:gd name="connsiteY2449" fmla="*/ 292426 h 509406"/>
              <a:gd name="connsiteX2450" fmla="*/ 325471 w 2377881"/>
              <a:gd name="connsiteY2450" fmla="*/ 286234 h 509406"/>
              <a:gd name="connsiteX2451" fmla="*/ 323566 w 2377881"/>
              <a:gd name="connsiteY2451" fmla="*/ 285853 h 509406"/>
              <a:gd name="connsiteX2452" fmla="*/ 403291 w 2377881"/>
              <a:gd name="connsiteY2452" fmla="*/ 284901 h 509406"/>
              <a:gd name="connsiteX2453" fmla="*/ 397197 w 2377881"/>
              <a:gd name="connsiteY2453" fmla="*/ 289297 h 509406"/>
              <a:gd name="connsiteX2454" fmla="*/ 397100 w 2377881"/>
              <a:gd name="connsiteY2454" fmla="*/ 289282 h 509406"/>
              <a:gd name="connsiteX2455" fmla="*/ 395766 w 2377881"/>
              <a:gd name="connsiteY2455" fmla="*/ 290330 h 509406"/>
              <a:gd name="connsiteX2456" fmla="*/ 397197 w 2377881"/>
              <a:gd name="connsiteY2456" fmla="*/ 289297 h 509406"/>
              <a:gd name="connsiteX2457" fmla="*/ 401386 w 2377881"/>
              <a:gd name="connsiteY2457" fmla="*/ 289949 h 509406"/>
              <a:gd name="connsiteX2458" fmla="*/ 404434 w 2377881"/>
              <a:gd name="connsiteY2458" fmla="*/ 290425 h 509406"/>
              <a:gd name="connsiteX2459" fmla="*/ 403291 w 2377881"/>
              <a:gd name="connsiteY2459" fmla="*/ 284901 h 509406"/>
              <a:gd name="connsiteX2460" fmla="*/ 369191 w 2377881"/>
              <a:gd name="connsiteY2460" fmla="*/ 284425 h 509406"/>
              <a:gd name="connsiteX2461" fmla="*/ 369096 w 2377881"/>
              <a:gd name="connsiteY2461" fmla="*/ 284615 h 509406"/>
              <a:gd name="connsiteX2462" fmla="*/ 367191 w 2377881"/>
              <a:gd name="connsiteY2462" fmla="*/ 291283 h 509406"/>
              <a:gd name="connsiteX2463" fmla="*/ 358047 w 2377881"/>
              <a:gd name="connsiteY2463" fmla="*/ 292902 h 509406"/>
              <a:gd name="connsiteX2464" fmla="*/ 361762 w 2377881"/>
              <a:gd name="connsiteY2464" fmla="*/ 293664 h 509406"/>
              <a:gd name="connsiteX2465" fmla="*/ 363381 w 2377881"/>
              <a:gd name="connsiteY2465" fmla="*/ 294045 h 509406"/>
              <a:gd name="connsiteX2466" fmla="*/ 371953 w 2377881"/>
              <a:gd name="connsiteY2466" fmla="*/ 293283 h 509406"/>
              <a:gd name="connsiteX2467" fmla="*/ 378621 w 2377881"/>
              <a:gd name="connsiteY2467" fmla="*/ 290521 h 509406"/>
              <a:gd name="connsiteX2468" fmla="*/ 369191 w 2377881"/>
              <a:gd name="connsiteY2468" fmla="*/ 284425 h 509406"/>
              <a:gd name="connsiteX2469" fmla="*/ 177548 w 2377881"/>
              <a:gd name="connsiteY2469" fmla="*/ 281186 h 509406"/>
              <a:gd name="connsiteX2470" fmla="*/ 173452 w 2377881"/>
              <a:gd name="connsiteY2470" fmla="*/ 286615 h 509406"/>
              <a:gd name="connsiteX2471" fmla="*/ 173833 w 2377881"/>
              <a:gd name="connsiteY2471" fmla="*/ 287758 h 509406"/>
              <a:gd name="connsiteX2472" fmla="*/ 174405 w 2377881"/>
              <a:gd name="connsiteY2472" fmla="*/ 289759 h 509406"/>
              <a:gd name="connsiteX2473" fmla="*/ 174024 w 2377881"/>
              <a:gd name="connsiteY2473" fmla="*/ 299188 h 509406"/>
              <a:gd name="connsiteX2474" fmla="*/ 172976 w 2377881"/>
              <a:gd name="connsiteY2474" fmla="*/ 302332 h 509406"/>
              <a:gd name="connsiteX2475" fmla="*/ 175929 w 2377881"/>
              <a:gd name="connsiteY2475" fmla="*/ 300903 h 509406"/>
              <a:gd name="connsiteX2476" fmla="*/ 181263 w 2377881"/>
              <a:gd name="connsiteY2476" fmla="*/ 293473 h 509406"/>
              <a:gd name="connsiteX2477" fmla="*/ 180596 w 2377881"/>
              <a:gd name="connsiteY2477" fmla="*/ 282901 h 509406"/>
              <a:gd name="connsiteX2478" fmla="*/ 179358 w 2377881"/>
              <a:gd name="connsiteY2478" fmla="*/ 282234 h 509406"/>
              <a:gd name="connsiteX2479" fmla="*/ 2328484 w 2377881"/>
              <a:gd name="connsiteY2479" fmla="*/ 269375 h 509406"/>
              <a:gd name="connsiteX2480" fmla="*/ 2324674 w 2377881"/>
              <a:gd name="connsiteY2480" fmla="*/ 270518 h 509406"/>
              <a:gd name="connsiteX2481" fmla="*/ 2328674 w 2377881"/>
              <a:gd name="connsiteY2481" fmla="*/ 277662 h 509406"/>
              <a:gd name="connsiteX2482" fmla="*/ 2336294 w 2377881"/>
              <a:gd name="connsiteY2482" fmla="*/ 277567 h 509406"/>
              <a:gd name="connsiteX2483" fmla="*/ 2333818 w 2377881"/>
              <a:gd name="connsiteY2483" fmla="*/ 275185 h 509406"/>
              <a:gd name="connsiteX2484" fmla="*/ 2332008 w 2377881"/>
              <a:gd name="connsiteY2484" fmla="*/ 273471 h 509406"/>
              <a:gd name="connsiteX2485" fmla="*/ 2328484 w 2377881"/>
              <a:gd name="connsiteY2485" fmla="*/ 269375 h 509406"/>
              <a:gd name="connsiteX2486" fmla="*/ 2325341 w 2377881"/>
              <a:gd name="connsiteY2486" fmla="*/ 258040 h 509406"/>
              <a:gd name="connsiteX2487" fmla="*/ 2328960 w 2377881"/>
              <a:gd name="connsiteY2487" fmla="*/ 264613 h 509406"/>
              <a:gd name="connsiteX2488" fmla="*/ 2335818 w 2377881"/>
              <a:gd name="connsiteY2488" fmla="*/ 265660 h 509406"/>
              <a:gd name="connsiteX2489" fmla="*/ 2336961 w 2377881"/>
              <a:gd name="connsiteY2489" fmla="*/ 264327 h 509406"/>
              <a:gd name="connsiteX2490" fmla="*/ 2338961 w 2377881"/>
              <a:gd name="connsiteY2490" fmla="*/ 262136 h 509406"/>
              <a:gd name="connsiteX2491" fmla="*/ 2336199 w 2377881"/>
              <a:gd name="connsiteY2491" fmla="*/ 258040 h 509406"/>
              <a:gd name="connsiteX2492" fmla="*/ 2325341 w 2377881"/>
              <a:gd name="connsiteY2492" fmla="*/ 258040 h 509406"/>
              <a:gd name="connsiteX2493" fmla="*/ 2285240 w 2377881"/>
              <a:gd name="connsiteY2493" fmla="*/ 257278 h 509406"/>
              <a:gd name="connsiteX2494" fmla="*/ 2280573 w 2377881"/>
              <a:gd name="connsiteY2494" fmla="*/ 258326 h 509406"/>
              <a:gd name="connsiteX2495" fmla="*/ 2278382 w 2377881"/>
              <a:gd name="connsiteY2495" fmla="*/ 266232 h 509406"/>
              <a:gd name="connsiteX2496" fmla="*/ 2281907 w 2377881"/>
              <a:gd name="connsiteY2496" fmla="*/ 263755 h 509406"/>
              <a:gd name="connsiteX2497" fmla="*/ 2282764 w 2377881"/>
              <a:gd name="connsiteY2497" fmla="*/ 262993 h 509406"/>
              <a:gd name="connsiteX2498" fmla="*/ 2286288 w 2377881"/>
              <a:gd name="connsiteY2498" fmla="*/ 267946 h 509406"/>
              <a:gd name="connsiteX2499" fmla="*/ 2286478 w 2377881"/>
              <a:gd name="connsiteY2499" fmla="*/ 268232 h 509406"/>
              <a:gd name="connsiteX2500" fmla="*/ 2289527 w 2377881"/>
              <a:gd name="connsiteY2500" fmla="*/ 272328 h 509406"/>
              <a:gd name="connsiteX2501" fmla="*/ 2298575 w 2377881"/>
              <a:gd name="connsiteY2501" fmla="*/ 263374 h 509406"/>
              <a:gd name="connsiteX2502" fmla="*/ 2295051 w 2377881"/>
              <a:gd name="connsiteY2502" fmla="*/ 263089 h 509406"/>
              <a:gd name="connsiteX2503" fmla="*/ 2286193 w 2377881"/>
              <a:gd name="connsiteY2503" fmla="*/ 257755 h 509406"/>
              <a:gd name="connsiteX2504" fmla="*/ 27720 w 2377881"/>
              <a:gd name="connsiteY2504" fmla="*/ 253373 h 509406"/>
              <a:gd name="connsiteX2505" fmla="*/ 22100 w 2377881"/>
              <a:gd name="connsiteY2505" fmla="*/ 256421 h 509406"/>
              <a:gd name="connsiteX2506" fmla="*/ 23910 w 2377881"/>
              <a:gd name="connsiteY2506" fmla="*/ 258326 h 509406"/>
              <a:gd name="connsiteX2507" fmla="*/ 25243 w 2377881"/>
              <a:gd name="connsiteY2507" fmla="*/ 259755 h 509406"/>
              <a:gd name="connsiteX2508" fmla="*/ 30768 w 2377881"/>
              <a:gd name="connsiteY2508" fmla="*/ 261184 h 509406"/>
              <a:gd name="connsiteX2509" fmla="*/ 31054 w 2377881"/>
              <a:gd name="connsiteY2509" fmla="*/ 254897 h 509406"/>
              <a:gd name="connsiteX2510" fmla="*/ 29434 w 2377881"/>
              <a:gd name="connsiteY2510" fmla="*/ 254135 h 509406"/>
              <a:gd name="connsiteX2511" fmla="*/ 2289813 w 2377881"/>
              <a:gd name="connsiteY2511" fmla="*/ 250039 h 509406"/>
              <a:gd name="connsiteX2512" fmla="*/ 2288574 w 2377881"/>
              <a:gd name="connsiteY2512" fmla="*/ 253183 h 509406"/>
              <a:gd name="connsiteX2513" fmla="*/ 2299147 w 2377881"/>
              <a:gd name="connsiteY2513" fmla="*/ 258802 h 509406"/>
              <a:gd name="connsiteX2514" fmla="*/ 2299052 w 2377881"/>
              <a:gd name="connsiteY2514" fmla="*/ 253849 h 509406"/>
              <a:gd name="connsiteX2515" fmla="*/ 2289813 w 2377881"/>
              <a:gd name="connsiteY2515" fmla="*/ 250039 h 509406"/>
              <a:gd name="connsiteX2516" fmla="*/ 70106 w 2377881"/>
              <a:gd name="connsiteY2516" fmla="*/ 227084 h 509406"/>
              <a:gd name="connsiteX2517" fmla="*/ 69916 w 2377881"/>
              <a:gd name="connsiteY2517" fmla="*/ 227179 h 509406"/>
              <a:gd name="connsiteX2518" fmla="*/ 63058 w 2377881"/>
              <a:gd name="connsiteY2518" fmla="*/ 231085 h 509406"/>
              <a:gd name="connsiteX2519" fmla="*/ 55247 w 2377881"/>
              <a:gd name="connsiteY2519" fmla="*/ 229370 h 509406"/>
              <a:gd name="connsiteX2520" fmla="*/ 52009 w 2377881"/>
              <a:gd name="connsiteY2520" fmla="*/ 230037 h 509406"/>
              <a:gd name="connsiteX2521" fmla="*/ 51914 w 2377881"/>
              <a:gd name="connsiteY2521" fmla="*/ 231180 h 509406"/>
              <a:gd name="connsiteX2522" fmla="*/ 57819 w 2377881"/>
              <a:gd name="connsiteY2522" fmla="*/ 233466 h 509406"/>
              <a:gd name="connsiteX2523" fmla="*/ 70011 w 2377881"/>
              <a:gd name="connsiteY2523" fmla="*/ 233275 h 509406"/>
              <a:gd name="connsiteX2524" fmla="*/ 69535 w 2377881"/>
              <a:gd name="connsiteY2524" fmla="*/ 230227 h 509406"/>
              <a:gd name="connsiteX2525" fmla="*/ 69344 w 2377881"/>
              <a:gd name="connsiteY2525" fmla="*/ 229370 h 509406"/>
              <a:gd name="connsiteX2526" fmla="*/ 70106 w 2377881"/>
              <a:gd name="connsiteY2526" fmla="*/ 227084 h 509406"/>
              <a:gd name="connsiteX2527" fmla="*/ 41245 w 2377881"/>
              <a:gd name="connsiteY2527" fmla="*/ 220798 h 509406"/>
              <a:gd name="connsiteX2528" fmla="*/ 43055 w 2377881"/>
              <a:gd name="connsiteY2528" fmla="*/ 231275 h 509406"/>
              <a:gd name="connsiteX2529" fmla="*/ 43722 w 2377881"/>
              <a:gd name="connsiteY2529" fmla="*/ 234418 h 509406"/>
              <a:gd name="connsiteX2530" fmla="*/ 46675 w 2377881"/>
              <a:gd name="connsiteY2530" fmla="*/ 235466 h 509406"/>
              <a:gd name="connsiteX2531" fmla="*/ 48675 w 2377881"/>
              <a:gd name="connsiteY2531" fmla="*/ 233561 h 509406"/>
              <a:gd name="connsiteX2532" fmla="*/ 49437 w 2377881"/>
              <a:gd name="connsiteY2532" fmla="*/ 229180 h 509406"/>
              <a:gd name="connsiteX2533" fmla="*/ 41245 w 2377881"/>
              <a:gd name="connsiteY2533" fmla="*/ 220798 h 509406"/>
              <a:gd name="connsiteX2534" fmla="*/ 2234853 w 2377881"/>
              <a:gd name="connsiteY2534" fmla="*/ 184698 h 509406"/>
              <a:gd name="connsiteX2535" fmla="*/ 2226947 w 2377881"/>
              <a:gd name="connsiteY2535" fmla="*/ 186127 h 509406"/>
              <a:gd name="connsiteX2536" fmla="*/ 2221899 w 2377881"/>
              <a:gd name="connsiteY2536" fmla="*/ 188603 h 509406"/>
              <a:gd name="connsiteX2537" fmla="*/ 2217898 w 2377881"/>
              <a:gd name="connsiteY2537" fmla="*/ 196128 h 509406"/>
              <a:gd name="connsiteX2538" fmla="*/ 2225423 w 2377881"/>
              <a:gd name="connsiteY2538" fmla="*/ 195652 h 509406"/>
              <a:gd name="connsiteX2539" fmla="*/ 2230662 w 2377881"/>
              <a:gd name="connsiteY2539" fmla="*/ 193842 h 509406"/>
              <a:gd name="connsiteX2540" fmla="*/ 2232567 w 2377881"/>
              <a:gd name="connsiteY2540" fmla="*/ 193842 h 509406"/>
              <a:gd name="connsiteX2541" fmla="*/ 2237044 w 2377881"/>
              <a:gd name="connsiteY2541" fmla="*/ 193175 h 509406"/>
              <a:gd name="connsiteX2542" fmla="*/ 2234853 w 2377881"/>
              <a:gd name="connsiteY2542" fmla="*/ 184698 h 509406"/>
              <a:gd name="connsiteX2543" fmla="*/ 198408 w 2377881"/>
              <a:gd name="connsiteY2543" fmla="*/ 177173 h 509406"/>
              <a:gd name="connsiteX2544" fmla="*/ 192217 w 2377881"/>
              <a:gd name="connsiteY2544" fmla="*/ 182602 h 509406"/>
              <a:gd name="connsiteX2545" fmla="*/ 187359 w 2377881"/>
              <a:gd name="connsiteY2545" fmla="*/ 185269 h 509406"/>
              <a:gd name="connsiteX2546" fmla="*/ 186311 w 2377881"/>
              <a:gd name="connsiteY2546" fmla="*/ 186984 h 509406"/>
              <a:gd name="connsiteX2547" fmla="*/ 185359 w 2377881"/>
              <a:gd name="connsiteY2547" fmla="*/ 191842 h 509406"/>
              <a:gd name="connsiteX2548" fmla="*/ 190407 w 2377881"/>
              <a:gd name="connsiteY2548" fmla="*/ 195747 h 509406"/>
              <a:gd name="connsiteX2549" fmla="*/ 192788 w 2377881"/>
              <a:gd name="connsiteY2549" fmla="*/ 197652 h 509406"/>
              <a:gd name="connsiteX2550" fmla="*/ 201456 w 2377881"/>
              <a:gd name="connsiteY2550" fmla="*/ 196414 h 509406"/>
              <a:gd name="connsiteX2551" fmla="*/ 203170 w 2377881"/>
              <a:gd name="connsiteY2551" fmla="*/ 193461 h 509406"/>
              <a:gd name="connsiteX2552" fmla="*/ 203361 w 2377881"/>
              <a:gd name="connsiteY2552" fmla="*/ 193080 h 509406"/>
              <a:gd name="connsiteX2553" fmla="*/ 199265 w 2377881"/>
              <a:gd name="connsiteY2553" fmla="*/ 192127 h 509406"/>
              <a:gd name="connsiteX2554" fmla="*/ 194408 w 2377881"/>
              <a:gd name="connsiteY2554" fmla="*/ 181555 h 509406"/>
              <a:gd name="connsiteX2555" fmla="*/ 202123 w 2377881"/>
              <a:gd name="connsiteY2555" fmla="*/ 178888 h 509406"/>
              <a:gd name="connsiteX2556" fmla="*/ 203933 w 2377881"/>
              <a:gd name="connsiteY2556" fmla="*/ 178316 h 509406"/>
              <a:gd name="connsiteX2557" fmla="*/ 207933 w 2377881"/>
              <a:gd name="connsiteY2557" fmla="*/ 177745 h 509406"/>
              <a:gd name="connsiteX2558" fmla="*/ 198408 w 2377881"/>
              <a:gd name="connsiteY2558" fmla="*/ 177173 h 509406"/>
              <a:gd name="connsiteX2559" fmla="*/ 75665 w 2377881"/>
              <a:gd name="connsiteY2559" fmla="*/ 169789 h 509406"/>
              <a:gd name="connsiteX2560" fmla="*/ 77155 w 2377881"/>
              <a:gd name="connsiteY2560" fmla="*/ 171172 h 509406"/>
              <a:gd name="connsiteX2561" fmla="*/ 79250 w 2377881"/>
              <a:gd name="connsiteY2561" fmla="*/ 173078 h 509406"/>
              <a:gd name="connsiteX2562" fmla="*/ 81346 w 2377881"/>
              <a:gd name="connsiteY2562" fmla="*/ 176125 h 509406"/>
              <a:gd name="connsiteX2563" fmla="*/ 73821 w 2377881"/>
              <a:gd name="connsiteY2563" fmla="*/ 180412 h 509406"/>
              <a:gd name="connsiteX2564" fmla="*/ 70868 w 2377881"/>
              <a:gd name="connsiteY2564" fmla="*/ 180983 h 509406"/>
              <a:gd name="connsiteX2565" fmla="*/ 67820 w 2377881"/>
              <a:gd name="connsiteY2565" fmla="*/ 181745 h 509406"/>
              <a:gd name="connsiteX2566" fmla="*/ 62105 w 2377881"/>
              <a:gd name="connsiteY2566" fmla="*/ 180983 h 509406"/>
              <a:gd name="connsiteX2567" fmla="*/ 71821 w 2377881"/>
              <a:gd name="connsiteY2567" fmla="*/ 174506 h 509406"/>
              <a:gd name="connsiteX2568" fmla="*/ 73059 w 2377881"/>
              <a:gd name="connsiteY2568" fmla="*/ 172982 h 509406"/>
              <a:gd name="connsiteX2569" fmla="*/ 2263809 w 2377881"/>
              <a:gd name="connsiteY2569" fmla="*/ 168315 h 509406"/>
              <a:gd name="connsiteX2570" fmla="*/ 2258380 w 2377881"/>
              <a:gd name="connsiteY2570" fmla="*/ 170887 h 509406"/>
              <a:gd name="connsiteX2571" fmla="*/ 2257714 w 2377881"/>
              <a:gd name="connsiteY2571" fmla="*/ 170717 h 509406"/>
              <a:gd name="connsiteX2572" fmla="*/ 76869 w 2377881"/>
              <a:gd name="connsiteY2572" fmla="*/ 168315 h 509406"/>
              <a:gd name="connsiteX2573" fmla="*/ 75665 w 2377881"/>
              <a:gd name="connsiteY2573" fmla="*/ 169789 h 509406"/>
              <a:gd name="connsiteX2574" fmla="*/ 74488 w 2377881"/>
              <a:gd name="connsiteY2574" fmla="*/ 168696 h 509406"/>
              <a:gd name="connsiteX2575" fmla="*/ 76869 w 2377881"/>
              <a:gd name="connsiteY2575" fmla="*/ 168315 h 509406"/>
              <a:gd name="connsiteX2576" fmla="*/ 2195610 w 2377881"/>
              <a:gd name="connsiteY2576" fmla="*/ 161076 h 509406"/>
              <a:gd name="connsiteX2577" fmla="*/ 2194563 w 2377881"/>
              <a:gd name="connsiteY2577" fmla="*/ 162314 h 509406"/>
              <a:gd name="connsiteX2578" fmla="*/ 2194943 w 2377881"/>
              <a:gd name="connsiteY2578" fmla="*/ 165743 h 509406"/>
              <a:gd name="connsiteX2579" fmla="*/ 2189895 w 2377881"/>
              <a:gd name="connsiteY2579" fmla="*/ 168029 h 509406"/>
              <a:gd name="connsiteX2580" fmla="*/ 2189229 w 2377881"/>
              <a:gd name="connsiteY2580" fmla="*/ 168410 h 509406"/>
              <a:gd name="connsiteX2581" fmla="*/ 2192181 w 2377881"/>
              <a:gd name="connsiteY2581" fmla="*/ 170410 h 509406"/>
              <a:gd name="connsiteX2582" fmla="*/ 2201611 w 2377881"/>
              <a:gd name="connsiteY2582" fmla="*/ 162695 h 509406"/>
              <a:gd name="connsiteX2583" fmla="*/ 2195610 w 2377881"/>
              <a:gd name="connsiteY2583" fmla="*/ 161076 h 509406"/>
              <a:gd name="connsiteX2584" fmla="*/ 178215 w 2377881"/>
              <a:gd name="connsiteY2584" fmla="*/ 146312 h 509406"/>
              <a:gd name="connsiteX2585" fmla="*/ 179549 w 2377881"/>
              <a:gd name="connsiteY2585" fmla="*/ 146503 h 509406"/>
              <a:gd name="connsiteX2586" fmla="*/ 175929 w 2377881"/>
              <a:gd name="connsiteY2586" fmla="*/ 151361 h 509406"/>
              <a:gd name="connsiteX2587" fmla="*/ 176406 w 2377881"/>
              <a:gd name="connsiteY2587" fmla="*/ 153837 h 509406"/>
              <a:gd name="connsiteX2588" fmla="*/ 172500 w 2377881"/>
              <a:gd name="connsiteY2588" fmla="*/ 153742 h 509406"/>
              <a:gd name="connsiteX2589" fmla="*/ 178215 w 2377881"/>
              <a:gd name="connsiteY2589" fmla="*/ 146312 h 509406"/>
              <a:gd name="connsiteX2590" fmla="*/ 2259237 w 2377881"/>
              <a:gd name="connsiteY2590" fmla="*/ 120500 h 509406"/>
              <a:gd name="connsiteX2591" fmla="*/ 2260284 w 2377881"/>
              <a:gd name="connsiteY2591" fmla="*/ 123072 h 509406"/>
              <a:gd name="connsiteX2592" fmla="*/ 2257713 w 2377881"/>
              <a:gd name="connsiteY2592" fmla="*/ 125644 h 509406"/>
              <a:gd name="connsiteX2593" fmla="*/ 2255903 w 2377881"/>
              <a:gd name="connsiteY2593" fmla="*/ 134597 h 509406"/>
              <a:gd name="connsiteX2594" fmla="*/ 2272858 w 2377881"/>
              <a:gd name="connsiteY2594" fmla="*/ 133645 h 509406"/>
              <a:gd name="connsiteX2595" fmla="*/ 2275143 w 2377881"/>
              <a:gd name="connsiteY2595" fmla="*/ 138026 h 509406"/>
              <a:gd name="connsiteX2596" fmla="*/ 2266857 w 2377881"/>
              <a:gd name="connsiteY2596" fmla="*/ 137074 h 509406"/>
              <a:gd name="connsiteX2597" fmla="*/ 2266190 w 2377881"/>
              <a:gd name="connsiteY2597" fmla="*/ 137645 h 509406"/>
              <a:gd name="connsiteX2598" fmla="*/ 2265904 w 2377881"/>
              <a:gd name="connsiteY2598" fmla="*/ 140407 h 509406"/>
              <a:gd name="connsiteX2599" fmla="*/ 2267904 w 2377881"/>
              <a:gd name="connsiteY2599" fmla="*/ 142884 h 509406"/>
              <a:gd name="connsiteX2600" fmla="*/ 2266571 w 2377881"/>
              <a:gd name="connsiteY2600" fmla="*/ 145360 h 509406"/>
              <a:gd name="connsiteX2601" fmla="*/ 2265714 w 2377881"/>
              <a:gd name="connsiteY2601" fmla="*/ 145646 h 509406"/>
              <a:gd name="connsiteX2602" fmla="*/ 2260475 w 2377881"/>
              <a:gd name="connsiteY2602" fmla="*/ 143360 h 509406"/>
              <a:gd name="connsiteX2603" fmla="*/ 2258665 w 2377881"/>
              <a:gd name="connsiteY2603" fmla="*/ 142979 h 509406"/>
              <a:gd name="connsiteX2604" fmla="*/ 2255427 w 2377881"/>
              <a:gd name="connsiteY2604" fmla="*/ 142312 h 509406"/>
              <a:gd name="connsiteX2605" fmla="*/ 2249045 w 2377881"/>
              <a:gd name="connsiteY2605" fmla="*/ 133168 h 509406"/>
              <a:gd name="connsiteX2606" fmla="*/ 2254665 w 2377881"/>
              <a:gd name="connsiteY2606" fmla="*/ 122119 h 509406"/>
              <a:gd name="connsiteX2607" fmla="*/ 2255903 w 2377881"/>
              <a:gd name="connsiteY2607" fmla="*/ 120881 h 509406"/>
              <a:gd name="connsiteX2608" fmla="*/ 2259237 w 2377881"/>
              <a:gd name="connsiteY2608" fmla="*/ 120500 h 509406"/>
              <a:gd name="connsiteX2609" fmla="*/ 266035 w 2377881"/>
              <a:gd name="connsiteY2609" fmla="*/ 117832 h 509406"/>
              <a:gd name="connsiteX2610" fmla="*/ 258796 w 2377881"/>
              <a:gd name="connsiteY2610" fmla="*/ 118213 h 509406"/>
              <a:gd name="connsiteX2611" fmla="*/ 258320 w 2377881"/>
              <a:gd name="connsiteY2611" fmla="*/ 118213 h 509406"/>
              <a:gd name="connsiteX2612" fmla="*/ 259082 w 2377881"/>
              <a:gd name="connsiteY2612" fmla="*/ 121357 h 509406"/>
              <a:gd name="connsiteX2613" fmla="*/ 259844 w 2377881"/>
              <a:gd name="connsiteY2613" fmla="*/ 121452 h 509406"/>
              <a:gd name="connsiteX2614" fmla="*/ 260701 w 2377881"/>
              <a:gd name="connsiteY2614" fmla="*/ 121547 h 509406"/>
              <a:gd name="connsiteX2615" fmla="*/ 264131 w 2377881"/>
              <a:gd name="connsiteY2615" fmla="*/ 124595 h 509406"/>
              <a:gd name="connsiteX2616" fmla="*/ 267083 w 2377881"/>
              <a:gd name="connsiteY2616" fmla="*/ 124500 h 509406"/>
              <a:gd name="connsiteX2617" fmla="*/ 270608 w 2377881"/>
              <a:gd name="connsiteY2617" fmla="*/ 124309 h 509406"/>
              <a:gd name="connsiteX2618" fmla="*/ 266035 w 2377881"/>
              <a:gd name="connsiteY2618" fmla="*/ 117832 h 509406"/>
              <a:gd name="connsiteX2619" fmla="*/ 223554 w 2377881"/>
              <a:gd name="connsiteY2619" fmla="*/ 110022 h 509406"/>
              <a:gd name="connsiteX2620" fmla="*/ 215743 w 2377881"/>
              <a:gd name="connsiteY2620" fmla="*/ 114880 h 509406"/>
              <a:gd name="connsiteX2621" fmla="*/ 220887 w 2377881"/>
              <a:gd name="connsiteY2621" fmla="*/ 116499 h 509406"/>
              <a:gd name="connsiteX2622" fmla="*/ 222887 w 2377881"/>
              <a:gd name="connsiteY2622" fmla="*/ 116213 h 509406"/>
              <a:gd name="connsiteX2623" fmla="*/ 230221 w 2377881"/>
              <a:gd name="connsiteY2623" fmla="*/ 115356 h 509406"/>
              <a:gd name="connsiteX2624" fmla="*/ 223554 w 2377881"/>
              <a:gd name="connsiteY2624" fmla="*/ 110022 h 509406"/>
              <a:gd name="connsiteX2625" fmla="*/ 252796 w 2377881"/>
              <a:gd name="connsiteY2625" fmla="*/ 107831 h 509406"/>
              <a:gd name="connsiteX2626" fmla="*/ 250033 w 2377881"/>
              <a:gd name="connsiteY2626" fmla="*/ 109165 h 509406"/>
              <a:gd name="connsiteX2627" fmla="*/ 251081 w 2377881"/>
              <a:gd name="connsiteY2627" fmla="*/ 111736 h 509406"/>
              <a:gd name="connsiteX2628" fmla="*/ 260225 w 2377881"/>
              <a:gd name="connsiteY2628" fmla="*/ 113927 h 509406"/>
              <a:gd name="connsiteX2629" fmla="*/ 263654 w 2377881"/>
              <a:gd name="connsiteY2629" fmla="*/ 114213 h 509406"/>
              <a:gd name="connsiteX2630" fmla="*/ 270036 w 2377881"/>
              <a:gd name="connsiteY2630" fmla="*/ 112403 h 509406"/>
              <a:gd name="connsiteX2631" fmla="*/ 258320 w 2377881"/>
              <a:gd name="connsiteY2631" fmla="*/ 108593 h 509406"/>
              <a:gd name="connsiteX2632" fmla="*/ 283752 w 2377881"/>
              <a:gd name="connsiteY2632" fmla="*/ 102783 h 509406"/>
              <a:gd name="connsiteX2633" fmla="*/ 280133 w 2377881"/>
              <a:gd name="connsiteY2633" fmla="*/ 102878 h 509406"/>
              <a:gd name="connsiteX2634" fmla="*/ 276799 w 2377881"/>
              <a:gd name="connsiteY2634" fmla="*/ 103450 h 509406"/>
              <a:gd name="connsiteX2635" fmla="*/ 276608 w 2377881"/>
              <a:gd name="connsiteY2635" fmla="*/ 109260 h 509406"/>
              <a:gd name="connsiteX2636" fmla="*/ 276323 w 2377881"/>
              <a:gd name="connsiteY2636" fmla="*/ 116975 h 509406"/>
              <a:gd name="connsiteX2637" fmla="*/ 278132 w 2377881"/>
              <a:gd name="connsiteY2637" fmla="*/ 118880 h 509406"/>
              <a:gd name="connsiteX2638" fmla="*/ 282228 w 2377881"/>
              <a:gd name="connsiteY2638" fmla="*/ 119928 h 509406"/>
              <a:gd name="connsiteX2639" fmla="*/ 285848 w 2377881"/>
              <a:gd name="connsiteY2639" fmla="*/ 115070 h 509406"/>
              <a:gd name="connsiteX2640" fmla="*/ 285371 w 2377881"/>
              <a:gd name="connsiteY2640" fmla="*/ 114213 h 509406"/>
              <a:gd name="connsiteX2641" fmla="*/ 284704 w 2377881"/>
              <a:gd name="connsiteY2641" fmla="*/ 108498 h 509406"/>
              <a:gd name="connsiteX2642" fmla="*/ 285848 w 2377881"/>
              <a:gd name="connsiteY2642" fmla="*/ 106117 h 509406"/>
              <a:gd name="connsiteX2643" fmla="*/ 283752 w 2377881"/>
              <a:gd name="connsiteY2643" fmla="*/ 102783 h 509406"/>
              <a:gd name="connsiteX2644" fmla="*/ 243366 w 2377881"/>
              <a:gd name="connsiteY2644" fmla="*/ 86781 h 509406"/>
              <a:gd name="connsiteX2645" fmla="*/ 234603 w 2377881"/>
              <a:gd name="connsiteY2645" fmla="*/ 91734 h 509406"/>
              <a:gd name="connsiteX2646" fmla="*/ 234317 w 2377881"/>
              <a:gd name="connsiteY2646" fmla="*/ 93639 h 509406"/>
              <a:gd name="connsiteX2647" fmla="*/ 233269 w 2377881"/>
              <a:gd name="connsiteY2647" fmla="*/ 95258 h 509406"/>
              <a:gd name="connsiteX2648" fmla="*/ 237175 w 2377881"/>
              <a:gd name="connsiteY2648" fmla="*/ 98782 h 509406"/>
              <a:gd name="connsiteX2649" fmla="*/ 237175 w 2377881"/>
              <a:gd name="connsiteY2649" fmla="*/ 96020 h 509406"/>
              <a:gd name="connsiteX2650" fmla="*/ 241556 w 2377881"/>
              <a:gd name="connsiteY2650" fmla="*/ 95068 h 509406"/>
              <a:gd name="connsiteX2651" fmla="*/ 243747 w 2377881"/>
              <a:gd name="connsiteY2651" fmla="*/ 95544 h 509406"/>
              <a:gd name="connsiteX2652" fmla="*/ 250415 w 2377881"/>
              <a:gd name="connsiteY2652" fmla="*/ 93067 h 509406"/>
              <a:gd name="connsiteX2653" fmla="*/ 249557 w 2377881"/>
              <a:gd name="connsiteY2653" fmla="*/ 91829 h 509406"/>
              <a:gd name="connsiteX2654" fmla="*/ 243366 w 2377881"/>
              <a:gd name="connsiteY2654" fmla="*/ 86781 h 509406"/>
              <a:gd name="connsiteX2655" fmla="*/ 261464 w 2377881"/>
              <a:gd name="connsiteY2655" fmla="*/ 86686 h 509406"/>
              <a:gd name="connsiteX2656" fmla="*/ 261178 w 2377881"/>
              <a:gd name="connsiteY2656" fmla="*/ 87067 h 509406"/>
              <a:gd name="connsiteX2657" fmla="*/ 255844 w 2377881"/>
              <a:gd name="connsiteY2657" fmla="*/ 91448 h 509406"/>
              <a:gd name="connsiteX2658" fmla="*/ 255272 w 2377881"/>
              <a:gd name="connsiteY2658" fmla="*/ 96115 h 509406"/>
              <a:gd name="connsiteX2659" fmla="*/ 259368 w 2377881"/>
              <a:gd name="connsiteY2659" fmla="*/ 96592 h 509406"/>
              <a:gd name="connsiteX2660" fmla="*/ 260701 w 2377881"/>
              <a:gd name="connsiteY2660" fmla="*/ 96211 h 509406"/>
              <a:gd name="connsiteX2661" fmla="*/ 268226 w 2377881"/>
              <a:gd name="connsiteY2661" fmla="*/ 96211 h 509406"/>
              <a:gd name="connsiteX2662" fmla="*/ 265369 w 2377881"/>
              <a:gd name="connsiteY2662" fmla="*/ 91734 h 509406"/>
              <a:gd name="connsiteX2663" fmla="*/ 263083 w 2377881"/>
              <a:gd name="connsiteY2663" fmla="*/ 90210 h 509406"/>
              <a:gd name="connsiteX2664" fmla="*/ 263464 w 2377881"/>
              <a:gd name="connsiteY2664" fmla="*/ 89257 h 509406"/>
              <a:gd name="connsiteX2665" fmla="*/ 263750 w 2377881"/>
              <a:gd name="connsiteY2665" fmla="*/ 88495 h 509406"/>
              <a:gd name="connsiteX2666" fmla="*/ 261464 w 2377881"/>
              <a:gd name="connsiteY2666" fmla="*/ 86686 h 509406"/>
              <a:gd name="connsiteX2667" fmla="*/ 2053211 w 2377881"/>
              <a:gd name="connsiteY2667" fmla="*/ 78208 h 509406"/>
              <a:gd name="connsiteX2668" fmla="*/ 2046925 w 2377881"/>
              <a:gd name="connsiteY2668" fmla="*/ 79923 h 509406"/>
              <a:gd name="connsiteX2669" fmla="*/ 2054735 w 2377881"/>
              <a:gd name="connsiteY2669" fmla="*/ 82209 h 509406"/>
              <a:gd name="connsiteX2670" fmla="*/ 2053211 w 2377881"/>
              <a:gd name="connsiteY2670" fmla="*/ 78208 h 509406"/>
              <a:gd name="connsiteX2671" fmla="*/ 2078453 w 2377881"/>
              <a:gd name="connsiteY2671" fmla="*/ 69731 h 509406"/>
              <a:gd name="connsiteX2672" fmla="*/ 2074738 w 2377881"/>
              <a:gd name="connsiteY2672" fmla="*/ 72017 h 509406"/>
              <a:gd name="connsiteX2673" fmla="*/ 2069975 w 2377881"/>
              <a:gd name="connsiteY2673" fmla="*/ 72779 h 509406"/>
              <a:gd name="connsiteX2674" fmla="*/ 2069689 w 2377881"/>
              <a:gd name="connsiteY2674" fmla="*/ 74589 h 509406"/>
              <a:gd name="connsiteX2675" fmla="*/ 2072357 w 2377881"/>
              <a:gd name="connsiteY2675" fmla="*/ 76018 h 509406"/>
              <a:gd name="connsiteX2676" fmla="*/ 2081405 w 2377881"/>
              <a:gd name="connsiteY2676" fmla="*/ 73732 h 509406"/>
              <a:gd name="connsiteX2677" fmla="*/ 2081786 w 2377881"/>
              <a:gd name="connsiteY2677" fmla="*/ 73732 h 509406"/>
              <a:gd name="connsiteX2678" fmla="*/ 2079119 w 2377881"/>
              <a:gd name="connsiteY2678" fmla="*/ 71922 h 509406"/>
              <a:gd name="connsiteX2679" fmla="*/ 2078453 w 2377881"/>
              <a:gd name="connsiteY2679" fmla="*/ 69731 h 509406"/>
              <a:gd name="connsiteX2680" fmla="*/ 313375 w 2377881"/>
              <a:gd name="connsiteY2680" fmla="*/ 68398 h 509406"/>
              <a:gd name="connsiteX2681" fmla="*/ 306898 w 2377881"/>
              <a:gd name="connsiteY2681" fmla="*/ 74494 h 509406"/>
              <a:gd name="connsiteX2682" fmla="*/ 311946 w 2377881"/>
              <a:gd name="connsiteY2682" fmla="*/ 75541 h 509406"/>
              <a:gd name="connsiteX2683" fmla="*/ 313375 w 2377881"/>
              <a:gd name="connsiteY2683" fmla="*/ 68398 h 509406"/>
              <a:gd name="connsiteX2684" fmla="*/ 439962 w 2377881"/>
              <a:gd name="connsiteY2684" fmla="*/ 57444 h 509406"/>
              <a:gd name="connsiteX2685" fmla="*/ 435961 w 2377881"/>
              <a:gd name="connsiteY2685" fmla="*/ 58587 h 509406"/>
              <a:gd name="connsiteX2686" fmla="*/ 433771 w 2377881"/>
              <a:gd name="connsiteY2686" fmla="*/ 64778 h 509406"/>
              <a:gd name="connsiteX2687" fmla="*/ 438628 w 2377881"/>
              <a:gd name="connsiteY2687" fmla="*/ 62111 h 509406"/>
              <a:gd name="connsiteX2688" fmla="*/ 441962 w 2377881"/>
              <a:gd name="connsiteY2688" fmla="*/ 61254 h 509406"/>
              <a:gd name="connsiteX2689" fmla="*/ 442915 w 2377881"/>
              <a:gd name="connsiteY2689" fmla="*/ 58587 h 509406"/>
              <a:gd name="connsiteX2690" fmla="*/ 439962 w 2377881"/>
              <a:gd name="connsiteY2690" fmla="*/ 57444 h 509406"/>
              <a:gd name="connsiteX2691" fmla="*/ 514353 w 2377881"/>
              <a:gd name="connsiteY2691" fmla="*/ 40299 h 509406"/>
              <a:gd name="connsiteX2692" fmla="*/ 518734 w 2377881"/>
              <a:gd name="connsiteY2692" fmla="*/ 40394 h 509406"/>
              <a:gd name="connsiteX2693" fmla="*/ 523307 w 2377881"/>
              <a:gd name="connsiteY2693" fmla="*/ 40489 h 509406"/>
              <a:gd name="connsiteX2694" fmla="*/ 535784 w 2377881"/>
              <a:gd name="connsiteY2694" fmla="*/ 45252 h 509406"/>
              <a:gd name="connsiteX2695" fmla="*/ 534927 w 2377881"/>
              <a:gd name="connsiteY2695" fmla="*/ 46204 h 509406"/>
              <a:gd name="connsiteX2696" fmla="*/ 532832 w 2377881"/>
              <a:gd name="connsiteY2696" fmla="*/ 48681 h 509406"/>
              <a:gd name="connsiteX2697" fmla="*/ 532546 w 2377881"/>
              <a:gd name="connsiteY2697" fmla="*/ 53158 h 509406"/>
              <a:gd name="connsiteX2698" fmla="*/ 531974 w 2377881"/>
              <a:gd name="connsiteY2698" fmla="*/ 48586 h 509406"/>
              <a:gd name="connsiteX2699" fmla="*/ 527878 w 2377881"/>
              <a:gd name="connsiteY2699" fmla="*/ 48967 h 509406"/>
              <a:gd name="connsiteX2700" fmla="*/ 524926 w 2377881"/>
              <a:gd name="connsiteY2700" fmla="*/ 49253 h 509406"/>
              <a:gd name="connsiteX2701" fmla="*/ 520068 w 2377881"/>
              <a:gd name="connsiteY2701" fmla="*/ 48014 h 509406"/>
              <a:gd name="connsiteX2702" fmla="*/ 514353 w 2377881"/>
              <a:gd name="connsiteY2702" fmla="*/ 40299 h 509406"/>
              <a:gd name="connsiteX2703" fmla="*/ 1565246 w 2377881"/>
              <a:gd name="connsiteY2703" fmla="*/ 3247 h 509406"/>
              <a:gd name="connsiteX2704" fmla="*/ 1567913 w 2377881"/>
              <a:gd name="connsiteY2704" fmla="*/ 4580 h 509406"/>
              <a:gd name="connsiteX2705" fmla="*/ 1569628 w 2377881"/>
              <a:gd name="connsiteY2705" fmla="*/ 6009 h 509406"/>
              <a:gd name="connsiteX2706" fmla="*/ 1580391 w 2377881"/>
              <a:gd name="connsiteY2706" fmla="*/ 3437 h 509406"/>
              <a:gd name="connsiteX2707" fmla="*/ 1580105 w 2377881"/>
              <a:gd name="connsiteY2707" fmla="*/ 8390 h 509406"/>
              <a:gd name="connsiteX2708" fmla="*/ 1580010 w 2377881"/>
              <a:gd name="connsiteY2708" fmla="*/ 10391 h 509406"/>
              <a:gd name="connsiteX2709" fmla="*/ 1576295 w 2377881"/>
              <a:gd name="connsiteY2709" fmla="*/ 17630 h 509406"/>
              <a:gd name="connsiteX2710" fmla="*/ 1574580 w 2377881"/>
              <a:gd name="connsiteY2710" fmla="*/ 12772 h 509406"/>
              <a:gd name="connsiteX2711" fmla="*/ 1572675 w 2377881"/>
              <a:gd name="connsiteY2711" fmla="*/ 7438 h 509406"/>
              <a:gd name="connsiteX2712" fmla="*/ 1561817 w 2377881"/>
              <a:gd name="connsiteY2712" fmla="*/ 12200 h 509406"/>
              <a:gd name="connsiteX2713" fmla="*/ 1556483 w 2377881"/>
              <a:gd name="connsiteY2713" fmla="*/ 10105 h 509406"/>
              <a:gd name="connsiteX2714" fmla="*/ 1554292 w 2377881"/>
              <a:gd name="connsiteY2714" fmla="*/ 8105 h 509406"/>
              <a:gd name="connsiteX2715" fmla="*/ 1553816 w 2377881"/>
              <a:gd name="connsiteY2715" fmla="*/ 7724 h 509406"/>
              <a:gd name="connsiteX2716" fmla="*/ 1561436 w 2377881"/>
              <a:gd name="connsiteY2716" fmla="*/ 4009 h 509406"/>
              <a:gd name="connsiteX2717" fmla="*/ 2200659 w 2377881"/>
              <a:gd name="connsiteY2717" fmla="*/ 2961 h 509406"/>
              <a:gd name="connsiteX2718" fmla="*/ 2206183 w 2377881"/>
              <a:gd name="connsiteY2718" fmla="*/ 5152 h 509406"/>
              <a:gd name="connsiteX2719" fmla="*/ 2206183 w 2377881"/>
              <a:gd name="connsiteY2719" fmla="*/ 5724 h 509406"/>
              <a:gd name="connsiteX2720" fmla="*/ 2208755 w 2377881"/>
              <a:gd name="connsiteY2720" fmla="*/ 5533 h 509406"/>
              <a:gd name="connsiteX2721" fmla="*/ 2213136 w 2377881"/>
              <a:gd name="connsiteY2721" fmla="*/ 3342 h 509406"/>
              <a:gd name="connsiteX2722" fmla="*/ 2211708 w 2377881"/>
              <a:gd name="connsiteY2722" fmla="*/ 10772 h 509406"/>
              <a:gd name="connsiteX2723" fmla="*/ 2208565 w 2377881"/>
              <a:gd name="connsiteY2723" fmla="*/ 12105 h 509406"/>
              <a:gd name="connsiteX2724" fmla="*/ 2206088 w 2377881"/>
              <a:gd name="connsiteY2724" fmla="*/ 13248 h 509406"/>
              <a:gd name="connsiteX2725" fmla="*/ 2202659 w 2377881"/>
              <a:gd name="connsiteY2725" fmla="*/ 7914 h 509406"/>
              <a:gd name="connsiteX2726" fmla="*/ 2198564 w 2377881"/>
              <a:gd name="connsiteY2726" fmla="*/ 5628 h 509406"/>
              <a:gd name="connsiteX2727" fmla="*/ 2200659 w 2377881"/>
              <a:gd name="connsiteY2727" fmla="*/ 2961 h 509406"/>
              <a:gd name="connsiteX2728" fmla="*/ 2164178 w 2377881"/>
              <a:gd name="connsiteY2728" fmla="*/ 865 h 509406"/>
              <a:gd name="connsiteX2729" fmla="*/ 2177132 w 2377881"/>
              <a:gd name="connsiteY2729" fmla="*/ 3056 h 509406"/>
              <a:gd name="connsiteX2730" fmla="*/ 2178655 w 2377881"/>
              <a:gd name="connsiteY2730" fmla="*/ 2770 h 509406"/>
              <a:gd name="connsiteX2731" fmla="*/ 2180941 w 2377881"/>
              <a:gd name="connsiteY2731" fmla="*/ 2389 h 509406"/>
              <a:gd name="connsiteX2732" fmla="*/ 2183989 w 2377881"/>
              <a:gd name="connsiteY2732" fmla="*/ 4199 h 509406"/>
              <a:gd name="connsiteX2733" fmla="*/ 2183704 w 2377881"/>
              <a:gd name="connsiteY2733" fmla="*/ 4961 h 509406"/>
              <a:gd name="connsiteX2734" fmla="*/ 2183418 w 2377881"/>
              <a:gd name="connsiteY2734" fmla="*/ 5818 h 509406"/>
              <a:gd name="connsiteX2735" fmla="*/ 2187514 w 2377881"/>
              <a:gd name="connsiteY2735" fmla="*/ 7819 h 509406"/>
              <a:gd name="connsiteX2736" fmla="*/ 2188371 w 2377881"/>
              <a:gd name="connsiteY2736" fmla="*/ 7152 h 509406"/>
              <a:gd name="connsiteX2737" fmla="*/ 2193800 w 2377881"/>
              <a:gd name="connsiteY2737" fmla="*/ 7247 h 509406"/>
              <a:gd name="connsiteX2738" fmla="*/ 2195800 w 2377881"/>
              <a:gd name="connsiteY2738" fmla="*/ 11438 h 509406"/>
              <a:gd name="connsiteX2739" fmla="*/ 2195896 w 2377881"/>
              <a:gd name="connsiteY2739" fmla="*/ 15248 h 509406"/>
              <a:gd name="connsiteX2740" fmla="*/ 2198563 w 2377881"/>
              <a:gd name="connsiteY2740" fmla="*/ 16772 h 509406"/>
              <a:gd name="connsiteX2741" fmla="*/ 2198277 w 2377881"/>
              <a:gd name="connsiteY2741" fmla="*/ 22011 h 509406"/>
              <a:gd name="connsiteX2742" fmla="*/ 2189323 w 2377881"/>
              <a:gd name="connsiteY2742" fmla="*/ 37822 h 509406"/>
              <a:gd name="connsiteX2743" fmla="*/ 2199611 w 2377881"/>
              <a:gd name="connsiteY2743" fmla="*/ 37632 h 509406"/>
              <a:gd name="connsiteX2744" fmla="*/ 2200182 w 2377881"/>
              <a:gd name="connsiteY2744" fmla="*/ 37632 h 509406"/>
              <a:gd name="connsiteX2745" fmla="*/ 2199134 w 2377881"/>
              <a:gd name="connsiteY2745" fmla="*/ 45919 h 509406"/>
              <a:gd name="connsiteX2746" fmla="*/ 2188943 w 2377881"/>
              <a:gd name="connsiteY2746" fmla="*/ 54205 h 509406"/>
              <a:gd name="connsiteX2747" fmla="*/ 2187514 w 2377881"/>
              <a:gd name="connsiteY2747" fmla="*/ 57158 h 509406"/>
              <a:gd name="connsiteX2748" fmla="*/ 2181608 w 2377881"/>
              <a:gd name="connsiteY2748" fmla="*/ 63349 h 509406"/>
              <a:gd name="connsiteX2749" fmla="*/ 2177894 w 2377881"/>
              <a:gd name="connsiteY2749" fmla="*/ 61730 h 509406"/>
              <a:gd name="connsiteX2750" fmla="*/ 2177036 w 2377881"/>
              <a:gd name="connsiteY2750" fmla="*/ 61349 h 509406"/>
              <a:gd name="connsiteX2751" fmla="*/ 2172655 w 2377881"/>
              <a:gd name="connsiteY2751" fmla="*/ 65731 h 509406"/>
              <a:gd name="connsiteX2752" fmla="*/ 2179989 w 2377881"/>
              <a:gd name="connsiteY2752" fmla="*/ 72779 h 509406"/>
              <a:gd name="connsiteX2753" fmla="*/ 2181990 w 2377881"/>
              <a:gd name="connsiteY2753" fmla="*/ 67064 h 509406"/>
              <a:gd name="connsiteX2754" fmla="*/ 2185228 w 2377881"/>
              <a:gd name="connsiteY2754" fmla="*/ 67445 h 509406"/>
              <a:gd name="connsiteX2755" fmla="*/ 2192371 w 2377881"/>
              <a:gd name="connsiteY2755" fmla="*/ 71065 h 509406"/>
              <a:gd name="connsiteX2756" fmla="*/ 2197134 w 2377881"/>
              <a:gd name="connsiteY2756" fmla="*/ 70684 h 509406"/>
              <a:gd name="connsiteX2757" fmla="*/ 2200849 w 2377881"/>
              <a:gd name="connsiteY2757" fmla="*/ 76780 h 509406"/>
              <a:gd name="connsiteX2758" fmla="*/ 2200563 w 2377881"/>
              <a:gd name="connsiteY2758" fmla="*/ 76970 h 509406"/>
              <a:gd name="connsiteX2759" fmla="*/ 2201040 w 2377881"/>
              <a:gd name="connsiteY2759" fmla="*/ 81352 h 509406"/>
              <a:gd name="connsiteX2760" fmla="*/ 2202182 w 2377881"/>
              <a:gd name="connsiteY2760" fmla="*/ 81542 h 509406"/>
              <a:gd name="connsiteX2761" fmla="*/ 2206659 w 2377881"/>
              <a:gd name="connsiteY2761" fmla="*/ 79161 h 509406"/>
              <a:gd name="connsiteX2762" fmla="*/ 2206469 w 2377881"/>
              <a:gd name="connsiteY2762" fmla="*/ 79923 h 509406"/>
              <a:gd name="connsiteX2763" fmla="*/ 2203897 w 2377881"/>
              <a:gd name="connsiteY2763" fmla="*/ 85352 h 509406"/>
              <a:gd name="connsiteX2764" fmla="*/ 2202659 w 2377881"/>
              <a:gd name="connsiteY2764" fmla="*/ 87352 h 509406"/>
              <a:gd name="connsiteX2765" fmla="*/ 2209802 w 2377881"/>
              <a:gd name="connsiteY2765" fmla="*/ 93544 h 509406"/>
              <a:gd name="connsiteX2766" fmla="*/ 2204373 w 2377881"/>
              <a:gd name="connsiteY2766" fmla="*/ 94210 h 509406"/>
              <a:gd name="connsiteX2767" fmla="*/ 2198563 w 2377881"/>
              <a:gd name="connsiteY2767" fmla="*/ 90877 h 509406"/>
              <a:gd name="connsiteX2768" fmla="*/ 2198563 w 2377881"/>
              <a:gd name="connsiteY2768" fmla="*/ 90686 h 509406"/>
              <a:gd name="connsiteX2769" fmla="*/ 2196086 w 2377881"/>
              <a:gd name="connsiteY2769" fmla="*/ 92305 h 509406"/>
              <a:gd name="connsiteX2770" fmla="*/ 2198754 w 2377881"/>
              <a:gd name="connsiteY2770" fmla="*/ 100687 h 509406"/>
              <a:gd name="connsiteX2771" fmla="*/ 2203611 w 2377881"/>
              <a:gd name="connsiteY2771" fmla="*/ 98687 h 509406"/>
              <a:gd name="connsiteX2772" fmla="*/ 2215898 w 2377881"/>
              <a:gd name="connsiteY2772" fmla="*/ 100402 h 509406"/>
              <a:gd name="connsiteX2773" fmla="*/ 2216279 w 2377881"/>
              <a:gd name="connsiteY2773" fmla="*/ 101068 h 509406"/>
              <a:gd name="connsiteX2774" fmla="*/ 2220661 w 2377881"/>
              <a:gd name="connsiteY2774" fmla="*/ 103259 h 509406"/>
              <a:gd name="connsiteX2775" fmla="*/ 2211803 w 2377881"/>
              <a:gd name="connsiteY2775" fmla="*/ 112213 h 509406"/>
              <a:gd name="connsiteX2776" fmla="*/ 2202659 w 2377881"/>
              <a:gd name="connsiteY2776" fmla="*/ 110974 h 509406"/>
              <a:gd name="connsiteX2777" fmla="*/ 2201516 w 2377881"/>
              <a:gd name="connsiteY2777" fmla="*/ 110784 h 509406"/>
              <a:gd name="connsiteX2778" fmla="*/ 2202373 w 2377881"/>
              <a:gd name="connsiteY2778" fmla="*/ 111736 h 509406"/>
              <a:gd name="connsiteX2779" fmla="*/ 2205516 w 2377881"/>
              <a:gd name="connsiteY2779" fmla="*/ 115832 h 509406"/>
              <a:gd name="connsiteX2780" fmla="*/ 2208850 w 2377881"/>
              <a:gd name="connsiteY2780" fmla="*/ 118594 h 509406"/>
              <a:gd name="connsiteX2781" fmla="*/ 2212088 w 2377881"/>
              <a:gd name="connsiteY2781" fmla="*/ 125357 h 509406"/>
              <a:gd name="connsiteX2782" fmla="*/ 2219613 w 2377881"/>
              <a:gd name="connsiteY2782" fmla="*/ 123166 h 509406"/>
              <a:gd name="connsiteX2783" fmla="*/ 2221042 w 2377881"/>
              <a:gd name="connsiteY2783" fmla="*/ 121357 h 509406"/>
              <a:gd name="connsiteX2784" fmla="*/ 2226090 w 2377881"/>
              <a:gd name="connsiteY2784" fmla="*/ 119642 h 509406"/>
              <a:gd name="connsiteX2785" fmla="*/ 2230948 w 2377881"/>
              <a:gd name="connsiteY2785" fmla="*/ 122690 h 509406"/>
              <a:gd name="connsiteX2786" fmla="*/ 2241330 w 2377881"/>
              <a:gd name="connsiteY2786" fmla="*/ 119356 h 509406"/>
              <a:gd name="connsiteX2787" fmla="*/ 2247236 w 2377881"/>
              <a:gd name="connsiteY2787" fmla="*/ 128405 h 509406"/>
              <a:gd name="connsiteX2788" fmla="*/ 2243331 w 2377881"/>
              <a:gd name="connsiteY2788" fmla="*/ 132501 h 509406"/>
              <a:gd name="connsiteX2789" fmla="*/ 2244759 w 2377881"/>
              <a:gd name="connsiteY2789" fmla="*/ 134692 h 509406"/>
              <a:gd name="connsiteX2790" fmla="*/ 2242473 w 2377881"/>
              <a:gd name="connsiteY2790" fmla="*/ 138121 h 509406"/>
              <a:gd name="connsiteX2791" fmla="*/ 2237997 w 2377881"/>
              <a:gd name="connsiteY2791" fmla="*/ 138025 h 509406"/>
              <a:gd name="connsiteX2792" fmla="*/ 2232853 w 2377881"/>
              <a:gd name="connsiteY2792" fmla="*/ 146122 h 509406"/>
              <a:gd name="connsiteX2793" fmla="*/ 2234758 w 2377881"/>
              <a:gd name="connsiteY2793" fmla="*/ 147931 h 509406"/>
              <a:gd name="connsiteX2794" fmla="*/ 2231900 w 2377881"/>
              <a:gd name="connsiteY2794" fmla="*/ 149551 h 509406"/>
              <a:gd name="connsiteX2795" fmla="*/ 2225233 w 2377881"/>
              <a:gd name="connsiteY2795" fmla="*/ 149551 h 509406"/>
              <a:gd name="connsiteX2796" fmla="*/ 2217898 w 2377881"/>
              <a:gd name="connsiteY2796" fmla="*/ 148503 h 509406"/>
              <a:gd name="connsiteX2797" fmla="*/ 2216470 w 2377881"/>
              <a:gd name="connsiteY2797" fmla="*/ 147646 h 509406"/>
              <a:gd name="connsiteX2798" fmla="*/ 2212279 w 2377881"/>
              <a:gd name="connsiteY2798" fmla="*/ 148598 h 509406"/>
              <a:gd name="connsiteX2799" fmla="*/ 2221804 w 2377881"/>
              <a:gd name="connsiteY2799" fmla="*/ 152789 h 509406"/>
              <a:gd name="connsiteX2800" fmla="*/ 2226757 w 2377881"/>
              <a:gd name="connsiteY2800" fmla="*/ 152980 h 509406"/>
              <a:gd name="connsiteX2801" fmla="*/ 2227805 w 2377881"/>
              <a:gd name="connsiteY2801" fmla="*/ 153075 h 509406"/>
              <a:gd name="connsiteX2802" fmla="*/ 2228186 w 2377881"/>
              <a:gd name="connsiteY2802" fmla="*/ 156218 h 509406"/>
              <a:gd name="connsiteX2803" fmla="*/ 2219708 w 2377881"/>
              <a:gd name="connsiteY2803" fmla="*/ 157266 h 509406"/>
              <a:gd name="connsiteX2804" fmla="*/ 2219613 w 2377881"/>
              <a:gd name="connsiteY2804" fmla="*/ 159933 h 509406"/>
              <a:gd name="connsiteX2805" fmla="*/ 2219518 w 2377881"/>
              <a:gd name="connsiteY2805" fmla="*/ 164886 h 509406"/>
              <a:gd name="connsiteX2806" fmla="*/ 2213041 w 2377881"/>
              <a:gd name="connsiteY2806" fmla="*/ 161457 h 509406"/>
              <a:gd name="connsiteX2807" fmla="*/ 2208850 w 2377881"/>
              <a:gd name="connsiteY2807" fmla="*/ 158599 h 509406"/>
              <a:gd name="connsiteX2808" fmla="*/ 2207326 w 2377881"/>
              <a:gd name="connsiteY2808" fmla="*/ 159933 h 509406"/>
              <a:gd name="connsiteX2809" fmla="*/ 2206754 w 2377881"/>
              <a:gd name="connsiteY2809" fmla="*/ 164886 h 509406"/>
              <a:gd name="connsiteX2810" fmla="*/ 2207612 w 2377881"/>
              <a:gd name="connsiteY2810" fmla="*/ 167553 h 509406"/>
              <a:gd name="connsiteX2811" fmla="*/ 2221137 w 2377881"/>
              <a:gd name="connsiteY2811" fmla="*/ 168791 h 509406"/>
              <a:gd name="connsiteX2812" fmla="*/ 2219232 w 2377881"/>
              <a:gd name="connsiteY2812" fmla="*/ 171744 h 509406"/>
              <a:gd name="connsiteX2813" fmla="*/ 2216565 w 2377881"/>
              <a:gd name="connsiteY2813" fmla="*/ 175744 h 509406"/>
              <a:gd name="connsiteX2814" fmla="*/ 2221994 w 2377881"/>
              <a:gd name="connsiteY2814" fmla="*/ 182126 h 509406"/>
              <a:gd name="connsiteX2815" fmla="*/ 2222852 w 2377881"/>
              <a:gd name="connsiteY2815" fmla="*/ 179935 h 509406"/>
              <a:gd name="connsiteX2816" fmla="*/ 2228662 w 2377881"/>
              <a:gd name="connsiteY2816" fmla="*/ 166315 h 509406"/>
              <a:gd name="connsiteX2817" fmla="*/ 2232567 w 2377881"/>
              <a:gd name="connsiteY2817" fmla="*/ 166886 h 509406"/>
              <a:gd name="connsiteX2818" fmla="*/ 2234758 w 2377881"/>
              <a:gd name="connsiteY2818" fmla="*/ 167648 h 509406"/>
              <a:gd name="connsiteX2819" fmla="*/ 2253522 w 2377881"/>
              <a:gd name="connsiteY2819" fmla="*/ 169648 h 509406"/>
              <a:gd name="connsiteX2820" fmla="*/ 2257714 w 2377881"/>
              <a:gd name="connsiteY2820" fmla="*/ 170717 h 509406"/>
              <a:gd name="connsiteX2821" fmla="*/ 2250760 w 2377881"/>
              <a:gd name="connsiteY2821" fmla="*/ 173458 h 509406"/>
              <a:gd name="connsiteX2822" fmla="*/ 2246855 w 2377881"/>
              <a:gd name="connsiteY2822" fmla="*/ 173554 h 509406"/>
              <a:gd name="connsiteX2823" fmla="*/ 2242568 w 2377881"/>
              <a:gd name="connsiteY2823" fmla="*/ 172696 h 509406"/>
              <a:gd name="connsiteX2824" fmla="*/ 2235520 w 2377881"/>
              <a:gd name="connsiteY2824" fmla="*/ 174697 h 509406"/>
              <a:gd name="connsiteX2825" fmla="*/ 2237615 w 2377881"/>
              <a:gd name="connsiteY2825" fmla="*/ 178030 h 509406"/>
              <a:gd name="connsiteX2826" fmla="*/ 2244759 w 2377881"/>
              <a:gd name="connsiteY2826" fmla="*/ 176887 h 509406"/>
              <a:gd name="connsiteX2827" fmla="*/ 2251046 w 2377881"/>
              <a:gd name="connsiteY2827" fmla="*/ 178983 h 509406"/>
              <a:gd name="connsiteX2828" fmla="*/ 2255332 w 2377881"/>
              <a:gd name="connsiteY2828" fmla="*/ 178411 h 509406"/>
              <a:gd name="connsiteX2829" fmla="*/ 2259809 w 2377881"/>
              <a:gd name="connsiteY2829" fmla="*/ 177840 h 509406"/>
              <a:gd name="connsiteX2830" fmla="*/ 2269714 w 2377881"/>
              <a:gd name="connsiteY2830" fmla="*/ 184031 h 509406"/>
              <a:gd name="connsiteX2831" fmla="*/ 2279716 w 2377881"/>
              <a:gd name="connsiteY2831" fmla="*/ 196795 h 509406"/>
              <a:gd name="connsiteX2832" fmla="*/ 2286574 w 2377881"/>
              <a:gd name="connsiteY2832" fmla="*/ 193842 h 509406"/>
              <a:gd name="connsiteX2833" fmla="*/ 2289241 w 2377881"/>
              <a:gd name="connsiteY2833" fmla="*/ 194032 h 509406"/>
              <a:gd name="connsiteX2834" fmla="*/ 2293337 w 2377881"/>
              <a:gd name="connsiteY2834" fmla="*/ 194794 h 509406"/>
              <a:gd name="connsiteX2835" fmla="*/ 2308957 w 2377881"/>
              <a:gd name="connsiteY2835" fmla="*/ 196318 h 509406"/>
              <a:gd name="connsiteX2836" fmla="*/ 2312672 w 2377881"/>
              <a:gd name="connsiteY2836" fmla="*/ 196985 h 509406"/>
              <a:gd name="connsiteX2837" fmla="*/ 2313244 w 2377881"/>
              <a:gd name="connsiteY2837" fmla="*/ 197080 h 509406"/>
              <a:gd name="connsiteX2838" fmla="*/ 2320197 w 2377881"/>
              <a:gd name="connsiteY2838" fmla="*/ 195842 h 509406"/>
              <a:gd name="connsiteX2839" fmla="*/ 2321816 w 2377881"/>
              <a:gd name="connsiteY2839" fmla="*/ 197557 h 509406"/>
              <a:gd name="connsiteX2840" fmla="*/ 2323722 w 2377881"/>
              <a:gd name="connsiteY2840" fmla="*/ 199557 h 509406"/>
              <a:gd name="connsiteX2841" fmla="*/ 2327436 w 2377881"/>
              <a:gd name="connsiteY2841" fmla="*/ 205558 h 509406"/>
              <a:gd name="connsiteX2842" fmla="*/ 2326484 w 2377881"/>
              <a:gd name="connsiteY2842" fmla="*/ 210130 h 509406"/>
              <a:gd name="connsiteX2843" fmla="*/ 2332770 w 2377881"/>
              <a:gd name="connsiteY2843" fmla="*/ 211558 h 509406"/>
              <a:gd name="connsiteX2844" fmla="*/ 2347439 w 2377881"/>
              <a:gd name="connsiteY2844" fmla="*/ 207939 h 509406"/>
              <a:gd name="connsiteX2845" fmla="*/ 2343819 w 2377881"/>
              <a:gd name="connsiteY2845" fmla="*/ 203653 h 509406"/>
              <a:gd name="connsiteX2846" fmla="*/ 2339247 w 2377881"/>
              <a:gd name="connsiteY2846" fmla="*/ 207748 h 509406"/>
              <a:gd name="connsiteX2847" fmla="*/ 2336771 w 2377881"/>
              <a:gd name="connsiteY2847" fmla="*/ 207463 h 509406"/>
              <a:gd name="connsiteX2848" fmla="*/ 2334770 w 2377881"/>
              <a:gd name="connsiteY2848" fmla="*/ 207272 h 509406"/>
              <a:gd name="connsiteX2849" fmla="*/ 2328770 w 2377881"/>
              <a:gd name="connsiteY2849" fmla="*/ 201652 h 509406"/>
              <a:gd name="connsiteX2850" fmla="*/ 2330484 w 2377881"/>
              <a:gd name="connsiteY2850" fmla="*/ 199176 h 509406"/>
              <a:gd name="connsiteX2851" fmla="*/ 2333723 w 2377881"/>
              <a:gd name="connsiteY2851" fmla="*/ 197080 h 509406"/>
              <a:gd name="connsiteX2852" fmla="*/ 2336294 w 2377881"/>
              <a:gd name="connsiteY2852" fmla="*/ 196223 h 509406"/>
              <a:gd name="connsiteX2853" fmla="*/ 2342962 w 2377881"/>
              <a:gd name="connsiteY2853" fmla="*/ 196890 h 509406"/>
              <a:gd name="connsiteX2854" fmla="*/ 2348010 w 2377881"/>
              <a:gd name="connsiteY2854" fmla="*/ 200319 h 509406"/>
              <a:gd name="connsiteX2855" fmla="*/ 2358678 w 2377881"/>
              <a:gd name="connsiteY2855" fmla="*/ 197938 h 509406"/>
              <a:gd name="connsiteX2856" fmla="*/ 2365060 w 2377881"/>
              <a:gd name="connsiteY2856" fmla="*/ 202319 h 509406"/>
              <a:gd name="connsiteX2857" fmla="*/ 2358773 w 2377881"/>
              <a:gd name="connsiteY2857" fmla="*/ 212987 h 509406"/>
              <a:gd name="connsiteX2858" fmla="*/ 2354487 w 2377881"/>
              <a:gd name="connsiteY2858" fmla="*/ 215464 h 509406"/>
              <a:gd name="connsiteX2859" fmla="*/ 2353440 w 2377881"/>
              <a:gd name="connsiteY2859" fmla="*/ 218226 h 509406"/>
              <a:gd name="connsiteX2860" fmla="*/ 2349915 w 2377881"/>
              <a:gd name="connsiteY2860" fmla="*/ 222417 h 509406"/>
              <a:gd name="connsiteX2861" fmla="*/ 2351344 w 2377881"/>
              <a:gd name="connsiteY2861" fmla="*/ 227941 h 509406"/>
              <a:gd name="connsiteX2862" fmla="*/ 2343724 w 2377881"/>
              <a:gd name="connsiteY2862" fmla="*/ 227560 h 509406"/>
              <a:gd name="connsiteX2863" fmla="*/ 2343438 w 2377881"/>
              <a:gd name="connsiteY2863" fmla="*/ 230513 h 509406"/>
              <a:gd name="connsiteX2864" fmla="*/ 2348867 w 2377881"/>
              <a:gd name="connsiteY2864" fmla="*/ 232323 h 509406"/>
              <a:gd name="connsiteX2865" fmla="*/ 2351058 w 2377881"/>
              <a:gd name="connsiteY2865" fmla="*/ 233656 h 509406"/>
              <a:gd name="connsiteX2866" fmla="*/ 2353725 w 2377881"/>
              <a:gd name="connsiteY2866" fmla="*/ 235276 h 509406"/>
              <a:gd name="connsiteX2867" fmla="*/ 2365060 w 2377881"/>
              <a:gd name="connsiteY2867" fmla="*/ 230418 h 509406"/>
              <a:gd name="connsiteX2868" fmla="*/ 2367727 w 2377881"/>
              <a:gd name="connsiteY2868" fmla="*/ 232513 h 509406"/>
              <a:gd name="connsiteX2869" fmla="*/ 2372966 w 2377881"/>
              <a:gd name="connsiteY2869" fmla="*/ 234609 h 509406"/>
              <a:gd name="connsiteX2870" fmla="*/ 2374585 w 2377881"/>
              <a:gd name="connsiteY2870" fmla="*/ 234609 h 509406"/>
              <a:gd name="connsiteX2871" fmla="*/ 2377823 w 2377881"/>
              <a:gd name="connsiteY2871" fmla="*/ 234799 h 509406"/>
              <a:gd name="connsiteX2872" fmla="*/ 2374680 w 2377881"/>
              <a:gd name="connsiteY2872" fmla="*/ 242991 h 509406"/>
              <a:gd name="connsiteX2873" fmla="*/ 2367060 w 2377881"/>
              <a:gd name="connsiteY2873" fmla="*/ 241753 h 509406"/>
              <a:gd name="connsiteX2874" fmla="*/ 2360964 w 2377881"/>
              <a:gd name="connsiteY2874" fmla="*/ 240705 h 509406"/>
              <a:gd name="connsiteX2875" fmla="*/ 2358487 w 2377881"/>
              <a:gd name="connsiteY2875" fmla="*/ 241181 h 509406"/>
              <a:gd name="connsiteX2876" fmla="*/ 2356011 w 2377881"/>
              <a:gd name="connsiteY2876" fmla="*/ 246515 h 509406"/>
              <a:gd name="connsiteX2877" fmla="*/ 2353916 w 2377881"/>
              <a:gd name="connsiteY2877" fmla="*/ 249373 h 509406"/>
              <a:gd name="connsiteX2878" fmla="*/ 2348962 w 2377881"/>
              <a:gd name="connsiteY2878" fmla="*/ 252230 h 509406"/>
              <a:gd name="connsiteX2879" fmla="*/ 2346200 w 2377881"/>
              <a:gd name="connsiteY2879" fmla="*/ 254135 h 509406"/>
              <a:gd name="connsiteX2880" fmla="*/ 2355154 w 2377881"/>
              <a:gd name="connsiteY2880" fmla="*/ 263946 h 509406"/>
              <a:gd name="connsiteX2881" fmla="*/ 2354773 w 2377881"/>
              <a:gd name="connsiteY2881" fmla="*/ 281853 h 509406"/>
              <a:gd name="connsiteX2882" fmla="*/ 2353630 w 2377881"/>
              <a:gd name="connsiteY2882" fmla="*/ 285663 h 509406"/>
              <a:gd name="connsiteX2883" fmla="*/ 2357535 w 2377881"/>
              <a:gd name="connsiteY2883" fmla="*/ 289473 h 509406"/>
              <a:gd name="connsiteX2884" fmla="*/ 2358773 w 2377881"/>
              <a:gd name="connsiteY2884" fmla="*/ 289378 h 509406"/>
              <a:gd name="connsiteX2885" fmla="*/ 2360488 w 2377881"/>
              <a:gd name="connsiteY2885" fmla="*/ 292045 h 509406"/>
              <a:gd name="connsiteX2886" fmla="*/ 2351725 w 2377881"/>
              <a:gd name="connsiteY2886" fmla="*/ 295474 h 509406"/>
              <a:gd name="connsiteX2887" fmla="*/ 2348486 w 2377881"/>
              <a:gd name="connsiteY2887" fmla="*/ 296712 h 509406"/>
              <a:gd name="connsiteX2888" fmla="*/ 2345057 w 2377881"/>
              <a:gd name="connsiteY2888" fmla="*/ 298045 h 509406"/>
              <a:gd name="connsiteX2889" fmla="*/ 2344105 w 2377881"/>
              <a:gd name="connsiteY2889" fmla="*/ 292426 h 509406"/>
              <a:gd name="connsiteX2890" fmla="*/ 2342200 w 2377881"/>
              <a:gd name="connsiteY2890" fmla="*/ 291092 h 509406"/>
              <a:gd name="connsiteX2891" fmla="*/ 2333247 w 2377881"/>
              <a:gd name="connsiteY2891" fmla="*/ 292807 h 509406"/>
              <a:gd name="connsiteX2892" fmla="*/ 2331055 w 2377881"/>
              <a:gd name="connsiteY2892" fmla="*/ 293759 h 509406"/>
              <a:gd name="connsiteX2893" fmla="*/ 2327913 w 2377881"/>
              <a:gd name="connsiteY2893" fmla="*/ 302046 h 509406"/>
              <a:gd name="connsiteX2894" fmla="*/ 2316578 w 2377881"/>
              <a:gd name="connsiteY2894" fmla="*/ 304427 h 509406"/>
              <a:gd name="connsiteX2895" fmla="*/ 2317435 w 2377881"/>
              <a:gd name="connsiteY2895" fmla="*/ 298712 h 509406"/>
              <a:gd name="connsiteX2896" fmla="*/ 2317435 w 2377881"/>
              <a:gd name="connsiteY2896" fmla="*/ 298617 h 509406"/>
              <a:gd name="connsiteX2897" fmla="*/ 2311625 w 2377881"/>
              <a:gd name="connsiteY2897" fmla="*/ 297855 h 509406"/>
              <a:gd name="connsiteX2898" fmla="*/ 2302004 w 2377881"/>
              <a:gd name="connsiteY2898" fmla="*/ 299569 h 509406"/>
              <a:gd name="connsiteX2899" fmla="*/ 2296956 w 2377881"/>
              <a:gd name="connsiteY2899" fmla="*/ 302713 h 509406"/>
              <a:gd name="connsiteX2900" fmla="*/ 2289813 w 2377881"/>
              <a:gd name="connsiteY2900" fmla="*/ 302236 h 509406"/>
              <a:gd name="connsiteX2901" fmla="*/ 2277716 w 2377881"/>
              <a:gd name="connsiteY2901" fmla="*/ 302617 h 509406"/>
              <a:gd name="connsiteX2902" fmla="*/ 2272191 w 2377881"/>
              <a:gd name="connsiteY2902" fmla="*/ 302236 h 509406"/>
              <a:gd name="connsiteX2903" fmla="*/ 2270572 w 2377881"/>
              <a:gd name="connsiteY2903" fmla="*/ 303189 h 509406"/>
              <a:gd name="connsiteX2904" fmla="*/ 2269619 w 2377881"/>
              <a:gd name="connsiteY2904" fmla="*/ 303760 h 509406"/>
              <a:gd name="connsiteX2905" fmla="*/ 2267048 w 2377881"/>
              <a:gd name="connsiteY2905" fmla="*/ 300808 h 509406"/>
              <a:gd name="connsiteX2906" fmla="*/ 2267428 w 2377881"/>
              <a:gd name="connsiteY2906" fmla="*/ 299569 h 509406"/>
              <a:gd name="connsiteX2907" fmla="*/ 2267619 w 2377881"/>
              <a:gd name="connsiteY2907" fmla="*/ 299093 h 509406"/>
              <a:gd name="connsiteX2908" fmla="*/ 2263714 w 2377881"/>
              <a:gd name="connsiteY2908" fmla="*/ 297760 h 509406"/>
              <a:gd name="connsiteX2909" fmla="*/ 2261714 w 2377881"/>
              <a:gd name="connsiteY2909" fmla="*/ 297950 h 509406"/>
              <a:gd name="connsiteX2910" fmla="*/ 2261428 w 2377881"/>
              <a:gd name="connsiteY2910" fmla="*/ 297950 h 509406"/>
              <a:gd name="connsiteX2911" fmla="*/ 2261999 w 2377881"/>
              <a:gd name="connsiteY2911" fmla="*/ 299855 h 509406"/>
              <a:gd name="connsiteX2912" fmla="*/ 2256189 w 2377881"/>
              <a:gd name="connsiteY2912" fmla="*/ 303094 h 509406"/>
              <a:gd name="connsiteX2913" fmla="*/ 2252950 w 2377881"/>
              <a:gd name="connsiteY2913" fmla="*/ 303760 h 509406"/>
              <a:gd name="connsiteX2914" fmla="*/ 2250379 w 2377881"/>
              <a:gd name="connsiteY2914" fmla="*/ 298617 h 509406"/>
              <a:gd name="connsiteX2915" fmla="*/ 2250664 w 2377881"/>
              <a:gd name="connsiteY2915" fmla="*/ 297760 h 509406"/>
              <a:gd name="connsiteX2916" fmla="*/ 2245997 w 2377881"/>
              <a:gd name="connsiteY2916" fmla="*/ 297569 h 509406"/>
              <a:gd name="connsiteX2917" fmla="*/ 2245426 w 2377881"/>
              <a:gd name="connsiteY2917" fmla="*/ 298903 h 509406"/>
              <a:gd name="connsiteX2918" fmla="*/ 2243902 w 2377881"/>
              <a:gd name="connsiteY2918" fmla="*/ 302617 h 509406"/>
              <a:gd name="connsiteX2919" fmla="*/ 2254284 w 2377881"/>
              <a:gd name="connsiteY2919" fmla="*/ 309285 h 509406"/>
              <a:gd name="connsiteX2920" fmla="*/ 2263142 w 2377881"/>
              <a:gd name="connsiteY2920" fmla="*/ 308332 h 509406"/>
              <a:gd name="connsiteX2921" fmla="*/ 2272096 w 2377881"/>
              <a:gd name="connsiteY2921" fmla="*/ 310618 h 509406"/>
              <a:gd name="connsiteX2922" fmla="*/ 2272667 w 2377881"/>
              <a:gd name="connsiteY2922" fmla="*/ 313285 h 509406"/>
              <a:gd name="connsiteX2923" fmla="*/ 2281145 w 2377881"/>
              <a:gd name="connsiteY2923" fmla="*/ 310428 h 509406"/>
              <a:gd name="connsiteX2924" fmla="*/ 2284479 w 2377881"/>
              <a:gd name="connsiteY2924" fmla="*/ 316238 h 509406"/>
              <a:gd name="connsiteX2925" fmla="*/ 2282954 w 2377881"/>
              <a:gd name="connsiteY2925" fmla="*/ 318619 h 509406"/>
              <a:gd name="connsiteX2926" fmla="*/ 2281525 w 2377881"/>
              <a:gd name="connsiteY2926" fmla="*/ 318715 h 509406"/>
              <a:gd name="connsiteX2927" fmla="*/ 2276287 w 2377881"/>
              <a:gd name="connsiteY2927" fmla="*/ 320524 h 509406"/>
              <a:gd name="connsiteX2928" fmla="*/ 2260952 w 2377881"/>
              <a:gd name="connsiteY2928" fmla="*/ 317667 h 509406"/>
              <a:gd name="connsiteX2929" fmla="*/ 2260094 w 2377881"/>
              <a:gd name="connsiteY2929" fmla="*/ 317000 h 509406"/>
              <a:gd name="connsiteX2930" fmla="*/ 2251427 w 2377881"/>
              <a:gd name="connsiteY2930" fmla="*/ 319191 h 509406"/>
              <a:gd name="connsiteX2931" fmla="*/ 2244950 w 2377881"/>
              <a:gd name="connsiteY2931" fmla="*/ 317095 h 509406"/>
              <a:gd name="connsiteX2932" fmla="*/ 2241997 w 2377881"/>
              <a:gd name="connsiteY2932" fmla="*/ 316333 h 509406"/>
              <a:gd name="connsiteX2933" fmla="*/ 2235329 w 2377881"/>
              <a:gd name="connsiteY2933" fmla="*/ 316143 h 509406"/>
              <a:gd name="connsiteX2934" fmla="*/ 2230757 w 2377881"/>
              <a:gd name="connsiteY2934" fmla="*/ 318524 h 509406"/>
              <a:gd name="connsiteX2935" fmla="*/ 2229138 w 2377881"/>
              <a:gd name="connsiteY2935" fmla="*/ 318715 h 509406"/>
              <a:gd name="connsiteX2936" fmla="*/ 2224185 w 2377881"/>
              <a:gd name="connsiteY2936" fmla="*/ 319191 h 509406"/>
              <a:gd name="connsiteX2937" fmla="*/ 2209136 w 2377881"/>
              <a:gd name="connsiteY2937" fmla="*/ 320048 h 509406"/>
              <a:gd name="connsiteX2938" fmla="*/ 2193991 w 2377881"/>
              <a:gd name="connsiteY2938" fmla="*/ 319762 h 509406"/>
              <a:gd name="connsiteX2939" fmla="*/ 2184942 w 2377881"/>
              <a:gd name="connsiteY2939" fmla="*/ 315095 h 509406"/>
              <a:gd name="connsiteX2940" fmla="*/ 2177894 w 2377881"/>
              <a:gd name="connsiteY2940" fmla="*/ 322144 h 509406"/>
              <a:gd name="connsiteX2941" fmla="*/ 2165892 w 2377881"/>
              <a:gd name="connsiteY2941" fmla="*/ 322144 h 509406"/>
              <a:gd name="connsiteX2942" fmla="*/ 2156843 w 2377881"/>
              <a:gd name="connsiteY2942" fmla="*/ 321001 h 509406"/>
              <a:gd name="connsiteX2943" fmla="*/ 2154271 w 2377881"/>
              <a:gd name="connsiteY2943" fmla="*/ 319286 h 509406"/>
              <a:gd name="connsiteX2944" fmla="*/ 2150938 w 2377881"/>
              <a:gd name="connsiteY2944" fmla="*/ 321191 h 509406"/>
              <a:gd name="connsiteX2945" fmla="*/ 2150557 w 2377881"/>
              <a:gd name="connsiteY2945" fmla="*/ 321858 h 509406"/>
              <a:gd name="connsiteX2946" fmla="*/ 2149128 w 2377881"/>
              <a:gd name="connsiteY2946" fmla="*/ 324525 h 509406"/>
              <a:gd name="connsiteX2947" fmla="*/ 2142747 w 2377881"/>
              <a:gd name="connsiteY2947" fmla="*/ 323572 h 509406"/>
              <a:gd name="connsiteX2948" fmla="*/ 2142747 w 2377881"/>
              <a:gd name="connsiteY2948" fmla="*/ 321096 h 509406"/>
              <a:gd name="connsiteX2949" fmla="*/ 2140746 w 2377881"/>
              <a:gd name="connsiteY2949" fmla="*/ 320620 h 509406"/>
              <a:gd name="connsiteX2950" fmla="*/ 2138936 w 2377881"/>
              <a:gd name="connsiteY2950" fmla="*/ 321191 h 509406"/>
              <a:gd name="connsiteX2951" fmla="*/ 2133031 w 2377881"/>
              <a:gd name="connsiteY2951" fmla="*/ 317572 h 509406"/>
              <a:gd name="connsiteX2952" fmla="*/ 2125411 w 2377881"/>
              <a:gd name="connsiteY2952" fmla="*/ 320239 h 509406"/>
              <a:gd name="connsiteX2953" fmla="*/ 2122458 w 2377881"/>
              <a:gd name="connsiteY2953" fmla="*/ 329287 h 509406"/>
              <a:gd name="connsiteX2954" fmla="*/ 2114743 w 2377881"/>
              <a:gd name="connsiteY2954" fmla="*/ 324525 h 509406"/>
              <a:gd name="connsiteX2955" fmla="*/ 2120839 w 2377881"/>
              <a:gd name="connsiteY2955" fmla="*/ 325573 h 509406"/>
              <a:gd name="connsiteX2956" fmla="*/ 2121982 w 2377881"/>
              <a:gd name="connsiteY2956" fmla="*/ 322906 h 509406"/>
              <a:gd name="connsiteX2957" fmla="*/ 2113981 w 2377881"/>
              <a:gd name="connsiteY2957" fmla="*/ 322620 h 509406"/>
              <a:gd name="connsiteX2958" fmla="*/ 2111314 w 2377881"/>
              <a:gd name="connsiteY2958" fmla="*/ 323382 h 509406"/>
              <a:gd name="connsiteX2959" fmla="*/ 2109599 w 2377881"/>
              <a:gd name="connsiteY2959" fmla="*/ 323858 h 509406"/>
              <a:gd name="connsiteX2960" fmla="*/ 2095502 w 2377881"/>
              <a:gd name="connsiteY2960" fmla="*/ 325954 h 509406"/>
              <a:gd name="connsiteX2961" fmla="*/ 2088168 w 2377881"/>
              <a:gd name="connsiteY2961" fmla="*/ 321953 h 509406"/>
              <a:gd name="connsiteX2962" fmla="*/ 2084644 w 2377881"/>
              <a:gd name="connsiteY2962" fmla="*/ 320048 h 509406"/>
              <a:gd name="connsiteX2963" fmla="*/ 2071880 w 2377881"/>
              <a:gd name="connsiteY2963" fmla="*/ 324430 h 509406"/>
              <a:gd name="connsiteX2964" fmla="*/ 2072642 w 2377881"/>
              <a:gd name="connsiteY2964" fmla="*/ 330907 h 509406"/>
              <a:gd name="connsiteX2965" fmla="*/ 2069594 w 2377881"/>
              <a:gd name="connsiteY2965" fmla="*/ 336812 h 509406"/>
              <a:gd name="connsiteX2966" fmla="*/ 2066927 w 2377881"/>
              <a:gd name="connsiteY2966" fmla="*/ 335955 h 509406"/>
              <a:gd name="connsiteX2967" fmla="*/ 2063784 w 2377881"/>
              <a:gd name="connsiteY2967" fmla="*/ 335002 h 509406"/>
              <a:gd name="connsiteX2968" fmla="*/ 2064737 w 2377881"/>
              <a:gd name="connsiteY2968" fmla="*/ 329002 h 509406"/>
              <a:gd name="connsiteX2969" fmla="*/ 2063022 w 2377881"/>
              <a:gd name="connsiteY2969" fmla="*/ 321382 h 509406"/>
              <a:gd name="connsiteX2970" fmla="*/ 2054926 w 2377881"/>
              <a:gd name="connsiteY2970" fmla="*/ 323382 h 509406"/>
              <a:gd name="connsiteX2971" fmla="*/ 2045687 w 2377881"/>
              <a:gd name="connsiteY2971" fmla="*/ 323858 h 509406"/>
              <a:gd name="connsiteX2972" fmla="*/ 2031209 w 2377881"/>
              <a:gd name="connsiteY2972" fmla="*/ 325954 h 509406"/>
              <a:gd name="connsiteX2973" fmla="*/ 2033304 w 2377881"/>
              <a:gd name="connsiteY2973" fmla="*/ 330145 h 509406"/>
              <a:gd name="connsiteX2974" fmla="*/ 2033875 w 2377881"/>
              <a:gd name="connsiteY2974" fmla="*/ 329954 h 509406"/>
              <a:gd name="connsiteX2975" fmla="*/ 2036733 w 2377881"/>
              <a:gd name="connsiteY2975" fmla="*/ 328811 h 509406"/>
              <a:gd name="connsiteX2976" fmla="*/ 2044067 w 2377881"/>
              <a:gd name="connsiteY2976" fmla="*/ 328049 h 509406"/>
              <a:gd name="connsiteX2977" fmla="*/ 2049020 w 2377881"/>
              <a:gd name="connsiteY2977" fmla="*/ 327097 h 509406"/>
              <a:gd name="connsiteX2978" fmla="*/ 2051592 w 2377881"/>
              <a:gd name="connsiteY2978" fmla="*/ 330907 h 509406"/>
              <a:gd name="connsiteX2979" fmla="*/ 2041305 w 2377881"/>
              <a:gd name="connsiteY2979" fmla="*/ 336145 h 509406"/>
              <a:gd name="connsiteX2980" fmla="*/ 2037971 w 2377881"/>
              <a:gd name="connsiteY2980" fmla="*/ 336241 h 509406"/>
              <a:gd name="connsiteX2981" fmla="*/ 2035114 w 2377881"/>
              <a:gd name="connsiteY2981" fmla="*/ 336336 h 509406"/>
              <a:gd name="connsiteX2982" fmla="*/ 2030161 w 2377881"/>
              <a:gd name="connsiteY2982" fmla="*/ 332145 h 509406"/>
              <a:gd name="connsiteX2983" fmla="*/ 2029018 w 2377881"/>
              <a:gd name="connsiteY2983" fmla="*/ 332526 h 509406"/>
              <a:gd name="connsiteX2984" fmla="*/ 2021874 w 2377881"/>
              <a:gd name="connsiteY2984" fmla="*/ 334145 h 509406"/>
              <a:gd name="connsiteX2985" fmla="*/ 2019398 w 2377881"/>
              <a:gd name="connsiteY2985" fmla="*/ 334050 h 509406"/>
              <a:gd name="connsiteX2986" fmla="*/ 2018826 w 2377881"/>
              <a:gd name="connsiteY2986" fmla="*/ 333383 h 509406"/>
              <a:gd name="connsiteX2987" fmla="*/ 2018921 w 2377881"/>
              <a:gd name="connsiteY2987" fmla="*/ 330049 h 509406"/>
              <a:gd name="connsiteX2988" fmla="*/ 2019398 w 2377881"/>
              <a:gd name="connsiteY2988" fmla="*/ 330049 h 509406"/>
              <a:gd name="connsiteX2989" fmla="*/ 2022541 w 2377881"/>
              <a:gd name="connsiteY2989" fmla="*/ 329764 h 509406"/>
              <a:gd name="connsiteX2990" fmla="*/ 2018445 w 2377881"/>
              <a:gd name="connsiteY2990" fmla="*/ 321572 h 509406"/>
              <a:gd name="connsiteX2991" fmla="*/ 2015587 w 2377881"/>
              <a:gd name="connsiteY2991" fmla="*/ 322810 h 509406"/>
              <a:gd name="connsiteX2992" fmla="*/ 2009301 w 2377881"/>
              <a:gd name="connsiteY2992" fmla="*/ 321763 h 509406"/>
              <a:gd name="connsiteX2993" fmla="*/ 2002919 w 2377881"/>
              <a:gd name="connsiteY2993" fmla="*/ 319477 h 509406"/>
              <a:gd name="connsiteX2994" fmla="*/ 1993871 w 2377881"/>
              <a:gd name="connsiteY2994" fmla="*/ 325192 h 509406"/>
              <a:gd name="connsiteX2995" fmla="*/ 1989680 w 2377881"/>
              <a:gd name="connsiteY2995" fmla="*/ 324906 h 509406"/>
              <a:gd name="connsiteX2996" fmla="*/ 1987775 w 2377881"/>
              <a:gd name="connsiteY2996" fmla="*/ 324715 h 509406"/>
              <a:gd name="connsiteX2997" fmla="*/ 1961200 w 2377881"/>
              <a:gd name="connsiteY2997" fmla="*/ 327573 h 509406"/>
              <a:gd name="connsiteX2998" fmla="*/ 1949865 w 2377881"/>
              <a:gd name="connsiteY2998" fmla="*/ 325954 h 509406"/>
              <a:gd name="connsiteX2999" fmla="*/ 1947484 w 2377881"/>
              <a:gd name="connsiteY2999" fmla="*/ 325573 h 509406"/>
              <a:gd name="connsiteX3000" fmla="*/ 1938340 w 2377881"/>
              <a:gd name="connsiteY3000" fmla="*/ 327478 h 509406"/>
              <a:gd name="connsiteX3001" fmla="*/ 1936339 w 2377881"/>
              <a:gd name="connsiteY3001" fmla="*/ 327668 h 509406"/>
              <a:gd name="connsiteX3002" fmla="*/ 1929577 w 2377881"/>
              <a:gd name="connsiteY3002" fmla="*/ 326144 h 509406"/>
              <a:gd name="connsiteX3003" fmla="*/ 1927957 w 2377881"/>
              <a:gd name="connsiteY3003" fmla="*/ 327001 h 509406"/>
              <a:gd name="connsiteX3004" fmla="*/ 1928053 w 2377881"/>
              <a:gd name="connsiteY3004" fmla="*/ 329002 h 509406"/>
              <a:gd name="connsiteX3005" fmla="*/ 1931005 w 2377881"/>
              <a:gd name="connsiteY3005" fmla="*/ 330716 h 509406"/>
              <a:gd name="connsiteX3006" fmla="*/ 1942340 w 2377881"/>
              <a:gd name="connsiteY3006" fmla="*/ 330907 h 509406"/>
              <a:gd name="connsiteX3007" fmla="*/ 1946055 w 2377881"/>
              <a:gd name="connsiteY3007" fmla="*/ 331002 h 509406"/>
              <a:gd name="connsiteX3008" fmla="*/ 1947484 w 2377881"/>
              <a:gd name="connsiteY3008" fmla="*/ 331002 h 509406"/>
              <a:gd name="connsiteX3009" fmla="*/ 1950341 w 2377881"/>
              <a:gd name="connsiteY3009" fmla="*/ 331764 h 509406"/>
              <a:gd name="connsiteX3010" fmla="*/ 1948722 w 2377881"/>
              <a:gd name="connsiteY3010" fmla="*/ 336622 h 509406"/>
              <a:gd name="connsiteX3011" fmla="*/ 1948532 w 2377881"/>
              <a:gd name="connsiteY3011" fmla="*/ 337860 h 509406"/>
              <a:gd name="connsiteX3012" fmla="*/ 1947988 w 2377881"/>
              <a:gd name="connsiteY3012" fmla="*/ 341213 h 509406"/>
              <a:gd name="connsiteX3013" fmla="*/ 1947198 w 2377881"/>
              <a:gd name="connsiteY3013" fmla="*/ 341098 h 509406"/>
              <a:gd name="connsiteX3014" fmla="*/ 1935768 w 2377881"/>
              <a:gd name="connsiteY3014" fmla="*/ 341765 h 509406"/>
              <a:gd name="connsiteX3015" fmla="*/ 1927863 w 2377881"/>
              <a:gd name="connsiteY3015" fmla="*/ 342908 h 509406"/>
              <a:gd name="connsiteX3016" fmla="*/ 1925291 w 2377881"/>
              <a:gd name="connsiteY3016" fmla="*/ 347956 h 509406"/>
              <a:gd name="connsiteX3017" fmla="*/ 1925291 w 2377881"/>
              <a:gd name="connsiteY3017" fmla="*/ 347671 h 509406"/>
              <a:gd name="connsiteX3018" fmla="*/ 1922338 w 2377881"/>
              <a:gd name="connsiteY3018" fmla="*/ 341384 h 509406"/>
              <a:gd name="connsiteX3019" fmla="*/ 1921100 w 2377881"/>
              <a:gd name="connsiteY3019" fmla="*/ 340908 h 509406"/>
              <a:gd name="connsiteX3020" fmla="*/ 1918242 w 2377881"/>
              <a:gd name="connsiteY3020" fmla="*/ 345004 h 509406"/>
              <a:gd name="connsiteX3021" fmla="*/ 1914813 w 2377881"/>
              <a:gd name="connsiteY3021" fmla="*/ 344623 h 509406"/>
              <a:gd name="connsiteX3022" fmla="*/ 1904145 w 2377881"/>
              <a:gd name="connsiteY3022" fmla="*/ 346528 h 509406"/>
              <a:gd name="connsiteX3023" fmla="*/ 1899382 w 2377881"/>
              <a:gd name="connsiteY3023" fmla="*/ 342622 h 509406"/>
              <a:gd name="connsiteX3024" fmla="*/ 1896620 w 2377881"/>
              <a:gd name="connsiteY3024" fmla="*/ 339574 h 509406"/>
              <a:gd name="connsiteX3025" fmla="*/ 1893001 w 2377881"/>
              <a:gd name="connsiteY3025" fmla="*/ 344146 h 509406"/>
              <a:gd name="connsiteX3026" fmla="*/ 1889572 w 2377881"/>
              <a:gd name="connsiteY3026" fmla="*/ 345575 h 509406"/>
              <a:gd name="connsiteX3027" fmla="*/ 1886333 w 2377881"/>
              <a:gd name="connsiteY3027" fmla="*/ 343194 h 509406"/>
              <a:gd name="connsiteX3028" fmla="*/ 1882142 w 2377881"/>
              <a:gd name="connsiteY3028" fmla="*/ 345861 h 509406"/>
              <a:gd name="connsiteX3029" fmla="*/ 1874904 w 2377881"/>
              <a:gd name="connsiteY3029" fmla="*/ 347099 h 509406"/>
              <a:gd name="connsiteX3030" fmla="*/ 1875665 w 2377881"/>
              <a:gd name="connsiteY3030" fmla="*/ 344527 h 509406"/>
              <a:gd name="connsiteX3031" fmla="*/ 1865473 w 2377881"/>
              <a:gd name="connsiteY3031" fmla="*/ 341384 h 509406"/>
              <a:gd name="connsiteX3032" fmla="*/ 1860997 w 2377881"/>
              <a:gd name="connsiteY3032" fmla="*/ 344623 h 509406"/>
              <a:gd name="connsiteX3033" fmla="*/ 1856234 w 2377881"/>
              <a:gd name="connsiteY3033" fmla="*/ 344146 h 509406"/>
              <a:gd name="connsiteX3034" fmla="*/ 1851853 w 2377881"/>
              <a:gd name="connsiteY3034" fmla="*/ 346909 h 509406"/>
              <a:gd name="connsiteX3035" fmla="*/ 1850519 w 2377881"/>
              <a:gd name="connsiteY3035" fmla="*/ 349766 h 509406"/>
              <a:gd name="connsiteX3036" fmla="*/ 1846614 w 2377881"/>
              <a:gd name="connsiteY3036" fmla="*/ 349385 h 509406"/>
              <a:gd name="connsiteX3037" fmla="*/ 1839851 w 2377881"/>
              <a:gd name="connsiteY3037" fmla="*/ 352528 h 509406"/>
              <a:gd name="connsiteX3038" fmla="*/ 1831850 w 2377881"/>
              <a:gd name="connsiteY3038" fmla="*/ 349099 h 509406"/>
              <a:gd name="connsiteX3039" fmla="*/ 1816896 w 2377881"/>
              <a:gd name="connsiteY3039" fmla="*/ 351385 h 509406"/>
              <a:gd name="connsiteX3040" fmla="*/ 1810514 w 2377881"/>
              <a:gd name="connsiteY3040" fmla="*/ 351290 h 509406"/>
              <a:gd name="connsiteX3041" fmla="*/ 1806133 w 2377881"/>
              <a:gd name="connsiteY3041" fmla="*/ 351195 h 509406"/>
              <a:gd name="connsiteX3042" fmla="*/ 1796894 w 2377881"/>
              <a:gd name="connsiteY3042" fmla="*/ 352528 h 509406"/>
              <a:gd name="connsiteX3043" fmla="*/ 1789179 w 2377881"/>
              <a:gd name="connsiteY3043" fmla="*/ 347004 h 509406"/>
              <a:gd name="connsiteX3044" fmla="*/ 1787559 w 2377881"/>
              <a:gd name="connsiteY3044" fmla="*/ 350814 h 509406"/>
              <a:gd name="connsiteX3045" fmla="*/ 1787083 w 2377881"/>
              <a:gd name="connsiteY3045" fmla="*/ 352052 h 509406"/>
              <a:gd name="connsiteX3046" fmla="*/ 1787559 w 2377881"/>
              <a:gd name="connsiteY3046" fmla="*/ 354814 h 509406"/>
              <a:gd name="connsiteX3047" fmla="*/ 1786035 w 2377881"/>
              <a:gd name="connsiteY3047" fmla="*/ 355291 h 509406"/>
              <a:gd name="connsiteX3048" fmla="*/ 1782320 w 2377881"/>
              <a:gd name="connsiteY3048" fmla="*/ 356338 h 509406"/>
              <a:gd name="connsiteX3049" fmla="*/ 1773653 w 2377881"/>
              <a:gd name="connsiteY3049" fmla="*/ 352909 h 509406"/>
              <a:gd name="connsiteX3050" fmla="*/ 1764699 w 2377881"/>
              <a:gd name="connsiteY3050" fmla="*/ 356529 h 509406"/>
              <a:gd name="connsiteX3051" fmla="*/ 1764889 w 2377881"/>
              <a:gd name="connsiteY3051" fmla="*/ 363482 h 509406"/>
              <a:gd name="connsiteX3052" fmla="*/ 1770319 w 2377881"/>
              <a:gd name="connsiteY3052" fmla="*/ 366149 h 509406"/>
              <a:gd name="connsiteX3053" fmla="*/ 1765080 w 2377881"/>
              <a:gd name="connsiteY3053" fmla="*/ 369578 h 509406"/>
              <a:gd name="connsiteX3054" fmla="*/ 1762889 w 2377881"/>
              <a:gd name="connsiteY3054" fmla="*/ 369102 h 509406"/>
              <a:gd name="connsiteX3055" fmla="*/ 1757746 w 2377881"/>
              <a:gd name="connsiteY3055" fmla="*/ 368054 h 509406"/>
              <a:gd name="connsiteX3056" fmla="*/ 1753460 w 2377881"/>
              <a:gd name="connsiteY3056" fmla="*/ 364625 h 509406"/>
              <a:gd name="connsiteX3057" fmla="*/ 1741077 w 2377881"/>
              <a:gd name="connsiteY3057" fmla="*/ 371197 h 509406"/>
              <a:gd name="connsiteX3058" fmla="*/ 1733552 w 2377881"/>
              <a:gd name="connsiteY3058" fmla="*/ 366054 h 509406"/>
              <a:gd name="connsiteX3059" fmla="*/ 1726504 w 2377881"/>
              <a:gd name="connsiteY3059" fmla="*/ 367387 h 509406"/>
              <a:gd name="connsiteX3060" fmla="*/ 1726789 w 2377881"/>
              <a:gd name="connsiteY3060" fmla="*/ 361387 h 509406"/>
              <a:gd name="connsiteX3061" fmla="*/ 1727838 w 2377881"/>
              <a:gd name="connsiteY3061" fmla="*/ 361577 h 509406"/>
              <a:gd name="connsiteX3062" fmla="*/ 1728885 w 2377881"/>
              <a:gd name="connsiteY3062" fmla="*/ 361863 h 509406"/>
              <a:gd name="connsiteX3063" fmla="*/ 1733552 w 2377881"/>
              <a:gd name="connsiteY3063" fmla="*/ 360625 h 509406"/>
              <a:gd name="connsiteX3064" fmla="*/ 1729647 w 2377881"/>
              <a:gd name="connsiteY3064" fmla="*/ 355291 h 509406"/>
              <a:gd name="connsiteX3065" fmla="*/ 1727647 w 2377881"/>
              <a:gd name="connsiteY3065" fmla="*/ 355100 h 509406"/>
              <a:gd name="connsiteX3066" fmla="*/ 1723360 w 2377881"/>
              <a:gd name="connsiteY3066" fmla="*/ 359101 h 509406"/>
              <a:gd name="connsiteX3067" fmla="*/ 1719169 w 2377881"/>
              <a:gd name="connsiteY3067" fmla="*/ 357196 h 509406"/>
              <a:gd name="connsiteX3068" fmla="*/ 1719169 w 2377881"/>
              <a:gd name="connsiteY3068" fmla="*/ 356148 h 509406"/>
              <a:gd name="connsiteX3069" fmla="*/ 1707073 w 2377881"/>
              <a:gd name="connsiteY3069" fmla="*/ 359386 h 509406"/>
              <a:gd name="connsiteX3070" fmla="*/ 1700500 w 2377881"/>
              <a:gd name="connsiteY3070" fmla="*/ 361291 h 509406"/>
              <a:gd name="connsiteX3071" fmla="*/ 1695833 w 2377881"/>
              <a:gd name="connsiteY3071" fmla="*/ 362625 h 509406"/>
              <a:gd name="connsiteX3072" fmla="*/ 1692500 w 2377881"/>
              <a:gd name="connsiteY3072" fmla="*/ 362339 h 509406"/>
              <a:gd name="connsiteX3073" fmla="*/ 1685737 w 2377881"/>
              <a:gd name="connsiteY3073" fmla="*/ 355291 h 509406"/>
              <a:gd name="connsiteX3074" fmla="*/ 1679260 w 2377881"/>
              <a:gd name="connsiteY3074" fmla="*/ 355386 h 509406"/>
              <a:gd name="connsiteX3075" fmla="*/ 1677069 w 2377881"/>
              <a:gd name="connsiteY3075" fmla="*/ 355386 h 509406"/>
              <a:gd name="connsiteX3076" fmla="*/ 1672307 w 2377881"/>
              <a:gd name="connsiteY3076" fmla="*/ 359672 h 509406"/>
              <a:gd name="connsiteX3077" fmla="*/ 1670592 w 2377881"/>
              <a:gd name="connsiteY3077" fmla="*/ 360434 h 509406"/>
              <a:gd name="connsiteX3078" fmla="*/ 1664972 w 2377881"/>
              <a:gd name="connsiteY3078" fmla="*/ 358339 h 509406"/>
              <a:gd name="connsiteX3079" fmla="*/ 1660496 w 2377881"/>
              <a:gd name="connsiteY3079" fmla="*/ 357481 h 509406"/>
              <a:gd name="connsiteX3080" fmla="*/ 1650971 w 2377881"/>
              <a:gd name="connsiteY3080" fmla="*/ 357386 h 509406"/>
              <a:gd name="connsiteX3081" fmla="*/ 1648399 w 2377881"/>
              <a:gd name="connsiteY3081" fmla="*/ 357386 h 509406"/>
              <a:gd name="connsiteX3082" fmla="*/ 1645731 w 2377881"/>
              <a:gd name="connsiteY3082" fmla="*/ 357481 h 509406"/>
              <a:gd name="connsiteX3083" fmla="*/ 1642493 w 2377881"/>
              <a:gd name="connsiteY3083" fmla="*/ 360244 h 509406"/>
              <a:gd name="connsiteX3084" fmla="*/ 1637540 w 2377881"/>
              <a:gd name="connsiteY3084" fmla="*/ 363863 h 509406"/>
              <a:gd name="connsiteX3085" fmla="*/ 1643636 w 2377881"/>
              <a:gd name="connsiteY3085" fmla="*/ 371483 h 509406"/>
              <a:gd name="connsiteX3086" fmla="*/ 1641255 w 2377881"/>
              <a:gd name="connsiteY3086" fmla="*/ 376341 h 509406"/>
              <a:gd name="connsiteX3087" fmla="*/ 1639731 w 2377881"/>
              <a:gd name="connsiteY3087" fmla="*/ 373102 h 509406"/>
              <a:gd name="connsiteX3088" fmla="*/ 1639064 w 2377881"/>
              <a:gd name="connsiteY3088" fmla="*/ 371483 h 509406"/>
              <a:gd name="connsiteX3089" fmla="*/ 1636588 w 2377881"/>
              <a:gd name="connsiteY3089" fmla="*/ 369864 h 509406"/>
              <a:gd name="connsiteX3090" fmla="*/ 1635731 w 2377881"/>
              <a:gd name="connsiteY3090" fmla="*/ 369864 h 509406"/>
              <a:gd name="connsiteX3091" fmla="*/ 1633635 w 2377881"/>
              <a:gd name="connsiteY3091" fmla="*/ 373960 h 509406"/>
              <a:gd name="connsiteX3092" fmla="*/ 1628587 w 2377881"/>
              <a:gd name="connsiteY3092" fmla="*/ 375960 h 509406"/>
              <a:gd name="connsiteX3093" fmla="*/ 1627920 w 2377881"/>
              <a:gd name="connsiteY3093" fmla="*/ 371959 h 509406"/>
              <a:gd name="connsiteX3094" fmla="*/ 1631254 w 2377881"/>
              <a:gd name="connsiteY3094" fmla="*/ 367387 h 509406"/>
              <a:gd name="connsiteX3095" fmla="*/ 1632016 w 2377881"/>
              <a:gd name="connsiteY3095" fmla="*/ 357196 h 509406"/>
              <a:gd name="connsiteX3096" fmla="*/ 1631063 w 2377881"/>
              <a:gd name="connsiteY3096" fmla="*/ 357196 h 509406"/>
              <a:gd name="connsiteX3097" fmla="*/ 1630301 w 2377881"/>
              <a:gd name="connsiteY3097" fmla="*/ 359577 h 509406"/>
              <a:gd name="connsiteX3098" fmla="*/ 1629349 w 2377881"/>
              <a:gd name="connsiteY3098" fmla="*/ 361291 h 509406"/>
              <a:gd name="connsiteX3099" fmla="*/ 1626301 w 2377881"/>
              <a:gd name="connsiteY3099" fmla="*/ 363482 h 509406"/>
              <a:gd name="connsiteX3100" fmla="*/ 1625920 w 2377881"/>
              <a:gd name="connsiteY3100" fmla="*/ 366244 h 509406"/>
              <a:gd name="connsiteX3101" fmla="*/ 1620967 w 2377881"/>
              <a:gd name="connsiteY3101" fmla="*/ 373388 h 509406"/>
              <a:gd name="connsiteX3102" fmla="*/ 1618300 w 2377881"/>
              <a:gd name="connsiteY3102" fmla="*/ 373864 h 509406"/>
              <a:gd name="connsiteX3103" fmla="*/ 1616014 w 2377881"/>
              <a:gd name="connsiteY3103" fmla="*/ 372245 h 509406"/>
              <a:gd name="connsiteX3104" fmla="*/ 1617443 w 2377881"/>
              <a:gd name="connsiteY3104" fmla="*/ 369864 h 509406"/>
              <a:gd name="connsiteX3105" fmla="*/ 1621157 w 2377881"/>
              <a:gd name="connsiteY3105" fmla="*/ 369673 h 509406"/>
              <a:gd name="connsiteX3106" fmla="*/ 1622205 w 2377881"/>
              <a:gd name="connsiteY3106" fmla="*/ 369102 h 509406"/>
              <a:gd name="connsiteX3107" fmla="*/ 1619157 w 2377881"/>
              <a:gd name="connsiteY3107" fmla="*/ 362149 h 509406"/>
              <a:gd name="connsiteX3108" fmla="*/ 1596773 w 2377881"/>
              <a:gd name="connsiteY3108" fmla="*/ 363863 h 509406"/>
              <a:gd name="connsiteX3109" fmla="*/ 1590868 w 2377881"/>
              <a:gd name="connsiteY3109" fmla="*/ 363006 h 509406"/>
              <a:gd name="connsiteX3110" fmla="*/ 1590487 w 2377881"/>
              <a:gd name="connsiteY3110" fmla="*/ 362911 h 509406"/>
              <a:gd name="connsiteX3111" fmla="*/ 1591121 w 2377881"/>
              <a:gd name="connsiteY3111" fmla="*/ 361801 h 509406"/>
              <a:gd name="connsiteX3112" fmla="*/ 1596011 w 2377881"/>
              <a:gd name="connsiteY3112" fmla="*/ 361577 h 509406"/>
              <a:gd name="connsiteX3113" fmla="*/ 1591710 w 2377881"/>
              <a:gd name="connsiteY3113" fmla="*/ 360771 h 509406"/>
              <a:gd name="connsiteX3114" fmla="*/ 1593535 w 2377881"/>
              <a:gd name="connsiteY3114" fmla="*/ 357577 h 509406"/>
              <a:gd name="connsiteX3115" fmla="*/ 1581533 w 2377881"/>
              <a:gd name="connsiteY3115" fmla="*/ 350719 h 509406"/>
              <a:gd name="connsiteX3116" fmla="*/ 1580771 w 2377881"/>
              <a:gd name="connsiteY3116" fmla="*/ 351100 h 509406"/>
              <a:gd name="connsiteX3117" fmla="*/ 1580009 w 2377881"/>
              <a:gd name="connsiteY3117" fmla="*/ 351576 h 509406"/>
              <a:gd name="connsiteX3118" fmla="*/ 1584867 w 2377881"/>
              <a:gd name="connsiteY3118" fmla="*/ 359482 h 509406"/>
              <a:gd name="connsiteX3119" fmla="*/ 1589915 w 2377881"/>
              <a:gd name="connsiteY3119" fmla="*/ 360434 h 509406"/>
              <a:gd name="connsiteX3120" fmla="*/ 1591710 w 2377881"/>
              <a:gd name="connsiteY3120" fmla="*/ 360771 h 509406"/>
              <a:gd name="connsiteX3121" fmla="*/ 1591121 w 2377881"/>
              <a:gd name="connsiteY3121" fmla="*/ 361801 h 509406"/>
              <a:gd name="connsiteX3122" fmla="*/ 1585629 w 2377881"/>
              <a:gd name="connsiteY3122" fmla="*/ 362053 h 509406"/>
              <a:gd name="connsiteX3123" fmla="*/ 1567532 w 2377881"/>
              <a:gd name="connsiteY3123" fmla="*/ 367102 h 509406"/>
              <a:gd name="connsiteX3124" fmla="*/ 1562198 w 2377881"/>
              <a:gd name="connsiteY3124" fmla="*/ 371769 h 509406"/>
              <a:gd name="connsiteX3125" fmla="*/ 1561340 w 2377881"/>
              <a:gd name="connsiteY3125" fmla="*/ 366435 h 509406"/>
              <a:gd name="connsiteX3126" fmla="*/ 1558673 w 2377881"/>
              <a:gd name="connsiteY3126" fmla="*/ 362149 h 509406"/>
              <a:gd name="connsiteX3127" fmla="*/ 1558007 w 2377881"/>
              <a:gd name="connsiteY3127" fmla="*/ 361577 h 509406"/>
              <a:gd name="connsiteX3128" fmla="*/ 1555149 w 2377881"/>
              <a:gd name="connsiteY3128" fmla="*/ 362815 h 509406"/>
              <a:gd name="connsiteX3129" fmla="*/ 1555244 w 2377881"/>
              <a:gd name="connsiteY3129" fmla="*/ 363482 h 509406"/>
              <a:gd name="connsiteX3130" fmla="*/ 1555911 w 2377881"/>
              <a:gd name="connsiteY3130" fmla="*/ 367197 h 509406"/>
              <a:gd name="connsiteX3131" fmla="*/ 1549339 w 2377881"/>
              <a:gd name="connsiteY3131" fmla="*/ 358815 h 509406"/>
              <a:gd name="connsiteX3132" fmla="*/ 1555149 w 2377881"/>
              <a:gd name="connsiteY3132" fmla="*/ 354910 h 509406"/>
              <a:gd name="connsiteX3133" fmla="*/ 1557816 w 2377881"/>
              <a:gd name="connsiteY3133" fmla="*/ 353195 h 509406"/>
              <a:gd name="connsiteX3134" fmla="*/ 1564007 w 2377881"/>
              <a:gd name="connsiteY3134" fmla="*/ 353671 h 509406"/>
              <a:gd name="connsiteX3135" fmla="*/ 1559721 w 2377881"/>
              <a:gd name="connsiteY3135" fmla="*/ 350242 h 509406"/>
              <a:gd name="connsiteX3136" fmla="*/ 1556197 w 2377881"/>
              <a:gd name="connsiteY3136" fmla="*/ 349576 h 509406"/>
              <a:gd name="connsiteX3137" fmla="*/ 1550386 w 2377881"/>
              <a:gd name="connsiteY3137" fmla="*/ 348909 h 509406"/>
              <a:gd name="connsiteX3138" fmla="*/ 1548767 w 2377881"/>
              <a:gd name="connsiteY3138" fmla="*/ 353386 h 509406"/>
              <a:gd name="connsiteX3139" fmla="*/ 1548005 w 2377881"/>
              <a:gd name="connsiteY3139" fmla="*/ 356053 h 509406"/>
              <a:gd name="connsiteX3140" fmla="*/ 1544195 w 2377881"/>
              <a:gd name="connsiteY3140" fmla="*/ 350623 h 509406"/>
              <a:gd name="connsiteX3141" fmla="*/ 1544481 w 2377881"/>
              <a:gd name="connsiteY3141" fmla="*/ 340336 h 509406"/>
              <a:gd name="connsiteX3142" fmla="*/ 1554292 w 2377881"/>
              <a:gd name="connsiteY3142" fmla="*/ 342337 h 509406"/>
              <a:gd name="connsiteX3143" fmla="*/ 1555435 w 2377881"/>
              <a:gd name="connsiteY3143" fmla="*/ 342432 h 509406"/>
              <a:gd name="connsiteX3144" fmla="*/ 1559150 w 2377881"/>
              <a:gd name="connsiteY3144" fmla="*/ 339670 h 509406"/>
              <a:gd name="connsiteX3145" fmla="*/ 1560007 w 2377881"/>
              <a:gd name="connsiteY3145" fmla="*/ 335955 h 509406"/>
              <a:gd name="connsiteX3146" fmla="*/ 1558673 w 2377881"/>
              <a:gd name="connsiteY3146" fmla="*/ 335288 h 509406"/>
              <a:gd name="connsiteX3147" fmla="*/ 1545529 w 2377881"/>
              <a:gd name="connsiteY3147" fmla="*/ 335669 h 509406"/>
              <a:gd name="connsiteX3148" fmla="*/ 1540385 w 2377881"/>
              <a:gd name="connsiteY3148" fmla="*/ 336336 h 509406"/>
              <a:gd name="connsiteX3149" fmla="*/ 1537242 w 2377881"/>
              <a:gd name="connsiteY3149" fmla="*/ 336717 h 509406"/>
              <a:gd name="connsiteX3150" fmla="*/ 1533146 w 2377881"/>
              <a:gd name="connsiteY3150" fmla="*/ 348052 h 509406"/>
              <a:gd name="connsiteX3151" fmla="*/ 1533337 w 2377881"/>
              <a:gd name="connsiteY3151" fmla="*/ 350433 h 509406"/>
              <a:gd name="connsiteX3152" fmla="*/ 1534575 w 2377881"/>
              <a:gd name="connsiteY3152" fmla="*/ 353005 h 509406"/>
              <a:gd name="connsiteX3153" fmla="*/ 1537433 w 2377881"/>
              <a:gd name="connsiteY3153" fmla="*/ 353957 h 509406"/>
              <a:gd name="connsiteX3154" fmla="*/ 1544957 w 2377881"/>
              <a:gd name="connsiteY3154" fmla="*/ 358243 h 509406"/>
              <a:gd name="connsiteX3155" fmla="*/ 1545243 w 2377881"/>
              <a:gd name="connsiteY3155" fmla="*/ 359863 h 509406"/>
              <a:gd name="connsiteX3156" fmla="*/ 1545529 w 2377881"/>
              <a:gd name="connsiteY3156" fmla="*/ 361006 h 509406"/>
              <a:gd name="connsiteX3157" fmla="*/ 1543814 w 2377881"/>
              <a:gd name="connsiteY3157" fmla="*/ 365863 h 509406"/>
              <a:gd name="connsiteX3158" fmla="*/ 1535909 w 2377881"/>
              <a:gd name="connsiteY3158" fmla="*/ 366721 h 509406"/>
              <a:gd name="connsiteX3159" fmla="*/ 1529432 w 2377881"/>
              <a:gd name="connsiteY3159" fmla="*/ 362339 h 509406"/>
              <a:gd name="connsiteX3160" fmla="*/ 1522383 w 2377881"/>
              <a:gd name="connsiteY3160" fmla="*/ 366244 h 509406"/>
              <a:gd name="connsiteX3161" fmla="*/ 1512953 w 2377881"/>
              <a:gd name="connsiteY3161" fmla="*/ 363101 h 509406"/>
              <a:gd name="connsiteX3162" fmla="*/ 1506857 w 2377881"/>
              <a:gd name="connsiteY3162" fmla="*/ 365482 h 509406"/>
              <a:gd name="connsiteX3163" fmla="*/ 1506191 w 2377881"/>
              <a:gd name="connsiteY3163" fmla="*/ 365863 h 509406"/>
              <a:gd name="connsiteX3164" fmla="*/ 1504095 w 2377881"/>
              <a:gd name="connsiteY3164" fmla="*/ 366911 h 509406"/>
              <a:gd name="connsiteX3165" fmla="*/ 1498856 w 2377881"/>
              <a:gd name="connsiteY3165" fmla="*/ 365197 h 509406"/>
              <a:gd name="connsiteX3166" fmla="*/ 1493141 w 2377881"/>
              <a:gd name="connsiteY3166" fmla="*/ 364149 h 509406"/>
              <a:gd name="connsiteX3167" fmla="*/ 1483711 w 2377881"/>
              <a:gd name="connsiteY3167" fmla="*/ 367768 h 509406"/>
              <a:gd name="connsiteX3168" fmla="*/ 1473043 w 2377881"/>
              <a:gd name="connsiteY3168" fmla="*/ 362530 h 509406"/>
              <a:gd name="connsiteX3169" fmla="*/ 1469424 w 2377881"/>
              <a:gd name="connsiteY3169" fmla="*/ 365482 h 509406"/>
              <a:gd name="connsiteX3170" fmla="*/ 1469043 w 2377881"/>
              <a:gd name="connsiteY3170" fmla="*/ 365863 h 509406"/>
              <a:gd name="connsiteX3171" fmla="*/ 1460661 w 2377881"/>
              <a:gd name="connsiteY3171" fmla="*/ 367292 h 509406"/>
              <a:gd name="connsiteX3172" fmla="*/ 1456565 w 2377881"/>
              <a:gd name="connsiteY3172" fmla="*/ 375007 h 509406"/>
              <a:gd name="connsiteX3173" fmla="*/ 1451517 w 2377881"/>
              <a:gd name="connsiteY3173" fmla="*/ 374436 h 509406"/>
              <a:gd name="connsiteX3174" fmla="*/ 1443707 w 2377881"/>
              <a:gd name="connsiteY3174" fmla="*/ 378627 h 509406"/>
              <a:gd name="connsiteX3175" fmla="*/ 1443135 w 2377881"/>
              <a:gd name="connsiteY3175" fmla="*/ 377960 h 509406"/>
              <a:gd name="connsiteX3176" fmla="*/ 1441135 w 2377881"/>
              <a:gd name="connsiteY3176" fmla="*/ 375579 h 509406"/>
              <a:gd name="connsiteX3177" fmla="*/ 1441040 w 2377881"/>
              <a:gd name="connsiteY3177" fmla="*/ 372531 h 509406"/>
              <a:gd name="connsiteX3178" fmla="*/ 1431991 w 2377881"/>
              <a:gd name="connsiteY3178" fmla="*/ 367673 h 509406"/>
              <a:gd name="connsiteX3179" fmla="*/ 1420656 w 2377881"/>
              <a:gd name="connsiteY3179" fmla="*/ 365482 h 509406"/>
              <a:gd name="connsiteX3180" fmla="*/ 1418370 w 2377881"/>
              <a:gd name="connsiteY3180" fmla="*/ 369292 h 509406"/>
              <a:gd name="connsiteX3181" fmla="*/ 1416941 w 2377881"/>
              <a:gd name="connsiteY3181" fmla="*/ 370054 h 509406"/>
              <a:gd name="connsiteX3182" fmla="*/ 1413798 w 2377881"/>
              <a:gd name="connsiteY3182" fmla="*/ 373674 h 509406"/>
              <a:gd name="connsiteX3183" fmla="*/ 1409607 w 2377881"/>
              <a:gd name="connsiteY3183" fmla="*/ 371769 h 509406"/>
              <a:gd name="connsiteX3184" fmla="*/ 1409607 w 2377881"/>
              <a:gd name="connsiteY3184" fmla="*/ 370721 h 509406"/>
              <a:gd name="connsiteX3185" fmla="*/ 1404654 w 2377881"/>
              <a:gd name="connsiteY3185" fmla="*/ 370054 h 509406"/>
              <a:gd name="connsiteX3186" fmla="*/ 1394462 w 2377881"/>
              <a:gd name="connsiteY3186" fmla="*/ 369578 h 509406"/>
              <a:gd name="connsiteX3187" fmla="*/ 1391033 w 2377881"/>
              <a:gd name="connsiteY3187" fmla="*/ 372721 h 509406"/>
              <a:gd name="connsiteX3188" fmla="*/ 1386747 w 2377881"/>
              <a:gd name="connsiteY3188" fmla="*/ 376436 h 509406"/>
              <a:gd name="connsiteX3189" fmla="*/ 1382842 w 2377881"/>
              <a:gd name="connsiteY3189" fmla="*/ 379008 h 509406"/>
              <a:gd name="connsiteX3190" fmla="*/ 1376460 w 2377881"/>
              <a:gd name="connsiteY3190" fmla="*/ 379198 h 509406"/>
              <a:gd name="connsiteX3191" fmla="*/ 1376651 w 2377881"/>
              <a:gd name="connsiteY3191" fmla="*/ 382437 h 509406"/>
              <a:gd name="connsiteX3192" fmla="*/ 1375793 w 2377881"/>
              <a:gd name="connsiteY3192" fmla="*/ 382437 h 509406"/>
              <a:gd name="connsiteX3193" fmla="*/ 1370745 w 2377881"/>
              <a:gd name="connsiteY3193" fmla="*/ 382246 h 509406"/>
              <a:gd name="connsiteX3194" fmla="*/ 1365601 w 2377881"/>
              <a:gd name="connsiteY3194" fmla="*/ 374055 h 509406"/>
              <a:gd name="connsiteX3195" fmla="*/ 1362839 w 2377881"/>
              <a:gd name="connsiteY3195" fmla="*/ 373579 h 509406"/>
              <a:gd name="connsiteX3196" fmla="*/ 1361410 w 2377881"/>
              <a:gd name="connsiteY3196" fmla="*/ 380818 h 509406"/>
              <a:gd name="connsiteX3197" fmla="*/ 1360458 w 2377881"/>
              <a:gd name="connsiteY3197" fmla="*/ 387866 h 509406"/>
              <a:gd name="connsiteX3198" fmla="*/ 1348647 w 2377881"/>
              <a:gd name="connsiteY3198" fmla="*/ 381580 h 509406"/>
              <a:gd name="connsiteX3199" fmla="*/ 1345854 w 2377881"/>
              <a:gd name="connsiteY3199" fmla="*/ 377695 h 509406"/>
              <a:gd name="connsiteX3200" fmla="*/ 1344802 w 2377881"/>
              <a:gd name="connsiteY3200" fmla="*/ 379616 h 509406"/>
              <a:gd name="connsiteX3201" fmla="*/ 1340742 w 2377881"/>
              <a:gd name="connsiteY3201" fmla="*/ 379199 h 509406"/>
              <a:gd name="connsiteX3202" fmla="*/ 1340742 w 2377881"/>
              <a:gd name="connsiteY3202" fmla="*/ 373388 h 509406"/>
              <a:gd name="connsiteX3203" fmla="*/ 1342732 w 2377881"/>
              <a:gd name="connsiteY3203" fmla="*/ 374351 h 509406"/>
              <a:gd name="connsiteX3204" fmla="*/ 1341218 w 2377881"/>
              <a:gd name="connsiteY3204" fmla="*/ 373007 h 509406"/>
              <a:gd name="connsiteX3205" fmla="*/ 1337503 w 2377881"/>
              <a:gd name="connsiteY3205" fmla="*/ 374150 h 509406"/>
              <a:gd name="connsiteX3206" fmla="*/ 1336265 w 2377881"/>
              <a:gd name="connsiteY3206" fmla="*/ 374245 h 509406"/>
              <a:gd name="connsiteX3207" fmla="*/ 1332264 w 2377881"/>
              <a:gd name="connsiteY3207" fmla="*/ 374436 h 509406"/>
              <a:gd name="connsiteX3208" fmla="*/ 1333598 w 2377881"/>
              <a:gd name="connsiteY3208" fmla="*/ 370150 h 509406"/>
              <a:gd name="connsiteX3209" fmla="*/ 1330168 w 2377881"/>
              <a:gd name="connsiteY3209" fmla="*/ 369769 h 509406"/>
              <a:gd name="connsiteX3210" fmla="*/ 1326644 w 2377881"/>
              <a:gd name="connsiteY3210" fmla="*/ 372626 h 509406"/>
              <a:gd name="connsiteX3211" fmla="*/ 1320643 w 2377881"/>
              <a:gd name="connsiteY3211" fmla="*/ 372626 h 509406"/>
              <a:gd name="connsiteX3212" fmla="*/ 1324549 w 2377881"/>
              <a:gd name="connsiteY3212" fmla="*/ 379294 h 509406"/>
              <a:gd name="connsiteX3213" fmla="*/ 1320739 w 2377881"/>
              <a:gd name="connsiteY3213" fmla="*/ 382056 h 509406"/>
              <a:gd name="connsiteX3214" fmla="*/ 1319596 w 2377881"/>
              <a:gd name="connsiteY3214" fmla="*/ 381389 h 509406"/>
              <a:gd name="connsiteX3215" fmla="*/ 1310261 w 2377881"/>
              <a:gd name="connsiteY3215" fmla="*/ 376150 h 509406"/>
              <a:gd name="connsiteX3216" fmla="*/ 1297117 w 2377881"/>
              <a:gd name="connsiteY3216" fmla="*/ 386723 h 509406"/>
              <a:gd name="connsiteX3217" fmla="*/ 1297593 w 2377881"/>
              <a:gd name="connsiteY3217" fmla="*/ 379960 h 509406"/>
              <a:gd name="connsiteX3218" fmla="*/ 1301689 w 2377881"/>
              <a:gd name="connsiteY3218" fmla="*/ 375103 h 509406"/>
              <a:gd name="connsiteX3219" fmla="*/ 1299689 w 2377881"/>
              <a:gd name="connsiteY3219" fmla="*/ 371007 h 509406"/>
              <a:gd name="connsiteX3220" fmla="*/ 1285210 w 2377881"/>
              <a:gd name="connsiteY3220" fmla="*/ 371674 h 509406"/>
              <a:gd name="connsiteX3221" fmla="*/ 1276162 w 2377881"/>
              <a:gd name="connsiteY3221" fmla="*/ 383104 h 509406"/>
              <a:gd name="connsiteX3222" fmla="*/ 1275685 w 2377881"/>
              <a:gd name="connsiteY3222" fmla="*/ 383961 h 509406"/>
              <a:gd name="connsiteX3223" fmla="*/ 1275114 w 2377881"/>
              <a:gd name="connsiteY3223" fmla="*/ 385009 h 509406"/>
              <a:gd name="connsiteX3224" fmla="*/ 1272447 w 2377881"/>
              <a:gd name="connsiteY3224" fmla="*/ 385866 h 509406"/>
              <a:gd name="connsiteX3225" fmla="*/ 1266827 w 2377881"/>
              <a:gd name="connsiteY3225" fmla="*/ 381865 h 509406"/>
              <a:gd name="connsiteX3226" fmla="*/ 1265208 w 2377881"/>
              <a:gd name="connsiteY3226" fmla="*/ 380532 h 509406"/>
              <a:gd name="connsiteX3227" fmla="*/ 1263875 w 2377881"/>
              <a:gd name="connsiteY3227" fmla="*/ 379484 h 509406"/>
              <a:gd name="connsiteX3228" fmla="*/ 1258636 w 2377881"/>
              <a:gd name="connsiteY3228" fmla="*/ 379579 h 509406"/>
              <a:gd name="connsiteX3229" fmla="*/ 1250635 w 2377881"/>
              <a:gd name="connsiteY3229" fmla="*/ 384151 h 509406"/>
              <a:gd name="connsiteX3230" fmla="*/ 1249777 w 2377881"/>
              <a:gd name="connsiteY3230" fmla="*/ 381008 h 509406"/>
              <a:gd name="connsiteX3231" fmla="*/ 1250635 w 2377881"/>
              <a:gd name="connsiteY3231" fmla="*/ 380532 h 509406"/>
              <a:gd name="connsiteX3232" fmla="*/ 1251492 w 2377881"/>
              <a:gd name="connsiteY3232" fmla="*/ 380056 h 509406"/>
              <a:gd name="connsiteX3233" fmla="*/ 1250349 w 2377881"/>
              <a:gd name="connsiteY3233" fmla="*/ 376531 h 509406"/>
              <a:gd name="connsiteX3234" fmla="*/ 1249206 w 2377881"/>
              <a:gd name="connsiteY3234" fmla="*/ 376531 h 509406"/>
              <a:gd name="connsiteX3235" fmla="*/ 1245110 w 2377881"/>
              <a:gd name="connsiteY3235" fmla="*/ 376627 h 509406"/>
              <a:gd name="connsiteX3236" fmla="*/ 1241872 w 2377881"/>
              <a:gd name="connsiteY3236" fmla="*/ 384532 h 509406"/>
              <a:gd name="connsiteX3237" fmla="*/ 1244062 w 2377881"/>
              <a:gd name="connsiteY3237" fmla="*/ 388533 h 509406"/>
              <a:gd name="connsiteX3238" fmla="*/ 1245586 w 2377881"/>
              <a:gd name="connsiteY3238" fmla="*/ 396534 h 509406"/>
              <a:gd name="connsiteX3239" fmla="*/ 1239300 w 2377881"/>
              <a:gd name="connsiteY3239" fmla="*/ 401773 h 509406"/>
              <a:gd name="connsiteX3240" fmla="*/ 1238443 w 2377881"/>
              <a:gd name="connsiteY3240" fmla="*/ 401487 h 509406"/>
              <a:gd name="connsiteX3241" fmla="*/ 1237681 w 2377881"/>
              <a:gd name="connsiteY3241" fmla="*/ 401201 h 509406"/>
              <a:gd name="connsiteX3242" fmla="*/ 1238252 w 2377881"/>
              <a:gd name="connsiteY3242" fmla="*/ 394057 h 509406"/>
              <a:gd name="connsiteX3243" fmla="*/ 1235109 w 2377881"/>
              <a:gd name="connsiteY3243" fmla="*/ 393391 h 509406"/>
              <a:gd name="connsiteX3244" fmla="*/ 1232347 w 2377881"/>
              <a:gd name="connsiteY3244" fmla="*/ 392819 h 509406"/>
              <a:gd name="connsiteX3245" fmla="*/ 1235109 w 2377881"/>
              <a:gd name="connsiteY3245" fmla="*/ 389390 h 509406"/>
              <a:gd name="connsiteX3246" fmla="*/ 1236633 w 2377881"/>
              <a:gd name="connsiteY3246" fmla="*/ 389009 h 509406"/>
              <a:gd name="connsiteX3247" fmla="*/ 1237395 w 2377881"/>
              <a:gd name="connsiteY3247" fmla="*/ 388819 h 509406"/>
              <a:gd name="connsiteX3248" fmla="*/ 1234823 w 2377881"/>
              <a:gd name="connsiteY3248" fmla="*/ 386342 h 509406"/>
              <a:gd name="connsiteX3249" fmla="*/ 1234728 w 2377881"/>
              <a:gd name="connsiteY3249" fmla="*/ 385390 h 509406"/>
              <a:gd name="connsiteX3250" fmla="*/ 1234633 w 2377881"/>
              <a:gd name="connsiteY3250" fmla="*/ 383580 h 509406"/>
              <a:gd name="connsiteX3251" fmla="*/ 1230061 w 2377881"/>
              <a:gd name="connsiteY3251" fmla="*/ 377770 h 509406"/>
              <a:gd name="connsiteX3252" fmla="*/ 1227965 w 2377881"/>
              <a:gd name="connsiteY3252" fmla="*/ 378913 h 509406"/>
              <a:gd name="connsiteX3253" fmla="*/ 1219964 w 2377881"/>
              <a:gd name="connsiteY3253" fmla="*/ 380246 h 509406"/>
              <a:gd name="connsiteX3254" fmla="*/ 1217774 w 2377881"/>
              <a:gd name="connsiteY3254" fmla="*/ 379198 h 509406"/>
              <a:gd name="connsiteX3255" fmla="*/ 1209296 w 2377881"/>
              <a:gd name="connsiteY3255" fmla="*/ 376341 h 509406"/>
              <a:gd name="connsiteX3256" fmla="*/ 1213201 w 2377881"/>
              <a:gd name="connsiteY3256" fmla="*/ 379484 h 509406"/>
              <a:gd name="connsiteX3257" fmla="*/ 1213773 w 2377881"/>
              <a:gd name="connsiteY3257" fmla="*/ 379865 h 509406"/>
              <a:gd name="connsiteX3258" fmla="*/ 1205772 w 2377881"/>
              <a:gd name="connsiteY3258" fmla="*/ 385771 h 509406"/>
              <a:gd name="connsiteX3259" fmla="*/ 1203581 w 2377881"/>
              <a:gd name="connsiteY3259" fmla="*/ 383675 h 509406"/>
              <a:gd name="connsiteX3260" fmla="*/ 1193104 w 2377881"/>
              <a:gd name="connsiteY3260" fmla="*/ 382437 h 509406"/>
              <a:gd name="connsiteX3261" fmla="*/ 1183865 w 2377881"/>
              <a:gd name="connsiteY3261" fmla="*/ 380722 h 509406"/>
              <a:gd name="connsiteX3262" fmla="*/ 1181388 w 2377881"/>
              <a:gd name="connsiteY3262" fmla="*/ 379008 h 509406"/>
              <a:gd name="connsiteX3263" fmla="*/ 1171292 w 2377881"/>
              <a:gd name="connsiteY3263" fmla="*/ 382151 h 509406"/>
              <a:gd name="connsiteX3264" fmla="*/ 1174530 w 2377881"/>
              <a:gd name="connsiteY3264" fmla="*/ 388723 h 509406"/>
              <a:gd name="connsiteX3265" fmla="*/ 1169101 w 2377881"/>
              <a:gd name="connsiteY3265" fmla="*/ 384723 h 509406"/>
              <a:gd name="connsiteX3266" fmla="*/ 1165291 w 2377881"/>
              <a:gd name="connsiteY3266" fmla="*/ 377484 h 509406"/>
              <a:gd name="connsiteX3267" fmla="*/ 1157004 w 2377881"/>
              <a:gd name="connsiteY3267" fmla="*/ 379675 h 509406"/>
              <a:gd name="connsiteX3268" fmla="*/ 1156051 w 2377881"/>
              <a:gd name="connsiteY3268" fmla="*/ 378722 h 509406"/>
              <a:gd name="connsiteX3269" fmla="*/ 1152718 w 2377881"/>
              <a:gd name="connsiteY3269" fmla="*/ 378817 h 509406"/>
              <a:gd name="connsiteX3270" fmla="*/ 1151956 w 2377881"/>
              <a:gd name="connsiteY3270" fmla="*/ 380532 h 509406"/>
              <a:gd name="connsiteX3271" fmla="*/ 1154337 w 2377881"/>
              <a:gd name="connsiteY3271" fmla="*/ 382723 h 509406"/>
              <a:gd name="connsiteX3272" fmla="*/ 1161481 w 2377881"/>
              <a:gd name="connsiteY3272" fmla="*/ 388247 h 509406"/>
              <a:gd name="connsiteX3273" fmla="*/ 1150908 w 2377881"/>
              <a:gd name="connsiteY3273" fmla="*/ 396058 h 509406"/>
              <a:gd name="connsiteX3274" fmla="*/ 1145669 w 2377881"/>
              <a:gd name="connsiteY3274" fmla="*/ 396629 h 509406"/>
              <a:gd name="connsiteX3275" fmla="*/ 1131477 w 2377881"/>
              <a:gd name="connsiteY3275" fmla="*/ 392438 h 509406"/>
              <a:gd name="connsiteX3276" fmla="*/ 1127667 w 2377881"/>
              <a:gd name="connsiteY3276" fmla="*/ 389676 h 509406"/>
              <a:gd name="connsiteX3277" fmla="*/ 1119285 w 2377881"/>
              <a:gd name="connsiteY3277" fmla="*/ 396724 h 509406"/>
              <a:gd name="connsiteX3278" fmla="*/ 1118142 w 2377881"/>
              <a:gd name="connsiteY3278" fmla="*/ 395962 h 509406"/>
              <a:gd name="connsiteX3279" fmla="*/ 1116237 w 2377881"/>
              <a:gd name="connsiteY3279" fmla="*/ 394724 h 509406"/>
              <a:gd name="connsiteX3280" fmla="*/ 1110617 w 2377881"/>
              <a:gd name="connsiteY3280" fmla="*/ 393772 h 509406"/>
              <a:gd name="connsiteX3281" fmla="*/ 1110712 w 2377881"/>
              <a:gd name="connsiteY3281" fmla="*/ 393295 h 509406"/>
              <a:gd name="connsiteX3282" fmla="*/ 1112332 w 2377881"/>
              <a:gd name="connsiteY3282" fmla="*/ 391009 h 509406"/>
              <a:gd name="connsiteX3283" fmla="*/ 1130334 w 2377881"/>
              <a:gd name="connsiteY3283" fmla="*/ 388438 h 509406"/>
              <a:gd name="connsiteX3284" fmla="*/ 1130715 w 2377881"/>
              <a:gd name="connsiteY3284" fmla="*/ 388438 h 509406"/>
              <a:gd name="connsiteX3285" fmla="*/ 1128143 w 2377881"/>
              <a:gd name="connsiteY3285" fmla="*/ 384628 h 509406"/>
              <a:gd name="connsiteX3286" fmla="*/ 1118904 w 2377881"/>
              <a:gd name="connsiteY3286" fmla="*/ 381770 h 509406"/>
              <a:gd name="connsiteX3287" fmla="*/ 1115475 w 2377881"/>
              <a:gd name="connsiteY3287" fmla="*/ 384151 h 509406"/>
              <a:gd name="connsiteX3288" fmla="*/ 1112236 w 2377881"/>
              <a:gd name="connsiteY3288" fmla="*/ 378722 h 509406"/>
              <a:gd name="connsiteX3289" fmla="*/ 1114618 w 2377881"/>
              <a:gd name="connsiteY3289" fmla="*/ 373007 h 509406"/>
              <a:gd name="connsiteX3290" fmla="*/ 1110712 w 2377881"/>
              <a:gd name="connsiteY3290" fmla="*/ 372055 h 509406"/>
              <a:gd name="connsiteX3291" fmla="*/ 1107379 w 2377881"/>
              <a:gd name="connsiteY3291" fmla="*/ 371197 h 509406"/>
              <a:gd name="connsiteX3292" fmla="*/ 1100044 w 2377881"/>
              <a:gd name="connsiteY3292" fmla="*/ 374436 h 509406"/>
              <a:gd name="connsiteX3293" fmla="*/ 1100426 w 2377881"/>
              <a:gd name="connsiteY3293" fmla="*/ 375103 h 509406"/>
              <a:gd name="connsiteX3294" fmla="*/ 1101759 w 2377881"/>
              <a:gd name="connsiteY3294" fmla="*/ 377389 h 509406"/>
              <a:gd name="connsiteX3295" fmla="*/ 1099283 w 2377881"/>
              <a:gd name="connsiteY3295" fmla="*/ 381008 h 509406"/>
              <a:gd name="connsiteX3296" fmla="*/ 1096425 w 2377881"/>
              <a:gd name="connsiteY3296" fmla="*/ 380437 h 509406"/>
              <a:gd name="connsiteX3297" fmla="*/ 1092710 w 2377881"/>
              <a:gd name="connsiteY3297" fmla="*/ 378722 h 509406"/>
              <a:gd name="connsiteX3298" fmla="*/ 1090139 w 2377881"/>
              <a:gd name="connsiteY3298" fmla="*/ 373293 h 509406"/>
              <a:gd name="connsiteX3299" fmla="*/ 1088234 w 2377881"/>
              <a:gd name="connsiteY3299" fmla="*/ 372055 h 509406"/>
              <a:gd name="connsiteX3300" fmla="*/ 1086995 w 2377881"/>
              <a:gd name="connsiteY3300" fmla="*/ 372055 h 509406"/>
              <a:gd name="connsiteX3301" fmla="*/ 1084614 w 2377881"/>
              <a:gd name="connsiteY3301" fmla="*/ 373102 h 509406"/>
              <a:gd name="connsiteX3302" fmla="*/ 1081376 w 2377881"/>
              <a:gd name="connsiteY3302" fmla="*/ 378627 h 509406"/>
              <a:gd name="connsiteX3303" fmla="*/ 1081947 w 2377881"/>
              <a:gd name="connsiteY3303" fmla="*/ 389866 h 509406"/>
              <a:gd name="connsiteX3304" fmla="*/ 1074994 w 2377881"/>
              <a:gd name="connsiteY3304" fmla="*/ 397486 h 509406"/>
              <a:gd name="connsiteX3305" fmla="*/ 1069184 w 2377881"/>
              <a:gd name="connsiteY3305" fmla="*/ 395867 h 509406"/>
              <a:gd name="connsiteX3306" fmla="*/ 1066040 w 2377881"/>
              <a:gd name="connsiteY3306" fmla="*/ 395010 h 509406"/>
              <a:gd name="connsiteX3307" fmla="*/ 1059754 w 2377881"/>
              <a:gd name="connsiteY3307" fmla="*/ 399487 h 509406"/>
              <a:gd name="connsiteX3308" fmla="*/ 1057753 w 2377881"/>
              <a:gd name="connsiteY3308" fmla="*/ 399106 h 509406"/>
              <a:gd name="connsiteX3309" fmla="*/ 1052991 w 2377881"/>
              <a:gd name="connsiteY3309" fmla="*/ 398820 h 509406"/>
              <a:gd name="connsiteX3310" fmla="*/ 1052515 w 2377881"/>
              <a:gd name="connsiteY3310" fmla="*/ 399296 h 509406"/>
              <a:gd name="connsiteX3311" fmla="*/ 1049943 w 2377881"/>
              <a:gd name="connsiteY3311" fmla="*/ 395391 h 509406"/>
              <a:gd name="connsiteX3312" fmla="*/ 1050705 w 2377881"/>
              <a:gd name="connsiteY3312" fmla="*/ 395296 h 509406"/>
              <a:gd name="connsiteX3313" fmla="*/ 1053467 w 2377881"/>
              <a:gd name="connsiteY3313" fmla="*/ 391962 h 509406"/>
              <a:gd name="connsiteX3314" fmla="*/ 1052610 w 2377881"/>
              <a:gd name="connsiteY3314" fmla="*/ 390914 h 509406"/>
              <a:gd name="connsiteX3315" fmla="*/ 1046609 w 2377881"/>
              <a:gd name="connsiteY3315" fmla="*/ 392819 h 509406"/>
              <a:gd name="connsiteX3316" fmla="*/ 1044514 w 2377881"/>
              <a:gd name="connsiteY3316" fmla="*/ 399010 h 509406"/>
              <a:gd name="connsiteX3317" fmla="*/ 1043657 w 2377881"/>
              <a:gd name="connsiteY3317" fmla="*/ 399106 h 509406"/>
              <a:gd name="connsiteX3318" fmla="*/ 1041656 w 2377881"/>
              <a:gd name="connsiteY3318" fmla="*/ 399296 h 509406"/>
              <a:gd name="connsiteX3319" fmla="*/ 1041751 w 2377881"/>
              <a:gd name="connsiteY3319" fmla="*/ 394915 h 509406"/>
              <a:gd name="connsiteX3320" fmla="*/ 1041085 w 2377881"/>
              <a:gd name="connsiteY3320" fmla="*/ 394057 h 509406"/>
              <a:gd name="connsiteX3321" fmla="*/ 1037560 w 2377881"/>
              <a:gd name="connsiteY3321" fmla="*/ 394724 h 509406"/>
              <a:gd name="connsiteX3322" fmla="*/ 1035084 w 2377881"/>
              <a:gd name="connsiteY3322" fmla="*/ 397105 h 509406"/>
              <a:gd name="connsiteX3323" fmla="*/ 1032608 w 2377881"/>
              <a:gd name="connsiteY3323" fmla="*/ 393962 h 509406"/>
              <a:gd name="connsiteX3324" fmla="*/ 1034608 w 2377881"/>
              <a:gd name="connsiteY3324" fmla="*/ 392724 h 509406"/>
              <a:gd name="connsiteX3325" fmla="*/ 1035751 w 2377881"/>
              <a:gd name="connsiteY3325" fmla="*/ 390057 h 509406"/>
              <a:gd name="connsiteX3326" fmla="*/ 1032989 w 2377881"/>
              <a:gd name="connsiteY3326" fmla="*/ 388723 h 509406"/>
              <a:gd name="connsiteX3327" fmla="*/ 1028321 w 2377881"/>
              <a:gd name="connsiteY3327" fmla="*/ 389581 h 509406"/>
              <a:gd name="connsiteX3328" fmla="*/ 1021559 w 2377881"/>
              <a:gd name="connsiteY3328" fmla="*/ 390247 h 509406"/>
              <a:gd name="connsiteX3329" fmla="*/ 1013272 w 2377881"/>
              <a:gd name="connsiteY3329" fmla="*/ 391295 h 509406"/>
              <a:gd name="connsiteX3330" fmla="*/ 1005747 w 2377881"/>
              <a:gd name="connsiteY3330" fmla="*/ 389104 h 509406"/>
              <a:gd name="connsiteX3331" fmla="*/ 1005652 w 2377881"/>
              <a:gd name="connsiteY3331" fmla="*/ 388819 h 509406"/>
              <a:gd name="connsiteX3332" fmla="*/ 1000889 w 2377881"/>
              <a:gd name="connsiteY3332" fmla="*/ 385485 h 509406"/>
              <a:gd name="connsiteX3333" fmla="*/ 990983 w 2377881"/>
              <a:gd name="connsiteY3333" fmla="*/ 388533 h 509406"/>
              <a:gd name="connsiteX3334" fmla="*/ 991555 w 2377881"/>
              <a:gd name="connsiteY3334" fmla="*/ 389485 h 509406"/>
              <a:gd name="connsiteX3335" fmla="*/ 992412 w 2377881"/>
              <a:gd name="connsiteY3335" fmla="*/ 390819 h 509406"/>
              <a:gd name="connsiteX3336" fmla="*/ 987935 w 2377881"/>
              <a:gd name="connsiteY3336" fmla="*/ 393486 h 509406"/>
              <a:gd name="connsiteX3337" fmla="*/ 970981 w 2377881"/>
              <a:gd name="connsiteY3337" fmla="*/ 396534 h 509406"/>
              <a:gd name="connsiteX3338" fmla="*/ 965361 w 2377881"/>
              <a:gd name="connsiteY3338" fmla="*/ 397010 h 509406"/>
              <a:gd name="connsiteX3339" fmla="*/ 960789 w 2377881"/>
              <a:gd name="connsiteY3339" fmla="*/ 397391 h 509406"/>
              <a:gd name="connsiteX3340" fmla="*/ 953169 w 2377881"/>
              <a:gd name="connsiteY3340" fmla="*/ 390533 h 509406"/>
              <a:gd name="connsiteX3341" fmla="*/ 948311 w 2377881"/>
              <a:gd name="connsiteY3341" fmla="*/ 396058 h 509406"/>
              <a:gd name="connsiteX3342" fmla="*/ 946978 w 2377881"/>
              <a:gd name="connsiteY3342" fmla="*/ 395296 h 509406"/>
              <a:gd name="connsiteX3343" fmla="*/ 942787 w 2377881"/>
              <a:gd name="connsiteY3343" fmla="*/ 396439 h 509406"/>
              <a:gd name="connsiteX3344" fmla="*/ 940786 w 2377881"/>
              <a:gd name="connsiteY3344" fmla="*/ 397677 h 509406"/>
              <a:gd name="connsiteX3345" fmla="*/ 934024 w 2377881"/>
              <a:gd name="connsiteY3345" fmla="*/ 399201 h 509406"/>
              <a:gd name="connsiteX3346" fmla="*/ 929071 w 2377881"/>
              <a:gd name="connsiteY3346" fmla="*/ 394819 h 509406"/>
              <a:gd name="connsiteX3347" fmla="*/ 933548 w 2377881"/>
              <a:gd name="connsiteY3347" fmla="*/ 393962 h 509406"/>
              <a:gd name="connsiteX3348" fmla="*/ 938310 w 2377881"/>
              <a:gd name="connsiteY3348" fmla="*/ 394343 h 509406"/>
              <a:gd name="connsiteX3349" fmla="*/ 937834 w 2377881"/>
              <a:gd name="connsiteY3349" fmla="*/ 394057 h 509406"/>
              <a:gd name="connsiteX3350" fmla="*/ 935071 w 2377881"/>
              <a:gd name="connsiteY3350" fmla="*/ 392152 h 509406"/>
              <a:gd name="connsiteX3351" fmla="*/ 927737 w 2377881"/>
              <a:gd name="connsiteY3351" fmla="*/ 390343 h 509406"/>
              <a:gd name="connsiteX3352" fmla="*/ 924118 w 2377881"/>
              <a:gd name="connsiteY3352" fmla="*/ 395867 h 509406"/>
              <a:gd name="connsiteX3353" fmla="*/ 922213 w 2377881"/>
              <a:gd name="connsiteY3353" fmla="*/ 399963 h 509406"/>
              <a:gd name="connsiteX3354" fmla="*/ 918689 w 2377881"/>
              <a:gd name="connsiteY3354" fmla="*/ 401773 h 509406"/>
              <a:gd name="connsiteX3355" fmla="*/ 919165 w 2377881"/>
              <a:gd name="connsiteY3355" fmla="*/ 395105 h 509406"/>
              <a:gd name="connsiteX3356" fmla="*/ 916784 w 2377881"/>
              <a:gd name="connsiteY3356" fmla="*/ 393486 h 509406"/>
              <a:gd name="connsiteX3357" fmla="*/ 912878 w 2377881"/>
              <a:gd name="connsiteY3357" fmla="*/ 397391 h 509406"/>
              <a:gd name="connsiteX3358" fmla="*/ 910687 w 2377881"/>
              <a:gd name="connsiteY3358" fmla="*/ 396724 h 509406"/>
              <a:gd name="connsiteX3359" fmla="*/ 908020 w 2377881"/>
              <a:gd name="connsiteY3359" fmla="*/ 395486 h 509406"/>
              <a:gd name="connsiteX3360" fmla="*/ 899067 w 2377881"/>
              <a:gd name="connsiteY3360" fmla="*/ 397391 h 509406"/>
              <a:gd name="connsiteX3361" fmla="*/ 897638 w 2377881"/>
              <a:gd name="connsiteY3361" fmla="*/ 396629 h 509406"/>
              <a:gd name="connsiteX3362" fmla="*/ 884017 w 2377881"/>
              <a:gd name="connsiteY3362" fmla="*/ 399677 h 509406"/>
              <a:gd name="connsiteX3363" fmla="*/ 880589 w 2377881"/>
              <a:gd name="connsiteY3363" fmla="*/ 399487 h 509406"/>
              <a:gd name="connsiteX3364" fmla="*/ 874492 w 2377881"/>
              <a:gd name="connsiteY3364" fmla="*/ 399201 h 509406"/>
              <a:gd name="connsiteX3365" fmla="*/ 870873 w 2377881"/>
              <a:gd name="connsiteY3365" fmla="*/ 398248 h 509406"/>
              <a:gd name="connsiteX3366" fmla="*/ 865063 w 2377881"/>
              <a:gd name="connsiteY3366" fmla="*/ 408631 h 509406"/>
              <a:gd name="connsiteX3367" fmla="*/ 856109 w 2377881"/>
              <a:gd name="connsiteY3367" fmla="*/ 398058 h 509406"/>
              <a:gd name="connsiteX3368" fmla="*/ 852109 w 2377881"/>
              <a:gd name="connsiteY3368" fmla="*/ 399391 h 509406"/>
              <a:gd name="connsiteX3369" fmla="*/ 850680 w 2377881"/>
              <a:gd name="connsiteY3369" fmla="*/ 399868 h 509406"/>
              <a:gd name="connsiteX3370" fmla="*/ 847346 w 2377881"/>
              <a:gd name="connsiteY3370" fmla="*/ 401773 h 509406"/>
              <a:gd name="connsiteX3371" fmla="*/ 841631 w 2377881"/>
              <a:gd name="connsiteY3371" fmla="*/ 399010 h 509406"/>
              <a:gd name="connsiteX3372" fmla="*/ 841631 w 2377881"/>
              <a:gd name="connsiteY3372" fmla="*/ 404344 h 509406"/>
              <a:gd name="connsiteX3373" fmla="*/ 840012 w 2377881"/>
              <a:gd name="connsiteY3373" fmla="*/ 410059 h 509406"/>
              <a:gd name="connsiteX3374" fmla="*/ 835345 w 2377881"/>
              <a:gd name="connsiteY3374" fmla="*/ 409202 h 509406"/>
              <a:gd name="connsiteX3375" fmla="*/ 831059 w 2377881"/>
              <a:gd name="connsiteY3375" fmla="*/ 408440 h 509406"/>
              <a:gd name="connsiteX3376" fmla="*/ 823058 w 2377881"/>
              <a:gd name="connsiteY3376" fmla="*/ 404630 h 509406"/>
              <a:gd name="connsiteX3377" fmla="*/ 821819 w 2377881"/>
              <a:gd name="connsiteY3377" fmla="*/ 400344 h 509406"/>
              <a:gd name="connsiteX3378" fmla="*/ 820867 w 2377881"/>
              <a:gd name="connsiteY3378" fmla="*/ 399582 h 509406"/>
              <a:gd name="connsiteX3379" fmla="*/ 815818 w 2377881"/>
              <a:gd name="connsiteY3379" fmla="*/ 397486 h 509406"/>
              <a:gd name="connsiteX3380" fmla="*/ 815818 w 2377881"/>
              <a:gd name="connsiteY3380" fmla="*/ 401582 h 509406"/>
              <a:gd name="connsiteX3381" fmla="*/ 815152 w 2377881"/>
              <a:gd name="connsiteY3381" fmla="*/ 405487 h 509406"/>
              <a:gd name="connsiteX3382" fmla="*/ 811818 w 2377881"/>
              <a:gd name="connsiteY3382" fmla="*/ 403582 h 509406"/>
              <a:gd name="connsiteX3383" fmla="*/ 810294 w 2377881"/>
              <a:gd name="connsiteY3383" fmla="*/ 402154 h 509406"/>
              <a:gd name="connsiteX3384" fmla="*/ 804008 w 2377881"/>
              <a:gd name="connsiteY3384" fmla="*/ 400725 h 509406"/>
              <a:gd name="connsiteX3385" fmla="*/ 796768 w 2377881"/>
              <a:gd name="connsiteY3385" fmla="*/ 407488 h 509406"/>
              <a:gd name="connsiteX3386" fmla="*/ 791911 w 2377881"/>
              <a:gd name="connsiteY3386" fmla="*/ 406440 h 509406"/>
              <a:gd name="connsiteX3387" fmla="*/ 792101 w 2377881"/>
              <a:gd name="connsiteY3387" fmla="*/ 405964 h 509406"/>
              <a:gd name="connsiteX3388" fmla="*/ 793530 w 2377881"/>
              <a:gd name="connsiteY3388" fmla="*/ 402439 h 509406"/>
              <a:gd name="connsiteX3389" fmla="*/ 788386 w 2377881"/>
              <a:gd name="connsiteY3389" fmla="*/ 402630 h 509406"/>
              <a:gd name="connsiteX3390" fmla="*/ 783719 w 2377881"/>
              <a:gd name="connsiteY3390" fmla="*/ 407297 h 509406"/>
              <a:gd name="connsiteX3391" fmla="*/ 779338 w 2377881"/>
              <a:gd name="connsiteY3391" fmla="*/ 407964 h 509406"/>
              <a:gd name="connsiteX3392" fmla="*/ 775051 w 2377881"/>
              <a:gd name="connsiteY3392" fmla="*/ 409393 h 509406"/>
              <a:gd name="connsiteX3393" fmla="*/ 770575 w 2377881"/>
              <a:gd name="connsiteY3393" fmla="*/ 413679 h 509406"/>
              <a:gd name="connsiteX3394" fmla="*/ 771527 w 2377881"/>
              <a:gd name="connsiteY3394" fmla="*/ 406535 h 509406"/>
              <a:gd name="connsiteX3395" fmla="*/ 773527 w 2377881"/>
              <a:gd name="connsiteY3395" fmla="*/ 405487 h 509406"/>
              <a:gd name="connsiteX3396" fmla="*/ 775528 w 2377881"/>
              <a:gd name="connsiteY3396" fmla="*/ 404535 h 509406"/>
              <a:gd name="connsiteX3397" fmla="*/ 774194 w 2377881"/>
              <a:gd name="connsiteY3397" fmla="*/ 400915 h 509406"/>
              <a:gd name="connsiteX3398" fmla="*/ 773337 w 2377881"/>
              <a:gd name="connsiteY3398" fmla="*/ 395962 h 509406"/>
              <a:gd name="connsiteX3399" fmla="*/ 774670 w 2377881"/>
              <a:gd name="connsiteY3399" fmla="*/ 393105 h 509406"/>
              <a:gd name="connsiteX3400" fmla="*/ 772575 w 2377881"/>
              <a:gd name="connsiteY3400" fmla="*/ 390438 h 509406"/>
              <a:gd name="connsiteX3401" fmla="*/ 766193 w 2377881"/>
              <a:gd name="connsiteY3401" fmla="*/ 393010 h 509406"/>
              <a:gd name="connsiteX3402" fmla="*/ 766003 w 2377881"/>
              <a:gd name="connsiteY3402" fmla="*/ 406726 h 509406"/>
              <a:gd name="connsiteX3403" fmla="*/ 758383 w 2377881"/>
              <a:gd name="connsiteY3403" fmla="*/ 407392 h 509406"/>
              <a:gd name="connsiteX3404" fmla="*/ 751239 w 2377881"/>
              <a:gd name="connsiteY3404" fmla="*/ 408059 h 509406"/>
              <a:gd name="connsiteX3405" fmla="*/ 737333 w 2377881"/>
              <a:gd name="connsiteY3405" fmla="*/ 411774 h 509406"/>
              <a:gd name="connsiteX3406" fmla="*/ 730284 w 2377881"/>
              <a:gd name="connsiteY3406" fmla="*/ 408916 h 509406"/>
              <a:gd name="connsiteX3407" fmla="*/ 729522 w 2377881"/>
              <a:gd name="connsiteY3407" fmla="*/ 410821 h 509406"/>
              <a:gd name="connsiteX3408" fmla="*/ 733999 w 2377881"/>
              <a:gd name="connsiteY3408" fmla="*/ 414346 h 509406"/>
              <a:gd name="connsiteX3409" fmla="*/ 736666 w 2377881"/>
              <a:gd name="connsiteY3409" fmla="*/ 416632 h 509406"/>
              <a:gd name="connsiteX3410" fmla="*/ 736570 w 2377881"/>
              <a:gd name="connsiteY3410" fmla="*/ 419394 h 509406"/>
              <a:gd name="connsiteX3411" fmla="*/ 733237 w 2377881"/>
              <a:gd name="connsiteY3411" fmla="*/ 419965 h 509406"/>
              <a:gd name="connsiteX3412" fmla="*/ 730379 w 2377881"/>
              <a:gd name="connsiteY3412" fmla="*/ 417965 h 509406"/>
              <a:gd name="connsiteX3413" fmla="*/ 724474 w 2377881"/>
              <a:gd name="connsiteY3413" fmla="*/ 420823 h 509406"/>
              <a:gd name="connsiteX3414" fmla="*/ 723331 w 2377881"/>
              <a:gd name="connsiteY3414" fmla="*/ 420442 h 509406"/>
              <a:gd name="connsiteX3415" fmla="*/ 719235 w 2377881"/>
              <a:gd name="connsiteY3415" fmla="*/ 417870 h 509406"/>
              <a:gd name="connsiteX3416" fmla="*/ 721521 w 2377881"/>
              <a:gd name="connsiteY3416" fmla="*/ 416060 h 509406"/>
              <a:gd name="connsiteX3417" fmla="*/ 723045 w 2377881"/>
              <a:gd name="connsiteY3417" fmla="*/ 415774 h 509406"/>
              <a:gd name="connsiteX3418" fmla="*/ 722569 w 2377881"/>
              <a:gd name="connsiteY3418" fmla="*/ 408631 h 509406"/>
              <a:gd name="connsiteX3419" fmla="*/ 719997 w 2377881"/>
              <a:gd name="connsiteY3419" fmla="*/ 405583 h 509406"/>
              <a:gd name="connsiteX3420" fmla="*/ 717616 w 2377881"/>
              <a:gd name="connsiteY3420" fmla="*/ 405868 h 509406"/>
              <a:gd name="connsiteX3421" fmla="*/ 717425 w 2377881"/>
              <a:gd name="connsiteY3421" fmla="*/ 407297 h 509406"/>
              <a:gd name="connsiteX3422" fmla="*/ 718283 w 2377881"/>
              <a:gd name="connsiteY3422" fmla="*/ 408059 h 509406"/>
              <a:gd name="connsiteX3423" fmla="*/ 718378 w 2377881"/>
              <a:gd name="connsiteY3423" fmla="*/ 409297 h 509406"/>
              <a:gd name="connsiteX3424" fmla="*/ 715711 w 2377881"/>
              <a:gd name="connsiteY3424" fmla="*/ 411869 h 509406"/>
              <a:gd name="connsiteX3425" fmla="*/ 714853 w 2377881"/>
              <a:gd name="connsiteY3425" fmla="*/ 411393 h 509406"/>
              <a:gd name="connsiteX3426" fmla="*/ 712567 w 2377881"/>
              <a:gd name="connsiteY3426" fmla="*/ 410155 h 509406"/>
              <a:gd name="connsiteX3427" fmla="*/ 707043 w 2377881"/>
              <a:gd name="connsiteY3427" fmla="*/ 408440 h 509406"/>
              <a:gd name="connsiteX3428" fmla="*/ 697994 w 2377881"/>
              <a:gd name="connsiteY3428" fmla="*/ 408916 h 509406"/>
              <a:gd name="connsiteX3429" fmla="*/ 693994 w 2377881"/>
              <a:gd name="connsiteY3429" fmla="*/ 407869 h 509406"/>
              <a:gd name="connsiteX3430" fmla="*/ 690850 w 2377881"/>
              <a:gd name="connsiteY3430" fmla="*/ 409964 h 509406"/>
              <a:gd name="connsiteX3431" fmla="*/ 690184 w 2377881"/>
              <a:gd name="connsiteY3431" fmla="*/ 410440 h 509406"/>
              <a:gd name="connsiteX3432" fmla="*/ 683231 w 2377881"/>
              <a:gd name="connsiteY3432" fmla="*/ 412155 h 509406"/>
              <a:gd name="connsiteX3433" fmla="*/ 680944 w 2377881"/>
              <a:gd name="connsiteY3433" fmla="*/ 411107 h 509406"/>
              <a:gd name="connsiteX3434" fmla="*/ 670943 w 2377881"/>
              <a:gd name="connsiteY3434" fmla="*/ 412155 h 509406"/>
              <a:gd name="connsiteX3435" fmla="*/ 660942 w 2377881"/>
              <a:gd name="connsiteY3435" fmla="*/ 412441 h 509406"/>
              <a:gd name="connsiteX3436" fmla="*/ 656179 w 2377881"/>
              <a:gd name="connsiteY3436" fmla="*/ 412441 h 509406"/>
              <a:gd name="connsiteX3437" fmla="*/ 647893 w 2377881"/>
              <a:gd name="connsiteY3437" fmla="*/ 412726 h 509406"/>
              <a:gd name="connsiteX3438" fmla="*/ 641797 w 2377881"/>
              <a:gd name="connsiteY3438" fmla="*/ 411964 h 509406"/>
              <a:gd name="connsiteX3439" fmla="*/ 639892 w 2377881"/>
              <a:gd name="connsiteY3439" fmla="*/ 415679 h 509406"/>
              <a:gd name="connsiteX3440" fmla="*/ 640082 w 2377881"/>
              <a:gd name="connsiteY3440" fmla="*/ 418251 h 509406"/>
              <a:gd name="connsiteX3441" fmla="*/ 636844 w 2377881"/>
              <a:gd name="connsiteY3441" fmla="*/ 416346 h 509406"/>
              <a:gd name="connsiteX3442" fmla="*/ 635510 w 2377881"/>
              <a:gd name="connsiteY3442" fmla="*/ 413679 h 509406"/>
              <a:gd name="connsiteX3443" fmla="*/ 632176 w 2377881"/>
              <a:gd name="connsiteY3443" fmla="*/ 409202 h 509406"/>
              <a:gd name="connsiteX3444" fmla="*/ 628843 w 2377881"/>
              <a:gd name="connsiteY3444" fmla="*/ 413012 h 509406"/>
              <a:gd name="connsiteX3445" fmla="*/ 620270 w 2377881"/>
              <a:gd name="connsiteY3445" fmla="*/ 410726 h 509406"/>
              <a:gd name="connsiteX3446" fmla="*/ 607602 w 2377881"/>
              <a:gd name="connsiteY3446" fmla="*/ 408059 h 509406"/>
              <a:gd name="connsiteX3447" fmla="*/ 618175 w 2377881"/>
              <a:gd name="connsiteY3447" fmla="*/ 405868 h 509406"/>
              <a:gd name="connsiteX3448" fmla="*/ 620080 w 2377881"/>
              <a:gd name="connsiteY3448" fmla="*/ 405487 h 509406"/>
              <a:gd name="connsiteX3449" fmla="*/ 622175 w 2377881"/>
              <a:gd name="connsiteY3449" fmla="*/ 402154 h 509406"/>
              <a:gd name="connsiteX3450" fmla="*/ 613889 w 2377881"/>
              <a:gd name="connsiteY3450" fmla="*/ 399772 h 509406"/>
              <a:gd name="connsiteX3451" fmla="*/ 607507 w 2377881"/>
              <a:gd name="connsiteY3451" fmla="*/ 398058 h 509406"/>
              <a:gd name="connsiteX3452" fmla="*/ 595410 w 2377881"/>
              <a:gd name="connsiteY3452" fmla="*/ 401582 h 509406"/>
              <a:gd name="connsiteX3453" fmla="*/ 590267 w 2377881"/>
              <a:gd name="connsiteY3453" fmla="*/ 398534 h 509406"/>
              <a:gd name="connsiteX3454" fmla="*/ 586933 w 2377881"/>
              <a:gd name="connsiteY3454" fmla="*/ 406440 h 509406"/>
              <a:gd name="connsiteX3455" fmla="*/ 591219 w 2377881"/>
              <a:gd name="connsiteY3455" fmla="*/ 405773 h 509406"/>
              <a:gd name="connsiteX3456" fmla="*/ 595791 w 2377881"/>
              <a:gd name="connsiteY3456" fmla="*/ 405011 h 509406"/>
              <a:gd name="connsiteX3457" fmla="*/ 600649 w 2377881"/>
              <a:gd name="connsiteY3457" fmla="*/ 407011 h 509406"/>
              <a:gd name="connsiteX3458" fmla="*/ 609412 w 2377881"/>
              <a:gd name="connsiteY3458" fmla="*/ 401773 h 509406"/>
              <a:gd name="connsiteX3459" fmla="*/ 601982 w 2377881"/>
              <a:gd name="connsiteY3459" fmla="*/ 408250 h 509406"/>
              <a:gd name="connsiteX3460" fmla="*/ 602554 w 2377881"/>
              <a:gd name="connsiteY3460" fmla="*/ 413584 h 509406"/>
              <a:gd name="connsiteX3461" fmla="*/ 597696 w 2377881"/>
              <a:gd name="connsiteY3461" fmla="*/ 416251 h 509406"/>
              <a:gd name="connsiteX3462" fmla="*/ 595696 w 2377881"/>
              <a:gd name="connsiteY3462" fmla="*/ 417013 h 509406"/>
              <a:gd name="connsiteX3463" fmla="*/ 589600 w 2377881"/>
              <a:gd name="connsiteY3463" fmla="*/ 416727 h 509406"/>
              <a:gd name="connsiteX3464" fmla="*/ 581980 w 2377881"/>
              <a:gd name="connsiteY3464" fmla="*/ 415965 h 509406"/>
              <a:gd name="connsiteX3465" fmla="*/ 573121 w 2377881"/>
              <a:gd name="connsiteY3465" fmla="*/ 419965 h 509406"/>
              <a:gd name="connsiteX3466" fmla="*/ 571407 w 2377881"/>
              <a:gd name="connsiteY3466" fmla="*/ 422823 h 509406"/>
              <a:gd name="connsiteX3467" fmla="*/ 570931 w 2377881"/>
              <a:gd name="connsiteY3467" fmla="*/ 422347 h 509406"/>
              <a:gd name="connsiteX3468" fmla="*/ 565025 w 2377881"/>
              <a:gd name="connsiteY3468" fmla="*/ 416441 h 509406"/>
              <a:gd name="connsiteX3469" fmla="*/ 563025 w 2377881"/>
              <a:gd name="connsiteY3469" fmla="*/ 414822 h 509406"/>
              <a:gd name="connsiteX3470" fmla="*/ 553500 w 2377881"/>
              <a:gd name="connsiteY3470" fmla="*/ 417203 h 509406"/>
              <a:gd name="connsiteX3471" fmla="*/ 548833 w 2377881"/>
              <a:gd name="connsiteY3471" fmla="*/ 416346 h 509406"/>
              <a:gd name="connsiteX3472" fmla="*/ 544070 w 2377881"/>
              <a:gd name="connsiteY3472" fmla="*/ 415489 h 509406"/>
              <a:gd name="connsiteX3473" fmla="*/ 544070 w 2377881"/>
              <a:gd name="connsiteY3473" fmla="*/ 413012 h 509406"/>
              <a:gd name="connsiteX3474" fmla="*/ 536545 w 2377881"/>
              <a:gd name="connsiteY3474" fmla="*/ 419965 h 509406"/>
              <a:gd name="connsiteX3475" fmla="*/ 532735 w 2377881"/>
              <a:gd name="connsiteY3475" fmla="*/ 420156 h 509406"/>
              <a:gd name="connsiteX3476" fmla="*/ 532735 w 2377881"/>
              <a:gd name="connsiteY3476" fmla="*/ 418060 h 509406"/>
              <a:gd name="connsiteX3477" fmla="*/ 532735 w 2377881"/>
              <a:gd name="connsiteY3477" fmla="*/ 416822 h 509406"/>
              <a:gd name="connsiteX3478" fmla="*/ 524449 w 2377881"/>
              <a:gd name="connsiteY3478" fmla="*/ 413584 h 509406"/>
              <a:gd name="connsiteX3479" fmla="*/ 515495 w 2377881"/>
              <a:gd name="connsiteY3479" fmla="*/ 418537 h 509406"/>
              <a:gd name="connsiteX3480" fmla="*/ 514448 w 2377881"/>
              <a:gd name="connsiteY3480" fmla="*/ 418727 h 509406"/>
              <a:gd name="connsiteX3481" fmla="*/ 510257 w 2377881"/>
              <a:gd name="connsiteY3481" fmla="*/ 420442 h 509406"/>
              <a:gd name="connsiteX3482" fmla="*/ 507018 w 2377881"/>
              <a:gd name="connsiteY3482" fmla="*/ 421204 h 509406"/>
              <a:gd name="connsiteX3483" fmla="*/ 499208 w 2377881"/>
              <a:gd name="connsiteY3483" fmla="*/ 423299 h 509406"/>
              <a:gd name="connsiteX3484" fmla="*/ 495016 w 2377881"/>
              <a:gd name="connsiteY3484" fmla="*/ 423013 h 509406"/>
              <a:gd name="connsiteX3485" fmla="*/ 489778 w 2377881"/>
              <a:gd name="connsiteY3485" fmla="*/ 422632 h 509406"/>
              <a:gd name="connsiteX3486" fmla="*/ 480919 w 2377881"/>
              <a:gd name="connsiteY3486" fmla="*/ 421013 h 509406"/>
              <a:gd name="connsiteX3487" fmla="*/ 475776 w 2377881"/>
              <a:gd name="connsiteY3487" fmla="*/ 421204 h 509406"/>
              <a:gd name="connsiteX3488" fmla="*/ 470823 w 2377881"/>
              <a:gd name="connsiteY3488" fmla="*/ 422537 h 509406"/>
              <a:gd name="connsiteX3489" fmla="*/ 464156 w 2377881"/>
              <a:gd name="connsiteY3489" fmla="*/ 425204 h 509406"/>
              <a:gd name="connsiteX3490" fmla="*/ 459012 w 2377881"/>
              <a:gd name="connsiteY3490" fmla="*/ 426538 h 509406"/>
              <a:gd name="connsiteX3491" fmla="*/ 452344 w 2377881"/>
              <a:gd name="connsiteY3491" fmla="*/ 424633 h 509406"/>
              <a:gd name="connsiteX3492" fmla="*/ 449868 w 2377881"/>
              <a:gd name="connsiteY3492" fmla="*/ 424252 h 509406"/>
              <a:gd name="connsiteX3493" fmla="*/ 446058 w 2377881"/>
              <a:gd name="connsiteY3493" fmla="*/ 426347 h 509406"/>
              <a:gd name="connsiteX3494" fmla="*/ 446820 w 2377881"/>
              <a:gd name="connsiteY3494" fmla="*/ 427681 h 509406"/>
              <a:gd name="connsiteX3495" fmla="*/ 434818 w 2377881"/>
              <a:gd name="connsiteY3495" fmla="*/ 429490 h 509406"/>
              <a:gd name="connsiteX3496" fmla="*/ 430532 w 2377881"/>
              <a:gd name="connsiteY3496" fmla="*/ 424442 h 509406"/>
              <a:gd name="connsiteX3497" fmla="*/ 428151 w 2377881"/>
              <a:gd name="connsiteY3497" fmla="*/ 425490 h 509406"/>
              <a:gd name="connsiteX3498" fmla="*/ 415197 w 2377881"/>
              <a:gd name="connsiteY3498" fmla="*/ 425299 h 509406"/>
              <a:gd name="connsiteX3499" fmla="*/ 414721 w 2377881"/>
              <a:gd name="connsiteY3499" fmla="*/ 425109 h 509406"/>
              <a:gd name="connsiteX3500" fmla="*/ 411196 w 2377881"/>
              <a:gd name="connsiteY3500" fmla="*/ 429586 h 509406"/>
              <a:gd name="connsiteX3501" fmla="*/ 407767 w 2377881"/>
              <a:gd name="connsiteY3501" fmla="*/ 428538 h 509406"/>
              <a:gd name="connsiteX3502" fmla="*/ 401767 w 2377881"/>
              <a:gd name="connsiteY3502" fmla="*/ 425014 h 509406"/>
              <a:gd name="connsiteX3503" fmla="*/ 397481 w 2377881"/>
              <a:gd name="connsiteY3503" fmla="*/ 425490 h 509406"/>
              <a:gd name="connsiteX3504" fmla="*/ 395290 w 2377881"/>
              <a:gd name="connsiteY3504" fmla="*/ 428443 h 509406"/>
              <a:gd name="connsiteX3505" fmla="*/ 391099 w 2377881"/>
              <a:gd name="connsiteY3505" fmla="*/ 429300 h 509406"/>
              <a:gd name="connsiteX3506" fmla="*/ 379288 w 2377881"/>
              <a:gd name="connsiteY3506" fmla="*/ 431205 h 509406"/>
              <a:gd name="connsiteX3507" fmla="*/ 371763 w 2377881"/>
              <a:gd name="connsiteY3507" fmla="*/ 428538 h 509406"/>
              <a:gd name="connsiteX3508" fmla="*/ 369286 w 2377881"/>
              <a:gd name="connsiteY3508" fmla="*/ 424918 h 509406"/>
              <a:gd name="connsiteX3509" fmla="*/ 365667 w 2377881"/>
              <a:gd name="connsiteY3509" fmla="*/ 429681 h 509406"/>
              <a:gd name="connsiteX3510" fmla="*/ 360333 w 2377881"/>
              <a:gd name="connsiteY3510" fmla="*/ 434634 h 509406"/>
              <a:gd name="connsiteX3511" fmla="*/ 361190 w 2377881"/>
              <a:gd name="connsiteY3511" fmla="*/ 434920 h 509406"/>
              <a:gd name="connsiteX3512" fmla="*/ 361857 w 2377881"/>
              <a:gd name="connsiteY3512" fmla="*/ 435205 h 509406"/>
              <a:gd name="connsiteX3513" fmla="*/ 359476 w 2377881"/>
              <a:gd name="connsiteY3513" fmla="*/ 437491 h 509406"/>
              <a:gd name="connsiteX3514" fmla="*/ 357952 w 2377881"/>
              <a:gd name="connsiteY3514" fmla="*/ 438730 h 509406"/>
              <a:gd name="connsiteX3515" fmla="*/ 356142 w 2377881"/>
              <a:gd name="connsiteY3515" fmla="*/ 442063 h 509406"/>
              <a:gd name="connsiteX3516" fmla="*/ 359571 w 2377881"/>
              <a:gd name="connsiteY3516" fmla="*/ 444159 h 509406"/>
              <a:gd name="connsiteX3517" fmla="*/ 359190 w 2377881"/>
              <a:gd name="connsiteY3517" fmla="*/ 451684 h 509406"/>
              <a:gd name="connsiteX3518" fmla="*/ 356333 w 2377881"/>
              <a:gd name="connsiteY3518" fmla="*/ 454922 h 509406"/>
              <a:gd name="connsiteX3519" fmla="*/ 351951 w 2377881"/>
              <a:gd name="connsiteY3519" fmla="*/ 451303 h 509406"/>
              <a:gd name="connsiteX3520" fmla="*/ 349760 w 2377881"/>
              <a:gd name="connsiteY3520" fmla="*/ 445588 h 509406"/>
              <a:gd name="connsiteX3521" fmla="*/ 344712 w 2377881"/>
              <a:gd name="connsiteY3521" fmla="*/ 447207 h 509406"/>
              <a:gd name="connsiteX3522" fmla="*/ 344807 w 2377881"/>
              <a:gd name="connsiteY3522" fmla="*/ 447874 h 509406"/>
              <a:gd name="connsiteX3523" fmla="*/ 344521 w 2377881"/>
              <a:gd name="connsiteY3523" fmla="*/ 451303 h 509406"/>
              <a:gd name="connsiteX3524" fmla="*/ 340331 w 2377881"/>
              <a:gd name="connsiteY3524" fmla="*/ 454065 h 509406"/>
              <a:gd name="connsiteX3525" fmla="*/ 335758 w 2377881"/>
              <a:gd name="connsiteY3525" fmla="*/ 455208 h 509406"/>
              <a:gd name="connsiteX3526" fmla="*/ 324995 w 2377881"/>
              <a:gd name="connsiteY3526" fmla="*/ 448540 h 509406"/>
              <a:gd name="connsiteX3527" fmla="*/ 322995 w 2377881"/>
              <a:gd name="connsiteY3527" fmla="*/ 447207 h 509406"/>
              <a:gd name="connsiteX3528" fmla="*/ 320423 w 2377881"/>
              <a:gd name="connsiteY3528" fmla="*/ 451874 h 509406"/>
              <a:gd name="connsiteX3529" fmla="*/ 323281 w 2377881"/>
              <a:gd name="connsiteY3529" fmla="*/ 451684 h 509406"/>
              <a:gd name="connsiteX3530" fmla="*/ 323757 w 2377881"/>
              <a:gd name="connsiteY3530" fmla="*/ 451684 h 509406"/>
              <a:gd name="connsiteX3531" fmla="*/ 320518 w 2377881"/>
              <a:gd name="connsiteY3531" fmla="*/ 453208 h 509406"/>
              <a:gd name="connsiteX3532" fmla="*/ 310803 w 2377881"/>
              <a:gd name="connsiteY3532" fmla="*/ 449493 h 509406"/>
              <a:gd name="connsiteX3533" fmla="*/ 311946 w 2377881"/>
              <a:gd name="connsiteY3533" fmla="*/ 444540 h 509406"/>
              <a:gd name="connsiteX3534" fmla="*/ 311089 w 2377881"/>
              <a:gd name="connsiteY3534" fmla="*/ 443397 h 509406"/>
              <a:gd name="connsiteX3535" fmla="*/ 309946 w 2377881"/>
              <a:gd name="connsiteY3535" fmla="*/ 439968 h 509406"/>
              <a:gd name="connsiteX3536" fmla="*/ 315089 w 2377881"/>
              <a:gd name="connsiteY3536" fmla="*/ 440444 h 509406"/>
              <a:gd name="connsiteX3537" fmla="*/ 318328 w 2377881"/>
              <a:gd name="connsiteY3537" fmla="*/ 444349 h 509406"/>
              <a:gd name="connsiteX3538" fmla="*/ 332044 w 2377881"/>
              <a:gd name="connsiteY3538" fmla="*/ 445397 h 509406"/>
              <a:gd name="connsiteX3539" fmla="*/ 331949 w 2377881"/>
              <a:gd name="connsiteY3539" fmla="*/ 444826 h 509406"/>
              <a:gd name="connsiteX3540" fmla="*/ 331186 w 2377881"/>
              <a:gd name="connsiteY3540" fmla="*/ 441492 h 509406"/>
              <a:gd name="connsiteX3541" fmla="*/ 327472 w 2377881"/>
              <a:gd name="connsiteY3541" fmla="*/ 434729 h 509406"/>
              <a:gd name="connsiteX3542" fmla="*/ 327281 w 2377881"/>
              <a:gd name="connsiteY3542" fmla="*/ 433110 h 509406"/>
              <a:gd name="connsiteX3543" fmla="*/ 332520 w 2377881"/>
              <a:gd name="connsiteY3543" fmla="*/ 435301 h 509406"/>
              <a:gd name="connsiteX3544" fmla="*/ 336044 w 2377881"/>
              <a:gd name="connsiteY3544" fmla="*/ 441206 h 509406"/>
              <a:gd name="connsiteX3545" fmla="*/ 336901 w 2377881"/>
              <a:gd name="connsiteY3545" fmla="*/ 440730 h 509406"/>
              <a:gd name="connsiteX3546" fmla="*/ 342807 w 2377881"/>
              <a:gd name="connsiteY3546" fmla="*/ 436920 h 509406"/>
              <a:gd name="connsiteX3547" fmla="*/ 343188 w 2377881"/>
              <a:gd name="connsiteY3547" fmla="*/ 436729 h 509406"/>
              <a:gd name="connsiteX3548" fmla="*/ 344617 w 2377881"/>
              <a:gd name="connsiteY3548" fmla="*/ 438444 h 509406"/>
              <a:gd name="connsiteX3549" fmla="*/ 344426 w 2377881"/>
              <a:gd name="connsiteY3549" fmla="*/ 438920 h 509406"/>
              <a:gd name="connsiteX3550" fmla="*/ 343188 w 2377881"/>
              <a:gd name="connsiteY3550" fmla="*/ 442825 h 509406"/>
              <a:gd name="connsiteX3551" fmla="*/ 350141 w 2377881"/>
              <a:gd name="connsiteY3551" fmla="*/ 438349 h 509406"/>
              <a:gd name="connsiteX3552" fmla="*/ 350999 w 2377881"/>
              <a:gd name="connsiteY3552" fmla="*/ 436253 h 509406"/>
              <a:gd name="connsiteX3553" fmla="*/ 351760 w 2377881"/>
              <a:gd name="connsiteY3553" fmla="*/ 434443 h 509406"/>
              <a:gd name="connsiteX3554" fmla="*/ 350713 w 2377881"/>
              <a:gd name="connsiteY3554" fmla="*/ 432824 h 509406"/>
              <a:gd name="connsiteX3555" fmla="*/ 348617 w 2377881"/>
              <a:gd name="connsiteY3555" fmla="*/ 432443 h 509406"/>
              <a:gd name="connsiteX3556" fmla="*/ 346045 w 2377881"/>
              <a:gd name="connsiteY3556" fmla="*/ 431967 h 509406"/>
              <a:gd name="connsiteX3557" fmla="*/ 340807 w 2377881"/>
              <a:gd name="connsiteY3557" fmla="*/ 430348 h 509406"/>
              <a:gd name="connsiteX3558" fmla="*/ 339664 w 2377881"/>
              <a:gd name="connsiteY3558" fmla="*/ 434253 h 509406"/>
              <a:gd name="connsiteX3559" fmla="*/ 338521 w 2377881"/>
              <a:gd name="connsiteY3559" fmla="*/ 432919 h 509406"/>
              <a:gd name="connsiteX3560" fmla="*/ 331567 w 2377881"/>
              <a:gd name="connsiteY3560" fmla="*/ 427871 h 509406"/>
              <a:gd name="connsiteX3561" fmla="*/ 319852 w 2377881"/>
              <a:gd name="connsiteY3561" fmla="*/ 429586 h 509406"/>
              <a:gd name="connsiteX3562" fmla="*/ 318042 w 2377881"/>
              <a:gd name="connsiteY3562" fmla="*/ 428633 h 509406"/>
              <a:gd name="connsiteX3563" fmla="*/ 313851 w 2377881"/>
              <a:gd name="connsiteY3563" fmla="*/ 429967 h 509406"/>
              <a:gd name="connsiteX3564" fmla="*/ 309469 w 2377881"/>
              <a:gd name="connsiteY3564" fmla="*/ 432919 h 509406"/>
              <a:gd name="connsiteX3565" fmla="*/ 298992 w 2377881"/>
              <a:gd name="connsiteY3565" fmla="*/ 439587 h 509406"/>
              <a:gd name="connsiteX3566" fmla="*/ 293467 w 2377881"/>
              <a:gd name="connsiteY3566" fmla="*/ 445588 h 509406"/>
              <a:gd name="connsiteX3567" fmla="*/ 291848 w 2377881"/>
              <a:gd name="connsiteY3567" fmla="*/ 444635 h 509406"/>
              <a:gd name="connsiteX3568" fmla="*/ 293563 w 2377881"/>
              <a:gd name="connsiteY3568" fmla="*/ 441111 h 509406"/>
              <a:gd name="connsiteX3569" fmla="*/ 294610 w 2377881"/>
              <a:gd name="connsiteY3569" fmla="*/ 440920 h 509406"/>
              <a:gd name="connsiteX3570" fmla="*/ 297087 w 2377881"/>
              <a:gd name="connsiteY3570" fmla="*/ 435110 h 509406"/>
              <a:gd name="connsiteX3571" fmla="*/ 297658 w 2377881"/>
              <a:gd name="connsiteY3571" fmla="*/ 435110 h 509406"/>
              <a:gd name="connsiteX3572" fmla="*/ 300516 w 2377881"/>
              <a:gd name="connsiteY3572" fmla="*/ 431491 h 509406"/>
              <a:gd name="connsiteX3573" fmla="*/ 293944 w 2377881"/>
              <a:gd name="connsiteY3573" fmla="*/ 431872 h 509406"/>
              <a:gd name="connsiteX3574" fmla="*/ 290896 w 2377881"/>
              <a:gd name="connsiteY3574" fmla="*/ 433777 h 509406"/>
              <a:gd name="connsiteX3575" fmla="*/ 287467 w 2377881"/>
              <a:gd name="connsiteY3575" fmla="*/ 430252 h 509406"/>
              <a:gd name="connsiteX3576" fmla="*/ 288324 w 2377881"/>
              <a:gd name="connsiteY3576" fmla="*/ 427966 h 509406"/>
              <a:gd name="connsiteX3577" fmla="*/ 288610 w 2377881"/>
              <a:gd name="connsiteY3577" fmla="*/ 427109 h 509406"/>
              <a:gd name="connsiteX3578" fmla="*/ 283657 w 2377881"/>
              <a:gd name="connsiteY3578" fmla="*/ 433015 h 509406"/>
              <a:gd name="connsiteX3579" fmla="*/ 277561 w 2377881"/>
              <a:gd name="connsiteY3579" fmla="*/ 435015 h 509406"/>
              <a:gd name="connsiteX3580" fmla="*/ 276132 w 2377881"/>
              <a:gd name="connsiteY3580" fmla="*/ 435491 h 509406"/>
              <a:gd name="connsiteX3581" fmla="*/ 272798 w 2377881"/>
              <a:gd name="connsiteY3581" fmla="*/ 435205 h 509406"/>
              <a:gd name="connsiteX3582" fmla="*/ 271846 w 2377881"/>
              <a:gd name="connsiteY3582" fmla="*/ 435205 h 509406"/>
              <a:gd name="connsiteX3583" fmla="*/ 261368 w 2377881"/>
              <a:gd name="connsiteY3583" fmla="*/ 432919 h 509406"/>
              <a:gd name="connsiteX3584" fmla="*/ 257653 w 2377881"/>
              <a:gd name="connsiteY3584" fmla="*/ 433015 h 509406"/>
              <a:gd name="connsiteX3585" fmla="*/ 256225 w 2377881"/>
              <a:gd name="connsiteY3585" fmla="*/ 429109 h 509406"/>
              <a:gd name="connsiteX3586" fmla="*/ 261273 w 2377881"/>
              <a:gd name="connsiteY3586" fmla="*/ 426633 h 509406"/>
              <a:gd name="connsiteX3587" fmla="*/ 267941 w 2377881"/>
              <a:gd name="connsiteY3587" fmla="*/ 429490 h 509406"/>
              <a:gd name="connsiteX3588" fmla="*/ 273370 w 2377881"/>
              <a:gd name="connsiteY3588" fmla="*/ 430633 h 509406"/>
              <a:gd name="connsiteX3589" fmla="*/ 275370 w 2377881"/>
              <a:gd name="connsiteY3589" fmla="*/ 429871 h 509406"/>
              <a:gd name="connsiteX3590" fmla="*/ 278132 w 2377881"/>
              <a:gd name="connsiteY3590" fmla="*/ 423775 h 509406"/>
              <a:gd name="connsiteX3591" fmla="*/ 274894 w 2377881"/>
              <a:gd name="connsiteY3591" fmla="*/ 421489 h 509406"/>
              <a:gd name="connsiteX3592" fmla="*/ 273560 w 2377881"/>
              <a:gd name="connsiteY3592" fmla="*/ 422918 h 509406"/>
              <a:gd name="connsiteX3593" fmla="*/ 270989 w 2377881"/>
              <a:gd name="connsiteY3593" fmla="*/ 423680 h 509406"/>
              <a:gd name="connsiteX3594" fmla="*/ 261749 w 2377881"/>
              <a:gd name="connsiteY3594" fmla="*/ 422918 h 509406"/>
              <a:gd name="connsiteX3595" fmla="*/ 251558 w 2377881"/>
              <a:gd name="connsiteY3595" fmla="*/ 424442 h 509406"/>
              <a:gd name="connsiteX3596" fmla="*/ 247748 w 2377881"/>
              <a:gd name="connsiteY3596" fmla="*/ 424633 h 509406"/>
              <a:gd name="connsiteX3597" fmla="*/ 245747 w 2377881"/>
              <a:gd name="connsiteY3597" fmla="*/ 430824 h 509406"/>
              <a:gd name="connsiteX3598" fmla="*/ 250319 w 2377881"/>
              <a:gd name="connsiteY3598" fmla="*/ 432348 h 509406"/>
              <a:gd name="connsiteX3599" fmla="*/ 251653 w 2377881"/>
              <a:gd name="connsiteY3599" fmla="*/ 436539 h 509406"/>
              <a:gd name="connsiteX3600" fmla="*/ 245557 w 2377881"/>
              <a:gd name="connsiteY3600" fmla="*/ 438730 h 509406"/>
              <a:gd name="connsiteX3601" fmla="*/ 230221 w 2377881"/>
              <a:gd name="connsiteY3601" fmla="*/ 433015 h 509406"/>
              <a:gd name="connsiteX3602" fmla="*/ 229841 w 2377881"/>
              <a:gd name="connsiteY3602" fmla="*/ 432348 h 509406"/>
              <a:gd name="connsiteX3603" fmla="*/ 224411 w 2377881"/>
              <a:gd name="connsiteY3603" fmla="*/ 434062 h 509406"/>
              <a:gd name="connsiteX3604" fmla="*/ 228031 w 2377881"/>
              <a:gd name="connsiteY3604" fmla="*/ 437015 h 509406"/>
              <a:gd name="connsiteX3605" fmla="*/ 227459 w 2377881"/>
              <a:gd name="connsiteY3605" fmla="*/ 437110 h 509406"/>
              <a:gd name="connsiteX3606" fmla="*/ 223268 w 2377881"/>
              <a:gd name="connsiteY3606" fmla="*/ 437587 h 509406"/>
              <a:gd name="connsiteX3607" fmla="*/ 203933 w 2377881"/>
              <a:gd name="connsiteY3607" fmla="*/ 441682 h 509406"/>
              <a:gd name="connsiteX3608" fmla="*/ 201932 w 2377881"/>
              <a:gd name="connsiteY3608" fmla="*/ 435110 h 509406"/>
              <a:gd name="connsiteX3609" fmla="*/ 201837 w 2377881"/>
              <a:gd name="connsiteY3609" fmla="*/ 434824 h 509406"/>
              <a:gd name="connsiteX3610" fmla="*/ 200313 w 2377881"/>
              <a:gd name="connsiteY3610" fmla="*/ 433491 h 509406"/>
              <a:gd name="connsiteX3611" fmla="*/ 201551 w 2377881"/>
              <a:gd name="connsiteY3611" fmla="*/ 433015 h 509406"/>
              <a:gd name="connsiteX3612" fmla="*/ 203933 w 2377881"/>
              <a:gd name="connsiteY3612" fmla="*/ 432062 h 509406"/>
              <a:gd name="connsiteX3613" fmla="*/ 206123 w 2377881"/>
              <a:gd name="connsiteY3613" fmla="*/ 428252 h 509406"/>
              <a:gd name="connsiteX3614" fmla="*/ 191455 w 2377881"/>
              <a:gd name="connsiteY3614" fmla="*/ 428919 h 509406"/>
              <a:gd name="connsiteX3615" fmla="*/ 188121 w 2377881"/>
              <a:gd name="connsiteY3615" fmla="*/ 428728 h 509406"/>
              <a:gd name="connsiteX3616" fmla="*/ 185549 w 2377881"/>
              <a:gd name="connsiteY3616" fmla="*/ 428633 h 509406"/>
              <a:gd name="connsiteX3617" fmla="*/ 179549 w 2377881"/>
              <a:gd name="connsiteY3617" fmla="*/ 421013 h 509406"/>
              <a:gd name="connsiteX3618" fmla="*/ 180215 w 2377881"/>
              <a:gd name="connsiteY3618" fmla="*/ 416536 h 509406"/>
              <a:gd name="connsiteX3619" fmla="*/ 187359 w 2377881"/>
              <a:gd name="connsiteY3619" fmla="*/ 424537 h 509406"/>
              <a:gd name="connsiteX3620" fmla="*/ 188216 w 2377881"/>
              <a:gd name="connsiteY3620" fmla="*/ 424537 h 509406"/>
              <a:gd name="connsiteX3621" fmla="*/ 190598 w 2377881"/>
              <a:gd name="connsiteY3621" fmla="*/ 422918 h 509406"/>
              <a:gd name="connsiteX3622" fmla="*/ 191359 w 2377881"/>
              <a:gd name="connsiteY3622" fmla="*/ 420156 h 509406"/>
              <a:gd name="connsiteX3623" fmla="*/ 187168 w 2377881"/>
              <a:gd name="connsiteY3623" fmla="*/ 414346 h 509406"/>
              <a:gd name="connsiteX3624" fmla="*/ 177548 w 2377881"/>
              <a:gd name="connsiteY3624" fmla="*/ 411298 h 509406"/>
              <a:gd name="connsiteX3625" fmla="*/ 172691 w 2377881"/>
              <a:gd name="connsiteY3625" fmla="*/ 414346 h 509406"/>
              <a:gd name="connsiteX3626" fmla="*/ 171262 w 2377881"/>
              <a:gd name="connsiteY3626" fmla="*/ 414250 h 509406"/>
              <a:gd name="connsiteX3627" fmla="*/ 167737 w 2377881"/>
              <a:gd name="connsiteY3627" fmla="*/ 415774 h 509406"/>
              <a:gd name="connsiteX3628" fmla="*/ 168976 w 2377881"/>
              <a:gd name="connsiteY3628" fmla="*/ 418060 h 509406"/>
              <a:gd name="connsiteX3629" fmla="*/ 169642 w 2377881"/>
              <a:gd name="connsiteY3629" fmla="*/ 424918 h 509406"/>
              <a:gd name="connsiteX3630" fmla="*/ 171738 w 2377881"/>
              <a:gd name="connsiteY3630" fmla="*/ 424252 h 509406"/>
              <a:gd name="connsiteX3631" fmla="*/ 172691 w 2377881"/>
              <a:gd name="connsiteY3631" fmla="*/ 423966 h 509406"/>
              <a:gd name="connsiteX3632" fmla="*/ 174881 w 2377881"/>
              <a:gd name="connsiteY3632" fmla="*/ 424823 h 509406"/>
              <a:gd name="connsiteX3633" fmla="*/ 171357 w 2377881"/>
              <a:gd name="connsiteY3633" fmla="*/ 428157 h 509406"/>
              <a:gd name="connsiteX3634" fmla="*/ 160308 w 2377881"/>
              <a:gd name="connsiteY3634" fmla="*/ 427490 h 509406"/>
              <a:gd name="connsiteX3635" fmla="*/ 160403 w 2377881"/>
              <a:gd name="connsiteY3635" fmla="*/ 434539 h 509406"/>
              <a:gd name="connsiteX3636" fmla="*/ 156593 w 2377881"/>
              <a:gd name="connsiteY3636" fmla="*/ 434348 h 509406"/>
              <a:gd name="connsiteX3637" fmla="*/ 155994 w 2377881"/>
              <a:gd name="connsiteY3637" fmla="*/ 434180 h 509406"/>
              <a:gd name="connsiteX3638" fmla="*/ 157355 w 2377881"/>
              <a:gd name="connsiteY3638" fmla="*/ 437206 h 509406"/>
              <a:gd name="connsiteX3639" fmla="*/ 167071 w 2377881"/>
              <a:gd name="connsiteY3639" fmla="*/ 443588 h 509406"/>
              <a:gd name="connsiteX3640" fmla="*/ 159546 w 2377881"/>
              <a:gd name="connsiteY3640" fmla="*/ 443207 h 509406"/>
              <a:gd name="connsiteX3641" fmla="*/ 158308 w 2377881"/>
              <a:gd name="connsiteY3641" fmla="*/ 443207 h 509406"/>
              <a:gd name="connsiteX3642" fmla="*/ 153164 w 2377881"/>
              <a:gd name="connsiteY3642" fmla="*/ 447017 h 509406"/>
              <a:gd name="connsiteX3643" fmla="*/ 151640 w 2377881"/>
              <a:gd name="connsiteY3643" fmla="*/ 436825 h 509406"/>
              <a:gd name="connsiteX3644" fmla="*/ 152212 w 2377881"/>
              <a:gd name="connsiteY3644" fmla="*/ 436444 h 509406"/>
              <a:gd name="connsiteX3645" fmla="*/ 152879 w 2377881"/>
              <a:gd name="connsiteY3645" fmla="*/ 434063 h 509406"/>
              <a:gd name="connsiteX3646" fmla="*/ 154327 w 2377881"/>
              <a:gd name="connsiteY3646" fmla="*/ 433713 h 509406"/>
              <a:gd name="connsiteX3647" fmla="*/ 154212 w 2377881"/>
              <a:gd name="connsiteY3647" fmla="*/ 433681 h 509406"/>
              <a:gd name="connsiteX3648" fmla="*/ 147735 w 2377881"/>
              <a:gd name="connsiteY3648" fmla="*/ 434729 h 509406"/>
              <a:gd name="connsiteX3649" fmla="*/ 141258 w 2377881"/>
              <a:gd name="connsiteY3649" fmla="*/ 437587 h 509406"/>
              <a:gd name="connsiteX3650" fmla="*/ 140306 w 2377881"/>
              <a:gd name="connsiteY3650" fmla="*/ 446731 h 509406"/>
              <a:gd name="connsiteX3651" fmla="*/ 133828 w 2377881"/>
              <a:gd name="connsiteY3651" fmla="*/ 445778 h 509406"/>
              <a:gd name="connsiteX3652" fmla="*/ 128209 w 2377881"/>
              <a:gd name="connsiteY3652" fmla="*/ 447207 h 509406"/>
              <a:gd name="connsiteX3653" fmla="*/ 121160 w 2377881"/>
              <a:gd name="connsiteY3653" fmla="*/ 443683 h 509406"/>
              <a:gd name="connsiteX3654" fmla="*/ 121160 w 2377881"/>
              <a:gd name="connsiteY3654" fmla="*/ 442635 h 509406"/>
              <a:gd name="connsiteX3655" fmla="*/ 114969 w 2377881"/>
              <a:gd name="connsiteY3655" fmla="*/ 433586 h 509406"/>
              <a:gd name="connsiteX3656" fmla="*/ 102586 w 2377881"/>
              <a:gd name="connsiteY3656" fmla="*/ 438825 h 509406"/>
              <a:gd name="connsiteX3657" fmla="*/ 104015 w 2377881"/>
              <a:gd name="connsiteY3657" fmla="*/ 441778 h 509406"/>
              <a:gd name="connsiteX3658" fmla="*/ 111254 w 2377881"/>
              <a:gd name="connsiteY3658" fmla="*/ 447112 h 509406"/>
              <a:gd name="connsiteX3659" fmla="*/ 112683 w 2377881"/>
              <a:gd name="connsiteY3659" fmla="*/ 451207 h 509406"/>
              <a:gd name="connsiteX3660" fmla="*/ 109730 w 2377881"/>
              <a:gd name="connsiteY3660" fmla="*/ 452827 h 509406"/>
              <a:gd name="connsiteX3661" fmla="*/ 100110 w 2377881"/>
              <a:gd name="connsiteY3661" fmla="*/ 446540 h 509406"/>
              <a:gd name="connsiteX3662" fmla="*/ 95919 w 2377881"/>
              <a:gd name="connsiteY3662" fmla="*/ 445683 h 509406"/>
              <a:gd name="connsiteX3663" fmla="*/ 92871 w 2377881"/>
              <a:gd name="connsiteY3663" fmla="*/ 447874 h 509406"/>
              <a:gd name="connsiteX3664" fmla="*/ 91537 w 2377881"/>
              <a:gd name="connsiteY3664" fmla="*/ 449112 h 509406"/>
              <a:gd name="connsiteX3665" fmla="*/ 87632 w 2377881"/>
              <a:gd name="connsiteY3665" fmla="*/ 450445 h 509406"/>
              <a:gd name="connsiteX3666" fmla="*/ 87823 w 2377881"/>
              <a:gd name="connsiteY3666" fmla="*/ 450255 h 509406"/>
              <a:gd name="connsiteX3667" fmla="*/ 85251 w 2377881"/>
              <a:gd name="connsiteY3667" fmla="*/ 438158 h 509406"/>
              <a:gd name="connsiteX3668" fmla="*/ 82584 w 2377881"/>
              <a:gd name="connsiteY3668" fmla="*/ 434920 h 509406"/>
              <a:gd name="connsiteX3669" fmla="*/ 79155 w 2377881"/>
              <a:gd name="connsiteY3669" fmla="*/ 433110 h 509406"/>
              <a:gd name="connsiteX3670" fmla="*/ 78583 w 2377881"/>
              <a:gd name="connsiteY3670" fmla="*/ 437110 h 509406"/>
              <a:gd name="connsiteX3671" fmla="*/ 79060 w 2377881"/>
              <a:gd name="connsiteY3671" fmla="*/ 437587 h 509406"/>
              <a:gd name="connsiteX3672" fmla="*/ 76774 w 2377881"/>
              <a:gd name="connsiteY3672" fmla="*/ 439492 h 509406"/>
              <a:gd name="connsiteX3673" fmla="*/ 76202 w 2377881"/>
              <a:gd name="connsiteY3673" fmla="*/ 439111 h 509406"/>
              <a:gd name="connsiteX3674" fmla="*/ 72583 w 2377881"/>
              <a:gd name="connsiteY3674" fmla="*/ 436158 h 509406"/>
              <a:gd name="connsiteX3675" fmla="*/ 71249 w 2377881"/>
              <a:gd name="connsiteY3675" fmla="*/ 432729 h 509406"/>
              <a:gd name="connsiteX3676" fmla="*/ 62867 w 2377881"/>
              <a:gd name="connsiteY3676" fmla="*/ 423871 h 509406"/>
              <a:gd name="connsiteX3677" fmla="*/ 59343 w 2377881"/>
              <a:gd name="connsiteY3677" fmla="*/ 425585 h 509406"/>
              <a:gd name="connsiteX3678" fmla="*/ 54771 w 2377881"/>
              <a:gd name="connsiteY3678" fmla="*/ 426538 h 509406"/>
              <a:gd name="connsiteX3679" fmla="*/ 49246 w 2377881"/>
              <a:gd name="connsiteY3679" fmla="*/ 426633 h 509406"/>
              <a:gd name="connsiteX3680" fmla="*/ 40102 w 2377881"/>
              <a:gd name="connsiteY3680" fmla="*/ 430443 h 509406"/>
              <a:gd name="connsiteX3681" fmla="*/ 39245 w 2377881"/>
              <a:gd name="connsiteY3681" fmla="*/ 429776 h 509406"/>
              <a:gd name="connsiteX3682" fmla="*/ 34768 w 2377881"/>
              <a:gd name="connsiteY3682" fmla="*/ 431205 h 509406"/>
              <a:gd name="connsiteX3683" fmla="*/ 34864 w 2377881"/>
              <a:gd name="connsiteY3683" fmla="*/ 434539 h 509406"/>
              <a:gd name="connsiteX3684" fmla="*/ 37721 w 2377881"/>
              <a:gd name="connsiteY3684" fmla="*/ 436253 h 509406"/>
              <a:gd name="connsiteX3685" fmla="*/ 40579 w 2377881"/>
              <a:gd name="connsiteY3685" fmla="*/ 439682 h 509406"/>
              <a:gd name="connsiteX3686" fmla="*/ 35816 w 2377881"/>
              <a:gd name="connsiteY3686" fmla="*/ 444921 h 509406"/>
              <a:gd name="connsiteX3687" fmla="*/ 33911 w 2377881"/>
              <a:gd name="connsiteY3687" fmla="*/ 444635 h 509406"/>
              <a:gd name="connsiteX3688" fmla="*/ 29530 w 2377881"/>
              <a:gd name="connsiteY3688" fmla="*/ 443206 h 509406"/>
              <a:gd name="connsiteX3689" fmla="*/ 25815 w 2377881"/>
              <a:gd name="connsiteY3689" fmla="*/ 438634 h 509406"/>
              <a:gd name="connsiteX3690" fmla="*/ 27244 w 2377881"/>
              <a:gd name="connsiteY3690" fmla="*/ 432348 h 509406"/>
              <a:gd name="connsiteX3691" fmla="*/ 29434 w 2377881"/>
              <a:gd name="connsiteY3691" fmla="*/ 430824 h 509406"/>
              <a:gd name="connsiteX3692" fmla="*/ 28673 w 2377881"/>
              <a:gd name="connsiteY3692" fmla="*/ 425204 h 509406"/>
              <a:gd name="connsiteX3693" fmla="*/ 26672 w 2377881"/>
              <a:gd name="connsiteY3693" fmla="*/ 424061 h 509406"/>
              <a:gd name="connsiteX3694" fmla="*/ 23815 w 2377881"/>
              <a:gd name="connsiteY3694" fmla="*/ 422156 h 509406"/>
              <a:gd name="connsiteX3695" fmla="*/ 14385 w 2377881"/>
              <a:gd name="connsiteY3695" fmla="*/ 422347 h 509406"/>
              <a:gd name="connsiteX3696" fmla="*/ 12290 w 2377881"/>
              <a:gd name="connsiteY3696" fmla="*/ 419108 h 509406"/>
              <a:gd name="connsiteX3697" fmla="*/ 8194 w 2377881"/>
              <a:gd name="connsiteY3697" fmla="*/ 414441 h 509406"/>
              <a:gd name="connsiteX3698" fmla="*/ 13623 w 2377881"/>
              <a:gd name="connsiteY3698" fmla="*/ 417203 h 509406"/>
              <a:gd name="connsiteX3699" fmla="*/ 19243 w 2377881"/>
              <a:gd name="connsiteY3699" fmla="*/ 420061 h 509406"/>
              <a:gd name="connsiteX3700" fmla="*/ 34102 w 2377881"/>
              <a:gd name="connsiteY3700" fmla="*/ 415298 h 509406"/>
              <a:gd name="connsiteX3701" fmla="*/ 35340 w 2377881"/>
              <a:gd name="connsiteY3701" fmla="*/ 416536 h 509406"/>
              <a:gd name="connsiteX3702" fmla="*/ 39150 w 2377881"/>
              <a:gd name="connsiteY3702" fmla="*/ 416727 h 509406"/>
              <a:gd name="connsiteX3703" fmla="*/ 46008 w 2377881"/>
              <a:gd name="connsiteY3703" fmla="*/ 416727 h 509406"/>
              <a:gd name="connsiteX3704" fmla="*/ 48675 w 2377881"/>
              <a:gd name="connsiteY3704" fmla="*/ 416917 h 509406"/>
              <a:gd name="connsiteX3705" fmla="*/ 68106 w 2377881"/>
              <a:gd name="connsiteY3705" fmla="*/ 417965 h 509406"/>
              <a:gd name="connsiteX3706" fmla="*/ 70964 w 2377881"/>
              <a:gd name="connsiteY3706" fmla="*/ 419870 h 509406"/>
              <a:gd name="connsiteX3707" fmla="*/ 72964 w 2377881"/>
              <a:gd name="connsiteY3707" fmla="*/ 419965 h 509406"/>
              <a:gd name="connsiteX3708" fmla="*/ 76393 w 2377881"/>
              <a:gd name="connsiteY3708" fmla="*/ 417679 h 509406"/>
              <a:gd name="connsiteX3709" fmla="*/ 77917 w 2377881"/>
              <a:gd name="connsiteY3709" fmla="*/ 412155 h 509406"/>
              <a:gd name="connsiteX3710" fmla="*/ 85251 w 2377881"/>
              <a:gd name="connsiteY3710" fmla="*/ 408440 h 509406"/>
              <a:gd name="connsiteX3711" fmla="*/ 89061 w 2377881"/>
              <a:gd name="connsiteY3711" fmla="*/ 409583 h 509406"/>
              <a:gd name="connsiteX3712" fmla="*/ 85537 w 2377881"/>
              <a:gd name="connsiteY3712" fmla="*/ 405392 h 509406"/>
              <a:gd name="connsiteX3713" fmla="*/ 78583 w 2377881"/>
              <a:gd name="connsiteY3713" fmla="*/ 397296 h 509406"/>
              <a:gd name="connsiteX3714" fmla="*/ 83822 w 2377881"/>
              <a:gd name="connsiteY3714" fmla="*/ 398344 h 509406"/>
              <a:gd name="connsiteX3715" fmla="*/ 86108 w 2377881"/>
              <a:gd name="connsiteY3715" fmla="*/ 400344 h 509406"/>
              <a:gd name="connsiteX3716" fmla="*/ 87537 w 2377881"/>
              <a:gd name="connsiteY3716" fmla="*/ 399963 h 509406"/>
              <a:gd name="connsiteX3717" fmla="*/ 88680 w 2377881"/>
              <a:gd name="connsiteY3717" fmla="*/ 399677 h 509406"/>
              <a:gd name="connsiteX3718" fmla="*/ 92585 w 2377881"/>
              <a:gd name="connsiteY3718" fmla="*/ 401677 h 509406"/>
              <a:gd name="connsiteX3719" fmla="*/ 92681 w 2377881"/>
              <a:gd name="connsiteY3719" fmla="*/ 403201 h 509406"/>
              <a:gd name="connsiteX3720" fmla="*/ 104491 w 2377881"/>
              <a:gd name="connsiteY3720" fmla="*/ 411298 h 509406"/>
              <a:gd name="connsiteX3721" fmla="*/ 110778 w 2377881"/>
              <a:gd name="connsiteY3721" fmla="*/ 407678 h 509406"/>
              <a:gd name="connsiteX3722" fmla="*/ 114874 w 2377881"/>
              <a:gd name="connsiteY3722" fmla="*/ 405202 h 509406"/>
              <a:gd name="connsiteX3723" fmla="*/ 118493 w 2377881"/>
              <a:gd name="connsiteY3723" fmla="*/ 405297 h 509406"/>
              <a:gd name="connsiteX3724" fmla="*/ 116969 w 2377881"/>
              <a:gd name="connsiteY3724" fmla="*/ 400249 h 509406"/>
              <a:gd name="connsiteX3725" fmla="*/ 115445 w 2377881"/>
              <a:gd name="connsiteY3725" fmla="*/ 395962 h 509406"/>
              <a:gd name="connsiteX3726" fmla="*/ 115255 w 2377881"/>
              <a:gd name="connsiteY3726" fmla="*/ 393010 h 509406"/>
              <a:gd name="connsiteX3727" fmla="*/ 120874 w 2377881"/>
              <a:gd name="connsiteY3727" fmla="*/ 399868 h 509406"/>
              <a:gd name="connsiteX3728" fmla="*/ 121256 w 2377881"/>
              <a:gd name="connsiteY3728" fmla="*/ 403582 h 509406"/>
              <a:gd name="connsiteX3729" fmla="*/ 123827 w 2377881"/>
              <a:gd name="connsiteY3729" fmla="*/ 405106 h 509406"/>
              <a:gd name="connsiteX3730" fmla="*/ 126208 w 2377881"/>
              <a:gd name="connsiteY3730" fmla="*/ 403487 h 509406"/>
              <a:gd name="connsiteX3731" fmla="*/ 126494 w 2377881"/>
              <a:gd name="connsiteY3731" fmla="*/ 401487 h 509406"/>
              <a:gd name="connsiteX3732" fmla="*/ 130018 w 2377881"/>
              <a:gd name="connsiteY3732" fmla="*/ 396629 h 509406"/>
              <a:gd name="connsiteX3733" fmla="*/ 139925 w 2377881"/>
              <a:gd name="connsiteY3733" fmla="*/ 397867 h 509406"/>
              <a:gd name="connsiteX3734" fmla="*/ 149545 w 2377881"/>
              <a:gd name="connsiteY3734" fmla="*/ 403106 h 509406"/>
              <a:gd name="connsiteX3735" fmla="*/ 160594 w 2377881"/>
              <a:gd name="connsiteY3735" fmla="*/ 402249 h 509406"/>
              <a:gd name="connsiteX3736" fmla="*/ 162023 w 2377881"/>
              <a:gd name="connsiteY3736" fmla="*/ 403011 h 509406"/>
              <a:gd name="connsiteX3737" fmla="*/ 163832 w 2377881"/>
              <a:gd name="connsiteY3737" fmla="*/ 403963 h 509406"/>
              <a:gd name="connsiteX3738" fmla="*/ 167166 w 2377881"/>
              <a:gd name="connsiteY3738" fmla="*/ 407488 h 509406"/>
              <a:gd name="connsiteX3739" fmla="*/ 167452 w 2377881"/>
              <a:gd name="connsiteY3739" fmla="*/ 407297 h 509406"/>
              <a:gd name="connsiteX3740" fmla="*/ 179263 w 2377881"/>
              <a:gd name="connsiteY3740" fmla="*/ 405011 h 509406"/>
              <a:gd name="connsiteX3741" fmla="*/ 180215 w 2377881"/>
              <a:gd name="connsiteY3741" fmla="*/ 404916 h 509406"/>
              <a:gd name="connsiteX3742" fmla="*/ 182977 w 2377881"/>
              <a:gd name="connsiteY3742" fmla="*/ 403773 h 509406"/>
              <a:gd name="connsiteX3743" fmla="*/ 183930 w 2377881"/>
              <a:gd name="connsiteY3743" fmla="*/ 404725 h 509406"/>
              <a:gd name="connsiteX3744" fmla="*/ 187264 w 2377881"/>
              <a:gd name="connsiteY3744" fmla="*/ 404916 h 509406"/>
              <a:gd name="connsiteX3745" fmla="*/ 196598 w 2377881"/>
              <a:gd name="connsiteY3745" fmla="*/ 403487 h 509406"/>
              <a:gd name="connsiteX3746" fmla="*/ 197456 w 2377881"/>
              <a:gd name="connsiteY3746" fmla="*/ 399963 h 509406"/>
              <a:gd name="connsiteX3747" fmla="*/ 189074 w 2377881"/>
              <a:gd name="connsiteY3747" fmla="*/ 398153 h 509406"/>
              <a:gd name="connsiteX3748" fmla="*/ 184120 w 2377881"/>
              <a:gd name="connsiteY3748" fmla="*/ 394629 h 509406"/>
              <a:gd name="connsiteX3749" fmla="*/ 180977 w 2377881"/>
              <a:gd name="connsiteY3749" fmla="*/ 392724 h 509406"/>
              <a:gd name="connsiteX3750" fmla="*/ 187168 w 2377881"/>
              <a:gd name="connsiteY3750" fmla="*/ 387961 h 509406"/>
              <a:gd name="connsiteX3751" fmla="*/ 190788 w 2377881"/>
              <a:gd name="connsiteY3751" fmla="*/ 389390 h 509406"/>
              <a:gd name="connsiteX3752" fmla="*/ 193074 w 2377881"/>
              <a:gd name="connsiteY3752" fmla="*/ 390343 h 509406"/>
              <a:gd name="connsiteX3753" fmla="*/ 202504 w 2377881"/>
              <a:gd name="connsiteY3753" fmla="*/ 389771 h 509406"/>
              <a:gd name="connsiteX3754" fmla="*/ 203551 w 2377881"/>
              <a:gd name="connsiteY3754" fmla="*/ 393391 h 509406"/>
              <a:gd name="connsiteX3755" fmla="*/ 206600 w 2377881"/>
              <a:gd name="connsiteY3755" fmla="*/ 397010 h 509406"/>
              <a:gd name="connsiteX3756" fmla="*/ 209171 w 2377881"/>
              <a:gd name="connsiteY3756" fmla="*/ 397486 h 509406"/>
              <a:gd name="connsiteX3757" fmla="*/ 217172 w 2377881"/>
              <a:gd name="connsiteY3757" fmla="*/ 399391 h 509406"/>
              <a:gd name="connsiteX3758" fmla="*/ 218601 w 2377881"/>
              <a:gd name="connsiteY3758" fmla="*/ 398248 h 509406"/>
              <a:gd name="connsiteX3759" fmla="*/ 219649 w 2377881"/>
              <a:gd name="connsiteY3759" fmla="*/ 397486 h 509406"/>
              <a:gd name="connsiteX3760" fmla="*/ 218791 w 2377881"/>
              <a:gd name="connsiteY3760" fmla="*/ 395105 h 509406"/>
              <a:gd name="connsiteX3761" fmla="*/ 217553 w 2377881"/>
              <a:gd name="connsiteY3761" fmla="*/ 393581 h 509406"/>
              <a:gd name="connsiteX3762" fmla="*/ 222030 w 2377881"/>
              <a:gd name="connsiteY3762" fmla="*/ 386723 h 509406"/>
              <a:gd name="connsiteX3763" fmla="*/ 226411 w 2377881"/>
              <a:gd name="connsiteY3763" fmla="*/ 392438 h 509406"/>
              <a:gd name="connsiteX3764" fmla="*/ 239080 w 2377881"/>
              <a:gd name="connsiteY3764" fmla="*/ 393962 h 509406"/>
              <a:gd name="connsiteX3765" fmla="*/ 233460 w 2377881"/>
              <a:gd name="connsiteY3765" fmla="*/ 390628 h 509406"/>
              <a:gd name="connsiteX3766" fmla="*/ 231745 w 2377881"/>
              <a:gd name="connsiteY3766" fmla="*/ 388819 h 509406"/>
              <a:gd name="connsiteX3767" fmla="*/ 239556 w 2377881"/>
              <a:gd name="connsiteY3767" fmla="*/ 386247 h 509406"/>
              <a:gd name="connsiteX3768" fmla="*/ 244795 w 2377881"/>
              <a:gd name="connsiteY3768" fmla="*/ 385009 h 509406"/>
              <a:gd name="connsiteX3769" fmla="*/ 244604 w 2377881"/>
              <a:gd name="connsiteY3769" fmla="*/ 385199 h 509406"/>
              <a:gd name="connsiteX3770" fmla="*/ 237841 w 2377881"/>
              <a:gd name="connsiteY3770" fmla="*/ 391962 h 509406"/>
              <a:gd name="connsiteX3771" fmla="*/ 251843 w 2377881"/>
              <a:gd name="connsiteY3771" fmla="*/ 395772 h 509406"/>
              <a:gd name="connsiteX3772" fmla="*/ 253843 w 2377881"/>
              <a:gd name="connsiteY3772" fmla="*/ 390724 h 509406"/>
              <a:gd name="connsiteX3773" fmla="*/ 252986 w 2377881"/>
              <a:gd name="connsiteY3773" fmla="*/ 390724 h 509406"/>
              <a:gd name="connsiteX3774" fmla="*/ 251081 w 2377881"/>
              <a:gd name="connsiteY3774" fmla="*/ 390247 h 509406"/>
              <a:gd name="connsiteX3775" fmla="*/ 248319 w 2377881"/>
              <a:gd name="connsiteY3775" fmla="*/ 387771 h 509406"/>
              <a:gd name="connsiteX3776" fmla="*/ 253462 w 2377881"/>
              <a:gd name="connsiteY3776" fmla="*/ 387390 h 509406"/>
              <a:gd name="connsiteX3777" fmla="*/ 260797 w 2377881"/>
              <a:gd name="connsiteY3777" fmla="*/ 388247 h 509406"/>
              <a:gd name="connsiteX3778" fmla="*/ 261083 w 2377881"/>
              <a:gd name="connsiteY3778" fmla="*/ 387009 h 509406"/>
              <a:gd name="connsiteX3779" fmla="*/ 269083 w 2377881"/>
              <a:gd name="connsiteY3779" fmla="*/ 390343 h 509406"/>
              <a:gd name="connsiteX3780" fmla="*/ 267274 w 2377881"/>
              <a:gd name="connsiteY3780" fmla="*/ 390819 h 509406"/>
              <a:gd name="connsiteX3781" fmla="*/ 265369 w 2377881"/>
              <a:gd name="connsiteY3781" fmla="*/ 392819 h 509406"/>
              <a:gd name="connsiteX3782" fmla="*/ 267178 w 2377881"/>
              <a:gd name="connsiteY3782" fmla="*/ 394819 h 509406"/>
              <a:gd name="connsiteX3783" fmla="*/ 270131 w 2377881"/>
              <a:gd name="connsiteY3783" fmla="*/ 394057 h 509406"/>
              <a:gd name="connsiteX3784" fmla="*/ 280799 w 2377881"/>
              <a:gd name="connsiteY3784" fmla="*/ 389676 h 509406"/>
              <a:gd name="connsiteX3785" fmla="*/ 286466 w 2377881"/>
              <a:gd name="connsiteY3785" fmla="*/ 389148 h 509406"/>
              <a:gd name="connsiteX3786" fmla="*/ 286609 w 2377881"/>
              <a:gd name="connsiteY3786" fmla="*/ 389485 h 509406"/>
              <a:gd name="connsiteX3787" fmla="*/ 287070 w 2377881"/>
              <a:gd name="connsiteY3787" fmla="*/ 389091 h 509406"/>
              <a:gd name="connsiteX3788" fmla="*/ 292039 w 2377881"/>
              <a:gd name="connsiteY3788" fmla="*/ 388628 h 509406"/>
              <a:gd name="connsiteX3789" fmla="*/ 292039 w 2377881"/>
              <a:gd name="connsiteY3789" fmla="*/ 384818 h 509406"/>
              <a:gd name="connsiteX3790" fmla="*/ 291848 w 2377881"/>
              <a:gd name="connsiteY3790" fmla="*/ 385009 h 509406"/>
              <a:gd name="connsiteX3791" fmla="*/ 287070 w 2377881"/>
              <a:gd name="connsiteY3791" fmla="*/ 389091 h 509406"/>
              <a:gd name="connsiteX3792" fmla="*/ 286466 w 2377881"/>
              <a:gd name="connsiteY3792" fmla="*/ 389148 h 509406"/>
              <a:gd name="connsiteX3793" fmla="*/ 283181 w 2377881"/>
              <a:gd name="connsiteY3793" fmla="*/ 381389 h 509406"/>
              <a:gd name="connsiteX3794" fmla="*/ 285752 w 2377881"/>
              <a:gd name="connsiteY3794" fmla="*/ 381294 h 509406"/>
              <a:gd name="connsiteX3795" fmla="*/ 294134 w 2377881"/>
              <a:gd name="connsiteY3795" fmla="*/ 382437 h 509406"/>
              <a:gd name="connsiteX3796" fmla="*/ 297182 w 2377881"/>
              <a:gd name="connsiteY3796" fmla="*/ 383294 h 509406"/>
              <a:gd name="connsiteX3797" fmla="*/ 307279 w 2377881"/>
              <a:gd name="connsiteY3797" fmla="*/ 383485 h 509406"/>
              <a:gd name="connsiteX3798" fmla="*/ 316708 w 2377881"/>
              <a:gd name="connsiteY3798" fmla="*/ 381199 h 509406"/>
              <a:gd name="connsiteX3799" fmla="*/ 316899 w 2377881"/>
              <a:gd name="connsiteY3799" fmla="*/ 381199 h 509406"/>
              <a:gd name="connsiteX3800" fmla="*/ 323948 w 2377881"/>
              <a:gd name="connsiteY3800" fmla="*/ 381008 h 509406"/>
              <a:gd name="connsiteX3801" fmla="*/ 325567 w 2377881"/>
              <a:gd name="connsiteY3801" fmla="*/ 381484 h 509406"/>
              <a:gd name="connsiteX3802" fmla="*/ 329472 w 2377881"/>
              <a:gd name="connsiteY3802" fmla="*/ 381580 h 509406"/>
              <a:gd name="connsiteX3803" fmla="*/ 331663 w 2377881"/>
              <a:gd name="connsiteY3803" fmla="*/ 376627 h 509406"/>
              <a:gd name="connsiteX3804" fmla="*/ 332044 w 2377881"/>
              <a:gd name="connsiteY3804" fmla="*/ 376912 h 509406"/>
              <a:gd name="connsiteX3805" fmla="*/ 342902 w 2377881"/>
              <a:gd name="connsiteY3805" fmla="*/ 385866 h 509406"/>
              <a:gd name="connsiteX3806" fmla="*/ 351856 w 2377881"/>
              <a:gd name="connsiteY3806" fmla="*/ 388533 h 509406"/>
              <a:gd name="connsiteX3807" fmla="*/ 353189 w 2377881"/>
              <a:gd name="connsiteY3807" fmla="*/ 388342 h 509406"/>
              <a:gd name="connsiteX3808" fmla="*/ 353475 w 2377881"/>
              <a:gd name="connsiteY3808" fmla="*/ 384437 h 509406"/>
              <a:gd name="connsiteX3809" fmla="*/ 352618 w 2377881"/>
              <a:gd name="connsiteY3809" fmla="*/ 384532 h 509406"/>
              <a:gd name="connsiteX3810" fmla="*/ 347284 w 2377881"/>
              <a:gd name="connsiteY3810" fmla="*/ 385009 h 509406"/>
              <a:gd name="connsiteX3811" fmla="*/ 342616 w 2377881"/>
              <a:gd name="connsiteY3811" fmla="*/ 376531 h 509406"/>
              <a:gd name="connsiteX3812" fmla="*/ 347569 w 2377881"/>
              <a:gd name="connsiteY3812" fmla="*/ 373102 h 509406"/>
              <a:gd name="connsiteX3813" fmla="*/ 355570 w 2377881"/>
              <a:gd name="connsiteY3813" fmla="*/ 379198 h 509406"/>
              <a:gd name="connsiteX3814" fmla="*/ 359095 w 2377881"/>
              <a:gd name="connsiteY3814" fmla="*/ 379770 h 509406"/>
              <a:gd name="connsiteX3815" fmla="*/ 369763 w 2377881"/>
              <a:gd name="connsiteY3815" fmla="*/ 376150 h 509406"/>
              <a:gd name="connsiteX3816" fmla="*/ 370715 w 2377881"/>
              <a:gd name="connsiteY3816" fmla="*/ 375484 h 509406"/>
              <a:gd name="connsiteX3817" fmla="*/ 376049 w 2377881"/>
              <a:gd name="connsiteY3817" fmla="*/ 372817 h 509406"/>
              <a:gd name="connsiteX3818" fmla="*/ 376240 w 2377881"/>
              <a:gd name="connsiteY3818" fmla="*/ 377865 h 509406"/>
              <a:gd name="connsiteX3819" fmla="*/ 374335 w 2377881"/>
              <a:gd name="connsiteY3819" fmla="*/ 378151 h 509406"/>
              <a:gd name="connsiteX3820" fmla="*/ 373287 w 2377881"/>
              <a:gd name="connsiteY3820" fmla="*/ 378341 h 509406"/>
              <a:gd name="connsiteX3821" fmla="*/ 370620 w 2377881"/>
              <a:gd name="connsiteY3821" fmla="*/ 382151 h 509406"/>
              <a:gd name="connsiteX3822" fmla="*/ 373954 w 2377881"/>
              <a:gd name="connsiteY3822" fmla="*/ 388438 h 509406"/>
              <a:gd name="connsiteX3823" fmla="*/ 381098 w 2377881"/>
              <a:gd name="connsiteY3823" fmla="*/ 385294 h 509406"/>
              <a:gd name="connsiteX3824" fmla="*/ 382050 w 2377881"/>
              <a:gd name="connsiteY3824" fmla="*/ 377103 h 509406"/>
              <a:gd name="connsiteX3825" fmla="*/ 382717 w 2377881"/>
              <a:gd name="connsiteY3825" fmla="*/ 376341 h 509406"/>
              <a:gd name="connsiteX3826" fmla="*/ 385098 w 2377881"/>
              <a:gd name="connsiteY3826" fmla="*/ 376150 h 509406"/>
              <a:gd name="connsiteX3827" fmla="*/ 386432 w 2377881"/>
              <a:gd name="connsiteY3827" fmla="*/ 377389 h 509406"/>
              <a:gd name="connsiteX3828" fmla="*/ 384336 w 2377881"/>
              <a:gd name="connsiteY3828" fmla="*/ 382913 h 509406"/>
              <a:gd name="connsiteX3829" fmla="*/ 385669 w 2377881"/>
              <a:gd name="connsiteY3829" fmla="*/ 384437 h 509406"/>
              <a:gd name="connsiteX3830" fmla="*/ 388146 w 2377881"/>
              <a:gd name="connsiteY3830" fmla="*/ 385294 h 509406"/>
              <a:gd name="connsiteX3831" fmla="*/ 393385 w 2377881"/>
              <a:gd name="connsiteY3831" fmla="*/ 384723 h 509406"/>
              <a:gd name="connsiteX3832" fmla="*/ 392908 w 2377881"/>
              <a:gd name="connsiteY3832" fmla="*/ 384151 h 509406"/>
              <a:gd name="connsiteX3833" fmla="*/ 394051 w 2377881"/>
              <a:gd name="connsiteY3833" fmla="*/ 380341 h 509406"/>
              <a:gd name="connsiteX3834" fmla="*/ 397004 w 2377881"/>
              <a:gd name="connsiteY3834" fmla="*/ 382532 h 509406"/>
              <a:gd name="connsiteX3835" fmla="*/ 397576 w 2377881"/>
              <a:gd name="connsiteY3835" fmla="*/ 383675 h 509406"/>
              <a:gd name="connsiteX3836" fmla="*/ 404434 w 2377881"/>
              <a:gd name="connsiteY3836" fmla="*/ 383389 h 509406"/>
              <a:gd name="connsiteX3837" fmla="*/ 407006 w 2377881"/>
              <a:gd name="connsiteY3837" fmla="*/ 381484 h 509406"/>
              <a:gd name="connsiteX3838" fmla="*/ 407958 w 2377881"/>
              <a:gd name="connsiteY3838" fmla="*/ 380722 h 509406"/>
              <a:gd name="connsiteX3839" fmla="*/ 404815 w 2377881"/>
              <a:gd name="connsiteY3839" fmla="*/ 376912 h 509406"/>
              <a:gd name="connsiteX3840" fmla="*/ 399766 w 2377881"/>
              <a:gd name="connsiteY3840" fmla="*/ 374245 h 509406"/>
              <a:gd name="connsiteX3841" fmla="*/ 402338 w 2377881"/>
              <a:gd name="connsiteY3841" fmla="*/ 368435 h 509406"/>
              <a:gd name="connsiteX3842" fmla="*/ 402719 w 2377881"/>
              <a:gd name="connsiteY3842" fmla="*/ 369197 h 509406"/>
              <a:gd name="connsiteX3843" fmla="*/ 405291 w 2377881"/>
              <a:gd name="connsiteY3843" fmla="*/ 373864 h 509406"/>
              <a:gd name="connsiteX3844" fmla="*/ 413864 w 2377881"/>
              <a:gd name="connsiteY3844" fmla="*/ 372150 h 509406"/>
              <a:gd name="connsiteX3845" fmla="*/ 413578 w 2377881"/>
              <a:gd name="connsiteY3845" fmla="*/ 371578 h 509406"/>
              <a:gd name="connsiteX3846" fmla="*/ 415864 w 2377881"/>
              <a:gd name="connsiteY3846" fmla="*/ 369864 h 509406"/>
              <a:gd name="connsiteX3847" fmla="*/ 420055 w 2377881"/>
              <a:gd name="connsiteY3847" fmla="*/ 371197 h 509406"/>
              <a:gd name="connsiteX3848" fmla="*/ 423008 w 2377881"/>
              <a:gd name="connsiteY3848" fmla="*/ 377770 h 509406"/>
              <a:gd name="connsiteX3849" fmla="*/ 420626 w 2377881"/>
              <a:gd name="connsiteY3849" fmla="*/ 379008 h 509406"/>
              <a:gd name="connsiteX3850" fmla="*/ 420341 w 2377881"/>
              <a:gd name="connsiteY3850" fmla="*/ 380913 h 509406"/>
              <a:gd name="connsiteX3851" fmla="*/ 421865 w 2377881"/>
              <a:gd name="connsiteY3851" fmla="*/ 382246 h 509406"/>
              <a:gd name="connsiteX3852" fmla="*/ 428437 w 2377881"/>
              <a:gd name="connsiteY3852" fmla="*/ 380151 h 509406"/>
              <a:gd name="connsiteX3853" fmla="*/ 430532 w 2377881"/>
              <a:gd name="connsiteY3853" fmla="*/ 377103 h 509406"/>
              <a:gd name="connsiteX3854" fmla="*/ 431770 w 2377881"/>
              <a:gd name="connsiteY3854" fmla="*/ 374722 h 509406"/>
              <a:gd name="connsiteX3855" fmla="*/ 437200 w 2377881"/>
              <a:gd name="connsiteY3855" fmla="*/ 369769 h 509406"/>
              <a:gd name="connsiteX3856" fmla="*/ 443296 w 2377881"/>
              <a:gd name="connsiteY3856" fmla="*/ 370531 h 509406"/>
              <a:gd name="connsiteX3857" fmla="*/ 440724 w 2377881"/>
              <a:gd name="connsiteY3857" fmla="*/ 371674 h 509406"/>
              <a:gd name="connsiteX3858" fmla="*/ 437962 w 2377881"/>
              <a:gd name="connsiteY3858" fmla="*/ 377960 h 509406"/>
              <a:gd name="connsiteX3859" fmla="*/ 439581 w 2377881"/>
              <a:gd name="connsiteY3859" fmla="*/ 380151 h 509406"/>
              <a:gd name="connsiteX3860" fmla="*/ 440152 w 2377881"/>
              <a:gd name="connsiteY3860" fmla="*/ 381008 h 509406"/>
              <a:gd name="connsiteX3861" fmla="*/ 444058 w 2377881"/>
              <a:gd name="connsiteY3861" fmla="*/ 380722 h 509406"/>
              <a:gd name="connsiteX3862" fmla="*/ 445010 w 2377881"/>
              <a:gd name="connsiteY3862" fmla="*/ 380056 h 509406"/>
              <a:gd name="connsiteX3863" fmla="*/ 445772 w 2377881"/>
              <a:gd name="connsiteY3863" fmla="*/ 379484 h 509406"/>
              <a:gd name="connsiteX3864" fmla="*/ 449582 w 2377881"/>
              <a:gd name="connsiteY3864" fmla="*/ 382246 h 509406"/>
              <a:gd name="connsiteX3865" fmla="*/ 450630 w 2377881"/>
              <a:gd name="connsiteY3865" fmla="*/ 382246 h 509406"/>
              <a:gd name="connsiteX3866" fmla="*/ 457107 w 2377881"/>
              <a:gd name="connsiteY3866" fmla="*/ 380246 h 509406"/>
              <a:gd name="connsiteX3867" fmla="*/ 458345 w 2377881"/>
              <a:gd name="connsiteY3867" fmla="*/ 379389 h 509406"/>
              <a:gd name="connsiteX3868" fmla="*/ 459583 w 2377881"/>
              <a:gd name="connsiteY3868" fmla="*/ 373293 h 509406"/>
              <a:gd name="connsiteX3869" fmla="*/ 467680 w 2377881"/>
              <a:gd name="connsiteY3869" fmla="*/ 366530 h 509406"/>
              <a:gd name="connsiteX3870" fmla="*/ 465108 w 2377881"/>
              <a:gd name="connsiteY3870" fmla="*/ 373579 h 509406"/>
              <a:gd name="connsiteX3871" fmla="*/ 476538 w 2377881"/>
              <a:gd name="connsiteY3871" fmla="*/ 379198 h 509406"/>
              <a:gd name="connsiteX3872" fmla="*/ 480919 w 2377881"/>
              <a:gd name="connsiteY3872" fmla="*/ 382246 h 509406"/>
              <a:gd name="connsiteX3873" fmla="*/ 483206 w 2377881"/>
              <a:gd name="connsiteY3873" fmla="*/ 383770 h 509406"/>
              <a:gd name="connsiteX3874" fmla="*/ 482825 w 2377881"/>
              <a:gd name="connsiteY3874" fmla="*/ 373388 h 509406"/>
              <a:gd name="connsiteX3875" fmla="*/ 487682 w 2377881"/>
              <a:gd name="connsiteY3875" fmla="*/ 374245 h 509406"/>
              <a:gd name="connsiteX3876" fmla="*/ 487396 w 2377881"/>
              <a:gd name="connsiteY3876" fmla="*/ 377293 h 509406"/>
              <a:gd name="connsiteX3877" fmla="*/ 490540 w 2377881"/>
              <a:gd name="connsiteY3877" fmla="*/ 378151 h 509406"/>
              <a:gd name="connsiteX3878" fmla="*/ 491778 w 2377881"/>
              <a:gd name="connsiteY3878" fmla="*/ 377008 h 509406"/>
              <a:gd name="connsiteX3879" fmla="*/ 497017 w 2377881"/>
              <a:gd name="connsiteY3879" fmla="*/ 375579 h 509406"/>
              <a:gd name="connsiteX3880" fmla="*/ 498826 w 2377881"/>
              <a:gd name="connsiteY3880" fmla="*/ 376055 h 509406"/>
              <a:gd name="connsiteX3881" fmla="*/ 504446 w 2377881"/>
              <a:gd name="connsiteY3881" fmla="*/ 377674 h 509406"/>
              <a:gd name="connsiteX3882" fmla="*/ 530259 w 2377881"/>
              <a:gd name="connsiteY3882" fmla="*/ 372626 h 509406"/>
              <a:gd name="connsiteX3883" fmla="*/ 530926 w 2377881"/>
              <a:gd name="connsiteY3883" fmla="*/ 373388 h 509406"/>
              <a:gd name="connsiteX3884" fmla="*/ 532450 w 2377881"/>
              <a:gd name="connsiteY3884" fmla="*/ 375103 h 509406"/>
              <a:gd name="connsiteX3885" fmla="*/ 538641 w 2377881"/>
              <a:gd name="connsiteY3885" fmla="*/ 376246 h 509406"/>
              <a:gd name="connsiteX3886" fmla="*/ 538832 w 2377881"/>
              <a:gd name="connsiteY3886" fmla="*/ 376055 h 509406"/>
              <a:gd name="connsiteX3887" fmla="*/ 546261 w 2377881"/>
              <a:gd name="connsiteY3887" fmla="*/ 374817 h 509406"/>
              <a:gd name="connsiteX3888" fmla="*/ 547785 w 2377881"/>
              <a:gd name="connsiteY3888" fmla="*/ 373388 h 509406"/>
              <a:gd name="connsiteX3889" fmla="*/ 551690 w 2377881"/>
              <a:gd name="connsiteY3889" fmla="*/ 366340 h 509406"/>
              <a:gd name="connsiteX3890" fmla="*/ 553405 w 2377881"/>
              <a:gd name="connsiteY3890" fmla="*/ 365863 h 509406"/>
              <a:gd name="connsiteX3891" fmla="*/ 554357 w 2377881"/>
              <a:gd name="connsiteY3891" fmla="*/ 365578 h 509406"/>
              <a:gd name="connsiteX3892" fmla="*/ 559406 w 2377881"/>
              <a:gd name="connsiteY3892" fmla="*/ 369769 h 509406"/>
              <a:gd name="connsiteX3893" fmla="*/ 565787 w 2377881"/>
              <a:gd name="connsiteY3893" fmla="*/ 375007 h 509406"/>
              <a:gd name="connsiteX3894" fmla="*/ 576932 w 2377881"/>
              <a:gd name="connsiteY3894" fmla="*/ 372245 h 509406"/>
              <a:gd name="connsiteX3895" fmla="*/ 583313 w 2377881"/>
              <a:gd name="connsiteY3895" fmla="*/ 375865 h 509406"/>
              <a:gd name="connsiteX3896" fmla="*/ 591124 w 2377881"/>
              <a:gd name="connsiteY3896" fmla="*/ 371864 h 509406"/>
              <a:gd name="connsiteX3897" fmla="*/ 592457 w 2377881"/>
              <a:gd name="connsiteY3897" fmla="*/ 369388 h 509406"/>
              <a:gd name="connsiteX3898" fmla="*/ 591219 w 2377881"/>
              <a:gd name="connsiteY3898" fmla="*/ 367864 h 509406"/>
              <a:gd name="connsiteX3899" fmla="*/ 584456 w 2377881"/>
              <a:gd name="connsiteY3899" fmla="*/ 368911 h 509406"/>
              <a:gd name="connsiteX3900" fmla="*/ 580456 w 2377881"/>
              <a:gd name="connsiteY3900" fmla="*/ 360720 h 509406"/>
              <a:gd name="connsiteX3901" fmla="*/ 582837 w 2377881"/>
              <a:gd name="connsiteY3901" fmla="*/ 359386 h 509406"/>
              <a:gd name="connsiteX3902" fmla="*/ 583885 w 2377881"/>
              <a:gd name="connsiteY3902" fmla="*/ 359005 h 509406"/>
              <a:gd name="connsiteX3903" fmla="*/ 584837 w 2377881"/>
              <a:gd name="connsiteY3903" fmla="*/ 358624 h 509406"/>
              <a:gd name="connsiteX3904" fmla="*/ 587409 w 2377881"/>
              <a:gd name="connsiteY3904" fmla="*/ 358624 h 509406"/>
              <a:gd name="connsiteX3905" fmla="*/ 590076 w 2377881"/>
              <a:gd name="connsiteY3905" fmla="*/ 364149 h 509406"/>
              <a:gd name="connsiteX3906" fmla="*/ 606935 w 2377881"/>
              <a:gd name="connsiteY3906" fmla="*/ 362815 h 509406"/>
              <a:gd name="connsiteX3907" fmla="*/ 621223 w 2377881"/>
              <a:gd name="connsiteY3907" fmla="*/ 363482 h 509406"/>
              <a:gd name="connsiteX3908" fmla="*/ 612079 w 2377881"/>
              <a:gd name="connsiteY3908" fmla="*/ 365959 h 509406"/>
              <a:gd name="connsiteX3909" fmla="*/ 610555 w 2377881"/>
              <a:gd name="connsiteY3909" fmla="*/ 367102 h 509406"/>
              <a:gd name="connsiteX3910" fmla="*/ 607221 w 2377881"/>
              <a:gd name="connsiteY3910" fmla="*/ 369483 h 509406"/>
              <a:gd name="connsiteX3911" fmla="*/ 603697 w 2377881"/>
              <a:gd name="connsiteY3911" fmla="*/ 371197 h 509406"/>
              <a:gd name="connsiteX3912" fmla="*/ 605411 w 2377881"/>
              <a:gd name="connsiteY3912" fmla="*/ 372721 h 509406"/>
              <a:gd name="connsiteX3913" fmla="*/ 612174 w 2377881"/>
              <a:gd name="connsiteY3913" fmla="*/ 375484 h 509406"/>
              <a:gd name="connsiteX3914" fmla="*/ 625700 w 2377881"/>
              <a:gd name="connsiteY3914" fmla="*/ 373960 h 509406"/>
              <a:gd name="connsiteX3915" fmla="*/ 628652 w 2377881"/>
              <a:gd name="connsiteY3915" fmla="*/ 371674 h 509406"/>
              <a:gd name="connsiteX3916" fmla="*/ 633605 w 2377881"/>
              <a:gd name="connsiteY3916" fmla="*/ 368245 h 509406"/>
              <a:gd name="connsiteX3917" fmla="*/ 634558 w 2377881"/>
              <a:gd name="connsiteY3917" fmla="*/ 366149 h 509406"/>
              <a:gd name="connsiteX3918" fmla="*/ 641987 w 2377881"/>
              <a:gd name="connsiteY3918" fmla="*/ 361387 h 509406"/>
              <a:gd name="connsiteX3919" fmla="*/ 645416 w 2377881"/>
              <a:gd name="connsiteY3919" fmla="*/ 361482 h 509406"/>
              <a:gd name="connsiteX3920" fmla="*/ 645702 w 2377881"/>
              <a:gd name="connsiteY3920" fmla="*/ 361482 h 509406"/>
              <a:gd name="connsiteX3921" fmla="*/ 643225 w 2377881"/>
              <a:gd name="connsiteY3921" fmla="*/ 363673 h 509406"/>
              <a:gd name="connsiteX3922" fmla="*/ 636749 w 2377881"/>
              <a:gd name="connsiteY3922" fmla="*/ 365673 h 509406"/>
              <a:gd name="connsiteX3923" fmla="*/ 645511 w 2377881"/>
              <a:gd name="connsiteY3923" fmla="*/ 371864 h 509406"/>
              <a:gd name="connsiteX3924" fmla="*/ 667705 w 2377881"/>
              <a:gd name="connsiteY3924" fmla="*/ 374722 h 509406"/>
              <a:gd name="connsiteX3925" fmla="*/ 669705 w 2377881"/>
              <a:gd name="connsiteY3925" fmla="*/ 370245 h 509406"/>
              <a:gd name="connsiteX3926" fmla="*/ 664561 w 2377881"/>
              <a:gd name="connsiteY3926" fmla="*/ 365482 h 509406"/>
              <a:gd name="connsiteX3927" fmla="*/ 660656 w 2377881"/>
              <a:gd name="connsiteY3927" fmla="*/ 363101 h 509406"/>
              <a:gd name="connsiteX3928" fmla="*/ 659990 w 2377881"/>
              <a:gd name="connsiteY3928" fmla="*/ 362434 h 509406"/>
              <a:gd name="connsiteX3929" fmla="*/ 662657 w 2377881"/>
              <a:gd name="connsiteY3929" fmla="*/ 359577 h 509406"/>
              <a:gd name="connsiteX3930" fmla="*/ 664085 w 2377881"/>
              <a:gd name="connsiteY3930" fmla="*/ 359672 h 509406"/>
              <a:gd name="connsiteX3931" fmla="*/ 665228 w 2377881"/>
              <a:gd name="connsiteY3931" fmla="*/ 359767 h 509406"/>
              <a:gd name="connsiteX3932" fmla="*/ 669610 w 2377881"/>
              <a:gd name="connsiteY3932" fmla="*/ 358815 h 509406"/>
              <a:gd name="connsiteX3933" fmla="*/ 673229 w 2377881"/>
              <a:gd name="connsiteY3933" fmla="*/ 359577 h 509406"/>
              <a:gd name="connsiteX3934" fmla="*/ 672086 w 2377881"/>
              <a:gd name="connsiteY3934" fmla="*/ 366435 h 509406"/>
              <a:gd name="connsiteX3935" fmla="*/ 673515 w 2377881"/>
              <a:gd name="connsiteY3935" fmla="*/ 367197 h 509406"/>
              <a:gd name="connsiteX3936" fmla="*/ 675134 w 2377881"/>
              <a:gd name="connsiteY3936" fmla="*/ 368149 h 509406"/>
              <a:gd name="connsiteX3937" fmla="*/ 679992 w 2377881"/>
              <a:gd name="connsiteY3937" fmla="*/ 365768 h 509406"/>
              <a:gd name="connsiteX3938" fmla="*/ 679516 w 2377881"/>
              <a:gd name="connsiteY3938" fmla="*/ 363958 h 509406"/>
              <a:gd name="connsiteX3939" fmla="*/ 679420 w 2377881"/>
              <a:gd name="connsiteY3939" fmla="*/ 360910 h 509406"/>
              <a:gd name="connsiteX3940" fmla="*/ 680278 w 2377881"/>
              <a:gd name="connsiteY3940" fmla="*/ 360434 h 509406"/>
              <a:gd name="connsiteX3941" fmla="*/ 682659 w 2377881"/>
              <a:gd name="connsiteY3941" fmla="*/ 361196 h 509406"/>
              <a:gd name="connsiteX3942" fmla="*/ 690374 w 2377881"/>
              <a:gd name="connsiteY3942" fmla="*/ 364625 h 509406"/>
              <a:gd name="connsiteX3943" fmla="*/ 693517 w 2377881"/>
              <a:gd name="connsiteY3943" fmla="*/ 364054 h 509406"/>
              <a:gd name="connsiteX3944" fmla="*/ 695518 w 2377881"/>
              <a:gd name="connsiteY3944" fmla="*/ 363673 h 509406"/>
              <a:gd name="connsiteX3945" fmla="*/ 703138 w 2377881"/>
              <a:gd name="connsiteY3945" fmla="*/ 362815 h 509406"/>
              <a:gd name="connsiteX3946" fmla="*/ 711139 w 2377881"/>
              <a:gd name="connsiteY3946" fmla="*/ 364911 h 509406"/>
              <a:gd name="connsiteX3947" fmla="*/ 717140 w 2377881"/>
              <a:gd name="connsiteY3947" fmla="*/ 371388 h 509406"/>
              <a:gd name="connsiteX3948" fmla="*/ 722474 w 2377881"/>
              <a:gd name="connsiteY3948" fmla="*/ 368340 h 509406"/>
              <a:gd name="connsiteX3949" fmla="*/ 718949 w 2377881"/>
              <a:gd name="connsiteY3949" fmla="*/ 361577 h 509406"/>
              <a:gd name="connsiteX3950" fmla="*/ 720378 w 2377881"/>
              <a:gd name="connsiteY3950" fmla="*/ 354624 h 509406"/>
              <a:gd name="connsiteX3951" fmla="*/ 726474 w 2377881"/>
              <a:gd name="connsiteY3951" fmla="*/ 357577 h 509406"/>
              <a:gd name="connsiteX3952" fmla="*/ 726855 w 2377881"/>
              <a:gd name="connsiteY3952" fmla="*/ 357005 h 509406"/>
              <a:gd name="connsiteX3953" fmla="*/ 727236 w 2377881"/>
              <a:gd name="connsiteY3953" fmla="*/ 356338 h 509406"/>
              <a:gd name="connsiteX3954" fmla="*/ 728093 w 2377881"/>
              <a:gd name="connsiteY3954" fmla="*/ 357196 h 509406"/>
              <a:gd name="connsiteX3955" fmla="*/ 727712 w 2377881"/>
              <a:gd name="connsiteY3955" fmla="*/ 362720 h 509406"/>
              <a:gd name="connsiteX3956" fmla="*/ 730475 w 2377881"/>
              <a:gd name="connsiteY3956" fmla="*/ 365006 h 509406"/>
              <a:gd name="connsiteX3957" fmla="*/ 731427 w 2377881"/>
              <a:gd name="connsiteY3957" fmla="*/ 364530 h 509406"/>
              <a:gd name="connsiteX3958" fmla="*/ 734189 w 2377881"/>
              <a:gd name="connsiteY3958" fmla="*/ 362339 h 509406"/>
              <a:gd name="connsiteX3959" fmla="*/ 739809 w 2377881"/>
              <a:gd name="connsiteY3959" fmla="*/ 363768 h 509406"/>
              <a:gd name="connsiteX3960" fmla="*/ 742190 w 2377881"/>
              <a:gd name="connsiteY3960" fmla="*/ 364149 h 509406"/>
              <a:gd name="connsiteX3961" fmla="*/ 745905 w 2377881"/>
              <a:gd name="connsiteY3961" fmla="*/ 363958 h 509406"/>
              <a:gd name="connsiteX3962" fmla="*/ 749525 w 2377881"/>
              <a:gd name="connsiteY3962" fmla="*/ 362053 h 509406"/>
              <a:gd name="connsiteX3963" fmla="*/ 751144 w 2377881"/>
              <a:gd name="connsiteY3963" fmla="*/ 366625 h 509406"/>
              <a:gd name="connsiteX3964" fmla="*/ 757240 w 2377881"/>
              <a:gd name="connsiteY3964" fmla="*/ 364530 h 509406"/>
              <a:gd name="connsiteX3965" fmla="*/ 757716 w 2377881"/>
              <a:gd name="connsiteY3965" fmla="*/ 365006 h 509406"/>
              <a:gd name="connsiteX3966" fmla="*/ 767146 w 2377881"/>
              <a:gd name="connsiteY3966" fmla="*/ 368721 h 509406"/>
              <a:gd name="connsiteX3967" fmla="*/ 763431 w 2377881"/>
              <a:gd name="connsiteY3967" fmla="*/ 364339 h 509406"/>
              <a:gd name="connsiteX3968" fmla="*/ 762098 w 2377881"/>
              <a:gd name="connsiteY3968" fmla="*/ 362911 h 509406"/>
              <a:gd name="connsiteX3969" fmla="*/ 761621 w 2377881"/>
              <a:gd name="connsiteY3969" fmla="*/ 354529 h 509406"/>
              <a:gd name="connsiteX3970" fmla="*/ 763526 w 2377881"/>
              <a:gd name="connsiteY3970" fmla="*/ 353005 h 509406"/>
              <a:gd name="connsiteX3971" fmla="*/ 766860 w 2377881"/>
              <a:gd name="connsiteY3971" fmla="*/ 352814 h 509406"/>
              <a:gd name="connsiteX3972" fmla="*/ 767812 w 2377881"/>
              <a:gd name="connsiteY3972" fmla="*/ 355481 h 509406"/>
              <a:gd name="connsiteX3973" fmla="*/ 767336 w 2377881"/>
              <a:gd name="connsiteY3973" fmla="*/ 357577 h 509406"/>
              <a:gd name="connsiteX3974" fmla="*/ 769146 w 2377881"/>
              <a:gd name="connsiteY3974" fmla="*/ 361672 h 509406"/>
              <a:gd name="connsiteX3975" fmla="*/ 770670 w 2377881"/>
              <a:gd name="connsiteY3975" fmla="*/ 362625 h 509406"/>
              <a:gd name="connsiteX3976" fmla="*/ 776099 w 2377881"/>
              <a:gd name="connsiteY3976" fmla="*/ 362244 h 509406"/>
              <a:gd name="connsiteX3977" fmla="*/ 778004 w 2377881"/>
              <a:gd name="connsiteY3977" fmla="*/ 361482 h 509406"/>
              <a:gd name="connsiteX3978" fmla="*/ 785815 w 2377881"/>
              <a:gd name="connsiteY3978" fmla="*/ 365292 h 509406"/>
              <a:gd name="connsiteX3979" fmla="*/ 783529 w 2377881"/>
              <a:gd name="connsiteY3979" fmla="*/ 373579 h 509406"/>
              <a:gd name="connsiteX3980" fmla="*/ 780671 w 2377881"/>
              <a:gd name="connsiteY3980" fmla="*/ 370626 h 509406"/>
              <a:gd name="connsiteX3981" fmla="*/ 770003 w 2377881"/>
              <a:gd name="connsiteY3981" fmla="*/ 371007 h 509406"/>
              <a:gd name="connsiteX3982" fmla="*/ 765717 w 2377881"/>
              <a:gd name="connsiteY3982" fmla="*/ 372531 h 509406"/>
              <a:gd name="connsiteX3983" fmla="*/ 762574 w 2377881"/>
              <a:gd name="connsiteY3983" fmla="*/ 374341 h 509406"/>
              <a:gd name="connsiteX3984" fmla="*/ 771337 w 2377881"/>
              <a:gd name="connsiteY3984" fmla="*/ 377103 h 509406"/>
              <a:gd name="connsiteX3985" fmla="*/ 775337 w 2377881"/>
              <a:gd name="connsiteY3985" fmla="*/ 375865 h 509406"/>
              <a:gd name="connsiteX3986" fmla="*/ 786767 w 2377881"/>
              <a:gd name="connsiteY3986" fmla="*/ 379579 h 509406"/>
              <a:gd name="connsiteX3987" fmla="*/ 788196 w 2377881"/>
              <a:gd name="connsiteY3987" fmla="*/ 379389 h 509406"/>
              <a:gd name="connsiteX3988" fmla="*/ 800388 w 2377881"/>
              <a:gd name="connsiteY3988" fmla="*/ 373674 h 509406"/>
              <a:gd name="connsiteX3989" fmla="*/ 806293 w 2377881"/>
              <a:gd name="connsiteY3989" fmla="*/ 373769 h 509406"/>
              <a:gd name="connsiteX3990" fmla="*/ 812390 w 2377881"/>
              <a:gd name="connsiteY3990" fmla="*/ 373960 h 509406"/>
              <a:gd name="connsiteX3991" fmla="*/ 814580 w 2377881"/>
              <a:gd name="connsiteY3991" fmla="*/ 370626 h 509406"/>
              <a:gd name="connsiteX3992" fmla="*/ 813533 w 2377881"/>
              <a:gd name="connsiteY3992" fmla="*/ 370054 h 509406"/>
              <a:gd name="connsiteX3993" fmla="*/ 811246 w 2377881"/>
              <a:gd name="connsiteY3993" fmla="*/ 369578 h 509406"/>
              <a:gd name="connsiteX3994" fmla="*/ 801912 w 2377881"/>
              <a:gd name="connsiteY3994" fmla="*/ 370816 h 509406"/>
              <a:gd name="connsiteX3995" fmla="*/ 794673 w 2377881"/>
              <a:gd name="connsiteY3995" fmla="*/ 363958 h 509406"/>
              <a:gd name="connsiteX3996" fmla="*/ 796102 w 2377881"/>
              <a:gd name="connsiteY3996" fmla="*/ 359482 h 509406"/>
              <a:gd name="connsiteX3997" fmla="*/ 808389 w 2377881"/>
              <a:gd name="connsiteY3997" fmla="*/ 363768 h 509406"/>
              <a:gd name="connsiteX3998" fmla="*/ 816104 w 2377881"/>
              <a:gd name="connsiteY3998" fmla="*/ 359005 h 509406"/>
              <a:gd name="connsiteX3999" fmla="*/ 818200 w 2377881"/>
              <a:gd name="connsiteY3999" fmla="*/ 359291 h 509406"/>
              <a:gd name="connsiteX4000" fmla="*/ 825248 w 2377881"/>
              <a:gd name="connsiteY4000" fmla="*/ 360434 h 509406"/>
              <a:gd name="connsiteX4001" fmla="*/ 833440 w 2377881"/>
              <a:gd name="connsiteY4001" fmla="*/ 354338 h 509406"/>
              <a:gd name="connsiteX4002" fmla="*/ 836011 w 2377881"/>
              <a:gd name="connsiteY4002" fmla="*/ 348433 h 509406"/>
              <a:gd name="connsiteX4003" fmla="*/ 838393 w 2377881"/>
              <a:gd name="connsiteY4003" fmla="*/ 344908 h 509406"/>
              <a:gd name="connsiteX4004" fmla="*/ 839155 w 2377881"/>
              <a:gd name="connsiteY4004" fmla="*/ 343765 h 509406"/>
              <a:gd name="connsiteX4005" fmla="*/ 825534 w 2377881"/>
              <a:gd name="connsiteY4005" fmla="*/ 346813 h 509406"/>
              <a:gd name="connsiteX4006" fmla="*/ 820771 w 2377881"/>
              <a:gd name="connsiteY4006" fmla="*/ 338241 h 509406"/>
              <a:gd name="connsiteX4007" fmla="*/ 817533 w 2377881"/>
              <a:gd name="connsiteY4007" fmla="*/ 338908 h 509406"/>
              <a:gd name="connsiteX4008" fmla="*/ 815818 w 2377881"/>
              <a:gd name="connsiteY4008" fmla="*/ 340527 h 509406"/>
              <a:gd name="connsiteX4009" fmla="*/ 812199 w 2377881"/>
              <a:gd name="connsiteY4009" fmla="*/ 342337 h 509406"/>
              <a:gd name="connsiteX4010" fmla="*/ 811913 w 2377881"/>
              <a:gd name="connsiteY4010" fmla="*/ 341384 h 509406"/>
              <a:gd name="connsiteX4011" fmla="*/ 810484 w 2377881"/>
              <a:gd name="connsiteY4011" fmla="*/ 337098 h 509406"/>
              <a:gd name="connsiteX4012" fmla="*/ 805055 w 2377881"/>
              <a:gd name="connsiteY4012" fmla="*/ 336526 h 509406"/>
              <a:gd name="connsiteX4013" fmla="*/ 791053 w 2377881"/>
              <a:gd name="connsiteY4013" fmla="*/ 342622 h 509406"/>
              <a:gd name="connsiteX4014" fmla="*/ 784767 w 2377881"/>
              <a:gd name="connsiteY4014" fmla="*/ 342241 h 509406"/>
              <a:gd name="connsiteX4015" fmla="*/ 778671 w 2377881"/>
              <a:gd name="connsiteY4015" fmla="*/ 341860 h 509406"/>
              <a:gd name="connsiteX4016" fmla="*/ 757335 w 2377881"/>
              <a:gd name="connsiteY4016" fmla="*/ 341479 h 509406"/>
              <a:gd name="connsiteX4017" fmla="*/ 755716 w 2377881"/>
              <a:gd name="connsiteY4017" fmla="*/ 343575 h 509406"/>
              <a:gd name="connsiteX4018" fmla="*/ 744191 w 2377881"/>
              <a:gd name="connsiteY4018" fmla="*/ 348909 h 509406"/>
              <a:gd name="connsiteX4019" fmla="*/ 739714 w 2377881"/>
              <a:gd name="connsiteY4019" fmla="*/ 350623 h 509406"/>
              <a:gd name="connsiteX4020" fmla="*/ 745905 w 2377881"/>
              <a:gd name="connsiteY4020" fmla="*/ 345575 h 509406"/>
              <a:gd name="connsiteX4021" fmla="*/ 749429 w 2377881"/>
              <a:gd name="connsiteY4021" fmla="*/ 344146 h 509406"/>
              <a:gd name="connsiteX4022" fmla="*/ 752477 w 2377881"/>
              <a:gd name="connsiteY4022" fmla="*/ 342908 h 509406"/>
              <a:gd name="connsiteX4023" fmla="*/ 753430 w 2377881"/>
              <a:gd name="connsiteY4023" fmla="*/ 337479 h 509406"/>
              <a:gd name="connsiteX4024" fmla="*/ 751620 w 2377881"/>
              <a:gd name="connsiteY4024" fmla="*/ 338050 h 509406"/>
              <a:gd name="connsiteX4025" fmla="*/ 746762 w 2377881"/>
              <a:gd name="connsiteY4025" fmla="*/ 339479 h 509406"/>
              <a:gd name="connsiteX4026" fmla="*/ 732856 w 2377881"/>
              <a:gd name="connsiteY4026" fmla="*/ 343861 h 509406"/>
              <a:gd name="connsiteX4027" fmla="*/ 716759 w 2377881"/>
              <a:gd name="connsiteY4027" fmla="*/ 339574 h 509406"/>
              <a:gd name="connsiteX4028" fmla="*/ 716663 w 2377881"/>
              <a:gd name="connsiteY4028" fmla="*/ 342241 h 509406"/>
              <a:gd name="connsiteX4029" fmla="*/ 716568 w 2377881"/>
              <a:gd name="connsiteY4029" fmla="*/ 343480 h 509406"/>
              <a:gd name="connsiteX4030" fmla="*/ 711329 w 2377881"/>
              <a:gd name="connsiteY4030" fmla="*/ 345099 h 509406"/>
              <a:gd name="connsiteX4031" fmla="*/ 703900 w 2377881"/>
              <a:gd name="connsiteY4031" fmla="*/ 353290 h 509406"/>
              <a:gd name="connsiteX4032" fmla="*/ 703804 w 2377881"/>
              <a:gd name="connsiteY4032" fmla="*/ 355386 h 509406"/>
              <a:gd name="connsiteX4033" fmla="*/ 701042 w 2377881"/>
              <a:gd name="connsiteY4033" fmla="*/ 358910 h 509406"/>
              <a:gd name="connsiteX4034" fmla="*/ 696089 w 2377881"/>
              <a:gd name="connsiteY4034" fmla="*/ 358053 h 509406"/>
              <a:gd name="connsiteX4035" fmla="*/ 701137 w 2377881"/>
              <a:gd name="connsiteY4035" fmla="*/ 352814 h 509406"/>
              <a:gd name="connsiteX4036" fmla="*/ 694756 w 2377881"/>
              <a:gd name="connsiteY4036" fmla="*/ 348814 h 509406"/>
              <a:gd name="connsiteX4037" fmla="*/ 694089 w 2377881"/>
              <a:gd name="connsiteY4037" fmla="*/ 348337 h 509406"/>
              <a:gd name="connsiteX4038" fmla="*/ 678659 w 2377881"/>
              <a:gd name="connsiteY4038" fmla="*/ 345575 h 509406"/>
              <a:gd name="connsiteX4039" fmla="*/ 675039 w 2377881"/>
              <a:gd name="connsiteY4039" fmla="*/ 343670 h 509406"/>
              <a:gd name="connsiteX4040" fmla="*/ 672277 w 2377881"/>
              <a:gd name="connsiteY4040" fmla="*/ 349195 h 509406"/>
              <a:gd name="connsiteX4041" fmla="*/ 670372 w 2377881"/>
              <a:gd name="connsiteY4041" fmla="*/ 346623 h 509406"/>
              <a:gd name="connsiteX4042" fmla="*/ 667800 w 2377881"/>
              <a:gd name="connsiteY4042" fmla="*/ 345385 h 509406"/>
              <a:gd name="connsiteX4043" fmla="*/ 666276 w 2377881"/>
              <a:gd name="connsiteY4043" fmla="*/ 348242 h 509406"/>
              <a:gd name="connsiteX4044" fmla="*/ 666371 w 2377881"/>
              <a:gd name="connsiteY4044" fmla="*/ 349385 h 509406"/>
              <a:gd name="connsiteX4045" fmla="*/ 662752 w 2377881"/>
              <a:gd name="connsiteY4045" fmla="*/ 353005 h 509406"/>
              <a:gd name="connsiteX4046" fmla="*/ 652846 w 2377881"/>
              <a:gd name="connsiteY4046" fmla="*/ 348052 h 509406"/>
              <a:gd name="connsiteX4047" fmla="*/ 644750 w 2377881"/>
              <a:gd name="connsiteY4047" fmla="*/ 349671 h 509406"/>
              <a:gd name="connsiteX4048" fmla="*/ 636939 w 2377881"/>
              <a:gd name="connsiteY4048" fmla="*/ 348433 h 509406"/>
              <a:gd name="connsiteX4049" fmla="*/ 631795 w 2377881"/>
              <a:gd name="connsiteY4049" fmla="*/ 348337 h 509406"/>
              <a:gd name="connsiteX4050" fmla="*/ 629128 w 2377881"/>
              <a:gd name="connsiteY4050" fmla="*/ 346813 h 509406"/>
              <a:gd name="connsiteX4051" fmla="*/ 625700 w 2377881"/>
              <a:gd name="connsiteY4051" fmla="*/ 345575 h 509406"/>
              <a:gd name="connsiteX4052" fmla="*/ 618460 w 2377881"/>
              <a:gd name="connsiteY4052" fmla="*/ 346242 h 509406"/>
              <a:gd name="connsiteX4053" fmla="*/ 613126 w 2377881"/>
              <a:gd name="connsiteY4053" fmla="*/ 344527 h 509406"/>
              <a:gd name="connsiteX4054" fmla="*/ 610174 w 2377881"/>
              <a:gd name="connsiteY4054" fmla="*/ 347956 h 509406"/>
              <a:gd name="connsiteX4055" fmla="*/ 603125 w 2377881"/>
              <a:gd name="connsiteY4055" fmla="*/ 347385 h 509406"/>
              <a:gd name="connsiteX4056" fmla="*/ 585218 w 2377881"/>
              <a:gd name="connsiteY4056" fmla="*/ 349671 h 509406"/>
              <a:gd name="connsiteX4057" fmla="*/ 577027 w 2377881"/>
              <a:gd name="connsiteY4057" fmla="*/ 350623 h 509406"/>
              <a:gd name="connsiteX4058" fmla="*/ 564263 w 2377881"/>
              <a:gd name="connsiteY4058" fmla="*/ 347290 h 509406"/>
              <a:gd name="connsiteX4059" fmla="*/ 560834 w 2377881"/>
              <a:gd name="connsiteY4059" fmla="*/ 346432 h 509406"/>
              <a:gd name="connsiteX4060" fmla="*/ 551690 w 2377881"/>
              <a:gd name="connsiteY4060" fmla="*/ 353576 h 509406"/>
              <a:gd name="connsiteX4061" fmla="*/ 542737 w 2377881"/>
              <a:gd name="connsiteY4061" fmla="*/ 355100 h 509406"/>
              <a:gd name="connsiteX4062" fmla="*/ 537974 w 2377881"/>
              <a:gd name="connsiteY4062" fmla="*/ 354910 h 509406"/>
              <a:gd name="connsiteX4063" fmla="*/ 533307 w 2377881"/>
              <a:gd name="connsiteY4063" fmla="*/ 358910 h 509406"/>
              <a:gd name="connsiteX4064" fmla="*/ 526544 w 2377881"/>
              <a:gd name="connsiteY4064" fmla="*/ 355005 h 509406"/>
              <a:gd name="connsiteX4065" fmla="*/ 520543 w 2377881"/>
              <a:gd name="connsiteY4065" fmla="*/ 355195 h 509406"/>
              <a:gd name="connsiteX4066" fmla="*/ 514257 w 2377881"/>
              <a:gd name="connsiteY4066" fmla="*/ 356624 h 509406"/>
              <a:gd name="connsiteX4067" fmla="*/ 505113 w 2377881"/>
              <a:gd name="connsiteY4067" fmla="*/ 355481 h 509406"/>
              <a:gd name="connsiteX4068" fmla="*/ 505494 w 2377881"/>
              <a:gd name="connsiteY4068" fmla="*/ 360053 h 509406"/>
              <a:gd name="connsiteX4069" fmla="*/ 505780 w 2377881"/>
              <a:gd name="connsiteY4069" fmla="*/ 363387 h 509406"/>
              <a:gd name="connsiteX4070" fmla="*/ 500541 w 2377881"/>
              <a:gd name="connsiteY4070" fmla="*/ 365578 h 509406"/>
              <a:gd name="connsiteX4071" fmla="*/ 497112 w 2377881"/>
              <a:gd name="connsiteY4071" fmla="*/ 368340 h 509406"/>
              <a:gd name="connsiteX4072" fmla="*/ 491778 w 2377881"/>
              <a:gd name="connsiteY4072" fmla="*/ 365387 h 509406"/>
              <a:gd name="connsiteX4073" fmla="*/ 492731 w 2377881"/>
              <a:gd name="connsiteY4073" fmla="*/ 363196 h 509406"/>
              <a:gd name="connsiteX4074" fmla="*/ 491778 w 2377881"/>
              <a:gd name="connsiteY4074" fmla="*/ 359577 h 509406"/>
              <a:gd name="connsiteX4075" fmla="*/ 482158 w 2377881"/>
              <a:gd name="connsiteY4075" fmla="*/ 363292 h 509406"/>
              <a:gd name="connsiteX4076" fmla="*/ 486634 w 2377881"/>
              <a:gd name="connsiteY4076" fmla="*/ 370721 h 509406"/>
              <a:gd name="connsiteX4077" fmla="*/ 485301 w 2377881"/>
              <a:gd name="connsiteY4077" fmla="*/ 371578 h 509406"/>
              <a:gd name="connsiteX4078" fmla="*/ 477659 w 2377881"/>
              <a:gd name="connsiteY4078" fmla="*/ 372641 h 509406"/>
              <a:gd name="connsiteX4079" fmla="*/ 478062 w 2377881"/>
              <a:gd name="connsiteY4079" fmla="*/ 366435 h 509406"/>
              <a:gd name="connsiteX4080" fmla="*/ 464441 w 2377881"/>
              <a:gd name="connsiteY4080" fmla="*/ 359958 h 509406"/>
              <a:gd name="connsiteX4081" fmla="*/ 464727 w 2377881"/>
              <a:gd name="connsiteY4081" fmla="*/ 355195 h 509406"/>
              <a:gd name="connsiteX4082" fmla="*/ 464822 w 2377881"/>
              <a:gd name="connsiteY4082" fmla="*/ 354433 h 509406"/>
              <a:gd name="connsiteX4083" fmla="*/ 463679 w 2377881"/>
              <a:gd name="connsiteY4083" fmla="*/ 353195 h 509406"/>
              <a:gd name="connsiteX4084" fmla="*/ 459393 w 2377881"/>
              <a:gd name="connsiteY4084" fmla="*/ 358529 h 509406"/>
              <a:gd name="connsiteX4085" fmla="*/ 453107 w 2377881"/>
              <a:gd name="connsiteY4085" fmla="*/ 362625 h 509406"/>
              <a:gd name="connsiteX4086" fmla="*/ 448153 w 2377881"/>
              <a:gd name="connsiteY4086" fmla="*/ 363006 h 509406"/>
              <a:gd name="connsiteX4087" fmla="*/ 433675 w 2377881"/>
              <a:gd name="connsiteY4087" fmla="*/ 363196 h 509406"/>
              <a:gd name="connsiteX4088" fmla="*/ 430532 w 2377881"/>
              <a:gd name="connsiteY4088" fmla="*/ 361482 h 509406"/>
              <a:gd name="connsiteX4089" fmla="*/ 418054 w 2377881"/>
              <a:gd name="connsiteY4089" fmla="*/ 365197 h 509406"/>
              <a:gd name="connsiteX4090" fmla="*/ 415197 w 2377881"/>
              <a:gd name="connsiteY4090" fmla="*/ 362530 h 509406"/>
              <a:gd name="connsiteX4091" fmla="*/ 412625 w 2377881"/>
              <a:gd name="connsiteY4091" fmla="*/ 362053 h 509406"/>
              <a:gd name="connsiteX4092" fmla="*/ 408625 w 2377881"/>
              <a:gd name="connsiteY4092" fmla="*/ 364435 h 509406"/>
              <a:gd name="connsiteX4093" fmla="*/ 394528 w 2377881"/>
              <a:gd name="connsiteY4093" fmla="*/ 366911 h 509406"/>
              <a:gd name="connsiteX4094" fmla="*/ 392051 w 2377881"/>
              <a:gd name="connsiteY4094" fmla="*/ 366625 h 509406"/>
              <a:gd name="connsiteX4095" fmla="*/ 389384 w 2377881"/>
              <a:gd name="connsiteY4095" fmla="*/ 366244 h 509406"/>
              <a:gd name="connsiteX4096" fmla="*/ 374335 w 2377881"/>
              <a:gd name="connsiteY4096" fmla="*/ 368911 h 509406"/>
              <a:gd name="connsiteX4097" fmla="*/ 373573 w 2377881"/>
              <a:gd name="connsiteY4097" fmla="*/ 368816 h 509406"/>
              <a:gd name="connsiteX4098" fmla="*/ 369286 w 2377881"/>
              <a:gd name="connsiteY4098" fmla="*/ 369197 h 509406"/>
              <a:gd name="connsiteX4099" fmla="*/ 363286 w 2377881"/>
              <a:gd name="connsiteY4099" fmla="*/ 370626 h 509406"/>
              <a:gd name="connsiteX4100" fmla="*/ 355380 w 2377881"/>
              <a:gd name="connsiteY4100" fmla="*/ 364435 h 509406"/>
              <a:gd name="connsiteX4101" fmla="*/ 352903 w 2377881"/>
              <a:gd name="connsiteY4101" fmla="*/ 366911 h 509406"/>
              <a:gd name="connsiteX4102" fmla="*/ 350332 w 2377881"/>
              <a:gd name="connsiteY4102" fmla="*/ 369578 h 509406"/>
              <a:gd name="connsiteX4103" fmla="*/ 345760 w 2377881"/>
              <a:gd name="connsiteY4103" fmla="*/ 365387 h 509406"/>
              <a:gd name="connsiteX4104" fmla="*/ 344902 w 2377881"/>
              <a:gd name="connsiteY4104" fmla="*/ 365482 h 509406"/>
              <a:gd name="connsiteX4105" fmla="*/ 342712 w 2377881"/>
              <a:gd name="connsiteY4105" fmla="*/ 367197 h 509406"/>
              <a:gd name="connsiteX4106" fmla="*/ 343474 w 2377881"/>
              <a:gd name="connsiteY4106" fmla="*/ 373483 h 509406"/>
              <a:gd name="connsiteX4107" fmla="*/ 334330 w 2377881"/>
              <a:gd name="connsiteY4107" fmla="*/ 371102 h 509406"/>
              <a:gd name="connsiteX4108" fmla="*/ 336520 w 2377881"/>
              <a:gd name="connsiteY4108" fmla="*/ 365387 h 509406"/>
              <a:gd name="connsiteX4109" fmla="*/ 336044 w 2377881"/>
              <a:gd name="connsiteY4109" fmla="*/ 365387 h 509406"/>
              <a:gd name="connsiteX4110" fmla="*/ 328519 w 2377881"/>
              <a:gd name="connsiteY4110" fmla="*/ 365673 h 509406"/>
              <a:gd name="connsiteX4111" fmla="*/ 324138 w 2377881"/>
              <a:gd name="connsiteY4111" fmla="*/ 372055 h 509406"/>
              <a:gd name="connsiteX4112" fmla="*/ 316994 w 2377881"/>
              <a:gd name="connsiteY4112" fmla="*/ 368435 h 509406"/>
              <a:gd name="connsiteX4113" fmla="*/ 310708 w 2377881"/>
              <a:gd name="connsiteY4113" fmla="*/ 373960 h 509406"/>
              <a:gd name="connsiteX4114" fmla="*/ 310327 w 2377881"/>
              <a:gd name="connsiteY4114" fmla="*/ 373579 h 509406"/>
              <a:gd name="connsiteX4115" fmla="*/ 309374 w 2377881"/>
              <a:gd name="connsiteY4115" fmla="*/ 372626 h 509406"/>
              <a:gd name="connsiteX4116" fmla="*/ 306612 w 2377881"/>
              <a:gd name="connsiteY4116" fmla="*/ 371007 h 509406"/>
              <a:gd name="connsiteX4117" fmla="*/ 305659 w 2377881"/>
              <a:gd name="connsiteY4117" fmla="*/ 371197 h 509406"/>
              <a:gd name="connsiteX4118" fmla="*/ 300707 w 2377881"/>
              <a:gd name="connsiteY4118" fmla="*/ 371578 h 509406"/>
              <a:gd name="connsiteX4119" fmla="*/ 296420 w 2377881"/>
              <a:gd name="connsiteY4119" fmla="*/ 371483 h 509406"/>
              <a:gd name="connsiteX4120" fmla="*/ 286133 w 2377881"/>
              <a:gd name="connsiteY4120" fmla="*/ 372055 h 509406"/>
              <a:gd name="connsiteX4121" fmla="*/ 283752 w 2377881"/>
              <a:gd name="connsiteY4121" fmla="*/ 372531 h 509406"/>
              <a:gd name="connsiteX4122" fmla="*/ 275846 w 2377881"/>
              <a:gd name="connsiteY4122" fmla="*/ 371674 h 509406"/>
              <a:gd name="connsiteX4123" fmla="*/ 273084 w 2377881"/>
              <a:gd name="connsiteY4123" fmla="*/ 376150 h 509406"/>
              <a:gd name="connsiteX4124" fmla="*/ 272703 w 2377881"/>
              <a:gd name="connsiteY4124" fmla="*/ 375960 h 509406"/>
              <a:gd name="connsiteX4125" fmla="*/ 266512 w 2377881"/>
              <a:gd name="connsiteY4125" fmla="*/ 371674 h 509406"/>
              <a:gd name="connsiteX4126" fmla="*/ 250986 w 2377881"/>
              <a:gd name="connsiteY4126" fmla="*/ 375865 h 509406"/>
              <a:gd name="connsiteX4127" fmla="*/ 249271 w 2377881"/>
              <a:gd name="connsiteY4127" fmla="*/ 374722 h 509406"/>
              <a:gd name="connsiteX4128" fmla="*/ 244700 w 2377881"/>
              <a:gd name="connsiteY4128" fmla="*/ 376817 h 509406"/>
              <a:gd name="connsiteX4129" fmla="*/ 244604 w 2377881"/>
              <a:gd name="connsiteY4129" fmla="*/ 378817 h 509406"/>
              <a:gd name="connsiteX4130" fmla="*/ 241747 w 2377881"/>
              <a:gd name="connsiteY4130" fmla="*/ 380151 h 509406"/>
              <a:gd name="connsiteX4131" fmla="*/ 241175 w 2377881"/>
              <a:gd name="connsiteY4131" fmla="*/ 380246 h 509406"/>
              <a:gd name="connsiteX4132" fmla="*/ 236984 w 2377881"/>
              <a:gd name="connsiteY4132" fmla="*/ 375579 h 509406"/>
              <a:gd name="connsiteX4133" fmla="*/ 226507 w 2377881"/>
              <a:gd name="connsiteY4133" fmla="*/ 370626 h 509406"/>
              <a:gd name="connsiteX4134" fmla="*/ 219839 w 2377881"/>
              <a:gd name="connsiteY4134" fmla="*/ 375293 h 509406"/>
              <a:gd name="connsiteX4135" fmla="*/ 213839 w 2377881"/>
              <a:gd name="connsiteY4135" fmla="*/ 381389 h 509406"/>
              <a:gd name="connsiteX4136" fmla="*/ 213839 w 2377881"/>
              <a:gd name="connsiteY4136" fmla="*/ 381199 h 509406"/>
              <a:gd name="connsiteX4137" fmla="*/ 210409 w 2377881"/>
              <a:gd name="connsiteY4137" fmla="*/ 378341 h 509406"/>
              <a:gd name="connsiteX4138" fmla="*/ 208600 w 2377881"/>
              <a:gd name="connsiteY4138" fmla="*/ 382627 h 509406"/>
              <a:gd name="connsiteX4139" fmla="*/ 208314 w 2377881"/>
              <a:gd name="connsiteY4139" fmla="*/ 383199 h 509406"/>
              <a:gd name="connsiteX4140" fmla="*/ 208124 w 2377881"/>
              <a:gd name="connsiteY4140" fmla="*/ 380246 h 509406"/>
              <a:gd name="connsiteX4141" fmla="*/ 209266 w 2377881"/>
              <a:gd name="connsiteY4141" fmla="*/ 369578 h 509406"/>
              <a:gd name="connsiteX4142" fmla="*/ 211838 w 2377881"/>
              <a:gd name="connsiteY4142" fmla="*/ 367673 h 509406"/>
              <a:gd name="connsiteX4143" fmla="*/ 212886 w 2377881"/>
              <a:gd name="connsiteY4143" fmla="*/ 366911 h 509406"/>
              <a:gd name="connsiteX4144" fmla="*/ 207171 w 2377881"/>
              <a:gd name="connsiteY4144" fmla="*/ 364435 h 509406"/>
              <a:gd name="connsiteX4145" fmla="*/ 205171 w 2377881"/>
              <a:gd name="connsiteY4145" fmla="*/ 365768 h 509406"/>
              <a:gd name="connsiteX4146" fmla="*/ 196693 w 2377881"/>
              <a:gd name="connsiteY4146" fmla="*/ 365768 h 509406"/>
              <a:gd name="connsiteX4147" fmla="*/ 191074 w 2377881"/>
              <a:gd name="connsiteY4147" fmla="*/ 366625 h 509406"/>
              <a:gd name="connsiteX4148" fmla="*/ 191455 w 2377881"/>
              <a:gd name="connsiteY4148" fmla="*/ 371293 h 509406"/>
              <a:gd name="connsiteX4149" fmla="*/ 192407 w 2377881"/>
              <a:gd name="connsiteY4149" fmla="*/ 372721 h 509406"/>
              <a:gd name="connsiteX4150" fmla="*/ 193455 w 2377881"/>
              <a:gd name="connsiteY4150" fmla="*/ 377103 h 509406"/>
              <a:gd name="connsiteX4151" fmla="*/ 183454 w 2377881"/>
              <a:gd name="connsiteY4151" fmla="*/ 381008 h 509406"/>
              <a:gd name="connsiteX4152" fmla="*/ 187168 w 2377881"/>
              <a:gd name="connsiteY4152" fmla="*/ 377865 h 509406"/>
              <a:gd name="connsiteX4153" fmla="*/ 190693 w 2377881"/>
              <a:gd name="connsiteY4153" fmla="*/ 374817 h 509406"/>
              <a:gd name="connsiteX4154" fmla="*/ 183263 w 2377881"/>
              <a:gd name="connsiteY4154" fmla="*/ 375484 h 509406"/>
              <a:gd name="connsiteX4155" fmla="*/ 182025 w 2377881"/>
              <a:gd name="connsiteY4155" fmla="*/ 378627 h 509406"/>
              <a:gd name="connsiteX4156" fmla="*/ 173738 w 2377881"/>
              <a:gd name="connsiteY4156" fmla="*/ 377579 h 509406"/>
              <a:gd name="connsiteX4157" fmla="*/ 165737 w 2377881"/>
              <a:gd name="connsiteY4157" fmla="*/ 374722 h 509406"/>
              <a:gd name="connsiteX4158" fmla="*/ 161832 w 2377881"/>
              <a:gd name="connsiteY4158" fmla="*/ 376436 h 509406"/>
              <a:gd name="connsiteX4159" fmla="*/ 155069 w 2377881"/>
              <a:gd name="connsiteY4159" fmla="*/ 377484 h 509406"/>
              <a:gd name="connsiteX4160" fmla="*/ 146401 w 2377881"/>
              <a:gd name="connsiteY4160" fmla="*/ 384342 h 509406"/>
              <a:gd name="connsiteX4161" fmla="*/ 142306 w 2377881"/>
              <a:gd name="connsiteY4161" fmla="*/ 384723 h 509406"/>
              <a:gd name="connsiteX4162" fmla="*/ 134305 w 2377881"/>
              <a:gd name="connsiteY4162" fmla="*/ 386723 h 509406"/>
              <a:gd name="connsiteX4163" fmla="*/ 130209 w 2377881"/>
              <a:gd name="connsiteY4163" fmla="*/ 382723 h 509406"/>
              <a:gd name="connsiteX4164" fmla="*/ 126494 w 2377881"/>
              <a:gd name="connsiteY4164" fmla="*/ 382342 h 509406"/>
              <a:gd name="connsiteX4165" fmla="*/ 121160 w 2377881"/>
              <a:gd name="connsiteY4165" fmla="*/ 384437 h 509406"/>
              <a:gd name="connsiteX4166" fmla="*/ 123637 w 2377881"/>
              <a:gd name="connsiteY4166" fmla="*/ 390438 h 509406"/>
              <a:gd name="connsiteX4167" fmla="*/ 120303 w 2377881"/>
              <a:gd name="connsiteY4167" fmla="*/ 388914 h 509406"/>
              <a:gd name="connsiteX4168" fmla="*/ 112874 w 2377881"/>
              <a:gd name="connsiteY4168" fmla="*/ 389771 h 509406"/>
              <a:gd name="connsiteX4169" fmla="*/ 106111 w 2377881"/>
              <a:gd name="connsiteY4169" fmla="*/ 388152 h 509406"/>
              <a:gd name="connsiteX4170" fmla="*/ 98776 w 2377881"/>
              <a:gd name="connsiteY4170" fmla="*/ 384818 h 509406"/>
              <a:gd name="connsiteX4171" fmla="*/ 97062 w 2377881"/>
              <a:gd name="connsiteY4171" fmla="*/ 384342 h 509406"/>
              <a:gd name="connsiteX4172" fmla="*/ 93538 w 2377881"/>
              <a:gd name="connsiteY4172" fmla="*/ 387676 h 509406"/>
              <a:gd name="connsiteX4173" fmla="*/ 96491 w 2377881"/>
              <a:gd name="connsiteY4173" fmla="*/ 393295 h 509406"/>
              <a:gd name="connsiteX4174" fmla="*/ 92014 w 2377881"/>
              <a:gd name="connsiteY4174" fmla="*/ 394153 h 509406"/>
              <a:gd name="connsiteX4175" fmla="*/ 88108 w 2377881"/>
              <a:gd name="connsiteY4175" fmla="*/ 392057 h 509406"/>
              <a:gd name="connsiteX4176" fmla="*/ 82203 w 2377881"/>
              <a:gd name="connsiteY4176" fmla="*/ 390724 h 509406"/>
              <a:gd name="connsiteX4177" fmla="*/ 77536 w 2377881"/>
              <a:gd name="connsiteY4177" fmla="*/ 390819 h 509406"/>
              <a:gd name="connsiteX4178" fmla="*/ 74678 w 2377881"/>
              <a:gd name="connsiteY4178" fmla="*/ 390914 h 509406"/>
              <a:gd name="connsiteX4179" fmla="*/ 65915 w 2377881"/>
              <a:gd name="connsiteY4179" fmla="*/ 393295 h 509406"/>
              <a:gd name="connsiteX4180" fmla="*/ 65534 w 2377881"/>
              <a:gd name="connsiteY4180" fmla="*/ 392914 h 509406"/>
              <a:gd name="connsiteX4181" fmla="*/ 60010 w 2377881"/>
              <a:gd name="connsiteY4181" fmla="*/ 393772 h 509406"/>
              <a:gd name="connsiteX4182" fmla="*/ 53628 w 2377881"/>
              <a:gd name="connsiteY4182" fmla="*/ 394057 h 509406"/>
              <a:gd name="connsiteX4183" fmla="*/ 52866 w 2377881"/>
              <a:gd name="connsiteY4183" fmla="*/ 393486 h 509406"/>
              <a:gd name="connsiteX4184" fmla="*/ 49818 w 2377881"/>
              <a:gd name="connsiteY4184" fmla="*/ 395486 h 509406"/>
              <a:gd name="connsiteX4185" fmla="*/ 45246 w 2377881"/>
              <a:gd name="connsiteY4185" fmla="*/ 401296 h 509406"/>
              <a:gd name="connsiteX4186" fmla="*/ 44008 w 2377881"/>
              <a:gd name="connsiteY4186" fmla="*/ 397486 h 509406"/>
              <a:gd name="connsiteX4187" fmla="*/ 43150 w 2377881"/>
              <a:gd name="connsiteY4187" fmla="*/ 394819 h 509406"/>
              <a:gd name="connsiteX4188" fmla="*/ 32959 w 2377881"/>
              <a:gd name="connsiteY4188" fmla="*/ 395486 h 509406"/>
              <a:gd name="connsiteX4189" fmla="*/ 29816 w 2377881"/>
              <a:gd name="connsiteY4189" fmla="*/ 395581 h 509406"/>
              <a:gd name="connsiteX4190" fmla="*/ 21433 w 2377881"/>
              <a:gd name="connsiteY4190" fmla="*/ 395296 h 509406"/>
              <a:gd name="connsiteX4191" fmla="*/ 20957 w 2377881"/>
              <a:gd name="connsiteY4191" fmla="*/ 395772 h 509406"/>
              <a:gd name="connsiteX4192" fmla="*/ 16861 w 2377881"/>
              <a:gd name="connsiteY4192" fmla="*/ 392629 h 509406"/>
              <a:gd name="connsiteX4193" fmla="*/ 25434 w 2377881"/>
              <a:gd name="connsiteY4193" fmla="*/ 388247 h 509406"/>
              <a:gd name="connsiteX4194" fmla="*/ 27625 w 2377881"/>
              <a:gd name="connsiteY4194" fmla="*/ 386342 h 509406"/>
              <a:gd name="connsiteX4195" fmla="*/ 28006 w 2377881"/>
              <a:gd name="connsiteY4195" fmla="*/ 381961 h 509406"/>
              <a:gd name="connsiteX4196" fmla="*/ 34292 w 2377881"/>
              <a:gd name="connsiteY4196" fmla="*/ 379103 h 509406"/>
              <a:gd name="connsiteX4197" fmla="*/ 38769 w 2377881"/>
              <a:gd name="connsiteY4197" fmla="*/ 378055 h 509406"/>
              <a:gd name="connsiteX4198" fmla="*/ 43532 w 2377881"/>
              <a:gd name="connsiteY4198" fmla="*/ 371388 h 509406"/>
              <a:gd name="connsiteX4199" fmla="*/ 48199 w 2377881"/>
              <a:gd name="connsiteY4199" fmla="*/ 369388 h 509406"/>
              <a:gd name="connsiteX4200" fmla="*/ 39245 w 2377881"/>
              <a:gd name="connsiteY4200" fmla="*/ 358434 h 509406"/>
              <a:gd name="connsiteX4201" fmla="*/ 46389 w 2377881"/>
              <a:gd name="connsiteY4201" fmla="*/ 356243 h 509406"/>
              <a:gd name="connsiteX4202" fmla="*/ 53818 w 2377881"/>
              <a:gd name="connsiteY4202" fmla="*/ 354243 h 509406"/>
              <a:gd name="connsiteX4203" fmla="*/ 53628 w 2377881"/>
              <a:gd name="connsiteY4203" fmla="*/ 356529 h 509406"/>
              <a:gd name="connsiteX4204" fmla="*/ 53533 w 2377881"/>
              <a:gd name="connsiteY4204" fmla="*/ 358339 h 509406"/>
              <a:gd name="connsiteX4205" fmla="*/ 56390 w 2377881"/>
              <a:gd name="connsiteY4205" fmla="*/ 364816 h 509406"/>
              <a:gd name="connsiteX4206" fmla="*/ 58581 w 2377881"/>
              <a:gd name="connsiteY4206" fmla="*/ 367006 h 509406"/>
              <a:gd name="connsiteX4207" fmla="*/ 60772 w 2377881"/>
              <a:gd name="connsiteY4207" fmla="*/ 369197 h 509406"/>
              <a:gd name="connsiteX4208" fmla="*/ 66868 w 2377881"/>
              <a:gd name="connsiteY4208" fmla="*/ 368911 h 509406"/>
              <a:gd name="connsiteX4209" fmla="*/ 70964 w 2377881"/>
              <a:gd name="connsiteY4209" fmla="*/ 363768 h 509406"/>
              <a:gd name="connsiteX4210" fmla="*/ 71344 w 2377881"/>
              <a:gd name="connsiteY4210" fmla="*/ 363482 h 509406"/>
              <a:gd name="connsiteX4211" fmla="*/ 73535 w 2377881"/>
              <a:gd name="connsiteY4211" fmla="*/ 361768 h 509406"/>
              <a:gd name="connsiteX4212" fmla="*/ 71344 w 2377881"/>
              <a:gd name="connsiteY4212" fmla="*/ 370340 h 509406"/>
              <a:gd name="connsiteX4213" fmla="*/ 69630 w 2377881"/>
              <a:gd name="connsiteY4213" fmla="*/ 373198 h 509406"/>
              <a:gd name="connsiteX4214" fmla="*/ 65820 w 2377881"/>
              <a:gd name="connsiteY4214" fmla="*/ 379484 h 509406"/>
              <a:gd name="connsiteX4215" fmla="*/ 71154 w 2377881"/>
              <a:gd name="connsiteY4215" fmla="*/ 382532 h 509406"/>
              <a:gd name="connsiteX4216" fmla="*/ 79345 w 2377881"/>
              <a:gd name="connsiteY4216" fmla="*/ 368721 h 509406"/>
              <a:gd name="connsiteX4217" fmla="*/ 80203 w 2377881"/>
              <a:gd name="connsiteY4217" fmla="*/ 365197 h 509406"/>
              <a:gd name="connsiteX4218" fmla="*/ 82489 w 2377881"/>
              <a:gd name="connsiteY4218" fmla="*/ 366244 h 509406"/>
              <a:gd name="connsiteX4219" fmla="*/ 83060 w 2377881"/>
              <a:gd name="connsiteY4219" fmla="*/ 369673 h 509406"/>
              <a:gd name="connsiteX4220" fmla="*/ 90966 w 2377881"/>
              <a:gd name="connsiteY4220" fmla="*/ 365673 h 509406"/>
              <a:gd name="connsiteX4221" fmla="*/ 108492 w 2377881"/>
              <a:gd name="connsiteY4221" fmla="*/ 363958 h 509406"/>
              <a:gd name="connsiteX4222" fmla="*/ 113921 w 2377881"/>
              <a:gd name="connsiteY4222" fmla="*/ 366054 h 509406"/>
              <a:gd name="connsiteX4223" fmla="*/ 118493 w 2377881"/>
              <a:gd name="connsiteY4223" fmla="*/ 364149 h 509406"/>
              <a:gd name="connsiteX4224" fmla="*/ 118303 w 2377881"/>
              <a:gd name="connsiteY4224" fmla="*/ 358624 h 509406"/>
              <a:gd name="connsiteX4225" fmla="*/ 117350 w 2377881"/>
              <a:gd name="connsiteY4225" fmla="*/ 358243 h 509406"/>
              <a:gd name="connsiteX4226" fmla="*/ 117541 w 2377881"/>
              <a:gd name="connsiteY4226" fmla="*/ 355481 h 509406"/>
              <a:gd name="connsiteX4227" fmla="*/ 125827 w 2377881"/>
              <a:gd name="connsiteY4227" fmla="*/ 357005 h 509406"/>
              <a:gd name="connsiteX4228" fmla="*/ 138972 w 2377881"/>
              <a:gd name="connsiteY4228" fmla="*/ 359577 h 509406"/>
              <a:gd name="connsiteX4229" fmla="*/ 143830 w 2377881"/>
              <a:gd name="connsiteY4229" fmla="*/ 359196 h 509406"/>
              <a:gd name="connsiteX4230" fmla="*/ 143830 w 2377881"/>
              <a:gd name="connsiteY4230" fmla="*/ 356708 h 509406"/>
              <a:gd name="connsiteX4231" fmla="*/ 146306 w 2377881"/>
              <a:gd name="connsiteY4231" fmla="*/ 358434 h 509406"/>
              <a:gd name="connsiteX4232" fmla="*/ 147735 w 2377881"/>
              <a:gd name="connsiteY4232" fmla="*/ 359386 h 509406"/>
              <a:gd name="connsiteX4233" fmla="*/ 150021 w 2377881"/>
              <a:gd name="connsiteY4233" fmla="*/ 360815 h 509406"/>
              <a:gd name="connsiteX4234" fmla="*/ 165547 w 2377881"/>
              <a:gd name="connsiteY4234" fmla="*/ 356338 h 509406"/>
              <a:gd name="connsiteX4235" fmla="*/ 160308 w 2377881"/>
              <a:gd name="connsiteY4235" fmla="*/ 350909 h 509406"/>
              <a:gd name="connsiteX4236" fmla="*/ 161165 w 2377881"/>
              <a:gd name="connsiteY4236" fmla="*/ 349576 h 509406"/>
              <a:gd name="connsiteX4237" fmla="*/ 163642 w 2377881"/>
              <a:gd name="connsiteY4237" fmla="*/ 349576 h 509406"/>
              <a:gd name="connsiteX4238" fmla="*/ 170690 w 2377881"/>
              <a:gd name="connsiteY4238" fmla="*/ 353862 h 509406"/>
              <a:gd name="connsiteX4239" fmla="*/ 173548 w 2377881"/>
              <a:gd name="connsiteY4239" fmla="*/ 346718 h 509406"/>
              <a:gd name="connsiteX4240" fmla="*/ 175453 w 2377881"/>
              <a:gd name="connsiteY4240" fmla="*/ 348909 h 509406"/>
              <a:gd name="connsiteX4241" fmla="*/ 176119 w 2377881"/>
              <a:gd name="connsiteY4241" fmla="*/ 349099 h 509406"/>
              <a:gd name="connsiteX4242" fmla="*/ 181739 w 2377881"/>
              <a:gd name="connsiteY4242" fmla="*/ 350433 h 509406"/>
              <a:gd name="connsiteX4243" fmla="*/ 185264 w 2377881"/>
              <a:gd name="connsiteY4243" fmla="*/ 358624 h 509406"/>
              <a:gd name="connsiteX4244" fmla="*/ 188026 w 2377881"/>
              <a:gd name="connsiteY4244" fmla="*/ 358243 h 509406"/>
              <a:gd name="connsiteX4245" fmla="*/ 192217 w 2377881"/>
              <a:gd name="connsiteY4245" fmla="*/ 357100 h 509406"/>
              <a:gd name="connsiteX4246" fmla="*/ 198313 w 2377881"/>
              <a:gd name="connsiteY4246" fmla="*/ 356624 h 509406"/>
              <a:gd name="connsiteX4247" fmla="*/ 200789 w 2377881"/>
              <a:gd name="connsiteY4247" fmla="*/ 355957 h 509406"/>
              <a:gd name="connsiteX4248" fmla="*/ 208790 w 2377881"/>
              <a:gd name="connsiteY4248" fmla="*/ 353767 h 509406"/>
              <a:gd name="connsiteX4249" fmla="*/ 211838 w 2377881"/>
              <a:gd name="connsiteY4249" fmla="*/ 342241 h 509406"/>
              <a:gd name="connsiteX4250" fmla="*/ 215934 w 2377881"/>
              <a:gd name="connsiteY4250" fmla="*/ 342527 h 509406"/>
              <a:gd name="connsiteX4251" fmla="*/ 216886 w 2377881"/>
              <a:gd name="connsiteY4251" fmla="*/ 351576 h 509406"/>
              <a:gd name="connsiteX4252" fmla="*/ 230317 w 2377881"/>
              <a:gd name="connsiteY4252" fmla="*/ 348909 h 509406"/>
              <a:gd name="connsiteX4253" fmla="*/ 234222 w 2377881"/>
              <a:gd name="connsiteY4253" fmla="*/ 346623 h 509406"/>
              <a:gd name="connsiteX4254" fmla="*/ 234412 w 2377881"/>
              <a:gd name="connsiteY4254" fmla="*/ 344718 h 509406"/>
              <a:gd name="connsiteX4255" fmla="*/ 232889 w 2377881"/>
              <a:gd name="connsiteY4255" fmla="*/ 343670 h 509406"/>
              <a:gd name="connsiteX4256" fmla="*/ 226983 w 2377881"/>
              <a:gd name="connsiteY4256" fmla="*/ 343670 h 509406"/>
              <a:gd name="connsiteX4257" fmla="*/ 232222 w 2377881"/>
              <a:gd name="connsiteY4257" fmla="*/ 340241 h 509406"/>
              <a:gd name="connsiteX4258" fmla="*/ 240604 w 2377881"/>
              <a:gd name="connsiteY4258" fmla="*/ 345670 h 509406"/>
              <a:gd name="connsiteX4259" fmla="*/ 245461 w 2377881"/>
              <a:gd name="connsiteY4259" fmla="*/ 352433 h 509406"/>
              <a:gd name="connsiteX4260" fmla="*/ 261749 w 2377881"/>
              <a:gd name="connsiteY4260" fmla="*/ 348337 h 509406"/>
              <a:gd name="connsiteX4261" fmla="*/ 261178 w 2377881"/>
              <a:gd name="connsiteY4261" fmla="*/ 347194 h 509406"/>
              <a:gd name="connsiteX4262" fmla="*/ 260225 w 2377881"/>
              <a:gd name="connsiteY4262" fmla="*/ 345385 h 509406"/>
              <a:gd name="connsiteX4263" fmla="*/ 270798 w 2377881"/>
              <a:gd name="connsiteY4263" fmla="*/ 339479 h 509406"/>
              <a:gd name="connsiteX4264" fmla="*/ 286514 w 2377881"/>
              <a:gd name="connsiteY4264" fmla="*/ 338241 h 509406"/>
              <a:gd name="connsiteX4265" fmla="*/ 291277 w 2377881"/>
              <a:gd name="connsiteY4265" fmla="*/ 331859 h 509406"/>
              <a:gd name="connsiteX4266" fmla="*/ 297658 w 2377881"/>
              <a:gd name="connsiteY4266" fmla="*/ 330907 h 509406"/>
              <a:gd name="connsiteX4267" fmla="*/ 299373 w 2377881"/>
              <a:gd name="connsiteY4267" fmla="*/ 329287 h 509406"/>
              <a:gd name="connsiteX4268" fmla="*/ 302611 w 2377881"/>
              <a:gd name="connsiteY4268" fmla="*/ 328621 h 509406"/>
              <a:gd name="connsiteX4269" fmla="*/ 318423 w 2377881"/>
              <a:gd name="connsiteY4269" fmla="*/ 332621 h 509406"/>
              <a:gd name="connsiteX4270" fmla="*/ 321757 w 2377881"/>
              <a:gd name="connsiteY4270" fmla="*/ 331764 h 509406"/>
              <a:gd name="connsiteX4271" fmla="*/ 321947 w 2377881"/>
              <a:gd name="connsiteY4271" fmla="*/ 329859 h 509406"/>
              <a:gd name="connsiteX4272" fmla="*/ 321757 w 2377881"/>
              <a:gd name="connsiteY4272" fmla="*/ 329478 h 509406"/>
              <a:gd name="connsiteX4273" fmla="*/ 314041 w 2377881"/>
              <a:gd name="connsiteY4273" fmla="*/ 328525 h 509406"/>
              <a:gd name="connsiteX4274" fmla="*/ 310803 w 2377881"/>
              <a:gd name="connsiteY4274" fmla="*/ 328430 h 509406"/>
              <a:gd name="connsiteX4275" fmla="*/ 304135 w 2377881"/>
              <a:gd name="connsiteY4275" fmla="*/ 326525 h 509406"/>
              <a:gd name="connsiteX4276" fmla="*/ 300897 w 2377881"/>
              <a:gd name="connsiteY4276" fmla="*/ 326335 h 509406"/>
              <a:gd name="connsiteX4277" fmla="*/ 295468 w 2377881"/>
              <a:gd name="connsiteY4277" fmla="*/ 320239 h 509406"/>
              <a:gd name="connsiteX4278" fmla="*/ 284800 w 2377881"/>
              <a:gd name="connsiteY4278" fmla="*/ 321763 h 509406"/>
              <a:gd name="connsiteX4279" fmla="*/ 280704 w 2377881"/>
              <a:gd name="connsiteY4279" fmla="*/ 318143 h 509406"/>
              <a:gd name="connsiteX4280" fmla="*/ 280133 w 2377881"/>
              <a:gd name="connsiteY4280" fmla="*/ 309285 h 509406"/>
              <a:gd name="connsiteX4281" fmla="*/ 279751 w 2377881"/>
              <a:gd name="connsiteY4281" fmla="*/ 309571 h 509406"/>
              <a:gd name="connsiteX4282" fmla="*/ 272798 w 2377881"/>
              <a:gd name="connsiteY4282" fmla="*/ 315476 h 509406"/>
              <a:gd name="connsiteX4283" fmla="*/ 268131 w 2377881"/>
              <a:gd name="connsiteY4283" fmla="*/ 315857 h 509406"/>
              <a:gd name="connsiteX4284" fmla="*/ 259558 w 2377881"/>
              <a:gd name="connsiteY4284" fmla="*/ 323001 h 509406"/>
              <a:gd name="connsiteX4285" fmla="*/ 254701 w 2377881"/>
              <a:gd name="connsiteY4285" fmla="*/ 318905 h 509406"/>
              <a:gd name="connsiteX4286" fmla="*/ 252986 w 2377881"/>
              <a:gd name="connsiteY4286" fmla="*/ 317476 h 509406"/>
              <a:gd name="connsiteX4287" fmla="*/ 246414 w 2377881"/>
              <a:gd name="connsiteY4287" fmla="*/ 314143 h 509406"/>
              <a:gd name="connsiteX4288" fmla="*/ 245081 w 2377881"/>
              <a:gd name="connsiteY4288" fmla="*/ 314524 h 509406"/>
              <a:gd name="connsiteX4289" fmla="*/ 239080 w 2377881"/>
              <a:gd name="connsiteY4289" fmla="*/ 316143 h 509406"/>
              <a:gd name="connsiteX4290" fmla="*/ 234698 w 2377881"/>
              <a:gd name="connsiteY4290" fmla="*/ 311095 h 509406"/>
              <a:gd name="connsiteX4291" fmla="*/ 230221 w 2377881"/>
              <a:gd name="connsiteY4291" fmla="*/ 314333 h 509406"/>
              <a:gd name="connsiteX4292" fmla="*/ 227935 w 2377881"/>
              <a:gd name="connsiteY4292" fmla="*/ 315571 h 509406"/>
              <a:gd name="connsiteX4293" fmla="*/ 220125 w 2377881"/>
              <a:gd name="connsiteY4293" fmla="*/ 317857 h 509406"/>
              <a:gd name="connsiteX4294" fmla="*/ 217744 w 2377881"/>
              <a:gd name="connsiteY4294" fmla="*/ 317953 h 509406"/>
              <a:gd name="connsiteX4295" fmla="*/ 210505 w 2377881"/>
              <a:gd name="connsiteY4295" fmla="*/ 314428 h 509406"/>
              <a:gd name="connsiteX4296" fmla="*/ 204790 w 2377881"/>
              <a:gd name="connsiteY4296" fmla="*/ 314333 h 509406"/>
              <a:gd name="connsiteX4297" fmla="*/ 203361 w 2377881"/>
              <a:gd name="connsiteY4297" fmla="*/ 312809 h 509406"/>
              <a:gd name="connsiteX4298" fmla="*/ 186311 w 2377881"/>
              <a:gd name="connsiteY4298" fmla="*/ 309952 h 509406"/>
              <a:gd name="connsiteX4299" fmla="*/ 181834 w 2377881"/>
              <a:gd name="connsiteY4299" fmla="*/ 306332 h 509406"/>
              <a:gd name="connsiteX4300" fmla="*/ 179834 w 2377881"/>
              <a:gd name="connsiteY4300" fmla="*/ 304713 h 509406"/>
              <a:gd name="connsiteX4301" fmla="*/ 171833 w 2377881"/>
              <a:gd name="connsiteY4301" fmla="*/ 308523 h 509406"/>
              <a:gd name="connsiteX4302" fmla="*/ 160784 w 2377881"/>
              <a:gd name="connsiteY4302" fmla="*/ 315381 h 509406"/>
              <a:gd name="connsiteX4303" fmla="*/ 155069 w 2377881"/>
              <a:gd name="connsiteY4303" fmla="*/ 316048 h 509406"/>
              <a:gd name="connsiteX4304" fmla="*/ 149735 w 2377881"/>
              <a:gd name="connsiteY4304" fmla="*/ 311761 h 509406"/>
              <a:gd name="connsiteX4305" fmla="*/ 141544 w 2377881"/>
              <a:gd name="connsiteY4305" fmla="*/ 310428 h 509406"/>
              <a:gd name="connsiteX4306" fmla="*/ 140972 w 2377881"/>
              <a:gd name="connsiteY4306" fmla="*/ 310333 h 509406"/>
              <a:gd name="connsiteX4307" fmla="*/ 137258 w 2377881"/>
              <a:gd name="connsiteY4307" fmla="*/ 311380 h 509406"/>
              <a:gd name="connsiteX4308" fmla="*/ 135733 w 2377881"/>
              <a:gd name="connsiteY4308" fmla="*/ 313095 h 509406"/>
              <a:gd name="connsiteX4309" fmla="*/ 132400 w 2377881"/>
              <a:gd name="connsiteY4309" fmla="*/ 313666 h 509406"/>
              <a:gd name="connsiteX4310" fmla="*/ 131161 w 2377881"/>
              <a:gd name="connsiteY4310" fmla="*/ 311095 h 509406"/>
              <a:gd name="connsiteX4311" fmla="*/ 134209 w 2377881"/>
              <a:gd name="connsiteY4311" fmla="*/ 308237 h 509406"/>
              <a:gd name="connsiteX4312" fmla="*/ 131066 w 2377881"/>
              <a:gd name="connsiteY4312" fmla="*/ 303284 h 509406"/>
              <a:gd name="connsiteX4313" fmla="*/ 126780 w 2377881"/>
              <a:gd name="connsiteY4313" fmla="*/ 307285 h 509406"/>
              <a:gd name="connsiteX4314" fmla="*/ 126685 w 2377881"/>
              <a:gd name="connsiteY4314" fmla="*/ 304522 h 509406"/>
              <a:gd name="connsiteX4315" fmla="*/ 123637 w 2377881"/>
              <a:gd name="connsiteY4315" fmla="*/ 299569 h 509406"/>
              <a:gd name="connsiteX4316" fmla="*/ 113921 w 2377881"/>
              <a:gd name="connsiteY4316" fmla="*/ 302236 h 509406"/>
              <a:gd name="connsiteX4317" fmla="*/ 107920 w 2377881"/>
              <a:gd name="connsiteY4317" fmla="*/ 309666 h 509406"/>
              <a:gd name="connsiteX4318" fmla="*/ 103158 w 2377881"/>
              <a:gd name="connsiteY4318" fmla="*/ 312333 h 509406"/>
              <a:gd name="connsiteX4319" fmla="*/ 98776 w 2377881"/>
              <a:gd name="connsiteY4319" fmla="*/ 313666 h 509406"/>
              <a:gd name="connsiteX4320" fmla="*/ 85537 w 2377881"/>
              <a:gd name="connsiteY4320" fmla="*/ 314428 h 509406"/>
              <a:gd name="connsiteX4321" fmla="*/ 80489 w 2377881"/>
              <a:gd name="connsiteY4321" fmla="*/ 315381 h 509406"/>
              <a:gd name="connsiteX4322" fmla="*/ 76107 w 2377881"/>
              <a:gd name="connsiteY4322" fmla="*/ 313857 h 509406"/>
              <a:gd name="connsiteX4323" fmla="*/ 74107 w 2377881"/>
              <a:gd name="connsiteY4323" fmla="*/ 307856 h 509406"/>
              <a:gd name="connsiteX4324" fmla="*/ 71059 w 2377881"/>
              <a:gd name="connsiteY4324" fmla="*/ 306999 h 509406"/>
              <a:gd name="connsiteX4325" fmla="*/ 67725 w 2377881"/>
              <a:gd name="connsiteY4325" fmla="*/ 307666 h 509406"/>
              <a:gd name="connsiteX4326" fmla="*/ 73154 w 2377881"/>
              <a:gd name="connsiteY4326" fmla="*/ 303475 h 509406"/>
              <a:gd name="connsiteX4327" fmla="*/ 73916 w 2377881"/>
              <a:gd name="connsiteY4327" fmla="*/ 302713 h 509406"/>
              <a:gd name="connsiteX4328" fmla="*/ 75250 w 2377881"/>
              <a:gd name="connsiteY4328" fmla="*/ 301379 h 509406"/>
              <a:gd name="connsiteX4329" fmla="*/ 74011 w 2377881"/>
              <a:gd name="connsiteY4329" fmla="*/ 295474 h 509406"/>
              <a:gd name="connsiteX4330" fmla="*/ 73726 w 2377881"/>
              <a:gd name="connsiteY4330" fmla="*/ 295664 h 509406"/>
              <a:gd name="connsiteX4331" fmla="*/ 64986 w 2377881"/>
              <a:gd name="connsiteY4331" fmla="*/ 299691 h 509406"/>
              <a:gd name="connsiteX4332" fmla="*/ 66296 w 2377881"/>
              <a:gd name="connsiteY4332" fmla="*/ 299665 h 509406"/>
              <a:gd name="connsiteX4333" fmla="*/ 66010 w 2377881"/>
              <a:gd name="connsiteY4333" fmla="*/ 304427 h 509406"/>
              <a:gd name="connsiteX4334" fmla="*/ 58105 w 2377881"/>
              <a:gd name="connsiteY4334" fmla="*/ 305761 h 509406"/>
              <a:gd name="connsiteX4335" fmla="*/ 54009 w 2377881"/>
              <a:gd name="connsiteY4335" fmla="*/ 299284 h 509406"/>
              <a:gd name="connsiteX4336" fmla="*/ 56771 w 2377881"/>
              <a:gd name="connsiteY4336" fmla="*/ 299855 h 509406"/>
              <a:gd name="connsiteX4337" fmla="*/ 63757 w 2377881"/>
              <a:gd name="connsiteY4337" fmla="*/ 299716 h 509406"/>
              <a:gd name="connsiteX4338" fmla="*/ 59283 w 2377881"/>
              <a:gd name="connsiteY4338" fmla="*/ 292199 h 509406"/>
              <a:gd name="connsiteX4339" fmla="*/ 57057 w 2377881"/>
              <a:gd name="connsiteY4339" fmla="*/ 288901 h 509406"/>
              <a:gd name="connsiteX4340" fmla="*/ 52866 w 2377881"/>
              <a:gd name="connsiteY4340" fmla="*/ 292997 h 509406"/>
              <a:gd name="connsiteX4341" fmla="*/ 48866 w 2377881"/>
              <a:gd name="connsiteY4341" fmla="*/ 295378 h 509406"/>
              <a:gd name="connsiteX4342" fmla="*/ 43722 w 2377881"/>
              <a:gd name="connsiteY4342" fmla="*/ 295283 h 509406"/>
              <a:gd name="connsiteX4343" fmla="*/ 42293 w 2377881"/>
              <a:gd name="connsiteY4343" fmla="*/ 295283 h 509406"/>
              <a:gd name="connsiteX4344" fmla="*/ 38102 w 2377881"/>
              <a:gd name="connsiteY4344" fmla="*/ 294331 h 509406"/>
              <a:gd name="connsiteX4345" fmla="*/ 31244 w 2377881"/>
              <a:gd name="connsiteY4345" fmla="*/ 295855 h 509406"/>
              <a:gd name="connsiteX4346" fmla="*/ 29530 w 2377881"/>
              <a:gd name="connsiteY4346" fmla="*/ 299093 h 509406"/>
              <a:gd name="connsiteX4347" fmla="*/ 27244 w 2377881"/>
              <a:gd name="connsiteY4347" fmla="*/ 299284 h 509406"/>
              <a:gd name="connsiteX4348" fmla="*/ 26577 w 2377881"/>
              <a:gd name="connsiteY4348" fmla="*/ 299188 h 509406"/>
              <a:gd name="connsiteX4349" fmla="*/ 25243 w 2377881"/>
              <a:gd name="connsiteY4349" fmla="*/ 295378 h 509406"/>
              <a:gd name="connsiteX4350" fmla="*/ 28768 w 2377881"/>
              <a:gd name="connsiteY4350" fmla="*/ 288235 h 509406"/>
              <a:gd name="connsiteX4351" fmla="*/ 30101 w 2377881"/>
              <a:gd name="connsiteY4351" fmla="*/ 278233 h 509406"/>
              <a:gd name="connsiteX4352" fmla="*/ 31911 w 2377881"/>
              <a:gd name="connsiteY4352" fmla="*/ 274233 h 509406"/>
              <a:gd name="connsiteX4353" fmla="*/ 31625 w 2377881"/>
              <a:gd name="connsiteY4353" fmla="*/ 274233 h 509406"/>
              <a:gd name="connsiteX4354" fmla="*/ 28291 w 2377881"/>
              <a:gd name="connsiteY4354" fmla="*/ 274614 h 509406"/>
              <a:gd name="connsiteX4355" fmla="*/ 20100 w 2377881"/>
              <a:gd name="connsiteY4355" fmla="*/ 269470 h 509406"/>
              <a:gd name="connsiteX4356" fmla="*/ 18576 w 2377881"/>
              <a:gd name="connsiteY4356" fmla="*/ 270709 h 509406"/>
              <a:gd name="connsiteX4357" fmla="*/ 17719 w 2377881"/>
              <a:gd name="connsiteY4357" fmla="*/ 271375 h 509406"/>
              <a:gd name="connsiteX4358" fmla="*/ 16576 w 2377881"/>
              <a:gd name="connsiteY4358" fmla="*/ 276805 h 509406"/>
              <a:gd name="connsiteX4359" fmla="*/ 12099 w 2377881"/>
              <a:gd name="connsiteY4359" fmla="*/ 274328 h 509406"/>
              <a:gd name="connsiteX4360" fmla="*/ 12480 w 2377881"/>
              <a:gd name="connsiteY4360" fmla="*/ 272328 h 509406"/>
              <a:gd name="connsiteX4361" fmla="*/ 12480 w 2377881"/>
              <a:gd name="connsiteY4361" fmla="*/ 268137 h 509406"/>
              <a:gd name="connsiteX4362" fmla="*/ 9813 w 2377881"/>
              <a:gd name="connsiteY4362" fmla="*/ 262898 h 509406"/>
              <a:gd name="connsiteX4363" fmla="*/ 8194 w 2377881"/>
              <a:gd name="connsiteY4363" fmla="*/ 261755 h 509406"/>
              <a:gd name="connsiteX4364" fmla="*/ 2479 w 2377881"/>
              <a:gd name="connsiteY4364" fmla="*/ 260231 h 509406"/>
              <a:gd name="connsiteX4365" fmla="*/ 5336 w 2377881"/>
              <a:gd name="connsiteY4365" fmla="*/ 247563 h 509406"/>
              <a:gd name="connsiteX4366" fmla="*/ 15242 w 2377881"/>
              <a:gd name="connsiteY4366" fmla="*/ 247087 h 509406"/>
              <a:gd name="connsiteX4367" fmla="*/ 19052 w 2377881"/>
              <a:gd name="connsiteY4367" fmla="*/ 246896 h 509406"/>
              <a:gd name="connsiteX4368" fmla="*/ 22005 w 2377881"/>
              <a:gd name="connsiteY4368" fmla="*/ 243086 h 509406"/>
              <a:gd name="connsiteX4369" fmla="*/ 20005 w 2377881"/>
              <a:gd name="connsiteY4369" fmla="*/ 239562 h 509406"/>
              <a:gd name="connsiteX4370" fmla="*/ 22195 w 2377881"/>
              <a:gd name="connsiteY4370" fmla="*/ 238133 h 509406"/>
              <a:gd name="connsiteX4371" fmla="*/ 23910 w 2377881"/>
              <a:gd name="connsiteY4371" fmla="*/ 236990 h 509406"/>
              <a:gd name="connsiteX4372" fmla="*/ 30958 w 2377881"/>
              <a:gd name="connsiteY4372" fmla="*/ 239752 h 509406"/>
              <a:gd name="connsiteX4373" fmla="*/ 32673 w 2377881"/>
              <a:gd name="connsiteY4373" fmla="*/ 237847 h 509406"/>
              <a:gd name="connsiteX4374" fmla="*/ 30673 w 2377881"/>
              <a:gd name="connsiteY4374" fmla="*/ 234704 h 509406"/>
              <a:gd name="connsiteX4375" fmla="*/ 33244 w 2377881"/>
              <a:gd name="connsiteY4375" fmla="*/ 233371 h 509406"/>
              <a:gd name="connsiteX4376" fmla="*/ 34197 w 2377881"/>
              <a:gd name="connsiteY4376" fmla="*/ 233847 h 509406"/>
              <a:gd name="connsiteX4377" fmla="*/ 32197 w 2377881"/>
              <a:gd name="connsiteY4377" fmla="*/ 229180 h 509406"/>
              <a:gd name="connsiteX4378" fmla="*/ 29149 w 2377881"/>
              <a:gd name="connsiteY4378" fmla="*/ 228513 h 509406"/>
              <a:gd name="connsiteX4379" fmla="*/ 28101 w 2377881"/>
              <a:gd name="connsiteY4379" fmla="*/ 228322 h 509406"/>
              <a:gd name="connsiteX4380" fmla="*/ 26101 w 2377881"/>
              <a:gd name="connsiteY4380" fmla="*/ 228132 h 509406"/>
              <a:gd name="connsiteX4381" fmla="*/ 25053 w 2377881"/>
              <a:gd name="connsiteY4381" fmla="*/ 224417 h 509406"/>
              <a:gd name="connsiteX4382" fmla="*/ 20862 w 2377881"/>
              <a:gd name="connsiteY4382" fmla="*/ 221655 h 509406"/>
              <a:gd name="connsiteX4383" fmla="*/ 18100 w 2377881"/>
              <a:gd name="connsiteY4383" fmla="*/ 218416 h 509406"/>
              <a:gd name="connsiteX4384" fmla="*/ 15623 w 2377881"/>
              <a:gd name="connsiteY4384" fmla="*/ 226132 h 509406"/>
              <a:gd name="connsiteX4385" fmla="*/ 9146 w 2377881"/>
              <a:gd name="connsiteY4385" fmla="*/ 227370 h 509406"/>
              <a:gd name="connsiteX4386" fmla="*/ 5146 w 2377881"/>
              <a:gd name="connsiteY4386" fmla="*/ 223274 h 509406"/>
              <a:gd name="connsiteX4387" fmla="*/ 5812 w 2377881"/>
              <a:gd name="connsiteY4387" fmla="*/ 222512 h 509406"/>
              <a:gd name="connsiteX4388" fmla="*/ 8099 w 2377881"/>
              <a:gd name="connsiteY4388" fmla="*/ 222322 h 509406"/>
              <a:gd name="connsiteX4389" fmla="*/ 9241 w 2377881"/>
              <a:gd name="connsiteY4389" fmla="*/ 222798 h 509406"/>
              <a:gd name="connsiteX4390" fmla="*/ 11908 w 2377881"/>
              <a:gd name="connsiteY4390" fmla="*/ 220036 h 509406"/>
              <a:gd name="connsiteX4391" fmla="*/ 17814 w 2377881"/>
              <a:gd name="connsiteY4391" fmla="*/ 212130 h 509406"/>
              <a:gd name="connsiteX4392" fmla="*/ 23624 w 2377881"/>
              <a:gd name="connsiteY4392" fmla="*/ 207844 h 509406"/>
              <a:gd name="connsiteX4393" fmla="*/ 21243 w 2377881"/>
              <a:gd name="connsiteY4393" fmla="*/ 205558 h 509406"/>
              <a:gd name="connsiteX4394" fmla="*/ 21529 w 2377881"/>
              <a:gd name="connsiteY4394" fmla="*/ 205558 h 509406"/>
              <a:gd name="connsiteX4395" fmla="*/ 29339 w 2377881"/>
              <a:gd name="connsiteY4395" fmla="*/ 200890 h 509406"/>
              <a:gd name="connsiteX4396" fmla="*/ 30292 w 2377881"/>
              <a:gd name="connsiteY4396" fmla="*/ 200033 h 509406"/>
              <a:gd name="connsiteX4397" fmla="*/ 30673 w 2377881"/>
              <a:gd name="connsiteY4397" fmla="*/ 194890 h 509406"/>
              <a:gd name="connsiteX4398" fmla="*/ 37531 w 2377881"/>
              <a:gd name="connsiteY4398" fmla="*/ 195080 h 509406"/>
              <a:gd name="connsiteX4399" fmla="*/ 38483 w 2377881"/>
              <a:gd name="connsiteY4399" fmla="*/ 202033 h 509406"/>
              <a:gd name="connsiteX4400" fmla="*/ 44198 w 2377881"/>
              <a:gd name="connsiteY4400" fmla="*/ 205748 h 509406"/>
              <a:gd name="connsiteX4401" fmla="*/ 44579 w 2377881"/>
              <a:gd name="connsiteY4401" fmla="*/ 203653 h 509406"/>
              <a:gd name="connsiteX4402" fmla="*/ 43055 w 2377881"/>
              <a:gd name="connsiteY4402" fmla="*/ 197557 h 509406"/>
              <a:gd name="connsiteX4403" fmla="*/ 47818 w 2377881"/>
              <a:gd name="connsiteY4403" fmla="*/ 187079 h 509406"/>
              <a:gd name="connsiteX4404" fmla="*/ 53818 w 2377881"/>
              <a:gd name="connsiteY4404" fmla="*/ 190508 h 509406"/>
              <a:gd name="connsiteX4405" fmla="*/ 56104 w 2377881"/>
              <a:gd name="connsiteY4405" fmla="*/ 191842 h 509406"/>
              <a:gd name="connsiteX4406" fmla="*/ 60391 w 2377881"/>
              <a:gd name="connsiteY4406" fmla="*/ 184126 h 509406"/>
              <a:gd name="connsiteX4407" fmla="*/ 65725 w 2377881"/>
              <a:gd name="connsiteY4407" fmla="*/ 187365 h 509406"/>
              <a:gd name="connsiteX4408" fmla="*/ 68011 w 2377881"/>
              <a:gd name="connsiteY4408" fmla="*/ 189079 h 509406"/>
              <a:gd name="connsiteX4409" fmla="*/ 69535 w 2377881"/>
              <a:gd name="connsiteY4409" fmla="*/ 190222 h 509406"/>
              <a:gd name="connsiteX4410" fmla="*/ 73535 w 2377881"/>
              <a:gd name="connsiteY4410" fmla="*/ 185269 h 509406"/>
              <a:gd name="connsiteX4411" fmla="*/ 74392 w 2377881"/>
              <a:gd name="connsiteY4411" fmla="*/ 185174 h 509406"/>
              <a:gd name="connsiteX4412" fmla="*/ 77726 w 2377881"/>
              <a:gd name="connsiteY4412" fmla="*/ 184984 h 509406"/>
              <a:gd name="connsiteX4413" fmla="*/ 82489 w 2377881"/>
              <a:gd name="connsiteY4413" fmla="*/ 186793 h 509406"/>
              <a:gd name="connsiteX4414" fmla="*/ 77726 w 2377881"/>
              <a:gd name="connsiteY4414" fmla="*/ 191365 h 509406"/>
              <a:gd name="connsiteX4415" fmla="*/ 79726 w 2377881"/>
              <a:gd name="connsiteY4415" fmla="*/ 197652 h 509406"/>
              <a:gd name="connsiteX4416" fmla="*/ 84870 w 2377881"/>
              <a:gd name="connsiteY4416" fmla="*/ 194223 h 509406"/>
              <a:gd name="connsiteX4417" fmla="*/ 85918 w 2377881"/>
              <a:gd name="connsiteY4417" fmla="*/ 195271 h 509406"/>
              <a:gd name="connsiteX4418" fmla="*/ 97348 w 2377881"/>
              <a:gd name="connsiteY4418" fmla="*/ 194699 h 509406"/>
              <a:gd name="connsiteX4419" fmla="*/ 97729 w 2377881"/>
              <a:gd name="connsiteY4419" fmla="*/ 194128 h 509406"/>
              <a:gd name="connsiteX4420" fmla="*/ 96109 w 2377881"/>
              <a:gd name="connsiteY4420" fmla="*/ 189746 h 509406"/>
              <a:gd name="connsiteX4421" fmla="*/ 94871 w 2377881"/>
              <a:gd name="connsiteY4421" fmla="*/ 182126 h 509406"/>
              <a:gd name="connsiteX4422" fmla="*/ 99634 w 2377881"/>
              <a:gd name="connsiteY4422" fmla="*/ 180221 h 509406"/>
              <a:gd name="connsiteX4423" fmla="*/ 102110 w 2377881"/>
              <a:gd name="connsiteY4423" fmla="*/ 184222 h 509406"/>
              <a:gd name="connsiteX4424" fmla="*/ 110397 w 2377881"/>
              <a:gd name="connsiteY4424" fmla="*/ 178602 h 509406"/>
              <a:gd name="connsiteX4425" fmla="*/ 110683 w 2377881"/>
              <a:gd name="connsiteY4425" fmla="*/ 176602 h 509406"/>
              <a:gd name="connsiteX4426" fmla="*/ 112683 w 2377881"/>
              <a:gd name="connsiteY4426" fmla="*/ 174601 h 509406"/>
              <a:gd name="connsiteX4427" fmla="*/ 113635 w 2377881"/>
              <a:gd name="connsiteY4427" fmla="*/ 174506 h 509406"/>
              <a:gd name="connsiteX4428" fmla="*/ 125923 w 2377881"/>
              <a:gd name="connsiteY4428" fmla="*/ 181174 h 509406"/>
              <a:gd name="connsiteX4429" fmla="*/ 130876 w 2377881"/>
              <a:gd name="connsiteY4429" fmla="*/ 180126 h 509406"/>
              <a:gd name="connsiteX4430" fmla="*/ 133448 w 2377881"/>
              <a:gd name="connsiteY4430" fmla="*/ 179554 h 509406"/>
              <a:gd name="connsiteX4431" fmla="*/ 132114 w 2377881"/>
              <a:gd name="connsiteY4431" fmla="*/ 182507 h 509406"/>
              <a:gd name="connsiteX4432" fmla="*/ 137067 w 2377881"/>
              <a:gd name="connsiteY4432" fmla="*/ 186222 h 509406"/>
              <a:gd name="connsiteX4433" fmla="*/ 138400 w 2377881"/>
              <a:gd name="connsiteY4433" fmla="*/ 183936 h 509406"/>
              <a:gd name="connsiteX4434" fmla="*/ 139829 w 2377881"/>
              <a:gd name="connsiteY4434" fmla="*/ 181555 h 509406"/>
              <a:gd name="connsiteX4435" fmla="*/ 141449 w 2377881"/>
              <a:gd name="connsiteY4435" fmla="*/ 175744 h 509406"/>
              <a:gd name="connsiteX4436" fmla="*/ 153355 w 2377881"/>
              <a:gd name="connsiteY4436" fmla="*/ 181078 h 509406"/>
              <a:gd name="connsiteX4437" fmla="*/ 154593 w 2377881"/>
              <a:gd name="connsiteY4437" fmla="*/ 180602 h 509406"/>
              <a:gd name="connsiteX4438" fmla="*/ 156784 w 2377881"/>
              <a:gd name="connsiteY4438" fmla="*/ 179840 h 509406"/>
              <a:gd name="connsiteX4439" fmla="*/ 157165 w 2377881"/>
              <a:gd name="connsiteY4439" fmla="*/ 179650 h 509406"/>
              <a:gd name="connsiteX4440" fmla="*/ 162118 w 2377881"/>
              <a:gd name="connsiteY4440" fmla="*/ 182126 h 509406"/>
              <a:gd name="connsiteX4441" fmla="*/ 159927 w 2377881"/>
              <a:gd name="connsiteY4441" fmla="*/ 194604 h 509406"/>
              <a:gd name="connsiteX4442" fmla="*/ 160117 w 2377881"/>
              <a:gd name="connsiteY4442" fmla="*/ 194604 h 509406"/>
              <a:gd name="connsiteX4443" fmla="*/ 162118 w 2377881"/>
              <a:gd name="connsiteY4443" fmla="*/ 194985 h 509406"/>
              <a:gd name="connsiteX4444" fmla="*/ 169642 w 2377881"/>
              <a:gd name="connsiteY4444" fmla="*/ 191270 h 509406"/>
              <a:gd name="connsiteX4445" fmla="*/ 169738 w 2377881"/>
              <a:gd name="connsiteY4445" fmla="*/ 189175 h 509406"/>
              <a:gd name="connsiteX4446" fmla="*/ 169833 w 2377881"/>
              <a:gd name="connsiteY4446" fmla="*/ 186889 h 509406"/>
              <a:gd name="connsiteX4447" fmla="*/ 174024 w 2377881"/>
              <a:gd name="connsiteY4447" fmla="*/ 181269 h 509406"/>
              <a:gd name="connsiteX4448" fmla="*/ 167547 w 2377881"/>
              <a:gd name="connsiteY4448" fmla="*/ 176506 h 509406"/>
              <a:gd name="connsiteX4449" fmla="*/ 165833 w 2377881"/>
              <a:gd name="connsiteY4449" fmla="*/ 173649 h 509406"/>
              <a:gd name="connsiteX4450" fmla="*/ 171983 w 2377881"/>
              <a:gd name="connsiteY4450" fmla="*/ 167235 h 509406"/>
              <a:gd name="connsiteX4451" fmla="*/ 167833 w 2377881"/>
              <a:gd name="connsiteY4451" fmla="*/ 168506 h 509406"/>
              <a:gd name="connsiteX4452" fmla="*/ 157641 w 2377881"/>
              <a:gd name="connsiteY4452" fmla="*/ 175745 h 509406"/>
              <a:gd name="connsiteX4453" fmla="*/ 152784 w 2377881"/>
              <a:gd name="connsiteY4453" fmla="*/ 176697 h 509406"/>
              <a:gd name="connsiteX4454" fmla="*/ 151069 w 2377881"/>
              <a:gd name="connsiteY4454" fmla="*/ 177078 h 509406"/>
              <a:gd name="connsiteX4455" fmla="*/ 148307 w 2377881"/>
              <a:gd name="connsiteY4455" fmla="*/ 173173 h 509406"/>
              <a:gd name="connsiteX4456" fmla="*/ 154212 w 2377881"/>
              <a:gd name="connsiteY4456" fmla="*/ 169839 h 509406"/>
              <a:gd name="connsiteX4457" fmla="*/ 165738 w 2377881"/>
              <a:gd name="connsiteY4457" fmla="*/ 165553 h 509406"/>
              <a:gd name="connsiteX4458" fmla="*/ 172199 w 2377881"/>
              <a:gd name="connsiteY4458" fmla="*/ 167009 h 509406"/>
              <a:gd name="connsiteX4459" fmla="*/ 172500 w 2377881"/>
              <a:gd name="connsiteY4459" fmla="*/ 166696 h 509406"/>
              <a:gd name="connsiteX4460" fmla="*/ 172500 w 2377881"/>
              <a:gd name="connsiteY4460" fmla="*/ 166029 h 509406"/>
              <a:gd name="connsiteX4461" fmla="*/ 172500 w 2377881"/>
              <a:gd name="connsiteY4461" fmla="*/ 164981 h 509406"/>
              <a:gd name="connsiteX4462" fmla="*/ 177358 w 2377881"/>
              <a:gd name="connsiteY4462" fmla="*/ 161933 h 509406"/>
              <a:gd name="connsiteX4463" fmla="*/ 184025 w 2377881"/>
              <a:gd name="connsiteY4463" fmla="*/ 159742 h 509406"/>
              <a:gd name="connsiteX4464" fmla="*/ 189740 w 2377881"/>
              <a:gd name="connsiteY4464" fmla="*/ 159457 h 509406"/>
              <a:gd name="connsiteX4465" fmla="*/ 191645 w 2377881"/>
              <a:gd name="connsiteY4465" fmla="*/ 160409 h 509406"/>
              <a:gd name="connsiteX4466" fmla="*/ 190788 w 2377881"/>
              <a:gd name="connsiteY4466" fmla="*/ 154408 h 509406"/>
              <a:gd name="connsiteX4467" fmla="*/ 190312 w 2377881"/>
              <a:gd name="connsiteY4467" fmla="*/ 150122 h 509406"/>
              <a:gd name="connsiteX4468" fmla="*/ 190026 w 2377881"/>
              <a:gd name="connsiteY4468" fmla="*/ 147360 h 509406"/>
              <a:gd name="connsiteX4469" fmla="*/ 184692 w 2377881"/>
              <a:gd name="connsiteY4469" fmla="*/ 146503 h 509406"/>
              <a:gd name="connsiteX4470" fmla="*/ 184216 w 2377881"/>
              <a:gd name="connsiteY4470" fmla="*/ 144883 h 509406"/>
              <a:gd name="connsiteX4471" fmla="*/ 184216 w 2377881"/>
              <a:gd name="connsiteY4471" fmla="*/ 144788 h 509406"/>
              <a:gd name="connsiteX4472" fmla="*/ 181168 w 2377881"/>
              <a:gd name="connsiteY4472" fmla="*/ 141264 h 509406"/>
              <a:gd name="connsiteX4473" fmla="*/ 180215 w 2377881"/>
              <a:gd name="connsiteY4473" fmla="*/ 139454 h 509406"/>
              <a:gd name="connsiteX4474" fmla="*/ 182596 w 2377881"/>
              <a:gd name="connsiteY4474" fmla="*/ 135644 h 509406"/>
              <a:gd name="connsiteX4475" fmla="*/ 184120 w 2377881"/>
              <a:gd name="connsiteY4475" fmla="*/ 134596 h 509406"/>
              <a:gd name="connsiteX4476" fmla="*/ 187931 w 2377881"/>
              <a:gd name="connsiteY4476" fmla="*/ 134025 h 509406"/>
              <a:gd name="connsiteX4477" fmla="*/ 194026 w 2377881"/>
              <a:gd name="connsiteY4477" fmla="*/ 135930 h 509406"/>
              <a:gd name="connsiteX4478" fmla="*/ 205457 w 2377881"/>
              <a:gd name="connsiteY4478" fmla="*/ 125357 h 509406"/>
              <a:gd name="connsiteX4479" fmla="*/ 205837 w 2377881"/>
              <a:gd name="connsiteY4479" fmla="*/ 126976 h 509406"/>
              <a:gd name="connsiteX4480" fmla="*/ 211457 w 2377881"/>
              <a:gd name="connsiteY4480" fmla="*/ 129167 h 509406"/>
              <a:gd name="connsiteX4481" fmla="*/ 221458 w 2377881"/>
              <a:gd name="connsiteY4481" fmla="*/ 126119 h 509406"/>
              <a:gd name="connsiteX4482" fmla="*/ 227174 w 2377881"/>
              <a:gd name="connsiteY4482" fmla="*/ 128405 h 509406"/>
              <a:gd name="connsiteX4483" fmla="*/ 233555 w 2377881"/>
              <a:gd name="connsiteY4483" fmla="*/ 132120 h 509406"/>
              <a:gd name="connsiteX4484" fmla="*/ 236794 w 2377881"/>
              <a:gd name="connsiteY4484" fmla="*/ 131358 h 509406"/>
              <a:gd name="connsiteX4485" fmla="*/ 248224 w 2377881"/>
              <a:gd name="connsiteY4485" fmla="*/ 123833 h 509406"/>
              <a:gd name="connsiteX4486" fmla="*/ 252129 w 2377881"/>
              <a:gd name="connsiteY4486" fmla="*/ 121833 h 509406"/>
              <a:gd name="connsiteX4487" fmla="*/ 249367 w 2377881"/>
              <a:gd name="connsiteY4487" fmla="*/ 117356 h 509406"/>
              <a:gd name="connsiteX4488" fmla="*/ 243747 w 2377881"/>
              <a:gd name="connsiteY4488" fmla="*/ 114689 h 509406"/>
              <a:gd name="connsiteX4489" fmla="*/ 242128 w 2377881"/>
              <a:gd name="connsiteY4489" fmla="*/ 111355 h 509406"/>
              <a:gd name="connsiteX4490" fmla="*/ 237460 w 2377881"/>
              <a:gd name="connsiteY4490" fmla="*/ 107355 h 509406"/>
              <a:gd name="connsiteX4491" fmla="*/ 235936 w 2377881"/>
              <a:gd name="connsiteY4491" fmla="*/ 107069 h 509406"/>
              <a:gd name="connsiteX4492" fmla="*/ 233460 w 2377881"/>
              <a:gd name="connsiteY4492" fmla="*/ 110879 h 509406"/>
              <a:gd name="connsiteX4493" fmla="*/ 235556 w 2377881"/>
              <a:gd name="connsiteY4493" fmla="*/ 112879 h 509406"/>
              <a:gd name="connsiteX4494" fmla="*/ 234984 w 2377881"/>
              <a:gd name="connsiteY4494" fmla="*/ 115165 h 509406"/>
              <a:gd name="connsiteX4495" fmla="*/ 236032 w 2377881"/>
              <a:gd name="connsiteY4495" fmla="*/ 115832 h 509406"/>
              <a:gd name="connsiteX4496" fmla="*/ 236794 w 2377881"/>
              <a:gd name="connsiteY4496" fmla="*/ 116308 h 509406"/>
              <a:gd name="connsiteX4497" fmla="*/ 235270 w 2377881"/>
              <a:gd name="connsiteY4497" fmla="*/ 118404 h 509406"/>
              <a:gd name="connsiteX4498" fmla="*/ 234508 w 2377881"/>
              <a:gd name="connsiteY4498" fmla="*/ 118594 h 509406"/>
              <a:gd name="connsiteX4499" fmla="*/ 231079 w 2377881"/>
              <a:gd name="connsiteY4499" fmla="*/ 119452 h 509406"/>
              <a:gd name="connsiteX4500" fmla="*/ 221840 w 2377881"/>
              <a:gd name="connsiteY4500" fmla="*/ 124309 h 509406"/>
              <a:gd name="connsiteX4501" fmla="*/ 219173 w 2377881"/>
              <a:gd name="connsiteY4501" fmla="*/ 122976 h 509406"/>
              <a:gd name="connsiteX4502" fmla="*/ 214791 w 2377881"/>
              <a:gd name="connsiteY4502" fmla="*/ 122214 h 509406"/>
              <a:gd name="connsiteX4503" fmla="*/ 209171 w 2377881"/>
              <a:gd name="connsiteY4503" fmla="*/ 122595 h 509406"/>
              <a:gd name="connsiteX4504" fmla="*/ 211267 w 2377881"/>
              <a:gd name="connsiteY4504" fmla="*/ 116594 h 509406"/>
              <a:gd name="connsiteX4505" fmla="*/ 211171 w 2377881"/>
              <a:gd name="connsiteY4505" fmla="*/ 116118 h 509406"/>
              <a:gd name="connsiteX4506" fmla="*/ 209743 w 2377881"/>
              <a:gd name="connsiteY4506" fmla="*/ 113546 h 509406"/>
              <a:gd name="connsiteX4507" fmla="*/ 207361 w 2377881"/>
              <a:gd name="connsiteY4507" fmla="*/ 113641 h 509406"/>
              <a:gd name="connsiteX4508" fmla="*/ 205742 w 2377881"/>
              <a:gd name="connsiteY4508" fmla="*/ 114689 h 509406"/>
              <a:gd name="connsiteX4509" fmla="*/ 196789 w 2377881"/>
              <a:gd name="connsiteY4509" fmla="*/ 108403 h 509406"/>
              <a:gd name="connsiteX4510" fmla="*/ 190883 w 2377881"/>
              <a:gd name="connsiteY4510" fmla="*/ 109641 h 509406"/>
              <a:gd name="connsiteX4511" fmla="*/ 186311 w 2377881"/>
              <a:gd name="connsiteY4511" fmla="*/ 110593 h 509406"/>
              <a:gd name="connsiteX4512" fmla="*/ 172405 w 2377881"/>
              <a:gd name="connsiteY4512" fmla="*/ 111355 h 509406"/>
              <a:gd name="connsiteX4513" fmla="*/ 169738 w 2377881"/>
              <a:gd name="connsiteY4513" fmla="*/ 110212 h 509406"/>
              <a:gd name="connsiteX4514" fmla="*/ 166975 w 2377881"/>
              <a:gd name="connsiteY4514" fmla="*/ 109069 h 509406"/>
              <a:gd name="connsiteX4515" fmla="*/ 165928 w 2377881"/>
              <a:gd name="connsiteY4515" fmla="*/ 102497 h 509406"/>
              <a:gd name="connsiteX4516" fmla="*/ 172119 w 2377881"/>
              <a:gd name="connsiteY4516" fmla="*/ 104783 h 509406"/>
              <a:gd name="connsiteX4517" fmla="*/ 173929 w 2377881"/>
              <a:gd name="connsiteY4517" fmla="*/ 105450 h 509406"/>
              <a:gd name="connsiteX4518" fmla="*/ 181263 w 2377881"/>
              <a:gd name="connsiteY4518" fmla="*/ 99830 h 509406"/>
              <a:gd name="connsiteX4519" fmla="*/ 192502 w 2377881"/>
              <a:gd name="connsiteY4519" fmla="*/ 104116 h 509406"/>
              <a:gd name="connsiteX4520" fmla="*/ 198217 w 2377881"/>
              <a:gd name="connsiteY4520" fmla="*/ 99925 h 509406"/>
              <a:gd name="connsiteX4521" fmla="*/ 199170 w 2377881"/>
              <a:gd name="connsiteY4521" fmla="*/ 99259 h 509406"/>
              <a:gd name="connsiteX4522" fmla="*/ 198122 w 2377881"/>
              <a:gd name="connsiteY4522" fmla="*/ 96973 h 509406"/>
              <a:gd name="connsiteX4523" fmla="*/ 191169 w 2377881"/>
              <a:gd name="connsiteY4523" fmla="*/ 95449 h 509406"/>
              <a:gd name="connsiteX4524" fmla="*/ 194408 w 2377881"/>
              <a:gd name="connsiteY4524" fmla="*/ 90781 h 509406"/>
              <a:gd name="connsiteX4525" fmla="*/ 194884 w 2377881"/>
              <a:gd name="connsiteY4525" fmla="*/ 85066 h 509406"/>
              <a:gd name="connsiteX4526" fmla="*/ 196408 w 2377881"/>
              <a:gd name="connsiteY4526" fmla="*/ 85828 h 509406"/>
              <a:gd name="connsiteX4527" fmla="*/ 198979 w 2377881"/>
              <a:gd name="connsiteY4527" fmla="*/ 87067 h 509406"/>
              <a:gd name="connsiteX4528" fmla="*/ 202504 w 2377881"/>
              <a:gd name="connsiteY4528" fmla="*/ 91829 h 509406"/>
              <a:gd name="connsiteX4529" fmla="*/ 202408 w 2377881"/>
              <a:gd name="connsiteY4529" fmla="*/ 92305 h 509406"/>
              <a:gd name="connsiteX4530" fmla="*/ 202313 w 2377881"/>
              <a:gd name="connsiteY4530" fmla="*/ 93067 h 509406"/>
              <a:gd name="connsiteX4531" fmla="*/ 205075 w 2377881"/>
              <a:gd name="connsiteY4531" fmla="*/ 93829 h 509406"/>
              <a:gd name="connsiteX4532" fmla="*/ 205933 w 2377881"/>
              <a:gd name="connsiteY4532" fmla="*/ 93067 h 509406"/>
              <a:gd name="connsiteX4533" fmla="*/ 206123 w 2377881"/>
              <a:gd name="connsiteY4533" fmla="*/ 90019 h 509406"/>
              <a:gd name="connsiteX4534" fmla="*/ 206695 w 2377881"/>
              <a:gd name="connsiteY4534" fmla="*/ 87352 h 509406"/>
              <a:gd name="connsiteX4535" fmla="*/ 209838 w 2377881"/>
              <a:gd name="connsiteY4535" fmla="*/ 91258 h 509406"/>
              <a:gd name="connsiteX4536" fmla="*/ 206885 w 2377881"/>
              <a:gd name="connsiteY4536" fmla="*/ 97544 h 509406"/>
              <a:gd name="connsiteX4537" fmla="*/ 210028 w 2377881"/>
              <a:gd name="connsiteY4537" fmla="*/ 98306 h 509406"/>
              <a:gd name="connsiteX4538" fmla="*/ 214696 w 2377881"/>
              <a:gd name="connsiteY4538" fmla="*/ 95925 h 509406"/>
              <a:gd name="connsiteX4539" fmla="*/ 214791 w 2377881"/>
              <a:gd name="connsiteY4539" fmla="*/ 94972 h 509406"/>
              <a:gd name="connsiteX4540" fmla="*/ 214982 w 2377881"/>
              <a:gd name="connsiteY4540" fmla="*/ 93448 h 509406"/>
              <a:gd name="connsiteX4541" fmla="*/ 218478 w 2377881"/>
              <a:gd name="connsiteY4541" fmla="*/ 91547 h 509406"/>
              <a:gd name="connsiteX4542" fmla="*/ 223649 w 2377881"/>
              <a:gd name="connsiteY4542" fmla="*/ 94877 h 509406"/>
              <a:gd name="connsiteX4543" fmla="*/ 220328 w 2377881"/>
              <a:gd name="connsiteY4543" fmla="*/ 90541 h 509406"/>
              <a:gd name="connsiteX4544" fmla="*/ 224792 w 2377881"/>
              <a:gd name="connsiteY4544" fmla="*/ 88114 h 509406"/>
              <a:gd name="connsiteX4545" fmla="*/ 219649 w 2377881"/>
              <a:gd name="connsiteY4545" fmla="*/ 86305 h 509406"/>
              <a:gd name="connsiteX4546" fmla="*/ 216601 w 2377881"/>
              <a:gd name="connsiteY4546" fmla="*/ 87352 h 509406"/>
              <a:gd name="connsiteX4547" fmla="*/ 217744 w 2377881"/>
              <a:gd name="connsiteY4547" fmla="*/ 90305 h 509406"/>
              <a:gd name="connsiteX4548" fmla="*/ 220220 w 2377881"/>
              <a:gd name="connsiteY4548" fmla="*/ 90400 h 509406"/>
              <a:gd name="connsiteX4549" fmla="*/ 220328 w 2377881"/>
              <a:gd name="connsiteY4549" fmla="*/ 90541 h 509406"/>
              <a:gd name="connsiteX4550" fmla="*/ 218478 w 2377881"/>
              <a:gd name="connsiteY4550" fmla="*/ 91547 h 509406"/>
              <a:gd name="connsiteX4551" fmla="*/ 218029 w 2377881"/>
              <a:gd name="connsiteY4551" fmla="*/ 91258 h 509406"/>
              <a:gd name="connsiteX4552" fmla="*/ 210505 w 2377881"/>
              <a:gd name="connsiteY4552" fmla="*/ 87352 h 509406"/>
              <a:gd name="connsiteX4553" fmla="*/ 214124 w 2377881"/>
              <a:gd name="connsiteY4553" fmla="*/ 83638 h 509406"/>
              <a:gd name="connsiteX4554" fmla="*/ 224125 w 2377881"/>
              <a:gd name="connsiteY4554" fmla="*/ 79542 h 509406"/>
              <a:gd name="connsiteX4555" fmla="*/ 219458 w 2377881"/>
              <a:gd name="connsiteY4555" fmla="*/ 78494 h 509406"/>
              <a:gd name="connsiteX4556" fmla="*/ 217458 w 2377881"/>
              <a:gd name="connsiteY4556" fmla="*/ 77923 h 509406"/>
              <a:gd name="connsiteX4557" fmla="*/ 211362 w 2377881"/>
              <a:gd name="connsiteY4557" fmla="*/ 74779 h 509406"/>
              <a:gd name="connsiteX4558" fmla="*/ 210981 w 2377881"/>
              <a:gd name="connsiteY4558" fmla="*/ 74494 h 509406"/>
              <a:gd name="connsiteX4559" fmla="*/ 213172 w 2377881"/>
              <a:gd name="connsiteY4559" fmla="*/ 72684 h 509406"/>
              <a:gd name="connsiteX4560" fmla="*/ 214029 w 2377881"/>
              <a:gd name="connsiteY4560" fmla="*/ 72874 h 509406"/>
              <a:gd name="connsiteX4561" fmla="*/ 216982 w 2377881"/>
              <a:gd name="connsiteY4561" fmla="*/ 73446 h 509406"/>
              <a:gd name="connsiteX4562" fmla="*/ 229364 w 2377881"/>
              <a:gd name="connsiteY4562" fmla="*/ 68969 h 509406"/>
              <a:gd name="connsiteX4563" fmla="*/ 234412 w 2377881"/>
              <a:gd name="connsiteY4563" fmla="*/ 70398 h 509406"/>
              <a:gd name="connsiteX4564" fmla="*/ 238508 w 2377881"/>
              <a:gd name="connsiteY4564" fmla="*/ 71636 h 509406"/>
              <a:gd name="connsiteX4565" fmla="*/ 244985 w 2377881"/>
              <a:gd name="connsiteY4565" fmla="*/ 72589 h 509406"/>
              <a:gd name="connsiteX4566" fmla="*/ 245938 w 2377881"/>
              <a:gd name="connsiteY4566" fmla="*/ 76399 h 509406"/>
              <a:gd name="connsiteX4567" fmla="*/ 253272 w 2377881"/>
              <a:gd name="connsiteY4567" fmla="*/ 68874 h 509406"/>
              <a:gd name="connsiteX4568" fmla="*/ 260130 w 2377881"/>
              <a:gd name="connsiteY4568" fmla="*/ 67064 h 509406"/>
              <a:gd name="connsiteX4569" fmla="*/ 262892 w 2377881"/>
              <a:gd name="connsiteY4569" fmla="*/ 67445 h 509406"/>
              <a:gd name="connsiteX4570" fmla="*/ 270798 w 2377881"/>
              <a:gd name="connsiteY4570" fmla="*/ 69445 h 509406"/>
              <a:gd name="connsiteX4571" fmla="*/ 271179 w 2377881"/>
              <a:gd name="connsiteY4571" fmla="*/ 69541 h 509406"/>
              <a:gd name="connsiteX4572" fmla="*/ 272893 w 2377881"/>
              <a:gd name="connsiteY4572" fmla="*/ 72208 h 509406"/>
              <a:gd name="connsiteX4573" fmla="*/ 276227 w 2377881"/>
              <a:gd name="connsiteY4573" fmla="*/ 77256 h 509406"/>
              <a:gd name="connsiteX4574" fmla="*/ 282990 w 2377881"/>
              <a:gd name="connsiteY4574" fmla="*/ 75256 h 509406"/>
              <a:gd name="connsiteX4575" fmla="*/ 286133 w 2377881"/>
              <a:gd name="connsiteY4575" fmla="*/ 75732 h 509406"/>
              <a:gd name="connsiteX4576" fmla="*/ 285562 w 2377881"/>
              <a:gd name="connsiteY4576" fmla="*/ 67255 h 509406"/>
              <a:gd name="connsiteX4577" fmla="*/ 288705 w 2377881"/>
              <a:gd name="connsiteY4577" fmla="*/ 62111 h 509406"/>
              <a:gd name="connsiteX4578" fmla="*/ 297277 w 2377881"/>
              <a:gd name="connsiteY4578" fmla="*/ 61444 h 509406"/>
              <a:gd name="connsiteX4579" fmla="*/ 298897 w 2377881"/>
              <a:gd name="connsiteY4579" fmla="*/ 61159 h 509406"/>
              <a:gd name="connsiteX4580" fmla="*/ 316994 w 2377881"/>
              <a:gd name="connsiteY4580" fmla="*/ 58587 h 509406"/>
              <a:gd name="connsiteX4581" fmla="*/ 327376 w 2377881"/>
              <a:gd name="connsiteY4581" fmla="*/ 59920 h 509406"/>
              <a:gd name="connsiteX4582" fmla="*/ 329377 w 2377881"/>
              <a:gd name="connsiteY4582" fmla="*/ 61825 h 509406"/>
              <a:gd name="connsiteX4583" fmla="*/ 333853 w 2377881"/>
              <a:gd name="connsiteY4583" fmla="*/ 57063 h 509406"/>
              <a:gd name="connsiteX4584" fmla="*/ 334711 w 2377881"/>
              <a:gd name="connsiteY4584" fmla="*/ 56968 h 509406"/>
              <a:gd name="connsiteX4585" fmla="*/ 341188 w 2377881"/>
              <a:gd name="connsiteY4585" fmla="*/ 56015 h 509406"/>
              <a:gd name="connsiteX4586" fmla="*/ 355190 w 2377881"/>
              <a:gd name="connsiteY4586" fmla="*/ 56396 h 509406"/>
              <a:gd name="connsiteX4587" fmla="*/ 360714 w 2377881"/>
              <a:gd name="connsiteY4587" fmla="*/ 60587 h 509406"/>
              <a:gd name="connsiteX4588" fmla="*/ 369477 w 2377881"/>
              <a:gd name="connsiteY4588" fmla="*/ 53158 h 509406"/>
              <a:gd name="connsiteX4589" fmla="*/ 371191 w 2377881"/>
              <a:gd name="connsiteY4589" fmla="*/ 51729 h 509406"/>
              <a:gd name="connsiteX4590" fmla="*/ 375573 w 2377881"/>
              <a:gd name="connsiteY4590" fmla="*/ 53348 h 509406"/>
              <a:gd name="connsiteX4591" fmla="*/ 381478 w 2377881"/>
              <a:gd name="connsiteY4591" fmla="*/ 52205 h 509406"/>
              <a:gd name="connsiteX4592" fmla="*/ 386241 w 2377881"/>
              <a:gd name="connsiteY4592" fmla="*/ 51348 h 509406"/>
              <a:gd name="connsiteX4593" fmla="*/ 394528 w 2377881"/>
              <a:gd name="connsiteY4593" fmla="*/ 49824 h 509406"/>
              <a:gd name="connsiteX4594" fmla="*/ 401005 w 2377881"/>
              <a:gd name="connsiteY4594" fmla="*/ 48967 h 509406"/>
              <a:gd name="connsiteX4595" fmla="*/ 412340 w 2377881"/>
              <a:gd name="connsiteY4595" fmla="*/ 48586 h 509406"/>
              <a:gd name="connsiteX4596" fmla="*/ 419388 w 2377881"/>
              <a:gd name="connsiteY4596" fmla="*/ 48300 h 509406"/>
              <a:gd name="connsiteX4597" fmla="*/ 427103 w 2377881"/>
              <a:gd name="connsiteY4597" fmla="*/ 46490 h 509406"/>
              <a:gd name="connsiteX4598" fmla="*/ 431580 w 2377881"/>
              <a:gd name="connsiteY4598" fmla="*/ 45347 h 509406"/>
              <a:gd name="connsiteX4599" fmla="*/ 435771 w 2377881"/>
              <a:gd name="connsiteY4599" fmla="*/ 49252 h 509406"/>
              <a:gd name="connsiteX4600" fmla="*/ 440438 w 2377881"/>
              <a:gd name="connsiteY4600" fmla="*/ 49062 h 509406"/>
              <a:gd name="connsiteX4601" fmla="*/ 442343 w 2377881"/>
              <a:gd name="connsiteY4601" fmla="*/ 50586 h 509406"/>
              <a:gd name="connsiteX4602" fmla="*/ 448630 w 2377881"/>
              <a:gd name="connsiteY4602" fmla="*/ 44776 h 509406"/>
              <a:gd name="connsiteX4603" fmla="*/ 457774 w 2377881"/>
              <a:gd name="connsiteY4603" fmla="*/ 45252 h 509406"/>
              <a:gd name="connsiteX4604" fmla="*/ 460250 w 2377881"/>
              <a:gd name="connsiteY4604" fmla="*/ 44585 h 509406"/>
              <a:gd name="connsiteX4605" fmla="*/ 474538 w 2377881"/>
              <a:gd name="connsiteY4605" fmla="*/ 42394 h 509406"/>
              <a:gd name="connsiteX4606" fmla="*/ 495588 w 2377881"/>
              <a:gd name="connsiteY4606" fmla="*/ 40680 h 509406"/>
              <a:gd name="connsiteX4607" fmla="*/ 497207 w 2377881"/>
              <a:gd name="connsiteY4607" fmla="*/ 41442 h 509406"/>
              <a:gd name="connsiteX4608" fmla="*/ 505113 w 2377881"/>
              <a:gd name="connsiteY4608" fmla="*/ 46300 h 509406"/>
              <a:gd name="connsiteX4609" fmla="*/ 513971 w 2377881"/>
              <a:gd name="connsiteY4609" fmla="*/ 44490 h 509406"/>
              <a:gd name="connsiteX4610" fmla="*/ 514352 w 2377881"/>
              <a:gd name="connsiteY4610" fmla="*/ 44395 h 509406"/>
              <a:gd name="connsiteX4611" fmla="*/ 513400 w 2377881"/>
              <a:gd name="connsiteY4611" fmla="*/ 47538 h 509406"/>
              <a:gd name="connsiteX4612" fmla="*/ 516162 w 2377881"/>
              <a:gd name="connsiteY4612" fmla="*/ 54491 h 509406"/>
              <a:gd name="connsiteX4613" fmla="*/ 529973 w 2377881"/>
              <a:gd name="connsiteY4613" fmla="*/ 52777 h 509406"/>
              <a:gd name="connsiteX4614" fmla="*/ 530831 w 2377881"/>
              <a:gd name="connsiteY4614" fmla="*/ 52777 h 509406"/>
              <a:gd name="connsiteX4615" fmla="*/ 531688 w 2377881"/>
              <a:gd name="connsiteY4615" fmla="*/ 52777 h 509406"/>
              <a:gd name="connsiteX4616" fmla="*/ 540260 w 2377881"/>
              <a:gd name="connsiteY4616" fmla="*/ 57444 h 509406"/>
              <a:gd name="connsiteX4617" fmla="*/ 543213 w 2377881"/>
              <a:gd name="connsiteY4617" fmla="*/ 53824 h 509406"/>
              <a:gd name="connsiteX4618" fmla="*/ 545690 w 2377881"/>
              <a:gd name="connsiteY4618" fmla="*/ 50872 h 509406"/>
              <a:gd name="connsiteX4619" fmla="*/ 538260 w 2377881"/>
              <a:gd name="connsiteY4619" fmla="*/ 44490 h 509406"/>
              <a:gd name="connsiteX4620" fmla="*/ 545023 w 2377881"/>
              <a:gd name="connsiteY4620" fmla="*/ 41728 h 509406"/>
              <a:gd name="connsiteX4621" fmla="*/ 549309 w 2377881"/>
              <a:gd name="connsiteY4621" fmla="*/ 38203 h 509406"/>
              <a:gd name="connsiteX4622" fmla="*/ 554738 w 2377881"/>
              <a:gd name="connsiteY4622" fmla="*/ 39727 h 509406"/>
              <a:gd name="connsiteX4623" fmla="*/ 556929 w 2377881"/>
              <a:gd name="connsiteY4623" fmla="*/ 40394 h 509406"/>
              <a:gd name="connsiteX4624" fmla="*/ 560358 w 2377881"/>
              <a:gd name="connsiteY4624" fmla="*/ 37441 h 509406"/>
              <a:gd name="connsiteX4625" fmla="*/ 565501 w 2377881"/>
              <a:gd name="connsiteY4625" fmla="*/ 36870 h 509406"/>
              <a:gd name="connsiteX4626" fmla="*/ 574931 w 2377881"/>
              <a:gd name="connsiteY4626" fmla="*/ 34012 h 509406"/>
              <a:gd name="connsiteX4627" fmla="*/ 590267 w 2377881"/>
              <a:gd name="connsiteY4627" fmla="*/ 34489 h 509406"/>
              <a:gd name="connsiteX4628" fmla="*/ 592934 w 2377881"/>
              <a:gd name="connsiteY4628" fmla="*/ 32869 h 509406"/>
              <a:gd name="connsiteX4629" fmla="*/ 596172 w 2377881"/>
              <a:gd name="connsiteY4629" fmla="*/ 31917 h 509406"/>
              <a:gd name="connsiteX4630" fmla="*/ 599410 w 2377881"/>
              <a:gd name="connsiteY4630" fmla="*/ 36108 h 509406"/>
              <a:gd name="connsiteX4631" fmla="*/ 613222 w 2377881"/>
              <a:gd name="connsiteY4631" fmla="*/ 36394 h 509406"/>
              <a:gd name="connsiteX4632" fmla="*/ 614746 w 2377881"/>
              <a:gd name="connsiteY4632" fmla="*/ 35917 h 509406"/>
              <a:gd name="connsiteX4633" fmla="*/ 643892 w 2377881"/>
              <a:gd name="connsiteY4633" fmla="*/ 32012 h 509406"/>
              <a:gd name="connsiteX4634" fmla="*/ 648655 w 2377881"/>
              <a:gd name="connsiteY4634" fmla="*/ 33060 h 509406"/>
              <a:gd name="connsiteX4635" fmla="*/ 661228 w 2377881"/>
              <a:gd name="connsiteY4635" fmla="*/ 31726 h 509406"/>
              <a:gd name="connsiteX4636" fmla="*/ 663990 w 2377881"/>
              <a:gd name="connsiteY4636" fmla="*/ 31250 h 509406"/>
              <a:gd name="connsiteX4637" fmla="*/ 666562 w 2377881"/>
              <a:gd name="connsiteY4637" fmla="*/ 30869 h 509406"/>
              <a:gd name="connsiteX4638" fmla="*/ 677706 w 2377881"/>
              <a:gd name="connsiteY4638" fmla="*/ 26964 h 509406"/>
              <a:gd name="connsiteX4639" fmla="*/ 681325 w 2377881"/>
              <a:gd name="connsiteY4639" fmla="*/ 28774 h 509406"/>
              <a:gd name="connsiteX4640" fmla="*/ 692184 w 2377881"/>
              <a:gd name="connsiteY4640" fmla="*/ 29155 h 509406"/>
              <a:gd name="connsiteX4641" fmla="*/ 704757 w 2377881"/>
              <a:gd name="connsiteY4641" fmla="*/ 28964 h 509406"/>
              <a:gd name="connsiteX4642" fmla="*/ 716282 w 2377881"/>
              <a:gd name="connsiteY4642" fmla="*/ 27631 h 509406"/>
              <a:gd name="connsiteX4643" fmla="*/ 723998 w 2377881"/>
              <a:gd name="connsiteY4643" fmla="*/ 27916 h 509406"/>
              <a:gd name="connsiteX4644" fmla="*/ 734951 w 2377881"/>
              <a:gd name="connsiteY4644" fmla="*/ 25821 h 509406"/>
              <a:gd name="connsiteX4645" fmla="*/ 739428 w 2377881"/>
              <a:gd name="connsiteY4645" fmla="*/ 26583 h 509406"/>
              <a:gd name="connsiteX4646" fmla="*/ 739809 w 2377881"/>
              <a:gd name="connsiteY4646" fmla="*/ 29726 h 509406"/>
              <a:gd name="connsiteX4647" fmla="*/ 740381 w 2377881"/>
              <a:gd name="connsiteY4647" fmla="*/ 29440 h 509406"/>
              <a:gd name="connsiteX4648" fmla="*/ 742476 w 2377881"/>
              <a:gd name="connsiteY4648" fmla="*/ 28393 h 509406"/>
              <a:gd name="connsiteX4649" fmla="*/ 747048 w 2377881"/>
              <a:gd name="connsiteY4649" fmla="*/ 26488 h 509406"/>
              <a:gd name="connsiteX4650" fmla="*/ 747524 w 2377881"/>
              <a:gd name="connsiteY4650" fmla="*/ 26964 h 509406"/>
              <a:gd name="connsiteX4651" fmla="*/ 746667 w 2377881"/>
              <a:gd name="connsiteY4651" fmla="*/ 31536 h 509406"/>
              <a:gd name="connsiteX4652" fmla="*/ 748953 w 2377881"/>
              <a:gd name="connsiteY4652" fmla="*/ 32488 h 509406"/>
              <a:gd name="connsiteX4653" fmla="*/ 750667 w 2377881"/>
              <a:gd name="connsiteY4653" fmla="*/ 27916 h 509406"/>
              <a:gd name="connsiteX4654" fmla="*/ 750858 w 2377881"/>
              <a:gd name="connsiteY4654" fmla="*/ 27916 h 509406"/>
              <a:gd name="connsiteX4655" fmla="*/ 753239 w 2377881"/>
              <a:gd name="connsiteY4655" fmla="*/ 28012 h 509406"/>
              <a:gd name="connsiteX4656" fmla="*/ 760002 w 2377881"/>
              <a:gd name="connsiteY4656" fmla="*/ 26678 h 509406"/>
              <a:gd name="connsiteX4657" fmla="*/ 764669 w 2377881"/>
              <a:gd name="connsiteY4657" fmla="*/ 30107 h 509406"/>
              <a:gd name="connsiteX4658" fmla="*/ 770670 w 2377881"/>
              <a:gd name="connsiteY4658" fmla="*/ 26678 h 509406"/>
              <a:gd name="connsiteX4659" fmla="*/ 777337 w 2377881"/>
              <a:gd name="connsiteY4659" fmla="*/ 25916 h 509406"/>
              <a:gd name="connsiteX4660" fmla="*/ 782100 w 2377881"/>
              <a:gd name="connsiteY4660" fmla="*/ 25535 h 509406"/>
              <a:gd name="connsiteX4661" fmla="*/ 787815 w 2377881"/>
              <a:gd name="connsiteY4661" fmla="*/ 25154 h 509406"/>
              <a:gd name="connsiteX4662" fmla="*/ 791244 w 2377881"/>
              <a:gd name="connsiteY4662" fmla="*/ 26869 h 509406"/>
              <a:gd name="connsiteX4663" fmla="*/ 797340 w 2377881"/>
              <a:gd name="connsiteY4663" fmla="*/ 24297 h 509406"/>
              <a:gd name="connsiteX4664" fmla="*/ 816961 w 2377881"/>
              <a:gd name="connsiteY4664" fmla="*/ 25154 h 509406"/>
              <a:gd name="connsiteX4665" fmla="*/ 822581 w 2377881"/>
              <a:gd name="connsiteY4665" fmla="*/ 25249 h 509406"/>
              <a:gd name="connsiteX4666" fmla="*/ 832583 w 2377881"/>
              <a:gd name="connsiteY4666" fmla="*/ 24392 h 509406"/>
              <a:gd name="connsiteX4667" fmla="*/ 842393 w 2377881"/>
              <a:gd name="connsiteY4667" fmla="*/ 25249 h 509406"/>
              <a:gd name="connsiteX4668" fmla="*/ 845536 w 2377881"/>
              <a:gd name="connsiteY4668" fmla="*/ 25059 h 509406"/>
              <a:gd name="connsiteX4669" fmla="*/ 858681 w 2377881"/>
              <a:gd name="connsiteY4669" fmla="*/ 22868 h 509406"/>
              <a:gd name="connsiteX4670" fmla="*/ 860967 w 2377881"/>
              <a:gd name="connsiteY4670" fmla="*/ 23630 h 509406"/>
              <a:gd name="connsiteX4671" fmla="*/ 864301 w 2377881"/>
              <a:gd name="connsiteY4671" fmla="*/ 24678 h 509406"/>
              <a:gd name="connsiteX4672" fmla="*/ 873064 w 2377881"/>
              <a:gd name="connsiteY4672" fmla="*/ 24583 h 509406"/>
              <a:gd name="connsiteX4673" fmla="*/ 885637 w 2377881"/>
              <a:gd name="connsiteY4673" fmla="*/ 24297 h 509406"/>
              <a:gd name="connsiteX4674" fmla="*/ 888304 w 2377881"/>
              <a:gd name="connsiteY4674" fmla="*/ 23440 h 509406"/>
              <a:gd name="connsiteX4675" fmla="*/ 894876 w 2377881"/>
              <a:gd name="connsiteY4675" fmla="*/ 25154 h 509406"/>
              <a:gd name="connsiteX4676" fmla="*/ 897067 w 2377881"/>
              <a:gd name="connsiteY4676" fmla="*/ 23249 h 509406"/>
              <a:gd name="connsiteX4677" fmla="*/ 897638 w 2377881"/>
              <a:gd name="connsiteY4677" fmla="*/ 22678 h 509406"/>
              <a:gd name="connsiteX4678" fmla="*/ 904306 w 2377881"/>
              <a:gd name="connsiteY4678" fmla="*/ 20963 h 509406"/>
              <a:gd name="connsiteX4679" fmla="*/ 917545 w 2377881"/>
              <a:gd name="connsiteY4679" fmla="*/ 26297 h 509406"/>
              <a:gd name="connsiteX4680" fmla="*/ 928214 w 2377881"/>
              <a:gd name="connsiteY4680" fmla="*/ 26011 h 509406"/>
              <a:gd name="connsiteX4681" fmla="*/ 932785 w 2377881"/>
              <a:gd name="connsiteY4681" fmla="*/ 24297 h 509406"/>
              <a:gd name="connsiteX4682" fmla="*/ 934881 w 2377881"/>
              <a:gd name="connsiteY4682" fmla="*/ 26964 h 509406"/>
              <a:gd name="connsiteX4683" fmla="*/ 935071 w 2377881"/>
              <a:gd name="connsiteY4683" fmla="*/ 26773 h 509406"/>
              <a:gd name="connsiteX4684" fmla="*/ 944882 w 2377881"/>
              <a:gd name="connsiteY4684" fmla="*/ 23059 h 509406"/>
              <a:gd name="connsiteX4685" fmla="*/ 948978 w 2377881"/>
              <a:gd name="connsiteY4685" fmla="*/ 22963 h 509406"/>
              <a:gd name="connsiteX4686" fmla="*/ 958693 w 2377881"/>
              <a:gd name="connsiteY4686" fmla="*/ 19915 h 509406"/>
              <a:gd name="connsiteX4687" fmla="*/ 958693 w 2377881"/>
              <a:gd name="connsiteY4687" fmla="*/ 20106 h 509406"/>
              <a:gd name="connsiteX4688" fmla="*/ 964123 w 2377881"/>
              <a:gd name="connsiteY4688" fmla="*/ 22201 h 509406"/>
              <a:gd name="connsiteX4689" fmla="*/ 964599 w 2377881"/>
              <a:gd name="connsiteY4689" fmla="*/ 21916 h 509406"/>
              <a:gd name="connsiteX4690" fmla="*/ 972695 w 2377881"/>
              <a:gd name="connsiteY4690" fmla="*/ 22297 h 509406"/>
              <a:gd name="connsiteX4691" fmla="*/ 989554 w 2377881"/>
              <a:gd name="connsiteY4691" fmla="*/ 21154 h 509406"/>
              <a:gd name="connsiteX4692" fmla="*/ 997936 w 2377881"/>
              <a:gd name="connsiteY4692" fmla="*/ 23916 h 509406"/>
              <a:gd name="connsiteX4693" fmla="*/ 1003175 w 2377881"/>
              <a:gd name="connsiteY4693" fmla="*/ 23059 h 509406"/>
              <a:gd name="connsiteX4694" fmla="*/ 1017177 w 2377881"/>
              <a:gd name="connsiteY4694" fmla="*/ 22582 h 509406"/>
              <a:gd name="connsiteX4695" fmla="*/ 1041751 w 2377881"/>
              <a:gd name="connsiteY4695" fmla="*/ 21820 h 509406"/>
              <a:gd name="connsiteX4696" fmla="*/ 1045847 w 2377881"/>
              <a:gd name="connsiteY4696" fmla="*/ 19820 h 509406"/>
              <a:gd name="connsiteX4697" fmla="*/ 1046419 w 2377881"/>
              <a:gd name="connsiteY4697" fmla="*/ 20106 h 509406"/>
              <a:gd name="connsiteX4698" fmla="*/ 1053086 w 2377881"/>
              <a:gd name="connsiteY4698" fmla="*/ 21630 h 509406"/>
              <a:gd name="connsiteX4699" fmla="*/ 1065754 w 2377881"/>
              <a:gd name="connsiteY4699" fmla="*/ 23344 h 509406"/>
              <a:gd name="connsiteX4700" fmla="*/ 1068517 w 2377881"/>
              <a:gd name="connsiteY4700" fmla="*/ 25059 h 509406"/>
              <a:gd name="connsiteX4701" fmla="*/ 1077661 w 2377881"/>
              <a:gd name="connsiteY4701" fmla="*/ 22201 h 509406"/>
              <a:gd name="connsiteX4702" fmla="*/ 1079947 w 2377881"/>
              <a:gd name="connsiteY4702" fmla="*/ 23535 h 509406"/>
              <a:gd name="connsiteX4703" fmla="*/ 1099568 w 2377881"/>
              <a:gd name="connsiteY4703" fmla="*/ 21439 h 509406"/>
              <a:gd name="connsiteX4704" fmla="*/ 1106141 w 2377881"/>
              <a:gd name="connsiteY4704" fmla="*/ 21344 h 509406"/>
              <a:gd name="connsiteX4705" fmla="*/ 1122238 w 2377881"/>
              <a:gd name="connsiteY4705" fmla="*/ 22392 h 509406"/>
              <a:gd name="connsiteX4706" fmla="*/ 1125762 w 2377881"/>
              <a:gd name="connsiteY4706" fmla="*/ 23440 h 509406"/>
              <a:gd name="connsiteX4707" fmla="*/ 1132906 w 2377881"/>
              <a:gd name="connsiteY4707" fmla="*/ 22011 h 509406"/>
              <a:gd name="connsiteX4708" fmla="*/ 1136906 w 2377881"/>
              <a:gd name="connsiteY4708" fmla="*/ 27440 h 509406"/>
              <a:gd name="connsiteX4709" fmla="*/ 1137001 w 2377881"/>
              <a:gd name="connsiteY4709" fmla="*/ 28393 h 509406"/>
              <a:gd name="connsiteX4710" fmla="*/ 1137097 w 2377881"/>
              <a:gd name="connsiteY4710" fmla="*/ 29536 h 509406"/>
              <a:gd name="connsiteX4711" fmla="*/ 1139954 w 2377881"/>
              <a:gd name="connsiteY4711" fmla="*/ 31060 h 509406"/>
              <a:gd name="connsiteX4712" fmla="*/ 1143098 w 2377881"/>
              <a:gd name="connsiteY4712" fmla="*/ 24297 h 509406"/>
              <a:gd name="connsiteX4713" fmla="*/ 1144812 w 2377881"/>
              <a:gd name="connsiteY4713" fmla="*/ 22201 h 509406"/>
              <a:gd name="connsiteX4714" fmla="*/ 1152908 w 2377881"/>
              <a:gd name="connsiteY4714" fmla="*/ 20296 h 509406"/>
              <a:gd name="connsiteX4715" fmla="*/ 1161576 w 2377881"/>
              <a:gd name="connsiteY4715" fmla="*/ 19058 h 509406"/>
              <a:gd name="connsiteX4716" fmla="*/ 1164243 w 2377881"/>
              <a:gd name="connsiteY4716" fmla="*/ 18677 h 509406"/>
              <a:gd name="connsiteX4717" fmla="*/ 1173101 w 2377881"/>
              <a:gd name="connsiteY4717" fmla="*/ 19153 h 509406"/>
              <a:gd name="connsiteX4718" fmla="*/ 1185008 w 2377881"/>
              <a:gd name="connsiteY4718" fmla="*/ 18201 h 509406"/>
              <a:gd name="connsiteX4719" fmla="*/ 1188722 w 2377881"/>
              <a:gd name="connsiteY4719" fmla="*/ 20392 h 509406"/>
              <a:gd name="connsiteX4720" fmla="*/ 1193390 w 2377881"/>
              <a:gd name="connsiteY4720" fmla="*/ 23154 h 509406"/>
              <a:gd name="connsiteX4721" fmla="*/ 1199485 w 2377881"/>
              <a:gd name="connsiteY4721" fmla="*/ 20868 h 509406"/>
              <a:gd name="connsiteX4722" fmla="*/ 1200628 w 2377881"/>
              <a:gd name="connsiteY4722" fmla="*/ 20963 h 509406"/>
              <a:gd name="connsiteX4723" fmla="*/ 1206629 w 2377881"/>
              <a:gd name="connsiteY4723" fmla="*/ 21344 h 509406"/>
              <a:gd name="connsiteX4724" fmla="*/ 1205772 w 2377881"/>
              <a:gd name="connsiteY4724" fmla="*/ 15915 h 509406"/>
              <a:gd name="connsiteX4725" fmla="*/ 1213583 w 2377881"/>
              <a:gd name="connsiteY4725" fmla="*/ 18201 h 509406"/>
              <a:gd name="connsiteX4726" fmla="*/ 1216440 w 2377881"/>
              <a:gd name="connsiteY4726" fmla="*/ 19153 h 509406"/>
              <a:gd name="connsiteX4727" fmla="*/ 1219869 w 2377881"/>
              <a:gd name="connsiteY4727" fmla="*/ 20296 h 509406"/>
              <a:gd name="connsiteX4728" fmla="*/ 1226441 w 2377881"/>
              <a:gd name="connsiteY4728" fmla="*/ 18296 h 509406"/>
              <a:gd name="connsiteX4729" fmla="*/ 1226727 w 2377881"/>
              <a:gd name="connsiteY4729" fmla="*/ 17915 h 509406"/>
              <a:gd name="connsiteX4730" fmla="*/ 1227489 w 2377881"/>
              <a:gd name="connsiteY4730" fmla="*/ 17058 h 509406"/>
              <a:gd name="connsiteX4731" fmla="*/ 1234442 w 2377881"/>
              <a:gd name="connsiteY4731" fmla="*/ 13057 h 509406"/>
              <a:gd name="connsiteX4732" fmla="*/ 1235966 w 2377881"/>
              <a:gd name="connsiteY4732" fmla="*/ 16677 h 509406"/>
              <a:gd name="connsiteX4733" fmla="*/ 1236252 w 2377881"/>
              <a:gd name="connsiteY4733" fmla="*/ 17344 h 509406"/>
              <a:gd name="connsiteX4734" fmla="*/ 1243586 w 2377881"/>
              <a:gd name="connsiteY4734" fmla="*/ 19058 h 509406"/>
              <a:gd name="connsiteX4735" fmla="*/ 1252159 w 2377881"/>
              <a:gd name="connsiteY4735" fmla="*/ 20392 h 509406"/>
              <a:gd name="connsiteX4736" fmla="*/ 1257969 w 2377881"/>
              <a:gd name="connsiteY4736" fmla="*/ 22678 h 509406"/>
              <a:gd name="connsiteX4737" fmla="*/ 1262351 w 2377881"/>
              <a:gd name="connsiteY4737" fmla="*/ 20963 h 509406"/>
              <a:gd name="connsiteX4738" fmla="*/ 1268637 w 2377881"/>
              <a:gd name="connsiteY4738" fmla="*/ 18106 h 509406"/>
              <a:gd name="connsiteX4739" fmla="*/ 1269875 w 2377881"/>
              <a:gd name="connsiteY4739" fmla="*/ 17725 h 509406"/>
              <a:gd name="connsiteX4740" fmla="*/ 1275971 w 2377881"/>
              <a:gd name="connsiteY4740" fmla="*/ 18201 h 509406"/>
              <a:gd name="connsiteX4741" fmla="*/ 1283496 w 2377881"/>
              <a:gd name="connsiteY4741" fmla="*/ 21725 h 509406"/>
              <a:gd name="connsiteX4742" fmla="*/ 1292068 w 2377881"/>
              <a:gd name="connsiteY4742" fmla="*/ 21058 h 509406"/>
              <a:gd name="connsiteX4743" fmla="*/ 1296831 w 2377881"/>
              <a:gd name="connsiteY4743" fmla="*/ 21439 h 509406"/>
              <a:gd name="connsiteX4744" fmla="*/ 1300736 w 2377881"/>
              <a:gd name="connsiteY4744" fmla="*/ 18010 h 509406"/>
              <a:gd name="connsiteX4745" fmla="*/ 1307594 w 2377881"/>
              <a:gd name="connsiteY4745" fmla="*/ 19439 h 509406"/>
              <a:gd name="connsiteX4746" fmla="*/ 1313595 w 2377881"/>
              <a:gd name="connsiteY4746" fmla="*/ 20011 h 509406"/>
              <a:gd name="connsiteX4747" fmla="*/ 1325406 w 2377881"/>
              <a:gd name="connsiteY4747" fmla="*/ 18391 h 509406"/>
              <a:gd name="connsiteX4748" fmla="*/ 1333312 w 2377881"/>
              <a:gd name="connsiteY4748" fmla="*/ 24583 h 509406"/>
              <a:gd name="connsiteX4749" fmla="*/ 1343218 w 2377881"/>
              <a:gd name="connsiteY4749" fmla="*/ 19820 h 509406"/>
              <a:gd name="connsiteX4750" fmla="*/ 1343884 w 2377881"/>
              <a:gd name="connsiteY4750" fmla="*/ 19439 h 509406"/>
              <a:gd name="connsiteX4751" fmla="*/ 1347504 w 2377881"/>
              <a:gd name="connsiteY4751" fmla="*/ 17534 h 509406"/>
              <a:gd name="connsiteX4752" fmla="*/ 1359220 w 2377881"/>
              <a:gd name="connsiteY4752" fmla="*/ 19915 h 509406"/>
              <a:gd name="connsiteX4753" fmla="*/ 1362458 w 2377881"/>
              <a:gd name="connsiteY4753" fmla="*/ 19534 h 509406"/>
              <a:gd name="connsiteX4754" fmla="*/ 1367507 w 2377881"/>
              <a:gd name="connsiteY4754" fmla="*/ 19630 h 509406"/>
              <a:gd name="connsiteX4755" fmla="*/ 1373317 w 2377881"/>
              <a:gd name="connsiteY4755" fmla="*/ 20582 h 509406"/>
              <a:gd name="connsiteX4756" fmla="*/ 1378746 w 2377881"/>
              <a:gd name="connsiteY4756" fmla="*/ 19725 h 509406"/>
              <a:gd name="connsiteX4757" fmla="*/ 1379032 w 2377881"/>
              <a:gd name="connsiteY4757" fmla="*/ 20773 h 509406"/>
              <a:gd name="connsiteX4758" fmla="*/ 1379318 w 2377881"/>
              <a:gd name="connsiteY4758" fmla="*/ 21725 h 509406"/>
              <a:gd name="connsiteX4759" fmla="*/ 1388176 w 2377881"/>
              <a:gd name="connsiteY4759" fmla="*/ 20487 h 509406"/>
              <a:gd name="connsiteX4760" fmla="*/ 1391700 w 2377881"/>
              <a:gd name="connsiteY4760" fmla="*/ 18487 h 509406"/>
              <a:gd name="connsiteX4761" fmla="*/ 1391414 w 2377881"/>
              <a:gd name="connsiteY4761" fmla="*/ 15343 h 509406"/>
              <a:gd name="connsiteX4762" fmla="*/ 1394748 w 2377881"/>
              <a:gd name="connsiteY4762" fmla="*/ 18201 h 509406"/>
              <a:gd name="connsiteX4763" fmla="*/ 1406464 w 2377881"/>
              <a:gd name="connsiteY4763" fmla="*/ 19534 h 509406"/>
              <a:gd name="connsiteX4764" fmla="*/ 1412845 w 2377881"/>
              <a:gd name="connsiteY4764" fmla="*/ 21344 h 509406"/>
              <a:gd name="connsiteX4765" fmla="*/ 1420275 w 2377881"/>
              <a:gd name="connsiteY4765" fmla="*/ 20868 h 509406"/>
              <a:gd name="connsiteX4766" fmla="*/ 1441135 w 2377881"/>
              <a:gd name="connsiteY4766" fmla="*/ 19439 h 509406"/>
              <a:gd name="connsiteX4767" fmla="*/ 1443421 w 2377881"/>
              <a:gd name="connsiteY4767" fmla="*/ 20582 h 509406"/>
              <a:gd name="connsiteX4768" fmla="*/ 1449041 w 2377881"/>
              <a:gd name="connsiteY4768" fmla="*/ 18296 h 509406"/>
              <a:gd name="connsiteX4769" fmla="*/ 1449136 w 2377881"/>
              <a:gd name="connsiteY4769" fmla="*/ 18010 h 509406"/>
              <a:gd name="connsiteX4770" fmla="*/ 1460470 w 2377881"/>
              <a:gd name="connsiteY4770" fmla="*/ 19249 h 509406"/>
              <a:gd name="connsiteX4771" fmla="*/ 1464090 w 2377881"/>
              <a:gd name="connsiteY4771" fmla="*/ 19344 h 509406"/>
              <a:gd name="connsiteX4772" fmla="*/ 1476949 w 2377881"/>
              <a:gd name="connsiteY4772" fmla="*/ 20296 h 509406"/>
              <a:gd name="connsiteX4773" fmla="*/ 1478377 w 2377881"/>
              <a:gd name="connsiteY4773" fmla="*/ 20677 h 509406"/>
              <a:gd name="connsiteX4774" fmla="*/ 1480187 w 2377881"/>
              <a:gd name="connsiteY4774" fmla="*/ 19249 h 509406"/>
              <a:gd name="connsiteX4775" fmla="*/ 1479901 w 2377881"/>
              <a:gd name="connsiteY4775" fmla="*/ 18201 h 509406"/>
              <a:gd name="connsiteX4776" fmla="*/ 1481807 w 2377881"/>
              <a:gd name="connsiteY4776" fmla="*/ 17344 h 509406"/>
              <a:gd name="connsiteX4777" fmla="*/ 1485902 w 2377881"/>
              <a:gd name="connsiteY4777" fmla="*/ 19344 h 509406"/>
              <a:gd name="connsiteX4778" fmla="*/ 1493236 w 2377881"/>
              <a:gd name="connsiteY4778" fmla="*/ 20106 h 509406"/>
              <a:gd name="connsiteX4779" fmla="*/ 1497904 w 2377881"/>
              <a:gd name="connsiteY4779" fmla="*/ 19344 h 509406"/>
              <a:gd name="connsiteX4780" fmla="*/ 1504667 w 2377881"/>
              <a:gd name="connsiteY4780" fmla="*/ 19725 h 509406"/>
              <a:gd name="connsiteX4781" fmla="*/ 1506000 w 2377881"/>
              <a:gd name="connsiteY4781" fmla="*/ 21439 h 509406"/>
              <a:gd name="connsiteX4782" fmla="*/ 1512668 w 2377881"/>
              <a:gd name="connsiteY4782" fmla="*/ 22868 h 509406"/>
              <a:gd name="connsiteX4783" fmla="*/ 1513525 w 2377881"/>
              <a:gd name="connsiteY4783" fmla="*/ 22201 h 509406"/>
              <a:gd name="connsiteX4784" fmla="*/ 1529336 w 2377881"/>
              <a:gd name="connsiteY4784" fmla="*/ 19344 h 509406"/>
              <a:gd name="connsiteX4785" fmla="*/ 1541528 w 2377881"/>
              <a:gd name="connsiteY4785" fmla="*/ 19630 h 509406"/>
              <a:gd name="connsiteX4786" fmla="*/ 1550196 w 2377881"/>
              <a:gd name="connsiteY4786" fmla="*/ 19630 h 509406"/>
              <a:gd name="connsiteX4787" fmla="*/ 1556959 w 2377881"/>
              <a:gd name="connsiteY4787" fmla="*/ 21439 h 509406"/>
              <a:gd name="connsiteX4788" fmla="*/ 1559626 w 2377881"/>
              <a:gd name="connsiteY4788" fmla="*/ 20773 h 509406"/>
              <a:gd name="connsiteX4789" fmla="*/ 1563245 w 2377881"/>
              <a:gd name="connsiteY4789" fmla="*/ 16867 h 509406"/>
              <a:gd name="connsiteX4790" fmla="*/ 1565817 w 2377881"/>
              <a:gd name="connsiteY4790" fmla="*/ 13153 h 509406"/>
              <a:gd name="connsiteX4791" fmla="*/ 1566769 w 2377881"/>
              <a:gd name="connsiteY4791" fmla="*/ 13915 h 509406"/>
              <a:gd name="connsiteX4792" fmla="*/ 1568675 w 2377881"/>
              <a:gd name="connsiteY4792" fmla="*/ 15439 h 509406"/>
              <a:gd name="connsiteX4793" fmla="*/ 1576009 w 2377881"/>
              <a:gd name="connsiteY4793" fmla="*/ 20106 h 509406"/>
              <a:gd name="connsiteX4794" fmla="*/ 1588868 w 2377881"/>
              <a:gd name="connsiteY4794" fmla="*/ 17439 h 509406"/>
              <a:gd name="connsiteX4795" fmla="*/ 1599059 w 2377881"/>
              <a:gd name="connsiteY4795" fmla="*/ 21439 h 509406"/>
              <a:gd name="connsiteX4796" fmla="*/ 1607251 w 2377881"/>
              <a:gd name="connsiteY4796" fmla="*/ 21820 h 509406"/>
              <a:gd name="connsiteX4797" fmla="*/ 1609823 w 2377881"/>
              <a:gd name="connsiteY4797" fmla="*/ 19725 h 509406"/>
              <a:gd name="connsiteX4798" fmla="*/ 1611537 w 2377881"/>
              <a:gd name="connsiteY4798" fmla="*/ 18296 h 509406"/>
              <a:gd name="connsiteX4799" fmla="*/ 1620967 w 2377881"/>
              <a:gd name="connsiteY4799" fmla="*/ 20963 h 509406"/>
              <a:gd name="connsiteX4800" fmla="*/ 1627444 w 2377881"/>
              <a:gd name="connsiteY4800" fmla="*/ 20011 h 509406"/>
              <a:gd name="connsiteX4801" fmla="*/ 1637921 w 2377881"/>
              <a:gd name="connsiteY4801" fmla="*/ 20011 h 509406"/>
              <a:gd name="connsiteX4802" fmla="*/ 1652494 w 2377881"/>
              <a:gd name="connsiteY4802" fmla="*/ 22678 h 509406"/>
              <a:gd name="connsiteX4803" fmla="*/ 1662686 w 2377881"/>
              <a:gd name="connsiteY4803" fmla="*/ 19344 h 509406"/>
              <a:gd name="connsiteX4804" fmla="*/ 1662782 w 2377881"/>
              <a:gd name="connsiteY4804" fmla="*/ 19439 h 509406"/>
              <a:gd name="connsiteX4805" fmla="*/ 1670973 w 2377881"/>
              <a:gd name="connsiteY4805" fmla="*/ 19534 h 509406"/>
              <a:gd name="connsiteX4806" fmla="*/ 1673926 w 2377881"/>
              <a:gd name="connsiteY4806" fmla="*/ 20011 h 509406"/>
              <a:gd name="connsiteX4807" fmla="*/ 1679641 w 2377881"/>
              <a:gd name="connsiteY4807" fmla="*/ 18010 h 509406"/>
              <a:gd name="connsiteX4808" fmla="*/ 1684498 w 2377881"/>
              <a:gd name="connsiteY4808" fmla="*/ 19249 h 509406"/>
              <a:gd name="connsiteX4809" fmla="*/ 1693356 w 2377881"/>
              <a:gd name="connsiteY4809" fmla="*/ 20487 h 509406"/>
              <a:gd name="connsiteX4810" fmla="*/ 1709264 w 2377881"/>
              <a:gd name="connsiteY4810" fmla="*/ 18010 h 509406"/>
              <a:gd name="connsiteX4811" fmla="*/ 1709835 w 2377881"/>
              <a:gd name="connsiteY4811" fmla="*/ 17344 h 509406"/>
              <a:gd name="connsiteX4812" fmla="*/ 1720884 w 2377881"/>
              <a:gd name="connsiteY4812" fmla="*/ 16486 h 509406"/>
              <a:gd name="connsiteX4813" fmla="*/ 1725075 w 2377881"/>
              <a:gd name="connsiteY4813" fmla="*/ 18963 h 509406"/>
              <a:gd name="connsiteX4814" fmla="*/ 1728409 w 2377881"/>
              <a:gd name="connsiteY4814" fmla="*/ 20963 h 509406"/>
              <a:gd name="connsiteX4815" fmla="*/ 1732029 w 2377881"/>
              <a:gd name="connsiteY4815" fmla="*/ 16391 h 509406"/>
              <a:gd name="connsiteX4816" fmla="*/ 1737743 w 2377881"/>
              <a:gd name="connsiteY4816" fmla="*/ 21820 h 509406"/>
              <a:gd name="connsiteX4817" fmla="*/ 1739744 w 2377881"/>
              <a:gd name="connsiteY4817" fmla="*/ 19630 h 509406"/>
              <a:gd name="connsiteX4818" fmla="*/ 1746601 w 2377881"/>
              <a:gd name="connsiteY4818" fmla="*/ 17439 h 509406"/>
              <a:gd name="connsiteX4819" fmla="*/ 1754984 w 2377881"/>
              <a:gd name="connsiteY4819" fmla="*/ 21249 h 509406"/>
              <a:gd name="connsiteX4820" fmla="*/ 1765461 w 2377881"/>
              <a:gd name="connsiteY4820" fmla="*/ 20487 h 509406"/>
              <a:gd name="connsiteX4821" fmla="*/ 1767652 w 2377881"/>
              <a:gd name="connsiteY4821" fmla="*/ 18391 h 509406"/>
              <a:gd name="connsiteX4822" fmla="*/ 1778415 w 2377881"/>
              <a:gd name="connsiteY4822" fmla="*/ 20011 h 509406"/>
              <a:gd name="connsiteX4823" fmla="*/ 1784511 w 2377881"/>
              <a:gd name="connsiteY4823" fmla="*/ 16772 h 509406"/>
              <a:gd name="connsiteX4824" fmla="*/ 1784797 w 2377881"/>
              <a:gd name="connsiteY4824" fmla="*/ 17058 h 509406"/>
              <a:gd name="connsiteX4825" fmla="*/ 1785654 w 2377881"/>
              <a:gd name="connsiteY4825" fmla="*/ 18106 h 509406"/>
              <a:gd name="connsiteX4826" fmla="*/ 1791464 w 2377881"/>
              <a:gd name="connsiteY4826" fmla="*/ 18582 h 509406"/>
              <a:gd name="connsiteX4827" fmla="*/ 1793941 w 2377881"/>
              <a:gd name="connsiteY4827" fmla="*/ 18201 h 509406"/>
              <a:gd name="connsiteX4828" fmla="*/ 1799941 w 2377881"/>
              <a:gd name="connsiteY4828" fmla="*/ 18963 h 509406"/>
              <a:gd name="connsiteX4829" fmla="*/ 1807276 w 2377881"/>
              <a:gd name="connsiteY4829" fmla="*/ 18391 h 509406"/>
              <a:gd name="connsiteX4830" fmla="*/ 1812896 w 2377881"/>
              <a:gd name="connsiteY4830" fmla="*/ 18582 h 509406"/>
              <a:gd name="connsiteX4831" fmla="*/ 1816991 w 2377881"/>
              <a:gd name="connsiteY4831" fmla="*/ 18010 h 509406"/>
              <a:gd name="connsiteX4832" fmla="*/ 1823468 w 2377881"/>
              <a:gd name="connsiteY4832" fmla="*/ 16582 h 509406"/>
              <a:gd name="connsiteX4833" fmla="*/ 1827373 w 2377881"/>
              <a:gd name="connsiteY4833" fmla="*/ 17915 h 509406"/>
              <a:gd name="connsiteX4834" fmla="*/ 1842899 w 2377881"/>
              <a:gd name="connsiteY4834" fmla="*/ 19344 h 509406"/>
              <a:gd name="connsiteX4835" fmla="*/ 1846138 w 2377881"/>
              <a:gd name="connsiteY4835" fmla="*/ 16963 h 509406"/>
              <a:gd name="connsiteX4836" fmla="*/ 1848043 w 2377881"/>
              <a:gd name="connsiteY4836" fmla="*/ 17915 h 509406"/>
              <a:gd name="connsiteX4837" fmla="*/ 1847090 w 2377881"/>
              <a:gd name="connsiteY4837" fmla="*/ 20677 h 509406"/>
              <a:gd name="connsiteX4838" fmla="*/ 1846329 w 2377881"/>
              <a:gd name="connsiteY4838" fmla="*/ 21249 h 509406"/>
              <a:gd name="connsiteX4839" fmla="*/ 1844614 w 2377881"/>
              <a:gd name="connsiteY4839" fmla="*/ 23059 h 509406"/>
              <a:gd name="connsiteX4840" fmla="*/ 1856139 w 2377881"/>
              <a:gd name="connsiteY4840" fmla="*/ 21249 h 509406"/>
              <a:gd name="connsiteX4841" fmla="*/ 1870903 w 2377881"/>
              <a:gd name="connsiteY4841" fmla="*/ 10009 h 509406"/>
              <a:gd name="connsiteX4842" fmla="*/ 1880809 w 2377881"/>
              <a:gd name="connsiteY4842" fmla="*/ 14010 h 509406"/>
              <a:gd name="connsiteX4843" fmla="*/ 1885095 w 2377881"/>
              <a:gd name="connsiteY4843" fmla="*/ 14010 h 509406"/>
              <a:gd name="connsiteX4844" fmla="*/ 1898335 w 2377881"/>
              <a:gd name="connsiteY4844" fmla="*/ 14772 h 509406"/>
              <a:gd name="connsiteX4845" fmla="*/ 1898811 w 2377881"/>
              <a:gd name="connsiteY4845" fmla="*/ 15153 h 509406"/>
              <a:gd name="connsiteX4846" fmla="*/ 1913384 w 2377881"/>
              <a:gd name="connsiteY4846" fmla="*/ 13724 h 509406"/>
              <a:gd name="connsiteX4847" fmla="*/ 1919575 w 2377881"/>
              <a:gd name="connsiteY4847" fmla="*/ 12676 h 509406"/>
              <a:gd name="connsiteX4848" fmla="*/ 1927576 w 2377881"/>
              <a:gd name="connsiteY4848" fmla="*/ 10771 h 509406"/>
              <a:gd name="connsiteX4849" fmla="*/ 1934244 w 2377881"/>
              <a:gd name="connsiteY4849" fmla="*/ 12581 h 509406"/>
              <a:gd name="connsiteX4850" fmla="*/ 1936911 w 2377881"/>
              <a:gd name="connsiteY4850" fmla="*/ 12295 h 509406"/>
              <a:gd name="connsiteX4851" fmla="*/ 1948341 w 2377881"/>
              <a:gd name="connsiteY4851" fmla="*/ 9533 h 509406"/>
              <a:gd name="connsiteX4852" fmla="*/ 1962533 w 2377881"/>
              <a:gd name="connsiteY4852" fmla="*/ 9914 h 509406"/>
              <a:gd name="connsiteX4853" fmla="*/ 1967296 w 2377881"/>
              <a:gd name="connsiteY4853" fmla="*/ 10486 h 509406"/>
              <a:gd name="connsiteX4854" fmla="*/ 1969963 w 2377881"/>
              <a:gd name="connsiteY4854" fmla="*/ 10771 h 509406"/>
              <a:gd name="connsiteX4855" fmla="*/ 1979393 w 2377881"/>
              <a:gd name="connsiteY4855" fmla="*/ 7914 h 509406"/>
              <a:gd name="connsiteX4856" fmla="*/ 1980250 w 2377881"/>
              <a:gd name="connsiteY4856" fmla="*/ 8581 h 509406"/>
              <a:gd name="connsiteX4857" fmla="*/ 1994728 w 2377881"/>
              <a:gd name="connsiteY4857" fmla="*/ 10771 h 509406"/>
              <a:gd name="connsiteX4858" fmla="*/ 1999109 w 2377881"/>
              <a:gd name="connsiteY4858" fmla="*/ 11914 h 509406"/>
              <a:gd name="connsiteX4859" fmla="*/ 2014349 w 2377881"/>
              <a:gd name="connsiteY4859" fmla="*/ 11914 h 509406"/>
              <a:gd name="connsiteX4860" fmla="*/ 2018350 w 2377881"/>
              <a:gd name="connsiteY4860" fmla="*/ 11819 h 509406"/>
              <a:gd name="connsiteX4861" fmla="*/ 2023684 w 2377881"/>
              <a:gd name="connsiteY4861" fmla="*/ 11438 h 509406"/>
              <a:gd name="connsiteX4862" fmla="*/ 2037019 w 2377881"/>
              <a:gd name="connsiteY4862" fmla="*/ 8962 h 509406"/>
              <a:gd name="connsiteX4863" fmla="*/ 2038828 w 2377881"/>
              <a:gd name="connsiteY4863" fmla="*/ 9343 h 509406"/>
              <a:gd name="connsiteX4864" fmla="*/ 2046448 w 2377881"/>
              <a:gd name="connsiteY4864" fmla="*/ 8390 h 509406"/>
              <a:gd name="connsiteX4865" fmla="*/ 2048735 w 2377881"/>
              <a:gd name="connsiteY4865" fmla="*/ 8676 h 509406"/>
              <a:gd name="connsiteX4866" fmla="*/ 2056831 w 2377881"/>
              <a:gd name="connsiteY4866" fmla="*/ 9057 h 509406"/>
              <a:gd name="connsiteX4867" fmla="*/ 2066641 w 2377881"/>
              <a:gd name="connsiteY4867" fmla="*/ 6676 h 509406"/>
              <a:gd name="connsiteX4868" fmla="*/ 2077881 w 2377881"/>
              <a:gd name="connsiteY4868" fmla="*/ 8866 h 509406"/>
              <a:gd name="connsiteX4869" fmla="*/ 2080739 w 2377881"/>
              <a:gd name="connsiteY4869" fmla="*/ 7247 h 509406"/>
              <a:gd name="connsiteX4870" fmla="*/ 2087406 w 2377881"/>
              <a:gd name="connsiteY4870" fmla="*/ 5533 h 509406"/>
              <a:gd name="connsiteX4871" fmla="*/ 2088739 w 2377881"/>
              <a:gd name="connsiteY4871" fmla="*/ 4390 h 509406"/>
              <a:gd name="connsiteX4872" fmla="*/ 2090073 w 2377881"/>
              <a:gd name="connsiteY4872" fmla="*/ 2770 h 509406"/>
              <a:gd name="connsiteX4873" fmla="*/ 2090644 w 2377881"/>
              <a:gd name="connsiteY4873" fmla="*/ 3913 h 509406"/>
              <a:gd name="connsiteX4874" fmla="*/ 2093502 w 2377881"/>
              <a:gd name="connsiteY4874" fmla="*/ 6199 h 509406"/>
              <a:gd name="connsiteX4875" fmla="*/ 2099407 w 2377881"/>
              <a:gd name="connsiteY4875" fmla="*/ 5914 h 509406"/>
              <a:gd name="connsiteX4876" fmla="*/ 2100170 w 2377881"/>
              <a:gd name="connsiteY4876" fmla="*/ 6771 h 509406"/>
              <a:gd name="connsiteX4877" fmla="*/ 2105790 w 2377881"/>
              <a:gd name="connsiteY4877" fmla="*/ 4199 h 509406"/>
              <a:gd name="connsiteX4878" fmla="*/ 2109981 w 2377881"/>
              <a:gd name="connsiteY4878" fmla="*/ 3723 h 509406"/>
              <a:gd name="connsiteX4879" fmla="*/ 2119315 w 2377881"/>
              <a:gd name="connsiteY4879" fmla="*/ 8200 h 509406"/>
              <a:gd name="connsiteX4880" fmla="*/ 2125220 w 2377881"/>
              <a:gd name="connsiteY4880" fmla="*/ 13343 h 509406"/>
              <a:gd name="connsiteX4881" fmla="*/ 2127602 w 2377881"/>
              <a:gd name="connsiteY4881" fmla="*/ 12391 h 509406"/>
              <a:gd name="connsiteX4882" fmla="*/ 2129221 w 2377881"/>
              <a:gd name="connsiteY4882" fmla="*/ 7914 h 509406"/>
              <a:gd name="connsiteX4883" fmla="*/ 2129316 w 2377881"/>
              <a:gd name="connsiteY4883" fmla="*/ 7628 h 509406"/>
              <a:gd name="connsiteX4884" fmla="*/ 2138936 w 2377881"/>
              <a:gd name="connsiteY4884" fmla="*/ 4961 h 509406"/>
              <a:gd name="connsiteX4885" fmla="*/ 2143603 w 2377881"/>
              <a:gd name="connsiteY4885" fmla="*/ 4199 h 509406"/>
              <a:gd name="connsiteX4886" fmla="*/ 2148652 w 2377881"/>
              <a:gd name="connsiteY4886" fmla="*/ 3437 h 509406"/>
              <a:gd name="connsiteX4887" fmla="*/ 2164178 w 2377881"/>
              <a:gd name="connsiteY4887" fmla="*/ 865 h 509406"/>
              <a:gd name="connsiteX4888" fmla="*/ 1888906 w 2377881"/>
              <a:gd name="connsiteY4888" fmla="*/ 8 h 509406"/>
              <a:gd name="connsiteX4889" fmla="*/ 1898335 w 2377881"/>
              <a:gd name="connsiteY4889" fmla="*/ 6295 h 509406"/>
              <a:gd name="connsiteX4890" fmla="*/ 1892716 w 2377881"/>
              <a:gd name="connsiteY4890" fmla="*/ 4675 h 509406"/>
              <a:gd name="connsiteX4891" fmla="*/ 1887858 w 2377881"/>
              <a:gd name="connsiteY4891" fmla="*/ 3247 h 509406"/>
              <a:gd name="connsiteX4892" fmla="*/ 1882714 w 2377881"/>
              <a:gd name="connsiteY4892" fmla="*/ 8581 h 509406"/>
              <a:gd name="connsiteX4893" fmla="*/ 1881666 w 2377881"/>
              <a:gd name="connsiteY4893" fmla="*/ 9057 h 509406"/>
              <a:gd name="connsiteX4894" fmla="*/ 1881286 w 2377881"/>
              <a:gd name="connsiteY4894" fmla="*/ 9247 h 509406"/>
              <a:gd name="connsiteX4895" fmla="*/ 1878809 w 2377881"/>
              <a:gd name="connsiteY4895" fmla="*/ 7342 h 509406"/>
              <a:gd name="connsiteX4896" fmla="*/ 1883095 w 2377881"/>
              <a:gd name="connsiteY4896" fmla="*/ 1532 h 509406"/>
              <a:gd name="connsiteX4897" fmla="*/ 1885572 w 2377881"/>
              <a:gd name="connsiteY4897" fmla="*/ 865 h 509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Lst>
            <a:rect l="l" t="t" r="r" b="b"/>
            <a:pathLst>
              <a:path w="2377881" h="509406">
                <a:moveTo>
                  <a:pt x="327282" y="501500"/>
                </a:moveTo>
                <a:cubicBezTo>
                  <a:pt x="333282" y="499309"/>
                  <a:pt x="337188" y="499690"/>
                  <a:pt x="335854" y="502452"/>
                </a:cubicBezTo>
                <a:lnTo>
                  <a:pt x="335759" y="504452"/>
                </a:lnTo>
                <a:lnTo>
                  <a:pt x="335664" y="505976"/>
                </a:lnTo>
                <a:cubicBezTo>
                  <a:pt x="335949" y="508167"/>
                  <a:pt x="335378" y="509120"/>
                  <a:pt x="334330" y="507977"/>
                </a:cubicBezTo>
                <a:cubicBezTo>
                  <a:pt x="333378" y="506834"/>
                  <a:pt x="330330" y="504643"/>
                  <a:pt x="329377" y="504929"/>
                </a:cubicBezTo>
                <a:cubicBezTo>
                  <a:pt x="328425" y="505310"/>
                  <a:pt x="325567" y="505691"/>
                  <a:pt x="324710" y="505024"/>
                </a:cubicBezTo>
                <a:lnTo>
                  <a:pt x="324805" y="504929"/>
                </a:lnTo>
                <a:close/>
                <a:moveTo>
                  <a:pt x="442915" y="497880"/>
                </a:moveTo>
                <a:cubicBezTo>
                  <a:pt x="444153" y="497308"/>
                  <a:pt x="446820" y="497880"/>
                  <a:pt x="446058" y="500261"/>
                </a:cubicBezTo>
                <a:cubicBezTo>
                  <a:pt x="445296" y="502642"/>
                  <a:pt x="444915" y="509310"/>
                  <a:pt x="444153" y="509405"/>
                </a:cubicBezTo>
                <a:cubicBezTo>
                  <a:pt x="443486" y="509500"/>
                  <a:pt x="439486" y="504833"/>
                  <a:pt x="437200" y="504071"/>
                </a:cubicBezTo>
                <a:cubicBezTo>
                  <a:pt x="434914" y="503309"/>
                  <a:pt x="433580" y="502261"/>
                  <a:pt x="434247" y="501785"/>
                </a:cubicBezTo>
                <a:cubicBezTo>
                  <a:pt x="434914" y="501309"/>
                  <a:pt x="437390" y="500928"/>
                  <a:pt x="438343" y="502261"/>
                </a:cubicBezTo>
                <a:cubicBezTo>
                  <a:pt x="439295" y="503595"/>
                  <a:pt x="444915" y="500547"/>
                  <a:pt x="444058" y="500261"/>
                </a:cubicBezTo>
                <a:cubicBezTo>
                  <a:pt x="443105" y="499880"/>
                  <a:pt x="441676" y="498451"/>
                  <a:pt x="442915" y="497880"/>
                </a:cubicBezTo>
                <a:close/>
                <a:moveTo>
                  <a:pt x="340521" y="488927"/>
                </a:moveTo>
                <a:cubicBezTo>
                  <a:pt x="339569" y="489118"/>
                  <a:pt x="343569" y="489689"/>
                  <a:pt x="349380" y="490165"/>
                </a:cubicBezTo>
                <a:lnTo>
                  <a:pt x="350449" y="489633"/>
                </a:lnTo>
                <a:lnTo>
                  <a:pt x="349284" y="491309"/>
                </a:lnTo>
                <a:cubicBezTo>
                  <a:pt x="345951" y="489308"/>
                  <a:pt x="341474" y="488737"/>
                  <a:pt x="340521" y="488927"/>
                </a:cubicBezTo>
                <a:close/>
                <a:moveTo>
                  <a:pt x="361381" y="481498"/>
                </a:moveTo>
                <a:cubicBezTo>
                  <a:pt x="361762" y="481450"/>
                  <a:pt x="360190" y="483736"/>
                  <a:pt x="357809" y="485974"/>
                </a:cubicBezTo>
                <a:lnTo>
                  <a:pt x="350449" y="489633"/>
                </a:lnTo>
                <a:lnTo>
                  <a:pt x="352332" y="486927"/>
                </a:lnTo>
                <a:cubicBezTo>
                  <a:pt x="353952" y="484641"/>
                  <a:pt x="357952" y="483403"/>
                  <a:pt x="360905" y="481784"/>
                </a:cubicBezTo>
                <a:close/>
                <a:moveTo>
                  <a:pt x="420436" y="479973"/>
                </a:moveTo>
                <a:cubicBezTo>
                  <a:pt x="421675" y="480640"/>
                  <a:pt x="423580" y="480830"/>
                  <a:pt x="425104" y="480735"/>
                </a:cubicBezTo>
                <a:lnTo>
                  <a:pt x="432248" y="480449"/>
                </a:lnTo>
                <a:cubicBezTo>
                  <a:pt x="432152" y="483688"/>
                  <a:pt x="428152" y="485307"/>
                  <a:pt x="423389" y="484164"/>
                </a:cubicBezTo>
                <a:lnTo>
                  <a:pt x="419103" y="482830"/>
                </a:lnTo>
                <a:cubicBezTo>
                  <a:pt x="418341" y="482545"/>
                  <a:pt x="417389" y="481306"/>
                  <a:pt x="417484" y="480544"/>
                </a:cubicBezTo>
                <a:cubicBezTo>
                  <a:pt x="417674" y="478163"/>
                  <a:pt x="418817" y="479116"/>
                  <a:pt x="420436" y="479973"/>
                </a:cubicBezTo>
                <a:close/>
                <a:moveTo>
                  <a:pt x="399576" y="473496"/>
                </a:moveTo>
                <a:cubicBezTo>
                  <a:pt x="401290" y="473020"/>
                  <a:pt x="409672" y="477973"/>
                  <a:pt x="409577" y="479592"/>
                </a:cubicBezTo>
                <a:lnTo>
                  <a:pt x="409482" y="480830"/>
                </a:lnTo>
                <a:cubicBezTo>
                  <a:pt x="408720" y="482069"/>
                  <a:pt x="406910" y="482640"/>
                  <a:pt x="405481" y="482069"/>
                </a:cubicBezTo>
                <a:lnTo>
                  <a:pt x="404529" y="481211"/>
                </a:lnTo>
                <a:cubicBezTo>
                  <a:pt x="403195" y="479973"/>
                  <a:pt x="402529" y="478068"/>
                  <a:pt x="401005" y="477401"/>
                </a:cubicBezTo>
                <a:lnTo>
                  <a:pt x="399766" y="476735"/>
                </a:lnTo>
                <a:cubicBezTo>
                  <a:pt x="397099" y="477401"/>
                  <a:pt x="394718" y="477973"/>
                  <a:pt x="394432" y="477973"/>
                </a:cubicBezTo>
                <a:lnTo>
                  <a:pt x="394242" y="477592"/>
                </a:lnTo>
                <a:cubicBezTo>
                  <a:pt x="393956" y="477020"/>
                  <a:pt x="393956" y="475877"/>
                  <a:pt x="394337" y="475687"/>
                </a:cubicBezTo>
                <a:cubicBezTo>
                  <a:pt x="395956" y="474830"/>
                  <a:pt x="397766" y="473972"/>
                  <a:pt x="399576" y="473496"/>
                </a:cubicBezTo>
                <a:close/>
                <a:moveTo>
                  <a:pt x="624843" y="467972"/>
                </a:moveTo>
                <a:cubicBezTo>
                  <a:pt x="626176" y="466734"/>
                  <a:pt x="628177" y="467305"/>
                  <a:pt x="629320" y="469210"/>
                </a:cubicBezTo>
                <a:cubicBezTo>
                  <a:pt x="630558" y="471115"/>
                  <a:pt x="630367" y="475592"/>
                  <a:pt x="626081" y="474449"/>
                </a:cubicBezTo>
                <a:lnTo>
                  <a:pt x="622557" y="474830"/>
                </a:lnTo>
                <a:lnTo>
                  <a:pt x="618842" y="475211"/>
                </a:lnTo>
                <a:cubicBezTo>
                  <a:pt x="614651" y="477211"/>
                  <a:pt x="611508" y="477116"/>
                  <a:pt x="611794" y="475211"/>
                </a:cubicBezTo>
                <a:cubicBezTo>
                  <a:pt x="612079" y="473211"/>
                  <a:pt x="610079" y="469877"/>
                  <a:pt x="612365" y="470448"/>
                </a:cubicBezTo>
                <a:cubicBezTo>
                  <a:pt x="614651" y="471020"/>
                  <a:pt x="622366" y="471877"/>
                  <a:pt x="623128" y="470353"/>
                </a:cubicBezTo>
                <a:lnTo>
                  <a:pt x="623986" y="469115"/>
                </a:lnTo>
                <a:close/>
                <a:moveTo>
                  <a:pt x="971267" y="463972"/>
                </a:moveTo>
                <a:cubicBezTo>
                  <a:pt x="973743" y="464638"/>
                  <a:pt x="980887" y="462924"/>
                  <a:pt x="981935" y="463972"/>
                </a:cubicBezTo>
                <a:lnTo>
                  <a:pt x="981744" y="464162"/>
                </a:lnTo>
                <a:cubicBezTo>
                  <a:pt x="980315" y="465686"/>
                  <a:pt x="978887" y="467591"/>
                  <a:pt x="976886" y="468163"/>
                </a:cubicBezTo>
                <a:cubicBezTo>
                  <a:pt x="975077" y="468734"/>
                  <a:pt x="971838" y="469401"/>
                  <a:pt x="971362" y="465781"/>
                </a:cubicBezTo>
                <a:lnTo>
                  <a:pt x="971171" y="464638"/>
                </a:lnTo>
                <a:cubicBezTo>
                  <a:pt x="968695" y="463591"/>
                  <a:pt x="968790" y="463305"/>
                  <a:pt x="971267" y="463972"/>
                </a:cubicBezTo>
                <a:close/>
                <a:moveTo>
                  <a:pt x="481206" y="462448"/>
                </a:moveTo>
                <a:cubicBezTo>
                  <a:pt x="483778" y="463210"/>
                  <a:pt x="488540" y="467591"/>
                  <a:pt x="487016" y="470925"/>
                </a:cubicBezTo>
                <a:lnTo>
                  <a:pt x="483301" y="470163"/>
                </a:lnTo>
                <a:lnTo>
                  <a:pt x="481206" y="469687"/>
                </a:lnTo>
                <a:cubicBezTo>
                  <a:pt x="478730" y="468925"/>
                  <a:pt x="476634" y="465305"/>
                  <a:pt x="476634" y="463876"/>
                </a:cubicBezTo>
                <a:cubicBezTo>
                  <a:pt x="476634" y="462352"/>
                  <a:pt x="478730" y="461686"/>
                  <a:pt x="481206" y="462448"/>
                </a:cubicBezTo>
                <a:close/>
                <a:moveTo>
                  <a:pt x="517210" y="462447"/>
                </a:moveTo>
                <a:cubicBezTo>
                  <a:pt x="519877" y="462352"/>
                  <a:pt x="522640" y="465114"/>
                  <a:pt x="522925" y="466257"/>
                </a:cubicBezTo>
                <a:cubicBezTo>
                  <a:pt x="523116" y="467400"/>
                  <a:pt x="522354" y="467972"/>
                  <a:pt x="521116" y="467496"/>
                </a:cubicBezTo>
                <a:cubicBezTo>
                  <a:pt x="519877" y="467019"/>
                  <a:pt x="513782" y="468734"/>
                  <a:pt x="509686" y="472163"/>
                </a:cubicBezTo>
                <a:lnTo>
                  <a:pt x="515306" y="476259"/>
                </a:lnTo>
                <a:cubicBezTo>
                  <a:pt x="515591" y="476449"/>
                  <a:pt x="515210" y="477592"/>
                  <a:pt x="514829" y="478068"/>
                </a:cubicBezTo>
                <a:lnTo>
                  <a:pt x="514067" y="478926"/>
                </a:lnTo>
                <a:cubicBezTo>
                  <a:pt x="512448" y="480164"/>
                  <a:pt x="510829" y="480259"/>
                  <a:pt x="510352" y="479116"/>
                </a:cubicBezTo>
                <a:cubicBezTo>
                  <a:pt x="509972" y="477973"/>
                  <a:pt x="506923" y="475878"/>
                  <a:pt x="504733" y="476830"/>
                </a:cubicBezTo>
                <a:cubicBezTo>
                  <a:pt x="502447" y="477783"/>
                  <a:pt x="503780" y="481783"/>
                  <a:pt x="502732" y="482069"/>
                </a:cubicBezTo>
                <a:cubicBezTo>
                  <a:pt x="501590" y="482355"/>
                  <a:pt x="499208" y="480640"/>
                  <a:pt x="500447" y="477402"/>
                </a:cubicBezTo>
                <a:cubicBezTo>
                  <a:pt x="501590" y="474163"/>
                  <a:pt x="509590" y="470544"/>
                  <a:pt x="509495" y="465400"/>
                </a:cubicBezTo>
                <a:lnTo>
                  <a:pt x="515210" y="463209"/>
                </a:lnTo>
                <a:close/>
                <a:moveTo>
                  <a:pt x="870588" y="462066"/>
                </a:moveTo>
                <a:cubicBezTo>
                  <a:pt x="871635" y="462257"/>
                  <a:pt x="873350" y="462828"/>
                  <a:pt x="873350" y="463400"/>
                </a:cubicBezTo>
                <a:cubicBezTo>
                  <a:pt x="873540" y="465400"/>
                  <a:pt x="874112" y="468829"/>
                  <a:pt x="872969" y="469305"/>
                </a:cubicBezTo>
                <a:lnTo>
                  <a:pt x="870016" y="470639"/>
                </a:lnTo>
                <a:cubicBezTo>
                  <a:pt x="868492" y="472829"/>
                  <a:pt x="863730" y="473306"/>
                  <a:pt x="862206" y="472734"/>
                </a:cubicBezTo>
                <a:cubicBezTo>
                  <a:pt x="860777" y="472163"/>
                  <a:pt x="863920" y="469972"/>
                  <a:pt x="869254" y="467781"/>
                </a:cubicBezTo>
                <a:lnTo>
                  <a:pt x="868587" y="462923"/>
                </a:lnTo>
                <a:cubicBezTo>
                  <a:pt x="868587" y="462638"/>
                  <a:pt x="870016" y="461971"/>
                  <a:pt x="870588" y="462066"/>
                </a:cubicBezTo>
                <a:close/>
                <a:moveTo>
                  <a:pt x="685231" y="462066"/>
                </a:moveTo>
                <a:cubicBezTo>
                  <a:pt x="685993" y="461971"/>
                  <a:pt x="688088" y="464066"/>
                  <a:pt x="687898" y="464257"/>
                </a:cubicBezTo>
                <a:lnTo>
                  <a:pt x="685421" y="467210"/>
                </a:lnTo>
                <a:cubicBezTo>
                  <a:pt x="688279" y="467876"/>
                  <a:pt x="690565" y="469305"/>
                  <a:pt x="690565" y="469686"/>
                </a:cubicBezTo>
                <a:cubicBezTo>
                  <a:pt x="690565" y="470067"/>
                  <a:pt x="690374" y="471115"/>
                  <a:pt x="690184" y="471877"/>
                </a:cubicBezTo>
                <a:lnTo>
                  <a:pt x="689707" y="472067"/>
                </a:lnTo>
                <a:cubicBezTo>
                  <a:pt x="687421" y="472829"/>
                  <a:pt x="680659" y="469972"/>
                  <a:pt x="680278" y="468067"/>
                </a:cubicBezTo>
                <a:cubicBezTo>
                  <a:pt x="679706" y="465495"/>
                  <a:pt x="681897" y="462542"/>
                  <a:pt x="685231" y="462066"/>
                </a:cubicBezTo>
                <a:close/>
                <a:moveTo>
                  <a:pt x="571312" y="461114"/>
                </a:moveTo>
                <a:cubicBezTo>
                  <a:pt x="572836" y="461685"/>
                  <a:pt x="575122" y="467781"/>
                  <a:pt x="574932" y="469686"/>
                </a:cubicBezTo>
                <a:cubicBezTo>
                  <a:pt x="574741" y="471686"/>
                  <a:pt x="572170" y="469972"/>
                  <a:pt x="569217" y="466067"/>
                </a:cubicBezTo>
                <a:lnTo>
                  <a:pt x="564359" y="465209"/>
                </a:lnTo>
                <a:cubicBezTo>
                  <a:pt x="562930" y="464924"/>
                  <a:pt x="560359" y="464162"/>
                  <a:pt x="560073" y="464543"/>
                </a:cubicBezTo>
                <a:lnTo>
                  <a:pt x="557120" y="468353"/>
                </a:lnTo>
                <a:cubicBezTo>
                  <a:pt x="554834" y="466067"/>
                  <a:pt x="552548" y="465114"/>
                  <a:pt x="551977" y="466257"/>
                </a:cubicBezTo>
                <a:cubicBezTo>
                  <a:pt x="551405" y="467400"/>
                  <a:pt x="552929" y="470448"/>
                  <a:pt x="554167" y="471591"/>
                </a:cubicBezTo>
                <a:cubicBezTo>
                  <a:pt x="555406" y="472734"/>
                  <a:pt x="558263" y="476830"/>
                  <a:pt x="556930" y="478068"/>
                </a:cubicBezTo>
                <a:lnTo>
                  <a:pt x="555501" y="478449"/>
                </a:lnTo>
                <a:lnTo>
                  <a:pt x="553691" y="478925"/>
                </a:lnTo>
                <a:cubicBezTo>
                  <a:pt x="551024" y="478925"/>
                  <a:pt x="549119" y="476735"/>
                  <a:pt x="549405" y="474068"/>
                </a:cubicBezTo>
                <a:lnTo>
                  <a:pt x="548548" y="472353"/>
                </a:lnTo>
                <a:lnTo>
                  <a:pt x="547786" y="470924"/>
                </a:lnTo>
                <a:cubicBezTo>
                  <a:pt x="545595" y="469781"/>
                  <a:pt x="543595" y="468162"/>
                  <a:pt x="543499" y="467305"/>
                </a:cubicBezTo>
                <a:cubicBezTo>
                  <a:pt x="543404" y="466448"/>
                  <a:pt x="540737" y="464352"/>
                  <a:pt x="537880" y="465590"/>
                </a:cubicBezTo>
                <a:cubicBezTo>
                  <a:pt x="535022" y="466829"/>
                  <a:pt x="533212" y="474734"/>
                  <a:pt x="533212" y="476354"/>
                </a:cubicBezTo>
                <a:lnTo>
                  <a:pt x="530164" y="476830"/>
                </a:lnTo>
                <a:lnTo>
                  <a:pt x="527974" y="477211"/>
                </a:lnTo>
                <a:cubicBezTo>
                  <a:pt x="525688" y="479211"/>
                  <a:pt x="523211" y="478354"/>
                  <a:pt x="522544" y="475306"/>
                </a:cubicBezTo>
                <a:lnTo>
                  <a:pt x="521497" y="472639"/>
                </a:lnTo>
                <a:lnTo>
                  <a:pt x="521211" y="471877"/>
                </a:lnTo>
                <a:cubicBezTo>
                  <a:pt x="519496" y="471496"/>
                  <a:pt x="519115" y="470734"/>
                  <a:pt x="520449" y="470258"/>
                </a:cubicBezTo>
                <a:lnTo>
                  <a:pt x="521497" y="470448"/>
                </a:lnTo>
                <a:cubicBezTo>
                  <a:pt x="524830" y="470924"/>
                  <a:pt x="525973" y="468734"/>
                  <a:pt x="527688" y="467400"/>
                </a:cubicBezTo>
                <a:cubicBezTo>
                  <a:pt x="532260" y="463685"/>
                  <a:pt x="537594" y="462066"/>
                  <a:pt x="544261" y="461876"/>
                </a:cubicBezTo>
                <a:lnTo>
                  <a:pt x="552453" y="461590"/>
                </a:lnTo>
                <a:cubicBezTo>
                  <a:pt x="561597" y="460828"/>
                  <a:pt x="570074" y="460542"/>
                  <a:pt x="571312" y="461114"/>
                </a:cubicBezTo>
                <a:close/>
                <a:moveTo>
                  <a:pt x="701804" y="461019"/>
                </a:moveTo>
                <a:cubicBezTo>
                  <a:pt x="702281" y="460733"/>
                  <a:pt x="704471" y="460638"/>
                  <a:pt x="705710" y="461590"/>
                </a:cubicBezTo>
                <a:lnTo>
                  <a:pt x="705995" y="462543"/>
                </a:lnTo>
                <a:lnTo>
                  <a:pt x="706377" y="464162"/>
                </a:lnTo>
                <a:cubicBezTo>
                  <a:pt x="706186" y="466257"/>
                  <a:pt x="697994" y="467972"/>
                  <a:pt x="694851" y="467972"/>
                </a:cubicBezTo>
                <a:cubicBezTo>
                  <a:pt x="691613" y="467972"/>
                  <a:pt x="690470" y="466257"/>
                  <a:pt x="692279" y="464162"/>
                </a:cubicBezTo>
                <a:lnTo>
                  <a:pt x="692565" y="464257"/>
                </a:lnTo>
                <a:lnTo>
                  <a:pt x="696566" y="465686"/>
                </a:lnTo>
                <a:cubicBezTo>
                  <a:pt x="699042" y="463400"/>
                  <a:pt x="701423" y="461304"/>
                  <a:pt x="701804" y="461019"/>
                </a:cubicBezTo>
                <a:close/>
                <a:moveTo>
                  <a:pt x="418627" y="460733"/>
                </a:moveTo>
                <a:cubicBezTo>
                  <a:pt x="422627" y="461495"/>
                  <a:pt x="424723" y="463019"/>
                  <a:pt x="423294" y="463972"/>
                </a:cubicBezTo>
                <a:cubicBezTo>
                  <a:pt x="421865" y="465019"/>
                  <a:pt x="417389" y="467115"/>
                  <a:pt x="416817" y="466448"/>
                </a:cubicBezTo>
                <a:cubicBezTo>
                  <a:pt x="416246" y="465782"/>
                  <a:pt x="413007" y="464258"/>
                  <a:pt x="412721" y="467115"/>
                </a:cubicBezTo>
                <a:lnTo>
                  <a:pt x="412150" y="468544"/>
                </a:lnTo>
                <a:cubicBezTo>
                  <a:pt x="411864" y="469210"/>
                  <a:pt x="410721" y="470163"/>
                  <a:pt x="409864" y="470258"/>
                </a:cubicBezTo>
                <a:cubicBezTo>
                  <a:pt x="409007" y="470258"/>
                  <a:pt x="407292" y="469496"/>
                  <a:pt x="407197" y="468925"/>
                </a:cubicBezTo>
                <a:lnTo>
                  <a:pt x="406911" y="466258"/>
                </a:lnTo>
                <a:cubicBezTo>
                  <a:pt x="407006" y="463305"/>
                  <a:pt x="414626" y="459971"/>
                  <a:pt x="418627" y="460733"/>
                </a:cubicBezTo>
                <a:close/>
                <a:moveTo>
                  <a:pt x="432103" y="460002"/>
                </a:moveTo>
                <a:lnTo>
                  <a:pt x="433580" y="460066"/>
                </a:lnTo>
                <a:lnTo>
                  <a:pt x="438343" y="460257"/>
                </a:lnTo>
                <a:cubicBezTo>
                  <a:pt x="443486" y="461114"/>
                  <a:pt x="447296" y="464067"/>
                  <a:pt x="446725" y="466924"/>
                </a:cubicBezTo>
                <a:lnTo>
                  <a:pt x="445677" y="468829"/>
                </a:lnTo>
                <a:lnTo>
                  <a:pt x="444439" y="470925"/>
                </a:lnTo>
                <a:cubicBezTo>
                  <a:pt x="441867" y="472639"/>
                  <a:pt x="438914" y="474735"/>
                  <a:pt x="437866" y="475687"/>
                </a:cubicBezTo>
                <a:cubicBezTo>
                  <a:pt x="436819" y="476544"/>
                  <a:pt x="431770" y="475306"/>
                  <a:pt x="429866" y="471401"/>
                </a:cubicBezTo>
                <a:lnTo>
                  <a:pt x="437200" y="469687"/>
                </a:lnTo>
                <a:lnTo>
                  <a:pt x="439009" y="469306"/>
                </a:lnTo>
                <a:cubicBezTo>
                  <a:pt x="440248" y="465400"/>
                  <a:pt x="438724" y="462162"/>
                  <a:pt x="435676" y="462162"/>
                </a:cubicBezTo>
                <a:close/>
                <a:moveTo>
                  <a:pt x="794864" y="459685"/>
                </a:moveTo>
                <a:cubicBezTo>
                  <a:pt x="796483" y="460257"/>
                  <a:pt x="794673" y="461876"/>
                  <a:pt x="790768" y="463400"/>
                </a:cubicBezTo>
                <a:lnTo>
                  <a:pt x="788196" y="464162"/>
                </a:lnTo>
                <a:cubicBezTo>
                  <a:pt x="785244" y="464924"/>
                  <a:pt x="785434" y="466353"/>
                  <a:pt x="786863" y="467972"/>
                </a:cubicBezTo>
                <a:cubicBezTo>
                  <a:pt x="787815" y="469020"/>
                  <a:pt x="789911" y="469972"/>
                  <a:pt x="786577" y="470448"/>
                </a:cubicBezTo>
                <a:cubicBezTo>
                  <a:pt x="785625" y="470544"/>
                  <a:pt x="783720" y="469782"/>
                  <a:pt x="783624" y="469305"/>
                </a:cubicBezTo>
                <a:cubicBezTo>
                  <a:pt x="783339" y="467305"/>
                  <a:pt x="782672" y="463876"/>
                  <a:pt x="783815" y="463305"/>
                </a:cubicBezTo>
                <a:lnTo>
                  <a:pt x="786672" y="461971"/>
                </a:lnTo>
                <a:cubicBezTo>
                  <a:pt x="788292" y="459685"/>
                  <a:pt x="793245" y="459114"/>
                  <a:pt x="794864" y="459685"/>
                </a:cubicBezTo>
                <a:close/>
                <a:moveTo>
                  <a:pt x="759431" y="459304"/>
                </a:moveTo>
                <a:lnTo>
                  <a:pt x="761145" y="459970"/>
                </a:lnTo>
                <a:lnTo>
                  <a:pt x="764765" y="461399"/>
                </a:lnTo>
                <a:cubicBezTo>
                  <a:pt x="762955" y="462828"/>
                  <a:pt x="763717" y="464161"/>
                  <a:pt x="766384" y="464352"/>
                </a:cubicBezTo>
                <a:lnTo>
                  <a:pt x="769242" y="463971"/>
                </a:lnTo>
                <a:lnTo>
                  <a:pt x="774576" y="463304"/>
                </a:lnTo>
                <a:cubicBezTo>
                  <a:pt x="775052" y="466066"/>
                  <a:pt x="775052" y="468543"/>
                  <a:pt x="774480" y="468924"/>
                </a:cubicBezTo>
                <a:cubicBezTo>
                  <a:pt x="773909" y="469305"/>
                  <a:pt x="771051" y="470543"/>
                  <a:pt x="769432" y="470734"/>
                </a:cubicBezTo>
                <a:cubicBezTo>
                  <a:pt x="767813" y="470924"/>
                  <a:pt x="762384" y="467971"/>
                  <a:pt x="761050" y="467305"/>
                </a:cubicBezTo>
                <a:cubicBezTo>
                  <a:pt x="759717" y="466733"/>
                  <a:pt x="755335" y="461685"/>
                  <a:pt x="755049" y="460351"/>
                </a:cubicBezTo>
                <a:cubicBezTo>
                  <a:pt x="754763" y="459018"/>
                  <a:pt x="756764" y="458542"/>
                  <a:pt x="759431" y="459304"/>
                </a:cubicBezTo>
                <a:close/>
                <a:moveTo>
                  <a:pt x="604935" y="457209"/>
                </a:moveTo>
                <a:lnTo>
                  <a:pt x="605507" y="459780"/>
                </a:lnTo>
                <a:lnTo>
                  <a:pt x="606269" y="463114"/>
                </a:lnTo>
                <a:cubicBezTo>
                  <a:pt x="605983" y="466638"/>
                  <a:pt x="601983" y="469115"/>
                  <a:pt x="597411" y="468639"/>
                </a:cubicBezTo>
                <a:lnTo>
                  <a:pt x="593505" y="468448"/>
                </a:lnTo>
                <a:lnTo>
                  <a:pt x="592458" y="468353"/>
                </a:lnTo>
                <a:cubicBezTo>
                  <a:pt x="591315" y="468924"/>
                  <a:pt x="587409" y="469115"/>
                  <a:pt x="583790" y="468829"/>
                </a:cubicBezTo>
                <a:cubicBezTo>
                  <a:pt x="580170" y="468543"/>
                  <a:pt x="579313" y="474639"/>
                  <a:pt x="575789" y="471401"/>
                </a:cubicBezTo>
                <a:lnTo>
                  <a:pt x="581123" y="467972"/>
                </a:lnTo>
                <a:lnTo>
                  <a:pt x="582552" y="466924"/>
                </a:lnTo>
                <a:cubicBezTo>
                  <a:pt x="581790" y="463209"/>
                  <a:pt x="582647" y="460447"/>
                  <a:pt x="584456" y="460638"/>
                </a:cubicBezTo>
                <a:cubicBezTo>
                  <a:pt x="586266" y="460828"/>
                  <a:pt x="591981" y="462828"/>
                  <a:pt x="593410" y="463686"/>
                </a:cubicBezTo>
                <a:cubicBezTo>
                  <a:pt x="594839" y="464543"/>
                  <a:pt x="599220" y="465305"/>
                  <a:pt x="599792" y="463305"/>
                </a:cubicBezTo>
                <a:cubicBezTo>
                  <a:pt x="600363" y="461304"/>
                  <a:pt x="601221" y="456732"/>
                  <a:pt x="604935" y="457209"/>
                </a:cubicBezTo>
                <a:close/>
                <a:moveTo>
                  <a:pt x="427484" y="457209"/>
                </a:moveTo>
                <a:lnTo>
                  <a:pt x="432103" y="460002"/>
                </a:lnTo>
                <a:lnTo>
                  <a:pt x="429199" y="459876"/>
                </a:lnTo>
                <a:cubicBezTo>
                  <a:pt x="429770" y="457590"/>
                  <a:pt x="429008" y="456352"/>
                  <a:pt x="427484" y="457209"/>
                </a:cubicBezTo>
                <a:close/>
                <a:moveTo>
                  <a:pt x="841631" y="457018"/>
                </a:moveTo>
                <a:lnTo>
                  <a:pt x="844012" y="457875"/>
                </a:lnTo>
                <a:cubicBezTo>
                  <a:pt x="844774" y="458161"/>
                  <a:pt x="845441" y="459875"/>
                  <a:pt x="845060" y="460447"/>
                </a:cubicBezTo>
                <a:cubicBezTo>
                  <a:pt x="844393" y="461590"/>
                  <a:pt x="843060" y="462733"/>
                  <a:pt x="841726" y="463495"/>
                </a:cubicBezTo>
                <a:lnTo>
                  <a:pt x="840583" y="464352"/>
                </a:lnTo>
                <a:cubicBezTo>
                  <a:pt x="838869" y="464733"/>
                  <a:pt x="838583" y="465781"/>
                  <a:pt x="840012" y="466734"/>
                </a:cubicBezTo>
                <a:lnTo>
                  <a:pt x="839917" y="467496"/>
                </a:lnTo>
                <a:cubicBezTo>
                  <a:pt x="839821" y="468543"/>
                  <a:pt x="838678" y="469496"/>
                  <a:pt x="837631" y="470258"/>
                </a:cubicBezTo>
                <a:cubicBezTo>
                  <a:pt x="837440" y="470353"/>
                  <a:pt x="835154" y="469400"/>
                  <a:pt x="835059" y="468829"/>
                </a:cubicBezTo>
                <a:lnTo>
                  <a:pt x="834773" y="466734"/>
                </a:lnTo>
                <a:cubicBezTo>
                  <a:pt x="834868" y="464447"/>
                  <a:pt x="838012" y="460066"/>
                  <a:pt x="841631" y="457018"/>
                </a:cubicBezTo>
                <a:close/>
                <a:moveTo>
                  <a:pt x="896305" y="454161"/>
                </a:moveTo>
                <a:cubicBezTo>
                  <a:pt x="896495" y="455875"/>
                  <a:pt x="894400" y="463400"/>
                  <a:pt x="893733" y="466448"/>
                </a:cubicBezTo>
                <a:lnTo>
                  <a:pt x="887161" y="464162"/>
                </a:lnTo>
                <a:lnTo>
                  <a:pt x="886113" y="463781"/>
                </a:lnTo>
                <a:cubicBezTo>
                  <a:pt x="884875" y="463591"/>
                  <a:pt x="885542" y="461590"/>
                  <a:pt x="887637" y="459400"/>
                </a:cubicBezTo>
                <a:cubicBezTo>
                  <a:pt x="889733" y="457209"/>
                  <a:pt x="896114" y="452446"/>
                  <a:pt x="896305" y="454161"/>
                </a:cubicBezTo>
                <a:close/>
                <a:moveTo>
                  <a:pt x="1022892" y="453684"/>
                </a:moveTo>
                <a:lnTo>
                  <a:pt x="1026131" y="454256"/>
                </a:lnTo>
                <a:cubicBezTo>
                  <a:pt x="1029941" y="455685"/>
                  <a:pt x="1033084" y="458066"/>
                  <a:pt x="1033084" y="459685"/>
                </a:cubicBezTo>
                <a:cubicBezTo>
                  <a:pt x="1033084" y="461304"/>
                  <a:pt x="1032037" y="465781"/>
                  <a:pt x="1030798" y="466257"/>
                </a:cubicBezTo>
                <a:cubicBezTo>
                  <a:pt x="1029560" y="466734"/>
                  <a:pt x="1025750" y="467115"/>
                  <a:pt x="1025369" y="465972"/>
                </a:cubicBezTo>
                <a:lnTo>
                  <a:pt x="1025750" y="465210"/>
                </a:lnTo>
                <a:lnTo>
                  <a:pt x="1026607" y="463114"/>
                </a:lnTo>
                <a:cubicBezTo>
                  <a:pt x="1028227" y="460447"/>
                  <a:pt x="1027846" y="458161"/>
                  <a:pt x="1025655" y="457971"/>
                </a:cubicBezTo>
                <a:cubicBezTo>
                  <a:pt x="1023464" y="457875"/>
                  <a:pt x="1018416" y="456923"/>
                  <a:pt x="1018606" y="456066"/>
                </a:cubicBezTo>
                <a:lnTo>
                  <a:pt x="1018987" y="455780"/>
                </a:lnTo>
                <a:cubicBezTo>
                  <a:pt x="1020225" y="454923"/>
                  <a:pt x="1021845" y="453494"/>
                  <a:pt x="1022892" y="453684"/>
                </a:cubicBezTo>
                <a:close/>
                <a:moveTo>
                  <a:pt x="637796" y="449493"/>
                </a:moveTo>
                <a:cubicBezTo>
                  <a:pt x="639892" y="449493"/>
                  <a:pt x="644749" y="452160"/>
                  <a:pt x="642940" y="455399"/>
                </a:cubicBezTo>
                <a:cubicBezTo>
                  <a:pt x="641130" y="458637"/>
                  <a:pt x="644845" y="467972"/>
                  <a:pt x="647798" y="466924"/>
                </a:cubicBezTo>
                <a:lnTo>
                  <a:pt x="650369" y="466638"/>
                </a:lnTo>
                <a:lnTo>
                  <a:pt x="652369" y="466448"/>
                </a:lnTo>
                <a:cubicBezTo>
                  <a:pt x="655417" y="467305"/>
                  <a:pt x="656846" y="466638"/>
                  <a:pt x="655608" y="464828"/>
                </a:cubicBezTo>
                <a:lnTo>
                  <a:pt x="655132" y="463400"/>
                </a:lnTo>
                <a:lnTo>
                  <a:pt x="654656" y="461876"/>
                </a:lnTo>
                <a:cubicBezTo>
                  <a:pt x="654465" y="458637"/>
                  <a:pt x="655417" y="457303"/>
                  <a:pt x="656846" y="458827"/>
                </a:cubicBezTo>
                <a:cubicBezTo>
                  <a:pt x="658275" y="460352"/>
                  <a:pt x="664371" y="463495"/>
                  <a:pt x="667609" y="462828"/>
                </a:cubicBezTo>
                <a:cubicBezTo>
                  <a:pt x="670848" y="462161"/>
                  <a:pt x="676563" y="468543"/>
                  <a:pt x="675134" y="469877"/>
                </a:cubicBezTo>
                <a:cubicBezTo>
                  <a:pt x="673706" y="471305"/>
                  <a:pt x="666466" y="467781"/>
                  <a:pt x="663609" y="467114"/>
                </a:cubicBezTo>
                <a:lnTo>
                  <a:pt x="660751" y="468448"/>
                </a:lnTo>
                <a:lnTo>
                  <a:pt x="658084" y="469781"/>
                </a:lnTo>
                <a:cubicBezTo>
                  <a:pt x="654656" y="470829"/>
                  <a:pt x="652274" y="472448"/>
                  <a:pt x="652750" y="473401"/>
                </a:cubicBezTo>
                <a:lnTo>
                  <a:pt x="653131" y="474353"/>
                </a:lnTo>
                <a:lnTo>
                  <a:pt x="653417" y="475020"/>
                </a:lnTo>
                <a:cubicBezTo>
                  <a:pt x="653512" y="475877"/>
                  <a:pt x="652369" y="476544"/>
                  <a:pt x="650750" y="476544"/>
                </a:cubicBezTo>
                <a:lnTo>
                  <a:pt x="650274" y="475973"/>
                </a:lnTo>
                <a:lnTo>
                  <a:pt x="648750" y="474163"/>
                </a:lnTo>
                <a:cubicBezTo>
                  <a:pt x="647416" y="471877"/>
                  <a:pt x="645416" y="470639"/>
                  <a:pt x="644464" y="471401"/>
                </a:cubicBezTo>
                <a:cubicBezTo>
                  <a:pt x="643416" y="472163"/>
                  <a:pt x="639701" y="472829"/>
                  <a:pt x="638368" y="470924"/>
                </a:cubicBezTo>
                <a:cubicBezTo>
                  <a:pt x="636939" y="469115"/>
                  <a:pt x="640082" y="461971"/>
                  <a:pt x="640940" y="460066"/>
                </a:cubicBezTo>
                <a:cubicBezTo>
                  <a:pt x="641701" y="458066"/>
                  <a:pt x="640940" y="451970"/>
                  <a:pt x="639415" y="451589"/>
                </a:cubicBezTo>
                <a:cubicBezTo>
                  <a:pt x="637510" y="451398"/>
                  <a:pt x="633700" y="449874"/>
                  <a:pt x="633796" y="449779"/>
                </a:cubicBezTo>
                <a:cubicBezTo>
                  <a:pt x="633891" y="449588"/>
                  <a:pt x="635606" y="449493"/>
                  <a:pt x="637796" y="449493"/>
                </a:cubicBezTo>
                <a:close/>
                <a:moveTo>
                  <a:pt x="920593" y="449207"/>
                </a:moveTo>
                <a:lnTo>
                  <a:pt x="920784" y="449398"/>
                </a:lnTo>
                <a:cubicBezTo>
                  <a:pt x="922784" y="451683"/>
                  <a:pt x="925261" y="449683"/>
                  <a:pt x="927356" y="450064"/>
                </a:cubicBezTo>
                <a:lnTo>
                  <a:pt x="929928" y="450636"/>
                </a:lnTo>
                <a:cubicBezTo>
                  <a:pt x="932785" y="451493"/>
                  <a:pt x="934500" y="453112"/>
                  <a:pt x="933928" y="454065"/>
                </a:cubicBezTo>
                <a:cubicBezTo>
                  <a:pt x="933262" y="455017"/>
                  <a:pt x="929833" y="455684"/>
                  <a:pt x="927833" y="452922"/>
                </a:cubicBezTo>
                <a:lnTo>
                  <a:pt x="923642" y="453779"/>
                </a:lnTo>
                <a:cubicBezTo>
                  <a:pt x="922403" y="454065"/>
                  <a:pt x="920498" y="454827"/>
                  <a:pt x="920212" y="454541"/>
                </a:cubicBezTo>
                <a:lnTo>
                  <a:pt x="919069" y="453303"/>
                </a:lnTo>
                <a:cubicBezTo>
                  <a:pt x="918308" y="451683"/>
                  <a:pt x="918974" y="449874"/>
                  <a:pt x="920593" y="449207"/>
                </a:cubicBezTo>
                <a:close/>
                <a:moveTo>
                  <a:pt x="873445" y="447969"/>
                </a:moveTo>
                <a:lnTo>
                  <a:pt x="877636" y="451303"/>
                </a:lnTo>
                <a:cubicBezTo>
                  <a:pt x="878112" y="451684"/>
                  <a:pt x="880398" y="450541"/>
                  <a:pt x="881827" y="449969"/>
                </a:cubicBezTo>
                <a:lnTo>
                  <a:pt x="885923" y="448445"/>
                </a:lnTo>
                <a:cubicBezTo>
                  <a:pt x="889066" y="450827"/>
                  <a:pt x="890686" y="453398"/>
                  <a:pt x="889542" y="454160"/>
                </a:cubicBezTo>
                <a:cubicBezTo>
                  <a:pt x="888304" y="454922"/>
                  <a:pt x="883161" y="456161"/>
                  <a:pt x="880208" y="455399"/>
                </a:cubicBezTo>
                <a:cubicBezTo>
                  <a:pt x="877255" y="454637"/>
                  <a:pt x="871350" y="450636"/>
                  <a:pt x="873445" y="447969"/>
                </a:cubicBezTo>
                <a:close/>
                <a:moveTo>
                  <a:pt x="957455" y="447874"/>
                </a:moveTo>
                <a:cubicBezTo>
                  <a:pt x="957932" y="447969"/>
                  <a:pt x="958694" y="449207"/>
                  <a:pt x="959075" y="450541"/>
                </a:cubicBezTo>
                <a:cubicBezTo>
                  <a:pt x="959456" y="451874"/>
                  <a:pt x="964123" y="449779"/>
                  <a:pt x="964885" y="448922"/>
                </a:cubicBezTo>
                <a:cubicBezTo>
                  <a:pt x="965647" y="448160"/>
                  <a:pt x="970028" y="448255"/>
                  <a:pt x="971171" y="449112"/>
                </a:cubicBezTo>
                <a:cubicBezTo>
                  <a:pt x="972314" y="449970"/>
                  <a:pt x="971267" y="451303"/>
                  <a:pt x="968790" y="452065"/>
                </a:cubicBezTo>
                <a:cubicBezTo>
                  <a:pt x="966314" y="452827"/>
                  <a:pt x="958027" y="454351"/>
                  <a:pt x="956789" y="453303"/>
                </a:cubicBezTo>
                <a:cubicBezTo>
                  <a:pt x="955455" y="452255"/>
                  <a:pt x="957074" y="447874"/>
                  <a:pt x="957455" y="447874"/>
                </a:cubicBezTo>
                <a:close/>
                <a:moveTo>
                  <a:pt x="1040800" y="447112"/>
                </a:moveTo>
                <a:cubicBezTo>
                  <a:pt x="1042133" y="447684"/>
                  <a:pt x="1047181" y="452351"/>
                  <a:pt x="1048610" y="453970"/>
                </a:cubicBezTo>
                <a:cubicBezTo>
                  <a:pt x="1050039" y="455685"/>
                  <a:pt x="1049372" y="456732"/>
                  <a:pt x="1047086" y="456351"/>
                </a:cubicBezTo>
                <a:cubicBezTo>
                  <a:pt x="1044896" y="455970"/>
                  <a:pt x="1042609" y="460638"/>
                  <a:pt x="1041371" y="460447"/>
                </a:cubicBezTo>
                <a:cubicBezTo>
                  <a:pt x="1040038" y="460257"/>
                  <a:pt x="1037371" y="458161"/>
                  <a:pt x="1039847" y="456637"/>
                </a:cubicBezTo>
                <a:cubicBezTo>
                  <a:pt x="1042324" y="455113"/>
                  <a:pt x="1038895" y="448827"/>
                  <a:pt x="1039180" y="447684"/>
                </a:cubicBezTo>
                <a:lnTo>
                  <a:pt x="1039942" y="447398"/>
                </a:lnTo>
                <a:close/>
                <a:moveTo>
                  <a:pt x="1374017" y="444507"/>
                </a:moveTo>
                <a:lnTo>
                  <a:pt x="1374269" y="445873"/>
                </a:lnTo>
                <a:cubicBezTo>
                  <a:pt x="1374222" y="447445"/>
                  <a:pt x="1374150" y="447588"/>
                  <a:pt x="1374079" y="446564"/>
                </a:cubicBezTo>
                <a:close/>
                <a:moveTo>
                  <a:pt x="1105093" y="444445"/>
                </a:moveTo>
                <a:cubicBezTo>
                  <a:pt x="1109475" y="445778"/>
                  <a:pt x="1113666" y="454065"/>
                  <a:pt x="1109856" y="451588"/>
                </a:cubicBezTo>
                <a:lnTo>
                  <a:pt x="1105379" y="451207"/>
                </a:lnTo>
                <a:lnTo>
                  <a:pt x="1097759" y="450541"/>
                </a:lnTo>
                <a:cubicBezTo>
                  <a:pt x="1095568" y="453684"/>
                  <a:pt x="1092997" y="455303"/>
                  <a:pt x="1092235" y="454065"/>
                </a:cubicBezTo>
                <a:cubicBezTo>
                  <a:pt x="1091568" y="452922"/>
                  <a:pt x="1095188" y="447112"/>
                  <a:pt x="1095854" y="445302"/>
                </a:cubicBezTo>
                <a:cubicBezTo>
                  <a:pt x="1096521" y="443492"/>
                  <a:pt x="1100712" y="443111"/>
                  <a:pt x="1105093" y="444445"/>
                </a:cubicBezTo>
                <a:close/>
                <a:moveTo>
                  <a:pt x="667800" y="442921"/>
                </a:moveTo>
                <a:cubicBezTo>
                  <a:pt x="669705" y="442921"/>
                  <a:pt x="675325" y="444731"/>
                  <a:pt x="679326" y="445683"/>
                </a:cubicBezTo>
                <a:cubicBezTo>
                  <a:pt x="683326" y="446636"/>
                  <a:pt x="685898" y="454351"/>
                  <a:pt x="682755" y="452541"/>
                </a:cubicBezTo>
                <a:lnTo>
                  <a:pt x="680088" y="451589"/>
                </a:lnTo>
                <a:cubicBezTo>
                  <a:pt x="677230" y="450636"/>
                  <a:pt x="673992" y="449493"/>
                  <a:pt x="671039" y="449779"/>
                </a:cubicBezTo>
                <a:lnTo>
                  <a:pt x="668277" y="450160"/>
                </a:lnTo>
                <a:cubicBezTo>
                  <a:pt x="664657" y="452351"/>
                  <a:pt x="662181" y="452160"/>
                  <a:pt x="662752" y="449874"/>
                </a:cubicBezTo>
                <a:lnTo>
                  <a:pt x="663323" y="449779"/>
                </a:lnTo>
                <a:lnTo>
                  <a:pt x="670563" y="449112"/>
                </a:lnTo>
                <a:cubicBezTo>
                  <a:pt x="667229" y="445683"/>
                  <a:pt x="665990" y="442921"/>
                  <a:pt x="667800" y="442921"/>
                </a:cubicBezTo>
                <a:close/>
                <a:moveTo>
                  <a:pt x="860967" y="442540"/>
                </a:moveTo>
                <a:cubicBezTo>
                  <a:pt x="861824" y="441016"/>
                  <a:pt x="864968" y="442730"/>
                  <a:pt x="867920" y="446350"/>
                </a:cubicBezTo>
                <a:lnTo>
                  <a:pt x="862110" y="449588"/>
                </a:lnTo>
                <a:lnTo>
                  <a:pt x="861253" y="450064"/>
                </a:lnTo>
                <a:cubicBezTo>
                  <a:pt x="862301" y="453112"/>
                  <a:pt x="860777" y="453970"/>
                  <a:pt x="857919" y="451969"/>
                </a:cubicBezTo>
                <a:cubicBezTo>
                  <a:pt x="855061" y="449969"/>
                  <a:pt x="851537" y="443111"/>
                  <a:pt x="853347" y="444826"/>
                </a:cubicBezTo>
                <a:lnTo>
                  <a:pt x="854490" y="445302"/>
                </a:lnTo>
                <a:lnTo>
                  <a:pt x="856109" y="446064"/>
                </a:lnTo>
                <a:cubicBezTo>
                  <a:pt x="858110" y="446540"/>
                  <a:pt x="860015" y="445778"/>
                  <a:pt x="860300" y="444349"/>
                </a:cubicBezTo>
                <a:lnTo>
                  <a:pt x="860681" y="443111"/>
                </a:lnTo>
                <a:close/>
                <a:moveTo>
                  <a:pt x="1357410" y="441492"/>
                </a:moveTo>
                <a:cubicBezTo>
                  <a:pt x="1357505" y="441492"/>
                  <a:pt x="1358076" y="443207"/>
                  <a:pt x="1358172" y="444159"/>
                </a:cubicBezTo>
                <a:cubicBezTo>
                  <a:pt x="1358172" y="444350"/>
                  <a:pt x="1357124" y="444731"/>
                  <a:pt x="1356457" y="444826"/>
                </a:cubicBezTo>
                <a:lnTo>
                  <a:pt x="1354933" y="445016"/>
                </a:lnTo>
                <a:cubicBezTo>
                  <a:pt x="1353409" y="445969"/>
                  <a:pt x="1350171" y="445683"/>
                  <a:pt x="1347599" y="444540"/>
                </a:cubicBezTo>
                <a:cubicBezTo>
                  <a:pt x="1345027" y="443302"/>
                  <a:pt x="1343503" y="440921"/>
                  <a:pt x="1350838" y="442254"/>
                </a:cubicBezTo>
                <a:close/>
                <a:moveTo>
                  <a:pt x="58391" y="440539"/>
                </a:moveTo>
                <a:lnTo>
                  <a:pt x="55914" y="441111"/>
                </a:lnTo>
                <a:lnTo>
                  <a:pt x="53819" y="441587"/>
                </a:lnTo>
                <a:cubicBezTo>
                  <a:pt x="54581" y="444826"/>
                  <a:pt x="56581" y="447397"/>
                  <a:pt x="58200" y="447302"/>
                </a:cubicBezTo>
                <a:cubicBezTo>
                  <a:pt x="59820" y="447207"/>
                  <a:pt x="63820" y="443016"/>
                  <a:pt x="63820" y="441778"/>
                </a:cubicBezTo>
                <a:cubicBezTo>
                  <a:pt x="63820" y="440539"/>
                  <a:pt x="61344" y="439968"/>
                  <a:pt x="58391" y="440539"/>
                </a:cubicBezTo>
                <a:close/>
                <a:moveTo>
                  <a:pt x="1224823" y="439397"/>
                </a:moveTo>
                <a:cubicBezTo>
                  <a:pt x="1225775" y="438634"/>
                  <a:pt x="1236253" y="438634"/>
                  <a:pt x="1236443" y="439397"/>
                </a:cubicBezTo>
                <a:cubicBezTo>
                  <a:pt x="1236634" y="440158"/>
                  <a:pt x="1234538" y="440730"/>
                  <a:pt x="1231871" y="440730"/>
                </a:cubicBezTo>
                <a:cubicBezTo>
                  <a:pt x="1229204" y="440730"/>
                  <a:pt x="1223965" y="440158"/>
                  <a:pt x="1224823" y="439397"/>
                </a:cubicBezTo>
                <a:close/>
                <a:moveTo>
                  <a:pt x="811627" y="438825"/>
                </a:moveTo>
                <a:cubicBezTo>
                  <a:pt x="811723" y="439778"/>
                  <a:pt x="812961" y="441778"/>
                  <a:pt x="814390" y="441112"/>
                </a:cubicBezTo>
                <a:lnTo>
                  <a:pt x="815533" y="441207"/>
                </a:lnTo>
                <a:lnTo>
                  <a:pt x="816104" y="441302"/>
                </a:lnTo>
                <a:cubicBezTo>
                  <a:pt x="816485" y="442540"/>
                  <a:pt x="815914" y="444731"/>
                  <a:pt x="814961" y="446160"/>
                </a:cubicBezTo>
                <a:cubicBezTo>
                  <a:pt x="814009" y="447589"/>
                  <a:pt x="809341" y="449589"/>
                  <a:pt x="807817" y="446445"/>
                </a:cubicBezTo>
                <a:lnTo>
                  <a:pt x="806293" y="444064"/>
                </a:lnTo>
                <a:lnTo>
                  <a:pt x="805912" y="443493"/>
                </a:lnTo>
                <a:cubicBezTo>
                  <a:pt x="804388" y="443302"/>
                  <a:pt x="802198" y="443683"/>
                  <a:pt x="800959" y="444255"/>
                </a:cubicBezTo>
                <a:cubicBezTo>
                  <a:pt x="799816" y="444826"/>
                  <a:pt x="797245" y="441016"/>
                  <a:pt x="796101" y="440731"/>
                </a:cubicBezTo>
                <a:cubicBezTo>
                  <a:pt x="794959" y="440540"/>
                  <a:pt x="796578" y="439683"/>
                  <a:pt x="799626" y="438921"/>
                </a:cubicBezTo>
                <a:cubicBezTo>
                  <a:pt x="802674" y="438159"/>
                  <a:pt x="811532" y="437778"/>
                  <a:pt x="811627" y="438825"/>
                </a:cubicBezTo>
                <a:close/>
                <a:moveTo>
                  <a:pt x="822010" y="437968"/>
                </a:moveTo>
                <a:cubicBezTo>
                  <a:pt x="822772" y="437396"/>
                  <a:pt x="824582" y="438158"/>
                  <a:pt x="826201" y="439682"/>
                </a:cubicBezTo>
                <a:cubicBezTo>
                  <a:pt x="827821" y="441206"/>
                  <a:pt x="832583" y="446064"/>
                  <a:pt x="833059" y="447588"/>
                </a:cubicBezTo>
                <a:cubicBezTo>
                  <a:pt x="833536" y="449017"/>
                  <a:pt x="831154" y="451874"/>
                  <a:pt x="826487" y="449779"/>
                </a:cubicBezTo>
                <a:lnTo>
                  <a:pt x="823915" y="447207"/>
                </a:lnTo>
                <a:lnTo>
                  <a:pt x="822106" y="445302"/>
                </a:lnTo>
                <a:cubicBezTo>
                  <a:pt x="820677" y="442445"/>
                  <a:pt x="821248" y="438539"/>
                  <a:pt x="822010" y="437968"/>
                </a:cubicBezTo>
                <a:close/>
                <a:moveTo>
                  <a:pt x="1300165" y="436729"/>
                </a:moveTo>
                <a:cubicBezTo>
                  <a:pt x="1301784" y="437968"/>
                  <a:pt x="1303023" y="443016"/>
                  <a:pt x="1301880" y="444349"/>
                </a:cubicBezTo>
                <a:cubicBezTo>
                  <a:pt x="1300737" y="445778"/>
                  <a:pt x="1297213" y="446731"/>
                  <a:pt x="1298546" y="444159"/>
                </a:cubicBezTo>
                <a:lnTo>
                  <a:pt x="1298737" y="441778"/>
                </a:lnTo>
                <a:lnTo>
                  <a:pt x="1298927" y="439492"/>
                </a:lnTo>
                <a:cubicBezTo>
                  <a:pt x="1297974" y="436729"/>
                  <a:pt x="1298451" y="435396"/>
                  <a:pt x="1300165" y="436729"/>
                </a:cubicBezTo>
                <a:close/>
                <a:moveTo>
                  <a:pt x="1043847" y="436253"/>
                </a:moveTo>
                <a:cubicBezTo>
                  <a:pt x="1045276" y="435491"/>
                  <a:pt x="1053467" y="435682"/>
                  <a:pt x="1053563" y="436444"/>
                </a:cubicBezTo>
                <a:cubicBezTo>
                  <a:pt x="1053753" y="437206"/>
                  <a:pt x="1055753" y="440730"/>
                  <a:pt x="1056706" y="443302"/>
                </a:cubicBezTo>
                <a:lnTo>
                  <a:pt x="1053467" y="444540"/>
                </a:lnTo>
                <a:lnTo>
                  <a:pt x="1050896" y="445492"/>
                </a:lnTo>
                <a:cubicBezTo>
                  <a:pt x="1048229" y="443873"/>
                  <a:pt x="1044704" y="440158"/>
                  <a:pt x="1043466" y="439301"/>
                </a:cubicBezTo>
                <a:cubicBezTo>
                  <a:pt x="1042228" y="438444"/>
                  <a:pt x="1042418" y="437110"/>
                  <a:pt x="1043847" y="436253"/>
                </a:cubicBezTo>
                <a:close/>
                <a:moveTo>
                  <a:pt x="725617" y="435873"/>
                </a:moveTo>
                <a:cubicBezTo>
                  <a:pt x="726284" y="435587"/>
                  <a:pt x="728379" y="435492"/>
                  <a:pt x="728760" y="436254"/>
                </a:cubicBezTo>
                <a:cubicBezTo>
                  <a:pt x="729141" y="437111"/>
                  <a:pt x="728951" y="439683"/>
                  <a:pt x="729046" y="441588"/>
                </a:cubicBezTo>
                <a:lnTo>
                  <a:pt x="730380" y="442540"/>
                </a:lnTo>
                <a:cubicBezTo>
                  <a:pt x="731046" y="443017"/>
                  <a:pt x="733618" y="442636"/>
                  <a:pt x="734475" y="441874"/>
                </a:cubicBezTo>
                <a:cubicBezTo>
                  <a:pt x="739047" y="438445"/>
                  <a:pt x="741047" y="437968"/>
                  <a:pt x="744953" y="440064"/>
                </a:cubicBezTo>
                <a:lnTo>
                  <a:pt x="747239" y="441397"/>
                </a:lnTo>
                <a:cubicBezTo>
                  <a:pt x="749906" y="443112"/>
                  <a:pt x="750192" y="445493"/>
                  <a:pt x="748001" y="446636"/>
                </a:cubicBezTo>
                <a:cubicBezTo>
                  <a:pt x="745810" y="447779"/>
                  <a:pt x="749715" y="453494"/>
                  <a:pt x="746667" y="452923"/>
                </a:cubicBezTo>
                <a:cubicBezTo>
                  <a:pt x="743714" y="452256"/>
                  <a:pt x="737142" y="450351"/>
                  <a:pt x="737809" y="449779"/>
                </a:cubicBezTo>
                <a:lnTo>
                  <a:pt x="738190" y="449589"/>
                </a:lnTo>
                <a:lnTo>
                  <a:pt x="740381" y="448636"/>
                </a:lnTo>
                <a:cubicBezTo>
                  <a:pt x="742762" y="447684"/>
                  <a:pt x="742857" y="446446"/>
                  <a:pt x="740571" y="445779"/>
                </a:cubicBezTo>
                <a:lnTo>
                  <a:pt x="738476" y="445207"/>
                </a:lnTo>
                <a:lnTo>
                  <a:pt x="735713" y="444445"/>
                </a:lnTo>
                <a:cubicBezTo>
                  <a:pt x="732570" y="445017"/>
                  <a:pt x="726570" y="444826"/>
                  <a:pt x="722283" y="444160"/>
                </a:cubicBezTo>
                <a:lnTo>
                  <a:pt x="720378" y="445588"/>
                </a:lnTo>
                <a:cubicBezTo>
                  <a:pt x="714663" y="449779"/>
                  <a:pt x="716854" y="444160"/>
                  <a:pt x="715711" y="443398"/>
                </a:cubicBezTo>
                <a:cubicBezTo>
                  <a:pt x="711901" y="440921"/>
                  <a:pt x="716663" y="440159"/>
                  <a:pt x="717806" y="439207"/>
                </a:cubicBezTo>
                <a:lnTo>
                  <a:pt x="719426" y="437873"/>
                </a:lnTo>
                <a:cubicBezTo>
                  <a:pt x="722188" y="437111"/>
                  <a:pt x="724950" y="436159"/>
                  <a:pt x="725617" y="435873"/>
                </a:cubicBezTo>
                <a:close/>
                <a:moveTo>
                  <a:pt x="1209963" y="435301"/>
                </a:moveTo>
                <a:cubicBezTo>
                  <a:pt x="1212726" y="435301"/>
                  <a:pt x="1219012" y="435492"/>
                  <a:pt x="1219012" y="435682"/>
                </a:cubicBezTo>
                <a:cubicBezTo>
                  <a:pt x="1219012" y="435872"/>
                  <a:pt x="1217964" y="436539"/>
                  <a:pt x="1216726" y="436634"/>
                </a:cubicBezTo>
                <a:cubicBezTo>
                  <a:pt x="1215488" y="436825"/>
                  <a:pt x="1211297" y="439301"/>
                  <a:pt x="1211297" y="441778"/>
                </a:cubicBezTo>
                <a:lnTo>
                  <a:pt x="1211106" y="444064"/>
                </a:lnTo>
                <a:cubicBezTo>
                  <a:pt x="1211011" y="445207"/>
                  <a:pt x="1216250" y="445778"/>
                  <a:pt x="1211773" y="447207"/>
                </a:cubicBezTo>
                <a:cubicBezTo>
                  <a:pt x="1211106" y="447398"/>
                  <a:pt x="1209106" y="446064"/>
                  <a:pt x="1208725" y="445207"/>
                </a:cubicBezTo>
                <a:lnTo>
                  <a:pt x="1207392" y="442254"/>
                </a:lnTo>
                <a:cubicBezTo>
                  <a:pt x="1206058" y="438444"/>
                  <a:pt x="1207201" y="435301"/>
                  <a:pt x="1209963" y="435301"/>
                </a:cubicBezTo>
                <a:close/>
                <a:moveTo>
                  <a:pt x="1152242" y="435301"/>
                </a:moveTo>
                <a:cubicBezTo>
                  <a:pt x="1153861" y="435015"/>
                  <a:pt x="1155576" y="435396"/>
                  <a:pt x="1156052" y="436063"/>
                </a:cubicBezTo>
                <a:lnTo>
                  <a:pt x="1155957" y="436634"/>
                </a:lnTo>
                <a:lnTo>
                  <a:pt x="1155481" y="439206"/>
                </a:lnTo>
                <a:cubicBezTo>
                  <a:pt x="1154433" y="442826"/>
                  <a:pt x="1151290" y="445302"/>
                  <a:pt x="1148527" y="444826"/>
                </a:cubicBezTo>
                <a:lnTo>
                  <a:pt x="1146527" y="443873"/>
                </a:lnTo>
                <a:cubicBezTo>
                  <a:pt x="1143955" y="442635"/>
                  <a:pt x="1144432" y="440540"/>
                  <a:pt x="1147480" y="439587"/>
                </a:cubicBezTo>
                <a:lnTo>
                  <a:pt x="1148718" y="439206"/>
                </a:lnTo>
                <a:cubicBezTo>
                  <a:pt x="1150432" y="439587"/>
                  <a:pt x="1151766" y="438730"/>
                  <a:pt x="1151575" y="437111"/>
                </a:cubicBezTo>
                <a:lnTo>
                  <a:pt x="1152052" y="435872"/>
                </a:lnTo>
                <a:close/>
                <a:moveTo>
                  <a:pt x="1007366" y="435111"/>
                </a:moveTo>
                <a:cubicBezTo>
                  <a:pt x="1008509" y="435111"/>
                  <a:pt x="1011652" y="436635"/>
                  <a:pt x="1011176" y="438445"/>
                </a:cubicBezTo>
                <a:cubicBezTo>
                  <a:pt x="1010700" y="440255"/>
                  <a:pt x="1014700" y="445017"/>
                  <a:pt x="1014415" y="446446"/>
                </a:cubicBezTo>
                <a:cubicBezTo>
                  <a:pt x="1014033" y="447779"/>
                  <a:pt x="1015176" y="452065"/>
                  <a:pt x="1015081" y="452828"/>
                </a:cubicBezTo>
                <a:cubicBezTo>
                  <a:pt x="1014986" y="453494"/>
                  <a:pt x="1012986" y="455018"/>
                  <a:pt x="1010985" y="454637"/>
                </a:cubicBezTo>
                <a:lnTo>
                  <a:pt x="1009366" y="453970"/>
                </a:lnTo>
                <a:lnTo>
                  <a:pt x="1008318" y="453494"/>
                </a:lnTo>
                <a:cubicBezTo>
                  <a:pt x="1007366" y="452542"/>
                  <a:pt x="1004794" y="452637"/>
                  <a:pt x="1002794" y="453780"/>
                </a:cubicBezTo>
                <a:cubicBezTo>
                  <a:pt x="1000699" y="454923"/>
                  <a:pt x="999270" y="460733"/>
                  <a:pt x="998603" y="461019"/>
                </a:cubicBezTo>
                <a:cubicBezTo>
                  <a:pt x="997936" y="461305"/>
                  <a:pt x="996222" y="461305"/>
                  <a:pt x="996317" y="460543"/>
                </a:cubicBezTo>
                <a:lnTo>
                  <a:pt x="996317" y="459781"/>
                </a:lnTo>
                <a:lnTo>
                  <a:pt x="996222" y="458066"/>
                </a:lnTo>
                <a:cubicBezTo>
                  <a:pt x="996031" y="455780"/>
                  <a:pt x="997841" y="453113"/>
                  <a:pt x="1000127" y="452161"/>
                </a:cubicBezTo>
                <a:cubicBezTo>
                  <a:pt x="1002413" y="451208"/>
                  <a:pt x="1009652" y="446065"/>
                  <a:pt x="1008985" y="443779"/>
                </a:cubicBezTo>
                <a:cubicBezTo>
                  <a:pt x="1008318" y="441493"/>
                  <a:pt x="1006223" y="435111"/>
                  <a:pt x="1007366" y="435111"/>
                </a:cubicBezTo>
                <a:close/>
                <a:moveTo>
                  <a:pt x="781529" y="434920"/>
                </a:moveTo>
                <a:cubicBezTo>
                  <a:pt x="783338" y="434920"/>
                  <a:pt x="787815" y="435682"/>
                  <a:pt x="787720" y="436539"/>
                </a:cubicBezTo>
                <a:lnTo>
                  <a:pt x="787529" y="436539"/>
                </a:lnTo>
                <a:lnTo>
                  <a:pt x="784862" y="436825"/>
                </a:lnTo>
                <a:cubicBezTo>
                  <a:pt x="784101" y="438635"/>
                  <a:pt x="784101" y="441206"/>
                  <a:pt x="784958" y="442445"/>
                </a:cubicBezTo>
                <a:lnTo>
                  <a:pt x="785243" y="443683"/>
                </a:lnTo>
                <a:lnTo>
                  <a:pt x="785529" y="444826"/>
                </a:lnTo>
                <a:cubicBezTo>
                  <a:pt x="785148" y="446160"/>
                  <a:pt x="783148" y="446826"/>
                  <a:pt x="781052" y="446255"/>
                </a:cubicBezTo>
                <a:lnTo>
                  <a:pt x="781052" y="445778"/>
                </a:lnTo>
                <a:lnTo>
                  <a:pt x="781052" y="443207"/>
                </a:lnTo>
                <a:cubicBezTo>
                  <a:pt x="779433" y="440921"/>
                  <a:pt x="778576" y="437396"/>
                  <a:pt x="778481" y="436539"/>
                </a:cubicBezTo>
                <a:cubicBezTo>
                  <a:pt x="778385" y="435682"/>
                  <a:pt x="779719" y="434920"/>
                  <a:pt x="781529" y="434920"/>
                </a:cubicBezTo>
                <a:close/>
                <a:moveTo>
                  <a:pt x="1068231" y="434825"/>
                </a:moveTo>
                <a:cubicBezTo>
                  <a:pt x="1069565" y="435015"/>
                  <a:pt x="1070994" y="435682"/>
                  <a:pt x="1071946" y="436539"/>
                </a:cubicBezTo>
                <a:cubicBezTo>
                  <a:pt x="1072232" y="436825"/>
                  <a:pt x="1071375" y="438349"/>
                  <a:pt x="1070517" y="438921"/>
                </a:cubicBezTo>
                <a:lnTo>
                  <a:pt x="1069660" y="439492"/>
                </a:lnTo>
                <a:cubicBezTo>
                  <a:pt x="1068327" y="439683"/>
                  <a:pt x="1066327" y="441207"/>
                  <a:pt x="1065088" y="442921"/>
                </a:cubicBezTo>
                <a:cubicBezTo>
                  <a:pt x="1064040" y="444540"/>
                  <a:pt x="1058516" y="446350"/>
                  <a:pt x="1057754" y="445207"/>
                </a:cubicBezTo>
                <a:cubicBezTo>
                  <a:pt x="1056992" y="444064"/>
                  <a:pt x="1059278" y="441588"/>
                  <a:pt x="1062707" y="439683"/>
                </a:cubicBezTo>
                <a:lnTo>
                  <a:pt x="1064040" y="437206"/>
                </a:lnTo>
                <a:cubicBezTo>
                  <a:pt x="1065183" y="435206"/>
                  <a:pt x="1066040" y="434444"/>
                  <a:pt x="1068231" y="434825"/>
                </a:cubicBezTo>
                <a:close/>
                <a:moveTo>
                  <a:pt x="1264828" y="434063"/>
                </a:moveTo>
                <a:cubicBezTo>
                  <a:pt x="1267113" y="434539"/>
                  <a:pt x="1273495" y="437302"/>
                  <a:pt x="1273876" y="439207"/>
                </a:cubicBezTo>
                <a:cubicBezTo>
                  <a:pt x="1274257" y="441207"/>
                  <a:pt x="1274638" y="447208"/>
                  <a:pt x="1273590" y="447017"/>
                </a:cubicBezTo>
                <a:cubicBezTo>
                  <a:pt x="1272543" y="446827"/>
                  <a:pt x="1269780" y="444445"/>
                  <a:pt x="1268638" y="442731"/>
                </a:cubicBezTo>
                <a:cubicBezTo>
                  <a:pt x="1267495" y="441112"/>
                  <a:pt x="1258541" y="437111"/>
                  <a:pt x="1259303" y="435778"/>
                </a:cubicBezTo>
                <a:cubicBezTo>
                  <a:pt x="1260065" y="434444"/>
                  <a:pt x="1262541" y="433682"/>
                  <a:pt x="1264828" y="434063"/>
                </a:cubicBezTo>
                <a:close/>
                <a:moveTo>
                  <a:pt x="836583" y="434062"/>
                </a:moveTo>
                <a:cubicBezTo>
                  <a:pt x="838870" y="434443"/>
                  <a:pt x="845537" y="437015"/>
                  <a:pt x="846299" y="439111"/>
                </a:cubicBezTo>
                <a:cubicBezTo>
                  <a:pt x="847061" y="441206"/>
                  <a:pt x="841917" y="443206"/>
                  <a:pt x="839155" y="438253"/>
                </a:cubicBezTo>
                <a:lnTo>
                  <a:pt x="832297" y="437587"/>
                </a:lnTo>
                <a:lnTo>
                  <a:pt x="832202" y="437587"/>
                </a:lnTo>
                <a:cubicBezTo>
                  <a:pt x="832297" y="435301"/>
                  <a:pt x="834298" y="433777"/>
                  <a:pt x="836583" y="434062"/>
                </a:cubicBezTo>
                <a:close/>
                <a:moveTo>
                  <a:pt x="1019463" y="433872"/>
                </a:moveTo>
                <a:cubicBezTo>
                  <a:pt x="1021559" y="434444"/>
                  <a:pt x="1020511" y="445112"/>
                  <a:pt x="1018415" y="444159"/>
                </a:cubicBezTo>
                <a:lnTo>
                  <a:pt x="1018129" y="443207"/>
                </a:lnTo>
                <a:cubicBezTo>
                  <a:pt x="1017558" y="441302"/>
                  <a:pt x="1018225" y="439111"/>
                  <a:pt x="1017844" y="437111"/>
                </a:cubicBezTo>
                <a:lnTo>
                  <a:pt x="1017653" y="435682"/>
                </a:lnTo>
                <a:cubicBezTo>
                  <a:pt x="1016510" y="434158"/>
                  <a:pt x="1017368" y="433301"/>
                  <a:pt x="1019463" y="433872"/>
                </a:cubicBezTo>
                <a:close/>
                <a:moveTo>
                  <a:pt x="635891" y="433682"/>
                </a:moveTo>
                <a:lnTo>
                  <a:pt x="641892" y="434730"/>
                </a:lnTo>
                <a:cubicBezTo>
                  <a:pt x="642844" y="434920"/>
                  <a:pt x="643702" y="435778"/>
                  <a:pt x="644178" y="436540"/>
                </a:cubicBezTo>
                <a:cubicBezTo>
                  <a:pt x="644464" y="436921"/>
                  <a:pt x="643702" y="438254"/>
                  <a:pt x="643607" y="438254"/>
                </a:cubicBezTo>
                <a:cubicBezTo>
                  <a:pt x="636368" y="437206"/>
                  <a:pt x="641702" y="444540"/>
                  <a:pt x="636082" y="445493"/>
                </a:cubicBezTo>
                <a:cubicBezTo>
                  <a:pt x="633129" y="446065"/>
                  <a:pt x="631605" y="450541"/>
                  <a:pt x="631224" y="454065"/>
                </a:cubicBezTo>
                <a:lnTo>
                  <a:pt x="630843" y="456161"/>
                </a:lnTo>
                <a:cubicBezTo>
                  <a:pt x="628843" y="458161"/>
                  <a:pt x="626652" y="458638"/>
                  <a:pt x="626081" y="457018"/>
                </a:cubicBezTo>
                <a:cubicBezTo>
                  <a:pt x="625414" y="455494"/>
                  <a:pt x="624747" y="450351"/>
                  <a:pt x="626081" y="449493"/>
                </a:cubicBezTo>
                <a:cubicBezTo>
                  <a:pt x="627509" y="448636"/>
                  <a:pt x="629033" y="446255"/>
                  <a:pt x="625795" y="446255"/>
                </a:cubicBezTo>
                <a:cubicBezTo>
                  <a:pt x="622556" y="446255"/>
                  <a:pt x="616746" y="451780"/>
                  <a:pt x="618270" y="452732"/>
                </a:cubicBezTo>
                <a:cubicBezTo>
                  <a:pt x="619794" y="453685"/>
                  <a:pt x="623699" y="456637"/>
                  <a:pt x="623604" y="456828"/>
                </a:cubicBezTo>
                <a:cubicBezTo>
                  <a:pt x="623414" y="457114"/>
                  <a:pt x="621318" y="457495"/>
                  <a:pt x="619318" y="457209"/>
                </a:cubicBezTo>
                <a:lnTo>
                  <a:pt x="618175" y="456352"/>
                </a:lnTo>
                <a:lnTo>
                  <a:pt x="613603" y="452923"/>
                </a:lnTo>
                <a:cubicBezTo>
                  <a:pt x="608078" y="448351"/>
                  <a:pt x="604649" y="444160"/>
                  <a:pt x="605983" y="443588"/>
                </a:cubicBezTo>
                <a:cubicBezTo>
                  <a:pt x="607316" y="443112"/>
                  <a:pt x="610650" y="442921"/>
                  <a:pt x="611507" y="443969"/>
                </a:cubicBezTo>
                <a:cubicBezTo>
                  <a:pt x="612269" y="445017"/>
                  <a:pt x="617318" y="441302"/>
                  <a:pt x="616365" y="440159"/>
                </a:cubicBezTo>
                <a:cubicBezTo>
                  <a:pt x="615317" y="439016"/>
                  <a:pt x="613984" y="435015"/>
                  <a:pt x="616651" y="435015"/>
                </a:cubicBezTo>
                <a:cubicBezTo>
                  <a:pt x="619318" y="435015"/>
                  <a:pt x="626652" y="435778"/>
                  <a:pt x="628081" y="436825"/>
                </a:cubicBezTo>
                <a:cubicBezTo>
                  <a:pt x="629510" y="437778"/>
                  <a:pt x="634082" y="437587"/>
                  <a:pt x="635891" y="433682"/>
                </a:cubicBezTo>
                <a:close/>
                <a:moveTo>
                  <a:pt x="978982" y="433300"/>
                </a:moveTo>
                <a:lnTo>
                  <a:pt x="979077" y="433777"/>
                </a:lnTo>
                <a:lnTo>
                  <a:pt x="979458" y="435777"/>
                </a:lnTo>
                <a:cubicBezTo>
                  <a:pt x="979363" y="438349"/>
                  <a:pt x="977458" y="440920"/>
                  <a:pt x="975267" y="441397"/>
                </a:cubicBezTo>
                <a:lnTo>
                  <a:pt x="974124" y="442254"/>
                </a:lnTo>
                <a:cubicBezTo>
                  <a:pt x="971362" y="444254"/>
                  <a:pt x="969457" y="442921"/>
                  <a:pt x="968028" y="441206"/>
                </a:cubicBezTo>
                <a:lnTo>
                  <a:pt x="967171" y="440254"/>
                </a:lnTo>
                <a:cubicBezTo>
                  <a:pt x="966885" y="438825"/>
                  <a:pt x="968028" y="437491"/>
                  <a:pt x="969647" y="437301"/>
                </a:cubicBezTo>
                <a:lnTo>
                  <a:pt x="970981" y="437587"/>
                </a:lnTo>
                <a:cubicBezTo>
                  <a:pt x="974695" y="438349"/>
                  <a:pt x="975172" y="437968"/>
                  <a:pt x="975172" y="434634"/>
                </a:cubicBezTo>
                <a:lnTo>
                  <a:pt x="975172" y="433967"/>
                </a:lnTo>
                <a:cubicBezTo>
                  <a:pt x="975553" y="433300"/>
                  <a:pt x="977362" y="433015"/>
                  <a:pt x="978982" y="433300"/>
                </a:cubicBezTo>
                <a:close/>
                <a:moveTo>
                  <a:pt x="1182531" y="433015"/>
                </a:moveTo>
                <a:cubicBezTo>
                  <a:pt x="1183769" y="433015"/>
                  <a:pt x="1187484" y="434444"/>
                  <a:pt x="1187294" y="436254"/>
                </a:cubicBezTo>
                <a:lnTo>
                  <a:pt x="1188246" y="437492"/>
                </a:lnTo>
                <a:cubicBezTo>
                  <a:pt x="1189484" y="439016"/>
                  <a:pt x="1191675" y="440159"/>
                  <a:pt x="1193771" y="441016"/>
                </a:cubicBezTo>
                <a:cubicBezTo>
                  <a:pt x="1195104" y="441683"/>
                  <a:pt x="1198247" y="436063"/>
                  <a:pt x="1198914" y="442159"/>
                </a:cubicBezTo>
                <a:lnTo>
                  <a:pt x="1199105" y="443683"/>
                </a:lnTo>
                <a:cubicBezTo>
                  <a:pt x="1199009" y="445302"/>
                  <a:pt x="1199962" y="448160"/>
                  <a:pt x="1201105" y="450065"/>
                </a:cubicBezTo>
                <a:lnTo>
                  <a:pt x="1200438" y="450732"/>
                </a:lnTo>
                <a:lnTo>
                  <a:pt x="1198533" y="452922"/>
                </a:lnTo>
                <a:cubicBezTo>
                  <a:pt x="1194914" y="453303"/>
                  <a:pt x="1191675" y="453398"/>
                  <a:pt x="1191389" y="453113"/>
                </a:cubicBezTo>
                <a:cubicBezTo>
                  <a:pt x="1191104" y="452827"/>
                  <a:pt x="1189675" y="450636"/>
                  <a:pt x="1188341" y="449017"/>
                </a:cubicBezTo>
                <a:lnTo>
                  <a:pt x="1185675" y="450446"/>
                </a:lnTo>
                <a:lnTo>
                  <a:pt x="1185008" y="450827"/>
                </a:lnTo>
                <a:cubicBezTo>
                  <a:pt x="1183960" y="450732"/>
                  <a:pt x="1183103" y="449684"/>
                  <a:pt x="1183103" y="448350"/>
                </a:cubicBezTo>
                <a:lnTo>
                  <a:pt x="1183865" y="447969"/>
                </a:lnTo>
                <a:lnTo>
                  <a:pt x="1185770" y="446921"/>
                </a:lnTo>
                <a:cubicBezTo>
                  <a:pt x="1188437" y="445969"/>
                  <a:pt x="1189484" y="444255"/>
                  <a:pt x="1188056" y="442921"/>
                </a:cubicBezTo>
                <a:cubicBezTo>
                  <a:pt x="1186722" y="441397"/>
                  <a:pt x="1185008" y="434348"/>
                  <a:pt x="1183293" y="433872"/>
                </a:cubicBezTo>
                <a:cubicBezTo>
                  <a:pt x="1181579" y="433396"/>
                  <a:pt x="1181293" y="433015"/>
                  <a:pt x="1182531" y="433015"/>
                </a:cubicBezTo>
                <a:close/>
                <a:moveTo>
                  <a:pt x="1372840" y="432824"/>
                </a:moveTo>
                <a:cubicBezTo>
                  <a:pt x="1373031" y="432538"/>
                  <a:pt x="1375222" y="433110"/>
                  <a:pt x="1375983" y="433681"/>
                </a:cubicBezTo>
                <a:cubicBezTo>
                  <a:pt x="1376936" y="434348"/>
                  <a:pt x="1378174" y="436158"/>
                  <a:pt x="1377889" y="436444"/>
                </a:cubicBezTo>
                <a:lnTo>
                  <a:pt x="1373888" y="440254"/>
                </a:lnTo>
                <a:lnTo>
                  <a:pt x="1374017" y="444507"/>
                </a:lnTo>
                <a:lnTo>
                  <a:pt x="1373019" y="439111"/>
                </a:lnTo>
                <a:cubicBezTo>
                  <a:pt x="1372388" y="436634"/>
                  <a:pt x="1371793" y="434396"/>
                  <a:pt x="1371983" y="433777"/>
                </a:cubicBezTo>
                <a:close/>
                <a:moveTo>
                  <a:pt x="187836" y="432824"/>
                </a:moveTo>
                <a:lnTo>
                  <a:pt x="189169" y="432919"/>
                </a:lnTo>
                <a:cubicBezTo>
                  <a:pt x="192217" y="433110"/>
                  <a:pt x="195361" y="434443"/>
                  <a:pt x="198123" y="435872"/>
                </a:cubicBezTo>
                <a:cubicBezTo>
                  <a:pt x="200695" y="437206"/>
                  <a:pt x="202505" y="439206"/>
                  <a:pt x="198980" y="441492"/>
                </a:cubicBezTo>
                <a:lnTo>
                  <a:pt x="197171" y="442730"/>
                </a:lnTo>
                <a:cubicBezTo>
                  <a:pt x="194884" y="444730"/>
                  <a:pt x="191836" y="444826"/>
                  <a:pt x="190408" y="443111"/>
                </a:cubicBezTo>
                <a:cubicBezTo>
                  <a:pt x="188979" y="441397"/>
                  <a:pt x="186312" y="434920"/>
                  <a:pt x="187836" y="432824"/>
                </a:cubicBezTo>
                <a:close/>
                <a:moveTo>
                  <a:pt x="946216" y="432348"/>
                </a:moveTo>
                <a:cubicBezTo>
                  <a:pt x="948502" y="434348"/>
                  <a:pt x="946311" y="442445"/>
                  <a:pt x="946406" y="445397"/>
                </a:cubicBezTo>
                <a:cubicBezTo>
                  <a:pt x="946501" y="448350"/>
                  <a:pt x="944882" y="449779"/>
                  <a:pt x="942882" y="448731"/>
                </a:cubicBezTo>
                <a:cubicBezTo>
                  <a:pt x="940786" y="447588"/>
                  <a:pt x="936310" y="443683"/>
                  <a:pt x="938405" y="443492"/>
                </a:cubicBezTo>
                <a:cubicBezTo>
                  <a:pt x="940501" y="443302"/>
                  <a:pt x="945835" y="441778"/>
                  <a:pt x="946120" y="440730"/>
                </a:cubicBezTo>
                <a:lnTo>
                  <a:pt x="945739" y="440349"/>
                </a:lnTo>
                <a:lnTo>
                  <a:pt x="944215" y="438730"/>
                </a:lnTo>
                <a:cubicBezTo>
                  <a:pt x="942310" y="437111"/>
                  <a:pt x="941453" y="435015"/>
                  <a:pt x="942310" y="434158"/>
                </a:cubicBezTo>
                <a:lnTo>
                  <a:pt x="943358" y="433681"/>
                </a:lnTo>
                <a:close/>
                <a:moveTo>
                  <a:pt x="675135" y="432253"/>
                </a:moveTo>
                <a:cubicBezTo>
                  <a:pt x="676659" y="433968"/>
                  <a:pt x="678564" y="436444"/>
                  <a:pt x="679326" y="437777"/>
                </a:cubicBezTo>
                <a:cubicBezTo>
                  <a:pt x="680088" y="439016"/>
                  <a:pt x="680564" y="442445"/>
                  <a:pt x="678278" y="442064"/>
                </a:cubicBezTo>
                <a:cubicBezTo>
                  <a:pt x="675992" y="441683"/>
                  <a:pt x="671611" y="437968"/>
                  <a:pt x="669896" y="436158"/>
                </a:cubicBezTo>
                <a:lnTo>
                  <a:pt x="666848" y="438254"/>
                </a:lnTo>
                <a:lnTo>
                  <a:pt x="663229" y="440730"/>
                </a:lnTo>
                <a:cubicBezTo>
                  <a:pt x="661228" y="444445"/>
                  <a:pt x="657323" y="449874"/>
                  <a:pt x="656275" y="450636"/>
                </a:cubicBezTo>
                <a:cubicBezTo>
                  <a:pt x="655228" y="451494"/>
                  <a:pt x="655228" y="450446"/>
                  <a:pt x="656371" y="448255"/>
                </a:cubicBezTo>
                <a:cubicBezTo>
                  <a:pt x="657513" y="446159"/>
                  <a:pt x="655037" y="437492"/>
                  <a:pt x="658656" y="439682"/>
                </a:cubicBezTo>
                <a:lnTo>
                  <a:pt x="662847" y="435587"/>
                </a:lnTo>
                <a:cubicBezTo>
                  <a:pt x="664848" y="433682"/>
                  <a:pt x="669324" y="433301"/>
                  <a:pt x="672754" y="432634"/>
                </a:cubicBezTo>
                <a:close/>
                <a:moveTo>
                  <a:pt x="990889" y="431967"/>
                </a:moveTo>
                <a:cubicBezTo>
                  <a:pt x="992984" y="431014"/>
                  <a:pt x="1000795" y="431776"/>
                  <a:pt x="998889" y="432157"/>
                </a:cubicBezTo>
                <a:cubicBezTo>
                  <a:pt x="996984" y="432538"/>
                  <a:pt x="993270" y="433681"/>
                  <a:pt x="993746" y="434062"/>
                </a:cubicBezTo>
                <a:cubicBezTo>
                  <a:pt x="994222" y="434443"/>
                  <a:pt x="996127" y="436444"/>
                  <a:pt x="997080" y="437682"/>
                </a:cubicBezTo>
                <a:cubicBezTo>
                  <a:pt x="998032" y="438920"/>
                  <a:pt x="1000414" y="442921"/>
                  <a:pt x="999652" y="442825"/>
                </a:cubicBezTo>
                <a:cubicBezTo>
                  <a:pt x="998699" y="442635"/>
                  <a:pt x="992508" y="438158"/>
                  <a:pt x="990603" y="436634"/>
                </a:cubicBezTo>
                <a:cubicBezTo>
                  <a:pt x="988698" y="435015"/>
                  <a:pt x="988793" y="432919"/>
                  <a:pt x="990889" y="431967"/>
                </a:cubicBezTo>
                <a:close/>
                <a:moveTo>
                  <a:pt x="54962" y="431300"/>
                </a:moveTo>
                <a:cubicBezTo>
                  <a:pt x="55819" y="431776"/>
                  <a:pt x="56200" y="433205"/>
                  <a:pt x="55819" y="434443"/>
                </a:cubicBezTo>
                <a:lnTo>
                  <a:pt x="55153" y="434539"/>
                </a:lnTo>
                <a:lnTo>
                  <a:pt x="53152" y="435015"/>
                </a:lnTo>
                <a:cubicBezTo>
                  <a:pt x="50295" y="434920"/>
                  <a:pt x="51914" y="436158"/>
                  <a:pt x="56581" y="437872"/>
                </a:cubicBezTo>
                <a:lnTo>
                  <a:pt x="60867" y="436539"/>
                </a:lnTo>
                <a:lnTo>
                  <a:pt x="65820" y="435015"/>
                </a:lnTo>
                <a:cubicBezTo>
                  <a:pt x="65725" y="431491"/>
                  <a:pt x="67821" y="433110"/>
                  <a:pt x="70392" y="438634"/>
                </a:cubicBezTo>
                <a:lnTo>
                  <a:pt x="69440" y="444159"/>
                </a:lnTo>
                <a:cubicBezTo>
                  <a:pt x="69249" y="445302"/>
                  <a:pt x="70773" y="446540"/>
                  <a:pt x="71059" y="447778"/>
                </a:cubicBezTo>
                <a:lnTo>
                  <a:pt x="71345" y="448921"/>
                </a:lnTo>
                <a:cubicBezTo>
                  <a:pt x="71154" y="450255"/>
                  <a:pt x="69916" y="450541"/>
                  <a:pt x="68583" y="449493"/>
                </a:cubicBezTo>
                <a:lnTo>
                  <a:pt x="68297" y="449683"/>
                </a:lnTo>
                <a:lnTo>
                  <a:pt x="64296" y="451779"/>
                </a:lnTo>
                <a:cubicBezTo>
                  <a:pt x="59344" y="454636"/>
                  <a:pt x="54200" y="453970"/>
                  <a:pt x="52771" y="450159"/>
                </a:cubicBezTo>
                <a:lnTo>
                  <a:pt x="51342" y="447302"/>
                </a:lnTo>
                <a:lnTo>
                  <a:pt x="50104" y="444921"/>
                </a:lnTo>
                <a:cubicBezTo>
                  <a:pt x="48199" y="442444"/>
                  <a:pt x="45246" y="437682"/>
                  <a:pt x="43532" y="434158"/>
                </a:cubicBezTo>
                <a:lnTo>
                  <a:pt x="48485" y="432633"/>
                </a:lnTo>
                <a:cubicBezTo>
                  <a:pt x="50390" y="432062"/>
                  <a:pt x="52295" y="431681"/>
                  <a:pt x="54295" y="431395"/>
                </a:cubicBezTo>
                <a:close/>
                <a:moveTo>
                  <a:pt x="748668" y="430824"/>
                </a:moveTo>
                <a:cubicBezTo>
                  <a:pt x="747811" y="429871"/>
                  <a:pt x="749716" y="429871"/>
                  <a:pt x="752764" y="430919"/>
                </a:cubicBezTo>
                <a:cubicBezTo>
                  <a:pt x="755812" y="431967"/>
                  <a:pt x="760289" y="437396"/>
                  <a:pt x="760479" y="438158"/>
                </a:cubicBezTo>
                <a:lnTo>
                  <a:pt x="760955" y="438444"/>
                </a:lnTo>
                <a:cubicBezTo>
                  <a:pt x="762574" y="439396"/>
                  <a:pt x="764384" y="440825"/>
                  <a:pt x="766003" y="440730"/>
                </a:cubicBezTo>
                <a:lnTo>
                  <a:pt x="767051" y="440635"/>
                </a:lnTo>
                <a:cubicBezTo>
                  <a:pt x="768290" y="438730"/>
                  <a:pt x="774481" y="439777"/>
                  <a:pt x="775814" y="441492"/>
                </a:cubicBezTo>
                <a:cubicBezTo>
                  <a:pt x="777148" y="443206"/>
                  <a:pt x="777243" y="444730"/>
                  <a:pt x="776005" y="444921"/>
                </a:cubicBezTo>
                <a:cubicBezTo>
                  <a:pt x="774671" y="445111"/>
                  <a:pt x="771147" y="445778"/>
                  <a:pt x="770957" y="445969"/>
                </a:cubicBezTo>
                <a:cubicBezTo>
                  <a:pt x="770766" y="446159"/>
                  <a:pt x="769623" y="448826"/>
                  <a:pt x="768480" y="451874"/>
                </a:cubicBezTo>
                <a:lnTo>
                  <a:pt x="766480" y="453303"/>
                </a:lnTo>
                <a:cubicBezTo>
                  <a:pt x="763717" y="455303"/>
                  <a:pt x="756574" y="450636"/>
                  <a:pt x="758479" y="448064"/>
                </a:cubicBezTo>
                <a:lnTo>
                  <a:pt x="763622" y="441206"/>
                </a:lnTo>
                <a:cubicBezTo>
                  <a:pt x="757336" y="440444"/>
                  <a:pt x="753335" y="439587"/>
                  <a:pt x="754669" y="439301"/>
                </a:cubicBezTo>
                <a:lnTo>
                  <a:pt x="755716" y="438920"/>
                </a:lnTo>
                <a:cubicBezTo>
                  <a:pt x="758288" y="437968"/>
                  <a:pt x="758383" y="436348"/>
                  <a:pt x="756478" y="435015"/>
                </a:cubicBezTo>
                <a:cubicBezTo>
                  <a:pt x="754383" y="433586"/>
                  <a:pt x="751716" y="432538"/>
                  <a:pt x="749525" y="431300"/>
                </a:cubicBezTo>
                <a:close/>
                <a:moveTo>
                  <a:pt x="929833" y="430157"/>
                </a:moveTo>
                <a:cubicBezTo>
                  <a:pt x="931547" y="430443"/>
                  <a:pt x="932404" y="431395"/>
                  <a:pt x="931833" y="432348"/>
                </a:cubicBezTo>
                <a:cubicBezTo>
                  <a:pt x="931261" y="433300"/>
                  <a:pt x="935071" y="439682"/>
                  <a:pt x="934309" y="440920"/>
                </a:cubicBezTo>
                <a:cubicBezTo>
                  <a:pt x="933547" y="442158"/>
                  <a:pt x="930118" y="446254"/>
                  <a:pt x="928499" y="447302"/>
                </a:cubicBezTo>
                <a:cubicBezTo>
                  <a:pt x="926880" y="448350"/>
                  <a:pt x="920593" y="445207"/>
                  <a:pt x="919165" y="444349"/>
                </a:cubicBezTo>
                <a:cubicBezTo>
                  <a:pt x="917736" y="443492"/>
                  <a:pt x="914974" y="443873"/>
                  <a:pt x="916498" y="446921"/>
                </a:cubicBezTo>
                <a:cubicBezTo>
                  <a:pt x="917926" y="449969"/>
                  <a:pt x="912497" y="456922"/>
                  <a:pt x="911926" y="454922"/>
                </a:cubicBezTo>
                <a:cubicBezTo>
                  <a:pt x="911354" y="452922"/>
                  <a:pt x="909735" y="447302"/>
                  <a:pt x="909640" y="446540"/>
                </a:cubicBezTo>
                <a:lnTo>
                  <a:pt x="909259" y="445968"/>
                </a:lnTo>
                <a:lnTo>
                  <a:pt x="905639" y="439873"/>
                </a:lnTo>
                <a:cubicBezTo>
                  <a:pt x="909640" y="439396"/>
                  <a:pt x="914688" y="438349"/>
                  <a:pt x="916974" y="437586"/>
                </a:cubicBezTo>
                <a:cubicBezTo>
                  <a:pt x="919260" y="436825"/>
                  <a:pt x="924880" y="440825"/>
                  <a:pt x="925927" y="440825"/>
                </a:cubicBezTo>
                <a:cubicBezTo>
                  <a:pt x="926975" y="440825"/>
                  <a:pt x="927642" y="437777"/>
                  <a:pt x="924594" y="433967"/>
                </a:cubicBezTo>
                <a:lnTo>
                  <a:pt x="929261" y="430538"/>
                </a:lnTo>
                <a:close/>
                <a:moveTo>
                  <a:pt x="695899" y="430157"/>
                </a:moveTo>
                <a:cubicBezTo>
                  <a:pt x="696470" y="431110"/>
                  <a:pt x="699423" y="432634"/>
                  <a:pt x="701328" y="431777"/>
                </a:cubicBezTo>
                <a:cubicBezTo>
                  <a:pt x="703233" y="430919"/>
                  <a:pt x="708472" y="430157"/>
                  <a:pt x="709520" y="431586"/>
                </a:cubicBezTo>
                <a:cubicBezTo>
                  <a:pt x="710472" y="433015"/>
                  <a:pt x="716283" y="431205"/>
                  <a:pt x="716854" y="431586"/>
                </a:cubicBezTo>
                <a:cubicBezTo>
                  <a:pt x="717426" y="431967"/>
                  <a:pt x="718378" y="433777"/>
                  <a:pt x="717711" y="434920"/>
                </a:cubicBezTo>
                <a:lnTo>
                  <a:pt x="717044" y="434920"/>
                </a:lnTo>
                <a:lnTo>
                  <a:pt x="712853" y="435110"/>
                </a:lnTo>
                <a:cubicBezTo>
                  <a:pt x="707329" y="435015"/>
                  <a:pt x="703710" y="436730"/>
                  <a:pt x="704757" y="438920"/>
                </a:cubicBezTo>
                <a:lnTo>
                  <a:pt x="705805" y="439111"/>
                </a:lnTo>
                <a:lnTo>
                  <a:pt x="711711" y="440063"/>
                </a:lnTo>
                <a:cubicBezTo>
                  <a:pt x="711329" y="443778"/>
                  <a:pt x="710186" y="447874"/>
                  <a:pt x="709139" y="449112"/>
                </a:cubicBezTo>
                <a:cubicBezTo>
                  <a:pt x="707901" y="449969"/>
                  <a:pt x="700280" y="447017"/>
                  <a:pt x="699423" y="448255"/>
                </a:cubicBezTo>
                <a:cubicBezTo>
                  <a:pt x="698566" y="449588"/>
                  <a:pt x="698661" y="450827"/>
                  <a:pt x="699614" y="451112"/>
                </a:cubicBezTo>
                <a:cubicBezTo>
                  <a:pt x="700471" y="451398"/>
                  <a:pt x="701043" y="453208"/>
                  <a:pt x="698947" y="454732"/>
                </a:cubicBezTo>
                <a:cubicBezTo>
                  <a:pt x="696852" y="456256"/>
                  <a:pt x="689708" y="456637"/>
                  <a:pt x="691613" y="456065"/>
                </a:cubicBezTo>
                <a:cubicBezTo>
                  <a:pt x="693518" y="455494"/>
                  <a:pt x="697613" y="453303"/>
                  <a:pt x="695709" y="452636"/>
                </a:cubicBezTo>
                <a:cubicBezTo>
                  <a:pt x="693899" y="451874"/>
                  <a:pt x="690660" y="449874"/>
                  <a:pt x="691422" y="449207"/>
                </a:cubicBezTo>
                <a:cubicBezTo>
                  <a:pt x="692184" y="448541"/>
                  <a:pt x="695994" y="446159"/>
                  <a:pt x="698280" y="444159"/>
                </a:cubicBezTo>
                <a:lnTo>
                  <a:pt x="697328" y="441397"/>
                </a:lnTo>
                <a:cubicBezTo>
                  <a:pt x="697137" y="440730"/>
                  <a:pt x="696756" y="439778"/>
                  <a:pt x="697042" y="439206"/>
                </a:cubicBezTo>
                <a:lnTo>
                  <a:pt x="698280" y="437206"/>
                </a:lnTo>
                <a:cubicBezTo>
                  <a:pt x="697137" y="435491"/>
                  <a:pt x="695709" y="433491"/>
                  <a:pt x="695042" y="432634"/>
                </a:cubicBezTo>
                <a:cubicBezTo>
                  <a:pt x="694470" y="431777"/>
                  <a:pt x="695232" y="429205"/>
                  <a:pt x="695899" y="430157"/>
                </a:cubicBezTo>
                <a:close/>
                <a:moveTo>
                  <a:pt x="778004" y="429681"/>
                </a:moveTo>
                <a:cubicBezTo>
                  <a:pt x="782005" y="428443"/>
                  <a:pt x="792768" y="430634"/>
                  <a:pt x="790863" y="432539"/>
                </a:cubicBezTo>
                <a:lnTo>
                  <a:pt x="789529" y="432539"/>
                </a:lnTo>
                <a:cubicBezTo>
                  <a:pt x="786100" y="432444"/>
                  <a:pt x="782005" y="430253"/>
                  <a:pt x="779338" y="431205"/>
                </a:cubicBezTo>
                <a:lnTo>
                  <a:pt x="776099" y="432253"/>
                </a:lnTo>
                <a:cubicBezTo>
                  <a:pt x="773146" y="432063"/>
                  <a:pt x="774004" y="430824"/>
                  <a:pt x="778004" y="429681"/>
                </a:cubicBezTo>
                <a:close/>
                <a:moveTo>
                  <a:pt x="536736" y="424633"/>
                </a:moveTo>
                <a:cubicBezTo>
                  <a:pt x="540260" y="422823"/>
                  <a:pt x="544070" y="425204"/>
                  <a:pt x="545309" y="429967"/>
                </a:cubicBezTo>
                <a:lnTo>
                  <a:pt x="541403" y="433681"/>
                </a:lnTo>
                <a:lnTo>
                  <a:pt x="540927" y="434158"/>
                </a:lnTo>
                <a:cubicBezTo>
                  <a:pt x="541879" y="435682"/>
                  <a:pt x="543213" y="436729"/>
                  <a:pt x="543975" y="436444"/>
                </a:cubicBezTo>
                <a:cubicBezTo>
                  <a:pt x="544737" y="436158"/>
                  <a:pt x="548166" y="433681"/>
                  <a:pt x="550642" y="432062"/>
                </a:cubicBezTo>
                <a:lnTo>
                  <a:pt x="552167" y="434634"/>
                </a:lnTo>
                <a:lnTo>
                  <a:pt x="553691" y="437206"/>
                </a:lnTo>
                <a:cubicBezTo>
                  <a:pt x="554834" y="441682"/>
                  <a:pt x="555976" y="443397"/>
                  <a:pt x="556167" y="441016"/>
                </a:cubicBezTo>
                <a:cubicBezTo>
                  <a:pt x="556358" y="438634"/>
                  <a:pt x="558643" y="433205"/>
                  <a:pt x="560739" y="432824"/>
                </a:cubicBezTo>
                <a:cubicBezTo>
                  <a:pt x="562834" y="432443"/>
                  <a:pt x="569121" y="432824"/>
                  <a:pt x="569121" y="434539"/>
                </a:cubicBezTo>
                <a:lnTo>
                  <a:pt x="569597" y="436444"/>
                </a:lnTo>
                <a:lnTo>
                  <a:pt x="569883" y="437396"/>
                </a:lnTo>
                <a:cubicBezTo>
                  <a:pt x="571217" y="438253"/>
                  <a:pt x="572931" y="439396"/>
                  <a:pt x="573788" y="439968"/>
                </a:cubicBezTo>
                <a:cubicBezTo>
                  <a:pt x="574550" y="440539"/>
                  <a:pt x="571407" y="443683"/>
                  <a:pt x="571026" y="444254"/>
                </a:cubicBezTo>
                <a:cubicBezTo>
                  <a:pt x="570645" y="444826"/>
                  <a:pt x="570454" y="446731"/>
                  <a:pt x="571693" y="447302"/>
                </a:cubicBezTo>
                <a:lnTo>
                  <a:pt x="572836" y="447397"/>
                </a:lnTo>
                <a:lnTo>
                  <a:pt x="574931" y="447588"/>
                </a:lnTo>
                <a:cubicBezTo>
                  <a:pt x="577503" y="447493"/>
                  <a:pt x="579599" y="445969"/>
                  <a:pt x="579599" y="444254"/>
                </a:cubicBezTo>
                <a:cubicBezTo>
                  <a:pt x="579599" y="442540"/>
                  <a:pt x="578932" y="437491"/>
                  <a:pt x="578075" y="437206"/>
                </a:cubicBezTo>
                <a:cubicBezTo>
                  <a:pt x="577312" y="436920"/>
                  <a:pt x="575408" y="433586"/>
                  <a:pt x="576836" y="431014"/>
                </a:cubicBezTo>
                <a:lnTo>
                  <a:pt x="580551" y="434158"/>
                </a:lnTo>
                <a:cubicBezTo>
                  <a:pt x="581218" y="434729"/>
                  <a:pt x="583504" y="434443"/>
                  <a:pt x="584837" y="434062"/>
                </a:cubicBezTo>
                <a:cubicBezTo>
                  <a:pt x="592838" y="432062"/>
                  <a:pt x="594458" y="432824"/>
                  <a:pt x="595505" y="439111"/>
                </a:cubicBezTo>
                <a:cubicBezTo>
                  <a:pt x="595791" y="441016"/>
                  <a:pt x="595791" y="441016"/>
                  <a:pt x="600744" y="444445"/>
                </a:cubicBezTo>
                <a:lnTo>
                  <a:pt x="604173" y="446826"/>
                </a:lnTo>
                <a:cubicBezTo>
                  <a:pt x="601982" y="449112"/>
                  <a:pt x="599410" y="451207"/>
                  <a:pt x="598458" y="451493"/>
                </a:cubicBezTo>
                <a:cubicBezTo>
                  <a:pt x="597506" y="451779"/>
                  <a:pt x="593791" y="448445"/>
                  <a:pt x="591981" y="446635"/>
                </a:cubicBezTo>
                <a:lnTo>
                  <a:pt x="590267" y="449302"/>
                </a:lnTo>
                <a:lnTo>
                  <a:pt x="589028" y="451303"/>
                </a:lnTo>
                <a:cubicBezTo>
                  <a:pt x="587790" y="453589"/>
                  <a:pt x="585504" y="454255"/>
                  <a:pt x="583790" y="452827"/>
                </a:cubicBezTo>
                <a:cubicBezTo>
                  <a:pt x="582075" y="451398"/>
                  <a:pt x="575598" y="453684"/>
                  <a:pt x="574931" y="453779"/>
                </a:cubicBezTo>
                <a:cubicBezTo>
                  <a:pt x="574265" y="453874"/>
                  <a:pt x="568740" y="452827"/>
                  <a:pt x="562834" y="451874"/>
                </a:cubicBezTo>
                <a:lnTo>
                  <a:pt x="557501" y="451779"/>
                </a:lnTo>
                <a:cubicBezTo>
                  <a:pt x="553976" y="451684"/>
                  <a:pt x="550547" y="454827"/>
                  <a:pt x="546642" y="451684"/>
                </a:cubicBezTo>
                <a:cubicBezTo>
                  <a:pt x="545975" y="451112"/>
                  <a:pt x="543403" y="451684"/>
                  <a:pt x="541975" y="452255"/>
                </a:cubicBezTo>
                <a:cubicBezTo>
                  <a:pt x="539117" y="453303"/>
                  <a:pt x="535498" y="456065"/>
                  <a:pt x="533688" y="455494"/>
                </a:cubicBezTo>
                <a:cubicBezTo>
                  <a:pt x="530354" y="454351"/>
                  <a:pt x="528259" y="455113"/>
                  <a:pt x="525306" y="455779"/>
                </a:cubicBezTo>
                <a:lnTo>
                  <a:pt x="520829" y="456637"/>
                </a:lnTo>
                <a:lnTo>
                  <a:pt x="524496" y="444413"/>
                </a:lnTo>
                <a:lnTo>
                  <a:pt x="517305" y="453684"/>
                </a:lnTo>
                <a:cubicBezTo>
                  <a:pt x="515591" y="454732"/>
                  <a:pt x="510733" y="457018"/>
                  <a:pt x="510162" y="456351"/>
                </a:cubicBezTo>
                <a:cubicBezTo>
                  <a:pt x="509590" y="455685"/>
                  <a:pt x="507399" y="454351"/>
                  <a:pt x="506542" y="455018"/>
                </a:cubicBezTo>
                <a:cubicBezTo>
                  <a:pt x="505685" y="455685"/>
                  <a:pt x="502065" y="456066"/>
                  <a:pt x="500827" y="454161"/>
                </a:cubicBezTo>
                <a:cubicBezTo>
                  <a:pt x="499494" y="452256"/>
                  <a:pt x="492731" y="455113"/>
                  <a:pt x="491969" y="454161"/>
                </a:cubicBezTo>
                <a:cubicBezTo>
                  <a:pt x="491207" y="453208"/>
                  <a:pt x="487683" y="450541"/>
                  <a:pt x="487397" y="452446"/>
                </a:cubicBezTo>
                <a:cubicBezTo>
                  <a:pt x="487111" y="454351"/>
                  <a:pt x="484825" y="457113"/>
                  <a:pt x="483206" y="454542"/>
                </a:cubicBezTo>
                <a:cubicBezTo>
                  <a:pt x="481587" y="451875"/>
                  <a:pt x="476538" y="448255"/>
                  <a:pt x="475110" y="451303"/>
                </a:cubicBezTo>
                <a:lnTo>
                  <a:pt x="470157" y="452351"/>
                </a:lnTo>
                <a:lnTo>
                  <a:pt x="468252" y="452732"/>
                </a:lnTo>
                <a:cubicBezTo>
                  <a:pt x="467109" y="457304"/>
                  <a:pt x="467775" y="462162"/>
                  <a:pt x="469585" y="463495"/>
                </a:cubicBezTo>
                <a:cubicBezTo>
                  <a:pt x="471490" y="464829"/>
                  <a:pt x="476157" y="470163"/>
                  <a:pt x="475491" y="472163"/>
                </a:cubicBezTo>
                <a:lnTo>
                  <a:pt x="478729" y="472639"/>
                </a:lnTo>
                <a:lnTo>
                  <a:pt x="480634" y="472925"/>
                </a:lnTo>
                <a:cubicBezTo>
                  <a:pt x="484444" y="473211"/>
                  <a:pt x="483968" y="473877"/>
                  <a:pt x="479682" y="474449"/>
                </a:cubicBezTo>
                <a:cubicBezTo>
                  <a:pt x="475395" y="475020"/>
                  <a:pt x="462251" y="473115"/>
                  <a:pt x="461013" y="472925"/>
                </a:cubicBezTo>
                <a:lnTo>
                  <a:pt x="459870" y="472639"/>
                </a:lnTo>
                <a:lnTo>
                  <a:pt x="455393" y="471687"/>
                </a:lnTo>
                <a:cubicBezTo>
                  <a:pt x="453297" y="474449"/>
                  <a:pt x="450249" y="472639"/>
                  <a:pt x="448630" y="467686"/>
                </a:cubicBezTo>
                <a:lnTo>
                  <a:pt x="453297" y="463114"/>
                </a:lnTo>
                <a:lnTo>
                  <a:pt x="454917" y="461590"/>
                </a:lnTo>
                <a:cubicBezTo>
                  <a:pt x="453012" y="458923"/>
                  <a:pt x="449773" y="455589"/>
                  <a:pt x="447678" y="454065"/>
                </a:cubicBezTo>
                <a:lnTo>
                  <a:pt x="445106" y="453780"/>
                </a:lnTo>
                <a:cubicBezTo>
                  <a:pt x="443106" y="453589"/>
                  <a:pt x="440915" y="454256"/>
                  <a:pt x="440629" y="451494"/>
                </a:cubicBezTo>
                <a:cubicBezTo>
                  <a:pt x="440439" y="448922"/>
                  <a:pt x="438057" y="449017"/>
                  <a:pt x="436343" y="450255"/>
                </a:cubicBezTo>
                <a:cubicBezTo>
                  <a:pt x="435771" y="450636"/>
                  <a:pt x="436533" y="452541"/>
                  <a:pt x="436819" y="453684"/>
                </a:cubicBezTo>
                <a:lnTo>
                  <a:pt x="437010" y="454161"/>
                </a:lnTo>
                <a:cubicBezTo>
                  <a:pt x="437581" y="454923"/>
                  <a:pt x="434057" y="455685"/>
                  <a:pt x="432723" y="455685"/>
                </a:cubicBezTo>
                <a:cubicBezTo>
                  <a:pt x="431390" y="455685"/>
                  <a:pt x="429485" y="453208"/>
                  <a:pt x="428532" y="450255"/>
                </a:cubicBezTo>
                <a:lnTo>
                  <a:pt x="425008" y="452732"/>
                </a:lnTo>
                <a:lnTo>
                  <a:pt x="422055" y="454827"/>
                </a:lnTo>
                <a:cubicBezTo>
                  <a:pt x="418627" y="454161"/>
                  <a:pt x="414912" y="453589"/>
                  <a:pt x="413578" y="453494"/>
                </a:cubicBezTo>
                <a:lnTo>
                  <a:pt x="413483" y="453684"/>
                </a:lnTo>
                <a:lnTo>
                  <a:pt x="412054" y="457399"/>
                </a:lnTo>
                <a:cubicBezTo>
                  <a:pt x="408720" y="456256"/>
                  <a:pt x="405101" y="454732"/>
                  <a:pt x="403958" y="453970"/>
                </a:cubicBezTo>
                <a:cubicBezTo>
                  <a:pt x="402720" y="453208"/>
                  <a:pt x="397767" y="452732"/>
                  <a:pt x="396338" y="455113"/>
                </a:cubicBezTo>
                <a:lnTo>
                  <a:pt x="394338" y="456351"/>
                </a:lnTo>
                <a:lnTo>
                  <a:pt x="392242" y="457685"/>
                </a:lnTo>
                <a:cubicBezTo>
                  <a:pt x="389289" y="458256"/>
                  <a:pt x="387194" y="459304"/>
                  <a:pt x="387575" y="460161"/>
                </a:cubicBezTo>
                <a:cubicBezTo>
                  <a:pt x="387956" y="460923"/>
                  <a:pt x="387004" y="466162"/>
                  <a:pt x="384527" y="469877"/>
                </a:cubicBezTo>
                <a:lnTo>
                  <a:pt x="383860" y="473687"/>
                </a:lnTo>
                <a:lnTo>
                  <a:pt x="383574" y="475020"/>
                </a:lnTo>
                <a:cubicBezTo>
                  <a:pt x="383670" y="476544"/>
                  <a:pt x="381670" y="478164"/>
                  <a:pt x="379098" y="478640"/>
                </a:cubicBezTo>
                <a:lnTo>
                  <a:pt x="379764" y="476830"/>
                </a:lnTo>
                <a:cubicBezTo>
                  <a:pt x="379955" y="476259"/>
                  <a:pt x="381193" y="475401"/>
                  <a:pt x="381098" y="475211"/>
                </a:cubicBezTo>
                <a:lnTo>
                  <a:pt x="376907" y="470353"/>
                </a:lnTo>
                <a:cubicBezTo>
                  <a:pt x="379860" y="464352"/>
                  <a:pt x="378431" y="460352"/>
                  <a:pt x="373764" y="461400"/>
                </a:cubicBezTo>
                <a:cubicBezTo>
                  <a:pt x="369096" y="462447"/>
                  <a:pt x="357666" y="466162"/>
                  <a:pt x="358809" y="467400"/>
                </a:cubicBezTo>
                <a:cubicBezTo>
                  <a:pt x="359953" y="468734"/>
                  <a:pt x="361667" y="472353"/>
                  <a:pt x="359762" y="472734"/>
                </a:cubicBezTo>
                <a:lnTo>
                  <a:pt x="359095" y="472258"/>
                </a:lnTo>
                <a:lnTo>
                  <a:pt x="357571" y="471210"/>
                </a:lnTo>
                <a:cubicBezTo>
                  <a:pt x="356428" y="469686"/>
                  <a:pt x="354428" y="467591"/>
                  <a:pt x="353190" y="466448"/>
                </a:cubicBezTo>
                <a:cubicBezTo>
                  <a:pt x="351952" y="465400"/>
                  <a:pt x="348332" y="463114"/>
                  <a:pt x="347665" y="464543"/>
                </a:cubicBezTo>
                <a:cubicBezTo>
                  <a:pt x="346998" y="465972"/>
                  <a:pt x="344427" y="469591"/>
                  <a:pt x="343284" y="469782"/>
                </a:cubicBezTo>
                <a:lnTo>
                  <a:pt x="342807" y="469591"/>
                </a:lnTo>
                <a:lnTo>
                  <a:pt x="339474" y="468448"/>
                </a:lnTo>
                <a:cubicBezTo>
                  <a:pt x="335854" y="467210"/>
                  <a:pt x="331473" y="465400"/>
                  <a:pt x="329663" y="464352"/>
                </a:cubicBezTo>
                <a:cubicBezTo>
                  <a:pt x="327853" y="463400"/>
                  <a:pt x="328425" y="459114"/>
                  <a:pt x="330425" y="459590"/>
                </a:cubicBezTo>
                <a:cubicBezTo>
                  <a:pt x="332425" y="460066"/>
                  <a:pt x="333568" y="463590"/>
                  <a:pt x="335283" y="463590"/>
                </a:cubicBezTo>
                <a:cubicBezTo>
                  <a:pt x="336997" y="463590"/>
                  <a:pt x="341855" y="462828"/>
                  <a:pt x="342045" y="461876"/>
                </a:cubicBezTo>
                <a:cubicBezTo>
                  <a:pt x="342236" y="460923"/>
                  <a:pt x="346617" y="457875"/>
                  <a:pt x="350999" y="458637"/>
                </a:cubicBezTo>
                <a:lnTo>
                  <a:pt x="354142" y="460161"/>
                </a:lnTo>
                <a:cubicBezTo>
                  <a:pt x="357666" y="461876"/>
                  <a:pt x="359953" y="463686"/>
                  <a:pt x="360619" y="458637"/>
                </a:cubicBezTo>
                <a:cubicBezTo>
                  <a:pt x="360619" y="458352"/>
                  <a:pt x="363477" y="457971"/>
                  <a:pt x="364810" y="458256"/>
                </a:cubicBezTo>
                <a:lnTo>
                  <a:pt x="367096" y="458637"/>
                </a:lnTo>
                <a:cubicBezTo>
                  <a:pt x="369382" y="459495"/>
                  <a:pt x="371763" y="458733"/>
                  <a:pt x="372335" y="457018"/>
                </a:cubicBezTo>
                <a:cubicBezTo>
                  <a:pt x="372906" y="455304"/>
                  <a:pt x="369001" y="452160"/>
                  <a:pt x="367954" y="452160"/>
                </a:cubicBezTo>
                <a:cubicBezTo>
                  <a:pt x="366811" y="452256"/>
                  <a:pt x="362048" y="449970"/>
                  <a:pt x="360333" y="446731"/>
                </a:cubicBezTo>
                <a:lnTo>
                  <a:pt x="367382" y="447017"/>
                </a:lnTo>
                <a:cubicBezTo>
                  <a:pt x="370430" y="447112"/>
                  <a:pt x="371478" y="445588"/>
                  <a:pt x="370335" y="443874"/>
                </a:cubicBezTo>
                <a:cubicBezTo>
                  <a:pt x="369096" y="441969"/>
                  <a:pt x="366811" y="442540"/>
                  <a:pt x="365191" y="444064"/>
                </a:cubicBezTo>
                <a:lnTo>
                  <a:pt x="364905" y="444350"/>
                </a:lnTo>
                <a:cubicBezTo>
                  <a:pt x="364429" y="444731"/>
                  <a:pt x="364524" y="443302"/>
                  <a:pt x="365191" y="441207"/>
                </a:cubicBezTo>
                <a:cubicBezTo>
                  <a:pt x="365858" y="439111"/>
                  <a:pt x="372906" y="433777"/>
                  <a:pt x="376526" y="433682"/>
                </a:cubicBezTo>
                <a:cubicBezTo>
                  <a:pt x="380145" y="433587"/>
                  <a:pt x="390623" y="432825"/>
                  <a:pt x="390813" y="433968"/>
                </a:cubicBezTo>
                <a:cubicBezTo>
                  <a:pt x="391004" y="435111"/>
                  <a:pt x="393480" y="437397"/>
                  <a:pt x="395862" y="436444"/>
                </a:cubicBezTo>
                <a:lnTo>
                  <a:pt x="397767" y="436635"/>
                </a:lnTo>
                <a:cubicBezTo>
                  <a:pt x="401958" y="437111"/>
                  <a:pt x="400910" y="434253"/>
                  <a:pt x="402148" y="432920"/>
                </a:cubicBezTo>
                <a:cubicBezTo>
                  <a:pt x="402529" y="432539"/>
                  <a:pt x="403672" y="432253"/>
                  <a:pt x="404339" y="432444"/>
                </a:cubicBezTo>
                <a:lnTo>
                  <a:pt x="408530" y="433396"/>
                </a:lnTo>
                <a:cubicBezTo>
                  <a:pt x="413102" y="434539"/>
                  <a:pt x="415864" y="436158"/>
                  <a:pt x="414721" y="436920"/>
                </a:cubicBezTo>
                <a:lnTo>
                  <a:pt x="414912" y="438159"/>
                </a:lnTo>
                <a:cubicBezTo>
                  <a:pt x="414626" y="438921"/>
                  <a:pt x="415197" y="440349"/>
                  <a:pt x="415959" y="440826"/>
                </a:cubicBezTo>
                <a:cubicBezTo>
                  <a:pt x="416721" y="441207"/>
                  <a:pt x="419198" y="440730"/>
                  <a:pt x="419198" y="440540"/>
                </a:cubicBezTo>
                <a:lnTo>
                  <a:pt x="419865" y="435111"/>
                </a:lnTo>
                <a:cubicBezTo>
                  <a:pt x="425389" y="434444"/>
                  <a:pt x="430628" y="433587"/>
                  <a:pt x="431485" y="433110"/>
                </a:cubicBezTo>
                <a:cubicBezTo>
                  <a:pt x="432342" y="432634"/>
                  <a:pt x="437486" y="434349"/>
                  <a:pt x="440153" y="435301"/>
                </a:cubicBezTo>
                <a:lnTo>
                  <a:pt x="441010" y="434730"/>
                </a:lnTo>
                <a:lnTo>
                  <a:pt x="447011" y="430253"/>
                </a:lnTo>
                <a:cubicBezTo>
                  <a:pt x="451773" y="433777"/>
                  <a:pt x="455583" y="435396"/>
                  <a:pt x="455679" y="433777"/>
                </a:cubicBezTo>
                <a:lnTo>
                  <a:pt x="456155" y="432253"/>
                </a:lnTo>
                <a:lnTo>
                  <a:pt x="456822" y="430348"/>
                </a:lnTo>
                <a:cubicBezTo>
                  <a:pt x="458917" y="430920"/>
                  <a:pt x="462251" y="432063"/>
                  <a:pt x="464061" y="432825"/>
                </a:cubicBezTo>
                <a:cubicBezTo>
                  <a:pt x="465966" y="433587"/>
                  <a:pt x="470823" y="435682"/>
                  <a:pt x="473681" y="433491"/>
                </a:cubicBezTo>
                <a:cubicBezTo>
                  <a:pt x="476538" y="431301"/>
                  <a:pt x="486825" y="432253"/>
                  <a:pt x="486254" y="433587"/>
                </a:cubicBezTo>
                <a:cubicBezTo>
                  <a:pt x="485682" y="434920"/>
                  <a:pt x="485016" y="438730"/>
                  <a:pt x="486349" y="438444"/>
                </a:cubicBezTo>
                <a:lnTo>
                  <a:pt x="486635" y="438159"/>
                </a:lnTo>
                <a:cubicBezTo>
                  <a:pt x="487683" y="437111"/>
                  <a:pt x="488540" y="435968"/>
                  <a:pt x="489492" y="434920"/>
                </a:cubicBezTo>
                <a:lnTo>
                  <a:pt x="490064" y="434253"/>
                </a:lnTo>
                <a:cubicBezTo>
                  <a:pt x="490731" y="433587"/>
                  <a:pt x="493303" y="432729"/>
                  <a:pt x="495874" y="432253"/>
                </a:cubicBezTo>
                <a:cubicBezTo>
                  <a:pt x="498351" y="431777"/>
                  <a:pt x="506447" y="432063"/>
                  <a:pt x="507876" y="434539"/>
                </a:cubicBezTo>
                <a:cubicBezTo>
                  <a:pt x="509209" y="437111"/>
                  <a:pt x="514067" y="440540"/>
                  <a:pt x="513210" y="437968"/>
                </a:cubicBezTo>
                <a:cubicBezTo>
                  <a:pt x="512353" y="435396"/>
                  <a:pt x="505685" y="429110"/>
                  <a:pt x="506066" y="428157"/>
                </a:cubicBezTo>
                <a:cubicBezTo>
                  <a:pt x="506447" y="427205"/>
                  <a:pt x="508828" y="425205"/>
                  <a:pt x="510257" y="426443"/>
                </a:cubicBezTo>
                <a:cubicBezTo>
                  <a:pt x="511686" y="427586"/>
                  <a:pt x="516258" y="432634"/>
                  <a:pt x="520163" y="432634"/>
                </a:cubicBezTo>
                <a:lnTo>
                  <a:pt x="523687" y="432825"/>
                </a:lnTo>
                <a:lnTo>
                  <a:pt x="524354" y="432920"/>
                </a:lnTo>
                <a:cubicBezTo>
                  <a:pt x="525021" y="433968"/>
                  <a:pt x="527021" y="436254"/>
                  <a:pt x="528736" y="437778"/>
                </a:cubicBezTo>
                <a:lnTo>
                  <a:pt x="529783" y="439492"/>
                </a:lnTo>
                <a:lnTo>
                  <a:pt x="529783" y="439396"/>
                </a:lnTo>
                <a:lnTo>
                  <a:pt x="528735" y="437682"/>
                </a:lnTo>
                <a:cubicBezTo>
                  <a:pt x="527020" y="436063"/>
                  <a:pt x="526544" y="434729"/>
                  <a:pt x="527687" y="434729"/>
                </a:cubicBezTo>
                <a:cubicBezTo>
                  <a:pt x="528830" y="434729"/>
                  <a:pt x="532069" y="433586"/>
                  <a:pt x="531783" y="432157"/>
                </a:cubicBezTo>
                <a:cubicBezTo>
                  <a:pt x="531402" y="430729"/>
                  <a:pt x="531688" y="428443"/>
                  <a:pt x="533307" y="431491"/>
                </a:cubicBezTo>
                <a:lnTo>
                  <a:pt x="537784" y="430729"/>
                </a:lnTo>
                <a:cubicBezTo>
                  <a:pt x="540546" y="430252"/>
                  <a:pt x="542260" y="428633"/>
                  <a:pt x="540832" y="427585"/>
                </a:cubicBezTo>
                <a:close/>
                <a:moveTo>
                  <a:pt x="906211" y="424348"/>
                </a:moveTo>
                <a:cubicBezTo>
                  <a:pt x="910783" y="424729"/>
                  <a:pt x="914117" y="425967"/>
                  <a:pt x="913736" y="427205"/>
                </a:cubicBezTo>
                <a:cubicBezTo>
                  <a:pt x="913355" y="428443"/>
                  <a:pt x="911259" y="434635"/>
                  <a:pt x="906687" y="435873"/>
                </a:cubicBezTo>
                <a:lnTo>
                  <a:pt x="902496" y="436825"/>
                </a:lnTo>
                <a:lnTo>
                  <a:pt x="901639" y="437016"/>
                </a:lnTo>
                <a:cubicBezTo>
                  <a:pt x="900401" y="436254"/>
                  <a:pt x="900020" y="434444"/>
                  <a:pt x="900687" y="433015"/>
                </a:cubicBezTo>
                <a:lnTo>
                  <a:pt x="901639" y="432825"/>
                </a:lnTo>
                <a:lnTo>
                  <a:pt x="904020" y="432444"/>
                </a:lnTo>
                <a:cubicBezTo>
                  <a:pt x="906973" y="432634"/>
                  <a:pt x="909354" y="431872"/>
                  <a:pt x="909354" y="430825"/>
                </a:cubicBezTo>
                <a:cubicBezTo>
                  <a:pt x="909354" y="429777"/>
                  <a:pt x="907545" y="427491"/>
                  <a:pt x="905259" y="427777"/>
                </a:cubicBezTo>
                <a:cubicBezTo>
                  <a:pt x="903068" y="427967"/>
                  <a:pt x="901639" y="423967"/>
                  <a:pt x="906211" y="424348"/>
                </a:cubicBezTo>
                <a:close/>
                <a:moveTo>
                  <a:pt x="102396" y="423490"/>
                </a:moveTo>
                <a:cubicBezTo>
                  <a:pt x="100396" y="422156"/>
                  <a:pt x="92395" y="426538"/>
                  <a:pt x="90014" y="427014"/>
                </a:cubicBezTo>
                <a:lnTo>
                  <a:pt x="87632" y="426538"/>
                </a:lnTo>
                <a:cubicBezTo>
                  <a:pt x="86870" y="426347"/>
                  <a:pt x="85632" y="427204"/>
                  <a:pt x="84965" y="427871"/>
                </a:cubicBezTo>
                <a:cubicBezTo>
                  <a:pt x="84584" y="428252"/>
                  <a:pt x="84870" y="429586"/>
                  <a:pt x="85251" y="429681"/>
                </a:cubicBezTo>
                <a:cubicBezTo>
                  <a:pt x="88966" y="430729"/>
                  <a:pt x="92681" y="431967"/>
                  <a:pt x="96491" y="432443"/>
                </a:cubicBezTo>
                <a:cubicBezTo>
                  <a:pt x="97348" y="432538"/>
                  <a:pt x="99919" y="429395"/>
                  <a:pt x="99634" y="429205"/>
                </a:cubicBezTo>
                <a:cubicBezTo>
                  <a:pt x="97824" y="427490"/>
                  <a:pt x="97157" y="426538"/>
                  <a:pt x="100777" y="426347"/>
                </a:cubicBezTo>
                <a:lnTo>
                  <a:pt x="102301" y="426347"/>
                </a:lnTo>
                <a:cubicBezTo>
                  <a:pt x="104396" y="426157"/>
                  <a:pt x="104396" y="424918"/>
                  <a:pt x="102396" y="423490"/>
                </a:cubicBezTo>
                <a:close/>
                <a:moveTo>
                  <a:pt x="949073" y="420823"/>
                </a:moveTo>
                <a:cubicBezTo>
                  <a:pt x="949454" y="421300"/>
                  <a:pt x="950407" y="423205"/>
                  <a:pt x="950407" y="423681"/>
                </a:cubicBezTo>
                <a:cubicBezTo>
                  <a:pt x="950502" y="424157"/>
                  <a:pt x="941358" y="426253"/>
                  <a:pt x="938310" y="427777"/>
                </a:cubicBezTo>
                <a:cubicBezTo>
                  <a:pt x="935357" y="429301"/>
                  <a:pt x="934405" y="427396"/>
                  <a:pt x="936310" y="423490"/>
                </a:cubicBezTo>
                <a:lnTo>
                  <a:pt x="942692" y="424157"/>
                </a:lnTo>
                <a:lnTo>
                  <a:pt x="944025" y="424252"/>
                </a:lnTo>
                <a:cubicBezTo>
                  <a:pt x="946406" y="421966"/>
                  <a:pt x="948692" y="420347"/>
                  <a:pt x="949073" y="420823"/>
                </a:cubicBezTo>
                <a:close/>
                <a:moveTo>
                  <a:pt x="1018130" y="420156"/>
                </a:moveTo>
                <a:lnTo>
                  <a:pt x="1025369" y="424156"/>
                </a:lnTo>
                <a:lnTo>
                  <a:pt x="1026036" y="424537"/>
                </a:lnTo>
                <a:cubicBezTo>
                  <a:pt x="1028322" y="423395"/>
                  <a:pt x="1030703" y="425490"/>
                  <a:pt x="1031275" y="429300"/>
                </a:cubicBezTo>
                <a:lnTo>
                  <a:pt x="1035466" y="431396"/>
                </a:lnTo>
                <a:cubicBezTo>
                  <a:pt x="1035942" y="431681"/>
                  <a:pt x="1035942" y="433491"/>
                  <a:pt x="1035275" y="434062"/>
                </a:cubicBezTo>
                <a:lnTo>
                  <a:pt x="1034608" y="434634"/>
                </a:lnTo>
                <a:cubicBezTo>
                  <a:pt x="1033370" y="434634"/>
                  <a:pt x="1020321" y="427681"/>
                  <a:pt x="1014892" y="426824"/>
                </a:cubicBezTo>
                <a:cubicBezTo>
                  <a:pt x="1009463" y="425966"/>
                  <a:pt x="1010891" y="422918"/>
                  <a:pt x="1018130" y="420156"/>
                </a:cubicBezTo>
                <a:close/>
                <a:moveTo>
                  <a:pt x="1513716" y="418061"/>
                </a:moveTo>
                <a:lnTo>
                  <a:pt x="1514192" y="418061"/>
                </a:lnTo>
                <a:cubicBezTo>
                  <a:pt x="1514764" y="418728"/>
                  <a:pt x="1515145" y="422633"/>
                  <a:pt x="1515049" y="426824"/>
                </a:cubicBezTo>
                <a:lnTo>
                  <a:pt x="1518478" y="429967"/>
                </a:lnTo>
                <a:lnTo>
                  <a:pt x="1519145" y="430539"/>
                </a:lnTo>
                <a:cubicBezTo>
                  <a:pt x="1519907" y="431301"/>
                  <a:pt x="1512668" y="434063"/>
                  <a:pt x="1509906" y="433301"/>
                </a:cubicBezTo>
                <a:cubicBezTo>
                  <a:pt x="1507144" y="432634"/>
                  <a:pt x="1506572" y="430253"/>
                  <a:pt x="1508572" y="428062"/>
                </a:cubicBezTo>
                <a:cubicBezTo>
                  <a:pt x="1510668" y="425871"/>
                  <a:pt x="1511525" y="418537"/>
                  <a:pt x="1512573" y="418156"/>
                </a:cubicBezTo>
                <a:close/>
                <a:moveTo>
                  <a:pt x="1044038" y="417299"/>
                </a:moveTo>
                <a:cubicBezTo>
                  <a:pt x="1043657" y="421299"/>
                  <a:pt x="1044229" y="424062"/>
                  <a:pt x="1045372" y="423490"/>
                </a:cubicBezTo>
                <a:lnTo>
                  <a:pt x="1046419" y="423014"/>
                </a:lnTo>
                <a:lnTo>
                  <a:pt x="1047467" y="422633"/>
                </a:lnTo>
                <a:cubicBezTo>
                  <a:pt x="1048896" y="422157"/>
                  <a:pt x="1050706" y="422919"/>
                  <a:pt x="1051563" y="424347"/>
                </a:cubicBezTo>
                <a:cubicBezTo>
                  <a:pt x="1052325" y="425776"/>
                  <a:pt x="1053468" y="428157"/>
                  <a:pt x="1052325" y="426729"/>
                </a:cubicBezTo>
                <a:cubicBezTo>
                  <a:pt x="1051182" y="425300"/>
                  <a:pt x="1044133" y="427491"/>
                  <a:pt x="1042609" y="427205"/>
                </a:cubicBezTo>
                <a:cubicBezTo>
                  <a:pt x="1041085" y="426919"/>
                  <a:pt x="1036514" y="425490"/>
                  <a:pt x="1035942" y="424728"/>
                </a:cubicBezTo>
                <a:lnTo>
                  <a:pt x="1036132" y="424252"/>
                </a:lnTo>
                <a:cubicBezTo>
                  <a:pt x="1036799" y="422157"/>
                  <a:pt x="1033942" y="418728"/>
                  <a:pt x="1038038" y="418156"/>
                </a:cubicBezTo>
                <a:close/>
                <a:moveTo>
                  <a:pt x="310612" y="416536"/>
                </a:moveTo>
                <a:cubicBezTo>
                  <a:pt x="308612" y="417679"/>
                  <a:pt x="307279" y="424823"/>
                  <a:pt x="308326" y="426823"/>
                </a:cubicBezTo>
                <a:cubicBezTo>
                  <a:pt x="309469" y="428728"/>
                  <a:pt x="316042" y="420156"/>
                  <a:pt x="315375" y="418156"/>
                </a:cubicBezTo>
                <a:cubicBezTo>
                  <a:pt x="314708" y="416060"/>
                  <a:pt x="312517" y="415393"/>
                  <a:pt x="310612" y="416536"/>
                </a:cubicBezTo>
                <a:close/>
                <a:moveTo>
                  <a:pt x="1254826" y="415775"/>
                </a:moveTo>
                <a:cubicBezTo>
                  <a:pt x="1256064" y="416156"/>
                  <a:pt x="1259112" y="417490"/>
                  <a:pt x="1261684" y="418632"/>
                </a:cubicBezTo>
                <a:cubicBezTo>
                  <a:pt x="1264351" y="419871"/>
                  <a:pt x="1265113" y="427205"/>
                  <a:pt x="1264923" y="427681"/>
                </a:cubicBezTo>
                <a:cubicBezTo>
                  <a:pt x="1264732" y="428253"/>
                  <a:pt x="1262922" y="427586"/>
                  <a:pt x="1261017" y="426157"/>
                </a:cubicBezTo>
                <a:cubicBezTo>
                  <a:pt x="1259112" y="424824"/>
                  <a:pt x="1251873" y="424538"/>
                  <a:pt x="1253588" y="423014"/>
                </a:cubicBezTo>
                <a:cubicBezTo>
                  <a:pt x="1255207" y="421395"/>
                  <a:pt x="1251492" y="416823"/>
                  <a:pt x="1252636" y="416061"/>
                </a:cubicBezTo>
                <a:lnTo>
                  <a:pt x="1253778" y="415965"/>
                </a:lnTo>
                <a:close/>
                <a:moveTo>
                  <a:pt x="1177483" y="415775"/>
                </a:moveTo>
                <a:lnTo>
                  <a:pt x="1178435" y="415965"/>
                </a:lnTo>
                <a:cubicBezTo>
                  <a:pt x="1179197" y="416061"/>
                  <a:pt x="1180245" y="417299"/>
                  <a:pt x="1180245" y="418061"/>
                </a:cubicBezTo>
                <a:cubicBezTo>
                  <a:pt x="1180340" y="420061"/>
                  <a:pt x="1181674" y="422538"/>
                  <a:pt x="1176530" y="422538"/>
                </a:cubicBezTo>
                <a:lnTo>
                  <a:pt x="1174816" y="422538"/>
                </a:lnTo>
                <a:cubicBezTo>
                  <a:pt x="1172815" y="425871"/>
                  <a:pt x="1169672" y="429872"/>
                  <a:pt x="1169006" y="430158"/>
                </a:cubicBezTo>
                <a:cubicBezTo>
                  <a:pt x="1168339" y="430539"/>
                  <a:pt x="1166624" y="430443"/>
                  <a:pt x="1165195" y="429967"/>
                </a:cubicBezTo>
                <a:lnTo>
                  <a:pt x="1165100" y="429586"/>
                </a:lnTo>
                <a:cubicBezTo>
                  <a:pt x="1164910" y="428729"/>
                  <a:pt x="1165005" y="427110"/>
                  <a:pt x="1165576" y="426919"/>
                </a:cubicBezTo>
                <a:lnTo>
                  <a:pt x="1171006" y="424919"/>
                </a:lnTo>
                <a:cubicBezTo>
                  <a:pt x="1173387" y="420538"/>
                  <a:pt x="1176244" y="416442"/>
                  <a:pt x="1177483" y="415775"/>
                </a:cubicBezTo>
                <a:close/>
                <a:moveTo>
                  <a:pt x="1327216" y="415584"/>
                </a:moveTo>
                <a:lnTo>
                  <a:pt x="1329883" y="418632"/>
                </a:lnTo>
                <a:lnTo>
                  <a:pt x="1331311" y="420251"/>
                </a:lnTo>
                <a:cubicBezTo>
                  <a:pt x="1332740" y="421394"/>
                  <a:pt x="1332931" y="423109"/>
                  <a:pt x="1331788" y="424061"/>
                </a:cubicBezTo>
                <a:cubicBezTo>
                  <a:pt x="1330549" y="425014"/>
                  <a:pt x="1327216" y="421204"/>
                  <a:pt x="1325310" y="420442"/>
                </a:cubicBezTo>
                <a:cubicBezTo>
                  <a:pt x="1323406" y="419680"/>
                  <a:pt x="1324263" y="417489"/>
                  <a:pt x="1327216" y="415584"/>
                </a:cubicBezTo>
                <a:close/>
                <a:moveTo>
                  <a:pt x="160213" y="415298"/>
                </a:moveTo>
                <a:cubicBezTo>
                  <a:pt x="158879" y="414250"/>
                  <a:pt x="157641" y="414917"/>
                  <a:pt x="157260" y="416822"/>
                </a:cubicBezTo>
                <a:lnTo>
                  <a:pt x="156498" y="417203"/>
                </a:lnTo>
                <a:cubicBezTo>
                  <a:pt x="155165" y="417870"/>
                  <a:pt x="153259" y="418156"/>
                  <a:pt x="151831" y="417965"/>
                </a:cubicBezTo>
                <a:lnTo>
                  <a:pt x="149354" y="417584"/>
                </a:lnTo>
                <a:cubicBezTo>
                  <a:pt x="146116" y="416441"/>
                  <a:pt x="144306" y="416822"/>
                  <a:pt x="145258" y="418346"/>
                </a:cubicBezTo>
                <a:cubicBezTo>
                  <a:pt x="146211" y="419870"/>
                  <a:pt x="139639" y="422537"/>
                  <a:pt x="138496" y="420251"/>
                </a:cubicBezTo>
                <a:cubicBezTo>
                  <a:pt x="137353" y="417965"/>
                  <a:pt x="129257" y="420823"/>
                  <a:pt x="129257" y="423394"/>
                </a:cubicBezTo>
                <a:cubicBezTo>
                  <a:pt x="129257" y="425966"/>
                  <a:pt x="131161" y="433300"/>
                  <a:pt x="133543" y="432538"/>
                </a:cubicBezTo>
                <a:cubicBezTo>
                  <a:pt x="135829" y="431872"/>
                  <a:pt x="142306" y="428443"/>
                  <a:pt x="143544" y="426919"/>
                </a:cubicBezTo>
                <a:cubicBezTo>
                  <a:pt x="144877" y="425299"/>
                  <a:pt x="151831" y="427395"/>
                  <a:pt x="152021" y="428538"/>
                </a:cubicBezTo>
                <a:cubicBezTo>
                  <a:pt x="152212" y="429586"/>
                  <a:pt x="151831" y="428728"/>
                  <a:pt x="151259" y="426538"/>
                </a:cubicBezTo>
                <a:cubicBezTo>
                  <a:pt x="150592" y="424347"/>
                  <a:pt x="157355" y="420442"/>
                  <a:pt x="159070" y="420632"/>
                </a:cubicBezTo>
                <a:cubicBezTo>
                  <a:pt x="160784" y="420918"/>
                  <a:pt x="163737" y="418156"/>
                  <a:pt x="162403" y="417013"/>
                </a:cubicBezTo>
                <a:lnTo>
                  <a:pt x="161165" y="416060"/>
                </a:lnTo>
                <a:close/>
                <a:moveTo>
                  <a:pt x="1356362" y="414155"/>
                </a:moveTo>
                <a:lnTo>
                  <a:pt x="1360839" y="419013"/>
                </a:lnTo>
                <a:lnTo>
                  <a:pt x="1364744" y="422061"/>
                </a:lnTo>
                <a:cubicBezTo>
                  <a:pt x="1361696" y="425014"/>
                  <a:pt x="1361030" y="424918"/>
                  <a:pt x="1355791" y="421204"/>
                </a:cubicBezTo>
                <a:lnTo>
                  <a:pt x="1355505" y="421013"/>
                </a:lnTo>
                <a:cubicBezTo>
                  <a:pt x="1355029" y="420632"/>
                  <a:pt x="1352171" y="424728"/>
                  <a:pt x="1349123" y="430157"/>
                </a:cubicBezTo>
                <a:lnTo>
                  <a:pt x="1351124" y="433586"/>
                </a:lnTo>
                <a:lnTo>
                  <a:pt x="1353886" y="438158"/>
                </a:lnTo>
                <a:cubicBezTo>
                  <a:pt x="1350552" y="438825"/>
                  <a:pt x="1347885" y="436634"/>
                  <a:pt x="1347885" y="433300"/>
                </a:cubicBezTo>
                <a:lnTo>
                  <a:pt x="1347980" y="430538"/>
                </a:lnTo>
                <a:cubicBezTo>
                  <a:pt x="1347980" y="427395"/>
                  <a:pt x="1348457" y="424252"/>
                  <a:pt x="1344361" y="422347"/>
                </a:cubicBezTo>
                <a:cubicBezTo>
                  <a:pt x="1341980" y="421204"/>
                  <a:pt x="1344456" y="420346"/>
                  <a:pt x="1344647" y="419394"/>
                </a:cubicBezTo>
                <a:lnTo>
                  <a:pt x="1344933" y="417775"/>
                </a:lnTo>
                <a:cubicBezTo>
                  <a:pt x="1344075" y="415298"/>
                  <a:pt x="1349219" y="413679"/>
                  <a:pt x="1356362" y="414155"/>
                </a:cubicBezTo>
                <a:close/>
                <a:moveTo>
                  <a:pt x="353951" y="413774"/>
                </a:moveTo>
                <a:cubicBezTo>
                  <a:pt x="352618" y="412631"/>
                  <a:pt x="347284" y="412060"/>
                  <a:pt x="345379" y="415012"/>
                </a:cubicBezTo>
                <a:cubicBezTo>
                  <a:pt x="343474" y="418060"/>
                  <a:pt x="346426" y="420156"/>
                  <a:pt x="347379" y="419394"/>
                </a:cubicBezTo>
                <a:cubicBezTo>
                  <a:pt x="348332" y="418632"/>
                  <a:pt x="349475" y="418251"/>
                  <a:pt x="349951" y="418537"/>
                </a:cubicBezTo>
                <a:lnTo>
                  <a:pt x="349951" y="418822"/>
                </a:lnTo>
                <a:cubicBezTo>
                  <a:pt x="350236" y="421013"/>
                  <a:pt x="350808" y="422918"/>
                  <a:pt x="354332" y="422156"/>
                </a:cubicBezTo>
                <a:cubicBezTo>
                  <a:pt x="355475" y="421966"/>
                  <a:pt x="357571" y="421585"/>
                  <a:pt x="357571" y="421394"/>
                </a:cubicBezTo>
                <a:lnTo>
                  <a:pt x="357475" y="419489"/>
                </a:lnTo>
                <a:cubicBezTo>
                  <a:pt x="356904" y="417489"/>
                  <a:pt x="355285" y="414917"/>
                  <a:pt x="353951" y="413774"/>
                </a:cubicBezTo>
                <a:close/>
                <a:moveTo>
                  <a:pt x="399195" y="413488"/>
                </a:moveTo>
                <a:lnTo>
                  <a:pt x="397100" y="413584"/>
                </a:lnTo>
                <a:lnTo>
                  <a:pt x="394623" y="413679"/>
                </a:lnTo>
                <a:cubicBezTo>
                  <a:pt x="391670" y="413012"/>
                  <a:pt x="389289" y="418251"/>
                  <a:pt x="389289" y="420918"/>
                </a:cubicBezTo>
                <a:cubicBezTo>
                  <a:pt x="389289" y="423585"/>
                  <a:pt x="391194" y="424728"/>
                  <a:pt x="393575" y="423585"/>
                </a:cubicBezTo>
                <a:lnTo>
                  <a:pt x="394147" y="422632"/>
                </a:lnTo>
                <a:cubicBezTo>
                  <a:pt x="397290" y="417775"/>
                  <a:pt x="398814" y="416346"/>
                  <a:pt x="401862" y="414822"/>
                </a:cubicBezTo>
                <a:lnTo>
                  <a:pt x="402719" y="414346"/>
                </a:lnTo>
                <a:cubicBezTo>
                  <a:pt x="403005" y="412726"/>
                  <a:pt x="401386" y="412345"/>
                  <a:pt x="399195" y="413488"/>
                </a:cubicBezTo>
                <a:close/>
                <a:moveTo>
                  <a:pt x="418912" y="413393"/>
                </a:moveTo>
                <a:cubicBezTo>
                  <a:pt x="416626" y="412631"/>
                  <a:pt x="406910" y="416155"/>
                  <a:pt x="405862" y="416346"/>
                </a:cubicBezTo>
                <a:cubicBezTo>
                  <a:pt x="404815" y="416536"/>
                  <a:pt x="405577" y="418727"/>
                  <a:pt x="407577" y="421204"/>
                </a:cubicBezTo>
                <a:lnTo>
                  <a:pt x="410816" y="418537"/>
                </a:lnTo>
                <a:cubicBezTo>
                  <a:pt x="411482" y="417965"/>
                  <a:pt x="414340" y="415108"/>
                  <a:pt x="417674" y="416917"/>
                </a:cubicBezTo>
                <a:lnTo>
                  <a:pt x="418435" y="417298"/>
                </a:lnTo>
                <a:cubicBezTo>
                  <a:pt x="421007" y="415965"/>
                  <a:pt x="421198" y="414155"/>
                  <a:pt x="418912" y="413393"/>
                </a:cubicBezTo>
                <a:close/>
                <a:moveTo>
                  <a:pt x="204409" y="412441"/>
                </a:moveTo>
                <a:lnTo>
                  <a:pt x="203170" y="413107"/>
                </a:lnTo>
                <a:cubicBezTo>
                  <a:pt x="200218" y="414727"/>
                  <a:pt x="200313" y="419775"/>
                  <a:pt x="194408" y="418251"/>
                </a:cubicBezTo>
                <a:cubicBezTo>
                  <a:pt x="194312" y="418251"/>
                  <a:pt x="192788" y="420156"/>
                  <a:pt x="193169" y="420632"/>
                </a:cubicBezTo>
                <a:lnTo>
                  <a:pt x="194122" y="421966"/>
                </a:lnTo>
                <a:cubicBezTo>
                  <a:pt x="195646" y="423299"/>
                  <a:pt x="197551" y="423680"/>
                  <a:pt x="198313" y="422823"/>
                </a:cubicBezTo>
                <a:lnTo>
                  <a:pt x="198979" y="422823"/>
                </a:lnTo>
                <a:cubicBezTo>
                  <a:pt x="204599" y="422537"/>
                  <a:pt x="203742" y="417013"/>
                  <a:pt x="207742" y="415393"/>
                </a:cubicBezTo>
                <a:lnTo>
                  <a:pt x="208219" y="415203"/>
                </a:lnTo>
                <a:cubicBezTo>
                  <a:pt x="207838" y="413488"/>
                  <a:pt x="206123" y="412155"/>
                  <a:pt x="204409" y="412441"/>
                </a:cubicBezTo>
                <a:close/>
                <a:moveTo>
                  <a:pt x="1225870" y="411870"/>
                </a:moveTo>
                <a:lnTo>
                  <a:pt x="1226346" y="412632"/>
                </a:lnTo>
                <a:cubicBezTo>
                  <a:pt x="1227679" y="414537"/>
                  <a:pt x="1228251" y="416823"/>
                  <a:pt x="1229203" y="418918"/>
                </a:cubicBezTo>
                <a:cubicBezTo>
                  <a:pt x="1229680" y="419966"/>
                  <a:pt x="1230823" y="421966"/>
                  <a:pt x="1231108" y="421966"/>
                </a:cubicBezTo>
                <a:lnTo>
                  <a:pt x="1237585" y="420442"/>
                </a:lnTo>
                <a:cubicBezTo>
                  <a:pt x="1239205" y="424729"/>
                  <a:pt x="1238062" y="428158"/>
                  <a:pt x="1234918" y="428158"/>
                </a:cubicBezTo>
                <a:cubicBezTo>
                  <a:pt x="1231870" y="428158"/>
                  <a:pt x="1226727" y="428158"/>
                  <a:pt x="1228822" y="428062"/>
                </a:cubicBezTo>
                <a:cubicBezTo>
                  <a:pt x="1230918" y="427967"/>
                  <a:pt x="1226536" y="421585"/>
                  <a:pt x="1225584" y="419585"/>
                </a:cubicBezTo>
                <a:cubicBezTo>
                  <a:pt x="1224631" y="417585"/>
                  <a:pt x="1223774" y="411584"/>
                  <a:pt x="1225870" y="411870"/>
                </a:cubicBezTo>
                <a:close/>
                <a:moveTo>
                  <a:pt x="336425" y="411869"/>
                </a:moveTo>
                <a:cubicBezTo>
                  <a:pt x="334711" y="411964"/>
                  <a:pt x="333091" y="412631"/>
                  <a:pt x="332996" y="413298"/>
                </a:cubicBezTo>
                <a:lnTo>
                  <a:pt x="333282" y="413488"/>
                </a:lnTo>
                <a:cubicBezTo>
                  <a:pt x="335377" y="414727"/>
                  <a:pt x="334520" y="415870"/>
                  <a:pt x="332901" y="416441"/>
                </a:cubicBezTo>
                <a:cubicBezTo>
                  <a:pt x="330710" y="417203"/>
                  <a:pt x="328234" y="417394"/>
                  <a:pt x="326043" y="418156"/>
                </a:cubicBezTo>
                <a:cubicBezTo>
                  <a:pt x="325281" y="418441"/>
                  <a:pt x="324519" y="419870"/>
                  <a:pt x="324709" y="420632"/>
                </a:cubicBezTo>
                <a:cubicBezTo>
                  <a:pt x="324805" y="421299"/>
                  <a:pt x="326424" y="422347"/>
                  <a:pt x="327186" y="422156"/>
                </a:cubicBezTo>
                <a:lnTo>
                  <a:pt x="331091" y="421489"/>
                </a:lnTo>
                <a:cubicBezTo>
                  <a:pt x="335568" y="420442"/>
                  <a:pt x="338616" y="417298"/>
                  <a:pt x="337664" y="414536"/>
                </a:cubicBezTo>
                <a:lnTo>
                  <a:pt x="336616" y="412250"/>
                </a:lnTo>
                <a:close/>
                <a:moveTo>
                  <a:pt x="1167672" y="409774"/>
                </a:moveTo>
                <a:lnTo>
                  <a:pt x="1169006" y="409774"/>
                </a:lnTo>
                <a:cubicBezTo>
                  <a:pt x="1170339" y="409774"/>
                  <a:pt x="1171768" y="410631"/>
                  <a:pt x="1172720" y="411393"/>
                </a:cubicBezTo>
                <a:cubicBezTo>
                  <a:pt x="1173006" y="411584"/>
                  <a:pt x="1171959" y="413679"/>
                  <a:pt x="1171292" y="413679"/>
                </a:cubicBezTo>
                <a:lnTo>
                  <a:pt x="1163767" y="414537"/>
                </a:lnTo>
                <a:cubicBezTo>
                  <a:pt x="1162434" y="419775"/>
                  <a:pt x="1158338" y="424347"/>
                  <a:pt x="1154528" y="424728"/>
                </a:cubicBezTo>
                <a:lnTo>
                  <a:pt x="1150813" y="422538"/>
                </a:lnTo>
                <a:lnTo>
                  <a:pt x="1149003" y="421490"/>
                </a:lnTo>
                <a:cubicBezTo>
                  <a:pt x="1143860" y="423395"/>
                  <a:pt x="1140526" y="429205"/>
                  <a:pt x="1141574" y="434444"/>
                </a:cubicBezTo>
                <a:lnTo>
                  <a:pt x="1132620" y="435015"/>
                </a:lnTo>
                <a:lnTo>
                  <a:pt x="1132239" y="435015"/>
                </a:lnTo>
                <a:cubicBezTo>
                  <a:pt x="1131953" y="436444"/>
                  <a:pt x="1132525" y="439301"/>
                  <a:pt x="1133573" y="441302"/>
                </a:cubicBezTo>
                <a:cubicBezTo>
                  <a:pt x="1134620" y="443302"/>
                  <a:pt x="1135097" y="447683"/>
                  <a:pt x="1132906" y="446636"/>
                </a:cubicBezTo>
                <a:cubicBezTo>
                  <a:pt x="1130810" y="445588"/>
                  <a:pt x="1127381" y="450636"/>
                  <a:pt x="1128239" y="450922"/>
                </a:cubicBezTo>
                <a:cubicBezTo>
                  <a:pt x="1129096" y="451303"/>
                  <a:pt x="1130429" y="452827"/>
                  <a:pt x="1128905" y="453398"/>
                </a:cubicBezTo>
                <a:cubicBezTo>
                  <a:pt x="1127381" y="454065"/>
                  <a:pt x="1122333" y="454637"/>
                  <a:pt x="1122047" y="452922"/>
                </a:cubicBezTo>
                <a:lnTo>
                  <a:pt x="1121190" y="452446"/>
                </a:lnTo>
                <a:lnTo>
                  <a:pt x="1117761" y="450446"/>
                </a:lnTo>
                <a:cubicBezTo>
                  <a:pt x="1119666" y="449303"/>
                  <a:pt x="1127286" y="446064"/>
                  <a:pt x="1129477" y="445397"/>
                </a:cubicBezTo>
                <a:cubicBezTo>
                  <a:pt x="1131763" y="444731"/>
                  <a:pt x="1131572" y="444350"/>
                  <a:pt x="1129096" y="444636"/>
                </a:cubicBezTo>
                <a:cubicBezTo>
                  <a:pt x="1126619" y="444826"/>
                  <a:pt x="1124810" y="439492"/>
                  <a:pt x="1125667" y="439016"/>
                </a:cubicBezTo>
                <a:cubicBezTo>
                  <a:pt x="1126524" y="438540"/>
                  <a:pt x="1128429" y="436920"/>
                  <a:pt x="1127953" y="436349"/>
                </a:cubicBezTo>
                <a:cubicBezTo>
                  <a:pt x="1127477" y="435777"/>
                  <a:pt x="1124143" y="434253"/>
                  <a:pt x="1121857" y="433491"/>
                </a:cubicBezTo>
                <a:cubicBezTo>
                  <a:pt x="1119571" y="432729"/>
                  <a:pt x="1115761" y="439301"/>
                  <a:pt x="1115570" y="439682"/>
                </a:cubicBezTo>
                <a:cubicBezTo>
                  <a:pt x="1115380" y="440064"/>
                  <a:pt x="1114237" y="440635"/>
                  <a:pt x="1113475" y="440254"/>
                </a:cubicBezTo>
                <a:lnTo>
                  <a:pt x="1113380" y="439778"/>
                </a:lnTo>
                <a:cubicBezTo>
                  <a:pt x="1112618" y="436825"/>
                  <a:pt x="1110998" y="434729"/>
                  <a:pt x="1106903" y="434825"/>
                </a:cubicBezTo>
                <a:cubicBezTo>
                  <a:pt x="1106617" y="434825"/>
                  <a:pt x="1106141" y="435206"/>
                  <a:pt x="1106045" y="435587"/>
                </a:cubicBezTo>
                <a:cubicBezTo>
                  <a:pt x="1104331" y="438730"/>
                  <a:pt x="1108331" y="439587"/>
                  <a:pt x="1109855" y="441397"/>
                </a:cubicBezTo>
                <a:lnTo>
                  <a:pt x="1110046" y="441683"/>
                </a:lnTo>
                <a:cubicBezTo>
                  <a:pt x="1111570" y="442921"/>
                  <a:pt x="1111379" y="443588"/>
                  <a:pt x="1109475" y="443112"/>
                </a:cubicBezTo>
                <a:cubicBezTo>
                  <a:pt x="1107569" y="442730"/>
                  <a:pt x="1103378" y="439587"/>
                  <a:pt x="1101759" y="437492"/>
                </a:cubicBezTo>
                <a:lnTo>
                  <a:pt x="1100140" y="435587"/>
                </a:lnTo>
                <a:cubicBezTo>
                  <a:pt x="1098330" y="433587"/>
                  <a:pt x="1096044" y="432444"/>
                  <a:pt x="1092615" y="432634"/>
                </a:cubicBezTo>
                <a:cubicBezTo>
                  <a:pt x="1089853" y="432824"/>
                  <a:pt x="1087091" y="433110"/>
                  <a:pt x="1084233" y="431396"/>
                </a:cubicBezTo>
                <a:lnTo>
                  <a:pt x="1082614" y="430443"/>
                </a:lnTo>
                <a:cubicBezTo>
                  <a:pt x="1077947" y="431777"/>
                  <a:pt x="1075089" y="431967"/>
                  <a:pt x="1076232" y="430824"/>
                </a:cubicBezTo>
                <a:cubicBezTo>
                  <a:pt x="1077375" y="429776"/>
                  <a:pt x="1080328" y="425967"/>
                  <a:pt x="1078518" y="426443"/>
                </a:cubicBezTo>
                <a:cubicBezTo>
                  <a:pt x="1076709" y="427014"/>
                  <a:pt x="1072518" y="427586"/>
                  <a:pt x="1071755" y="427014"/>
                </a:cubicBezTo>
                <a:cubicBezTo>
                  <a:pt x="1070993" y="426443"/>
                  <a:pt x="1067469" y="424728"/>
                  <a:pt x="1066802" y="425681"/>
                </a:cubicBezTo>
                <a:cubicBezTo>
                  <a:pt x="1066136" y="426633"/>
                  <a:pt x="1063469" y="428062"/>
                  <a:pt x="1061945" y="427491"/>
                </a:cubicBezTo>
                <a:cubicBezTo>
                  <a:pt x="1060516" y="426919"/>
                  <a:pt x="1057277" y="423966"/>
                  <a:pt x="1058801" y="422538"/>
                </a:cubicBezTo>
                <a:cubicBezTo>
                  <a:pt x="1060326" y="421109"/>
                  <a:pt x="1068326" y="420537"/>
                  <a:pt x="1071089" y="423395"/>
                </a:cubicBezTo>
                <a:lnTo>
                  <a:pt x="1075946" y="422156"/>
                </a:lnTo>
                <a:lnTo>
                  <a:pt x="1077375" y="421775"/>
                </a:lnTo>
                <a:cubicBezTo>
                  <a:pt x="1078709" y="421109"/>
                  <a:pt x="1081280" y="419013"/>
                  <a:pt x="1083090" y="417108"/>
                </a:cubicBezTo>
                <a:lnTo>
                  <a:pt x="1085757" y="419490"/>
                </a:lnTo>
                <a:lnTo>
                  <a:pt x="1086900" y="420537"/>
                </a:lnTo>
                <a:cubicBezTo>
                  <a:pt x="1088043" y="422061"/>
                  <a:pt x="1090329" y="422442"/>
                  <a:pt x="1092044" y="421395"/>
                </a:cubicBezTo>
                <a:cubicBezTo>
                  <a:pt x="1093758" y="420347"/>
                  <a:pt x="1099664" y="418442"/>
                  <a:pt x="1101378" y="419585"/>
                </a:cubicBezTo>
                <a:lnTo>
                  <a:pt x="1102712" y="420728"/>
                </a:lnTo>
                <a:cubicBezTo>
                  <a:pt x="1104331" y="422061"/>
                  <a:pt x="1106331" y="423299"/>
                  <a:pt x="1107855" y="421299"/>
                </a:cubicBezTo>
                <a:lnTo>
                  <a:pt x="1108522" y="420347"/>
                </a:lnTo>
                <a:cubicBezTo>
                  <a:pt x="1107379" y="418156"/>
                  <a:pt x="1108522" y="416632"/>
                  <a:pt x="1110998" y="417108"/>
                </a:cubicBezTo>
                <a:cubicBezTo>
                  <a:pt x="1113475" y="417489"/>
                  <a:pt x="1121952" y="418918"/>
                  <a:pt x="1124334" y="418061"/>
                </a:cubicBezTo>
                <a:cubicBezTo>
                  <a:pt x="1126715" y="417203"/>
                  <a:pt x="1133001" y="417966"/>
                  <a:pt x="1130715" y="420918"/>
                </a:cubicBezTo>
                <a:cubicBezTo>
                  <a:pt x="1128429" y="423871"/>
                  <a:pt x="1128239" y="432063"/>
                  <a:pt x="1130620" y="431300"/>
                </a:cubicBezTo>
                <a:cubicBezTo>
                  <a:pt x="1133001" y="430539"/>
                  <a:pt x="1135287" y="423871"/>
                  <a:pt x="1136335" y="422538"/>
                </a:cubicBezTo>
                <a:cubicBezTo>
                  <a:pt x="1137383" y="421204"/>
                  <a:pt x="1140621" y="418442"/>
                  <a:pt x="1141669" y="418823"/>
                </a:cubicBezTo>
                <a:cubicBezTo>
                  <a:pt x="1142621" y="419204"/>
                  <a:pt x="1146812" y="419299"/>
                  <a:pt x="1149003" y="418346"/>
                </a:cubicBezTo>
                <a:cubicBezTo>
                  <a:pt x="1151289" y="417394"/>
                  <a:pt x="1155480" y="412917"/>
                  <a:pt x="1156909" y="410822"/>
                </a:cubicBezTo>
                <a:lnTo>
                  <a:pt x="1160147" y="412917"/>
                </a:lnTo>
                <a:lnTo>
                  <a:pt x="1162814" y="414632"/>
                </a:lnTo>
                <a:cubicBezTo>
                  <a:pt x="1164148" y="412822"/>
                  <a:pt x="1166339" y="410631"/>
                  <a:pt x="1167672" y="409774"/>
                </a:cubicBezTo>
                <a:close/>
                <a:moveTo>
                  <a:pt x="1213201" y="409679"/>
                </a:moveTo>
                <a:cubicBezTo>
                  <a:pt x="1214440" y="409774"/>
                  <a:pt x="1216535" y="411394"/>
                  <a:pt x="1217869" y="413299"/>
                </a:cubicBezTo>
                <a:cubicBezTo>
                  <a:pt x="1219202" y="415204"/>
                  <a:pt x="1220250" y="424443"/>
                  <a:pt x="1218821" y="429491"/>
                </a:cubicBezTo>
                <a:lnTo>
                  <a:pt x="1212249" y="430444"/>
                </a:lnTo>
                <a:cubicBezTo>
                  <a:pt x="1210630" y="430634"/>
                  <a:pt x="1208725" y="430348"/>
                  <a:pt x="1207201" y="430729"/>
                </a:cubicBezTo>
                <a:lnTo>
                  <a:pt x="1205772" y="431110"/>
                </a:lnTo>
                <a:cubicBezTo>
                  <a:pt x="1203867" y="432539"/>
                  <a:pt x="1201771" y="431587"/>
                  <a:pt x="1201009" y="429015"/>
                </a:cubicBezTo>
                <a:cubicBezTo>
                  <a:pt x="1200343" y="426538"/>
                  <a:pt x="1185198" y="426634"/>
                  <a:pt x="1183483" y="425014"/>
                </a:cubicBezTo>
                <a:cubicBezTo>
                  <a:pt x="1181769" y="423395"/>
                  <a:pt x="1182245" y="422919"/>
                  <a:pt x="1184531" y="423871"/>
                </a:cubicBezTo>
                <a:cubicBezTo>
                  <a:pt x="1186817" y="424824"/>
                  <a:pt x="1194056" y="420442"/>
                  <a:pt x="1196723" y="420347"/>
                </a:cubicBezTo>
                <a:lnTo>
                  <a:pt x="1198342" y="421300"/>
                </a:lnTo>
                <a:lnTo>
                  <a:pt x="1204248" y="424729"/>
                </a:lnTo>
                <a:cubicBezTo>
                  <a:pt x="1204915" y="420823"/>
                  <a:pt x="1205581" y="418823"/>
                  <a:pt x="1205772" y="420347"/>
                </a:cubicBezTo>
                <a:cubicBezTo>
                  <a:pt x="1205962" y="421871"/>
                  <a:pt x="1207677" y="425395"/>
                  <a:pt x="1209201" y="424919"/>
                </a:cubicBezTo>
                <a:cubicBezTo>
                  <a:pt x="1210725" y="424443"/>
                  <a:pt x="1213487" y="424443"/>
                  <a:pt x="1214725" y="424252"/>
                </a:cubicBezTo>
                <a:cubicBezTo>
                  <a:pt x="1215964" y="424062"/>
                  <a:pt x="1215583" y="422347"/>
                  <a:pt x="1211487" y="421204"/>
                </a:cubicBezTo>
                <a:lnTo>
                  <a:pt x="1215773" y="417013"/>
                </a:lnTo>
                <a:cubicBezTo>
                  <a:pt x="1216249" y="416537"/>
                  <a:pt x="1212820" y="413584"/>
                  <a:pt x="1211392" y="411679"/>
                </a:cubicBezTo>
                <a:cubicBezTo>
                  <a:pt x="1211106" y="411298"/>
                  <a:pt x="1211677" y="410060"/>
                  <a:pt x="1212154" y="409965"/>
                </a:cubicBezTo>
                <a:close/>
                <a:moveTo>
                  <a:pt x="1275972" y="409489"/>
                </a:moveTo>
                <a:cubicBezTo>
                  <a:pt x="1277591" y="408727"/>
                  <a:pt x="1283116" y="417109"/>
                  <a:pt x="1281401" y="420823"/>
                </a:cubicBezTo>
                <a:cubicBezTo>
                  <a:pt x="1279591" y="424443"/>
                  <a:pt x="1276924" y="426348"/>
                  <a:pt x="1275305" y="424919"/>
                </a:cubicBezTo>
                <a:cubicBezTo>
                  <a:pt x="1273686" y="423490"/>
                  <a:pt x="1271019" y="419204"/>
                  <a:pt x="1272638" y="418347"/>
                </a:cubicBezTo>
                <a:cubicBezTo>
                  <a:pt x="1274257" y="417490"/>
                  <a:pt x="1277591" y="414537"/>
                  <a:pt x="1276639" y="413680"/>
                </a:cubicBezTo>
                <a:cubicBezTo>
                  <a:pt x="1275686" y="412822"/>
                  <a:pt x="1274448" y="410060"/>
                  <a:pt x="1275972" y="409489"/>
                </a:cubicBezTo>
                <a:close/>
                <a:moveTo>
                  <a:pt x="848109" y="409298"/>
                </a:moveTo>
                <a:cubicBezTo>
                  <a:pt x="849919" y="408346"/>
                  <a:pt x="853728" y="414823"/>
                  <a:pt x="850585" y="416251"/>
                </a:cubicBezTo>
                <a:cubicBezTo>
                  <a:pt x="847442" y="417680"/>
                  <a:pt x="845918" y="418347"/>
                  <a:pt x="847156" y="417966"/>
                </a:cubicBezTo>
                <a:cubicBezTo>
                  <a:pt x="848394" y="417490"/>
                  <a:pt x="851252" y="415204"/>
                  <a:pt x="849633" y="414156"/>
                </a:cubicBezTo>
                <a:cubicBezTo>
                  <a:pt x="848013" y="413108"/>
                  <a:pt x="846299" y="410251"/>
                  <a:pt x="848109" y="409298"/>
                </a:cubicBezTo>
                <a:close/>
                <a:moveTo>
                  <a:pt x="1471234" y="409107"/>
                </a:moveTo>
                <a:lnTo>
                  <a:pt x="1473234" y="409488"/>
                </a:lnTo>
                <a:lnTo>
                  <a:pt x="1475044" y="409869"/>
                </a:lnTo>
                <a:cubicBezTo>
                  <a:pt x="1479045" y="409679"/>
                  <a:pt x="1480664" y="410346"/>
                  <a:pt x="1478759" y="411203"/>
                </a:cubicBezTo>
                <a:cubicBezTo>
                  <a:pt x="1476854" y="412155"/>
                  <a:pt x="1473616" y="414632"/>
                  <a:pt x="1475044" y="415203"/>
                </a:cubicBezTo>
                <a:cubicBezTo>
                  <a:pt x="1476473" y="415775"/>
                  <a:pt x="1479331" y="417489"/>
                  <a:pt x="1477330" y="417489"/>
                </a:cubicBezTo>
                <a:cubicBezTo>
                  <a:pt x="1475330" y="417489"/>
                  <a:pt x="1469615" y="416156"/>
                  <a:pt x="1468948" y="414537"/>
                </a:cubicBezTo>
                <a:cubicBezTo>
                  <a:pt x="1468282" y="412917"/>
                  <a:pt x="1468282" y="407774"/>
                  <a:pt x="1471234" y="409107"/>
                </a:cubicBezTo>
                <a:close/>
                <a:moveTo>
                  <a:pt x="1202724" y="407869"/>
                </a:moveTo>
                <a:cubicBezTo>
                  <a:pt x="1204533" y="407869"/>
                  <a:pt x="1204724" y="409393"/>
                  <a:pt x="1203200" y="411203"/>
                </a:cubicBezTo>
                <a:cubicBezTo>
                  <a:pt x="1201676" y="413108"/>
                  <a:pt x="1197961" y="416251"/>
                  <a:pt x="1198342" y="414441"/>
                </a:cubicBezTo>
                <a:cubicBezTo>
                  <a:pt x="1198723" y="412632"/>
                  <a:pt x="1200914" y="407869"/>
                  <a:pt x="1202724" y="407869"/>
                </a:cubicBezTo>
                <a:close/>
                <a:moveTo>
                  <a:pt x="1317596" y="406631"/>
                </a:moveTo>
                <a:lnTo>
                  <a:pt x="1321311" y="406631"/>
                </a:lnTo>
                <a:cubicBezTo>
                  <a:pt x="1324930" y="407965"/>
                  <a:pt x="1327026" y="409108"/>
                  <a:pt x="1325978" y="409108"/>
                </a:cubicBezTo>
                <a:cubicBezTo>
                  <a:pt x="1324930" y="409108"/>
                  <a:pt x="1320930" y="410536"/>
                  <a:pt x="1318834" y="411679"/>
                </a:cubicBezTo>
                <a:cubicBezTo>
                  <a:pt x="1316739" y="412822"/>
                  <a:pt x="1317977" y="418252"/>
                  <a:pt x="1318453" y="419871"/>
                </a:cubicBezTo>
                <a:cubicBezTo>
                  <a:pt x="1318930" y="421395"/>
                  <a:pt x="1316263" y="425681"/>
                  <a:pt x="1312453" y="424633"/>
                </a:cubicBezTo>
                <a:lnTo>
                  <a:pt x="1309119" y="424348"/>
                </a:lnTo>
                <a:lnTo>
                  <a:pt x="1305309" y="423966"/>
                </a:lnTo>
                <a:cubicBezTo>
                  <a:pt x="1300927" y="424157"/>
                  <a:pt x="1296831" y="423395"/>
                  <a:pt x="1296260" y="422347"/>
                </a:cubicBezTo>
                <a:cubicBezTo>
                  <a:pt x="1295689" y="421300"/>
                  <a:pt x="1294927" y="418442"/>
                  <a:pt x="1295784" y="418156"/>
                </a:cubicBezTo>
                <a:lnTo>
                  <a:pt x="1296736" y="417966"/>
                </a:lnTo>
                <a:lnTo>
                  <a:pt x="1301499" y="416918"/>
                </a:lnTo>
                <a:cubicBezTo>
                  <a:pt x="1304166" y="419776"/>
                  <a:pt x="1308928" y="421109"/>
                  <a:pt x="1312167" y="419871"/>
                </a:cubicBezTo>
                <a:lnTo>
                  <a:pt x="1311786" y="416537"/>
                </a:lnTo>
                <a:cubicBezTo>
                  <a:pt x="1311500" y="414346"/>
                  <a:pt x="1315215" y="412822"/>
                  <a:pt x="1312167" y="409774"/>
                </a:cubicBezTo>
                <a:cubicBezTo>
                  <a:pt x="1309690" y="407298"/>
                  <a:pt x="1311976" y="406631"/>
                  <a:pt x="1317596" y="406631"/>
                </a:cubicBezTo>
                <a:close/>
                <a:moveTo>
                  <a:pt x="1711074" y="406154"/>
                </a:moveTo>
                <a:lnTo>
                  <a:pt x="1711264" y="406535"/>
                </a:lnTo>
                <a:cubicBezTo>
                  <a:pt x="1712026" y="408345"/>
                  <a:pt x="1712693" y="410250"/>
                  <a:pt x="1713074" y="412155"/>
                </a:cubicBezTo>
                <a:lnTo>
                  <a:pt x="1713265" y="413298"/>
                </a:lnTo>
                <a:cubicBezTo>
                  <a:pt x="1712979" y="414632"/>
                  <a:pt x="1711646" y="415775"/>
                  <a:pt x="1710217" y="415775"/>
                </a:cubicBezTo>
                <a:lnTo>
                  <a:pt x="1709264" y="415298"/>
                </a:lnTo>
                <a:cubicBezTo>
                  <a:pt x="1706502" y="413965"/>
                  <a:pt x="1703835" y="412536"/>
                  <a:pt x="1701358" y="410917"/>
                </a:cubicBezTo>
                <a:lnTo>
                  <a:pt x="1700787" y="410536"/>
                </a:lnTo>
                <a:cubicBezTo>
                  <a:pt x="1701263" y="409202"/>
                  <a:pt x="1703264" y="408726"/>
                  <a:pt x="1703930" y="408917"/>
                </a:cubicBezTo>
                <a:cubicBezTo>
                  <a:pt x="1704597" y="409107"/>
                  <a:pt x="1705836" y="408821"/>
                  <a:pt x="1706597" y="408155"/>
                </a:cubicBezTo>
                <a:cubicBezTo>
                  <a:pt x="1707455" y="407488"/>
                  <a:pt x="1710312" y="405869"/>
                  <a:pt x="1711074" y="406154"/>
                </a:cubicBezTo>
                <a:close/>
                <a:moveTo>
                  <a:pt x="1507810" y="404821"/>
                </a:moveTo>
                <a:lnTo>
                  <a:pt x="1510954" y="405678"/>
                </a:lnTo>
                <a:lnTo>
                  <a:pt x="1512192" y="406059"/>
                </a:lnTo>
                <a:cubicBezTo>
                  <a:pt x="1512954" y="409965"/>
                  <a:pt x="1506096" y="409393"/>
                  <a:pt x="1504096" y="408441"/>
                </a:cubicBezTo>
                <a:cubicBezTo>
                  <a:pt x="1502190" y="407488"/>
                  <a:pt x="1503810" y="405773"/>
                  <a:pt x="1507810" y="404821"/>
                </a:cubicBezTo>
                <a:close/>
                <a:moveTo>
                  <a:pt x="1436087" y="404440"/>
                </a:moveTo>
                <a:cubicBezTo>
                  <a:pt x="1437801" y="403106"/>
                  <a:pt x="1441040" y="402344"/>
                  <a:pt x="1440183" y="406154"/>
                </a:cubicBezTo>
                <a:lnTo>
                  <a:pt x="1446850" y="405487"/>
                </a:lnTo>
                <a:cubicBezTo>
                  <a:pt x="1446945" y="405487"/>
                  <a:pt x="1447517" y="407011"/>
                  <a:pt x="1447231" y="407392"/>
                </a:cubicBezTo>
                <a:lnTo>
                  <a:pt x="1445612" y="408821"/>
                </a:lnTo>
                <a:cubicBezTo>
                  <a:pt x="1443040" y="408916"/>
                  <a:pt x="1437515" y="407583"/>
                  <a:pt x="1435896" y="407392"/>
                </a:cubicBezTo>
                <a:cubicBezTo>
                  <a:pt x="1434277" y="407107"/>
                  <a:pt x="1434372" y="405868"/>
                  <a:pt x="1436087" y="404440"/>
                </a:cubicBezTo>
                <a:close/>
                <a:moveTo>
                  <a:pt x="1548291" y="404059"/>
                </a:moveTo>
                <a:cubicBezTo>
                  <a:pt x="1548958" y="404535"/>
                  <a:pt x="1548862" y="406535"/>
                  <a:pt x="1548481" y="406726"/>
                </a:cubicBezTo>
                <a:cubicBezTo>
                  <a:pt x="1545624" y="407869"/>
                  <a:pt x="1542671" y="409297"/>
                  <a:pt x="1539718" y="409488"/>
                </a:cubicBezTo>
                <a:lnTo>
                  <a:pt x="1537623" y="409583"/>
                </a:lnTo>
                <a:cubicBezTo>
                  <a:pt x="1534670" y="407964"/>
                  <a:pt x="1534289" y="406249"/>
                  <a:pt x="1536670" y="405773"/>
                </a:cubicBezTo>
                <a:lnTo>
                  <a:pt x="1537718" y="405011"/>
                </a:lnTo>
                <a:cubicBezTo>
                  <a:pt x="1541623" y="402154"/>
                  <a:pt x="1545433" y="401677"/>
                  <a:pt x="1548291" y="404059"/>
                </a:cubicBezTo>
                <a:close/>
                <a:moveTo>
                  <a:pt x="1909860" y="403964"/>
                </a:moveTo>
                <a:cubicBezTo>
                  <a:pt x="1912146" y="403488"/>
                  <a:pt x="1912241" y="405393"/>
                  <a:pt x="1910050" y="408250"/>
                </a:cubicBezTo>
                <a:cubicBezTo>
                  <a:pt x="1907860" y="411108"/>
                  <a:pt x="1898239" y="415584"/>
                  <a:pt x="1897287" y="414537"/>
                </a:cubicBezTo>
                <a:cubicBezTo>
                  <a:pt x="1896335" y="413489"/>
                  <a:pt x="1894525" y="409679"/>
                  <a:pt x="1894525" y="408536"/>
                </a:cubicBezTo>
                <a:lnTo>
                  <a:pt x="1895191" y="408060"/>
                </a:lnTo>
                <a:cubicBezTo>
                  <a:pt x="1895858" y="407583"/>
                  <a:pt x="1897763" y="407488"/>
                  <a:pt x="1898430" y="407964"/>
                </a:cubicBezTo>
                <a:lnTo>
                  <a:pt x="1901573" y="410155"/>
                </a:lnTo>
                <a:cubicBezTo>
                  <a:pt x="1903573" y="408060"/>
                  <a:pt x="1907574" y="404440"/>
                  <a:pt x="1909860" y="403964"/>
                </a:cubicBezTo>
                <a:close/>
                <a:moveTo>
                  <a:pt x="1633254" y="403964"/>
                </a:moveTo>
                <a:cubicBezTo>
                  <a:pt x="1634968" y="403964"/>
                  <a:pt x="1637064" y="405012"/>
                  <a:pt x="1638302" y="406060"/>
                </a:cubicBezTo>
                <a:lnTo>
                  <a:pt x="1638969" y="406631"/>
                </a:lnTo>
                <a:cubicBezTo>
                  <a:pt x="1638397" y="408250"/>
                  <a:pt x="1634111" y="411298"/>
                  <a:pt x="1629444" y="413394"/>
                </a:cubicBezTo>
                <a:lnTo>
                  <a:pt x="1626491" y="416632"/>
                </a:lnTo>
                <a:lnTo>
                  <a:pt x="1626110" y="417109"/>
                </a:lnTo>
                <a:cubicBezTo>
                  <a:pt x="1625348" y="417490"/>
                  <a:pt x="1624300" y="417394"/>
                  <a:pt x="1623634" y="416823"/>
                </a:cubicBezTo>
                <a:cubicBezTo>
                  <a:pt x="1622967" y="416251"/>
                  <a:pt x="1621633" y="411489"/>
                  <a:pt x="1622110" y="407393"/>
                </a:cubicBezTo>
                <a:lnTo>
                  <a:pt x="1627158" y="405679"/>
                </a:lnTo>
                <a:cubicBezTo>
                  <a:pt x="1629158" y="405012"/>
                  <a:pt x="1631254" y="403964"/>
                  <a:pt x="1633254" y="403964"/>
                </a:cubicBezTo>
                <a:close/>
                <a:moveTo>
                  <a:pt x="1427896" y="403582"/>
                </a:moveTo>
                <a:lnTo>
                  <a:pt x="1427800" y="404821"/>
                </a:lnTo>
                <a:lnTo>
                  <a:pt x="1427514" y="408440"/>
                </a:lnTo>
                <a:cubicBezTo>
                  <a:pt x="1430563" y="407964"/>
                  <a:pt x="1432944" y="408821"/>
                  <a:pt x="1432944" y="410345"/>
                </a:cubicBezTo>
                <a:cubicBezTo>
                  <a:pt x="1432944" y="411869"/>
                  <a:pt x="1431991" y="415203"/>
                  <a:pt x="1430753" y="414346"/>
                </a:cubicBezTo>
                <a:lnTo>
                  <a:pt x="1430467" y="413393"/>
                </a:lnTo>
                <a:cubicBezTo>
                  <a:pt x="1429229" y="409774"/>
                  <a:pt x="1427038" y="408440"/>
                  <a:pt x="1423514" y="410059"/>
                </a:cubicBezTo>
                <a:lnTo>
                  <a:pt x="1421990" y="410821"/>
                </a:lnTo>
                <a:cubicBezTo>
                  <a:pt x="1420942" y="412441"/>
                  <a:pt x="1418847" y="413203"/>
                  <a:pt x="1417418" y="412345"/>
                </a:cubicBezTo>
                <a:cubicBezTo>
                  <a:pt x="1415989" y="411583"/>
                  <a:pt x="1410941" y="410250"/>
                  <a:pt x="1410274" y="411869"/>
                </a:cubicBezTo>
                <a:cubicBezTo>
                  <a:pt x="1409607" y="413393"/>
                  <a:pt x="1411036" y="417584"/>
                  <a:pt x="1409512" y="418156"/>
                </a:cubicBezTo>
                <a:cubicBezTo>
                  <a:pt x="1407988" y="418822"/>
                  <a:pt x="1402845" y="419870"/>
                  <a:pt x="1403035" y="418727"/>
                </a:cubicBezTo>
                <a:lnTo>
                  <a:pt x="1403226" y="418060"/>
                </a:lnTo>
                <a:lnTo>
                  <a:pt x="1403702" y="416155"/>
                </a:lnTo>
                <a:cubicBezTo>
                  <a:pt x="1404273" y="414060"/>
                  <a:pt x="1406274" y="410536"/>
                  <a:pt x="1408274" y="408440"/>
                </a:cubicBezTo>
                <a:cubicBezTo>
                  <a:pt x="1410274" y="406345"/>
                  <a:pt x="1420275" y="406249"/>
                  <a:pt x="1421609" y="405202"/>
                </a:cubicBezTo>
                <a:cubicBezTo>
                  <a:pt x="1422942" y="404154"/>
                  <a:pt x="1427419" y="402058"/>
                  <a:pt x="1427896" y="403582"/>
                </a:cubicBezTo>
                <a:close/>
                <a:moveTo>
                  <a:pt x="1607156" y="403392"/>
                </a:moveTo>
                <a:cubicBezTo>
                  <a:pt x="1607156" y="403297"/>
                  <a:pt x="1609156" y="403202"/>
                  <a:pt x="1609537" y="403487"/>
                </a:cubicBezTo>
                <a:cubicBezTo>
                  <a:pt x="1610203" y="404249"/>
                  <a:pt x="1611061" y="405583"/>
                  <a:pt x="1610680" y="406059"/>
                </a:cubicBezTo>
                <a:lnTo>
                  <a:pt x="1609632" y="407393"/>
                </a:lnTo>
                <a:cubicBezTo>
                  <a:pt x="1607822" y="408536"/>
                  <a:pt x="1598583" y="413965"/>
                  <a:pt x="1596107" y="415965"/>
                </a:cubicBezTo>
                <a:cubicBezTo>
                  <a:pt x="1593630" y="417966"/>
                  <a:pt x="1589629" y="418537"/>
                  <a:pt x="1587153" y="417108"/>
                </a:cubicBezTo>
                <a:cubicBezTo>
                  <a:pt x="1584676" y="415775"/>
                  <a:pt x="1580009" y="410155"/>
                  <a:pt x="1580200" y="409679"/>
                </a:cubicBezTo>
                <a:cubicBezTo>
                  <a:pt x="1580390" y="409202"/>
                  <a:pt x="1581628" y="407964"/>
                  <a:pt x="1582771" y="408059"/>
                </a:cubicBezTo>
                <a:cubicBezTo>
                  <a:pt x="1583819" y="408155"/>
                  <a:pt x="1585439" y="409869"/>
                  <a:pt x="1586200" y="411107"/>
                </a:cubicBezTo>
                <a:cubicBezTo>
                  <a:pt x="1586962" y="412441"/>
                  <a:pt x="1592201" y="413108"/>
                  <a:pt x="1592392" y="412060"/>
                </a:cubicBezTo>
                <a:cubicBezTo>
                  <a:pt x="1592582" y="411012"/>
                  <a:pt x="1593820" y="407964"/>
                  <a:pt x="1594582" y="407583"/>
                </a:cubicBezTo>
                <a:lnTo>
                  <a:pt x="1595344" y="407583"/>
                </a:lnTo>
                <a:cubicBezTo>
                  <a:pt x="1599916" y="407393"/>
                  <a:pt x="1605441" y="408917"/>
                  <a:pt x="1607156" y="403392"/>
                </a:cubicBezTo>
                <a:close/>
                <a:moveTo>
                  <a:pt x="320804" y="402725"/>
                </a:moveTo>
                <a:cubicBezTo>
                  <a:pt x="318804" y="401487"/>
                  <a:pt x="308231" y="404821"/>
                  <a:pt x="304993" y="404440"/>
                </a:cubicBezTo>
                <a:cubicBezTo>
                  <a:pt x="301754" y="404059"/>
                  <a:pt x="299754" y="404821"/>
                  <a:pt x="300516" y="406059"/>
                </a:cubicBezTo>
                <a:lnTo>
                  <a:pt x="301373" y="407202"/>
                </a:lnTo>
                <a:lnTo>
                  <a:pt x="302516" y="408726"/>
                </a:lnTo>
                <a:cubicBezTo>
                  <a:pt x="303945" y="410440"/>
                  <a:pt x="306041" y="410059"/>
                  <a:pt x="307183" y="407964"/>
                </a:cubicBezTo>
                <a:lnTo>
                  <a:pt x="308517" y="407678"/>
                </a:lnTo>
                <a:lnTo>
                  <a:pt x="313756" y="406440"/>
                </a:lnTo>
                <a:cubicBezTo>
                  <a:pt x="319661" y="405583"/>
                  <a:pt x="322900" y="403963"/>
                  <a:pt x="320804" y="402725"/>
                </a:cubicBezTo>
                <a:close/>
                <a:moveTo>
                  <a:pt x="900210" y="402631"/>
                </a:moveTo>
                <a:cubicBezTo>
                  <a:pt x="901543" y="403202"/>
                  <a:pt x="904496" y="405964"/>
                  <a:pt x="903067" y="407298"/>
                </a:cubicBezTo>
                <a:cubicBezTo>
                  <a:pt x="901734" y="408631"/>
                  <a:pt x="896495" y="410441"/>
                  <a:pt x="893447" y="409584"/>
                </a:cubicBezTo>
                <a:lnTo>
                  <a:pt x="892780" y="410155"/>
                </a:lnTo>
                <a:cubicBezTo>
                  <a:pt x="888208" y="413965"/>
                  <a:pt x="886303" y="410632"/>
                  <a:pt x="884017" y="408250"/>
                </a:cubicBezTo>
                <a:cubicBezTo>
                  <a:pt x="883636" y="407869"/>
                  <a:pt x="884017" y="406917"/>
                  <a:pt x="884303" y="406345"/>
                </a:cubicBezTo>
                <a:cubicBezTo>
                  <a:pt x="884398" y="406155"/>
                  <a:pt x="885732" y="405964"/>
                  <a:pt x="886018" y="406250"/>
                </a:cubicBezTo>
                <a:cubicBezTo>
                  <a:pt x="888208" y="408346"/>
                  <a:pt x="890209" y="408060"/>
                  <a:pt x="892304" y="406155"/>
                </a:cubicBezTo>
                <a:lnTo>
                  <a:pt x="894018" y="404440"/>
                </a:lnTo>
                <a:cubicBezTo>
                  <a:pt x="896019" y="402821"/>
                  <a:pt x="898781" y="402059"/>
                  <a:pt x="900210" y="402631"/>
                </a:cubicBezTo>
                <a:close/>
                <a:moveTo>
                  <a:pt x="1375222" y="402250"/>
                </a:moveTo>
                <a:lnTo>
                  <a:pt x="1376175" y="403107"/>
                </a:lnTo>
                <a:lnTo>
                  <a:pt x="1379889" y="406250"/>
                </a:lnTo>
                <a:cubicBezTo>
                  <a:pt x="1377984" y="410346"/>
                  <a:pt x="1373984" y="413870"/>
                  <a:pt x="1370936" y="414061"/>
                </a:cubicBezTo>
                <a:lnTo>
                  <a:pt x="1368936" y="413680"/>
                </a:lnTo>
                <a:lnTo>
                  <a:pt x="1367793" y="413489"/>
                </a:lnTo>
                <a:cubicBezTo>
                  <a:pt x="1366745" y="412346"/>
                  <a:pt x="1367031" y="410822"/>
                  <a:pt x="1368269" y="410060"/>
                </a:cubicBezTo>
                <a:lnTo>
                  <a:pt x="1369603" y="409679"/>
                </a:lnTo>
                <a:lnTo>
                  <a:pt x="1370650" y="409298"/>
                </a:lnTo>
                <a:cubicBezTo>
                  <a:pt x="1372650" y="409203"/>
                  <a:pt x="1373222" y="407774"/>
                  <a:pt x="1371889" y="406060"/>
                </a:cubicBezTo>
                <a:lnTo>
                  <a:pt x="1371603" y="404631"/>
                </a:lnTo>
                <a:lnTo>
                  <a:pt x="1371317" y="403583"/>
                </a:lnTo>
                <a:cubicBezTo>
                  <a:pt x="1371984" y="402250"/>
                  <a:pt x="1373794" y="401678"/>
                  <a:pt x="1375222" y="402250"/>
                </a:cubicBezTo>
                <a:close/>
                <a:moveTo>
                  <a:pt x="1821754" y="401868"/>
                </a:moveTo>
                <a:cubicBezTo>
                  <a:pt x="1822421" y="402249"/>
                  <a:pt x="1822993" y="402821"/>
                  <a:pt x="1823564" y="403297"/>
                </a:cubicBezTo>
                <a:lnTo>
                  <a:pt x="1824802" y="404345"/>
                </a:lnTo>
                <a:cubicBezTo>
                  <a:pt x="1826231" y="405488"/>
                  <a:pt x="1826707" y="407107"/>
                  <a:pt x="1826517" y="407393"/>
                </a:cubicBezTo>
                <a:cubicBezTo>
                  <a:pt x="1826326" y="407678"/>
                  <a:pt x="1824707" y="407202"/>
                  <a:pt x="1822897" y="406250"/>
                </a:cubicBezTo>
                <a:cubicBezTo>
                  <a:pt x="1821183" y="405392"/>
                  <a:pt x="1816420" y="405011"/>
                  <a:pt x="1816801" y="407583"/>
                </a:cubicBezTo>
                <a:cubicBezTo>
                  <a:pt x="1817182" y="410155"/>
                  <a:pt x="1809753" y="410346"/>
                  <a:pt x="1810800" y="406250"/>
                </a:cubicBezTo>
                <a:lnTo>
                  <a:pt x="1812039" y="402821"/>
                </a:lnTo>
                <a:cubicBezTo>
                  <a:pt x="1812705" y="401011"/>
                  <a:pt x="1818897" y="400439"/>
                  <a:pt x="1821754" y="401868"/>
                </a:cubicBezTo>
                <a:close/>
                <a:moveTo>
                  <a:pt x="1798227" y="401582"/>
                </a:moveTo>
                <a:cubicBezTo>
                  <a:pt x="1799465" y="400058"/>
                  <a:pt x="1804990" y="400439"/>
                  <a:pt x="1803561" y="402249"/>
                </a:cubicBezTo>
                <a:cubicBezTo>
                  <a:pt x="1802132" y="404059"/>
                  <a:pt x="1808323" y="405964"/>
                  <a:pt x="1808228" y="406250"/>
                </a:cubicBezTo>
                <a:cubicBezTo>
                  <a:pt x="1808133" y="406535"/>
                  <a:pt x="1807371" y="408821"/>
                  <a:pt x="1806704" y="410441"/>
                </a:cubicBezTo>
                <a:cubicBezTo>
                  <a:pt x="1806037" y="412155"/>
                  <a:pt x="1795274" y="414632"/>
                  <a:pt x="1793750" y="413203"/>
                </a:cubicBezTo>
                <a:cubicBezTo>
                  <a:pt x="1792226" y="411679"/>
                  <a:pt x="1792131" y="409393"/>
                  <a:pt x="1793560" y="408059"/>
                </a:cubicBezTo>
                <a:cubicBezTo>
                  <a:pt x="1794988" y="406726"/>
                  <a:pt x="1800703" y="408250"/>
                  <a:pt x="1801561" y="406726"/>
                </a:cubicBezTo>
                <a:lnTo>
                  <a:pt x="1801085" y="406345"/>
                </a:lnTo>
                <a:lnTo>
                  <a:pt x="1800132" y="405488"/>
                </a:lnTo>
                <a:cubicBezTo>
                  <a:pt x="1797846" y="404916"/>
                  <a:pt x="1796988" y="403202"/>
                  <a:pt x="1798227" y="401582"/>
                </a:cubicBezTo>
                <a:close/>
                <a:moveTo>
                  <a:pt x="290419" y="400915"/>
                </a:moveTo>
                <a:cubicBezTo>
                  <a:pt x="287181" y="399963"/>
                  <a:pt x="282704" y="402249"/>
                  <a:pt x="280418" y="405868"/>
                </a:cubicBezTo>
                <a:lnTo>
                  <a:pt x="272417" y="403582"/>
                </a:lnTo>
                <a:lnTo>
                  <a:pt x="268988" y="402630"/>
                </a:lnTo>
                <a:cubicBezTo>
                  <a:pt x="268512" y="405297"/>
                  <a:pt x="266798" y="407297"/>
                  <a:pt x="265274" y="407107"/>
                </a:cubicBezTo>
                <a:cubicBezTo>
                  <a:pt x="263750" y="406916"/>
                  <a:pt x="258606" y="408916"/>
                  <a:pt x="257177" y="409202"/>
                </a:cubicBezTo>
                <a:cubicBezTo>
                  <a:pt x="255749" y="409488"/>
                  <a:pt x="249652" y="407107"/>
                  <a:pt x="246890" y="406154"/>
                </a:cubicBezTo>
                <a:cubicBezTo>
                  <a:pt x="244128" y="405106"/>
                  <a:pt x="236317" y="409583"/>
                  <a:pt x="234032" y="411393"/>
                </a:cubicBezTo>
                <a:lnTo>
                  <a:pt x="232031" y="413107"/>
                </a:lnTo>
                <a:cubicBezTo>
                  <a:pt x="228888" y="415679"/>
                  <a:pt x="229174" y="415774"/>
                  <a:pt x="226792" y="413203"/>
                </a:cubicBezTo>
                <a:cubicBezTo>
                  <a:pt x="225268" y="411583"/>
                  <a:pt x="223649" y="409964"/>
                  <a:pt x="221744" y="408631"/>
                </a:cubicBezTo>
                <a:lnTo>
                  <a:pt x="220696" y="407964"/>
                </a:lnTo>
                <a:cubicBezTo>
                  <a:pt x="218887" y="407869"/>
                  <a:pt x="217267" y="408345"/>
                  <a:pt x="217172" y="409012"/>
                </a:cubicBezTo>
                <a:cubicBezTo>
                  <a:pt x="216982" y="409678"/>
                  <a:pt x="215077" y="411488"/>
                  <a:pt x="213267" y="411298"/>
                </a:cubicBezTo>
                <a:cubicBezTo>
                  <a:pt x="211457" y="411107"/>
                  <a:pt x="212410" y="416155"/>
                  <a:pt x="213076" y="417394"/>
                </a:cubicBezTo>
                <a:cubicBezTo>
                  <a:pt x="213458" y="418727"/>
                  <a:pt x="218029" y="418822"/>
                  <a:pt x="219268" y="417775"/>
                </a:cubicBezTo>
                <a:cubicBezTo>
                  <a:pt x="220506" y="416727"/>
                  <a:pt x="225078" y="417203"/>
                  <a:pt x="229459" y="418822"/>
                </a:cubicBezTo>
                <a:lnTo>
                  <a:pt x="233555" y="419965"/>
                </a:lnTo>
                <a:cubicBezTo>
                  <a:pt x="234317" y="420156"/>
                  <a:pt x="236413" y="419013"/>
                  <a:pt x="236889" y="418060"/>
                </a:cubicBezTo>
                <a:cubicBezTo>
                  <a:pt x="237556" y="416822"/>
                  <a:pt x="237270" y="416536"/>
                  <a:pt x="239651" y="416632"/>
                </a:cubicBezTo>
                <a:lnTo>
                  <a:pt x="245652" y="416822"/>
                </a:lnTo>
                <a:cubicBezTo>
                  <a:pt x="252224" y="417394"/>
                  <a:pt x="258987" y="417775"/>
                  <a:pt x="260797" y="417679"/>
                </a:cubicBezTo>
                <a:lnTo>
                  <a:pt x="262321" y="417203"/>
                </a:lnTo>
                <a:lnTo>
                  <a:pt x="266798" y="415870"/>
                </a:lnTo>
                <a:cubicBezTo>
                  <a:pt x="272417" y="413965"/>
                  <a:pt x="275084" y="412250"/>
                  <a:pt x="272703" y="411964"/>
                </a:cubicBezTo>
                <a:lnTo>
                  <a:pt x="271750" y="411298"/>
                </a:lnTo>
                <a:lnTo>
                  <a:pt x="270226" y="410250"/>
                </a:lnTo>
                <a:cubicBezTo>
                  <a:pt x="269179" y="409202"/>
                  <a:pt x="270608" y="409393"/>
                  <a:pt x="273465" y="410821"/>
                </a:cubicBezTo>
                <a:cubicBezTo>
                  <a:pt x="276323" y="412250"/>
                  <a:pt x="286038" y="411774"/>
                  <a:pt x="286038" y="410250"/>
                </a:cubicBezTo>
                <a:lnTo>
                  <a:pt x="286133" y="408916"/>
                </a:lnTo>
                <a:cubicBezTo>
                  <a:pt x="286228" y="407202"/>
                  <a:pt x="285562" y="404916"/>
                  <a:pt x="286705" y="404059"/>
                </a:cubicBezTo>
                <a:close/>
                <a:moveTo>
                  <a:pt x="1753841" y="399487"/>
                </a:moveTo>
                <a:cubicBezTo>
                  <a:pt x="1756413" y="400630"/>
                  <a:pt x="1759366" y="402821"/>
                  <a:pt x="1760318" y="404345"/>
                </a:cubicBezTo>
                <a:lnTo>
                  <a:pt x="1760127" y="405583"/>
                </a:lnTo>
                <a:cubicBezTo>
                  <a:pt x="1759747" y="407393"/>
                  <a:pt x="1758604" y="409203"/>
                  <a:pt x="1757365" y="410822"/>
                </a:cubicBezTo>
                <a:cubicBezTo>
                  <a:pt x="1756889" y="411489"/>
                  <a:pt x="1755175" y="411870"/>
                  <a:pt x="1754127" y="411679"/>
                </a:cubicBezTo>
                <a:lnTo>
                  <a:pt x="1744411" y="410441"/>
                </a:lnTo>
                <a:cubicBezTo>
                  <a:pt x="1745459" y="414727"/>
                  <a:pt x="1746221" y="418537"/>
                  <a:pt x="1746126" y="418918"/>
                </a:cubicBezTo>
                <a:cubicBezTo>
                  <a:pt x="1746030" y="419299"/>
                  <a:pt x="1744507" y="420061"/>
                  <a:pt x="1742982" y="419775"/>
                </a:cubicBezTo>
                <a:lnTo>
                  <a:pt x="1742506" y="419109"/>
                </a:lnTo>
                <a:cubicBezTo>
                  <a:pt x="1741935" y="418346"/>
                  <a:pt x="1742411" y="417108"/>
                  <a:pt x="1742316" y="416061"/>
                </a:cubicBezTo>
                <a:lnTo>
                  <a:pt x="1741935" y="413108"/>
                </a:lnTo>
                <a:cubicBezTo>
                  <a:pt x="1739363" y="411774"/>
                  <a:pt x="1738125" y="409584"/>
                  <a:pt x="1739173" y="408250"/>
                </a:cubicBezTo>
                <a:cubicBezTo>
                  <a:pt x="1740220" y="406917"/>
                  <a:pt x="1743840" y="403297"/>
                  <a:pt x="1744125" y="404154"/>
                </a:cubicBezTo>
                <a:cubicBezTo>
                  <a:pt x="1744507" y="405012"/>
                  <a:pt x="1746888" y="406726"/>
                  <a:pt x="1748698" y="406250"/>
                </a:cubicBezTo>
                <a:lnTo>
                  <a:pt x="1750031" y="405393"/>
                </a:lnTo>
                <a:cubicBezTo>
                  <a:pt x="1751079" y="404726"/>
                  <a:pt x="1751936" y="403678"/>
                  <a:pt x="1752412" y="402630"/>
                </a:cubicBezTo>
                <a:close/>
                <a:moveTo>
                  <a:pt x="1013081" y="399487"/>
                </a:moveTo>
                <a:lnTo>
                  <a:pt x="1013653" y="403868"/>
                </a:lnTo>
                <a:lnTo>
                  <a:pt x="1013843" y="405678"/>
                </a:lnTo>
                <a:cubicBezTo>
                  <a:pt x="1016510" y="408250"/>
                  <a:pt x="1016986" y="409869"/>
                  <a:pt x="1014700" y="409107"/>
                </a:cubicBezTo>
                <a:cubicBezTo>
                  <a:pt x="1012510" y="408345"/>
                  <a:pt x="1007652" y="403201"/>
                  <a:pt x="1007652" y="401868"/>
                </a:cubicBezTo>
                <a:cubicBezTo>
                  <a:pt x="1007652" y="400534"/>
                  <a:pt x="1010128" y="399391"/>
                  <a:pt x="1013081" y="399487"/>
                </a:cubicBezTo>
                <a:close/>
                <a:moveTo>
                  <a:pt x="1705929" y="398534"/>
                </a:moveTo>
                <a:lnTo>
                  <a:pt x="1707148" y="398737"/>
                </a:lnTo>
                <a:lnTo>
                  <a:pt x="1702501" y="401487"/>
                </a:lnTo>
                <a:cubicBezTo>
                  <a:pt x="1704025" y="402915"/>
                  <a:pt x="1705549" y="401582"/>
                  <a:pt x="1705929" y="398534"/>
                </a:cubicBezTo>
                <a:close/>
                <a:moveTo>
                  <a:pt x="2233996" y="396439"/>
                </a:moveTo>
                <a:cubicBezTo>
                  <a:pt x="2234092" y="397011"/>
                  <a:pt x="2232949" y="399773"/>
                  <a:pt x="2231234" y="400821"/>
                </a:cubicBezTo>
                <a:cubicBezTo>
                  <a:pt x="2229520" y="401869"/>
                  <a:pt x="2232377" y="407203"/>
                  <a:pt x="2230567" y="406727"/>
                </a:cubicBezTo>
                <a:lnTo>
                  <a:pt x="2228948" y="406250"/>
                </a:lnTo>
                <a:lnTo>
                  <a:pt x="2227519" y="405679"/>
                </a:lnTo>
                <a:cubicBezTo>
                  <a:pt x="2225900" y="405203"/>
                  <a:pt x="2225900" y="403393"/>
                  <a:pt x="2227519" y="401774"/>
                </a:cubicBezTo>
                <a:cubicBezTo>
                  <a:pt x="2229138" y="400154"/>
                  <a:pt x="2233901" y="395773"/>
                  <a:pt x="2233996" y="396439"/>
                </a:cubicBezTo>
                <a:close/>
                <a:moveTo>
                  <a:pt x="1777938" y="396133"/>
                </a:moveTo>
                <a:lnTo>
                  <a:pt x="1778034" y="398153"/>
                </a:lnTo>
                <a:cubicBezTo>
                  <a:pt x="1777177" y="401392"/>
                  <a:pt x="1776129" y="402820"/>
                  <a:pt x="1775748" y="401487"/>
                </a:cubicBezTo>
                <a:close/>
                <a:moveTo>
                  <a:pt x="1711549" y="395867"/>
                </a:moveTo>
                <a:cubicBezTo>
                  <a:pt x="1712026" y="395581"/>
                  <a:pt x="1713645" y="395867"/>
                  <a:pt x="1714121" y="396343"/>
                </a:cubicBezTo>
                <a:cubicBezTo>
                  <a:pt x="1716121" y="398058"/>
                  <a:pt x="1717836" y="399963"/>
                  <a:pt x="1720788" y="397105"/>
                </a:cubicBezTo>
                <a:cubicBezTo>
                  <a:pt x="1721074" y="396820"/>
                  <a:pt x="1723646" y="397962"/>
                  <a:pt x="1724885" y="398725"/>
                </a:cubicBezTo>
                <a:lnTo>
                  <a:pt x="1728027" y="400725"/>
                </a:lnTo>
                <a:cubicBezTo>
                  <a:pt x="1731742" y="403297"/>
                  <a:pt x="1734219" y="405963"/>
                  <a:pt x="1733457" y="406821"/>
                </a:cubicBezTo>
                <a:cubicBezTo>
                  <a:pt x="1732695" y="407583"/>
                  <a:pt x="1729361" y="408821"/>
                  <a:pt x="1728123" y="407202"/>
                </a:cubicBezTo>
                <a:cubicBezTo>
                  <a:pt x="1726789" y="405583"/>
                  <a:pt x="1722122" y="401868"/>
                  <a:pt x="1721170" y="403106"/>
                </a:cubicBezTo>
                <a:cubicBezTo>
                  <a:pt x="1720122" y="404344"/>
                  <a:pt x="1716979" y="406821"/>
                  <a:pt x="1716407" y="405963"/>
                </a:cubicBezTo>
                <a:lnTo>
                  <a:pt x="1716407" y="405202"/>
                </a:lnTo>
                <a:cubicBezTo>
                  <a:pt x="1716503" y="401487"/>
                  <a:pt x="1714407" y="399772"/>
                  <a:pt x="1709930" y="399201"/>
                </a:cubicBezTo>
                <a:lnTo>
                  <a:pt x="1707148" y="398737"/>
                </a:lnTo>
                <a:lnTo>
                  <a:pt x="1707168" y="398725"/>
                </a:lnTo>
                <a:close/>
                <a:moveTo>
                  <a:pt x="1862712" y="395106"/>
                </a:moveTo>
                <a:cubicBezTo>
                  <a:pt x="1866998" y="394439"/>
                  <a:pt x="1865474" y="397487"/>
                  <a:pt x="1865951" y="399297"/>
                </a:cubicBezTo>
                <a:cubicBezTo>
                  <a:pt x="1866141" y="399868"/>
                  <a:pt x="1867474" y="400821"/>
                  <a:pt x="1867760" y="400725"/>
                </a:cubicBezTo>
                <a:lnTo>
                  <a:pt x="1868903" y="400344"/>
                </a:lnTo>
                <a:cubicBezTo>
                  <a:pt x="1869951" y="400535"/>
                  <a:pt x="1871475" y="401964"/>
                  <a:pt x="1872332" y="403488"/>
                </a:cubicBezTo>
                <a:cubicBezTo>
                  <a:pt x="1873189" y="405012"/>
                  <a:pt x="1876428" y="407583"/>
                  <a:pt x="1873475" y="410441"/>
                </a:cubicBezTo>
                <a:lnTo>
                  <a:pt x="1869475" y="409488"/>
                </a:lnTo>
                <a:lnTo>
                  <a:pt x="1867665" y="409107"/>
                </a:lnTo>
                <a:cubicBezTo>
                  <a:pt x="1865855" y="408631"/>
                  <a:pt x="1863188" y="409679"/>
                  <a:pt x="1861760" y="411489"/>
                </a:cubicBezTo>
                <a:lnTo>
                  <a:pt x="1860711" y="413203"/>
                </a:lnTo>
                <a:lnTo>
                  <a:pt x="1860235" y="414060"/>
                </a:lnTo>
                <a:cubicBezTo>
                  <a:pt x="1859664" y="416442"/>
                  <a:pt x="1858997" y="417108"/>
                  <a:pt x="1858616" y="415394"/>
                </a:cubicBezTo>
                <a:cubicBezTo>
                  <a:pt x="1858521" y="413584"/>
                  <a:pt x="1850615" y="411108"/>
                  <a:pt x="1849948" y="412822"/>
                </a:cubicBezTo>
                <a:cubicBezTo>
                  <a:pt x="1849282" y="414537"/>
                  <a:pt x="1848615" y="414918"/>
                  <a:pt x="1848520" y="413775"/>
                </a:cubicBezTo>
                <a:lnTo>
                  <a:pt x="1847853" y="413013"/>
                </a:lnTo>
                <a:lnTo>
                  <a:pt x="1844043" y="408345"/>
                </a:lnTo>
                <a:cubicBezTo>
                  <a:pt x="1840518" y="410917"/>
                  <a:pt x="1837756" y="413775"/>
                  <a:pt x="1837756" y="414727"/>
                </a:cubicBezTo>
                <a:lnTo>
                  <a:pt x="1837280" y="415013"/>
                </a:lnTo>
                <a:cubicBezTo>
                  <a:pt x="1836327" y="415489"/>
                  <a:pt x="1835089" y="415870"/>
                  <a:pt x="1833946" y="415870"/>
                </a:cubicBezTo>
                <a:cubicBezTo>
                  <a:pt x="1833470" y="415870"/>
                  <a:pt x="1832518" y="415013"/>
                  <a:pt x="1832518" y="414441"/>
                </a:cubicBezTo>
                <a:lnTo>
                  <a:pt x="1832327" y="412441"/>
                </a:lnTo>
                <a:cubicBezTo>
                  <a:pt x="1832422" y="410060"/>
                  <a:pt x="1836232" y="405583"/>
                  <a:pt x="1840900" y="402535"/>
                </a:cubicBezTo>
                <a:lnTo>
                  <a:pt x="1846138" y="407012"/>
                </a:lnTo>
                <a:cubicBezTo>
                  <a:pt x="1846329" y="407202"/>
                  <a:pt x="1848805" y="406059"/>
                  <a:pt x="1849567" y="405107"/>
                </a:cubicBezTo>
                <a:lnTo>
                  <a:pt x="1851186" y="403202"/>
                </a:lnTo>
                <a:cubicBezTo>
                  <a:pt x="1853187" y="399963"/>
                  <a:pt x="1854997" y="399011"/>
                  <a:pt x="1855282" y="401106"/>
                </a:cubicBezTo>
                <a:cubicBezTo>
                  <a:pt x="1855568" y="403202"/>
                  <a:pt x="1858616" y="406917"/>
                  <a:pt x="1861664" y="405774"/>
                </a:cubicBezTo>
                <a:lnTo>
                  <a:pt x="1860902" y="402345"/>
                </a:lnTo>
                <a:lnTo>
                  <a:pt x="1860711" y="401678"/>
                </a:lnTo>
                <a:cubicBezTo>
                  <a:pt x="1860807" y="400916"/>
                  <a:pt x="1860044" y="398154"/>
                  <a:pt x="1858997" y="395677"/>
                </a:cubicBezTo>
                <a:close/>
                <a:moveTo>
                  <a:pt x="2142651" y="395010"/>
                </a:moveTo>
                <a:cubicBezTo>
                  <a:pt x="2148366" y="396439"/>
                  <a:pt x="2151034" y="400344"/>
                  <a:pt x="2148652" y="403487"/>
                </a:cubicBezTo>
                <a:lnTo>
                  <a:pt x="2143699" y="399773"/>
                </a:lnTo>
                <a:cubicBezTo>
                  <a:pt x="2142270" y="398725"/>
                  <a:pt x="2138841" y="398820"/>
                  <a:pt x="2136555" y="399201"/>
                </a:cubicBezTo>
                <a:lnTo>
                  <a:pt x="2135222" y="399487"/>
                </a:lnTo>
                <a:cubicBezTo>
                  <a:pt x="2133698" y="401582"/>
                  <a:pt x="2131317" y="402344"/>
                  <a:pt x="2130078" y="401106"/>
                </a:cubicBezTo>
                <a:cubicBezTo>
                  <a:pt x="2128840" y="399868"/>
                  <a:pt x="2129602" y="397201"/>
                  <a:pt x="2134555" y="397867"/>
                </a:cubicBezTo>
                <a:lnTo>
                  <a:pt x="2139413" y="396153"/>
                </a:lnTo>
                <a:close/>
                <a:moveTo>
                  <a:pt x="2296004" y="394915"/>
                </a:moveTo>
                <a:cubicBezTo>
                  <a:pt x="2295527" y="395868"/>
                  <a:pt x="2295623" y="398535"/>
                  <a:pt x="2297147" y="398821"/>
                </a:cubicBezTo>
                <a:cubicBezTo>
                  <a:pt x="2298671" y="399106"/>
                  <a:pt x="2298289" y="407107"/>
                  <a:pt x="2296194" y="407107"/>
                </a:cubicBezTo>
                <a:cubicBezTo>
                  <a:pt x="2294004" y="407107"/>
                  <a:pt x="2291717" y="405774"/>
                  <a:pt x="2291050" y="404155"/>
                </a:cubicBezTo>
                <a:cubicBezTo>
                  <a:pt x="2290384" y="402535"/>
                  <a:pt x="2289907" y="397678"/>
                  <a:pt x="2291241" y="396820"/>
                </a:cubicBezTo>
                <a:cubicBezTo>
                  <a:pt x="2292575" y="395963"/>
                  <a:pt x="2296480" y="393963"/>
                  <a:pt x="2296004" y="394915"/>
                </a:cubicBezTo>
                <a:close/>
                <a:moveTo>
                  <a:pt x="2343629" y="394534"/>
                </a:moveTo>
                <a:cubicBezTo>
                  <a:pt x="2345344" y="395581"/>
                  <a:pt x="2350201" y="398534"/>
                  <a:pt x="2350106" y="398725"/>
                </a:cubicBezTo>
                <a:cubicBezTo>
                  <a:pt x="2350011" y="398915"/>
                  <a:pt x="2347915" y="398725"/>
                  <a:pt x="2345439" y="397868"/>
                </a:cubicBezTo>
                <a:cubicBezTo>
                  <a:pt x="2342962" y="397010"/>
                  <a:pt x="2333247" y="399677"/>
                  <a:pt x="2331247" y="399106"/>
                </a:cubicBezTo>
                <a:cubicBezTo>
                  <a:pt x="2329151" y="398534"/>
                  <a:pt x="2329342" y="397296"/>
                  <a:pt x="2331628" y="396344"/>
                </a:cubicBezTo>
                <a:cubicBezTo>
                  <a:pt x="2333913" y="395391"/>
                  <a:pt x="2341819" y="393486"/>
                  <a:pt x="2343629" y="394534"/>
                </a:cubicBezTo>
                <a:close/>
                <a:moveTo>
                  <a:pt x="2354106" y="393963"/>
                </a:moveTo>
                <a:cubicBezTo>
                  <a:pt x="2354678" y="393582"/>
                  <a:pt x="2365060" y="393486"/>
                  <a:pt x="2367822" y="395868"/>
                </a:cubicBezTo>
                <a:cubicBezTo>
                  <a:pt x="2370584" y="398249"/>
                  <a:pt x="2367441" y="399201"/>
                  <a:pt x="2360869" y="397963"/>
                </a:cubicBezTo>
                <a:lnTo>
                  <a:pt x="2356392" y="396915"/>
                </a:lnTo>
                <a:lnTo>
                  <a:pt x="2355154" y="396630"/>
                </a:lnTo>
                <a:cubicBezTo>
                  <a:pt x="2354011" y="395677"/>
                  <a:pt x="2353535" y="394534"/>
                  <a:pt x="2354106" y="393963"/>
                </a:cubicBezTo>
                <a:close/>
                <a:moveTo>
                  <a:pt x="1777726" y="391653"/>
                </a:moveTo>
                <a:lnTo>
                  <a:pt x="1779177" y="393105"/>
                </a:lnTo>
                <a:lnTo>
                  <a:pt x="1777938" y="396133"/>
                </a:lnTo>
                <a:close/>
                <a:moveTo>
                  <a:pt x="489587" y="390819"/>
                </a:moveTo>
                <a:cubicBezTo>
                  <a:pt x="488540" y="391581"/>
                  <a:pt x="487016" y="392724"/>
                  <a:pt x="487206" y="393486"/>
                </a:cubicBezTo>
                <a:lnTo>
                  <a:pt x="488158" y="397201"/>
                </a:lnTo>
                <a:cubicBezTo>
                  <a:pt x="484825" y="397582"/>
                  <a:pt x="484349" y="397677"/>
                  <a:pt x="487111" y="397486"/>
                </a:cubicBezTo>
                <a:cubicBezTo>
                  <a:pt x="489873" y="397296"/>
                  <a:pt x="496159" y="400534"/>
                  <a:pt x="496636" y="400058"/>
                </a:cubicBezTo>
                <a:cubicBezTo>
                  <a:pt x="497112" y="399582"/>
                  <a:pt x="495778" y="396724"/>
                  <a:pt x="493969" y="394343"/>
                </a:cubicBezTo>
                <a:lnTo>
                  <a:pt x="492159" y="392248"/>
                </a:lnTo>
                <a:cubicBezTo>
                  <a:pt x="491587" y="391581"/>
                  <a:pt x="489778" y="390628"/>
                  <a:pt x="489587" y="390819"/>
                </a:cubicBezTo>
                <a:close/>
                <a:moveTo>
                  <a:pt x="1673069" y="390152"/>
                </a:moveTo>
                <a:cubicBezTo>
                  <a:pt x="1677736" y="390628"/>
                  <a:pt x="1682403" y="399201"/>
                  <a:pt x="1678688" y="399010"/>
                </a:cubicBezTo>
                <a:lnTo>
                  <a:pt x="1678308" y="398153"/>
                </a:lnTo>
                <a:cubicBezTo>
                  <a:pt x="1677165" y="395391"/>
                  <a:pt x="1676593" y="393391"/>
                  <a:pt x="1672783" y="395867"/>
                </a:cubicBezTo>
                <a:lnTo>
                  <a:pt x="1670306" y="397486"/>
                </a:lnTo>
                <a:cubicBezTo>
                  <a:pt x="1671164" y="399772"/>
                  <a:pt x="1672021" y="402058"/>
                  <a:pt x="1672212" y="402535"/>
                </a:cubicBezTo>
                <a:cubicBezTo>
                  <a:pt x="1672402" y="403011"/>
                  <a:pt x="1671259" y="403868"/>
                  <a:pt x="1669354" y="403201"/>
                </a:cubicBezTo>
                <a:lnTo>
                  <a:pt x="1668021" y="402439"/>
                </a:lnTo>
                <a:lnTo>
                  <a:pt x="1664687" y="400534"/>
                </a:lnTo>
                <a:cubicBezTo>
                  <a:pt x="1666115" y="398058"/>
                  <a:pt x="1667068" y="394153"/>
                  <a:pt x="1666115" y="392438"/>
                </a:cubicBezTo>
                <a:cubicBezTo>
                  <a:pt x="1665258" y="390724"/>
                  <a:pt x="1668307" y="389676"/>
                  <a:pt x="1673069" y="390152"/>
                </a:cubicBezTo>
                <a:close/>
                <a:moveTo>
                  <a:pt x="2087215" y="389581"/>
                </a:moveTo>
                <a:cubicBezTo>
                  <a:pt x="2087978" y="388152"/>
                  <a:pt x="2097883" y="391962"/>
                  <a:pt x="2100074" y="392343"/>
                </a:cubicBezTo>
                <a:cubicBezTo>
                  <a:pt x="2102265" y="392724"/>
                  <a:pt x="2103027" y="393677"/>
                  <a:pt x="2101884" y="394534"/>
                </a:cubicBezTo>
                <a:cubicBezTo>
                  <a:pt x="2100741" y="395296"/>
                  <a:pt x="2093788" y="393677"/>
                  <a:pt x="2092073" y="393296"/>
                </a:cubicBezTo>
                <a:cubicBezTo>
                  <a:pt x="2090359" y="393010"/>
                  <a:pt x="2086453" y="391010"/>
                  <a:pt x="2087215" y="389581"/>
                </a:cubicBezTo>
                <a:close/>
                <a:moveTo>
                  <a:pt x="462822" y="389295"/>
                </a:moveTo>
                <a:cubicBezTo>
                  <a:pt x="461108" y="389009"/>
                  <a:pt x="459488" y="389390"/>
                  <a:pt x="459202" y="390152"/>
                </a:cubicBezTo>
                <a:cubicBezTo>
                  <a:pt x="458917" y="390914"/>
                  <a:pt x="460250" y="395010"/>
                  <a:pt x="461393" y="398439"/>
                </a:cubicBezTo>
                <a:lnTo>
                  <a:pt x="456154" y="400249"/>
                </a:lnTo>
                <a:lnTo>
                  <a:pt x="454726" y="400725"/>
                </a:lnTo>
                <a:cubicBezTo>
                  <a:pt x="453392" y="403678"/>
                  <a:pt x="453487" y="405202"/>
                  <a:pt x="454821" y="404059"/>
                </a:cubicBezTo>
                <a:cubicBezTo>
                  <a:pt x="456250" y="403011"/>
                  <a:pt x="462346" y="403201"/>
                  <a:pt x="463393" y="403963"/>
                </a:cubicBezTo>
                <a:cubicBezTo>
                  <a:pt x="464346" y="404725"/>
                  <a:pt x="466156" y="404535"/>
                  <a:pt x="467394" y="403582"/>
                </a:cubicBezTo>
                <a:lnTo>
                  <a:pt x="472347" y="402916"/>
                </a:lnTo>
                <a:cubicBezTo>
                  <a:pt x="472918" y="402820"/>
                  <a:pt x="473776" y="402439"/>
                  <a:pt x="473966" y="402058"/>
                </a:cubicBezTo>
                <a:cubicBezTo>
                  <a:pt x="474252" y="401487"/>
                  <a:pt x="474252" y="400249"/>
                  <a:pt x="473871" y="400153"/>
                </a:cubicBezTo>
                <a:lnTo>
                  <a:pt x="470633" y="398629"/>
                </a:lnTo>
                <a:cubicBezTo>
                  <a:pt x="466823" y="397105"/>
                  <a:pt x="465299" y="394057"/>
                  <a:pt x="467203" y="391771"/>
                </a:cubicBezTo>
                <a:lnTo>
                  <a:pt x="464060" y="389962"/>
                </a:lnTo>
                <a:close/>
                <a:moveTo>
                  <a:pt x="1095568" y="388533"/>
                </a:moveTo>
                <a:cubicBezTo>
                  <a:pt x="1096902" y="389771"/>
                  <a:pt x="1099759" y="393867"/>
                  <a:pt x="1101093" y="395010"/>
                </a:cubicBezTo>
                <a:cubicBezTo>
                  <a:pt x="1102426" y="396248"/>
                  <a:pt x="1101569" y="395677"/>
                  <a:pt x="1099092" y="393867"/>
                </a:cubicBezTo>
                <a:cubicBezTo>
                  <a:pt x="1096616" y="392057"/>
                  <a:pt x="1088329" y="392057"/>
                  <a:pt x="1088234" y="391486"/>
                </a:cubicBezTo>
                <a:cubicBezTo>
                  <a:pt x="1088044" y="391009"/>
                  <a:pt x="1089377" y="389200"/>
                  <a:pt x="1091568" y="388724"/>
                </a:cubicBezTo>
                <a:lnTo>
                  <a:pt x="1093568" y="388628"/>
                </a:lnTo>
                <a:close/>
                <a:moveTo>
                  <a:pt x="1774129" y="388057"/>
                </a:moveTo>
                <a:cubicBezTo>
                  <a:pt x="1775891" y="387724"/>
                  <a:pt x="1777082" y="389438"/>
                  <a:pt x="1777725" y="391641"/>
                </a:cubicBezTo>
                <a:lnTo>
                  <a:pt x="1777726" y="391653"/>
                </a:lnTo>
                <a:lnTo>
                  <a:pt x="1777653" y="391581"/>
                </a:lnTo>
                <a:close/>
                <a:moveTo>
                  <a:pt x="10385" y="383675"/>
                </a:moveTo>
                <a:cubicBezTo>
                  <a:pt x="10290" y="381770"/>
                  <a:pt x="15624" y="381770"/>
                  <a:pt x="18577" y="384247"/>
                </a:cubicBezTo>
                <a:lnTo>
                  <a:pt x="19624" y="385104"/>
                </a:lnTo>
                <a:cubicBezTo>
                  <a:pt x="20005" y="386533"/>
                  <a:pt x="19338" y="387485"/>
                  <a:pt x="18005" y="387104"/>
                </a:cubicBezTo>
                <a:lnTo>
                  <a:pt x="16767" y="386914"/>
                </a:lnTo>
                <a:cubicBezTo>
                  <a:pt x="14481" y="386438"/>
                  <a:pt x="13052" y="386723"/>
                  <a:pt x="12576" y="389105"/>
                </a:cubicBezTo>
                <a:lnTo>
                  <a:pt x="12004" y="391867"/>
                </a:lnTo>
                <a:cubicBezTo>
                  <a:pt x="7432" y="393581"/>
                  <a:pt x="3241" y="394439"/>
                  <a:pt x="2574" y="393867"/>
                </a:cubicBezTo>
                <a:lnTo>
                  <a:pt x="2479" y="393296"/>
                </a:lnTo>
                <a:cubicBezTo>
                  <a:pt x="2384" y="392724"/>
                  <a:pt x="2574" y="391581"/>
                  <a:pt x="2955" y="391486"/>
                </a:cubicBezTo>
                <a:cubicBezTo>
                  <a:pt x="7718" y="390248"/>
                  <a:pt x="10766" y="388438"/>
                  <a:pt x="10385" y="383675"/>
                </a:cubicBezTo>
                <a:close/>
                <a:moveTo>
                  <a:pt x="675896" y="378627"/>
                </a:moveTo>
                <a:lnTo>
                  <a:pt x="673039" y="379484"/>
                </a:lnTo>
                <a:cubicBezTo>
                  <a:pt x="672658" y="382342"/>
                  <a:pt x="671419" y="385580"/>
                  <a:pt x="670372" y="386818"/>
                </a:cubicBezTo>
                <a:lnTo>
                  <a:pt x="669991" y="388057"/>
                </a:lnTo>
                <a:cubicBezTo>
                  <a:pt x="669800" y="388819"/>
                  <a:pt x="670562" y="390247"/>
                  <a:pt x="671324" y="390533"/>
                </a:cubicBezTo>
                <a:lnTo>
                  <a:pt x="672182" y="390819"/>
                </a:lnTo>
                <a:cubicBezTo>
                  <a:pt x="673610" y="390343"/>
                  <a:pt x="676849" y="386342"/>
                  <a:pt x="677516" y="384723"/>
                </a:cubicBezTo>
                <a:cubicBezTo>
                  <a:pt x="678277" y="383104"/>
                  <a:pt x="679611" y="383104"/>
                  <a:pt x="680564" y="384532"/>
                </a:cubicBezTo>
                <a:cubicBezTo>
                  <a:pt x="681516" y="385961"/>
                  <a:pt x="686945" y="386818"/>
                  <a:pt x="684469" y="385009"/>
                </a:cubicBezTo>
                <a:lnTo>
                  <a:pt x="683231" y="383485"/>
                </a:lnTo>
                <a:cubicBezTo>
                  <a:pt x="682564" y="382627"/>
                  <a:pt x="688088" y="380532"/>
                  <a:pt x="682278" y="380056"/>
                </a:cubicBezTo>
                <a:cubicBezTo>
                  <a:pt x="680087" y="379865"/>
                  <a:pt x="677611" y="378151"/>
                  <a:pt x="675896" y="378627"/>
                </a:cubicBezTo>
                <a:close/>
                <a:moveTo>
                  <a:pt x="1291116" y="374912"/>
                </a:moveTo>
                <a:cubicBezTo>
                  <a:pt x="1292259" y="376055"/>
                  <a:pt x="1291116" y="382532"/>
                  <a:pt x="1288068" y="387009"/>
                </a:cubicBezTo>
                <a:lnTo>
                  <a:pt x="1283020" y="386438"/>
                </a:lnTo>
                <a:cubicBezTo>
                  <a:pt x="1282258" y="386342"/>
                  <a:pt x="1281115" y="385771"/>
                  <a:pt x="1281115" y="385390"/>
                </a:cubicBezTo>
                <a:cubicBezTo>
                  <a:pt x="1281115" y="384437"/>
                  <a:pt x="1281401" y="382723"/>
                  <a:pt x="1281877" y="382723"/>
                </a:cubicBezTo>
                <a:cubicBezTo>
                  <a:pt x="1287592" y="381961"/>
                  <a:pt x="1289211" y="379770"/>
                  <a:pt x="1286259" y="375579"/>
                </a:cubicBezTo>
                <a:lnTo>
                  <a:pt x="1285973" y="375389"/>
                </a:lnTo>
                <a:cubicBezTo>
                  <a:pt x="1287592" y="374055"/>
                  <a:pt x="1289973" y="373865"/>
                  <a:pt x="1291116" y="374912"/>
                </a:cubicBezTo>
                <a:close/>
                <a:moveTo>
                  <a:pt x="727141" y="374245"/>
                </a:moveTo>
                <a:cubicBezTo>
                  <a:pt x="727045" y="375865"/>
                  <a:pt x="732951" y="384723"/>
                  <a:pt x="732570" y="388342"/>
                </a:cubicBezTo>
                <a:cubicBezTo>
                  <a:pt x="732189" y="391962"/>
                  <a:pt x="735427" y="395010"/>
                  <a:pt x="739714" y="395105"/>
                </a:cubicBezTo>
                <a:lnTo>
                  <a:pt x="743048" y="394819"/>
                </a:lnTo>
                <a:lnTo>
                  <a:pt x="743619" y="394724"/>
                </a:lnTo>
                <a:cubicBezTo>
                  <a:pt x="744000" y="393010"/>
                  <a:pt x="743143" y="391390"/>
                  <a:pt x="741619" y="391295"/>
                </a:cubicBezTo>
                <a:lnTo>
                  <a:pt x="741047" y="390628"/>
                </a:lnTo>
                <a:lnTo>
                  <a:pt x="740285" y="389771"/>
                </a:lnTo>
                <a:cubicBezTo>
                  <a:pt x="740095" y="388342"/>
                  <a:pt x="741333" y="387104"/>
                  <a:pt x="742952" y="387009"/>
                </a:cubicBezTo>
                <a:lnTo>
                  <a:pt x="744286" y="387390"/>
                </a:lnTo>
                <a:cubicBezTo>
                  <a:pt x="745334" y="387676"/>
                  <a:pt x="746762" y="388723"/>
                  <a:pt x="746953" y="389485"/>
                </a:cubicBezTo>
                <a:lnTo>
                  <a:pt x="747429" y="391676"/>
                </a:lnTo>
                <a:cubicBezTo>
                  <a:pt x="749620" y="392057"/>
                  <a:pt x="751620" y="391676"/>
                  <a:pt x="751906" y="390819"/>
                </a:cubicBezTo>
                <a:cubicBezTo>
                  <a:pt x="752287" y="389962"/>
                  <a:pt x="751715" y="386247"/>
                  <a:pt x="751049" y="384532"/>
                </a:cubicBezTo>
                <a:lnTo>
                  <a:pt x="749715" y="383389"/>
                </a:lnTo>
                <a:cubicBezTo>
                  <a:pt x="748858" y="382723"/>
                  <a:pt x="746858" y="382532"/>
                  <a:pt x="745524" y="382723"/>
                </a:cubicBezTo>
                <a:lnTo>
                  <a:pt x="740571" y="383389"/>
                </a:lnTo>
                <a:cubicBezTo>
                  <a:pt x="741238" y="381199"/>
                  <a:pt x="741714" y="379008"/>
                  <a:pt x="741714" y="378436"/>
                </a:cubicBezTo>
                <a:cubicBezTo>
                  <a:pt x="741714" y="377960"/>
                  <a:pt x="740095" y="376436"/>
                  <a:pt x="738285" y="376246"/>
                </a:cubicBezTo>
                <a:lnTo>
                  <a:pt x="737237" y="376817"/>
                </a:lnTo>
                <a:cubicBezTo>
                  <a:pt x="733903" y="378817"/>
                  <a:pt x="731999" y="379008"/>
                  <a:pt x="731617" y="375007"/>
                </a:cubicBezTo>
                <a:cubicBezTo>
                  <a:pt x="731522" y="374626"/>
                  <a:pt x="728950" y="374245"/>
                  <a:pt x="727522" y="374245"/>
                </a:cubicBezTo>
                <a:close/>
                <a:moveTo>
                  <a:pt x="477659" y="372641"/>
                </a:moveTo>
                <a:lnTo>
                  <a:pt x="477586" y="373769"/>
                </a:lnTo>
                <a:lnTo>
                  <a:pt x="476537" y="372797"/>
                </a:lnTo>
                <a:close/>
                <a:moveTo>
                  <a:pt x="752192" y="371102"/>
                </a:moveTo>
                <a:lnTo>
                  <a:pt x="748762" y="371864"/>
                </a:lnTo>
                <a:cubicBezTo>
                  <a:pt x="746762" y="372340"/>
                  <a:pt x="746667" y="375674"/>
                  <a:pt x="748572" y="375769"/>
                </a:cubicBezTo>
                <a:cubicBezTo>
                  <a:pt x="752382" y="375960"/>
                  <a:pt x="752096" y="377484"/>
                  <a:pt x="752573" y="379675"/>
                </a:cubicBezTo>
                <a:lnTo>
                  <a:pt x="752953" y="381389"/>
                </a:lnTo>
                <a:cubicBezTo>
                  <a:pt x="754573" y="383104"/>
                  <a:pt x="756668" y="383104"/>
                  <a:pt x="757525" y="381484"/>
                </a:cubicBezTo>
                <a:lnTo>
                  <a:pt x="756764" y="380722"/>
                </a:lnTo>
                <a:cubicBezTo>
                  <a:pt x="755430" y="379484"/>
                  <a:pt x="754859" y="378817"/>
                  <a:pt x="756764" y="377674"/>
                </a:cubicBezTo>
                <a:cubicBezTo>
                  <a:pt x="758097" y="376817"/>
                  <a:pt x="759621" y="375865"/>
                  <a:pt x="760097" y="374626"/>
                </a:cubicBezTo>
                <a:lnTo>
                  <a:pt x="760669" y="373293"/>
                </a:lnTo>
                <a:cubicBezTo>
                  <a:pt x="760478" y="371388"/>
                  <a:pt x="756573" y="370435"/>
                  <a:pt x="752192" y="371102"/>
                </a:cubicBezTo>
                <a:close/>
                <a:moveTo>
                  <a:pt x="1721462" y="370503"/>
                </a:moveTo>
                <a:lnTo>
                  <a:pt x="1723742" y="370912"/>
                </a:lnTo>
                <a:cubicBezTo>
                  <a:pt x="1725457" y="370531"/>
                  <a:pt x="1724409" y="370436"/>
                  <a:pt x="1721456" y="370721"/>
                </a:cubicBezTo>
                <a:close/>
                <a:moveTo>
                  <a:pt x="1505429" y="370055"/>
                </a:moveTo>
                <a:cubicBezTo>
                  <a:pt x="1506477" y="369960"/>
                  <a:pt x="1507620" y="378056"/>
                  <a:pt x="1504381" y="379770"/>
                </a:cubicBezTo>
                <a:cubicBezTo>
                  <a:pt x="1501143" y="381485"/>
                  <a:pt x="1499619" y="381009"/>
                  <a:pt x="1500857" y="378723"/>
                </a:cubicBezTo>
                <a:cubicBezTo>
                  <a:pt x="1502095" y="376437"/>
                  <a:pt x="1504476" y="370150"/>
                  <a:pt x="1505429" y="370055"/>
                </a:cubicBezTo>
                <a:close/>
                <a:moveTo>
                  <a:pt x="1534290" y="369864"/>
                </a:moveTo>
                <a:cubicBezTo>
                  <a:pt x="1534861" y="369864"/>
                  <a:pt x="1535719" y="371197"/>
                  <a:pt x="1536099" y="371959"/>
                </a:cubicBezTo>
                <a:cubicBezTo>
                  <a:pt x="1536290" y="372436"/>
                  <a:pt x="1535528" y="373579"/>
                  <a:pt x="1535242" y="373579"/>
                </a:cubicBezTo>
                <a:cubicBezTo>
                  <a:pt x="1530289" y="373388"/>
                  <a:pt x="1527622" y="374912"/>
                  <a:pt x="1528098" y="379294"/>
                </a:cubicBezTo>
                <a:cubicBezTo>
                  <a:pt x="1528098" y="379484"/>
                  <a:pt x="1525241" y="380151"/>
                  <a:pt x="1523622" y="380151"/>
                </a:cubicBezTo>
                <a:lnTo>
                  <a:pt x="1519716" y="380151"/>
                </a:lnTo>
                <a:cubicBezTo>
                  <a:pt x="1521050" y="378722"/>
                  <a:pt x="1520574" y="374341"/>
                  <a:pt x="1519336" y="373102"/>
                </a:cubicBezTo>
                <a:cubicBezTo>
                  <a:pt x="1518097" y="371864"/>
                  <a:pt x="1520669" y="370912"/>
                  <a:pt x="1525146" y="370912"/>
                </a:cubicBezTo>
                <a:lnTo>
                  <a:pt x="1528384" y="370721"/>
                </a:lnTo>
                <a:cubicBezTo>
                  <a:pt x="1530384" y="370626"/>
                  <a:pt x="1532289" y="369864"/>
                  <a:pt x="1534290" y="369864"/>
                </a:cubicBezTo>
                <a:close/>
                <a:moveTo>
                  <a:pt x="471490" y="369578"/>
                </a:moveTo>
                <a:cubicBezTo>
                  <a:pt x="471966" y="369388"/>
                  <a:pt x="473204" y="369769"/>
                  <a:pt x="473681" y="370150"/>
                </a:cubicBezTo>
                <a:lnTo>
                  <a:pt x="476537" y="372797"/>
                </a:lnTo>
                <a:lnTo>
                  <a:pt x="470918" y="373579"/>
                </a:lnTo>
                <a:cubicBezTo>
                  <a:pt x="470347" y="373579"/>
                  <a:pt x="469204" y="372055"/>
                  <a:pt x="469299" y="371388"/>
                </a:cubicBezTo>
                <a:cubicBezTo>
                  <a:pt x="469394" y="370721"/>
                  <a:pt x="470633" y="369959"/>
                  <a:pt x="471490" y="369578"/>
                </a:cubicBezTo>
                <a:close/>
                <a:moveTo>
                  <a:pt x="1136335" y="369197"/>
                </a:moveTo>
                <a:cubicBezTo>
                  <a:pt x="1133668" y="370435"/>
                  <a:pt x="1132810" y="372055"/>
                  <a:pt x="1134430" y="372912"/>
                </a:cubicBezTo>
                <a:cubicBezTo>
                  <a:pt x="1136144" y="373769"/>
                  <a:pt x="1140050" y="375579"/>
                  <a:pt x="1139573" y="375198"/>
                </a:cubicBezTo>
                <a:cubicBezTo>
                  <a:pt x="1139002" y="374817"/>
                  <a:pt x="1139002" y="373198"/>
                  <a:pt x="1140621" y="372626"/>
                </a:cubicBezTo>
                <a:cubicBezTo>
                  <a:pt x="1142335" y="372055"/>
                  <a:pt x="1139002" y="367959"/>
                  <a:pt x="1136335" y="369197"/>
                </a:cubicBezTo>
                <a:close/>
                <a:moveTo>
                  <a:pt x="28196" y="365578"/>
                </a:moveTo>
                <a:cubicBezTo>
                  <a:pt x="30196" y="364911"/>
                  <a:pt x="31530" y="369388"/>
                  <a:pt x="34197" y="366054"/>
                </a:cubicBezTo>
                <a:lnTo>
                  <a:pt x="34483" y="365673"/>
                </a:lnTo>
                <a:cubicBezTo>
                  <a:pt x="36674" y="366149"/>
                  <a:pt x="37817" y="367959"/>
                  <a:pt x="37054" y="369578"/>
                </a:cubicBezTo>
                <a:lnTo>
                  <a:pt x="36293" y="369578"/>
                </a:lnTo>
                <a:lnTo>
                  <a:pt x="30387" y="369769"/>
                </a:lnTo>
                <a:cubicBezTo>
                  <a:pt x="31054" y="373293"/>
                  <a:pt x="31816" y="374436"/>
                  <a:pt x="31911" y="372436"/>
                </a:cubicBezTo>
                <a:cubicBezTo>
                  <a:pt x="32006" y="370436"/>
                  <a:pt x="26006" y="368150"/>
                  <a:pt x="25815" y="367102"/>
                </a:cubicBezTo>
                <a:lnTo>
                  <a:pt x="26101" y="366245"/>
                </a:lnTo>
                <a:cubicBezTo>
                  <a:pt x="26196" y="365864"/>
                  <a:pt x="27434" y="365768"/>
                  <a:pt x="28196" y="365578"/>
                </a:cubicBezTo>
                <a:close/>
                <a:moveTo>
                  <a:pt x="1682308" y="364530"/>
                </a:moveTo>
                <a:cubicBezTo>
                  <a:pt x="1680117" y="362625"/>
                  <a:pt x="1680689" y="362815"/>
                  <a:pt x="1683355" y="365101"/>
                </a:cubicBezTo>
                <a:cubicBezTo>
                  <a:pt x="1686118" y="367387"/>
                  <a:pt x="1692024" y="373483"/>
                  <a:pt x="1690214" y="373483"/>
                </a:cubicBezTo>
                <a:cubicBezTo>
                  <a:pt x="1688404" y="373483"/>
                  <a:pt x="1684404" y="366530"/>
                  <a:pt x="1682308" y="364530"/>
                </a:cubicBezTo>
                <a:close/>
                <a:moveTo>
                  <a:pt x="1902717" y="363578"/>
                </a:moveTo>
                <a:cubicBezTo>
                  <a:pt x="1907289" y="363102"/>
                  <a:pt x="1919576" y="365769"/>
                  <a:pt x="1916909" y="367388"/>
                </a:cubicBezTo>
                <a:cubicBezTo>
                  <a:pt x="1914242" y="369007"/>
                  <a:pt x="1905765" y="366150"/>
                  <a:pt x="1904812" y="366150"/>
                </a:cubicBezTo>
                <a:cubicBezTo>
                  <a:pt x="1903955" y="365959"/>
                  <a:pt x="1897192" y="368531"/>
                  <a:pt x="1896145" y="367102"/>
                </a:cubicBezTo>
                <a:cubicBezTo>
                  <a:pt x="1895192" y="365674"/>
                  <a:pt x="1898145" y="364150"/>
                  <a:pt x="1902717" y="363578"/>
                </a:cubicBezTo>
                <a:close/>
                <a:moveTo>
                  <a:pt x="1718503" y="363292"/>
                </a:moveTo>
                <a:lnTo>
                  <a:pt x="1720313" y="363673"/>
                </a:lnTo>
                <a:cubicBezTo>
                  <a:pt x="1721075" y="363768"/>
                  <a:pt x="1721551" y="365959"/>
                  <a:pt x="1721551" y="367197"/>
                </a:cubicBezTo>
                <a:lnTo>
                  <a:pt x="1721462" y="370503"/>
                </a:lnTo>
                <a:lnTo>
                  <a:pt x="1713645" y="369102"/>
                </a:lnTo>
                <a:cubicBezTo>
                  <a:pt x="1712884" y="369960"/>
                  <a:pt x="1709454" y="371579"/>
                  <a:pt x="1708502" y="369769"/>
                </a:cubicBezTo>
                <a:lnTo>
                  <a:pt x="1708883" y="369388"/>
                </a:lnTo>
                <a:lnTo>
                  <a:pt x="1710502" y="367483"/>
                </a:lnTo>
                <a:cubicBezTo>
                  <a:pt x="1712693" y="365673"/>
                  <a:pt x="1716313" y="363768"/>
                  <a:pt x="1718503" y="363292"/>
                </a:cubicBezTo>
                <a:close/>
                <a:moveTo>
                  <a:pt x="1818230" y="361863"/>
                </a:moveTo>
                <a:cubicBezTo>
                  <a:pt x="1821373" y="363768"/>
                  <a:pt x="1819754" y="369293"/>
                  <a:pt x="1817563" y="366530"/>
                </a:cubicBezTo>
                <a:lnTo>
                  <a:pt x="1814896" y="365864"/>
                </a:lnTo>
                <a:lnTo>
                  <a:pt x="1809181" y="364244"/>
                </a:lnTo>
                <a:cubicBezTo>
                  <a:pt x="1810991" y="361006"/>
                  <a:pt x="1815086" y="359958"/>
                  <a:pt x="1818230" y="361863"/>
                </a:cubicBezTo>
                <a:close/>
                <a:moveTo>
                  <a:pt x="2328865" y="359196"/>
                </a:moveTo>
                <a:lnTo>
                  <a:pt x="2329246" y="359291"/>
                </a:lnTo>
                <a:lnTo>
                  <a:pt x="2333913" y="360720"/>
                </a:lnTo>
                <a:cubicBezTo>
                  <a:pt x="2339248" y="362435"/>
                  <a:pt x="2342772" y="364530"/>
                  <a:pt x="2341915" y="365292"/>
                </a:cubicBezTo>
                <a:cubicBezTo>
                  <a:pt x="2341057" y="365959"/>
                  <a:pt x="2336485" y="365673"/>
                  <a:pt x="2335533" y="364911"/>
                </a:cubicBezTo>
                <a:cubicBezTo>
                  <a:pt x="2334580" y="364149"/>
                  <a:pt x="2332961" y="364340"/>
                  <a:pt x="2331913" y="365292"/>
                </a:cubicBezTo>
                <a:lnTo>
                  <a:pt x="2330866" y="365482"/>
                </a:lnTo>
                <a:lnTo>
                  <a:pt x="2328961" y="365768"/>
                </a:lnTo>
                <a:cubicBezTo>
                  <a:pt x="2325150" y="365673"/>
                  <a:pt x="2323436" y="365006"/>
                  <a:pt x="2325150" y="364340"/>
                </a:cubicBezTo>
                <a:cubicBezTo>
                  <a:pt x="2326770" y="363673"/>
                  <a:pt x="2329532" y="362149"/>
                  <a:pt x="2329056" y="361768"/>
                </a:cubicBezTo>
                <a:cubicBezTo>
                  <a:pt x="2328579" y="361387"/>
                  <a:pt x="2328008" y="359768"/>
                  <a:pt x="2328865" y="359196"/>
                </a:cubicBezTo>
                <a:close/>
                <a:moveTo>
                  <a:pt x="225554" y="358910"/>
                </a:moveTo>
                <a:cubicBezTo>
                  <a:pt x="220411" y="358434"/>
                  <a:pt x="221744" y="362815"/>
                  <a:pt x="219553" y="364435"/>
                </a:cubicBezTo>
                <a:cubicBezTo>
                  <a:pt x="218601" y="365101"/>
                  <a:pt x="219363" y="369292"/>
                  <a:pt x="220411" y="369578"/>
                </a:cubicBezTo>
                <a:cubicBezTo>
                  <a:pt x="224221" y="370721"/>
                  <a:pt x="223744" y="368054"/>
                  <a:pt x="224221" y="365959"/>
                </a:cubicBezTo>
                <a:cubicBezTo>
                  <a:pt x="224602" y="364435"/>
                  <a:pt x="226126" y="363101"/>
                  <a:pt x="227459" y="361863"/>
                </a:cubicBezTo>
                <a:lnTo>
                  <a:pt x="230317" y="359005"/>
                </a:lnTo>
                <a:cubicBezTo>
                  <a:pt x="228698" y="355862"/>
                  <a:pt x="226697" y="355767"/>
                  <a:pt x="225935" y="358910"/>
                </a:cubicBezTo>
                <a:close/>
                <a:moveTo>
                  <a:pt x="1021082" y="358720"/>
                </a:moveTo>
                <a:cubicBezTo>
                  <a:pt x="1020320" y="357672"/>
                  <a:pt x="1017177" y="359386"/>
                  <a:pt x="1014129" y="362530"/>
                </a:cubicBezTo>
                <a:lnTo>
                  <a:pt x="1009462" y="361291"/>
                </a:lnTo>
                <a:cubicBezTo>
                  <a:pt x="1007652" y="360815"/>
                  <a:pt x="1005937" y="359863"/>
                  <a:pt x="1004033" y="359482"/>
                </a:cubicBezTo>
                <a:cubicBezTo>
                  <a:pt x="1002985" y="359291"/>
                  <a:pt x="1000794" y="359577"/>
                  <a:pt x="1000794" y="359767"/>
                </a:cubicBezTo>
                <a:cubicBezTo>
                  <a:pt x="1000603" y="360910"/>
                  <a:pt x="1000699" y="362244"/>
                  <a:pt x="1001270" y="363292"/>
                </a:cubicBezTo>
                <a:cubicBezTo>
                  <a:pt x="1001746" y="364149"/>
                  <a:pt x="1002890" y="365387"/>
                  <a:pt x="1003842" y="365387"/>
                </a:cubicBezTo>
                <a:lnTo>
                  <a:pt x="1008033" y="365768"/>
                </a:lnTo>
                <a:cubicBezTo>
                  <a:pt x="1011367" y="367959"/>
                  <a:pt x="1015367" y="370054"/>
                  <a:pt x="1016891" y="370435"/>
                </a:cubicBezTo>
                <a:cubicBezTo>
                  <a:pt x="1018415" y="370816"/>
                  <a:pt x="1019844" y="366911"/>
                  <a:pt x="1018987" y="365387"/>
                </a:cubicBezTo>
                <a:lnTo>
                  <a:pt x="1016701" y="365387"/>
                </a:lnTo>
                <a:lnTo>
                  <a:pt x="1016415" y="365387"/>
                </a:lnTo>
                <a:cubicBezTo>
                  <a:pt x="1016129" y="364530"/>
                  <a:pt x="1016891" y="363673"/>
                  <a:pt x="1018225" y="363577"/>
                </a:cubicBezTo>
                <a:cubicBezTo>
                  <a:pt x="1019463" y="363482"/>
                  <a:pt x="1021749" y="359863"/>
                  <a:pt x="1021082" y="358720"/>
                </a:cubicBezTo>
                <a:close/>
                <a:moveTo>
                  <a:pt x="2163416" y="357577"/>
                </a:moveTo>
                <a:lnTo>
                  <a:pt x="2164178" y="357768"/>
                </a:lnTo>
                <a:lnTo>
                  <a:pt x="2169988" y="359292"/>
                </a:lnTo>
                <a:cubicBezTo>
                  <a:pt x="2169321" y="363959"/>
                  <a:pt x="2166178" y="366912"/>
                  <a:pt x="2162844" y="365864"/>
                </a:cubicBezTo>
                <a:lnTo>
                  <a:pt x="2159606" y="365578"/>
                </a:lnTo>
                <a:lnTo>
                  <a:pt x="2157606" y="365388"/>
                </a:lnTo>
                <a:cubicBezTo>
                  <a:pt x="2154272" y="365483"/>
                  <a:pt x="2149509" y="366054"/>
                  <a:pt x="2146938" y="366626"/>
                </a:cubicBezTo>
                <a:lnTo>
                  <a:pt x="2144557" y="365578"/>
                </a:lnTo>
                <a:lnTo>
                  <a:pt x="2142080" y="364530"/>
                </a:lnTo>
                <a:cubicBezTo>
                  <a:pt x="2137889" y="363102"/>
                  <a:pt x="2138746" y="360435"/>
                  <a:pt x="2144080" y="358815"/>
                </a:cubicBezTo>
                <a:lnTo>
                  <a:pt x="2149319" y="360054"/>
                </a:lnTo>
                <a:lnTo>
                  <a:pt x="2153605" y="361101"/>
                </a:lnTo>
                <a:cubicBezTo>
                  <a:pt x="2158177" y="359006"/>
                  <a:pt x="2162654" y="357387"/>
                  <a:pt x="2163416" y="357577"/>
                </a:cubicBezTo>
                <a:close/>
                <a:moveTo>
                  <a:pt x="1778415" y="357006"/>
                </a:moveTo>
                <a:cubicBezTo>
                  <a:pt x="1779558" y="357577"/>
                  <a:pt x="1781844" y="359196"/>
                  <a:pt x="1782987" y="359673"/>
                </a:cubicBezTo>
                <a:cubicBezTo>
                  <a:pt x="1784130" y="360054"/>
                  <a:pt x="1788797" y="365864"/>
                  <a:pt x="1786035" y="367674"/>
                </a:cubicBezTo>
                <a:cubicBezTo>
                  <a:pt x="1783272" y="369484"/>
                  <a:pt x="1780129" y="368436"/>
                  <a:pt x="1779081" y="365388"/>
                </a:cubicBezTo>
                <a:lnTo>
                  <a:pt x="1778415" y="363197"/>
                </a:lnTo>
                <a:lnTo>
                  <a:pt x="1777748" y="361292"/>
                </a:lnTo>
                <a:cubicBezTo>
                  <a:pt x="1776891" y="358435"/>
                  <a:pt x="1777272" y="356434"/>
                  <a:pt x="1778415" y="357006"/>
                </a:cubicBezTo>
                <a:close/>
                <a:moveTo>
                  <a:pt x="2203897" y="356815"/>
                </a:moveTo>
                <a:cubicBezTo>
                  <a:pt x="2205040" y="355005"/>
                  <a:pt x="2210183" y="360720"/>
                  <a:pt x="2211803" y="361196"/>
                </a:cubicBezTo>
                <a:lnTo>
                  <a:pt x="2213136" y="361006"/>
                </a:lnTo>
                <a:lnTo>
                  <a:pt x="2214850" y="360720"/>
                </a:lnTo>
                <a:cubicBezTo>
                  <a:pt x="2216374" y="359768"/>
                  <a:pt x="2213422" y="362720"/>
                  <a:pt x="2211707" y="364054"/>
                </a:cubicBezTo>
                <a:cubicBezTo>
                  <a:pt x="2210088" y="365387"/>
                  <a:pt x="2207802" y="365578"/>
                  <a:pt x="2206659" y="364530"/>
                </a:cubicBezTo>
                <a:cubicBezTo>
                  <a:pt x="2205516" y="363482"/>
                  <a:pt x="2202754" y="358529"/>
                  <a:pt x="2203897" y="356815"/>
                </a:cubicBezTo>
                <a:close/>
                <a:moveTo>
                  <a:pt x="143357" y="356379"/>
                </a:moveTo>
                <a:lnTo>
                  <a:pt x="143830" y="356529"/>
                </a:lnTo>
                <a:lnTo>
                  <a:pt x="143830" y="356708"/>
                </a:lnTo>
                <a:close/>
                <a:moveTo>
                  <a:pt x="2195229" y="356148"/>
                </a:moveTo>
                <a:lnTo>
                  <a:pt x="2191419" y="360053"/>
                </a:lnTo>
                <a:lnTo>
                  <a:pt x="2188085" y="363482"/>
                </a:lnTo>
                <a:cubicBezTo>
                  <a:pt x="2192181" y="363863"/>
                  <a:pt x="2188275" y="367292"/>
                  <a:pt x="2186847" y="365006"/>
                </a:cubicBezTo>
                <a:cubicBezTo>
                  <a:pt x="2185323" y="362720"/>
                  <a:pt x="2183037" y="362530"/>
                  <a:pt x="2181703" y="364625"/>
                </a:cubicBezTo>
                <a:lnTo>
                  <a:pt x="2180370" y="365864"/>
                </a:lnTo>
                <a:lnTo>
                  <a:pt x="2179513" y="366721"/>
                </a:lnTo>
                <a:cubicBezTo>
                  <a:pt x="2177988" y="367292"/>
                  <a:pt x="2176369" y="367102"/>
                  <a:pt x="2175893" y="366340"/>
                </a:cubicBezTo>
                <a:cubicBezTo>
                  <a:pt x="2175417" y="365578"/>
                  <a:pt x="2176369" y="363101"/>
                  <a:pt x="2177417" y="361768"/>
                </a:cubicBezTo>
                <a:cubicBezTo>
                  <a:pt x="2178465" y="360434"/>
                  <a:pt x="2182656" y="357767"/>
                  <a:pt x="2184370" y="358529"/>
                </a:cubicBezTo>
                <a:cubicBezTo>
                  <a:pt x="2186085" y="359291"/>
                  <a:pt x="2191895" y="354529"/>
                  <a:pt x="2195229" y="356148"/>
                </a:cubicBezTo>
                <a:close/>
                <a:moveTo>
                  <a:pt x="2366679" y="355481"/>
                </a:moveTo>
                <a:cubicBezTo>
                  <a:pt x="2368394" y="356529"/>
                  <a:pt x="2369060" y="358053"/>
                  <a:pt x="2368775" y="358338"/>
                </a:cubicBezTo>
                <a:cubicBezTo>
                  <a:pt x="2368489" y="358624"/>
                  <a:pt x="2367346" y="358910"/>
                  <a:pt x="2366203" y="358910"/>
                </a:cubicBezTo>
                <a:cubicBezTo>
                  <a:pt x="2365155" y="358910"/>
                  <a:pt x="2361535" y="359862"/>
                  <a:pt x="2361250" y="361006"/>
                </a:cubicBezTo>
                <a:cubicBezTo>
                  <a:pt x="2360964" y="362149"/>
                  <a:pt x="2359630" y="365292"/>
                  <a:pt x="2358678" y="365673"/>
                </a:cubicBezTo>
                <a:lnTo>
                  <a:pt x="2358107" y="365482"/>
                </a:lnTo>
                <a:lnTo>
                  <a:pt x="2354772" y="364530"/>
                </a:lnTo>
                <a:cubicBezTo>
                  <a:pt x="2351154" y="363387"/>
                  <a:pt x="2350105" y="362720"/>
                  <a:pt x="2352487" y="363101"/>
                </a:cubicBezTo>
                <a:cubicBezTo>
                  <a:pt x="2354868" y="363482"/>
                  <a:pt x="2358678" y="357291"/>
                  <a:pt x="2362107" y="356148"/>
                </a:cubicBezTo>
                <a:lnTo>
                  <a:pt x="2365441" y="355672"/>
                </a:lnTo>
                <a:close/>
                <a:moveTo>
                  <a:pt x="1424847" y="355195"/>
                </a:moveTo>
                <a:lnTo>
                  <a:pt x="1423609" y="355386"/>
                </a:lnTo>
                <a:lnTo>
                  <a:pt x="1420180" y="356053"/>
                </a:lnTo>
                <a:cubicBezTo>
                  <a:pt x="1415893" y="357291"/>
                  <a:pt x="1412369" y="359196"/>
                  <a:pt x="1412274" y="360434"/>
                </a:cubicBezTo>
                <a:cubicBezTo>
                  <a:pt x="1412179" y="361577"/>
                  <a:pt x="1413036" y="364720"/>
                  <a:pt x="1413608" y="364911"/>
                </a:cubicBezTo>
                <a:cubicBezTo>
                  <a:pt x="1414179" y="365101"/>
                  <a:pt x="1415989" y="365006"/>
                  <a:pt x="1416275" y="364244"/>
                </a:cubicBezTo>
                <a:lnTo>
                  <a:pt x="1416370" y="363577"/>
                </a:lnTo>
                <a:cubicBezTo>
                  <a:pt x="1416465" y="362815"/>
                  <a:pt x="1416084" y="361482"/>
                  <a:pt x="1416275" y="361482"/>
                </a:cubicBezTo>
                <a:cubicBezTo>
                  <a:pt x="1419323" y="360625"/>
                  <a:pt x="1422466" y="360148"/>
                  <a:pt x="1425418" y="359196"/>
                </a:cubicBezTo>
                <a:lnTo>
                  <a:pt x="1426466" y="358815"/>
                </a:lnTo>
                <a:cubicBezTo>
                  <a:pt x="1427228" y="357481"/>
                  <a:pt x="1426466" y="355862"/>
                  <a:pt x="1424847" y="355195"/>
                </a:cubicBezTo>
                <a:close/>
                <a:moveTo>
                  <a:pt x="1137859" y="355005"/>
                </a:moveTo>
                <a:cubicBezTo>
                  <a:pt x="1136240" y="354052"/>
                  <a:pt x="1135668" y="356148"/>
                  <a:pt x="1136811" y="359577"/>
                </a:cubicBezTo>
                <a:lnTo>
                  <a:pt x="1130429" y="359386"/>
                </a:lnTo>
                <a:lnTo>
                  <a:pt x="1130048" y="359386"/>
                </a:lnTo>
                <a:cubicBezTo>
                  <a:pt x="1129572" y="361196"/>
                  <a:pt x="1130239" y="363101"/>
                  <a:pt x="1131572" y="363673"/>
                </a:cubicBezTo>
                <a:lnTo>
                  <a:pt x="1132429" y="363387"/>
                </a:lnTo>
                <a:lnTo>
                  <a:pt x="1136525" y="362149"/>
                </a:lnTo>
                <a:cubicBezTo>
                  <a:pt x="1141097" y="360339"/>
                  <a:pt x="1139573" y="355957"/>
                  <a:pt x="1137859" y="355005"/>
                </a:cubicBezTo>
                <a:close/>
                <a:moveTo>
                  <a:pt x="98586" y="354815"/>
                </a:moveTo>
                <a:cubicBezTo>
                  <a:pt x="100968" y="356148"/>
                  <a:pt x="98301" y="362435"/>
                  <a:pt x="94205" y="361196"/>
                </a:cubicBezTo>
                <a:cubicBezTo>
                  <a:pt x="90109" y="359958"/>
                  <a:pt x="87918" y="358053"/>
                  <a:pt x="89347" y="356815"/>
                </a:cubicBezTo>
                <a:cubicBezTo>
                  <a:pt x="90776" y="355577"/>
                  <a:pt x="96205" y="353576"/>
                  <a:pt x="98586" y="354815"/>
                </a:cubicBezTo>
                <a:close/>
                <a:moveTo>
                  <a:pt x="140020" y="354052"/>
                </a:moveTo>
                <a:lnTo>
                  <a:pt x="143357" y="356379"/>
                </a:lnTo>
                <a:lnTo>
                  <a:pt x="141734" y="355862"/>
                </a:lnTo>
                <a:lnTo>
                  <a:pt x="140115" y="355767"/>
                </a:lnTo>
                <a:cubicBezTo>
                  <a:pt x="138210" y="355862"/>
                  <a:pt x="136876" y="355195"/>
                  <a:pt x="137067" y="354338"/>
                </a:cubicBezTo>
                <a:lnTo>
                  <a:pt x="137162" y="354338"/>
                </a:lnTo>
                <a:close/>
                <a:moveTo>
                  <a:pt x="1752221" y="353195"/>
                </a:moveTo>
                <a:cubicBezTo>
                  <a:pt x="1749840" y="354719"/>
                  <a:pt x="1747554" y="353290"/>
                  <a:pt x="1745554" y="353767"/>
                </a:cubicBezTo>
                <a:lnTo>
                  <a:pt x="1742506" y="354529"/>
                </a:lnTo>
                <a:cubicBezTo>
                  <a:pt x="1739648" y="356243"/>
                  <a:pt x="1738219" y="359101"/>
                  <a:pt x="1739458" y="361006"/>
                </a:cubicBezTo>
                <a:cubicBezTo>
                  <a:pt x="1740601" y="362815"/>
                  <a:pt x="1745554" y="367006"/>
                  <a:pt x="1746982" y="364816"/>
                </a:cubicBezTo>
                <a:cubicBezTo>
                  <a:pt x="1748411" y="362625"/>
                  <a:pt x="1752793" y="357291"/>
                  <a:pt x="1754031" y="357481"/>
                </a:cubicBezTo>
                <a:lnTo>
                  <a:pt x="1754888" y="358053"/>
                </a:lnTo>
                <a:cubicBezTo>
                  <a:pt x="1756603" y="359386"/>
                  <a:pt x="1758698" y="360339"/>
                  <a:pt x="1760031" y="358339"/>
                </a:cubicBezTo>
                <a:cubicBezTo>
                  <a:pt x="1760604" y="357481"/>
                  <a:pt x="1759175" y="355100"/>
                  <a:pt x="1757841" y="354243"/>
                </a:cubicBezTo>
                <a:cubicBezTo>
                  <a:pt x="1756413" y="353290"/>
                  <a:pt x="1753269" y="352528"/>
                  <a:pt x="1752221" y="353195"/>
                </a:cubicBezTo>
                <a:close/>
                <a:moveTo>
                  <a:pt x="744762" y="352148"/>
                </a:moveTo>
                <a:cubicBezTo>
                  <a:pt x="748763" y="351671"/>
                  <a:pt x="750382" y="354053"/>
                  <a:pt x="748477" y="357577"/>
                </a:cubicBezTo>
                <a:lnTo>
                  <a:pt x="743619" y="357101"/>
                </a:lnTo>
                <a:lnTo>
                  <a:pt x="739714" y="356720"/>
                </a:lnTo>
                <a:cubicBezTo>
                  <a:pt x="735523" y="355386"/>
                  <a:pt x="734952" y="354148"/>
                  <a:pt x="738476" y="353767"/>
                </a:cubicBezTo>
                <a:lnTo>
                  <a:pt x="741428" y="353005"/>
                </a:lnTo>
                <a:close/>
                <a:moveTo>
                  <a:pt x="1479140" y="351862"/>
                </a:moveTo>
                <a:cubicBezTo>
                  <a:pt x="1478473" y="351385"/>
                  <a:pt x="1477806" y="352147"/>
                  <a:pt x="1477616" y="353576"/>
                </a:cubicBezTo>
                <a:cubicBezTo>
                  <a:pt x="1477425" y="355005"/>
                  <a:pt x="1469043" y="356434"/>
                  <a:pt x="1464757" y="357958"/>
                </a:cubicBezTo>
                <a:lnTo>
                  <a:pt x="1460756" y="355100"/>
                </a:lnTo>
                <a:cubicBezTo>
                  <a:pt x="1460566" y="355005"/>
                  <a:pt x="1459232" y="355576"/>
                  <a:pt x="1458851" y="356148"/>
                </a:cubicBezTo>
                <a:cubicBezTo>
                  <a:pt x="1458470" y="356719"/>
                  <a:pt x="1458661" y="357481"/>
                  <a:pt x="1458851" y="358148"/>
                </a:cubicBezTo>
                <a:cubicBezTo>
                  <a:pt x="1458946" y="358529"/>
                  <a:pt x="1471424" y="360434"/>
                  <a:pt x="1471805" y="360148"/>
                </a:cubicBezTo>
                <a:lnTo>
                  <a:pt x="1475234" y="358148"/>
                </a:lnTo>
                <a:cubicBezTo>
                  <a:pt x="1478949" y="355957"/>
                  <a:pt x="1479806" y="352338"/>
                  <a:pt x="1479140" y="351862"/>
                </a:cubicBezTo>
                <a:close/>
                <a:moveTo>
                  <a:pt x="790482" y="351005"/>
                </a:moveTo>
                <a:cubicBezTo>
                  <a:pt x="791339" y="350815"/>
                  <a:pt x="793149" y="351481"/>
                  <a:pt x="793435" y="352053"/>
                </a:cubicBezTo>
                <a:cubicBezTo>
                  <a:pt x="793816" y="352720"/>
                  <a:pt x="793340" y="354434"/>
                  <a:pt x="792673" y="354625"/>
                </a:cubicBezTo>
                <a:cubicBezTo>
                  <a:pt x="790482" y="355291"/>
                  <a:pt x="787529" y="355101"/>
                  <a:pt x="788292" y="358244"/>
                </a:cubicBezTo>
                <a:cubicBezTo>
                  <a:pt x="788292" y="358339"/>
                  <a:pt x="785434" y="359387"/>
                  <a:pt x="784005" y="359197"/>
                </a:cubicBezTo>
                <a:lnTo>
                  <a:pt x="780576" y="358816"/>
                </a:lnTo>
                <a:cubicBezTo>
                  <a:pt x="779243" y="356244"/>
                  <a:pt x="781910" y="353101"/>
                  <a:pt x="786386" y="351862"/>
                </a:cubicBezTo>
                <a:close/>
                <a:moveTo>
                  <a:pt x="1091472" y="351004"/>
                </a:moveTo>
                <a:cubicBezTo>
                  <a:pt x="1089567" y="353671"/>
                  <a:pt x="1090043" y="357672"/>
                  <a:pt x="1092520" y="359863"/>
                </a:cubicBezTo>
                <a:lnTo>
                  <a:pt x="1095473" y="360339"/>
                </a:lnTo>
                <a:lnTo>
                  <a:pt x="1098997" y="360815"/>
                </a:lnTo>
                <a:cubicBezTo>
                  <a:pt x="1100235" y="363292"/>
                  <a:pt x="1103474" y="364149"/>
                  <a:pt x="1106236" y="362625"/>
                </a:cubicBezTo>
                <a:lnTo>
                  <a:pt x="1108617" y="361291"/>
                </a:lnTo>
                <a:cubicBezTo>
                  <a:pt x="1110903" y="360053"/>
                  <a:pt x="1111856" y="355862"/>
                  <a:pt x="1110046" y="355576"/>
                </a:cubicBezTo>
                <a:cubicBezTo>
                  <a:pt x="1106236" y="354910"/>
                  <a:pt x="1103283" y="351004"/>
                  <a:pt x="1098806" y="353386"/>
                </a:cubicBezTo>
                <a:cubicBezTo>
                  <a:pt x="1097568" y="354052"/>
                  <a:pt x="1096996" y="355386"/>
                  <a:pt x="1095092" y="353862"/>
                </a:cubicBezTo>
                <a:close/>
                <a:moveTo>
                  <a:pt x="1345694" y="347004"/>
                </a:moveTo>
                <a:cubicBezTo>
                  <a:pt x="1343980" y="346337"/>
                  <a:pt x="1340360" y="349004"/>
                  <a:pt x="1337693" y="350242"/>
                </a:cubicBezTo>
                <a:lnTo>
                  <a:pt x="1337408" y="350338"/>
                </a:lnTo>
                <a:cubicBezTo>
                  <a:pt x="1337693" y="351290"/>
                  <a:pt x="1339693" y="351671"/>
                  <a:pt x="1341979" y="351100"/>
                </a:cubicBezTo>
                <a:lnTo>
                  <a:pt x="1344075" y="350909"/>
                </a:lnTo>
                <a:lnTo>
                  <a:pt x="1346075" y="350719"/>
                </a:lnTo>
                <a:cubicBezTo>
                  <a:pt x="1348552" y="350814"/>
                  <a:pt x="1350266" y="351481"/>
                  <a:pt x="1349790" y="352147"/>
                </a:cubicBezTo>
                <a:cubicBezTo>
                  <a:pt x="1349218" y="352909"/>
                  <a:pt x="1351885" y="354624"/>
                  <a:pt x="1353219" y="354624"/>
                </a:cubicBezTo>
                <a:cubicBezTo>
                  <a:pt x="1354552" y="354624"/>
                  <a:pt x="1352838" y="351862"/>
                  <a:pt x="1349504" y="348433"/>
                </a:cubicBezTo>
                <a:close/>
                <a:moveTo>
                  <a:pt x="1650875" y="346051"/>
                </a:moveTo>
                <a:cubicBezTo>
                  <a:pt x="1649351" y="346623"/>
                  <a:pt x="1639826" y="349671"/>
                  <a:pt x="1636969" y="349861"/>
                </a:cubicBezTo>
                <a:cubicBezTo>
                  <a:pt x="1634111" y="350052"/>
                  <a:pt x="1634968" y="350528"/>
                  <a:pt x="1638969" y="350909"/>
                </a:cubicBezTo>
                <a:cubicBezTo>
                  <a:pt x="1642969" y="351290"/>
                  <a:pt x="1654019" y="351862"/>
                  <a:pt x="1654304" y="351195"/>
                </a:cubicBezTo>
                <a:cubicBezTo>
                  <a:pt x="1654590" y="350528"/>
                  <a:pt x="1655638" y="348242"/>
                  <a:pt x="1655066" y="347575"/>
                </a:cubicBezTo>
                <a:cubicBezTo>
                  <a:pt x="1654590" y="346909"/>
                  <a:pt x="1652494" y="345480"/>
                  <a:pt x="1650875" y="346051"/>
                </a:cubicBezTo>
                <a:close/>
                <a:moveTo>
                  <a:pt x="1020403" y="345629"/>
                </a:moveTo>
                <a:lnTo>
                  <a:pt x="1019844" y="346242"/>
                </a:lnTo>
                <a:lnTo>
                  <a:pt x="1018225" y="347480"/>
                </a:lnTo>
                <a:lnTo>
                  <a:pt x="1015367" y="349766"/>
                </a:lnTo>
                <a:cubicBezTo>
                  <a:pt x="1011557" y="349099"/>
                  <a:pt x="1006033" y="346623"/>
                  <a:pt x="1004985" y="345766"/>
                </a:cubicBezTo>
                <a:close/>
                <a:moveTo>
                  <a:pt x="1238252" y="344623"/>
                </a:moveTo>
                <a:cubicBezTo>
                  <a:pt x="1236538" y="345004"/>
                  <a:pt x="1233204" y="346909"/>
                  <a:pt x="1230823" y="348814"/>
                </a:cubicBezTo>
                <a:lnTo>
                  <a:pt x="1227870" y="348528"/>
                </a:lnTo>
                <a:lnTo>
                  <a:pt x="1223965" y="348147"/>
                </a:lnTo>
                <a:cubicBezTo>
                  <a:pt x="1221488" y="350147"/>
                  <a:pt x="1219107" y="353481"/>
                  <a:pt x="1218535" y="355481"/>
                </a:cubicBezTo>
                <a:cubicBezTo>
                  <a:pt x="1217964" y="357481"/>
                  <a:pt x="1223393" y="359291"/>
                  <a:pt x="1223203" y="357386"/>
                </a:cubicBezTo>
                <a:cubicBezTo>
                  <a:pt x="1222917" y="355576"/>
                  <a:pt x="1229299" y="358243"/>
                  <a:pt x="1229299" y="360053"/>
                </a:cubicBezTo>
                <a:cubicBezTo>
                  <a:pt x="1229299" y="361958"/>
                  <a:pt x="1231394" y="363387"/>
                  <a:pt x="1234061" y="363387"/>
                </a:cubicBezTo>
                <a:lnTo>
                  <a:pt x="1235776" y="363482"/>
                </a:lnTo>
                <a:lnTo>
                  <a:pt x="1237109" y="363577"/>
                </a:lnTo>
                <a:cubicBezTo>
                  <a:pt x="1238728" y="364054"/>
                  <a:pt x="1237871" y="362149"/>
                  <a:pt x="1235204" y="359291"/>
                </a:cubicBezTo>
                <a:lnTo>
                  <a:pt x="1232823" y="356719"/>
                </a:lnTo>
                <a:lnTo>
                  <a:pt x="1232537" y="356434"/>
                </a:lnTo>
                <a:cubicBezTo>
                  <a:pt x="1232823" y="355481"/>
                  <a:pt x="1233966" y="355005"/>
                  <a:pt x="1235109" y="355386"/>
                </a:cubicBezTo>
                <a:cubicBezTo>
                  <a:pt x="1236252" y="355767"/>
                  <a:pt x="1239205" y="355672"/>
                  <a:pt x="1239776" y="354433"/>
                </a:cubicBezTo>
                <a:cubicBezTo>
                  <a:pt x="1240252" y="353195"/>
                  <a:pt x="1241491" y="348433"/>
                  <a:pt x="1240919" y="346337"/>
                </a:cubicBezTo>
                <a:lnTo>
                  <a:pt x="1239109" y="345194"/>
                </a:lnTo>
                <a:close/>
                <a:moveTo>
                  <a:pt x="1947988" y="341213"/>
                </a:moveTo>
                <a:lnTo>
                  <a:pt x="1952437" y="341860"/>
                </a:lnTo>
                <a:cubicBezTo>
                  <a:pt x="1953103" y="341098"/>
                  <a:pt x="1951104" y="340908"/>
                  <a:pt x="1947960" y="341384"/>
                </a:cubicBezTo>
                <a:close/>
                <a:moveTo>
                  <a:pt x="364429" y="340527"/>
                </a:moveTo>
                <a:cubicBezTo>
                  <a:pt x="363286" y="340527"/>
                  <a:pt x="361762" y="340717"/>
                  <a:pt x="361190" y="341289"/>
                </a:cubicBezTo>
                <a:lnTo>
                  <a:pt x="360524" y="341956"/>
                </a:lnTo>
                <a:cubicBezTo>
                  <a:pt x="360619" y="343194"/>
                  <a:pt x="359571" y="346051"/>
                  <a:pt x="358142" y="348337"/>
                </a:cubicBezTo>
                <a:lnTo>
                  <a:pt x="352332" y="347385"/>
                </a:lnTo>
                <a:lnTo>
                  <a:pt x="349951" y="347004"/>
                </a:lnTo>
                <a:cubicBezTo>
                  <a:pt x="347189" y="348052"/>
                  <a:pt x="346903" y="348814"/>
                  <a:pt x="349570" y="348718"/>
                </a:cubicBezTo>
                <a:cubicBezTo>
                  <a:pt x="352141" y="348528"/>
                  <a:pt x="357666" y="352719"/>
                  <a:pt x="358904" y="352433"/>
                </a:cubicBezTo>
                <a:cubicBezTo>
                  <a:pt x="360142" y="352147"/>
                  <a:pt x="362428" y="349480"/>
                  <a:pt x="363191" y="347861"/>
                </a:cubicBezTo>
                <a:cubicBezTo>
                  <a:pt x="363952" y="346242"/>
                  <a:pt x="365381" y="341289"/>
                  <a:pt x="364905" y="340527"/>
                </a:cubicBezTo>
                <a:close/>
                <a:moveTo>
                  <a:pt x="1100330" y="339574"/>
                </a:moveTo>
                <a:lnTo>
                  <a:pt x="1100330" y="339578"/>
                </a:lnTo>
                <a:lnTo>
                  <a:pt x="1089567" y="340051"/>
                </a:lnTo>
                <a:lnTo>
                  <a:pt x="1084995" y="342241"/>
                </a:lnTo>
                <a:cubicBezTo>
                  <a:pt x="1083566" y="343003"/>
                  <a:pt x="1086424" y="344718"/>
                  <a:pt x="1096616" y="346623"/>
                </a:cubicBezTo>
                <a:lnTo>
                  <a:pt x="1097663" y="346813"/>
                </a:lnTo>
                <a:cubicBezTo>
                  <a:pt x="1099092" y="346432"/>
                  <a:pt x="1100330" y="344527"/>
                  <a:pt x="1100330" y="342527"/>
                </a:cubicBezTo>
                <a:lnTo>
                  <a:pt x="1100330" y="340813"/>
                </a:lnTo>
                <a:lnTo>
                  <a:pt x="1100330" y="339578"/>
                </a:lnTo>
                <a:lnTo>
                  <a:pt x="1100426" y="339574"/>
                </a:lnTo>
                <a:close/>
                <a:moveTo>
                  <a:pt x="1401225" y="339384"/>
                </a:moveTo>
                <a:cubicBezTo>
                  <a:pt x="1399796" y="343384"/>
                  <a:pt x="1405321" y="347385"/>
                  <a:pt x="1413322" y="348242"/>
                </a:cubicBezTo>
                <a:lnTo>
                  <a:pt x="1418370" y="346147"/>
                </a:lnTo>
                <a:lnTo>
                  <a:pt x="1423704" y="344051"/>
                </a:lnTo>
                <a:cubicBezTo>
                  <a:pt x="1425418" y="346528"/>
                  <a:pt x="1427609" y="347671"/>
                  <a:pt x="1428752" y="346432"/>
                </a:cubicBezTo>
                <a:cubicBezTo>
                  <a:pt x="1429800" y="345194"/>
                  <a:pt x="1425037" y="341384"/>
                  <a:pt x="1423990" y="340908"/>
                </a:cubicBezTo>
                <a:cubicBezTo>
                  <a:pt x="1422942" y="340432"/>
                  <a:pt x="1417608" y="341098"/>
                  <a:pt x="1415417" y="340527"/>
                </a:cubicBezTo>
                <a:lnTo>
                  <a:pt x="1413322" y="340432"/>
                </a:lnTo>
                <a:cubicBezTo>
                  <a:pt x="1411321" y="340336"/>
                  <a:pt x="1408845" y="341765"/>
                  <a:pt x="1407226" y="341289"/>
                </a:cubicBezTo>
                <a:close/>
                <a:moveTo>
                  <a:pt x="1074994" y="338812"/>
                </a:moveTo>
                <a:cubicBezTo>
                  <a:pt x="1073089" y="338812"/>
                  <a:pt x="1072232" y="341194"/>
                  <a:pt x="1073089" y="344146"/>
                </a:cubicBezTo>
                <a:lnTo>
                  <a:pt x="1074899" y="345480"/>
                </a:lnTo>
                <a:lnTo>
                  <a:pt x="1076518" y="346623"/>
                </a:lnTo>
                <a:cubicBezTo>
                  <a:pt x="1079566" y="346623"/>
                  <a:pt x="1082042" y="345289"/>
                  <a:pt x="1082042" y="343765"/>
                </a:cubicBezTo>
                <a:cubicBezTo>
                  <a:pt x="1082042" y="342241"/>
                  <a:pt x="1076899" y="338812"/>
                  <a:pt x="1074994" y="338812"/>
                </a:cubicBezTo>
                <a:close/>
                <a:moveTo>
                  <a:pt x="1502952" y="338717"/>
                </a:moveTo>
                <a:cubicBezTo>
                  <a:pt x="1500761" y="338717"/>
                  <a:pt x="1501809" y="342051"/>
                  <a:pt x="1505143" y="346051"/>
                </a:cubicBezTo>
                <a:lnTo>
                  <a:pt x="1508667" y="348147"/>
                </a:lnTo>
                <a:cubicBezTo>
                  <a:pt x="1510667" y="349290"/>
                  <a:pt x="1516668" y="349004"/>
                  <a:pt x="1517620" y="347671"/>
                </a:cubicBezTo>
                <a:cubicBezTo>
                  <a:pt x="1520287" y="344146"/>
                  <a:pt x="1514477" y="345099"/>
                  <a:pt x="1512763" y="343670"/>
                </a:cubicBezTo>
                <a:lnTo>
                  <a:pt x="1511620" y="342622"/>
                </a:lnTo>
                <a:cubicBezTo>
                  <a:pt x="1509524" y="342051"/>
                  <a:pt x="1508191" y="341194"/>
                  <a:pt x="1508572" y="340813"/>
                </a:cubicBezTo>
                <a:cubicBezTo>
                  <a:pt x="1509048" y="340336"/>
                  <a:pt x="1505143" y="338717"/>
                  <a:pt x="1502952" y="338717"/>
                </a:cubicBezTo>
                <a:close/>
                <a:moveTo>
                  <a:pt x="938786" y="338622"/>
                </a:moveTo>
                <a:lnTo>
                  <a:pt x="937929" y="339384"/>
                </a:lnTo>
                <a:lnTo>
                  <a:pt x="937167" y="339955"/>
                </a:lnTo>
                <a:cubicBezTo>
                  <a:pt x="935834" y="340146"/>
                  <a:pt x="932214" y="339955"/>
                  <a:pt x="929166" y="339574"/>
                </a:cubicBezTo>
                <a:cubicBezTo>
                  <a:pt x="926118" y="339193"/>
                  <a:pt x="918117" y="339479"/>
                  <a:pt x="917926" y="341194"/>
                </a:cubicBezTo>
                <a:cubicBezTo>
                  <a:pt x="917641" y="342908"/>
                  <a:pt x="912878" y="340622"/>
                  <a:pt x="912211" y="340908"/>
                </a:cubicBezTo>
                <a:cubicBezTo>
                  <a:pt x="911545" y="341194"/>
                  <a:pt x="910497" y="342908"/>
                  <a:pt x="911354" y="344051"/>
                </a:cubicBezTo>
                <a:lnTo>
                  <a:pt x="912497" y="344337"/>
                </a:lnTo>
                <a:lnTo>
                  <a:pt x="914021" y="344813"/>
                </a:lnTo>
                <a:cubicBezTo>
                  <a:pt x="915926" y="344623"/>
                  <a:pt x="920498" y="344146"/>
                  <a:pt x="924308" y="343765"/>
                </a:cubicBezTo>
                <a:lnTo>
                  <a:pt x="927642" y="343384"/>
                </a:lnTo>
                <a:lnTo>
                  <a:pt x="931738" y="343099"/>
                </a:lnTo>
                <a:cubicBezTo>
                  <a:pt x="936595" y="342241"/>
                  <a:pt x="940501" y="340813"/>
                  <a:pt x="940310" y="339860"/>
                </a:cubicBezTo>
                <a:cubicBezTo>
                  <a:pt x="940120" y="338908"/>
                  <a:pt x="939262" y="337479"/>
                  <a:pt x="938786" y="338622"/>
                </a:cubicBezTo>
                <a:close/>
                <a:moveTo>
                  <a:pt x="904306" y="338431"/>
                </a:moveTo>
                <a:lnTo>
                  <a:pt x="902496" y="339670"/>
                </a:lnTo>
                <a:cubicBezTo>
                  <a:pt x="900782" y="341289"/>
                  <a:pt x="900591" y="343575"/>
                  <a:pt x="902020" y="344908"/>
                </a:cubicBezTo>
                <a:lnTo>
                  <a:pt x="900686" y="346813"/>
                </a:lnTo>
                <a:lnTo>
                  <a:pt x="899448" y="348718"/>
                </a:lnTo>
                <a:lnTo>
                  <a:pt x="896758" y="351226"/>
                </a:lnTo>
                <a:lnTo>
                  <a:pt x="896329" y="351207"/>
                </a:lnTo>
                <a:lnTo>
                  <a:pt x="895542" y="350840"/>
                </a:lnTo>
                <a:lnTo>
                  <a:pt x="896043" y="346039"/>
                </a:lnTo>
                <a:cubicBezTo>
                  <a:pt x="895543" y="343360"/>
                  <a:pt x="894257" y="341336"/>
                  <a:pt x="892304" y="340622"/>
                </a:cubicBezTo>
                <a:lnTo>
                  <a:pt x="888875" y="340527"/>
                </a:lnTo>
                <a:cubicBezTo>
                  <a:pt x="884970" y="340432"/>
                  <a:pt x="881065" y="342051"/>
                  <a:pt x="877159" y="342337"/>
                </a:cubicBezTo>
                <a:cubicBezTo>
                  <a:pt x="874397" y="342527"/>
                  <a:pt x="871540" y="341860"/>
                  <a:pt x="868682" y="341575"/>
                </a:cubicBezTo>
                <a:lnTo>
                  <a:pt x="867730" y="341479"/>
                </a:lnTo>
                <a:cubicBezTo>
                  <a:pt x="866777" y="341384"/>
                  <a:pt x="864682" y="341575"/>
                  <a:pt x="863062" y="341765"/>
                </a:cubicBezTo>
                <a:cubicBezTo>
                  <a:pt x="861443" y="341956"/>
                  <a:pt x="858491" y="344908"/>
                  <a:pt x="859348" y="346337"/>
                </a:cubicBezTo>
                <a:cubicBezTo>
                  <a:pt x="860300" y="347766"/>
                  <a:pt x="857919" y="351671"/>
                  <a:pt x="857824" y="351862"/>
                </a:cubicBezTo>
                <a:cubicBezTo>
                  <a:pt x="857728" y="352052"/>
                  <a:pt x="854490" y="351766"/>
                  <a:pt x="850585" y="351385"/>
                </a:cubicBezTo>
                <a:lnTo>
                  <a:pt x="847251" y="350814"/>
                </a:lnTo>
                <a:cubicBezTo>
                  <a:pt x="846394" y="350623"/>
                  <a:pt x="845346" y="349480"/>
                  <a:pt x="845346" y="348814"/>
                </a:cubicBezTo>
                <a:cubicBezTo>
                  <a:pt x="845346" y="348147"/>
                  <a:pt x="846394" y="347004"/>
                  <a:pt x="847251" y="346813"/>
                </a:cubicBezTo>
                <a:lnTo>
                  <a:pt x="849061" y="346337"/>
                </a:lnTo>
                <a:cubicBezTo>
                  <a:pt x="851442" y="346242"/>
                  <a:pt x="850490" y="343765"/>
                  <a:pt x="846965" y="340813"/>
                </a:cubicBezTo>
                <a:lnTo>
                  <a:pt x="843441" y="343289"/>
                </a:lnTo>
                <a:cubicBezTo>
                  <a:pt x="841345" y="344718"/>
                  <a:pt x="840965" y="347956"/>
                  <a:pt x="840202" y="350433"/>
                </a:cubicBezTo>
                <a:cubicBezTo>
                  <a:pt x="839155" y="353767"/>
                  <a:pt x="843536" y="352528"/>
                  <a:pt x="845060" y="353767"/>
                </a:cubicBezTo>
                <a:cubicBezTo>
                  <a:pt x="847537" y="355672"/>
                  <a:pt x="849632" y="359672"/>
                  <a:pt x="854014" y="355481"/>
                </a:cubicBezTo>
                <a:lnTo>
                  <a:pt x="854109" y="355386"/>
                </a:lnTo>
                <a:cubicBezTo>
                  <a:pt x="854966" y="355862"/>
                  <a:pt x="857252" y="356815"/>
                  <a:pt x="859157" y="357386"/>
                </a:cubicBezTo>
                <a:cubicBezTo>
                  <a:pt x="861062" y="358053"/>
                  <a:pt x="863348" y="354624"/>
                  <a:pt x="863348" y="353386"/>
                </a:cubicBezTo>
                <a:cubicBezTo>
                  <a:pt x="863348" y="352147"/>
                  <a:pt x="865349" y="348147"/>
                  <a:pt x="867730" y="349766"/>
                </a:cubicBezTo>
                <a:cubicBezTo>
                  <a:pt x="870111" y="351290"/>
                  <a:pt x="876112" y="353005"/>
                  <a:pt x="877921" y="351290"/>
                </a:cubicBezTo>
                <a:lnTo>
                  <a:pt x="879636" y="351100"/>
                </a:lnTo>
                <a:cubicBezTo>
                  <a:pt x="881636" y="350909"/>
                  <a:pt x="883446" y="354624"/>
                  <a:pt x="885827" y="352433"/>
                </a:cubicBezTo>
                <a:cubicBezTo>
                  <a:pt x="888780" y="349576"/>
                  <a:pt x="884113" y="348528"/>
                  <a:pt x="882779" y="346718"/>
                </a:cubicBezTo>
                <a:lnTo>
                  <a:pt x="882398" y="346242"/>
                </a:lnTo>
                <a:cubicBezTo>
                  <a:pt x="881827" y="345194"/>
                  <a:pt x="884303" y="345670"/>
                  <a:pt x="887923" y="347290"/>
                </a:cubicBezTo>
                <a:lnTo>
                  <a:pt x="895542" y="350840"/>
                </a:lnTo>
                <a:lnTo>
                  <a:pt x="895366" y="352523"/>
                </a:lnTo>
                <a:lnTo>
                  <a:pt x="895257" y="352624"/>
                </a:lnTo>
                <a:lnTo>
                  <a:pt x="894400" y="351957"/>
                </a:lnTo>
                <a:cubicBezTo>
                  <a:pt x="892590" y="350528"/>
                  <a:pt x="890304" y="350052"/>
                  <a:pt x="889256" y="351957"/>
                </a:cubicBezTo>
                <a:cubicBezTo>
                  <a:pt x="888209" y="353671"/>
                  <a:pt x="889447" y="354910"/>
                  <a:pt x="892400" y="355100"/>
                </a:cubicBezTo>
                <a:lnTo>
                  <a:pt x="895067" y="355386"/>
                </a:lnTo>
                <a:lnTo>
                  <a:pt x="895366" y="352523"/>
                </a:lnTo>
                <a:lnTo>
                  <a:pt x="896758" y="351226"/>
                </a:lnTo>
                <a:lnTo>
                  <a:pt x="902591" y="351481"/>
                </a:lnTo>
                <a:lnTo>
                  <a:pt x="903163" y="348909"/>
                </a:lnTo>
                <a:lnTo>
                  <a:pt x="907163" y="339670"/>
                </a:lnTo>
                <a:cubicBezTo>
                  <a:pt x="906211" y="339193"/>
                  <a:pt x="904592" y="338241"/>
                  <a:pt x="904306" y="338431"/>
                </a:cubicBezTo>
                <a:close/>
                <a:moveTo>
                  <a:pt x="292325" y="338431"/>
                </a:moveTo>
                <a:cubicBezTo>
                  <a:pt x="289848" y="337860"/>
                  <a:pt x="288419" y="338622"/>
                  <a:pt x="288324" y="341003"/>
                </a:cubicBezTo>
                <a:cubicBezTo>
                  <a:pt x="288324" y="341575"/>
                  <a:pt x="285657" y="342622"/>
                  <a:pt x="284514" y="342432"/>
                </a:cubicBezTo>
                <a:lnTo>
                  <a:pt x="278037" y="341289"/>
                </a:lnTo>
                <a:cubicBezTo>
                  <a:pt x="276418" y="345575"/>
                  <a:pt x="278513" y="348337"/>
                  <a:pt x="282514" y="347480"/>
                </a:cubicBezTo>
                <a:lnTo>
                  <a:pt x="285466" y="346718"/>
                </a:lnTo>
                <a:cubicBezTo>
                  <a:pt x="287371" y="346242"/>
                  <a:pt x="288991" y="344908"/>
                  <a:pt x="290896" y="344718"/>
                </a:cubicBezTo>
                <a:cubicBezTo>
                  <a:pt x="294229" y="344432"/>
                  <a:pt x="293753" y="342622"/>
                  <a:pt x="293563" y="341003"/>
                </a:cubicBezTo>
                <a:cubicBezTo>
                  <a:pt x="293467" y="340051"/>
                  <a:pt x="292991" y="338527"/>
                  <a:pt x="292325" y="338431"/>
                </a:cubicBezTo>
                <a:close/>
                <a:moveTo>
                  <a:pt x="1450565" y="336622"/>
                </a:moveTo>
                <a:cubicBezTo>
                  <a:pt x="1449707" y="337765"/>
                  <a:pt x="1446564" y="339955"/>
                  <a:pt x="1445516" y="339193"/>
                </a:cubicBezTo>
                <a:cubicBezTo>
                  <a:pt x="1444468" y="338336"/>
                  <a:pt x="1440468" y="337193"/>
                  <a:pt x="1438849" y="338241"/>
                </a:cubicBezTo>
                <a:cubicBezTo>
                  <a:pt x="1437229" y="339289"/>
                  <a:pt x="1433801" y="343003"/>
                  <a:pt x="1433705" y="343289"/>
                </a:cubicBezTo>
                <a:cubicBezTo>
                  <a:pt x="1433610" y="343575"/>
                  <a:pt x="1434848" y="344337"/>
                  <a:pt x="1436563" y="343956"/>
                </a:cubicBezTo>
                <a:cubicBezTo>
                  <a:pt x="1438277" y="343670"/>
                  <a:pt x="1442373" y="343670"/>
                  <a:pt x="1441992" y="344623"/>
                </a:cubicBezTo>
                <a:cubicBezTo>
                  <a:pt x="1441611" y="345670"/>
                  <a:pt x="1442468" y="348337"/>
                  <a:pt x="1444659" y="348718"/>
                </a:cubicBezTo>
                <a:lnTo>
                  <a:pt x="1446659" y="348718"/>
                </a:lnTo>
                <a:lnTo>
                  <a:pt x="1447231" y="348718"/>
                </a:lnTo>
                <a:cubicBezTo>
                  <a:pt x="1447898" y="347385"/>
                  <a:pt x="1451898" y="341289"/>
                  <a:pt x="1454279" y="340336"/>
                </a:cubicBezTo>
                <a:cubicBezTo>
                  <a:pt x="1456756" y="339384"/>
                  <a:pt x="1458470" y="339670"/>
                  <a:pt x="1458184" y="341003"/>
                </a:cubicBezTo>
                <a:lnTo>
                  <a:pt x="1458756" y="341384"/>
                </a:lnTo>
                <a:lnTo>
                  <a:pt x="1462947" y="343861"/>
                </a:lnTo>
                <a:cubicBezTo>
                  <a:pt x="1470472" y="341289"/>
                  <a:pt x="1475806" y="338146"/>
                  <a:pt x="1474758" y="336812"/>
                </a:cubicBezTo>
                <a:cubicBezTo>
                  <a:pt x="1473710" y="335479"/>
                  <a:pt x="1466852" y="337669"/>
                  <a:pt x="1465138" y="337955"/>
                </a:cubicBezTo>
                <a:cubicBezTo>
                  <a:pt x="1463423" y="338146"/>
                  <a:pt x="1458566" y="337574"/>
                  <a:pt x="1457042" y="336812"/>
                </a:cubicBezTo>
                <a:cubicBezTo>
                  <a:pt x="1455518" y="336145"/>
                  <a:pt x="1451422" y="335574"/>
                  <a:pt x="1450565" y="336622"/>
                </a:cubicBezTo>
                <a:close/>
                <a:moveTo>
                  <a:pt x="1131668" y="336145"/>
                </a:moveTo>
                <a:cubicBezTo>
                  <a:pt x="1130525" y="335669"/>
                  <a:pt x="1125286" y="336145"/>
                  <a:pt x="1122809" y="338431"/>
                </a:cubicBezTo>
                <a:lnTo>
                  <a:pt x="1118047" y="336431"/>
                </a:lnTo>
                <a:cubicBezTo>
                  <a:pt x="1115380" y="335288"/>
                  <a:pt x="1111379" y="336145"/>
                  <a:pt x="1108045" y="336241"/>
                </a:cubicBezTo>
                <a:lnTo>
                  <a:pt x="1107379" y="336241"/>
                </a:lnTo>
                <a:cubicBezTo>
                  <a:pt x="1106331" y="336717"/>
                  <a:pt x="1105664" y="338336"/>
                  <a:pt x="1105855" y="339670"/>
                </a:cubicBezTo>
                <a:cubicBezTo>
                  <a:pt x="1105855" y="341003"/>
                  <a:pt x="1121571" y="340717"/>
                  <a:pt x="1123667" y="341384"/>
                </a:cubicBezTo>
                <a:cubicBezTo>
                  <a:pt x="1125762" y="342146"/>
                  <a:pt x="1128429" y="341860"/>
                  <a:pt x="1129572" y="340813"/>
                </a:cubicBezTo>
                <a:cubicBezTo>
                  <a:pt x="1130715" y="339765"/>
                  <a:pt x="1132810" y="336622"/>
                  <a:pt x="1131668" y="336145"/>
                </a:cubicBezTo>
                <a:close/>
                <a:moveTo>
                  <a:pt x="1149289" y="335860"/>
                </a:moveTo>
                <a:lnTo>
                  <a:pt x="1145669" y="336336"/>
                </a:lnTo>
                <a:lnTo>
                  <a:pt x="1142526" y="336717"/>
                </a:lnTo>
                <a:cubicBezTo>
                  <a:pt x="1139097" y="338146"/>
                  <a:pt x="1142050" y="342718"/>
                  <a:pt x="1144050" y="343956"/>
                </a:cubicBezTo>
                <a:cubicBezTo>
                  <a:pt x="1146050" y="345194"/>
                  <a:pt x="1149765" y="345289"/>
                  <a:pt x="1152146" y="344051"/>
                </a:cubicBezTo>
                <a:cubicBezTo>
                  <a:pt x="1154623" y="342813"/>
                  <a:pt x="1153766" y="336050"/>
                  <a:pt x="1149289" y="335860"/>
                </a:cubicBezTo>
                <a:close/>
                <a:moveTo>
                  <a:pt x="963837" y="334145"/>
                </a:moveTo>
                <a:cubicBezTo>
                  <a:pt x="961360" y="334145"/>
                  <a:pt x="960313" y="335193"/>
                  <a:pt x="961456" y="336526"/>
                </a:cubicBezTo>
                <a:cubicBezTo>
                  <a:pt x="962503" y="337860"/>
                  <a:pt x="969742" y="343003"/>
                  <a:pt x="970409" y="344337"/>
                </a:cubicBezTo>
                <a:cubicBezTo>
                  <a:pt x="971076" y="345670"/>
                  <a:pt x="968028" y="345766"/>
                  <a:pt x="963646" y="344527"/>
                </a:cubicBezTo>
                <a:lnTo>
                  <a:pt x="961646" y="347575"/>
                </a:lnTo>
                <a:lnTo>
                  <a:pt x="960217" y="349671"/>
                </a:lnTo>
                <a:cubicBezTo>
                  <a:pt x="959075" y="352528"/>
                  <a:pt x="963742" y="353767"/>
                  <a:pt x="970695" y="352433"/>
                </a:cubicBezTo>
                <a:lnTo>
                  <a:pt x="972409" y="352528"/>
                </a:lnTo>
                <a:lnTo>
                  <a:pt x="973838" y="352624"/>
                </a:lnTo>
                <a:cubicBezTo>
                  <a:pt x="975458" y="352243"/>
                  <a:pt x="976315" y="351576"/>
                  <a:pt x="975934" y="351004"/>
                </a:cubicBezTo>
                <a:cubicBezTo>
                  <a:pt x="975458" y="350433"/>
                  <a:pt x="977172" y="346718"/>
                  <a:pt x="980792" y="344146"/>
                </a:cubicBezTo>
                <a:lnTo>
                  <a:pt x="974600" y="339574"/>
                </a:lnTo>
                <a:lnTo>
                  <a:pt x="973648" y="338908"/>
                </a:lnTo>
                <a:cubicBezTo>
                  <a:pt x="972791" y="338146"/>
                  <a:pt x="970695" y="335955"/>
                  <a:pt x="968981" y="334145"/>
                </a:cubicBezTo>
                <a:lnTo>
                  <a:pt x="966218" y="334145"/>
                </a:lnTo>
                <a:close/>
                <a:moveTo>
                  <a:pt x="1589820" y="334050"/>
                </a:moveTo>
                <a:cubicBezTo>
                  <a:pt x="1585915" y="333574"/>
                  <a:pt x="1575151" y="335574"/>
                  <a:pt x="1573532" y="335002"/>
                </a:cubicBezTo>
                <a:cubicBezTo>
                  <a:pt x="1572008" y="334526"/>
                  <a:pt x="1573532" y="339193"/>
                  <a:pt x="1574009" y="340432"/>
                </a:cubicBezTo>
                <a:cubicBezTo>
                  <a:pt x="1574485" y="341575"/>
                  <a:pt x="1577723" y="343289"/>
                  <a:pt x="1579914" y="341098"/>
                </a:cubicBezTo>
                <a:lnTo>
                  <a:pt x="1582200" y="339670"/>
                </a:lnTo>
                <a:lnTo>
                  <a:pt x="1584200" y="338336"/>
                </a:lnTo>
                <a:cubicBezTo>
                  <a:pt x="1586867" y="337384"/>
                  <a:pt x="1589725" y="337860"/>
                  <a:pt x="1590582" y="339289"/>
                </a:cubicBezTo>
                <a:cubicBezTo>
                  <a:pt x="1591630" y="340622"/>
                  <a:pt x="1595726" y="339479"/>
                  <a:pt x="1596107" y="337860"/>
                </a:cubicBezTo>
                <a:cubicBezTo>
                  <a:pt x="1596487" y="336145"/>
                  <a:pt x="1593725" y="334431"/>
                  <a:pt x="1589820" y="334050"/>
                </a:cubicBezTo>
                <a:close/>
                <a:moveTo>
                  <a:pt x="950597" y="333097"/>
                </a:moveTo>
                <a:lnTo>
                  <a:pt x="950692" y="340592"/>
                </a:lnTo>
                <a:lnTo>
                  <a:pt x="945644" y="336526"/>
                </a:lnTo>
                <a:cubicBezTo>
                  <a:pt x="944739" y="336002"/>
                  <a:pt x="945001" y="337122"/>
                  <a:pt x="946144" y="339324"/>
                </a:cubicBezTo>
                <a:lnTo>
                  <a:pt x="947810" y="342000"/>
                </a:lnTo>
                <a:lnTo>
                  <a:pt x="947073" y="342337"/>
                </a:lnTo>
                <a:lnTo>
                  <a:pt x="944501" y="342908"/>
                </a:lnTo>
                <a:lnTo>
                  <a:pt x="942215" y="343384"/>
                </a:lnTo>
                <a:cubicBezTo>
                  <a:pt x="940406" y="346147"/>
                  <a:pt x="937548" y="346147"/>
                  <a:pt x="935834" y="343289"/>
                </a:cubicBezTo>
                <a:lnTo>
                  <a:pt x="932976" y="345861"/>
                </a:lnTo>
                <a:cubicBezTo>
                  <a:pt x="929928" y="348528"/>
                  <a:pt x="926690" y="349004"/>
                  <a:pt x="922784" y="348718"/>
                </a:cubicBezTo>
                <a:cubicBezTo>
                  <a:pt x="920308" y="348528"/>
                  <a:pt x="917926" y="349861"/>
                  <a:pt x="917165" y="351671"/>
                </a:cubicBezTo>
                <a:cubicBezTo>
                  <a:pt x="916784" y="352528"/>
                  <a:pt x="915641" y="353100"/>
                  <a:pt x="914974" y="353957"/>
                </a:cubicBezTo>
                <a:lnTo>
                  <a:pt x="913640" y="355576"/>
                </a:lnTo>
                <a:cubicBezTo>
                  <a:pt x="912402" y="357481"/>
                  <a:pt x="911259" y="362530"/>
                  <a:pt x="911259" y="366816"/>
                </a:cubicBezTo>
                <a:lnTo>
                  <a:pt x="913545" y="367483"/>
                </a:lnTo>
                <a:lnTo>
                  <a:pt x="915259" y="367959"/>
                </a:lnTo>
                <a:cubicBezTo>
                  <a:pt x="917545" y="367292"/>
                  <a:pt x="919927" y="365387"/>
                  <a:pt x="920593" y="363673"/>
                </a:cubicBezTo>
                <a:lnTo>
                  <a:pt x="917355" y="363482"/>
                </a:lnTo>
                <a:cubicBezTo>
                  <a:pt x="914117" y="363292"/>
                  <a:pt x="914021" y="361196"/>
                  <a:pt x="915545" y="359958"/>
                </a:cubicBezTo>
                <a:lnTo>
                  <a:pt x="918117" y="357862"/>
                </a:lnTo>
                <a:cubicBezTo>
                  <a:pt x="921546" y="356053"/>
                  <a:pt x="925642" y="354052"/>
                  <a:pt x="927166" y="353386"/>
                </a:cubicBezTo>
                <a:cubicBezTo>
                  <a:pt x="928785" y="352719"/>
                  <a:pt x="933928" y="355195"/>
                  <a:pt x="934881" y="356434"/>
                </a:cubicBezTo>
                <a:cubicBezTo>
                  <a:pt x="935929" y="357672"/>
                  <a:pt x="932976" y="361672"/>
                  <a:pt x="932024" y="361672"/>
                </a:cubicBezTo>
                <a:cubicBezTo>
                  <a:pt x="930976" y="361672"/>
                  <a:pt x="927737" y="363196"/>
                  <a:pt x="927833" y="365101"/>
                </a:cubicBezTo>
                <a:cubicBezTo>
                  <a:pt x="927928" y="367006"/>
                  <a:pt x="931261" y="370340"/>
                  <a:pt x="934881" y="368149"/>
                </a:cubicBezTo>
                <a:cubicBezTo>
                  <a:pt x="938500" y="365959"/>
                  <a:pt x="940025" y="353386"/>
                  <a:pt x="941549" y="349480"/>
                </a:cubicBezTo>
                <a:lnTo>
                  <a:pt x="944216" y="351100"/>
                </a:lnTo>
                <a:cubicBezTo>
                  <a:pt x="948121" y="353481"/>
                  <a:pt x="949168" y="351385"/>
                  <a:pt x="950692" y="349861"/>
                </a:cubicBezTo>
                <a:lnTo>
                  <a:pt x="951931" y="348623"/>
                </a:lnTo>
                <a:lnTo>
                  <a:pt x="947810" y="342000"/>
                </a:lnTo>
                <a:lnTo>
                  <a:pt x="950693" y="340681"/>
                </a:lnTo>
                <a:lnTo>
                  <a:pt x="950692" y="340592"/>
                </a:lnTo>
                <a:lnTo>
                  <a:pt x="952502" y="342051"/>
                </a:lnTo>
                <a:cubicBezTo>
                  <a:pt x="953359" y="343003"/>
                  <a:pt x="958122" y="342337"/>
                  <a:pt x="957550" y="338050"/>
                </a:cubicBezTo>
                <a:lnTo>
                  <a:pt x="953741" y="335288"/>
                </a:lnTo>
                <a:close/>
                <a:moveTo>
                  <a:pt x="1665377" y="332216"/>
                </a:moveTo>
                <a:cubicBezTo>
                  <a:pt x="1664258" y="332978"/>
                  <a:pt x="1663925" y="334383"/>
                  <a:pt x="1664305" y="335383"/>
                </a:cubicBezTo>
                <a:cubicBezTo>
                  <a:pt x="1665068" y="337384"/>
                  <a:pt x="1668020" y="337288"/>
                  <a:pt x="1670878" y="335288"/>
                </a:cubicBezTo>
                <a:lnTo>
                  <a:pt x="1673450" y="337955"/>
                </a:lnTo>
                <a:cubicBezTo>
                  <a:pt x="1673545" y="338050"/>
                  <a:pt x="1674973" y="337669"/>
                  <a:pt x="1675164" y="337288"/>
                </a:cubicBezTo>
                <a:cubicBezTo>
                  <a:pt x="1675450" y="336717"/>
                  <a:pt x="1675545" y="335574"/>
                  <a:pt x="1675164" y="335288"/>
                </a:cubicBezTo>
                <a:lnTo>
                  <a:pt x="1671164" y="332907"/>
                </a:lnTo>
                <a:cubicBezTo>
                  <a:pt x="1668402" y="331335"/>
                  <a:pt x="1666497" y="331454"/>
                  <a:pt x="1665377" y="332216"/>
                </a:cubicBezTo>
                <a:close/>
                <a:moveTo>
                  <a:pt x="1379603" y="331859"/>
                </a:moveTo>
                <a:lnTo>
                  <a:pt x="1379032" y="332050"/>
                </a:lnTo>
                <a:cubicBezTo>
                  <a:pt x="1373888" y="333383"/>
                  <a:pt x="1373698" y="334812"/>
                  <a:pt x="1377603" y="338336"/>
                </a:cubicBezTo>
                <a:lnTo>
                  <a:pt x="1378556" y="339193"/>
                </a:lnTo>
                <a:cubicBezTo>
                  <a:pt x="1379032" y="340622"/>
                  <a:pt x="1380937" y="343575"/>
                  <a:pt x="1382746" y="345766"/>
                </a:cubicBezTo>
                <a:lnTo>
                  <a:pt x="1385509" y="344146"/>
                </a:lnTo>
                <a:cubicBezTo>
                  <a:pt x="1388557" y="342337"/>
                  <a:pt x="1385890" y="340622"/>
                  <a:pt x="1384080" y="339289"/>
                </a:cubicBezTo>
                <a:lnTo>
                  <a:pt x="1382175" y="338050"/>
                </a:lnTo>
                <a:cubicBezTo>
                  <a:pt x="1380175" y="336717"/>
                  <a:pt x="1378936" y="335193"/>
                  <a:pt x="1379508" y="334621"/>
                </a:cubicBezTo>
                <a:cubicBezTo>
                  <a:pt x="1379984" y="334050"/>
                  <a:pt x="1380365" y="332431"/>
                  <a:pt x="1379603" y="331859"/>
                </a:cubicBezTo>
                <a:close/>
                <a:moveTo>
                  <a:pt x="603601" y="330145"/>
                </a:moveTo>
                <a:cubicBezTo>
                  <a:pt x="600934" y="329478"/>
                  <a:pt x="599887" y="330811"/>
                  <a:pt x="600173" y="333002"/>
                </a:cubicBezTo>
                <a:lnTo>
                  <a:pt x="600363" y="333193"/>
                </a:lnTo>
                <a:cubicBezTo>
                  <a:pt x="599506" y="333859"/>
                  <a:pt x="598077" y="333478"/>
                  <a:pt x="597029" y="332240"/>
                </a:cubicBezTo>
                <a:cubicBezTo>
                  <a:pt x="596077" y="331002"/>
                  <a:pt x="591791" y="329954"/>
                  <a:pt x="589504" y="332431"/>
                </a:cubicBezTo>
                <a:lnTo>
                  <a:pt x="591505" y="336145"/>
                </a:lnTo>
                <a:cubicBezTo>
                  <a:pt x="592552" y="338050"/>
                  <a:pt x="589219" y="339193"/>
                  <a:pt x="592076" y="341670"/>
                </a:cubicBezTo>
                <a:lnTo>
                  <a:pt x="595315" y="344432"/>
                </a:lnTo>
                <a:cubicBezTo>
                  <a:pt x="590457" y="345861"/>
                  <a:pt x="588457" y="347099"/>
                  <a:pt x="590743" y="347194"/>
                </a:cubicBezTo>
                <a:cubicBezTo>
                  <a:pt x="593029" y="347290"/>
                  <a:pt x="597791" y="348433"/>
                  <a:pt x="597791" y="345861"/>
                </a:cubicBezTo>
                <a:cubicBezTo>
                  <a:pt x="597791" y="343289"/>
                  <a:pt x="598077" y="336431"/>
                  <a:pt x="598363" y="336431"/>
                </a:cubicBezTo>
                <a:cubicBezTo>
                  <a:pt x="598649" y="336431"/>
                  <a:pt x="599696" y="337288"/>
                  <a:pt x="599982" y="338431"/>
                </a:cubicBezTo>
                <a:cubicBezTo>
                  <a:pt x="600268" y="339574"/>
                  <a:pt x="602268" y="342527"/>
                  <a:pt x="603792" y="342337"/>
                </a:cubicBezTo>
                <a:lnTo>
                  <a:pt x="604840" y="342051"/>
                </a:lnTo>
                <a:lnTo>
                  <a:pt x="606364" y="341575"/>
                </a:lnTo>
                <a:cubicBezTo>
                  <a:pt x="608554" y="340717"/>
                  <a:pt x="606745" y="338717"/>
                  <a:pt x="602363" y="337003"/>
                </a:cubicBezTo>
                <a:lnTo>
                  <a:pt x="603411" y="334812"/>
                </a:lnTo>
                <a:cubicBezTo>
                  <a:pt x="603697" y="334240"/>
                  <a:pt x="605125" y="333764"/>
                  <a:pt x="605030" y="333383"/>
                </a:cubicBezTo>
                <a:cubicBezTo>
                  <a:pt x="604840" y="332240"/>
                  <a:pt x="604459" y="330335"/>
                  <a:pt x="603601" y="330145"/>
                </a:cubicBezTo>
                <a:close/>
                <a:moveTo>
                  <a:pt x="154022" y="330145"/>
                </a:moveTo>
                <a:cubicBezTo>
                  <a:pt x="155260" y="330335"/>
                  <a:pt x="159261" y="330049"/>
                  <a:pt x="161928" y="330335"/>
                </a:cubicBezTo>
                <a:cubicBezTo>
                  <a:pt x="164595" y="330621"/>
                  <a:pt x="175167" y="332145"/>
                  <a:pt x="179549" y="334621"/>
                </a:cubicBezTo>
                <a:lnTo>
                  <a:pt x="183359" y="333764"/>
                </a:lnTo>
                <a:lnTo>
                  <a:pt x="189169" y="332526"/>
                </a:lnTo>
                <a:cubicBezTo>
                  <a:pt x="192598" y="335574"/>
                  <a:pt x="193360" y="338431"/>
                  <a:pt x="190789" y="338812"/>
                </a:cubicBezTo>
                <a:cubicBezTo>
                  <a:pt x="188217" y="339193"/>
                  <a:pt x="182978" y="338336"/>
                  <a:pt x="181454" y="338908"/>
                </a:cubicBezTo>
                <a:cubicBezTo>
                  <a:pt x="180025" y="339384"/>
                  <a:pt x="175549" y="341479"/>
                  <a:pt x="175358" y="342622"/>
                </a:cubicBezTo>
                <a:cubicBezTo>
                  <a:pt x="175167" y="343765"/>
                  <a:pt x="174691" y="344908"/>
                  <a:pt x="174215" y="345289"/>
                </a:cubicBezTo>
                <a:cubicBezTo>
                  <a:pt x="173739" y="345670"/>
                  <a:pt x="170405" y="345480"/>
                  <a:pt x="167833" y="343956"/>
                </a:cubicBezTo>
                <a:cubicBezTo>
                  <a:pt x="165262" y="342432"/>
                  <a:pt x="156784" y="341670"/>
                  <a:pt x="158118" y="340622"/>
                </a:cubicBezTo>
                <a:cubicBezTo>
                  <a:pt x="159356" y="339479"/>
                  <a:pt x="160785" y="336241"/>
                  <a:pt x="159165" y="335193"/>
                </a:cubicBezTo>
                <a:cubicBezTo>
                  <a:pt x="157546" y="334145"/>
                  <a:pt x="152593" y="337669"/>
                  <a:pt x="151927" y="337098"/>
                </a:cubicBezTo>
                <a:lnTo>
                  <a:pt x="151927" y="336526"/>
                </a:lnTo>
                <a:lnTo>
                  <a:pt x="151736" y="334526"/>
                </a:lnTo>
                <a:cubicBezTo>
                  <a:pt x="151831" y="331954"/>
                  <a:pt x="152784" y="329954"/>
                  <a:pt x="154022" y="330145"/>
                </a:cubicBezTo>
                <a:close/>
                <a:moveTo>
                  <a:pt x="345474" y="329954"/>
                </a:moveTo>
                <a:lnTo>
                  <a:pt x="342712" y="330716"/>
                </a:lnTo>
                <a:cubicBezTo>
                  <a:pt x="339854" y="332050"/>
                  <a:pt x="339283" y="333193"/>
                  <a:pt x="341569" y="333288"/>
                </a:cubicBezTo>
                <a:cubicBezTo>
                  <a:pt x="343759" y="333478"/>
                  <a:pt x="340521" y="337765"/>
                  <a:pt x="340807" y="338336"/>
                </a:cubicBezTo>
                <a:cubicBezTo>
                  <a:pt x="341092" y="338908"/>
                  <a:pt x="343188" y="339860"/>
                  <a:pt x="344521" y="339098"/>
                </a:cubicBezTo>
                <a:lnTo>
                  <a:pt x="345093" y="338146"/>
                </a:lnTo>
                <a:cubicBezTo>
                  <a:pt x="345855" y="336812"/>
                  <a:pt x="343950" y="334336"/>
                  <a:pt x="347379" y="334145"/>
                </a:cubicBezTo>
                <a:cubicBezTo>
                  <a:pt x="350427" y="333955"/>
                  <a:pt x="351094" y="332526"/>
                  <a:pt x="349951" y="330811"/>
                </a:cubicBezTo>
                <a:cubicBezTo>
                  <a:pt x="349379" y="330049"/>
                  <a:pt x="346808" y="329668"/>
                  <a:pt x="345474" y="329954"/>
                </a:cubicBezTo>
                <a:close/>
                <a:moveTo>
                  <a:pt x="1203200" y="329668"/>
                </a:moveTo>
                <a:cubicBezTo>
                  <a:pt x="1200724" y="330811"/>
                  <a:pt x="1196628" y="333764"/>
                  <a:pt x="1194056" y="336431"/>
                </a:cubicBezTo>
                <a:lnTo>
                  <a:pt x="1190723" y="335955"/>
                </a:lnTo>
                <a:lnTo>
                  <a:pt x="1183102" y="335002"/>
                </a:lnTo>
                <a:cubicBezTo>
                  <a:pt x="1177578" y="338812"/>
                  <a:pt x="1173768" y="343575"/>
                  <a:pt x="1174720" y="345480"/>
                </a:cubicBezTo>
                <a:lnTo>
                  <a:pt x="1177768" y="343480"/>
                </a:lnTo>
                <a:cubicBezTo>
                  <a:pt x="1179293" y="342432"/>
                  <a:pt x="1181198" y="341860"/>
                  <a:pt x="1183007" y="341194"/>
                </a:cubicBezTo>
                <a:lnTo>
                  <a:pt x="1184626" y="340622"/>
                </a:lnTo>
                <a:cubicBezTo>
                  <a:pt x="1186151" y="342337"/>
                  <a:pt x="1186912" y="346432"/>
                  <a:pt x="1186532" y="349766"/>
                </a:cubicBezTo>
                <a:lnTo>
                  <a:pt x="1187770" y="352814"/>
                </a:lnTo>
                <a:cubicBezTo>
                  <a:pt x="1188246" y="353957"/>
                  <a:pt x="1186341" y="356910"/>
                  <a:pt x="1186151" y="356910"/>
                </a:cubicBezTo>
                <a:cubicBezTo>
                  <a:pt x="1179102" y="355576"/>
                  <a:pt x="1181388" y="360910"/>
                  <a:pt x="1179197" y="363006"/>
                </a:cubicBezTo>
                <a:lnTo>
                  <a:pt x="1177578" y="364530"/>
                </a:lnTo>
                <a:cubicBezTo>
                  <a:pt x="1178816" y="365482"/>
                  <a:pt x="1187293" y="368149"/>
                  <a:pt x="1190246" y="368721"/>
                </a:cubicBezTo>
                <a:cubicBezTo>
                  <a:pt x="1193294" y="369197"/>
                  <a:pt x="1195580" y="369007"/>
                  <a:pt x="1195390" y="368340"/>
                </a:cubicBezTo>
                <a:lnTo>
                  <a:pt x="1195199" y="368245"/>
                </a:lnTo>
                <a:lnTo>
                  <a:pt x="1191770" y="366816"/>
                </a:lnTo>
                <a:cubicBezTo>
                  <a:pt x="1187770" y="366054"/>
                  <a:pt x="1183865" y="365006"/>
                  <a:pt x="1183102" y="364625"/>
                </a:cubicBezTo>
                <a:lnTo>
                  <a:pt x="1182912" y="364149"/>
                </a:lnTo>
                <a:lnTo>
                  <a:pt x="1182721" y="363577"/>
                </a:lnTo>
                <a:cubicBezTo>
                  <a:pt x="1183007" y="362815"/>
                  <a:pt x="1185293" y="361482"/>
                  <a:pt x="1187960" y="360625"/>
                </a:cubicBezTo>
                <a:cubicBezTo>
                  <a:pt x="1190532" y="359767"/>
                  <a:pt x="1192532" y="353671"/>
                  <a:pt x="1194151" y="353767"/>
                </a:cubicBezTo>
                <a:lnTo>
                  <a:pt x="1195580" y="353862"/>
                </a:lnTo>
                <a:lnTo>
                  <a:pt x="1196533" y="353957"/>
                </a:lnTo>
                <a:cubicBezTo>
                  <a:pt x="1197485" y="354052"/>
                  <a:pt x="1198152" y="353195"/>
                  <a:pt x="1197961" y="352052"/>
                </a:cubicBezTo>
                <a:lnTo>
                  <a:pt x="1197390" y="351290"/>
                </a:lnTo>
                <a:cubicBezTo>
                  <a:pt x="1197104" y="350909"/>
                  <a:pt x="1195866" y="351004"/>
                  <a:pt x="1195104" y="350909"/>
                </a:cubicBezTo>
                <a:cubicBezTo>
                  <a:pt x="1193199" y="350719"/>
                  <a:pt x="1190532" y="351481"/>
                  <a:pt x="1190627" y="348718"/>
                </a:cubicBezTo>
                <a:cubicBezTo>
                  <a:pt x="1190723" y="346718"/>
                  <a:pt x="1190723" y="345670"/>
                  <a:pt x="1193866" y="344242"/>
                </a:cubicBezTo>
                <a:lnTo>
                  <a:pt x="1197866" y="342432"/>
                </a:lnTo>
                <a:cubicBezTo>
                  <a:pt x="1201962" y="338622"/>
                  <a:pt x="1205486" y="336431"/>
                  <a:pt x="1205772" y="337765"/>
                </a:cubicBezTo>
                <a:cubicBezTo>
                  <a:pt x="1206058" y="339003"/>
                  <a:pt x="1207868" y="341670"/>
                  <a:pt x="1209296" y="340813"/>
                </a:cubicBezTo>
                <a:lnTo>
                  <a:pt x="1210630" y="340432"/>
                </a:lnTo>
                <a:cubicBezTo>
                  <a:pt x="1212535" y="339860"/>
                  <a:pt x="1214535" y="339574"/>
                  <a:pt x="1216440" y="339289"/>
                </a:cubicBezTo>
                <a:lnTo>
                  <a:pt x="1217202" y="339193"/>
                </a:lnTo>
                <a:cubicBezTo>
                  <a:pt x="1218059" y="339384"/>
                  <a:pt x="1219869" y="341098"/>
                  <a:pt x="1221107" y="343003"/>
                </a:cubicBezTo>
                <a:lnTo>
                  <a:pt x="1224536" y="341194"/>
                </a:lnTo>
                <a:lnTo>
                  <a:pt x="1226156" y="340336"/>
                </a:lnTo>
                <a:cubicBezTo>
                  <a:pt x="1228918" y="340813"/>
                  <a:pt x="1232347" y="341289"/>
                  <a:pt x="1233871" y="341575"/>
                </a:cubicBezTo>
                <a:cubicBezTo>
                  <a:pt x="1235395" y="341765"/>
                  <a:pt x="1239681" y="339384"/>
                  <a:pt x="1241110" y="338527"/>
                </a:cubicBezTo>
                <a:lnTo>
                  <a:pt x="1243205" y="339955"/>
                </a:lnTo>
                <a:lnTo>
                  <a:pt x="1244443" y="340813"/>
                </a:lnTo>
                <a:cubicBezTo>
                  <a:pt x="1247110" y="340622"/>
                  <a:pt x="1249301" y="339193"/>
                  <a:pt x="1249301" y="337574"/>
                </a:cubicBezTo>
                <a:cubicBezTo>
                  <a:pt x="1249301" y="335955"/>
                  <a:pt x="1247015" y="331383"/>
                  <a:pt x="1244253" y="331192"/>
                </a:cubicBezTo>
                <a:cubicBezTo>
                  <a:pt x="1241491" y="331097"/>
                  <a:pt x="1234728" y="333193"/>
                  <a:pt x="1235204" y="333669"/>
                </a:cubicBezTo>
                <a:cubicBezTo>
                  <a:pt x="1235681" y="334145"/>
                  <a:pt x="1231013" y="336050"/>
                  <a:pt x="1223012" y="335860"/>
                </a:cubicBezTo>
                <a:lnTo>
                  <a:pt x="1216250" y="336241"/>
                </a:lnTo>
                <a:cubicBezTo>
                  <a:pt x="1211582" y="336431"/>
                  <a:pt x="1207772" y="335669"/>
                  <a:pt x="1205296" y="332431"/>
                </a:cubicBezTo>
                <a:close/>
                <a:moveTo>
                  <a:pt x="1964248" y="328811"/>
                </a:moveTo>
                <a:cubicBezTo>
                  <a:pt x="1965201" y="328621"/>
                  <a:pt x="1968249" y="329383"/>
                  <a:pt x="1970915" y="330431"/>
                </a:cubicBezTo>
                <a:lnTo>
                  <a:pt x="1974249" y="330240"/>
                </a:lnTo>
                <a:lnTo>
                  <a:pt x="1977488" y="329954"/>
                </a:lnTo>
                <a:cubicBezTo>
                  <a:pt x="1982822" y="331669"/>
                  <a:pt x="1984631" y="334431"/>
                  <a:pt x="1981583" y="336146"/>
                </a:cubicBezTo>
                <a:lnTo>
                  <a:pt x="1979488" y="337193"/>
                </a:lnTo>
                <a:lnTo>
                  <a:pt x="1978535" y="337670"/>
                </a:lnTo>
                <a:cubicBezTo>
                  <a:pt x="1977392" y="338051"/>
                  <a:pt x="1971677" y="339384"/>
                  <a:pt x="1965963" y="340813"/>
                </a:cubicBezTo>
                <a:lnTo>
                  <a:pt x="1960438" y="340527"/>
                </a:lnTo>
                <a:cubicBezTo>
                  <a:pt x="1958914" y="340432"/>
                  <a:pt x="1958628" y="343385"/>
                  <a:pt x="1955676" y="341384"/>
                </a:cubicBezTo>
                <a:cubicBezTo>
                  <a:pt x="1953199" y="339670"/>
                  <a:pt x="1953199" y="337955"/>
                  <a:pt x="1953866" y="336431"/>
                </a:cubicBezTo>
                <a:cubicBezTo>
                  <a:pt x="1954628" y="334812"/>
                  <a:pt x="1956532" y="332907"/>
                  <a:pt x="1958438" y="332336"/>
                </a:cubicBezTo>
                <a:cubicBezTo>
                  <a:pt x="1960914" y="331574"/>
                  <a:pt x="1964724" y="333002"/>
                  <a:pt x="1964248" y="328907"/>
                </a:cubicBezTo>
                <a:close/>
                <a:moveTo>
                  <a:pt x="1867570" y="328621"/>
                </a:moveTo>
                <a:cubicBezTo>
                  <a:pt x="1870332" y="328526"/>
                  <a:pt x="1875666" y="327097"/>
                  <a:pt x="1874999" y="328716"/>
                </a:cubicBezTo>
                <a:lnTo>
                  <a:pt x="1874523" y="330240"/>
                </a:lnTo>
                <a:lnTo>
                  <a:pt x="1874142" y="331478"/>
                </a:lnTo>
                <a:cubicBezTo>
                  <a:pt x="1873856" y="332907"/>
                  <a:pt x="1873570" y="334336"/>
                  <a:pt x="1873380" y="334622"/>
                </a:cubicBezTo>
                <a:cubicBezTo>
                  <a:pt x="1873189" y="334907"/>
                  <a:pt x="1871951" y="335479"/>
                  <a:pt x="1870808" y="335193"/>
                </a:cubicBezTo>
                <a:cubicBezTo>
                  <a:pt x="1869760" y="334907"/>
                  <a:pt x="1866427" y="335003"/>
                  <a:pt x="1866236" y="334717"/>
                </a:cubicBezTo>
                <a:cubicBezTo>
                  <a:pt x="1866045" y="334431"/>
                  <a:pt x="1865474" y="333383"/>
                  <a:pt x="1864902" y="332526"/>
                </a:cubicBezTo>
                <a:cubicBezTo>
                  <a:pt x="1864331" y="331669"/>
                  <a:pt x="1864807" y="328716"/>
                  <a:pt x="1867570" y="328621"/>
                </a:cubicBezTo>
                <a:close/>
                <a:moveTo>
                  <a:pt x="260607" y="328240"/>
                </a:moveTo>
                <a:cubicBezTo>
                  <a:pt x="263178" y="329478"/>
                  <a:pt x="268417" y="335193"/>
                  <a:pt x="266322" y="337955"/>
                </a:cubicBezTo>
                <a:lnTo>
                  <a:pt x="261750" y="334526"/>
                </a:lnTo>
                <a:lnTo>
                  <a:pt x="259654" y="333002"/>
                </a:lnTo>
                <a:cubicBezTo>
                  <a:pt x="255844" y="332145"/>
                  <a:pt x="252987" y="333383"/>
                  <a:pt x="253272" y="335669"/>
                </a:cubicBezTo>
                <a:cubicBezTo>
                  <a:pt x="253653" y="338051"/>
                  <a:pt x="243652" y="338622"/>
                  <a:pt x="242795" y="336145"/>
                </a:cubicBezTo>
                <a:cubicBezTo>
                  <a:pt x="241938" y="333669"/>
                  <a:pt x="243557" y="331097"/>
                  <a:pt x="246510" y="330335"/>
                </a:cubicBezTo>
                <a:cubicBezTo>
                  <a:pt x="249462" y="329573"/>
                  <a:pt x="258035" y="327002"/>
                  <a:pt x="260607" y="328240"/>
                </a:cubicBezTo>
                <a:close/>
                <a:moveTo>
                  <a:pt x="1611823" y="328144"/>
                </a:moveTo>
                <a:lnTo>
                  <a:pt x="1611061" y="328621"/>
                </a:lnTo>
                <a:cubicBezTo>
                  <a:pt x="1610966" y="329764"/>
                  <a:pt x="1611251" y="331859"/>
                  <a:pt x="1611727" y="333288"/>
                </a:cubicBezTo>
                <a:cubicBezTo>
                  <a:pt x="1612204" y="334717"/>
                  <a:pt x="1609632" y="338336"/>
                  <a:pt x="1609442" y="338717"/>
                </a:cubicBezTo>
                <a:cubicBezTo>
                  <a:pt x="1609251" y="339098"/>
                  <a:pt x="1609918" y="338431"/>
                  <a:pt x="1611251" y="336431"/>
                </a:cubicBezTo>
                <a:cubicBezTo>
                  <a:pt x="1612490" y="334621"/>
                  <a:pt x="1620871" y="339574"/>
                  <a:pt x="1620871" y="342051"/>
                </a:cubicBezTo>
                <a:cubicBezTo>
                  <a:pt x="1620871" y="344527"/>
                  <a:pt x="1623062" y="345004"/>
                  <a:pt x="1625634" y="343003"/>
                </a:cubicBezTo>
                <a:cubicBezTo>
                  <a:pt x="1628301" y="341003"/>
                  <a:pt x="1635159" y="334431"/>
                  <a:pt x="1636969" y="332240"/>
                </a:cubicBezTo>
                <a:lnTo>
                  <a:pt x="1633730" y="330716"/>
                </a:lnTo>
                <a:cubicBezTo>
                  <a:pt x="1630968" y="329383"/>
                  <a:pt x="1628587" y="329383"/>
                  <a:pt x="1625825" y="331192"/>
                </a:cubicBezTo>
                <a:lnTo>
                  <a:pt x="1624301" y="332145"/>
                </a:lnTo>
                <a:cubicBezTo>
                  <a:pt x="1621634" y="332050"/>
                  <a:pt x="1618490" y="331954"/>
                  <a:pt x="1617347" y="332050"/>
                </a:cubicBezTo>
                <a:lnTo>
                  <a:pt x="1617061" y="331669"/>
                </a:lnTo>
                <a:cubicBezTo>
                  <a:pt x="1616204" y="330621"/>
                  <a:pt x="1616109" y="329192"/>
                  <a:pt x="1615061" y="328240"/>
                </a:cubicBezTo>
                <a:cubicBezTo>
                  <a:pt x="1614585" y="327763"/>
                  <a:pt x="1612490" y="327763"/>
                  <a:pt x="1611823" y="328144"/>
                </a:cubicBezTo>
                <a:close/>
                <a:moveTo>
                  <a:pt x="1047848" y="328144"/>
                </a:moveTo>
                <a:cubicBezTo>
                  <a:pt x="1046609" y="329573"/>
                  <a:pt x="1047657" y="337193"/>
                  <a:pt x="1046228" y="338336"/>
                </a:cubicBezTo>
                <a:cubicBezTo>
                  <a:pt x="1044800" y="339479"/>
                  <a:pt x="1040513" y="341956"/>
                  <a:pt x="1039751" y="341194"/>
                </a:cubicBezTo>
                <a:cubicBezTo>
                  <a:pt x="1038989" y="340432"/>
                  <a:pt x="1036322" y="339384"/>
                  <a:pt x="1035370" y="340432"/>
                </a:cubicBezTo>
                <a:lnTo>
                  <a:pt x="1034608" y="340336"/>
                </a:lnTo>
                <a:cubicBezTo>
                  <a:pt x="1030321" y="339860"/>
                  <a:pt x="1028035" y="341194"/>
                  <a:pt x="1026797" y="344623"/>
                </a:cubicBezTo>
                <a:lnTo>
                  <a:pt x="1026511" y="345575"/>
                </a:lnTo>
                <a:lnTo>
                  <a:pt x="1020403" y="345629"/>
                </a:lnTo>
                <a:lnTo>
                  <a:pt x="1023749" y="341956"/>
                </a:lnTo>
                <a:cubicBezTo>
                  <a:pt x="1024035" y="341003"/>
                  <a:pt x="1023273" y="339765"/>
                  <a:pt x="1021368" y="341384"/>
                </a:cubicBezTo>
                <a:cubicBezTo>
                  <a:pt x="1019368" y="343003"/>
                  <a:pt x="1011462" y="344242"/>
                  <a:pt x="1010033" y="343670"/>
                </a:cubicBezTo>
                <a:cubicBezTo>
                  <a:pt x="1008604" y="343099"/>
                  <a:pt x="1005271" y="339098"/>
                  <a:pt x="1006414" y="336336"/>
                </a:cubicBezTo>
                <a:lnTo>
                  <a:pt x="1006604" y="333764"/>
                </a:lnTo>
                <a:lnTo>
                  <a:pt x="1006700" y="332621"/>
                </a:lnTo>
                <a:cubicBezTo>
                  <a:pt x="1005175" y="331288"/>
                  <a:pt x="1000794" y="330811"/>
                  <a:pt x="996984" y="331764"/>
                </a:cubicBezTo>
                <a:lnTo>
                  <a:pt x="993460" y="332240"/>
                </a:lnTo>
                <a:cubicBezTo>
                  <a:pt x="992888" y="332335"/>
                  <a:pt x="992126" y="333955"/>
                  <a:pt x="992317" y="334812"/>
                </a:cubicBezTo>
                <a:cubicBezTo>
                  <a:pt x="992507" y="335479"/>
                  <a:pt x="994126" y="336336"/>
                  <a:pt x="994889" y="336241"/>
                </a:cubicBezTo>
                <a:lnTo>
                  <a:pt x="996317" y="336050"/>
                </a:lnTo>
                <a:cubicBezTo>
                  <a:pt x="997746" y="335193"/>
                  <a:pt x="999460" y="335574"/>
                  <a:pt x="1000223" y="336812"/>
                </a:cubicBezTo>
                <a:cubicBezTo>
                  <a:pt x="1000984" y="338050"/>
                  <a:pt x="1000508" y="341194"/>
                  <a:pt x="996984" y="340146"/>
                </a:cubicBezTo>
                <a:lnTo>
                  <a:pt x="995079" y="340813"/>
                </a:lnTo>
                <a:lnTo>
                  <a:pt x="990507" y="342432"/>
                </a:lnTo>
                <a:cubicBezTo>
                  <a:pt x="988507" y="339860"/>
                  <a:pt x="986030" y="337288"/>
                  <a:pt x="984983" y="336526"/>
                </a:cubicBezTo>
                <a:lnTo>
                  <a:pt x="984030" y="336622"/>
                </a:lnTo>
                <a:lnTo>
                  <a:pt x="983173" y="336717"/>
                </a:lnTo>
                <a:cubicBezTo>
                  <a:pt x="982411" y="337669"/>
                  <a:pt x="981458" y="340908"/>
                  <a:pt x="980982" y="343765"/>
                </a:cubicBezTo>
                <a:lnTo>
                  <a:pt x="984220" y="346051"/>
                </a:lnTo>
                <a:lnTo>
                  <a:pt x="986983" y="347956"/>
                </a:lnTo>
                <a:cubicBezTo>
                  <a:pt x="989174" y="350719"/>
                  <a:pt x="991650" y="350623"/>
                  <a:pt x="992412" y="347861"/>
                </a:cubicBezTo>
                <a:lnTo>
                  <a:pt x="997270" y="349004"/>
                </a:lnTo>
                <a:lnTo>
                  <a:pt x="1000699" y="349766"/>
                </a:lnTo>
                <a:cubicBezTo>
                  <a:pt x="1012986" y="348242"/>
                  <a:pt x="1022987" y="348337"/>
                  <a:pt x="1022987" y="350052"/>
                </a:cubicBezTo>
                <a:lnTo>
                  <a:pt x="1023940" y="350623"/>
                </a:lnTo>
                <a:cubicBezTo>
                  <a:pt x="1025654" y="351576"/>
                  <a:pt x="1027654" y="351671"/>
                  <a:pt x="1028321" y="349099"/>
                </a:cubicBezTo>
                <a:cubicBezTo>
                  <a:pt x="1028512" y="348242"/>
                  <a:pt x="1030417" y="347004"/>
                  <a:pt x="1031369" y="347099"/>
                </a:cubicBezTo>
                <a:cubicBezTo>
                  <a:pt x="1034036" y="347290"/>
                  <a:pt x="1036608" y="348242"/>
                  <a:pt x="1039370" y="348623"/>
                </a:cubicBezTo>
                <a:lnTo>
                  <a:pt x="1040704" y="348814"/>
                </a:lnTo>
                <a:cubicBezTo>
                  <a:pt x="1042323" y="348433"/>
                  <a:pt x="1043180" y="347004"/>
                  <a:pt x="1042514" y="345766"/>
                </a:cubicBezTo>
                <a:lnTo>
                  <a:pt x="1041942" y="344623"/>
                </a:lnTo>
                <a:lnTo>
                  <a:pt x="1041751" y="343670"/>
                </a:lnTo>
                <a:cubicBezTo>
                  <a:pt x="1041466" y="343003"/>
                  <a:pt x="1042609" y="342527"/>
                  <a:pt x="1044418" y="342527"/>
                </a:cubicBezTo>
                <a:cubicBezTo>
                  <a:pt x="1046228" y="342527"/>
                  <a:pt x="1050895" y="343099"/>
                  <a:pt x="1051276" y="343765"/>
                </a:cubicBezTo>
                <a:lnTo>
                  <a:pt x="1051372" y="344051"/>
                </a:lnTo>
                <a:cubicBezTo>
                  <a:pt x="1052039" y="345670"/>
                  <a:pt x="1049657" y="348528"/>
                  <a:pt x="1053943" y="348718"/>
                </a:cubicBezTo>
                <a:lnTo>
                  <a:pt x="1057373" y="348909"/>
                </a:lnTo>
                <a:cubicBezTo>
                  <a:pt x="1056896" y="346813"/>
                  <a:pt x="1058516" y="343861"/>
                  <a:pt x="1060897" y="342337"/>
                </a:cubicBezTo>
                <a:lnTo>
                  <a:pt x="1062897" y="342718"/>
                </a:lnTo>
                <a:lnTo>
                  <a:pt x="1065183" y="343099"/>
                </a:lnTo>
                <a:cubicBezTo>
                  <a:pt x="1067469" y="343003"/>
                  <a:pt x="1067183" y="342146"/>
                  <a:pt x="1064707" y="341194"/>
                </a:cubicBezTo>
                <a:lnTo>
                  <a:pt x="1063373" y="338908"/>
                </a:lnTo>
                <a:cubicBezTo>
                  <a:pt x="1062992" y="338146"/>
                  <a:pt x="1059563" y="338336"/>
                  <a:pt x="1057658" y="338527"/>
                </a:cubicBezTo>
                <a:lnTo>
                  <a:pt x="1053562" y="338908"/>
                </a:lnTo>
                <a:cubicBezTo>
                  <a:pt x="1050895" y="337384"/>
                  <a:pt x="1049752" y="335193"/>
                  <a:pt x="1050895" y="334050"/>
                </a:cubicBezTo>
                <a:cubicBezTo>
                  <a:pt x="1052039" y="332907"/>
                  <a:pt x="1054039" y="329859"/>
                  <a:pt x="1053277" y="329002"/>
                </a:cubicBezTo>
                <a:cubicBezTo>
                  <a:pt x="1052515" y="328144"/>
                  <a:pt x="1049181" y="326716"/>
                  <a:pt x="1047848" y="328144"/>
                </a:cubicBezTo>
                <a:close/>
                <a:moveTo>
                  <a:pt x="2109313" y="327478"/>
                </a:moveTo>
                <a:lnTo>
                  <a:pt x="2110933" y="327764"/>
                </a:lnTo>
                <a:lnTo>
                  <a:pt x="2112552" y="328049"/>
                </a:lnTo>
                <a:cubicBezTo>
                  <a:pt x="2114266" y="327954"/>
                  <a:pt x="2114171" y="330812"/>
                  <a:pt x="2112362" y="334526"/>
                </a:cubicBezTo>
                <a:lnTo>
                  <a:pt x="2110552" y="337384"/>
                </a:lnTo>
                <a:cubicBezTo>
                  <a:pt x="2110170" y="337955"/>
                  <a:pt x="2108361" y="338432"/>
                  <a:pt x="2107408" y="338241"/>
                </a:cubicBezTo>
                <a:lnTo>
                  <a:pt x="2106646" y="338051"/>
                </a:lnTo>
                <a:cubicBezTo>
                  <a:pt x="2106170" y="337003"/>
                  <a:pt x="2105979" y="334622"/>
                  <a:pt x="2106170" y="332907"/>
                </a:cubicBezTo>
                <a:cubicBezTo>
                  <a:pt x="2106361" y="331193"/>
                  <a:pt x="2106932" y="326525"/>
                  <a:pt x="2109313" y="327478"/>
                </a:cubicBezTo>
                <a:close/>
                <a:moveTo>
                  <a:pt x="1646780" y="327382"/>
                </a:moveTo>
                <a:lnTo>
                  <a:pt x="1646113" y="327859"/>
                </a:lnTo>
                <a:cubicBezTo>
                  <a:pt x="1645160" y="328525"/>
                  <a:pt x="1644303" y="330430"/>
                  <a:pt x="1644779" y="331002"/>
                </a:cubicBezTo>
                <a:lnTo>
                  <a:pt x="1645541" y="331859"/>
                </a:lnTo>
                <a:cubicBezTo>
                  <a:pt x="1647446" y="332240"/>
                  <a:pt x="1647446" y="333097"/>
                  <a:pt x="1645637" y="333764"/>
                </a:cubicBezTo>
                <a:lnTo>
                  <a:pt x="1644970" y="334812"/>
                </a:lnTo>
                <a:cubicBezTo>
                  <a:pt x="1644398" y="335669"/>
                  <a:pt x="1644875" y="337479"/>
                  <a:pt x="1645731" y="338146"/>
                </a:cubicBezTo>
                <a:lnTo>
                  <a:pt x="1647065" y="339193"/>
                </a:lnTo>
                <a:cubicBezTo>
                  <a:pt x="1649066" y="339765"/>
                  <a:pt x="1652780" y="340622"/>
                  <a:pt x="1655447" y="341098"/>
                </a:cubicBezTo>
                <a:lnTo>
                  <a:pt x="1657733" y="340336"/>
                </a:lnTo>
                <a:cubicBezTo>
                  <a:pt x="1658495" y="340146"/>
                  <a:pt x="1659638" y="339670"/>
                  <a:pt x="1659638" y="339384"/>
                </a:cubicBezTo>
                <a:cubicBezTo>
                  <a:pt x="1659734" y="338431"/>
                  <a:pt x="1659638" y="337193"/>
                  <a:pt x="1658876" y="336622"/>
                </a:cubicBezTo>
                <a:lnTo>
                  <a:pt x="1657733" y="335860"/>
                </a:lnTo>
                <a:cubicBezTo>
                  <a:pt x="1656019" y="335479"/>
                  <a:pt x="1654971" y="334526"/>
                  <a:pt x="1655447" y="333859"/>
                </a:cubicBezTo>
                <a:cubicBezTo>
                  <a:pt x="1656019" y="333193"/>
                  <a:pt x="1653161" y="330145"/>
                  <a:pt x="1652018" y="329287"/>
                </a:cubicBezTo>
                <a:cubicBezTo>
                  <a:pt x="1650875" y="328525"/>
                  <a:pt x="1648494" y="327668"/>
                  <a:pt x="1646780" y="327382"/>
                </a:cubicBezTo>
                <a:close/>
                <a:moveTo>
                  <a:pt x="212029" y="326239"/>
                </a:moveTo>
                <a:cubicBezTo>
                  <a:pt x="212601" y="324810"/>
                  <a:pt x="213267" y="325096"/>
                  <a:pt x="213363" y="326906"/>
                </a:cubicBezTo>
                <a:cubicBezTo>
                  <a:pt x="213553" y="328716"/>
                  <a:pt x="219364" y="332716"/>
                  <a:pt x="221649" y="333669"/>
                </a:cubicBezTo>
                <a:cubicBezTo>
                  <a:pt x="223936" y="334621"/>
                  <a:pt x="228507" y="332431"/>
                  <a:pt x="227555" y="335002"/>
                </a:cubicBezTo>
                <a:lnTo>
                  <a:pt x="226603" y="337288"/>
                </a:lnTo>
                <a:cubicBezTo>
                  <a:pt x="226412" y="337669"/>
                  <a:pt x="225840" y="338146"/>
                  <a:pt x="225364" y="338336"/>
                </a:cubicBezTo>
                <a:lnTo>
                  <a:pt x="220602" y="339384"/>
                </a:lnTo>
                <a:cubicBezTo>
                  <a:pt x="215554" y="334812"/>
                  <a:pt x="211458" y="327763"/>
                  <a:pt x="212029" y="326239"/>
                </a:cubicBezTo>
                <a:close/>
                <a:moveTo>
                  <a:pt x="437009" y="326049"/>
                </a:moveTo>
                <a:cubicBezTo>
                  <a:pt x="436628" y="325954"/>
                  <a:pt x="435200" y="326525"/>
                  <a:pt x="434342" y="327478"/>
                </a:cubicBezTo>
                <a:cubicBezTo>
                  <a:pt x="433580" y="328430"/>
                  <a:pt x="432818" y="332526"/>
                  <a:pt x="432628" y="334240"/>
                </a:cubicBezTo>
                <a:cubicBezTo>
                  <a:pt x="432437" y="336050"/>
                  <a:pt x="430151" y="341575"/>
                  <a:pt x="429866" y="342622"/>
                </a:cubicBezTo>
                <a:cubicBezTo>
                  <a:pt x="429580" y="343670"/>
                  <a:pt x="430151" y="344813"/>
                  <a:pt x="431675" y="342527"/>
                </a:cubicBezTo>
                <a:lnTo>
                  <a:pt x="433009" y="342051"/>
                </a:lnTo>
                <a:cubicBezTo>
                  <a:pt x="440724" y="339003"/>
                  <a:pt x="437390" y="333574"/>
                  <a:pt x="437962" y="329097"/>
                </a:cubicBezTo>
                <a:lnTo>
                  <a:pt x="438057" y="328144"/>
                </a:lnTo>
                <a:cubicBezTo>
                  <a:pt x="437771" y="327097"/>
                  <a:pt x="437295" y="326144"/>
                  <a:pt x="437009" y="326049"/>
                </a:cubicBezTo>
                <a:close/>
                <a:moveTo>
                  <a:pt x="449677" y="325668"/>
                </a:moveTo>
                <a:cubicBezTo>
                  <a:pt x="447963" y="328240"/>
                  <a:pt x="445391" y="332526"/>
                  <a:pt x="443962" y="335098"/>
                </a:cubicBezTo>
                <a:lnTo>
                  <a:pt x="443296" y="337574"/>
                </a:lnTo>
                <a:lnTo>
                  <a:pt x="443105" y="338336"/>
                </a:lnTo>
                <a:cubicBezTo>
                  <a:pt x="444439" y="339479"/>
                  <a:pt x="446058" y="340051"/>
                  <a:pt x="446725" y="339670"/>
                </a:cubicBezTo>
                <a:cubicBezTo>
                  <a:pt x="447391" y="339193"/>
                  <a:pt x="451964" y="330335"/>
                  <a:pt x="454726" y="329859"/>
                </a:cubicBezTo>
                <a:cubicBezTo>
                  <a:pt x="457393" y="329383"/>
                  <a:pt x="457678" y="328335"/>
                  <a:pt x="455202" y="327478"/>
                </a:cubicBezTo>
                <a:lnTo>
                  <a:pt x="453773" y="327001"/>
                </a:lnTo>
                <a:close/>
                <a:moveTo>
                  <a:pt x="1103569" y="325287"/>
                </a:moveTo>
                <a:lnTo>
                  <a:pt x="1102045" y="325954"/>
                </a:lnTo>
                <a:cubicBezTo>
                  <a:pt x="1099759" y="326906"/>
                  <a:pt x="1098520" y="327954"/>
                  <a:pt x="1096234" y="325954"/>
                </a:cubicBezTo>
                <a:lnTo>
                  <a:pt x="1095853" y="325668"/>
                </a:lnTo>
                <a:cubicBezTo>
                  <a:pt x="1092615" y="327478"/>
                  <a:pt x="1091091" y="329668"/>
                  <a:pt x="1092425" y="330621"/>
                </a:cubicBezTo>
                <a:cubicBezTo>
                  <a:pt x="1093853" y="331669"/>
                  <a:pt x="1103664" y="331288"/>
                  <a:pt x="1106426" y="331859"/>
                </a:cubicBezTo>
                <a:cubicBezTo>
                  <a:pt x="1109189" y="332431"/>
                  <a:pt x="1110808" y="332145"/>
                  <a:pt x="1109951" y="331288"/>
                </a:cubicBezTo>
                <a:cubicBezTo>
                  <a:pt x="1109093" y="330430"/>
                  <a:pt x="1106141" y="327001"/>
                  <a:pt x="1103569" y="325287"/>
                </a:cubicBezTo>
                <a:close/>
                <a:moveTo>
                  <a:pt x="1724123" y="325096"/>
                </a:moveTo>
                <a:lnTo>
                  <a:pt x="1713264" y="327859"/>
                </a:lnTo>
                <a:lnTo>
                  <a:pt x="1708882" y="328906"/>
                </a:lnTo>
                <a:cubicBezTo>
                  <a:pt x="1705073" y="326335"/>
                  <a:pt x="1700691" y="325287"/>
                  <a:pt x="1699072" y="326716"/>
                </a:cubicBezTo>
                <a:cubicBezTo>
                  <a:pt x="1697453" y="328049"/>
                  <a:pt x="1693071" y="330811"/>
                  <a:pt x="1692404" y="330240"/>
                </a:cubicBezTo>
                <a:cubicBezTo>
                  <a:pt x="1691642" y="329668"/>
                  <a:pt x="1687928" y="328906"/>
                  <a:pt x="1686785" y="330716"/>
                </a:cubicBezTo>
                <a:cubicBezTo>
                  <a:pt x="1685546" y="332621"/>
                  <a:pt x="1684689" y="338050"/>
                  <a:pt x="1688880" y="336526"/>
                </a:cubicBezTo>
                <a:lnTo>
                  <a:pt x="1691357" y="336336"/>
                </a:lnTo>
                <a:lnTo>
                  <a:pt x="1693166" y="336241"/>
                </a:lnTo>
                <a:cubicBezTo>
                  <a:pt x="1695452" y="336336"/>
                  <a:pt x="1699548" y="337003"/>
                  <a:pt x="1702215" y="337669"/>
                </a:cubicBezTo>
                <a:lnTo>
                  <a:pt x="1704882" y="338336"/>
                </a:lnTo>
                <a:lnTo>
                  <a:pt x="1706787" y="338812"/>
                </a:lnTo>
                <a:cubicBezTo>
                  <a:pt x="1711550" y="337288"/>
                  <a:pt x="1716407" y="335193"/>
                  <a:pt x="1717646" y="334145"/>
                </a:cubicBezTo>
                <a:lnTo>
                  <a:pt x="1718407" y="334336"/>
                </a:lnTo>
                <a:lnTo>
                  <a:pt x="1725456" y="335669"/>
                </a:lnTo>
                <a:cubicBezTo>
                  <a:pt x="1725456" y="331288"/>
                  <a:pt x="1728504" y="331002"/>
                  <a:pt x="1732409" y="335098"/>
                </a:cubicBezTo>
                <a:lnTo>
                  <a:pt x="1736124" y="338431"/>
                </a:lnTo>
                <a:lnTo>
                  <a:pt x="1740125" y="342051"/>
                </a:lnTo>
                <a:cubicBezTo>
                  <a:pt x="1745268" y="345480"/>
                  <a:pt x="1750221" y="347575"/>
                  <a:pt x="1751079" y="346623"/>
                </a:cubicBezTo>
                <a:cubicBezTo>
                  <a:pt x="1751840" y="345575"/>
                  <a:pt x="1752221" y="336336"/>
                  <a:pt x="1753841" y="336145"/>
                </a:cubicBezTo>
                <a:cubicBezTo>
                  <a:pt x="1755555" y="335955"/>
                  <a:pt x="1755936" y="334431"/>
                  <a:pt x="1754793" y="332716"/>
                </a:cubicBezTo>
                <a:lnTo>
                  <a:pt x="1753364" y="331478"/>
                </a:lnTo>
                <a:cubicBezTo>
                  <a:pt x="1751935" y="330240"/>
                  <a:pt x="1756603" y="328621"/>
                  <a:pt x="1753078" y="327001"/>
                </a:cubicBezTo>
                <a:cubicBezTo>
                  <a:pt x="1751173" y="326049"/>
                  <a:pt x="1749840" y="324906"/>
                  <a:pt x="1747649" y="326430"/>
                </a:cubicBezTo>
                <a:lnTo>
                  <a:pt x="1747078" y="326811"/>
                </a:lnTo>
                <a:cubicBezTo>
                  <a:pt x="1745935" y="326811"/>
                  <a:pt x="1735648" y="326049"/>
                  <a:pt x="1724123" y="325096"/>
                </a:cubicBezTo>
                <a:close/>
                <a:moveTo>
                  <a:pt x="1878332" y="324706"/>
                </a:moveTo>
                <a:lnTo>
                  <a:pt x="1878713" y="324715"/>
                </a:lnTo>
                <a:lnTo>
                  <a:pt x="1878332" y="324715"/>
                </a:lnTo>
                <a:close/>
                <a:moveTo>
                  <a:pt x="375001" y="323858"/>
                </a:moveTo>
                <a:cubicBezTo>
                  <a:pt x="372716" y="323858"/>
                  <a:pt x="371382" y="325954"/>
                  <a:pt x="372144" y="328430"/>
                </a:cubicBezTo>
                <a:lnTo>
                  <a:pt x="376144" y="332050"/>
                </a:lnTo>
                <a:cubicBezTo>
                  <a:pt x="377002" y="332907"/>
                  <a:pt x="378145" y="333955"/>
                  <a:pt x="379383" y="334050"/>
                </a:cubicBezTo>
                <a:lnTo>
                  <a:pt x="381098" y="334240"/>
                </a:lnTo>
                <a:cubicBezTo>
                  <a:pt x="382526" y="333002"/>
                  <a:pt x="383098" y="330907"/>
                  <a:pt x="382336" y="329478"/>
                </a:cubicBezTo>
                <a:lnTo>
                  <a:pt x="382336" y="328144"/>
                </a:lnTo>
                <a:lnTo>
                  <a:pt x="382336" y="326811"/>
                </a:lnTo>
                <a:cubicBezTo>
                  <a:pt x="383288" y="325192"/>
                  <a:pt x="377287" y="323858"/>
                  <a:pt x="375001" y="323858"/>
                </a:cubicBezTo>
                <a:close/>
                <a:moveTo>
                  <a:pt x="566835" y="323001"/>
                </a:moveTo>
                <a:cubicBezTo>
                  <a:pt x="564835" y="324049"/>
                  <a:pt x="561977" y="327573"/>
                  <a:pt x="566740" y="327287"/>
                </a:cubicBezTo>
                <a:lnTo>
                  <a:pt x="569883" y="327954"/>
                </a:lnTo>
                <a:lnTo>
                  <a:pt x="572359" y="328430"/>
                </a:lnTo>
                <a:cubicBezTo>
                  <a:pt x="574741" y="330145"/>
                  <a:pt x="576074" y="329859"/>
                  <a:pt x="575503" y="327859"/>
                </a:cubicBezTo>
                <a:lnTo>
                  <a:pt x="574455" y="326525"/>
                </a:lnTo>
                <a:lnTo>
                  <a:pt x="573121" y="324906"/>
                </a:lnTo>
                <a:cubicBezTo>
                  <a:pt x="571693" y="322715"/>
                  <a:pt x="568835" y="321858"/>
                  <a:pt x="566835" y="323001"/>
                </a:cubicBezTo>
                <a:close/>
                <a:moveTo>
                  <a:pt x="1794417" y="322239"/>
                </a:moveTo>
                <a:lnTo>
                  <a:pt x="1787273" y="327763"/>
                </a:lnTo>
                <a:cubicBezTo>
                  <a:pt x="1786797" y="328144"/>
                  <a:pt x="1784130" y="327192"/>
                  <a:pt x="1783082" y="326335"/>
                </a:cubicBezTo>
                <a:lnTo>
                  <a:pt x="1779748" y="323572"/>
                </a:lnTo>
                <a:cubicBezTo>
                  <a:pt x="1775653" y="324430"/>
                  <a:pt x="1770319" y="325573"/>
                  <a:pt x="1767747" y="326049"/>
                </a:cubicBezTo>
                <a:lnTo>
                  <a:pt x="1766509" y="325287"/>
                </a:lnTo>
                <a:cubicBezTo>
                  <a:pt x="1764509" y="324049"/>
                  <a:pt x="1763556" y="323763"/>
                  <a:pt x="1761746" y="325382"/>
                </a:cubicBezTo>
                <a:lnTo>
                  <a:pt x="1760413" y="326525"/>
                </a:lnTo>
                <a:cubicBezTo>
                  <a:pt x="1757650" y="327763"/>
                  <a:pt x="1757460" y="329002"/>
                  <a:pt x="1759841" y="329192"/>
                </a:cubicBezTo>
                <a:cubicBezTo>
                  <a:pt x="1762223" y="329383"/>
                  <a:pt x="1766509" y="332335"/>
                  <a:pt x="1768700" y="334431"/>
                </a:cubicBezTo>
                <a:cubicBezTo>
                  <a:pt x="1770985" y="336526"/>
                  <a:pt x="1780415" y="342527"/>
                  <a:pt x="1784988" y="342527"/>
                </a:cubicBezTo>
                <a:lnTo>
                  <a:pt x="1789179" y="342337"/>
                </a:lnTo>
                <a:cubicBezTo>
                  <a:pt x="1789845" y="342337"/>
                  <a:pt x="1790988" y="340908"/>
                  <a:pt x="1790893" y="340241"/>
                </a:cubicBezTo>
                <a:cubicBezTo>
                  <a:pt x="1790893" y="339574"/>
                  <a:pt x="1789750" y="338431"/>
                  <a:pt x="1788893" y="338336"/>
                </a:cubicBezTo>
                <a:lnTo>
                  <a:pt x="1786225" y="337955"/>
                </a:lnTo>
                <a:cubicBezTo>
                  <a:pt x="1782796" y="337860"/>
                  <a:pt x="1781177" y="336907"/>
                  <a:pt x="1782701" y="335860"/>
                </a:cubicBezTo>
                <a:cubicBezTo>
                  <a:pt x="1784416" y="334907"/>
                  <a:pt x="1795274" y="330716"/>
                  <a:pt x="1797370" y="330907"/>
                </a:cubicBezTo>
                <a:cubicBezTo>
                  <a:pt x="1799465" y="331097"/>
                  <a:pt x="1798131" y="327192"/>
                  <a:pt x="1794417" y="322239"/>
                </a:cubicBezTo>
                <a:close/>
                <a:moveTo>
                  <a:pt x="1823468" y="321572"/>
                </a:moveTo>
                <a:cubicBezTo>
                  <a:pt x="1821563" y="323001"/>
                  <a:pt x="1817468" y="327859"/>
                  <a:pt x="1819182" y="328335"/>
                </a:cubicBezTo>
                <a:cubicBezTo>
                  <a:pt x="1820992" y="328811"/>
                  <a:pt x="1819849" y="332716"/>
                  <a:pt x="1817372" y="333383"/>
                </a:cubicBezTo>
                <a:lnTo>
                  <a:pt x="1815372" y="334431"/>
                </a:lnTo>
                <a:cubicBezTo>
                  <a:pt x="1814610" y="334812"/>
                  <a:pt x="1814324" y="336145"/>
                  <a:pt x="1814229" y="337098"/>
                </a:cubicBezTo>
                <a:cubicBezTo>
                  <a:pt x="1814229" y="337479"/>
                  <a:pt x="1815182" y="338241"/>
                  <a:pt x="1815848" y="338336"/>
                </a:cubicBezTo>
                <a:lnTo>
                  <a:pt x="1818991" y="338812"/>
                </a:lnTo>
                <a:cubicBezTo>
                  <a:pt x="1822516" y="339479"/>
                  <a:pt x="1826230" y="339670"/>
                  <a:pt x="1827373" y="339289"/>
                </a:cubicBezTo>
                <a:lnTo>
                  <a:pt x="1827945" y="338622"/>
                </a:lnTo>
                <a:cubicBezTo>
                  <a:pt x="1829088" y="337288"/>
                  <a:pt x="1829469" y="335002"/>
                  <a:pt x="1830803" y="334526"/>
                </a:cubicBezTo>
                <a:cubicBezTo>
                  <a:pt x="1832041" y="334145"/>
                  <a:pt x="1834232" y="336145"/>
                  <a:pt x="1835946" y="336145"/>
                </a:cubicBezTo>
                <a:lnTo>
                  <a:pt x="1839185" y="336050"/>
                </a:lnTo>
                <a:cubicBezTo>
                  <a:pt x="1842804" y="335383"/>
                  <a:pt x="1847376" y="336241"/>
                  <a:pt x="1849567" y="337955"/>
                </a:cubicBezTo>
                <a:lnTo>
                  <a:pt x="1852805" y="335383"/>
                </a:lnTo>
                <a:lnTo>
                  <a:pt x="1856330" y="332526"/>
                </a:lnTo>
                <a:cubicBezTo>
                  <a:pt x="1858616" y="335288"/>
                  <a:pt x="1860997" y="336812"/>
                  <a:pt x="1861568" y="335860"/>
                </a:cubicBezTo>
                <a:cubicBezTo>
                  <a:pt x="1862140" y="334907"/>
                  <a:pt x="1865759" y="334431"/>
                  <a:pt x="1865855" y="334717"/>
                </a:cubicBezTo>
                <a:cubicBezTo>
                  <a:pt x="1866045" y="335002"/>
                  <a:pt x="1867283" y="335574"/>
                  <a:pt x="1868426" y="335288"/>
                </a:cubicBezTo>
                <a:cubicBezTo>
                  <a:pt x="1869569" y="335002"/>
                  <a:pt x="1872617" y="335669"/>
                  <a:pt x="1872712" y="335288"/>
                </a:cubicBezTo>
                <a:cubicBezTo>
                  <a:pt x="1872903" y="335002"/>
                  <a:pt x="1874904" y="332907"/>
                  <a:pt x="1876999" y="331383"/>
                </a:cubicBezTo>
                <a:cubicBezTo>
                  <a:pt x="1879094" y="329859"/>
                  <a:pt x="1883285" y="323763"/>
                  <a:pt x="1883095" y="322048"/>
                </a:cubicBezTo>
                <a:lnTo>
                  <a:pt x="1882237" y="321763"/>
                </a:lnTo>
                <a:cubicBezTo>
                  <a:pt x="1880047" y="321001"/>
                  <a:pt x="1878332" y="321858"/>
                  <a:pt x="1878332" y="324239"/>
                </a:cubicBezTo>
                <a:lnTo>
                  <a:pt x="1878332" y="324706"/>
                </a:lnTo>
                <a:lnTo>
                  <a:pt x="1870617" y="324525"/>
                </a:lnTo>
                <a:lnTo>
                  <a:pt x="1867855" y="323763"/>
                </a:lnTo>
                <a:cubicBezTo>
                  <a:pt x="1865759" y="323191"/>
                  <a:pt x="1863473" y="321953"/>
                  <a:pt x="1861568" y="322239"/>
                </a:cubicBezTo>
                <a:cubicBezTo>
                  <a:pt x="1859854" y="322429"/>
                  <a:pt x="1861568" y="326620"/>
                  <a:pt x="1857282" y="325954"/>
                </a:cubicBezTo>
                <a:lnTo>
                  <a:pt x="1857187" y="325954"/>
                </a:lnTo>
                <a:cubicBezTo>
                  <a:pt x="1856901" y="327001"/>
                  <a:pt x="1856710" y="328716"/>
                  <a:pt x="1856901" y="329859"/>
                </a:cubicBezTo>
                <a:cubicBezTo>
                  <a:pt x="1857091" y="331002"/>
                  <a:pt x="1850519" y="330430"/>
                  <a:pt x="1850424" y="329002"/>
                </a:cubicBezTo>
                <a:cubicBezTo>
                  <a:pt x="1850329" y="327573"/>
                  <a:pt x="1848519" y="324334"/>
                  <a:pt x="1846709" y="325382"/>
                </a:cubicBezTo>
                <a:lnTo>
                  <a:pt x="1845280" y="325763"/>
                </a:lnTo>
                <a:lnTo>
                  <a:pt x="1843757" y="326239"/>
                </a:lnTo>
                <a:cubicBezTo>
                  <a:pt x="1842138" y="326430"/>
                  <a:pt x="1838899" y="327763"/>
                  <a:pt x="1836708" y="329287"/>
                </a:cubicBezTo>
                <a:cubicBezTo>
                  <a:pt x="1834517" y="330811"/>
                  <a:pt x="1826802" y="330145"/>
                  <a:pt x="1826421" y="327573"/>
                </a:cubicBezTo>
                <a:lnTo>
                  <a:pt x="1828802" y="325287"/>
                </a:lnTo>
                <a:lnTo>
                  <a:pt x="1830612" y="323572"/>
                </a:lnTo>
                <a:cubicBezTo>
                  <a:pt x="1828612" y="321001"/>
                  <a:pt x="1825373" y="320143"/>
                  <a:pt x="1823468" y="321572"/>
                </a:cubicBezTo>
                <a:close/>
                <a:moveTo>
                  <a:pt x="1069850" y="320620"/>
                </a:moveTo>
                <a:cubicBezTo>
                  <a:pt x="1067850" y="320143"/>
                  <a:pt x="1066707" y="321286"/>
                  <a:pt x="1067374" y="323191"/>
                </a:cubicBezTo>
                <a:lnTo>
                  <a:pt x="1067850" y="323191"/>
                </a:lnTo>
                <a:cubicBezTo>
                  <a:pt x="1071660" y="323382"/>
                  <a:pt x="1072517" y="325001"/>
                  <a:pt x="1072136" y="327859"/>
                </a:cubicBezTo>
                <a:lnTo>
                  <a:pt x="1071946" y="329192"/>
                </a:lnTo>
                <a:cubicBezTo>
                  <a:pt x="1072517" y="331097"/>
                  <a:pt x="1074232" y="330526"/>
                  <a:pt x="1075660" y="328144"/>
                </a:cubicBezTo>
                <a:cubicBezTo>
                  <a:pt x="1077184" y="325573"/>
                  <a:pt x="1071851" y="321001"/>
                  <a:pt x="1069850" y="320620"/>
                </a:cubicBezTo>
                <a:close/>
                <a:moveTo>
                  <a:pt x="233270" y="317381"/>
                </a:moveTo>
                <a:cubicBezTo>
                  <a:pt x="233747" y="317000"/>
                  <a:pt x="235366" y="317096"/>
                  <a:pt x="235651" y="317381"/>
                </a:cubicBezTo>
                <a:cubicBezTo>
                  <a:pt x="237652" y="319858"/>
                  <a:pt x="240795" y="319096"/>
                  <a:pt x="243462" y="319572"/>
                </a:cubicBezTo>
                <a:lnTo>
                  <a:pt x="244891" y="319858"/>
                </a:lnTo>
                <a:cubicBezTo>
                  <a:pt x="246224" y="321287"/>
                  <a:pt x="244414" y="324525"/>
                  <a:pt x="240890" y="326906"/>
                </a:cubicBezTo>
                <a:lnTo>
                  <a:pt x="242033" y="330907"/>
                </a:lnTo>
                <a:cubicBezTo>
                  <a:pt x="242128" y="331097"/>
                  <a:pt x="240509" y="331764"/>
                  <a:pt x="239557" y="331859"/>
                </a:cubicBezTo>
                <a:lnTo>
                  <a:pt x="238890" y="331955"/>
                </a:lnTo>
                <a:cubicBezTo>
                  <a:pt x="238033" y="331574"/>
                  <a:pt x="235937" y="329192"/>
                  <a:pt x="234127" y="326621"/>
                </a:cubicBezTo>
                <a:lnTo>
                  <a:pt x="231841" y="324716"/>
                </a:lnTo>
                <a:cubicBezTo>
                  <a:pt x="231270" y="324239"/>
                  <a:pt x="230603" y="323858"/>
                  <a:pt x="229841" y="323573"/>
                </a:cubicBezTo>
                <a:lnTo>
                  <a:pt x="228603" y="323096"/>
                </a:lnTo>
                <a:cubicBezTo>
                  <a:pt x="228127" y="324430"/>
                  <a:pt x="228127" y="326335"/>
                  <a:pt x="228793" y="326716"/>
                </a:cubicBezTo>
                <a:cubicBezTo>
                  <a:pt x="229365" y="327192"/>
                  <a:pt x="228222" y="327573"/>
                  <a:pt x="226222" y="327573"/>
                </a:cubicBezTo>
                <a:cubicBezTo>
                  <a:pt x="224222" y="327573"/>
                  <a:pt x="220126" y="325573"/>
                  <a:pt x="222031" y="323096"/>
                </a:cubicBezTo>
                <a:lnTo>
                  <a:pt x="224031" y="321572"/>
                </a:lnTo>
                <a:cubicBezTo>
                  <a:pt x="224983" y="320810"/>
                  <a:pt x="227365" y="321477"/>
                  <a:pt x="228603" y="320810"/>
                </a:cubicBezTo>
                <a:cubicBezTo>
                  <a:pt x="230317" y="319953"/>
                  <a:pt x="231556" y="318429"/>
                  <a:pt x="233270" y="317381"/>
                </a:cubicBezTo>
                <a:close/>
                <a:moveTo>
                  <a:pt x="1913146" y="317155"/>
                </a:moveTo>
                <a:cubicBezTo>
                  <a:pt x="1911360" y="316309"/>
                  <a:pt x="1908812" y="315952"/>
                  <a:pt x="1906526" y="317191"/>
                </a:cubicBezTo>
                <a:lnTo>
                  <a:pt x="1907098" y="322239"/>
                </a:lnTo>
                <a:lnTo>
                  <a:pt x="1907098" y="322525"/>
                </a:lnTo>
                <a:cubicBezTo>
                  <a:pt x="1903479" y="323382"/>
                  <a:pt x="1901192" y="323477"/>
                  <a:pt x="1902145" y="322620"/>
                </a:cubicBezTo>
                <a:cubicBezTo>
                  <a:pt x="1903097" y="321763"/>
                  <a:pt x="1904145" y="319953"/>
                  <a:pt x="1903479" y="319381"/>
                </a:cubicBezTo>
                <a:cubicBezTo>
                  <a:pt x="1902812" y="318905"/>
                  <a:pt x="1901192" y="319286"/>
                  <a:pt x="1901859" y="321953"/>
                </a:cubicBezTo>
                <a:cubicBezTo>
                  <a:pt x="1902526" y="324525"/>
                  <a:pt x="1900144" y="330811"/>
                  <a:pt x="1898144" y="330049"/>
                </a:cubicBezTo>
                <a:cubicBezTo>
                  <a:pt x="1896144" y="329192"/>
                  <a:pt x="1892429" y="321477"/>
                  <a:pt x="1891191" y="321572"/>
                </a:cubicBezTo>
                <a:cubicBezTo>
                  <a:pt x="1889953" y="321667"/>
                  <a:pt x="1886428" y="322334"/>
                  <a:pt x="1886905" y="322810"/>
                </a:cubicBezTo>
                <a:cubicBezTo>
                  <a:pt x="1887476" y="323287"/>
                  <a:pt x="1889572" y="325192"/>
                  <a:pt x="1890905" y="326620"/>
                </a:cubicBezTo>
                <a:cubicBezTo>
                  <a:pt x="1892239" y="328049"/>
                  <a:pt x="1886714" y="331573"/>
                  <a:pt x="1886714" y="332431"/>
                </a:cubicBezTo>
                <a:cubicBezTo>
                  <a:pt x="1886714" y="333383"/>
                  <a:pt x="1890429" y="334431"/>
                  <a:pt x="1894906" y="334907"/>
                </a:cubicBezTo>
                <a:lnTo>
                  <a:pt x="1898144" y="333859"/>
                </a:lnTo>
                <a:cubicBezTo>
                  <a:pt x="1902145" y="332526"/>
                  <a:pt x="1905002" y="337765"/>
                  <a:pt x="1909098" y="334240"/>
                </a:cubicBezTo>
                <a:lnTo>
                  <a:pt x="1910622" y="333002"/>
                </a:lnTo>
                <a:cubicBezTo>
                  <a:pt x="1914146" y="333669"/>
                  <a:pt x="1918147" y="334717"/>
                  <a:pt x="1919575" y="335383"/>
                </a:cubicBezTo>
                <a:cubicBezTo>
                  <a:pt x="1921004" y="336050"/>
                  <a:pt x="1923195" y="335479"/>
                  <a:pt x="1921290" y="332431"/>
                </a:cubicBezTo>
                <a:cubicBezTo>
                  <a:pt x="1919385" y="329383"/>
                  <a:pt x="1913670" y="321477"/>
                  <a:pt x="1915194" y="320048"/>
                </a:cubicBezTo>
                <a:cubicBezTo>
                  <a:pt x="1915956" y="319333"/>
                  <a:pt x="1914932" y="318000"/>
                  <a:pt x="1913146" y="317155"/>
                </a:cubicBezTo>
                <a:close/>
                <a:moveTo>
                  <a:pt x="421960" y="315381"/>
                </a:moveTo>
                <a:cubicBezTo>
                  <a:pt x="421198" y="315476"/>
                  <a:pt x="420245" y="316619"/>
                  <a:pt x="419959" y="317381"/>
                </a:cubicBezTo>
                <a:cubicBezTo>
                  <a:pt x="419578" y="318334"/>
                  <a:pt x="419959" y="319477"/>
                  <a:pt x="419769" y="320524"/>
                </a:cubicBezTo>
                <a:lnTo>
                  <a:pt x="419674" y="320810"/>
                </a:lnTo>
                <a:cubicBezTo>
                  <a:pt x="418626" y="321096"/>
                  <a:pt x="417674" y="320429"/>
                  <a:pt x="417388" y="319286"/>
                </a:cubicBezTo>
                <a:cubicBezTo>
                  <a:pt x="417197" y="318143"/>
                  <a:pt x="414530" y="315286"/>
                  <a:pt x="412054" y="315571"/>
                </a:cubicBezTo>
                <a:lnTo>
                  <a:pt x="410053" y="315857"/>
                </a:lnTo>
                <a:lnTo>
                  <a:pt x="409768" y="315857"/>
                </a:lnTo>
                <a:cubicBezTo>
                  <a:pt x="409577" y="316238"/>
                  <a:pt x="410625" y="317476"/>
                  <a:pt x="412149" y="318619"/>
                </a:cubicBezTo>
                <a:cubicBezTo>
                  <a:pt x="413673" y="319667"/>
                  <a:pt x="410816" y="324620"/>
                  <a:pt x="410911" y="325763"/>
                </a:cubicBezTo>
                <a:lnTo>
                  <a:pt x="412340" y="325668"/>
                </a:lnTo>
                <a:lnTo>
                  <a:pt x="423103" y="324811"/>
                </a:lnTo>
                <a:cubicBezTo>
                  <a:pt x="424912" y="329192"/>
                  <a:pt x="427865" y="332050"/>
                  <a:pt x="429484" y="331097"/>
                </a:cubicBezTo>
                <a:cubicBezTo>
                  <a:pt x="431199" y="330145"/>
                  <a:pt x="426913" y="323096"/>
                  <a:pt x="424532" y="320048"/>
                </a:cubicBezTo>
                <a:lnTo>
                  <a:pt x="424912" y="316429"/>
                </a:lnTo>
                <a:cubicBezTo>
                  <a:pt x="424912" y="316143"/>
                  <a:pt x="422912" y="315190"/>
                  <a:pt x="421960" y="315381"/>
                </a:cubicBezTo>
                <a:close/>
                <a:moveTo>
                  <a:pt x="1705549" y="313762"/>
                </a:moveTo>
                <a:cubicBezTo>
                  <a:pt x="1700691" y="311666"/>
                  <a:pt x="1697548" y="315190"/>
                  <a:pt x="1693547" y="316238"/>
                </a:cubicBezTo>
                <a:cubicBezTo>
                  <a:pt x="1693262" y="316333"/>
                  <a:pt x="1692976" y="317667"/>
                  <a:pt x="1693356" y="318048"/>
                </a:cubicBezTo>
                <a:cubicBezTo>
                  <a:pt x="1695833" y="320620"/>
                  <a:pt x="1699357" y="319381"/>
                  <a:pt x="1702405" y="319286"/>
                </a:cubicBezTo>
                <a:lnTo>
                  <a:pt x="1704501" y="319286"/>
                </a:lnTo>
                <a:cubicBezTo>
                  <a:pt x="1707168" y="317953"/>
                  <a:pt x="1708121" y="315667"/>
                  <a:pt x="1706596" y="314238"/>
                </a:cubicBezTo>
                <a:close/>
                <a:moveTo>
                  <a:pt x="2323436" y="311191"/>
                </a:moveTo>
                <a:cubicBezTo>
                  <a:pt x="2324103" y="310714"/>
                  <a:pt x="2331056" y="315763"/>
                  <a:pt x="2334866" y="316906"/>
                </a:cubicBezTo>
                <a:cubicBezTo>
                  <a:pt x="2338676" y="318049"/>
                  <a:pt x="2338866" y="319477"/>
                  <a:pt x="2335342" y="320049"/>
                </a:cubicBezTo>
                <a:cubicBezTo>
                  <a:pt x="2331818" y="320620"/>
                  <a:pt x="2326484" y="314143"/>
                  <a:pt x="2325626" y="313762"/>
                </a:cubicBezTo>
                <a:cubicBezTo>
                  <a:pt x="2324770" y="313286"/>
                  <a:pt x="2322674" y="311762"/>
                  <a:pt x="2323436" y="311191"/>
                </a:cubicBezTo>
                <a:close/>
                <a:moveTo>
                  <a:pt x="2293527" y="310333"/>
                </a:moveTo>
                <a:cubicBezTo>
                  <a:pt x="2294670" y="309380"/>
                  <a:pt x="2300671" y="309380"/>
                  <a:pt x="2301909" y="310428"/>
                </a:cubicBezTo>
                <a:cubicBezTo>
                  <a:pt x="2303052" y="311476"/>
                  <a:pt x="2303338" y="313286"/>
                  <a:pt x="2302481" y="314524"/>
                </a:cubicBezTo>
                <a:cubicBezTo>
                  <a:pt x="2301624" y="315667"/>
                  <a:pt x="2297814" y="314048"/>
                  <a:pt x="2297337" y="314714"/>
                </a:cubicBezTo>
                <a:cubicBezTo>
                  <a:pt x="2296861" y="315381"/>
                  <a:pt x="2294766" y="316429"/>
                  <a:pt x="2294099" y="315572"/>
                </a:cubicBezTo>
                <a:cubicBezTo>
                  <a:pt x="2293432" y="314619"/>
                  <a:pt x="2292480" y="311285"/>
                  <a:pt x="2293527" y="310333"/>
                </a:cubicBezTo>
                <a:close/>
                <a:moveTo>
                  <a:pt x="2004443" y="306999"/>
                </a:moveTo>
                <a:cubicBezTo>
                  <a:pt x="2004063" y="306999"/>
                  <a:pt x="2002729" y="309856"/>
                  <a:pt x="2002919" y="309952"/>
                </a:cubicBezTo>
                <a:lnTo>
                  <a:pt x="2008158" y="312714"/>
                </a:lnTo>
                <a:cubicBezTo>
                  <a:pt x="2014349" y="315571"/>
                  <a:pt x="2019683" y="316143"/>
                  <a:pt x="2020064" y="314047"/>
                </a:cubicBezTo>
                <a:lnTo>
                  <a:pt x="2016540" y="312809"/>
                </a:lnTo>
                <a:cubicBezTo>
                  <a:pt x="2014254" y="311952"/>
                  <a:pt x="2011396" y="310523"/>
                  <a:pt x="2010635" y="308809"/>
                </a:cubicBezTo>
                <a:cubicBezTo>
                  <a:pt x="2009206" y="305665"/>
                  <a:pt x="2006539" y="307189"/>
                  <a:pt x="2004443" y="306999"/>
                </a:cubicBezTo>
                <a:close/>
                <a:moveTo>
                  <a:pt x="2342486" y="304522"/>
                </a:moveTo>
                <a:lnTo>
                  <a:pt x="2344486" y="304713"/>
                </a:lnTo>
                <a:lnTo>
                  <a:pt x="2349058" y="304999"/>
                </a:lnTo>
                <a:cubicBezTo>
                  <a:pt x="2347248" y="306523"/>
                  <a:pt x="2346963" y="309380"/>
                  <a:pt x="2348391" y="311285"/>
                </a:cubicBezTo>
                <a:lnTo>
                  <a:pt x="2345438" y="312047"/>
                </a:lnTo>
                <a:cubicBezTo>
                  <a:pt x="2342486" y="312809"/>
                  <a:pt x="2338771" y="313095"/>
                  <a:pt x="2335913" y="312428"/>
                </a:cubicBezTo>
                <a:lnTo>
                  <a:pt x="2333532" y="311857"/>
                </a:lnTo>
                <a:cubicBezTo>
                  <a:pt x="2331532" y="309666"/>
                  <a:pt x="2331627" y="307952"/>
                  <a:pt x="2333818" y="308142"/>
                </a:cubicBezTo>
                <a:cubicBezTo>
                  <a:pt x="2336009" y="308237"/>
                  <a:pt x="2340390" y="303951"/>
                  <a:pt x="2342486" y="304522"/>
                </a:cubicBezTo>
                <a:close/>
                <a:moveTo>
                  <a:pt x="1749459" y="304332"/>
                </a:moveTo>
                <a:cubicBezTo>
                  <a:pt x="1746888" y="306999"/>
                  <a:pt x="1743553" y="310809"/>
                  <a:pt x="1742982" y="311571"/>
                </a:cubicBezTo>
                <a:cubicBezTo>
                  <a:pt x="1742315" y="312428"/>
                  <a:pt x="1743744" y="313190"/>
                  <a:pt x="1745935" y="313285"/>
                </a:cubicBezTo>
                <a:lnTo>
                  <a:pt x="1747078" y="313000"/>
                </a:lnTo>
                <a:cubicBezTo>
                  <a:pt x="1749364" y="312428"/>
                  <a:pt x="1751650" y="311761"/>
                  <a:pt x="1753745" y="310904"/>
                </a:cubicBezTo>
                <a:cubicBezTo>
                  <a:pt x="1755841" y="310047"/>
                  <a:pt x="1755746" y="307761"/>
                  <a:pt x="1753745" y="306713"/>
                </a:cubicBezTo>
                <a:close/>
                <a:moveTo>
                  <a:pt x="2217708" y="301474"/>
                </a:moveTo>
                <a:cubicBezTo>
                  <a:pt x="2215898" y="302713"/>
                  <a:pt x="2211517" y="305951"/>
                  <a:pt x="2211707" y="306237"/>
                </a:cubicBezTo>
                <a:cubicBezTo>
                  <a:pt x="2211898" y="306427"/>
                  <a:pt x="2216660" y="305761"/>
                  <a:pt x="2218565" y="305189"/>
                </a:cubicBezTo>
                <a:cubicBezTo>
                  <a:pt x="2220470" y="304618"/>
                  <a:pt x="2221613" y="306142"/>
                  <a:pt x="2221042" y="308618"/>
                </a:cubicBezTo>
                <a:cubicBezTo>
                  <a:pt x="2220470" y="311095"/>
                  <a:pt x="2220280" y="317476"/>
                  <a:pt x="2222185" y="316429"/>
                </a:cubicBezTo>
                <a:cubicBezTo>
                  <a:pt x="2224090" y="315286"/>
                  <a:pt x="2230281" y="315571"/>
                  <a:pt x="2232853" y="313381"/>
                </a:cubicBezTo>
                <a:cubicBezTo>
                  <a:pt x="2235425" y="311190"/>
                  <a:pt x="2231138" y="302236"/>
                  <a:pt x="2228472" y="302046"/>
                </a:cubicBezTo>
                <a:cubicBezTo>
                  <a:pt x="2225804" y="301855"/>
                  <a:pt x="2219613" y="300236"/>
                  <a:pt x="2217708" y="301474"/>
                </a:cubicBezTo>
                <a:close/>
                <a:moveTo>
                  <a:pt x="2193134" y="301284"/>
                </a:moveTo>
                <a:cubicBezTo>
                  <a:pt x="2191895" y="304046"/>
                  <a:pt x="2192371" y="306523"/>
                  <a:pt x="2194181" y="306713"/>
                </a:cubicBezTo>
                <a:cubicBezTo>
                  <a:pt x="2196086" y="306904"/>
                  <a:pt x="2200563" y="308332"/>
                  <a:pt x="2199515" y="309190"/>
                </a:cubicBezTo>
                <a:cubicBezTo>
                  <a:pt x="2198468" y="310047"/>
                  <a:pt x="2196658" y="312714"/>
                  <a:pt x="2197991" y="313190"/>
                </a:cubicBezTo>
                <a:cubicBezTo>
                  <a:pt x="2199230" y="313666"/>
                  <a:pt x="2204468" y="314809"/>
                  <a:pt x="2207993" y="314047"/>
                </a:cubicBezTo>
                <a:lnTo>
                  <a:pt x="2211231" y="315190"/>
                </a:lnTo>
                <a:lnTo>
                  <a:pt x="2211803" y="315381"/>
                </a:lnTo>
                <a:cubicBezTo>
                  <a:pt x="2212946" y="314524"/>
                  <a:pt x="2212088" y="312904"/>
                  <a:pt x="2209802" y="311857"/>
                </a:cubicBezTo>
                <a:lnTo>
                  <a:pt x="2207612" y="311095"/>
                </a:lnTo>
                <a:cubicBezTo>
                  <a:pt x="2207040" y="310904"/>
                  <a:pt x="2206564" y="310142"/>
                  <a:pt x="2206278" y="309475"/>
                </a:cubicBezTo>
                <a:lnTo>
                  <a:pt x="2205135" y="307380"/>
                </a:lnTo>
                <a:cubicBezTo>
                  <a:pt x="2203992" y="305094"/>
                  <a:pt x="2200658" y="303951"/>
                  <a:pt x="2197705" y="304903"/>
                </a:cubicBezTo>
                <a:lnTo>
                  <a:pt x="2197039" y="304332"/>
                </a:lnTo>
                <a:close/>
                <a:moveTo>
                  <a:pt x="1731552" y="300427"/>
                </a:moveTo>
                <a:lnTo>
                  <a:pt x="1729361" y="300617"/>
                </a:lnTo>
                <a:cubicBezTo>
                  <a:pt x="1726218" y="300903"/>
                  <a:pt x="1723932" y="303570"/>
                  <a:pt x="1724980" y="306237"/>
                </a:cubicBezTo>
                <a:lnTo>
                  <a:pt x="1725361" y="307285"/>
                </a:lnTo>
                <a:cubicBezTo>
                  <a:pt x="1725361" y="308332"/>
                  <a:pt x="1725266" y="309761"/>
                  <a:pt x="1725170" y="310333"/>
                </a:cubicBezTo>
                <a:cubicBezTo>
                  <a:pt x="1725075" y="310999"/>
                  <a:pt x="1726313" y="312523"/>
                  <a:pt x="1727932" y="312428"/>
                </a:cubicBezTo>
                <a:lnTo>
                  <a:pt x="1729266" y="312047"/>
                </a:lnTo>
                <a:lnTo>
                  <a:pt x="1731171" y="311571"/>
                </a:lnTo>
                <a:cubicBezTo>
                  <a:pt x="1733076" y="310714"/>
                  <a:pt x="1733457" y="308618"/>
                  <a:pt x="1732029" y="306808"/>
                </a:cubicBezTo>
                <a:lnTo>
                  <a:pt x="1735457" y="304808"/>
                </a:lnTo>
                <a:lnTo>
                  <a:pt x="1737648" y="303475"/>
                </a:lnTo>
                <a:cubicBezTo>
                  <a:pt x="1736696" y="301951"/>
                  <a:pt x="1734028" y="300617"/>
                  <a:pt x="1731552" y="300427"/>
                </a:cubicBezTo>
                <a:close/>
                <a:moveTo>
                  <a:pt x="1886333" y="298426"/>
                </a:moveTo>
                <a:cubicBezTo>
                  <a:pt x="1884238" y="299093"/>
                  <a:pt x="1883666" y="300808"/>
                  <a:pt x="1885190" y="302141"/>
                </a:cubicBezTo>
                <a:cubicBezTo>
                  <a:pt x="1886714" y="303475"/>
                  <a:pt x="1891286" y="305475"/>
                  <a:pt x="1891953" y="303570"/>
                </a:cubicBezTo>
                <a:cubicBezTo>
                  <a:pt x="1892715" y="301665"/>
                  <a:pt x="1888429" y="297760"/>
                  <a:pt x="1886333" y="298426"/>
                </a:cubicBezTo>
                <a:close/>
                <a:moveTo>
                  <a:pt x="190883" y="292902"/>
                </a:moveTo>
                <a:cubicBezTo>
                  <a:pt x="188026" y="291378"/>
                  <a:pt x="185549" y="295283"/>
                  <a:pt x="185549" y="297188"/>
                </a:cubicBezTo>
                <a:cubicBezTo>
                  <a:pt x="185549" y="298998"/>
                  <a:pt x="187550" y="299855"/>
                  <a:pt x="190026" y="299093"/>
                </a:cubicBezTo>
                <a:lnTo>
                  <a:pt x="191741" y="298522"/>
                </a:lnTo>
                <a:lnTo>
                  <a:pt x="193074" y="298045"/>
                </a:lnTo>
                <a:cubicBezTo>
                  <a:pt x="194503" y="297474"/>
                  <a:pt x="195074" y="296140"/>
                  <a:pt x="194217" y="294997"/>
                </a:cubicBezTo>
                <a:lnTo>
                  <a:pt x="193169" y="294331"/>
                </a:lnTo>
                <a:close/>
                <a:moveTo>
                  <a:pt x="439867" y="290140"/>
                </a:moveTo>
                <a:cubicBezTo>
                  <a:pt x="436628" y="289092"/>
                  <a:pt x="431675" y="295950"/>
                  <a:pt x="433390" y="297283"/>
                </a:cubicBezTo>
                <a:cubicBezTo>
                  <a:pt x="435104" y="298617"/>
                  <a:pt x="437962" y="296902"/>
                  <a:pt x="439581" y="293473"/>
                </a:cubicBezTo>
                <a:lnTo>
                  <a:pt x="439771" y="290806"/>
                </a:lnTo>
                <a:close/>
                <a:moveTo>
                  <a:pt x="4574" y="286045"/>
                </a:moveTo>
                <a:lnTo>
                  <a:pt x="8289" y="287092"/>
                </a:lnTo>
                <a:cubicBezTo>
                  <a:pt x="13051" y="289188"/>
                  <a:pt x="15623" y="291474"/>
                  <a:pt x="14099" y="292236"/>
                </a:cubicBezTo>
                <a:cubicBezTo>
                  <a:pt x="12575" y="292998"/>
                  <a:pt x="9051" y="293189"/>
                  <a:pt x="8479" y="291855"/>
                </a:cubicBezTo>
                <a:lnTo>
                  <a:pt x="7432" y="291188"/>
                </a:lnTo>
                <a:cubicBezTo>
                  <a:pt x="6193" y="290426"/>
                  <a:pt x="4288" y="290617"/>
                  <a:pt x="2955" y="290045"/>
                </a:cubicBezTo>
                <a:cubicBezTo>
                  <a:pt x="1716" y="289569"/>
                  <a:pt x="2" y="288616"/>
                  <a:pt x="2" y="287854"/>
                </a:cubicBezTo>
                <a:cubicBezTo>
                  <a:pt x="-93" y="284997"/>
                  <a:pt x="3145" y="285568"/>
                  <a:pt x="4574" y="286045"/>
                </a:cubicBezTo>
                <a:close/>
                <a:moveTo>
                  <a:pt x="422436" y="285949"/>
                </a:moveTo>
                <a:lnTo>
                  <a:pt x="418245" y="286615"/>
                </a:lnTo>
                <a:cubicBezTo>
                  <a:pt x="420436" y="288997"/>
                  <a:pt x="420912" y="291378"/>
                  <a:pt x="419293" y="291759"/>
                </a:cubicBezTo>
                <a:lnTo>
                  <a:pt x="418340" y="292521"/>
                </a:lnTo>
                <a:cubicBezTo>
                  <a:pt x="417578" y="293092"/>
                  <a:pt x="417102" y="294521"/>
                  <a:pt x="417483" y="295188"/>
                </a:cubicBezTo>
                <a:cubicBezTo>
                  <a:pt x="417864" y="295855"/>
                  <a:pt x="420150" y="296521"/>
                  <a:pt x="420531" y="296236"/>
                </a:cubicBezTo>
                <a:lnTo>
                  <a:pt x="423008" y="294521"/>
                </a:lnTo>
                <a:cubicBezTo>
                  <a:pt x="425484" y="292330"/>
                  <a:pt x="427579" y="289092"/>
                  <a:pt x="427865" y="287473"/>
                </a:cubicBezTo>
                <a:lnTo>
                  <a:pt x="427008" y="286615"/>
                </a:lnTo>
                <a:cubicBezTo>
                  <a:pt x="426151" y="285853"/>
                  <a:pt x="423865" y="285663"/>
                  <a:pt x="422436" y="285949"/>
                </a:cubicBezTo>
                <a:close/>
                <a:moveTo>
                  <a:pt x="321566" y="285472"/>
                </a:moveTo>
                <a:cubicBezTo>
                  <a:pt x="317947" y="283853"/>
                  <a:pt x="319375" y="289663"/>
                  <a:pt x="320709" y="291759"/>
                </a:cubicBezTo>
                <a:cubicBezTo>
                  <a:pt x="322042" y="293854"/>
                  <a:pt x="324138" y="294140"/>
                  <a:pt x="325376" y="292426"/>
                </a:cubicBezTo>
                <a:cubicBezTo>
                  <a:pt x="326615" y="290711"/>
                  <a:pt x="328043" y="286044"/>
                  <a:pt x="325471" y="286234"/>
                </a:cubicBezTo>
                <a:lnTo>
                  <a:pt x="323566" y="285853"/>
                </a:lnTo>
                <a:close/>
                <a:moveTo>
                  <a:pt x="403291" y="284901"/>
                </a:moveTo>
                <a:lnTo>
                  <a:pt x="397197" y="289297"/>
                </a:lnTo>
                <a:lnTo>
                  <a:pt x="397100" y="289282"/>
                </a:lnTo>
                <a:cubicBezTo>
                  <a:pt x="395861" y="292711"/>
                  <a:pt x="395194" y="293188"/>
                  <a:pt x="395766" y="290330"/>
                </a:cubicBezTo>
                <a:lnTo>
                  <a:pt x="397197" y="289297"/>
                </a:lnTo>
                <a:lnTo>
                  <a:pt x="401386" y="289949"/>
                </a:lnTo>
                <a:lnTo>
                  <a:pt x="404434" y="290425"/>
                </a:lnTo>
                <a:cubicBezTo>
                  <a:pt x="404434" y="288330"/>
                  <a:pt x="403862" y="285853"/>
                  <a:pt x="403291" y="284901"/>
                </a:cubicBezTo>
                <a:close/>
                <a:moveTo>
                  <a:pt x="369191" y="284425"/>
                </a:moveTo>
                <a:lnTo>
                  <a:pt x="369096" y="284615"/>
                </a:lnTo>
                <a:lnTo>
                  <a:pt x="367191" y="291283"/>
                </a:lnTo>
                <a:cubicBezTo>
                  <a:pt x="362428" y="288235"/>
                  <a:pt x="358333" y="288997"/>
                  <a:pt x="358047" y="292902"/>
                </a:cubicBezTo>
                <a:lnTo>
                  <a:pt x="361762" y="293664"/>
                </a:lnTo>
                <a:lnTo>
                  <a:pt x="363381" y="294045"/>
                </a:lnTo>
                <a:cubicBezTo>
                  <a:pt x="366239" y="291568"/>
                  <a:pt x="370144" y="291187"/>
                  <a:pt x="371953" y="293283"/>
                </a:cubicBezTo>
                <a:cubicBezTo>
                  <a:pt x="373763" y="295283"/>
                  <a:pt x="379954" y="292140"/>
                  <a:pt x="378621" y="290521"/>
                </a:cubicBezTo>
                <a:cubicBezTo>
                  <a:pt x="377192" y="288901"/>
                  <a:pt x="371477" y="284615"/>
                  <a:pt x="369191" y="284425"/>
                </a:cubicBezTo>
                <a:close/>
                <a:moveTo>
                  <a:pt x="177548" y="281186"/>
                </a:moveTo>
                <a:cubicBezTo>
                  <a:pt x="176215" y="282615"/>
                  <a:pt x="174310" y="285091"/>
                  <a:pt x="173452" y="286615"/>
                </a:cubicBezTo>
                <a:lnTo>
                  <a:pt x="173833" y="287758"/>
                </a:lnTo>
                <a:lnTo>
                  <a:pt x="174405" y="289759"/>
                </a:lnTo>
                <a:cubicBezTo>
                  <a:pt x="174500" y="292140"/>
                  <a:pt x="174881" y="297569"/>
                  <a:pt x="174024" y="299188"/>
                </a:cubicBezTo>
                <a:cubicBezTo>
                  <a:pt x="173167" y="300808"/>
                  <a:pt x="172691" y="302141"/>
                  <a:pt x="172976" y="302332"/>
                </a:cubicBezTo>
                <a:cubicBezTo>
                  <a:pt x="173167" y="302427"/>
                  <a:pt x="174786" y="301951"/>
                  <a:pt x="175929" y="300903"/>
                </a:cubicBezTo>
                <a:cubicBezTo>
                  <a:pt x="177072" y="299855"/>
                  <a:pt x="180596" y="295569"/>
                  <a:pt x="181263" y="293473"/>
                </a:cubicBezTo>
                <a:cubicBezTo>
                  <a:pt x="181930" y="291378"/>
                  <a:pt x="181168" y="284520"/>
                  <a:pt x="180596" y="282901"/>
                </a:cubicBezTo>
                <a:lnTo>
                  <a:pt x="179358" y="282234"/>
                </a:lnTo>
                <a:close/>
                <a:moveTo>
                  <a:pt x="2328484" y="269375"/>
                </a:moveTo>
                <a:cubicBezTo>
                  <a:pt x="2328103" y="269280"/>
                  <a:pt x="2325531" y="269661"/>
                  <a:pt x="2324674" y="270518"/>
                </a:cubicBezTo>
                <a:cubicBezTo>
                  <a:pt x="2323816" y="271471"/>
                  <a:pt x="2326864" y="276709"/>
                  <a:pt x="2328674" y="277662"/>
                </a:cubicBezTo>
                <a:cubicBezTo>
                  <a:pt x="2330484" y="278614"/>
                  <a:pt x="2333913" y="278614"/>
                  <a:pt x="2336294" y="277567"/>
                </a:cubicBezTo>
                <a:lnTo>
                  <a:pt x="2333818" y="275185"/>
                </a:lnTo>
                <a:lnTo>
                  <a:pt x="2332008" y="273471"/>
                </a:lnTo>
                <a:cubicBezTo>
                  <a:pt x="2330484" y="271280"/>
                  <a:pt x="2328865" y="269470"/>
                  <a:pt x="2328484" y="269375"/>
                </a:cubicBezTo>
                <a:close/>
                <a:moveTo>
                  <a:pt x="2325341" y="258040"/>
                </a:moveTo>
                <a:cubicBezTo>
                  <a:pt x="2325436" y="259945"/>
                  <a:pt x="2327913" y="264708"/>
                  <a:pt x="2328960" y="264613"/>
                </a:cubicBezTo>
                <a:cubicBezTo>
                  <a:pt x="2330008" y="264517"/>
                  <a:pt x="2333437" y="265470"/>
                  <a:pt x="2335818" y="265660"/>
                </a:cubicBezTo>
                <a:lnTo>
                  <a:pt x="2336961" y="264327"/>
                </a:lnTo>
                <a:lnTo>
                  <a:pt x="2338961" y="262136"/>
                </a:lnTo>
                <a:cubicBezTo>
                  <a:pt x="2340580" y="259564"/>
                  <a:pt x="2339342" y="257755"/>
                  <a:pt x="2336199" y="258040"/>
                </a:cubicBezTo>
                <a:cubicBezTo>
                  <a:pt x="2333056" y="258326"/>
                  <a:pt x="2325245" y="256135"/>
                  <a:pt x="2325341" y="258040"/>
                </a:cubicBezTo>
                <a:close/>
                <a:moveTo>
                  <a:pt x="2285240" y="257278"/>
                </a:moveTo>
                <a:cubicBezTo>
                  <a:pt x="2283907" y="256802"/>
                  <a:pt x="2281811" y="257278"/>
                  <a:pt x="2280573" y="258326"/>
                </a:cubicBezTo>
                <a:cubicBezTo>
                  <a:pt x="2279335" y="259374"/>
                  <a:pt x="2277049" y="264041"/>
                  <a:pt x="2278382" y="266232"/>
                </a:cubicBezTo>
                <a:lnTo>
                  <a:pt x="2281907" y="263755"/>
                </a:lnTo>
                <a:lnTo>
                  <a:pt x="2282764" y="262993"/>
                </a:lnTo>
                <a:cubicBezTo>
                  <a:pt x="2286098" y="264613"/>
                  <a:pt x="2287621" y="266803"/>
                  <a:pt x="2286288" y="267946"/>
                </a:cubicBezTo>
                <a:lnTo>
                  <a:pt x="2286478" y="268232"/>
                </a:lnTo>
                <a:lnTo>
                  <a:pt x="2289527" y="272328"/>
                </a:lnTo>
                <a:cubicBezTo>
                  <a:pt x="2294575" y="270232"/>
                  <a:pt x="2298671" y="266232"/>
                  <a:pt x="2298575" y="263374"/>
                </a:cubicBezTo>
                <a:lnTo>
                  <a:pt x="2295051" y="263089"/>
                </a:lnTo>
                <a:cubicBezTo>
                  <a:pt x="2290574" y="262708"/>
                  <a:pt x="2289241" y="259374"/>
                  <a:pt x="2286193" y="257755"/>
                </a:cubicBezTo>
                <a:close/>
                <a:moveTo>
                  <a:pt x="27720" y="253373"/>
                </a:moveTo>
                <a:cubicBezTo>
                  <a:pt x="26101" y="253659"/>
                  <a:pt x="23624" y="255088"/>
                  <a:pt x="22100" y="256421"/>
                </a:cubicBezTo>
                <a:lnTo>
                  <a:pt x="23910" y="258326"/>
                </a:lnTo>
                <a:lnTo>
                  <a:pt x="25243" y="259755"/>
                </a:lnTo>
                <a:cubicBezTo>
                  <a:pt x="26767" y="262231"/>
                  <a:pt x="29244" y="262898"/>
                  <a:pt x="30768" y="261184"/>
                </a:cubicBezTo>
                <a:cubicBezTo>
                  <a:pt x="32292" y="259469"/>
                  <a:pt x="34007" y="254897"/>
                  <a:pt x="31054" y="254897"/>
                </a:cubicBezTo>
                <a:lnTo>
                  <a:pt x="29434" y="254135"/>
                </a:lnTo>
                <a:close/>
                <a:moveTo>
                  <a:pt x="2289813" y="250039"/>
                </a:moveTo>
                <a:cubicBezTo>
                  <a:pt x="2286669" y="249658"/>
                  <a:pt x="2286098" y="251087"/>
                  <a:pt x="2288574" y="253183"/>
                </a:cubicBezTo>
                <a:cubicBezTo>
                  <a:pt x="2291050" y="255278"/>
                  <a:pt x="2298004" y="259660"/>
                  <a:pt x="2299147" y="258802"/>
                </a:cubicBezTo>
                <a:cubicBezTo>
                  <a:pt x="2300290" y="257945"/>
                  <a:pt x="2299623" y="253183"/>
                  <a:pt x="2299052" y="253849"/>
                </a:cubicBezTo>
                <a:cubicBezTo>
                  <a:pt x="2298671" y="254516"/>
                  <a:pt x="2292955" y="250325"/>
                  <a:pt x="2289813" y="250039"/>
                </a:cubicBezTo>
                <a:close/>
                <a:moveTo>
                  <a:pt x="70106" y="227084"/>
                </a:moveTo>
                <a:lnTo>
                  <a:pt x="69916" y="227179"/>
                </a:lnTo>
                <a:cubicBezTo>
                  <a:pt x="67630" y="228513"/>
                  <a:pt x="65534" y="230704"/>
                  <a:pt x="63058" y="231085"/>
                </a:cubicBezTo>
                <a:cubicBezTo>
                  <a:pt x="60676" y="231466"/>
                  <a:pt x="57914" y="229846"/>
                  <a:pt x="55247" y="229370"/>
                </a:cubicBezTo>
                <a:cubicBezTo>
                  <a:pt x="54199" y="229180"/>
                  <a:pt x="52009" y="229751"/>
                  <a:pt x="52009" y="230037"/>
                </a:cubicBezTo>
                <a:lnTo>
                  <a:pt x="51914" y="231180"/>
                </a:lnTo>
                <a:cubicBezTo>
                  <a:pt x="52485" y="232513"/>
                  <a:pt x="55057" y="233466"/>
                  <a:pt x="57819" y="233466"/>
                </a:cubicBezTo>
                <a:cubicBezTo>
                  <a:pt x="60486" y="233466"/>
                  <a:pt x="67725" y="235561"/>
                  <a:pt x="70011" y="233275"/>
                </a:cubicBezTo>
                <a:lnTo>
                  <a:pt x="69535" y="230227"/>
                </a:lnTo>
                <a:lnTo>
                  <a:pt x="69344" y="229370"/>
                </a:lnTo>
                <a:cubicBezTo>
                  <a:pt x="70297" y="228322"/>
                  <a:pt x="70678" y="227275"/>
                  <a:pt x="70106" y="227084"/>
                </a:cubicBezTo>
                <a:close/>
                <a:moveTo>
                  <a:pt x="41245" y="220798"/>
                </a:moveTo>
                <a:cubicBezTo>
                  <a:pt x="41341" y="222036"/>
                  <a:pt x="41912" y="227846"/>
                  <a:pt x="43055" y="231275"/>
                </a:cubicBezTo>
                <a:lnTo>
                  <a:pt x="43722" y="234418"/>
                </a:lnTo>
                <a:cubicBezTo>
                  <a:pt x="43817" y="234990"/>
                  <a:pt x="45722" y="235561"/>
                  <a:pt x="46675" y="235466"/>
                </a:cubicBezTo>
                <a:cubicBezTo>
                  <a:pt x="47437" y="235371"/>
                  <a:pt x="48580" y="234323"/>
                  <a:pt x="48675" y="233561"/>
                </a:cubicBezTo>
                <a:lnTo>
                  <a:pt x="49437" y="229180"/>
                </a:lnTo>
                <a:cubicBezTo>
                  <a:pt x="44865" y="223274"/>
                  <a:pt x="41150" y="219464"/>
                  <a:pt x="41245" y="220798"/>
                </a:cubicBezTo>
                <a:close/>
                <a:moveTo>
                  <a:pt x="2234853" y="184698"/>
                </a:moveTo>
                <a:cubicBezTo>
                  <a:pt x="2233996" y="182983"/>
                  <a:pt x="2227138" y="184698"/>
                  <a:pt x="2226947" y="186127"/>
                </a:cubicBezTo>
                <a:cubicBezTo>
                  <a:pt x="2226757" y="187555"/>
                  <a:pt x="2222947" y="189365"/>
                  <a:pt x="2221899" y="188603"/>
                </a:cubicBezTo>
                <a:cubicBezTo>
                  <a:pt x="2220946" y="187841"/>
                  <a:pt x="2219137" y="191175"/>
                  <a:pt x="2217898" y="196128"/>
                </a:cubicBezTo>
                <a:lnTo>
                  <a:pt x="2225423" y="195652"/>
                </a:lnTo>
                <a:cubicBezTo>
                  <a:pt x="2227233" y="195556"/>
                  <a:pt x="2228948" y="193842"/>
                  <a:pt x="2230662" y="193842"/>
                </a:cubicBezTo>
                <a:lnTo>
                  <a:pt x="2232567" y="193842"/>
                </a:lnTo>
                <a:cubicBezTo>
                  <a:pt x="2235234" y="195080"/>
                  <a:pt x="2237234" y="194794"/>
                  <a:pt x="2237044" y="193175"/>
                </a:cubicBezTo>
                <a:cubicBezTo>
                  <a:pt x="2236854" y="191556"/>
                  <a:pt x="2235710" y="186508"/>
                  <a:pt x="2234853" y="184698"/>
                </a:cubicBezTo>
                <a:close/>
                <a:moveTo>
                  <a:pt x="198408" y="177173"/>
                </a:moveTo>
                <a:cubicBezTo>
                  <a:pt x="195646" y="177173"/>
                  <a:pt x="192883" y="179650"/>
                  <a:pt x="192217" y="182602"/>
                </a:cubicBezTo>
                <a:lnTo>
                  <a:pt x="187359" y="185269"/>
                </a:lnTo>
                <a:cubicBezTo>
                  <a:pt x="186787" y="185650"/>
                  <a:pt x="186121" y="186889"/>
                  <a:pt x="186311" y="186984"/>
                </a:cubicBezTo>
                <a:cubicBezTo>
                  <a:pt x="190026" y="189175"/>
                  <a:pt x="183740" y="190127"/>
                  <a:pt x="185359" y="191842"/>
                </a:cubicBezTo>
                <a:cubicBezTo>
                  <a:pt x="186787" y="193270"/>
                  <a:pt x="188788" y="194413"/>
                  <a:pt x="190407" y="195747"/>
                </a:cubicBezTo>
                <a:lnTo>
                  <a:pt x="192788" y="197652"/>
                </a:lnTo>
                <a:cubicBezTo>
                  <a:pt x="195550" y="199938"/>
                  <a:pt x="199456" y="199366"/>
                  <a:pt x="201456" y="196414"/>
                </a:cubicBezTo>
                <a:lnTo>
                  <a:pt x="203170" y="193461"/>
                </a:lnTo>
                <a:lnTo>
                  <a:pt x="203361" y="193080"/>
                </a:lnTo>
                <a:cubicBezTo>
                  <a:pt x="202599" y="192127"/>
                  <a:pt x="200789" y="191746"/>
                  <a:pt x="199265" y="192127"/>
                </a:cubicBezTo>
                <a:cubicBezTo>
                  <a:pt x="197741" y="192604"/>
                  <a:pt x="193455" y="188413"/>
                  <a:pt x="194408" y="181555"/>
                </a:cubicBezTo>
                <a:lnTo>
                  <a:pt x="202123" y="178888"/>
                </a:lnTo>
                <a:lnTo>
                  <a:pt x="203933" y="178316"/>
                </a:lnTo>
                <a:cubicBezTo>
                  <a:pt x="206123" y="178221"/>
                  <a:pt x="207933" y="177935"/>
                  <a:pt x="207933" y="177745"/>
                </a:cubicBezTo>
                <a:cubicBezTo>
                  <a:pt x="208124" y="177649"/>
                  <a:pt x="201170" y="177173"/>
                  <a:pt x="198408" y="177173"/>
                </a:cubicBezTo>
                <a:close/>
                <a:moveTo>
                  <a:pt x="75665" y="169789"/>
                </a:moveTo>
                <a:lnTo>
                  <a:pt x="77155" y="171172"/>
                </a:lnTo>
                <a:lnTo>
                  <a:pt x="79250" y="173078"/>
                </a:lnTo>
                <a:cubicBezTo>
                  <a:pt x="82203" y="174792"/>
                  <a:pt x="83060" y="176221"/>
                  <a:pt x="81346" y="176125"/>
                </a:cubicBezTo>
                <a:cubicBezTo>
                  <a:pt x="79536" y="176125"/>
                  <a:pt x="77059" y="180221"/>
                  <a:pt x="73821" y="180412"/>
                </a:cubicBezTo>
                <a:lnTo>
                  <a:pt x="70868" y="180983"/>
                </a:lnTo>
                <a:lnTo>
                  <a:pt x="67820" y="181745"/>
                </a:lnTo>
                <a:cubicBezTo>
                  <a:pt x="64486" y="182317"/>
                  <a:pt x="61915" y="181936"/>
                  <a:pt x="62105" y="180983"/>
                </a:cubicBezTo>
                <a:cubicBezTo>
                  <a:pt x="62296" y="180031"/>
                  <a:pt x="71440" y="176697"/>
                  <a:pt x="71821" y="174506"/>
                </a:cubicBezTo>
                <a:lnTo>
                  <a:pt x="73059" y="172982"/>
                </a:lnTo>
                <a:close/>
                <a:moveTo>
                  <a:pt x="2263809" y="168315"/>
                </a:moveTo>
                <a:lnTo>
                  <a:pt x="2258380" y="170887"/>
                </a:lnTo>
                <a:lnTo>
                  <a:pt x="2257714" y="170717"/>
                </a:lnTo>
                <a:close/>
                <a:moveTo>
                  <a:pt x="76869" y="168315"/>
                </a:moveTo>
                <a:lnTo>
                  <a:pt x="75665" y="169789"/>
                </a:lnTo>
                <a:lnTo>
                  <a:pt x="74488" y="168696"/>
                </a:lnTo>
                <a:cubicBezTo>
                  <a:pt x="71916" y="169363"/>
                  <a:pt x="73059" y="169268"/>
                  <a:pt x="76869" y="168315"/>
                </a:cubicBezTo>
                <a:close/>
                <a:moveTo>
                  <a:pt x="2195610" y="161076"/>
                </a:moveTo>
                <a:lnTo>
                  <a:pt x="2194563" y="162314"/>
                </a:lnTo>
                <a:cubicBezTo>
                  <a:pt x="2193896" y="163076"/>
                  <a:pt x="2195515" y="165172"/>
                  <a:pt x="2194943" y="165743"/>
                </a:cubicBezTo>
                <a:cubicBezTo>
                  <a:pt x="2193705" y="166886"/>
                  <a:pt x="2191515" y="167172"/>
                  <a:pt x="2189895" y="168029"/>
                </a:cubicBezTo>
                <a:lnTo>
                  <a:pt x="2189229" y="168410"/>
                </a:lnTo>
                <a:cubicBezTo>
                  <a:pt x="2188752" y="169172"/>
                  <a:pt x="2190086" y="170125"/>
                  <a:pt x="2192181" y="170410"/>
                </a:cubicBezTo>
                <a:cubicBezTo>
                  <a:pt x="2194277" y="170887"/>
                  <a:pt x="2202373" y="164791"/>
                  <a:pt x="2201611" y="162695"/>
                </a:cubicBezTo>
                <a:cubicBezTo>
                  <a:pt x="2200944" y="160695"/>
                  <a:pt x="2198277" y="159933"/>
                  <a:pt x="2195610" y="161076"/>
                </a:cubicBezTo>
                <a:close/>
                <a:moveTo>
                  <a:pt x="178215" y="146312"/>
                </a:moveTo>
                <a:cubicBezTo>
                  <a:pt x="180502" y="145741"/>
                  <a:pt x="181073" y="145836"/>
                  <a:pt x="179549" y="146503"/>
                </a:cubicBezTo>
                <a:cubicBezTo>
                  <a:pt x="177930" y="147265"/>
                  <a:pt x="175548" y="150884"/>
                  <a:pt x="175929" y="151361"/>
                </a:cubicBezTo>
                <a:cubicBezTo>
                  <a:pt x="176406" y="151742"/>
                  <a:pt x="177072" y="153266"/>
                  <a:pt x="176406" y="153837"/>
                </a:cubicBezTo>
                <a:cubicBezTo>
                  <a:pt x="175739" y="154408"/>
                  <a:pt x="173262" y="154885"/>
                  <a:pt x="172500" y="153742"/>
                </a:cubicBezTo>
                <a:cubicBezTo>
                  <a:pt x="171738" y="152408"/>
                  <a:pt x="175929" y="146884"/>
                  <a:pt x="178215" y="146312"/>
                </a:cubicBezTo>
                <a:close/>
                <a:moveTo>
                  <a:pt x="2259237" y="120500"/>
                </a:moveTo>
                <a:cubicBezTo>
                  <a:pt x="2259999" y="120881"/>
                  <a:pt x="2260761" y="122691"/>
                  <a:pt x="2260284" y="123072"/>
                </a:cubicBezTo>
                <a:lnTo>
                  <a:pt x="2257713" y="125644"/>
                </a:lnTo>
                <a:cubicBezTo>
                  <a:pt x="2253998" y="128882"/>
                  <a:pt x="2253236" y="132978"/>
                  <a:pt x="2255903" y="134597"/>
                </a:cubicBezTo>
                <a:cubicBezTo>
                  <a:pt x="2258570" y="136407"/>
                  <a:pt x="2270476" y="132787"/>
                  <a:pt x="2272858" y="133645"/>
                </a:cubicBezTo>
                <a:cubicBezTo>
                  <a:pt x="2275239" y="134502"/>
                  <a:pt x="2276286" y="136502"/>
                  <a:pt x="2275143" y="138026"/>
                </a:cubicBezTo>
                <a:cubicBezTo>
                  <a:pt x="2274001" y="139550"/>
                  <a:pt x="2268286" y="137169"/>
                  <a:pt x="2266857" y="137074"/>
                </a:cubicBezTo>
                <a:lnTo>
                  <a:pt x="2266190" y="137645"/>
                </a:lnTo>
                <a:cubicBezTo>
                  <a:pt x="2265523" y="138217"/>
                  <a:pt x="2265618" y="139550"/>
                  <a:pt x="2265904" y="140407"/>
                </a:cubicBezTo>
                <a:cubicBezTo>
                  <a:pt x="2266285" y="141360"/>
                  <a:pt x="2267714" y="141931"/>
                  <a:pt x="2267904" y="142884"/>
                </a:cubicBezTo>
                <a:cubicBezTo>
                  <a:pt x="2268095" y="143646"/>
                  <a:pt x="2267333" y="145075"/>
                  <a:pt x="2266571" y="145360"/>
                </a:cubicBezTo>
                <a:lnTo>
                  <a:pt x="2265714" y="145646"/>
                </a:lnTo>
                <a:cubicBezTo>
                  <a:pt x="2264380" y="145075"/>
                  <a:pt x="2261999" y="144122"/>
                  <a:pt x="2260475" y="143360"/>
                </a:cubicBezTo>
                <a:lnTo>
                  <a:pt x="2258665" y="142979"/>
                </a:lnTo>
                <a:lnTo>
                  <a:pt x="2255427" y="142312"/>
                </a:lnTo>
                <a:cubicBezTo>
                  <a:pt x="2252760" y="139741"/>
                  <a:pt x="2249807" y="135645"/>
                  <a:pt x="2249045" y="133168"/>
                </a:cubicBezTo>
                <a:cubicBezTo>
                  <a:pt x="2248188" y="130692"/>
                  <a:pt x="2253712" y="123739"/>
                  <a:pt x="2254665" y="122119"/>
                </a:cubicBezTo>
                <a:lnTo>
                  <a:pt x="2255903" y="120881"/>
                </a:lnTo>
                <a:cubicBezTo>
                  <a:pt x="2256475" y="120310"/>
                  <a:pt x="2258475" y="120119"/>
                  <a:pt x="2259237" y="120500"/>
                </a:cubicBezTo>
                <a:close/>
                <a:moveTo>
                  <a:pt x="266035" y="117832"/>
                </a:moveTo>
                <a:lnTo>
                  <a:pt x="258796" y="118213"/>
                </a:lnTo>
                <a:lnTo>
                  <a:pt x="258320" y="118213"/>
                </a:lnTo>
                <a:cubicBezTo>
                  <a:pt x="257844" y="119642"/>
                  <a:pt x="258225" y="121071"/>
                  <a:pt x="259082" y="121357"/>
                </a:cubicBezTo>
                <a:lnTo>
                  <a:pt x="259844" y="121452"/>
                </a:lnTo>
                <a:lnTo>
                  <a:pt x="260701" y="121547"/>
                </a:lnTo>
                <a:cubicBezTo>
                  <a:pt x="261749" y="121357"/>
                  <a:pt x="263273" y="122785"/>
                  <a:pt x="264131" y="124595"/>
                </a:cubicBezTo>
                <a:lnTo>
                  <a:pt x="267083" y="124500"/>
                </a:lnTo>
                <a:lnTo>
                  <a:pt x="270608" y="124309"/>
                </a:lnTo>
                <a:cubicBezTo>
                  <a:pt x="276037" y="124405"/>
                  <a:pt x="274036" y="121452"/>
                  <a:pt x="266035" y="117832"/>
                </a:cubicBezTo>
                <a:close/>
                <a:moveTo>
                  <a:pt x="223554" y="110022"/>
                </a:moveTo>
                <a:cubicBezTo>
                  <a:pt x="221840" y="111260"/>
                  <a:pt x="216982" y="114213"/>
                  <a:pt x="215743" y="114880"/>
                </a:cubicBezTo>
                <a:cubicBezTo>
                  <a:pt x="214410" y="115642"/>
                  <a:pt x="219077" y="118499"/>
                  <a:pt x="220887" y="116499"/>
                </a:cubicBezTo>
                <a:lnTo>
                  <a:pt x="222887" y="116213"/>
                </a:lnTo>
                <a:lnTo>
                  <a:pt x="230221" y="115356"/>
                </a:lnTo>
                <a:cubicBezTo>
                  <a:pt x="228316" y="111165"/>
                  <a:pt x="225364" y="108784"/>
                  <a:pt x="223554" y="110022"/>
                </a:cubicBezTo>
                <a:close/>
                <a:moveTo>
                  <a:pt x="252796" y="107831"/>
                </a:moveTo>
                <a:cubicBezTo>
                  <a:pt x="251939" y="107736"/>
                  <a:pt x="250224" y="108498"/>
                  <a:pt x="250033" y="109165"/>
                </a:cubicBezTo>
                <a:cubicBezTo>
                  <a:pt x="249748" y="109927"/>
                  <a:pt x="250415" y="111546"/>
                  <a:pt x="251081" y="111736"/>
                </a:cubicBezTo>
                <a:cubicBezTo>
                  <a:pt x="254034" y="112689"/>
                  <a:pt x="257082" y="113641"/>
                  <a:pt x="260225" y="113927"/>
                </a:cubicBezTo>
                <a:lnTo>
                  <a:pt x="263654" y="114213"/>
                </a:lnTo>
                <a:cubicBezTo>
                  <a:pt x="267178" y="115165"/>
                  <a:pt x="270036" y="113356"/>
                  <a:pt x="270036" y="112403"/>
                </a:cubicBezTo>
                <a:cubicBezTo>
                  <a:pt x="270036" y="111451"/>
                  <a:pt x="264797" y="109736"/>
                  <a:pt x="258320" y="108593"/>
                </a:cubicBezTo>
                <a:close/>
                <a:moveTo>
                  <a:pt x="283752" y="102783"/>
                </a:moveTo>
                <a:cubicBezTo>
                  <a:pt x="282418" y="100973"/>
                  <a:pt x="281466" y="102688"/>
                  <a:pt x="280133" y="102878"/>
                </a:cubicBezTo>
                <a:lnTo>
                  <a:pt x="276799" y="103450"/>
                </a:lnTo>
                <a:cubicBezTo>
                  <a:pt x="275656" y="105450"/>
                  <a:pt x="275560" y="108117"/>
                  <a:pt x="276608" y="109260"/>
                </a:cubicBezTo>
                <a:cubicBezTo>
                  <a:pt x="277656" y="110498"/>
                  <a:pt x="274799" y="114499"/>
                  <a:pt x="276323" y="116975"/>
                </a:cubicBezTo>
                <a:lnTo>
                  <a:pt x="278132" y="118880"/>
                </a:lnTo>
                <a:cubicBezTo>
                  <a:pt x="278894" y="119642"/>
                  <a:pt x="281561" y="120309"/>
                  <a:pt x="282228" y="119928"/>
                </a:cubicBezTo>
                <a:cubicBezTo>
                  <a:pt x="284038" y="118785"/>
                  <a:pt x="287086" y="117547"/>
                  <a:pt x="285848" y="115070"/>
                </a:cubicBezTo>
                <a:lnTo>
                  <a:pt x="285371" y="114213"/>
                </a:lnTo>
                <a:cubicBezTo>
                  <a:pt x="282895" y="113737"/>
                  <a:pt x="282609" y="111165"/>
                  <a:pt x="284704" y="108498"/>
                </a:cubicBezTo>
                <a:lnTo>
                  <a:pt x="285848" y="106117"/>
                </a:lnTo>
                <a:cubicBezTo>
                  <a:pt x="286228" y="105355"/>
                  <a:pt x="284609" y="103831"/>
                  <a:pt x="283752" y="102783"/>
                </a:cubicBezTo>
                <a:close/>
                <a:moveTo>
                  <a:pt x="243366" y="86781"/>
                </a:moveTo>
                <a:cubicBezTo>
                  <a:pt x="238889" y="85733"/>
                  <a:pt x="237651" y="90115"/>
                  <a:pt x="234603" y="91734"/>
                </a:cubicBezTo>
                <a:cubicBezTo>
                  <a:pt x="234127" y="91924"/>
                  <a:pt x="234698" y="93163"/>
                  <a:pt x="234317" y="93639"/>
                </a:cubicBezTo>
                <a:lnTo>
                  <a:pt x="233269" y="95258"/>
                </a:lnTo>
                <a:cubicBezTo>
                  <a:pt x="232984" y="97068"/>
                  <a:pt x="234698" y="98687"/>
                  <a:pt x="237175" y="98782"/>
                </a:cubicBezTo>
                <a:lnTo>
                  <a:pt x="237175" y="96020"/>
                </a:lnTo>
                <a:cubicBezTo>
                  <a:pt x="237175" y="95639"/>
                  <a:pt x="240127" y="94877"/>
                  <a:pt x="241556" y="95068"/>
                </a:cubicBezTo>
                <a:lnTo>
                  <a:pt x="243747" y="95544"/>
                </a:lnTo>
                <a:cubicBezTo>
                  <a:pt x="246985" y="96877"/>
                  <a:pt x="250033" y="95734"/>
                  <a:pt x="250415" y="93067"/>
                </a:cubicBezTo>
                <a:lnTo>
                  <a:pt x="249557" y="91829"/>
                </a:lnTo>
                <a:cubicBezTo>
                  <a:pt x="248033" y="89829"/>
                  <a:pt x="245842" y="87448"/>
                  <a:pt x="243366" y="86781"/>
                </a:cubicBezTo>
                <a:close/>
                <a:moveTo>
                  <a:pt x="261464" y="86686"/>
                </a:moveTo>
                <a:lnTo>
                  <a:pt x="261178" y="87067"/>
                </a:lnTo>
                <a:cubicBezTo>
                  <a:pt x="259844" y="88972"/>
                  <a:pt x="259463" y="91258"/>
                  <a:pt x="255844" y="91448"/>
                </a:cubicBezTo>
                <a:cubicBezTo>
                  <a:pt x="255463" y="91448"/>
                  <a:pt x="255082" y="94496"/>
                  <a:pt x="255272" y="96115"/>
                </a:cubicBezTo>
                <a:cubicBezTo>
                  <a:pt x="255272" y="96401"/>
                  <a:pt x="258130" y="96973"/>
                  <a:pt x="259368" y="96592"/>
                </a:cubicBezTo>
                <a:lnTo>
                  <a:pt x="260701" y="96211"/>
                </a:lnTo>
                <a:cubicBezTo>
                  <a:pt x="262035" y="96115"/>
                  <a:pt x="265369" y="96211"/>
                  <a:pt x="268226" y="96211"/>
                </a:cubicBezTo>
                <a:cubicBezTo>
                  <a:pt x="270893" y="96306"/>
                  <a:pt x="267274" y="90686"/>
                  <a:pt x="265369" y="91734"/>
                </a:cubicBezTo>
                <a:cubicBezTo>
                  <a:pt x="263559" y="92782"/>
                  <a:pt x="262511" y="92115"/>
                  <a:pt x="263083" y="90210"/>
                </a:cubicBezTo>
                <a:lnTo>
                  <a:pt x="263464" y="89257"/>
                </a:lnTo>
                <a:lnTo>
                  <a:pt x="263750" y="88495"/>
                </a:lnTo>
                <a:cubicBezTo>
                  <a:pt x="264131" y="87733"/>
                  <a:pt x="263083" y="86876"/>
                  <a:pt x="261464" y="86686"/>
                </a:cubicBezTo>
                <a:close/>
                <a:moveTo>
                  <a:pt x="2053211" y="78208"/>
                </a:moveTo>
                <a:cubicBezTo>
                  <a:pt x="2050449" y="76780"/>
                  <a:pt x="2046354" y="78780"/>
                  <a:pt x="2046925" y="79923"/>
                </a:cubicBezTo>
                <a:cubicBezTo>
                  <a:pt x="2047496" y="81256"/>
                  <a:pt x="2052830" y="82971"/>
                  <a:pt x="2054735" y="82209"/>
                </a:cubicBezTo>
                <a:cubicBezTo>
                  <a:pt x="2056640" y="81447"/>
                  <a:pt x="2055879" y="79637"/>
                  <a:pt x="2053211" y="78208"/>
                </a:cubicBezTo>
                <a:close/>
                <a:moveTo>
                  <a:pt x="2078453" y="69731"/>
                </a:moveTo>
                <a:cubicBezTo>
                  <a:pt x="2078834" y="68683"/>
                  <a:pt x="2077786" y="68398"/>
                  <a:pt x="2074738" y="72017"/>
                </a:cubicBezTo>
                <a:lnTo>
                  <a:pt x="2069975" y="72779"/>
                </a:lnTo>
                <a:cubicBezTo>
                  <a:pt x="2069689" y="72874"/>
                  <a:pt x="2069309" y="74208"/>
                  <a:pt x="2069689" y="74589"/>
                </a:cubicBezTo>
                <a:cubicBezTo>
                  <a:pt x="2070356" y="75256"/>
                  <a:pt x="2071594" y="76208"/>
                  <a:pt x="2072357" y="76018"/>
                </a:cubicBezTo>
                <a:cubicBezTo>
                  <a:pt x="2075405" y="75446"/>
                  <a:pt x="2078453" y="74589"/>
                  <a:pt x="2081405" y="73732"/>
                </a:cubicBezTo>
                <a:lnTo>
                  <a:pt x="2081786" y="73732"/>
                </a:lnTo>
                <a:cubicBezTo>
                  <a:pt x="2081786" y="73065"/>
                  <a:pt x="2079976" y="72017"/>
                  <a:pt x="2079119" y="71922"/>
                </a:cubicBezTo>
                <a:cubicBezTo>
                  <a:pt x="2078357" y="71731"/>
                  <a:pt x="2078071" y="70779"/>
                  <a:pt x="2078453" y="69731"/>
                </a:cubicBezTo>
                <a:close/>
                <a:moveTo>
                  <a:pt x="313375" y="68398"/>
                </a:moveTo>
                <a:cubicBezTo>
                  <a:pt x="311375" y="68302"/>
                  <a:pt x="306898" y="72589"/>
                  <a:pt x="306898" y="74494"/>
                </a:cubicBezTo>
                <a:cubicBezTo>
                  <a:pt x="306898" y="76303"/>
                  <a:pt x="309184" y="76780"/>
                  <a:pt x="311946" y="75541"/>
                </a:cubicBezTo>
                <a:cubicBezTo>
                  <a:pt x="314708" y="74208"/>
                  <a:pt x="315280" y="68398"/>
                  <a:pt x="313375" y="68398"/>
                </a:cubicBezTo>
                <a:close/>
                <a:moveTo>
                  <a:pt x="439962" y="57444"/>
                </a:moveTo>
                <a:lnTo>
                  <a:pt x="435961" y="58587"/>
                </a:lnTo>
                <a:cubicBezTo>
                  <a:pt x="430342" y="60492"/>
                  <a:pt x="429389" y="63254"/>
                  <a:pt x="433771" y="64778"/>
                </a:cubicBezTo>
                <a:lnTo>
                  <a:pt x="438628" y="62111"/>
                </a:lnTo>
                <a:cubicBezTo>
                  <a:pt x="439581" y="61635"/>
                  <a:pt x="441200" y="61825"/>
                  <a:pt x="441962" y="61254"/>
                </a:cubicBezTo>
                <a:cubicBezTo>
                  <a:pt x="442724" y="60682"/>
                  <a:pt x="443296" y="59349"/>
                  <a:pt x="442915" y="58587"/>
                </a:cubicBezTo>
                <a:cubicBezTo>
                  <a:pt x="442629" y="57920"/>
                  <a:pt x="440819" y="57253"/>
                  <a:pt x="439962" y="57444"/>
                </a:cubicBezTo>
                <a:close/>
                <a:moveTo>
                  <a:pt x="514353" y="40299"/>
                </a:moveTo>
                <a:lnTo>
                  <a:pt x="518734" y="40394"/>
                </a:lnTo>
                <a:lnTo>
                  <a:pt x="523307" y="40489"/>
                </a:lnTo>
                <a:cubicBezTo>
                  <a:pt x="528450" y="40489"/>
                  <a:pt x="534070" y="42585"/>
                  <a:pt x="535784" y="45252"/>
                </a:cubicBezTo>
                <a:lnTo>
                  <a:pt x="534927" y="46204"/>
                </a:lnTo>
                <a:lnTo>
                  <a:pt x="532832" y="48681"/>
                </a:lnTo>
                <a:cubicBezTo>
                  <a:pt x="533117" y="51157"/>
                  <a:pt x="533022" y="53158"/>
                  <a:pt x="532546" y="53158"/>
                </a:cubicBezTo>
                <a:cubicBezTo>
                  <a:pt x="532069" y="53158"/>
                  <a:pt x="531307" y="51157"/>
                  <a:pt x="531974" y="48586"/>
                </a:cubicBezTo>
                <a:lnTo>
                  <a:pt x="527878" y="48967"/>
                </a:lnTo>
                <a:lnTo>
                  <a:pt x="524926" y="49253"/>
                </a:lnTo>
                <a:cubicBezTo>
                  <a:pt x="521878" y="50205"/>
                  <a:pt x="519687" y="49634"/>
                  <a:pt x="520068" y="48014"/>
                </a:cubicBezTo>
                <a:cubicBezTo>
                  <a:pt x="520449" y="46395"/>
                  <a:pt x="514924" y="42680"/>
                  <a:pt x="514353" y="40299"/>
                </a:cubicBezTo>
                <a:close/>
                <a:moveTo>
                  <a:pt x="1565246" y="3247"/>
                </a:moveTo>
                <a:cubicBezTo>
                  <a:pt x="1566008" y="3056"/>
                  <a:pt x="1567151" y="4009"/>
                  <a:pt x="1567913" y="4580"/>
                </a:cubicBezTo>
                <a:lnTo>
                  <a:pt x="1569628" y="6009"/>
                </a:lnTo>
                <a:cubicBezTo>
                  <a:pt x="1571818" y="5533"/>
                  <a:pt x="1576581" y="4390"/>
                  <a:pt x="1580391" y="3437"/>
                </a:cubicBezTo>
                <a:lnTo>
                  <a:pt x="1580105" y="8390"/>
                </a:lnTo>
                <a:lnTo>
                  <a:pt x="1580010" y="10391"/>
                </a:lnTo>
                <a:cubicBezTo>
                  <a:pt x="1581724" y="13058"/>
                  <a:pt x="1580010" y="16296"/>
                  <a:pt x="1576295" y="17630"/>
                </a:cubicBezTo>
                <a:lnTo>
                  <a:pt x="1574580" y="12772"/>
                </a:lnTo>
                <a:lnTo>
                  <a:pt x="1572675" y="7438"/>
                </a:lnTo>
                <a:cubicBezTo>
                  <a:pt x="1565437" y="6771"/>
                  <a:pt x="1561245" y="10581"/>
                  <a:pt x="1561817" y="12200"/>
                </a:cubicBezTo>
                <a:cubicBezTo>
                  <a:pt x="1562388" y="13820"/>
                  <a:pt x="1560007" y="12867"/>
                  <a:pt x="1556483" y="10105"/>
                </a:cubicBezTo>
                <a:lnTo>
                  <a:pt x="1554292" y="8105"/>
                </a:lnTo>
                <a:lnTo>
                  <a:pt x="1553816" y="7724"/>
                </a:lnTo>
                <a:cubicBezTo>
                  <a:pt x="1553911" y="6771"/>
                  <a:pt x="1557340" y="5057"/>
                  <a:pt x="1561436" y="4009"/>
                </a:cubicBezTo>
                <a:close/>
                <a:moveTo>
                  <a:pt x="2200659" y="2961"/>
                </a:moveTo>
                <a:cubicBezTo>
                  <a:pt x="2202659" y="2866"/>
                  <a:pt x="2205993" y="1628"/>
                  <a:pt x="2206183" y="5152"/>
                </a:cubicBezTo>
                <a:lnTo>
                  <a:pt x="2206183" y="5724"/>
                </a:lnTo>
                <a:cubicBezTo>
                  <a:pt x="2206946" y="6581"/>
                  <a:pt x="2208089" y="6486"/>
                  <a:pt x="2208755" y="5533"/>
                </a:cubicBezTo>
                <a:cubicBezTo>
                  <a:pt x="2209517" y="4485"/>
                  <a:pt x="2212184" y="2485"/>
                  <a:pt x="2213136" y="3342"/>
                </a:cubicBezTo>
                <a:cubicBezTo>
                  <a:pt x="2214089" y="4104"/>
                  <a:pt x="2214470" y="8391"/>
                  <a:pt x="2211708" y="10772"/>
                </a:cubicBezTo>
                <a:lnTo>
                  <a:pt x="2208565" y="12105"/>
                </a:lnTo>
                <a:lnTo>
                  <a:pt x="2206088" y="13248"/>
                </a:lnTo>
                <a:cubicBezTo>
                  <a:pt x="2202278" y="13534"/>
                  <a:pt x="2200754" y="11058"/>
                  <a:pt x="2202659" y="7914"/>
                </a:cubicBezTo>
                <a:lnTo>
                  <a:pt x="2198564" y="5628"/>
                </a:lnTo>
                <a:cubicBezTo>
                  <a:pt x="2198468" y="5628"/>
                  <a:pt x="2199897" y="2961"/>
                  <a:pt x="2200659" y="2961"/>
                </a:cubicBezTo>
                <a:close/>
                <a:moveTo>
                  <a:pt x="2164178" y="865"/>
                </a:moveTo>
                <a:cubicBezTo>
                  <a:pt x="2167225" y="389"/>
                  <a:pt x="2175607" y="3532"/>
                  <a:pt x="2177132" y="3056"/>
                </a:cubicBezTo>
                <a:lnTo>
                  <a:pt x="2178655" y="2770"/>
                </a:lnTo>
                <a:lnTo>
                  <a:pt x="2180941" y="2389"/>
                </a:lnTo>
                <a:cubicBezTo>
                  <a:pt x="2184275" y="2008"/>
                  <a:pt x="2185609" y="2866"/>
                  <a:pt x="2183989" y="4199"/>
                </a:cubicBezTo>
                <a:lnTo>
                  <a:pt x="2183704" y="4961"/>
                </a:lnTo>
                <a:lnTo>
                  <a:pt x="2183418" y="5818"/>
                </a:lnTo>
                <a:cubicBezTo>
                  <a:pt x="2183799" y="6866"/>
                  <a:pt x="2185609" y="7819"/>
                  <a:pt x="2187514" y="7819"/>
                </a:cubicBezTo>
                <a:lnTo>
                  <a:pt x="2188371" y="7152"/>
                </a:lnTo>
                <a:cubicBezTo>
                  <a:pt x="2191991" y="4294"/>
                  <a:pt x="2191895" y="4104"/>
                  <a:pt x="2193800" y="7247"/>
                </a:cubicBezTo>
                <a:cubicBezTo>
                  <a:pt x="2194657" y="8676"/>
                  <a:pt x="2196372" y="10867"/>
                  <a:pt x="2195800" y="11438"/>
                </a:cubicBezTo>
                <a:cubicBezTo>
                  <a:pt x="2194277" y="13057"/>
                  <a:pt x="2193610" y="14010"/>
                  <a:pt x="2195896" y="15248"/>
                </a:cubicBezTo>
                <a:lnTo>
                  <a:pt x="2198563" y="16772"/>
                </a:lnTo>
                <a:cubicBezTo>
                  <a:pt x="2201611" y="18582"/>
                  <a:pt x="2201420" y="20963"/>
                  <a:pt x="2198277" y="22011"/>
                </a:cubicBezTo>
                <a:cubicBezTo>
                  <a:pt x="2195134" y="23059"/>
                  <a:pt x="2187323" y="31441"/>
                  <a:pt x="2189323" y="37822"/>
                </a:cubicBezTo>
                <a:lnTo>
                  <a:pt x="2199611" y="37632"/>
                </a:lnTo>
                <a:lnTo>
                  <a:pt x="2200182" y="37632"/>
                </a:lnTo>
                <a:cubicBezTo>
                  <a:pt x="2200849" y="39346"/>
                  <a:pt x="2200373" y="43061"/>
                  <a:pt x="2199134" y="45919"/>
                </a:cubicBezTo>
                <a:cubicBezTo>
                  <a:pt x="2197896" y="48776"/>
                  <a:pt x="2189800" y="53920"/>
                  <a:pt x="2188943" y="54205"/>
                </a:cubicBezTo>
                <a:cubicBezTo>
                  <a:pt x="2188085" y="54396"/>
                  <a:pt x="2187037" y="55920"/>
                  <a:pt x="2187514" y="57158"/>
                </a:cubicBezTo>
                <a:cubicBezTo>
                  <a:pt x="2187895" y="58396"/>
                  <a:pt x="2185799" y="62492"/>
                  <a:pt x="2181608" y="63349"/>
                </a:cubicBezTo>
                <a:lnTo>
                  <a:pt x="2177894" y="61730"/>
                </a:lnTo>
                <a:lnTo>
                  <a:pt x="2177036" y="61349"/>
                </a:lnTo>
                <a:cubicBezTo>
                  <a:pt x="2175036" y="62492"/>
                  <a:pt x="2173036" y="64492"/>
                  <a:pt x="2172655" y="65731"/>
                </a:cubicBezTo>
                <a:cubicBezTo>
                  <a:pt x="2172274" y="66969"/>
                  <a:pt x="2174655" y="71731"/>
                  <a:pt x="2179989" y="72779"/>
                </a:cubicBezTo>
                <a:lnTo>
                  <a:pt x="2181990" y="67064"/>
                </a:lnTo>
                <a:cubicBezTo>
                  <a:pt x="2181990" y="66969"/>
                  <a:pt x="2185132" y="67255"/>
                  <a:pt x="2185228" y="67445"/>
                </a:cubicBezTo>
                <a:cubicBezTo>
                  <a:pt x="2185704" y="71255"/>
                  <a:pt x="2188847" y="71350"/>
                  <a:pt x="2192371" y="71065"/>
                </a:cubicBezTo>
                <a:lnTo>
                  <a:pt x="2197134" y="70684"/>
                </a:lnTo>
                <a:cubicBezTo>
                  <a:pt x="2199420" y="73732"/>
                  <a:pt x="2201040" y="76494"/>
                  <a:pt x="2200849" y="76780"/>
                </a:cubicBezTo>
                <a:lnTo>
                  <a:pt x="2200563" y="76970"/>
                </a:lnTo>
                <a:cubicBezTo>
                  <a:pt x="2198754" y="78589"/>
                  <a:pt x="2196848" y="80590"/>
                  <a:pt x="2201040" y="81352"/>
                </a:cubicBezTo>
                <a:lnTo>
                  <a:pt x="2202182" y="81542"/>
                </a:lnTo>
                <a:cubicBezTo>
                  <a:pt x="2204088" y="79542"/>
                  <a:pt x="2206183" y="78399"/>
                  <a:pt x="2206659" y="79161"/>
                </a:cubicBezTo>
                <a:lnTo>
                  <a:pt x="2206469" y="79923"/>
                </a:lnTo>
                <a:cubicBezTo>
                  <a:pt x="2205897" y="81828"/>
                  <a:pt x="2205040" y="83638"/>
                  <a:pt x="2203897" y="85352"/>
                </a:cubicBezTo>
                <a:lnTo>
                  <a:pt x="2202659" y="87352"/>
                </a:lnTo>
                <a:cubicBezTo>
                  <a:pt x="2203897" y="88972"/>
                  <a:pt x="2207135" y="91734"/>
                  <a:pt x="2209802" y="93544"/>
                </a:cubicBezTo>
                <a:lnTo>
                  <a:pt x="2204373" y="94210"/>
                </a:lnTo>
                <a:cubicBezTo>
                  <a:pt x="2201420" y="94591"/>
                  <a:pt x="2198087" y="94782"/>
                  <a:pt x="2198563" y="90877"/>
                </a:cubicBezTo>
                <a:lnTo>
                  <a:pt x="2198563" y="90686"/>
                </a:lnTo>
                <a:cubicBezTo>
                  <a:pt x="2197991" y="90305"/>
                  <a:pt x="2196944" y="91067"/>
                  <a:pt x="2196086" y="92305"/>
                </a:cubicBezTo>
                <a:cubicBezTo>
                  <a:pt x="2195229" y="93544"/>
                  <a:pt x="2195610" y="98782"/>
                  <a:pt x="2198754" y="100687"/>
                </a:cubicBezTo>
                <a:lnTo>
                  <a:pt x="2203611" y="98687"/>
                </a:lnTo>
                <a:cubicBezTo>
                  <a:pt x="2206754" y="97449"/>
                  <a:pt x="2212660" y="95068"/>
                  <a:pt x="2215898" y="100402"/>
                </a:cubicBezTo>
                <a:lnTo>
                  <a:pt x="2216279" y="101068"/>
                </a:lnTo>
                <a:cubicBezTo>
                  <a:pt x="2219994" y="101735"/>
                  <a:pt x="2221899" y="102783"/>
                  <a:pt x="2220661" y="103259"/>
                </a:cubicBezTo>
                <a:cubicBezTo>
                  <a:pt x="2219327" y="103831"/>
                  <a:pt x="2214660" y="108688"/>
                  <a:pt x="2211803" y="112213"/>
                </a:cubicBezTo>
                <a:lnTo>
                  <a:pt x="2202659" y="110974"/>
                </a:lnTo>
                <a:lnTo>
                  <a:pt x="2201516" y="110784"/>
                </a:lnTo>
                <a:cubicBezTo>
                  <a:pt x="2200182" y="111070"/>
                  <a:pt x="2200563" y="111546"/>
                  <a:pt x="2202373" y="111736"/>
                </a:cubicBezTo>
                <a:cubicBezTo>
                  <a:pt x="2204182" y="111927"/>
                  <a:pt x="2204754" y="115927"/>
                  <a:pt x="2205516" y="115832"/>
                </a:cubicBezTo>
                <a:cubicBezTo>
                  <a:pt x="2206278" y="115737"/>
                  <a:pt x="2208850" y="116975"/>
                  <a:pt x="2208850" y="118594"/>
                </a:cubicBezTo>
                <a:cubicBezTo>
                  <a:pt x="2208850" y="120214"/>
                  <a:pt x="2210278" y="124881"/>
                  <a:pt x="2212088" y="125357"/>
                </a:cubicBezTo>
                <a:cubicBezTo>
                  <a:pt x="2213898" y="125833"/>
                  <a:pt x="2219041" y="125357"/>
                  <a:pt x="2219613" y="123166"/>
                </a:cubicBezTo>
                <a:lnTo>
                  <a:pt x="2221042" y="121357"/>
                </a:lnTo>
                <a:cubicBezTo>
                  <a:pt x="2221899" y="120309"/>
                  <a:pt x="2225328" y="119166"/>
                  <a:pt x="2226090" y="119642"/>
                </a:cubicBezTo>
                <a:lnTo>
                  <a:pt x="2230948" y="122690"/>
                </a:lnTo>
                <a:cubicBezTo>
                  <a:pt x="2235805" y="120880"/>
                  <a:pt x="2240473" y="119356"/>
                  <a:pt x="2241330" y="119356"/>
                </a:cubicBezTo>
                <a:cubicBezTo>
                  <a:pt x="2242188" y="119356"/>
                  <a:pt x="2246379" y="123452"/>
                  <a:pt x="2247236" y="128405"/>
                </a:cubicBezTo>
                <a:lnTo>
                  <a:pt x="2243331" y="132501"/>
                </a:lnTo>
                <a:cubicBezTo>
                  <a:pt x="2243140" y="132787"/>
                  <a:pt x="2244378" y="133834"/>
                  <a:pt x="2244759" y="134692"/>
                </a:cubicBezTo>
                <a:cubicBezTo>
                  <a:pt x="2245616" y="136501"/>
                  <a:pt x="2245712" y="138216"/>
                  <a:pt x="2242473" y="138121"/>
                </a:cubicBezTo>
                <a:lnTo>
                  <a:pt x="2237997" y="138025"/>
                </a:lnTo>
                <a:cubicBezTo>
                  <a:pt x="2236091" y="140883"/>
                  <a:pt x="2233806" y="144502"/>
                  <a:pt x="2232853" y="146122"/>
                </a:cubicBezTo>
                <a:lnTo>
                  <a:pt x="2234758" y="147931"/>
                </a:lnTo>
                <a:cubicBezTo>
                  <a:pt x="2235425" y="148598"/>
                  <a:pt x="2235805" y="151741"/>
                  <a:pt x="2231900" y="149551"/>
                </a:cubicBezTo>
                <a:cubicBezTo>
                  <a:pt x="2230281" y="148693"/>
                  <a:pt x="2226471" y="148598"/>
                  <a:pt x="2225233" y="149551"/>
                </a:cubicBezTo>
                <a:cubicBezTo>
                  <a:pt x="2221709" y="152122"/>
                  <a:pt x="2220185" y="149932"/>
                  <a:pt x="2217898" y="148503"/>
                </a:cubicBezTo>
                <a:lnTo>
                  <a:pt x="2216470" y="147646"/>
                </a:lnTo>
                <a:cubicBezTo>
                  <a:pt x="2214374" y="147265"/>
                  <a:pt x="2212469" y="147646"/>
                  <a:pt x="2212279" y="148598"/>
                </a:cubicBezTo>
                <a:cubicBezTo>
                  <a:pt x="2212088" y="149551"/>
                  <a:pt x="2216089" y="152884"/>
                  <a:pt x="2221804" y="152789"/>
                </a:cubicBezTo>
                <a:lnTo>
                  <a:pt x="2226757" y="152980"/>
                </a:lnTo>
                <a:lnTo>
                  <a:pt x="2227805" y="153075"/>
                </a:lnTo>
                <a:cubicBezTo>
                  <a:pt x="2228852" y="154313"/>
                  <a:pt x="2229043" y="155742"/>
                  <a:pt x="2228186" y="156218"/>
                </a:cubicBezTo>
                <a:cubicBezTo>
                  <a:pt x="2227329" y="156790"/>
                  <a:pt x="2223328" y="157171"/>
                  <a:pt x="2219708" y="157266"/>
                </a:cubicBezTo>
                <a:lnTo>
                  <a:pt x="2219613" y="159933"/>
                </a:lnTo>
                <a:lnTo>
                  <a:pt x="2219518" y="164886"/>
                </a:lnTo>
                <a:cubicBezTo>
                  <a:pt x="2215517" y="163933"/>
                  <a:pt x="2212564" y="162409"/>
                  <a:pt x="2213041" y="161457"/>
                </a:cubicBezTo>
                <a:cubicBezTo>
                  <a:pt x="2213517" y="160504"/>
                  <a:pt x="2212374" y="157742"/>
                  <a:pt x="2208850" y="158599"/>
                </a:cubicBezTo>
                <a:lnTo>
                  <a:pt x="2207326" y="159933"/>
                </a:lnTo>
                <a:cubicBezTo>
                  <a:pt x="2206183" y="160885"/>
                  <a:pt x="2206278" y="163267"/>
                  <a:pt x="2206754" y="164886"/>
                </a:cubicBezTo>
                <a:lnTo>
                  <a:pt x="2207612" y="167553"/>
                </a:lnTo>
                <a:cubicBezTo>
                  <a:pt x="2210945" y="167743"/>
                  <a:pt x="2217041" y="168220"/>
                  <a:pt x="2221137" y="168791"/>
                </a:cubicBezTo>
                <a:lnTo>
                  <a:pt x="2219232" y="171744"/>
                </a:lnTo>
                <a:lnTo>
                  <a:pt x="2216565" y="175744"/>
                </a:lnTo>
                <a:cubicBezTo>
                  <a:pt x="2219232" y="178602"/>
                  <a:pt x="2221613" y="181555"/>
                  <a:pt x="2221994" y="182126"/>
                </a:cubicBezTo>
                <a:cubicBezTo>
                  <a:pt x="2222280" y="182793"/>
                  <a:pt x="2222947" y="182507"/>
                  <a:pt x="2222852" y="179935"/>
                </a:cubicBezTo>
                <a:cubicBezTo>
                  <a:pt x="2222661" y="177364"/>
                  <a:pt x="2227519" y="168696"/>
                  <a:pt x="2228662" y="166315"/>
                </a:cubicBezTo>
                <a:lnTo>
                  <a:pt x="2232567" y="166886"/>
                </a:lnTo>
                <a:cubicBezTo>
                  <a:pt x="2233329" y="166981"/>
                  <a:pt x="2233996" y="167648"/>
                  <a:pt x="2234758" y="167648"/>
                </a:cubicBezTo>
                <a:cubicBezTo>
                  <a:pt x="2244950" y="167267"/>
                  <a:pt x="2246950" y="167648"/>
                  <a:pt x="2253522" y="169648"/>
                </a:cubicBezTo>
                <a:lnTo>
                  <a:pt x="2257714" y="170717"/>
                </a:lnTo>
                <a:lnTo>
                  <a:pt x="2250760" y="173458"/>
                </a:lnTo>
                <a:lnTo>
                  <a:pt x="2246855" y="173554"/>
                </a:lnTo>
                <a:cubicBezTo>
                  <a:pt x="2245426" y="173649"/>
                  <a:pt x="2243616" y="173363"/>
                  <a:pt x="2242568" y="172696"/>
                </a:cubicBezTo>
                <a:cubicBezTo>
                  <a:pt x="2238663" y="170125"/>
                  <a:pt x="2237044" y="173173"/>
                  <a:pt x="2235520" y="174697"/>
                </a:cubicBezTo>
                <a:cubicBezTo>
                  <a:pt x="2234186" y="176125"/>
                  <a:pt x="2234567" y="178507"/>
                  <a:pt x="2237615" y="178030"/>
                </a:cubicBezTo>
                <a:lnTo>
                  <a:pt x="2244759" y="176887"/>
                </a:lnTo>
                <a:cubicBezTo>
                  <a:pt x="2243902" y="180793"/>
                  <a:pt x="2246759" y="181650"/>
                  <a:pt x="2251046" y="178983"/>
                </a:cubicBezTo>
                <a:lnTo>
                  <a:pt x="2255332" y="178411"/>
                </a:lnTo>
                <a:lnTo>
                  <a:pt x="2259809" y="177840"/>
                </a:lnTo>
                <a:cubicBezTo>
                  <a:pt x="2265238" y="179173"/>
                  <a:pt x="2269714" y="182031"/>
                  <a:pt x="2269714" y="184031"/>
                </a:cubicBezTo>
                <a:cubicBezTo>
                  <a:pt x="2269714" y="186127"/>
                  <a:pt x="2273334" y="193842"/>
                  <a:pt x="2279716" y="196795"/>
                </a:cubicBezTo>
                <a:lnTo>
                  <a:pt x="2286574" y="193842"/>
                </a:lnTo>
                <a:cubicBezTo>
                  <a:pt x="2287241" y="193556"/>
                  <a:pt x="2288384" y="193842"/>
                  <a:pt x="2289241" y="194032"/>
                </a:cubicBezTo>
                <a:lnTo>
                  <a:pt x="2293337" y="194794"/>
                </a:lnTo>
                <a:cubicBezTo>
                  <a:pt x="2297718" y="195461"/>
                  <a:pt x="2304672" y="196128"/>
                  <a:pt x="2308957" y="196318"/>
                </a:cubicBezTo>
                <a:lnTo>
                  <a:pt x="2312672" y="196985"/>
                </a:lnTo>
                <a:lnTo>
                  <a:pt x="2313244" y="197080"/>
                </a:lnTo>
                <a:cubicBezTo>
                  <a:pt x="2314006" y="196509"/>
                  <a:pt x="2317149" y="195937"/>
                  <a:pt x="2320197" y="195842"/>
                </a:cubicBezTo>
                <a:lnTo>
                  <a:pt x="2321816" y="197557"/>
                </a:lnTo>
                <a:lnTo>
                  <a:pt x="2323722" y="199557"/>
                </a:lnTo>
                <a:cubicBezTo>
                  <a:pt x="2325626" y="201938"/>
                  <a:pt x="2327341" y="204605"/>
                  <a:pt x="2327436" y="205558"/>
                </a:cubicBezTo>
                <a:cubicBezTo>
                  <a:pt x="2327531" y="206510"/>
                  <a:pt x="2326864" y="209368"/>
                  <a:pt x="2326484" y="210130"/>
                </a:cubicBezTo>
                <a:cubicBezTo>
                  <a:pt x="2326103" y="210892"/>
                  <a:pt x="2328770" y="212606"/>
                  <a:pt x="2332770" y="211558"/>
                </a:cubicBezTo>
                <a:cubicBezTo>
                  <a:pt x="2336771" y="210511"/>
                  <a:pt x="2347915" y="208891"/>
                  <a:pt x="2347439" y="207939"/>
                </a:cubicBezTo>
                <a:cubicBezTo>
                  <a:pt x="2346963" y="207082"/>
                  <a:pt x="2344962" y="204415"/>
                  <a:pt x="2343819" y="203653"/>
                </a:cubicBezTo>
                <a:cubicBezTo>
                  <a:pt x="2342772" y="202891"/>
                  <a:pt x="2340104" y="206129"/>
                  <a:pt x="2339247" y="207748"/>
                </a:cubicBezTo>
                <a:lnTo>
                  <a:pt x="2336771" y="207463"/>
                </a:lnTo>
                <a:lnTo>
                  <a:pt x="2334770" y="207272"/>
                </a:lnTo>
                <a:cubicBezTo>
                  <a:pt x="2332580" y="206986"/>
                  <a:pt x="2329817" y="204510"/>
                  <a:pt x="2328770" y="201652"/>
                </a:cubicBezTo>
                <a:lnTo>
                  <a:pt x="2330484" y="199176"/>
                </a:lnTo>
                <a:cubicBezTo>
                  <a:pt x="2331151" y="198223"/>
                  <a:pt x="2332484" y="197461"/>
                  <a:pt x="2333723" y="197080"/>
                </a:cubicBezTo>
                <a:lnTo>
                  <a:pt x="2336294" y="196223"/>
                </a:lnTo>
                <a:cubicBezTo>
                  <a:pt x="2339628" y="195461"/>
                  <a:pt x="2342581" y="195747"/>
                  <a:pt x="2342962" y="196890"/>
                </a:cubicBezTo>
                <a:cubicBezTo>
                  <a:pt x="2343248" y="198128"/>
                  <a:pt x="2345914" y="201176"/>
                  <a:pt x="2348010" y="200319"/>
                </a:cubicBezTo>
                <a:cubicBezTo>
                  <a:pt x="2350010" y="199462"/>
                  <a:pt x="2356773" y="197557"/>
                  <a:pt x="2358678" y="197938"/>
                </a:cubicBezTo>
                <a:cubicBezTo>
                  <a:pt x="2360583" y="198319"/>
                  <a:pt x="2365917" y="199462"/>
                  <a:pt x="2365060" y="202319"/>
                </a:cubicBezTo>
                <a:cubicBezTo>
                  <a:pt x="2364203" y="205177"/>
                  <a:pt x="2360107" y="212511"/>
                  <a:pt x="2358773" y="212987"/>
                </a:cubicBezTo>
                <a:cubicBezTo>
                  <a:pt x="2357535" y="213463"/>
                  <a:pt x="2354106" y="214987"/>
                  <a:pt x="2354487" y="215464"/>
                </a:cubicBezTo>
                <a:cubicBezTo>
                  <a:pt x="2354868" y="215845"/>
                  <a:pt x="2354868" y="217464"/>
                  <a:pt x="2353440" y="218226"/>
                </a:cubicBezTo>
                <a:cubicBezTo>
                  <a:pt x="2352011" y="218988"/>
                  <a:pt x="2348962" y="221655"/>
                  <a:pt x="2349915" y="222417"/>
                </a:cubicBezTo>
                <a:cubicBezTo>
                  <a:pt x="2350868" y="223179"/>
                  <a:pt x="2352391" y="226417"/>
                  <a:pt x="2351344" y="227941"/>
                </a:cubicBezTo>
                <a:cubicBezTo>
                  <a:pt x="2350201" y="229465"/>
                  <a:pt x="2344391" y="227275"/>
                  <a:pt x="2343724" y="227560"/>
                </a:cubicBezTo>
                <a:cubicBezTo>
                  <a:pt x="2343057" y="227941"/>
                  <a:pt x="2341819" y="229846"/>
                  <a:pt x="2343438" y="230513"/>
                </a:cubicBezTo>
                <a:cubicBezTo>
                  <a:pt x="2345057" y="231275"/>
                  <a:pt x="2348486" y="232609"/>
                  <a:pt x="2348867" y="232323"/>
                </a:cubicBezTo>
                <a:lnTo>
                  <a:pt x="2351058" y="233656"/>
                </a:lnTo>
                <a:lnTo>
                  <a:pt x="2353725" y="235276"/>
                </a:lnTo>
                <a:cubicBezTo>
                  <a:pt x="2359154" y="234323"/>
                  <a:pt x="2364203" y="232132"/>
                  <a:pt x="2365060" y="230418"/>
                </a:cubicBezTo>
                <a:lnTo>
                  <a:pt x="2367727" y="232513"/>
                </a:lnTo>
                <a:cubicBezTo>
                  <a:pt x="2369060" y="233561"/>
                  <a:pt x="2371251" y="234704"/>
                  <a:pt x="2372966" y="234609"/>
                </a:cubicBezTo>
                <a:lnTo>
                  <a:pt x="2374585" y="234609"/>
                </a:lnTo>
                <a:cubicBezTo>
                  <a:pt x="2376681" y="233180"/>
                  <a:pt x="2378204" y="233275"/>
                  <a:pt x="2377823" y="234799"/>
                </a:cubicBezTo>
                <a:cubicBezTo>
                  <a:pt x="2377537" y="236323"/>
                  <a:pt x="2375823" y="241372"/>
                  <a:pt x="2374680" y="242991"/>
                </a:cubicBezTo>
                <a:cubicBezTo>
                  <a:pt x="2373537" y="244610"/>
                  <a:pt x="2367536" y="242515"/>
                  <a:pt x="2367060" y="241753"/>
                </a:cubicBezTo>
                <a:cubicBezTo>
                  <a:pt x="2366584" y="240991"/>
                  <a:pt x="2363250" y="239752"/>
                  <a:pt x="2360964" y="240705"/>
                </a:cubicBezTo>
                <a:lnTo>
                  <a:pt x="2358487" y="241181"/>
                </a:lnTo>
                <a:cubicBezTo>
                  <a:pt x="2355630" y="241753"/>
                  <a:pt x="2351248" y="242896"/>
                  <a:pt x="2356011" y="246515"/>
                </a:cubicBezTo>
                <a:cubicBezTo>
                  <a:pt x="2356202" y="246706"/>
                  <a:pt x="2354868" y="248611"/>
                  <a:pt x="2353916" y="249373"/>
                </a:cubicBezTo>
                <a:cubicBezTo>
                  <a:pt x="2352487" y="250516"/>
                  <a:pt x="2350487" y="251087"/>
                  <a:pt x="2348962" y="252230"/>
                </a:cubicBezTo>
                <a:lnTo>
                  <a:pt x="2346200" y="254135"/>
                </a:lnTo>
                <a:cubicBezTo>
                  <a:pt x="2348391" y="257374"/>
                  <a:pt x="2352391" y="261755"/>
                  <a:pt x="2355154" y="263946"/>
                </a:cubicBezTo>
                <a:cubicBezTo>
                  <a:pt x="2357916" y="266137"/>
                  <a:pt x="2356392" y="277757"/>
                  <a:pt x="2354773" y="281853"/>
                </a:cubicBezTo>
                <a:lnTo>
                  <a:pt x="2353630" y="285663"/>
                </a:lnTo>
                <a:cubicBezTo>
                  <a:pt x="2352963" y="287949"/>
                  <a:pt x="2353630" y="289759"/>
                  <a:pt x="2357535" y="289473"/>
                </a:cubicBezTo>
                <a:lnTo>
                  <a:pt x="2358773" y="289378"/>
                </a:lnTo>
                <a:cubicBezTo>
                  <a:pt x="2360202" y="290330"/>
                  <a:pt x="2360964" y="291568"/>
                  <a:pt x="2360488" y="292045"/>
                </a:cubicBezTo>
                <a:cubicBezTo>
                  <a:pt x="2360012" y="292521"/>
                  <a:pt x="2355439" y="294331"/>
                  <a:pt x="2351725" y="295474"/>
                </a:cubicBezTo>
                <a:lnTo>
                  <a:pt x="2348486" y="296712"/>
                </a:lnTo>
                <a:lnTo>
                  <a:pt x="2345057" y="298045"/>
                </a:lnTo>
                <a:cubicBezTo>
                  <a:pt x="2344295" y="295950"/>
                  <a:pt x="2343819" y="293473"/>
                  <a:pt x="2344105" y="292426"/>
                </a:cubicBezTo>
                <a:lnTo>
                  <a:pt x="2342200" y="291092"/>
                </a:lnTo>
                <a:cubicBezTo>
                  <a:pt x="2337723" y="288139"/>
                  <a:pt x="2335342" y="291759"/>
                  <a:pt x="2333247" y="292807"/>
                </a:cubicBezTo>
                <a:lnTo>
                  <a:pt x="2331055" y="293759"/>
                </a:lnTo>
                <a:cubicBezTo>
                  <a:pt x="2329912" y="297093"/>
                  <a:pt x="2328484" y="300808"/>
                  <a:pt x="2327913" y="302046"/>
                </a:cubicBezTo>
                <a:cubicBezTo>
                  <a:pt x="2327341" y="303284"/>
                  <a:pt x="2321530" y="303570"/>
                  <a:pt x="2316578" y="304427"/>
                </a:cubicBezTo>
                <a:lnTo>
                  <a:pt x="2317435" y="298712"/>
                </a:lnTo>
                <a:lnTo>
                  <a:pt x="2317435" y="298617"/>
                </a:lnTo>
                <a:cubicBezTo>
                  <a:pt x="2316482" y="298426"/>
                  <a:pt x="2313911" y="298045"/>
                  <a:pt x="2311625" y="297855"/>
                </a:cubicBezTo>
                <a:cubicBezTo>
                  <a:pt x="2309339" y="297664"/>
                  <a:pt x="2302862" y="298426"/>
                  <a:pt x="2302004" y="299569"/>
                </a:cubicBezTo>
                <a:cubicBezTo>
                  <a:pt x="2301242" y="300712"/>
                  <a:pt x="2297718" y="303856"/>
                  <a:pt x="2296956" y="302713"/>
                </a:cubicBezTo>
                <a:cubicBezTo>
                  <a:pt x="2296290" y="301570"/>
                  <a:pt x="2292670" y="300903"/>
                  <a:pt x="2289813" y="302236"/>
                </a:cubicBezTo>
                <a:cubicBezTo>
                  <a:pt x="2286860" y="303570"/>
                  <a:pt x="2278287" y="303379"/>
                  <a:pt x="2277716" y="302617"/>
                </a:cubicBezTo>
                <a:cubicBezTo>
                  <a:pt x="2277049" y="301855"/>
                  <a:pt x="2273525" y="300427"/>
                  <a:pt x="2272191" y="302236"/>
                </a:cubicBezTo>
                <a:lnTo>
                  <a:pt x="2270572" y="303189"/>
                </a:lnTo>
                <a:lnTo>
                  <a:pt x="2269619" y="303760"/>
                </a:lnTo>
                <a:cubicBezTo>
                  <a:pt x="2267810" y="303475"/>
                  <a:pt x="2266572" y="302141"/>
                  <a:pt x="2267048" y="300808"/>
                </a:cubicBezTo>
                <a:lnTo>
                  <a:pt x="2267428" y="299569"/>
                </a:lnTo>
                <a:lnTo>
                  <a:pt x="2267619" y="299093"/>
                </a:lnTo>
                <a:cubicBezTo>
                  <a:pt x="2267905" y="298236"/>
                  <a:pt x="2266190" y="297664"/>
                  <a:pt x="2263714" y="297760"/>
                </a:cubicBezTo>
                <a:lnTo>
                  <a:pt x="2261714" y="297950"/>
                </a:lnTo>
                <a:lnTo>
                  <a:pt x="2261428" y="297950"/>
                </a:lnTo>
                <a:cubicBezTo>
                  <a:pt x="2261714" y="297855"/>
                  <a:pt x="2261904" y="298712"/>
                  <a:pt x="2261999" y="299855"/>
                </a:cubicBezTo>
                <a:cubicBezTo>
                  <a:pt x="2262095" y="300998"/>
                  <a:pt x="2259523" y="303379"/>
                  <a:pt x="2256189" y="303094"/>
                </a:cubicBezTo>
                <a:lnTo>
                  <a:pt x="2252950" y="303760"/>
                </a:lnTo>
                <a:cubicBezTo>
                  <a:pt x="2250284" y="304332"/>
                  <a:pt x="2249236" y="301760"/>
                  <a:pt x="2250379" y="298617"/>
                </a:cubicBezTo>
                <a:lnTo>
                  <a:pt x="2250664" y="297760"/>
                </a:lnTo>
                <a:cubicBezTo>
                  <a:pt x="2250188" y="296140"/>
                  <a:pt x="2248093" y="296045"/>
                  <a:pt x="2245997" y="297569"/>
                </a:cubicBezTo>
                <a:lnTo>
                  <a:pt x="2245426" y="298903"/>
                </a:lnTo>
                <a:lnTo>
                  <a:pt x="2243902" y="302617"/>
                </a:lnTo>
                <a:cubicBezTo>
                  <a:pt x="2248188" y="305570"/>
                  <a:pt x="2252856" y="308618"/>
                  <a:pt x="2254284" y="309285"/>
                </a:cubicBezTo>
                <a:cubicBezTo>
                  <a:pt x="2255713" y="309952"/>
                  <a:pt x="2261332" y="309190"/>
                  <a:pt x="2263142" y="308332"/>
                </a:cubicBezTo>
                <a:cubicBezTo>
                  <a:pt x="2264857" y="307570"/>
                  <a:pt x="2272953" y="309190"/>
                  <a:pt x="2272096" y="310618"/>
                </a:cubicBezTo>
                <a:cubicBezTo>
                  <a:pt x="2271239" y="312047"/>
                  <a:pt x="2270572" y="314714"/>
                  <a:pt x="2272667" y="313285"/>
                </a:cubicBezTo>
                <a:cubicBezTo>
                  <a:pt x="2274763" y="311857"/>
                  <a:pt x="2280764" y="309285"/>
                  <a:pt x="2281145" y="310428"/>
                </a:cubicBezTo>
                <a:cubicBezTo>
                  <a:pt x="2281621" y="311666"/>
                  <a:pt x="2283716" y="315381"/>
                  <a:pt x="2284479" y="316238"/>
                </a:cubicBezTo>
                <a:cubicBezTo>
                  <a:pt x="2285240" y="317095"/>
                  <a:pt x="2286098" y="320048"/>
                  <a:pt x="2282954" y="318619"/>
                </a:cubicBezTo>
                <a:lnTo>
                  <a:pt x="2281525" y="318715"/>
                </a:lnTo>
                <a:cubicBezTo>
                  <a:pt x="2279716" y="318810"/>
                  <a:pt x="2276858" y="320905"/>
                  <a:pt x="2276287" y="320524"/>
                </a:cubicBezTo>
                <a:cubicBezTo>
                  <a:pt x="2271715" y="317286"/>
                  <a:pt x="2265619" y="319762"/>
                  <a:pt x="2260952" y="317667"/>
                </a:cubicBezTo>
                <a:cubicBezTo>
                  <a:pt x="2260571" y="317476"/>
                  <a:pt x="2260285" y="316905"/>
                  <a:pt x="2260094" y="317000"/>
                </a:cubicBezTo>
                <a:cubicBezTo>
                  <a:pt x="2257141" y="317667"/>
                  <a:pt x="2253522" y="317762"/>
                  <a:pt x="2251427" y="319191"/>
                </a:cubicBezTo>
                <a:cubicBezTo>
                  <a:pt x="2246950" y="322429"/>
                  <a:pt x="2247140" y="317667"/>
                  <a:pt x="2244950" y="317095"/>
                </a:cubicBezTo>
                <a:lnTo>
                  <a:pt x="2241997" y="316333"/>
                </a:lnTo>
                <a:cubicBezTo>
                  <a:pt x="2238568" y="315000"/>
                  <a:pt x="2235615" y="314905"/>
                  <a:pt x="2235329" y="316143"/>
                </a:cubicBezTo>
                <a:cubicBezTo>
                  <a:pt x="2235139" y="317381"/>
                  <a:pt x="2232853" y="319477"/>
                  <a:pt x="2230757" y="318524"/>
                </a:cubicBezTo>
                <a:lnTo>
                  <a:pt x="2229138" y="318715"/>
                </a:lnTo>
                <a:lnTo>
                  <a:pt x="2224185" y="319191"/>
                </a:lnTo>
                <a:cubicBezTo>
                  <a:pt x="2218851" y="318905"/>
                  <a:pt x="2212088" y="319286"/>
                  <a:pt x="2209136" y="320048"/>
                </a:cubicBezTo>
                <a:cubicBezTo>
                  <a:pt x="2206278" y="320810"/>
                  <a:pt x="2195991" y="321572"/>
                  <a:pt x="2193991" y="319762"/>
                </a:cubicBezTo>
                <a:cubicBezTo>
                  <a:pt x="2191991" y="317953"/>
                  <a:pt x="2185609" y="313762"/>
                  <a:pt x="2184942" y="315095"/>
                </a:cubicBezTo>
                <a:cubicBezTo>
                  <a:pt x="2184275" y="316429"/>
                  <a:pt x="2180275" y="321477"/>
                  <a:pt x="2177894" y="322144"/>
                </a:cubicBezTo>
                <a:cubicBezTo>
                  <a:pt x="2175513" y="322906"/>
                  <a:pt x="2167225" y="321572"/>
                  <a:pt x="2165892" y="322144"/>
                </a:cubicBezTo>
                <a:cubicBezTo>
                  <a:pt x="2164654" y="322810"/>
                  <a:pt x="2159415" y="322906"/>
                  <a:pt x="2156843" y="321001"/>
                </a:cubicBezTo>
                <a:lnTo>
                  <a:pt x="2154271" y="319286"/>
                </a:lnTo>
                <a:cubicBezTo>
                  <a:pt x="2153986" y="319096"/>
                  <a:pt x="2151509" y="320239"/>
                  <a:pt x="2150938" y="321191"/>
                </a:cubicBezTo>
                <a:lnTo>
                  <a:pt x="2150557" y="321858"/>
                </a:lnTo>
                <a:cubicBezTo>
                  <a:pt x="2151509" y="323287"/>
                  <a:pt x="2150938" y="324525"/>
                  <a:pt x="2149128" y="324525"/>
                </a:cubicBezTo>
                <a:cubicBezTo>
                  <a:pt x="2147414" y="324525"/>
                  <a:pt x="2141222" y="324144"/>
                  <a:pt x="2142747" y="323572"/>
                </a:cubicBezTo>
                <a:cubicBezTo>
                  <a:pt x="2144270" y="323096"/>
                  <a:pt x="2145985" y="321382"/>
                  <a:pt x="2142747" y="321096"/>
                </a:cubicBezTo>
                <a:lnTo>
                  <a:pt x="2140746" y="320620"/>
                </a:lnTo>
                <a:lnTo>
                  <a:pt x="2138936" y="321191"/>
                </a:lnTo>
                <a:cubicBezTo>
                  <a:pt x="2137698" y="320334"/>
                  <a:pt x="2135031" y="318715"/>
                  <a:pt x="2133031" y="317572"/>
                </a:cubicBezTo>
                <a:cubicBezTo>
                  <a:pt x="2131030" y="316429"/>
                  <a:pt x="2124173" y="317572"/>
                  <a:pt x="2125411" y="320239"/>
                </a:cubicBezTo>
                <a:cubicBezTo>
                  <a:pt x="2126554" y="322906"/>
                  <a:pt x="2124268" y="329764"/>
                  <a:pt x="2122458" y="329287"/>
                </a:cubicBezTo>
                <a:cubicBezTo>
                  <a:pt x="2120553" y="328906"/>
                  <a:pt x="2115410" y="326335"/>
                  <a:pt x="2114743" y="324525"/>
                </a:cubicBezTo>
                <a:cubicBezTo>
                  <a:pt x="2114076" y="322715"/>
                  <a:pt x="2120267" y="325477"/>
                  <a:pt x="2120839" y="325573"/>
                </a:cubicBezTo>
                <a:cubicBezTo>
                  <a:pt x="2121505" y="325573"/>
                  <a:pt x="2123030" y="324430"/>
                  <a:pt x="2121982" y="322906"/>
                </a:cubicBezTo>
                <a:cubicBezTo>
                  <a:pt x="2120934" y="321477"/>
                  <a:pt x="2116267" y="319858"/>
                  <a:pt x="2113981" y="322620"/>
                </a:cubicBezTo>
                <a:lnTo>
                  <a:pt x="2111314" y="323382"/>
                </a:lnTo>
                <a:lnTo>
                  <a:pt x="2109599" y="323858"/>
                </a:lnTo>
                <a:cubicBezTo>
                  <a:pt x="2106551" y="321667"/>
                  <a:pt x="2100265" y="322620"/>
                  <a:pt x="2095502" y="325954"/>
                </a:cubicBezTo>
                <a:lnTo>
                  <a:pt x="2088168" y="321953"/>
                </a:lnTo>
                <a:lnTo>
                  <a:pt x="2084644" y="320048"/>
                </a:lnTo>
                <a:cubicBezTo>
                  <a:pt x="2078262" y="320905"/>
                  <a:pt x="2072547" y="322906"/>
                  <a:pt x="2071880" y="324430"/>
                </a:cubicBezTo>
                <a:cubicBezTo>
                  <a:pt x="2071214" y="325954"/>
                  <a:pt x="2071690" y="330240"/>
                  <a:pt x="2072642" y="330907"/>
                </a:cubicBezTo>
                <a:cubicBezTo>
                  <a:pt x="2073595" y="331478"/>
                  <a:pt x="2073880" y="335002"/>
                  <a:pt x="2069594" y="336812"/>
                </a:cubicBezTo>
                <a:lnTo>
                  <a:pt x="2066927" y="335955"/>
                </a:lnTo>
                <a:lnTo>
                  <a:pt x="2063784" y="335002"/>
                </a:lnTo>
                <a:cubicBezTo>
                  <a:pt x="2061213" y="331478"/>
                  <a:pt x="2061689" y="328811"/>
                  <a:pt x="2064737" y="329002"/>
                </a:cubicBezTo>
                <a:cubicBezTo>
                  <a:pt x="2067785" y="329192"/>
                  <a:pt x="2064831" y="321763"/>
                  <a:pt x="2063022" y="321382"/>
                </a:cubicBezTo>
                <a:cubicBezTo>
                  <a:pt x="2061213" y="321001"/>
                  <a:pt x="2055688" y="323096"/>
                  <a:pt x="2054926" y="323382"/>
                </a:cubicBezTo>
                <a:cubicBezTo>
                  <a:pt x="2054164" y="323668"/>
                  <a:pt x="2049687" y="323668"/>
                  <a:pt x="2045687" y="323858"/>
                </a:cubicBezTo>
                <a:cubicBezTo>
                  <a:pt x="2041686" y="323953"/>
                  <a:pt x="2031209" y="324906"/>
                  <a:pt x="2031209" y="325954"/>
                </a:cubicBezTo>
                <a:cubicBezTo>
                  <a:pt x="2031209" y="327001"/>
                  <a:pt x="2032161" y="329764"/>
                  <a:pt x="2033304" y="330145"/>
                </a:cubicBezTo>
                <a:lnTo>
                  <a:pt x="2033875" y="329954"/>
                </a:lnTo>
                <a:lnTo>
                  <a:pt x="2036733" y="328811"/>
                </a:lnTo>
                <a:cubicBezTo>
                  <a:pt x="2040067" y="328621"/>
                  <a:pt x="2043400" y="328240"/>
                  <a:pt x="2044067" y="328049"/>
                </a:cubicBezTo>
                <a:cubicBezTo>
                  <a:pt x="2044829" y="327859"/>
                  <a:pt x="2047687" y="326906"/>
                  <a:pt x="2049020" y="327097"/>
                </a:cubicBezTo>
                <a:cubicBezTo>
                  <a:pt x="2050354" y="327287"/>
                  <a:pt x="2052735" y="329668"/>
                  <a:pt x="2051592" y="330907"/>
                </a:cubicBezTo>
                <a:cubicBezTo>
                  <a:pt x="2050449" y="332145"/>
                  <a:pt x="2044448" y="336241"/>
                  <a:pt x="2041305" y="336145"/>
                </a:cubicBezTo>
                <a:lnTo>
                  <a:pt x="2037971" y="336241"/>
                </a:lnTo>
                <a:lnTo>
                  <a:pt x="2035114" y="336336"/>
                </a:lnTo>
                <a:cubicBezTo>
                  <a:pt x="2034161" y="334526"/>
                  <a:pt x="2031875" y="332716"/>
                  <a:pt x="2030161" y="332145"/>
                </a:cubicBezTo>
                <a:lnTo>
                  <a:pt x="2029018" y="332526"/>
                </a:lnTo>
                <a:cubicBezTo>
                  <a:pt x="2026922" y="333288"/>
                  <a:pt x="2023398" y="334336"/>
                  <a:pt x="2021874" y="334145"/>
                </a:cubicBezTo>
                <a:cubicBezTo>
                  <a:pt x="2021017" y="334050"/>
                  <a:pt x="2019778" y="334431"/>
                  <a:pt x="2019398" y="334050"/>
                </a:cubicBezTo>
                <a:lnTo>
                  <a:pt x="2018826" y="333383"/>
                </a:lnTo>
                <a:cubicBezTo>
                  <a:pt x="2018445" y="332335"/>
                  <a:pt x="2018540" y="330811"/>
                  <a:pt x="2018921" y="330049"/>
                </a:cubicBezTo>
                <a:lnTo>
                  <a:pt x="2019398" y="330049"/>
                </a:lnTo>
                <a:lnTo>
                  <a:pt x="2022541" y="329764"/>
                </a:lnTo>
                <a:cubicBezTo>
                  <a:pt x="2024350" y="327763"/>
                  <a:pt x="2022446" y="324049"/>
                  <a:pt x="2018445" y="321572"/>
                </a:cubicBezTo>
                <a:lnTo>
                  <a:pt x="2015587" y="322810"/>
                </a:lnTo>
                <a:cubicBezTo>
                  <a:pt x="2012444" y="324144"/>
                  <a:pt x="2011016" y="323477"/>
                  <a:pt x="2009301" y="321763"/>
                </a:cubicBezTo>
                <a:cubicBezTo>
                  <a:pt x="2005967" y="318905"/>
                  <a:pt x="2003110" y="317857"/>
                  <a:pt x="2002919" y="319477"/>
                </a:cubicBezTo>
                <a:cubicBezTo>
                  <a:pt x="2002729" y="321096"/>
                  <a:pt x="1998443" y="325192"/>
                  <a:pt x="1993871" y="325192"/>
                </a:cubicBezTo>
                <a:lnTo>
                  <a:pt x="1989680" y="324906"/>
                </a:lnTo>
                <a:lnTo>
                  <a:pt x="1987775" y="324715"/>
                </a:lnTo>
                <a:cubicBezTo>
                  <a:pt x="1985584" y="325192"/>
                  <a:pt x="1973678" y="326525"/>
                  <a:pt x="1961200" y="327573"/>
                </a:cubicBezTo>
                <a:lnTo>
                  <a:pt x="1949865" y="325954"/>
                </a:lnTo>
                <a:lnTo>
                  <a:pt x="1947484" y="325573"/>
                </a:lnTo>
                <a:cubicBezTo>
                  <a:pt x="1944626" y="326716"/>
                  <a:pt x="1940530" y="327573"/>
                  <a:pt x="1938340" y="327478"/>
                </a:cubicBezTo>
                <a:lnTo>
                  <a:pt x="1936339" y="327668"/>
                </a:lnTo>
                <a:cubicBezTo>
                  <a:pt x="1934149" y="327859"/>
                  <a:pt x="1931863" y="326620"/>
                  <a:pt x="1929577" y="326144"/>
                </a:cubicBezTo>
                <a:cubicBezTo>
                  <a:pt x="1929100" y="326049"/>
                  <a:pt x="1928148" y="326620"/>
                  <a:pt x="1927957" y="327001"/>
                </a:cubicBezTo>
                <a:cubicBezTo>
                  <a:pt x="1927672" y="327573"/>
                  <a:pt x="1927672" y="328716"/>
                  <a:pt x="1928053" y="329002"/>
                </a:cubicBezTo>
                <a:lnTo>
                  <a:pt x="1931005" y="330716"/>
                </a:lnTo>
                <a:cubicBezTo>
                  <a:pt x="1934435" y="332431"/>
                  <a:pt x="1939578" y="332526"/>
                  <a:pt x="1942340" y="330907"/>
                </a:cubicBezTo>
                <a:lnTo>
                  <a:pt x="1946055" y="331002"/>
                </a:lnTo>
                <a:lnTo>
                  <a:pt x="1947484" y="331002"/>
                </a:lnTo>
                <a:cubicBezTo>
                  <a:pt x="1949103" y="330716"/>
                  <a:pt x="1950341" y="331097"/>
                  <a:pt x="1950341" y="331764"/>
                </a:cubicBezTo>
                <a:cubicBezTo>
                  <a:pt x="1950246" y="332431"/>
                  <a:pt x="1949389" y="335193"/>
                  <a:pt x="1948722" y="336622"/>
                </a:cubicBezTo>
                <a:lnTo>
                  <a:pt x="1948532" y="337860"/>
                </a:lnTo>
                <a:lnTo>
                  <a:pt x="1947988" y="341213"/>
                </a:lnTo>
                <a:lnTo>
                  <a:pt x="1947198" y="341098"/>
                </a:lnTo>
                <a:cubicBezTo>
                  <a:pt x="1945579" y="339098"/>
                  <a:pt x="1937578" y="342241"/>
                  <a:pt x="1935768" y="341765"/>
                </a:cubicBezTo>
                <a:cubicBezTo>
                  <a:pt x="1933958" y="341289"/>
                  <a:pt x="1927863" y="341194"/>
                  <a:pt x="1927863" y="342908"/>
                </a:cubicBezTo>
                <a:cubicBezTo>
                  <a:pt x="1927863" y="344623"/>
                  <a:pt x="1926719" y="348623"/>
                  <a:pt x="1925291" y="347956"/>
                </a:cubicBezTo>
                <a:lnTo>
                  <a:pt x="1925291" y="347671"/>
                </a:lnTo>
                <a:cubicBezTo>
                  <a:pt x="1925481" y="345194"/>
                  <a:pt x="1925481" y="342718"/>
                  <a:pt x="1922338" y="341384"/>
                </a:cubicBezTo>
                <a:lnTo>
                  <a:pt x="1921100" y="340908"/>
                </a:lnTo>
                <a:cubicBezTo>
                  <a:pt x="1919385" y="341098"/>
                  <a:pt x="1918147" y="343003"/>
                  <a:pt x="1918242" y="345004"/>
                </a:cubicBezTo>
                <a:lnTo>
                  <a:pt x="1914813" y="344623"/>
                </a:lnTo>
                <a:cubicBezTo>
                  <a:pt x="1910908" y="344242"/>
                  <a:pt x="1907669" y="345575"/>
                  <a:pt x="1904145" y="346528"/>
                </a:cubicBezTo>
                <a:cubicBezTo>
                  <a:pt x="1903193" y="346813"/>
                  <a:pt x="1900811" y="344146"/>
                  <a:pt x="1899382" y="342622"/>
                </a:cubicBezTo>
                <a:lnTo>
                  <a:pt x="1896620" y="339574"/>
                </a:lnTo>
                <a:cubicBezTo>
                  <a:pt x="1895287" y="341289"/>
                  <a:pt x="1893572" y="343384"/>
                  <a:pt x="1893001" y="344146"/>
                </a:cubicBezTo>
                <a:cubicBezTo>
                  <a:pt x="1892334" y="344908"/>
                  <a:pt x="1890048" y="346337"/>
                  <a:pt x="1889572" y="345575"/>
                </a:cubicBezTo>
                <a:cubicBezTo>
                  <a:pt x="1889000" y="344718"/>
                  <a:pt x="1887095" y="342908"/>
                  <a:pt x="1886333" y="343194"/>
                </a:cubicBezTo>
                <a:cubicBezTo>
                  <a:pt x="1885571" y="343480"/>
                  <a:pt x="1883190" y="345099"/>
                  <a:pt x="1882142" y="345861"/>
                </a:cubicBezTo>
                <a:cubicBezTo>
                  <a:pt x="1881094" y="346623"/>
                  <a:pt x="1873855" y="348147"/>
                  <a:pt x="1874904" y="347099"/>
                </a:cubicBezTo>
                <a:cubicBezTo>
                  <a:pt x="1875951" y="346051"/>
                  <a:pt x="1877285" y="343861"/>
                  <a:pt x="1875665" y="344527"/>
                </a:cubicBezTo>
                <a:cubicBezTo>
                  <a:pt x="1873951" y="345194"/>
                  <a:pt x="1867664" y="344337"/>
                  <a:pt x="1865473" y="341384"/>
                </a:cubicBezTo>
                <a:lnTo>
                  <a:pt x="1860997" y="344623"/>
                </a:lnTo>
                <a:cubicBezTo>
                  <a:pt x="1860235" y="345194"/>
                  <a:pt x="1857853" y="344432"/>
                  <a:pt x="1856234" y="344146"/>
                </a:cubicBezTo>
                <a:cubicBezTo>
                  <a:pt x="1852139" y="343480"/>
                  <a:pt x="1852234" y="343480"/>
                  <a:pt x="1851853" y="346909"/>
                </a:cubicBezTo>
                <a:cubicBezTo>
                  <a:pt x="1851757" y="347956"/>
                  <a:pt x="1850805" y="349766"/>
                  <a:pt x="1850519" y="349766"/>
                </a:cubicBezTo>
                <a:lnTo>
                  <a:pt x="1846614" y="349385"/>
                </a:lnTo>
                <a:cubicBezTo>
                  <a:pt x="1843661" y="351290"/>
                  <a:pt x="1840613" y="352719"/>
                  <a:pt x="1839851" y="352528"/>
                </a:cubicBezTo>
                <a:cubicBezTo>
                  <a:pt x="1839089" y="352338"/>
                  <a:pt x="1834708" y="350433"/>
                  <a:pt x="1831850" y="349099"/>
                </a:cubicBezTo>
                <a:cubicBezTo>
                  <a:pt x="1828993" y="347766"/>
                  <a:pt x="1819277" y="347385"/>
                  <a:pt x="1816896" y="351385"/>
                </a:cubicBezTo>
                <a:lnTo>
                  <a:pt x="1810514" y="351290"/>
                </a:lnTo>
                <a:lnTo>
                  <a:pt x="1806133" y="351195"/>
                </a:lnTo>
                <a:cubicBezTo>
                  <a:pt x="1801085" y="353100"/>
                  <a:pt x="1796894" y="353671"/>
                  <a:pt x="1796894" y="352528"/>
                </a:cubicBezTo>
                <a:cubicBezTo>
                  <a:pt x="1796894" y="351385"/>
                  <a:pt x="1793464" y="347671"/>
                  <a:pt x="1789179" y="347004"/>
                </a:cubicBezTo>
                <a:lnTo>
                  <a:pt x="1787559" y="350814"/>
                </a:lnTo>
                <a:lnTo>
                  <a:pt x="1787083" y="352052"/>
                </a:lnTo>
                <a:cubicBezTo>
                  <a:pt x="1789940" y="353290"/>
                  <a:pt x="1790226" y="354529"/>
                  <a:pt x="1787559" y="354814"/>
                </a:cubicBezTo>
                <a:lnTo>
                  <a:pt x="1786035" y="355291"/>
                </a:lnTo>
                <a:lnTo>
                  <a:pt x="1782320" y="356338"/>
                </a:lnTo>
                <a:cubicBezTo>
                  <a:pt x="1779558" y="354243"/>
                  <a:pt x="1775653" y="352719"/>
                  <a:pt x="1773653" y="352909"/>
                </a:cubicBezTo>
                <a:cubicBezTo>
                  <a:pt x="1771652" y="353100"/>
                  <a:pt x="1765366" y="354814"/>
                  <a:pt x="1764699" y="356529"/>
                </a:cubicBezTo>
                <a:cubicBezTo>
                  <a:pt x="1764032" y="358148"/>
                  <a:pt x="1763270" y="363292"/>
                  <a:pt x="1764889" y="363482"/>
                </a:cubicBezTo>
                <a:cubicBezTo>
                  <a:pt x="1766414" y="363673"/>
                  <a:pt x="1770605" y="365101"/>
                  <a:pt x="1770319" y="366149"/>
                </a:cubicBezTo>
                <a:cubicBezTo>
                  <a:pt x="1770033" y="367197"/>
                  <a:pt x="1767366" y="369769"/>
                  <a:pt x="1765080" y="369578"/>
                </a:cubicBezTo>
                <a:lnTo>
                  <a:pt x="1762889" y="369102"/>
                </a:lnTo>
                <a:lnTo>
                  <a:pt x="1757746" y="368054"/>
                </a:lnTo>
                <a:cubicBezTo>
                  <a:pt x="1757269" y="364149"/>
                  <a:pt x="1755364" y="362625"/>
                  <a:pt x="1753460" y="364625"/>
                </a:cubicBezTo>
                <a:cubicBezTo>
                  <a:pt x="1751650" y="366625"/>
                  <a:pt x="1744316" y="371483"/>
                  <a:pt x="1741077" y="371197"/>
                </a:cubicBezTo>
                <a:cubicBezTo>
                  <a:pt x="1737743" y="370912"/>
                  <a:pt x="1735076" y="364625"/>
                  <a:pt x="1733552" y="366054"/>
                </a:cubicBezTo>
                <a:cubicBezTo>
                  <a:pt x="1732029" y="367483"/>
                  <a:pt x="1726694" y="368816"/>
                  <a:pt x="1726504" y="367387"/>
                </a:cubicBezTo>
                <a:cubicBezTo>
                  <a:pt x="1726313" y="365959"/>
                  <a:pt x="1726123" y="361672"/>
                  <a:pt x="1726789" y="361387"/>
                </a:cubicBezTo>
                <a:lnTo>
                  <a:pt x="1727838" y="361577"/>
                </a:lnTo>
                <a:lnTo>
                  <a:pt x="1728885" y="361863"/>
                </a:lnTo>
                <a:cubicBezTo>
                  <a:pt x="1729933" y="362815"/>
                  <a:pt x="1732029" y="362244"/>
                  <a:pt x="1733552" y="360625"/>
                </a:cubicBezTo>
                <a:cubicBezTo>
                  <a:pt x="1735076" y="359005"/>
                  <a:pt x="1732029" y="354433"/>
                  <a:pt x="1729647" y="355291"/>
                </a:cubicBezTo>
                <a:lnTo>
                  <a:pt x="1727647" y="355100"/>
                </a:lnTo>
                <a:cubicBezTo>
                  <a:pt x="1723170" y="354624"/>
                  <a:pt x="1725266" y="358339"/>
                  <a:pt x="1723360" y="359101"/>
                </a:cubicBezTo>
                <a:cubicBezTo>
                  <a:pt x="1721265" y="359863"/>
                  <a:pt x="1719169" y="359767"/>
                  <a:pt x="1719169" y="357196"/>
                </a:cubicBezTo>
                <a:lnTo>
                  <a:pt x="1719169" y="356148"/>
                </a:lnTo>
                <a:cubicBezTo>
                  <a:pt x="1719169" y="354814"/>
                  <a:pt x="1713740" y="356243"/>
                  <a:pt x="1707073" y="359386"/>
                </a:cubicBezTo>
                <a:lnTo>
                  <a:pt x="1700500" y="361291"/>
                </a:lnTo>
                <a:lnTo>
                  <a:pt x="1695833" y="362625"/>
                </a:lnTo>
                <a:cubicBezTo>
                  <a:pt x="1690880" y="362911"/>
                  <a:pt x="1689451" y="362815"/>
                  <a:pt x="1692500" y="362339"/>
                </a:cubicBezTo>
                <a:cubicBezTo>
                  <a:pt x="1695643" y="361863"/>
                  <a:pt x="1693071" y="355576"/>
                  <a:pt x="1685737" y="355291"/>
                </a:cubicBezTo>
                <a:lnTo>
                  <a:pt x="1679260" y="355386"/>
                </a:lnTo>
                <a:lnTo>
                  <a:pt x="1677069" y="355386"/>
                </a:lnTo>
                <a:cubicBezTo>
                  <a:pt x="1677545" y="358720"/>
                  <a:pt x="1675450" y="360720"/>
                  <a:pt x="1672307" y="359672"/>
                </a:cubicBezTo>
                <a:lnTo>
                  <a:pt x="1670592" y="360434"/>
                </a:lnTo>
                <a:cubicBezTo>
                  <a:pt x="1666687" y="362149"/>
                  <a:pt x="1666973" y="358720"/>
                  <a:pt x="1664972" y="358339"/>
                </a:cubicBezTo>
                <a:cubicBezTo>
                  <a:pt x="1663448" y="358053"/>
                  <a:pt x="1661163" y="357005"/>
                  <a:pt x="1660496" y="357481"/>
                </a:cubicBezTo>
                <a:cubicBezTo>
                  <a:pt x="1657066" y="359767"/>
                  <a:pt x="1654114" y="357672"/>
                  <a:pt x="1650971" y="357386"/>
                </a:cubicBezTo>
                <a:cubicBezTo>
                  <a:pt x="1650113" y="357291"/>
                  <a:pt x="1649256" y="357386"/>
                  <a:pt x="1648399" y="357386"/>
                </a:cubicBezTo>
                <a:lnTo>
                  <a:pt x="1645731" y="357481"/>
                </a:lnTo>
                <a:cubicBezTo>
                  <a:pt x="1645160" y="359291"/>
                  <a:pt x="1643732" y="360529"/>
                  <a:pt x="1642493" y="360244"/>
                </a:cubicBezTo>
                <a:cubicBezTo>
                  <a:pt x="1641255" y="359958"/>
                  <a:pt x="1637445" y="361577"/>
                  <a:pt x="1637540" y="363863"/>
                </a:cubicBezTo>
                <a:cubicBezTo>
                  <a:pt x="1637635" y="366149"/>
                  <a:pt x="1644112" y="370150"/>
                  <a:pt x="1643636" y="371483"/>
                </a:cubicBezTo>
                <a:cubicBezTo>
                  <a:pt x="1643160" y="372817"/>
                  <a:pt x="1641636" y="376341"/>
                  <a:pt x="1641255" y="376341"/>
                </a:cubicBezTo>
                <a:cubicBezTo>
                  <a:pt x="1640874" y="376341"/>
                  <a:pt x="1639826" y="374817"/>
                  <a:pt x="1639731" y="373102"/>
                </a:cubicBezTo>
                <a:lnTo>
                  <a:pt x="1639064" y="371483"/>
                </a:lnTo>
                <a:cubicBezTo>
                  <a:pt x="1638778" y="370816"/>
                  <a:pt x="1637445" y="369959"/>
                  <a:pt x="1636588" y="369864"/>
                </a:cubicBezTo>
                <a:lnTo>
                  <a:pt x="1635731" y="369864"/>
                </a:lnTo>
                <a:cubicBezTo>
                  <a:pt x="1634873" y="370721"/>
                  <a:pt x="1633921" y="372531"/>
                  <a:pt x="1633635" y="373960"/>
                </a:cubicBezTo>
                <a:cubicBezTo>
                  <a:pt x="1633444" y="375388"/>
                  <a:pt x="1629253" y="377008"/>
                  <a:pt x="1628587" y="375960"/>
                </a:cubicBezTo>
                <a:cubicBezTo>
                  <a:pt x="1627920" y="374817"/>
                  <a:pt x="1626968" y="371959"/>
                  <a:pt x="1627920" y="371959"/>
                </a:cubicBezTo>
                <a:cubicBezTo>
                  <a:pt x="1628873" y="372055"/>
                  <a:pt x="1630492" y="369864"/>
                  <a:pt x="1631254" y="367387"/>
                </a:cubicBezTo>
                <a:cubicBezTo>
                  <a:pt x="1632016" y="365006"/>
                  <a:pt x="1632968" y="357958"/>
                  <a:pt x="1632016" y="357196"/>
                </a:cubicBezTo>
                <a:lnTo>
                  <a:pt x="1631063" y="357196"/>
                </a:lnTo>
                <a:cubicBezTo>
                  <a:pt x="1628301" y="357291"/>
                  <a:pt x="1628777" y="358243"/>
                  <a:pt x="1630301" y="359577"/>
                </a:cubicBezTo>
                <a:cubicBezTo>
                  <a:pt x="1630492" y="359767"/>
                  <a:pt x="1629920" y="360815"/>
                  <a:pt x="1629349" y="361291"/>
                </a:cubicBezTo>
                <a:cubicBezTo>
                  <a:pt x="1628396" y="362149"/>
                  <a:pt x="1626396" y="362720"/>
                  <a:pt x="1626301" y="363482"/>
                </a:cubicBezTo>
                <a:lnTo>
                  <a:pt x="1625920" y="366244"/>
                </a:lnTo>
                <a:cubicBezTo>
                  <a:pt x="1626015" y="369292"/>
                  <a:pt x="1623824" y="372531"/>
                  <a:pt x="1620967" y="373388"/>
                </a:cubicBezTo>
                <a:lnTo>
                  <a:pt x="1618300" y="373864"/>
                </a:lnTo>
                <a:cubicBezTo>
                  <a:pt x="1617633" y="373960"/>
                  <a:pt x="1616109" y="372912"/>
                  <a:pt x="1616014" y="372245"/>
                </a:cubicBezTo>
                <a:cubicBezTo>
                  <a:pt x="1615918" y="371483"/>
                  <a:pt x="1616681" y="370245"/>
                  <a:pt x="1617443" y="369864"/>
                </a:cubicBezTo>
                <a:cubicBezTo>
                  <a:pt x="1618490" y="369483"/>
                  <a:pt x="1620205" y="370150"/>
                  <a:pt x="1621157" y="369673"/>
                </a:cubicBezTo>
                <a:lnTo>
                  <a:pt x="1622205" y="369102"/>
                </a:lnTo>
                <a:cubicBezTo>
                  <a:pt x="1622872" y="367864"/>
                  <a:pt x="1621538" y="364816"/>
                  <a:pt x="1619157" y="362149"/>
                </a:cubicBezTo>
                <a:cubicBezTo>
                  <a:pt x="1616871" y="359577"/>
                  <a:pt x="1603441" y="361482"/>
                  <a:pt x="1596773" y="363863"/>
                </a:cubicBezTo>
                <a:lnTo>
                  <a:pt x="1590868" y="363006"/>
                </a:lnTo>
                <a:lnTo>
                  <a:pt x="1590487" y="362911"/>
                </a:lnTo>
                <a:lnTo>
                  <a:pt x="1591121" y="361801"/>
                </a:lnTo>
                <a:lnTo>
                  <a:pt x="1596011" y="361577"/>
                </a:lnTo>
                <a:lnTo>
                  <a:pt x="1591710" y="360771"/>
                </a:lnTo>
                <a:lnTo>
                  <a:pt x="1593535" y="357577"/>
                </a:lnTo>
                <a:cubicBezTo>
                  <a:pt x="1591725" y="356529"/>
                  <a:pt x="1582962" y="351100"/>
                  <a:pt x="1581533" y="350719"/>
                </a:cubicBezTo>
                <a:lnTo>
                  <a:pt x="1580771" y="351100"/>
                </a:lnTo>
                <a:lnTo>
                  <a:pt x="1580009" y="351576"/>
                </a:lnTo>
                <a:cubicBezTo>
                  <a:pt x="1579819" y="352814"/>
                  <a:pt x="1582105" y="356338"/>
                  <a:pt x="1584867" y="359482"/>
                </a:cubicBezTo>
                <a:lnTo>
                  <a:pt x="1589915" y="360434"/>
                </a:lnTo>
                <a:lnTo>
                  <a:pt x="1591710" y="360771"/>
                </a:lnTo>
                <a:lnTo>
                  <a:pt x="1591121" y="361801"/>
                </a:lnTo>
                <a:lnTo>
                  <a:pt x="1585629" y="362053"/>
                </a:lnTo>
                <a:cubicBezTo>
                  <a:pt x="1579533" y="363387"/>
                  <a:pt x="1566960" y="366625"/>
                  <a:pt x="1567532" y="367102"/>
                </a:cubicBezTo>
                <a:cubicBezTo>
                  <a:pt x="1568103" y="367578"/>
                  <a:pt x="1566293" y="370245"/>
                  <a:pt x="1562198" y="371769"/>
                </a:cubicBezTo>
                <a:lnTo>
                  <a:pt x="1561340" y="366435"/>
                </a:lnTo>
                <a:cubicBezTo>
                  <a:pt x="1561054" y="364911"/>
                  <a:pt x="1559816" y="363387"/>
                  <a:pt x="1558673" y="362149"/>
                </a:cubicBezTo>
                <a:lnTo>
                  <a:pt x="1558007" y="361577"/>
                </a:lnTo>
                <a:cubicBezTo>
                  <a:pt x="1556483" y="361482"/>
                  <a:pt x="1555244" y="361958"/>
                  <a:pt x="1555149" y="362815"/>
                </a:cubicBezTo>
                <a:lnTo>
                  <a:pt x="1555244" y="363482"/>
                </a:lnTo>
                <a:lnTo>
                  <a:pt x="1555911" y="367197"/>
                </a:lnTo>
                <a:cubicBezTo>
                  <a:pt x="1552196" y="368435"/>
                  <a:pt x="1549243" y="364625"/>
                  <a:pt x="1549339" y="358815"/>
                </a:cubicBezTo>
                <a:lnTo>
                  <a:pt x="1555149" y="354910"/>
                </a:lnTo>
                <a:lnTo>
                  <a:pt x="1557816" y="353195"/>
                </a:lnTo>
                <a:cubicBezTo>
                  <a:pt x="1560388" y="353957"/>
                  <a:pt x="1563245" y="354148"/>
                  <a:pt x="1564007" y="353671"/>
                </a:cubicBezTo>
                <a:cubicBezTo>
                  <a:pt x="1564769" y="353195"/>
                  <a:pt x="1563912" y="351100"/>
                  <a:pt x="1559721" y="350242"/>
                </a:cubicBezTo>
                <a:lnTo>
                  <a:pt x="1556197" y="349576"/>
                </a:lnTo>
                <a:cubicBezTo>
                  <a:pt x="1554196" y="349195"/>
                  <a:pt x="1551720" y="348337"/>
                  <a:pt x="1550386" y="348909"/>
                </a:cubicBezTo>
                <a:cubicBezTo>
                  <a:pt x="1549243" y="349385"/>
                  <a:pt x="1549243" y="351766"/>
                  <a:pt x="1548767" y="353386"/>
                </a:cubicBezTo>
                <a:lnTo>
                  <a:pt x="1548005" y="356053"/>
                </a:lnTo>
                <a:cubicBezTo>
                  <a:pt x="1545529" y="355481"/>
                  <a:pt x="1543814" y="353100"/>
                  <a:pt x="1544195" y="350623"/>
                </a:cubicBezTo>
                <a:cubicBezTo>
                  <a:pt x="1544576" y="348242"/>
                  <a:pt x="1542576" y="341479"/>
                  <a:pt x="1544481" y="340336"/>
                </a:cubicBezTo>
                <a:cubicBezTo>
                  <a:pt x="1546386" y="339193"/>
                  <a:pt x="1552958" y="342051"/>
                  <a:pt x="1554292" y="342337"/>
                </a:cubicBezTo>
                <a:lnTo>
                  <a:pt x="1555435" y="342432"/>
                </a:lnTo>
                <a:cubicBezTo>
                  <a:pt x="1558102" y="342718"/>
                  <a:pt x="1559340" y="341860"/>
                  <a:pt x="1559150" y="339670"/>
                </a:cubicBezTo>
                <a:cubicBezTo>
                  <a:pt x="1559054" y="338431"/>
                  <a:pt x="1563341" y="337765"/>
                  <a:pt x="1560007" y="335955"/>
                </a:cubicBezTo>
                <a:lnTo>
                  <a:pt x="1558673" y="335288"/>
                </a:lnTo>
                <a:cubicBezTo>
                  <a:pt x="1557149" y="334717"/>
                  <a:pt x="1551244" y="334907"/>
                  <a:pt x="1545529" y="335669"/>
                </a:cubicBezTo>
                <a:lnTo>
                  <a:pt x="1540385" y="336336"/>
                </a:lnTo>
                <a:lnTo>
                  <a:pt x="1537242" y="336717"/>
                </a:lnTo>
                <a:cubicBezTo>
                  <a:pt x="1537909" y="338812"/>
                  <a:pt x="1536099" y="343861"/>
                  <a:pt x="1533146" y="348052"/>
                </a:cubicBezTo>
                <a:lnTo>
                  <a:pt x="1533337" y="350433"/>
                </a:lnTo>
                <a:cubicBezTo>
                  <a:pt x="1533432" y="351290"/>
                  <a:pt x="1533908" y="352719"/>
                  <a:pt x="1534575" y="353005"/>
                </a:cubicBezTo>
                <a:lnTo>
                  <a:pt x="1537433" y="353957"/>
                </a:lnTo>
                <a:cubicBezTo>
                  <a:pt x="1540766" y="354624"/>
                  <a:pt x="1544100" y="356624"/>
                  <a:pt x="1544957" y="358243"/>
                </a:cubicBezTo>
                <a:lnTo>
                  <a:pt x="1545243" y="359863"/>
                </a:lnTo>
                <a:lnTo>
                  <a:pt x="1545529" y="361006"/>
                </a:lnTo>
                <a:cubicBezTo>
                  <a:pt x="1545243" y="362339"/>
                  <a:pt x="1544481" y="364530"/>
                  <a:pt x="1543814" y="365863"/>
                </a:cubicBezTo>
                <a:cubicBezTo>
                  <a:pt x="1543148" y="367197"/>
                  <a:pt x="1537814" y="368530"/>
                  <a:pt x="1535909" y="366721"/>
                </a:cubicBezTo>
                <a:cubicBezTo>
                  <a:pt x="1534003" y="364911"/>
                  <a:pt x="1529051" y="361006"/>
                  <a:pt x="1529432" y="362339"/>
                </a:cubicBezTo>
                <a:cubicBezTo>
                  <a:pt x="1529812" y="363768"/>
                  <a:pt x="1524859" y="367006"/>
                  <a:pt x="1522383" y="366244"/>
                </a:cubicBezTo>
                <a:cubicBezTo>
                  <a:pt x="1519907" y="365482"/>
                  <a:pt x="1513620" y="362244"/>
                  <a:pt x="1512953" y="363101"/>
                </a:cubicBezTo>
                <a:cubicBezTo>
                  <a:pt x="1512286" y="363958"/>
                  <a:pt x="1508953" y="365863"/>
                  <a:pt x="1506857" y="365482"/>
                </a:cubicBezTo>
                <a:lnTo>
                  <a:pt x="1506191" y="365863"/>
                </a:lnTo>
                <a:lnTo>
                  <a:pt x="1504095" y="366911"/>
                </a:lnTo>
                <a:cubicBezTo>
                  <a:pt x="1501809" y="366721"/>
                  <a:pt x="1499428" y="365959"/>
                  <a:pt x="1498856" y="365197"/>
                </a:cubicBezTo>
                <a:cubicBezTo>
                  <a:pt x="1498285" y="364339"/>
                  <a:pt x="1495237" y="363196"/>
                  <a:pt x="1493141" y="364149"/>
                </a:cubicBezTo>
                <a:cubicBezTo>
                  <a:pt x="1491046" y="365101"/>
                  <a:pt x="1485235" y="367292"/>
                  <a:pt x="1483711" y="367768"/>
                </a:cubicBezTo>
                <a:cubicBezTo>
                  <a:pt x="1482187" y="368245"/>
                  <a:pt x="1476092" y="364530"/>
                  <a:pt x="1473043" y="362530"/>
                </a:cubicBezTo>
                <a:lnTo>
                  <a:pt x="1469424" y="365482"/>
                </a:lnTo>
                <a:lnTo>
                  <a:pt x="1469043" y="365863"/>
                </a:lnTo>
                <a:cubicBezTo>
                  <a:pt x="1466567" y="364816"/>
                  <a:pt x="1462757" y="365387"/>
                  <a:pt x="1460661" y="367292"/>
                </a:cubicBezTo>
                <a:cubicBezTo>
                  <a:pt x="1458566" y="369102"/>
                  <a:pt x="1456851" y="375674"/>
                  <a:pt x="1456565" y="375007"/>
                </a:cubicBezTo>
                <a:cubicBezTo>
                  <a:pt x="1456279" y="374341"/>
                  <a:pt x="1453612" y="373102"/>
                  <a:pt x="1451517" y="374436"/>
                </a:cubicBezTo>
                <a:cubicBezTo>
                  <a:pt x="1449421" y="375865"/>
                  <a:pt x="1443897" y="379103"/>
                  <a:pt x="1443707" y="378627"/>
                </a:cubicBezTo>
                <a:lnTo>
                  <a:pt x="1443135" y="377960"/>
                </a:lnTo>
                <a:lnTo>
                  <a:pt x="1441135" y="375579"/>
                </a:lnTo>
                <a:cubicBezTo>
                  <a:pt x="1442564" y="373102"/>
                  <a:pt x="1442468" y="371674"/>
                  <a:pt x="1441040" y="372531"/>
                </a:cubicBezTo>
                <a:cubicBezTo>
                  <a:pt x="1439611" y="373388"/>
                  <a:pt x="1434753" y="369102"/>
                  <a:pt x="1431991" y="367673"/>
                </a:cubicBezTo>
                <a:cubicBezTo>
                  <a:pt x="1429133" y="366340"/>
                  <a:pt x="1420370" y="364530"/>
                  <a:pt x="1420656" y="365482"/>
                </a:cubicBezTo>
                <a:cubicBezTo>
                  <a:pt x="1420942" y="366435"/>
                  <a:pt x="1420370" y="369388"/>
                  <a:pt x="1418370" y="369292"/>
                </a:cubicBezTo>
                <a:lnTo>
                  <a:pt x="1416941" y="370054"/>
                </a:lnTo>
                <a:cubicBezTo>
                  <a:pt x="1415512" y="370816"/>
                  <a:pt x="1415227" y="373007"/>
                  <a:pt x="1413798" y="373674"/>
                </a:cubicBezTo>
                <a:cubicBezTo>
                  <a:pt x="1411893" y="374626"/>
                  <a:pt x="1409702" y="374436"/>
                  <a:pt x="1409607" y="371769"/>
                </a:cubicBezTo>
                <a:lnTo>
                  <a:pt x="1409607" y="370721"/>
                </a:lnTo>
                <a:cubicBezTo>
                  <a:pt x="1409607" y="369388"/>
                  <a:pt x="1407416" y="369102"/>
                  <a:pt x="1404654" y="370054"/>
                </a:cubicBezTo>
                <a:cubicBezTo>
                  <a:pt x="1401892" y="371007"/>
                  <a:pt x="1394653" y="368435"/>
                  <a:pt x="1394462" y="369578"/>
                </a:cubicBezTo>
                <a:cubicBezTo>
                  <a:pt x="1394176" y="370721"/>
                  <a:pt x="1392462" y="373198"/>
                  <a:pt x="1391033" y="372721"/>
                </a:cubicBezTo>
                <a:cubicBezTo>
                  <a:pt x="1389700" y="372245"/>
                  <a:pt x="1387033" y="375388"/>
                  <a:pt x="1386747" y="376436"/>
                </a:cubicBezTo>
                <a:cubicBezTo>
                  <a:pt x="1386461" y="377484"/>
                  <a:pt x="1384556" y="379198"/>
                  <a:pt x="1382842" y="379008"/>
                </a:cubicBezTo>
                <a:cubicBezTo>
                  <a:pt x="1381127" y="378817"/>
                  <a:pt x="1375698" y="378532"/>
                  <a:pt x="1376460" y="379198"/>
                </a:cubicBezTo>
                <a:cubicBezTo>
                  <a:pt x="1377222" y="379865"/>
                  <a:pt x="1377698" y="381770"/>
                  <a:pt x="1376651" y="382437"/>
                </a:cubicBezTo>
                <a:lnTo>
                  <a:pt x="1375793" y="382437"/>
                </a:lnTo>
                <a:lnTo>
                  <a:pt x="1370745" y="382246"/>
                </a:lnTo>
                <a:cubicBezTo>
                  <a:pt x="1368078" y="378246"/>
                  <a:pt x="1365697" y="374531"/>
                  <a:pt x="1365601" y="374055"/>
                </a:cubicBezTo>
                <a:cubicBezTo>
                  <a:pt x="1365506" y="373579"/>
                  <a:pt x="1363982" y="372436"/>
                  <a:pt x="1362839" y="373579"/>
                </a:cubicBezTo>
                <a:cubicBezTo>
                  <a:pt x="1361696" y="374722"/>
                  <a:pt x="1360268" y="378817"/>
                  <a:pt x="1361410" y="380818"/>
                </a:cubicBezTo>
                <a:cubicBezTo>
                  <a:pt x="1362553" y="382818"/>
                  <a:pt x="1363411" y="388152"/>
                  <a:pt x="1360458" y="387866"/>
                </a:cubicBezTo>
                <a:cubicBezTo>
                  <a:pt x="1357601" y="387580"/>
                  <a:pt x="1349600" y="384437"/>
                  <a:pt x="1348647" y="381580"/>
                </a:cubicBezTo>
                <a:lnTo>
                  <a:pt x="1345854" y="377695"/>
                </a:lnTo>
                <a:lnTo>
                  <a:pt x="1344802" y="379616"/>
                </a:lnTo>
                <a:cubicBezTo>
                  <a:pt x="1343052" y="380437"/>
                  <a:pt x="1340933" y="380628"/>
                  <a:pt x="1340742" y="379199"/>
                </a:cubicBezTo>
                <a:cubicBezTo>
                  <a:pt x="1340361" y="376341"/>
                  <a:pt x="1340361" y="373674"/>
                  <a:pt x="1340742" y="373388"/>
                </a:cubicBezTo>
                <a:lnTo>
                  <a:pt x="1342732" y="374351"/>
                </a:lnTo>
                <a:lnTo>
                  <a:pt x="1341218" y="373007"/>
                </a:lnTo>
                <a:cubicBezTo>
                  <a:pt x="1340932" y="373293"/>
                  <a:pt x="1338932" y="374150"/>
                  <a:pt x="1337503" y="374150"/>
                </a:cubicBezTo>
                <a:lnTo>
                  <a:pt x="1336265" y="374245"/>
                </a:lnTo>
                <a:lnTo>
                  <a:pt x="1332264" y="374436"/>
                </a:lnTo>
                <a:cubicBezTo>
                  <a:pt x="1333693" y="372721"/>
                  <a:pt x="1334264" y="370816"/>
                  <a:pt x="1333598" y="370150"/>
                </a:cubicBezTo>
                <a:cubicBezTo>
                  <a:pt x="1332931" y="369483"/>
                  <a:pt x="1330359" y="368435"/>
                  <a:pt x="1330168" y="369769"/>
                </a:cubicBezTo>
                <a:cubicBezTo>
                  <a:pt x="1329978" y="371102"/>
                  <a:pt x="1328168" y="373483"/>
                  <a:pt x="1326644" y="372626"/>
                </a:cubicBezTo>
                <a:cubicBezTo>
                  <a:pt x="1325120" y="371769"/>
                  <a:pt x="1321025" y="370912"/>
                  <a:pt x="1320643" y="372626"/>
                </a:cubicBezTo>
                <a:cubicBezTo>
                  <a:pt x="1320262" y="374341"/>
                  <a:pt x="1323692" y="378532"/>
                  <a:pt x="1324549" y="379294"/>
                </a:cubicBezTo>
                <a:cubicBezTo>
                  <a:pt x="1325406" y="380056"/>
                  <a:pt x="1322453" y="382056"/>
                  <a:pt x="1320739" y="382056"/>
                </a:cubicBezTo>
                <a:lnTo>
                  <a:pt x="1319596" y="381389"/>
                </a:lnTo>
                <a:lnTo>
                  <a:pt x="1310261" y="376150"/>
                </a:lnTo>
                <a:cubicBezTo>
                  <a:pt x="1304642" y="382437"/>
                  <a:pt x="1298736" y="387199"/>
                  <a:pt x="1297117" y="386723"/>
                </a:cubicBezTo>
                <a:cubicBezTo>
                  <a:pt x="1295498" y="386247"/>
                  <a:pt x="1297879" y="381008"/>
                  <a:pt x="1297593" y="379960"/>
                </a:cubicBezTo>
                <a:cubicBezTo>
                  <a:pt x="1297307" y="378817"/>
                  <a:pt x="1298831" y="375484"/>
                  <a:pt x="1301689" y="375103"/>
                </a:cubicBezTo>
                <a:cubicBezTo>
                  <a:pt x="1304546" y="374722"/>
                  <a:pt x="1303499" y="369388"/>
                  <a:pt x="1299689" y="371007"/>
                </a:cubicBezTo>
                <a:cubicBezTo>
                  <a:pt x="1295878" y="372626"/>
                  <a:pt x="1286353" y="368435"/>
                  <a:pt x="1285210" y="371674"/>
                </a:cubicBezTo>
                <a:cubicBezTo>
                  <a:pt x="1284068" y="374912"/>
                  <a:pt x="1276352" y="382056"/>
                  <a:pt x="1276162" y="383104"/>
                </a:cubicBezTo>
                <a:lnTo>
                  <a:pt x="1275685" y="383961"/>
                </a:lnTo>
                <a:lnTo>
                  <a:pt x="1275114" y="385009"/>
                </a:lnTo>
                <a:cubicBezTo>
                  <a:pt x="1274066" y="385961"/>
                  <a:pt x="1272923" y="386342"/>
                  <a:pt x="1272447" y="385866"/>
                </a:cubicBezTo>
                <a:cubicBezTo>
                  <a:pt x="1271971" y="385390"/>
                  <a:pt x="1268923" y="383104"/>
                  <a:pt x="1266827" y="381865"/>
                </a:cubicBezTo>
                <a:lnTo>
                  <a:pt x="1265208" y="380532"/>
                </a:lnTo>
                <a:lnTo>
                  <a:pt x="1263875" y="379484"/>
                </a:lnTo>
                <a:cubicBezTo>
                  <a:pt x="1262636" y="377865"/>
                  <a:pt x="1260255" y="377960"/>
                  <a:pt x="1258636" y="379579"/>
                </a:cubicBezTo>
                <a:cubicBezTo>
                  <a:pt x="1256921" y="381199"/>
                  <a:pt x="1251587" y="385009"/>
                  <a:pt x="1250635" y="384151"/>
                </a:cubicBezTo>
                <a:cubicBezTo>
                  <a:pt x="1249587" y="383294"/>
                  <a:pt x="1248349" y="381199"/>
                  <a:pt x="1249777" y="381008"/>
                </a:cubicBezTo>
                <a:lnTo>
                  <a:pt x="1250635" y="380532"/>
                </a:lnTo>
                <a:lnTo>
                  <a:pt x="1251492" y="380056"/>
                </a:lnTo>
                <a:cubicBezTo>
                  <a:pt x="1252159" y="379198"/>
                  <a:pt x="1251683" y="377579"/>
                  <a:pt x="1250349" y="376531"/>
                </a:cubicBezTo>
                <a:lnTo>
                  <a:pt x="1249206" y="376531"/>
                </a:lnTo>
                <a:lnTo>
                  <a:pt x="1245110" y="376627"/>
                </a:lnTo>
                <a:cubicBezTo>
                  <a:pt x="1241872" y="380627"/>
                  <a:pt x="1240443" y="384247"/>
                  <a:pt x="1241872" y="384532"/>
                </a:cubicBezTo>
                <a:cubicBezTo>
                  <a:pt x="1243396" y="384818"/>
                  <a:pt x="1245777" y="386914"/>
                  <a:pt x="1244062" y="388533"/>
                </a:cubicBezTo>
                <a:cubicBezTo>
                  <a:pt x="1242348" y="390152"/>
                  <a:pt x="1246539" y="395296"/>
                  <a:pt x="1245586" y="396534"/>
                </a:cubicBezTo>
                <a:cubicBezTo>
                  <a:pt x="1244634" y="397772"/>
                  <a:pt x="1240634" y="401201"/>
                  <a:pt x="1239300" y="401773"/>
                </a:cubicBezTo>
                <a:lnTo>
                  <a:pt x="1238443" y="401487"/>
                </a:lnTo>
                <a:lnTo>
                  <a:pt x="1237681" y="401201"/>
                </a:lnTo>
                <a:cubicBezTo>
                  <a:pt x="1237395" y="399963"/>
                  <a:pt x="1237681" y="396820"/>
                  <a:pt x="1238252" y="394057"/>
                </a:cubicBezTo>
                <a:lnTo>
                  <a:pt x="1235109" y="393391"/>
                </a:lnTo>
                <a:lnTo>
                  <a:pt x="1232347" y="392819"/>
                </a:lnTo>
                <a:cubicBezTo>
                  <a:pt x="1232251" y="391295"/>
                  <a:pt x="1233585" y="389771"/>
                  <a:pt x="1235109" y="389390"/>
                </a:cubicBezTo>
                <a:lnTo>
                  <a:pt x="1236633" y="389009"/>
                </a:lnTo>
                <a:lnTo>
                  <a:pt x="1237395" y="388819"/>
                </a:lnTo>
                <a:cubicBezTo>
                  <a:pt x="1238728" y="388533"/>
                  <a:pt x="1237585" y="387390"/>
                  <a:pt x="1234823" y="386342"/>
                </a:cubicBezTo>
                <a:lnTo>
                  <a:pt x="1234728" y="385390"/>
                </a:lnTo>
                <a:lnTo>
                  <a:pt x="1234633" y="383580"/>
                </a:lnTo>
                <a:cubicBezTo>
                  <a:pt x="1236252" y="381103"/>
                  <a:pt x="1234157" y="378436"/>
                  <a:pt x="1230061" y="377770"/>
                </a:cubicBezTo>
                <a:lnTo>
                  <a:pt x="1227965" y="378913"/>
                </a:lnTo>
                <a:cubicBezTo>
                  <a:pt x="1225108" y="380437"/>
                  <a:pt x="1222441" y="381389"/>
                  <a:pt x="1219964" y="380246"/>
                </a:cubicBezTo>
                <a:lnTo>
                  <a:pt x="1217774" y="379198"/>
                </a:lnTo>
                <a:cubicBezTo>
                  <a:pt x="1216250" y="376817"/>
                  <a:pt x="1212440" y="375579"/>
                  <a:pt x="1209296" y="376341"/>
                </a:cubicBezTo>
                <a:lnTo>
                  <a:pt x="1213201" y="379484"/>
                </a:lnTo>
                <a:lnTo>
                  <a:pt x="1213773" y="379865"/>
                </a:lnTo>
                <a:cubicBezTo>
                  <a:pt x="1212344" y="381865"/>
                  <a:pt x="1208820" y="384532"/>
                  <a:pt x="1205772" y="385771"/>
                </a:cubicBezTo>
                <a:lnTo>
                  <a:pt x="1203581" y="383675"/>
                </a:lnTo>
                <a:cubicBezTo>
                  <a:pt x="1200248" y="380627"/>
                  <a:pt x="1197581" y="380341"/>
                  <a:pt x="1193104" y="382437"/>
                </a:cubicBezTo>
                <a:cubicBezTo>
                  <a:pt x="1190723" y="383580"/>
                  <a:pt x="1186912" y="382913"/>
                  <a:pt x="1183865" y="380722"/>
                </a:cubicBezTo>
                <a:lnTo>
                  <a:pt x="1181388" y="379008"/>
                </a:lnTo>
                <a:cubicBezTo>
                  <a:pt x="1176435" y="378341"/>
                  <a:pt x="1171958" y="379770"/>
                  <a:pt x="1171292" y="382151"/>
                </a:cubicBezTo>
                <a:cubicBezTo>
                  <a:pt x="1170625" y="384628"/>
                  <a:pt x="1176244" y="388628"/>
                  <a:pt x="1174530" y="388723"/>
                </a:cubicBezTo>
                <a:cubicBezTo>
                  <a:pt x="1172816" y="388819"/>
                  <a:pt x="1168434" y="387104"/>
                  <a:pt x="1169101" y="384723"/>
                </a:cubicBezTo>
                <a:cubicBezTo>
                  <a:pt x="1169768" y="382437"/>
                  <a:pt x="1167482" y="376055"/>
                  <a:pt x="1165291" y="377484"/>
                </a:cubicBezTo>
                <a:cubicBezTo>
                  <a:pt x="1163100" y="378913"/>
                  <a:pt x="1157576" y="381103"/>
                  <a:pt x="1157004" y="379675"/>
                </a:cubicBezTo>
                <a:lnTo>
                  <a:pt x="1156051" y="378722"/>
                </a:lnTo>
                <a:cubicBezTo>
                  <a:pt x="1155575" y="378246"/>
                  <a:pt x="1153766" y="378532"/>
                  <a:pt x="1152718" y="378817"/>
                </a:cubicBezTo>
                <a:cubicBezTo>
                  <a:pt x="1152242" y="378913"/>
                  <a:pt x="1151765" y="380246"/>
                  <a:pt x="1151956" y="380532"/>
                </a:cubicBezTo>
                <a:lnTo>
                  <a:pt x="1154337" y="382723"/>
                </a:lnTo>
                <a:cubicBezTo>
                  <a:pt x="1157194" y="385009"/>
                  <a:pt x="1160433" y="387485"/>
                  <a:pt x="1161481" y="388247"/>
                </a:cubicBezTo>
                <a:cubicBezTo>
                  <a:pt x="1162528" y="389009"/>
                  <a:pt x="1156337" y="393200"/>
                  <a:pt x="1150908" y="396058"/>
                </a:cubicBezTo>
                <a:lnTo>
                  <a:pt x="1145669" y="396629"/>
                </a:lnTo>
                <a:cubicBezTo>
                  <a:pt x="1141002" y="397105"/>
                  <a:pt x="1135763" y="395486"/>
                  <a:pt x="1131477" y="392438"/>
                </a:cubicBezTo>
                <a:lnTo>
                  <a:pt x="1127667" y="389676"/>
                </a:lnTo>
                <a:cubicBezTo>
                  <a:pt x="1123952" y="392057"/>
                  <a:pt x="1120237" y="395200"/>
                  <a:pt x="1119285" y="396724"/>
                </a:cubicBezTo>
                <a:lnTo>
                  <a:pt x="1118142" y="395962"/>
                </a:lnTo>
                <a:lnTo>
                  <a:pt x="1116237" y="394724"/>
                </a:lnTo>
                <a:cubicBezTo>
                  <a:pt x="1113760" y="394915"/>
                  <a:pt x="1111189" y="394438"/>
                  <a:pt x="1110617" y="393772"/>
                </a:cubicBezTo>
                <a:lnTo>
                  <a:pt x="1110712" y="393295"/>
                </a:lnTo>
                <a:cubicBezTo>
                  <a:pt x="1110903" y="392438"/>
                  <a:pt x="1111570" y="391105"/>
                  <a:pt x="1112332" y="391009"/>
                </a:cubicBezTo>
                <a:cubicBezTo>
                  <a:pt x="1118333" y="390057"/>
                  <a:pt x="1124333" y="389295"/>
                  <a:pt x="1130334" y="388438"/>
                </a:cubicBezTo>
                <a:lnTo>
                  <a:pt x="1130715" y="388438"/>
                </a:lnTo>
                <a:cubicBezTo>
                  <a:pt x="1131477" y="387676"/>
                  <a:pt x="1130334" y="385961"/>
                  <a:pt x="1128143" y="384628"/>
                </a:cubicBezTo>
                <a:cubicBezTo>
                  <a:pt x="1125952" y="383294"/>
                  <a:pt x="1119190" y="380532"/>
                  <a:pt x="1118904" y="381770"/>
                </a:cubicBezTo>
                <a:cubicBezTo>
                  <a:pt x="1118618" y="383104"/>
                  <a:pt x="1116713" y="385485"/>
                  <a:pt x="1115475" y="384151"/>
                </a:cubicBezTo>
                <a:cubicBezTo>
                  <a:pt x="1114237" y="382723"/>
                  <a:pt x="1111475" y="378913"/>
                  <a:pt x="1112236" y="378722"/>
                </a:cubicBezTo>
                <a:cubicBezTo>
                  <a:pt x="1112999" y="378532"/>
                  <a:pt x="1114903" y="375674"/>
                  <a:pt x="1114618" y="373007"/>
                </a:cubicBezTo>
                <a:lnTo>
                  <a:pt x="1110712" y="372055"/>
                </a:lnTo>
                <a:lnTo>
                  <a:pt x="1107379" y="371197"/>
                </a:lnTo>
                <a:cubicBezTo>
                  <a:pt x="1104045" y="371864"/>
                  <a:pt x="1100807" y="373293"/>
                  <a:pt x="1100044" y="374436"/>
                </a:cubicBezTo>
                <a:lnTo>
                  <a:pt x="1100426" y="375103"/>
                </a:lnTo>
                <a:lnTo>
                  <a:pt x="1101759" y="377389"/>
                </a:lnTo>
                <a:cubicBezTo>
                  <a:pt x="1103759" y="379770"/>
                  <a:pt x="1102616" y="381389"/>
                  <a:pt x="1099283" y="381008"/>
                </a:cubicBezTo>
                <a:lnTo>
                  <a:pt x="1096425" y="380437"/>
                </a:lnTo>
                <a:cubicBezTo>
                  <a:pt x="1095092" y="380151"/>
                  <a:pt x="1093282" y="379675"/>
                  <a:pt x="1092710" y="378722"/>
                </a:cubicBezTo>
                <a:cubicBezTo>
                  <a:pt x="1091472" y="377103"/>
                  <a:pt x="1091091" y="375103"/>
                  <a:pt x="1090139" y="373293"/>
                </a:cubicBezTo>
                <a:cubicBezTo>
                  <a:pt x="1089853" y="372721"/>
                  <a:pt x="1088900" y="372436"/>
                  <a:pt x="1088234" y="372055"/>
                </a:cubicBezTo>
                <a:cubicBezTo>
                  <a:pt x="1087948" y="371864"/>
                  <a:pt x="1087281" y="371864"/>
                  <a:pt x="1086995" y="372055"/>
                </a:cubicBezTo>
                <a:lnTo>
                  <a:pt x="1084614" y="373102"/>
                </a:lnTo>
                <a:cubicBezTo>
                  <a:pt x="1081947" y="374341"/>
                  <a:pt x="1080518" y="376817"/>
                  <a:pt x="1081376" y="378627"/>
                </a:cubicBezTo>
                <a:cubicBezTo>
                  <a:pt x="1082233" y="380437"/>
                  <a:pt x="1081947" y="387104"/>
                  <a:pt x="1081947" y="389866"/>
                </a:cubicBezTo>
                <a:cubicBezTo>
                  <a:pt x="1081947" y="392629"/>
                  <a:pt x="1082137" y="398058"/>
                  <a:pt x="1074994" y="397486"/>
                </a:cubicBezTo>
                <a:lnTo>
                  <a:pt x="1069184" y="395867"/>
                </a:lnTo>
                <a:lnTo>
                  <a:pt x="1066040" y="395010"/>
                </a:lnTo>
                <a:cubicBezTo>
                  <a:pt x="1064993" y="396534"/>
                  <a:pt x="1062135" y="398534"/>
                  <a:pt x="1059754" y="399487"/>
                </a:cubicBezTo>
                <a:lnTo>
                  <a:pt x="1057753" y="399106"/>
                </a:lnTo>
                <a:cubicBezTo>
                  <a:pt x="1056134" y="398820"/>
                  <a:pt x="1055182" y="396629"/>
                  <a:pt x="1052991" y="398820"/>
                </a:cubicBezTo>
                <a:lnTo>
                  <a:pt x="1052515" y="399296"/>
                </a:lnTo>
                <a:cubicBezTo>
                  <a:pt x="1050419" y="398820"/>
                  <a:pt x="1049276" y="397010"/>
                  <a:pt x="1049943" y="395391"/>
                </a:cubicBezTo>
                <a:lnTo>
                  <a:pt x="1050705" y="395296"/>
                </a:lnTo>
                <a:cubicBezTo>
                  <a:pt x="1053753" y="395105"/>
                  <a:pt x="1054801" y="393581"/>
                  <a:pt x="1053467" y="391962"/>
                </a:cubicBezTo>
                <a:lnTo>
                  <a:pt x="1052610" y="390914"/>
                </a:lnTo>
                <a:cubicBezTo>
                  <a:pt x="1049371" y="390628"/>
                  <a:pt x="1046704" y="391486"/>
                  <a:pt x="1046609" y="392819"/>
                </a:cubicBezTo>
                <a:cubicBezTo>
                  <a:pt x="1046514" y="394153"/>
                  <a:pt x="1045276" y="398153"/>
                  <a:pt x="1044514" y="399010"/>
                </a:cubicBezTo>
                <a:lnTo>
                  <a:pt x="1043657" y="399106"/>
                </a:lnTo>
                <a:lnTo>
                  <a:pt x="1041656" y="399296"/>
                </a:lnTo>
                <a:cubicBezTo>
                  <a:pt x="1041942" y="397963"/>
                  <a:pt x="1041942" y="396058"/>
                  <a:pt x="1041751" y="394915"/>
                </a:cubicBezTo>
                <a:lnTo>
                  <a:pt x="1041085" y="394057"/>
                </a:lnTo>
                <a:cubicBezTo>
                  <a:pt x="1039466" y="392057"/>
                  <a:pt x="1038418" y="393867"/>
                  <a:pt x="1037560" y="394724"/>
                </a:cubicBezTo>
                <a:lnTo>
                  <a:pt x="1035084" y="397105"/>
                </a:lnTo>
                <a:cubicBezTo>
                  <a:pt x="1030893" y="396534"/>
                  <a:pt x="1029750" y="395105"/>
                  <a:pt x="1032608" y="393962"/>
                </a:cubicBezTo>
                <a:lnTo>
                  <a:pt x="1034608" y="392724"/>
                </a:lnTo>
                <a:cubicBezTo>
                  <a:pt x="1035370" y="392248"/>
                  <a:pt x="1035941" y="390819"/>
                  <a:pt x="1035751" y="390057"/>
                </a:cubicBezTo>
                <a:cubicBezTo>
                  <a:pt x="1035560" y="389390"/>
                  <a:pt x="1033941" y="388723"/>
                  <a:pt x="1032989" y="388723"/>
                </a:cubicBezTo>
                <a:cubicBezTo>
                  <a:pt x="1031465" y="388723"/>
                  <a:pt x="1029845" y="389295"/>
                  <a:pt x="1028321" y="389581"/>
                </a:cubicBezTo>
                <a:cubicBezTo>
                  <a:pt x="1026035" y="389962"/>
                  <a:pt x="1022511" y="391105"/>
                  <a:pt x="1021559" y="390247"/>
                </a:cubicBezTo>
                <a:cubicBezTo>
                  <a:pt x="1017749" y="387104"/>
                  <a:pt x="1015843" y="389295"/>
                  <a:pt x="1013272" y="391295"/>
                </a:cubicBezTo>
                <a:cubicBezTo>
                  <a:pt x="1011843" y="392438"/>
                  <a:pt x="1006604" y="390914"/>
                  <a:pt x="1005747" y="389104"/>
                </a:cubicBezTo>
                <a:lnTo>
                  <a:pt x="1005652" y="388819"/>
                </a:lnTo>
                <a:cubicBezTo>
                  <a:pt x="1006700" y="388152"/>
                  <a:pt x="1004509" y="386628"/>
                  <a:pt x="1000889" y="385485"/>
                </a:cubicBezTo>
                <a:cubicBezTo>
                  <a:pt x="997270" y="384247"/>
                  <a:pt x="988602" y="387961"/>
                  <a:pt x="990983" y="388533"/>
                </a:cubicBezTo>
                <a:lnTo>
                  <a:pt x="991555" y="389485"/>
                </a:lnTo>
                <a:lnTo>
                  <a:pt x="992412" y="390819"/>
                </a:lnTo>
                <a:cubicBezTo>
                  <a:pt x="992317" y="392629"/>
                  <a:pt x="990317" y="393867"/>
                  <a:pt x="987935" y="393486"/>
                </a:cubicBezTo>
                <a:cubicBezTo>
                  <a:pt x="985554" y="393200"/>
                  <a:pt x="976410" y="393486"/>
                  <a:pt x="970981" y="396534"/>
                </a:cubicBezTo>
                <a:lnTo>
                  <a:pt x="965361" y="397010"/>
                </a:lnTo>
                <a:lnTo>
                  <a:pt x="960789" y="397391"/>
                </a:lnTo>
                <a:cubicBezTo>
                  <a:pt x="957550" y="391200"/>
                  <a:pt x="954121" y="388152"/>
                  <a:pt x="953169" y="390533"/>
                </a:cubicBezTo>
                <a:cubicBezTo>
                  <a:pt x="952217" y="393010"/>
                  <a:pt x="949168" y="397867"/>
                  <a:pt x="948311" y="396058"/>
                </a:cubicBezTo>
                <a:lnTo>
                  <a:pt x="946978" y="395296"/>
                </a:lnTo>
                <a:cubicBezTo>
                  <a:pt x="946311" y="394915"/>
                  <a:pt x="943930" y="395677"/>
                  <a:pt x="942787" y="396439"/>
                </a:cubicBezTo>
                <a:lnTo>
                  <a:pt x="940786" y="397677"/>
                </a:lnTo>
                <a:cubicBezTo>
                  <a:pt x="938786" y="399487"/>
                  <a:pt x="935738" y="400153"/>
                  <a:pt x="934024" y="399201"/>
                </a:cubicBezTo>
                <a:cubicBezTo>
                  <a:pt x="932309" y="398248"/>
                  <a:pt x="928499" y="395391"/>
                  <a:pt x="929071" y="394819"/>
                </a:cubicBezTo>
                <a:cubicBezTo>
                  <a:pt x="929737" y="394248"/>
                  <a:pt x="932785" y="393010"/>
                  <a:pt x="933548" y="393962"/>
                </a:cubicBezTo>
                <a:cubicBezTo>
                  <a:pt x="934309" y="394915"/>
                  <a:pt x="937643" y="396439"/>
                  <a:pt x="938310" y="394343"/>
                </a:cubicBezTo>
                <a:lnTo>
                  <a:pt x="937834" y="394057"/>
                </a:lnTo>
                <a:lnTo>
                  <a:pt x="935071" y="392152"/>
                </a:lnTo>
                <a:cubicBezTo>
                  <a:pt x="931738" y="390247"/>
                  <a:pt x="928499" y="389485"/>
                  <a:pt x="927737" y="390343"/>
                </a:cubicBezTo>
                <a:cubicBezTo>
                  <a:pt x="926975" y="391200"/>
                  <a:pt x="924880" y="394629"/>
                  <a:pt x="924118" y="395867"/>
                </a:cubicBezTo>
                <a:cubicBezTo>
                  <a:pt x="923356" y="397105"/>
                  <a:pt x="922879" y="399201"/>
                  <a:pt x="922213" y="399963"/>
                </a:cubicBezTo>
                <a:cubicBezTo>
                  <a:pt x="921546" y="400725"/>
                  <a:pt x="920784" y="403011"/>
                  <a:pt x="918689" y="401773"/>
                </a:cubicBezTo>
                <a:cubicBezTo>
                  <a:pt x="916593" y="400534"/>
                  <a:pt x="919355" y="395677"/>
                  <a:pt x="919165" y="395105"/>
                </a:cubicBezTo>
                <a:cubicBezTo>
                  <a:pt x="918974" y="394534"/>
                  <a:pt x="917641" y="393200"/>
                  <a:pt x="916784" y="393486"/>
                </a:cubicBezTo>
                <a:cubicBezTo>
                  <a:pt x="915926" y="393772"/>
                  <a:pt x="914021" y="395962"/>
                  <a:pt x="912878" y="397391"/>
                </a:cubicBezTo>
                <a:lnTo>
                  <a:pt x="910687" y="396724"/>
                </a:lnTo>
                <a:cubicBezTo>
                  <a:pt x="909735" y="396439"/>
                  <a:pt x="908306" y="395296"/>
                  <a:pt x="908020" y="395486"/>
                </a:cubicBezTo>
                <a:cubicBezTo>
                  <a:pt x="905449" y="397296"/>
                  <a:pt x="903639" y="399772"/>
                  <a:pt x="899067" y="397391"/>
                </a:cubicBezTo>
                <a:lnTo>
                  <a:pt x="897638" y="396629"/>
                </a:lnTo>
                <a:cubicBezTo>
                  <a:pt x="893638" y="397867"/>
                  <a:pt x="887446" y="399201"/>
                  <a:pt x="884017" y="399677"/>
                </a:cubicBezTo>
                <a:lnTo>
                  <a:pt x="880589" y="399487"/>
                </a:lnTo>
                <a:lnTo>
                  <a:pt x="874492" y="399201"/>
                </a:lnTo>
                <a:cubicBezTo>
                  <a:pt x="872016" y="395677"/>
                  <a:pt x="870397" y="395200"/>
                  <a:pt x="870873" y="398248"/>
                </a:cubicBezTo>
                <a:cubicBezTo>
                  <a:pt x="871349" y="401201"/>
                  <a:pt x="868492" y="408821"/>
                  <a:pt x="865063" y="408631"/>
                </a:cubicBezTo>
                <a:cubicBezTo>
                  <a:pt x="861729" y="408535"/>
                  <a:pt x="856204" y="400725"/>
                  <a:pt x="856109" y="398058"/>
                </a:cubicBezTo>
                <a:lnTo>
                  <a:pt x="852109" y="399391"/>
                </a:lnTo>
                <a:lnTo>
                  <a:pt x="850680" y="399868"/>
                </a:lnTo>
                <a:cubicBezTo>
                  <a:pt x="849727" y="402058"/>
                  <a:pt x="848203" y="402916"/>
                  <a:pt x="847346" y="401773"/>
                </a:cubicBezTo>
                <a:cubicBezTo>
                  <a:pt x="846489" y="400725"/>
                  <a:pt x="842869" y="398248"/>
                  <a:pt x="841631" y="399010"/>
                </a:cubicBezTo>
                <a:cubicBezTo>
                  <a:pt x="840298" y="399868"/>
                  <a:pt x="840965" y="403773"/>
                  <a:pt x="841631" y="404344"/>
                </a:cubicBezTo>
                <a:cubicBezTo>
                  <a:pt x="842393" y="404821"/>
                  <a:pt x="842489" y="407964"/>
                  <a:pt x="840012" y="410059"/>
                </a:cubicBezTo>
                <a:lnTo>
                  <a:pt x="835345" y="409202"/>
                </a:lnTo>
                <a:lnTo>
                  <a:pt x="831059" y="408440"/>
                </a:lnTo>
                <a:cubicBezTo>
                  <a:pt x="826963" y="406630"/>
                  <a:pt x="823343" y="404916"/>
                  <a:pt x="823058" y="404630"/>
                </a:cubicBezTo>
                <a:cubicBezTo>
                  <a:pt x="822772" y="404249"/>
                  <a:pt x="822010" y="401963"/>
                  <a:pt x="821819" y="400344"/>
                </a:cubicBezTo>
                <a:lnTo>
                  <a:pt x="820867" y="399582"/>
                </a:lnTo>
                <a:cubicBezTo>
                  <a:pt x="819533" y="398439"/>
                  <a:pt x="816961" y="397010"/>
                  <a:pt x="815818" y="397486"/>
                </a:cubicBezTo>
                <a:cubicBezTo>
                  <a:pt x="813533" y="398248"/>
                  <a:pt x="814009" y="400153"/>
                  <a:pt x="815818" y="401582"/>
                </a:cubicBezTo>
                <a:cubicBezTo>
                  <a:pt x="817628" y="403011"/>
                  <a:pt x="817819" y="404725"/>
                  <a:pt x="815152" y="405487"/>
                </a:cubicBezTo>
                <a:cubicBezTo>
                  <a:pt x="814390" y="405678"/>
                  <a:pt x="812770" y="404440"/>
                  <a:pt x="811818" y="403582"/>
                </a:cubicBezTo>
                <a:lnTo>
                  <a:pt x="810294" y="402154"/>
                </a:lnTo>
                <a:cubicBezTo>
                  <a:pt x="808770" y="400344"/>
                  <a:pt x="805912" y="399677"/>
                  <a:pt x="804008" y="400725"/>
                </a:cubicBezTo>
                <a:cubicBezTo>
                  <a:pt x="802102" y="401773"/>
                  <a:pt x="797626" y="407488"/>
                  <a:pt x="796768" y="407488"/>
                </a:cubicBezTo>
                <a:cubicBezTo>
                  <a:pt x="795911" y="407583"/>
                  <a:pt x="792006" y="407202"/>
                  <a:pt x="791911" y="406440"/>
                </a:cubicBezTo>
                <a:lnTo>
                  <a:pt x="792101" y="405964"/>
                </a:lnTo>
                <a:cubicBezTo>
                  <a:pt x="792577" y="404725"/>
                  <a:pt x="794006" y="403106"/>
                  <a:pt x="793530" y="402439"/>
                </a:cubicBezTo>
                <a:cubicBezTo>
                  <a:pt x="792101" y="400630"/>
                  <a:pt x="790006" y="401106"/>
                  <a:pt x="788386" y="402630"/>
                </a:cubicBezTo>
                <a:cubicBezTo>
                  <a:pt x="786767" y="404154"/>
                  <a:pt x="784005" y="405583"/>
                  <a:pt x="783719" y="407297"/>
                </a:cubicBezTo>
                <a:cubicBezTo>
                  <a:pt x="782767" y="411964"/>
                  <a:pt x="780576" y="407583"/>
                  <a:pt x="779338" y="407964"/>
                </a:cubicBezTo>
                <a:lnTo>
                  <a:pt x="775051" y="409393"/>
                </a:lnTo>
                <a:cubicBezTo>
                  <a:pt x="773337" y="413012"/>
                  <a:pt x="771337" y="414917"/>
                  <a:pt x="770575" y="413679"/>
                </a:cubicBezTo>
                <a:cubicBezTo>
                  <a:pt x="769813" y="412441"/>
                  <a:pt x="769336" y="407773"/>
                  <a:pt x="771527" y="406535"/>
                </a:cubicBezTo>
                <a:lnTo>
                  <a:pt x="773527" y="405487"/>
                </a:lnTo>
                <a:cubicBezTo>
                  <a:pt x="774194" y="405106"/>
                  <a:pt x="775528" y="404725"/>
                  <a:pt x="775528" y="404535"/>
                </a:cubicBezTo>
                <a:cubicBezTo>
                  <a:pt x="775242" y="403297"/>
                  <a:pt x="774480" y="402154"/>
                  <a:pt x="774194" y="400915"/>
                </a:cubicBezTo>
                <a:cubicBezTo>
                  <a:pt x="773718" y="399296"/>
                  <a:pt x="773337" y="397677"/>
                  <a:pt x="773337" y="395962"/>
                </a:cubicBezTo>
                <a:cubicBezTo>
                  <a:pt x="773337" y="395010"/>
                  <a:pt x="775051" y="393581"/>
                  <a:pt x="774670" y="393105"/>
                </a:cubicBezTo>
                <a:lnTo>
                  <a:pt x="772575" y="390438"/>
                </a:lnTo>
                <a:cubicBezTo>
                  <a:pt x="768479" y="391200"/>
                  <a:pt x="765622" y="392343"/>
                  <a:pt x="766193" y="393010"/>
                </a:cubicBezTo>
                <a:cubicBezTo>
                  <a:pt x="766765" y="393772"/>
                  <a:pt x="766955" y="400630"/>
                  <a:pt x="766003" y="406726"/>
                </a:cubicBezTo>
                <a:lnTo>
                  <a:pt x="758383" y="407392"/>
                </a:lnTo>
                <a:lnTo>
                  <a:pt x="751239" y="408059"/>
                </a:lnTo>
                <a:cubicBezTo>
                  <a:pt x="744667" y="411869"/>
                  <a:pt x="738380" y="413584"/>
                  <a:pt x="737333" y="411774"/>
                </a:cubicBezTo>
                <a:cubicBezTo>
                  <a:pt x="736285" y="410059"/>
                  <a:pt x="731808" y="406630"/>
                  <a:pt x="730284" y="408916"/>
                </a:cubicBezTo>
                <a:lnTo>
                  <a:pt x="729522" y="410821"/>
                </a:lnTo>
                <a:cubicBezTo>
                  <a:pt x="728189" y="414155"/>
                  <a:pt x="732379" y="413298"/>
                  <a:pt x="733999" y="414346"/>
                </a:cubicBezTo>
                <a:cubicBezTo>
                  <a:pt x="734951" y="415012"/>
                  <a:pt x="736094" y="415679"/>
                  <a:pt x="736666" y="416632"/>
                </a:cubicBezTo>
                <a:cubicBezTo>
                  <a:pt x="737142" y="417394"/>
                  <a:pt x="737142" y="418822"/>
                  <a:pt x="736570" y="419394"/>
                </a:cubicBezTo>
                <a:cubicBezTo>
                  <a:pt x="735904" y="419965"/>
                  <a:pt x="733808" y="420346"/>
                  <a:pt x="733237" y="419965"/>
                </a:cubicBezTo>
                <a:lnTo>
                  <a:pt x="730379" y="417965"/>
                </a:lnTo>
                <a:cubicBezTo>
                  <a:pt x="728284" y="419680"/>
                  <a:pt x="725712" y="420918"/>
                  <a:pt x="724474" y="420823"/>
                </a:cubicBezTo>
                <a:lnTo>
                  <a:pt x="723331" y="420442"/>
                </a:lnTo>
                <a:cubicBezTo>
                  <a:pt x="721616" y="419870"/>
                  <a:pt x="718664" y="420537"/>
                  <a:pt x="719235" y="417870"/>
                </a:cubicBezTo>
                <a:cubicBezTo>
                  <a:pt x="719330" y="417203"/>
                  <a:pt x="720568" y="416251"/>
                  <a:pt x="721521" y="416060"/>
                </a:cubicBezTo>
                <a:lnTo>
                  <a:pt x="723045" y="415774"/>
                </a:lnTo>
                <a:cubicBezTo>
                  <a:pt x="725902" y="415870"/>
                  <a:pt x="725712" y="412631"/>
                  <a:pt x="722569" y="408631"/>
                </a:cubicBezTo>
                <a:lnTo>
                  <a:pt x="719997" y="405583"/>
                </a:lnTo>
                <a:cubicBezTo>
                  <a:pt x="719807" y="405297"/>
                  <a:pt x="718378" y="405583"/>
                  <a:pt x="717616" y="405868"/>
                </a:cubicBezTo>
                <a:cubicBezTo>
                  <a:pt x="717330" y="405964"/>
                  <a:pt x="717330" y="406821"/>
                  <a:pt x="717425" y="407297"/>
                </a:cubicBezTo>
                <a:cubicBezTo>
                  <a:pt x="717520" y="407583"/>
                  <a:pt x="718283" y="407773"/>
                  <a:pt x="718283" y="408059"/>
                </a:cubicBezTo>
                <a:lnTo>
                  <a:pt x="718378" y="409297"/>
                </a:lnTo>
                <a:cubicBezTo>
                  <a:pt x="718283" y="410631"/>
                  <a:pt x="717044" y="411774"/>
                  <a:pt x="715711" y="411869"/>
                </a:cubicBezTo>
                <a:lnTo>
                  <a:pt x="714853" y="411393"/>
                </a:lnTo>
                <a:lnTo>
                  <a:pt x="712567" y="410155"/>
                </a:lnTo>
                <a:cubicBezTo>
                  <a:pt x="709900" y="408345"/>
                  <a:pt x="707424" y="407583"/>
                  <a:pt x="707043" y="408440"/>
                </a:cubicBezTo>
                <a:cubicBezTo>
                  <a:pt x="706662" y="409297"/>
                  <a:pt x="702281" y="410440"/>
                  <a:pt x="697994" y="408916"/>
                </a:cubicBezTo>
                <a:lnTo>
                  <a:pt x="693994" y="407869"/>
                </a:lnTo>
                <a:cubicBezTo>
                  <a:pt x="693327" y="407678"/>
                  <a:pt x="691898" y="409202"/>
                  <a:pt x="690850" y="409964"/>
                </a:cubicBezTo>
                <a:lnTo>
                  <a:pt x="690184" y="410440"/>
                </a:lnTo>
                <a:cubicBezTo>
                  <a:pt x="689517" y="411012"/>
                  <a:pt x="686374" y="411774"/>
                  <a:pt x="683231" y="412155"/>
                </a:cubicBezTo>
                <a:lnTo>
                  <a:pt x="680944" y="411107"/>
                </a:lnTo>
                <a:cubicBezTo>
                  <a:pt x="677134" y="409297"/>
                  <a:pt x="674849" y="413298"/>
                  <a:pt x="670943" y="412155"/>
                </a:cubicBezTo>
                <a:cubicBezTo>
                  <a:pt x="667991" y="411298"/>
                  <a:pt x="663895" y="411488"/>
                  <a:pt x="660942" y="412441"/>
                </a:cubicBezTo>
                <a:cubicBezTo>
                  <a:pt x="658846" y="413203"/>
                  <a:pt x="658180" y="413203"/>
                  <a:pt x="656179" y="412441"/>
                </a:cubicBezTo>
                <a:cubicBezTo>
                  <a:pt x="653798" y="411583"/>
                  <a:pt x="649226" y="411488"/>
                  <a:pt x="647893" y="412726"/>
                </a:cubicBezTo>
                <a:cubicBezTo>
                  <a:pt x="644654" y="415584"/>
                  <a:pt x="643987" y="411488"/>
                  <a:pt x="641797" y="411964"/>
                </a:cubicBezTo>
                <a:cubicBezTo>
                  <a:pt x="638653" y="412536"/>
                  <a:pt x="638939" y="413965"/>
                  <a:pt x="639892" y="415679"/>
                </a:cubicBezTo>
                <a:cubicBezTo>
                  <a:pt x="640463" y="416632"/>
                  <a:pt x="643225" y="417489"/>
                  <a:pt x="640082" y="418251"/>
                </a:cubicBezTo>
                <a:cubicBezTo>
                  <a:pt x="639320" y="418441"/>
                  <a:pt x="637320" y="417203"/>
                  <a:pt x="636844" y="416346"/>
                </a:cubicBezTo>
                <a:lnTo>
                  <a:pt x="635510" y="413679"/>
                </a:lnTo>
                <a:cubicBezTo>
                  <a:pt x="634082" y="409583"/>
                  <a:pt x="632558" y="407583"/>
                  <a:pt x="632176" y="409202"/>
                </a:cubicBezTo>
                <a:cubicBezTo>
                  <a:pt x="631795" y="410821"/>
                  <a:pt x="629986" y="413869"/>
                  <a:pt x="628843" y="413012"/>
                </a:cubicBezTo>
                <a:cubicBezTo>
                  <a:pt x="627795" y="412155"/>
                  <a:pt x="622651" y="410155"/>
                  <a:pt x="620270" y="410726"/>
                </a:cubicBezTo>
                <a:cubicBezTo>
                  <a:pt x="617984" y="411298"/>
                  <a:pt x="611698" y="412822"/>
                  <a:pt x="607602" y="408059"/>
                </a:cubicBezTo>
                <a:lnTo>
                  <a:pt x="618175" y="405868"/>
                </a:lnTo>
                <a:lnTo>
                  <a:pt x="620080" y="405487"/>
                </a:lnTo>
                <a:cubicBezTo>
                  <a:pt x="622461" y="405392"/>
                  <a:pt x="623414" y="403868"/>
                  <a:pt x="622175" y="402154"/>
                </a:cubicBezTo>
                <a:cubicBezTo>
                  <a:pt x="620937" y="400439"/>
                  <a:pt x="614079" y="400820"/>
                  <a:pt x="613889" y="399772"/>
                </a:cubicBezTo>
                <a:cubicBezTo>
                  <a:pt x="613603" y="398629"/>
                  <a:pt x="610459" y="396534"/>
                  <a:pt x="607507" y="398058"/>
                </a:cubicBezTo>
                <a:cubicBezTo>
                  <a:pt x="604554" y="399582"/>
                  <a:pt x="596172" y="402630"/>
                  <a:pt x="595410" y="401582"/>
                </a:cubicBezTo>
                <a:cubicBezTo>
                  <a:pt x="594648" y="400534"/>
                  <a:pt x="591219" y="397582"/>
                  <a:pt x="590267" y="398534"/>
                </a:cubicBezTo>
                <a:cubicBezTo>
                  <a:pt x="589314" y="399391"/>
                  <a:pt x="587504" y="403773"/>
                  <a:pt x="586933" y="406440"/>
                </a:cubicBezTo>
                <a:lnTo>
                  <a:pt x="591219" y="405773"/>
                </a:lnTo>
                <a:lnTo>
                  <a:pt x="595791" y="405011"/>
                </a:lnTo>
                <a:cubicBezTo>
                  <a:pt x="596172" y="407583"/>
                  <a:pt x="598363" y="408440"/>
                  <a:pt x="600649" y="407011"/>
                </a:cubicBezTo>
                <a:cubicBezTo>
                  <a:pt x="602935" y="405487"/>
                  <a:pt x="609221" y="401773"/>
                  <a:pt x="609412" y="401773"/>
                </a:cubicBezTo>
                <a:cubicBezTo>
                  <a:pt x="609602" y="401868"/>
                  <a:pt x="606935" y="405011"/>
                  <a:pt x="601982" y="408250"/>
                </a:cubicBezTo>
                <a:lnTo>
                  <a:pt x="602554" y="413584"/>
                </a:lnTo>
                <a:cubicBezTo>
                  <a:pt x="602649" y="414346"/>
                  <a:pt x="599506" y="415584"/>
                  <a:pt x="597696" y="416251"/>
                </a:cubicBezTo>
                <a:lnTo>
                  <a:pt x="595696" y="417013"/>
                </a:lnTo>
                <a:cubicBezTo>
                  <a:pt x="593124" y="417489"/>
                  <a:pt x="590362" y="417298"/>
                  <a:pt x="589600" y="416727"/>
                </a:cubicBezTo>
                <a:cubicBezTo>
                  <a:pt x="588838" y="416155"/>
                  <a:pt x="584551" y="415012"/>
                  <a:pt x="581980" y="415965"/>
                </a:cubicBezTo>
                <a:cubicBezTo>
                  <a:pt x="579408" y="416917"/>
                  <a:pt x="572741" y="419299"/>
                  <a:pt x="573121" y="419965"/>
                </a:cubicBezTo>
                <a:cubicBezTo>
                  <a:pt x="573502" y="420632"/>
                  <a:pt x="572931" y="422442"/>
                  <a:pt x="571407" y="422823"/>
                </a:cubicBezTo>
                <a:lnTo>
                  <a:pt x="570931" y="422347"/>
                </a:lnTo>
                <a:cubicBezTo>
                  <a:pt x="568740" y="420537"/>
                  <a:pt x="567216" y="418156"/>
                  <a:pt x="565025" y="416441"/>
                </a:cubicBezTo>
                <a:lnTo>
                  <a:pt x="563025" y="414822"/>
                </a:lnTo>
                <a:cubicBezTo>
                  <a:pt x="560167" y="413488"/>
                  <a:pt x="555881" y="414536"/>
                  <a:pt x="553500" y="417203"/>
                </a:cubicBezTo>
                <a:lnTo>
                  <a:pt x="548833" y="416346"/>
                </a:lnTo>
                <a:lnTo>
                  <a:pt x="544070" y="415489"/>
                </a:lnTo>
                <a:cubicBezTo>
                  <a:pt x="544546" y="412441"/>
                  <a:pt x="544546" y="411393"/>
                  <a:pt x="544070" y="413012"/>
                </a:cubicBezTo>
                <a:cubicBezTo>
                  <a:pt x="543594" y="414727"/>
                  <a:pt x="537784" y="418727"/>
                  <a:pt x="536545" y="419965"/>
                </a:cubicBezTo>
                <a:cubicBezTo>
                  <a:pt x="535307" y="421204"/>
                  <a:pt x="531592" y="423299"/>
                  <a:pt x="532735" y="420156"/>
                </a:cubicBezTo>
                <a:lnTo>
                  <a:pt x="532735" y="418060"/>
                </a:lnTo>
                <a:lnTo>
                  <a:pt x="532735" y="416822"/>
                </a:lnTo>
                <a:cubicBezTo>
                  <a:pt x="531402" y="415489"/>
                  <a:pt x="527592" y="413965"/>
                  <a:pt x="524449" y="413584"/>
                </a:cubicBezTo>
                <a:cubicBezTo>
                  <a:pt x="521210" y="413107"/>
                  <a:pt x="516829" y="419203"/>
                  <a:pt x="515495" y="418537"/>
                </a:cubicBezTo>
                <a:lnTo>
                  <a:pt x="514448" y="418727"/>
                </a:lnTo>
                <a:cubicBezTo>
                  <a:pt x="513019" y="418918"/>
                  <a:pt x="511685" y="420156"/>
                  <a:pt x="510257" y="420442"/>
                </a:cubicBezTo>
                <a:lnTo>
                  <a:pt x="507018" y="421204"/>
                </a:lnTo>
                <a:cubicBezTo>
                  <a:pt x="507685" y="423109"/>
                  <a:pt x="504160" y="424061"/>
                  <a:pt x="499208" y="423299"/>
                </a:cubicBezTo>
                <a:lnTo>
                  <a:pt x="495016" y="423013"/>
                </a:lnTo>
                <a:lnTo>
                  <a:pt x="489778" y="422632"/>
                </a:lnTo>
                <a:cubicBezTo>
                  <a:pt x="486349" y="420251"/>
                  <a:pt x="482443" y="419584"/>
                  <a:pt x="480919" y="421013"/>
                </a:cubicBezTo>
                <a:cubicBezTo>
                  <a:pt x="479395" y="422442"/>
                  <a:pt x="476157" y="424252"/>
                  <a:pt x="475776" y="421204"/>
                </a:cubicBezTo>
                <a:lnTo>
                  <a:pt x="470823" y="422537"/>
                </a:lnTo>
                <a:cubicBezTo>
                  <a:pt x="468537" y="423204"/>
                  <a:pt x="464346" y="420727"/>
                  <a:pt x="464156" y="425204"/>
                </a:cubicBezTo>
                <a:cubicBezTo>
                  <a:pt x="464156" y="425776"/>
                  <a:pt x="460726" y="426728"/>
                  <a:pt x="459012" y="426538"/>
                </a:cubicBezTo>
                <a:cubicBezTo>
                  <a:pt x="456726" y="426347"/>
                  <a:pt x="454631" y="425014"/>
                  <a:pt x="452344" y="424633"/>
                </a:cubicBezTo>
                <a:lnTo>
                  <a:pt x="449868" y="424252"/>
                </a:lnTo>
                <a:cubicBezTo>
                  <a:pt x="446153" y="424347"/>
                  <a:pt x="444439" y="425299"/>
                  <a:pt x="446058" y="426347"/>
                </a:cubicBezTo>
                <a:cubicBezTo>
                  <a:pt x="447677" y="427395"/>
                  <a:pt x="449773" y="429014"/>
                  <a:pt x="446820" y="427681"/>
                </a:cubicBezTo>
                <a:cubicBezTo>
                  <a:pt x="443867" y="426347"/>
                  <a:pt x="436057" y="430157"/>
                  <a:pt x="434818" y="429490"/>
                </a:cubicBezTo>
                <a:cubicBezTo>
                  <a:pt x="433485" y="428824"/>
                  <a:pt x="430818" y="425680"/>
                  <a:pt x="430532" y="424442"/>
                </a:cubicBezTo>
                <a:lnTo>
                  <a:pt x="428151" y="425490"/>
                </a:lnTo>
                <a:cubicBezTo>
                  <a:pt x="423960" y="427300"/>
                  <a:pt x="419483" y="427490"/>
                  <a:pt x="415197" y="425299"/>
                </a:cubicBezTo>
                <a:lnTo>
                  <a:pt x="414721" y="425109"/>
                </a:lnTo>
                <a:cubicBezTo>
                  <a:pt x="413959" y="425109"/>
                  <a:pt x="412435" y="427109"/>
                  <a:pt x="411196" y="429586"/>
                </a:cubicBezTo>
                <a:lnTo>
                  <a:pt x="407767" y="428538"/>
                </a:lnTo>
                <a:cubicBezTo>
                  <a:pt x="405577" y="427871"/>
                  <a:pt x="403958" y="425871"/>
                  <a:pt x="401767" y="425014"/>
                </a:cubicBezTo>
                <a:cubicBezTo>
                  <a:pt x="400719" y="424537"/>
                  <a:pt x="398624" y="424918"/>
                  <a:pt x="397481" y="425490"/>
                </a:cubicBezTo>
                <a:cubicBezTo>
                  <a:pt x="396433" y="426061"/>
                  <a:pt x="396242" y="428252"/>
                  <a:pt x="395290" y="428443"/>
                </a:cubicBezTo>
                <a:lnTo>
                  <a:pt x="391099" y="429300"/>
                </a:lnTo>
                <a:cubicBezTo>
                  <a:pt x="386336" y="429776"/>
                  <a:pt x="381098" y="430633"/>
                  <a:pt x="379288" y="431205"/>
                </a:cubicBezTo>
                <a:cubicBezTo>
                  <a:pt x="377573" y="431776"/>
                  <a:pt x="371953" y="429395"/>
                  <a:pt x="371763" y="428538"/>
                </a:cubicBezTo>
                <a:cubicBezTo>
                  <a:pt x="371573" y="427681"/>
                  <a:pt x="370049" y="424442"/>
                  <a:pt x="369286" y="424918"/>
                </a:cubicBezTo>
                <a:cubicBezTo>
                  <a:pt x="368525" y="425395"/>
                  <a:pt x="366619" y="428062"/>
                  <a:pt x="365667" y="429681"/>
                </a:cubicBezTo>
                <a:cubicBezTo>
                  <a:pt x="364810" y="431300"/>
                  <a:pt x="359000" y="434062"/>
                  <a:pt x="360333" y="434634"/>
                </a:cubicBezTo>
                <a:lnTo>
                  <a:pt x="361190" y="434920"/>
                </a:lnTo>
                <a:lnTo>
                  <a:pt x="361857" y="435205"/>
                </a:lnTo>
                <a:cubicBezTo>
                  <a:pt x="362809" y="435491"/>
                  <a:pt x="361666" y="436539"/>
                  <a:pt x="359476" y="437491"/>
                </a:cubicBezTo>
                <a:lnTo>
                  <a:pt x="357952" y="438730"/>
                </a:lnTo>
                <a:cubicBezTo>
                  <a:pt x="356904" y="439587"/>
                  <a:pt x="355856" y="441873"/>
                  <a:pt x="356142" y="442063"/>
                </a:cubicBezTo>
                <a:lnTo>
                  <a:pt x="359571" y="444159"/>
                </a:lnTo>
                <a:cubicBezTo>
                  <a:pt x="359095" y="447207"/>
                  <a:pt x="358904" y="450636"/>
                  <a:pt x="359190" y="451684"/>
                </a:cubicBezTo>
                <a:cubicBezTo>
                  <a:pt x="359476" y="452827"/>
                  <a:pt x="358523" y="455494"/>
                  <a:pt x="356333" y="454922"/>
                </a:cubicBezTo>
                <a:cubicBezTo>
                  <a:pt x="354142" y="454351"/>
                  <a:pt x="349856" y="452160"/>
                  <a:pt x="351951" y="451303"/>
                </a:cubicBezTo>
                <a:cubicBezTo>
                  <a:pt x="353951" y="450445"/>
                  <a:pt x="351284" y="445588"/>
                  <a:pt x="349760" y="445588"/>
                </a:cubicBezTo>
                <a:cubicBezTo>
                  <a:pt x="348236" y="445588"/>
                  <a:pt x="343759" y="446350"/>
                  <a:pt x="344712" y="447207"/>
                </a:cubicBezTo>
                <a:lnTo>
                  <a:pt x="344807" y="447874"/>
                </a:lnTo>
                <a:cubicBezTo>
                  <a:pt x="344998" y="449017"/>
                  <a:pt x="345283" y="450922"/>
                  <a:pt x="344521" y="451303"/>
                </a:cubicBezTo>
                <a:cubicBezTo>
                  <a:pt x="342998" y="452065"/>
                  <a:pt x="340616" y="451398"/>
                  <a:pt x="340331" y="454065"/>
                </a:cubicBezTo>
                <a:cubicBezTo>
                  <a:pt x="340140" y="456541"/>
                  <a:pt x="337759" y="456351"/>
                  <a:pt x="335758" y="455208"/>
                </a:cubicBezTo>
                <a:cubicBezTo>
                  <a:pt x="332139" y="453017"/>
                  <a:pt x="328519" y="450922"/>
                  <a:pt x="324995" y="448540"/>
                </a:cubicBezTo>
                <a:lnTo>
                  <a:pt x="322995" y="447207"/>
                </a:lnTo>
                <a:cubicBezTo>
                  <a:pt x="321281" y="448064"/>
                  <a:pt x="320137" y="450160"/>
                  <a:pt x="320423" y="451874"/>
                </a:cubicBezTo>
                <a:lnTo>
                  <a:pt x="323281" y="451684"/>
                </a:lnTo>
                <a:lnTo>
                  <a:pt x="323757" y="451684"/>
                </a:lnTo>
                <a:cubicBezTo>
                  <a:pt x="325186" y="453112"/>
                  <a:pt x="323757" y="453779"/>
                  <a:pt x="320518" y="453208"/>
                </a:cubicBezTo>
                <a:cubicBezTo>
                  <a:pt x="317280" y="452636"/>
                  <a:pt x="309469" y="450255"/>
                  <a:pt x="310803" y="449493"/>
                </a:cubicBezTo>
                <a:cubicBezTo>
                  <a:pt x="312136" y="448731"/>
                  <a:pt x="313851" y="445873"/>
                  <a:pt x="311946" y="444540"/>
                </a:cubicBezTo>
                <a:lnTo>
                  <a:pt x="311089" y="443397"/>
                </a:lnTo>
                <a:cubicBezTo>
                  <a:pt x="310327" y="442349"/>
                  <a:pt x="309374" y="440539"/>
                  <a:pt x="309946" y="439968"/>
                </a:cubicBezTo>
                <a:cubicBezTo>
                  <a:pt x="311565" y="438063"/>
                  <a:pt x="313756" y="438920"/>
                  <a:pt x="315089" y="440444"/>
                </a:cubicBezTo>
                <a:lnTo>
                  <a:pt x="318328" y="444349"/>
                </a:lnTo>
                <a:cubicBezTo>
                  <a:pt x="323852" y="445873"/>
                  <a:pt x="330043" y="446350"/>
                  <a:pt x="332044" y="445397"/>
                </a:cubicBezTo>
                <a:lnTo>
                  <a:pt x="331949" y="444826"/>
                </a:lnTo>
                <a:lnTo>
                  <a:pt x="331186" y="441492"/>
                </a:lnTo>
                <a:cubicBezTo>
                  <a:pt x="329758" y="437872"/>
                  <a:pt x="328139" y="434824"/>
                  <a:pt x="327472" y="434729"/>
                </a:cubicBezTo>
                <a:cubicBezTo>
                  <a:pt x="326900" y="434634"/>
                  <a:pt x="326138" y="433300"/>
                  <a:pt x="327281" y="433110"/>
                </a:cubicBezTo>
                <a:cubicBezTo>
                  <a:pt x="328424" y="433015"/>
                  <a:pt x="332520" y="433777"/>
                  <a:pt x="332520" y="435301"/>
                </a:cubicBezTo>
                <a:cubicBezTo>
                  <a:pt x="332520" y="436825"/>
                  <a:pt x="334139" y="441111"/>
                  <a:pt x="336044" y="441206"/>
                </a:cubicBezTo>
                <a:lnTo>
                  <a:pt x="336901" y="440730"/>
                </a:lnTo>
                <a:cubicBezTo>
                  <a:pt x="338997" y="439682"/>
                  <a:pt x="340711" y="438158"/>
                  <a:pt x="342807" y="436920"/>
                </a:cubicBezTo>
                <a:lnTo>
                  <a:pt x="343188" y="436729"/>
                </a:lnTo>
                <a:cubicBezTo>
                  <a:pt x="344236" y="437110"/>
                  <a:pt x="344807" y="437872"/>
                  <a:pt x="344617" y="438444"/>
                </a:cubicBezTo>
                <a:lnTo>
                  <a:pt x="344426" y="438920"/>
                </a:lnTo>
                <a:lnTo>
                  <a:pt x="343188" y="442825"/>
                </a:lnTo>
                <a:cubicBezTo>
                  <a:pt x="347379" y="443016"/>
                  <a:pt x="350522" y="441016"/>
                  <a:pt x="350141" y="438349"/>
                </a:cubicBezTo>
                <a:lnTo>
                  <a:pt x="350999" y="436253"/>
                </a:lnTo>
                <a:lnTo>
                  <a:pt x="351760" y="434443"/>
                </a:lnTo>
                <a:cubicBezTo>
                  <a:pt x="354904" y="432062"/>
                  <a:pt x="354427" y="431300"/>
                  <a:pt x="350713" y="432824"/>
                </a:cubicBezTo>
                <a:lnTo>
                  <a:pt x="348617" y="432443"/>
                </a:lnTo>
                <a:lnTo>
                  <a:pt x="346045" y="431967"/>
                </a:lnTo>
                <a:cubicBezTo>
                  <a:pt x="343378" y="430062"/>
                  <a:pt x="340997" y="429395"/>
                  <a:pt x="340807" y="430348"/>
                </a:cubicBezTo>
                <a:cubicBezTo>
                  <a:pt x="340616" y="431300"/>
                  <a:pt x="339854" y="434158"/>
                  <a:pt x="339664" y="434253"/>
                </a:cubicBezTo>
                <a:cubicBezTo>
                  <a:pt x="339473" y="434348"/>
                  <a:pt x="338807" y="433777"/>
                  <a:pt x="338521" y="432919"/>
                </a:cubicBezTo>
                <a:cubicBezTo>
                  <a:pt x="338235" y="432062"/>
                  <a:pt x="334806" y="428443"/>
                  <a:pt x="331567" y="427871"/>
                </a:cubicBezTo>
                <a:cubicBezTo>
                  <a:pt x="328329" y="427300"/>
                  <a:pt x="320709" y="431395"/>
                  <a:pt x="319852" y="429586"/>
                </a:cubicBezTo>
                <a:lnTo>
                  <a:pt x="318042" y="428633"/>
                </a:lnTo>
                <a:cubicBezTo>
                  <a:pt x="317470" y="428252"/>
                  <a:pt x="314994" y="429109"/>
                  <a:pt x="313851" y="429967"/>
                </a:cubicBezTo>
                <a:lnTo>
                  <a:pt x="309469" y="432919"/>
                </a:lnTo>
                <a:cubicBezTo>
                  <a:pt x="303754" y="435205"/>
                  <a:pt x="298992" y="438158"/>
                  <a:pt x="298992" y="439587"/>
                </a:cubicBezTo>
                <a:cubicBezTo>
                  <a:pt x="298897" y="440920"/>
                  <a:pt x="296325" y="445397"/>
                  <a:pt x="293467" y="445588"/>
                </a:cubicBezTo>
                <a:lnTo>
                  <a:pt x="291848" y="444635"/>
                </a:lnTo>
                <a:cubicBezTo>
                  <a:pt x="290229" y="443683"/>
                  <a:pt x="290419" y="441682"/>
                  <a:pt x="293563" y="441111"/>
                </a:cubicBezTo>
                <a:lnTo>
                  <a:pt x="294610" y="440920"/>
                </a:lnTo>
                <a:cubicBezTo>
                  <a:pt x="295468" y="439587"/>
                  <a:pt x="296611" y="437015"/>
                  <a:pt x="297087" y="435110"/>
                </a:cubicBezTo>
                <a:lnTo>
                  <a:pt x="297658" y="435110"/>
                </a:lnTo>
                <a:cubicBezTo>
                  <a:pt x="301183" y="435015"/>
                  <a:pt x="302802" y="433681"/>
                  <a:pt x="300516" y="431491"/>
                </a:cubicBezTo>
                <a:cubicBezTo>
                  <a:pt x="299659" y="430633"/>
                  <a:pt x="295468" y="430919"/>
                  <a:pt x="293944" y="431872"/>
                </a:cubicBezTo>
                <a:lnTo>
                  <a:pt x="290896" y="433777"/>
                </a:lnTo>
                <a:cubicBezTo>
                  <a:pt x="286991" y="434062"/>
                  <a:pt x="285466" y="432538"/>
                  <a:pt x="287467" y="430252"/>
                </a:cubicBezTo>
                <a:lnTo>
                  <a:pt x="288324" y="427966"/>
                </a:lnTo>
                <a:lnTo>
                  <a:pt x="288610" y="427109"/>
                </a:lnTo>
                <a:cubicBezTo>
                  <a:pt x="286419" y="425490"/>
                  <a:pt x="284133" y="428157"/>
                  <a:pt x="283657" y="433015"/>
                </a:cubicBezTo>
                <a:lnTo>
                  <a:pt x="277561" y="435015"/>
                </a:lnTo>
                <a:lnTo>
                  <a:pt x="276132" y="435491"/>
                </a:lnTo>
                <a:cubicBezTo>
                  <a:pt x="275275" y="437396"/>
                  <a:pt x="273751" y="437206"/>
                  <a:pt x="272798" y="435205"/>
                </a:cubicBezTo>
                <a:lnTo>
                  <a:pt x="271846" y="435205"/>
                </a:lnTo>
                <a:cubicBezTo>
                  <a:pt x="268036" y="435110"/>
                  <a:pt x="265559" y="431395"/>
                  <a:pt x="261368" y="432919"/>
                </a:cubicBezTo>
                <a:cubicBezTo>
                  <a:pt x="260225" y="433396"/>
                  <a:pt x="258987" y="436920"/>
                  <a:pt x="257653" y="433015"/>
                </a:cubicBezTo>
                <a:cubicBezTo>
                  <a:pt x="257177" y="431681"/>
                  <a:pt x="255653" y="429776"/>
                  <a:pt x="256225" y="429109"/>
                </a:cubicBezTo>
                <a:cubicBezTo>
                  <a:pt x="257177" y="427871"/>
                  <a:pt x="259463" y="427395"/>
                  <a:pt x="261273" y="426633"/>
                </a:cubicBezTo>
                <a:lnTo>
                  <a:pt x="267941" y="429490"/>
                </a:lnTo>
                <a:cubicBezTo>
                  <a:pt x="269750" y="429967"/>
                  <a:pt x="272036" y="431110"/>
                  <a:pt x="273370" y="430633"/>
                </a:cubicBezTo>
                <a:lnTo>
                  <a:pt x="275370" y="429871"/>
                </a:lnTo>
                <a:cubicBezTo>
                  <a:pt x="276799" y="427966"/>
                  <a:pt x="278132" y="425299"/>
                  <a:pt x="278132" y="423775"/>
                </a:cubicBezTo>
                <a:cubicBezTo>
                  <a:pt x="278227" y="422347"/>
                  <a:pt x="276703" y="419013"/>
                  <a:pt x="274894" y="421489"/>
                </a:cubicBezTo>
                <a:lnTo>
                  <a:pt x="273560" y="422918"/>
                </a:lnTo>
                <a:cubicBezTo>
                  <a:pt x="273084" y="423394"/>
                  <a:pt x="271084" y="423775"/>
                  <a:pt x="270989" y="423680"/>
                </a:cubicBezTo>
                <a:cubicBezTo>
                  <a:pt x="268512" y="419394"/>
                  <a:pt x="265083" y="425395"/>
                  <a:pt x="261749" y="422918"/>
                </a:cubicBezTo>
                <a:cubicBezTo>
                  <a:pt x="258511" y="420442"/>
                  <a:pt x="255082" y="424347"/>
                  <a:pt x="251558" y="424442"/>
                </a:cubicBezTo>
                <a:lnTo>
                  <a:pt x="247748" y="424633"/>
                </a:lnTo>
                <a:cubicBezTo>
                  <a:pt x="243366" y="424918"/>
                  <a:pt x="242509" y="427681"/>
                  <a:pt x="245747" y="430824"/>
                </a:cubicBezTo>
                <a:lnTo>
                  <a:pt x="250319" y="432348"/>
                </a:lnTo>
                <a:cubicBezTo>
                  <a:pt x="252224" y="433015"/>
                  <a:pt x="253653" y="434824"/>
                  <a:pt x="251653" y="436539"/>
                </a:cubicBezTo>
                <a:cubicBezTo>
                  <a:pt x="250129" y="437968"/>
                  <a:pt x="248414" y="440444"/>
                  <a:pt x="245557" y="438730"/>
                </a:cubicBezTo>
                <a:cubicBezTo>
                  <a:pt x="240985" y="435872"/>
                  <a:pt x="233555" y="438349"/>
                  <a:pt x="230221" y="433015"/>
                </a:cubicBezTo>
                <a:lnTo>
                  <a:pt x="229841" y="432348"/>
                </a:lnTo>
                <a:cubicBezTo>
                  <a:pt x="225268" y="432634"/>
                  <a:pt x="222792" y="433396"/>
                  <a:pt x="224411" y="434062"/>
                </a:cubicBezTo>
                <a:cubicBezTo>
                  <a:pt x="226031" y="434729"/>
                  <a:pt x="228602" y="436348"/>
                  <a:pt x="228031" y="437015"/>
                </a:cubicBezTo>
                <a:lnTo>
                  <a:pt x="227459" y="437110"/>
                </a:lnTo>
                <a:lnTo>
                  <a:pt x="223268" y="437587"/>
                </a:lnTo>
                <a:cubicBezTo>
                  <a:pt x="218791" y="438444"/>
                  <a:pt x="210124" y="440254"/>
                  <a:pt x="203933" y="441682"/>
                </a:cubicBezTo>
                <a:lnTo>
                  <a:pt x="201932" y="435110"/>
                </a:lnTo>
                <a:lnTo>
                  <a:pt x="201837" y="434824"/>
                </a:lnTo>
                <a:cubicBezTo>
                  <a:pt x="199837" y="434920"/>
                  <a:pt x="199170" y="434348"/>
                  <a:pt x="200313" y="433491"/>
                </a:cubicBezTo>
                <a:lnTo>
                  <a:pt x="201551" y="433015"/>
                </a:lnTo>
                <a:lnTo>
                  <a:pt x="203933" y="432062"/>
                </a:lnTo>
                <a:cubicBezTo>
                  <a:pt x="207171" y="431014"/>
                  <a:pt x="208124" y="429300"/>
                  <a:pt x="206123" y="428252"/>
                </a:cubicBezTo>
                <a:cubicBezTo>
                  <a:pt x="204123" y="427204"/>
                  <a:pt x="195074" y="428728"/>
                  <a:pt x="191455" y="428919"/>
                </a:cubicBezTo>
                <a:lnTo>
                  <a:pt x="188121" y="428728"/>
                </a:lnTo>
                <a:lnTo>
                  <a:pt x="185549" y="428633"/>
                </a:lnTo>
                <a:cubicBezTo>
                  <a:pt x="183740" y="425490"/>
                  <a:pt x="181073" y="422061"/>
                  <a:pt x="179549" y="421013"/>
                </a:cubicBezTo>
                <a:cubicBezTo>
                  <a:pt x="178025" y="419965"/>
                  <a:pt x="176977" y="416441"/>
                  <a:pt x="180215" y="416536"/>
                </a:cubicBezTo>
                <a:cubicBezTo>
                  <a:pt x="183454" y="416632"/>
                  <a:pt x="186407" y="423680"/>
                  <a:pt x="187359" y="424537"/>
                </a:cubicBezTo>
                <a:lnTo>
                  <a:pt x="188216" y="424537"/>
                </a:lnTo>
                <a:cubicBezTo>
                  <a:pt x="189074" y="424537"/>
                  <a:pt x="190407" y="423585"/>
                  <a:pt x="190598" y="422918"/>
                </a:cubicBezTo>
                <a:lnTo>
                  <a:pt x="191359" y="420156"/>
                </a:lnTo>
                <a:cubicBezTo>
                  <a:pt x="191931" y="416822"/>
                  <a:pt x="190026" y="414155"/>
                  <a:pt x="187168" y="414346"/>
                </a:cubicBezTo>
                <a:cubicBezTo>
                  <a:pt x="184311" y="414536"/>
                  <a:pt x="178406" y="410250"/>
                  <a:pt x="177548" y="411298"/>
                </a:cubicBezTo>
                <a:cubicBezTo>
                  <a:pt x="176691" y="412345"/>
                  <a:pt x="173643" y="415393"/>
                  <a:pt x="172691" y="414346"/>
                </a:cubicBezTo>
                <a:lnTo>
                  <a:pt x="171262" y="414250"/>
                </a:lnTo>
                <a:cubicBezTo>
                  <a:pt x="170119" y="414155"/>
                  <a:pt x="167642" y="415679"/>
                  <a:pt x="167737" y="415774"/>
                </a:cubicBezTo>
                <a:lnTo>
                  <a:pt x="168976" y="418060"/>
                </a:lnTo>
                <a:cubicBezTo>
                  <a:pt x="168404" y="420537"/>
                  <a:pt x="168690" y="423585"/>
                  <a:pt x="169642" y="424918"/>
                </a:cubicBezTo>
                <a:lnTo>
                  <a:pt x="171738" y="424252"/>
                </a:lnTo>
                <a:lnTo>
                  <a:pt x="172691" y="423966"/>
                </a:lnTo>
                <a:cubicBezTo>
                  <a:pt x="173929" y="423013"/>
                  <a:pt x="174881" y="423394"/>
                  <a:pt x="174881" y="424823"/>
                </a:cubicBezTo>
                <a:cubicBezTo>
                  <a:pt x="174881" y="426252"/>
                  <a:pt x="173262" y="429300"/>
                  <a:pt x="171357" y="428157"/>
                </a:cubicBezTo>
                <a:cubicBezTo>
                  <a:pt x="169452" y="427109"/>
                  <a:pt x="162118" y="425966"/>
                  <a:pt x="160308" y="427490"/>
                </a:cubicBezTo>
                <a:cubicBezTo>
                  <a:pt x="158403" y="429014"/>
                  <a:pt x="161260" y="434443"/>
                  <a:pt x="160403" y="434539"/>
                </a:cubicBezTo>
                <a:cubicBezTo>
                  <a:pt x="159546" y="434634"/>
                  <a:pt x="156974" y="434729"/>
                  <a:pt x="156593" y="434348"/>
                </a:cubicBezTo>
                <a:lnTo>
                  <a:pt x="155994" y="434180"/>
                </a:lnTo>
                <a:lnTo>
                  <a:pt x="157355" y="437206"/>
                </a:lnTo>
                <a:cubicBezTo>
                  <a:pt x="157546" y="438539"/>
                  <a:pt x="165356" y="439777"/>
                  <a:pt x="167071" y="443588"/>
                </a:cubicBezTo>
                <a:lnTo>
                  <a:pt x="159546" y="443207"/>
                </a:lnTo>
                <a:cubicBezTo>
                  <a:pt x="159165" y="443207"/>
                  <a:pt x="158594" y="443111"/>
                  <a:pt x="158308" y="443207"/>
                </a:cubicBezTo>
                <a:cubicBezTo>
                  <a:pt x="155927" y="444064"/>
                  <a:pt x="157165" y="449493"/>
                  <a:pt x="153164" y="447017"/>
                </a:cubicBezTo>
                <a:cubicBezTo>
                  <a:pt x="149831" y="444921"/>
                  <a:pt x="147545" y="440730"/>
                  <a:pt x="151640" y="436825"/>
                </a:cubicBezTo>
                <a:lnTo>
                  <a:pt x="152212" y="436444"/>
                </a:lnTo>
                <a:cubicBezTo>
                  <a:pt x="152021" y="435587"/>
                  <a:pt x="152307" y="434444"/>
                  <a:pt x="152879" y="434063"/>
                </a:cubicBezTo>
                <a:lnTo>
                  <a:pt x="154327" y="433713"/>
                </a:lnTo>
                <a:lnTo>
                  <a:pt x="154212" y="433681"/>
                </a:lnTo>
                <a:cubicBezTo>
                  <a:pt x="153641" y="434062"/>
                  <a:pt x="150116" y="434920"/>
                  <a:pt x="147735" y="434729"/>
                </a:cubicBezTo>
                <a:cubicBezTo>
                  <a:pt x="145354" y="434539"/>
                  <a:pt x="139925" y="436920"/>
                  <a:pt x="141258" y="437587"/>
                </a:cubicBezTo>
                <a:cubicBezTo>
                  <a:pt x="142591" y="438349"/>
                  <a:pt x="143734" y="443206"/>
                  <a:pt x="140306" y="446731"/>
                </a:cubicBezTo>
                <a:lnTo>
                  <a:pt x="133828" y="445778"/>
                </a:lnTo>
                <a:cubicBezTo>
                  <a:pt x="132114" y="445492"/>
                  <a:pt x="130114" y="446731"/>
                  <a:pt x="128209" y="447207"/>
                </a:cubicBezTo>
                <a:cubicBezTo>
                  <a:pt x="123541" y="448445"/>
                  <a:pt x="122684" y="448064"/>
                  <a:pt x="121160" y="443683"/>
                </a:cubicBezTo>
                <a:cubicBezTo>
                  <a:pt x="121065" y="443397"/>
                  <a:pt x="121351" y="442730"/>
                  <a:pt x="121160" y="442635"/>
                </a:cubicBezTo>
                <a:cubicBezTo>
                  <a:pt x="116969" y="440444"/>
                  <a:pt x="120112" y="433777"/>
                  <a:pt x="114969" y="433586"/>
                </a:cubicBezTo>
                <a:cubicBezTo>
                  <a:pt x="110873" y="433491"/>
                  <a:pt x="106587" y="436825"/>
                  <a:pt x="102586" y="438825"/>
                </a:cubicBezTo>
                <a:cubicBezTo>
                  <a:pt x="100300" y="439968"/>
                  <a:pt x="100872" y="440254"/>
                  <a:pt x="104015" y="441778"/>
                </a:cubicBezTo>
                <a:cubicBezTo>
                  <a:pt x="106777" y="443111"/>
                  <a:pt x="109159" y="445111"/>
                  <a:pt x="111254" y="447112"/>
                </a:cubicBezTo>
                <a:cubicBezTo>
                  <a:pt x="112302" y="448159"/>
                  <a:pt x="113159" y="450922"/>
                  <a:pt x="112683" y="451207"/>
                </a:cubicBezTo>
                <a:lnTo>
                  <a:pt x="109730" y="452827"/>
                </a:lnTo>
                <a:cubicBezTo>
                  <a:pt x="108778" y="450826"/>
                  <a:pt x="104396" y="448064"/>
                  <a:pt x="100110" y="446540"/>
                </a:cubicBezTo>
                <a:lnTo>
                  <a:pt x="95919" y="445683"/>
                </a:lnTo>
                <a:cubicBezTo>
                  <a:pt x="95157" y="445492"/>
                  <a:pt x="93728" y="447016"/>
                  <a:pt x="92871" y="447874"/>
                </a:cubicBezTo>
                <a:lnTo>
                  <a:pt x="91537" y="449112"/>
                </a:lnTo>
                <a:cubicBezTo>
                  <a:pt x="90204" y="450636"/>
                  <a:pt x="88490" y="451303"/>
                  <a:pt x="87632" y="450445"/>
                </a:cubicBezTo>
                <a:lnTo>
                  <a:pt x="87823" y="450255"/>
                </a:lnTo>
                <a:cubicBezTo>
                  <a:pt x="92109" y="445492"/>
                  <a:pt x="90680" y="441587"/>
                  <a:pt x="85251" y="438158"/>
                </a:cubicBezTo>
                <a:cubicBezTo>
                  <a:pt x="84013" y="437396"/>
                  <a:pt x="83632" y="435872"/>
                  <a:pt x="82584" y="434920"/>
                </a:cubicBezTo>
                <a:cubicBezTo>
                  <a:pt x="81632" y="434062"/>
                  <a:pt x="79917" y="432824"/>
                  <a:pt x="79155" y="433110"/>
                </a:cubicBezTo>
                <a:cubicBezTo>
                  <a:pt x="76583" y="433967"/>
                  <a:pt x="76964" y="435491"/>
                  <a:pt x="78583" y="437110"/>
                </a:cubicBezTo>
                <a:lnTo>
                  <a:pt x="79060" y="437587"/>
                </a:lnTo>
                <a:cubicBezTo>
                  <a:pt x="78869" y="438539"/>
                  <a:pt x="77821" y="439396"/>
                  <a:pt x="76774" y="439492"/>
                </a:cubicBezTo>
                <a:lnTo>
                  <a:pt x="76202" y="439111"/>
                </a:lnTo>
                <a:cubicBezTo>
                  <a:pt x="74869" y="438253"/>
                  <a:pt x="73059" y="437396"/>
                  <a:pt x="72583" y="436158"/>
                </a:cubicBezTo>
                <a:lnTo>
                  <a:pt x="71249" y="432729"/>
                </a:lnTo>
                <a:cubicBezTo>
                  <a:pt x="70201" y="428538"/>
                  <a:pt x="66391" y="424537"/>
                  <a:pt x="62867" y="423871"/>
                </a:cubicBezTo>
                <a:lnTo>
                  <a:pt x="59343" y="425585"/>
                </a:lnTo>
                <a:cubicBezTo>
                  <a:pt x="58009" y="426252"/>
                  <a:pt x="56295" y="426538"/>
                  <a:pt x="54771" y="426538"/>
                </a:cubicBezTo>
                <a:lnTo>
                  <a:pt x="49246" y="426633"/>
                </a:lnTo>
                <a:cubicBezTo>
                  <a:pt x="46103" y="428538"/>
                  <a:pt x="42008" y="430252"/>
                  <a:pt x="40102" y="430443"/>
                </a:cubicBezTo>
                <a:lnTo>
                  <a:pt x="39245" y="429776"/>
                </a:lnTo>
                <a:cubicBezTo>
                  <a:pt x="36292" y="427585"/>
                  <a:pt x="35626" y="430348"/>
                  <a:pt x="34768" y="431205"/>
                </a:cubicBezTo>
                <a:cubicBezTo>
                  <a:pt x="34102" y="431872"/>
                  <a:pt x="34102" y="434062"/>
                  <a:pt x="34864" y="434539"/>
                </a:cubicBezTo>
                <a:lnTo>
                  <a:pt x="37721" y="436253"/>
                </a:lnTo>
                <a:cubicBezTo>
                  <a:pt x="41245" y="437777"/>
                  <a:pt x="42484" y="439301"/>
                  <a:pt x="40579" y="439682"/>
                </a:cubicBezTo>
                <a:cubicBezTo>
                  <a:pt x="38578" y="440063"/>
                  <a:pt x="37435" y="444635"/>
                  <a:pt x="35816" y="444921"/>
                </a:cubicBezTo>
                <a:lnTo>
                  <a:pt x="33911" y="444635"/>
                </a:lnTo>
                <a:cubicBezTo>
                  <a:pt x="32387" y="444445"/>
                  <a:pt x="30958" y="443206"/>
                  <a:pt x="29530" y="443206"/>
                </a:cubicBezTo>
                <a:cubicBezTo>
                  <a:pt x="24291" y="443587"/>
                  <a:pt x="24577" y="439587"/>
                  <a:pt x="25815" y="438634"/>
                </a:cubicBezTo>
                <a:cubicBezTo>
                  <a:pt x="28577" y="436444"/>
                  <a:pt x="24862" y="433967"/>
                  <a:pt x="27244" y="432348"/>
                </a:cubicBezTo>
                <a:lnTo>
                  <a:pt x="29434" y="430824"/>
                </a:lnTo>
                <a:cubicBezTo>
                  <a:pt x="32006" y="429300"/>
                  <a:pt x="31720" y="426823"/>
                  <a:pt x="28673" y="425204"/>
                </a:cubicBezTo>
                <a:lnTo>
                  <a:pt x="26672" y="424061"/>
                </a:lnTo>
                <a:cubicBezTo>
                  <a:pt x="25624" y="423490"/>
                  <a:pt x="24862" y="422347"/>
                  <a:pt x="23815" y="422156"/>
                </a:cubicBezTo>
                <a:cubicBezTo>
                  <a:pt x="20671" y="421489"/>
                  <a:pt x="17338" y="427014"/>
                  <a:pt x="14385" y="422347"/>
                </a:cubicBezTo>
                <a:lnTo>
                  <a:pt x="12290" y="419108"/>
                </a:lnTo>
                <a:cubicBezTo>
                  <a:pt x="8289" y="419203"/>
                  <a:pt x="6384" y="417108"/>
                  <a:pt x="8194" y="414441"/>
                </a:cubicBezTo>
                <a:lnTo>
                  <a:pt x="13623" y="417203"/>
                </a:lnTo>
                <a:lnTo>
                  <a:pt x="19243" y="420061"/>
                </a:lnTo>
                <a:cubicBezTo>
                  <a:pt x="25243" y="416060"/>
                  <a:pt x="31911" y="413965"/>
                  <a:pt x="34102" y="415298"/>
                </a:cubicBezTo>
                <a:lnTo>
                  <a:pt x="35340" y="416536"/>
                </a:lnTo>
                <a:cubicBezTo>
                  <a:pt x="36769" y="417870"/>
                  <a:pt x="37340" y="417489"/>
                  <a:pt x="39150" y="416727"/>
                </a:cubicBezTo>
                <a:cubicBezTo>
                  <a:pt x="40960" y="415965"/>
                  <a:pt x="43722" y="416632"/>
                  <a:pt x="46008" y="416727"/>
                </a:cubicBezTo>
                <a:cubicBezTo>
                  <a:pt x="46960" y="416727"/>
                  <a:pt x="48294" y="417298"/>
                  <a:pt x="48675" y="416917"/>
                </a:cubicBezTo>
                <a:cubicBezTo>
                  <a:pt x="55724" y="410250"/>
                  <a:pt x="61819" y="415965"/>
                  <a:pt x="68106" y="417965"/>
                </a:cubicBezTo>
                <a:cubicBezTo>
                  <a:pt x="69249" y="418346"/>
                  <a:pt x="69916" y="419870"/>
                  <a:pt x="70964" y="419870"/>
                </a:cubicBezTo>
                <a:lnTo>
                  <a:pt x="72964" y="419965"/>
                </a:lnTo>
                <a:cubicBezTo>
                  <a:pt x="75154" y="419489"/>
                  <a:pt x="76774" y="418441"/>
                  <a:pt x="76393" y="417679"/>
                </a:cubicBezTo>
                <a:cubicBezTo>
                  <a:pt x="76107" y="416822"/>
                  <a:pt x="76393" y="413393"/>
                  <a:pt x="77917" y="412155"/>
                </a:cubicBezTo>
                <a:cubicBezTo>
                  <a:pt x="79441" y="410917"/>
                  <a:pt x="84299" y="408059"/>
                  <a:pt x="85251" y="408440"/>
                </a:cubicBezTo>
                <a:cubicBezTo>
                  <a:pt x="86203" y="408821"/>
                  <a:pt x="88870" y="409774"/>
                  <a:pt x="89061" y="409583"/>
                </a:cubicBezTo>
                <a:cubicBezTo>
                  <a:pt x="89251" y="409393"/>
                  <a:pt x="87918" y="407297"/>
                  <a:pt x="85537" y="405392"/>
                </a:cubicBezTo>
                <a:cubicBezTo>
                  <a:pt x="83156" y="403487"/>
                  <a:pt x="76869" y="397296"/>
                  <a:pt x="78583" y="397296"/>
                </a:cubicBezTo>
                <a:cubicBezTo>
                  <a:pt x="80298" y="397296"/>
                  <a:pt x="84013" y="397772"/>
                  <a:pt x="83822" y="398344"/>
                </a:cubicBezTo>
                <a:cubicBezTo>
                  <a:pt x="83632" y="398915"/>
                  <a:pt x="84489" y="400534"/>
                  <a:pt x="86108" y="400344"/>
                </a:cubicBezTo>
                <a:lnTo>
                  <a:pt x="87537" y="399963"/>
                </a:lnTo>
                <a:lnTo>
                  <a:pt x="88680" y="399677"/>
                </a:lnTo>
                <a:cubicBezTo>
                  <a:pt x="90394" y="398915"/>
                  <a:pt x="92109" y="399772"/>
                  <a:pt x="92585" y="401677"/>
                </a:cubicBezTo>
                <a:lnTo>
                  <a:pt x="92681" y="403201"/>
                </a:lnTo>
                <a:cubicBezTo>
                  <a:pt x="93157" y="409202"/>
                  <a:pt x="100110" y="409297"/>
                  <a:pt x="104491" y="411298"/>
                </a:cubicBezTo>
                <a:cubicBezTo>
                  <a:pt x="106873" y="412345"/>
                  <a:pt x="111731" y="412536"/>
                  <a:pt x="110778" y="407678"/>
                </a:cubicBezTo>
                <a:cubicBezTo>
                  <a:pt x="110302" y="405106"/>
                  <a:pt x="112683" y="405106"/>
                  <a:pt x="114874" y="405202"/>
                </a:cubicBezTo>
                <a:lnTo>
                  <a:pt x="118493" y="405297"/>
                </a:lnTo>
                <a:cubicBezTo>
                  <a:pt x="118112" y="403201"/>
                  <a:pt x="117445" y="400915"/>
                  <a:pt x="116969" y="400249"/>
                </a:cubicBezTo>
                <a:cubicBezTo>
                  <a:pt x="116493" y="399582"/>
                  <a:pt x="115731" y="397010"/>
                  <a:pt x="115445" y="395962"/>
                </a:cubicBezTo>
                <a:cubicBezTo>
                  <a:pt x="115159" y="394915"/>
                  <a:pt x="113826" y="393010"/>
                  <a:pt x="115255" y="393010"/>
                </a:cubicBezTo>
                <a:cubicBezTo>
                  <a:pt x="116588" y="393010"/>
                  <a:pt x="120874" y="396153"/>
                  <a:pt x="120874" y="399868"/>
                </a:cubicBezTo>
                <a:lnTo>
                  <a:pt x="121256" y="403582"/>
                </a:lnTo>
                <a:cubicBezTo>
                  <a:pt x="121351" y="404154"/>
                  <a:pt x="122875" y="405106"/>
                  <a:pt x="123827" y="405106"/>
                </a:cubicBezTo>
                <a:cubicBezTo>
                  <a:pt x="124684" y="405106"/>
                  <a:pt x="126113" y="404154"/>
                  <a:pt x="126208" y="403487"/>
                </a:cubicBezTo>
                <a:lnTo>
                  <a:pt x="126494" y="401487"/>
                </a:lnTo>
                <a:cubicBezTo>
                  <a:pt x="126399" y="399391"/>
                  <a:pt x="127923" y="397201"/>
                  <a:pt x="130018" y="396629"/>
                </a:cubicBezTo>
                <a:cubicBezTo>
                  <a:pt x="132019" y="396058"/>
                  <a:pt x="138686" y="396058"/>
                  <a:pt x="139925" y="397867"/>
                </a:cubicBezTo>
                <a:cubicBezTo>
                  <a:pt x="141163" y="399677"/>
                  <a:pt x="146878" y="404154"/>
                  <a:pt x="149545" y="403106"/>
                </a:cubicBezTo>
                <a:cubicBezTo>
                  <a:pt x="152212" y="402058"/>
                  <a:pt x="159641" y="400630"/>
                  <a:pt x="160594" y="402249"/>
                </a:cubicBezTo>
                <a:lnTo>
                  <a:pt x="162023" y="403011"/>
                </a:lnTo>
                <a:lnTo>
                  <a:pt x="163832" y="403963"/>
                </a:lnTo>
                <a:cubicBezTo>
                  <a:pt x="164690" y="405392"/>
                  <a:pt x="166214" y="407011"/>
                  <a:pt x="167166" y="407488"/>
                </a:cubicBezTo>
                <a:lnTo>
                  <a:pt x="167452" y="407297"/>
                </a:lnTo>
                <a:cubicBezTo>
                  <a:pt x="171071" y="405202"/>
                  <a:pt x="175167" y="405297"/>
                  <a:pt x="179263" y="405011"/>
                </a:cubicBezTo>
                <a:lnTo>
                  <a:pt x="180215" y="404916"/>
                </a:lnTo>
                <a:cubicBezTo>
                  <a:pt x="181263" y="402630"/>
                  <a:pt x="182501" y="402058"/>
                  <a:pt x="182977" y="403773"/>
                </a:cubicBezTo>
                <a:lnTo>
                  <a:pt x="183930" y="404725"/>
                </a:lnTo>
                <a:cubicBezTo>
                  <a:pt x="184406" y="405202"/>
                  <a:pt x="186121" y="405106"/>
                  <a:pt x="187264" y="404916"/>
                </a:cubicBezTo>
                <a:lnTo>
                  <a:pt x="196598" y="403487"/>
                </a:lnTo>
                <a:cubicBezTo>
                  <a:pt x="198884" y="401773"/>
                  <a:pt x="199265" y="400153"/>
                  <a:pt x="197456" y="399963"/>
                </a:cubicBezTo>
                <a:cubicBezTo>
                  <a:pt x="195646" y="399772"/>
                  <a:pt x="190788" y="397486"/>
                  <a:pt x="189074" y="398153"/>
                </a:cubicBezTo>
                <a:cubicBezTo>
                  <a:pt x="187359" y="398820"/>
                  <a:pt x="184787" y="394438"/>
                  <a:pt x="184120" y="394629"/>
                </a:cubicBezTo>
                <a:cubicBezTo>
                  <a:pt x="183454" y="394819"/>
                  <a:pt x="180977" y="393581"/>
                  <a:pt x="180977" y="392724"/>
                </a:cubicBezTo>
                <a:cubicBezTo>
                  <a:pt x="180977" y="391867"/>
                  <a:pt x="183740" y="388533"/>
                  <a:pt x="187168" y="387961"/>
                </a:cubicBezTo>
                <a:lnTo>
                  <a:pt x="190788" y="389390"/>
                </a:lnTo>
                <a:lnTo>
                  <a:pt x="193074" y="390343"/>
                </a:lnTo>
                <a:cubicBezTo>
                  <a:pt x="195360" y="391581"/>
                  <a:pt x="199551" y="391295"/>
                  <a:pt x="202504" y="389771"/>
                </a:cubicBezTo>
                <a:lnTo>
                  <a:pt x="203551" y="393391"/>
                </a:lnTo>
                <a:cubicBezTo>
                  <a:pt x="204028" y="395010"/>
                  <a:pt x="203551" y="396343"/>
                  <a:pt x="206600" y="397010"/>
                </a:cubicBezTo>
                <a:lnTo>
                  <a:pt x="209171" y="397486"/>
                </a:lnTo>
                <a:cubicBezTo>
                  <a:pt x="211933" y="399677"/>
                  <a:pt x="215553" y="400534"/>
                  <a:pt x="217172" y="399391"/>
                </a:cubicBezTo>
                <a:lnTo>
                  <a:pt x="218601" y="398248"/>
                </a:lnTo>
                <a:lnTo>
                  <a:pt x="219649" y="397486"/>
                </a:lnTo>
                <a:cubicBezTo>
                  <a:pt x="220316" y="395867"/>
                  <a:pt x="219934" y="394819"/>
                  <a:pt x="218791" y="395105"/>
                </a:cubicBezTo>
                <a:cubicBezTo>
                  <a:pt x="217744" y="395486"/>
                  <a:pt x="215743" y="395200"/>
                  <a:pt x="217553" y="393581"/>
                </a:cubicBezTo>
                <a:cubicBezTo>
                  <a:pt x="219363" y="391962"/>
                  <a:pt x="221077" y="386628"/>
                  <a:pt x="222030" y="386723"/>
                </a:cubicBezTo>
                <a:cubicBezTo>
                  <a:pt x="222983" y="386914"/>
                  <a:pt x="225173" y="389866"/>
                  <a:pt x="226411" y="392438"/>
                </a:cubicBezTo>
                <a:cubicBezTo>
                  <a:pt x="227650" y="395010"/>
                  <a:pt x="240223" y="394819"/>
                  <a:pt x="239080" y="393962"/>
                </a:cubicBezTo>
                <a:cubicBezTo>
                  <a:pt x="237937" y="393105"/>
                  <a:pt x="234412" y="390819"/>
                  <a:pt x="233460" y="390628"/>
                </a:cubicBezTo>
                <a:cubicBezTo>
                  <a:pt x="232412" y="390438"/>
                  <a:pt x="229650" y="389009"/>
                  <a:pt x="231745" y="388819"/>
                </a:cubicBezTo>
                <a:cubicBezTo>
                  <a:pt x="233841" y="388628"/>
                  <a:pt x="239366" y="387295"/>
                  <a:pt x="239556" y="386247"/>
                </a:cubicBezTo>
                <a:cubicBezTo>
                  <a:pt x="239746" y="385294"/>
                  <a:pt x="242414" y="383104"/>
                  <a:pt x="244795" y="385009"/>
                </a:cubicBezTo>
                <a:lnTo>
                  <a:pt x="244604" y="385199"/>
                </a:lnTo>
                <a:lnTo>
                  <a:pt x="237841" y="391962"/>
                </a:lnTo>
                <a:cubicBezTo>
                  <a:pt x="244700" y="395296"/>
                  <a:pt x="250986" y="397010"/>
                  <a:pt x="251843" y="395772"/>
                </a:cubicBezTo>
                <a:cubicBezTo>
                  <a:pt x="252700" y="394534"/>
                  <a:pt x="254415" y="391105"/>
                  <a:pt x="253843" y="390724"/>
                </a:cubicBezTo>
                <a:lnTo>
                  <a:pt x="252986" y="390724"/>
                </a:lnTo>
                <a:lnTo>
                  <a:pt x="251081" y="390247"/>
                </a:lnTo>
                <a:cubicBezTo>
                  <a:pt x="248986" y="389866"/>
                  <a:pt x="247748" y="388723"/>
                  <a:pt x="248319" y="387771"/>
                </a:cubicBezTo>
                <a:cubicBezTo>
                  <a:pt x="248891" y="386818"/>
                  <a:pt x="251748" y="385675"/>
                  <a:pt x="253462" y="387390"/>
                </a:cubicBezTo>
                <a:cubicBezTo>
                  <a:pt x="255082" y="389104"/>
                  <a:pt x="261940" y="389676"/>
                  <a:pt x="260797" y="388247"/>
                </a:cubicBezTo>
                <a:cubicBezTo>
                  <a:pt x="259749" y="386818"/>
                  <a:pt x="258701" y="384818"/>
                  <a:pt x="261083" y="387009"/>
                </a:cubicBezTo>
                <a:cubicBezTo>
                  <a:pt x="263464" y="389200"/>
                  <a:pt x="271274" y="390247"/>
                  <a:pt x="269083" y="390343"/>
                </a:cubicBezTo>
                <a:lnTo>
                  <a:pt x="267274" y="390819"/>
                </a:lnTo>
                <a:cubicBezTo>
                  <a:pt x="266416" y="391009"/>
                  <a:pt x="265369" y="392152"/>
                  <a:pt x="265369" y="392819"/>
                </a:cubicBezTo>
                <a:cubicBezTo>
                  <a:pt x="265369" y="393486"/>
                  <a:pt x="266893" y="394915"/>
                  <a:pt x="267178" y="394819"/>
                </a:cubicBezTo>
                <a:lnTo>
                  <a:pt x="270131" y="394057"/>
                </a:lnTo>
                <a:cubicBezTo>
                  <a:pt x="273179" y="392724"/>
                  <a:pt x="277942" y="390819"/>
                  <a:pt x="280799" y="389676"/>
                </a:cubicBezTo>
                <a:lnTo>
                  <a:pt x="286466" y="389148"/>
                </a:lnTo>
                <a:lnTo>
                  <a:pt x="286609" y="389485"/>
                </a:lnTo>
                <a:lnTo>
                  <a:pt x="287070" y="389091"/>
                </a:lnTo>
                <a:lnTo>
                  <a:pt x="292039" y="388628"/>
                </a:lnTo>
                <a:cubicBezTo>
                  <a:pt x="292991" y="388057"/>
                  <a:pt x="294610" y="386437"/>
                  <a:pt x="292039" y="384818"/>
                </a:cubicBezTo>
                <a:lnTo>
                  <a:pt x="291848" y="385009"/>
                </a:lnTo>
                <a:lnTo>
                  <a:pt x="287070" y="389091"/>
                </a:lnTo>
                <a:lnTo>
                  <a:pt x="286466" y="389148"/>
                </a:lnTo>
                <a:lnTo>
                  <a:pt x="283181" y="381389"/>
                </a:lnTo>
                <a:lnTo>
                  <a:pt x="285752" y="381294"/>
                </a:lnTo>
                <a:cubicBezTo>
                  <a:pt x="288515" y="381199"/>
                  <a:pt x="291467" y="381675"/>
                  <a:pt x="294134" y="382437"/>
                </a:cubicBezTo>
                <a:lnTo>
                  <a:pt x="297182" y="383294"/>
                </a:lnTo>
                <a:cubicBezTo>
                  <a:pt x="300421" y="384723"/>
                  <a:pt x="304993" y="384818"/>
                  <a:pt x="307279" y="383485"/>
                </a:cubicBezTo>
                <a:cubicBezTo>
                  <a:pt x="309565" y="382151"/>
                  <a:pt x="316518" y="379579"/>
                  <a:pt x="316708" y="381199"/>
                </a:cubicBezTo>
                <a:lnTo>
                  <a:pt x="316899" y="381199"/>
                </a:lnTo>
                <a:cubicBezTo>
                  <a:pt x="319280" y="381199"/>
                  <a:pt x="321852" y="380437"/>
                  <a:pt x="323948" y="381008"/>
                </a:cubicBezTo>
                <a:lnTo>
                  <a:pt x="325567" y="381484"/>
                </a:lnTo>
                <a:cubicBezTo>
                  <a:pt x="327567" y="382818"/>
                  <a:pt x="329282" y="382818"/>
                  <a:pt x="329472" y="381580"/>
                </a:cubicBezTo>
                <a:cubicBezTo>
                  <a:pt x="329662" y="380341"/>
                  <a:pt x="330806" y="376627"/>
                  <a:pt x="331663" y="376627"/>
                </a:cubicBezTo>
                <a:lnTo>
                  <a:pt x="332044" y="376912"/>
                </a:lnTo>
                <a:cubicBezTo>
                  <a:pt x="335758" y="379865"/>
                  <a:pt x="339664" y="382627"/>
                  <a:pt x="342902" y="385866"/>
                </a:cubicBezTo>
                <a:cubicBezTo>
                  <a:pt x="345379" y="388342"/>
                  <a:pt x="348332" y="389104"/>
                  <a:pt x="351856" y="388533"/>
                </a:cubicBezTo>
                <a:lnTo>
                  <a:pt x="353189" y="388342"/>
                </a:lnTo>
                <a:cubicBezTo>
                  <a:pt x="354523" y="387485"/>
                  <a:pt x="354618" y="385771"/>
                  <a:pt x="353475" y="384437"/>
                </a:cubicBezTo>
                <a:lnTo>
                  <a:pt x="352618" y="384532"/>
                </a:lnTo>
                <a:lnTo>
                  <a:pt x="347284" y="385009"/>
                </a:lnTo>
                <a:cubicBezTo>
                  <a:pt x="343759" y="381580"/>
                  <a:pt x="341664" y="377674"/>
                  <a:pt x="342616" y="376531"/>
                </a:cubicBezTo>
                <a:cubicBezTo>
                  <a:pt x="343569" y="375293"/>
                  <a:pt x="347284" y="371674"/>
                  <a:pt x="347569" y="373102"/>
                </a:cubicBezTo>
                <a:cubicBezTo>
                  <a:pt x="347855" y="374531"/>
                  <a:pt x="351570" y="378055"/>
                  <a:pt x="355570" y="379198"/>
                </a:cubicBezTo>
                <a:lnTo>
                  <a:pt x="359095" y="379770"/>
                </a:lnTo>
                <a:cubicBezTo>
                  <a:pt x="363476" y="380437"/>
                  <a:pt x="366715" y="378436"/>
                  <a:pt x="369763" y="376150"/>
                </a:cubicBezTo>
                <a:lnTo>
                  <a:pt x="370715" y="375484"/>
                </a:lnTo>
                <a:cubicBezTo>
                  <a:pt x="372144" y="375103"/>
                  <a:pt x="374620" y="373864"/>
                  <a:pt x="376049" y="372817"/>
                </a:cubicBezTo>
                <a:cubicBezTo>
                  <a:pt x="377573" y="371769"/>
                  <a:pt x="377668" y="376912"/>
                  <a:pt x="376240" y="377865"/>
                </a:cubicBezTo>
                <a:lnTo>
                  <a:pt x="374335" y="378151"/>
                </a:lnTo>
                <a:lnTo>
                  <a:pt x="373287" y="378341"/>
                </a:lnTo>
                <a:cubicBezTo>
                  <a:pt x="372144" y="378817"/>
                  <a:pt x="371001" y="380532"/>
                  <a:pt x="370620" y="382151"/>
                </a:cubicBezTo>
                <a:cubicBezTo>
                  <a:pt x="370239" y="383770"/>
                  <a:pt x="372620" y="388628"/>
                  <a:pt x="373954" y="388438"/>
                </a:cubicBezTo>
                <a:cubicBezTo>
                  <a:pt x="375287" y="388247"/>
                  <a:pt x="379669" y="386628"/>
                  <a:pt x="381098" y="385294"/>
                </a:cubicBezTo>
                <a:cubicBezTo>
                  <a:pt x="382431" y="383866"/>
                  <a:pt x="381859" y="378151"/>
                  <a:pt x="382050" y="377103"/>
                </a:cubicBezTo>
                <a:lnTo>
                  <a:pt x="382717" y="376341"/>
                </a:lnTo>
                <a:cubicBezTo>
                  <a:pt x="383002" y="375960"/>
                  <a:pt x="384336" y="375960"/>
                  <a:pt x="385098" y="376150"/>
                </a:cubicBezTo>
                <a:cubicBezTo>
                  <a:pt x="385669" y="376246"/>
                  <a:pt x="386527" y="377008"/>
                  <a:pt x="386432" y="377389"/>
                </a:cubicBezTo>
                <a:cubicBezTo>
                  <a:pt x="385860" y="379294"/>
                  <a:pt x="384908" y="381103"/>
                  <a:pt x="384336" y="382913"/>
                </a:cubicBezTo>
                <a:cubicBezTo>
                  <a:pt x="384241" y="383294"/>
                  <a:pt x="385003" y="384247"/>
                  <a:pt x="385669" y="384437"/>
                </a:cubicBezTo>
                <a:lnTo>
                  <a:pt x="388146" y="385294"/>
                </a:lnTo>
                <a:cubicBezTo>
                  <a:pt x="391956" y="386342"/>
                  <a:pt x="394337" y="386152"/>
                  <a:pt x="393385" y="384723"/>
                </a:cubicBezTo>
                <a:lnTo>
                  <a:pt x="392908" y="384151"/>
                </a:lnTo>
                <a:cubicBezTo>
                  <a:pt x="391384" y="382437"/>
                  <a:pt x="391099" y="380913"/>
                  <a:pt x="394051" y="380341"/>
                </a:cubicBezTo>
                <a:cubicBezTo>
                  <a:pt x="394909" y="380246"/>
                  <a:pt x="396623" y="381580"/>
                  <a:pt x="397004" y="382532"/>
                </a:cubicBezTo>
                <a:lnTo>
                  <a:pt x="397576" y="383675"/>
                </a:lnTo>
                <a:cubicBezTo>
                  <a:pt x="397385" y="385104"/>
                  <a:pt x="400433" y="385009"/>
                  <a:pt x="404434" y="383389"/>
                </a:cubicBezTo>
                <a:lnTo>
                  <a:pt x="407006" y="381484"/>
                </a:lnTo>
                <a:lnTo>
                  <a:pt x="407958" y="380722"/>
                </a:lnTo>
                <a:cubicBezTo>
                  <a:pt x="407386" y="378532"/>
                  <a:pt x="405958" y="376722"/>
                  <a:pt x="404815" y="376912"/>
                </a:cubicBezTo>
                <a:cubicBezTo>
                  <a:pt x="403672" y="377008"/>
                  <a:pt x="399766" y="376055"/>
                  <a:pt x="399766" y="374245"/>
                </a:cubicBezTo>
                <a:cubicBezTo>
                  <a:pt x="399766" y="372531"/>
                  <a:pt x="400909" y="368054"/>
                  <a:pt x="402338" y="368435"/>
                </a:cubicBezTo>
                <a:lnTo>
                  <a:pt x="402719" y="369197"/>
                </a:lnTo>
                <a:lnTo>
                  <a:pt x="405291" y="373864"/>
                </a:lnTo>
                <a:cubicBezTo>
                  <a:pt x="410720" y="373483"/>
                  <a:pt x="414530" y="372721"/>
                  <a:pt x="413864" y="372150"/>
                </a:cubicBezTo>
                <a:lnTo>
                  <a:pt x="413578" y="371578"/>
                </a:lnTo>
                <a:cubicBezTo>
                  <a:pt x="412149" y="369197"/>
                  <a:pt x="415102" y="369578"/>
                  <a:pt x="415864" y="369864"/>
                </a:cubicBezTo>
                <a:lnTo>
                  <a:pt x="420055" y="371197"/>
                </a:lnTo>
                <a:cubicBezTo>
                  <a:pt x="425293" y="373293"/>
                  <a:pt x="426627" y="376246"/>
                  <a:pt x="423008" y="377770"/>
                </a:cubicBezTo>
                <a:lnTo>
                  <a:pt x="420626" y="379008"/>
                </a:lnTo>
                <a:cubicBezTo>
                  <a:pt x="420150" y="379198"/>
                  <a:pt x="420150" y="380341"/>
                  <a:pt x="420341" y="380913"/>
                </a:cubicBezTo>
                <a:cubicBezTo>
                  <a:pt x="420531" y="381484"/>
                  <a:pt x="421483" y="382342"/>
                  <a:pt x="421865" y="382246"/>
                </a:cubicBezTo>
                <a:cubicBezTo>
                  <a:pt x="424150" y="381675"/>
                  <a:pt x="426436" y="381103"/>
                  <a:pt x="428437" y="380151"/>
                </a:cubicBezTo>
                <a:cubicBezTo>
                  <a:pt x="429484" y="379579"/>
                  <a:pt x="430056" y="378246"/>
                  <a:pt x="430532" y="377103"/>
                </a:cubicBezTo>
                <a:lnTo>
                  <a:pt x="431770" y="374722"/>
                </a:lnTo>
                <a:cubicBezTo>
                  <a:pt x="433104" y="371864"/>
                  <a:pt x="435581" y="369673"/>
                  <a:pt x="437200" y="369769"/>
                </a:cubicBezTo>
                <a:cubicBezTo>
                  <a:pt x="438914" y="369864"/>
                  <a:pt x="443296" y="370340"/>
                  <a:pt x="443296" y="370531"/>
                </a:cubicBezTo>
                <a:cubicBezTo>
                  <a:pt x="443296" y="370721"/>
                  <a:pt x="442153" y="371388"/>
                  <a:pt x="440724" y="371674"/>
                </a:cubicBezTo>
                <a:cubicBezTo>
                  <a:pt x="439295" y="371959"/>
                  <a:pt x="436247" y="375103"/>
                  <a:pt x="437962" y="377960"/>
                </a:cubicBezTo>
                <a:lnTo>
                  <a:pt x="439581" y="380151"/>
                </a:lnTo>
                <a:lnTo>
                  <a:pt x="440152" y="381008"/>
                </a:lnTo>
                <a:cubicBezTo>
                  <a:pt x="441295" y="381675"/>
                  <a:pt x="443010" y="381484"/>
                  <a:pt x="444058" y="380722"/>
                </a:cubicBezTo>
                <a:lnTo>
                  <a:pt x="445010" y="380056"/>
                </a:lnTo>
                <a:lnTo>
                  <a:pt x="445772" y="379484"/>
                </a:lnTo>
                <a:cubicBezTo>
                  <a:pt x="446629" y="378913"/>
                  <a:pt x="448344" y="380151"/>
                  <a:pt x="449582" y="382246"/>
                </a:cubicBezTo>
                <a:lnTo>
                  <a:pt x="450630" y="382246"/>
                </a:lnTo>
                <a:cubicBezTo>
                  <a:pt x="452821" y="382246"/>
                  <a:pt x="455488" y="381484"/>
                  <a:pt x="457107" y="380246"/>
                </a:cubicBezTo>
                <a:lnTo>
                  <a:pt x="458345" y="379389"/>
                </a:lnTo>
                <a:cubicBezTo>
                  <a:pt x="458631" y="377484"/>
                  <a:pt x="459107" y="374722"/>
                  <a:pt x="459583" y="373293"/>
                </a:cubicBezTo>
                <a:cubicBezTo>
                  <a:pt x="459965" y="371864"/>
                  <a:pt x="467870" y="366054"/>
                  <a:pt x="467680" y="366530"/>
                </a:cubicBezTo>
                <a:cubicBezTo>
                  <a:pt x="467489" y="367006"/>
                  <a:pt x="464727" y="371674"/>
                  <a:pt x="465108" y="373579"/>
                </a:cubicBezTo>
                <a:cubicBezTo>
                  <a:pt x="465489" y="375484"/>
                  <a:pt x="471680" y="379675"/>
                  <a:pt x="476538" y="379198"/>
                </a:cubicBezTo>
                <a:lnTo>
                  <a:pt x="480919" y="382246"/>
                </a:lnTo>
                <a:lnTo>
                  <a:pt x="483206" y="383770"/>
                </a:lnTo>
                <a:cubicBezTo>
                  <a:pt x="482729" y="381484"/>
                  <a:pt x="482539" y="376817"/>
                  <a:pt x="482825" y="373388"/>
                </a:cubicBezTo>
                <a:lnTo>
                  <a:pt x="487682" y="374245"/>
                </a:lnTo>
                <a:cubicBezTo>
                  <a:pt x="492445" y="375103"/>
                  <a:pt x="486539" y="376436"/>
                  <a:pt x="487396" y="377293"/>
                </a:cubicBezTo>
                <a:cubicBezTo>
                  <a:pt x="487968" y="377960"/>
                  <a:pt x="490254" y="378436"/>
                  <a:pt x="490540" y="378151"/>
                </a:cubicBezTo>
                <a:lnTo>
                  <a:pt x="491778" y="377008"/>
                </a:lnTo>
                <a:cubicBezTo>
                  <a:pt x="492921" y="375103"/>
                  <a:pt x="495302" y="374531"/>
                  <a:pt x="497017" y="375579"/>
                </a:cubicBezTo>
                <a:lnTo>
                  <a:pt x="498826" y="376055"/>
                </a:lnTo>
                <a:lnTo>
                  <a:pt x="504446" y="377674"/>
                </a:lnTo>
                <a:cubicBezTo>
                  <a:pt x="510542" y="376246"/>
                  <a:pt x="522163" y="373960"/>
                  <a:pt x="530259" y="372626"/>
                </a:cubicBezTo>
                <a:lnTo>
                  <a:pt x="530926" y="373388"/>
                </a:lnTo>
                <a:lnTo>
                  <a:pt x="532450" y="375103"/>
                </a:lnTo>
                <a:cubicBezTo>
                  <a:pt x="534450" y="375007"/>
                  <a:pt x="537212" y="375484"/>
                  <a:pt x="538641" y="376246"/>
                </a:cubicBezTo>
                <a:lnTo>
                  <a:pt x="538832" y="376055"/>
                </a:lnTo>
                <a:cubicBezTo>
                  <a:pt x="541117" y="374150"/>
                  <a:pt x="544737" y="376246"/>
                  <a:pt x="546261" y="374817"/>
                </a:cubicBezTo>
                <a:lnTo>
                  <a:pt x="547785" y="373388"/>
                </a:lnTo>
                <a:cubicBezTo>
                  <a:pt x="548547" y="371007"/>
                  <a:pt x="550261" y="367768"/>
                  <a:pt x="551690" y="366340"/>
                </a:cubicBezTo>
                <a:lnTo>
                  <a:pt x="553405" y="365863"/>
                </a:lnTo>
                <a:lnTo>
                  <a:pt x="554357" y="365578"/>
                </a:lnTo>
                <a:cubicBezTo>
                  <a:pt x="555976" y="366721"/>
                  <a:pt x="558262" y="368626"/>
                  <a:pt x="559406" y="369769"/>
                </a:cubicBezTo>
                <a:cubicBezTo>
                  <a:pt x="560549" y="371007"/>
                  <a:pt x="565120" y="374150"/>
                  <a:pt x="565787" y="375007"/>
                </a:cubicBezTo>
                <a:cubicBezTo>
                  <a:pt x="566454" y="375865"/>
                  <a:pt x="572169" y="375484"/>
                  <a:pt x="576932" y="372245"/>
                </a:cubicBezTo>
                <a:lnTo>
                  <a:pt x="583313" y="375865"/>
                </a:lnTo>
                <a:cubicBezTo>
                  <a:pt x="588171" y="378627"/>
                  <a:pt x="586075" y="370245"/>
                  <a:pt x="591124" y="371864"/>
                </a:cubicBezTo>
                <a:cubicBezTo>
                  <a:pt x="591219" y="371864"/>
                  <a:pt x="592267" y="370340"/>
                  <a:pt x="592457" y="369388"/>
                </a:cubicBezTo>
                <a:cubicBezTo>
                  <a:pt x="592552" y="368911"/>
                  <a:pt x="591505" y="367768"/>
                  <a:pt x="591219" y="367864"/>
                </a:cubicBezTo>
                <a:lnTo>
                  <a:pt x="584456" y="368911"/>
                </a:lnTo>
                <a:cubicBezTo>
                  <a:pt x="582361" y="364625"/>
                  <a:pt x="580551" y="361006"/>
                  <a:pt x="580456" y="360720"/>
                </a:cubicBezTo>
                <a:cubicBezTo>
                  <a:pt x="580360" y="360434"/>
                  <a:pt x="581408" y="359577"/>
                  <a:pt x="582837" y="359386"/>
                </a:cubicBezTo>
                <a:lnTo>
                  <a:pt x="583885" y="359005"/>
                </a:lnTo>
                <a:lnTo>
                  <a:pt x="584837" y="358624"/>
                </a:lnTo>
                <a:cubicBezTo>
                  <a:pt x="586933" y="357196"/>
                  <a:pt x="588076" y="357196"/>
                  <a:pt x="587409" y="358624"/>
                </a:cubicBezTo>
                <a:cubicBezTo>
                  <a:pt x="586742" y="360053"/>
                  <a:pt x="587314" y="363863"/>
                  <a:pt x="590076" y="364149"/>
                </a:cubicBezTo>
                <a:cubicBezTo>
                  <a:pt x="592838" y="364530"/>
                  <a:pt x="602459" y="363101"/>
                  <a:pt x="606935" y="362815"/>
                </a:cubicBezTo>
                <a:cubicBezTo>
                  <a:pt x="611412" y="362625"/>
                  <a:pt x="621890" y="362434"/>
                  <a:pt x="621223" y="363482"/>
                </a:cubicBezTo>
                <a:cubicBezTo>
                  <a:pt x="620461" y="364530"/>
                  <a:pt x="615412" y="366244"/>
                  <a:pt x="612079" y="365959"/>
                </a:cubicBezTo>
                <a:lnTo>
                  <a:pt x="610555" y="367102"/>
                </a:lnTo>
                <a:lnTo>
                  <a:pt x="607221" y="369483"/>
                </a:lnTo>
                <a:cubicBezTo>
                  <a:pt x="604459" y="368054"/>
                  <a:pt x="602840" y="368816"/>
                  <a:pt x="603697" y="371197"/>
                </a:cubicBezTo>
                <a:lnTo>
                  <a:pt x="605411" y="372721"/>
                </a:lnTo>
                <a:cubicBezTo>
                  <a:pt x="607126" y="374245"/>
                  <a:pt x="611317" y="376055"/>
                  <a:pt x="612174" y="375484"/>
                </a:cubicBezTo>
                <a:cubicBezTo>
                  <a:pt x="616556" y="372531"/>
                  <a:pt x="621318" y="374912"/>
                  <a:pt x="625700" y="373960"/>
                </a:cubicBezTo>
                <a:cubicBezTo>
                  <a:pt x="626842" y="373674"/>
                  <a:pt x="627604" y="372340"/>
                  <a:pt x="628652" y="371674"/>
                </a:cubicBezTo>
                <a:cubicBezTo>
                  <a:pt x="630271" y="370531"/>
                  <a:pt x="632939" y="369673"/>
                  <a:pt x="633605" y="368245"/>
                </a:cubicBezTo>
                <a:lnTo>
                  <a:pt x="634558" y="366149"/>
                </a:lnTo>
                <a:cubicBezTo>
                  <a:pt x="634367" y="363577"/>
                  <a:pt x="637701" y="361387"/>
                  <a:pt x="641987" y="361387"/>
                </a:cubicBezTo>
                <a:lnTo>
                  <a:pt x="645416" y="361482"/>
                </a:lnTo>
                <a:lnTo>
                  <a:pt x="645702" y="361482"/>
                </a:lnTo>
                <a:cubicBezTo>
                  <a:pt x="646178" y="362625"/>
                  <a:pt x="645131" y="363673"/>
                  <a:pt x="643225" y="363673"/>
                </a:cubicBezTo>
                <a:cubicBezTo>
                  <a:pt x="641320" y="363673"/>
                  <a:pt x="636749" y="364625"/>
                  <a:pt x="636749" y="365673"/>
                </a:cubicBezTo>
                <a:cubicBezTo>
                  <a:pt x="636749" y="366816"/>
                  <a:pt x="640654" y="371197"/>
                  <a:pt x="645511" y="371864"/>
                </a:cubicBezTo>
                <a:cubicBezTo>
                  <a:pt x="650369" y="372531"/>
                  <a:pt x="665228" y="372150"/>
                  <a:pt x="667705" y="374722"/>
                </a:cubicBezTo>
                <a:lnTo>
                  <a:pt x="669705" y="370245"/>
                </a:lnTo>
                <a:cubicBezTo>
                  <a:pt x="670753" y="367864"/>
                  <a:pt x="667705" y="366244"/>
                  <a:pt x="664561" y="365482"/>
                </a:cubicBezTo>
                <a:cubicBezTo>
                  <a:pt x="663037" y="365101"/>
                  <a:pt x="661704" y="364149"/>
                  <a:pt x="660656" y="363101"/>
                </a:cubicBezTo>
                <a:lnTo>
                  <a:pt x="659990" y="362434"/>
                </a:lnTo>
                <a:cubicBezTo>
                  <a:pt x="659799" y="361291"/>
                  <a:pt x="661037" y="359958"/>
                  <a:pt x="662657" y="359577"/>
                </a:cubicBezTo>
                <a:lnTo>
                  <a:pt x="664085" y="359672"/>
                </a:lnTo>
                <a:lnTo>
                  <a:pt x="665228" y="359767"/>
                </a:lnTo>
                <a:cubicBezTo>
                  <a:pt x="666371" y="359863"/>
                  <a:pt x="668371" y="359386"/>
                  <a:pt x="669610" y="358815"/>
                </a:cubicBezTo>
                <a:cubicBezTo>
                  <a:pt x="670943" y="358243"/>
                  <a:pt x="674372" y="358339"/>
                  <a:pt x="673229" y="359577"/>
                </a:cubicBezTo>
                <a:cubicBezTo>
                  <a:pt x="672086" y="360815"/>
                  <a:pt x="670372" y="365292"/>
                  <a:pt x="672086" y="366435"/>
                </a:cubicBezTo>
                <a:lnTo>
                  <a:pt x="673515" y="367197"/>
                </a:lnTo>
                <a:lnTo>
                  <a:pt x="675134" y="368149"/>
                </a:lnTo>
                <a:cubicBezTo>
                  <a:pt x="677134" y="369007"/>
                  <a:pt x="679230" y="367959"/>
                  <a:pt x="679992" y="365768"/>
                </a:cubicBezTo>
                <a:lnTo>
                  <a:pt x="679516" y="363958"/>
                </a:lnTo>
                <a:cubicBezTo>
                  <a:pt x="679230" y="362815"/>
                  <a:pt x="677325" y="362149"/>
                  <a:pt x="679420" y="360910"/>
                </a:cubicBezTo>
                <a:lnTo>
                  <a:pt x="680278" y="360434"/>
                </a:lnTo>
                <a:cubicBezTo>
                  <a:pt x="681325" y="359672"/>
                  <a:pt x="682468" y="360053"/>
                  <a:pt x="682659" y="361196"/>
                </a:cubicBezTo>
                <a:cubicBezTo>
                  <a:pt x="682850" y="362434"/>
                  <a:pt x="686659" y="365387"/>
                  <a:pt x="690374" y="364625"/>
                </a:cubicBezTo>
                <a:lnTo>
                  <a:pt x="693517" y="364054"/>
                </a:lnTo>
                <a:lnTo>
                  <a:pt x="695518" y="363673"/>
                </a:lnTo>
                <a:cubicBezTo>
                  <a:pt x="697613" y="363482"/>
                  <a:pt x="701042" y="363101"/>
                  <a:pt x="703138" y="362815"/>
                </a:cubicBezTo>
                <a:cubicBezTo>
                  <a:pt x="705138" y="362530"/>
                  <a:pt x="710282" y="363101"/>
                  <a:pt x="711139" y="364911"/>
                </a:cubicBezTo>
                <a:cubicBezTo>
                  <a:pt x="711901" y="366816"/>
                  <a:pt x="715901" y="371674"/>
                  <a:pt x="717140" y="371388"/>
                </a:cubicBezTo>
                <a:cubicBezTo>
                  <a:pt x="718378" y="371102"/>
                  <a:pt x="721902" y="369388"/>
                  <a:pt x="722474" y="368340"/>
                </a:cubicBezTo>
                <a:cubicBezTo>
                  <a:pt x="723140" y="367292"/>
                  <a:pt x="721807" y="363101"/>
                  <a:pt x="718949" y="361577"/>
                </a:cubicBezTo>
                <a:cubicBezTo>
                  <a:pt x="716092" y="360053"/>
                  <a:pt x="718664" y="353576"/>
                  <a:pt x="720378" y="354624"/>
                </a:cubicBezTo>
                <a:cubicBezTo>
                  <a:pt x="722092" y="355672"/>
                  <a:pt x="726093" y="358243"/>
                  <a:pt x="726474" y="357577"/>
                </a:cubicBezTo>
                <a:lnTo>
                  <a:pt x="726855" y="357005"/>
                </a:lnTo>
                <a:lnTo>
                  <a:pt x="727236" y="356338"/>
                </a:lnTo>
                <a:cubicBezTo>
                  <a:pt x="727617" y="355576"/>
                  <a:pt x="727998" y="355957"/>
                  <a:pt x="728093" y="357196"/>
                </a:cubicBezTo>
                <a:cubicBezTo>
                  <a:pt x="728093" y="358434"/>
                  <a:pt x="727712" y="362053"/>
                  <a:pt x="727712" y="362720"/>
                </a:cubicBezTo>
                <a:cubicBezTo>
                  <a:pt x="727808" y="363387"/>
                  <a:pt x="729046" y="365101"/>
                  <a:pt x="730475" y="365006"/>
                </a:cubicBezTo>
                <a:lnTo>
                  <a:pt x="731427" y="364530"/>
                </a:lnTo>
                <a:cubicBezTo>
                  <a:pt x="732475" y="364054"/>
                  <a:pt x="733237" y="363101"/>
                  <a:pt x="734189" y="362339"/>
                </a:cubicBezTo>
                <a:cubicBezTo>
                  <a:pt x="737142" y="360053"/>
                  <a:pt x="739333" y="359767"/>
                  <a:pt x="739809" y="363768"/>
                </a:cubicBezTo>
                <a:cubicBezTo>
                  <a:pt x="739809" y="363958"/>
                  <a:pt x="741428" y="364149"/>
                  <a:pt x="742190" y="364149"/>
                </a:cubicBezTo>
                <a:lnTo>
                  <a:pt x="745905" y="363958"/>
                </a:lnTo>
                <a:cubicBezTo>
                  <a:pt x="748191" y="361482"/>
                  <a:pt x="749810" y="360625"/>
                  <a:pt x="749525" y="362053"/>
                </a:cubicBezTo>
                <a:cubicBezTo>
                  <a:pt x="749239" y="363482"/>
                  <a:pt x="749429" y="367673"/>
                  <a:pt x="751144" y="366625"/>
                </a:cubicBezTo>
                <a:cubicBezTo>
                  <a:pt x="752858" y="365578"/>
                  <a:pt x="756954" y="363863"/>
                  <a:pt x="757240" y="364530"/>
                </a:cubicBezTo>
                <a:lnTo>
                  <a:pt x="757716" y="365006"/>
                </a:lnTo>
                <a:cubicBezTo>
                  <a:pt x="760764" y="368054"/>
                  <a:pt x="765908" y="370150"/>
                  <a:pt x="767146" y="368721"/>
                </a:cubicBezTo>
                <a:cubicBezTo>
                  <a:pt x="770289" y="365101"/>
                  <a:pt x="764860" y="365863"/>
                  <a:pt x="763431" y="364339"/>
                </a:cubicBezTo>
                <a:lnTo>
                  <a:pt x="762098" y="362911"/>
                </a:lnTo>
                <a:cubicBezTo>
                  <a:pt x="761717" y="360720"/>
                  <a:pt x="761431" y="356910"/>
                  <a:pt x="761621" y="354529"/>
                </a:cubicBezTo>
                <a:lnTo>
                  <a:pt x="763526" y="353005"/>
                </a:lnTo>
                <a:cubicBezTo>
                  <a:pt x="764193" y="352528"/>
                  <a:pt x="766098" y="352433"/>
                  <a:pt x="766860" y="352814"/>
                </a:cubicBezTo>
                <a:cubicBezTo>
                  <a:pt x="767622" y="353290"/>
                  <a:pt x="768098" y="354719"/>
                  <a:pt x="767812" y="355481"/>
                </a:cubicBezTo>
                <a:lnTo>
                  <a:pt x="767336" y="357577"/>
                </a:lnTo>
                <a:cubicBezTo>
                  <a:pt x="766384" y="359101"/>
                  <a:pt x="767241" y="360910"/>
                  <a:pt x="769146" y="361672"/>
                </a:cubicBezTo>
                <a:lnTo>
                  <a:pt x="770670" y="362625"/>
                </a:lnTo>
                <a:cubicBezTo>
                  <a:pt x="772861" y="364054"/>
                  <a:pt x="774099" y="363006"/>
                  <a:pt x="776099" y="362244"/>
                </a:cubicBezTo>
                <a:lnTo>
                  <a:pt x="778004" y="361482"/>
                </a:lnTo>
                <a:cubicBezTo>
                  <a:pt x="780767" y="361863"/>
                  <a:pt x="784291" y="363577"/>
                  <a:pt x="785815" y="365292"/>
                </a:cubicBezTo>
                <a:cubicBezTo>
                  <a:pt x="787339" y="367102"/>
                  <a:pt x="786386" y="373102"/>
                  <a:pt x="783529" y="373579"/>
                </a:cubicBezTo>
                <a:lnTo>
                  <a:pt x="780671" y="370626"/>
                </a:lnTo>
                <a:cubicBezTo>
                  <a:pt x="776766" y="366530"/>
                  <a:pt x="776004" y="366625"/>
                  <a:pt x="770003" y="371007"/>
                </a:cubicBezTo>
                <a:cubicBezTo>
                  <a:pt x="768860" y="371864"/>
                  <a:pt x="766955" y="371864"/>
                  <a:pt x="765717" y="372531"/>
                </a:cubicBezTo>
                <a:lnTo>
                  <a:pt x="762574" y="374341"/>
                </a:lnTo>
                <a:cubicBezTo>
                  <a:pt x="763050" y="377198"/>
                  <a:pt x="766955" y="378436"/>
                  <a:pt x="771337" y="377103"/>
                </a:cubicBezTo>
                <a:lnTo>
                  <a:pt x="775337" y="375865"/>
                </a:lnTo>
                <a:lnTo>
                  <a:pt x="786767" y="379579"/>
                </a:lnTo>
                <a:lnTo>
                  <a:pt x="788196" y="379389"/>
                </a:lnTo>
                <a:cubicBezTo>
                  <a:pt x="789720" y="379198"/>
                  <a:pt x="795244" y="376531"/>
                  <a:pt x="800388" y="373674"/>
                </a:cubicBezTo>
                <a:lnTo>
                  <a:pt x="806293" y="373769"/>
                </a:lnTo>
                <a:lnTo>
                  <a:pt x="812390" y="373960"/>
                </a:lnTo>
                <a:cubicBezTo>
                  <a:pt x="814580" y="373007"/>
                  <a:pt x="815533" y="371483"/>
                  <a:pt x="814580" y="370626"/>
                </a:cubicBezTo>
                <a:lnTo>
                  <a:pt x="813533" y="370054"/>
                </a:lnTo>
                <a:cubicBezTo>
                  <a:pt x="812961" y="369673"/>
                  <a:pt x="811913" y="369483"/>
                  <a:pt x="811246" y="369578"/>
                </a:cubicBezTo>
                <a:lnTo>
                  <a:pt x="801912" y="370816"/>
                </a:lnTo>
                <a:cubicBezTo>
                  <a:pt x="798769" y="367578"/>
                  <a:pt x="795530" y="364530"/>
                  <a:pt x="794673" y="363958"/>
                </a:cubicBezTo>
                <a:cubicBezTo>
                  <a:pt x="793816" y="363482"/>
                  <a:pt x="793149" y="360720"/>
                  <a:pt x="796102" y="359482"/>
                </a:cubicBezTo>
                <a:cubicBezTo>
                  <a:pt x="798959" y="358243"/>
                  <a:pt x="806770" y="363387"/>
                  <a:pt x="808389" y="363768"/>
                </a:cubicBezTo>
                <a:cubicBezTo>
                  <a:pt x="810008" y="364149"/>
                  <a:pt x="813628" y="360529"/>
                  <a:pt x="816104" y="359005"/>
                </a:cubicBezTo>
                <a:lnTo>
                  <a:pt x="818200" y="359291"/>
                </a:lnTo>
                <a:lnTo>
                  <a:pt x="825248" y="360434"/>
                </a:lnTo>
                <a:cubicBezTo>
                  <a:pt x="830868" y="359005"/>
                  <a:pt x="834583" y="356243"/>
                  <a:pt x="833440" y="354338"/>
                </a:cubicBezTo>
                <a:cubicBezTo>
                  <a:pt x="832392" y="352433"/>
                  <a:pt x="832297" y="347575"/>
                  <a:pt x="836011" y="348433"/>
                </a:cubicBezTo>
                <a:lnTo>
                  <a:pt x="838393" y="344908"/>
                </a:lnTo>
                <a:lnTo>
                  <a:pt x="839155" y="343765"/>
                </a:lnTo>
                <a:cubicBezTo>
                  <a:pt x="840107" y="342432"/>
                  <a:pt x="833916" y="343765"/>
                  <a:pt x="825534" y="346813"/>
                </a:cubicBezTo>
                <a:lnTo>
                  <a:pt x="820771" y="338241"/>
                </a:lnTo>
                <a:cubicBezTo>
                  <a:pt x="820676" y="338050"/>
                  <a:pt x="818104" y="338336"/>
                  <a:pt x="817533" y="338908"/>
                </a:cubicBezTo>
                <a:lnTo>
                  <a:pt x="815818" y="340527"/>
                </a:lnTo>
                <a:cubicBezTo>
                  <a:pt x="814104" y="342718"/>
                  <a:pt x="812485" y="343575"/>
                  <a:pt x="812199" y="342337"/>
                </a:cubicBezTo>
                <a:lnTo>
                  <a:pt x="811913" y="341384"/>
                </a:lnTo>
                <a:lnTo>
                  <a:pt x="810484" y="337098"/>
                </a:lnTo>
                <a:cubicBezTo>
                  <a:pt x="806579" y="335383"/>
                  <a:pt x="804103" y="335098"/>
                  <a:pt x="805055" y="336526"/>
                </a:cubicBezTo>
                <a:cubicBezTo>
                  <a:pt x="806008" y="337860"/>
                  <a:pt x="797626" y="342527"/>
                  <a:pt x="791053" y="342622"/>
                </a:cubicBezTo>
                <a:lnTo>
                  <a:pt x="784767" y="342241"/>
                </a:lnTo>
                <a:lnTo>
                  <a:pt x="778671" y="341860"/>
                </a:lnTo>
                <a:cubicBezTo>
                  <a:pt x="772003" y="341003"/>
                  <a:pt x="762383" y="340813"/>
                  <a:pt x="757335" y="341479"/>
                </a:cubicBezTo>
                <a:lnTo>
                  <a:pt x="755716" y="343575"/>
                </a:lnTo>
                <a:cubicBezTo>
                  <a:pt x="752668" y="347575"/>
                  <a:pt x="748191" y="347290"/>
                  <a:pt x="744191" y="348909"/>
                </a:cubicBezTo>
                <a:lnTo>
                  <a:pt x="739714" y="350623"/>
                </a:lnTo>
                <a:cubicBezTo>
                  <a:pt x="738761" y="348623"/>
                  <a:pt x="741524" y="346337"/>
                  <a:pt x="745905" y="345575"/>
                </a:cubicBezTo>
                <a:lnTo>
                  <a:pt x="749429" y="344146"/>
                </a:lnTo>
                <a:lnTo>
                  <a:pt x="752477" y="342908"/>
                </a:lnTo>
                <a:cubicBezTo>
                  <a:pt x="756001" y="340146"/>
                  <a:pt x="756383" y="337765"/>
                  <a:pt x="753430" y="337479"/>
                </a:cubicBezTo>
                <a:lnTo>
                  <a:pt x="751620" y="338050"/>
                </a:lnTo>
                <a:lnTo>
                  <a:pt x="746762" y="339479"/>
                </a:lnTo>
                <a:cubicBezTo>
                  <a:pt x="741619" y="341384"/>
                  <a:pt x="735332" y="343384"/>
                  <a:pt x="732856" y="343861"/>
                </a:cubicBezTo>
                <a:cubicBezTo>
                  <a:pt x="730284" y="344337"/>
                  <a:pt x="718949" y="340051"/>
                  <a:pt x="716759" y="339574"/>
                </a:cubicBezTo>
                <a:lnTo>
                  <a:pt x="716663" y="342241"/>
                </a:lnTo>
                <a:lnTo>
                  <a:pt x="716568" y="343480"/>
                </a:lnTo>
                <a:cubicBezTo>
                  <a:pt x="716568" y="345099"/>
                  <a:pt x="714187" y="345861"/>
                  <a:pt x="711329" y="345099"/>
                </a:cubicBezTo>
                <a:cubicBezTo>
                  <a:pt x="708376" y="344337"/>
                  <a:pt x="704090" y="351004"/>
                  <a:pt x="703900" y="353290"/>
                </a:cubicBezTo>
                <a:lnTo>
                  <a:pt x="703804" y="355386"/>
                </a:lnTo>
                <a:cubicBezTo>
                  <a:pt x="703709" y="357005"/>
                  <a:pt x="704281" y="359482"/>
                  <a:pt x="701042" y="358910"/>
                </a:cubicBezTo>
                <a:lnTo>
                  <a:pt x="696089" y="358053"/>
                </a:lnTo>
                <a:cubicBezTo>
                  <a:pt x="698851" y="356815"/>
                  <a:pt x="701137" y="354529"/>
                  <a:pt x="701137" y="352814"/>
                </a:cubicBezTo>
                <a:cubicBezTo>
                  <a:pt x="701137" y="351100"/>
                  <a:pt x="698280" y="347004"/>
                  <a:pt x="694756" y="348814"/>
                </a:cubicBezTo>
                <a:lnTo>
                  <a:pt x="694089" y="348337"/>
                </a:lnTo>
                <a:cubicBezTo>
                  <a:pt x="689326" y="345099"/>
                  <a:pt x="683040" y="347956"/>
                  <a:pt x="678659" y="345575"/>
                </a:cubicBezTo>
                <a:lnTo>
                  <a:pt x="675039" y="343670"/>
                </a:lnTo>
                <a:cubicBezTo>
                  <a:pt x="675229" y="345480"/>
                  <a:pt x="673991" y="347956"/>
                  <a:pt x="672277" y="349195"/>
                </a:cubicBezTo>
                <a:lnTo>
                  <a:pt x="670372" y="346623"/>
                </a:lnTo>
                <a:cubicBezTo>
                  <a:pt x="669610" y="345670"/>
                  <a:pt x="670181" y="343575"/>
                  <a:pt x="667800" y="345385"/>
                </a:cubicBezTo>
                <a:cubicBezTo>
                  <a:pt x="666943" y="346051"/>
                  <a:pt x="666181" y="347385"/>
                  <a:pt x="666276" y="348242"/>
                </a:cubicBezTo>
                <a:lnTo>
                  <a:pt x="666371" y="349385"/>
                </a:lnTo>
                <a:cubicBezTo>
                  <a:pt x="667419" y="350814"/>
                  <a:pt x="665800" y="352433"/>
                  <a:pt x="662752" y="353005"/>
                </a:cubicBezTo>
                <a:cubicBezTo>
                  <a:pt x="659704" y="353576"/>
                  <a:pt x="654370" y="349004"/>
                  <a:pt x="652846" y="348052"/>
                </a:cubicBezTo>
                <a:cubicBezTo>
                  <a:pt x="651417" y="347194"/>
                  <a:pt x="646559" y="346813"/>
                  <a:pt x="644750" y="349671"/>
                </a:cubicBezTo>
                <a:lnTo>
                  <a:pt x="636939" y="348433"/>
                </a:lnTo>
                <a:cubicBezTo>
                  <a:pt x="635320" y="348147"/>
                  <a:pt x="633510" y="348528"/>
                  <a:pt x="631795" y="348337"/>
                </a:cubicBezTo>
                <a:cubicBezTo>
                  <a:pt x="630843" y="348147"/>
                  <a:pt x="629319" y="347480"/>
                  <a:pt x="629128" y="346813"/>
                </a:cubicBezTo>
                <a:cubicBezTo>
                  <a:pt x="628652" y="344908"/>
                  <a:pt x="628938" y="343384"/>
                  <a:pt x="625700" y="345575"/>
                </a:cubicBezTo>
                <a:cubicBezTo>
                  <a:pt x="624080" y="346623"/>
                  <a:pt x="620842" y="346432"/>
                  <a:pt x="618460" y="346242"/>
                </a:cubicBezTo>
                <a:cubicBezTo>
                  <a:pt x="616556" y="346051"/>
                  <a:pt x="614746" y="344242"/>
                  <a:pt x="613126" y="344527"/>
                </a:cubicBezTo>
                <a:cubicBezTo>
                  <a:pt x="611888" y="344718"/>
                  <a:pt x="610936" y="348052"/>
                  <a:pt x="610174" y="347956"/>
                </a:cubicBezTo>
                <a:lnTo>
                  <a:pt x="603125" y="347385"/>
                </a:lnTo>
                <a:cubicBezTo>
                  <a:pt x="599125" y="351576"/>
                  <a:pt x="591124" y="352624"/>
                  <a:pt x="585218" y="349671"/>
                </a:cubicBezTo>
                <a:lnTo>
                  <a:pt x="577027" y="350623"/>
                </a:lnTo>
                <a:cubicBezTo>
                  <a:pt x="570454" y="351385"/>
                  <a:pt x="569311" y="351195"/>
                  <a:pt x="564263" y="347290"/>
                </a:cubicBezTo>
                <a:cubicBezTo>
                  <a:pt x="563501" y="346718"/>
                  <a:pt x="561977" y="346718"/>
                  <a:pt x="560834" y="346432"/>
                </a:cubicBezTo>
                <a:cubicBezTo>
                  <a:pt x="560834" y="346432"/>
                  <a:pt x="551785" y="353576"/>
                  <a:pt x="551690" y="353576"/>
                </a:cubicBezTo>
                <a:cubicBezTo>
                  <a:pt x="549214" y="355767"/>
                  <a:pt x="547118" y="359101"/>
                  <a:pt x="542737" y="355100"/>
                </a:cubicBezTo>
                <a:cubicBezTo>
                  <a:pt x="541975" y="354338"/>
                  <a:pt x="538736" y="354243"/>
                  <a:pt x="537974" y="354910"/>
                </a:cubicBezTo>
                <a:lnTo>
                  <a:pt x="533307" y="358910"/>
                </a:lnTo>
                <a:cubicBezTo>
                  <a:pt x="531688" y="355672"/>
                  <a:pt x="528640" y="353957"/>
                  <a:pt x="526544" y="355005"/>
                </a:cubicBezTo>
                <a:cubicBezTo>
                  <a:pt x="524449" y="356148"/>
                  <a:pt x="520448" y="356910"/>
                  <a:pt x="520543" y="355195"/>
                </a:cubicBezTo>
                <a:cubicBezTo>
                  <a:pt x="520639" y="353576"/>
                  <a:pt x="514733" y="356338"/>
                  <a:pt x="514257" y="356624"/>
                </a:cubicBezTo>
                <a:cubicBezTo>
                  <a:pt x="513781" y="356815"/>
                  <a:pt x="509399" y="356243"/>
                  <a:pt x="505113" y="355481"/>
                </a:cubicBezTo>
                <a:lnTo>
                  <a:pt x="505494" y="360053"/>
                </a:lnTo>
                <a:lnTo>
                  <a:pt x="505780" y="363387"/>
                </a:lnTo>
                <a:cubicBezTo>
                  <a:pt x="503208" y="363577"/>
                  <a:pt x="500827" y="364625"/>
                  <a:pt x="500541" y="365578"/>
                </a:cubicBezTo>
                <a:cubicBezTo>
                  <a:pt x="500255" y="366530"/>
                  <a:pt x="498445" y="368911"/>
                  <a:pt x="497112" y="368340"/>
                </a:cubicBezTo>
                <a:cubicBezTo>
                  <a:pt x="495874" y="367768"/>
                  <a:pt x="492254" y="365863"/>
                  <a:pt x="491778" y="365387"/>
                </a:cubicBezTo>
                <a:cubicBezTo>
                  <a:pt x="491302" y="364911"/>
                  <a:pt x="491302" y="363387"/>
                  <a:pt x="492731" y="363196"/>
                </a:cubicBezTo>
                <a:cubicBezTo>
                  <a:pt x="494159" y="363006"/>
                  <a:pt x="495112" y="361101"/>
                  <a:pt x="491778" y="359577"/>
                </a:cubicBezTo>
                <a:cubicBezTo>
                  <a:pt x="488444" y="358053"/>
                  <a:pt x="480443" y="361482"/>
                  <a:pt x="482158" y="363292"/>
                </a:cubicBezTo>
                <a:cubicBezTo>
                  <a:pt x="483872" y="365101"/>
                  <a:pt x="488635" y="369483"/>
                  <a:pt x="486634" y="370721"/>
                </a:cubicBezTo>
                <a:lnTo>
                  <a:pt x="485301" y="371578"/>
                </a:lnTo>
                <a:lnTo>
                  <a:pt x="477659" y="372641"/>
                </a:lnTo>
                <a:lnTo>
                  <a:pt x="478062" y="366435"/>
                </a:lnTo>
                <a:cubicBezTo>
                  <a:pt x="476443" y="365006"/>
                  <a:pt x="466346" y="362911"/>
                  <a:pt x="464441" y="359958"/>
                </a:cubicBezTo>
                <a:lnTo>
                  <a:pt x="464727" y="355195"/>
                </a:lnTo>
                <a:lnTo>
                  <a:pt x="464822" y="354433"/>
                </a:lnTo>
                <a:cubicBezTo>
                  <a:pt x="465203" y="353576"/>
                  <a:pt x="464632" y="353005"/>
                  <a:pt x="463679" y="353195"/>
                </a:cubicBezTo>
                <a:cubicBezTo>
                  <a:pt x="462632" y="353290"/>
                  <a:pt x="460536" y="356053"/>
                  <a:pt x="459393" y="358529"/>
                </a:cubicBezTo>
                <a:cubicBezTo>
                  <a:pt x="458250" y="361006"/>
                  <a:pt x="454250" y="365578"/>
                  <a:pt x="453107" y="362625"/>
                </a:cubicBezTo>
                <a:lnTo>
                  <a:pt x="448153" y="363006"/>
                </a:lnTo>
                <a:cubicBezTo>
                  <a:pt x="443391" y="363387"/>
                  <a:pt x="438533" y="365863"/>
                  <a:pt x="433675" y="363196"/>
                </a:cubicBezTo>
                <a:lnTo>
                  <a:pt x="430532" y="361482"/>
                </a:lnTo>
                <a:cubicBezTo>
                  <a:pt x="427199" y="362530"/>
                  <a:pt x="421579" y="364149"/>
                  <a:pt x="418054" y="365197"/>
                </a:cubicBezTo>
                <a:lnTo>
                  <a:pt x="415197" y="362530"/>
                </a:lnTo>
                <a:cubicBezTo>
                  <a:pt x="414721" y="362053"/>
                  <a:pt x="413101" y="361768"/>
                  <a:pt x="412625" y="362053"/>
                </a:cubicBezTo>
                <a:lnTo>
                  <a:pt x="408625" y="364435"/>
                </a:lnTo>
                <a:cubicBezTo>
                  <a:pt x="403576" y="366054"/>
                  <a:pt x="397290" y="367197"/>
                  <a:pt x="394528" y="366911"/>
                </a:cubicBezTo>
                <a:lnTo>
                  <a:pt x="392051" y="366625"/>
                </a:lnTo>
                <a:cubicBezTo>
                  <a:pt x="391099" y="366530"/>
                  <a:pt x="389956" y="365959"/>
                  <a:pt x="389384" y="366244"/>
                </a:cubicBezTo>
                <a:cubicBezTo>
                  <a:pt x="385098" y="368149"/>
                  <a:pt x="377954" y="369673"/>
                  <a:pt x="374335" y="368911"/>
                </a:cubicBezTo>
                <a:lnTo>
                  <a:pt x="373573" y="368816"/>
                </a:lnTo>
                <a:cubicBezTo>
                  <a:pt x="372430" y="367673"/>
                  <a:pt x="370525" y="367864"/>
                  <a:pt x="369286" y="369197"/>
                </a:cubicBezTo>
                <a:cubicBezTo>
                  <a:pt x="368048" y="370531"/>
                  <a:pt x="363286" y="373388"/>
                  <a:pt x="363286" y="370626"/>
                </a:cubicBezTo>
                <a:cubicBezTo>
                  <a:pt x="363286" y="367768"/>
                  <a:pt x="359761" y="362625"/>
                  <a:pt x="355380" y="364435"/>
                </a:cubicBezTo>
                <a:lnTo>
                  <a:pt x="352903" y="366911"/>
                </a:lnTo>
                <a:lnTo>
                  <a:pt x="350332" y="369578"/>
                </a:lnTo>
                <a:cubicBezTo>
                  <a:pt x="348903" y="368054"/>
                  <a:pt x="346808" y="366149"/>
                  <a:pt x="345760" y="365387"/>
                </a:cubicBezTo>
                <a:lnTo>
                  <a:pt x="344902" y="365482"/>
                </a:lnTo>
                <a:cubicBezTo>
                  <a:pt x="344045" y="365578"/>
                  <a:pt x="342616" y="366721"/>
                  <a:pt x="342712" y="367197"/>
                </a:cubicBezTo>
                <a:lnTo>
                  <a:pt x="343474" y="373483"/>
                </a:lnTo>
                <a:cubicBezTo>
                  <a:pt x="337378" y="373198"/>
                  <a:pt x="333282" y="372055"/>
                  <a:pt x="334330" y="371102"/>
                </a:cubicBezTo>
                <a:cubicBezTo>
                  <a:pt x="335377" y="370150"/>
                  <a:pt x="337283" y="366530"/>
                  <a:pt x="336520" y="365387"/>
                </a:cubicBezTo>
                <a:lnTo>
                  <a:pt x="336044" y="365387"/>
                </a:lnTo>
                <a:lnTo>
                  <a:pt x="328519" y="365673"/>
                </a:lnTo>
                <a:cubicBezTo>
                  <a:pt x="327186" y="370340"/>
                  <a:pt x="325186" y="373198"/>
                  <a:pt x="324138" y="372055"/>
                </a:cubicBezTo>
                <a:cubicBezTo>
                  <a:pt x="323090" y="370816"/>
                  <a:pt x="318994" y="368149"/>
                  <a:pt x="316994" y="368435"/>
                </a:cubicBezTo>
                <a:cubicBezTo>
                  <a:pt x="315089" y="368721"/>
                  <a:pt x="312232" y="373483"/>
                  <a:pt x="310708" y="373960"/>
                </a:cubicBezTo>
                <a:lnTo>
                  <a:pt x="310327" y="373579"/>
                </a:lnTo>
                <a:lnTo>
                  <a:pt x="309374" y="372626"/>
                </a:lnTo>
                <a:cubicBezTo>
                  <a:pt x="308803" y="371197"/>
                  <a:pt x="307660" y="370435"/>
                  <a:pt x="306612" y="371007"/>
                </a:cubicBezTo>
                <a:lnTo>
                  <a:pt x="305659" y="371197"/>
                </a:lnTo>
                <a:cubicBezTo>
                  <a:pt x="304040" y="371483"/>
                  <a:pt x="302326" y="371769"/>
                  <a:pt x="300707" y="371578"/>
                </a:cubicBezTo>
                <a:lnTo>
                  <a:pt x="296420" y="371483"/>
                </a:lnTo>
                <a:cubicBezTo>
                  <a:pt x="291086" y="370912"/>
                  <a:pt x="286419" y="371102"/>
                  <a:pt x="286133" y="372055"/>
                </a:cubicBezTo>
                <a:cubicBezTo>
                  <a:pt x="285848" y="373007"/>
                  <a:pt x="284419" y="374531"/>
                  <a:pt x="283752" y="372531"/>
                </a:cubicBezTo>
                <a:cubicBezTo>
                  <a:pt x="283085" y="370626"/>
                  <a:pt x="276037" y="370626"/>
                  <a:pt x="275846" y="371674"/>
                </a:cubicBezTo>
                <a:cubicBezTo>
                  <a:pt x="275656" y="372721"/>
                  <a:pt x="274132" y="375769"/>
                  <a:pt x="273084" y="376150"/>
                </a:cubicBezTo>
                <a:lnTo>
                  <a:pt x="272703" y="375960"/>
                </a:lnTo>
                <a:lnTo>
                  <a:pt x="266512" y="371674"/>
                </a:lnTo>
                <a:cubicBezTo>
                  <a:pt x="259082" y="373293"/>
                  <a:pt x="252129" y="375198"/>
                  <a:pt x="250986" y="375865"/>
                </a:cubicBezTo>
                <a:lnTo>
                  <a:pt x="249271" y="374722"/>
                </a:lnTo>
                <a:cubicBezTo>
                  <a:pt x="246509" y="372912"/>
                  <a:pt x="244700" y="373864"/>
                  <a:pt x="244700" y="376817"/>
                </a:cubicBezTo>
                <a:cubicBezTo>
                  <a:pt x="244700" y="377484"/>
                  <a:pt x="245081" y="378436"/>
                  <a:pt x="244604" y="378817"/>
                </a:cubicBezTo>
                <a:cubicBezTo>
                  <a:pt x="243937" y="379484"/>
                  <a:pt x="242794" y="379960"/>
                  <a:pt x="241747" y="380151"/>
                </a:cubicBezTo>
                <a:lnTo>
                  <a:pt x="241175" y="380246"/>
                </a:lnTo>
                <a:cubicBezTo>
                  <a:pt x="240413" y="379675"/>
                  <a:pt x="238508" y="377674"/>
                  <a:pt x="236984" y="375579"/>
                </a:cubicBezTo>
                <a:cubicBezTo>
                  <a:pt x="235460" y="373579"/>
                  <a:pt x="227650" y="369864"/>
                  <a:pt x="226507" y="370626"/>
                </a:cubicBezTo>
                <a:cubicBezTo>
                  <a:pt x="225364" y="371388"/>
                  <a:pt x="222316" y="374245"/>
                  <a:pt x="219839" y="375293"/>
                </a:cubicBezTo>
                <a:cubicBezTo>
                  <a:pt x="217363" y="376341"/>
                  <a:pt x="214791" y="381675"/>
                  <a:pt x="213839" y="381389"/>
                </a:cubicBezTo>
                <a:lnTo>
                  <a:pt x="213839" y="381199"/>
                </a:lnTo>
                <a:cubicBezTo>
                  <a:pt x="214029" y="379103"/>
                  <a:pt x="212981" y="377484"/>
                  <a:pt x="210409" y="378341"/>
                </a:cubicBezTo>
                <a:cubicBezTo>
                  <a:pt x="209266" y="378722"/>
                  <a:pt x="209171" y="381103"/>
                  <a:pt x="208600" y="382627"/>
                </a:cubicBezTo>
                <a:lnTo>
                  <a:pt x="208314" y="383199"/>
                </a:lnTo>
                <a:cubicBezTo>
                  <a:pt x="207838" y="383866"/>
                  <a:pt x="207742" y="382532"/>
                  <a:pt x="208124" y="380246"/>
                </a:cubicBezTo>
                <a:cubicBezTo>
                  <a:pt x="208504" y="377960"/>
                  <a:pt x="206314" y="371578"/>
                  <a:pt x="209266" y="369578"/>
                </a:cubicBezTo>
                <a:lnTo>
                  <a:pt x="211838" y="367673"/>
                </a:lnTo>
                <a:lnTo>
                  <a:pt x="212886" y="366911"/>
                </a:lnTo>
                <a:cubicBezTo>
                  <a:pt x="214029" y="365387"/>
                  <a:pt x="211457" y="364339"/>
                  <a:pt x="207171" y="364435"/>
                </a:cubicBezTo>
                <a:lnTo>
                  <a:pt x="205171" y="365768"/>
                </a:lnTo>
                <a:cubicBezTo>
                  <a:pt x="201837" y="368054"/>
                  <a:pt x="199837" y="368149"/>
                  <a:pt x="196693" y="365768"/>
                </a:cubicBezTo>
                <a:cubicBezTo>
                  <a:pt x="195836" y="365101"/>
                  <a:pt x="192026" y="365673"/>
                  <a:pt x="191074" y="366625"/>
                </a:cubicBezTo>
                <a:cubicBezTo>
                  <a:pt x="190216" y="367578"/>
                  <a:pt x="190598" y="369959"/>
                  <a:pt x="191455" y="371293"/>
                </a:cubicBezTo>
                <a:lnTo>
                  <a:pt x="192407" y="372721"/>
                </a:lnTo>
                <a:cubicBezTo>
                  <a:pt x="194217" y="373674"/>
                  <a:pt x="194598" y="375674"/>
                  <a:pt x="193455" y="377103"/>
                </a:cubicBezTo>
                <a:cubicBezTo>
                  <a:pt x="192217" y="378532"/>
                  <a:pt x="186692" y="381580"/>
                  <a:pt x="183454" y="381008"/>
                </a:cubicBezTo>
                <a:lnTo>
                  <a:pt x="187168" y="377865"/>
                </a:lnTo>
                <a:lnTo>
                  <a:pt x="190693" y="374817"/>
                </a:lnTo>
                <a:cubicBezTo>
                  <a:pt x="186787" y="373293"/>
                  <a:pt x="183454" y="373579"/>
                  <a:pt x="183263" y="375484"/>
                </a:cubicBezTo>
                <a:cubicBezTo>
                  <a:pt x="182977" y="377389"/>
                  <a:pt x="182216" y="380627"/>
                  <a:pt x="182025" y="378627"/>
                </a:cubicBezTo>
                <a:cubicBezTo>
                  <a:pt x="181834" y="376627"/>
                  <a:pt x="175167" y="378913"/>
                  <a:pt x="173738" y="377579"/>
                </a:cubicBezTo>
                <a:cubicBezTo>
                  <a:pt x="172309" y="376150"/>
                  <a:pt x="167071" y="373293"/>
                  <a:pt x="165737" y="374722"/>
                </a:cubicBezTo>
                <a:cubicBezTo>
                  <a:pt x="164404" y="376150"/>
                  <a:pt x="161165" y="378436"/>
                  <a:pt x="161832" y="376436"/>
                </a:cubicBezTo>
                <a:cubicBezTo>
                  <a:pt x="162499" y="374436"/>
                  <a:pt x="155069" y="375769"/>
                  <a:pt x="155069" y="377484"/>
                </a:cubicBezTo>
                <a:cubicBezTo>
                  <a:pt x="155069" y="379103"/>
                  <a:pt x="151164" y="384437"/>
                  <a:pt x="146401" y="384342"/>
                </a:cubicBezTo>
                <a:lnTo>
                  <a:pt x="142306" y="384723"/>
                </a:lnTo>
                <a:cubicBezTo>
                  <a:pt x="139543" y="384913"/>
                  <a:pt x="137067" y="386247"/>
                  <a:pt x="134305" y="386723"/>
                </a:cubicBezTo>
                <a:cubicBezTo>
                  <a:pt x="130209" y="387390"/>
                  <a:pt x="132495" y="383008"/>
                  <a:pt x="130209" y="382723"/>
                </a:cubicBezTo>
                <a:lnTo>
                  <a:pt x="126494" y="382342"/>
                </a:lnTo>
                <a:cubicBezTo>
                  <a:pt x="122208" y="383199"/>
                  <a:pt x="119827" y="384151"/>
                  <a:pt x="121160" y="384437"/>
                </a:cubicBezTo>
                <a:cubicBezTo>
                  <a:pt x="122494" y="384723"/>
                  <a:pt x="124970" y="387676"/>
                  <a:pt x="123637" y="390438"/>
                </a:cubicBezTo>
                <a:lnTo>
                  <a:pt x="120303" y="388914"/>
                </a:lnTo>
                <a:cubicBezTo>
                  <a:pt x="116969" y="387390"/>
                  <a:pt x="116112" y="392438"/>
                  <a:pt x="112874" y="389771"/>
                </a:cubicBezTo>
                <a:cubicBezTo>
                  <a:pt x="111445" y="388533"/>
                  <a:pt x="108206" y="388914"/>
                  <a:pt x="106111" y="388152"/>
                </a:cubicBezTo>
                <a:cubicBezTo>
                  <a:pt x="103539" y="387199"/>
                  <a:pt x="101348" y="385580"/>
                  <a:pt x="98776" y="384818"/>
                </a:cubicBezTo>
                <a:lnTo>
                  <a:pt x="97062" y="384342"/>
                </a:lnTo>
                <a:cubicBezTo>
                  <a:pt x="93824" y="384723"/>
                  <a:pt x="92299" y="386247"/>
                  <a:pt x="93538" y="387676"/>
                </a:cubicBezTo>
                <a:cubicBezTo>
                  <a:pt x="94776" y="389104"/>
                  <a:pt x="97157" y="392724"/>
                  <a:pt x="96491" y="393295"/>
                </a:cubicBezTo>
                <a:cubicBezTo>
                  <a:pt x="95824" y="393772"/>
                  <a:pt x="92776" y="395010"/>
                  <a:pt x="92014" y="394153"/>
                </a:cubicBezTo>
                <a:cubicBezTo>
                  <a:pt x="91252" y="393295"/>
                  <a:pt x="88490" y="391200"/>
                  <a:pt x="88108" y="392057"/>
                </a:cubicBezTo>
                <a:cubicBezTo>
                  <a:pt x="87727" y="392914"/>
                  <a:pt x="84679" y="393105"/>
                  <a:pt x="82203" y="390724"/>
                </a:cubicBezTo>
                <a:lnTo>
                  <a:pt x="77536" y="390819"/>
                </a:lnTo>
                <a:lnTo>
                  <a:pt x="74678" y="390914"/>
                </a:lnTo>
                <a:cubicBezTo>
                  <a:pt x="71916" y="391486"/>
                  <a:pt x="68011" y="392533"/>
                  <a:pt x="65915" y="393295"/>
                </a:cubicBezTo>
                <a:lnTo>
                  <a:pt x="65534" y="392914"/>
                </a:lnTo>
                <a:cubicBezTo>
                  <a:pt x="62772" y="389962"/>
                  <a:pt x="61343" y="392533"/>
                  <a:pt x="60010" y="393772"/>
                </a:cubicBezTo>
                <a:cubicBezTo>
                  <a:pt x="57819" y="395581"/>
                  <a:pt x="56104" y="395962"/>
                  <a:pt x="53628" y="394057"/>
                </a:cubicBezTo>
                <a:lnTo>
                  <a:pt x="52866" y="393486"/>
                </a:lnTo>
                <a:cubicBezTo>
                  <a:pt x="50961" y="393772"/>
                  <a:pt x="49532" y="394629"/>
                  <a:pt x="49818" y="395486"/>
                </a:cubicBezTo>
                <a:cubicBezTo>
                  <a:pt x="50104" y="396248"/>
                  <a:pt x="48389" y="400058"/>
                  <a:pt x="45246" y="401296"/>
                </a:cubicBezTo>
                <a:lnTo>
                  <a:pt x="44008" y="397486"/>
                </a:lnTo>
                <a:lnTo>
                  <a:pt x="43150" y="394819"/>
                </a:lnTo>
                <a:cubicBezTo>
                  <a:pt x="41150" y="395200"/>
                  <a:pt x="36483" y="395486"/>
                  <a:pt x="32959" y="395486"/>
                </a:cubicBezTo>
                <a:lnTo>
                  <a:pt x="29816" y="395581"/>
                </a:lnTo>
                <a:cubicBezTo>
                  <a:pt x="27053" y="395677"/>
                  <a:pt x="24577" y="392057"/>
                  <a:pt x="21433" y="395296"/>
                </a:cubicBezTo>
                <a:lnTo>
                  <a:pt x="20957" y="395772"/>
                </a:lnTo>
                <a:cubicBezTo>
                  <a:pt x="18004" y="394534"/>
                  <a:pt x="16099" y="393105"/>
                  <a:pt x="16861" y="392629"/>
                </a:cubicBezTo>
                <a:cubicBezTo>
                  <a:pt x="17528" y="392152"/>
                  <a:pt x="22291" y="389866"/>
                  <a:pt x="25434" y="388247"/>
                </a:cubicBezTo>
                <a:lnTo>
                  <a:pt x="27625" y="386342"/>
                </a:lnTo>
                <a:cubicBezTo>
                  <a:pt x="28673" y="385390"/>
                  <a:pt x="24577" y="383389"/>
                  <a:pt x="28006" y="381961"/>
                </a:cubicBezTo>
                <a:cubicBezTo>
                  <a:pt x="30196" y="381103"/>
                  <a:pt x="32006" y="379675"/>
                  <a:pt x="34292" y="379103"/>
                </a:cubicBezTo>
                <a:lnTo>
                  <a:pt x="38769" y="378055"/>
                </a:lnTo>
                <a:cubicBezTo>
                  <a:pt x="40293" y="374817"/>
                  <a:pt x="42484" y="371864"/>
                  <a:pt x="43532" y="371388"/>
                </a:cubicBezTo>
                <a:cubicBezTo>
                  <a:pt x="44579" y="370912"/>
                  <a:pt x="47818" y="371007"/>
                  <a:pt x="48199" y="369388"/>
                </a:cubicBezTo>
                <a:cubicBezTo>
                  <a:pt x="48580" y="367864"/>
                  <a:pt x="37626" y="358053"/>
                  <a:pt x="39245" y="358434"/>
                </a:cubicBezTo>
                <a:cubicBezTo>
                  <a:pt x="40865" y="358815"/>
                  <a:pt x="45627" y="358243"/>
                  <a:pt x="46389" y="356243"/>
                </a:cubicBezTo>
                <a:cubicBezTo>
                  <a:pt x="47151" y="354338"/>
                  <a:pt x="51437" y="350909"/>
                  <a:pt x="53818" y="354243"/>
                </a:cubicBezTo>
                <a:lnTo>
                  <a:pt x="53628" y="356529"/>
                </a:lnTo>
                <a:lnTo>
                  <a:pt x="53533" y="358339"/>
                </a:lnTo>
                <a:cubicBezTo>
                  <a:pt x="50390" y="360625"/>
                  <a:pt x="51628" y="363482"/>
                  <a:pt x="56390" y="364816"/>
                </a:cubicBezTo>
                <a:lnTo>
                  <a:pt x="58581" y="367006"/>
                </a:lnTo>
                <a:lnTo>
                  <a:pt x="60772" y="369197"/>
                </a:lnTo>
                <a:cubicBezTo>
                  <a:pt x="64106" y="370912"/>
                  <a:pt x="66868" y="370816"/>
                  <a:pt x="66868" y="368911"/>
                </a:cubicBezTo>
                <a:cubicBezTo>
                  <a:pt x="66868" y="367006"/>
                  <a:pt x="68677" y="362815"/>
                  <a:pt x="70964" y="363768"/>
                </a:cubicBezTo>
                <a:lnTo>
                  <a:pt x="71344" y="363482"/>
                </a:lnTo>
                <a:lnTo>
                  <a:pt x="73535" y="361768"/>
                </a:lnTo>
                <a:cubicBezTo>
                  <a:pt x="74107" y="363196"/>
                  <a:pt x="73059" y="367102"/>
                  <a:pt x="71344" y="370340"/>
                </a:cubicBezTo>
                <a:lnTo>
                  <a:pt x="69630" y="373198"/>
                </a:lnTo>
                <a:lnTo>
                  <a:pt x="65820" y="379484"/>
                </a:lnTo>
                <a:cubicBezTo>
                  <a:pt x="67153" y="383580"/>
                  <a:pt x="69535" y="385009"/>
                  <a:pt x="71154" y="382532"/>
                </a:cubicBezTo>
                <a:cubicBezTo>
                  <a:pt x="72773" y="380056"/>
                  <a:pt x="76393" y="371483"/>
                  <a:pt x="79345" y="368721"/>
                </a:cubicBezTo>
                <a:lnTo>
                  <a:pt x="80203" y="365197"/>
                </a:lnTo>
                <a:cubicBezTo>
                  <a:pt x="80679" y="363196"/>
                  <a:pt x="82203" y="364720"/>
                  <a:pt x="82489" y="366244"/>
                </a:cubicBezTo>
                <a:lnTo>
                  <a:pt x="83060" y="369673"/>
                </a:lnTo>
                <a:cubicBezTo>
                  <a:pt x="85918" y="368816"/>
                  <a:pt x="89442" y="367006"/>
                  <a:pt x="90966" y="365673"/>
                </a:cubicBezTo>
                <a:cubicBezTo>
                  <a:pt x="92395" y="364339"/>
                  <a:pt x="102682" y="365197"/>
                  <a:pt x="108492" y="363958"/>
                </a:cubicBezTo>
                <a:lnTo>
                  <a:pt x="113921" y="366054"/>
                </a:lnTo>
                <a:cubicBezTo>
                  <a:pt x="115350" y="366625"/>
                  <a:pt x="118398" y="367006"/>
                  <a:pt x="118493" y="364149"/>
                </a:cubicBezTo>
                <a:cubicBezTo>
                  <a:pt x="118589" y="362339"/>
                  <a:pt x="122779" y="360434"/>
                  <a:pt x="118303" y="358624"/>
                </a:cubicBezTo>
                <a:lnTo>
                  <a:pt x="117350" y="358243"/>
                </a:lnTo>
                <a:cubicBezTo>
                  <a:pt x="115541" y="356243"/>
                  <a:pt x="115636" y="355005"/>
                  <a:pt x="117541" y="355481"/>
                </a:cubicBezTo>
                <a:cubicBezTo>
                  <a:pt x="119446" y="355957"/>
                  <a:pt x="123446" y="357100"/>
                  <a:pt x="125827" y="357005"/>
                </a:cubicBezTo>
                <a:cubicBezTo>
                  <a:pt x="128209" y="356815"/>
                  <a:pt x="133924" y="360815"/>
                  <a:pt x="138972" y="359577"/>
                </a:cubicBezTo>
                <a:lnTo>
                  <a:pt x="143830" y="359196"/>
                </a:lnTo>
                <a:lnTo>
                  <a:pt x="143830" y="356708"/>
                </a:lnTo>
                <a:lnTo>
                  <a:pt x="146306" y="358434"/>
                </a:lnTo>
                <a:lnTo>
                  <a:pt x="147735" y="359386"/>
                </a:lnTo>
                <a:lnTo>
                  <a:pt x="150021" y="360815"/>
                </a:lnTo>
                <a:cubicBezTo>
                  <a:pt x="153069" y="359482"/>
                  <a:pt x="160022" y="357481"/>
                  <a:pt x="165547" y="356338"/>
                </a:cubicBezTo>
                <a:lnTo>
                  <a:pt x="160308" y="350909"/>
                </a:lnTo>
                <a:cubicBezTo>
                  <a:pt x="160117" y="350719"/>
                  <a:pt x="160689" y="349671"/>
                  <a:pt x="161165" y="349576"/>
                </a:cubicBezTo>
                <a:cubicBezTo>
                  <a:pt x="161927" y="349385"/>
                  <a:pt x="163070" y="349290"/>
                  <a:pt x="163642" y="349576"/>
                </a:cubicBezTo>
                <a:lnTo>
                  <a:pt x="170690" y="353862"/>
                </a:lnTo>
                <a:cubicBezTo>
                  <a:pt x="171738" y="350338"/>
                  <a:pt x="173071" y="347099"/>
                  <a:pt x="173548" y="346718"/>
                </a:cubicBezTo>
                <a:cubicBezTo>
                  <a:pt x="174024" y="346337"/>
                  <a:pt x="175358" y="346909"/>
                  <a:pt x="175453" y="348909"/>
                </a:cubicBezTo>
                <a:lnTo>
                  <a:pt x="176119" y="349099"/>
                </a:lnTo>
                <a:lnTo>
                  <a:pt x="181739" y="350433"/>
                </a:lnTo>
                <a:cubicBezTo>
                  <a:pt x="183168" y="354624"/>
                  <a:pt x="184787" y="358339"/>
                  <a:pt x="185264" y="358624"/>
                </a:cubicBezTo>
                <a:cubicBezTo>
                  <a:pt x="185740" y="359005"/>
                  <a:pt x="187073" y="358910"/>
                  <a:pt x="188026" y="358243"/>
                </a:cubicBezTo>
                <a:cubicBezTo>
                  <a:pt x="188883" y="357577"/>
                  <a:pt x="191645" y="356338"/>
                  <a:pt x="192217" y="357100"/>
                </a:cubicBezTo>
                <a:cubicBezTo>
                  <a:pt x="192788" y="357767"/>
                  <a:pt x="196122" y="358339"/>
                  <a:pt x="198313" y="356624"/>
                </a:cubicBezTo>
                <a:lnTo>
                  <a:pt x="200789" y="355957"/>
                </a:lnTo>
                <a:lnTo>
                  <a:pt x="208790" y="353767"/>
                </a:lnTo>
                <a:cubicBezTo>
                  <a:pt x="210219" y="347671"/>
                  <a:pt x="211648" y="342527"/>
                  <a:pt x="211838" y="342241"/>
                </a:cubicBezTo>
                <a:cubicBezTo>
                  <a:pt x="212124" y="341956"/>
                  <a:pt x="214219" y="341860"/>
                  <a:pt x="215934" y="342527"/>
                </a:cubicBezTo>
                <a:cubicBezTo>
                  <a:pt x="217649" y="343194"/>
                  <a:pt x="215267" y="351195"/>
                  <a:pt x="216886" y="351576"/>
                </a:cubicBezTo>
                <a:cubicBezTo>
                  <a:pt x="218506" y="352052"/>
                  <a:pt x="226126" y="351195"/>
                  <a:pt x="230317" y="348909"/>
                </a:cubicBezTo>
                <a:lnTo>
                  <a:pt x="234222" y="346623"/>
                </a:lnTo>
                <a:cubicBezTo>
                  <a:pt x="234698" y="346337"/>
                  <a:pt x="234603" y="345289"/>
                  <a:pt x="234412" y="344718"/>
                </a:cubicBezTo>
                <a:cubicBezTo>
                  <a:pt x="234222" y="344337"/>
                  <a:pt x="233460" y="343670"/>
                  <a:pt x="232889" y="343670"/>
                </a:cubicBezTo>
                <a:lnTo>
                  <a:pt x="226983" y="343670"/>
                </a:lnTo>
                <a:cubicBezTo>
                  <a:pt x="226888" y="341194"/>
                  <a:pt x="229174" y="339670"/>
                  <a:pt x="232222" y="340241"/>
                </a:cubicBezTo>
                <a:cubicBezTo>
                  <a:pt x="235270" y="340813"/>
                  <a:pt x="241651" y="344813"/>
                  <a:pt x="240604" y="345670"/>
                </a:cubicBezTo>
                <a:cubicBezTo>
                  <a:pt x="239651" y="346528"/>
                  <a:pt x="241080" y="350242"/>
                  <a:pt x="245461" y="352433"/>
                </a:cubicBezTo>
                <a:cubicBezTo>
                  <a:pt x="249843" y="354624"/>
                  <a:pt x="262511" y="349385"/>
                  <a:pt x="261749" y="348337"/>
                </a:cubicBezTo>
                <a:lnTo>
                  <a:pt x="261178" y="347194"/>
                </a:lnTo>
                <a:lnTo>
                  <a:pt x="260225" y="345385"/>
                </a:lnTo>
                <a:cubicBezTo>
                  <a:pt x="262130" y="343194"/>
                  <a:pt x="266893" y="340622"/>
                  <a:pt x="270798" y="339479"/>
                </a:cubicBezTo>
                <a:cubicBezTo>
                  <a:pt x="274608" y="338336"/>
                  <a:pt x="285657" y="340336"/>
                  <a:pt x="286514" y="338241"/>
                </a:cubicBezTo>
                <a:cubicBezTo>
                  <a:pt x="287371" y="336241"/>
                  <a:pt x="290515" y="330811"/>
                  <a:pt x="291277" y="331859"/>
                </a:cubicBezTo>
                <a:cubicBezTo>
                  <a:pt x="291943" y="332907"/>
                  <a:pt x="295563" y="333574"/>
                  <a:pt x="297658" y="330907"/>
                </a:cubicBezTo>
                <a:lnTo>
                  <a:pt x="299373" y="329287"/>
                </a:lnTo>
                <a:cubicBezTo>
                  <a:pt x="300040" y="328716"/>
                  <a:pt x="302611" y="328525"/>
                  <a:pt x="302611" y="328621"/>
                </a:cubicBezTo>
                <a:cubicBezTo>
                  <a:pt x="305564" y="336145"/>
                  <a:pt x="313089" y="331669"/>
                  <a:pt x="318423" y="332621"/>
                </a:cubicBezTo>
                <a:cubicBezTo>
                  <a:pt x="319471" y="332812"/>
                  <a:pt x="320804" y="332240"/>
                  <a:pt x="321757" y="331764"/>
                </a:cubicBezTo>
                <a:cubicBezTo>
                  <a:pt x="322233" y="331478"/>
                  <a:pt x="322138" y="330430"/>
                  <a:pt x="321947" y="329859"/>
                </a:cubicBezTo>
                <a:lnTo>
                  <a:pt x="321757" y="329478"/>
                </a:lnTo>
                <a:cubicBezTo>
                  <a:pt x="320995" y="329097"/>
                  <a:pt x="317470" y="328716"/>
                  <a:pt x="314041" y="328525"/>
                </a:cubicBezTo>
                <a:lnTo>
                  <a:pt x="310803" y="328430"/>
                </a:lnTo>
                <a:cubicBezTo>
                  <a:pt x="308612" y="328335"/>
                  <a:pt x="306421" y="326716"/>
                  <a:pt x="304135" y="326525"/>
                </a:cubicBezTo>
                <a:lnTo>
                  <a:pt x="300897" y="326335"/>
                </a:lnTo>
                <a:cubicBezTo>
                  <a:pt x="299468" y="324430"/>
                  <a:pt x="297087" y="321763"/>
                  <a:pt x="295468" y="320239"/>
                </a:cubicBezTo>
                <a:cubicBezTo>
                  <a:pt x="293849" y="318810"/>
                  <a:pt x="286324" y="321667"/>
                  <a:pt x="284800" y="321763"/>
                </a:cubicBezTo>
                <a:cubicBezTo>
                  <a:pt x="283276" y="321953"/>
                  <a:pt x="279847" y="320429"/>
                  <a:pt x="280704" y="318143"/>
                </a:cubicBezTo>
                <a:cubicBezTo>
                  <a:pt x="281561" y="315857"/>
                  <a:pt x="281466" y="309571"/>
                  <a:pt x="280133" y="309285"/>
                </a:cubicBezTo>
                <a:lnTo>
                  <a:pt x="279751" y="309571"/>
                </a:lnTo>
                <a:cubicBezTo>
                  <a:pt x="277370" y="311571"/>
                  <a:pt x="275275" y="315286"/>
                  <a:pt x="272798" y="315476"/>
                </a:cubicBezTo>
                <a:lnTo>
                  <a:pt x="268131" y="315857"/>
                </a:lnTo>
                <a:cubicBezTo>
                  <a:pt x="265654" y="318334"/>
                  <a:pt x="261749" y="321572"/>
                  <a:pt x="259558" y="323001"/>
                </a:cubicBezTo>
                <a:lnTo>
                  <a:pt x="254701" y="318905"/>
                </a:lnTo>
                <a:lnTo>
                  <a:pt x="252986" y="317476"/>
                </a:lnTo>
                <a:cubicBezTo>
                  <a:pt x="250986" y="315952"/>
                  <a:pt x="248033" y="314428"/>
                  <a:pt x="246414" y="314143"/>
                </a:cubicBezTo>
                <a:lnTo>
                  <a:pt x="245081" y="314524"/>
                </a:lnTo>
                <a:lnTo>
                  <a:pt x="239080" y="316143"/>
                </a:lnTo>
                <a:cubicBezTo>
                  <a:pt x="236984" y="313666"/>
                  <a:pt x="235079" y="311380"/>
                  <a:pt x="234698" y="311095"/>
                </a:cubicBezTo>
                <a:cubicBezTo>
                  <a:pt x="234412" y="310809"/>
                  <a:pt x="231841" y="311857"/>
                  <a:pt x="230221" y="314333"/>
                </a:cubicBezTo>
                <a:lnTo>
                  <a:pt x="227935" y="315571"/>
                </a:lnTo>
                <a:cubicBezTo>
                  <a:pt x="225745" y="316810"/>
                  <a:pt x="222030" y="315286"/>
                  <a:pt x="220125" y="317857"/>
                </a:cubicBezTo>
                <a:cubicBezTo>
                  <a:pt x="219839" y="318238"/>
                  <a:pt x="218315" y="318238"/>
                  <a:pt x="217744" y="317953"/>
                </a:cubicBezTo>
                <a:cubicBezTo>
                  <a:pt x="215267" y="316905"/>
                  <a:pt x="212981" y="315571"/>
                  <a:pt x="210505" y="314428"/>
                </a:cubicBezTo>
                <a:cubicBezTo>
                  <a:pt x="208790" y="313571"/>
                  <a:pt x="207266" y="316810"/>
                  <a:pt x="204790" y="314333"/>
                </a:cubicBezTo>
                <a:lnTo>
                  <a:pt x="203361" y="312809"/>
                </a:lnTo>
                <a:cubicBezTo>
                  <a:pt x="199932" y="312333"/>
                  <a:pt x="192312" y="310999"/>
                  <a:pt x="186311" y="309952"/>
                </a:cubicBezTo>
                <a:lnTo>
                  <a:pt x="181834" y="306332"/>
                </a:lnTo>
                <a:lnTo>
                  <a:pt x="179834" y="304713"/>
                </a:lnTo>
                <a:cubicBezTo>
                  <a:pt x="175167" y="304999"/>
                  <a:pt x="171452" y="306713"/>
                  <a:pt x="171833" y="308523"/>
                </a:cubicBezTo>
                <a:cubicBezTo>
                  <a:pt x="172119" y="310237"/>
                  <a:pt x="167261" y="315476"/>
                  <a:pt x="160784" y="315381"/>
                </a:cubicBezTo>
                <a:lnTo>
                  <a:pt x="155069" y="316048"/>
                </a:lnTo>
                <a:cubicBezTo>
                  <a:pt x="150307" y="316619"/>
                  <a:pt x="153069" y="311952"/>
                  <a:pt x="149735" y="311761"/>
                </a:cubicBezTo>
                <a:cubicBezTo>
                  <a:pt x="146973" y="311571"/>
                  <a:pt x="144116" y="311095"/>
                  <a:pt x="141544" y="310428"/>
                </a:cubicBezTo>
                <a:lnTo>
                  <a:pt x="140972" y="310333"/>
                </a:lnTo>
                <a:cubicBezTo>
                  <a:pt x="140686" y="308047"/>
                  <a:pt x="139067" y="308523"/>
                  <a:pt x="137258" y="311380"/>
                </a:cubicBezTo>
                <a:lnTo>
                  <a:pt x="135733" y="313095"/>
                </a:lnTo>
                <a:cubicBezTo>
                  <a:pt x="135257" y="313666"/>
                  <a:pt x="133257" y="314047"/>
                  <a:pt x="132400" y="313666"/>
                </a:cubicBezTo>
                <a:cubicBezTo>
                  <a:pt x="131638" y="313285"/>
                  <a:pt x="130781" y="311476"/>
                  <a:pt x="131161" y="311095"/>
                </a:cubicBezTo>
                <a:lnTo>
                  <a:pt x="134209" y="308237"/>
                </a:lnTo>
                <a:cubicBezTo>
                  <a:pt x="133543" y="304332"/>
                  <a:pt x="132114" y="302046"/>
                  <a:pt x="131066" y="303284"/>
                </a:cubicBezTo>
                <a:cubicBezTo>
                  <a:pt x="130018" y="304522"/>
                  <a:pt x="127066" y="307380"/>
                  <a:pt x="126780" y="307285"/>
                </a:cubicBezTo>
                <a:cubicBezTo>
                  <a:pt x="126494" y="307189"/>
                  <a:pt x="126113" y="305761"/>
                  <a:pt x="126685" y="304522"/>
                </a:cubicBezTo>
                <a:cubicBezTo>
                  <a:pt x="127256" y="303284"/>
                  <a:pt x="126590" y="299569"/>
                  <a:pt x="123637" y="299569"/>
                </a:cubicBezTo>
                <a:cubicBezTo>
                  <a:pt x="120684" y="299569"/>
                  <a:pt x="113635" y="300712"/>
                  <a:pt x="113921" y="302236"/>
                </a:cubicBezTo>
                <a:cubicBezTo>
                  <a:pt x="114207" y="303665"/>
                  <a:pt x="108968" y="308618"/>
                  <a:pt x="107920" y="309666"/>
                </a:cubicBezTo>
                <a:cubicBezTo>
                  <a:pt x="106777" y="310714"/>
                  <a:pt x="103539" y="313000"/>
                  <a:pt x="103158" y="312333"/>
                </a:cubicBezTo>
                <a:cubicBezTo>
                  <a:pt x="102777" y="311666"/>
                  <a:pt x="100300" y="311476"/>
                  <a:pt x="98776" y="313666"/>
                </a:cubicBezTo>
                <a:cubicBezTo>
                  <a:pt x="97252" y="315857"/>
                  <a:pt x="87061" y="315476"/>
                  <a:pt x="85537" y="314428"/>
                </a:cubicBezTo>
                <a:cubicBezTo>
                  <a:pt x="84108" y="313381"/>
                  <a:pt x="80869" y="312428"/>
                  <a:pt x="80489" y="315381"/>
                </a:cubicBezTo>
                <a:lnTo>
                  <a:pt x="76107" y="313857"/>
                </a:lnTo>
                <a:cubicBezTo>
                  <a:pt x="72964" y="312714"/>
                  <a:pt x="72202" y="310999"/>
                  <a:pt x="74107" y="307856"/>
                </a:cubicBezTo>
                <a:cubicBezTo>
                  <a:pt x="75535" y="305475"/>
                  <a:pt x="73154" y="306618"/>
                  <a:pt x="71059" y="306999"/>
                </a:cubicBezTo>
                <a:lnTo>
                  <a:pt x="67725" y="307666"/>
                </a:lnTo>
                <a:cubicBezTo>
                  <a:pt x="68582" y="305380"/>
                  <a:pt x="71059" y="303475"/>
                  <a:pt x="73154" y="303475"/>
                </a:cubicBezTo>
                <a:lnTo>
                  <a:pt x="73916" y="302713"/>
                </a:lnTo>
                <a:lnTo>
                  <a:pt x="75250" y="301379"/>
                </a:lnTo>
                <a:cubicBezTo>
                  <a:pt x="75726" y="299379"/>
                  <a:pt x="75250" y="296712"/>
                  <a:pt x="74011" y="295474"/>
                </a:cubicBezTo>
                <a:lnTo>
                  <a:pt x="73726" y="295664"/>
                </a:lnTo>
                <a:lnTo>
                  <a:pt x="64986" y="299691"/>
                </a:lnTo>
                <a:lnTo>
                  <a:pt x="66296" y="299665"/>
                </a:lnTo>
                <a:cubicBezTo>
                  <a:pt x="67725" y="300998"/>
                  <a:pt x="67534" y="303189"/>
                  <a:pt x="66010" y="304427"/>
                </a:cubicBezTo>
                <a:cubicBezTo>
                  <a:pt x="64486" y="305666"/>
                  <a:pt x="59343" y="307475"/>
                  <a:pt x="58105" y="305761"/>
                </a:cubicBezTo>
                <a:cubicBezTo>
                  <a:pt x="56771" y="304046"/>
                  <a:pt x="53723" y="299474"/>
                  <a:pt x="54009" y="299284"/>
                </a:cubicBezTo>
                <a:cubicBezTo>
                  <a:pt x="54295" y="299093"/>
                  <a:pt x="55724" y="299093"/>
                  <a:pt x="56771" y="299855"/>
                </a:cubicBezTo>
                <a:lnTo>
                  <a:pt x="63757" y="299716"/>
                </a:lnTo>
                <a:lnTo>
                  <a:pt x="59283" y="292199"/>
                </a:lnTo>
                <a:cubicBezTo>
                  <a:pt x="58033" y="290163"/>
                  <a:pt x="57200" y="288901"/>
                  <a:pt x="57057" y="288901"/>
                </a:cubicBezTo>
                <a:cubicBezTo>
                  <a:pt x="56866" y="288901"/>
                  <a:pt x="54104" y="290711"/>
                  <a:pt x="52866" y="292997"/>
                </a:cubicBezTo>
                <a:cubicBezTo>
                  <a:pt x="51628" y="295283"/>
                  <a:pt x="48580" y="298617"/>
                  <a:pt x="48866" y="295378"/>
                </a:cubicBezTo>
                <a:lnTo>
                  <a:pt x="43722" y="295283"/>
                </a:lnTo>
                <a:lnTo>
                  <a:pt x="42293" y="295283"/>
                </a:lnTo>
                <a:cubicBezTo>
                  <a:pt x="40769" y="296236"/>
                  <a:pt x="38864" y="295759"/>
                  <a:pt x="38102" y="294331"/>
                </a:cubicBezTo>
                <a:cubicBezTo>
                  <a:pt x="37340" y="292902"/>
                  <a:pt x="33244" y="291664"/>
                  <a:pt x="31244" y="295855"/>
                </a:cubicBezTo>
                <a:lnTo>
                  <a:pt x="29530" y="299093"/>
                </a:lnTo>
                <a:cubicBezTo>
                  <a:pt x="29339" y="299379"/>
                  <a:pt x="27910" y="299474"/>
                  <a:pt x="27244" y="299284"/>
                </a:cubicBezTo>
                <a:lnTo>
                  <a:pt x="26577" y="299188"/>
                </a:lnTo>
                <a:cubicBezTo>
                  <a:pt x="26101" y="298617"/>
                  <a:pt x="25434" y="296902"/>
                  <a:pt x="25243" y="295378"/>
                </a:cubicBezTo>
                <a:cubicBezTo>
                  <a:pt x="25053" y="293854"/>
                  <a:pt x="25720" y="289282"/>
                  <a:pt x="28768" y="288235"/>
                </a:cubicBezTo>
                <a:cubicBezTo>
                  <a:pt x="31911" y="287187"/>
                  <a:pt x="29434" y="279091"/>
                  <a:pt x="30101" y="278233"/>
                </a:cubicBezTo>
                <a:cubicBezTo>
                  <a:pt x="30768" y="277281"/>
                  <a:pt x="32292" y="274614"/>
                  <a:pt x="31911" y="274233"/>
                </a:cubicBezTo>
                <a:lnTo>
                  <a:pt x="31625" y="274233"/>
                </a:lnTo>
                <a:lnTo>
                  <a:pt x="28291" y="274614"/>
                </a:lnTo>
                <a:cubicBezTo>
                  <a:pt x="25243" y="273280"/>
                  <a:pt x="21624" y="270899"/>
                  <a:pt x="20100" y="269470"/>
                </a:cubicBezTo>
                <a:lnTo>
                  <a:pt x="18576" y="270709"/>
                </a:lnTo>
                <a:lnTo>
                  <a:pt x="17719" y="271375"/>
                </a:lnTo>
                <a:cubicBezTo>
                  <a:pt x="18385" y="273852"/>
                  <a:pt x="17814" y="276328"/>
                  <a:pt x="16576" y="276805"/>
                </a:cubicBezTo>
                <a:cubicBezTo>
                  <a:pt x="15337" y="277281"/>
                  <a:pt x="11337" y="276995"/>
                  <a:pt x="12099" y="274328"/>
                </a:cubicBezTo>
                <a:lnTo>
                  <a:pt x="12480" y="272328"/>
                </a:lnTo>
                <a:cubicBezTo>
                  <a:pt x="12670" y="270994"/>
                  <a:pt x="12861" y="269470"/>
                  <a:pt x="12480" y="268137"/>
                </a:cubicBezTo>
                <a:cubicBezTo>
                  <a:pt x="11908" y="266232"/>
                  <a:pt x="11432" y="264041"/>
                  <a:pt x="9813" y="262898"/>
                </a:cubicBezTo>
                <a:lnTo>
                  <a:pt x="8194" y="261755"/>
                </a:lnTo>
                <a:cubicBezTo>
                  <a:pt x="5146" y="261469"/>
                  <a:pt x="2574" y="260803"/>
                  <a:pt x="2479" y="260231"/>
                </a:cubicBezTo>
                <a:cubicBezTo>
                  <a:pt x="2383" y="259755"/>
                  <a:pt x="3717" y="253564"/>
                  <a:pt x="5336" y="247563"/>
                </a:cubicBezTo>
                <a:lnTo>
                  <a:pt x="15242" y="247087"/>
                </a:lnTo>
                <a:lnTo>
                  <a:pt x="19052" y="246896"/>
                </a:lnTo>
                <a:cubicBezTo>
                  <a:pt x="22672" y="244991"/>
                  <a:pt x="24005" y="243181"/>
                  <a:pt x="22005" y="243086"/>
                </a:cubicBezTo>
                <a:cubicBezTo>
                  <a:pt x="20005" y="242896"/>
                  <a:pt x="16766" y="241086"/>
                  <a:pt x="20005" y="239562"/>
                </a:cubicBezTo>
                <a:lnTo>
                  <a:pt x="22195" y="238133"/>
                </a:lnTo>
                <a:lnTo>
                  <a:pt x="23910" y="236990"/>
                </a:lnTo>
                <a:cubicBezTo>
                  <a:pt x="25910" y="237181"/>
                  <a:pt x="29053" y="238419"/>
                  <a:pt x="30958" y="239752"/>
                </a:cubicBezTo>
                <a:lnTo>
                  <a:pt x="32673" y="237847"/>
                </a:lnTo>
                <a:cubicBezTo>
                  <a:pt x="33054" y="237466"/>
                  <a:pt x="30958" y="235847"/>
                  <a:pt x="30673" y="234704"/>
                </a:cubicBezTo>
                <a:cubicBezTo>
                  <a:pt x="30387" y="233466"/>
                  <a:pt x="30577" y="232037"/>
                  <a:pt x="33244" y="233371"/>
                </a:cubicBezTo>
                <a:lnTo>
                  <a:pt x="34197" y="233847"/>
                </a:lnTo>
                <a:cubicBezTo>
                  <a:pt x="37531" y="232799"/>
                  <a:pt x="36578" y="230608"/>
                  <a:pt x="32197" y="229180"/>
                </a:cubicBezTo>
                <a:lnTo>
                  <a:pt x="29149" y="228513"/>
                </a:lnTo>
                <a:lnTo>
                  <a:pt x="28101" y="228322"/>
                </a:lnTo>
                <a:cubicBezTo>
                  <a:pt x="26672" y="228989"/>
                  <a:pt x="25815" y="228894"/>
                  <a:pt x="26101" y="228132"/>
                </a:cubicBezTo>
                <a:cubicBezTo>
                  <a:pt x="26482" y="227275"/>
                  <a:pt x="26386" y="224703"/>
                  <a:pt x="25053" y="224417"/>
                </a:cubicBezTo>
                <a:cubicBezTo>
                  <a:pt x="23815" y="224036"/>
                  <a:pt x="20481" y="222417"/>
                  <a:pt x="20862" y="221655"/>
                </a:cubicBezTo>
                <a:cubicBezTo>
                  <a:pt x="21243" y="220893"/>
                  <a:pt x="20386" y="218607"/>
                  <a:pt x="18100" y="218416"/>
                </a:cubicBezTo>
                <a:cubicBezTo>
                  <a:pt x="15814" y="218226"/>
                  <a:pt x="16766" y="225560"/>
                  <a:pt x="15623" y="226132"/>
                </a:cubicBezTo>
                <a:cubicBezTo>
                  <a:pt x="14575" y="226703"/>
                  <a:pt x="10480" y="227751"/>
                  <a:pt x="9146" y="227370"/>
                </a:cubicBezTo>
                <a:cubicBezTo>
                  <a:pt x="7813" y="226989"/>
                  <a:pt x="4955" y="224322"/>
                  <a:pt x="5146" y="223274"/>
                </a:cubicBezTo>
                <a:lnTo>
                  <a:pt x="5812" y="222512"/>
                </a:lnTo>
                <a:cubicBezTo>
                  <a:pt x="6098" y="222131"/>
                  <a:pt x="7527" y="222036"/>
                  <a:pt x="8099" y="222322"/>
                </a:cubicBezTo>
                <a:lnTo>
                  <a:pt x="9241" y="222798"/>
                </a:lnTo>
                <a:cubicBezTo>
                  <a:pt x="11051" y="224131"/>
                  <a:pt x="12290" y="222893"/>
                  <a:pt x="11908" y="220036"/>
                </a:cubicBezTo>
                <a:cubicBezTo>
                  <a:pt x="11527" y="217178"/>
                  <a:pt x="15337" y="210796"/>
                  <a:pt x="17814" y="212130"/>
                </a:cubicBezTo>
                <a:cubicBezTo>
                  <a:pt x="20291" y="213463"/>
                  <a:pt x="24386" y="208034"/>
                  <a:pt x="23624" y="207844"/>
                </a:cubicBezTo>
                <a:cubicBezTo>
                  <a:pt x="22862" y="207653"/>
                  <a:pt x="20862" y="206320"/>
                  <a:pt x="21243" y="205558"/>
                </a:cubicBezTo>
                <a:lnTo>
                  <a:pt x="21529" y="205558"/>
                </a:lnTo>
                <a:cubicBezTo>
                  <a:pt x="25720" y="205843"/>
                  <a:pt x="27244" y="202795"/>
                  <a:pt x="29339" y="200890"/>
                </a:cubicBezTo>
                <a:lnTo>
                  <a:pt x="30292" y="200033"/>
                </a:lnTo>
                <a:cubicBezTo>
                  <a:pt x="29530" y="197557"/>
                  <a:pt x="29720" y="195271"/>
                  <a:pt x="30673" y="194890"/>
                </a:cubicBezTo>
                <a:cubicBezTo>
                  <a:pt x="31530" y="194509"/>
                  <a:pt x="35816" y="194128"/>
                  <a:pt x="37531" y="195080"/>
                </a:cubicBezTo>
                <a:cubicBezTo>
                  <a:pt x="39150" y="196128"/>
                  <a:pt x="37054" y="200986"/>
                  <a:pt x="38483" y="202033"/>
                </a:cubicBezTo>
                <a:cubicBezTo>
                  <a:pt x="39912" y="203176"/>
                  <a:pt x="43817" y="205939"/>
                  <a:pt x="44198" y="205748"/>
                </a:cubicBezTo>
                <a:cubicBezTo>
                  <a:pt x="44579" y="205558"/>
                  <a:pt x="45056" y="204415"/>
                  <a:pt x="44579" y="203653"/>
                </a:cubicBezTo>
                <a:cubicBezTo>
                  <a:pt x="44103" y="202891"/>
                  <a:pt x="43341" y="199271"/>
                  <a:pt x="43055" y="197557"/>
                </a:cubicBezTo>
                <a:cubicBezTo>
                  <a:pt x="42769" y="195842"/>
                  <a:pt x="42674" y="189651"/>
                  <a:pt x="47818" y="187079"/>
                </a:cubicBezTo>
                <a:lnTo>
                  <a:pt x="53818" y="190508"/>
                </a:lnTo>
                <a:lnTo>
                  <a:pt x="56104" y="191842"/>
                </a:lnTo>
                <a:cubicBezTo>
                  <a:pt x="57819" y="187936"/>
                  <a:pt x="59724" y="184603"/>
                  <a:pt x="60391" y="184126"/>
                </a:cubicBezTo>
                <a:cubicBezTo>
                  <a:pt x="61058" y="183650"/>
                  <a:pt x="63534" y="185079"/>
                  <a:pt x="65725" y="187365"/>
                </a:cubicBezTo>
                <a:lnTo>
                  <a:pt x="68011" y="189079"/>
                </a:lnTo>
                <a:lnTo>
                  <a:pt x="69535" y="190222"/>
                </a:lnTo>
                <a:cubicBezTo>
                  <a:pt x="70868" y="188413"/>
                  <a:pt x="72678" y="186222"/>
                  <a:pt x="73535" y="185269"/>
                </a:cubicBezTo>
                <a:lnTo>
                  <a:pt x="74392" y="185174"/>
                </a:lnTo>
                <a:lnTo>
                  <a:pt x="77726" y="184984"/>
                </a:lnTo>
                <a:cubicBezTo>
                  <a:pt x="81441" y="185841"/>
                  <a:pt x="83632" y="186603"/>
                  <a:pt x="82489" y="186793"/>
                </a:cubicBezTo>
                <a:cubicBezTo>
                  <a:pt x="81346" y="186984"/>
                  <a:pt x="77726" y="189270"/>
                  <a:pt x="77726" y="191365"/>
                </a:cubicBezTo>
                <a:cubicBezTo>
                  <a:pt x="77726" y="193461"/>
                  <a:pt x="78583" y="199462"/>
                  <a:pt x="79726" y="197652"/>
                </a:cubicBezTo>
                <a:cubicBezTo>
                  <a:pt x="80774" y="195842"/>
                  <a:pt x="84108" y="192604"/>
                  <a:pt x="84870" y="194223"/>
                </a:cubicBezTo>
                <a:lnTo>
                  <a:pt x="85918" y="195271"/>
                </a:lnTo>
                <a:cubicBezTo>
                  <a:pt x="88204" y="197652"/>
                  <a:pt x="95538" y="197271"/>
                  <a:pt x="97348" y="194699"/>
                </a:cubicBezTo>
                <a:lnTo>
                  <a:pt x="97729" y="194128"/>
                </a:lnTo>
                <a:cubicBezTo>
                  <a:pt x="97633" y="193366"/>
                  <a:pt x="96967" y="191365"/>
                  <a:pt x="96109" y="189746"/>
                </a:cubicBezTo>
                <a:cubicBezTo>
                  <a:pt x="95252" y="188127"/>
                  <a:pt x="93824" y="182983"/>
                  <a:pt x="94871" y="182126"/>
                </a:cubicBezTo>
                <a:cubicBezTo>
                  <a:pt x="95919" y="181269"/>
                  <a:pt x="100015" y="178888"/>
                  <a:pt x="99634" y="180221"/>
                </a:cubicBezTo>
                <a:cubicBezTo>
                  <a:pt x="99253" y="181555"/>
                  <a:pt x="100015" y="184698"/>
                  <a:pt x="102110" y="184222"/>
                </a:cubicBezTo>
                <a:cubicBezTo>
                  <a:pt x="104206" y="183745"/>
                  <a:pt x="110492" y="180507"/>
                  <a:pt x="110397" y="178602"/>
                </a:cubicBezTo>
                <a:lnTo>
                  <a:pt x="110683" y="176602"/>
                </a:lnTo>
                <a:cubicBezTo>
                  <a:pt x="110778" y="175840"/>
                  <a:pt x="111826" y="174697"/>
                  <a:pt x="112683" y="174601"/>
                </a:cubicBezTo>
                <a:lnTo>
                  <a:pt x="113635" y="174506"/>
                </a:lnTo>
                <a:cubicBezTo>
                  <a:pt x="114778" y="175173"/>
                  <a:pt x="120303" y="178221"/>
                  <a:pt x="125923" y="181174"/>
                </a:cubicBezTo>
                <a:lnTo>
                  <a:pt x="130876" y="180126"/>
                </a:lnTo>
                <a:lnTo>
                  <a:pt x="133448" y="179554"/>
                </a:lnTo>
                <a:cubicBezTo>
                  <a:pt x="135067" y="180697"/>
                  <a:pt x="134400" y="182031"/>
                  <a:pt x="132114" y="182507"/>
                </a:cubicBezTo>
                <a:cubicBezTo>
                  <a:pt x="129733" y="182983"/>
                  <a:pt x="132685" y="187651"/>
                  <a:pt x="137067" y="186222"/>
                </a:cubicBezTo>
                <a:lnTo>
                  <a:pt x="138400" y="183936"/>
                </a:lnTo>
                <a:lnTo>
                  <a:pt x="139829" y="181555"/>
                </a:lnTo>
                <a:cubicBezTo>
                  <a:pt x="138686" y="177459"/>
                  <a:pt x="139448" y="174887"/>
                  <a:pt x="141449" y="175744"/>
                </a:cubicBezTo>
                <a:cubicBezTo>
                  <a:pt x="143449" y="176602"/>
                  <a:pt x="150783" y="180031"/>
                  <a:pt x="153355" y="181078"/>
                </a:cubicBezTo>
                <a:lnTo>
                  <a:pt x="154593" y="180602"/>
                </a:lnTo>
                <a:cubicBezTo>
                  <a:pt x="155355" y="180316"/>
                  <a:pt x="156022" y="180126"/>
                  <a:pt x="156784" y="179840"/>
                </a:cubicBezTo>
                <a:lnTo>
                  <a:pt x="157165" y="179650"/>
                </a:lnTo>
                <a:cubicBezTo>
                  <a:pt x="157450" y="179364"/>
                  <a:pt x="159736" y="180412"/>
                  <a:pt x="162118" y="182126"/>
                </a:cubicBezTo>
                <a:cubicBezTo>
                  <a:pt x="164594" y="183745"/>
                  <a:pt x="159832" y="194128"/>
                  <a:pt x="159927" y="194604"/>
                </a:cubicBezTo>
                <a:lnTo>
                  <a:pt x="160117" y="194604"/>
                </a:lnTo>
                <a:lnTo>
                  <a:pt x="162118" y="194985"/>
                </a:lnTo>
                <a:cubicBezTo>
                  <a:pt x="164308" y="195271"/>
                  <a:pt x="167642" y="193651"/>
                  <a:pt x="169642" y="191270"/>
                </a:cubicBezTo>
                <a:lnTo>
                  <a:pt x="169738" y="189175"/>
                </a:lnTo>
                <a:lnTo>
                  <a:pt x="169833" y="186889"/>
                </a:lnTo>
                <a:cubicBezTo>
                  <a:pt x="170785" y="184793"/>
                  <a:pt x="172691" y="182221"/>
                  <a:pt x="174024" y="181269"/>
                </a:cubicBezTo>
                <a:cubicBezTo>
                  <a:pt x="175358" y="180316"/>
                  <a:pt x="168500" y="176506"/>
                  <a:pt x="167547" y="176506"/>
                </a:cubicBezTo>
                <a:cubicBezTo>
                  <a:pt x="166594" y="176506"/>
                  <a:pt x="163832" y="175173"/>
                  <a:pt x="165833" y="173649"/>
                </a:cubicBezTo>
                <a:lnTo>
                  <a:pt x="171983" y="167235"/>
                </a:lnTo>
                <a:lnTo>
                  <a:pt x="167833" y="168506"/>
                </a:lnTo>
                <a:cubicBezTo>
                  <a:pt x="165261" y="168506"/>
                  <a:pt x="157832" y="171744"/>
                  <a:pt x="157641" y="175745"/>
                </a:cubicBezTo>
                <a:lnTo>
                  <a:pt x="152784" y="176697"/>
                </a:lnTo>
                <a:lnTo>
                  <a:pt x="151069" y="177078"/>
                </a:lnTo>
                <a:cubicBezTo>
                  <a:pt x="147830" y="175173"/>
                  <a:pt x="146592" y="173459"/>
                  <a:pt x="148307" y="173173"/>
                </a:cubicBezTo>
                <a:cubicBezTo>
                  <a:pt x="150021" y="172887"/>
                  <a:pt x="154498" y="171077"/>
                  <a:pt x="154212" y="169839"/>
                </a:cubicBezTo>
                <a:cubicBezTo>
                  <a:pt x="153831" y="168410"/>
                  <a:pt x="162023" y="165172"/>
                  <a:pt x="165738" y="165553"/>
                </a:cubicBezTo>
                <a:lnTo>
                  <a:pt x="172199" y="167009"/>
                </a:lnTo>
                <a:lnTo>
                  <a:pt x="172500" y="166696"/>
                </a:lnTo>
                <a:lnTo>
                  <a:pt x="172500" y="166029"/>
                </a:lnTo>
                <a:cubicBezTo>
                  <a:pt x="172500" y="165648"/>
                  <a:pt x="172309" y="165172"/>
                  <a:pt x="172500" y="164981"/>
                </a:cubicBezTo>
                <a:cubicBezTo>
                  <a:pt x="174024" y="163838"/>
                  <a:pt x="175548" y="162219"/>
                  <a:pt x="177358" y="161933"/>
                </a:cubicBezTo>
                <a:cubicBezTo>
                  <a:pt x="179834" y="161552"/>
                  <a:pt x="182406" y="161838"/>
                  <a:pt x="184025" y="159742"/>
                </a:cubicBezTo>
                <a:cubicBezTo>
                  <a:pt x="185740" y="157456"/>
                  <a:pt x="187264" y="158314"/>
                  <a:pt x="189740" y="159457"/>
                </a:cubicBezTo>
                <a:lnTo>
                  <a:pt x="191645" y="160409"/>
                </a:lnTo>
                <a:cubicBezTo>
                  <a:pt x="194789" y="160028"/>
                  <a:pt x="194408" y="157361"/>
                  <a:pt x="190788" y="154408"/>
                </a:cubicBezTo>
                <a:lnTo>
                  <a:pt x="190312" y="150122"/>
                </a:lnTo>
                <a:lnTo>
                  <a:pt x="190026" y="147360"/>
                </a:lnTo>
                <a:cubicBezTo>
                  <a:pt x="187550" y="148693"/>
                  <a:pt x="185168" y="148312"/>
                  <a:pt x="184692" y="146503"/>
                </a:cubicBezTo>
                <a:lnTo>
                  <a:pt x="184216" y="144883"/>
                </a:lnTo>
                <a:lnTo>
                  <a:pt x="184216" y="144788"/>
                </a:lnTo>
                <a:cubicBezTo>
                  <a:pt x="183549" y="144788"/>
                  <a:pt x="182216" y="143264"/>
                  <a:pt x="181168" y="141264"/>
                </a:cubicBezTo>
                <a:lnTo>
                  <a:pt x="180215" y="139454"/>
                </a:lnTo>
                <a:cubicBezTo>
                  <a:pt x="179834" y="138787"/>
                  <a:pt x="181549" y="136311"/>
                  <a:pt x="182596" y="135644"/>
                </a:cubicBezTo>
                <a:lnTo>
                  <a:pt x="184120" y="134596"/>
                </a:lnTo>
                <a:cubicBezTo>
                  <a:pt x="185930" y="132977"/>
                  <a:pt x="187645" y="132787"/>
                  <a:pt x="187931" y="134025"/>
                </a:cubicBezTo>
                <a:cubicBezTo>
                  <a:pt x="188121" y="135263"/>
                  <a:pt x="191169" y="137835"/>
                  <a:pt x="194026" y="135930"/>
                </a:cubicBezTo>
                <a:cubicBezTo>
                  <a:pt x="196884" y="134025"/>
                  <a:pt x="203075" y="126405"/>
                  <a:pt x="205457" y="125357"/>
                </a:cubicBezTo>
                <a:lnTo>
                  <a:pt x="205837" y="126976"/>
                </a:lnTo>
                <a:cubicBezTo>
                  <a:pt x="206695" y="130405"/>
                  <a:pt x="207552" y="131072"/>
                  <a:pt x="211457" y="129167"/>
                </a:cubicBezTo>
                <a:cubicBezTo>
                  <a:pt x="214410" y="127643"/>
                  <a:pt x="217934" y="126691"/>
                  <a:pt x="221458" y="126119"/>
                </a:cubicBezTo>
                <a:cubicBezTo>
                  <a:pt x="223459" y="125738"/>
                  <a:pt x="226221" y="125071"/>
                  <a:pt x="227174" y="128405"/>
                </a:cubicBezTo>
                <a:cubicBezTo>
                  <a:pt x="227554" y="129929"/>
                  <a:pt x="231174" y="131167"/>
                  <a:pt x="233555" y="132120"/>
                </a:cubicBezTo>
                <a:cubicBezTo>
                  <a:pt x="234317" y="132406"/>
                  <a:pt x="236603" y="131929"/>
                  <a:pt x="236794" y="131358"/>
                </a:cubicBezTo>
                <a:cubicBezTo>
                  <a:pt x="238699" y="126786"/>
                  <a:pt x="244033" y="125929"/>
                  <a:pt x="248224" y="123833"/>
                </a:cubicBezTo>
                <a:lnTo>
                  <a:pt x="252129" y="121833"/>
                </a:lnTo>
                <a:cubicBezTo>
                  <a:pt x="251558" y="118118"/>
                  <a:pt x="250415" y="116118"/>
                  <a:pt x="249367" y="117356"/>
                </a:cubicBezTo>
                <a:cubicBezTo>
                  <a:pt x="248414" y="118594"/>
                  <a:pt x="244890" y="118594"/>
                  <a:pt x="243747" y="114689"/>
                </a:cubicBezTo>
                <a:lnTo>
                  <a:pt x="242128" y="111355"/>
                </a:lnTo>
                <a:cubicBezTo>
                  <a:pt x="241270" y="109736"/>
                  <a:pt x="239270" y="107641"/>
                  <a:pt x="237460" y="107355"/>
                </a:cubicBezTo>
                <a:lnTo>
                  <a:pt x="235936" y="107069"/>
                </a:lnTo>
                <a:cubicBezTo>
                  <a:pt x="233555" y="108879"/>
                  <a:pt x="232412" y="110593"/>
                  <a:pt x="233460" y="110879"/>
                </a:cubicBezTo>
                <a:cubicBezTo>
                  <a:pt x="234508" y="111260"/>
                  <a:pt x="236508" y="112498"/>
                  <a:pt x="235556" y="112879"/>
                </a:cubicBezTo>
                <a:cubicBezTo>
                  <a:pt x="234603" y="113260"/>
                  <a:pt x="232793" y="114880"/>
                  <a:pt x="234984" y="115165"/>
                </a:cubicBezTo>
                <a:lnTo>
                  <a:pt x="236032" y="115832"/>
                </a:lnTo>
                <a:lnTo>
                  <a:pt x="236794" y="116308"/>
                </a:lnTo>
                <a:cubicBezTo>
                  <a:pt x="236984" y="117547"/>
                  <a:pt x="236317" y="118499"/>
                  <a:pt x="235270" y="118404"/>
                </a:cubicBezTo>
                <a:lnTo>
                  <a:pt x="234508" y="118594"/>
                </a:lnTo>
                <a:lnTo>
                  <a:pt x="231079" y="119452"/>
                </a:lnTo>
                <a:cubicBezTo>
                  <a:pt x="227364" y="120595"/>
                  <a:pt x="223268" y="122785"/>
                  <a:pt x="221840" y="124309"/>
                </a:cubicBezTo>
                <a:lnTo>
                  <a:pt x="219173" y="122976"/>
                </a:lnTo>
                <a:cubicBezTo>
                  <a:pt x="217934" y="122404"/>
                  <a:pt x="216220" y="122023"/>
                  <a:pt x="214791" y="122214"/>
                </a:cubicBezTo>
                <a:lnTo>
                  <a:pt x="209171" y="122595"/>
                </a:lnTo>
                <a:cubicBezTo>
                  <a:pt x="209648" y="119928"/>
                  <a:pt x="210600" y="117166"/>
                  <a:pt x="211267" y="116594"/>
                </a:cubicBezTo>
                <a:lnTo>
                  <a:pt x="211171" y="116118"/>
                </a:lnTo>
                <a:cubicBezTo>
                  <a:pt x="211076" y="115165"/>
                  <a:pt x="210505" y="114213"/>
                  <a:pt x="209743" y="113546"/>
                </a:cubicBezTo>
                <a:cubicBezTo>
                  <a:pt x="209362" y="113165"/>
                  <a:pt x="207838" y="113260"/>
                  <a:pt x="207361" y="113641"/>
                </a:cubicBezTo>
                <a:lnTo>
                  <a:pt x="205742" y="114689"/>
                </a:lnTo>
                <a:cubicBezTo>
                  <a:pt x="203837" y="116308"/>
                  <a:pt x="199837" y="113451"/>
                  <a:pt x="196789" y="108403"/>
                </a:cubicBezTo>
                <a:lnTo>
                  <a:pt x="190883" y="109641"/>
                </a:lnTo>
                <a:lnTo>
                  <a:pt x="186311" y="110593"/>
                </a:lnTo>
                <a:cubicBezTo>
                  <a:pt x="181168" y="113451"/>
                  <a:pt x="174881" y="113832"/>
                  <a:pt x="172405" y="111355"/>
                </a:cubicBezTo>
                <a:lnTo>
                  <a:pt x="169738" y="110212"/>
                </a:lnTo>
                <a:lnTo>
                  <a:pt x="166975" y="109069"/>
                </a:lnTo>
                <a:cubicBezTo>
                  <a:pt x="162689" y="108784"/>
                  <a:pt x="162308" y="105831"/>
                  <a:pt x="165928" y="102497"/>
                </a:cubicBezTo>
                <a:lnTo>
                  <a:pt x="172119" y="104783"/>
                </a:lnTo>
                <a:lnTo>
                  <a:pt x="173929" y="105450"/>
                </a:lnTo>
                <a:cubicBezTo>
                  <a:pt x="177262" y="103354"/>
                  <a:pt x="180596" y="100783"/>
                  <a:pt x="181263" y="99830"/>
                </a:cubicBezTo>
                <a:cubicBezTo>
                  <a:pt x="182025" y="98878"/>
                  <a:pt x="188883" y="101926"/>
                  <a:pt x="192502" y="104116"/>
                </a:cubicBezTo>
                <a:lnTo>
                  <a:pt x="198217" y="99925"/>
                </a:lnTo>
                <a:lnTo>
                  <a:pt x="199170" y="99259"/>
                </a:lnTo>
                <a:cubicBezTo>
                  <a:pt x="200599" y="98116"/>
                  <a:pt x="200123" y="97068"/>
                  <a:pt x="198122" y="96973"/>
                </a:cubicBezTo>
                <a:cubicBezTo>
                  <a:pt x="196122" y="96782"/>
                  <a:pt x="189835" y="95925"/>
                  <a:pt x="191169" y="95449"/>
                </a:cubicBezTo>
                <a:cubicBezTo>
                  <a:pt x="192502" y="94972"/>
                  <a:pt x="195265" y="92496"/>
                  <a:pt x="194408" y="90781"/>
                </a:cubicBezTo>
                <a:cubicBezTo>
                  <a:pt x="193550" y="89162"/>
                  <a:pt x="192502" y="84209"/>
                  <a:pt x="194884" y="85066"/>
                </a:cubicBezTo>
                <a:lnTo>
                  <a:pt x="196408" y="85828"/>
                </a:lnTo>
                <a:lnTo>
                  <a:pt x="198979" y="87067"/>
                </a:lnTo>
                <a:cubicBezTo>
                  <a:pt x="200980" y="89162"/>
                  <a:pt x="202599" y="91258"/>
                  <a:pt x="202504" y="91829"/>
                </a:cubicBezTo>
                <a:lnTo>
                  <a:pt x="202408" y="92305"/>
                </a:lnTo>
                <a:lnTo>
                  <a:pt x="202313" y="93067"/>
                </a:lnTo>
                <a:cubicBezTo>
                  <a:pt x="202123" y="93829"/>
                  <a:pt x="203361" y="94210"/>
                  <a:pt x="205075" y="93829"/>
                </a:cubicBezTo>
                <a:lnTo>
                  <a:pt x="205933" y="93067"/>
                </a:lnTo>
                <a:cubicBezTo>
                  <a:pt x="206600" y="92401"/>
                  <a:pt x="205837" y="91067"/>
                  <a:pt x="206123" y="90019"/>
                </a:cubicBezTo>
                <a:lnTo>
                  <a:pt x="206695" y="87352"/>
                </a:lnTo>
                <a:cubicBezTo>
                  <a:pt x="209171" y="87924"/>
                  <a:pt x="210600" y="89638"/>
                  <a:pt x="209838" y="91258"/>
                </a:cubicBezTo>
                <a:cubicBezTo>
                  <a:pt x="209076" y="92877"/>
                  <a:pt x="206885" y="97258"/>
                  <a:pt x="206885" y="97544"/>
                </a:cubicBezTo>
                <a:cubicBezTo>
                  <a:pt x="206885" y="97830"/>
                  <a:pt x="208219" y="98306"/>
                  <a:pt x="210028" y="98306"/>
                </a:cubicBezTo>
                <a:cubicBezTo>
                  <a:pt x="211743" y="98306"/>
                  <a:pt x="215458" y="97258"/>
                  <a:pt x="214696" y="95925"/>
                </a:cubicBezTo>
                <a:lnTo>
                  <a:pt x="214791" y="94972"/>
                </a:lnTo>
                <a:lnTo>
                  <a:pt x="214982" y="93448"/>
                </a:lnTo>
                <a:lnTo>
                  <a:pt x="218478" y="91547"/>
                </a:lnTo>
                <a:lnTo>
                  <a:pt x="223649" y="94877"/>
                </a:lnTo>
                <a:lnTo>
                  <a:pt x="220328" y="90541"/>
                </a:lnTo>
                <a:lnTo>
                  <a:pt x="224792" y="88114"/>
                </a:lnTo>
                <a:lnTo>
                  <a:pt x="219649" y="86305"/>
                </a:lnTo>
                <a:cubicBezTo>
                  <a:pt x="218887" y="86019"/>
                  <a:pt x="216696" y="86876"/>
                  <a:pt x="216601" y="87352"/>
                </a:cubicBezTo>
                <a:cubicBezTo>
                  <a:pt x="216506" y="88305"/>
                  <a:pt x="217267" y="90305"/>
                  <a:pt x="217744" y="90305"/>
                </a:cubicBezTo>
                <a:lnTo>
                  <a:pt x="220220" y="90400"/>
                </a:lnTo>
                <a:lnTo>
                  <a:pt x="220328" y="90541"/>
                </a:lnTo>
                <a:lnTo>
                  <a:pt x="218478" y="91547"/>
                </a:lnTo>
                <a:lnTo>
                  <a:pt x="218029" y="91258"/>
                </a:lnTo>
                <a:cubicBezTo>
                  <a:pt x="215267" y="90115"/>
                  <a:pt x="210981" y="87924"/>
                  <a:pt x="210505" y="87352"/>
                </a:cubicBezTo>
                <a:cubicBezTo>
                  <a:pt x="210124" y="86781"/>
                  <a:pt x="211362" y="84590"/>
                  <a:pt x="214124" y="83638"/>
                </a:cubicBezTo>
                <a:cubicBezTo>
                  <a:pt x="216886" y="82685"/>
                  <a:pt x="224221" y="79828"/>
                  <a:pt x="224125" y="79542"/>
                </a:cubicBezTo>
                <a:cubicBezTo>
                  <a:pt x="224030" y="79256"/>
                  <a:pt x="221935" y="78494"/>
                  <a:pt x="219458" y="78494"/>
                </a:cubicBezTo>
                <a:lnTo>
                  <a:pt x="217458" y="77923"/>
                </a:lnTo>
                <a:cubicBezTo>
                  <a:pt x="215267" y="77256"/>
                  <a:pt x="213267" y="76018"/>
                  <a:pt x="211362" y="74779"/>
                </a:cubicBezTo>
                <a:lnTo>
                  <a:pt x="210981" y="74494"/>
                </a:lnTo>
                <a:cubicBezTo>
                  <a:pt x="211171" y="73541"/>
                  <a:pt x="212124" y="72684"/>
                  <a:pt x="213172" y="72684"/>
                </a:cubicBezTo>
                <a:lnTo>
                  <a:pt x="214029" y="72874"/>
                </a:lnTo>
                <a:lnTo>
                  <a:pt x="216982" y="73446"/>
                </a:lnTo>
                <a:cubicBezTo>
                  <a:pt x="220316" y="73636"/>
                  <a:pt x="225840" y="71541"/>
                  <a:pt x="229364" y="68969"/>
                </a:cubicBezTo>
                <a:lnTo>
                  <a:pt x="234412" y="70398"/>
                </a:lnTo>
                <a:lnTo>
                  <a:pt x="238508" y="71636"/>
                </a:lnTo>
                <a:cubicBezTo>
                  <a:pt x="243557" y="70969"/>
                  <a:pt x="246509" y="71446"/>
                  <a:pt x="244985" y="72589"/>
                </a:cubicBezTo>
                <a:cubicBezTo>
                  <a:pt x="243557" y="73827"/>
                  <a:pt x="242509" y="76684"/>
                  <a:pt x="245938" y="76399"/>
                </a:cubicBezTo>
                <a:cubicBezTo>
                  <a:pt x="249367" y="76113"/>
                  <a:pt x="252986" y="69160"/>
                  <a:pt x="253272" y="68874"/>
                </a:cubicBezTo>
                <a:cubicBezTo>
                  <a:pt x="253653" y="68588"/>
                  <a:pt x="257082" y="67540"/>
                  <a:pt x="260130" y="67064"/>
                </a:cubicBezTo>
                <a:lnTo>
                  <a:pt x="262892" y="67445"/>
                </a:lnTo>
                <a:cubicBezTo>
                  <a:pt x="265559" y="67826"/>
                  <a:pt x="268226" y="68779"/>
                  <a:pt x="270798" y="69445"/>
                </a:cubicBezTo>
                <a:lnTo>
                  <a:pt x="271179" y="69541"/>
                </a:lnTo>
                <a:cubicBezTo>
                  <a:pt x="272132" y="69636"/>
                  <a:pt x="272893" y="70874"/>
                  <a:pt x="272893" y="72208"/>
                </a:cubicBezTo>
                <a:cubicBezTo>
                  <a:pt x="272893" y="73636"/>
                  <a:pt x="274417" y="78208"/>
                  <a:pt x="276227" y="77256"/>
                </a:cubicBezTo>
                <a:cubicBezTo>
                  <a:pt x="278037" y="76303"/>
                  <a:pt x="282609" y="74684"/>
                  <a:pt x="282990" y="75256"/>
                </a:cubicBezTo>
                <a:cubicBezTo>
                  <a:pt x="283371" y="75922"/>
                  <a:pt x="285657" y="77542"/>
                  <a:pt x="286133" y="75732"/>
                </a:cubicBezTo>
                <a:cubicBezTo>
                  <a:pt x="286609" y="73827"/>
                  <a:pt x="285657" y="69445"/>
                  <a:pt x="285562" y="67255"/>
                </a:cubicBezTo>
                <a:cubicBezTo>
                  <a:pt x="285466" y="65064"/>
                  <a:pt x="287371" y="61063"/>
                  <a:pt x="288705" y="62111"/>
                </a:cubicBezTo>
                <a:cubicBezTo>
                  <a:pt x="290039" y="63159"/>
                  <a:pt x="295373" y="64111"/>
                  <a:pt x="297277" y="61444"/>
                </a:cubicBezTo>
                <a:lnTo>
                  <a:pt x="298897" y="61159"/>
                </a:lnTo>
                <a:cubicBezTo>
                  <a:pt x="304898" y="60016"/>
                  <a:pt x="311470" y="60492"/>
                  <a:pt x="316994" y="58587"/>
                </a:cubicBezTo>
                <a:cubicBezTo>
                  <a:pt x="321566" y="56968"/>
                  <a:pt x="324138" y="56872"/>
                  <a:pt x="327376" y="59920"/>
                </a:cubicBezTo>
                <a:lnTo>
                  <a:pt x="329377" y="61825"/>
                </a:lnTo>
                <a:cubicBezTo>
                  <a:pt x="331091" y="60111"/>
                  <a:pt x="333091" y="57920"/>
                  <a:pt x="333853" y="57063"/>
                </a:cubicBezTo>
                <a:lnTo>
                  <a:pt x="334711" y="56968"/>
                </a:lnTo>
                <a:lnTo>
                  <a:pt x="341188" y="56015"/>
                </a:lnTo>
                <a:cubicBezTo>
                  <a:pt x="348617" y="55063"/>
                  <a:pt x="354904" y="55253"/>
                  <a:pt x="355190" y="56396"/>
                </a:cubicBezTo>
                <a:cubicBezTo>
                  <a:pt x="355475" y="57539"/>
                  <a:pt x="358142" y="60492"/>
                  <a:pt x="360714" y="60587"/>
                </a:cubicBezTo>
                <a:cubicBezTo>
                  <a:pt x="363191" y="60682"/>
                  <a:pt x="367382" y="54682"/>
                  <a:pt x="369477" y="53158"/>
                </a:cubicBezTo>
                <a:lnTo>
                  <a:pt x="371191" y="51729"/>
                </a:lnTo>
                <a:cubicBezTo>
                  <a:pt x="373763" y="49538"/>
                  <a:pt x="374430" y="52586"/>
                  <a:pt x="375573" y="53348"/>
                </a:cubicBezTo>
                <a:cubicBezTo>
                  <a:pt x="378431" y="55348"/>
                  <a:pt x="380335" y="56396"/>
                  <a:pt x="381478" y="52205"/>
                </a:cubicBezTo>
                <a:cubicBezTo>
                  <a:pt x="382050" y="49919"/>
                  <a:pt x="384050" y="50395"/>
                  <a:pt x="386241" y="51348"/>
                </a:cubicBezTo>
                <a:cubicBezTo>
                  <a:pt x="389194" y="52586"/>
                  <a:pt x="393004" y="55634"/>
                  <a:pt x="394528" y="49824"/>
                </a:cubicBezTo>
                <a:cubicBezTo>
                  <a:pt x="394718" y="49157"/>
                  <a:pt x="398909" y="48681"/>
                  <a:pt x="401005" y="48967"/>
                </a:cubicBezTo>
                <a:cubicBezTo>
                  <a:pt x="407101" y="49824"/>
                  <a:pt x="408339" y="49919"/>
                  <a:pt x="412340" y="48586"/>
                </a:cubicBezTo>
                <a:cubicBezTo>
                  <a:pt x="414625" y="47824"/>
                  <a:pt x="416435" y="46490"/>
                  <a:pt x="419388" y="48300"/>
                </a:cubicBezTo>
                <a:cubicBezTo>
                  <a:pt x="420721" y="49062"/>
                  <a:pt x="424436" y="47157"/>
                  <a:pt x="427103" y="46490"/>
                </a:cubicBezTo>
                <a:lnTo>
                  <a:pt x="431580" y="45347"/>
                </a:lnTo>
                <a:cubicBezTo>
                  <a:pt x="432818" y="48300"/>
                  <a:pt x="434723" y="50014"/>
                  <a:pt x="435771" y="49252"/>
                </a:cubicBezTo>
                <a:cubicBezTo>
                  <a:pt x="436724" y="48490"/>
                  <a:pt x="440152" y="47347"/>
                  <a:pt x="440438" y="49062"/>
                </a:cubicBezTo>
                <a:cubicBezTo>
                  <a:pt x="440629" y="50681"/>
                  <a:pt x="441772" y="52967"/>
                  <a:pt x="442343" y="50586"/>
                </a:cubicBezTo>
                <a:cubicBezTo>
                  <a:pt x="442915" y="48300"/>
                  <a:pt x="447582" y="43537"/>
                  <a:pt x="448630" y="44776"/>
                </a:cubicBezTo>
                <a:cubicBezTo>
                  <a:pt x="449773" y="45919"/>
                  <a:pt x="455107" y="47538"/>
                  <a:pt x="457774" y="45252"/>
                </a:cubicBezTo>
                <a:lnTo>
                  <a:pt x="460250" y="44585"/>
                </a:lnTo>
                <a:cubicBezTo>
                  <a:pt x="464822" y="43347"/>
                  <a:pt x="469775" y="42966"/>
                  <a:pt x="474538" y="42394"/>
                </a:cubicBezTo>
                <a:cubicBezTo>
                  <a:pt x="481491" y="41442"/>
                  <a:pt x="488920" y="44204"/>
                  <a:pt x="495588" y="40680"/>
                </a:cubicBezTo>
                <a:cubicBezTo>
                  <a:pt x="495874" y="40585"/>
                  <a:pt x="497207" y="41156"/>
                  <a:pt x="497207" y="41442"/>
                </a:cubicBezTo>
                <a:cubicBezTo>
                  <a:pt x="496731" y="46109"/>
                  <a:pt x="502636" y="44490"/>
                  <a:pt x="505113" y="46300"/>
                </a:cubicBezTo>
                <a:cubicBezTo>
                  <a:pt x="506351" y="47252"/>
                  <a:pt x="510923" y="45157"/>
                  <a:pt x="513971" y="44490"/>
                </a:cubicBezTo>
                <a:lnTo>
                  <a:pt x="514352" y="44395"/>
                </a:lnTo>
                <a:cubicBezTo>
                  <a:pt x="514828" y="44395"/>
                  <a:pt x="514352" y="45823"/>
                  <a:pt x="513400" y="47538"/>
                </a:cubicBezTo>
                <a:cubicBezTo>
                  <a:pt x="512352" y="49252"/>
                  <a:pt x="512542" y="54110"/>
                  <a:pt x="516162" y="54491"/>
                </a:cubicBezTo>
                <a:cubicBezTo>
                  <a:pt x="519782" y="54872"/>
                  <a:pt x="529021" y="52777"/>
                  <a:pt x="529973" y="52777"/>
                </a:cubicBezTo>
                <a:lnTo>
                  <a:pt x="530831" y="52777"/>
                </a:lnTo>
                <a:lnTo>
                  <a:pt x="531688" y="52777"/>
                </a:lnTo>
                <a:cubicBezTo>
                  <a:pt x="532640" y="52777"/>
                  <a:pt x="536545" y="54872"/>
                  <a:pt x="540260" y="57444"/>
                </a:cubicBezTo>
                <a:lnTo>
                  <a:pt x="543213" y="53824"/>
                </a:lnTo>
                <a:lnTo>
                  <a:pt x="545690" y="50872"/>
                </a:lnTo>
                <a:cubicBezTo>
                  <a:pt x="541879" y="48967"/>
                  <a:pt x="538450" y="46109"/>
                  <a:pt x="538260" y="44490"/>
                </a:cubicBezTo>
                <a:cubicBezTo>
                  <a:pt x="537974" y="42871"/>
                  <a:pt x="540736" y="39727"/>
                  <a:pt x="545023" y="41728"/>
                </a:cubicBezTo>
                <a:lnTo>
                  <a:pt x="549309" y="38203"/>
                </a:lnTo>
                <a:cubicBezTo>
                  <a:pt x="549881" y="37727"/>
                  <a:pt x="552928" y="39061"/>
                  <a:pt x="554738" y="39727"/>
                </a:cubicBezTo>
                <a:lnTo>
                  <a:pt x="556929" y="40394"/>
                </a:lnTo>
                <a:cubicBezTo>
                  <a:pt x="558262" y="39156"/>
                  <a:pt x="559786" y="37822"/>
                  <a:pt x="560358" y="37441"/>
                </a:cubicBezTo>
                <a:cubicBezTo>
                  <a:pt x="560929" y="37060"/>
                  <a:pt x="563787" y="36394"/>
                  <a:pt x="565501" y="36870"/>
                </a:cubicBezTo>
                <a:cubicBezTo>
                  <a:pt x="567216" y="37346"/>
                  <a:pt x="573312" y="35155"/>
                  <a:pt x="574931" y="34012"/>
                </a:cubicBezTo>
                <a:cubicBezTo>
                  <a:pt x="576550" y="32869"/>
                  <a:pt x="585504" y="35251"/>
                  <a:pt x="590267" y="34489"/>
                </a:cubicBezTo>
                <a:lnTo>
                  <a:pt x="592934" y="32869"/>
                </a:lnTo>
                <a:cubicBezTo>
                  <a:pt x="593791" y="32298"/>
                  <a:pt x="595982" y="31726"/>
                  <a:pt x="596172" y="31917"/>
                </a:cubicBezTo>
                <a:lnTo>
                  <a:pt x="599410" y="36108"/>
                </a:lnTo>
                <a:cubicBezTo>
                  <a:pt x="605125" y="36013"/>
                  <a:pt x="611317" y="36203"/>
                  <a:pt x="613222" y="36394"/>
                </a:cubicBezTo>
                <a:lnTo>
                  <a:pt x="614746" y="35917"/>
                </a:lnTo>
                <a:cubicBezTo>
                  <a:pt x="625604" y="32488"/>
                  <a:pt x="636082" y="30298"/>
                  <a:pt x="643892" y="32012"/>
                </a:cubicBezTo>
                <a:lnTo>
                  <a:pt x="648655" y="33060"/>
                </a:lnTo>
                <a:cubicBezTo>
                  <a:pt x="652465" y="31631"/>
                  <a:pt x="658084" y="31060"/>
                  <a:pt x="661228" y="31726"/>
                </a:cubicBezTo>
                <a:lnTo>
                  <a:pt x="663990" y="31250"/>
                </a:lnTo>
                <a:lnTo>
                  <a:pt x="666562" y="30869"/>
                </a:lnTo>
                <a:cubicBezTo>
                  <a:pt x="669038" y="29059"/>
                  <a:pt x="674086" y="27250"/>
                  <a:pt x="677706" y="26964"/>
                </a:cubicBezTo>
                <a:lnTo>
                  <a:pt x="681325" y="28774"/>
                </a:lnTo>
                <a:cubicBezTo>
                  <a:pt x="684088" y="30202"/>
                  <a:pt x="689326" y="30393"/>
                  <a:pt x="692184" y="29155"/>
                </a:cubicBezTo>
                <a:cubicBezTo>
                  <a:pt x="696851" y="27154"/>
                  <a:pt x="700090" y="27440"/>
                  <a:pt x="704757" y="28964"/>
                </a:cubicBezTo>
                <a:cubicBezTo>
                  <a:pt x="707900" y="29917"/>
                  <a:pt x="712377" y="27440"/>
                  <a:pt x="716282" y="27631"/>
                </a:cubicBezTo>
                <a:lnTo>
                  <a:pt x="723998" y="27916"/>
                </a:lnTo>
                <a:cubicBezTo>
                  <a:pt x="728760" y="26869"/>
                  <a:pt x="733713" y="25916"/>
                  <a:pt x="734951" y="25821"/>
                </a:cubicBezTo>
                <a:cubicBezTo>
                  <a:pt x="736190" y="25726"/>
                  <a:pt x="740190" y="25916"/>
                  <a:pt x="739428" y="26583"/>
                </a:cubicBezTo>
                <a:cubicBezTo>
                  <a:pt x="738666" y="27250"/>
                  <a:pt x="738380" y="29059"/>
                  <a:pt x="739809" y="29726"/>
                </a:cubicBezTo>
                <a:lnTo>
                  <a:pt x="740381" y="29440"/>
                </a:lnTo>
                <a:lnTo>
                  <a:pt x="742476" y="28393"/>
                </a:lnTo>
                <a:cubicBezTo>
                  <a:pt x="744476" y="26869"/>
                  <a:pt x="746572" y="25916"/>
                  <a:pt x="747048" y="26488"/>
                </a:cubicBezTo>
                <a:lnTo>
                  <a:pt x="747524" y="26964"/>
                </a:lnTo>
                <a:cubicBezTo>
                  <a:pt x="749239" y="28774"/>
                  <a:pt x="743048" y="30012"/>
                  <a:pt x="746667" y="31536"/>
                </a:cubicBezTo>
                <a:lnTo>
                  <a:pt x="748953" y="32488"/>
                </a:lnTo>
                <a:cubicBezTo>
                  <a:pt x="749620" y="30393"/>
                  <a:pt x="750382" y="28297"/>
                  <a:pt x="750667" y="27916"/>
                </a:cubicBezTo>
                <a:lnTo>
                  <a:pt x="750858" y="27916"/>
                </a:lnTo>
                <a:lnTo>
                  <a:pt x="753239" y="28012"/>
                </a:lnTo>
                <a:cubicBezTo>
                  <a:pt x="755906" y="28202"/>
                  <a:pt x="758954" y="27631"/>
                  <a:pt x="760002" y="26678"/>
                </a:cubicBezTo>
                <a:cubicBezTo>
                  <a:pt x="761145" y="25726"/>
                  <a:pt x="764288" y="26297"/>
                  <a:pt x="764669" y="30107"/>
                </a:cubicBezTo>
                <a:lnTo>
                  <a:pt x="770670" y="26678"/>
                </a:lnTo>
                <a:cubicBezTo>
                  <a:pt x="772384" y="25726"/>
                  <a:pt x="776004" y="25154"/>
                  <a:pt x="777337" y="25916"/>
                </a:cubicBezTo>
                <a:cubicBezTo>
                  <a:pt x="779624" y="27250"/>
                  <a:pt x="780671" y="27250"/>
                  <a:pt x="782100" y="25535"/>
                </a:cubicBezTo>
                <a:cubicBezTo>
                  <a:pt x="783910" y="23440"/>
                  <a:pt x="785053" y="23821"/>
                  <a:pt x="787815" y="25154"/>
                </a:cubicBezTo>
                <a:lnTo>
                  <a:pt x="791244" y="26869"/>
                </a:lnTo>
                <a:cubicBezTo>
                  <a:pt x="791625" y="24011"/>
                  <a:pt x="794387" y="22868"/>
                  <a:pt x="797340" y="24297"/>
                </a:cubicBezTo>
                <a:cubicBezTo>
                  <a:pt x="800293" y="25726"/>
                  <a:pt x="812104" y="27535"/>
                  <a:pt x="816961" y="25154"/>
                </a:cubicBezTo>
                <a:lnTo>
                  <a:pt x="822581" y="25249"/>
                </a:lnTo>
                <a:cubicBezTo>
                  <a:pt x="825915" y="25345"/>
                  <a:pt x="829249" y="24392"/>
                  <a:pt x="832583" y="24392"/>
                </a:cubicBezTo>
                <a:cubicBezTo>
                  <a:pt x="835821" y="24392"/>
                  <a:pt x="839155" y="25440"/>
                  <a:pt x="842393" y="25249"/>
                </a:cubicBezTo>
                <a:lnTo>
                  <a:pt x="845536" y="25059"/>
                </a:lnTo>
                <a:cubicBezTo>
                  <a:pt x="848680" y="24202"/>
                  <a:pt x="854585" y="23154"/>
                  <a:pt x="858681" y="22868"/>
                </a:cubicBezTo>
                <a:lnTo>
                  <a:pt x="860967" y="23630"/>
                </a:lnTo>
                <a:lnTo>
                  <a:pt x="864301" y="24678"/>
                </a:lnTo>
                <a:cubicBezTo>
                  <a:pt x="867063" y="23916"/>
                  <a:pt x="870968" y="23916"/>
                  <a:pt x="873064" y="24583"/>
                </a:cubicBezTo>
                <a:cubicBezTo>
                  <a:pt x="875159" y="25345"/>
                  <a:pt x="883065" y="24011"/>
                  <a:pt x="885637" y="24297"/>
                </a:cubicBezTo>
                <a:lnTo>
                  <a:pt x="888304" y="23440"/>
                </a:lnTo>
                <a:cubicBezTo>
                  <a:pt x="889923" y="22963"/>
                  <a:pt x="892590" y="24773"/>
                  <a:pt x="894876" y="25154"/>
                </a:cubicBezTo>
                <a:cubicBezTo>
                  <a:pt x="895352" y="25249"/>
                  <a:pt x="896305" y="23916"/>
                  <a:pt x="897067" y="23249"/>
                </a:cubicBezTo>
                <a:lnTo>
                  <a:pt x="897638" y="22678"/>
                </a:lnTo>
                <a:cubicBezTo>
                  <a:pt x="898305" y="22011"/>
                  <a:pt x="901258" y="21249"/>
                  <a:pt x="904306" y="20963"/>
                </a:cubicBezTo>
                <a:cubicBezTo>
                  <a:pt x="907354" y="20677"/>
                  <a:pt x="915355" y="25630"/>
                  <a:pt x="917545" y="26297"/>
                </a:cubicBezTo>
                <a:cubicBezTo>
                  <a:pt x="919736" y="26964"/>
                  <a:pt x="927261" y="26773"/>
                  <a:pt x="928214" y="26011"/>
                </a:cubicBezTo>
                <a:cubicBezTo>
                  <a:pt x="929261" y="25249"/>
                  <a:pt x="932500" y="23535"/>
                  <a:pt x="932785" y="24297"/>
                </a:cubicBezTo>
                <a:cubicBezTo>
                  <a:pt x="932976" y="24964"/>
                  <a:pt x="934024" y="26678"/>
                  <a:pt x="934881" y="26964"/>
                </a:cubicBezTo>
                <a:lnTo>
                  <a:pt x="935071" y="26773"/>
                </a:lnTo>
                <a:cubicBezTo>
                  <a:pt x="937739" y="24392"/>
                  <a:pt x="940501" y="23154"/>
                  <a:pt x="944882" y="23059"/>
                </a:cubicBezTo>
                <a:lnTo>
                  <a:pt x="948978" y="22963"/>
                </a:lnTo>
                <a:cubicBezTo>
                  <a:pt x="953359" y="21154"/>
                  <a:pt x="957741" y="19725"/>
                  <a:pt x="958693" y="19915"/>
                </a:cubicBezTo>
                <a:lnTo>
                  <a:pt x="958693" y="20106"/>
                </a:lnTo>
                <a:cubicBezTo>
                  <a:pt x="958884" y="23630"/>
                  <a:pt x="960408" y="24583"/>
                  <a:pt x="964123" y="22201"/>
                </a:cubicBezTo>
                <a:lnTo>
                  <a:pt x="964599" y="21916"/>
                </a:lnTo>
                <a:cubicBezTo>
                  <a:pt x="965266" y="21820"/>
                  <a:pt x="968885" y="22011"/>
                  <a:pt x="972695" y="22297"/>
                </a:cubicBezTo>
                <a:cubicBezTo>
                  <a:pt x="976410" y="22582"/>
                  <a:pt x="987650" y="20201"/>
                  <a:pt x="989554" y="21154"/>
                </a:cubicBezTo>
                <a:cubicBezTo>
                  <a:pt x="991459" y="22201"/>
                  <a:pt x="997270" y="24583"/>
                  <a:pt x="997936" y="23916"/>
                </a:cubicBezTo>
                <a:cubicBezTo>
                  <a:pt x="998699" y="23344"/>
                  <a:pt x="1002223" y="21916"/>
                  <a:pt x="1003175" y="23059"/>
                </a:cubicBezTo>
                <a:cubicBezTo>
                  <a:pt x="1004128" y="24202"/>
                  <a:pt x="1011462" y="25059"/>
                  <a:pt x="1017177" y="22582"/>
                </a:cubicBezTo>
                <a:cubicBezTo>
                  <a:pt x="1022892" y="20106"/>
                  <a:pt x="1040990" y="22392"/>
                  <a:pt x="1041751" y="21820"/>
                </a:cubicBezTo>
                <a:cubicBezTo>
                  <a:pt x="1042514" y="21154"/>
                  <a:pt x="1045276" y="19534"/>
                  <a:pt x="1045847" y="19820"/>
                </a:cubicBezTo>
                <a:lnTo>
                  <a:pt x="1046419" y="20106"/>
                </a:lnTo>
                <a:cubicBezTo>
                  <a:pt x="1048419" y="20963"/>
                  <a:pt x="1048705" y="24106"/>
                  <a:pt x="1053086" y="21630"/>
                </a:cubicBezTo>
                <a:cubicBezTo>
                  <a:pt x="1055658" y="20201"/>
                  <a:pt x="1061468" y="22582"/>
                  <a:pt x="1065754" y="23344"/>
                </a:cubicBezTo>
                <a:cubicBezTo>
                  <a:pt x="1066802" y="23535"/>
                  <a:pt x="1067850" y="25154"/>
                  <a:pt x="1068517" y="25059"/>
                </a:cubicBezTo>
                <a:cubicBezTo>
                  <a:pt x="1071565" y="24297"/>
                  <a:pt x="1072136" y="19058"/>
                  <a:pt x="1077661" y="22201"/>
                </a:cubicBezTo>
                <a:lnTo>
                  <a:pt x="1079947" y="23535"/>
                </a:lnTo>
                <a:cubicBezTo>
                  <a:pt x="1083566" y="23344"/>
                  <a:pt x="1092329" y="22392"/>
                  <a:pt x="1099568" y="21439"/>
                </a:cubicBezTo>
                <a:lnTo>
                  <a:pt x="1106141" y="21344"/>
                </a:lnTo>
                <a:cubicBezTo>
                  <a:pt x="1111379" y="21249"/>
                  <a:pt x="1116618" y="20773"/>
                  <a:pt x="1122238" y="22392"/>
                </a:cubicBezTo>
                <a:lnTo>
                  <a:pt x="1125762" y="23440"/>
                </a:lnTo>
                <a:cubicBezTo>
                  <a:pt x="1131382" y="20868"/>
                  <a:pt x="1134620" y="20201"/>
                  <a:pt x="1132906" y="22011"/>
                </a:cubicBezTo>
                <a:cubicBezTo>
                  <a:pt x="1131191" y="23725"/>
                  <a:pt x="1137573" y="26297"/>
                  <a:pt x="1136906" y="27440"/>
                </a:cubicBezTo>
                <a:lnTo>
                  <a:pt x="1137001" y="28393"/>
                </a:lnTo>
                <a:lnTo>
                  <a:pt x="1137097" y="29536"/>
                </a:lnTo>
                <a:cubicBezTo>
                  <a:pt x="1137954" y="30679"/>
                  <a:pt x="1139192" y="31441"/>
                  <a:pt x="1139954" y="31060"/>
                </a:cubicBezTo>
                <a:cubicBezTo>
                  <a:pt x="1140716" y="30679"/>
                  <a:pt x="1142431" y="27154"/>
                  <a:pt x="1143098" y="24297"/>
                </a:cubicBezTo>
                <a:lnTo>
                  <a:pt x="1144812" y="22201"/>
                </a:lnTo>
                <a:cubicBezTo>
                  <a:pt x="1146431" y="20296"/>
                  <a:pt x="1148336" y="17248"/>
                  <a:pt x="1152908" y="20296"/>
                </a:cubicBezTo>
                <a:cubicBezTo>
                  <a:pt x="1154432" y="21249"/>
                  <a:pt x="1158623" y="19534"/>
                  <a:pt x="1161576" y="19058"/>
                </a:cubicBezTo>
                <a:lnTo>
                  <a:pt x="1164243" y="18677"/>
                </a:lnTo>
                <a:cubicBezTo>
                  <a:pt x="1167386" y="18963"/>
                  <a:pt x="1171387" y="19153"/>
                  <a:pt x="1173101" y="19153"/>
                </a:cubicBezTo>
                <a:cubicBezTo>
                  <a:pt x="1174816" y="19058"/>
                  <a:pt x="1181102" y="19344"/>
                  <a:pt x="1185008" y="18201"/>
                </a:cubicBezTo>
                <a:lnTo>
                  <a:pt x="1188722" y="20392"/>
                </a:lnTo>
                <a:lnTo>
                  <a:pt x="1193390" y="23154"/>
                </a:lnTo>
                <a:cubicBezTo>
                  <a:pt x="1195580" y="19820"/>
                  <a:pt x="1198247" y="18772"/>
                  <a:pt x="1199485" y="20868"/>
                </a:cubicBezTo>
                <a:lnTo>
                  <a:pt x="1200628" y="20963"/>
                </a:lnTo>
                <a:lnTo>
                  <a:pt x="1206629" y="21344"/>
                </a:lnTo>
                <a:cubicBezTo>
                  <a:pt x="1205962" y="17725"/>
                  <a:pt x="1205582" y="15248"/>
                  <a:pt x="1205772" y="15915"/>
                </a:cubicBezTo>
                <a:cubicBezTo>
                  <a:pt x="1205962" y="16582"/>
                  <a:pt x="1209868" y="18677"/>
                  <a:pt x="1213583" y="18201"/>
                </a:cubicBezTo>
                <a:lnTo>
                  <a:pt x="1216440" y="19153"/>
                </a:lnTo>
                <a:lnTo>
                  <a:pt x="1219869" y="20296"/>
                </a:lnTo>
                <a:cubicBezTo>
                  <a:pt x="1222726" y="19249"/>
                  <a:pt x="1225679" y="18296"/>
                  <a:pt x="1226441" y="18296"/>
                </a:cubicBezTo>
                <a:lnTo>
                  <a:pt x="1226727" y="17915"/>
                </a:lnTo>
                <a:lnTo>
                  <a:pt x="1227489" y="17058"/>
                </a:lnTo>
                <a:cubicBezTo>
                  <a:pt x="1228156" y="16010"/>
                  <a:pt x="1231204" y="14200"/>
                  <a:pt x="1234442" y="13057"/>
                </a:cubicBezTo>
                <a:lnTo>
                  <a:pt x="1235966" y="16677"/>
                </a:lnTo>
                <a:lnTo>
                  <a:pt x="1236252" y="17344"/>
                </a:lnTo>
                <a:cubicBezTo>
                  <a:pt x="1237871" y="18391"/>
                  <a:pt x="1241205" y="18868"/>
                  <a:pt x="1243586" y="19058"/>
                </a:cubicBezTo>
                <a:cubicBezTo>
                  <a:pt x="1245968" y="19249"/>
                  <a:pt x="1251778" y="21249"/>
                  <a:pt x="1252159" y="20392"/>
                </a:cubicBezTo>
                <a:cubicBezTo>
                  <a:pt x="1252540" y="19534"/>
                  <a:pt x="1255493" y="19820"/>
                  <a:pt x="1257969" y="22678"/>
                </a:cubicBezTo>
                <a:lnTo>
                  <a:pt x="1262351" y="20963"/>
                </a:lnTo>
                <a:cubicBezTo>
                  <a:pt x="1264541" y="20201"/>
                  <a:pt x="1266351" y="18772"/>
                  <a:pt x="1268637" y="18106"/>
                </a:cubicBezTo>
                <a:lnTo>
                  <a:pt x="1269875" y="17725"/>
                </a:lnTo>
                <a:cubicBezTo>
                  <a:pt x="1271494" y="18106"/>
                  <a:pt x="1274257" y="18391"/>
                  <a:pt x="1275971" y="18201"/>
                </a:cubicBezTo>
                <a:cubicBezTo>
                  <a:pt x="1277686" y="18010"/>
                  <a:pt x="1282448" y="20487"/>
                  <a:pt x="1283496" y="21725"/>
                </a:cubicBezTo>
                <a:cubicBezTo>
                  <a:pt x="1284449" y="22868"/>
                  <a:pt x="1289306" y="23821"/>
                  <a:pt x="1292068" y="21058"/>
                </a:cubicBezTo>
                <a:lnTo>
                  <a:pt x="1296831" y="21439"/>
                </a:lnTo>
                <a:cubicBezTo>
                  <a:pt x="1297974" y="21535"/>
                  <a:pt x="1299212" y="18201"/>
                  <a:pt x="1300736" y="18010"/>
                </a:cubicBezTo>
                <a:cubicBezTo>
                  <a:pt x="1302832" y="17725"/>
                  <a:pt x="1305213" y="19249"/>
                  <a:pt x="1307594" y="19439"/>
                </a:cubicBezTo>
                <a:lnTo>
                  <a:pt x="1313595" y="20011"/>
                </a:lnTo>
                <a:cubicBezTo>
                  <a:pt x="1319310" y="17248"/>
                  <a:pt x="1324549" y="16486"/>
                  <a:pt x="1325406" y="18391"/>
                </a:cubicBezTo>
                <a:cubicBezTo>
                  <a:pt x="1326168" y="20296"/>
                  <a:pt x="1330550" y="24964"/>
                  <a:pt x="1333312" y="24583"/>
                </a:cubicBezTo>
                <a:cubicBezTo>
                  <a:pt x="1336074" y="24202"/>
                  <a:pt x="1342265" y="19725"/>
                  <a:pt x="1343218" y="19820"/>
                </a:cubicBezTo>
                <a:lnTo>
                  <a:pt x="1343884" y="19439"/>
                </a:lnTo>
                <a:lnTo>
                  <a:pt x="1347504" y="17534"/>
                </a:lnTo>
                <a:cubicBezTo>
                  <a:pt x="1350361" y="19344"/>
                  <a:pt x="1355695" y="20392"/>
                  <a:pt x="1359220" y="19915"/>
                </a:cubicBezTo>
                <a:lnTo>
                  <a:pt x="1362458" y="19534"/>
                </a:lnTo>
                <a:cubicBezTo>
                  <a:pt x="1364077" y="19344"/>
                  <a:pt x="1365887" y="19344"/>
                  <a:pt x="1367507" y="19630"/>
                </a:cubicBezTo>
                <a:lnTo>
                  <a:pt x="1373317" y="20582"/>
                </a:lnTo>
                <a:cubicBezTo>
                  <a:pt x="1375984" y="18677"/>
                  <a:pt x="1378365" y="18296"/>
                  <a:pt x="1378746" y="19725"/>
                </a:cubicBezTo>
                <a:lnTo>
                  <a:pt x="1379032" y="20773"/>
                </a:lnTo>
                <a:lnTo>
                  <a:pt x="1379318" y="21725"/>
                </a:lnTo>
                <a:cubicBezTo>
                  <a:pt x="1379699" y="23154"/>
                  <a:pt x="1383699" y="22582"/>
                  <a:pt x="1388176" y="20487"/>
                </a:cubicBezTo>
                <a:lnTo>
                  <a:pt x="1391700" y="18487"/>
                </a:lnTo>
                <a:cubicBezTo>
                  <a:pt x="1392652" y="17915"/>
                  <a:pt x="1386842" y="16486"/>
                  <a:pt x="1391414" y="15343"/>
                </a:cubicBezTo>
                <a:cubicBezTo>
                  <a:pt x="1394367" y="14581"/>
                  <a:pt x="1394272" y="18106"/>
                  <a:pt x="1394748" y="18201"/>
                </a:cubicBezTo>
                <a:cubicBezTo>
                  <a:pt x="1398463" y="18963"/>
                  <a:pt x="1401511" y="24202"/>
                  <a:pt x="1406464" y="19534"/>
                </a:cubicBezTo>
                <a:cubicBezTo>
                  <a:pt x="1406940" y="19058"/>
                  <a:pt x="1410750" y="21439"/>
                  <a:pt x="1412845" y="21344"/>
                </a:cubicBezTo>
                <a:lnTo>
                  <a:pt x="1420275" y="20868"/>
                </a:lnTo>
                <a:cubicBezTo>
                  <a:pt x="1428467" y="20106"/>
                  <a:pt x="1437801" y="19534"/>
                  <a:pt x="1441135" y="19439"/>
                </a:cubicBezTo>
                <a:lnTo>
                  <a:pt x="1443421" y="20582"/>
                </a:lnTo>
                <a:cubicBezTo>
                  <a:pt x="1447517" y="22582"/>
                  <a:pt x="1448564" y="21630"/>
                  <a:pt x="1449041" y="18296"/>
                </a:cubicBezTo>
                <a:lnTo>
                  <a:pt x="1449136" y="18010"/>
                </a:lnTo>
                <a:cubicBezTo>
                  <a:pt x="1451326" y="17915"/>
                  <a:pt x="1456470" y="18487"/>
                  <a:pt x="1460470" y="19249"/>
                </a:cubicBezTo>
                <a:lnTo>
                  <a:pt x="1464090" y="19344"/>
                </a:lnTo>
                <a:cubicBezTo>
                  <a:pt x="1468757" y="19439"/>
                  <a:pt x="1473996" y="19439"/>
                  <a:pt x="1476949" y="20296"/>
                </a:cubicBezTo>
                <a:lnTo>
                  <a:pt x="1478377" y="20677"/>
                </a:lnTo>
                <a:cubicBezTo>
                  <a:pt x="1479997" y="20963"/>
                  <a:pt x="1480854" y="20296"/>
                  <a:pt x="1480187" y="19249"/>
                </a:cubicBezTo>
                <a:lnTo>
                  <a:pt x="1479901" y="18201"/>
                </a:lnTo>
                <a:cubicBezTo>
                  <a:pt x="1479806" y="18010"/>
                  <a:pt x="1481426" y="17153"/>
                  <a:pt x="1481807" y="17344"/>
                </a:cubicBezTo>
                <a:cubicBezTo>
                  <a:pt x="1483235" y="17820"/>
                  <a:pt x="1484759" y="18391"/>
                  <a:pt x="1485902" y="19344"/>
                </a:cubicBezTo>
                <a:cubicBezTo>
                  <a:pt x="1488188" y="21154"/>
                  <a:pt x="1490093" y="22868"/>
                  <a:pt x="1493236" y="20106"/>
                </a:cubicBezTo>
                <a:cubicBezTo>
                  <a:pt x="1494094" y="19344"/>
                  <a:pt x="1496475" y="19915"/>
                  <a:pt x="1497904" y="19344"/>
                </a:cubicBezTo>
                <a:cubicBezTo>
                  <a:pt x="1500380" y="18582"/>
                  <a:pt x="1502476" y="16867"/>
                  <a:pt x="1504667" y="19725"/>
                </a:cubicBezTo>
                <a:lnTo>
                  <a:pt x="1506000" y="21439"/>
                </a:lnTo>
                <a:cubicBezTo>
                  <a:pt x="1508191" y="22963"/>
                  <a:pt x="1511239" y="23630"/>
                  <a:pt x="1512668" y="22868"/>
                </a:cubicBezTo>
                <a:lnTo>
                  <a:pt x="1513525" y="22201"/>
                </a:lnTo>
                <a:cubicBezTo>
                  <a:pt x="1518097" y="18772"/>
                  <a:pt x="1523145" y="17820"/>
                  <a:pt x="1529336" y="19344"/>
                </a:cubicBezTo>
                <a:cubicBezTo>
                  <a:pt x="1533146" y="20296"/>
                  <a:pt x="1536956" y="22773"/>
                  <a:pt x="1541528" y="19630"/>
                </a:cubicBezTo>
                <a:cubicBezTo>
                  <a:pt x="1543338" y="18391"/>
                  <a:pt x="1547815" y="18677"/>
                  <a:pt x="1550196" y="19630"/>
                </a:cubicBezTo>
                <a:cubicBezTo>
                  <a:pt x="1552482" y="20487"/>
                  <a:pt x="1554387" y="22106"/>
                  <a:pt x="1556959" y="21439"/>
                </a:cubicBezTo>
                <a:lnTo>
                  <a:pt x="1559626" y="20773"/>
                </a:lnTo>
                <a:cubicBezTo>
                  <a:pt x="1562007" y="19630"/>
                  <a:pt x="1563626" y="17915"/>
                  <a:pt x="1563245" y="16867"/>
                </a:cubicBezTo>
                <a:cubicBezTo>
                  <a:pt x="1562959" y="15820"/>
                  <a:pt x="1563721" y="13153"/>
                  <a:pt x="1565817" y="13153"/>
                </a:cubicBezTo>
                <a:lnTo>
                  <a:pt x="1566769" y="13915"/>
                </a:lnTo>
                <a:lnTo>
                  <a:pt x="1568675" y="15439"/>
                </a:lnTo>
                <a:cubicBezTo>
                  <a:pt x="1570199" y="17629"/>
                  <a:pt x="1573532" y="19725"/>
                  <a:pt x="1576009" y="20106"/>
                </a:cubicBezTo>
                <a:cubicBezTo>
                  <a:pt x="1578485" y="20487"/>
                  <a:pt x="1586486" y="18201"/>
                  <a:pt x="1588868" y="17439"/>
                </a:cubicBezTo>
                <a:cubicBezTo>
                  <a:pt x="1591153" y="16677"/>
                  <a:pt x="1597916" y="20296"/>
                  <a:pt x="1599059" y="21439"/>
                </a:cubicBezTo>
                <a:cubicBezTo>
                  <a:pt x="1600202" y="22582"/>
                  <a:pt x="1605632" y="20773"/>
                  <a:pt x="1607251" y="21820"/>
                </a:cubicBezTo>
                <a:lnTo>
                  <a:pt x="1609823" y="19725"/>
                </a:lnTo>
                <a:lnTo>
                  <a:pt x="1611537" y="18296"/>
                </a:lnTo>
                <a:cubicBezTo>
                  <a:pt x="1614871" y="19820"/>
                  <a:pt x="1619157" y="21058"/>
                  <a:pt x="1620967" y="20963"/>
                </a:cubicBezTo>
                <a:cubicBezTo>
                  <a:pt x="1622872" y="20868"/>
                  <a:pt x="1626301" y="18391"/>
                  <a:pt x="1627444" y="20011"/>
                </a:cubicBezTo>
                <a:cubicBezTo>
                  <a:pt x="1628587" y="21630"/>
                  <a:pt x="1635254" y="20677"/>
                  <a:pt x="1637921" y="20011"/>
                </a:cubicBezTo>
                <a:cubicBezTo>
                  <a:pt x="1640588" y="19439"/>
                  <a:pt x="1649637" y="22582"/>
                  <a:pt x="1652494" y="22678"/>
                </a:cubicBezTo>
                <a:cubicBezTo>
                  <a:pt x="1655352" y="22773"/>
                  <a:pt x="1661257" y="20106"/>
                  <a:pt x="1662686" y="19344"/>
                </a:cubicBezTo>
                <a:lnTo>
                  <a:pt x="1662782" y="19439"/>
                </a:lnTo>
                <a:cubicBezTo>
                  <a:pt x="1665639" y="22201"/>
                  <a:pt x="1668496" y="19153"/>
                  <a:pt x="1670973" y="19534"/>
                </a:cubicBezTo>
                <a:lnTo>
                  <a:pt x="1673926" y="20011"/>
                </a:lnTo>
                <a:cubicBezTo>
                  <a:pt x="1676974" y="21820"/>
                  <a:pt x="1679641" y="20963"/>
                  <a:pt x="1679641" y="18010"/>
                </a:cubicBezTo>
                <a:lnTo>
                  <a:pt x="1684498" y="19249"/>
                </a:lnTo>
                <a:cubicBezTo>
                  <a:pt x="1687356" y="20011"/>
                  <a:pt x="1690499" y="19915"/>
                  <a:pt x="1693356" y="20487"/>
                </a:cubicBezTo>
                <a:cubicBezTo>
                  <a:pt x="1699357" y="21535"/>
                  <a:pt x="1704787" y="22678"/>
                  <a:pt x="1709264" y="18010"/>
                </a:cubicBezTo>
                <a:lnTo>
                  <a:pt x="1709835" y="17344"/>
                </a:lnTo>
                <a:cubicBezTo>
                  <a:pt x="1711264" y="17248"/>
                  <a:pt x="1716312" y="16867"/>
                  <a:pt x="1720884" y="16486"/>
                </a:cubicBezTo>
                <a:lnTo>
                  <a:pt x="1725075" y="18963"/>
                </a:lnTo>
                <a:lnTo>
                  <a:pt x="1728409" y="20963"/>
                </a:lnTo>
                <a:cubicBezTo>
                  <a:pt x="1729742" y="17534"/>
                  <a:pt x="1731362" y="15439"/>
                  <a:pt x="1732029" y="16391"/>
                </a:cubicBezTo>
                <a:cubicBezTo>
                  <a:pt x="1732790" y="17344"/>
                  <a:pt x="1736029" y="20582"/>
                  <a:pt x="1737743" y="21820"/>
                </a:cubicBezTo>
                <a:lnTo>
                  <a:pt x="1739744" y="19630"/>
                </a:lnTo>
                <a:lnTo>
                  <a:pt x="1746601" y="17439"/>
                </a:lnTo>
                <a:cubicBezTo>
                  <a:pt x="1749364" y="18677"/>
                  <a:pt x="1752221" y="19915"/>
                  <a:pt x="1754984" y="21249"/>
                </a:cubicBezTo>
                <a:cubicBezTo>
                  <a:pt x="1758698" y="23154"/>
                  <a:pt x="1761841" y="23916"/>
                  <a:pt x="1765461" y="20487"/>
                </a:cubicBezTo>
                <a:lnTo>
                  <a:pt x="1767652" y="18391"/>
                </a:lnTo>
                <a:cubicBezTo>
                  <a:pt x="1771938" y="18772"/>
                  <a:pt x="1776700" y="19534"/>
                  <a:pt x="1778415" y="20011"/>
                </a:cubicBezTo>
                <a:cubicBezTo>
                  <a:pt x="1780034" y="20487"/>
                  <a:pt x="1783368" y="16963"/>
                  <a:pt x="1784511" y="16772"/>
                </a:cubicBezTo>
                <a:lnTo>
                  <a:pt x="1784797" y="17058"/>
                </a:lnTo>
                <a:lnTo>
                  <a:pt x="1785654" y="18106"/>
                </a:lnTo>
                <a:cubicBezTo>
                  <a:pt x="1786321" y="19630"/>
                  <a:pt x="1788893" y="19820"/>
                  <a:pt x="1791464" y="18582"/>
                </a:cubicBezTo>
                <a:lnTo>
                  <a:pt x="1793941" y="18201"/>
                </a:lnTo>
                <a:cubicBezTo>
                  <a:pt x="1795846" y="17915"/>
                  <a:pt x="1798227" y="19439"/>
                  <a:pt x="1799941" y="18963"/>
                </a:cubicBezTo>
                <a:cubicBezTo>
                  <a:pt x="1802418" y="18296"/>
                  <a:pt x="1804228" y="15248"/>
                  <a:pt x="1807276" y="18391"/>
                </a:cubicBezTo>
                <a:cubicBezTo>
                  <a:pt x="1808800" y="19915"/>
                  <a:pt x="1810991" y="15534"/>
                  <a:pt x="1812896" y="18582"/>
                </a:cubicBezTo>
                <a:cubicBezTo>
                  <a:pt x="1813086" y="18868"/>
                  <a:pt x="1816896" y="18391"/>
                  <a:pt x="1816991" y="18010"/>
                </a:cubicBezTo>
                <a:cubicBezTo>
                  <a:pt x="1817848" y="12867"/>
                  <a:pt x="1820039" y="15343"/>
                  <a:pt x="1823468" y="16582"/>
                </a:cubicBezTo>
                <a:lnTo>
                  <a:pt x="1827373" y="17915"/>
                </a:lnTo>
                <a:cubicBezTo>
                  <a:pt x="1832613" y="17534"/>
                  <a:pt x="1839566" y="18201"/>
                  <a:pt x="1842899" y="19344"/>
                </a:cubicBezTo>
                <a:lnTo>
                  <a:pt x="1846138" y="16963"/>
                </a:lnTo>
                <a:cubicBezTo>
                  <a:pt x="1846329" y="16867"/>
                  <a:pt x="1848043" y="17629"/>
                  <a:pt x="1848043" y="17915"/>
                </a:cubicBezTo>
                <a:cubicBezTo>
                  <a:pt x="1848043" y="18868"/>
                  <a:pt x="1847852" y="20106"/>
                  <a:pt x="1847090" y="20677"/>
                </a:cubicBezTo>
                <a:lnTo>
                  <a:pt x="1846329" y="21249"/>
                </a:lnTo>
                <a:cubicBezTo>
                  <a:pt x="1844709" y="21439"/>
                  <a:pt x="1843947" y="22201"/>
                  <a:pt x="1844614" y="23059"/>
                </a:cubicBezTo>
                <a:cubicBezTo>
                  <a:pt x="1845280" y="23821"/>
                  <a:pt x="1851567" y="24297"/>
                  <a:pt x="1856139" y="21249"/>
                </a:cubicBezTo>
                <a:cubicBezTo>
                  <a:pt x="1860711" y="18201"/>
                  <a:pt x="1870617" y="8581"/>
                  <a:pt x="1870903" y="10009"/>
                </a:cubicBezTo>
                <a:cubicBezTo>
                  <a:pt x="1871189" y="11343"/>
                  <a:pt x="1875856" y="14105"/>
                  <a:pt x="1880809" y="14010"/>
                </a:cubicBezTo>
                <a:lnTo>
                  <a:pt x="1885095" y="14010"/>
                </a:lnTo>
                <a:cubicBezTo>
                  <a:pt x="1889572" y="14010"/>
                  <a:pt x="1893954" y="11438"/>
                  <a:pt x="1898335" y="14772"/>
                </a:cubicBezTo>
                <a:lnTo>
                  <a:pt x="1898811" y="15153"/>
                </a:lnTo>
                <a:cubicBezTo>
                  <a:pt x="1899859" y="14962"/>
                  <a:pt x="1906431" y="14391"/>
                  <a:pt x="1913384" y="13724"/>
                </a:cubicBezTo>
                <a:lnTo>
                  <a:pt x="1919575" y="12676"/>
                </a:lnTo>
                <a:cubicBezTo>
                  <a:pt x="1922243" y="12200"/>
                  <a:pt x="1924910" y="10867"/>
                  <a:pt x="1927576" y="10771"/>
                </a:cubicBezTo>
                <a:cubicBezTo>
                  <a:pt x="1929767" y="10771"/>
                  <a:pt x="1932148" y="12772"/>
                  <a:pt x="1934244" y="12581"/>
                </a:cubicBezTo>
                <a:lnTo>
                  <a:pt x="1936911" y="12295"/>
                </a:lnTo>
                <a:cubicBezTo>
                  <a:pt x="1940054" y="10771"/>
                  <a:pt x="1945198" y="9533"/>
                  <a:pt x="1948341" y="9533"/>
                </a:cubicBezTo>
                <a:cubicBezTo>
                  <a:pt x="1951484" y="9628"/>
                  <a:pt x="1959866" y="12581"/>
                  <a:pt x="1962533" y="9914"/>
                </a:cubicBezTo>
                <a:lnTo>
                  <a:pt x="1967296" y="10486"/>
                </a:lnTo>
                <a:lnTo>
                  <a:pt x="1969963" y="10771"/>
                </a:lnTo>
                <a:cubicBezTo>
                  <a:pt x="1973011" y="9724"/>
                  <a:pt x="1977202" y="8485"/>
                  <a:pt x="1979393" y="7914"/>
                </a:cubicBezTo>
                <a:lnTo>
                  <a:pt x="1980250" y="8581"/>
                </a:lnTo>
                <a:cubicBezTo>
                  <a:pt x="1984726" y="11724"/>
                  <a:pt x="1990156" y="9533"/>
                  <a:pt x="1994728" y="10771"/>
                </a:cubicBezTo>
                <a:lnTo>
                  <a:pt x="1999109" y="11914"/>
                </a:lnTo>
                <a:cubicBezTo>
                  <a:pt x="2003491" y="10962"/>
                  <a:pt x="2010444" y="11057"/>
                  <a:pt x="2014349" y="11914"/>
                </a:cubicBezTo>
                <a:lnTo>
                  <a:pt x="2018350" y="11819"/>
                </a:lnTo>
                <a:cubicBezTo>
                  <a:pt x="2020160" y="11819"/>
                  <a:pt x="2021969" y="13057"/>
                  <a:pt x="2023684" y="11438"/>
                </a:cubicBezTo>
                <a:lnTo>
                  <a:pt x="2037019" y="8962"/>
                </a:lnTo>
                <a:cubicBezTo>
                  <a:pt x="2037590" y="9057"/>
                  <a:pt x="2038257" y="9247"/>
                  <a:pt x="2038828" y="9343"/>
                </a:cubicBezTo>
                <a:cubicBezTo>
                  <a:pt x="2038924" y="9343"/>
                  <a:pt x="2046258" y="8390"/>
                  <a:pt x="2046448" y="8390"/>
                </a:cubicBezTo>
                <a:lnTo>
                  <a:pt x="2048735" y="8676"/>
                </a:lnTo>
                <a:cubicBezTo>
                  <a:pt x="2051401" y="8390"/>
                  <a:pt x="2055021" y="8581"/>
                  <a:pt x="2056831" y="9057"/>
                </a:cubicBezTo>
                <a:cubicBezTo>
                  <a:pt x="2058641" y="9533"/>
                  <a:pt x="2065022" y="7342"/>
                  <a:pt x="2066641" y="6676"/>
                </a:cubicBezTo>
                <a:cubicBezTo>
                  <a:pt x="2068261" y="6009"/>
                  <a:pt x="2075023" y="8104"/>
                  <a:pt x="2077881" y="8866"/>
                </a:cubicBezTo>
                <a:lnTo>
                  <a:pt x="2080739" y="7247"/>
                </a:lnTo>
                <a:cubicBezTo>
                  <a:pt x="2082548" y="6199"/>
                  <a:pt x="2085977" y="6676"/>
                  <a:pt x="2087406" y="5533"/>
                </a:cubicBezTo>
                <a:lnTo>
                  <a:pt x="2088739" y="4390"/>
                </a:lnTo>
                <a:cubicBezTo>
                  <a:pt x="2089501" y="2008"/>
                  <a:pt x="2090073" y="1342"/>
                  <a:pt x="2090073" y="2770"/>
                </a:cubicBezTo>
                <a:lnTo>
                  <a:pt x="2090644" y="3913"/>
                </a:lnTo>
                <a:cubicBezTo>
                  <a:pt x="2091121" y="4866"/>
                  <a:pt x="2092359" y="6009"/>
                  <a:pt x="2093502" y="6199"/>
                </a:cubicBezTo>
                <a:cubicBezTo>
                  <a:pt x="2095312" y="6580"/>
                  <a:pt x="2096741" y="2866"/>
                  <a:pt x="2099407" y="5914"/>
                </a:cubicBezTo>
                <a:lnTo>
                  <a:pt x="2100170" y="6771"/>
                </a:lnTo>
                <a:cubicBezTo>
                  <a:pt x="2103027" y="6580"/>
                  <a:pt x="2105599" y="5437"/>
                  <a:pt x="2105790" y="4199"/>
                </a:cubicBezTo>
                <a:cubicBezTo>
                  <a:pt x="2106075" y="2961"/>
                  <a:pt x="2108075" y="1913"/>
                  <a:pt x="2109981" y="3723"/>
                </a:cubicBezTo>
                <a:cubicBezTo>
                  <a:pt x="2111885" y="5533"/>
                  <a:pt x="2117886" y="9247"/>
                  <a:pt x="2119315" y="8200"/>
                </a:cubicBezTo>
                <a:cubicBezTo>
                  <a:pt x="2120744" y="7152"/>
                  <a:pt x="2124363" y="11343"/>
                  <a:pt x="2125220" y="13343"/>
                </a:cubicBezTo>
                <a:lnTo>
                  <a:pt x="2127602" y="12391"/>
                </a:lnTo>
                <a:cubicBezTo>
                  <a:pt x="2128745" y="11914"/>
                  <a:pt x="2128745" y="9533"/>
                  <a:pt x="2129221" y="7914"/>
                </a:cubicBezTo>
                <a:lnTo>
                  <a:pt x="2129316" y="7628"/>
                </a:lnTo>
                <a:cubicBezTo>
                  <a:pt x="2129507" y="7247"/>
                  <a:pt x="2133793" y="6104"/>
                  <a:pt x="2138936" y="4961"/>
                </a:cubicBezTo>
                <a:lnTo>
                  <a:pt x="2143603" y="4199"/>
                </a:lnTo>
                <a:lnTo>
                  <a:pt x="2148652" y="3437"/>
                </a:lnTo>
                <a:cubicBezTo>
                  <a:pt x="2154176" y="2485"/>
                  <a:pt x="2161130" y="1342"/>
                  <a:pt x="2164178" y="865"/>
                </a:cubicBezTo>
                <a:close/>
                <a:moveTo>
                  <a:pt x="1888906" y="8"/>
                </a:moveTo>
                <a:cubicBezTo>
                  <a:pt x="1893287" y="-182"/>
                  <a:pt x="1897478" y="2675"/>
                  <a:pt x="1898335" y="6295"/>
                </a:cubicBezTo>
                <a:lnTo>
                  <a:pt x="1892716" y="4675"/>
                </a:lnTo>
                <a:lnTo>
                  <a:pt x="1887858" y="3247"/>
                </a:lnTo>
                <a:cubicBezTo>
                  <a:pt x="1886143" y="5533"/>
                  <a:pt x="1883762" y="8009"/>
                  <a:pt x="1882714" y="8581"/>
                </a:cubicBezTo>
                <a:lnTo>
                  <a:pt x="1881666" y="9057"/>
                </a:lnTo>
                <a:lnTo>
                  <a:pt x="1881286" y="9247"/>
                </a:lnTo>
                <a:cubicBezTo>
                  <a:pt x="1880333" y="9152"/>
                  <a:pt x="1879190" y="8295"/>
                  <a:pt x="1878809" y="7342"/>
                </a:cubicBezTo>
                <a:cubicBezTo>
                  <a:pt x="1878428" y="6390"/>
                  <a:pt x="1880904" y="3247"/>
                  <a:pt x="1883095" y="1532"/>
                </a:cubicBezTo>
                <a:lnTo>
                  <a:pt x="1885572" y="865"/>
                </a:lnTo>
                <a:close/>
              </a:path>
            </a:pathLst>
          </a:custGeom>
          <a:solidFill>
            <a:schemeClr val="tx1">
              <a:lumMod val="95000"/>
              <a:lumOff val="5000"/>
            </a:schemeClr>
          </a:solidFill>
          <a:ln w="9525" cap="flat">
            <a:noFill/>
            <a:prstDash val="solid"/>
            <a:miter/>
          </a:ln>
        </p:spPr>
        <p:txBody>
          <a:bodyPr wrap="square" rtlCol="0" anchor="ctr">
            <a:noAutofit/>
          </a:bodyPr>
          <a:lstStyle/>
          <a:p>
            <a:endParaRPr lang="zh-CN" altLang="en-US"/>
          </a:p>
        </p:txBody>
      </p:sp>
      <p:pic>
        <p:nvPicPr>
          <p:cNvPr id="49" name="图片 48">
            <a:extLst>
              <a:ext uri="{FF2B5EF4-FFF2-40B4-BE49-F238E27FC236}">
                <a16:creationId xmlns:a16="http://schemas.microsoft.com/office/drawing/2014/main" id="{DD7FF532-D678-4B35-AFDE-DB589D2143ED}"/>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8169487" y="2515867"/>
            <a:ext cx="1091915" cy="1401811"/>
          </a:xfrm>
          <a:prstGeom prst="rect">
            <a:avLst/>
          </a:prstGeom>
        </p:spPr>
      </p:pic>
      <p:pic>
        <p:nvPicPr>
          <p:cNvPr id="5" name="图片 4">
            <a:extLst>
              <a:ext uri="{FF2B5EF4-FFF2-40B4-BE49-F238E27FC236}">
                <a16:creationId xmlns:a16="http://schemas.microsoft.com/office/drawing/2014/main" id="{6BF2C250-57E7-42FE-ADED-86FA01D74B25}"/>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515576" y="4338560"/>
            <a:ext cx="2425700" cy="2240622"/>
          </a:xfrm>
          <a:prstGeom prst="rect">
            <a:avLst/>
          </a:prstGeom>
        </p:spPr>
      </p:pic>
      <p:grpSp>
        <p:nvGrpSpPr>
          <p:cNvPr id="14" name="组合 13">
            <a:extLst>
              <a:ext uri="{FF2B5EF4-FFF2-40B4-BE49-F238E27FC236}">
                <a16:creationId xmlns:a16="http://schemas.microsoft.com/office/drawing/2014/main" id="{1434ED17-FB7E-450B-857C-C79C8BD77283}"/>
              </a:ext>
            </a:extLst>
          </p:cNvPr>
          <p:cNvGrpSpPr/>
          <p:nvPr/>
        </p:nvGrpSpPr>
        <p:grpSpPr>
          <a:xfrm>
            <a:off x="4737265" y="1051741"/>
            <a:ext cx="2282040" cy="1752278"/>
            <a:chOff x="3185062" y="1443579"/>
            <a:chExt cx="1366041" cy="1048924"/>
          </a:xfrm>
        </p:grpSpPr>
        <p:sp>
          <p:nvSpPr>
            <p:cNvPr id="36" name="任意多边形: 形状 35">
              <a:extLst>
                <a:ext uri="{FF2B5EF4-FFF2-40B4-BE49-F238E27FC236}">
                  <a16:creationId xmlns:a16="http://schemas.microsoft.com/office/drawing/2014/main" id="{1191F700-684C-4A3F-87E4-0756B816C7A3}"/>
                </a:ext>
              </a:extLst>
            </p:cNvPr>
            <p:cNvSpPr>
              <a:spLocks/>
            </p:cNvSpPr>
            <p:nvPr/>
          </p:nvSpPr>
          <p:spPr bwMode="auto">
            <a:xfrm>
              <a:off x="3185062" y="1443579"/>
              <a:ext cx="1366041" cy="1048924"/>
            </a:xfrm>
            <a:custGeom>
              <a:avLst/>
              <a:gdLst>
                <a:gd name="connsiteX0" fmla="*/ 284162 w 533400"/>
                <a:gd name="connsiteY0" fmla="*/ 407988 h 409575"/>
                <a:gd name="connsiteX1" fmla="*/ 285750 w 533400"/>
                <a:gd name="connsiteY1" fmla="*/ 407988 h 409575"/>
                <a:gd name="connsiteX2" fmla="*/ 285750 w 533400"/>
                <a:gd name="connsiteY2" fmla="*/ 409575 h 409575"/>
                <a:gd name="connsiteX3" fmla="*/ 288925 w 533400"/>
                <a:gd name="connsiteY3" fmla="*/ 401637 h 409575"/>
                <a:gd name="connsiteX4" fmla="*/ 288925 w 533400"/>
                <a:gd name="connsiteY4" fmla="*/ 404813 h 409575"/>
                <a:gd name="connsiteX5" fmla="*/ 285750 w 533400"/>
                <a:gd name="connsiteY5" fmla="*/ 407988 h 409575"/>
                <a:gd name="connsiteX6" fmla="*/ 290512 w 533400"/>
                <a:gd name="connsiteY6" fmla="*/ 398463 h 409575"/>
                <a:gd name="connsiteX7" fmla="*/ 288925 w 533400"/>
                <a:gd name="connsiteY7" fmla="*/ 401637 h 409575"/>
                <a:gd name="connsiteX8" fmla="*/ 288925 w 533400"/>
                <a:gd name="connsiteY8" fmla="*/ 400050 h 409575"/>
                <a:gd name="connsiteX9" fmla="*/ 295275 w 533400"/>
                <a:gd name="connsiteY9" fmla="*/ 388938 h 409575"/>
                <a:gd name="connsiteX10" fmla="*/ 293687 w 533400"/>
                <a:gd name="connsiteY10" fmla="*/ 395288 h 409575"/>
                <a:gd name="connsiteX11" fmla="*/ 290512 w 533400"/>
                <a:gd name="connsiteY11" fmla="*/ 398463 h 409575"/>
                <a:gd name="connsiteX12" fmla="*/ 290512 w 533400"/>
                <a:gd name="connsiteY12" fmla="*/ 398463 h 409575"/>
                <a:gd name="connsiteX13" fmla="*/ 182562 w 533400"/>
                <a:gd name="connsiteY13" fmla="*/ 379413 h 409575"/>
                <a:gd name="connsiteX14" fmla="*/ 184150 w 533400"/>
                <a:gd name="connsiteY14" fmla="*/ 379413 h 409575"/>
                <a:gd name="connsiteX15" fmla="*/ 187325 w 533400"/>
                <a:gd name="connsiteY15" fmla="*/ 379413 h 409575"/>
                <a:gd name="connsiteX16" fmla="*/ 184150 w 533400"/>
                <a:gd name="connsiteY16" fmla="*/ 382588 h 409575"/>
                <a:gd name="connsiteX17" fmla="*/ 182562 w 533400"/>
                <a:gd name="connsiteY17" fmla="*/ 384175 h 409575"/>
                <a:gd name="connsiteX18" fmla="*/ 180975 w 533400"/>
                <a:gd name="connsiteY18" fmla="*/ 382588 h 409575"/>
                <a:gd name="connsiteX19" fmla="*/ 182562 w 533400"/>
                <a:gd name="connsiteY19" fmla="*/ 382588 h 409575"/>
                <a:gd name="connsiteX20" fmla="*/ 277812 w 533400"/>
                <a:gd name="connsiteY20" fmla="*/ 377825 h 409575"/>
                <a:gd name="connsiteX21" fmla="*/ 279400 w 533400"/>
                <a:gd name="connsiteY21" fmla="*/ 377825 h 409575"/>
                <a:gd name="connsiteX22" fmla="*/ 279400 w 533400"/>
                <a:gd name="connsiteY22" fmla="*/ 379413 h 409575"/>
                <a:gd name="connsiteX23" fmla="*/ 274637 w 533400"/>
                <a:gd name="connsiteY23" fmla="*/ 382588 h 409575"/>
                <a:gd name="connsiteX24" fmla="*/ 273050 w 533400"/>
                <a:gd name="connsiteY24" fmla="*/ 387350 h 409575"/>
                <a:gd name="connsiteX25" fmla="*/ 271462 w 533400"/>
                <a:gd name="connsiteY25" fmla="*/ 387350 h 409575"/>
                <a:gd name="connsiteX26" fmla="*/ 268287 w 533400"/>
                <a:gd name="connsiteY26" fmla="*/ 388938 h 409575"/>
                <a:gd name="connsiteX27" fmla="*/ 266700 w 533400"/>
                <a:gd name="connsiteY27" fmla="*/ 392113 h 409575"/>
                <a:gd name="connsiteX28" fmla="*/ 266700 w 533400"/>
                <a:gd name="connsiteY28" fmla="*/ 388938 h 409575"/>
                <a:gd name="connsiteX29" fmla="*/ 268287 w 533400"/>
                <a:gd name="connsiteY29" fmla="*/ 387350 h 409575"/>
                <a:gd name="connsiteX30" fmla="*/ 268287 w 533400"/>
                <a:gd name="connsiteY30" fmla="*/ 384175 h 409575"/>
                <a:gd name="connsiteX31" fmla="*/ 271462 w 533400"/>
                <a:gd name="connsiteY31" fmla="*/ 384175 h 409575"/>
                <a:gd name="connsiteX32" fmla="*/ 273050 w 533400"/>
                <a:gd name="connsiteY32" fmla="*/ 384175 h 409575"/>
                <a:gd name="connsiteX33" fmla="*/ 273050 w 533400"/>
                <a:gd name="connsiteY33" fmla="*/ 382588 h 409575"/>
                <a:gd name="connsiteX34" fmla="*/ 274637 w 533400"/>
                <a:gd name="connsiteY34" fmla="*/ 379413 h 409575"/>
                <a:gd name="connsiteX35" fmla="*/ 192087 w 533400"/>
                <a:gd name="connsiteY35" fmla="*/ 377825 h 409575"/>
                <a:gd name="connsiteX36" fmla="*/ 188912 w 533400"/>
                <a:gd name="connsiteY36" fmla="*/ 379413 h 409575"/>
                <a:gd name="connsiteX37" fmla="*/ 187325 w 533400"/>
                <a:gd name="connsiteY37" fmla="*/ 379413 h 409575"/>
                <a:gd name="connsiteX38" fmla="*/ 252412 w 533400"/>
                <a:gd name="connsiteY38" fmla="*/ 376238 h 409575"/>
                <a:gd name="connsiteX39" fmla="*/ 252412 w 533400"/>
                <a:gd name="connsiteY39" fmla="*/ 377825 h 409575"/>
                <a:gd name="connsiteX40" fmla="*/ 250825 w 533400"/>
                <a:gd name="connsiteY40" fmla="*/ 379413 h 409575"/>
                <a:gd name="connsiteX41" fmla="*/ 247650 w 533400"/>
                <a:gd name="connsiteY41" fmla="*/ 379413 h 409575"/>
                <a:gd name="connsiteX42" fmla="*/ 250825 w 533400"/>
                <a:gd name="connsiteY42" fmla="*/ 377825 h 409575"/>
                <a:gd name="connsiteX43" fmla="*/ 257175 w 533400"/>
                <a:gd name="connsiteY43" fmla="*/ 373063 h 409575"/>
                <a:gd name="connsiteX44" fmla="*/ 257175 w 533400"/>
                <a:gd name="connsiteY44" fmla="*/ 376238 h 409575"/>
                <a:gd name="connsiteX45" fmla="*/ 255587 w 533400"/>
                <a:gd name="connsiteY45" fmla="*/ 376238 h 409575"/>
                <a:gd name="connsiteX46" fmla="*/ 252412 w 533400"/>
                <a:gd name="connsiteY46" fmla="*/ 376238 h 409575"/>
                <a:gd name="connsiteX47" fmla="*/ 333375 w 533400"/>
                <a:gd name="connsiteY47" fmla="*/ 371475 h 409575"/>
                <a:gd name="connsiteX48" fmla="*/ 331787 w 533400"/>
                <a:gd name="connsiteY48" fmla="*/ 376238 h 409575"/>
                <a:gd name="connsiteX49" fmla="*/ 330200 w 533400"/>
                <a:gd name="connsiteY49" fmla="*/ 376238 h 409575"/>
                <a:gd name="connsiteX50" fmla="*/ 331787 w 533400"/>
                <a:gd name="connsiteY50" fmla="*/ 373063 h 409575"/>
                <a:gd name="connsiteX51" fmla="*/ 198437 w 533400"/>
                <a:gd name="connsiteY51" fmla="*/ 371475 h 409575"/>
                <a:gd name="connsiteX52" fmla="*/ 200025 w 533400"/>
                <a:gd name="connsiteY52" fmla="*/ 371475 h 409575"/>
                <a:gd name="connsiteX53" fmla="*/ 203200 w 533400"/>
                <a:gd name="connsiteY53" fmla="*/ 371475 h 409575"/>
                <a:gd name="connsiteX54" fmla="*/ 203200 w 533400"/>
                <a:gd name="connsiteY54" fmla="*/ 373063 h 409575"/>
                <a:gd name="connsiteX55" fmla="*/ 198437 w 533400"/>
                <a:gd name="connsiteY55" fmla="*/ 376238 h 409575"/>
                <a:gd name="connsiteX56" fmla="*/ 193675 w 533400"/>
                <a:gd name="connsiteY56" fmla="*/ 377825 h 409575"/>
                <a:gd name="connsiteX57" fmla="*/ 192087 w 533400"/>
                <a:gd name="connsiteY57" fmla="*/ 377825 h 409575"/>
                <a:gd name="connsiteX58" fmla="*/ 196850 w 533400"/>
                <a:gd name="connsiteY58" fmla="*/ 376238 h 409575"/>
                <a:gd name="connsiteX59" fmla="*/ 198437 w 533400"/>
                <a:gd name="connsiteY59" fmla="*/ 373063 h 409575"/>
                <a:gd name="connsiteX60" fmla="*/ 203200 w 533400"/>
                <a:gd name="connsiteY60" fmla="*/ 368300 h 409575"/>
                <a:gd name="connsiteX61" fmla="*/ 204787 w 533400"/>
                <a:gd name="connsiteY61" fmla="*/ 368300 h 409575"/>
                <a:gd name="connsiteX62" fmla="*/ 207962 w 533400"/>
                <a:gd name="connsiteY62" fmla="*/ 368300 h 409575"/>
                <a:gd name="connsiteX63" fmla="*/ 204787 w 533400"/>
                <a:gd name="connsiteY63" fmla="*/ 371475 h 409575"/>
                <a:gd name="connsiteX64" fmla="*/ 203200 w 533400"/>
                <a:gd name="connsiteY64" fmla="*/ 371475 h 409575"/>
                <a:gd name="connsiteX65" fmla="*/ 193675 w 533400"/>
                <a:gd name="connsiteY65" fmla="*/ 363538 h 409575"/>
                <a:gd name="connsiteX66" fmla="*/ 196850 w 533400"/>
                <a:gd name="connsiteY66" fmla="*/ 366713 h 409575"/>
                <a:gd name="connsiteX67" fmla="*/ 193675 w 533400"/>
                <a:gd name="connsiteY67" fmla="*/ 366713 h 409575"/>
                <a:gd name="connsiteX68" fmla="*/ 231775 w 533400"/>
                <a:gd name="connsiteY68" fmla="*/ 360363 h 409575"/>
                <a:gd name="connsiteX69" fmla="*/ 234950 w 533400"/>
                <a:gd name="connsiteY69" fmla="*/ 360363 h 409575"/>
                <a:gd name="connsiteX70" fmla="*/ 236537 w 533400"/>
                <a:gd name="connsiteY70" fmla="*/ 360363 h 409575"/>
                <a:gd name="connsiteX71" fmla="*/ 234950 w 533400"/>
                <a:gd name="connsiteY71" fmla="*/ 361950 h 409575"/>
                <a:gd name="connsiteX72" fmla="*/ 234950 w 533400"/>
                <a:gd name="connsiteY72" fmla="*/ 363538 h 409575"/>
                <a:gd name="connsiteX73" fmla="*/ 231775 w 533400"/>
                <a:gd name="connsiteY73" fmla="*/ 363538 h 409575"/>
                <a:gd name="connsiteX74" fmla="*/ 231775 w 533400"/>
                <a:gd name="connsiteY74" fmla="*/ 361950 h 409575"/>
                <a:gd name="connsiteX75" fmla="*/ 211137 w 533400"/>
                <a:gd name="connsiteY75" fmla="*/ 357188 h 409575"/>
                <a:gd name="connsiteX76" fmla="*/ 214312 w 533400"/>
                <a:gd name="connsiteY76" fmla="*/ 357188 h 409575"/>
                <a:gd name="connsiteX77" fmla="*/ 211137 w 533400"/>
                <a:gd name="connsiteY77" fmla="*/ 360363 h 409575"/>
                <a:gd name="connsiteX78" fmla="*/ 220662 w 533400"/>
                <a:gd name="connsiteY78" fmla="*/ 352425 h 409575"/>
                <a:gd name="connsiteX79" fmla="*/ 223837 w 533400"/>
                <a:gd name="connsiteY79" fmla="*/ 352425 h 409575"/>
                <a:gd name="connsiteX80" fmla="*/ 220662 w 533400"/>
                <a:gd name="connsiteY80" fmla="*/ 355600 h 409575"/>
                <a:gd name="connsiteX81" fmla="*/ 219074 w 533400"/>
                <a:gd name="connsiteY81" fmla="*/ 355600 h 409575"/>
                <a:gd name="connsiteX82" fmla="*/ 215900 w 533400"/>
                <a:gd name="connsiteY82" fmla="*/ 357188 h 409575"/>
                <a:gd name="connsiteX83" fmla="*/ 214312 w 533400"/>
                <a:gd name="connsiteY83" fmla="*/ 357188 h 409575"/>
                <a:gd name="connsiteX84" fmla="*/ 215900 w 533400"/>
                <a:gd name="connsiteY84" fmla="*/ 355600 h 409575"/>
                <a:gd name="connsiteX85" fmla="*/ 136525 w 533400"/>
                <a:gd name="connsiteY85" fmla="*/ 317500 h 409575"/>
                <a:gd name="connsiteX86" fmla="*/ 139700 w 533400"/>
                <a:gd name="connsiteY86" fmla="*/ 317500 h 409575"/>
                <a:gd name="connsiteX87" fmla="*/ 141287 w 533400"/>
                <a:gd name="connsiteY87" fmla="*/ 317500 h 409575"/>
                <a:gd name="connsiteX88" fmla="*/ 139700 w 533400"/>
                <a:gd name="connsiteY88" fmla="*/ 319088 h 409575"/>
                <a:gd name="connsiteX89" fmla="*/ 136525 w 533400"/>
                <a:gd name="connsiteY89" fmla="*/ 320675 h 409575"/>
                <a:gd name="connsiteX90" fmla="*/ 134937 w 533400"/>
                <a:gd name="connsiteY90" fmla="*/ 320675 h 409575"/>
                <a:gd name="connsiteX91" fmla="*/ 134937 w 533400"/>
                <a:gd name="connsiteY91" fmla="*/ 319088 h 409575"/>
                <a:gd name="connsiteX92" fmla="*/ 136525 w 533400"/>
                <a:gd name="connsiteY92" fmla="*/ 319088 h 409575"/>
                <a:gd name="connsiteX93" fmla="*/ 34925 w 533400"/>
                <a:gd name="connsiteY93" fmla="*/ 303213 h 409575"/>
                <a:gd name="connsiteX94" fmla="*/ 38100 w 533400"/>
                <a:gd name="connsiteY94" fmla="*/ 304801 h 409575"/>
                <a:gd name="connsiteX95" fmla="*/ 39688 w 533400"/>
                <a:gd name="connsiteY95" fmla="*/ 304801 h 409575"/>
                <a:gd name="connsiteX96" fmla="*/ 42863 w 533400"/>
                <a:gd name="connsiteY96" fmla="*/ 304801 h 409575"/>
                <a:gd name="connsiteX97" fmla="*/ 42863 w 533400"/>
                <a:gd name="connsiteY97" fmla="*/ 307976 h 409575"/>
                <a:gd name="connsiteX98" fmla="*/ 39688 w 533400"/>
                <a:gd name="connsiteY98" fmla="*/ 307976 h 409575"/>
                <a:gd name="connsiteX99" fmla="*/ 38100 w 533400"/>
                <a:gd name="connsiteY99" fmla="*/ 307976 h 409575"/>
                <a:gd name="connsiteX100" fmla="*/ 34925 w 533400"/>
                <a:gd name="connsiteY100" fmla="*/ 307976 h 409575"/>
                <a:gd name="connsiteX101" fmla="*/ 33338 w 533400"/>
                <a:gd name="connsiteY101" fmla="*/ 309563 h 409575"/>
                <a:gd name="connsiteX102" fmla="*/ 31750 w 533400"/>
                <a:gd name="connsiteY102" fmla="*/ 309563 h 409575"/>
                <a:gd name="connsiteX103" fmla="*/ 28575 w 533400"/>
                <a:gd name="connsiteY103" fmla="*/ 309563 h 409575"/>
                <a:gd name="connsiteX104" fmla="*/ 26988 w 533400"/>
                <a:gd name="connsiteY104" fmla="*/ 312738 h 409575"/>
                <a:gd name="connsiteX105" fmla="*/ 23813 w 533400"/>
                <a:gd name="connsiteY105" fmla="*/ 312738 h 409575"/>
                <a:gd name="connsiteX106" fmla="*/ 23813 w 533400"/>
                <a:gd name="connsiteY106" fmla="*/ 314326 h 409575"/>
                <a:gd name="connsiteX107" fmla="*/ 22225 w 533400"/>
                <a:gd name="connsiteY107" fmla="*/ 314326 h 409575"/>
                <a:gd name="connsiteX108" fmla="*/ 19050 w 533400"/>
                <a:gd name="connsiteY108" fmla="*/ 317501 h 409575"/>
                <a:gd name="connsiteX109" fmla="*/ 12700 w 533400"/>
                <a:gd name="connsiteY109" fmla="*/ 317501 h 409575"/>
                <a:gd name="connsiteX110" fmla="*/ 7938 w 533400"/>
                <a:gd name="connsiteY110" fmla="*/ 317501 h 409575"/>
                <a:gd name="connsiteX111" fmla="*/ 1588 w 533400"/>
                <a:gd name="connsiteY111" fmla="*/ 319088 h 409575"/>
                <a:gd name="connsiteX112" fmla="*/ 0 w 533400"/>
                <a:gd name="connsiteY112" fmla="*/ 317501 h 409575"/>
                <a:gd name="connsiteX113" fmla="*/ 1588 w 533400"/>
                <a:gd name="connsiteY113" fmla="*/ 314326 h 409575"/>
                <a:gd name="connsiteX114" fmla="*/ 3175 w 533400"/>
                <a:gd name="connsiteY114" fmla="*/ 314326 h 409575"/>
                <a:gd name="connsiteX115" fmla="*/ 6350 w 533400"/>
                <a:gd name="connsiteY115" fmla="*/ 314326 h 409575"/>
                <a:gd name="connsiteX116" fmla="*/ 7938 w 533400"/>
                <a:gd name="connsiteY116" fmla="*/ 314326 h 409575"/>
                <a:gd name="connsiteX117" fmla="*/ 11113 w 533400"/>
                <a:gd name="connsiteY117" fmla="*/ 312738 h 409575"/>
                <a:gd name="connsiteX118" fmla="*/ 12700 w 533400"/>
                <a:gd name="connsiteY118" fmla="*/ 309563 h 409575"/>
                <a:gd name="connsiteX119" fmla="*/ 15875 w 533400"/>
                <a:gd name="connsiteY119" fmla="*/ 309563 h 409575"/>
                <a:gd name="connsiteX120" fmla="*/ 19050 w 533400"/>
                <a:gd name="connsiteY120" fmla="*/ 309563 h 409575"/>
                <a:gd name="connsiteX121" fmla="*/ 23813 w 533400"/>
                <a:gd name="connsiteY121" fmla="*/ 307976 h 409575"/>
                <a:gd name="connsiteX122" fmla="*/ 26988 w 533400"/>
                <a:gd name="connsiteY122" fmla="*/ 304801 h 409575"/>
                <a:gd name="connsiteX123" fmla="*/ 28575 w 533400"/>
                <a:gd name="connsiteY123" fmla="*/ 304801 h 409575"/>
                <a:gd name="connsiteX124" fmla="*/ 31750 w 533400"/>
                <a:gd name="connsiteY124" fmla="*/ 304801 h 409575"/>
                <a:gd name="connsiteX125" fmla="*/ 85725 w 533400"/>
                <a:gd name="connsiteY125" fmla="*/ 302578 h 409575"/>
                <a:gd name="connsiteX126" fmla="*/ 85725 w 533400"/>
                <a:gd name="connsiteY126" fmla="*/ 303213 h 409575"/>
                <a:gd name="connsiteX127" fmla="*/ 82550 w 533400"/>
                <a:gd name="connsiteY127" fmla="*/ 303213 h 409575"/>
                <a:gd name="connsiteX128" fmla="*/ 85725 w 533400"/>
                <a:gd name="connsiteY128" fmla="*/ 301626 h 409575"/>
                <a:gd name="connsiteX129" fmla="*/ 90488 w 533400"/>
                <a:gd name="connsiteY129" fmla="*/ 301626 h 409575"/>
                <a:gd name="connsiteX130" fmla="*/ 85725 w 533400"/>
                <a:gd name="connsiteY130" fmla="*/ 302578 h 409575"/>
                <a:gd name="connsiteX131" fmla="*/ 92075 w 533400"/>
                <a:gd name="connsiteY131" fmla="*/ 298450 h 409575"/>
                <a:gd name="connsiteX132" fmla="*/ 93663 w 533400"/>
                <a:gd name="connsiteY132" fmla="*/ 298450 h 409575"/>
                <a:gd name="connsiteX133" fmla="*/ 96838 w 533400"/>
                <a:gd name="connsiteY133" fmla="*/ 298450 h 409575"/>
                <a:gd name="connsiteX134" fmla="*/ 92075 w 533400"/>
                <a:gd name="connsiteY134" fmla="*/ 301626 h 409575"/>
                <a:gd name="connsiteX135" fmla="*/ 90488 w 533400"/>
                <a:gd name="connsiteY135" fmla="*/ 301626 h 409575"/>
                <a:gd name="connsiteX136" fmla="*/ 38100 w 533400"/>
                <a:gd name="connsiteY136" fmla="*/ 265113 h 409575"/>
                <a:gd name="connsiteX137" fmla="*/ 39687 w 533400"/>
                <a:gd name="connsiteY137" fmla="*/ 265113 h 409575"/>
                <a:gd name="connsiteX138" fmla="*/ 42862 w 533400"/>
                <a:gd name="connsiteY138" fmla="*/ 265113 h 409575"/>
                <a:gd name="connsiteX139" fmla="*/ 46037 w 533400"/>
                <a:gd name="connsiteY139" fmla="*/ 265113 h 409575"/>
                <a:gd name="connsiteX140" fmla="*/ 44450 w 533400"/>
                <a:gd name="connsiteY140" fmla="*/ 266700 h 409575"/>
                <a:gd name="connsiteX141" fmla="*/ 39687 w 533400"/>
                <a:gd name="connsiteY141" fmla="*/ 266700 h 409575"/>
                <a:gd name="connsiteX142" fmla="*/ 38100 w 533400"/>
                <a:gd name="connsiteY142" fmla="*/ 266700 h 409575"/>
                <a:gd name="connsiteX143" fmla="*/ 34925 w 533400"/>
                <a:gd name="connsiteY143" fmla="*/ 266700 h 409575"/>
                <a:gd name="connsiteX144" fmla="*/ 53975 w 533400"/>
                <a:gd name="connsiteY144" fmla="*/ 261938 h 409575"/>
                <a:gd name="connsiteX145" fmla="*/ 58737 w 533400"/>
                <a:gd name="connsiteY145" fmla="*/ 261938 h 409575"/>
                <a:gd name="connsiteX146" fmla="*/ 50800 w 533400"/>
                <a:gd name="connsiteY146" fmla="*/ 265113 h 409575"/>
                <a:gd name="connsiteX147" fmla="*/ 49212 w 533400"/>
                <a:gd name="connsiteY147" fmla="*/ 265113 h 409575"/>
                <a:gd name="connsiteX148" fmla="*/ 61912 w 533400"/>
                <a:gd name="connsiteY148" fmla="*/ 260350 h 409575"/>
                <a:gd name="connsiteX149" fmla="*/ 65087 w 533400"/>
                <a:gd name="connsiteY149" fmla="*/ 260350 h 409575"/>
                <a:gd name="connsiteX150" fmla="*/ 66675 w 533400"/>
                <a:gd name="connsiteY150" fmla="*/ 260350 h 409575"/>
                <a:gd name="connsiteX151" fmla="*/ 69850 w 533400"/>
                <a:gd name="connsiteY151" fmla="*/ 260350 h 409575"/>
                <a:gd name="connsiteX152" fmla="*/ 71437 w 533400"/>
                <a:gd name="connsiteY152" fmla="*/ 260350 h 409575"/>
                <a:gd name="connsiteX153" fmla="*/ 65087 w 533400"/>
                <a:gd name="connsiteY153" fmla="*/ 261938 h 409575"/>
                <a:gd name="connsiteX154" fmla="*/ 60325 w 533400"/>
                <a:gd name="connsiteY154" fmla="*/ 261938 h 409575"/>
                <a:gd name="connsiteX155" fmla="*/ 517524 w 533400"/>
                <a:gd name="connsiteY155" fmla="*/ 198438 h 409575"/>
                <a:gd name="connsiteX156" fmla="*/ 519112 w 533400"/>
                <a:gd name="connsiteY156" fmla="*/ 198438 h 409575"/>
                <a:gd name="connsiteX157" fmla="*/ 517524 w 533400"/>
                <a:gd name="connsiteY157" fmla="*/ 201613 h 409575"/>
                <a:gd name="connsiteX158" fmla="*/ 514350 w 533400"/>
                <a:gd name="connsiteY158" fmla="*/ 201613 h 409575"/>
                <a:gd name="connsiteX159" fmla="*/ 501650 w 533400"/>
                <a:gd name="connsiteY159" fmla="*/ 176213 h 409575"/>
                <a:gd name="connsiteX160" fmla="*/ 501650 w 533400"/>
                <a:gd name="connsiteY160" fmla="*/ 179388 h 409575"/>
                <a:gd name="connsiteX161" fmla="*/ 498475 w 533400"/>
                <a:gd name="connsiteY161" fmla="*/ 179388 h 409575"/>
                <a:gd name="connsiteX162" fmla="*/ 501650 w 533400"/>
                <a:gd name="connsiteY162" fmla="*/ 174625 h 409575"/>
                <a:gd name="connsiteX163" fmla="*/ 503237 w 533400"/>
                <a:gd name="connsiteY163" fmla="*/ 174625 h 409575"/>
                <a:gd name="connsiteX164" fmla="*/ 501650 w 533400"/>
                <a:gd name="connsiteY164" fmla="*/ 176213 h 409575"/>
                <a:gd name="connsiteX165" fmla="*/ 123825 w 533400"/>
                <a:gd name="connsiteY165" fmla="*/ 171450 h 409575"/>
                <a:gd name="connsiteX166" fmla="*/ 125412 w 533400"/>
                <a:gd name="connsiteY166" fmla="*/ 171450 h 409575"/>
                <a:gd name="connsiteX167" fmla="*/ 128588 w 533400"/>
                <a:gd name="connsiteY167" fmla="*/ 171450 h 409575"/>
                <a:gd name="connsiteX168" fmla="*/ 130175 w 533400"/>
                <a:gd name="connsiteY168" fmla="*/ 171450 h 409575"/>
                <a:gd name="connsiteX169" fmla="*/ 133350 w 533400"/>
                <a:gd name="connsiteY169" fmla="*/ 171450 h 409575"/>
                <a:gd name="connsiteX170" fmla="*/ 133350 w 533400"/>
                <a:gd name="connsiteY170" fmla="*/ 174625 h 409575"/>
                <a:gd name="connsiteX171" fmla="*/ 130175 w 533400"/>
                <a:gd name="connsiteY171" fmla="*/ 174625 h 409575"/>
                <a:gd name="connsiteX172" fmla="*/ 128588 w 533400"/>
                <a:gd name="connsiteY172" fmla="*/ 174625 h 409575"/>
                <a:gd name="connsiteX173" fmla="*/ 80962 w 533400"/>
                <a:gd name="connsiteY173" fmla="*/ 158750 h 409575"/>
                <a:gd name="connsiteX174" fmla="*/ 82550 w 533400"/>
                <a:gd name="connsiteY174" fmla="*/ 158750 h 409575"/>
                <a:gd name="connsiteX175" fmla="*/ 85725 w 533400"/>
                <a:gd name="connsiteY175" fmla="*/ 158750 h 409575"/>
                <a:gd name="connsiteX176" fmla="*/ 87312 w 533400"/>
                <a:gd name="connsiteY176" fmla="*/ 160338 h 409575"/>
                <a:gd name="connsiteX177" fmla="*/ 92075 w 533400"/>
                <a:gd name="connsiteY177" fmla="*/ 163513 h 409575"/>
                <a:gd name="connsiteX178" fmla="*/ 93662 w 533400"/>
                <a:gd name="connsiteY178" fmla="*/ 163513 h 409575"/>
                <a:gd name="connsiteX179" fmla="*/ 96837 w 533400"/>
                <a:gd name="connsiteY179" fmla="*/ 163513 h 409575"/>
                <a:gd name="connsiteX180" fmla="*/ 98425 w 533400"/>
                <a:gd name="connsiteY180" fmla="*/ 163513 h 409575"/>
                <a:gd name="connsiteX181" fmla="*/ 103187 w 533400"/>
                <a:gd name="connsiteY181" fmla="*/ 163513 h 409575"/>
                <a:gd name="connsiteX182" fmla="*/ 107950 w 533400"/>
                <a:gd name="connsiteY182" fmla="*/ 165100 h 409575"/>
                <a:gd name="connsiteX183" fmla="*/ 112712 w 533400"/>
                <a:gd name="connsiteY183" fmla="*/ 165100 h 409575"/>
                <a:gd name="connsiteX184" fmla="*/ 114300 w 533400"/>
                <a:gd name="connsiteY184" fmla="*/ 165100 h 409575"/>
                <a:gd name="connsiteX185" fmla="*/ 117475 w 533400"/>
                <a:gd name="connsiteY185" fmla="*/ 165100 h 409575"/>
                <a:gd name="connsiteX186" fmla="*/ 119062 w 533400"/>
                <a:gd name="connsiteY186" fmla="*/ 165100 h 409575"/>
                <a:gd name="connsiteX187" fmla="*/ 122237 w 533400"/>
                <a:gd name="connsiteY187" fmla="*/ 168276 h 409575"/>
                <a:gd name="connsiteX188" fmla="*/ 123825 w 533400"/>
                <a:gd name="connsiteY188" fmla="*/ 168276 h 409575"/>
                <a:gd name="connsiteX189" fmla="*/ 123825 w 533400"/>
                <a:gd name="connsiteY189" fmla="*/ 169863 h 409575"/>
                <a:gd name="connsiteX190" fmla="*/ 122237 w 533400"/>
                <a:gd name="connsiteY190" fmla="*/ 169863 h 409575"/>
                <a:gd name="connsiteX191" fmla="*/ 119062 w 533400"/>
                <a:gd name="connsiteY191" fmla="*/ 169863 h 409575"/>
                <a:gd name="connsiteX192" fmla="*/ 119062 w 533400"/>
                <a:gd name="connsiteY192" fmla="*/ 171451 h 409575"/>
                <a:gd name="connsiteX193" fmla="*/ 117475 w 533400"/>
                <a:gd name="connsiteY193" fmla="*/ 171451 h 409575"/>
                <a:gd name="connsiteX194" fmla="*/ 119062 w 533400"/>
                <a:gd name="connsiteY194" fmla="*/ 174626 h 409575"/>
                <a:gd name="connsiteX195" fmla="*/ 122237 w 533400"/>
                <a:gd name="connsiteY195" fmla="*/ 174626 h 409575"/>
                <a:gd name="connsiteX196" fmla="*/ 117475 w 533400"/>
                <a:gd name="connsiteY196" fmla="*/ 176213 h 409575"/>
                <a:gd name="connsiteX197" fmla="*/ 114300 w 533400"/>
                <a:gd name="connsiteY197" fmla="*/ 176213 h 409575"/>
                <a:gd name="connsiteX198" fmla="*/ 114300 w 533400"/>
                <a:gd name="connsiteY198" fmla="*/ 179388 h 409575"/>
                <a:gd name="connsiteX199" fmla="*/ 112712 w 533400"/>
                <a:gd name="connsiteY199" fmla="*/ 179388 h 409575"/>
                <a:gd name="connsiteX200" fmla="*/ 112712 w 533400"/>
                <a:gd name="connsiteY200" fmla="*/ 176213 h 409575"/>
                <a:gd name="connsiteX201" fmla="*/ 109537 w 533400"/>
                <a:gd name="connsiteY201" fmla="*/ 176213 h 409575"/>
                <a:gd name="connsiteX202" fmla="*/ 107950 w 533400"/>
                <a:gd name="connsiteY202" fmla="*/ 176213 h 409575"/>
                <a:gd name="connsiteX203" fmla="*/ 103187 w 533400"/>
                <a:gd name="connsiteY203" fmla="*/ 176213 h 409575"/>
                <a:gd name="connsiteX204" fmla="*/ 101600 w 533400"/>
                <a:gd name="connsiteY204" fmla="*/ 174626 h 409575"/>
                <a:gd name="connsiteX205" fmla="*/ 98425 w 533400"/>
                <a:gd name="connsiteY205" fmla="*/ 174626 h 409575"/>
                <a:gd name="connsiteX206" fmla="*/ 98425 w 533400"/>
                <a:gd name="connsiteY206" fmla="*/ 171451 h 409575"/>
                <a:gd name="connsiteX207" fmla="*/ 101600 w 533400"/>
                <a:gd name="connsiteY207" fmla="*/ 171451 h 409575"/>
                <a:gd name="connsiteX208" fmla="*/ 98425 w 533400"/>
                <a:gd name="connsiteY208" fmla="*/ 169863 h 409575"/>
                <a:gd name="connsiteX209" fmla="*/ 96837 w 533400"/>
                <a:gd name="connsiteY209" fmla="*/ 168276 h 409575"/>
                <a:gd name="connsiteX210" fmla="*/ 92075 w 533400"/>
                <a:gd name="connsiteY210" fmla="*/ 165100 h 409575"/>
                <a:gd name="connsiteX211" fmla="*/ 87312 w 533400"/>
                <a:gd name="connsiteY211" fmla="*/ 163513 h 409575"/>
                <a:gd name="connsiteX212" fmla="*/ 82550 w 533400"/>
                <a:gd name="connsiteY212" fmla="*/ 160338 h 409575"/>
                <a:gd name="connsiteX213" fmla="*/ 80962 w 533400"/>
                <a:gd name="connsiteY213" fmla="*/ 160338 h 409575"/>
                <a:gd name="connsiteX214" fmla="*/ 517525 w 533400"/>
                <a:gd name="connsiteY214" fmla="*/ 155575 h 409575"/>
                <a:gd name="connsiteX215" fmla="*/ 519112 w 533400"/>
                <a:gd name="connsiteY215" fmla="*/ 155575 h 409575"/>
                <a:gd name="connsiteX216" fmla="*/ 519112 w 533400"/>
                <a:gd name="connsiteY216" fmla="*/ 158750 h 409575"/>
                <a:gd name="connsiteX217" fmla="*/ 517525 w 533400"/>
                <a:gd name="connsiteY217" fmla="*/ 160338 h 409575"/>
                <a:gd name="connsiteX218" fmla="*/ 512762 w 533400"/>
                <a:gd name="connsiteY218" fmla="*/ 165100 h 409575"/>
                <a:gd name="connsiteX219" fmla="*/ 511175 w 533400"/>
                <a:gd name="connsiteY219" fmla="*/ 168275 h 409575"/>
                <a:gd name="connsiteX220" fmla="*/ 508000 w 533400"/>
                <a:gd name="connsiteY220" fmla="*/ 169863 h 409575"/>
                <a:gd name="connsiteX221" fmla="*/ 503237 w 533400"/>
                <a:gd name="connsiteY221" fmla="*/ 174625 h 409575"/>
                <a:gd name="connsiteX222" fmla="*/ 503237 w 533400"/>
                <a:gd name="connsiteY222" fmla="*/ 171450 h 409575"/>
                <a:gd name="connsiteX223" fmla="*/ 506412 w 533400"/>
                <a:gd name="connsiteY223" fmla="*/ 171450 h 409575"/>
                <a:gd name="connsiteX224" fmla="*/ 506412 w 533400"/>
                <a:gd name="connsiteY224" fmla="*/ 169863 h 409575"/>
                <a:gd name="connsiteX225" fmla="*/ 508000 w 533400"/>
                <a:gd name="connsiteY225" fmla="*/ 168275 h 409575"/>
                <a:gd name="connsiteX226" fmla="*/ 508000 w 533400"/>
                <a:gd name="connsiteY226" fmla="*/ 165100 h 409575"/>
                <a:gd name="connsiteX227" fmla="*/ 511175 w 533400"/>
                <a:gd name="connsiteY227" fmla="*/ 163513 h 409575"/>
                <a:gd name="connsiteX228" fmla="*/ 512762 w 533400"/>
                <a:gd name="connsiteY228" fmla="*/ 163513 h 409575"/>
                <a:gd name="connsiteX229" fmla="*/ 512762 w 533400"/>
                <a:gd name="connsiteY229" fmla="*/ 160338 h 409575"/>
                <a:gd name="connsiteX230" fmla="*/ 512762 w 533400"/>
                <a:gd name="connsiteY230" fmla="*/ 158750 h 409575"/>
                <a:gd name="connsiteX231" fmla="*/ 514350 w 533400"/>
                <a:gd name="connsiteY231" fmla="*/ 158750 h 409575"/>
                <a:gd name="connsiteX232" fmla="*/ 74612 w 533400"/>
                <a:gd name="connsiteY232" fmla="*/ 155575 h 409575"/>
                <a:gd name="connsiteX233" fmla="*/ 76200 w 533400"/>
                <a:gd name="connsiteY233" fmla="*/ 155575 h 409575"/>
                <a:gd name="connsiteX234" fmla="*/ 77787 w 533400"/>
                <a:gd name="connsiteY234" fmla="*/ 155575 h 409575"/>
                <a:gd name="connsiteX235" fmla="*/ 77787 w 533400"/>
                <a:gd name="connsiteY235" fmla="*/ 158750 h 409575"/>
                <a:gd name="connsiteX236" fmla="*/ 76200 w 533400"/>
                <a:gd name="connsiteY236" fmla="*/ 158750 h 409575"/>
                <a:gd name="connsiteX237" fmla="*/ 74612 w 533400"/>
                <a:gd name="connsiteY237" fmla="*/ 158750 h 409575"/>
                <a:gd name="connsiteX238" fmla="*/ 508000 w 533400"/>
                <a:gd name="connsiteY238" fmla="*/ 147638 h 409575"/>
                <a:gd name="connsiteX239" fmla="*/ 508000 w 533400"/>
                <a:gd name="connsiteY239" fmla="*/ 149226 h 409575"/>
                <a:gd name="connsiteX240" fmla="*/ 506412 w 533400"/>
                <a:gd name="connsiteY240" fmla="*/ 149226 h 409575"/>
                <a:gd name="connsiteX241" fmla="*/ 511175 w 533400"/>
                <a:gd name="connsiteY241" fmla="*/ 139700 h 409575"/>
                <a:gd name="connsiteX242" fmla="*/ 512762 w 533400"/>
                <a:gd name="connsiteY242" fmla="*/ 142875 h 409575"/>
                <a:gd name="connsiteX243" fmla="*/ 514350 w 533400"/>
                <a:gd name="connsiteY243" fmla="*/ 142875 h 409575"/>
                <a:gd name="connsiteX244" fmla="*/ 517525 w 533400"/>
                <a:gd name="connsiteY244" fmla="*/ 144463 h 409575"/>
                <a:gd name="connsiteX245" fmla="*/ 514350 w 533400"/>
                <a:gd name="connsiteY245" fmla="*/ 144463 h 409575"/>
                <a:gd name="connsiteX246" fmla="*/ 512762 w 533400"/>
                <a:gd name="connsiteY246" fmla="*/ 144463 h 409575"/>
                <a:gd name="connsiteX247" fmla="*/ 512762 w 533400"/>
                <a:gd name="connsiteY247" fmla="*/ 147638 h 409575"/>
                <a:gd name="connsiteX248" fmla="*/ 511175 w 533400"/>
                <a:gd name="connsiteY248" fmla="*/ 147638 h 409575"/>
                <a:gd name="connsiteX249" fmla="*/ 508000 w 533400"/>
                <a:gd name="connsiteY249" fmla="*/ 147638 h 409575"/>
                <a:gd name="connsiteX250" fmla="*/ 508000 w 533400"/>
                <a:gd name="connsiteY250" fmla="*/ 144463 h 409575"/>
                <a:gd name="connsiteX251" fmla="*/ 508000 w 533400"/>
                <a:gd name="connsiteY251" fmla="*/ 142875 h 409575"/>
                <a:gd name="connsiteX252" fmla="*/ 511175 w 533400"/>
                <a:gd name="connsiteY252" fmla="*/ 142875 h 409575"/>
                <a:gd name="connsiteX253" fmla="*/ 481012 w 533400"/>
                <a:gd name="connsiteY253" fmla="*/ 136525 h 409575"/>
                <a:gd name="connsiteX254" fmla="*/ 481012 w 533400"/>
                <a:gd name="connsiteY254" fmla="*/ 138113 h 409575"/>
                <a:gd name="connsiteX255" fmla="*/ 479425 w 533400"/>
                <a:gd name="connsiteY255" fmla="*/ 138113 h 409575"/>
                <a:gd name="connsiteX256" fmla="*/ 487363 w 533400"/>
                <a:gd name="connsiteY256" fmla="*/ 120650 h 409575"/>
                <a:gd name="connsiteX257" fmla="*/ 490538 w 533400"/>
                <a:gd name="connsiteY257" fmla="*/ 120650 h 409575"/>
                <a:gd name="connsiteX258" fmla="*/ 490538 w 533400"/>
                <a:gd name="connsiteY258" fmla="*/ 122238 h 409575"/>
                <a:gd name="connsiteX259" fmla="*/ 487363 w 533400"/>
                <a:gd name="connsiteY259" fmla="*/ 122238 h 409575"/>
                <a:gd name="connsiteX260" fmla="*/ 447675 w 533400"/>
                <a:gd name="connsiteY260" fmla="*/ 100013 h 409575"/>
                <a:gd name="connsiteX261" fmla="*/ 449262 w 533400"/>
                <a:gd name="connsiteY261" fmla="*/ 100013 h 409575"/>
                <a:gd name="connsiteX262" fmla="*/ 447675 w 533400"/>
                <a:gd name="connsiteY262" fmla="*/ 101600 h 409575"/>
                <a:gd name="connsiteX263" fmla="*/ 455612 w 533400"/>
                <a:gd name="connsiteY263" fmla="*/ 90488 h 409575"/>
                <a:gd name="connsiteX264" fmla="*/ 454025 w 533400"/>
                <a:gd name="connsiteY264" fmla="*/ 93663 h 409575"/>
                <a:gd name="connsiteX265" fmla="*/ 454025 w 533400"/>
                <a:gd name="connsiteY265" fmla="*/ 95250 h 409575"/>
                <a:gd name="connsiteX266" fmla="*/ 450850 w 533400"/>
                <a:gd name="connsiteY266" fmla="*/ 96838 h 409575"/>
                <a:gd name="connsiteX267" fmla="*/ 449262 w 533400"/>
                <a:gd name="connsiteY267" fmla="*/ 100013 h 409575"/>
                <a:gd name="connsiteX268" fmla="*/ 449262 w 533400"/>
                <a:gd name="connsiteY268" fmla="*/ 96838 h 409575"/>
                <a:gd name="connsiteX269" fmla="*/ 450850 w 533400"/>
                <a:gd name="connsiteY269" fmla="*/ 95250 h 409575"/>
                <a:gd name="connsiteX270" fmla="*/ 450850 w 533400"/>
                <a:gd name="connsiteY270" fmla="*/ 93663 h 409575"/>
                <a:gd name="connsiteX271" fmla="*/ 523875 w 533400"/>
                <a:gd name="connsiteY271" fmla="*/ 84138 h 409575"/>
                <a:gd name="connsiteX272" fmla="*/ 527050 w 533400"/>
                <a:gd name="connsiteY272" fmla="*/ 84138 h 409575"/>
                <a:gd name="connsiteX273" fmla="*/ 528637 w 533400"/>
                <a:gd name="connsiteY273" fmla="*/ 84138 h 409575"/>
                <a:gd name="connsiteX274" fmla="*/ 530225 w 533400"/>
                <a:gd name="connsiteY274" fmla="*/ 84138 h 409575"/>
                <a:gd name="connsiteX275" fmla="*/ 530225 w 533400"/>
                <a:gd name="connsiteY275" fmla="*/ 85726 h 409575"/>
                <a:gd name="connsiteX276" fmla="*/ 533400 w 533400"/>
                <a:gd name="connsiteY276" fmla="*/ 88901 h 409575"/>
                <a:gd name="connsiteX277" fmla="*/ 533400 w 533400"/>
                <a:gd name="connsiteY277" fmla="*/ 90489 h 409575"/>
                <a:gd name="connsiteX278" fmla="*/ 533400 w 533400"/>
                <a:gd name="connsiteY278" fmla="*/ 93664 h 409575"/>
                <a:gd name="connsiteX279" fmla="*/ 533400 w 533400"/>
                <a:gd name="connsiteY279" fmla="*/ 95251 h 409575"/>
                <a:gd name="connsiteX280" fmla="*/ 530225 w 533400"/>
                <a:gd name="connsiteY280" fmla="*/ 95251 h 409575"/>
                <a:gd name="connsiteX281" fmla="*/ 528637 w 533400"/>
                <a:gd name="connsiteY281" fmla="*/ 95251 h 409575"/>
                <a:gd name="connsiteX282" fmla="*/ 527050 w 533400"/>
                <a:gd name="connsiteY282" fmla="*/ 93664 h 409575"/>
                <a:gd name="connsiteX283" fmla="*/ 523875 w 533400"/>
                <a:gd name="connsiteY283" fmla="*/ 93664 h 409575"/>
                <a:gd name="connsiteX284" fmla="*/ 523875 w 533400"/>
                <a:gd name="connsiteY284" fmla="*/ 90489 h 409575"/>
                <a:gd name="connsiteX285" fmla="*/ 523875 w 533400"/>
                <a:gd name="connsiteY285" fmla="*/ 88901 h 409575"/>
                <a:gd name="connsiteX286" fmla="*/ 522287 w 533400"/>
                <a:gd name="connsiteY286" fmla="*/ 88901 h 409575"/>
                <a:gd name="connsiteX287" fmla="*/ 522287 w 533400"/>
                <a:gd name="connsiteY287" fmla="*/ 85726 h 409575"/>
                <a:gd name="connsiteX288" fmla="*/ 523875 w 533400"/>
                <a:gd name="connsiteY288" fmla="*/ 85726 h 409575"/>
                <a:gd name="connsiteX289" fmla="*/ 463550 w 533400"/>
                <a:gd name="connsiteY289" fmla="*/ 84137 h 409575"/>
                <a:gd name="connsiteX290" fmla="*/ 463550 w 533400"/>
                <a:gd name="connsiteY290" fmla="*/ 85725 h 409575"/>
                <a:gd name="connsiteX291" fmla="*/ 460375 w 533400"/>
                <a:gd name="connsiteY291" fmla="*/ 88900 h 409575"/>
                <a:gd name="connsiteX292" fmla="*/ 458787 w 533400"/>
                <a:gd name="connsiteY292" fmla="*/ 88900 h 409575"/>
                <a:gd name="connsiteX293" fmla="*/ 455612 w 533400"/>
                <a:gd name="connsiteY293" fmla="*/ 90488 h 409575"/>
                <a:gd name="connsiteX294" fmla="*/ 460375 w 533400"/>
                <a:gd name="connsiteY294" fmla="*/ 85725 h 409575"/>
                <a:gd name="connsiteX295" fmla="*/ 122237 w 533400"/>
                <a:gd name="connsiteY295" fmla="*/ 80962 h 409575"/>
                <a:gd name="connsiteX296" fmla="*/ 123825 w 533400"/>
                <a:gd name="connsiteY296" fmla="*/ 84137 h 409575"/>
                <a:gd name="connsiteX297" fmla="*/ 125412 w 533400"/>
                <a:gd name="connsiteY297" fmla="*/ 84137 h 409575"/>
                <a:gd name="connsiteX298" fmla="*/ 128587 w 533400"/>
                <a:gd name="connsiteY298" fmla="*/ 84137 h 409575"/>
                <a:gd name="connsiteX299" fmla="*/ 133350 w 533400"/>
                <a:gd name="connsiteY299" fmla="*/ 85725 h 409575"/>
                <a:gd name="connsiteX300" fmla="*/ 134937 w 533400"/>
                <a:gd name="connsiteY300" fmla="*/ 88900 h 409575"/>
                <a:gd name="connsiteX301" fmla="*/ 134937 w 533400"/>
                <a:gd name="connsiteY301" fmla="*/ 90488 h 409575"/>
                <a:gd name="connsiteX302" fmla="*/ 141287 w 533400"/>
                <a:gd name="connsiteY302" fmla="*/ 93663 h 409575"/>
                <a:gd name="connsiteX303" fmla="*/ 136525 w 533400"/>
                <a:gd name="connsiteY303" fmla="*/ 93663 h 409575"/>
                <a:gd name="connsiteX304" fmla="*/ 134937 w 533400"/>
                <a:gd name="connsiteY304" fmla="*/ 93663 h 409575"/>
                <a:gd name="connsiteX305" fmla="*/ 133350 w 533400"/>
                <a:gd name="connsiteY305" fmla="*/ 93663 h 409575"/>
                <a:gd name="connsiteX306" fmla="*/ 130175 w 533400"/>
                <a:gd name="connsiteY306" fmla="*/ 93663 h 409575"/>
                <a:gd name="connsiteX307" fmla="*/ 123825 w 533400"/>
                <a:gd name="connsiteY307" fmla="*/ 88900 h 409575"/>
                <a:gd name="connsiteX308" fmla="*/ 123825 w 533400"/>
                <a:gd name="connsiteY308" fmla="*/ 85725 h 409575"/>
                <a:gd name="connsiteX309" fmla="*/ 122237 w 533400"/>
                <a:gd name="connsiteY309" fmla="*/ 84137 h 409575"/>
                <a:gd name="connsiteX310" fmla="*/ 119062 w 533400"/>
                <a:gd name="connsiteY310" fmla="*/ 84137 h 409575"/>
                <a:gd name="connsiteX311" fmla="*/ 230187 w 533400"/>
                <a:gd name="connsiteY311" fmla="*/ 52388 h 409575"/>
                <a:gd name="connsiteX312" fmla="*/ 231775 w 533400"/>
                <a:gd name="connsiteY312" fmla="*/ 52388 h 409575"/>
                <a:gd name="connsiteX313" fmla="*/ 231775 w 533400"/>
                <a:gd name="connsiteY313" fmla="*/ 53976 h 409575"/>
                <a:gd name="connsiteX314" fmla="*/ 230187 w 533400"/>
                <a:gd name="connsiteY314" fmla="*/ 53976 h 409575"/>
                <a:gd name="connsiteX315" fmla="*/ 230187 w 533400"/>
                <a:gd name="connsiteY315" fmla="*/ 49213 h 409575"/>
                <a:gd name="connsiteX316" fmla="*/ 231775 w 533400"/>
                <a:gd name="connsiteY316" fmla="*/ 49213 h 409575"/>
                <a:gd name="connsiteX317" fmla="*/ 230187 w 533400"/>
                <a:gd name="connsiteY317" fmla="*/ 52388 h 409575"/>
                <a:gd name="connsiteX318" fmla="*/ 192087 w 533400"/>
                <a:gd name="connsiteY318" fmla="*/ 46038 h 409575"/>
                <a:gd name="connsiteX319" fmla="*/ 193674 w 533400"/>
                <a:gd name="connsiteY319" fmla="*/ 46038 h 409575"/>
                <a:gd name="connsiteX320" fmla="*/ 196850 w 533400"/>
                <a:gd name="connsiteY320" fmla="*/ 47625 h 409575"/>
                <a:gd name="connsiteX321" fmla="*/ 198437 w 533400"/>
                <a:gd name="connsiteY321" fmla="*/ 47625 h 409575"/>
                <a:gd name="connsiteX322" fmla="*/ 198437 w 533400"/>
                <a:gd name="connsiteY322" fmla="*/ 49213 h 409575"/>
                <a:gd name="connsiteX323" fmla="*/ 196850 w 533400"/>
                <a:gd name="connsiteY323" fmla="*/ 49213 h 409575"/>
                <a:gd name="connsiteX324" fmla="*/ 193674 w 533400"/>
                <a:gd name="connsiteY324" fmla="*/ 49213 h 409575"/>
                <a:gd name="connsiteX325" fmla="*/ 192087 w 533400"/>
                <a:gd name="connsiteY325" fmla="*/ 49213 h 409575"/>
                <a:gd name="connsiteX326" fmla="*/ 192087 w 533400"/>
                <a:gd name="connsiteY326" fmla="*/ 47625 h 409575"/>
                <a:gd name="connsiteX327" fmla="*/ 203200 w 533400"/>
                <a:gd name="connsiteY327" fmla="*/ 42863 h 409575"/>
                <a:gd name="connsiteX328" fmla="*/ 204788 w 533400"/>
                <a:gd name="connsiteY328" fmla="*/ 42863 h 409575"/>
                <a:gd name="connsiteX329" fmla="*/ 207963 w 533400"/>
                <a:gd name="connsiteY329" fmla="*/ 42863 h 409575"/>
                <a:gd name="connsiteX330" fmla="*/ 209550 w 533400"/>
                <a:gd name="connsiteY330" fmla="*/ 42863 h 409575"/>
                <a:gd name="connsiteX331" fmla="*/ 209550 w 533400"/>
                <a:gd name="connsiteY331" fmla="*/ 46038 h 409575"/>
                <a:gd name="connsiteX332" fmla="*/ 211138 w 533400"/>
                <a:gd name="connsiteY332" fmla="*/ 49213 h 409575"/>
                <a:gd name="connsiteX333" fmla="*/ 211138 w 533400"/>
                <a:gd name="connsiteY333" fmla="*/ 52388 h 409575"/>
                <a:gd name="connsiteX334" fmla="*/ 211138 w 533400"/>
                <a:gd name="connsiteY334" fmla="*/ 53976 h 409575"/>
                <a:gd name="connsiteX335" fmla="*/ 209550 w 533400"/>
                <a:gd name="connsiteY335" fmla="*/ 53976 h 409575"/>
                <a:gd name="connsiteX336" fmla="*/ 207963 w 533400"/>
                <a:gd name="connsiteY336" fmla="*/ 52388 h 409575"/>
                <a:gd name="connsiteX337" fmla="*/ 204788 w 533400"/>
                <a:gd name="connsiteY337" fmla="*/ 49213 h 409575"/>
                <a:gd name="connsiteX338" fmla="*/ 203200 w 533400"/>
                <a:gd name="connsiteY338" fmla="*/ 49213 h 409575"/>
                <a:gd name="connsiteX339" fmla="*/ 203200 w 533400"/>
                <a:gd name="connsiteY339" fmla="*/ 47625 h 409575"/>
                <a:gd name="connsiteX340" fmla="*/ 203200 w 533400"/>
                <a:gd name="connsiteY340" fmla="*/ 46038 h 409575"/>
                <a:gd name="connsiteX341" fmla="*/ 220662 w 533400"/>
                <a:gd name="connsiteY341" fmla="*/ 31750 h 409575"/>
                <a:gd name="connsiteX342" fmla="*/ 223837 w 533400"/>
                <a:gd name="connsiteY342" fmla="*/ 31750 h 409575"/>
                <a:gd name="connsiteX343" fmla="*/ 225424 w 533400"/>
                <a:gd name="connsiteY343" fmla="*/ 31750 h 409575"/>
                <a:gd name="connsiteX344" fmla="*/ 225424 w 533400"/>
                <a:gd name="connsiteY344" fmla="*/ 33337 h 409575"/>
                <a:gd name="connsiteX345" fmla="*/ 227012 w 533400"/>
                <a:gd name="connsiteY345" fmla="*/ 36512 h 409575"/>
                <a:gd name="connsiteX346" fmla="*/ 230187 w 533400"/>
                <a:gd name="connsiteY346" fmla="*/ 38100 h 409575"/>
                <a:gd name="connsiteX347" fmla="*/ 227012 w 533400"/>
                <a:gd name="connsiteY347" fmla="*/ 41275 h 409575"/>
                <a:gd name="connsiteX348" fmla="*/ 225424 w 533400"/>
                <a:gd name="connsiteY348" fmla="*/ 41275 h 409575"/>
                <a:gd name="connsiteX349" fmla="*/ 223837 w 533400"/>
                <a:gd name="connsiteY349" fmla="*/ 42863 h 409575"/>
                <a:gd name="connsiteX350" fmla="*/ 223837 w 533400"/>
                <a:gd name="connsiteY350" fmla="*/ 41275 h 409575"/>
                <a:gd name="connsiteX351" fmla="*/ 220662 w 533400"/>
                <a:gd name="connsiteY351" fmla="*/ 41275 h 409575"/>
                <a:gd name="connsiteX352" fmla="*/ 220662 w 533400"/>
                <a:gd name="connsiteY352" fmla="*/ 38100 h 409575"/>
                <a:gd name="connsiteX353" fmla="*/ 220662 w 533400"/>
                <a:gd name="connsiteY353" fmla="*/ 36512 h 409575"/>
                <a:gd name="connsiteX354" fmla="*/ 255587 w 533400"/>
                <a:gd name="connsiteY354" fmla="*/ 19050 h 409575"/>
                <a:gd name="connsiteX355" fmla="*/ 257175 w 533400"/>
                <a:gd name="connsiteY355" fmla="*/ 19050 h 409575"/>
                <a:gd name="connsiteX356" fmla="*/ 257175 w 533400"/>
                <a:gd name="connsiteY356" fmla="*/ 20637 h 409575"/>
                <a:gd name="connsiteX357" fmla="*/ 258762 w 533400"/>
                <a:gd name="connsiteY357" fmla="*/ 22225 h 409575"/>
                <a:gd name="connsiteX358" fmla="*/ 261937 w 533400"/>
                <a:gd name="connsiteY358" fmla="*/ 25400 h 409575"/>
                <a:gd name="connsiteX359" fmla="*/ 263525 w 533400"/>
                <a:gd name="connsiteY359" fmla="*/ 30162 h 409575"/>
                <a:gd name="connsiteX360" fmla="*/ 261937 w 533400"/>
                <a:gd name="connsiteY360" fmla="*/ 26987 h 409575"/>
                <a:gd name="connsiteX361" fmla="*/ 258762 w 533400"/>
                <a:gd name="connsiteY361" fmla="*/ 25400 h 409575"/>
                <a:gd name="connsiteX362" fmla="*/ 257175 w 533400"/>
                <a:gd name="connsiteY362" fmla="*/ 22225 h 409575"/>
                <a:gd name="connsiteX363" fmla="*/ 257175 w 533400"/>
                <a:gd name="connsiteY363" fmla="*/ 20638 h 409575"/>
                <a:gd name="connsiteX364" fmla="*/ 255587 w 533400"/>
                <a:gd name="connsiteY364" fmla="*/ 20638 h 409575"/>
                <a:gd name="connsiteX365" fmla="*/ 247650 w 533400"/>
                <a:gd name="connsiteY365" fmla="*/ 9525 h 409575"/>
                <a:gd name="connsiteX366" fmla="*/ 250825 w 533400"/>
                <a:gd name="connsiteY366" fmla="*/ 9525 h 409575"/>
                <a:gd name="connsiteX367" fmla="*/ 250825 w 533400"/>
                <a:gd name="connsiteY367" fmla="*/ 11113 h 409575"/>
                <a:gd name="connsiteX368" fmla="*/ 247650 w 533400"/>
                <a:gd name="connsiteY368" fmla="*/ 11113 h 409575"/>
                <a:gd name="connsiteX369" fmla="*/ 273050 w 533400"/>
                <a:gd name="connsiteY369" fmla="*/ 9525 h 409575"/>
                <a:gd name="connsiteX370" fmla="*/ 274637 w 533400"/>
                <a:gd name="connsiteY370" fmla="*/ 9525 h 409575"/>
                <a:gd name="connsiteX371" fmla="*/ 274637 w 533400"/>
                <a:gd name="connsiteY371" fmla="*/ 11112 h 409575"/>
                <a:gd name="connsiteX372" fmla="*/ 274637 w 533400"/>
                <a:gd name="connsiteY372" fmla="*/ 14287 h 409575"/>
                <a:gd name="connsiteX373" fmla="*/ 277812 w 533400"/>
                <a:gd name="connsiteY373" fmla="*/ 14287 h 409575"/>
                <a:gd name="connsiteX374" fmla="*/ 279400 w 533400"/>
                <a:gd name="connsiteY374" fmla="*/ 15875 h 409575"/>
                <a:gd name="connsiteX375" fmla="*/ 279400 w 533400"/>
                <a:gd name="connsiteY375" fmla="*/ 19050 h 409575"/>
                <a:gd name="connsiteX376" fmla="*/ 279400 w 533400"/>
                <a:gd name="connsiteY376" fmla="*/ 20637 h 409575"/>
                <a:gd name="connsiteX377" fmla="*/ 282575 w 533400"/>
                <a:gd name="connsiteY377" fmla="*/ 22225 h 409575"/>
                <a:gd name="connsiteX378" fmla="*/ 284162 w 533400"/>
                <a:gd name="connsiteY378" fmla="*/ 26987 h 409575"/>
                <a:gd name="connsiteX379" fmla="*/ 282575 w 533400"/>
                <a:gd name="connsiteY379" fmla="*/ 26987 h 409575"/>
                <a:gd name="connsiteX380" fmla="*/ 282575 w 533400"/>
                <a:gd name="connsiteY380" fmla="*/ 25400 h 409575"/>
                <a:gd name="connsiteX381" fmla="*/ 279400 w 533400"/>
                <a:gd name="connsiteY381" fmla="*/ 22225 h 409575"/>
                <a:gd name="connsiteX382" fmla="*/ 274637 w 533400"/>
                <a:gd name="connsiteY382" fmla="*/ 15875 h 409575"/>
                <a:gd name="connsiteX383" fmla="*/ 246062 w 533400"/>
                <a:gd name="connsiteY383" fmla="*/ 6350 h 409575"/>
                <a:gd name="connsiteX384" fmla="*/ 247650 w 533400"/>
                <a:gd name="connsiteY384" fmla="*/ 9525 h 409575"/>
                <a:gd name="connsiteX385" fmla="*/ 246062 w 533400"/>
                <a:gd name="connsiteY385" fmla="*/ 9525 h 409575"/>
                <a:gd name="connsiteX386" fmla="*/ 271462 w 533400"/>
                <a:gd name="connsiteY386" fmla="*/ 6350 h 409575"/>
                <a:gd name="connsiteX387" fmla="*/ 273050 w 533400"/>
                <a:gd name="connsiteY387" fmla="*/ 6350 h 409575"/>
                <a:gd name="connsiteX388" fmla="*/ 273050 w 533400"/>
                <a:gd name="connsiteY388" fmla="*/ 9525 h 409575"/>
                <a:gd name="connsiteX389" fmla="*/ 271462 w 533400"/>
                <a:gd name="connsiteY389" fmla="*/ 9525 h 409575"/>
                <a:gd name="connsiteX390" fmla="*/ 242887 w 533400"/>
                <a:gd name="connsiteY390" fmla="*/ 4763 h 409575"/>
                <a:gd name="connsiteX391" fmla="*/ 246062 w 533400"/>
                <a:gd name="connsiteY391" fmla="*/ 4763 h 409575"/>
                <a:gd name="connsiteX392" fmla="*/ 246062 w 533400"/>
                <a:gd name="connsiteY392" fmla="*/ 6350 h 409575"/>
                <a:gd name="connsiteX393" fmla="*/ 242887 w 533400"/>
                <a:gd name="connsiteY393" fmla="*/ 6350 h 409575"/>
                <a:gd name="connsiteX394" fmla="*/ 220662 w 533400"/>
                <a:gd name="connsiteY394" fmla="*/ 0 h 409575"/>
                <a:gd name="connsiteX395" fmla="*/ 223837 w 533400"/>
                <a:gd name="connsiteY395" fmla="*/ 0 h 409575"/>
                <a:gd name="connsiteX396" fmla="*/ 225425 w 533400"/>
                <a:gd name="connsiteY396" fmla="*/ 3175 h 409575"/>
                <a:gd name="connsiteX397" fmla="*/ 225425 w 533400"/>
                <a:gd name="connsiteY397" fmla="*/ 4762 h 409575"/>
                <a:gd name="connsiteX398" fmla="*/ 227012 w 533400"/>
                <a:gd name="connsiteY398" fmla="*/ 6350 h 409575"/>
                <a:gd name="connsiteX399" fmla="*/ 230187 w 533400"/>
                <a:gd name="connsiteY399" fmla="*/ 9525 h 409575"/>
                <a:gd name="connsiteX400" fmla="*/ 231775 w 533400"/>
                <a:gd name="connsiteY400" fmla="*/ 15875 h 409575"/>
                <a:gd name="connsiteX401" fmla="*/ 236537 w 533400"/>
                <a:gd name="connsiteY401" fmla="*/ 20637 h 409575"/>
                <a:gd name="connsiteX402" fmla="*/ 242887 w 533400"/>
                <a:gd name="connsiteY402" fmla="*/ 31750 h 409575"/>
                <a:gd name="connsiteX403" fmla="*/ 242887 w 533400"/>
                <a:gd name="connsiteY403" fmla="*/ 33337 h 409575"/>
                <a:gd name="connsiteX404" fmla="*/ 246062 w 533400"/>
                <a:gd name="connsiteY404" fmla="*/ 33337 h 409575"/>
                <a:gd name="connsiteX405" fmla="*/ 246062 w 533400"/>
                <a:gd name="connsiteY405" fmla="*/ 36512 h 409575"/>
                <a:gd name="connsiteX406" fmla="*/ 250825 w 533400"/>
                <a:gd name="connsiteY406" fmla="*/ 36512 h 409575"/>
                <a:gd name="connsiteX407" fmla="*/ 250825 w 533400"/>
                <a:gd name="connsiteY407" fmla="*/ 38100 h 409575"/>
                <a:gd name="connsiteX408" fmla="*/ 252412 w 533400"/>
                <a:gd name="connsiteY408" fmla="*/ 41275 h 409575"/>
                <a:gd name="connsiteX409" fmla="*/ 255587 w 533400"/>
                <a:gd name="connsiteY409" fmla="*/ 42862 h 409575"/>
                <a:gd name="connsiteX410" fmla="*/ 257175 w 533400"/>
                <a:gd name="connsiteY410" fmla="*/ 42862 h 409575"/>
                <a:gd name="connsiteX411" fmla="*/ 258762 w 533400"/>
                <a:gd name="connsiteY411" fmla="*/ 46037 h 409575"/>
                <a:gd name="connsiteX412" fmla="*/ 261937 w 533400"/>
                <a:gd name="connsiteY412" fmla="*/ 46037 h 409575"/>
                <a:gd name="connsiteX413" fmla="*/ 263525 w 533400"/>
                <a:gd name="connsiteY413" fmla="*/ 46037 h 409575"/>
                <a:gd name="connsiteX414" fmla="*/ 266700 w 533400"/>
                <a:gd name="connsiteY414" fmla="*/ 47625 h 409575"/>
                <a:gd name="connsiteX415" fmla="*/ 268287 w 533400"/>
                <a:gd name="connsiteY415" fmla="*/ 47625 h 409575"/>
                <a:gd name="connsiteX416" fmla="*/ 271462 w 533400"/>
                <a:gd name="connsiteY416" fmla="*/ 46037 h 409575"/>
                <a:gd name="connsiteX417" fmla="*/ 273050 w 533400"/>
                <a:gd name="connsiteY417" fmla="*/ 46037 h 409575"/>
                <a:gd name="connsiteX418" fmla="*/ 273050 w 533400"/>
                <a:gd name="connsiteY418" fmla="*/ 42862 h 409575"/>
                <a:gd name="connsiteX419" fmla="*/ 273050 w 533400"/>
                <a:gd name="connsiteY419" fmla="*/ 41275 h 409575"/>
                <a:gd name="connsiteX420" fmla="*/ 271462 w 533400"/>
                <a:gd name="connsiteY420" fmla="*/ 38100 h 409575"/>
                <a:gd name="connsiteX421" fmla="*/ 268287 w 533400"/>
                <a:gd name="connsiteY421" fmla="*/ 36512 h 409575"/>
                <a:gd name="connsiteX422" fmla="*/ 266700 w 533400"/>
                <a:gd name="connsiteY422" fmla="*/ 31750 h 409575"/>
                <a:gd name="connsiteX423" fmla="*/ 268287 w 533400"/>
                <a:gd name="connsiteY423" fmla="*/ 33337 h 409575"/>
                <a:gd name="connsiteX424" fmla="*/ 271462 w 533400"/>
                <a:gd name="connsiteY424" fmla="*/ 36512 h 409575"/>
                <a:gd name="connsiteX425" fmla="*/ 273050 w 533400"/>
                <a:gd name="connsiteY425" fmla="*/ 38100 h 409575"/>
                <a:gd name="connsiteX426" fmla="*/ 274637 w 533400"/>
                <a:gd name="connsiteY426" fmla="*/ 41275 h 409575"/>
                <a:gd name="connsiteX427" fmla="*/ 274637 w 533400"/>
                <a:gd name="connsiteY427" fmla="*/ 38100 h 409575"/>
                <a:gd name="connsiteX428" fmla="*/ 277812 w 533400"/>
                <a:gd name="connsiteY428" fmla="*/ 38100 h 409575"/>
                <a:gd name="connsiteX429" fmla="*/ 279400 w 533400"/>
                <a:gd name="connsiteY429" fmla="*/ 38100 h 409575"/>
                <a:gd name="connsiteX430" fmla="*/ 282575 w 533400"/>
                <a:gd name="connsiteY430" fmla="*/ 38100 h 409575"/>
                <a:gd name="connsiteX431" fmla="*/ 284162 w 533400"/>
                <a:gd name="connsiteY431" fmla="*/ 36512 h 409575"/>
                <a:gd name="connsiteX432" fmla="*/ 285750 w 533400"/>
                <a:gd name="connsiteY432" fmla="*/ 36512 h 409575"/>
                <a:gd name="connsiteX433" fmla="*/ 285750 w 533400"/>
                <a:gd name="connsiteY433" fmla="*/ 33337 h 409575"/>
                <a:gd name="connsiteX434" fmla="*/ 285750 w 533400"/>
                <a:gd name="connsiteY434" fmla="*/ 31750 h 409575"/>
                <a:gd name="connsiteX435" fmla="*/ 284162 w 533400"/>
                <a:gd name="connsiteY435" fmla="*/ 30162 h 409575"/>
                <a:gd name="connsiteX436" fmla="*/ 284162 w 533400"/>
                <a:gd name="connsiteY436" fmla="*/ 26987 h 409575"/>
                <a:gd name="connsiteX437" fmla="*/ 285750 w 533400"/>
                <a:gd name="connsiteY437" fmla="*/ 30162 h 409575"/>
                <a:gd name="connsiteX438" fmla="*/ 288925 w 533400"/>
                <a:gd name="connsiteY438" fmla="*/ 30162 h 409575"/>
                <a:gd name="connsiteX439" fmla="*/ 290512 w 533400"/>
                <a:gd name="connsiteY439" fmla="*/ 30162 h 409575"/>
                <a:gd name="connsiteX440" fmla="*/ 298450 w 533400"/>
                <a:gd name="connsiteY440" fmla="*/ 25400 h 409575"/>
                <a:gd name="connsiteX441" fmla="*/ 304800 w 533400"/>
                <a:gd name="connsiteY441" fmla="*/ 20637 h 409575"/>
                <a:gd name="connsiteX442" fmla="*/ 306387 w 533400"/>
                <a:gd name="connsiteY442" fmla="*/ 20637 h 409575"/>
                <a:gd name="connsiteX443" fmla="*/ 309562 w 533400"/>
                <a:gd name="connsiteY443" fmla="*/ 20637 h 409575"/>
                <a:gd name="connsiteX444" fmla="*/ 311150 w 533400"/>
                <a:gd name="connsiteY444" fmla="*/ 20637 h 409575"/>
                <a:gd name="connsiteX445" fmla="*/ 314325 w 533400"/>
                <a:gd name="connsiteY445" fmla="*/ 19050 h 409575"/>
                <a:gd name="connsiteX446" fmla="*/ 315912 w 533400"/>
                <a:gd name="connsiteY446" fmla="*/ 19050 h 409575"/>
                <a:gd name="connsiteX447" fmla="*/ 317500 w 533400"/>
                <a:gd name="connsiteY447" fmla="*/ 19050 h 409575"/>
                <a:gd name="connsiteX448" fmla="*/ 320675 w 533400"/>
                <a:gd name="connsiteY448" fmla="*/ 19050 h 409575"/>
                <a:gd name="connsiteX449" fmla="*/ 322262 w 533400"/>
                <a:gd name="connsiteY449" fmla="*/ 15875 h 409575"/>
                <a:gd name="connsiteX450" fmla="*/ 325437 w 533400"/>
                <a:gd name="connsiteY450" fmla="*/ 15875 h 409575"/>
                <a:gd name="connsiteX451" fmla="*/ 327025 w 533400"/>
                <a:gd name="connsiteY451" fmla="*/ 15875 h 409575"/>
                <a:gd name="connsiteX452" fmla="*/ 330200 w 533400"/>
                <a:gd name="connsiteY452" fmla="*/ 15875 h 409575"/>
                <a:gd name="connsiteX453" fmla="*/ 331787 w 533400"/>
                <a:gd name="connsiteY453" fmla="*/ 15875 h 409575"/>
                <a:gd name="connsiteX454" fmla="*/ 333375 w 533400"/>
                <a:gd name="connsiteY454" fmla="*/ 15875 h 409575"/>
                <a:gd name="connsiteX455" fmla="*/ 336550 w 533400"/>
                <a:gd name="connsiteY455" fmla="*/ 19050 h 409575"/>
                <a:gd name="connsiteX456" fmla="*/ 338137 w 533400"/>
                <a:gd name="connsiteY456" fmla="*/ 20637 h 409575"/>
                <a:gd name="connsiteX457" fmla="*/ 341312 w 533400"/>
                <a:gd name="connsiteY457" fmla="*/ 20637 h 409575"/>
                <a:gd name="connsiteX458" fmla="*/ 342900 w 533400"/>
                <a:gd name="connsiteY458" fmla="*/ 22225 h 409575"/>
                <a:gd name="connsiteX459" fmla="*/ 346075 w 533400"/>
                <a:gd name="connsiteY459" fmla="*/ 25400 h 409575"/>
                <a:gd name="connsiteX460" fmla="*/ 347662 w 533400"/>
                <a:gd name="connsiteY460" fmla="*/ 26987 h 409575"/>
                <a:gd name="connsiteX461" fmla="*/ 349250 w 533400"/>
                <a:gd name="connsiteY461" fmla="*/ 30162 h 409575"/>
                <a:gd name="connsiteX462" fmla="*/ 349250 w 533400"/>
                <a:gd name="connsiteY462" fmla="*/ 31750 h 409575"/>
                <a:gd name="connsiteX463" fmla="*/ 352425 w 533400"/>
                <a:gd name="connsiteY463" fmla="*/ 36512 h 409575"/>
                <a:gd name="connsiteX464" fmla="*/ 352425 w 533400"/>
                <a:gd name="connsiteY464" fmla="*/ 38100 h 409575"/>
                <a:gd name="connsiteX465" fmla="*/ 352425 w 533400"/>
                <a:gd name="connsiteY465" fmla="*/ 41275 h 409575"/>
                <a:gd name="connsiteX466" fmla="*/ 354012 w 533400"/>
                <a:gd name="connsiteY466" fmla="*/ 41275 h 409575"/>
                <a:gd name="connsiteX467" fmla="*/ 357187 w 533400"/>
                <a:gd name="connsiteY467" fmla="*/ 42862 h 409575"/>
                <a:gd name="connsiteX468" fmla="*/ 361950 w 533400"/>
                <a:gd name="connsiteY468" fmla="*/ 46037 h 409575"/>
                <a:gd name="connsiteX469" fmla="*/ 363537 w 533400"/>
                <a:gd name="connsiteY469" fmla="*/ 47625 h 409575"/>
                <a:gd name="connsiteX470" fmla="*/ 365125 w 533400"/>
                <a:gd name="connsiteY470" fmla="*/ 47625 h 409575"/>
                <a:gd name="connsiteX471" fmla="*/ 368300 w 533400"/>
                <a:gd name="connsiteY471" fmla="*/ 47625 h 409575"/>
                <a:gd name="connsiteX472" fmla="*/ 369887 w 533400"/>
                <a:gd name="connsiteY472" fmla="*/ 46037 h 409575"/>
                <a:gd name="connsiteX473" fmla="*/ 373062 w 533400"/>
                <a:gd name="connsiteY473" fmla="*/ 46037 h 409575"/>
                <a:gd name="connsiteX474" fmla="*/ 373062 w 533400"/>
                <a:gd name="connsiteY474" fmla="*/ 47625 h 409575"/>
                <a:gd name="connsiteX475" fmla="*/ 374650 w 533400"/>
                <a:gd name="connsiteY475" fmla="*/ 49212 h 409575"/>
                <a:gd name="connsiteX476" fmla="*/ 376237 w 533400"/>
                <a:gd name="connsiteY476" fmla="*/ 49212 h 409575"/>
                <a:gd name="connsiteX477" fmla="*/ 379412 w 533400"/>
                <a:gd name="connsiteY477" fmla="*/ 49212 h 409575"/>
                <a:gd name="connsiteX478" fmla="*/ 379412 w 533400"/>
                <a:gd name="connsiteY478" fmla="*/ 47625 h 409575"/>
                <a:gd name="connsiteX479" fmla="*/ 381000 w 533400"/>
                <a:gd name="connsiteY479" fmla="*/ 47625 h 409575"/>
                <a:gd name="connsiteX480" fmla="*/ 385762 w 533400"/>
                <a:gd name="connsiteY480" fmla="*/ 47625 h 409575"/>
                <a:gd name="connsiteX481" fmla="*/ 392112 w 533400"/>
                <a:gd name="connsiteY481" fmla="*/ 47625 h 409575"/>
                <a:gd name="connsiteX482" fmla="*/ 395287 w 533400"/>
                <a:gd name="connsiteY482" fmla="*/ 49212 h 409575"/>
                <a:gd name="connsiteX483" fmla="*/ 396875 w 533400"/>
                <a:gd name="connsiteY483" fmla="*/ 49212 h 409575"/>
                <a:gd name="connsiteX484" fmla="*/ 400050 w 533400"/>
                <a:gd name="connsiteY484" fmla="*/ 49212 h 409575"/>
                <a:gd name="connsiteX485" fmla="*/ 401637 w 533400"/>
                <a:gd name="connsiteY485" fmla="*/ 49212 h 409575"/>
                <a:gd name="connsiteX486" fmla="*/ 401637 w 533400"/>
                <a:gd name="connsiteY486" fmla="*/ 52387 h 409575"/>
                <a:gd name="connsiteX487" fmla="*/ 406400 w 533400"/>
                <a:gd name="connsiteY487" fmla="*/ 57150 h 409575"/>
                <a:gd name="connsiteX488" fmla="*/ 406400 w 533400"/>
                <a:gd name="connsiteY488" fmla="*/ 58737 h 409575"/>
                <a:gd name="connsiteX489" fmla="*/ 407987 w 533400"/>
                <a:gd name="connsiteY489" fmla="*/ 61912 h 409575"/>
                <a:gd name="connsiteX490" fmla="*/ 411162 w 533400"/>
                <a:gd name="connsiteY490" fmla="*/ 61912 h 409575"/>
                <a:gd name="connsiteX491" fmla="*/ 412750 w 533400"/>
                <a:gd name="connsiteY491" fmla="*/ 63500 h 409575"/>
                <a:gd name="connsiteX492" fmla="*/ 415925 w 533400"/>
                <a:gd name="connsiteY492" fmla="*/ 63500 h 409575"/>
                <a:gd name="connsiteX493" fmla="*/ 417512 w 533400"/>
                <a:gd name="connsiteY493" fmla="*/ 63500 h 409575"/>
                <a:gd name="connsiteX494" fmla="*/ 422275 w 533400"/>
                <a:gd name="connsiteY494" fmla="*/ 63500 h 409575"/>
                <a:gd name="connsiteX495" fmla="*/ 423862 w 533400"/>
                <a:gd name="connsiteY495" fmla="*/ 63500 h 409575"/>
                <a:gd name="connsiteX496" fmla="*/ 427037 w 533400"/>
                <a:gd name="connsiteY496" fmla="*/ 65087 h 409575"/>
                <a:gd name="connsiteX497" fmla="*/ 428625 w 533400"/>
                <a:gd name="connsiteY497" fmla="*/ 65087 h 409575"/>
                <a:gd name="connsiteX498" fmla="*/ 428625 w 533400"/>
                <a:gd name="connsiteY498" fmla="*/ 68262 h 409575"/>
                <a:gd name="connsiteX499" fmla="*/ 431800 w 533400"/>
                <a:gd name="connsiteY499" fmla="*/ 69850 h 409575"/>
                <a:gd name="connsiteX500" fmla="*/ 431800 w 533400"/>
                <a:gd name="connsiteY500" fmla="*/ 73025 h 409575"/>
                <a:gd name="connsiteX501" fmla="*/ 428625 w 533400"/>
                <a:gd name="connsiteY501" fmla="*/ 74612 h 409575"/>
                <a:gd name="connsiteX502" fmla="*/ 428625 w 533400"/>
                <a:gd name="connsiteY502" fmla="*/ 77787 h 409575"/>
                <a:gd name="connsiteX503" fmla="*/ 428625 w 533400"/>
                <a:gd name="connsiteY503" fmla="*/ 79375 h 409575"/>
                <a:gd name="connsiteX504" fmla="*/ 431800 w 533400"/>
                <a:gd name="connsiteY504" fmla="*/ 80962 h 409575"/>
                <a:gd name="connsiteX505" fmla="*/ 431800 w 533400"/>
                <a:gd name="connsiteY505" fmla="*/ 84137 h 409575"/>
                <a:gd name="connsiteX506" fmla="*/ 433387 w 533400"/>
                <a:gd name="connsiteY506" fmla="*/ 85725 h 409575"/>
                <a:gd name="connsiteX507" fmla="*/ 433387 w 533400"/>
                <a:gd name="connsiteY507" fmla="*/ 88900 h 409575"/>
                <a:gd name="connsiteX508" fmla="*/ 433387 w 533400"/>
                <a:gd name="connsiteY508" fmla="*/ 90488 h 409575"/>
                <a:gd name="connsiteX509" fmla="*/ 436562 w 533400"/>
                <a:gd name="connsiteY509" fmla="*/ 93663 h 409575"/>
                <a:gd name="connsiteX510" fmla="*/ 436562 w 533400"/>
                <a:gd name="connsiteY510" fmla="*/ 95250 h 409575"/>
                <a:gd name="connsiteX511" fmla="*/ 438150 w 533400"/>
                <a:gd name="connsiteY511" fmla="*/ 96838 h 409575"/>
                <a:gd name="connsiteX512" fmla="*/ 439737 w 533400"/>
                <a:gd name="connsiteY512" fmla="*/ 100013 h 409575"/>
                <a:gd name="connsiteX513" fmla="*/ 442912 w 533400"/>
                <a:gd name="connsiteY513" fmla="*/ 100013 h 409575"/>
                <a:gd name="connsiteX514" fmla="*/ 444500 w 533400"/>
                <a:gd name="connsiteY514" fmla="*/ 101600 h 409575"/>
                <a:gd name="connsiteX515" fmla="*/ 447675 w 533400"/>
                <a:gd name="connsiteY515" fmla="*/ 101600 h 409575"/>
                <a:gd name="connsiteX516" fmla="*/ 447675 w 533400"/>
                <a:gd name="connsiteY516" fmla="*/ 104775 h 409575"/>
                <a:gd name="connsiteX517" fmla="*/ 449262 w 533400"/>
                <a:gd name="connsiteY517" fmla="*/ 104775 h 409575"/>
                <a:gd name="connsiteX518" fmla="*/ 449262 w 533400"/>
                <a:gd name="connsiteY518" fmla="*/ 106363 h 409575"/>
                <a:gd name="connsiteX519" fmla="*/ 454025 w 533400"/>
                <a:gd name="connsiteY519" fmla="*/ 107950 h 409575"/>
                <a:gd name="connsiteX520" fmla="*/ 455612 w 533400"/>
                <a:gd name="connsiteY520" fmla="*/ 111125 h 409575"/>
                <a:gd name="connsiteX521" fmla="*/ 455612 w 533400"/>
                <a:gd name="connsiteY521" fmla="*/ 112713 h 409575"/>
                <a:gd name="connsiteX522" fmla="*/ 455612 w 533400"/>
                <a:gd name="connsiteY522" fmla="*/ 115888 h 409575"/>
                <a:gd name="connsiteX523" fmla="*/ 458787 w 533400"/>
                <a:gd name="connsiteY523" fmla="*/ 117475 h 409575"/>
                <a:gd name="connsiteX524" fmla="*/ 458787 w 533400"/>
                <a:gd name="connsiteY524" fmla="*/ 120650 h 409575"/>
                <a:gd name="connsiteX525" fmla="*/ 463550 w 533400"/>
                <a:gd name="connsiteY525" fmla="*/ 122238 h 409575"/>
                <a:gd name="connsiteX526" fmla="*/ 465137 w 533400"/>
                <a:gd name="connsiteY526" fmla="*/ 123825 h 409575"/>
                <a:gd name="connsiteX527" fmla="*/ 466725 w 533400"/>
                <a:gd name="connsiteY527" fmla="*/ 123825 h 409575"/>
                <a:gd name="connsiteX528" fmla="*/ 466725 w 533400"/>
                <a:gd name="connsiteY528" fmla="*/ 127000 h 409575"/>
                <a:gd name="connsiteX529" fmla="*/ 466725 w 533400"/>
                <a:gd name="connsiteY529" fmla="*/ 128588 h 409575"/>
                <a:gd name="connsiteX530" fmla="*/ 469900 w 533400"/>
                <a:gd name="connsiteY530" fmla="*/ 131763 h 409575"/>
                <a:gd name="connsiteX531" fmla="*/ 469900 w 533400"/>
                <a:gd name="connsiteY531" fmla="*/ 133350 h 409575"/>
                <a:gd name="connsiteX532" fmla="*/ 471487 w 533400"/>
                <a:gd name="connsiteY532" fmla="*/ 136525 h 409575"/>
                <a:gd name="connsiteX533" fmla="*/ 474662 w 533400"/>
                <a:gd name="connsiteY533" fmla="*/ 136525 h 409575"/>
                <a:gd name="connsiteX534" fmla="*/ 476250 w 533400"/>
                <a:gd name="connsiteY534" fmla="*/ 136525 h 409575"/>
                <a:gd name="connsiteX535" fmla="*/ 476250 w 533400"/>
                <a:gd name="connsiteY535" fmla="*/ 138113 h 409575"/>
                <a:gd name="connsiteX536" fmla="*/ 479425 w 533400"/>
                <a:gd name="connsiteY536" fmla="*/ 138113 h 409575"/>
                <a:gd name="connsiteX537" fmla="*/ 481012 w 533400"/>
                <a:gd name="connsiteY537" fmla="*/ 139700 h 409575"/>
                <a:gd name="connsiteX538" fmla="*/ 482600 w 533400"/>
                <a:gd name="connsiteY538" fmla="*/ 139700 h 409575"/>
                <a:gd name="connsiteX539" fmla="*/ 482600 w 533400"/>
                <a:gd name="connsiteY539" fmla="*/ 142875 h 409575"/>
                <a:gd name="connsiteX540" fmla="*/ 482600 w 533400"/>
                <a:gd name="connsiteY540" fmla="*/ 144463 h 409575"/>
                <a:gd name="connsiteX541" fmla="*/ 482600 w 533400"/>
                <a:gd name="connsiteY541" fmla="*/ 147638 h 409575"/>
                <a:gd name="connsiteX542" fmla="*/ 482600 w 533400"/>
                <a:gd name="connsiteY542" fmla="*/ 149225 h 409575"/>
                <a:gd name="connsiteX543" fmla="*/ 485775 w 533400"/>
                <a:gd name="connsiteY543" fmla="*/ 147638 h 409575"/>
                <a:gd name="connsiteX544" fmla="*/ 487362 w 533400"/>
                <a:gd name="connsiteY544" fmla="*/ 147638 h 409575"/>
                <a:gd name="connsiteX545" fmla="*/ 490537 w 533400"/>
                <a:gd name="connsiteY545" fmla="*/ 144463 h 409575"/>
                <a:gd name="connsiteX546" fmla="*/ 492125 w 533400"/>
                <a:gd name="connsiteY546" fmla="*/ 144463 h 409575"/>
                <a:gd name="connsiteX547" fmla="*/ 490537 w 533400"/>
                <a:gd name="connsiteY547" fmla="*/ 147638 h 409575"/>
                <a:gd name="connsiteX548" fmla="*/ 487362 w 533400"/>
                <a:gd name="connsiteY548" fmla="*/ 149225 h 409575"/>
                <a:gd name="connsiteX549" fmla="*/ 485775 w 533400"/>
                <a:gd name="connsiteY549" fmla="*/ 149225 h 409575"/>
                <a:gd name="connsiteX550" fmla="*/ 487362 w 533400"/>
                <a:gd name="connsiteY550" fmla="*/ 152400 h 409575"/>
                <a:gd name="connsiteX551" fmla="*/ 485775 w 533400"/>
                <a:gd name="connsiteY551" fmla="*/ 153988 h 409575"/>
                <a:gd name="connsiteX552" fmla="*/ 482600 w 533400"/>
                <a:gd name="connsiteY552" fmla="*/ 155575 h 409575"/>
                <a:gd name="connsiteX553" fmla="*/ 485775 w 533400"/>
                <a:gd name="connsiteY553" fmla="*/ 158750 h 409575"/>
                <a:gd name="connsiteX554" fmla="*/ 487362 w 533400"/>
                <a:gd name="connsiteY554" fmla="*/ 158750 h 409575"/>
                <a:gd name="connsiteX555" fmla="*/ 490537 w 533400"/>
                <a:gd name="connsiteY555" fmla="*/ 155575 h 409575"/>
                <a:gd name="connsiteX556" fmla="*/ 492125 w 533400"/>
                <a:gd name="connsiteY556" fmla="*/ 155575 h 409575"/>
                <a:gd name="connsiteX557" fmla="*/ 495300 w 533400"/>
                <a:gd name="connsiteY557" fmla="*/ 155575 h 409575"/>
                <a:gd name="connsiteX558" fmla="*/ 492125 w 533400"/>
                <a:gd name="connsiteY558" fmla="*/ 158750 h 409575"/>
                <a:gd name="connsiteX559" fmla="*/ 490537 w 533400"/>
                <a:gd name="connsiteY559" fmla="*/ 158750 h 409575"/>
                <a:gd name="connsiteX560" fmla="*/ 490537 w 533400"/>
                <a:gd name="connsiteY560" fmla="*/ 160338 h 409575"/>
                <a:gd name="connsiteX561" fmla="*/ 487362 w 533400"/>
                <a:gd name="connsiteY561" fmla="*/ 160338 h 409575"/>
                <a:gd name="connsiteX562" fmla="*/ 487362 w 533400"/>
                <a:gd name="connsiteY562" fmla="*/ 163513 h 409575"/>
                <a:gd name="connsiteX563" fmla="*/ 485775 w 533400"/>
                <a:gd name="connsiteY563" fmla="*/ 165100 h 409575"/>
                <a:gd name="connsiteX564" fmla="*/ 485775 w 533400"/>
                <a:gd name="connsiteY564" fmla="*/ 168275 h 409575"/>
                <a:gd name="connsiteX565" fmla="*/ 485775 w 533400"/>
                <a:gd name="connsiteY565" fmla="*/ 169863 h 409575"/>
                <a:gd name="connsiteX566" fmla="*/ 487362 w 533400"/>
                <a:gd name="connsiteY566" fmla="*/ 171450 h 409575"/>
                <a:gd name="connsiteX567" fmla="*/ 487362 w 533400"/>
                <a:gd name="connsiteY567" fmla="*/ 174625 h 409575"/>
                <a:gd name="connsiteX568" fmla="*/ 487362 w 533400"/>
                <a:gd name="connsiteY568" fmla="*/ 176213 h 409575"/>
                <a:gd name="connsiteX569" fmla="*/ 487362 w 533400"/>
                <a:gd name="connsiteY569" fmla="*/ 180975 h 409575"/>
                <a:gd name="connsiteX570" fmla="*/ 487362 w 533400"/>
                <a:gd name="connsiteY570" fmla="*/ 184150 h 409575"/>
                <a:gd name="connsiteX571" fmla="*/ 487362 w 533400"/>
                <a:gd name="connsiteY571" fmla="*/ 185738 h 409575"/>
                <a:gd name="connsiteX572" fmla="*/ 490537 w 533400"/>
                <a:gd name="connsiteY572" fmla="*/ 185738 h 409575"/>
                <a:gd name="connsiteX573" fmla="*/ 490537 w 533400"/>
                <a:gd name="connsiteY573" fmla="*/ 184150 h 409575"/>
                <a:gd name="connsiteX574" fmla="*/ 492125 w 533400"/>
                <a:gd name="connsiteY574" fmla="*/ 184150 h 409575"/>
                <a:gd name="connsiteX575" fmla="*/ 495300 w 533400"/>
                <a:gd name="connsiteY575" fmla="*/ 180975 h 409575"/>
                <a:gd name="connsiteX576" fmla="*/ 496887 w 533400"/>
                <a:gd name="connsiteY576" fmla="*/ 179388 h 409575"/>
                <a:gd name="connsiteX577" fmla="*/ 498475 w 533400"/>
                <a:gd name="connsiteY577" fmla="*/ 179388 h 409575"/>
                <a:gd name="connsiteX578" fmla="*/ 498475 w 533400"/>
                <a:gd name="connsiteY578" fmla="*/ 180975 h 409575"/>
                <a:gd name="connsiteX579" fmla="*/ 496887 w 533400"/>
                <a:gd name="connsiteY579" fmla="*/ 184150 h 409575"/>
                <a:gd name="connsiteX580" fmla="*/ 496887 w 533400"/>
                <a:gd name="connsiteY580" fmla="*/ 185738 h 409575"/>
                <a:gd name="connsiteX581" fmla="*/ 496887 w 533400"/>
                <a:gd name="connsiteY581" fmla="*/ 187325 h 409575"/>
                <a:gd name="connsiteX582" fmla="*/ 498475 w 533400"/>
                <a:gd name="connsiteY582" fmla="*/ 187325 h 409575"/>
                <a:gd name="connsiteX583" fmla="*/ 501650 w 533400"/>
                <a:gd name="connsiteY583" fmla="*/ 187325 h 409575"/>
                <a:gd name="connsiteX584" fmla="*/ 503237 w 533400"/>
                <a:gd name="connsiteY584" fmla="*/ 187325 h 409575"/>
                <a:gd name="connsiteX585" fmla="*/ 503237 w 533400"/>
                <a:gd name="connsiteY585" fmla="*/ 190500 h 409575"/>
                <a:gd name="connsiteX586" fmla="*/ 503237 w 533400"/>
                <a:gd name="connsiteY586" fmla="*/ 192088 h 409575"/>
                <a:gd name="connsiteX587" fmla="*/ 501650 w 533400"/>
                <a:gd name="connsiteY587" fmla="*/ 192088 h 409575"/>
                <a:gd name="connsiteX588" fmla="*/ 501650 w 533400"/>
                <a:gd name="connsiteY588" fmla="*/ 195263 h 409575"/>
                <a:gd name="connsiteX589" fmla="*/ 501650 w 533400"/>
                <a:gd name="connsiteY589" fmla="*/ 196850 h 409575"/>
                <a:gd name="connsiteX590" fmla="*/ 503237 w 533400"/>
                <a:gd name="connsiteY590" fmla="*/ 198438 h 409575"/>
                <a:gd name="connsiteX591" fmla="*/ 503237 w 533400"/>
                <a:gd name="connsiteY591" fmla="*/ 201613 h 409575"/>
                <a:gd name="connsiteX592" fmla="*/ 506412 w 533400"/>
                <a:gd name="connsiteY592" fmla="*/ 201613 h 409575"/>
                <a:gd name="connsiteX593" fmla="*/ 508000 w 533400"/>
                <a:gd name="connsiteY593" fmla="*/ 201613 h 409575"/>
                <a:gd name="connsiteX594" fmla="*/ 511175 w 533400"/>
                <a:gd name="connsiteY594" fmla="*/ 201613 h 409575"/>
                <a:gd name="connsiteX595" fmla="*/ 511175 w 533400"/>
                <a:gd name="connsiteY595" fmla="*/ 203200 h 409575"/>
                <a:gd name="connsiteX596" fmla="*/ 508000 w 533400"/>
                <a:gd name="connsiteY596" fmla="*/ 203200 h 409575"/>
                <a:gd name="connsiteX597" fmla="*/ 506412 w 533400"/>
                <a:gd name="connsiteY597" fmla="*/ 203200 h 409575"/>
                <a:gd name="connsiteX598" fmla="*/ 503237 w 533400"/>
                <a:gd name="connsiteY598" fmla="*/ 206375 h 409575"/>
                <a:gd name="connsiteX599" fmla="*/ 503237 w 533400"/>
                <a:gd name="connsiteY599" fmla="*/ 207963 h 409575"/>
                <a:gd name="connsiteX600" fmla="*/ 503237 w 533400"/>
                <a:gd name="connsiteY600" fmla="*/ 211138 h 409575"/>
                <a:gd name="connsiteX601" fmla="*/ 503237 w 533400"/>
                <a:gd name="connsiteY601" fmla="*/ 212725 h 409575"/>
                <a:gd name="connsiteX602" fmla="*/ 503237 w 533400"/>
                <a:gd name="connsiteY602" fmla="*/ 214313 h 409575"/>
                <a:gd name="connsiteX603" fmla="*/ 503237 w 533400"/>
                <a:gd name="connsiteY603" fmla="*/ 217488 h 409575"/>
                <a:gd name="connsiteX604" fmla="*/ 503237 w 533400"/>
                <a:gd name="connsiteY604" fmla="*/ 219075 h 409575"/>
                <a:gd name="connsiteX605" fmla="*/ 506412 w 533400"/>
                <a:gd name="connsiteY605" fmla="*/ 219075 h 409575"/>
                <a:gd name="connsiteX606" fmla="*/ 506412 w 533400"/>
                <a:gd name="connsiteY606" fmla="*/ 222250 h 409575"/>
                <a:gd name="connsiteX607" fmla="*/ 506412 w 533400"/>
                <a:gd name="connsiteY607" fmla="*/ 223838 h 409575"/>
                <a:gd name="connsiteX608" fmla="*/ 506412 w 533400"/>
                <a:gd name="connsiteY608" fmla="*/ 227013 h 409575"/>
                <a:gd name="connsiteX609" fmla="*/ 506412 w 533400"/>
                <a:gd name="connsiteY609" fmla="*/ 228600 h 409575"/>
                <a:gd name="connsiteX610" fmla="*/ 503237 w 533400"/>
                <a:gd name="connsiteY610" fmla="*/ 228600 h 409575"/>
                <a:gd name="connsiteX611" fmla="*/ 506412 w 533400"/>
                <a:gd name="connsiteY611" fmla="*/ 230188 h 409575"/>
                <a:gd name="connsiteX612" fmla="*/ 506412 w 533400"/>
                <a:gd name="connsiteY612" fmla="*/ 233363 h 409575"/>
                <a:gd name="connsiteX613" fmla="*/ 506412 w 533400"/>
                <a:gd name="connsiteY613" fmla="*/ 234950 h 409575"/>
                <a:gd name="connsiteX614" fmla="*/ 503237 w 533400"/>
                <a:gd name="connsiteY614" fmla="*/ 234950 h 409575"/>
                <a:gd name="connsiteX615" fmla="*/ 503237 w 533400"/>
                <a:gd name="connsiteY615" fmla="*/ 238125 h 409575"/>
                <a:gd name="connsiteX616" fmla="*/ 503237 w 533400"/>
                <a:gd name="connsiteY616" fmla="*/ 239713 h 409575"/>
                <a:gd name="connsiteX617" fmla="*/ 503237 w 533400"/>
                <a:gd name="connsiteY617" fmla="*/ 242888 h 409575"/>
                <a:gd name="connsiteX618" fmla="*/ 506412 w 533400"/>
                <a:gd name="connsiteY618" fmla="*/ 244475 h 409575"/>
                <a:gd name="connsiteX619" fmla="*/ 506412 w 533400"/>
                <a:gd name="connsiteY619" fmla="*/ 246063 h 409575"/>
                <a:gd name="connsiteX620" fmla="*/ 508000 w 533400"/>
                <a:gd name="connsiteY620" fmla="*/ 249238 h 409575"/>
                <a:gd name="connsiteX621" fmla="*/ 508000 w 533400"/>
                <a:gd name="connsiteY621" fmla="*/ 246063 h 409575"/>
                <a:gd name="connsiteX622" fmla="*/ 511175 w 533400"/>
                <a:gd name="connsiteY622" fmla="*/ 246063 h 409575"/>
                <a:gd name="connsiteX623" fmla="*/ 511175 w 533400"/>
                <a:gd name="connsiteY623" fmla="*/ 244475 h 409575"/>
                <a:gd name="connsiteX624" fmla="*/ 512762 w 533400"/>
                <a:gd name="connsiteY624" fmla="*/ 244475 h 409575"/>
                <a:gd name="connsiteX625" fmla="*/ 514350 w 533400"/>
                <a:gd name="connsiteY625" fmla="*/ 246063 h 409575"/>
                <a:gd name="connsiteX626" fmla="*/ 514350 w 533400"/>
                <a:gd name="connsiteY626" fmla="*/ 249238 h 409575"/>
                <a:gd name="connsiteX627" fmla="*/ 514350 w 533400"/>
                <a:gd name="connsiteY627" fmla="*/ 250825 h 409575"/>
                <a:gd name="connsiteX628" fmla="*/ 517525 w 533400"/>
                <a:gd name="connsiteY628" fmla="*/ 254000 h 409575"/>
                <a:gd name="connsiteX629" fmla="*/ 517525 w 533400"/>
                <a:gd name="connsiteY629" fmla="*/ 255588 h 409575"/>
                <a:gd name="connsiteX630" fmla="*/ 517525 w 533400"/>
                <a:gd name="connsiteY630" fmla="*/ 258763 h 409575"/>
                <a:gd name="connsiteX631" fmla="*/ 517525 w 533400"/>
                <a:gd name="connsiteY631" fmla="*/ 260350 h 409575"/>
                <a:gd name="connsiteX632" fmla="*/ 519112 w 533400"/>
                <a:gd name="connsiteY632" fmla="*/ 261938 h 409575"/>
                <a:gd name="connsiteX633" fmla="*/ 519112 w 533400"/>
                <a:gd name="connsiteY633" fmla="*/ 265113 h 409575"/>
                <a:gd name="connsiteX634" fmla="*/ 517525 w 533400"/>
                <a:gd name="connsiteY634" fmla="*/ 265113 h 409575"/>
                <a:gd name="connsiteX635" fmla="*/ 517525 w 533400"/>
                <a:gd name="connsiteY635" fmla="*/ 266700 h 409575"/>
                <a:gd name="connsiteX636" fmla="*/ 517525 w 533400"/>
                <a:gd name="connsiteY636" fmla="*/ 269875 h 409575"/>
                <a:gd name="connsiteX637" fmla="*/ 517525 w 533400"/>
                <a:gd name="connsiteY637" fmla="*/ 271463 h 409575"/>
                <a:gd name="connsiteX638" fmla="*/ 517525 w 533400"/>
                <a:gd name="connsiteY638" fmla="*/ 273050 h 409575"/>
                <a:gd name="connsiteX639" fmla="*/ 517525 w 533400"/>
                <a:gd name="connsiteY639" fmla="*/ 276225 h 409575"/>
                <a:gd name="connsiteX640" fmla="*/ 514350 w 533400"/>
                <a:gd name="connsiteY640" fmla="*/ 276225 h 409575"/>
                <a:gd name="connsiteX641" fmla="*/ 512762 w 533400"/>
                <a:gd name="connsiteY641" fmla="*/ 273050 h 409575"/>
                <a:gd name="connsiteX642" fmla="*/ 512762 w 533400"/>
                <a:gd name="connsiteY642" fmla="*/ 271463 h 409575"/>
                <a:gd name="connsiteX643" fmla="*/ 511175 w 533400"/>
                <a:gd name="connsiteY643" fmla="*/ 269875 h 409575"/>
                <a:gd name="connsiteX644" fmla="*/ 511175 w 533400"/>
                <a:gd name="connsiteY644" fmla="*/ 271463 h 409575"/>
                <a:gd name="connsiteX645" fmla="*/ 511175 w 533400"/>
                <a:gd name="connsiteY645" fmla="*/ 273050 h 409575"/>
                <a:gd name="connsiteX646" fmla="*/ 512762 w 533400"/>
                <a:gd name="connsiteY646" fmla="*/ 276225 h 409575"/>
                <a:gd name="connsiteX647" fmla="*/ 517525 w 533400"/>
                <a:gd name="connsiteY647" fmla="*/ 277813 h 409575"/>
                <a:gd name="connsiteX648" fmla="*/ 519112 w 533400"/>
                <a:gd name="connsiteY648" fmla="*/ 277813 h 409575"/>
                <a:gd name="connsiteX649" fmla="*/ 519112 w 533400"/>
                <a:gd name="connsiteY649" fmla="*/ 276225 h 409575"/>
                <a:gd name="connsiteX650" fmla="*/ 522288 w 533400"/>
                <a:gd name="connsiteY650" fmla="*/ 276225 h 409575"/>
                <a:gd name="connsiteX651" fmla="*/ 522288 w 533400"/>
                <a:gd name="connsiteY651" fmla="*/ 277813 h 409575"/>
                <a:gd name="connsiteX652" fmla="*/ 522288 w 533400"/>
                <a:gd name="connsiteY652" fmla="*/ 280988 h 409575"/>
                <a:gd name="connsiteX653" fmla="*/ 522288 w 533400"/>
                <a:gd name="connsiteY653" fmla="*/ 282575 h 409575"/>
                <a:gd name="connsiteX654" fmla="*/ 523875 w 533400"/>
                <a:gd name="connsiteY654" fmla="*/ 285750 h 409575"/>
                <a:gd name="connsiteX655" fmla="*/ 523875 w 533400"/>
                <a:gd name="connsiteY655" fmla="*/ 287338 h 409575"/>
                <a:gd name="connsiteX656" fmla="*/ 523875 w 533400"/>
                <a:gd name="connsiteY656" fmla="*/ 288925 h 409575"/>
                <a:gd name="connsiteX657" fmla="*/ 523875 w 533400"/>
                <a:gd name="connsiteY657" fmla="*/ 292100 h 409575"/>
                <a:gd name="connsiteX658" fmla="*/ 523875 w 533400"/>
                <a:gd name="connsiteY658" fmla="*/ 293688 h 409575"/>
                <a:gd name="connsiteX659" fmla="*/ 522288 w 533400"/>
                <a:gd name="connsiteY659" fmla="*/ 292100 h 409575"/>
                <a:gd name="connsiteX660" fmla="*/ 522288 w 533400"/>
                <a:gd name="connsiteY660" fmla="*/ 293688 h 409575"/>
                <a:gd name="connsiteX661" fmla="*/ 519112 w 533400"/>
                <a:gd name="connsiteY661" fmla="*/ 293688 h 409575"/>
                <a:gd name="connsiteX662" fmla="*/ 517525 w 533400"/>
                <a:gd name="connsiteY662" fmla="*/ 296863 h 409575"/>
                <a:gd name="connsiteX663" fmla="*/ 519112 w 533400"/>
                <a:gd name="connsiteY663" fmla="*/ 296863 h 409575"/>
                <a:gd name="connsiteX664" fmla="*/ 522288 w 533400"/>
                <a:gd name="connsiteY664" fmla="*/ 296863 h 409575"/>
                <a:gd name="connsiteX665" fmla="*/ 523875 w 533400"/>
                <a:gd name="connsiteY665" fmla="*/ 296863 h 409575"/>
                <a:gd name="connsiteX666" fmla="*/ 522288 w 533400"/>
                <a:gd name="connsiteY666" fmla="*/ 298450 h 409575"/>
                <a:gd name="connsiteX667" fmla="*/ 519112 w 533400"/>
                <a:gd name="connsiteY667" fmla="*/ 301625 h 409575"/>
                <a:gd name="connsiteX668" fmla="*/ 517525 w 533400"/>
                <a:gd name="connsiteY668" fmla="*/ 303213 h 409575"/>
                <a:gd name="connsiteX669" fmla="*/ 514350 w 533400"/>
                <a:gd name="connsiteY669" fmla="*/ 303213 h 409575"/>
                <a:gd name="connsiteX670" fmla="*/ 514350 w 533400"/>
                <a:gd name="connsiteY670" fmla="*/ 304800 h 409575"/>
                <a:gd name="connsiteX671" fmla="*/ 512762 w 533400"/>
                <a:gd name="connsiteY671" fmla="*/ 309563 h 409575"/>
                <a:gd name="connsiteX672" fmla="*/ 512762 w 533400"/>
                <a:gd name="connsiteY672" fmla="*/ 312738 h 409575"/>
                <a:gd name="connsiteX673" fmla="*/ 511175 w 533400"/>
                <a:gd name="connsiteY673" fmla="*/ 312738 h 409575"/>
                <a:gd name="connsiteX674" fmla="*/ 511175 w 533400"/>
                <a:gd name="connsiteY674" fmla="*/ 314325 h 409575"/>
                <a:gd name="connsiteX675" fmla="*/ 508000 w 533400"/>
                <a:gd name="connsiteY675" fmla="*/ 317500 h 409575"/>
                <a:gd name="connsiteX676" fmla="*/ 508000 w 533400"/>
                <a:gd name="connsiteY676" fmla="*/ 319088 h 409575"/>
                <a:gd name="connsiteX677" fmla="*/ 498475 w 533400"/>
                <a:gd name="connsiteY677" fmla="*/ 319088 h 409575"/>
                <a:gd name="connsiteX678" fmla="*/ 498475 w 533400"/>
                <a:gd name="connsiteY678" fmla="*/ 317500 h 409575"/>
                <a:gd name="connsiteX679" fmla="*/ 496887 w 533400"/>
                <a:gd name="connsiteY679" fmla="*/ 317500 h 409575"/>
                <a:gd name="connsiteX680" fmla="*/ 496887 w 533400"/>
                <a:gd name="connsiteY680" fmla="*/ 319088 h 409575"/>
                <a:gd name="connsiteX681" fmla="*/ 496887 w 533400"/>
                <a:gd name="connsiteY681" fmla="*/ 320675 h 409575"/>
                <a:gd name="connsiteX682" fmla="*/ 498475 w 533400"/>
                <a:gd name="connsiteY682" fmla="*/ 320675 h 409575"/>
                <a:gd name="connsiteX683" fmla="*/ 501650 w 533400"/>
                <a:gd name="connsiteY683" fmla="*/ 323850 h 409575"/>
                <a:gd name="connsiteX684" fmla="*/ 501650 w 533400"/>
                <a:gd name="connsiteY684" fmla="*/ 325438 h 409575"/>
                <a:gd name="connsiteX685" fmla="*/ 503237 w 533400"/>
                <a:gd name="connsiteY685" fmla="*/ 328613 h 409575"/>
                <a:gd name="connsiteX686" fmla="*/ 503237 w 533400"/>
                <a:gd name="connsiteY686" fmla="*/ 330200 h 409575"/>
                <a:gd name="connsiteX687" fmla="*/ 508000 w 533400"/>
                <a:gd name="connsiteY687" fmla="*/ 333375 h 409575"/>
                <a:gd name="connsiteX688" fmla="*/ 512762 w 533400"/>
                <a:gd name="connsiteY688" fmla="*/ 334963 h 409575"/>
                <a:gd name="connsiteX689" fmla="*/ 512762 w 533400"/>
                <a:gd name="connsiteY689" fmla="*/ 336550 h 409575"/>
                <a:gd name="connsiteX690" fmla="*/ 512762 w 533400"/>
                <a:gd name="connsiteY690" fmla="*/ 339725 h 409575"/>
                <a:gd name="connsiteX691" fmla="*/ 511175 w 533400"/>
                <a:gd name="connsiteY691" fmla="*/ 339725 h 409575"/>
                <a:gd name="connsiteX692" fmla="*/ 508000 w 533400"/>
                <a:gd name="connsiteY692" fmla="*/ 339725 h 409575"/>
                <a:gd name="connsiteX693" fmla="*/ 508000 w 533400"/>
                <a:gd name="connsiteY693" fmla="*/ 336550 h 409575"/>
                <a:gd name="connsiteX694" fmla="*/ 506412 w 533400"/>
                <a:gd name="connsiteY694" fmla="*/ 336550 h 409575"/>
                <a:gd name="connsiteX695" fmla="*/ 503237 w 533400"/>
                <a:gd name="connsiteY695" fmla="*/ 339725 h 409575"/>
                <a:gd name="connsiteX696" fmla="*/ 501650 w 533400"/>
                <a:gd name="connsiteY696" fmla="*/ 339725 h 409575"/>
                <a:gd name="connsiteX697" fmla="*/ 501650 w 533400"/>
                <a:gd name="connsiteY697" fmla="*/ 336550 h 409575"/>
                <a:gd name="connsiteX698" fmla="*/ 498475 w 533400"/>
                <a:gd name="connsiteY698" fmla="*/ 334963 h 409575"/>
                <a:gd name="connsiteX699" fmla="*/ 498475 w 533400"/>
                <a:gd name="connsiteY699" fmla="*/ 333375 h 409575"/>
                <a:gd name="connsiteX700" fmla="*/ 496887 w 533400"/>
                <a:gd name="connsiteY700" fmla="*/ 333375 h 409575"/>
                <a:gd name="connsiteX701" fmla="*/ 495300 w 533400"/>
                <a:gd name="connsiteY701" fmla="*/ 333375 h 409575"/>
                <a:gd name="connsiteX702" fmla="*/ 490537 w 533400"/>
                <a:gd name="connsiteY702" fmla="*/ 328613 h 409575"/>
                <a:gd name="connsiteX703" fmla="*/ 487362 w 533400"/>
                <a:gd name="connsiteY703" fmla="*/ 325438 h 409575"/>
                <a:gd name="connsiteX704" fmla="*/ 485775 w 533400"/>
                <a:gd name="connsiteY704" fmla="*/ 325438 h 409575"/>
                <a:gd name="connsiteX705" fmla="*/ 482600 w 533400"/>
                <a:gd name="connsiteY705" fmla="*/ 323850 h 409575"/>
                <a:gd name="connsiteX706" fmla="*/ 482600 w 533400"/>
                <a:gd name="connsiteY706" fmla="*/ 325438 h 409575"/>
                <a:gd name="connsiteX707" fmla="*/ 481012 w 533400"/>
                <a:gd name="connsiteY707" fmla="*/ 328613 h 409575"/>
                <a:gd name="connsiteX708" fmla="*/ 479425 w 533400"/>
                <a:gd name="connsiteY708" fmla="*/ 330200 h 409575"/>
                <a:gd name="connsiteX709" fmla="*/ 476250 w 533400"/>
                <a:gd name="connsiteY709" fmla="*/ 330200 h 409575"/>
                <a:gd name="connsiteX710" fmla="*/ 476250 w 533400"/>
                <a:gd name="connsiteY710" fmla="*/ 333375 h 409575"/>
                <a:gd name="connsiteX711" fmla="*/ 474662 w 533400"/>
                <a:gd name="connsiteY711" fmla="*/ 333375 h 409575"/>
                <a:gd name="connsiteX712" fmla="*/ 471487 w 533400"/>
                <a:gd name="connsiteY712" fmla="*/ 333375 h 409575"/>
                <a:gd name="connsiteX713" fmla="*/ 471487 w 533400"/>
                <a:gd name="connsiteY713" fmla="*/ 334963 h 409575"/>
                <a:gd name="connsiteX714" fmla="*/ 471487 w 533400"/>
                <a:gd name="connsiteY714" fmla="*/ 336550 h 409575"/>
                <a:gd name="connsiteX715" fmla="*/ 474662 w 533400"/>
                <a:gd name="connsiteY715" fmla="*/ 339725 h 409575"/>
                <a:gd name="connsiteX716" fmla="*/ 474662 w 533400"/>
                <a:gd name="connsiteY716" fmla="*/ 341313 h 409575"/>
                <a:gd name="connsiteX717" fmla="*/ 474662 w 533400"/>
                <a:gd name="connsiteY717" fmla="*/ 344488 h 409575"/>
                <a:gd name="connsiteX718" fmla="*/ 471487 w 533400"/>
                <a:gd name="connsiteY718" fmla="*/ 344488 h 409575"/>
                <a:gd name="connsiteX719" fmla="*/ 469900 w 533400"/>
                <a:gd name="connsiteY719" fmla="*/ 346075 h 409575"/>
                <a:gd name="connsiteX720" fmla="*/ 466725 w 533400"/>
                <a:gd name="connsiteY720" fmla="*/ 346075 h 409575"/>
                <a:gd name="connsiteX721" fmla="*/ 466725 w 533400"/>
                <a:gd name="connsiteY721" fmla="*/ 344488 h 409575"/>
                <a:gd name="connsiteX722" fmla="*/ 465137 w 533400"/>
                <a:gd name="connsiteY722" fmla="*/ 341313 h 409575"/>
                <a:gd name="connsiteX723" fmla="*/ 465137 w 533400"/>
                <a:gd name="connsiteY723" fmla="*/ 344488 h 409575"/>
                <a:gd name="connsiteX724" fmla="*/ 465137 w 533400"/>
                <a:gd name="connsiteY724" fmla="*/ 346075 h 409575"/>
                <a:gd name="connsiteX725" fmla="*/ 465137 w 533400"/>
                <a:gd name="connsiteY725" fmla="*/ 347663 h 409575"/>
                <a:gd name="connsiteX726" fmla="*/ 466725 w 533400"/>
                <a:gd name="connsiteY726" fmla="*/ 350838 h 409575"/>
                <a:gd name="connsiteX727" fmla="*/ 469900 w 533400"/>
                <a:gd name="connsiteY727" fmla="*/ 350838 h 409575"/>
                <a:gd name="connsiteX728" fmla="*/ 471487 w 533400"/>
                <a:gd name="connsiteY728" fmla="*/ 352425 h 409575"/>
                <a:gd name="connsiteX729" fmla="*/ 471487 w 533400"/>
                <a:gd name="connsiteY729" fmla="*/ 355600 h 409575"/>
                <a:gd name="connsiteX730" fmla="*/ 471487 w 533400"/>
                <a:gd name="connsiteY730" fmla="*/ 360363 h 409575"/>
                <a:gd name="connsiteX731" fmla="*/ 471487 w 533400"/>
                <a:gd name="connsiteY731" fmla="*/ 361950 h 409575"/>
                <a:gd name="connsiteX732" fmla="*/ 471487 w 533400"/>
                <a:gd name="connsiteY732" fmla="*/ 363538 h 409575"/>
                <a:gd name="connsiteX733" fmla="*/ 471487 w 533400"/>
                <a:gd name="connsiteY733" fmla="*/ 366713 h 409575"/>
                <a:gd name="connsiteX734" fmla="*/ 471487 w 533400"/>
                <a:gd name="connsiteY734" fmla="*/ 368300 h 409575"/>
                <a:gd name="connsiteX735" fmla="*/ 471487 w 533400"/>
                <a:gd name="connsiteY735" fmla="*/ 371475 h 409575"/>
                <a:gd name="connsiteX736" fmla="*/ 469900 w 533400"/>
                <a:gd name="connsiteY736" fmla="*/ 371475 h 409575"/>
                <a:gd name="connsiteX737" fmla="*/ 469900 w 533400"/>
                <a:gd name="connsiteY737" fmla="*/ 368300 h 409575"/>
                <a:gd name="connsiteX738" fmla="*/ 469900 w 533400"/>
                <a:gd name="connsiteY738" fmla="*/ 366713 h 409575"/>
                <a:gd name="connsiteX739" fmla="*/ 469900 w 533400"/>
                <a:gd name="connsiteY739" fmla="*/ 363538 h 409575"/>
                <a:gd name="connsiteX740" fmla="*/ 469900 w 533400"/>
                <a:gd name="connsiteY740" fmla="*/ 361950 h 409575"/>
                <a:gd name="connsiteX741" fmla="*/ 469900 w 533400"/>
                <a:gd name="connsiteY741" fmla="*/ 360363 h 409575"/>
                <a:gd name="connsiteX742" fmla="*/ 466725 w 533400"/>
                <a:gd name="connsiteY742" fmla="*/ 360363 h 409575"/>
                <a:gd name="connsiteX743" fmla="*/ 466725 w 533400"/>
                <a:gd name="connsiteY743" fmla="*/ 355600 h 409575"/>
                <a:gd name="connsiteX744" fmla="*/ 465137 w 533400"/>
                <a:gd name="connsiteY744" fmla="*/ 352425 h 409575"/>
                <a:gd name="connsiteX745" fmla="*/ 465137 w 533400"/>
                <a:gd name="connsiteY745" fmla="*/ 350838 h 409575"/>
                <a:gd name="connsiteX746" fmla="*/ 463550 w 533400"/>
                <a:gd name="connsiteY746" fmla="*/ 350838 h 409575"/>
                <a:gd name="connsiteX747" fmla="*/ 463550 w 533400"/>
                <a:gd name="connsiteY747" fmla="*/ 347663 h 409575"/>
                <a:gd name="connsiteX748" fmla="*/ 463550 w 533400"/>
                <a:gd name="connsiteY748" fmla="*/ 346075 h 409575"/>
                <a:gd name="connsiteX749" fmla="*/ 460375 w 533400"/>
                <a:gd name="connsiteY749" fmla="*/ 344488 h 409575"/>
                <a:gd name="connsiteX750" fmla="*/ 460375 w 533400"/>
                <a:gd name="connsiteY750" fmla="*/ 341313 h 409575"/>
                <a:gd name="connsiteX751" fmla="*/ 458787 w 533400"/>
                <a:gd name="connsiteY751" fmla="*/ 341313 h 409575"/>
                <a:gd name="connsiteX752" fmla="*/ 455612 w 533400"/>
                <a:gd name="connsiteY752" fmla="*/ 339725 h 409575"/>
                <a:gd name="connsiteX753" fmla="*/ 454025 w 533400"/>
                <a:gd name="connsiteY753" fmla="*/ 336550 h 409575"/>
                <a:gd name="connsiteX754" fmla="*/ 450850 w 533400"/>
                <a:gd name="connsiteY754" fmla="*/ 344488 h 409575"/>
                <a:gd name="connsiteX755" fmla="*/ 450850 w 533400"/>
                <a:gd name="connsiteY755" fmla="*/ 346075 h 409575"/>
                <a:gd name="connsiteX756" fmla="*/ 449262 w 533400"/>
                <a:gd name="connsiteY756" fmla="*/ 347663 h 409575"/>
                <a:gd name="connsiteX757" fmla="*/ 449262 w 533400"/>
                <a:gd name="connsiteY757" fmla="*/ 350838 h 409575"/>
                <a:gd name="connsiteX758" fmla="*/ 449262 w 533400"/>
                <a:gd name="connsiteY758" fmla="*/ 352425 h 409575"/>
                <a:gd name="connsiteX759" fmla="*/ 449262 w 533400"/>
                <a:gd name="connsiteY759" fmla="*/ 355600 h 409575"/>
                <a:gd name="connsiteX760" fmla="*/ 449262 w 533400"/>
                <a:gd name="connsiteY760" fmla="*/ 357188 h 409575"/>
                <a:gd name="connsiteX761" fmla="*/ 450850 w 533400"/>
                <a:gd name="connsiteY761" fmla="*/ 360363 h 409575"/>
                <a:gd name="connsiteX762" fmla="*/ 449262 w 533400"/>
                <a:gd name="connsiteY762" fmla="*/ 360363 h 409575"/>
                <a:gd name="connsiteX763" fmla="*/ 449262 w 533400"/>
                <a:gd name="connsiteY763" fmla="*/ 361950 h 409575"/>
                <a:gd name="connsiteX764" fmla="*/ 447675 w 533400"/>
                <a:gd name="connsiteY764" fmla="*/ 363538 h 409575"/>
                <a:gd name="connsiteX765" fmla="*/ 444500 w 533400"/>
                <a:gd name="connsiteY765" fmla="*/ 363538 h 409575"/>
                <a:gd name="connsiteX766" fmla="*/ 442912 w 533400"/>
                <a:gd name="connsiteY766" fmla="*/ 368300 h 409575"/>
                <a:gd name="connsiteX767" fmla="*/ 439737 w 533400"/>
                <a:gd name="connsiteY767" fmla="*/ 368300 h 409575"/>
                <a:gd name="connsiteX768" fmla="*/ 438150 w 533400"/>
                <a:gd name="connsiteY768" fmla="*/ 371475 h 409575"/>
                <a:gd name="connsiteX769" fmla="*/ 436562 w 533400"/>
                <a:gd name="connsiteY769" fmla="*/ 371475 h 409575"/>
                <a:gd name="connsiteX770" fmla="*/ 431800 w 533400"/>
                <a:gd name="connsiteY770" fmla="*/ 371475 h 409575"/>
                <a:gd name="connsiteX771" fmla="*/ 431800 w 533400"/>
                <a:gd name="connsiteY771" fmla="*/ 373063 h 409575"/>
                <a:gd name="connsiteX772" fmla="*/ 431800 w 533400"/>
                <a:gd name="connsiteY772" fmla="*/ 376238 h 409575"/>
                <a:gd name="connsiteX773" fmla="*/ 428625 w 533400"/>
                <a:gd name="connsiteY773" fmla="*/ 376238 h 409575"/>
                <a:gd name="connsiteX774" fmla="*/ 428625 w 533400"/>
                <a:gd name="connsiteY774" fmla="*/ 373063 h 409575"/>
                <a:gd name="connsiteX775" fmla="*/ 427037 w 533400"/>
                <a:gd name="connsiteY775" fmla="*/ 373063 h 409575"/>
                <a:gd name="connsiteX776" fmla="*/ 423862 w 533400"/>
                <a:gd name="connsiteY776" fmla="*/ 376238 h 409575"/>
                <a:gd name="connsiteX777" fmla="*/ 423862 w 533400"/>
                <a:gd name="connsiteY777" fmla="*/ 377825 h 409575"/>
                <a:gd name="connsiteX778" fmla="*/ 423862 w 533400"/>
                <a:gd name="connsiteY778" fmla="*/ 379413 h 409575"/>
                <a:gd name="connsiteX779" fmla="*/ 422275 w 533400"/>
                <a:gd name="connsiteY779" fmla="*/ 382588 h 409575"/>
                <a:gd name="connsiteX780" fmla="*/ 422275 w 533400"/>
                <a:gd name="connsiteY780" fmla="*/ 384175 h 409575"/>
                <a:gd name="connsiteX781" fmla="*/ 417512 w 533400"/>
                <a:gd name="connsiteY781" fmla="*/ 384175 h 409575"/>
                <a:gd name="connsiteX782" fmla="*/ 415925 w 533400"/>
                <a:gd name="connsiteY782" fmla="*/ 384175 h 409575"/>
                <a:gd name="connsiteX783" fmla="*/ 412750 w 533400"/>
                <a:gd name="connsiteY783" fmla="*/ 384175 h 409575"/>
                <a:gd name="connsiteX784" fmla="*/ 412750 w 533400"/>
                <a:gd name="connsiteY784" fmla="*/ 382588 h 409575"/>
                <a:gd name="connsiteX785" fmla="*/ 411162 w 533400"/>
                <a:gd name="connsiteY785" fmla="*/ 382588 h 409575"/>
                <a:gd name="connsiteX786" fmla="*/ 407988 w 533400"/>
                <a:gd name="connsiteY786" fmla="*/ 382588 h 409575"/>
                <a:gd name="connsiteX787" fmla="*/ 407988 w 533400"/>
                <a:gd name="connsiteY787" fmla="*/ 384175 h 409575"/>
                <a:gd name="connsiteX788" fmla="*/ 411163 w 533400"/>
                <a:gd name="connsiteY788" fmla="*/ 384175 h 409575"/>
                <a:gd name="connsiteX789" fmla="*/ 411163 w 533400"/>
                <a:gd name="connsiteY789" fmla="*/ 387351 h 409575"/>
                <a:gd name="connsiteX790" fmla="*/ 407988 w 533400"/>
                <a:gd name="connsiteY790" fmla="*/ 388938 h 409575"/>
                <a:gd name="connsiteX791" fmla="*/ 406400 w 533400"/>
                <a:gd name="connsiteY791" fmla="*/ 388938 h 409575"/>
                <a:gd name="connsiteX792" fmla="*/ 404813 w 533400"/>
                <a:gd name="connsiteY792" fmla="*/ 392113 h 409575"/>
                <a:gd name="connsiteX793" fmla="*/ 401638 w 533400"/>
                <a:gd name="connsiteY793" fmla="*/ 392113 h 409575"/>
                <a:gd name="connsiteX794" fmla="*/ 400050 w 533400"/>
                <a:gd name="connsiteY794" fmla="*/ 392113 h 409575"/>
                <a:gd name="connsiteX795" fmla="*/ 396875 w 533400"/>
                <a:gd name="connsiteY795" fmla="*/ 392113 h 409575"/>
                <a:gd name="connsiteX796" fmla="*/ 396875 w 533400"/>
                <a:gd name="connsiteY796" fmla="*/ 388938 h 409575"/>
                <a:gd name="connsiteX797" fmla="*/ 396875 w 533400"/>
                <a:gd name="connsiteY797" fmla="*/ 387351 h 409575"/>
                <a:gd name="connsiteX798" fmla="*/ 396875 w 533400"/>
                <a:gd name="connsiteY798" fmla="*/ 384175 h 409575"/>
                <a:gd name="connsiteX799" fmla="*/ 396875 w 533400"/>
                <a:gd name="connsiteY799" fmla="*/ 379413 h 409575"/>
                <a:gd name="connsiteX800" fmla="*/ 400050 w 533400"/>
                <a:gd name="connsiteY800" fmla="*/ 377825 h 409575"/>
                <a:gd name="connsiteX801" fmla="*/ 401638 w 533400"/>
                <a:gd name="connsiteY801" fmla="*/ 377825 h 409575"/>
                <a:gd name="connsiteX802" fmla="*/ 401638 w 533400"/>
                <a:gd name="connsiteY802" fmla="*/ 379413 h 409575"/>
                <a:gd name="connsiteX803" fmla="*/ 404813 w 533400"/>
                <a:gd name="connsiteY803" fmla="*/ 379413 h 409575"/>
                <a:gd name="connsiteX804" fmla="*/ 404813 w 533400"/>
                <a:gd name="connsiteY804" fmla="*/ 382588 h 409575"/>
                <a:gd name="connsiteX805" fmla="*/ 406400 w 533400"/>
                <a:gd name="connsiteY805" fmla="*/ 382588 h 409575"/>
                <a:gd name="connsiteX806" fmla="*/ 407987 w 533400"/>
                <a:gd name="connsiteY806" fmla="*/ 382588 h 409575"/>
                <a:gd name="connsiteX807" fmla="*/ 407987 w 533400"/>
                <a:gd name="connsiteY807" fmla="*/ 379413 h 409575"/>
                <a:gd name="connsiteX808" fmla="*/ 406400 w 533400"/>
                <a:gd name="connsiteY808" fmla="*/ 379413 h 409575"/>
                <a:gd name="connsiteX809" fmla="*/ 404812 w 533400"/>
                <a:gd name="connsiteY809" fmla="*/ 377825 h 409575"/>
                <a:gd name="connsiteX810" fmla="*/ 401637 w 533400"/>
                <a:gd name="connsiteY810" fmla="*/ 376238 h 409575"/>
                <a:gd name="connsiteX811" fmla="*/ 401637 w 533400"/>
                <a:gd name="connsiteY811" fmla="*/ 373063 h 409575"/>
                <a:gd name="connsiteX812" fmla="*/ 400050 w 533400"/>
                <a:gd name="connsiteY812" fmla="*/ 373063 h 409575"/>
                <a:gd name="connsiteX813" fmla="*/ 396875 w 533400"/>
                <a:gd name="connsiteY813" fmla="*/ 373063 h 409575"/>
                <a:gd name="connsiteX814" fmla="*/ 400050 w 533400"/>
                <a:gd name="connsiteY814" fmla="*/ 376238 h 409575"/>
                <a:gd name="connsiteX815" fmla="*/ 396875 w 533400"/>
                <a:gd name="connsiteY815" fmla="*/ 376238 h 409575"/>
                <a:gd name="connsiteX816" fmla="*/ 396875 w 533400"/>
                <a:gd name="connsiteY816" fmla="*/ 377825 h 409575"/>
                <a:gd name="connsiteX817" fmla="*/ 395287 w 533400"/>
                <a:gd name="connsiteY817" fmla="*/ 377825 h 409575"/>
                <a:gd name="connsiteX818" fmla="*/ 392112 w 533400"/>
                <a:gd name="connsiteY818" fmla="*/ 376238 h 409575"/>
                <a:gd name="connsiteX819" fmla="*/ 388937 w 533400"/>
                <a:gd name="connsiteY819" fmla="*/ 376238 h 409575"/>
                <a:gd name="connsiteX820" fmla="*/ 385762 w 533400"/>
                <a:gd name="connsiteY820" fmla="*/ 373063 h 409575"/>
                <a:gd name="connsiteX821" fmla="*/ 384175 w 533400"/>
                <a:gd name="connsiteY821" fmla="*/ 373063 h 409575"/>
                <a:gd name="connsiteX822" fmla="*/ 384175 w 533400"/>
                <a:gd name="connsiteY822" fmla="*/ 371475 h 409575"/>
                <a:gd name="connsiteX823" fmla="*/ 381000 w 533400"/>
                <a:gd name="connsiteY823" fmla="*/ 368300 h 409575"/>
                <a:gd name="connsiteX824" fmla="*/ 379412 w 533400"/>
                <a:gd name="connsiteY824" fmla="*/ 366713 h 409575"/>
                <a:gd name="connsiteX825" fmla="*/ 376237 w 533400"/>
                <a:gd name="connsiteY825" fmla="*/ 363538 h 409575"/>
                <a:gd name="connsiteX826" fmla="*/ 374650 w 533400"/>
                <a:gd name="connsiteY826" fmla="*/ 361950 h 409575"/>
                <a:gd name="connsiteX827" fmla="*/ 373062 w 533400"/>
                <a:gd name="connsiteY827" fmla="*/ 360363 h 409575"/>
                <a:gd name="connsiteX828" fmla="*/ 369887 w 533400"/>
                <a:gd name="connsiteY828" fmla="*/ 360363 h 409575"/>
                <a:gd name="connsiteX829" fmla="*/ 369887 w 533400"/>
                <a:gd name="connsiteY829" fmla="*/ 357188 h 409575"/>
                <a:gd name="connsiteX830" fmla="*/ 368300 w 533400"/>
                <a:gd name="connsiteY830" fmla="*/ 357188 h 409575"/>
                <a:gd name="connsiteX831" fmla="*/ 365125 w 533400"/>
                <a:gd name="connsiteY831" fmla="*/ 357188 h 409575"/>
                <a:gd name="connsiteX832" fmla="*/ 363537 w 533400"/>
                <a:gd name="connsiteY832" fmla="*/ 357188 h 409575"/>
                <a:gd name="connsiteX833" fmla="*/ 361950 w 533400"/>
                <a:gd name="connsiteY833" fmla="*/ 357188 h 409575"/>
                <a:gd name="connsiteX834" fmla="*/ 358775 w 533400"/>
                <a:gd name="connsiteY834" fmla="*/ 357188 h 409575"/>
                <a:gd name="connsiteX835" fmla="*/ 358775 w 533400"/>
                <a:gd name="connsiteY835" fmla="*/ 360363 h 409575"/>
                <a:gd name="connsiteX836" fmla="*/ 358775 w 533400"/>
                <a:gd name="connsiteY836" fmla="*/ 361950 h 409575"/>
                <a:gd name="connsiteX837" fmla="*/ 358775 w 533400"/>
                <a:gd name="connsiteY837" fmla="*/ 363538 h 409575"/>
                <a:gd name="connsiteX838" fmla="*/ 357187 w 533400"/>
                <a:gd name="connsiteY838" fmla="*/ 366713 h 409575"/>
                <a:gd name="connsiteX839" fmla="*/ 358775 w 533400"/>
                <a:gd name="connsiteY839" fmla="*/ 366713 h 409575"/>
                <a:gd name="connsiteX840" fmla="*/ 358775 w 533400"/>
                <a:gd name="connsiteY840" fmla="*/ 368300 h 409575"/>
                <a:gd name="connsiteX841" fmla="*/ 357187 w 533400"/>
                <a:gd name="connsiteY841" fmla="*/ 368300 h 409575"/>
                <a:gd name="connsiteX842" fmla="*/ 357187 w 533400"/>
                <a:gd name="connsiteY842" fmla="*/ 371475 h 409575"/>
                <a:gd name="connsiteX843" fmla="*/ 357187 w 533400"/>
                <a:gd name="connsiteY843" fmla="*/ 373063 h 409575"/>
                <a:gd name="connsiteX844" fmla="*/ 354012 w 533400"/>
                <a:gd name="connsiteY844" fmla="*/ 373063 h 409575"/>
                <a:gd name="connsiteX845" fmla="*/ 354012 w 533400"/>
                <a:gd name="connsiteY845" fmla="*/ 371475 h 409575"/>
                <a:gd name="connsiteX846" fmla="*/ 352425 w 533400"/>
                <a:gd name="connsiteY846" fmla="*/ 371475 h 409575"/>
                <a:gd name="connsiteX847" fmla="*/ 349250 w 533400"/>
                <a:gd name="connsiteY847" fmla="*/ 368300 h 409575"/>
                <a:gd name="connsiteX848" fmla="*/ 347662 w 533400"/>
                <a:gd name="connsiteY848" fmla="*/ 368300 h 409575"/>
                <a:gd name="connsiteX849" fmla="*/ 346075 w 533400"/>
                <a:gd name="connsiteY849" fmla="*/ 371475 h 409575"/>
                <a:gd name="connsiteX850" fmla="*/ 342900 w 533400"/>
                <a:gd name="connsiteY850" fmla="*/ 368300 h 409575"/>
                <a:gd name="connsiteX851" fmla="*/ 341312 w 533400"/>
                <a:gd name="connsiteY851" fmla="*/ 368300 h 409575"/>
                <a:gd name="connsiteX852" fmla="*/ 338137 w 533400"/>
                <a:gd name="connsiteY852" fmla="*/ 368300 h 409575"/>
                <a:gd name="connsiteX853" fmla="*/ 336550 w 533400"/>
                <a:gd name="connsiteY853" fmla="*/ 371475 h 409575"/>
                <a:gd name="connsiteX854" fmla="*/ 333375 w 533400"/>
                <a:gd name="connsiteY854" fmla="*/ 371475 h 409575"/>
                <a:gd name="connsiteX855" fmla="*/ 333375 w 533400"/>
                <a:gd name="connsiteY855" fmla="*/ 368300 h 409575"/>
                <a:gd name="connsiteX856" fmla="*/ 331787 w 533400"/>
                <a:gd name="connsiteY856" fmla="*/ 368300 h 409575"/>
                <a:gd name="connsiteX857" fmla="*/ 330200 w 533400"/>
                <a:gd name="connsiteY857" fmla="*/ 368300 h 409575"/>
                <a:gd name="connsiteX858" fmla="*/ 327025 w 533400"/>
                <a:gd name="connsiteY858" fmla="*/ 368300 h 409575"/>
                <a:gd name="connsiteX859" fmla="*/ 325437 w 533400"/>
                <a:gd name="connsiteY859" fmla="*/ 368300 h 409575"/>
                <a:gd name="connsiteX860" fmla="*/ 320675 w 533400"/>
                <a:gd name="connsiteY860" fmla="*/ 371475 h 409575"/>
                <a:gd name="connsiteX861" fmla="*/ 317500 w 533400"/>
                <a:gd name="connsiteY861" fmla="*/ 371475 h 409575"/>
                <a:gd name="connsiteX862" fmla="*/ 315912 w 533400"/>
                <a:gd name="connsiteY862" fmla="*/ 371475 h 409575"/>
                <a:gd name="connsiteX863" fmla="*/ 314325 w 533400"/>
                <a:gd name="connsiteY863" fmla="*/ 371475 h 409575"/>
                <a:gd name="connsiteX864" fmla="*/ 314325 w 533400"/>
                <a:gd name="connsiteY864" fmla="*/ 373063 h 409575"/>
                <a:gd name="connsiteX865" fmla="*/ 309562 w 533400"/>
                <a:gd name="connsiteY865" fmla="*/ 376238 h 409575"/>
                <a:gd name="connsiteX866" fmla="*/ 306387 w 533400"/>
                <a:gd name="connsiteY866" fmla="*/ 377825 h 409575"/>
                <a:gd name="connsiteX867" fmla="*/ 306387 w 533400"/>
                <a:gd name="connsiteY867" fmla="*/ 379413 h 409575"/>
                <a:gd name="connsiteX868" fmla="*/ 304800 w 533400"/>
                <a:gd name="connsiteY868" fmla="*/ 382588 h 409575"/>
                <a:gd name="connsiteX869" fmla="*/ 300037 w 533400"/>
                <a:gd name="connsiteY869" fmla="*/ 384175 h 409575"/>
                <a:gd name="connsiteX870" fmla="*/ 298450 w 533400"/>
                <a:gd name="connsiteY870" fmla="*/ 387350 h 409575"/>
                <a:gd name="connsiteX871" fmla="*/ 298450 w 533400"/>
                <a:gd name="connsiteY871" fmla="*/ 388938 h 409575"/>
                <a:gd name="connsiteX872" fmla="*/ 295275 w 533400"/>
                <a:gd name="connsiteY872" fmla="*/ 388938 h 409575"/>
                <a:gd name="connsiteX873" fmla="*/ 298450 w 533400"/>
                <a:gd name="connsiteY873" fmla="*/ 384175 h 409575"/>
                <a:gd name="connsiteX874" fmla="*/ 298450 w 533400"/>
                <a:gd name="connsiteY874" fmla="*/ 379413 h 409575"/>
                <a:gd name="connsiteX875" fmla="*/ 295275 w 533400"/>
                <a:gd name="connsiteY875" fmla="*/ 377825 h 409575"/>
                <a:gd name="connsiteX876" fmla="*/ 295275 w 533400"/>
                <a:gd name="connsiteY876" fmla="*/ 376238 h 409575"/>
                <a:gd name="connsiteX877" fmla="*/ 293687 w 533400"/>
                <a:gd name="connsiteY877" fmla="*/ 373063 h 409575"/>
                <a:gd name="connsiteX878" fmla="*/ 290512 w 533400"/>
                <a:gd name="connsiteY878" fmla="*/ 373063 h 409575"/>
                <a:gd name="connsiteX879" fmla="*/ 290512 w 533400"/>
                <a:gd name="connsiteY879" fmla="*/ 376238 h 409575"/>
                <a:gd name="connsiteX880" fmla="*/ 288925 w 533400"/>
                <a:gd name="connsiteY880" fmla="*/ 376238 h 409575"/>
                <a:gd name="connsiteX881" fmla="*/ 285750 w 533400"/>
                <a:gd name="connsiteY881" fmla="*/ 376238 h 409575"/>
                <a:gd name="connsiteX882" fmla="*/ 285750 w 533400"/>
                <a:gd name="connsiteY882" fmla="*/ 377825 h 409575"/>
                <a:gd name="connsiteX883" fmla="*/ 284162 w 533400"/>
                <a:gd name="connsiteY883" fmla="*/ 377825 h 409575"/>
                <a:gd name="connsiteX884" fmla="*/ 282575 w 533400"/>
                <a:gd name="connsiteY884" fmla="*/ 377825 h 409575"/>
                <a:gd name="connsiteX885" fmla="*/ 279400 w 533400"/>
                <a:gd name="connsiteY885" fmla="*/ 377825 h 409575"/>
                <a:gd name="connsiteX886" fmla="*/ 279400 w 533400"/>
                <a:gd name="connsiteY886" fmla="*/ 376238 h 409575"/>
                <a:gd name="connsiteX887" fmla="*/ 282575 w 533400"/>
                <a:gd name="connsiteY887" fmla="*/ 376238 h 409575"/>
                <a:gd name="connsiteX888" fmla="*/ 284162 w 533400"/>
                <a:gd name="connsiteY888" fmla="*/ 371475 h 409575"/>
                <a:gd name="connsiteX889" fmla="*/ 285750 w 533400"/>
                <a:gd name="connsiteY889" fmla="*/ 368300 h 409575"/>
                <a:gd name="connsiteX890" fmla="*/ 284162 w 533400"/>
                <a:gd name="connsiteY890" fmla="*/ 368300 h 409575"/>
                <a:gd name="connsiteX891" fmla="*/ 284162 w 533400"/>
                <a:gd name="connsiteY891" fmla="*/ 366713 h 409575"/>
                <a:gd name="connsiteX892" fmla="*/ 284162 w 533400"/>
                <a:gd name="connsiteY892" fmla="*/ 361950 h 409575"/>
                <a:gd name="connsiteX893" fmla="*/ 282575 w 533400"/>
                <a:gd name="connsiteY893" fmla="*/ 360363 h 409575"/>
                <a:gd name="connsiteX894" fmla="*/ 279400 w 533400"/>
                <a:gd name="connsiteY894" fmla="*/ 357188 h 409575"/>
                <a:gd name="connsiteX895" fmla="*/ 277812 w 533400"/>
                <a:gd name="connsiteY895" fmla="*/ 360363 h 409575"/>
                <a:gd name="connsiteX896" fmla="*/ 274637 w 533400"/>
                <a:gd name="connsiteY896" fmla="*/ 360363 h 409575"/>
                <a:gd name="connsiteX897" fmla="*/ 273050 w 533400"/>
                <a:gd name="connsiteY897" fmla="*/ 361950 h 409575"/>
                <a:gd name="connsiteX898" fmla="*/ 271462 w 533400"/>
                <a:gd name="connsiteY898" fmla="*/ 363538 h 409575"/>
                <a:gd name="connsiteX899" fmla="*/ 266700 w 533400"/>
                <a:gd name="connsiteY899" fmla="*/ 366713 h 409575"/>
                <a:gd name="connsiteX900" fmla="*/ 263525 w 533400"/>
                <a:gd name="connsiteY900" fmla="*/ 368300 h 409575"/>
                <a:gd name="connsiteX901" fmla="*/ 261937 w 533400"/>
                <a:gd name="connsiteY901" fmla="*/ 371475 h 409575"/>
                <a:gd name="connsiteX902" fmla="*/ 258762 w 533400"/>
                <a:gd name="connsiteY902" fmla="*/ 371475 h 409575"/>
                <a:gd name="connsiteX903" fmla="*/ 258762 w 533400"/>
                <a:gd name="connsiteY903" fmla="*/ 368300 h 409575"/>
                <a:gd name="connsiteX904" fmla="*/ 261937 w 533400"/>
                <a:gd name="connsiteY904" fmla="*/ 366713 h 409575"/>
                <a:gd name="connsiteX905" fmla="*/ 261937 w 533400"/>
                <a:gd name="connsiteY905" fmla="*/ 361950 h 409575"/>
                <a:gd name="connsiteX906" fmla="*/ 258762 w 533400"/>
                <a:gd name="connsiteY906" fmla="*/ 361950 h 409575"/>
                <a:gd name="connsiteX907" fmla="*/ 258762 w 533400"/>
                <a:gd name="connsiteY907" fmla="*/ 363538 h 409575"/>
                <a:gd name="connsiteX908" fmla="*/ 257175 w 533400"/>
                <a:gd name="connsiteY908" fmla="*/ 363538 h 409575"/>
                <a:gd name="connsiteX909" fmla="*/ 255587 w 533400"/>
                <a:gd name="connsiteY909" fmla="*/ 363538 h 409575"/>
                <a:gd name="connsiteX910" fmla="*/ 252412 w 533400"/>
                <a:gd name="connsiteY910" fmla="*/ 366713 h 409575"/>
                <a:gd name="connsiteX911" fmla="*/ 252412 w 533400"/>
                <a:gd name="connsiteY911" fmla="*/ 368300 h 409575"/>
                <a:gd name="connsiteX912" fmla="*/ 250825 w 533400"/>
                <a:gd name="connsiteY912" fmla="*/ 371475 h 409575"/>
                <a:gd name="connsiteX913" fmla="*/ 250825 w 533400"/>
                <a:gd name="connsiteY913" fmla="*/ 368300 h 409575"/>
                <a:gd name="connsiteX914" fmla="*/ 250825 w 533400"/>
                <a:gd name="connsiteY914" fmla="*/ 366713 h 409575"/>
                <a:gd name="connsiteX915" fmla="*/ 252412 w 533400"/>
                <a:gd name="connsiteY915" fmla="*/ 363538 h 409575"/>
                <a:gd name="connsiteX916" fmla="*/ 252412 w 533400"/>
                <a:gd name="connsiteY916" fmla="*/ 361950 h 409575"/>
                <a:gd name="connsiteX917" fmla="*/ 255587 w 533400"/>
                <a:gd name="connsiteY917" fmla="*/ 360363 h 409575"/>
                <a:gd name="connsiteX918" fmla="*/ 252412 w 533400"/>
                <a:gd name="connsiteY918" fmla="*/ 360363 h 409575"/>
                <a:gd name="connsiteX919" fmla="*/ 252412 w 533400"/>
                <a:gd name="connsiteY919" fmla="*/ 357188 h 409575"/>
                <a:gd name="connsiteX920" fmla="*/ 250825 w 533400"/>
                <a:gd name="connsiteY920" fmla="*/ 357188 h 409575"/>
                <a:gd name="connsiteX921" fmla="*/ 247650 w 533400"/>
                <a:gd name="connsiteY921" fmla="*/ 360363 h 409575"/>
                <a:gd name="connsiteX922" fmla="*/ 246062 w 533400"/>
                <a:gd name="connsiteY922" fmla="*/ 360363 h 409575"/>
                <a:gd name="connsiteX923" fmla="*/ 246062 w 533400"/>
                <a:gd name="connsiteY923" fmla="*/ 361950 h 409575"/>
                <a:gd name="connsiteX924" fmla="*/ 242887 w 533400"/>
                <a:gd name="connsiteY924" fmla="*/ 361950 h 409575"/>
                <a:gd name="connsiteX925" fmla="*/ 239712 w 533400"/>
                <a:gd name="connsiteY925" fmla="*/ 360363 h 409575"/>
                <a:gd name="connsiteX926" fmla="*/ 236537 w 533400"/>
                <a:gd name="connsiteY926" fmla="*/ 360363 h 409575"/>
                <a:gd name="connsiteX927" fmla="*/ 236537 w 533400"/>
                <a:gd name="connsiteY927" fmla="*/ 357188 h 409575"/>
                <a:gd name="connsiteX928" fmla="*/ 239712 w 533400"/>
                <a:gd name="connsiteY928" fmla="*/ 357188 h 409575"/>
                <a:gd name="connsiteX929" fmla="*/ 239712 w 533400"/>
                <a:gd name="connsiteY929" fmla="*/ 355600 h 409575"/>
                <a:gd name="connsiteX930" fmla="*/ 236537 w 533400"/>
                <a:gd name="connsiteY930" fmla="*/ 355600 h 409575"/>
                <a:gd name="connsiteX931" fmla="*/ 234950 w 533400"/>
                <a:gd name="connsiteY931" fmla="*/ 355600 h 409575"/>
                <a:gd name="connsiteX932" fmla="*/ 231775 w 533400"/>
                <a:gd name="connsiteY932" fmla="*/ 355600 h 409575"/>
                <a:gd name="connsiteX933" fmla="*/ 230187 w 533400"/>
                <a:gd name="connsiteY933" fmla="*/ 355600 h 409575"/>
                <a:gd name="connsiteX934" fmla="*/ 227012 w 533400"/>
                <a:gd name="connsiteY934" fmla="*/ 357188 h 409575"/>
                <a:gd name="connsiteX935" fmla="*/ 225425 w 533400"/>
                <a:gd name="connsiteY935" fmla="*/ 360363 h 409575"/>
                <a:gd name="connsiteX936" fmla="*/ 223837 w 533400"/>
                <a:gd name="connsiteY936" fmla="*/ 360363 h 409575"/>
                <a:gd name="connsiteX937" fmla="*/ 220662 w 533400"/>
                <a:gd name="connsiteY937" fmla="*/ 361950 h 409575"/>
                <a:gd name="connsiteX938" fmla="*/ 219075 w 533400"/>
                <a:gd name="connsiteY938" fmla="*/ 361950 h 409575"/>
                <a:gd name="connsiteX939" fmla="*/ 214312 w 533400"/>
                <a:gd name="connsiteY939" fmla="*/ 366713 h 409575"/>
                <a:gd name="connsiteX940" fmla="*/ 209550 w 533400"/>
                <a:gd name="connsiteY940" fmla="*/ 368300 h 409575"/>
                <a:gd name="connsiteX941" fmla="*/ 207962 w 533400"/>
                <a:gd name="connsiteY941" fmla="*/ 368300 h 409575"/>
                <a:gd name="connsiteX942" fmla="*/ 209550 w 533400"/>
                <a:gd name="connsiteY942" fmla="*/ 366713 h 409575"/>
                <a:gd name="connsiteX943" fmla="*/ 207962 w 533400"/>
                <a:gd name="connsiteY943" fmla="*/ 366713 h 409575"/>
                <a:gd name="connsiteX944" fmla="*/ 207962 w 533400"/>
                <a:gd name="connsiteY944" fmla="*/ 363538 h 409575"/>
                <a:gd name="connsiteX945" fmla="*/ 209550 w 533400"/>
                <a:gd name="connsiteY945" fmla="*/ 363538 h 409575"/>
                <a:gd name="connsiteX946" fmla="*/ 211137 w 533400"/>
                <a:gd name="connsiteY946" fmla="*/ 361950 h 409575"/>
                <a:gd name="connsiteX947" fmla="*/ 214312 w 533400"/>
                <a:gd name="connsiteY947" fmla="*/ 361950 h 409575"/>
                <a:gd name="connsiteX948" fmla="*/ 214312 w 533400"/>
                <a:gd name="connsiteY948" fmla="*/ 360363 h 409575"/>
                <a:gd name="connsiteX949" fmla="*/ 215900 w 533400"/>
                <a:gd name="connsiteY949" fmla="*/ 360363 h 409575"/>
                <a:gd name="connsiteX950" fmla="*/ 219075 w 533400"/>
                <a:gd name="connsiteY950" fmla="*/ 357188 h 409575"/>
                <a:gd name="connsiteX951" fmla="*/ 220662 w 533400"/>
                <a:gd name="connsiteY951" fmla="*/ 357188 h 409575"/>
                <a:gd name="connsiteX952" fmla="*/ 220662 w 533400"/>
                <a:gd name="connsiteY952" fmla="*/ 355600 h 409575"/>
                <a:gd name="connsiteX953" fmla="*/ 223837 w 533400"/>
                <a:gd name="connsiteY953" fmla="*/ 355600 h 409575"/>
                <a:gd name="connsiteX954" fmla="*/ 225425 w 533400"/>
                <a:gd name="connsiteY954" fmla="*/ 355600 h 409575"/>
                <a:gd name="connsiteX955" fmla="*/ 227012 w 533400"/>
                <a:gd name="connsiteY955" fmla="*/ 352425 h 409575"/>
                <a:gd name="connsiteX956" fmla="*/ 231775 w 533400"/>
                <a:gd name="connsiteY956" fmla="*/ 347663 h 409575"/>
                <a:gd name="connsiteX957" fmla="*/ 230187 w 533400"/>
                <a:gd name="connsiteY957" fmla="*/ 346075 h 409575"/>
                <a:gd name="connsiteX958" fmla="*/ 227012 w 533400"/>
                <a:gd name="connsiteY958" fmla="*/ 346075 h 409575"/>
                <a:gd name="connsiteX959" fmla="*/ 227012 w 533400"/>
                <a:gd name="connsiteY959" fmla="*/ 344488 h 409575"/>
                <a:gd name="connsiteX960" fmla="*/ 223837 w 533400"/>
                <a:gd name="connsiteY960" fmla="*/ 346075 h 409575"/>
                <a:gd name="connsiteX961" fmla="*/ 220662 w 533400"/>
                <a:gd name="connsiteY961" fmla="*/ 347663 h 409575"/>
                <a:gd name="connsiteX962" fmla="*/ 219075 w 533400"/>
                <a:gd name="connsiteY962" fmla="*/ 347663 h 409575"/>
                <a:gd name="connsiteX963" fmla="*/ 215900 w 533400"/>
                <a:gd name="connsiteY963" fmla="*/ 347663 h 409575"/>
                <a:gd name="connsiteX964" fmla="*/ 215900 w 533400"/>
                <a:gd name="connsiteY964" fmla="*/ 350838 h 409575"/>
                <a:gd name="connsiteX965" fmla="*/ 214312 w 533400"/>
                <a:gd name="connsiteY965" fmla="*/ 350838 h 409575"/>
                <a:gd name="connsiteX966" fmla="*/ 211137 w 533400"/>
                <a:gd name="connsiteY966" fmla="*/ 352425 h 409575"/>
                <a:gd name="connsiteX967" fmla="*/ 207962 w 533400"/>
                <a:gd name="connsiteY967" fmla="*/ 352425 h 409575"/>
                <a:gd name="connsiteX968" fmla="*/ 203200 w 533400"/>
                <a:gd name="connsiteY968" fmla="*/ 355600 h 409575"/>
                <a:gd name="connsiteX969" fmla="*/ 198437 w 533400"/>
                <a:gd name="connsiteY969" fmla="*/ 360363 h 409575"/>
                <a:gd name="connsiteX970" fmla="*/ 193675 w 533400"/>
                <a:gd name="connsiteY970" fmla="*/ 363538 h 409575"/>
                <a:gd name="connsiteX971" fmla="*/ 192087 w 533400"/>
                <a:gd name="connsiteY971" fmla="*/ 363538 h 409575"/>
                <a:gd name="connsiteX972" fmla="*/ 192087 w 533400"/>
                <a:gd name="connsiteY972" fmla="*/ 366713 h 409575"/>
                <a:gd name="connsiteX973" fmla="*/ 188912 w 533400"/>
                <a:gd name="connsiteY973" fmla="*/ 368300 h 409575"/>
                <a:gd name="connsiteX974" fmla="*/ 188912 w 533400"/>
                <a:gd name="connsiteY974" fmla="*/ 371475 h 409575"/>
                <a:gd name="connsiteX975" fmla="*/ 187325 w 533400"/>
                <a:gd name="connsiteY975" fmla="*/ 371475 h 409575"/>
                <a:gd name="connsiteX976" fmla="*/ 184150 w 533400"/>
                <a:gd name="connsiteY976" fmla="*/ 371475 h 409575"/>
                <a:gd name="connsiteX977" fmla="*/ 187325 w 533400"/>
                <a:gd name="connsiteY977" fmla="*/ 366713 h 409575"/>
                <a:gd name="connsiteX978" fmla="*/ 188912 w 533400"/>
                <a:gd name="connsiteY978" fmla="*/ 361950 h 409575"/>
                <a:gd name="connsiteX979" fmla="*/ 192087 w 533400"/>
                <a:gd name="connsiteY979" fmla="*/ 360363 h 409575"/>
                <a:gd name="connsiteX980" fmla="*/ 193675 w 533400"/>
                <a:gd name="connsiteY980" fmla="*/ 357188 h 409575"/>
                <a:gd name="connsiteX981" fmla="*/ 196850 w 533400"/>
                <a:gd name="connsiteY981" fmla="*/ 357188 h 409575"/>
                <a:gd name="connsiteX982" fmla="*/ 198437 w 533400"/>
                <a:gd name="connsiteY982" fmla="*/ 355600 h 409575"/>
                <a:gd name="connsiteX983" fmla="*/ 198437 w 533400"/>
                <a:gd name="connsiteY983" fmla="*/ 352425 h 409575"/>
                <a:gd name="connsiteX984" fmla="*/ 198437 w 533400"/>
                <a:gd name="connsiteY984" fmla="*/ 350838 h 409575"/>
                <a:gd name="connsiteX985" fmla="*/ 198437 w 533400"/>
                <a:gd name="connsiteY985" fmla="*/ 347663 h 409575"/>
                <a:gd name="connsiteX986" fmla="*/ 196850 w 533400"/>
                <a:gd name="connsiteY986" fmla="*/ 347663 h 409575"/>
                <a:gd name="connsiteX987" fmla="*/ 198438 w 533400"/>
                <a:gd name="connsiteY987" fmla="*/ 346075 h 409575"/>
                <a:gd name="connsiteX988" fmla="*/ 198438 w 533400"/>
                <a:gd name="connsiteY988" fmla="*/ 347663 h 409575"/>
                <a:gd name="connsiteX989" fmla="*/ 200025 w 533400"/>
                <a:gd name="connsiteY989" fmla="*/ 347663 h 409575"/>
                <a:gd name="connsiteX990" fmla="*/ 200025 w 533400"/>
                <a:gd name="connsiteY990" fmla="*/ 346075 h 409575"/>
                <a:gd name="connsiteX991" fmla="*/ 200025 w 533400"/>
                <a:gd name="connsiteY991" fmla="*/ 344488 h 409575"/>
                <a:gd name="connsiteX992" fmla="*/ 200025 w 533400"/>
                <a:gd name="connsiteY992" fmla="*/ 341313 h 409575"/>
                <a:gd name="connsiteX993" fmla="*/ 200025 w 533400"/>
                <a:gd name="connsiteY993" fmla="*/ 339725 h 409575"/>
                <a:gd name="connsiteX994" fmla="*/ 200025 w 533400"/>
                <a:gd name="connsiteY994" fmla="*/ 336550 h 409575"/>
                <a:gd name="connsiteX995" fmla="*/ 200025 w 533400"/>
                <a:gd name="connsiteY995" fmla="*/ 334963 h 409575"/>
                <a:gd name="connsiteX996" fmla="*/ 198437 w 533400"/>
                <a:gd name="connsiteY996" fmla="*/ 334963 h 409575"/>
                <a:gd name="connsiteX997" fmla="*/ 198437 w 533400"/>
                <a:gd name="connsiteY997" fmla="*/ 333375 h 409575"/>
                <a:gd name="connsiteX998" fmla="*/ 198437 w 533400"/>
                <a:gd name="connsiteY998" fmla="*/ 330200 h 409575"/>
                <a:gd name="connsiteX999" fmla="*/ 198437 w 533400"/>
                <a:gd name="connsiteY999" fmla="*/ 328613 h 409575"/>
                <a:gd name="connsiteX1000" fmla="*/ 196850 w 533400"/>
                <a:gd name="connsiteY1000" fmla="*/ 328613 h 409575"/>
                <a:gd name="connsiteX1001" fmla="*/ 193675 w 533400"/>
                <a:gd name="connsiteY1001" fmla="*/ 330200 h 409575"/>
                <a:gd name="connsiteX1002" fmla="*/ 192087 w 533400"/>
                <a:gd name="connsiteY1002" fmla="*/ 330200 h 409575"/>
                <a:gd name="connsiteX1003" fmla="*/ 192087 w 533400"/>
                <a:gd name="connsiteY1003" fmla="*/ 328613 h 409575"/>
                <a:gd name="connsiteX1004" fmla="*/ 193675 w 533400"/>
                <a:gd name="connsiteY1004" fmla="*/ 328613 h 409575"/>
                <a:gd name="connsiteX1005" fmla="*/ 196850 w 533400"/>
                <a:gd name="connsiteY1005" fmla="*/ 325438 h 409575"/>
                <a:gd name="connsiteX1006" fmla="*/ 196850 w 533400"/>
                <a:gd name="connsiteY1006" fmla="*/ 323850 h 409575"/>
                <a:gd name="connsiteX1007" fmla="*/ 193675 w 533400"/>
                <a:gd name="connsiteY1007" fmla="*/ 323850 h 409575"/>
                <a:gd name="connsiteX1008" fmla="*/ 193675 w 533400"/>
                <a:gd name="connsiteY1008" fmla="*/ 320675 h 409575"/>
                <a:gd name="connsiteX1009" fmla="*/ 192087 w 533400"/>
                <a:gd name="connsiteY1009" fmla="*/ 319088 h 409575"/>
                <a:gd name="connsiteX1010" fmla="*/ 188912 w 533400"/>
                <a:gd name="connsiteY1010" fmla="*/ 320675 h 409575"/>
                <a:gd name="connsiteX1011" fmla="*/ 184150 w 533400"/>
                <a:gd name="connsiteY1011" fmla="*/ 320675 h 409575"/>
                <a:gd name="connsiteX1012" fmla="*/ 182562 w 533400"/>
                <a:gd name="connsiteY1012" fmla="*/ 320675 h 409575"/>
                <a:gd name="connsiteX1013" fmla="*/ 180975 w 533400"/>
                <a:gd name="connsiteY1013" fmla="*/ 320675 h 409575"/>
                <a:gd name="connsiteX1014" fmla="*/ 177800 w 533400"/>
                <a:gd name="connsiteY1014" fmla="*/ 320675 h 409575"/>
                <a:gd name="connsiteX1015" fmla="*/ 177800 w 533400"/>
                <a:gd name="connsiteY1015" fmla="*/ 319088 h 409575"/>
                <a:gd name="connsiteX1016" fmla="*/ 176212 w 533400"/>
                <a:gd name="connsiteY1016" fmla="*/ 319088 h 409575"/>
                <a:gd name="connsiteX1017" fmla="*/ 173037 w 533400"/>
                <a:gd name="connsiteY1017" fmla="*/ 319088 h 409575"/>
                <a:gd name="connsiteX1018" fmla="*/ 171450 w 533400"/>
                <a:gd name="connsiteY1018" fmla="*/ 319088 h 409575"/>
                <a:gd name="connsiteX1019" fmla="*/ 166687 w 533400"/>
                <a:gd name="connsiteY1019" fmla="*/ 319088 h 409575"/>
                <a:gd name="connsiteX1020" fmla="*/ 165100 w 533400"/>
                <a:gd name="connsiteY1020" fmla="*/ 320675 h 409575"/>
                <a:gd name="connsiteX1021" fmla="*/ 161925 w 533400"/>
                <a:gd name="connsiteY1021" fmla="*/ 320675 h 409575"/>
                <a:gd name="connsiteX1022" fmla="*/ 160337 w 533400"/>
                <a:gd name="connsiteY1022" fmla="*/ 323850 h 409575"/>
                <a:gd name="connsiteX1023" fmla="*/ 157162 w 533400"/>
                <a:gd name="connsiteY1023" fmla="*/ 323850 h 409575"/>
                <a:gd name="connsiteX1024" fmla="*/ 155575 w 533400"/>
                <a:gd name="connsiteY1024" fmla="*/ 325438 h 409575"/>
                <a:gd name="connsiteX1025" fmla="*/ 146050 w 533400"/>
                <a:gd name="connsiteY1025" fmla="*/ 330200 h 409575"/>
                <a:gd name="connsiteX1026" fmla="*/ 141287 w 533400"/>
                <a:gd name="connsiteY1026" fmla="*/ 333375 h 409575"/>
                <a:gd name="connsiteX1027" fmla="*/ 139700 w 533400"/>
                <a:gd name="connsiteY1027" fmla="*/ 336550 h 409575"/>
                <a:gd name="connsiteX1028" fmla="*/ 136525 w 533400"/>
                <a:gd name="connsiteY1028" fmla="*/ 336550 h 409575"/>
                <a:gd name="connsiteX1029" fmla="*/ 134937 w 533400"/>
                <a:gd name="connsiteY1029" fmla="*/ 336550 h 409575"/>
                <a:gd name="connsiteX1030" fmla="*/ 134937 w 533400"/>
                <a:gd name="connsiteY1030" fmla="*/ 339725 h 409575"/>
                <a:gd name="connsiteX1031" fmla="*/ 133350 w 533400"/>
                <a:gd name="connsiteY1031" fmla="*/ 339725 h 409575"/>
                <a:gd name="connsiteX1032" fmla="*/ 133350 w 533400"/>
                <a:gd name="connsiteY1032" fmla="*/ 336550 h 409575"/>
                <a:gd name="connsiteX1033" fmla="*/ 133350 w 533400"/>
                <a:gd name="connsiteY1033" fmla="*/ 334963 h 409575"/>
                <a:gd name="connsiteX1034" fmla="*/ 134937 w 533400"/>
                <a:gd name="connsiteY1034" fmla="*/ 334963 h 409575"/>
                <a:gd name="connsiteX1035" fmla="*/ 136525 w 533400"/>
                <a:gd name="connsiteY1035" fmla="*/ 334963 h 409575"/>
                <a:gd name="connsiteX1036" fmla="*/ 136525 w 533400"/>
                <a:gd name="connsiteY1036" fmla="*/ 333375 h 409575"/>
                <a:gd name="connsiteX1037" fmla="*/ 139700 w 533400"/>
                <a:gd name="connsiteY1037" fmla="*/ 333375 h 409575"/>
                <a:gd name="connsiteX1038" fmla="*/ 139700 w 533400"/>
                <a:gd name="connsiteY1038" fmla="*/ 330200 h 409575"/>
                <a:gd name="connsiteX1039" fmla="*/ 141287 w 533400"/>
                <a:gd name="connsiteY1039" fmla="*/ 330200 h 409575"/>
                <a:gd name="connsiteX1040" fmla="*/ 146050 w 533400"/>
                <a:gd name="connsiteY1040" fmla="*/ 325438 h 409575"/>
                <a:gd name="connsiteX1041" fmla="*/ 149225 w 533400"/>
                <a:gd name="connsiteY1041" fmla="*/ 323850 h 409575"/>
                <a:gd name="connsiteX1042" fmla="*/ 150812 w 533400"/>
                <a:gd name="connsiteY1042" fmla="*/ 323850 h 409575"/>
                <a:gd name="connsiteX1043" fmla="*/ 152400 w 533400"/>
                <a:gd name="connsiteY1043" fmla="*/ 320675 h 409575"/>
                <a:gd name="connsiteX1044" fmla="*/ 155575 w 533400"/>
                <a:gd name="connsiteY1044" fmla="*/ 320675 h 409575"/>
                <a:gd name="connsiteX1045" fmla="*/ 157162 w 533400"/>
                <a:gd name="connsiteY1045" fmla="*/ 320675 h 409575"/>
                <a:gd name="connsiteX1046" fmla="*/ 157162 w 533400"/>
                <a:gd name="connsiteY1046" fmla="*/ 319088 h 409575"/>
                <a:gd name="connsiteX1047" fmla="*/ 160337 w 533400"/>
                <a:gd name="connsiteY1047" fmla="*/ 319088 h 409575"/>
                <a:gd name="connsiteX1048" fmla="*/ 161925 w 533400"/>
                <a:gd name="connsiteY1048" fmla="*/ 317500 h 409575"/>
                <a:gd name="connsiteX1049" fmla="*/ 166687 w 533400"/>
                <a:gd name="connsiteY1049" fmla="*/ 314325 h 409575"/>
                <a:gd name="connsiteX1050" fmla="*/ 168275 w 533400"/>
                <a:gd name="connsiteY1050" fmla="*/ 314325 h 409575"/>
                <a:gd name="connsiteX1051" fmla="*/ 173037 w 533400"/>
                <a:gd name="connsiteY1051" fmla="*/ 312738 h 409575"/>
                <a:gd name="connsiteX1052" fmla="*/ 173037 w 533400"/>
                <a:gd name="connsiteY1052" fmla="*/ 309563 h 409575"/>
                <a:gd name="connsiteX1053" fmla="*/ 176212 w 533400"/>
                <a:gd name="connsiteY1053" fmla="*/ 309563 h 409575"/>
                <a:gd name="connsiteX1054" fmla="*/ 176212 w 533400"/>
                <a:gd name="connsiteY1054" fmla="*/ 307975 h 409575"/>
                <a:gd name="connsiteX1055" fmla="*/ 177800 w 533400"/>
                <a:gd name="connsiteY1055" fmla="*/ 304800 h 409575"/>
                <a:gd name="connsiteX1056" fmla="*/ 176212 w 533400"/>
                <a:gd name="connsiteY1056" fmla="*/ 304800 h 409575"/>
                <a:gd name="connsiteX1057" fmla="*/ 176212 w 533400"/>
                <a:gd name="connsiteY1057" fmla="*/ 303213 h 409575"/>
                <a:gd name="connsiteX1058" fmla="*/ 173037 w 533400"/>
                <a:gd name="connsiteY1058" fmla="*/ 303213 h 409575"/>
                <a:gd name="connsiteX1059" fmla="*/ 168275 w 533400"/>
                <a:gd name="connsiteY1059" fmla="*/ 303213 h 409575"/>
                <a:gd name="connsiteX1060" fmla="*/ 166687 w 533400"/>
                <a:gd name="connsiteY1060" fmla="*/ 304800 h 409575"/>
                <a:gd name="connsiteX1061" fmla="*/ 165100 w 533400"/>
                <a:gd name="connsiteY1061" fmla="*/ 307975 h 409575"/>
                <a:gd name="connsiteX1062" fmla="*/ 161925 w 533400"/>
                <a:gd name="connsiteY1062" fmla="*/ 309563 h 409575"/>
                <a:gd name="connsiteX1063" fmla="*/ 149225 w 533400"/>
                <a:gd name="connsiteY1063" fmla="*/ 314325 h 409575"/>
                <a:gd name="connsiteX1064" fmla="*/ 141287 w 533400"/>
                <a:gd name="connsiteY1064" fmla="*/ 317500 h 409575"/>
                <a:gd name="connsiteX1065" fmla="*/ 144462 w 533400"/>
                <a:gd name="connsiteY1065" fmla="*/ 314325 h 409575"/>
                <a:gd name="connsiteX1066" fmla="*/ 149225 w 533400"/>
                <a:gd name="connsiteY1066" fmla="*/ 312738 h 409575"/>
                <a:gd name="connsiteX1067" fmla="*/ 150812 w 533400"/>
                <a:gd name="connsiteY1067" fmla="*/ 312738 h 409575"/>
                <a:gd name="connsiteX1068" fmla="*/ 150812 w 533400"/>
                <a:gd name="connsiteY1068" fmla="*/ 309563 h 409575"/>
                <a:gd name="connsiteX1069" fmla="*/ 152400 w 533400"/>
                <a:gd name="connsiteY1069" fmla="*/ 309563 h 409575"/>
                <a:gd name="connsiteX1070" fmla="*/ 152400 w 533400"/>
                <a:gd name="connsiteY1070" fmla="*/ 307975 h 409575"/>
                <a:gd name="connsiteX1071" fmla="*/ 152400 w 533400"/>
                <a:gd name="connsiteY1071" fmla="*/ 304800 h 409575"/>
                <a:gd name="connsiteX1072" fmla="*/ 155575 w 533400"/>
                <a:gd name="connsiteY1072" fmla="*/ 304800 h 409575"/>
                <a:gd name="connsiteX1073" fmla="*/ 155575 w 533400"/>
                <a:gd name="connsiteY1073" fmla="*/ 303213 h 409575"/>
                <a:gd name="connsiteX1074" fmla="*/ 155575 w 533400"/>
                <a:gd name="connsiteY1074" fmla="*/ 301625 h 409575"/>
                <a:gd name="connsiteX1075" fmla="*/ 152400 w 533400"/>
                <a:gd name="connsiteY1075" fmla="*/ 298450 h 409575"/>
                <a:gd name="connsiteX1076" fmla="*/ 150812 w 533400"/>
                <a:gd name="connsiteY1076" fmla="*/ 298450 h 409575"/>
                <a:gd name="connsiteX1077" fmla="*/ 149225 w 533400"/>
                <a:gd name="connsiteY1077" fmla="*/ 298450 h 409575"/>
                <a:gd name="connsiteX1078" fmla="*/ 144462 w 533400"/>
                <a:gd name="connsiteY1078" fmla="*/ 298450 h 409575"/>
                <a:gd name="connsiteX1079" fmla="*/ 139700 w 533400"/>
                <a:gd name="connsiteY1079" fmla="*/ 301625 h 409575"/>
                <a:gd name="connsiteX1080" fmla="*/ 136525 w 533400"/>
                <a:gd name="connsiteY1080" fmla="*/ 301625 h 409575"/>
                <a:gd name="connsiteX1081" fmla="*/ 134937 w 533400"/>
                <a:gd name="connsiteY1081" fmla="*/ 298450 h 409575"/>
                <a:gd name="connsiteX1082" fmla="*/ 133350 w 533400"/>
                <a:gd name="connsiteY1082" fmla="*/ 301625 h 409575"/>
                <a:gd name="connsiteX1083" fmla="*/ 130175 w 533400"/>
                <a:gd name="connsiteY1083" fmla="*/ 301625 h 409575"/>
                <a:gd name="connsiteX1084" fmla="*/ 128587 w 533400"/>
                <a:gd name="connsiteY1084" fmla="*/ 303213 h 409575"/>
                <a:gd name="connsiteX1085" fmla="*/ 125412 w 533400"/>
                <a:gd name="connsiteY1085" fmla="*/ 303213 h 409575"/>
                <a:gd name="connsiteX1086" fmla="*/ 123825 w 533400"/>
                <a:gd name="connsiteY1086" fmla="*/ 304800 h 409575"/>
                <a:gd name="connsiteX1087" fmla="*/ 119062 w 533400"/>
                <a:gd name="connsiteY1087" fmla="*/ 304800 h 409575"/>
                <a:gd name="connsiteX1088" fmla="*/ 119062 w 533400"/>
                <a:gd name="connsiteY1088" fmla="*/ 303213 h 409575"/>
                <a:gd name="connsiteX1089" fmla="*/ 122237 w 533400"/>
                <a:gd name="connsiteY1089" fmla="*/ 303213 h 409575"/>
                <a:gd name="connsiteX1090" fmla="*/ 123825 w 533400"/>
                <a:gd name="connsiteY1090" fmla="*/ 303213 h 409575"/>
                <a:gd name="connsiteX1091" fmla="*/ 125412 w 533400"/>
                <a:gd name="connsiteY1091" fmla="*/ 301625 h 409575"/>
                <a:gd name="connsiteX1092" fmla="*/ 128587 w 533400"/>
                <a:gd name="connsiteY1092" fmla="*/ 301625 h 409575"/>
                <a:gd name="connsiteX1093" fmla="*/ 130175 w 533400"/>
                <a:gd name="connsiteY1093" fmla="*/ 298450 h 409575"/>
                <a:gd name="connsiteX1094" fmla="*/ 133350 w 533400"/>
                <a:gd name="connsiteY1094" fmla="*/ 296863 h 409575"/>
                <a:gd name="connsiteX1095" fmla="*/ 134937 w 533400"/>
                <a:gd name="connsiteY1095" fmla="*/ 296863 h 409575"/>
                <a:gd name="connsiteX1096" fmla="*/ 136525 w 533400"/>
                <a:gd name="connsiteY1096" fmla="*/ 296863 h 409575"/>
                <a:gd name="connsiteX1097" fmla="*/ 141287 w 533400"/>
                <a:gd name="connsiteY1097" fmla="*/ 293688 h 409575"/>
                <a:gd name="connsiteX1098" fmla="*/ 144462 w 533400"/>
                <a:gd name="connsiteY1098" fmla="*/ 292100 h 409575"/>
                <a:gd name="connsiteX1099" fmla="*/ 146050 w 533400"/>
                <a:gd name="connsiteY1099" fmla="*/ 292100 h 409575"/>
                <a:gd name="connsiteX1100" fmla="*/ 149225 w 533400"/>
                <a:gd name="connsiteY1100" fmla="*/ 292100 h 409575"/>
                <a:gd name="connsiteX1101" fmla="*/ 149225 w 533400"/>
                <a:gd name="connsiteY1101" fmla="*/ 288925 h 409575"/>
                <a:gd name="connsiteX1102" fmla="*/ 150812 w 533400"/>
                <a:gd name="connsiteY1102" fmla="*/ 288925 h 409575"/>
                <a:gd name="connsiteX1103" fmla="*/ 152400 w 533400"/>
                <a:gd name="connsiteY1103" fmla="*/ 288925 h 409575"/>
                <a:gd name="connsiteX1104" fmla="*/ 155575 w 533400"/>
                <a:gd name="connsiteY1104" fmla="*/ 292100 h 409575"/>
                <a:gd name="connsiteX1105" fmla="*/ 155575 w 533400"/>
                <a:gd name="connsiteY1105" fmla="*/ 288925 h 409575"/>
                <a:gd name="connsiteX1106" fmla="*/ 157162 w 533400"/>
                <a:gd name="connsiteY1106" fmla="*/ 288925 h 409575"/>
                <a:gd name="connsiteX1107" fmla="*/ 160337 w 533400"/>
                <a:gd name="connsiteY1107" fmla="*/ 288925 h 409575"/>
                <a:gd name="connsiteX1108" fmla="*/ 160337 w 533400"/>
                <a:gd name="connsiteY1108" fmla="*/ 287338 h 409575"/>
                <a:gd name="connsiteX1109" fmla="*/ 161925 w 533400"/>
                <a:gd name="connsiteY1109" fmla="*/ 287338 h 409575"/>
                <a:gd name="connsiteX1110" fmla="*/ 161925 w 533400"/>
                <a:gd name="connsiteY1110" fmla="*/ 285750 h 409575"/>
                <a:gd name="connsiteX1111" fmla="*/ 160337 w 533400"/>
                <a:gd name="connsiteY1111" fmla="*/ 285750 h 409575"/>
                <a:gd name="connsiteX1112" fmla="*/ 160337 w 533400"/>
                <a:gd name="connsiteY1112" fmla="*/ 282575 h 409575"/>
                <a:gd name="connsiteX1113" fmla="*/ 157162 w 533400"/>
                <a:gd name="connsiteY1113" fmla="*/ 280988 h 409575"/>
                <a:gd name="connsiteX1114" fmla="*/ 157162 w 533400"/>
                <a:gd name="connsiteY1114" fmla="*/ 277813 h 409575"/>
                <a:gd name="connsiteX1115" fmla="*/ 152400 w 533400"/>
                <a:gd name="connsiteY1115" fmla="*/ 277813 h 409575"/>
                <a:gd name="connsiteX1116" fmla="*/ 150812 w 533400"/>
                <a:gd name="connsiteY1116" fmla="*/ 277813 h 409575"/>
                <a:gd name="connsiteX1117" fmla="*/ 144462 w 533400"/>
                <a:gd name="connsiteY1117" fmla="*/ 280988 h 409575"/>
                <a:gd name="connsiteX1118" fmla="*/ 123825 w 533400"/>
                <a:gd name="connsiteY1118" fmla="*/ 285750 h 409575"/>
                <a:gd name="connsiteX1119" fmla="*/ 122237 w 533400"/>
                <a:gd name="connsiteY1119" fmla="*/ 285750 h 409575"/>
                <a:gd name="connsiteX1120" fmla="*/ 117475 w 533400"/>
                <a:gd name="connsiteY1120" fmla="*/ 287338 h 409575"/>
                <a:gd name="connsiteX1121" fmla="*/ 109537 w 533400"/>
                <a:gd name="connsiteY1121" fmla="*/ 287338 h 409575"/>
                <a:gd name="connsiteX1122" fmla="*/ 106362 w 533400"/>
                <a:gd name="connsiteY1122" fmla="*/ 287338 h 409575"/>
                <a:gd name="connsiteX1123" fmla="*/ 103187 w 533400"/>
                <a:gd name="connsiteY1123" fmla="*/ 288925 h 409575"/>
                <a:gd name="connsiteX1124" fmla="*/ 98425 w 533400"/>
                <a:gd name="connsiteY1124" fmla="*/ 288925 h 409575"/>
                <a:gd name="connsiteX1125" fmla="*/ 96837 w 533400"/>
                <a:gd name="connsiteY1125" fmla="*/ 292100 h 409575"/>
                <a:gd name="connsiteX1126" fmla="*/ 93662 w 533400"/>
                <a:gd name="connsiteY1126" fmla="*/ 292100 h 409575"/>
                <a:gd name="connsiteX1127" fmla="*/ 93662 w 533400"/>
                <a:gd name="connsiteY1127" fmla="*/ 293688 h 409575"/>
                <a:gd name="connsiteX1128" fmla="*/ 92075 w 533400"/>
                <a:gd name="connsiteY1128" fmla="*/ 293688 h 409575"/>
                <a:gd name="connsiteX1129" fmla="*/ 90487 w 533400"/>
                <a:gd name="connsiteY1129" fmla="*/ 293688 h 409575"/>
                <a:gd name="connsiteX1130" fmla="*/ 87312 w 533400"/>
                <a:gd name="connsiteY1130" fmla="*/ 293688 h 409575"/>
                <a:gd name="connsiteX1131" fmla="*/ 85725 w 533400"/>
                <a:gd name="connsiteY1131" fmla="*/ 293688 h 409575"/>
                <a:gd name="connsiteX1132" fmla="*/ 85725 w 533400"/>
                <a:gd name="connsiteY1132" fmla="*/ 296863 h 409575"/>
                <a:gd name="connsiteX1133" fmla="*/ 80962 w 533400"/>
                <a:gd name="connsiteY1133" fmla="*/ 296863 h 409575"/>
                <a:gd name="connsiteX1134" fmla="*/ 76200 w 533400"/>
                <a:gd name="connsiteY1134" fmla="*/ 298450 h 409575"/>
                <a:gd name="connsiteX1135" fmla="*/ 74612 w 533400"/>
                <a:gd name="connsiteY1135" fmla="*/ 298450 h 409575"/>
                <a:gd name="connsiteX1136" fmla="*/ 71437 w 533400"/>
                <a:gd name="connsiteY1136" fmla="*/ 301625 h 409575"/>
                <a:gd name="connsiteX1137" fmla="*/ 69850 w 533400"/>
                <a:gd name="connsiteY1137" fmla="*/ 301625 h 409575"/>
                <a:gd name="connsiteX1138" fmla="*/ 66675 w 533400"/>
                <a:gd name="connsiteY1138" fmla="*/ 301625 h 409575"/>
                <a:gd name="connsiteX1139" fmla="*/ 65087 w 533400"/>
                <a:gd name="connsiteY1139" fmla="*/ 301625 h 409575"/>
                <a:gd name="connsiteX1140" fmla="*/ 61912 w 533400"/>
                <a:gd name="connsiteY1140" fmla="*/ 303213 h 409575"/>
                <a:gd name="connsiteX1141" fmla="*/ 53975 w 533400"/>
                <a:gd name="connsiteY1141" fmla="*/ 303213 h 409575"/>
                <a:gd name="connsiteX1142" fmla="*/ 53975 w 533400"/>
                <a:gd name="connsiteY1142" fmla="*/ 301625 h 409575"/>
                <a:gd name="connsiteX1143" fmla="*/ 50800 w 533400"/>
                <a:gd name="connsiteY1143" fmla="*/ 301625 h 409575"/>
                <a:gd name="connsiteX1144" fmla="*/ 49212 w 533400"/>
                <a:gd name="connsiteY1144" fmla="*/ 301625 h 409575"/>
                <a:gd name="connsiteX1145" fmla="*/ 53975 w 533400"/>
                <a:gd name="connsiteY1145" fmla="*/ 298450 h 409575"/>
                <a:gd name="connsiteX1146" fmla="*/ 55562 w 533400"/>
                <a:gd name="connsiteY1146" fmla="*/ 298450 h 409575"/>
                <a:gd name="connsiteX1147" fmla="*/ 58737 w 533400"/>
                <a:gd name="connsiteY1147" fmla="*/ 298450 h 409575"/>
                <a:gd name="connsiteX1148" fmla="*/ 61912 w 533400"/>
                <a:gd name="connsiteY1148" fmla="*/ 296863 h 409575"/>
                <a:gd name="connsiteX1149" fmla="*/ 65087 w 533400"/>
                <a:gd name="connsiteY1149" fmla="*/ 296863 h 409575"/>
                <a:gd name="connsiteX1150" fmla="*/ 66675 w 533400"/>
                <a:gd name="connsiteY1150" fmla="*/ 296863 h 409575"/>
                <a:gd name="connsiteX1151" fmla="*/ 69850 w 533400"/>
                <a:gd name="connsiteY1151" fmla="*/ 296863 h 409575"/>
                <a:gd name="connsiteX1152" fmla="*/ 71437 w 533400"/>
                <a:gd name="connsiteY1152" fmla="*/ 296863 h 409575"/>
                <a:gd name="connsiteX1153" fmla="*/ 76200 w 533400"/>
                <a:gd name="connsiteY1153" fmla="*/ 293688 h 409575"/>
                <a:gd name="connsiteX1154" fmla="*/ 82550 w 533400"/>
                <a:gd name="connsiteY1154" fmla="*/ 292100 h 409575"/>
                <a:gd name="connsiteX1155" fmla="*/ 87312 w 533400"/>
                <a:gd name="connsiteY1155" fmla="*/ 288925 h 409575"/>
                <a:gd name="connsiteX1156" fmla="*/ 98425 w 533400"/>
                <a:gd name="connsiteY1156" fmla="*/ 285750 h 409575"/>
                <a:gd name="connsiteX1157" fmla="*/ 106362 w 533400"/>
                <a:gd name="connsiteY1157" fmla="*/ 282575 h 409575"/>
                <a:gd name="connsiteX1158" fmla="*/ 114300 w 533400"/>
                <a:gd name="connsiteY1158" fmla="*/ 280988 h 409575"/>
                <a:gd name="connsiteX1159" fmla="*/ 117475 w 533400"/>
                <a:gd name="connsiteY1159" fmla="*/ 280988 h 409575"/>
                <a:gd name="connsiteX1160" fmla="*/ 117475 w 533400"/>
                <a:gd name="connsiteY1160" fmla="*/ 277813 h 409575"/>
                <a:gd name="connsiteX1161" fmla="*/ 119062 w 533400"/>
                <a:gd name="connsiteY1161" fmla="*/ 277813 h 409575"/>
                <a:gd name="connsiteX1162" fmla="*/ 122237 w 533400"/>
                <a:gd name="connsiteY1162" fmla="*/ 276225 h 409575"/>
                <a:gd name="connsiteX1163" fmla="*/ 123825 w 533400"/>
                <a:gd name="connsiteY1163" fmla="*/ 276225 h 409575"/>
                <a:gd name="connsiteX1164" fmla="*/ 123825 w 533400"/>
                <a:gd name="connsiteY1164" fmla="*/ 273050 h 409575"/>
                <a:gd name="connsiteX1165" fmla="*/ 130175 w 533400"/>
                <a:gd name="connsiteY1165" fmla="*/ 269875 h 409575"/>
                <a:gd name="connsiteX1166" fmla="*/ 133350 w 533400"/>
                <a:gd name="connsiteY1166" fmla="*/ 266700 h 409575"/>
                <a:gd name="connsiteX1167" fmla="*/ 136525 w 533400"/>
                <a:gd name="connsiteY1167" fmla="*/ 261938 h 409575"/>
                <a:gd name="connsiteX1168" fmla="*/ 136525 w 533400"/>
                <a:gd name="connsiteY1168" fmla="*/ 260350 h 409575"/>
                <a:gd name="connsiteX1169" fmla="*/ 134937 w 533400"/>
                <a:gd name="connsiteY1169" fmla="*/ 258763 h 409575"/>
                <a:gd name="connsiteX1170" fmla="*/ 133350 w 533400"/>
                <a:gd name="connsiteY1170" fmla="*/ 258763 h 409575"/>
                <a:gd name="connsiteX1171" fmla="*/ 130175 w 533400"/>
                <a:gd name="connsiteY1171" fmla="*/ 258763 h 409575"/>
                <a:gd name="connsiteX1172" fmla="*/ 128587 w 533400"/>
                <a:gd name="connsiteY1172" fmla="*/ 258763 h 409575"/>
                <a:gd name="connsiteX1173" fmla="*/ 122237 w 533400"/>
                <a:gd name="connsiteY1173" fmla="*/ 258763 h 409575"/>
                <a:gd name="connsiteX1174" fmla="*/ 119062 w 533400"/>
                <a:gd name="connsiteY1174" fmla="*/ 258763 h 409575"/>
                <a:gd name="connsiteX1175" fmla="*/ 117475 w 533400"/>
                <a:gd name="connsiteY1175" fmla="*/ 255588 h 409575"/>
                <a:gd name="connsiteX1176" fmla="*/ 114300 w 533400"/>
                <a:gd name="connsiteY1176" fmla="*/ 255588 h 409575"/>
                <a:gd name="connsiteX1177" fmla="*/ 112712 w 533400"/>
                <a:gd name="connsiteY1177" fmla="*/ 255588 h 409575"/>
                <a:gd name="connsiteX1178" fmla="*/ 109537 w 533400"/>
                <a:gd name="connsiteY1178" fmla="*/ 255588 h 409575"/>
                <a:gd name="connsiteX1179" fmla="*/ 107950 w 533400"/>
                <a:gd name="connsiteY1179" fmla="*/ 255588 h 409575"/>
                <a:gd name="connsiteX1180" fmla="*/ 103187 w 533400"/>
                <a:gd name="connsiteY1180" fmla="*/ 255588 h 409575"/>
                <a:gd name="connsiteX1181" fmla="*/ 98425 w 533400"/>
                <a:gd name="connsiteY1181" fmla="*/ 258763 h 409575"/>
                <a:gd name="connsiteX1182" fmla="*/ 96837 w 533400"/>
                <a:gd name="connsiteY1182" fmla="*/ 258763 h 409575"/>
                <a:gd name="connsiteX1183" fmla="*/ 93662 w 533400"/>
                <a:gd name="connsiteY1183" fmla="*/ 258763 h 409575"/>
                <a:gd name="connsiteX1184" fmla="*/ 93662 w 533400"/>
                <a:gd name="connsiteY1184" fmla="*/ 255588 h 409575"/>
                <a:gd name="connsiteX1185" fmla="*/ 85725 w 533400"/>
                <a:gd name="connsiteY1185" fmla="*/ 258763 h 409575"/>
                <a:gd name="connsiteX1186" fmla="*/ 80962 w 533400"/>
                <a:gd name="connsiteY1186" fmla="*/ 260350 h 409575"/>
                <a:gd name="connsiteX1187" fmla="*/ 77787 w 533400"/>
                <a:gd name="connsiteY1187" fmla="*/ 260350 h 409575"/>
                <a:gd name="connsiteX1188" fmla="*/ 71437 w 533400"/>
                <a:gd name="connsiteY1188" fmla="*/ 260350 h 409575"/>
                <a:gd name="connsiteX1189" fmla="*/ 74612 w 533400"/>
                <a:gd name="connsiteY1189" fmla="*/ 258763 h 409575"/>
                <a:gd name="connsiteX1190" fmla="*/ 76200 w 533400"/>
                <a:gd name="connsiteY1190" fmla="*/ 258763 h 409575"/>
                <a:gd name="connsiteX1191" fmla="*/ 77787 w 533400"/>
                <a:gd name="connsiteY1191" fmla="*/ 258763 h 409575"/>
                <a:gd name="connsiteX1192" fmla="*/ 80962 w 533400"/>
                <a:gd name="connsiteY1192" fmla="*/ 258763 h 409575"/>
                <a:gd name="connsiteX1193" fmla="*/ 82550 w 533400"/>
                <a:gd name="connsiteY1193" fmla="*/ 255588 h 409575"/>
                <a:gd name="connsiteX1194" fmla="*/ 87312 w 533400"/>
                <a:gd name="connsiteY1194" fmla="*/ 254000 h 409575"/>
                <a:gd name="connsiteX1195" fmla="*/ 90487 w 533400"/>
                <a:gd name="connsiteY1195" fmla="*/ 254000 h 409575"/>
                <a:gd name="connsiteX1196" fmla="*/ 92075 w 533400"/>
                <a:gd name="connsiteY1196" fmla="*/ 250825 h 409575"/>
                <a:gd name="connsiteX1197" fmla="*/ 93662 w 533400"/>
                <a:gd name="connsiteY1197" fmla="*/ 250825 h 409575"/>
                <a:gd name="connsiteX1198" fmla="*/ 93662 w 533400"/>
                <a:gd name="connsiteY1198" fmla="*/ 249238 h 409575"/>
                <a:gd name="connsiteX1199" fmla="*/ 96837 w 533400"/>
                <a:gd name="connsiteY1199" fmla="*/ 246063 h 409575"/>
                <a:gd name="connsiteX1200" fmla="*/ 98425 w 533400"/>
                <a:gd name="connsiteY1200" fmla="*/ 246063 h 409575"/>
                <a:gd name="connsiteX1201" fmla="*/ 109537 w 533400"/>
                <a:gd name="connsiteY1201" fmla="*/ 242888 h 409575"/>
                <a:gd name="connsiteX1202" fmla="*/ 114300 w 533400"/>
                <a:gd name="connsiteY1202" fmla="*/ 242888 h 409575"/>
                <a:gd name="connsiteX1203" fmla="*/ 119062 w 533400"/>
                <a:gd name="connsiteY1203" fmla="*/ 239713 h 409575"/>
                <a:gd name="connsiteX1204" fmla="*/ 123825 w 533400"/>
                <a:gd name="connsiteY1204" fmla="*/ 238125 h 409575"/>
                <a:gd name="connsiteX1205" fmla="*/ 125412 w 533400"/>
                <a:gd name="connsiteY1205" fmla="*/ 233363 h 409575"/>
                <a:gd name="connsiteX1206" fmla="*/ 128587 w 533400"/>
                <a:gd name="connsiteY1206" fmla="*/ 228600 h 409575"/>
                <a:gd name="connsiteX1207" fmla="*/ 130175 w 533400"/>
                <a:gd name="connsiteY1207" fmla="*/ 227013 h 409575"/>
                <a:gd name="connsiteX1208" fmla="*/ 130175 w 533400"/>
                <a:gd name="connsiteY1208" fmla="*/ 222250 h 409575"/>
                <a:gd name="connsiteX1209" fmla="*/ 128587 w 533400"/>
                <a:gd name="connsiteY1209" fmla="*/ 219075 h 409575"/>
                <a:gd name="connsiteX1210" fmla="*/ 125412 w 533400"/>
                <a:gd name="connsiteY1210" fmla="*/ 217488 h 409575"/>
                <a:gd name="connsiteX1211" fmla="*/ 123825 w 533400"/>
                <a:gd name="connsiteY1211" fmla="*/ 214313 h 409575"/>
                <a:gd name="connsiteX1212" fmla="*/ 122237 w 533400"/>
                <a:gd name="connsiteY1212" fmla="*/ 214313 h 409575"/>
                <a:gd name="connsiteX1213" fmla="*/ 119062 w 533400"/>
                <a:gd name="connsiteY1213" fmla="*/ 212725 h 409575"/>
                <a:gd name="connsiteX1214" fmla="*/ 119062 w 533400"/>
                <a:gd name="connsiteY1214" fmla="*/ 211138 h 409575"/>
                <a:gd name="connsiteX1215" fmla="*/ 122237 w 533400"/>
                <a:gd name="connsiteY1215" fmla="*/ 207963 h 409575"/>
                <a:gd name="connsiteX1216" fmla="*/ 125412 w 533400"/>
                <a:gd name="connsiteY1216" fmla="*/ 207963 h 409575"/>
                <a:gd name="connsiteX1217" fmla="*/ 128587 w 533400"/>
                <a:gd name="connsiteY1217" fmla="*/ 207963 h 409575"/>
                <a:gd name="connsiteX1218" fmla="*/ 128587 w 533400"/>
                <a:gd name="connsiteY1218" fmla="*/ 206375 h 409575"/>
                <a:gd name="connsiteX1219" fmla="*/ 128587 w 533400"/>
                <a:gd name="connsiteY1219" fmla="*/ 203200 h 409575"/>
                <a:gd name="connsiteX1220" fmla="*/ 128587 w 533400"/>
                <a:gd name="connsiteY1220" fmla="*/ 201613 h 409575"/>
                <a:gd name="connsiteX1221" fmla="*/ 128587 w 533400"/>
                <a:gd name="connsiteY1221" fmla="*/ 198438 h 409575"/>
                <a:gd name="connsiteX1222" fmla="*/ 125412 w 533400"/>
                <a:gd name="connsiteY1222" fmla="*/ 196850 h 409575"/>
                <a:gd name="connsiteX1223" fmla="*/ 125412 w 533400"/>
                <a:gd name="connsiteY1223" fmla="*/ 195263 h 409575"/>
                <a:gd name="connsiteX1224" fmla="*/ 125412 w 533400"/>
                <a:gd name="connsiteY1224" fmla="*/ 192088 h 409575"/>
                <a:gd name="connsiteX1225" fmla="*/ 125412 w 533400"/>
                <a:gd name="connsiteY1225" fmla="*/ 190500 h 409575"/>
                <a:gd name="connsiteX1226" fmla="*/ 125412 w 533400"/>
                <a:gd name="connsiteY1226" fmla="*/ 187325 h 409575"/>
                <a:gd name="connsiteX1227" fmla="*/ 123825 w 533400"/>
                <a:gd name="connsiteY1227" fmla="*/ 187325 h 409575"/>
                <a:gd name="connsiteX1228" fmla="*/ 123825 w 533400"/>
                <a:gd name="connsiteY1228" fmla="*/ 185738 h 409575"/>
                <a:gd name="connsiteX1229" fmla="*/ 123825 w 533400"/>
                <a:gd name="connsiteY1229" fmla="*/ 184150 h 409575"/>
                <a:gd name="connsiteX1230" fmla="*/ 125412 w 533400"/>
                <a:gd name="connsiteY1230" fmla="*/ 180975 h 409575"/>
                <a:gd name="connsiteX1231" fmla="*/ 125412 w 533400"/>
                <a:gd name="connsiteY1231" fmla="*/ 179388 h 409575"/>
                <a:gd name="connsiteX1232" fmla="*/ 123825 w 533400"/>
                <a:gd name="connsiteY1232" fmla="*/ 179388 h 409575"/>
                <a:gd name="connsiteX1233" fmla="*/ 123825 w 533400"/>
                <a:gd name="connsiteY1233" fmla="*/ 176213 h 409575"/>
                <a:gd name="connsiteX1234" fmla="*/ 125412 w 533400"/>
                <a:gd name="connsiteY1234" fmla="*/ 176213 h 409575"/>
                <a:gd name="connsiteX1235" fmla="*/ 128587 w 533400"/>
                <a:gd name="connsiteY1235" fmla="*/ 176213 h 409575"/>
                <a:gd name="connsiteX1236" fmla="*/ 128587 w 533400"/>
                <a:gd name="connsiteY1236" fmla="*/ 179388 h 409575"/>
                <a:gd name="connsiteX1237" fmla="*/ 128587 w 533400"/>
                <a:gd name="connsiteY1237" fmla="*/ 180975 h 409575"/>
                <a:gd name="connsiteX1238" fmla="*/ 130175 w 533400"/>
                <a:gd name="connsiteY1238" fmla="*/ 180975 h 409575"/>
                <a:gd name="connsiteX1239" fmla="*/ 130175 w 533400"/>
                <a:gd name="connsiteY1239" fmla="*/ 179388 h 409575"/>
                <a:gd name="connsiteX1240" fmla="*/ 133350 w 533400"/>
                <a:gd name="connsiteY1240" fmla="*/ 179388 h 409575"/>
                <a:gd name="connsiteX1241" fmla="*/ 134937 w 533400"/>
                <a:gd name="connsiteY1241" fmla="*/ 179388 h 409575"/>
                <a:gd name="connsiteX1242" fmla="*/ 136525 w 533400"/>
                <a:gd name="connsiteY1242" fmla="*/ 179388 h 409575"/>
                <a:gd name="connsiteX1243" fmla="*/ 136525 w 533400"/>
                <a:gd name="connsiteY1243" fmla="*/ 174625 h 409575"/>
                <a:gd name="connsiteX1244" fmla="*/ 134937 w 533400"/>
                <a:gd name="connsiteY1244" fmla="*/ 171450 h 409575"/>
                <a:gd name="connsiteX1245" fmla="*/ 134937 w 533400"/>
                <a:gd name="connsiteY1245" fmla="*/ 169863 h 409575"/>
                <a:gd name="connsiteX1246" fmla="*/ 133350 w 533400"/>
                <a:gd name="connsiteY1246" fmla="*/ 168275 h 409575"/>
                <a:gd name="connsiteX1247" fmla="*/ 133350 w 533400"/>
                <a:gd name="connsiteY1247" fmla="*/ 165100 h 409575"/>
                <a:gd name="connsiteX1248" fmla="*/ 133350 w 533400"/>
                <a:gd name="connsiteY1248" fmla="*/ 163513 h 409575"/>
                <a:gd name="connsiteX1249" fmla="*/ 130175 w 533400"/>
                <a:gd name="connsiteY1249" fmla="*/ 163513 h 409575"/>
                <a:gd name="connsiteX1250" fmla="*/ 128587 w 533400"/>
                <a:gd name="connsiteY1250" fmla="*/ 163513 h 409575"/>
                <a:gd name="connsiteX1251" fmla="*/ 125412 w 533400"/>
                <a:gd name="connsiteY1251" fmla="*/ 163513 h 409575"/>
                <a:gd name="connsiteX1252" fmla="*/ 125412 w 533400"/>
                <a:gd name="connsiteY1252" fmla="*/ 160338 h 409575"/>
                <a:gd name="connsiteX1253" fmla="*/ 128587 w 533400"/>
                <a:gd name="connsiteY1253" fmla="*/ 158750 h 409575"/>
                <a:gd name="connsiteX1254" fmla="*/ 128587 w 533400"/>
                <a:gd name="connsiteY1254" fmla="*/ 155575 h 409575"/>
                <a:gd name="connsiteX1255" fmla="*/ 128587 w 533400"/>
                <a:gd name="connsiteY1255" fmla="*/ 153988 h 409575"/>
                <a:gd name="connsiteX1256" fmla="*/ 130175 w 533400"/>
                <a:gd name="connsiteY1256" fmla="*/ 155575 h 409575"/>
                <a:gd name="connsiteX1257" fmla="*/ 133350 w 533400"/>
                <a:gd name="connsiteY1257" fmla="*/ 155575 h 409575"/>
                <a:gd name="connsiteX1258" fmla="*/ 133350 w 533400"/>
                <a:gd name="connsiteY1258" fmla="*/ 153988 h 409575"/>
                <a:gd name="connsiteX1259" fmla="*/ 134937 w 533400"/>
                <a:gd name="connsiteY1259" fmla="*/ 152400 h 409575"/>
                <a:gd name="connsiteX1260" fmla="*/ 134937 w 533400"/>
                <a:gd name="connsiteY1260" fmla="*/ 149225 h 409575"/>
                <a:gd name="connsiteX1261" fmla="*/ 134937 w 533400"/>
                <a:gd name="connsiteY1261" fmla="*/ 147638 h 409575"/>
                <a:gd name="connsiteX1262" fmla="*/ 136525 w 533400"/>
                <a:gd name="connsiteY1262" fmla="*/ 147638 h 409575"/>
                <a:gd name="connsiteX1263" fmla="*/ 136525 w 533400"/>
                <a:gd name="connsiteY1263" fmla="*/ 144463 h 409575"/>
                <a:gd name="connsiteX1264" fmla="*/ 139700 w 533400"/>
                <a:gd name="connsiteY1264" fmla="*/ 142875 h 409575"/>
                <a:gd name="connsiteX1265" fmla="*/ 139700 w 533400"/>
                <a:gd name="connsiteY1265" fmla="*/ 139700 h 409575"/>
                <a:gd name="connsiteX1266" fmla="*/ 139700 w 533400"/>
                <a:gd name="connsiteY1266" fmla="*/ 138113 h 409575"/>
                <a:gd name="connsiteX1267" fmla="*/ 139700 w 533400"/>
                <a:gd name="connsiteY1267" fmla="*/ 136525 h 409575"/>
                <a:gd name="connsiteX1268" fmla="*/ 139700 w 533400"/>
                <a:gd name="connsiteY1268" fmla="*/ 131763 h 409575"/>
                <a:gd name="connsiteX1269" fmla="*/ 139700 w 533400"/>
                <a:gd name="connsiteY1269" fmla="*/ 128588 h 409575"/>
                <a:gd name="connsiteX1270" fmla="*/ 139700 w 533400"/>
                <a:gd name="connsiteY1270" fmla="*/ 127000 h 409575"/>
                <a:gd name="connsiteX1271" fmla="*/ 141287 w 533400"/>
                <a:gd name="connsiteY1271" fmla="*/ 123825 h 409575"/>
                <a:gd name="connsiteX1272" fmla="*/ 141287 w 533400"/>
                <a:gd name="connsiteY1272" fmla="*/ 122238 h 409575"/>
                <a:gd name="connsiteX1273" fmla="*/ 144462 w 533400"/>
                <a:gd name="connsiteY1273" fmla="*/ 120650 h 409575"/>
                <a:gd name="connsiteX1274" fmla="*/ 144462 w 533400"/>
                <a:gd name="connsiteY1274" fmla="*/ 115888 h 409575"/>
                <a:gd name="connsiteX1275" fmla="*/ 141287 w 533400"/>
                <a:gd name="connsiteY1275" fmla="*/ 115888 h 409575"/>
                <a:gd name="connsiteX1276" fmla="*/ 141287 w 533400"/>
                <a:gd name="connsiteY1276" fmla="*/ 112713 h 409575"/>
                <a:gd name="connsiteX1277" fmla="*/ 144462 w 533400"/>
                <a:gd name="connsiteY1277" fmla="*/ 111125 h 409575"/>
                <a:gd name="connsiteX1278" fmla="*/ 144462 w 533400"/>
                <a:gd name="connsiteY1278" fmla="*/ 107950 h 409575"/>
                <a:gd name="connsiteX1279" fmla="*/ 144462 w 533400"/>
                <a:gd name="connsiteY1279" fmla="*/ 106363 h 409575"/>
                <a:gd name="connsiteX1280" fmla="*/ 146050 w 533400"/>
                <a:gd name="connsiteY1280" fmla="*/ 106363 h 409575"/>
                <a:gd name="connsiteX1281" fmla="*/ 149225 w 533400"/>
                <a:gd name="connsiteY1281" fmla="*/ 106363 h 409575"/>
                <a:gd name="connsiteX1282" fmla="*/ 149225 w 533400"/>
                <a:gd name="connsiteY1282" fmla="*/ 104775 h 409575"/>
                <a:gd name="connsiteX1283" fmla="*/ 150812 w 533400"/>
                <a:gd name="connsiteY1283" fmla="*/ 104775 h 409575"/>
                <a:gd name="connsiteX1284" fmla="*/ 149225 w 533400"/>
                <a:gd name="connsiteY1284" fmla="*/ 100013 h 409575"/>
                <a:gd name="connsiteX1285" fmla="*/ 150812 w 533400"/>
                <a:gd name="connsiteY1285" fmla="*/ 100013 h 409575"/>
                <a:gd name="connsiteX1286" fmla="*/ 144462 w 533400"/>
                <a:gd name="connsiteY1286" fmla="*/ 95250 h 409575"/>
                <a:gd name="connsiteX1287" fmla="*/ 152400 w 533400"/>
                <a:gd name="connsiteY1287" fmla="*/ 100013 h 409575"/>
                <a:gd name="connsiteX1288" fmla="*/ 155575 w 533400"/>
                <a:gd name="connsiteY1288" fmla="*/ 100013 h 409575"/>
                <a:gd name="connsiteX1289" fmla="*/ 155575 w 533400"/>
                <a:gd name="connsiteY1289" fmla="*/ 96838 h 409575"/>
                <a:gd name="connsiteX1290" fmla="*/ 157162 w 533400"/>
                <a:gd name="connsiteY1290" fmla="*/ 95250 h 409575"/>
                <a:gd name="connsiteX1291" fmla="*/ 160337 w 533400"/>
                <a:gd name="connsiteY1291" fmla="*/ 95250 h 409575"/>
                <a:gd name="connsiteX1292" fmla="*/ 160337 w 533400"/>
                <a:gd name="connsiteY1292" fmla="*/ 93663 h 409575"/>
                <a:gd name="connsiteX1293" fmla="*/ 161925 w 533400"/>
                <a:gd name="connsiteY1293" fmla="*/ 93663 h 409575"/>
                <a:gd name="connsiteX1294" fmla="*/ 165100 w 533400"/>
                <a:gd name="connsiteY1294" fmla="*/ 93663 h 409575"/>
                <a:gd name="connsiteX1295" fmla="*/ 166687 w 533400"/>
                <a:gd name="connsiteY1295" fmla="*/ 93663 h 409575"/>
                <a:gd name="connsiteX1296" fmla="*/ 168275 w 533400"/>
                <a:gd name="connsiteY1296" fmla="*/ 93663 h 409575"/>
                <a:gd name="connsiteX1297" fmla="*/ 168275 w 533400"/>
                <a:gd name="connsiteY1297" fmla="*/ 90488 h 409575"/>
                <a:gd name="connsiteX1298" fmla="*/ 168275 w 533400"/>
                <a:gd name="connsiteY1298" fmla="*/ 88900 h 409575"/>
                <a:gd name="connsiteX1299" fmla="*/ 166687 w 533400"/>
                <a:gd name="connsiteY1299" fmla="*/ 85725 h 409575"/>
                <a:gd name="connsiteX1300" fmla="*/ 166687 w 533400"/>
                <a:gd name="connsiteY1300" fmla="*/ 84137 h 409575"/>
                <a:gd name="connsiteX1301" fmla="*/ 166687 w 533400"/>
                <a:gd name="connsiteY1301" fmla="*/ 80962 h 409575"/>
                <a:gd name="connsiteX1302" fmla="*/ 168275 w 533400"/>
                <a:gd name="connsiteY1302" fmla="*/ 84137 h 409575"/>
                <a:gd name="connsiteX1303" fmla="*/ 171450 w 533400"/>
                <a:gd name="connsiteY1303" fmla="*/ 84137 h 409575"/>
                <a:gd name="connsiteX1304" fmla="*/ 173037 w 533400"/>
                <a:gd name="connsiteY1304" fmla="*/ 80962 h 409575"/>
                <a:gd name="connsiteX1305" fmla="*/ 173037 w 533400"/>
                <a:gd name="connsiteY1305" fmla="*/ 79375 h 409575"/>
                <a:gd name="connsiteX1306" fmla="*/ 173037 w 533400"/>
                <a:gd name="connsiteY1306" fmla="*/ 77787 h 409575"/>
                <a:gd name="connsiteX1307" fmla="*/ 173037 w 533400"/>
                <a:gd name="connsiteY1307" fmla="*/ 74612 h 409575"/>
                <a:gd name="connsiteX1308" fmla="*/ 173037 w 533400"/>
                <a:gd name="connsiteY1308" fmla="*/ 73025 h 409575"/>
                <a:gd name="connsiteX1309" fmla="*/ 171450 w 533400"/>
                <a:gd name="connsiteY1309" fmla="*/ 73025 h 409575"/>
                <a:gd name="connsiteX1310" fmla="*/ 168275 w 533400"/>
                <a:gd name="connsiteY1310" fmla="*/ 69850 h 409575"/>
                <a:gd name="connsiteX1311" fmla="*/ 166687 w 533400"/>
                <a:gd name="connsiteY1311" fmla="*/ 69850 h 409575"/>
                <a:gd name="connsiteX1312" fmla="*/ 165100 w 533400"/>
                <a:gd name="connsiteY1312" fmla="*/ 68262 h 409575"/>
                <a:gd name="connsiteX1313" fmla="*/ 161925 w 533400"/>
                <a:gd name="connsiteY1313" fmla="*/ 65087 h 409575"/>
                <a:gd name="connsiteX1314" fmla="*/ 157162 w 533400"/>
                <a:gd name="connsiteY1314" fmla="*/ 63500 h 409575"/>
                <a:gd name="connsiteX1315" fmla="*/ 155575 w 533400"/>
                <a:gd name="connsiteY1315" fmla="*/ 61912 h 409575"/>
                <a:gd name="connsiteX1316" fmla="*/ 152400 w 533400"/>
                <a:gd name="connsiteY1316" fmla="*/ 58737 h 409575"/>
                <a:gd name="connsiteX1317" fmla="*/ 150812 w 533400"/>
                <a:gd name="connsiteY1317" fmla="*/ 57150 h 409575"/>
                <a:gd name="connsiteX1318" fmla="*/ 150812 w 533400"/>
                <a:gd name="connsiteY1318" fmla="*/ 52387 h 409575"/>
                <a:gd name="connsiteX1319" fmla="*/ 149225 w 533400"/>
                <a:gd name="connsiteY1319" fmla="*/ 52387 h 409575"/>
                <a:gd name="connsiteX1320" fmla="*/ 149225 w 533400"/>
                <a:gd name="connsiteY1320" fmla="*/ 49212 h 409575"/>
                <a:gd name="connsiteX1321" fmla="*/ 149225 w 533400"/>
                <a:gd name="connsiteY1321" fmla="*/ 47625 h 409575"/>
                <a:gd name="connsiteX1322" fmla="*/ 150812 w 533400"/>
                <a:gd name="connsiteY1322" fmla="*/ 49212 h 409575"/>
                <a:gd name="connsiteX1323" fmla="*/ 152400 w 533400"/>
                <a:gd name="connsiteY1323" fmla="*/ 52387 h 409575"/>
                <a:gd name="connsiteX1324" fmla="*/ 157162 w 533400"/>
                <a:gd name="connsiteY1324" fmla="*/ 52387 h 409575"/>
                <a:gd name="connsiteX1325" fmla="*/ 160337 w 533400"/>
                <a:gd name="connsiteY1325" fmla="*/ 53975 h 409575"/>
                <a:gd name="connsiteX1326" fmla="*/ 161925 w 533400"/>
                <a:gd name="connsiteY1326" fmla="*/ 53975 h 409575"/>
                <a:gd name="connsiteX1327" fmla="*/ 161925 w 533400"/>
                <a:gd name="connsiteY1327" fmla="*/ 57150 h 409575"/>
                <a:gd name="connsiteX1328" fmla="*/ 166687 w 533400"/>
                <a:gd name="connsiteY1328" fmla="*/ 58737 h 409575"/>
                <a:gd name="connsiteX1329" fmla="*/ 166687 w 533400"/>
                <a:gd name="connsiteY1329" fmla="*/ 61912 h 409575"/>
                <a:gd name="connsiteX1330" fmla="*/ 168275 w 533400"/>
                <a:gd name="connsiteY1330" fmla="*/ 61912 h 409575"/>
                <a:gd name="connsiteX1331" fmla="*/ 171450 w 533400"/>
                <a:gd name="connsiteY1331" fmla="*/ 61912 h 409575"/>
                <a:gd name="connsiteX1332" fmla="*/ 173037 w 533400"/>
                <a:gd name="connsiteY1332" fmla="*/ 61912 h 409575"/>
                <a:gd name="connsiteX1333" fmla="*/ 177800 w 533400"/>
                <a:gd name="connsiteY1333" fmla="*/ 63500 h 409575"/>
                <a:gd name="connsiteX1334" fmla="*/ 180975 w 533400"/>
                <a:gd name="connsiteY1334" fmla="*/ 65087 h 409575"/>
                <a:gd name="connsiteX1335" fmla="*/ 184150 w 533400"/>
                <a:gd name="connsiteY1335" fmla="*/ 65087 h 409575"/>
                <a:gd name="connsiteX1336" fmla="*/ 188912 w 533400"/>
                <a:gd name="connsiteY1336" fmla="*/ 65087 h 409575"/>
                <a:gd name="connsiteX1337" fmla="*/ 192087 w 533400"/>
                <a:gd name="connsiteY1337" fmla="*/ 65087 h 409575"/>
                <a:gd name="connsiteX1338" fmla="*/ 193675 w 533400"/>
                <a:gd name="connsiteY1338" fmla="*/ 65087 h 409575"/>
                <a:gd name="connsiteX1339" fmla="*/ 196850 w 533400"/>
                <a:gd name="connsiteY1339" fmla="*/ 65087 h 409575"/>
                <a:gd name="connsiteX1340" fmla="*/ 198437 w 533400"/>
                <a:gd name="connsiteY1340" fmla="*/ 68262 h 409575"/>
                <a:gd name="connsiteX1341" fmla="*/ 203200 w 533400"/>
                <a:gd name="connsiteY1341" fmla="*/ 68262 h 409575"/>
                <a:gd name="connsiteX1342" fmla="*/ 204787 w 533400"/>
                <a:gd name="connsiteY1342" fmla="*/ 68262 h 409575"/>
                <a:gd name="connsiteX1343" fmla="*/ 207962 w 533400"/>
                <a:gd name="connsiteY1343" fmla="*/ 68262 h 409575"/>
                <a:gd name="connsiteX1344" fmla="*/ 209550 w 533400"/>
                <a:gd name="connsiteY1344" fmla="*/ 68262 h 409575"/>
                <a:gd name="connsiteX1345" fmla="*/ 211137 w 533400"/>
                <a:gd name="connsiteY1345" fmla="*/ 68262 h 409575"/>
                <a:gd name="connsiteX1346" fmla="*/ 214312 w 533400"/>
                <a:gd name="connsiteY1346" fmla="*/ 68262 h 409575"/>
                <a:gd name="connsiteX1347" fmla="*/ 219075 w 533400"/>
                <a:gd name="connsiteY1347" fmla="*/ 69850 h 409575"/>
                <a:gd name="connsiteX1348" fmla="*/ 220662 w 533400"/>
                <a:gd name="connsiteY1348" fmla="*/ 69850 h 409575"/>
                <a:gd name="connsiteX1349" fmla="*/ 223837 w 533400"/>
                <a:gd name="connsiteY1349" fmla="*/ 73025 h 409575"/>
                <a:gd name="connsiteX1350" fmla="*/ 227012 w 533400"/>
                <a:gd name="connsiteY1350" fmla="*/ 74612 h 409575"/>
                <a:gd name="connsiteX1351" fmla="*/ 230187 w 533400"/>
                <a:gd name="connsiteY1351" fmla="*/ 74612 h 409575"/>
                <a:gd name="connsiteX1352" fmla="*/ 231775 w 533400"/>
                <a:gd name="connsiteY1352" fmla="*/ 73025 h 409575"/>
                <a:gd name="connsiteX1353" fmla="*/ 234950 w 533400"/>
                <a:gd name="connsiteY1353" fmla="*/ 73025 h 409575"/>
                <a:gd name="connsiteX1354" fmla="*/ 234950 w 533400"/>
                <a:gd name="connsiteY1354" fmla="*/ 69850 h 409575"/>
                <a:gd name="connsiteX1355" fmla="*/ 234950 w 533400"/>
                <a:gd name="connsiteY1355" fmla="*/ 68262 h 409575"/>
                <a:gd name="connsiteX1356" fmla="*/ 234950 w 533400"/>
                <a:gd name="connsiteY1356" fmla="*/ 65087 h 409575"/>
                <a:gd name="connsiteX1357" fmla="*/ 231775 w 533400"/>
                <a:gd name="connsiteY1357" fmla="*/ 63500 h 409575"/>
                <a:gd name="connsiteX1358" fmla="*/ 230187 w 533400"/>
                <a:gd name="connsiteY1358" fmla="*/ 61912 h 409575"/>
                <a:gd name="connsiteX1359" fmla="*/ 230187 w 533400"/>
                <a:gd name="connsiteY1359" fmla="*/ 58737 h 409575"/>
                <a:gd name="connsiteX1360" fmla="*/ 231775 w 533400"/>
                <a:gd name="connsiteY1360" fmla="*/ 58737 h 409575"/>
                <a:gd name="connsiteX1361" fmla="*/ 234950 w 533400"/>
                <a:gd name="connsiteY1361" fmla="*/ 58737 h 409575"/>
                <a:gd name="connsiteX1362" fmla="*/ 234950 w 533400"/>
                <a:gd name="connsiteY1362" fmla="*/ 61912 h 409575"/>
                <a:gd name="connsiteX1363" fmla="*/ 236537 w 533400"/>
                <a:gd name="connsiteY1363" fmla="*/ 63500 h 409575"/>
                <a:gd name="connsiteX1364" fmla="*/ 236537 w 533400"/>
                <a:gd name="connsiteY1364" fmla="*/ 65087 h 409575"/>
                <a:gd name="connsiteX1365" fmla="*/ 239712 w 533400"/>
                <a:gd name="connsiteY1365" fmla="*/ 68262 h 409575"/>
                <a:gd name="connsiteX1366" fmla="*/ 241300 w 533400"/>
                <a:gd name="connsiteY1366" fmla="*/ 68262 h 409575"/>
                <a:gd name="connsiteX1367" fmla="*/ 241300 w 533400"/>
                <a:gd name="connsiteY1367" fmla="*/ 69850 h 409575"/>
                <a:gd name="connsiteX1368" fmla="*/ 242887 w 533400"/>
                <a:gd name="connsiteY1368" fmla="*/ 73025 h 409575"/>
                <a:gd name="connsiteX1369" fmla="*/ 242887 w 533400"/>
                <a:gd name="connsiteY1369" fmla="*/ 74612 h 409575"/>
                <a:gd name="connsiteX1370" fmla="*/ 246062 w 533400"/>
                <a:gd name="connsiteY1370" fmla="*/ 74612 h 409575"/>
                <a:gd name="connsiteX1371" fmla="*/ 246062 w 533400"/>
                <a:gd name="connsiteY1371" fmla="*/ 77787 h 409575"/>
                <a:gd name="connsiteX1372" fmla="*/ 247650 w 533400"/>
                <a:gd name="connsiteY1372" fmla="*/ 77787 h 409575"/>
                <a:gd name="connsiteX1373" fmla="*/ 250825 w 533400"/>
                <a:gd name="connsiteY1373" fmla="*/ 74612 h 409575"/>
                <a:gd name="connsiteX1374" fmla="*/ 250825 w 533400"/>
                <a:gd name="connsiteY1374" fmla="*/ 73025 h 409575"/>
                <a:gd name="connsiteX1375" fmla="*/ 250825 w 533400"/>
                <a:gd name="connsiteY1375" fmla="*/ 69850 h 409575"/>
                <a:gd name="connsiteX1376" fmla="*/ 250825 w 533400"/>
                <a:gd name="connsiteY1376" fmla="*/ 65087 h 409575"/>
                <a:gd name="connsiteX1377" fmla="*/ 252412 w 533400"/>
                <a:gd name="connsiteY1377" fmla="*/ 63500 h 409575"/>
                <a:gd name="connsiteX1378" fmla="*/ 250825 w 533400"/>
                <a:gd name="connsiteY1378" fmla="*/ 58737 h 409575"/>
                <a:gd name="connsiteX1379" fmla="*/ 250825 w 533400"/>
                <a:gd name="connsiteY1379" fmla="*/ 53975 h 409575"/>
                <a:gd name="connsiteX1380" fmla="*/ 247650 w 533400"/>
                <a:gd name="connsiteY1380" fmla="*/ 52387 h 409575"/>
                <a:gd name="connsiteX1381" fmla="*/ 246062 w 533400"/>
                <a:gd name="connsiteY1381" fmla="*/ 49212 h 409575"/>
                <a:gd name="connsiteX1382" fmla="*/ 246062 w 533400"/>
                <a:gd name="connsiteY1382" fmla="*/ 47625 h 409575"/>
                <a:gd name="connsiteX1383" fmla="*/ 246062 w 533400"/>
                <a:gd name="connsiteY1383" fmla="*/ 46037 h 409575"/>
                <a:gd name="connsiteX1384" fmla="*/ 242887 w 533400"/>
                <a:gd name="connsiteY1384" fmla="*/ 42862 h 409575"/>
                <a:gd name="connsiteX1385" fmla="*/ 242887 w 533400"/>
                <a:gd name="connsiteY1385" fmla="*/ 38100 h 409575"/>
                <a:gd name="connsiteX1386" fmla="*/ 236537 w 533400"/>
                <a:gd name="connsiteY1386" fmla="*/ 30162 h 409575"/>
                <a:gd name="connsiteX1387" fmla="*/ 236537 w 533400"/>
                <a:gd name="connsiteY1387" fmla="*/ 26987 h 409575"/>
                <a:gd name="connsiteX1388" fmla="*/ 234950 w 533400"/>
                <a:gd name="connsiteY1388" fmla="*/ 22225 h 409575"/>
                <a:gd name="connsiteX1389" fmla="*/ 231775 w 533400"/>
                <a:gd name="connsiteY1389" fmla="*/ 19050 h 409575"/>
                <a:gd name="connsiteX1390" fmla="*/ 230187 w 533400"/>
                <a:gd name="connsiteY1390" fmla="*/ 14287 h 409575"/>
                <a:gd name="connsiteX1391" fmla="*/ 225425 w 533400"/>
                <a:gd name="connsiteY1391" fmla="*/ 11112 h 409575"/>
                <a:gd name="connsiteX1392" fmla="*/ 225425 w 533400"/>
                <a:gd name="connsiteY1392" fmla="*/ 9525 h 409575"/>
                <a:gd name="connsiteX1393" fmla="*/ 225425 w 533400"/>
                <a:gd name="connsiteY1393" fmla="*/ 6350 h 409575"/>
                <a:gd name="connsiteX1394" fmla="*/ 223837 w 533400"/>
                <a:gd name="connsiteY1394" fmla="*/ 4762 h 409575"/>
                <a:gd name="connsiteX1395" fmla="*/ 220662 w 533400"/>
                <a:gd name="connsiteY1395" fmla="*/ 3175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Lst>
              <a:rect l="l" t="t" r="r" b="b"/>
              <a:pathLst>
                <a:path w="533400" h="409575">
                  <a:moveTo>
                    <a:pt x="284162" y="407988"/>
                  </a:moveTo>
                  <a:lnTo>
                    <a:pt x="285750" y="407988"/>
                  </a:lnTo>
                  <a:lnTo>
                    <a:pt x="285750" y="409575"/>
                  </a:lnTo>
                  <a:close/>
                  <a:moveTo>
                    <a:pt x="288925" y="401637"/>
                  </a:moveTo>
                  <a:lnTo>
                    <a:pt x="288925" y="404813"/>
                  </a:lnTo>
                  <a:lnTo>
                    <a:pt x="285750" y="407988"/>
                  </a:lnTo>
                  <a:close/>
                  <a:moveTo>
                    <a:pt x="290512" y="398463"/>
                  </a:moveTo>
                  <a:lnTo>
                    <a:pt x="288925" y="401637"/>
                  </a:lnTo>
                  <a:lnTo>
                    <a:pt x="288925" y="400050"/>
                  </a:lnTo>
                  <a:close/>
                  <a:moveTo>
                    <a:pt x="295275" y="388938"/>
                  </a:moveTo>
                  <a:lnTo>
                    <a:pt x="293687" y="395288"/>
                  </a:lnTo>
                  <a:lnTo>
                    <a:pt x="290512" y="398463"/>
                  </a:lnTo>
                  <a:lnTo>
                    <a:pt x="290512" y="398463"/>
                  </a:lnTo>
                  <a:close/>
                  <a:moveTo>
                    <a:pt x="182562" y="379413"/>
                  </a:moveTo>
                  <a:lnTo>
                    <a:pt x="184150" y="379413"/>
                  </a:lnTo>
                  <a:lnTo>
                    <a:pt x="187325" y="379413"/>
                  </a:lnTo>
                  <a:lnTo>
                    <a:pt x="184150" y="382588"/>
                  </a:lnTo>
                  <a:lnTo>
                    <a:pt x="182562" y="384175"/>
                  </a:lnTo>
                  <a:lnTo>
                    <a:pt x="180975" y="382588"/>
                  </a:lnTo>
                  <a:lnTo>
                    <a:pt x="182562" y="382588"/>
                  </a:lnTo>
                  <a:close/>
                  <a:moveTo>
                    <a:pt x="277812" y="377825"/>
                  </a:moveTo>
                  <a:lnTo>
                    <a:pt x="279400" y="377825"/>
                  </a:lnTo>
                  <a:lnTo>
                    <a:pt x="279400" y="379413"/>
                  </a:lnTo>
                  <a:lnTo>
                    <a:pt x="274637" y="382588"/>
                  </a:lnTo>
                  <a:lnTo>
                    <a:pt x="273050" y="387350"/>
                  </a:lnTo>
                  <a:lnTo>
                    <a:pt x="271462" y="387350"/>
                  </a:lnTo>
                  <a:lnTo>
                    <a:pt x="268287" y="388938"/>
                  </a:lnTo>
                  <a:lnTo>
                    <a:pt x="266700" y="392113"/>
                  </a:lnTo>
                  <a:lnTo>
                    <a:pt x="266700" y="388938"/>
                  </a:lnTo>
                  <a:lnTo>
                    <a:pt x="268287" y="387350"/>
                  </a:lnTo>
                  <a:lnTo>
                    <a:pt x="268287" y="384175"/>
                  </a:lnTo>
                  <a:lnTo>
                    <a:pt x="271462" y="384175"/>
                  </a:lnTo>
                  <a:lnTo>
                    <a:pt x="273050" y="384175"/>
                  </a:lnTo>
                  <a:lnTo>
                    <a:pt x="273050" y="382588"/>
                  </a:lnTo>
                  <a:lnTo>
                    <a:pt x="274637" y="379413"/>
                  </a:lnTo>
                  <a:close/>
                  <a:moveTo>
                    <a:pt x="192087" y="377825"/>
                  </a:moveTo>
                  <a:lnTo>
                    <a:pt x="188912" y="379413"/>
                  </a:lnTo>
                  <a:lnTo>
                    <a:pt x="187325" y="379413"/>
                  </a:lnTo>
                  <a:close/>
                  <a:moveTo>
                    <a:pt x="252412" y="376238"/>
                  </a:moveTo>
                  <a:lnTo>
                    <a:pt x="252412" y="377825"/>
                  </a:lnTo>
                  <a:lnTo>
                    <a:pt x="250825" y="379413"/>
                  </a:lnTo>
                  <a:lnTo>
                    <a:pt x="247650" y="379413"/>
                  </a:lnTo>
                  <a:lnTo>
                    <a:pt x="250825" y="377825"/>
                  </a:lnTo>
                  <a:close/>
                  <a:moveTo>
                    <a:pt x="257175" y="373063"/>
                  </a:moveTo>
                  <a:lnTo>
                    <a:pt x="257175" y="376238"/>
                  </a:lnTo>
                  <a:lnTo>
                    <a:pt x="255587" y="376238"/>
                  </a:lnTo>
                  <a:lnTo>
                    <a:pt x="252412" y="376238"/>
                  </a:lnTo>
                  <a:close/>
                  <a:moveTo>
                    <a:pt x="333375" y="371475"/>
                  </a:moveTo>
                  <a:lnTo>
                    <a:pt x="331787" y="376238"/>
                  </a:lnTo>
                  <a:lnTo>
                    <a:pt x="330200" y="376238"/>
                  </a:lnTo>
                  <a:lnTo>
                    <a:pt x="331787" y="373063"/>
                  </a:lnTo>
                  <a:close/>
                  <a:moveTo>
                    <a:pt x="198437" y="371475"/>
                  </a:moveTo>
                  <a:lnTo>
                    <a:pt x="200025" y="371475"/>
                  </a:lnTo>
                  <a:lnTo>
                    <a:pt x="203200" y="371475"/>
                  </a:lnTo>
                  <a:lnTo>
                    <a:pt x="203200" y="373063"/>
                  </a:lnTo>
                  <a:lnTo>
                    <a:pt x="198437" y="376238"/>
                  </a:lnTo>
                  <a:lnTo>
                    <a:pt x="193675" y="377825"/>
                  </a:lnTo>
                  <a:lnTo>
                    <a:pt x="192087" y="377825"/>
                  </a:lnTo>
                  <a:lnTo>
                    <a:pt x="196850" y="376238"/>
                  </a:lnTo>
                  <a:lnTo>
                    <a:pt x="198437" y="373063"/>
                  </a:lnTo>
                  <a:close/>
                  <a:moveTo>
                    <a:pt x="203200" y="368300"/>
                  </a:moveTo>
                  <a:lnTo>
                    <a:pt x="204787" y="368300"/>
                  </a:lnTo>
                  <a:lnTo>
                    <a:pt x="207962" y="368300"/>
                  </a:lnTo>
                  <a:lnTo>
                    <a:pt x="204787" y="371475"/>
                  </a:lnTo>
                  <a:lnTo>
                    <a:pt x="203200" y="371475"/>
                  </a:lnTo>
                  <a:close/>
                  <a:moveTo>
                    <a:pt x="193675" y="363538"/>
                  </a:moveTo>
                  <a:lnTo>
                    <a:pt x="196850" y="366713"/>
                  </a:lnTo>
                  <a:lnTo>
                    <a:pt x="193675" y="366713"/>
                  </a:lnTo>
                  <a:close/>
                  <a:moveTo>
                    <a:pt x="231775" y="360363"/>
                  </a:moveTo>
                  <a:lnTo>
                    <a:pt x="234950" y="360363"/>
                  </a:lnTo>
                  <a:lnTo>
                    <a:pt x="236537" y="360363"/>
                  </a:lnTo>
                  <a:lnTo>
                    <a:pt x="234950" y="361950"/>
                  </a:lnTo>
                  <a:lnTo>
                    <a:pt x="234950" y="363538"/>
                  </a:lnTo>
                  <a:lnTo>
                    <a:pt x="231775" y="363538"/>
                  </a:lnTo>
                  <a:lnTo>
                    <a:pt x="231775" y="361950"/>
                  </a:lnTo>
                  <a:close/>
                  <a:moveTo>
                    <a:pt x="211137" y="357188"/>
                  </a:moveTo>
                  <a:lnTo>
                    <a:pt x="214312" y="357188"/>
                  </a:lnTo>
                  <a:lnTo>
                    <a:pt x="211137" y="360363"/>
                  </a:lnTo>
                  <a:close/>
                  <a:moveTo>
                    <a:pt x="220662" y="352425"/>
                  </a:moveTo>
                  <a:lnTo>
                    <a:pt x="223837" y="352425"/>
                  </a:lnTo>
                  <a:lnTo>
                    <a:pt x="220662" y="355600"/>
                  </a:lnTo>
                  <a:lnTo>
                    <a:pt x="219074" y="355600"/>
                  </a:lnTo>
                  <a:lnTo>
                    <a:pt x="215900" y="357188"/>
                  </a:lnTo>
                  <a:lnTo>
                    <a:pt x="214312" y="357188"/>
                  </a:lnTo>
                  <a:lnTo>
                    <a:pt x="215900" y="355600"/>
                  </a:lnTo>
                  <a:close/>
                  <a:moveTo>
                    <a:pt x="136525" y="317500"/>
                  </a:moveTo>
                  <a:lnTo>
                    <a:pt x="139700" y="317500"/>
                  </a:lnTo>
                  <a:lnTo>
                    <a:pt x="141287" y="317500"/>
                  </a:lnTo>
                  <a:lnTo>
                    <a:pt x="139700" y="319088"/>
                  </a:lnTo>
                  <a:lnTo>
                    <a:pt x="136525" y="320675"/>
                  </a:lnTo>
                  <a:lnTo>
                    <a:pt x="134937" y="320675"/>
                  </a:lnTo>
                  <a:lnTo>
                    <a:pt x="134937" y="319088"/>
                  </a:lnTo>
                  <a:lnTo>
                    <a:pt x="136525" y="319088"/>
                  </a:lnTo>
                  <a:close/>
                  <a:moveTo>
                    <a:pt x="34925" y="303213"/>
                  </a:moveTo>
                  <a:lnTo>
                    <a:pt x="38100" y="304801"/>
                  </a:lnTo>
                  <a:lnTo>
                    <a:pt x="39688" y="304801"/>
                  </a:lnTo>
                  <a:lnTo>
                    <a:pt x="42863" y="304801"/>
                  </a:lnTo>
                  <a:lnTo>
                    <a:pt x="42863" y="307976"/>
                  </a:lnTo>
                  <a:lnTo>
                    <a:pt x="39688" y="307976"/>
                  </a:lnTo>
                  <a:lnTo>
                    <a:pt x="38100" y="307976"/>
                  </a:lnTo>
                  <a:lnTo>
                    <a:pt x="34925" y="307976"/>
                  </a:lnTo>
                  <a:lnTo>
                    <a:pt x="33338" y="309563"/>
                  </a:lnTo>
                  <a:lnTo>
                    <a:pt x="31750" y="309563"/>
                  </a:lnTo>
                  <a:lnTo>
                    <a:pt x="28575" y="309563"/>
                  </a:lnTo>
                  <a:lnTo>
                    <a:pt x="26988" y="312738"/>
                  </a:lnTo>
                  <a:lnTo>
                    <a:pt x="23813" y="312738"/>
                  </a:lnTo>
                  <a:lnTo>
                    <a:pt x="23813" y="314326"/>
                  </a:lnTo>
                  <a:lnTo>
                    <a:pt x="22225" y="314326"/>
                  </a:lnTo>
                  <a:lnTo>
                    <a:pt x="19050" y="317501"/>
                  </a:lnTo>
                  <a:lnTo>
                    <a:pt x="12700" y="317501"/>
                  </a:lnTo>
                  <a:lnTo>
                    <a:pt x="7938" y="317501"/>
                  </a:lnTo>
                  <a:lnTo>
                    <a:pt x="1588" y="319088"/>
                  </a:lnTo>
                  <a:lnTo>
                    <a:pt x="0" y="317501"/>
                  </a:lnTo>
                  <a:lnTo>
                    <a:pt x="1588" y="314326"/>
                  </a:lnTo>
                  <a:lnTo>
                    <a:pt x="3175" y="314326"/>
                  </a:lnTo>
                  <a:lnTo>
                    <a:pt x="6350" y="314326"/>
                  </a:lnTo>
                  <a:lnTo>
                    <a:pt x="7938" y="314326"/>
                  </a:lnTo>
                  <a:lnTo>
                    <a:pt x="11113" y="312738"/>
                  </a:lnTo>
                  <a:lnTo>
                    <a:pt x="12700" y="309563"/>
                  </a:lnTo>
                  <a:lnTo>
                    <a:pt x="15875" y="309563"/>
                  </a:lnTo>
                  <a:lnTo>
                    <a:pt x="19050" y="309563"/>
                  </a:lnTo>
                  <a:lnTo>
                    <a:pt x="23813" y="307976"/>
                  </a:lnTo>
                  <a:lnTo>
                    <a:pt x="26988" y="304801"/>
                  </a:lnTo>
                  <a:lnTo>
                    <a:pt x="28575" y="304801"/>
                  </a:lnTo>
                  <a:lnTo>
                    <a:pt x="31750" y="304801"/>
                  </a:lnTo>
                  <a:close/>
                  <a:moveTo>
                    <a:pt x="85725" y="302578"/>
                  </a:moveTo>
                  <a:lnTo>
                    <a:pt x="85725" y="303213"/>
                  </a:lnTo>
                  <a:lnTo>
                    <a:pt x="82550" y="303213"/>
                  </a:lnTo>
                  <a:close/>
                  <a:moveTo>
                    <a:pt x="85725" y="301626"/>
                  </a:moveTo>
                  <a:lnTo>
                    <a:pt x="90488" y="301626"/>
                  </a:lnTo>
                  <a:lnTo>
                    <a:pt x="85725" y="302578"/>
                  </a:lnTo>
                  <a:close/>
                  <a:moveTo>
                    <a:pt x="92075" y="298450"/>
                  </a:moveTo>
                  <a:lnTo>
                    <a:pt x="93663" y="298450"/>
                  </a:lnTo>
                  <a:lnTo>
                    <a:pt x="96838" y="298450"/>
                  </a:lnTo>
                  <a:lnTo>
                    <a:pt x="92075" y="301626"/>
                  </a:lnTo>
                  <a:lnTo>
                    <a:pt x="90488" y="301626"/>
                  </a:lnTo>
                  <a:close/>
                  <a:moveTo>
                    <a:pt x="38100" y="265113"/>
                  </a:moveTo>
                  <a:lnTo>
                    <a:pt x="39687" y="265113"/>
                  </a:lnTo>
                  <a:lnTo>
                    <a:pt x="42862" y="265113"/>
                  </a:lnTo>
                  <a:lnTo>
                    <a:pt x="46037" y="265113"/>
                  </a:lnTo>
                  <a:lnTo>
                    <a:pt x="44450" y="266700"/>
                  </a:lnTo>
                  <a:lnTo>
                    <a:pt x="39687" y="266700"/>
                  </a:lnTo>
                  <a:lnTo>
                    <a:pt x="38100" y="266700"/>
                  </a:lnTo>
                  <a:lnTo>
                    <a:pt x="34925" y="266700"/>
                  </a:lnTo>
                  <a:close/>
                  <a:moveTo>
                    <a:pt x="53975" y="261938"/>
                  </a:moveTo>
                  <a:lnTo>
                    <a:pt x="58737" y="261938"/>
                  </a:lnTo>
                  <a:lnTo>
                    <a:pt x="50800" y="265113"/>
                  </a:lnTo>
                  <a:lnTo>
                    <a:pt x="49212" y="265113"/>
                  </a:lnTo>
                  <a:close/>
                  <a:moveTo>
                    <a:pt x="61912" y="260350"/>
                  </a:moveTo>
                  <a:lnTo>
                    <a:pt x="65087" y="260350"/>
                  </a:lnTo>
                  <a:lnTo>
                    <a:pt x="66675" y="260350"/>
                  </a:lnTo>
                  <a:lnTo>
                    <a:pt x="69850" y="260350"/>
                  </a:lnTo>
                  <a:lnTo>
                    <a:pt x="71437" y="260350"/>
                  </a:lnTo>
                  <a:lnTo>
                    <a:pt x="65087" y="261938"/>
                  </a:lnTo>
                  <a:lnTo>
                    <a:pt x="60325" y="261938"/>
                  </a:lnTo>
                  <a:close/>
                  <a:moveTo>
                    <a:pt x="517524" y="198438"/>
                  </a:moveTo>
                  <a:lnTo>
                    <a:pt x="519112" y="198438"/>
                  </a:lnTo>
                  <a:lnTo>
                    <a:pt x="517524" y="201613"/>
                  </a:lnTo>
                  <a:lnTo>
                    <a:pt x="514350" y="201613"/>
                  </a:lnTo>
                  <a:close/>
                  <a:moveTo>
                    <a:pt x="501650" y="176213"/>
                  </a:moveTo>
                  <a:lnTo>
                    <a:pt x="501650" y="179388"/>
                  </a:lnTo>
                  <a:lnTo>
                    <a:pt x="498475" y="179388"/>
                  </a:lnTo>
                  <a:close/>
                  <a:moveTo>
                    <a:pt x="501650" y="174625"/>
                  </a:moveTo>
                  <a:lnTo>
                    <a:pt x="503237" y="174625"/>
                  </a:lnTo>
                  <a:lnTo>
                    <a:pt x="501650" y="176213"/>
                  </a:lnTo>
                  <a:close/>
                  <a:moveTo>
                    <a:pt x="123825" y="171450"/>
                  </a:moveTo>
                  <a:lnTo>
                    <a:pt x="125412" y="171450"/>
                  </a:lnTo>
                  <a:lnTo>
                    <a:pt x="128588" y="171450"/>
                  </a:lnTo>
                  <a:lnTo>
                    <a:pt x="130175" y="171450"/>
                  </a:lnTo>
                  <a:lnTo>
                    <a:pt x="133350" y="171450"/>
                  </a:lnTo>
                  <a:lnTo>
                    <a:pt x="133350" y="174625"/>
                  </a:lnTo>
                  <a:lnTo>
                    <a:pt x="130175" y="174625"/>
                  </a:lnTo>
                  <a:lnTo>
                    <a:pt x="128588" y="174625"/>
                  </a:lnTo>
                  <a:close/>
                  <a:moveTo>
                    <a:pt x="80962" y="158750"/>
                  </a:moveTo>
                  <a:lnTo>
                    <a:pt x="82550" y="158750"/>
                  </a:lnTo>
                  <a:lnTo>
                    <a:pt x="85725" y="158750"/>
                  </a:lnTo>
                  <a:lnTo>
                    <a:pt x="87312" y="160338"/>
                  </a:lnTo>
                  <a:lnTo>
                    <a:pt x="92075" y="163513"/>
                  </a:lnTo>
                  <a:lnTo>
                    <a:pt x="93662" y="163513"/>
                  </a:lnTo>
                  <a:lnTo>
                    <a:pt x="96837" y="163513"/>
                  </a:lnTo>
                  <a:lnTo>
                    <a:pt x="98425" y="163513"/>
                  </a:lnTo>
                  <a:lnTo>
                    <a:pt x="103187" y="163513"/>
                  </a:lnTo>
                  <a:lnTo>
                    <a:pt x="107950" y="165100"/>
                  </a:lnTo>
                  <a:lnTo>
                    <a:pt x="112712" y="165100"/>
                  </a:lnTo>
                  <a:lnTo>
                    <a:pt x="114300" y="165100"/>
                  </a:lnTo>
                  <a:lnTo>
                    <a:pt x="117475" y="165100"/>
                  </a:lnTo>
                  <a:lnTo>
                    <a:pt x="119062" y="165100"/>
                  </a:lnTo>
                  <a:lnTo>
                    <a:pt x="122237" y="168276"/>
                  </a:lnTo>
                  <a:lnTo>
                    <a:pt x="123825" y="168276"/>
                  </a:lnTo>
                  <a:lnTo>
                    <a:pt x="123825" y="169863"/>
                  </a:lnTo>
                  <a:lnTo>
                    <a:pt x="122237" y="169863"/>
                  </a:lnTo>
                  <a:lnTo>
                    <a:pt x="119062" y="169863"/>
                  </a:lnTo>
                  <a:lnTo>
                    <a:pt x="119062" y="171451"/>
                  </a:lnTo>
                  <a:lnTo>
                    <a:pt x="117475" y="171451"/>
                  </a:lnTo>
                  <a:lnTo>
                    <a:pt x="119062" y="174626"/>
                  </a:lnTo>
                  <a:lnTo>
                    <a:pt x="122237" y="174626"/>
                  </a:lnTo>
                  <a:lnTo>
                    <a:pt x="117475" y="176213"/>
                  </a:lnTo>
                  <a:lnTo>
                    <a:pt x="114300" y="176213"/>
                  </a:lnTo>
                  <a:lnTo>
                    <a:pt x="114300" y="179388"/>
                  </a:lnTo>
                  <a:lnTo>
                    <a:pt x="112712" y="179388"/>
                  </a:lnTo>
                  <a:lnTo>
                    <a:pt x="112712" y="176213"/>
                  </a:lnTo>
                  <a:lnTo>
                    <a:pt x="109537" y="176213"/>
                  </a:lnTo>
                  <a:lnTo>
                    <a:pt x="107950" y="176213"/>
                  </a:lnTo>
                  <a:lnTo>
                    <a:pt x="103187" y="176213"/>
                  </a:lnTo>
                  <a:lnTo>
                    <a:pt x="101600" y="174626"/>
                  </a:lnTo>
                  <a:lnTo>
                    <a:pt x="98425" y="174626"/>
                  </a:lnTo>
                  <a:lnTo>
                    <a:pt x="98425" y="171451"/>
                  </a:lnTo>
                  <a:lnTo>
                    <a:pt x="101600" y="171451"/>
                  </a:lnTo>
                  <a:lnTo>
                    <a:pt x="98425" y="169863"/>
                  </a:lnTo>
                  <a:lnTo>
                    <a:pt x="96837" y="168276"/>
                  </a:lnTo>
                  <a:lnTo>
                    <a:pt x="92075" y="165100"/>
                  </a:lnTo>
                  <a:lnTo>
                    <a:pt x="87312" y="163513"/>
                  </a:lnTo>
                  <a:lnTo>
                    <a:pt x="82550" y="160338"/>
                  </a:lnTo>
                  <a:lnTo>
                    <a:pt x="80962" y="160338"/>
                  </a:lnTo>
                  <a:close/>
                  <a:moveTo>
                    <a:pt x="517525" y="155575"/>
                  </a:moveTo>
                  <a:lnTo>
                    <a:pt x="519112" y="155575"/>
                  </a:lnTo>
                  <a:lnTo>
                    <a:pt x="519112" y="158750"/>
                  </a:lnTo>
                  <a:lnTo>
                    <a:pt x="517525" y="160338"/>
                  </a:lnTo>
                  <a:lnTo>
                    <a:pt x="512762" y="165100"/>
                  </a:lnTo>
                  <a:lnTo>
                    <a:pt x="511175" y="168275"/>
                  </a:lnTo>
                  <a:lnTo>
                    <a:pt x="508000" y="169863"/>
                  </a:lnTo>
                  <a:lnTo>
                    <a:pt x="503237" y="174625"/>
                  </a:lnTo>
                  <a:lnTo>
                    <a:pt x="503237" y="171450"/>
                  </a:lnTo>
                  <a:lnTo>
                    <a:pt x="506412" y="171450"/>
                  </a:lnTo>
                  <a:lnTo>
                    <a:pt x="506412" y="169863"/>
                  </a:lnTo>
                  <a:lnTo>
                    <a:pt x="508000" y="168275"/>
                  </a:lnTo>
                  <a:lnTo>
                    <a:pt x="508000" y="165100"/>
                  </a:lnTo>
                  <a:lnTo>
                    <a:pt x="511175" y="163513"/>
                  </a:lnTo>
                  <a:lnTo>
                    <a:pt x="512762" y="163513"/>
                  </a:lnTo>
                  <a:lnTo>
                    <a:pt x="512762" y="160338"/>
                  </a:lnTo>
                  <a:lnTo>
                    <a:pt x="512762" y="158750"/>
                  </a:lnTo>
                  <a:lnTo>
                    <a:pt x="514350" y="158750"/>
                  </a:lnTo>
                  <a:close/>
                  <a:moveTo>
                    <a:pt x="74612" y="155575"/>
                  </a:moveTo>
                  <a:lnTo>
                    <a:pt x="76200" y="155575"/>
                  </a:lnTo>
                  <a:lnTo>
                    <a:pt x="77787" y="155575"/>
                  </a:lnTo>
                  <a:lnTo>
                    <a:pt x="77787" y="158750"/>
                  </a:lnTo>
                  <a:lnTo>
                    <a:pt x="76200" y="158750"/>
                  </a:lnTo>
                  <a:lnTo>
                    <a:pt x="74612" y="158750"/>
                  </a:lnTo>
                  <a:close/>
                  <a:moveTo>
                    <a:pt x="508000" y="147638"/>
                  </a:moveTo>
                  <a:lnTo>
                    <a:pt x="508000" y="149226"/>
                  </a:lnTo>
                  <a:lnTo>
                    <a:pt x="506412" y="149226"/>
                  </a:lnTo>
                  <a:close/>
                  <a:moveTo>
                    <a:pt x="511175" y="139700"/>
                  </a:moveTo>
                  <a:lnTo>
                    <a:pt x="512762" y="142875"/>
                  </a:lnTo>
                  <a:lnTo>
                    <a:pt x="514350" y="142875"/>
                  </a:lnTo>
                  <a:lnTo>
                    <a:pt x="517525" y="144463"/>
                  </a:lnTo>
                  <a:lnTo>
                    <a:pt x="514350" y="144463"/>
                  </a:lnTo>
                  <a:lnTo>
                    <a:pt x="512762" y="144463"/>
                  </a:lnTo>
                  <a:lnTo>
                    <a:pt x="512762" y="147638"/>
                  </a:lnTo>
                  <a:lnTo>
                    <a:pt x="511175" y="147638"/>
                  </a:lnTo>
                  <a:lnTo>
                    <a:pt x="508000" y="147638"/>
                  </a:lnTo>
                  <a:lnTo>
                    <a:pt x="508000" y="144463"/>
                  </a:lnTo>
                  <a:lnTo>
                    <a:pt x="508000" y="142875"/>
                  </a:lnTo>
                  <a:lnTo>
                    <a:pt x="511175" y="142875"/>
                  </a:lnTo>
                  <a:close/>
                  <a:moveTo>
                    <a:pt x="481012" y="136525"/>
                  </a:moveTo>
                  <a:lnTo>
                    <a:pt x="481012" y="138113"/>
                  </a:lnTo>
                  <a:lnTo>
                    <a:pt x="479425" y="138113"/>
                  </a:lnTo>
                  <a:close/>
                  <a:moveTo>
                    <a:pt x="487363" y="120650"/>
                  </a:moveTo>
                  <a:lnTo>
                    <a:pt x="490538" y="120650"/>
                  </a:lnTo>
                  <a:lnTo>
                    <a:pt x="490538" y="122238"/>
                  </a:lnTo>
                  <a:lnTo>
                    <a:pt x="487363" y="122238"/>
                  </a:lnTo>
                  <a:close/>
                  <a:moveTo>
                    <a:pt x="447675" y="100013"/>
                  </a:moveTo>
                  <a:lnTo>
                    <a:pt x="449262" y="100013"/>
                  </a:lnTo>
                  <a:lnTo>
                    <a:pt x="447675" y="101600"/>
                  </a:lnTo>
                  <a:close/>
                  <a:moveTo>
                    <a:pt x="455612" y="90488"/>
                  </a:moveTo>
                  <a:lnTo>
                    <a:pt x="454025" y="93663"/>
                  </a:lnTo>
                  <a:lnTo>
                    <a:pt x="454025" y="95250"/>
                  </a:lnTo>
                  <a:lnTo>
                    <a:pt x="450850" y="96838"/>
                  </a:lnTo>
                  <a:lnTo>
                    <a:pt x="449262" y="100013"/>
                  </a:lnTo>
                  <a:lnTo>
                    <a:pt x="449262" y="96838"/>
                  </a:lnTo>
                  <a:lnTo>
                    <a:pt x="450850" y="95250"/>
                  </a:lnTo>
                  <a:lnTo>
                    <a:pt x="450850" y="93663"/>
                  </a:lnTo>
                  <a:close/>
                  <a:moveTo>
                    <a:pt x="523875" y="84138"/>
                  </a:moveTo>
                  <a:lnTo>
                    <a:pt x="527050" y="84138"/>
                  </a:lnTo>
                  <a:lnTo>
                    <a:pt x="528637" y="84138"/>
                  </a:lnTo>
                  <a:lnTo>
                    <a:pt x="530225" y="84138"/>
                  </a:lnTo>
                  <a:lnTo>
                    <a:pt x="530225" y="85726"/>
                  </a:lnTo>
                  <a:lnTo>
                    <a:pt x="533400" y="88901"/>
                  </a:lnTo>
                  <a:lnTo>
                    <a:pt x="533400" y="90489"/>
                  </a:lnTo>
                  <a:lnTo>
                    <a:pt x="533400" y="93664"/>
                  </a:lnTo>
                  <a:lnTo>
                    <a:pt x="533400" y="95251"/>
                  </a:lnTo>
                  <a:lnTo>
                    <a:pt x="530225" y="95251"/>
                  </a:lnTo>
                  <a:lnTo>
                    <a:pt x="528637" y="95251"/>
                  </a:lnTo>
                  <a:lnTo>
                    <a:pt x="527050" y="93664"/>
                  </a:lnTo>
                  <a:lnTo>
                    <a:pt x="523875" y="93664"/>
                  </a:lnTo>
                  <a:lnTo>
                    <a:pt x="523875" y="90489"/>
                  </a:lnTo>
                  <a:lnTo>
                    <a:pt x="523875" y="88901"/>
                  </a:lnTo>
                  <a:lnTo>
                    <a:pt x="522287" y="88901"/>
                  </a:lnTo>
                  <a:lnTo>
                    <a:pt x="522287" y="85726"/>
                  </a:lnTo>
                  <a:lnTo>
                    <a:pt x="523875" y="85726"/>
                  </a:lnTo>
                  <a:close/>
                  <a:moveTo>
                    <a:pt x="463550" y="84137"/>
                  </a:moveTo>
                  <a:lnTo>
                    <a:pt x="463550" y="85725"/>
                  </a:lnTo>
                  <a:lnTo>
                    <a:pt x="460375" y="88900"/>
                  </a:lnTo>
                  <a:lnTo>
                    <a:pt x="458787" y="88900"/>
                  </a:lnTo>
                  <a:lnTo>
                    <a:pt x="455612" y="90488"/>
                  </a:lnTo>
                  <a:lnTo>
                    <a:pt x="460375" y="85725"/>
                  </a:lnTo>
                  <a:close/>
                  <a:moveTo>
                    <a:pt x="122237" y="80962"/>
                  </a:moveTo>
                  <a:lnTo>
                    <a:pt x="123825" y="84137"/>
                  </a:lnTo>
                  <a:lnTo>
                    <a:pt x="125412" y="84137"/>
                  </a:lnTo>
                  <a:lnTo>
                    <a:pt x="128587" y="84137"/>
                  </a:lnTo>
                  <a:lnTo>
                    <a:pt x="133350" y="85725"/>
                  </a:lnTo>
                  <a:lnTo>
                    <a:pt x="134937" y="88900"/>
                  </a:lnTo>
                  <a:lnTo>
                    <a:pt x="134937" y="90488"/>
                  </a:lnTo>
                  <a:lnTo>
                    <a:pt x="141287" y="93663"/>
                  </a:lnTo>
                  <a:lnTo>
                    <a:pt x="136525" y="93663"/>
                  </a:lnTo>
                  <a:lnTo>
                    <a:pt x="134937" y="93663"/>
                  </a:lnTo>
                  <a:lnTo>
                    <a:pt x="133350" y="93663"/>
                  </a:lnTo>
                  <a:lnTo>
                    <a:pt x="130175" y="93663"/>
                  </a:lnTo>
                  <a:lnTo>
                    <a:pt x="123825" y="88900"/>
                  </a:lnTo>
                  <a:lnTo>
                    <a:pt x="123825" y="85725"/>
                  </a:lnTo>
                  <a:lnTo>
                    <a:pt x="122237" y="84137"/>
                  </a:lnTo>
                  <a:lnTo>
                    <a:pt x="119062" y="84137"/>
                  </a:lnTo>
                  <a:close/>
                  <a:moveTo>
                    <a:pt x="230187" y="52388"/>
                  </a:moveTo>
                  <a:lnTo>
                    <a:pt x="231775" y="52388"/>
                  </a:lnTo>
                  <a:lnTo>
                    <a:pt x="231775" y="53976"/>
                  </a:lnTo>
                  <a:lnTo>
                    <a:pt x="230187" y="53976"/>
                  </a:lnTo>
                  <a:close/>
                  <a:moveTo>
                    <a:pt x="230187" y="49213"/>
                  </a:moveTo>
                  <a:lnTo>
                    <a:pt x="231775" y="49213"/>
                  </a:lnTo>
                  <a:lnTo>
                    <a:pt x="230187" y="52388"/>
                  </a:lnTo>
                  <a:close/>
                  <a:moveTo>
                    <a:pt x="192087" y="46038"/>
                  </a:moveTo>
                  <a:lnTo>
                    <a:pt x="193674" y="46038"/>
                  </a:lnTo>
                  <a:lnTo>
                    <a:pt x="196850" y="47625"/>
                  </a:lnTo>
                  <a:lnTo>
                    <a:pt x="198437" y="47625"/>
                  </a:lnTo>
                  <a:lnTo>
                    <a:pt x="198437" y="49213"/>
                  </a:lnTo>
                  <a:lnTo>
                    <a:pt x="196850" y="49213"/>
                  </a:lnTo>
                  <a:lnTo>
                    <a:pt x="193674" y="49213"/>
                  </a:lnTo>
                  <a:lnTo>
                    <a:pt x="192087" y="49213"/>
                  </a:lnTo>
                  <a:lnTo>
                    <a:pt x="192087" y="47625"/>
                  </a:lnTo>
                  <a:close/>
                  <a:moveTo>
                    <a:pt x="203200" y="42863"/>
                  </a:moveTo>
                  <a:lnTo>
                    <a:pt x="204788" y="42863"/>
                  </a:lnTo>
                  <a:lnTo>
                    <a:pt x="207963" y="42863"/>
                  </a:lnTo>
                  <a:lnTo>
                    <a:pt x="209550" y="42863"/>
                  </a:lnTo>
                  <a:lnTo>
                    <a:pt x="209550" y="46038"/>
                  </a:lnTo>
                  <a:lnTo>
                    <a:pt x="211138" y="49213"/>
                  </a:lnTo>
                  <a:lnTo>
                    <a:pt x="211138" y="52388"/>
                  </a:lnTo>
                  <a:lnTo>
                    <a:pt x="211138" y="53976"/>
                  </a:lnTo>
                  <a:lnTo>
                    <a:pt x="209550" y="53976"/>
                  </a:lnTo>
                  <a:lnTo>
                    <a:pt x="207963" y="52388"/>
                  </a:lnTo>
                  <a:lnTo>
                    <a:pt x="204788" y="49213"/>
                  </a:lnTo>
                  <a:lnTo>
                    <a:pt x="203200" y="49213"/>
                  </a:lnTo>
                  <a:lnTo>
                    <a:pt x="203200" y="47625"/>
                  </a:lnTo>
                  <a:lnTo>
                    <a:pt x="203200" y="46038"/>
                  </a:lnTo>
                  <a:close/>
                  <a:moveTo>
                    <a:pt x="220662" y="31750"/>
                  </a:moveTo>
                  <a:lnTo>
                    <a:pt x="223837" y="31750"/>
                  </a:lnTo>
                  <a:lnTo>
                    <a:pt x="225424" y="31750"/>
                  </a:lnTo>
                  <a:lnTo>
                    <a:pt x="225424" y="33337"/>
                  </a:lnTo>
                  <a:lnTo>
                    <a:pt x="227012" y="36512"/>
                  </a:lnTo>
                  <a:lnTo>
                    <a:pt x="230187" y="38100"/>
                  </a:lnTo>
                  <a:lnTo>
                    <a:pt x="227012" y="41275"/>
                  </a:lnTo>
                  <a:lnTo>
                    <a:pt x="225424" y="41275"/>
                  </a:lnTo>
                  <a:lnTo>
                    <a:pt x="223837" y="42863"/>
                  </a:lnTo>
                  <a:lnTo>
                    <a:pt x="223837" y="41275"/>
                  </a:lnTo>
                  <a:lnTo>
                    <a:pt x="220662" y="41275"/>
                  </a:lnTo>
                  <a:lnTo>
                    <a:pt x="220662" y="38100"/>
                  </a:lnTo>
                  <a:lnTo>
                    <a:pt x="220662" y="36512"/>
                  </a:lnTo>
                  <a:close/>
                  <a:moveTo>
                    <a:pt x="255587" y="19050"/>
                  </a:moveTo>
                  <a:lnTo>
                    <a:pt x="257175" y="19050"/>
                  </a:lnTo>
                  <a:lnTo>
                    <a:pt x="257175" y="20637"/>
                  </a:lnTo>
                  <a:lnTo>
                    <a:pt x="258762" y="22225"/>
                  </a:lnTo>
                  <a:lnTo>
                    <a:pt x="261937" y="25400"/>
                  </a:lnTo>
                  <a:lnTo>
                    <a:pt x="263525" y="30162"/>
                  </a:lnTo>
                  <a:lnTo>
                    <a:pt x="261937" y="26987"/>
                  </a:lnTo>
                  <a:lnTo>
                    <a:pt x="258762" y="25400"/>
                  </a:lnTo>
                  <a:lnTo>
                    <a:pt x="257175" y="22225"/>
                  </a:lnTo>
                  <a:lnTo>
                    <a:pt x="257175" y="20638"/>
                  </a:lnTo>
                  <a:lnTo>
                    <a:pt x="255587" y="20638"/>
                  </a:lnTo>
                  <a:close/>
                  <a:moveTo>
                    <a:pt x="247650" y="9525"/>
                  </a:moveTo>
                  <a:lnTo>
                    <a:pt x="250825" y="9525"/>
                  </a:lnTo>
                  <a:lnTo>
                    <a:pt x="250825" y="11113"/>
                  </a:lnTo>
                  <a:lnTo>
                    <a:pt x="247650" y="11113"/>
                  </a:lnTo>
                  <a:close/>
                  <a:moveTo>
                    <a:pt x="273050" y="9525"/>
                  </a:moveTo>
                  <a:lnTo>
                    <a:pt x="274637" y="9525"/>
                  </a:lnTo>
                  <a:lnTo>
                    <a:pt x="274637" y="11112"/>
                  </a:lnTo>
                  <a:lnTo>
                    <a:pt x="274637" y="14287"/>
                  </a:lnTo>
                  <a:lnTo>
                    <a:pt x="277812" y="14287"/>
                  </a:lnTo>
                  <a:lnTo>
                    <a:pt x="279400" y="15875"/>
                  </a:lnTo>
                  <a:lnTo>
                    <a:pt x="279400" y="19050"/>
                  </a:lnTo>
                  <a:lnTo>
                    <a:pt x="279400" y="20637"/>
                  </a:lnTo>
                  <a:lnTo>
                    <a:pt x="282575" y="22225"/>
                  </a:lnTo>
                  <a:lnTo>
                    <a:pt x="284162" y="26987"/>
                  </a:lnTo>
                  <a:lnTo>
                    <a:pt x="282575" y="26987"/>
                  </a:lnTo>
                  <a:lnTo>
                    <a:pt x="282575" y="25400"/>
                  </a:lnTo>
                  <a:lnTo>
                    <a:pt x="279400" y="22225"/>
                  </a:lnTo>
                  <a:lnTo>
                    <a:pt x="274637" y="15875"/>
                  </a:lnTo>
                  <a:close/>
                  <a:moveTo>
                    <a:pt x="246062" y="6350"/>
                  </a:moveTo>
                  <a:lnTo>
                    <a:pt x="247650" y="9525"/>
                  </a:lnTo>
                  <a:lnTo>
                    <a:pt x="246062" y="9525"/>
                  </a:lnTo>
                  <a:close/>
                  <a:moveTo>
                    <a:pt x="271462" y="6350"/>
                  </a:moveTo>
                  <a:lnTo>
                    <a:pt x="273050" y="6350"/>
                  </a:lnTo>
                  <a:lnTo>
                    <a:pt x="273050" y="9525"/>
                  </a:lnTo>
                  <a:lnTo>
                    <a:pt x="271462" y="9525"/>
                  </a:lnTo>
                  <a:close/>
                  <a:moveTo>
                    <a:pt x="242887" y="4763"/>
                  </a:moveTo>
                  <a:lnTo>
                    <a:pt x="246062" y="4763"/>
                  </a:lnTo>
                  <a:lnTo>
                    <a:pt x="246062" y="6350"/>
                  </a:lnTo>
                  <a:lnTo>
                    <a:pt x="242887" y="6350"/>
                  </a:lnTo>
                  <a:close/>
                  <a:moveTo>
                    <a:pt x="220662" y="0"/>
                  </a:moveTo>
                  <a:lnTo>
                    <a:pt x="223837" y="0"/>
                  </a:lnTo>
                  <a:lnTo>
                    <a:pt x="225425" y="3175"/>
                  </a:lnTo>
                  <a:lnTo>
                    <a:pt x="225425" y="4762"/>
                  </a:lnTo>
                  <a:lnTo>
                    <a:pt x="227012" y="6350"/>
                  </a:lnTo>
                  <a:lnTo>
                    <a:pt x="230187" y="9525"/>
                  </a:lnTo>
                  <a:lnTo>
                    <a:pt x="231775" y="15875"/>
                  </a:lnTo>
                  <a:lnTo>
                    <a:pt x="236537" y="20637"/>
                  </a:lnTo>
                  <a:lnTo>
                    <a:pt x="242887" y="31750"/>
                  </a:lnTo>
                  <a:lnTo>
                    <a:pt x="242887" y="33337"/>
                  </a:lnTo>
                  <a:lnTo>
                    <a:pt x="246062" y="33337"/>
                  </a:lnTo>
                  <a:lnTo>
                    <a:pt x="246062" y="36512"/>
                  </a:lnTo>
                  <a:lnTo>
                    <a:pt x="250825" y="36512"/>
                  </a:lnTo>
                  <a:lnTo>
                    <a:pt x="250825" y="38100"/>
                  </a:lnTo>
                  <a:lnTo>
                    <a:pt x="252412" y="41275"/>
                  </a:lnTo>
                  <a:lnTo>
                    <a:pt x="255587" y="42862"/>
                  </a:lnTo>
                  <a:lnTo>
                    <a:pt x="257175" y="42862"/>
                  </a:lnTo>
                  <a:lnTo>
                    <a:pt x="258762" y="46037"/>
                  </a:lnTo>
                  <a:lnTo>
                    <a:pt x="261937" y="46037"/>
                  </a:lnTo>
                  <a:lnTo>
                    <a:pt x="263525" y="46037"/>
                  </a:lnTo>
                  <a:lnTo>
                    <a:pt x="266700" y="47625"/>
                  </a:lnTo>
                  <a:lnTo>
                    <a:pt x="268287" y="47625"/>
                  </a:lnTo>
                  <a:lnTo>
                    <a:pt x="271462" y="46037"/>
                  </a:lnTo>
                  <a:lnTo>
                    <a:pt x="273050" y="46037"/>
                  </a:lnTo>
                  <a:lnTo>
                    <a:pt x="273050" y="42862"/>
                  </a:lnTo>
                  <a:lnTo>
                    <a:pt x="273050" y="41275"/>
                  </a:lnTo>
                  <a:lnTo>
                    <a:pt x="271462" y="38100"/>
                  </a:lnTo>
                  <a:lnTo>
                    <a:pt x="268287" y="36512"/>
                  </a:lnTo>
                  <a:lnTo>
                    <a:pt x="266700" y="31750"/>
                  </a:lnTo>
                  <a:lnTo>
                    <a:pt x="268287" y="33337"/>
                  </a:lnTo>
                  <a:lnTo>
                    <a:pt x="271462" y="36512"/>
                  </a:lnTo>
                  <a:lnTo>
                    <a:pt x="273050" y="38100"/>
                  </a:lnTo>
                  <a:lnTo>
                    <a:pt x="274637" y="41275"/>
                  </a:lnTo>
                  <a:lnTo>
                    <a:pt x="274637" y="38100"/>
                  </a:lnTo>
                  <a:lnTo>
                    <a:pt x="277812" y="38100"/>
                  </a:lnTo>
                  <a:lnTo>
                    <a:pt x="279400" y="38100"/>
                  </a:lnTo>
                  <a:lnTo>
                    <a:pt x="282575" y="38100"/>
                  </a:lnTo>
                  <a:lnTo>
                    <a:pt x="284162" y="36512"/>
                  </a:lnTo>
                  <a:lnTo>
                    <a:pt x="285750" y="36512"/>
                  </a:lnTo>
                  <a:lnTo>
                    <a:pt x="285750" y="33337"/>
                  </a:lnTo>
                  <a:lnTo>
                    <a:pt x="285750" y="31750"/>
                  </a:lnTo>
                  <a:lnTo>
                    <a:pt x="284162" y="30162"/>
                  </a:lnTo>
                  <a:lnTo>
                    <a:pt x="284162" y="26987"/>
                  </a:lnTo>
                  <a:lnTo>
                    <a:pt x="285750" y="30162"/>
                  </a:lnTo>
                  <a:lnTo>
                    <a:pt x="288925" y="30162"/>
                  </a:lnTo>
                  <a:lnTo>
                    <a:pt x="290512" y="30162"/>
                  </a:lnTo>
                  <a:lnTo>
                    <a:pt x="298450" y="25400"/>
                  </a:lnTo>
                  <a:lnTo>
                    <a:pt x="304800" y="20637"/>
                  </a:lnTo>
                  <a:lnTo>
                    <a:pt x="306387" y="20637"/>
                  </a:lnTo>
                  <a:lnTo>
                    <a:pt x="309562" y="20637"/>
                  </a:lnTo>
                  <a:lnTo>
                    <a:pt x="311150" y="20637"/>
                  </a:lnTo>
                  <a:lnTo>
                    <a:pt x="314325" y="19050"/>
                  </a:lnTo>
                  <a:lnTo>
                    <a:pt x="315912" y="19050"/>
                  </a:lnTo>
                  <a:lnTo>
                    <a:pt x="317500" y="19050"/>
                  </a:lnTo>
                  <a:lnTo>
                    <a:pt x="320675" y="19050"/>
                  </a:lnTo>
                  <a:lnTo>
                    <a:pt x="322262" y="15875"/>
                  </a:lnTo>
                  <a:lnTo>
                    <a:pt x="325437" y="15875"/>
                  </a:lnTo>
                  <a:lnTo>
                    <a:pt x="327025" y="15875"/>
                  </a:lnTo>
                  <a:lnTo>
                    <a:pt x="330200" y="15875"/>
                  </a:lnTo>
                  <a:lnTo>
                    <a:pt x="331787" y="15875"/>
                  </a:lnTo>
                  <a:lnTo>
                    <a:pt x="333375" y="15875"/>
                  </a:lnTo>
                  <a:lnTo>
                    <a:pt x="336550" y="19050"/>
                  </a:lnTo>
                  <a:lnTo>
                    <a:pt x="338137" y="20637"/>
                  </a:lnTo>
                  <a:lnTo>
                    <a:pt x="341312" y="20637"/>
                  </a:lnTo>
                  <a:lnTo>
                    <a:pt x="342900" y="22225"/>
                  </a:lnTo>
                  <a:lnTo>
                    <a:pt x="346075" y="25400"/>
                  </a:lnTo>
                  <a:lnTo>
                    <a:pt x="347662" y="26987"/>
                  </a:lnTo>
                  <a:lnTo>
                    <a:pt x="349250" y="30162"/>
                  </a:lnTo>
                  <a:lnTo>
                    <a:pt x="349250" y="31750"/>
                  </a:lnTo>
                  <a:lnTo>
                    <a:pt x="352425" y="36512"/>
                  </a:lnTo>
                  <a:lnTo>
                    <a:pt x="352425" y="38100"/>
                  </a:lnTo>
                  <a:lnTo>
                    <a:pt x="352425" y="41275"/>
                  </a:lnTo>
                  <a:lnTo>
                    <a:pt x="354012" y="41275"/>
                  </a:lnTo>
                  <a:lnTo>
                    <a:pt x="357187" y="42862"/>
                  </a:lnTo>
                  <a:lnTo>
                    <a:pt x="361950" y="46037"/>
                  </a:lnTo>
                  <a:lnTo>
                    <a:pt x="363537" y="47625"/>
                  </a:lnTo>
                  <a:lnTo>
                    <a:pt x="365125" y="47625"/>
                  </a:lnTo>
                  <a:lnTo>
                    <a:pt x="368300" y="47625"/>
                  </a:lnTo>
                  <a:lnTo>
                    <a:pt x="369887" y="46037"/>
                  </a:lnTo>
                  <a:lnTo>
                    <a:pt x="373062" y="46037"/>
                  </a:lnTo>
                  <a:lnTo>
                    <a:pt x="373062" y="47625"/>
                  </a:lnTo>
                  <a:lnTo>
                    <a:pt x="374650" y="49212"/>
                  </a:lnTo>
                  <a:lnTo>
                    <a:pt x="376237" y="49212"/>
                  </a:lnTo>
                  <a:lnTo>
                    <a:pt x="379412" y="49212"/>
                  </a:lnTo>
                  <a:lnTo>
                    <a:pt x="379412" y="47625"/>
                  </a:lnTo>
                  <a:lnTo>
                    <a:pt x="381000" y="47625"/>
                  </a:lnTo>
                  <a:lnTo>
                    <a:pt x="385762" y="47625"/>
                  </a:lnTo>
                  <a:lnTo>
                    <a:pt x="392112" y="47625"/>
                  </a:lnTo>
                  <a:lnTo>
                    <a:pt x="395287" y="49212"/>
                  </a:lnTo>
                  <a:lnTo>
                    <a:pt x="396875" y="49212"/>
                  </a:lnTo>
                  <a:lnTo>
                    <a:pt x="400050" y="49212"/>
                  </a:lnTo>
                  <a:lnTo>
                    <a:pt x="401637" y="49212"/>
                  </a:lnTo>
                  <a:lnTo>
                    <a:pt x="401637" y="52387"/>
                  </a:lnTo>
                  <a:lnTo>
                    <a:pt x="406400" y="57150"/>
                  </a:lnTo>
                  <a:lnTo>
                    <a:pt x="406400" y="58737"/>
                  </a:lnTo>
                  <a:lnTo>
                    <a:pt x="407987" y="61912"/>
                  </a:lnTo>
                  <a:lnTo>
                    <a:pt x="411162" y="61912"/>
                  </a:lnTo>
                  <a:lnTo>
                    <a:pt x="412750" y="63500"/>
                  </a:lnTo>
                  <a:lnTo>
                    <a:pt x="415925" y="63500"/>
                  </a:lnTo>
                  <a:lnTo>
                    <a:pt x="417512" y="63500"/>
                  </a:lnTo>
                  <a:lnTo>
                    <a:pt x="422275" y="63500"/>
                  </a:lnTo>
                  <a:lnTo>
                    <a:pt x="423862" y="63500"/>
                  </a:lnTo>
                  <a:lnTo>
                    <a:pt x="427037" y="65087"/>
                  </a:lnTo>
                  <a:lnTo>
                    <a:pt x="428625" y="65087"/>
                  </a:lnTo>
                  <a:lnTo>
                    <a:pt x="428625" y="68262"/>
                  </a:lnTo>
                  <a:lnTo>
                    <a:pt x="431800" y="69850"/>
                  </a:lnTo>
                  <a:lnTo>
                    <a:pt x="431800" y="73025"/>
                  </a:lnTo>
                  <a:lnTo>
                    <a:pt x="428625" y="74612"/>
                  </a:lnTo>
                  <a:lnTo>
                    <a:pt x="428625" y="77787"/>
                  </a:lnTo>
                  <a:lnTo>
                    <a:pt x="428625" y="79375"/>
                  </a:lnTo>
                  <a:lnTo>
                    <a:pt x="431800" y="80962"/>
                  </a:lnTo>
                  <a:lnTo>
                    <a:pt x="431800" y="84137"/>
                  </a:lnTo>
                  <a:lnTo>
                    <a:pt x="433387" y="85725"/>
                  </a:lnTo>
                  <a:lnTo>
                    <a:pt x="433387" y="88900"/>
                  </a:lnTo>
                  <a:lnTo>
                    <a:pt x="433387" y="90488"/>
                  </a:lnTo>
                  <a:lnTo>
                    <a:pt x="436562" y="93663"/>
                  </a:lnTo>
                  <a:lnTo>
                    <a:pt x="436562" y="95250"/>
                  </a:lnTo>
                  <a:lnTo>
                    <a:pt x="438150" y="96838"/>
                  </a:lnTo>
                  <a:lnTo>
                    <a:pt x="439737" y="100013"/>
                  </a:lnTo>
                  <a:lnTo>
                    <a:pt x="442912" y="100013"/>
                  </a:lnTo>
                  <a:lnTo>
                    <a:pt x="444500" y="101600"/>
                  </a:lnTo>
                  <a:lnTo>
                    <a:pt x="447675" y="101600"/>
                  </a:lnTo>
                  <a:lnTo>
                    <a:pt x="447675" y="104775"/>
                  </a:lnTo>
                  <a:lnTo>
                    <a:pt x="449262" y="104775"/>
                  </a:lnTo>
                  <a:lnTo>
                    <a:pt x="449262" y="106363"/>
                  </a:lnTo>
                  <a:lnTo>
                    <a:pt x="454025" y="107950"/>
                  </a:lnTo>
                  <a:lnTo>
                    <a:pt x="455612" y="111125"/>
                  </a:lnTo>
                  <a:lnTo>
                    <a:pt x="455612" y="112713"/>
                  </a:lnTo>
                  <a:lnTo>
                    <a:pt x="455612" y="115888"/>
                  </a:lnTo>
                  <a:lnTo>
                    <a:pt x="458787" y="117475"/>
                  </a:lnTo>
                  <a:lnTo>
                    <a:pt x="458787" y="120650"/>
                  </a:lnTo>
                  <a:lnTo>
                    <a:pt x="463550" y="122238"/>
                  </a:lnTo>
                  <a:lnTo>
                    <a:pt x="465137" y="123825"/>
                  </a:lnTo>
                  <a:lnTo>
                    <a:pt x="466725" y="123825"/>
                  </a:lnTo>
                  <a:lnTo>
                    <a:pt x="466725" y="127000"/>
                  </a:lnTo>
                  <a:lnTo>
                    <a:pt x="466725" y="128588"/>
                  </a:lnTo>
                  <a:lnTo>
                    <a:pt x="469900" y="131763"/>
                  </a:lnTo>
                  <a:lnTo>
                    <a:pt x="469900" y="133350"/>
                  </a:lnTo>
                  <a:lnTo>
                    <a:pt x="471487" y="136525"/>
                  </a:lnTo>
                  <a:lnTo>
                    <a:pt x="474662" y="136525"/>
                  </a:lnTo>
                  <a:lnTo>
                    <a:pt x="476250" y="136525"/>
                  </a:lnTo>
                  <a:lnTo>
                    <a:pt x="476250" y="138113"/>
                  </a:lnTo>
                  <a:lnTo>
                    <a:pt x="479425" y="138113"/>
                  </a:lnTo>
                  <a:lnTo>
                    <a:pt x="481012" y="139700"/>
                  </a:lnTo>
                  <a:lnTo>
                    <a:pt x="482600" y="139700"/>
                  </a:lnTo>
                  <a:lnTo>
                    <a:pt x="482600" y="142875"/>
                  </a:lnTo>
                  <a:lnTo>
                    <a:pt x="482600" y="144463"/>
                  </a:lnTo>
                  <a:lnTo>
                    <a:pt x="482600" y="147638"/>
                  </a:lnTo>
                  <a:lnTo>
                    <a:pt x="482600" y="149225"/>
                  </a:lnTo>
                  <a:lnTo>
                    <a:pt x="485775" y="147638"/>
                  </a:lnTo>
                  <a:lnTo>
                    <a:pt x="487362" y="147638"/>
                  </a:lnTo>
                  <a:lnTo>
                    <a:pt x="490537" y="144463"/>
                  </a:lnTo>
                  <a:lnTo>
                    <a:pt x="492125" y="144463"/>
                  </a:lnTo>
                  <a:lnTo>
                    <a:pt x="490537" y="147638"/>
                  </a:lnTo>
                  <a:lnTo>
                    <a:pt x="487362" y="149225"/>
                  </a:lnTo>
                  <a:lnTo>
                    <a:pt x="485775" y="149225"/>
                  </a:lnTo>
                  <a:lnTo>
                    <a:pt x="487362" y="152400"/>
                  </a:lnTo>
                  <a:lnTo>
                    <a:pt x="485775" y="153988"/>
                  </a:lnTo>
                  <a:lnTo>
                    <a:pt x="482600" y="155575"/>
                  </a:lnTo>
                  <a:lnTo>
                    <a:pt x="485775" y="158750"/>
                  </a:lnTo>
                  <a:lnTo>
                    <a:pt x="487362" y="158750"/>
                  </a:lnTo>
                  <a:lnTo>
                    <a:pt x="490537" y="155575"/>
                  </a:lnTo>
                  <a:lnTo>
                    <a:pt x="492125" y="155575"/>
                  </a:lnTo>
                  <a:lnTo>
                    <a:pt x="495300" y="155575"/>
                  </a:lnTo>
                  <a:lnTo>
                    <a:pt x="492125" y="158750"/>
                  </a:lnTo>
                  <a:lnTo>
                    <a:pt x="490537" y="158750"/>
                  </a:lnTo>
                  <a:lnTo>
                    <a:pt x="490537" y="160338"/>
                  </a:lnTo>
                  <a:lnTo>
                    <a:pt x="487362" y="160338"/>
                  </a:lnTo>
                  <a:lnTo>
                    <a:pt x="487362" y="163513"/>
                  </a:lnTo>
                  <a:lnTo>
                    <a:pt x="485775" y="165100"/>
                  </a:lnTo>
                  <a:lnTo>
                    <a:pt x="485775" y="168275"/>
                  </a:lnTo>
                  <a:lnTo>
                    <a:pt x="485775" y="169863"/>
                  </a:lnTo>
                  <a:lnTo>
                    <a:pt x="487362" y="171450"/>
                  </a:lnTo>
                  <a:lnTo>
                    <a:pt x="487362" y="174625"/>
                  </a:lnTo>
                  <a:lnTo>
                    <a:pt x="487362" y="176213"/>
                  </a:lnTo>
                  <a:lnTo>
                    <a:pt x="487362" y="180975"/>
                  </a:lnTo>
                  <a:lnTo>
                    <a:pt x="487362" y="184150"/>
                  </a:lnTo>
                  <a:lnTo>
                    <a:pt x="487362" y="185738"/>
                  </a:lnTo>
                  <a:lnTo>
                    <a:pt x="490537" y="185738"/>
                  </a:lnTo>
                  <a:lnTo>
                    <a:pt x="490537" y="184150"/>
                  </a:lnTo>
                  <a:lnTo>
                    <a:pt x="492125" y="184150"/>
                  </a:lnTo>
                  <a:lnTo>
                    <a:pt x="495300" y="180975"/>
                  </a:lnTo>
                  <a:lnTo>
                    <a:pt x="496887" y="179388"/>
                  </a:lnTo>
                  <a:lnTo>
                    <a:pt x="498475" y="179388"/>
                  </a:lnTo>
                  <a:lnTo>
                    <a:pt x="498475" y="180975"/>
                  </a:lnTo>
                  <a:lnTo>
                    <a:pt x="496887" y="184150"/>
                  </a:lnTo>
                  <a:lnTo>
                    <a:pt x="496887" y="185738"/>
                  </a:lnTo>
                  <a:lnTo>
                    <a:pt x="496887" y="187325"/>
                  </a:lnTo>
                  <a:lnTo>
                    <a:pt x="498475" y="187325"/>
                  </a:lnTo>
                  <a:lnTo>
                    <a:pt x="501650" y="187325"/>
                  </a:lnTo>
                  <a:lnTo>
                    <a:pt x="503237" y="187325"/>
                  </a:lnTo>
                  <a:lnTo>
                    <a:pt x="503237" y="190500"/>
                  </a:lnTo>
                  <a:lnTo>
                    <a:pt x="503237" y="192088"/>
                  </a:lnTo>
                  <a:lnTo>
                    <a:pt x="501650" y="192088"/>
                  </a:lnTo>
                  <a:lnTo>
                    <a:pt x="501650" y="195263"/>
                  </a:lnTo>
                  <a:lnTo>
                    <a:pt x="501650" y="196850"/>
                  </a:lnTo>
                  <a:lnTo>
                    <a:pt x="503237" y="198438"/>
                  </a:lnTo>
                  <a:lnTo>
                    <a:pt x="503237" y="201613"/>
                  </a:lnTo>
                  <a:lnTo>
                    <a:pt x="506412" y="201613"/>
                  </a:lnTo>
                  <a:lnTo>
                    <a:pt x="508000" y="201613"/>
                  </a:lnTo>
                  <a:lnTo>
                    <a:pt x="511175" y="201613"/>
                  </a:lnTo>
                  <a:lnTo>
                    <a:pt x="511175" y="203200"/>
                  </a:lnTo>
                  <a:lnTo>
                    <a:pt x="508000" y="203200"/>
                  </a:lnTo>
                  <a:lnTo>
                    <a:pt x="506412" y="203200"/>
                  </a:lnTo>
                  <a:lnTo>
                    <a:pt x="503237" y="206375"/>
                  </a:lnTo>
                  <a:lnTo>
                    <a:pt x="503237" y="207963"/>
                  </a:lnTo>
                  <a:lnTo>
                    <a:pt x="503237" y="211138"/>
                  </a:lnTo>
                  <a:lnTo>
                    <a:pt x="503237" y="212725"/>
                  </a:lnTo>
                  <a:lnTo>
                    <a:pt x="503237" y="214313"/>
                  </a:lnTo>
                  <a:lnTo>
                    <a:pt x="503237" y="217488"/>
                  </a:lnTo>
                  <a:lnTo>
                    <a:pt x="503237" y="219075"/>
                  </a:lnTo>
                  <a:lnTo>
                    <a:pt x="506412" y="219075"/>
                  </a:lnTo>
                  <a:lnTo>
                    <a:pt x="506412" y="222250"/>
                  </a:lnTo>
                  <a:lnTo>
                    <a:pt x="506412" y="223838"/>
                  </a:lnTo>
                  <a:lnTo>
                    <a:pt x="506412" y="227013"/>
                  </a:lnTo>
                  <a:lnTo>
                    <a:pt x="506412" y="228600"/>
                  </a:lnTo>
                  <a:lnTo>
                    <a:pt x="503237" y="228600"/>
                  </a:lnTo>
                  <a:lnTo>
                    <a:pt x="506412" y="230188"/>
                  </a:lnTo>
                  <a:lnTo>
                    <a:pt x="506412" y="233363"/>
                  </a:lnTo>
                  <a:lnTo>
                    <a:pt x="506412" y="234950"/>
                  </a:lnTo>
                  <a:lnTo>
                    <a:pt x="503237" y="234950"/>
                  </a:lnTo>
                  <a:lnTo>
                    <a:pt x="503237" y="238125"/>
                  </a:lnTo>
                  <a:lnTo>
                    <a:pt x="503237" y="239713"/>
                  </a:lnTo>
                  <a:lnTo>
                    <a:pt x="503237" y="242888"/>
                  </a:lnTo>
                  <a:lnTo>
                    <a:pt x="506412" y="244475"/>
                  </a:lnTo>
                  <a:lnTo>
                    <a:pt x="506412" y="246063"/>
                  </a:lnTo>
                  <a:lnTo>
                    <a:pt x="508000" y="249238"/>
                  </a:lnTo>
                  <a:lnTo>
                    <a:pt x="508000" y="246063"/>
                  </a:lnTo>
                  <a:lnTo>
                    <a:pt x="511175" y="246063"/>
                  </a:lnTo>
                  <a:lnTo>
                    <a:pt x="511175" y="244475"/>
                  </a:lnTo>
                  <a:lnTo>
                    <a:pt x="512762" y="244475"/>
                  </a:lnTo>
                  <a:lnTo>
                    <a:pt x="514350" y="246063"/>
                  </a:lnTo>
                  <a:lnTo>
                    <a:pt x="514350" y="249238"/>
                  </a:lnTo>
                  <a:lnTo>
                    <a:pt x="514350" y="250825"/>
                  </a:lnTo>
                  <a:lnTo>
                    <a:pt x="517525" y="254000"/>
                  </a:lnTo>
                  <a:lnTo>
                    <a:pt x="517525" y="255588"/>
                  </a:lnTo>
                  <a:lnTo>
                    <a:pt x="517525" y="258763"/>
                  </a:lnTo>
                  <a:lnTo>
                    <a:pt x="517525" y="260350"/>
                  </a:lnTo>
                  <a:lnTo>
                    <a:pt x="519112" y="261938"/>
                  </a:lnTo>
                  <a:lnTo>
                    <a:pt x="519112" y="265113"/>
                  </a:lnTo>
                  <a:lnTo>
                    <a:pt x="517525" y="265113"/>
                  </a:lnTo>
                  <a:lnTo>
                    <a:pt x="517525" y="266700"/>
                  </a:lnTo>
                  <a:lnTo>
                    <a:pt x="517525" y="269875"/>
                  </a:lnTo>
                  <a:lnTo>
                    <a:pt x="517525" y="271463"/>
                  </a:lnTo>
                  <a:lnTo>
                    <a:pt x="517525" y="273050"/>
                  </a:lnTo>
                  <a:lnTo>
                    <a:pt x="517525" y="276225"/>
                  </a:lnTo>
                  <a:lnTo>
                    <a:pt x="514350" y="276225"/>
                  </a:lnTo>
                  <a:lnTo>
                    <a:pt x="512762" y="273050"/>
                  </a:lnTo>
                  <a:lnTo>
                    <a:pt x="512762" y="271463"/>
                  </a:lnTo>
                  <a:lnTo>
                    <a:pt x="511175" y="269875"/>
                  </a:lnTo>
                  <a:lnTo>
                    <a:pt x="511175" y="271463"/>
                  </a:lnTo>
                  <a:lnTo>
                    <a:pt x="511175" y="273050"/>
                  </a:lnTo>
                  <a:lnTo>
                    <a:pt x="512762" y="276225"/>
                  </a:lnTo>
                  <a:lnTo>
                    <a:pt x="517525" y="277813"/>
                  </a:lnTo>
                  <a:lnTo>
                    <a:pt x="519112" y="277813"/>
                  </a:lnTo>
                  <a:lnTo>
                    <a:pt x="519112" y="276225"/>
                  </a:lnTo>
                  <a:lnTo>
                    <a:pt x="522288" y="276225"/>
                  </a:lnTo>
                  <a:lnTo>
                    <a:pt x="522288" y="277813"/>
                  </a:lnTo>
                  <a:lnTo>
                    <a:pt x="522288" y="280988"/>
                  </a:lnTo>
                  <a:lnTo>
                    <a:pt x="522288" y="282575"/>
                  </a:lnTo>
                  <a:lnTo>
                    <a:pt x="523875" y="285750"/>
                  </a:lnTo>
                  <a:lnTo>
                    <a:pt x="523875" y="287338"/>
                  </a:lnTo>
                  <a:lnTo>
                    <a:pt x="523875" y="288925"/>
                  </a:lnTo>
                  <a:lnTo>
                    <a:pt x="523875" y="292100"/>
                  </a:lnTo>
                  <a:lnTo>
                    <a:pt x="523875" y="293688"/>
                  </a:lnTo>
                  <a:lnTo>
                    <a:pt x="522288" y="292100"/>
                  </a:lnTo>
                  <a:lnTo>
                    <a:pt x="522288" y="293688"/>
                  </a:lnTo>
                  <a:lnTo>
                    <a:pt x="519112" y="293688"/>
                  </a:lnTo>
                  <a:lnTo>
                    <a:pt x="517525" y="296863"/>
                  </a:lnTo>
                  <a:lnTo>
                    <a:pt x="519112" y="296863"/>
                  </a:lnTo>
                  <a:lnTo>
                    <a:pt x="522288" y="296863"/>
                  </a:lnTo>
                  <a:lnTo>
                    <a:pt x="523875" y="296863"/>
                  </a:lnTo>
                  <a:lnTo>
                    <a:pt x="522288" y="298450"/>
                  </a:lnTo>
                  <a:lnTo>
                    <a:pt x="519112" y="301625"/>
                  </a:lnTo>
                  <a:lnTo>
                    <a:pt x="517525" y="303213"/>
                  </a:lnTo>
                  <a:lnTo>
                    <a:pt x="514350" y="303213"/>
                  </a:lnTo>
                  <a:lnTo>
                    <a:pt x="514350" y="304800"/>
                  </a:lnTo>
                  <a:lnTo>
                    <a:pt x="512762" y="309563"/>
                  </a:lnTo>
                  <a:lnTo>
                    <a:pt x="512762" y="312738"/>
                  </a:lnTo>
                  <a:lnTo>
                    <a:pt x="511175" y="312738"/>
                  </a:lnTo>
                  <a:lnTo>
                    <a:pt x="511175" y="314325"/>
                  </a:lnTo>
                  <a:lnTo>
                    <a:pt x="508000" y="317500"/>
                  </a:lnTo>
                  <a:lnTo>
                    <a:pt x="508000" y="319088"/>
                  </a:lnTo>
                  <a:lnTo>
                    <a:pt x="498475" y="319088"/>
                  </a:lnTo>
                  <a:lnTo>
                    <a:pt x="498475" y="317500"/>
                  </a:lnTo>
                  <a:lnTo>
                    <a:pt x="496887" y="317500"/>
                  </a:lnTo>
                  <a:lnTo>
                    <a:pt x="496887" y="319088"/>
                  </a:lnTo>
                  <a:lnTo>
                    <a:pt x="496887" y="320675"/>
                  </a:lnTo>
                  <a:lnTo>
                    <a:pt x="498475" y="320675"/>
                  </a:lnTo>
                  <a:lnTo>
                    <a:pt x="501650" y="323850"/>
                  </a:lnTo>
                  <a:lnTo>
                    <a:pt x="501650" y="325438"/>
                  </a:lnTo>
                  <a:lnTo>
                    <a:pt x="503237" y="328613"/>
                  </a:lnTo>
                  <a:lnTo>
                    <a:pt x="503237" y="330200"/>
                  </a:lnTo>
                  <a:lnTo>
                    <a:pt x="508000" y="333375"/>
                  </a:lnTo>
                  <a:lnTo>
                    <a:pt x="512762" y="334963"/>
                  </a:lnTo>
                  <a:lnTo>
                    <a:pt x="512762" y="336550"/>
                  </a:lnTo>
                  <a:lnTo>
                    <a:pt x="512762" y="339725"/>
                  </a:lnTo>
                  <a:lnTo>
                    <a:pt x="511175" y="339725"/>
                  </a:lnTo>
                  <a:lnTo>
                    <a:pt x="508000" y="339725"/>
                  </a:lnTo>
                  <a:lnTo>
                    <a:pt x="508000" y="336550"/>
                  </a:lnTo>
                  <a:lnTo>
                    <a:pt x="506412" y="336550"/>
                  </a:lnTo>
                  <a:lnTo>
                    <a:pt x="503237" y="339725"/>
                  </a:lnTo>
                  <a:lnTo>
                    <a:pt x="501650" y="339725"/>
                  </a:lnTo>
                  <a:lnTo>
                    <a:pt x="501650" y="336550"/>
                  </a:lnTo>
                  <a:lnTo>
                    <a:pt x="498475" y="334963"/>
                  </a:lnTo>
                  <a:lnTo>
                    <a:pt x="498475" y="333375"/>
                  </a:lnTo>
                  <a:lnTo>
                    <a:pt x="496887" y="333375"/>
                  </a:lnTo>
                  <a:lnTo>
                    <a:pt x="495300" y="333375"/>
                  </a:lnTo>
                  <a:lnTo>
                    <a:pt x="490537" y="328613"/>
                  </a:lnTo>
                  <a:lnTo>
                    <a:pt x="487362" y="325438"/>
                  </a:lnTo>
                  <a:lnTo>
                    <a:pt x="485775" y="325438"/>
                  </a:lnTo>
                  <a:lnTo>
                    <a:pt x="482600" y="323850"/>
                  </a:lnTo>
                  <a:lnTo>
                    <a:pt x="482600" y="325438"/>
                  </a:lnTo>
                  <a:lnTo>
                    <a:pt x="481012" y="328613"/>
                  </a:lnTo>
                  <a:lnTo>
                    <a:pt x="479425" y="330200"/>
                  </a:lnTo>
                  <a:lnTo>
                    <a:pt x="476250" y="330200"/>
                  </a:lnTo>
                  <a:lnTo>
                    <a:pt x="476250" y="333375"/>
                  </a:lnTo>
                  <a:lnTo>
                    <a:pt x="474662" y="333375"/>
                  </a:lnTo>
                  <a:lnTo>
                    <a:pt x="471487" y="333375"/>
                  </a:lnTo>
                  <a:lnTo>
                    <a:pt x="471487" y="334963"/>
                  </a:lnTo>
                  <a:lnTo>
                    <a:pt x="471487" y="336550"/>
                  </a:lnTo>
                  <a:lnTo>
                    <a:pt x="474662" y="339725"/>
                  </a:lnTo>
                  <a:lnTo>
                    <a:pt x="474662" y="341313"/>
                  </a:lnTo>
                  <a:lnTo>
                    <a:pt x="474662" y="344488"/>
                  </a:lnTo>
                  <a:lnTo>
                    <a:pt x="471487" y="344488"/>
                  </a:lnTo>
                  <a:lnTo>
                    <a:pt x="469900" y="346075"/>
                  </a:lnTo>
                  <a:lnTo>
                    <a:pt x="466725" y="346075"/>
                  </a:lnTo>
                  <a:lnTo>
                    <a:pt x="466725" y="344488"/>
                  </a:lnTo>
                  <a:lnTo>
                    <a:pt x="465137" y="341313"/>
                  </a:lnTo>
                  <a:lnTo>
                    <a:pt x="465137" y="344488"/>
                  </a:lnTo>
                  <a:lnTo>
                    <a:pt x="465137" y="346075"/>
                  </a:lnTo>
                  <a:lnTo>
                    <a:pt x="465137" y="347663"/>
                  </a:lnTo>
                  <a:lnTo>
                    <a:pt x="466725" y="350838"/>
                  </a:lnTo>
                  <a:lnTo>
                    <a:pt x="469900" y="350838"/>
                  </a:lnTo>
                  <a:lnTo>
                    <a:pt x="471487" y="352425"/>
                  </a:lnTo>
                  <a:lnTo>
                    <a:pt x="471487" y="355600"/>
                  </a:lnTo>
                  <a:lnTo>
                    <a:pt x="471487" y="360363"/>
                  </a:lnTo>
                  <a:lnTo>
                    <a:pt x="471487" y="361950"/>
                  </a:lnTo>
                  <a:lnTo>
                    <a:pt x="471487" y="363538"/>
                  </a:lnTo>
                  <a:lnTo>
                    <a:pt x="471487" y="366713"/>
                  </a:lnTo>
                  <a:lnTo>
                    <a:pt x="471487" y="368300"/>
                  </a:lnTo>
                  <a:lnTo>
                    <a:pt x="471487" y="371475"/>
                  </a:lnTo>
                  <a:lnTo>
                    <a:pt x="469900" y="371475"/>
                  </a:lnTo>
                  <a:lnTo>
                    <a:pt x="469900" y="368300"/>
                  </a:lnTo>
                  <a:lnTo>
                    <a:pt x="469900" y="366713"/>
                  </a:lnTo>
                  <a:lnTo>
                    <a:pt x="469900" y="363538"/>
                  </a:lnTo>
                  <a:lnTo>
                    <a:pt x="469900" y="361950"/>
                  </a:lnTo>
                  <a:lnTo>
                    <a:pt x="469900" y="360363"/>
                  </a:lnTo>
                  <a:lnTo>
                    <a:pt x="466725" y="360363"/>
                  </a:lnTo>
                  <a:lnTo>
                    <a:pt x="466725" y="355600"/>
                  </a:lnTo>
                  <a:lnTo>
                    <a:pt x="465137" y="352425"/>
                  </a:lnTo>
                  <a:lnTo>
                    <a:pt x="465137" y="350838"/>
                  </a:lnTo>
                  <a:lnTo>
                    <a:pt x="463550" y="350838"/>
                  </a:lnTo>
                  <a:lnTo>
                    <a:pt x="463550" y="347663"/>
                  </a:lnTo>
                  <a:lnTo>
                    <a:pt x="463550" y="346075"/>
                  </a:lnTo>
                  <a:lnTo>
                    <a:pt x="460375" y="344488"/>
                  </a:lnTo>
                  <a:lnTo>
                    <a:pt x="460375" y="341313"/>
                  </a:lnTo>
                  <a:lnTo>
                    <a:pt x="458787" y="341313"/>
                  </a:lnTo>
                  <a:lnTo>
                    <a:pt x="455612" y="339725"/>
                  </a:lnTo>
                  <a:lnTo>
                    <a:pt x="454025" y="336550"/>
                  </a:lnTo>
                  <a:lnTo>
                    <a:pt x="450850" y="344488"/>
                  </a:lnTo>
                  <a:lnTo>
                    <a:pt x="450850" y="346075"/>
                  </a:lnTo>
                  <a:lnTo>
                    <a:pt x="449262" y="347663"/>
                  </a:lnTo>
                  <a:lnTo>
                    <a:pt x="449262" y="350838"/>
                  </a:lnTo>
                  <a:lnTo>
                    <a:pt x="449262" y="352425"/>
                  </a:lnTo>
                  <a:lnTo>
                    <a:pt x="449262" y="355600"/>
                  </a:lnTo>
                  <a:lnTo>
                    <a:pt x="449262" y="357188"/>
                  </a:lnTo>
                  <a:lnTo>
                    <a:pt x="450850" y="360363"/>
                  </a:lnTo>
                  <a:lnTo>
                    <a:pt x="449262" y="360363"/>
                  </a:lnTo>
                  <a:lnTo>
                    <a:pt x="449262" y="361950"/>
                  </a:lnTo>
                  <a:lnTo>
                    <a:pt x="447675" y="363538"/>
                  </a:lnTo>
                  <a:lnTo>
                    <a:pt x="444500" y="363538"/>
                  </a:lnTo>
                  <a:lnTo>
                    <a:pt x="442912" y="368300"/>
                  </a:lnTo>
                  <a:lnTo>
                    <a:pt x="439737" y="368300"/>
                  </a:lnTo>
                  <a:lnTo>
                    <a:pt x="438150" y="371475"/>
                  </a:lnTo>
                  <a:lnTo>
                    <a:pt x="436562" y="371475"/>
                  </a:lnTo>
                  <a:lnTo>
                    <a:pt x="431800" y="371475"/>
                  </a:lnTo>
                  <a:lnTo>
                    <a:pt x="431800" y="373063"/>
                  </a:lnTo>
                  <a:lnTo>
                    <a:pt x="431800" y="376238"/>
                  </a:lnTo>
                  <a:lnTo>
                    <a:pt x="428625" y="376238"/>
                  </a:lnTo>
                  <a:lnTo>
                    <a:pt x="428625" y="373063"/>
                  </a:lnTo>
                  <a:lnTo>
                    <a:pt x="427037" y="373063"/>
                  </a:lnTo>
                  <a:lnTo>
                    <a:pt x="423862" y="376238"/>
                  </a:lnTo>
                  <a:lnTo>
                    <a:pt x="423862" y="377825"/>
                  </a:lnTo>
                  <a:lnTo>
                    <a:pt x="423862" y="379413"/>
                  </a:lnTo>
                  <a:lnTo>
                    <a:pt x="422275" y="382588"/>
                  </a:lnTo>
                  <a:lnTo>
                    <a:pt x="422275" y="384175"/>
                  </a:lnTo>
                  <a:lnTo>
                    <a:pt x="417512" y="384175"/>
                  </a:lnTo>
                  <a:lnTo>
                    <a:pt x="415925" y="384175"/>
                  </a:lnTo>
                  <a:lnTo>
                    <a:pt x="412750" y="384175"/>
                  </a:lnTo>
                  <a:lnTo>
                    <a:pt x="412750" y="382588"/>
                  </a:lnTo>
                  <a:lnTo>
                    <a:pt x="411162" y="382588"/>
                  </a:lnTo>
                  <a:lnTo>
                    <a:pt x="407988" y="382588"/>
                  </a:lnTo>
                  <a:lnTo>
                    <a:pt x="407988" y="384175"/>
                  </a:lnTo>
                  <a:lnTo>
                    <a:pt x="411163" y="384175"/>
                  </a:lnTo>
                  <a:lnTo>
                    <a:pt x="411163" y="387351"/>
                  </a:lnTo>
                  <a:lnTo>
                    <a:pt x="407988" y="388938"/>
                  </a:lnTo>
                  <a:lnTo>
                    <a:pt x="406400" y="388938"/>
                  </a:lnTo>
                  <a:lnTo>
                    <a:pt x="404813" y="392113"/>
                  </a:lnTo>
                  <a:lnTo>
                    <a:pt x="401638" y="392113"/>
                  </a:lnTo>
                  <a:lnTo>
                    <a:pt x="400050" y="392113"/>
                  </a:lnTo>
                  <a:lnTo>
                    <a:pt x="396875" y="392113"/>
                  </a:lnTo>
                  <a:lnTo>
                    <a:pt x="396875" y="388938"/>
                  </a:lnTo>
                  <a:lnTo>
                    <a:pt x="396875" y="387351"/>
                  </a:lnTo>
                  <a:lnTo>
                    <a:pt x="396875" y="384175"/>
                  </a:lnTo>
                  <a:lnTo>
                    <a:pt x="396875" y="379413"/>
                  </a:lnTo>
                  <a:lnTo>
                    <a:pt x="400050" y="377825"/>
                  </a:lnTo>
                  <a:lnTo>
                    <a:pt x="401638" y="377825"/>
                  </a:lnTo>
                  <a:lnTo>
                    <a:pt x="401638" y="379413"/>
                  </a:lnTo>
                  <a:lnTo>
                    <a:pt x="404813" y="379413"/>
                  </a:lnTo>
                  <a:lnTo>
                    <a:pt x="404813" y="382588"/>
                  </a:lnTo>
                  <a:lnTo>
                    <a:pt x="406400" y="382588"/>
                  </a:lnTo>
                  <a:lnTo>
                    <a:pt x="407987" y="382588"/>
                  </a:lnTo>
                  <a:lnTo>
                    <a:pt x="407987" y="379413"/>
                  </a:lnTo>
                  <a:lnTo>
                    <a:pt x="406400" y="379413"/>
                  </a:lnTo>
                  <a:lnTo>
                    <a:pt x="404812" y="377825"/>
                  </a:lnTo>
                  <a:lnTo>
                    <a:pt x="401637" y="376238"/>
                  </a:lnTo>
                  <a:lnTo>
                    <a:pt x="401637" y="373063"/>
                  </a:lnTo>
                  <a:lnTo>
                    <a:pt x="400050" y="373063"/>
                  </a:lnTo>
                  <a:lnTo>
                    <a:pt x="396875" y="373063"/>
                  </a:lnTo>
                  <a:lnTo>
                    <a:pt x="400050" y="376238"/>
                  </a:lnTo>
                  <a:lnTo>
                    <a:pt x="396875" y="376238"/>
                  </a:lnTo>
                  <a:lnTo>
                    <a:pt x="396875" y="377825"/>
                  </a:lnTo>
                  <a:lnTo>
                    <a:pt x="395287" y="377825"/>
                  </a:lnTo>
                  <a:lnTo>
                    <a:pt x="392112" y="376238"/>
                  </a:lnTo>
                  <a:lnTo>
                    <a:pt x="388937" y="376238"/>
                  </a:lnTo>
                  <a:lnTo>
                    <a:pt x="385762" y="373063"/>
                  </a:lnTo>
                  <a:lnTo>
                    <a:pt x="384175" y="373063"/>
                  </a:lnTo>
                  <a:lnTo>
                    <a:pt x="384175" y="371475"/>
                  </a:lnTo>
                  <a:lnTo>
                    <a:pt x="381000" y="368300"/>
                  </a:lnTo>
                  <a:lnTo>
                    <a:pt x="379412" y="366713"/>
                  </a:lnTo>
                  <a:lnTo>
                    <a:pt x="376237" y="363538"/>
                  </a:lnTo>
                  <a:lnTo>
                    <a:pt x="374650" y="361950"/>
                  </a:lnTo>
                  <a:lnTo>
                    <a:pt x="373062" y="360363"/>
                  </a:lnTo>
                  <a:lnTo>
                    <a:pt x="369887" y="360363"/>
                  </a:lnTo>
                  <a:lnTo>
                    <a:pt x="369887" y="357188"/>
                  </a:lnTo>
                  <a:lnTo>
                    <a:pt x="368300" y="357188"/>
                  </a:lnTo>
                  <a:lnTo>
                    <a:pt x="365125" y="357188"/>
                  </a:lnTo>
                  <a:lnTo>
                    <a:pt x="363537" y="357188"/>
                  </a:lnTo>
                  <a:lnTo>
                    <a:pt x="361950" y="357188"/>
                  </a:lnTo>
                  <a:lnTo>
                    <a:pt x="358775" y="357188"/>
                  </a:lnTo>
                  <a:lnTo>
                    <a:pt x="358775" y="360363"/>
                  </a:lnTo>
                  <a:lnTo>
                    <a:pt x="358775" y="361950"/>
                  </a:lnTo>
                  <a:lnTo>
                    <a:pt x="358775" y="363538"/>
                  </a:lnTo>
                  <a:lnTo>
                    <a:pt x="357187" y="366713"/>
                  </a:lnTo>
                  <a:lnTo>
                    <a:pt x="358775" y="366713"/>
                  </a:lnTo>
                  <a:lnTo>
                    <a:pt x="358775" y="368300"/>
                  </a:lnTo>
                  <a:lnTo>
                    <a:pt x="357187" y="368300"/>
                  </a:lnTo>
                  <a:lnTo>
                    <a:pt x="357187" y="371475"/>
                  </a:lnTo>
                  <a:lnTo>
                    <a:pt x="357187" y="373063"/>
                  </a:lnTo>
                  <a:lnTo>
                    <a:pt x="354012" y="373063"/>
                  </a:lnTo>
                  <a:lnTo>
                    <a:pt x="354012" y="371475"/>
                  </a:lnTo>
                  <a:lnTo>
                    <a:pt x="352425" y="371475"/>
                  </a:lnTo>
                  <a:lnTo>
                    <a:pt x="349250" y="368300"/>
                  </a:lnTo>
                  <a:lnTo>
                    <a:pt x="347662" y="368300"/>
                  </a:lnTo>
                  <a:lnTo>
                    <a:pt x="346075" y="371475"/>
                  </a:lnTo>
                  <a:lnTo>
                    <a:pt x="342900" y="368300"/>
                  </a:lnTo>
                  <a:lnTo>
                    <a:pt x="341312" y="368300"/>
                  </a:lnTo>
                  <a:lnTo>
                    <a:pt x="338137" y="368300"/>
                  </a:lnTo>
                  <a:lnTo>
                    <a:pt x="336550" y="371475"/>
                  </a:lnTo>
                  <a:lnTo>
                    <a:pt x="333375" y="371475"/>
                  </a:lnTo>
                  <a:lnTo>
                    <a:pt x="333375" y="368300"/>
                  </a:lnTo>
                  <a:lnTo>
                    <a:pt x="331787" y="368300"/>
                  </a:lnTo>
                  <a:lnTo>
                    <a:pt x="330200" y="368300"/>
                  </a:lnTo>
                  <a:lnTo>
                    <a:pt x="327025" y="368300"/>
                  </a:lnTo>
                  <a:lnTo>
                    <a:pt x="325437" y="368300"/>
                  </a:lnTo>
                  <a:lnTo>
                    <a:pt x="320675" y="371475"/>
                  </a:lnTo>
                  <a:lnTo>
                    <a:pt x="317500" y="371475"/>
                  </a:lnTo>
                  <a:lnTo>
                    <a:pt x="315912" y="371475"/>
                  </a:lnTo>
                  <a:lnTo>
                    <a:pt x="314325" y="371475"/>
                  </a:lnTo>
                  <a:lnTo>
                    <a:pt x="314325" y="373063"/>
                  </a:lnTo>
                  <a:lnTo>
                    <a:pt x="309562" y="376238"/>
                  </a:lnTo>
                  <a:lnTo>
                    <a:pt x="306387" y="377825"/>
                  </a:lnTo>
                  <a:lnTo>
                    <a:pt x="306387" y="379413"/>
                  </a:lnTo>
                  <a:lnTo>
                    <a:pt x="304800" y="382588"/>
                  </a:lnTo>
                  <a:lnTo>
                    <a:pt x="300037" y="384175"/>
                  </a:lnTo>
                  <a:lnTo>
                    <a:pt x="298450" y="387350"/>
                  </a:lnTo>
                  <a:lnTo>
                    <a:pt x="298450" y="388938"/>
                  </a:lnTo>
                  <a:lnTo>
                    <a:pt x="295275" y="388938"/>
                  </a:lnTo>
                  <a:lnTo>
                    <a:pt x="298450" y="384175"/>
                  </a:lnTo>
                  <a:lnTo>
                    <a:pt x="298450" y="379413"/>
                  </a:lnTo>
                  <a:lnTo>
                    <a:pt x="295275" y="377825"/>
                  </a:lnTo>
                  <a:lnTo>
                    <a:pt x="295275" y="376238"/>
                  </a:lnTo>
                  <a:lnTo>
                    <a:pt x="293687" y="373063"/>
                  </a:lnTo>
                  <a:lnTo>
                    <a:pt x="290512" y="373063"/>
                  </a:lnTo>
                  <a:lnTo>
                    <a:pt x="290512" y="376238"/>
                  </a:lnTo>
                  <a:lnTo>
                    <a:pt x="288925" y="376238"/>
                  </a:lnTo>
                  <a:lnTo>
                    <a:pt x="285750" y="376238"/>
                  </a:lnTo>
                  <a:lnTo>
                    <a:pt x="285750" y="377825"/>
                  </a:lnTo>
                  <a:lnTo>
                    <a:pt x="284162" y="377825"/>
                  </a:lnTo>
                  <a:lnTo>
                    <a:pt x="282575" y="377825"/>
                  </a:lnTo>
                  <a:lnTo>
                    <a:pt x="279400" y="377825"/>
                  </a:lnTo>
                  <a:lnTo>
                    <a:pt x="279400" y="376238"/>
                  </a:lnTo>
                  <a:lnTo>
                    <a:pt x="282575" y="376238"/>
                  </a:lnTo>
                  <a:lnTo>
                    <a:pt x="284162" y="371475"/>
                  </a:lnTo>
                  <a:lnTo>
                    <a:pt x="285750" y="368300"/>
                  </a:lnTo>
                  <a:lnTo>
                    <a:pt x="284162" y="368300"/>
                  </a:lnTo>
                  <a:lnTo>
                    <a:pt x="284162" y="366713"/>
                  </a:lnTo>
                  <a:lnTo>
                    <a:pt x="284162" y="361950"/>
                  </a:lnTo>
                  <a:lnTo>
                    <a:pt x="282575" y="360363"/>
                  </a:lnTo>
                  <a:lnTo>
                    <a:pt x="279400" y="357188"/>
                  </a:lnTo>
                  <a:lnTo>
                    <a:pt x="277812" y="360363"/>
                  </a:lnTo>
                  <a:lnTo>
                    <a:pt x="274637" y="360363"/>
                  </a:lnTo>
                  <a:lnTo>
                    <a:pt x="273050" y="361950"/>
                  </a:lnTo>
                  <a:lnTo>
                    <a:pt x="271462" y="363538"/>
                  </a:lnTo>
                  <a:lnTo>
                    <a:pt x="266700" y="366713"/>
                  </a:lnTo>
                  <a:lnTo>
                    <a:pt x="263525" y="368300"/>
                  </a:lnTo>
                  <a:lnTo>
                    <a:pt x="261937" y="371475"/>
                  </a:lnTo>
                  <a:lnTo>
                    <a:pt x="258762" y="371475"/>
                  </a:lnTo>
                  <a:lnTo>
                    <a:pt x="258762" y="368300"/>
                  </a:lnTo>
                  <a:lnTo>
                    <a:pt x="261937" y="366713"/>
                  </a:lnTo>
                  <a:lnTo>
                    <a:pt x="261937" y="361950"/>
                  </a:lnTo>
                  <a:lnTo>
                    <a:pt x="258762" y="361950"/>
                  </a:lnTo>
                  <a:lnTo>
                    <a:pt x="258762" y="363538"/>
                  </a:lnTo>
                  <a:lnTo>
                    <a:pt x="257175" y="363538"/>
                  </a:lnTo>
                  <a:lnTo>
                    <a:pt x="255587" y="363538"/>
                  </a:lnTo>
                  <a:lnTo>
                    <a:pt x="252412" y="366713"/>
                  </a:lnTo>
                  <a:lnTo>
                    <a:pt x="252412" y="368300"/>
                  </a:lnTo>
                  <a:lnTo>
                    <a:pt x="250825" y="371475"/>
                  </a:lnTo>
                  <a:lnTo>
                    <a:pt x="250825" y="368300"/>
                  </a:lnTo>
                  <a:lnTo>
                    <a:pt x="250825" y="366713"/>
                  </a:lnTo>
                  <a:lnTo>
                    <a:pt x="252412" y="363538"/>
                  </a:lnTo>
                  <a:lnTo>
                    <a:pt x="252412" y="361950"/>
                  </a:lnTo>
                  <a:lnTo>
                    <a:pt x="255587" y="360363"/>
                  </a:lnTo>
                  <a:lnTo>
                    <a:pt x="252412" y="360363"/>
                  </a:lnTo>
                  <a:lnTo>
                    <a:pt x="252412" y="357188"/>
                  </a:lnTo>
                  <a:lnTo>
                    <a:pt x="250825" y="357188"/>
                  </a:lnTo>
                  <a:lnTo>
                    <a:pt x="247650" y="360363"/>
                  </a:lnTo>
                  <a:lnTo>
                    <a:pt x="246062" y="360363"/>
                  </a:lnTo>
                  <a:lnTo>
                    <a:pt x="246062" y="361950"/>
                  </a:lnTo>
                  <a:lnTo>
                    <a:pt x="242887" y="361950"/>
                  </a:lnTo>
                  <a:lnTo>
                    <a:pt x="239712" y="360363"/>
                  </a:lnTo>
                  <a:lnTo>
                    <a:pt x="236537" y="360363"/>
                  </a:lnTo>
                  <a:lnTo>
                    <a:pt x="236537" y="357188"/>
                  </a:lnTo>
                  <a:lnTo>
                    <a:pt x="239712" y="357188"/>
                  </a:lnTo>
                  <a:lnTo>
                    <a:pt x="239712" y="355600"/>
                  </a:lnTo>
                  <a:lnTo>
                    <a:pt x="236537" y="355600"/>
                  </a:lnTo>
                  <a:lnTo>
                    <a:pt x="234950" y="355600"/>
                  </a:lnTo>
                  <a:lnTo>
                    <a:pt x="231775" y="355600"/>
                  </a:lnTo>
                  <a:lnTo>
                    <a:pt x="230187" y="355600"/>
                  </a:lnTo>
                  <a:lnTo>
                    <a:pt x="227012" y="357188"/>
                  </a:lnTo>
                  <a:lnTo>
                    <a:pt x="225425" y="360363"/>
                  </a:lnTo>
                  <a:lnTo>
                    <a:pt x="223837" y="360363"/>
                  </a:lnTo>
                  <a:lnTo>
                    <a:pt x="220662" y="361950"/>
                  </a:lnTo>
                  <a:lnTo>
                    <a:pt x="219075" y="361950"/>
                  </a:lnTo>
                  <a:lnTo>
                    <a:pt x="214312" y="366713"/>
                  </a:lnTo>
                  <a:lnTo>
                    <a:pt x="209550" y="368300"/>
                  </a:lnTo>
                  <a:lnTo>
                    <a:pt x="207962" y="368300"/>
                  </a:lnTo>
                  <a:lnTo>
                    <a:pt x="209550" y="366713"/>
                  </a:lnTo>
                  <a:lnTo>
                    <a:pt x="207962" y="366713"/>
                  </a:lnTo>
                  <a:lnTo>
                    <a:pt x="207962" y="363538"/>
                  </a:lnTo>
                  <a:lnTo>
                    <a:pt x="209550" y="363538"/>
                  </a:lnTo>
                  <a:lnTo>
                    <a:pt x="211137" y="361950"/>
                  </a:lnTo>
                  <a:lnTo>
                    <a:pt x="214312" y="361950"/>
                  </a:lnTo>
                  <a:lnTo>
                    <a:pt x="214312" y="360363"/>
                  </a:lnTo>
                  <a:lnTo>
                    <a:pt x="215900" y="360363"/>
                  </a:lnTo>
                  <a:lnTo>
                    <a:pt x="219075" y="357188"/>
                  </a:lnTo>
                  <a:lnTo>
                    <a:pt x="220662" y="357188"/>
                  </a:lnTo>
                  <a:lnTo>
                    <a:pt x="220662" y="355600"/>
                  </a:lnTo>
                  <a:lnTo>
                    <a:pt x="223837" y="355600"/>
                  </a:lnTo>
                  <a:lnTo>
                    <a:pt x="225425" y="355600"/>
                  </a:lnTo>
                  <a:lnTo>
                    <a:pt x="227012" y="352425"/>
                  </a:lnTo>
                  <a:lnTo>
                    <a:pt x="231775" y="347663"/>
                  </a:lnTo>
                  <a:lnTo>
                    <a:pt x="230187" y="346075"/>
                  </a:lnTo>
                  <a:lnTo>
                    <a:pt x="227012" y="346075"/>
                  </a:lnTo>
                  <a:lnTo>
                    <a:pt x="227012" y="344488"/>
                  </a:lnTo>
                  <a:lnTo>
                    <a:pt x="223837" y="346075"/>
                  </a:lnTo>
                  <a:lnTo>
                    <a:pt x="220662" y="347663"/>
                  </a:lnTo>
                  <a:lnTo>
                    <a:pt x="219075" y="347663"/>
                  </a:lnTo>
                  <a:lnTo>
                    <a:pt x="215900" y="347663"/>
                  </a:lnTo>
                  <a:lnTo>
                    <a:pt x="215900" y="350838"/>
                  </a:lnTo>
                  <a:lnTo>
                    <a:pt x="214312" y="350838"/>
                  </a:lnTo>
                  <a:lnTo>
                    <a:pt x="211137" y="352425"/>
                  </a:lnTo>
                  <a:lnTo>
                    <a:pt x="207962" y="352425"/>
                  </a:lnTo>
                  <a:lnTo>
                    <a:pt x="203200" y="355600"/>
                  </a:lnTo>
                  <a:lnTo>
                    <a:pt x="198437" y="360363"/>
                  </a:lnTo>
                  <a:lnTo>
                    <a:pt x="193675" y="363538"/>
                  </a:lnTo>
                  <a:lnTo>
                    <a:pt x="192087" y="363538"/>
                  </a:lnTo>
                  <a:lnTo>
                    <a:pt x="192087" y="366713"/>
                  </a:lnTo>
                  <a:lnTo>
                    <a:pt x="188912" y="368300"/>
                  </a:lnTo>
                  <a:lnTo>
                    <a:pt x="188912" y="371475"/>
                  </a:lnTo>
                  <a:lnTo>
                    <a:pt x="187325" y="371475"/>
                  </a:lnTo>
                  <a:lnTo>
                    <a:pt x="184150" y="371475"/>
                  </a:lnTo>
                  <a:lnTo>
                    <a:pt x="187325" y="366713"/>
                  </a:lnTo>
                  <a:lnTo>
                    <a:pt x="188912" y="361950"/>
                  </a:lnTo>
                  <a:lnTo>
                    <a:pt x="192087" y="360363"/>
                  </a:lnTo>
                  <a:lnTo>
                    <a:pt x="193675" y="357188"/>
                  </a:lnTo>
                  <a:lnTo>
                    <a:pt x="196850" y="357188"/>
                  </a:lnTo>
                  <a:lnTo>
                    <a:pt x="198437" y="355600"/>
                  </a:lnTo>
                  <a:lnTo>
                    <a:pt x="198437" y="352425"/>
                  </a:lnTo>
                  <a:lnTo>
                    <a:pt x="198437" y="350838"/>
                  </a:lnTo>
                  <a:lnTo>
                    <a:pt x="198437" y="347663"/>
                  </a:lnTo>
                  <a:lnTo>
                    <a:pt x="196850" y="347663"/>
                  </a:lnTo>
                  <a:lnTo>
                    <a:pt x="198438" y="346075"/>
                  </a:lnTo>
                  <a:lnTo>
                    <a:pt x="198438" y="347663"/>
                  </a:lnTo>
                  <a:lnTo>
                    <a:pt x="200025" y="347663"/>
                  </a:lnTo>
                  <a:lnTo>
                    <a:pt x="200025" y="346075"/>
                  </a:lnTo>
                  <a:lnTo>
                    <a:pt x="200025" y="344488"/>
                  </a:lnTo>
                  <a:lnTo>
                    <a:pt x="200025" y="341313"/>
                  </a:lnTo>
                  <a:lnTo>
                    <a:pt x="200025" y="339725"/>
                  </a:lnTo>
                  <a:lnTo>
                    <a:pt x="200025" y="336550"/>
                  </a:lnTo>
                  <a:lnTo>
                    <a:pt x="200025" y="334963"/>
                  </a:lnTo>
                  <a:lnTo>
                    <a:pt x="198437" y="334963"/>
                  </a:lnTo>
                  <a:lnTo>
                    <a:pt x="198437" y="333375"/>
                  </a:lnTo>
                  <a:lnTo>
                    <a:pt x="198437" y="330200"/>
                  </a:lnTo>
                  <a:lnTo>
                    <a:pt x="198437" y="328613"/>
                  </a:lnTo>
                  <a:lnTo>
                    <a:pt x="196850" y="328613"/>
                  </a:lnTo>
                  <a:lnTo>
                    <a:pt x="193675" y="330200"/>
                  </a:lnTo>
                  <a:lnTo>
                    <a:pt x="192087" y="330200"/>
                  </a:lnTo>
                  <a:lnTo>
                    <a:pt x="192087" y="328613"/>
                  </a:lnTo>
                  <a:lnTo>
                    <a:pt x="193675" y="328613"/>
                  </a:lnTo>
                  <a:lnTo>
                    <a:pt x="196850" y="325438"/>
                  </a:lnTo>
                  <a:lnTo>
                    <a:pt x="196850" y="323850"/>
                  </a:lnTo>
                  <a:lnTo>
                    <a:pt x="193675" y="323850"/>
                  </a:lnTo>
                  <a:lnTo>
                    <a:pt x="193675" y="320675"/>
                  </a:lnTo>
                  <a:lnTo>
                    <a:pt x="192087" y="319088"/>
                  </a:lnTo>
                  <a:lnTo>
                    <a:pt x="188912" y="320675"/>
                  </a:lnTo>
                  <a:lnTo>
                    <a:pt x="184150" y="320675"/>
                  </a:lnTo>
                  <a:lnTo>
                    <a:pt x="182562" y="320675"/>
                  </a:lnTo>
                  <a:lnTo>
                    <a:pt x="180975" y="320675"/>
                  </a:lnTo>
                  <a:lnTo>
                    <a:pt x="177800" y="320675"/>
                  </a:lnTo>
                  <a:lnTo>
                    <a:pt x="177800" y="319088"/>
                  </a:lnTo>
                  <a:lnTo>
                    <a:pt x="176212" y="319088"/>
                  </a:lnTo>
                  <a:lnTo>
                    <a:pt x="173037" y="319088"/>
                  </a:lnTo>
                  <a:lnTo>
                    <a:pt x="171450" y="319088"/>
                  </a:lnTo>
                  <a:lnTo>
                    <a:pt x="166687" y="319088"/>
                  </a:lnTo>
                  <a:lnTo>
                    <a:pt x="165100" y="320675"/>
                  </a:lnTo>
                  <a:lnTo>
                    <a:pt x="161925" y="320675"/>
                  </a:lnTo>
                  <a:lnTo>
                    <a:pt x="160337" y="323850"/>
                  </a:lnTo>
                  <a:lnTo>
                    <a:pt x="157162" y="323850"/>
                  </a:lnTo>
                  <a:lnTo>
                    <a:pt x="155575" y="325438"/>
                  </a:lnTo>
                  <a:lnTo>
                    <a:pt x="146050" y="330200"/>
                  </a:lnTo>
                  <a:lnTo>
                    <a:pt x="141287" y="333375"/>
                  </a:lnTo>
                  <a:lnTo>
                    <a:pt x="139700" y="336550"/>
                  </a:lnTo>
                  <a:lnTo>
                    <a:pt x="136525" y="336550"/>
                  </a:lnTo>
                  <a:lnTo>
                    <a:pt x="134937" y="336550"/>
                  </a:lnTo>
                  <a:lnTo>
                    <a:pt x="134937" y="339725"/>
                  </a:lnTo>
                  <a:lnTo>
                    <a:pt x="133350" y="339725"/>
                  </a:lnTo>
                  <a:lnTo>
                    <a:pt x="133350" y="336550"/>
                  </a:lnTo>
                  <a:lnTo>
                    <a:pt x="133350" y="334963"/>
                  </a:lnTo>
                  <a:lnTo>
                    <a:pt x="134937" y="334963"/>
                  </a:lnTo>
                  <a:lnTo>
                    <a:pt x="136525" y="334963"/>
                  </a:lnTo>
                  <a:lnTo>
                    <a:pt x="136525" y="333375"/>
                  </a:lnTo>
                  <a:lnTo>
                    <a:pt x="139700" y="333375"/>
                  </a:lnTo>
                  <a:lnTo>
                    <a:pt x="139700" y="330200"/>
                  </a:lnTo>
                  <a:lnTo>
                    <a:pt x="141287" y="330200"/>
                  </a:lnTo>
                  <a:lnTo>
                    <a:pt x="146050" y="325438"/>
                  </a:lnTo>
                  <a:lnTo>
                    <a:pt x="149225" y="323850"/>
                  </a:lnTo>
                  <a:lnTo>
                    <a:pt x="150812" y="323850"/>
                  </a:lnTo>
                  <a:lnTo>
                    <a:pt x="152400" y="320675"/>
                  </a:lnTo>
                  <a:lnTo>
                    <a:pt x="155575" y="320675"/>
                  </a:lnTo>
                  <a:lnTo>
                    <a:pt x="157162" y="320675"/>
                  </a:lnTo>
                  <a:lnTo>
                    <a:pt x="157162" y="319088"/>
                  </a:lnTo>
                  <a:lnTo>
                    <a:pt x="160337" y="319088"/>
                  </a:lnTo>
                  <a:lnTo>
                    <a:pt x="161925" y="317500"/>
                  </a:lnTo>
                  <a:lnTo>
                    <a:pt x="166687" y="314325"/>
                  </a:lnTo>
                  <a:lnTo>
                    <a:pt x="168275" y="314325"/>
                  </a:lnTo>
                  <a:lnTo>
                    <a:pt x="173037" y="312738"/>
                  </a:lnTo>
                  <a:lnTo>
                    <a:pt x="173037" y="309563"/>
                  </a:lnTo>
                  <a:lnTo>
                    <a:pt x="176212" y="309563"/>
                  </a:lnTo>
                  <a:lnTo>
                    <a:pt x="176212" y="307975"/>
                  </a:lnTo>
                  <a:lnTo>
                    <a:pt x="177800" y="304800"/>
                  </a:lnTo>
                  <a:lnTo>
                    <a:pt x="176212" y="304800"/>
                  </a:lnTo>
                  <a:lnTo>
                    <a:pt x="176212" y="303213"/>
                  </a:lnTo>
                  <a:lnTo>
                    <a:pt x="173037" y="303213"/>
                  </a:lnTo>
                  <a:lnTo>
                    <a:pt x="168275" y="303213"/>
                  </a:lnTo>
                  <a:lnTo>
                    <a:pt x="166687" y="304800"/>
                  </a:lnTo>
                  <a:lnTo>
                    <a:pt x="165100" y="307975"/>
                  </a:lnTo>
                  <a:lnTo>
                    <a:pt x="161925" y="309563"/>
                  </a:lnTo>
                  <a:lnTo>
                    <a:pt x="149225" y="314325"/>
                  </a:lnTo>
                  <a:lnTo>
                    <a:pt x="141287" y="317500"/>
                  </a:lnTo>
                  <a:lnTo>
                    <a:pt x="144462" y="314325"/>
                  </a:lnTo>
                  <a:lnTo>
                    <a:pt x="149225" y="312738"/>
                  </a:lnTo>
                  <a:lnTo>
                    <a:pt x="150812" y="312738"/>
                  </a:lnTo>
                  <a:lnTo>
                    <a:pt x="150812" y="309563"/>
                  </a:lnTo>
                  <a:lnTo>
                    <a:pt x="152400" y="309563"/>
                  </a:lnTo>
                  <a:lnTo>
                    <a:pt x="152400" y="307975"/>
                  </a:lnTo>
                  <a:lnTo>
                    <a:pt x="152400" y="304800"/>
                  </a:lnTo>
                  <a:lnTo>
                    <a:pt x="155575" y="304800"/>
                  </a:lnTo>
                  <a:lnTo>
                    <a:pt x="155575" y="303213"/>
                  </a:lnTo>
                  <a:lnTo>
                    <a:pt x="155575" y="301625"/>
                  </a:lnTo>
                  <a:lnTo>
                    <a:pt x="152400" y="298450"/>
                  </a:lnTo>
                  <a:lnTo>
                    <a:pt x="150812" y="298450"/>
                  </a:lnTo>
                  <a:lnTo>
                    <a:pt x="149225" y="298450"/>
                  </a:lnTo>
                  <a:lnTo>
                    <a:pt x="144462" y="298450"/>
                  </a:lnTo>
                  <a:lnTo>
                    <a:pt x="139700" y="301625"/>
                  </a:lnTo>
                  <a:lnTo>
                    <a:pt x="136525" y="301625"/>
                  </a:lnTo>
                  <a:lnTo>
                    <a:pt x="134937" y="298450"/>
                  </a:lnTo>
                  <a:lnTo>
                    <a:pt x="133350" y="301625"/>
                  </a:lnTo>
                  <a:lnTo>
                    <a:pt x="130175" y="301625"/>
                  </a:lnTo>
                  <a:lnTo>
                    <a:pt x="128587" y="303213"/>
                  </a:lnTo>
                  <a:lnTo>
                    <a:pt x="125412" y="303213"/>
                  </a:lnTo>
                  <a:lnTo>
                    <a:pt x="123825" y="304800"/>
                  </a:lnTo>
                  <a:lnTo>
                    <a:pt x="119062" y="304800"/>
                  </a:lnTo>
                  <a:lnTo>
                    <a:pt x="119062" y="303213"/>
                  </a:lnTo>
                  <a:lnTo>
                    <a:pt x="122237" y="303213"/>
                  </a:lnTo>
                  <a:lnTo>
                    <a:pt x="123825" y="303213"/>
                  </a:lnTo>
                  <a:lnTo>
                    <a:pt x="125412" y="301625"/>
                  </a:lnTo>
                  <a:lnTo>
                    <a:pt x="128587" y="301625"/>
                  </a:lnTo>
                  <a:lnTo>
                    <a:pt x="130175" y="298450"/>
                  </a:lnTo>
                  <a:lnTo>
                    <a:pt x="133350" y="296863"/>
                  </a:lnTo>
                  <a:lnTo>
                    <a:pt x="134937" y="296863"/>
                  </a:lnTo>
                  <a:lnTo>
                    <a:pt x="136525" y="296863"/>
                  </a:lnTo>
                  <a:lnTo>
                    <a:pt x="141287" y="293688"/>
                  </a:lnTo>
                  <a:lnTo>
                    <a:pt x="144462" y="292100"/>
                  </a:lnTo>
                  <a:lnTo>
                    <a:pt x="146050" y="292100"/>
                  </a:lnTo>
                  <a:lnTo>
                    <a:pt x="149225" y="292100"/>
                  </a:lnTo>
                  <a:lnTo>
                    <a:pt x="149225" y="288925"/>
                  </a:lnTo>
                  <a:lnTo>
                    <a:pt x="150812" y="288925"/>
                  </a:lnTo>
                  <a:lnTo>
                    <a:pt x="152400" y="288925"/>
                  </a:lnTo>
                  <a:lnTo>
                    <a:pt x="155575" y="292100"/>
                  </a:lnTo>
                  <a:lnTo>
                    <a:pt x="155575" y="288925"/>
                  </a:lnTo>
                  <a:lnTo>
                    <a:pt x="157162" y="288925"/>
                  </a:lnTo>
                  <a:lnTo>
                    <a:pt x="160337" y="288925"/>
                  </a:lnTo>
                  <a:lnTo>
                    <a:pt x="160337" y="287338"/>
                  </a:lnTo>
                  <a:lnTo>
                    <a:pt x="161925" y="287338"/>
                  </a:lnTo>
                  <a:lnTo>
                    <a:pt x="161925" y="285750"/>
                  </a:lnTo>
                  <a:lnTo>
                    <a:pt x="160337" y="285750"/>
                  </a:lnTo>
                  <a:lnTo>
                    <a:pt x="160337" y="282575"/>
                  </a:lnTo>
                  <a:lnTo>
                    <a:pt x="157162" y="280988"/>
                  </a:lnTo>
                  <a:lnTo>
                    <a:pt x="157162" y="277813"/>
                  </a:lnTo>
                  <a:lnTo>
                    <a:pt x="152400" y="277813"/>
                  </a:lnTo>
                  <a:lnTo>
                    <a:pt x="150812" y="277813"/>
                  </a:lnTo>
                  <a:lnTo>
                    <a:pt x="144462" y="280988"/>
                  </a:lnTo>
                  <a:lnTo>
                    <a:pt x="123825" y="285750"/>
                  </a:lnTo>
                  <a:lnTo>
                    <a:pt x="122237" y="285750"/>
                  </a:lnTo>
                  <a:lnTo>
                    <a:pt x="117475" y="287338"/>
                  </a:lnTo>
                  <a:lnTo>
                    <a:pt x="109537" y="287338"/>
                  </a:lnTo>
                  <a:lnTo>
                    <a:pt x="106362" y="287338"/>
                  </a:lnTo>
                  <a:lnTo>
                    <a:pt x="103187" y="288925"/>
                  </a:lnTo>
                  <a:lnTo>
                    <a:pt x="98425" y="288925"/>
                  </a:lnTo>
                  <a:lnTo>
                    <a:pt x="96837" y="292100"/>
                  </a:lnTo>
                  <a:lnTo>
                    <a:pt x="93662" y="292100"/>
                  </a:lnTo>
                  <a:lnTo>
                    <a:pt x="93662" y="293688"/>
                  </a:lnTo>
                  <a:lnTo>
                    <a:pt x="92075" y="293688"/>
                  </a:lnTo>
                  <a:lnTo>
                    <a:pt x="90487" y="293688"/>
                  </a:lnTo>
                  <a:lnTo>
                    <a:pt x="87312" y="293688"/>
                  </a:lnTo>
                  <a:lnTo>
                    <a:pt x="85725" y="293688"/>
                  </a:lnTo>
                  <a:lnTo>
                    <a:pt x="85725" y="296863"/>
                  </a:lnTo>
                  <a:lnTo>
                    <a:pt x="80962" y="296863"/>
                  </a:lnTo>
                  <a:lnTo>
                    <a:pt x="76200" y="298450"/>
                  </a:lnTo>
                  <a:lnTo>
                    <a:pt x="74612" y="298450"/>
                  </a:lnTo>
                  <a:lnTo>
                    <a:pt x="71437" y="301625"/>
                  </a:lnTo>
                  <a:lnTo>
                    <a:pt x="69850" y="301625"/>
                  </a:lnTo>
                  <a:lnTo>
                    <a:pt x="66675" y="301625"/>
                  </a:lnTo>
                  <a:lnTo>
                    <a:pt x="65087" y="301625"/>
                  </a:lnTo>
                  <a:lnTo>
                    <a:pt x="61912" y="303213"/>
                  </a:lnTo>
                  <a:lnTo>
                    <a:pt x="53975" y="303213"/>
                  </a:lnTo>
                  <a:lnTo>
                    <a:pt x="53975" y="301625"/>
                  </a:lnTo>
                  <a:lnTo>
                    <a:pt x="50800" y="301625"/>
                  </a:lnTo>
                  <a:lnTo>
                    <a:pt x="49212" y="301625"/>
                  </a:lnTo>
                  <a:lnTo>
                    <a:pt x="53975" y="298450"/>
                  </a:lnTo>
                  <a:lnTo>
                    <a:pt x="55562" y="298450"/>
                  </a:lnTo>
                  <a:lnTo>
                    <a:pt x="58737" y="298450"/>
                  </a:lnTo>
                  <a:lnTo>
                    <a:pt x="61912" y="296863"/>
                  </a:lnTo>
                  <a:lnTo>
                    <a:pt x="65087" y="296863"/>
                  </a:lnTo>
                  <a:lnTo>
                    <a:pt x="66675" y="296863"/>
                  </a:lnTo>
                  <a:lnTo>
                    <a:pt x="69850" y="296863"/>
                  </a:lnTo>
                  <a:lnTo>
                    <a:pt x="71437" y="296863"/>
                  </a:lnTo>
                  <a:lnTo>
                    <a:pt x="76200" y="293688"/>
                  </a:lnTo>
                  <a:lnTo>
                    <a:pt x="82550" y="292100"/>
                  </a:lnTo>
                  <a:lnTo>
                    <a:pt x="87312" y="288925"/>
                  </a:lnTo>
                  <a:lnTo>
                    <a:pt x="98425" y="285750"/>
                  </a:lnTo>
                  <a:lnTo>
                    <a:pt x="106362" y="282575"/>
                  </a:lnTo>
                  <a:lnTo>
                    <a:pt x="114300" y="280988"/>
                  </a:lnTo>
                  <a:lnTo>
                    <a:pt x="117475" y="280988"/>
                  </a:lnTo>
                  <a:lnTo>
                    <a:pt x="117475" y="277813"/>
                  </a:lnTo>
                  <a:lnTo>
                    <a:pt x="119062" y="277813"/>
                  </a:lnTo>
                  <a:lnTo>
                    <a:pt x="122237" y="276225"/>
                  </a:lnTo>
                  <a:lnTo>
                    <a:pt x="123825" y="276225"/>
                  </a:lnTo>
                  <a:lnTo>
                    <a:pt x="123825" y="273050"/>
                  </a:lnTo>
                  <a:lnTo>
                    <a:pt x="130175" y="269875"/>
                  </a:lnTo>
                  <a:lnTo>
                    <a:pt x="133350" y="266700"/>
                  </a:lnTo>
                  <a:lnTo>
                    <a:pt x="136525" y="261938"/>
                  </a:lnTo>
                  <a:lnTo>
                    <a:pt x="136525" y="260350"/>
                  </a:lnTo>
                  <a:lnTo>
                    <a:pt x="134937" y="258763"/>
                  </a:lnTo>
                  <a:lnTo>
                    <a:pt x="133350" y="258763"/>
                  </a:lnTo>
                  <a:lnTo>
                    <a:pt x="130175" y="258763"/>
                  </a:lnTo>
                  <a:lnTo>
                    <a:pt x="128587" y="258763"/>
                  </a:lnTo>
                  <a:lnTo>
                    <a:pt x="122237" y="258763"/>
                  </a:lnTo>
                  <a:lnTo>
                    <a:pt x="119062" y="258763"/>
                  </a:lnTo>
                  <a:lnTo>
                    <a:pt x="117475" y="255588"/>
                  </a:lnTo>
                  <a:lnTo>
                    <a:pt x="114300" y="255588"/>
                  </a:lnTo>
                  <a:lnTo>
                    <a:pt x="112712" y="255588"/>
                  </a:lnTo>
                  <a:lnTo>
                    <a:pt x="109537" y="255588"/>
                  </a:lnTo>
                  <a:lnTo>
                    <a:pt x="107950" y="255588"/>
                  </a:lnTo>
                  <a:lnTo>
                    <a:pt x="103187" y="255588"/>
                  </a:lnTo>
                  <a:lnTo>
                    <a:pt x="98425" y="258763"/>
                  </a:lnTo>
                  <a:lnTo>
                    <a:pt x="96837" y="258763"/>
                  </a:lnTo>
                  <a:lnTo>
                    <a:pt x="93662" y="258763"/>
                  </a:lnTo>
                  <a:lnTo>
                    <a:pt x="93662" y="255588"/>
                  </a:lnTo>
                  <a:lnTo>
                    <a:pt x="85725" y="258763"/>
                  </a:lnTo>
                  <a:lnTo>
                    <a:pt x="80962" y="260350"/>
                  </a:lnTo>
                  <a:lnTo>
                    <a:pt x="77787" y="260350"/>
                  </a:lnTo>
                  <a:lnTo>
                    <a:pt x="71437" y="260350"/>
                  </a:lnTo>
                  <a:lnTo>
                    <a:pt x="74612" y="258763"/>
                  </a:lnTo>
                  <a:lnTo>
                    <a:pt x="76200" y="258763"/>
                  </a:lnTo>
                  <a:lnTo>
                    <a:pt x="77787" y="258763"/>
                  </a:lnTo>
                  <a:lnTo>
                    <a:pt x="80962" y="258763"/>
                  </a:lnTo>
                  <a:lnTo>
                    <a:pt x="82550" y="255588"/>
                  </a:lnTo>
                  <a:lnTo>
                    <a:pt x="87312" y="254000"/>
                  </a:lnTo>
                  <a:lnTo>
                    <a:pt x="90487" y="254000"/>
                  </a:lnTo>
                  <a:lnTo>
                    <a:pt x="92075" y="250825"/>
                  </a:lnTo>
                  <a:lnTo>
                    <a:pt x="93662" y="250825"/>
                  </a:lnTo>
                  <a:lnTo>
                    <a:pt x="93662" y="249238"/>
                  </a:lnTo>
                  <a:lnTo>
                    <a:pt x="96837" y="246063"/>
                  </a:lnTo>
                  <a:lnTo>
                    <a:pt x="98425" y="246063"/>
                  </a:lnTo>
                  <a:lnTo>
                    <a:pt x="109537" y="242888"/>
                  </a:lnTo>
                  <a:lnTo>
                    <a:pt x="114300" y="242888"/>
                  </a:lnTo>
                  <a:lnTo>
                    <a:pt x="119062" y="239713"/>
                  </a:lnTo>
                  <a:lnTo>
                    <a:pt x="123825" y="238125"/>
                  </a:lnTo>
                  <a:lnTo>
                    <a:pt x="125412" y="233363"/>
                  </a:lnTo>
                  <a:lnTo>
                    <a:pt x="128587" y="228600"/>
                  </a:lnTo>
                  <a:lnTo>
                    <a:pt x="130175" y="227013"/>
                  </a:lnTo>
                  <a:lnTo>
                    <a:pt x="130175" y="222250"/>
                  </a:lnTo>
                  <a:lnTo>
                    <a:pt x="128587" y="219075"/>
                  </a:lnTo>
                  <a:lnTo>
                    <a:pt x="125412" y="217488"/>
                  </a:lnTo>
                  <a:lnTo>
                    <a:pt x="123825" y="214313"/>
                  </a:lnTo>
                  <a:lnTo>
                    <a:pt x="122237" y="214313"/>
                  </a:lnTo>
                  <a:lnTo>
                    <a:pt x="119062" y="212725"/>
                  </a:lnTo>
                  <a:lnTo>
                    <a:pt x="119062" y="211138"/>
                  </a:lnTo>
                  <a:lnTo>
                    <a:pt x="122237" y="207963"/>
                  </a:lnTo>
                  <a:lnTo>
                    <a:pt x="125412" y="207963"/>
                  </a:lnTo>
                  <a:lnTo>
                    <a:pt x="128587" y="207963"/>
                  </a:lnTo>
                  <a:lnTo>
                    <a:pt x="128587" y="206375"/>
                  </a:lnTo>
                  <a:lnTo>
                    <a:pt x="128587" y="203200"/>
                  </a:lnTo>
                  <a:lnTo>
                    <a:pt x="128587" y="201613"/>
                  </a:lnTo>
                  <a:lnTo>
                    <a:pt x="128587" y="198438"/>
                  </a:lnTo>
                  <a:lnTo>
                    <a:pt x="125412" y="196850"/>
                  </a:lnTo>
                  <a:lnTo>
                    <a:pt x="125412" y="195263"/>
                  </a:lnTo>
                  <a:lnTo>
                    <a:pt x="125412" y="192088"/>
                  </a:lnTo>
                  <a:lnTo>
                    <a:pt x="125412" y="190500"/>
                  </a:lnTo>
                  <a:lnTo>
                    <a:pt x="125412" y="187325"/>
                  </a:lnTo>
                  <a:lnTo>
                    <a:pt x="123825" y="187325"/>
                  </a:lnTo>
                  <a:lnTo>
                    <a:pt x="123825" y="185738"/>
                  </a:lnTo>
                  <a:lnTo>
                    <a:pt x="123825" y="184150"/>
                  </a:lnTo>
                  <a:lnTo>
                    <a:pt x="125412" y="180975"/>
                  </a:lnTo>
                  <a:lnTo>
                    <a:pt x="125412" y="179388"/>
                  </a:lnTo>
                  <a:lnTo>
                    <a:pt x="123825" y="179388"/>
                  </a:lnTo>
                  <a:lnTo>
                    <a:pt x="123825" y="176213"/>
                  </a:lnTo>
                  <a:lnTo>
                    <a:pt x="125412" y="176213"/>
                  </a:lnTo>
                  <a:lnTo>
                    <a:pt x="128587" y="176213"/>
                  </a:lnTo>
                  <a:lnTo>
                    <a:pt x="128587" y="179388"/>
                  </a:lnTo>
                  <a:lnTo>
                    <a:pt x="128587" y="180975"/>
                  </a:lnTo>
                  <a:lnTo>
                    <a:pt x="130175" y="180975"/>
                  </a:lnTo>
                  <a:lnTo>
                    <a:pt x="130175" y="179388"/>
                  </a:lnTo>
                  <a:lnTo>
                    <a:pt x="133350" y="179388"/>
                  </a:lnTo>
                  <a:lnTo>
                    <a:pt x="134937" y="179388"/>
                  </a:lnTo>
                  <a:lnTo>
                    <a:pt x="136525" y="179388"/>
                  </a:lnTo>
                  <a:lnTo>
                    <a:pt x="136525" y="174625"/>
                  </a:lnTo>
                  <a:lnTo>
                    <a:pt x="134937" y="171450"/>
                  </a:lnTo>
                  <a:lnTo>
                    <a:pt x="134937" y="169863"/>
                  </a:lnTo>
                  <a:lnTo>
                    <a:pt x="133350" y="168275"/>
                  </a:lnTo>
                  <a:lnTo>
                    <a:pt x="133350" y="165100"/>
                  </a:lnTo>
                  <a:lnTo>
                    <a:pt x="133350" y="163513"/>
                  </a:lnTo>
                  <a:lnTo>
                    <a:pt x="130175" y="163513"/>
                  </a:lnTo>
                  <a:lnTo>
                    <a:pt x="128587" y="163513"/>
                  </a:lnTo>
                  <a:lnTo>
                    <a:pt x="125412" y="163513"/>
                  </a:lnTo>
                  <a:lnTo>
                    <a:pt x="125412" y="160338"/>
                  </a:lnTo>
                  <a:lnTo>
                    <a:pt x="128587" y="158750"/>
                  </a:lnTo>
                  <a:lnTo>
                    <a:pt x="128587" y="155575"/>
                  </a:lnTo>
                  <a:lnTo>
                    <a:pt x="128587" y="153988"/>
                  </a:lnTo>
                  <a:lnTo>
                    <a:pt x="130175" y="155575"/>
                  </a:lnTo>
                  <a:lnTo>
                    <a:pt x="133350" y="155575"/>
                  </a:lnTo>
                  <a:lnTo>
                    <a:pt x="133350" y="153988"/>
                  </a:lnTo>
                  <a:lnTo>
                    <a:pt x="134937" y="152400"/>
                  </a:lnTo>
                  <a:lnTo>
                    <a:pt x="134937" y="149225"/>
                  </a:lnTo>
                  <a:lnTo>
                    <a:pt x="134937" y="147638"/>
                  </a:lnTo>
                  <a:lnTo>
                    <a:pt x="136525" y="147638"/>
                  </a:lnTo>
                  <a:lnTo>
                    <a:pt x="136525" y="144463"/>
                  </a:lnTo>
                  <a:lnTo>
                    <a:pt x="139700" y="142875"/>
                  </a:lnTo>
                  <a:lnTo>
                    <a:pt x="139700" y="139700"/>
                  </a:lnTo>
                  <a:lnTo>
                    <a:pt x="139700" y="138113"/>
                  </a:lnTo>
                  <a:lnTo>
                    <a:pt x="139700" y="136525"/>
                  </a:lnTo>
                  <a:lnTo>
                    <a:pt x="139700" y="131763"/>
                  </a:lnTo>
                  <a:lnTo>
                    <a:pt x="139700" y="128588"/>
                  </a:lnTo>
                  <a:lnTo>
                    <a:pt x="139700" y="127000"/>
                  </a:lnTo>
                  <a:lnTo>
                    <a:pt x="141287" y="123825"/>
                  </a:lnTo>
                  <a:lnTo>
                    <a:pt x="141287" y="122238"/>
                  </a:lnTo>
                  <a:lnTo>
                    <a:pt x="144462" y="120650"/>
                  </a:lnTo>
                  <a:lnTo>
                    <a:pt x="144462" y="115888"/>
                  </a:lnTo>
                  <a:lnTo>
                    <a:pt x="141287" y="115888"/>
                  </a:lnTo>
                  <a:lnTo>
                    <a:pt x="141287" y="112713"/>
                  </a:lnTo>
                  <a:lnTo>
                    <a:pt x="144462" y="111125"/>
                  </a:lnTo>
                  <a:lnTo>
                    <a:pt x="144462" y="107950"/>
                  </a:lnTo>
                  <a:lnTo>
                    <a:pt x="144462" y="106363"/>
                  </a:lnTo>
                  <a:lnTo>
                    <a:pt x="146050" y="106363"/>
                  </a:lnTo>
                  <a:lnTo>
                    <a:pt x="149225" y="106363"/>
                  </a:lnTo>
                  <a:lnTo>
                    <a:pt x="149225" y="104775"/>
                  </a:lnTo>
                  <a:lnTo>
                    <a:pt x="150812" y="104775"/>
                  </a:lnTo>
                  <a:lnTo>
                    <a:pt x="149225" y="100013"/>
                  </a:lnTo>
                  <a:lnTo>
                    <a:pt x="150812" y="100013"/>
                  </a:lnTo>
                  <a:lnTo>
                    <a:pt x="144462" y="95250"/>
                  </a:lnTo>
                  <a:lnTo>
                    <a:pt x="152400" y="100013"/>
                  </a:lnTo>
                  <a:lnTo>
                    <a:pt x="155575" y="100013"/>
                  </a:lnTo>
                  <a:lnTo>
                    <a:pt x="155575" y="96838"/>
                  </a:lnTo>
                  <a:lnTo>
                    <a:pt x="157162" y="95250"/>
                  </a:lnTo>
                  <a:lnTo>
                    <a:pt x="160337" y="95250"/>
                  </a:lnTo>
                  <a:lnTo>
                    <a:pt x="160337" y="93663"/>
                  </a:lnTo>
                  <a:lnTo>
                    <a:pt x="161925" y="93663"/>
                  </a:lnTo>
                  <a:lnTo>
                    <a:pt x="165100" y="93663"/>
                  </a:lnTo>
                  <a:lnTo>
                    <a:pt x="166687" y="93663"/>
                  </a:lnTo>
                  <a:lnTo>
                    <a:pt x="168275" y="93663"/>
                  </a:lnTo>
                  <a:lnTo>
                    <a:pt x="168275" y="90488"/>
                  </a:lnTo>
                  <a:lnTo>
                    <a:pt x="168275" y="88900"/>
                  </a:lnTo>
                  <a:lnTo>
                    <a:pt x="166687" y="85725"/>
                  </a:lnTo>
                  <a:lnTo>
                    <a:pt x="166687" y="84137"/>
                  </a:lnTo>
                  <a:lnTo>
                    <a:pt x="166687" y="80962"/>
                  </a:lnTo>
                  <a:lnTo>
                    <a:pt x="168275" y="84137"/>
                  </a:lnTo>
                  <a:lnTo>
                    <a:pt x="171450" y="84137"/>
                  </a:lnTo>
                  <a:lnTo>
                    <a:pt x="173037" y="80962"/>
                  </a:lnTo>
                  <a:lnTo>
                    <a:pt x="173037" y="79375"/>
                  </a:lnTo>
                  <a:lnTo>
                    <a:pt x="173037" y="77787"/>
                  </a:lnTo>
                  <a:lnTo>
                    <a:pt x="173037" y="74612"/>
                  </a:lnTo>
                  <a:lnTo>
                    <a:pt x="173037" y="73025"/>
                  </a:lnTo>
                  <a:lnTo>
                    <a:pt x="171450" y="73025"/>
                  </a:lnTo>
                  <a:lnTo>
                    <a:pt x="168275" y="69850"/>
                  </a:lnTo>
                  <a:lnTo>
                    <a:pt x="166687" y="69850"/>
                  </a:lnTo>
                  <a:lnTo>
                    <a:pt x="165100" y="68262"/>
                  </a:lnTo>
                  <a:lnTo>
                    <a:pt x="161925" y="65087"/>
                  </a:lnTo>
                  <a:lnTo>
                    <a:pt x="157162" y="63500"/>
                  </a:lnTo>
                  <a:lnTo>
                    <a:pt x="155575" y="61912"/>
                  </a:lnTo>
                  <a:lnTo>
                    <a:pt x="152400" y="58737"/>
                  </a:lnTo>
                  <a:lnTo>
                    <a:pt x="150812" y="57150"/>
                  </a:lnTo>
                  <a:lnTo>
                    <a:pt x="150812" y="52387"/>
                  </a:lnTo>
                  <a:lnTo>
                    <a:pt x="149225" y="52387"/>
                  </a:lnTo>
                  <a:lnTo>
                    <a:pt x="149225" y="49212"/>
                  </a:lnTo>
                  <a:lnTo>
                    <a:pt x="149225" y="47625"/>
                  </a:lnTo>
                  <a:lnTo>
                    <a:pt x="150812" y="49212"/>
                  </a:lnTo>
                  <a:lnTo>
                    <a:pt x="152400" y="52387"/>
                  </a:lnTo>
                  <a:lnTo>
                    <a:pt x="157162" y="52387"/>
                  </a:lnTo>
                  <a:lnTo>
                    <a:pt x="160337" y="53975"/>
                  </a:lnTo>
                  <a:lnTo>
                    <a:pt x="161925" y="53975"/>
                  </a:lnTo>
                  <a:lnTo>
                    <a:pt x="161925" y="57150"/>
                  </a:lnTo>
                  <a:lnTo>
                    <a:pt x="166687" y="58737"/>
                  </a:lnTo>
                  <a:lnTo>
                    <a:pt x="166687" y="61912"/>
                  </a:lnTo>
                  <a:lnTo>
                    <a:pt x="168275" y="61912"/>
                  </a:lnTo>
                  <a:lnTo>
                    <a:pt x="171450" y="61912"/>
                  </a:lnTo>
                  <a:lnTo>
                    <a:pt x="173037" y="61912"/>
                  </a:lnTo>
                  <a:lnTo>
                    <a:pt x="177800" y="63500"/>
                  </a:lnTo>
                  <a:lnTo>
                    <a:pt x="180975" y="65087"/>
                  </a:lnTo>
                  <a:lnTo>
                    <a:pt x="184150" y="65087"/>
                  </a:lnTo>
                  <a:lnTo>
                    <a:pt x="188912" y="65087"/>
                  </a:lnTo>
                  <a:lnTo>
                    <a:pt x="192087" y="65087"/>
                  </a:lnTo>
                  <a:lnTo>
                    <a:pt x="193675" y="65087"/>
                  </a:lnTo>
                  <a:lnTo>
                    <a:pt x="196850" y="65087"/>
                  </a:lnTo>
                  <a:lnTo>
                    <a:pt x="198437" y="68262"/>
                  </a:lnTo>
                  <a:lnTo>
                    <a:pt x="203200" y="68262"/>
                  </a:lnTo>
                  <a:lnTo>
                    <a:pt x="204787" y="68262"/>
                  </a:lnTo>
                  <a:lnTo>
                    <a:pt x="207962" y="68262"/>
                  </a:lnTo>
                  <a:lnTo>
                    <a:pt x="209550" y="68262"/>
                  </a:lnTo>
                  <a:lnTo>
                    <a:pt x="211137" y="68262"/>
                  </a:lnTo>
                  <a:lnTo>
                    <a:pt x="214312" y="68262"/>
                  </a:lnTo>
                  <a:lnTo>
                    <a:pt x="219075" y="69850"/>
                  </a:lnTo>
                  <a:lnTo>
                    <a:pt x="220662" y="69850"/>
                  </a:lnTo>
                  <a:lnTo>
                    <a:pt x="223837" y="73025"/>
                  </a:lnTo>
                  <a:lnTo>
                    <a:pt x="227012" y="74612"/>
                  </a:lnTo>
                  <a:lnTo>
                    <a:pt x="230187" y="74612"/>
                  </a:lnTo>
                  <a:lnTo>
                    <a:pt x="231775" y="73025"/>
                  </a:lnTo>
                  <a:lnTo>
                    <a:pt x="234950" y="73025"/>
                  </a:lnTo>
                  <a:lnTo>
                    <a:pt x="234950" y="69850"/>
                  </a:lnTo>
                  <a:lnTo>
                    <a:pt x="234950" y="68262"/>
                  </a:lnTo>
                  <a:lnTo>
                    <a:pt x="234950" y="65087"/>
                  </a:lnTo>
                  <a:lnTo>
                    <a:pt x="231775" y="63500"/>
                  </a:lnTo>
                  <a:lnTo>
                    <a:pt x="230187" y="61912"/>
                  </a:lnTo>
                  <a:lnTo>
                    <a:pt x="230187" y="58737"/>
                  </a:lnTo>
                  <a:lnTo>
                    <a:pt x="231775" y="58737"/>
                  </a:lnTo>
                  <a:lnTo>
                    <a:pt x="234950" y="58737"/>
                  </a:lnTo>
                  <a:lnTo>
                    <a:pt x="234950" y="61912"/>
                  </a:lnTo>
                  <a:lnTo>
                    <a:pt x="236537" y="63500"/>
                  </a:lnTo>
                  <a:lnTo>
                    <a:pt x="236537" y="65087"/>
                  </a:lnTo>
                  <a:lnTo>
                    <a:pt x="239712" y="68262"/>
                  </a:lnTo>
                  <a:lnTo>
                    <a:pt x="241300" y="68262"/>
                  </a:lnTo>
                  <a:lnTo>
                    <a:pt x="241300" y="69850"/>
                  </a:lnTo>
                  <a:lnTo>
                    <a:pt x="242887" y="73025"/>
                  </a:lnTo>
                  <a:lnTo>
                    <a:pt x="242887" y="74612"/>
                  </a:lnTo>
                  <a:lnTo>
                    <a:pt x="246062" y="74612"/>
                  </a:lnTo>
                  <a:lnTo>
                    <a:pt x="246062" y="77787"/>
                  </a:lnTo>
                  <a:lnTo>
                    <a:pt x="247650" y="77787"/>
                  </a:lnTo>
                  <a:lnTo>
                    <a:pt x="250825" y="74612"/>
                  </a:lnTo>
                  <a:lnTo>
                    <a:pt x="250825" y="73025"/>
                  </a:lnTo>
                  <a:lnTo>
                    <a:pt x="250825" y="69850"/>
                  </a:lnTo>
                  <a:lnTo>
                    <a:pt x="250825" y="65087"/>
                  </a:lnTo>
                  <a:lnTo>
                    <a:pt x="252412" y="63500"/>
                  </a:lnTo>
                  <a:lnTo>
                    <a:pt x="250825" y="58737"/>
                  </a:lnTo>
                  <a:lnTo>
                    <a:pt x="250825" y="53975"/>
                  </a:lnTo>
                  <a:lnTo>
                    <a:pt x="247650" y="52387"/>
                  </a:lnTo>
                  <a:lnTo>
                    <a:pt x="246062" y="49212"/>
                  </a:lnTo>
                  <a:lnTo>
                    <a:pt x="246062" y="47625"/>
                  </a:lnTo>
                  <a:lnTo>
                    <a:pt x="246062" y="46037"/>
                  </a:lnTo>
                  <a:lnTo>
                    <a:pt x="242887" y="42862"/>
                  </a:lnTo>
                  <a:lnTo>
                    <a:pt x="242887" y="38100"/>
                  </a:lnTo>
                  <a:lnTo>
                    <a:pt x="236537" y="30162"/>
                  </a:lnTo>
                  <a:lnTo>
                    <a:pt x="236537" y="26987"/>
                  </a:lnTo>
                  <a:lnTo>
                    <a:pt x="234950" y="22225"/>
                  </a:lnTo>
                  <a:lnTo>
                    <a:pt x="231775" y="19050"/>
                  </a:lnTo>
                  <a:lnTo>
                    <a:pt x="230187" y="14287"/>
                  </a:lnTo>
                  <a:lnTo>
                    <a:pt x="225425" y="11112"/>
                  </a:lnTo>
                  <a:lnTo>
                    <a:pt x="225425" y="9525"/>
                  </a:lnTo>
                  <a:lnTo>
                    <a:pt x="225425" y="6350"/>
                  </a:lnTo>
                  <a:lnTo>
                    <a:pt x="223837" y="4762"/>
                  </a:lnTo>
                  <a:lnTo>
                    <a:pt x="220662" y="3175"/>
                  </a:lnTo>
                  <a:close/>
                </a:path>
              </a:pathLst>
            </a:custGeom>
            <a:blipFill dpi="0" rotWithShape="1">
              <a:blip r:embed="rId8"/>
              <a:srcRect/>
              <a:tile tx="450850" ty="-15875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sz="3600"/>
            </a:p>
          </p:txBody>
        </p:sp>
        <p:sp>
          <p:nvSpPr>
            <p:cNvPr id="13" name="文本框 12">
              <a:extLst>
                <a:ext uri="{FF2B5EF4-FFF2-40B4-BE49-F238E27FC236}">
                  <a16:creationId xmlns:a16="http://schemas.microsoft.com/office/drawing/2014/main" id="{0E7BAFAD-C3B1-4C1C-8040-E48592DF1216}"/>
                </a:ext>
              </a:extLst>
            </p:cNvPr>
            <p:cNvSpPr txBox="1"/>
            <p:nvPr/>
          </p:nvSpPr>
          <p:spPr>
            <a:xfrm>
              <a:off x="3683233" y="1598655"/>
              <a:ext cx="617192" cy="663253"/>
            </a:xfrm>
            <a:prstGeom prst="rect">
              <a:avLst/>
            </a:prstGeom>
            <a:noFill/>
          </p:spPr>
          <p:txBody>
            <a:bodyPr wrap="none" rtlCol="0">
              <a:spAutoFit/>
            </a:bodyPr>
            <a:lstStyle/>
            <a:p>
              <a:r>
                <a:rPr lang="zh-CN" altLang="en-US" sz="6600" dirty="0">
                  <a:solidFill>
                    <a:schemeClr val="bg1"/>
                  </a:solidFill>
                  <a:latin typeface="Berlin Sans FB Demi" panose="020E0802020502020306" pitchFamily="34" charset="0"/>
                  <a:ea typeface="庞门正道真贵楷体" panose="02010600030101010101" pitchFamily="2" charset="-122"/>
                </a:rPr>
                <a:t>壹</a:t>
              </a:r>
            </a:p>
          </p:txBody>
        </p:sp>
      </p:grpSp>
      <p:sp>
        <p:nvSpPr>
          <p:cNvPr id="26" name="文本框 25">
            <a:extLst>
              <a:ext uri="{FF2B5EF4-FFF2-40B4-BE49-F238E27FC236}">
                <a16:creationId xmlns:a16="http://schemas.microsoft.com/office/drawing/2014/main" id="{17E91AEE-1002-41BE-BBF2-262C2181AEA4}"/>
              </a:ext>
            </a:extLst>
          </p:cNvPr>
          <p:cNvSpPr txBox="1"/>
          <p:nvPr/>
        </p:nvSpPr>
        <p:spPr>
          <a:xfrm>
            <a:off x="4611188" y="2987740"/>
            <a:ext cx="3407892" cy="584775"/>
          </a:xfrm>
          <a:prstGeom prst="rect">
            <a:avLst/>
          </a:prstGeom>
          <a:noFill/>
        </p:spPr>
        <p:txBody>
          <a:bodyPr vert="horz" wrap="square" rtlCol="0">
            <a:spAutoFit/>
          </a:bodyPr>
          <a:lstStyle/>
          <a:p>
            <a:pPr algn="ctr"/>
            <a:r>
              <a:rPr lang="zh-CN" altLang="en-US" sz="3200" spc="600" dirty="0">
                <a:solidFill>
                  <a:schemeClr val="bg1"/>
                </a:solidFill>
                <a:latin typeface="庞门正道真贵楷体" panose="02010600030101010101" pitchFamily="2" charset="-122"/>
                <a:ea typeface="庞门正道真贵楷体" panose="02010600030101010101" pitchFamily="2" charset="-122"/>
                <a:cs typeface="+mn-ea"/>
                <a:sym typeface="+mn-lt"/>
              </a:rPr>
              <a:t>清明节的由来</a:t>
            </a:r>
          </a:p>
        </p:txBody>
      </p:sp>
      <p:sp>
        <p:nvSpPr>
          <p:cNvPr id="29" name="文本框 28">
            <a:extLst>
              <a:ext uri="{FF2B5EF4-FFF2-40B4-BE49-F238E27FC236}">
                <a16:creationId xmlns:a16="http://schemas.microsoft.com/office/drawing/2014/main" id="{F1713A35-02EC-4756-A1E7-8B2B7A178D54}"/>
              </a:ext>
            </a:extLst>
          </p:cNvPr>
          <p:cNvSpPr txBox="1"/>
          <p:nvPr/>
        </p:nvSpPr>
        <p:spPr>
          <a:xfrm>
            <a:off x="3267134" y="4056792"/>
            <a:ext cx="6096000" cy="883319"/>
          </a:xfrm>
          <a:prstGeom prst="rect">
            <a:avLst/>
          </a:prstGeom>
          <a:noFill/>
        </p:spPr>
        <p:txBody>
          <a:bodyPr wrap="square">
            <a:spAutoFit/>
          </a:bodyPr>
          <a:lstStyle/>
          <a:p>
            <a:pPr algn="ctr">
              <a:lnSpc>
                <a:spcPct val="150000"/>
              </a:lnSpc>
            </a:pPr>
            <a:r>
              <a:rPr lang="zh-CN" altLang="en-US" dirty="0"/>
              <a:t>根据自己的需要添加适当的文字，此处添加详细文本描述，建议与标题相关尽量简洁... ...</a:t>
            </a:r>
          </a:p>
        </p:txBody>
      </p:sp>
      <p:pic>
        <p:nvPicPr>
          <p:cNvPr id="4" name="图片 3">
            <a:extLst>
              <a:ext uri="{FF2B5EF4-FFF2-40B4-BE49-F238E27FC236}">
                <a16:creationId xmlns:a16="http://schemas.microsoft.com/office/drawing/2014/main" id="{D245821D-82C4-4D0B-92A0-95A80A573726}"/>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a:stretch/>
        </p:blipFill>
        <p:spPr>
          <a:xfrm>
            <a:off x="6315133" y="3737512"/>
            <a:ext cx="5876868" cy="2937899"/>
          </a:xfrm>
          <a:prstGeom prst="rect">
            <a:avLst/>
          </a:prstGeom>
        </p:spPr>
      </p:pic>
    </p:spTree>
    <p:extLst>
      <p:ext uri="{BB962C8B-B14F-4D97-AF65-F5344CB8AC3E}">
        <p14:creationId xmlns:p14="http://schemas.microsoft.com/office/powerpoint/2010/main" val="37266690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a:extLst>
              <a:ext uri="{FF2B5EF4-FFF2-40B4-BE49-F238E27FC236}">
                <a16:creationId xmlns:a16="http://schemas.microsoft.com/office/drawing/2014/main" id="{73A39FEB-A7A9-445E-B9A7-EA7B0391B87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l="23313" b="17847"/>
          <a:stretch/>
        </p:blipFill>
        <p:spPr>
          <a:xfrm>
            <a:off x="0" y="1849925"/>
            <a:ext cx="4674820" cy="5008075"/>
          </a:xfrm>
          <a:prstGeom prst="rect">
            <a:avLst/>
          </a:prstGeom>
        </p:spPr>
      </p:pic>
      <p:grpSp>
        <p:nvGrpSpPr>
          <p:cNvPr id="7" name="组合 6">
            <a:extLst>
              <a:ext uri="{FF2B5EF4-FFF2-40B4-BE49-F238E27FC236}">
                <a16:creationId xmlns:a16="http://schemas.microsoft.com/office/drawing/2014/main" id="{C0F55FC6-A369-4B4F-A021-3E9BCAEFD283}"/>
              </a:ext>
            </a:extLst>
          </p:cNvPr>
          <p:cNvGrpSpPr/>
          <p:nvPr/>
        </p:nvGrpSpPr>
        <p:grpSpPr>
          <a:xfrm>
            <a:off x="166831" y="97647"/>
            <a:ext cx="2282040" cy="1752278"/>
            <a:chOff x="3185062" y="1443579"/>
            <a:chExt cx="1366041" cy="1048924"/>
          </a:xfrm>
        </p:grpSpPr>
        <p:sp>
          <p:nvSpPr>
            <p:cNvPr id="12" name="任意多边形: 形状 11">
              <a:extLst>
                <a:ext uri="{FF2B5EF4-FFF2-40B4-BE49-F238E27FC236}">
                  <a16:creationId xmlns:a16="http://schemas.microsoft.com/office/drawing/2014/main" id="{AECC30F6-6C25-4268-91CE-CCAD89186852}"/>
                </a:ext>
              </a:extLst>
            </p:cNvPr>
            <p:cNvSpPr>
              <a:spLocks/>
            </p:cNvSpPr>
            <p:nvPr/>
          </p:nvSpPr>
          <p:spPr bwMode="auto">
            <a:xfrm>
              <a:off x="3185062" y="1443579"/>
              <a:ext cx="1366041" cy="1048924"/>
            </a:xfrm>
            <a:custGeom>
              <a:avLst/>
              <a:gdLst>
                <a:gd name="connsiteX0" fmla="*/ 284162 w 533400"/>
                <a:gd name="connsiteY0" fmla="*/ 407988 h 409575"/>
                <a:gd name="connsiteX1" fmla="*/ 285750 w 533400"/>
                <a:gd name="connsiteY1" fmla="*/ 407988 h 409575"/>
                <a:gd name="connsiteX2" fmla="*/ 285750 w 533400"/>
                <a:gd name="connsiteY2" fmla="*/ 409575 h 409575"/>
                <a:gd name="connsiteX3" fmla="*/ 288925 w 533400"/>
                <a:gd name="connsiteY3" fmla="*/ 401637 h 409575"/>
                <a:gd name="connsiteX4" fmla="*/ 288925 w 533400"/>
                <a:gd name="connsiteY4" fmla="*/ 404813 h 409575"/>
                <a:gd name="connsiteX5" fmla="*/ 285750 w 533400"/>
                <a:gd name="connsiteY5" fmla="*/ 407988 h 409575"/>
                <a:gd name="connsiteX6" fmla="*/ 290512 w 533400"/>
                <a:gd name="connsiteY6" fmla="*/ 398463 h 409575"/>
                <a:gd name="connsiteX7" fmla="*/ 288925 w 533400"/>
                <a:gd name="connsiteY7" fmla="*/ 401637 h 409575"/>
                <a:gd name="connsiteX8" fmla="*/ 288925 w 533400"/>
                <a:gd name="connsiteY8" fmla="*/ 400050 h 409575"/>
                <a:gd name="connsiteX9" fmla="*/ 295275 w 533400"/>
                <a:gd name="connsiteY9" fmla="*/ 388938 h 409575"/>
                <a:gd name="connsiteX10" fmla="*/ 293687 w 533400"/>
                <a:gd name="connsiteY10" fmla="*/ 395288 h 409575"/>
                <a:gd name="connsiteX11" fmla="*/ 290512 w 533400"/>
                <a:gd name="connsiteY11" fmla="*/ 398463 h 409575"/>
                <a:gd name="connsiteX12" fmla="*/ 290512 w 533400"/>
                <a:gd name="connsiteY12" fmla="*/ 398463 h 409575"/>
                <a:gd name="connsiteX13" fmla="*/ 182562 w 533400"/>
                <a:gd name="connsiteY13" fmla="*/ 379413 h 409575"/>
                <a:gd name="connsiteX14" fmla="*/ 184150 w 533400"/>
                <a:gd name="connsiteY14" fmla="*/ 379413 h 409575"/>
                <a:gd name="connsiteX15" fmla="*/ 187325 w 533400"/>
                <a:gd name="connsiteY15" fmla="*/ 379413 h 409575"/>
                <a:gd name="connsiteX16" fmla="*/ 184150 w 533400"/>
                <a:gd name="connsiteY16" fmla="*/ 382588 h 409575"/>
                <a:gd name="connsiteX17" fmla="*/ 182562 w 533400"/>
                <a:gd name="connsiteY17" fmla="*/ 384175 h 409575"/>
                <a:gd name="connsiteX18" fmla="*/ 180975 w 533400"/>
                <a:gd name="connsiteY18" fmla="*/ 382588 h 409575"/>
                <a:gd name="connsiteX19" fmla="*/ 182562 w 533400"/>
                <a:gd name="connsiteY19" fmla="*/ 382588 h 409575"/>
                <a:gd name="connsiteX20" fmla="*/ 277812 w 533400"/>
                <a:gd name="connsiteY20" fmla="*/ 377825 h 409575"/>
                <a:gd name="connsiteX21" fmla="*/ 279400 w 533400"/>
                <a:gd name="connsiteY21" fmla="*/ 377825 h 409575"/>
                <a:gd name="connsiteX22" fmla="*/ 279400 w 533400"/>
                <a:gd name="connsiteY22" fmla="*/ 379413 h 409575"/>
                <a:gd name="connsiteX23" fmla="*/ 274637 w 533400"/>
                <a:gd name="connsiteY23" fmla="*/ 382588 h 409575"/>
                <a:gd name="connsiteX24" fmla="*/ 273050 w 533400"/>
                <a:gd name="connsiteY24" fmla="*/ 387350 h 409575"/>
                <a:gd name="connsiteX25" fmla="*/ 271462 w 533400"/>
                <a:gd name="connsiteY25" fmla="*/ 387350 h 409575"/>
                <a:gd name="connsiteX26" fmla="*/ 268287 w 533400"/>
                <a:gd name="connsiteY26" fmla="*/ 388938 h 409575"/>
                <a:gd name="connsiteX27" fmla="*/ 266700 w 533400"/>
                <a:gd name="connsiteY27" fmla="*/ 392113 h 409575"/>
                <a:gd name="connsiteX28" fmla="*/ 266700 w 533400"/>
                <a:gd name="connsiteY28" fmla="*/ 388938 h 409575"/>
                <a:gd name="connsiteX29" fmla="*/ 268287 w 533400"/>
                <a:gd name="connsiteY29" fmla="*/ 387350 h 409575"/>
                <a:gd name="connsiteX30" fmla="*/ 268287 w 533400"/>
                <a:gd name="connsiteY30" fmla="*/ 384175 h 409575"/>
                <a:gd name="connsiteX31" fmla="*/ 271462 w 533400"/>
                <a:gd name="connsiteY31" fmla="*/ 384175 h 409575"/>
                <a:gd name="connsiteX32" fmla="*/ 273050 w 533400"/>
                <a:gd name="connsiteY32" fmla="*/ 384175 h 409575"/>
                <a:gd name="connsiteX33" fmla="*/ 273050 w 533400"/>
                <a:gd name="connsiteY33" fmla="*/ 382588 h 409575"/>
                <a:gd name="connsiteX34" fmla="*/ 274637 w 533400"/>
                <a:gd name="connsiteY34" fmla="*/ 379413 h 409575"/>
                <a:gd name="connsiteX35" fmla="*/ 192087 w 533400"/>
                <a:gd name="connsiteY35" fmla="*/ 377825 h 409575"/>
                <a:gd name="connsiteX36" fmla="*/ 188912 w 533400"/>
                <a:gd name="connsiteY36" fmla="*/ 379413 h 409575"/>
                <a:gd name="connsiteX37" fmla="*/ 187325 w 533400"/>
                <a:gd name="connsiteY37" fmla="*/ 379413 h 409575"/>
                <a:gd name="connsiteX38" fmla="*/ 252412 w 533400"/>
                <a:gd name="connsiteY38" fmla="*/ 376238 h 409575"/>
                <a:gd name="connsiteX39" fmla="*/ 252412 w 533400"/>
                <a:gd name="connsiteY39" fmla="*/ 377825 h 409575"/>
                <a:gd name="connsiteX40" fmla="*/ 250825 w 533400"/>
                <a:gd name="connsiteY40" fmla="*/ 379413 h 409575"/>
                <a:gd name="connsiteX41" fmla="*/ 247650 w 533400"/>
                <a:gd name="connsiteY41" fmla="*/ 379413 h 409575"/>
                <a:gd name="connsiteX42" fmla="*/ 250825 w 533400"/>
                <a:gd name="connsiteY42" fmla="*/ 377825 h 409575"/>
                <a:gd name="connsiteX43" fmla="*/ 257175 w 533400"/>
                <a:gd name="connsiteY43" fmla="*/ 373063 h 409575"/>
                <a:gd name="connsiteX44" fmla="*/ 257175 w 533400"/>
                <a:gd name="connsiteY44" fmla="*/ 376238 h 409575"/>
                <a:gd name="connsiteX45" fmla="*/ 255587 w 533400"/>
                <a:gd name="connsiteY45" fmla="*/ 376238 h 409575"/>
                <a:gd name="connsiteX46" fmla="*/ 252412 w 533400"/>
                <a:gd name="connsiteY46" fmla="*/ 376238 h 409575"/>
                <a:gd name="connsiteX47" fmla="*/ 333375 w 533400"/>
                <a:gd name="connsiteY47" fmla="*/ 371475 h 409575"/>
                <a:gd name="connsiteX48" fmla="*/ 331787 w 533400"/>
                <a:gd name="connsiteY48" fmla="*/ 376238 h 409575"/>
                <a:gd name="connsiteX49" fmla="*/ 330200 w 533400"/>
                <a:gd name="connsiteY49" fmla="*/ 376238 h 409575"/>
                <a:gd name="connsiteX50" fmla="*/ 331787 w 533400"/>
                <a:gd name="connsiteY50" fmla="*/ 373063 h 409575"/>
                <a:gd name="connsiteX51" fmla="*/ 198437 w 533400"/>
                <a:gd name="connsiteY51" fmla="*/ 371475 h 409575"/>
                <a:gd name="connsiteX52" fmla="*/ 200025 w 533400"/>
                <a:gd name="connsiteY52" fmla="*/ 371475 h 409575"/>
                <a:gd name="connsiteX53" fmla="*/ 203200 w 533400"/>
                <a:gd name="connsiteY53" fmla="*/ 371475 h 409575"/>
                <a:gd name="connsiteX54" fmla="*/ 203200 w 533400"/>
                <a:gd name="connsiteY54" fmla="*/ 373063 h 409575"/>
                <a:gd name="connsiteX55" fmla="*/ 198437 w 533400"/>
                <a:gd name="connsiteY55" fmla="*/ 376238 h 409575"/>
                <a:gd name="connsiteX56" fmla="*/ 193675 w 533400"/>
                <a:gd name="connsiteY56" fmla="*/ 377825 h 409575"/>
                <a:gd name="connsiteX57" fmla="*/ 192087 w 533400"/>
                <a:gd name="connsiteY57" fmla="*/ 377825 h 409575"/>
                <a:gd name="connsiteX58" fmla="*/ 196850 w 533400"/>
                <a:gd name="connsiteY58" fmla="*/ 376238 h 409575"/>
                <a:gd name="connsiteX59" fmla="*/ 198437 w 533400"/>
                <a:gd name="connsiteY59" fmla="*/ 373063 h 409575"/>
                <a:gd name="connsiteX60" fmla="*/ 203200 w 533400"/>
                <a:gd name="connsiteY60" fmla="*/ 368300 h 409575"/>
                <a:gd name="connsiteX61" fmla="*/ 204787 w 533400"/>
                <a:gd name="connsiteY61" fmla="*/ 368300 h 409575"/>
                <a:gd name="connsiteX62" fmla="*/ 207962 w 533400"/>
                <a:gd name="connsiteY62" fmla="*/ 368300 h 409575"/>
                <a:gd name="connsiteX63" fmla="*/ 204787 w 533400"/>
                <a:gd name="connsiteY63" fmla="*/ 371475 h 409575"/>
                <a:gd name="connsiteX64" fmla="*/ 203200 w 533400"/>
                <a:gd name="connsiteY64" fmla="*/ 371475 h 409575"/>
                <a:gd name="connsiteX65" fmla="*/ 193675 w 533400"/>
                <a:gd name="connsiteY65" fmla="*/ 363538 h 409575"/>
                <a:gd name="connsiteX66" fmla="*/ 196850 w 533400"/>
                <a:gd name="connsiteY66" fmla="*/ 366713 h 409575"/>
                <a:gd name="connsiteX67" fmla="*/ 193675 w 533400"/>
                <a:gd name="connsiteY67" fmla="*/ 366713 h 409575"/>
                <a:gd name="connsiteX68" fmla="*/ 231775 w 533400"/>
                <a:gd name="connsiteY68" fmla="*/ 360363 h 409575"/>
                <a:gd name="connsiteX69" fmla="*/ 234950 w 533400"/>
                <a:gd name="connsiteY69" fmla="*/ 360363 h 409575"/>
                <a:gd name="connsiteX70" fmla="*/ 236537 w 533400"/>
                <a:gd name="connsiteY70" fmla="*/ 360363 h 409575"/>
                <a:gd name="connsiteX71" fmla="*/ 234950 w 533400"/>
                <a:gd name="connsiteY71" fmla="*/ 361950 h 409575"/>
                <a:gd name="connsiteX72" fmla="*/ 234950 w 533400"/>
                <a:gd name="connsiteY72" fmla="*/ 363538 h 409575"/>
                <a:gd name="connsiteX73" fmla="*/ 231775 w 533400"/>
                <a:gd name="connsiteY73" fmla="*/ 363538 h 409575"/>
                <a:gd name="connsiteX74" fmla="*/ 231775 w 533400"/>
                <a:gd name="connsiteY74" fmla="*/ 361950 h 409575"/>
                <a:gd name="connsiteX75" fmla="*/ 211137 w 533400"/>
                <a:gd name="connsiteY75" fmla="*/ 357188 h 409575"/>
                <a:gd name="connsiteX76" fmla="*/ 214312 w 533400"/>
                <a:gd name="connsiteY76" fmla="*/ 357188 h 409575"/>
                <a:gd name="connsiteX77" fmla="*/ 211137 w 533400"/>
                <a:gd name="connsiteY77" fmla="*/ 360363 h 409575"/>
                <a:gd name="connsiteX78" fmla="*/ 220662 w 533400"/>
                <a:gd name="connsiteY78" fmla="*/ 352425 h 409575"/>
                <a:gd name="connsiteX79" fmla="*/ 223837 w 533400"/>
                <a:gd name="connsiteY79" fmla="*/ 352425 h 409575"/>
                <a:gd name="connsiteX80" fmla="*/ 220662 w 533400"/>
                <a:gd name="connsiteY80" fmla="*/ 355600 h 409575"/>
                <a:gd name="connsiteX81" fmla="*/ 219074 w 533400"/>
                <a:gd name="connsiteY81" fmla="*/ 355600 h 409575"/>
                <a:gd name="connsiteX82" fmla="*/ 215900 w 533400"/>
                <a:gd name="connsiteY82" fmla="*/ 357188 h 409575"/>
                <a:gd name="connsiteX83" fmla="*/ 214312 w 533400"/>
                <a:gd name="connsiteY83" fmla="*/ 357188 h 409575"/>
                <a:gd name="connsiteX84" fmla="*/ 215900 w 533400"/>
                <a:gd name="connsiteY84" fmla="*/ 355600 h 409575"/>
                <a:gd name="connsiteX85" fmla="*/ 136525 w 533400"/>
                <a:gd name="connsiteY85" fmla="*/ 317500 h 409575"/>
                <a:gd name="connsiteX86" fmla="*/ 139700 w 533400"/>
                <a:gd name="connsiteY86" fmla="*/ 317500 h 409575"/>
                <a:gd name="connsiteX87" fmla="*/ 141287 w 533400"/>
                <a:gd name="connsiteY87" fmla="*/ 317500 h 409575"/>
                <a:gd name="connsiteX88" fmla="*/ 139700 w 533400"/>
                <a:gd name="connsiteY88" fmla="*/ 319088 h 409575"/>
                <a:gd name="connsiteX89" fmla="*/ 136525 w 533400"/>
                <a:gd name="connsiteY89" fmla="*/ 320675 h 409575"/>
                <a:gd name="connsiteX90" fmla="*/ 134937 w 533400"/>
                <a:gd name="connsiteY90" fmla="*/ 320675 h 409575"/>
                <a:gd name="connsiteX91" fmla="*/ 134937 w 533400"/>
                <a:gd name="connsiteY91" fmla="*/ 319088 h 409575"/>
                <a:gd name="connsiteX92" fmla="*/ 136525 w 533400"/>
                <a:gd name="connsiteY92" fmla="*/ 319088 h 409575"/>
                <a:gd name="connsiteX93" fmla="*/ 34925 w 533400"/>
                <a:gd name="connsiteY93" fmla="*/ 303213 h 409575"/>
                <a:gd name="connsiteX94" fmla="*/ 38100 w 533400"/>
                <a:gd name="connsiteY94" fmla="*/ 304801 h 409575"/>
                <a:gd name="connsiteX95" fmla="*/ 39688 w 533400"/>
                <a:gd name="connsiteY95" fmla="*/ 304801 h 409575"/>
                <a:gd name="connsiteX96" fmla="*/ 42863 w 533400"/>
                <a:gd name="connsiteY96" fmla="*/ 304801 h 409575"/>
                <a:gd name="connsiteX97" fmla="*/ 42863 w 533400"/>
                <a:gd name="connsiteY97" fmla="*/ 307976 h 409575"/>
                <a:gd name="connsiteX98" fmla="*/ 39688 w 533400"/>
                <a:gd name="connsiteY98" fmla="*/ 307976 h 409575"/>
                <a:gd name="connsiteX99" fmla="*/ 38100 w 533400"/>
                <a:gd name="connsiteY99" fmla="*/ 307976 h 409575"/>
                <a:gd name="connsiteX100" fmla="*/ 34925 w 533400"/>
                <a:gd name="connsiteY100" fmla="*/ 307976 h 409575"/>
                <a:gd name="connsiteX101" fmla="*/ 33338 w 533400"/>
                <a:gd name="connsiteY101" fmla="*/ 309563 h 409575"/>
                <a:gd name="connsiteX102" fmla="*/ 31750 w 533400"/>
                <a:gd name="connsiteY102" fmla="*/ 309563 h 409575"/>
                <a:gd name="connsiteX103" fmla="*/ 28575 w 533400"/>
                <a:gd name="connsiteY103" fmla="*/ 309563 h 409575"/>
                <a:gd name="connsiteX104" fmla="*/ 26988 w 533400"/>
                <a:gd name="connsiteY104" fmla="*/ 312738 h 409575"/>
                <a:gd name="connsiteX105" fmla="*/ 23813 w 533400"/>
                <a:gd name="connsiteY105" fmla="*/ 312738 h 409575"/>
                <a:gd name="connsiteX106" fmla="*/ 23813 w 533400"/>
                <a:gd name="connsiteY106" fmla="*/ 314326 h 409575"/>
                <a:gd name="connsiteX107" fmla="*/ 22225 w 533400"/>
                <a:gd name="connsiteY107" fmla="*/ 314326 h 409575"/>
                <a:gd name="connsiteX108" fmla="*/ 19050 w 533400"/>
                <a:gd name="connsiteY108" fmla="*/ 317501 h 409575"/>
                <a:gd name="connsiteX109" fmla="*/ 12700 w 533400"/>
                <a:gd name="connsiteY109" fmla="*/ 317501 h 409575"/>
                <a:gd name="connsiteX110" fmla="*/ 7938 w 533400"/>
                <a:gd name="connsiteY110" fmla="*/ 317501 h 409575"/>
                <a:gd name="connsiteX111" fmla="*/ 1588 w 533400"/>
                <a:gd name="connsiteY111" fmla="*/ 319088 h 409575"/>
                <a:gd name="connsiteX112" fmla="*/ 0 w 533400"/>
                <a:gd name="connsiteY112" fmla="*/ 317501 h 409575"/>
                <a:gd name="connsiteX113" fmla="*/ 1588 w 533400"/>
                <a:gd name="connsiteY113" fmla="*/ 314326 h 409575"/>
                <a:gd name="connsiteX114" fmla="*/ 3175 w 533400"/>
                <a:gd name="connsiteY114" fmla="*/ 314326 h 409575"/>
                <a:gd name="connsiteX115" fmla="*/ 6350 w 533400"/>
                <a:gd name="connsiteY115" fmla="*/ 314326 h 409575"/>
                <a:gd name="connsiteX116" fmla="*/ 7938 w 533400"/>
                <a:gd name="connsiteY116" fmla="*/ 314326 h 409575"/>
                <a:gd name="connsiteX117" fmla="*/ 11113 w 533400"/>
                <a:gd name="connsiteY117" fmla="*/ 312738 h 409575"/>
                <a:gd name="connsiteX118" fmla="*/ 12700 w 533400"/>
                <a:gd name="connsiteY118" fmla="*/ 309563 h 409575"/>
                <a:gd name="connsiteX119" fmla="*/ 15875 w 533400"/>
                <a:gd name="connsiteY119" fmla="*/ 309563 h 409575"/>
                <a:gd name="connsiteX120" fmla="*/ 19050 w 533400"/>
                <a:gd name="connsiteY120" fmla="*/ 309563 h 409575"/>
                <a:gd name="connsiteX121" fmla="*/ 23813 w 533400"/>
                <a:gd name="connsiteY121" fmla="*/ 307976 h 409575"/>
                <a:gd name="connsiteX122" fmla="*/ 26988 w 533400"/>
                <a:gd name="connsiteY122" fmla="*/ 304801 h 409575"/>
                <a:gd name="connsiteX123" fmla="*/ 28575 w 533400"/>
                <a:gd name="connsiteY123" fmla="*/ 304801 h 409575"/>
                <a:gd name="connsiteX124" fmla="*/ 31750 w 533400"/>
                <a:gd name="connsiteY124" fmla="*/ 304801 h 409575"/>
                <a:gd name="connsiteX125" fmla="*/ 85725 w 533400"/>
                <a:gd name="connsiteY125" fmla="*/ 302578 h 409575"/>
                <a:gd name="connsiteX126" fmla="*/ 85725 w 533400"/>
                <a:gd name="connsiteY126" fmla="*/ 303213 h 409575"/>
                <a:gd name="connsiteX127" fmla="*/ 82550 w 533400"/>
                <a:gd name="connsiteY127" fmla="*/ 303213 h 409575"/>
                <a:gd name="connsiteX128" fmla="*/ 85725 w 533400"/>
                <a:gd name="connsiteY128" fmla="*/ 301626 h 409575"/>
                <a:gd name="connsiteX129" fmla="*/ 90488 w 533400"/>
                <a:gd name="connsiteY129" fmla="*/ 301626 h 409575"/>
                <a:gd name="connsiteX130" fmla="*/ 85725 w 533400"/>
                <a:gd name="connsiteY130" fmla="*/ 302578 h 409575"/>
                <a:gd name="connsiteX131" fmla="*/ 92075 w 533400"/>
                <a:gd name="connsiteY131" fmla="*/ 298450 h 409575"/>
                <a:gd name="connsiteX132" fmla="*/ 93663 w 533400"/>
                <a:gd name="connsiteY132" fmla="*/ 298450 h 409575"/>
                <a:gd name="connsiteX133" fmla="*/ 96838 w 533400"/>
                <a:gd name="connsiteY133" fmla="*/ 298450 h 409575"/>
                <a:gd name="connsiteX134" fmla="*/ 92075 w 533400"/>
                <a:gd name="connsiteY134" fmla="*/ 301626 h 409575"/>
                <a:gd name="connsiteX135" fmla="*/ 90488 w 533400"/>
                <a:gd name="connsiteY135" fmla="*/ 301626 h 409575"/>
                <a:gd name="connsiteX136" fmla="*/ 38100 w 533400"/>
                <a:gd name="connsiteY136" fmla="*/ 265113 h 409575"/>
                <a:gd name="connsiteX137" fmla="*/ 39687 w 533400"/>
                <a:gd name="connsiteY137" fmla="*/ 265113 h 409575"/>
                <a:gd name="connsiteX138" fmla="*/ 42862 w 533400"/>
                <a:gd name="connsiteY138" fmla="*/ 265113 h 409575"/>
                <a:gd name="connsiteX139" fmla="*/ 46037 w 533400"/>
                <a:gd name="connsiteY139" fmla="*/ 265113 h 409575"/>
                <a:gd name="connsiteX140" fmla="*/ 44450 w 533400"/>
                <a:gd name="connsiteY140" fmla="*/ 266700 h 409575"/>
                <a:gd name="connsiteX141" fmla="*/ 39687 w 533400"/>
                <a:gd name="connsiteY141" fmla="*/ 266700 h 409575"/>
                <a:gd name="connsiteX142" fmla="*/ 38100 w 533400"/>
                <a:gd name="connsiteY142" fmla="*/ 266700 h 409575"/>
                <a:gd name="connsiteX143" fmla="*/ 34925 w 533400"/>
                <a:gd name="connsiteY143" fmla="*/ 266700 h 409575"/>
                <a:gd name="connsiteX144" fmla="*/ 53975 w 533400"/>
                <a:gd name="connsiteY144" fmla="*/ 261938 h 409575"/>
                <a:gd name="connsiteX145" fmla="*/ 58737 w 533400"/>
                <a:gd name="connsiteY145" fmla="*/ 261938 h 409575"/>
                <a:gd name="connsiteX146" fmla="*/ 50800 w 533400"/>
                <a:gd name="connsiteY146" fmla="*/ 265113 h 409575"/>
                <a:gd name="connsiteX147" fmla="*/ 49212 w 533400"/>
                <a:gd name="connsiteY147" fmla="*/ 265113 h 409575"/>
                <a:gd name="connsiteX148" fmla="*/ 61912 w 533400"/>
                <a:gd name="connsiteY148" fmla="*/ 260350 h 409575"/>
                <a:gd name="connsiteX149" fmla="*/ 65087 w 533400"/>
                <a:gd name="connsiteY149" fmla="*/ 260350 h 409575"/>
                <a:gd name="connsiteX150" fmla="*/ 66675 w 533400"/>
                <a:gd name="connsiteY150" fmla="*/ 260350 h 409575"/>
                <a:gd name="connsiteX151" fmla="*/ 69850 w 533400"/>
                <a:gd name="connsiteY151" fmla="*/ 260350 h 409575"/>
                <a:gd name="connsiteX152" fmla="*/ 71437 w 533400"/>
                <a:gd name="connsiteY152" fmla="*/ 260350 h 409575"/>
                <a:gd name="connsiteX153" fmla="*/ 65087 w 533400"/>
                <a:gd name="connsiteY153" fmla="*/ 261938 h 409575"/>
                <a:gd name="connsiteX154" fmla="*/ 60325 w 533400"/>
                <a:gd name="connsiteY154" fmla="*/ 261938 h 409575"/>
                <a:gd name="connsiteX155" fmla="*/ 517524 w 533400"/>
                <a:gd name="connsiteY155" fmla="*/ 198438 h 409575"/>
                <a:gd name="connsiteX156" fmla="*/ 519112 w 533400"/>
                <a:gd name="connsiteY156" fmla="*/ 198438 h 409575"/>
                <a:gd name="connsiteX157" fmla="*/ 517524 w 533400"/>
                <a:gd name="connsiteY157" fmla="*/ 201613 h 409575"/>
                <a:gd name="connsiteX158" fmla="*/ 514350 w 533400"/>
                <a:gd name="connsiteY158" fmla="*/ 201613 h 409575"/>
                <a:gd name="connsiteX159" fmla="*/ 501650 w 533400"/>
                <a:gd name="connsiteY159" fmla="*/ 176213 h 409575"/>
                <a:gd name="connsiteX160" fmla="*/ 501650 w 533400"/>
                <a:gd name="connsiteY160" fmla="*/ 179388 h 409575"/>
                <a:gd name="connsiteX161" fmla="*/ 498475 w 533400"/>
                <a:gd name="connsiteY161" fmla="*/ 179388 h 409575"/>
                <a:gd name="connsiteX162" fmla="*/ 501650 w 533400"/>
                <a:gd name="connsiteY162" fmla="*/ 174625 h 409575"/>
                <a:gd name="connsiteX163" fmla="*/ 503237 w 533400"/>
                <a:gd name="connsiteY163" fmla="*/ 174625 h 409575"/>
                <a:gd name="connsiteX164" fmla="*/ 501650 w 533400"/>
                <a:gd name="connsiteY164" fmla="*/ 176213 h 409575"/>
                <a:gd name="connsiteX165" fmla="*/ 123825 w 533400"/>
                <a:gd name="connsiteY165" fmla="*/ 171450 h 409575"/>
                <a:gd name="connsiteX166" fmla="*/ 125412 w 533400"/>
                <a:gd name="connsiteY166" fmla="*/ 171450 h 409575"/>
                <a:gd name="connsiteX167" fmla="*/ 128588 w 533400"/>
                <a:gd name="connsiteY167" fmla="*/ 171450 h 409575"/>
                <a:gd name="connsiteX168" fmla="*/ 130175 w 533400"/>
                <a:gd name="connsiteY168" fmla="*/ 171450 h 409575"/>
                <a:gd name="connsiteX169" fmla="*/ 133350 w 533400"/>
                <a:gd name="connsiteY169" fmla="*/ 171450 h 409575"/>
                <a:gd name="connsiteX170" fmla="*/ 133350 w 533400"/>
                <a:gd name="connsiteY170" fmla="*/ 174625 h 409575"/>
                <a:gd name="connsiteX171" fmla="*/ 130175 w 533400"/>
                <a:gd name="connsiteY171" fmla="*/ 174625 h 409575"/>
                <a:gd name="connsiteX172" fmla="*/ 128588 w 533400"/>
                <a:gd name="connsiteY172" fmla="*/ 174625 h 409575"/>
                <a:gd name="connsiteX173" fmla="*/ 80962 w 533400"/>
                <a:gd name="connsiteY173" fmla="*/ 158750 h 409575"/>
                <a:gd name="connsiteX174" fmla="*/ 82550 w 533400"/>
                <a:gd name="connsiteY174" fmla="*/ 158750 h 409575"/>
                <a:gd name="connsiteX175" fmla="*/ 85725 w 533400"/>
                <a:gd name="connsiteY175" fmla="*/ 158750 h 409575"/>
                <a:gd name="connsiteX176" fmla="*/ 87312 w 533400"/>
                <a:gd name="connsiteY176" fmla="*/ 160338 h 409575"/>
                <a:gd name="connsiteX177" fmla="*/ 92075 w 533400"/>
                <a:gd name="connsiteY177" fmla="*/ 163513 h 409575"/>
                <a:gd name="connsiteX178" fmla="*/ 93662 w 533400"/>
                <a:gd name="connsiteY178" fmla="*/ 163513 h 409575"/>
                <a:gd name="connsiteX179" fmla="*/ 96837 w 533400"/>
                <a:gd name="connsiteY179" fmla="*/ 163513 h 409575"/>
                <a:gd name="connsiteX180" fmla="*/ 98425 w 533400"/>
                <a:gd name="connsiteY180" fmla="*/ 163513 h 409575"/>
                <a:gd name="connsiteX181" fmla="*/ 103187 w 533400"/>
                <a:gd name="connsiteY181" fmla="*/ 163513 h 409575"/>
                <a:gd name="connsiteX182" fmla="*/ 107950 w 533400"/>
                <a:gd name="connsiteY182" fmla="*/ 165100 h 409575"/>
                <a:gd name="connsiteX183" fmla="*/ 112712 w 533400"/>
                <a:gd name="connsiteY183" fmla="*/ 165100 h 409575"/>
                <a:gd name="connsiteX184" fmla="*/ 114300 w 533400"/>
                <a:gd name="connsiteY184" fmla="*/ 165100 h 409575"/>
                <a:gd name="connsiteX185" fmla="*/ 117475 w 533400"/>
                <a:gd name="connsiteY185" fmla="*/ 165100 h 409575"/>
                <a:gd name="connsiteX186" fmla="*/ 119062 w 533400"/>
                <a:gd name="connsiteY186" fmla="*/ 165100 h 409575"/>
                <a:gd name="connsiteX187" fmla="*/ 122237 w 533400"/>
                <a:gd name="connsiteY187" fmla="*/ 168276 h 409575"/>
                <a:gd name="connsiteX188" fmla="*/ 123825 w 533400"/>
                <a:gd name="connsiteY188" fmla="*/ 168276 h 409575"/>
                <a:gd name="connsiteX189" fmla="*/ 123825 w 533400"/>
                <a:gd name="connsiteY189" fmla="*/ 169863 h 409575"/>
                <a:gd name="connsiteX190" fmla="*/ 122237 w 533400"/>
                <a:gd name="connsiteY190" fmla="*/ 169863 h 409575"/>
                <a:gd name="connsiteX191" fmla="*/ 119062 w 533400"/>
                <a:gd name="connsiteY191" fmla="*/ 169863 h 409575"/>
                <a:gd name="connsiteX192" fmla="*/ 119062 w 533400"/>
                <a:gd name="connsiteY192" fmla="*/ 171451 h 409575"/>
                <a:gd name="connsiteX193" fmla="*/ 117475 w 533400"/>
                <a:gd name="connsiteY193" fmla="*/ 171451 h 409575"/>
                <a:gd name="connsiteX194" fmla="*/ 119062 w 533400"/>
                <a:gd name="connsiteY194" fmla="*/ 174626 h 409575"/>
                <a:gd name="connsiteX195" fmla="*/ 122237 w 533400"/>
                <a:gd name="connsiteY195" fmla="*/ 174626 h 409575"/>
                <a:gd name="connsiteX196" fmla="*/ 117475 w 533400"/>
                <a:gd name="connsiteY196" fmla="*/ 176213 h 409575"/>
                <a:gd name="connsiteX197" fmla="*/ 114300 w 533400"/>
                <a:gd name="connsiteY197" fmla="*/ 176213 h 409575"/>
                <a:gd name="connsiteX198" fmla="*/ 114300 w 533400"/>
                <a:gd name="connsiteY198" fmla="*/ 179388 h 409575"/>
                <a:gd name="connsiteX199" fmla="*/ 112712 w 533400"/>
                <a:gd name="connsiteY199" fmla="*/ 179388 h 409575"/>
                <a:gd name="connsiteX200" fmla="*/ 112712 w 533400"/>
                <a:gd name="connsiteY200" fmla="*/ 176213 h 409575"/>
                <a:gd name="connsiteX201" fmla="*/ 109537 w 533400"/>
                <a:gd name="connsiteY201" fmla="*/ 176213 h 409575"/>
                <a:gd name="connsiteX202" fmla="*/ 107950 w 533400"/>
                <a:gd name="connsiteY202" fmla="*/ 176213 h 409575"/>
                <a:gd name="connsiteX203" fmla="*/ 103187 w 533400"/>
                <a:gd name="connsiteY203" fmla="*/ 176213 h 409575"/>
                <a:gd name="connsiteX204" fmla="*/ 101600 w 533400"/>
                <a:gd name="connsiteY204" fmla="*/ 174626 h 409575"/>
                <a:gd name="connsiteX205" fmla="*/ 98425 w 533400"/>
                <a:gd name="connsiteY205" fmla="*/ 174626 h 409575"/>
                <a:gd name="connsiteX206" fmla="*/ 98425 w 533400"/>
                <a:gd name="connsiteY206" fmla="*/ 171451 h 409575"/>
                <a:gd name="connsiteX207" fmla="*/ 101600 w 533400"/>
                <a:gd name="connsiteY207" fmla="*/ 171451 h 409575"/>
                <a:gd name="connsiteX208" fmla="*/ 98425 w 533400"/>
                <a:gd name="connsiteY208" fmla="*/ 169863 h 409575"/>
                <a:gd name="connsiteX209" fmla="*/ 96837 w 533400"/>
                <a:gd name="connsiteY209" fmla="*/ 168276 h 409575"/>
                <a:gd name="connsiteX210" fmla="*/ 92075 w 533400"/>
                <a:gd name="connsiteY210" fmla="*/ 165100 h 409575"/>
                <a:gd name="connsiteX211" fmla="*/ 87312 w 533400"/>
                <a:gd name="connsiteY211" fmla="*/ 163513 h 409575"/>
                <a:gd name="connsiteX212" fmla="*/ 82550 w 533400"/>
                <a:gd name="connsiteY212" fmla="*/ 160338 h 409575"/>
                <a:gd name="connsiteX213" fmla="*/ 80962 w 533400"/>
                <a:gd name="connsiteY213" fmla="*/ 160338 h 409575"/>
                <a:gd name="connsiteX214" fmla="*/ 517525 w 533400"/>
                <a:gd name="connsiteY214" fmla="*/ 155575 h 409575"/>
                <a:gd name="connsiteX215" fmla="*/ 519112 w 533400"/>
                <a:gd name="connsiteY215" fmla="*/ 155575 h 409575"/>
                <a:gd name="connsiteX216" fmla="*/ 519112 w 533400"/>
                <a:gd name="connsiteY216" fmla="*/ 158750 h 409575"/>
                <a:gd name="connsiteX217" fmla="*/ 517525 w 533400"/>
                <a:gd name="connsiteY217" fmla="*/ 160338 h 409575"/>
                <a:gd name="connsiteX218" fmla="*/ 512762 w 533400"/>
                <a:gd name="connsiteY218" fmla="*/ 165100 h 409575"/>
                <a:gd name="connsiteX219" fmla="*/ 511175 w 533400"/>
                <a:gd name="connsiteY219" fmla="*/ 168275 h 409575"/>
                <a:gd name="connsiteX220" fmla="*/ 508000 w 533400"/>
                <a:gd name="connsiteY220" fmla="*/ 169863 h 409575"/>
                <a:gd name="connsiteX221" fmla="*/ 503237 w 533400"/>
                <a:gd name="connsiteY221" fmla="*/ 174625 h 409575"/>
                <a:gd name="connsiteX222" fmla="*/ 503237 w 533400"/>
                <a:gd name="connsiteY222" fmla="*/ 171450 h 409575"/>
                <a:gd name="connsiteX223" fmla="*/ 506412 w 533400"/>
                <a:gd name="connsiteY223" fmla="*/ 171450 h 409575"/>
                <a:gd name="connsiteX224" fmla="*/ 506412 w 533400"/>
                <a:gd name="connsiteY224" fmla="*/ 169863 h 409575"/>
                <a:gd name="connsiteX225" fmla="*/ 508000 w 533400"/>
                <a:gd name="connsiteY225" fmla="*/ 168275 h 409575"/>
                <a:gd name="connsiteX226" fmla="*/ 508000 w 533400"/>
                <a:gd name="connsiteY226" fmla="*/ 165100 h 409575"/>
                <a:gd name="connsiteX227" fmla="*/ 511175 w 533400"/>
                <a:gd name="connsiteY227" fmla="*/ 163513 h 409575"/>
                <a:gd name="connsiteX228" fmla="*/ 512762 w 533400"/>
                <a:gd name="connsiteY228" fmla="*/ 163513 h 409575"/>
                <a:gd name="connsiteX229" fmla="*/ 512762 w 533400"/>
                <a:gd name="connsiteY229" fmla="*/ 160338 h 409575"/>
                <a:gd name="connsiteX230" fmla="*/ 512762 w 533400"/>
                <a:gd name="connsiteY230" fmla="*/ 158750 h 409575"/>
                <a:gd name="connsiteX231" fmla="*/ 514350 w 533400"/>
                <a:gd name="connsiteY231" fmla="*/ 158750 h 409575"/>
                <a:gd name="connsiteX232" fmla="*/ 74612 w 533400"/>
                <a:gd name="connsiteY232" fmla="*/ 155575 h 409575"/>
                <a:gd name="connsiteX233" fmla="*/ 76200 w 533400"/>
                <a:gd name="connsiteY233" fmla="*/ 155575 h 409575"/>
                <a:gd name="connsiteX234" fmla="*/ 77787 w 533400"/>
                <a:gd name="connsiteY234" fmla="*/ 155575 h 409575"/>
                <a:gd name="connsiteX235" fmla="*/ 77787 w 533400"/>
                <a:gd name="connsiteY235" fmla="*/ 158750 h 409575"/>
                <a:gd name="connsiteX236" fmla="*/ 76200 w 533400"/>
                <a:gd name="connsiteY236" fmla="*/ 158750 h 409575"/>
                <a:gd name="connsiteX237" fmla="*/ 74612 w 533400"/>
                <a:gd name="connsiteY237" fmla="*/ 158750 h 409575"/>
                <a:gd name="connsiteX238" fmla="*/ 508000 w 533400"/>
                <a:gd name="connsiteY238" fmla="*/ 147638 h 409575"/>
                <a:gd name="connsiteX239" fmla="*/ 508000 w 533400"/>
                <a:gd name="connsiteY239" fmla="*/ 149226 h 409575"/>
                <a:gd name="connsiteX240" fmla="*/ 506412 w 533400"/>
                <a:gd name="connsiteY240" fmla="*/ 149226 h 409575"/>
                <a:gd name="connsiteX241" fmla="*/ 511175 w 533400"/>
                <a:gd name="connsiteY241" fmla="*/ 139700 h 409575"/>
                <a:gd name="connsiteX242" fmla="*/ 512762 w 533400"/>
                <a:gd name="connsiteY242" fmla="*/ 142875 h 409575"/>
                <a:gd name="connsiteX243" fmla="*/ 514350 w 533400"/>
                <a:gd name="connsiteY243" fmla="*/ 142875 h 409575"/>
                <a:gd name="connsiteX244" fmla="*/ 517525 w 533400"/>
                <a:gd name="connsiteY244" fmla="*/ 144463 h 409575"/>
                <a:gd name="connsiteX245" fmla="*/ 514350 w 533400"/>
                <a:gd name="connsiteY245" fmla="*/ 144463 h 409575"/>
                <a:gd name="connsiteX246" fmla="*/ 512762 w 533400"/>
                <a:gd name="connsiteY246" fmla="*/ 144463 h 409575"/>
                <a:gd name="connsiteX247" fmla="*/ 512762 w 533400"/>
                <a:gd name="connsiteY247" fmla="*/ 147638 h 409575"/>
                <a:gd name="connsiteX248" fmla="*/ 511175 w 533400"/>
                <a:gd name="connsiteY248" fmla="*/ 147638 h 409575"/>
                <a:gd name="connsiteX249" fmla="*/ 508000 w 533400"/>
                <a:gd name="connsiteY249" fmla="*/ 147638 h 409575"/>
                <a:gd name="connsiteX250" fmla="*/ 508000 w 533400"/>
                <a:gd name="connsiteY250" fmla="*/ 144463 h 409575"/>
                <a:gd name="connsiteX251" fmla="*/ 508000 w 533400"/>
                <a:gd name="connsiteY251" fmla="*/ 142875 h 409575"/>
                <a:gd name="connsiteX252" fmla="*/ 511175 w 533400"/>
                <a:gd name="connsiteY252" fmla="*/ 142875 h 409575"/>
                <a:gd name="connsiteX253" fmla="*/ 481012 w 533400"/>
                <a:gd name="connsiteY253" fmla="*/ 136525 h 409575"/>
                <a:gd name="connsiteX254" fmla="*/ 481012 w 533400"/>
                <a:gd name="connsiteY254" fmla="*/ 138113 h 409575"/>
                <a:gd name="connsiteX255" fmla="*/ 479425 w 533400"/>
                <a:gd name="connsiteY255" fmla="*/ 138113 h 409575"/>
                <a:gd name="connsiteX256" fmla="*/ 487363 w 533400"/>
                <a:gd name="connsiteY256" fmla="*/ 120650 h 409575"/>
                <a:gd name="connsiteX257" fmla="*/ 490538 w 533400"/>
                <a:gd name="connsiteY257" fmla="*/ 120650 h 409575"/>
                <a:gd name="connsiteX258" fmla="*/ 490538 w 533400"/>
                <a:gd name="connsiteY258" fmla="*/ 122238 h 409575"/>
                <a:gd name="connsiteX259" fmla="*/ 487363 w 533400"/>
                <a:gd name="connsiteY259" fmla="*/ 122238 h 409575"/>
                <a:gd name="connsiteX260" fmla="*/ 447675 w 533400"/>
                <a:gd name="connsiteY260" fmla="*/ 100013 h 409575"/>
                <a:gd name="connsiteX261" fmla="*/ 449262 w 533400"/>
                <a:gd name="connsiteY261" fmla="*/ 100013 h 409575"/>
                <a:gd name="connsiteX262" fmla="*/ 447675 w 533400"/>
                <a:gd name="connsiteY262" fmla="*/ 101600 h 409575"/>
                <a:gd name="connsiteX263" fmla="*/ 455612 w 533400"/>
                <a:gd name="connsiteY263" fmla="*/ 90488 h 409575"/>
                <a:gd name="connsiteX264" fmla="*/ 454025 w 533400"/>
                <a:gd name="connsiteY264" fmla="*/ 93663 h 409575"/>
                <a:gd name="connsiteX265" fmla="*/ 454025 w 533400"/>
                <a:gd name="connsiteY265" fmla="*/ 95250 h 409575"/>
                <a:gd name="connsiteX266" fmla="*/ 450850 w 533400"/>
                <a:gd name="connsiteY266" fmla="*/ 96838 h 409575"/>
                <a:gd name="connsiteX267" fmla="*/ 449262 w 533400"/>
                <a:gd name="connsiteY267" fmla="*/ 100013 h 409575"/>
                <a:gd name="connsiteX268" fmla="*/ 449262 w 533400"/>
                <a:gd name="connsiteY268" fmla="*/ 96838 h 409575"/>
                <a:gd name="connsiteX269" fmla="*/ 450850 w 533400"/>
                <a:gd name="connsiteY269" fmla="*/ 95250 h 409575"/>
                <a:gd name="connsiteX270" fmla="*/ 450850 w 533400"/>
                <a:gd name="connsiteY270" fmla="*/ 93663 h 409575"/>
                <a:gd name="connsiteX271" fmla="*/ 523875 w 533400"/>
                <a:gd name="connsiteY271" fmla="*/ 84138 h 409575"/>
                <a:gd name="connsiteX272" fmla="*/ 527050 w 533400"/>
                <a:gd name="connsiteY272" fmla="*/ 84138 h 409575"/>
                <a:gd name="connsiteX273" fmla="*/ 528637 w 533400"/>
                <a:gd name="connsiteY273" fmla="*/ 84138 h 409575"/>
                <a:gd name="connsiteX274" fmla="*/ 530225 w 533400"/>
                <a:gd name="connsiteY274" fmla="*/ 84138 h 409575"/>
                <a:gd name="connsiteX275" fmla="*/ 530225 w 533400"/>
                <a:gd name="connsiteY275" fmla="*/ 85726 h 409575"/>
                <a:gd name="connsiteX276" fmla="*/ 533400 w 533400"/>
                <a:gd name="connsiteY276" fmla="*/ 88901 h 409575"/>
                <a:gd name="connsiteX277" fmla="*/ 533400 w 533400"/>
                <a:gd name="connsiteY277" fmla="*/ 90489 h 409575"/>
                <a:gd name="connsiteX278" fmla="*/ 533400 w 533400"/>
                <a:gd name="connsiteY278" fmla="*/ 93664 h 409575"/>
                <a:gd name="connsiteX279" fmla="*/ 533400 w 533400"/>
                <a:gd name="connsiteY279" fmla="*/ 95251 h 409575"/>
                <a:gd name="connsiteX280" fmla="*/ 530225 w 533400"/>
                <a:gd name="connsiteY280" fmla="*/ 95251 h 409575"/>
                <a:gd name="connsiteX281" fmla="*/ 528637 w 533400"/>
                <a:gd name="connsiteY281" fmla="*/ 95251 h 409575"/>
                <a:gd name="connsiteX282" fmla="*/ 527050 w 533400"/>
                <a:gd name="connsiteY282" fmla="*/ 93664 h 409575"/>
                <a:gd name="connsiteX283" fmla="*/ 523875 w 533400"/>
                <a:gd name="connsiteY283" fmla="*/ 93664 h 409575"/>
                <a:gd name="connsiteX284" fmla="*/ 523875 w 533400"/>
                <a:gd name="connsiteY284" fmla="*/ 90489 h 409575"/>
                <a:gd name="connsiteX285" fmla="*/ 523875 w 533400"/>
                <a:gd name="connsiteY285" fmla="*/ 88901 h 409575"/>
                <a:gd name="connsiteX286" fmla="*/ 522287 w 533400"/>
                <a:gd name="connsiteY286" fmla="*/ 88901 h 409575"/>
                <a:gd name="connsiteX287" fmla="*/ 522287 w 533400"/>
                <a:gd name="connsiteY287" fmla="*/ 85726 h 409575"/>
                <a:gd name="connsiteX288" fmla="*/ 523875 w 533400"/>
                <a:gd name="connsiteY288" fmla="*/ 85726 h 409575"/>
                <a:gd name="connsiteX289" fmla="*/ 463550 w 533400"/>
                <a:gd name="connsiteY289" fmla="*/ 84137 h 409575"/>
                <a:gd name="connsiteX290" fmla="*/ 463550 w 533400"/>
                <a:gd name="connsiteY290" fmla="*/ 85725 h 409575"/>
                <a:gd name="connsiteX291" fmla="*/ 460375 w 533400"/>
                <a:gd name="connsiteY291" fmla="*/ 88900 h 409575"/>
                <a:gd name="connsiteX292" fmla="*/ 458787 w 533400"/>
                <a:gd name="connsiteY292" fmla="*/ 88900 h 409575"/>
                <a:gd name="connsiteX293" fmla="*/ 455612 w 533400"/>
                <a:gd name="connsiteY293" fmla="*/ 90488 h 409575"/>
                <a:gd name="connsiteX294" fmla="*/ 460375 w 533400"/>
                <a:gd name="connsiteY294" fmla="*/ 85725 h 409575"/>
                <a:gd name="connsiteX295" fmla="*/ 122237 w 533400"/>
                <a:gd name="connsiteY295" fmla="*/ 80962 h 409575"/>
                <a:gd name="connsiteX296" fmla="*/ 123825 w 533400"/>
                <a:gd name="connsiteY296" fmla="*/ 84137 h 409575"/>
                <a:gd name="connsiteX297" fmla="*/ 125412 w 533400"/>
                <a:gd name="connsiteY297" fmla="*/ 84137 h 409575"/>
                <a:gd name="connsiteX298" fmla="*/ 128587 w 533400"/>
                <a:gd name="connsiteY298" fmla="*/ 84137 h 409575"/>
                <a:gd name="connsiteX299" fmla="*/ 133350 w 533400"/>
                <a:gd name="connsiteY299" fmla="*/ 85725 h 409575"/>
                <a:gd name="connsiteX300" fmla="*/ 134937 w 533400"/>
                <a:gd name="connsiteY300" fmla="*/ 88900 h 409575"/>
                <a:gd name="connsiteX301" fmla="*/ 134937 w 533400"/>
                <a:gd name="connsiteY301" fmla="*/ 90488 h 409575"/>
                <a:gd name="connsiteX302" fmla="*/ 141287 w 533400"/>
                <a:gd name="connsiteY302" fmla="*/ 93663 h 409575"/>
                <a:gd name="connsiteX303" fmla="*/ 136525 w 533400"/>
                <a:gd name="connsiteY303" fmla="*/ 93663 h 409575"/>
                <a:gd name="connsiteX304" fmla="*/ 134937 w 533400"/>
                <a:gd name="connsiteY304" fmla="*/ 93663 h 409575"/>
                <a:gd name="connsiteX305" fmla="*/ 133350 w 533400"/>
                <a:gd name="connsiteY305" fmla="*/ 93663 h 409575"/>
                <a:gd name="connsiteX306" fmla="*/ 130175 w 533400"/>
                <a:gd name="connsiteY306" fmla="*/ 93663 h 409575"/>
                <a:gd name="connsiteX307" fmla="*/ 123825 w 533400"/>
                <a:gd name="connsiteY307" fmla="*/ 88900 h 409575"/>
                <a:gd name="connsiteX308" fmla="*/ 123825 w 533400"/>
                <a:gd name="connsiteY308" fmla="*/ 85725 h 409575"/>
                <a:gd name="connsiteX309" fmla="*/ 122237 w 533400"/>
                <a:gd name="connsiteY309" fmla="*/ 84137 h 409575"/>
                <a:gd name="connsiteX310" fmla="*/ 119062 w 533400"/>
                <a:gd name="connsiteY310" fmla="*/ 84137 h 409575"/>
                <a:gd name="connsiteX311" fmla="*/ 230187 w 533400"/>
                <a:gd name="connsiteY311" fmla="*/ 52388 h 409575"/>
                <a:gd name="connsiteX312" fmla="*/ 231775 w 533400"/>
                <a:gd name="connsiteY312" fmla="*/ 52388 h 409575"/>
                <a:gd name="connsiteX313" fmla="*/ 231775 w 533400"/>
                <a:gd name="connsiteY313" fmla="*/ 53976 h 409575"/>
                <a:gd name="connsiteX314" fmla="*/ 230187 w 533400"/>
                <a:gd name="connsiteY314" fmla="*/ 53976 h 409575"/>
                <a:gd name="connsiteX315" fmla="*/ 230187 w 533400"/>
                <a:gd name="connsiteY315" fmla="*/ 49213 h 409575"/>
                <a:gd name="connsiteX316" fmla="*/ 231775 w 533400"/>
                <a:gd name="connsiteY316" fmla="*/ 49213 h 409575"/>
                <a:gd name="connsiteX317" fmla="*/ 230187 w 533400"/>
                <a:gd name="connsiteY317" fmla="*/ 52388 h 409575"/>
                <a:gd name="connsiteX318" fmla="*/ 192087 w 533400"/>
                <a:gd name="connsiteY318" fmla="*/ 46038 h 409575"/>
                <a:gd name="connsiteX319" fmla="*/ 193674 w 533400"/>
                <a:gd name="connsiteY319" fmla="*/ 46038 h 409575"/>
                <a:gd name="connsiteX320" fmla="*/ 196850 w 533400"/>
                <a:gd name="connsiteY320" fmla="*/ 47625 h 409575"/>
                <a:gd name="connsiteX321" fmla="*/ 198437 w 533400"/>
                <a:gd name="connsiteY321" fmla="*/ 47625 h 409575"/>
                <a:gd name="connsiteX322" fmla="*/ 198437 w 533400"/>
                <a:gd name="connsiteY322" fmla="*/ 49213 h 409575"/>
                <a:gd name="connsiteX323" fmla="*/ 196850 w 533400"/>
                <a:gd name="connsiteY323" fmla="*/ 49213 h 409575"/>
                <a:gd name="connsiteX324" fmla="*/ 193674 w 533400"/>
                <a:gd name="connsiteY324" fmla="*/ 49213 h 409575"/>
                <a:gd name="connsiteX325" fmla="*/ 192087 w 533400"/>
                <a:gd name="connsiteY325" fmla="*/ 49213 h 409575"/>
                <a:gd name="connsiteX326" fmla="*/ 192087 w 533400"/>
                <a:gd name="connsiteY326" fmla="*/ 47625 h 409575"/>
                <a:gd name="connsiteX327" fmla="*/ 203200 w 533400"/>
                <a:gd name="connsiteY327" fmla="*/ 42863 h 409575"/>
                <a:gd name="connsiteX328" fmla="*/ 204788 w 533400"/>
                <a:gd name="connsiteY328" fmla="*/ 42863 h 409575"/>
                <a:gd name="connsiteX329" fmla="*/ 207963 w 533400"/>
                <a:gd name="connsiteY329" fmla="*/ 42863 h 409575"/>
                <a:gd name="connsiteX330" fmla="*/ 209550 w 533400"/>
                <a:gd name="connsiteY330" fmla="*/ 42863 h 409575"/>
                <a:gd name="connsiteX331" fmla="*/ 209550 w 533400"/>
                <a:gd name="connsiteY331" fmla="*/ 46038 h 409575"/>
                <a:gd name="connsiteX332" fmla="*/ 211138 w 533400"/>
                <a:gd name="connsiteY332" fmla="*/ 49213 h 409575"/>
                <a:gd name="connsiteX333" fmla="*/ 211138 w 533400"/>
                <a:gd name="connsiteY333" fmla="*/ 52388 h 409575"/>
                <a:gd name="connsiteX334" fmla="*/ 211138 w 533400"/>
                <a:gd name="connsiteY334" fmla="*/ 53976 h 409575"/>
                <a:gd name="connsiteX335" fmla="*/ 209550 w 533400"/>
                <a:gd name="connsiteY335" fmla="*/ 53976 h 409575"/>
                <a:gd name="connsiteX336" fmla="*/ 207963 w 533400"/>
                <a:gd name="connsiteY336" fmla="*/ 52388 h 409575"/>
                <a:gd name="connsiteX337" fmla="*/ 204788 w 533400"/>
                <a:gd name="connsiteY337" fmla="*/ 49213 h 409575"/>
                <a:gd name="connsiteX338" fmla="*/ 203200 w 533400"/>
                <a:gd name="connsiteY338" fmla="*/ 49213 h 409575"/>
                <a:gd name="connsiteX339" fmla="*/ 203200 w 533400"/>
                <a:gd name="connsiteY339" fmla="*/ 47625 h 409575"/>
                <a:gd name="connsiteX340" fmla="*/ 203200 w 533400"/>
                <a:gd name="connsiteY340" fmla="*/ 46038 h 409575"/>
                <a:gd name="connsiteX341" fmla="*/ 220662 w 533400"/>
                <a:gd name="connsiteY341" fmla="*/ 31750 h 409575"/>
                <a:gd name="connsiteX342" fmla="*/ 223837 w 533400"/>
                <a:gd name="connsiteY342" fmla="*/ 31750 h 409575"/>
                <a:gd name="connsiteX343" fmla="*/ 225424 w 533400"/>
                <a:gd name="connsiteY343" fmla="*/ 31750 h 409575"/>
                <a:gd name="connsiteX344" fmla="*/ 225424 w 533400"/>
                <a:gd name="connsiteY344" fmla="*/ 33337 h 409575"/>
                <a:gd name="connsiteX345" fmla="*/ 227012 w 533400"/>
                <a:gd name="connsiteY345" fmla="*/ 36512 h 409575"/>
                <a:gd name="connsiteX346" fmla="*/ 230187 w 533400"/>
                <a:gd name="connsiteY346" fmla="*/ 38100 h 409575"/>
                <a:gd name="connsiteX347" fmla="*/ 227012 w 533400"/>
                <a:gd name="connsiteY347" fmla="*/ 41275 h 409575"/>
                <a:gd name="connsiteX348" fmla="*/ 225424 w 533400"/>
                <a:gd name="connsiteY348" fmla="*/ 41275 h 409575"/>
                <a:gd name="connsiteX349" fmla="*/ 223837 w 533400"/>
                <a:gd name="connsiteY349" fmla="*/ 42863 h 409575"/>
                <a:gd name="connsiteX350" fmla="*/ 223837 w 533400"/>
                <a:gd name="connsiteY350" fmla="*/ 41275 h 409575"/>
                <a:gd name="connsiteX351" fmla="*/ 220662 w 533400"/>
                <a:gd name="connsiteY351" fmla="*/ 41275 h 409575"/>
                <a:gd name="connsiteX352" fmla="*/ 220662 w 533400"/>
                <a:gd name="connsiteY352" fmla="*/ 38100 h 409575"/>
                <a:gd name="connsiteX353" fmla="*/ 220662 w 533400"/>
                <a:gd name="connsiteY353" fmla="*/ 36512 h 409575"/>
                <a:gd name="connsiteX354" fmla="*/ 255587 w 533400"/>
                <a:gd name="connsiteY354" fmla="*/ 19050 h 409575"/>
                <a:gd name="connsiteX355" fmla="*/ 257175 w 533400"/>
                <a:gd name="connsiteY355" fmla="*/ 19050 h 409575"/>
                <a:gd name="connsiteX356" fmla="*/ 257175 w 533400"/>
                <a:gd name="connsiteY356" fmla="*/ 20637 h 409575"/>
                <a:gd name="connsiteX357" fmla="*/ 258762 w 533400"/>
                <a:gd name="connsiteY357" fmla="*/ 22225 h 409575"/>
                <a:gd name="connsiteX358" fmla="*/ 261937 w 533400"/>
                <a:gd name="connsiteY358" fmla="*/ 25400 h 409575"/>
                <a:gd name="connsiteX359" fmla="*/ 263525 w 533400"/>
                <a:gd name="connsiteY359" fmla="*/ 30162 h 409575"/>
                <a:gd name="connsiteX360" fmla="*/ 261937 w 533400"/>
                <a:gd name="connsiteY360" fmla="*/ 26987 h 409575"/>
                <a:gd name="connsiteX361" fmla="*/ 258762 w 533400"/>
                <a:gd name="connsiteY361" fmla="*/ 25400 h 409575"/>
                <a:gd name="connsiteX362" fmla="*/ 257175 w 533400"/>
                <a:gd name="connsiteY362" fmla="*/ 22225 h 409575"/>
                <a:gd name="connsiteX363" fmla="*/ 257175 w 533400"/>
                <a:gd name="connsiteY363" fmla="*/ 20638 h 409575"/>
                <a:gd name="connsiteX364" fmla="*/ 255587 w 533400"/>
                <a:gd name="connsiteY364" fmla="*/ 20638 h 409575"/>
                <a:gd name="connsiteX365" fmla="*/ 247650 w 533400"/>
                <a:gd name="connsiteY365" fmla="*/ 9525 h 409575"/>
                <a:gd name="connsiteX366" fmla="*/ 250825 w 533400"/>
                <a:gd name="connsiteY366" fmla="*/ 9525 h 409575"/>
                <a:gd name="connsiteX367" fmla="*/ 250825 w 533400"/>
                <a:gd name="connsiteY367" fmla="*/ 11113 h 409575"/>
                <a:gd name="connsiteX368" fmla="*/ 247650 w 533400"/>
                <a:gd name="connsiteY368" fmla="*/ 11113 h 409575"/>
                <a:gd name="connsiteX369" fmla="*/ 273050 w 533400"/>
                <a:gd name="connsiteY369" fmla="*/ 9525 h 409575"/>
                <a:gd name="connsiteX370" fmla="*/ 274637 w 533400"/>
                <a:gd name="connsiteY370" fmla="*/ 9525 h 409575"/>
                <a:gd name="connsiteX371" fmla="*/ 274637 w 533400"/>
                <a:gd name="connsiteY371" fmla="*/ 11112 h 409575"/>
                <a:gd name="connsiteX372" fmla="*/ 274637 w 533400"/>
                <a:gd name="connsiteY372" fmla="*/ 14287 h 409575"/>
                <a:gd name="connsiteX373" fmla="*/ 277812 w 533400"/>
                <a:gd name="connsiteY373" fmla="*/ 14287 h 409575"/>
                <a:gd name="connsiteX374" fmla="*/ 279400 w 533400"/>
                <a:gd name="connsiteY374" fmla="*/ 15875 h 409575"/>
                <a:gd name="connsiteX375" fmla="*/ 279400 w 533400"/>
                <a:gd name="connsiteY375" fmla="*/ 19050 h 409575"/>
                <a:gd name="connsiteX376" fmla="*/ 279400 w 533400"/>
                <a:gd name="connsiteY376" fmla="*/ 20637 h 409575"/>
                <a:gd name="connsiteX377" fmla="*/ 282575 w 533400"/>
                <a:gd name="connsiteY377" fmla="*/ 22225 h 409575"/>
                <a:gd name="connsiteX378" fmla="*/ 284162 w 533400"/>
                <a:gd name="connsiteY378" fmla="*/ 26987 h 409575"/>
                <a:gd name="connsiteX379" fmla="*/ 282575 w 533400"/>
                <a:gd name="connsiteY379" fmla="*/ 26987 h 409575"/>
                <a:gd name="connsiteX380" fmla="*/ 282575 w 533400"/>
                <a:gd name="connsiteY380" fmla="*/ 25400 h 409575"/>
                <a:gd name="connsiteX381" fmla="*/ 279400 w 533400"/>
                <a:gd name="connsiteY381" fmla="*/ 22225 h 409575"/>
                <a:gd name="connsiteX382" fmla="*/ 274637 w 533400"/>
                <a:gd name="connsiteY382" fmla="*/ 15875 h 409575"/>
                <a:gd name="connsiteX383" fmla="*/ 246062 w 533400"/>
                <a:gd name="connsiteY383" fmla="*/ 6350 h 409575"/>
                <a:gd name="connsiteX384" fmla="*/ 247650 w 533400"/>
                <a:gd name="connsiteY384" fmla="*/ 9525 h 409575"/>
                <a:gd name="connsiteX385" fmla="*/ 246062 w 533400"/>
                <a:gd name="connsiteY385" fmla="*/ 9525 h 409575"/>
                <a:gd name="connsiteX386" fmla="*/ 271462 w 533400"/>
                <a:gd name="connsiteY386" fmla="*/ 6350 h 409575"/>
                <a:gd name="connsiteX387" fmla="*/ 273050 w 533400"/>
                <a:gd name="connsiteY387" fmla="*/ 6350 h 409575"/>
                <a:gd name="connsiteX388" fmla="*/ 273050 w 533400"/>
                <a:gd name="connsiteY388" fmla="*/ 9525 h 409575"/>
                <a:gd name="connsiteX389" fmla="*/ 271462 w 533400"/>
                <a:gd name="connsiteY389" fmla="*/ 9525 h 409575"/>
                <a:gd name="connsiteX390" fmla="*/ 242887 w 533400"/>
                <a:gd name="connsiteY390" fmla="*/ 4763 h 409575"/>
                <a:gd name="connsiteX391" fmla="*/ 246062 w 533400"/>
                <a:gd name="connsiteY391" fmla="*/ 4763 h 409575"/>
                <a:gd name="connsiteX392" fmla="*/ 246062 w 533400"/>
                <a:gd name="connsiteY392" fmla="*/ 6350 h 409575"/>
                <a:gd name="connsiteX393" fmla="*/ 242887 w 533400"/>
                <a:gd name="connsiteY393" fmla="*/ 6350 h 409575"/>
                <a:gd name="connsiteX394" fmla="*/ 220662 w 533400"/>
                <a:gd name="connsiteY394" fmla="*/ 0 h 409575"/>
                <a:gd name="connsiteX395" fmla="*/ 223837 w 533400"/>
                <a:gd name="connsiteY395" fmla="*/ 0 h 409575"/>
                <a:gd name="connsiteX396" fmla="*/ 225425 w 533400"/>
                <a:gd name="connsiteY396" fmla="*/ 3175 h 409575"/>
                <a:gd name="connsiteX397" fmla="*/ 225425 w 533400"/>
                <a:gd name="connsiteY397" fmla="*/ 4762 h 409575"/>
                <a:gd name="connsiteX398" fmla="*/ 227012 w 533400"/>
                <a:gd name="connsiteY398" fmla="*/ 6350 h 409575"/>
                <a:gd name="connsiteX399" fmla="*/ 230187 w 533400"/>
                <a:gd name="connsiteY399" fmla="*/ 9525 h 409575"/>
                <a:gd name="connsiteX400" fmla="*/ 231775 w 533400"/>
                <a:gd name="connsiteY400" fmla="*/ 15875 h 409575"/>
                <a:gd name="connsiteX401" fmla="*/ 236537 w 533400"/>
                <a:gd name="connsiteY401" fmla="*/ 20637 h 409575"/>
                <a:gd name="connsiteX402" fmla="*/ 242887 w 533400"/>
                <a:gd name="connsiteY402" fmla="*/ 31750 h 409575"/>
                <a:gd name="connsiteX403" fmla="*/ 242887 w 533400"/>
                <a:gd name="connsiteY403" fmla="*/ 33337 h 409575"/>
                <a:gd name="connsiteX404" fmla="*/ 246062 w 533400"/>
                <a:gd name="connsiteY404" fmla="*/ 33337 h 409575"/>
                <a:gd name="connsiteX405" fmla="*/ 246062 w 533400"/>
                <a:gd name="connsiteY405" fmla="*/ 36512 h 409575"/>
                <a:gd name="connsiteX406" fmla="*/ 250825 w 533400"/>
                <a:gd name="connsiteY406" fmla="*/ 36512 h 409575"/>
                <a:gd name="connsiteX407" fmla="*/ 250825 w 533400"/>
                <a:gd name="connsiteY407" fmla="*/ 38100 h 409575"/>
                <a:gd name="connsiteX408" fmla="*/ 252412 w 533400"/>
                <a:gd name="connsiteY408" fmla="*/ 41275 h 409575"/>
                <a:gd name="connsiteX409" fmla="*/ 255587 w 533400"/>
                <a:gd name="connsiteY409" fmla="*/ 42862 h 409575"/>
                <a:gd name="connsiteX410" fmla="*/ 257175 w 533400"/>
                <a:gd name="connsiteY410" fmla="*/ 42862 h 409575"/>
                <a:gd name="connsiteX411" fmla="*/ 258762 w 533400"/>
                <a:gd name="connsiteY411" fmla="*/ 46037 h 409575"/>
                <a:gd name="connsiteX412" fmla="*/ 261937 w 533400"/>
                <a:gd name="connsiteY412" fmla="*/ 46037 h 409575"/>
                <a:gd name="connsiteX413" fmla="*/ 263525 w 533400"/>
                <a:gd name="connsiteY413" fmla="*/ 46037 h 409575"/>
                <a:gd name="connsiteX414" fmla="*/ 266700 w 533400"/>
                <a:gd name="connsiteY414" fmla="*/ 47625 h 409575"/>
                <a:gd name="connsiteX415" fmla="*/ 268287 w 533400"/>
                <a:gd name="connsiteY415" fmla="*/ 47625 h 409575"/>
                <a:gd name="connsiteX416" fmla="*/ 271462 w 533400"/>
                <a:gd name="connsiteY416" fmla="*/ 46037 h 409575"/>
                <a:gd name="connsiteX417" fmla="*/ 273050 w 533400"/>
                <a:gd name="connsiteY417" fmla="*/ 46037 h 409575"/>
                <a:gd name="connsiteX418" fmla="*/ 273050 w 533400"/>
                <a:gd name="connsiteY418" fmla="*/ 42862 h 409575"/>
                <a:gd name="connsiteX419" fmla="*/ 273050 w 533400"/>
                <a:gd name="connsiteY419" fmla="*/ 41275 h 409575"/>
                <a:gd name="connsiteX420" fmla="*/ 271462 w 533400"/>
                <a:gd name="connsiteY420" fmla="*/ 38100 h 409575"/>
                <a:gd name="connsiteX421" fmla="*/ 268287 w 533400"/>
                <a:gd name="connsiteY421" fmla="*/ 36512 h 409575"/>
                <a:gd name="connsiteX422" fmla="*/ 266700 w 533400"/>
                <a:gd name="connsiteY422" fmla="*/ 31750 h 409575"/>
                <a:gd name="connsiteX423" fmla="*/ 268287 w 533400"/>
                <a:gd name="connsiteY423" fmla="*/ 33337 h 409575"/>
                <a:gd name="connsiteX424" fmla="*/ 271462 w 533400"/>
                <a:gd name="connsiteY424" fmla="*/ 36512 h 409575"/>
                <a:gd name="connsiteX425" fmla="*/ 273050 w 533400"/>
                <a:gd name="connsiteY425" fmla="*/ 38100 h 409575"/>
                <a:gd name="connsiteX426" fmla="*/ 274637 w 533400"/>
                <a:gd name="connsiteY426" fmla="*/ 41275 h 409575"/>
                <a:gd name="connsiteX427" fmla="*/ 274637 w 533400"/>
                <a:gd name="connsiteY427" fmla="*/ 38100 h 409575"/>
                <a:gd name="connsiteX428" fmla="*/ 277812 w 533400"/>
                <a:gd name="connsiteY428" fmla="*/ 38100 h 409575"/>
                <a:gd name="connsiteX429" fmla="*/ 279400 w 533400"/>
                <a:gd name="connsiteY429" fmla="*/ 38100 h 409575"/>
                <a:gd name="connsiteX430" fmla="*/ 282575 w 533400"/>
                <a:gd name="connsiteY430" fmla="*/ 38100 h 409575"/>
                <a:gd name="connsiteX431" fmla="*/ 284162 w 533400"/>
                <a:gd name="connsiteY431" fmla="*/ 36512 h 409575"/>
                <a:gd name="connsiteX432" fmla="*/ 285750 w 533400"/>
                <a:gd name="connsiteY432" fmla="*/ 36512 h 409575"/>
                <a:gd name="connsiteX433" fmla="*/ 285750 w 533400"/>
                <a:gd name="connsiteY433" fmla="*/ 33337 h 409575"/>
                <a:gd name="connsiteX434" fmla="*/ 285750 w 533400"/>
                <a:gd name="connsiteY434" fmla="*/ 31750 h 409575"/>
                <a:gd name="connsiteX435" fmla="*/ 284162 w 533400"/>
                <a:gd name="connsiteY435" fmla="*/ 30162 h 409575"/>
                <a:gd name="connsiteX436" fmla="*/ 284162 w 533400"/>
                <a:gd name="connsiteY436" fmla="*/ 26987 h 409575"/>
                <a:gd name="connsiteX437" fmla="*/ 285750 w 533400"/>
                <a:gd name="connsiteY437" fmla="*/ 30162 h 409575"/>
                <a:gd name="connsiteX438" fmla="*/ 288925 w 533400"/>
                <a:gd name="connsiteY438" fmla="*/ 30162 h 409575"/>
                <a:gd name="connsiteX439" fmla="*/ 290512 w 533400"/>
                <a:gd name="connsiteY439" fmla="*/ 30162 h 409575"/>
                <a:gd name="connsiteX440" fmla="*/ 298450 w 533400"/>
                <a:gd name="connsiteY440" fmla="*/ 25400 h 409575"/>
                <a:gd name="connsiteX441" fmla="*/ 304800 w 533400"/>
                <a:gd name="connsiteY441" fmla="*/ 20637 h 409575"/>
                <a:gd name="connsiteX442" fmla="*/ 306387 w 533400"/>
                <a:gd name="connsiteY442" fmla="*/ 20637 h 409575"/>
                <a:gd name="connsiteX443" fmla="*/ 309562 w 533400"/>
                <a:gd name="connsiteY443" fmla="*/ 20637 h 409575"/>
                <a:gd name="connsiteX444" fmla="*/ 311150 w 533400"/>
                <a:gd name="connsiteY444" fmla="*/ 20637 h 409575"/>
                <a:gd name="connsiteX445" fmla="*/ 314325 w 533400"/>
                <a:gd name="connsiteY445" fmla="*/ 19050 h 409575"/>
                <a:gd name="connsiteX446" fmla="*/ 315912 w 533400"/>
                <a:gd name="connsiteY446" fmla="*/ 19050 h 409575"/>
                <a:gd name="connsiteX447" fmla="*/ 317500 w 533400"/>
                <a:gd name="connsiteY447" fmla="*/ 19050 h 409575"/>
                <a:gd name="connsiteX448" fmla="*/ 320675 w 533400"/>
                <a:gd name="connsiteY448" fmla="*/ 19050 h 409575"/>
                <a:gd name="connsiteX449" fmla="*/ 322262 w 533400"/>
                <a:gd name="connsiteY449" fmla="*/ 15875 h 409575"/>
                <a:gd name="connsiteX450" fmla="*/ 325437 w 533400"/>
                <a:gd name="connsiteY450" fmla="*/ 15875 h 409575"/>
                <a:gd name="connsiteX451" fmla="*/ 327025 w 533400"/>
                <a:gd name="connsiteY451" fmla="*/ 15875 h 409575"/>
                <a:gd name="connsiteX452" fmla="*/ 330200 w 533400"/>
                <a:gd name="connsiteY452" fmla="*/ 15875 h 409575"/>
                <a:gd name="connsiteX453" fmla="*/ 331787 w 533400"/>
                <a:gd name="connsiteY453" fmla="*/ 15875 h 409575"/>
                <a:gd name="connsiteX454" fmla="*/ 333375 w 533400"/>
                <a:gd name="connsiteY454" fmla="*/ 15875 h 409575"/>
                <a:gd name="connsiteX455" fmla="*/ 336550 w 533400"/>
                <a:gd name="connsiteY455" fmla="*/ 19050 h 409575"/>
                <a:gd name="connsiteX456" fmla="*/ 338137 w 533400"/>
                <a:gd name="connsiteY456" fmla="*/ 20637 h 409575"/>
                <a:gd name="connsiteX457" fmla="*/ 341312 w 533400"/>
                <a:gd name="connsiteY457" fmla="*/ 20637 h 409575"/>
                <a:gd name="connsiteX458" fmla="*/ 342900 w 533400"/>
                <a:gd name="connsiteY458" fmla="*/ 22225 h 409575"/>
                <a:gd name="connsiteX459" fmla="*/ 346075 w 533400"/>
                <a:gd name="connsiteY459" fmla="*/ 25400 h 409575"/>
                <a:gd name="connsiteX460" fmla="*/ 347662 w 533400"/>
                <a:gd name="connsiteY460" fmla="*/ 26987 h 409575"/>
                <a:gd name="connsiteX461" fmla="*/ 349250 w 533400"/>
                <a:gd name="connsiteY461" fmla="*/ 30162 h 409575"/>
                <a:gd name="connsiteX462" fmla="*/ 349250 w 533400"/>
                <a:gd name="connsiteY462" fmla="*/ 31750 h 409575"/>
                <a:gd name="connsiteX463" fmla="*/ 352425 w 533400"/>
                <a:gd name="connsiteY463" fmla="*/ 36512 h 409575"/>
                <a:gd name="connsiteX464" fmla="*/ 352425 w 533400"/>
                <a:gd name="connsiteY464" fmla="*/ 38100 h 409575"/>
                <a:gd name="connsiteX465" fmla="*/ 352425 w 533400"/>
                <a:gd name="connsiteY465" fmla="*/ 41275 h 409575"/>
                <a:gd name="connsiteX466" fmla="*/ 354012 w 533400"/>
                <a:gd name="connsiteY466" fmla="*/ 41275 h 409575"/>
                <a:gd name="connsiteX467" fmla="*/ 357187 w 533400"/>
                <a:gd name="connsiteY467" fmla="*/ 42862 h 409575"/>
                <a:gd name="connsiteX468" fmla="*/ 361950 w 533400"/>
                <a:gd name="connsiteY468" fmla="*/ 46037 h 409575"/>
                <a:gd name="connsiteX469" fmla="*/ 363537 w 533400"/>
                <a:gd name="connsiteY469" fmla="*/ 47625 h 409575"/>
                <a:gd name="connsiteX470" fmla="*/ 365125 w 533400"/>
                <a:gd name="connsiteY470" fmla="*/ 47625 h 409575"/>
                <a:gd name="connsiteX471" fmla="*/ 368300 w 533400"/>
                <a:gd name="connsiteY471" fmla="*/ 47625 h 409575"/>
                <a:gd name="connsiteX472" fmla="*/ 369887 w 533400"/>
                <a:gd name="connsiteY472" fmla="*/ 46037 h 409575"/>
                <a:gd name="connsiteX473" fmla="*/ 373062 w 533400"/>
                <a:gd name="connsiteY473" fmla="*/ 46037 h 409575"/>
                <a:gd name="connsiteX474" fmla="*/ 373062 w 533400"/>
                <a:gd name="connsiteY474" fmla="*/ 47625 h 409575"/>
                <a:gd name="connsiteX475" fmla="*/ 374650 w 533400"/>
                <a:gd name="connsiteY475" fmla="*/ 49212 h 409575"/>
                <a:gd name="connsiteX476" fmla="*/ 376237 w 533400"/>
                <a:gd name="connsiteY476" fmla="*/ 49212 h 409575"/>
                <a:gd name="connsiteX477" fmla="*/ 379412 w 533400"/>
                <a:gd name="connsiteY477" fmla="*/ 49212 h 409575"/>
                <a:gd name="connsiteX478" fmla="*/ 379412 w 533400"/>
                <a:gd name="connsiteY478" fmla="*/ 47625 h 409575"/>
                <a:gd name="connsiteX479" fmla="*/ 381000 w 533400"/>
                <a:gd name="connsiteY479" fmla="*/ 47625 h 409575"/>
                <a:gd name="connsiteX480" fmla="*/ 385762 w 533400"/>
                <a:gd name="connsiteY480" fmla="*/ 47625 h 409575"/>
                <a:gd name="connsiteX481" fmla="*/ 392112 w 533400"/>
                <a:gd name="connsiteY481" fmla="*/ 47625 h 409575"/>
                <a:gd name="connsiteX482" fmla="*/ 395287 w 533400"/>
                <a:gd name="connsiteY482" fmla="*/ 49212 h 409575"/>
                <a:gd name="connsiteX483" fmla="*/ 396875 w 533400"/>
                <a:gd name="connsiteY483" fmla="*/ 49212 h 409575"/>
                <a:gd name="connsiteX484" fmla="*/ 400050 w 533400"/>
                <a:gd name="connsiteY484" fmla="*/ 49212 h 409575"/>
                <a:gd name="connsiteX485" fmla="*/ 401637 w 533400"/>
                <a:gd name="connsiteY485" fmla="*/ 49212 h 409575"/>
                <a:gd name="connsiteX486" fmla="*/ 401637 w 533400"/>
                <a:gd name="connsiteY486" fmla="*/ 52387 h 409575"/>
                <a:gd name="connsiteX487" fmla="*/ 406400 w 533400"/>
                <a:gd name="connsiteY487" fmla="*/ 57150 h 409575"/>
                <a:gd name="connsiteX488" fmla="*/ 406400 w 533400"/>
                <a:gd name="connsiteY488" fmla="*/ 58737 h 409575"/>
                <a:gd name="connsiteX489" fmla="*/ 407987 w 533400"/>
                <a:gd name="connsiteY489" fmla="*/ 61912 h 409575"/>
                <a:gd name="connsiteX490" fmla="*/ 411162 w 533400"/>
                <a:gd name="connsiteY490" fmla="*/ 61912 h 409575"/>
                <a:gd name="connsiteX491" fmla="*/ 412750 w 533400"/>
                <a:gd name="connsiteY491" fmla="*/ 63500 h 409575"/>
                <a:gd name="connsiteX492" fmla="*/ 415925 w 533400"/>
                <a:gd name="connsiteY492" fmla="*/ 63500 h 409575"/>
                <a:gd name="connsiteX493" fmla="*/ 417512 w 533400"/>
                <a:gd name="connsiteY493" fmla="*/ 63500 h 409575"/>
                <a:gd name="connsiteX494" fmla="*/ 422275 w 533400"/>
                <a:gd name="connsiteY494" fmla="*/ 63500 h 409575"/>
                <a:gd name="connsiteX495" fmla="*/ 423862 w 533400"/>
                <a:gd name="connsiteY495" fmla="*/ 63500 h 409575"/>
                <a:gd name="connsiteX496" fmla="*/ 427037 w 533400"/>
                <a:gd name="connsiteY496" fmla="*/ 65087 h 409575"/>
                <a:gd name="connsiteX497" fmla="*/ 428625 w 533400"/>
                <a:gd name="connsiteY497" fmla="*/ 65087 h 409575"/>
                <a:gd name="connsiteX498" fmla="*/ 428625 w 533400"/>
                <a:gd name="connsiteY498" fmla="*/ 68262 h 409575"/>
                <a:gd name="connsiteX499" fmla="*/ 431800 w 533400"/>
                <a:gd name="connsiteY499" fmla="*/ 69850 h 409575"/>
                <a:gd name="connsiteX500" fmla="*/ 431800 w 533400"/>
                <a:gd name="connsiteY500" fmla="*/ 73025 h 409575"/>
                <a:gd name="connsiteX501" fmla="*/ 428625 w 533400"/>
                <a:gd name="connsiteY501" fmla="*/ 74612 h 409575"/>
                <a:gd name="connsiteX502" fmla="*/ 428625 w 533400"/>
                <a:gd name="connsiteY502" fmla="*/ 77787 h 409575"/>
                <a:gd name="connsiteX503" fmla="*/ 428625 w 533400"/>
                <a:gd name="connsiteY503" fmla="*/ 79375 h 409575"/>
                <a:gd name="connsiteX504" fmla="*/ 431800 w 533400"/>
                <a:gd name="connsiteY504" fmla="*/ 80962 h 409575"/>
                <a:gd name="connsiteX505" fmla="*/ 431800 w 533400"/>
                <a:gd name="connsiteY505" fmla="*/ 84137 h 409575"/>
                <a:gd name="connsiteX506" fmla="*/ 433387 w 533400"/>
                <a:gd name="connsiteY506" fmla="*/ 85725 h 409575"/>
                <a:gd name="connsiteX507" fmla="*/ 433387 w 533400"/>
                <a:gd name="connsiteY507" fmla="*/ 88900 h 409575"/>
                <a:gd name="connsiteX508" fmla="*/ 433387 w 533400"/>
                <a:gd name="connsiteY508" fmla="*/ 90488 h 409575"/>
                <a:gd name="connsiteX509" fmla="*/ 436562 w 533400"/>
                <a:gd name="connsiteY509" fmla="*/ 93663 h 409575"/>
                <a:gd name="connsiteX510" fmla="*/ 436562 w 533400"/>
                <a:gd name="connsiteY510" fmla="*/ 95250 h 409575"/>
                <a:gd name="connsiteX511" fmla="*/ 438150 w 533400"/>
                <a:gd name="connsiteY511" fmla="*/ 96838 h 409575"/>
                <a:gd name="connsiteX512" fmla="*/ 439737 w 533400"/>
                <a:gd name="connsiteY512" fmla="*/ 100013 h 409575"/>
                <a:gd name="connsiteX513" fmla="*/ 442912 w 533400"/>
                <a:gd name="connsiteY513" fmla="*/ 100013 h 409575"/>
                <a:gd name="connsiteX514" fmla="*/ 444500 w 533400"/>
                <a:gd name="connsiteY514" fmla="*/ 101600 h 409575"/>
                <a:gd name="connsiteX515" fmla="*/ 447675 w 533400"/>
                <a:gd name="connsiteY515" fmla="*/ 101600 h 409575"/>
                <a:gd name="connsiteX516" fmla="*/ 447675 w 533400"/>
                <a:gd name="connsiteY516" fmla="*/ 104775 h 409575"/>
                <a:gd name="connsiteX517" fmla="*/ 449262 w 533400"/>
                <a:gd name="connsiteY517" fmla="*/ 104775 h 409575"/>
                <a:gd name="connsiteX518" fmla="*/ 449262 w 533400"/>
                <a:gd name="connsiteY518" fmla="*/ 106363 h 409575"/>
                <a:gd name="connsiteX519" fmla="*/ 454025 w 533400"/>
                <a:gd name="connsiteY519" fmla="*/ 107950 h 409575"/>
                <a:gd name="connsiteX520" fmla="*/ 455612 w 533400"/>
                <a:gd name="connsiteY520" fmla="*/ 111125 h 409575"/>
                <a:gd name="connsiteX521" fmla="*/ 455612 w 533400"/>
                <a:gd name="connsiteY521" fmla="*/ 112713 h 409575"/>
                <a:gd name="connsiteX522" fmla="*/ 455612 w 533400"/>
                <a:gd name="connsiteY522" fmla="*/ 115888 h 409575"/>
                <a:gd name="connsiteX523" fmla="*/ 458787 w 533400"/>
                <a:gd name="connsiteY523" fmla="*/ 117475 h 409575"/>
                <a:gd name="connsiteX524" fmla="*/ 458787 w 533400"/>
                <a:gd name="connsiteY524" fmla="*/ 120650 h 409575"/>
                <a:gd name="connsiteX525" fmla="*/ 463550 w 533400"/>
                <a:gd name="connsiteY525" fmla="*/ 122238 h 409575"/>
                <a:gd name="connsiteX526" fmla="*/ 465137 w 533400"/>
                <a:gd name="connsiteY526" fmla="*/ 123825 h 409575"/>
                <a:gd name="connsiteX527" fmla="*/ 466725 w 533400"/>
                <a:gd name="connsiteY527" fmla="*/ 123825 h 409575"/>
                <a:gd name="connsiteX528" fmla="*/ 466725 w 533400"/>
                <a:gd name="connsiteY528" fmla="*/ 127000 h 409575"/>
                <a:gd name="connsiteX529" fmla="*/ 466725 w 533400"/>
                <a:gd name="connsiteY529" fmla="*/ 128588 h 409575"/>
                <a:gd name="connsiteX530" fmla="*/ 469900 w 533400"/>
                <a:gd name="connsiteY530" fmla="*/ 131763 h 409575"/>
                <a:gd name="connsiteX531" fmla="*/ 469900 w 533400"/>
                <a:gd name="connsiteY531" fmla="*/ 133350 h 409575"/>
                <a:gd name="connsiteX532" fmla="*/ 471487 w 533400"/>
                <a:gd name="connsiteY532" fmla="*/ 136525 h 409575"/>
                <a:gd name="connsiteX533" fmla="*/ 474662 w 533400"/>
                <a:gd name="connsiteY533" fmla="*/ 136525 h 409575"/>
                <a:gd name="connsiteX534" fmla="*/ 476250 w 533400"/>
                <a:gd name="connsiteY534" fmla="*/ 136525 h 409575"/>
                <a:gd name="connsiteX535" fmla="*/ 476250 w 533400"/>
                <a:gd name="connsiteY535" fmla="*/ 138113 h 409575"/>
                <a:gd name="connsiteX536" fmla="*/ 479425 w 533400"/>
                <a:gd name="connsiteY536" fmla="*/ 138113 h 409575"/>
                <a:gd name="connsiteX537" fmla="*/ 481012 w 533400"/>
                <a:gd name="connsiteY537" fmla="*/ 139700 h 409575"/>
                <a:gd name="connsiteX538" fmla="*/ 482600 w 533400"/>
                <a:gd name="connsiteY538" fmla="*/ 139700 h 409575"/>
                <a:gd name="connsiteX539" fmla="*/ 482600 w 533400"/>
                <a:gd name="connsiteY539" fmla="*/ 142875 h 409575"/>
                <a:gd name="connsiteX540" fmla="*/ 482600 w 533400"/>
                <a:gd name="connsiteY540" fmla="*/ 144463 h 409575"/>
                <a:gd name="connsiteX541" fmla="*/ 482600 w 533400"/>
                <a:gd name="connsiteY541" fmla="*/ 147638 h 409575"/>
                <a:gd name="connsiteX542" fmla="*/ 482600 w 533400"/>
                <a:gd name="connsiteY542" fmla="*/ 149225 h 409575"/>
                <a:gd name="connsiteX543" fmla="*/ 485775 w 533400"/>
                <a:gd name="connsiteY543" fmla="*/ 147638 h 409575"/>
                <a:gd name="connsiteX544" fmla="*/ 487362 w 533400"/>
                <a:gd name="connsiteY544" fmla="*/ 147638 h 409575"/>
                <a:gd name="connsiteX545" fmla="*/ 490537 w 533400"/>
                <a:gd name="connsiteY545" fmla="*/ 144463 h 409575"/>
                <a:gd name="connsiteX546" fmla="*/ 492125 w 533400"/>
                <a:gd name="connsiteY546" fmla="*/ 144463 h 409575"/>
                <a:gd name="connsiteX547" fmla="*/ 490537 w 533400"/>
                <a:gd name="connsiteY547" fmla="*/ 147638 h 409575"/>
                <a:gd name="connsiteX548" fmla="*/ 487362 w 533400"/>
                <a:gd name="connsiteY548" fmla="*/ 149225 h 409575"/>
                <a:gd name="connsiteX549" fmla="*/ 485775 w 533400"/>
                <a:gd name="connsiteY549" fmla="*/ 149225 h 409575"/>
                <a:gd name="connsiteX550" fmla="*/ 487362 w 533400"/>
                <a:gd name="connsiteY550" fmla="*/ 152400 h 409575"/>
                <a:gd name="connsiteX551" fmla="*/ 485775 w 533400"/>
                <a:gd name="connsiteY551" fmla="*/ 153988 h 409575"/>
                <a:gd name="connsiteX552" fmla="*/ 482600 w 533400"/>
                <a:gd name="connsiteY552" fmla="*/ 155575 h 409575"/>
                <a:gd name="connsiteX553" fmla="*/ 485775 w 533400"/>
                <a:gd name="connsiteY553" fmla="*/ 158750 h 409575"/>
                <a:gd name="connsiteX554" fmla="*/ 487362 w 533400"/>
                <a:gd name="connsiteY554" fmla="*/ 158750 h 409575"/>
                <a:gd name="connsiteX555" fmla="*/ 490537 w 533400"/>
                <a:gd name="connsiteY555" fmla="*/ 155575 h 409575"/>
                <a:gd name="connsiteX556" fmla="*/ 492125 w 533400"/>
                <a:gd name="connsiteY556" fmla="*/ 155575 h 409575"/>
                <a:gd name="connsiteX557" fmla="*/ 495300 w 533400"/>
                <a:gd name="connsiteY557" fmla="*/ 155575 h 409575"/>
                <a:gd name="connsiteX558" fmla="*/ 492125 w 533400"/>
                <a:gd name="connsiteY558" fmla="*/ 158750 h 409575"/>
                <a:gd name="connsiteX559" fmla="*/ 490537 w 533400"/>
                <a:gd name="connsiteY559" fmla="*/ 158750 h 409575"/>
                <a:gd name="connsiteX560" fmla="*/ 490537 w 533400"/>
                <a:gd name="connsiteY560" fmla="*/ 160338 h 409575"/>
                <a:gd name="connsiteX561" fmla="*/ 487362 w 533400"/>
                <a:gd name="connsiteY561" fmla="*/ 160338 h 409575"/>
                <a:gd name="connsiteX562" fmla="*/ 487362 w 533400"/>
                <a:gd name="connsiteY562" fmla="*/ 163513 h 409575"/>
                <a:gd name="connsiteX563" fmla="*/ 485775 w 533400"/>
                <a:gd name="connsiteY563" fmla="*/ 165100 h 409575"/>
                <a:gd name="connsiteX564" fmla="*/ 485775 w 533400"/>
                <a:gd name="connsiteY564" fmla="*/ 168275 h 409575"/>
                <a:gd name="connsiteX565" fmla="*/ 485775 w 533400"/>
                <a:gd name="connsiteY565" fmla="*/ 169863 h 409575"/>
                <a:gd name="connsiteX566" fmla="*/ 487362 w 533400"/>
                <a:gd name="connsiteY566" fmla="*/ 171450 h 409575"/>
                <a:gd name="connsiteX567" fmla="*/ 487362 w 533400"/>
                <a:gd name="connsiteY567" fmla="*/ 174625 h 409575"/>
                <a:gd name="connsiteX568" fmla="*/ 487362 w 533400"/>
                <a:gd name="connsiteY568" fmla="*/ 176213 h 409575"/>
                <a:gd name="connsiteX569" fmla="*/ 487362 w 533400"/>
                <a:gd name="connsiteY569" fmla="*/ 180975 h 409575"/>
                <a:gd name="connsiteX570" fmla="*/ 487362 w 533400"/>
                <a:gd name="connsiteY570" fmla="*/ 184150 h 409575"/>
                <a:gd name="connsiteX571" fmla="*/ 487362 w 533400"/>
                <a:gd name="connsiteY571" fmla="*/ 185738 h 409575"/>
                <a:gd name="connsiteX572" fmla="*/ 490537 w 533400"/>
                <a:gd name="connsiteY572" fmla="*/ 185738 h 409575"/>
                <a:gd name="connsiteX573" fmla="*/ 490537 w 533400"/>
                <a:gd name="connsiteY573" fmla="*/ 184150 h 409575"/>
                <a:gd name="connsiteX574" fmla="*/ 492125 w 533400"/>
                <a:gd name="connsiteY574" fmla="*/ 184150 h 409575"/>
                <a:gd name="connsiteX575" fmla="*/ 495300 w 533400"/>
                <a:gd name="connsiteY575" fmla="*/ 180975 h 409575"/>
                <a:gd name="connsiteX576" fmla="*/ 496887 w 533400"/>
                <a:gd name="connsiteY576" fmla="*/ 179388 h 409575"/>
                <a:gd name="connsiteX577" fmla="*/ 498475 w 533400"/>
                <a:gd name="connsiteY577" fmla="*/ 179388 h 409575"/>
                <a:gd name="connsiteX578" fmla="*/ 498475 w 533400"/>
                <a:gd name="connsiteY578" fmla="*/ 180975 h 409575"/>
                <a:gd name="connsiteX579" fmla="*/ 496887 w 533400"/>
                <a:gd name="connsiteY579" fmla="*/ 184150 h 409575"/>
                <a:gd name="connsiteX580" fmla="*/ 496887 w 533400"/>
                <a:gd name="connsiteY580" fmla="*/ 185738 h 409575"/>
                <a:gd name="connsiteX581" fmla="*/ 496887 w 533400"/>
                <a:gd name="connsiteY581" fmla="*/ 187325 h 409575"/>
                <a:gd name="connsiteX582" fmla="*/ 498475 w 533400"/>
                <a:gd name="connsiteY582" fmla="*/ 187325 h 409575"/>
                <a:gd name="connsiteX583" fmla="*/ 501650 w 533400"/>
                <a:gd name="connsiteY583" fmla="*/ 187325 h 409575"/>
                <a:gd name="connsiteX584" fmla="*/ 503237 w 533400"/>
                <a:gd name="connsiteY584" fmla="*/ 187325 h 409575"/>
                <a:gd name="connsiteX585" fmla="*/ 503237 w 533400"/>
                <a:gd name="connsiteY585" fmla="*/ 190500 h 409575"/>
                <a:gd name="connsiteX586" fmla="*/ 503237 w 533400"/>
                <a:gd name="connsiteY586" fmla="*/ 192088 h 409575"/>
                <a:gd name="connsiteX587" fmla="*/ 501650 w 533400"/>
                <a:gd name="connsiteY587" fmla="*/ 192088 h 409575"/>
                <a:gd name="connsiteX588" fmla="*/ 501650 w 533400"/>
                <a:gd name="connsiteY588" fmla="*/ 195263 h 409575"/>
                <a:gd name="connsiteX589" fmla="*/ 501650 w 533400"/>
                <a:gd name="connsiteY589" fmla="*/ 196850 h 409575"/>
                <a:gd name="connsiteX590" fmla="*/ 503237 w 533400"/>
                <a:gd name="connsiteY590" fmla="*/ 198438 h 409575"/>
                <a:gd name="connsiteX591" fmla="*/ 503237 w 533400"/>
                <a:gd name="connsiteY591" fmla="*/ 201613 h 409575"/>
                <a:gd name="connsiteX592" fmla="*/ 506412 w 533400"/>
                <a:gd name="connsiteY592" fmla="*/ 201613 h 409575"/>
                <a:gd name="connsiteX593" fmla="*/ 508000 w 533400"/>
                <a:gd name="connsiteY593" fmla="*/ 201613 h 409575"/>
                <a:gd name="connsiteX594" fmla="*/ 511175 w 533400"/>
                <a:gd name="connsiteY594" fmla="*/ 201613 h 409575"/>
                <a:gd name="connsiteX595" fmla="*/ 511175 w 533400"/>
                <a:gd name="connsiteY595" fmla="*/ 203200 h 409575"/>
                <a:gd name="connsiteX596" fmla="*/ 508000 w 533400"/>
                <a:gd name="connsiteY596" fmla="*/ 203200 h 409575"/>
                <a:gd name="connsiteX597" fmla="*/ 506412 w 533400"/>
                <a:gd name="connsiteY597" fmla="*/ 203200 h 409575"/>
                <a:gd name="connsiteX598" fmla="*/ 503237 w 533400"/>
                <a:gd name="connsiteY598" fmla="*/ 206375 h 409575"/>
                <a:gd name="connsiteX599" fmla="*/ 503237 w 533400"/>
                <a:gd name="connsiteY599" fmla="*/ 207963 h 409575"/>
                <a:gd name="connsiteX600" fmla="*/ 503237 w 533400"/>
                <a:gd name="connsiteY600" fmla="*/ 211138 h 409575"/>
                <a:gd name="connsiteX601" fmla="*/ 503237 w 533400"/>
                <a:gd name="connsiteY601" fmla="*/ 212725 h 409575"/>
                <a:gd name="connsiteX602" fmla="*/ 503237 w 533400"/>
                <a:gd name="connsiteY602" fmla="*/ 214313 h 409575"/>
                <a:gd name="connsiteX603" fmla="*/ 503237 w 533400"/>
                <a:gd name="connsiteY603" fmla="*/ 217488 h 409575"/>
                <a:gd name="connsiteX604" fmla="*/ 503237 w 533400"/>
                <a:gd name="connsiteY604" fmla="*/ 219075 h 409575"/>
                <a:gd name="connsiteX605" fmla="*/ 506412 w 533400"/>
                <a:gd name="connsiteY605" fmla="*/ 219075 h 409575"/>
                <a:gd name="connsiteX606" fmla="*/ 506412 w 533400"/>
                <a:gd name="connsiteY606" fmla="*/ 222250 h 409575"/>
                <a:gd name="connsiteX607" fmla="*/ 506412 w 533400"/>
                <a:gd name="connsiteY607" fmla="*/ 223838 h 409575"/>
                <a:gd name="connsiteX608" fmla="*/ 506412 w 533400"/>
                <a:gd name="connsiteY608" fmla="*/ 227013 h 409575"/>
                <a:gd name="connsiteX609" fmla="*/ 506412 w 533400"/>
                <a:gd name="connsiteY609" fmla="*/ 228600 h 409575"/>
                <a:gd name="connsiteX610" fmla="*/ 503237 w 533400"/>
                <a:gd name="connsiteY610" fmla="*/ 228600 h 409575"/>
                <a:gd name="connsiteX611" fmla="*/ 506412 w 533400"/>
                <a:gd name="connsiteY611" fmla="*/ 230188 h 409575"/>
                <a:gd name="connsiteX612" fmla="*/ 506412 w 533400"/>
                <a:gd name="connsiteY612" fmla="*/ 233363 h 409575"/>
                <a:gd name="connsiteX613" fmla="*/ 506412 w 533400"/>
                <a:gd name="connsiteY613" fmla="*/ 234950 h 409575"/>
                <a:gd name="connsiteX614" fmla="*/ 503237 w 533400"/>
                <a:gd name="connsiteY614" fmla="*/ 234950 h 409575"/>
                <a:gd name="connsiteX615" fmla="*/ 503237 w 533400"/>
                <a:gd name="connsiteY615" fmla="*/ 238125 h 409575"/>
                <a:gd name="connsiteX616" fmla="*/ 503237 w 533400"/>
                <a:gd name="connsiteY616" fmla="*/ 239713 h 409575"/>
                <a:gd name="connsiteX617" fmla="*/ 503237 w 533400"/>
                <a:gd name="connsiteY617" fmla="*/ 242888 h 409575"/>
                <a:gd name="connsiteX618" fmla="*/ 506412 w 533400"/>
                <a:gd name="connsiteY618" fmla="*/ 244475 h 409575"/>
                <a:gd name="connsiteX619" fmla="*/ 506412 w 533400"/>
                <a:gd name="connsiteY619" fmla="*/ 246063 h 409575"/>
                <a:gd name="connsiteX620" fmla="*/ 508000 w 533400"/>
                <a:gd name="connsiteY620" fmla="*/ 249238 h 409575"/>
                <a:gd name="connsiteX621" fmla="*/ 508000 w 533400"/>
                <a:gd name="connsiteY621" fmla="*/ 246063 h 409575"/>
                <a:gd name="connsiteX622" fmla="*/ 511175 w 533400"/>
                <a:gd name="connsiteY622" fmla="*/ 246063 h 409575"/>
                <a:gd name="connsiteX623" fmla="*/ 511175 w 533400"/>
                <a:gd name="connsiteY623" fmla="*/ 244475 h 409575"/>
                <a:gd name="connsiteX624" fmla="*/ 512762 w 533400"/>
                <a:gd name="connsiteY624" fmla="*/ 244475 h 409575"/>
                <a:gd name="connsiteX625" fmla="*/ 514350 w 533400"/>
                <a:gd name="connsiteY625" fmla="*/ 246063 h 409575"/>
                <a:gd name="connsiteX626" fmla="*/ 514350 w 533400"/>
                <a:gd name="connsiteY626" fmla="*/ 249238 h 409575"/>
                <a:gd name="connsiteX627" fmla="*/ 514350 w 533400"/>
                <a:gd name="connsiteY627" fmla="*/ 250825 h 409575"/>
                <a:gd name="connsiteX628" fmla="*/ 517525 w 533400"/>
                <a:gd name="connsiteY628" fmla="*/ 254000 h 409575"/>
                <a:gd name="connsiteX629" fmla="*/ 517525 w 533400"/>
                <a:gd name="connsiteY629" fmla="*/ 255588 h 409575"/>
                <a:gd name="connsiteX630" fmla="*/ 517525 w 533400"/>
                <a:gd name="connsiteY630" fmla="*/ 258763 h 409575"/>
                <a:gd name="connsiteX631" fmla="*/ 517525 w 533400"/>
                <a:gd name="connsiteY631" fmla="*/ 260350 h 409575"/>
                <a:gd name="connsiteX632" fmla="*/ 519112 w 533400"/>
                <a:gd name="connsiteY632" fmla="*/ 261938 h 409575"/>
                <a:gd name="connsiteX633" fmla="*/ 519112 w 533400"/>
                <a:gd name="connsiteY633" fmla="*/ 265113 h 409575"/>
                <a:gd name="connsiteX634" fmla="*/ 517525 w 533400"/>
                <a:gd name="connsiteY634" fmla="*/ 265113 h 409575"/>
                <a:gd name="connsiteX635" fmla="*/ 517525 w 533400"/>
                <a:gd name="connsiteY635" fmla="*/ 266700 h 409575"/>
                <a:gd name="connsiteX636" fmla="*/ 517525 w 533400"/>
                <a:gd name="connsiteY636" fmla="*/ 269875 h 409575"/>
                <a:gd name="connsiteX637" fmla="*/ 517525 w 533400"/>
                <a:gd name="connsiteY637" fmla="*/ 271463 h 409575"/>
                <a:gd name="connsiteX638" fmla="*/ 517525 w 533400"/>
                <a:gd name="connsiteY638" fmla="*/ 273050 h 409575"/>
                <a:gd name="connsiteX639" fmla="*/ 517525 w 533400"/>
                <a:gd name="connsiteY639" fmla="*/ 276225 h 409575"/>
                <a:gd name="connsiteX640" fmla="*/ 514350 w 533400"/>
                <a:gd name="connsiteY640" fmla="*/ 276225 h 409575"/>
                <a:gd name="connsiteX641" fmla="*/ 512762 w 533400"/>
                <a:gd name="connsiteY641" fmla="*/ 273050 h 409575"/>
                <a:gd name="connsiteX642" fmla="*/ 512762 w 533400"/>
                <a:gd name="connsiteY642" fmla="*/ 271463 h 409575"/>
                <a:gd name="connsiteX643" fmla="*/ 511175 w 533400"/>
                <a:gd name="connsiteY643" fmla="*/ 269875 h 409575"/>
                <a:gd name="connsiteX644" fmla="*/ 511175 w 533400"/>
                <a:gd name="connsiteY644" fmla="*/ 271463 h 409575"/>
                <a:gd name="connsiteX645" fmla="*/ 511175 w 533400"/>
                <a:gd name="connsiteY645" fmla="*/ 273050 h 409575"/>
                <a:gd name="connsiteX646" fmla="*/ 512762 w 533400"/>
                <a:gd name="connsiteY646" fmla="*/ 276225 h 409575"/>
                <a:gd name="connsiteX647" fmla="*/ 517525 w 533400"/>
                <a:gd name="connsiteY647" fmla="*/ 277813 h 409575"/>
                <a:gd name="connsiteX648" fmla="*/ 519112 w 533400"/>
                <a:gd name="connsiteY648" fmla="*/ 277813 h 409575"/>
                <a:gd name="connsiteX649" fmla="*/ 519112 w 533400"/>
                <a:gd name="connsiteY649" fmla="*/ 276225 h 409575"/>
                <a:gd name="connsiteX650" fmla="*/ 522288 w 533400"/>
                <a:gd name="connsiteY650" fmla="*/ 276225 h 409575"/>
                <a:gd name="connsiteX651" fmla="*/ 522288 w 533400"/>
                <a:gd name="connsiteY651" fmla="*/ 277813 h 409575"/>
                <a:gd name="connsiteX652" fmla="*/ 522288 w 533400"/>
                <a:gd name="connsiteY652" fmla="*/ 280988 h 409575"/>
                <a:gd name="connsiteX653" fmla="*/ 522288 w 533400"/>
                <a:gd name="connsiteY653" fmla="*/ 282575 h 409575"/>
                <a:gd name="connsiteX654" fmla="*/ 523875 w 533400"/>
                <a:gd name="connsiteY654" fmla="*/ 285750 h 409575"/>
                <a:gd name="connsiteX655" fmla="*/ 523875 w 533400"/>
                <a:gd name="connsiteY655" fmla="*/ 287338 h 409575"/>
                <a:gd name="connsiteX656" fmla="*/ 523875 w 533400"/>
                <a:gd name="connsiteY656" fmla="*/ 288925 h 409575"/>
                <a:gd name="connsiteX657" fmla="*/ 523875 w 533400"/>
                <a:gd name="connsiteY657" fmla="*/ 292100 h 409575"/>
                <a:gd name="connsiteX658" fmla="*/ 523875 w 533400"/>
                <a:gd name="connsiteY658" fmla="*/ 293688 h 409575"/>
                <a:gd name="connsiteX659" fmla="*/ 522288 w 533400"/>
                <a:gd name="connsiteY659" fmla="*/ 292100 h 409575"/>
                <a:gd name="connsiteX660" fmla="*/ 522288 w 533400"/>
                <a:gd name="connsiteY660" fmla="*/ 293688 h 409575"/>
                <a:gd name="connsiteX661" fmla="*/ 519112 w 533400"/>
                <a:gd name="connsiteY661" fmla="*/ 293688 h 409575"/>
                <a:gd name="connsiteX662" fmla="*/ 517525 w 533400"/>
                <a:gd name="connsiteY662" fmla="*/ 296863 h 409575"/>
                <a:gd name="connsiteX663" fmla="*/ 519112 w 533400"/>
                <a:gd name="connsiteY663" fmla="*/ 296863 h 409575"/>
                <a:gd name="connsiteX664" fmla="*/ 522288 w 533400"/>
                <a:gd name="connsiteY664" fmla="*/ 296863 h 409575"/>
                <a:gd name="connsiteX665" fmla="*/ 523875 w 533400"/>
                <a:gd name="connsiteY665" fmla="*/ 296863 h 409575"/>
                <a:gd name="connsiteX666" fmla="*/ 522288 w 533400"/>
                <a:gd name="connsiteY666" fmla="*/ 298450 h 409575"/>
                <a:gd name="connsiteX667" fmla="*/ 519112 w 533400"/>
                <a:gd name="connsiteY667" fmla="*/ 301625 h 409575"/>
                <a:gd name="connsiteX668" fmla="*/ 517525 w 533400"/>
                <a:gd name="connsiteY668" fmla="*/ 303213 h 409575"/>
                <a:gd name="connsiteX669" fmla="*/ 514350 w 533400"/>
                <a:gd name="connsiteY669" fmla="*/ 303213 h 409575"/>
                <a:gd name="connsiteX670" fmla="*/ 514350 w 533400"/>
                <a:gd name="connsiteY670" fmla="*/ 304800 h 409575"/>
                <a:gd name="connsiteX671" fmla="*/ 512762 w 533400"/>
                <a:gd name="connsiteY671" fmla="*/ 309563 h 409575"/>
                <a:gd name="connsiteX672" fmla="*/ 512762 w 533400"/>
                <a:gd name="connsiteY672" fmla="*/ 312738 h 409575"/>
                <a:gd name="connsiteX673" fmla="*/ 511175 w 533400"/>
                <a:gd name="connsiteY673" fmla="*/ 312738 h 409575"/>
                <a:gd name="connsiteX674" fmla="*/ 511175 w 533400"/>
                <a:gd name="connsiteY674" fmla="*/ 314325 h 409575"/>
                <a:gd name="connsiteX675" fmla="*/ 508000 w 533400"/>
                <a:gd name="connsiteY675" fmla="*/ 317500 h 409575"/>
                <a:gd name="connsiteX676" fmla="*/ 508000 w 533400"/>
                <a:gd name="connsiteY676" fmla="*/ 319088 h 409575"/>
                <a:gd name="connsiteX677" fmla="*/ 498475 w 533400"/>
                <a:gd name="connsiteY677" fmla="*/ 319088 h 409575"/>
                <a:gd name="connsiteX678" fmla="*/ 498475 w 533400"/>
                <a:gd name="connsiteY678" fmla="*/ 317500 h 409575"/>
                <a:gd name="connsiteX679" fmla="*/ 496887 w 533400"/>
                <a:gd name="connsiteY679" fmla="*/ 317500 h 409575"/>
                <a:gd name="connsiteX680" fmla="*/ 496887 w 533400"/>
                <a:gd name="connsiteY680" fmla="*/ 319088 h 409575"/>
                <a:gd name="connsiteX681" fmla="*/ 496887 w 533400"/>
                <a:gd name="connsiteY681" fmla="*/ 320675 h 409575"/>
                <a:gd name="connsiteX682" fmla="*/ 498475 w 533400"/>
                <a:gd name="connsiteY682" fmla="*/ 320675 h 409575"/>
                <a:gd name="connsiteX683" fmla="*/ 501650 w 533400"/>
                <a:gd name="connsiteY683" fmla="*/ 323850 h 409575"/>
                <a:gd name="connsiteX684" fmla="*/ 501650 w 533400"/>
                <a:gd name="connsiteY684" fmla="*/ 325438 h 409575"/>
                <a:gd name="connsiteX685" fmla="*/ 503237 w 533400"/>
                <a:gd name="connsiteY685" fmla="*/ 328613 h 409575"/>
                <a:gd name="connsiteX686" fmla="*/ 503237 w 533400"/>
                <a:gd name="connsiteY686" fmla="*/ 330200 h 409575"/>
                <a:gd name="connsiteX687" fmla="*/ 508000 w 533400"/>
                <a:gd name="connsiteY687" fmla="*/ 333375 h 409575"/>
                <a:gd name="connsiteX688" fmla="*/ 512762 w 533400"/>
                <a:gd name="connsiteY688" fmla="*/ 334963 h 409575"/>
                <a:gd name="connsiteX689" fmla="*/ 512762 w 533400"/>
                <a:gd name="connsiteY689" fmla="*/ 336550 h 409575"/>
                <a:gd name="connsiteX690" fmla="*/ 512762 w 533400"/>
                <a:gd name="connsiteY690" fmla="*/ 339725 h 409575"/>
                <a:gd name="connsiteX691" fmla="*/ 511175 w 533400"/>
                <a:gd name="connsiteY691" fmla="*/ 339725 h 409575"/>
                <a:gd name="connsiteX692" fmla="*/ 508000 w 533400"/>
                <a:gd name="connsiteY692" fmla="*/ 339725 h 409575"/>
                <a:gd name="connsiteX693" fmla="*/ 508000 w 533400"/>
                <a:gd name="connsiteY693" fmla="*/ 336550 h 409575"/>
                <a:gd name="connsiteX694" fmla="*/ 506412 w 533400"/>
                <a:gd name="connsiteY694" fmla="*/ 336550 h 409575"/>
                <a:gd name="connsiteX695" fmla="*/ 503237 w 533400"/>
                <a:gd name="connsiteY695" fmla="*/ 339725 h 409575"/>
                <a:gd name="connsiteX696" fmla="*/ 501650 w 533400"/>
                <a:gd name="connsiteY696" fmla="*/ 339725 h 409575"/>
                <a:gd name="connsiteX697" fmla="*/ 501650 w 533400"/>
                <a:gd name="connsiteY697" fmla="*/ 336550 h 409575"/>
                <a:gd name="connsiteX698" fmla="*/ 498475 w 533400"/>
                <a:gd name="connsiteY698" fmla="*/ 334963 h 409575"/>
                <a:gd name="connsiteX699" fmla="*/ 498475 w 533400"/>
                <a:gd name="connsiteY699" fmla="*/ 333375 h 409575"/>
                <a:gd name="connsiteX700" fmla="*/ 496887 w 533400"/>
                <a:gd name="connsiteY700" fmla="*/ 333375 h 409575"/>
                <a:gd name="connsiteX701" fmla="*/ 495300 w 533400"/>
                <a:gd name="connsiteY701" fmla="*/ 333375 h 409575"/>
                <a:gd name="connsiteX702" fmla="*/ 490537 w 533400"/>
                <a:gd name="connsiteY702" fmla="*/ 328613 h 409575"/>
                <a:gd name="connsiteX703" fmla="*/ 487362 w 533400"/>
                <a:gd name="connsiteY703" fmla="*/ 325438 h 409575"/>
                <a:gd name="connsiteX704" fmla="*/ 485775 w 533400"/>
                <a:gd name="connsiteY704" fmla="*/ 325438 h 409575"/>
                <a:gd name="connsiteX705" fmla="*/ 482600 w 533400"/>
                <a:gd name="connsiteY705" fmla="*/ 323850 h 409575"/>
                <a:gd name="connsiteX706" fmla="*/ 482600 w 533400"/>
                <a:gd name="connsiteY706" fmla="*/ 325438 h 409575"/>
                <a:gd name="connsiteX707" fmla="*/ 481012 w 533400"/>
                <a:gd name="connsiteY707" fmla="*/ 328613 h 409575"/>
                <a:gd name="connsiteX708" fmla="*/ 479425 w 533400"/>
                <a:gd name="connsiteY708" fmla="*/ 330200 h 409575"/>
                <a:gd name="connsiteX709" fmla="*/ 476250 w 533400"/>
                <a:gd name="connsiteY709" fmla="*/ 330200 h 409575"/>
                <a:gd name="connsiteX710" fmla="*/ 476250 w 533400"/>
                <a:gd name="connsiteY710" fmla="*/ 333375 h 409575"/>
                <a:gd name="connsiteX711" fmla="*/ 474662 w 533400"/>
                <a:gd name="connsiteY711" fmla="*/ 333375 h 409575"/>
                <a:gd name="connsiteX712" fmla="*/ 471487 w 533400"/>
                <a:gd name="connsiteY712" fmla="*/ 333375 h 409575"/>
                <a:gd name="connsiteX713" fmla="*/ 471487 w 533400"/>
                <a:gd name="connsiteY713" fmla="*/ 334963 h 409575"/>
                <a:gd name="connsiteX714" fmla="*/ 471487 w 533400"/>
                <a:gd name="connsiteY714" fmla="*/ 336550 h 409575"/>
                <a:gd name="connsiteX715" fmla="*/ 474662 w 533400"/>
                <a:gd name="connsiteY715" fmla="*/ 339725 h 409575"/>
                <a:gd name="connsiteX716" fmla="*/ 474662 w 533400"/>
                <a:gd name="connsiteY716" fmla="*/ 341313 h 409575"/>
                <a:gd name="connsiteX717" fmla="*/ 474662 w 533400"/>
                <a:gd name="connsiteY717" fmla="*/ 344488 h 409575"/>
                <a:gd name="connsiteX718" fmla="*/ 471487 w 533400"/>
                <a:gd name="connsiteY718" fmla="*/ 344488 h 409575"/>
                <a:gd name="connsiteX719" fmla="*/ 469900 w 533400"/>
                <a:gd name="connsiteY719" fmla="*/ 346075 h 409575"/>
                <a:gd name="connsiteX720" fmla="*/ 466725 w 533400"/>
                <a:gd name="connsiteY720" fmla="*/ 346075 h 409575"/>
                <a:gd name="connsiteX721" fmla="*/ 466725 w 533400"/>
                <a:gd name="connsiteY721" fmla="*/ 344488 h 409575"/>
                <a:gd name="connsiteX722" fmla="*/ 465137 w 533400"/>
                <a:gd name="connsiteY722" fmla="*/ 341313 h 409575"/>
                <a:gd name="connsiteX723" fmla="*/ 465137 w 533400"/>
                <a:gd name="connsiteY723" fmla="*/ 344488 h 409575"/>
                <a:gd name="connsiteX724" fmla="*/ 465137 w 533400"/>
                <a:gd name="connsiteY724" fmla="*/ 346075 h 409575"/>
                <a:gd name="connsiteX725" fmla="*/ 465137 w 533400"/>
                <a:gd name="connsiteY725" fmla="*/ 347663 h 409575"/>
                <a:gd name="connsiteX726" fmla="*/ 466725 w 533400"/>
                <a:gd name="connsiteY726" fmla="*/ 350838 h 409575"/>
                <a:gd name="connsiteX727" fmla="*/ 469900 w 533400"/>
                <a:gd name="connsiteY727" fmla="*/ 350838 h 409575"/>
                <a:gd name="connsiteX728" fmla="*/ 471487 w 533400"/>
                <a:gd name="connsiteY728" fmla="*/ 352425 h 409575"/>
                <a:gd name="connsiteX729" fmla="*/ 471487 w 533400"/>
                <a:gd name="connsiteY729" fmla="*/ 355600 h 409575"/>
                <a:gd name="connsiteX730" fmla="*/ 471487 w 533400"/>
                <a:gd name="connsiteY730" fmla="*/ 360363 h 409575"/>
                <a:gd name="connsiteX731" fmla="*/ 471487 w 533400"/>
                <a:gd name="connsiteY731" fmla="*/ 361950 h 409575"/>
                <a:gd name="connsiteX732" fmla="*/ 471487 w 533400"/>
                <a:gd name="connsiteY732" fmla="*/ 363538 h 409575"/>
                <a:gd name="connsiteX733" fmla="*/ 471487 w 533400"/>
                <a:gd name="connsiteY733" fmla="*/ 366713 h 409575"/>
                <a:gd name="connsiteX734" fmla="*/ 471487 w 533400"/>
                <a:gd name="connsiteY734" fmla="*/ 368300 h 409575"/>
                <a:gd name="connsiteX735" fmla="*/ 471487 w 533400"/>
                <a:gd name="connsiteY735" fmla="*/ 371475 h 409575"/>
                <a:gd name="connsiteX736" fmla="*/ 469900 w 533400"/>
                <a:gd name="connsiteY736" fmla="*/ 371475 h 409575"/>
                <a:gd name="connsiteX737" fmla="*/ 469900 w 533400"/>
                <a:gd name="connsiteY737" fmla="*/ 368300 h 409575"/>
                <a:gd name="connsiteX738" fmla="*/ 469900 w 533400"/>
                <a:gd name="connsiteY738" fmla="*/ 366713 h 409575"/>
                <a:gd name="connsiteX739" fmla="*/ 469900 w 533400"/>
                <a:gd name="connsiteY739" fmla="*/ 363538 h 409575"/>
                <a:gd name="connsiteX740" fmla="*/ 469900 w 533400"/>
                <a:gd name="connsiteY740" fmla="*/ 361950 h 409575"/>
                <a:gd name="connsiteX741" fmla="*/ 469900 w 533400"/>
                <a:gd name="connsiteY741" fmla="*/ 360363 h 409575"/>
                <a:gd name="connsiteX742" fmla="*/ 466725 w 533400"/>
                <a:gd name="connsiteY742" fmla="*/ 360363 h 409575"/>
                <a:gd name="connsiteX743" fmla="*/ 466725 w 533400"/>
                <a:gd name="connsiteY743" fmla="*/ 355600 h 409575"/>
                <a:gd name="connsiteX744" fmla="*/ 465137 w 533400"/>
                <a:gd name="connsiteY744" fmla="*/ 352425 h 409575"/>
                <a:gd name="connsiteX745" fmla="*/ 465137 w 533400"/>
                <a:gd name="connsiteY745" fmla="*/ 350838 h 409575"/>
                <a:gd name="connsiteX746" fmla="*/ 463550 w 533400"/>
                <a:gd name="connsiteY746" fmla="*/ 350838 h 409575"/>
                <a:gd name="connsiteX747" fmla="*/ 463550 w 533400"/>
                <a:gd name="connsiteY747" fmla="*/ 347663 h 409575"/>
                <a:gd name="connsiteX748" fmla="*/ 463550 w 533400"/>
                <a:gd name="connsiteY748" fmla="*/ 346075 h 409575"/>
                <a:gd name="connsiteX749" fmla="*/ 460375 w 533400"/>
                <a:gd name="connsiteY749" fmla="*/ 344488 h 409575"/>
                <a:gd name="connsiteX750" fmla="*/ 460375 w 533400"/>
                <a:gd name="connsiteY750" fmla="*/ 341313 h 409575"/>
                <a:gd name="connsiteX751" fmla="*/ 458787 w 533400"/>
                <a:gd name="connsiteY751" fmla="*/ 341313 h 409575"/>
                <a:gd name="connsiteX752" fmla="*/ 455612 w 533400"/>
                <a:gd name="connsiteY752" fmla="*/ 339725 h 409575"/>
                <a:gd name="connsiteX753" fmla="*/ 454025 w 533400"/>
                <a:gd name="connsiteY753" fmla="*/ 336550 h 409575"/>
                <a:gd name="connsiteX754" fmla="*/ 450850 w 533400"/>
                <a:gd name="connsiteY754" fmla="*/ 344488 h 409575"/>
                <a:gd name="connsiteX755" fmla="*/ 450850 w 533400"/>
                <a:gd name="connsiteY755" fmla="*/ 346075 h 409575"/>
                <a:gd name="connsiteX756" fmla="*/ 449262 w 533400"/>
                <a:gd name="connsiteY756" fmla="*/ 347663 h 409575"/>
                <a:gd name="connsiteX757" fmla="*/ 449262 w 533400"/>
                <a:gd name="connsiteY757" fmla="*/ 350838 h 409575"/>
                <a:gd name="connsiteX758" fmla="*/ 449262 w 533400"/>
                <a:gd name="connsiteY758" fmla="*/ 352425 h 409575"/>
                <a:gd name="connsiteX759" fmla="*/ 449262 w 533400"/>
                <a:gd name="connsiteY759" fmla="*/ 355600 h 409575"/>
                <a:gd name="connsiteX760" fmla="*/ 449262 w 533400"/>
                <a:gd name="connsiteY760" fmla="*/ 357188 h 409575"/>
                <a:gd name="connsiteX761" fmla="*/ 450850 w 533400"/>
                <a:gd name="connsiteY761" fmla="*/ 360363 h 409575"/>
                <a:gd name="connsiteX762" fmla="*/ 449262 w 533400"/>
                <a:gd name="connsiteY762" fmla="*/ 360363 h 409575"/>
                <a:gd name="connsiteX763" fmla="*/ 449262 w 533400"/>
                <a:gd name="connsiteY763" fmla="*/ 361950 h 409575"/>
                <a:gd name="connsiteX764" fmla="*/ 447675 w 533400"/>
                <a:gd name="connsiteY764" fmla="*/ 363538 h 409575"/>
                <a:gd name="connsiteX765" fmla="*/ 444500 w 533400"/>
                <a:gd name="connsiteY765" fmla="*/ 363538 h 409575"/>
                <a:gd name="connsiteX766" fmla="*/ 442912 w 533400"/>
                <a:gd name="connsiteY766" fmla="*/ 368300 h 409575"/>
                <a:gd name="connsiteX767" fmla="*/ 439737 w 533400"/>
                <a:gd name="connsiteY767" fmla="*/ 368300 h 409575"/>
                <a:gd name="connsiteX768" fmla="*/ 438150 w 533400"/>
                <a:gd name="connsiteY768" fmla="*/ 371475 h 409575"/>
                <a:gd name="connsiteX769" fmla="*/ 436562 w 533400"/>
                <a:gd name="connsiteY769" fmla="*/ 371475 h 409575"/>
                <a:gd name="connsiteX770" fmla="*/ 431800 w 533400"/>
                <a:gd name="connsiteY770" fmla="*/ 371475 h 409575"/>
                <a:gd name="connsiteX771" fmla="*/ 431800 w 533400"/>
                <a:gd name="connsiteY771" fmla="*/ 373063 h 409575"/>
                <a:gd name="connsiteX772" fmla="*/ 431800 w 533400"/>
                <a:gd name="connsiteY772" fmla="*/ 376238 h 409575"/>
                <a:gd name="connsiteX773" fmla="*/ 428625 w 533400"/>
                <a:gd name="connsiteY773" fmla="*/ 376238 h 409575"/>
                <a:gd name="connsiteX774" fmla="*/ 428625 w 533400"/>
                <a:gd name="connsiteY774" fmla="*/ 373063 h 409575"/>
                <a:gd name="connsiteX775" fmla="*/ 427037 w 533400"/>
                <a:gd name="connsiteY775" fmla="*/ 373063 h 409575"/>
                <a:gd name="connsiteX776" fmla="*/ 423862 w 533400"/>
                <a:gd name="connsiteY776" fmla="*/ 376238 h 409575"/>
                <a:gd name="connsiteX777" fmla="*/ 423862 w 533400"/>
                <a:gd name="connsiteY777" fmla="*/ 377825 h 409575"/>
                <a:gd name="connsiteX778" fmla="*/ 423862 w 533400"/>
                <a:gd name="connsiteY778" fmla="*/ 379413 h 409575"/>
                <a:gd name="connsiteX779" fmla="*/ 422275 w 533400"/>
                <a:gd name="connsiteY779" fmla="*/ 382588 h 409575"/>
                <a:gd name="connsiteX780" fmla="*/ 422275 w 533400"/>
                <a:gd name="connsiteY780" fmla="*/ 384175 h 409575"/>
                <a:gd name="connsiteX781" fmla="*/ 417512 w 533400"/>
                <a:gd name="connsiteY781" fmla="*/ 384175 h 409575"/>
                <a:gd name="connsiteX782" fmla="*/ 415925 w 533400"/>
                <a:gd name="connsiteY782" fmla="*/ 384175 h 409575"/>
                <a:gd name="connsiteX783" fmla="*/ 412750 w 533400"/>
                <a:gd name="connsiteY783" fmla="*/ 384175 h 409575"/>
                <a:gd name="connsiteX784" fmla="*/ 412750 w 533400"/>
                <a:gd name="connsiteY784" fmla="*/ 382588 h 409575"/>
                <a:gd name="connsiteX785" fmla="*/ 411162 w 533400"/>
                <a:gd name="connsiteY785" fmla="*/ 382588 h 409575"/>
                <a:gd name="connsiteX786" fmla="*/ 407988 w 533400"/>
                <a:gd name="connsiteY786" fmla="*/ 382588 h 409575"/>
                <a:gd name="connsiteX787" fmla="*/ 407988 w 533400"/>
                <a:gd name="connsiteY787" fmla="*/ 384175 h 409575"/>
                <a:gd name="connsiteX788" fmla="*/ 411163 w 533400"/>
                <a:gd name="connsiteY788" fmla="*/ 384175 h 409575"/>
                <a:gd name="connsiteX789" fmla="*/ 411163 w 533400"/>
                <a:gd name="connsiteY789" fmla="*/ 387351 h 409575"/>
                <a:gd name="connsiteX790" fmla="*/ 407988 w 533400"/>
                <a:gd name="connsiteY790" fmla="*/ 388938 h 409575"/>
                <a:gd name="connsiteX791" fmla="*/ 406400 w 533400"/>
                <a:gd name="connsiteY791" fmla="*/ 388938 h 409575"/>
                <a:gd name="connsiteX792" fmla="*/ 404813 w 533400"/>
                <a:gd name="connsiteY792" fmla="*/ 392113 h 409575"/>
                <a:gd name="connsiteX793" fmla="*/ 401638 w 533400"/>
                <a:gd name="connsiteY793" fmla="*/ 392113 h 409575"/>
                <a:gd name="connsiteX794" fmla="*/ 400050 w 533400"/>
                <a:gd name="connsiteY794" fmla="*/ 392113 h 409575"/>
                <a:gd name="connsiteX795" fmla="*/ 396875 w 533400"/>
                <a:gd name="connsiteY795" fmla="*/ 392113 h 409575"/>
                <a:gd name="connsiteX796" fmla="*/ 396875 w 533400"/>
                <a:gd name="connsiteY796" fmla="*/ 388938 h 409575"/>
                <a:gd name="connsiteX797" fmla="*/ 396875 w 533400"/>
                <a:gd name="connsiteY797" fmla="*/ 387351 h 409575"/>
                <a:gd name="connsiteX798" fmla="*/ 396875 w 533400"/>
                <a:gd name="connsiteY798" fmla="*/ 384175 h 409575"/>
                <a:gd name="connsiteX799" fmla="*/ 396875 w 533400"/>
                <a:gd name="connsiteY799" fmla="*/ 379413 h 409575"/>
                <a:gd name="connsiteX800" fmla="*/ 400050 w 533400"/>
                <a:gd name="connsiteY800" fmla="*/ 377825 h 409575"/>
                <a:gd name="connsiteX801" fmla="*/ 401638 w 533400"/>
                <a:gd name="connsiteY801" fmla="*/ 377825 h 409575"/>
                <a:gd name="connsiteX802" fmla="*/ 401638 w 533400"/>
                <a:gd name="connsiteY802" fmla="*/ 379413 h 409575"/>
                <a:gd name="connsiteX803" fmla="*/ 404813 w 533400"/>
                <a:gd name="connsiteY803" fmla="*/ 379413 h 409575"/>
                <a:gd name="connsiteX804" fmla="*/ 404813 w 533400"/>
                <a:gd name="connsiteY804" fmla="*/ 382588 h 409575"/>
                <a:gd name="connsiteX805" fmla="*/ 406400 w 533400"/>
                <a:gd name="connsiteY805" fmla="*/ 382588 h 409575"/>
                <a:gd name="connsiteX806" fmla="*/ 407987 w 533400"/>
                <a:gd name="connsiteY806" fmla="*/ 382588 h 409575"/>
                <a:gd name="connsiteX807" fmla="*/ 407987 w 533400"/>
                <a:gd name="connsiteY807" fmla="*/ 379413 h 409575"/>
                <a:gd name="connsiteX808" fmla="*/ 406400 w 533400"/>
                <a:gd name="connsiteY808" fmla="*/ 379413 h 409575"/>
                <a:gd name="connsiteX809" fmla="*/ 404812 w 533400"/>
                <a:gd name="connsiteY809" fmla="*/ 377825 h 409575"/>
                <a:gd name="connsiteX810" fmla="*/ 401637 w 533400"/>
                <a:gd name="connsiteY810" fmla="*/ 376238 h 409575"/>
                <a:gd name="connsiteX811" fmla="*/ 401637 w 533400"/>
                <a:gd name="connsiteY811" fmla="*/ 373063 h 409575"/>
                <a:gd name="connsiteX812" fmla="*/ 400050 w 533400"/>
                <a:gd name="connsiteY812" fmla="*/ 373063 h 409575"/>
                <a:gd name="connsiteX813" fmla="*/ 396875 w 533400"/>
                <a:gd name="connsiteY813" fmla="*/ 373063 h 409575"/>
                <a:gd name="connsiteX814" fmla="*/ 400050 w 533400"/>
                <a:gd name="connsiteY814" fmla="*/ 376238 h 409575"/>
                <a:gd name="connsiteX815" fmla="*/ 396875 w 533400"/>
                <a:gd name="connsiteY815" fmla="*/ 376238 h 409575"/>
                <a:gd name="connsiteX816" fmla="*/ 396875 w 533400"/>
                <a:gd name="connsiteY816" fmla="*/ 377825 h 409575"/>
                <a:gd name="connsiteX817" fmla="*/ 395287 w 533400"/>
                <a:gd name="connsiteY817" fmla="*/ 377825 h 409575"/>
                <a:gd name="connsiteX818" fmla="*/ 392112 w 533400"/>
                <a:gd name="connsiteY818" fmla="*/ 376238 h 409575"/>
                <a:gd name="connsiteX819" fmla="*/ 388937 w 533400"/>
                <a:gd name="connsiteY819" fmla="*/ 376238 h 409575"/>
                <a:gd name="connsiteX820" fmla="*/ 385762 w 533400"/>
                <a:gd name="connsiteY820" fmla="*/ 373063 h 409575"/>
                <a:gd name="connsiteX821" fmla="*/ 384175 w 533400"/>
                <a:gd name="connsiteY821" fmla="*/ 373063 h 409575"/>
                <a:gd name="connsiteX822" fmla="*/ 384175 w 533400"/>
                <a:gd name="connsiteY822" fmla="*/ 371475 h 409575"/>
                <a:gd name="connsiteX823" fmla="*/ 381000 w 533400"/>
                <a:gd name="connsiteY823" fmla="*/ 368300 h 409575"/>
                <a:gd name="connsiteX824" fmla="*/ 379412 w 533400"/>
                <a:gd name="connsiteY824" fmla="*/ 366713 h 409575"/>
                <a:gd name="connsiteX825" fmla="*/ 376237 w 533400"/>
                <a:gd name="connsiteY825" fmla="*/ 363538 h 409575"/>
                <a:gd name="connsiteX826" fmla="*/ 374650 w 533400"/>
                <a:gd name="connsiteY826" fmla="*/ 361950 h 409575"/>
                <a:gd name="connsiteX827" fmla="*/ 373062 w 533400"/>
                <a:gd name="connsiteY827" fmla="*/ 360363 h 409575"/>
                <a:gd name="connsiteX828" fmla="*/ 369887 w 533400"/>
                <a:gd name="connsiteY828" fmla="*/ 360363 h 409575"/>
                <a:gd name="connsiteX829" fmla="*/ 369887 w 533400"/>
                <a:gd name="connsiteY829" fmla="*/ 357188 h 409575"/>
                <a:gd name="connsiteX830" fmla="*/ 368300 w 533400"/>
                <a:gd name="connsiteY830" fmla="*/ 357188 h 409575"/>
                <a:gd name="connsiteX831" fmla="*/ 365125 w 533400"/>
                <a:gd name="connsiteY831" fmla="*/ 357188 h 409575"/>
                <a:gd name="connsiteX832" fmla="*/ 363537 w 533400"/>
                <a:gd name="connsiteY832" fmla="*/ 357188 h 409575"/>
                <a:gd name="connsiteX833" fmla="*/ 361950 w 533400"/>
                <a:gd name="connsiteY833" fmla="*/ 357188 h 409575"/>
                <a:gd name="connsiteX834" fmla="*/ 358775 w 533400"/>
                <a:gd name="connsiteY834" fmla="*/ 357188 h 409575"/>
                <a:gd name="connsiteX835" fmla="*/ 358775 w 533400"/>
                <a:gd name="connsiteY835" fmla="*/ 360363 h 409575"/>
                <a:gd name="connsiteX836" fmla="*/ 358775 w 533400"/>
                <a:gd name="connsiteY836" fmla="*/ 361950 h 409575"/>
                <a:gd name="connsiteX837" fmla="*/ 358775 w 533400"/>
                <a:gd name="connsiteY837" fmla="*/ 363538 h 409575"/>
                <a:gd name="connsiteX838" fmla="*/ 357187 w 533400"/>
                <a:gd name="connsiteY838" fmla="*/ 366713 h 409575"/>
                <a:gd name="connsiteX839" fmla="*/ 358775 w 533400"/>
                <a:gd name="connsiteY839" fmla="*/ 366713 h 409575"/>
                <a:gd name="connsiteX840" fmla="*/ 358775 w 533400"/>
                <a:gd name="connsiteY840" fmla="*/ 368300 h 409575"/>
                <a:gd name="connsiteX841" fmla="*/ 357187 w 533400"/>
                <a:gd name="connsiteY841" fmla="*/ 368300 h 409575"/>
                <a:gd name="connsiteX842" fmla="*/ 357187 w 533400"/>
                <a:gd name="connsiteY842" fmla="*/ 371475 h 409575"/>
                <a:gd name="connsiteX843" fmla="*/ 357187 w 533400"/>
                <a:gd name="connsiteY843" fmla="*/ 373063 h 409575"/>
                <a:gd name="connsiteX844" fmla="*/ 354012 w 533400"/>
                <a:gd name="connsiteY844" fmla="*/ 373063 h 409575"/>
                <a:gd name="connsiteX845" fmla="*/ 354012 w 533400"/>
                <a:gd name="connsiteY845" fmla="*/ 371475 h 409575"/>
                <a:gd name="connsiteX846" fmla="*/ 352425 w 533400"/>
                <a:gd name="connsiteY846" fmla="*/ 371475 h 409575"/>
                <a:gd name="connsiteX847" fmla="*/ 349250 w 533400"/>
                <a:gd name="connsiteY847" fmla="*/ 368300 h 409575"/>
                <a:gd name="connsiteX848" fmla="*/ 347662 w 533400"/>
                <a:gd name="connsiteY848" fmla="*/ 368300 h 409575"/>
                <a:gd name="connsiteX849" fmla="*/ 346075 w 533400"/>
                <a:gd name="connsiteY849" fmla="*/ 371475 h 409575"/>
                <a:gd name="connsiteX850" fmla="*/ 342900 w 533400"/>
                <a:gd name="connsiteY850" fmla="*/ 368300 h 409575"/>
                <a:gd name="connsiteX851" fmla="*/ 341312 w 533400"/>
                <a:gd name="connsiteY851" fmla="*/ 368300 h 409575"/>
                <a:gd name="connsiteX852" fmla="*/ 338137 w 533400"/>
                <a:gd name="connsiteY852" fmla="*/ 368300 h 409575"/>
                <a:gd name="connsiteX853" fmla="*/ 336550 w 533400"/>
                <a:gd name="connsiteY853" fmla="*/ 371475 h 409575"/>
                <a:gd name="connsiteX854" fmla="*/ 333375 w 533400"/>
                <a:gd name="connsiteY854" fmla="*/ 371475 h 409575"/>
                <a:gd name="connsiteX855" fmla="*/ 333375 w 533400"/>
                <a:gd name="connsiteY855" fmla="*/ 368300 h 409575"/>
                <a:gd name="connsiteX856" fmla="*/ 331787 w 533400"/>
                <a:gd name="connsiteY856" fmla="*/ 368300 h 409575"/>
                <a:gd name="connsiteX857" fmla="*/ 330200 w 533400"/>
                <a:gd name="connsiteY857" fmla="*/ 368300 h 409575"/>
                <a:gd name="connsiteX858" fmla="*/ 327025 w 533400"/>
                <a:gd name="connsiteY858" fmla="*/ 368300 h 409575"/>
                <a:gd name="connsiteX859" fmla="*/ 325437 w 533400"/>
                <a:gd name="connsiteY859" fmla="*/ 368300 h 409575"/>
                <a:gd name="connsiteX860" fmla="*/ 320675 w 533400"/>
                <a:gd name="connsiteY860" fmla="*/ 371475 h 409575"/>
                <a:gd name="connsiteX861" fmla="*/ 317500 w 533400"/>
                <a:gd name="connsiteY861" fmla="*/ 371475 h 409575"/>
                <a:gd name="connsiteX862" fmla="*/ 315912 w 533400"/>
                <a:gd name="connsiteY862" fmla="*/ 371475 h 409575"/>
                <a:gd name="connsiteX863" fmla="*/ 314325 w 533400"/>
                <a:gd name="connsiteY863" fmla="*/ 371475 h 409575"/>
                <a:gd name="connsiteX864" fmla="*/ 314325 w 533400"/>
                <a:gd name="connsiteY864" fmla="*/ 373063 h 409575"/>
                <a:gd name="connsiteX865" fmla="*/ 309562 w 533400"/>
                <a:gd name="connsiteY865" fmla="*/ 376238 h 409575"/>
                <a:gd name="connsiteX866" fmla="*/ 306387 w 533400"/>
                <a:gd name="connsiteY866" fmla="*/ 377825 h 409575"/>
                <a:gd name="connsiteX867" fmla="*/ 306387 w 533400"/>
                <a:gd name="connsiteY867" fmla="*/ 379413 h 409575"/>
                <a:gd name="connsiteX868" fmla="*/ 304800 w 533400"/>
                <a:gd name="connsiteY868" fmla="*/ 382588 h 409575"/>
                <a:gd name="connsiteX869" fmla="*/ 300037 w 533400"/>
                <a:gd name="connsiteY869" fmla="*/ 384175 h 409575"/>
                <a:gd name="connsiteX870" fmla="*/ 298450 w 533400"/>
                <a:gd name="connsiteY870" fmla="*/ 387350 h 409575"/>
                <a:gd name="connsiteX871" fmla="*/ 298450 w 533400"/>
                <a:gd name="connsiteY871" fmla="*/ 388938 h 409575"/>
                <a:gd name="connsiteX872" fmla="*/ 295275 w 533400"/>
                <a:gd name="connsiteY872" fmla="*/ 388938 h 409575"/>
                <a:gd name="connsiteX873" fmla="*/ 298450 w 533400"/>
                <a:gd name="connsiteY873" fmla="*/ 384175 h 409575"/>
                <a:gd name="connsiteX874" fmla="*/ 298450 w 533400"/>
                <a:gd name="connsiteY874" fmla="*/ 379413 h 409575"/>
                <a:gd name="connsiteX875" fmla="*/ 295275 w 533400"/>
                <a:gd name="connsiteY875" fmla="*/ 377825 h 409575"/>
                <a:gd name="connsiteX876" fmla="*/ 295275 w 533400"/>
                <a:gd name="connsiteY876" fmla="*/ 376238 h 409575"/>
                <a:gd name="connsiteX877" fmla="*/ 293687 w 533400"/>
                <a:gd name="connsiteY877" fmla="*/ 373063 h 409575"/>
                <a:gd name="connsiteX878" fmla="*/ 290512 w 533400"/>
                <a:gd name="connsiteY878" fmla="*/ 373063 h 409575"/>
                <a:gd name="connsiteX879" fmla="*/ 290512 w 533400"/>
                <a:gd name="connsiteY879" fmla="*/ 376238 h 409575"/>
                <a:gd name="connsiteX880" fmla="*/ 288925 w 533400"/>
                <a:gd name="connsiteY880" fmla="*/ 376238 h 409575"/>
                <a:gd name="connsiteX881" fmla="*/ 285750 w 533400"/>
                <a:gd name="connsiteY881" fmla="*/ 376238 h 409575"/>
                <a:gd name="connsiteX882" fmla="*/ 285750 w 533400"/>
                <a:gd name="connsiteY882" fmla="*/ 377825 h 409575"/>
                <a:gd name="connsiteX883" fmla="*/ 284162 w 533400"/>
                <a:gd name="connsiteY883" fmla="*/ 377825 h 409575"/>
                <a:gd name="connsiteX884" fmla="*/ 282575 w 533400"/>
                <a:gd name="connsiteY884" fmla="*/ 377825 h 409575"/>
                <a:gd name="connsiteX885" fmla="*/ 279400 w 533400"/>
                <a:gd name="connsiteY885" fmla="*/ 377825 h 409575"/>
                <a:gd name="connsiteX886" fmla="*/ 279400 w 533400"/>
                <a:gd name="connsiteY886" fmla="*/ 376238 h 409575"/>
                <a:gd name="connsiteX887" fmla="*/ 282575 w 533400"/>
                <a:gd name="connsiteY887" fmla="*/ 376238 h 409575"/>
                <a:gd name="connsiteX888" fmla="*/ 284162 w 533400"/>
                <a:gd name="connsiteY888" fmla="*/ 371475 h 409575"/>
                <a:gd name="connsiteX889" fmla="*/ 285750 w 533400"/>
                <a:gd name="connsiteY889" fmla="*/ 368300 h 409575"/>
                <a:gd name="connsiteX890" fmla="*/ 284162 w 533400"/>
                <a:gd name="connsiteY890" fmla="*/ 368300 h 409575"/>
                <a:gd name="connsiteX891" fmla="*/ 284162 w 533400"/>
                <a:gd name="connsiteY891" fmla="*/ 366713 h 409575"/>
                <a:gd name="connsiteX892" fmla="*/ 284162 w 533400"/>
                <a:gd name="connsiteY892" fmla="*/ 361950 h 409575"/>
                <a:gd name="connsiteX893" fmla="*/ 282575 w 533400"/>
                <a:gd name="connsiteY893" fmla="*/ 360363 h 409575"/>
                <a:gd name="connsiteX894" fmla="*/ 279400 w 533400"/>
                <a:gd name="connsiteY894" fmla="*/ 357188 h 409575"/>
                <a:gd name="connsiteX895" fmla="*/ 277812 w 533400"/>
                <a:gd name="connsiteY895" fmla="*/ 360363 h 409575"/>
                <a:gd name="connsiteX896" fmla="*/ 274637 w 533400"/>
                <a:gd name="connsiteY896" fmla="*/ 360363 h 409575"/>
                <a:gd name="connsiteX897" fmla="*/ 273050 w 533400"/>
                <a:gd name="connsiteY897" fmla="*/ 361950 h 409575"/>
                <a:gd name="connsiteX898" fmla="*/ 271462 w 533400"/>
                <a:gd name="connsiteY898" fmla="*/ 363538 h 409575"/>
                <a:gd name="connsiteX899" fmla="*/ 266700 w 533400"/>
                <a:gd name="connsiteY899" fmla="*/ 366713 h 409575"/>
                <a:gd name="connsiteX900" fmla="*/ 263525 w 533400"/>
                <a:gd name="connsiteY900" fmla="*/ 368300 h 409575"/>
                <a:gd name="connsiteX901" fmla="*/ 261937 w 533400"/>
                <a:gd name="connsiteY901" fmla="*/ 371475 h 409575"/>
                <a:gd name="connsiteX902" fmla="*/ 258762 w 533400"/>
                <a:gd name="connsiteY902" fmla="*/ 371475 h 409575"/>
                <a:gd name="connsiteX903" fmla="*/ 258762 w 533400"/>
                <a:gd name="connsiteY903" fmla="*/ 368300 h 409575"/>
                <a:gd name="connsiteX904" fmla="*/ 261937 w 533400"/>
                <a:gd name="connsiteY904" fmla="*/ 366713 h 409575"/>
                <a:gd name="connsiteX905" fmla="*/ 261937 w 533400"/>
                <a:gd name="connsiteY905" fmla="*/ 361950 h 409575"/>
                <a:gd name="connsiteX906" fmla="*/ 258762 w 533400"/>
                <a:gd name="connsiteY906" fmla="*/ 361950 h 409575"/>
                <a:gd name="connsiteX907" fmla="*/ 258762 w 533400"/>
                <a:gd name="connsiteY907" fmla="*/ 363538 h 409575"/>
                <a:gd name="connsiteX908" fmla="*/ 257175 w 533400"/>
                <a:gd name="connsiteY908" fmla="*/ 363538 h 409575"/>
                <a:gd name="connsiteX909" fmla="*/ 255587 w 533400"/>
                <a:gd name="connsiteY909" fmla="*/ 363538 h 409575"/>
                <a:gd name="connsiteX910" fmla="*/ 252412 w 533400"/>
                <a:gd name="connsiteY910" fmla="*/ 366713 h 409575"/>
                <a:gd name="connsiteX911" fmla="*/ 252412 w 533400"/>
                <a:gd name="connsiteY911" fmla="*/ 368300 h 409575"/>
                <a:gd name="connsiteX912" fmla="*/ 250825 w 533400"/>
                <a:gd name="connsiteY912" fmla="*/ 371475 h 409575"/>
                <a:gd name="connsiteX913" fmla="*/ 250825 w 533400"/>
                <a:gd name="connsiteY913" fmla="*/ 368300 h 409575"/>
                <a:gd name="connsiteX914" fmla="*/ 250825 w 533400"/>
                <a:gd name="connsiteY914" fmla="*/ 366713 h 409575"/>
                <a:gd name="connsiteX915" fmla="*/ 252412 w 533400"/>
                <a:gd name="connsiteY915" fmla="*/ 363538 h 409575"/>
                <a:gd name="connsiteX916" fmla="*/ 252412 w 533400"/>
                <a:gd name="connsiteY916" fmla="*/ 361950 h 409575"/>
                <a:gd name="connsiteX917" fmla="*/ 255587 w 533400"/>
                <a:gd name="connsiteY917" fmla="*/ 360363 h 409575"/>
                <a:gd name="connsiteX918" fmla="*/ 252412 w 533400"/>
                <a:gd name="connsiteY918" fmla="*/ 360363 h 409575"/>
                <a:gd name="connsiteX919" fmla="*/ 252412 w 533400"/>
                <a:gd name="connsiteY919" fmla="*/ 357188 h 409575"/>
                <a:gd name="connsiteX920" fmla="*/ 250825 w 533400"/>
                <a:gd name="connsiteY920" fmla="*/ 357188 h 409575"/>
                <a:gd name="connsiteX921" fmla="*/ 247650 w 533400"/>
                <a:gd name="connsiteY921" fmla="*/ 360363 h 409575"/>
                <a:gd name="connsiteX922" fmla="*/ 246062 w 533400"/>
                <a:gd name="connsiteY922" fmla="*/ 360363 h 409575"/>
                <a:gd name="connsiteX923" fmla="*/ 246062 w 533400"/>
                <a:gd name="connsiteY923" fmla="*/ 361950 h 409575"/>
                <a:gd name="connsiteX924" fmla="*/ 242887 w 533400"/>
                <a:gd name="connsiteY924" fmla="*/ 361950 h 409575"/>
                <a:gd name="connsiteX925" fmla="*/ 239712 w 533400"/>
                <a:gd name="connsiteY925" fmla="*/ 360363 h 409575"/>
                <a:gd name="connsiteX926" fmla="*/ 236537 w 533400"/>
                <a:gd name="connsiteY926" fmla="*/ 360363 h 409575"/>
                <a:gd name="connsiteX927" fmla="*/ 236537 w 533400"/>
                <a:gd name="connsiteY927" fmla="*/ 357188 h 409575"/>
                <a:gd name="connsiteX928" fmla="*/ 239712 w 533400"/>
                <a:gd name="connsiteY928" fmla="*/ 357188 h 409575"/>
                <a:gd name="connsiteX929" fmla="*/ 239712 w 533400"/>
                <a:gd name="connsiteY929" fmla="*/ 355600 h 409575"/>
                <a:gd name="connsiteX930" fmla="*/ 236537 w 533400"/>
                <a:gd name="connsiteY930" fmla="*/ 355600 h 409575"/>
                <a:gd name="connsiteX931" fmla="*/ 234950 w 533400"/>
                <a:gd name="connsiteY931" fmla="*/ 355600 h 409575"/>
                <a:gd name="connsiteX932" fmla="*/ 231775 w 533400"/>
                <a:gd name="connsiteY932" fmla="*/ 355600 h 409575"/>
                <a:gd name="connsiteX933" fmla="*/ 230187 w 533400"/>
                <a:gd name="connsiteY933" fmla="*/ 355600 h 409575"/>
                <a:gd name="connsiteX934" fmla="*/ 227012 w 533400"/>
                <a:gd name="connsiteY934" fmla="*/ 357188 h 409575"/>
                <a:gd name="connsiteX935" fmla="*/ 225425 w 533400"/>
                <a:gd name="connsiteY935" fmla="*/ 360363 h 409575"/>
                <a:gd name="connsiteX936" fmla="*/ 223837 w 533400"/>
                <a:gd name="connsiteY936" fmla="*/ 360363 h 409575"/>
                <a:gd name="connsiteX937" fmla="*/ 220662 w 533400"/>
                <a:gd name="connsiteY937" fmla="*/ 361950 h 409575"/>
                <a:gd name="connsiteX938" fmla="*/ 219075 w 533400"/>
                <a:gd name="connsiteY938" fmla="*/ 361950 h 409575"/>
                <a:gd name="connsiteX939" fmla="*/ 214312 w 533400"/>
                <a:gd name="connsiteY939" fmla="*/ 366713 h 409575"/>
                <a:gd name="connsiteX940" fmla="*/ 209550 w 533400"/>
                <a:gd name="connsiteY940" fmla="*/ 368300 h 409575"/>
                <a:gd name="connsiteX941" fmla="*/ 207962 w 533400"/>
                <a:gd name="connsiteY941" fmla="*/ 368300 h 409575"/>
                <a:gd name="connsiteX942" fmla="*/ 209550 w 533400"/>
                <a:gd name="connsiteY942" fmla="*/ 366713 h 409575"/>
                <a:gd name="connsiteX943" fmla="*/ 207962 w 533400"/>
                <a:gd name="connsiteY943" fmla="*/ 366713 h 409575"/>
                <a:gd name="connsiteX944" fmla="*/ 207962 w 533400"/>
                <a:gd name="connsiteY944" fmla="*/ 363538 h 409575"/>
                <a:gd name="connsiteX945" fmla="*/ 209550 w 533400"/>
                <a:gd name="connsiteY945" fmla="*/ 363538 h 409575"/>
                <a:gd name="connsiteX946" fmla="*/ 211137 w 533400"/>
                <a:gd name="connsiteY946" fmla="*/ 361950 h 409575"/>
                <a:gd name="connsiteX947" fmla="*/ 214312 w 533400"/>
                <a:gd name="connsiteY947" fmla="*/ 361950 h 409575"/>
                <a:gd name="connsiteX948" fmla="*/ 214312 w 533400"/>
                <a:gd name="connsiteY948" fmla="*/ 360363 h 409575"/>
                <a:gd name="connsiteX949" fmla="*/ 215900 w 533400"/>
                <a:gd name="connsiteY949" fmla="*/ 360363 h 409575"/>
                <a:gd name="connsiteX950" fmla="*/ 219075 w 533400"/>
                <a:gd name="connsiteY950" fmla="*/ 357188 h 409575"/>
                <a:gd name="connsiteX951" fmla="*/ 220662 w 533400"/>
                <a:gd name="connsiteY951" fmla="*/ 357188 h 409575"/>
                <a:gd name="connsiteX952" fmla="*/ 220662 w 533400"/>
                <a:gd name="connsiteY952" fmla="*/ 355600 h 409575"/>
                <a:gd name="connsiteX953" fmla="*/ 223837 w 533400"/>
                <a:gd name="connsiteY953" fmla="*/ 355600 h 409575"/>
                <a:gd name="connsiteX954" fmla="*/ 225425 w 533400"/>
                <a:gd name="connsiteY954" fmla="*/ 355600 h 409575"/>
                <a:gd name="connsiteX955" fmla="*/ 227012 w 533400"/>
                <a:gd name="connsiteY955" fmla="*/ 352425 h 409575"/>
                <a:gd name="connsiteX956" fmla="*/ 231775 w 533400"/>
                <a:gd name="connsiteY956" fmla="*/ 347663 h 409575"/>
                <a:gd name="connsiteX957" fmla="*/ 230187 w 533400"/>
                <a:gd name="connsiteY957" fmla="*/ 346075 h 409575"/>
                <a:gd name="connsiteX958" fmla="*/ 227012 w 533400"/>
                <a:gd name="connsiteY958" fmla="*/ 346075 h 409575"/>
                <a:gd name="connsiteX959" fmla="*/ 227012 w 533400"/>
                <a:gd name="connsiteY959" fmla="*/ 344488 h 409575"/>
                <a:gd name="connsiteX960" fmla="*/ 223837 w 533400"/>
                <a:gd name="connsiteY960" fmla="*/ 346075 h 409575"/>
                <a:gd name="connsiteX961" fmla="*/ 220662 w 533400"/>
                <a:gd name="connsiteY961" fmla="*/ 347663 h 409575"/>
                <a:gd name="connsiteX962" fmla="*/ 219075 w 533400"/>
                <a:gd name="connsiteY962" fmla="*/ 347663 h 409575"/>
                <a:gd name="connsiteX963" fmla="*/ 215900 w 533400"/>
                <a:gd name="connsiteY963" fmla="*/ 347663 h 409575"/>
                <a:gd name="connsiteX964" fmla="*/ 215900 w 533400"/>
                <a:gd name="connsiteY964" fmla="*/ 350838 h 409575"/>
                <a:gd name="connsiteX965" fmla="*/ 214312 w 533400"/>
                <a:gd name="connsiteY965" fmla="*/ 350838 h 409575"/>
                <a:gd name="connsiteX966" fmla="*/ 211137 w 533400"/>
                <a:gd name="connsiteY966" fmla="*/ 352425 h 409575"/>
                <a:gd name="connsiteX967" fmla="*/ 207962 w 533400"/>
                <a:gd name="connsiteY967" fmla="*/ 352425 h 409575"/>
                <a:gd name="connsiteX968" fmla="*/ 203200 w 533400"/>
                <a:gd name="connsiteY968" fmla="*/ 355600 h 409575"/>
                <a:gd name="connsiteX969" fmla="*/ 198437 w 533400"/>
                <a:gd name="connsiteY969" fmla="*/ 360363 h 409575"/>
                <a:gd name="connsiteX970" fmla="*/ 193675 w 533400"/>
                <a:gd name="connsiteY970" fmla="*/ 363538 h 409575"/>
                <a:gd name="connsiteX971" fmla="*/ 192087 w 533400"/>
                <a:gd name="connsiteY971" fmla="*/ 363538 h 409575"/>
                <a:gd name="connsiteX972" fmla="*/ 192087 w 533400"/>
                <a:gd name="connsiteY972" fmla="*/ 366713 h 409575"/>
                <a:gd name="connsiteX973" fmla="*/ 188912 w 533400"/>
                <a:gd name="connsiteY973" fmla="*/ 368300 h 409575"/>
                <a:gd name="connsiteX974" fmla="*/ 188912 w 533400"/>
                <a:gd name="connsiteY974" fmla="*/ 371475 h 409575"/>
                <a:gd name="connsiteX975" fmla="*/ 187325 w 533400"/>
                <a:gd name="connsiteY975" fmla="*/ 371475 h 409575"/>
                <a:gd name="connsiteX976" fmla="*/ 184150 w 533400"/>
                <a:gd name="connsiteY976" fmla="*/ 371475 h 409575"/>
                <a:gd name="connsiteX977" fmla="*/ 187325 w 533400"/>
                <a:gd name="connsiteY977" fmla="*/ 366713 h 409575"/>
                <a:gd name="connsiteX978" fmla="*/ 188912 w 533400"/>
                <a:gd name="connsiteY978" fmla="*/ 361950 h 409575"/>
                <a:gd name="connsiteX979" fmla="*/ 192087 w 533400"/>
                <a:gd name="connsiteY979" fmla="*/ 360363 h 409575"/>
                <a:gd name="connsiteX980" fmla="*/ 193675 w 533400"/>
                <a:gd name="connsiteY980" fmla="*/ 357188 h 409575"/>
                <a:gd name="connsiteX981" fmla="*/ 196850 w 533400"/>
                <a:gd name="connsiteY981" fmla="*/ 357188 h 409575"/>
                <a:gd name="connsiteX982" fmla="*/ 198437 w 533400"/>
                <a:gd name="connsiteY982" fmla="*/ 355600 h 409575"/>
                <a:gd name="connsiteX983" fmla="*/ 198437 w 533400"/>
                <a:gd name="connsiteY983" fmla="*/ 352425 h 409575"/>
                <a:gd name="connsiteX984" fmla="*/ 198437 w 533400"/>
                <a:gd name="connsiteY984" fmla="*/ 350838 h 409575"/>
                <a:gd name="connsiteX985" fmla="*/ 198437 w 533400"/>
                <a:gd name="connsiteY985" fmla="*/ 347663 h 409575"/>
                <a:gd name="connsiteX986" fmla="*/ 196850 w 533400"/>
                <a:gd name="connsiteY986" fmla="*/ 347663 h 409575"/>
                <a:gd name="connsiteX987" fmla="*/ 198438 w 533400"/>
                <a:gd name="connsiteY987" fmla="*/ 346075 h 409575"/>
                <a:gd name="connsiteX988" fmla="*/ 198438 w 533400"/>
                <a:gd name="connsiteY988" fmla="*/ 347663 h 409575"/>
                <a:gd name="connsiteX989" fmla="*/ 200025 w 533400"/>
                <a:gd name="connsiteY989" fmla="*/ 347663 h 409575"/>
                <a:gd name="connsiteX990" fmla="*/ 200025 w 533400"/>
                <a:gd name="connsiteY990" fmla="*/ 346075 h 409575"/>
                <a:gd name="connsiteX991" fmla="*/ 200025 w 533400"/>
                <a:gd name="connsiteY991" fmla="*/ 344488 h 409575"/>
                <a:gd name="connsiteX992" fmla="*/ 200025 w 533400"/>
                <a:gd name="connsiteY992" fmla="*/ 341313 h 409575"/>
                <a:gd name="connsiteX993" fmla="*/ 200025 w 533400"/>
                <a:gd name="connsiteY993" fmla="*/ 339725 h 409575"/>
                <a:gd name="connsiteX994" fmla="*/ 200025 w 533400"/>
                <a:gd name="connsiteY994" fmla="*/ 336550 h 409575"/>
                <a:gd name="connsiteX995" fmla="*/ 200025 w 533400"/>
                <a:gd name="connsiteY995" fmla="*/ 334963 h 409575"/>
                <a:gd name="connsiteX996" fmla="*/ 198437 w 533400"/>
                <a:gd name="connsiteY996" fmla="*/ 334963 h 409575"/>
                <a:gd name="connsiteX997" fmla="*/ 198437 w 533400"/>
                <a:gd name="connsiteY997" fmla="*/ 333375 h 409575"/>
                <a:gd name="connsiteX998" fmla="*/ 198437 w 533400"/>
                <a:gd name="connsiteY998" fmla="*/ 330200 h 409575"/>
                <a:gd name="connsiteX999" fmla="*/ 198437 w 533400"/>
                <a:gd name="connsiteY999" fmla="*/ 328613 h 409575"/>
                <a:gd name="connsiteX1000" fmla="*/ 196850 w 533400"/>
                <a:gd name="connsiteY1000" fmla="*/ 328613 h 409575"/>
                <a:gd name="connsiteX1001" fmla="*/ 193675 w 533400"/>
                <a:gd name="connsiteY1001" fmla="*/ 330200 h 409575"/>
                <a:gd name="connsiteX1002" fmla="*/ 192087 w 533400"/>
                <a:gd name="connsiteY1002" fmla="*/ 330200 h 409575"/>
                <a:gd name="connsiteX1003" fmla="*/ 192087 w 533400"/>
                <a:gd name="connsiteY1003" fmla="*/ 328613 h 409575"/>
                <a:gd name="connsiteX1004" fmla="*/ 193675 w 533400"/>
                <a:gd name="connsiteY1004" fmla="*/ 328613 h 409575"/>
                <a:gd name="connsiteX1005" fmla="*/ 196850 w 533400"/>
                <a:gd name="connsiteY1005" fmla="*/ 325438 h 409575"/>
                <a:gd name="connsiteX1006" fmla="*/ 196850 w 533400"/>
                <a:gd name="connsiteY1006" fmla="*/ 323850 h 409575"/>
                <a:gd name="connsiteX1007" fmla="*/ 193675 w 533400"/>
                <a:gd name="connsiteY1007" fmla="*/ 323850 h 409575"/>
                <a:gd name="connsiteX1008" fmla="*/ 193675 w 533400"/>
                <a:gd name="connsiteY1008" fmla="*/ 320675 h 409575"/>
                <a:gd name="connsiteX1009" fmla="*/ 192087 w 533400"/>
                <a:gd name="connsiteY1009" fmla="*/ 319088 h 409575"/>
                <a:gd name="connsiteX1010" fmla="*/ 188912 w 533400"/>
                <a:gd name="connsiteY1010" fmla="*/ 320675 h 409575"/>
                <a:gd name="connsiteX1011" fmla="*/ 184150 w 533400"/>
                <a:gd name="connsiteY1011" fmla="*/ 320675 h 409575"/>
                <a:gd name="connsiteX1012" fmla="*/ 182562 w 533400"/>
                <a:gd name="connsiteY1012" fmla="*/ 320675 h 409575"/>
                <a:gd name="connsiteX1013" fmla="*/ 180975 w 533400"/>
                <a:gd name="connsiteY1013" fmla="*/ 320675 h 409575"/>
                <a:gd name="connsiteX1014" fmla="*/ 177800 w 533400"/>
                <a:gd name="connsiteY1014" fmla="*/ 320675 h 409575"/>
                <a:gd name="connsiteX1015" fmla="*/ 177800 w 533400"/>
                <a:gd name="connsiteY1015" fmla="*/ 319088 h 409575"/>
                <a:gd name="connsiteX1016" fmla="*/ 176212 w 533400"/>
                <a:gd name="connsiteY1016" fmla="*/ 319088 h 409575"/>
                <a:gd name="connsiteX1017" fmla="*/ 173037 w 533400"/>
                <a:gd name="connsiteY1017" fmla="*/ 319088 h 409575"/>
                <a:gd name="connsiteX1018" fmla="*/ 171450 w 533400"/>
                <a:gd name="connsiteY1018" fmla="*/ 319088 h 409575"/>
                <a:gd name="connsiteX1019" fmla="*/ 166687 w 533400"/>
                <a:gd name="connsiteY1019" fmla="*/ 319088 h 409575"/>
                <a:gd name="connsiteX1020" fmla="*/ 165100 w 533400"/>
                <a:gd name="connsiteY1020" fmla="*/ 320675 h 409575"/>
                <a:gd name="connsiteX1021" fmla="*/ 161925 w 533400"/>
                <a:gd name="connsiteY1021" fmla="*/ 320675 h 409575"/>
                <a:gd name="connsiteX1022" fmla="*/ 160337 w 533400"/>
                <a:gd name="connsiteY1022" fmla="*/ 323850 h 409575"/>
                <a:gd name="connsiteX1023" fmla="*/ 157162 w 533400"/>
                <a:gd name="connsiteY1023" fmla="*/ 323850 h 409575"/>
                <a:gd name="connsiteX1024" fmla="*/ 155575 w 533400"/>
                <a:gd name="connsiteY1024" fmla="*/ 325438 h 409575"/>
                <a:gd name="connsiteX1025" fmla="*/ 146050 w 533400"/>
                <a:gd name="connsiteY1025" fmla="*/ 330200 h 409575"/>
                <a:gd name="connsiteX1026" fmla="*/ 141287 w 533400"/>
                <a:gd name="connsiteY1026" fmla="*/ 333375 h 409575"/>
                <a:gd name="connsiteX1027" fmla="*/ 139700 w 533400"/>
                <a:gd name="connsiteY1027" fmla="*/ 336550 h 409575"/>
                <a:gd name="connsiteX1028" fmla="*/ 136525 w 533400"/>
                <a:gd name="connsiteY1028" fmla="*/ 336550 h 409575"/>
                <a:gd name="connsiteX1029" fmla="*/ 134937 w 533400"/>
                <a:gd name="connsiteY1029" fmla="*/ 336550 h 409575"/>
                <a:gd name="connsiteX1030" fmla="*/ 134937 w 533400"/>
                <a:gd name="connsiteY1030" fmla="*/ 339725 h 409575"/>
                <a:gd name="connsiteX1031" fmla="*/ 133350 w 533400"/>
                <a:gd name="connsiteY1031" fmla="*/ 339725 h 409575"/>
                <a:gd name="connsiteX1032" fmla="*/ 133350 w 533400"/>
                <a:gd name="connsiteY1032" fmla="*/ 336550 h 409575"/>
                <a:gd name="connsiteX1033" fmla="*/ 133350 w 533400"/>
                <a:gd name="connsiteY1033" fmla="*/ 334963 h 409575"/>
                <a:gd name="connsiteX1034" fmla="*/ 134937 w 533400"/>
                <a:gd name="connsiteY1034" fmla="*/ 334963 h 409575"/>
                <a:gd name="connsiteX1035" fmla="*/ 136525 w 533400"/>
                <a:gd name="connsiteY1035" fmla="*/ 334963 h 409575"/>
                <a:gd name="connsiteX1036" fmla="*/ 136525 w 533400"/>
                <a:gd name="connsiteY1036" fmla="*/ 333375 h 409575"/>
                <a:gd name="connsiteX1037" fmla="*/ 139700 w 533400"/>
                <a:gd name="connsiteY1037" fmla="*/ 333375 h 409575"/>
                <a:gd name="connsiteX1038" fmla="*/ 139700 w 533400"/>
                <a:gd name="connsiteY1038" fmla="*/ 330200 h 409575"/>
                <a:gd name="connsiteX1039" fmla="*/ 141287 w 533400"/>
                <a:gd name="connsiteY1039" fmla="*/ 330200 h 409575"/>
                <a:gd name="connsiteX1040" fmla="*/ 146050 w 533400"/>
                <a:gd name="connsiteY1040" fmla="*/ 325438 h 409575"/>
                <a:gd name="connsiteX1041" fmla="*/ 149225 w 533400"/>
                <a:gd name="connsiteY1041" fmla="*/ 323850 h 409575"/>
                <a:gd name="connsiteX1042" fmla="*/ 150812 w 533400"/>
                <a:gd name="connsiteY1042" fmla="*/ 323850 h 409575"/>
                <a:gd name="connsiteX1043" fmla="*/ 152400 w 533400"/>
                <a:gd name="connsiteY1043" fmla="*/ 320675 h 409575"/>
                <a:gd name="connsiteX1044" fmla="*/ 155575 w 533400"/>
                <a:gd name="connsiteY1044" fmla="*/ 320675 h 409575"/>
                <a:gd name="connsiteX1045" fmla="*/ 157162 w 533400"/>
                <a:gd name="connsiteY1045" fmla="*/ 320675 h 409575"/>
                <a:gd name="connsiteX1046" fmla="*/ 157162 w 533400"/>
                <a:gd name="connsiteY1046" fmla="*/ 319088 h 409575"/>
                <a:gd name="connsiteX1047" fmla="*/ 160337 w 533400"/>
                <a:gd name="connsiteY1047" fmla="*/ 319088 h 409575"/>
                <a:gd name="connsiteX1048" fmla="*/ 161925 w 533400"/>
                <a:gd name="connsiteY1048" fmla="*/ 317500 h 409575"/>
                <a:gd name="connsiteX1049" fmla="*/ 166687 w 533400"/>
                <a:gd name="connsiteY1049" fmla="*/ 314325 h 409575"/>
                <a:gd name="connsiteX1050" fmla="*/ 168275 w 533400"/>
                <a:gd name="connsiteY1050" fmla="*/ 314325 h 409575"/>
                <a:gd name="connsiteX1051" fmla="*/ 173037 w 533400"/>
                <a:gd name="connsiteY1051" fmla="*/ 312738 h 409575"/>
                <a:gd name="connsiteX1052" fmla="*/ 173037 w 533400"/>
                <a:gd name="connsiteY1052" fmla="*/ 309563 h 409575"/>
                <a:gd name="connsiteX1053" fmla="*/ 176212 w 533400"/>
                <a:gd name="connsiteY1053" fmla="*/ 309563 h 409575"/>
                <a:gd name="connsiteX1054" fmla="*/ 176212 w 533400"/>
                <a:gd name="connsiteY1054" fmla="*/ 307975 h 409575"/>
                <a:gd name="connsiteX1055" fmla="*/ 177800 w 533400"/>
                <a:gd name="connsiteY1055" fmla="*/ 304800 h 409575"/>
                <a:gd name="connsiteX1056" fmla="*/ 176212 w 533400"/>
                <a:gd name="connsiteY1056" fmla="*/ 304800 h 409575"/>
                <a:gd name="connsiteX1057" fmla="*/ 176212 w 533400"/>
                <a:gd name="connsiteY1057" fmla="*/ 303213 h 409575"/>
                <a:gd name="connsiteX1058" fmla="*/ 173037 w 533400"/>
                <a:gd name="connsiteY1058" fmla="*/ 303213 h 409575"/>
                <a:gd name="connsiteX1059" fmla="*/ 168275 w 533400"/>
                <a:gd name="connsiteY1059" fmla="*/ 303213 h 409575"/>
                <a:gd name="connsiteX1060" fmla="*/ 166687 w 533400"/>
                <a:gd name="connsiteY1060" fmla="*/ 304800 h 409575"/>
                <a:gd name="connsiteX1061" fmla="*/ 165100 w 533400"/>
                <a:gd name="connsiteY1061" fmla="*/ 307975 h 409575"/>
                <a:gd name="connsiteX1062" fmla="*/ 161925 w 533400"/>
                <a:gd name="connsiteY1062" fmla="*/ 309563 h 409575"/>
                <a:gd name="connsiteX1063" fmla="*/ 149225 w 533400"/>
                <a:gd name="connsiteY1063" fmla="*/ 314325 h 409575"/>
                <a:gd name="connsiteX1064" fmla="*/ 141287 w 533400"/>
                <a:gd name="connsiteY1064" fmla="*/ 317500 h 409575"/>
                <a:gd name="connsiteX1065" fmla="*/ 144462 w 533400"/>
                <a:gd name="connsiteY1065" fmla="*/ 314325 h 409575"/>
                <a:gd name="connsiteX1066" fmla="*/ 149225 w 533400"/>
                <a:gd name="connsiteY1066" fmla="*/ 312738 h 409575"/>
                <a:gd name="connsiteX1067" fmla="*/ 150812 w 533400"/>
                <a:gd name="connsiteY1067" fmla="*/ 312738 h 409575"/>
                <a:gd name="connsiteX1068" fmla="*/ 150812 w 533400"/>
                <a:gd name="connsiteY1068" fmla="*/ 309563 h 409575"/>
                <a:gd name="connsiteX1069" fmla="*/ 152400 w 533400"/>
                <a:gd name="connsiteY1069" fmla="*/ 309563 h 409575"/>
                <a:gd name="connsiteX1070" fmla="*/ 152400 w 533400"/>
                <a:gd name="connsiteY1070" fmla="*/ 307975 h 409575"/>
                <a:gd name="connsiteX1071" fmla="*/ 152400 w 533400"/>
                <a:gd name="connsiteY1071" fmla="*/ 304800 h 409575"/>
                <a:gd name="connsiteX1072" fmla="*/ 155575 w 533400"/>
                <a:gd name="connsiteY1072" fmla="*/ 304800 h 409575"/>
                <a:gd name="connsiteX1073" fmla="*/ 155575 w 533400"/>
                <a:gd name="connsiteY1073" fmla="*/ 303213 h 409575"/>
                <a:gd name="connsiteX1074" fmla="*/ 155575 w 533400"/>
                <a:gd name="connsiteY1074" fmla="*/ 301625 h 409575"/>
                <a:gd name="connsiteX1075" fmla="*/ 152400 w 533400"/>
                <a:gd name="connsiteY1075" fmla="*/ 298450 h 409575"/>
                <a:gd name="connsiteX1076" fmla="*/ 150812 w 533400"/>
                <a:gd name="connsiteY1076" fmla="*/ 298450 h 409575"/>
                <a:gd name="connsiteX1077" fmla="*/ 149225 w 533400"/>
                <a:gd name="connsiteY1077" fmla="*/ 298450 h 409575"/>
                <a:gd name="connsiteX1078" fmla="*/ 144462 w 533400"/>
                <a:gd name="connsiteY1078" fmla="*/ 298450 h 409575"/>
                <a:gd name="connsiteX1079" fmla="*/ 139700 w 533400"/>
                <a:gd name="connsiteY1079" fmla="*/ 301625 h 409575"/>
                <a:gd name="connsiteX1080" fmla="*/ 136525 w 533400"/>
                <a:gd name="connsiteY1080" fmla="*/ 301625 h 409575"/>
                <a:gd name="connsiteX1081" fmla="*/ 134937 w 533400"/>
                <a:gd name="connsiteY1081" fmla="*/ 298450 h 409575"/>
                <a:gd name="connsiteX1082" fmla="*/ 133350 w 533400"/>
                <a:gd name="connsiteY1082" fmla="*/ 301625 h 409575"/>
                <a:gd name="connsiteX1083" fmla="*/ 130175 w 533400"/>
                <a:gd name="connsiteY1083" fmla="*/ 301625 h 409575"/>
                <a:gd name="connsiteX1084" fmla="*/ 128587 w 533400"/>
                <a:gd name="connsiteY1084" fmla="*/ 303213 h 409575"/>
                <a:gd name="connsiteX1085" fmla="*/ 125412 w 533400"/>
                <a:gd name="connsiteY1085" fmla="*/ 303213 h 409575"/>
                <a:gd name="connsiteX1086" fmla="*/ 123825 w 533400"/>
                <a:gd name="connsiteY1086" fmla="*/ 304800 h 409575"/>
                <a:gd name="connsiteX1087" fmla="*/ 119062 w 533400"/>
                <a:gd name="connsiteY1087" fmla="*/ 304800 h 409575"/>
                <a:gd name="connsiteX1088" fmla="*/ 119062 w 533400"/>
                <a:gd name="connsiteY1088" fmla="*/ 303213 h 409575"/>
                <a:gd name="connsiteX1089" fmla="*/ 122237 w 533400"/>
                <a:gd name="connsiteY1089" fmla="*/ 303213 h 409575"/>
                <a:gd name="connsiteX1090" fmla="*/ 123825 w 533400"/>
                <a:gd name="connsiteY1090" fmla="*/ 303213 h 409575"/>
                <a:gd name="connsiteX1091" fmla="*/ 125412 w 533400"/>
                <a:gd name="connsiteY1091" fmla="*/ 301625 h 409575"/>
                <a:gd name="connsiteX1092" fmla="*/ 128587 w 533400"/>
                <a:gd name="connsiteY1092" fmla="*/ 301625 h 409575"/>
                <a:gd name="connsiteX1093" fmla="*/ 130175 w 533400"/>
                <a:gd name="connsiteY1093" fmla="*/ 298450 h 409575"/>
                <a:gd name="connsiteX1094" fmla="*/ 133350 w 533400"/>
                <a:gd name="connsiteY1094" fmla="*/ 296863 h 409575"/>
                <a:gd name="connsiteX1095" fmla="*/ 134937 w 533400"/>
                <a:gd name="connsiteY1095" fmla="*/ 296863 h 409575"/>
                <a:gd name="connsiteX1096" fmla="*/ 136525 w 533400"/>
                <a:gd name="connsiteY1096" fmla="*/ 296863 h 409575"/>
                <a:gd name="connsiteX1097" fmla="*/ 141287 w 533400"/>
                <a:gd name="connsiteY1097" fmla="*/ 293688 h 409575"/>
                <a:gd name="connsiteX1098" fmla="*/ 144462 w 533400"/>
                <a:gd name="connsiteY1098" fmla="*/ 292100 h 409575"/>
                <a:gd name="connsiteX1099" fmla="*/ 146050 w 533400"/>
                <a:gd name="connsiteY1099" fmla="*/ 292100 h 409575"/>
                <a:gd name="connsiteX1100" fmla="*/ 149225 w 533400"/>
                <a:gd name="connsiteY1100" fmla="*/ 292100 h 409575"/>
                <a:gd name="connsiteX1101" fmla="*/ 149225 w 533400"/>
                <a:gd name="connsiteY1101" fmla="*/ 288925 h 409575"/>
                <a:gd name="connsiteX1102" fmla="*/ 150812 w 533400"/>
                <a:gd name="connsiteY1102" fmla="*/ 288925 h 409575"/>
                <a:gd name="connsiteX1103" fmla="*/ 152400 w 533400"/>
                <a:gd name="connsiteY1103" fmla="*/ 288925 h 409575"/>
                <a:gd name="connsiteX1104" fmla="*/ 155575 w 533400"/>
                <a:gd name="connsiteY1104" fmla="*/ 292100 h 409575"/>
                <a:gd name="connsiteX1105" fmla="*/ 155575 w 533400"/>
                <a:gd name="connsiteY1105" fmla="*/ 288925 h 409575"/>
                <a:gd name="connsiteX1106" fmla="*/ 157162 w 533400"/>
                <a:gd name="connsiteY1106" fmla="*/ 288925 h 409575"/>
                <a:gd name="connsiteX1107" fmla="*/ 160337 w 533400"/>
                <a:gd name="connsiteY1107" fmla="*/ 288925 h 409575"/>
                <a:gd name="connsiteX1108" fmla="*/ 160337 w 533400"/>
                <a:gd name="connsiteY1108" fmla="*/ 287338 h 409575"/>
                <a:gd name="connsiteX1109" fmla="*/ 161925 w 533400"/>
                <a:gd name="connsiteY1109" fmla="*/ 287338 h 409575"/>
                <a:gd name="connsiteX1110" fmla="*/ 161925 w 533400"/>
                <a:gd name="connsiteY1110" fmla="*/ 285750 h 409575"/>
                <a:gd name="connsiteX1111" fmla="*/ 160337 w 533400"/>
                <a:gd name="connsiteY1111" fmla="*/ 285750 h 409575"/>
                <a:gd name="connsiteX1112" fmla="*/ 160337 w 533400"/>
                <a:gd name="connsiteY1112" fmla="*/ 282575 h 409575"/>
                <a:gd name="connsiteX1113" fmla="*/ 157162 w 533400"/>
                <a:gd name="connsiteY1113" fmla="*/ 280988 h 409575"/>
                <a:gd name="connsiteX1114" fmla="*/ 157162 w 533400"/>
                <a:gd name="connsiteY1114" fmla="*/ 277813 h 409575"/>
                <a:gd name="connsiteX1115" fmla="*/ 152400 w 533400"/>
                <a:gd name="connsiteY1115" fmla="*/ 277813 h 409575"/>
                <a:gd name="connsiteX1116" fmla="*/ 150812 w 533400"/>
                <a:gd name="connsiteY1116" fmla="*/ 277813 h 409575"/>
                <a:gd name="connsiteX1117" fmla="*/ 144462 w 533400"/>
                <a:gd name="connsiteY1117" fmla="*/ 280988 h 409575"/>
                <a:gd name="connsiteX1118" fmla="*/ 123825 w 533400"/>
                <a:gd name="connsiteY1118" fmla="*/ 285750 h 409575"/>
                <a:gd name="connsiteX1119" fmla="*/ 122237 w 533400"/>
                <a:gd name="connsiteY1119" fmla="*/ 285750 h 409575"/>
                <a:gd name="connsiteX1120" fmla="*/ 117475 w 533400"/>
                <a:gd name="connsiteY1120" fmla="*/ 287338 h 409575"/>
                <a:gd name="connsiteX1121" fmla="*/ 109537 w 533400"/>
                <a:gd name="connsiteY1121" fmla="*/ 287338 h 409575"/>
                <a:gd name="connsiteX1122" fmla="*/ 106362 w 533400"/>
                <a:gd name="connsiteY1122" fmla="*/ 287338 h 409575"/>
                <a:gd name="connsiteX1123" fmla="*/ 103187 w 533400"/>
                <a:gd name="connsiteY1123" fmla="*/ 288925 h 409575"/>
                <a:gd name="connsiteX1124" fmla="*/ 98425 w 533400"/>
                <a:gd name="connsiteY1124" fmla="*/ 288925 h 409575"/>
                <a:gd name="connsiteX1125" fmla="*/ 96837 w 533400"/>
                <a:gd name="connsiteY1125" fmla="*/ 292100 h 409575"/>
                <a:gd name="connsiteX1126" fmla="*/ 93662 w 533400"/>
                <a:gd name="connsiteY1126" fmla="*/ 292100 h 409575"/>
                <a:gd name="connsiteX1127" fmla="*/ 93662 w 533400"/>
                <a:gd name="connsiteY1127" fmla="*/ 293688 h 409575"/>
                <a:gd name="connsiteX1128" fmla="*/ 92075 w 533400"/>
                <a:gd name="connsiteY1128" fmla="*/ 293688 h 409575"/>
                <a:gd name="connsiteX1129" fmla="*/ 90487 w 533400"/>
                <a:gd name="connsiteY1129" fmla="*/ 293688 h 409575"/>
                <a:gd name="connsiteX1130" fmla="*/ 87312 w 533400"/>
                <a:gd name="connsiteY1130" fmla="*/ 293688 h 409575"/>
                <a:gd name="connsiteX1131" fmla="*/ 85725 w 533400"/>
                <a:gd name="connsiteY1131" fmla="*/ 293688 h 409575"/>
                <a:gd name="connsiteX1132" fmla="*/ 85725 w 533400"/>
                <a:gd name="connsiteY1132" fmla="*/ 296863 h 409575"/>
                <a:gd name="connsiteX1133" fmla="*/ 80962 w 533400"/>
                <a:gd name="connsiteY1133" fmla="*/ 296863 h 409575"/>
                <a:gd name="connsiteX1134" fmla="*/ 76200 w 533400"/>
                <a:gd name="connsiteY1134" fmla="*/ 298450 h 409575"/>
                <a:gd name="connsiteX1135" fmla="*/ 74612 w 533400"/>
                <a:gd name="connsiteY1135" fmla="*/ 298450 h 409575"/>
                <a:gd name="connsiteX1136" fmla="*/ 71437 w 533400"/>
                <a:gd name="connsiteY1136" fmla="*/ 301625 h 409575"/>
                <a:gd name="connsiteX1137" fmla="*/ 69850 w 533400"/>
                <a:gd name="connsiteY1137" fmla="*/ 301625 h 409575"/>
                <a:gd name="connsiteX1138" fmla="*/ 66675 w 533400"/>
                <a:gd name="connsiteY1138" fmla="*/ 301625 h 409575"/>
                <a:gd name="connsiteX1139" fmla="*/ 65087 w 533400"/>
                <a:gd name="connsiteY1139" fmla="*/ 301625 h 409575"/>
                <a:gd name="connsiteX1140" fmla="*/ 61912 w 533400"/>
                <a:gd name="connsiteY1140" fmla="*/ 303213 h 409575"/>
                <a:gd name="connsiteX1141" fmla="*/ 53975 w 533400"/>
                <a:gd name="connsiteY1141" fmla="*/ 303213 h 409575"/>
                <a:gd name="connsiteX1142" fmla="*/ 53975 w 533400"/>
                <a:gd name="connsiteY1142" fmla="*/ 301625 h 409575"/>
                <a:gd name="connsiteX1143" fmla="*/ 50800 w 533400"/>
                <a:gd name="connsiteY1143" fmla="*/ 301625 h 409575"/>
                <a:gd name="connsiteX1144" fmla="*/ 49212 w 533400"/>
                <a:gd name="connsiteY1144" fmla="*/ 301625 h 409575"/>
                <a:gd name="connsiteX1145" fmla="*/ 53975 w 533400"/>
                <a:gd name="connsiteY1145" fmla="*/ 298450 h 409575"/>
                <a:gd name="connsiteX1146" fmla="*/ 55562 w 533400"/>
                <a:gd name="connsiteY1146" fmla="*/ 298450 h 409575"/>
                <a:gd name="connsiteX1147" fmla="*/ 58737 w 533400"/>
                <a:gd name="connsiteY1147" fmla="*/ 298450 h 409575"/>
                <a:gd name="connsiteX1148" fmla="*/ 61912 w 533400"/>
                <a:gd name="connsiteY1148" fmla="*/ 296863 h 409575"/>
                <a:gd name="connsiteX1149" fmla="*/ 65087 w 533400"/>
                <a:gd name="connsiteY1149" fmla="*/ 296863 h 409575"/>
                <a:gd name="connsiteX1150" fmla="*/ 66675 w 533400"/>
                <a:gd name="connsiteY1150" fmla="*/ 296863 h 409575"/>
                <a:gd name="connsiteX1151" fmla="*/ 69850 w 533400"/>
                <a:gd name="connsiteY1151" fmla="*/ 296863 h 409575"/>
                <a:gd name="connsiteX1152" fmla="*/ 71437 w 533400"/>
                <a:gd name="connsiteY1152" fmla="*/ 296863 h 409575"/>
                <a:gd name="connsiteX1153" fmla="*/ 76200 w 533400"/>
                <a:gd name="connsiteY1153" fmla="*/ 293688 h 409575"/>
                <a:gd name="connsiteX1154" fmla="*/ 82550 w 533400"/>
                <a:gd name="connsiteY1154" fmla="*/ 292100 h 409575"/>
                <a:gd name="connsiteX1155" fmla="*/ 87312 w 533400"/>
                <a:gd name="connsiteY1155" fmla="*/ 288925 h 409575"/>
                <a:gd name="connsiteX1156" fmla="*/ 98425 w 533400"/>
                <a:gd name="connsiteY1156" fmla="*/ 285750 h 409575"/>
                <a:gd name="connsiteX1157" fmla="*/ 106362 w 533400"/>
                <a:gd name="connsiteY1157" fmla="*/ 282575 h 409575"/>
                <a:gd name="connsiteX1158" fmla="*/ 114300 w 533400"/>
                <a:gd name="connsiteY1158" fmla="*/ 280988 h 409575"/>
                <a:gd name="connsiteX1159" fmla="*/ 117475 w 533400"/>
                <a:gd name="connsiteY1159" fmla="*/ 280988 h 409575"/>
                <a:gd name="connsiteX1160" fmla="*/ 117475 w 533400"/>
                <a:gd name="connsiteY1160" fmla="*/ 277813 h 409575"/>
                <a:gd name="connsiteX1161" fmla="*/ 119062 w 533400"/>
                <a:gd name="connsiteY1161" fmla="*/ 277813 h 409575"/>
                <a:gd name="connsiteX1162" fmla="*/ 122237 w 533400"/>
                <a:gd name="connsiteY1162" fmla="*/ 276225 h 409575"/>
                <a:gd name="connsiteX1163" fmla="*/ 123825 w 533400"/>
                <a:gd name="connsiteY1163" fmla="*/ 276225 h 409575"/>
                <a:gd name="connsiteX1164" fmla="*/ 123825 w 533400"/>
                <a:gd name="connsiteY1164" fmla="*/ 273050 h 409575"/>
                <a:gd name="connsiteX1165" fmla="*/ 130175 w 533400"/>
                <a:gd name="connsiteY1165" fmla="*/ 269875 h 409575"/>
                <a:gd name="connsiteX1166" fmla="*/ 133350 w 533400"/>
                <a:gd name="connsiteY1166" fmla="*/ 266700 h 409575"/>
                <a:gd name="connsiteX1167" fmla="*/ 136525 w 533400"/>
                <a:gd name="connsiteY1167" fmla="*/ 261938 h 409575"/>
                <a:gd name="connsiteX1168" fmla="*/ 136525 w 533400"/>
                <a:gd name="connsiteY1168" fmla="*/ 260350 h 409575"/>
                <a:gd name="connsiteX1169" fmla="*/ 134937 w 533400"/>
                <a:gd name="connsiteY1169" fmla="*/ 258763 h 409575"/>
                <a:gd name="connsiteX1170" fmla="*/ 133350 w 533400"/>
                <a:gd name="connsiteY1170" fmla="*/ 258763 h 409575"/>
                <a:gd name="connsiteX1171" fmla="*/ 130175 w 533400"/>
                <a:gd name="connsiteY1171" fmla="*/ 258763 h 409575"/>
                <a:gd name="connsiteX1172" fmla="*/ 128587 w 533400"/>
                <a:gd name="connsiteY1172" fmla="*/ 258763 h 409575"/>
                <a:gd name="connsiteX1173" fmla="*/ 122237 w 533400"/>
                <a:gd name="connsiteY1173" fmla="*/ 258763 h 409575"/>
                <a:gd name="connsiteX1174" fmla="*/ 119062 w 533400"/>
                <a:gd name="connsiteY1174" fmla="*/ 258763 h 409575"/>
                <a:gd name="connsiteX1175" fmla="*/ 117475 w 533400"/>
                <a:gd name="connsiteY1175" fmla="*/ 255588 h 409575"/>
                <a:gd name="connsiteX1176" fmla="*/ 114300 w 533400"/>
                <a:gd name="connsiteY1176" fmla="*/ 255588 h 409575"/>
                <a:gd name="connsiteX1177" fmla="*/ 112712 w 533400"/>
                <a:gd name="connsiteY1177" fmla="*/ 255588 h 409575"/>
                <a:gd name="connsiteX1178" fmla="*/ 109537 w 533400"/>
                <a:gd name="connsiteY1178" fmla="*/ 255588 h 409575"/>
                <a:gd name="connsiteX1179" fmla="*/ 107950 w 533400"/>
                <a:gd name="connsiteY1179" fmla="*/ 255588 h 409575"/>
                <a:gd name="connsiteX1180" fmla="*/ 103187 w 533400"/>
                <a:gd name="connsiteY1180" fmla="*/ 255588 h 409575"/>
                <a:gd name="connsiteX1181" fmla="*/ 98425 w 533400"/>
                <a:gd name="connsiteY1181" fmla="*/ 258763 h 409575"/>
                <a:gd name="connsiteX1182" fmla="*/ 96837 w 533400"/>
                <a:gd name="connsiteY1182" fmla="*/ 258763 h 409575"/>
                <a:gd name="connsiteX1183" fmla="*/ 93662 w 533400"/>
                <a:gd name="connsiteY1183" fmla="*/ 258763 h 409575"/>
                <a:gd name="connsiteX1184" fmla="*/ 93662 w 533400"/>
                <a:gd name="connsiteY1184" fmla="*/ 255588 h 409575"/>
                <a:gd name="connsiteX1185" fmla="*/ 85725 w 533400"/>
                <a:gd name="connsiteY1185" fmla="*/ 258763 h 409575"/>
                <a:gd name="connsiteX1186" fmla="*/ 80962 w 533400"/>
                <a:gd name="connsiteY1186" fmla="*/ 260350 h 409575"/>
                <a:gd name="connsiteX1187" fmla="*/ 77787 w 533400"/>
                <a:gd name="connsiteY1187" fmla="*/ 260350 h 409575"/>
                <a:gd name="connsiteX1188" fmla="*/ 71437 w 533400"/>
                <a:gd name="connsiteY1188" fmla="*/ 260350 h 409575"/>
                <a:gd name="connsiteX1189" fmla="*/ 74612 w 533400"/>
                <a:gd name="connsiteY1189" fmla="*/ 258763 h 409575"/>
                <a:gd name="connsiteX1190" fmla="*/ 76200 w 533400"/>
                <a:gd name="connsiteY1190" fmla="*/ 258763 h 409575"/>
                <a:gd name="connsiteX1191" fmla="*/ 77787 w 533400"/>
                <a:gd name="connsiteY1191" fmla="*/ 258763 h 409575"/>
                <a:gd name="connsiteX1192" fmla="*/ 80962 w 533400"/>
                <a:gd name="connsiteY1192" fmla="*/ 258763 h 409575"/>
                <a:gd name="connsiteX1193" fmla="*/ 82550 w 533400"/>
                <a:gd name="connsiteY1193" fmla="*/ 255588 h 409575"/>
                <a:gd name="connsiteX1194" fmla="*/ 87312 w 533400"/>
                <a:gd name="connsiteY1194" fmla="*/ 254000 h 409575"/>
                <a:gd name="connsiteX1195" fmla="*/ 90487 w 533400"/>
                <a:gd name="connsiteY1195" fmla="*/ 254000 h 409575"/>
                <a:gd name="connsiteX1196" fmla="*/ 92075 w 533400"/>
                <a:gd name="connsiteY1196" fmla="*/ 250825 h 409575"/>
                <a:gd name="connsiteX1197" fmla="*/ 93662 w 533400"/>
                <a:gd name="connsiteY1197" fmla="*/ 250825 h 409575"/>
                <a:gd name="connsiteX1198" fmla="*/ 93662 w 533400"/>
                <a:gd name="connsiteY1198" fmla="*/ 249238 h 409575"/>
                <a:gd name="connsiteX1199" fmla="*/ 96837 w 533400"/>
                <a:gd name="connsiteY1199" fmla="*/ 246063 h 409575"/>
                <a:gd name="connsiteX1200" fmla="*/ 98425 w 533400"/>
                <a:gd name="connsiteY1200" fmla="*/ 246063 h 409575"/>
                <a:gd name="connsiteX1201" fmla="*/ 109537 w 533400"/>
                <a:gd name="connsiteY1201" fmla="*/ 242888 h 409575"/>
                <a:gd name="connsiteX1202" fmla="*/ 114300 w 533400"/>
                <a:gd name="connsiteY1202" fmla="*/ 242888 h 409575"/>
                <a:gd name="connsiteX1203" fmla="*/ 119062 w 533400"/>
                <a:gd name="connsiteY1203" fmla="*/ 239713 h 409575"/>
                <a:gd name="connsiteX1204" fmla="*/ 123825 w 533400"/>
                <a:gd name="connsiteY1204" fmla="*/ 238125 h 409575"/>
                <a:gd name="connsiteX1205" fmla="*/ 125412 w 533400"/>
                <a:gd name="connsiteY1205" fmla="*/ 233363 h 409575"/>
                <a:gd name="connsiteX1206" fmla="*/ 128587 w 533400"/>
                <a:gd name="connsiteY1206" fmla="*/ 228600 h 409575"/>
                <a:gd name="connsiteX1207" fmla="*/ 130175 w 533400"/>
                <a:gd name="connsiteY1207" fmla="*/ 227013 h 409575"/>
                <a:gd name="connsiteX1208" fmla="*/ 130175 w 533400"/>
                <a:gd name="connsiteY1208" fmla="*/ 222250 h 409575"/>
                <a:gd name="connsiteX1209" fmla="*/ 128587 w 533400"/>
                <a:gd name="connsiteY1209" fmla="*/ 219075 h 409575"/>
                <a:gd name="connsiteX1210" fmla="*/ 125412 w 533400"/>
                <a:gd name="connsiteY1210" fmla="*/ 217488 h 409575"/>
                <a:gd name="connsiteX1211" fmla="*/ 123825 w 533400"/>
                <a:gd name="connsiteY1211" fmla="*/ 214313 h 409575"/>
                <a:gd name="connsiteX1212" fmla="*/ 122237 w 533400"/>
                <a:gd name="connsiteY1212" fmla="*/ 214313 h 409575"/>
                <a:gd name="connsiteX1213" fmla="*/ 119062 w 533400"/>
                <a:gd name="connsiteY1213" fmla="*/ 212725 h 409575"/>
                <a:gd name="connsiteX1214" fmla="*/ 119062 w 533400"/>
                <a:gd name="connsiteY1214" fmla="*/ 211138 h 409575"/>
                <a:gd name="connsiteX1215" fmla="*/ 122237 w 533400"/>
                <a:gd name="connsiteY1215" fmla="*/ 207963 h 409575"/>
                <a:gd name="connsiteX1216" fmla="*/ 125412 w 533400"/>
                <a:gd name="connsiteY1216" fmla="*/ 207963 h 409575"/>
                <a:gd name="connsiteX1217" fmla="*/ 128587 w 533400"/>
                <a:gd name="connsiteY1217" fmla="*/ 207963 h 409575"/>
                <a:gd name="connsiteX1218" fmla="*/ 128587 w 533400"/>
                <a:gd name="connsiteY1218" fmla="*/ 206375 h 409575"/>
                <a:gd name="connsiteX1219" fmla="*/ 128587 w 533400"/>
                <a:gd name="connsiteY1219" fmla="*/ 203200 h 409575"/>
                <a:gd name="connsiteX1220" fmla="*/ 128587 w 533400"/>
                <a:gd name="connsiteY1220" fmla="*/ 201613 h 409575"/>
                <a:gd name="connsiteX1221" fmla="*/ 128587 w 533400"/>
                <a:gd name="connsiteY1221" fmla="*/ 198438 h 409575"/>
                <a:gd name="connsiteX1222" fmla="*/ 125412 w 533400"/>
                <a:gd name="connsiteY1222" fmla="*/ 196850 h 409575"/>
                <a:gd name="connsiteX1223" fmla="*/ 125412 w 533400"/>
                <a:gd name="connsiteY1223" fmla="*/ 195263 h 409575"/>
                <a:gd name="connsiteX1224" fmla="*/ 125412 w 533400"/>
                <a:gd name="connsiteY1224" fmla="*/ 192088 h 409575"/>
                <a:gd name="connsiteX1225" fmla="*/ 125412 w 533400"/>
                <a:gd name="connsiteY1225" fmla="*/ 190500 h 409575"/>
                <a:gd name="connsiteX1226" fmla="*/ 125412 w 533400"/>
                <a:gd name="connsiteY1226" fmla="*/ 187325 h 409575"/>
                <a:gd name="connsiteX1227" fmla="*/ 123825 w 533400"/>
                <a:gd name="connsiteY1227" fmla="*/ 187325 h 409575"/>
                <a:gd name="connsiteX1228" fmla="*/ 123825 w 533400"/>
                <a:gd name="connsiteY1228" fmla="*/ 185738 h 409575"/>
                <a:gd name="connsiteX1229" fmla="*/ 123825 w 533400"/>
                <a:gd name="connsiteY1229" fmla="*/ 184150 h 409575"/>
                <a:gd name="connsiteX1230" fmla="*/ 125412 w 533400"/>
                <a:gd name="connsiteY1230" fmla="*/ 180975 h 409575"/>
                <a:gd name="connsiteX1231" fmla="*/ 125412 w 533400"/>
                <a:gd name="connsiteY1231" fmla="*/ 179388 h 409575"/>
                <a:gd name="connsiteX1232" fmla="*/ 123825 w 533400"/>
                <a:gd name="connsiteY1232" fmla="*/ 179388 h 409575"/>
                <a:gd name="connsiteX1233" fmla="*/ 123825 w 533400"/>
                <a:gd name="connsiteY1233" fmla="*/ 176213 h 409575"/>
                <a:gd name="connsiteX1234" fmla="*/ 125412 w 533400"/>
                <a:gd name="connsiteY1234" fmla="*/ 176213 h 409575"/>
                <a:gd name="connsiteX1235" fmla="*/ 128587 w 533400"/>
                <a:gd name="connsiteY1235" fmla="*/ 176213 h 409575"/>
                <a:gd name="connsiteX1236" fmla="*/ 128587 w 533400"/>
                <a:gd name="connsiteY1236" fmla="*/ 179388 h 409575"/>
                <a:gd name="connsiteX1237" fmla="*/ 128587 w 533400"/>
                <a:gd name="connsiteY1237" fmla="*/ 180975 h 409575"/>
                <a:gd name="connsiteX1238" fmla="*/ 130175 w 533400"/>
                <a:gd name="connsiteY1238" fmla="*/ 180975 h 409575"/>
                <a:gd name="connsiteX1239" fmla="*/ 130175 w 533400"/>
                <a:gd name="connsiteY1239" fmla="*/ 179388 h 409575"/>
                <a:gd name="connsiteX1240" fmla="*/ 133350 w 533400"/>
                <a:gd name="connsiteY1240" fmla="*/ 179388 h 409575"/>
                <a:gd name="connsiteX1241" fmla="*/ 134937 w 533400"/>
                <a:gd name="connsiteY1241" fmla="*/ 179388 h 409575"/>
                <a:gd name="connsiteX1242" fmla="*/ 136525 w 533400"/>
                <a:gd name="connsiteY1242" fmla="*/ 179388 h 409575"/>
                <a:gd name="connsiteX1243" fmla="*/ 136525 w 533400"/>
                <a:gd name="connsiteY1243" fmla="*/ 174625 h 409575"/>
                <a:gd name="connsiteX1244" fmla="*/ 134937 w 533400"/>
                <a:gd name="connsiteY1244" fmla="*/ 171450 h 409575"/>
                <a:gd name="connsiteX1245" fmla="*/ 134937 w 533400"/>
                <a:gd name="connsiteY1245" fmla="*/ 169863 h 409575"/>
                <a:gd name="connsiteX1246" fmla="*/ 133350 w 533400"/>
                <a:gd name="connsiteY1246" fmla="*/ 168275 h 409575"/>
                <a:gd name="connsiteX1247" fmla="*/ 133350 w 533400"/>
                <a:gd name="connsiteY1247" fmla="*/ 165100 h 409575"/>
                <a:gd name="connsiteX1248" fmla="*/ 133350 w 533400"/>
                <a:gd name="connsiteY1248" fmla="*/ 163513 h 409575"/>
                <a:gd name="connsiteX1249" fmla="*/ 130175 w 533400"/>
                <a:gd name="connsiteY1249" fmla="*/ 163513 h 409575"/>
                <a:gd name="connsiteX1250" fmla="*/ 128587 w 533400"/>
                <a:gd name="connsiteY1250" fmla="*/ 163513 h 409575"/>
                <a:gd name="connsiteX1251" fmla="*/ 125412 w 533400"/>
                <a:gd name="connsiteY1251" fmla="*/ 163513 h 409575"/>
                <a:gd name="connsiteX1252" fmla="*/ 125412 w 533400"/>
                <a:gd name="connsiteY1252" fmla="*/ 160338 h 409575"/>
                <a:gd name="connsiteX1253" fmla="*/ 128587 w 533400"/>
                <a:gd name="connsiteY1253" fmla="*/ 158750 h 409575"/>
                <a:gd name="connsiteX1254" fmla="*/ 128587 w 533400"/>
                <a:gd name="connsiteY1254" fmla="*/ 155575 h 409575"/>
                <a:gd name="connsiteX1255" fmla="*/ 128587 w 533400"/>
                <a:gd name="connsiteY1255" fmla="*/ 153988 h 409575"/>
                <a:gd name="connsiteX1256" fmla="*/ 130175 w 533400"/>
                <a:gd name="connsiteY1256" fmla="*/ 155575 h 409575"/>
                <a:gd name="connsiteX1257" fmla="*/ 133350 w 533400"/>
                <a:gd name="connsiteY1257" fmla="*/ 155575 h 409575"/>
                <a:gd name="connsiteX1258" fmla="*/ 133350 w 533400"/>
                <a:gd name="connsiteY1258" fmla="*/ 153988 h 409575"/>
                <a:gd name="connsiteX1259" fmla="*/ 134937 w 533400"/>
                <a:gd name="connsiteY1259" fmla="*/ 152400 h 409575"/>
                <a:gd name="connsiteX1260" fmla="*/ 134937 w 533400"/>
                <a:gd name="connsiteY1260" fmla="*/ 149225 h 409575"/>
                <a:gd name="connsiteX1261" fmla="*/ 134937 w 533400"/>
                <a:gd name="connsiteY1261" fmla="*/ 147638 h 409575"/>
                <a:gd name="connsiteX1262" fmla="*/ 136525 w 533400"/>
                <a:gd name="connsiteY1262" fmla="*/ 147638 h 409575"/>
                <a:gd name="connsiteX1263" fmla="*/ 136525 w 533400"/>
                <a:gd name="connsiteY1263" fmla="*/ 144463 h 409575"/>
                <a:gd name="connsiteX1264" fmla="*/ 139700 w 533400"/>
                <a:gd name="connsiteY1264" fmla="*/ 142875 h 409575"/>
                <a:gd name="connsiteX1265" fmla="*/ 139700 w 533400"/>
                <a:gd name="connsiteY1265" fmla="*/ 139700 h 409575"/>
                <a:gd name="connsiteX1266" fmla="*/ 139700 w 533400"/>
                <a:gd name="connsiteY1266" fmla="*/ 138113 h 409575"/>
                <a:gd name="connsiteX1267" fmla="*/ 139700 w 533400"/>
                <a:gd name="connsiteY1267" fmla="*/ 136525 h 409575"/>
                <a:gd name="connsiteX1268" fmla="*/ 139700 w 533400"/>
                <a:gd name="connsiteY1268" fmla="*/ 131763 h 409575"/>
                <a:gd name="connsiteX1269" fmla="*/ 139700 w 533400"/>
                <a:gd name="connsiteY1269" fmla="*/ 128588 h 409575"/>
                <a:gd name="connsiteX1270" fmla="*/ 139700 w 533400"/>
                <a:gd name="connsiteY1270" fmla="*/ 127000 h 409575"/>
                <a:gd name="connsiteX1271" fmla="*/ 141287 w 533400"/>
                <a:gd name="connsiteY1271" fmla="*/ 123825 h 409575"/>
                <a:gd name="connsiteX1272" fmla="*/ 141287 w 533400"/>
                <a:gd name="connsiteY1272" fmla="*/ 122238 h 409575"/>
                <a:gd name="connsiteX1273" fmla="*/ 144462 w 533400"/>
                <a:gd name="connsiteY1273" fmla="*/ 120650 h 409575"/>
                <a:gd name="connsiteX1274" fmla="*/ 144462 w 533400"/>
                <a:gd name="connsiteY1274" fmla="*/ 115888 h 409575"/>
                <a:gd name="connsiteX1275" fmla="*/ 141287 w 533400"/>
                <a:gd name="connsiteY1275" fmla="*/ 115888 h 409575"/>
                <a:gd name="connsiteX1276" fmla="*/ 141287 w 533400"/>
                <a:gd name="connsiteY1276" fmla="*/ 112713 h 409575"/>
                <a:gd name="connsiteX1277" fmla="*/ 144462 w 533400"/>
                <a:gd name="connsiteY1277" fmla="*/ 111125 h 409575"/>
                <a:gd name="connsiteX1278" fmla="*/ 144462 w 533400"/>
                <a:gd name="connsiteY1278" fmla="*/ 107950 h 409575"/>
                <a:gd name="connsiteX1279" fmla="*/ 144462 w 533400"/>
                <a:gd name="connsiteY1279" fmla="*/ 106363 h 409575"/>
                <a:gd name="connsiteX1280" fmla="*/ 146050 w 533400"/>
                <a:gd name="connsiteY1280" fmla="*/ 106363 h 409575"/>
                <a:gd name="connsiteX1281" fmla="*/ 149225 w 533400"/>
                <a:gd name="connsiteY1281" fmla="*/ 106363 h 409575"/>
                <a:gd name="connsiteX1282" fmla="*/ 149225 w 533400"/>
                <a:gd name="connsiteY1282" fmla="*/ 104775 h 409575"/>
                <a:gd name="connsiteX1283" fmla="*/ 150812 w 533400"/>
                <a:gd name="connsiteY1283" fmla="*/ 104775 h 409575"/>
                <a:gd name="connsiteX1284" fmla="*/ 149225 w 533400"/>
                <a:gd name="connsiteY1284" fmla="*/ 100013 h 409575"/>
                <a:gd name="connsiteX1285" fmla="*/ 150812 w 533400"/>
                <a:gd name="connsiteY1285" fmla="*/ 100013 h 409575"/>
                <a:gd name="connsiteX1286" fmla="*/ 144462 w 533400"/>
                <a:gd name="connsiteY1286" fmla="*/ 95250 h 409575"/>
                <a:gd name="connsiteX1287" fmla="*/ 152400 w 533400"/>
                <a:gd name="connsiteY1287" fmla="*/ 100013 h 409575"/>
                <a:gd name="connsiteX1288" fmla="*/ 155575 w 533400"/>
                <a:gd name="connsiteY1288" fmla="*/ 100013 h 409575"/>
                <a:gd name="connsiteX1289" fmla="*/ 155575 w 533400"/>
                <a:gd name="connsiteY1289" fmla="*/ 96838 h 409575"/>
                <a:gd name="connsiteX1290" fmla="*/ 157162 w 533400"/>
                <a:gd name="connsiteY1290" fmla="*/ 95250 h 409575"/>
                <a:gd name="connsiteX1291" fmla="*/ 160337 w 533400"/>
                <a:gd name="connsiteY1291" fmla="*/ 95250 h 409575"/>
                <a:gd name="connsiteX1292" fmla="*/ 160337 w 533400"/>
                <a:gd name="connsiteY1292" fmla="*/ 93663 h 409575"/>
                <a:gd name="connsiteX1293" fmla="*/ 161925 w 533400"/>
                <a:gd name="connsiteY1293" fmla="*/ 93663 h 409575"/>
                <a:gd name="connsiteX1294" fmla="*/ 165100 w 533400"/>
                <a:gd name="connsiteY1294" fmla="*/ 93663 h 409575"/>
                <a:gd name="connsiteX1295" fmla="*/ 166687 w 533400"/>
                <a:gd name="connsiteY1295" fmla="*/ 93663 h 409575"/>
                <a:gd name="connsiteX1296" fmla="*/ 168275 w 533400"/>
                <a:gd name="connsiteY1296" fmla="*/ 93663 h 409575"/>
                <a:gd name="connsiteX1297" fmla="*/ 168275 w 533400"/>
                <a:gd name="connsiteY1297" fmla="*/ 90488 h 409575"/>
                <a:gd name="connsiteX1298" fmla="*/ 168275 w 533400"/>
                <a:gd name="connsiteY1298" fmla="*/ 88900 h 409575"/>
                <a:gd name="connsiteX1299" fmla="*/ 166687 w 533400"/>
                <a:gd name="connsiteY1299" fmla="*/ 85725 h 409575"/>
                <a:gd name="connsiteX1300" fmla="*/ 166687 w 533400"/>
                <a:gd name="connsiteY1300" fmla="*/ 84137 h 409575"/>
                <a:gd name="connsiteX1301" fmla="*/ 166687 w 533400"/>
                <a:gd name="connsiteY1301" fmla="*/ 80962 h 409575"/>
                <a:gd name="connsiteX1302" fmla="*/ 168275 w 533400"/>
                <a:gd name="connsiteY1302" fmla="*/ 84137 h 409575"/>
                <a:gd name="connsiteX1303" fmla="*/ 171450 w 533400"/>
                <a:gd name="connsiteY1303" fmla="*/ 84137 h 409575"/>
                <a:gd name="connsiteX1304" fmla="*/ 173037 w 533400"/>
                <a:gd name="connsiteY1304" fmla="*/ 80962 h 409575"/>
                <a:gd name="connsiteX1305" fmla="*/ 173037 w 533400"/>
                <a:gd name="connsiteY1305" fmla="*/ 79375 h 409575"/>
                <a:gd name="connsiteX1306" fmla="*/ 173037 w 533400"/>
                <a:gd name="connsiteY1306" fmla="*/ 77787 h 409575"/>
                <a:gd name="connsiteX1307" fmla="*/ 173037 w 533400"/>
                <a:gd name="connsiteY1307" fmla="*/ 74612 h 409575"/>
                <a:gd name="connsiteX1308" fmla="*/ 173037 w 533400"/>
                <a:gd name="connsiteY1308" fmla="*/ 73025 h 409575"/>
                <a:gd name="connsiteX1309" fmla="*/ 171450 w 533400"/>
                <a:gd name="connsiteY1309" fmla="*/ 73025 h 409575"/>
                <a:gd name="connsiteX1310" fmla="*/ 168275 w 533400"/>
                <a:gd name="connsiteY1310" fmla="*/ 69850 h 409575"/>
                <a:gd name="connsiteX1311" fmla="*/ 166687 w 533400"/>
                <a:gd name="connsiteY1311" fmla="*/ 69850 h 409575"/>
                <a:gd name="connsiteX1312" fmla="*/ 165100 w 533400"/>
                <a:gd name="connsiteY1312" fmla="*/ 68262 h 409575"/>
                <a:gd name="connsiteX1313" fmla="*/ 161925 w 533400"/>
                <a:gd name="connsiteY1313" fmla="*/ 65087 h 409575"/>
                <a:gd name="connsiteX1314" fmla="*/ 157162 w 533400"/>
                <a:gd name="connsiteY1314" fmla="*/ 63500 h 409575"/>
                <a:gd name="connsiteX1315" fmla="*/ 155575 w 533400"/>
                <a:gd name="connsiteY1315" fmla="*/ 61912 h 409575"/>
                <a:gd name="connsiteX1316" fmla="*/ 152400 w 533400"/>
                <a:gd name="connsiteY1316" fmla="*/ 58737 h 409575"/>
                <a:gd name="connsiteX1317" fmla="*/ 150812 w 533400"/>
                <a:gd name="connsiteY1317" fmla="*/ 57150 h 409575"/>
                <a:gd name="connsiteX1318" fmla="*/ 150812 w 533400"/>
                <a:gd name="connsiteY1318" fmla="*/ 52387 h 409575"/>
                <a:gd name="connsiteX1319" fmla="*/ 149225 w 533400"/>
                <a:gd name="connsiteY1319" fmla="*/ 52387 h 409575"/>
                <a:gd name="connsiteX1320" fmla="*/ 149225 w 533400"/>
                <a:gd name="connsiteY1320" fmla="*/ 49212 h 409575"/>
                <a:gd name="connsiteX1321" fmla="*/ 149225 w 533400"/>
                <a:gd name="connsiteY1321" fmla="*/ 47625 h 409575"/>
                <a:gd name="connsiteX1322" fmla="*/ 150812 w 533400"/>
                <a:gd name="connsiteY1322" fmla="*/ 49212 h 409575"/>
                <a:gd name="connsiteX1323" fmla="*/ 152400 w 533400"/>
                <a:gd name="connsiteY1323" fmla="*/ 52387 h 409575"/>
                <a:gd name="connsiteX1324" fmla="*/ 157162 w 533400"/>
                <a:gd name="connsiteY1324" fmla="*/ 52387 h 409575"/>
                <a:gd name="connsiteX1325" fmla="*/ 160337 w 533400"/>
                <a:gd name="connsiteY1325" fmla="*/ 53975 h 409575"/>
                <a:gd name="connsiteX1326" fmla="*/ 161925 w 533400"/>
                <a:gd name="connsiteY1326" fmla="*/ 53975 h 409575"/>
                <a:gd name="connsiteX1327" fmla="*/ 161925 w 533400"/>
                <a:gd name="connsiteY1327" fmla="*/ 57150 h 409575"/>
                <a:gd name="connsiteX1328" fmla="*/ 166687 w 533400"/>
                <a:gd name="connsiteY1328" fmla="*/ 58737 h 409575"/>
                <a:gd name="connsiteX1329" fmla="*/ 166687 w 533400"/>
                <a:gd name="connsiteY1329" fmla="*/ 61912 h 409575"/>
                <a:gd name="connsiteX1330" fmla="*/ 168275 w 533400"/>
                <a:gd name="connsiteY1330" fmla="*/ 61912 h 409575"/>
                <a:gd name="connsiteX1331" fmla="*/ 171450 w 533400"/>
                <a:gd name="connsiteY1331" fmla="*/ 61912 h 409575"/>
                <a:gd name="connsiteX1332" fmla="*/ 173037 w 533400"/>
                <a:gd name="connsiteY1332" fmla="*/ 61912 h 409575"/>
                <a:gd name="connsiteX1333" fmla="*/ 177800 w 533400"/>
                <a:gd name="connsiteY1333" fmla="*/ 63500 h 409575"/>
                <a:gd name="connsiteX1334" fmla="*/ 180975 w 533400"/>
                <a:gd name="connsiteY1334" fmla="*/ 65087 h 409575"/>
                <a:gd name="connsiteX1335" fmla="*/ 184150 w 533400"/>
                <a:gd name="connsiteY1335" fmla="*/ 65087 h 409575"/>
                <a:gd name="connsiteX1336" fmla="*/ 188912 w 533400"/>
                <a:gd name="connsiteY1336" fmla="*/ 65087 h 409575"/>
                <a:gd name="connsiteX1337" fmla="*/ 192087 w 533400"/>
                <a:gd name="connsiteY1337" fmla="*/ 65087 h 409575"/>
                <a:gd name="connsiteX1338" fmla="*/ 193675 w 533400"/>
                <a:gd name="connsiteY1338" fmla="*/ 65087 h 409575"/>
                <a:gd name="connsiteX1339" fmla="*/ 196850 w 533400"/>
                <a:gd name="connsiteY1339" fmla="*/ 65087 h 409575"/>
                <a:gd name="connsiteX1340" fmla="*/ 198437 w 533400"/>
                <a:gd name="connsiteY1340" fmla="*/ 68262 h 409575"/>
                <a:gd name="connsiteX1341" fmla="*/ 203200 w 533400"/>
                <a:gd name="connsiteY1341" fmla="*/ 68262 h 409575"/>
                <a:gd name="connsiteX1342" fmla="*/ 204787 w 533400"/>
                <a:gd name="connsiteY1342" fmla="*/ 68262 h 409575"/>
                <a:gd name="connsiteX1343" fmla="*/ 207962 w 533400"/>
                <a:gd name="connsiteY1343" fmla="*/ 68262 h 409575"/>
                <a:gd name="connsiteX1344" fmla="*/ 209550 w 533400"/>
                <a:gd name="connsiteY1344" fmla="*/ 68262 h 409575"/>
                <a:gd name="connsiteX1345" fmla="*/ 211137 w 533400"/>
                <a:gd name="connsiteY1345" fmla="*/ 68262 h 409575"/>
                <a:gd name="connsiteX1346" fmla="*/ 214312 w 533400"/>
                <a:gd name="connsiteY1346" fmla="*/ 68262 h 409575"/>
                <a:gd name="connsiteX1347" fmla="*/ 219075 w 533400"/>
                <a:gd name="connsiteY1347" fmla="*/ 69850 h 409575"/>
                <a:gd name="connsiteX1348" fmla="*/ 220662 w 533400"/>
                <a:gd name="connsiteY1348" fmla="*/ 69850 h 409575"/>
                <a:gd name="connsiteX1349" fmla="*/ 223837 w 533400"/>
                <a:gd name="connsiteY1349" fmla="*/ 73025 h 409575"/>
                <a:gd name="connsiteX1350" fmla="*/ 227012 w 533400"/>
                <a:gd name="connsiteY1350" fmla="*/ 74612 h 409575"/>
                <a:gd name="connsiteX1351" fmla="*/ 230187 w 533400"/>
                <a:gd name="connsiteY1351" fmla="*/ 74612 h 409575"/>
                <a:gd name="connsiteX1352" fmla="*/ 231775 w 533400"/>
                <a:gd name="connsiteY1352" fmla="*/ 73025 h 409575"/>
                <a:gd name="connsiteX1353" fmla="*/ 234950 w 533400"/>
                <a:gd name="connsiteY1353" fmla="*/ 73025 h 409575"/>
                <a:gd name="connsiteX1354" fmla="*/ 234950 w 533400"/>
                <a:gd name="connsiteY1354" fmla="*/ 69850 h 409575"/>
                <a:gd name="connsiteX1355" fmla="*/ 234950 w 533400"/>
                <a:gd name="connsiteY1355" fmla="*/ 68262 h 409575"/>
                <a:gd name="connsiteX1356" fmla="*/ 234950 w 533400"/>
                <a:gd name="connsiteY1356" fmla="*/ 65087 h 409575"/>
                <a:gd name="connsiteX1357" fmla="*/ 231775 w 533400"/>
                <a:gd name="connsiteY1357" fmla="*/ 63500 h 409575"/>
                <a:gd name="connsiteX1358" fmla="*/ 230187 w 533400"/>
                <a:gd name="connsiteY1358" fmla="*/ 61912 h 409575"/>
                <a:gd name="connsiteX1359" fmla="*/ 230187 w 533400"/>
                <a:gd name="connsiteY1359" fmla="*/ 58737 h 409575"/>
                <a:gd name="connsiteX1360" fmla="*/ 231775 w 533400"/>
                <a:gd name="connsiteY1360" fmla="*/ 58737 h 409575"/>
                <a:gd name="connsiteX1361" fmla="*/ 234950 w 533400"/>
                <a:gd name="connsiteY1361" fmla="*/ 58737 h 409575"/>
                <a:gd name="connsiteX1362" fmla="*/ 234950 w 533400"/>
                <a:gd name="connsiteY1362" fmla="*/ 61912 h 409575"/>
                <a:gd name="connsiteX1363" fmla="*/ 236537 w 533400"/>
                <a:gd name="connsiteY1363" fmla="*/ 63500 h 409575"/>
                <a:gd name="connsiteX1364" fmla="*/ 236537 w 533400"/>
                <a:gd name="connsiteY1364" fmla="*/ 65087 h 409575"/>
                <a:gd name="connsiteX1365" fmla="*/ 239712 w 533400"/>
                <a:gd name="connsiteY1365" fmla="*/ 68262 h 409575"/>
                <a:gd name="connsiteX1366" fmla="*/ 241300 w 533400"/>
                <a:gd name="connsiteY1366" fmla="*/ 68262 h 409575"/>
                <a:gd name="connsiteX1367" fmla="*/ 241300 w 533400"/>
                <a:gd name="connsiteY1367" fmla="*/ 69850 h 409575"/>
                <a:gd name="connsiteX1368" fmla="*/ 242887 w 533400"/>
                <a:gd name="connsiteY1368" fmla="*/ 73025 h 409575"/>
                <a:gd name="connsiteX1369" fmla="*/ 242887 w 533400"/>
                <a:gd name="connsiteY1369" fmla="*/ 74612 h 409575"/>
                <a:gd name="connsiteX1370" fmla="*/ 246062 w 533400"/>
                <a:gd name="connsiteY1370" fmla="*/ 74612 h 409575"/>
                <a:gd name="connsiteX1371" fmla="*/ 246062 w 533400"/>
                <a:gd name="connsiteY1371" fmla="*/ 77787 h 409575"/>
                <a:gd name="connsiteX1372" fmla="*/ 247650 w 533400"/>
                <a:gd name="connsiteY1372" fmla="*/ 77787 h 409575"/>
                <a:gd name="connsiteX1373" fmla="*/ 250825 w 533400"/>
                <a:gd name="connsiteY1373" fmla="*/ 74612 h 409575"/>
                <a:gd name="connsiteX1374" fmla="*/ 250825 w 533400"/>
                <a:gd name="connsiteY1374" fmla="*/ 73025 h 409575"/>
                <a:gd name="connsiteX1375" fmla="*/ 250825 w 533400"/>
                <a:gd name="connsiteY1375" fmla="*/ 69850 h 409575"/>
                <a:gd name="connsiteX1376" fmla="*/ 250825 w 533400"/>
                <a:gd name="connsiteY1376" fmla="*/ 65087 h 409575"/>
                <a:gd name="connsiteX1377" fmla="*/ 252412 w 533400"/>
                <a:gd name="connsiteY1377" fmla="*/ 63500 h 409575"/>
                <a:gd name="connsiteX1378" fmla="*/ 250825 w 533400"/>
                <a:gd name="connsiteY1378" fmla="*/ 58737 h 409575"/>
                <a:gd name="connsiteX1379" fmla="*/ 250825 w 533400"/>
                <a:gd name="connsiteY1379" fmla="*/ 53975 h 409575"/>
                <a:gd name="connsiteX1380" fmla="*/ 247650 w 533400"/>
                <a:gd name="connsiteY1380" fmla="*/ 52387 h 409575"/>
                <a:gd name="connsiteX1381" fmla="*/ 246062 w 533400"/>
                <a:gd name="connsiteY1381" fmla="*/ 49212 h 409575"/>
                <a:gd name="connsiteX1382" fmla="*/ 246062 w 533400"/>
                <a:gd name="connsiteY1382" fmla="*/ 47625 h 409575"/>
                <a:gd name="connsiteX1383" fmla="*/ 246062 w 533400"/>
                <a:gd name="connsiteY1383" fmla="*/ 46037 h 409575"/>
                <a:gd name="connsiteX1384" fmla="*/ 242887 w 533400"/>
                <a:gd name="connsiteY1384" fmla="*/ 42862 h 409575"/>
                <a:gd name="connsiteX1385" fmla="*/ 242887 w 533400"/>
                <a:gd name="connsiteY1385" fmla="*/ 38100 h 409575"/>
                <a:gd name="connsiteX1386" fmla="*/ 236537 w 533400"/>
                <a:gd name="connsiteY1386" fmla="*/ 30162 h 409575"/>
                <a:gd name="connsiteX1387" fmla="*/ 236537 w 533400"/>
                <a:gd name="connsiteY1387" fmla="*/ 26987 h 409575"/>
                <a:gd name="connsiteX1388" fmla="*/ 234950 w 533400"/>
                <a:gd name="connsiteY1388" fmla="*/ 22225 h 409575"/>
                <a:gd name="connsiteX1389" fmla="*/ 231775 w 533400"/>
                <a:gd name="connsiteY1389" fmla="*/ 19050 h 409575"/>
                <a:gd name="connsiteX1390" fmla="*/ 230187 w 533400"/>
                <a:gd name="connsiteY1390" fmla="*/ 14287 h 409575"/>
                <a:gd name="connsiteX1391" fmla="*/ 225425 w 533400"/>
                <a:gd name="connsiteY1391" fmla="*/ 11112 h 409575"/>
                <a:gd name="connsiteX1392" fmla="*/ 225425 w 533400"/>
                <a:gd name="connsiteY1392" fmla="*/ 9525 h 409575"/>
                <a:gd name="connsiteX1393" fmla="*/ 225425 w 533400"/>
                <a:gd name="connsiteY1393" fmla="*/ 6350 h 409575"/>
                <a:gd name="connsiteX1394" fmla="*/ 223837 w 533400"/>
                <a:gd name="connsiteY1394" fmla="*/ 4762 h 409575"/>
                <a:gd name="connsiteX1395" fmla="*/ 220662 w 533400"/>
                <a:gd name="connsiteY1395" fmla="*/ 3175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Lst>
              <a:rect l="l" t="t" r="r" b="b"/>
              <a:pathLst>
                <a:path w="533400" h="409575">
                  <a:moveTo>
                    <a:pt x="284162" y="407988"/>
                  </a:moveTo>
                  <a:lnTo>
                    <a:pt x="285750" y="407988"/>
                  </a:lnTo>
                  <a:lnTo>
                    <a:pt x="285750" y="409575"/>
                  </a:lnTo>
                  <a:close/>
                  <a:moveTo>
                    <a:pt x="288925" y="401637"/>
                  </a:moveTo>
                  <a:lnTo>
                    <a:pt x="288925" y="404813"/>
                  </a:lnTo>
                  <a:lnTo>
                    <a:pt x="285750" y="407988"/>
                  </a:lnTo>
                  <a:close/>
                  <a:moveTo>
                    <a:pt x="290512" y="398463"/>
                  </a:moveTo>
                  <a:lnTo>
                    <a:pt x="288925" y="401637"/>
                  </a:lnTo>
                  <a:lnTo>
                    <a:pt x="288925" y="400050"/>
                  </a:lnTo>
                  <a:close/>
                  <a:moveTo>
                    <a:pt x="295275" y="388938"/>
                  </a:moveTo>
                  <a:lnTo>
                    <a:pt x="293687" y="395288"/>
                  </a:lnTo>
                  <a:lnTo>
                    <a:pt x="290512" y="398463"/>
                  </a:lnTo>
                  <a:lnTo>
                    <a:pt x="290512" y="398463"/>
                  </a:lnTo>
                  <a:close/>
                  <a:moveTo>
                    <a:pt x="182562" y="379413"/>
                  </a:moveTo>
                  <a:lnTo>
                    <a:pt x="184150" y="379413"/>
                  </a:lnTo>
                  <a:lnTo>
                    <a:pt x="187325" y="379413"/>
                  </a:lnTo>
                  <a:lnTo>
                    <a:pt x="184150" y="382588"/>
                  </a:lnTo>
                  <a:lnTo>
                    <a:pt x="182562" y="384175"/>
                  </a:lnTo>
                  <a:lnTo>
                    <a:pt x="180975" y="382588"/>
                  </a:lnTo>
                  <a:lnTo>
                    <a:pt x="182562" y="382588"/>
                  </a:lnTo>
                  <a:close/>
                  <a:moveTo>
                    <a:pt x="277812" y="377825"/>
                  </a:moveTo>
                  <a:lnTo>
                    <a:pt x="279400" y="377825"/>
                  </a:lnTo>
                  <a:lnTo>
                    <a:pt x="279400" y="379413"/>
                  </a:lnTo>
                  <a:lnTo>
                    <a:pt x="274637" y="382588"/>
                  </a:lnTo>
                  <a:lnTo>
                    <a:pt x="273050" y="387350"/>
                  </a:lnTo>
                  <a:lnTo>
                    <a:pt x="271462" y="387350"/>
                  </a:lnTo>
                  <a:lnTo>
                    <a:pt x="268287" y="388938"/>
                  </a:lnTo>
                  <a:lnTo>
                    <a:pt x="266700" y="392113"/>
                  </a:lnTo>
                  <a:lnTo>
                    <a:pt x="266700" y="388938"/>
                  </a:lnTo>
                  <a:lnTo>
                    <a:pt x="268287" y="387350"/>
                  </a:lnTo>
                  <a:lnTo>
                    <a:pt x="268287" y="384175"/>
                  </a:lnTo>
                  <a:lnTo>
                    <a:pt x="271462" y="384175"/>
                  </a:lnTo>
                  <a:lnTo>
                    <a:pt x="273050" y="384175"/>
                  </a:lnTo>
                  <a:lnTo>
                    <a:pt x="273050" y="382588"/>
                  </a:lnTo>
                  <a:lnTo>
                    <a:pt x="274637" y="379413"/>
                  </a:lnTo>
                  <a:close/>
                  <a:moveTo>
                    <a:pt x="192087" y="377825"/>
                  </a:moveTo>
                  <a:lnTo>
                    <a:pt x="188912" y="379413"/>
                  </a:lnTo>
                  <a:lnTo>
                    <a:pt x="187325" y="379413"/>
                  </a:lnTo>
                  <a:close/>
                  <a:moveTo>
                    <a:pt x="252412" y="376238"/>
                  </a:moveTo>
                  <a:lnTo>
                    <a:pt x="252412" y="377825"/>
                  </a:lnTo>
                  <a:lnTo>
                    <a:pt x="250825" y="379413"/>
                  </a:lnTo>
                  <a:lnTo>
                    <a:pt x="247650" y="379413"/>
                  </a:lnTo>
                  <a:lnTo>
                    <a:pt x="250825" y="377825"/>
                  </a:lnTo>
                  <a:close/>
                  <a:moveTo>
                    <a:pt x="257175" y="373063"/>
                  </a:moveTo>
                  <a:lnTo>
                    <a:pt x="257175" y="376238"/>
                  </a:lnTo>
                  <a:lnTo>
                    <a:pt x="255587" y="376238"/>
                  </a:lnTo>
                  <a:lnTo>
                    <a:pt x="252412" y="376238"/>
                  </a:lnTo>
                  <a:close/>
                  <a:moveTo>
                    <a:pt x="333375" y="371475"/>
                  </a:moveTo>
                  <a:lnTo>
                    <a:pt x="331787" y="376238"/>
                  </a:lnTo>
                  <a:lnTo>
                    <a:pt x="330200" y="376238"/>
                  </a:lnTo>
                  <a:lnTo>
                    <a:pt x="331787" y="373063"/>
                  </a:lnTo>
                  <a:close/>
                  <a:moveTo>
                    <a:pt x="198437" y="371475"/>
                  </a:moveTo>
                  <a:lnTo>
                    <a:pt x="200025" y="371475"/>
                  </a:lnTo>
                  <a:lnTo>
                    <a:pt x="203200" y="371475"/>
                  </a:lnTo>
                  <a:lnTo>
                    <a:pt x="203200" y="373063"/>
                  </a:lnTo>
                  <a:lnTo>
                    <a:pt x="198437" y="376238"/>
                  </a:lnTo>
                  <a:lnTo>
                    <a:pt x="193675" y="377825"/>
                  </a:lnTo>
                  <a:lnTo>
                    <a:pt x="192087" y="377825"/>
                  </a:lnTo>
                  <a:lnTo>
                    <a:pt x="196850" y="376238"/>
                  </a:lnTo>
                  <a:lnTo>
                    <a:pt x="198437" y="373063"/>
                  </a:lnTo>
                  <a:close/>
                  <a:moveTo>
                    <a:pt x="203200" y="368300"/>
                  </a:moveTo>
                  <a:lnTo>
                    <a:pt x="204787" y="368300"/>
                  </a:lnTo>
                  <a:lnTo>
                    <a:pt x="207962" y="368300"/>
                  </a:lnTo>
                  <a:lnTo>
                    <a:pt x="204787" y="371475"/>
                  </a:lnTo>
                  <a:lnTo>
                    <a:pt x="203200" y="371475"/>
                  </a:lnTo>
                  <a:close/>
                  <a:moveTo>
                    <a:pt x="193675" y="363538"/>
                  </a:moveTo>
                  <a:lnTo>
                    <a:pt x="196850" y="366713"/>
                  </a:lnTo>
                  <a:lnTo>
                    <a:pt x="193675" y="366713"/>
                  </a:lnTo>
                  <a:close/>
                  <a:moveTo>
                    <a:pt x="231775" y="360363"/>
                  </a:moveTo>
                  <a:lnTo>
                    <a:pt x="234950" y="360363"/>
                  </a:lnTo>
                  <a:lnTo>
                    <a:pt x="236537" y="360363"/>
                  </a:lnTo>
                  <a:lnTo>
                    <a:pt x="234950" y="361950"/>
                  </a:lnTo>
                  <a:lnTo>
                    <a:pt x="234950" y="363538"/>
                  </a:lnTo>
                  <a:lnTo>
                    <a:pt x="231775" y="363538"/>
                  </a:lnTo>
                  <a:lnTo>
                    <a:pt x="231775" y="361950"/>
                  </a:lnTo>
                  <a:close/>
                  <a:moveTo>
                    <a:pt x="211137" y="357188"/>
                  </a:moveTo>
                  <a:lnTo>
                    <a:pt x="214312" y="357188"/>
                  </a:lnTo>
                  <a:lnTo>
                    <a:pt x="211137" y="360363"/>
                  </a:lnTo>
                  <a:close/>
                  <a:moveTo>
                    <a:pt x="220662" y="352425"/>
                  </a:moveTo>
                  <a:lnTo>
                    <a:pt x="223837" y="352425"/>
                  </a:lnTo>
                  <a:lnTo>
                    <a:pt x="220662" y="355600"/>
                  </a:lnTo>
                  <a:lnTo>
                    <a:pt x="219074" y="355600"/>
                  </a:lnTo>
                  <a:lnTo>
                    <a:pt x="215900" y="357188"/>
                  </a:lnTo>
                  <a:lnTo>
                    <a:pt x="214312" y="357188"/>
                  </a:lnTo>
                  <a:lnTo>
                    <a:pt x="215900" y="355600"/>
                  </a:lnTo>
                  <a:close/>
                  <a:moveTo>
                    <a:pt x="136525" y="317500"/>
                  </a:moveTo>
                  <a:lnTo>
                    <a:pt x="139700" y="317500"/>
                  </a:lnTo>
                  <a:lnTo>
                    <a:pt x="141287" y="317500"/>
                  </a:lnTo>
                  <a:lnTo>
                    <a:pt x="139700" y="319088"/>
                  </a:lnTo>
                  <a:lnTo>
                    <a:pt x="136525" y="320675"/>
                  </a:lnTo>
                  <a:lnTo>
                    <a:pt x="134937" y="320675"/>
                  </a:lnTo>
                  <a:lnTo>
                    <a:pt x="134937" y="319088"/>
                  </a:lnTo>
                  <a:lnTo>
                    <a:pt x="136525" y="319088"/>
                  </a:lnTo>
                  <a:close/>
                  <a:moveTo>
                    <a:pt x="34925" y="303213"/>
                  </a:moveTo>
                  <a:lnTo>
                    <a:pt x="38100" y="304801"/>
                  </a:lnTo>
                  <a:lnTo>
                    <a:pt x="39688" y="304801"/>
                  </a:lnTo>
                  <a:lnTo>
                    <a:pt x="42863" y="304801"/>
                  </a:lnTo>
                  <a:lnTo>
                    <a:pt x="42863" y="307976"/>
                  </a:lnTo>
                  <a:lnTo>
                    <a:pt x="39688" y="307976"/>
                  </a:lnTo>
                  <a:lnTo>
                    <a:pt x="38100" y="307976"/>
                  </a:lnTo>
                  <a:lnTo>
                    <a:pt x="34925" y="307976"/>
                  </a:lnTo>
                  <a:lnTo>
                    <a:pt x="33338" y="309563"/>
                  </a:lnTo>
                  <a:lnTo>
                    <a:pt x="31750" y="309563"/>
                  </a:lnTo>
                  <a:lnTo>
                    <a:pt x="28575" y="309563"/>
                  </a:lnTo>
                  <a:lnTo>
                    <a:pt x="26988" y="312738"/>
                  </a:lnTo>
                  <a:lnTo>
                    <a:pt x="23813" y="312738"/>
                  </a:lnTo>
                  <a:lnTo>
                    <a:pt x="23813" y="314326"/>
                  </a:lnTo>
                  <a:lnTo>
                    <a:pt x="22225" y="314326"/>
                  </a:lnTo>
                  <a:lnTo>
                    <a:pt x="19050" y="317501"/>
                  </a:lnTo>
                  <a:lnTo>
                    <a:pt x="12700" y="317501"/>
                  </a:lnTo>
                  <a:lnTo>
                    <a:pt x="7938" y="317501"/>
                  </a:lnTo>
                  <a:lnTo>
                    <a:pt x="1588" y="319088"/>
                  </a:lnTo>
                  <a:lnTo>
                    <a:pt x="0" y="317501"/>
                  </a:lnTo>
                  <a:lnTo>
                    <a:pt x="1588" y="314326"/>
                  </a:lnTo>
                  <a:lnTo>
                    <a:pt x="3175" y="314326"/>
                  </a:lnTo>
                  <a:lnTo>
                    <a:pt x="6350" y="314326"/>
                  </a:lnTo>
                  <a:lnTo>
                    <a:pt x="7938" y="314326"/>
                  </a:lnTo>
                  <a:lnTo>
                    <a:pt x="11113" y="312738"/>
                  </a:lnTo>
                  <a:lnTo>
                    <a:pt x="12700" y="309563"/>
                  </a:lnTo>
                  <a:lnTo>
                    <a:pt x="15875" y="309563"/>
                  </a:lnTo>
                  <a:lnTo>
                    <a:pt x="19050" y="309563"/>
                  </a:lnTo>
                  <a:lnTo>
                    <a:pt x="23813" y="307976"/>
                  </a:lnTo>
                  <a:lnTo>
                    <a:pt x="26988" y="304801"/>
                  </a:lnTo>
                  <a:lnTo>
                    <a:pt x="28575" y="304801"/>
                  </a:lnTo>
                  <a:lnTo>
                    <a:pt x="31750" y="304801"/>
                  </a:lnTo>
                  <a:close/>
                  <a:moveTo>
                    <a:pt x="85725" y="302578"/>
                  </a:moveTo>
                  <a:lnTo>
                    <a:pt x="85725" y="303213"/>
                  </a:lnTo>
                  <a:lnTo>
                    <a:pt x="82550" y="303213"/>
                  </a:lnTo>
                  <a:close/>
                  <a:moveTo>
                    <a:pt x="85725" y="301626"/>
                  </a:moveTo>
                  <a:lnTo>
                    <a:pt x="90488" y="301626"/>
                  </a:lnTo>
                  <a:lnTo>
                    <a:pt x="85725" y="302578"/>
                  </a:lnTo>
                  <a:close/>
                  <a:moveTo>
                    <a:pt x="92075" y="298450"/>
                  </a:moveTo>
                  <a:lnTo>
                    <a:pt x="93663" y="298450"/>
                  </a:lnTo>
                  <a:lnTo>
                    <a:pt x="96838" y="298450"/>
                  </a:lnTo>
                  <a:lnTo>
                    <a:pt x="92075" y="301626"/>
                  </a:lnTo>
                  <a:lnTo>
                    <a:pt x="90488" y="301626"/>
                  </a:lnTo>
                  <a:close/>
                  <a:moveTo>
                    <a:pt x="38100" y="265113"/>
                  </a:moveTo>
                  <a:lnTo>
                    <a:pt x="39687" y="265113"/>
                  </a:lnTo>
                  <a:lnTo>
                    <a:pt x="42862" y="265113"/>
                  </a:lnTo>
                  <a:lnTo>
                    <a:pt x="46037" y="265113"/>
                  </a:lnTo>
                  <a:lnTo>
                    <a:pt x="44450" y="266700"/>
                  </a:lnTo>
                  <a:lnTo>
                    <a:pt x="39687" y="266700"/>
                  </a:lnTo>
                  <a:lnTo>
                    <a:pt x="38100" y="266700"/>
                  </a:lnTo>
                  <a:lnTo>
                    <a:pt x="34925" y="266700"/>
                  </a:lnTo>
                  <a:close/>
                  <a:moveTo>
                    <a:pt x="53975" y="261938"/>
                  </a:moveTo>
                  <a:lnTo>
                    <a:pt x="58737" y="261938"/>
                  </a:lnTo>
                  <a:lnTo>
                    <a:pt x="50800" y="265113"/>
                  </a:lnTo>
                  <a:lnTo>
                    <a:pt x="49212" y="265113"/>
                  </a:lnTo>
                  <a:close/>
                  <a:moveTo>
                    <a:pt x="61912" y="260350"/>
                  </a:moveTo>
                  <a:lnTo>
                    <a:pt x="65087" y="260350"/>
                  </a:lnTo>
                  <a:lnTo>
                    <a:pt x="66675" y="260350"/>
                  </a:lnTo>
                  <a:lnTo>
                    <a:pt x="69850" y="260350"/>
                  </a:lnTo>
                  <a:lnTo>
                    <a:pt x="71437" y="260350"/>
                  </a:lnTo>
                  <a:lnTo>
                    <a:pt x="65087" y="261938"/>
                  </a:lnTo>
                  <a:lnTo>
                    <a:pt x="60325" y="261938"/>
                  </a:lnTo>
                  <a:close/>
                  <a:moveTo>
                    <a:pt x="517524" y="198438"/>
                  </a:moveTo>
                  <a:lnTo>
                    <a:pt x="519112" y="198438"/>
                  </a:lnTo>
                  <a:lnTo>
                    <a:pt x="517524" y="201613"/>
                  </a:lnTo>
                  <a:lnTo>
                    <a:pt x="514350" y="201613"/>
                  </a:lnTo>
                  <a:close/>
                  <a:moveTo>
                    <a:pt x="501650" y="176213"/>
                  </a:moveTo>
                  <a:lnTo>
                    <a:pt x="501650" y="179388"/>
                  </a:lnTo>
                  <a:lnTo>
                    <a:pt x="498475" y="179388"/>
                  </a:lnTo>
                  <a:close/>
                  <a:moveTo>
                    <a:pt x="501650" y="174625"/>
                  </a:moveTo>
                  <a:lnTo>
                    <a:pt x="503237" y="174625"/>
                  </a:lnTo>
                  <a:lnTo>
                    <a:pt x="501650" y="176213"/>
                  </a:lnTo>
                  <a:close/>
                  <a:moveTo>
                    <a:pt x="123825" y="171450"/>
                  </a:moveTo>
                  <a:lnTo>
                    <a:pt x="125412" y="171450"/>
                  </a:lnTo>
                  <a:lnTo>
                    <a:pt x="128588" y="171450"/>
                  </a:lnTo>
                  <a:lnTo>
                    <a:pt x="130175" y="171450"/>
                  </a:lnTo>
                  <a:lnTo>
                    <a:pt x="133350" y="171450"/>
                  </a:lnTo>
                  <a:lnTo>
                    <a:pt x="133350" y="174625"/>
                  </a:lnTo>
                  <a:lnTo>
                    <a:pt x="130175" y="174625"/>
                  </a:lnTo>
                  <a:lnTo>
                    <a:pt x="128588" y="174625"/>
                  </a:lnTo>
                  <a:close/>
                  <a:moveTo>
                    <a:pt x="80962" y="158750"/>
                  </a:moveTo>
                  <a:lnTo>
                    <a:pt x="82550" y="158750"/>
                  </a:lnTo>
                  <a:lnTo>
                    <a:pt x="85725" y="158750"/>
                  </a:lnTo>
                  <a:lnTo>
                    <a:pt x="87312" y="160338"/>
                  </a:lnTo>
                  <a:lnTo>
                    <a:pt x="92075" y="163513"/>
                  </a:lnTo>
                  <a:lnTo>
                    <a:pt x="93662" y="163513"/>
                  </a:lnTo>
                  <a:lnTo>
                    <a:pt x="96837" y="163513"/>
                  </a:lnTo>
                  <a:lnTo>
                    <a:pt x="98425" y="163513"/>
                  </a:lnTo>
                  <a:lnTo>
                    <a:pt x="103187" y="163513"/>
                  </a:lnTo>
                  <a:lnTo>
                    <a:pt x="107950" y="165100"/>
                  </a:lnTo>
                  <a:lnTo>
                    <a:pt x="112712" y="165100"/>
                  </a:lnTo>
                  <a:lnTo>
                    <a:pt x="114300" y="165100"/>
                  </a:lnTo>
                  <a:lnTo>
                    <a:pt x="117475" y="165100"/>
                  </a:lnTo>
                  <a:lnTo>
                    <a:pt x="119062" y="165100"/>
                  </a:lnTo>
                  <a:lnTo>
                    <a:pt x="122237" y="168276"/>
                  </a:lnTo>
                  <a:lnTo>
                    <a:pt x="123825" y="168276"/>
                  </a:lnTo>
                  <a:lnTo>
                    <a:pt x="123825" y="169863"/>
                  </a:lnTo>
                  <a:lnTo>
                    <a:pt x="122237" y="169863"/>
                  </a:lnTo>
                  <a:lnTo>
                    <a:pt x="119062" y="169863"/>
                  </a:lnTo>
                  <a:lnTo>
                    <a:pt x="119062" y="171451"/>
                  </a:lnTo>
                  <a:lnTo>
                    <a:pt x="117475" y="171451"/>
                  </a:lnTo>
                  <a:lnTo>
                    <a:pt x="119062" y="174626"/>
                  </a:lnTo>
                  <a:lnTo>
                    <a:pt x="122237" y="174626"/>
                  </a:lnTo>
                  <a:lnTo>
                    <a:pt x="117475" y="176213"/>
                  </a:lnTo>
                  <a:lnTo>
                    <a:pt x="114300" y="176213"/>
                  </a:lnTo>
                  <a:lnTo>
                    <a:pt x="114300" y="179388"/>
                  </a:lnTo>
                  <a:lnTo>
                    <a:pt x="112712" y="179388"/>
                  </a:lnTo>
                  <a:lnTo>
                    <a:pt x="112712" y="176213"/>
                  </a:lnTo>
                  <a:lnTo>
                    <a:pt x="109537" y="176213"/>
                  </a:lnTo>
                  <a:lnTo>
                    <a:pt x="107950" y="176213"/>
                  </a:lnTo>
                  <a:lnTo>
                    <a:pt x="103187" y="176213"/>
                  </a:lnTo>
                  <a:lnTo>
                    <a:pt x="101600" y="174626"/>
                  </a:lnTo>
                  <a:lnTo>
                    <a:pt x="98425" y="174626"/>
                  </a:lnTo>
                  <a:lnTo>
                    <a:pt x="98425" y="171451"/>
                  </a:lnTo>
                  <a:lnTo>
                    <a:pt x="101600" y="171451"/>
                  </a:lnTo>
                  <a:lnTo>
                    <a:pt x="98425" y="169863"/>
                  </a:lnTo>
                  <a:lnTo>
                    <a:pt x="96837" y="168276"/>
                  </a:lnTo>
                  <a:lnTo>
                    <a:pt x="92075" y="165100"/>
                  </a:lnTo>
                  <a:lnTo>
                    <a:pt x="87312" y="163513"/>
                  </a:lnTo>
                  <a:lnTo>
                    <a:pt x="82550" y="160338"/>
                  </a:lnTo>
                  <a:lnTo>
                    <a:pt x="80962" y="160338"/>
                  </a:lnTo>
                  <a:close/>
                  <a:moveTo>
                    <a:pt x="517525" y="155575"/>
                  </a:moveTo>
                  <a:lnTo>
                    <a:pt x="519112" y="155575"/>
                  </a:lnTo>
                  <a:lnTo>
                    <a:pt x="519112" y="158750"/>
                  </a:lnTo>
                  <a:lnTo>
                    <a:pt x="517525" y="160338"/>
                  </a:lnTo>
                  <a:lnTo>
                    <a:pt x="512762" y="165100"/>
                  </a:lnTo>
                  <a:lnTo>
                    <a:pt x="511175" y="168275"/>
                  </a:lnTo>
                  <a:lnTo>
                    <a:pt x="508000" y="169863"/>
                  </a:lnTo>
                  <a:lnTo>
                    <a:pt x="503237" y="174625"/>
                  </a:lnTo>
                  <a:lnTo>
                    <a:pt x="503237" y="171450"/>
                  </a:lnTo>
                  <a:lnTo>
                    <a:pt x="506412" y="171450"/>
                  </a:lnTo>
                  <a:lnTo>
                    <a:pt x="506412" y="169863"/>
                  </a:lnTo>
                  <a:lnTo>
                    <a:pt x="508000" y="168275"/>
                  </a:lnTo>
                  <a:lnTo>
                    <a:pt x="508000" y="165100"/>
                  </a:lnTo>
                  <a:lnTo>
                    <a:pt x="511175" y="163513"/>
                  </a:lnTo>
                  <a:lnTo>
                    <a:pt x="512762" y="163513"/>
                  </a:lnTo>
                  <a:lnTo>
                    <a:pt x="512762" y="160338"/>
                  </a:lnTo>
                  <a:lnTo>
                    <a:pt x="512762" y="158750"/>
                  </a:lnTo>
                  <a:lnTo>
                    <a:pt x="514350" y="158750"/>
                  </a:lnTo>
                  <a:close/>
                  <a:moveTo>
                    <a:pt x="74612" y="155575"/>
                  </a:moveTo>
                  <a:lnTo>
                    <a:pt x="76200" y="155575"/>
                  </a:lnTo>
                  <a:lnTo>
                    <a:pt x="77787" y="155575"/>
                  </a:lnTo>
                  <a:lnTo>
                    <a:pt x="77787" y="158750"/>
                  </a:lnTo>
                  <a:lnTo>
                    <a:pt x="76200" y="158750"/>
                  </a:lnTo>
                  <a:lnTo>
                    <a:pt x="74612" y="158750"/>
                  </a:lnTo>
                  <a:close/>
                  <a:moveTo>
                    <a:pt x="508000" y="147638"/>
                  </a:moveTo>
                  <a:lnTo>
                    <a:pt x="508000" y="149226"/>
                  </a:lnTo>
                  <a:lnTo>
                    <a:pt x="506412" y="149226"/>
                  </a:lnTo>
                  <a:close/>
                  <a:moveTo>
                    <a:pt x="511175" y="139700"/>
                  </a:moveTo>
                  <a:lnTo>
                    <a:pt x="512762" y="142875"/>
                  </a:lnTo>
                  <a:lnTo>
                    <a:pt x="514350" y="142875"/>
                  </a:lnTo>
                  <a:lnTo>
                    <a:pt x="517525" y="144463"/>
                  </a:lnTo>
                  <a:lnTo>
                    <a:pt x="514350" y="144463"/>
                  </a:lnTo>
                  <a:lnTo>
                    <a:pt x="512762" y="144463"/>
                  </a:lnTo>
                  <a:lnTo>
                    <a:pt x="512762" y="147638"/>
                  </a:lnTo>
                  <a:lnTo>
                    <a:pt x="511175" y="147638"/>
                  </a:lnTo>
                  <a:lnTo>
                    <a:pt x="508000" y="147638"/>
                  </a:lnTo>
                  <a:lnTo>
                    <a:pt x="508000" y="144463"/>
                  </a:lnTo>
                  <a:lnTo>
                    <a:pt x="508000" y="142875"/>
                  </a:lnTo>
                  <a:lnTo>
                    <a:pt x="511175" y="142875"/>
                  </a:lnTo>
                  <a:close/>
                  <a:moveTo>
                    <a:pt x="481012" y="136525"/>
                  </a:moveTo>
                  <a:lnTo>
                    <a:pt x="481012" y="138113"/>
                  </a:lnTo>
                  <a:lnTo>
                    <a:pt x="479425" y="138113"/>
                  </a:lnTo>
                  <a:close/>
                  <a:moveTo>
                    <a:pt x="487363" y="120650"/>
                  </a:moveTo>
                  <a:lnTo>
                    <a:pt x="490538" y="120650"/>
                  </a:lnTo>
                  <a:lnTo>
                    <a:pt x="490538" y="122238"/>
                  </a:lnTo>
                  <a:lnTo>
                    <a:pt x="487363" y="122238"/>
                  </a:lnTo>
                  <a:close/>
                  <a:moveTo>
                    <a:pt x="447675" y="100013"/>
                  </a:moveTo>
                  <a:lnTo>
                    <a:pt x="449262" y="100013"/>
                  </a:lnTo>
                  <a:lnTo>
                    <a:pt x="447675" y="101600"/>
                  </a:lnTo>
                  <a:close/>
                  <a:moveTo>
                    <a:pt x="455612" y="90488"/>
                  </a:moveTo>
                  <a:lnTo>
                    <a:pt x="454025" y="93663"/>
                  </a:lnTo>
                  <a:lnTo>
                    <a:pt x="454025" y="95250"/>
                  </a:lnTo>
                  <a:lnTo>
                    <a:pt x="450850" y="96838"/>
                  </a:lnTo>
                  <a:lnTo>
                    <a:pt x="449262" y="100013"/>
                  </a:lnTo>
                  <a:lnTo>
                    <a:pt x="449262" y="96838"/>
                  </a:lnTo>
                  <a:lnTo>
                    <a:pt x="450850" y="95250"/>
                  </a:lnTo>
                  <a:lnTo>
                    <a:pt x="450850" y="93663"/>
                  </a:lnTo>
                  <a:close/>
                  <a:moveTo>
                    <a:pt x="523875" y="84138"/>
                  </a:moveTo>
                  <a:lnTo>
                    <a:pt x="527050" y="84138"/>
                  </a:lnTo>
                  <a:lnTo>
                    <a:pt x="528637" y="84138"/>
                  </a:lnTo>
                  <a:lnTo>
                    <a:pt x="530225" y="84138"/>
                  </a:lnTo>
                  <a:lnTo>
                    <a:pt x="530225" y="85726"/>
                  </a:lnTo>
                  <a:lnTo>
                    <a:pt x="533400" y="88901"/>
                  </a:lnTo>
                  <a:lnTo>
                    <a:pt x="533400" y="90489"/>
                  </a:lnTo>
                  <a:lnTo>
                    <a:pt x="533400" y="93664"/>
                  </a:lnTo>
                  <a:lnTo>
                    <a:pt x="533400" y="95251"/>
                  </a:lnTo>
                  <a:lnTo>
                    <a:pt x="530225" y="95251"/>
                  </a:lnTo>
                  <a:lnTo>
                    <a:pt x="528637" y="95251"/>
                  </a:lnTo>
                  <a:lnTo>
                    <a:pt x="527050" y="93664"/>
                  </a:lnTo>
                  <a:lnTo>
                    <a:pt x="523875" y="93664"/>
                  </a:lnTo>
                  <a:lnTo>
                    <a:pt x="523875" y="90489"/>
                  </a:lnTo>
                  <a:lnTo>
                    <a:pt x="523875" y="88901"/>
                  </a:lnTo>
                  <a:lnTo>
                    <a:pt x="522287" y="88901"/>
                  </a:lnTo>
                  <a:lnTo>
                    <a:pt x="522287" y="85726"/>
                  </a:lnTo>
                  <a:lnTo>
                    <a:pt x="523875" y="85726"/>
                  </a:lnTo>
                  <a:close/>
                  <a:moveTo>
                    <a:pt x="463550" y="84137"/>
                  </a:moveTo>
                  <a:lnTo>
                    <a:pt x="463550" y="85725"/>
                  </a:lnTo>
                  <a:lnTo>
                    <a:pt x="460375" y="88900"/>
                  </a:lnTo>
                  <a:lnTo>
                    <a:pt x="458787" y="88900"/>
                  </a:lnTo>
                  <a:lnTo>
                    <a:pt x="455612" y="90488"/>
                  </a:lnTo>
                  <a:lnTo>
                    <a:pt x="460375" y="85725"/>
                  </a:lnTo>
                  <a:close/>
                  <a:moveTo>
                    <a:pt x="122237" y="80962"/>
                  </a:moveTo>
                  <a:lnTo>
                    <a:pt x="123825" y="84137"/>
                  </a:lnTo>
                  <a:lnTo>
                    <a:pt x="125412" y="84137"/>
                  </a:lnTo>
                  <a:lnTo>
                    <a:pt x="128587" y="84137"/>
                  </a:lnTo>
                  <a:lnTo>
                    <a:pt x="133350" y="85725"/>
                  </a:lnTo>
                  <a:lnTo>
                    <a:pt x="134937" y="88900"/>
                  </a:lnTo>
                  <a:lnTo>
                    <a:pt x="134937" y="90488"/>
                  </a:lnTo>
                  <a:lnTo>
                    <a:pt x="141287" y="93663"/>
                  </a:lnTo>
                  <a:lnTo>
                    <a:pt x="136525" y="93663"/>
                  </a:lnTo>
                  <a:lnTo>
                    <a:pt x="134937" y="93663"/>
                  </a:lnTo>
                  <a:lnTo>
                    <a:pt x="133350" y="93663"/>
                  </a:lnTo>
                  <a:lnTo>
                    <a:pt x="130175" y="93663"/>
                  </a:lnTo>
                  <a:lnTo>
                    <a:pt x="123825" y="88900"/>
                  </a:lnTo>
                  <a:lnTo>
                    <a:pt x="123825" y="85725"/>
                  </a:lnTo>
                  <a:lnTo>
                    <a:pt x="122237" y="84137"/>
                  </a:lnTo>
                  <a:lnTo>
                    <a:pt x="119062" y="84137"/>
                  </a:lnTo>
                  <a:close/>
                  <a:moveTo>
                    <a:pt x="230187" y="52388"/>
                  </a:moveTo>
                  <a:lnTo>
                    <a:pt x="231775" y="52388"/>
                  </a:lnTo>
                  <a:lnTo>
                    <a:pt x="231775" y="53976"/>
                  </a:lnTo>
                  <a:lnTo>
                    <a:pt x="230187" y="53976"/>
                  </a:lnTo>
                  <a:close/>
                  <a:moveTo>
                    <a:pt x="230187" y="49213"/>
                  </a:moveTo>
                  <a:lnTo>
                    <a:pt x="231775" y="49213"/>
                  </a:lnTo>
                  <a:lnTo>
                    <a:pt x="230187" y="52388"/>
                  </a:lnTo>
                  <a:close/>
                  <a:moveTo>
                    <a:pt x="192087" y="46038"/>
                  </a:moveTo>
                  <a:lnTo>
                    <a:pt x="193674" y="46038"/>
                  </a:lnTo>
                  <a:lnTo>
                    <a:pt x="196850" y="47625"/>
                  </a:lnTo>
                  <a:lnTo>
                    <a:pt x="198437" y="47625"/>
                  </a:lnTo>
                  <a:lnTo>
                    <a:pt x="198437" y="49213"/>
                  </a:lnTo>
                  <a:lnTo>
                    <a:pt x="196850" y="49213"/>
                  </a:lnTo>
                  <a:lnTo>
                    <a:pt x="193674" y="49213"/>
                  </a:lnTo>
                  <a:lnTo>
                    <a:pt x="192087" y="49213"/>
                  </a:lnTo>
                  <a:lnTo>
                    <a:pt x="192087" y="47625"/>
                  </a:lnTo>
                  <a:close/>
                  <a:moveTo>
                    <a:pt x="203200" y="42863"/>
                  </a:moveTo>
                  <a:lnTo>
                    <a:pt x="204788" y="42863"/>
                  </a:lnTo>
                  <a:lnTo>
                    <a:pt x="207963" y="42863"/>
                  </a:lnTo>
                  <a:lnTo>
                    <a:pt x="209550" y="42863"/>
                  </a:lnTo>
                  <a:lnTo>
                    <a:pt x="209550" y="46038"/>
                  </a:lnTo>
                  <a:lnTo>
                    <a:pt x="211138" y="49213"/>
                  </a:lnTo>
                  <a:lnTo>
                    <a:pt x="211138" y="52388"/>
                  </a:lnTo>
                  <a:lnTo>
                    <a:pt x="211138" y="53976"/>
                  </a:lnTo>
                  <a:lnTo>
                    <a:pt x="209550" y="53976"/>
                  </a:lnTo>
                  <a:lnTo>
                    <a:pt x="207963" y="52388"/>
                  </a:lnTo>
                  <a:lnTo>
                    <a:pt x="204788" y="49213"/>
                  </a:lnTo>
                  <a:lnTo>
                    <a:pt x="203200" y="49213"/>
                  </a:lnTo>
                  <a:lnTo>
                    <a:pt x="203200" y="47625"/>
                  </a:lnTo>
                  <a:lnTo>
                    <a:pt x="203200" y="46038"/>
                  </a:lnTo>
                  <a:close/>
                  <a:moveTo>
                    <a:pt x="220662" y="31750"/>
                  </a:moveTo>
                  <a:lnTo>
                    <a:pt x="223837" y="31750"/>
                  </a:lnTo>
                  <a:lnTo>
                    <a:pt x="225424" y="31750"/>
                  </a:lnTo>
                  <a:lnTo>
                    <a:pt x="225424" y="33337"/>
                  </a:lnTo>
                  <a:lnTo>
                    <a:pt x="227012" y="36512"/>
                  </a:lnTo>
                  <a:lnTo>
                    <a:pt x="230187" y="38100"/>
                  </a:lnTo>
                  <a:lnTo>
                    <a:pt x="227012" y="41275"/>
                  </a:lnTo>
                  <a:lnTo>
                    <a:pt x="225424" y="41275"/>
                  </a:lnTo>
                  <a:lnTo>
                    <a:pt x="223837" y="42863"/>
                  </a:lnTo>
                  <a:lnTo>
                    <a:pt x="223837" y="41275"/>
                  </a:lnTo>
                  <a:lnTo>
                    <a:pt x="220662" y="41275"/>
                  </a:lnTo>
                  <a:lnTo>
                    <a:pt x="220662" y="38100"/>
                  </a:lnTo>
                  <a:lnTo>
                    <a:pt x="220662" y="36512"/>
                  </a:lnTo>
                  <a:close/>
                  <a:moveTo>
                    <a:pt x="255587" y="19050"/>
                  </a:moveTo>
                  <a:lnTo>
                    <a:pt x="257175" y="19050"/>
                  </a:lnTo>
                  <a:lnTo>
                    <a:pt x="257175" y="20637"/>
                  </a:lnTo>
                  <a:lnTo>
                    <a:pt x="258762" y="22225"/>
                  </a:lnTo>
                  <a:lnTo>
                    <a:pt x="261937" y="25400"/>
                  </a:lnTo>
                  <a:lnTo>
                    <a:pt x="263525" y="30162"/>
                  </a:lnTo>
                  <a:lnTo>
                    <a:pt x="261937" y="26987"/>
                  </a:lnTo>
                  <a:lnTo>
                    <a:pt x="258762" y="25400"/>
                  </a:lnTo>
                  <a:lnTo>
                    <a:pt x="257175" y="22225"/>
                  </a:lnTo>
                  <a:lnTo>
                    <a:pt x="257175" y="20638"/>
                  </a:lnTo>
                  <a:lnTo>
                    <a:pt x="255587" y="20638"/>
                  </a:lnTo>
                  <a:close/>
                  <a:moveTo>
                    <a:pt x="247650" y="9525"/>
                  </a:moveTo>
                  <a:lnTo>
                    <a:pt x="250825" y="9525"/>
                  </a:lnTo>
                  <a:lnTo>
                    <a:pt x="250825" y="11113"/>
                  </a:lnTo>
                  <a:lnTo>
                    <a:pt x="247650" y="11113"/>
                  </a:lnTo>
                  <a:close/>
                  <a:moveTo>
                    <a:pt x="273050" y="9525"/>
                  </a:moveTo>
                  <a:lnTo>
                    <a:pt x="274637" y="9525"/>
                  </a:lnTo>
                  <a:lnTo>
                    <a:pt x="274637" y="11112"/>
                  </a:lnTo>
                  <a:lnTo>
                    <a:pt x="274637" y="14287"/>
                  </a:lnTo>
                  <a:lnTo>
                    <a:pt x="277812" y="14287"/>
                  </a:lnTo>
                  <a:lnTo>
                    <a:pt x="279400" y="15875"/>
                  </a:lnTo>
                  <a:lnTo>
                    <a:pt x="279400" y="19050"/>
                  </a:lnTo>
                  <a:lnTo>
                    <a:pt x="279400" y="20637"/>
                  </a:lnTo>
                  <a:lnTo>
                    <a:pt x="282575" y="22225"/>
                  </a:lnTo>
                  <a:lnTo>
                    <a:pt x="284162" y="26987"/>
                  </a:lnTo>
                  <a:lnTo>
                    <a:pt x="282575" y="26987"/>
                  </a:lnTo>
                  <a:lnTo>
                    <a:pt x="282575" y="25400"/>
                  </a:lnTo>
                  <a:lnTo>
                    <a:pt x="279400" y="22225"/>
                  </a:lnTo>
                  <a:lnTo>
                    <a:pt x="274637" y="15875"/>
                  </a:lnTo>
                  <a:close/>
                  <a:moveTo>
                    <a:pt x="246062" y="6350"/>
                  </a:moveTo>
                  <a:lnTo>
                    <a:pt x="247650" y="9525"/>
                  </a:lnTo>
                  <a:lnTo>
                    <a:pt x="246062" y="9525"/>
                  </a:lnTo>
                  <a:close/>
                  <a:moveTo>
                    <a:pt x="271462" y="6350"/>
                  </a:moveTo>
                  <a:lnTo>
                    <a:pt x="273050" y="6350"/>
                  </a:lnTo>
                  <a:lnTo>
                    <a:pt x="273050" y="9525"/>
                  </a:lnTo>
                  <a:lnTo>
                    <a:pt x="271462" y="9525"/>
                  </a:lnTo>
                  <a:close/>
                  <a:moveTo>
                    <a:pt x="242887" y="4763"/>
                  </a:moveTo>
                  <a:lnTo>
                    <a:pt x="246062" y="4763"/>
                  </a:lnTo>
                  <a:lnTo>
                    <a:pt x="246062" y="6350"/>
                  </a:lnTo>
                  <a:lnTo>
                    <a:pt x="242887" y="6350"/>
                  </a:lnTo>
                  <a:close/>
                  <a:moveTo>
                    <a:pt x="220662" y="0"/>
                  </a:moveTo>
                  <a:lnTo>
                    <a:pt x="223837" y="0"/>
                  </a:lnTo>
                  <a:lnTo>
                    <a:pt x="225425" y="3175"/>
                  </a:lnTo>
                  <a:lnTo>
                    <a:pt x="225425" y="4762"/>
                  </a:lnTo>
                  <a:lnTo>
                    <a:pt x="227012" y="6350"/>
                  </a:lnTo>
                  <a:lnTo>
                    <a:pt x="230187" y="9525"/>
                  </a:lnTo>
                  <a:lnTo>
                    <a:pt x="231775" y="15875"/>
                  </a:lnTo>
                  <a:lnTo>
                    <a:pt x="236537" y="20637"/>
                  </a:lnTo>
                  <a:lnTo>
                    <a:pt x="242887" y="31750"/>
                  </a:lnTo>
                  <a:lnTo>
                    <a:pt x="242887" y="33337"/>
                  </a:lnTo>
                  <a:lnTo>
                    <a:pt x="246062" y="33337"/>
                  </a:lnTo>
                  <a:lnTo>
                    <a:pt x="246062" y="36512"/>
                  </a:lnTo>
                  <a:lnTo>
                    <a:pt x="250825" y="36512"/>
                  </a:lnTo>
                  <a:lnTo>
                    <a:pt x="250825" y="38100"/>
                  </a:lnTo>
                  <a:lnTo>
                    <a:pt x="252412" y="41275"/>
                  </a:lnTo>
                  <a:lnTo>
                    <a:pt x="255587" y="42862"/>
                  </a:lnTo>
                  <a:lnTo>
                    <a:pt x="257175" y="42862"/>
                  </a:lnTo>
                  <a:lnTo>
                    <a:pt x="258762" y="46037"/>
                  </a:lnTo>
                  <a:lnTo>
                    <a:pt x="261937" y="46037"/>
                  </a:lnTo>
                  <a:lnTo>
                    <a:pt x="263525" y="46037"/>
                  </a:lnTo>
                  <a:lnTo>
                    <a:pt x="266700" y="47625"/>
                  </a:lnTo>
                  <a:lnTo>
                    <a:pt x="268287" y="47625"/>
                  </a:lnTo>
                  <a:lnTo>
                    <a:pt x="271462" y="46037"/>
                  </a:lnTo>
                  <a:lnTo>
                    <a:pt x="273050" y="46037"/>
                  </a:lnTo>
                  <a:lnTo>
                    <a:pt x="273050" y="42862"/>
                  </a:lnTo>
                  <a:lnTo>
                    <a:pt x="273050" y="41275"/>
                  </a:lnTo>
                  <a:lnTo>
                    <a:pt x="271462" y="38100"/>
                  </a:lnTo>
                  <a:lnTo>
                    <a:pt x="268287" y="36512"/>
                  </a:lnTo>
                  <a:lnTo>
                    <a:pt x="266700" y="31750"/>
                  </a:lnTo>
                  <a:lnTo>
                    <a:pt x="268287" y="33337"/>
                  </a:lnTo>
                  <a:lnTo>
                    <a:pt x="271462" y="36512"/>
                  </a:lnTo>
                  <a:lnTo>
                    <a:pt x="273050" y="38100"/>
                  </a:lnTo>
                  <a:lnTo>
                    <a:pt x="274637" y="41275"/>
                  </a:lnTo>
                  <a:lnTo>
                    <a:pt x="274637" y="38100"/>
                  </a:lnTo>
                  <a:lnTo>
                    <a:pt x="277812" y="38100"/>
                  </a:lnTo>
                  <a:lnTo>
                    <a:pt x="279400" y="38100"/>
                  </a:lnTo>
                  <a:lnTo>
                    <a:pt x="282575" y="38100"/>
                  </a:lnTo>
                  <a:lnTo>
                    <a:pt x="284162" y="36512"/>
                  </a:lnTo>
                  <a:lnTo>
                    <a:pt x="285750" y="36512"/>
                  </a:lnTo>
                  <a:lnTo>
                    <a:pt x="285750" y="33337"/>
                  </a:lnTo>
                  <a:lnTo>
                    <a:pt x="285750" y="31750"/>
                  </a:lnTo>
                  <a:lnTo>
                    <a:pt x="284162" y="30162"/>
                  </a:lnTo>
                  <a:lnTo>
                    <a:pt x="284162" y="26987"/>
                  </a:lnTo>
                  <a:lnTo>
                    <a:pt x="285750" y="30162"/>
                  </a:lnTo>
                  <a:lnTo>
                    <a:pt x="288925" y="30162"/>
                  </a:lnTo>
                  <a:lnTo>
                    <a:pt x="290512" y="30162"/>
                  </a:lnTo>
                  <a:lnTo>
                    <a:pt x="298450" y="25400"/>
                  </a:lnTo>
                  <a:lnTo>
                    <a:pt x="304800" y="20637"/>
                  </a:lnTo>
                  <a:lnTo>
                    <a:pt x="306387" y="20637"/>
                  </a:lnTo>
                  <a:lnTo>
                    <a:pt x="309562" y="20637"/>
                  </a:lnTo>
                  <a:lnTo>
                    <a:pt x="311150" y="20637"/>
                  </a:lnTo>
                  <a:lnTo>
                    <a:pt x="314325" y="19050"/>
                  </a:lnTo>
                  <a:lnTo>
                    <a:pt x="315912" y="19050"/>
                  </a:lnTo>
                  <a:lnTo>
                    <a:pt x="317500" y="19050"/>
                  </a:lnTo>
                  <a:lnTo>
                    <a:pt x="320675" y="19050"/>
                  </a:lnTo>
                  <a:lnTo>
                    <a:pt x="322262" y="15875"/>
                  </a:lnTo>
                  <a:lnTo>
                    <a:pt x="325437" y="15875"/>
                  </a:lnTo>
                  <a:lnTo>
                    <a:pt x="327025" y="15875"/>
                  </a:lnTo>
                  <a:lnTo>
                    <a:pt x="330200" y="15875"/>
                  </a:lnTo>
                  <a:lnTo>
                    <a:pt x="331787" y="15875"/>
                  </a:lnTo>
                  <a:lnTo>
                    <a:pt x="333375" y="15875"/>
                  </a:lnTo>
                  <a:lnTo>
                    <a:pt x="336550" y="19050"/>
                  </a:lnTo>
                  <a:lnTo>
                    <a:pt x="338137" y="20637"/>
                  </a:lnTo>
                  <a:lnTo>
                    <a:pt x="341312" y="20637"/>
                  </a:lnTo>
                  <a:lnTo>
                    <a:pt x="342900" y="22225"/>
                  </a:lnTo>
                  <a:lnTo>
                    <a:pt x="346075" y="25400"/>
                  </a:lnTo>
                  <a:lnTo>
                    <a:pt x="347662" y="26987"/>
                  </a:lnTo>
                  <a:lnTo>
                    <a:pt x="349250" y="30162"/>
                  </a:lnTo>
                  <a:lnTo>
                    <a:pt x="349250" y="31750"/>
                  </a:lnTo>
                  <a:lnTo>
                    <a:pt x="352425" y="36512"/>
                  </a:lnTo>
                  <a:lnTo>
                    <a:pt x="352425" y="38100"/>
                  </a:lnTo>
                  <a:lnTo>
                    <a:pt x="352425" y="41275"/>
                  </a:lnTo>
                  <a:lnTo>
                    <a:pt x="354012" y="41275"/>
                  </a:lnTo>
                  <a:lnTo>
                    <a:pt x="357187" y="42862"/>
                  </a:lnTo>
                  <a:lnTo>
                    <a:pt x="361950" y="46037"/>
                  </a:lnTo>
                  <a:lnTo>
                    <a:pt x="363537" y="47625"/>
                  </a:lnTo>
                  <a:lnTo>
                    <a:pt x="365125" y="47625"/>
                  </a:lnTo>
                  <a:lnTo>
                    <a:pt x="368300" y="47625"/>
                  </a:lnTo>
                  <a:lnTo>
                    <a:pt x="369887" y="46037"/>
                  </a:lnTo>
                  <a:lnTo>
                    <a:pt x="373062" y="46037"/>
                  </a:lnTo>
                  <a:lnTo>
                    <a:pt x="373062" y="47625"/>
                  </a:lnTo>
                  <a:lnTo>
                    <a:pt x="374650" y="49212"/>
                  </a:lnTo>
                  <a:lnTo>
                    <a:pt x="376237" y="49212"/>
                  </a:lnTo>
                  <a:lnTo>
                    <a:pt x="379412" y="49212"/>
                  </a:lnTo>
                  <a:lnTo>
                    <a:pt x="379412" y="47625"/>
                  </a:lnTo>
                  <a:lnTo>
                    <a:pt x="381000" y="47625"/>
                  </a:lnTo>
                  <a:lnTo>
                    <a:pt x="385762" y="47625"/>
                  </a:lnTo>
                  <a:lnTo>
                    <a:pt x="392112" y="47625"/>
                  </a:lnTo>
                  <a:lnTo>
                    <a:pt x="395287" y="49212"/>
                  </a:lnTo>
                  <a:lnTo>
                    <a:pt x="396875" y="49212"/>
                  </a:lnTo>
                  <a:lnTo>
                    <a:pt x="400050" y="49212"/>
                  </a:lnTo>
                  <a:lnTo>
                    <a:pt x="401637" y="49212"/>
                  </a:lnTo>
                  <a:lnTo>
                    <a:pt x="401637" y="52387"/>
                  </a:lnTo>
                  <a:lnTo>
                    <a:pt x="406400" y="57150"/>
                  </a:lnTo>
                  <a:lnTo>
                    <a:pt x="406400" y="58737"/>
                  </a:lnTo>
                  <a:lnTo>
                    <a:pt x="407987" y="61912"/>
                  </a:lnTo>
                  <a:lnTo>
                    <a:pt x="411162" y="61912"/>
                  </a:lnTo>
                  <a:lnTo>
                    <a:pt x="412750" y="63500"/>
                  </a:lnTo>
                  <a:lnTo>
                    <a:pt x="415925" y="63500"/>
                  </a:lnTo>
                  <a:lnTo>
                    <a:pt x="417512" y="63500"/>
                  </a:lnTo>
                  <a:lnTo>
                    <a:pt x="422275" y="63500"/>
                  </a:lnTo>
                  <a:lnTo>
                    <a:pt x="423862" y="63500"/>
                  </a:lnTo>
                  <a:lnTo>
                    <a:pt x="427037" y="65087"/>
                  </a:lnTo>
                  <a:lnTo>
                    <a:pt x="428625" y="65087"/>
                  </a:lnTo>
                  <a:lnTo>
                    <a:pt x="428625" y="68262"/>
                  </a:lnTo>
                  <a:lnTo>
                    <a:pt x="431800" y="69850"/>
                  </a:lnTo>
                  <a:lnTo>
                    <a:pt x="431800" y="73025"/>
                  </a:lnTo>
                  <a:lnTo>
                    <a:pt x="428625" y="74612"/>
                  </a:lnTo>
                  <a:lnTo>
                    <a:pt x="428625" y="77787"/>
                  </a:lnTo>
                  <a:lnTo>
                    <a:pt x="428625" y="79375"/>
                  </a:lnTo>
                  <a:lnTo>
                    <a:pt x="431800" y="80962"/>
                  </a:lnTo>
                  <a:lnTo>
                    <a:pt x="431800" y="84137"/>
                  </a:lnTo>
                  <a:lnTo>
                    <a:pt x="433387" y="85725"/>
                  </a:lnTo>
                  <a:lnTo>
                    <a:pt x="433387" y="88900"/>
                  </a:lnTo>
                  <a:lnTo>
                    <a:pt x="433387" y="90488"/>
                  </a:lnTo>
                  <a:lnTo>
                    <a:pt x="436562" y="93663"/>
                  </a:lnTo>
                  <a:lnTo>
                    <a:pt x="436562" y="95250"/>
                  </a:lnTo>
                  <a:lnTo>
                    <a:pt x="438150" y="96838"/>
                  </a:lnTo>
                  <a:lnTo>
                    <a:pt x="439737" y="100013"/>
                  </a:lnTo>
                  <a:lnTo>
                    <a:pt x="442912" y="100013"/>
                  </a:lnTo>
                  <a:lnTo>
                    <a:pt x="444500" y="101600"/>
                  </a:lnTo>
                  <a:lnTo>
                    <a:pt x="447675" y="101600"/>
                  </a:lnTo>
                  <a:lnTo>
                    <a:pt x="447675" y="104775"/>
                  </a:lnTo>
                  <a:lnTo>
                    <a:pt x="449262" y="104775"/>
                  </a:lnTo>
                  <a:lnTo>
                    <a:pt x="449262" y="106363"/>
                  </a:lnTo>
                  <a:lnTo>
                    <a:pt x="454025" y="107950"/>
                  </a:lnTo>
                  <a:lnTo>
                    <a:pt x="455612" y="111125"/>
                  </a:lnTo>
                  <a:lnTo>
                    <a:pt x="455612" y="112713"/>
                  </a:lnTo>
                  <a:lnTo>
                    <a:pt x="455612" y="115888"/>
                  </a:lnTo>
                  <a:lnTo>
                    <a:pt x="458787" y="117475"/>
                  </a:lnTo>
                  <a:lnTo>
                    <a:pt x="458787" y="120650"/>
                  </a:lnTo>
                  <a:lnTo>
                    <a:pt x="463550" y="122238"/>
                  </a:lnTo>
                  <a:lnTo>
                    <a:pt x="465137" y="123825"/>
                  </a:lnTo>
                  <a:lnTo>
                    <a:pt x="466725" y="123825"/>
                  </a:lnTo>
                  <a:lnTo>
                    <a:pt x="466725" y="127000"/>
                  </a:lnTo>
                  <a:lnTo>
                    <a:pt x="466725" y="128588"/>
                  </a:lnTo>
                  <a:lnTo>
                    <a:pt x="469900" y="131763"/>
                  </a:lnTo>
                  <a:lnTo>
                    <a:pt x="469900" y="133350"/>
                  </a:lnTo>
                  <a:lnTo>
                    <a:pt x="471487" y="136525"/>
                  </a:lnTo>
                  <a:lnTo>
                    <a:pt x="474662" y="136525"/>
                  </a:lnTo>
                  <a:lnTo>
                    <a:pt x="476250" y="136525"/>
                  </a:lnTo>
                  <a:lnTo>
                    <a:pt x="476250" y="138113"/>
                  </a:lnTo>
                  <a:lnTo>
                    <a:pt x="479425" y="138113"/>
                  </a:lnTo>
                  <a:lnTo>
                    <a:pt x="481012" y="139700"/>
                  </a:lnTo>
                  <a:lnTo>
                    <a:pt x="482600" y="139700"/>
                  </a:lnTo>
                  <a:lnTo>
                    <a:pt x="482600" y="142875"/>
                  </a:lnTo>
                  <a:lnTo>
                    <a:pt x="482600" y="144463"/>
                  </a:lnTo>
                  <a:lnTo>
                    <a:pt x="482600" y="147638"/>
                  </a:lnTo>
                  <a:lnTo>
                    <a:pt x="482600" y="149225"/>
                  </a:lnTo>
                  <a:lnTo>
                    <a:pt x="485775" y="147638"/>
                  </a:lnTo>
                  <a:lnTo>
                    <a:pt x="487362" y="147638"/>
                  </a:lnTo>
                  <a:lnTo>
                    <a:pt x="490537" y="144463"/>
                  </a:lnTo>
                  <a:lnTo>
                    <a:pt x="492125" y="144463"/>
                  </a:lnTo>
                  <a:lnTo>
                    <a:pt x="490537" y="147638"/>
                  </a:lnTo>
                  <a:lnTo>
                    <a:pt x="487362" y="149225"/>
                  </a:lnTo>
                  <a:lnTo>
                    <a:pt x="485775" y="149225"/>
                  </a:lnTo>
                  <a:lnTo>
                    <a:pt x="487362" y="152400"/>
                  </a:lnTo>
                  <a:lnTo>
                    <a:pt x="485775" y="153988"/>
                  </a:lnTo>
                  <a:lnTo>
                    <a:pt x="482600" y="155575"/>
                  </a:lnTo>
                  <a:lnTo>
                    <a:pt x="485775" y="158750"/>
                  </a:lnTo>
                  <a:lnTo>
                    <a:pt x="487362" y="158750"/>
                  </a:lnTo>
                  <a:lnTo>
                    <a:pt x="490537" y="155575"/>
                  </a:lnTo>
                  <a:lnTo>
                    <a:pt x="492125" y="155575"/>
                  </a:lnTo>
                  <a:lnTo>
                    <a:pt x="495300" y="155575"/>
                  </a:lnTo>
                  <a:lnTo>
                    <a:pt x="492125" y="158750"/>
                  </a:lnTo>
                  <a:lnTo>
                    <a:pt x="490537" y="158750"/>
                  </a:lnTo>
                  <a:lnTo>
                    <a:pt x="490537" y="160338"/>
                  </a:lnTo>
                  <a:lnTo>
                    <a:pt x="487362" y="160338"/>
                  </a:lnTo>
                  <a:lnTo>
                    <a:pt x="487362" y="163513"/>
                  </a:lnTo>
                  <a:lnTo>
                    <a:pt x="485775" y="165100"/>
                  </a:lnTo>
                  <a:lnTo>
                    <a:pt x="485775" y="168275"/>
                  </a:lnTo>
                  <a:lnTo>
                    <a:pt x="485775" y="169863"/>
                  </a:lnTo>
                  <a:lnTo>
                    <a:pt x="487362" y="171450"/>
                  </a:lnTo>
                  <a:lnTo>
                    <a:pt x="487362" y="174625"/>
                  </a:lnTo>
                  <a:lnTo>
                    <a:pt x="487362" y="176213"/>
                  </a:lnTo>
                  <a:lnTo>
                    <a:pt x="487362" y="180975"/>
                  </a:lnTo>
                  <a:lnTo>
                    <a:pt x="487362" y="184150"/>
                  </a:lnTo>
                  <a:lnTo>
                    <a:pt x="487362" y="185738"/>
                  </a:lnTo>
                  <a:lnTo>
                    <a:pt x="490537" y="185738"/>
                  </a:lnTo>
                  <a:lnTo>
                    <a:pt x="490537" y="184150"/>
                  </a:lnTo>
                  <a:lnTo>
                    <a:pt x="492125" y="184150"/>
                  </a:lnTo>
                  <a:lnTo>
                    <a:pt x="495300" y="180975"/>
                  </a:lnTo>
                  <a:lnTo>
                    <a:pt x="496887" y="179388"/>
                  </a:lnTo>
                  <a:lnTo>
                    <a:pt x="498475" y="179388"/>
                  </a:lnTo>
                  <a:lnTo>
                    <a:pt x="498475" y="180975"/>
                  </a:lnTo>
                  <a:lnTo>
                    <a:pt x="496887" y="184150"/>
                  </a:lnTo>
                  <a:lnTo>
                    <a:pt x="496887" y="185738"/>
                  </a:lnTo>
                  <a:lnTo>
                    <a:pt x="496887" y="187325"/>
                  </a:lnTo>
                  <a:lnTo>
                    <a:pt x="498475" y="187325"/>
                  </a:lnTo>
                  <a:lnTo>
                    <a:pt x="501650" y="187325"/>
                  </a:lnTo>
                  <a:lnTo>
                    <a:pt x="503237" y="187325"/>
                  </a:lnTo>
                  <a:lnTo>
                    <a:pt x="503237" y="190500"/>
                  </a:lnTo>
                  <a:lnTo>
                    <a:pt x="503237" y="192088"/>
                  </a:lnTo>
                  <a:lnTo>
                    <a:pt x="501650" y="192088"/>
                  </a:lnTo>
                  <a:lnTo>
                    <a:pt x="501650" y="195263"/>
                  </a:lnTo>
                  <a:lnTo>
                    <a:pt x="501650" y="196850"/>
                  </a:lnTo>
                  <a:lnTo>
                    <a:pt x="503237" y="198438"/>
                  </a:lnTo>
                  <a:lnTo>
                    <a:pt x="503237" y="201613"/>
                  </a:lnTo>
                  <a:lnTo>
                    <a:pt x="506412" y="201613"/>
                  </a:lnTo>
                  <a:lnTo>
                    <a:pt x="508000" y="201613"/>
                  </a:lnTo>
                  <a:lnTo>
                    <a:pt x="511175" y="201613"/>
                  </a:lnTo>
                  <a:lnTo>
                    <a:pt x="511175" y="203200"/>
                  </a:lnTo>
                  <a:lnTo>
                    <a:pt x="508000" y="203200"/>
                  </a:lnTo>
                  <a:lnTo>
                    <a:pt x="506412" y="203200"/>
                  </a:lnTo>
                  <a:lnTo>
                    <a:pt x="503237" y="206375"/>
                  </a:lnTo>
                  <a:lnTo>
                    <a:pt x="503237" y="207963"/>
                  </a:lnTo>
                  <a:lnTo>
                    <a:pt x="503237" y="211138"/>
                  </a:lnTo>
                  <a:lnTo>
                    <a:pt x="503237" y="212725"/>
                  </a:lnTo>
                  <a:lnTo>
                    <a:pt x="503237" y="214313"/>
                  </a:lnTo>
                  <a:lnTo>
                    <a:pt x="503237" y="217488"/>
                  </a:lnTo>
                  <a:lnTo>
                    <a:pt x="503237" y="219075"/>
                  </a:lnTo>
                  <a:lnTo>
                    <a:pt x="506412" y="219075"/>
                  </a:lnTo>
                  <a:lnTo>
                    <a:pt x="506412" y="222250"/>
                  </a:lnTo>
                  <a:lnTo>
                    <a:pt x="506412" y="223838"/>
                  </a:lnTo>
                  <a:lnTo>
                    <a:pt x="506412" y="227013"/>
                  </a:lnTo>
                  <a:lnTo>
                    <a:pt x="506412" y="228600"/>
                  </a:lnTo>
                  <a:lnTo>
                    <a:pt x="503237" y="228600"/>
                  </a:lnTo>
                  <a:lnTo>
                    <a:pt x="506412" y="230188"/>
                  </a:lnTo>
                  <a:lnTo>
                    <a:pt x="506412" y="233363"/>
                  </a:lnTo>
                  <a:lnTo>
                    <a:pt x="506412" y="234950"/>
                  </a:lnTo>
                  <a:lnTo>
                    <a:pt x="503237" y="234950"/>
                  </a:lnTo>
                  <a:lnTo>
                    <a:pt x="503237" y="238125"/>
                  </a:lnTo>
                  <a:lnTo>
                    <a:pt x="503237" y="239713"/>
                  </a:lnTo>
                  <a:lnTo>
                    <a:pt x="503237" y="242888"/>
                  </a:lnTo>
                  <a:lnTo>
                    <a:pt x="506412" y="244475"/>
                  </a:lnTo>
                  <a:lnTo>
                    <a:pt x="506412" y="246063"/>
                  </a:lnTo>
                  <a:lnTo>
                    <a:pt x="508000" y="249238"/>
                  </a:lnTo>
                  <a:lnTo>
                    <a:pt x="508000" y="246063"/>
                  </a:lnTo>
                  <a:lnTo>
                    <a:pt x="511175" y="246063"/>
                  </a:lnTo>
                  <a:lnTo>
                    <a:pt x="511175" y="244475"/>
                  </a:lnTo>
                  <a:lnTo>
                    <a:pt x="512762" y="244475"/>
                  </a:lnTo>
                  <a:lnTo>
                    <a:pt x="514350" y="246063"/>
                  </a:lnTo>
                  <a:lnTo>
                    <a:pt x="514350" y="249238"/>
                  </a:lnTo>
                  <a:lnTo>
                    <a:pt x="514350" y="250825"/>
                  </a:lnTo>
                  <a:lnTo>
                    <a:pt x="517525" y="254000"/>
                  </a:lnTo>
                  <a:lnTo>
                    <a:pt x="517525" y="255588"/>
                  </a:lnTo>
                  <a:lnTo>
                    <a:pt x="517525" y="258763"/>
                  </a:lnTo>
                  <a:lnTo>
                    <a:pt x="517525" y="260350"/>
                  </a:lnTo>
                  <a:lnTo>
                    <a:pt x="519112" y="261938"/>
                  </a:lnTo>
                  <a:lnTo>
                    <a:pt x="519112" y="265113"/>
                  </a:lnTo>
                  <a:lnTo>
                    <a:pt x="517525" y="265113"/>
                  </a:lnTo>
                  <a:lnTo>
                    <a:pt x="517525" y="266700"/>
                  </a:lnTo>
                  <a:lnTo>
                    <a:pt x="517525" y="269875"/>
                  </a:lnTo>
                  <a:lnTo>
                    <a:pt x="517525" y="271463"/>
                  </a:lnTo>
                  <a:lnTo>
                    <a:pt x="517525" y="273050"/>
                  </a:lnTo>
                  <a:lnTo>
                    <a:pt x="517525" y="276225"/>
                  </a:lnTo>
                  <a:lnTo>
                    <a:pt x="514350" y="276225"/>
                  </a:lnTo>
                  <a:lnTo>
                    <a:pt x="512762" y="273050"/>
                  </a:lnTo>
                  <a:lnTo>
                    <a:pt x="512762" y="271463"/>
                  </a:lnTo>
                  <a:lnTo>
                    <a:pt x="511175" y="269875"/>
                  </a:lnTo>
                  <a:lnTo>
                    <a:pt x="511175" y="271463"/>
                  </a:lnTo>
                  <a:lnTo>
                    <a:pt x="511175" y="273050"/>
                  </a:lnTo>
                  <a:lnTo>
                    <a:pt x="512762" y="276225"/>
                  </a:lnTo>
                  <a:lnTo>
                    <a:pt x="517525" y="277813"/>
                  </a:lnTo>
                  <a:lnTo>
                    <a:pt x="519112" y="277813"/>
                  </a:lnTo>
                  <a:lnTo>
                    <a:pt x="519112" y="276225"/>
                  </a:lnTo>
                  <a:lnTo>
                    <a:pt x="522288" y="276225"/>
                  </a:lnTo>
                  <a:lnTo>
                    <a:pt x="522288" y="277813"/>
                  </a:lnTo>
                  <a:lnTo>
                    <a:pt x="522288" y="280988"/>
                  </a:lnTo>
                  <a:lnTo>
                    <a:pt x="522288" y="282575"/>
                  </a:lnTo>
                  <a:lnTo>
                    <a:pt x="523875" y="285750"/>
                  </a:lnTo>
                  <a:lnTo>
                    <a:pt x="523875" y="287338"/>
                  </a:lnTo>
                  <a:lnTo>
                    <a:pt x="523875" y="288925"/>
                  </a:lnTo>
                  <a:lnTo>
                    <a:pt x="523875" y="292100"/>
                  </a:lnTo>
                  <a:lnTo>
                    <a:pt x="523875" y="293688"/>
                  </a:lnTo>
                  <a:lnTo>
                    <a:pt x="522288" y="292100"/>
                  </a:lnTo>
                  <a:lnTo>
                    <a:pt x="522288" y="293688"/>
                  </a:lnTo>
                  <a:lnTo>
                    <a:pt x="519112" y="293688"/>
                  </a:lnTo>
                  <a:lnTo>
                    <a:pt x="517525" y="296863"/>
                  </a:lnTo>
                  <a:lnTo>
                    <a:pt x="519112" y="296863"/>
                  </a:lnTo>
                  <a:lnTo>
                    <a:pt x="522288" y="296863"/>
                  </a:lnTo>
                  <a:lnTo>
                    <a:pt x="523875" y="296863"/>
                  </a:lnTo>
                  <a:lnTo>
                    <a:pt x="522288" y="298450"/>
                  </a:lnTo>
                  <a:lnTo>
                    <a:pt x="519112" y="301625"/>
                  </a:lnTo>
                  <a:lnTo>
                    <a:pt x="517525" y="303213"/>
                  </a:lnTo>
                  <a:lnTo>
                    <a:pt x="514350" y="303213"/>
                  </a:lnTo>
                  <a:lnTo>
                    <a:pt x="514350" y="304800"/>
                  </a:lnTo>
                  <a:lnTo>
                    <a:pt x="512762" y="309563"/>
                  </a:lnTo>
                  <a:lnTo>
                    <a:pt x="512762" y="312738"/>
                  </a:lnTo>
                  <a:lnTo>
                    <a:pt x="511175" y="312738"/>
                  </a:lnTo>
                  <a:lnTo>
                    <a:pt x="511175" y="314325"/>
                  </a:lnTo>
                  <a:lnTo>
                    <a:pt x="508000" y="317500"/>
                  </a:lnTo>
                  <a:lnTo>
                    <a:pt x="508000" y="319088"/>
                  </a:lnTo>
                  <a:lnTo>
                    <a:pt x="498475" y="319088"/>
                  </a:lnTo>
                  <a:lnTo>
                    <a:pt x="498475" y="317500"/>
                  </a:lnTo>
                  <a:lnTo>
                    <a:pt x="496887" y="317500"/>
                  </a:lnTo>
                  <a:lnTo>
                    <a:pt x="496887" y="319088"/>
                  </a:lnTo>
                  <a:lnTo>
                    <a:pt x="496887" y="320675"/>
                  </a:lnTo>
                  <a:lnTo>
                    <a:pt x="498475" y="320675"/>
                  </a:lnTo>
                  <a:lnTo>
                    <a:pt x="501650" y="323850"/>
                  </a:lnTo>
                  <a:lnTo>
                    <a:pt x="501650" y="325438"/>
                  </a:lnTo>
                  <a:lnTo>
                    <a:pt x="503237" y="328613"/>
                  </a:lnTo>
                  <a:lnTo>
                    <a:pt x="503237" y="330200"/>
                  </a:lnTo>
                  <a:lnTo>
                    <a:pt x="508000" y="333375"/>
                  </a:lnTo>
                  <a:lnTo>
                    <a:pt x="512762" y="334963"/>
                  </a:lnTo>
                  <a:lnTo>
                    <a:pt x="512762" y="336550"/>
                  </a:lnTo>
                  <a:lnTo>
                    <a:pt x="512762" y="339725"/>
                  </a:lnTo>
                  <a:lnTo>
                    <a:pt x="511175" y="339725"/>
                  </a:lnTo>
                  <a:lnTo>
                    <a:pt x="508000" y="339725"/>
                  </a:lnTo>
                  <a:lnTo>
                    <a:pt x="508000" y="336550"/>
                  </a:lnTo>
                  <a:lnTo>
                    <a:pt x="506412" y="336550"/>
                  </a:lnTo>
                  <a:lnTo>
                    <a:pt x="503237" y="339725"/>
                  </a:lnTo>
                  <a:lnTo>
                    <a:pt x="501650" y="339725"/>
                  </a:lnTo>
                  <a:lnTo>
                    <a:pt x="501650" y="336550"/>
                  </a:lnTo>
                  <a:lnTo>
                    <a:pt x="498475" y="334963"/>
                  </a:lnTo>
                  <a:lnTo>
                    <a:pt x="498475" y="333375"/>
                  </a:lnTo>
                  <a:lnTo>
                    <a:pt x="496887" y="333375"/>
                  </a:lnTo>
                  <a:lnTo>
                    <a:pt x="495300" y="333375"/>
                  </a:lnTo>
                  <a:lnTo>
                    <a:pt x="490537" y="328613"/>
                  </a:lnTo>
                  <a:lnTo>
                    <a:pt x="487362" y="325438"/>
                  </a:lnTo>
                  <a:lnTo>
                    <a:pt x="485775" y="325438"/>
                  </a:lnTo>
                  <a:lnTo>
                    <a:pt x="482600" y="323850"/>
                  </a:lnTo>
                  <a:lnTo>
                    <a:pt x="482600" y="325438"/>
                  </a:lnTo>
                  <a:lnTo>
                    <a:pt x="481012" y="328613"/>
                  </a:lnTo>
                  <a:lnTo>
                    <a:pt x="479425" y="330200"/>
                  </a:lnTo>
                  <a:lnTo>
                    <a:pt x="476250" y="330200"/>
                  </a:lnTo>
                  <a:lnTo>
                    <a:pt x="476250" y="333375"/>
                  </a:lnTo>
                  <a:lnTo>
                    <a:pt x="474662" y="333375"/>
                  </a:lnTo>
                  <a:lnTo>
                    <a:pt x="471487" y="333375"/>
                  </a:lnTo>
                  <a:lnTo>
                    <a:pt x="471487" y="334963"/>
                  </a:lnTo>
                  <a:lnTo>
                    <a:pt x="471487" y="336550"/>
                  </a:lnTo>
                  <a:lnTo>
                    <a:pt x="474662" y="339725"/>
                  </a:lnTo>
                  <a:lnTo>
                    <a:pt x="474662" y="341313"/>
                  </a:lnTo>
                  <a:lnTo>
                    <a:pt x="474662" y="344488"/>
                  </a:lnTo>
                  <a:lnTo>
                    <a:pt x="471487" y="344488"/>
                  </a:lnTo>
                  <a:lnTo>
                    <a:pt x="469900" y="346075"/>
                  </a:lnTo>
                  <a:lnTo>
                    <a:pt x="466725" y="346075"/>
                  </a:lnTo>
                  <a:lnTo>
                    <a:pt x="466725" y="344488"/>
                  </a:lnTo>
                  <a:lnTo>
                    <a:pt x="465137" y="341313"/>
                  </a:lnTo>
                  <a:lnTo>
                    <a:pt x="465137" y="344488"/>
                  </a:lnTo>
                  <a:lnTo>
                    <a:pt x="465137" y="346075"/>
                  </a:lnTo>
                  <a:lnTo>
                    <a:pt x="465137" y="347663"/>
                  </a:lnTo>
                  <a:lnTo>
                    <a:pt x="466725" y="350838"/>
                  </a:lnTo>
                  <a:lnTo>
                    <a:pt x="469900" y="350838"/>
                  </a:lnTo>
                  <a:lnTo>
                    <a:pt x="471487" y="352425"/>
                  </a:lnTo>
                  <a:lnTo>
                    <a:pt x="471487" y="355600"/>
                  </a:lnTo>
                  <a:lnTo>
                    <a:pt x="471487" y="360363"/>
                  </a:lnTo>
                  <a:lnTo>
                    <a:pt x="471487" y="361950"/>
                  </a:lnTo>
                  <a:lnTo>
                    <a:pt x="471487" y="363538"/>
                  </a:lnTo>
                  <a:lnTo>
                    <a:pt x="471487" y="366713"/>
                  </a:lnTo>
                  <a:lnTo>
                    <a:pt x="471487" y="368300"/>
                  </a:lnTo>
                  <a:lnTo>
                    <a:pt x="471487" y="371475"/>
                  </a:lnTo>
                  <a:lnTo>
                    <a:pt x="469900" y="371475"/>
                  </a:lnTo>
                  <a:lnTo>
                    <a:pt x="469900" y="368300"/>
                  </a:lnTo>
                  <a:lnTo>
                    <a:pt x="469900" y="366713"/>
                  </a:lnTo>
                  <a:lnTo>
                    <a:pt x="469900" y="363538"/>
                  </a:lnTo>
                  <a:lnTo>
                    <a:pt x="469900" y="361950"/>
                  </a:lnTo>
                  <a:lnTo>
                    <a:pt x="469900" y="360363"/>
                  </a:lnTo>
                  <a:lnTo>
                    <a:pt x="466725" y="360363"/>
                  </a:lnTo>
                  <a:lnTo>
                    <a:pt x="466725" y="355600"/>
                  </a:lnTo>
                  <a:lnTo>
                    <a:pt x="465137" y="352425"/>
                  </a:lnTo>
                  <a:lnTo>
                    <a:pt x="465137" y="350838"/>
                  </a:lnTo>
                  <a:lnTo>
                    <a:pt x="463550" y="350838"/>
                  </a:lnTo>
                  <a:lnTo>
                    <a:pt x="463550" y="347663"/>
                  </a:lnTo>
                  <a:lnTo>
                    <a:pt x="463550" y="346075"/>
                  </a:lnTo>
                  <a:lnTo>
                    <a:pt x="460375" y="344488"/>
                  </a:lnTo>
                  <a:lnTo>
                    <a:pt x="460375" y="341313"/>
                  </a:lnTo>
                  <a:lnTo>
                    <a:pt x="458787" y="341313"/>
                  </a:lnTo>
                  <a:lnTo>
                    <a:pt x="455612" y="339725"/>
                  </a:lnTo>
                  <a:lnTo>
                    <a:pt x="454025" y="336550"/>
                  </a:lnTo>
                  <a:lnTo>
                    <a:pt x="450850" y="344488"/>
                  </a:lnTo>
                  <a:lnTo>
                    <a:pt x="450850" y="346075"/>
                  </a:lnTo>
                  <a:lnTo>
                    <a:pt x="449262" y="347663"/>
                  </a:lnTo>
                  <a:lnTo>
                    <a:pt x="449262" y="350838"/>
                  </a:lnTo>
                  <a:lnTo>
                    <a:pt x="449262" y="352425"/>
                  </a:lnTo>
                  <a:lnTo>
                    <a:pt x="449262" y="355600"/>
                  </a:lnTo>
                  <a:lnTo>
                    <a:pt x="449262" y="357188"/>
                  </a:lnTo>
                  <a:lnTo>
                    <a:pt x="450850" y="360363"/>
                  </a:lnTo>
                  <a:lnTo>
                    <a:pt x="449262" y="360363"/>
                  </a:lnTo>
                  <a:lnTo>
                    <a:pt x="449262" y="361950"/>
                  </a:lnTo>
                  <a:lnTo>
                    <a:pt x="447675" y="363538"/>
                  </a:lnTo>
                  <a:lnTo>
                    <a:pt x="444500" y="363538"/>
                  </a:lnTo>
                  <a:lnTo>
                    <a:pt x="442912" y="368300"/>
                  </a:lnTo>
                  <a:lnTo>
                    <a:pt x="439737" y="368300"/>
                  </a:lnTo>
                  <a:lnTo>
                    <a:pt x="438150" y="371475"/>
                  </a:lnTo>
                  <a:lnTo>
                    <a:pt x="436562" y="371475"/>
                  </a:lnTo>
                  <a:lnTo>
                    <a:pt x="431800" y="371475"/>
                  </a:lnTo>
                  <a:lnTo>
                    <a:pt x="431800" y="373063"/>
                  </a:lnTo>
                  <a:lnTo>
                    <a:pt x="431800" y="376238"/>
                  </a:lnTo>
                  <a:lnTo>
                    <a:pt x="428625" y="376238"/>
                  </a:lnTo>
                  <a:lnTo>
                    <a:pt x="428625" y="373063"/>
                  </a:lnTo>
                  <a:lnTo>
                    <a:pt x="427037" y="373063"/>
                  </a:lnTo>
                  <a:lnTo>
                    <a:pt x="423862" y="376238"/>
                  </a:lnTo>
                  <a:lnTo>
                    <a:pt x="423862" y="377825"/>
                  </a:lnTo>
                  <a:lnTo>
                    <a:pt x="423862" y="379413"/>
                  </a:lnTo>
                  <a:lnTo>
                    <a:pt x="422275" y="382588"/>
                  </a:lnTo>
                  <a:lnTo>
                    <a:pt x="422275" y="384175"/>
                  </a:lnTo>
                  <a:lnTo>
                    <a:pt x="417512" y="384175"/>
                  </a:lnTo>
                  <a:lnTo>
                    <a:pt x="415925" y="384175"/>
                  </a:lnTo>
                  <a:lnTo>
                    <a:pt x="412750" y="384175"/>
                  </a:lnTo>
                  <a:lnTo>
                    <a:pt x="412750" y="382588"/>
                  </a:lnTo>
                  <a:lnTo>
                    <a:pt x="411162" y="382588"/>
                  </a:lnTo>
                  <a:lnTo>
                    <a:pt x="407988" y="382588"/>
                  </a:lnTo>
                  <a:lnTo>
                    <a:pt x="407988" y="384175"/>
                  </a:lnTo>
                  <a:lnTo>
                    <a:pt x="411163" y="384175"/>
                  </a:lnTo>
                  <a:lnTo>
                    <a:pt x="411163" y="387351"/>
                  </a:lnTo>
                  <a:lnTo>
                    <a:pt x="407988" y="388938"/>
                  </a:lnTo>
                  <a:lnTo>
                    <a:pt x="406400" y="388938"/>
                  </a:lnTo>
                  <a:lnTo>
                    <a:pt x="404813" y="392113"/>
                  </a:lnTo>
                  <a:lnTo>
                    <a:pt x="401638" y="392113"/>
                  </a:lnTo>
                  <a:lnTo>
                    <a:pt x="400050" y="392113"/>
                  </a:lnTo>
                  <a:lnTo>
                    <a:pt x="396875" y="392113"/>
                  </a:lnTo>
                  <a:lnTo>
                    <a:pt x="396875" y="388938"/>
                  </a:lnTo>
                  <a:lnTo>
                    <a:pt x="396875" y="387351"/>
                  </a:lnTo>
                  <a:lnTo>
                    <a:pt x="396875" y="384175"/>
                  </a:lnTo>
                  <a:lnTo>
                    <a:pt x="396875" y="379413"/>
                  </a:lnTo>
                  <a:lnTo>
                    <a:pt x="400050" y="377825"/>
                  </a:lnTo>
                  <a:lnTo>
                    <a:pt x="401638" y="377825"/>
                  </a:lnTo>
                  <a:lnTo>
                    <a:pt x="401638" y="379413"/>
                  </a:lnTo>
                  <a:lnTo>
                    <a:pt x="404813" y="379413"/>
                  </a:lnTo>
                  <a:lnTo>
                    <a:pt x="404813" y="382588"/>
                  </a:lnTo>
                  <a:lnTo>
                    <a:pt x="406400" y="382588"/>
                  </a:lnTo>
                  <a:lnTo>
                    <a:pt x="407987" y="382588"/>
                  </a:lnTo>
                  <a:lnTo>
                    <a:pt x="407987" y="379413"/>
                  </a:lnTo>
                  <a:lnTo>
                    <a:pt x="406400" y="379413"/>
                  </a:lnTo>
                  <a:lnTo>
                    <a:pt x="404812" y="377825"/>
                  </a:lnTo>
                  <a:lnTo>
                    <a:pt x="401637" y="376238"/>
                  </a:lnTo>
                  <a:lnTo>
                    <a:pt x="401637" y="373063"/>
                  </a:lnTo>
                  <a:lnTo>
                    <a:pt x="400050" y="373063"/>
                  </a:lnTo>
                  <a:lnTo>
                    <a:pt x="396875" y="373063"/>
                  </a:lnTo>
                  <a:lnTo>
                    <a:pt x="400050" y="376238"/>
                  </a:lnTo>
                  <a:lnTo>
                    <a:pt x="396875" y="376238"/>
                  </a:lnTo>
                  <a:lnTo>
                    <a:pt x="396875" y="377825"/>
                  </a:lnTo>
                  <a:lnTo>
                    <a:pt x="395287" y="377825"/>
                  </a:lnTo>
                  <a:lnTo>
                    <a:pt x="392112" y="376238"/>
                  </a:lnTo>
                  <a:lnTo>
                    <a:pt x="388937" y="376238"/>
                  </a:lnTo>
                  <a:lnTo>
                    <a:pt x="385762" y="373063"/>
                  </a:lnTo>
                  <a:lnTo>
                    <a:pt x="384175" y="373063"/>
                  </a:lnTo>
                  <a:lnTo>
                    <a:pt x="384175" y="371475"/>
                  </a:lnTo>
                  <a:lnTo>
                    <a:pt x="381000" y="368300"/>
                  </a:lnTo>
                  <a:lnTo>
                    <a:pt x="379412" y="366713"/>
                  </a:lnTo>
                  <a:lnTo>
                    <a:pt x="376237" y="363538"/>
                  </a:lnTo>
                  <a:lnTo>
                    <a:pt x="374650" y="361950"/>
                  </a:lnTo>
                  <a:lnTo>
                    <a:pt x="373062" y="360363"/>
                  </a:lnTo>
                  <a:lnTo>
                    <a:pt x="369887" y="360363"/>
                  </a:lnTo>
                  <a:lnTo>
                    <a:pt x="369887" y="357188"/>
                  </a:lnTo>
                  <a:lnTo>
                    <a:pt x="368300" y="357188"/>
                  </a:lnTo>
                  <a:lnTo>
                    <a:pt x="365125" y="357188"/>
                  </a:lnTo>
                  <a:lnTo>
                    <a:pt x="363537" y="357188"/>
                  </a:lnTo>
                  <a:lnTo>
                    <a:pt x="361950" y="357188"/>
                  </a:lnTo>
                  <a:lnTo>
                    <a:pt x="358775" y="357188"/>
                  </a:lnTo>
                  <a:lnTo>
                    <a:pt x="358775" y="360363"/>
                  </a:lnTo>
                  <a:lnTo>
                    <a:pt x="358775" y="361950"/>
                  </a:lnTo>
                  <a:lnTo>
                    <a:pt x="358775" y="363538"/>
                  </a:lnTo>
                  <a:lnTo>
                    <a:pt x="357187" y="366713"/>
                  </a:lnTo>
                  <a:lnTo>
                    <a:pt x="358775" y="366713"/>
                  </a:lnTo>
                  <a:lnTo>
                    <a:pt x="358775" y="368300"/>
                  </a:lnTo>
                  <a:lnTo>
                    <a:pt x="357187" y="368300"/>
                  </a:lnTo>
                  <a:lnTo>
                    <a:pt x="357187" y="371475"/>
                  </a:lnTo>
                  <a:lnTo>
                    <a:pt x="357187" y="373063"/>
                  </a:lnTo>
                  <a:lnTo>
                    <a:pt x="354012" y="373063"/>
                  </a:lnTo>
                  <a:lnTo>
                    <a:pt x="354012" y="371475"/>
                  </a:lnTo>
                  <a:lnTo>
                    <a:pt x="352425" y="371475"/>
                  </a:lnTo>
                  <a:lnTo>
                    <a:pt x="349250" y="368300"/>
                  </a:lnTo>
                  <a:lnTo>
                    <a:pt x="347662" y="368300"/>
                  </a:lnTo>
                  <a:lnTo>
                    <a:pt x="346075" y="371475"/>
                  </a:lnTo>
                  <a:lnTo>
                    <a:pt x="342900" y="368300"/>
                  </a:lnTo>
                  <a:lnTo>
                    <a:pt x="341312" y="368300"/>
                  </a:lnTo>
                  <a:lnTo>
                    <a:pt x="338137" y="368300"/>
                  </a:lnTo>
                  <a:lnTo>
                    <a:pt x="336550" y="371475"/>
                  </a:lnTo>
                  <a:lnTo>
                    <a:pt x="333375" y="371475"/>
                  </a:lnTo>
                  <a:lnTo>
                    <a:pt x="333375" y="368300"/>
                  </a:lnTo>
                  <a:lnTo>
                    <a:pt x="331787" y="368300"/>
                  </a:lnTo>
                  <a:lnTo>
                    <a:pt x="330200" y="368300"/>
                  </a:lnTo>
                  <a:lnTo>
                    <a:pt x="327025" y="368300"/>
                  </a:lnTo>
                  <a:lnTo>
                    <a:pt x="325437" y="368300"/>
                  </a:lnTo>
                  <a:lnTo>
                    <a:pt x="320675" y="371475"/>
                  </a:lnTo>
                  <a:lnTo>
                    <a:pt x="317500" y="371475"/>
                  </a:lnTo>
                  <a:lnTo>
                    <a:pt x="315912" y="371475"/>
                  </a:lnTo>
                  <a:lnTo>
                    <a:pt x="314325" y="371475"/>
                  </a:lnTo>
                  <a:lnTo>
                    <a:pt x="314325" y="373063"/>
                  </a:lnTo>
                  <a:lnTo>
                    <a:pt x="309562" y="376238"/>
                  </a:lnTo>
                  <a:lnTo>
                    <a:pt x="306387" y="377825"/>
                  </a:lnTo>
                  <a:lnTo>
                    <a:pt x="306387" y="379413"/>
                  </a:lnTo>
                  <a:lnTo>
                    <a:pt x="304800" y="382588"/>
                  </a:lnTo>
                  <a:lnTo>
                    <a:pt x="300037" y="384175"/>
                  </a:lnTo>
                  <a:lnTo>
                    <a:pt x="298450" y="387350"/>
                  </a:lnTo>
                  <a:lnTo>
                    <a:pt x="298450" y="388938"/>
                  </a:lnTo>
                  <a:lnTo>
                    <a:pt x="295275" y="388938"/>
                  </a:lnTo>
                  <a:lnTo>
                    <a:pt x="298450" y="384175"/>
                  </a:lnTo>
                  <a:lnTo>
                    <a:pt x="298450" y="379413"/>
                  </a:lnTo>
                  <a:lnTo>
                    <a:pt x="295275" y="377825"/>
                  </a:lnTo>
                  <a:lnTo>
                    <a:pt x="295275" y="376238"/>
                  </a:lnTo>
                  <a:lnTo>
                    <a:pt x="293687" y="373063"/>
                  </a:lnTo>
                  <a:lnTo>
                    <a:pt x="290512" y="373063"/>
                  </a:lnTo>
                  <a:lnTo>
                    <a:pt x="290512" y="376238"/>
                  </a:lnTo>
                  <a:lnTo>
                    <a:pt x="288925" y="376238"/>
                  </a:lnTo>
                  <a:lnTo>
                    <a:pt x="285750" y="376238"/>
                  </a:lnTo>
                  <a:lnTo>
                    <a:pt x="285750" y="377825"/>
                  </a:lnTo>
                  <a:lnTo>
                    <a:pt x="284162" y="377825"/>
                  </a:lnTo>
                  <a:lnTo>
                    <a:pt x="282575" y="377825"/>
                  </a:lnTo>
                  <a:lnTo>
                    <a:pt x="279400" y="377825"/>
                  </a:lnTo>
                  <a:lnTo>
                    <a:pt x="279400" y="376238"/>
                  </a:lnTo>
                  <a:lnTo>
                    <a:pt x="282575" y="376238"/>
                  </a:lnTo>
                  <a:lnTo>
                    <a:pt x="284162" y="371475"/>
                  </a:lnTo>
                  <a:lnTo>
                    <a:pt x="285750" y="368300"/>
                  </a:lnTo>
                  <a:lnTo>
                    <a:pt x="284162" y="368300"/>
                  </a:lnTo>
                  <a:lnTo>
                    <a:pt x="284162" y="366713"/>
                  </a:lnTo>
                  <a:lnTo>
                    <a:pt x="284162" y="361950"/>
                  </a:lnTo>
                  <a:lnTo>
                    <a:pt x="282575" y="360363"/>
                  </a:lnTo>
                  <a:lnTo>
                    <a:pt x="279400" y="357188"/>
                  </a:lnTo>
                  <a:lnTo>
                    <a:pt x="277812" y="360363"/>
                  </a:lnTo>
                  <a:lnTo>
                    <a:pt x="274637" y="360363"/>
                  </a:lnTo>
                  <a:lnTo>
                    <a:pt x="273050" y="361950"/>
                  </a:lnTo>
                  <a:lnTo>
                    <a:pt x="271462" y="363538"/>
                  </a:lnTo>
                  <a:lnTo>
                    <a:pt x="266700" y="366713"/>
                  </a:lnTo>
                  <a:lnTo>
                    <a:pt x="263525" y="368300"/>
                  </a:lnTo>
                  <a:lnTo>
                    <a:pt x="261937" y="371475"/>
                  </a:lnTo>
                  <a:lnTo>
                    <a:pt x="258762" y="371475"/>
                  </a:lnTo>
                  <a:lnTo>
                    <a:pt x="258762" y="368300"/>
                  </a:lnTo>
                  <a:lnTo>
                    <a:pt x="261937" y="366713"/>
                  </a:lnTo>
                  <a:lnTo>
                    <a:pt x="261937" y="361950"/>
                  </a:lnTo>
                  <a:lnTo>
                    <a:pt x="258762" y="361950"/>
                  </a:lnTo>
                  <a:lnTo>
                    <a:pt x="258762" y="363538"/>
                  </a:lnTo>
                  <a:lnTo>
                    <a:pt x="257175" y="363538"/>
                  </a:lnTo>
                  <a:lnTo>
                    <a:pt x="255587" y="363538"/>
                  </a:lnTo>
                  <a:lnTo>
                    <a:pt x="252412" y="366713"/>
                  </a:lnTo>
                  <a:lnTo>
                    <a:pt x="252412" y="368300"/>
                  </a:lnTo>
                  <a:lnTo>
                    <a:pt x="250825" y="371475"/>
                  </a:lnTo>
                  <a:lnTo>
                    <a:pt x="250825" y="368300"/>
                  </a:lnTo>
                  <a:lnTo>
                    <a:pt x="250825" y="366713"/>
                  </a:lnTo>
                  <a:lnTo>
                    <a:pt x="252412" y="363538"/>
                  </a:lnTo>
                  <a:lnTo>
                    <a:pt x="252412" y="361950"/>
                  </a:lnTo>
                  <a:lnTo>
                    <a:pt x="255587" y="360363"/>
                  </a:lnTo>
                  <a:lnTo>
                    <a:pt x="252412" y="360363"/>
                  </a:lnTo>
                  <a:lnTo>
                    <a:pt x="252412" y="357188"/>
                  </a:lnTo>
                  <a:lnTo>
                    <a:pt x="250825" y="357188"/>
                  </a:lnTo>
                  <a:lnTo>
                    <a:pt x="247650" y="360363"/>
                  </a:lnTo>
                  <a:lnTo>
                    <a:pt x="246062" y="360363"/>
                  </a:lnTo>
                  <a:lnTo>
                    <a:pt x="246062" y="361950"/>
                  </a:lnTo>
                  <a:lnTo>
                    <a:pt x="242887" y="361950"/>
                  </a:lnTo>
                  <a:lnTo>
                    <a:pt x="239712" y="360363"/>
                  </a:lnTo>
                  <a:lnTo>
                    <a:pt x="236537" y="360363"/>
                  </a:lnTo>
                  <a:lnTo>
                    <a:pt x="236537" y="357188"/>
                  </a:lnTo>
                  <a:lnTo>
                    <a:pt x="239712" y="357188"/>
                  </a:lnTo>
                  <a:lnTo>
                    <a:pt x="239712" y="355600"/>
                  </a:lnTo>
                  <a:lnTo>
                    <a:pt x="236537" y="355600"/>
                  </a:lnTo>
                  <a:lnTo>
                    <a:pt x="234950" y="355600"/>
                  </a:lnTo>
                  <a:lnTo>
                    <a:pt x="231775" y="355600"/>
                  </a:lnTo>
                  <a:lnTo>
                    <a:pt x="230187" y="355600"/>
                  </a:lnTo>
                  <a:lnTo>
                    <a:pt x="227012" y="357188"/>
                  </a:lnTo>
                  <a:lnTo>
                    <a:pt x="225425" y="360363"/>
                  </a:lnTo>
                  <a:lnTo>
                    <a:pt x="223837" y="360363"/>
                  </a:lnTo>
                  <a:lnTo>
                    <a:pt x="220662" y="361950"/>
                  </a:lnTo>
                  <a:lnTo>
                    <a:pt x="219075" y="361950"/>
                  </a:lnTo>
                  <a:lnTo>
                    <a:pt x="214312" y="366713"/>
                  </a:lnTo>
                  <a:lnTo>
                    <a:pt x="209550" y="368300"/>
                  </a:lnTo>
                  <a:lnTo>
                    <a:pt x="207962" y="368300"/>
                  </a:lnTo>
                  <a:lnTo>
                    <a:pt x="209550" y="366713"/>
                  </a:lnTo>
                  <a:lnTo>
                    <a:pt x="207962" y="366713"/>
                  </a:lnTo>
                  <a:lnTo>
                    <a:pt x="207962" y="363538"/>
                  </a:lnTo>
                  <a:lnTo>
                    <a:pt x="209550" y="363538"/>
                  </a:lnTo>
                  <a:lnTo>
                    <a:pt x="211137" y="361950"/>
                  </a:lnTo>
                  <a:lnTo>
                    <a:pt x="214312" y="361950"/>
                  </a:lnTo>
                  <a:lnTo>
                    <a:pt x="214312" y="360363"/>
                  </a:lnTo>
                  <a:lnTo>
                    <a:pt x="215900" y="360363"/>
                  </a:lnTo>
                  <a:lnTo>
                    <a:pt x="219075" y="357188"/>
                  </a:lnTo>
                  <a:lnTo>
                    <a:pt x="220662" y="357188"/>
                  </a:lnTo>
                  <a:lnTo>
                    <a:pt x="220662" y="355600"/>
                  </a:lnTo>
                  <a:lnTo>
                    <a:pt x="223837" y="355600"/>
                  </a:lnTo>
                  <a:lnTo>
                    <a:pt x="225425" y="355600"/>
                  </a:lnTo>
                  <a:lnTo>
                    <a:pt x="227012" y="352425"/>
                  </a:lnTo>
                  <a:lnTo>
                    <a:pt x="231775" y="347663"/>
                  </a:lnTo>
                  <a:lnTo>
                    <a:pt x="230187" y="346075"/>
                  </a:lnTo>
                  <a:lnTo>
                    <a:pt x="227012" y="346075"/>
                  </a:lnTo>
                  <a:lnTo>
                    <a:pt x="227012" y="344488"/>
                  </a:lnTo>
                  <a:lnTo>
                    <a:pt x="223837" y="346075"/>
                  </a:lnTo>
                  <a:lnTo>
                    <a:pt x="220662" y="347663"/>
                  </a:lnTo>
                  <a:lnTo>
                    <a:pt x="219075" y="347663"/>
                  </a:lnTo>
                  <a:lnTo>
                    <a:pt x="215900" y="347663"/>
                  </a:lnTo>
                  <a:lnTo>
                    <a:pt x="215900" y="350838"/>
                  </a:lnTo>
                  <a:lnTo>
                    <a:pt x="214312" y="350838"/>
                  </a:lnTo>
                  <a:lnTo>
                    <a:pt x="211137" y="352425"/>
                  </a:lnTo>
                  <a:lnTo>
                    <a:pt x="207962" y="352425"/>
                  </a:lnTo>
                  <a:lnTo>
                    <a:pt x="203200" y="355600"/>
                  </a:lnTo>
                  <a:lnTo>
                    <a:pt x="198437" y="360363"/>
                  </a:lnTo>
                  <a:lnTo>
                    <a:pt x="193675" y="363538"/>
                  </a:lnTo>
                  <a:lnTo>
                    <a:pt x="192087" y="363538"/>
                  </a:lnTo>
                  <a:lnTo>
                    <a:pt x="192087" y="366713"/>
                  </a:lnTo>
                  <a:lnTo>
                    <a:pt x="188912" y="368300"/>
                  </a:lnTo>
                  <a:lnTo>
                    <a:pt x="188912" y="371475"/>
                  </a:lnTo>
                  <a:lnTo>
                    <a:pt x="187325" y="371475"/>
                  </a:lnTo>
                  <a:lnTo>
                    <a:pt x="184150" y="371475"/>
                  </a:lnTo>
                  <a:lnTo>
                    <a:pt x="187325" y="366713"/>
                  </a:lnTo>
                  <a:lnTo>
                    <a:pt x="188912" y="361950"/>
                  </a:lnTo>
                  <a:lnTo>
                    <a:pt x="192087" y="360363"/>
                  </a:lnTo>
                  <a:lnTo>
                    <a:pt x="193675" y="357188"/>
                  </a:lnTo>
                  <a:lnTo>
                    <a:pt x="196850" y="357188"/>
                  </a:lnTo>
                  <a:lnTo>
                    <a:pt x="198437" y="355600"/>
                  </a:lnTo>
                  <a:lnTo>
                    <a:pt x="198437" y="352425"/>
                  </a:lnTo>
                  <a:lnTo>
                    <a:pt x="198437" y="350838"/>
                  </a:lnTo>
                  <a:lnTo>
                    <a:pt x="198437" y="347663"/>
                  </a:lnTo>
                  <a:lnTo>
                    <a:pt x="196850" y="347663"/>
                  </a:lnTo>
                  <a:lnTo>
                    <a:pt x="198438" y="346075"/>
                  </a:lnTo>
                  <a:lnTo>
                    <a:pt x="198438" y="347663"/>
                  </a:lnTo>
                  <a:lnTo>
                    <a:pt x="200025" y="347663"/>
                  </a:lnTo>
                  <a:lnTo>
                    <a:pt x="200025" y="346075"/>
                  </a:lnTo>
                  <a:lnTo>
                    <a:pt x="200025" y="344488"/>
                  </a:lnTo>
                  <a:lnTo>
                    <a:pt x="200025" y="341313"/>
                  </a:lnTo>
                  <a:lnTo>
                    <a:pt x="200025" y="339725"/>
                  </a:lnTo>
                  <a:lnTo>
                    <a:pt x="200025" y="336550"/>
                  </a:lnTo>
                  <a:lnTo>
                    <a:pt x="200025" y="334963"/>
                  </a:lnTo>
                  <a:lnTo>
                    <a:pt x="198437" y="334963"/>
                  </a:lnTo>
                  <a:lnTo>
                    <a:pt x="198437" y="333375"/>
                  </a:lnTo>
                  <a:lnTo>
                    <a:pt x="198437" y="330200"/>
                  </a:lnTo>
                  <a:lnTo>
                    <a:pt x="198437" y="328613"/>
                  </a:lnTo>
                  <a:lnTo>
                    <a:pt x="196850" y="328613"/>
                  </a:lnTo>
                  <a:lnTo>
                    <a:pt x="193675" y="330200"/>
                  </a:lnTo>
                  <a:lnTo>
                    <a:pt x="192087" y="330200"/>
                  </a:lnTo>
                  <a:lnTo>
                    <a:pt x="192087" y="328613"/>
                  </a:lnTo>
                  <a:lnTo>
                    <a:pt x="193675" y="328613"/>
                  </a:lnTo>
                  <a:lnTo>
                    <a:pt x="196850" y="325438"/>
                  </a:lnTo>
                  <a:lnTo>
                    <a:pt x="196850" y="323850"/>
                  </a:lnTo>
                  <a:lnTo>
                    <a:pt x="193675" y="323850"/>
                  </a:lnTo>
                  <a:lnTo>
                    <a:pt x="193675" y="320675"/>
                  </a:lnTo>
                  <a:lnTo>
                    <a:pt x="192087" y="319088"/>
                  </a:lnTo>
                  <a:lnTo>
                    <a:pt x="188912" y="320675"/>
                  </a:lnTo>
                  <a:lnTo>
                    <a:pt x="184150" y="320675"/>
                  </a:lnTo>
                  <a:lnTo>
                    <a:pt x="182562" y="320675"/>
                  </a:lnTo>
                  <a:lnTo>
                    <a:pt x="180975" y="320675"/>
                  </a:lnTo>
                  <a:lnTo>
                    <a:pt x="177800" y="320675"/>
                  </a:lnTo>
                  <a:lnTo>
                    <a:pt x="177800" y="319088"/>
                  </a:lnTo>
                  <a:lnTo>
                    <a:pt x="176212" y="319088"/>
                  </a:lnTo>
                  <a:lnTo>
                    <a:pt x="173037" y="319088"/>
                  </a:lnTo>
                  <a:lnTo>
                    <a:pt x="171450" y="319088"/>
                  </a:lnTo>
                  <a:lnTo>
                    <a:pt x="166687" y="319088"/>
                  </a:lnTo>
                  <a:lnTo>
                    <a:pt x="165100" y="320675"/>
                  </a:lnTo>
                  <a:lnTo>
                    <a:pt x="161925" y="320675"/>
                  </a:lnTo>
                  <a:lnTo>
                    <a:pt x="160337" y="323850"/>
                  </a:lnTo>
                  <a:lnTo>
                    <a:pt x="157162" y="323850"/>
                  </a:lnTo>
                  <a:lnTo>
                    <a:pt x="155575" y="325438"/>
                  </a:lnTo>
                  <a:lnTo>
                    <a:pt x="146050" y="330200"/>
                  </a:lnTo>
                  <a:lnTo>
                    <a:pt x="141287" y="333375"/>
                  </a:lnTo>
                  <a:lnTo>
                    <a:pt x="139700" y="336550"/>
                  </a:lnTo>
                  <a:lnTo>
                    <a:pt x="136525" y="336550"/>
                  </a:lnTo>
                  <a:lnTo>
                    <a:pt x="134937" y="336550"/>
                  </a:lnTo>
                  <a:lnTo>
                    <a:pt x="134937" y="339725"/>
                  </a:lnTo>
                  <a:lnTo>
                    <a:pt x="133350" y="339725"/>
                  </a:lnTo>
                  <a:lnTo>
                    <a:pt x="133350" y="336550"/>
                  </a:lnTo>
                  <a:lnTo>
                    <a:pt x="133350" y="334963"/>
                  </a:lnTo>
                  <a:lnTo>
                    <a:pt x="134937" y="334963"/>
                  </a:lnTo>
                  <a:lnTo>
                    <a:pt x="136525" y="334963"/>
                  </a:lnTo>
                  <a:lnTo>
                    <a:pt x="136525" y="333375"/>
                  </a:lnTo>
                  <a:lnTo>
                    <a:pt x="139700" y="333375"/>
                  </a:lnTo>
                  <a:lnTo>
                    <a:pt x="139700" y="330200"/>
                  </a:lnTo>
                  <a:lnTo>
                    <a:pt x="141287" y="330200"/>
                  </a:lnTo>
                  <a:lnTo>
                    <a:pt x="146050" y="325438"/>
                  </a:lnTo>
                  <a:lnTo>
                    <a:pt x="149225" y="323850"/>
                  </a:lnTo>
                  <a:lnTo>
                    <a:pt x="150812" y="323850"/>
                  </a:lnTo>
                  <a:lnTo>
                    <a:pt x="152400" y="320675"/>
                  </a:lnTo>
                  <a:lnTo>
                    <a:pt x="155575" y="320675"/>
                  </a:lnTo>
                  <a:lnTo>
                    <a:pt x="157162" y="320675"/>
                  </a:lnTo>
                  <a:lnTo>
                    <a:pt x="157162" y="319088"/>
                  </a:lnTo>
                  <a:lnTo>
                    <a:pt x="160337" y="319088"/>
                  </a:lnTo>
                  <a:lnTo>
                    <a:pt x="161925" y="317500"/>
                  </a:lnTo>
                  <a:lnTo>
                    <a:pt x="166687" y="314325"/>
                  </a:lnTo>
                  <a:lnTo>
                    <a:pt x="168275" y="314325"/>
                  </a:lnTo>
                  <a:lnTo>
                    <a:pt x="173037" y="312738"/>
                  </a:lnTo>
                  <a:lnTo>
                    <a:pt x="173037" y="309563"/>
                  </a:lnTo>
                  <a:lnTo>
                    <a:pt x="176212" y="309563"/>
                  </a:lnTo>
                  <a:lnTo>
                    <a:pt x="176212" y="307975"/>
                  </a:lnTo>
                  <a:lnTo>
                    <a:pt x="177800" y="304800"/>
                  </a:lnTo>
                  <a:lnTo>
                    <a:pt x="176212" y="304800"/>
                  </a:lnTo>
                  <a:lnTo>
                    <a:pt x="176212" y="303213"/>
                  </a:lnTo>
                  <a:lnTo>
                    <a:pt x="173037" y="303213"/>
                  </a:lnTo>
                  <a:lnTo>
                    <a:pt x="168275" y="303213"/>
                  </a:lnTo>
                  <a:lnTo>
                    <a:pt x="166687" y="304800"/>
                  </a:lnTo>
                  <a:lnTo>
                    <a:pt x="165100" y="307975"/>
                  </a:lnTo>
                  <a:lnTo>
                    <a:pt x="161925" y="309563"/>
                  </a:lnTo>
                  <a:lnTo>
                    <a:pt x="149225" y="314325"/>
                  </a:lnTo>
                  <a:lnTo>
                    <a:pt x="141287" y="317500"/>
                  </a:lnTo>
                  <a:lnTo>
                    <a:pt x="144462" y="314325"/>
                  </a:lnTo>
                  <a:lnTo>
                    <a:pt x="149225" y="312738"/>
                  </a:lnTo>
                  <a:lnTo>
                    <a:pt x="150812" y="312738"/>
                  </a:lnTo>
                  <a:lnTo>
                    <a:pt x="150812" y="309563"/>
                  </a:lnTo>
                  <a:lnTo>
                    <a:pt x="152400" y="309563"/>
                  </a:lnTo>
                  <a:lnTo>
                    <a:pt x="152400" y="307975"/>
                  </a:lnTo>
                  <a:lnTo>
                    <a:pt x="152400" y="304800"/>
                  </a:lnTo>
                  <a:lnTo>
                    <a:pt x="155575" y="304800"/>
                  </a:lnTo>
                  <a:lnTo>
                    <a:pt x="155575" y="303213"/>
                  </a:lnTo>
                  <a:lnTo>
                    <a:pt x="155575" y="301625"/>
                  </a:lnTo>
                  <a:lnTo>
                    <a:pt x="152400" y="298450"/>
                  </a:lnTo>
                  <a:lnTo>
                    <a:pt x="150812" y="298450"/>
                  </a:lnTo>
                  <a:lnTo>
                    <a:pt x="149225" y="298450"/>
                  </a:lnTo>
                  <a:lnTo>
                    <a:pt x="144462" y="298450"/>
                  </a:lnTo>
                  <a:lnTo>
                    <a:pt x="139700" y="301625"/>
                  </a:lnTo>
                  <a:lnTo>
                    <a:pt x="136525" y="301625"/>
                  </a:lnTo>
                  <a:lnTo>
                    <a:pt x="134937" y="298450"/>
                  </a:lnTo>
                  <a:lnTo>
                    <a:pt x="133350" y="301625"/>
                  </a:lnTo>
                  <a:lnTo>
                    <a:pt x="130175" y="301625"/>
                  </a:lnTo>
                  <a:lnTo>
                    <a:pt x="128587" y="303213"/>
                  </a:lnTo>
                  <a:lnTo>
                    <a:pt x="125412" y="303213"/>
                  </a:lnTo>
                  <a:lnTo>
                    <a:pt x="123825" y="304800"/>
                  </a:lnTo>
                  <a:lnTo>
                    <a:pt x="119062" y="304800"/>
                  </a:lnTo>
                  <a:lnTo>
                    <a:pt x="119062" y="303213"/>
                  </a:lnTo>
                  <a:lnTo>
                    <a:pt x="122237" y="303213"/>
                  </a:lnTo>
                  <a:lnTo>
                    <a:pt x="123825" y="303213"/>
                  </a:lnTo>
                  <a:lnTo>
                    <a:pt x="125412" y="301625"/>
                  </a:lnTo>
                  <a:lnTo>
                    <a:pt x="128587" y="301625"/>
                  </a:lnTo>
                  <a:lnTo>
                    <a:pt x="130175" y="298450"/>
                  </a:lnTo>
                  <a:lnTo>
                    <a:pt x="133350" y="296863"/>
                  </a:lnTo>
                  <a:lnTo>
                    <a:pt x="134937" y="296863"/>
                  </a:lnTo>
                  <a:lnTo>
                    <a:pt x="136525" y="296863"/>
                  </a:lnTo>
                  <a:lnTo>
                    <a:pt x="141287" y="293688"/>
                  </a:lnTo>
                  <a:lnTo>
                    <a:pt x="144462" y="292100"/>
                  </a:lnTo>
                  <a:lnTo>
                    <a:pt x="146050" y="292100"/>
                  </a:lnTo>
                  <a:lnTo>
                    <a:pt x="149225" y="292100"/>
                  </a:lnTo>
                  <a:lnTo>
                    <a:pt x="149225" y="288925"/>
                  </a:lnTo>
                  <a:lnTo>
                    <a:pt x="150812" y="288925"/>
                  </a:lnTo>
                  <a:lnTo>
                    <a:pt x="152400" y="288925"/>
                  </a:lnTo>
                  <a:lnTo>
                    <a:pt x="155575" y="292100"/>
                  </a:lnTo>
                  <a:lnTo>
                    <a:pt x="155575" y="288925"/>
                  </a:lnTo>
                  <a:lnTo>
                    <a:pt x="157162" y="288925"/>
                  </a:lnTo>
                  <a:lnTo>
                    <a:pt x="160337" y="288925"/>
                  </a:lnTo>
                  <a:lnTo>
                    <a:pt x="160337" y="287338"/>
                  </a:lnTo>
                  <a:lnTo>
                    <a:pt x="161925" y="287338"/>
                  </a:lnTo>
                  <a:lnTo>
                    <a:pt x="161925" y="285750"/>
                  </a:lnTo>
                  <a:lnTo>
                    <a:pt x="160337" y="285750"/>
                  </a:lnTo>
                  <a:lnTo>
                    <a:pt x="160337" y="282575"/>
                  </a:lnTo>
                  <a:lnTo>
                    <a:pt x="157162" y="280988"/>
                  </a:lnTo>
                  <a:lnTo>
                    <a:pt x="157162" y="277813"/>
                  </a:lnTo>
                  <a:lnTo>
                    <a:pt x="152400" y="277813"/>
                  </a:lnTo>
                  <a:lnTo>
                    <a:pt x="150812" y="277813"/>
                  </a:lnTo>
                  <a:lnTo>
                    <a:pt x="144462" y="280988"/>
                  </a:lnTo>
                  <a:lnTo>
                    <a:pt x="123825" y="285750"/>
                  </a:lnTo>
                  <a:lnTo>
                    <a:pt x="122237" y="285750"/>
                  </a:lnTo>
                  <a:lnTo>
                    <a:pt x="117475" y="287338"/>
                  </a:lnTo>
                  <a:lnTo>
                    <a:pt x="109537" y="287338"/>
                  </a:lnTo>
                  <a:lnTo>
                    <a:pt x="106362" y="287338"/>
                  </a:lnTo>
                  <a:lnTo>
                    <a:pt x="103187" y="288925"/>
                  </a:lnTo>
                  <a:lnTo>
                    <a:pt x="98425" y="288925"/>
                  </a:lnTo>
                  <a:lnTo>
                    <a:pt x="96837" y="292100"/>
                  </a:lnTo>
                  <a:lnTo>
                    <a:pt x="93662" y="292100"/>
                  </a:lnTo>
                  <a:lnTo>
                    <a:pt x="93662" y="293688"/>
                  </a:lnTo>
                  <a:lnTo>
                    <a:pt x="92075" y="293688"/>
                  </a:lnTo>
                  <a:lnTo>
                    <a:pt x="90487" y="293688"/>
                  </a:lnTo>
                  <a:lnTo>
                    <a:pt x="87312" y="293688"/>
                  </a:lnTo>
                  <a:lnTo>
                    <a:pt x="85725" y="293688"/>
                  </a:lnTo>
                  <a:lnTo>
                    <a:pt x="85725" y="296863"/>
                  </a:lnTo>
                  <a:lnTo>
                    <a:pt x="80962" y="296863"/>
                  </a:lnTo>
                  <a:lnTo>
                    <a:pt x="76200" y="298450"/>
                  </a:lnTo>
                  <a:lnTo>
                    <a:pt x="74612" y="298450"/>
                  </a:lnTo>
                  <a:lnTo>
                    <a:pt x="71437" y="301625"/>
                  </a:lnTo>
                  <a:lnTo>
                    <a:pt x="69850" y="301625"/>
                  </a:lnTo>
                  <a:lnTo>
                    <a:pt x="66675" y="301625"/>
                  </a:lnTo>
                  <a:lnTo>
                    <a:pt x="65087" y="301625"/>
                  </a:lnTo>
                  <a:lnTo>
                    <a:pt x="61912" y="303213"/>
                  </a:lnTo>
                  <a:lnTo>
                    <a:pt x="53975" y="303213"/>
                  </a:lnTo>
                  <a:lnTo>
                    <a:pt x="53975" y="301625"/>
                  </a:lnTo>
                  <a:lnTo>
                    <a:pt x="50800" y="301625"/>
                  </a:lnTo>
                  <a:lnTo>
                    <a:pt x="49212" y="301625"/>
                  </a:lnTo>
                  <a:lnTo>
                    <a:pt x="53975" y="298450"/>
                  </a:lnTo>
                  <a:lnTo>
                    <a:pt x="55562" y="298450"/>
                  </a:lnTo>
                  <a:lnTo>
                    <a:pt x="58737" y="298450"/>
                  </a:lnTo>
                  <a:lnTo>
                    <a:pt x="61912" y="296863"/>
                  </a:lnTo>
                  <a:lnTo>
                    <a:pt x="65087" y="296863"/>
                  </a:lnTo>
                  <a:lnTo>
                    <a:pt x="66675" y="296863"/>
                  </a:lnTo>
                  <a:lnTo>
                    <a:pt x="69850" y="296863"/>
                  </a:lnTo>
                  <a:lnTo>
                    <a:pt x="71437" y="296863"/>
                  </a:lnTo>
                  <a:lnTo>
                    <a:pt x="76200" y="293688"/>
                  </a:lnTo>
                  <a:lnTo>
                    <a:pt x="82550" y="292100"/>
                  </a:lnTo>
                  <a:lnTo>
                    <a:pt x="87312" y="288925"/>
                  </a:lnTo>
                  <a:lnTo>
                    <a:pt x="98425" y="285750"/>
                  </a:lnTo>
                  <a:lnTo>
                    <a:pt x="106362" y="282575"/>
                  </a:lnTo>
                  <a:lnTo>
                    <a:pt x="114300" y="280988"/>
                  </a:lnTo>
                  <a:lnTo>
                    <a:pt x="117475" y="280988"/>
                  </a:lnTo>
                  <a:lnTo>
                    <a:pt x="117475" y="277813"/>
                  </a:lnTo>
                  <a:lnTo>
                    <a:pt x="119062" y="277813"/>
                  </a:lnTo>
                  <a:lnTo>
                    <a:pt x="122237" y="276225"/>
                  </a:lnTo>
                  <a:lnTo>
                    <a:pt x="123825" y="276225"/>
                  </a:lnTo>
                  <a:lnTo>
                    <a:pt x="123825" y="273050"/>
                  </a:lnTo>
                  <a:lnTo>
                    <a:pt x="130175" y="269875"/>
                  </a:lnTo>
                  <a:lnTo>
                    <a:pt x="133350" y="266700"/>
                  </a:lnTo>
                  <a:lnTo>
                    <a:pt x="136525" y="261938"/>
                  </a:lnTo>
                  <a:lnTo>
                    <a:pt x="136525" y="260350"/>
                  </a:lnTo>
                  <a:lnTo>
                    <a:pt x="134937" y="258763"/>
                  </a:lnTo>
                  <a:lnTo>
                    <a:pt x="133350" y="258763"/>
                  </a:lnTo>
                  <a:lnTo>
                    <a:pt x="130175" y="258763"/>
                  </a:lnTo>
                  <a:lnTo>
                    <a:pt x="128587" y="258763"/>
                  </a:lnTo>
                  <a:lnTo>
                    <a:pt x="122237" y="258763"/>
                  </a:lnTo>
                  <a:lnTo>
                    <a:pt x="119062" y="258763"/>
                  </a:lnTo>
                  <a:lnTo>
                    <a:pt x="117475" y="255588"/>
                  </a:lnTo>
                  <a:lnTo>
                    <a:pt x="114300" y="255588"/>
                  </a:lnTo>
                  <a:lnTo>
                    <a:pt x="112712" y="255588"/>
                  </a:lnTo>
                  <a:lnTo>
                    <a:pt x="109537" y="255588"/>
                  </a:lnTo>
                  <a:lnTo>
                    <a:pt x="107950" y="255588"/>
                  </a:lnTo>
                  <a:lnTo>
                    <a:pt x="103187" y="255588"/>
                  </a:lnTo>
                  <a:lnTo>
                    <a:pt x="98425" y="258763"/>
                  </a:lnTo>
                  <a:lnTo>
                    <a:pt x="96837" y="258763"/>
                  </a:lnTo>
                  <a:lnTo>
                    <a:pt x="93662" y="258763"/>
                  </a:lnTo>
                  <a:lnTo>
                    <a:pt x="93662" y="255588"/>
                  </a:lnTo>
                  <a:lnTo>
                    <a:pt x="85725" y="258763"/>
                  </a:lnTo>
                  <a:lnTo>
                    <a:pt x="80962" y="260350"/>
                  </a:lnTo>
                  <a:lnTo>
                    <a:pt x="77787" y="260350"/>
                  </a:lnTo>
                  <a:lnTo>
                    <a:pt x="71437" y="260350"/>
                  </a:lnTo>
                  <a:lnTo>
                    <a:pt x="74612" y="258763"/>
                  </a:lnTo>
                  <a:lnTo>
                    <a:pt x="76200" y="258763"/>
                  </a:lnTo>
                  <a:lnTo>
                    <a:pt x="77787" y="258763"/>
                  </a:lnTo>
                  <a:lnTo>
                    <a:pt x="80962" y="258763"/>
                  </a:lnTo>
                  <a:lnTo>
                    <a:pt x="82550" y="255588"/>
                  </a:lnTo>
                  <a:lnTo>
                    <a:pt x="87312" y="254000"/>
                  </a:lnTo>
                  <a:lnTo>
                    <a:pt x="90487" y="254000"/>
                  </a:lnTo>
                  <a:lnTo>
                    <a:pt x="92075" y="250825"/>
                  </a:lnTo>
                  <a:lnTo>
                    <a:pt x="93662" y="250825"/>
                  </a:lnTo>
                  <a:lnTo>
                    <a:pt x="93662" y="249238"/>
                  </a:lnTo>
                  <a:lnTo>
                    <a:pt x="96837" y="246063"/>
                  </a:lnTo>
                  <a:lnTo>
                    <a:pt x="98425" y="246063"/>
                  </a:lnTo>
                  <a:lnTo>
                    <a:pt x="109537" y="242888"/>
                  </a:lnTo>
                  <a:lnTo>
                    <a:pt x="114300" y="242888"/>
                  </a:lnTo>
                  <a:lnTo>
                    <a:pt x="119062" y="239713"/>
                  </a:lnTo>
                  <a:lnTo>
                    <a:pt x="123825" y="238125"/>
                  </a:lnTo>
                  <a:lnTo>
                    <a:pt x="125412" y="233363"/>
                  </a:lnTo>
                  <a:lnTo>
                    <a:pt x="128587" y="228600"/>
                  </a:lnTo>
                  <a:lnTo>
                    <a:pt x="130175" y="227013"/>
                  </a:lnTo>
                  <a:lnTo>
                    <a:pt x="130175" y="222250"/>
                  </a:lnTo>
                  <a:lnTo>
                    <a:pt x="128587" y="219075"/>
                  </a:lnTo>
                  <a:lnTo>
                    <a:pt x="125412" y="217488"/>
                  </a:lnTo>
                  <a:lnTo>
                    <a:pt x="123825" y="214313"/>
                  </a:lnTo>
                  <a:lnTo>
                    <a:pt x="122237" y="214313"/>
                  </a:lnTo>
                  <a:lnTo>
                    <a:pt x="119062" y="212725"/>
                  </a:lnTo>
                  <a:lnTo>
                    <a:pt x="119062" y="211138"/>
                  </a:lnTo>
                  <a:lnTo>
                    <a:pt x="122237" y="207963"/>
                  </a:lnTo>
                  <a:lnTo>
                    <a:pt x="125412" y="207963"/>
                  </a:lnTo>
                  <a:lnTo>
                    <a:pt x="128587" y="207963"/>
                  </a:lnTo>
                  <a:lnTo>
                    <a:pt x="128587" y="206375"/>
                  </a:lnTo>
                  <a:lnTo>
                    <a:pt x="128587" y="203200"/>
                  </a:lnTo>
                  <a:lnTo>
                    <a:pt x="128587" y="201613"/>
                  </a:lnTo>
                  <a:lnTo>
                    <a:pt x="128587" y="198438"/>
                  </a:lnTo>
                  <a:lnTo>
                    <a:pt x="125412" y="196850"/>
                  </a:lnTo>
                  <a:lnTo>
                    <a:pt x="125412" y="195263"/>
                  </a:lnTo>
                  <a:lnTo>
                    <a:pt x="125412" y="192088"/>
                  </a:lnTo>
                  <a:lnTo>
                    <a:pt x="125412" y="190500"/>
                  </a:lnTo>
                  <a:lnTo>
                    <a:pt x="125412" y="187325"/>
                  </a:lnTo>
                  <a:lnTo>
                    <a:pt x="123825" y="187325"/>
                  </a:lnTo>
                  <a:lnTo>
                    <a:pt x="123825" y="185738"/>
                  </a:lnTo>
                  <a:lnTo>
                    <a:pt x="123825" y="184150"/>
                  </a:lnTo>
                  <a:lnTo>
                    <a:pt x="125412" y="180975"/>
                  </a:lnTo>
                  <a:lnTo>
                    <a:pt x="125412" y="179388"/>
                  </a:lnTo>
                  <a:lnTo>
                    <a:pt x="123825" y="179388"/>
                  </a:lnTo>
                  <a:lnTo>
                    <a:pt x="123825" y="176213"/>
                  </a:lnTo>
                  <a:lnTo>
                    <a:pt x="125412" y="176213"/>
                  </a:lnTo>
                  <a:lnTo>
                    <a:pt x="128587" y="176213"/>
                  </a:lnTo>
                  <a:lnTo>
                    <a:pt x="128587" y="179388"/>
                  </a:lnTo>
                  <a:lnTo>
                    <a:pt x="128587" y="180975"/>
                  </a:lnTo>
                  <a:lnTo>
                    <a:pt x="130175" y="180975"/>
                  </a:lnTo>
                  <a:lnTo>
                    <a:pt x="130175" y="179388"/>
                  </a:lnTo>
                  <a:lnTo>
                    <a:pt x="133350" y="179388"/>
                  </a:lnTo>
                  <a:lnTo>
                    <a:pt x="134937" y="179388"/>
                  </a:lnTo>
                  <a:lnTo>
                    <a:pt x="136525" y="179388"/>
                  </a:lnTo>
                  <a:lnTo>
                    <a:pt x="136525" y="174625"/>
                  </a:lnTo>
                  <a:lnTo>
                    <a:pt x="134937" y="171450"/>
                  </a:lnTo>
                  <a:lnTo>
                    <a:pt x="134937" y="169863"/>
                  </a:lnTo>
                  <a:lnTo>
                    <a:pt x="133350" y="168275"/>
                  </a:lnTo>
                  <a:lnTo>
                    <a:pt x="133350" y="165100"/>
                  </a:lnTo>
                  <a:lnTo>
                    <a:pt x="133350" y="163513"/>
                  </a:lnTo>
                  <a:lnTo>
                    <a:pt x="130175" y="163513"/>
                  </a:lnTo>
                  <a:lnTo>
                    <a:pt x="128587" y="163513"/>
                  </a:lnTo>
                  <a:lnTo>
                    <a:pt x="125412" y="163513"/>
                  </a:lnTo>
                  <a:lnTo>
                    <a:pt x="125412" y="160338"/>
                  </a:lnTo>
                  <a:lnTo>
                    <a:pt x="128587" y="158750"/>
                  </a:lnTo>
                  <a:lnTo>
                    <a:pt x="128587" y="155575"/>
                  </a:lnTo>
                  <a:lnTo>
                    <a:pt x="128587" y="153988"/>
                  </a:lnTo>
                  <a:lnTo>
                    <a:pt x="130175" y="155575"/>
                  </a:lnTo>
                  <a:lnTo>
                    <a:pt x="133350" y="155575"/>
                  </a:lnTo>
                  <a:lnTo>
                    <a:pt x="133350" y="153988"/>
                  </a:lnTo>
                  <a:lnTo>
                    <a:pt x="134937" y="152400"/>
                  </a:lnTo>
                  <a:lnTo>
                    <a:pt x="134937" y="149225"/>
                  </a:lnTo>
                  <a:lnTo>
                    <a:pt x="134937" y="147638"/>
                  </a:lnTo>
                  <a:lnTo>
                    <a:pt x="136525" y="147638"/>
                  </a:lnTo>
                  <a:lnTo>
                    <a:pt x="136525" y="144463"/>
                  </a:lnTo>
                  <a:lnTo>
                    <a:pt x="139700" y="142875"/>
                  </a:lnTo>
                  <a:lnTo>
                    <a:pt x="139700" y="139700"/>
                  </a:lnTo>
                  <a:lnTo>
                    <a:pt x="139700" y="138113"/>
                  </a:lnTo>
                  <a:lnTo>
                    <a:pt x="139700" y="136525"/>
                  </a:lnTo>
                  <a:lnTo>
                    <a:pt x="139700" y="131763"/>
                  </a:lnTo>
                  <a:lnTo>
                    <a:pt x="139700" y="128588"/>
                  </a:lnTo>
                  <a:lnTo>
                    <a:pt x="139700" y="127000"/>
                  </a:lnTo>
                  <a:lnTo>
                    <a:pt x="141287" y="123825"/>
                  </a:lnTo>
                  <a:lnTo>
                    <a:pt x="141287" y="122238"/>
                  </a:lnTo>
                  <a:lnTo>
                    <a:pt x="144462" y="120650"/>
                  </a:lnTo>
                  <a:lnTo>
                    <a:pt x="144462" y="115888"/>
                  </a:lnTo>
                  <a:lnTo>
                    <a:pt x="141287" y="115888"/>
                  </a:lnTo>
                  <a:lnTo>
                    <a:pt x="141287" y="112713"/>
                  </a:lnTo>
                  <a:lnTo>
                    <a:pt x="144462" y="111125"/>
                  </a:lnTo>
                  <a:lnTo>
                    <a:pt x="144462" y="107950"/>
                  </a:lnTo>
                  <a:lnTo>
                    <a:pt x="144462" y="106363"/>
                  </a:lnTo>
                  <a:lnTo>
                    <a:pt x="146050" y="106363"/>
                  </a:lnTo>
                  <a:lnTo>
                    <a:pt x="149225" y="106363"/>
                  </a:lnTo>
                  <a:lnTo>
                    <a:pt x="149225" y="104775"/>
                  </a:lnTo>
                  <a:lnTo>
                    <a:pt x="150812" y="104775"/>
                  </a:lnTo>
                  <a:lnTo>
                    <a:pt x="149225" y="100013"/>
                  </a:lnTo>
                  <a:lnTo>
                    <a:pt x="150812" y="100013"/>
                  </a:lnTo>
                  <a:lnTo>
                    <a:pt x="144462" y="95250"/>
                  </a:lnTo>
                  <a:lnTo>
                    <a:pt x="152400" y="100013"/>
                  </a:lnTo>
                  <a:lnTo>
                    <a:pt x="155575" y="100013"/>
                  </a:lnTo>
                  <a:lnTo>
                    <a:pt x="155575" y="96838"/>
                  </a:lnTo>
                  <a:lnTo>
                    <a:pt x="157162" y="95250"/>
                  </a:lnTo>
                  <a:lnTo>
                    <a:pt x="160337" y="95250"/>
                  </a:lnTo>
                  <a:lnTo>
                    <a:pt x="160337" y="93663"/>
                  </a:lnTo>
                  <a:lnTo>
                    <a:pt x="161925" y="93663"/>
                  </a:lnTo>
                  <a:lnTo>
                    <a:pt x="165100" y="93663"/>
                  </a:lnTo>
                  <a:lnTo>
                    <a:pt x="166687" y="93663"/>
                  </a:lnTo>
                  <a:lnTo>
                    <a:pt x="168275" y="93663"/>
                  </a:lnTo>
                  <a:lnTo>
                    <a:pt x="168275" y="90488"/>
                  </a:lnTo>
                  <a:lnTo>
                    <a:pt x="168275" y="88900"/>
                  </a:lnTo>
                  <a:lnTo>
                    <a:pt x="166687" y="85725"/>
                  </a:lnTo>
                  <a:lnTo>
                    <a:pt x="166687" y="84137"/>
                  </a:lnTo>
                  <a:lnTo>
                    <a:pt x="166687" y="80962"/>
                  </a:lnTo>
                  <a:lnTo>
                    <a:pt x="168275" y="84137"/>
                  </a:lnTo>
                  <a:lnTo>
                    <a:pt x="171450" y="84137"/>
                  </a:lnTo>
                  <a:lnTo>
                    <a:pt x="173037" y="80962"/>
                  </a:lnTo>
                  <a:lnTo>
                    <a:pt x="173037" y="79375"/>
                  </a:lnTo>
                  <a:lnTo>
                    <a:pt x="173037" y="77787"/>
                  </a:lnTo>
                  <a:lnTo>
                    <a:pt x="173037" y="74612"/>
                  </a:lnTo>
                  <a:lnTo>
                    <a:pt x="173037" y="73025"/>
                  </a:lnTo>
                  <a:lnTo>
                    <a:pt x="171450" y="73025"/>
                  </a:lnTo>
                  <a:lnTo>
                    <a:pt x="168275" y="69850"/>
                  </a:lnTo>
                  <a:lnTo>
                    <a:pt x="166687" y="69850"/>
                  </a:lnTo>
                  <a:lnTo>
                    <a:pt x="165100" y="68262"/>
                  </a:lnTo>
                  <a:lnTo>
                    <a:pt x="161925" y="65087"/>
                  </a:lnTo>
                  <a:lnTo>
                    <a:pt x="157162" y="63500"/>
                  </a:lnTo>
                  <a:lnTo>
                    <a:pt x="155575" y="61912"/>
                  </a:lnTo>
                  <a:lnTo>
                    <a:pt x="152400" y="58737"/>
                  </a:lnTo>
                  <a:lnTo>
                    <a:pt x="150812" y="57150"/>
                  </a:lnTo>
                  <a:lnTo>
                    <a:pt x="150812" y="52387"/>
                  </a:lnTo>
                  <a:lnTo>
                    <a:pt x="149225" y="52387"/>
                  </a:lnTo>
                  <a:lnTo>
                    <a:pt x="149225" y="49212"/>
                  </a:lnTo>
                  <a:lnTo>
                    <a:pt x="149225" y="47625"/>
                  </a:lnTo>
                  <a:lnTo>
                    <a:pt x="150812" y="49212"/>
                  </a:lnTo>
                  <a:lnTo>
                    <a:pt x="152400" y="52387"/>
                  </a:lnTo>
                  <a:lnTo>
                    <a:pt x="157162" y="52387"/>
                  </a:lnTo>
                  <a:lnTo>
                    <a:pt x="160337" y="53975"/>
                  </a:lnTo>
                  <a:lnTo>
                    <a:pt x="161925" y="53975"/>
                  </a:lnTo>
                  <a:lnTo>
                    <a:pt x="161925" y="57150"/>
                  </a:lnTo>
                  <a:lnTo>
                    <a:pt x="166687" y="58737"/>
                  </a:lnTo>
                  <a:lnTo>
                    <a:pt x="166687" y="61912"/>
                  </a:lnTo>
                  <a:lnTo>
                    <a:pt x="168275" y="61912"/>
                  </a:lnTo>
                  <a:lnTo>
                    <a:pt x="171450" y="61912"/>
                  </a:lnTo>
                  <a:lnTo>
                    <a:pt x="173037" y="61912"/>
                  </a:lnTo>
                  <a:lnTo>
                    <a:pt x="177800" y="63500"/>
                  </a:lnTo>
                  <a:lnTo>
                    <a:pt x="180975" y="65087"/>
                  </a:lnTo>
                  <a:lnTo>
                    <a:pt x="184150" y="65087"/>
                  </a:lnTo>
                  <a:lnTo>
                    <a:pt x="188912" y="65087"/>
                  </a:lnTo>
                  <a:lnTo>
                    <a:pt x="192087" y="65087"/>
                  </a:lnTo>
                  <a:lnTo>
                    <a:pt x="193675" y="65087"/>
                  </a:lnTo>
                  <a:lnTo>
                    <a:pt x="196850" y="65087"/>
                  </a:lnTo>
                  <a:lnTo>
                    <a:pt x="198437" y="68262"/>
                  </a:lnTo>
                  <a:lnTo>
                    <a:pt x="203200" y="68262"/>
                  </a:lnTo>
                  <a:lnTo>
                    <a:pt x="204787" y="68262"/>
                  </a:lnTo>
                  <a:lnTo>
                    <a:pt x="207962" y="68262"/>
                  </a:lnTo>
                  <a:lnTo>
                    <a:pt x="209550" y="68262"/>
                  </a:lnTo>
                  <a:lnTo>
                    <a:pt x="211137" y="68262"/>
                  </a:lnTo>
                  <a:lnTo>
                    <a:pt x="214312" y="68262"/>
                  </a:lnTo>
                  <a:lnTo>
                    <a:pt x="219075" y="69850"/>
                  </a:lnTo>
                  <a:lnTo>
                    <a:pt x="220662" y="69850"/>
                  </a:lnTo>
                  <a:lnTo>
                    <a:pt x="223837" y="73025"/>
                  </a:lnTo>
                  <a:lnTo>
                    <a:pt x="227012" y="74612"/>
                  </a:lnTo>
                  <a:lnTo>
                    <a:pt x="230187" y="74612"/>
                  </a:lnTo>
                  <a:lnTo>
                    <a:pt x="231775" y="73025"/>
                  </a:lnTo>
                  <a:lnTo>
                    <a:pt x="234950" y="73025"/>
                  </a:lnTo>
                  <a:lnTo>
                    <a:pt x="234950" y="69850"/>
                  </a:lnTo>
                  <a:lnTo>
                    <a:pt x="234950" y="68262"/>
                  </a:lnTo>
                  <a:lnTo>
                    <a:pt x="234950" y="65087"/>
                  </a:lnTo>
                  <a:lnTo>
                    <a:pt x="231775" y="63500"/>
                  </a:lnTo>
                  <a:lnTo>
                    <a:pt x="230187" y="61912"/>
                  </a:lnTo>
                  <a:lnTo>
                    <a:pt x="230187" y="58737"/>
                  </a:lnTo>
                  <a:lnTo>
                    <a:pt x="231775" y="58737"/>
                  </a:lnTo>
                  <a:lnTo>
                    <a:pt x="234950" y="58737"/>
                  </a:lnTo>
                  <a:lnTo>
                    <a:pt x="234950" y="61912"/>
                  </a:lnTo>
                  <a:lnTo>
                    <a:pt x="236537" y="63500"/>
                  </a:lnTo>
                  <a:lnTo>
                    <a:pt x="236537" y="65087"/>
                  </a:lnTo>
                  <a:lnTo>
                    <a:pt x="239712" y="68262"/>
                  </a:lnTo>
                  <a:lnTo>
                    <a:pt x="241300" y="68262"/>
                  </a:lnTo>
                  <a:lnTo>
                    <a:pt x="241300" y="69850"/>
                  </a:lnTo>
                  <a:lnTo>
                    <a:pt x="242887" y="73025"/>
                  </a:lnTo>
                  <a:lnTo>
                    <a:pt x="242887" y="74612"/>
                  </a:lnTo>
                  <a:lnTo>
                    <a:pt x="246062" y="74612"/>
                  </a:lnTo>
                  <a:lnTo>
                    <a:pt x="246062" y="77787"/>
                  </a:lnTo>
                  <a:lnTo>
                    <a:pt x="247650" y="77787"/>
                  </a:lnTo>
                  <a:lnTo>
                    <a:pt x="250825" y="74612"/>
                  </a:lnTo>
                  <a:lnTo>
                    <a:pt x="250825" y="73025"/>
                  </a:lnTo>
                  <a:lnTo>
                    <a:pt x="250825" y="69850"/>
                  </a:lnTo>
                  <a:lnTo>
                    <a:pt x="250825" y="65087"/>
                  </a:lnTo>
                  <a:lnTo>
                    <a:pt x="252412" y="63500"/>
                  </a:lnTo>
                  <a:lnTo>
                    <a:pt x="250825" y="58737"/>
                  </a:lnTo>
                  <a:lnTo>
                    <a:pt x="250825" y="53975"/>
                  </a:lnTo>
                  <a:lnTo>
                    <a:pt x="247650" y="52387"/>
                  </a:lnTo>
                  <a:lnTo>
                    <a:pt x="246062" y="49212"/>
                  </a:lnTo>
                  <a:lnTo>
                    <a:pt x="246062" y="47625"/>
                  </a:lnTo>
                  <a:lnTo>
                    <a:pt x="246062" y="46037"/>
                  </a:lnTo>
                  <a:lnTo>
                    <a:pt x="242887" y="42862"/>
                  </a:lnTo>
                  <a:lnTo>
                    <a:pt x="242887" y="38100"/>
                  </a:lnTo>
                  <a:lnTo>
                    <a:pt x="236537" y="30162"/>
                  </a:lnTo>
                  <a:lnTo>
                    <a:pt x="236537" y="26987"/>
                  </a:lnTo>
                  <a:lnTo>
                    <a:pt x="234950" y="22225"/>
                  </a:lnTo>
                  <a:lnTo>
                    <a:pt x="231775" y="19050"/>
                  </a:lnTo>
                  <a:lnTo>
                    <a:pt x="230187" y="14287"/>
                  </a:lnTo>
                  <a:lnTo>
                    <a:pt x="225425" y="11112"/>
                  </a:lnTo>
                  <a:lnTo>
                    <a:pt x="225425" y="9525"/>
                  </a:lnTo>
                  <a:lnTo>
                    <a:pt x="225425" y="6350"/>
                  </a:lnTo>
                  <a:lnTo>
                    <a:pt x="223837" y="4762"/>
                  </a:lnTo>
                  <a:lnTo>
                    <a:pt x="220662" y="3175"/>
                  </a:lnTo>
                  <a:close/>
                </a:path>
              </a:pathLst>
            </a:custGeom>
            <a:blipFill dpi="0" rotWithShape="1">
              <a:blip r:embed="rId4"/>
              <a:srcRect/>
              <a:tile tx="450850" ty="-15875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sz="3600"/>
            </a:p>
          </p:txBody>
        </p:sp>
        <p:sp>
          <p:nvSpPr>
            <p:cNvPr id="13" name="文本框 12">
              <a:extLst>
                <a:ext uri="{FF2B5EF4-FFF2-40B4-BE49-F238E27FC236}">
                  <a16:creationId xmlns:a16="http://schemas.microsoft.com/office/drawing/2014/main" id="{3578A280-70A7-4B79-AFEF-2E342702D397}"/>
                </a:ext>
              </a:extLst>
            </p:cNvPr>
            <p:cNvSpPr txBox="1"/>
            <p:nvPr/>
          </p:nvSpPr>
          <p:spPr>
            <a:xfrm>
              <a:off x="3683233" y="1598655"/>
              <a:ext cx="617192" cy="663253"/>
            </a:xfrm>
            <a:prstGeom prst="rect">
              <a:avLst/>
            </a:prstGeom>
            <a:noFill/>
          </p:spPr>
          <p:txBody>
            <a:bodyPr wrap="none" rtlCol="0">
              <a:spAutoFit/>
            </a:bodyPr>
            <a:lstStyle/>
            <a:p>
              <a:r>
                <a:rPr lang="zh-CN" altLang="en-US" sz="6600" dirty="0">
                  <a:solidFill>
                    <a:schemeClr val="bg1"/>
                  </a:solidFill>
                  <a:latin typeface="Berlin Sans FB Demi" panose="020E0802020502020306" pitchFamily="34" charset="0"/>
                  <a:ea typeface="庞门正道真贵楷体" panose="02010600030101010101" pitchFamily="2" charset="-122"/>
                </a:rPr>
                <a:t>壹</a:t>
              </a:r>
            </a:p>
          </p:txBody>
        </p:sp>
      </p:grpSp>
      <p:sp>
        <p:nvSpPr>
          <p:cNvPr id="14" name="文本框 13">
            <a:extLst>
              <a:ext uri="{FF2B5EF4-FFF2-40B4-BE49-F238E27FC236}">
                <a16:creationId xmlns:a16="http://schemas.microsoft.com/office/drawing/2014/main" id="{F83AC329-26AA-4B56-89AE-9A1A28C8D7EB}"/>
              </a:ext>
            </a:extLst>
          </p:cNvPr>
          <p:cNvSpPr txBox="1"/>
          <p:nvPr/>
        </p:nvSpPr>
        <p:spPr>
          <a:xfrm>
            <a:off x="2375722" y="573513"/>
            <a:ext cx="3407892" cy="584775"/>
          </a:xfrm>
          <a:prstGeom prst="rect">
            <a:avLst/>
          </a:prstGeom>
          <a:noFill/>
        </p:spPr>
        <p:txBody>
          <a:bodyPr vert="horz" wrap="square" rtlCol="0">
            <a:spAutoFit/>
          </a:bodyPr>
          <a:lstStyle/>
          <a:p>
            <a:pPr algn="ctr"/>
            <a:r>
              <a:rPr lang="zh-CN" altLang="en-US" sz="3200" spc="600" dirty="0">
                <a:solidFill>
                  <a:schemeClr val="tx1">
                    <a:lumMod val="95000"/>
                    <a:lumOff val="5000"/>
                  </a:schemeClr>
                </a:solidFill>
                <a:latin typeface="庞门正道真贵楷体" panose="02010600030101010101" pitchFamily="2" charset="-122"/>
                <a:ea typeface="庞门正道真贵楷体" panose="02010600030101010101" pitchFamily="2" charset="-122"/>
                <a:cs typeface="+mn-ea"/>
                <a:sym typeface="+mn-lt"/>
              </a:rPr>
              <a:t>清明节的由来</a:t>
            </a:r>
          </a:p>
        </p:txBody>
      </p:sp>
      <p:sp>
        <p:nvSpPr>
          <p:cNvPr id="15" name="文本框 14">
            <a:extLst>
              <a:ext uri="{FF2B5EF4-FFF2-40B4-BE49-F238E27FC236}">
                <a16:creationId xmlns:a16="http://schemas.microsoft.com/office/drawing/2014/main" id="{1B4487AB-F586-4367-9C92-1B89C603C996}"/>
              </a:ext>
            </a:extLst>
          </p:cNvPr>
          <p:cNvSpPr txBox="1"/>
          <p:nvPr/>
        </p:nvSpPr>
        <p:spPr>
          <a:xfrm>
            <a:off x="2556080" y="1464705"/>
            <a:ext cx="3989863" cy="4209166"/>
          </a:xfrm>
          <a:prstGeom prst="rect">
            <a:avLst/>
          </a:prstGeom>
          <a:noFill/>
        </p:spPr>
        <p:txBody>
          <a:bodyPr wrap="square">
            <a:spAutoFit/>
          </a:bodyPr>
          <a:lstStyle/>
          <a:p>
            <a:pPr algn="just">
              <a:lnSpc>
                <a:spcPct val="150000"/>
              </a:lnSpc>
            </a:pPr>
            <a:r>
              <a:rPr lang="zh-CN" altLang="en-US" b="0" i="0" dirty="0">
                <a:solidFill>
                  <a:srgbClr val="000000"/>
                </a:solidFill>
                <a:effectLst/>
                <a:latin typeface="-apple-system-font"/>
              </a:rPr>
              <a:t>相传春秋时期，晋公子重耳为逃避迫害而流亡国外。流亡途中，在一处渺无人烟的地方，又累又饿，再也无力站起来。随臣找了半天也找不到一点吃的，正在大家万分焦急的时候，随臣介子推走到僻静处，从自己的大腿上割下一块肉，煮了一碗肉汤让公子喝了，重耳渐渐恢复了精神，当重耳发现肉是介子推从自己腿上割下的时候，感动得流下了眼泪。</a:t>
            </a:r>
          </a:p>
        </p:txBody>
      </p:sp>
      <p:pic>
        <p:nvPicPr>
          <p:cNvPr id="3" name="图片 2">
            <a:extLst>
              <a:ext uri="{FF2B5EF4-FFF2-40B4-BE49-F238E27FC236}">
                <a16:creationId xmlns:a16="http://schemas.microsoft.com/office/drawing/2014/main" id="{BC8A04FF-334F-48A6-892B-3957812F4EBC}"/>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7531695" y="1464705"/>
            <a:ext cx="3184608" cy="4209166"/>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250569508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a:extLst>
              <a:ext uri="{FF2B5EF4-FFF2-40B4-BE49-F238E27FC236}">
                <a16:creationId xmlns:a16="http://schemas.microsoft.com/office/drawing/2014/main" id="{C0F55FC6-A369-4B4F-A021-3E9BCAEFD283}"/>
              </a:ext>
            </a:extLst>
          </p:cNvPr>
          <p:cNvGrpSpPr/>
          <p:nvPr/>
        </p:nvGrpSpPr>
        <p:grpSpPr>
          <a:xfrm>
            <a:off x="166831" y="97647"/>
            <a:ext cx="2282040" cy="1752278"/>
            <a:chOff x="3185062" y="1443579"/>
            <a:chExt cx="1366041" cy="1048924"/>
          </a:xfrm>
        </p:grpSpPr>
        <p:sp>
          <p:nvSpPr>
            <p:cNvPr id="12" name="任意多边形: 形状 11">
              <a:extLst>
                <a:ext uri="{FF2B5EF4-FFF2-40B4-BE49-F238E27FC236}">
                  <a16:creationId xmlns:a16="http://schemas.microsoft.com/office/drawing/2014/main" id="{AECC30F6-6C25-4268-91CE-CCAD89186852}"/>
                </a:ext>
              </a:extLst>
            </p:cNvPr>
            <p:cNvSpPr>
              <a:spLocks/>
            </p:cNvSpPr>
            <p:nvPr/>
          </p:nvSpPr>
          <p:spPr bwMode="auto">
            <a:xfrm>
              <a:off x="3185062" y="1443579"/>
              <a:ext cx="1366041" cy="1048924"/>
            </a:xfrm>
            <a:custGeom>
              <a:avLst/>
              <a:gdLst>
                <a:gd name="connsiteX0" fmla="*/ 284162 w 533400"/>
                <a:gd name="connsiteY0" fmla="*/ 407988 h 409575"/>
                <a:gd name="connsiteX1" fmla="*/ 285750 w 533400"/>
                <a:gd name="connsiteY1" fmla="*/ 407988 h 409575"/>
                <a:gd name="connsiteX2" fmla="*/ 285750 w 533400"/>
                <a:gd name="connsiteY2" fmla="*/ 409575 h 409575"/>
                <a:gd name="connsiteX3" fmla="*/ 288925 w 533400"/>
                <a:gd name="connsiteY3" fmla="*/ 401637 h 409575"/>
                <a:gd name="connsiteX4" fmla="*/ 288925 w 533400"/>
                <a:gd name="connsiteY4" fmla="*/ 404813 h 409575"/>
                <a:gd name="connsiteX5" fmla="*/ 285750 w 533400"/>
                <a:gd name="connsiteY5" fmla="*/ 407988 h 409575"/>
                <a:gd name="connsiteX6" fmla="*/ 290512 w 533400"/>
                <a:gd name="connsiteY6" fmla="*/ 398463 h 409575"/>
                <a:gd name="connsiteX7" fmla="*/ 288925 w 533400"/>
                <a:gd name="connsiteY7" fmla="*/ 401637 h 409575"/>
                <a:gd name="connsiteX8" fmla="*/ 288925 w 533400"/>
                <a:gd name="connsiteY8" fmla="*/ 400050 h 409575"/>
                <a:gd name="connsiteX9" fmla="*/ 295275 w 533400"/>
                <a:gd name="connsiteY9" fmla="*/ 388938 h 409575"/>
                <a:gd name="connsiteX10" fmla="*/ 293687 w 533400"/>
                <a:gd name="connsiteY10" fmla="*/ 395288 h 409575"/>
                <a:gd name="connsiteX11" fmla="*/ 290512 w 533400"/>
                <a:gd name="connsiteY11" fmla="*/ 398463 h 409575"/>
                <a:gd name="connsiteX12" fmla="*/ 290512 w 533400"/>
                <a:gd name="connsiteY12" fmla="*/ 398463 h 409575"/>
                <a:gd name="connsiteX13" fmla="*/ 182562 w 533400"/>
                <a:gd name="connsiteY13" fmla="*/ 379413 h 409575"/>
                <a:gd name="connsiteX14" fmla="*/ 184150 w 533400"/>
                <a:gd name="connsiteY14" fmla="*/ 379413 h 409575"/>
                <a:gd name="connsiteX15" fmla="*/ 187325 w 533400"/>
                <a:gd name="connsiteY15" fmla="*/ 379413 h 409575"/>
                <a:gd name="connsiteX16" fmla="*/ 184150 w 533400"/>
                <a:gd name="connsiteY16" fmla="*/ 382588 h 409575"/>
                <a:gd name="connsiteX17" fmla="*/ 182562 w 533400"/>
                <a:gd name="connsiteY17" fmla="*/ 384175 h 409575"/>
                <a:gd name="connsiteX18" fmla="*/ 180975 w 533400"/>
                <a:gd name="connsiteY18" fmla="*/ 382588 h 409575"/>
                <a:gd name="connsiteX19" fmla="*/ 182562 w 533400"/>
                <a:gd name="connsiteY19" fmla="*/ 382588 h 409575"/>
                <a:gd name="connsiteX20" fmla="*/ 277812 w 533400"/>
                <a:gd name="connsiteY20" fmla="*/ 377825 h 409575"/>
                <a:gd name="connsiteX21" fmla="*/ 279400 w 533400"/>
                <a:gd name="connsiteY21" fmla="*/ 377825 h 409575"/>
                <a:gd name="connsiteX22" fmla="*/ 279400 w 533400"/>
                <a:gd name="connsiteY22" fmla="*/ 379413 h 409575"/>
                <a:gd name="connsiteX23" fmla="*/ 274637 w 533400"/>
                <a:gd name="connsiteY23" fmla="*/ 382588 h 409575"/>
                <a:gd name="connsiteX24" fmla="*/ 273050 w 533400"/>
                <a:gd name="connsiteY24" fmla="*/ 387350 h 409575"/>
                <a:gd name="connsiteX25" fmla="*/ 271462 w 533400"/>
                <a:gd name="connsiteY25" fmla="*/ 387350 h 409575"/>
                <a:gd name="connsiteX26" fmla="*/ 268287 w 533400"/>
                <a:gd name="connsiteY26" fmla="*/ 388938 h 409575"/>
                <a:gd name="connsiteX27" fmla="*/ 266700 w 533400"/>
                <a:gd name="connsiteY27" fmla="*/ 392113 h 409575"/>
                <a:gd name="connsiteX28" fmla="*/ 266700 w 533400"/>
                <a:gd name="connsiteY28" fmla="*/ 388938 h 409575"/>
                <a:gd name="connsiteX29" fmla="*/ 268287 w 533400"/>
                <a:gd name="connsiteY29" fmla="*/ 387350 h 409575"/>
                <a:gd name="connsiteX30" fmla="*/ 268287 w 533400"/>
                <a:gd name="connsiteY30" fmla="*/ 384175 h 409575"/>
                <a:gd name="connsiteX31" fmla="*/ 271462 w 533400"/>
                <a:gd name="connsiteY31" fmla="*/ 384175 h 409575"/>
                <a:gd name="connsiteX32" fmla="*/ 273050 w 533400"/>
                <a:gd name="connsiteY32" fmla="*/ 384175 h 409575"/>
                <a:gd name="connsiteX33" fmla="*/ 273050 w 533400"/>
                <a:gd name="connsiteY33" fmla="*/ 382588 h 409575"/>
                <a:gd name="connsiteX34" fmla="*/ 274637 w 533400"/>
                <a:gd name="connsiteY34" fmla="*/ 379413 h 409575"/>
                <a:gd name="connsiteX35" fmla="*/ 192087 w 533400"/>
                <a:gd name="connsiteY35" fmla="*/ 377825 h 409575"/>
                <a:gd name="connsiteX36" fmla="*/ 188912 w 533400"/>
                <a:gd name="connsiteY36" fmla="*/ 379413 h 409575"/>
                <a:gd name="connsiteX37" fmla="*/ 187325 w 533400"/>
                <a:gd name="connsiteY37" fmla="*/ 379413 h 409575"/>
                <a:gd name="connsiteX38" fmla="*/ 252412 w 533400"/>
                <a:gd name="connsiteY38" fmla="*/ 376238 h 409575"/>
                <a:gd name="connsiteX39" fmla="*/ 252412 w 533400"/>
                <a:gd name="connsiteY39" fmla="*/ 377825 h 409575"/>
                <a:gd name="connsiteX40" fmla="*/ 250825 w 533400"/>
                <a:gd name="connsiteY40" fmla="*/ 379413 h 409575"/>
                <a:gd name="connsiteX41" fmla="*/ 247650 w 533400"/>
                <a:gd name="connsiteY41" fmla="*/ 379413 h 409575"/>
                <a:gd name="connsiteX42" fmla="*/ 250825 w 533400"/>
                <a:gd name="connsiteY42" fmla="*/ 377825 h 409575"/>
                <a:gd name="connsiteX43" fmla="*/ 257175 w 533400"/>
                <a:gd name="connsiteY43" fmla="*/ 373063 h 409575"/>
                <a:gd name="connsiteX44" fmla="*/ 257175 w 533400"/>
                <a:gd name="connsiteY44" fmla="*/ 376238 h 409575"/>
                <a:gd name="connsiteX45" fmla="*/ 255587 w 533400"/>
                <a:gd name="connsiteY45" fmla="*/ 376238 h 409575"/>
                <a:gd name="connsiteX46" fmla="*/ 252412 w 533400"/>
                <a:gd name="connsiteY46" fmla="*/ 376238 h 409575"/>
                <a:gd name="connsiteX47" fmla="*/ 333375 w 533400"/>
                <a:gd name="connsiteY47" fmla="*/ 371475 h 409575"/>
                <a:gd name="connsiteX48" fmla="*/ 331787 w 533400"/>
                <a:gd name="connsiteY48" fmla="*/ 376238 h 409575"/>
                <a:gd name="connsiteX49" fmla="*/ 330200 w 533400"/>
                <a:gd name="connsiteY49" fmla="*/ 376238 h 409575"/>
                <a:gd name="connsiteX50" fmla="*/ 331787 w 533400"/>
                <a:gd name="connsiteY50" fmla="*/ 373063 h 409575"/>
                <a:gd name="connsiteX51" fmla="*/ 198437 w 533400"/>
                <a:gd name="connsiteY51" fmla="*/ 371475 h 409575"/>
                <a:gd name="connsiteX52" fmla="*/ 200025 w 533400"/>
                <a:gd name="connsiteY52" fmla="*/ 371475 h 409575"/>
                <a:gd name="connsiteX53" fmla="*/ 203200 w 533400"/>
                <a:gd name="connsiteY53" fmla="*/ 371475 h 409575"/>
                <a:gd name="connsiteX54" fmla="*/ 203200 w 533400"/>
                <a:gd name="connsiteY54" fmla="*/ 373063 h 409575"/>
                <a:gd name="connsiteX55" fmla="*/ 198437 w 533400"/>
                <a:gd name="connsiteY55" fmla="*/ 376238 h 409575"/>
                <a:gd name="connsiteX56" fmla="*/ 193675 w 533400"/>
                <a:gd name="connsiteY56" fmla="*/ 377825 h 409575"/>
                <a:gd name="connsiteX57" fmla="*/ 192087 w 533400"/>
                <a:gd name="connsiteY57" fmla="*/ 377825 h 409575"/>
                <a:gd name="connsiteX58" fmla="*/ 196850 w 533400"/>
                <a:gd name="connsiteY58" fmla="*/ 376238 h 409575"/>
                <a:gd name="connsiteX59" fmla="*/ 198437 w 533400"/>
                <a:gd name="connsiteY59" fmla="*/ 373063 h 409575"/>
                <a:gd name="connsiteX60" fmla="*/ 203200 w 533400"/>
                <a:gd name="connsiteY60" fmla="*/ 368300 h 409575"/>
                <a:gd name="connsiteX61" fmla="*/ 204787 w 533400"/>
                <a:gd name="connsiteY61" fmla="*/ 368300 h 409575"/>
                <a:gd name="connsiteX62" fmla="*/ 207962 w 533400"/>
                <a:gd name="connsiteY62" fmla="*/ 368300 h 409575"/>
                <a:gd name="connsiteX63" fmla="*/ 204787 w 533400"/>
                <a:gd name="connsiteY63" fmla="*/ 371475 h 409575"/>
                <a:gd name="connsiteX64" fmla="*/ 203200 w 533400"/>
                <a:gd name="connsiteY64" fmla="*/ 371475 h 409575"/>
                <a:gd name="connsiteX65" fmla="*/ 193675 w 533400"/>
                <a:gd name="connsiteY65" fmla="*/ 363538 h 409575"/>
                <a:gd name="connsiteX66" fmla="*/ 196850 w 533400"/>
                <a:gd name="connsiteY66" fmla="*/ 366713 h 409575"/>
                <a:gd name="connsiteX67" fmla="*/ 193675 w 533400"/>
                <a:gd name="connsiteY67" fmla="*/ 366713 h 409575"/>
                <a:gd name="connsiteX68" fmla="*/ 231775 w 533400"/>
                <a:gd name="connsiteY68" fmla="*/ 360363 h 409575"/>
                <a:gd name="connsiteX69" fmla="*/ 234950 w 533400"/>
                <a:gd name="connsiteY69" fmla="*/ 360363 h 409575"/>
                <a:gd name="connsiteX70" fmla="*/ 236537 w 533400"/>
                <a:gd name="connsiteY70" fmla="*/ 360363 h 409575"/>
                <a:gd name="connsiteX71" fmla="*/ 234950 w 533400"/>
                <a:gd name="connsiteY71" fmla="*/ 361950 h 409575"/>
                <a:gd name="connsiteX72" fmla="*/ 234950 w 533400"/>
                <a:gd name="connsiteY72" fmla="*/ 363538 h 409575"/>
                <a:gd name="connsiteX73" fmla="*/ 231775 w 533400"/>
                <a:gd name="connsiteY73" fmla="*/ 363538 h 409575"/>
                <a:gd name="connsiteX74" fmla="*/ 231775 w 533400"/>
                <a:gd name="connsiteY74" fmla="*/ 361950 h 409575"/>
                <a:gd name="connsiteX75" fmla="*/ 211137 w 533400"/>
                <a:gd name="connsiteY75" fmla="*/ 357188 h 409575"/>
                <a:gd name="connsiteX76" fmla="*/ 214312 w 533400"/>
                <a:gd name="connsiteY76" fmla="*/ 357188 h 409575"/>
                <a:gd name="connsiteX77" fmla="*/ 211137 w 533400"/>
                <a:gd name="connsiteY77" fmla="*/ 360363 h 409575"/>
                <a:gd name="connsiteX78" fmla="*/ 220662 w 533400"/>
                <a:gd name="connsiteY78" fmla="*/ 352425 h 409575"/>
                <a:gd name="connsiteX79" fmla="*/ 223837 w 533400"/>
                <a:gd name="connsiteY79" fmla="*/ 352425 h 409575"/>
                <a:gd name="connsiteX80" fmla="*/ 220662 w 533400"/>
                <a:gd name="connsiteY80" fmla="*/ 355600 h 409575"/>
                <a:gd name="connsiteX81" fmla="*/ 219074 w 533400"/>
                <a:gd name="connsiteY81" fmla="*/ 355600 h 409575"/>
                <a:gd name="connsiteX82" fmla="*/ 215900 w 533400"/>
                <a:gd name="connsiteY82" fmla="*/ 357188 h 409575"/>
                <a:gd name="connsiteX83" fmla="*/ 214312 w 533400"/>
                <a:gd name="connsiteY83" fmla="*/ 357188 h 409575"/>
                <a:gd name="connsiteX84" fmla="*/ 215900 w 533400"/>
                <a:gd name="connsiteY84" fmla="*/ 355600 h 409575"/>
                <a:gd name="connsiteX85" fmla="*/ 136525 w 533400"/>
                <a:gd name="connsiteY85" fmla="*/ 317500 h 409575"/>
                <a:gd name="connsiteX86" fmla="*/ 139700 w 533400"/>
                <a:gd name="connsiteY86" fmla="*/ 317500 h 409575"/>
                <a:gd name="connsiteX87" fmla="*/ 141287 w 533400"/>
                <a:gd name="connsiteY87" fmla="*/ 317500 h 409575"/>
                <a:gd name="connsiteX88" fmla="*/ 139700 w 533400"/>
                <a:gd name="connsiteY88" fmla="*/ 319088 h 409575"/>
                <a:gd name="connsiteX89" fmla="*/ 136525 w 533400"/>
                <a:gd name="connsiteY89" fmla="*/ 320675 h 409575"/>
                <a:gd name="connsiteX90" fmla="*/ 134937 w 533400"/>
                <a:gd name="connsiteY90" fmla="*/ 320675 h 409575"/>
                <a:gd name="connsiteX91" fmla="*/ 134937 w 533400"/>
                <a:gd name="connsiteY91" fmla="*/ 319088 h 409575"/>
                <a:gd name="connsiteX92" fmla="*/ 136525 w 533400"/>
                <a:gd name="connsiteY92" fmla="*/ 319088 h 409575"/>
                <a:gd name="connsiteX93" fmla="*/ 34925 w 533400"/>
                <a:gd name="connsiteY93" fmla="*/ 303213 h 409575"/>
                <a:gd name="connsiteX94" fmla="*/ 38100 w 533400"/>
                <a:gd name="connsiteY94" fmla="*/ 304801 h 409575"/>
                <a:gd name="connsiteX95" fmla="*/ 39688 w 533400"/>
                <a:gd name="connsiteY95" fmla="*/ 304801 h 409575"/>
                <a:gd name="connsiteX96" fmla="*/ 42863 w 533400"/>
                <a:gd name="connsiteY96" fmla="*/ 304801 h 409575"/>
                <a:gd name="connsiteX97" fmla="*/ 42863 w 533400"/>
                <a:gd name="connsiteY97" fmla="*/ 307976 h 409575"/>
                <a:gd name="connsiteX98" fmla="*/ 39688 w 533400"/>
                <a:gd name="connsiteY98" fmla="*/ 307976 h 409575"/>
                <a:gd name="connsiteX99" fmla="*/ 38100 w 533400"/>
                <a:gd name="connsiteY99" fmla="*/ 307976 h 409575"/>
                <a:gd name="connsiteX100" fmla="*/ 34925 w 533400"/>
                <a:gd name="connsiteY100" fmla="*/ 307976 h 409575"/>
                <a:gd name="connsiteX101" fmla="*/ 33338 w 533400"/>
                <a:gd name="connsiteY101" fmla="*/ 309563 h 409575"/>
                <a:gd name="connsiteX102" fmla="*/ 31750 w 533400"/>
                <a:gd name="connsiteY102" fmla="*/ 309563 h 409575"/>
                <a:gd name="connsiteX103" fmla="*/ 28575 w 533400"/>
                <a:gd name="connsiteY103" fmla="*/ 309563 h 409575"/>
                <a:gd name="connsiteX104" fmla="*/ 26988 w 533400"/>
                <a:gd name="connsiteY104" fmla="*/ 312738 h 409575"/>
                <a:gd name="connsiteX105" fmla="*/ 23813 w 533400"/>
                <a:gd name="connsiteY105" fmla="*/ 312738 h 409575"/>
                <a:gd name="connsiteX106" fmla="*/ 23813 w 533400"/>
                <a:gd name="connsiteY106" fmla="*/ 314326 h 409575"/>
                <a:gd name="connsiteX107" fmla="*/ 22225 w 533400"/>
                <a:gd name="connsiteY107" fmla="*/ 314326 h 409575"/>
                <a:gd name="connsiteX108" fmla="*/ 19050 w 533400"/>
                <a:gd name="connsiteY108" fmla="*/ 317501 h 409575"/>
                <a:gd name="connsiteX109" fmla="*/ 12700 w 533400"/>
                <a:gd name="connsiteY109" fmla="*/ 317501 h 409575"/>
                <a:gd name="connsiteX110" fmla="*/ 7938 w 533400"/>
                <a:gd name="connsiteY110" fmla="*/ 317501 h 409575"/>
                <a:gd name="connsiteX111" fmla="*/ 1588 w 533400"/>
                <a:gd name="connsiteY111" fmla="*/ 319088 h 409575"/>
                <a:gd name="connsiteX112" fmla="*/ 0 w 533400"/>
                <a:gd name="connsiteY112" fmla="*/ 317501 h 409575"/>
                <a:gd name="connsiteX113" fmla="*/ 1588 w 533400"/>
                <a:gd name="connsiteY113" fmla="*/ 314326 h 409575"/>
                <a:gd name="connsiteX114" fmla="*/ 3175 w 533400"/>
                <a:gd name="connsiteY114" fmla="*/ 314326 h 409575"/>
                <a:gd name="connsiteX115" fmla="*/ 6350 w 533400"/>
                <a:gd name="connsiteY115" fmla="*/ 314326 h 409575"/>
                <a:gd name="connsiteX116" fmla="*/ 7938 w 533400"/>
                <a:gd name="connsiteY116" fmla="*/ 314326 h 409575"/>
                <a:gd name="connsiteX117" fmla="*/ 11113 w 533400"/>
                <a:gd name="connsiteY117" fmla="*/ 312738 h 409575"/>
                <a:gd name="connsiteX118" fmla="*/ 12700 w 533400"/>
                <a:gd name="connsiteY118" fmla="*/ 309563 h 409575"/>
                <a:gd name="connsiteX119" fmla="*/ 15875 w 533400"/>
                <a:gd name="connsiteY119" fmla="*/ 309563 h 409575"/>
                <a:gd name="connsiteX120" fmla="*/ 19050 w 533400"/>
                <a:gd name="connsiteY120" fmla="*/ 309563 h 409575"/>
                <a:gd name="connsiteX121" fmla="*/ 23813 w 533400"/>
                <a:gd name="connsiteY121" fmla="*/ 307976 h 409575"/>
                <a:gd name="connsiteX122" fmla="*/ 26988 w 533400"/>
                <a:gd name="connsiteY122" fmla="*/ 304801 h 409575"/>
                <a:gd name="connsiteX123" fmla="*/ 28575 w 533400"/>
                <a:gd name="connsiteY123" fmla="*/ 304801 h 409575"/>
                <a:gd name="connsiteX124" fmla="*/ 31750 w 533400"/>
                <a:gd name="connsiteY124" fmla="*/ 304801 h 409575"/>
                <a:gd name="connsiteX125" fmla="*/ 85725 w 533400"/>
                <a:gd name="connsiteY125" fmla="*/ 302578 h 409575"/>
                <a:gd name="connsiteX126" fmla="*/ 85725 w 533400"/>
                <a:gd name="connsiteY126" fmla="*/ 303213 h 409575"/>
                <a:gd name="connsiteX127" fmla="*/ 82550 w 533400"/>
                <a:gd name="connsiteY127" fmla="*/ 303213 h 409575"/>
                <a:gd name="connsiteX128" fmla="*/ 85725 w 533400"/>
                <a:gd name="connsiteY128" fmla="*/ 301626 h 409575"/>
                <a:gd name="connsiteX129" fmla="*/ 90488 w 533400"/>
                <a:gd name="connsiteY129" fmla="*/ 301626 h 409575"/>
                <a:gd name="connsiteX130" fmla="*/ 85725 w 533400"/>
                <a:gd name="connsiteY130" fmla="*/ 302578 h 409575"/>
                <a:gd name="connsiteX131" fmla="*/ 92075 w 533400"/>
                <a:gd name="connsiteY131" fmla="*/ 298450 h 409575"/>
                <a:gd name="connsiteX132" fmla="*/ 93663 w 533400"/>
                <a:gd name="connsiteY132" fmla="*/ 298450 h 409575"/>
                <a:gd name="connsiteX133" fmla="*/ 96838 w 533400"/>
                <a:gd name="connsiteY133" fmla="*/ 298450 h 409575"/>
                <a:gd name="connsiteX134" fmla="*/ 92075 w 533400"/>
                <a:gd name="connsiteY134" fmla="*/ 301626 h 409575"/>
                <a:gd name="connsiteX135" fmla="*/ 90488 w 533400"/>
                <a:gd name="connsiteY135" fmla="*/ 301626 h 409575"/>
                <a:gd name="connsiteX136" fmla="*/ 38100 w 533400"/>
                <a:gd name="connsiteY136" fmla="*/ 265113 h 409575"/>
                <a:gd name="connsiteX137" fmla="*/ 39687 w 533400"/>
                <a:gd name="connsiteY137" fmla="*/ 265113 h 409575"/>
                <a:gd name="connsiteX138" fmla="*/ 42862 w 533400"/>
                <a:gd name="connsiteY138" fmla="*/ 265113 h 409575"/>
                <a:gd name="connsiteX139" fmla="*/ 46037 w 533400"/>
                <a:gd name="connsiteY139" fmla="*/ 265113 h 409575"/>
                <a:gd name="connsiteX140" fmla="*/ 44450 w 533400"/>
                <a:gd name="connsiteY140" fmla="*/ 266700 h 409575"/>
                <a:gd name="connsiteX141" fmla="*/ 39687 w 533400"/>
                <a:gd name="connsiteY141" fmla="*/ 266700 h 409575"/>
                <a:gd name="connsiteX142" fmla="*/ 38100 w 533400"/>
                <a:gd name="connsiteY142" fmla="*/ 266700 h 409575"/>
                <a:gd name="connsiteX143" fmla="*/ 34925 w 533400"/>
                <a:gd name="connsiteY143" fmla="*/ 266700 h 409575"/>
                <a:gd name="connsiteX144" fmla="*/ 53975 w 533400"/>
                <a:gd name="connsiteY144" fmla="*/ 261938 h 409575"/>
                <a:gd name="connsiteX145" fmla="*/ 58737 w 533400"/>
                <a:gd name="connsiteY145" fmla="*/ 261938 h 409575"/>
                <a:gd name="connsiteX146" fmla="*/ 50800 w 533400"/>
                <a:gd name="connsiteY146" fmla="*/ 265113 h 409575"/>
                <a:gd name="connsiteX147" fmla="*/ 49212 w 533400"/>
                <a:gd name="connsiteY147" fmla="*/ 265113 h 409575"/>
                <a:gd name="connsiteX148" fmla="*/ 61912 w 533400"/>
                <a:gd name="connsiteY148" fmla="*/ 260350 h 409575"/>
                <a:gd name="connsiteX149" fmla="*/ 65087 w 533400"/>
                <a:gd name="connsiteY149" fmla="*/ 260350 h 409575"/>
                <a:gd name="connsiteX150" fmla="*/ 66675 w 533400"/>
                <a:gd name="connsiteY150" fmla="*/ 260350 h 409575"/>
                <a:gd name="connsiteX151" fmla="*/ 69850 w 533400"/>
                <a:gd name="connsiteY151" fmla="*/ 260350 h 409575"/>
                <a:gd name="connsiteX152" fmla="*/ 71437 w 533400"/>
                <a:gd name="connsiteY152" fmla="*/ 260350 h 409575"/>
                <a:gd name="connsiteX153" fmla="*/ 65087 w 533400"/>
                <a:gd name="connsiteY153" fmla="*/ 261938 h 409575"/>
                <a:gd name="connsiteX154" fmla="*/ 60325 w 533400"/>
                <a:gd name="connsiteY154" fmla="*/ 261938 h 409575"/>
                <a:gd name="connsiteX155" fmla="*/ 517524 w 533400"/>
                <a:gd name="connsiteY155" fmla="*/ 198438 h 409575"/>
                <a:gd name="connsiteX156" fmla="*/ 519112 w 533400"/>
                <a:gd name="connsiteY156" fmla="*/ 198438 h 409575"/>
                <a:gd name="connsiteX157" fmla="*/ 517524 w 533400"/>
                <a:gd name="connsiteY157" fmla="*/ 201613 h 409575"/>
                <a:gd name="connsiteX158" fmla="*/ 514350 w 533400"/>
                <a:gd name="connsiteY158" fmla="*/ 201613 h 409575"/>
                <a:gd name="connsiteX159" fmla="*/ 501650 w 533400"/>
                <a:gd name="connsiteY159" fmla="*/ 176213 h 409575"/>
                <a:gd name="connsiteX160" fmla="*/ 501650 w 533400"/>
                <a:gd name="connsiteY160" fmla="*/ 179388 h 409575"/>
                <a:gd name="connsiteX161" fmla="*/ 498475 w 533400"/>
                <a:gd name="connsiteY161" fmla="*/ 179388 h 409575"/>
                <a:gd name="connsiteX162" fmla="*/ 501650 w 533400"/>
                <a:gd name="connsiteY162" fmla="*/ 174625 h 409575"/>
                <a:gd name="connsiteX163" fmla="*/ 503237 w 533400"/>
                <a:gd name="connsiteY163" fmla="*/ 174625 h 409575"/>
                <a:gd name="connsiteX164" fmla="*/ 501650 w 533400"/>
                <a:gd name="connsiteY164" fmla="*/ 176213 h 409575"/>
                <a:gd name="connsiteX165" fmla="*/ 123825 w 533400"/>
                <a:gd name="connsiteY165" fmla="*/ 171450 h 409575"/>
                <a:gd name="connsiteX166" fmla="*/ 125412 w 533400"/>
                <a:gd name="connsiteY166" fmla="*/ 171450 h 409575"/>
                <a:gd name="connsiteX167" fmla="*/ 128588 w 533400"/>
                <a:gd name="connsiteY167" fmla="*/ 171450 h 409575"/>
                <a:gd name="connsiteX168" fmla="*/ 130175 w 533400"/>
                <a:gd name="connsiteY168" fmla="*/ 171450 h 409575"/>
                <a:gd name="connsiteX169" fmla="*/ 133350 w 533400"/>
                <a:gd name="connsiteY169" fmla="*/ 171450 h 409575"/>
                <a:gd name="connsiteX170" fmla="*/ 133350 w 533400"/>
                <a:gd name="connsiteY170" fmla="*/ 174625 h 409575"/>
                <a:gd name="connsiteX171" fmla="*/ 130175 w 533400"/>
                <a:gd name="connsiteY171" fmla="*/ 174625 h 409575"/>
                <a:gd name="connsiteX172" fmla="*/ 128588 w 533400"/>
                <a:gd name="connsiteY172" fmla="*/ 174625 h 409575"/>
                <a:gd name="connsiteX173" fmla="*/ 80962 w 533400"/>
                <a:gd name="connsiteY173" fmla="*/ 158750 h 409575"/>
                <a:gd name="connsiteX174" fmla="*/ 82550 w 533400"/>
                <a:gd name="connsiteY174" fmla="*/ 158750 h 409575"/>
                <a:gd name="connsiteX175" fmla="*/ 85725 w 533400"/>
                <a:gd name="connsiteY175" fmla="*/ 158750 h 409575"/>
                <a:gd name="connsiteX176" fmla="*/ 87312 w 533400"/>
                <a:gd name="connsiteY176" fmla="*/ 160338 h 409575"/>
                <a:gd name="connsiteX177" fmla="*/ 92075 w 533400"/>
                <a:gd name="connsiteY177" fmla="*/ 163513 h 409575"/>
                <a:gd name="connsiteX178" fmla="*/ 93662 w 533400"/>
                <a:gd name="connsiteY178" fmla="*/ 163513 h 409575"/>
                <a:gd name="connsiteX179" fmla="*/ 96837 w 533400"/>
                <a:gd name="connsiteY179" fmla="*/ 163513 h 409575"/>
                <a:gd name="connsiteX180" fmla="*/ 98425 w 533400"/>
                <a:gd name="connsiteY180" fmla="*/ 163513 h 409575"/>
                <a:gd name="connsiteX181" fmla="*/ 103187 w 533400"/>
                <a:gd name="connsiteY181" fmla="*/ 163513 h 409575"/>
                <a:gd name="connsiteX182" fmla="*/ 107950 w 533400"/>
                <a:gd name="connsiteY182" fmla="*/ 165100 h 409575"/>
                <a:gd name="connsiteX183" fmla="*/ 112712 w 533400"/>
                <a:gd name="connsiteY183" fmla="*/ 165100 h 409575"/>
                <a:gd name="connsiteX184" fmla="*/ 114300 w 533400"/>
                <a:gd name="connsiteY184" fmla="*/ 165100 h 409575"/>
                <a:gd name="connsiteX185" fmla="*/ 117475 w 533400"/>
                <a:gd name="connsiteY185" fmla="*/ 165100 h 409575"/>
                <a:gd name="connsiteX186" fmla="*/ 119062 w 533400"/>
                <a:gd name="connsiteY186" fmla="*/ 165100 h 409575"/>
                <a:gd name="connsiteX187" fmla="*/ 122237 w 533400"/>
                <a:gd name="connsiteY187" fmla="*/ 168276 h 409575"/>
                <a:gd name="connsiteX188" fmla="*/ 123825 w 533400"/>
                <a:gd name="connsiteY188" fmla="*/ 168276 h 409575"/>
                <a:gd name="connsiteX189" fmla="*/ 123825 w 533400"/>
                <a:gd name="connsiteY189" fmla="*/ 169863 h 409575"/>
                <a:gd name="connsiteX190" fmla="*/ 122237 w 533400"/>
                <a:gd name="connsiteY190" fmla="*/ 169863 h 409575"/>
                <a:gd name="connsiteX191" fmla="*/ 119062 w 533400"/>
                <a:gd name="connsiteY191" fmla="*/ 169863 h 409575"/>
                <a:gd name="connsiteX192" fmla="*/ 119062 w 533400"/>
                <a:gd name="connsiteY192" fmla="*/ 171451 h 409575"/>
                <a:gd name="connsiteX193" fmla="*/ 117475 w 533400"/>
                <a:gd name="connsiteY193" fmla="*/ 171451 h 409575"/>
                <a:gd name="connsiteX194" fmla="*/ 119062 w 533400"/>
                <a:gd name="connsiteY194" fmla="*/ 174626 h 409575"/>
                <a:gd name="connsiteX195" fmla="*/ 122237 w 533400"/>
                <a:gd name="connsiteY195" fmla="*/ 174626 h 409575"/>
                <a:gd name="connsiteX196" fmla="*/ 117475 w 533400"/>
                <a:gd name="connsiteY196" fmla="*/ 176213 h 409575"/>
                <a:gd name="connsiteX197" fmla="*/ 114300 w 533400"/>
                <a:gd name="connsiteY197" fmla="*/ 176213 h 409575"/>
                <a:gd name="connsiteX198" fmla="*/ 114300 w 533400"/>
                <a:gd name="connsiteY198" fmla="*/ 179388 h 409575"/>
                <a:gd name="connsiteX199" fmla="*/ 112712 w 533400"/>
                <a:gd name="connsiteY199" fmla="*/ 179388 h 409575"/>
                <a:gd name="connsiteX200" fmla="*/ 112712 w 533400"/>
                <a:gd name="connsiteY200" fmla="*/ 176213 h 409575"/>
                <a:gd name="connsiteX201" fmla="*/ 109537 w 533400"/>
                <a:gd name="connsiteY201" fmla="*/ 176213 h 409575"/>
                <a:gd name="connsiteX202" fmla="*/ 107950 w 533400"/>
                <a:gd name="connsiteY202" fmla="*/ 176213 h 409575"/>
                <a:gd name="connsiteX203" fmla="*/ 103187 w 533400"/>
                <a:gd name="connsiteY203" fmla="*/ 176213 h 409575"/>
                <a:gd name="connsiteX204" fmla="*/ 101600 w 533400"/>
                <a:gd name="connsiteY204" fmla="*/ 174626 h 409575"/>
                <a:gd name="connsiteX205" fmla="*/ 98425 w 533400"/>
                <a:gd name="connsiteY205" fmla="*/ 174626 h 409575"/>
                <a:gd name="connsiteX206" fmla="*/ 98425 w 533400"/>
                <a:gd name="connsiteY206" fmla="*/ 171451 h 409575"/>
                <a:gd name="connsiteX207" fmla="*/ 101600 w 533400"/>
                <a:gd name="connsiteY207" fmla="*/ 171451 h 409575"/>
                <a:gd name="connsiteX208" fmla="*/ 98425 w 533400"/>
                <a:gd name="connsiteY208" fmla="*/ 169863 h 409575"/>
                <a:gd name="connsiteX209" fmla="*/ 96837 w 533400"/>
                <a:gd name="connsiteY209" fmla="*/ 168276 h 409575"/>
                <a:gd name="connsiteX210" fmla="*/ 92075 w 533400"/>
                <a:gd name="connsiteY210" fmla="*/ 165100 h 409575"/>
                <a:gd name="connsiteX211" fmla="*/ 87312 w 533400"/>
                <a:gd name="connsiteY211" fmla="*/ 163513 h 409575"/>
                <a:gd name="connsiteX212" fmla="*/ 82550 w 533400"/>
                <a:gd name="connsiteY212" fmla="*/ 160338 h 409575"/>
                <a:gd name="connsiteX213" fmla="*/ 80962 w 533400"/>
                <a:gd name="connsiteY213" fmla="*/ 160338 h 409575"/>
                <a:gd name="connsiteX214" fmla="*/ 517525 w 533400"/>
                <a:gd name="connsiteY214" fmla="*/ 155575 h 409575"/>
                <a:gd name="connsiteX215" fmla="*/ 519112 w 533400"/>
                <a:gd name="connsiteY215" fmla="*/ 155575 h 409575"/>
                <a:gd name="connsiteX216" fmla="*/ 519112 w 533400"/>
                <a:gd name="connsiteY216" fmla="*/ 158750 h 409575"/>
                <a:gd name="connsiteX217" fmla="*/ 517525 w 533400"/>
                <a:gd name="connsiteY217" fmla="*/ 160338 h 409575"/>
                <a:gd name="connsiteX218" fmla="*/ 512762 w 533400"/>
                <a:gd name="connsiteY218" fmla="*/ 165100 h 409575"/>
                <a:gd name="connsiteX219" fmla="*/ 511175 w 533400"/>
                <a:gd name="connsiteY219" fmla="*/ 168275 h 409575"/>
                <a:gd name="connsiteX220" fmla="*/ 508000 w 533400"/>
                <a:gd name="connsiteY220" fmla="*/ 169863 h 409575"/>
                <a:gd name="connsiteX221" fmla="*/ 503237 w 533400"/>
                <a:gd name="connsiteY221" fmla="*/ 174625 h 409575"/>
                <a:gd name="connsiteX222" fmla="*/ 503237 w 533400"/>
                <a:gd name="connsiteY222" fmla="*/ 171450 h 409575"/>
                <a:gd name="connsiteX223" fmla="*/ 506412 w 533400"/>
                <a:gd name="connsiteY223" fmla="*/ 171450 h 409575"/>
                <a:gd name="connsiteX224" fmla="*/ 506412 w 533400"/>
                <a:gd name="connsiteY224" fmla="*/ 169863 h 409575"/>
                <a:gd name="connsiteX225" fmla="*/ 508000 w 533400"/>
                <a:gd name="connsiteY225" fmla="*/ 168275 h 409575"/>
                <a:gd name="connsiteX226" fmla="*/ 508000 w 533400"/>
                <a:gd name="connsiteY226" fmla="*/ 165100 h 409575"/>
                <a:gd name="connsiteX227" fmla="*/ 511175 w 533400"/>
                <a:gd name="connsiteY227" fmla="*/ 163513 h 409575"/>
                <a:gd name="connsiteX228" fmla="*/ 512762 w 533400"/>
                <a:gd name="connsiteY228" fmla="*/ 163513 h 409575"/>
                <a:gd name="connsiteX229" fmla="*/ 512762 w 533400"/>
                <a:gd name="connsiteY229" fmla="*/ 160338 h 409575"/>
                <a:gd name="connsiteX230" fmla="*/ 512762 w 533400"/>
                <a:gd name="connsiteY230" fmla="*/ 158750 h 409575"/>
                <a:gd name="connsiteX231" fmla="*/ 514350 w 533400"/>
                <a:gd name="connsiteY231" fmla="*/ 158750 h 409575"/>
                <a:gd name="connsiteX232" fmla="*/ 74612 w 533400"/>
                <a:gd name="connsiteY232" fmla="*/ 155575 h 409575"/>
                <a:gd name="connsiteX233" fmla="*/ 76200 w 533400"/>
                <a:gd name="connsiteY233" fmla="*/ 155575 h 409575"/>
                <a:gd name="connsiteX234" fmla="*/ 77787 w 533400"/>
                <a:gd name="connsiteY234" fmla="*/ 155575 h 409575"/>
                <a:gd name="connsiteX235" fmla="*/ 77787 w 533400"/>
                <a:gd name="connsiteY235" fmla="*/ 158750 h 409575"/>
                <a:gd name="connsiteX236" fmla="*/ 76200 w 533400"/>
                <a:gd name="connsiteY236" fmla="*/ 158750 h 409575"/>
                <a:gd name="connsiteX237" fmla="*/ 74612 w 533400"/>
                <a:gd name="connsiteY237" fmla="*/ 158750 h 409575"/>
                <a:gd name="connsiteX238" fmla="*/ 508000 w 533400"/>
                <a:gd name="connsiteY238" fmla="*/ 147638 h 409575"/>
                <a:gd name="connsiteX239" fmla="*/ 508000 w 533400"/>
                <a:gd name="connsiteY239" fmla="*/ 149226 h 409575"/>
                <a:gd name="connsiteX240" fmla="*/ 506412 w 533400"/>
                <a:gd name="connsiteY240" fmla="*/ 149226 h 409575"/>
                <a:gd name="connsiteX241" fmla="*/ 511175 w 533400"/>
                <a:gd name="connsiteY241" fmla="*/ 139700 h 409575"/>
                <a:gd name="connsiteX242" fmla="*/ 512762 w 533400"/>
                <a:gd name="connsiteY242" fmla="*/ 142875 h 409575"/>
                <a:gd name="connsiteX243" fmla="*/ 514350 w 533400"/>
                <a:gd name="connsiteY243" fmla="*/ 142875 h 409575"/>
                <a:gd name="connsiteX244" fmla="*/ 517525 w 533400"/>
                <a:gd name="connsiteY244" fmla="*/ 144463 h 409575"/>
                <a:gd name="connsiteX245" fmla="*/ 514350 w 533400"/>
                <a:gd name="connsiteY245" fmla="*/ 144463 h 409575"/>
                <a:gd name="connsiteX246" fmla="*/ 512762 w 533400"/>
                <a:gd name="connsiteY246" fmla="*/ 144463 h 409575"/>
                <a:gd name="connsiteX247" fmla="*/ 512762 w 533400"/>
                <a:gd name="connsiteY247" fmla="*/ 147638 h 409575"/>
                <a:gd name="connsiteX248" fmla="*/ 511175 w 533400"/>
                <a:gd name="connsiteY248" fmla="*/ 147638 h 409575"/>
                <a:gd name="connsiteX249" fmla="*/ 508000 w 533400"/>
                <a:gd name="connsiteY249" fmla="*/ 147638 h 409575"/>
                <a:gd name="connsiteX250" fmla="*/ 508000 w 533400"/>
                <a:gd name="connsiteY250" fmla="*/ 144463 h 409575"/>
                <a:gd name="connsiteX251" fmla="*/ 508000 w 533400"/>
                <a:gd name="connsiteY251" fmla="*/ 142875 h 409575"/>
                <a:gd name="connsiteX252" fmla="*/ 511175 w 533400"/>
                <a:gd name="connsiteY252" fmla="*/ 142875 h 409575"/>
                <a:gd name="connsiteX253" fmla="*/ 481012 w 533400"/>
                <a:gd name="connsiteY253" fmla="*/ 136525 h 409575"/>
                <a:gd name="connsiteX254" fmla="*/ 481012 w 533400"/>
                <a:gd name="connsiteY254" fmla="*/ 138113 h 409575"/>
                <a:gd name="connsiteX255" fmla="*/ 479425 w 533400"/>
                <a:gd name="connsiteY255" fmla="*/ 138113 h 409575"/>
                <a:gd name="connsiteX256" fmla="*/ 487363 w 533400"/>
                <a:gd name="connsiteY256" fmla="*/ 120650 h 409575"/>
                <a:gd name="connsiteX257" fmla="*/ 490538 w 533400"/>
                <a:gd name="connsiteY257" fmla="*/ 120650 h 409575"/>
                <a:gd name="connsiteX258" fmla="*/ 490538 w 533400"/>
                <a:gd name="connsiteY258" fmla="*/ 122238 h 409575"/>
                <a:gd name="connsiteX259" fmla="*/ 487363 w 533400"/>
                <a:gd name="connsiteY259" fmla="*/ 122238 h 409575"/>
                <a:gd name="connsiteX260" fmla="*/ 447675 w 533400"/>
                <a:gd name="connsiteY260" fmla="*/ 100013 h 409575"/>
                <a:gd name="connsiteX261" fmla="*/ 449262 w 533400"/>
                <a:gd name="connsiteY261" fmla="*/ 100013 h 409575"/>
                <a:gd name="connsiteX262" fmla="*/ 447675 w 533400"/>
                <a:gd name="connsiteY262" fmla="*/ 101600 h 409575"/>
                <a:gd name="connsiteX263" fmla="*/ 455612 w 533400"/>
                <a:gd name="connsiteY263" fmla="*/ 90488 h 409575"/>
                <a:gd name="connsiteX264" fmla="*/ 454025 w 533400"/>
                <a:gd name="connsiteY264" fmla="*/ 93663 h 409575"/>
                <a:gd name="connsiteX265" fmla="*/ 454025 w 533400"/>
                <a:gd name="connsiteY265" fmla="*/ 95250 h 409575"/>
                <a:gd name="connsiteX266" fmla="*/ 450850 w 533400"/>
                <a:gd name="connsiteY266" fmla="*/ 96838 h 409575"/>
                <a:gd name="connsiteX267" fmla="*/ 449262 w 533400"/>
                <a:gd name="connsiteY267" fmla="*/ 100013 h 409575"/>
                <a:gd name="connsiteX268" fmla="*/ 449262 w 533400"/>
                <a:gd name="connsiteY268" fmla="*/ 96838 h 409575"/>
                <a:gd name="connsiteX269" fmla="*/ 450850 w 533400"/>
                <a:gd name="connsiteY269" fmla="*/ 95250 h 409575"/>
                <a:gd name="connsiteX270" fmla="*/ 450850 w 533400"/>
                <a:gd name="connsiteY270" fmla="*/ 93663 h 409575"/>
                <a:gd name="connsiteX271" fmla="*/ 523875 w 533400"/>
                <a:gd name="connsiteY271" fmla="*/ 84138 h 409575"/>
                <a:gd name="connsiteX272" fmla="*/ 527050 w 533400"/>
                <a:gd name="connsiteY272" fmla="*/ 84138 h 409575"/>
                <a:gd name="connsiteX273" fmla="*/ 528637 w 533400"/>
                <a:gd name="connsiteY273" fmla="*/ 84138 h 409575"/>
                <a:gd name="connsiteX274" fmla="*/ 530225 w 533400"/>
                <a:gd name="connsiteY274" fmla="*/ 84138 h 409575"/>
                <a:gd name="connsiteX275" fmla="*/ 530225 w 533400"/>
                <a:gd name="connsiteY275" fmla="*/ 85726 h 409575"/>
                <a:gd name="connsiteX276" fmla="*/ 533400 w 533400"/>
                <a:gd name="connsiteY276" fmla="*/ 88901 h 409575"/>
                <a:gd name="connsiteX277" fmla="*/ 533400 w 533400"/>
                <a:gd name="connsiteY277" fmla="*/ 90489 h 409575"/>
                <a:gd name="connsiteX278" fmla="*/ 533400 w 533400"/>
                <a:gd name="connsiteY278" fmla="*/ 93664 h 409575"/>
                <a:gd name="connsiteX279" fmla="*/ 533400 w 533400"/>
                <a:gd name="connsiteY279" fmla="*/ 95251 h 409575"/>
                <a:gd name="connsiteX280" fmla="*/ 530225 w 533400"/>
                <a:gd name="connsiteY280" fmla="*/ 95251 h 409575"/>
                <a:gd name="connsiteX281" fmla="*/ 528637 w 533400"/>
                <a:gd name="connsiteY281" fmla="*/ 95251 h 409575"/>
                <a:gd name="connsiteX282" fmla="*/ 527050 w 533400"/>
                <a:gd name="connsiteY282" fmla="*/ 93664 h 409575"/>
                <a:gd name="connsiteX283" fmla="*/ 523875 w 533400"/>
                <a:gd name="connsiteY283" fmla="*/ 93664 h 409575"/>
                <a:gd name="connsiteX284" fmla="*/ 523875 w 533400"/>
                <a:gd name="connsiteY284" fmla="*/ 90489 h 409575"/>
                <a:gd name="connsiteX285" fmla="*/ 523875 w 533400"/>
                <a:gd name="connsiteY285" fmla="*/ 88901 h 409575"/>
                <a:gd name="connsiteX286" fmla="*/ 522287 w 533400"/>
                <a:gd name="connsiteY286" fmla="*/ 88901 h 409575"/>
                <a:gd name="connsiteX287" fmla="*/ 522287 w 533400"/>
                <a:gd name="connsiteY287" fmla="*/ 85726 h 409575"/>
                <a:gd name="connsiteX288" fmla="*/ 523875 w 533400"/>
                <a:gd name="connsiteY288" fmla="*/ 85726 h 409575"/>
                <a:gd name="connsiteX289" fmla="*/ 463550 w 533400"/>
                <a:gd name="connsiteY289" fmla="*/ 84137 h 409575"/>
                <a:gd name="connsiteX290" fmla="*/ 463550 w 533400"/>
                <a:gd name="connsiteY290" fmla="*/ 85725 h 409575"/>
                <a:gd name="connsiteX291" fmla="*/ 460375 w 533400"/>
                <a:gd name="connsiteY291" fmla="*/ 88900 h 409575"/>
                <a:gd name="connsiteX292" fmla="*/ 458787 w 533400"/>
                <a:gd name="connsiteY292" fmla="*/ 88900 h 409575"/>
                <a:gd name="connsiteX293" fmla="*/ 455612 w 533400"/>
                <a:gd name="connsiteY293" fmla="*/ 90488 h 409575"/>
                <a:gd name="connsiteX294" fmla="*/ 460375 w 533400"/>
                <a:gd name="connsiteY294" fmla="*/ 85725 h 409575"/>
                <a:gd name="connsiteX295" fmla="*/ 122237 w 533400"/>
                <a:gd name="connsiteY295" fmla="*/ 80962 h 409575"/>
                <a:gd name="connsiteX296" fmla="*/ 123825 w 533400"/>
                <a:gd name="connsiteY296" fmla="*/ 84137 h 409575"/>
                <a:gd name="connsiteX297" fmla="*/ 125412 w 533400"/>
                <a:gd name="connsiteY297" fmla="*/ 84137 h 409575"/>
                <a:gd name="connsiteX298" fmla="*/ 128587 w 533400"/>
                <a:gd name="connsiteY298" fmla="*/ 84137 h 409575"/>
                <a:gd name="connsiteX299" fmla="*/ 133350 w 533400"/>
                <a:gd name="connsiteY299" fmla="*/ 85725 h 409575"/>
                <a:gd name="connsiteX300" fmla="*/ 134937 w 533400"/>
                <a:gd name="connsiteY300" fmla="*/ 88900 h 409575"/>
                <a:gd name="connsiteX301" fmla="*/ 134937 w 533400"/>
                <a:gd name="connsiteY301" fmla="*/ 90488 h 409575"/>
                <a:gd name="connsiteX302" fmla="*/ 141287 w 533400"/>
                <a:gd name="connsiteY302" fmla="*/ 93663 h 409575"/>
                <a:gd name="connsiteX303" fmla="*/ 136525 w 533400"/>
                <a:gd name="connsiteY303" fmla="*/ 93663 h 409575"/>
                <a:gd name="connsiteX304" fmla="*/ 134937 w 533400"/>
                <a:gd name="connsiteY304" fmla="*/ 93663 h 409575"/>
                <a:gd name="connsiteX305" fmla="*/ 133350 w 533400"/>
                <a:gd name="connsiteY305" fmla="*/ 93663 h 409575"/>
                <a:gd name="connsiteX306" fmla="*/ 130175 w 533400"/>
                <a:gd name="connsiteY306" fmla="*/ 93663 h 409575"/>
                <a:gd name="connsiteX307" fmla="*/ 123825 w 533400"/>
                <a:gd name="connsiteY307" fmla="*/ 88900 h 409575"/>
                <a:gd name="connsiteX308" fmla="*/ 123825 w 533400"/>
                <a:gd name="connsiteY308" fmla="*/ 85725 h 409575"/>
                <a:gd name="connsiteX309" fmla="*/ 122237 w 533400"/>
                <a:gd name="connsiteY309" fmla="*/ 84137 h 409575"/>
                <a:gd name="connsiteX310" fmla="*/ 119062 w 533400"/>
                <a:gd name="connsiteY310" fmla="*/ 84137 h 409575"/>
                <a:gd name="connsiteX311" fmla="*/ 230187 w 533400"/>
                <a:gd name="connsiteY311" fmla="*/ 52388 h 409575"/>
                <a:gd name="connsiteX312" fmla="*/ 231775 w 533400"/>
                <a:gd name="connsiteY312" fmla="*/ 52388 h 409575"/>
                <a:gd name="connsiteX313" fmla="*/ 231775 w 533400"/>
                <a:gd name="connsiteY313" fmla="*/ 53976 h 409575"/>
                <a:gd name="connsiteX314" fmla="*/ 230187 w 533400"/>
                <a:gd name="connsiteY314" fmla="*/ 53976 h 409575"/>
                <a:gd name="connsiteX315" fmla="*/ 230187 w 533400"/>
                <a:gd name="connsiteY315" fmla="*/ 49213 h 409575"/>
                <a:gd name="connsiteX316" fmla="*/ 231775 w 533400"/>
                <a:gd name="connsiteY316" fmla="*/ 49213 h 409575"/>
                <a:gd name="connsiteX317" fmla="*/ 230187 w 533400"/>
                <a:gd name="connsiteY317" fmla="*/ 52388 h 409575"/>
                <a:gd name="connsiteX318" fmla="*/ 192087 w 533400"/>
                <a:gd name="connsiteY318" fmla="*/ 46038 h 409575"/>
                <a:gd name="connsiteX319" fmla="*/ 193674 w 533400"/>
                <a:gd name="connsiteY319" fmla="*/ 46038 h 409575"/>
                <a:gd name="connsiteX320" fmla="*/ 196850 w 533400"/>
                <a:gd name="connsiteY320" fmla="*/ 47625 h 409575"/>
                <a:gd name="connsiteX321" fmla="*/ 198437 w 533400"/>
                <a:gd name="connsiteY321" fmla="*/ 47625 h 409575"/>
                <a:gd name="connsiteX322" fmla="*/ 198437 w 533400"/>
                <a:gd name="connsiteY322" fmla="*/ 49213 h 409575"/>
                <a:gd name="connsiteX323" fmla="*/ 196850 w 533400"/>
                <a:gd name="connsiteY323" fmla="*/ 49213 h 409575"/>
                <a:gd name="connsiteX324" fmla="*/ 193674 w 533400"/>
                <a:gd name="connsiteY324" fmla="*/ 49213 h 409575"/>
                <a:gd name="connsiteX325" fmla="*/ 192087 w 533400"/>
                <a:gd name="connsiteY325" fmla="*/ 49213 h 409575"/>
                <a:gd name="connsiteX326" fmla="*/ 192087 w 533400"/>
                <a:gd name="connsiteY326" fmla="*/ 47625 h 409575"/>
                <a:gd name="connsiteX327" fmla="*/ 203200 w 533400"/>
                <a:gd name="connsiteY327" fmla="*/ 42863 h 409575"/>
                <a:gd name="connsiteX328" fmla="*/ 204788 w 533400"/>
                <a:gd name="connsiteY328" fmla="*/ 42863 h 409575"/>
                <a:gd name="connsiteX329" fmla="*/ 207963 w 533400"/>
                <a:gd name="connsiteY329" fmla="*/ 42863 h 409575"/>
                <a:gd name="connsiteX330" fmla="*/ 209550 w 533400"/>
                <a:gd name="connsiteY330" fmla="*/ 42863 h 409575"/>
                <a:gd name="connsiteX331" fmla="*/ 209550 w 533400"/>
                <a:gd name="connsiteY331" fmla="*/ 46038 h 409575"/>
                <a:gd name="connsiteX332" fmla="*/ 211138 w 533400"/>
                <a:gd name="connsiteY332" fmla="*/ 49213 h 409575"/>
                <a:gd name="connsiteX333" fmla="*/ 211138 w 533400"/>
                <a:gd name="connsiteY333" fmla="*/ 52388 h 409575"/>
                <a:gd name="connsiteX334" fmla="*/ 211138 w 533400"/>
                <a:gd name="connsiteY334" fmla="*/ 53976 h 409575"/>
                <a:gd name="connsiteX335" fmla="*/ 209550 w 533400"/>
                <a:gd name="connsiteY335" fmla="*/ 53976 h 409575"/>
                <a:gd name="connsiteX336" fmla="*/ 207963 w 533400"/>
                <a:gd name="connsiteY336" fmla="*/ 52388 h 409575"/>
                <a:gd name="connsiteX337" fmla="*/ 204788 w 533400"/>
                <a:gd name="connsiteY337" fmla="*/ 49213 h 409575"/>
                <a:gd name="connsiteX338" fmla="*/ 203200 w 533400"/>
                <a:gd name="connsiteY338" fmla="*/ 49213 h 409575"/>
                <a:gd name="connsiteX339" fmla="*/ 203200 w 533400"/>
                <a:gd name="connsiteY339" fmla="*/ 47625 h 409575"/>
                <a:gd name="connsiteX340" fmla="*/ 203200 w 533400"/>
                <a:gd name="connsiteY340" fmla="*/ 46038 h 409575"/>
                <a:gd name="connsiteX341" fmla="*/ 220662 w 533400"/>
                <a:gd name="connsiteY341" fmla="*/ 31750 h 409575"/>
                <a:gd name="connsiteX342" fmla="*/ 223837 w 533400"/>
                <a:gd name="connsiteY342" fmla="*/ 31750 h 409575"/>
                <a:gd name="connsiteX343" fmla="*/ 225424 w 533400"/>
                <a:gd name="connsiteY343" fmla="*/ 31750 h 409575"/>
                <a:gd name="connsiteX344" fmla="*/ 225424 w 533400"/>
                <a:gd name="connsiteY344" fmla="*/ 33337 h 409575"/>
                <a:gd name="connsiteX345" fmla="*/ 227012 w 533400"/>
                <a:gd name="connsiteY345" fmla="*/ 36512 h 409575"/>
                <a:gd name="connsiteX346" fmla="*/ 230187 w 533400"/>
                <a:gd name="connsiteY346" fmla="*/ 38100 h 409575"/>
                <a:gd name="connsiteX347" fmla="*/ 227012 w 533400"/>
                <a:gd name="connsiteY347" fmla="*/ 41275 h 409575"/>
                <a:gd name="connsiteX348" fmla="*/ 225424 w 533400"/>
                <a:gd name="connsiteY348" fmla="*/ 41275 h 409575"/>
                <a:gd name="connsiteX349" fmla="*/ 223837 w 533400"/>
                <a:gd name="connsiteY349" fmla="*/ 42863 h 409575"/>
                <a:gd name="connsiteX350" fmla="*/ 223837 w 533400"/>
                <a:gd name="connsiteY350" fmla="*/ 41275 h 409575"/>
                <a:gd name="connsiteX351" fmla="*/ 220662 w 533400"/>
                <a:gd name="connsiteY351" fmla="*/ 41275 h 409575"/>
                <a:gd name="connsiteX352" fmla="*/ 220662 w 533400"/>
                <a:gd name="connsiteY352" fmla="*/ 38100 h 409575"/>
                <a:gd name="connsiteX353" fmla="*/ 220662 w 533400"/>
                <a:gd name="connsiteY353" fmla="*/ 36512 h 409575"/>
                <a:gd name="connsiteX354" fmla="*/ 255587 w 533400"/>
                <a:gd name="connsiteY354" fmla="*/ 19050 h 409575"/>
                <a:gd name="connsiteX355" fmla="*/ 257175 w 533400"/>
                <a:gd name="connsiteY355" fmla="*/ 19050 h 409575"/>
                <a:gd name="connsiteX356" fmla="*/ 257175 w 533400"/>
                <a:gd name="connsiteY356" fmla="*/ 20637 h 409575"/>
                <a:gd name="connsiteX357" fmla="*/ 258762 w 533400"/>
                <a:gd name="connsiteY357" fmla="*/ 22225 h 409575"/>
                <a:gd name="connsiteX358" fmla="*/ 261937 w 533400"/>
                <a:gd name="connsiteY358" fmla="*/ 25400 h 409575"/>
                <a:gd name="connsiteX359" fmla="*/ 263525 w 533400"/>
                <a:gd name="connsiteY359" fmla="*/ 30162 h 409575"/>
                <a:gd name="connsiteX360" fmla="*/ 261937 w 533400"/>
                <a:gd name="connsiteY360" fmla="*/ 26987 h 409575"/>
                <a:gd name="connsiteX361" fmla="*/ 258762 w 533400"/>
                <a:gd name="connsiteY361" fmla="*/ 25400 h 409575"/>
                <a:gd name="connsiteX362" fmla="*/ 257175 w 533400"/>
                <a:gd name="connsiteY362" fmla="*/ 22225 h 409575"/>
                <a:gd name="connsiteX363" fmla="*/ 257175 w 533400"/>
                <a:gd name="connsiteY363" fmla="*/ 20638 h 409575"/>
                <a:gd name="connsiteX364" fmla="*/ 255587 w 533400"/>
                <a:gd name="connsiteY364" fmla="*/ 20638 h 409575"/>
                <a:gd name="connsiteX365" fmla="*/ 247650 w 533400"/>
                <a:gd name="connsiteY365" fmla="*/ 9525 h 409575"/>
                <a:gd name="connsiteX366" fmla="*/ 250825 w 533400"/>
                <a:gd name="connsiteY366" fmla="*/ 9525 h 409575"/>
                <a:gd name="connsiteX367" fmla="*/ 250825 w 533400"/>
                <a:gd name="connsiteY367" fmla="*/ 11113 h 409575"/>
                <a:gd name="connsiteX368" fmla="*/ 247650 w 533400"/>
                <a:gd name="connsiteY368" fmla="*/ 11113 h 409575"/>
                <a:gd name="connsiteX369" fmla="*/ 273050 w 533400"/>
                <a:gd name="connsiteY369" fmla="*/ 9525 h 409575"/>
                <a:gd name="connsiteX370" fmla="*/ 274637 w 533400"/>
                <a:gd name="connsiteY370" fmla="*/ 9525 h 409575"/>
                <a:gd name="connsiteX371" fmla="*/ 274637 w 533400"/>
                <a:gd name="connsiteY371" fmla="*/ 11112 h 409575"/>
                <a:gd name="connsiteX372" fmla="*/ 274637 w 533400"/>
                <a:gd name="connsiteY372" fmla="*/ 14287 h 409575"/>
                <a:gd name="connsiteX373" fmla="*/ 277812 w 533400"/>
                <a:gd name="connsiteY373" fmla="*/ 14287 h 409575"/>
                <a:gd name="connsiteX374" fmla="*/ 279400 w 533400"/>
                <a:gd name="connsiteY374" fmla="*/ 15875 h 409575"/>
                <a:gd name="connsiteX375" fmla="*/ 279400 w 533400"/>
                <a:gd name="connsiteY375" fmla="*/ 19050 h 409575"/>
                <a:gd name="connsiteX376" fmla="*/ 279400 w 533400"/>
                <a:gd name="connsiteY376" fmla="*/ 20637 h 409575"/>
                <a:gd name="connsiteX377" fmla="*/ 282575 w 533400"/>
                <a:gd name="connsiteY377" fmla="*/ 22225 h 409575"/>
                <a:gd name="connsiteX378" fmla="*/ 284162 w 533400"/>
                <a:gd name="connsiteY378" fmla="*/ 26987 h 409575"/>
                <a:gd name="connsiteX379" fmla="*/ 282575 w 533400"/>
                <a:gd name="connsiteY379" fmla="*/ 26987 h 409575"/>
                <a:gd name="connsiteX380" fmla="*/ 282575 w 533400"/>
                <a:gd name="connsiteY380" fmla="*/ 25400 h 409575"/>
                <a:gd name="connsiteX381" fmla="*/ 279400 w 533400"/>
                <a:gd name="connsiteY381" fmla="*/ 22225 h 409575"/>
                <a:gd name="connsiteX382" fmla="*/ 274637 w 533400"/>
                <a:gd name="connsiteY382" fmla="*/ 15875 h 409575"/>
                <a:gd name="connsiteX383" fmla="*/ 246062 w 533400"/>
                <a:gd name="connsiteY383" fmla="*/ 6350 h 409575"/>
                <a:gd name="connsiteX384" fmla="*/ 247650 w 533400"/>
                <a:gd name="connsiteY384" fmla="*/ 9525 h 409575"/>
                <a:gd name="connsiteX385" fmla="*/ 246062 w 533400"/>
                <a:gd name="connsiteY385" fmla="*/ 9525 h 409575"/>
                <a:gd name="connsiteX386" fmla="*/ 271462 w 533400"/>
                <a:gd name="connsiteY386" fmla="*/ 6350 h 409575"/>
                <a:gd name="connsiteX387" fmla="*/ 273050 w 533400"/>
                <a:gd name="connsiteY387" fmla="*/ 6350 h 409575"/>
                <a:gd name="connsiteX388" fmla="*/ 273050 w 533400"/>
                <a:gd name="connsiteY388" fmla="*/ 9525 h 409575"/>
                <a:gd name="connsiteX389" fmla="*/ 271462 w 533400"/>
                <a:gd name="connsiteY389" fmla="*/ 9525 h 409575"/>
                <a:gd name="connsiteX390" fmla="*/ 242887 w 533400"/>
                <a:gd name="connsiteY390" fmla="*/ 4763 h 409575"/>
                <a:gd name="connsiteX391" fmla="*/ 246062 w 533400"/>
                <a:gd name="connsiteY391" fmla="*/ 4763 h 409575"/>
                <a:gd name="connsiteX392" fmla="*/ 246062 w 533400"/>
                <a:gd name="connsiteY392" fmla="*/ 6350 h 409575"/>
                <a:gd name="connsiteX393" fmla="*/ 242887 w 533400"/>
                <a:gd name="connsiteY393" fmla="*/ 6350 h 409575"/>
                <a:gd name="connsiteX394" fmla="*/ 220662 w 533400"/>
                <a:gd name="connsiteY394" fmla="*/ 0 h 409575"/>
                <a:gd name="connsiteX395" fmla="*/ 223837 w 533400"/>
                <a:gd name="connsiteY395" fmla="*/ 0 h 409575"/>
                <a:gd name="connsiteX396" fmla="*/ 225425 w 533400"/>
                <a:gd name="connsiteY396" fmla="*/ 3175 h 409575"/>
                <a:gd name="connsiteX397" fmla="*/ 225425 w 533400"/>
                <a:gd name="connsiteY397" fmla="*/ 4762 h 409575"/>
                <a:gd name="connsiteX398" fmla="*/ 227012 w 533400"/>
                <a:gd name="connsiteY398" fmla="*/ 6350 h 409575"/>
                <a:gd name="connsiteX399" fmla="*/ 230187 w 533400"/>
                <a:gd name="connsiteY399" fmla="*/ 9525 h 409575"/>
                <a:gd name="connsiteX400" fmla="*/ 231775 w 533400"/>
                <a:gd name="connsiteY400" fmla="*/ 15875 h 409575"/>
                <a:gd name="connsiteX401" fmla="*/ 236537 w 533400"/>
                <a:gd name="connsiteY401" fmla="*/ 20637 h 409575"/>
                <a:gd name="connsiteX402" fmla="*/ 242887 w 533400"/>
                <a:gd name="connsiteY402" fmla="*/ 31750 h 409575"/>
                <a:gd name="connsiteX403" fmla="*/ 242887 w 533400"/>
                <a:gd name="connsiteY403" fmla="*/ 33337 h 409575"/>
                <a:gd name="connsiteX404" fmla="*/ 246062 w 533400"/>
                <a:gd name="connsiteY404" fmla="*/ 33337 h 409575"/>
                <a:gd name="connsiteX405" fmla="*/ 246062 w 533400"/>
                <a:gd name="connsiteY405" fmla="*/ 36512 h 409575"/>
                <a:gd name="connsiteX406" fmla="*/ 250825 w 533400"/>
                <a:gd name="connsiteY406" fmla="*/ 36512 h 409575"/>
                <a:gd name="connsiteX407" fmla="*/ 250825 w 533400"/>
                <a:gd name="connsiteY407" fmla="*/ 38100 h 409575"/>
                <a:gd name="connsiteX408" fmla="*/ 252412 w 533400"/>
                <a:gd name="connsiteY408" fmla="*/ 41275 h 409575"/>
                <a:gd name="connsiteX409" fmla="*/ 255587 w 533400"/>
                <a:gd name="connsiteY409" fmla="*/ 42862 h 409575"/>
                <a:gd name="connsiteX410" fmla="*/ 257175 w 533400"/>
                <a:gd name="connsiteY410" fmla="*/ 42862 h 409575"/>
                <a:gd name="connsiteX411" fmla="*/ 258762 w 533400"/>
                <a:gd name="connsiteY411" fmla="*/ 46037 h 409575"/>
                <a:gd name="connsiteX412" fmla="*/ 261937 w 533400"/>
                <a:gd name="connsiteY412" fmla="*/ 46037 h 409575"/>
                <a:gd name="connsiteX413" fmla="*/ 263525 w 533400"/>
                <a:gd name="connsiteY413" fmla="*/ 46037 h 409575"/>
                <a:gd name="connsiteX414" fmla="*/ 266700 w 533400"/>
                <a:gd name="connsiteY414" fmla="*/ 47625 h 409575"/>
                <a:gd name="connsiteX415" fmla="*/ 268287 w 533400"/>
                <a:gd name="connsiteY415" fmla="*/ 47625 h 409575"/>
                <a:gd name="connsiteX416" fmla="*/ 271462 w 533400"/>
                <a:gd name="connsiteY416" fmla="*/ 46037 h 409575"/>
                <a:gd name="connsiteX417" fmla="*/ 273050 w 533400"/>
                <a:gd name="connsiteY417" fmla="*/ 46037 h 409575"/>
                <a:gd name="connsiteX418" fmla="*/ 273050 w 533400"/>
                <a:gd name="connsiteY418" fmla="*/ 42862 h 409575"/>
                <a:gd name="connsiteX419" fmla="*/ 273050 w 533400"/>
                <a:gd name="connsiteY419" fmla="*/ 41275 h 409575"/>
                <a:gd name="connsiteX420" fmla="*/ 271462 w 533400"/>
                <a:gd name="connsiteY420" fmla="*/ 38100 h 409575"/>
                <a:gd name="connsiteX421" fmla="*/ 268287 w 533400"/>
                <a:gd name="connsiteY421" fmla="*/ 36512 h 409575"/>
                <a:gd name="connsiteX422" fmla="*/ 266700 w 533400"/>
                <a:gd name="connsiteY422" fmla="*/ 31750 h 409575"/>
                <a:gd name="connsiteX423" fmla="*/ 268287 w 533400"/>
                <a:gd name="connsiteY423" fmla="*/ 33337 h 409575"/>
                <a:gd name="connsiteX424" fmla="*/ 271462 w 533400"/>
                <a:gd name="connsiteY424" fmla="*/ 36512 h 409575"/>
                <a:gd name="connsiteX425" fmla="*/ 273050 w 533400"/>
                <a:gd name="connsiteY425" fmla="*/ 38100 h 409575"/>
                <a:gd name="connsiteX426" fmla="*/ 274637 w 533400"/>
                <a:gd name="connsiteY426" fmla="*/ 41275 h 409575"/>
                <a:gd name="connsiteX427" fmla="*/ 274637 w 533400"/>
                <a:gd name="connsiteY427" fmla="*/ 38100 h 409575"/>
                <a:gd name="connsiteX428" fmla="*/ 277812 w 533400"/>
                <a:gd name="connsiteY428" fmla="*/ 38100 h 409575"/>
                <a:gd name="connsiteX429" fmla="*/ 279400 w 533400"/>
                <a:gd name="connsiteY429" fmla="*/ 38100 h 409575"/>
                <a:gd name="connsiteX430" fmla="*/ 282575 w 533400"/>
                <a:gd name="connsiteY430" fmla="*/ 38100 h 409575"/>
                <a:gd name="connsiteX431" fmla="*/ 284162 w 533400"/>
                <a:gd name="connsiteY431" fmla="*/ 36512 h 409575"/>
                <a:gd name="connsiteX432" fmla="*/ 285750 w 533400"/>
                <a:gd name="connsiteY432" fmla="*/ 36512 h 409575"/>
                <a:gd name="connsiteX433" fmla="*/ 285750 w 533400"/>
                <a:gd name="connsiteY433" fmla="*/ 33337 h 409575"/>
                <a:gd name="connsiteX434" fmla="*/ 285750 w 533400"/>
                <a:gd name="connsiteY434" fmla="*/ 31750 h 409575"/>
                <a:gd name="connsiteX435" fmla="*/ 284162 w 533400"/>
                <a:gd name="connsiteY435" fmla="*/ 30162 h 409575"/>
                <a:gd name="connsiteX436" fmla="*/ 284162 w 533400"/>
                <a:gd name="connsiteY436" fmla="*/ 26987 h 409575"/>
                <a:gd name="connsiteX437" fmla="*/ 285750 w 533400"/>
                <a:gd name="connsiteY437" fmla="*/ 30162 h 409575"/>
                <a:gd name="connsiteX438" fmla="*/ 288925 w 533400"/>
                <a:gd name="connsiteY438" fmla="*/ 30162 h 409575"/>
                <a:gd name="connsiteX439" fmla="*/ 290512 w 533400"/>
                <a:gd name="connsiteY439" fmla="*/ 30162 h 409575"/>
                <a:gd name="connsiteX440" fmla="*/ 298450 w 533400"/>
                <a:gd name="connsiteY440" fmla="*/ 25400 h 409575"/>
                <a:gd name="connsiteX441" fmla="*/ 304800 w 533400"/>
                <a:gd name="connsiteY441" fmla="*/ 20637 h 409575"/>
                <a:gd name="connsiteX442" fmla="*/ 306387 w 533400"/>
                <a:gd name="connsiteY442" fmla="*/ 20637 h 409575"/>
                <a:gd name="connsiteX443" fmla="*/ 309562 w 533400"/>
                <a:gd name="connsiteY443" fmla="*/ 20637 h 409575"/>
                <a:gd name="connsiteX444" fmla="*/ 311150 w 533400"/>
                <a:gd name="connsiteY444" fmla="*/ 20637 h 409575"/>
                <a:gd name="connsiteX445" fmla="*/ 314325 w 533400"/>
                <a:gd name="connsiteY445" fmla="*/ 19050 h 409575"/>
                <a:gd name="connsiteX446" fmla="*/ 315912 w 533400"/>
                <a:gd name="connsiteY446" fmla="*/ 19050 h 409575"/>
                <a:gd name="connsiteX447" fmla="*/ 317500 w 533400"/>
                <a:gd name="connsiteY447" fmla="*/ 19050 h 409575"/>
                <a:gd name="connsiteX448" fmla="*/ 320675 w 533400"/>
                <a:gd name="connsiteY448" fmla="*/ 19050 h 409575"/>
                <a:gd name="connsiteX449" fmla="*/ 322262 w 533400"/>
                <a:gd name="connsiteY449" fmla="*/ 15875 h 409575"/>
                <a:gd name="connsiteX450" fmla="*/ 325437 w 533400"/>
                <a:gd name="connsiteY450" fmla="*/ 15875 h 409575"/>
                <a:gd name="connsiteX451" fmla="*/ 327025 w 533400"/>
                <a:gd name="connsiteY451" fmla="*/ 15875 h 409575"/>
                <a:gd name="connsiteX452" fmla="*/ 330200 w 533400"/>
                <a:gd name="connsiteY452" fmla="*/ 15875 h 409575"/>
                <a:gd name="connsiteX453" fmla="*/ 331787 w 533400"/>
                <a:gd name="connsiteY453" fmla="*/ 15875 h 409575"/>
                <a:gd name="connsiteX454" fmla="*/ 333375 w 533400"/>
                <a:gd name="connsiteY454" fmla="*/ 15875 h 409575"/>
                <a:gd name="connsiteX455" fmla="*/ 336550 w 533400"/>
                <a:gd name="connsiteY455" fmla="*/ 19050 h 409575"/>
                <a:gd name="connsiteX456" fmla="*/ 338137 w 533400"/>
                <a:gd name="connsiteY456" fmla="*/ 20637 h 409575"/>
                <a:gd name="connsiteX457" fmla="*/ 341312 w 533400"/>
                <a:gd name="connsiteY457" fmla="*/ 20637 h 409575"/>
                <a:gd name="connsiteX458" fmla="*/ 342900 w 533400"/>
                <a:gd name="connsiteY458" fmla="*/ 22225 h 409575"/>
                <a:gd name="connsiteX459" fmla="*/ 346075 w 533400"/>
                <a:gd name="connsiteY459" fmla="*/ 25400 h 409575"/>
                <a:gd name="connsiteX460" fmla="*/ 347662 w 533400"/>
                <a:gd name="connsiteY460" fmla="*/ 26987 h 409575"/>
                <a:gd name="connsiteX461" fmla="*/ 349250 w 533400"/>
                <a:gd name="connsiteY461" fmla="*/ 30162 h 409575"/>
                <a:gd name="connsiteX462" fmla="*/ 349250 w 533400"/>
                <a:gd name="connsiteY462" fmla="*/ 31750 h 409575"/>
                <a:gd name="connsiteX463" fmla="*/ 352425 w 533400"/>
                <a:gd name="connsiteY463" fmla="*/ 36512 h 409575"/>
                <a:gd name="connsiteX464" fmla="*/ 352425 w 533400"/>
                <a:gd name="connsiteY464" fmla="*/ 38100 h 409575"/>
                <a:gd name="connsiteX465" fmla="*/ 352425 w 533400"/>
                <a:gd name="connsiteY465" fmla="*/ 41275 h 409575"/>
                <a:gd name="connsiteX466" fmla="*/ 354012 w 533400"/>
                <a:gd name="connsiteY466" fmla="*/ 41275 h 409575"/>
                <a:gd name="connsiteX467" fmla="*/ 357187 w 533400"/>
                <a:gd name="connsiteY467" fmla="*/ 42862 h 409575"/>
                <a:gd name="connsiteX468" fmla="*/ 361950 w 533400"/>
                <a:gd name="connsiteY468" fmla="*/ 46037 h 409575"/>
                <a:gd name="connsiteX469" fmla="*/ 363537 w 533400"/>
                <a:gd name="connsiteY469" fmla="*/ 47625 h 409575"/>
                <a:gd name="connsiteX470" fmla="*/ 365125 w 533400"/>
                <a:gd name="connsiteY470" fmla="*/ 47625 h 409575"/>
                <a:gd name="connsiteX471" fmla="*/ 368300 w 533400"/>
                <a:gd name="connsiteY471" fmla="*/ 47625 h 409575"/>
                <a:gd name="connsiteX472" fmla="*/ 369887 w 533400"/>
                <a:gd name="connsiteY472" fmla="*/ 46037 h 409575"/>
                <a:gd name="connsiteX473" fmla="*/ 373062 w 533400"/>
                <a:gd name="connsiteY473" fmla="*/ 46037 h 409575"/>
                <a:gd name="connsiteX474" fmla="*/ 373062 w 533400"/>
                <a:gd name="connsiteY474" fmla="*/ 47625 h 409575"/>
                <a:gd name="connsiteX475" fmla="*/ 374650 w 533400"/>
                <a:gd name="connsiteY475" fmla="*/ 49212 h 409575"/>
                <a:gd name="connsiteX476" fmla="*/ 376237 w 533400"/>
                <a:gd name="connsiteY476" fmla="*/ 49212 h 409575"/>
                <a:gd name="connsiteX477" fmla="*/ 379412 w 533400"/>
                <a:gd name="connsiteY477" fmla="*/ 49212 h 409575"/>
                <a:gd name="connsiteX478" fmla="*/ 379412 w 533400"/>
                <a:gd name="connsiteY478" fmla="*/ 47625 h 409575"/>
                <a:gd name="connsiteX479" fmla="*/ 381000 w 533400"/>
                <a:gd name="connsiteY479" fmla="*/ 47625 h 409575"/>
                <a:gd name="connsiteX480" fmla="*/ 385762 w 533400"/>
                <a:gd name="connsiteY480" fmla="*/ 47625 h 409575"/>
                <a:gd name="connsiteX481" fmla="*/ 392112 w 533400"/>
                <a:gd name="connsiteY481" fmla="*/ 47625 h 409575"/>
                <a:gd name="connsiteX482" fmla="*/ 395287 w 533400"/>
                <a:gd name="connsiteY482" fmla="*/ 49212 h 409575"/>
                <a:gd name="connsiteX483" fmla="*/ 396875 w 533400"/>
                <a:gd name="connsiteY483" fmla="*/ 49212 h 409575"/>
                <a:gd name="connsiteX484" fmla="*/ 400050 w 533400"/>
                <a:gd name="connsiteY484" fmla="*/ 49212 h 409575"/>
                <a:gd name="connsiteX485" fmla="*/ 401637 w 533400"/>
                <a:gd name="connsiteY485" fmla="*/ 49212 h 409575"/>
                <a:gd name="connsiteX486" fmla="*/ 401637 w 533400"/>
                <a:gd name="connsiteY486" fmla="*/ 52387 h 409575"/>
                <a:gd name="connsiteX487" fmla="*/ 406400 w 533400"/>
                <a:gd name="connsiteY487" fmla="*/ 57150 h 409575"/>
                <a:gd name="connsiteX488" fmla="*/ 406400 w 533400"/>
                <a:gd name="connsiteY488" fmla="*/ 58737 h 409575"/>
                <a:gd name="connsiteX489" fmla="*/ 407987 w 533400"/>
                <a:gd name="connsiteY489" fmla="*/ 61912 h 409575"/>
                <a:gd name="connsiteX490" fmla="*/ 411162 w 533400"/>
                <a:gd name="connsiteY490" fmla="*/ 61912 h 409575"/>
                <a:gd name="connsiteX491" fmla="*/ 412750 w 533400"/>
                <a:gd name="connsiteY491" fmla="*/ 63500 h 409575"/>
                <a:gd name="connsiteX492" fmla="*/ 415925 w 533400"/>
                <a:gd name="connsiteY492" fmla="*/ 63500 h 409575"/>
                <a:gd name="connsiteX493" fmla="*/ 417512 w 533400"/>
                <a:gd name="connsiteY493" fmla="*/ 63500 h 409575"/>
                <a:gd name="connsiteX494" fmla="*/ 422275 w 533400"/>
                <a:gd name="connsiteY494" fmla="*/ 63500 h 409575"/>
                <a:gd name="connsiteX495" fmla="*/ 423862 w 533400"/>
                <a:gd name="connsiteY495" fmla="*/ 63500 h 409575"/>
                <a:gd name="connsiteX496" fmla="*/ 427037 w 533400"/>
                <a:gd name="connsiteY496" fmla="*/ 65087 h 409575"/>
                <a:gd name="connsiteX497" fmla="*/ 428625 w 533400"/>
                <a:gd name="connsiteY497" fmla="*/ 65087 h 409575"/>
                <a:gd name="connsiteX498" fmla="*/ 428625 w 533400"/>
                <a:gd name="connsiteY498" fmla="*/ 68262 h 409575"/>
                <a:gd name="connsiteX499" fmla="*/ 431800 w 533400"/>
                <a:gd name="connsiteY499" fmla="*/ 69850 h 409575"/>
                <a:gd name="connsiteX500" fmla="*/ 431800 w 533400"/>
                <a:gd name="connsiteY500" fmla="*/ 73025 h 409575"/>
                <a:gd name="connsiteX501" fmla="*/ 428625 w 533400"/>
                <a:gd name="connsiteY501" fmla="*/ 74612 h 409575"/>
                <a:gd name="connsiteX502" fmla="*/ 428625 w 533400"/>
                <a:gd name="connsiteY502" fmla="*/ 77787 h 409575"/>
                <a:gd name="connsiteX503" fmla="*/ 428625 w 533400"/>
                <a:gd name="connsiteY503" fmla="*/ 79375 h 409575"/>
                <a:gd name="connsiteX504" fmla="*/ 431800 w 533400"/>
                <a:gd name="connsiteY504" fmla="*/ 80962 h 409575"/>
                <a:gd name="connsiteX505" fmla="*/ 431800 w 533400"/>
                <a:gd name="connsiteY505" fmla="*/ 84137 h 409575"/>
                <a:gd name="connsiteX506" fmla="*/ 433387 w 533400"/>
                <a:gd name="connsiteY506" fmla="*/ 85725 h 409575"/>
                <a:gd name="connsiteX507" fmla="*/ 433387 w 533400"/>
                <a:gd name="connsiteY507" fmla="*/ 88900 h 409575"/>
                <a:gd name="connsiteX508" fmla="*/ 433387 w 533400"/>
                <a:gd name="connsiteY508" fmla="*/ 90488 h 409575"/>
                <a:gd name="connsiteX509" fmla="*/ 436562 w 533400"/>
                <a:gd name="connsiteY509" fmla="*/ 93663 h 409575"/>
                <a:gd name="connsiteX510" fmla="*/ 436562 w 533400"/>
                <a:gd name="connsiteY510" fmla="*/ 95250 h 409575"/>
                <a:gd name="connsiteX511" fmla="*/ 438150 w 533400"/>
                <a:gd name="connsiteY511" fmla="*/ 96838 h 409575"/>
                <a:gd name="connsiteX512" fmla="*/ 439737 w 533400"/>
                <a:gd name="connsiteY512" fmla="*/ 100013 h 409575"/>
                <a:gd name="connsiteX513" fmla="*/ 442912 w 533400"/>
                <a:gd name="connsiteY513" fmla="*/ 100013 h 409575"/>
                <a:gd name="connsiteX514" fmla="*/ 444500 w 533400"/>
                <a:gd name="connsiteY514" fmla="*/ 101600 h 409575"/>
                <a:gd name="connsiteX515" fmla="*/ 447675 w 533400"/>
                <a:gd name="connsiteY515" fmla="*/ 101600 h 409575"/>
                <a:gd name="connsiteX516" fmla="*/ 447675 w 533400"/>
                <a:gd name="connsiteY516" fmla="*/ 104775 h 409575"/>
                <a:gd name="connsiteX517" fmla="*/ 449262 w 533400"/>
                <a:gd name="connsiteY517" fmla="*/ 104775 h 409575"/>
                <a:gd name="connsiteX518" fmla="*/ 449262 w 533400"/>
                <a:gd name="connsiteY518" fmla="*/ 106363 h 409575"/>
                <a:gd name="connsiteX519" fmla="*/ 454025 w 533400"/>
                <a:gd name="connsiteY519" fmla="*/ 107950 h 409575"/>
                <a:gd name="connsiteX520" fmla="*/ 455612 w 533400"/>
                <a:gd name="connsiteY520" fmla="*/ 111125 h 409575"/>
                <a:gd name="connsiteX521" fmla="*/ 455612 w 533400"/>
                <a:gd name="connsiteY521" fmla="*/ 112713 h 409575"/>
                <a:gd name="connsiteX522" fmla="*/ 455612 w 533400"/>
                <a:gd name="connsiteY522" fmla="*/ 115888 h 409575"/>
                <a:gd name="connsiteX523" fmla="*/ 458787 w 533400"/>
                <a:gd name="connsiteY523" fmla="*/ 117475 h 409575"/>
                <a:gd name="connsiteX524" fmla="*/ 458787 w 533400"/>
                <a:gd name="connsiteY524" fmla="*/ 120650 h 409575"/>
                <a:gd name="connsiteX525" fmla="*/ 463550 w 533400"/>
                <a:gd name="connsiteY525" fmla="*/ 122238 h 409575"/>
                <a:gd name="connsiteX526" fmla="*/ 465137 w 533400"/>
                <a:gd name="connsiteY526" fmla="*/ 123825 h 409575"/>
                <a:gd name="connsiteX527" fmla="*/ 466725 w 533400"/>
                <a:gd name="connsiteY527" fmla="*/ 123825 h 409575"/>
                <a:gd name="connsiteX528" fmla="*/ 466725 w 533400"/>
                <a:gd name="connsiteY528" fmla="*/ 127000 h 409575"/>
                <a:gd name="connsiteX529" fmla="*/ 466725 w 533400"/>
                <a:gd name="connsiteY529" fmla="*/ 128588 h 409575"/>
                <a:gd name="connsiteX530" fmla="*/ 469900 w 533400"/>
                <a:gd name="connsiteY530" fmla="*/ 131763 h 409575"/>
                <a:gd name="connsiteX531" fmla="*/ 469900 w 533400"/>
                <a:gd name="connsiteY531" fmla="*/ 133350 h 409575"/>
                <a:gd name="connsiteX532" fmla="*/ 471487 w 533400"/>
                <a:gd name="connsiteY532" fmla="*/ 136525 h 409575"/>
                <a:gd name="connsiteX533" fmla="*/ 474662 w 533400"/>
                <a:gd name="connsiteY533" fmla="*/ 136525 h 409575"/>
                <a:gd name="connsiteX534" fmla="*/ 476250 w 533400"/>
                <a:gd name="connsiteY534" fmla="*/ 136525 h 409575"/>
                <a:gd name="connsiteX535" fmla="*/ 476250 w 533400"/>
                <a:gd name="connsiteY535" fmla="*/ 138113 h 409575"/>
                <a:gd name="connsiteX536" fmla="*/ 479425 w 533400"/>
                <a:gd name="connsiteY536" fmla="*/ 138113 h 409575"/>
                <a:gd name="connsiteX537" fmla="*/ 481012 w 533400"/>
                <a:gd name="connsiteY537" fmla="*/ 139700 h 409575"/>
                <a:gd name="connsiteX538" fmla="*/ 482600 w 533400"/>
                <a:gd name="connsiteY538" fmla="*/ 139700 h 409575"/>
                <a:gd name="connsiteX539" fmla="*/ 482600 w 533400"/>
                <a:gd name="connsiteY539" fmla="*/ 142875 h 409575"/>
                <a:gd name="connsiteX540" fmla="*/ 482600 w 533400"/>
                <a:gd name="connsiteY540" fmla="*/ 144463 h 409575"/>
                <a:gd name="connsiteX541" fmla="*/ 482600 w 533400"/>
                <a:gd name="connsiteY541" fmla="*/ 147638 h 409575"/>
                <a:gd name="connsiteX542" fmla="*/ 482600 w 533400"/>
                <a:gd name="connsiteY542" fmla="*/ 149225 h 409575"/>
                <a:gd name="connsiteX543" fmla="*/ 485775 w 533400"/>
                <a:gd name="connsiteY543" fmla="*/ 147638 h 409575"/>
                <a:gd name="connsiteX544" fmla="*/ 487362 w 533400"/>
                <a:gd name="connsiteY544" fmla="*/ 147638 h 409575"/>
                <a:gd name="connsiteX545" fmla="*/ 490537 w 533400"/>
                <a:gd name="connsiteY545" fmla="*/ 144463 h 409575"/>
                <a:gd name="connsiteX546" fmla="*/ 492125 w 533400"/>
                <a:gd name="connsiteY546" fmla="*/ 144463 h 409575"/>
                <a:gd name="connsiteX547" fmla="*/ 490537 w 533400"/>
                <a:gd name="connsiteY547" fmla="*/ 147638 h 409575"/>
                <a:gd name="connsiteX548" fmla="*/ 487362 w 533400"/>
                <a:gd name="connsiteY548" fmla="*/ 149225 h 409575"/>
                <a:gd name="connsiteX549" fmla="*/ 485775 w 533400"/>
                <a:gd name="connsiteY549" fmla="*/ 149225 h 409575"/>
                <a:gd name="connsiteX550" fmla="*/ 487362 w 533400"/>
                <a:gd name="connsiteY550" fmla="*/ 152400 h 409575"/>
                <a:gd name="connsiteX551" fmla="*/ 485775 w 533400"/>
                <a:gd name="connsiteY551" fmla="*/ 153988 h 409575"/>
                <a:gd name="connsiteX552" fmla="*/ 482600 w 533400"/>
                <a:gd name="connsiteY552" fmla="*/ 155575 h 409575"/>
                <a:gd name="connsiteX553" fmla="*/ 485775 w 533400"/>
                <a:gd name="connsiteY553" fmla="*/ 158750 h 409575"/>
                <a:gd name="connsiteX554" fmla="*/ 487362 w 533400"/>
                <a:gd name="connsiteY554" fmla="*/ 158750 h 409575"/>
                <a:gd name="connsiteX555" fmla="*/ 490537 w 533400"/>
                <a:gd name="connsiteY555" fmla="*/ 155575 h 409575"/>
                <a:gd name="connsiteX556" fmla="*/ 492125 w 533400"/>
                <a:gd name="connsiteY556" fmla="*/ 155575 h 409575"/>
                <a:gd name="connsiteX557" fmla="*/ 495300 w 533400"/>
                <a:gd name="connsiteY557" fmla="*/ 155575 h 409575"/>
                <a:gd name="connsiteX558" fmla="*/ 492125 w 533400"/>
                <a:gd name="connsiteY558" fmla="*/ 158750 h 409575"/>
                <a:gd name="connsiteX559" fmla="*/ 490537 w 533400"/>
                <a:gd name="connsiteY559" fmla="*/ 158750 h 409575"/>
                <a:gd name="connsiteX560" fmla="*/ 490537 w 533400"/>
                <a:gd name="connsiteY560" fmla="*/ 160338 h 409575"/>
                <a:gd name="connsiteX561" fmla="*/ 487362 w 533400"/>
                <a:gd name="connsiteY561" fmla="*/ 160338 h 409575"/>
                <a:gd name="connsiteX562" fmla="*/ 487362 w 533400"/>
                <a:gd name="connsiteY562" fmla="*/ 163513 h 409575"/>
                <a:gd name="connsiteX563" fmla="*/ 485775 w 533400"/>
                <a:gd name="connsiteY563" fmla="*/ 165100 h 409575"/>
                <a:gd name="connsiteX564" fmla="*/ 485775 w 533400"/>
                <a:gd name="connsiteY564" fmla="*/ 168275 h 409575"/>
                <a:gd name="connsiteX565" fmla="*/ 485775 w 533400"/>
                <a:gd name="connsiteY565" fmla="*/ 169863 h 409575"/>
                <a:gd name="connsiteX566" fmla="*/ 487362 w 533400"/>
                <a:gd name="connsiteY566" fmla="*/ 171450 h 409575"/>
                <a:gd name="connsiteX567" fmla="*/ 487362 w 533400"/>
                <a:gd name="connsiteY567" fmla="*/ 174625 h 409575"/>
                <a:gd name="connsiteX568" fmla="*/ 487362 w 533400"/>
                <a:gd name="connsiteY568" fmla="*/ 176213 h 409575"/>
                <a:gd name="connsiteX569" fmla="*/ 487362 w 533400"/>
                <a:gd name="connsiteY569" fmla="*/ 180975 h 409575"/>
                <a:gd name="connsiteX570" fmla="*/ 487362 w 533400"/>
                <a:gd name="connsiteY570" fmla="*/ 184150 h 409575"/>
                <a:gd name="connsiteX571" fmla="*/ 487362 w 533400"/>
                <a:gd name="connsiteY571" fmla="*/ 185738 h 409575"/>
                <a:gd name="connsiteX572" fmla="*/ 490537 w 533400"/>
                <a:gd name="connsiteY572" fmla="*/ 185738 h 409575"/>
                <a:gd name="connsiteX573" fmla="*/ 490537 w 533400"/>
                <a:gd name="connsiteY573" fmla="*/ 184150 h 409575"/>
                <a:gd name="connsiteX574" fmla="*/ 492125 w 533400"/>
                <a:gd name="connsiteY574" fmla="*/ 184150 h 409575"/>
                <a:gd name="connsiteX575" fmla="*/ 495300 w 533400"/>
                <a:gd name="connsiteY575" fmla="*/ 180975 h 409575"/>
                <a:gd name="connsiteX576" fmla="*/ 496887 w 533400"/>
                <a:gd name="connsiteY576" fmla="*/ 179388 h 409575"/>
                <a:gd name="connsiteX577" fmla="*/ 498475 w 533400"/>
                <a:gd name="connsiteY577" fmla="*/ 179388 h 409575"/>
                <a:gd name="connsiteX578" fmla="*/ 498475 w 533400"/>
                <a:gd name="connsiteY578" fmla="*/ 180975 h 409575"/>
                <a:gd name="connsiteX579" fmla="*/ 496887 w 533400"/>
                <a:gd name="connsiteY579" fmla="*/ 184150 h 409575"/>
                <a:gd name="connsiteX580" fmla="*/ 496887 w 533400"/>
                <a:gd name="connsiteY580" fmla="*/ 185738 h 409575"/>
                <a:gd name="connsiteX581" fmla="*/ 496887 w 533400"/>
                <a:gd name="connsiteY581" fmla="*/ 187325 h 409575"/>
                <a:gd name="connsiteX582" fmla="*/ 498475 w 533400"/>
                <a:gd name="connsiteY582" fmla="*/ 187325 h 409575"/>
                <a:gd name="connsiteX583" fmla="*/ 501650 w 533400"/>
                <a:gd name="connsiteY583" fmla="*/ 187325 h 409575"/>
                <a:gd name="connsiteX584" fmla="*/ 503237 w 533400"/>
                <a:gd name="connsiteY584" fmla="*/ 187325 h 409575"/>
                <a:gd name="connsiteX585" fmla="*/ 503237 w 533400"/>
                <a:gd name="connsiteY585" fmla="*/ 190500 h 409575"/>
                <a:gd name="connsiteX586" fmla="*/ 503237 w 533400"/>
                <a:gd name="connsiteY586" fmla="*/ 192088 h 409575"/>
                <a:gd name="connsiteX587" fmla="*/ 501650 w 533400"/>
                <a:gd name="connsiteY587" fmla="*/ 192088 h 409575"/>
                <a:gd name="connsiteX588" fmla="*/ 501650 w 533400"/>
                <a:gd name="connsiteY588" fmla="*/ 195263 h 409575"/>
                <a:gd name="connsiteX589" fmla="*/ 501650 w 533400"/>
                <a:gd name="connsiteY589" fmla="*/ 196850 h 409575"/>
                <a:gd name="connsiteX590" fmla="*/ 503237 w 533400"/>
                <a:gd name="connsiteY590" fmla="*/ 198438 h 409575"/>
                <a:gd name="connsiteX591" fmla="*/ 503237 w 533400"/>
                <a:gd name="connsiteY591" fmla="*/ 201613 h 409575"/>
                <a:gd name="connsiteX592" fmla="*/ 506412 w 533400"/>
                <a:gd name="connsiteY592" fmla="*/ 201613 h 409575"/>
                <a:gd name="connsiteX593" fmla="*/ 508000 w 533400"/>
                <a:gd name="connsiteY593" fmla="*/ 201613 h 409575"/>
                <a:gd name="connsiteX594" fmla="*/ 511175 w 533400"/>
                <a:gd name="connsiteY594" fmla="*/ 201613 h 409575"/>
                <a:gd name="connsiteX595" fmla="*/ 511175 w 533400"/>
                <a:gd name="connsiteY595" fmla="*/ 203200 h 409575"/>
                <a:gd name="connsiteX596" fmla="*/ 508000 w 533400"/>
                <a:gd name="connsiteY596" fmla="*/ 203200 h 409575"/>
                <a:gd name="connsiteX597" fmla="*/ 506412 w 533400"/>
                <a:gd name="connsiteY597" fmla="*/ 203200 h 409575"/>
                <a:gd name="connsiteX598" fmla="*/ 503237 w 533400"/>
                <a:gd name="connsiteY598" fmla="*/ 206375 h 409575"/>
                <a:gd name="connsiteX599" fmla="*/ 503237 w 533400"/>
                <a:gd name="connsiteY599" fmla="*/ 207963 h 409575"/>
                <a:gd name="connsiteX600" fmla="*/ 503237 w 533400"/>
                <a:gd name="connsiteY600" fmla="*/ 211138 h 409575"/>
                <a:gd name="connsiteX601" fmla="*/ 503237 w 533400"/>
                <a:gd name="connsiteY601" fmla="*/ 212725 h 409575"/>
                <a:gd name="connsiteX602" fmla="*/ 503237 w 533400"/>
                <a:gd name="connsiteY602" fmla="*/ 214313 h 409575"/>
                <a:gd name="connsiteX603" fmla="*/ 503237 w 533400"/>
                <a:gd name="connsiteY603" fmla="*/ 217488 h 409575"/>
                <a:gd name="connsiteX604" fmla="*/ 503237 w 533400"/>
                <a:gd name="connsiteY604" fmla="*/ 219075 h 409575"/>
                <a:gd name="connsiteX605" fmla="*/ 506412 w 533400"/>
                <a:gd name="connsiteY605" fmla="*/ 219075 h 409575"/>
                <a:gd name="connsiteX606" fmla="*/ 506412 w 533400"/>
                <a:gd name="connsiteY606" fmla="*/ 222250 h 409575"/>
                <a:gd name="connsiteX607" fmla="*/ 506412 w 533400"/>
                <a:gd name="connsiteY607" fmla="*/ 223838 h 409575"/>
                <a:gd name="connsiteX608" fmla="*/ 506412 w 533400"/>
                <a:gd name="connsiteY608" fmla="*/ 227013 h 409575"/>
                <a:gd name="connsiteX609" fmla="*/ 506412 w 533400"/>
                <a:gd name="connsiteY609" fmla="*/ 228600 h 409575"/>
                <a:gd name="connsiteX610" fmla="*/ 503237 w 533400"/>
                <a:gd name="connsiteY610" fmla="*/ 228600 h 409575"/>
                <a:gd name="connsiteX611" fmla="*/ 506412 w 533400"/>
                <a:gd name="connsiteY611" fmla="*/ 230188 h 409575"/>
                <a:gd name="connsiteX612" fmla="*/ 506412 w 533400"/>
                <a:gd name="connsiteY612" fmla="*/ 233363 h 409575"/>
                <a:gd name="connsiteX613" fmla="*/ 506412 w 533400"/>
                <a:gd name="connsiteY613" fmla="*/ 234950 h 409575"/>
                <a:gd name="connsiteX614" fmla="*/ 503237 w 533400"/>
                <a:gd name="connsiteY614" fmla="*/ 234950 h 409575"/>
                <a:gd name="connsiteX615" fmla="*/ 503237 w 533400"/>
                <a:gd name="connsiteY615" fmla="*/ 238125 h 409575"/>
                <a:gd name="connsiteX616" fmla="*/ 503237 w 533400"/>
                <a:gd name="connsiteY616" fmla="*/ 239713 h 409575"/>
                <a:gd name="connsiteX617" fmla="*/ 503237 w 533400"/>
                <a:gd name="connsiteY617" fmla="*/ 242888 h 409575"/>
                <a:gd name="connsiteX618" fmla="*/ 506412 w 533400"/>
                <a:gd name="connsiteY618" fmla="*/ 244475 h 409575"/>
                <a:gd name="connsiteX619" fmla="*/ 506412 w 533400"/>
                <a:gd name="connsiteY619" fmla="*/ 246063 h 409575"/>
                <a:gd name="connsiteX620" fmla="*/ 508000 w 533400"/>
                <a:gd name="connsiteY620" fmla="*/ 249238 h 409575"/>
                <a:gd name="connsiteX621" fmla="*/ 508000 w 533400"/>
                <a:gd name="connsiteY621" fmla="*/ 246063 h 409575"/>
                <a:gd name="connsiteX622" fmla="*/ 511175 w 533400"/>
                <a:gd name="connsiteY622" fmla="*/ 246063 h 409575"/>
                <a:gd name="connsiteX623" fmla="*/ 511175 w 533400"/>
                <a:gd name="connsiteY623" fmla="*/ 244475 h 409575"/>
                <a:gd name="connsiteX624" fmla="*/ 512762 w 533400"/>
                <a:gd name="connsiteY624" fmla="*/ 244475 h 409575"/>
                <a:gd name="connsiteX625" fmla="*/ 514350 w 533400"/>
                <a:gd name="connsiteY625" fmla="*/ 246063 h 409575"/>
                <a:gd name="connsiteX626" fmla="*/ 514350 w 533400"/>
                <a:gd name="connsiteY626" fmla="*/ 249238 h 409575"/>
                <a:gd name="connsiteX627" fmla="*/ 514350 w 533400"/>
                <a:gd name="connsiteY627" fmla="*/ 250825 h 409575"/>
                <a:gd name="connsiteX628" fmla="*/ 517525 w 533400"/>
                <a:gd name="connsiteY628" fmla="*/ 254000 h 409575"/>
                <a:gd name="connsiteX629" fmla="*/ 517525 w 533400"/>
                <a:gd name="connsiteY629" fmla="*/ 255588 h 409575"/>
                <a:gd name="connsiteX630" fmla="*/ 517525 w 533400"/>
                <a:gd name="connsiteY630" fmla="*/ 258763 h 409575"/>
                <a:gd name="connsiteX631" fmla="*/ 517525 w 533400"/>
                <a:gd name="connsiteY631" fmla="*/ 260350 h 409575"/>
                <a:gd name="connsiteX632" fmla="*/ 519112 w 533400"/>
                <a:gd name="connsiteY632" fmla="*/ 261938 h 409575"/>
                <a:gd name="connsiteX633" fmla="*/ 519112 w 533400"/>
                <a:gd name="connsiteY633" fmla="*/ 265113 h 409575"/>
                <a:gd name="connsiteX634" fmla="*/ 517525 w 533400"/>
                <a:gd name="connsiteY634" fmla="*/ 265113 h 409575"/>
                <a:gd name="connsiteX635" fmla="*/ 517525 w 533400"/>
                <a:gd name="connsiteY635" fmla="*/ 266700 h 409575"/>
                <a:gd name="connsiteX636" fmla="*/ 517525 w 533400"/>
                <a:gd name="connsiteY636" fmla="*/ 269875 h 409575"/>
                <a:gd name="connsiteX637" fmla="*/ 517525 w 533400"/>
                <a:gd name="connsiteY637" fmla="*/ 271463 h 409575"/>
                <a:gd name="connsiteX638" fmla="*/ 517525 w 533400"/>
                <a:gd name="connsiteY638" fmla="*/ 273050 h 409575"/>
                <a:gd name="connsiteX639" fmla="*/ 517525 w 533400"/>
                <a:gd name="connsiteY639" fmla="*/ 276225 h 409575"/>
                <a:gd name="connsiteX640" fmla="*/ 514350 w 533400"/>
                <a:gd name="connsiteY640" fmla="*/ 276225 h 409575"/>
                <a:gd name="connsiteX641" fmla="*/ 512762 w 533400"/>
                <a:gd name="connsiteY641" fmla="*/ 273050 h 409575"/>
                <a:gd name="connsiteX642" fmla="*/ 512762 w 533400"/>
                <a:gd name="connsiteY642" fmla="*/ 271463 h 409575"/>
                <a:gd name="connsiteX643" fmla="*/ 511175 w 533400"/>
                <a:gd name="connsiteY643" fmla="*/ 269875 h 409575"/>
                <a:gd name="connsiteX644" fmla="*/ 511175 w 533400"/>
                <a:gd name="connsiteY644" fmla="*/ 271463 h 409575"/>
                <a:gd name="connsiteX645" fmla="*/ 511175 w 533400"/>
                <a:gd name="connsiteY645" fmla="*/ 273050 h 409575"/>
                <a:gd name="connsiteX646" fmla="*/ 512762 w 533400"/>
                <a:gd name="connsiteY646" fmla="*/ 276225 h 409575"/>
                <a:gd name="connsiteX647" fmla="*/ 517525 w 533400"/>
                <a:gd name="connsiteY647" fmla="*/ 277813 h 409575"/>
                <a:gd name="connsiteX648" fmla="*/ 519112 w 533400"/>
                <a:gd name="connsiteY648" fmla="*/ 277813 h 409575"/>
                <a:gd name="connsiteX649" fmla="*/ 519112 w 533400"/>
                <a:gd name="connsiteY649" fmla="*/ 276225 h 409575"/>
                <a:gd name="connsiteX650" fmla="*/ 522288 w 533400"/>
                <a:gd name="connsiteY650" fmla="*/ 276225 h 409575"/>
                <a:gd name="connsiteX651" fmla="*/ 522288 w 533400"/>
                <a:gd name="connsiteY651" fmla="*/ 277813 h 409575"/>
                <a:gd name="connsiteX652" fmla="*/ 522288 w 533400"/>
                <a:gd name="connsiteY652" fmla="*/ 280988 h 409575"/>
                <a:gd name="connsiteX653" fmla="*/ 522288 w 533400"/>
                <a:gd name="connsiteY653" fmla="*/ 282575 h 409575"/>
                <a:gd name="connsiteX654" fmla="*/ 523875 w 533400"/>
                <a:gd name="connsiteY654" fmla="*/ 285750 h 409575"/>
                <a:gd name="connsiteX655" fmla="*/ 523875 w 533400"/>
                <a:gd name="connsiteY655" fmla="*/ 287338 h 409575"/>
                <a:gd name="connsiteX656" fmla="*/ 523875 w 533400"/>
                <a:gd name="connsiteY656" fmla="*/ 288925 h 409575"/>
                <a:gd name="connsiteX657" fmla="*/ 523875 w 533400"/>
                <a:gd name="connsiteY657" fmla="*/ 292100 h 409575"/>
                <a:gd name="connsiteX658" fmla="*/ 523875 w 533400"/>
                <a:gd name="connsiteY658" fmla="*/ 293688 h 409575"/>
                <a:gd name="connsiteX659" fmla="*/ 522288 w 533400"/>
                <a:gd name="connsiteY659" fmla="*/ 292100 h 409575"/>
                <a:gd name="connsiteX660" fmla="*/ 522288 w 533400"/>
                <a:gd name="connsiteY660" fmla="*/ 293688 h 409575"/>
                <a:gd name="connsiteX661" fmla="*/ 519112 w 533400"/>
                <a:gd name="connsiteY661" fmla="*/ 293688 h 409575"/>
                <a:gd name="connsiteX662" fmla="*/ 517525 w 533400"/>
                <a:gd name="connsiteY662" fmla="*/ 296863 h 409575"/>
                <a:gd name="connsiteX663" fmla="*/ 519112 w 533400"/>
                <a:gd name="connsiteY663" fmla="*/ 296863 h 409575"/>
                <a:gd name="connsiteX664" fmla="*/ 522288 w 533400"/>
                <a:gd name="connsiteY664" fmla="*/ 296863 h 409575"/>
                <a:gd name="connsiteX665" fmla="*/ 523875 w 533400"/>
                <a:gd name="connsiteY665" fmla="*/ 296863 h 409575"/>
                <a:gd name="connsiteX666" fmla="*/ 522288 w 533400"/>
                <a:gd name="connsiteY666" fmla="*/ 298450 h 409575"/>
                <a:gd name="connsiteX667" fmla="*/ 519112 w 533400"/>
                <a:gd name="connsiteY667" fmla="*/ 301625 h 409575"/>
                <a:gd name="connsiteX668" fmla="*/ 517525 w 533400"/>
                <a:gd name="connsiteY668" fmla="*/ 303213 h 409575"/>
                <a:gd name="connsiteX669" fmla="*/ 514350 w 533400"/>
                <a:gd name="connsiteY669" fmla="*/ 303213 h 409575"/>
                <a:gd name="connsiteX670" fmla="*/ 514350 w 533400"/>
                <a:gd name="connsiteY670" fmla="*/ 304800 h 409575"/>
                <a:gd name="connsiteX671" fmla="*/ 512762 w 533400"/>
                <a:gd name="connsiteY671" fmla="*/ 309563 h 409575"/>
                <a:gd name="connsiteX672" fmla="*/ 512762 w 533400"/>
                <a:gd name="connsiteY672" fmla="*/ 312738 h 409575"/>
                <a:gd name="connsiteX673" fmla="*/ 511175 w 533400"/>
                <a:gd name="connsiteY673" fmla="*/ 312738 h 409575"/>
                <a:gd name="connsiteX674" fmla="*/ 511175 w 533400"/>
                <a:gd name="connsiteY674" fmla="*/ 314325 h 409575"/>
                <a:gd name="connsiteX675" fmla="*/ 508000 w 533400"/>
                <a:gd name="connsiteY675" fmla="*/ 317500 h 409575"/>
                <a:gd name="connsiteX676" fmla="*/ 508000 w 533400"/>
                <a:gd name="connsiteY676" fmla="*/ 319088 h 409575"/>
                <a:gd name="connsiteX677" fmla="*/ 498475 w 533400"/>
                <a:gd name="connsiteY677" fmla="*/ 319088 h 409575"/>
                <a:gd name="connsiteX678" fmla="*/ 498475 w 533400"/>
                <a:gd name="connsiteY678" fmla="*/ 317500 h 409575"/>
                <a:gd name="connsiteX679" fmla="*/ 496887 w 533400"/>
                <a:gd name="connsiteY679" fmla="*/ 317500 h 409575"/>
                <a:gd name="connsiteX680" fmla="*/ 496887 w 533400"/>
                <a:gd name="connsiteY680" fmla="*/ 319088 h 409575"/>
                <a:gd name="connsiteX681" fmla="*/ 496887 w 533400"/>
                <a:gd name="connsiteY681" fmla="*/ 320675 h 409575"/>
                <a:gd name="connsiteX682" fmla="*/ 498475 w 533400"/>
                <a:gd name="connsiteY682" fmla="*/ 320675 h 409575"/>
                <a:gd name="connsiteX683" fmla="*/ 501650 w 533400"/>
                <a:gd name="connsiteY683" fmla="*/ 323850 h 409575"/>
                <a:gd name="connsiteX684" fmla="*/ 501650 w 533400"/>
                <a:gd name="connsiteY684" fmla="*/ 325438 h 409575"/>
                <a:gd name="connsiteX685" fmla="*/ 503237 w 533400"/>
                <a:gd name="connsiteY685" fmla="*/ 328613 h 409575"/>
                <a:gd name="connsiteX686" fmla="*/ 503237 w 533400"/>
                <a:gd name="connsiteY686" fmla="*/ 330200 h 409575"/>
                <a:gd name="connsiteX687" fmla="*/ 508000 w 533400"/>
                <a:gd name="connsiteY687" fmla="*/ 333375 h 409575"/>
                <a:gd name="connsiteX688" fmla="*/ 512762 w 533400"/>
                <a:gd name="connsiteY688" fmla="*/ 334963 h 409575"/>
                <a:gd name="connsiteX689" fmla="*/ 512762 w 533400"/>
                <a:gd name="connsiteY689" fmla="*/ 336550 h 409575"/>
                <a:gd name="connsiteX690" fmla="*/ 512762 w 533400"/>
                <a:gd name="connsiteY690" fmla="*/ 339725 h 409575"/>
                <a:gd name="connsiteX691" fmla="*/ 511175 w 533400"/>
                <a:gd name="connsiteY691" fmla="*/ 339725 h 409575"/>
                <a:gd name="connsiteX692" fmla="*/ 508000 w 533400"/>
                <a:gd name="connsiteY692" fmla="*/ 339725 h 409575"/>
                <a:gd name="connsiteX693" fmla="*/ 508000 w 533400"/>
                <a:gd name="connsiteY693" fmla="*/ 336550 h 409575"/>
                <a:gd name="connsiteX694" fmla="*/ 506412 w 533400"/>
                <a:gd name="connsiteY694" fmla="*/ 336550 h 409575"/>
                <a:gd name="connsiteX695" fmla="*/ 503237 w 533400"/>
                <a:gd name="connsiteY695" fmla="*/ 339725 h 409575"/>
                <a:gd name="connsiteX696" fmla="*/ 501650 w 533400"/>
                <a:gd name="connsiteY696" fmla="*/ 339725 h 409575"/>
                <a:gd name="connsiteX697" fmla="*/ 501650 w 533400"/>
                <a:gd name="connsiteY697" fmla="*/ 336550 h 409575"/>
                <a:gd name="connsiteX698" fmla="*/ 498475 w 533400"/>
                <a:gd name="connsiteY698" fmla="*/ 334963 h 409575"/>
                <a:gd name="connsiteX699" fmla="*/ 498475 w 533400"/>
                <a:gd name="connsiteY699" fmla="*/ 333375 h 409575"/>
                <a:gd name="connsiteX700" fmla="*/ 496887 w 533400"/>
                <a:gd name="connsiteY700" fmla="*/ 333375 h 409575"/>
                <a:gd name="connsiteX701" fmla="*/ 495300 w 533400"/>
                <a:gd name="connsiteY701" fmla="*/ 333375 h 409575"/>
                <a:gd name="connsiteX702" fmla="*/ 490537 w 533400"/>
                <a:gd name="connsiteY702" fmla="*/ 328613 h 409575"/>
                <a:gd name="connsiteX703" fmla="*/ 487362 w 533400"/>
                <a:gd name="connsiteY703" fmla="*/ 325438 h 409575"/>
                <a:gd name="connsiteX704" fmla="*/ 485775 w 533400"/>
                <a:gd name="connsiteY704" fmla="*/ 325438 h 409575"/>
                <a:gd name="connsiteX705" fmla="*/ 482600 w 533400"/>
                <a:gd name="connsiteY705" fmla="*/ 323850 h 409575"/>
                <a:gd name="connsiteX706" fmla="*/ 482600 w 533400"/>
                <a:gd name="connsiteY706" fmla="*/ 325438 h 409575"/>
                <a:gd name="connsiteX707" fmla="*/ 481012 w 533400"/>
                <a:gd name="connsiteY707" fmla="*/ 328613 h 409575"/>
                <a:gd name="connsiteX708" fmla="*/ 479425 w 533400"/>
                <a:gd name="connsiteY708" fmla="*/ 330200 h 409575"/>
                <a:gd name="connsiteX709" fmla="*/ 476250 w 533400"/>
                <a:gd name="connsiteY709" fmla="*/ 330200 h 409575"/>
                <a:gd name="connsiteX710" fmla="*/ 476250 w 533400"/>
                <a:gd name="connsiteY710" fmla="*/ 333375 h 409575"/>
                <a:gd name="connsiteX711" fmla="*/ 474662 w 533400"/>
                <a:gd name="connsiteY711" fmla="*/ 333375 h 409575"/>
                <a:gd name="connsiteX712" fmla="*/ 471487 w 533400"/>
                <a:gd name="connsiteY712" fmla="*/ 333375 h 409575"/>
                <a:gd name="connsiteX713" fmla="*/ 471487 w 533400"/>
                <a:gd name="connsiteY713" fmla="*/ 334963 h 409575"/>
                <a:gd name="connsiteX714" fmla="*/ 471487 w 533400"/>
                <a:gd name="connsiteY714" fmla="*/ 336550 h 409575"/>
                <a:gd name="connsiteX715" fmla="*/ 474662 w 533400"/>
                <a:gd name="connsiteY715" fmla="*/ 339725 h 409575"/>
                <a:gd name="connsiteX716" fmla="*/ 474662 w 533400"/>
                <a:gd name="connsiteY716" fmla="*/ 341313 h 409575"/>
                <a:gd name="connsiteX717" fmla="*/ 474662 w 533400"/>
                <a:gd name="connsiteY717" fmla="*/ 344488 h 409575"/>
                <a:gd name="connsiteX718" fmla="*/ 471487 w 533400"/>
                <a:gd name="connsiteY718" fmla="*/ 344488 h 409575"/>
                <a:gd name="connsiteX719" fmla="*/ 469900 w 533400"/>
                <a:gd name="connsiteY719" fmla="*/ 346075 h 409575"/>
                <a:gd name="connsiteX720" fmla="*/ 466725 w 533400"/>
                <a:gd name="connsiteY720" fmla="*/ 346075 h 409575"/>
                <a:gd name="connsiteX721" fmla="*/ 466725 w 533400"/>
                <a:gd name="connsiteY721" fmla="*/ 344488 h 409575"/>
                <a:gd name="connsiteX722" fmla="*/ 465137 w 533400"/>
                <a:gd name="connsiteY722" fmla="*/ 341313 h 409575"/>
                <a:gd name="connsiteX723" fmla="*/ 465137 w 533400"/>
                <a:gd name="connsiteY723" fmla="*/ 344488 h 409575"/>
                <a:gd name="connsiteX724" fmla="*/ 465137 w 533400"/>
                <a:gd name="connsiteY724" fmla="*/ 346075 h 409575"/>
                <a:gd name="connsiteX725" fmla="*/ 465137 w 533400"/>
                <a:gd name="connsiteY725" fmla="*/ 347663 h 409575"/>
                <a:gd name="connsiteX726" fmla="*/ 466725 w 533400"/>
                <a:gd name="connsiteY726" fmla="*/ 350838 h 409575"/>
                <a:gd name="connsiteX727" fmla="*/ 469900 w 533400"/>
                <a:gd name="connsiteY727" fmla="*/ 350838 h 409575"/>
                <a:gd name="connsiteX728" fmla="*/ 471487 w 533400"/>
                <a:gd name="connsiteY728" fmla="*/ 352425 h 409575"/>
                <a:gd name="connsiteX729" fmla="*/ 471487 w 533400"/>
                <a:gd name="connsiteY729" fmla="*/ 355600 h 409575"/>
                <a:gd name="connsiteX730" fmla="*/ 471487 w 533400"/>
                <a:gd name="connsiteY730" fmla="*/ 360363 h 409575"/>
                <a:gd name="connsiteX731" fmla="*/ 471487 w 533400"/>
                <a:gd name="connsiteY731" fmla="*/ 361950 h 409575"/>
                <a:gd name="connsiteX732" fmla="*/ 471487 w 533400"/>
                <a:gd name="connsiteY732" fmla="*/ 363538 h 409575"/>
                <a:gd name="connsiteX733" fmla="*/ 471487 w 533400"/>
                <a:gd name="connsiteY733" fmla="*/ 366713 h 409575"/>
                <a:gd name="connsiteX734" fmla="*/ 471487 w 533400"/>
                <a:gd name="connsiteY734" fmla="*/ 368300 h 409575"/>
                <a:gd name="connsiteX735" fmla="*/ 471487 w 533400"/>
                <a:gd name="connsiteY735" fmla="*/ 371475 h 409575"/>
                <a:gd name="connsiteX736" fmla="*/ 469900 w 533400"/>
                <a:gd name="connsiteY736" fmla="*/ 371475 h 409575"/>
                <a:gd name="connsiteX737" fmla="*/ 469900 w 533400"/>
                <a:gd name="connsiteY737" fmla="*/ 368300 h 409575"/>
                <a:gd name="connsiteX738" fmla="*/ 469900 w 533400"/>
                <a:gd name="connsiteY738" fmla="*/ 366713 h 409575"/>
                <a:gd name="connsiteX739" fmla="*/ 469900 w 533400"/>
                <a:gd name="connsiteY739" fmla="*/ 363538 h 409575"/>
                <a:gd name="connsiteX740" fmla="*/ 469900 w 533400"/>
                <a:gd name="connsiteY740" fmla="*/ 361950 h 409575"/>
                <a:gd name="connsiteX741" fmla="*/ 469900 w 533400"/>
                <a:gd name="connsiteY741" fmla="*/ 360363 h 409575"/>
                <a:gd name="connsiteX742" fmla="*/ 466725 w 533400"/>
                <a:gd name="connsiteY742" fmla="*/ 360363 h 409575"/>
                <a:gd name="connsiteX743" fmla="*/ 466725 w 533400"/>
                <a:gd name="connsiteY743" fmla="*/ 355600 h 409575"/>
                <a:gd name="connsiteX744" fmla="*/ 465137 w 533400"/>
                <a:gd name="connsiteY744" fmla="*/ 352425 h 409575"/>
                <a:gd name="connsiteX745" fmla="*/ 465137 w 533400"/>
                <a:gd name="connsiteY745" fmla="*/ 350838 h 409575"/>
                <a:gd name="connsiteX746" fmla="*/ 463550 w 533400"/>
                <a:gd name="connsiteY746" fmla="*/ 350838 h 409575"/>
                <a:gd name="connsiteX747" fmla="*/ 463550 w 533400"/>
                <a:gd name="connsiteY747" fmla="*/ 347663 h 409575"/>
                <a:gd name="connsiteX748" fmla="*/ 463550 w 533400"/>
                <a:gd name="connsiteY748" fmla="*/ 346075 h 409575"/>
                <a:gd name="connsiteX749" fmla="*/ 460375 w 533400"/>
                <a:gd name="connsiteY749" fmla="*/ 344488 h 409575"/>
                <a:gd name="connsiteX750" fmla="*/ 460375 w 533400"/>
                <a:gd name="connsiteY750" fmla="*/ 341313 h 409575"/>
                <a:gd name="connsiteX751" fmla="*/ 458787 w 533400"/>
                <a:gd name="connsiteY751" fmla="*/ 341313 h 409575"/>
                <a:gd name="connsiteX752" fmla="*/ 455612 w 533400"/>
                <a:gd name="connsiteY752" fmla="*/ 339725 h 409575"/>
                <a:gd name="connsiteX753" fmla="*/ 454025 w 533400"/>
                <a:gd name="connsiteY753" fmla="*/ 336550 h 409575"/>
                <a:gd name="connsiteX754" fmla="*/ 450850 w 533400"/>
                <a:gd name="connsiteY754" fmla="*/ 344488 h 409575"/>
                <a:gd name="connsiteX755" fmla="*/ 450850 w 533400"/>
                <a:gd name="connsiteY755" fmla="*/ 346075 h 409575"/>
                <a:gd name="connsiteX756" fmla="*/ 449262 w 533400"/>
                <a:gd name="connsiteY756" fmla="*/ 347663 h 409575"/>
                <a:gd name="connsiteX757" fmla="*/ 449262 w 533400"/>
                <a:gd name="connsiteY757" fmla="*/ 350838 h 409575"/>
                <a:gd name="connsiteX758" fmla="*/ 449262 w 533400"/>
                <a:gd name="connsiteY758" fmla="*/ 352425 h 409575"/>
                <a:gd name="connsiteX759" fmla="*/ 449262 w 533400"/>
                <a:gd name="connsiteY759" fmla="*/ 355600 h 409575"/>
                <a:gd name="connsiteX760" fmla="*/ 449262 w 533400"/>
                <a:gd name="connsiteY760" fmla="*/ 357188 h 409575"/>
                <a:gd name="connsiteX761" fmla="*/ 450850 w 533400"/>
                <a:gd name="connsiteY761" fmla="*/ 360363 h 409575"/>
                <a:gd name="connsiteX762" fmla="*/ 449262 w 533400"/>
                <a:gd name="connsiteY762" fmla="*/ 360363 h 409575"/>
                <a:gd name="connsiteX763" fmla="*/ 449262 w 533400"/>
                <a:gd name="connsiteY763" fmla="*/ 361950 h 409575"/>
                <a:gd name="connsiteX764" fmla="*/ 447675 w 533400"/>
                <a:gd name="connsiteY764" fmla="*/ 363538 h 409575"/>
                <a:gd name="connsiteX765" fmla="*/ 444500 w 533400"/>
                <a:gd name="connsiteY765" fmla="*/ 363538 h 409575"/>
                <a:gd name="connsiteX766" fmla="*/ 442912 w 533400"/>
                <a:gd name="connsiteY766" fmla="*/ 368300 h 409575"/>
                <a:gd name="connsiteX767" fmla="*/ 439737 w 533400"/>
                <a:gd name="connsiteY767" fmla="*/ 368300 h 409575"/>
                <a:gd name="connsiteX768" fmla="*/ 438150 w 533400"/>
                <a:gd name="connsiteY768" fmla="*/ 371475 h 409575"/>
                <a:gd name="connsiteX769" fmla="*/ 436562 w 533400"/>
                <a:gd name="connsiteY769" fmla="*/ 371475 h 409575"/>
                <a:gd name="connsiteX770" fmla="*/ 431800 w 533400"/>
                <a:gd name="connsiteY770" fmla="*/ 371475 h 409575"/>
                <a:gd name="connsiteX771" fmla="*/ 431800 w 533400"/>
                <a:gd name="connsiteY771" fmla="*/ 373063 h 409575"/>
                <a:gd name="connsiteX772" fmla="*/ 431800 w 533400"/>
                <a:gd name="connsiteY772" fmla="*/ 376238 h 409575"/>
                <a:gd name="connsiteX773" fmla="*/ 428625 w 533400"/>
                <a:gd name="connsiteY773" fmla="*/ 376238 h 409575"/>
                <a:gd name="connsiteX774" fmla="*/ 428625 w 533400"/>
                <a:gd name="connsiteY774" fmla="*/ 373063 h 409575"/>
                <a:gd name="connsiteX775" fmla="*/ 427037 w 533400"/>
                <a:gd name="connsiteY775" fmla="*/ 373063 h 409575"/>
                <a:gd name="connsiteX776" fmla="*/ 423862 w 533400"/>
                <a:gd name="connsiteY776" fmla="*/ 376238 h 409575"/>
                <a:gd name="connsiteX777" fmla="*/ 423862 w 533400"/>
                <a:gd name="connsiteY777" fmla="*/ 377825 h 409575"/>
                <a:gd name="connsiteX778" fmla="*/ 423862 w 533400"/>
                <a:gd name="connsiteY778" fmla="*/ 379413 h 409575"/>
                <a:gd name="connsiteX779" fmla="*/ 422275 w 533400"/>
                <a:gd name="connsiteY779" fmla="*/ 382588 h 409575"/>
                <a:gd name="connsiteX780" fmla="*/ 422275 w 533400"/>
                <a:gd name="connsiteY780" fmla="*/ 384175 h 409575"/>
                <a:gd name="connsiteX781" fmla="*/ 417512 w 533400"/>
                <a:gd name="connsiteY781" fmla="*/ 384175 h 409575"/>
                <a:gd name="connsiteX782" fmla="*/ 415925 w 533400"/>
                <a:gd name="connsiteY782" fmla="*/ 384175 h 409575"/>
                <a:gd name="connsiteX783" fmla="*/ 412750 w 533400"/>
                <a:gd name="connsiteY783" fmla="*/ 384175 h 409575"/>
                <a:gd name="connsiteX784" fmla="*/ 412750 w 533400"/>
                <a:gd name="connsiteY784" fmla="*/ 382588 h 409575"/>
                <a:gd name="connsiteX785" fmla="*/ 411162 w 533400"/>
                <a:gd name="connsiteY785" fmla="*/ 382588 h 409575"/>
                <a:gd name="connsiteX786" fmla="*/ 407988 w 533400"/>
                <a:gd name="connsiteY786" fmla="*/ 382588 h 409575"/>
                <a:gd name="connsiteX787" fmla="*/ 407988 w 533400"/>
                <a:gd name="connsiteY787" fmla="*/ 384175 h 409575"/>
                <a:gd name="connsiteX788" fmla="*/ 411163 w 533400"/>
                <a:gd name="connsiteY788" fmla="*/ 384175 h 409575"/>
                <a:gd name="connsiteX789" fmla="*/ 411163 w 533400"/>
                <a:gd name="connsiteY789" fmla="*/ 387351 h 409575"/>
                <a:gd name="connsiteX790" fmla="*/ 407988 w 533400"/>
                <a:gd name="connsiteY790" fmla="*/ 388938 h 409575"/>
                <a:gd name="connsiteX791" fmla="*/ 406400 w 533400"/>
                <a:gd name="connsiteY791" fmla="*/ 388938 h 409575"/>
                <a:gd name="connsiteX792" fmla="*/ 404813 w 533400"/>
                <a:gd name="connsiteY792" fmla="*/ 392113 h 409575"/>
                <a:gd name="connsiteX793" fmla="*/ 401638 w 533400"/>
                <a:gd name="connsiteY793" fmla="*/ 392113 h 409575"/>
                <a:gd name="connsiteX794" fmla="*/ 400050 w 533400"/>
                <a:gd name="connsiteY794" fmla="*/ 392113 h 409575"/>
                <a:gd name="connsiteX795" fmla="*/ 396875 w 533400"/>
                <a:gd name="connsiteY795" fmla="*/ 392113 h 409575"/>
                <a:gd name="connsiteX796" fmla="*/ 396875 w 533400"/>
                <a:gd name="connsiteY796" fmla="*/ 388938 h 409575"/>
                <a:gd name="connsiteX797" fmla="*/ 396875 w 533400"/>
                <a:gd name="connsiteY797" fmla="*/ 387351 h 409575"/>
                <a:gd name="connsiteX798" fmla="*/ 396875 w 533400"/>
                <a:gd name="connsiteY798" fmla="*/ 384175 h 409575"/>
                <a:gd name="connsiteX799" fmla="*/ 396875 w 533400"/>
                <a:gd name="connsiteY799" fmla="*/ 379413 h 409575"/>
                <a:gd name="connsiteX800" fmla="*/ 400050 w 533400"/>
                <a:gd name="connsiteY800" fmla="*/ 377825 h 409575"/>
                <a:gd name="connsiteX801" fmla="*/ 401638 w 533400"/>
                <a:gd name="connsiteY801" fmla="*/ 377825 h 409575"/>
                <a:gd name="connsiteX802" fmla="*/ 401638 w 533400"/>
                <a:gd name="connsiteY802" fmla="*/ 379413 h 409575"/>
                <a:gd name="connsiteX803" fmla="*/ 404813 w 533400"/>
                <a:gd name="connsiteY803" fmla="*/ 379413 h 409575"/>
                <a:gd name="connsiteX804" fmla="*/ 404813 w 533400"/>
                <a:gd name="connsiteY804" fmla="*/ 382588 h 409575"/>
                <a:gd name="connsiteX805" fmla="*/ 406400 w 533400"/>
                <a:gd name="connsiteY805" fmla="*/ 382588 h 409575"/>
                <a:gd name="connsiteX806" fmla="*/ 407987 w 533400"/>
                <a:gd name="connsiteY806" fmla="*/ 382588 h 409575"/>
                <a:gd name="connsiteX807" fmla="*/ 407987 w 533400"/>
                <a:gd name="connsiteY807" fmla="*/ 379413 h 409575"/>
                <a:gd name="connsiteX808" fmla="*/ 406400 w 533400"/>
                <a:gd name="connsiteY808" fmla="*/ 379413 h 409575"/>
                <a:gd name="connsiteX809" fmla="*/ 404812 w 533400"/>
                <a:gd name="connsiteY809" fmla="*/ 377825 h 409575"/>
                <a:gd name="connsiteX810" fmla="*/ 401637 w 533400"/>
                <a:gd name="connsiteY810" fmla="*/ 376238 h 409575"/>
                <a:gd name="connsiteX811" fmla="*/ 401637 w 533400"/>
                <a:gd name="connsiteY811" fmla="*/ 373063 h 409575"/>
                <a:gd name="connsiteX812" fmla="*/ 400050 w 533400"/>
                <a:gd name="connsiteY812" fmla="*/ 373063 h 409575"/>
                <a:gd name="connsiteX813" fmla="*/ 396875 w 533400"/>
                <a:gd name="connsiteY813" fmla="*/ 373063 h 409575"/>
                <a:gd name="connsiteX814" fmla="*/ 400050 w 533400"/>
                <a:gd name="connsiteY814" fmla="*/ 376238 h 409575"/>
                <a:gd name="connsiteX815" fmla="*/ 396875 w 533400"/>
                <a:gd name="connsiteY815" fmla="*/ 376238 h 409575"/>
                <a:gd name="connsiteX816" fmla="*/ 396875 w 533400"/>
                <a:gd name="connsiteY816" fmla="*/ 377825 h 409575"/>
                <a:gd name="connsiteX817" fmla="*/ 395287 w 533400"/>
                <a:gd name="connsiteY817" fmla="*/ 377825 h 409575"/>
                <a:gd name="connsiteX818" fmla="*/ 392112 w 533400"/>
                <a:gd name="connsiteY818" fmla="*/ 376238 h 409575"/>
                <a:gd name="connsiteX819" fmla="*/ 388937 w 533400"/>
                <a:gd name="connsiteY819" fmla="*/ 376238 h 409575"/>
                <a:gd name="connsiteX820" fmla="*/ 385762 w 533400"/>
                <a:gd name="connsiteY820" fmla="*/ 373063 h 409575"/>
                <a:gd name="connsiteX821" fmla="*/ 384175 w 533400"/>
                <a:gd name="connsiteY821" fmla="*/ 373063 h 409575"/>
                <a:gd name="connsiteX822" fmla="*/ 384175 w 533400"/>
                <a:gd name="connsiteY822" fmla="*/ 371475 h 409575"/>
                <a:gd name="connsiteX823" fmla="*/ 381000 w 533400"/>
                <a:gd name="connsiteY823" fmla="*/ 368300 h 409575"/>
                <a:gd name="connsiteX824" fmla="*/ 379412 w 533400"/>
                <a:gd name="connsiteY824" fmla="*/ 366713 h 409575"/>
                <a:gd name="connsiteX825" fmla="*/ 376237 w 533400"/>
                <a:gd name="connsiteY825" fmla="*/ 363538 h 409575"/>
                <a:gd name="connsiteX826" fmla="*/ 374650 w 533400"/>
                <a:gd name="connsiteY826" fmla="*/ 361950 h 409575"/>
                <a:gd name="connsiteX827" fmla="*/ 373062 w 533400"/>
                <a:gd name="connsiteY827" fmla="*/ 360363 h 409575"/>
                <a:gd name="connsiteX828" fmla="*/ 369887 w 533400"/>
                <a:gd name="connsiteY828" fmla="*/ 360363 h 409575"/>
                <a:gd name="connsiteX829" fmla="*/ 369887 w 533400"/>
                <a:gd name="connsiteY829" fmla="*/ 357188 h 409575"/>
                <a:gd name="connsiteX830" fmla="*/ 368300 w 533400"/>
                <a:gd name="connsiteY830" fmla="*/ 357188 h 409575"/>
                <a:gd name="connsiteX831" fmla="*/ 365125 w 533400"/>
                <a:gd name="connsiteY831" fmla="*/ 357188 h 409575"/>
                <a:gd name="connsiteX832" fmla="*/ 363537 w 533400"/>
                <a:gd name="connsiteY832" fmla="*/ 357188 h 409575"/>
                <a:gd name="connsiteX833" fmla="*/ 361950 w 533400"/>
                <a:gd name="connsiteY833" fmla="*/ 357188 h 409575"/>
                <a:gd name="connsiteX834" fmla="*/ 358775 w 533400"/>
                <a:gd name="connsiteY834" fmla="*/ 357188 h 409575"/>
                <a:gd name="connsiteX835" fmla="*/ 358775 w 533400"/>
                <a:gd name="connsiteY835" fmla="*/ 360363 h 409575"/>
                <a:gd name="connsiteX836" fmla="*/ 358775 w 533400"/>
                <a:gd name="connsiteY836" fmla="*/ 361950 h 409575"/>
                <a:gd name="connsiteX837" fmla="*/ 358775 w 533400"/>
                <a:gd name="connsiteY837" fmla="*/ 363538 h 409575"/>
                <a:gd name="connsiteX838" fmla="*/ 357187 w 533400"/>
                <a:gd name="connsiteY838" fmla="*/ 366713 h 409575"/>
                <a:gd name="connsiteX839" fmla="*/ 358775 w 533400"/>
                <a:gd name="connsiteY839" fmla="*/ 366713 h 409575"/>
                <a:gd name="connsiteX840" fmla="*/ 358775 w 533400"/>
                <a:gd name="connsiteY840" fmla="*/ 368300 h 409575"/>
                <a:gd name="connsiteX841" fmla="*/ 357187 w 533400"/>
                <a:gd name="connsiteY841" fmla="*/ 368300 h 409575"/>
                <a:gd name="connsiteX842" fmla="*/ 357187 w 533400"/>
                <a:gd name="connsiteY842" fmla="*/ 371475 h 409575"/>
                <a:gd name="connsiteX843" fmla="*/ 357187 w 533400"/>
                <a:gd name="connsiteY843" fmla="*/ 373063 h 409575"/>
                <a:gd name="connsiteX844" fmla="*/ 354012 w 533400"/>
                <a:gd name="connsiteY844" fmla="*/ 373063 h 409575"/>
                <a:gd name="connsiteX845" fmla="*/ 354012 w 533400"/>
                <a:gd name="connsiteY845" fmla="*/ 371475 h 409575"/>
                <a:gd name="connsiteX846" fmla="*/ 352425 w 533400"/>
                <a:gd name="connsiteY846" fmla="*/ 371475 h 409575"/>
                <a:gd name="connsiteX847" fmla="*/ 349250 w 533400"/>
                <a:gd name="connsiteY847" fmla="*/ 368300 h 409575"/>
                <a:gd name="connsiteX848" fmla="*/ 347662 w 533400"/>
                <a:gd name="connsiteY848" fmla="*/ 368300 h 409575"/>
                <a:gd name="connsiteX849" fmla="*/ 346075 w 533400"/>
                <a:gd name="connsiteY849" fmla="*/ 371475 h 409575"/>
                <a:gd name="connsiteX850" fmla="*/ 342900 w 533400"/>
                <a:gd name="connsiteY850" fmla="*/ 368300 h 409575"/>
                <a:gd name="connsiteX851" fmla="*/ 341312 w 533400"/>
                <a:gd name="connsiteY851" fmla="*/ 368300 h 409575"/>
                <a:gd name="connsiteX852" fmla="*/ 338137 w 533400"/>
                <a:gd name="connsiteY852" fmla="*/ 368300 h 409575"/>
                <a:gd name="connsiteX853" fmla="*/ 336550 w 533400"/>
                <a:gd name="connsiteY853" fmla="*/ 371475 h 409575"/>
                <a:gd name="connsiteX854" fmla="*/ 333375 w 533400"/>
                <a:gd name="connsiteY854" fmla="*/ 371475 h 409575"/>
                <a:gd name="connsiteX855" fmla="*/ 333375 w 533400"/>
                <a:gd name="connsiteY855" fmla="*/ 368300 h 409575"/>
                <a:gd name="connsiteX856" fmla="*/ 331787 w 533400"/>
                <a:gd name="connsiteY856" fmla="*/ 368300 h 409575"/>
                <a:gd name="connsiteX857" fmla="*/ 330200 w 533400"/>
                <a:gd name="connsiteY857" fmla="*/ 368300 h 409575"/>
                <a:gd name="connsiteX858" fmla="*/ 327025 w 533400"/>
                <a:gd name="connsiteY858" fmla="*/ 368300 h 409575"/>
                <a:gd name="connsiteX859" fmla="*/ 325437 w 533400"/>
                <a:gd name="connsiteY859" fmla="*/ 368300 h 409575"/>
                <a:gd name="connsiteX860" fmla="*/ 320675 w 533400"/>
                <a:gd name="connsiteY860" fmla="*/ 371475 h 409575"/>
                <a:gd name="connsiteX861" fmla="*/ 317500 w 533400"/>
                <a:gd name="connsiteY861" fmla="*/ 371475 h 409575"/>
                <a:gd name="connsiteX862" fmla="*/ 315912 w 533400"/>
                <a:gd name="connsiteY862" fmla="*/ 371475 h 409575"/>
                <a:gd name="connsiteX863" fmla="*/ 314325 w 533400"/>
                <a:gd name="connsiteY863" fmla="*/ 371475 h 409575"/>
                <a:gd name="connsiteX864" fmla="*/ 314325 w 533400"/>
                <a:gd name="connsiteY864" fmla="*/ 373063 h 409575"/>
                <a:gd name="connsiteX865" fmla="*/ 309562 w 533400"/>
                <a:gd name="connsiteY865" fmla="*/ 376238 h 409575"/>
                <a:gd name="connsiteX866" fmla="*/ 306387 w 533400"/>
                <a:gd name="connsiteY866" fmla="*/ 377825 h 409575"/>
                <a:gd name="connsiteX867" fmla="*/ 306387 w 533400"/>
                <a:gd name="connsiteY867" fmla="*/ 379413 h 409575"/>
                <a:gd name="connsiteX868" fmla="*/ 304800 w 533400"/>
                <a:gd name="connsiteY868" fmla="*/ 382588 h 409575"/>
                <a:gd name="connsiteX869" fmla="*/ 300037 w 533400"/>
                <a:gd name="connsiteY869" fmla="*/ 384175 h 409575"/>
                <a:gd name="connsiteX870" fmla="*/ 298450 w 533400"/>
                <a:gd name="connsiteY870" fmla="*/ 387350 h 409575"/>
                <a:gd name="connsiteX871" fmla="*/ 298450 w 533400"/>
                <a:gd name="connsiteY871" fmla="*/ 388938 h 409575"/>
                <a:gd name="connsiteX872" fmla="*/ 295275 w 533400"/>
                <a:gd name="connsiteY872" fmla="*/ 388938 h 409575"/>
                <a:gd name="connsiteX873" fmla="*/ 298450 w 533400"/>
                <a:gd name="connsiteY873" fmla="*/ 384175 h 409575"/>
                <a:gd name="connsiteX874" fmla="*/ 298450 w 533400"/>
                <a:gd name="connsiteY874" fmla="*/ 379413 h 409575"/>
                <a:gd name="connsiteX875" fmla="*/ 295275 w 533400"/>
                <a:gd name="connsiteY875" fmla="*/ 377825 h 409575"/>
                <a:gd name="connsiteX876" fmla="*/ 295275 w 533400"/>
                <a:gd name="connsiteY876" fmla="*/ 376238 h 409575"/>
                <a:gd name="connsiteX877" fmla="*/ 293687 w 533400"/>
                <a:gd name="connsiteY877" fmla="*/ 373063 h 409575"/>
                <a:gd name="connsiteX878" fmla="*/ 290512 w 533400"/>
                <a:gd name="connsiteY878" fmla="*/ 373063 h 409575"/>
                <a:gd name="connsiteX879" fmla="*/ 290512 w 533400"/>
                <a:gd name="connsiteY879" fmla="*/ 376238 h 409575"/>
                <a:gd name="connsiteX880" fmla="*/ 288925 w 533400"/>
                <a:gd name="connsiteY880" fmla="*/ 376238 h 409575"/>
                <a:gd name="connsiteX881" fmla="*/ 285750 w 533400"/>
                <a:gd name="connsiteY881" fmla="*/ 376238 h 409575"/>
                <a:gd name="connsiteX882" fmla="*/ 285750 w 533400"/>
                <a:gd name="connsiteY882" fmla="*/ 377825 h 409575"/>
                <a:gd name="connsiteX883" fmla="*/ 284162 w 533400"/>
                <a:gd name="connsiteY883" fmla="*/ 377825 h 409575"/>
                <a:gd name="connsiteX884" fmla="*/ 282575 w 533400"/>
                <a:gd name="connsiteY884" fmla="*/ 377825 h 409575"/>
                <a:gd name="connsiteX885" fmla="*/ 279400 w 533400"/>
                <a:gd name="connsiteY885" fmla="*/ 377825 h 409575"/>
                <a:gd name="connsiteX886" fmla="*/ 279400 w 533400"/>
                <a:gd name="connsiteY886" fmla="*/ 376238 h 409575"/>
                <a:gd name="connsiteX887" fmla="*/ 282575 w 533400"/>
                <a:gd name="connsiteY887" fmla="*/ 376238 h 409575"/>
                <a:gd name="connsiteX888" fmla="*/ 284162 w 533400"/>
                <a:gd name="connsiteY888" fmla="*/ 371475 h 409575"/>
                <a:gd name="connsiteX889" fmla="*/ 285750 w 533400"/>
                <a:gd name="connsiteY889" fmla="*/ 368300 h 409575"/>
                <a:gd name="connsiteX890" fmla="*/ 284162 w 533400"/>
                <a:gd name="connsiteY890" fmla="*/ 368300 h 409575"/>
                <a:gd name="connsiteX891" fmla="*/ 284162 w 533400"/>
                <a:gd name="connsiteY891" fmla="*/ 366713 h 409575"/>
                <a:gd name="connsiteX892" fmla="*/ 284162 w 533400"/>
                <a:gd name="connsiteY892" fmla="*/ 361950 h 409575"/>
                <a:gd name="connsiteX893" fmla="*/ 282575 w 533400"/>
                <a:gd name="connsiteY893" fmla="*/ 360363 h 409575"/>
                <a:gd name="connsiteX894" fmla="*/ 279400 w 533400"/>
                <a:gd name="connsiteY894" fmla="*/ 357188 h 409575"/>
                <a:gd name="connsiteX895" fmla="*/ 277812 w 533400"/>
                <a:gd name="connsiteY895" fmla="*/ 360363 h 409575"/>
                <a:gd name="connsiteX896" fmla="*/ 274637 w 533400"/>
                <a:gd name="connsiteY896" fmla="*/ 360363 h 409575"/>
                <a:gd name="connsiteX897" fmla="*/ 273050 w 533400"/>
                <a:gd name="connsiteY897" fmla="*/ 361950 h 409575"/>
                <a:gd name="connsiteX898" fmla="*/ 271462 w 533400"/>
                <a:gd name="connsiteY898" fmla="*/ 363538 h 409575"/>
                <a:gd name="connsiteX899" fmla="*/ 266700 w 533400"/>
                <a:gd name="connsiteY899" fmla="*/ 366713 h 409575"/>
                <a:gd name="connsiteX900" fmla="*/ 263525 w 533400"/>
                <a:gd name="connsiteY900" fmla="*/ 368300 h 409575"/>
                <a:gd name="connsiteX901" fmla="*/ 261937 w 533400"/>
                <a:gd name="connsiteY901" fmla="*/ 371475 h 409575"/>
                <a:gd name="connsiteX902" fmla="*/ 258762 w 533400"/>
                <a:gd name="connsiteY902" fmla="*/ 371475 h 409575"/>
                <a:gd name="connsiteX903" fmla="*/ 258762 w 533400"/>
                <a:gd name="connsiteY903" fmla="*/ 368300 h 409575"/>
                <a:gd name="connsiteX904" fmla="*/ 261937 w 533400"/>
                <a:gd name="connsiteY904" fmla="*/ 366713 h 409575"/>
                <a:gd name="connsiteX905" fmla="*/ 261937 w 533400"/>
                <a:gd name="connsiteY905" fmla="*/ 361950 h 409575"/>
                <a:gd name="connsiteX906" fmla="*/ 258762 w 533400"/>
                <a:gd name="connsiteY906" fmla="*/ 361950 h 409575"/>
                <a:gd name="connsiteX907" fmla="*/ 258762 w 533400"/>
                <a:gd name="connsiteY907" fmla="*/ 363538 h 409575"/>
                <a:gd name="connsiteX908" fmla="*/ 257175 w 533400"/>
                <a:gd name="connsiteY908" fmla="*/ 363538 h 409575"/>
                <a:gd name="connsiteX909" fmla="*/ 255587 w 533400"/>
                <a:gd name="connsiteY909" fmla="*/ 363538 h 409575"/>
                <a:gd name="connsiteX910" fmla="*/ 252412 w 533400"/>
                <a:gd name="connsiteY910" fmla="*/ 366713 h 409575"/>
                <a:gd name="connsiteX911" fmla="*/ 252412 w 533400"/>
                <a:gd name="connsiteY911" fmla="*/ 368300 h 409575"/>
                <a:gd name="connsiteX912" fmla="*/ 250825 w 533400"/>
                <a:gd name="connsiteY912" fmla="*/ 371475 h 409575"/>
                <a:gd name="connsiteX913" fmla="*/ 250825 w 533400"/>
                <a:gd name="connsiteY913" fmla="*/ 368300 h 409575"/>
                <a:gd name="connsiteX914" fmla="*/ 250825 w 533400"/>
                <a:gd name="connsiteY914" fmla="*/ 366713 h 409575"/>
                <a:gd name="connsiteX915" fmla="*/ 252412 w 533400"/>
                <a:gd name="connsiteY915" fmla="*/ 363538 h 409575"/>
                <a:gd name="connsiteX916" fmla="*/ 252412 w 533400"/>
                <a:gd name="connsiteY916" fmla="*/ 361950 h 409575"/>
                <a:gd name="connsiteX917" fmla="*/ 255587 w 533400"/>
                <a:gd name="connsiteY917" fmla="*/ 360363 h 409575"/>
                <a:gd name="connsiteX918" fmla="*/ 252412 w 533400"/>
                <a:gd name="connsiteY918" fmla="*/ 360363 h 409575"/>
                <a:gd name="connsiteX919" fmla="*/ 252412 w 533400"/>
                <a:gd name="connsiteY919" fmla="*/ 357188 h 409575"/>
                <a:gd name="connsiteX920" fmla="*/ 250825 w 533400"/>
                <a:gd name="connsiteY920" fmla="*/ 357188 h 409575"/>
                <a:gd name="connsiteX921" fmla="*/ 247650 w 533400"/>
                <a:gd name="connsiteY921" fmla="*/ 360363 h 409575"/>
                <a:gd name="connsiteX922" fmla="*/ 246062 w 533400"/>
                <a:gd name="connsiteY922" fmla="*/ 360363 h 409575"/>
                <a:gd name="connsiteX923" fmla="*/ 246062 w 533400"/>
                <a:gd name="connsiteY923" fmla="*/ 361950 h 409575"/>
                <a:gd name="connsiteX924" fmla="*/ 242887 w 533400"/>
                <a:gd name="connsiteY924" fmla="*/ 361950 h 409575"/>
                <a:gd name="connsiteX925" fmla="*/ 239712 w 533400"/>
                <a:gd name="connsiteY925" fmla="*/ 360363 h 409575"/>
                <a:gd name="connsiteX926" fmla="*/ 236537 w 533400"/>
                <a:gd name="connsiteY926" fmla="*/ 360363 h 409575"/>
                <a:gd name="connsiteX927" fmla="*/ 236537 w 533400"/>
                <a:gd name="connsiteY927" fmla="*/ 357188 h 409575"/>
                <a:gd name="connsiteX928" fmla="*/ 239712 w 533400"/>
                <a:gd name="connsiteY928" fmla="*/ 357188 h 409575"/>
                <a:gd name="connsiteX929" fmla="*/ 239712 w 533400"/>
                <a:gd name="connsiteY929" fmla="*/ 355600 h 409575"/>
                <a:gd name="connsiteX930" fmla="*/ 236537 w 533400"/>
                <a:gd name="connsiteY930" fmla="*/ 355600 h 409575"/>
                <a:gd name="connsiteX931" fmla="*/ 234950 w 533400"/>
                <a:gd name="connsiteY931" fmla="*/ 355600 h 409575"/>
                <a:gd name="connsiteX932" fmla="*/ 231775 w 533400"/>
                <a:gd name="connsiteY932" fmla="*/ 355600 h 409575"/>
                <a:gd name="connsiteX933" fmla="*/ 230187 w 533400"/>
                <a:gd name="connsiteY933" fmla="*/ 355600 h 409575"/>
                <a:gd name="connsiteX934" fmla="*/ 227012 w 533400"/>
                <a:gd name="connsiteY934" fmla="*/ 357188 h 409575"/>
                <a:gd name="connsiteX935" fmla="*/ 225425 w 533400"/>
                <a:gd name="connsiteY935" fmla="*/ 360363 h 409575"/>
                <a:gd name="connsiteX936" fmla="*/ 223837 w 533400"/>
                <a:gd name="connsiteY936" fmla="*/ 360363 h 409575"/>
                <a:gd name="connsiteX937" fmla="*/ 220662 w 533400"/>
                <a:gd name="connsiteY937" fmla="*/ 361950 h 409575"/>
                <a:gd name="connsiteX938" fmla="*/ 219075 w 533400"/>
                <a:gd name="connsiteY938" fmla="*/ 361950 h 409575"/>
                <a:gd name="connsiteX939" fmla="*/ 214312 w 533400"/>
                <a:gd name="connsiteY939" fmla="*/ 366713 h 409575"/>
                <a:gd name="connsiteX940" fmla="*/ 209550 w 533400"/>
                <a:gd name="connsiteY940" fmla="*/ 368300 h 409575"/>
                <a:gd name="connsiteX941" fmla="*/ 207962 w 533400"/>
                <a:gd name="connsiteY941" fmla="*/ 368300 h 409575"/>
                <a:gd name="connsiteX942" fmla="*/ 209550 w 533400"/>
                <a:gd name="connsiteY942" fmla="*/ 366713 h 409575"/>
                <a:gd name="connsiteX943" fmla="*/ 207962 w 533400"/>
                <a:gd name="connsiteY943" fmla="*/ 366713 h 409575"/>
                <a:gd name="connsiteX944" fmla="*/ 207962 w 533400"/>
                <a:gd name="connsiteY944" fmla="*/ 363538 h 409575"/>
                <a:gd name="connsiteX945" fmla="*/ 209550 w 533400"/>
                <a:gd name="connsiteY945" fmla="*/ 363538 h 409575"/>
                <a:gd name="connsiteX946" fmla="*/ 211137 w 533400"/>
                <a:gd name="connsiteY946" fmla="*/ 361950 h 409575"/>
                <a:gd name="connsiteX947" fmla="*/ 214312 w 533400"/>
                <a:gd name="connsiteY947" fmla="*/ 361950 h 409575"/>
                <a:gd name="connsiteX948" fmla="*/ 214312 w 533400"/>
                <a:gd name="connsiteY948" fmla="*/ 360363 h 409575"/>
                <a:gd name="connsiteX949" fmla="*/ 215900 w 533400"/>
                <a:gd name="connsiteY949" fmla="*/ 360363 h 409575"/>
                <a:gd name="connsiteX950" fmla="*/ 219075 w 533400"/>
                <a:gd name="connsiteY950" fmla="*/ 357188 h 409575"/>
                <a:gd name="connsiteX951" fmla="*/ 220662 w 533400"/>
                <a:gd name="connsiteY951" fmla="*/ 357188 h 409575"/>
                <a:gd name="connsiteX952" fmla="*/ 220662 w 533400"/>
                <a:gd name="connsiteY952" fmla="*/ 355600 h 409575"/>
                <a:gd name="connsiteX953" fmla="*/ 223837 w 533400"/>
                <a:gd name="connsiteY953" fmla="*/ 355600 h 409575"/>
                <a:gd name="connsiteX954" fmla="*/ 225425 w 533400"/>
                <a:gd name="connsiteY954" fmla="*/ 355600 h 409575"/>
                <a:gd name="connsiteX955" fmla="*/ 227012 w 533400"/>
                <a:gd name="connsiteY955" fmla="*/ 352425 h 409575"/>
                <a:gd name="connsiteX956" fmla="*/ 231775 w 533400"/>
                <a:gd name="connsiteY956" fmla="*/ 347663 h 409575"/>
                <a:gd name="connsiteX957" fmla="*/ 230187 w 533400"/>
                <a:gd name="connsiteY957" fmla="*/ 346075 h 409575"/>
                <a:gd name="connsiteX958" fmla="*/ 227012 w 533400"/>
                <a:gd name="connsiteY958" fmla="*/ 346075 h 409575"/>
                <a:gd name="connsiteX959" fmla="*/ 227012 w 533400"/>
                <a:gd name="connsiteY959" fmla="*/ 344488 h 409575"/>
                <a:gd name="connsiteX960" fmla="*/ 223837 w 533400"/>
                <a:gd name="connsiteY960" fmla="*/ 346075 h 409575"/>
                <a:gd name="connsiteX961" fmla="*/ 220662 w 533400"/>
                <a:gd name="connsiteY961" fmla="*/ 347663 h 409575"/>
                <a:gd name="connsiteX962" fmla="*/ 219075 w 533400"/>
                <a:gd name="connsiteY962" fmla="*/ 347663 h 409575"/>
                <a:gd name="connsiteX963" fmla="*/ 215900 w 533400"/>
                <a:gd name="connsiteY963" fmla="*/ 347663 h 409575"/>
                <a:gd name="connsiteX964" fmla="*/ 215900 w 533400"/>
                <a:gd name="connsiteY964" fmla="*/ 350838 h 409575"/>
                <a:gd name="connsiteX965" fmla="*/ 214312 w 533400"/>
                <a:gd name="connsiteY965" fmla="*/ 350838 h 409575"/>
                <a:gd name="connsiteX966" fmla="*/ 211137 w 533400"/>
                <a:gd name="connsiteY966" fmla="*/ 352425 h 409575"/>
                <a:gd name="connsiteX967" fmla="*/ 207962 w 533400"/>
                <a:gd name="connsiteY967" fmla="*/ 352425 h 409575"/>
                <a:gd name="connsiteX968" fmla="*/ 203200 w 533400"/>
                <a:gd name="connsiteY968" fmla="*/ 355600 h 409575"/>
                <a:gd name="connsiteX969" fmla="*/ 198437 w 533400"/>
                <a:gd name="connsiteY969" fmla="*/ 360363 h 409575"/>
                <a:gd name="connsiteX970" fmla="*/ 193675 w 533400"/>
                <a:gd name="connsiteY970" fmla="*/ 363538 h 409575"/>
                <a:gd name="connsiteX971" fmla="*/ 192087 w 533400"/>
                <a:gd name="connsiteY971" fmla="*/ 363538 h 409575"/>
                <a:gd name="connsiteX972" fmla="*/ 192087 w 533400"/>
                <a:gd name="connsiteY972" fmla="*/ 366713 h 409575"/>
                <a:gd name="connsiteX973" fmla="*/ 188912 w 533400"/>
                <a:gd name="connsiteY973" fmla="*/ 368300 h 409575"/>
                <a:gd name="connsiteX974" fmla="*/ 188912 w 533400"/>
                <a:gd name="connsiteY974" fmla="*/ 371475 h 409575"/>
                <a:gd name="connsiteX975" fmla="*/ 187325 w 533400"/>
                <a:gd name="connsiteY975" fmla="*/ 371475 h 409575"/>
                <a:gd name="connsiteX976" fmla="*/ 184150 w 533400"/>
                <a:gd name="connsiteY976" fmla="*/ 371475 h 409575"/>
                <a:gd name="connsiteX977" fmla="*/ 187325 w 533400"/>
                <a:gd name="connsiteY977" fmla="*/ 366713 h 409575"/>
                <a:gd name="connsiteX978" fmla="*/ 188912 w 533400"/>
                <a:gd name="connsiteY978" fmla="*/ 361950 h 409575"/>
                <a:gd name="connsiteX979" fmla="*/ 192087 w 533400"/>
                <a:gd name="connsiteY979" fmla="*/ 360363 h 409575"/>
                <a:gd name="connsiteX980" fmla="*/ 193675 w 533400"/>
                <a:gd name="connsiteY980" fmla="*/ 357188 h 409575"/>
                <a:gd name="connsiteX981" fmla="*/ 196850 w 533400"/>
                <a:gd name="connsiteY981" fmla="*/ 357188 h 409575"/>
                <a:gd name="connsiteX982" fmla="*/ 198437 w 533400"/>
                <a:gd name="connsiteY982" fmla="*/ 355600 h 409575"/>
                <a:gd name="connsiteX983" fmla="*/ 198437 w 533400"/>
                <a:gd name="connsiteY983" fmla="*/ 352425 h 409575"/>
                <a:gd name="connsiteX984" fmla="*/ 198437 w 533400"/>
                <a:gd name="connsiteY984" fmla="*/ 350838 h 409575"/>
                <a:gd name="connsiteX985" fmla="*/ 198437 w 533400"/>
                <a:gd name="connsiteY985" fmla="*/ 347663 h 409575"/>
                <a:gd name="connsiteX986" fmla="*/ 196850 w 533400"/>
                <a:gd name="connsiteY986" fmla="*/ 347663 h 409575"/>
                <a:gd name="connsiteX987" fmla="*/ 198438 w 533400"/>
                <a:gd name="connsiteY987" fmla="*/ 346075 h 409575"/>
                <a:gd name="connsiteX988" fmla="*/ 198438 w 533400"/>
                <a:gd name="connsiteY988" fmla="*/ 347663 h 409575"/>
                <a:gd name="connsiteX989" fmla="*/ 200025 w 533400"/>
                <a:gd name="connsiteY989" fmla="*/ 347663 h 409575"/>
                <a:gd name="connsiteX990" fmla="*/ 200025 w 533400"/>
                <a:gd name="connsiteY990" fmla="*/ 346075 h 409575"/>
                <a:gd name="connsiteX991" fmla="*/ 200025 w 533400"/>
                <a:gd name="connsiteY991" fmla="*/ 344488 h 409575"/>
                <a:gd name="connsiteX992" fmla="*/ 200025 w 533400"/>
                <a:gd name="connsiteY992" fmla="*/ 341313 h 409575"/>
                <a:gd name="connsiteX993" fmla="*/ 200025 w 533400"/>
                <a:gd name="connsiteY993" fmla="*/ 339725 h 409575"/>
                <a:gd name="connsiteX994" fmla="*/ 200025 w 533400"/>
                <a:gd name="connsiteY994" fmla="*/ 336550 h 409575"/>
                <a:gd name="connsiteX995" fmla="*/ 200025 w 533400"/>
                <a:gd name="connsiteY995" fmla="*/ 334963 h 409575"/>
                <a:gd name="connsiteX996" fmla="*/ 198437 w 533400"/>
                <a:gd name="connsiteY996" fmla="*/ 334963 h 409575"/>
                <a:gd name="connsiteX997" fmla="*/ 198437 w 533400"/>
                <a:gd name="connsiteY997" fmla="*/ 333375 h 409575"/>
                <a:gd name="connsiteX998" fmla="*/ 198437 w 533400"/>
                <a:gd name="connsiteY998" fmla="*/ 330200 h 409575"/>
                <a:gd name="connsiteX999" fmla="*/ 198437 w 533400"/>
                <a:gd name="connsiteY999" fmla="*/ 328613 h 409575"/>
                <a:gd name="connsiteX1000" fmla="*/ 196850 w 533400"/>
                <a:gd name="connsiteY1000" fmla="*/ 328613 h 409575"/>
                <a:gd name="connsiteX1001" fmla="*/ 193675 w 533400"/>
                <a:gd name="connsiteY1001" fmla="*/ 330200 h 409575"/>
                <a:gd name="connsiteX1002" fmla="*/ 192087 w 533400"/>
                <a:gd name="connsiteY1002" fmla="*/ 330200 h 409575"/>
                <a:gd name="connsiteX1003" fmla="*/ 192087 w 533400"/>
                <a:gd name="connsiteY1003" fmla="*/ 328613 h 409575"/>
                <a:gd name="connsiteX1004" fmla="*/ 193675 w 533400"/>
                <a:gd name="connsiteY1004" fmla="*/ 328613 h 409575"/>
                <a:gd name="connsiteX1005" fmla="*/ 196850 w 533400"/>
                <a:gd name="connsiteY1005" fmla="*/ 325438 h 409575"/>
                <a:gd name="connsiteX1006" fmla="*/ 196850 w 533400"/>
                <a:gd name="connsiteY1006" fmla="*/ 323850 h 409575"/>
                <a:gd name="connsiteX1007" fmla="*/ 193675 w 533400"/>
                <a:gd name="connsiteY1007" fmla="*/ 323850 h 409575"/>
                <a:gd name="connsiteX1008" fmla="*/ 193675 w 533400"/>
                <a:gd name="connsiteY1008" fmla="*/ 320675 h 409575"/>
                <a:gd name="connsiteX1009" fmla="*/ 192087 w 533400"/>
                <a:gd name="connsiteY1009" fmla="*/ 319088 h 409575"/>
                <a:gd name="connsiteX1010" fmla="*/ 188912 w 533400"/>
                <a:gd name="connsiteY1010" fmla="*/ 320675 h 409575"/>
                <a:gd name="connsiteX1011" fmla="*/ 184150 w 533400"/>
                <a:gd name="connsiteY1011" fmla="*/ 320675 h 409575"/>
                <a:gd name="connsiteX1012" fmla="*/ 182562 w 533400"/>
                <a:gd name="connsiteY1012" fmla="*/ 320675 h 409575"/>
                <a:gd name="connsiteX1013" fmla="*/ 180975 w 533400"/>
                <a:gd name="connsiteY1013" fmla="*/ 320675 h 409575"/>
                <a:gd name="connsiteX1014" fmla="*/ 177800 w 533400"/>
                <a:gd name="connsiteY1014" fmla="*/ 320675 h 409575"/>
                <a:gd name="connsiteX1015" fmla="*/ 177800 w 533400"/>
                <a:gd name="connsiteY1015" fmla="*/ 319088 h 409575"/>
                <a:gd name="connsiteX1016" fmla="*/ 176212 w 533400"/>
                <a:gd name="connsiteY1016" fmla="*/ 319088 h 409575"/>
                <a:gd name="connsiteX1017" fmla="*/ 173037 w 533400"/>
                <a:gd name="connsiteY1017" fmla="*/ 319088 h 409575"/>
                <a:gd name="connsiteX1018" fmla="*/ 171450 w 533400"/>
                <a:gd name="connsiteY1018" fmla="*/ 319088 h 409575"/>
                <a:gd name="connsiteX1019" fmla="*/ 166687 w 533400"/>
                <a:gd name="connsiteY1019" fmla="*/ 319088 h 409575"/>
                <a:gd name="connsiteX1020" fmla="*/ 165100 w 533400"/>
                <a:gd name="connsiteY1020" fmla="*/ 320675 h 409575"/>
                <a:gd name="connsiteX1021" fmla="*/ 161925 w 533400"/>
                <a:gd name="connsiteY1021" fmla="*/ 320675 h 409575"/>
                <a:gd name="connsiteX1022" fmla="*/ 160337 w 533400"/>
                <a:gd name="connsiteY1022" fmla="*/ 323850 h 409575"/>
                <a:gd name="connsiteX1023" fmla="*/ 157162 w 533400"/>
                <a:gd name="connsiteY1023" fmla="*/ 323850 h 409575"/>
                <a:gd name="connsiteX1024" fmla="*/ 155575 w 533400"/>
                <a:gd name="connsiteY1024" fmla="*/ 325438 h 409575"/>
                <a:gd name="connsiteX1025" fmla="*/ 146050 w 533400"/>
                <a:gd name="connsiteY1025" fmla="*/ 330200 h 409575"/>
                <a:gd name="connsiteX1026" fmla="*/ 141287 w 533400"/>
                <a:gd name="connsiteY1026" fmla="*/ 333375 h 409575"/>
                <a:gd name="connsiteX1027" fmla="*/ 139700 w 533400"/>
                <a:gd name="connsiteY1027" fmla="*/ 336550 h 409575"/>
                <a:gd name="connsiteX1028" fmla="*/ 136525 w 533400"/>
                <a:gd name="connsiteY1028" fmla="*/ 336550 h 409575"/>
                <a:gd name="connsiteX1029" fmla="*/ 134937 w 533400"/>
                <a:gd name="connsiteY1029" fmla="*/ 336550 h 409575"/>
                <a:gd name="connsiteX1030" fmla="*/ 134937 w 533400"/>
                <a:gd name="connsiteY1030" fmla="*/ 339725 h 409575"/>
                <a:gd name="connsiteX1031" fmla="*/ 133350 w 533400"/>
                <a:gd name="connsiteY1031" fmla="*/ 339725 h 409575"/>
                <a:gd name="connsiteX1032" fmla="*/ 133350 w 533400"/>
                <a:gd name="connsiteY1032" fmla="*/ 336550 h 409575"/>
                <a:gd name="connsiteX1033" fmla="*/ 133350 w 533400"/>
                <a:gd name="connsiteY1033" fmla="*/ 334963 h 409575"/>
                <a:gd name="connsiteX1034" fmla="*/ 134937 w 533400"/>
                <a:gd name="connsiteY1034" fmla="*/ 334963 h 409575"/>
                <a:gd name="connsiteX1035" fmla="*/ 136525 w 533400"/>
                <a:gd name="connsiteY1035" fmla="*/ 334963 h 409575"/>
                <a:gd name="connsiteX1036" fmla="*/ 136525 w 533400"/>
                <a:gd name="connsiteY1036" fmla="*/ 333375 h 409575"/>
                <a:gd name="connsiteX1037" fmla="*/ 139700 w 533400"/>
                <a:gd name="connsiteY1037" fmla="*/ 333375 h 409575"/>
                <a:gd name="connsiteX1038" fmla="*/ 139700 w 533400"/>
                <a:gd name="connsiteY1038" fmla="*/ 330200 h 409575"/>
                <a:gd name="connsiteX1039" fmla="*/ 141287 w 533400"/>
                <a:gd name="connsiteY1039" fmla="*/ 330200 h 409575"/>
                <a:gd name="connsiteX1040" fmla="*/ 146050 w 533400"/>
                <a:gd name="connsiteY1040" fmla="*/ 325438 h 409575"/>
                <a:gd name="connsiteX1041" fmla="*/ 149225 w 533400"/>
                <a:gd name="connsiteY1041" fmla="*/ 323850 h 409575"/>
                <a:gd name="connsiteX1042" fmla="*/ 150812 w 533400"/>
                <a:gd name="connsiteY1042" fmla="*/ 323850 h 409575"/>
                <a:gd name="connsiteX1043" fmla="*/ 152400 w 533400"/>
                <a:gd name="connsiteY1043" fmla="*/ 320675 h 409575"/>
                <a:gd name="connsiteX1044" fmla="*/ 155575 w 533400"/>
                <a:gd name="connsiteY1044" fmla="*/ 320675 h 409575"/>
                <a:gd name="connsiteX1045" fmla="*/ 157162 w 533400"/>
                <a:gd name="connsiteY1045" fmla="*/ 320675 h 409575"/>
                <a:gd name="connsiteX1046" fmla="*/ 157162 w 533400"/>
                <a:gd name="connsiteY1046" fmla="*/ 319088 h 409575"/>
                <a:gd name="connsiteX1047" fmla="*/ 160337 w 533400"/>
                <a:gd name="connsiteY1047" fmla="*/ 319088 h 409575"/>
                <a:gd name="connsiteX1048" fmla="*/ 161925 w 533400"/>
                <a:gd name="connsiteY1048" fmla="*/ 317500 h 409575"/>
                <a:gd name="connsiteX1049" fmla="*/ 166687 w 533400"/>
                <a:gd name="connsiteY1049" fmla="*/ 314325 h 409575"/>
                <a:gd name="connsiteX1050" fmla="*/ 168275 w 533400"/>
                <a:gd name="connsiteY1050" fmla="*/ 314325 h 409575"/>
                <a:gd name="connsiteX1051" fmla="*/ 173037 w 533400"/>
                <a:gd name="connsiteY1051" fmla="*/ 312738 h 409575"/>
                <a:gd name="connsiteX1052" fmla="*/ 173037 w 533400"/>
                <a:gd name="connsiteY1052" fmla="*/ 309563 h 409575"/>
                <a:gd name="connsiteX1053" fmla="*/ 176212 w 533400"/>
                <a:gd name="connsiteY1053" fmla="*/ 309563 h 409575"/>
                <a:gd name="connsiteX1054" fmla="*/ 176212 w 533400"/>
                <a:gd name="connsiteY1054" fmla="*/ 307975 h 409575"/>
                <a:gd name="connsiteX1055" fmla="*/ 177800 w 533400"/>
                <a:gd name="connsiteY1055" fmla="*/ 304800 h 409575"/>
                <a:gd name="connsiteX1056" fmla="*/ 176212 w 533400"/>
                <a:gd name="connsiteY1056" fmla="*/ 304800 h 409575"/>
                <a:gd name="connsiteX1057" fmla="*/ 176212 w 533400"/>
                <a:gd name="connsiteY1057" fmla="*/ 303213 h 409575"/>
                <a:gd name="connsiteX1058" fmla="*/ 173037 w 533400"/>
                <a:gd name="connsiteY1058" fmla="*/ 303213 h 409575"/>
                <a:gd name="connsiteX1059" fmla="*/ 168275 w 533400"/>
                <a:gd name="connsiteY1059" fmla="*/ 303213 h 409575"/>
                <a:gd name="connsiteX1060" fmla="*/ 166687 w 533400"/>
                <a:gd name="connsiteY1060" fmla="*/ 304800 h 409575"/>
                <a:gd name="connsiteX1061" fmla="*/ 165100 w 533400"/>
                <a:gd name="connsiteY1061" fmla="*/ 307975 h 409575"/>
                <a:gd name="connsiteX1062" fmla="*/ 161925 w 533400"/>
                <a:gd name="connsiteY1062" fmla="*/ 309563 h 409575"/>
                <a:gd name="connsiteX1063" fmla="*/ 149225 w 533400"/>
                <a:gd name="connsiteY1063" fmla="*/ 314325 h 409575"/>
                <a:gd name="connsiteX1064" fmla="*/ 141287 w 533400"/>
                <a:gd name="connsiteY1064" fmla="*/ 317500 h 409575"/>
                <a:gd name="connsiteX1065" fmla="*/ 144462 w 533400"/>
                <a:gd name="connsiteY1065" fmla="*/ 314325 h 409575"/>
                <a:gd name="connsiteX1066" fmla="*/ 149225 w 533400"/>
                <a:gd name="connsiteY1066" fmla="*/ 312738 h 409575"/>
                <a:gd name="connsiteX1067" fmla="*/ 150812 w 533400"/>
                <a:gd name="connsiteY1067" fmla="*/ 312738 h 409575"/>
                <a:gd name="connsiteX1068" fmla="*/ 150812 w 533400"/>
                <a:gd name="connsiteY1068" fmla="*/ 309563 h 409575"/>
                <a:gd name="connsiteX1069" fmla="*/ 152400 w 533400"/>
                <a:gd name="connsiteY1069" fmla="*/ 309563 h 409575"/>
                <a:gd name="connsiteX1070" fmla="*/ 152400 w 533400"/>
                <a:gd name="connsiteY1070" fmla="*/ 307975 h 409575"/>
                <a:gd name="connsiteX1071" fmla="*/ 152400 w 533400"/>
                <a:gd name="connsiteY1071" fmla="*/ 304800 h 409575"/>
                <a:gd name="connsiteX1072" fmla="*/ 155575 w 533400"/>
                <a:gd name="connsiteY1072" fmla="*/ 304800 h 409575"/>
                <a:gd name="connsiteX1073" fmla="*/ 155575 w 533400"/>
                <a:gd name="connsiteY1073" fmla="*/ 303213 h 409575"/>
                <a:gd name="connsiteX1074" fmla="*/ 155575 w 533400"/>
                <a:gd name="connsiteY1074" fmla="*/ 301625 h 409575"/>
                <a:gd name="connsiteX1075" fmla="*/ 152400 w 533400"/>
                <a:gd name="connsiteY1075" fmla="*/ 298450 h 409575"/>
                <a:gd name="connsiteX1076" fmla="*/ 150812 w 533400"/>
                <a:gd name="connsiteY1076" fmla="*/ 298450 h 409575"/>
                <a:gd name="connsiteX1077" fmla="*/ 149225 w 533400"/>
                <a:gd name="connsiteY1077" fmla="*/ 298450 h 409575"/>
                <a:gd name="connsiteX1078" fmla="*/ 144462 w 533400"/>
                <a:gd name="connsiteY1078" fmla="*/ 298450 h 409575"/>
                <a:gd name="connsiteX1079" fmla="*/ 139700 w 533400"/>
                <a:gd name="connsiteY1079" fmla="*/ 301625 h 409575"/>
                <a:gd name="connsiteX1080" fmla="*/ 136525 w 533400"/>
                <a:gd name="connsiteY1080" fmla="*/ 301625 h 409575"/>
                <a:gd name="connsiteX1081" fmla="*/ 134937 w 533400"/>
                <a:gd name="connsiteY1081" fmla="*/ 298450 h 409575"/>
                <a:gd name="connsiteX1082" fmla="*/ 133350 w 533400"/>
                <a:gd name="connsiteY1082" fmla="*/ 301625 h 409575"/>
                <a:gd name="connsiteX1083" fmla="*/ 130175 w 533400"/>
                <a:gd name="connsiteY1083" fmla="*/ 301625 h 409575"/>
                <a:gd name="connsiteX1084" fmla="*/ 128587 w 533400"/>
                <a:gd name="connsiteY1084" fmla="*/ 303213 h 409575"/>
                <a:gd name="connsiteX1085" fmla="*/ 125412 w 533400"/>
                <a:gd name="connsiteY1085" fmla="*/ 303213 h 409575"/>
                <a:gd name="connsiteX1086" fmla="*/ 123825 w 533400"/>
                <a:gd name="connsiteY1086" fmla="*/ 304800 h 409575"/>
                <a:gd name="connsiteX1087" fmla="*/ 119062 w 533400"/>
                <a:gd name="connsiteY1087" fmla="*/ 304800 h 409575"/>
                <a:gd name="connsiteX1088" fmla="*/ 119062 w 533400"/>
                <a:gd name="connsiteY1088" fmla="*/ 303213 h 409575"/>
                <a:gd name="connsiteX1089" fmla="*/ 122237 w 533400"/>
                <a:gd name="connsiteY1089" fmla="*/ 303213 h 409575"/>
                <a:gd name="connsiteX1090" fmla="*/ 123825 w 533400"/>
                <a:gd name="connsiteY1090" fmla="*/ 303213 h 409575"/>
                <a:gd name="connsiteX1091" fmla="*/ 125412 w 533400"/>
                <a:gd name="connsiteY1091" fmla="*/ 301625 h 409575"/>
                <a:gd name="connsiteX1092" fmla="*/ 128587 w 533400"/>
                <a:gd name="connsiteY1092" fmla="*/ 301625 h 409575"/>
                <a:gd name="connsiteX1093" fmla="*/ 130175 w 533400"/>
                <a:gd name="connsiteY1093" fmla="*/ 298450 h 409575"/>
                <a:gd name="connsiteX1094" fmla="*/ 133350 w 533400"/>
                <a:gd name="connsiteY1094" fmla="*/ 296863 h 409575"/>
                <a:gd name="connsiteX1095" fmla="*/ 134937 w 533400"/>
                <a:gd name="connsiteY1095" fmla="*/ 296863 h 409575"/>
                <a:gd name="connsiteX1096" fmla="*/ 136525 w 533400"/>
                <a:gd name="connsiteY1096" fmla="*/ 296863 h 409575"/>
                <a:gd name="connsiteX1097" fmla="*/ 141287 w 533400"/>
                <a:gd name="connsiteY1097" fmla="*/ 293688 h 409575"/>
                <a:gd name="connsiteX1098" fmla="*/ 144462 w 533400"/>
                <a:gd name="connsiteY1098" fmla="*/ 292100 h 409575"/>
                <a:gd name="connsiteX1099" fmla="*/ 146050 w 533400"/>
                <a:gd name="connsiteY1099" fmla="*/ 292100 h 409575"/>
                <a:gd name="connsiteX1100" fmla="*/ 149225 w 533400"/>
                <a:gd name="connsiteY1100" fmla="*/ 292100 h 409575"/>
                <a:gd name="connsiteX1101" fmla="*/ 149225 w 533400"/>
                <a:gd name="connsiteY1101" fmla="*/ 288925 h 409575"/>
                <a:gd name="connsiteX1102" fmla="*/ 150812 w 533400"/>
                <a:gd name="connsiteY1102" fmla="*/ 288925 h 409575"/>
                <a:gd name="connsiteX1103" fmla="*/ 152400 w 533400"/>
                <a:gd name="connsiteY1103" fmla="*/ 288925 h 409575"/>
                <a:gd name="connsiteX1104" fmla="*/ 155575 w 533400"/>
                <a:gd name="connsiteY1104" fmla="*/ 292100 h 409575"/>
                <a:gd name="connsiteX1105" fmla="*/ 155575 w 533400"/>
                <a:gd name="connsiteY1105" fmla="*/ 288925 h 409575"/>
                <a:gd name="connsiteX1106" fmla="*/ 157162 w 533400"/>
                <a:gd name="connsiteY1106" fmla="*/ 288925 h 409575"/>
                <a:gd name="connsiteX1107" fmla="*/ 160337 w 533400"/>
                <a:gd name="connsiteY1107" fmla="*/ 288925 h 409575"/>
                <a:gd name="connsiteX1108" fmla="*/ 160337 w 533400"/>
                <a:gd name="connsiteY1108" fmla="*/ 287338 h 409575"/>
                <a:gd name="connsiteX1109" fmla="*/ 161925 w 533400"/>
                <a:gd name="connsiteY1109" fmla="*/ 287338 h 409575"/>
                <a:gd name="connsiteX1110" fmla="*/ 161925 w 533400"/>
                <a:gd name="connsiteY1110" fmla="*/ 285750 h 409575"/>
                <a:gd name="connsiteX1111" fmla="*/ 160337 w 533400"/>
                <a:gd name="connsiteY1111" fmla="*/ 285750 h 409575"/>
                <a:gd name="connsiteX1112" fmla="*/ 160337 w 533400"/>
                <a:gd name="connsiteY1112" fmla="*/ 282575 h 409575"/>
                <a:gd name="connsiteX1113" fmla="*/ 157162 w 533400"/>
                <a:gd name="connsiteY1113" fmla="*/ 280988 h 409575"/>
                <a:gd name="connsiteX1114" fmla="*/ 157162 w 533400"/>
                <a:gd name="connsiteY1114" fmla="*/ 277813 h 409575"/>
                <a:gd name="connsiteX1115" fmla="*/ 152400 w 533400"/>
                <a:gd name="connsiteY1115" fmla="*/ 277813 h 409575"/>
                <a:gd name="connsiteX1116" fmla="*/ 150812 w 533400"/>
                <a:gd name="connsiteY1116" fmla="*/ 277813 h 409575"/>
                <a:gd name="connsiteX1117" fmla="*/ 144462 w 533400"/>
                <a:gd name="connsiteY1117" fmla="*/ 280988 h 409575"/>
                <a:gd name="connsiteX1118" fmla="*/ 123825 w 533400"/>
                <a:gd name="connsiteY1118" fmla="*/ 285750 h 409575"/>
                <a:gd name="connsiteX1119" fmla="*/ 122237 w 533400"/>
                <a:gd name="connsiteY1119" fmla="*/ 285750 h 409575"/>
                <a:gd name="connsiteX1120" fmla="*/ 117475 w 533400"/>
                <a:gd name="connsiteY1120" fmla="*/ 287338 h 409575"/>
                <a:gd name="connsiteX1121" fmla="*/ 109537 w 533400"/>
                <a:gd name="connsiteY1121" fmla="*/ 287338 h 409575"/>
                <a:gd name="connsiteX1122" fmla="*/ 106362 w 533400"/>
                <a:gd name="connsiteY1122" fmla="*/ 287338 h 409575"/>
                <a:gd name="connsiteX1123" fmla="*/ 103187 w 533400"/>
                <a:gd name="connsiteY1123" fmla="*/ 288925 h 409575"/>
                <a:gd name="connsiteX1124" fmla="*/ 98425 w 533400"/>
                <a:gd name="connsiteY1124" fmla="*/ 288925 h 409575"/>
                <a:gd name="connsiteX1125" fmla="*/ 96837 w 533400"/>
                <a:gd name="connsiteY1125" fmla="*/ 292100 h 409575"/>
                <a:gd name="connsiteX1126" fmla="*/ 93662 w 533400"/>
                <a:gd name="connsiteY1126" fmla="*/ 292100 h 409575"/>
                <a:gd name="connsiteX1127" fmla="*/ 93662 w 533400"/>
                <a:gd name="connsiteY1127" fmla="*/ 293688 h 409575"/>
                <a:gd name="connsiteX1128" fmla="*/ 92075 w 533400"/>
                <a:gd name="connsiteY1128" fmla="*/ 293688 h 409575"/>
                <a:gd name="connsiteX1129" fmla="*/ 90487 w 533400"/>
                <a:gd name="connsiteY1129" fmla="*/ 293688 h 409575"/>
                <a:gd name="connsiteX1130" fmla="*/ 87312 w 533400"/>
                <a:gd name="connsiteY1130" fmla="*/ 293688 h 409575"/>
                <a:gd name="connsiteX1131" fmla="*/ 85725 w 533400"/>
                <a:gd name="connsiteY1131" fmla="*/ 293688 h 409575"/>
                <a:gd name="connsiteX1132" fmla="*/ 85725 w 533400"/>
                <a:gd name="connsiteY1132" fmla="*/ 296863 h 409575"/>
                <a:gd name="connsiteX1133" fmla="*/ 80962 w 533400"/>
                <a:gd name="connsiteY1133" fmla="*/ 296863 h 409575"/>
                <a:gd name="connsiteX1134" fmla="*/ 76200 w 533400"/>
                <a:gd name="connsiteY1134" fmla="*/ 298450 h 409575"/>
                <a:gd name="connsiteX1135" fmla="*/ 74612 w 533400"/>
                <a:gd name="connsiteY1135" fmla="*/ 298450 h 409575"/>
                <a:gd name="connsiteX1136" fmla="*/ 71437 w 533400"/>
                <a:gd name="connsiteY1136" fmla="*/ 301625 h 409575"/>
                <a:gd name="connsiteX1137" fmla="*/ 69850 w 533400"/>
                <a:gd name="connsiteY1137" fmla="*/ 301625 h 409575"/>
                <a:gd name="connsiteX1138" fmla="*/ 66675 w 533400"/>
                <a:gd name="connsiteY1138" fmla="*/ 301625 h 409575"/>
                <a:gd name="connsiteX1139" fmla="*/ 65087 w 533400"/>
                <a:gd name="connsiteY1139" fmla="*/ 301625 h 409575"/>
                <a:gd name="connsiteX1140" fmla="*/ 61912 w 533400"/>
                <a:gd name="connsiteY1140" fmla="*/ 303213 h 409575"/>
                <a:gd name="connsiteX1141" fmla="*/ 53975 w 533400"/>
                <a:gd name="connsiteY1141" fmla="*/ 303213 h 409575"/>
                <a:gd name="connsiteX1142" fmla="*/ 53975 w 533400"/>
                <a:gd name="connsiteY1142" fmla="*/ 301625 h 409575"/>
                <a:gd name="connsiteX1143" fmla="*/ 50800 w 533400"/>
                <a:gd name="connsiteY1143" fmla="*/ 301625 h 409575"/>
                <a:gd name="connsiteX1144" fmla="*/ 49212 w 533400"/>
                <a:gd name="connsiteY1144" fmla="*/ 301625 h 409575"/>
                <a:gd name="connsiteX1145" fmla="*/ 53975 w 533400"/>
                <a:gd name="connsiteY1145" fmla="*/ 298450 h 409575"/>
                <a:gd name="connsiteX1146" fmla="*/ 55562 w 533400"/>
                <a:gd name="connsiteY1146" fmla="*/ 298450 h 409575"/>
                <a:gd name="connsiteX1147" fmla="*/ 58737 w 533400"/>
                <a:gd name="connsiteY1147" fmla="*/ 298450 h 409575"/>
                <a:gd name="connsiteX1148" fmla="*/ 61912 w 533400"/>
                <a:gd name="connsiteY1148" fmla="*/ 296863 h 409575"/>
                <a:gd name="connsiteX1149" fmla="*/ 65087 w 533400"/>
                <a:gd name="connsiteY1149" fmla="*/ 296863 h 409575"/>
                <a:gd name="connsiteX1150" fmla="*/ 66675 w 533400"/>
                <a:gd name="connsiteY1150" fmla="*/ 296863 h 409575"/>
                <a:gd name="connsiteX1151" fmla="*/ 69850 w 533400"/>
                <a:gd name="connsiteY1151" fmla="*/ 296863 h 409575"/>
                <a:gd name="connsiteX1152" fmla="*/ 71437 w 533400"/>
                <a:gd name="connsiteY1152" fmla="*/ 296863 h 409575"/>
                <a:gd name="connsiteX1153" fmla="*/ 76200 w 533400"/>
                <a:gd name="connsiteY1153" fmla="*/ 293688 h 409575"/>
                <a:gd name="connsiteX1154" fmla="*/ 82550 w 533400"/>
                <a:gd name="connsiteY1154" fmla="*/ 292100 h 409575"/>
                <a:gd name="connsiteX1155" fmla="*/ 87312 w 533400"/>
                <a:gd name="connsiteY1155" fmla="*/ 288925 h 409575"/>
                <a:gd name="connsiteX1156" fmla="*/ 98425 w 533400"/>
                <a:gd name="connsiteY1156" fmla="*/ 285750 h 409575"/>
                <a:gd name="connsiteX1157" fmla="*/ 106362 w 533400"/>
                <a:gd name="connsiteY1157" fmla="*/ 282575 h 409575"/>
                <a:gd name="connsiteX1158" fmla="*/ 114300 w 533400"/>
                <a:gd name="connsiteY1158" fmla="*/ 280988 h 409575"/>
                <a:gd name="connsiteX1159" fmla="*/ 117475 w 533400"/>
                <a:gd name="connsiteY1159" fmla="*/ 280988 h 409575"/>
                <a:gd name="connsiteX1160" fmla="*/ 117475 w 533400"/>
                <a:gd name="connsiteY1160" fmla="*/ 277813 h 409575"/>
                <a:gd name="connsiteX1161" fmla="*/ 119062 w 533400"/>
                <a:gd name="connsiteY1161" fmla="*/ 277813 h 409575"/>
                <a:gd name="connsiteX1162" fmla="*/ 122237 w 533400"/>
                <a:gd name="connsiteY1162" fmla="*/ 276225 h 409575"/>
                <a:gd name="connsiteX1163" fmla="*/ 123825 w 533400"/>
                <a:gd name="connsiteY1163" fmla="*/ 276225 h 409575"/>
                <a:gd name="connsiteX1164" fmla="*/ 123825 w 533400"/>
                <a:gd name="connsiteY1164" fmla="*/ 273050 h 409575"/>
                <a:gd name="connsiteX1165" fmla="*/ 130175 w 533400"/>
                <a:gd name="connsiteY1165" fmla="*/ 269875 h 409575"/>
                <a:gd name="connsiteX1166" fmla="*/ 133350 w 533400"/>
                <a:gd name="connsiteY1166" fmla="*/ 266700 h 409575"/>
                <a:gd name="connsiteX1167" fmla="*/ 136525 w 533400"/>
                <a:gd name="connsiteY1167" fmla="*/ 261938 h 409575"/>
                <a:gd name="connsiteX1168" fmla="*/ 136525 w 533400"/>
                <a:gd name="connsiteY1168" fmla="*/ 260350 h 409575"/>
                <a:gd name="connsiteX1169" fmla="*/ 134937 w 533400"/>
                <a:gd name="connsiteY1169" fmla="*/ 258763 h 409575"/>
                <a:gd name="connsiteX1170" fmla="*/ 133350 w 533400"/>
                <a:gd name="connsiteY1170" fmla="*/ 258763 h 409575"/>
                <a:gd name="connsiteX1171" fmla="*/ 130175 w 533400"/>
                <a:gd name="connsiteY1171" fmla="*/ 258763 h 409575"/>
                <a:gd name="connsiteX1172" fmla="*/ 128587 w 533400"/>
                <a:gd name="connsiteY1172" fmla="*/ 258763 h 409575"/>
                <a:gd name="connsiteX1173" fmla="*/ 122237 w 533400"/>
                <a:gd name="connsiteY1173" fmla="*/ 258763 h 409575"/>
                <a:gd name="connsiteX1174" fmla="*/ 119062 w 533400"/>
                <a:gd name="connsiteY1174" fmla="*/ 258763 h 409575"/>
                <a:gd name="connsiteX1175" fmla="*/ 117475 w 533400"/>
                <a:gd name="connsiteY1175" fmla="*/ 255588 h 409575"/>
                <a:gd name="connsiteX1176" fmla="*/ 114300 w 533400"/>
                <a:gd name="connsiteY1176" fmla="*/ 255588 h 409575"/>
                <a:gd name="connsiteX1177" fmla="*/ 112712 w 533400"/>
                <a:gd name="connsiteY1177" fmla="*/ 255588 h 409575"/>
                <a:gd name="connsiteX1178" fmla="*/ 109537 w 533400"/>
                <a:gd name="connsiteY1178" fmla="*/ 255588 h 409575"/>
                <a:gd name="connsiteX1179" fmla="*/ 107950 w 533400"/>
                <a:gd name="connsiteY1179" fmla="*/ 255588 h 409575"/>
                <a:gd name="connsiteX1180" fmla="*/ 103187 w 533400"/>
                <a:gd name="connsiteY1180" fmla="*/ 255588 h 409575"/>
                <a:gd name="connsiteX1181" fmla="*/ 98425 w 533400"/>
                <a:gd name="connsiteY1181" fmla="*/ 258763 h 409575"/>
                <a:gd name="connsiteX1182" fmla="*/ 96837 w 533400"/>
                <a:gd name="connsiteY1182" fmla="*/ 258763 h 409575"/>
                <a:gd name="connsiteX1183" fmla="*/ 93662 w 533400"/>
                <a:gd name="connsiteY1183" fmla="*/ 258763 h 409575"/>
                <a:gd name="connsiteX1184" fmla="*/ 93662 w 533400"/>
                <a:gd name="connsiteY1184" fmla="*/ 255588 h 409575"/>
                <a:gd name="connsiteX1185" fmla="*/ 85725 w 533400"/>
                <a:gd name="connsiteY1185" fmla="*/ 258763 h 409575"/>
                <a:gd name="connsiteX1186" fmla="*/ 80962 w 533400"/>
                <a:gd name="connsiteY1186" fmla="*/ 260350 h 409575"/>
                <a:gd name="connsiteX1187" fmla="*/ 77787 w 533400"/>
                <a:gd name="connsiteY1187" fmla="*/ 260350 h 409575"/>
                <a:gd name="connsiteX1188" fmla="*/ 71437 w 533400"/>
                <a:gd name="connsiteY1188" fmla="*/ 260350 h 409575"/>
                <a:gd name="connsiteX1189" fmla="*/ 74612 w 533400"/>
                <a:gd name="connsiteY1189" fmla="*/ 258763 h 409575"/>
                <a:gd name="connsiteX1190" fmla="*/ 76200 w 533400"/>
                <a:gd name="connsiteY1190" fmla="*/ 258763 h 409575"/>
                <a:gd name="connsiteX1191" fmla="*/ 77787 w 533400"/>
                <a:gd name="connsiteY1191" fmla="*/ 258763 h 409575"/>
                <a:gd name="connsiteX1192" fmla="*/ 80962 w 533400"/>
                <a:gd name="connsiteY1192" fmla="*/ 258763 h 409575"/>
                <a:gd name="connsiteX1193" fmla="*/ 82550 w 533400"/>
                <a:gd name="connsiteY1193" fmla="*/ 255588 h 409575"/>
                <a:gd name="connsiteX1194" fmla="*/ 87312 w 533400"/>
                <a:gd name="connsiteY1194" fmla="*/ 254000 h 409575"/>
                <a:gd name="connsiteX1195" fmla="*/ 90487 w 533400"/>
                <a:gd name="connsiteY1195" fmla="*/ 254000 h 409575"/>
                <a:gd name="connsiteX1196" fmla="*/ 92075 w 533400"/>
                <a:gd name="connsiteY1196" fmla="*/ 250825 h 409575"/>
                <a:gd name="connsiteX1197" fmla="*/ 93662 w 533400"/>
                <a:gd name="connsiteY1197" fmla="*/ 250825 h 409575"/>
                <a:gd name="connsiteX1198" fmla="*/ 93662 w 533400"/>
                <a:gd name="connsiteY1198" fmla="*/ 249238 h 409575"/>
                <a:gd name="connsiteX1199" fmla="*/ 96837 w 533400"/>
                <a:gd name="connsiteY1199" fmla="*/ 246063 h 409575"/>
                <a:gd name="connsiteX1200" fmla="*/ 98425 w 533400"/>
                <a:gd name="connsiteY1200" fmla="*/ 246063 h 409575"/>
                <a:gd name="connsiteX1201" fmla="*/ 109537 w 533400"/>
                <a:gd name="connsiteY1201" fmla="*/ 242888 h 409575"/>
                <a:gd name="connsiteX1202" fmla="*/ 114300 w 533400"/>
                <a:gd name="connsiteY1202" fmla="*/ 242888 h 409575"/>
                <a:gd name="connsiteX1203" fmla="*/ 119062 w 533400"/>
                <a:gd name="connsiteY1203" fmla="*/ 239713 h 409575"/>
                <a:gd name="connsiteX1204" fmla="*/ 123825 w 533400"/>
                <a:gd name="connsiteY1204" fmla="*/ 238125 h 409575"/>
                <a:gd name="connsiteX1205" fmla="*/ 125412 w 533400"/>
                <a:gd name="connsiteY1205" fmla="*/ 233363 h 409575"/>
                <a:gd name="connsiteX1206" fmla="*/ 128587 w 533400"/>
                <a:gd name="connsiteY1206" fmla="*/ 228600 h 409575"/>
                <a:gd name="connsiteX1207" fmla="*/ 130175 w 533400"/>
                <a:gd name="connsiteY1207" fmla="*/ 227013 h 409575"/>
                <a:gd name="connsiteX1208" fmla="*/ 130175 w 533400"/>
                <a:gd name="connsiteY1208" fmla="*/ 222250 h 409575"/>
                <a:gd name="connsiteX1209" fmla="*/ 128587 w 533400"/>
                <a:gd name="connsiteY1209" fmla="*/ 219075 h 409575"/>
                <a:gd name="connsiteX1210" fmla="*/ 125412 w 533400"/>
                <a:gd name="connsiteY1210" fmla="*/ 217488 h 409575"/>
                <a:gd name="connsiteX1211" fmla="*/ 123825 w 533400"/>
                <a:gd name="connsiteY1211" fmla="*/ 214313 h 409575"/>
                <a:gd name="connsiteX1212" fmla="*/ 122237 w 533400"/>
                <a:gd name="connsiteY1212" fmla="*/ 214313 h 409575"/>
                <a:gd name="connsiteX1213" fmla="*/ 119062 w 533400"/>
                <a:gd name="connsiteY1213" fmla="*/ 212725 h 409575"/>
                <a:gd name="connsiteX1214" fmla="*/ 119062 w 533400"/>
                <a:gd name="connsiteY1214" fmla="*/ 211138 h 409575"/>
                <a:gd name="connsiteX1215" fmla="*/ 122237 w 533400"/>
                <a:gd name="connsiteY1215" fmla="*/ 207963 h 409575"/>
                <a:gd name="connsiteX1216" fmla="*/ 125412 w 533400"/>
                <a:gd name="connsiteY1216" fmla="*/ 207963 h 409575"/>
                <a:gd name="connsiteX1217" fmla="*/ 128587 w 533400"/>
                <a:gd name="connsiteY1217" fmla="*/ 207963 h 409575"/>
                <a:gd name="connsiteX1218" fmla="*/ 128587 w 533400"/>
                <a:gd name="connsiteY1218" fmla="*/ 206375 h 409575"/>
                <a:gd name="connsiteX1219" fmla="*/ 128587 w 533400"/>
                <a:gd name="connsiteY1219" fmla="*/ 203200 h 409575"/>
                <a:gd name="connsiteX1220" fmla="*/ 128587 w 533400"/>
                <a:gd name="connsiteY1220" fmla="*/ 201613 h 409575"/>
                <a:gd name="connsiteX1221" fmla="*/ 128587 w 533400"/>
                <a:gd name="connsiteY1221" fmla="*/ 198438 h 409575"/>
                <a:gd name="connsiteX1222" fmla="*/ 125412 w 533400"/>
                <a:gd name="connsiteY1222" fmla="*/ 196850 h 409575"/>
                <a:gd name="connsiteX1223" fmla="*/ 125412 w 533400"/>
                <a:gd name="connsiteY1223" fmla="*/ 195263 h 409575"/>
                <a:gd name="connsiteX1224" fmla="*/ 125412 w 533400"/>
                <a:gd name="connsiteY1224" fmla="*/ 192088 h 409575"/>
                <a:gd name="connsiteX1225" fmla="*/ 125412 w 533400"/>
                <a:gd name="connsiteY1225" fmla="*/ 190500 h 409575"/>
                <a:gd name="connsiteX1226" fmla="*/ 125412 w 533400"/>
                <a:gd name="connsiteY1226" fmla="*/ 187325 h 409575"/>
                <a:gd name="connsiteX1227" fmla="*/ 123825 w 533400"/>
                <a:gd name="connsiteY1227" fmla="*/ 187325 h 409575"/>
                <a:gd name="connsiteX1228" fmla="*/ 123825 w 533400"/>
                <a:gd name="connsiteY1228" fmla="*/ 185738 h 409575"/>
                <a:gd name="connsiteX1229" fmla="*/ 123825 w 533400"/>
                <a:gd name="connsiteY1229" fmla="*/ 184150 h 409575"/>
                <a:gd name="connsiteX1230" fmla="*/ 125412 w 533400"/>
                <a:gd name="connsiteY1230" fmla="*/ 180975 h 409575"/>
                <a:gd name="connsiteX1231" fmla="*/ 125412 w 533400"/>
                <a:gd name="connsiteY1231" fmla="*/ 179388 h 409575"/>
                <a:gd name="connsiteX1232" fmla="*/ 123825 w 533400"/>
                <a:gd name="connsiteY1232" fmla="*/ 179388 h 409575"/>
                <a:gd name="connsiteX1233" fmla="*/ 123825 w 533400"/>
                <a:gd name="connsiteY1233" fmla="*/ 176213 h 409575"/>
                <a:gd name="connsiteX1234" fmla="*/ 125412 w 533400"/>
                <a:gd name="connsiteY1234" fmla="*/ 176213 h 409575"/>
                <a:gd name="connsiteX1235" fmla="*/ 128587 w 533400"/>
                <a:gd name="connsiteY1235" fmla="*/ 176213 h 409575"/>
                <a:gd name="connsiteX1236" fmla="*/ 128587 w 533400"/>
                <a:gd name="connsiteY1236" fmla="*/ 179388 h 409575"/>
                <a:gd name="connsiteX1237" fmla="*/ 128587 w 533400"/>
                <a:gd name="connsiteY1237" fmla="*/ 180975 h 409575"/>
                <a:gd name="connsiteX1238" fmla="*/ 130175 w 533400"/>
                <a:gd name="connsiteY1238" fmla="*/ 180975 h 409575"/>
                <a:gd name="connsiteX1239" fmla="*/ 130175 w 533400"/>
                <a:gd name="connsiteY1239" fmla="*/ 179388 h 409575"/>
                <a:gd name="connsiteX1240" fmla="*/ 133350 w 533400"/>
                <a:gd name="connsiteY1240" fmla="*/ 179388 h 409575"/>
                <a:gd name="connsiteX1241" fmla="*/ 134937 w 533400"/>
                <a:gd name="connsiteY1241" fmla="*/ 179388 h 409575"/>
                <a:gd name="connsiteX1242" fmla="*/ 136525 w 533400"/>
                <a:gd name="connsiteY1242" fmla="*/ 179388 h 409575"/>
                <a:gd name="connsiteX1243" fmla="*/ 136525 w 533400"/>
                <a:gd name="connsiteY1243" fmla="*/ 174625 h 409575"/>
                <a:gd name="connsiteX1244" fmla="*/ 134937 w 533400"/>
                <a:gd name="connsiteY1244" fmla="*/ 171450 h 409575"/>
                <a:gd name="connsiteX1245" fmla="*/ 134937 w 533400"/>
                <a:gd name="connsiteY1245" fmla="*/ 169863 h 409575"/>
                <a:gd name="connsiteX1246" fmla="*/ 133350 w 533400"/>
                <a:gd name="connsiteY1246" fmla="*/ 168275 h 409575"/>
                <a:gd name="connsiteX1247" fmla="*/ 133350 w 533400"/>
                <a:gd name="connsiteY1247" fmla="*/ 165100 h 409575"/>
                <a:gd name="connsiteX1248" fmla="*/ 133350 w 533400"/>
                <a:gd name="connsiteY1248" fmla="*/ 163513 h 409575"/>
                <a:gd name="connsiteX1249" fmla="*/ 130175 w 533400"/>
                <a:gd name="connsiteY1249" fmla="*/ 163513 h 409575"/>
                <a:gd name="connsiteX1250" fmla="*/ 128587 w 533400"/>
                <a:gd name="connsiteY1250" fmla="*/ 163513 h 409575"/>
                <a:gd name="connsiteX1251" fmla="*/ 125412 w 533400"/>
                <a:gd name="connsiteY1251" fmla="*/ 163513 h 409575"/>
                <a:gd name="connsiteX1252" fmla="*/ 125412 w 533400"/>
                <a:gd name="connsiteY1252" fmla="*/ 160338 h 409575"/>
                <a:gd name="connsiteX1253" fmla="*/ 128587 w 533400"/>
                <a:gd name="connsiteY1253" fmla="*/ 158750 h 409575"/>
                <a:gd name="connsiteX1254" fmla="*/ 128587 w 533400"/>
                <a:gd name="connsiteY1254" fmla="*/ 155575 h 409575"/>
                <a:gd name="connsiteX1255" fmla="*/ 128587 w 533400"/>
                <a:gd name="connsiteY1255" fmla="*/ 153988 h 409575"/>
                <a:gd name="connsiteX1256" fmla="*/ 130175 w 533400"/>
                <a:gd name="connsiteY1256" fmla="*/ 155575 h 409575"/>
                <a:gd name="connsiteX1257" fmla="*/ 133350 w 533400"/>
                <a:gd name="connsiteY1257" fmla="*/ 155575 h 409575"/>
                <a:gd name="connsiteX1258" fmla="*/ 133350 w 533400"/>
                <a:gd name="connsiteY1258" fmla="*/ 153988 h 409575"/>
                <a:gd name="connsiteX1259" fmla="*/ 134937 w 533400"/>
                <a:gd name="connsiteY1259" fmla="*/ 152400 h 409575"/>
                <a:gd name="connsiteX1260" fmla="*/ 134937 w 533400"/>
                <a:gd name="connsiteY1260" fmla="*/ 149225 h 409575"/>
                <a:gd name="connsiteX1261" fmla="*/ 134937 w 533400"/>
                <a:gd name="connsiteY1261" fmla="*/ 147638 h 409575"/>
                <a:gd name="connsiteX1262" fmla="*/ 136525 w 533400"/>
                <a:gd name="connsiteY1262" fmla="*/ 147638 h 409575"/>
                <a:gd name="connsiteX1263" fmla="*/ 136525 w 533400"/>
                <a:gd name="connsiteY1263" fmla="*/ 144463 h 409575"/>
                <a:gd name="connsiteX1264" fmla="*/ 139700 w 533400"/>
                <a:gd name="connsiteY1264" fmla="*/ 142875 h 409575"/>
                <a:gd name="connsiteX1265" fmla="*/ 139700 w 533400"/>
                <a:gd name="connsiteY1265" fmla="*/ 139700 h 409575"/>
                <a:gd name="connsiteX1266" fmla="*/ 139700 w 533400"/>
                <a:gd name="connsiteY1266" fmla="*/ 138113 h 409575"/>
                <a:gd name="connsiteX1267" fmla="*/ 139700 w 533400"/>
                <a:gd name="connsiteY1267" fmla="*/ 136525 h 409575"/>
                <a:gd name="connsiteX1268" fmla="*/ 139700 w 533400"/>
                <a:gd name="connsiteY1268" fmla="*/ 131763 h 409575"/>
                <a:gd name="connsiteX1269" fmla="*/ 139700 w 533400"/>
                <a:gd name="connsiteY1269" fmla="*/ 128588 h 409575"/>
                <a:gd name="connsiteX1270" fmla="*/ 139700 w 533400"/>
                <a:gd name="connsiteY1270" fmla="*/ 127000 h 409575"/>
                <a:gd name="connsiteX1271" fmla="*/ 141287 w 533400"/>
                <a:gd name="connsiteY1271" fmla="*/ 123825 h 409575"/>
                <a:gd name="connsiteX1272" fmla="*/ 141287 w 533400"/>
                <a:gd name="connsiteY1272" fmla="*/ 122238 h 409575"/>
                <a:gd name="connsiteX1273" fmla="*/ 144462 w 533400"/>
                <a:gd name="connsiteY1273" fmla="*/ 120650 h 409575"/>
                <a:gd name="connsiteX1274" fmla="*/ 144462 w 533400"/>
                <a:gd name="connsiteY1274" fmla="*/ 115888 h 409575"/>
                <a:gd name="connsiteX1275" fmla="*/ 141287 w 533400"/>
                <a:gd name="connsiteY1275" fmla="*/ 115888 h 409575"/>
                <a:gd name="connsiteX1276" fmla="*/ 141287 w 533400"/>
                <a:gd name="connsiteY1276" fmla="*/ 112713 h 409575"/>
                <a:gd name="connsiteX1277" fmla="*/ 144462 w 533400"/>
                <a:gd name="connsiteY1277" fmla="*/ 111125 h 409575"/>
                <a:gd name="connsiteX1278" fmla="*/ 144462 w 533400"/>
                <a:gd name="connsiteY1278" fmla="*/ 107950 h 409575"/>
                <a:gd name="connsiteX1279" fmla="*/ 144462 w 533400"/>
                <a:gd name="connsiteY1279" fmla="*/ 106363 h 409575"/>
                <a:gd name="connsiteX1280" fmla="*/ 146050 w 533400"/>
                <a:gd name="connsiteY1280" fmla="*/ 106363 h 409575"/>
                <a:gd name="connsiteX1281" fmla="*/ 149225 w 533400"/>
                <a:gd name="connsiteY1281" fmla="*/ 106363 h 409575"/>
                <a:gd name="connsiteX1282" fmla="*/ 149225 w 533400"/>
                <a:gd name="connsiteY1282" fmla="*/ 104775 h 409575"/>
                <a:gd name="connsiteX1283" fmla="*/ 150812 w 533400"/>
                <a:gd name="connsiteY1283" fmla="*/ 104775 h 409575"/>
                <a:gd name="connsiteX1284" fmla="*/ 149225 w 533400"/>
                <a:gd name="connsiteY1284" fmla="*/ 100013 h 409575"/>
                <a:gd name="connsiteX1285" fmla="*/ 150812 w 533400"/>
                <a:gd name="connsiteY1285" fmla="*/ 100013 h 409575"/>
                <a:gd name="connsiteX1286" fmla="*/ 144462 w 533400"/>
                <a:gd name="connsiteY1286" fmla="*/ 95250 h 409575"/>
                <a:gd name="connsiteX1287" fmla="*/ 152400 w 533400"/>
                <a:gd name="connsiteY1287" fmla="*/ 100013 h 409575"/>
                <a:gd name="connsiteX1288" fmla="*/ 155575 w 533400"/>
                <a:gd name="connsiteY1288" fmla="*/ 100013 h 409575"/>
                <a:gd name="connsiteX1289" fmla="*/ 155575 w 533400"/>
                <a:gd name="connsiteY1289" fmla="*/ 96838 h 409575"/>
                <a:gd name="connsiteX1290" fmla="*/ 157162 w 533400"/>
                <a:gd name="connsiteY1290" fmla="*/ 95250 h 409575"/>
                <a:gd name="connsiteX1291" fmla="*/ 160337 w 533400"/>
                <a:gd name="connsiteY1291" fmla="*/ 95250 h 409575"/>
                <a:gd name="connsiteX1292" fmla="*/ 160337 w 533400"/>
                <a:gd name="connsiteY1292" fmla="*/ 93663 h 409575"/>
                <a:gd name="connsiteX1293" fmla="*/ 161925 w 533400"/>
                <a:gd name="connsiteY1293" fmla="*/ 93663 h 409575"/>
                <a:gd name="connsiteX1294" fmla="*/ 165100 w 533400"/>
                <a:gd name="connsiteY1294" fmla="*/ 93663 h 409575"/>
                <a:gd name="connsiteX1295" fmla="*/ 166687 w 533400"/>
                <a:gd name="connsiteY1295" fmla="*/ 93663 h 409575"/>
                <a:gd name="connsiteX1296" fmla="*/ 168275 w 533400"/>
                <a:gd name="connsiteY1296" fmla="*/ 93663 h 409575"/>
                <a:gd name="connsiteX1297" fmla="*/ 168275 w 533400"/>
                <a:gd name="connsiteY1297" fmla="*/ 90488 h 409575"/>
                <a:gd name="connsiteX1298" fmla="*/ 168275 w 533400"/>
                <a:gd name="connsiteY1298" fmla="*/ 88900 h 409575"/>
                <a:gd name="connsiteX1299" fmla="*/ 166687 w 533400"/>
                <a:gd name="connsiteY1299" fmla="*/ 85725 h 409575"/>
                <a:gd name="connsiteX1300" fmla="*/ 166687 w 533400"/>
                <a:gd name="connsiteY1300" fmla="*/ 84137 h 409575"/>
                <a:gd name="connsiteX1301" fmla="*/ 166687 w 533400"/>
                <a:gd name="connsiteY1301" fmla="*/ 80962 h 409575"/>
                <a:gd name="connsiteX1302" fmla="*/ 168275 w 533400"/>
                <a:gd name="connsiteY1302" fmla="*/ 84137 h 409575"/>
                <a:gd name="connsiteX1303" fmla="*/ 171450 w 533400"/>
                <a:gd name="connsiteY1303" fmla="*/ 84137 h 409575"/>
                <a:gd name="connsiteX1304" fmla="*/ 173037 w 533400"/>
                <a:gd name="connsiteY1304" fmla="*/ 80962 h 409575"/>
                <a:gd name="connsiteX1305" fmla="*/ 173037 w 533400"/>
                <a:gd name="connsiteY1305" fmla="*/ 79375 h 409575"/>
                <a:gd name="connsiteX1306" fmla="*/ 173037 w 533400"/>
                <a:gd name="connsiteY1306" fmla="*/ 77787 h 409575"/>
                <a:gd name="connsiteX1307" fmla="*/ 173037 w 533400"/>
                <a:gd name="connsiteY1307" fmla="*/ 74612 h 409575"/>
                <a:gd name="connsiteX1308" fmla="*/ 173037 w 533400"/>
                <a:gd name="connsiteY1308" fmla="*/ 73025 h 409575"/>
                <a:gd name="connsiteX1309" fmla="*/ 171450 w 533400"/>
                <a:gd name="connsiteY1309" fmla="*/ 73025 h 409575"/>
                <a:gd name="connsiteX1310" fmla="*/ 168275 w 533400"/>
                <a:gd name="connsiteY1310" fmla="*/ 69850 h 409575"/>
                <a:gd name="connsiteX1311" fmla="*/ 166687 w 533400"/>
                <a:gd name="connsiteY1311" fmla="*/ 69850 h 409575"/>
                <a:gd name="connsiteX1312" fmla="*/ 165100 w 533400"/>
                <a:gd name="connsiteY1312" fmla="*/ 68262 h 409575"/>
                <a:gd name="connsiteX1313" fmla="*/ 161925 w 533400"/>
                <a:gd name="connsiteY1313" fmla="*/ 65087 h 409575"/>
                <a:gd name="connsiteX1314" fmla="*/ 157162 w 533400"/>
                <a:gd name="connsiteY1314" fmla="*/ 63500 h 409575"/>
                <a:gd name="connsiteX1315" fmla="*/ 155575 w 533400"/>
                <a:gd name="connsiteY1315" fmla="*/ 61912 h 409575"/>
                <a:gd name="connsiteX1316" fmla="*/ 152400 w 533400"/>
                <a:gd name="connsiteY1316" fmla="*/ 58737 h 409575"/>
                <a:gd name="connsiteX1317" fmla="*/ 150812 w 533400"/>
                <a:gd name="connsiteY1317" fmla="*/ 57150 h 409575"/>
                <a:gd name="connsiteX1318" fmla="*/ 150812 w 533400"/>
                <a:gd name="connsiteY1318" fmla="*/ 52387 h 409575"/>
                <a:gd name="connsiteX1319" fmla="*/ 149225 w 533400"/>
                <a:gd name="connsiteY1319" fmla="*/ 52387 h 409575"/>
                <a:gd name="connsiteX1320" fmla="*/ 149225 w 533400"/>
                <a:gd name="connsiteY1320" fmla="*/ 49212 h 409575"/>
                <a:gd name="connsiteX1321" fmla="*/ 149225 w 533400"/>
                <a:gd name="connsiteY1321" fmla="*/ 47625 h 409575"/>
                <a:gd name="connsiteX1322" fmla="*/ 150812 w 533400"/>
                <a:gd name="connsiteY1322" fmla="*/ 49212 h 409575"/>
                <a:gd name="connsiteX1323" fmla="*/ 152400 w 533400"/>
                <a:gd name="connsiteY1323" fmla="*/ 52387 h 409575"/>
                <a:gd name="connsiteX1324" fmla="*/ 157162 w 533400"/>
                <a:gd name="connsiteY1324" fmla="*/ 52387 h 409575"/>
                <a:gd name="connsiteX1325" fmla="*/ 160337 w 533400"/>
                <a:gd name="connsiteY1325" fmla="*/ 53975 h 409575"/>
                <a:gd name="connsiteX1326" fmla="*/ 161925 w 533400"/>
                <a:gd name="connsiteY1326" fmla="*/ 53975 h 409575"/>
                <a:gd name="connsiteX1327" fmla="*/ 161925 w 533400"/>
                <a:gd name="connsiteY1327" fmla="*/ 57150 h 409575"/>
                <a:gd name="connsiteX1328" fmla="*/ 166687 w 533400"/>
                <a:gd name="connsiteY1328" fmla="*/ 58737 h 409575"/>
                <a:gd name="connsiteX1329" fmla="*/ 166687 w 533400"/>
                <a:gd name="connsiteY1329" fmla="*/ 61912 h 409575"/>
                <a:gd name="connsiteX1330" fmla="*/ 168275 w 533400"/>
                <a:gd name="connsiteY1330" fmla="*/ 61912 h 409575"/>
                <a:gd name="connsiteX1331" fmla="*/ 171450 w 533400"/>
                <a:gd name="connsiteY1331" fmla="*/ 61912 h 409575"/>
                <a:gd name="connsiteX1332" fmla="*/ 173037 w 533400"/>
                <a:gd name="connsiteY1332" fmla="*/ 61912 h 409575"/>
                <a:gd name="connsiteX1333" fmla="*/ 177800 w 533400"/>
                <a:gd name="connsiteY1333" fmla="*/ 63500 h 409575"/>
                <a:gd name="connsiteX1334" fmla="*/ 180975 w 533400"/>
                <a:gd name="connsiteY1334" fmla="*/ 65087 h 409575"/>
                <a:gd name="connsiteX1335" fmla="*/ 184150 w 533400"/>
                <a:gd name="connsiteY1335" fmla="*/ 65087 h 409575"/>
                <a:gd name="connsiteX1336" fmla="*/ 188912 w 533400"/>
                <a:gd name="connsiteY1336" fmla="*/ 65087 h 409575"/>
                <a:gd name="connsiteX1337" fmla="*/ 192087 w 533400"/>
                <a:gd name="connsiteY1337" fmla="*/ 65087 h 409575"/>
                <a:gd name="connsiteX1338" fmla="*/ 193675 w 533400"/>
                <a:gd name="connsiteY1338" fmla="*/ 65087 h 409575"/>
                <a:gd name="connsiteX1339" fmla="*/ 196850 w 533400"/>
                <a:gd name="connsiteY1339" fmla="*/ 65087 h 409575"/>
                <a:gd name="connsiteX1340" fmla="*/ 198437 w 533400"/>
                <a:gd name="connsiteY1340" fmla="*/ 68262 h 409575"/>
                <a:gd name="connsiteX1341" fmla="*/ 203200 w 533400"/>
                <a:gd name="connsiteY1341" fmla="*/ 68262 h 409575"/>
                <a:gd name="connsiteX1342" fmla="*/ 204787 w 533400"/>
                <a:gd name="connsiteY1342" fmla="*/ 68262 h 409575"/>
                <a:gd name="connsiteX1343" fmla="*/ 207962 w 533400"/>
                <a:gd name="connsiteY1343" fmla="*/ 68262 h 409575"/>
                <a:gd name="connsiteX1344" fmla="*/ 209550 w 533400"/>
                <a:gd name="connsiteY1344" fmla="*/ 68262 h 409575"/>
                <a:gd name="connsiteX1345" fmla="*/ 211137 w 533400"/>
                <a:gd name="connsiteY1345" fmla="*/ 68262 h 409575"/>
                <a:gd name="connsiteX1346" fmla="*/ 214312 w 533400"/>
                <a:gd name="connsiteY1346" fmla="*/ 68262 h 409575"/>
                <a:gd name="connsiteX1347" fmla="*/ 219075 w 533400"/>
                <a:gd name="connsiteY1347" fmla="*/ 69850 h 409575"/>
                <a:gd name="connsiteX1348" fmla="*/ 220662 w 533400"/>
                <a:gd name="connsiteY1348" fmla="*/ 69850 h 409575"/>
                <a:gd name="connsiteX1349" fmla="*/ 223837 w 533400"/>
                <a:gd name="connsiteY1349" fmla="*/ 73025 h 409575"/>
                <a:gd name="connsiteX1350" fmla="*/ 227012 w 533400"/>
                <a:gd name="connsiteY1350" fmla="*/ 74612 h 409575"/>
                <a:gd name="connsiteX1351" fmla="*/ 230187 w 533400"/>
                <a:gd name="connsiteY1351" fmla="*/ 74612 h 409575"/>
                <a:gd name="connsiteX1352" fmla="*/ 231775 w 533400"/>
                <a:gd name="connsiteY1352" fmla="*/ 73025 h 409575"/>
                <a:gd name="connsiteX1353" fmla="*/ 234950 w 533400"/>
                <a:gd name="connsiteY1353" fmla="*/ 73025 h 409575"/>
                <a:gd name="connsiteX1354" fmla="*/ 234950 w 533400"/>
                <a:gd name="connsiteY1354" fmla="*/ 69850 h 409575"/>
                <a:gd name="connsiteX1355" fmla="*/ 234950 w 533400"/>
                <a:gd name="connsiteY1355" fmla="*/ 68262 h 409575"/>
                <a:gd name="connsiteX1356" fmla="*/ 234950 w 533400"/>
                <a:gd name="connsiteY1356" fmla="*/ 65087 h 409575"/>
                <a:gd name="connsiteX1357" fmla="*/ 231775 w 533400"/>
                <a:gd name="connsiteY1357" fmla="*/ 63500 h 409575"/>
                <a:gd name="connsiteX1358" fmla="*/ 230187 w 533400"/>
                <a:gd name="connsiteY1358" fmla="*/ 61912 h 409575"/>
                <a:gd name="connsiteX1359" fmla="*/ 230187 w 533400"/>
                <a:gd name="connsiteY1359" fmla="*/ 58737 h 409575"/>
                <a:gd name="connsiteX1360" fmla="*/ 231775 w 533400"/>
                <a:gd name="connsiteY1360" fmla="*/ 58737 h 409575"/>
                <a:gd name="connsiteX1361" fmla="*/ 234950 w 533400"/>
                <a:gd name="connsiteY1361" fmla="*/ 58737 h 409575"/>
                <a:gd name="connsiteX1362" fmla="*/ 234950 w 533400"/>
                <a:gd name="connsiteY1362" fmla="*/ 61912 h 409575"/>
                <a:gd name="connsiteX1363" fmla="*/ 236537 w 533400"/>
                <a:gd name="connsiteY1363" fmla="*/ 63500 h 409575"/>
                <a:gd name="connsiteX1364" fmla="*/ 236537 w 533400"/>
                <a:gd name="connsiteY1364" fmla="*/ 65087 h 409575"/>
                <a:gd name="connsiteX1365" fmla="*/ 239712 w 533400"/>
                <a:gd name="connsiteY1365" fmla="*/ 68262 h 409575"/>
                <a:gd name="connsiteX1366" fmla="*/ 241300 w 533400"/>
                <a:gd name="connsiteY1366" fmla="*/ 68262 h 409575"/>
                <a:gd name="connsiteX1367" fmla="*/ 241300 w 533400"/>
                <a:gd name="connsiteY1367" fmla="*/ 69850 h 409575"/>
                <a:gd name="connsiteX1368" fmla="*/ 242887 w 533400"/>
                <a:gd name="connsiteY1368" fmla="*/ 73025 h 409575"/>
                <a:gd name="connsiteX1369" fmla="*/ 242887 w 533400"/>
                <a:gd name="connsiteY1369" fmla="*/ 74612 h 409575"/>
                <a:gd name="connsiteX1370" fmla="*/ 246062 w 533400"/>
                <a:gd name="connsiteY1370" fmla="*/ 74612 h 409575"/>
                <a:gd name="connsiteX1371" fmla="*/ 246062 w 533400"/>
                <a:gd name="connsiteY1371" fmla="*/ 77787 h 409575"/>
                <a:gd name="connsiteX1372" fmla="*/ 247650 w 533400"/>
                <a:gd name="connsiteY1372" fmla="*/ 77787 h 409575"/>
                <a:gd name="connsiteX1373" fmla="*/ 250825 w 533400"/>
                <a:gd name="connsiteY1373" fmla="*/ 74612 h 409575"/>
                <a:gd name="connsiteX1374" fmla="*/ 250825 w 533400"/>
                <a:gd name="connsiteY1374" fmla="*/ 73025 h 409575"/>
                <a:gd name="connsiteX1375" fmla="*/ 250825 w 533400"/>
                <a:gd name="connsiteY1375" fmla="*/ 69850 h 409575"/>
                <a:gd name="connsiteX1376" fmla="*/ 250825 w 533400"/>
                <a:gd name="connsiteY1376" fmla="*/ 65087 h 409575"/>
                <a:gd name="connsiteX1377" fmla="*/ 252412 w 533400"/>
                <a:gd name="connsiteY1377" fmla="*/ 63500 h 409575"/>
                <a:gd name="connsiteX1378" fmla="*/ 250825 w 533400"/>
                <a:gd name="connsiteY1378" fmla="*/ 58737 h 409575"/>
                <a:gd name="connsiteX1379" fmla="*/ 250825 w 533400"/>
                <a:gd name="connsiteY1379" fmla="*/ 53975 h 409575"/>
                <a:gd name="connsiteX1380" fmla="*/ 247650 w 533400"/>
                <a:gd name="connsiteY1380" fmla="*/ 52387 h 409575"/>
                <a:gd name="connsiteX1381" fmla="*/ 246062 w 533400"/>
                <a:gd name="connsiteY1381" fmla="*/ 49212 h 409575"/>
                <a:gd name="connsiteX1382" fmla="*/ 246062 w 533400"/>
                <a:gd name="connsiteY1382" fmla="*/ 47625 h 409575"/>
                <a:gd name="connsiteX1383" fmla="*/ 246062 w 533400"/>
                <a:gd name="connsiteY1383" fmla="*/ 46037 h 409575"/>
                <a:gd name="connsiteX1384" fmla="*/ 242887 w 533400"/>
                <a:gd name="connsiteY1384" fmla="*/ 42862 h 409575"/>
                <a:gd name="connsiteX1385" fmla="*/ 242887 w 533400"/>
                <a:gd name="connsiteY1385" fmla="*/ 38100 h 409575"/>
                <a:gd name="connsiteX1386" fmla="*/ 236537 w 533400"/>
                <a:gd name="connsiteY1386" fmla="*/ 30162 h 409575"/>
                <a:gd name="connsiteX1387" fmla="*/ 236537 w 533400"/>
                <a:gd name="connsiteY1387" fmla="*/ 26987 h 409575"/>
                <a:gd name="connsiteX1388" fmla="*/ 234950 w 533400"/>
                <a:gd name="connsiteY1388" fmla="*/ 22225 h 409575"/>
                <a:gd name="connsiteX1389" fmla="*/ 231775 w 533400"/>
                <a:gd name="connsiteY1389" fmla="*/ 19050 h 409575"/>
                <a:gd name="connsiteX1390" fmla="*/ 230187 w 533400"/>
                <a:gd name="connsiteY1390" fmla="*/ 14287 h 409575"/>
                <a:gd name="connsiteX1391" fmla="*/ 225425 w 533400"/>
                <a:gd name="connsiteY1391" fmla="*/ 11112 h 409575"/>
                <a:gd name="connsiteX1392" fmla="*/ 225425 w 533400"/>
                <a:gd name="connsiteY1392" fmla="*/ 9525 h 409575"/>
                <a:gd name="connsiteX1393" fmla="*/ 225425 w 533400"/>
                <a:gd name="connsiteY1393" fmla="*/ 6350 h 409575"/>
                <a:gd name="connsiteX1394" fmla="*/ 223837 w 533400"/>
                <a:gd name="connsiteY1394" fmla="*/ 4762 h 409575"/>
                <a:gd name="connsiteX1395" fmla="*/ 220662 w 533400"/>
                <a:gd name="connsiteY1395" fmla="*/ 3175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Lst>
              <a:rect l="l" t="t" r="r" b="b"/>
              <a:pathLst>
                <a:path w="533400" h="409575">
                  <a:moveTo>
                    <a:pt x="284162" y="407988"/>
                  </a:moveTo>
                  <a:lnTo>
                    <a:pt x="285750" y="407988"/>
                  </a:lnTo>
                  <a:lnTo>
                    <a:pt x="285750" y="409575"/>
                  </a:lnTo>
                  <a:close/>
                  <a:moveTo>
                    <a:pt x="288925" y="401637"/>
                  </a:moveTo>
                  <a:lnTo>
                    <a:pt x="288925" y="404813"/>
                  </a:lnTo>
                  <a:lnTo>
                    <a:pt x="285750" y="407988"/>
                  </a:lnTo>
                  <a:close/>
                  <a:moveTo>
                    <a:pt x="290512" y="398463"/>
                  </a:moveTo>
                  <a:lnTo>
                    <a:pt x="288925" y="401637"/>
                  </a:lnTo>
                  <a:lnTo>
                    <a:pt x="288925" y="400050"/>
                  </a:lnTo>
                  <a:close/>
                  <a:moveTo>
                    <a:pt x="295275" y="388938"/>
                  </a:moveTo>
                  <a:lnTo>
                    <a:pt x="293687" y="395288"/>
                  </a:lnTo>
                  <a:lnTo>
                    <a:pt x="290512" y="398463"/>
                  </a:lnTo>
                  <a:lnTo>
                    <a:pt x="290512" y="398463"/>
                  </a:lnTo>
                  <a:close/>
                  <a:moveTo>
                    <a:pt x="182562" y="379413"/>
                  </a:moveTo>
                  <a:lnTo>
                    <a:pt x="184150" y="379413"/>
                  </a:lnTo>
                  <a:lnTo>
                    <a:pt x="187325" y="379413"/>
                  </a:lnTo>
                  <a:lnTo>
                    <a:pt x="184150" y="382588"/>
                  </a:lnTo>
                  <a:lnTo>
                    <a:pt x="182562" y="384175"/>
                  </a:lnTo>
                  <a:lnTo>
                    <a:pt x="180975" y="382588"/>
                  </a:lnTo>
                  <a:lnTo>
                    <a:pt x="182562" y="382588"/>
                  </a:lnTo>
                  <a:close/>
                  <a:moveTo>
                    <a:pt x="277812" y="377825"/>
                  </a:moveTo>
                  <a:lnTo>
                    <a:pt x="279400" y="377825"/>
                  </a:lnTo>
                  <a:lnTo>
                    <a:pt x="279400" y="379413"/>
                  </a:lnTo>
                  <a:lnTo>
                    <a:pt x="274637" y="382588"/>
                  </a:lnTo>
                  <a:lnTo>
                    <a:pt x="273050" y="387350"/>
                  </a:lnTo>
                  <a:lnTo>
                    <a:pt x="271462" y="387350"/>
                  </a:lnTo>
                  <a:lnTo>
                    <a:pt x="268287" y="388938"/>
                  </a:lnTo>
                  <a:lnTo>
                    <a:pt x="266700" y="392113"/>
                  </a:lnTo>
                  <a:lnTo>
                    <a:pt x="266700" y="388938"/>
                  </a:lnTo>
                  <a:lnTo>
                    <a:pt x="268287" y="387350"/>
                  </a:lnTo>
                  <a:lnTo>
                    <a:pt x="268287" y="384175"/>
                  </a:lnTo>
                  <a:lnTo>
                    <a:pt x="271462" y="384175"/>
                  </a:lnTo>
                  <a:lnTo>
                    <a:pt x="273050" y="384175"/>
                  </a:lnTo>
                  <a:lnTo>
                    <a:pt x="273050" y="382588"/>
                  </a:lnTo>
                  <a:lnTo>
                    <a:pt x="274637" y="379413"/>
                  </a:lnTo>
                  <a:close/>
                  <a:moveTo>
                    <a:pt x="192087" y="377825"/>
                  </a:moveTo>
                  <a:lnTo>
                    <a:pt x="188912" y="379413"/>
                  </a:lnTo>
                  <a:lnTo>
                    <a:pt x="187325" y="379413"/>
                  </a:lnTo>
                  <a:close/>
                  <a:moveTo>
                    <a:pt x="252412" y="376238"/>
                  </a:moveTo>
                  <a:lnTo>
                    <a:pt x="252412" y="377825"/>
                  </a:lnTo>
                  <a:lnTo>
                    <a:pt x="250825" y="379413"/>
                  </a:lnTo>
                  <a:lnTo>
                    <a:pt x="247650" y="379413"/>
                  </a:lnTo>
                  <a:lnTo>
                    <a:pt x="250825" y="377825"/>
                  </a:lnTo>
                  <a:close/>
                  <a:moveTo>
                    <a:pt x="257175" y="373063"/>
                  </a:moveTo>
                  <a:lnTo>
                    <a:pt x="257175" y="376238"/>
                  </a:lnTo>
                  <a:lnTo>
                    <a:pt x="255587" y="376238"/>
                  </a:lnTo>
                  <a:lnTo>
                    <a:pt x="252412" y="376238"/>
                  </a:lnTo>
                  <a:close/>
                  <a:moveTo>
                    <a:pt x="333375" y="371475"/>
                  </a:moveTo>
                  <a:lnTo>
                    <a:pt x="331787" y="376238"/>
                  </a:lnTo>
                  <a:lnTo>
                    <a:pt x="330200" y="376238"/>
                  </a:lnTo>
                  <a:lnTo>
                    <a:pt x="331787" y="373063"/>
                  </a:lnTo>
                  <a:close/>
                  <a:moveTo>
                    <a:pt x="198437" y="371475"/>
                  </a:moveTo>
                  <a:lnTo>
                    <a:pt x="200025" y="371475"/>
                  </a:lnTo>
                  <a:lnTo>
                    <a:pt x="203200" y="371475"/>
                  </a:lnTo>
                  <a:lnTo>
                    <a:pt x="203200" y="373063"/>
                  </a:lnTo>
                  <a:lnTo>
                    <a:pt x="198437" y="376238"/>
                  </a:lnTo>
                  <a:lnTo>
                    <a:pt x="193675" y="377825"/>
                  </a:lnTo>
                  <a:lnTo>
                    <a:pt x="192087" y="377825"/>
                  </a:lnTo>
                  <a:lnTo>
                    <a:pt x="196850" y="376238"/>
                  </a:lnTo>
                  <a:lnTo>
                    <a:pt x="198437" y="373063"/>
                  </a:lnTo>
                  <a:close/>
                  <a:moveTo>
                    <a:pt x="203200" y="368300"/>
                  </a:moveTo>
                  <a:lnTo>
                    <a:pt x="204787" y="368300"/>
                  </a:lnTo>
                  <a:lnTo>
                    <a:pt x="207962" y="368300"/>
                  </a:lnTo>
                  <a:lnTo>
                    <a:pt x="204787" y="371475"/>
                  </a:lnTo>
                  <a:lnTo>
                    <a:pt x="203200" y="371475"/>
                  </a:lnTo>
                  <a:close/>
                  <a:moveTo>
                    <a:pt x="193675" y="363538"/>
                  </a:moveTo>
                  <a:lnTo>
                    <a:pt x="196850" y="366713"/>
                  </a:lnTo>
                  <a:lnTo>
                    <a:pt x="193675" y="366713"/>
                  </a:lnTo>
                  <a:close/>
                  <a:moveTo>
                    <a:pt x="231775" y="360363"/>
                  </a:moveTo>
                  <a:lnTo>
                    <a:pt x="234950" y="360363"/>
                  </a:lnTo>
                  <a:lnTo>
                    <a:pt x="236537" y="360363"/>
                  </a:lnTo>
                  <a:lnTo>
                    <a:pt x="234950" y="361950"/>
                  </a:lnTo>
                  <a:lnTo>
                    <a:pt x="234950" y="363538"/>
                  </a:lnTo>
                  <a:lnTo>
                    <a:pt x="231775" y="363538"/>
                  </a:lnTo>
                  <a:lnTo>
                    <a:pt x="231775" y="361950"/>
                  </a:lnTo>
                  <a:close/>
                  <a:moveTo>
                    <a:pt x="211137" y="357188"/>
                  </a:moveTo>
                  <a:lnTo>
                    <a:pt x="214312" y="357188"/>
                  </a:lnTo>
                  <a:lnTo>
                    <a:pt x="211137" y="360363"/>
                  </a:lnTo>
                  <a:close/>
                  <a:moveTo>
                    <a:pt x="220662" y="352425"/>
                  </a:moveTo>
                  <a:lnTo>
                    <a:pt x="223837" y="352425"/>
                  </a:lnTo>
                  <a:lnTo>
                    <a:pt x="220662" y="355600"/>
                  </a:lnTo>
                  <a:lnTo>
                    <a:pt x="219074" y="355600"/>
                  </a:lnTo>
                  <a:lnTo>
                    <a:pt x="215900" y="357188"/>
                  </a:lnTo>
                  <a:lnTo>
                    <a:pt x="214312" y="357188"/>
                  </a:lnTo>
                  <a:lnTo>
                    <a:pt x="215900" y="355600"/>
                  </a:lnTo>
                  <a:close/>
                  <a:moveTo>
                    <a:pt x="136525" y="317500"/>
                  </a:moveTo>
                  <a:lnTo>
                    <a:pt x="139700" y="317500"/>
                  </a:lnTo>
                  <a:lnTo>
                    <a:pt x="141287" y="317500"/>
                  </a:lnTo>
                  <a:lnTo>
                    <a:pt x="139700" y="319088"/>
                  </a:lnTo>
                  <a:lnTo>
                    <a:pt x="136525" y="320675"/>
                  </a:lnTo>
                  <a:lnTo>
                    <a:pt x="134937" y="320675"/>
                  </a:lnTo>
                  <a:lnTo>
                    <a:pt x="134937" y="319088"/>
                  </a:lnTo>
                  <a:lnTo>
                    <a:pt x="136525" y="319088"/>
                  </a:lnTo>
                  <a:close/>
                  <a:moveTo>
                    <a:pt x="34925" y="303213"/>
                  </a:moveTo>
                  <a:lnTo>
                    <a:pt x="38100" y="304801"/>
                  </a:lnTo>
                  <a:lnTo>
                    <a:pt x="39688" y="304801"/>
                  </a:lnTo>
                  <a:lnTo>
                    <a:pt x="42863" y="304801"/>
                  </a:lnTo>
                  <a:lnTo>
                    <a:pt x="42863" y="307976"/>
                  </a:lnTo>
                  <a:lnTo>
                    <a:pt x="39688" y="307976"/>
                  </a:lnTo>
                  <a:lnTo>
                    <a:pt x="38100" y="307976"/>
                  </a:lnTo>
                  <a:lnTo>
                    <a:pt x="34925" y="307976"/>
                  </a:lnTo>
                  <a:lnTo>
                    <a:pt x="33338" y="309563"/>
                  </a:lnTo>
                  <a:lnTo>
                    <a:pt x="31750" y="309563"/>
                  </a:lnTo>
                  <a:lnTo>
                    <a:pt x="28575" y="309563"/>
                  </a:lnTo>
                  <a:lnTo>
                    <a:pt x="26988" y="312738"/>
                  </a:lnTo>
                  <a:lnTo>
                    <a:pt x="23813" y="312738"/>
                  </a:lnTo>
                  <a:lnTo>
                    <a:pt x="23813" y="314326"/>
                  </a:lnTo>
                  <a:lnTo>
                    <a:pt x="22225" y="314326"/>
                  </a:lnTo>
                  <a:lnTo>
                    <a:pt x="19050" y="317501"/>
                  </a:lnTo>
                  <a:lnTo>
                    <a:pt x="12700" y="317501"/>
                  </a:lnTo>
                  <a:lnTo>
                    <a:pt x="7938" y="317501"/>
                  </a:lnTo>
                  <a:lnTo>
                    <a:pt x="1588" y="319088"/>
                  </a:lnTo>
                  <a:lnTo>
                    <a:pt x="0" y="317501"/>
                  </a:lnTo>
                  <a:lnTo>
                    <a:pt x="1588" y="314326"/>
                  </a:lnTo>
                  <a:lnTo>
                    <a:pt x="3175" y="314326"/>
                  </a:lnTo>
                  <a:lnTo>
                    <a:pt x="6350" y="314326"/>
                  </a:lnTo>
                  <a:lnTo>
                    <a:pt x="7938" y="314326"/>
                  </a:lnTo>
                  <a:lnTo>
                    <a:pt x="11113" y="312738"/>
                  </a:lnTo>
                  <a:lnTo>
                    <a:pt x="12700" y="309563"/>
                  </a:lnTo>
                  <a:lnTo>
                    <a:pt x="15875" y="309563"/>
                  </a:lnTo>
                  <a:lnTo>
                    <a:pt x="19050" y="309563"/>
                  </a:lnTo>
                  <a:lnTo>
                    <a:pt x="23813" y="307976"/>
                  </a:lnTo>
                  <a:lnTo>
                    <a:pt x="26988" y="304801"/>
                  </a:lnTo>
                  <a:lnTo>
                    <a:pt x="28575" y="304801"/>
                  </a:lnTo>
                  <a:lnTo>
                    <a:pt x="31750" y="304801"/>
                  </a:lnTo>
                  <a:close/>
                  <a:moveTo>
                    <a:pt x="85725" y="302578"/>
                  </a:moveTo>
                  <a:lnTo>
                    <a:pt x="85725" y="303213"/>
                  </a:lnTo>
                  <a:lnTo>
                    <a:pt x="82550" y="303213"/>
                  </a:lnTo>
                  <a:close/>
                  <a:moveTo>
                    <a:pt x="85725" y="301626"/>
                  </a:moveTo>
                  <a:lnTo>
                    <a:pt x="90488" y="301626"/>
                  </a:lnTo>
                  <a:lnTo>
                    <a:pt x="85725" y="302578"/>
                  </a:lnTo>
                  <a:close/>
                  <a:moveTo>
                    <a:pt x="92075" y="298450"/>
                  </a:moveTo>
                  <a:lnTo>
                    <a:pt x="93663" y="298450"/>
                  </a:lnTo>
                  <a:lnTo>
                    <a:pt x="96838" y="298450"/>
                  </a:lnTo>
                  <a:lnTo>
                    <a:pt x="92075" y="301626"/>
                  </a:lnTo>
                  <a:lnTo>
                    <a:pt x="90488" y="301626"/>
                  </a:lnTo>
                  <a:close/>
                  <a:moveTo>
                    <a:pt x="38100" y="265113"/>
                  </a:moveTo>
                  <a:lnTo>
                    <a:pt x="39687" y="265113"/>
                  </a:lnTo>
                  <a:lnTo>
                    <a:pt x="42862" y="265113"/>
                  </a:lnTo>
                  <a:lnTo>
                    <a:pt x="46037" y="265113"/>
                  </a:lnTo>
                  <a:lnTo>
                    <a:pt x="44450" y="266700"/>
                  </a:lnTo>
                  <a:lnTo>
                    <a:pt x="39687" y="266700"/>
                  </a:lnTo>
                  <a:lnTo>
                    <a:pt x="38100" y="266700"/>
                  </a:lnTo>
                  <a:lnTo>
                    <a:pt x="34925" y="266700"/>
                  </a:lnTo>
                  <a:close/>
                  <a:moveTo>
                    <a:pt x="53975" y="261938"/>
                  </a:moveTo>
                  <a:lnTo>
                    <a:pt x="58737" y="261938"/>
                  </a:lnTo>
                  <a:lnTo>
                    <a:pt x="50800" y="265113"/>
                  </a:lnTo>
                  <a:lnTo>
                    <a:pt x="49212" y="265113"/>
                  </a:lnTo>
                  <a:close/>
                  <a:moveTo>
                    <a:pt x="61912" y="260350"/>
                  </a:moveTo>
                  <a:lnTo>
                    <a:pt x="65087" y="260350"/>
                  </a:lnTo>
                  <a:lnTo>
                    <a:pt x="66675" y="260350"/>
                  </a:lnTo>
                  <a:lnTo>
                    <a:pt x="69850" y="260350"/>
                  </a:lnTo>
                  <a:lnTo>
                    <a:pt x="71437" y="260350"/>
                  </a:lnTo>
                  <a:lnTo>
                    <a:pt x="65087" y="261938"/>
                  </a:lnTo>
                  <a:lnTo>
                    <a:pt x="60325" y="261938"/>
                  </a:lnTo>
                  <a:close/>
                  <a:moveTo>
                    <a:pt x="517524" y="198438"/>
                  </a:moveTo>
                  <a:lnTo>
                    <a:pt x="519112" y="198438"/>
                  </a:lnTo>
                  <a:lnTo>
                    <a:pt x="517524" y="201613"/>
                  </a:lnTo>
                  <a:lnTo>
                    <a:pt x="514350" y="201613"/>
                  </a:lnTo>
                  <a:close/>
                  <a:moveTo>
                    <a:pt x="501650" y="176213"/>
                  </a:moveTo>
                  <a:lnTo>
                    <a:pt x="501650" y="179388"/>
                  </a:lnTo>
                  <a:lnTo>
                    <a:pt x="498475" y="179388"/>
                  </a:lnTo>
                  <a:close/>
                  <a:moveTo>
                    <a:pt x="501650" y="174625"/>
                  </a:moveTo>
                  <a:lnTo>
                    <a:pt x="503237" y="174625"/>
                  </a:lnTo>
                  <a:lnTo>
                    <a:pt x="501650" y="176213"/>
                  </a:lnTo>
                  <a:close/>
                  <a:moveTo>
                    <a:pt x="123825" y="171450"/>
                  </a:moveTo>
                  <a:lnTo>
                    <a:pt x="125412" y="171450"/>
                  </a:lnTo>
                  <a:lnTo>
                    <a:pt x="128588" y="171450"/>
                  </a:lnTo>
                  <a:lnTo>
                    <a:pt x="130175" y="171450"/>
                  </a:lnTo>
                  <a:lnTo>
                    <a:pt x="133350" y="171450"/>
                  </a:lnTo>
                  <a:lnTo>
                    <a:pt x="133350" y="174625"/>
                  </a:lnTo>
                  <a:lnTo>
                    <a:pt x="130175" y="174625"/>
                  </a:lnTo>
                  <a:lnTo>
                    <a:pt x="128588" y="174625"/>
                  </a:lnTo>
                  <a:close/>
                  <a:moveTo>
                    <a:pt x="80962" y="158750"/>
                  </a:moveTo>
                  <a:lnTo>
                    <a:pt x="82550" y="158750"/>
                  </a:lnTo>
                  <a:lnTo>
                    <a:pt x="85725" y="158750"/>
                  </a:lnTo>
                  <a:lnTo>
                    <a:pt x="87312" y="160338"/>
                  </a:lnTo>
                  <a:lnTo>
                    <a:pt x="92075" y="163513"/>
                  </a:lnTo>
                  <a:lnTo>
                    <a:pt x="93662" y="163513"/>
                  </a:lnTo>
                  <a:lnTo>
                    <a:pt x="96837" y="163513"/>
                  </a:lnTo>
                  <a:lnTo>
                    <a:pt x="98425" y="163513"/>
                  </a:lnTo>
                  <a:lnTo>
                    <a:pt x="103187" y="163513"/>
                  </a:lnTo>
                  <a:lnTo>
                    <a:pt x="107950" y="165100"/>
                  </a:lnTo>
                  <a:lnTo>
                    <a:pt x="112712" y="165100"/>
                  </a:lnTo>
                  <a:lnTo>
                    <a:pt x="114300" y="165100"/>
                  </a:lnTo>
                  <a:lnTo>
                    <a:pt x="117475" y="165100"/>
                  </a:lnTo>
                  <a:lnTo>
                    <a:pt x="119062" y="165100"/>
                  </a:lnTo>
                  <a:lnTo>
                    <a:pt x="122237" y="168276"/>
                  </a:lnTo>
                  <a:lnTo>
                    <a:pt x="123825" y="168276"/>
                  </a:lnTo>
                  <a:lnTo>
                    <a:pt x="123825" y="169863"/>
                  </a:lnTo>
                  <a:lnTo>
                    <a:pt x="122237" y="169863"/>
                  </a:lnTo>
                  <a:lnTo>
                    <a:pt x="119062" y="169863"/>
                  </a:lnTo>
                  <a:lnTo>
                    <a:pt x="119062" y="171451"/>
                  </a:lnTo>
                  <a:lnTo>
                    <a:pt x="117475" y="171451"/>
                  </a:lnTo>
                  <a:lnTo>
                    <a:pt x="119062" y="174626"/>
                  </a:lnTo>
                  <a:lnTo>
                    <a:pt x="122237" y="174626"/>
                  </a:lnTo>
                  <a:lnTo>
                    <a:pt x="117475" y="176213"/>
                  </a:lnTo>
                  <a:lnTo>
                    <a:pt x="114300" y="176213"/>
                  </a:lnTo>
                  <a:lnTo>
                    <a:pt x="114300" y="179388"/>
                  </a:lnTo>
                  <a:lnTo>
                    <a:pt x="112712" y="179388"/>
                  </a:lnTo>
                  <a:lnTo>
                    <a:pt x="112712" y="176213"/>
                  </a:lnTo>
                  <a:lnTo>
                    <a:pt x="109537" y="176213"/>
                  </a:lnTo>
                  <a:lnTo>
                    <a:pt x="107950" y="176213"/>
                  </a:lnTo>
                  <a:lnTo>
                    <a:pt x="103187" y="176213"/>
                  </a:lnTo>
                  <a:lnTo>
                    <a:pt x="101600" y="174626"/>
                  </a:lnTo>
                  <a:lnTo>
                    <a:pt x="98425" y="174626"/>
                  </a:lnTo>
                  <a:lnTo>
                    <a:pt x="98425" y="171451"/>
                  </a:lnTo>
                  <a:lnTo>
                    <a:pt x="101600" y="171451"/>
                  </a:lnTo>
                  <a:lnTo>
                    <a:pt x="98425" y="169863"/>
                  </a:lnTo>
                  <a:lnTo>
                    <a:pt x="96837" y="168276"/>
                  </a:lnTo>
                  <a:lnTo>
                    <a:pt x="92075" y="165100"/>
                  </a:lnTo>
                  <a:lnTo>
                    <a:pt x="87312" y="163513"/>
                  </a:lnTo>
                  <a:lnTo>
                    <a:pt x="82550" y="160338"/>
                  </a:lnTo>
                  <a:lnTo>
                    <a:pt x="80962" y="160338"/>
                  </a:lnTo>
                  <a:close/>
                  <a:moveTo>
                    <a:pt x="517525" y="155575"/>
                  </a:moveTo>
                  <a:lnTo>
                    <a:pt x="519112" y="155575"/>
                  </a:lnTo>
                  <a:lnTo>
                    <a:pt x="519112" y="158750"/>
                  </a:lnTo>
                  <a:lnTo>
                    <a:pt x="517525" y="160338"/>
                  </a:lnTo>
                  <a:lnTo>
                    <a:pt x="512762" y="165100"/>
                  </a:lnTo>
                  <a:lnTo>
                    <a:pt x="511175" y="168275"/>
                  </a:lnTo>
                  <a:lnTo>
                    <a:pt x="508000" y="169863"/>
                  </a:lnTo>
                  <a:lnTo>
                    <a:pt x="503237" y="174625"/>
                  </a:lnTo>
                  <a:lnTo>
                    <a:pt x="503237" y="171450"/>
                  </a:lnTo>
                  <a:lnTo>
                    <a:pt x="506412" y="171450"/>
                  </a:lnTo>
                  <a:lnTo>
                    <a:pt x="506412" y="169863"/>
                  </a:lnTo>
                  <a:lnTo>
                    <a:pt x="508000" y="168275"/>
                  </a:lnTo>
                  <a:lnTo>
                    <a:pt x="508000" y="165100"/>
                  </a:lnTo>
                  <a:lnTo>
                    <a:pt x="511175" y="163513"/>
                  </a:lnTo>
                  <a:lnTo>
                    <a:pt x="512762" y="163513"/>
                  </a:lnTo>
                  <a:lnTo>
                    <a:pt x="512762" y="160338"/>
                  </a:lnTo>
                  <a:lnTo>
                    <a:pt x="512762" y="158750"/>
                  </a:lnTo>
                  <a:lnTo>
                    <a:pt x="514350" y="158750"/>
                  </a:lnTo>
                  <a:close/>
                  <a:moveTo>
                    <a:pt x="74612" y="155575"/>
                  </a:moveTo>
                  <a:lnTo>
                    <a:pt x="76200" y="155575"/>
                  </a:lnTo>
                  <a:lnTo>
                    <a:pt x="77787" y="155575"/>
                  </a:lnTo>
                  <a:lnTo>
                    <a:pt x="77787" y="158750"/>
                  </a:lnTo>
                  <a:lnTo>
                    <a:pt x="76200" y="158750"/>
                  </a:lnTo>
                  <a:lnTo>
                    <a:pt x="74612" y="158750"/>
                  </a:lnTo>
                  <a:close/>
                  <a:moveTo>
                    <a:pt x="508000" y="147638"/>
                  </a:moveTo>
                  <a:lnTo>
                    <a:pt x="508000" y="149226"/>
                  </a:lnTo>
                  <a:lnTo>
                    <a:pt x="506412" y="149226"/>
                  </a:lnTo>
                  <a:close/>
                  <a:moveTo>
                    <a:pt x="511175" y="139700"/>
                  </a:moveTo>
                  <a:lnTo>
                    <a:pt x="512762" y="142875"/>
                  </a:lnTo>
                  <a:lnTo>
                    <a:pt x="514350" y="142875"/>
                  </a:lnTo>
                  <a:lnTo>
                    <a:pt x="517525" y="144463"/>
                  </a:lnTo>
                  <a:lnTo>
                    <a:pt x="514350" y="144463"/>
                  </a:lnTo>
                  <a:lnTo>
                    <a:pt x="512762" y="144463"/>
                  </a:lnTo>
                  <a:lnTo>
                    <a:pt x="512762" y="147638"/>
                  </a:lnTo>
                  <a:lnTo>
                    <a:pt x="511175" y="147638"/>
                  </a:lnTo>
                  <a:lnTo>
                    <a:pt x="508000" y="147638"/>
                  </a:lnTo>
                  <a:lnTo>
                    <a:pt x="508000" y="144463"/>
                  </a:lnTo>
                  <a:lnTo>
                    <a:pt x="508000" y="142875"/>
                  </a:lnTo>
                  <a:lnTo>
                    <a:pt x="511175" y="142875"/>
                  </a:lnTo>
                  <a:close/>
                  <a:moveTo>
                    <a:pt x="481012" y="136525"/>
                  </a:moveTo>
                  <a:lnTo>
                    <a:pt x="481012" y="138113"/>
                  </a:lnTo>
                  <a:lnTo>
                    <a:pt x="479425" y="138113"/>
                  </a:lnTo>
                  <a:close/>
                  <a:moveTo>
                    <a:pt x="487363" y="120650"/>
                  </a:moveTo>
                  <a:lnTo>
                    <a:pt x="490538" y="120650"/>
                  </a:lnTo>
                  <a:lnTo>
                    <a:pt x="490538" y="122238"/>
                  </a:lnTo>
                  <a:lnTo>
                    <a:pt x="487363" y="122238"/>
                  </a:lnTo>
                  <a:close/>
                  <a:moveTo>
                    <a:pt x="447675" y="100013"/>
                  </a:moveTo>
                  <a:lnTo>
                    <a:pt x="449262" y="100013"/>
                  </a:lnTo>
                  <a:lnTo>
                    <a:pt x="447675" y="101600"/>
                  </a:lnTo>
                  <a:close/>
                  <a:moveTo>
                    <a:pt x="455612" y="90488"/>
                  </a:moveTo>
                  <a:lnTo>
                    <a:pt x="454025" y="93663"/>
                  </a:lnTo>
                  <a:lnTo>
                    <a:pt x="454025" y="95250"/>
                  </a:lnTo>
                  <a:lnTo>
                    <a:pt x="450850" y="96838"/>
                  </a:lnTo>
                  <a:lnTo>
                    <a:pt x="449262" y="100013"/>
                  </a:lnTo>
                  <a:lnTo>
                    <a:pt x="449262" y="96838"/>
                  </a:lnTo>
                  <a:lnTo>
                    <a:pt x="450850" y="95250"/>
                  </a:lnTo>
                  <a:lnTo>
                    <a:pt x="450850" y="93663"/>
                  </a:lnTo>
                  <a:close/>
                  <a:moveTo>
                    <a:pt x="523875" y="84138"/>
                  </a:moveTo>
                  <a:lnTo>
                    <a:pt x="527050" y="84138"/>
                  </a:lnTo>
                  <a:lnTo>
                    <a:pt x="528637" y="84138"/>
                  </a:lnTo>
                  <a:lnTo>
                    <a:pt x="530225" y="84138"/>
                  </a:lnTo>
                  <a:lnTo>
                    <a:pt x="530225" y="85726"/>
                  </a:lnTo>
                  <a:lnTo>
                    <a:pt x="533400" y="88901"/>
                  </a:lnTo>
                  <a:lnTo>
                    <a:pt x="533400" y="90489"/>
                  </a:lnTo>
                  <a:lnTo>
                    <a:pt x="533400" y="93664"/>
                  </a:lnTo>
                  <a:lnTo>
                    <a:pt x="533400" y="95251"/>
                  </a:lnTo>
                  <a:lnTo>
                    <a:pt x="530225" y="95251"/>
                  </a:lnTo>
                  <a:lnTo>
                    <a:pt x="528637" y="95251"/>
                  </a:lnTo>
                  <a:lnTo>
                    <a:pt x="527050" y="93664"/>
                  </a:lnTo>
                  <a:lnTo>
                    <a:pt x="523875" y="93664"/>
                  </a:lnTo>
                  <a:lnTo>
                    <a:pt x="523875" y="90489"/>
                  </a:lnTo>
                  <a:lnTo>
                    <a:pt x="523875" y="88901"/>
                  </a:lnTo>
                  <a:lnTo>
                    <a:pt x="522287" y="88901"/>
                  </a:lnTo>
                  <a:lnTo>
                    <a:pt x="522287" y="85726"/>
                  </a:lnTo>
                  <a:lnTo>
                    <a:pt x="523875" y="85726"/>
                  </a:lnTo>
                  <a:close/>
                  <a:moveTo>
                    <a:pt x="463550" y="84137"/>
                  </a:moveTo>
                  <a:lnTo>
                    <a:pt x="463550" y="85725"/>
                  </a:lnTo>
                  <a:lnTo>
                    <a:pt x="460375" y="88900"/>
                  </a:lnTo>
                  <a:lnTo>
                    <a:pt x="458787" y="88900"/>
                  </a:lnTo>
                  <a:lnTo>
                    <a:pt x="455612" y="90488"/>
                  </a:lnTo>
                  <a:lnTo>
                    <a:pt x="460375" y="85725"/>
                  </a:lnTo>
                  <a:close/>
                  <a:moveTo>
                    <a:pt x="122237" y="80962"/>
                  </a:moveTo>
                  <a:lnTo>
                    <a:pt x="123825" y="84137"/>
                  </a:lnTo>
                  <a:lnTo>
                    <a:pt x="125412" y="84137"/>
                  </a:lnTo>
                  <a:lnTo>
                    <a:pt x="128587" y="84137"/>
                  </a:lnTo>
                  <a:lnTo>
                    <a:pt x="133350" y="85725"/>
                  </a:lnTo>
                  <a:lnTo>
                    <a:pt x="134937" y="88900"/>
                  </a:lnTo>
                  <a:lnTo>
                    <a:pt x="134937" y="90488"/>
                  </a:lnTo>
                  <a:lnTo>
                    <a:pt x="141287" y="93663"/>
                  </a:lnTo>
                  <a:lnTo>
                    <a:pt x="136525" y="93663"/>
                  </a:lnTo>
                  <a:lnTo>
                    <a:pt x="134937" y="93663"/>
                  </a:lnTo>
                  <a:lnTo>
                    <a:pt x="133350" y="93663"/>
                  </a:lnTo>
                  <a:lnTo>
                    <a:pt x="130175" y="93663"/>
                  </a:lnTo>
                  <a:lnTo>
                    <a:pt x="123825" y="88900"/>
                  </a:lnTo>
                  <a:lnTo>
                    <a:pt x="123825" y="85725"/>
                  </a:lnTo>
                  <a:lnTo>
                    <a:pt x="122237" y="84137"/>
                  </a:lnTo>
                  <a:lnTo>
                    <a:pt x="119062" y="84137"/>
                  </a:lnTo>
                  <a:close/>
                  <a:moveTo>
                    <a:pt x="230187" y="52388"/>
                  </a:moveTo>
                  <a:lnTo>
                    <a:pt x="231775" y="52388"/>
                  </a:lnTo>
                  <a:lnTo>
                    <a:pt x="231775" y="53976"/>
                  </a:lnTo>
                  <a:lnTo>
                    <a:pt x="230187" y="53976"/>
                  </a:lnTo>
                  <a:close/>
                  <a:moveTo>
                    <a:pt x="230187" y="49213"/>
                  </a:moveTo>
                  <a:lnTo>
                    <a:pt x="231775" y="49213"/>
                  </a:lnTo>
                  <a:lnTo>
                    <a:pt x="230187" y="52388"/>
                  </a:lnTo>
                  <a:close/>
                  <a:moveTo>
                    <a:pt x="192087" y="46038"/>
                  </a:moveTo>
                  <a:lnTo>
                    <a:pt x="193674" y="46038"/>
                  </a:lnTo>
                  <a:lnTo>
                    <a:pt x="196850" y="47625"/>
                  </a:lnTo>
                  <a:lnTo>
                    <a:pt x="198437" y="47625"/>
                  </a:lnTo>
                  <a:lnTo>
                    <a:pt x="198437" y="49213"/>
                  </a:lnTo>
                  <a:lnTo>
                    <a:pt x="196850" y="49213"/>
                  </a:lnTo>
                  <a:lnTo>
                    <a:pt x="193674" y="49213"/>
                  </a:lnTo>
                  <a:lnTo>
                    <a:pt x="192087" y="49213"/>
                  </a:lnTo>
                  <a:lnTo>
                    <a:pt x="192087" y="47625"/>
                  </a:lnTo>
                  <a:close/>
                  <a:moveTo>
                    <a:pt x="203200" y="42863"/>
                  </a:moveTo>
                  <a:lnTo>
                    <a:pt x="204788" y="42863"/>
                  </a:lnTo>
                  <a:lnTo>
                    <a:pt x="207963" y="42863"/>
                  </a:lnTo>
                  <a:lnTo>
                    <a:pt x="209550" y="42863"/>
                  </a:lnTo>
                  <a:lnTo>
                    <a:pt x="209550" y="46038"/>
                  </a:lnTo>
                  <a:lnTo>
                    <a:pt x="211138" y="49213"/>
                  </a:lnTo>
                  <a:lnTo>
                    <a:pt x="211138" y="52388"/>
                  </a:lnTo>
                  <a:lnTo>
                    <a:pt x="211138" y="53976"/>
                  </a:lnTo>
                  <a:lnTo>
                    <a:pt x="209550" y="53976"/>
                  </a:lnTo>
                  <a:lnTo>
                    <a:pt x="207963" y="52388"/>
                  </a:lnTo>
                  <a:lnTo>
                    <a:pt x="204788" y="49213"/>
                  </a:lnTo>
                  <a:lnTo>
                    <a:pt x="203200" y="49213"/>
                  </a:lnTo>
                  <a:lnTo>
                    <a:pt x="203200" y="47625"/>
                  </a:lnTo>
                  <a:lnTo>
                    <a:pt x="203200" y="46038"/>
                  </a:lnTo>
                  <a:close/>
                  <a:moveTo>
                    <a:pt x="220662" y="31750"/>
                  </a:moveTo>
                  <a:lnTo>
                    <a:pt x="223837" y="31750"/>
                  </a:lnTo>
                  <a:lnTo>
                    <a:pt x="225424" y="31750"/>
                  </a:lnTo>
                  <a:lnTo>
                    <a:pt x="225424" y="33337"/>
                  </a:lnTo>
                  <a:lnTo>
                    <a:pt x="227012" y="36512"/>
                  </a:lnTo>
                  <a:lnTo>
                    <a:pt x="230187" y="38100"/>
                  </a:lnTo>
                  <a:lnTo>
                    <a:pt x="227012" y="41275"/>
                  </a:lnTo>
                  <a:lnTo>
                    <a:pt x="225424" y="41275"/>
                  </a:lnTo>
                  <a:lnTo>
                    <a:pt x="223837" y="42863"/>
                  </a:lnTo>
                  <a:lnTo>
                    <a:pt x="223837" y="41275"/>
                  </a:lnTo>
                  <a:lnTo>
                    <a:pt x="220662" y="41275"/>
                  </a:lnTo>
                  <a:lnTo>
                    <a:pt x="220662" y="38100"/>
                  </a:lnTo>
                  <a:lnTo>
                    <a:pt x="220662" y="36512"/>
                  </a:lnTo>
                  <a:close/>
                  <a:moveTo>
                    <a:pt x="255587" y="19050"/>
                  </a:moveTo>
                  <a:lnTo>
                    <a:pt x="257175" y="19050"/>
                  </a:lnTo>
                  <a:lnTo>
                    <a:pt x="257175" y="20637"/>
                  </a:lnTo>
                  <a:lnTo>
                    <a:pt x="258762" y="22225"/>
                  </a:lnTo>
                  <a:lnTo>
                    <a:pt x="261937" y="25400"/>
                  </a:lnTo>
                  <a:lnTo>
                    <a:pt x="263525" y="30162"/>
                  </a:lnTo>
                  <a:lnTo>
                    <a:pt x="261937" y="26987"/>
                  </a:lnTo>
                  <a:lnTo>
                    <a:pt x="258762" y="25400"/>
                  </a:lnTo>
                  <a:lnTo>
                    <a:pt x="257175" y="22225"/>
                  </a:lnTo>
                  <a:lnTo>
                    <a:pt x="257175" y="20638"/>
                  </a:lnTo>
                  <a:lnTo>
                    <a:pt x="255587" y="20638"/>
                  </a:lnTo>
                  <a:close/>
                  <a:moveTo>
                    <a:pt x="247650" y="9525"/>
                  </a:moveTo>
                  <a:lnTo>
                    <a:pt x="250825" y="9525"/>
                  </a:lnTo>
                  <a:lnTo>
                    <a:pt x="250825" y="11113"/>
                  </a:lnTo>
                  <a:lnTo>
                    <a:pt x="247650" y="11113"/>
                  </a:lnTo>
                  <a:close/>
                  <a:moveTo>
                    <a:pt x="273050" y="9525"/>
                  </a:moveTo>
                  <a:lnTo>
                    <a:pt x="274637" y="9525"/>
                  </a:lnTo>
                  <a:lnTo>
                    <a:pt x="274637" y="11112"/>
                  </a:lnTo>
                  <a:lnTo>
                    <a:pt x="274637" y="14287"/>
                  </a:lnTo>
                  <a:lnTo>
                    <a:pt x="277812" y="14287"/>
                  </a:lnTo>
                  <a:lnTo>
                    <a:pt x="279400" y="15875"/>
                  </a:lnTo>
                  <a:lnTo>
                    <a:pt x="279400" y="19050"/>
                  </a:lnTo>
                  <a:lnTo>
                    <a:pt x="279400" y="20637"/>
                  </a:lnTo>
                  <a:lnTo>
                    <a:pt x="282575" y="22225"/>
                  </a:lnTo>
                  <a:lnTo>
                    <a:pt x="284162" y="26987"/>
                  </a:lnTo>
                  <a:lnTo>
                    <a:pt x="282575" y="26987"/>
                  </a:lnTo>
                  <a:lnTo>
                    <a:pt x="282575" y="25400"/>
                  </a:lnTo>
                  <a:lnTo>
                    <a:pt x="279400" y="22225"/>
                  </a:lnTo>
                  <a:lnTo>
                    <a:pt x="274637" y="15875"/>
                  </a:lnTo>
                  <a:close/>
                  <a:moveTo>
                    <a:pt x="246062" y="6350"/>
                  </a:moveTo>
                  <a:lnTo>
                    <a:pt x="247650" y="9525"/>
                  </a:lnTo>
                  <a:lnTo>
                    <a:pt x="246062" y="9525"/>
                  </a:lnTo>
                  <a:close/>
                  <a:moveTo>
                    <a:pt x="271462" y="6350"/>
                  </a:moveTo>
                  <a:lnTo>
                    <a:pt x="273050" y="6350"/>
                  </a:lnTo>
                  <a:lnTo>
                    <a:pt x="273050" y="9525"/>
                  </a:lnTo>
                  <a:lnTo>
                    <a:pt x="271462" y="9525"/>
                  </a:lnTo>
                  <a:close/>
                  <a:moveTo>
                    <a:pt x="242887" y="4763"/>
                  </a:moveTo>
                  <a:lnTo>
                    <a:pt x="246062" y="4763"/>
                  </a:lnTo>
                  <a:lnTo>
                    <a:pt x="246062" y="6350"/>
                  </a:lnTo>
                  <a:lnTo>
                    <a:pt x="242887" y="6350"/>
                  </a:lnTo>
                  <a:close/>
                  <a:moveTo>
                    <a:pt x="220662" y="0"/>
                  </a:moveTo>
                  <a:lnTo>
                    <a:pt x="223837" y="0"/>
                  </a:lnTo>
                  <a:lnTo>
                    <a:pt x="225425" y="3175"/>
                  </a:lnTo>
                  <a:lnTo>
                    <a:pt x="225425" y="4762"/>
                  </a:lnTo>
                  <a:lnTo>
                    <a:pt x="227012" y="6350"/>
                  </a:lnTo>
                  <a:lnTo>
                    <a:pt x="230187" y="9525"/>
                  </a:lnTo>
                  <a:lnTo>
                    <a:pt x="231775" y="15875"/>
                  </a:lnTo>
                  <a:lnTo>
                    <a:pt x="236537" y="20637"/>
                  </a:lnTo>
                  <a:lnTo>
                    <a:pt x="242887" y="31750"/>
                  </a:lnTo>
                  <a:lnTo>
                    <a:pt x="242887" y="33337"/>
                  </a:lnTo>
                  <a:lnTo>
                    <a:pt x="246062" y="33337"/>
                  </a:lnTo>
                  <a:lnTo>
                    <a:pt x="246062" y="36512"/>
                  </a:lnTo>
                  <a:lnTo>
                    <a:pt x="250825" y="36512"/>
                  </a:lnTo>
                  <a:lnTo>
                    <a:pt x="250825" y="38100"/>
                  </a:lnTo>
                  <a:lnTo>
                    <a:pt x="252412" y="41275"/>
                  </a:lnTo>
                  <a:lnTo>
                    <a:pt x="255587" y="42862"/>
                  </a:lnTo>
                  <a:lnTo>
                    <a:pt x="257175" y="42862"/>
                  </a:lnTo>
                  <a:lnTo>
                    <a:pt x="258762" y="46037"/>
                  </a:lnTo>
                  <a:lnTo>
                    <a:pt x="261937" y="46037"/>
                  </a:lnTo>
                  <a:lnTo>
                    <a:pt x="263525" y="46037"/>
                  </a:lnTo>
                  <a:lnTo>
                    <a:pt x="266700" y="47625"/>
                  </a:lnTo>
                  <a:lnTo>
                    <a:pt x="268287" y="47625"/>
                  </a:lnTo>
                  <a:lnTo>
                    <a:pt x="271462" y="46037"/>
                  </a:lnTo>
                  <a:lnTo>
                    <a:pt x="273050" y="46037"/>
                  </a:lnTo>
                  <a:lnTo>
                    <a:pt x="273050" y="42862"/>
                  </a:lnTo>
                  <a:lnTo>
                    <a:pt x="273050" y="41275"/>
                  </a:lnTo>
                  <a:lnTo>
                    <a:pt x="271462" y="38100"/>
                  </a:lnTo>
                  <a:lnTo>
                    <a:pt x="268287" y="36512"/>
                  </a:lnTo>
                  <a:lnTo>
                    <a:pt x="266700" y="31750"/>
                  </a:lnTo>
                  <a:lnTo>
                    <a:pt x="268287" y="33337"/>
                  </a:lnTo>
                  <a:lnTo>
                    <a:pt x="271462" y="36512"/>
                  </a:lnTo>
                  <a:lnTo>
                    <a:pt x="273050" y="38100"/>
                  </a:lnTo>
                  <a:lnTo>
                    <a:pt x="274637" y="41275"/>
                  </a:lnTo>
                  <a:lnTo>
                    <a:pt x="274637" y="38100"/>
                  </a:lnTo>
                  <a:lnTo>
                    <a:pt x="277812" y="38100"/>
                  </a:lnTo>
                  <a:lnTo>
                    <a:pt x="279400" y="38100"/>
                  </a:lnTo>
                  <a:lnTo>
                    <a:pt x="282575" y="38100"/>
                  </a:lnTo>
                  <a:lnTo>
                    <a:pt x="284162" y="36512"/>
                  </a:lnTo>
                  <a:lnTo>
                    <a:pt x="285750" y="36512"/>
                  </a:lnTo>
                  <a:lnTo>
                    <a:pt x="285750" y="33337"/>
                  </a:lnTo>
                  <a:lnTo>
                    <a:pt x="285750" y="31750"/>
                  </a:lnTo>
                  <a:lnTo>
                    <a:pt x="284162" y="30162"/>
                  </a:lnTo>
                  <a:lnTo>
                    <a:pt x="284162" y="26987"/>
                  </a:lnTo>
                  <a:lnTo>
                    <a:pt x="285750" y="30162"/>
                  </a:lnTo>
                  <a:lnTo>
                    <a:pt x="288925" y="30162"/>
                  </a:lnTo>
                  <a:lnTo>
                    <a:pt x="290512" y="30162"/>
                  </a:lnTo>
                  <a:lnTo>
                    <a:pt x="298450" y="25400"/>
                  </a:lnTo>
                  <a:lnTo>
                    <a:pt x="304800" y="20637"/>
                  </a:lnTo>
                  <a:lnTo>
                    <a:pt x="306387" y="20637"/>
                  </a:lnTo>
                  <a:lnTo>
                    <a:pt x="309562" y="20637"/>
                  </a:lnTo>
                  <a:lnTo>
                    <a:pt x="311150" y="20637"/>
                  </a:lnTo>
                  <a:lnTo>
                    <a:pt x="314325" y="19050"/>
                  </a:lnTo>
                  <a:lnTo>
                    <a:pt x="315912" y="19050"/>
                  </a:lnTo>
                  <a:lnTo>
                    <a:pt x="317500" y="19050"/>
                  </a:lnTo>
                  <a:lnTo>
                    <a:pt x="320675" y="19050"/>
                  </a:lnTo>
                  <a:lnTo>
                    <a:pt x="322262" y="15875"/>
                  </a:lnTo>
                  <a:lnTo>
                    <a:pt x="325437" y="15875"/>
                  </a:lnTo>
                  <a:lnTo>
                    <a:pt x="327025" y="15875"/>
                  </a:lnTo>
                  <a:lnTo>
                    <a:pt x="330200" y="15875"/>
                  </a:lnTo>
                  <a:lnTo>
                    <a:pt x="331787" y="15875"/>
                  </a:lnTo>
                  <a:lnTo>
                    <a:pt x="333375" y="15875"/>
                  </a:lnTo>
                  <a:lnTo>
                    <a:pt x="336550" y="19050"/>
                  </a:lnTo>
                  <a:lnTo>
                    <a:pt x="338137" y="20637"/>
                  </a:lnTo>
                  <a:lnTo>
                    <a:pt x="341312" y="20637"/>
                  </a:lnTo>
                  <a:lnTo>
                    <a:pt x="342900" y="22225"/>
                  </a:lnTo>
                  <a:lnTo>
                    <a:pt x="346075" y="25400"/>
                  </a:lnTo>
                  <a:lnTo>
                    <a:pt x="347662" y="26987"/>
                  </a:lnTo>
                  <a:lnTo>
                    <a:pt x="349250" y="30162"/>
                  </a:lnTo>
                  <a:lnTo>
                    <a:pt x="349250" y="31750"/>
                  </a:lnTo>
                  <a:lnTo>
                    <a:pt x="352425" y="36512"/>
                  </a:lnTo>
                  <a:lnTo>
                    <a:pt x="352425" y="38100"/>
                  </a:lnTo>
                  <a:lnTo>
                    <a:pt x="352425" y="41275"/>
                  </a:lnTo>
                  <a:lnTo>
                    <a:pt x="354012" y="41275"/>
                  </a:lnTo>
                  <a:lnTo>
                    <a:pt x="357187" y="42862"/>
                  </a:lnTo>
                  <a:lnTo>
                    <a:pt x="361950" y="46037"/>
                  </a:lnTo>
                  <a:lnTo>
                    <a:pt x="363537" y="47625"/>
                  </a:lnTo>
                  <a:lnTo>
                    <a:pt x="365125" y="47625"/>
                  </a:lnTo>
                  <a:lnTo>
                    <a:pt x="368300" y="47625"/>
                  </a:lnTo>
                  <a:lnTo>
                    <a:pt x="369887" y="46037"/>
                  </a:lnTo>
                  <a:lnTo>
                    <a:pt x="373062" y="46037"/>
                  </a:lnTo>
                  <a:lnTo>
                    <a:pt x="373062" y="47625"/>
                  </a:lnTo>
                  <a:lnTo>
                    <a:pt x="374650" y="49212"/>
                  </a:lnTo>
                  <a:lnTo>
                    <a:pt x="376237" y="49212"/>
                  </a:lnTo>
                  <a:lnTo>
                    <a:pt x="379412" y="49212"/>
                  </a:lnTo>
                  <a:lnTo>
                    <a:pt x="379412" y="47625"/>
                  </a:lnTo>
                  <a:lnTo>
                    <a:pt x="381000" y="47625"/>
                  </a:lnTo>
                  <a:lnTo>
                    <a:pt x="385762" y="47625"/>
                  </a:lnTo>
                  <a:lnTo>
                    <a:pt x="392112" y="47625"/>
                  </a:lnTo>
                  <a:lnTo>
                    <a:pt x="395287" y="49212"/>
                  </a:lnTo>
                  <a:lnTo>
                    <a:pt x="396875" y="49212"/>
                  </a:lnTo>
                  <a:lnTo>
                    <a:pt x="400050" y="49212"/>
                  </a:lnTo>
                  <a:lnTo>
                    <a:pt x="401637" y="49212"/>
                  </a:lnTo>
                  <a:lnTo>
                    <a:pt x="401637" y="52387"/>
                  </a:lnTo>
                  <a:lnTo>
                    <a:pt x="406400" y="57150"/>
                  </a:lnTo>
                  <a:lnTo>
                    <a:pt x="406400" y="58737"/>
                  </a:lnTo>
                  <a:lnTo>
                    <a:pt x="407987" y="61912"/>
                  </a:lnTo>
                  <a:lnTo>
                    <a:pt x="411162" y="61912"/>
                  </a:lnTo>
                  <a:lnTo>
                    <a:pt x="412750" y="63500"/>
                  </a:lnTo>
                  <a:lnTo>
                    <a:pt x="415925" y="63500"/>
                  </a:lnTo>
                  <a:lnTo>
                    <a:pt x="417512" y="63500"/>
                  </a:lnTo>
                  <a:lnTo>
                    <a:pt x="422275" y="63500"/>
                  </a:lnTo>
                  <a:lnTo>
                    <a:pt x="423862" y="63500"/>
                  </a:lnTo>
                  <a:lnTo>
                    <a:pt x="427037" y="65087"/>
                  </a:lnTo>
                  <a:lnTo>
                    <a:pt x="428625" y="65087"/>
                  </a:lnTo>
                  <a:lnTo>
                    <a:pt x="428625" y="68262"/>
                  </a:lnTo>
                  <a:lnTo>
                    <a:pt x="431800" y="69850"/>
                  </a:lnTo>
                  <a:lnTo>
                    <a:pt x="431800" y="73025"/>
                  </a:lnTo>
                  <a:lnTo>
                    <a:pt x="428625" y="74612"/>
                  </a:lnTo>
                  <a:lnTo>
                    <a:pt x="428625" y="77787"/>
                  </a:lnTo>
                  <a:lnTo>
                    <a:pt x="428625" y="79375"/>
                  </a:lnTo>
                  <a:lnTo>
                    <a:pt x="431800" y="80962"/>
                  </a:lnTo>
                  <a:lnTo>
                    <a:pt x="431800" y="84137"/>
                  </a:lnTo>
                  <a:lnTo>
                    <a:pt x="433387" y="85725"/>
                  </a:lnTo>
                  <a:lnTo>
                    <a:pt x="433387" y="88900"/>
                  </a:lnTo>
                  <a:lnTo>
                    <a:pt x="433387" y="90488"/>
                  </a:lnTo>
                  <a:lnTo>
                    <a:pt x="436562" y="93663"/>
                  </a:lnTo>
                  <a:lnTo>
                    <a:pt x="436562" y="95250"/>
                  </a:lnTo>
                  <a:lnTo>
                    <a:pt x="438150" y="96838"/>
                  </a:lnTo>
                  <a:lnTo>
                    <a:pt x="439737" y="100013"/>
                  </a:lnTo>
                  <a:lnTo>
                    <a:pt x="442912" y="100013"/>
                  </a:lnTo>
                  <a:lnTo>
                    <a:pt x="444500" y="101600"/>
                  </a:lnTo>
                  <a:lnTo>
                    <a:pt x="447675" y="101600"/>
                  </a:lnTo>
                  <a:lnTo>
                    <a:pt x="447675" y="104775"/>
                  </a:lnTo>
                  <a:lnTo>
                    <a:pt x="449262" y="104775"/>
                  </a:lnTo>
                  <a:lnTo>
                    <a:pt x="449262" y="106363"/>
                  </a:lnTo>
                  <a:lnTo>
                    <a:pt x="454025" y="107950"/>
                  </a:lnTo>
                  <a:lnTo>
                    <a:pt x="455612" y="111125"/>
                  </a:lnTo>
                  <a:lnTo>
                    <a:pt x="455612" y="112713"/>
                  </a:lnTo>
                  <a:lnTo>
                    <a:pt x="455612" y="115888"/>
                  </a:lnTo>
                  <a:lnTo>
                    <a:pt x="458787" y="117475"/>
                  </a:lnTo>
                  <a:lnTo>
                    <a:pt x="458787" y="120650"/>
                  </a:lnTo>
                  <a:lnTo>
                    <a:pt x="463550" y="122238"/>
                  </a:lnTo>
                  <a:lnTo>
                    <a:pt x="465137" y="123825"/>
                  </a:lnTo>
                  <a:lnTo>
                    <a:pt x="466725" y="123825"/>
                  </a:lnTo>
                  <a:lnTo>
                    <a:pt x="466725" y="127000"/>
                  </a:lnTo>
                  <a:lnTo>
                    <a:pt x="466725" y="128588"/>
                  </a:lnTo>
                  <a:lnTo>
                    <a:pt x="469900" y="131763"/>
                  </a:lnTo>
                  <a:lnTo>
                    <a:pt x="469900" y="133350"/>
                  </a:lnTo>
                  <a:lnTo>
                    <a:pt x="471487" y="136525"/>
                  </a:lnTo>
                  <a:lnTo>
                    <a:pt x="474662" y="136525"/>
                  </a:lnTo>
                  <a:lnTo>
                    <a:pt x="476250" y="136525"/>
                  </a:lnTo>
                  <a:lnTo>
                    <a:pt x="476250" y="138113"/>
                  </a:lnTo>
                  <a:lnTo>
                    <a:pt x="479425" y="138113"/>
                  </a:lnTo>
                  <a:lnTo>
                    <a:pt x="481012" y="139700"/>
                  </a:lnTo>
                  <a:lnTo>
                    <a:pt x="482600" y="139700"/>
                  </a:lnTo>
                  <a:lnTo>
                    <a:pt x="482600" y="142875"/>
                  </a:lnTo>
                  <a:lnTo>
                    <a:pt x="482600" y="144463"/>
                  </a:lnTo>
                  <a:lnTo>
                    <a:pt x="482600" y="147638"/>
                  </a:lnTo>
                  <a:lnTo>
                    <a:pt x="482600" y="149225"/>
                  </a:lnTo>
                  <a:lnTo>
                    <a:pt x="485775" y="147638"/>
                  </a:lnTo>
                  <a:lnTo>
                    <a:pt x="487362" y="147638"/>
                  </a:lnTo>
                  <a:lnTo>
                    <a:pt x="490537" y="144463"/>
                  </a:lnTo>
                  <a:lnTo>
                    <a:pt x="492125" y="144463"/>
                  </a:lnTo>
                  <a:lnTo>
                    <a:pt x="490537" y="147638"/>
                  </a:lnTo>
                  <a:lnTo>
                    <a:pt x="487362" y="149225"/>
                  </a:lnTo>
                  <a:lnTo>
                    <a:pt x="485775" y="149225"/>
                  </a:lnTo>
                  <a:lnTo>
                    <a:pt x="487362" y="152400"/>
                  </a:lnTo>
                  <a:lnTo>
                    <a:pt x="485775" y="153988"/>
                  </a:lnTo>
                  <a:lnTo>
                    <a:pt x="482600" y="155575"/>
                  </a:lnTo>
                  <a:lnTo>
                    <a:pt x="485775" y="158750"/>
                  </a:lnTo>
                  <a:lnTo>
                    <a:pt x="487362" y="158750"/>
                  </a:lnTo>
                  <a:lnTo>
                    <a:pt x="490537" y="155575"/>
                  </a:lnTo>
                  <a:lnTo>
                    <a:pt x="492125" y="155575"/>
                  </a:lnTo>
                  <a:lnTo>
                    <a:pt x="495300" y="155575"/>
                  </a:lnTo>
                  <a:lnTo>
                    <a:pt x="492125" y="158750"/>
                  </a:lnTo>
                  <a:lnTo>
                    <a:pt x="490537" y="158750"/>
                  </a:lnTo>
                  <a:lnTo>
                    <a:pt x="490537" y="160338"/>
                  </a:lnTo>
                  <a:lnTo>
                    <a:pt x="487362" y="160338"/>
                  </a:lnTo>
                  <a:lnTo>
                    <a:pt x="487362" y="163513"/>
                  </a:lnTo>
                  <a:lnTo>
                    <a:pt x="485775" y="165100"/>
                  </a:lnTo>
                  <a:lnTo>
                    <a:pt x="485775" y="168275"/>
                  </a:lnTo>
                  <a:lnTo>
                    <a:pt x="485775" y="169863"/>
                  </a:lnTo>
                  <a:lnTo>
                    <a:pt x="487362" y="171450"/>
                  </a:lnTo>
                  <a:lnTo>
                    <a:pt x="487362" y="174625"/>
                  </a:lnTo>
                  <a:lnTo>
                    <a:pt x="487362" y="176213"/>
                  </a:lnTo>
                  <a:lnTo>
                    <a:pt x="487362" y="180975"/>
                  </a:lnTo>
                  <a:lnTo>
                    <a:pt x="487362" y="184150"/>
                  </a:lnTo>
                  <a:lnTo>
                    <a:pt x="487362" y="185738"/>
                  </a:lnTo>
                  <a:lnTo>
                    <a:pt x="490537" y="185738"/>
                  </a:lnTo>
                  <a:lnTo>
                    <a:pt x="490537" y="184150"/>
                  </a:lnTo>
                  <a:lnTo>
                    <a:pt x="492125" y="184150"/>
                  </a:lnTo>
                  <a:lnTo>
                    <a:pt x="495300" y="180975"/>
                  </a:lnTo>
                  <a:lnTo>
                    <a:pt x="496887" y="179388"/>
                  </a:lnTo>
                  <a:lnTo>
                    <a:pt x="498475" y="179388"/>
                  </a:lnTo>
                  <a:lnTo>
                    <a:pt x="498475" y="180975"/>
                  </a:lnTo>
                  <a:lnTo>
                    <a:pt x="496887" y="184150"/>
                  </a:lnTo>
                  <a:lnTo>
                    <a:pt x="496887" y="185738"/>
                  </a:lnTo>
                  <a:lnTo>
                    <a:pt x="496887" y="187325"/>
                  </a:lnTo>
                  <a:lnTo>
                    <a:pt x="498475" y="187325"/>
                  </a:lnTo>
                  <a:lnTo>
                    <a:pt x="501650" y="187325"/>
                  </a:lnTo>
                  <a:lnTo>
                    <a:pt x="503237" y="187325"/>
                  </a:lnTo>
                  <a:lnTo>
                    <a:pt x="503237" y="190500"/>
                  </a:lnTo>
                  <a:lnTo>
                    <a:pt x="503237" y="192088"/>
                  </a:lnTo>
                  <a:lnTo>
                    <a:pt x="501650" y="192088"/>
                  </a:lnTo>
                  <a:lnTo>
                    <a:pt x="501650" y="195263"/>
                  </a:lnTo>
                  <a:lnTo>
                    <a:pt x="501650" y="196850"/>
                  </a:lnTo>
                  <a:lnTo>
                    <a:pt x="503237" y="198438"/>
                  </a:lnTo>
                  <a:lnTo>
                    <a:pt x="503237" y="201613"/>
                  </a:lnTo>
                  <a:lnTo>
                    <a:pt x="506412" y="201613"/>
                  </a:lnTo>
                  <a:lnTo>
                    <a:pt x="508000" y="201613"/>
                  </a:lnTo>
                  <a:lnTo>
                    <a:pt x="511175" y="201613"/>
                  </a:lnTo>
                  <a:lnTo>
                    <a:pt x="511175" y="203200"/>
                  </a:lnTo>
                  <a:lnTo>
                    <a:pt x="508000" y="203200"/>
                  </a:lnTo>
                  <a:lnTo>
                    <a:pt x="506412" y="203200"/>
                  </a:lnTo>
                  <a:lnTo>
                    <a:pt x="503237" y="206375"/>
                  </a:lnTo>
                  <a:lnTo>
                    <a:pt x="503237" y="207963"/>
                  </a:lnTo>
                  <a:lnTo>
                    <a:pt x="503237" y="211138"/>
                  </a:lnTo>
                  <a:lnTo>
                    <a:pt x="503237" y="212725"/>
                  </a:lnTo>
                  <a:lnTo>
                    <a:pt x="503237" y="214313"/>
                  </a:lnTo>
                  <a:lnTo>
                    <a:pt x="503237" y="217488"/>
                  </a:lnTo>
                  <a:lnTo>
                    <a:pt x="503237" y="219075"/>
                  </a:lnTo>
                  <a:lnTo>
                    <a:pt x="506412" y="219075"/>
                  </a:lnTo>
                  <a:lnTo>
                    <a:pt x="506412" y="222250"/>
                  </a:lnTo>
                  <a:lnTo>
                    <a:pt x="506412" y="223838"/>
                  </a:lnTo>
                  <a:lnTo>
                    <a:pt x="506412" y="227013"/>
                  </a:lnTo>
                  <a:lnTo>
                    <a:pt x="506412" y="228600"/>
                  </a:lnTo>
                  <a:lnTo>
                    <a:pt x="503237" y="228600"/>
                  </a:lnTo>
                  <a:lnTo>
                    <a:pt x="506412" y="230188"/>
                  </a:lnTo>
                  <a:lnTo>
                    <a:pt x="506412" y="233363"/>
                  </a:lnTo>
                  <a:lnTo>
                    <a:pt x="506412" y="234950"/>
                  </a:lnTo>
                  <a:lnTo>
                    <a:pt x="503237" y="234950"/>
                  </a:lnTo>
                  <a:lnTo>
                    <a:pt x="503237" y="238125"/>
                  </a:lnTo>
                  <a:lnTo>
                    <a:pt x="503237" y="239713"/>
                  </a:lnTo>
                  <a:lnTo>
                    <a:pt x="503237" y="242888"/>
                  </a:lnTo>
                  <a:lnTo>
                    <a:pt x="506412" y="244475"/>
                  </a:lnTo>
                  <a:lnTo>
                    <a:pt x="506412" y="246063"/>
                  </a:lnTo>
                  <a:lnTo>
                    <a:pt x="508000" y="249238"/>
                  </a:lnTo>
                  <a:lnTo>
                    <a:pt x="508000" y="246063"/>
                  </a:lnTo>
                  <a:lnTo>
                    <a:pt x="511175" y="246063"/>
                  </a:lnTo>
                  <a:lnTo>
                    <a:pt x="511175" y="244475"/>
                  </a:lnTo>
                  <a:lnTo>
                    <a:pt x="512762" y="244475"/>
                  </a:lnTo>
                  <a:lnTo>
                    <a:pt x="514350" y="246063"/>
                  </a:lnTo>
                  <a:lnTo>
                    <a:pt x="514350" y="249238"/>
                  </a:lnTo>
                  <a:lnTo>
                    <a:pt x="514350" y="250825"/>
                  </a:lnTo>
                  <a:lnTo>
                    <a:pt x="517525" y="254000"/>
                  </a:lnTo>
                  <a:lnTo>
                    <a:pt x="517525" y="255588"/>
                  </a:lnTo>
                  <a:lnTo>
                    <a:pt x="517525" y="258763"/>
                  </a:lnTo>
                  <a:lnTo>
                    <a:pt x="517525" y="260350"/>
                  </a:lnTo>
                  <a:lnTo>
                    <a:pt x="519112" y="261938"/>
                  </a:lnTo>
                  <a:lnTo>
                    <a:pt x="519112" y="265113"/>
                  </a:lnTo>
                  <a:lnTo>
                    <a:pt x="517525" y="265113"/>
                  </a:lnTo>
                  <a:lnTo>
                    <a:pt x="517525" y="266700"/>
                  </a:lnTo>
                  <a:lnTo>
                    <a:pt x="517525" y="269875"/>
                  </a:lnTo>
                  <a:lnTo>
                    <a:pt x="517525" y="271463"/>
                  </a:lnTo>
                  <a:lnTo>
                    <a:pt x="517525" y="273050"/>
                  </a:lnTo>
                  <a:lnTo>
                    <a:pt x="517525" y="276225"/>
                  </a:lnTo>
                  <a:lnTo>
                    <a:pt x="514350" y="276225"/>
                  </a:lnTo>
                  <a:lnTo>
                    <a:pt x="512762" y="273050"/>
                  </a:lnTo>
                  <a:lnTo>
                    <a:pt x="512762" y="271463"/>
                  </a:lnTo>
                  <a:lnTo>
                    <a:pt x="511175" y="269875"/>
                  </a:lnTo>
                  <a:lnTo>
                    <a:pt x="511175" y="271463"/>
                  </a:lnTo>
                  <a:lnTo>
                    <a:pt x="511175" y="273050"/>
                  </a:lnTo>
                  <a:lnTo>
                    <a:pt x="512762" y="276225"/>
                  </a:lnTo>
                  <a:lnTo>
                    <a:pt x="517525" y="277813"/>
                  </a:lnTo>
                  <a:lnTo>
                    <a:pt x="519112" y="277813"/>
                  </a:lnTo>
                  <a:lnTo>
                    <a:pt x="519112" y="276225"/>
                  </a:lnTo>
                  <a:lnTo>
                    <a:pt x="522288" y="276225"/>
                  </a:lnTo>
                  <a:lnTo>
                    <a:pt x="522288" y="277813"/>
                  </a:lnTo>
                  <a:lnTo>
                    <a:pt x="522288" y="280988"/>
                  </a:lnTo>
                  <a:lnTo>
                    <a:pt x="522288" y="282575"/>
                  </a:lnTo>
                  <a:lnTo>
                    <a:pt x="523875" y="285750"/>
                  </a:lnTo>
                  <a:lnTo>
                    <a:pt x="523875" y="287338"/>
                  </a:lnTo>
                  <a:lnTo>
                    <a:pt x="523875" y="288925"/>
                  </a:lnTo>
                  <a:lnTo>
                    <a:pt x="523875" y="292100"/>
                  </a:lnTo>
                  <a:lnTo>
                    <a:pt x="523875" y="293688"/>
                  </a:lnTo>
                  <a:lnTo>
                    <a:pt x="522288" y="292100"/>
                  </a:lnTo>
                  <a:lnTo>
                    <a:pt x="522288" y="293688"/>
                  </a:lnTo>
                  <a:lnTo>
                    <a:pt x="519112" y="293688"/>
                  </a:lnTo>
                  <a:lnTo>
                    <a:pt x="517525" y="296863"/>
                  </a:lnTo>
                  <a:lnTo>
                    <a:pt x="519112" y="296863"/>
                  </a:lnTo>
                  <a:lnTo>
                    <a:pt x="522288" y="296863"/>
                  </a:lnTo>
                  <a:lnTo>
                    <a:pt x="523875" y="296863"/>
                  </a:lnTo>
                  <a:lnTo>
                    <a:pt x="522288" y="298450"/>
                  </a:lnTo>
                  <a:lnTo>
                    <a:pt x="519112" y="301625"/>
                  </a:lnTo>
                  <a:lnTo>
                    <a:pt x="517525" y="303213"/>
                  </a:lnTo>
                  <a:lnTo>
                    <a:pt x="514350" y="303213"/>
                  </a:lnTo>
                  <a:lnTo>
                    <a:pt x="514350" y="304800"/>
                  </a:lnTo>
                  <a:lnTo>
                    <a:pt x="512762" y="309563"/>
                  </a:lnTo>
                  <a:lnTo>
                    <a:pt x="512762" y="312738"/>
                  </a:lnTo>
                  <a:lnTo>
                    <a:pt x="511175" y="312738"/>
                  </a:lnTo>
                  <a:lnTo>
                    <a:pt x="511175" y="314325"/>
                  </a:lnTo>
                  <a:lnTo>
                    <a:pt x="508000" y="317500"/>
                  </a:lnTo>
                  <a:lnTo>
                    <a:pt x="508000" y="319088"/>
                  </a:lnTo>
                  <a:lnTo>
                    <a:pt x="498475" y="319088"/>
                  </a:lnTo>
                  <a:lnTo>
                    <a:pt x="498475" y="317500"/>
                  </a:lnTo>
                  <a:lnTo>
                    <a:pt x="496887" y="317500"/>
                  </a:lnTo>
                  <a:lnTo>
                    <a:pt x="496887" y="319088"/>
                  </a:lnTo>
                  <a:lnTo>
                    <a:pt x="496887" y="320675"/>
                  </a:lnTo>
                  <a:lnTo>
                    <a:pt x="498475" y="320675"/>
                  </a:lnTo>
                  <a:lnTo>
                    <a:pt x="501650" y="323850"/>
                  </a:lnTo>
                  <a:lnTo>
                    <a:pt x="501650" y="325438"/>
                  </a:lnTo>
                  <a:lnTo>
                    <a:pt x="503237" y="328613"/>
                  </a:lnTo>
                  <a:lnTo>
                    <a:pt x="503237" y="330200"/>
                  </a:lnTo>
                  <a:lnTo>
                    <a:pt x="508000" y="333375"/>
                  </a:lnTo>
                  <a:lnTo>
                    <a:pt x="512762" y="334963"/>
                  </a:lnTo>
                  <a:lnTo>
                    <a:pt x="512762" y="336550"/>
                  </a:lnTo>
                  <a:lnTo>
                    <a:pt x="512762" y="339725"/>
                  </a:lnTo>
                  <a:lnTo>
                    <a:pt x="511175" y="339725"/>
                  </a:lnTo>
                  <a:lnTo>
                    <a:pt x="508000" y="339725"/>
                  </a:lnTo>
                  <a:lnTo>
                    <a:pt x="508000" y="336550"/>
                  </a:lnTo>
                  <a:lnTo>
                    <a:pt x="506412" y="336550"/>
                  </a:lnTo>
                  <a:lnTo>
                    <a:pt x="503237" y="339725"/>
                  </a:lnTo>
                  <a:lnTo>
                    <a:pt x="501650" y="339725"/>
                  </a:lnTo>
                  <a:lnTo>
                    <a:pt x="501650" y="336550"/>
                  </a:lnTo>
                  <a:lnTo>
                    <a:pt x="498475" y="334963"/>
                  </a:lnTo>
                  <a:lnTo>
                    <a:pt x="498475" y="333375"/>
                  </a:lnTo>
                  <a:lnTo>
                    <a:pt x="496887" y="333375"/>
                  </a:lnTo>
                  <a:lnTo>
                    <a:pt x="495300" y="333375"/>
                  </a:lnTo>
                  <a:lnTo>
                    <a:pt x="490537" y="328613"/>
                  </a:lnTo>
                  <a:lnTo>
                    <a:pt x="487362" y="325438"/>
                  </a:lnTo>
                  <a:lnTo>
                    <a:pt x="485775" y="325438"/>
                  </a:lnTo>
                  <a:lnTo>
                    <a:pt x="482600" y="323850"/>
                  </a:lnTo>
                  <a:lnTo>
                    <a:pt x="482600" y="325438"/>
                  </a:lnTo>
                  <a:lnTo>
                    <a:pt x="481012" y="328613"/>
                  </a:lnTo>
                  <a:lnTo>
                    <a:pt x="479425" y="330200"/>
                  </a:lnTo>
                  <a:lnTo>
                    <a:pt x="476250" y="330200"/>
                  </a:lnTo>
                  <a:lnTo>
                    <a:pt x="476250" y="333375"/>
                  </a:lnTo>
                  <a:lnTo>
                    <a:pt x="474662" y="333375"/>
                  </a:lnTo>
                  <a:lnTo>
                    <a:pt x="471487" y="333375"/>
                  </a:lnTo>
                  <a:lnTo>
                    <a:pt x="471487" y="334963"/>
                  </a:lnTo>
                  <a:lnTo>
                    <a:pt x="471487" y="336550"/>
                  </a:lnTo>
                  <a:lnTo>
                    <a:pt x="474662" y="339725"/>
                  </a:lnTo>
                  <a:lnTo>
                    <a:pt x="474662" y="341313"/>
                  </a:lnTo>
                  <a:lnTo>
                    <a:pt x="474662" y="344488"/>
                  </a:lnTo>
                  <a:lnTo>
                    <a:pt x="471487" y="344488"/>
                  </a:lnTo>
                  <a:lnTo>
                    <a:pt x="469900" y="346075"/>
                  </a:lnTo>
                  <a:lnTo>
                    <a:pt x="466725" y="346075"/>
                  </a:lnTo>
                  <a:lnTo>
                    <a:pt x="466725" y="344488"/>
                  </a:lnTo>
                  <a:lnTo>
                    <a:pt x="465137" y="341313"/>
                  </a:lnTo>
                  <a:lnTo>
                    <a:pt x="465137" y="344488"/>
                  </a:lnTo>
                  <a:lnTo>
                    <a:pt x="465137" y="346075"/>
                  </a:lnTo>
                  <a:lnTo>
                    <a:pt x="465137" y="347663"/>
                  </a:lnTo>
                  <a:lnTo>
                    <a:pt x="466725" y="350838"/>
                  </a:lnTo>
                  <a:lnTo>
                    <a:pt x="469900" y="350838"/>
                  </a:lnTo>
                  <a:lnTo>
                    <a:pt x="471487" y="352425"/>
                  </a:lnTo>
                  <a:lnTo>
                    <a:pt x="471487" y="355600"/>
                  </a:lnTo>
                  <a:lnTo>
                    <a:pt x="471487" y="360363"/>
                  </a:lnTo>
                  <a:lnTo>
                    <a:pt x="471487" y="361950"/>
                  </a:lnTo>
                  <a:lnTo>
                    <a:pt x="471487" y="363538"/>
                  </a:lnTo>
                  <a:lnTo>
                    <a:pt x="471487" y="366713"/>
                  </a:lnTo>
                  <a:lnTo>
                    <a:pt x="471487" y="368300"/>
                  </a:lnTo>
                  <a:lnTo>
                    <a:pt x="471487" y="371475"/>
                  </a:lnTo>
                  <a:lnTo>
                    <a:pt x="469900" y="371475"/>
                  </a:lnTo>
                  <a:lnTo>
                    <a:pt x="469900" y="368300"/>
                  </a:lnTo>
                  <a:lnTo>
                    <a:pt x="469900" y="366713"/>
                  </a:lnTo>
                  <a:lnTo>
                    <a:pt x="469900" y="363538"/>
                  </a:lnTo>
                  <a:lnTo>
                    <a:pt x="469900" y="361950"/>
                  </a:lnTo>
                  <a:lnTo>
                    <a:pt x="469900" y="360363"/>
                  </a:lnTo>
                  <a:lnTo>
                    <a:pt x="466725" y="360363"/>
                  </a:lnTo>
                  <a:lnTo>
                    <a:pt x="466725" y="355600"/>
                  </a:lnTo>
                  <a:lnTo>
                    <a:pt x="465137" y="352425"/>
                  </a:lnTo>
                  <a:lnTo>
                    <a:pt x="465137" y="350838"/>
                  </a:lnTo>
                  <a:lnTo>
                    <a:pt x="463550" y="350838"/>
                  </a:lnTo>
                  <a:lnTo>
                    <a:pt x="463550" y="347663"/>
                  </a:lnTo>
                  <a:lnTo>
                    <a:pt x="463550" y="346075"/>
                  </a:lnTo>
                  <a:lnTo>
                    <a:pt x="460375" y="344488"/>
                  </a:lnTo>
                  <a:lnTo>
                    <a:pt x="460375" y="341313"/>
                  </a:lnTo>
                  <a:lnTo>
                    <a:pt x="458787" y="341313"/>
                  </a:lnTo>
                  <a:lnTo>
                    <a:pt x="455612" y="339725"/>
                  </a:lnTo>
                  <a:lnTo>
                    <a:pt x="454025" y="336550"/>
                  </a:lnTo>
                  <a:lnTo>
                    <a:pt x="450850" y="344488"/>
                  </a:lnTo>
                  <a:lnTo>
                    <a:pt x="450850" y="346075"/>
                  </a:lnTo>
                  <a:lnTo>
                    <a:pt x="449262" y="347663"/>
                  </a:lnTo>
                  <a:lnTo>
                    <a:pt x="449262" y="350838"/>
                  </a:lnTo>
                  <a:lnTo>
                    <a:pt x="449262" y="352425"/>
                  </a:lnTo>
                  <a:lnTo>
                    <a:pt x="449262" y="355600"/>
                  </a:lnTo>
                  <a:lnTo>
                    <a:pt x="449262" y="357188"/>
                  </a:lnTo>
                  <a:lnTo>
                    <a:pt x="450850" y="360363"/>
                  </a:lnTo>
                  <a:lnTo>
                    <a:pt x="449262" y="360363"/>
                  </a:lnTo>
                  <a:lnTo>
                    <a:pt x="449262" y="361950"/>
                  </a:lnTo>
                  <a:lnTo>
                    <a:pt x="447675" y="363538"/>
                  </a:lnTo>
                  <a:lnTo>
                    <a:pt x="444500" y="363538"/>
                  </a:lnTo>
                  <a:lnTo>
                    <a:pt x="442912" y="368300"/>
                  </a:lnTo>
                  <a:lnTo>
                    <a:pt x="439737" y="368300"/>
                  </a:lnTo>
                  <a:lnTo>
                    <a:pt x="438150" y="371475"/>
                  </a:lnTo>
                  <a:lnTo>
                    <a:pt x="436562" y="371475"/>
                  </a:lnTo>
                  <a:lnTo>
                    <a:pt x="431800" y="371475"/>
                  </a:lnTo>
                  <a:lnTo>
                    <a:pt x="431800" y="373063"/>
                  </a:lnTo>
                  <a:lnTo>
                    <a:pt x="431800" y="376238"/>
                  </a:lnTo>
                  <a:lnTo>
                    <a:pt x="428625" y="376238"/>
                  </a:lnTo>
                  <a:lnTo>
                    <a:pt x="428625" y="373063"/>
                  </a:lnTo>
                  <a:lnTo>
                    <a:pt x="427037" y="373063"/>
                  </a:lnTo>
                  <a:lnTo>
                    <a:pt x="423862" y="376238"/>
                  </a:lnTo>
                  <a:lnTo>
                    <a:pt x="423862" y="377825"/>
                  </a:lnTo>
                  <a:lnTo>
                    <a:pt x="423862" y="379413"/>
                  </a:lnTo>
                  <a:lnTo>
                    <a:pt x="422275" y="382588"/>
                  </a:lnTo>
                  <a:lnTo>
                    <a:pt x="422275" y="384175"/>
                  </a:lnTo>
                  <a:lnTo>
                    <a:pt x="417512" y="384175"/>
                  </a:lnTo>
                  <a:lnTo>
                    <a:pt x="415925" y="384175"/>
                  </a:lnTo>
                  <a:lnTo>
                    <a:pt x="412750" y="384175"/>
                  </a:lnTo>
                  <a:lnTo>
                    <a:pt x="412750" y="382588"/>
                  </a:lnTo>
                  <a:lnTo>
                    <a:pt x="411162" y="382588"/>
                  </a:lnTo>
                  <a:lnTo>
                    <a:pt x="407988" y="382588"/>
                  </a:lnTo>
                  <a:lnTo>
                    <a:pt x="407988" y="384175"/>
                  </a:lnTo>
                  <a:lnTo>
                    <a:pt x="411163" y="384175"/>
                  </a:lnTo>
                  <a:lnTo>
                    <a:pt x="411163" y="387351"/>
                  </a:lnTo>
                  <a:lnTo>
                    <a:pt x="407988" y="388938"/>
                  </a:lnTo>
                  <a:lnTo>
                    <a:pt x="406400" y="388938"/>
                  </a:lnTo>
                  <a:lnTo>
                    <a:pt x="404813" y="392113"/>
                  </a:lnTo>
                  <a:lnTo>
                    <a:pt x="401638" y="392113"/>
                  </a:lnTo>
                  <a:lnTo>
                    <a:pt x="400050" y="392113"/>
                  </a:lnTo>
                  <a:lnTo>
                    <a:pt x="396875" y="392113"/>
                  </a:lnTo>
                  <a:lnTo>
                    <a:pt x="396875" y="388938"/>
                  </a:lnTo>
                  <a:lnTo>
                    <a:pt x="396875" y="387351"/>
                  </a:lnTo>
                  <a:lnTo>
                    <a:pt x="396875" y="384175"/>
                  </a:lnTo>
                  <a:lnTo>
                    <a:pt x="396875" y="379413"/>
                  </a:lnTo>
                  <a:lnTo>
                    <a:pt x="400050" y="377825"/>
                  </a:lnTo>
                  <a:lnTo>
                    <a:pt x="401638" y="377825"/>
                  </a:lnTo>
                  <a:lnTo>
                    <a:pt x="401638" y="379413"/>
                  </a:lnTo>
                  <a:lnTo>
                    <a:pt x="404813" y="379413"/>
                  </a:lnTo>
                  <a:lnTo>
                    <a:pt x="404813" y="382588"/>
                  </a:lnTo>
                  <a:lnTo>
                    <a:pt x="406400" y="382588"/>
                  </a:lnTo>
                  <a:lnTo>
                    <a:pt x="407987" y="382588"/>
                  </a:lnTo>
                  <a:lnTo>
                    <a:pt x="407987" y="379413"/>
                  </a:lnTo>
                  <a:lnTo>
                    <a:pt x="406400" y="379413"/>
                  </a:lnTo>
                  <a:lnTo>
                    <a:pt x="404812" y="377825"/>
                  </a:lnTo>
                  <a:lnTo>
                    <a:pt x="401637" y="376238"/>
                  </a:lnTo>
                  <a:lnTo>
                    <a:pt x="401637" y="373063"/>
                  </a:lnTo>
                  <a:lnTo>
                    <a:pt x="400050" y="373063"/>
                  </a:lnTo>
                  <a:lnTo>
                    <a:pt x="396875" y="373063"/>
                  </a:lnTo>
                  <a:lnTo>
                    <a:pt x="400050" y="376238"/>
                  </a:lnTo>
                  <a:lnTo>
                    <a:pt x="396875" y="376238"/>
                  </a:lnTo>
                  <a:lnTo>
                    <a:pt x="396875" y="377825"/>
                  </a:lnTo>
                  <a:lnTo>
                    <a:pt x="395287" y="377825"/>
                  </a:lnTo>
                  <a:lnTo>
                    <a:pt x="392112" y="376238"/>
                  </a:lnTo>
                  <a:lnTo>
                    <a:pt x="388937" y="376238"/>
                  </a:lnTo>
                  <a:lnTo>
                    <a:pt x="385762" y="373063"/>
                  </a:lnTo>
                  <a:lnTo>
                    <a:pt x="384175" y="373063"/>
                  </a:lnTo>
                  <a:lnTo>
                    <a:pt x="384175" y="371475"/>
                  </a:lnTo>
                  <a:lnTo>
                    <a:pt x="381000" y="368300"/>
                  </a:lnTo>
                  <a:lnTo>
                    <a:pt x="379412" y="366713"/>
                  </a:lnTo>
                  <a:lnTo>
                    <a:pt x="376237" y="363538"/>
                  </a:lnTo>
                  <a:lnTo>
                    <a:pt x="374650" y="361950"/>
                  </a:lnTo>
                  <a:lnTo>
                    <a:pt x="373062" y="360363"/>
                  </a:lnTo>
                  <a:lnTo>
                    <a:pt x="369887" y="360363"/>
                  </a:lnTo>
                  <a:lnTo>
                    <a:pt x="369887" y="357188"/>
                  </a:lnTo>
                  <a:lnTo>
                    <a:pt x="368300" y="357188"/>
                  </a:lnTo>
                  <a:lnTo>
                    <a:pt x="365125" y="357188"/>
                  </a:lnTo>
                  <a:lnTo>
                    <a:pt x="363537" y="357188"/>
                  </a:lnTo>
                  <a:lnTo>
                    <a:pt x="361950" y="357188"/>
                  </a:lnTo>
                  <a:lnTo>
                    <a:pt x="358775" y="357188"/>
                  </a:lnTo>
                  <a:lnTo>
                    <a:pt x="358775" y="360363"/>
                  </a:lnTo>
                  <a:lnTo>
                    <a:pt x="358775" y="361950"/>
                  </a:lnTo>
                  <a:lnTo>
                    <a:pt x="358775" y="363538"/>
                  </a:lnTo>
                  <a:lnTo>
                    <a:pt x="357187" y="366713"/>
                  </a:lnTo>
                  <a:lnTo>
                    <a:pt x="358775" y="366713"/>
                  </a:lnTo>
                  <a:lnTo>
                    <a:pt x="358775" y="368300"/>
                  </a:lnTo>
                  <a:lnTo>
                    <a:pt x="357187" y="368300"/>
                  </a:lnTo>
                  <a:lnTo>
                    <a:pt x="357187" y="371475"/>
                  </a:lnTo>
                  <a:lnTo>
                    <a:pt x="357187" y="373063"/>
                  </a:lnTo>
                  <a:lnTo>
                    <a:pt x="354012" y="373063"/>
                  </a:lnTo>
                  <a:lnTo>
                    <a:pt x="354012" y="371475"/>
                  </a:lnTo>
                  <a:lnTo>
                    <a:pt x="352425" y="371475"/>
                  </a:lnTo>
                  <a:lnTo>
                    <a:pt x="349250" y="368300"/>
                  </a:lnTo>
                  <a:lnTo>
                    <a:pt x="347662" y="368300"/>
                  </a:lnTo>
                  <a:lnTo>
                    <a:pt x="346075" y="371475"/>
                  </a:lnTo>
                  <a:lnTo>
                    <a:pt x="342900" y="368300"/>
                  </a:lnTo>
                  <a:lnTo>
                    <a:pt x="341312" y="368300"/>
                  </a:lnTo>
                  <a:lnTo>
                    <a:pt x="338137" y="368300"/>
                  </a:lnTo>
                  <a:lnTo>
                    <a:pt x="336550" y="371475"/>
                  </a:lnTo>
                  <a:lnTo>
                    <a:pt x="333375" y="371475"/>
                  </a:lnTo>
                  <a:lnTo>
                    <a:pt x="333375" y="368300"/>
                  </a:lnTo>
                  <a:lnTo>
                    <a:pt x="331787" y="368300"/>
                  </a:lnTo>
                  <a:lnTo>
                    <a:pt x="330200" y="368300"/>
                  </a:lnTo>
                  <a:lnTo>
                    <a:pt x="327025" y="368300"/>
                  </a:lnTo>
                  <a:lnTo>
                    <a:pt x="325437" y="368300"/>
                  </a:lnTo>
                  <a:lnTo>
                    <a:pt x="320675" y="371475"/>
                  </a:lnTo>
                  <a:lnTo>
                    <a:pt x="317500" y="371475"/>
                  </a:lnTo>
                  <a:lnTo>
                    <a:pt x="315912" y="371475"/>
                  </a:lnTo>
                  <a:lnTo>
                    <a:pt x="314325" y="371475"/>
                  </a:lnTo>
                  <a:lnTo>
                    <a:pt x="314325" y="373063"/>
                  </a:lnTo>
                  <a:lnTo>
                    <a:pt x="309562" y="376238"/>
                  </a:lnTo>
                  <a:lnTo>
                    <a:pt x="306387" y="377825"/>
                  </a:lnTo>
                  <a:lnTo>
                    <a:pt x="306387" y="379413"/>
                  </a:lnTo>
                  <a:lnTo>
                    <a:pt x="304800" y="382588"/>
                  </a:lnTo>
                  <a:lnTo>
                    <a:pt x="300037" y="384175"/>
                  </a:lnTo>
                  <a:lnTo>
                    <a:pt x="298450" y="387350"/>
                  </a:lnTo>
                  <a:lnTo>
                    <a:pt x="298450" y="388938"/>
                  </a:lnTo>
                  <a:lnTo>
                    <a:pt x="295275" y="388938"/>
                  </a:lnTo>
                  <a:lnTo>
                    <a:pt x="298450" y="384175"/>
                  </a:lnTo>
                  <a:lnTo>
                    <a:pt x="298450" y="379413"/>
                  </a:lnTo>
                  <a:lnTo>
                    <a:pt x="295275" y="377825"/>
                  </a:lnTo>
                  <a:lnTo>
                    <a:pt x="295275" y="376238"/>
                  </a:lnTo>
                  <a:lnTo>
                    <a:pt x="293687" y="373063"/>
                  </a:lnTo>
                  <a:lnTo>
                    <a:pt x="290512" y="373063"/>
                  </a:lnTo>
                  <a:lnTo>
                    <a:pt x="290512" y="376238"/>
                  </a:lnTo>
                  <a:lnTo>
                    <a:pt x="288925" y="376238"/>
                  </a:lnTo>
                  <a:lnTo>
                    <a:pt x="285750" y="376238"/>
                  </a:lnTo>
                  <a:lnTo>
                    <a:pt x="285750" y="377825"/>
                  </a:lnTo>
                  <a:lnTo>
                    <a:pt x="284162" y="377825"/>
                  </a:lnTo>
                  <a:lnTo>
                    <a:pt x="282575" y="377825"/>
                  </a:lnTo>
                  <a:lnTo>
                    <a:pt x="279400" y="377825"/>
                  </a:lnTo>
                  <a:lnTo>
                    <a:pt x="279400" y="376238"/>
                  </a:lnTo>
                  <a:lnTo>
                    <a:pt x="282575" y="376238"/>
                  </a:lnTo>
                  <a:lnTo>
                    <a:pt x="284162" y="371475"/>
                  </a:lnTo>
                  <a:lnTo>
                    <a:pt x="285750" y="368300"/>
                  </a:lnTo>
                  <a:lnTo>
                    <a:pt x="284162" y="368300"/>
                  </a:lnTo>
                  <a:lnTo>
                    <a:pt x="284162" y="366713"/>
                  </a:lnTo>
                  <a:lnTo>
                    <a:pt x="284162" y="361950"/>
                  </a:lnTo>
                  <a:lnTo>
                    <a:pt x="282575" y="360363"/>
                  </a:lnTo>
                  <a:lnTo>
                    <a:pt x="279400" y="357188"/>
                  </a:lnTo>
                  <a:lnTo>
                    <a:pt x="277812" y="360363"/>
                  </a:lnTo>
                  <a:lnTo>
                    <a:pt x="274637" y="360363"/>
                  </a:lnTo>
                  <a:lnTo>
                    <a:pt x="273050" y="361950"/>
                  </a:lnTo>
                  <a:lnTo>
                    <a:pt x="271462" y="363538"/>
                  </a:lnTo>
                  <a:lnTo>
                    <a:pt x="266700" y="366713"/>
                  </a:lnTo>
                  <a:lnTo>
                    <a:pt x="263525" y="368300"/>
                  </a:lnTo>
                  <a:lnTo>
                    <a:pt x="261937" y="371475"/>
                  </a:lnTo>
                  <a:lnTo>
                    <a:pt x="258762" y="371475"/>
                  </a:lnTo>
                  <a:lnTo>
                    <a:pt x="258762" y="368300"/>
                  </a:lnTo>
                  <a:lnTo>
                    <a:pt x="261937" y="366713"/>
                  </a:lnTo>
                  <a:lnTo>
                    <a:pt x="261937" y="361950"/>
                  </a:lnTo>
                  <a:lnTo>
                    <a:pt x="258762" y="361950"/>
                  </a:lnTo>
                  <a:lnTo>
                    <a:pt x="258762" y="363538"/>
                  </a:lnTo>
                  <a:lnTo>
                    <a:pt x="257175" y="363538"/>
                  </a:lnTo>
                  <a:lnTo>
                    <a:pt x="255587" y="363538"/>
                  </a:lnTo>
                  <a:lnTo>
                    <a:pt x="252412" y="366713"/>
                  </a:lnTo>
                  <a:lnTo>
                    <a:pt x="252412" y="368300"/>
                  </a:lnTo>
                  <a:lnTo>
                    <a:pt x="250825" y="371475"/>
                  </a:lnTo>
                  <a:lnTo>
                    <a:pt x="250825" y="368300"/>
                  </a:lnTo>
                  <a:lnTo>
                    <a:pt x="250825" y="366713"/>
                  </a:lnTo>
                  <a:lnTo>
                    <a:pt x="252412" y="363538"/>
                  </a:lnTo>
                  <a:lnTo>
                    <a:pt x="252412" y="361950"/>
                  </a:lnTo>
                  <a:lnTo>
                    <a:pt x="255587" y="360363"/>
                  </a:lnTo>
                  <a:lnTo>
                    <a:pt x="252412" y="360363"/>
                  </a:lnTo>
                  <a:lnTo>
                    <a:pt x="252412" y="357188"/>
                  </a:lnTo>
                  <a:lnTo>
                    <a:pt x="250825" y="357188"/>
                  </a:lnTo>
                  <a:lnTo>
                    <a:pt x="247650" y="360363"/>
                  </a:lnTo>
                  <a:lnTo>
                    <a:pt x="246062" y="360363"/>
                  </a:lnTo>
                  <a:lnTo>
                    <a:pt x="246062" y="361950"/>
                  </a:lnTo>
                  <a:lnTo>
                    <a:pt x="242887" y="361950"/>
                  </a:lnTo>
                  <a:lnTo>
                    <a:pt x="239712" y="360363"/>
                  </a:lnTo>
                  <a:lnTo>
                    <a:pt x="236537" y="360363"/>
                  </a:lnTo>
                  <a:lnTo>
                    <a:pt x="236537" y="357188"/>
                  </a:lnTo>
                  <a:lnTo>
                    <a:pt x="239712" y="357188"/>
                  </a:lnTo>
                  <a:lnTo>
                    <a:pt x="239712" y="355600"/>
                  </a:lnTo>
                  <a:lnTo>
                    <a:pt x="236537" y="355600"/>
                  </a:lnTo>
                  <a:lnTo>
                    <a:pt x="234950" y="355600"/>
                  </a:lnTo>
                  <a:lnTo>
                    <a:pt x="231775" y="355600"/>
                  </a:lnTo>
                  <a:lnTo>
                    <a:pt x="230187" y="355600"/>
                  </a:lnTo>
                  <a:lnTo>
                    <a:pt x="227012" y="357188"/>
                  </a:lnTo>
                  <a:lnTo>
                    <a:pt x="225425" y="360363"/>
                  </a:lnTo>
                  <a:lnTo>
                    <a:pt x="223837" y="360363"/>
                  </a:lnTo>
                  <a:lnTo>
                    <a:pt x="220662" y="361950"/>
                  </a:lnTo>
                  <a:lnTo>
                    <a:pt x="219075" y="361950"/>
                  </a:lnTo>
                  <a:lnTo>
                    <a:pt x="214312" y="366713"/>
                  </a:lnTo>
                  <a:lnTo>
                    <a:pt x="209550" y="368300"/>
                  </a:lnTo>
                  <a:lnTo>
                    <a:pt x="207962" y="368300"/>
                  </a:lnTo>
                  <a:lnTo>
                    <a:pt x="209550" y="366713"/>
                  </a:lnTo>
                  <a:lnTo>
                    <a:pt x="207962" y="366713"/>
                  </a:lnTo>
                  <a:lnTo>
                    <a:pt x="207962" y="363538"/>
                  </a:lnTo>
                  <a:lnTo>
                    <a:pt x="209550" y="363538"/>
                  </a:lnTo>
                  <a:lnTo>
                    <a:pt x="211137" y="361950"/>
                  </a:lnTo>
                  <a:lnTo>
                    <a:pt x="214312" y="361950"/>
                  </a:lnTo>
                  <a:lnTo>
                    <a:pt x="214312" y="360363"/>
                  </a:lnTo>
                  <a:lnTo>
                    <a:pt x="215900" y="360363"/>
                  </a:lnTo>
                  <a:lnTo>
                    <a:pt x="219075" y="357188"/>
                  </a:lnTo>
                  <a:lnTo>
                    <a:pt x="220662" y="357188"/>
                  </a:lnTo>
                  <a:lnTo>
                    <a:pt x="220662" y="355600"/>
                  </a:lnTo>
                  <a:lnTo>
                    <a:pt x="223837" y="355600"/>
                  </a:lnTo>
                  <a:lnTo>
                    <a:pt x="225425" y="355600"/>
                  </a:lnTo>
                  <a:lnTo>
                    <a:pt x="227012" y="352425"/>
                  </a:lnTo>
                  <a:lnTo>
                    <a:pt x="231775" y="347663"/>
                  </a:lnTo>
                  <a:lnTo>
                    <a:pt x="230187" y="346075"/>
                  </a:lnTo>
                  <a:lnTo>
                    <a:pt x="227012" y="346075"/>
                  </a:lnTo>
                  <a:lnTo>
                    <a:pt x="227012" y="344488"/>
                  </a:lnTo>
                  <a:lnTo>
                    <a:pt x="223837" y="346075"/>
                  </a:lnTo>
                  <a:lnTo>
                    <a:pt x="220662" y="347663"/>
                  </a:lnTo>
                  <a:lnTo>
                    <a:pt x="219075" y="347663"/>
                  </a:lnTo>
                  <a:lnTo>
                    <a:pt x="215900" y="347663"/>
                  </a:lnTo>
                  <a:lnTo>
                    <a:pt x="215900" y="350838"/>
                  </a:lnTo>
                  <a:lnTo>
                    <a:pt x="214312" y="350838"/>
                  </a:lnTo>
                  <a:lnTo>
                    <a:pt x="211137" y="352425"/>
                  </a:lnTo>
                  <a:lnTo>
                    <a:pt x="207962" y="352425"/>
                  </a:lnTo>
                  <a:lnTo>
                    <a:pt x="203200" y="355600"/>
                  </a:lnTo>
                  <a:lnTo>
                    <a:pt x="198437" y="360363"/>
                  </a:lnTo>
                  <a:lnTo>
                    <a:pt x="193675" y="363538"/>
                  </a:lnTo>
                  <a:lnTo>
                    <a:pt x="192087" y="363538"/>
                  </a:lnTo>
                  <a:lnTo>
                    <a:pt x="192087" y="366713"/>
                  </a:lnTo>
                  <a:lnTo>
                    <a:pt x="188912" y="368300"/>
                  </a:lnTo>
                  <a:lnTo>
                    <a:pt x="188912" y="371475"/>
                  </a:lnTo>
                  <a:lnTo>
                    <a:pt x="187325" y="371475"/>
                  </a:lnTo>
                  <a:lnTo>
                    <a:pt x="184150" y="371475"/>
                  </a:lnTo>
                  <a:lnTo>
                    <a:pt x="187325" y="366713"/>
                  </a:lnTo>
                  <a:lnTo>
                    <a:pt x="188912" y="361950"/>
                  </a:lnTo>
                  <a:lnTo>
                    <a:pt x="192087" y="360363"/>
                  </a:lnTo>
                  <a:lnTo>
                    <a:pt x="193675" y="357188"/>
                  </a:lnTo>
                  <a:lnTo>
                    <a:pt x="196850" y="357188"/>
                  </a:lnTo>
                  <a:lnTo>
                    <a:pt x="198437" y="355600"/>
                  </a:lnTo>
                  <a:lnTo>
                    <a:pt x="198437" y="352425"/>
                  </a:lnTo>
                  <a:lnTo>
                    <a:pt x="198437" y="350838"/>
                  </a:lnTo>
                  <a:lnTo>
                    <a:pt x="198437" y="347663"/>
                  </a:lnTo>
                  <a:lnTo>
                    <a:pt x="196850" y="347663"/>
                  </a:lnTo>
                  <a:lnTo>
                    <a:pt x="198438" y="346075"/>
                  </a:lnTo>
                  <a:lnTo>
                    <a:pt x="198438" y="347663"/>
                  </a:lnTo>
                  <a:lnTo>
                    <a:pt x="200025" y="347663"/>
                  </a:lnTo>
                  <a:lnTo>
                    <a:pt x="200025" y="346075"/>
                  </a:lnTo>
                  <a:lnTo>
                    <a:pt x="200025" y="344488"/>
                  </a:lnTo>
                  <a:lnTo>
                    <a:pt x="200025" y="341313"/>
                  </a:lnTo>
                  <a:lnTo>
                    <a:pt x="200025" y="339725"/>
                  </a:lnTo>
                  <a:lnTo>
                    <a:pt x="200025" y="336550"/>
                  </a:lnTo>
                  <a:lnTo>
                    <a:pt x="200025" y="334963"/>
                  </a:lnTo>
                  <a:lnTo>
                    <a:pt x="198437" y="334963"/>
                  </a:lnTo>
                  <a:lnTo>
                    <a:pt x="198437" y="333375"/>
                  </a:lnTo>
                  <a:lnTo>
                    <a:pt x="198437" y="330200"/>
                  </a:lnTo>
                  <a:lnTo>
                    <a:pt x="198437" y="328613"/>
                  </a:lnTo>
                  <a:lnTo>
                    <a:pt x="196850" y="328613"/>
                  </a:lnTo>
                  <a:lnTo>
                    <a:pt x="193675" y="330200"/>
                  </a:lnTo>
                  <a:lnTo>
                    <a:pt x="192087" y="330200"/>
                  </a:lnTo>
                  <a:lnTo>
                    <a:pt x="192087" y="328613"/>
                  </a:lnTo>
                  <a:lnTo>
                    <a:pt x="193675" y="328613"/>
                  </a:lnTo>
                  <a:lnTo>
                    <a:pt x="196850" y="325438"/>
                  </a:lnTo>
                  <a:lnTo>
                    <a:pt x="196850" y="323850"/>
                  </a:lnTo>
                  <a:lnTo>
                    <a:pt x="193675" y="323850"/>
                  </a:lnTo>
                  <a:lnTo>
                    <a:pt x="193675" y="320675"/>
                  </a:lnTo>
                  <a:lnTo>
                    <a:pt x="192087" y="319088"/>
                  </a:lnTo>
                  <a:lnTo>
                    <a:pt x="188912" y="320675"/>
                  </a:lnTo>
                  <a:lnTo>
                    <a:pt x="184150" y="320675"/>
                  </a:lnTo>
                  <a:lnTo>
                    <a:pt x="182562" y="320675"/>
                  </a:lnTo>
                  <a:lnTo>
                    <a:pt x="180975" y="320675"/>
                  </a:lnTo>
                  <a:lnTo>
                    <a:pt x="177800" y="320675"/>
                  </a:lnTo>
                  <a:lnTo>
                    <a:pt x="177800" y="319088"/>
                  </a:lnTo>
                  <a:lnTo>
                    <a:pt x="176212" y="319088"/>
                  </a:lnTo>
                  <a:lnTo>
                    <a:pt x="173037" y="319088"/>
                  </a:lnTo>
                  <a:lnTo>
                    <a:pt x="171450" y="319088"/>
                  </a:lnTo>
                  <a:lnTo>
                    <a:pt x="166687" y="319088"/>
                  </a:lnTo>
                  <a:lnTo>
                    <a:pt x="165100" y="320675"/>
                  </a:lnTo>
                  <a:lnTo>
                    <a:pt x="161925" y="320675"/>
                  </a:lnTo>
                  <a:lnTo>
                    <a:pt x="160337" y="323850"/>
                  </a:lnTo>
                  <a:lnTo>
                    <a:pt x="157162" y="323850"/>
                  </a:lnTo>
                  <a:lnTo>
                    <a:pt x="155575" y="325438"/>
                  </a:lnTo>
                  <a:lnTo>
                    <a:pt x="146050" y="330200"/>
                  </a:lnTo>
                  <a:lnTo>
                    <a:pt x="141287" y="333375"/>
                  </a:lnTo>
                  <a:lnTo>
                    <a:pt x="139700" y="336550"/>
                  </a:lnTo>
                  <a:lnTo>
                    <a:pt x="136525" y="336550"/>
                  </a:lnTo>
                  <a:lnTo>
                    <a:pt x="134937" y="336550"/>
                  </a:lnTo>
                  <a:lnTo>
                    <a:pt x="134937" y="339725"/>
                  </a:lnTo>
                  <a:lnTo>
                    <a:pt x="133350" y="339725"/>
                  </a:lnTo>
                  <a:lnTo>
                    <a:pt x="133350" y="336550"/>
                  </a:lnTo>
                  <a:lnTo>
                    <a:pt x="133350" y="334963"/>
                  </a:lnTo>
                  <a:lnTo>
                    <a:pt x="134937" y="334963"/>
                  </a:lnTo>
                  <a:lnTo>
                    <a:pt x="136525" y="334963"/>
                  </a:lnTo>
                  <a:lnTo>
                    <a:pt x="136525" y="333375"/>
                  </a:lnTo>
                  <a:lnTo>
                    <a:pt x="139700" y="333375"/>
                  </a:lnTo>
                  <a:lnTo>
                    <a:pt x="139700" y="330200"/>
                  </a:lnTo>
                  <a:lnTo>
                    <a:pt x="141287" y="330200"/>
                  </a:lnTo>
                  <a:lnTo>
                    <a:pt x="146050" y="325438"/>
                  </a:lnTo>
                  <a:lnTo>
                    <a:pt x="149225" y="323850"/>
                  </a:lnTo>
                  <a:lnTo>
                    <a:pt x="150812" y="323850"/>
                  </a:lnTo>
                  <a:lnTo>
                    <a:pt x="152400" y="320675"/>
                  </a:lnTo>
                  <a:lnTo>
                    <a:pt x="155575" y="320675"/>
                  </a:lnTo>
                  <a:lnTo>
                    <a:pt x="157162" y="320675"/>
                  </a:lnTo>
                  <a:lnTo>
                    <a:pt x="157162" y="319088"/>
                  </a:lnTo>
                  <a:lnTo>
                    <a:pt x="160337" y="319088"/>
                  </a:lnTo>
                  <a:lnTo>
                    <a:pt x="161925" y="317500"/>
                  </a:lnTo>
                  <a:lnTo>
                    <a:pt x="166687" y="314325"/>
                  </a:lnTo>
                  <a:lnTo>
                    <a:pt x="168275" y="314325"/>
                  </a:lnTo>
                  <a:lnTo>
                    <a:pt x="173037" y="312738"/>
                  </a:lnTo>
                  <a:lnTo>
                    <a:pt x="173037" y="309563"/>
                  </a:lnTo>
                  <a:lnTo>
                    <a:pt x="176212" y="309563"/>
                  </a:lnTo>
                  <a:lnTo>
                    <a:pt x="176212" y="307975"/>
                  </a:lnTo>
                  <a:lnTo>
                    <a:pt x="177800" y="304800"/>
                  </a:lnTo>
                  <a:lnTo>
                    <a:pt x="176212" y="304800"/>
                  </a:lnTo>
                  <a:lnTo>
                    <a:pt x="176212" y="303213"/>
                  </a:lnTo>
                  <a:lnTo>
                    <a:pt x="173037" y="303213"/>
                  </a:lnTo>
                  <a:lnTo>
                    <a:pt x="168275" y="303213"/>
                  </a:lnTo>
                  <a:lnTo>
                    <a:pt x="166687" y="304800"/>
                  </a:lnTo>
                  <a:lnTo>
                    <a:pt x="165100" y="307975"/>
                  </a:lnTo>
                  <a:lnTo>
                    <a:pt x="161925" y="309563"/>
                  </a:lnTo>
                  <a:lnTo>
                    <a:pt x="149225" y="314325"/>
                  </a:lnTo>
                  <a:lnTo>
                    <a:pt x="141287" y="317500"/>
                  </a:lnTo>
                  <a:lnTo>
                    <a:pt x="144462" y="314325"/>
                  </a:lnTo>
                  <a:lnTo>
                    <a:pt x="149225" y="312738"/>
                  </a:lnTo>
                  <a:lnTo>
                    <a:pt x="150812" y="312738"/>
                  </a:lnTo>
                  <a:lnTo>
                    <a:pt x="150812" y="309563"/>
                  </a:lnTo>
                  <a:lnTo>
                    <a:pt x="152400" y="309563"/>
                  </a:lnTo>
                  <a:lnTo>
                    <a:pt x="152400" y="307975"/>
                  </a:lnTo>
                  <a:lnTo>
                    <a:pt x="152400" y="304800"/>
                  </a:lnTo>
                  <a:lnTo>
                    <a:pt x="155575" y="304800"/>
                  </a:lnTo>
                  <a:lnTo>
                    <a:pt x="155575" y="303213"/>
                  </a:lnTo>
                  <a:lnTo>
                    <a:pt x="155575" y="301625"/>
                  </a:lnTo>
                  <a:lnTo>
                    <a:pt x="152400" y="298450"/>
                  </a:lnTo>
                  <a:lnTo>
                    <a:pt x="150812" y="298450"/>
                  </a:lnTo>
                  <a:lnTo>
                    <a:pt x="149225" y="298450"/>
                  </a:lnTo>
                  <a:lnTo>
                    <a:pt x="144462" y="298450"/>
                  </a:lnTo>
                  <a:lnTo>
                    <a:pt x="139700" y="301625"/>
                  </a:lnTo>
                  <a:lnTo>
                    <a:pt x="136525" y="301625"/>
                  </a:lnTo>
                  <a:lnTo>
                    <a:pt x="134937" y="298450"/>
                  </a:lnTo>
                  <a:lnTo>
                    <a:pt x="133350" y="301625"/>
                  </a:lnTo>
                  <a:lnTo>
                    <a:pt x="130175" y="301625"/>
                  </a:lnTo>
                  <a:lnTo>
                    <a:pt x="128587" y="303213"/>
                  </a:lnTo>
                  <a:lnTo>
                    <a:pt x="125412" y="303213"/>
                  </a:lnTo>
                  <a:lnTo>
                    <a:pt x="123825" y="304800"/>
                  </a:lnTo>
                  <a:lnTo>
                    <a:pt x="119062" y="304800"/>
                  </a:lnTo>
                  <a:lnTo>
                    <a:pt x="119062" y="303213"/>
                  </a:lnTo>
                  <a:lnTo>
                    <a:pt x="122237" y="303213"/>
                  </a:lnTo>
                  <a:lnTo>
                    <a:pt x="123825" y="303213"/>
                  </a:lnTo>
                  <a:lnTo>
                    <a:pt x="125412" y="301625"/>
                  </a:lnTo>
                  <a:lnTo>
                    <a:pt x="128587" y="301625"/>
                  </a:lnTo>
                  <a:lnTo>
                    <a:pt x="130175" y="298450"/>
                  </a:lnTo>
                  <a:lnTo>
                    <a:pt x="133350" y="296863"/>
                  </a:lnTo>
                  <a:lnTo>
                    <a:pt x="134937" y="296863"/>
                  </a:lnTo>
                  <a:lnTo>
                    <a:pt x="136525" y="296863"/>
                  </a:lnTo>
                  <a:lnTo>
                    <a:pt x="141287" y="293688"/>
                  </a:lnTo>
                  <a:lnTo>
                    <a:pt x="144462" y="292100"/>
                  </a:lnTo>
                  <a:lnTo>
                    <a:pt x="146050" y="292100"/>
                  </a:lnTo>
                  <a:lnTo>
                    <a:pt x="149225" y="292100"/>
                  </a:lnTo>
                  <a:lnTo>
                    <a:pt x="149225" y="288925"/>
                  </a:lnTo>
                  <a:lnTo>
                    <a:pt x="150812" y="288925"/>
                  </a:lnTo>
                  <a:lnTo>
                    <a:pt x="152400" y="288925"/>
                  </a:lnTo>
                  <a:lnTo>
                    <a:pt x="155575" y="292100"/>
                  </a:lnTo>
                  <a:lnTo>
                    <a:pt x="155575" y="288925"/>
                  </a:lnTo>
                  <a:lnTo>
                    <a:pt x="157162" y="288925"/>
                  </a:lnTo>
                  <a:lnTo>
                    <a:pt x="160337" y="288925"/>
                  </a:lnTo>
                  <a:lnTo>
                    <a:pt x="160337" y="287338"/>
                  </a:lnTo>
                  <a:lnTo>
                    <a:pt x="161925" y="287338"/>
                  </a:lnTo>
                  <a:lnTo>
                    <a:pt x="161925" y="285750"/>
                  </a:lnTo>
                  <a:lnTo>
                    <a:pt x="160337" y="285750"/>
                  </a:lnTo>
                  <a:lnTo>
                    <a:pt x="160337" y="282575"/>
                  </a:lnTo>
                  <a:lnTo>
                    <a:pt x="157162" y="280988"/>
                  </a:lnTo>
                  <a:lnTo>
                    <a:pt x="157162" y="277813"/>
                  </a:lnTo>
                  <a:lnTo>
                    <a:pt x="152400" y="277813"/>
                  </a:lnTo>
                  <a:lnTo>
                    <a:pt x="150812" y="277813"/>
                  </a:lnTo>
                  <a:lnTo>
                    <a:pt x="144462" y="280988"/>
                  </a:lnTo>
                  <a:lnTo>
                    <a:pt x="123825" y="285750"/>
                  </a:lnTo>
                  <a:lnTo>
                    <a:pt x="122237" y="285750"/>
                  </a:lnTo>
                  <a:lnTo>
                    <a:pt x="117475" y="287338"/>
                  </a:lnTo>
                  <a:lnTo>
                    <a:pt x="109537" y="287338"/>
                  </a:lnTo>
                  <a:lnTo>
                    <a:pt x="106362" y="287338"/>
                  </a:lnTo>
                  <a:lnTo>
                    <a:pt x="103187" y="288925"/>
                  </a:lnTo>
                  <a:lnTo>
                    <a:pt x="98425" y="288925"/>
                  </a:lnTo>
                  <a:lnTo>
                    <a:pt x="96837" y="292100"/>
                  </a:lnTo>
                  <a:lnTo>
                    <a:pt x="93662" y="292100"/>
                  </a:lnTo>
                  <a:lnTo>
                    <a:pt x="93662" y="293688"/>
                  </a:lnTo>
                  <a:lnTo>
                    <a:pt x="92075" y="293688"/>
                  </a:lnTo>
                  <a:lnTo>
                    <a:pt x="90487" y="293688"/>
                  </a:lnTo>
                  <a:lnTo>
                    <a:pt x="87312" y="293688"/>
                  </a:lnTo>
                  <a:lnTo>
                    <a:pt x="85725" y="293688"/>
                  </a:lnTo>
                  <a:lnTo>
                    <a:pt x="85725" y="296863"/>
                  </a:lnTo>
                  <a:lnTo>
                    <a:pt x="80962" y="296863"/>
                  </a:lnTo>
                  <a:lnTo>
                    <a:pt x="76200" y="298450"/>
                  </a:lnTo>
                  <a:lnTo>
                    <a:pt x="74612" y="298450"/>
                  </a:lnTo>
                  <a:lnTo>
                    <a:pt x="71437" y="301625"/>
                  </a:lnTo>
                  <a:lnTo>
                    <a:pt x="69850" y="301625"/>
                  </a:lnTo>
                  <a:lnTo>
                    <a:pt x="66675" y="301625"/>
                  </a:lnTo>
                  <a:lnTo>
                    <a:pt x="65087" y="301625"/>
                  </a:lnTo>
                  <a:lnTo>
                    <a:pt x="61912" y="303213"/>
                  </a:lnTo>
                  <a:lnTo>
                    <a:pt x="53975" y="303213"/>
                  </a:lnTo>
                  <a:lnTo>
                    <a:pt x="53975" y="301625"/>
                  </a:lnTo>
                  <a:lnTo>
                    <a:pt x="50800" y="301625"/>
                  </a:lnTo>
                  <a:lnTo>
                    <a:pt x="49212" y="301625"/>
                  </a:lnTo>
                  <a:lnTo>
                    <a:pt x="53975" y="298450"/>
                  </a:lnTo>
                  <a:lnTo>
                    <a:pt x="55562" y="298450"/>
                  </a:lnTo>
                  <a:lnTo>
                    <a:pt x="58737" y="298450"/>
                  </a:lnTo>
                  <a:lnTo>
                    <a:pt x="61912" y="296863"/>
                  </a:lnTo>
                  <a:lnTo>
                    <a:pt x="65087" y="296863"/>
                  </a:lnTo>
                  <a:lnTo>
                    <a:pt x="66675" y="296863"/>
                  </a:lnTo>
                  <a:lnTo>
                    <a:pt x="69850" y="296863"/>
                  </a:lnTo>
                  <a:lnTo>
                    <a:pt x="71437" y="296863"/>
                  </a:lnTo>
                  <a:lnTo>
                    <a:pt x="76200" y="293688"/>
                  </a:lnTo>
                  <a:lnTo>
                    <a:pt x="82550" y="292100"/>
                  </a:lnTo>
                  <a:lnTo>
                    <a:pt x="87312" y="288925"/>
                  </a:lnTo>
                  <a:lnTo>
                    <a:pt x="98425" y="285750"/>
                  </a:lnTo>
                  <a:lnTo>
                    <a:pt x="106362" y="282575"/>
                  </a:lnTo>
                  <a:lnTo>
                    <a:pt x="114300" y="280988"/>
                  </a:lnTo>
                  <a:lnTo>
                    <a:pt x="117475" y="280988"/>
                  </a:lnTo>
                  <a:lnTo>
                    <a:pt x="117475" y="277813"/>
                  </a:lnTo>
                  <a:lnTo>
                    <a:pt x="119062" y="277813"/>
                  </a:lnTo>
                  <a:lnTo>
                    <a:pt x="122237" y="276225"/>
                  </a:lnTo>
                  <a:lnTo>
                    <a:pt x="123825" y="276225"/>
                  </a:lnTo>
                  <a:lnTo>
                    <a:pt x="123825" y="273050"/>
                  </a:lnTo>
                  <a:lnTo>
                    <a:pt x="130175" y="269875"/>
                  </a:lnTo>
                  <a:lnTo>
                    <a:pt x="133350" y="266700"/>
                  </a:lnTo>
                  <a:lnTo>
                    <a:pt x="136525" y="261938"/>
                  </a:lnTo>
                  <a:lnTo>
                    <a:pt x="136525" y="260350"/>
                  </a:lnTo>
                  <a:lnTo>
                    <a:pt x="134937" y="258763"/>
                  </a:lnTo>
                  <a:lnTo>
                    <a:pt x="133350" y="258763"/>
                  </a:lnTo>
                  <a:lnTo>
                    <a:pt x="130175" y="258763"/>
                  </a:lnTo>
                  <a:lnTo>
                    <a:pt x="128587" y="258763"/>
                  </a:lnTo>
                  <a:lnTo>
                    <a:pt x="122237" y="258763"/>
                  </a:lnTo>
                  <a:lnTo>
                    <a:pt x="119062" y="258763"/>
                  </a:lnTo>
                  <a:lnTo>
                    <a:pt x="117475" y="255588"/>
                  </a:lnTo>
                  <a:lnTo>
                    <a:pt x="114300" y="255588"/>
                  </a:lnTo>
                  <a:lnTo>
                    <a:pt x="112712" y="255588"/>
                  </a:lnTo>
                  <a:lnTo>
                    <a:pt x="109537" y="255588"/>
                  </a:lnTo>
                  <a:lnTo>
                    <a:pt x="107950" y="255588"/>
                  </a:lnTo>
                  <a:lnTo>
                    <a:pt x="103187" y="255588"/>
                  </a:lnTo>
                  <a:lnTo>
                    <a:pt x="98425" y="258763"/>
                  </a:lnTo>
                  <a:lnTo>
                    <a:pt x="96837" y="258763"/>
                  </a:lnTo>
                  <a:lnTo>
                    <a:pt x="93662" y="258763"/>
                  </a:lnTo>
                  <a:lnTo>
                    <a:pt x="93662" y="255588"/>
                  </a:lnTo>
                  <a:lnTo>
                    <a:pt x="85725" y="258763"/>
                  </a:lnTo>
                  <a:lnTo>
                    <a:pt x="80962" y="260350"/>
                  </a:lnTo>
                  <a:lnTo>
                    <a:pt x="77787" y="260350"/>
                  </a:lnTo>
                  <a:lnTo>
                    <a:pt x="71437" y="260350"/>
                  </a:lnTo>
                  <a:lnTo>
                    <a:pt x="74612" y="258763"/>
                  </a:lnTo>
                  <a:lnTo>
                    <a:pt x="76200" y="258763"/>
                  </a:lnTo>
                  <a:lnTo>
                    <a:pt x="77787" y="258763"/>
                  </a:lnTo>
                  <a:lnTo>
                    <a:pt x="80962" y="258763"/>
                  </a:lnTo>
                  <a:lnTo>
                    <a:pt x="82550" y="255588"/>
                  </a:lnTo>
                  <a:lnTo>
                    <a:pt x="87312" y="254000"/>
                  </a:lnTo>
                  <a:lnTo>
                    <a:pt x="90487" y="254000"/>
                  </a:lnTo>
                  <a:lnTo>
                    <a:pt x="92075" y="250825"/>
                  </a:lnTo>
                  <a:lnTo>
                    <a:pt x="93662" y="250825"/>
                  </a:lnTo>
                  <a:lnTo>
                    <a:pt x="93662" y="249238"/>
                  </a:lnTo>
                  <a:lnTo>
                    <a:pt x="96837" y="246063"/>
                  </a:lnTo>
                  <a:lnTo>
                    <a:pt x="98425" y="246063"/>
                  </a:lnTo>
                  <a:lnTo>
                    <a:pt x="109537" y="242888"/>
                  </a:lnTo>
                  <a:lnTo>
                    <a:pt x="114300" y="242888"/>
                  </a:lnTo>
                  <a:lnTo>
                    <a:pt x="119062" y="239713"/>
                  </a:lnTo>
                  <a:lnTo>
                    <a:pt x="123825" y="238125"/>
                  </a:lnTo>
                  <a:lnTo>
                    <a:pt x="125412" y="233363"/>
                  </a:lnTo>
                  <a:lnTo>
                    <a:pt x="128587" y="228600"/>
                  </a:lnTo>
                  <a:lnTo>
                    <a:pt x="130175" y="227013"/>
                  </a:lnTo>
                  <a:lnTo>
                    <a:pt x="130175" y="222250"/>
                  </a:lnTo>
                  <a:lnTo>
                    <a:pt x="128587" y="219075"/>
                  </a:lnTo>
                  <a:lnTo>
                    <a:pt x="125412" y="217488"/>
                  </a:lnTo>
                  <a:lnTo>
                    <a:pt x="123825" y="214313"/>
                  </a:lnTo>
                  <a:lnTo>
                    <a:pt x="122237" y="214313"/>
                  </a:lnTo>
                  <a:lnTo>
                    <a:pt x="119062" y="212725"/>
                  </a:lnTo>
                  <a:lnTo>
                    <a:pt x="119062" y="211138"/>
                  </a:lnTo>
                  <a:lnTo>
                    <a:pt x="122237" y="207963"/>
                  </a:lnTo>
                  <a:lnTo>
                    <a:pt x="125412" y="207963"/>
                  </a:lnTo>
                  <a:lnTo>
                    <a:pt x="128587" y="207963"/>
                  </a:lnTo>
                  <a:lnTo>
                    <a:pt x="128587" y="206375"/>
                  </a:lnTo>
                  <a:lnTo>
                    <a:pt x="128587" y="203200"/>
                  </a:lnTo>
                  <a:lnTo>
                    <a:pt x="128587" y="201613"/>
                  </a:lnTo>
                  <a:lnTo>
                    <a:pt x="128587" y="198438"/>
                  </a:lnTo>
                  <a:lnTo>
                    <a:pt x="125412" y="196850"/>
                  </a:lnTo>
                  <a:lnTo>
                    <a:pt x="125412" y="195263"/>
                  </a:lnTo>
                  <a:lnTo>
                    <a:pt x="125412" y="192088"/>
                  </a:lnTo>
                  <a:lnTo>
                    <a:pt x="125412" y="190500"/>
                  </a:lnTo>
                  <a:lnTo>
                    <a:pt x="125412" y="187325"/>
                  </a:lnTo>
                  <a:lnTo>
                    <a:pt x="123825" y="187325"/>
                  </a:lnTo>
                  <a:lnTo>
                    <a:pt x="123825" y="185738"/>
                  </a:lnTo>
                  <a:lnTo>
                    <a:pt x="123825" y="184150"/>
                  </a:lnTo>
                  <a:lnTo>
                    <a:pt x="125412" y="180975"/>
                  </a:lnTo>
                  <a:lnTo>
                    <a:pt x="125412" y="179388"/>
                  </a:lnTo>
                  <a:lnTo>
                    <a:pt x="123825" y="179388"/>
                  </a:lnTo>
                  <a:lnTo>
                    <a:pt x="123825" y="176213"/>
                  </a:lnTo>
                  <a:lnTo>
                    <a:pt x="125412" y="176213"/>
                  </a:lnTo>
                  <a:lnTo>
                    <a:pt x="128587" y="176213"/>
                  </a:lnTo>
                  <a:lnTo>
                    <a:pt x="128587" y="179388"/>
                  </a:lnTo>
                  <a:lnTo>
                    <a:pt x="128587" y="180975"/>
                  </a:lnTo>
                  <a:lnTo>
                    <a:pt x="130175" y="180975"/>
                  </a:lnTo>
                  <a:lnTo>
                    <a:pt x="130175" y="179388"/>
                  </a:lnTo>
                  <a:lnTo>
                    <a:pt x="133350" y="179388"/>
                  </a:lnTo>
                  <a:lnTo>
                    <a:pt x="134937" y="179388"/>
                  </a:lnTo>
                  <a:lnTo>
                    <a:pt x="136525" y="179388"/>
                  </a:lnTo>
                  <a:lnTo>
                    <a:pt x="136525" y="174625"/>
                  </a:lnTo>
                  <a:lnTo>
                    <a:pt x="134937" y="171450"/>
                  </a:lnTo>
                  <a:lnTo>
                    <a:pt x="134937" y="169863"/>
                  </a:lnTo>
                  <a:lnTo>
                    <a:pt x="133350" y="168275"/>
                  </a:lnTo>
                  <a:lnTo>
                    <a:pt x="133350" y="165100"/>
                  </a:lnTo>
                  <a:lnTo>
                    <a:pt x="133350" y="163513"/>
                  </a:lnTo>
                  <a:lnTo>
                    <a:pt x="130175" y="163513"/>
                  </a:lnTo>
                  <a:lnTo>
                    <a:pt x="128587" y="163513"/>
                  </a:lnTo>
                  <a:lnTo>
                    <a:pt x="125412" y="163513"/>
                  </a:lnTo>
                  <a:lnTo>
                    <a:pt x="125412" y="160338"/>
                  </a:lnTo>
                  <a:lnTo>
                    <a:pt x="128587" y="158750"/>
                  </a:lnTo>
                  <a:lnTo>
                    <a:pt x="128587" y="155575"/>
                  </a:lnTo>
                  <a:lnTo>
                    <a:pt x="128587" y="153988"/>
                  </a:lnTo>
                  <a:lnTo>
                    <a:pt x="130175" y="155575"/>
                  </a:lnTo>
                  <a:lnTo>
                    <a:pt x="133350" y="155575"/>
                  </a:lnTo>
                  <a:lnTo>
                    <a:pt x="133350" y="153988"/>
                  </a:lnTo>
                  <a:lnTo>
                    <a:pt x="134937" y="152400"/>
                  </a:lnTo>
                  <a:lnTo>
                    <a:pt x="134937" y="149225"/>
                  </a:lnTo>
                  <a:lnTo>
                    <a:pt x="134937" y="147638"/>
                  </a:lnTo>
                  <a:lnTo>
                    <a:pt x="136525" y="147638"/>
                  </a:lnTo>
                  <a:lnTo>
                    <a:pt x="136525" y="144463"/>
                  </a:lnTo>
                  <a:lnTo>
                    <a:pt x="139700" y="142875"/>
                  </a:lnTo>
                  <a:lnTo>
                    <a:pt x="139700" y="139700"/>
                  </a:lnTo>
                  <a:lnTo>
                    <a:pt x="139700" y="138113"/>
                  </a:lnTo>
                  <a:lnTo>
                    <a:pt x="139700" y="136525"/>
                  </a:lnTo>
                  <a:lnTo>
                    <a:pt x="139700" y="131763"/>
                  </a:lnTo>
                  <a:lnTo>
                    <a:pt x="139700" y="128588"/>
                  </a:lnTo>
                  <a:lnTo>
                    <a:pt x="139700" y="127000"/>
                  </a:lnTo>
                  <a:lnTo>
                    <a:pt x="141287" y="123825"/>
                  </a:lnTo>
                  <a:lnTo>
                    <a:pt x="141287" y="122238"/>
                  </a:lnTo>
                  <a:lnTo>
                    <a:pt x="144462" y="120650"/>
                  </a:lnTo>
                  <a:lnTo>
                    <a:pt x="144462" y="115888"/>
                  </a:lnTo>
                  <a:lnTo>
                    <a:pt x="141287" y="115888"/>
                  </a:lnTo>
                  <a:lnTo>
                    <a:pt x="141287" y="112713"/>
                  </a:lnTo>
                  <a:lnTo>
                    <a:pt x="144462" y="111125"/>
                  </a:lnTo>
                  <a:lnTo>
                    <a:pt x="144462" y="107950"/>
                  </a:lnTo>
                  <a:lnTo>
                    <a:pt x="144462" y="106363"/>
                  </a:lnTo>
                  <a:lnTo>
                    <a:pt x="146050" y="106363"/>
                  </a:lnTo>
                  <a:lnTo>
                    <a:pt x="149225" y="106363"/>
                  </a:lnTo>
                  <a:lnTo>
                    <a:pt x="149225" y="104775"/>
                  </a:lnTo>
                  <a:lnTo>
                    <a:pt x="150812" y="104775"/>
                  </a:lnTo>
                  <a:lnTo>
                    <a:pt x="149225" y="100013"/>
                  </a:lnTo>
                  <a:lnTo>
                    <a:pt x="150812" y="100013"/>
                  </a:lnTo>
                  <a:lnTo>
                    <a:pt x="144462" y="95250"/>
                  </a:lnTo>
                  <a:lnTo>
                    <a:pt x="152400" y="100013"/>
                  </a:lnTo>
                  <a:lnTo>
                    <a:pt x="155575" y="100013"/>
                  </a:lnTo>
                  <a:lnTo>
                    <a:pt x="155575" y="96838"/>
                  </a:lnTo>
                  <a:lnTo>
                    <a:pt x="157162" y="95250"/>
                  </a:lnTo>
                  <a:lnTo>
                    <a:pt x="160337" y="95250"/>
                  </a:lnTo>
                  <a:lnTo>
                    <a:pt x="160337" y="93663"/>
                  </a:lnTo>
                  <a:lnTo>
                    <a:pt x="161925" y="93663"/>
                  </a:lnTo>
                  <a:lnTo>
                    <a:pt x="165100" y="93663"/>
                  </a:lnTo>
                  <a:lnTo>
                    <a:pt x="166687" y="93663"/>
                  </a:lnTo>
                  <a:lnTo>
                    <a:pt x="168275" y="93663"/>
                  </a:lnTo>
                  <a:lnTo>
                    <a:pt x="168275" y="90488"/>
                  </a:lnTo>
                  <a:lnTo>
                    <a:pt x="168275" y="88900"/>
                  </a:lnTo>
                  <a:lnTo>
                    <a:pt x="166687" y="85725"/>
                  </a:lnTo>
                  <a:lnTo>
                    <a:pt x="166687" y="84137"/>
                  </a:lnTo>
                  <a:lnTo>
                    <a:pt x="166687" y="80962"/>
                  </a:lnTo>
                  <a:lnTo>
                    <a:pt x="168275" y="84137"/>
                  </a:lnTo>
                  <a:lnTo>
                    <a:pt x="171450" y="84137"/>
                  </a:lnTo>
                  <a:lnTo>
                    <a:pt x="173037" y="80962"/>
                  </a:lnTo>
                  <a:lnTo>
                    <a:pt x="173037" y="79375"/>
                  </a:lnTo>
                  <a:lnTo>
                    <a:pt x="173037" y="77787"/>
                  </a:lnTo>
                  <a:lnTo>
                    <a:pt x="173037" y="74612"/>
                  </a:lnTo>
                  <a:lnTo>
                    <a:pt x="173037" y="73025"/>
                  </a:lnTo>
                  <a:lnTo>
                    <a:pt x="171450" y="73025"/>
                  </a:lnTo>
                  <a:lnTo>
                    <a:pt x="168275" y="69850"/>
                  </a:lnTo>
                  <a:lnTo>
                    <a:pt x="166687" y="69850"/>
                  </a:lnTo>
                  <a:lnTo>
                    <a:pt x="165100" y="68262"/>
                  </a:lnTo>
                  <a:lnTo>
                    <a:pt x="161925" y="65087"/>
                  </a:lnTo>
                  <a:lnTo>
                    <a:pt x="157162" y="63500"/>
                  </a:lnTo>
                  <a:lnTo>
                    <a:pt x="155575" y="61912"/>
                  </a:lnTo>
                  <a:lnTo>
                    <a:pt x="152400" y="58737"/>
                  </a:lnTo>
                  <a:lnTo>
                    <a:pt x="150812" y="57150"/>
                  </a:lnTo>
                  <a:lnTo>
                    <a:pt x="150812" y="52387"/>
                  </a:lnTo>
                  <a:lnTo>
                    <a:pt x="149225" y="52387"/>
                  </a:lnTo>
                  <a:lnTo>
                    <a:pt x="149225" y="49212"/>
                  </a:lnTo>
                  <a:lnTo>
                    <a:pt x="149225" y="47625"/>
                  </a:lnTo>
                  <a:lnTo>
                    <a:pt x="150812" y="49212"/>
                  </a:lnTo>
                  <a:lnTo>
                    <a:pt x="152400" y="52387"/>
                  </a:lnTo>
                  <a:lnTo>
                    <a:pt x="157162" y="52387"/>
                  </a:lnTo>
                  <a:lnTo>
                    <a:pt x="160337" y="53975"/>
                  </a:lnTo>
                  <a:lnTo>
                    <a:pt x="161925" y="53975"/>
                  </a:lnTo>
                  <a:lnTo>
                    <a:pt x="161925" y="57150"/>
                  </a:lnTo>
                  <a:lnTo>
                    <a:pt x="166687" y="58737"/>
                  </a:lnTo>
                  <a:lnTo>
                    <a:pt x="166687" y="61912"/>
                  </a:lnTo>
                  <a:lnTo>
                    <a:pt x="168275" y="61912"/>
                  </a:lnTo>
                  <a:lnTo>
                    <a:pt x="171450" y="61912"/>
                  </a:lnTo>
                  <a:lnTo>
                    <a:pt x="173037" y="61912"/>
                  </a:lnTo>
                  <a:lnTo>
                    <a:pt x="177800" y="63500"/>
                  </a:lnTo>
                  <a:lnTo>
                    <a:pt x="180975" y="65087"/>
                  </a:lnTo>
                  <a:lnTo>
                    <a:pt x="184150" y="65087"/>
                  </a:lnTo>
                  <a:lnTo>
                    <a:pt x="188912" y="65087"/>
                  </a:lnTo>
                  <a:lnTo>
                    <a:pt x="192087" y="65087"/>
                  </a:lnTo>
                  <a:lnTo>
                    <a:pt x="193675" y="65087"/>
                  </a:lnTo>
                  <a:lnTo>
                    <a:pt x="196850" y="65087"/>
                  </a:lnTo>
                  <a:lnTo>
                    <a:pt x="198437" y="68262"/>
                  </a:lnTo>
                  <a:lnTo>
                    <a:pt x="203200" y="68262"/>
                  </a:lnTo>
                  <a:lnTo>
                    <a:pt x="204787" y="68262"/>
                  </a:lnTo>
                  <a:lnTo>
                    <a:pt x="207962" y="68262"/>
                  </a:lnTo>
                  <a:lnTo>
                    <a:pt x="209550" y="68262"/>
                  </a:lnTo>
                  <a:lnTo>
                    <a:pt x="211137" y="68262"/>
                  </a:lnTo>
                  <a:lnTo>
                    <a:pt x="214312" y="68262"/>
                  </a:lnTo>
                  <a:lnTo>
                    <a:pt x="219075" y="69850"/>
                  </a:lnTo>
                  <a:lnTo>
                    <a:pt x="220662" y="69850"/>
                  </a:lnTo>
                  <a:lnTo>
                    <a:pt x="223837" y="73025"/>
                  </a:lnTo>
                  <a:lnTo>
                    <a:pt x="227012" y="74612"/>
                  </a:lnTo>
                  <a:lnTo>
                    <a:pt x="230187" y="74612"/>
                  </a:lnTo>
                  <a:lnTo>
                    <a:pt x="231775" y="73025"/>
                  </a:lnTo>
                  <a:lnTo>
                    <a:pt x="234950" y="73025"/>
                  </a:lnTo>
                  <a:lnTo>
                    <a:pt x="234950" y="69850"/>
                  </a:lnTo>
                  <a:lnTo>
                    <a:pt x="234950" y="68262"/>
                  </a:lnTo>
                  <a:lnTo>
                    <a:pt x="234950" y="65087"/>
                  </a:lnTo>
                  <a:lnTo>
                    <a:pt x="231775" y="63500"/>
                  </a:lnTo>
                  <a:lnTo>
                    <a:pt x="230187" y="61912"/>
                  </a:lnTo>
                  <a:lnTo>
                    <a:pt x="230187" y="58737"/>
                  </a:lnTo>
                  <a:lnTo>
                    <a:pt x="231775" y="58737"/>
                  </a:lnTo>
                  <a:lnTo>
                    <a:pt x="234950" y="58737"/>
                  </a:lnTo>
                  <a:lnTo>
                    <a:pt x="234950" y="61912"/>
                  </a:lnTo>
                  <a:lnTo>
                    <a:pt x="236537" y="63500"/>
                  </a:lnTo>
                  <a:lnTo>
                    <a:pt x="236537" y="65087"/>
                  </a:lnTo>
                  <a:lnTo>
                    <a:pt x="239712" y="68262"/>
                  </a:lnTo>
                  <a:lnTo>
                    <a:pt x="241300" y="68262"/>
                  </a:lnTo>
                  <a:lnTo>
                    <a:pt x="241300" y="69850"/>
                  </a:lnTo>
                  <a:lnTo>
                    <a:pt x="242887" y="73025"/>
                  </a:lnTo>
                  <a:lnTo>
                    <a:pt x="242887" y="74612"/>
                  </a:lnTo>
                  <a:lnTo>
                    <a:pt x="246062" y="74612"/>
                  </a:lnTo>
                  <a:lnTo>
                    <a:pt x="246062" y="77787"/>
                  </a:lnTo>
                  <a:lnTo>
                    <a:pt x="247650" y="77787"/>
                  </a:lnTo>
                  <a:lnTo>
                    <a:pt x="250825" y="74612"/>
                  </a:lnTo>
                  <a:lnTo>
                    <a:pt x="250825" y="73025"/>
                  </a:lnTo>
                  <a:lnTo>
                    <a:pt x="250825" y="69850"/>
                  </a:lnTo>
                  <a:lnTo>
                    <a:pt x="250825" y="65087"/>
                  </a:lnTo>
                  <a:lnTo>
                    <a:pt x="252412" y="63500"/>
                  </a:lnTo>
                  <a:lnTo>
                    <a:pt x="250825" y="58737"/>
                  </a:lnTo>
                  <a:lnTo>
                    <a:pt x="250825" y="53975"/>
                  </a:lnTo>
                  <a:lnTo>
                    <a:pt x="247650" y="52387"/>
                  </a:lnTo>
                  <a:lnTo>
                    <a:pt x="246062" y="49212"/>
                  </a:lnTo>
                  <a:lnTo>
                    <a:pt x="246062" y="47625"/>
                  </a:lnTo>
                  <a:lnTo>
                    <a:pt x="246062" y="46037"/>
                  </a:lnTo>
                  <a:lnTo>
                    <a:pt x="242887" y="42862"/>
                  </a:lnTo>
                  <a:lnTo>
                    <a:pt x="242887" y="38100"/>
                  </a:lnTo>
                  <a:lnTo>
                    <a:pt x="236537" y="30162"/>
                  </a:lnTo>
                  <a:lnTo>
                    <a:pt x="236537" y="26987"/>
                  </a:lnTo>
                  <a:lnTo>
                    <a:pt x="234950" y="22225"/>
                  </a:lnTo>
                  <a:lnTo>
                    <a:pt x="231775" y="19050"/>
                  </a:lnTo>
                  <a:lnTo>
                    <a:pt x="230187" y="14287"/>
                  </a:lnTo>
                  <a:lnTo>
                    <a:pt x="225425" y="11112"/>
                  </a:lnTo>
                  <a:lnTo>
                    <a:pt x="225425" y="9525"/>
                  </a:lnTo>
                  <a:lnTo>
                    <a:pt x="225425" y="6350"/>
                  </a:lnTo>
                  <a:lnTo>
                    <a:pt x="223837" y="4762"/>
                  </a:lnTo>
                  <a:lnTo>
                    <a:pt x="220662" y="3175"/>
                  </a:lnTo>
                  <a:close/>
                </a:path>
              </a:pathLst>
            </a:custGeom>
            <a:blipFill dpi="0" rotWithShape="1">
              <a:blip r:embed="rId3"/>
              <a:srcRect/>
              <a:tile tx="450850" ty="-15875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sz="3600"/>
            </a:p>
          </p:txBody>
        </p:sp>
        <p:sp>
          <p:nvSpPr>
            <p:cNvPr id="13" name="文本框 12">
              <a:extLst>
                <a:ext uri="{FF2B5EF4-FFF2-40B4-BE49-F238E27FC236}">
                  <a16:creationId xmlns:a16="http://schemas.microsoft.com/office/drawing/2014/main" id="{3578A280-70A7-4B79-AFEF-2E342702D397}"/>
                </a:ext>
              </a:extLst>
            </p:cNvPr>
            <p:cNvSpPr txBox="1"/>
            <p:nvPr/>
          </p:nvSpPr>
          <p:spPr>
            <a:xfrm>
              <a:off x="3683233" y="1598655"/>
              <a:ext cx="617192" cy="663253"/>
            </a:xfrm>
            <a:prstGeom prst="rect">
              <a:avLst/>
            </a:prstGeom>
            <a:noFill/>
          </p:spPr>
          <p:txBody>
            <a:bodyPr wrap="none" rtlCol="0">
              <a:spAutoFit/>
            </a:bodyPr>
            <a:lstStyle/>
            <a:p>
              <a:r>
                <a:rPr lang="zh-CN" altLang="en-US" sz="6600" dirty="0">
                  <a:solidFill>
                    <a:schemeClr val="bg1"/>
                  </a:solidFill>
                  <a:latin typeface="Berlin Sans FB Demi" panose="020E0802020502020306" pitchFamily="34" charset="0"/>
                  <a:ea typeface="庞门正道真贵楷体" panose="02010600030101010101" pitchFamily="2" charset="-122"/>
                </a:rPr>
                <a:t>壹</a:t>
              </a:r>
            </a:p>
          </p:txBody>
        </p:sp>
      </p:grpSp>
      <p:sp>
        <p:nvSpPr>
          <p:cNvPr id="14" name="文本框 13">
            <a:extLst>
              <a:ext uri="{FF2B5EF4-FFF2-40B4-BE49-F238E27FC236}">
                <a16:creationId xmlns:a16="http://schemas.microsoft.com/office/drawing/2014/main" id="{F83AC329-26AA-4B56-89AE-9A1A28C8D7EB}"/>
              </a:ext>
            </a:extLst>
          </p:cNvPr>
          <p:cNvSpPr txBox="1"/>
          <p:nvPr/>
        </p:nvSpPr>
        <p:spPr>
          <a:xfrm>
            <a:off x="2375722" y="573513"/>
            <a:ext cx="3407892" cy="584775"/>
          </a:xfrm>
          <a:prstGeom prst="rect">
            <a:avLst/>
          </a:prstGeom>
          <a:noFill/>
        </p:spPr>
        <p:txBody>
          <a:bodyPr vert="horz" wrap="square" rtlCol="0">
            <a:spAutoFit/>
          </a:bodyPr>
          <a:lstStyle/>
          <a:p>
            <a:pPr algn="ctr"/>
            <a:r>
              <a:rPr lang="zh-CN" altLang="en-US" sz="3200" spc="600" dirty="0">
                <a:solidFill>
                  <a:schemeClr val="tx1">
                    <a:lumMod val="95000"/>
                    <a:lumOff val="5000"/>
                  </a:schemeClr>
                </a:solidFill>
                <a:latin typeface="庞门正道真贵楷体" panose="02010600030101010101" pitchFamily="2" charset="-122"/>
                <a:ea typeface="庞门正道真贵楷体" panose="02010600030101010101" pitchFamily="2" charset="-122"/>
                <a:cs typeface="+mn-ea"/>
                <a:sym typeface="+mn-lt"/>
              </a:rPr>
              <a:t>清明节的由来</a:t>
            </a:r>
          </a:p>
        </p:txBody>
      </p:sp>
      <p:sp>
        <p:nvSpPr>
          <p:cNvPr id="15" name="文本框 14">
            <a:extLst>
              <a:ext uri="{FF2B5EF4-FFF2-40B4-BE49-F238E27FC236}">
                <a16:creationId xmlns:a16="http://schemas.microsoft.com/office/drawing/2014/main" id="{1B4487AB-F586-4367-9C92-1B89C603C996}"/>
              </a:ext>
            </a:extLst>
          </p:cNvPr>
          <p:cNvSpPr txBox="1"/>
          <p:nvPr/>
        </p:nvSpPr>
        <p:spPr>
          <a:xfrm>
            <a:off x="2556080" y="1319562"/>
            <a:ext cx="8779578" cy="4624664"/>
          </a:xfrm>
          <a:prstGeom prst="rect">
            <a:avLst/>
          </a:prstGeom>
          <a:noFill/>
        </p:spPr>
        <p:txBody>
          <a:bodyPr wrap="square">
            <a:spAutoFit/>
          </a:bodyPr>
          <a:lstStyle/>
          <a:p>
            <a:pPr algn="just">
              <a:lnSpc>
                <a:spcPct val="150000"/>
              </a:lnSpc>
            </a:pPr>
            <a:r>
              <a:rPr lang="zh-CN" altLang="en-US" b="0" i="0" dirty="0">
                <a:solidFill>
                  <a:srgbClr val="000000"/>
                </a:solidFill>
                <a:effectLst/>
                <a:latin typeface="-apple-system-font"/>
              </a:rPr>
              <a:t>十九年后，重耳做了国君，也就是历史上的晋文公。即位后文公重重赏了当初伴随他流亡的功臣，唯独忘了介子推。很多人为介子推鸣不平，劝他面君讨赏，然而介子推最鄙视那些争功讨赏的人。他打点好行装，同老母亲悄悄的到绵山隐居去了。</a:t>
            </a:r>
          </a:p>
          <a:p>
            <a:pPr algn="just">
              <a:lnSpc>
                <a:spcPct val="150000"/>
              </a:lnSpc>
            </a:pPr>
            <a:r>
              <a:rPr lang="zh-CN" altLang="en-US" b="0" i="0" dirty="0">
                <a:solidFill>
                  <a:srgbClr val="000000"/>
                </a:solidFill>
                <a:effectLst/>
                <a:latin typeface="-apple-system-font"/>
              </a:rPr>
              <a:t>晋文公听说后，羞愧莫及，亲自带人去请介子推，然而介子推已离家去了绵山。绵山山高路险，树木茂密，找寻两个人谈何容易，有人献计，从三面火烧绵山，逼出介子推。大火烧遍绵山，却没见介子推的身影，火熄后，人们才发现背着老母亲的介子推已坐在一棵老柳树下死了。晋文公见状，恸哭。装殓时，从树洞里发现一片衣襟，上写道：“割肉奉君尽丹心，但愿主公常清明。”为了纪念介子推，晋文公下令将这一天定为寒食节。</a:t>
            </a:r>
          </a:p>
          <a:p>
            <a:pPr algn="just">
              <a:lnSpc>
                <a:spcPct val="150000"/>
              </a:lnSpc>
            </a:pPr>
            <a:r>
              <a:rPr lang="zh-CN" altLang="en-US" b="0" i="0" dirty="0">
                <a:solidFill>
                  <a:srgbClr val="000000"/>
                </a:solidFill>
                <a:effectLst/>
                <a:latin typeface="-apple-system-font"/>
              </a:rPr>
              <a:t>第二年晋文公率众臣登山祭奠，发现老柳树死而复活，便赐老柳树为“清明柳”，并晓谕天下，把寒食节的后一天定为清明节。</a:t>
            </a:r>
          </a:p>
        </p:txBody>
      </p:sp>
      <p:pic>
        <p:nvPicPr>
          <p:cNvPr id="22" name="图片 21">
            <a:extLst>
              <a:ext uri="{FF2B5EF4-FFF2-40B4-BE49-F238E27FC236}">
                <a16:creationId xmlns:a16="http://schemas.microsoft.com/office/drawing/2014/main" id="{AF21E57F-5269-4C31-BA50-EB0C8D8B751F}"/>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683341" y="1778635"/>
            <a:ext cx="5079365" cy="5079365"/>
          </a:xfrm>
          <a:prstGeom prst="rect">
            <a:avLst/>
          </a:prstGeom>
        </p:spPr>
      </p:pic>
    </p:spTree>
    <p:extLst>
      <p:ext uri="{BB962C8B-B14F-4D97-AF65-F5344CB8AC3E}">
        <p14:creationId xmlns:p14="http://schemas.microsoft.com/office/powerpoint/2010/main" val="156658209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图片 23">
            <a:extLst>
              <a:ext uri="{FF2B5EF4-FFF2-40B4-BE49-F238E27FC236}">
                <a16:creationId xmlns:a16="http://schemas.microsoft.com/office/drawing/2014/main" id="{6A5222C7-AA89-4390-9B24-A70425EB57F1}"/>
              </a:ext>
            </a:extLst>
          </p:cNvPr>
          <p:cNvPicPr>
            <a:picLocks noChangeAspect="1"/>
          </p:cNvPicPr>
          <p:nvPr/>
        </p:nvPicPr>
        <p:blipFill>
          <a:blip r:embed="rId3">
            <a:grayscl/>
          </a:blip>
          <a:stretch>
            <a:fillRect/>
          </a:stretch>
        </p:blipFill>
        <p:spPr>
          <a:xfrm>
            <a:off x="0" y="786814"/>
            <a:ext cx="5381695" cy="6071186"/>
          </a:xfrm>
          <a:prstGeom prst="rect">
            <a:avLst/>
          </a:prstGeom>
        </p:spPr>
      </p:pic>
      <p:sp>
        <p:nvSpPr>
          <p:cNvPr id="3" name="TextBox 15">
            <a:extLst>
              <a:ext uri="{FF2B5EF4-FFF2-40B4-BE49-F238E27FC236}">
                <a16:creationId xmlns:a16="http://schemas.microsoft.com/office/drawing/2014/main" id="{F3DB67A4-D226-45EB-A5E1-85FBD7A91090}"/>
              </a:ext>
            </a:extLst>
          </p:cNvPr>
          <p:cNvSpPr txBox="1"/>
          <p:nvPr/>
        </p:nvSpPr>
        <p:spPr>
          <a:xfrm>
            <a:off x="6214516" y="2479291"/>
            <a:ext cx="4944395" cy="1584729"/>
          </a:xfrm>
          <a:prstGeom prst="rect">
            <a:avLst/>
          </a:prstGeom>
          <a:noFill/>
        </p:spPr>
        <p:txBody>
          <a:bodyPr wrap="square" lIns="0" tIns="0" rIns="0" bIns="0" rtlCol="0">
            <a:spAutoFit/>
          </a:bodyPr>
          <a:lstStyle>
            <a:defPPr>
              <a:defRPr lang="zh-CN"/>
            </a:defPPr>
            <a:lvl1pPr>
              <a:lnSpc>
                <a:spcPct val="120000"/>
              </a:lnSpc>
              <a:spcBef>
                <a:spcPct val="0"/>
              </a:spcBef>
              <a:defRPr sz="1400">
                <a:solidFill>
                  <a:schemeClr val="tx1">
                    <a:lumMod val="65000"/>
                    <a:lumOff val="35000"/>
                  </a:schemeClr>
                </a:solidFill>
                <a:latin typeface="微软雅黑" pitchFamily="34" charset="-122"/>
                <a:ea typeface="微软雅黑" pitchFamily="34" charset="-122"/>
              </a:defRPr>
            </a:lvl1pPr>
          </a:lstStyle>
          <a:p>
            <a:pPr>
              <a:lnSpc>
                <a:spcPct val="150000"/>
              </a:lnSpc>
            </a:pPr>
            <a:r>
              <a:rPr lang="zh-CN" altLang="en-US" dirty="0">
                <a:solidFill>
                  <a:schemeClr val="tx1">
                    <a:lumMod val="95000"/>
                    <a:lumOff val="5000"/>
                  </a:schemeClr>
                </a:solidFill>
                <a:latin typeface="+mn-lt"/>
                <a:ea typeface="+mn-ea"/>
                <a:cs typeface="+mn-ea"/>
                <a:sym typeface="+mn-lt"/>
              </a:rPr>
              <a:t>此处添加详细文本描述，建议与标题相关并符合整体语言风格，语言描述尽量简洁生动。尽量将每页幻灯片的字数控制在</a:t>
            </a:r>
            <a:r>
              <a:rPr lang="en-US" altLang="zh-CN" dirty="0">
                <a:solidFill>
                  <a:schemeClr val="tx1">
                    <a:lumMod val="95000"/>
                    <a:lumOff val="5000"/>
                  </a:schemeClr>
                </a:solidFill>
                <a:latin typeface="+mn-lt"/>
                <a:ea typeface="+mn-ea"/>
                <a:cs typeface="+mn-ea"/>
                <a:sym typeface="+mn-lt"/>
              </a:rPr>
              <a:t>200</a:t>
            </a:r>
            <a:r>
              <a:rPr lang="zh-CN" altLang="en-US" dirty="0">
                <a:solidFill>
                  <a:schemeClr val="tx1">
                    <a:lumMod val="95000"/>
                    <a:lumOff val="5000"/>
                  </a:schemeClr>
                </a:solidFill>
                <a:latin typeface="+mn-lt"/>
                <a:ea typeface="+mn-ea"/>
                <a:cs typeface="+mn-ea"/>
                <a:sym typeface="+mn-lt"/>
              </a:rPr>
              <a:t>字以内，据统计每页幻灯片的最好控制在</a:t>
            </a:r>
            <a:r>
              <a:rPr lang="en-US" altLang="zh-CN" dirty="0">
                <a:solidFill>
                  <a:schemeClr val="tx1">
                    <a:lumMod val="95000"/>
                    <a:lumOff val="5000"/>
                  </a:schemeClr>
                </a:solidFill>
                <a:latin typeface="+mn-lt"/>
                <a:ea typeface="+mn-ea"/>
                <a:cs typeface="+mn-ea"/>
                <a:sym typeface="+mn-lt"/>
              </a:rPr>
              <a:t>5</a:t>
            </a:r>
            <a:r>
              <a:rPr lang="zh-CN" altLang="en-US" dirty="0">
                <a:solidFill>
                  <a:schemeClr val="tx1">
                    <a:lumMod val="95000"/>
                    <a:lumOff val="5000"/>
                  </a:schemeClr>
                </a:solidFill>
                <a:latin typeface="+mn-lt"/>
                <a:ea typeface="+mn-ea"/>
                <a:cs typeface="+mn-ea"/>
                <a:sym typeface="+mn-lt"/>
              </a:rPr>
              <a:t>分钟之内。此处添加详细文本描述，建议与标题相关并符合整体语言风格，语言描述尽量简洁生动。</a:t>
            </a:r>
            <a:endParaRPr lang="en-US" altLang="zh-CN" dirty="0">
              <a:solidFill>
                <a:schemeClr val="tx1">
                  <a:lumMod val="95000"/>
                  <a:lumOff val="5000"/>
                </a:schemeClr>
              </a:solidFill>
              <a:latin typeface="+mn-lt"/>
              <a:ea typeface="+mn-ea"/>
              <a:cs typeface="+mn-ea"/>
              <a:sym typeface="+mn-lt"/>
            </a:endParaRPr>
          </a:p>
        </p:txBody>
      </p:sp>
      <p:sp>
        <p:nvSpPr>
          <p:cNvPr id="4" name="TextBox 15">
            <a:extLst>
              <a:ext uri="{FF2B5EF4-FFF2-40B4-BE49-F238E27FC236}">
                <a16:creationId xmlns:a16="http://schemas.microsoft.com/office/drawing/2014/main" id="{34700E94-B76A-4735-BC1D-D933801BB721}"/>
              </a:ext>
            </a:extLst>
          </p:cNvPr>
          <p:cNvSpPr txBox="1"/>
          <p:nvPr/>
        </p:nvSpPr>
        <p:spPr>
          <a:xfrm>
            <a:off x="6214516" y="4122725"/>
            <a:ext cx="4487195" cy="775597"/>
          </a:xfrm>
          <a:prstGeom prst="rect">
            <a:avLst/>
          </a:prstGeom>
          <a:noFill/>
        </p:spPr>
        <p:txBody>
          <a:bodyPr wrap="square" lIns="0" tIns="0" rIns="0" bIns="0" rtlCol="0">
            <a:spAutoFit/>
          </a:bodyPr>
          <a:lstStyle>
            <a:defPPr>
              <a:defRPr lang="zh-CN"/>
            </a:defPPr>
            <a:lvl1pPr>
              <a:lnSpc>
                <a:spcPct val="120000"/>
              </a:lnSpc>
              <a:spcBef>
                <a:spcPct val="0"/>
              </a:spcBef>
              <a:defRPr sz="1400">
                <a:solidFill>
                  <a:schemeClr val="tx1">
                    <a:lumMod val="65000"/>
                    <a:lumOff val="35000"/>
                  </a:schemeClr>
                </a:solidFill>
                <a:latin typeface="微软雅黑" pitchFamily="34" charset="-122"/>
                <a:ea typeface="微软雅黑" pitchFamily="34" charset="-122"/>
              </a:defRPr>
            </a:lvl1pPr>
          </a:lstStyle>
          <a:p>
            <a:pPr marL="285750" indent="-285750">
              <a:buFont typeface="Wingdings" panose="05000000000000000000" pitchFamily="2" charset="2"/>
              <a:buChar char="ü"/>
            </a:pPr>
            <a:endParaRPr lang="en-US" altLang="zh-CN" dirty="0">
              <a:solidFill>
                <a:schemeClr val="tx1">
                  <a:lumMod val="95000"/>
                  <a:lumOff val="5000"/>
                </a:schemeClr>
              </a:solidFill>
              <a:latin typeface="+mn-lt"/>
              <a:ea typeface="+mn-ea"/>
              <a:cs typeface="+mn-ea"/>
              <a:sym typeface="+mn-lt"/>
            </a:endParaRPr>
          </a:p>
          <a:p>
            <a:pPr marL="285750" indent="-285750">
              <a:buFont typeface="Wingdings" panose="05000000000000000000" pitchFamily="2" charset="2"/>
              <a:buChar char="ü"/>
            </a:pPr>
            <a:r>
              <a:rPr lang="zh-CN" altLang="en-US" dirty="0">
                <a:solidFill>
                  <a:schemeClr val="tx1">
                    <a:lumMod val="95000"/>
                    <a:lumOff val="5000"/>
                  </a:schemeClr>
                </a:solidFill>
                <a:latin typeface="+mn-lt"/>
                <a:ea typeface="+mn-ea"/>
                <a:cs typeface="+mn-ea"/>
                <a:sym typeface="+mn-lt"/>
              </a:rPr>
              <a:t>根据自己的需要添加适当的文字，此处添加详细文本描述，建议与标题相关尽量简洁</a:t>
            </a:r>
            <a:r>
              <a:rPr lang="en-US" altLang="zh-CN" dirty="0">
                <a:solidFill>
                  <a:schemeClr val="tx1">
                    <a:lumMod val="95000"/>
                    <a:lumOff val="5000"/>
                  </a:schemeClr>
                </a:solidFill>
                <a:latin typeface="+mn-lt"/>
                <a:ea typeface="+mn-ea"/>
                <a:cs typeface="+mn-ea"/>
                <a:sym typeface="+mn-lt"/>
              </a:rPr>
              <a:t>... ...</a:t>
            </a:r>
          </a:p>
        </p:txBody>
      </p:sp>
      <p:sp>
        <p:nvSpPr>
          <p:cNvPr id="5" name="TextBox 15">
            <a:extLst>
              <a:ext uri="{FF2B5EF4-FFF2-40B4-BE49-F238E27FC236}">
                <a16:creationId xmlns:a16="http://schemas.microsoft.com/office/drawing/2014/main" id="{45ED2138-1EBA-4F66-94BB-6EC54FF02911}"/>
              </a:ext>
            </a:extLst>
          </p:cNvPr>
          <p:cNvSpPr txBox="1"/>
          <p:nvPr/>
        </p:nvSpPr>
        <p:spPr>
          <a:xfrm>
            <a:off x="6135858" y="4763642"/>
            <a:ext cx="4487195" cy="775597"/>
          </a:xfrm>
          <a:prstGeom prst="rect">
            <a:avLst/>
          </a:prstGeom>
          <a:noFill/>
        </p:spPr>
        <p:txBody>
          <a:bodyPr wrap="square" lIns="0" tIns="0" rIns="0" bIns="0" rtlCol="0">
            <a:spAutoFit/>
          </a:bodyPr>
          <a:lstStyle>
            <a:defPPr>
              <a:defRPr lang="zh-CN"/>
            </a:defPPr>
            <a:lvl1pPr>
              <a:lnSpc>
                <a:spcPct val="120000"/>
              </a:lnSpc>
              <a:spcBef>
                <a:spcPct val="0"/>
              </a:spcBef>
              <a:defRPr sz="1400">
                <a:solidFill>
                  <a:schemeClr val="tx1">
                    <a:lumMod val="65000"/>
                    <a:lumOff val="35000"/>
                  </a:schemeClr>
                </a:solidFill>
                <a:latin typeface="微软雅黑" pitchFamily="34" charset="-122"/>
                <a:ea typeface="微软雅黑" pitchFamily="34" charset="-122"/>
              </a:defRPr>
            </a:lvl1pPr>
          </a:lstStyle>
          <a:p>
            <a:pPr marL="285750" indent="-285750">
              <a:buFont typeface="Wingdings" panose="05000000000000000000" pitchFamily="2" charset="2"/>
              <a:buChar char="ü"/>
            </a:pPr>
            <a:endParaRPr lang="en-US" altLang="zh-CN" dirty="0">
              <a:solidFill>
                <a:schemeClr val="tx1">
                  <a:lumMod val="95000"/>
                  <a:lumOff val="5000"/>
                </a:schemeClr>
              </a:solidFill>
              <a:latin typeface="+mn-lt"/>
              <a:ea typeface="+mn-ea"/>
              <a:cs typeface="+mn-ea"/>
              <a:sym typeface="+mn-lt"/>
            </a:endParaRPr>
          </a:p>
          <a:p>
            <a:pPr marL="285750" indent="-285750">
              <a:buFont typeface="Wingdings" panose="05000000000000000000" pitchFamily="2" charset="2"/>
              <a:buChar char="ü"/>
            </a:pPr>
            <a:r>
              <a:rPr lang="zh-CN" altLang="en-US" dirty="0">
                <a:solidFill>
                  <a:schemeClr val="tx1">
                    <a:lumMod val="95000"/>
                    <a:lumOff val="5000"/>
                  </a:schemeClr>
                </a:solidFill>
                <a:latin typeface="+mn-lt"/>
                <a:ea typeface="+mn-ea"/>
                <a:cs typeface="+mn-ea"/>
                <a:sym typeface="+mn-lt"/>
              </a:rPr>
              <a:t>根据自己的需要添加适当的文字，此处添加详细文本描述，建议与标题相关尽量简洁</a:t>
            </a:r>
            <a:r>
              <a:rPr lang="en-US" altLang="zh-CN" dirty="0">
                <a:solidFill>
                  <a:schemeClr val="tx1">
                    <a:lumMod val="95000"/>
                    <a:lumOff val="5000"/>
                  </a:schemeClr>
                </a:solidFill>
                <a:latin typeface="+mn-lt"/>
                <a:ea typeface="+mn-ea"/>
                <a:cs typeface="+mn-ea"/>
                <a:sym typeface="+mn-lt"/>
              </a:rPr>
              <a:t>... ...</a:t>
            </a:r>
          </a:p>
        </p:txBody>
      </p:sp>
      <p:grpSp>
        <p:nvGrpSpPr>
          <p:cNvPr id="8" name="组合 7">
            <a:extLst>
              <a:ext uri="{FF2B5EF4-FFF2-40B4-BE49-F238E27FC236}">
                <a16:creationId xmlns:a16="http://schemas.microsoft.com/office/drawing/2014/main" id="{5175D1E3-8F34-4D75-A370-8F53828E7C0F}"/>
              </a:ext>
            </a:extLst>
          </p:cNvPr>
          <p:cNvGrpSpPr/>
          <p:nvPr/>
        </p:nvGrpSpPr>
        <p:grpSpPr>
          <a:xfrm>
            <a:off x="891899" y="3041371"/>
            <a:ext cx="1798948" cy="2625183"/>
            <a:chOff x="3066721" y="2470970"/>
            <a:chExt cx="1798948" cy="2625183"/>
          </a:xfrm>
        </p:grpSpPr>
        <p:sp>
          <p:nvSpPr>
            <p:cNvPr id="10" name="文本框 9">
              <a:extLst>
                <a:ext uri="{FF2B5EF4-FFF2-40B4-BE49-F238E27FC236}">
                  <a16:creationId xmlns:a16="http://schemas.microsoft.com/office/drawing/2014/main" id="{BAFD5049-31DA-46E8-BC44-5F24AD6D5612}"/>
                </a:ext>
              </a:extLst>
            </p:cNvPr>
            <p:cNvSpPr txBox="1"/>
            <p:nvPr/>
          </p:nvSpPr>
          <p:spPr>
            <a:xfrm>
              <a:off x="3978761" y="2470970"/>
              <a:ext cx="430887" cy="2625183"/>
            </a:xfrm>
            <a:prstGeom prst="rect">
              <a:avLst/>
            </a:prstGeom>
            <a:noFill/>
          </p:spPr>
          <p:txBody>
            <a:bodyPr vert="eaVert" wrap="square" rtlCol="0">
              <a:spAutoFit/>
            </a:bodyPr>
            <a:lstStyle/>
            <a:p>
              <a:r>
                <a:rPr lang="zh-CN" altLang="en-US" sz="1600" spc="600" dirty="0">
                  <a:solidFill>
                    <a:schemeClr val="bg1"/>
                  </a:solidFill>
                  <a:latin typeface="庞门正道真贵楷体" panose="02010600030101010101" pitchFamily="2" charset="-122"/>
                  <a:ea typeface="庞门正道真贵楷体" panose="02010600030101010101" pitchFamily="2" charset="-122"/>
                  <a:cs typeface="+mn-ea"/>
                  <a:sym typeface="+mn-lt"/>
                </a:rPr>
                <a:t>路上行人欲断魂</a:t>
              </a:r>
            </a:p>
          </p:txBody>
        </p:sp>
        <p:sp>
          <p:nvSpPr>
            <p:cNvPr id="11" name="文本框 10">
              <a:extLst>
                <a:ext uri="{FF2B5EF4-FFF2-40B4-BE49-F238E27FC236}">
                  <a16:creationId xmlns:a16="http://schemas.microsoft.com/office/drawing/2014/main" id="{1B0AEEF4-730E-4805-85E5-26127C4A576E}"/>
                </a:ext>
              </a:extLst>
            </p:cNvPr>
            <p:cNvSpPr txBox="1"/>
            <p:nvPr/>
          </p:nvSpPr>
          <p:spPr>
            <a:xfrm>
              <a:off x="4434782" y="2470970"/>
              <a:ext cx="430887" cy="2625183"/>
            </a:xfrm>
            <a:prstGeom prst="rect">
              <a:avLst/>
            </a:prstGeom>
            <a:noFill/>
          </p:spPr>
          <p:txBody>
            <a:bodyPr vert="eaVert" wrap="square" rtlCol="0">
              <a:spAutoFit/>
            </a:bodyPr>
            <a:lstStyle/>
            <a:p>
              <a:r>
                <a:rPr lang="zh-CN" altLang="en-US" sz="1600" spc="600" dirty="0">
                  <a:solidFill>
                    <a:schemeClr val="bg1"/>
                  </a:solidFill>
                  <a:latin typeface="庞门正道真贵楷体" panose="02010600030101010101" pitchFamily="2" charset="-122"/>
                  <a:ea typeface="庞门正道真贵楷体" panose="02010600030101010101" pitchFamily="2" charset="-122"/>
                  <a:cs typeface="+mn-ea"/>
                  <a:sym typeface="+mn-lt"/>
                </a:rPr>
                <a:t>清明时节雨纷纷</a:t>
              </a:r>
            </a:p>
          </p:txBody>
        </p:sp>
        <p:sp>
          <p:nvSpPr>
            <p:cNvPr id="12" name="文本框 11">
              <a:extLst>
                <a:ext uri="{FF2B5EF4-FFF2-40B4-BE49-F238E27FC236}">
                  <a16:creationId xmlns:a16="http://schemas.microsoft.com/office/drawing/2014/main" id="{9AFE1544-2AC5-4023-9AFC-7DB2D0F0C3F1}"/>
                </a:ext>
              </a:extLst>
            </p:cNvPr>
            <p:cNvSpPr txBox="1"/>
            <p:nvPr/>
          </p:nvSpPr>
          <p:spPr>
            <a:xfrm>
              <a:off x="3522741" y="2470970"/>
              <a:ext cx="430887" cy="2625183"/>
            </a:xfrm>
            <a:prstGeom prst="rect">
              <a:avLst/>
            </a:prstGeom>
            <a:noFill/>
          </p:spPr>
          <p:txBody>
            <a:bodyPr vert="eaVert" wrap="square" rtlCol="0">
              <a:spAutoFit/>
            </a:bodyPr>
            <a:lstStyle/>
            <a:p>
              <a:r>
                <a:rPr lang="zh-CN" altLang="en-US" sz="1600" spc="600" dirty="0">
                  <a:solidFill>
                    <a:schemeClr val="bg1"/>
                  </a:solidFill>
                  <a:latin typeface="庞门正道真贵楷体" panose="02010600030101010101" pitchFamily="2" charset="-122"/>
                  <a:ea typeface="庞门正道真贵楷体" panose="02010600030101010101" pitchFamily="2" charset="-122"/>
                  <a:cs typeface="+mn-ea"/>
                  <a:sym typeface="+mn-lt"/>
                </a:rPr>
                <a:t>借问酒家何处有</a:t>
              </a:r>
            </a:p>
          </p:txBody>
        </p:sp>
        <p:sp>
          <p:nvSpPr>
            <p:cNvPr id="13" name="文本框 12">
              <a:extLst>
                <a:ext uri="{FF2B5EF4-FFF2-40B4-BE49-F238E27FC236}">
                  <a16:creationId xmlns:a16="http://schemas.microsoft.com/office/drawing/2014/main" id="{9AE998BB-AE87-416B-ACD0-42AFF3D378FC}"/>
                </a:ext>
              </a:extLst>
            </p:cNvPr>
            <p:cNvSpPr txBox="1"/>
            <p:nvPr/>
          </p:nvSpPr>
          <p:spPr>
            <a:xfrm>
              <a:off x="3066721" y="2470970"/>
              <a:ext cx="430887" cy="2625183"/>
            </a:xfrm>
            <a:prstGeom prst="rect">
              <a:avLst/>
            </a:prstGeom>
            <a:noFill/>
          </p:spPr>
          <p:txBody>
            <a:bodyPr vert="eaVert" wrap="square" rtlCol="0">
              <a:spAutoFit/>
            </a:bodyPr>
            <a:lstStyle/>
            <a:p>
              <a:r>
                <a:rPr lang="zh-CN" altLang="en-US" sz="1600" spc="600" dirty="0">
                  <a:solidFill>
                    <a:schemeClr val="bg1"/>
                  </a:solidFill>
                  <a:latin typeface="庞门正道真贵楷体" panose="02010600030101010101" pitchFamily="2" charset="-122"/>
                  <a:ea typeface="庞门正道真贵楷体" panose="02010600030101010101" pitchFamily="2" charset="-122"/>
                  <a:cs typeface="+mn-ea"/>
                  <a:sym typeface="+mn-lt"/>
                </a:rPr>
                <a:t>牧童遥指杏花村</a:t>
              </a:r>
            </a:p>
          </p:txBody>
        </p:sp>
      </p:grpSp>
      <p:grpSp>
        <p:nvGrpSpPr>
          <p:cNvPr id="14" name="组合 13">
            <a:extLst>
              <a:ext uri="{FF2B5EF4-FFF2-40B4-BE49-F238E27FC236}">
                <a16:creationId xmlns:a16="http://schemas.microsoft.com/office/drawing/2014/main" id="{513CB571-8CDF-4E98-BAF3-D82CA319491C}"/>
              </a:ext>
            </a:extLst>
          </p:cNvPr>
          <p:cNvGrpSpPr/>
          <p:nvPr/>
        </p:nvGrpSpPr>
        <p:grpSpPr>
          <a:xfrm>
            <a:off x="166831" y="97647"/>
            <a:ext cx="2282040" cy="1752278"/>
            <a:chOff x="3185062" y="1443579"/>
            <a:chExt cx="1366041" cy="1048924"/>
          </a:xfrm>
        </p:grpSpPr>
        <p:sp>
          <p:nvSpPr>
            <p:cNvPr id="15" name="任意多边形: 形状 14">
              <a:extLst>
                <a:ext uri="{FF2B5EF4-FFF2-40B4-BE49-F238E27FC236}">
                  <a16:creationId xmlns:a16="http://schemas.microsoft.com/office/drawing/2014/main" id="{2B72E60B-EB6B-4C3D-B6CD-5087B47EABC2}"/>
                </a:ext>
              </a:extLst>
            </p:cNvPr>
            <p:cNvSpPr>
              <a:spLocks/>
            </p:cNvSpPr>
            <p:nvPr/>
          </p:nvSpPr>
          <p:spPr bwMode="auto">
            <a:xfrm>
              <a:off x="3185062" y="1443579"/>
              <a:ext cx="1366041" cy="1048924"/>
            </a:xfrm>
            <a:custGeom>
              <a:avLst/>
              <a:gdLst>
                <a:gd name="connsiteX0" fmla="*/ 284162 w 533400"/>
                <a:gd name="connsiteY0" fmla="*/ 407988 h 409575"/>
                <a:gd name="connsiteX1" fmla="*/ 285750 w 533400"/>
                <a:gd name="connsiteY1" fmla="*/ 407988 h 409575"/>
                <a:gd name="connsiteX2" fmla="*/ 285750 w 533400"/>
                <a:gd name="connsiteY2" fmla="*/ 409575 h 409575"/>
                <a:gd name="connsiteX3" fmla="*/ 288925 w 533400"/>
                <a:gd name="connsiteY3" fmla="*/ 401637 h 409575"/>
                <a:gd name="connsiteX4" fmla="*/ 288925 w 533400"/>
                <a:gd name="connsiteY4" fmla="*/ 404813 h 409575"/>
                <a:gd name="connsiteX5" fmla="*/ 285750 w 533400"/>
                <a:gd name="connsiteY5" fmla="*/ 407988 h 409575"/>
                <a:gd name="connsiteX6" fmla="*/ 290512 w 533400"/>
                <a:gd name="connsiteY6" fmla="*/ 398463 h 409575"/>
                <a:gd name="connsiteX7" fmla="*/ 288925 w 533400"/>
                <a:gd name="connsiteY7" fmla="*/ 401637 h 409575"/>
                <a:gd name="connsiteX8" fmla="*/ 288925 w 533400"/>
                <a:gd name="connsiteY8" fmla="*/ 400050 h 409575"/>
                <a:gd name="connsiteX9" fmla="*/ 295275 w 533400"/>
                <a:gd name="connsiteY9" fmla="*/ 388938 h 409575"/>
                <a:gd name="connsiteX10" fmla="*/ 293687 w 533400"/>
                <a:gd name="connsiteY10" fmla="*/ 395288 h 409575"/>
                <a:gd name="connsiteX11" fmla="*/ 290512 w 533400"/>
                <a:gd name="connsiteY11" fmla="*/ 398463 h 409575"/>
                <a:gd name="connsiteX12" fmla="*/ 290512 w 533400"/>
                <a:gd name="connsiteY12" fmla="*/ 398463 h 409575"/>
                <a:gd name="connsiteX13" fmla="*/ 182562 w 533400"/>
                <a:gd name="connsiteY13" fmla="*/ 379413 h 409575"/>
                <a:gd name="connsiteX14" fmla="*/ 184150 w 533400"/>
                <a:gd name="connsiteY14" fmla="*/ 379413 h 409575"/>
                <a:gd name="connsiteX15" fmla="*/ 187325 w 533400"/>
                <a:gd name="connsiteY15" fmla="*/ 379413 h 409575"/>
                <a:gd name="connsiteX16" fmla="*/ 184150 w 533400"/>
                <a:gd name="connsiteY16" fmla="*/ 382588 h 409575"/>
                <a:gd name="connsiteX17" fmla="*/ 182562 w 533400"/>
                <a:gd name="connsiteY17" fmla="*/ 384175 h 409575"/>
                <a:gd name="connsiteX18" fmla="*/ 180975 w 533400"/>
                <a:gd name="connsiteY18" fmla="*/ 382588 h 409575"/>
                <a:gd name="connsiteX19" fmla="*/ 182562 w 533400"/>
                <a:gd name="connsiteY19" fmla="*/ 382588 h 409575"/>
                <a:gd name="connsiteX20" fmla="*/ 277812 w 533400"/>
                <a:gd name="connsiteY20" fmla="*/ 377825 h 409575"/>
                <a:gd name="connsiteX21" fmla="*/ 279400 w 533400"/>
                <a:gd name="connsiteY21" fmla="*/ 377825 h 409575"/>
                <a:gd name="connsiteX22" fmla="*/ 279400 w 533400"/>
                <a:gd name="connsiteY22" fmla="*/ 379413 h 409575"/>
                <a:gd name="connsiteX23" fmla="*/ 274637 w 533400"/>
                <a:gd name="connsiteY23" fmla="*/ 382588 h 409575"/>
                <a:gd name="connsiteX24" fmla="*/ 273050 w 533400"/>
                <a:gd name="connsiteY24" fmla="*/ 387350 h 409575"/>
                <a:gd name="connsiteX25" fmla="*/ 271462 w 533400"/>
                <a:gd name="connsiteY25" fmla="*/ 387350 h 409575"/>
                <a:gd name="connsiteX26" fmla="*/ 268287 w 533400"/>
                <a:gd name="connsiteY26" fmla="*/ 388938 h 409575"/>
                <a:gd name="connsiteX27" fmla="*/ 266700 w 533400"/>
                <a:gd name="connsiteY27" fmla="*/ 392113 h 409575"/>
                <a:gd name="connsiteX28" fmla="*/ 266700 w 533400"/>
                <a:gd name="connsiteY28" fmla="*/ 388938 h 409575"/>
                <a:gd name="connsiteX29" fmla="*/ 268287 w 533400"/>
                <a:gd name="connsiteY29" fmla="*/ 387350 h 409575"/>
                <a:gd name="connsiteX30" fmla="*/ 268287 w 533400"/>
                <a:gd name="connsiteY30" fmla="*/ 384175 h 409575"/>
                <a:gd name="connsiteX31" fmla="*/ 271462 w 533400"/>
                <a:gd name="connsiteY31" fmla="*/ 384175 h 409575"/>
                <a:gd name="connsiteX32" fmla="*/ 273050 w 533400"/>
                <a:gd name="connsiteY32" fmla="*/ 384175 h 409575"/>
                <a:gd name="connsiteX33" fmla="*/ 273050 w 533400"/>
                <a:gd name="connsiteY33" fmla="*/ 382588 h 409575"/>
                <a:gd name="connsiteX34" fmla="*/ 274637 w 533400"/>
                <a:gd name="connsiteY34" fmla="*/ 379413 h 409575"/>
                <a:gd name="connsiteX35" fmla="*/ 192087 w 533400"/>
                <a:gd name="connsiteY35" fmla="*/ 377825 h 409575"/>
                <a:gd name="connsiteX36" fmla="*/ 188912 w 533400"/>
                <a:gd name="connsiteY36" fmla="*/ 379413 h 409575"/>
                <a:gd name="connsiteX37" fmla="*/ 187325 w 533400"/>
                <a:gd name="connsiteY37" fmla="*/ 379413 h 409575"/>
                <a:gd name="connsiteX38" fmla="*/ 252412 w 533400"/>
                <a:gd name="connsiteY38" fmla="*/ 376238 h 409575"/>
                <a:gd name="connsiteX39" fmla="*/ 252412 w 533400"/>
                <a:gd name="connsiteY39" fmla="*/ 377825 h 409575"/>
                <a:gd name="connsiteX40" fmla="*/ 250825 w 533400"/>
                <a:gd name="connsiteY40" fmla="*/ 379413 h 409575"/>
                <a:gd name="connsiteX41" fmla="*/ 247650 w 533400"/>
                <a:gd name="connsiteY41" fmla="*/ 379413 h 409575"/>
                <a:gd name="connsiteX42" fmla="*/ 250825 w 533400"/>
                <a:gd name="connsiteY42" fmla="*/ 377825 h 409575"/>
                <a:gd name="connsiteX43" fmla="*/ 257175 w 533400"/>
                <a:gd name="connsiteY43" fmla="*/ 373063 h 409575"/>
                <a:gd name="connsiteX44" fmla="*/ 257175 w 533400"/>
                <a:gd name="connsiteY44" fmla="*/ 376238 h 409575"/>
                <a:gd name="connsiteX45" fmla="*/ 255587 w 533400"/>
                <a:gd name="connsiteY45" fmla="*/ 376238 h 409575"/>
                <a:gd name="connsiteX46" fmla="*/ 252412 w 533400"/>
                <a:gd name="connsiteY46" fmla="*/ 376238 h 409575"/>
                <a:gd name="connsiteX47" fmla="*/ 333375 w 533400"/>
                <a:gd name="connsiteY47" fmla="*/ 371475 h 409575"/>
                <a:gd name="connsiteX48" fmla="*/ 331787 w 533400"/>
                <a:gd name="connsiteY48" fmla="*/ 376238 h 409575"/>
                <a:gd name="connsiteX49" fmla="*/ 330200 w 533400"/>
                <a:gd name="connsiteY49" fmla="*/ 376238 h 409575"/>
                <a:gd name="connsiteX50" fmla="*/ 331787 w 533400"/>
                <a:gd name="connsiteY50" fmla="*/ 373063 h 409575"/>
                <a:gd name="connsiteX51" fmla="*/ 198437 w 533400"/>
                <a:gd name="connsiteY51" fmla="*/ 371475 h 409575"/>
                <a:gd name="connsiteX52" fmla="*/ 200025 w 533400"/>
                <a:gd name="connsiteY52" fmla="*/ 371475 h 409575"/>
                <a:gd name="connsiteX53" fmla="*/ 203200 w 533400"/>
                <a:gd name="connsiteY53" fmla="*/ 371475 h 409575"/>
                <a:gd name="connsiteX54" fmla="*/ 203200 w 533400"/>
                <a:gd name="connsiteY54" fmla="*/ 373063 h 409575"/>
                <a:gd name="connsiteX55" fmla="*/ 198437 w 533400"/>
                <a:gd name="connsiteY55" fmla="*/ 376238 h 409575"/>
                <a:gd name="connsiteX56" fmla="*/ 193675 w 533400"/>
                <a:gd name="connsiteY56" fmla="*/ 377825 h 409575"/>
                <a:gd name="connsiteX57" fmla="*/ 192087 w 533400"/>
                <a:gd name="connsiteY57" fmla="*/ 377825 h 409575"/>
                <a:gd name="connsiteX58" fmla="*/ 196850 w 533400"/>
                <a:gd name="connsiteY58" fmla="*/ 376238 h 409575"/>
                <a:gd name="connsiteX59" fmla="*/ 198437 w 533400"/>
                <a:gd name="connsiteY59" fmla="*/ 373063 h 409575"/>
                <a:gd name="connsiteX60" fmla="*/ 203200 w 533400"/>
                <a:gd name="connsiteY60" fmla="*/ 368300 h 409575"/>
                <a:gd name="connsiteX61" fmla="*/ 204787 w 533400"/>
                <a:gd name="connsiteY61" fmla="*/ 368300 h 409575"/>
                <a:gd name="connsiteX62" fmla="*/ 207962 w 533400"/>
                <a:gd name="connsiteY62" fmla="*/ 368300 h 409575"/>
                <a:gd name="connsiteX63" fmla="*/ 204787 w 533400"/>
                <a:gd name="connsiteY63" fmla="*/ 371475 h 409575"/>
                <a:gd name="connsiteX64" fmla="*/ 203200 w 533400"/>
                <a:gd name="connsiteY64" fmla="*/ 371475 h 409575"/>
                <a:gd name="connsiteX65" fmla="*/ 193675 w 533400"/>
                <a:gd name="connsiteY65" fmla="*/ 363538 h 409575"/>
                <a:gd name="connsiteX66" fmla="*/ 196850 w 533400"/>
                <a:gd name="connsiteY66" fmla="*/ 366713 h 409575"/>
                <a:gd name="connsiteX67" fmla="*/ 193675 w 533400"/>
                <a:gd name="connsiteY67" fmla="*/ 366713 h 409575"/>
                <a:gd name="connsiteX68" fmla="*/ 231775 w 533400"/>
                <a:gd name="connsiteY68" fmla="*/ 360363 h 409575"/>
                <a:gd name="connsiteX69" fmla="*/ 234950 w 533400"/>
                <a:gd name="connsiteY69" fmla="*/ 360363 h 409575"/>
                <a:gd name="connsiteX70" fmla="*/ 236537 w 533400"/>
                <a:gd name="connsiteY70" fmla="*/ 360363 h 409575"/>
                <a:gd name="connsiteX71" fmla="*/ 234950 w 533400"/>
                <a:gd name="connsiteY71" fmla="*/ 361950 h 409575"/>
                <a:gd name="connsiteX72" fmla="*/ 234950 w 533400"/>
                <a:gd name="connsiteY72" fmla="*/ 363538 h 409575"/>
                <a:gd name="connsiteX73" fmla="*/ 231775 w 533400"/>
                <a:gd name="connsiteY73" fmla="*/ 363538 h 409575"/>
                <a:gd name="connsiteX74" fmla="*/ 231775 w 533400"/>
                <a:gd name="connsiteY74" fmla="*/ 361950 h 409575"/>
                <a:gd name="connsiteX75" fmla="*/ 211137 w 533400"/>
                <a:gd name="connsiteY75" fmla="*/ 357188 h 409575"/>
                <a:gd name="connsiteX76" fmla="*/ 214312 w 533400"/>
                <a:gd name="connsiteY76" fmla="*/ 357188 h 409575"/>
                <a:gd name="connsiteX77" fmla="*/ 211137 w 533400"/>
                <a:gd name="connsiteY77" fmla="*/ 360363 h 409575"/>
                <a:gd name="connsiteX78" fmla="*/ 220662 w 533400"/>
                <a:gd name="connsiteY78" fmla="*/ 352425 h 409575"/>
                <a:gd name="connsiteX79" fmla="*/ 223837 w 533400"/>
                <a:gd name="connsiteY79" fmla="*/ 352425 h 409575"/>
                <a:gd name="connsiteX80" fmla="*/ 220662 w 533400"/>
                <a:gd name="connsiteY80" fmla="*/ 355600 h 409575"/>
                <a:gd name="connsiteX81" fmla="*/ 219074 w 533400"/>
                <a:gd name="connsiteY81" fmla="*/ 355600 h 409575"/>
                <a:gd name="connsiteX82" fmla="*/ 215900 w 533400"/>
                <a:gd name="connsiteY82" fmla="*/ 357188 h 409575"/>
                <a:gd name="connsiteX83" fmla="*/ 214312 w 533400"/>
                <a:gd name="connsiteY83" fmla="*/ 357188 h 409575"/>
                <a:gd name="connsiteX84" fmla="*/ 215900 w 533400"/>
                <a:gd name="connsiteY84" fmla="*/ 355600 h 409575"/>
                <a:gd name="connsiteX85" fmla="*/ 136525 w 533400"/>
                <a:gd name="connsiteY85" fmla="*/ 317500 h 409575"/>
                <a:gd name="connsiteX86" fmla="*/ 139700 w 533400"/>
                <a:gd name="connsiteY86" fmla="*/ 317500 h 409575"/>
                <a:gd name="connsiteX87" fmla="*/ 141287 w 533400"/>
                <a:gd name="connsiteY87" fmla="*/ 317500 h 409575"/>
                <a:gd name="connsiteX88" fmla="*/ 139700 w 533400"/>
                <a:gd name="connsiteY88" fmla="*/ 319088 h 409575"/>
                <a:gd name="connsiteX89" fmla="*/ 136525 w 533400"/>
                <a:gd name="connsiteY89" fmla="*/ 320675 h 409575"/>
                <a:gd name="connsiteX90" fmla="*/ 134937 w 533400"/>
                <a:gd name="connsiteY90" fmla="*/ 320675 h 409575"/>
                <a:gd name="connsiteX91" fmla="*/ 134937 w 533400"/>
                <a:gd name="connsiteY91" fmla="*/ 319088 h 409575"/>
                <a:gd name="connsiteX92" fmla="*/ 136525 w 533400"/>
                <a:gd name="connsiteY92" fmla="*/ 319088 h 409575"/>
                <a:gd name="connsiteX93" fmla="*/ 34925 w 533400"/>
                <a:gd name="connsiteY93" fmla="*/ 303213 h 409575"/>
                <a:gd name="connsiteX94" fmla="*/ 38100 w 533400"/>
                <a:gd name="connsiteY94" fmla="*/ 304801 h 409575"/>
                <a:gd name="connsiteX95" fmla="*/ 39688 w 533400"/>
                <a:gd name="connsiteY95" fmla="*/ 304801 h 409575"/>
                <a:gd name="connsiteX96" fmla="*/ 42863 w 533400"/>
                <a:gd name="connsiteY96" fmla="*/ 304801 h 409575"/>
                <a:gd name="connsiteX97" fmla="*/ 42863 w 533400"/>
                <a:gd name="connsiteY97" fmla="*/ 307976 h 409575"/>
                <a:gd name="connsiteX98" fmla="*/ 39688 w 533400"/>
                <a:gd name="connsiteY98" fmla="*/ 307976 h 409575"/>
                <a:gd name="connsiteX99" fmla="*/ 38100 w 533400"/>
                <a:gd name="connsiteY99" fmla="*/ 307976 h 409575"/>
                <a:gd name="connsiteX100" fmla="*/ 34925 w 533400"/>
                <a:gd name="connsiteY100" fmla="*/ 307976 h 409575"/>
                <a:gd name="connsiteX101" fmla="*/ 33338 w 533400"/>
                <a:gd name="connsiteY101" fmla="*/ 309563 h 409575"/>
                <a:gd name="connsiteX102" fmla="*/ 31750 w 533400"/>
                <a:gd name="connsiteY102" fmla="*/ 309563 h 409575"/>
                <a:gd name="connsiteX103" fmla="*/ 28575 w 533400"/>
                <a:gd name="connsiteY103" fmla="*/ 309563 h 409575"/>
                <a:gd name="connsiteX104" fmla="*/ 26988 w 533400"/>
                <a:gd name="connsiteY104" fmla="*/ 312738 h 409575"/>
                <a:gd name="connsiteX105" fmla="*/ 23813 w 533400"/>
                <a:gd name="connsiteY105" fmla="*/ 312738 h 409575"/>
                <a:gd name="connsiteX106" fmla="*/ 23813 w 533400"/>
                <a:gd name="connsiteY106" fmla="*/ 314326 h 409575"/>
                <a:gd name="connsiteX107" fmla="*/ 22225 w 533400"/>
                <a:gd name="connsiteY107" fmla="*/ 314326 h 409575"/>
                <a:gd name="connsiteX108" fmla="*/ 19050 w 533400"/>
                <a:gd name="connsiteY108" fmla="*/ 317501 h 409575"/>
                <a:gd name="connsiteX109" fmla="*/ 12700 w 533400"/>
                <a:gd name="connsiteY109" fmla="*/ 317501 h 409575"/>
                <a:gd name="connsiteX110" fmla="*/ 7938 w 533400"/>
                <a:gd name="connsiteY110" fmla="*/ 317501 h 409575"/>
                <a:gd name="connsiteX111" fmla="*/ 1588 w 533400"/>
                <a:gd name="connsiteY111" fmla="*/ 319088 h 409575"/>
                <a:gd name="connsiteX112" fmla="*/ 0 w 533400"/>
                <a:gd name="connsiteY112" fmla="*/ 317501 h 409575"/>
                <a:gd name="connsiteX113" fmla="*/ 1588 w 533400"/>
                <a:gd name="connsiteY113" fmla="*/ 314326 h 409575"/>
                <a:gd name="connsiteX114" fmla="*/ 3175 w 533400"/>
                <a:gd name="connsiteY114" fmla="*/ 314326 h 409575"/>
                <a:gd name="connsiteX115" fmla="*/ 6350 w 533400"/>
                <a:gd name="connsiteY115" fmla="*/ 314326 h 409575"/>
                <a:gd name="connsiteX116" fmla="*/ 7938 w 533400"/>
                <a:gd name="connsiteY116" fmla="*/ 314326 h 409575"/>
                <a:gd name="connsiteX117" fmla="*/ 11113 w 533400"/>
                <a:gd name="connsiteY117" fmla="*/ 312738 h 409575"/>
                <a:gd name="connsiteX118" fmla="*/ 12700 w 533400"/>
                <a:gd name="connsiteY118" fmla="*/ 309563 h 409575"/>
                <a:gd name="connsiteX119" fmla="*/ 15875 w 533400"/>
                <a:gd name="connsiteY119" fmla="*/ 309563 h 409575"/>
                <a:gd name="connsiteX120" fmla="*/ 19050 w 533400"/>
                <a:gd name="connsiteY120" fmla="*/ 309563 h 409575"/>
                <a:gd name="connsiteX121" fmla="*/ 23813 w 533400"/>
                <a:gd name="connsiteY121" fmla="*/ 307976 h 409575"/>
                <a:gd name="connsiteX122" fmla="*/ 26988 w 533400"/>
                <a:gd name="connsiteY122" fmla="*/ 304801 h 409575"/>
                <a:gd name="connsiteX123" fmla="*/ 28575 w 533400"/>
                <a:gd name="connsiteY123" fmla="*/ 304801 h 409575"/>
                <a:gd name="connsiteX124" fmla="*/ 31750 w 533400"/>
                <a:gd name="connsiteY124" fmla="*/ 304801 h 409575"/>
                <a:gd name="connsiteX125" fmla="*/ 85725 w 533400"/>
                <a:gd name="connsiteY125" fmla="*/ 302578 h 409575"/>
                <a:gd name="connsiteX126" fmla="*/ 85725 w 533400"/>
                <a:gd name="connsiteY126" fmla="*/ 303213 h 409575"/>
                <a:gd name="connsiteX127" fmla="*/ 82550 w 533400"/>
                <a:gd name="connsiteY127" fmla="*/ 303213 h 409575"/>
                <a:gd name="connsiteX128" fmla="*/ 85725 w 533400"/>
                <a:gd name="connsiteY128" fmla="*/ 301626 h 409575"/>
                <a:gd name="connsiteX129" fmla="*/ 90488 w 533400"/>
                <a:gd name="connsiteY129" fmla="*/ 301626 h 409575"/>
                <a:gd name="connsiteX130" fmla="*/ 85725 w 533400"/>
                <a:gd name="connsiteY130" fmla="*/ 302578 h 409575"/>
                <a:gd name="connsiteX131" fmla="*/ 92075 w 533400"/>
                <a:gd name="connsiteY131" fmla="*/ 298450 h 409575"/>
                <a:gd name="connsiteX132" fmla="*/ 93663 w 533400"/>
                <a:gd name="connsiteY132" fmla="*/ 298450 h 409575"/>
                <a:gd name="connsiteX133" fmla="*/ 96838 w 533400"/>
                <a:gd name="connsiteY133" fmla="*/ 298450 h 409575"/>
                <a:gd name="connsiteX134" fmla="*/ 92075 w 533400"/>
                <a:gd name="connsiteY134" fmla="*/ 301626 h 409575"/>
                <a:gd name="connsiteX135" fmla="*/ 90488 w 533400"/>
                <a:gd name="connsiteY135" fmla="*/ 301626 h 409575"/>
                <a:gd name="connsiteX136" fmla="*/ 38100 w 533400"/>
                <a:gd name="connsiteY136" fmla="*/ 265113 h 409575"/>
                <a:gd name="connsiteX137" fmla="*/ 39687 w 533400"/>
                <a:gd name="connsiteY137" fmla="*/ 265113 h 409575"/>
                <a:gd name="connsiteX138" fmla="*/ 42862 w 533400"/>
                <a:gd name="connsiteY138" fmla="*/ 265113 h 409575"/>
                <a:gd name="connsiteX139" fmla="*/ 46037 w 533400"/>
                <a:gd name="connsiteY139" fmla="*/ 265113 h 409575"/>
                <a:gd name="connsiteX140" fmla="*/ 44450 w 533400"/>
                <a:gd name="connsiteY140" fmla="*/ 266700 h 409575"/>
                <a:gd name="connsiteX141" fmla="*/ 39687 w 533400"/>
                <a:gd name="connsiteY141" fmla="*/ 266700 h 409575"/>
                <a:gd name="connsiteX142" fmla="*/ 38100 w 533400"/>
                <a:gd name="connsiteY142" fmla="*/ 266700 h 409575"/>
                <a:gd name="connsiteX143" fmla="*/ 34925 w 533400"/>
                <a:gd name="connsiteY143" fmla="*/ 266700 h 409575"/>
                <a:gd name="connsiteX144" fmla="*/ 53975 w 533400"/>
                <a:gd name="connsiteY144" fmla="*/ 261938 h 409575"/>
                <a:gd name="connsiteX145" fmla="*/ 58737 w 533400"/>
                <a:gd name="connsiteY145" fmla="*/ 261938 h 409575"/>
                <a:gd name="connsiteX146" fmla="*/ 50800 w 533400"/>
                <a:gd name="connsiteY146" fmla="*/ 265113 h 409575"/>
                <a:gd name="connsiteX147" fmla="*/ 49212 w 533400"/>
                <a:gd name="connsiteY147" fmla="*/ 265113 h 409575"/>
                <a:gd name="connsiteX148" fmla="*/ 61912 w 533400"/>
                <a:gd name="connsiteY148" fmla="*/ 260350 h 409575"/>
                <a:gd name="connsiteX149" fmla="*/ 65087 w 533400"/>
                <a:gd name="connsiteY149" fmla="*/ 260350 h 409575"/>
                <a:gd name="connsiteX150" fmla="*/ 66675 w 533400"/>
                <a:gd name="connsiteY150" fmla="*/ 260350 h 409575"/>
                <a:gd name="connsiteX151" fmla="*/ 69850 w 533400"/>
                <a:gd name="connsiteY151" fmla="*/ 260350 h 409575"/>
                <a:gd name="connsiteX152" fmla="*/ 71437 w 533400"/>
                <a:gd name="connsiteY152" fmla="*/ 260350 h 409575"/>
                <a:gd name="connsiteX153" fmla="*/ 65087 w 533400"/>
                <a:gd name="connsiteY153" fmla="*/ 261938 h 409575"/>
                <a:gd name="connsiteX154" fmla="*/ 60325 w 533400"/>
                <a:gd name="connsiteY154" fmla="*/ 261938 h 409575"/>
                <a:gd name="connsiteX155" fmla="*/ 517524 w 533400"/>
                <a:gd name="connsiteY155" fmla="*/ 198438 h 409575"/>
                <a:gd name="connsiteX156" fmla="*/ 519112 w 533400"/>
                <a:gd name="connsiteY156" fmla="*/ 198438 h 409575"/>
                <a:gd name="connsiteX157" fmla="*/ 517524 w 533400"/>
                <a:gd name="connsiteY157" fmla="*/ 201613 h 409575"/>
                <a:gd name="connsiteX158" fmla="*/ 514350 w 533400"/>
                <a:gd name="connsiteY158" fmla="*/ 201613 h 409575"/>
                <a:gd name="connsiteX159" fmla="*/ 501650 w 533400"/>
                <a:gd name="connsiteY159" fmla="*/ 176213 h 409575"/>
                <a:gd name="connsiteX160" fmla="*/ 501650 w 533400"/>
                <a:gd name="connsiteY160" fmla="*/ 179388 h 409575"/>
                <a:gd name="connsiteX161" fmla="*/ 498475 w 533400"/>
                <a:gd name="connsiteY161" fmla="*/ 179388 h 409575"/>
                <a:gd name="connsiteX162" fmla="*/ 501650 w 533400"/>
                <a:gd name="connsiteY162" fmla="*/ 174625 h 409575"/>
                <a:gd name="connsiteX163" fmla="*/ 503237 w 533400"/>
                <a:gd name="connsiteY163" fmla="*/ 174625 h 409575"/>
                <a:gd name="connsiteX164" fmla="*/ 501650 w 533400"/>
                <a:gd name="connsiteY164" fmla="*/ 176213 h 409575"/>
                <a:gd name="connsiteX165" fmla="*/ 123825 w 533400"/>
                <a:gd name="connsiteY165" fmla="*/ 171450 h 409575"/>
                <a:gd name="connsiteX166" fmla="*/ 125412 w 533400"/>
                <a:gd name="connsiteY166" fmla="*/ 171450 h 409575"/>
                <a:gd name="connsiteX167" fmla="*/ 128588 w 533400"/>
                <a:gd name="connsiteY167" fmla="*/ 171450 h 409575"/>
                <a:gd name="connsiteX168" fmla="*/ 130175 w 533400"/>
                <a:gd name="connsiteY168" fmla="*/ 171450 h 409575"/>
                <a:gd name="connsiteX169" fmla="*/ 133350 w 533400"/>
                <a:gd name="connsiteY169" fmla="*/ 171450 h 409575"/>
                <a:gd name="connsiteX170" fmla="*/ 133350 w 533400"/>
                <a:gd name="connsiteY170" fmla="*/ 174625 h 409575"/>
                <a:gd name="connsiteX171" fmla="*/ 130175 w 533400"/>
                <a:gd name="connsiteY171" fmla="*/ 174625 h 409575"/>
                <a:gd name="connsiteX172" fmla="*/ 128588 w 533400"/>
                <a:gd name="connsiteY172" fmla="*/ 174625 h 409575"/>
                <a:gd name="connsiteX173" fmla="*/ 80962 w 533400"/>
                <a:gd name="connsiteY173" fmla="*/ 158750 h 409575"/>
                <a:gd name="connsiteX174" fmla="*/ 82550 w 533400"/>
                <a:gd name="connsiteY174" fmla="*/ 158750 h 409575"/>
                <a:gd name="connsiteX175" fmla="*/ 85725 w 533400"/>
                <a:gd name="connsiteY175" fmla="*/ 158750 h 409575"/>
                <a:gd name="connsiteX176" fmla="*/ 87312 w 533400"/>
                <a:gd name="connsiteY176" fmla="*/ 160338 h 409575"/>
                <a:gd name="connsiteX177" fmla="*/ 92075 w 533400"/>
                <a:gd name="connsiteY177" fmla="*/ 163513 h 409575"/>
                <a:gd name="connsiteX178" fmla="*/ 93662 w 533400"/>
                <a:gd name="connsiteY178" fmla="*/ 163513 h 409575"/>
                <a:gd name="connsiteX179" fmla="*/ 96837 w 533400"/>
                <a:gd name="connsiteY179" fmla="*/ 163513 h 409575"/>
                <a:gd name="connsiteX180" fmla="*/ 98425 w 533400"/>
                <a:gd name="connsiteY180" fmla="*/ 163513 h 409575"/>
                <a:gd name="connsiteX181" fmla="*/ 103187 w 533400"/>
                <a:gd name="connsiteY181" fmla="*/ 163513 h 409575"/>
                <a:gd name="connsiteX182" fmla="*/ 107950 w 533400"/>
                <a:gd name="connsiteY182" fmla="*/ 165100 h 409575"/>
                <a:gd name="connsiteX183" fmla="*/ 112712 w 533400"/>
                <a:gd name="connsiteY183" fmla="*/ 165100 h 409575"/>
                <a:gd name="connsiteX184" fmla="*/ 114300 w 533400"/>
                <a:gd name="connsiteY184" fmla="*/ 165100 h 409575"/>
                <a:gd name="connsiteX185" fmla="*/ 117475 w 533400"/>
                <a:gd name="connsiteY185" fmla="*/ 165100 h 409575"/>
                <a:gd name="connsiteX186" fmla="*/ 119062 w 533400"/>
                <a:gd name="connsiteY186" fmla="*/ 165100 h 409575"/>
                <a:gd name="connsiteX187" fmla="*/ 122237 w 533400"/>
                <a:gd name="connsiteY187" fmla="*/ 168276 h 409575"/>
                <a:gd name="connsiteX188" fmla="*/ 123825 w 533400"/>
                <a:gd name="connsiteY188" fmla="*/ 168276 h 409575"/>
                <a:gd name="connsiteX189" fmla="*/ 123825 w 533400"/>
                <a:gd name="connsiteY189" fmla="*/ 169863 h 409575"/>
                <a:gd name="connsiteX190" fmla="*/ 122237 w 533400"/>
                <a:gd name="connsiteY190" fmla="*/ 169863 h 409575"/>
                <a:gd name="connsiteX191" fmla="*/ 119062 w 533400"/>
                <a:gd name="connsiteY191" fmla="*/ 169863 h 409575"/>
                <a:gd name="connsiteX192" fmla="*/ 119062 w 533400"/>
                <a:gd name="connsiteY192" fmla="*/ 171451 h 409575"/>
                <a:gd name="connsiteX193" fmla="*/ 117475 w 533400"/>
                <a:gd name="connsiteY193" fmla="*/ 171451 h 409575"/>
                <a:gd name="connsiteX194" fmla="*/ 119062 w 533400"/>
                <a:gd name="connsiteY194" fmla="*/ 174626 h 409575"/>
                <a:gd name="connsiteX195" fmla="*/ 122237 w 533400"/>
                <a:gd name="connsiteY195" fmla="*/ 174626 h 409575"/>
                <a:gd name="connsiteX196" fmla="*/ 117475 w 533400"/>
                <a:gd name="connsiteY196" fmla="*/ 176213 h 409575"/>
                <a:gd name="connsiteX197" fmla="*/ 114300 w 533400"/>
                <a:gd name="connsiteY197" fmla="*/ 176213 h 409575"/>
                <a:gd name="connsiteX198" fmla="*/ 114300 w 533400"/>
                <a:gd name="connsiteY198" fmla="*/ 179388 h 409575"/>
                <a:gd name="connsiteX199" fmla="*/ 112712 w 533400"/>
                <a:gd name="connsiteY199" fmla="*/ 179388 h 409575"/>
                <a:gd name="connsiteX200" fmla="*/ 112712 w 533400"/>
                <a:gd name="connsiteY200" fmla="*/ 176213 h 409575"/>
                <a:gd name="connsiteX201" fmla="*/ 109537 w 533400"/>
                <a:gd name="connsiteY201" fmla="*/ 176213 h 409575"/>
                <a:gd name="connsiteX202" fmla="*/ 107950 w 533400"/>
                <a:gd name="connsiteY202" fmla="*/ 176213 h 409575"/>
                <a:gd name="connsiteX203" fmla="*/ 103187 w 533400"/>
                <a:gd name="connsiteY203" fmla="*/ 176213 h 409575"/>
                <a:gd name="connsiteX204" fmla="*/ 101600 w 533400"/>
                <a:gd name="connsiteY204" fmla="*/ 174626 h 409575"/>
                <a:gd name="connsiteX205" fmla="*/ 98425 w 533400"/>
                <a:gd name="connsiteY205" fmla="*/ 174626 h 409575"/>
                <a:gd name="connsiteX206" fmla="*/ 98425 w 533400"/>
                <a:gd name="connsiteY206" fmla="*/ 171451 h 409575"/>
                <a:gd name="connsiteX207" fmla="*/ 101600 w 533400"/>
                <a:gd name="connsiteY207" fmla="*/ 171451 h 409575"/>
                <a:gd name="connsiteX208" fmla="*/ 98425 w 533400"/>
                <a:gd name="connsiteY208" fmla="*/ 169863 h 409575"/>
                <a:gd name="connsiteX209" fmla="*/ 96837 w 533400"/>
                <a:gd name="connsiteY209" fmla="*/ 168276 h 409575"/>
                <a:gd name="connsiteX210" fmla="*/ 92075 w 533400"/>
                <a:gd name="connsiteY210" fmla="*/ 165100 h 409575"/>
                <a:gd name="connsiteX211" fmla="*/ 87312 w 533400"/>
                <a:gd name="connsiteY211" fmla="*/ 163513 h 409575"/>
                <a:gd name="connsiteX212" fmla="*/ 82550 w 533400"/>
                <a:gd name="connsiteY212" fmla="*/ 160338 h 409575"/>
                <a:gd name="connsiteX213" fmla="*/ 80962 w 533400"/>
                <a:gd name="connsiteY213" fmla="*/ 160338 h 409575"/>
                <a:gd name="connsiteX214" fmla="*/ 517525 w 533400"/>
                <a:gd name="connsiteY214" fmla="*/ 155575 h 409575"/>
                <a:gd name="connsiteX215" fmla="*/ 519112 w 533400"/>
                <a:gd name="connsiteY215" fmla="*/ 155575 h 409575"/>
                <a:gd name="connsiteX216" fmla="*/ 519112 w 533400"/>
                <a:gd name="connsiteY216" fmla="*/ 158750 h 409575"/>
                <a:gd name="connsiteX217" fmla="*/ 517525 w 533400"/>
                <a:gd name="connsiteY217" fmla="*/ 160338 h 409575"/>
                <a:gd name="connsiteX218" fmla="*/ 512762 w 533400"/>
                <a:gd name="connsiteY218" fmla="*/ 165100 h 409575"/>
                <a:gd name="connsiteX219" fmla="*/ 511175 w 533400"/>
                <a:gd name="connsiteY219" fmla="*/ 168275 h 409575"/>
                <a:gd name="connsiteX220" fmla="*/ 508000 w 533400"/>
                <a:gd name="connsiteY220" fmla="*/ 169863 h 409575"/>
                <a:gd name="connsiteX221" fmla="*/ 503237 w 533400"/>
                <a:gd name="connsiteY221" fmla="*/ 174625 h 409575"/>
                <a:gd name="connsiteX222" fmla="*/ 503237 w 533400"/>
                <a:gd name="connsiteY222" fmla="*/ 171450 h 409575"/>
                <a:gd name="connsiteX223" fmla="*/ 506412 w 533400"/>
                <a:gd name="connsiteY223" fmla="*/ 171450 h 409575"/>
                <a:gd name="connsiteX224" fmla="*/ 506412 w 533400"/>
                <a:gd name="connsiteY224" fmla="*/ 169863 h 409575"/>
                <a:gd name="connsiteX225" fmla="*/ 508000 w 533400"/>
                <a:gd name="connsiteY225" fmla="*/ 168275 h 409575"/>
                <a:gd name="connsiteX226" fmla="*/ 508000 w 533400"/>
                <a:gd name="connsiteY226" fmla="*/ 165100 h 409575"/>
                <a:gd name="connsiteX227" fmla="*/ 511175 w 533400"/>
                <a:gd name="connsiteY227" fmla="*/ 163513 h 409575"/>
                <a:gd name="connsiteX228" fmla="*/ 512762 w 533400"/>
                <a:gd name="connsiteY228" fmla="*/ 163513 h 409575"/>
                <a:gd name="connsiteX229" fmla="*/ 512762 w 533400"/>
                <a:gd name="connsiteY229" fmla="*/ 160338 h 409575"/>
                <a:gd name="connsiteX230" fmla="*/ 512762 w 533400"/>
                <a:gd name="connsiteY230" fmla="*/ 158750 h 409575"/>
                <a:gd name="connsiteX231" fmla="*/ 514350 w 533400"/>
                <a:gd name="connsiteY231" fmla="*/ 158750 h 409575"/>
                <a:gd name="connsiteX232" fmla="*/ 74612 w 533400"/>
                <a:gd name="connsiteY232" fmla="*/ 155575 h 409575"/>
                <a:gd name="connsiteX233" fmla="*/ 76200 w 533400"/>
                <a:gd name="connsiteY233" fmla="*/ 155575 h 409575"/>
                <a:gd name="connsiteX234" fmla="*/ 77787 w 533400"/>
                <a:gd name="connsiteY234" fmla="*/ 155575 h 409575"/>
                <a:gd name="connsiteX235" fmla="*/ 77787 w 533400"/>
                <a:gd name="connsiteY235" fmla="*/ 158750 h 409575"/>
                <a:gd name="connsiteX236" fmla="*/ 76200 w 533400"/>
                <a:gd name="connsiteY236" fmla="*/ 158750 h 409575"/>
                <a:gd name="connsiteX237" fmla="*/ 74612 w 533400"/>
                <a:gd name="connsiteY237" fmla="*/ 158750 h 409575"/>
                <a:gd name="connsiteX238" fmla="*/ 508000 w 533400"/>
                <a:gd name="connsiteY238" fmla="*/ 147638 h 409575"/>
                <a:gd name="connsiteX239" fmla="*/ 508000 w 533400"/>
                <a:gd name="connsiteY239" fmla="*/ 149226 h 409575"/>
                <a:gd name="connsiteX240" fmla="*/ 506412 w 533400"/>
                <a:gd name="connsiteY240" fmla="*/ 149226 h 409575"/>
                <a:gd name="connsiteX241" fmla="*/ 511175 w 533400"/>
                <a:gd name="connsiteY241" fmla="*/ 139700 h 409575"/>
                <a:gd name="connsiteX242" fmla="*/ 512762 w 533400"/>
                <a:gd name="connsiteY242" fmla="*/ 142875 h 409575"/>
                <a:gd name="connsiteX243" fmla="*/ 514350 w 533400"/>
                <a:gd name="connsiteY243" fmla="*/ 142875 h 409575"/>
                <a:gd name="connsiteX244" fmla="*/ 517525 w 533400"/>
                <a:gd name="connsiteY244" fmla="*/ 144463 h 409575"/>
                <a:gd name="connsiteX245" fmla="*/ 514350 w 533400"/>
                <a:gd name="connsiteY245" fmla="*/ 144463 h 409575"/>
                <a:gd name="connsiteX246" fmla="*/ 512762 w 533400"/>
                <a:gd name="connsiteY246" fmla="*/ 144463 h 409575"/>
                <a:gd name="connsiteX247" fmla="*/ 512762 w 533400"/>
                <a:gd name="connsiteY247" fmla="*/ 147638 h 409575"/>
                <a:gd name="connsiteX248" fmla="*/ 511175 w 533400"/>
                <a:gd name="connsiteY248" fmla="*/ 147638 h 409575"/>
                <a:gd name="connsiteX249" fmla="*/ 508000 w 533400"/>
                <a:gd name="connsiteY249" fmla="*/ 147638 h 409575"/>
                <a:gd name="connsiteX250" fmla="*/ 508000 w 533400"/>
                <a:gd name="connsiteY250" fmla="*/ 144463 h 409575"/>
                <a:gd name="connsiteX251" fmla="*/ 508000 w 533400"/>
                <a:gd name="connsiteY251" fmla="*/ 142875 h 409575"/>
                <a:gd name="connsiteX252" fmla="*/ 511175 w 533400"/>
                <a:gd name="connsiteY252" fmla="*/ 142875 h 409575"/>
                <a:gd name="connsiteX253" fmla="*/ 481012 w 533400"/>
                <a:gd name="connsiteY253" fmla="*/ 136525 h 409575"/>
                <a:gd name="connsiteX254" fmla="*/ 481012 w 533400"/>
                <a:gd name="connsiteY254" fmla="*/ 138113 h 409575"/>
                <a:gd name="connsiteX255" fmla="*/ 479425 w 533400"/>
                <a:gd name="connsiteY255" fmla="*/ 138113 h 409575"/>
                <a:gd name="connsiteX256" fmla="*/ 487363 w 533400"/>
                <a:gd name="connsiteY256" fmla="*/ 120650 h 409575"/>
                <a:gd name="connsiteX257" fmla="*/ 490538 w 533400"/>
                <a:gd name="connsiteY257" fmla="*/ 120650 h 409575"/>
                <a:gd name="connsiteX258" fmla="*/ 490538 w 533400"/>
                <a:gd name="connsiteY258" fmla="*/ 122238 h 409575"/>
                <a:gd name="connsiteX259" fmla="*/ 487363 w 533400"/>
                <a:gd name="connsiteY259" fmla="*/ 122238 h 409575"/>
                <a:gd name="connsiteX260" fmla="*/ 447675 w 533400"/>
                <a:gd name="connsiteY260" fmla="*/ 100013 h 409575"/>
                <a:gd name="connsiteX261" fmla="*/ 449262 w 533400"/>
                <a:gd name="connsiteY261" fmla="*/ 100013 h 409575"/>
                <a:gd name="connsiteX262" fmla="*/ 447675 w 533400"/>
                <a:gd name="connsiteY262" fmla="*/ 101600 h 409575"/>
                <a:gd name="connsiteX263" fmla="*/ 455612 w 533400"/>
                <a:gd name="connsiteY263" fmla="*/ 90488 h 409575"/>
                <a:gd name="connsiteX264" fmla="*/ 454025 w 533400"/>
                <a:gd name="connsiteY264" fmla="*/ 93663 h 409575"/>
                <a:gd name="connsiteX265" fmla="*/ 454025 w 533400"/>
                <a:gd name="connsiteY265" fmla="*/ 95250 h 409575"/>
                <a:gd name="connsiteX266" fmla="*/ 450850 w 533400"/>
                <a:gd name="connsiteY266" fmla="*/ 96838 h 409575"/>
                <a:gd name="connsiteX267" fmla="*/ 449262 w 533400"/>
                <a:gd name="connsiteY267" fmla="*/ 100013 h 409575"/>
                <a:gd name="connsiteX268" fmla="*/ 449262 w 533400"/>
                <a:gd name="connsiteY268" fmla="*/ 96838 h 409575"/>
                <a:gd name="connsiteX269" fmla="*/ 450850 w 533400"/>
                <a:gd name="connsiteY269" fmla="*/ 95250 h 409575"/>
                <a:gd name="connsiteX270" fmla="*/ 450850 w 533400"/>
                <a:gd name="connsiteY270" fmla="*/ 93663 h 409575"/>
                <a:gd name="connsiteX271" fmla="*/ 523875 w 533400"/>
                <a:gd name="connsiteY271" fmla="*/ 84138 h 409575"/>
                <a:gd name="connsiteX272" fmla="*/ 527050 w 533400"/>
                <a:gd name="connsiteY272" fmla="*/ 84138 h 409575"/>
                <a:gd name="connsiteX273" fmla="*/ 528637 w 533400"/>
                <a:gd name="connsiteY273" fmla="*/ 84138 h 409575"/>
                <a:gd name="connsiteX274" fmla="*/ 530225 w 533400"/>
                <a:gd name="connsiteY274" fmla="*/ 84138 h 409575"/>
                <a:gd name="connsiteX275" fmla="*/ 530225 w 533400"/>
                <a:gd name="connsiteY275" fmla="*/ 85726 h 409575"/>
                <a:gd name="connsiteX276" fmla="*/ 533400 w 533400"/>
                <a:gd name="connsiteY276" fmla="*/ 88901 h 409575"/>
                <a:gd name="connsiteX277" fmla="*/ 533400 w 533400"/>
                <a:gd name="connsiteY277" fmla="*/ 90489 h 409575"/>
                <a:gd name="connsiteX278" fmla="*/ 533400 w 533400"/>
                <a:gd name="connsiteY278" fmla="*/ 93664 h 409575"/>
                <a:gd name="connsiteX279" fmla="*/ 533400 w 533400"/>
                <a:gd name="connsiteY279" fmla="*/ 95251 h 409575"/>
                <a:gd name="connsiteX280" fmla="*/ 530225 w 533400"/>
                <a:gd name="connsiteY280" fmla="*/ 95251 h 409575"/>
                <a:gd name="connsiteX281" fmla="*/ 528637 w 533400"/>
                <a:gd name="connsiteY281" fmla="*/ 95251 h 409575"/>
                <a:gd name="connsiteX282" fmla="*/ 527050 w 533400"/>
                <a:gd name="connsiteY282" fmla="*/ 93664 h 409575"/>
                <a:gd name="connsiteX283" fmla="*/ 523875 w 533400"/>
                <a:gd name="connsiteY283" fmla="*/ 93664 h 409575"/>
                <a:gd name="connsiteX284" fmla="*/ 523875 w 533400"/>
                <a:gd name="connsiteY284" fmla="*/ 90489 h 409575"/>
                <a:gd name="connsiteX285" fmla="*/ 523875 w 533400"/>
                <a:gd name="connsiteY285" fmla="*/ 88901 h 409575"/>
                <a:gd name="connsiteX286" fmla="*/ 522287 w 533400"/>
                <a:gd name="connsiteY286" fmla="*/ 88901 h 409575"/>
                <a:gd name="connsiteX287" fmla="*/ 522287 w 533400"/>
                <a:gd name="connsiteY287" fmla="*/ 85726 h 409575"/>
                <a:gd name="connsiteX288" fmla="*/ 523875 w 533400"/>
                <a:gd name="connsiteY288" fmla="*/ 85726 h 409575"/>
                <a:gd name="connsiteX289" fmla="*/ 463550 w 533400"/>
                <a:gd name="connsiteY289" fmla="*/ 84137 h 409575"/>
                <a:gd name="connsiteX290" fmla="*/ 463550 w 533400"/>
                <a:gd name="connsiteY290" fmla="*/ 85725 h 409575"/>
                <a:gd name="connsiteX291" fmla="*/ 460375 w 533400"/>
                <a:gd name="connsiteY291" fmla="*/ 88900 h 409575"/>
                <a:gd name="connsiteX292" fmla="*/ 458787 w 533400"/>
                <a:gd name="connsiteY292" fmla="*/ 88900 h 409575"/>
                <a:gd name="connsiteX293" fmla="*/ 455612 w 533400"/>
                <a:gd name="connsiteY293" fmla="*/ 90488 h 409575"/>
                <a:gd name="connsiteX294" fmla="*/ 460375 w 533400"/>
                <a:gd name="connsiteY294" fmla="*/ 85725 h 409575"/>
                <a:gd name="connsiteX295" fmla="*/ 122237 w 533400"/>
                <a:gd name="connsiteY295" fmla="*/ 80962 h 409575"/>
                <a:gd name="connsiteX296" fmla="*/ 123825 w 533400"/>
                <a:gd name="connsiteY296" fmla="*/ 84137 h 409575"/>
                <a:gd name="connsiteX297" fmla="*/ 125412 w 533400"/>
                <a:gd name="connsiteY297" fmla="*/ 84137 h 409575"/>
                <a:gd name="connsiteX298" fmla="*/ 128587 w 533400"/>
                <a:gd name="connsiteY298" fmla="*/ 84137 h 409575"/>
                <a:gd name="connsiteX299" fmla="*/ 133350 w 533400"/>
                <a:gd name="connsiteY299" fmla="*/ 85725 h 409575"/>
                <a:gd name="connsiteX300" fmla="*/ 134937 w 533400"/>
                <a:gd name="connsiteY300" fmla="*/ 88900 h 409575"/>
                <a:gd name="connsiteX301" fmla="*/ 134937 w 533400"/>
                <a:gd name="connsiteY301" fmla="*/ 90488 h 409575"/>
                <a:gd name="connsiteX302" fmla="*/ 141287 w 533400"/>
                <a:gd name="connsiteY302" fmla="*/ 93663 h 409575"/>
                <a:gd name="connsiteX303" fmla="*/ 136525 w 533400"/>
                <a:gd name="connsiteY303" fmla="*/ 93663 h 409575"/>
                <a:gd name="connsiteX304" fmla="*/ 134937 w 533400"/>
                <a:gd name="connsiteY304" fmla="*/ 93663 h 409575"/>
                <a:gd name="connsiteX305" fmla="*/ 133350 w 533400"/>
                <a:gd name="connsiteY305" fmla="*/ 93663 h 409575"/>
                <a:gd name="connsiteX306" fmla="*/ 130175 w 533400"/>
                <a:gd name="connsiteY306" fmla="*/ 93663 h 409575"/>
                <a:gd name="connsiteX307" fmla="*/ 123825 w 533400"/>
                <a:gd name="connsiteY307" fmla="*/ 88900 h 409575"/>
                <a:gd name="connsiteX308" fmla="*/ 123825 w 533400"/>
                <a:gd name="connsiteY308" fmla="*/ 85725 h 409575"/>
                <a:gd name="connsiteX309" fmla="*/ 122237 w 533400"/>
                <a:gd name="connsiteY309" fmla="*/ 84137 h 409575"/>
                <a:gd name="connsiteX310" fmla="*/ 119062 w 533400"/>
                <a:gd name="connsiteY310" fmla="*/ 84137 h 409575"/>
                <a:gd name="connsiteX311" fmla="*/ 230187 w 533400"/>
                <a:gd name="connsiteY311" fmla="*/ 52388 h 409575"/>
                <a:gd name="connsiteX312" fmla="*/ 231775 w 533400"/>
                <a:gd name="connsiteY312" fmla="*/ 52388 h 409575"/>
                <a:gd name="connsiteX313" fmla="*/ 231775 w 533400"/>
                <a:gd name="connsiteY313" fmla="*/ 53976 h 409575"/>
                <a:gd name="connsiteX314" fmla="*/ 230187 w 533400"/>
                <a:gd name="connsiteY314" fmla="*/ 53976 h 409575"/>
                <a:gd name="connsiteX315" fmla="*/ 230187 w 533400"/>
                <a:gd name="connsiteY315" fmla="*/ 49213 h 409575"/>
                <a:gd name="connsiteX316" fmla="*/ 231775 w 533400"/>
                <a:gd name="connsiteY316" fmla="*/ 49213 h 409575"/>
                <a:gd name="connsiteX317" fmla="*/ 230187 w 533400"/>
                <a:gd name="connsiteY317" fmla="*/ 52388 h 409575"/>
                <a:gd name="connsiteX318" fmla="*/ 192087 w 533400"/>
                <a:gd name="connsiteY318" fmla="*/ 46038 h 409575"/>
                <a:gd name="connsiteX319" fmla="*/ 193674 w 533400"/>
                <a:gd name="connsiteY319" fmla="*/ 46038 h 409575"/>
                <a:gd name="connsiteX320" fmla="*/ 196850 w 533400"/>
                <a:gd name="connsiteY320" fmla="*/ 47625 h 409575"/>
                <a:gd name="connsiteX321" fmla="*/ 198437 w 533400"/>
                <a:gd name="connsiteY321" fmla="*/ 47625 h 409575"/>
                <a:gd name="connsiteX322" fmla="*/ 198437 w 533400"/>
                <a:gd name="connsiteY322" fmla="*/ 49213 h 409575"/>
                <a:gd name="connsiteX323" fmla="*/ 196850 w 533400"/>
                <a:gd name="connsiteY323" fmla="*/ 49213 h 409575"/>
                <a:gd name="connsiteX324" fmla="*/ 193674 w 533400"/>
                <a:gd name="connsiteY324" fmla="*/ 49213 h 409575"/>
                <a:gd name="connsiteX325" fmla="*/ 192087 w 533400"/>
                <a:gd name="connsiteY325" fmla="*/ 49213 h 409575"/>
                <a:gd name="connsiteX326" fmla="*/ 192087 w 533400"/>
                <a:gd name="connsiteY326" fmla="*/ 47625 h 409575"/>
                <a:gd name="connsiteX327" fmla="*/ 203200 w 533400"/>
                <a:gd name="connsiteY327" fmla="*/ 42863 h 409575"/>
                <a:gd name="connsiteX328" fmla="*/ 204788 w 533400"/>
                <a:gd name="connsiteY328" fmla="*/ 42863 h 409575"/>
                <a:gd name="connsiteX329" fmla="*/ 207963 w 533400"/>
                <a:gd name="connsiteY329" fmla="*/ 42863 h 409575"/>
                <a:gd name="connsiteX330" fmla="*/ 209550 w 533400"/>
                <a:gd name="connsiteY330" fmla="*/ 42863 h 409575"/>
                <a:gd name="connsiteX331" fmla="*/ 209550 w 533400"/>
                <a:gd name="connsiteY331" fmla="*/ 46038 h 409575"/>
                <a:gd name="connsiteX332" fmla="*/ 211138 w 533400"/>
                <a:gd name="connsiteY332" fmla="*/ 49213 h 409575"/>
                <a:gd name="connsiteX333" fmla="*/ 211138 w 533400"/>
                <a:gd name="connsiteY333" fmla="*/ 52388 h 409575"/>
                <a:gd name="connsiteX334" fmla="*/ 211138 w 533400"/>
                <a:gd name="connsiteY334" fmla="*/ 53976 h 409575"/>
                <a:gd name="connsiteX335" fmla="*/ 209550 w 533400"/>
                <a:gd name="connsiteY335" fmla="*/ 53976 h 409575"/>
                <a:gd name="connsiteX336" fmla="*/ 207963 w 533400"/>
                <a:gd name="connsiteY336" fmla="*/ 52388 h 409575"/>
                <a:gd name="connsiteX337" fmla="*/ 204788 w 533400"/>
                <a:gd name="connsiteY337" fmla="*/ 49213 h 409575"/>
                <a:gd name="connsiteX338" fmla="*/ 203200 w 533400"/>
                <a:gd name="connsiteY338" fmla="*/ 49213 h 409575"/>
                <a:gd name="connsiteX339" fmla="*/ 203200 w 533400"/>
                <a:gd name="connsiteY339" fmla="*/ 47625 h 409575"/>
                <a:gd name="connsiteX340" fmla="*/ 203200 w 533400"/>
                <a:gd name="connsiteY340" fmla="*/ 46038 h 409575"/>
                <a:gd name="connsiteX341" fmla="*/ 220662 w 533400"/>
                <a:gd name="connsiteY341" fmla="*/ 31750 h 409575"/>
                <a:gd name="connsiteX342" fmla="*/ 223837 w 533400"/>
                <a:gd name="connsiteY342" fmla="*/ 31750 h 409575"/>
                <a:gd name="connsiteX343" fmla="*/ 225424 w 533400"/>
                <a:gd name="connsiteY343" fmla="*/ 31750 h 409575"/>
                <a:gd name="connsiteX344" fmla="*/ 225424 w 533400"/>
                <a:gd name="connsiteY344" fmla="*/ 33337 h 409575"/>
                <a:gd name="connsiteX345" fmla="*/ 227012 w 533400"/>
                <a:gd name="connsiteY345" fmla="*/ 36512 h 409575"/>
                <a:gd name="connsiteX346" fmla="*/ 230187 w 533400"/>
                <a:gd name="connsiteY346" fmla="*/ 38100 h 409575"/>
                <a:gd name="connsiteX347" fmla="*/ 227012 w 533400"/>
                <a:gd name="connsiteY347" fmla="*/ 41275 h 409575"/>
                <a:gd name="connsiteX348" fmla="*/ 225424 w 533400"/>
                <a:gd name="connsiteY348" fmla="*/ 41275 h 409575"/>
                <a:gd name="connsiteX349" fmla="*/ 223837 w 533400"/>
                <a:gd name="connsiteY349" fmla="*/ 42863 h 409575"/>
                <a:gd name="connsiteX350" fmla="*/ 223837 w 533400"/>
                <a:gd name="connsiteY350" fmla="*/ 41275 h 409575"/>
                <a:gd name="connsiteX351" fmla="*/ 220662 w 533400"/>
                <a:gd name="connsiteY351" fmla="*/ 41275 h 409575"/>
                <a:gd name="connsiteX352" fmla="*/ 220662 w 533400"/>
                <a:gd name="connsiteY352" fmla="*/ 38100 h 409575"/>
                <a:gd name="connsiteX353" fmla="*/ 220662 w 533400"/>
                <a:gd name="connsiteY353" fmla="*/ 36512 h 409575"/>
                <a:gd name="connsiteX354" fmla="*/ 255587 w 533400"/>
                <a:gd name="connsiteY354" fmla="*/ 19050 h 409575"/>
                <a:gd name="connsiteX355" fmla="*/ 257175 w 533400"/>
                <a:gd name="connsiteY355" fmla="*/ 19050 h 409575"/>
                <a:gd name="connsiteX356" fmla="*/ 257175 w 533400"/>
                <a:gd name="connsiteY356" fmla="*/ 20637 h 409575"/>
                <a:gd name="connsiteX357" fmla="*/ 258762 w 533400"/>
                <a:gd name="connsiteY357" fmla="*/ 22225 h 409575"/>
                <a:gd name="connsiteX358" fmla="*/ 261937 w 533400"/>
                <a:gd name="connsiteY358" fmla="*/ 25400 h 409575"/>
                <a:gd name="connsiteX359" fmla="*/ 263525 w 533400"/>
                <a:gd name="connsiteY359" fmla="*/ 30162 h 409575"/>
                <a:gd name="connsiteX360" fmla="*/ 261937 w 533400"/>
                <a:gd name="connsiteY360" fmla="*/ 26987 h 409575"/>
                <a:gd name="connsiteX361" fmla="*/ 258762 w 533400"/>
                <a:gd name="connsiteY361" fmla="*/ 25400 h 409575"/>
                <a:gd name="connsiteX362" fmla="*/ 257175 w 533400"/>
                <a:gd name="connsiteY362" fmla="*/ 22225 h 409575"/>
                <a:gd name="connsiteX363" fmla="*/ 257175 w 533400"/>
                <a:gd name="connsiteY363" fmla="*/ 20638 h 409575"/>
                <a:gd name="connsiteX364" fmla="*/ 255587 w 533400"/>
                <a:gd name="connsiteY364" fmla="*/ 20638 h 409575"/>
                <a:gd name="connsiteX365" fmla="*/ 247650 w 533400"/>
                <a:gd name="connsiteY365" fmla="*/ 9525 h 409575"/>
                <a:gd name="connsiteX366" fmla="*/ 250825 w 533400"/>
                <a:gd name="connsiteY366" fmla="*/ 9525 h 409575"/>
                <a:gd name="connsiteX367" fmla="*/ 250825 w 533400"/>
                <a:gd name="connsiteY367" fmla="*/ 11113 h 409575"/>
                <a:gd name="connsiteX368" fmla="*/ 247650 w 533400"/>
                <a:gd name="connsiteY368" fmla="*/ 11113 h 409575"/>
                <a:gd name="connsiteX369" fmla="*/ 273050 w 533400"/>
                <a:gd name="connsiteY369" fmla="*/ 9525 h 409575"/>
                <a:gd name="connsiteX370" fmla="*/ 274637 w 533400"/>
                <a:gd name="connsiteY370" fmla="*/ 9525 h 409575"/>
                <a:gd name="connsiteX371" fmla="*/ 274637 w 533400"/>
                <a:gd name="connsiteY371" fmla="*/ 11112 h 409575"/>
                <a:gd name="connsiteX372" fmla="*/ 274637 w 533400"/>
                <a:gd name="connsiteY372" fmla="*/ 14287 h 409575"/>
                <a:gd name="connsiteX373" fmla="*/ 277812 w 533400"/>
                <a:gd name="connsiteY373" fmla="*/ 14287 h 409575"/>
                <a:gd name="connsiteX374" fmla="*/ 279400 w 533400"/>
                <a:gd name="connsiteY374" fmla="*/ 15875 h 409575"/>
                <a:gd name="connsiteX375" fmla="*/ 279400 w 533400"/>
                <a:gd name="connsiteY375" fmla="*/ 19050 h 409575"/>
                <a:gd name="connsiteX376" fmla="*/ 279400 w 533400"/>
                <a:gd name="connsiteY376" fmla="*/ 20637 h 409575"/>
                <a:gd name="connsiteX377" fmla="*/ 282575 w 533400"/>
                <a:gd name="connsiteY377" fmla="*/ 22225 h 409575"/>
                <a:gd name="connsiteX378" fmla="*/ 284162 w 533400"/>
                <a:gd name="connsiteY378" fmla="*/ 26987 h 409575"/>
                <a:gd name="connsiteX379" fmla="*/ 282575 w 533400"/>
                <a:gd name="connsiteY379" fmla="*/ 26987 h 409575"/>
                <a:gd name="connsiteX380" fmla="*/ 282575 w 533400"/>
                <a:gd name="connsiteY380" fmla="*/ 25400 h 409575"/>
                <a:gd name="connsiteX381" fmla="*/ 279400 w 533400"/>
                <a:gd name="connsiteY381" fmla="*/ 22225 h 409575"/>
                <a:gd name="connsiteX382" fmla="*/ 274637 w 533400"/>
                <a:gd name="connsiteY382" fmla="*/ 15875 h 409575"/>
                <a:gd name="connsiteX383" fmla="*/ 246062 w 533400"/>
                <a:gd name="connsiteY383" fmla="*/ 6350 h 409575"/>
                <a:gd name="connsiteX384" fmla="*/ 247650 w 533400"/>
                <a:gd name="connsiteY384" fmla="*/ 9525 h 409575"/>
                <a:gd name="connsiteX385" fmla="*/ 246062 w 533400"/>
                <a:gd name="connsiteY385" fmla="*/ 9525 h 409575"/>
                <a:gd name="connsiteX386" fmla="*/ 271462 w 533400"/>
                <a:gd name="connsiteY386" fmla="*/ 6350 h 409575"/>
                <a:gd name="connsiteX387" fmla="*/ 273050 w 533400"/>
                <a:gd name="connsiteY387" fmla="*/ 6350 h 409575"/>
                <a:gd name="connsiteX388" fmla="*/ 273050 w 533400"/>
                <a:gd name="connsiteY388" fmla="*/ 9525 h 409575"/>
                <a:gd name="connsiteX389" fmla="*/ 271462 w 533400"/>
                <a:gd name="connsiteY389" fmla="*/ 9525 h 409575"/>
                <a:gd name="connsiteX390" fmla="*/ 242887 w 533400"/>
                <a:gd name="connsiteY390" fmla="*/ 4763 h 409575"/>
                <a:gd name="connsiteX391" fmla="*/ 246062 w 533400"/>
                <a:gd name="connsiteY391" fmla="*/ 4763 h 409575"/>
                <a:gd name="connsiteX392" fmla="*/ 246062 w 533400"/>
                <a:gd name="connsiteY392" fmla="*/ 6350 h 409575"/>
                <a:gd name="connsiteX393" fmla="*/ 242887 w 533400"/>
                <a:gd name="connsiteY393" fmla="*/ 6350 h 409575"/>
                <a:gd name="connsiteX394" fmla="*/ 220662 w 533400"/>
                <a:gd name="connsiteY394" fmla="*/ 0 h 409575"/>
                <a:gd name="connsiteX395" fmla="*/ 223837 w 533400"/>
                <a:gd name="connsiteY395" fmla="*/ 0 h 409575"/>
                <a:gd name="connsiteX396" fmla="*/ 225425 w 533400"/>
                <a:gd name="connsiteY396" fmla="*/ 3175 h 409575"/>
                <a:gd name="connsiteX397" fmla="*/ 225425 w 533400"/>
                <a:gd name="connsiteY397" fmla="*/ 4762 h 409575"/>
                <a:gd name="connsiteX398" fmla="*/ 227012 w 533400"/>
                <a:gd name="connsiteY398" fmla="*/ 6350 h 409575"/>
                <a:gd name="connsiteX399" fmla="*/ 230187 w 533400"/>
                <a:gd name="connsiteY399" fmla="*/ 9525 h 409575"/>
                <a:gd name="connsiteX400" fmla="*/ 231775 w 533400"/>
                <a:gd name="connsiteY400" fmla="*/ 15875 h 409575"/>
                <a:gd name="connsiteX401" fmla="*/ 236537 w 533400"/>
                <a:gd name="connsiteY401" fmla="*/ 20637 h 409575"/>
                <a:gd name="connsiteX402" fmla="*/ 242887 w 533400"/>
                <a:gd name="connsiteY402" fmla="*/ 31750 h 409575"/>
                <a:gd name="connsiteX403" fmla="*/ 242887 w 533400"/>
                <a:gd name="connsiteY403" fmla="*/ 33337 h 409575"/>
                <a:gd name="connsiteX404" fmla="*/ 246062 w 533400"/>
                <a:gd name="connsiteY404" fmla="*/ 33337 h 409575"/>
                <a:gd name="connsiteX405" fmla="*/ 246062 w 533400"/>
                <a:gd name="connsiteY405" fmla="*/ 36512 h 409575"/>
                <a:gd name="connsiteX406" fmla="*/ 250825 w 533400"/>
                <a:gd name="connsiteY406" fmla="*/ 36512 h 409575"/>
                <a:gd name="connsiteX407" fmla="*/ 250825 w 533400"/>
                <a:gd name="connsiteY407" fmla="*/ 38100 h 409575"/>
                <a:gd name="connsiteX408" fmla="*/ 252412 w 533400"/>
                <a:gd name="connsiteY408" fmla="*/ 41275 h 409575"/>
                <a:gd name="connsiteX409" fmla="*/ 255587 w 533400"/>
                <a:gd name="connsiteY409" fmla="*/ 42862 h 409575"/>
                <a:gd name="connsiteX410" fmla="*/ 257175 w 533400"/>
                <a:gd name="connsiteY410" fmla="*/ 42862 h 409575"/>
                <a:gd name="connsiteX411" fmla="*/ 258762 w 533400"/>
                <a:gd name="connsiteY411" fmla="*/ 46037 h 409575"/>
                <a:gd name="connsiteX412" fmla="*/ 261937 w 533400"/>
                <a:gd name="connsiteY412" fmla="*/ 46037 h 409575"/>
                <a:gd name="connsiteX413" fmla="*/ 263525 w 533400"/>
                <a:gd name="connsiteY413" fmla="*/ 46037 h 409575"/>
                <a:gd name="connsiteX414" fmla="*/ 266700 w 533400"/>
                <a:gd name="connsiteY414" fmla="*/ 47625 h 409575"/>
                <a:gd name="connsiteX415" fmla="*/ 268287 w 533400"/>
                <a:gd name="connsiteY415" fmla="*/ 47625 h 409575"/>
                <a:gd name="connsiteX416" fmla="*/ 271462 w 533400"/>
                <a:gd name="connsiteY416" fmla="*/ 46037 h 409575"/>
                <a:gd name="connsiteX417" fmla="*/ 273050 w 533400"/>
                <a:gd name="connsiteY417" fmla="*/ 46037 h 409575"/>
                <a:gd name="connsiteX418" fmla="*/ 273050 w 533400"/>
                <a:gd name="connsiteY418" fmla="*/ 42862 h 409575"/>
                <a:gd name="connsiteX419" fmla="*/ 273050 w 533400"/>
                <a:gd name="connsiteY419" fmla="*/ 41275 h 409575"/>
                <a:gd name="connsiteX420" fmla="*/ 271462 w 533400"/>
                <a:gd name="connsiteY420" fmla="*/ 38100 h 409575"/>
                <a:gd name="connsiteX421" fmla="*/ 268287 w 533400"/>
                <a:gd name="connsiteY421" fmla="*/ 36512 h 409575"/>
                <a:gd name="connsiteX422" fmla="*/ 266700 w 533400"/>
                <a:gd name="connsiteY422" fmla="*/ 31750 h 409575"/>
                <a:gd name="connsiteX423" fmla="*/ 268287 w 533400"/>
                <a:gd name="connsiteY423" fmla="*/ 33337 h 409575"/>
                <a:gd name="connsiteX424" fmla="*/ 271462 w 533400"/>
                <a:gd name="connsiteY424" fmla="*/ 36512 h 409575"/>
                <a:gd name="connsiteX425" fmla="*/ 273050 w 533400"/>
                <a:gd name="connsiteY425" fmla="*/ 38100 h 409575"/>
                <a:gd name="connsiteX426" fmla="*/ 274637 w 533400"/>
                <a:gd name="connsiteY426" fmla="*/ 41275 h 409575"/>
                <a:gd name="connsiteX427" fmla="*/ 274637 w 533400"/>
                <a:gd name="connsiteY427" fmla="*/ 38100 h 409575"/>
                <a:gd name="connsiteX428" fmla="*/ 277812 w 533400"/>
                <a:gd name="connsiteY428" fmla="*/ 38100 h 409575"/>
                <a:gd name="connsiteX429" fmla="*/ 279400 w 533400"/>
                <a:gd name="connsiteY429" fmla="*/ 38100 h 409575"/>
                <a:gd name="connsiteX430" fmla="*/ 282575 w 533400"/>
                <a:gd name="connsiteY430" fmla="*/ 38100 h 409575"/>
                <a:gd name="connsiteX431" fmla="*/ 284162 w 533400"/>
                <a:gd name="connsiteY431" fmla="*/ 36512 h 409575"/>
                <a:gd name="connsiteX432" fmla="*/ 285750 w 533400"/>
                <a:gd name="connsiteY432" fmla="*/ 36512 h 409575"/>
                <a:gd name="connsiteX433" fmla="*/ 285750 w 533400"/>
                <a:gd name="connsiteY433" fmla="*/ 33337 h 409575"/>
                <a:gd name="connsiteX434" fmla="*/ 285750 w 533400"/>
                <a:gd name="connsiteY434" fmla="*/ 31750 h 409575"/>
                <a:gd name="connsiteX435" fmla="*/ 284162 w 533400"/>
                <a:gd name="connsiteY435" fmla="*/ 30162 h 409575"/>
                <a:gd name="connsiteX436" fmla="*/ 284162 w 533400"/>
                <a:gd name="connsiteY436" fmla="*/ 26987 h 409575"/>
                <a:gd name="connsiteX437" fmla="*/ 285750 w 533400"/>
                <a:gd name="connsiteY437" fmla="*/ 30162 h 409575"/>
                <a:gd name="connsiteX438" fmla="*/ 288925 w 533400"/>
                <a:gd name="connsiteY438" fmla="*/ 30162 h 409575"/>
                <a:gd name="connsiteX439" fmla="*/ 290512 w 533400"/>
                <a:gd name="connsiteY439" fmla="*/ 30162 h 409575"/>
                <a:gd name="connsiteX440" fmla="*/ 298450 w 533400"/>
                <a:gd name="connsiteY440" fmla="*/ 25400 h 409575"/>
                <a:gd name="connsiteX441" fmla="*/ 304800 w 533400"/>
                <a:gd name="connsiteY441" fmla="*/ 20637 h 409575"/>
                <a:gd name="connsiteX442" fmla="*/ 306387 w 533400"/>
                <a:gd name="connsiteY442" fmla="*/ 20637 h 409575"/>
                <a:gd name="connsiteX443" fmla="*/ 309562 w 533400"/>
                <a:gd name="connsiteY443" fmla="*/ 20637 h 409575"/>
                <a:gd name="connsiteX444" fmla="*/ 311150 w 533400"/>
                <a:gd name="connsiteY444" fmla="*/ 20637 h 409575"/>
                <a:gd name="connsiteX445" fmla="*/ 314325 w 533400"/>
                <a:gd name="connsiteY445" fmla="*/ 19050 h 409575"/>
                <a:gd name="connsiteX446" fmla="*/ 315912 w 533400"/>
                <a:gd name="connsiteY446" fmla="*/ 19050 h 409575"/>
                <a:gd name="connsiteX447" fmla="*/ 317500 w 533400"/>
                <a:gd name="connsiteY447" fmla="*/ 19050 h 409575"/>
                <a:gd name="connsiteX448" fmla="*/ 320675 w 533400"/>
                <a:gd name="connsiteY448" fmla="*/ 19050 h 409575"/>
                <a:gd name="connsiteX449" fmla="*/ 322262 w 533400"/>
                <a:gd name="connsiteY449" fmla="*/ 15875 h 409575"/>
                <a:gd name="connsiteX450" fmla="*/ 325437 w 533400"/>
                <a:gd name="connsiteY450" fmla="*/ 15875 h 409575"/>
                <a:gd name="connsiteX451" fmla="*/ 327025 w 533400"/>
                <a:gd name="connsiteY451" fmla="*/ 15875 h 409575"/>
                <a:gd name="connsiteX452" fmla="*/ 330200 w 533400"/>
                <a:gd name="connsiteY452" fmla="*/ 15875 h 409575"/>
                <a:gd name="connsiteX453" fmla="*/ 331787 w 533400"/>
                <a:gd name="connsiteY453" fmla="*/ 15875 h 409575"/>
                <a:gd name="connsiteX454" fmla="*/ 333375 w 533400"/>
                <a:gd name="connsiteY454" fmla="*/ 15875 h 409575"/>
                <a:gd name="connsiteX455" fmla="*/ 336550 w 533400"/>
                <a:gd name="connsiteY455" fmla="*/ 19050 h 409575"/>
                <a:gd name="connsiteX456" fmla="*/ 338137 w 533400"/>
                <a:gd name="connsiteY456" fmla="*/ 20637 h 409575"/>
                <a:gd name="connsiteX457" fmla="*/ 341312 w 533400"/>
                <a:gd name="connsiteY457" fmla="*/ 20637 h 409575"/>
                <a:gd name="connsiteX458" fmla="*/ 342900 w 533400"/>
                <a:gd name="connsiteY458" fmla="*/ 22225 h 409575"/>
                <a:gd name="connsiteX459" fmla="*/ 346075 w 533400"/>
                <a:gd name="connsiteY459" fmla="*/ 25400 h 409575"/>
                <a:gd name="connsiteX460" fmla="*/ 347662 w 533400"/>
                <a:gd name="connsiteY460" fmla="*/ 26987 h 409575"/>
                <a:gd name="connsiteX461" fmla="*/ 349250 w 533400"/>
                <a:gd name="connsiteY461" fmla="*/ 30162 h 409575"/>
                <a:gd name="connsiteX462" fmla="*/ 349250 w 533400"/>
                <a:gd name="connsiteY462" fmla="*/ 31750 h 409575"/>
                <a:gd name="connsiteX463" fmla="*/ 352425 w 533400"/>
                <a:gd name="connsiteY463" fmla="*/ 36512 h 409575"/>
                <a:gd name="connsiteX464" fmla="*/ 352425 w 533400"/>
                <a:gd name="connsiteY464" fmla="*/ 38100 h 409575"/>
                <a:gd name="connsiteX465" fmla="*/ 352425 w 533400"/>
                <a:gd name="connsiteY465" fmla="*/ 41275 h 409575"/>
                <a:gd name="connsiteX466" fmla="*/ 354012 w 533400"/>
                <a:gd name="connsiteY466" fmla="*/ 41275 h 409575"/>
                <a:gd name="connsiteX467" fmla="*/ 357187 w 533400"/>
                <a:gd name="connsiteY467" fmla="*/ 42862 h 409575"/>
                <a:gd name="connsiteX468" fmla="*/ 361950 w 533400"/>
                <a:gd name="connsiteY468" fmla="*/ 46037 h 409575"/>
                <a:gd name="connsiteX469" fmla="*/ 363537 w 533400"/>
                <a:gd name="connsiteY469" fmla="*/ 47625 h 409575"/>
                <a:gd name="connsiteX470" fmla="*/ 365125 w 533400"/>
                <a:gd name="connsiteY470" fmla="*/ 47625 h 409575"/>
                <a:gd name="connsiteX471" fmla="*/ 368300 w 533400"/>
                <a:gd name="connsiteY471" fmla="*/ 47625 h 409575"/>
                <a:gd name="connsiteX472" fmla="*/ 369887 w 533400"/>
                <a:gd name="connsiteY472" fmla="*/ 46037 h 409575"/>
                <a:gd name="connsiteX473" fmla="*/ 373062 w 533400"/>
                <a:gd name="connsiteY473" fmla="*/ 46037 h 409575"/>
                <a:gd name="connsiteX474" fmla="*/ 373062 w 533400"/>
                <a:gd name="connsiteY474" fmla="*/ 47625 h 409575"/>
                <a:gd name="connsiteX475" fmla="*/ 374650 w 533400"/>
                <a:gd name="connsiteY475" fmla="*/ 49212 h 409575"/>
                <a:gd name="connsiteX476" fmla="*/ 376237 w 533400"/>
                <a:gd name="connsiteY476" fmla="*/ 49212 h 409575"/>
                <a:gd name="connsiteX477" fmla="*/ 379412 w 533400"/>
                <a:gd name="connsiteY477" fmla="*/ 49212 h 409575"/>
                <a:gd name="connsiteX478" fmla="*/ 379412 w 533400"/>
                <a:gd name="connsiteY478" fmla="*/ 47625 h 409575"/>
                <a:gd name="connsiteX479" fmla="*/ 381000 w 533400"/>
                <a:gd name="connsiteY479" fmla="*/ 47625 h 409575"/>
                <a:gd name="connsiteX480" fmla="*/ 385762 w 533400"/>
                <a:gd name="connsiteY480" fmla="*/ 47625 h 409575"/>
                <a:gd name="connsiteX481" fmla="*/ 392112 w 533400"/>
                <a:gd name="connsiteY481" fmla="*/ 47625 h 409575"/>
                <a:gd name="connsiteX482" fmla="*/ 395287 w 533400"/>
                <a:gd name="connsiteY482" fmla="*/ 49212 h 409575"/>
                <a:gd name="connsiteX483" fmla="*/ 396875 w 533400"/>
                <a:gd name="connsiteY483" fmla="*/ 49212 h 409575"/>
                <a:gd name="connsiteX484" fmla="*/ 400050 w 533400"/>
                <a:gd name="connsiteY484" fmla="*/ 49212 h 409575"/>
                <a:gd name="connsiteX485" fmla="*/ 401637 w 533400"/>
                <a:gd name="connsiteY485" fmla="*/ 49212 h 409575"/>
                <a:gd name="connsiteX486" fmla="*/ 401637 w 533400"/>
                <a:gd name="connsiteY486" fmla="*/ 52387 h 409575"/>
                <a:gd name="connsiteX487" fmla="*/ 406400 w 533400"/>
                <a:gd name="connsiteY487" fmla="*/ 57150 h 409575"/>
                <a:gd name="connsiteX488" fmla="*/ 406400 w 533400"/>
                <a:gd name="connsiteY488" fmla="*/ 58737 h 409575"/>
                <a:gd name="connsiteX489" fmla="*/ 407987 w 533400"/>
                <a:gd name="connsiteY489" fmla="*/ 61912 h 409575"/>
                <a:gd name="connsiteX490" fmla="*/ 411162 w 533400"/>
                <a:gd name="connsiteY490" fmla="*/ 61912 h 409575"/>
                <a:gd name="connsiteX491" fmla="*/ 412750 w 533400"/>
                <a:gd name="connsiteY491" fmla="*/ 63500 h 409575"/>
                <a:gd name="connsiteX492" fmla="*/ 415925 w 533400"/>
                <a:gd name="connsiteY492" fmla="*/ 63500 h 409575"/>
                <a:gd name="connsiteX493" fmla="*/ 417512 w 533400"/>
                <a:gd name="connsiteY493" fmla="*/ 63500 h 409575"/>
                <a:gd name="connsiteX494" fmla="*/ 422275 w 533400"/>
                <a:gd name="connsiteY494" fmla="*/ 63500 h 409575"/>
                <a:gd name="connsiteX495" fmla="*/ 423862 w 533400"/>
                <a:gd name="connsiteY495" fmla="*/ 63500 h 409575"/>
                <a:gd name="connsiteX496" fmla="*/ 427037 w 533400"/>
                <a:gd name="connsiteY496" fmla="*/ 65087 h 409575"/>
                <a:gd name="connsiteX497" fmla="*/ 428625 w 533400"/>
                <a:gd name="connsiteY497" fmla="*/ 65087 h 409575"/>
                <a:gd name="connsiteX498" fmla="*/ 428625 w 533400"/>
                <a:gd name="connsiteY498" fmla="*/ 68262 h 409575"/>
                <a:gd name="connsiteX499" fmla="*/ 431800 w 533400"/>
                <a:gd name="connsiteY499" fmla="*/ 69850 h 409575"/>
                <a:gd name="connsiteX500" fmla="*/ 431800 w 533400"/>
                <a:gd name="connsiteY500" fmla="*/ 73025 h 409575"/>
                <a:gd name="connsiteX501" fmla="*/ 428625 w 533400"/>
                <a:gd name="connsiteY501" fmla="*/ 74612 h 409575"/>
                <a:gd name="connsiteX502" fmla="*/ 428625 w 533400"/>
                <a:gd name="connsiteY502" fmla="*/ 77787 h 409575"/>
                <a:gd name="connsiteX503" fmla="*/ 428625 w 533400"/>
                <a:gd name="connsiteY503" fmla="*/ 79375 h 409575"/>
                <a:gd name="connsiteX504" fmla="*/ 431800 w 533400"/>
                <a:gd name="connsiteY504" fmla="*/ 80962 h 409575"/>
                <a:gd name="connsiteX505" fmla="*/ 431800 w 533400"/>
                <a:gd name="connsiteY505" fmla="*/ 84137 h 409575"/>
                <a:gd name="connsiteX506" fmla="*/ 433387 w 533400"/>
                <a:gd name="connsiteY506" fmla="*/ 85725 h 409575"/>
                <a:gd name="connsiteX507" fmla="*/ 433387 w 533400"/>
                <a:gd name="connsiteY507" fmla="*/ 88900 h 409575"/>
                <a:gd name="connsiteX508" fmla="*/ 433387 w 533400"/>
                <a:gd name="connsiteY508" fmla="*/ 90488 h 409575"/>
                <a:gd name="connsiteX509" fmla="*/ 436562 w 533400"/>
                <a:gd name="connsiteY509" fmla="*/ 93663 h 409575"/>
                <a:gd name="connsiteX510" fmla="*/ 436562 w 533400"/>
                <a:gd name="connsiteY510" fmla="*/ 95250 h 409575"/>
                <a:gd name="connsiteX511" fmla="*/ 438150 w 533400"/>
                <a:gd name="connsiteY511" fmla="*/ 96838 h 409575"/>
                <a:gd name="connsiteX512" fmla="*/ 439737 w 533400"/>
                <a:gd name="connsiteY512" fmla="*/ 100013 h 409575"/>
                <a:gd name="connsiteX513" fmla="*/ 442912 w 533400"/>
                <a:gd name="connsiteY513" fmla="*/ 100013 h 409575"/>
                <a:gd name="connsiteX514" fmla="*/ 444500 w 533400"/>
                <a:gd name="connsiteY514" fmla="*/ 101600 h 409575"/>
                <a:gd name="connsiteX515" fmla="*/ 447675 w 533400"/>
                <a:gd name="connsiteY515" fmla="*/ 101600 h 409575"/>
                <a:gd name="connsiteX516" fmla="*/ 447675 w 533400"/>
                <a:gd name="connsiteY516" fmla="*/ 104775 h 409575"/>
                <a:gd name="connsiteX517" fmla="*/ 449262 w 533400"/>
                <a:gd name="connsiteY517" fmla="*/ 104775 h 409575"/>
                <a:gd name="connsiteX518" fmla="*/ 449262 w 533400"/>
                <a:gd name="connsiteY518" fmla="*/ 106363 h 409575"/>
                <a:gd name="connsiteX519" fmla="*/ 454025 w 533400"/>
                <a:gd name="connsiteY519" fmla="*/ 107950 h 409575"/>
                <a:gd name="connsiteX520" fmla="*/ 455612 w 533400"/>
                <a:gd name="connsiteY520" fmla="*/ 111125 h 409575"/>
                <a:gd name="connsiteX521" fmla="*/ 455612 w 533400"/>
                <a:gd name="connsiteY521" fmla="*/ 112713 h 409575"/>
                <a:gd name="connsiteX522" fmla="*/ 455612 w 533400"/>
                <a:gd name="connsiteY522" fmla="*/ 115888 h 409575"/>
                <a:gd name="connsiteX523" fmla="*/ 458787 w 533400"/>
                <a:gd name="connsiteY523" fmla="*/ 117475 h 409575"/>
                <a:gd name="connsiteX524" fmla="*/ 458787 w 533400"/>
                <a:gd name="connsiteY524" fmla="*/ 120650 h 409575"/>
                <a:gd name="connsiteX525" fmla="*/ 463550 w 533400"/>
                <a:gd name="connsiteY525" fmla="*/ 122238 h 409575"/>
                <a:gd name="connsiteX526" fmla="*/ 465137 w 533400"/>
                <a:gd name="connsiteY526" fmla="*/ 123825 h 409575"/>
                <a:gd name="connsiteX527" fmla="*/ 466725 w 533400"/>
                <a:gd name="connsiteY527" fmla="*/ 123825 h 409575"/>
                <a:gd name="connsiteX528" fmla="*/ 466725 w 533400"/>
                <a:gd name="connsiteY528" fmla="*/ 127000 h 409575"/>
                <a:gd name="connsiteX529" fmla="*/ 466725 w 533400"/>
                <a:gd name="connsiteY529" fmla="*/ 128588 h 409575"/>
                <a:gd name="connsiteX530" fmla="*/ 469900 w 533400"/>
                <a:gd name="connsiteY530" fmla="*/ 131763 h 409575"/>
                <a:gd name="connsiteX531" fmla="*/ 469900 w 533400"/>
                <a:gd name="connsiteY531" fmla="*/ 133350 h 409575"/>
                <a:gd name="connsiteX532" fmla="*/ 471487 w 533400"/>
                <a:gd name="connsiteY532" fmla="*/ 136525 h 409575"/>
                <a:gd name="connsiteX533" fmla="*/ 474662 w 533400"/>
                <a:gd name="connsiteY533" fmla="*/ 136525 h 409575"/>
                <a:gd name="connsiteX534" fmla="*/ 476250 w 533400"/>
                <a:gd name="connsiteY534" fmla="*/ 136525 h 409575"/>
                <a:gd name="connsiteX535" fmla="*/ 476250 w 533400"/>
                <a:gd name="connsiteY535" fmla="*/ 138113 h 409575"/>
                <a:gd name="connsiteX536" fmla="*/ 479425 w 533400"/>
                <a:gd name="connsiteY536" fmla="*/ 138113 h 409575"/>
                <a:gd name="connsiteX537" fmla="*/ 481012 w 533400"/>
                <a:gd name="connsiteY537" fmla="*/ 139700 h 409575"/>
                <a:gd name="connsiteX538" fmla="*/ 482600 w 533400"/>
                <a:gd name="connsiteY538" fmla="*/ 139700 h 409575"/>
                <a:gd name="connsiteX539" fmla="*/ 482600 w 533400"/>
                <a:gd name="connsiteY539" fmla="*/ 142875 h 409575"/>
                <a:gd name="connsiteX540" fmla="*/ 482600 w 533400"/>
                <a:gd name="connsiteY540" fmla="*/ 144463 h 409575"/>
                <a:gd name="connsiteX541" fmla="*/ 482600 w 533400"/>
                <a:gd name="connsiteY541" fmla="*/ 147638 h 409575"/>
                <a:gd name="connsiteX542" fmla="*/ 482600 w 533400"/>
                <a:gd name="connsiteY542" fmla="*/ 149225 h 409575"/>
                <a:gd name="connsiteX543" fmla="*/ 485775 w 533400"/>
                <a:gd name="connsiteY543" fmla="*/ 147638 h 409575"/>
                <a:gd name="connsiteX544" fmla="*/ 487362 w 533400"/>
                <a:gd name="connsiteY544" fmla="*/ 147638 h 409575"/>
                <a:gd name="connsiteX545" fmla="*/ 490537 w 533400"/>
                <a:gd name="connsiteY545" fmla="*/ 144463 h 409575"/>
                <a:gd name="connsiteX546" fmla="*/ 492125 w 533400"/>
                <a:gd name="connsiteY546" fmla="*/ 144463 h 409575"/>
                <a:gd name="connsiteX547" fmla="*/ 490537 w 533400"/>
                <a:gd name="connsiteY547" fmla="*/ 147638 h 409575"/>
                <a:gd name="connsiteX548" fmla="*/ 487362 w 533400"/>
                <a:gd name="connsiteY548" fmla="*/ 149225 h 409575"/>
                <a:gd name="connsiteX549" fmla="*/ 485775 w 533400"/>
                <a:gd name="connsiteY549" fmla="*/ 149225 h 409575"/>
                <a:gd name="connsiteX550" fmla="*/ 487362 w 533400"/>
                <a:gd name="connsiteY550" fmla="*/ 152400 h 409575"/>
                <a:gd name="connsiteX551" fmla="*/ 485775 w 533400"/>
                <a:gd name="connsiteY551" fmla="*/ 153988 h 409575"/>
                <a:gd name="connsiteX552" fmla="*/ 482600 w 533400"/>
                <a:gd name="connsiteY552" fmla="*/ 155575 h 409575"/>
                <a:gd name="connsiteX553" fmla="*/ 485775 w 533400"/>
                <a:gd name="connsiteY553" fmla="*/ 158750 h 409575"/>
                <a:gd name="connsiteX554" fmla="*/ 487362 w 533400"/>
                <a:gd name="connsiteY554" fmla="*/ 158750 h 409575"/>
                <a:gd name="connsiteX555" fmla="*/ 490537 w 533400"/>
                <a:gd name="connsiteY555" fmla="*/ 155575 h 409575"/>
                <a:gd name="connsiteX556" fmla="*/ 492125 w 533400"/>
                <a:gd name="connsiteY556" fmla="*/ 155575 h 409575"/>
                <a:gd name="connsiteX557" fmla="*/ 495300 w 533400"/>
                <a:gd name="connsiteY557" fmla="*/ 155575 h 409575"/>
                <a:gd name="connsiteX558" fmla="*/ 492125 w 533400"/>
                <a:gd name="connsiteY558" fmla="*/ 158750 h 409575"/>
                <a:gd name="connsiteX559" fmla="*/ 490537 w 533400"/>
                <a:gd name="connsiteY559" fmla="*/ 158750 h 409575"/>
                <a:gd name="connsiteX560" fmla="*/ 490537 w 533400"/>
                <a:gd name="connsiteY560" fmla="*/ 160338 h 409575"/>
                <a:gd name="connsiteX561" fmla="*/ 487362 w 533400"/>
                <a:gd name="connsiteY561" fmla="*/ 160338 h 409575"/>
                <a:gd name="connsiteX562" fmla="*/ 487362 w 533400"/>
                <a:gd name="connsiteY562" fmla="*/ 163513 h 409575"/>
                <a:gd name="connsiteX563" fmla="*/ 485775 w 533400"/>
                <a:gd name="connsiteY563" fmla="*/ 165100 h 409575"/>
                <a:gd name="connsiteX564" fmla="*/ 485775 w 533400"/>
                <a:gd name="connsiteY564" fmla="*/ 168275 h 409575"/>
                <a:gd name="connsiteX565" fmla="*/ 485775 w 533400"/>
                <a:gd name="connsiteY565" fmla="*/ 169863 h 409575"/>
                <a:gd name="connsiteX566" fmla="*/ 487362 w 533400"/>
                <a:gd name="connsiteY566" fmla="*/ 171450 h 409575"/>
                <a:gd name="connsiteX567" fmla="*/ 487362 w 533400"/>
                <a:gd name="connsiteY567" fmla="*/ 174625 h 409575"/>
                <a:gd name="connsiteX568" fmla="*/ 487362 w 533400"/>
                <a:gd name="connsiteY568" fmla="*/ 176213 h 409575"/>
                <a:gd name="connsiteX569" fmla="*/ 487362 w 533400"/>
                <a:gd name="connsiteY569" fmla="*/ 180975 h 409575"/>
                <a:gd name="connsiteX570" fmla="*/ 487362 w 533400"/>
                <a:gd name="connsiteY570" fmla="*/ 184150 h 409575"/>
                <a:gd name="connsiteX571" fmla="*/ 487362 w 533400"/>
                <a:gd name="connsiteY571" fmla="*/ 185738 h 409575"/>
                <a:gd name="connsiteX572" fmla="*/ 490537 w 533400"/>
                <a:gd name="connsiteY572" fmla="*/ 185738 h 409575"/>
                <a:gd name="connsiteX573" fmla="*/ 490537 w 533400"/>
                <a:gd name="connsiteY573" fmla="*/ 184150 h 409575"/>
                <a:gd name="connsiteX574" fmla="*/ 492125 w 533400"/>
                <a:gd name="connsiteY574" fmla="*/ 184150 h 409575"/>
                <a:gd name="connsiteX575" fmla="*/ 495300 w 533400"/>
                <a:gd name="connsiteY575" fmla="*/ 180975 h 409575"/>
                <a:gd name="connsiteX576" fmla="*/ 496887 w 533400"/>
                <a:gd name="connsiteY576" fmla="*/ 179388 h 409575"/>
                <a:gd name="connsiteX577" fmla="*/ 498475 w 533400"/>
                <a:gd name="connsiteY577" fmla="*/ 179388 h 409575"/>
                <a:gd name="connsiteX578" fmla="*/ 498475 w 533400"/>
                <a:gd name="connsiteY578" fmla="*/ 180975 h 409575"/>
                <a:gd name="connsiteX579" fmla="*/ 496887 w 533400"/>
                <a:gd name="connsiteY579" fmla="*/ 184150 h 409575"/>
                <a:gd name="connsiteX580" fmla="*/ 496887 w 533400"/>
                <a:gd name="connsiteY580" fmla="*/ 185738 h 409575"/>
                <a:gd name="connsiteX581" fmla="*/ 496887 w 533400"/>
                <a:gd name="connsiteY581" fmla="*/ 187325 h 409575"/>
                <a:gd name="connsiteX582" fmla="*/ 498475 w 533400"/>
                <a:gd name="connsiteY582" fmla="*/ 187325 h 409575"/>
                <a:gd name="connsiteX583" fmla="*/ 501650 w 533400"/>
                <a:gd name="connsiteY583" fmla="*/ 187325 h 409575"/>
                <a:gd name="connsiteX584" fmla="*/ 503237 w 533400"/>
                <a:gd name="connsiteY584" fmla="*/ 187325 h 409575"/>
                <a:gd name="connsiteX585" fmla="*/ 503237 w 533400"/>
                <a:gd name="connsiteY585" fmla="*/ 190500 h 409575"/>
                <a:gd name="connsiteX586" fmla="*/ 503237 w 533400"/>
                <a:gd name="connsiteY586" fmla="*/ 192088 h 409575"/>
                <a:gd name="connsiteX587" fmla="*/ 501650 w 533400"/>
                <a:gd name="connsiteY587" fmla="*/ 192088 h 409575"/>
                <a:gd name="connsiteX588" fmla="*/ 501650 w 533400"/>
                <a:gd name="connsiteY588" fmla="*/ 195263 h 409575"/>
                <a:gd name="connsiteX589" fmla="*/ 501650 w 533400"/>
                <a:gd name="connsiteY589" fmla="*/ 196850 h 409575"/>
                <a:gd name="connsiteX590" fmla="*/ 503237 w 533400"/>
                <a:gd name="connsiteY590" fmla="*/ 198438 h 409575"/>
                <a:gd name="connsiteX591" fmla="*/ 503237 w 533400"/>
                <a:gd name="connsiteY591" fmla="*/ 201613 h 409575"/>
                <a:gd name="connsiteX592" fmla="*/ 506412 w 533400"/>
                <a:gd name="connsiteY592" fmla="*/ 201613 h 409575"/>
                <a:gd name="connsiteX593" fmla="*/ 508000 w 533400"/>
                <a:gd name="connsiteY593" fmla="*/ 201613 h 409575"/>
                <a:gd name="connsiteX594" fmla="*/ 511175 w 533400"/>
                <a:gd name="connsiteY594" fmla="*/ 201613 h 409575"/>
                <a:gd name="connsiteX595" fmla="*/ 511175 w 533400"/>
                <a:gd name="connsiteY595" fmla="*/ 203200 h 409575"/>
                <a:gd name="connsiteX596" fmla="*/ 508000 w 533400"/>
                <a:gd name="connsiteY596" fmla="*/ 203200 h 409575"/>
                <a:gd name="connsiteX597" fmla="*/ 506412 w 533400"/>
                <a:gd name="connsiteY597" fmla="*/ 203200 h 409575"/>
                <a:gd name="connsiteX598" fmla="*/ 503237 w 533400"/>
                <a:gd name="connsiteY598" fmla="*/ 206375 h 409575"/>
                <a:gd name="connsiteX599" fmla="*/ 503237 w 533400"/>
                <a:gd name="connsiteY599" fmla="*/ 207963 h 409575"/>
                <a:gd name="connsiteX600" fmla="*/ 503237 w 533400"/>
                <a:gd name="connsiteY600" fmla="*/ 211138 h 409575"/>
                <a:gd name="connsiteX601" fmla="*/ 503237 w 533400"/>
                <a:gd name="connsiteY601" fmla="*/ 212725 h 409575"/>
                <a:gd name="connsiteX602" fmla="*/ 503237 w 533400"/>
                <a:gd name="connsiteY602" fmla="*/ 214313 h 409575"/>
                <a:gd name="connsiteX603" fmla="*/ 503237 w 533400"/>
                <a:gd name="connsiteY603" fmla="*/ 217488 h 409575"/>
                <a:gd name="connsiteX604" fmla="*/ 503237 w 533400"/>
                <a:gd name="connsiteY604" fmla="*/ 219075 h 409575"/>
                <a:gd name="connsiteX605" fmla="*/ 506412 w 533400"/>
                <a:gd name="connsiteY605" fmla="*/ 219075 h 409575"/>
                <a:gd name="connsiteX606" fmla="*/ 506412 w 533400"/>
                <a:gd name="connsiteY606" fmla="*/ 222250 h 409575"/>
                <a:gd name="connsiteX607" fmla="*/ 506412 w 533400"/>
                <a:gd name="connsiteY607" fmla="*/ 223838 h 409575"/>
                <a:gd name="connsiteX608" fmla="*/ 506412 w 533400"/>
                <a:gd name="connsiteY608" fmla="*/ 227013 h 409575"/>
                <a:gd name="connsiteX609" fmla="*/ 506412 w 533400"/>
                <a:gd name="connsiteY609" fmla="*/ 228600 h 409575"/>
                <a:gd name="connsiteX610" fmla="*/ 503237 w 533400"/>
                <a:gd name="connsiteY610" fmla="*/ 228600 h 409575"/>
                <a:gd name="connsiteX611" fmla="*/ 506412 w 533400"/>
                <a:gd name="connsiteY611" fmla="*/ 230188 h 409575"/>
                <a:gd name="connsiteX612" fmla="*/ 506412 w 533400"/>
                <a:gd name="connsiteY612" fmla="*/ 233363 h 409575"/>
                <a:gd name="connsiteX613" fmla="*/ 506412 w 533400"/>
                <a:gd name="connsiteY613" fmla="*/ 234950 h 409575"/>
                <a:gd name="connsiteX614" fmla="*/ 503237 w 533400"/>
                <a:gd name="connsiteY614" fmla="*/ 234950 h 409575"/>
                <a:gd name="connsiteX615" fmla="*/ 503237 w 533400"/>
                <a:gd name="connsiteY615" fmla="*/ 238125 h 409575"/>
                <a:gd name="connsiteX616" fmla="*/ 503237 w 533400"/>
                <a:gd name="connsiteY616" fmla="*/ 239713 h 409575"/>
                <a:gd name="connsiteX617" fmla="*/ 503237 w 533400"/>
                <a:gd name="connsiteY617" fmla="*/ 242888 h 409575"/>
                <a:gd name="connsiteX618" fmla="*/ 506412 w 533400"/>
                <a:gd name="connsiteY618" fmla="*/ 244475 h 409575"/>
                <a:gd name="connsiteX619" fmla="*/ 506412 w 533400"/>
                <a:gd name="connsiteY619" fmla="*/ 246063 h 409575"/>
                <a:gd name="connsiteX620" fmla="*/ 508000 w 533400"/>
                <a:gd name="connsiteY620" fmla="*/ 249238 h 409575"/>
                <a:gd name="connsiteX621" fmla="*/ 508000 w 533400"/>
                <a:gd name="connsiteY621" fmla="*/ 246063 h 409575"/>
                <a:gd name="connsiteX622" fmla="*/ 511175 w 533400"/>
                <a:gd name="connsiteY622" fmla="*/ 246063 h 409575"/>
                <a:gd name="connsiteX623" fmla="*/ 511175 w 533400"/>
                <a:gd name="connsiteY623" fmla="*/ 244475 h 409575"/>
                <a:gd name="connsiteX624" fmla="*/ 512762 w 533400"/>
                <a:gd name="connsiteY624" fmla="*/ 244475 h 409575"/>
                <a:gd name="connsiteX625" fmla="*/ 514350 w 533400"/>
                <a:gd name="connsiteY625" fmla="*/ 246063 h 409575"/>
                <a:gd name="connsiteX626" fmla="*/ 514350 w 533400"/>
                <a:gd name="connsiteY626" fmla="*/ 249238 h 409575"/>
                <a:gd name="connsiteX627" fmla="*/ 514350 w 533400"/>
                <a:gd name="connsiteY627" fmla="*/ 250825 h 409575"/>
                <a:gd name="connsiteX628" fmla="*/ 517525 w 533400"/>
                <a:gd name="connsiteY628" fmla="*/ 254000 h 409575"/>
                <a:gd name="connsiteX629" fmla="*/ 517525 w 533400"/>
                <a:gd name="connsiteY629" fmla="*/ 255588 h 409575"/>
                <a:gd name="connsiteX630" fmla="*/ 517525 w 533400"/>
                <a:gd name="connsiteY630" fmla="*/ 258763 h 409575"/>
                <a:gd name="connsiteX631" fmla="*/ 517525 w 533400"/>
                <a:gd name="connsiteY631" fmla="*/ 260350 h 409575"/>
                <a:gd name="connsiteX632" fmla="*/ 519112 w 533400"/>
                <a:gd name="connsiteY632" fmla="*/ 261938 h 409575"/>
                <a:gd name="connsiteX633" fmla="*/ 519112 w 533400"/>
                <a:gd name="connsiteY633" fmla="*/ 265113 h 409575"/>
                <a:gd name="connsiteX634" fmla="*/ 517525 w 533400"/>
                <a:gd name="connsiteY634" fmla="*/ 265113 h 409575"/>
                <a:gd name="connsiteX635" fmla="*/ 517525 w 533400"/>
                <a:gd name="connsiteY635" fmla="*/ 266700 h 409575"/>
                <a:gd name="connsiteX636" fmla="*/ 517525 w 533400"/>
                <a:gd name="connsiteY636" fmla="*/ 269875 h 409575"/>
                <a:gd name="connsiteX637" fmla="*/ 517525 w 533400"/>
                <a:gd name="connsiteY637" fmla="*/ 271463 h 409575"/>
                <a:gd name="connsiteX638" fmla="*/ 517525 w 533400"/>
                <a:gd name="connsiteY638" fmla="*/ 273050 h 409575"/>
                <a:gd name="connsiteX639" fmla="*/ 517525 w 533400"/>
                <a:gd name="connsiteY639" fmla="*/ 276225 h 409575"/>
                <a:gd name="connsiteX640" fmla="*/ 514350 w 533400"/>
                <a:gd name="connsiteY640" fmla="*/ 276225 h 409575"/>
                <a:gd name="connsiteX641" fmla="*/ 512762 w 533400"/>
                <a:gd name="connsiteY641" fmla="*/ 273050 h 409575"/>
                <a:gd name="connsiteX642" fmla="*/ 512762 w 533400"/>
                <a:gd name="connsiteY642" fmla="*/ 271463 h 409575"/>
                <a:gd name="connsiteX643" fmla="*/ 511175 w 533400"/>
                <a:gd name="connsiteY643" fmla="*/ 269875 h 409575"/>
                <a:gd name="connsiteX644" fmla="*/ 511175 w 533400"/>
                <a:gd name="connsiteY644" fmla="*/ 271463 h 409575"/>
                <a:gd name="connsiteX645" fmla="*/ 511175 w 533400"/>
                <a:gd name="connsiteY645" fmla="*/ 273050 h 409575"/>
                <a:gd name="connsiteX646" fmla="*/ 512762 w 533400"/>
                <a:gd name="connsiteY646" fmla="*/ 276225 h 409575"/>
                <a:gd name="connsiteX647" fmla="*/ 517525 w 533400"/>
                <a:gd name="connsiteY647" fmla="*/ 277813 h 409575"/>
                <a:gd name="connsiteX648" fmla="*/ 519112 w 533400"/>
                <a:gd name="connsiteY648" fmla="*/ 277813 h 409575"/>
                <a:gd name="connsiteX649" fmla="*/ 519112 w 533400"/>
                <a:gd name="connsiteY649" fmla="*/ 276225 h 409575"/>
                <a:gd name="connsiteX650" fmla="*/ 522288 w 533400"/>
                <a:gd name="connsiteY650" fmla="*/ 276225 h 409575"/>
                <a:gd name="connsiteX651" fmla="*/ 522288 w 533400"/>
                <a:gd name="connsiteY651" fmla="*/ 277813 h 409575"/>
                <a:gd name="connsiteX652" fmla="*/ 522288 w 533400"/>
                <a:gd name="connsiteY652" fmla="*/ 280988 h 409575"/>
                <a:gd name="connsiteX653" fmla="*/ 522288 w 533400"/>
                <a:gd name="connsiteY653" fmla="*/ 282575 h 409575"/>
                <a:gd name="connsiteX654" fmla="*/ 523875 w 533400"/>
                <a:gd name="connsiteY654" fmla="*/ 285750 h 409575"/>
                <a:gd name="connsiteX655" fmla="*/ 523875 w 533400"/>
                <a:gd name="connsiteY655" fmla="*/ 287338 h 409575"/>
                <a:gd name="connsiteX656" fmla="*/ 523875 w 533400"/>
                <a:gd name="connsiteY656" fmla="*/ 288925 h 409575"/>
                <a:gd name="connsiteX657" fmla="*/ 523875 w 533400"/>
                <a:gd name="connsiteY657" fmla="*/ 292100 h 409575"/>
                <a:gd name="connsiteX658" fmla="*/ 523875 w 533400"/>
                <a:gd name="connsiteY658" fmla="*/ 293688 h 409575"/>
                <a:gd name="connsiteX659" fmla="*/ 522288 w 533400"/>
                <a:gd name="connsiteY659" fmla="*/ 292100 h 409575"/>
                <a:gd name="connsiteX660" fmla="*/ 522288 w 533400"/>
                <a:gd name="connsiteY660" fmla="*/ 293688 h 409575"/>
                <a:gd name="connsiteX661" fmla="*/ 519112 w 533400"/>
                <a:gd name="connsiteY661" fmla="*/ 293688 h 409575"/>
                <a:gd name="connsiteX662" fmla="*/ 517525 w 533400"/>
                <a:gd name="connsiteY662" fmla="*/ 296863 h 409575"/>
                <a:gd name="connsiteX663" fmla="*/ 519112 w 533400"/>
                <a:gd name="connsiteY663" fmla="*/ 296863 h 409575"/>
                <a:gd name="connsiteX664" fmla="*/ 522288 w 533400"/>
                <a:gd name="connsiteY664" fmla="*/ 296863 h 409575"/>
                <a:gd name="connsiteX665" fmla="*/ 523875 w 533400"/>
                <a:gd name="connsiteY665" fmla="*/ 296863 h 409575"/>
                <a:gd name="connsiteX666" fmla="*/ 522288 w 533400"/>
                <a:gd name="connsiteY666" fmla="*/ 298450 h 409575"/>
                <a:gd name="connsiteX667" fmla="*/ 519112 w 533400"/>
                <a:gd name="connsiteY667" fmla="*/ 301625 h 409575"/>
                <a:gd name="connsiteX668" fmla="*/ 517525 w 533400"/>
                <a:gd name="connsiteY668" fmla="*/ 303213 h 409575"/>
                <a:gd name="connsiteX669" fmla="*/ 514350 w 533400"/>
                <a:gd name="connsiteY669" fmla="*/ 303213 h 409575"/>
                <a:gd name="connsiteX670" fmla="*/ 514350 w 533400"/>
                <a:gd name="connsiteY670" fmla="*/ 304800 h 409575"/>
                <a:gd name="connsiteX671" fmla="*/ 512762 w 533400"/>
                <a:gd name="connsiteY671" fmla="*/ 309563 h 409575"/>
                <a:gd name="connsiteX672" fmla="*/ 512762 w 533400"/>
                <a:gd name="connsiteY672" fmla="*/ 312738 h 409575"/>
                <a:gd name="connsiteX673" fmla="*/ 511175 w 533400"/>
                <a:gd name="connsiteY673" fmla="*/ 312738 h 409575"/>
                <a:gd name="connsiteX674" fmla="*/ 511175 w 533400"/>
                <a:gd name="connsiteY674" fmla="*/ 314325 h 409575"/>
                <a:gd name="connsiteX675" fmla="*/ 508000 w 533400"/>
                <a:gd name="connsiteY675" fmla="*/ 317500 h 409575"/>
                <a:gd name="connsiteX676" fmla="*/ 508000 w 533400"/>
                <a:gd name="connsiteY676" fmla="*/ 319088 h 409575"/>
                <a:gd name="connsiteX677" fmla="*/ 498475 w 533400"/>
                <a:gd name="connsiteY677" fmla="*/ 319088 h 409575"/>
                <a:gd name="connsiteX678" fmla="*/ 498475 w 533400"/>
                <a:gd name="connsiteY678" fmla="*/ 317500 h 409575"/>
                <a:gd name="connsiteX679" fmla="*/ 496887 w 533400"/>
                <a:gd name="connsiteY679" fmla="*/ 317500 h 409575"/>
                <a:gd name="connsiteX680" fmla="*/ 496887 w 533400"/>
                <a:gd name="connsiteY680" fmla="*/ 319088 h 409575"/>
                <a:gd name="connsiteX681" fmla="*/ 496887 w 533400"/>
                <a:gd name="connsiteY681" fmla="*/ 320675 h 409575"/>
                <a:gd name="connsiteX682" fmla="*/ 498475 w 533400"/>
                <a:gd name="connsiteY682" fmla="*/ 320675 h 409575"/>
                <a:gd name="connsiteX683" fmla="*/ 501650 w 533400"/>
                <a:gd name="connsiteY683" fmla="*/ 323850 h 409575"/>
                <a:gd name="connsiteX684" fmla="*/ 501650 w 533400"/>
                <a:gd name="connsiteY684" fmla="*/ 325438 h 409575"/>
                <a:gd name="connsiteX685" fmla="*/ 503237 w 533400"/>
                <a:gd name="connsiteY685" fmla="*/ 328613 h 409575"/>
                <a:gd name="connsiteX686" fmla="*/ 503237 w 533400"/>
                <a:gd name="connsiteY686" fmla="*/ 330200 h 409575"/>
                <a:gd name="connsiteX687" fmla="*/ 508000 w 533400"/>
                <a:gd name="connsiteY687" fmla="*/ 333375 h 409575"/>
                <a:gd name="connsiteX688" fmla="*/ 512762 w 533400"/>
                <a:gd name="connsiteY688" fmla="*/ 334963 h 409575"/>
                <a:gd name="connsiteX689" fmla="*/ 512762 w 533400"/>
                <a:gd name="connsiteY689" fmla="*/ 336550 h 409575"/>
                <a:gd name="connsiteX690" fmla="*/ 512762 w 533400"/>
                <a:gd name="connsiteY690" fmla="*/ 339725 h 409575"/>
                <a:gd name="connsiteX691" fmla="*/ 511175 w 533400"/>
                <a:gd name="connsiteY691" fmla="*/ 339725 h 409575"/>
                <a:gd name="connsiteX692" fmla="*/ 508000 w 533400"/>
                <a:gd name="connsiteY692" fmla="*/ 339725 h 409575"/>
                <a:gd name="connsiteX693" fmla="*/ 508000 w 533400"/>
                <a:gd name="connsiteY693" fmla="*/ 336550 h 409575"/>
                <a:gd name="connsiteX694" fmla="*/ 506412 w 533400"/>
                <a:gd name="connsiteY694" fmla="*/ 336550 h 409575"/>
                <a:gd name="connsiteX695" fmla="*/ 503237 w 533400"/>
                <a:gd name="connsiteY695" fmla="*/ 339725 h 409575"/>
                <a:gd name="connsiteX696" fmla="*/ 501650 w 533400"/>
                <a:gd name="connsiteY696" fmla="*/ 339725 h 409575"/>
                <a:gd name="connsiteX697" fmla="*/ 501650 w 533400"/>
                <a:gd name="connsiteY697" fmla="*/ 336550 h 409575"/>
                <a:gd name="connsiteX698" fmla="*/ 498475 w 533400"/>
                <a:gd name="connsiteY698" fmla="*/ 334963 h 409575"/>
                <a:gd name="connsiteX699" fmla="*/ 498475 w 533400"/>
                <a:gd name="connsiteY699" fmla="*/ 333375 h 409575"/>
                <a:gd name="connsiteX700" fmla="*/ 496887 w 533400"/>
                <a:gd name="connsiteY700" fmla="*/ 333375 h 409575"/>
                <a:gd name="connsiteX701" fmla="*/ 495300 w 533400"/>
                <a:gd name="connsiteY701" fmla="*/ 333375 h 409575"/>
                <a:gd name="connsiteX702" fmla="*/ 490537 w 533400"/>
                <a:gd name="connsiteY702" fmla="*/ 328613 h 409575"/>
                <a:gd name="connsiteX703" fmla="*/ 487362 w 533400"/>
                <a:gd name="connsiteY703" fmla="*/ 325438 h 409575"/>
                <a:gd name="connsiteX704" fmla="*/ 485775 w 533400"/>
                <a:gd name="connsiteY704" fmla="*/ 325438 h 409575"/>
                <a:gd name="connsiteX705" fmla="*/ 482600 w 533400"/>
                <a:gd name="connsiteY705" fmla="*/ 323850 h 409575"/>
                <a:gd name="connsiteX706" fmla="*/ 482600 w 533400"/>
                <a:gd name="connsiteY706" fmla="*/ 325438 h 409575"/>
                <a:gd name="connsiteX707" fmla="*/ 481012 w 533400"/>
                <a:gd name="connsiteY707" fmla="*/ 328613 h 409575"/>
                <a:gd name="connsiteX708" fmla="*/ 479425 w 533400"/>
                <a:gd name="connsiteY708" fmla="*/ 330200 h 409575"/>
                <a:gd name="connsiteX709" fmla="*/ 476250 w 533400"/>
                <a:gd name="connsiteY709" fmla="*/ 330200 h 409575"/>
                <a:gd name="connsiteX710" fmla="*/ 476250 w 533400"/>
                <a:gd name="connsiteY710" fmla="*/ 333375 h 409575"/>
                <a:gd name="connsiteX711" fmla="*/ 474662 w 533400"/>
                <a:gd name="connsiteY711" fmla="*/ 333375 h 409575"/>
                <a:gd name="connsiteX712" fmla="*/ 471487 w 533400"/>
                <a:gd name="connsiteY712" fmla="*/ 333375 h 409575"/>
                <a:gd name="connsiteX713" fmla="*/ 471487 w 533400"/>
                <a:gd name="connsiteY713" fmla="*/ 334963 h 409575"/>
                <a:gd name="connsiteX714" fmla="*/ 471487 w 533400"/>
                <a:gd name="connsiteY714" fmla="*/ 336550 h 409575"/>
                <a:gd name="connsiteX715" fmla="*/ 474662 w 533400"/>
                <a:gd name="connsiteY715" fmla="*/ 339725 h 409575"/>
                <a:gd name="connsiteX716" fmla="*/ 474662 w 533400"/>
                <a:gd name="connsiteY716" fmla="*/ 341313 h 409575"/>
                <a:gd name="connsiteX717" fmla="*/ 474662 w 533400"/>
                <a:gd name="connsiteY717" fmla="*/ 344488 h 409575"/>
                <a:gd name="connsiteX718" fmla="*/ 471487 w 533400"/>
                <a:gd name="connsiteY718" fmla="*/ 344488 h 409575"/>
                <a:gd name="connsiteX719" fmla="*/ 469900 w 533400"/>
                <a:gd name="connsiteY719" fmla="*/ 346075 h 409575"/>
                <a:gd name="connsiteX720" fmla="*/ 466725 w 533400"/>
                <a:gd name="connsiteY720" fmla="*/ 346075 h 409575"/>
                <a:gd name="connsiteX721" fmla="*/ 466725 w 533400"/>
                <a:gd name="connsiteY721" fmla="*/ 344488 h 409575"/>
                <a:gd name="connsiteX722" fmla="*/ 465137 w 533400"/>
                <a:gd name="connsiteY722" fmla="*/ 341313 h 409575"/>
                <a:gd name="connsiteX723" fmla="*/ 465137 w 533400"/>
                <a:gd name="connsiteY723" fmla="*/ 344488 h 409575"/>
                <a:gd name="connsiteX724" fmla="*/ 465137 w 533400"/>
                <a:gd name="connsiteY724" fmla="*/ 346075 h 409575"/>
                <a:gd name="connsiteX725" fmla="*/ 465137 w 533400"/>
                <a:gd name="connsiteY725" fmla="*/ 347663 h 409575"/>
                <a:gd name="connsiteX726" fmla="*/ 466725 w 533400"/>
                <a:gd name="connsiteY726" fmla="*/ 350838 h 409575"/>
                <a:gd name="connsiteX727" fmla="*/ 469900 w 533400"/>
                <a:gd name="connsiteY727" fmla="*/ 350838 h 409575"/>
                <a:gd name="connsiteX728" fmla="*/ 471487 w 533400"/>
                <a:gd name="connsiteY728" fmla="*/ 352425 h 409575"/>
                <a:gd name="connsiteX729" fmla="*/ 471487 w 533400"/>
                <a:gd name="connsiteY729" fmla="*/ 355600 h 409575"/>
                <a:gd name="connsiteX730" fmla="*/ 471487 w 533400"/>
                <a:gd name="connsiteY730" fmla="*/ 360363 h 409575"/>
                <a:gd name="connsiteX731" fmla="*/ 471487 w 533400"/>
                <a:gd name="connsiteY731" fmla="*/ 361950 h 409575"/>
                <a:gd name="connsiteX732" fmla="*/ 471487 w 533400"/>
                <a:gd name="connsiteY732" fmla="*/ 363538 h 409575"/>
                <a:gd name="connsiteX733" fmla="*/ 471487 w 533400"/>
                <a:gd name="connsiteY733" fmla="*/ 366713 h 409575"/>
                <a:gd name="connsiteX734" fmla="*/ 471487 w 533400"/>
                <a:gd name="connsiteY734" fmla="*/ 368300 h 409575"/>
                <a:gd name="connsiteX735" fmla="*/ 471487 w 533400"/>
                <a:gd name="connsiteY735" fmla="*/ 371475 h 409575"/>
                <a:gd name="connsiteX736" fmla="*/ 469900 w 533400"/>
                <a:gd name="connsiteY736" fmla="*/ 371475 h 409575"/>
                <a:gd name="connsiteX737" fmla="*/ 469900 w 533400"/>
                <a:gd name="connsiteY737" fmla="*/ 368300 h 409575"/>
                <a:gd name="connsiteX738" fmla="*/ 469900 w 533400"/>
                <a:gd name="connsiteY738" fmla="*/ 366713 h 409575"/>
                <a:gd name="connsiteX739" fmla="*/ 469900 w 533400"/>
                <a:gd name="connsiteY739" fmla="*/ 363538 h 409575"/>
                <a:gd name="connsiteX740" fmla="*/ 469900 w 533400"/>
                <a:gd name="connsiteY740" fmla="*/ 361950 h 409575"/>
                <a:gd name="connsiteX741" fmla="*/ 469900 w 533400"/>
                <a:gd name="connsiteY741" fmla="*/ 360363 h 409575"/>
                <a:gd name="connsiteX742" fmla="*/ 466725 w 533400"/>
                <a:gd name="connsiteY742" fmla="*/ 360363 h 409575"/>
                <a:gd name="connsiteX743" fmla="*/ 466725 w 533400"/>
                <a:gd name="connsiteY743" fmla="*/ 355600 h 409575"/>
                <a:gd name="connsiteX744" fmla="*/ 465137 w 533400"/>
                <a:gd name="connsiteY744" fmla="*/ 352425 h 409575"/>
                <a:gd name="connsiteX745" fmla="*/ 465137 w 533400"/>
                <a:gd name="connsiteY745" fmla="*/ 350838 h 409575"/>
                <a:gd name="connsiteX746" fmla="*/ 463550 w 533400"/>
                <a:gd name="connsiteY746" fmla="*/ 350838 h 409575"/>
                <a:gd name="connsiteX747" fmla="*/ 463550 w 533400"/>
                <a:gd name="connsiteY747" fmla="*/ 347663 h 409575"/>
                <a:gd name="connsiteX748" fmla="*/ 463550 w 533400"/>
                <a:gd name="connsiteY748" fmla="*/ 346075 h 409575"/>
                <a:gd name="connsiteX749" fmla="*/ 460375 w 533400"/>
                <a:gd name="connsiteY749" fmla="*/ 344488 h 409575"/>
                <a:gd name="connsiteX750" fmla="*/ 460375 w 533400"/>
                <a:gd name="connsiteY750" fmla="*/ 341313 h 409575"/>
                <a:gd name="connsiteX751" fmla="*/ 458787 w 533400"/>
                <a:gd name="connsiteY751" fmla="*/ 341313 h 409575"/>
                <a:gd name="connsiteX752" fmla="*/ 455612 w 533400"/>
                <a:gd name="connsiteY752" fmla="*/ 339725 h 409575"/>
                <a:gd name="connsiteX753" fmla="*/ 454025 w 533400"/>
                <a:gd name="connsiteY753" fmla="*/ 336550 h 409575"/>
                <a:gd name="connsiteX754" fmla="*/ 450850 w 533400"/>
                <a:gd name="connsiteY754" fmla="*/ 344488 h 409575"/>
                <a:gd name="connsiteX755" fmla="*/ 450850 w 533400"/>
                <a:gd name="connsiteY755" fmla="*/ 346075 h 409575"/>
                <a:gd name="connsiteX756" fmla="*/ 449262 w 533400"/>
                <a:gd name="connsiteY756" fmla="*/ 347663 h 409575"/>
                <a:gd name="connsiteX757" fmla="*/ 449262 w 533400"/>
                <a:gd name="connsiteY757" fmla="*/ 350838 h 409575"/>
                <a:gd name="connsiteX758" fmla="*/ 449262 w 533400"/>
                <a:gd name="connsiteY758" fmla="*/ 352425 h 409575"/>
                <a:gd name="connsiteX759" fmla="*/ 449262 w 533400"/>
                <a:gd name="connsiteY759" fmla="*/ 355600 h 409575"/>
                <a:gd name="connsiteX760" fmla="*/ 449262 w 533400"/>
                <a:gd name="connsiteY760" fmla="*/ 357188 h 409575"/>
                <a:gd name="connsiteX761" fmla="*/ 450850 w 533400"/>
                <a:gd name="connsiteY761" fmla="*/ 360363 h 409575"/>
                <a:gd name="connsiteX762" fmla="*/ 449262 w 533400"/>
                <a:gd name="connsiteY762" fmla="*/ 360363 h 409575"/>
                <a:gd name="connsiteX763" fmla="*/ 449262 w 533400"/>
                <a:gd name="connsiteY763" fmla="*/ 361950 h 409575"/>
                <a:gd name="connsiteX764" fmla="*/ 447675 w 533400"/>
                <a:gd name="connsiteY764" fmla="*/ 363538 h 409575"/>
                <a:gd name="connsiteX765" fmla="*/ 444500 w 533400"/>
                <a:gd name="connsiteY765" fmla="*/ 363538 h 409575"/>
                <a:gd name="connsiteX766" fmla="*/ 442912 w 533400"/>
                <a:gd name="connsiteY766" fmla="*/ 368300 h 409575"/>
                <a:gd name="connsiteX767" fmla="*/ 439737 w 533400"/>
                <a:gd name="connsiteY767" fmla="*/ 368300 h 409575"/>
                <a:gd name="connsiteX768" fmla="*/ 438150 w 533400"/>
                <a:gd name="connsiteY768" fmla="*/ 371475 h 409575"/>
                <a:gd name="connsiteX769" fmla="*/ 436562 w 533400"/>
                <a:gd name="connsiteY769" fmla="*/ 371475 h 409575"/>
                <a:gd name="connsiteX770" fmla="*/ 431800 w 533400"/>
                <a:gd name="connsiteY770" fmla="*/ 371475 h 409575"/>
                <a:gd name="connsiteX771" fmla="*/ 431800 w 533400"/>
                <a:gd name="connsiteY771" fmla="*/ 373063 h 409575"/>
                <a:gd name="connsiteX772" fmla="*/ 431800 w 533400"/>
                <a:gd name="connsiteY772" fmla="*/ 376238 h 409575"/>
                <a:gd name="connsiteX773" fmla="*/ 428625 w 533400"/>
                <a:gd name="connsiteY773" fmla="*/ 376238 h 409575"/>
                <a:gd name="connsiteX774" fmla="*/ 428625 w 533400"/>
                <a:gd name="connsiteY774" fmla="*/ 373063 h 409575"/>
                <a:gd name="connsiteX775" fmla="*/ 427037 w 533400"/>
                <a:gd name="connsiteY775" fmla="*/ 373063 h 409575"/>
                <a:gd name="connsiteX776" fmla="*/ 423862 w 533400"/>
                <a:gd name="connsiteY776" fmla="*/ 376238 h 409575"/>
                <a:gd name="connsiteX777" fmla="*/ 423862 w 533400"/>
                <a:gd name="connsiteY777" fmla="*/ 377825 h 409575"/>
                <a:gd name="connsiteX778" fmla="*/ 423862 w 533400"/>
                <a:gd name="connsiteY778" fmla="*/ 379413 h 409575"/>
                <a:gd name="connsiteX779" fmla="*/ 422275 w 533400"/>
                <a:gd name="connsiteY779" fmla="*/ 382588 h 409575"/>
                <a:gd name="connsiteX780" fmla="*/ 422275 w 533400"/>
                <a:gd name="connsiteY780" fmla="*/ 384175 h 409575"/>
                <a:gd name="connsiteX781" fmla="*/ 417512 w 533400"/>
                <a:gd name="connsiteY781" fmla="*/ 384175 h 409575"/>
                <a:gd name="connsiteX782" fmla="*/ 415925 w 533400"/>
                <a:gd name="connsiteY782" fmla="*/ 384175 h 409575"/>
                <a:gd name="connsiteX783" fmla="*/ 412750 w 533400"/>
                <a:gd name="connsiteY783" fmla="*/ 384175 h 409575"/>
                <a:gd name="connsiteX784" fmla="*/ 412750 w 533400"/>
                <a:gd name="connsiteY784" fmla="*/ 382588 h 409575"/>
                <a:gd name="connsiteX785" fmla="*/ 411162 w 533400"/>
                <a:gd name="connsiteY785" fmla="*/ 382588 h 409575"/>
                <a:gd name="connsiteX786" fmla="*/ 407988 w 533400"/>
                <a:gd name="connsiteY786" fmla="*/ 382588 h 409575"/>
                <a:gd name="connsiteX787" fmla="*/ 407988 w 533400"/>
                <a:gd name="connsiteY787" fmla="*/ 384175 h 409575"/>
                <a:gd name="connsiteX788" fmla="*/ 411163 w 533400"/>
                <a:gd name="connsiteY788" fmla="*/ 384175 h 409575"/>
                <a:gd name="connsiteX789" fmla="*/ 411163 w 533400"/>
                <a:gd name="connsiteY789" fmla="*/ 387351 h 409575"/>
                <a:gd name="connsiteX790" fmla="*/ 407988 w 533400"/>
                <a:gd name="connsiteY790" fmla="*/ 388938 h 409575"/>
                <a:gd name="connsiteX791" fmla="*/ 406400 w 533400"/>
                <a:gd name="connsiteY791" fmla="*/ 388938 h 409575"/>
                <a:gd name="connsiteX792" fmla="*/ 404813 w 533400"/>
                <a:gd name="connsiteY792" fmla="*/ 392113 h 409575"/>
                <a:gd name="connsiteX793" fmla="*/ 401638 w 533400"/>
                <a:gd name="connsiteY793" fmla="*/ 392113 h 409575"/>
                <a:gd name="connsiteX794" fmla="*/ 400050 w 533400"/>
                <a:gd name="connsiteY794" fmla="*/ 392113 h 409575"/>
                <a:gd name="connsiteX795" fmla="*/ 396875 w 533400"/>
                <a:gd name="connsiteY795" fmla="*/ 392113 h 409575"/>
                <a:gd name="connsiteX796" fmla="*/ 396875 w 533400"/>
                <a:gd name="connsiteY796" fmla="*/ 388938 h 409575"/>
                <a:gd name="connsiteX797" fmla="*/ 396875 w 533400"/>
                <a:gd name="connsiteY797" fmla="*/ 387351 h 409575"/>
                <a:gd name="connsiteX798" fmla="*/ 396875 w 533400"/>
                <a:gd name="connsiteY798" fmla="*/ 384175 h 409575"/>
                <a:gd name="connsiteX799" fmla="*/ 396875 w 533400"/>
                <a:gd name="connsiteY799" fmla="*/ 379413 h 409575"/>
                <a:gd name="connsiteX800" fmla="*/ 400050 w 533400"/>
                <a:gd name="connsiteY800" fmla="*/ 377825 h 409575"/>
                <a:gd name="connsiteX801" fmla="*/ 401638 w 533400"/>
                <a:gd name="connsiteY801" fmla="*/ 377825 h 409575"/>
                <a:gd name="connsiteX802" fmla="*/ 401638 w 533400"/>
                <a:gd name="connsiteY802" fmla="*/ 379413 h 409575"/>
                <a:gd name="connsiteX803" fmla="*/ 404813 w 533400"/>
                <a:gd name="connsiteY803" fmla="*/ 379413 h 409575"/>
                <a:gd name="connsiteX804" fmla="*/ 404813 w 533400"/>
                <a:gd name="connsiteY804" fmla="*/ 382588 h 409575"/>
                <a:gd name="connsiteX805" fmla="*/ 406400 w 533400"/>
                <a:gd name="connsiteY805" fmla="*/ 382588 h 409575"/>
                <a:gd name="connsiteX806" fmla="*/ 407987 w 533400"/>
                <a:gd name="connsiteY806" fmla="*/ 382588 h 409575"/>
                <a:gd name="connsiteX807" fmla="*/ 407987 w 533400"/>
                <a:gd name="connsiteY807" fmla="*/ 379413 h 409575"/>
                <a:gd name="connsiteX808" fmla="*/ 406400 w 533400"/>
                <a:gd name="connsiteY808" fmla="*/ 379413 h 409575"/>
                <a:gd name="connsiteX809" fmla="*/ 404812 w 533400"/>
                <a:gd name="connsiteY809" fmla="*/ 377825 h 409575"/>
                <a:gd name="connsiteX810" fmla="*/ 401637 w 533400"/>
                <a:gd name="connsiteY810" fmla="*/ 376238 h 409575"/>
                <a:gd name="connsiteX811" fmla="*/ 401637 w 533400"/>
                <a:gd name="connsiteY811" fmla="*/ 373063 h 409575"/>
                <a:gd name="connsiteX812" fmla="*/ 400050 w 533400"/>
                <a:gd name="connsiteY812" fmla="*/ 373063 h 409575"/>
                <a:gd name="connsiteX813" fmla="*/ 396875 w 533400"/>
                <a:gd name="connsiteY813" fmla="*/ 373063 h 409575"/>
                <a:gd name="connsiteX814" fmla="*/ 400050 w 533400"/>
                <a:gd name="connsiteY814" fmla="*/ 376238 h 409575"/>
                <a:gd name="connsiteX815" fmla="*/ 396875 w 533400"/>
                <a:gd name="connsiteY815" fmla="*/ 376238 h 409575"/>
                <a:gd name="connsiteX816" fmla="*/ 396875 w 533400"/>
                <a:gd name="connsiteY816" fmla="*/ 377825 h 409575"/>
                <a:gd name="connsiteX817" fmla="*/ 395287 w 533400"/>
                <a:gd name="connsiteY817" fmla="*/ 377825 h 409575"/>
                <a:gd name="connsiteX818" fmla="*/ 392112 w 533400"/>
                <a:gd name="connsiteY818" fmla="*/ 376238 h 409575"/>
                <a:gd name="connsiteX819" fmla="*/ 388937 w 533400"/>
                <a:gd name="connsiteY819" fmla="*/ 376238 h 409575"/>
                <a:gd name="connsiteX820" fmla="*/ 385762 w 533400"/>
                <a:gd name="connsiteY820" fmla="*/ 373063 h 409575"/>
                <a:gd name="connsiteX821" fmla="*/ 384175 w 533400"/>
                <a:gd name="connsiteY821" fmla="*/ 373063 h 409575"/>
                <a:gd name="connsiteX822" fmla="*/ 384175 w 533400"/>
                <a:gd name="connsiteY822" fmla="*/ 371475 h 409575"/>
                <a:gd name="connsiteX823" fmla="*/ 381000 w 533400"/>
                <a:gd name="connsiteY823" fmla="*/ 368300 h 409575"/>
                <a:gd name="connsiteX824" fmla="*/ 379412 w 533400"/>
                <a:gd name="connsiteY824" fmla="*/ 366713 h 409575"/>
                <a:gd name="connsiteX825" fmla="*/ 376237 w 533400"/>
                <a:gd name="connsiteY825" fmla="*/ 363538 h 409575"/>
                <a:gd name="connsiteX826" fmla="*/ 374650 w 533400"/>
                <a:gd name="connsiteY826" fmla="*/ 361950 h 409575"/>
                <a:gd name="connsiteX827" fmla="*/ 373062 w 533400"/>
                <a:gd name="connsiteY827" fmla="*/ 360363 h 409575"/>
                <a:gd name="connsiteX828" fmla="*/ 369887 w 533400"/>
                <a:gd name="connsiteY828" fmla="*/ 360363 h 409575"/>
                <a:gd name="connsiteX829" fmla="*/ 369887 w 533400"/>
                <a:gd name="connsiteY829" fmla="*/ 357188 h 409575"/>
                <a:gd name="connsiteX830" fmla="*/ 368300 w 533400"/>
                <a:gd name="connsiteY830" fmla="*/ 357188 h 409575"/>
                <a:gd name="connsiteX831" fmla="*/ 365125 w 533400"/>
                <a:gd name="connsiteY831" fmla="*/ 357188 h 409575"/>
                <a:gd name="connsiteX832" fmla="*/ 363537 w 533400"/>
                <a:gd name="connsiteY832" fmla="*/ 357188 h 409575"/>
                <a:gd name="connsiteX833" fmla="*/ 361950 w 533400"/>
                <a:gd name="connsiteY833" fmla="*/ 357188 h 409575"/>
                <a:gd name="connsiteX834" fmla="*/ 358775 w 533400"/>
                <a:gd name="connsiteY834" fmla="*/ 357188 h 409575"/>
                <a:gd name="connsiteX835" fmla="*/ 358775 w 533400"/>
                <a:gd name="connsiteY835" fmla="*/ 360363 h 409575"/>
                <a:gd name="connsiteX836" fmla="*/ 358775 w 533400"/>
                <a:gd name="connsiteY836" fmla="*/ 361950 h 409575"/>
                <a:gd name="connsiteX837" fmla="*/ 358775 w 533400"/>
                <a:gd name="connsiteY837" fmla="*/ 363538 h 409575"/>
                <a:gd name="connsiteX838" fmla="*/ 357187 w 533400"/>
                <a:gd name="connsiteY838" fmla="*/ 366713 h 409575"/>
                <a:gd name="connsiteX839" fmla="*/ 358775 w 533400"/>
                <a:gd name="connsiteY839" fmla="*/ 366713 h 409575"/>
                <a:gd name="connsiteX840" fmla="*/ 358775 w 533400"/>
                <a:gd name="connsiteY840" fmla="*/ 368300 h 409575"/>
                <a:gd name="connsiteX841" fmla="*/ 357187 w 533400"/>
                <a:gd name="connsiteY841" fmla="*/ 368300 h 409575"/>
                <a:gd name="connsiteX842" fmla="*/ 357187 w 533400"/>
                <a:gd name="connsiteY842" fmla="*/ 371475 h 409575"/>
                <a:gd name="connsiteX843" fmla="*/ 357187 w 533400"/>
                <a:gd name="connsiteY843" fmla="*/ 373063 h 409575"/>
                <a:gd name="connsiteX844" fmla="*/ 354012 w 533400"/>
                <a:gd name="connsiteY844" fmla="*/ 373063 h 409575"/>
                <a:gd name="connsiteX845" fmla="*/ 354012 w 533400"/>
                <a:gd name="connsiteY845" fmla="*/ 371475 h 409575"/>
                <a:gd name="connsiteX846" fmla="*/ 352425 w 533400"/>
                <a:gd name="connsiteY846" fmla="*/ 371475 h 409575"/>
                <a:gd name="connsiteX847" fmla="*/ 349250 w 533400"/>
                <a:gd name="connsiteY847" fmla="*/ 368300 h 409575"/>
                <a:gd name="connsiteX848" fmla="*/ 347662 w 533400"/>
                <a:gd name="connsiteY848" fmla="*/ 368300 h 409575"/>
                <a:gd name="connsiteX849" fmla="*/ 346075 w 533400"/>
                <a:gd name="connsiteY849" fmla="*/ 371475 h 409575"/>
                <a:gd name="connsiteX850" fmla="*/ 342900 w 533400"/>
                <a:gd name="connsiteY850" fmla="*/ 368300 h 409575"/>
                <a:gd name="connsiteX851" fmla="*/ 341312 w 533400"/>
                <a:gd name="connsiteY851" fmla="*/ 368300 h 409575"/>
                <a:gd name="connsiteX852" fmla="*/ 338137 w 533400"/>
                <a:gd name="connsiteY852" fmla="*/ 368300 h 409575"/>
                <a:gd name="connsiteX853" fmla="*/ 336550 w 533400"/>
                <a:gd name="connsiteY853" fmla="*/ 371475 h 409575"/>
                <a:gd name="connsiteX854" fmla="*/ 333375 w 533400"/>
                <a:gd name="connsiteY854" fmla="*/ 371475 h 409575"/>
                <a:gd name="connsiteX855" fmla="*/ 333375 w 533400"/>
                <a:gd name="connsiteY855" fmla="*/ 368300 h 409575"/>
                <a:gd name="connsiteX856" fmla="*/ 331787 w 533400"/>
                <a:gd name="connsiteY856" fmla="*/ 368300 h 409575"/>
                <a:gd name="connsiteX857" fmla="*/ 330200 w 533400"/>
                <a:gd name="connsiteY857" fmla="*/ 368300 h 409575"/>
                <a:gd name="connsiteX858" fmla="*/ 327025 w 533400"/>
                <a:gd name="connsiteY858" fmla="*/ 368300 h 409575"/>
                <a:gd name="connsiteX859" fmla="*/ 325437 w 533400"/>
                <a:gd name="connsiteY859" fmla="*/ 368300 h 409575"/>
                <a:gd name="connsiteX860" fmla="*/ 320675 w 533400"/>
                <a:gd name="connsiteY860" fmla="*/ 371475 h 409575"/>
                <a:gd name="connsiteX861" fmla="*/ 317500 w 533400"/>
                <a:gd name="connsiteY861" fmla="*/ 371475 h 409575"/>
                <a:gd name="connsiteX862" fmla="*/ 315912 w 533400"/>
                <a:gd name="connsiteY862" fmla="*/ 371475 h 409575"/>
                <a:gd name="connsiteX863" fmla="*/ 314325 w 533400"/>
                <a:gd name="connsiteY863" fmla="*/ 371475 h 409575"/>
                <a:gd name="connsiteX864" fmla="*/ 314325 w 533400"/>
                <a:gd name="connsiteY864" fmla="*/ 373063 h 409575"/>
                <a:gd name="connsiteX865" fmla="*/ 309562 w 533400"/>
                <a:gd name="connsiteY865" fmla="*/ 376238 h 409575"/>
                <a:gd name="connsiteX866" fmla="*/ 306387 w 533400"/>
                <a:gd name="connsiteY866" fmla="*/ 377825 h 409575"/>
                <a:gd name="connsiteX867" fmla="*/ 306387 w 533400"/>
                <a:gd name="connsiteY867" fmla="*/ 379413 h 409575"/>
                <a:gd name="connsiteX868" fmla="*/ 304800 w 533400"/>
                <a:gd name="connsiteY868" fmla="*/ 382588 h 409575"/>
                <a:gd name="connsiteX869" fmla="*/ 300037 w 533400"/>
                <a:gd name="connsiteY869" fmla="*/ 384175 h 409575"/>
                <a:gd name="connsiteX870" fmla="*/ 298450 w 533400"/>
                <a:gd name="connsiteY870" fmla="*/ 387350 h 409575"/>
                <a:gd name="connsiteX871" fmla="*/ 298450 w 533400"/>
                <a:gd name="connsiteY871" fmla="*/ 388938 h 409575"/>
                <a:gd name="connsiteX872" fmla="*/ 295275 w 533400"/>
                <a:gd name="connsiteY872" fmla="*/ 388938 h 409575"/>
                <a:gd name="connsiteX873" fmla="*/ 298450 w 533400"/>
                <a:gd name="connsiteY873" fmla="*/ 384175 h 409575"/>
                <a:gd name="connsiteX874" fmla="*/ 298450 w 533400"/>
                <a:gd name="connsiteY874" fmla="*/ 379413 h 409575"/>
                <a:gd name="connsiteX875" fmla="*/ 295275 w 533400"/>
                <a:gd name="connsiteY875" fmla="*/ 377825 h 409575"/>
                <a:gd name="connsiteX876" fmla="*/ 295275 w 533400"/>
                <a:gd name="connsiteY876" fmla="*/ 376238 h 409575"/>
                <a:gd name="connsiteX877" fmla="*/ 293687 w 533400"/>
                <a:gd name="connsiteY877" fmla="*/ 373063 h 409575"/>
                <a:gd name="connsiteX878" fmla="*/ 290512 w 533400"/>
                <a:gd name="connsiteY878" fmla="*/ 373063 h 409575"/>
                <a:gd name="connsiteX879" fmla="*/ 290512 w 533400"/>
                <a:gd name="connsiteY879" fmla="*/ 376238 h 409575"/>
                <a:gd name="connsiteX880" fmla="*/ 288925 w 533400"/>
                <a:gd name="connsiteY880" fmla="*/ 376238 h 409575"/>
                <a:gd name="connsiteX881" fmla="*/ 285750 w 533400"/>
                <a:gd name="connsiteY881" fmla="*/ 376238 h 409575"/>
                <a:gd name="connsiteX882" fmla="*/ 285750 w 533400"/>
                <a:gd name="connsiteY882" fmla="*/ 377825 h 409575"/>
                <a:gd name="connsiteX883" fmla="*/ 284162 w 533400"/>
                <a:gd name="connsiteY883" fmla="*/ 377825 h 409575"/>
                <a:gd name="connsiteX884" fmla="*/ 282575 w 533400"/>
                <a:gd name="connsiteY884" fmla="*/ 377825 h 409575"/>
                <a:gd name="connsiteX885" fmla="*/ 279400 w 533400"/>
                <a:gd name="connsiteY885" fmla="*/ 377825 h 409575"/>
                <a:gd name="connsiteX886" fmla="*/ 279400 w 533400"/>
                <a:gd name="connsiteY886" fmla="*/ 376238 h 409575"/>
                <a:gd name="connsiteX887" fmla="*/ 282575 w 533400"/>
                <a:gd name="connsiteY887" fmla="*/ 376238 h 409575"/>
                <a:gd name="connsiteX888" fmla="*/ 284162 w 533400"/>
                <a:gd name="connsiteY888" fmla="*/ 371475 h 409575"/>
                <a:gd name="connsiteX889" fmla="*/ 285750 w 533400"/>
                <a:gd name="connsiteY889" fmla="*/ 368300 h 409575"/>
                <a:gd name="connsiteX890" fmla="*/ 284162 w 533400"/>
                <a:gd name="connsiteY890" fmla="*/ 368300 h 409575"/>
                <a:gd name="connsiteX891" fmla="*/ 284162 w 533400"/>
                <a:gd name="connsiteY891" fmla="*/ 366713 h 409575"/>
                <a:gd name="connsiteX892" fmla="*/ 284162 w 533400"/>
                <a:gd name="connsiteY892" fmla="*/ 361950 h 409575"/>
                <a:gd name="connsiteX893" fmla="*/ 282575 w 533400"/>
                <a:gd name="connsiteY893" fmla="*/ 360363 h 409575"/>
                <a:gd name="connsiteX894" fmla="*/ 279400 w 533400"/>
                <a:gd name="connsiteY894" fmla="*/ 357188 h 409575"/>
                <a:gd name="connsiteX895" fmla="*/ 277812 w 533400"/>
                <a:gd name="connsiteY895" fmla="*/ 360363 h 409575"/>
                <a:gd name="connsiteX896" fmla="*/ 274637 w 533400"/>
                <a:gd name="connsiteY896" fmla="*/ 360363 h 409575"/>
                <a:gd name="connsiteX897" fmla="*/ 273050 w 533400"/>
                <a:gd name="connsiteY897" fmla="*/ 361950 h 409575"/>
                <a:gd name="connsiteX898" fmla="*/ 271462 w 533400"/>
                <a:gd name="connsiteY898" fmla="*/ 363538 h 409575"/>
                <a:gd name="connsiteX899" fmla="*/ 266700 w 533400"/>
                <a:gd name="connsiteY899" fmla="*/ 366713 h 409575"/>
                <a:gd name="connsiteX900" fmla="*/ 263525 w 533400"/>
                <a:gd name="connsiteY900" fmla="*/ 368300 h 409575"/>
                <a:gd name="connsiteX901" fmla="*/ 261937 w 533400"/>
                <a:gd name="connsiteY901" fmla="*/ 371475 h 409575"/>
                <a:gd name="connsiteX902" fmla="*/ 258762 w 533400"/>
                <a:gd name="connsiteY902" fmla="*/ 371475 h 409575"/>
                <a:gd name="connsiteX903" fmla="*/ 258762 w 533400"/>
                <a:gd name="connsiteY903" fmla="*/ 368300 h 409575"/>
                <a:gd name="connsiteX904" fmla="*/ 261937 w 533400"/>
                <a:gd name="connsiteY904" fmla="*/ 366713 h 409575"/>
                <a:gd name="connsiteX905" fmla="*/ 261937 w 533400"/>
                <a:gd name="connsiteY905" fmla="*/ 361950 h 409575"/>
                <a:gd name="connsiteX906" fmla="*/ 258762 w 533400"/>
                <a:gd name="connsiteY906" fmla="*/ 361950 h 409575"/>
                <a:gd name="connsiteX907" fmla="*/ 258762 w 533400"/>
                <a:gd name="connsiteY907" fmla="*/ 363538 h 409575"/>
                <a:gd name="connsiteX908" fmla="*/ 257175 w 533400"/>
                <a:gd name="connsiteY908" fmla="*/ 363538 h 409575"/>
                <a:gd name="connsiteX909" fmla="*/ 255587 w 533400"/>
                <a:gd name="connsiteY909" fmla="*/ 363538 h 409575"/>
                <a:gd name="connsiteX910" fmla="*/ 252412 w 533400"/>
                <a:gd name="connsiteY910" fmla="*/ 366713 h 409575"/>
                <a:gd name="connsiteX911" fmla="*/ 252412 w 533400"/>
                <a:gd name="connsiteY911" fmla="*/ 368300 h 409575"/>
                <a:gd name="connsiteX912" fmla="*/ 250825 w 533400"/>
                <a:gd name="connsiteY912" fmla="*/ 371475 h 409575"/>
                <a:gd name="connsiteX913" fmla="*/ 250825 w 533400"/>
                <a:gd name="connsiteY913" fmla="*/ 368300 h 409575"/>
                <a:gd name="connsiteX914" fmla="*/ 250825 w 533400"/>
                <a:gd name="connsiteY914" fmla="*/ 366713 h 409575"/>
                <a:gd name="connsiteX915" fmla="*/ 252412 w 533400"/>
                <a:gd name="connsiteY915" fmla="*/ 363538 h 409575"/>
                <a:gd name="connsiteX916" fmla="*/ 252412 w 533400"/>
                <a:gd name="connsiteY916" fmla="*/ 361950 h 409575"/>
                <a:gd name="connsiteX917" fmla="*/ 255587 w 533400"/>
                <a:gd name="connsiteY917" fmla="*/ 360363 h 409575"/>
                <a:gd name="connsiteX918" fmla="*/ 252412 w 533400"/>
                <a:gd name="connsiteY918" fmla="*/ 360363 h 409575"/>
                <a:gd name="connsiteX919" fmla="*/ 252412 w 533400"/>
                <a:gd name="connsiteY919" fmla="*/ 357188 h 409575"/>
                <a:gd name="connsiteX920" fmla="*/ 250825 w 533400"/>
                <a:gd name="connsiteY920" fmla="*/ 357188 h 409575"/>
                <a:gd name="connsiteX921" fmla="*/ 247650 w 533400"/>
                <a:gd name="connsiteY921" fmla="*/ 360363 h 409575"/>
                <a:gd name="connsiteX922" fmla="*/ 246062 w 533400"/>
                <a:gd name="connsiteY922" fmla="*/ 360363 h 409575"/>
                <a:gd name="connsiteX923" fmla="*/ 246062 w 533400"/>
                <a:gd name="connsiteY923" fmla="*/ 361950 h 409575"/>
                <a:gd name="connsiteX924" fmla="*/ 242887 w 533400"/>
                <a:gd name="connsiteY924" fmla="*/ 361950 h 409575"/>
                <a:gd name="connsiteX925" fmla="*/ 239712 w 533400"/>
                <a:gd name="connsiteY925" fmla="*/ 360363 h 409575"/>
                <a:gd name="connsiteX926" fmla="*/ 236537 w 533400"/>
                <a:gd name="connsiteY926" fmla="*/ 360363 h 409575"/>
                <a:gd name="connsiteX927" fmla="*/ 236537 w 533400"/>
                <a:gd name="connsiteY927" fmla="*/ 357188 h 409575"/>
                <a:gd name="connsiteX928" fmla="*/ 239712 w 533400"/>
                <a:gd name="connsiteY928" fmla="*/ 357188 h 409575"/>
                <a:gd name="connsiteX929" fmla="*/ 239712 w 533400"/>
                <a:gd name="connsiteY929" fmla="*/ 355600 h 409575"/>
                <a:gd name="connsiteX930" fmla="*/ 236537 w 533400"/>
                <a:gd name="connsiteY930" fmla="*/ 355600 h 409575"/>
                <a:gd name="connsiteX931" fmla="*/ 234950 w 533400"/>
                <a:gd name="connsiteY931" fmla="*/ 355600 h 409575"/>
                <a:gd name="connsiteX932" fmla="*/ 231775 w 533400"/>
                <a:gd name="connsiteY932" fmla="*/ 355600 h 409575"/>
                <a:gd name="connsiteX933" fmla="*/ 230187 w 533400"/>
                <a:gd name="connsiteY933" fmla="*/ 355600 h 409575"/>
                <a:gd name="connsiteX934" fmla="*/ 227012 w 533400"/>
                <a:gd name="connsiteY934" fmla="*/ 357188 h 409575"/>
                <a:gd name="connsiteX935" fmla="*/ 225425 w 533400"/>
                <a:gd name="connsiteY935" fmla="*/ 360363 h 409575"/>
                <a:gd name="connsiteX936" fmla="*/ 223837 w 533400"/>
                <a:gd name="connsiteY936" fmla="*/ 360363 h 409575"/>
                <a:gd name="connsiteX937" fmla="*/ 220662 w 533400"/>
                <a:gd name="connsiteY937" fmla="*/ 361950 h 409575"/>
                <a:gd name="connsiteX938" fmla="*/ 219075 w 533400"/>
                <a:gd name="connsiteY938" fmla="*/ 361950 h 409575"/>
                <a:gd name="connsiteX939" fmla="*/ 214312 w 533400"/>
                <a:gd name="connsiteY939" fmla="*/ 366713 h 409575"/>
                <a:gd name="connsiteX940" fmla="*/ 209550 w 533400"/>
                <a:gd name="connsiteY940" fmla="*/ 368300 h 409575"/>
                <a:gd name="connsiteX941" fmla="*/ 207962 w 533400"/>
                <a:gd name="connsiteY941" fmla="*/ 368300 h 409575"/>
                <a:gd name="connsiteX942" fmla="*/ 209550 w 533400"/>
                <a:gd name="connsiteY942" fmla="*/ 366713 h 409575"/>
                <a:gd name="connsiteX943" fmla="*/ 207962 w 533400"/>
                <a:gd name="connsiteY943" fmla="*/ 366713 h 409575"/>
                <a:gd name="connsiteX944" fmla="*/ 207962 w 533400"/>
                <a:gd name="connsiteY944" fmla="*/ 363538 h 409575"/>
                <a:gd name="connsiteX945" fmla="*/ 209550 w 533400"/>
                <a:gd name="connsiteY945" fmla="*/ 363538 h 409575"/>
                <a:gd name="connsiteX946" fmla="*/ 211137 w 533400"/>
                <a:gd name="connsiteY946" fmla="*/ 361950 h 409575"/>
                <a:gd name="connsiteX947" fmla="*/ 214312 w 533400"/>
                <a:gd name="connsiteY947" fmla="*/ 361950 h 409575"/>
                <a:gd name="connsiteX948" fmla="*/ 214312 w 533400"/>
                <a:gd name="connsiteY948" fmla="*/ 360363 h 409575"/>
                <a:gd name="connsiteX949" fmla="*/ 215900 w 533400"/>
                <a:gd name="connsiteY949" fmla="*/ 360363 h 409575"/>
                <a:gd name="connsiteX950" fmla="*/ 219075 w 533400"/>
                <a:gd name="connsiteY950" fmla="*/ 357188 h 409575"/>
                <a:gd name="connsiteX951" fmla="*/ 220662 w 533400"/>
                <a:gd name="connsiteY951" fmla="*/ 357188 h 409575"/>
                <a:gd name="connsiteX952" fmla="*/ 220662 w 533400"/>
                <a:gd name="connsiteY952" fmla="*/ 355600 h 409575"/>
                <a:gd name="connsiteX953" fmla="*/ 223837 w 533400"/>
                <a:gd name="connsiteY953" fmla="*/ 355600 h 409575"/>
                <a:gd name="connsiteX954" fmla="*/ 225425 w 533400"/>
                <a:gd name="connsiteY954" fmla="*/ 355600 h 409575"/>
                <a:gd name="connsiteX955" fmla="*/ 227012 w 533400"/>
                <a:gd name="connsiteY955" fmla="*/ 352425 h 409575"/>
                <a:gd name="connsiteX956" fmla="*/ 231775 w 533400"/>
                <a:gd name="connsiteY956" fmla="*/ 347663 h 409575"/>
                <a:gd name="connsiteX957" fmla="*/ 230187 w 533400"/>
                <a:gd name="connsiteY957" fmla="*/ 346075 h 409575"/>
                <a:gd name="connsiteX958" fmla="*/ 227012 w 533400"/>
                <a:gd name="connsiteY958" fmla="*/ 346075 h 409575"/>
                <a:gd name="connsiteX959" fmla="*/ 227012 w 533400"/>
                <a:gd name="connsiteY959" fmla="*/ 344488 h 409575"/>
                <a:gd name="connsiteX960" fmla="*/ 223837 w 533400"/>
                <a:gd name="connsiteY960" fmla="*/ 346075 h 409575"/>
                <a:gd name="connsiteX961" fmla="*/ 220662 w 533400"/>
                <a:gd name="connsiteY961" fmla="*/ 347663 h 409575"/>
                <a:gd name="connsiteX962" fmla="*/ 219075 w 533400"/>
                <a:gd name="connsiteY962" fmla="*/ 347663 h 409575"/>
                <a:gd name="connsiteX963" fmla="*/ 215900 w 533400"/>
                <a:gd name="connsiteY963" fmla="*/ 347663 h 409575"/>
                <a:gd name="connsiteX964" fmla="*/ 215900 w 533400"/>
                <a:gd name="connsiteY964" fmla="*/ 350838 h 409575"/>
                <a:gd name="connsiteX965" fmla="*/ 214312 w 533400"/>
                <a:gd name="connsiteY965" fmla="*/ 350838 h 409575"/>
                <a:gd name="connsiteX966" fmla="*/ 211137 w 533400"/>
                <a:gd name="connsiteY966" fmla="*/ 352425 h 409575"/>
                <a:gd name="connsiteX967" fmla="*/ 207962 w 533400"/>
                <a:gd name="connsiteY967" fmla="*/ 352425 h 409575"/>
                <a:gd name="connsiteX968" fmla="*/ 203200 w 533400"/>
                <a:gd name="connsiteY968" fmla="*/ 355600 h 409575"/>
                <a:gd name="connsiteX969" fmla="*/ 198437 w 533400"/>
                <a:gd name="connsiteY969" fmla="*/ 360363 h 409575"/>
                <a:gd name="connsiteX970" fmla="*/ 193675 w 533400"/>
                <a:gd name="connsiteY970" fmla="*/ 363538 h 409575"/>
                <a:gd name="connsiteX971" fmla="*/ 192087 w 533400"/>
                <a:gd name="connsiteY971" fmla="*/ 363538 h 409575"/>
                <a:gd name="connsiteX972" fmla="*/ 192087 w 533400"/>
                <a:gd name="connsiteY972" fmla="*/ 366713 h 409575"/>
                <a:gd name="connsiteX973" fmla="*/ 188912 w 533400"/>
                <a:gd name="connsiteY973" fmla="*/ 368300 h 409575"/>
                <a:gd name="connsiteX974" fmla="*/ 188912 w 533400"/>
                <a:gd name="connsiteY974" fmla="*/ 371475 h 409575"/>
                <a:gd name="connsiteX975" fmla="*/ 187325 w 533400"/>
                <a:gd name="connsiteY975" fmla="*/ 371475 h 409575"/>
                <a:gd name="connsiteX976" fmla="*/ 184150 w 533400"/>
                <a:gd name="connsiteY976" fmla="*/ 371475 h 409575"/>
                <a:gd name="connsiteX977" fmla="*/ 187325 w 533400"/>
                <a:gd name="connsiteY977" fmla="*/ 366713 h 409575"/>
                <a:gd name="connsiteX978" fmla="*/ 188912 w 533400"/>
                <a:gd name="connsiteY978" fmla="*/ 361950 h 409575"/>
                <a:gd name="connsiteX979" fmla="*/ 192087 w 533400"/>
                <a:gd name="connsiteY979" fmla="*/ 360363 h 409575"/>
                <a:gd name="connsiteX980" fmla="*/ 193675 w 533400"/>
                <a:gd name="connsiteY980" fmla="*/ 357188 h 409575"/>
                <a:gd name="connsiteX981" fmla="*/ 196850 w 533400"/>
                <a:gd name="connsiteY981" fmla="*/ 357188 h 409575"/>
                <a:gd name="connsiteX982" fmla="*/ 198437 w 533400"/>
                <a:gd name="connsiteY982" fmla="*/ 355600 h 409575"/>
                <a:gd name="connsiteX983" fmla="*/ 198437 w 533400"/>
                <a:gd name="connsiteY983" fmla="*/ 352425 h 409575"/>
                <a:gd name="connsiteX984" fmla="*/ 198437 w 533400"/>
                <a:gd name="connsiteY984" fmla="*/ 350838 h 409575"/>
                <a:gd name="connsiteX985" fmla="*/ 198437 w 533400"/>
                <a:gd name="connsiteY985" fmla="*/ 347663 h 409575"/>
                <a:gd name="connsiteX986" fmla="*/ 196850 w 533400"/>
                <a:gd name="connsiteY986" fmla="*/ 347663 h 409575"/>
                <a:gd name="connsiteX987" fmla="*/ 198438 w 533400"/>
                <a:gd name="connsiteY987" fmla="*/ 346075 h 409575"/>
                <a:gd name="connsiteX988" fmla="*/ 198438 w 533400"/>
                <a:gd name="connsiteY988" fmla="*/ 347663 h 409575"/>
                <a:gd name="connsiteX989" fmla="*/ 200025 w 533400"/>
                <a:gd name="connsiteY989" fmla="*/ 347663 h 409575"/>
                <a:gd name="connsiteX990" fmla="*/ 200025 w 533400"/>
                <a:gd name="connsiteY990" fmla="*/ 346075 h 409575"/>
                <a:gd name="connsiteX991" fmla="*/ 200025 w 533400"/>
                <a:gd name="connsiteY991" fmla="*/ 344488 h 409575"/>
                <a:gd name="connsiteX992" fmla="*/ 200025 w 533400"/>
                <a:gd name="connsiteY992" fmla="*/ 341313 h 409575"/>
                <a:gd name="connsiteX993" fmla="*/ 200025 w 533400"/>
                <a:gd name="connsiteY993" fmla="*/ 339725 h 409575"/>
                <a:gd name="connsiteX994" fmla="*/ 200025 w 533400"/>
                <a:gd name="connsiteY994" fmla="*/ 336550 h 409575"/>
                <a:gd name="connsiteX995" fmla="*/ 200025 w 533400"/>
                <a:gd name="connsiteY995" fmla="*/ 334963 h 409575"/>
                <a:gd name="connsiteX996" fmla="*/ 198437 w 533400"/>
                <a:gd name="connsiteY996" fmla="*/ 334963 h 409575"/>
                <a:gd name="connsiteX997" fmla="*/ 198437 w 533400"/>
                <a:gd name="connsiteY997" fmla="*/ 333375 h 409575"/>
                <a:gd name="connsiteX998" fmla="*/ 198437 w 533400"/>
                <a:gd name="connsiteY998" fmla="*/ 330200 h 409575"/>
                <a:gd name="connsiteX999" fmla="*/ 198437 w 533400"/>
                <a:gd name="connsiteY999" fmla="*/ 328613 h 409575"/>
                <a:gd name="connsiteX1000" fmla="*/ 196850 w 533400"/>
                <a:gd name="connsiteY1000" fmla="*/ 328613 h 409575"/>
                <a:gd name="connsiteX1001" fmla="*/ 193675 w 533400"/>
                <a:gd name="connsiteY1001" fmla="*/ 330200 h 409575"/>
                <a:gd name="connsiteX1002" fmla="*/ 192087 w 533400"/>
                <a:gd name="connsiteY1002" fmla="*/ 330200 h 409575"/>
                <a:gd name="connsiteX1003" fmla="*/ 192087 w 533400"/>
                <a:gd name="connsiteY1003" fmla="*/ 328613 h 409575"/>
                <a:gd name="connsiteX1004" fmla="*/ 193675 w 533400"/>
                <a:gd name="connsiteY1004" fmla="*/ 328613 h 409575"/>
                <a:gd name="connsiteX1005" fmla="*/ 196850 w 533400"/>
                <a:gd name="connsiteY1005" fmla="*/ 325438 h 409575"/>
                <a:gd name="connsiteX1006" fmla="*/ 196850 w 533400"/>
                <a:gd name="connsiteY1006" fmla="*/ 323850 h 409575"/>
                <a:gd name="connsiteX1007" fmla="*/ 193675 w 533400"/>
                <a:gd name="connsiteY1007" fmla="*/ 323850 h 409575"/>
                <a:gd name="connsiteX1008" fmla="*/ 193675 w 533400"/>
                <a:gd name="connsiteY1008" fmla="*/ 320675 h 409575"/>
                <a:gd name="connsiteX1009" fmla="*/ 192087 w 533400"/>
                <a:gd name="connsiteY1009" fmla="*/ 319088 h 409575"/>
                <a:gd name="connsiteX1010" fmla="*/ 188912 w 533400"/>
                <a:gd name="connsiteY1010" fmla="*/ 320675 h 409575"/>
                <a:gd name="connsiteX1011" fmla="*/ 184150 w 533400"/>
                <a:gd name="connsiteY1011" fmla="*/ 320675 h 409575"/>
                <a:gd name="connsiteX1012" fmla="*/ 182562 w 533400"/>
                <a:gd name="connsiteY1012" fmla="*/ 320675 h 409575"/>
                <a:gd name="connsiteX1013" fmla="*/ 180975 w 533400"/>
                <a:gd name="connsiteY1013" fmla="*/ 320675 h 409575"/>
                <a:gd name="connsiteX1014" fmla="*/ 177800 w 533400"/>
                <a:gd name="connsiteY1014" fmla="*/ 320675 h 409575"/>
                <a:gd name="connsiteX1015" fmla="*/ 177800 w 533400"/>
                <a:gd name="connsiteY1015" fmla="*/ 319088 h 409575"/>
                <a:gd name="connsiteX1016" fmla="*/ 176212 w 533400"/>
                <a:gd name="connsiteY1016" fmla="*/ 319088 h 409575"/>
                <a:gd name="connsiteX1017" fmla="*/ 173037 w 533400"/>
                <a:gd name="connsiteY1017" fmla="*/ 319088 h 409575"/>
                <a:gd name="connsiteX1018" fmla="*/ 171450 w 533400"/>
                <a:gd name="connsiteY1018" fmla="*/ 319088 h 409575"/>
                <a:gd name="connsiteX1019" fmla="*/ 166687 w 533400"/>
                <a:gd name="connsiteY1019" fmla="*/ 319088 h 409575"/>
                <a:gd name="connsiteX1020" fmla="*/ 165100 w 533400"/>
                <a:gd name="connsiteY1020" fmla="*/ 320675 h 409575"/>
                <a:gd name="connsiteX1021" fmla="*/ 161925 w 533400"/>
                <a:gd name="connsiteY1021" fmla="*/ 320675 h 409575"/>
                <a:gd name="connsiteX1022" fmla="*/ 160337 w 533400"/>
                <a:gd name="connsiteY1022" fmla="*/ 323850 h 409575"/>
                <a:gd name="connsiteX1023" fmla="*/ 157162 w 533400"/>
                <a:gd name="connsiteY1023" fmla="*/ 323850 h 409575"/>
                <a:gd name="connsiteX1024" fmla="*/ 155575 w 533400"/>
                <a:gd name="connsiteY1024" fmla="*/ 325438 h 409575"/>
                <a:gd name="connsiteX1025" fmla="*/ 146050 w 533400"/>
                <a:gd name="connsiteY1025" fmla="*/ 330200 h 409575"/>
                <a:gd name="connsiteX1026" fmla="*/ 141287 w 533400"/>
                <a:gd name="connsiteY1026" fmla="*/ 333375 h 409575"/>
                <a:gd name="connsiteX1027" fmla="*/ 139700 w 533400"/>
                <a:gd name="connsiteY1027" fmla="*/ 336550 h 409575"/>
                <a:gd name="connsiteX1028" fmla="*/ 136525 w 533400"/>
                <a:gd name="connsiteY1028" fmla="*/ 336550 h 409575"/>
                <a:gd name="connsiteX1029" fmla="*/ 134937 w 533400"/>
                <a:gd name="connsiteY1029" fmla="*/ 336550 h 409575"/>
                <a:gd name="connsiteX1030" fmla="*/ 134937 w 533400"/>
                <a:gd name="connsiteY1030" fmla="*/ 339725 h 409575"/>
                <a:gd name="connsiteX1031" fmla="*/ 133350 w 533400"/>
                <a:gd name="connsiteY1031" fmla="*/ 339725 h 409575"/>
                <a:gd name="connsiteX1032" fmla="*/ 133350 w 533400"/>
                <a:gd name="connsiteY1032" fmla="*/ 336550 h 409575"/>
                <a:gd name="connsiteX1033" fmla="*/ 133350 w 533400"/>
                <a:gd name="connsiteY1033" fmla="*/ 334963 h 409575"/>
                <a:gd name="connsiteX1034" fmla="*/ 134937 w 533400"/>
                <a:gd name="connsiteY1034" fmla="*/ 334963 h 409575"/>
                <a:gd name="connsiteX1035" fmla="*/ 136525 w 533400"/>
                <a:gd name="connsiteY1035" fmla="*/ 334963 h 409575"/>
                <a:gd name="connsiteX1036" fmla="*/ 136525 w 533400"/>
                <a:gd name="connsiteY1036" fmla="*/ 333375 h 409575"/>
                <a:gd name="connsiteX1037" fmla="*/ 139700 w 533400"/>
                <a:gd name="connsiteY1037" fmla="*/ 333375 h 409575"/>
                <a:gd name="connsiteX1038" fmla="*/ 139700 w 533400"/>
                <a:gd name="connsiteY1038" fmla="*/ 330200 h 409575"/>
                <a:gd name="connsiteX1039" fmla="*/ 141287 w 533400"/>
                <a:gd name="connsiteY1039" fmla="*/ 330200 h 409575"/>
                <a:gd name="connsiteX1040" fmla="*/ 146050 w 533400"/>
                <a:gd name="connsiteY1040" fmla="*/ 325438 h 409575"/>
                <a:gd name="connsiteX1041" fmla="*/ 149225 w 533400"/>
                <a:gd name="connsiteY1041" fmla="*/ 323850 h 409575"/>
                <a:gd name="connsiteX1042" fmla="*/ 150812 w 533400"/>
                <a:gd name="connsiteY1042" fmla="*/ 323850 h 409575"/>
                <a:gd name="connsiteX1043" fmla="*/ 152400 w 533400"/>
                <a:gd name="connsiteY1043" fmla="*/ 320675 h 409575"/>
                <a:gd name="connsiteX1044" fmla="*/ 155575 w 533400"/>
                <a:gd name="connsiteY1044" fmla="*/ 320675 h 409575"/>
                <a:gd name="connsiteX1045" fmla="*/ 157162 w 533400"/>
                <a:gd name="connsiteY1045" fmla="*/ 320675 h 409575"/>
                <a:gd name="connsiteX1046" fmla="*/ 157162 w 533400"/>
                <a:gd name="connsiteY1046" fmla="*/ 319088 h 409575"/>
                <a:gd name="connsiteX1047" fmla="*/ 160337 w 533400"/>
                <a:gd name="connsiteY1047" fmla="*/ 319088 h 409575"/>
                <a:gd name="connsiteX1048" fmla="*/ 161925 w 533400"/>
                <a:gd name="connsiteY1048" fmla="*/ 317500 h 409575"/>
                <a:gd name="connsiteX1049" fmla="*/ 166687 w 533400"/>
                <a:gd name="connsiteY1049" fmla="*/ 314325 h 409575"/>
                <a:gd name="connsiteX1050" fmla="*/ 168275 w 533400"/>
                <a:gd name="connsiteY1050" fmla="*/ 314325 h 409575"/>
                <a:gd name="connsiteX1051" fmla="*/ 173037 w 533400"/>
                <a:gd name="connsiteY1051" fmla="*/ 312738 h 409575"/>
                <a:gd name="connsiteX1052" fmla="*/ 173037 w 533400"/>
                <a:gd name="connsiteY1052" fmla="*/ 309563 h 409575"/>
                <a:gd name="connsiteX1053" fmla="*/ 176212 w 533400"/>
                <a:gd name="connsiteY1053" fmla="*/ 309563 h 409575"/>
                <a:gd name="connsiteX1054" fmla="*/ 176212 w 533400"/>
                <a:gd name="connsiteY1054" fmla="*/ 307975 h 409575"/>
                <a:gd name="connsiteX1055" fmla="*/ 177800 w 533400"/>
                <a:gd name="connsiteY1055" fmla="*/ 304800 h 409575"/>
                <a:gd name="connsiteX1056" fmla="*/ 176212 w 533400"/>
                <a:gd name="connsiteY1056" fmla="*/ 304800 h 409575"/>
                <a:gd name="connsiteX1057" fmla="*/ 176212 w 533400"/>
                <a:gd name="connsiteY1057" fmla="*/ 303213 h 409575"/>
                <a:gd name="connsiteX1058" fmla="*/ 173037 w 533400"/>
                <a:gd name="connsiteY1058" fmla="*/ 303213 h 409575"/>
                <a:gd name="connsiteX1059" fmla="*/ 168275 w 533400"/>
                <a:gd name="connsiteY1059" fmla="*/ 303213 h 409575"/>
                <a:gd name="connsiteX1060" fmla="*/ 166687 w 533400"/>
                <a:gd name="connsiteY1060" fmla="*/ 304800 h 409575"/>
                <a:gd name="connsiteX1061" fmla="*/ 165100 w 533400"/>
                <a:gd name="connsiteY1061" fmla="*/ 307975 h 409575"/>
                <a:gd name="connsiteX1062" fmla="*/ 161925 w 533400"/>
                <a:gd name="connsiteY1062" fmla="*/ 309563 h 409575"/>
                <a:gd name="connsiteX1063" fmla="*/ 149225 w 533400"/>
                <a:gd name="connsiteY1063" fmla="*/ 314325 h 409575"/>
                <a:gd name="connsiteX1064" fmla="*/ 141287 w 533400"/>
                <a:gd name="connsiteY1064" fmla="*/ 317500 h 409575"/>
                <a:gd name="connsiteX1065" fmla="*/ 144462 w 533400"/>
                <a:gd name="connsiteY1065" fmla="*/ 314325 h 409575"/>
                <a:gd name="connsiteX1066" fmla="*/ 149225 w 533400"/>
                <a:gd name="connsiteY1066" fmla="*/ 312738 h 409575"/>
                <a:gd name="connsiteX1067" fmla="*/ 150812 w 533400"/>
                <a:gd name="connsiteY1067" fmla="*/ 312738 h 409575"/>
                <a:gd name="connsiteX1068" fmla="*/ 150812 w 533400"/>
                <a:gd name="connsiteY1068" fmla="*/ 309563 h 409575"/>
                <a:gd name="connsiteX1069" fmla="*/ 152400 w 533400"/>
                <a:gd name="connsiteY1069" fmla="*/ 309563 h 409575"/>
                <a:gd name="connsiteX1070" fmla="*/ 152400 w 533400"/>
                <a:gd name="connsiteY1070" fmla="*/ 307975 h 409575"/>
                <a:gd name="connsiteX1071" fmla="*/ 152400 w 533400"/>
                <a:gd name="connsiteY1071" fmla="*/ 304800 h 409575"/>
                <a:gd name="connsiteX1072" fmla="*/ 155575 w 533400"/>
                <a:gd name="connsiteY1072" fmla="*/ 304800 h 409575"/>
                <a:gd name="connsiteX1073" fmla="*/ 155575 w 533400"/>
                <a:gd name="connsiteY1073" fmla="*/ 303213 h 409575"/>
                <a:gd name="connsiteX1074" fmla="*/ 155575 w 533400"/>
                <a:gd name="connsiteY1074" fmla="*/ 301625 h 409575"/>
                <a:gd name="connsiteX1075" fmla="*/ 152400 w 533400"/>
                <a:gd name="connsiteY1075" fmla="*/ 298450 h 409575"/>
                <a:gd name="connsiteX1076" fmla="*/ 150812 w 533400"/>
                <a:gd name="connsiteY1076" fmla="*/ 298450 h 409575"/>
                <a:gd name="connsiteX1077" fmla="*/ 149225 w 533400"/>
                <a:gd name="connsiteY1077" fmla="*/ 298450 h 409575"/>
                <a:gd name="connsiteX1078" fmla="*/ 144462 w 533400"/>
                <a:gd name="connsiteY1078" fmla="*/ 298450 h 409575"/>
                <a:gd name="connsiteX1079" fmla="*/ 139700 w 533400"/>
                <a:gd name="connsiteY1079" fmla="*/ 301625 h 409575"/>
                <a:gd name="connsiteX1080" fmla="*/ 136525 w 533400"/>
                <a:gd name="connsiteY1080" fmla="*/ 301625 h 409575"/>
                <a:gd name="connsiteX1081" fmla="*/ 134937 w 533400"/>
                <a:gd name="connsiteY1081" fmla="*/ 298450 h 409575"/>
                <a:gd name="connsiteX1082" fmla="*/ 133350 w 533400"/>
                <a:gd name="connsiteY1082" fmla="*/ 301625 h 409575"/>
                <a:gd name="connsiteX1083" fmla="*/ 130175 w 533400"/>
                <a:gd name="connsiteY1083" fmla="*/ 301625 h 409575"/>
                <a:gd name="connsiteX1084" fmla="*/ 128587 w 533400"/>
                <a:gd name="connsiteY1084" fmla="*/ 303213 h 409575"/>
                <a:gd name="connsiteX1085" fmla="*/ 125412 w 533400"/>
                <a:gd name="connsiteY1085" fmla="*/ 303213 h 409575"/>
                <a:gd name="connsiteX1086" fmla="*/ 123825 w 533400"/>
                <a:gd name="connsiteY1086" fmla="*/ 304800 h 409575"/>
                <a:gd name="connsiteX1087" fmla="*/ 119062 w 533400"/>
                <a:gd name="connsiteY1087" fmla="*/ 304800 h 409575"/>
                <a:gd name="connsiteX1088" fmla="*/ 119062 w 533400"/>
                <a:gd name="connsiteY1088" fmla="*/ 303213 h 409575"/>
                <a:gd name="connsiteX1089" fmla="*/ 122237 w 533400"/>
                <a:gd name="connsiteY1089" fmla="*/ 303213 h 409575"/>
                <a:gd name="connsiteX1090" fmla="*/ 123825 w 533400"/>
                <a:gd name="connsiteY1090" fmla="*/ 303213 h 409575"/>
                <a:gd name="connsiteX1091" fmla="*/ 125412 w 533400"/>
                <a:gd name="connsiteY1091" fmla="*/ 301625 h 409575"/>
                <a:gd name="connsiteX1092" fmla="*/ 128587 w 533400"/>
                <a:gd name="connsiteY1092" fmla="*/ 301625 h 409575"/>
                <a:gd name="connsiteX1093" fmla="*/ 130175 w 533400"/>
                <a:gd name="connsiteY1093" fmla="*/ 298450 h 409575"/>
                <a:gd name="connsiteX1094" fmla="*/ 133350 w 533400"/>
                <a:gd name="connsiteY1094" fmla="*/ 296863 h 409575"/>
                <a:gd name="connsiteX1095" fmla="*/ 134937 w 533400"/>
                <a:gd name="connsiteY1095" fmla="*/ 296863 h 409575"/>
                <a:gd name="connsiteX1096" fmla="*/ 136525 w 533400"/>
                <a:gd name="connsiteY1096" fmla="*/ 296863 h 409575"/>
                <a:gd name="connsiteX1097" fmla="*/ 141287 w 533400"/>
                <a:gd name="connsiteY1097" fmla="*/ 293688 h 409575"/>
                <a:gd name="connsiteX1098" fmla="*/ 144462 w 533400"/>
                <a:gd name="connsiteY1098" fmla="*/ 292100 h 409575"/>
                <a:gd name="connsiteX1099" fmla="*/ 146050 w 533400"/>
                <a:gd name="connsiteY1099" fmla="*/ 292100 h 409575"/>
                <a:gd name="connsiteX1100" fmla="*/ 149225 w 533400"/>
                <a:gd name="connsiteY1100" fmla="*/ 292100 h 409575"/>
                <a:gd name="connsiteX1101" fmla="*/ 149225 w 533400"/>
                <a:gd name="connsiteY1101" fmla="*/ 288925 h 409575"/>
                <a:gd name="connsiteX1102" fmla="*/ 150812 w 533400"/>
                <a:gd name="connsiteY1102" fmla="*/ 288925 h 409575"/>
                <a:gd name="connsiteX1103" fmla="*/ 152400 w 533400"/>
                <a:gd name="connsiteY1103" fmla="*/ 288925 h 409575"/>
                <a:gd name="connsiteX1104" fmla="*/ 155575 w 533400"/>
                <a:gd name="connsiteY1104" fmla="*/ 292100 h 409575"/>
                <a:gd name="connsiteX1105" fmla="*/ 155575 w 533400"/>
                <a:gd name="connsiteY1105" fmla="*/ 288925 h 409575"/>
                <a:gd name="connsiteX1106" fmla="*/ 157162 w 533400"/>
                <a:gd name="connsiteY1106" fmla="*/ 288925 h 409575"/>
                <a:gd name="connsiteX1107" fmla="*/ 160337 w 533400"/>
                <a:gd name="connsiteY1107" fmla="*/ 288925 h 409575"/>
                <a:gd name="connsiteX1108" fmla="*/ 160337 w 533400"/>
                <a:gd name="connsiteY1108" fmla="*/ 287338 h 409575"/>
                <a:gd name="connsiteX1109" fmla="*/ 161925 w 533400"/>
                <a:gd name="connsiteY1109" fmla="*/ 287338 h 409575"/>
                <a:gd name="connsiteX1110" fmla="*/ 161925 w 533400"/>
                <a:gd name="connsiteY1110" fmla="*/ 285750 h 409575"/>
                <a:gd name="connsiteX1111" fmla="*/ 160337 w 533400"/>
                <a:gd name="connsiteY1111" fmla="*/ 285750 h 409575"/>
                <a:gd name="connsiteX1112" fmla="*/ 160337 w 533400"/>
                <a:gd name="connsiteY1112" fmla="*/ 282575 h 409575"/>
                <a:gd name="connsiteX1113" fmla="*/ 157162 w 533400"/>
                <a:gd name="connsiteY1113" fmla="*/ 280988 h 409575"/>
                <a:gd name="connsiteX1114" fmla="*/ 157162 w 533400"/>
                <a:gd name="connsiteY1114" fmla="*/ 277813 h 409575"/>
                <a:gd name="connsiteX1115" fmla="*/ 152400 w 533400"/>
                <a:gd name="connsiteY1115" fmla="*/ 277813 h 409575"/>
                <a:gd name="connsiteX1116" fmla="*/ 150812 w 533400"/>
                <a:gd name="connsiteY1116" fmla="*/ 277813 h 409575"/>
                <a:gd name="connsiteX1117" fmla="*/ 144462 w 533400"/>
                <a:gd name="connsiteY1117" fmla="*/ 280988 h 409575"/>
                <a:gd name="connsiteX1118" fmla="*/ 123825 w 533400"/>
                <a:gd name="connsiteY1118" fmla="*/ 285750 h 409575"/>
                <a:gd name="connsiteX1119" fmla="*/ 122237 w 533400"/>
                <a:gd name="connsiteY1119" fmla="*/ 285750 h 409575"/>
                <a:gd name="connsiteX1120" fmla="*/ 117475 w 533400"/>
                <a:gd name="connsiteY1120" fmla="*/ 287338 h 409575"/>
                <a:gd name="connsiteX1121" fmla="*/ 109537 w 533400"/>
                <a:gd name="connsiteY1121" fmla="*/ 287338 h 409575"/>
                <a:gd name="connsiteX1122" fmla="*/ 106362 w 533400"/>
                <a:gd name="connsiteY1122" fmla="*/ 287338 h 409575"/>
                <a:gd name="connsiteX1123" fmla="*/ 103187 w 533400"/>
                <a:gd name="connsiteY1123" fmla="*/ 288925 h 409575"/>
                <a:gd name="connsiteX1124" fmla="*/ 98425 w 533400"/>
                <a:gd name="connsiteY1124" fmla="*/ 288925 h 409575"/>
                <a:gd name="connsiteX1125" fmla="*/ 96837 w 533400"/>
                <a:gd name="connsiteY1125" fmla="*/ 292100 h 409575"/>
                <a:gd name="connsiteX1126" fmla="*/ 93662 w 533400"/>
                <a:gd name="connsiteY1126" fmla="*/ 292100 h 409575"/>
                <a:gd name="connsiteX1127" fmla="*/ 93662 w 533400"/>
                <a:gd name="connsiteY1127" fmla="*/ 293688 h 409575"/>
                <a:gd name="connsiteX1128" fmla="*/ 92075 w 533400"/>
                <a:gd name="connsiteY1128" fmla="*/ 293688 h 409575"/>
                <a:gd name="connsiteX1129" fmla="*/ 90487 w 533400"/>
                <a:gd name="connsiteY1129" fmla="*/ 293688 h 409575"/>
                <a:gd name="connsiteX1130" fmla="*/ 87312 w 533400"/>
                <a:gd name="connsiteY1130" fmla="*/ 293688 h 409575"/>
                <a:gd name="connsiteX1131" fmla="*/ 85725 w 533400"/>
                <a:gd name="connsiteY1131" fmla="*/ 293688 h 409575"/>
                <a:gd name="connsiteX1132" fmla="*/ 85725 w 533400"/>
                <a:gd name="connsiteY1132" fmla="*/ 296863 h 409575"/>
                <a:gd name="connsiteX1133" fmla="*/ 80962 w 533400"/>
                <a:gd name="connsiteY1133" fmla="*/ 296863 h 409575"/>
                <a:gd name="connsiteX1134" fmla="*/ 76200 w 533400"/>
                <a:gd name="connsiteY1134" fmla="*/ 298450 h 409575"/>
                <a:gd name="connsiteX1135" fmla="*/ 74612 w 533400"/>
                <a:gd name="connsiteY1135" fmla="*/ 298450 h 409575"/>
                <a:gd name="connsiteX1136" fmla="*/ 71437 w 533400"/>
                <a:gd name="connsiteY1136" fmla="*/ 301625 h 409575"/>
                <a:gd name="connsiteX1137" fmla="*/ 69850 w 533400"/>
                <a:gd name="connsiteY1137" fmla="*/ 301625 h 409575"/>
                <a:gd name="connsiteX1138" fmla="*/ 66675 w 533400"/>
                <a:gd name="connsiteY1138" fmla="*/ 301625 h 409575"/>
                <a:gd name="connsiteX1139" fmla="*/ 65087 w 533400"/>
                <a:gd name="connsiteY1139" fmla="*/ 301625 h 409575"/>
                <a:gd name="connsiteX1140" fmla="*/ 61912 w 533400"/>
                <a:gd name="connsiteY1140" fmla="*/ 303213 h 409575"/>
                <a:gd name="connsiteX1141" fmla="*/ 53975 w 533400"/>
                <a:gd name="connsiteY1141" fmla="*/ 303213 h 409575"/>
                <a:gd name="connsiteX1142" fmla="*/ 53975 w 533400"/>
                <a:gd name="connsiteY1142" fmla="*/ 301625 h 409575"/>
                <a:gd name="connsiteX1143" fmla="*/ 50800 w 533400"/>
                <a:gd name="connsiteY1143" fmla="*/ 301625 h 409575"/>
                <a:gd name="connsiteX1144" fmla="*/ 49212 w 533400"/>
                <a:gd name="connsiteY1144" fmla="*/ 301625 h 409575"/>
                <a:gd name="connsiteX1145" fmla="*/ 53975 w 533400"/>
                <a:gd name="connsiteY1145" fmla="*/ 298450 h 409575"/>
                <a:gd name="connsiteX1146" fmla="*/ 55562 w 533400"/>
                <a:gd name="connsiteY1146" fmla="*/ 298450 h 409575"/>
                <a:gd name="connsiteX1147" fmla="*/ 58737 w 533400"/>
                <a:gd name="connsiteY1147" fmla="*/ 298450 h 409575"/>
                <a:gd name="connsiteX1148" fmla="*/ 61912 w 533400"/>
                <a:gd name="connsiteY1148" fmla="*/ 296863 h 409575"/>
                <a:gd name="connsiteX1149" fmla="*/ 65087 w 533400"/>
                <a:gd name="connsiteY1149" fmla="*/ 296863 h 409575"/>
                <a:gd name="connsiteX1150" fmla="*/ 66675 w 533400"/>
                <a:gd name="connsiteY1150" fmla="*/ 296863 h 409575"/>
                <a:gd name="connsiteX1151" fmla="*/ 69850 w 533400"/>
                <a:gd name="connsiteY1151" fmla="*/ 296863 h 409575"/>
                <a:gd name="connsiteX1152" fmla="*/ 71437 w 533400"/>
                <a:gd name="connsiteY1152" fmla="*/ 296863 h 409575"/>
                <a:gd name="connsiteX1153" fmla="*/ 76200 w 533400"/>
                <a:gd name="connsiteY1153" fmla="*/ 293688 h 409575"/>
                <a:gd name="connsiteX1154" fmla="*/ 82550 w 533400"/>
                <a:gd name="connsiteY1154" fmla="*/ 292100 h 409575"/>
                <a:gd name="connsiteX1155" fmla="*/ 87312 w 533400"/>
                <a:gd name="connsiteY1155" fmla="*/ 288925 h 409575"/>
                <a:gd name="connsiteX1156" fmla="*/ 98425 w 533400"/>
                <a:gd name="connsiteY1156" fmla="*/ 285750 h 409575"/>
                <a:gd name="connsiteX1157" fmla="*/ 106362 w 533400"/>
                <a:gd name="connsiteY1157" fmla="*/ 282575 h 409575"/>
                <a:gd name="connsiteX1158" fmla="*/ 114300 w 533400"/>
                <a:gd name="connsiteY1158" fmla="*/ 280988 h 409575"/>
                <a:gd name="connsiteX1159" fmla="*/ 117475 w 533400"/>
                <a:gd name="connsiteY1159" fmla="*/ 280988 h 409575"/>
                <a:gd name="connsiteX1160" fmla="*/ 117475 w 533400"/>
                <a:gd name="connsiteY1160" fmla="*/ 277813 h 409575"/>
                <a:gd name="connsiteX1161" fmla="*/ 119062 w 533400"/>
                <a:gd name="connsiteY1161" fmla="*/ 277813 h 409575"/>
                <a:gd name="connsiteX1162" fmla="*/ 122237 w 533400"/>
                <a:gd name="connsiteY1162" fmla="*/ 276225 h 409575"/>
                <a:gd name="connsiteX1163" fmla="*/ 123825 w 533400"/>
                <a:gd name="connsiteY1163" fmla="*/ 276225 h 409575"/>
                <a:gd name="connsiteX1164" fmla="*/ 123825 w 533400"/>
                <a:gd name="connsiteY1164" fmla="*/ 273050 h 409575"/>
                <a:gd name="connsiteX1165" fmla="*/ 130175 w 533400"/>
                <a:gd name="connsiteY1165" fmla="*/ 269875 h 409575"/>
                <a:gd name="connsiteX1166" fmla="*/ 133350 w 533400"/>
                <a:gd name="connsiteY1166" fmla="*/ 266700 h 409575"/>
                <a:gd name="connsiteX1167" fmla="*/ 136525 w 533400"/>
                <a:gd name="connsiteY1167" fmla="*/ 261938 h 409575"/>
                <a:gd name="connsiteX1168" fmla="*/ 136525 w 533400"/>
                <a:gd name="connsiteY1168" fmla="*/ 260350 h 409575"/>
                <a:gd name="connsiteX1169" fmla="*/ 134937 w 533400"/>
                <a:gd name="connsiteY1169" fmla="*/ 258763 h 409575"/>
                <a:gd name="connsiteX1170" fmla="*/ 133350 w 533400"/>
                <a:gd name="connsiteY1170" fmla="*/ 258763 h 409575"/>
                <a:gd name="connsiteX1171" fmla="*/ 130175 w 533400"/>
                <a:gd name="connsiteY1171" fmla="*/ 258763 h 409575"/>
                <a:gd name="connsiteX1172" fmla="*/ 128587 w 533400"/>
                <a:gd name="connsiteY1172" fmla="*/ 258763 h 409575"/>
                <a:gd name="connsiteX1173" fmla="*/ 122237 w 533400"/>
                <a:gd name="connsiteY1173" fmla="*/ 258763 h 409575"/>
                <a:gd name="connsiteX1174" fmla="*/ 119062 w 533400"/>
                <a:gd name="connsiteY1174" fmla="*/ 258763 h 409575"/>
                <a:gd name="connsiteX1175" fmla="*/ 117475 w 533400"/>
                <a:gd name="connsiteY1175" fmla="*/ 255588 h 409575"/>
                <a:gd name="connsiteX1176" fmla="*/ 114300 w 533400"/>
                <a:gd name="connsiteY1176" fmla="*/ 255588 h 409575"/>
                <a:gd name="connsiteX1177" fmla="*/ 112712 w 533400"/>
                <a:gd name="connsiteY1177" fmla="*/ 255588 h 409575"/>
                <a:gd name="connsiteX1178" fmla="*/ 109537 w 533400"/>
                <a:gd name="connsiteY1178" fmla="*/ 255588 h 409575"/>
                <a:gd name="connsiteX1179" fmla="*/ 107950 w 533400"/>
                <a:gd name="connsiteY1179" fmla="*/ 255588 h 409575"/>
                <a:gd name="connsiteX1180" fmla="*/ 103187 w 533400"/>
                <a:gd name="connsiteY1180" fmla="*/ 255588 h 409575"/>
                <a:gd name="connsiteX1181" fmla="*/ 98425 w 533400"/>
                <a:gd name="connsiteY1181" fmla="*/ 258763 h 409575"/>
                <a:gd name="connsiteX1182" fmla="*/ 96837 w 533400"/>
                <a:gd name="connsiteY1182" fmla="*/ 258763 h 409575"/>
                <a:gd name="connsiteX1183" fmla="*/ 93662 w 533400"/>
                <a:gd name="connsiteY1183" fmla="*/ 258763 h 409575"/>
                <a:gd name="connsiteX1184" fmla="*/ 93662 w 533400"/>
                <a:gd name="connsiteY1184" fmla="*/ 255588 h 409575"/>
                <a:gd name="connsiteX1185" fmla="*/ 85725 w 533400"/>
                <a:gd name="connsiteY1185" fmla="*/ 258763 h 409575"/>
                <a:gd name="connsiteX1186" fmla="*/ 80962 w 533400"/>
                <a:gd name="connsiteY1186" fmla="*/ 260350 h 409575"/>
                <a:gd name="connsiteX1187" fmla="*/ 77787 w 533400"/>
                <a:gd name="connsiteY1187" fmla="*/ 260350 h 409575"/>
                <a:gd name="connsiteX1188" fmla="*/ 71437 w 533400"/>
                <a:gd name="connsiteY1188" fmla="*/ 260350 h 409575"/>
                <a:gd name="connsiteX1189" fmla="*/ 74612 w 533400"/>
                <a:gd name="connsiteY1189" fmla="*/ 258763 h 409575"/>
                <a:gd name="connsiteX1190" fmla="*/ 76200 w 533400"/>
                <a:gd name="connsiteY1190" fmla="*/ 258763 h 409575"/>
                <a:gd name="connsiteX1191" fmla="*/ 77787 w 533400"/>
                <a:gd name="connsiteY1191" fmla="*/ 258763 h 409575"/>
                <a:gd name="connsiteX1192" fmla="*/ 80962 w 533400"/>
                <a:gd name="connsiteY1192" fmla="*/ 258763 h 409575"/>
                <a:gd name="connsiteX1193" fmla="*/ 82550 w 533400"/>
                <a:gd name="connsiteY1193" fmla="*/ 255588 h 409575"/>
                <a:gd name="connsiteX1194" fmla="*/ 87312 w 533400"/>
                <a:gd name="connsiteY1194" fmla="*/ 254000 h 409575"/>
                <a:gd name="connsiteX1195" fmla="*/ 90487 w 533400"/>
                <a:gd name="connsiteY1195" fmla="*/ 254000 h 409575"/>
                <a:gd name="connsiteX1196" fmla="*/ 92075 w 533400"/>
                <a:gd name="connsiteY1196" fmla="*/ 250825 h 409575"/>
                <a:gd name="connsiteX1197" fmla="*/ 93662 w 533400"/>
                <a:gd name="connsiteY1197" fmla="*/ 250825 h 409575"/>
                <a:gd name="connsiteX1198" fmla="*/ 93662 w 533400"/>
                <a:gd name="connsiteY1198" fmla="*/ 249238 h 409575"/>
                <a:gd name="connsiteX1199" fmla="*/ 96837 w 533400"/>
                <a:gd name="connsiteY1199" fmla="*/ 246063 h 409575"/>
                <a:gd name="connsiteX1200" fmla="*/ 98425 w 533400"/>
                <a:gd name="connsiteY1200" fmla="*/ 246063 h 409575"/>
                <a:gd name="connsiteX1201" fmla="*/ 109537 w 533400"/>
                <a:gd name="connsiteY1201" fmla="*/ 242888 h 409575"/>
                <a:gd name="connsiteX1202" fmla="*/ 114300 w 533400"/>
                <a:gd name="connsiteY1202" fmla="*/ 242888 h 409575"/>
                <a:gd name="connsiteX1203" fmla="*/ 119062 w 533400"/>
                <a:gd name="connsiteY1203" fmla="*/ 239713 h 409575"/>
                <a:gd name="connsiteX1204" fmla="*/ 123825 w 533400"/>
                <a:gd name="connsiteY1204" fmla="*/ 238125 h 409575"/>
                <a:gd name="connsiteX1205" fmla="*/ 125412 w 533400"/>
                <a:gd name="connsiteY1205" fmla="*/ 233363 h 409575"/>
                <a:gd name="connsiteX1206" fmla="*/ 128587 w 533400"/>
                <a:gd name="connsiteY1206" fmla="*/ 228600 h 409575"/>
                <a:gd name="connsiteX1207" fmla="*/ 130175 w 533400"/>
                <a:gd name="connsiteY1207" fmla="*/ 227013 h 409575"/>
                <a:gd name="connsiteX1208" fmla="*/ 130175 w 533400"/>
                <a:gd name="connsiteY1208" fmla="*/ 222250 h 409575"/>
                <a:gd name="connsiteX1209" fmla="*/ 128587 w 533400"/>
                <a:gd name="connsiteY1209" fmla="*/ 219075 h 409575"/>
                <a:gd name="connsiteX1210" fmla="*/ 125412 w 533400"/>
                <a:gd name="connsiteY1210" fmla="*/ 217488 h 409575"/>
                <a:gd name="connsiteX1211" fmla="*/ 123825 w 533400"/>
                <a:gd name="connsiteY1211" fmla="*/ 214313 h 409575"/>
                <a:gd name="connsiteX1212" fmla="*/ 122237 w 533400"/>
                <a:gd name="connsiteY1212" fmla="*/ 214313 h 409575"/>
                <a:gd name="connsiteX1213" fmla="*/ 119062 w 533400"/>
                <a:gd name="connsiteY1213" fmla="*/ 212725 h 409575"/>
                <a:gd name="connsiteX1214" fmla="*/ 119062 w 533400"/>
                <a:gd name="connsiteY1214" fmla="*/ 211138 h 409575"/>
                <a:gd name="connsiteX1215" fmla="*/ 122237 w 533400"/>
                <a:gd name="connsiteY1215" fmla="*/ 207963 h 409575"/>
                <a:gd name="connsiteX1216" fmla="*/ 125412 w 533400"/>
                <a:gd name="connsiteY1216" fmla="*/ 207963 h 409575"/>
                <a:gd name="connsiteX1217" fmla="*/ 128587 w 533400"/>
                <a:gd name="connsiteY1217" fmla="*/ 207963 h 409575"/>
                <a:gd name="connsiteX1218" fmla="*/ 128587 w 533400"/>
                <a:gd name="connsiteY1218" fmla="*/ 206375 h 409575"/>
                <a:gd name="connsiteX1219" fmla="*/ 128587 w 533400"/>
                <a:gd name="connsiteY1219" fmla="*/ 203200 h 409575"/>
                <a:gd name="connsiteX1220" fmla="*/ 128587 w 533400"/>
                <a:gd name="connsiteY1220" fmla="*/ 201613 h 409575"/>
                <a:gd name="connsiteX1221" fmla="*/ 128587 w 533400"/>
                <a:gd name="connsiteY1221" fmla="*/ 198438 h 409575"/>
                <a:gd name="connsiteX1222" fmla="*/ 125412 w 533400"/>
                <a:gd name="connsiteY1222" fmla="*/ 196850 h 409575"/>
                <a:gd name="connsiteX1223" fmla="*/ 125412 w 533400"/>
                <a:gd name="connsiteY1223" fmla="*/ 195263 h 409575"/>
                <a:gd name="connsiteX1224" fmla="*/ 125412 w 533400"/>
                <a:gd name="connsiteY1224" fmla="*/ 192088 h 409575"/>
                <a:gd name="connsiteX1225" fmla="*/ 125412 w 533400"/>
                <a:gd name="connsiteY1225" fmla="*/ 190500 h 409575"/>
                <a:gd name="connsiteX1226" fmla="*/ 125412 w 533400"/>
                <a:gd name="connsiteY1226" fmla="*/ 187325 h 409575"/>
                <a:gd name="connsiteX1227" fmla="*/ 123825 w 533400"/>
                <a:gd name="connsiteY1227" fmla="*/ 187325 h 409575"/>
                <a:gd name="connsiteX1228" fmla="*/ 123825 w 533400"/>
                <a:gd name="connsiteY1228" fmla="*/ 185738 h 409575"/>
                <a:gd name="connsiteX1229" fmla="*/ 123825 w 533400"/>
                <a:gd name="connsiteY1229" fmla="*/ 184150 h 409575"/>
                <a:gd name="connsiteX1230" fmla="*/ 125412 w 533400"/>
                <a:gd name="connsiteY1230" fmla="*/ 180975 h 409575"/>
                <a:gd name="connsiteX1231" fmla="*/ 125412 w 533400"/>
                <a:gd name="connsiteY1231" fmla="*/ 179388 h 409575"/>
                <a:gd name="connsiteX1232" fmla="*/ 123825 w 533400"/>
                <a:gd name="connsiteY1232" fmla="*/ 179388 h 409575"/>
                <a:gd name="connsiteX1233" fmla="*/ 123825 w 533400"/>
                <a:gd name="connsiteY1233" fmla="*/ 176213 h 409575"/>
                <a:gd name="connsiteX1234" fmla="*/ 125412 w 533400"/>
                <a:gd name="connsiteY1234" fmla="*/ 176213 h 409575"/>
                <a:gd name="connsiteX1235" fmla="*/ 128587 w 533400"/>
                <a:gd name="connsiteY1235" fmla="*/ 176213 h 409575"/>
                <a:gd name="connsiteX1236" fmla="*/ 128587 w 533400"/>
                <a:gd name="connsiteY1236" fmla="*/ 179388 h 409575"/>
                <a:gd name="connsiteX1237" fmla="*/ 128587 w 533400"/>
                <a:gd name="connsiteY1237" fmla="*/ 180975 h 409575"/>
                <a:gd name="connsiteX1238" fmla="*/ 130175 w 533400"/>
                <a:gd name="connsiteY1238" fmla="*/ 180975 h 409575"/>
                <a:gd name="connsiteX1239" fmla="*/ 130175 w 533400"/>
                <a:gd name="connsiteY1239" fmla="*/ 179388 h 409575"/>
                <a:gd name="connsiteX1240" fmla="*/ 133350 w 533400"/>
                <a:gd name="connsiteY1240" fmla="*/ 179388 h 409575"/>
                <a:gd name="connsiteX1241" fmla="*/ 134937 w 533400"/>
                <a:gd name="connsiteY1241" fmla="*/ 179388 h 409575"/>
                <a:gd name="connsiteX1242" fmla="*/ 136525 w 533400"/>
                <a:gd name="connsiteY1242" fmla="*/ 179388 h 409575"/>
                <a:gd name="connsiteX1243" fmla="*/ 136525 w 533400"/>
                <a:gd name="connsiteY1243" fmla="*/ 174625 h 409575"/>
                <a:gd name="connsiteX1244" fmla="*/ 134937 w 533400"/>
                <a:gd name="connsiteY1244" fmla="*/ 171450 h 409575"/>
                <a:gd name="connsiteX1245" fmla="*/ 134937 w 533400"/>
                <a:gd name="connsiteY1245" fmla="*/ 169863 h 409575"/>
                <a:gd name="connsiteX1246" fmla="*/ 133350 w 533400"/>
                <a:gd name="connsiteY1246" fmla="*/ 168275 h 409575"/>
                <a:gd name="connsiteX1247" fmla="*/ 133350 w 533400"/>
                <a:gd name="connsiteY1247" fmla="*/ 165100 h 409575"/>
                <a:gd name="connsiteX1248" fmla="*/ 133350 w 533400"/>
                <a:gd name="connsiteY1248" fmla="*/ 163513 h 409575"/>
                <a:gd name="connsiteX1249" fmla="*/ 130175 w 533400"/>
                <a:gd name="connsiteY1249" fmla="*/ 163513 h 409575"/>
                <a:gd name="connsiteX1250" fmla="*/ 128587 w 533400"/>
                <a:gd name="connsiteY1250" fmla="*/ 163513 h 409575"/>
                <a:gd name="connsiteX1251" fmla="*/ 125412 w 533400"/>
                <a:gd name="connsiteY1251" fmla="*/ 163513 h 409575"/>
                <a:gd name="connsiteX1252" fmla="*/ 125412 w 533400"/>
                <a:gd name="connsiteY1252" fmla="*/ 160338 h 409575"/>
                <a:gd name="connsiteX1253" fmla="*/ 128587 w 533400"/>
                <a:gd name="connsiteY1253" fmla="*/ 158750 h 409575"/>
                <a:gd name="connsiteX1254" fmla="*/ 128587 w 533400"/>
                <a:gd name="connsiteY1254" fmla="*/ 155575 h 409575"/>
                <a:gd name="connsiteX1255" fmla="*/ 128587 w 533400"/>
                <a:gd name="connsiteY1255" fmla="*/ 153988 h 409575"/>
                <a:gd name="connsiteX1256" fmla="*/ 130175 w 533400"/>
                <a:gd name="connsiteY1256" fmla="*/ 155575 h 409575"/>
                <a:gd name="connsiteX1257" fmla="*/ 133350 w 533400"/>
                <a:gd name="connsiteY1257" fmla="*/ 155575 h 409575"/>
                <a:gd name="connsiteX1258" fmla="*/ 133350 w 533400"/>
                <a:gd name="connsiteY1258" fmla="*/ 153988 h 409575"/>
                <a:gd name="connsiteX1259" fmla="*/ 134937 w 533400"/>
                <a:gd name="connsiteY1259" fmla="*/ 152400 h 409575"/>
                <a:gd name="connsiteX1260" fmla="*/ 134937 w 533400"/>
                <a:gd name="connsiteY1260" fmla="*/ 149225 h 409575"/>
                <a:gd name="connsiteX1261" fmla="*/ 134937 w 533400"/>
                <a:gd name="connsiteY1261" fmla="*/ 147638 h 409575"/>
                <a:gd name="connsiteX1262" fmla="*/ 136525 w 533400"/>
                <a:gd name="connsiteY1262" fmla="*/ 147638 h 409575"/>
                <a:gd name="connsiteX1263" fmla="*/ 136525 w 533400"/>
                <a:gd name="connsiteY1263" fmla="*/ 144463 h 409575"/>
                <a:gd name="connsiteX1264" fmla="*/ 139700 w 533400"/>
                <a:gd name="connsiteY1264" fmla="*/ 142875 h 409575"/>
                <a:gd name="connsiteX1265" fmla="*/ 139700 w 533400"/>
                <a:gd name="connsiteY1265" fmla="*/ 139700 h 409575"/>
                <a:gd name="connsiteX1266" fmla="*/ 139700 w 533400"/>
                <a:gd name="connsiteY1266" fmla="*/ 138113 h 409575"/>
                <a:gd name="connsiteX1267" fmla="*/ 139700 w 533400"/>
                <a:gd name="connsiteY1267" fmla="*/ 136525 h 409575"/>
                <a:gd name="connsiteX1268" fmla="*/ 139700 w 533400"/>
                <a:gd name="connsiteY1268" fmla="*/ 131763 h 409575"/>
                <a:gd name="connsiteX1269" fmla="*/ 139700 w 533400"/>
                <a:gd name="connsiteY1269" fmla="*/ 128588 h 409575"/>
                <a:gd name="connsiteX1270" fmla="*/ 139700 w 533400"/>
                <a:gd name="connsiteY1270" fmla="*/ 127000 h 409575"/>
                <a:gd name="connsiteX1271" fmla="*/ 141287 w 533400"/>
                <a:gd name="connsiteY1271" fmla="*/ 123825 h 409575"/>
                <a:gd name="connsiteX1272" fmla="*/ 141287 w 533400"/>
                <a:gd name="connsiteY1272" fmla="*/ 122238 h 409575"/>
                <a:gd name="connsiteX1273" fmla="*/ 144462 w 533400"/>
                <a:gd name="connsiteY1273" fmla="*/ 120650 h 409575"/>
                <a:gd name="connsiteX1274" fmla="*/ 144462 w 533400"/>
                <a:gd name="connsiteY1274" fmla="*/ 115888 h 409575"/>
                <a:gd name="connsiteX1275" fmla="*/ 141287 w 533400"/>
                <a:gd name="connsiteY1275" fmla="*/ 115888 h 409575"/>
                <a:gd name="connsiteX1276" fmla="*/ 141287 w 533400"/>
                <a:gd name="connsiteY1276" fmla="*/ 112713 h 409575"/>
                <a:gd name="connsiteX1277" fmla="*/ 144462 w 533400"/>
                <a:gd name="connsiteY1277" fmla="*/ 111125 h 409575"/>
                <a:gd name="connsiteX1278" fmla="*/ 144462 w 533400"/>
                <a:gd name="connsiteY1278" fmla="*/ 107950 h 409575"/>
                <a:gd name="connsiteX1279" fmla="*/ 144462 w 533400"/>
                <a:gd name="connsiteY1279" fmla="*/ 106363 h 409575"/>
                <a:gd name="connsiteX1280" fmla="*/ 146050 w 533400"/>
                <a:gd name="connsiteY1280" fmla="*/ 106363 h 409575"/>
                <a:gd name="connsiteX1281" fmla="*/ 149225 w 533400"/>
                <a:gd name="connsiteY1281" fmla="*/ 106363 h 409575"/>
                <a:gd name="connsiteX1282" fmla="*/ 149225 w 533400"/>
                <a:gd name="connsiteY1282" fmla="*/ 104775 h 409575"/>
                <a:gd name="connsiteX1283" fmla="*/ 150812 w 533400"/>
                <a:gd name="connsiteY1283" fmla="*/ 104775 h 409575"/>
                <a:gd name="connsiteX1284" fmla="*/ 149225 w 533400"/>
                <a:gd name="connsiteY1284" fmla="*/ 100013 h 409575"/>
                <a:gd name="connsiteX1285" fmla="*/ 150812 w 533400"/>
                <a:gd name="connsiteY1285" fmla="*/ 100013 h 409575"/>
                <a:gd name="connsiteX1286" fmla="*/ 144462 w 533400"/>
                <a:gd name="connsiteY1286" fmla="*/ 95250 h 409575"/>
                <a:gd name="connsiteX1287" fmla="*/ 152400 w 533400"/>
                <a:gd name="connsiteY1287" fmla="*/ 100013 h 409575"/>
                <a:gd name="connsiteX1288" fmla="*/ 155575 w 533400"/>
                <a:gd name="connsiteY1288" fmla="*/ 100013 h 409575"/>
                <a:gd name="connsiteX1289" fmla="*/ 155575 w 533400"/>
                <a:gd name="connsiteY1289" fmla="*/ 96838 h 409575"/>
                <a:gd name="connsiteX1290" fmla="*/ 157162 w 533400"/>
                <a:gd name="connsiteY1290" fmla="*/ 95250 h 409575"/>
                <a:gd name="connsiteX1291" fmla="*/ 160337 w 533400"/>
                <a:gd name="connsiteY1291" fmla="*/ 95250 h 409575"/>
                <a:gd name="connsiteX1292" fmla="*/ 160337 w 533400"/>
                <a:gd name="connsiteY1292" fmla="*/ 93663 h 409575"/>
                <a:gd name="connsiteX1293" fmla="*/ 161925 w 533400"/>
                <a:gd name="connsiteY1293" fmla="*/ 93663 h 409575"/>
                <a:gd name="connsiteX1294" fmla="*/ 165100 w 533400"/>
                <a:gd name="connsiteY1294" fmla="*/ 93663 h 409575"/>
                <a:gd name="connsiteX1295" fmla="*/ 166687 w 533400"/>
                <a:gd name="connsiteY1295" fmla="*/ 93663 h 409575"/>
                <a:gd name="connsiteX1296" fmla="*/ 168275 w 533400"/>
                <a:gd name="connsiteY1296" fmla="*/ 93663 h 409575"/>
                <a:gd name="connsiteX1297" fmla="*/ 168275 w 533400"/>
                <a:gd name="connsiteY1297" fmla="*/ 90488 h 409575"/>
                <a:gd name="connsiteX1298" fmla="*/ 168275 w 533400"/>
                <a:gd name="connsiteY1298" fmla="*/ 88900 h 409575"/>
                <a:gd name="connsiteX1299" fmla="*/ 166687 w 533400"/>
                <a:gd name="connsiteY1299" fmla="*/ 85725 h 409575"/>
                <a:gd name="connsiteX1300" fmla="*/ 166687 w 533400"/>
                <a:gd name="connsiteY1300" fmla="*/ 84137 h 409575"/>
                <a:gd name="connsiteX1301" fmla="*/ 166687 w 533400"/>
                <a:gd name="connsiteY1301" fmla="*/ 80962 h 409575"/>
                <a:gd name="connsiteX1302" fmla="*/ 168275 w 533400"/>
                <a:gd name="connsiteY1302" fmla="*/ 84137 h 409575"/>
                <a:gd name="connsiteX1303" fmla="*/ 171450 w 533400"/>
                <a:gd name="connsiteY1303" fmla="*/ 84137 h 409575"/>
                <a:gd name="connsiteX1304" fmla="*/ 173037 w 533400"/>
                <a:gd name="connsiteY1304" fmla="*/ 80962 h 409575"/>
                <a:gd name="connsiteX1305" fmla="*/ 173037 w 533400"/>
                <a:gd name="connsiteY1305" fmla="*/ 79375 h 409575"/>
                <a:gd name="connsiteX1306" fmla="*/ 173037 w 533400"/>
                <a:gd name="connsiteY1306" fmla="*/ 77787 h 409575"/>
                <a:gd name="connsiteX1307" fmla="*/ 173037 w 533400"/>
                <a:gd name="connsiteY1307" fmla="*/ 74612 h 409575"/>
                <a:gd name="connsiteX1308" fmla="*/ 173037 w 533400"/>
                <a:gd name="connsiteY1308" fmla="*/ 73025 h 409575"/>
                <a:gd name="connsiteX1309" fmla="*/ 171450 w 533400"/>
                <a:gd name="connsiteY1309" fmla="*/ 73025 h 409575"/>
                <a:gd name="connsiteX1310" fmla="*/ 168275 w 533400"/>
                <a:gd name="connsiteY1310" fmla="*/ 69850 h 409575"/>
                <a:gd name="connsiteX1311" fmla="*/ 166687 w 533400"/>
                <a:gd name="connsiteY1311" fmla="*/ 69850 h 409575"/>
                <a:gd name="connsiteX1312" fmla="*/ 165100 w 533400"/>
                <a:gd name="connsiteY1312" fmla="*/ 68262 h 409575"/>
                <a:gd name="connsiteX1313" fmla="*/ 161925 w 533400"/>
                <a:gd name="connsiteY1313" fmla="*/ 65087 h 409575"/>
                <a:gd name="connsiteX1314" fmla="*/ 157162 w 533400"/>
                <a:gd name="connsiteY1314" fmla="*/ 63500 h 409575"/>
                <a:gd name="connsiteX1315" fmla="*/ 155575 w 533400"/>
                <a:gd name="connsiteY1315" fmla="*/ 61912 h 409575"/>
                <a:gd name="connsiteX1316" fmla="*/ 152400 w 533400"/>
                <a:gd name="connsiteY1316" fmla="*/ 58737 h 409575"/>
                <a:gd name="connsiteX1317" fmla="*/ 150812 w 533400"/>
                <a:gd name="connsiteY1317" fmla="*/ 57150 h 409575"/>
                <a:gd name="connsiteX1318" fmla="*/ 150812 w 533400"/>
                <a:gd name="connsiteY1318" fmla="*/ 52387 h 409575"/>
                <a:gd name="connsiteX1319" fmla="*/ 149225 w 533400"/>
                <a:gd name="connsiteY1319" fmla="*/ 52387 h 409575"/>
                <a:gd name="connsiteX1320" fmla="*/ 149225 w 533400"/>
                <a:gd name="connsiteY1320" fmla="*/ 49212 h 409575"/>
                <a:gd name="connsiteX1321" fmla="*/ 149225 w 533400"/>
                <a:gd name="connsiteY1321" fmla="*/ 47625 h 409575"/>
                <a:gd name="connsiteX1322" fmla="*/ 150812 w 533400"/>
                <a:gd name="connsiteY1322" fmla="*/ 49212 h 409575"/>
                <a:gd name="connsiteX1323" fmla="*/ 152400 w 533400"/>
                <a:gd name="connsiteY1323" fmla="*/ 52387 h 409575"/>
                <a:gd name="connsiteX1324" fmla="*/ 157162 w 533400"/>
                <a:gd name="connsiteY1324" fmla="*/ 52387 h 409575"/>
                <a:gd name="connsiteX1325" fmla="*/ 160337 w 533400"/>
                <a:gd name="connsiteY1325" fmla="*/ 53975 h 409575"/>
                <a:gd name="connsiteX1326" fmla="*/ 161925 w 533400"/>
                <a:gd name="connsiteY1326" fmla="*/ 53975 h 409575"/>
                <a:gd name="connsiteX1327" fmla="*/ 161925 w 533400"/>
                <a:gd name="connsiteY1327" fmla="*/ 57150 h 409575"/>
                <a:gd name="connsiteX1328" fmla="*/ 166687 w 533400"/>
                <a:gd name="connsiteY1328" fmla="*/ 58737 h 409575"/>
                <a:gd name="connsiteX1329" fmla="*/ 166687 w 533400"/>
                <a:gd name="connsiteY1329" fmla="*/ 61912 h 409575"/>
                <a:gd name="connsiteX1330" fmla="*/ 168275 w 533400"/>
                <a:gd name="connsiteY1330" fmla="*/ 61912 h 409575"/>
                <a:gd name="connsiteX1331" fmla="*/ 171450 w 533400"/>
                <a:gd name="connsiteY1331" fmla="*/ 61912 h 409575"/>
                <a:gd name="connsiteX1332" fmla="*/ 173037 w 533400"/>
                <a:gd name="connsiteY1332" fmla="*/ 61912 h 409575"/>
                <a:gd name="connsiteX1333" fmla="*/ 177800 w 533400"/>
                <a:gd name="connsiteY1333" fmla="*/ 63500 h 409575"/>
                <a:gd name="connsiteX1334" fmla="*/ 180975 w 533400"/>
                <a:gd name="connsiteY1334" fmla="*/ 65087 h 409575"/>
                <a:gd name="connsiteX1335" fmla="*/ 184150 w 533400"/>
                <a:gd name="connsiteY1335" fmla="*/ 65087 h 409575"/>
                <a:gd name="connsiteX1336" fmla="*/ 188912 w 533400"/>
                <a:gd name="connsiteY1336" fmla="*/ 65087 h 409575"/>
                <a:gd name="connsiteX1337" fmla="*/ 192087 w 533400"/>
                <a:gd name="connsiteY1337" fmla="*/ 65087 h 409575"/>
                <a:gd name="connsiteX1338" fmla="*/ 193675 w 533400"/>
                <a:gd name="connsiteY1338" fmla="*/ 65087 h 409575"/>
                <a:gd name="connsiteX1339" fmla="*/ 196850 w 533400"/>
                <a:gd name="connsiteY1339" fmla="*/ 65087 h 409575"/>
                <a:gd name="connsiteX1340" fmla="*/ 198437 w 533400"/>
                <a:gd name="connsiteY1340" fmla="*/ 68262 h 409575"/>
                <a:gd name="connsiteX1341" fmla="*/ 203200 w 533400"/>
                <a:gd name="connsiteY1341" fmla="*/ 68262 h 409575"/>
                <a:gd name="connsiteX1342" fmla="*/ 204787 w 533400"/>
                <a:gd name="connsiteY1342" fmla="*/ 68262 h 409575"/>
                <a:gd name="connsiteX1343" fmla="*/ 207962 w 533400"/>
                <a:gd name="connsiteY1343" fmla="*/ 68262 h 409575"/>
                <a:gd name="connsiteX1344" fmla="*/ 209550 w 533400"/>
                <a:gd name="connsiteY1344" fmla="*/ 68262 h 409575"/>
                <a:gd name="connsiteX1345" fmla="*/ 211137 w 533400"/>
                <a:gd name="connsiteY1345" fmla="*/ 68262 h 409575"/>
                <a:gd name="connsiteX1346" fmla="*/ 214312 w 533400"/>
                <a:gd name="connsiteY1346" fmla="*/ 68262 h 409575"/>
                <a:gd name="connsiteX1347" fmla="*/ 219075 w 533400"/>
                <a:gd name="connsiteY1347" fmla="*/ 69850 h 409575"/>
                <a:gd name="connsiteX1348" fmla="*/ 220662 w 533400"/>
                <a:gd name="connsiteY1348" fmla="*/ 69850 h 409575"/>
                <a:gd name="connsiteX1349" fmla="*/ 223837 w 533400"/>
                <a:gd name="connsiteY1349" fmla="*/ 73025 h 409575"/>
                <a:gd name="connsiteX1350" fmla="*/ 227012 w 533400"/>
                <a:gd name="connsiteY1350" fmla="*/ 74612 h 409575"/>
                <a:gd name="connsiteX1351" fmla="*/ 230187 w 533400"/>
                <a:gd name="connsiteY1351" fmla="*/ 74612 h 409575"/>
                <a:gd name="connsiteX1352" fmla="*/ 231775 w 533400"/>
                <a:gd name="connsiteY1352" fmla="*/ 73025 h 409575"/>
                <a:gd name="connsiteX1353" fmla="*/ 234950 w 533400"/>
                <a:gd name="connsiteY1353" fmla="*/ 73025 h 409575"/>
                <a:gd name="connsiteX1354" fmla="*/ 234950 w 533400"/>
                <a:gd name="connsiteY1354" fmla="*/ 69850 h 409575"/>
                <a:gd name="connsiteX1355" fmla="*/ 234950 w 533400"/>
                <a:gd name="connsiteY1355" fmla="*/ 68262 h 409575"/>
                <a:gd name="connsiteX1356" fmla="*/ 234950 w 533400"/>
                <a:gd name="connsiteY1356" fmla="*/ 65087 h 409575"/>
                <a:gd name="connsiteX1357" fmla="*/ 231775 w 533400"/>
                <a:gd name="connsiteY1357" fmla="*/ 63500 h 409575"/>
                <a:gd name="connsiteX1358" fmla="*/ 230187 w 533400"/>
                <a:gd name="connsiteY1358" fmla="*/ 61912 h 409575"/>
                <a:gd name="connsiteX1359" fmla="*/ 230187 w 533400"/>
                <a:gd name="connsiteY1359" fmla="*/ 58737 h 409575"/>
                <a:gd name="connsiteX1360" fmla="*/ 231775 w 533400"/>
                <a:gd name="connsiteY1360" fmla="*/ 58737 h 409575"/>
                <a:gd name="connsiteX1361" fmla="*/ 234950 w 533400"/>
                <a:gd name="connsiteY1361" fmla="*/ 58737 h 409575"/>
                <a:gd name="connsiteX1362" fmla="*/ 234950 w 533400"/>
                <a:gd name="connsiteY1362" fmla="*/ 61912 h 409575"/>
                <a:gd name="connsiteX1363" fmla="*/ 236537 w 533400"/>
                <a:gd name="connsiteY1363" fmla="*/ 63500 h 409575"/>
                <a:gd name="connsiteX1364" fmla="*/ 236537 w 533400"/>
                <a:gd name="connsiteY1364" fmla="*/ 65087 h 409575"/>
                <a:gd name="connsiteX1365" fmla="*/ 239712 w 533400"/>
                <a:gd name="connsiteY1365" fmla="*/ 68262 h 409575"/>
                <a:gd name="connsiteX1366" fmla="*/ 241300 w 533400"/>
                <a:gd name="connsiteY1366" fmla="*/ 68262 h 409575"/>
                <a:gd name="connsiteX1367" fmla="*/ 241300 w 533400"/>
                <a:gd name="connsiteY1367" fmla="*/ 69850 h 409575"/>
                <a:gd name="connsiteX1368" fmla="*/ 242887 w 533400"/>
                <a:gd name="connsiteY1368" fmla="*/ 73025 h 409575"/>
                <a:gd name="connsiteX1369" fmla="*/ 242887 w 533400"/>
                <a:gd name="connsiteY1369" fmla="*/ 74612 h 409575"/>
                <a:gd name="connsiteX1370" fmla="*/ 246062 w 533400"/>
                <a:gd name="connsiteY1370" fmla="*/ 74612 h 409575"/>
                <a:gd name="connsiteX1371" fmla="*/ 246062 w 533400"/>
                <a:gd name="connsiteY1371" fmla="*/ 77787 h 409575"/>
                <a:gd name="connsiteX1372" fmla="*/ 247650 w 533400"/>
                <a:gd name="connsiteY1372" fmla="*/ 77787 h 409575"/>
                <a:gd name="connsiteX1373" fmla="*/ 250825 w 533400"/>
                <a:gd name="connsiteY1373" fmla="*/ 74612 h 409575"/>
                <a:gd name="connsiteX1374" fmla="*/ 250825 w 533400"/>
                <a:gd name="connsiteY1374" fmla="*/ 73025 h 409575"/>
                <a:gd name="connsiteX1375" fmla="*/ 250825 w 533400"/>
                <a:gd name="connsiteY1375" fmla="*/ 69850 h 409575"/>
                <a:gd name="connsiteX1376" fmla="*/ 250825 w 533400"/>
                <a:gd name="connsiteY1376" fmla="*/ 65087 h 409575"/>
                <a:gd name="connsiteX1377" fmla="*/ 252412 w 533400"/>
                <a:gd name="connsiteY1377" fmla="*/ 63500 h 409575"/>
                <a:gd name="connsiteX1378" fmla="*/ 250825 w 533400"/>
                <a:gd name="connsiteY1378" fmla="*/ 58737 h 409575"/>
                <a:gd name="connsiteX1379" fmla="*/ 250825 w 533400"/>
                <a:gd name="connsiteY1379" fmla="*/ 53975 h 409575"/>
                <a:gd name="connsiteX1380" fmla="*/ 247650 w 533400"/>
                <a:gd name="connsiteY1380" fmla="*/ 52387 h 409575"/>
                <a:gd name="connsiteX1381" fmla="*/ 246062 w 533400"/>
                <a:gd name="connsiteY1381" fmla="*/ 49212 h 409575"/>
                <a:gd name="connsiteX1382" fmla="*/ 246062 w 533400"/>
                <a:gd name="connsiteY1382" fmla="*/ 47625 h 409575"/>
                <a:gd name="connsiteX1383" fmla="*/ 246062 w 533400"/>
                <a:gd name="connsiteY1383" fmla="*/ 46037 h 409575"/>
                <a:gd name="connsiteX1384" fmla="*/ 242887 w 533400"/>
                <a:gd name="connsiteY1384" fmla="*/ 42862 h 409575"/>
                <a:gd name="connsiteX1385" fmla="*/ 242887 w 533400"/>
                <a:gd name="connsiteY1385" fmla="*/ 38100 h 409575"/>
                <a:gd name="connsiteX1386" fmla="*/ 236537 w 533400"/>
                <a:gd name="connsiteY1386" fmla="*/ 30162 h 409575"/>
                <a:gd name="connsiteX1387" fmla="*/ 236537 w 533400"/>
                <a:gd name="connsiteY1387" fmla="*/ 26987 h 409575"/>
                <a:gd name="connsiteX1388" fmla="*/ 234950 w 533400"/>
                <a:gd name="connsiteY1388" fmla="*/ 22225 h 409575"/>
                <a:gd name="connsiteX1389" fmla="*/ 231775 w 533400"/>
                <a:gd name="connsiteY1389" fmla="*/ 19050 h 409575"/>
                <a:gd name="connsiteX1390" fmla="*/ 230187 w 533400"/>
                <a:gd name="connsiteY1390" fmla="*/ 14287 h 409575"/>
                <a:gd name="connsiteX1391" fmla="*/ 225425 w 533400"/>
                <a:gd name="connsiteY1391" fmla="*/ 11112 h 409575"/>
                <a:gd name="connsiteX1392" fmla="*/ 225425 w 533400"/>
                <a:gd name="connsiteY1392" fmla="*/ 9525 h 409575"/>
                <a:gd name="connsiteX1393" fmla="*/ 225425 w 533400"/>
                <a:gd name="connsiteY1393" fmla="*/ 6350 h 409575"/>
                <a:gd name="connsiteX1394" fmla="*/ 223837 w 533400"/>
                <a:gd name="connsiteY1394" fmla="*/ 4762 h 409575"/>
                <a:gd name="connsiteX1395" fmla="*/ 220662 w 533400"/>
                <a:gd name="connsiteY1395" fmla="*/ 3175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Lst>
              <a:rect l="l" t="t" r="r" b="b"/>
              <a:pathLst>
                <a:path w="533400" h="409575">
                  <a:moveTo>
                    <a:pt x="284162" y="407988"/>
                  </a:moveTo>
                  <a:lnTo>
                    <a:pt x="285750" y="407988"/>
                  </a:lnTo>
                  <a:lnTo>
                    <a:pt x="285750" y="409575"/>
                  </a:lnTo>
                  <a:close/>
                  <a:moveTo>
                    <a:pt x="288925" y="401637"/>
                  </a:moveTo>
                  <a:lnTo>
                    <a:pt x="288925" y="404813"/>
                  </a:lnTo>
                  <a:lnTo>
                    <a:pt x="285750" y="407988"/>
                  </a:lnTo>
                  <a:close/>
                  <a:moveTo>
                    <a:pt x="290512" y="398463"/>
                  </a:moveTo>
                  <a:lnTo>
                    <a:pt x="288925" y="401637"/>
                  </a:lnTo>
                  <a:lnTo>
                    <a:pt x="288925" y="400050"/>
                  </a:lnTo>
                  <a:close/>
                  <a:moveTo>
                    <a:pt x="295275" y="388938"/>
                  </a:moveTo>
                  <a:lnTo>
                    <a:pt x="293687" y="395288"/>
                  </a:lnTo>
                  <a:lnTo>
                    <a:pt x="290512" y="398463"/>
                  </a:lnTo>
                  <a:lnTo>
                    <a:pt x="290512" y="398463"/>
                  </a:lnTo>
                  <a:close/>
                  <a:moveTo>
                    <a:pt x="182562" y="379413"/>
                  </a:moveTo>
                  <a:lnTo>
                    <a:pt x="184150" y="379413"/>
                  </a:lnTo>
                  <a:lnTo>
                    <a:pt x="187325" y="379413"/>
                  </a:lnTo>
                  <a:lnTo>
                    <a:pt x="184150" y="382588"/>
                  </a:lnTo>
                  <a:lnTo>
                    <a:pt x="182562" y="384175"/>
                  </a:lnTo>
                  <a:lnTo>
                    <a:pt x="180975" y="382588"/>
                  </a:lnTo>
                  <a:lnTo>
                    <a:pt x="182562" y="382588"/>
                  </a:lnTo>
                  <a:close/>
                  <a:moveTo>
                    <a:pt x="277812" y="377825"/>
                  </a:moveTo>
                  <a:lnTo>
                    <a:pt x="279400" y="377825"/>
                  </a:lnTo>
                  <a:lnTo>
                    <a:pt x="279400" y="379413"/>
                  </a:lnTo>
                  <a:lnTo>
                    <a:pt x="274637" y="382588"/>
                  </a:lnTo>
                  <a:lnTo>
                    <a:pt x="273050" y="387350"/>
                  </a:lnTo>
                  <a:lnTo>
                    <a:pt x="271462" y="387350"/>
                  </a:lnTo>
                  <a:lnTo>
                    <a:pt x="268287" y="388938"/>
                  </a:lnTo>
                  <a:lnTo>
                    <a:pt x="266700" y="392113"/>
                  </a:lnTo>
                  <a:lnTo>
                    <a:pt x="266700" y="388938"/>
                  </a:lnTo>
                  <a:lnTo>
                    <a:pt x="268287" y="387350"/>
                  </a:lnTo>
                  <a:lnTo>
                    <a:pt x="268287" y="384175"/>
                  </a:lnTo>
                  <a:lnTo>
                    <a:pt x="271462" y="384175"/>
                  </a:lnTo>
                  <a:lnTo>
                    <a:pt x="273050" y="384175"/>
                  </a:lnTo>
                  <a:lnTo>
                    <a:pt x="273050" y="382588"/>
                  </a:lnTo>
                  <a:lnTo>
                    <a:pt x="274637" y="379413"/>
                  </a:lnTo>
                  <a:close/>
                  <a:moveTo>
                    <a:pt x="192087" y="377825"/>
                  </a:moveTo>
                  <a:lnTo>
                    <a:pt x="188912" y="379413"/>
                  </a:lnTo>
                  <a:lnTo>
                    <a:pt x="187325" y="379413"/>
                  </a:lnTo>
                  <a:close/>
                  <a:moveTo>
                    <a:pt x="252412" y="376238"/>
                  </a:moveTo>
                  <a:lnTo>
                    <a:pt x="252412" y="377825"/>
                  </a:lnTo>
                  <a:lnTo>
                    <a:pt x="250825" y="379413"/>
                  </a:lnTo>
                  <a:lnTo>
                    <a:pt x="247650" y="379413"/>
                  </a:lnTo>
                  <a:lnTo>
                    <a:pt x="250825" y="377825"/>
                  </a:lnTo>
                  <a:close/>
                  <a:moveTo>
                    <a:pt x="257175" y="373063"/>
                  </a:moveTo>
                  <a:lnTo>
                    <a:pt x="257175" y="376238"/>
                  </a:lnTo>
                  <a:lnTo>
                    <a:pt x="255587" y="376238"/>
                  </a:lnTo>
                  <a:lnTo>
                    <a:pt x="252412" y="376238"/>
                  </a:lnTo>
                  <a:close/>
                  <a:moveTo>
                    <a:pt x="333375" y="371475"/>
                  </a:moveTo>
                  <a:lnTo>
                    <a:pt x="331787" y="376238"/>
                  </a:lnTo>
                  <a:lnTo>
                    <a:pt x="330200" y="376238"/>
                  </a:lnTo>
                  <a:lnTo>
                    <a:pt x="331787" y="373063"/>
                  </a:lnTo>
                  <a:close/>
                  <a:moveTo>
                    <a:pt x="198437" y="371475"/>
                  </a:moveTo>
                  <a:lnTo>
                    <a:pt x="200025" y="371475"/>
                  </a:lnTo>
                  <a:lnTo>
                    <a:pt x="203200" y="371475"/>
                  </a:lnTo>
                  <a:lnTo>
                    <a:pt x="203200" y="373063"/>
                  </a:lnTo>
                  <a:lnTo>
                    <a:pt x="198437" y="376238"/>
                  </a:lnTo>
                  <a:lnTo>
                    <a:pt x="193675" y="377825"/>
                  </a:lnTo>
                  <a:lnTo>
                    <a:pt x="192087" y="377825"/>
                  </a:lnTo>
                  <a:lnTo>
                    <a:pt x="196850" y="376238"/>
                  </a:lnTo>
                  <a:lnTo>
                    <a:pt x="198437" y="373063"/>
                  </a:lnTo>
                  <a:close/>
                  <a:moveTo>
                    <a:pt x="203200" y="368300"/>
                  </a:moveTo>
                  <a:lnTo>
                    <a:pt x="204787" y="368300"/>
                  </a:lnTo>
                  <a:lnTo>
                    <a:pt x="207962" y="368300"/>
                  </a:lnTo>
                  <a:lnTo>
                    <a:pt x="204787" y="371475"/>
                  </a:lnTo>
                  <a:lnTo>
                    <a:pt x="203200" y="371475"/>
                  </a:lnTo>
                  <a:close/>
                  <a:moveTo>
                    <a:pt x="193675" y="363538"/>
                  </a:moveTo>
                  <a:lnTo>
                    <a:pt x="196850" y="366713"/>
                  </a:lnTo>
                  <a:lnTo>
                    <a:pt x="193675" y="366713"/>
                  </a:lnTo>
                  <a:close/>
                  <a:moveTo>
                    <a:pt x="231775" y="360363"/>
                  </a:moveTo>
                  <a:lnTo>
                    <a:pt x="234950" y="360363"/>
                  </a:lnTo>
                  <a:lnTo>
                    <a:pt x="236537" y="360363"/>
                  </a:lnTo>
                  <a:lnTo>
                    <a:pt x="234950" y="361950"/>
                  </a:lnTo>
                  <a:lnTo>
                    <a:pt x="234950" y="363538"/>
                  </a:lnTo>
                  <a:lnTo>
                    <a:pt x="231775" y="363538"/>
                  </a:lnTo>
                  <a:lnTo>
                    <a:pt x="231775" y="361950"/>
                  </a:lnTo>
                  <a:close/>
                  <a:moveTo>
                    <a:pt x="211137" y="357188"/>
                  </a:moveTo>
                  <a:lnTo>
                    <a:pt x="214312" y="357188"/>
                  </a:lnTo>
                  <a:lnTo>
                    <a:pt x="211137" y="360363"/>
                  </a:lnTo>
                  <a:close/>
                  <a:moveTo>
                    <a:pt x="220662" y="352425"/>
                  </a:moveTo>
                  <a:lnTo>
                    <a:pt x="223837" y="352425"/>
                  </a:lnTo>
                  <a:lnTo>
                    <a:pt x="220662" y="355600"/>
                  </a:lnTo>
                  <a:lnTo>
                    <a:pt x="219074" y="355600"/>
                  </a:lnTo>
                  <a:lnTo>
                    <a:pt x="215900" y="357188"/>
                  </a:lnTo>
                  <a:lnTo>
                    <a:pt x="214312" y="357188"/>
                  </a:lnTo>
                  <a:lnTo>
                    <a:pt x="215900" y="355600"/>
                  </a:lnTo>
                  <a:close/>
                  <a:moveTo>
                    <a:pt x="136525" y="317500"/>
                  </a:moveTo>
                  <a:lnTo>
                    <a:pt x="139700" y="317500"/>
                  </a:lnTo>
                  <a:lnTo>
                    <a:pt x="141287" y="317500"/>
                  </a:lnTo>
                  <a:lnTo>
                    <a:pt x="139700" y="319088"/>
                  </a:lnTo>
                  <a:lnTo>
                    <a:pt x="136525" y="320675"/>
                  </a:lnTo>
                  <a:lnTo>
                    <a:pt x="134937" y="320675"/>
                  </a:lnTo>
                  <a:lnTo>
                    <a:pt x="134937" y="319088"/>
                  </a:lnTo>
                  <a:lnTo>
                    <a:pt x="136525" y="319088"/>
                  </a:lnTo>
                  <a:close/>
                  <a:moveTo>
                    <a:pt x="34925" y="303213"/>
                  </a:moveTo>
                  <a:lnTo>
                    <a:pt x="38100" y="304801"/>
                  </a:lnTo>
                  <a:lnTo>
                    <a:pt x="39688" y="304801"/>
                  </a:lnTo>
                  <a:lnTo>
                    <a:pt x="42863" y="304801"/>
                  </a:lnTo>
                  <a:lnTo>
                    <a:pt x="42863" y="307976"/>
                  </a:lnTo>
                  <a:lnTo>
                    <a:pt x="39688" y="307976"/>
                  </a:lnTo>
                  <a:lnTo>
                    <a:pt x="38100" y="307976"/>
                  </a:lnTo>
                  <a:lnTo>
                    <a:pt x="34925" y="307976"/>
                  </a:lnTo>
                  <a:lnTo>
                    <a:pt x="33338" y="309563"/>
                  </a:lnTo>
                  <a:lnTo>
                    <a:pt x="31750" y="309563"/>
                  </a:lnTo>
                  <a:lnTo>
                    <a:pt x="28575" y="309563"/>
                  </a:lnTo>
                  <a:lnTo>
                    <a:pt x="26988" y="312738"/>
                  </a:lnTo>
                  <a:lnTo>
                    <a:pt x="23813" y="312738"/>
                  </a:lnTo>
                  <a:lnTo>
                    <a:pt x="23813" y="314326"/>
                  </a:lnTo>
                  <a:lnTo>
                    <a:pt x="22225" y="314326"/>
                  </a:lnTo>
                  <a:lnTo>
                    <a:pt x="19050" y="317501"/>
                  </a:lnTo>
                  <a:lnTo>
                    <a:pt x="12700" y="317501"/>
                  </a:lnTo>
                  <a:lnTo>
                    <a:pt x="7938" y="317501"/>
                  </a:lnTo>
                  <a:lnTo>
                    <a:pt x="1588" y="319088"/>
                  </a:lnTo>
                  <a:lnTo>
                    <a:pt x="0" y="317501"/>
                  </a:lnTo>
                  <a:lnTo>
                    <a:pt x="1588" y="314326"/>
                  </a:lnTo>
                  <a:lnTo>
                    <a:pt x="3175" y="314326"/>
                  </a:lnTo>
                  <a:lnTo>
                    <a:pt x="6350" y="314326"/>
                  </a:lnTo>
                  <a:lnTo>
                    <a:pt x="7938" y="314326"/>
                  </a:lnTo>
                  <a:lnTo>
                    <a:pt x="11113" y="312738"/>
                  </a:lnTo>
                  <a:lnTo>
                    <a:pt x="12700" y="309563"/>
                  </a:lnTo>
                  <a:lnTo>
                    <a:pt x="15875" y="309563"/>
                  </a:lnTo>
                  <a:lnTo>
                    <a:pt x="19050" y="309563"/>
                  </a:lnTo>
                  <a:lnTo>
                    <a:pt x="23813" y="307976"/>
                  </a:lnTo>
                  <a:lnTo>
                    <a:pt x="26988" y="304801"/>
                  </a:lnTo>
                  <a:lnTo>
                    <a:pt x="28575" y="304801"/>
                  </a:lnTo>
                  <a:lnTo>
                    <a:pt x="31750" y="304801"/>
                  </a:lnTo>
                  <a:close/>
                  <a:moveTo>
                    <a:pt x="85725" y="302578"/>
                  </a:moveTo>
                  <a:lnTo>
                    <a:pt x="85725" y="303213"/>
                  </a:lnTo>
                  <a:lnTo>
                    <a:pt x="82550" y="303213"/>
                  </a:lnTo>
                  <a:close/>
                  <a:moveTo>
                    <a:pt x="85725" y="301626"/>
                  </a:moveTo>
                  <a:lnTo>
                    <a:pt x="90488" y="301626"/>
                  </a:lnTo>
                  <a:lnTo>
                    <a:pt x="85725" y="302578"/>
                  </a:lnTo>
                  <a:close/>
                  <a:moveTo>
                    <a:pt x="92075" y="298450"/>
                  </a:moveTo>
                  <a:lnTo>
                    <a:pt x="93663" y="298450"/>
                  </a:lnTo>
                  <a:lnTo>
                    <a:pt x="96838" y="298450"/>
                  </a:lnTo>
                  <a:lnTo>
                    <a:pt x="92075" y="301626"/>
                  </a:lnTo>
                  <a:lnTo>
                    <a:pt x="90488" y="301626"/>
                  </a:lnTo>
                  <a:close/>
                  <a:moveTo>
                    <a:pt x="38100" y="265113"/>
                  </a:moveTo>
                  <a:lnTo>
                    <a:pt x="39687" y="265113"/>
                  </a:lnTo>
                  <a:lnTo>
                    <a:pt x="42862" y="265113"/>
                  </a:lnTo>
                  <a:lnTo>
                    <a:pt x="46037" y="265113"/>
                  </a:lnTo>
                  <a:lnTo>
                    <a:pt x="44450" y="266700"/>
                  </a:lnTo>
                  <a:lnTo>
                    <a:pt x="39687" y="266700"/>
                  </a:lnTo>
                  <a:lnTo>
                    <a:pt x="38100" y="266700"/>
                  </a:lnTo>
                  <a:lnTo>
                    <a:pt x="34925" y="266700"/>
                  </a:lnTo>
                  <a:close/>
                  <a:moveTo>
                    <a:pt x="53975" y="261938"/>
                  </a:moveTo>
                  <a:lnTo>
                    <a:pt x="58737" y="261938"/>
                  </a:lnTo>
                  <a:lnTo>
                    <a:pt x="50800" y="265113"/>
                  </a:lnTo>
                  <a:lnTo>
                    <a:pt x="49212" y="265113"/>
                  </a:lnTo>
                  <a:close/>
                  <a:moveTo>
                    <a:pt x="61912" y="260350"/>
                  </a:moveTo>
                  <a:lnTo>
                    <a:pt x="65087" y="260350"/>
                  </a:lnTo>
                  <a:lnTo>
                    <a:pt x="66675" y="260350"/>
                  </a:lnTo>
                  <a:lnTo>
                    <a:pt x="69850" y="260350"/>
                  </a:lnTo>
                  <a:lnTo>
                    <a:pt x="71437" y="260350"/>
                  </a:lnTo>
                  <a:lnTo>
                    <a:pt x="65087" y="261938"/>
                  </a:lnTo>
                  <a:lnTo>
                    <a:pt x="60325" y="261938"/>
                  </a:lnTo>
                  <a:close/>
                  <a:moveTo>
                    <a:pt x="517524" y="198438"/>
                  </a:moveTo>
                  <a:lnTo>
                    <a:pt x="519112" y="198438"/>
                  </a:lnTo>
                  <a:lnTo>
                    <a:pt x="517524" y="201613"/>
                  </a:lnTo>
                  <a:lnTo>
                    <a:pt x="514350" y="201613"/>
                  </a:lnTo>
                  <a:close/>
                  <a:moveTo>
                    <a:pt x="501650" y="176213"/>
                  </a:moveTo>
                  <a:lnTo>
                    <a:pt x="501650" y="179388"/>
                  </a:lnTo>
                  <a:lnTo>
                    <a:pt x="498475" y="179388"/>
                  </a:lnTo>
                  <a:close/>
                  <a:moveTo>
                    <a:pt x="501650" y="174625"/>
                  </a:moveTo>
                  <a:lnTo>
                    <a:pt x="503237" y="174625"/>
                  </a:lnTo>
                  <a:lnTo>
                    <a:pt x="501650" y="176213"/>
                  </a:lnTo>
                  <a:close/>
                  <a:moveTo>
                    <a:pt x="123825" y="171450"/>
                  </a:moveTo>
                  <a:lnTo>
                    <a:pt x="125412" y="171450"/>
                  </a:lnTo>
                  <a:lnTo>
                    <a:pt x="128588" y="171450"/>
                  </a:lnTo>
                  <a:lnTo>
                    <a:pt x="130175" y="171450"/>
                  </a:lnTo>
                  <a:lnTo>
                    <a:pt x="133350" y="171450"/>
                  </a:lnTo>
                  <a:lnTo>
                    <a:pt x="133350" y="174625"/>
                  </a:lnTo>
                  <a:lnTo>
                    <a:pt x="130175" y="174625"/>
                  </a:lnTo>
                  <a:lnTo>
                    <a:pt x="128588" y="174625"/>
                  </a:lnTo>
                  <a:close/>
                  <a:moveTo>
                    <a:pt x="80962" y="158750"/>
                  </a:moveTo>
                  <a:lnTo>
                    <a:pt x="82550" y="158750"/>
                  </a:lnTo>
                  <a:lnTo>
                    <a:pt x="85725" y="158750"/>
                  </a:lnTo>
                  <a:lnTo>
                    <a:pt x="87312" y="160338"/>
                  </a:lnTo>
                  <a:lnTo>
                    <a:pt x="92075" y="163513"/>
                  </a:lnTo>
                  <a:lnTo>
                    <a:pt x="93662" y="163513"/>
                  </a:lnTo>
                  <a:lnTo>
                    <a:pt x="96837" y="163513"/>
                  </a:lnTo>
                  <a:lnTo>
                    <a:pt x="98425" y="163513"/>
                  </a:lnTo>
                  <a:lnTo>
                    <a:pt x="103187" y="163513"/>
                  </a:lnTo>
                  <a:lnTo>
                    <a:pt x="107950" y="165100"/>
                  </a:lnTo>
                  <a:lnTo>
                    <a:pt x="112712" y="165100"/>
                  </a:lnTo>
                  <a:lnTo>
                    <a:pt x="114300" y="165100"/>
                  </a:lnTo>
                  <a:lnTo>
                    <a:pt x="117475" y="165100"/>
                  </a:lnTo>
                  <a:lnTo>
                    <a:pt x="119062" y="165100"/>
                  </a:lnTo>
                  <a:lnTo>
                    <a:pt x="122237" y="168276"/>
                  </a:lnTo>
                  <a:lnTo>
                    <a:pt x="123825" y="168276"/>
                  </a:lnTo>
                  <a:lnTo>
                    <a:pt x="123825" y="169863"/>
                  </a:lnTo>
                  <a:lnTo>
                    <a:pt x="122237" y="169863"/>
                  </a:lnTo>
                  <a:lnTo>
                    <a:pt x="119062" y="169863"/>
                  </a:lnTo>
                  <a:lnTo>
                    <a:pt x="119062" y="171451"/>
                  </a:lnTo>
                  <a:lnTo>
                    <a:pt x="117475" y="171451"/>
                  </a:lnTo>
                  <a:lnTo>
                    <a:pt x="119062" y="174626"/>
                  </a:lnTo>
                  <a:lnTo>
                    <a:pt x="122237" y="174626"/>
                  </a:lnTo>
                  <a:lnTo>
                    <a:pt x="117475" y="176213"/>
                  </a:lnTo>
                  <a:lnTo>
                    <a:pt x="114300" y="176213"/>
                  </a:lnTo>
                  <a:lnTo>
                    <a:pt x="114300" y="179388"/>
                  </a:lnTo>
                  <a:lnTo>
                    <a:pt x="112712" y="179388"/>
                  </a:lnTo>
                  <a:lnTo>
                    <a:pt x="112712" y="176213"/>
                  </a:lnTo>
                  <a:lnTo>
                    <a:pt x="109537" y="176213"/>
                  </a:lnTo>
                  <a:lnTo>
                    <a:pt x="107950" y="176213"/>
                  </a:lnTo>
                  <a:lnTo>
                    <a:pt x="103187" y="176213"/>
                  </a:lnTo>
                  <a:lnTo>
                    <a:pt x="101600" y="174626"/>
                  </a:lnTo>
                  <a:lnTo>
                    <a:pt x="98425" y="174626"/>
                  </a:lnTo>
                  <a:lnTo>
                    <a:pt x="98425" y="171451"/>
                  </a:lnTo>
                  <a:lnTo>
                    <a:pt x="101600" y="171451"/>
                  </a:lnTo>
                  <a:lnTo>
                    <a:pt x="98425" y="169863"/>
                  </a:lnTo>
                  <a:lnTo>
                    <a:pt x="96837" y="168276"/>
                  </a:lnTo>
                  <a:lnTo>
                    <a:pt x="92075" y="165100"/>
                  </a:lnTo>
                  <a:lnTo>
                    <a:pt x="87312" y="163513"/>
                  </a:lnTo>
                  <a:lnTo>
                    <a:pt x="82550" y="160338"/>
                  </a:lnTo>
                  <a:lnTo>
                    <a:pt x="80962" y="160338"/>
                  </a:lnTo>
                  <a:close/>
                  <a:moveTo>
                    <a:pt x="517525" y="155575"/>
                  </a:moveTo>
                  <a:lnTo>
                    <a:pt x="519112" y="155575"/>
                  </a:lnTo>
                  <a:lnTo>
                    <a:pt x="519112" y="158750"/>
                  </a:lnTo>
                  <a:lnTo>
                    <a:pt x="517525" y="160338"/>
                  </a:lnTo>
                  <a:lnTo>
                    <a:pt x="512762" y="165100"/>
                  </a:lnTo>
                  <a:lnTo>
                    <a:pt x="511175" y="168275"/>
                  </a:lnTo>
                  <a:lnTo>
                    <a:pt x="508000" y="169863"/>
                  </a:lnTo>
                  <a:lnTo>
                    <a:pt x="503237" y="174625"/>
                  </a:lnTo>
                  <a:lnTo>
                    <a:pt x="503237" y="171450"/>
                  </a:lnTo>
                  <a:lnTo>
                    <a:pt x="506412" y="171450"/>
                  </a:lnTo>
                  <a:lnTo>
                    <a:pt x="506412" y="169863"/>
                  </a:lnTo>
                  <a:lnTo>
                    <a:pt x="508000" y="168275"/>
                  </a:lnTo>
                  <a:lnTo>
                    <a:pt x="508000" y="165100"/>
                  </a:lnTo>
                  <a:lnTo>
                    <a:pt x="511175" y="163513"/>
                  </a:lnTo>
                  <a:lnTo>
                    <a:pt x="512762" y="163513"/>
                  </a:lnTo>
                  <a:lnTo>
                    <a:pt x="512762" y="160338"/>
                  </a:lnTo>
                  <a:lnTo>
                    <a:pt x="512762" y="158750"/>
                  </a:lnTo>
                  <a:lnTo>
                    <a:pt x="514350" y="158750"/>
                  </a:lnTo>
                  <a:close/>
                  <a:moveTo>
                    <a:pt x="74612" y="155575"/>
                  </a:moveTo>
                  <a:lnTo>
                    <a:pt x="76200" y="155575"/>
                  </a:lnTo>
                  <a:lnTo>
                    <a:pt x="77787" y="155575"/>
                  </a:lnTo>
                  <a:lnTo>
                    <a:pt x="77787" y="158750"/>
                  </a:lnTo>
                  <a:lnTo>
                    <a:pt x="76200" y="158750"/>
                  </a:lnTo>
                  <a:lnTo>
                    <a:pt x="74612" y="158750"/>
                  </a:lnTo>
                  <a:close/>
                  <a:moveTo>
                    <a:pt x="508000" y="147638"/>
                  </a:moveTo>
                  <a:lnTo>
                    <a:pt x="508000" y="149226"/>
                  </a:lnTo>
                  <a:lnTo>
                    <a:pt x="506412" y="149226"/>
                  </a:lnTo>
                  <a:close/>
                  <a:moveTo>
                    <a:pt x="511175" y="139700"/>
                  </a:moveTo>
                  <a:lnTo>
                    <a:pt x="512762" y="142875"/>
                  </a:lnTo>
                  <a:lnTo>
                    <a:pt x="514350" y="142875"/>
                  </a:lnTo>
                  <a:lnTo>
                    <a:pt x="517525" y="144463"/>
                  </a:lnTo>
                  <a:lnTo>
                    <a:pt x="514350" y="144463"/>
                  </a:lnTo>
                  <a:lnTo>
                    <a:pt x="512762" y="144463"/>
                  </a:lnTo>
                  <a:lnTo>
                    <a:pt x="512762" y="147638"/>
                  </a:lnTo>
                  <a:lnTo>
                    <a:pt x="511175" y="147638"/>
                  </a:lnTo>
                  <a:lnTo>
                    <a:pt x="508000" y="147638"/>
                  </a:lnTo>
                  <a:lnTo>
                    <a:pt x="508000" y="144463"/>
                  </a:lnTo>
                  <a:lnTo>
                    <a:pt x="508000" y="142875"/>
                  </a:lnTo>
                  <a:lnTo>
                    <a:pt x="511175" y="142875"/>
                  </a:lnTo>
                  <a:close/>
                  <a:moveTo>
                    <a:pt x="481012" y="136525"/>
                  </a:moveTo>
                  <a:lnTo>
                    <a:pt x="481012" y="138113"/>
                  </a:lnTo>
                  <a:lnTo>
                    <a:pt x="479425" y="138113"/>
                  </a:lnTo>
                  <a:close/>
                  <a:moveTo>
                    <a:pt x="487363" y="120650"/>
                  </a:moveTo>
                  <a:lnTo>
                    <a:pt x="490538" y="120650"/>
                  </a:lnTo>
                  <a:lnTo>
                    <a:pt x="490538" y="122238"/>
                  </a:lnTo>
                  <a:lnTo>
                    <a:pt x="487363" y="122238"/>
                  </a:lnTo>
                  <a:close/>
                  <a:moveTo>
                    <a:pt x="447675" y="100013"/>
                  </a:moveTo>
                  <a:lnTo>
                    <a:pt x="449262" y="100013"/>
                  </a:lnTo>
                  <a:lnTo>
                    <a:pt x="447675" y="101600"/>
                  </a:lnTo>
                  <a:close/>
                  <a:moveTo>
                    <a:pt x="455612" y="90488"/>
                  </a:moveTo>
                  <a:lnTo>
                    <a:pt x="454025" y="93663"/>
                  </a:lnTo>
                  <a:lnTo>
                    <a:pt x="454025" y="95250"/>
                  </a:lnTo>
                  <a:lnTo>
                    <a:pt x="450850" y="96838"/>
                  </a:lnTo>
                  <a:lnTo>
                    <a:pt x="449262" y="100013"/>
                  </a:lnTo>
                  <a:lnTo>
                    <a:pt x="449262" y="96838"/>
                  </a:lnTo>
                  <a:lnTo>
                    <a:pt x="450850" y="95250"/>
                  </a:lnTo>
                  <a:lnTo>
                    <a:pt x="450850" y="93663"/>
                  </a:lnTo>
                  <a:close/>
                  <a:moveTo>
                    <a:pt x="523875" y="84138"/>
                  </a:moveTo>
                  <a:lnTo>
                    <a:pt x="527050" y="84138"/>
                  </a:lnTo>
                  <a:lnTo>
                    <a:pt x="528637" y="84138"/>
                  </a:lnTo>
                  <a:lnTo>
                    <a:pt x="530225" y="84138"/>
                  </a:lnTo>
                  <a:lnTo>
                    <a:pt x="530225" y="85726"/>
                  </a:lnTo>
                  <a:lnTo>
                    <a:pt x="533400" y="88901"/>
                  </a:lnTo>
                  <a:lnTo>
                    <a:pt x="533400" y="90489"/>
                  </a:lnTo>
                  <a:lnTo>
                    <a:pt x="533400" y="93664"/>
                  </a:lnTo>
                  <a:lnTo>
                    <a:pt x="533400" y="95251"/>
                  </a:lnTo>
                  <a:lnTo>
                    <a:pt x="530225" y="95251"/>
                  </a:lnTo>
                  <a:lnTo>
                    <a:pt x="528637" y="95251"/>
                  </a:lnTo>
                  <a:lnTo>
                    <a:pt x="527050" y="93664"/>
                  </a:lnTo>
                  <a:lnTo>
                    <a:pt x="523875" y="93664"/>
                  </a:lnTo>
                  <a:lnTo>
                    <a:pt x="523875" y="90489"/>
                  </a:lnTo>
                  <a:lnTo>
                    <a:pt x="523875" y="88901"/>
                  </a:lnTo>
                  <a:lnTo>
                    <a:pt x="522287" y="88901"/>
                  </a:lnTo>
                  <a:lnTo>
                    <a:pt x="522287" y="85726"/>
                  </a:lnTo>
                  <a:lnTo>
                    <a:pt x="523875" y="85726"/>
                  </a:lnTo>
                  <a:close/>
                  <a:moveTo>
                    <a:pt x="463550" y="84137"/>
                  </a:moveTo>
                  <a:lnTo>
                    <a:pt x="463550" y="85725"/>
                  </a:lnTo>
                  <a:lnTo>
                    <a:pt x="460375" y="88900"/>
                  </a:lnTo>
                  <a:lnTo>
                    <a:pt x="458787" y="88900"/>
                  </a:lnTo>
                  <a:lnTo>
                    <a:pt x="455612" y="90488"/>
                  </a:lnTo>
                  <a:lnTo>
                    <a:pt x="460375" y="85725"/>
                  </a:lnTo>
                  <a:close/>
                  <a:moveTo>
                    <a:pt x="122237" y="80962"/>
                  </a:moveTo>
                  <a:lnTo>
                    <a:pt x="123825" y="84137"/>
                  </a:lnTo>
                  <a:lnTo>
                    <a:pt x="125412" y="84137"/>
                  </a:lnTo>
                  <a:lnTo>
                    <a:pt x="128587" y="84137"/>
                  </a:lnTo>
                  <a:lnTo>
                    <a:pt x="133350" y="85725"/>
                  </a:lnTo>
                  <a:lnTo>
                    <a:pt x="134937" y="88900"/>
                  </a:lnTo>
                  <a:lnTo>
                    <a:pt x="134937" y="90488"/>
                  </a:lnTo>
                  <a:lnTo>
                    <a:pt x="141287" y="93663"/>
                  </a:lnTo>
                  <a:lnTo>
                    <a:pt x="136525" y="93663"/>
                  </a:lnTo>
                  <a:lnTo>
                    <a:pt x="134937" y="93663"/>
                  </a:lnTo>
                  <a:lnTo>
                    <a:pt x="133350" y="93663"/>
                  </a:lnTo>
                  <a:lnTo>
                    <a:pt x="130175" y="93663"/>
                  </a:lnTo>
                  <a:lnTo>
                    <a:pt x="123825" y="88900"/>
                  </a:lnTo>
                  <a:lnTo>
                    <a:pt x="123825" y="85725"/>
                  </a:lnTo>
                  <a:lnTo>
                    <a:pt x="122237" y="84137"/>
                  </a:lnTo>
                  <a:lnTo>
                    <a:pt x="119062" y="84137"/>
                  </a:lnTo>
                  <a:close/>
                  <a:moveTo>
                    <a:pt x="230187" y="52388"/>
                  </a:moveTo>
                  <a:lnTo>
                    <a:pt x="231775" y="52388"/>
                  </a:lnTo>
                  <a:lnTo>
                    <a:pt x="231775" y="53976"/>
                  </a:lnTo>
                  <a:lnTo>
                    <a:pt x="230187" y="53976"/>
                  </a:lnTo>
                  <a:close/>
                  <a:moveTo>
                    <a:pt x="230187" y="49213"/>
                  </a:moveTo>
                  <a:lnTo>
                    <a:pt x="231775" y="49213"/>
                  </a:lnTo>
                  <a:lnTo>
                    <a:pt x="230187" y="52388"/>
                  </a:lnTo>
                  <a:close/>
                  <a:moveTo>
                    <a:pt x="192087" y="46038"/>
                  </a:moveTo>
                  <a:lnTo>
                    <a:pt x="193674" y="46038"/>
                  </a:lnTo>
                  <a:lnTo>
                    <a:pt x="196850" y="47625"/>
                  </a:lnTo>
                  <a:lnTo>
                    <a:pt x="198437" y="47625"/>
                  </a:lnTo>
                  <a:lnTo>
                    <a:pt x="198437" y="49213"/>
                  </a:lnTo>
                  <a:lnTo>
                    <a:pt x="196850" y="49213"/>
                  </a:lnTo>
                  <a:lnTo>
                    <a:pt x="193674" y="49213"/>
                  </a:lnTo>
                  <a:lnTo>
                    <a:pt x="192087" y="49213"/>
                  </a:lnTo>
                  <a:lnTo>
                    <a:pt x="192087" y="47625"/>
                  </a:lnTo>
                  <a:close/>
                  <a:moveTo>
                    <a:pt x="203200" y="42863"/>
                  </a:moveTo>
                  <a:lnTo>
                    <a:pt x="204788" y="42863"/>
                  </a:lnTo>
                  <a:lnTo>
                    <a:pt x="207963" y="42863"/>
                  </a:lnTo>
                  <a:lnTo>
                    <a:pt x="209550" y="42863"/>
                  </a:lnTo>
                  <a:lnTo>
                    <a:pt x="209550" y="46038"/>
                  </a:lnTo>
                  <a:lnTo>
                    <a:pt x="211138" y="49213"/>
                  </a:lnTo>
                  <a:lnTo>
                    <a:pt x="211138" y="52388"/>
                  </a:lnTo>
                  <a:lnTo>
                    <a:pt x="211138" y="53976"/>
                  </a:lnTo>
                  <a:lnTo>
                    <a:pt x="209550" y="53976"/>
                  </a:lnTo>
                  <a:lnTo>
                    <a:pt x="207963" y="52388"/>
                  </a:lnTo>
                  <a:lnTo>
                    <a:pt x="204788" y="49213"/>
                  </a:lnTo>
                  <a:lnTo>
                    <a:pt x="203200" y="49213"/>
                  </a:lnTo>
                  <a:lnTo>
                    <a:pt x="203200" y="47625"/>
                  </a:lnTo>
                  <a:lnTo>
                    <a:pt x="203200" y="46038"/>
                  </a:lnTo>
                  <a:close/>
                  <a:moveTo>
                    <a:pt x="220662" y="31750"/>
                  </a:moveTo>
                  <a:lnTo>
                    <a:pt x="223837" y="31750"/>
                  </a:lnTo>
                  <a:lnTo>
                    <a:pt x="225424" y="31750"/>
                  </a:lnTo>
                  <a:lnTo>
                    <a:pt x="225424" y="33337"/>
                  </a:lnTo>
                  <a:lnTo>
                    <a:pt x="227012" y="36512"/>
                  </a:lnTo>
                  <a:lnTo>
                    <a:pt x="230187" y="38100"/>
                  </a:lnTo>
                  <a:lnTo>
                    <a:pt x="227012" y="41275"/>
                  </a:lnTo>
                  <a:lnTo>
                    <a:pt x="225424" y="41275"/>
                  </a:lnTo>
                  <a:lnTo>
                    <a:pt x="223837" y="42863"/>
                  </a:lnTo>
                  <a:lnTo>
                    <a:pt x="223837" y="41275"/>
                  </a:lnTo>
                  <a:lnTo>
                    <a:pt x="220662" y="41275"/>
                  </a:lnTo>
                  <a:lnTo>
                    <a:pt x="220662" y="38100"/>
                  </a:lnTo>
                  <a:lnTo>
                    <a:pt x="220662" y="36512"/>
                  </a:lnTo>
                  <a:close/>
                  <a:moveTo>
                    <a:pt x="255587" y="19050"/>
                  </a:moveTo>
                  <a:lnTo>
                    <a:pt x="257175" y="19050"/>
                  </a:lnTo>
                  <a:lnTo>
                    <a:pt x="257175" y="20637"/>
                  </a:lnTo>
                  <a:lnTo>
                    <a:pt x="258762" y="22225"/>
                  </a:lnTo>
                  <a:lnTo>
                    <a:pt x="261937" y="25400"/>
                  </a:lnTo>
                  <a:lnTo>
                    <a:pt x="263525" y="30162"/>
                  </a:lnTo>
                  <a:lnTo>
                    <a:pt x="261937" y="26987"/>
                  </a:lnTo>
                  <a:lnTo>
                    <a:pt x="258762" y="25400"/>
                  </a:lnTo>
                  <a:lnTo>
                    <a:pt x="257175" y="22225"/>
                  </a:lnTo>
                  <a:lnTo>
                    <a:pt x="257175" y="20638"/>
                  </a:lnTo>
                  <a:lnTo>
                    <a:pt x="255587" y="20638"/>
                  </a:lnTo>
                  <a:close/>
                  <a:moveTo>
                    <a:pt x="247650" y="9525"/>
                  </a:moveTo>
                  <a:lnTo>
                    <a:pt x="250825" y="9525"/>
                  </a:lnTo>
                  <a:lnTo>
                    <a:pt x="250825" y="11113"/>
                  </a:lnTo>
                  <a:lnTo>
                    <a:pt x="247650" y="11113"/>
                  </a:lnTo>
                  <a:close/>
                  <a:moveTo>
                    <a:pt x="273050" y="9525"/>
                  </a:moveTo>
                  <a:lnTo>
                    <a:pt x="274637" y="9525"/>
                  </a:lnTo>
                  <a:lnTo>
                    <a:pt x="274637" y="11112"/>
                  </a:lnTo>
                  <a:lnTo>
                    <a:pt x="274637" y="14287"/>
                  </a:lnTo>
                  <a:lnTo>
                    <a:pt x="277812" y="14287"/>
                  </a:lnTo>
                  <a:lnTo>
                    <a:pt x="279400" y="15875"/>
                  </a:lnTo>
                  <a:lnTo>
                    <a:pt x="279400" y="19050"/>
                  </a:lnTo>
                  <a:lnTo>
                    <a:pt x="279400" y="20637"/>
                  </a:lnTo>
                  <a:lnTo>
                    <a:pt x="282575" y="22225"/>
                  </a:lnTo>
                  <a:lnTo>
                    <a:pt x="284162" y="26987"/>
                  </a:lnTo>
                  <a:lnTo>
                    <a:pt x="282575" y="26987"/>
                  </a:lnTo>
                  <a:lnTo>
                    <a:pt x="282575" y="25400"/>
                  </a:lnTo>
                  <a:lnTo>
                    <a:pt x="279400" y="22225"/>
                  </a:lnTo>
                  <a:lnTo>
                    <a:pt x="274637" y="15875"/>
                  </a:lnTo>
                  <a:close/>
                  <a:moveTo>
                    <a:pt x="246062" y="6350"/>
                  </a:moveTo>
                  <a:lnTo>
                    <a:pt x="247650" y="9525"/>
                  </a:lnTo>
                  <a:lnTo>
                    <a:pt x="246062" y="9525"/>
                  </a:lnTo>
                  <a:close/>
                  <a:moveTo>
                    <a:pt x="271462" y="6350"/>
                  </a:moveTo>
                  <a:lnTo>
                    <a:pt x="273050" y="6350"/>
                  </a:lnTo>
                  <a:lnTo>
                    <a:pt x="273050" y="9525"/>
                  </a:lnTo>
                  <a:lnTo>
                    <a:pt x="271462" y="9525"/>
                  </a:lnTo>
                  <a:close/>
                  <a:moveTo>
                    <a:pt x="242887" y="4763"/>
                  </a:moveTo>
                  <a:lnTo>
                    <a:pt x="246062" y="4763"/>
                  </a:lnTo>
                  <a:lnTo>
                    <a:pt x="246062" y="6350"/>
                  </a:lnTo>
                  <a:lnTo>
                    <a:pt x="242887" y="6350"/>
                  </a:lnTo>
                  <a:close/>
                  <a:moveTo>
                    <a:pt x="220662" y="0"/>
                  </a:moveTo>
                  <a:lnTo>
                    <a:pt x="223837" y="0"/>
                  </a:lnTo>
                  <a:lnTo>
                    <a:pt x="225425" y="3175"/>
                  </a:lnTo>
                  <a:lnTo>
                    <a:pt x="225425" y="4762"/>
                  </a:lnTo>
                  <a:lnTo>
                    <a:pt x="227012" y="6350"/>
                  </a:lnTo>
                  <a:lnTo>
                    <a:pt x="230187" y="9525"/>
                  </a:lnTo>
                  <a:lnTo>
                    <a:pt x="231775" y="15875"/>
                  </a:lnTo>
                  <a:lnTo>
                    <a:pt x="236537" y="20637"/>
                  </a:lnTo>
                  <a:lnTo>
                    <a:pt x="242887" y="31750"/>
                  </a:lnTo>
                  <a:lnTo>
                    <a:pt x="242887" y="33337"/>
                  </a:lnTo>
                  <a:lnTo>
                    <a:pt x="246062" y="33337"/>
                  </a:lnTo>
                  <a:lnTo>
                    <a:pt x="246062" y="36512"/>
                  </a:lnTo>
                  <a:lnTo>
                    <a:pt x="250825" y="36512"/>
                  </a:lnTo>
                  <a:lnTo>
                    <a:pt x="250825" y="38100"/>
                  </a:lnTo>
                  <a:lnTo>
                    <a:pt x="252412" y="41275"/>
                  </a:lnTo>
                  <a:lnTo>
                    <a:pt x="255587" y="42862"/>
                  </a:lnTo>
                  <a:lnTo>
                    <a:pt x="257175" y="42862"/>
                  </a:lnTo>
                  <a:lnTo>
                    <a:pt x="258762" y="46037"/>
                  </a:lnTo>
                  <a:lnTo>
                    <a:pt x="261937" y="46037"/>
                  </a:lnTo>
                  <a:lnTo>
                    <a:pt x="263525" y="46037"/>
                  </a:lnTo>
                  <a:lnTo>
                    <a:pt x="266700" y="47625"/>
                  </a:lnTo>
                  <a:lnTo>
                    <a:pt x="268287" y="47625"/>
                  </a:lnTo>
                  <a:lnTo>
                    <a:pt x="271462" y="46037"/>
                  </a:lnTo>
                  <a:lnTo>
                    <a:pt x="273050" y="46037"/>
                  </a:lnTo>
                  <a:lnTo>
                    <a:pt x="273050" y="42862"/>
                  </a:lnTo>
                  <a:lnTo>
                    <a:pt x="273050" y="41275"/>
                  </a:lnTo>
                  <a:lnTo>
                    <a:pt x="271462" y="38100"/>
                  </a:lnTo>
                  <a:lnTo>
                    <a:pt x="268287" y="36512"/>
                  </a:lnTo>
                  <a:lnTo>
                    <a:pt x="266700" y="31750"/>
                  </a:lnTo>
                  <a:lnTo>
                    <a:pt x="268287" y="33337"/>
                  </a:lnTo>
                  <a:lnTo>
                    <a:pt x="271462" y="36512"/>
                  </a:lnTo>
                  <a:lnTo>
                    <a:pt x="273050" y="38100"/>
                  </a:lnTo>
                  <a:lnTo>
                    <a:pt x="274637" y="41275"/>
                  </a:lnTo>
                  <a:lnTo>
                    <a:pt x="274637" y="38100"/>
                  </a:lnTo>
                  <a:lnTo>
                    <a:pt x="277812" y="38100"/>
                  </a:lnTo>
                  <a:lnTo>
                    <a:pt x="279400" y="38100"/>
                  </a:lnTo>
                  <a:lnTo>
                    <a:pt x="282575" y="38100"/>
                  </a:lnTo>
                  <a:lnTo>
                    <a:pt x="284162" y="36512"/>
                  </a:lnTo>
                  <a:lnTo>
                    <a:pt x="285750" y="36512"/>
                  </a:lnTo>
                  <a:lnTo>
                    <a:pt x="285750" y="33337"/>
                  </a:lnTo>
                  <a:lnTo>
                    <a:pt x="285750" y="31750"/>
                  </a:lnTo>
                  <a:lnTo>
                    <a:pt x="284162" y="30162"/>
                  </a:lnTo>
                  <a:lnTo>
                    <a:pt x="284162" y="26987"/>
                  </a:lnTo>
                  <a:lnTo>
                    <a:pt x="285750" y="30162"/>
                  </a:lnTo>
                  <a:lnTo>
                    <a:pt x="288925" y="30162"/>
                  </a:lnTo>
                  <a:lnTo>
                    <a:pt x="290512" y="30162"/>
                  </a:lnTo>
                  <a:lnTo>
                    <a:pt x="298450" y="25400"/>
                  </a:lnTo>
                  <a:lnTo>
                    <a:pt x="304800" y="20637"/>
                  </a:lnTo>
                  <a:lnTo>
                    <a:pt x="306387" y="20637"/>
                  </a:lnTo>
                  <a:lnTo>
                    <a:pt x="309562" y="20637"/>
                  </a:lnTo>
                  <a:lnTo>
                    <a:pt x="311150" y="20637"/>
                  </a:lnTo>
                  <a:lnTo>
                    <a:pt x="314325" y="19050"/>
                  </a:lnTo>
                  <a:lnTo>
                    <a:pt x="315912" y="19050"/>
                  </a:lnTo>
                  <a:lnTo>
                    <a:pt x="317500" y="19050"/>
                  </a:lnTo>
                  <a:lnTo>
                    <a:pt x="320675" y="19050"/>
                  </a:lnTo>
                  <a:lnTo>
                    <a:pt x="322262" y="15875"/>
                  </a:lnTo>
                  <a:lnTo>
                    <a:pt x="325437" y="15875"/>
                  </a:lnTo>
                  <a:lnTo>
                    <a:pt x="327025" y="15875"/>
                  </a:lnTo>
                  <a:lnTo>
                    <a:pt x="330200" y="15875"/>
                  </a:lnTo>
                  <a:lnTo>
                    <a:pt x="331787" y="15875"/>
                  </a:lnTo>
                  <a:lnTo>
                    <a:pt x="333375" y="15875"/>
                  </a:lnTo>
                  <a:lnTo>
                    <a:pt x="336550" y="19050"/>
                  </a:lnTo>
                  <a:lnTo>
                    <a:pt x="338137" y="20637"/>
                  </a:lnTo>
                  <a:lnTo>
                    <a:pt x="341312" y="20637"/>
                  </a:lnTo>
                  <a:lnTo>
                    <a:pt x="342900" y="22225"/>
                  </a:lnTo>
                  <a:lnTo>
                    <a:pt x="346075" y="25400"/>
                  </a:lnTo>
                  <a:lnTo>
                    <a:pt x="347662" y="26987"/>
                  </a:lnTo>
                  <a:lnTo>
                    <a:pt x="349250" y="30162"/>
                  </a:lnTo>
                  <a:lnTo>
                    <a:pt x="349250" y="31750"/>
                  </a:lnTo>
                  <a:lnTo>
                    <a:pt x="352425" y="36512"/>
                  </a:lnTo>
                  <a:lnTo>
                    <a:pt x="352425" y="38100"/>
                  </a:lnTo>
                  <a:lnTo>
                    <a:pt x="352425" y="41275"/>
                  </a:lnTo>
                  <a:lnTo>
                    <a:pt x="354012" y="41275"/>
                  </a:lnTo>
                  <a:lnTo>
                    <a:pt x="357187" y="42862"/>
                  </a:lnTo>
                  <a:lnTo>
                    <a:pt x="361950" y="46037"/>
                  </a:lnTo>
                  <a:lnTo>
                    <a:pt x="363537" y="47625"/>
                  </a:lnTo>
                  <a:lnTo>
                    <a:pt x="365125" y="47625"/>
                  </a:lnTo>
                  <a:lnTo>
                    <a:pt x="368300" y="47625"/>
                  </a:lnTo>
                  <a:lnTo>
                    <a:pt x="369887" y="46037"/>
                  </a:lnTo>
                  <a:lnTo>
                    <a:pt x="373062" y="46037"/>
                  </a:lnTo>
                  <a:lnTo>
                    <a:pt x="373062" y="47625"/>
                  </a:lnTo>
                  <a:lnTo>
                    <a:pt x="374650" y="49212"/>
                  </a:lnTo>
                  <a:lnTo>
                    <a:pt x="376237" y="49212"/>
                  </a:lnTo>
                  <a:lnTo>
                    <a:pt x="379412" y="49212"/>
                  </a:lnTo>
                  <a:lnTo>
                    <a:pt x="379412" y="47625"/>
                  </a:lnTo>
                  <a:lnTo>
                    <a:pt x="381000" y="47625"/>
                  </a:lnTo>
                  <a:lnTo>
                    <a:pt x="385762" y="47625"/>
                  </a:lnTo>
                  <a:lnTo>
                    <a:pt x="392112" y="47625"/>
                  </a:lnTo>
                  <a:lnTo>
                    <a:pt x="395287" y="49212"/>
                  </a:lnTo>
                  <a:lnTo>
                    <a:pt x="396875" y="49212"/>
                  </a:lnTo>
                  <a:lnTo>
                    <a:pt x="400050" y="49212"/>
                  </a:lnTo>
                  <a:lnTo>
                    <a:pt x="401637" y="49212"/>
                  </a:lnTo>
                  <a:lnTo>
                    <a:pt x="401637" y="52387"/>
                  </a:lnTo>
                  <a:lnTo>
                    <a:pt x="406400" y="57150"/>
                  </a:lnTo>
                  <a:lnTo>
                    <a:pt x="406400" y="58737"/>
                  </a:lnTo>
                  <a:lnTo>
                    <a:pt x="407987" y="61912"/>
                  </a:lnTo>
                  <a:lnTo>
                    <a:pt x="411162" y="61912"/>
                  </a:lnTo>
                  <a:lnTo>
                    <a:pt x="412750" y="63500"/>
                  </a:lnTo>
                  <a:lnTo>
                    <a:pt x="415925" y="63500"/>
                  </a:lnTo>
                  <a:lnTo>
                    <a:pt x="417512" y="63500"/>
                  </a:lnTo>
                  <a:lnTo>
                    <a:pt x="422275" y="63500"/>
                  </a:lnTo>
                  <a:lnTo>
                    <a:pt x="423862" y="63500"/>
                  </a:lnTo>
                  <a:lnTo>
                    <a:pt x="427037" y="65087"/>
                  </a:lnTo>
                  <a:lnTo>
                    <a:pt x="428625" y="65087"/>
                  </a:lnTo>
                  <a:lnTo>
                    <a:pt x="428625" y="68262"/>
                  </a:lnTo>
                  <a:lnTo>
                    <a:pt x="431800" y="69850"/>
                  </a:lnTo>
                  <a:lnTo>
                    <a:pt x="431800" y="73025"/>
                  </a:lnTo>
                  <a:lnTo>
                    <a:pt x="428625" y="74612"/>
                  </a:lnTo>
                  <a:lnTo>
                    <a:pt x="428625" y="77787"/>
                  </a:lnTo>
                  <a:lnTo>
                    <a:pt x="428625" y="79375"/>
                  </a:lnTo>
                  <a:lnTo>
                    <a:pt x="431800" y="80962"/>
                  </a:lnTo>
                  <a:lnTo>
                    <a:pt x="431800" y="84137"/>
                  </a:lnTo>
                  <a:lnTo>
                    <a:pt x="433387" y="85725"/>
                  </a:lnTo>
                  <a:lnTo>
                    <a:pt x="433387" y="88900"/>
                  </a:lnTo>
                  <a:lnTo>
                    <a:pt x="433387" y="90488"/>
                  </a:lnTo>
                  <a:lnTo>
                    <a:pt x="436562" y="93663"/>
                  </a:lnTo>
                  <a:lnTo>
                    <a:pt x="436562" y="95250"/>
                  </a:lnTo>
                  <a:lnTo>
                    <a:pt x="438150" y="96838"/>
                  </a:lnTo>
                  <a:lnTo>
                    <a:pt x="439737" y="100013"/>
                  </a:lnTo>
                  <a:lnTo>
                    <a:pt x="442912" y="100013"/>
                  </a:lnTo>
                  <a:lnTo>
                    <a:pt x="444500" y="101600"/>
                  </a:lnTo>
                  <a:lnTo>
                    <a:pt x="447675" y="101600"/>
                  </a:lnTo>
                  <a:lnTo>
                    <a:pt x="447675" y="104775"/>
                  </a:lnTo>
                  <a:lnTo>
                    <a:pt x="449262" y="104775"/>
                  </a:lnTo>
                  <a:lnTo>
                    <a:pt x="449262" y="106363"/>
                  </a:lnTo>
                  <a:lnTo>
                    <a:pt x="454025" y="107950"/>
                  </a:lnTo>
                  <a:lnTo>
                    <a:pt x="455612" y="111125"/>
                  </a:lnTo>
                  <a:lnTo>
                    <a:pt x="455612" y="112713"/>
                  </a:lnTo>
                  <a:lnTo>
                    <a:pt x="455612" y="115888"/>
                  </a:lnTo>
                  <a:lnTo>
                    <a:pt x="458787" y="117475"/>
                  </a:lnTo>
                  <a:lnTo>
                    <a:pt x="458787" y="120650"/>
                  </a:lnTo>
                  <a:lnTo>
                    <a:pt x="463550" y="122238"/>
                  </a:lnTo>
                  <a:lnTo>
                    <a:pt x="465137" y="123825"/>
                  </a:lnTo>
                  <a:lnTo>
                    <a:pt x="466725" y="123825"/>
                  </a:lnTo>
                  <a:lnTo>
                    <a:pt x="466725" y="127000"/>
                  </a:lnTo>
                  <a:lnTo>
                    <a:pt x="466725" y="128588"/>
                  </a:lnTo>
                  <a:lnTo>
                    <a:pt x="469900" y="131763"/>
                  </a:lnTo>
                  <a:lnTo>
                    <a:pt x="469900" y="133350"/>
                  </a:lnTo>
                  <a:lnTo>
                    <a:pt x="471487" y="136525"/>
                  </a:lnTo>
                  <a:lnTo>
                    <a:pt x="474662" y="136525"/>
                  </a:lnTo>
                  <a:lnTo>
                    <a:pt x="476250" y="136525"/>
                  </a:lnTo>
                  <a:lnTo>
                    <a:pt x="476250" y="138113"/>
                  </a:lnTo>
                  <a:lnTo>
                    <a:pt x="479425" y="138113"/>
                  </a:lnTo>
                  <a:lnTo>
                    <a:pt x="481012" y="139700"/>
                  </a:lnTo>
                  <a:lnTo>
                    <a:pt x="482600" y="139700"/>
                  </a:lnTo>
                  <a:lnTo>
                    <a:pt x="482600" y="142875"/>
                  </a:lnTo>
                  <a:lnTo>
                    <a:pt x="482600" y="144463"/>
                  </a:lnTo>
                  <a:lnTo>
                    <a:pt x="482600" y="147638"/>
                  </a:lnTo>
                  <a:lnTo>
                    <a:pt x="482600" y="149225"/>
                  </a:lnTo>
                  <a:lnTo>
                    <a:pt x="485775" y="147638"/>
                  </a:lnTo>
                  <a:lnTo>
                    <a:pt x="487362" y="147638"/>
                  </a:lnTo>
                  <a:lnTo>
                    <a:pt x="490537" y="144463"/>
                  </a:lnTo>
                  <a:lnTo>
                    <a:pt x="492125" y="144463"/>
                  </a:lnTo>
                  <a:lnTo>
                    <a:pt x="490537" y="147638"/>
                  </a:lnTo>
                  <a:lnTo>
                    <a:pt x="487362" y="149225"/>
                  </a:lnTo>
                  <a:lnTo>
                    <a:pt x="485775" y="149225"/>
                  </a:lnTo>
                  <a:lnTo>
                    <a:pt x="487362" y="152400"/>
                  </a:lnTo>
                  <a:lnTo>
                    <a:pt x="485775" y="153988"/>
                  </a:lnTo>
                  <a:lnTo>
                    <a:pt x="482600" y="155575"/>
                  </a:lnTo>
                  <a:lnTo>
                    <a:pt x="485775" y="158750"/>
                  </a:lnTo>
                  <a:lnTo>
                    <a:pt x="487362" y="158750"/>
                  </a:lnTo>
                  <a:lnTo>
                    <a:pt x="490537" y="155575"/>
                  </a:lnTo>
                  <a:lnTo>
                    <a:pt x="492125" y="155575"/>
                  </a:lnTo>
                  <a:lnTo>
                    <a:pt x="495300" y="155575"/>
                  </a:lnTo>
                  <a:lnTo>
                    <a:pt x="492125" y="158750"/>
                  </a:lnTo>
                  <a:lnTo>
                    <a:pt x="490537" y="158750"/>
                  </a:lnTo>
                  <a:lnTo>
                    <a:pt x="490537" y="160338"/>
                  </a:lnTo>
                  <a:lnTo>
                    <a:pt x="487362" y="160338"/>
                  </a:lnTo>
                  <a:lnTo>
                    <a:pt x="487362" y="163513"/>
                  </a:lnTo>
                  <a:lnTo>
                    <a:pt x="485775" y="165100"/>
                  </a:lnTo>
                  <a:lnTo>
                    <a:pt x="485775" y="168275"/>
                  </a:lnTo>
                  <a:lnTo>
                    <a:pt x="485775" y="169863"/>
                  </a:lnTo>
                  <a:lnTo>
                    <a:pt x="487362" y="171450"/>
                  </a:lnTo>
                  <a:lnTo>
                    <a:pt x="487362" y="174625"/>
                  </a:lnTo>
                  <a:lnTo>
                    <a:pt x="487362" y="176213"/>
                  </a:lnTo>
                  <a:lnTo>
                    <a:pt x="487362" y="180975"/>
                  </a:lnTo>
                  <a:lnTo>
                    <a:pt x="487362" y="184150"/>
                  </a:lnTo>
                  <a:lnTo>
                    <a:pt x="487362" y="185738"/>
                  </a:lnTo>
                  <a:lnTo>
                    <a:pt x="490537" y="185738"/>
                  </a:lnTo>
                  <a:lnTo>
                    <a:pt x="490537" y="184150"/>
                  </a:lnTo>
                  <a:lnTo>
                    <a:pt x="492125" y="184150"/>
                  </a:lnTo>
                  <a:lnTo>
                    <a:pt x="495300" y="180975"/>
                  </a:lnTo>
                  <a:lnTo>
                    <a:pt x="496887" y="179388"/>
                  </a:lnTo>
                  <a:lnTo>
                    <a:pt x="498475" y="179388"/>
                  </a:lnTo>
                  <a:lnTo>
                    <a:pt x="498475" y="180975"/>
                  </a:lnTo>
                  <a:lnTo>
                    <a:pt x="496887" y="184150"/>
                  </a:lnTo>
                  <a:lnTo>
                    <a:pt x="496887" y="185738"/>
                  </a:lnTo>
                  <a:lnTo>
                    <a:pt x="496887" y="187325"/>
                  </a:lnTo>
                  <a:lnTo>
                    <a:pt x="498475" y="187325"/>
                  </a:lnTo>
                  <a:lnTo>
                    <a:pt x="501650" y="187325"/>
                  </a:lnTo>
                  <a:lnTo>
                    <a:pt x="503237" y="187325"/>
                  </a:lnTo>
                  <a:lnTo>
                    <a:pt x="503237" y="190500"/>
                  </a:lnTo>
                  <a:lnTo>
                    <a:pt x="503237" y="192088"/>
                  </a:lnTo>
                  <a:lnTo>
                    <a:pt x="501650" y="192088"/>
                  </a:lnTo>
                  <a:lnTo>
                    <a:pt x="501650" y="195263"/>
                  </a:lnTo>
                  <a:lnTo>
                    <a:pt x="501650" y="196850"/>
                  </a:lnTo>
                  <a:lnTo>
                    <a:pt x="503237" y="198438"/>
                  </a:lnTo>
                  <a:lnTo>
                    <a:pt x="503237" y="201613"/>
                  </a:lnTo>
                  <a:lnTo>
                    <a:pt x="506412" y="201613"/>
                  </a:lnTo>
                  <a:lnTo>
                    <a:pt x="508000" y="201613"/>
                  </a:lnTo>
                  <a:lnTo>
                    <a:pt x="511175" y="201613"/>
                  </a:lnTo>
                  <a:lnTo>
                    <a:pt x="511175" y="203200"/>
                  </a:lnTo>
                  <a:lnTo>
                    <a:pt x="508000" y="203200"/>
                  </a:lnTo>
                  <a:lnTo>
                    <a:pt x="506412" y="203200"/>
                  </a:lnTo>
                  <a:lnTo>
                    <a:pt x="503237" y="206375"/>
                  </a:lnTo>
                  <a:lnTo>
                    <a:pt x="503237" y="207963"/>
                  </a:lnTo>
                  <a:lnTo>
                    <a:pt x="503237" y="211138"/>
                  </a:lnTo>
                  <a:lnTo>
                    <a:pt x="503237" y="212725"/>
                  </a:lnTo>
                  <a:lnTo>
                    <a:pt x="503237" y="214313"/>
                  </a:lnTo>
                  <a:lnTo>
                    <a:pt x="503237" y="217488"/>
                  </a:lnTo>
                  <a:lnTo>
                    <a:pt x="503237" y="219075"/>
                  </a:lnTo>
                  <a:lnTo>
                    <a:pt x="506412" y="219075"/>
                  </a:lnTo>
                  <a:lnTo>
                    <a:pt x="506412" y="222250"/>
                  </a:lnTo>
                  <a:lnTo>
                    <a:pt x="506412" y="223838"/>
                  </a:lnTo>
                  <a:lnTo>
                    <a:pt x="506412" y="227013"/>
                  </a:lnTo>
                  <a:lnTo>
                    <a:pt x="506412" y="228600"/>
                  </a:lnTo>
                  <a:lnTo>
                    <a:pt x="503237" y="228600"/>
                  </a:lnTo>
                  <a:lnTo>
                    <a:pt x="506412" y="230188"/>
                  </a:lnTo>
                  <a:lnTo>
                    <a:pt x="506412" y="233363"/>
                  </a:lnTo>
                  <a:lnTo>
                    <a:pt x="506412" y="234950"/>
                  </a:lnTo>
                  <a:lnTo>
                    <a:pt x="503237" y="234950"/>
                  </a:lnTo>
                  <a:lnTo>
                    <a:pt x="503237" y="238125"/>
                  </a:lnTo>
                  <a:lnTo>
                    <a:pt x="503237" y="239713"/>
                  </a:lnTo>
                  <a:lnTo>
                    <a:pt x="503237" y="242888"/>
                  </a:lnTo>
                  <a:lnTo>
                    <a:pt x="506412" y="244475"/>
                  </a:lnTo>
                  <a:lnTo>
                    <a:pt x="506412" y="246063"/>
                  </a:lnTo>
                  <a:lnTo>
                    <a:pt x="508000" y="249238"/>
                  </a:lnTo>
                  <a:lnTo>
                    <a:pt x="508000" y="246063"/>
                  </a:lnTo>
                  <a:lnTo>
                    <a:pt x="511175" y="246063"/>
                  </a:lnTo>
                  <a:lnTo>
                    <a:pt x="511175" y="244475"/>
                  </a:lnTo>
                  <a:lnTo>
                    <a:pt x="512762" y="244475"/>
                  </a:lnTo>
                  <a:lnTo>
                    <a:pt x="514350" y="246063"/>
                  </a:lnTo>
                  <a:lnTo>
                    <a:pt x="514350" y="249238"/>
                  </a:lnTo>
                  <a:lnTo>
                    <a:pt x="514350" y="250825"/>
                  </a:lnTo>
                  <a:lnTo>
                    <a:pt x="517525" y="254000"/>
                  </a:lnTo>
                  <a:lnTo>
                    <a:pt x="517525" y="255588"/>
                  </a:lnTo>
                  <a:lnTo>
                    <a:pt x="517525" y="258763"/>
                  </a:lnTo>
                  <a:lnTo>
                    <a:pt x="517525" y="260350"/>
                  </a:lnTo>
                  <a:lnTo>
                    <a:pt x="519112" y="261938"/>
                  </a:lnTo>
                  <a:lnTo>
                    <a:pt x="519112" y="265113"/>
                  </a:lnTo>
                  <a:lnTo>
                    <a:pt x="517525" y="265113"/>
                  </a:lnTo>
                  <a:lnTo>
                    <a:pt x="517525" y="266700"/>
                  </a:lnTo>
                  <a:lnTo>
                    <a:pt x="517525" y="269875"/>
                  </a:lnTo>
                  <a:lnTo>
                    <a:pt x="517525" y="271463"/>
                  </a:lnTo>
                  <a:lnTo>
                    <a:pt x="517525" y="273050"/>
                  </a:lnTo>
                  <a:lnTo>
                    <a:pt x="517525" y="276225"/>
                  </a:lnTo>
                  <a:lnTo>
                    <a:pt x="514350" y="276225"/>
                  </a:lnTo>
                  <a:lnTo>
                    <a:pt x="512762" y="273050"/>
                  </a:lnTo>
                  <a:lnTo>
                    <a:pt x="512762" y="271463"/>
                  </a:lnTo>
                  <a:lnTo>
                    <a:pt x="511175" y="269875"/>
                  </a:lnTo>
                  <a:lnTo>
                    <a:pt x="511175" y="271463"/>
                  </a:lnTo>
                  <a:lnTo>
                    <a:pt x="511175" y="273050"/>
                  </a:lnTo>
                  <a:lnTo>
                    <a:pt x="512762" y="276225"/>
                  </a:lnTo>
                  <a:lnTo>
                    <a:pt x="517525" y="277813"/>
                  </a:lnTo>
                  <a:lnTo>
                    <a:pt x="519112" y="277813"/>
                  </a:lnTo>
                  <a:lnTo>
                    <a:pt x="519112" y="276225"/>
                  </a:lnTo>
                  <a:lnTo>
                    <a:pt x="522288" y="276225"/>
                  </a:lnTo>
                  <a:lnTo>
                    <a:pt x="522288" y="277813"/>
                  </a:lnTo>
                  <a:lnTo>
                    <a:pt x="522288" y="280988"/>
                  </a:lnTo>
                  <a:lnTo>
                    <a:pt x="522288" y="282575"/>
                  </a:lnTo>
                  <a:lnTo>
                    <a:pt x="523875" y="285750"/>
                  </a:lnTo>
                  <a:lnTo>
                    <a:pt x="523875" y="287338"/>
                  </a:lnTo>
                  <a:lnTo>
                    <a:pt x="523875" y="288925"/>
                  </a:lnTo>
                  <a:lnTo>
                    <a:pt x="523875" y="292100"/>
                  </a:lnTo>
                  <a:lnTo>
                    <a:pt x="523875" y="293688"/>
                  </a:lnTo>
                  <a:lnTo>
                    <a:pt x="522288" y="292100"/>
                  </a:lnTo>
                  <a:lnTo>
                    <a:pt x="522288" y="293688"/>
                  </a:lnTo>
                  <a:lnTo>
                    <a:pt x="519112" y="293688"/>
                  </a:lnTo>
                  <a:lnTo>
                    <a:pt x="517525" y="296863"/>
                  </a:lnTo>
                  <a:lnTo>
                    <a:pt x="519112" y="296863"/>
                  </a:lnTo>
                  <a:lnTo>
                    <a:pt x="522288" y="296863"/>
                  </a:lnTo>
                  <a:lnTo>
                    <a:pt x="523875" y="296863"/>
                  </a:lnTo>
                  <a:lnTo>
                    <a:pt x="522288" y="298450"/>
                  </a:lnTo>
                  <a:lnTo>
                    <a:pt x="519112" y="301625"/>
                  </a:lnTo>
                  <a:lnTo>
                    <a:pt x="517525" y="303213"/>
                  </a:lnTo>
                  <a:lnTo>
                    <a:pt x="514350" y="303213"/>
                  </a:lnTo>
                  <a:lnTo>
                    <a:pt x="514350" y="304800"/>
                  </a:lnTo>
                  <a:lnTo>
                    <a:pt x="512762" y="309563"/>
                  </a:lnTo>
                  <a:lnTo>
                    <a:pt x="512762" y="312738"/>
                  </a:lnTo>
                  <a:lnTo>
                    <a:pt x="511175" y="312738"/>
                  </a:lnTo>
                  <a:lnTo>
                    <a:pt x="511175" y="314325"/>
                  </a:lnTo>
                  <a:lnTo>
                    <a:pt x="508000" y="317500"/>
                  </a:lnTo>
                  <a:lnTo>
                    <a:pt x="508000" y="319088"/>
                  </a:lnTo>
                  <a:lnTo>
                    <a:pt x="498475" y="319088"/>
                  </a:lnTo>
                  <a:lnTo>
                    <a:pt x="498475" y="317500"/>
                  </a:lnTo>
                  <a:lnTo>
                    <a:pt x="496887" y="317500"/>
                  </a:lnTo>
                  <a:lnTo>
                    <a:pt x="496887" y="319088"/>
                  </a:lnTo>
                  <a:lnTo>
                    <a:pt x="496887" y="320675"/>
                  </a:lnTo>
                  <a:lnTo>
                    <a:pt x="498475" y="320675"/>
                  </a:lnTo>
                  <a:lnTo>
                    <a:pt x="501650" y="323850"/>
                  </a:lnTo>
                  <a:lnTo>
                    <a:pt x="501650" y="325438"/>
                  </a:lnTo>
                  <a:lnTo>
                    <a:pt x="503237" y="328613"/>
                  </a:lnTo>
                  <a:lnTo>
                    <a:pt x="503237" y="330200"/>
                  </a:lnTo>
                  <a:lnTo>
                    <a:pt x="508000" y="333375"/>
                  </a:lnTo>
                  <a:lnTo>
                    <a:pt x="512762" y="334963"/>
                  </a:lnTo>
                  <a:lnTo>
                    <a:pt x="512762" y="336550"/>
                  </a:lnTo>
                  <a:lnTo>
                    <a:pt x="512762" y="339725"/>
                  </a:lnTo>
                  <a:lnTo>
                    <a:pt x="511175" y="339725"/>
                  </a:lnTo>
                  <a:lnTo>
                    <a:pt x="508000" y="339725"/>
                  </a:lnTo>
                  <a:lnTo>
                    <a:pt x="508000" y="336550"/>
                  </a:lnTo>
                  <a:lnTo>
                    <a:pt x="506412" y="336550"/>
                  </a:lnTo>
                  <a:lnTo>
                    <a:pt x="503237" y="339725"/>
                  </a:lnTo>
                  <a:lnTo>
                    <a:pt x="501650" y="339725"/>
                  </a:lnTo>
                  <a:lnTo>
                    <a:pt x="501650" y="336550"/>
                  </a:lnTo>
                  <a:lnTo>
                    <a:pt x="498475" y="334963"/>
                  </a:lnTo>
                  <a:lnTo>
                    <a:pt x="498475" y="333375"/>
                  </a:lnTo>
                  <a:lnTo>
                    <a:pt x="496887" y="333375"/>
                  </a:lnTo>
                  <a:lnTo>
                    <a:pt x="495300" y="333375"/>
                  </a:lnTo>
                  <a:lnTo>
                    <a:pt x="490537" y="328613"/>
                  </a:lnTo>
                  <a:lnTo>
                    <a:pt x="487362" y="325438"/>
                  </a:lnTo>
                  <a:lnTo>
                    <a:pt x="485775" y="325438"/>
                  </a:lnTo>
                  <a:lnTo>
                    <a:pt x="482600" y="323850"/>
                  </a:lnTo>
                  <a:lnTo>
                    <a:pt x="482600" y="325438"/>
                  </a:lnTo>
                  <a:lnTo>
                    <a:pt x="481012" y="328613"/>
                  </a:lnTo>
                  <a:lnTo>
                    <a:pt x="479425" y="330200"/>
                  </a:lnTo>
                  <a:lnTo>
                    <a:pt x="476250" y="330200"/>
                  </a:lnTo>
                  <a:lnTo>
                    <a:pt x="476250" y="333375"/>
                  </a:lnTo>
                  <a:lnTo>
                    <a:pt x="474662" y="333375"/>
                  </a:lnTo>
                  <a:lnTo>
                    <a:pt x="471487" y="333375"/>
                  </a:lnTo>
                  <a:lnTo>
                    <a:pt x="471487" y="334963"/>
                  </a:lnTo>
                  <a:lnTo>
                    <a:pt x="471487" y="336550"/>
                  </a:lnTo>
                  <a:lnTo>
                    <a:pt x="474662" y="339725"/>
                  </a:lnTo>
                  <a:lnTo>
                    <a:pt x="474662" y="341313"/>
                  </a:lnTo>
                  <a:lnTo>
                    <a:pt x="474662" y="344488"/>
                  </a:lnTo>
                  <a:lnTo>
                    <a:pt x="471487" y="344488"/>
                  </a:lnTo>
                  <a:lnTo>
                    <a:pt x="469900" y="346075"/>
                  </a:lnTo>
                  <a:lnTo>
                    <a:pt x="466725" y="346075"/>
                  </a:lnTo>
                  <a:lnTo>
                    <a:pt x="466725" y="344488"/>
                  </a:lnTo>
                  <a:lnTo>
                    <a:pt x="465137" y="341313"/>
                  </a:lnTo>
                  <a:lnTo>
                    <a:pt x="465137" y="344488"/>
                  </a:lnTo>
                  <a:lnTo>
                    <a:pt x="465137" y="346075"/>
                  </a:lnTo>
                  <a:lnTo>
                    <a:pt x="465137" y="347663"/>
                  </a:lnTo>
                  <a:lnTo>
                    <a:pt x="466725" y="350838"/>
                  </a:lnTo>
                  <a:lnTo>
                    <a:pt x="469900" y="350838"/>
                  </a:lnTo>
                  <a:lnTo>
                    <a:pt x="471487" y="352425"/>
                  </a:lnTo>
                  <a:lnTo>
                    <a:pt x="471487" y="355600"/>
                  </a:lnTo>
                  <a:lnTo>
                    <a:pt x="471487" y="360363"/>
                  </a:lnTo>
                  <a:lnTo>
                    <a:pt x="471487" y="361950"/>
                  </a:lnTo>
                  <a:lnTo>
                    <a:pt x="471487" y="363538"/>
                  </a:lnTo>
                  <a:lnTo>
                    <a:pt x="471487" y="366713"/>
                  </a:lnTo>
                  <a:lnTo>
                    <a:pt x="471487" y="368300"/>
                  </a:lnTo>
                  <a:lnTo>
                    <a:pt x="471487" y="371475"/>
                  </a:lnTo>
                  <a:lnTo>
                    <a:pt x="469900" y="371475"/>
                  </a:lnTo>
                  <a:lnTo>
                    <a:pt x="469900" y="368300"/>
                  </a:lnTo>
                  <a:lnTo>
                    <a:pt x="469900" y="366713"/>
                  </a:lnTo>
                  <a:lnTo>
                    <a:pt x="469900" y="363538"/>
                  </a:lnTo>
                  <a:lnTo>
                    <a:pt x="469900" y="361950"/>
                  </a:lnTo>
                  <a:lnTo>
                    <a:pt x="469900" y="360363"/>
                  </a:lnTo>
                  <a:lnTo>
                    <a:pt x="466725" y="360363"/>
                  </a:lnTo>
                  <a:lnTo>
                    <a:pt x="466725" y="355600"/>
                  </a:lnTo>
                  <a:lnTo>
                    <a:pt x="465137" y="352425"/>
                  </a:lnTo>
                  <a:lnTo>
                    <a:pt x="465137" y="350838"/>
                  </a:lnTo>
                  <a:lnTo>
                    <a:pt x="463550" y="350838"/>
                  </a:lnTo>
                  <a:lnTo>
                    <a:pt x="463550" y="347663"/>
                  </a:lnTo>
                  <a:lnTo>
                    <a:pt x="463550" y="346075"/>
                  </a:lnTo>
                  <a:lnTo>
                    <a:pt x="460375" y="344488"/>
                  </a:lnTo>
                  <a:lnTo>
                    <a:pt x="460375" y="341313"/>
                  </a:lnTo>
                  <a:lnTo>
                    <a:pt x="458787" y="341313"/>
                  </a:lnTo>
                  <a:lnTo>
                    <a:pt x="455612" y="339725"/>
                  </a:lnTo>
                  <a:lnTo>
                    <a:pt x="454025" y="336550"/>
                  </a:lnTo>
                  <a:lnTo>
                    <a:pt x="450850" y="344488"/>
                  </a:lnTo>
                  <a:lnTo>
                    <a:pt x="450850" y="346075"/>
                  </a:lnTo>
                  <a:lnTo>
                    <a:pt x="449262" y="347663"/>
                  </a:lnTo>
                  <a:lnTo>
                    <a:pt x="449262" y="350838"/>
                  </a:lnTo>
                  <a:lnTo>
                    <a:pt x="449262" y="352425"/>
                  </a:lnTo>
                  <a:lnTo>
                    <a:pt x="449262" y="355600"/>
                  </a:lnTo>
                  <a:lnTo>
                    <a:pt x="449262" y="357188"/>
                  </a:lnTo>
                  <a:lnTo>
                    <a:pt x="450850" y="360363"/>
                  </a:lnTo>
                  <a:lnTo>
                    <a:pt x="449262" y="360363"/>
                  </a:lnTo>
                  <a:lnTo>
                    <a:pt x="449262" y="361950"/>
                  </a:lnTo>
                  <a:lnTo>
                    <a:pt x="447675" y="363538"/>
                  </a:lnTo>
                  <a:lnTo>
                    <a:pt x="444500" y="363538"/>
                  </a:lnTo>
                  <a:lnTo>
                    <a:pt x="442912" y="368300"/>
                  </a:lnTo>
                  <a:lnTo>
                    <a:pt x="439737" y="368300"/>
                  </a:lnTo>
                  <a:lnTo>
                    <a:pt x="438150" y="371475"/>
                  </a:lnTo>
                  <a:lnTo>
                    <a:pt x="436562" y="371475"/>
                  </a:lnTo>
                  <a:lnTo>
                    <a:pt x="431800" y="371475"/>
                  </a:lnTo>
                  <a:lnTo>
                    <a:pt x="431800" y="373063"/>
                  </a:lnTo>
                  <a:lnTo>
                    <a:pt x="431800" y="376238"/>
                  </a:lnTo>
                  <a:lnTo>
                    <a:pt x="428625" y="376238"/>
                  </a:lnTo>
                  <a:lnTo>
                    <a:pt x="428625" y="373063"/>
                  </a:lnTo>
                  <a:lnTo>
                    <a:pt x="427037" y="373063"/>
                  </a:lnTo>
                  <a:lnTo>
                    <a:pt x="423862" y="376238"/>
                  </a:lnTo>
                  <a:lnTo>
                    <a:pt x="423862" y="377825"/>
                  </a:lnTo>
                  <a:lnTo>
                    <a:pt x="423862" y="379413"/>
                  </a:lnTo>
                  <a:lnTo>
                    <a:pt x="422275" y="382588"/>
                  </a:lnTo>
                  <a:lnTo>
                    <a:pt x="422275" y="384175"/>
                  </a:lnTo>
                  <a:lnTo>
                    <a:pt x="417512" y="384175"/>
                  </a:lnTo>
                  <a:lnTo>
                    <a:pt x="415925" y="384175"/>
                  </a:lnTo>
                  <a:lnTo>
                    <a:pt x="412750" y="384175"/>
                  </a:lnTo>
                  <a:lnTo>
                    <a:pt x="412750" y="382588"/>
                  </a:lnTo>
                  <a:lnTo>
                    <a:pt x="411162" y="382588"/>
                  </a:lnTo>
                  <a:lnTo>
                    <a:pt x="407988" y="382588"/>
                  </a:lnTo>
                  <a:lnTo>
                    <a:pt x="407988" y="384175"/>
                  </a:lnTo>
                  <a:lnTo>
                    <a:pt x="411163" y="384175"/>
                  </a:lnTo>
                  <a:lnTo>
                    <a:pt x="411163" y="387351"/>
                  </a:lnTo>
                  <a:lnTo>
                    <a:pt x="407988" y="388938"/>
                  </a:lnTo>
                  <a:lnTo>
                    <a:pt x="406400" y="388938"/>
                  </a:lnTo>
                  <a:lnTo>
                    <a:pt x="404813" y="392113"/>
                  </a:lnTo>
                  <a:lnTo>
                    <a:pt x="401638" y="392113"/>
                  </a:lnTo>
                  <a:lnTo>
                    <a:pt x="400050" y="392113"/>
                  </a:lnTo>
                  <a:lnTo>
                    <a:pt x="396875" y="392113"/>
                  </a:lnTo>
                  <a:lnTo>
                    <a:pt x="396875" y="388938"/>
                  </a:lnTo>
                  <a:lnTo>
                    <a:pt x="396875" y="387351"/>
                  </a:lnTo>
                  <a:lnTo>
                    <a:pt x="396875" y="384175"/>
                  </a:lnTo>
                  <a:lnTo>
                    <a:pt x="396875" y="379413"/>
                  </a:lnTo>
                  <a:lnTo>
                    <a:pt x="400050" y="377825"/>
                  </a:lnTo>
                  <a:lnTo>
                    <a:pt x="401638" y="377825"/>
                  </a:lnTo>
                  <a:lnTo>
                    <a:pt x="401638" y="379413"/>
                  </a:lnTo>
                  <a:lnTo>
                    <a:pt x="404813" y="379413"/>
                  </a:lnTo>
                  <a:lnTo>
                    <a:pt x="404813" y="382588"/>
                  </a:lnTo>
                  <a:lnTo>
                    <a:pt x="406400" y="382588"/>
                  </a:lnTo>
                  <a:lnTo>
                    <a:pt x="407987" y="382588"/>
                  </a:lnTo>
                  <a:lnTo>
                    <a:pt x="407987" y="379413"/>
                  </a:lnTo>
                  <a:lnTo>
                    <a:pt x="406400" y="379413"/>
                  </a:lnTo>
                  <a:lnTo>
                    <a:pt x="404812" y="377825"/>
                  </a:lnTo>
                  <a:lnTo>
                    <a:pt x="401637" y="376238"/>
                  </a:lnTo>
                  <a:lnTo>
                    <a:pt x="401637" y="373063"/>
                  </a:lnTo>
                  <a:lnTo>
                    <a:pt x="400050" y="373063"/>
                  </a:lnTo>
                  <a:lnTo>
                    <a:pt x="396875" y="373063"/>
                  </a:lnTo>
                  <a:lnTo>
                    <a:pt x="400050" y="376238"/>
                  </a:lnTo>
                  <a:lnTo>
                    <a:pt x="396875" y="376238"/>
                  </a:lnTo>
                  <a:lnTo>
                    <a:pt x="396875" y="377825"/>
                  </a:lnTo>
                  <a:lnTo>
                    <a:pt x="395287" y="377825"/>
                  </a:lnTo>
                  <a:lnTo>
                    <a:pt x="392112" y="376238"/>
                  </a:lnTo>
                  <a:lnTo>
                    <a:pt x="388937" y="376238"/>
                  </a:lnTo>
                  <a:lnTo>
                    <a:pt x="385762" y="373063"/>
                  </a:lnTo>
                  <a:lnTo>
                    <a:pt x="384175" y="373063"/>
                  </a:lnTo>
                  <a:lnTo>
                    <a:pt x="384175" y="371475"/>
                  </a:lnTo>
                  <a:lnTo>
                    <a:pt x="381000" y="368300"/>
                  </a:lnTo>
                  <a:lnTo>
                    <a:pt x="379412" y="366713"/>
                  </a:lnTo>
                  <a:lnTo>
                    <a:pt x="376237" y="363538"/>
                  </a:lnTo>
                  <a:lnTo>
                    <a:pt x="374650" y="361950"/>
                  </a:lnTo>
                  <a:lnTo>
                    <a:pt x="373062" y="360363"/>
                  </a:lnTo>
                  <a:lnTo>
                    <a:pt x="369887" y="360363"/>
                  </a:lnTo>
                  <a:lnTo>
                    <a:pt x="369887" y="357188"/>
                  </a:lnTo>
                  <a:lnTo>
                    <a:pt x="368300" y="357188"/>
                  </a:lnTo>
                  <a:lnTo>
                    <a:pt x="365125" y="357188"/>
                  </a:lnTo>
                  <a:lnTo>
                    <a:pt x="363537" y="357188"/>
                  </a:lnTo>
                  <a:lnTo>
                    <a:pt x="361950" y="357188"/>
                  </a:lnTo>
                  <a:lnTo>
                    <a:pt x="358775" y="357188"/>
                  </a:lnTo>
                  <a:lnTo>
                    <a:pt x="358775" y="360363"/>
                  </a:lnTo>
                  <a:lnTo>
                    <a:pt x="358775" y="361950"/>
                  </a:lnTo>
                  <a:lnTo>
                    <a:pt x="358775" y="363538"/>
                  </a:lnTo>
                  <a:lnTo>
                    <a:pt x="357187" y="366713"/>
                  </a:lnTo>
                  <a:lnTo>
                    <a:pt x="358775" y="366713"/>
                  </a:lnTo>
                  <a:lnTo>
                    <a:pt x="358775" y="368300"/>
                  </a:lnTo>
                  <a:lnTo>
                    <a:pt x="357187" y="368300"/>
                  </a:lnTo>
                  <a:lnTo>
                    <a:pt x="357187" y="371475"/>
                  </a:lnTo>
                  <a:lnTo>
                    <a:pt x="357187" y="373063"/>
                  </a:lnTo>
                  <a:lnTo>
                    <a:pt x="354012" y="373063"/>
                  </a:lnTo>
                  <a:lnTo>
                    <a:pt x="354012" y="371475"/>
                  </a:lnTo>
                  <a:lnTo>
                    <a:pt x="352425" y="371475"/>
                  </a:lnTo>
                  <a:lnTo>
                    <a:pt x="349250" y="368300"/>
                  </a:lnTo>
                  <a:lnTo>
                    <a:pt x="347662" y="368300"/>
                  </a:lnTo>
                  <a:lnTo>
                    <a:pt x="346075" y="371475"/>
                  </a:lnTo>
                  <a:lnTo>
                    <a:pt x="342900" y="368300"/>
                  </a:lnTo>
                  <a:lnTo>
                    <a:pt x="341312" y="368300"/>
                  </a:lnTo>
                  <a:lnTo>
                    <a:pt x="338137" y="368300"/>
                  </a:lnTo>
                  <a:lnTo>
                    <a:pt x="336550" y="371475"/>
                  </a:lnTo>
                  <a:lnTo>
                    <a:pt x="333375" y="371475"/>
                  </a:lnTo>
                  <a:lnTo>
                    <a:pt x="333375" y="368300"/>
                  </a:lnTo>
                  <a:lnTo>
                    <a:pt x="331787" y="368300"/>
                  </a:lnTo>
                  <a:lnTo>
                    <a:pt x="330200" y="368300"/>
                  </a:lnTo>
                  <a:lnTo>
                    <a:pt x="327025" y="368300"/>
                  </a:lnTo>
                  <a:lnTo>
                    <a:pt x="325437" y="368300"/>
                  </a:lnTo>
                  <a:lnTo>
                    <a:pt x="320675" y="371475"/>
                  </a:lnTo>
                  <a:lnTo>
                    <a:pt x="317500" y="371475"/>
                  </a:lnTo>
                  <a:lnTo>
                    <a:pt x="315912" y="371475"/>
                  </a:lnTo>
                  <a:lnTo>
                    <a:pt x="314325" y="371475"/>
                  </a:lnTo>
                  <a:lnTo>
                    <a:pt x="314325" y="373063"/>
                  </a:lnTo>
                  <a:lnTo>
                    <a:pt x="309562" y="376238"/>
                  </a:lnTo>
                  <a:lnTo>
                    <a:pt x="306387" y="377825"/>
                  </a:lnTo>
                  <a:lnTo>
                    <a:pt x="306387" y="379413"/>
                  </a:lnTo>
                  <a:lnTo>
                    <a:pt x="304800" y="382588"/>
                  </a:lnTo>
                  <a:lnTo>
                    <a:pt x="300037" y="384175"/>
                  </a:lnTo>
                  <a:lnTo>
                    <a:pt x="298450" y="387350"/>
                  </a:lnTo>
                  <a:lnTo>
                    <a:pt x="298450" y="388938"/>
                  </a:lnTo>
                  <a:lnTo>
                    <a:pt x="295275" y="388938"/>
                  </a:lnTo>
                  <a:lnTo>
                    <a:pt x="298450" y="384175"/>
                  </a:lnTo>
                  <a:lnTo>
                    <a:pt x="298450" y="379413"/>
                  </a:lnTo>
                  <a:lnTo>
                    <a:pt x="295275" y="377825"/>
                  </a:lnTo>
                  <a:lnTo>
                    <a:pt x="295275" y="376238"/>
                  </a:lnTo>
                  <a:lnTo>
                    <a:pt x="293687" y="373063"/>
                  </a:lnTo>
                  <a:lnTo>
                    <a:pt x="290512" y="373063"/>
                  </a:lnTo>
                  <a:lnTo>
                    <a:pt x="290512" y="376238"/>
                  </a:lnTo>
                  <a:lnTo>
                    <a:pt x="288925" y="376238"/>
                  </a:lnTo>
                  <a:lnTo>
                    <a:pt x="285750" y="376238"/>
                  </a:lnTo>
                  <a:lnTo>
                    <a:pt x="285750" y="377825"/>
                  </a:lnTo>
                  <a:lnTo>
                    <a:pt x="284162" y="377825"/>
                  </a:lnTo>
                  <a:lnTo>
                    <a:pt x="282575" y="377825"/>
                  </a:lnTo>
                  <a:lnTo>
                    <a:pt x="279400" y="377825"/>
                  </a:lnTo>
                  <a:lnTo>
                    <a:pt x="279400" y="376238"/>
                  </a:lnTo>
                  <a:lnTo>
                    <a:pt x="282575" y="376238"/>
                  </a:lnTo>
                  <a:lnTo>
                    <a:pt x="284162" y="371475"/>
                  </a:lnTo>
                  <a:lnTo>
                    <a:pt x="285750" y="368300"/>
                  </a:lnTo>
                  <a:lnTo>
                    <a:pt x="284162" y="368300"/>
                  </a:lnTo>
                  <a:lnTo>
                    <a:pt x="284162" y="366713"/>
                  </a:lnTo>
                  <a:lnTo>
                    <a:pt x="284162" y="361950"/>
                  </a:lnTo>
                  <a:lnTo>
                    <a:pt x="282575" y="360363"/>
                  </a:lnTo>
                  <a:lnTo>
                    <a:pt x="279400" y="357188"/>
                  </a:lnTo>
                  <a:lnTo>
                    <a:pt x="277812" y="360363"/>
                  </a:lnTo>
                  <a:lnTo>
                    <a:pt x="274637" y="360363"/>
                  </a:lnTo>
                  <a:lnTo>
                    <a:pt x="273050" y="361950"/>
                  </a:lnTo>
                  <a:lnTo>
                    <a:pt x="271462" y="363538"/>
                  </a:lnTo>
                  <a:lnTo>
                    <a:pt x="266700" y="366713"/>
                  </a:lnTo>
                  <a:lnTo>
                    <a:pt x="263525" y="368300"/>
                  </a:lnTo>
                  <a:lnTo>
                    <a:pt x="261937" y="371475"/>
                  </a:lnTo>
                  <a:lnTo>
                    <a:pt x="258762" y="371475"/>
                  </a:lnTo>
                  <a:lnTo>
                    <a:pt x="258762" y="368300"/>
                  </a:lnTo>
                  <a:lnTo>
                    <a:pt x="261937" y="366713"/>
                  </a:lnTo>
                  <a:lnTo>
                    <a:pt x="261937" y="361950"/>
                  </a:lnTo>
                  <a:lnTo>
                    <a:pt x="258762" y="361950"/>
                  </a:lnTo>
                  <a:lnTo>
                    <a:pt x="258762" y="363538"/>
                  </a:lnTo>
                  <a:lnTo>
                    <a:pt x="257175" y="363538"/>
                  </a:lnTo>
                  <a:lnTo>
                    <a:pt x="255587" y="363538"/>
                  </a:lnTo>
                  <a:lnTo>
                    <a:pt x="252412" y="366713"/>
                  </a:lnTo>
                  <a:lnTo>
                    <a:pt x="252412" y="368300"/>
                  </a:lnTo>
                  <a:lnTo>
                    <a:pt x="250825" y="371475"/>
                  </a:lnTo>
                  <a:lnTo>
                    <a:pt x="250825" y="368300"/>
                  </a:lnTo>
                  <a:lnTo>
                    <a:pt x="250825" y="366713"/>
                  </a:lnTo>
                  <a:lnTo>
                    <a:pt x="252412" y="363538"/>
                  </a:lnTo>
                  <a:lnTo>
                    <a:pt x="252412" y="361950"/>
                  </a:lnTo>
                  <a:lnTo>
                    <a:pt x="255587" y="360363"/>
                  </a:lnTo>
                  <a:lnTo>
                    <a:pt x="252412" y="360363"/>
                  </a:lnTo>
                  <a:lnTo>
                    <a:pt x="252412" y="357188"/>
                  </a:lnTo>
                  <a:lnTo>
                    <a:pt x="250825" y="357188"/>
                  </a:lnTo>
                  <a:lnTo>
                    <a:pt x="247650" y="360363"/>
                  </a:lnTo>
                  <a:lnTo>
                    <a:pt x="246062" y="360363"/>
                  </a:lnTo>
                  <a:lnTo>
                    <a:pt x="246062" y="361950"/>
                  </a:lnTo>
                  <a:lnTo>
                    <a:pt x="242887" y="361950"/>
                  </a:lnTo>
                  <a:lnTo>
                    <a:pt x="239712" y="360363"/>
                  </a:lnTo>
                  <a:lnTo>
                    <a:pt x="236537" y="360363"/>
                  </a:lnTo>
                  <a:lnTo>
                    <a:pt x="236537" y="357188"/>
                  </a:lnTo>
                  <a:lnTo>
                    <a:pt x="239712" y="357188"/>
                  </a:lnTo>
                  <a:lnTo>
                    <a:pt x="239712" y="355600"/>
                  </a:lnTo>
                  <a:lnTo>
                    <a:pt x="236537" y="355600"/>
                  </a:lnTo>
                  <a:lnTo>
                    <a:pt x="234950" y="355600"/>
                  </a:lnTo>
                  <a:lnTo>
                    <a:pt x="231775" y="355600"/>
                  </a:lnTo>
                  <a:lnTo>
                    <a:pt x="230187" y="355600"/>
                  </a:lnTo>
                  <a:lnTo>
                    <a:pt x="227012" y="357188"/>
                  </a:lnTo>
                  <a:lnTo>
                    <a:pt x="225425" y="360363"/>
                  </a:lnTo>
                  <a:lnTo>
                    <a:pt x="223837" y="360363"/>
                  </a:lnTo>
                  <a:lnTo>
                    <a:pt x="220662" y="361950"/>
                  </a:lnTo>
                  <a:lnTo>
                    <a:pt x="219075" y="361950"/>
                  </a:lnTo>
                  <a:lnTo>
                    <a:pt x="214312" y="366713"/>
                  </a:lnTo>
                  <a:lnTo>
                    <a:pt x="209550" y="368300"/>
                  </a:lnTo>
                  <a:lnTo>
                    <a:pt x="207962" y="368300"/>
                  </a:lnTo>
                  <a:lnTo>
                    <a:pt x="209550" y="366713"/>
                  </a:lnTo>
                  <a:lnTo>
                    <a:pt x="207962" y="366713"/>
                  </a:lnTo>
                  <a:lnTo>
                    <a:pt x="207962" y="363538"/>
                  </a:lnTo>
                  <a:lnTo>
                    <a:pt x="209550" y="363538"/>
                  </a:lnTo>
                  <a:lnTo>
                    <a:pt x="211137" y="361950"/>
                  </a:lnTo>
                  <a:lnTo>
                    <a:pt x="214312" y="361950"/>
                  </a:lnTo>
                  <a:lnTo>
                    <a:pt x="214312" y="360363"/>
                  </a:lnTo>
                  <a:lnTo>
                    <a:pt x="215900" y="360363"/>
                  </a:lnTo>
                  <a:lnTo>
                    <a:pt x="219075" y="357188"/>
                  </a:lnTo>
                  <a:lnTo>
                    <a:pt x="220662" y="357188"/>
                  </a:lnTo>
                  <a:lnTo>
                    <a:pt x="220662" y="355600"/>
                  </a:lnTo>
                  <a:lnTo>
                    <a:pt x="223837" y="355600"/>
                  </a:lnTo>
                  <a:lnTo>
                    <a:pt x="225425" y="355600"/>
                  </a:lnTo>
                  <a:lnTo>
                    <a:pt x="227012" y="352425"/>
                  </a:lnTo>
                  <a:lnTo>
                    <a:pt x="231775" y="347663"/>
                  </a:lnTo>
                  <a:lnTo>
                    <a:pt x="230187" y="346075"/>
                  </a:lnTo>
                  <a:lnTo>
                    <a:pt x="227012" y="346075"/>
                  </a:lnTo>
                  <a:lnTo>
                    <a:pt x="227012" y="344488"/>
                  </a:lnTo>
                  <a:lnTo>
                    <a:pt x="223837" y="346075"/>
                  </a:lnTo>
                  <a:lnTo>
                    <a:pt x="220662" y="347663"/>
                  </a:lnTo>
                  <a:lnTo>
                    <a:pt x="219075" y="347663"/>
                  </a:lnTo>
                  <a:lnTo>
                    <a:pt x="215900" y="347663"/>
                  </a:lnTo>
                  <a:lnTo>
                    <a:pt x="215900" y="350838"/>
                  </a:lnTo>
                  <a:lnTo>
                    <a:pt x="214312" y="350838"/>
                  </a:lnTo>
                  <a:lnTo>
                    <a:pt x="211137" y="352425"/>
                  </a:lnTo>
                  <a:lnTo>
                    <a:pt x="207962" y="352425"/>
                  </a:lnTo>
                  <a:lnTo>
                    <a:pt x="203200" y="355600"/>
                  </a:lnTo>
                  <a:lnTo>
                    <a:pt x="198437" y="360363"/>
                  </a:lnTo>
                  <a:lnTo>
                    <a:pt x="193675" y="363538"/>
                  </a:lnTo>
                  <a:lnTo>
                    <a:pt x="192087" y="363538"/>
                  </a:lnTo>
                  <a:lnTo>
                    <a:pt x="192087" y="366713"/>
                  </a:lnTo>
                  <a:lnTo>
                    <a:pt x="188912" y="368300"/>
                  </a:lnTo>
                  <a:lnTo>
                    <a:pt x="188912" y="371475"/>
                  </a:lnTo>
                  <a:lnTo>
                    <a:pt x="187325" y="371475"/>
                  </a:lnTo>
                  <a:lnTo>
                    <a:pt x="184150" y="371475"/>
                  </a:lnTo>
                  <a:lnTo>
                    <a:pt x="187325" y="366713"/>
                  </a:lnTo>
                  <a:lnTo>
                    <a:pt x="188912" y="361950"/>
                  </a:lnTo>
                  <a:lnTo>
                    <a:pt x="192087" y="360363"/>
                  </a:lnTo>
                  <a:lnTo>
                    <a:pt x="193675" y="357188"/>
                  </a:lnTo>
                  <a:lnTo>
                    <a:pt x="196850" y="357188"/>
                  </a:lnTo>
                  <a:lnTo>
                    <a:pt x="198437" y="355600"/>
                  </a:lnTo>
                  <a:lnTo>
                    <a:pt x="198437" y="352425"/>
                  </a:lnTo>
                  <a:lnTo>
                    <a:pt x="198437" y="350838"/>
                  </a:lnTo>
                  <a:lnTo>
                    <a:pt x="198437" y="347663"/>
                  </a:lnTo>
                  <a:lnTo>
                    <a:pt x="196850" y="347663"/>
                  </a:lnTo>
                  <a:lnTo>
                    <a:pt x="198438" y="346075"/>
                  </a:lnTo>
                  <a:lnTo>
                    <a:pt x="198438" y="347663"/>
                  </a:lnTo>
                  <a:lnTo>
                    <a:pt x="200025" y="347663"/>
                  </a:lnTo>
                  <a:lnTo>
                    <a:pt x="200025" y="346075"/>
                  </a:lnTo>
                  <a:lnTo>
                    <a:pt x="200025" y="344488"/>
                  </a:lnTo>
                  <a:lnTo>
                    <a:pt x="200025" y="341313"/>
                  </a:lnTo>
                  <a:lnTo>
                    <a:pt x="200025" y="339725"/>
                  </a:lnTo>
                  <a:lnTo>
                    <a:pt x="200025" y="336550"/>
                  </a:lnTo>
                  <a:lnTo>
                    <a:pt x="200025" y="334963"/>
                  </a:lnTo>
                  <a:lnTo>
                    <a:pt x="198437" y="334963"/>
                  </a:lnTo>
                  <a:lnTo>
                    <a:pt x="198437" y="333375"/>
                  </a:lnTo>
                  <a:lnTo>
                    <a:pt x="198437" y="330200"/>
                  </a:lnTo>
                  <a:lnTo>
                    <a:pt x="198437" y="328613"/>
                  </a:lnTo>
                  <a:lnTo>
                    <a:pt x="196850" y="328613"/>
                  </a:lnTo>
                  <a:lnTo>
                    <a:pt x="193675" y="330200"/>
                  </a:lnTo>
                  <a:lnTo>
                    <a:pt x="192087" y="330200"/>
                  </a:lnTo>
                  <a:lnTo>
                    <a:pt x="192087" y="328613"/>
                  </a:lnTo>
                  <a:lnTo>
                    <a:pt x="193675" y="328613"/>
                  </a:lnTo>
                  <a:lnTo>
                    <a:pt x="196850" y="325438"/>
                  </a:lnTo>
                  <a:lnTo>
                    <a:pt x="196850" y="323850"/>
                  </a:lnTo>
                  <a:lnTo>
                    <a:pt x="193675" y="323850"/>
                  </a:lnTo>
                  <a:lnTo>
                    <a:pt x="193675" y="320675"/>
                  </a:lnTo>
                  <a:lnTo>
                    <a:pt x="192087" y="319088"/>
                  </a:lnTo>
                  <a:lnTo>
                    <a:pt x="188912" y="320675"/>
                  </a:lnTo>
                  <a:lnTo>
                    <a:pt x="184150" y="320675"/>
                  </a:lnTo>
                  <a:lnTo>
                    <a:pt x="182562" y="320675"/>
                  </a:lnTo>
                  <a:lnTo>
                    <a:pt x="180975" y="320675"/>
                  </a:lnTo>
                  <a:lnTo>
                    <a:pt x="177800" y="320675"/>
                  </a:lnTo>
                  <a:lnTo>
                    <a:pt x="177800" y="319088"/>
                  </a:lnTo>
                  <a:lnTo>
                    <a:pt x="176212" y="319088"/>
                  </a:lnTo>
                  <a:lnTo>
                    <a:pt x="173037" y="319088"/>
                  </a:lnTo>
                  <a:lnTo>
                    <a:pt x="171450" y="319088"/>
                  </a:lnTo>
                  <a:lnTo>
                    <a:pt x="166687" y="319088"/>
                  </a:lnTo>
                  <a:lnTo>
                    <a:pt x="165100" y="320675"/>
                  </a:lnTo>
                  <a:lnTo>
                    <a:pt x="161925" y="320675"/>
                  </a:lnTo>
                  <a:lnTo>
                    <a:pt x="160337" y="323850"/>
                  </a:lnTo>
                  <a:lnTo>
                    <a:pt x="157162" y="323850"/>
                  </a:lnTo>
                  <a:lnTo>
                    <a:pt x="155575" y="325438"/>
                  </a:lnTo>
                  <a:lnTo>
                    <a:pt x="146050" y="330200"/>
                  </a:lnTo>
                  <a:lnTo>
                    <a:pt x="141287" y="333375"/>
                  </a:lnTo>
                  <a:lnTo>
                    <a:pt x="139700" y="336550"/>
                  </a:lnTo>
                  <a:lnTo>
                    <a:pt x="136525" y="336550"/>
                  </a:lnTo>
                  <a:lnTo>
                    <a:pt x="134937" y="336550"/>
                  </a:lnTo>
                  <a:lnTo>
                    <a:pt x="134937" y="339725"/>
                  </a:lnTo>
                  <a:lnTo>
                    <a:pt x="133350" y="339725"/>
                  </a:lnTo>
                  <a:lnTo>
                    <a:pt x="133350" y="336550"/>
                  </a:lnTo>
                  <a:lnTo>
                    <a:pt x="133350" y="334963"/>
                  </a:lnTo>
                  <a:lnTo>
                    <a:pt x="134937" y="334963"/>
                  </a:lnTo>
                  <a:lnTo>
                    <a:pt x="136525" y="334963"/>
                  </a:lnTo>
                  <a:lnTo>
                    <a:pt x="136525" y="333375"/>
                  </a:lnTo>
                  <a:lnTo>
                    <a:pt x="139700" y="333375"/>
                  </a:lnTo>
                  <a:lnTo>
                    <a:pt x="139700" y="330200"/>
                  </a:lnTo>
                  <a:lnTo>
                    <a:pt x="141287" y="330200"/>
                  </a:lnTo>
                  <a:lnTo>
                    <a:pt x="146050" y="325438"/>
                  </a:lnTo>
                  <a:lnTo>
                    <a:pt x="149225" y="323850"/>
                  </a:lnTo>
                  <a:lnTo>
                    <a:pt x="150812" y="323850"/>
                  </a:lnTo>
                  <a:lnTo>
                    <a:pt x="152400" y="320675"/>
                  </a:lnTo>
                  <a:lnTo>
                    <a:pt x="155575" y="320675"/>
                  </a:lnTo>
                  <a:lnTo>
                    <a:pt x="157162" y="320675"/>
                  </a:lnTo>
                  <a:lnTo>
                    <a:pt x="157162" y="319088"/>
                  </a:lnTo>
                  <a:lnTo>
                    <a:pt x="160337" y="319088"/>
                  </a:lnTo>
                  <a:lnTo>
                    <a:pt x="161925" y="317500"/>
                  </a:lnTo>
                  <a:lnTo>
                    <a:pt x="166687" y="314325"/>
                  </a:lnTo>
                  <a:lnTo>
                    <a:pt x="168275" y="314325"/>
                  </a:lnTo>
                  <a:lnTo>
                    <a:pt x="173037" y="312738"/>
                  </a:lnTo>
                  <a:lnTo>
                    <a:pt x="173037" y="309563"/>
                  </a:lnTo>
                  <a:lnTo>
                    <a:pt x="176212" y="309563"/>
                  </a:lnTo>
                  <a:lnTo>
                    <a:pt x="176212" y="307975"/>
                  </a:lnTo>
                  <a:lnTo>
                    <a:pt x="177800" y="304800"/>
                  </a:lnTo>
                  <a:lnTo>
                    <a:pt x="176212" y="304800"/>
                  </a:lnTo>
                  <a:lnTo>
                    <a:pt x="176212" y="303213"/>
                  </a:lnTo>
                  <a:lnTo>
                    <a:pt x="173037" y="303213"/>
                  </a:lnTo>
                  <a:lnTo>
                    <a:pt x="168275" y="303213"/>
                  </a:lnTo>
                  <a:lnTo>
                    <a:pt x="166687" y="304800"/>
                  </a:lnTo>
                  <a:lnTo>
                    <a:pt x="165100" y="307975"/>
                  </a:lnTo>
                  <a:lnTo>
                    <a:pt x="161925" y="309563"/>
                  </a:lnTo>
                  <a:lnTo>
                    <a:pt x="149225" y="314325"/>
                  </a:lnTo>
                  <a:lnTo>
                    <a:pt x="141287" y="317500"/>
                  </a:lnTo>
                  <a:lnTo>
                    <a:pt x="144462" y="314325"/>
                  </a:lnTo>
                  <a:lnTo>
                    <a:pt x="149225" y="312738"/>
                  </a:lnTo>
                  <a:lnTo>
                    <a:pt x="150812" y="312738"/>
                  </a:lnTo>
                  <a:lnTo>
                    <a:pt x="150812" y="309563"/>
                  </a:lnTo>
                  <a:lnTo>
                    <a:pt x="152400" y="309563"/>
                  </a:lnTo>
                  <a:lnTo>
                    <a:pt x="152400" y="307975"/>
                  </a:lnTo>
                  <a:lnTo>
                    <a:pt x="152400" y="304800"/>
                  </a:lnTo>
                  <a:lnTo>
                    <a:pt x="155575" y="304800"/>
                  </a:lnTo>
                  <a:lnTo>
                    <a:pt x="155575" y="303213"/>
                  </a:lnTo>
                  <a:lnTo>
                    <a:pt x="155575" y="301625"/>
                  </a:lnTo>
                  <a:lnTo>
                    <a:pt x="152400" y="298450"/>
                  </a:lnTo>
                  <a:lnTo>
                    <a:pt x="150812" y="298450"/>
                  </a:lnTo>
                  <a:lnTo>
                    <a:pt x="149225" y="298450"/>
                  </a:lnTo>
                  <a:lnTo>
                    <a:pt x="144462" y="298450"/>
                  </a:lnTo>
                  <a:lnTo>
                    <a:pt x="139700" y="301625"/>
                  </a:lnTo>
                  <a:lnTo>
                    <a:pt x="136525" y="301625"/>
                  </a:lnTo>
                  <a:lnTo>
                    <a:pt x="134937" y="298450"/>
                  </a:lnTo>
                  <a:lnTo>
                    <a:pt x="133350" y="301625"/>
                  </a:lnTo>
                  <a:lnTo>
                    <a:pt x="130175" y="301625"/>
                  </a:lnTo>
                  <a:lnTo>
                    <a:pt x="128587" y="303213"/>
                  </a:lnTo>
                  <a:lnTo>
                    <a:pt x="125412" y="303213"/>
                  </a:lnTo>
                  <a:lnTo>
                    <a:pt x="123825" y="304800"/>
                  </a:lnTo>
                  <a:lnTo>
                    <a:pt x="119062" y="304800"/>
                  </a:lnTo>
                  <a:lnTo>
                    <a:pt x="119062" y="303213"/>
                  </a:lnTo>
                  <a:lnTo>
                    <a:pt x="122237" y="303213"/>
                  </a:lnTo>
                  <a:lnTo>
                    <a:pt x="123825" y="303213"/>
                  </a:lnTo>
                  <a:lnTo>
                    <a:pt x="125412" y="301625"/>
                  </a:lnTo>
                  <a:lnTo>
                    <a:pt x="128587" y="301625"/>
                  </a:lnTo>
                  <a:lnTo>
                    <a:pt x="130175" y="298450"/>
                  </a:lnTo>
                  <a:lnTo>
                    <a:pt x="133350" y="296863"/>
                  </a:lnTo>
                  <a:lnTo>
                    <a:pt x="134937" y="296863"/>
                  </a:lnTo>
                  <a:lnTo>
                    <a:pt x="136525" y="296863"/>
                  </a:lnTo>
                  <a:lnTo>
                    <a:pt x="141287" y="293688"/>
                  </a:lnTo>
                  <a:lnTo>
                    <a:pt x="144462" y="292100"/>
                  </a:lnTo>
                  <a:lnTo>
                    <a:pt x="146050" y="292100"/>
                  </a:lnTo>
                  <a:lnTo>
                    <a:pt x="149225" y="292100"/>
                  </a:lnTo>
                  <a:lnTo>
                    <a:pt x="149225" y="288925"/>
                  </a:lnTo>
                  <a:lnTo>
                    <a:pt x="150812" y="288925"/>
                  </a:lnTo>
                  <a:lnTo>
                    <a:pt x="152400" y="288925"/>
                  </a:lnTo>
                  <a:lnTo>
                    <a:pt x="155575" y="292100"/>
                  </a:lnTo>
                  <a:lnTo>
                    <a:pt x="155575" y="288925"/>
                  </a:lnTo>
                  <a:lnTo>
                    <a:pt x="157162" y="288925"/>
                  </a:lnTo>
                  <a:lnTo>
                    <a:pt x="160337" y="288925"/>
                  </a:lnTo>
                  <a:lnTo>
                    <a:pt x="160337" y="287338"/>
                  </a:lnTo>
                  <a:lnTo>
                    <a:pt x="161925" y="287338"/>
                  </a:lnTo>
                  <a:lnTo>
                    <a:pt x="161925" y="285750"/>
                  </a:lnTo>
                  <a:lnTo>
                    <a:pt x="160337" y="285750"/>
                  </a:lnTo>
                  <a:lnTo>
                    <a:pt x="160337" y="282575"/>
                  </a:lnTo>
                  <a:lnTo>
                    <a:pt x="157162" y="280988"/>
                  </a:lnTo>
                  <a:lnTo>
                    <a:pt x="157162" y="277813"/>
                  </a:lnTo>
                  <a:lnTo>
                    <a:pt x="152400" y="277813"/>
                  </a:lnTo>
                  <a:lnTo>
                    <a:pt x="150812" y="277813"/>
                  </a:lnTo>
                  <a:lnTo>
                    <a:pt x="144462" y="280988"/>
                  </a:lnTo>
                  <a:lnTo>
                    <a:pt x="123825" y="285750"/>
                  </a:lnTo>
                  <a:lnTo>
                    <a:pt x="122237" y="285750"/>
                  </a:lnTo>
                  <a:lnTo>
                    <a:pt x="117475" y="287338"/>
                  </a:lnTo>
                  <a:lnTo>
                    <a:pt x="109537" y="287338"/>
                  </a:lnTo>
                  <a:lnTo>
                    <a:pt x="106362" y="287338"/>
                  </a:lnTo>
                  <a:lnTo>
                    <a:pt x="103187" y="288925"/>
                  </a:lnTo>
                  <a:lnTo>
                    <a:pt x="98425" y="288925"/>
                  </a:lnTo>
                  <a:lnTo>
                    <a:pt x="96837" y="292100"/>
                  </a:lnTo>
                  <a:lnTo>
                    <a:pt x="93662" y="292100"/>
                  </a:lnTo>
                  <a:lnTo>
                    <a:pt x="93662" y="293688"/>
                  </a:lnTo>
                  <a:lnTo>
                    <a:pt x="92075" y="293688"/>
                  </a:lnTo>
                  <a:lnTo>
                    <a:pt x="90487" y="293688"/>
                  </a:lnTo>
                  <a:lnTo>
                    <a:pt x="87312" y="293688"/>
                  </a:lnTo>
                  <a:lnTo>
                    <a:pt x="85725" y="293688"/>
                  </a:lnTo>
                  <a:lnTo>
                    <a:pt x="85725" y="296863"/>
                  </a:lnTo>
                  <a:lnTo>
                    <a:pt x="80962" y="296863"/>
                  </a:lnTo>
                  <a:lnTo>
                    <a:pt x="76200" y="298450"/>
                  </a:lnTo>
                  <a:lnTo>
                    <a:pt x="74612" y="298450"/>
                  </a:lnTo>
                  <a:lnTo>
                    <a:pt x="71437" y="301625"/>
                  </a:lnTo>
                  <a:lnTo>
                    <a:pt x="69850" y="301625"/>
                  </a:lnTo>
                  <a:lnTo>
                    <a:pt x="66675" y="301625"/>
                  </a:lnTo>
                  <a:lnTo>
                    <a:pt x="65087" y="301625"/>
                  </a:lnTo>
                  <a:lnTo>
                    <a:pt x="61912" y="303213"/>
                  </a:lnTo>
                  <a:lnTo>
                    <a:pt x="53975" y="303213"/>
                  </a:lnTo>
                  <a:lnTo>
                    <a:pt x="53975" y="301625"/>
                  </a:lnTo>
                  <a:lnTo>
                    <a:pt x="50800" y="301625"/>
                  </a:lnTo>
                  <a:lnTo>
                    <a:pt x="49212" y="301625"/>
                  </a:lnTo>
                  <a:lnTo>
                    <a:pt x="53975" y="298450"/>
                  </a:lnTo>
                  <a:lnTo>
                    <a:pt x="55562" y="298450"/>
                  </a:lnTo>
                  <a:lnTo>
                    <a:pt x="58737" y="298450"/>
                  </a:lnTo>
                  <a:lnTo>
                    <a:pt x="61912" y="296863"/>
                  </a:lnTo>
                  <a:lnTo>
                    <a:pt x="65087" y="296863"/>
                  </a:lnTo>
                  <a:lnTo>
                    <a:pt x="66675" y="296863"/>
                  </a:lnTo>
                  <a:lnTo>
                    <a:pt x="69850" y="296863"/>
                  </a:lnTo>
                  <a:lnTo>
                    <a:pt x="71437" y="296863"/>
                  </a:lnTo>
                  <a:lnTo>
                    <a:pt x="76200" y="293688"/>
                  </a:lnTo>
                  <a:lnTo>
                    <a:pt x="82550" y="292100"/>
                  </a:lnTo>
                  <a:lnTo>
                    <a:pt x="87312" y="288925"/>
                  </a:lnTo>
                  <a:lnTo>
                    <a:pt x="98425" y="285750"/>
                  </a:lnTo>
                  <a:lnTo>
                    <a:pt x="106362" y="282575"/>
                  </a:lnTo>
                  <a:lnTo>
                    <a:pt x="114300" y="280988"/>
                  </a:lnTo>
                  <a:lnTo>
                    <a:pt x="117475" y="280988"/>
                  </a:lnTo>
                  <a:lnTo>
                    <a:pt x="117475" y="277813"/>
                  </a:lnTo>
                  <a:lnTo>
                    <a:pt x="119062" y="277813"/>
                  </a:lnTo>
                  <a:lnTo>
                    <a:pt x="122237" y="276225"/>
                  </a:lnTo>
                  <a:lnTo>
                    <a:pt x="123825" y="276225"/>
                  </a:lnTo>
                  <a:lnTo>
                    <a:pt x="123825" y="273050"/>
                  </a:lnTo>
                  <a:lnTo>
                    <a:pt x="130175" y="269875"/>
                  </a:lnTo>
                  <a:lnTo>
                    <a:pt x="133350" y="266700"/>
                  </a:lnTo>
                  <a:lnTo>
                    <a:pt x="136525" y="261938"/>
                  </a:lnTo>
                  <a:lnTo>
                    <a:pt x="136525" y="260350"/>
                  </a:lnTo>
                  <a:lnTo>
                    <a:pt x="134937" y="258763"/>
                  </a:lnTo>
                  <a:lnTo>
                    <a:pt x="133350" y="258763"/>
                  </a:lnTo>
                  <a:lnTo>
                    <a:pt x="130175" y="258763"/>
                  </a:lnTo>
                  <a:lnTo>
                    <a:pt x="128587" y="258763"/>
                  </a:lnTo>
                  <a:lnTo>
                    <a:pt x="122237" y="258763"/>
                  </a:lnTo>
                  <a:lnTo>
                    <a:pt x="119062" y="258763"/>
                  </a:lnTo>
                  <a:lnTo>
                    <a:pt x="117475" y="255588"/>
                  </a:lnTo>
                  <a:lnTo>
                    <a:pt x="114300" y="255588"/>
                  </a:lnTo>
                  <a:lnTo>
                    <a:pt x="112712" y="255588"/>
                  </a:lnTo>
                  <a:lnTo>
                    <a:pt x="109537" y="255588"/>
                  </a:lnTo>
                  <a:lnTo>
                    <a:pt x="107950" y="255588"/>
                  </a:lnTo>
                  <a:lnTo>
                    <a:pt x="103187" y="255588"/>
                  </a:lnTo>
                  <a:lnTo>
                    <a:pt x="98425" y="258763"/>
                  </a:lnTo>
                  <a:lnTo>
                    <a:pt x="96837" y="258763"/>
                  </a:lnTo>
                  <a:lnTo>
                    <a:pt x="93662" y="258763"/>
                  </a:lnTo>
                  <a:lnTo>
                    <a:pt x="93662" y="255588"/>
                  </a:lnTo>
                  <a:lnTo>
                    <a:pt x="85725" y="258763"/>
                  </a:lnTo>
                  <a:lnTo>
                    <a:pt x="80962" y="260350"/>
                  </a:lnTo>
                  <a:lnTo>
                    <a:pt x="77787" y="260350"/>
                  </a:lnTo>
                  <a:lnTo>
                    <a:pt x="71437" y="260350"/>
                  </a:lnTo>
                  <a:lnTo>
                    <a:pt x="74612" y="258763"/>
                  </a:lnTo>
                  <a:lnTo>
                    <a:pt x="76200" y="258763"/>
                  </a:lnTo>
                  <a:lnTo>
                    <a:pt x="77787" y="258763"/>
                  </a:lnTo>
                  <a:lnTo>
                    <a:pt x="80962" y="258763"/>
                  </a:lnTo>
                  <a:lnTo>
                    <a:pt x="82550" y="255588"/>
                  </a:lnTo>
                  <a:lnTo>
                    <a:pt x="87312" y="254000"/>
                  </a:lnTo>
                  <a:lnTo>
                    <a:pt x="90487" y="254000"/>
                  </a:lnTo>
                  <a:lnTo>
                    <a:pt x="92075" y="250825"/>
                  </a:lnTo>
                  <a:lnTo>
                    <a:pt x="93662" y="250825"/>
                  </a:lnTo>
                  <a:lnTo>
                    <a:pt x="93662" y="249238"/>
                  </a:lnTo>
                  <a:lnTo>
                    <a:pt x="96837" y="246063"/>
                  </a:lnTo>
                  <a:lnTo>
                    <a:pt x="98425" y="246063"/>
                  </a:lnTo>
                  <a:lnTo>
                    <a:pt x="109537" y="242888"/>
                  </a:lnTo>
                  <a:lnTo>
                    <a:pt x="114300" y="242888"/>
                  </a:lnTo>
                  <a:lnTo>
                    <a:pt x="119062" y="239713"/>
                  </a:lnTo>
                  <a:lnTo>
                    <a:pt x="123825" y="238125"/>
                  </a:lnTo>
                  <a:lnTo>
                    <a:pt x="125412" y="233363"/>
                  </a:lnTo>
                  <a:lnTo>
                    <a:pt x="128587" y="228600"/>
                  </a:lnTo>
                  <a:lnTo>
                    <a:pt x="130175" y="227013"/>
                  </a:lnTo>
                  <a:lnTo>
                    <a:pt x="130175" y="222250"/>
                  </a:lnTo>
                  <a:lnTo>
                    <a:pt x="128587" y="219075"/>
                  </a:lnTo>
                  <a:lnTo>
                    <a:pt x="125412" y="217488"/>
                  </a:lnTo>
                  <a:lnTo>
                    <a:pt x="123825" y="214313"/>
                  </a:lnTo>
                  <a:lnTo>
                    <a:pt x="122237" y="214313"/>
                  </a:lnTo>
                  <a:lnTo>
                    <a:pt x="119062" y="212725"/>
                  </a:lnTo>
                  <a:lnTo>
                    <a:pt x="119062" y="211138"/>
                  </a:lnTo>
                  <a:lnTo>
                    <a:pt x="122237" y="207963"/>
                  </a:lnTo>
                  <a:lnTo>
                    <a:pt x="125412" y="207963"/>
                  </a:lnTo>
                  <a:lnTo>
                    <a:pt x="128587" y="207963"/>
                  </a:lnTo>
                  <a:lnTo>
                    <a:pt x="128587" y="206375"/>
                  </a:lnTo>
                  <a:lnTo>
                    <a:pt x="128587" y="203200"/>
                  </a:lnTo>
                  <a:lnTo>
                    <a:pt x="128587" y="201613"/>
                  </a:lnTo>
                  <a:lnTo>
                    <a:pt x="128587" y="198438"/>
                  </a:lnTo>
                  <a:lnTo>
                    <a:pt x="125412" y="196850"/>
                  </a:lnTo>
                  <a:lnTo>
                    <a:pt x="125412" y="195263"/>
                  </a:lnTo>
                  <a:lnTo>
                    <a:pt x="125412" y="192088"/>
                  </a:lnTo>
                  <a:lnTo>
                    <a:pt x="125412" y="190500"/>
                  </a:lnTo>
                  <a:lnTo>
                    <a:pt x="125412" y="187325"/>
                  </a:lnTo>
                  <a:lnTo>
                    <a:pt x="123825" y="187325"/>
                  </a:lnTo>
                  <a:lnTo>
                    <a:pt x="123825" y="185738"/>
                  </a:lnTo>
                  <a:lnTo>
                    <a:pt x="123825" y="184150"/>
                  </a:lnTo>
                  <a:lnTo>
                    <a:pt x="125412" y="180975"/>
                  </a:lnTo>
                  <a:lnTo>
                    <a:pt x="125412" y="179388"/>
                  </a:lnTo>
                  <a:lnTo>
                    <a:pt x="123825" y="179388"/>
                  </a:lnTo>
                  <a:lnTo>
                    <a:pt x="123825" y="176213"/>
                  </a:lnTo>
                  <a:lnTo>
                    <a:pt x="125412" y="176213"/>
                  </a:lnTo>
                  <a:lnTo>
                    <a:pt x="128587" y="176213"/>
                  </a:lnTo>
                  <a:lnTo>
                    <a:pt x="128587" y="179388"/>
                  </a:lnTo>
                  <a:lnTo>
                    <a:pt x="128587" y="180975"/>
                  </a:lnTo>
                  <a:lnTo>
                    <a:pt x="130175" y="180975"/>
                  </a:lnTo>
                  <a:lnTo>
                    <a:pt x="130175" y="179388"/>
                  </a:lnTo>
                  <a:lnTo>
                    <a:pt x="133350" y="179388"/>
                  </a:lnTo>
                  <a:lnTo>
                    <a:pt x="134937" y="179388"/>
                  </a:lnTo>
                  <a:lnTo>
                    <a:pt x="136525" y="179388"/>
                  </a:lnTo>
                  <a:lnTo>
                    <a:pt x="136525" y="174625"/>
                  </a:lnTo>
                  <a:lnTo>
                    <a:pt x="134937" y="171450"/>
                  </a:lnTo>
                  <a:lnTo>
                    <a:pt x="134937" y="169863"/>
                  </a:lnTo>
                  <a:lnTo>
                    <a:pt x="133350" y="168275"/>
                  </a:lnTo>
                  <a:lnTo>
                    <a:pt x="133350" y="165100"/>
                  </a:lnTo>
                  <a:lnTo>
                    <a:pt x="133350" y="163513"/>
                  </a:lnTo>
                  <a:lnTo>
                    <a:pt x="130175" y="163513"/>
                  </a:lnTo>
                  <a:lnTo>
                    <a:pt x="128587" y="163513"/>
                  </a:lnTo>
                  <a:lnTo>
                    <a:pt x="125412" y="163513"/>
                  </a:lnTo>
                  <a:lnTo>
                    <a:pt x="125412" y="160338"/>
                  </a:lnTo>
                  <a:lnTo>
                    <a:pt x="128587" y="158750"/>
                  </a:lnTo>
                  <a:lnTo>
                    <a:pt x="128587" y="155575"/>
                  </a:lnTo>
                  <a:lnTo>
                    <a:pt x="128587" y="153988"/>
                  </a:lnTo>
                  <a:lnTo>
                    <a:pt x="130175" y="155575"/>
                  </a:lnTo>
                  <a:lnTo>
                    <a:pt x="133350" y="155575"/>
                  </a:lnTo>
                  <a:lnTo>
                    <a:pt x="133350" y="153988"/>
                  </a:lnTo>
                  <a:lnTo>
                    <a:pt x="134937" y="152400"/>
                  </a:lnTo>
                  <a:lnTo>
                    <a:pt x="134937" y="149225"/>
                  </a:lnTo>
                  <a:lnTo>
                    <a:pt x="134937" y="147638"/>
                  </a:lnTo>
                  <a:lnTo>
                    <a:pt x="136525" y="147638"/>
                  </a:lnTo>
                  <a:lnTo>
                    <a:pt x="136525" y="144463"/>
                  </a:lnTo>
                  <a:lnTo>
                    <a:pt x="139700" y="142875"/>
                  </a:lnTo>
                  <a:lnTo>
                    <a:pt x="139700" y="139700"/>
                  </a:lnTo>
                  <a:lnTo>
                    <a:pt x="139700" y="138113"/>
                  </a:lnTo>
                  <a:lnTo>
                    <a:pt x="139700" y="136525"/>
                  </a:lnTo>
                  <a:lnTo>
                    <a:pt x="139700" y="131763"/>
                  </a:lnTo>
                  <a:lnTo>
                    <a:pt x="139700" y="128588"/>
                  </a:lnTo>
                  <a:lnTo>
                    <a:pt x="139700" y="127000"/>
                  </a:lnTo>
                  <a:lnTo>
                    <a:pt x="141287" y="123825"/>
                  </a:lnTo>
                  <a:lnTo>
                    <a:pt x="141287" y="122238"/>
                  </a:lnTo>
                  <a:lnTo>
                    <a:pt x="144462" y="120650"/>
                  </a:lnTo>
                  <a:lnTo>
                    <a:pt x="144462" y="115888"/>
                  </a:lnTo>
                  <a:lnTo>
                    <a:pt x="141287" y="115888"/>
                  </a:lnTo>
                  <a:lnTo>
                    <a:pt x="141287" y="112713"/>
                  </a:lnTo>
                  <a:lnTo>
                    <a:pt x="144462" y="111125"/>
                  </a:lnTo>
                  <a:lnTo>
                    <a:pt x="144462" y="107950"/>
                  </a:lnTo>
                  <a:lnTo>
                    <a:pt x="144462" y="106363"/>
                  </a:lnTo>
                  <a:lnTo>
                    <a:pt x="146050" y="106363"/>
                  </a:lnTo>
                  <a:lnTo>
                    <a:pt x="149225" y="106363"/>
                  </a:lnTo>
                  <a:lnTo>
                    <a:pt x="149225" y="104775"/>
                  </a:lnTo>
                  <a:lnTo>
                    <a:pt x="150812" y="104775"/>
                  </a:lnTo>
                  <a:lnTo>
                    <a:pt x="149225" y="100013"/>
                  </a:lnTo>
                  <a:lnTo>
                    <a:pt x="150812" y="100013"/>
                  </a:lnTo>
                  <a:lnTo>
                    <a:pt x="144462" y="95250"/>
                  </a:lnTo>
                  <a:lnTo>
                    <a:pt x="152400" y="100013"/>
                  </a:lnTo>
                  <a:lnTo>
                    <a:pt x="155575" y="100013"/>
                  </a:lnTo>
                  <a:lnTo>
                    <a:pt x="155575" y="96838"/>
                  </a:lnTo>
                  <a:lnTo>
                    <a:pt x="157162" y="95250"/>
                  </a:lnTo>
                  <a:lnTo>
                    <a:pt x="160337" y="95250"/>
                  </a:lnTo>
                  <a:lnTo>
                    <a:pt x="160337" y="93663"/>
                  </a:lnTo>
                  <a:lnTo>
                    <a:pt x="161925" y="93663"/>
                  </a:lnTo>
                  <a:lnTo>
                    <a:pt x="165100" y="93663"/>
                  </a:lnTo>
                  <a:lnTo>
                    <a:pt x="166687" y="93663"/>
                  </a:lnTo>
                  <a:lnTo>
                    <a:pt x="168275" y="93663"/>
                  </a:lnTo>
                  <a:lnTo>
                    <a:pt x="168275" y="90488"/>
                  </a:lnTo>
                  <a:lnTo>
                    <a:pt x="168275" y="88900"/>
                  </a:lnTo>
                  <a:lnTo>
                    <a:pt x="166687" y="85725"/>
                  </a:lnTo>
                  <a:lnTo>
                    <a:pt x="166687" y="84137"/>
                  </a:lnTo>
                  <a:lnTo>
                    <a:pt x="166687" y="80962"/>
                  </a:lnTo>
                  <a:lnTo>
                    <a:pt x="168275" y="84137"/>
                  </a:lnTo>
                  <a:lnTo>
                    <a:pt x="171450" y="84137"/>
                  </a:lnTo>
                  <a:lnTo>
                    <a:pt x="173037" y="80962"/>
                  </a:lnTo>
                  <a:lnTo>
                    <a:pt x="173037" y="79375"/>
                  </a:lnTo>
                  <a:lnTo>
                    <a:pt x="173037" y="77787"/>
                  </a:lnTo>
                  <a:lnTo>
                    <a:pt x="173037" y="74612"/>
                  </a:lnTo>
                  <a:lnTo>
                    <a:pt x="173037" y="73025"/>
                  </a:lnTo>
                  <a:lnTo>
                    <a:pt x="171450" y="73025"/>
                  </a:lnTo>
                  <a:lnTo>
                    <a:pt x="168275" y="69850"/>
                  </a:lnTo>
                  <a:lnTo>
                    <a:pt x="166687" y="69850"/>
                  </a:lnTo>
                  <a:lnTo>
                    <a:pt x="165100" y="68262"/>
                  </a:lnTo>
                  <a:lnTo>
                    <a:pt x="161925" y="65087"/>
                  </a:lnTo>
                  <a:lnTo>
                    <a:pt x="157162" y="63500"/>
                  </a:lnTo>
                  <a:lnTo>
                    <a:pt x="155575" y="61912"/>
                  </a:lnTo>
                  <a:lnTo>
                    <a:pt x="152400" y="58737"/>
                  </a:lnTo>
                  <a:lnTo>
                    <a:pt x="150812" y="57150"/>
                  </a:lnTo>
                  <a:lnTo>
                    <a:pt x="150812" y="52387"/>
                  </a:lnTo>
                  <a:lnTo>
                    <a:pt x="149225" y="52387"/>
                  </a:lnTo>
                  <a:lnTo>
                    <a:pt x="149225" y="49212"/>
                  </a:lnTo>
                  <a:lnTo>
                    <a:pt x="149225" y="47625"/>
                  </a:lnTo>
                  <a:lnTo>
                    <a:pt x="150812" y="49212"/>
                  </a:lnTo>
                  <a:lnTo>
                    <a:pt x="152400" y="52387"/>
                  </a:lnTo>
                  <a:lnTo>
                    <a:pt x="157162" y="52387"/>
                  </a:lnTo>
                  <a:lnTo>
                    <a:pt x="160337" y="53975"/>
                  </a:lnTo>
                  <a:lnTo>
                    <a:pt x="161925" y="53975"/>
                  </a:lnTo>
                  <a:lnTo>
                    <a:pt x="161925" y="57150"/>
                  </a:lnTo>
                  <a:lnTo>
                    <a:pt x="166687" y="58737"/>
                  </a:lnTo>
                  <a:lnTo>
                    <a:pt x="166687" y="61912"/>
                  </a:lnTo>
                  <a:lnTo>
                    <a:pt x="168275" y="61912"/>
                  </a:lnTo>
                  <a:lnTo>
                    <a:pt x="171450" y="61912"/>
                  </a:lnTo>
                  <a:lnTo>
                    <a:pt x="173037" y="61912"/>
                  </a:lnTo>
                  <a:lnTo>
                    <a:pt x="177800" y="63500"/>
                  </a:lnTo>
                  <a:lnTo>
                    <a:pt x="180975" y="65087"/>
                  </a:lnTo>
                  <a:lnTo>
                    <a:pt x="184150" y="65087"/>
                  </a:lnTo>
                  <a:lnTo>
                    <a:pt x="188912" y="65087"/>
                  </a:lnTo>
                  <a:lnTo>
                    <a:pt x="192087" y="65087"/>
                  </a:lnTo>
                  <a:lnTo>
                    <a:pt x="193675" y="65087"/>
                  </a:lnTo>
                  <a:lnTo>
                    <a:pt x="196850" y="65087"/>
                  </a:lnTo>
                  <a:lnTo>
                    <a:pt x="198437" y="68262"/>
                  </a:lnTo>
                  <a:lnTo>
                    <a:pt x="203200" y="68262"/>
                  </a:lnTo>
                  <a:lnTo>
                    <a:pt x="204787" y="68262"/>
                  </a:lnTo>
                  <a:lnTo>
                    <a:pt x="207962" y="68262"/>
                  </a:lnTo>
                  <a:lnTo>
                    <a:pt x="209550" y="68262"/>
                  </a:lnTo>
                  <a:lnTo>
                    <a:pt x="211137" y="68262"/>
                  </a:lnTo>
                  <a:lnTo>
                    <a:pt x="214312" y="68262"/>
                  </a:lnTo>
                  <a:lnTo>
                    <a:pt x="219075" y="69850"/>
                  </a:lnTo>
                  <a:lnTo>
                    <a:pt x="220662" y="69850"/>
                  </a:lnTo>
                  <a:lnTo>
                    <a:pt x="223837" y="73025"/>
                  </a:lnTo>
                  <a:lnTo>
                    <a:pt x="227012" y="74612"/>
                  </a:lnTo>
                  <a:lnTo>
                    <a:pt x="230187" y="74612"/>
                  </a:lnTo>
                  <a:lnTo>
                    <a:pt x="231775" y="73025"/>
                  </a:lnTo>
                  <a:lnTo>
                    <a:pt x="234950" y="73025"/>
                  </a:lnTo>
                  <a:lnTo>
                    <a:pt x="234950" y="69850"/>
                  </a:lnTo>
                  <a:lnTo>
                    <a:pt x="234950" y="68262"/>
                  </a:lnTo>
                  <a:lnTo>
                    <a:pt x="234950" y="65087"/>
                  </a:lnTo>
                  <a:lnTo>
                    <a:pt x="231775" y="63500"/>
                  </a:lnTo>
                  <a:lnTo>
                    <a:pt x="230187" y="61912"/>
                  </a:lnTo>
                  <a:lnTo>
                    <a:pt x="230187" y="58737"/>
                  </a:lnTo>
                  <a:lnTo>
                    <a:pt x="231775" y="58737"/>
                  </a:lnTo>
                  <a:lnTo>
                    <a:pt x="234950" y="58737"/>
                  </a:lnTo>
                  <a:lnTo>
                    <a:pt x="234950" y="61912"/>
                  </a:lnTo>
                  <a:lnTo>
                    <a:pt x="236537" y="63500"/>
                  </a:lnTo>
                  <a:lnTo>
                    <a:pt x="236537" y="65087"/>
                  </a:lnTo>
                  <a:lnTo>
                    <a:pt x="239712" y="68262"/>
                  </a:lnTo>
                  <a:lnTo>
                    <a:pt x="241300" y="68262"/>
                  </a:lnTo>
                  <a:lnTo>
                    <a:pt x="241300" y="69850"/>
                  </a:lnTo>
                  <a:lnTo>
                    <a:pt x="242887" y="73025"/>
                  </a:lnTo>
                  <a:lnTo>
                    <a:pt x="242887" y="74612"/>
                  </a:lnTo>
                  <a:lnTo>
                    <a:pt x="246062" y="74612"/>
                  </a:lnTo>
                  <a:lnTo>
                    <a:pt x="246062" y="77787"/>
                  </a:lnTo>
                  <a:lnTo>
                    <a:pt x="247650" y="77787"/>
                  </a:lnTo>
                  <a:lnTo>
                    <a:pt x="250825" y="74612"/>
                  </a:lnTo>
                  <a:lnTo>
                    <a:pt x="250825" y="73025"/>
                  </a:lnTo>
                  <a:lnTo>
                    <a:pt x="250825" y="69850"/>
                  </a:lnTo>
                  <a:lnTo>
                    <a:pt x="250825" y="65087"/>
                  </a:lnTo>
                  <a:lnTo>
                    <a:pt x="252412" y="63500"/>
                  </a:lnTo>
                  <a:lnTo>
                    <a:pt x="250825" y="58737"/>
                  </a:lnTo>
                  <a:lnTo>
                    <a:pt x="250825" y="53975"/>
                  </a:lnTo>
                  <a:lnTo>
                    <a:pt x="247650" y="52387"/>
                  </a:lnTo>
                  <a:lnTo>
                    <a:pt x="246062" y="49212"/>
                  </a:lnTo>
                  <a:lnTo>
                    <a:pt x="246062" y="47625"/>
                  </a:lnTo>
                  <a:lnTo>
                    <a:pt x="246062" y="46037"/>
                  </a:lnTo>
                  <a:lnTo>
                    <a:pt x="242887" y="42862"/>
                  </a:lnTo>
                  <a:lnTo>
                    <a:pt x="242887" y="38100"/>
                  </a:lnTo>
                  <a:lnTo>
                    <a:pt x="236537" y="30162"/>
                  </a:lnTo>
                  <a:lnTo>
                    <a:pt x="236537" y="26987"/>
                  </a:lnTo>
                  <a:lnTo>
                    <a:pt x="234950" y="22225"/>
                  </a:lnTo>
                  <a:lnTo>
                    <a:pt x="231775" y="19050"/>
                  </a:lnTo>
                  <a:lnTo>
                    <a:pt x="230187" y="14287"/>
                  </a:lnTo>
                  <a:lnTo>
                    <a:pt x="225425" y="11112"/>
                  </a:lnTo>
                  <a:lnTo>
                    <a:pt x="225425" y="9525"/>
                  </a:lnTo>
                  <a:lnTo>
                    <a:pt x="225425" y="6350"/>
                  </a:lnTo>
                  <a:lnTo>
                    <a:pt x="223837" y="4762"/>
                  </a:lnTo>
                  <a:lnTo>
                    <a:pt x="220662" y="3175"/>
                  </a:lnTo>
                  <a:close/>
                </a:path>
              </a:pathLst>
            </a:custGeom>
            <a:blipFill dpi="0" rotWithShape="1">
              <a:blip r:embed="rId4"/>
              <a:srcRect/>
              <a:tile tx="450850" ty="-15875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sz="3600"/>
            </a:p>
          </p:txBody>
        </p:sp>
        <p:sp>
          <p:nvSpPr>
            <p:cNvPr id="16" name="文本框 15">
              <a:extLst>
                <a:ext uri="{FF2B5EF4-FFF2-40B4-BE49-F238E27FC236}">
                  <a16:creationId xmlns:a16="http://schemas.microsoft.com/office/drawing/2014/main" id="{B3350265-7E0E-4A6A-AF60-CACA4111766C}"/>
                </a:ext>
              </a:extLst>
            </p:cNvPr>
            <p:cNvSpPr txBox="1"/>
            <p:nvPr/>
          </p:nvSpPr>
          <p:spPr>
            <a:xfrm>
              <a:off x="3683233" y="1598655"/>
              <a:ext cx="617192" cy="663253"/>
            </a:xfrm>
            <a:prstGeom prst="rect">
              <a:avLst/>
            </a:prstGeom>
            <a:noFill/>
          </p:spPr>
          <p:txBody>
            <a:bodyPr wrap="none" rtlCol="0">
              <a:spAutoFit/>
            </a:bodyPr>
            <a:lstStyle/>
            <a:p>
              <a:r>
                <a:rPr lang="zh-CN" altLang="en-US" sz="6600" dirty="0">
                  <a:solidFill>
                    <a:schemeClr val="bg1"/>
                  </a:solidFill>
                  <a:latin typeface="Berlin Sans FB Demi" panose="020E0802020502020306" pitchFamily="34" charset="0"/>
                  <a:ea typeface="庞门正道真贵楷体" panose="02010600030101010101" pitchFamily="2" charset="-122"/>
                </a:rPr>
                <a:t>壹</a:t>
              </a:r>
            </a:p>
          </p:txBody>
        </p:sp>
      </p:grpSp>
      <p:sp>
        <p:nvSpPr>
          <p:cNvPr id="17" name="文本框 16">
            <a:extLst>
              <a:ext uri="{FF2B5EF4-FFF2-40B4-BE49-F238E27FC236}">
                <a16:creationId xmlns:a16="http://schemas.microsoft.com/office/drawing/2014/main" id="{25F9A401-ECF4-4FD3-A7A6-8CCF08CB41DA}"/>
              </a:ext>
            </a:extLst>
          </p:cNvPr>
          <p:cNvSpPr txBox="1"/>
          <p:nvPr/>
        </p:nvSpPr>
        <p:spPr>
          <a:xfrm>
            <a:off x="2375722" y="573513"/>
            <a:ext cx="3407892" cy="584775"/>
          </a:xfrm>
          <a:prstGeom prst="rect">
            <a:avLst/>
          </a:prstGeom>
          <a:noFill/>
        </p:spPr>
        <p:txBody>
          <a:bodyPr vert="horz" wrap="square" rtlCol="0">
            <a:spAutoFit/>
          </a:bodyPr>
          <a:lstStyle/>
          <a:p>
            <a:pPr algn="ctr"/>
            <a:r>
              <a:rPr lang="zh-CN" altLang="en-US" sz="3200" spc="600" dirty="0">
                <a:solidFill>
                  <a:schemeClr val="tx1">
                    <a:lumMod val="95000"/>
                    <a:lumOff val="5000"/>
                  </a:schemeClr>
                </a:solidFill>
                <a:latin typeface="庞门正道真贵楷体" panose="02010600030101010101" pitchFamily="2" charset="-122"/>
                <a:ea typeface="庞门正道真贵楷体" panose="02010600030101010101" pitchFamily="2" charset="-122"/>
                <a:cs typeface="+mn-ea"/>
                <a:sym typeface="+mn-lt"/>
              </a:rPr>
              <a:t>清明节的由来</a:t>
            </a:r>
          </a:p>
        </p:txBody>
      </p:sp>
      <p:sp>
        <p:nvSpPr>
          <p:cNvPr id="18" name="文本框 17">
            <a:extLst>
              <a:ext uri="{FF2B5EF4-FFF2-40B4-BE49-F238E27FC236}">
                <a16:creationId xmlns:a16="http://schemas.microsoft.com/office/drawing/2014/main" id="{192AA989-C3CC-4897-9C99-6AA83CD35BF4}"/>
              </a:ext>
            </a:extLst>
          </p:cNvPr>
          <p:cNvSpPr txBox="1"/>
          <p:nvPr/>
        </p:nvSpPr>
        <p:spPr>
          <a:xfrm>
            <a:off x="6096000" y="1849925"/>
            <a:ext cx="3759200" cy="400110"/>
          </a:xfrm>
          <a:prstGeom prst="rect">
            <a:avLst/>
          </a:prstGeom>
          <a:noFill/>
        </p:spPr>
        <p:txBody>
          <a:bodyPr wrap="square">
            <a:spAutoFit/>
          </a:bodyPr>
          <a:lstStyle/>
          <a:p>
            <a:r>
              <a:rPr lang="zh-CN" altLang="en-US" sz="2000" b="1" dirty="0">
                <a:solidFill>
                  <a:schemeClr val="tx1">
                    <a:lumMod val="95000"/>
                    <a:lumOff val="5000"/>
                  </a:schemeClr>
                </a:solidFill>
              </a:rPr>
              <a:t>单击此处添加标题文本</a:t>
            </a:r>
          </a:p>
        </p:txBody>
      </p:sp>
    </p:spTree>
    <p:extLst>
      <p:ext uri="{BB962C8B-B14F-4D97-AF65-F5344CB8AC3E}">
        <p14:creationId xmlns:p14="http://schemas.microsoft.com/office/powerpoint/2010/main" val="29294535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 name="图片 84">
            <a:extLst>
              <a:ext uri="{FF2B5EF4-FFF2-40B4-BE49-F238E27FC236}">
                <a16:creationId xmlns:a16="http://schemas.microsoft.com/office/drawing/2014/main" id="{CE5EECBF-F12E-4CD4-9257-44892396C08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flipH="1">
            <a:off x="-532" y="3636879"/>
            <a:ext cx="7315731" cy="3221121"/>
          </a:xfrm>
          <a:prstGeom prst="rect">
            <a:avLst/>
          </a:prstGeom>
        </p:spPr>
      </p:pic>
      <p:pic>
        <p:nvPicPr>
          <p:cNvPr id="71" name="图片 70">
            <a:extLst>
              <a:ext uri="{FF2B5EF4-FFF2-40B4-BE49-F238E27FC236}">
                <a16:creationId xmlns:a16="http://schemas.microsoft.com/office/drawing/2014/main" id="{D5D1BC39-D7EB-4A6A-8A47-0B5558AAF7CB}"/>
              </a:ext>
            </a:extLst>
          </p:cNvPr>
          <p:cNvPicPr>
            <a:picLocks noChangeAspect="1"/>
          </p:cNvPicPr>
          <p:nvPr/>
        </p:nvPicPr>
        <p:blipFill rotWithShape="1">
          <a:blip r:embed="rId4" cstate="screen">
            <a:duotone>
              <a:schemeClr val="bg2">
                <a:shade val="45000"/>
                <a:satMod val="135000"/>
              </a:schemeClr>
              <a:prstClr val="white"/>
            </a:duotone>
            <a:extLst>
              <a:ext uri="{28A0092B-C50C-407E-A947-70E740481C1C}">
                <a14:useLocalDpi xmlns:a14="http://schemas.microsoft.com/office/drawing/2010/main"/>
              </a:ext>
            </a:extLst>
          </a:blip>
          <a:srcRect/>
          <a:stretch/>
        </p:blipFill>
        <p:spPr>
          <a:xfrm>
            <a:off x="-529" y="1582374"/>
            <a:ext cx="12193057" cy="5275890"/>
          </a:xfrm>
          <a:prstGeom prst="rect">
            <a:avLst/>
          </a:prstGeom>
        </p:spPr>
      </p:pic>
      <p:pic>
        <p:nvPicPr>
          <p:cNvPr id="32" name="图片 31">
            <a:extLst>
              <a:ext uri="{FF2B5EF4-FFF2-40B4-BE49-F238E27FC236}">
                <a16:creationId xmlns:a16="http://schemas.microsoft.com/office/drawing/2014/main" id="{3BC3F788-7CDD-4FD8-AC03-3B54EDC17293}"/>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0" y="0"/>
            <a:ext cx="3514132" cy="4385969"/>
          </a:xfrm>
          <a:prstGeom prst="rect">
            <a:avLst/>
          </a:prstGeom>
        </p:spPr>
      </p:pic>
      <p:sp>
        <p:nvSpPr>
          <p:cNvPr id="66" name="任意多边形: 形状 65">
            <a:extLst>
              <a:ext uri="{FF2B5EF4-FFF2-40B4-BE49-F238E27FC236}">
                <a16:creationId xmlns:a16="http://schemas.microsoft.com/office/drawing/2014/main" id="{5A0EE3BD-381F-451C-94D1-570E85D82031}"/>
              </a:ext>
            </a:extLst>
          </p:cNvPr>
          <p:cNvSpPr/>
          <p:nvPr/>
        </p:nvSpPr>
        <p:spPr>
          <a:xfrm rot="186308">
            <a:off x="3883335" y="2894701"/>
            <a:ext cx="4425330" cy="961807"/>
          </a:xfrm>
          <a:custGeom>
            <a:avLst/>
            <a:gdLst>
              <a:gd name="connsiteX0" fmla="*/ 327282 w 2377881"/>
              <a:gd name="connsiteY0" fmla="*/ 501500 h 509406"/>
              <a:gd name="connsiteX1" fmla="*/ 335854 w 2377881"/>
              <a:gd name="connsiteY1" fmla="*/ 502452 h 509406"/>
              <a:gd name="connsiteX2" fmla="*/ 335759 w 2377881"/>
              <a:gd name="connsiteY2" fmla="*/ 504452 h 509406"/>
              <a:gd name="connsiteX3" fmla="*/ 335664 w 2377881"/>
              <a:gd name="connsiteY3" fmla="*/ 505976 h 509406"/>
              <a:gd name="connsiteX4" fmla="*/ 334330 w 2377881"/>
              <a:gd name="connsiteY4" fmla="*/ 507977 h 509406"/>
              <a:gd name="connsiteX5" fmla="*/ 329377 w 2377881"/>
              <a:gd name="connsiteY5" fmla="*/ 504929 h 509406"/>
              <a:gd name="connsiteX6" fmla="*/ 324710 w 2377881"/>
              <a:gd name="connsiteY6" fmla="*/ 505024 h 509406"/>
              <a:gd name="connsiteX7" fmla="*/ 324805 w 2377881"/>
              <a:gd name="connsiteY7" fmla="*/ 504929 h 509406"/>
              <a:gd name="connsiteX8" fmla="*/ 442915 w 2377881"/>
              <a:gd name="connsiteY8" fmla="*/ 497880 h 509406"/>
              <a:gd name="connsiteX9" fmla="*/ 446058 w 2377881"/>
              <a:gd name="connsiteY9" fmla="*/ 500261 h 509406"/>
              <a:gd name="connsiteX10" fmla="*/ 444153 w 2377881"/>
              <a:gd name="connsiteY10" fmla="*/ 509405 h 509406"/>
              <a:gd name="connsiteX11" fmla="*/ 437200 w 2377881"/>
              <a:gd name="connsiteY11" fmla="*/ 504071 h 509406"/>
              <a:gd name="connsiteX12" fmla="*/ 434247 w 2377881"/>
              <a:gd name="connsiteY12" fmla="*/ 501785 h 509406"/>
              <a:gd name="connsiteX13" fmla="*/ 438343 w 2377881"/>
              <a:gd name="connsiteY13" fmla="*/ 502261 h 509406"/>
              <a:gd name="connsiteX14" fmla="*/ 444058 w 2377881"/>
              <a:gd name="connsiteY14" fmla="*/ 500261 h 509406"/>
              <a:gd name="connsiteX15" fmla="*/ 442915 w 2377881"/>
              <a:gd name="connsiteY15" fmla="*/ 497880 h 509406"/>
              <a:gd name="connsiteX16" fmla="*/ 340521 w 2377881"/>
              <a:gd name="connsiteY16" fmla="*/ 488927 h 509406"/>
              <a:gd name="connsiteX17" fmla="*/ 349380 w 2377881"/>
              <a:gd name="connsiteY17" fmla="*/ 490165 h 509406"/>
              <a:gd name="connsiteX18" fmla="*/ 350449 w 2377881"/>
              <a:gd name="connsiteY18" fmla="*/ 489633 h 509406"/>
              <a:gd name="connsiteX19" fmla="*/ 349284 w 2377881"/>
              <a:gd name="connsiteY19" fmla="*/ 491309 h 509406"/>
              <a:gd name="connsiteX20" fmla="*/ 340521 w 2377881"/>
              <a:gd name="connsiteY20" fmla="*/ 488927 h 509406"/>
              <a:gd name="connsiteX21" fmla="*/ 361381 w 2377881"/>
              <a:gd name="connsiteY21" fmla="*/ 481498 h 509406"/>
              <a:gd name="connsiteX22" fmla="*/ 357809 w 2377881"/>
              <a:gd name="connsiteY22" fmla="*/ 485974 h 509406"/>
              <a:gd name="connsiteX23" fmla="*/ 350449 w 2377881"/>
              <a:gd name="connsiteY23" fmla="*/ 489633 h 509406"/>
              <a:gd name="connsiteX24" fmla="*/ 352332 w 2377881"/>
              <a:gd name="connsiteY24" fmla="*/ 486927 h 509406"/>
              <a:gd name="connsiteX25" fmla="*/ 360905 w 2377881"/>
              <a:gd name="connsiteY25" fmla="*/ 481784 h 509406"/>
              <a:gd name="connsiteX26" fmla="*/ 420436 w 2377881"/>
              <a:gd name="connsiteY26" fmla="*/ 479973 h 509406"/>
              <a:gd name="connsiteX27" fmla="*/ 425104 w 2377881"/>
              <a:gd name="connsiteY27" fmla="*/ 480735 h 509406"/>
              <a:gd name="connsiteX28" fmla="*/ 432248 w 2377881"/>
              <a:gd name="connsiteY28" fmla="*/ 480449 h 509406"/>
              <a:gd name="connsiteX29" fmla="*/ 423389 w 2377881"/>
              <a:gd name="connsiteY29" fmla="*/ 484164 h 509406"/>
              <a:gd name="connsiteX30" fmla="*/ 419103 w 2377881"/>
              <a:gd name="connsiteY30" fmla="*/ 482830 h 509406"/>
              <a:gd name="connsiteX31" fmla="*/ 417484 w 2377881"/>
              <a:gd name="connsiteY31" fmla="*/ 480544 h 509406"/>
              <a:gd name="connsiteX32" fmla="*/ 420436 w 2377881"/>
              <a:gd name="connsiteY32" fmla="*/ 479973 h 509406"/>
              <a:gd name="connsiteX33" fmla="*/ 399576 w 2377881"/>
              <a:gd name="connsiteY33" fmla="*/ 473496 h 509406"/>
              <a:gd name="connsiteX34" fmla="*/ 409577 w 2377881"/>
              <a:gd name="connsiteY34" fmla="*/ 479592 h 509406"/>
              <a:gd name="connsiteX35" fmla="*/ 409482 w 2377881"/>
              <a:gd name="connsiteY35" fmla="*/ 480830 h 509406"/>
              <a:gd name="connsiteX36" fmla="*/ 405481 w 2377881"/>
              <a:gd name="connsiteY36" fmla="*/ 482069 h 509406"/>
              <a:gd name="connsiteX37" fmla="*/ 404529 w 2377881"/>
              <a:gd name="connsiteY37" fmla="*/ 481211 h 509406"/>
              <a:gd name="connsiteX38" fmla="*/ 401005 w 2377881"/>
              <a:gd name="connsiteY38" fmla="*/ 477401 h 509406"/>
              <a:gd name="connsiteX39" fmla="*/ 399766 w 2377881"/>
              <a:gd name="connsiteY39" fmla="*/ 476735 h 509406"/>
              <a:gd name="connsiteX40" fmla="*/ 394432 w 2377881"/>
              <a:gd name="connsiteY40" fmla="*/ 477973 h 509406"/>
              <a:gd name="connsiteX41" fmla="*/ 394242 w 2377881"/>
              <a:gd name="connsiteY41" fmla="*/ 477592 h 509406"/>
              <a:gd name="connsiteX42" fmla="*/ 394337 w 2377881"/>
              <a:gd name="connsiteY42" fmla="*/ 475687 h 509406"/>
              <a:gd name="connsiteX43" fmla="*/ 399576 w 2377881"/>
              <a:gd name="connsiteY43" fmla="*/ 473496 h 509406"/>
              <a:gd name="connsiteX44" fmla="*/ 624843 w 2377881"/>
              <a:gd name="connsiteY44" fmla="*/ 467972 h 509406"/>
              <a:gd name="connsiteX45" fmla="*/ 629320 w 2377881"/>
              <a:gd name="connsiteY45" fmla="*/ 469210 h 509406"/>
              <a:gd name="connsiteX46" fmla="*/ 626081 w 2377881"/>
              <a:gd name="connsiteY46" fmla="*/ 474449 h 509406"/>
              <a:gd name="connsiteX47" fmla="*/ 622557 w 2377881"/>
              <a:gd name="connsiteY47" fmla="*/ 474830 h 509406"/>
              <a:gd name="connsiteX48" fmla="*/ 618842 w 2377881"/>
              <a:gd name="connsiteY48" fmla="*/ 475211 h 509406"/>
              <a:gd name="connsiteX49" fmla="*/ 611794 w 2377881"/>
              <a:gd name="connsiteY49" fmla="*/ 475211 h 509406"/>
              <a:gd name="connsiteX50" fmla="*/ 612365 w 2377881"/>
              <a:gd name="connsiteY50" fmla="*/ 470448 h 509406"/>
              <a:gd name="connsiteX51" fmla="*/ 623128 w 2377881"/>
              <a:gd name="connsiteY51" fmla="*/ 470353 h 509406"/>
              <a:gd name="connsiteX52" fmla="*/ 623986 w 2377881"/>
              <a:gd name="connsiteY52" fmla="*/ 469115 h 509406"/>
              <a:gd name="connsiteX53" fmla="*/ 971267 w 2377881"/>
              <a:gd name="connsiteY53" fmla="*/ 463972 h 509406"/>
              <a:gd name="connsiteX54" fmla="*/ 981935 w 2377881"/>
              <a:gd name="connsiteY54" fmla="*/ 463972 h 509406"/>
              <a:gd name="connsiteX55" fmla="*/ 981744 w 2377881"/>
              <a:gd name="connsiteY55" fmla="*/ 464162 h 509406"/>
              <a:gd name="connsiteX56" fmla="*/ 976886 w 2377881"/>
              <a:gd name="connsiteY56" fmla="*/ 468163 h 509406"/>
              <a:gd name="connsiteX57" fmla="*/ 971362 w 2377881"/>
              <a:gd name="connsiteY57" fmla="*/ 465781 h 509406"/>
              <a:gd name="connsiteX58" fmla="*/ 971171 w 2377881"/>
              <a:gd name="connsiteY58" fmla="*/ 464638 h 509406"/>
              <a:gd name="connsiteX59" fmla="*/ 971267 w 2377881"/>
              <a:gd name="connsiteY59" fmla="*/ 463972 h 509406"/>
              <a:gd name="connsiteX60" fmla="*/ 481206 w 2377881"/>
              <a:gd name="connsiteY60" fmla="*/ 462448 h 509406"/>
              <a:gd name="connsiteX61" fmla="*/ 487016 w 2377881"/>
              <a:gd name="connsiteY61" fmla="*/ 470925 h 509406"/>
              <a:gd name="connsiteX62" fmla="*/ 483301 w 2377881"/>
              <a:gd name="connsiteY62" fmla="*/ 470163 h 509406"/>
              <a:gd name="connsiteX63" fmla="*/ 481206 w 2377881"/>
              <a:gd name="connsiteY63" fmla="*/ 469687 h 509406"/>
              <a:gd name="connsiteX64" fmla="*/ 476634 w 2377881"/>
              <a:gd name="connsiteY64" fmla="*/ 463876 h 509406"/>
              <a:gd name="connsiteX65" fmla="*/ 481206 w 2377881"/>
              <a:gd name="connsiteY65" fmla="*/ 462448 h 509406"/>
              <a:gd name="connsiteX66" fmla="*/ 517210 w 2377881"/>
              <a:gd name="connsiteY66" fmla="*/ 462447 h 509406"/>
              <a:gd name="connsiteX67" fmla="*/ 522925 w 2377881"/>
              <a:gd name="connsiteY67" fmla="*/ 466257 h 509406"/>
              <a:gd name="connsiteX68" fmla="*/ 521116 w 2377881"/>
              <a:gd name="connsiteY68" fmla="*/ 467496 h 509406"/>
              <a:gd name="connsiteX69" fmla="*/ 509686 w 2377881"/>
              <a:gd name="connsiteY69" fmla="*/ 472163 h 509406"/>
              <a:gd name="connsiteX70" fmla="*/ 515306 w 2377881"/>
              <a:gd name="connsiteY70" fmla="*/ 476259 h 509406"/>
              <a:gd name="connsiteX71" fmla="*/ 514829 w 2377881"/>
              <a:gd name="connsiteY71" fmla="*/ 478068 h 509406"/>
              <a:gd name="connsiteX72" fmla="*/ 514067 w 2377881"/>
              <a:gd name="connsiteY72" fmla="*/ 478926 h 509406"/>
              <a:gd name="connsiteX73" fmla="*/ 510352 w 2377881"/>
              <a:gd name="connsiteY73" fmla="*/ 479116 h 509406"/>
              <a:gd name="connsiteX74" fmla="*/ 504733 w 2377881"/>
              <a:gd name="connsiteY74" fmla="*/ 476830 h 509406"/>
              <a:gd name="connsiteX75" fmla="*/ 502732 w 2377881"/>
              <a:gd name="connsiteY75" fmla="*/ 482069 h 509406"/>
              <a:gd name="connsiteX76" fmla="*/ 500447 w 2377881"/>
              <a:gd name="connsiteY76" fmla="*/ 477402 h 509406"/>
              <a:gd name="connsiteX77" fmla="*/ 509495 w 2377881"/>
              <a:gd name="connsiteY77" fmla="*/ 465400 h 509406"/>
              <a:gd name="connsiteX78" fmla="*/ 515210 w 2377881"/>
              <a:gd name="connsiteY78" fmla="*/ 463209 h 509406"/>
              <a:gd name="connsiteX79" fmla="*/ 870588 w 2377881"/>
              <a:gd name="connsiteY79" fmla="*/ 462066 h 509406"/>
              <a:gd name="connsiteX80" fmla="*/ 873350 w 2377881"/>
              <a:gd name="connsiteY80" fmla="*/ 463400 h 509406"/>
              <a:gd name="connsiteX81" fmla="*/ 872969 w 2377881"/>
              <a:gd name="connsiteY81" fmla="*/ 469305 h 509406"/>
              <a:gd name="connsiteX82" fmla="*/ 870016 w 2377881"/>
              <a:gd name="connsiteY82" fmla="*/ 470639 h 509406"/>
              <a:gd name="connsiteX83" fmla="*/ 862206 w 2377881"/>
              <a:gd name="connsiteY83" fmla="*/ 472734 h 509406"/>
              <a:gd name="connsiteX84" fmla="*/ 869254 w 2377881"/>
              <a:gd name="connsiteY84" fmla="*/ 467781 h 509406"/>
              <a:gd name="connsiteX85" fmla="*/ 868587 w 2377881"/>
              <a:gd name="connsiteY85" fmla="*/ 462923 h 509406"/>
              <a:gd name="connsiteX86" fmla="*/ 870588 w 2377881"/>
              <a:gd name="connsiteY86" fmla="*/ 462066 h 509406"/>
              <a:gd name="connsiteX87" fmla="*/ 685231 w 2377881"/>
              <a:gd name="connsiteY87" fmla="*/ 462066 h 509406"/>
              <a:gd name="connsiteX88" fmla="*/ 687898 w 2377881"/>
              <a:gd name="connsiteY88" fmla="*/ 464257 h 509406"/>
              <a:gd name="connsiteX89" fmla="*/ 685421 w 2377881"/>
              <a:gd name="connsiteY89" fmla="*/ 467210 h 509406"/>
              <a:gd name="connsiteX90" fmla="*/ 690565 w 2377881"/>
              <a:gd name="connsiteY90" fmla="*/ 469686 h 509406"/>
              <a:gd name="connsiteX91" fmla="*/ 690184 w 2377881"/>
              <a:gd name="connsiteY91" fmla="*/ 471877 h 509406"/>
              <a:gd name="connsiteX92" fmla="*/ 689707 w 2377881"/>
              <a:gd name="connsiteY92" fmla="*/ 472067 h 509406"/>
              <a:gd name="connsiteX93" fmla="*/ 680278 w 2377881"/>
              <a:gd name="connsiteY93" fmla="*/ 468067 h 509406"/>
              <a:gd name="connsiteX94" fmla="*/ 685231 w 2377881"/>
              <a:gd name="connsiteY94" fmla="*/ 462066 h 509406"/>
              <a:gd name="connsiteX95" fmla="*/ 571312 w 2377881"/>
              <a:gd name="connsiteY95" fmla="*/ 461114 h 509406"/>
              <a:gd name="connsiteX96" fmla="*/ 574932 w 2377881"/>
              <a:gd name="connsiteY96" fmla="*/ 469686 h 509406"/>
              <a:gd name="connsiteX97" fmla="*/ 569217 w 2377881"/>
              <a:gd name="connsiteY97" fmla="*/ 466067 h 509406"/>
              <a:gd name="connsiteX98" fmla="*/ 564359 w 2377881"/>
              <a:gd name="connsiteY98" fmla="*/ 465209 h 509406"/>
              <a:gd name="connsiteX99" fmla="*/ 560073 w 2377881"/>
              <a:gd name="connsiteY99" fmla="*/ 464543 h 509406"/>
              <a:gd name="connsiteX100" fmla="*/ 557120 w 2377881"/>
              <a:gd name="connsiteY100" fmla="*/ 468353 h 509406"/>
              <a:gd name="connsiteX101" fmla="*/ 551977 w 2377881"/>
              <a:gd name="connsiteY101" fmla="*/ 466257 h 509406"/>
              <a:gd name="connsiteX102" fmla="*/ 554167 w 2377881"/>
              <a:gd name="connsiteY102" fmla="*/ 471591 h 509406"/>
              <a:gd name="connsiteX103" fmla="*/ 556930 w 2377881"/>
              <a:gd name="connsiteY103" fmla="*/ 478068 h 509406"/>
              <a:gd name="connsiteX104" fmla="*/ 555501 w 2377881"/>
              <a:gd name="connsiteY104" fmla="*/ 478449 h 509406"/>
              <a:gd name="connsiteX105" fmla="*/ 553691 w 2377881"/>
              <a:gd name="connsiteY105" fmla="*/ 478925 h 509406"/>
              <a:gd name="connsiteX106" fmla="*/ 549405 w 2377881"/>
              <a:gd name="connsiteY106" fmla="*/ 474068 h 509406"/>
              <a:gd name="connsiteX107" fmla="*/ 548548 w 2377881"/>
              <a:gd name="connsiteY107" fmla="*/ 472353 h 509406"/>
              <a:gd name="connsiteX108" fmla="*/ 547786 w 2377881"/>
              <a:gd name="connsiteY108" fmla="*/ 470924 h 509406"/>
              <a:gd name="connsiteX109" fmla="*/ 543499 w 2377881"/>
              <a:gd name="connsiteY109" fmla="*/ 467305 h 509406"/>
              <a:gd name="connsiteX110" fmla="*/ 537880 w 2377881"/>
              <a:gd name="connsiteY110" fmla="*/ 465590 h 509406"/>
              <a:gd name="connsiteX111" fmla="*/ 533212 w 2377881"/>
              <a:gd name="connsiteY111" fmla="*/ 476354 h 509406"/>
              <a:gd name="connsiteX112" fmla="*/ 530164 w 2377881"/>
              <a:gd name="connsiteY112" fmla="*/ 476830 h 509406"/>
              <a:gd name="connsiteX113" fmla="*/ 527974 w 2377881"/>
              <a:gd name="connsiteY113" fmla="*/ 477211 h 509406"/>
              <a:gd name="connsiteX114" fmla="*/ 522544 w 2377881"/>
              <a:gd name="connsiteY114" fmla="*/ 475306 h 509406"/>
              <a:gd name="connsiteX115" fmla="*/ 521497 w 2377881"/>
              <a:gd name="connsiteY115" fmla="*/ 472639 h 509406"/>
              <a:gd name="connsiteX116" fmla="*/ 521211 w 2377881"/>
              <a:gd name="connsiteY116" fmla="*/ 471877 h 509406"/>
              <a:gd name="connsiteX117" fmla="*/ 520449 w 2377881"/>
              <a:gd name="connsiteY117" fmla="*/ 470258 h 509406"/>
              <a:gd name="connsiteX118" fmla="*/ 521497 w 2377881"/>
              <a:gd name="connsiteY118" fmla="*/ 470448 h 509406"/>
              <a:gd name="connsiteX119" fmla="*/ 527688 w 2377881"/>
              <a:gd name="connsiteY119" fmla="*/ 467400 h 509406"/>
              <a:gd name="connsiteX120" fmla="*/ 544261 w 2377881"/>
              <a:gd name="connsiteY120" fmla="*/ 461876 h 509406"/>
              <a:gd name="connsiteX121" fmla="*/ 552453 w 2377881"/>
              <a:gd name="connsiteY121" fmla="*/ 461590 h 509406"/>
              <a:gd name="connsiteX122" fmla="*/ 571312 w 2377881"/>
              <a:gd name="connsiteY122" fmla="*/ 461114 h 509406"/>
              <a:gd name="connsiteX123" fmla="*/ 701804 w 2377881"/>
              <a:gd name="connsiteY123" fmla="*/ 461019 h 509406"/>
              <a:gd name="connsiteX124" fmla="*/ 705710 w 2377881"/>
              <a:gd name="connsiteY124" fmla="*/ 461590 h 509406"/>
              <a:gd name="connsiteX125" fmla="*/ 705995 w 2377881"/>
              <a:gd name="connsiteY125" fmla="*/ 462543 h 509406"/>
              <a:gd name="connsiteX126" fmla="*/ 706377 w 2377881"/>
              <a:gd name="connsiteY126" fmla="*/ 464162 h 509406"/>
              <a:gd name="connsiteX127" fmla="*/ 694851 w 2377881"/>
              <a:gd name="connsiteY127" fmla="*/ 467972 h 509406"/>
              <a:gd name="connsiteX128" fmla="*/ 692279 w 2377881"/>
              <a:gd name="connsiteY128" fmla="*/ 464162 h 509406"/>
              <a:gd name="connsiteX129" fmla="*/ 692565 w 2377881"/>
              <a:gd name="connsiteY129" fmla="*/ 464257 h 509406"/>
              <a:gd name="connsiteX130" fmla="*/ 696566 w 2377881"/>
              <a:gd name="connsiteY130" fmla="*/ 465686 h 509406"/>
              <a:gd name="connsiteX131" fmla="*/ 701804 w 2377881"/>
              <a:gd name="connsiteY131" fmla="*/ 461019 h 509406"/>
              <a:gd name="connsiteX132" fmla="*/ 418627 w 2377881"/>
              <a:gd name="connsiteY132" fmla="*/ 460733 h 509406"/>
              <a:gd name="connsiteX133" fmla="*/ 423294 w 2377881"/>
              <a:gd name="connsiteY133" fmla="*/ 463972 h 509406"/>
              <a:gd name="connsiteX134" fmla="*/ 416817 w 2377881"/>
              <a:gd name="connsiteY134" fmla="*/ 466448 h 509406"/>
              <a:gd name="connsiteX135" fmla="*/ 412721 w 2377881"/>
              <a:gd name="connsiteY135" fmla="*/ 467115 h 509406"/>
              <a:gd name="connsiteX136" fmla="*/ 412150 w 2377881"/>
              <a:gd name="connsiteY136" fmla="*/ 468544 h 509406"/>
              <a:gd name="connsiteX137" fmla="*/ 409864 w 2377881"/>
              <a:gd name="connsiteY137" fmla="*/ 470258 h 509406"/>
              <a:gd name="connsiteX138" fmla="*/ 407197 w 2377881"/>
              <a:gd name="connsiteY138" fmla="*/ 468925 h 509406"/>
              <a:gd name="connsiteX139" fmla="*/ 406911 w 2377881"/>
              <a:gd name="connsiteY139" fmla="*/ 466258 h 509406"/>
              <a:gd name="connsiteX140" fmla="*/ 418627 w 2377881"/>
              <a:gd name="connsiteY140" fmla="*/ 460733 h 509406"/>
              <a:gd name="connsiteX141" fmla="*/ 432103 w 2377881"/>
              <a:gd name="connsiteY141" fmla="*/ 460002 h 509406"/>
              <a:gd name="connsiteX142" fmla="*/ 433580 w 2377881"/>
              <a:gd name="connsiteY142" fmla="*/ 460066 h 509406"/>
              <a:gd name="connsiteX143" fmla="*/ 438343 w 2377881"/>
              <a:gd name="connsiteY143" fmla="*/ 460257 h 509406"/>
              <a:gd name="connsiteX144" fmla="*/ 446725 w 2377881"/>
              <a:gd name="connsiteY144" fmla="*/ 466924 h 509406"/>
              <a:gd name="connsiteX145" fmla="*/ 445677 w 2377881"/>
              <a:gd name="connsiteY145" fmla="*/ 468829 h 509406"/>
              <a:gd name="connsiteX146" fmla="*/ 444439 w 2377881"/>
              <a:gd name="connsiteY146" fmla="*/ 470925 h 509406"/>
              <a:gd name="connsiteX147" fmla="*/ 437866 w 2377881"/>
              <a:gd name="connsiteY147" fmla="*/ 475687 h 509406"/>
              <a:gd name="connsiteX148" fmla="*/ 429866 w 2377881"/>
              <a:gd name="connsiteY148" fmla="*/ 471401 h 509406"/>
              <a:gd name="connsiteX149" fmla="*/ 437200 w 2377881"/>
              <a:gd name="connsiteY149" fmla="*/ 469687 h 509406"/>
              <a:gd name="connsiteX150" fmla="*/ 439009 w 2377881"/>
              <a:gd name="connsiteY150" fmla="*/ 469306 h 509406"/>
              <a:gd name="connsiteX151" fmla="*/ 435676 w 2377881"/>
              <a:gd name="connsiteY151" fmla="*/ 462162 h 509406"/>
              <a:gd name="connsiteX152" fmla="*/ 794864 w 2377881"/>
              <a:gd name="connsiteY152" fmla="*/ 459685 h 509406"/>
              <a:gd name="connsiteX153" fmla="*/ 790768 w 2377881"/>
              <a:gd name="connsiteY153" fmla="*/ 463400 h 509406"/>
              <a:gd name="connsiteX154" fmla="*/ 788196 w 2377881"/>
              <a:gd name="connsiteY154" fmla="*/ 464162 h 509406"/>
              <a:gd name="connsiteX155" fmla="*/ 786863 w 2377881"/>
              <a:gd name="connsiteY155" fmla="*/ 467972 h 509406"/>
              <a:gd name="connsiteX156" fmla="*/ 786577 w 2377881"/>
              <a:gd name="connsiteY156" fmla="*/ 470448 h 509406"/>
              <a:gd name="connsiteX157" fmla="*/ 783624 w 2377881"/>
              <a:gd name="connsiteY157" fmla="*/ 469305 h 509406"/>
              <a:gd name="connsiteX158" fmla="*/ 783815 w 2377881"/>
              <a:gd name="connsiteY158" fmla="*/ 463305 h 509406"/>
              <a:gd name="connsiteX159" fmla="*/ 786672 w 2377881"/>
              <a:gd name="connsiteY159" fmla="*/ 461971 h 509406"/>
              <a:gd name="connsiteX160" fmla="*/ 794864 w 2377881"/>
              <a:gd name="connsiteY160" fmla="*/ 459685 h 509406"/>
              <a:gd name="connsiteX161" fmla="*/ 759431 w 2377881"/>
              <a:gd name="connsiteY161" fmla="*/ 459304 h 509406"/>
              <a:gd name="connsiteX162" fmla="*/ 761145 w 2377881"/>
              <a:gd name="connsiteY162" fmla="*/ 459970 h 509406"/>
              <a:gd name="connsiteX163" fmla="*/ 764765 w 2377881"/>
              <a:gd name="connsiteY163" fmla="*/ 461399 h 509406"/>
              <a:gd name="connsiteX164" fmla="*/ 766384 w 2377881"/>
              <a:gd name="connsiteY164" fmla="*/ 464352 h 509406"/>
              <a:gd name="connsiteX165" fmla="*/ 769242 w 2377881"/>
              <a:gd name="connsiteY165" fmla="*/ 463971 h 509406"/>
              <a:gd name="connsiteX166" fmla="*/ 774576 w 2377881"/>
              <a:gd name="connsiteY166" fmla="*/ 463304 h 509406"/>
              <a:gd name="connsiteX167" fmla="*/ 774480 w 2377881"/>
              <a:gd name="connsiteY167" fmla="*/ 468924 h 509406"/>
              <a:gd name="connsiteX168" fmla="*/ 769432 w 2377881"/>
              <a:gd name="connsiteY168" fmla="*/ 470734 h 509406"/>
              <a:gd name="connsiteX169" fmla="*/ 761050 w 2377881"/>
              <a:gd name="connsiteY169" fmla="*/ 467305 h 509406"/>
              <a:gd name="connsiteX170" fmla="*/ 755049 w 2377881"/>
              <a:gd name="connsiteY170" fmla="*/ 460351 h 509406"/>
              <a:gd name="connsiteX171" fmla="*/ 759431 w 2377881"/>
              <a:gd name="connsiteY171" fmla="*/ 459304 h 509406"/>
              <a:gd name="connsiteX172" fmla="*/ 604935 w 2377881"/>
              <a:gd name="connsiteY172" fmla="*/ 457209 h 509406"/>
              <a:gd name="connsiteX173" fmla="*/ 605507 w 2377881"/>
              <a:gd name="connsiteY173" fmla="*/ 459780 h 509406"/>
              <a:gd name="connsiteX174" fmla="*/ 606269 w 2377881"/>
              <a:gd name="connsiteY174" fmla="*/ 463114 h 509406"/>
              <a:gd name="connsiteX175" fmla="*/ 597411 w 2377881"/>
              <a:gd name="connsiteY175" fmla="*/ 468639 h 509406"/>
              <a:gd name="connsiteX176" fmla="*/ 593505 w 2377881"/>
              <a:gd name="connsiteY176" fmla="*/ 468448 h 509406"/>
              <a:gd name="connsiteX177" fmla="*/ 592458 w 2377881"/>
              <a:gd name="connsiteY177" fmla="*/ 468353 h 509406"/>
              <a:gd name="connsiteX178" fmla="*/ 583790 w 2377881"/>
              <a:gd name="connsiteY178" fmla="*/ 468829 h 509406"/>
              <a:gd name="connsiteX179" fmla="*/ 575789 w 2377881"/>
              <a:gd name="connsiteY179" fmla="*/ 471401 h 509406"/>
              <a:gd name="connsiteX180" fmla="*/ 581123 w 2377881"/>
              <a:gd name="connsiteY180" fmla="*/ 467972 h 509406"/>
              <a:gd name="connsiteX181" fmla="*/ 582552 w 2377881"/>
              <a:gd name="connsiteY181" fmla="*/ 466924 h 509406"/>
              <a:gd name="connsiteX182" fmla="*/ 584456 w 2377881"/>
              <a:gd name="connsiteY182" fmla="*/ 460638 h 509406"/>
              <a:gd name="connsiteX183" fmla="*/ 593410 w 2377881"/>
              <a:gd name="connsiteY183" fmla="*/ 463686 h 509406"/>
              <a:gd name="connsiteX184" fmla="*/ 599792 w 2377881"/>
              <a:gd name="connsiteY184" fmla="*/ 463305 h 509406"/>
              <a:gd name="connsiteX185" fmla="*/ 604935 w 2377881"/>
              <a:gd name="connsiteY185" fmla="*/ 457209 h 509406"/>
              <a:gd name="connsiteX186" fmla="*/ 427484 w 2377881"/>
              <a:gd name="connsiteY186" fmla="*/ 457209 h 509406"/>
              <a:gd name="connsiteX187" fmla="*/ 432103 w 2377881"/>
              <a:gd name="connsiteY187" fmla="*/ 460002 h 509406"/>
              <a:gd name="connsiteX188" fmla="*/ 429199 w 2377881"/>
              <a:gd name="connsiteY188" fmla="*/ 459876 h 509406"/>
              <a:gd name="connsiteX189" fmla="*/ 427484 w 2377881"/>
              <a:gd name="connsiteY189" fmla="*/ 457209 h 509406"/>
              <a:gd name="connsiteX190" fmla="*/ 841631 w 2377881"/>
              <a:gd name="connsiteY190" fmla="*/ 457018 h 509406"/>
              <a:gd name="connsiteX191" fmla="*/ 844012 w 2377881"/>
              <a:gd name="connsiteY191" fmla="*/ 457875 h 509406"/>
              <a:gd name="connsiteX192" fmla="*/ 845060 w 2377881"/>
              <a:gd name="connsiteY192" fmla="*/ 460447 h 509406"/>
              <a:gd name="connsiteX193" fmla="*/ 841726 w 2377881"/>
              <a:gd name="connsiteY193" fmla="*/ 463495 h 509406"/>
              <a:gd name="connsiteX194" fmla="*/ 840583 w 2377881"/>
              <a:gd name="connsiteY194" fmla="*/ 464352 h 509406"/>
              <a:gd name="connsiteX195" fmla="*/ 840012 w 2377881"/>
              <a:gd name="connsiteY195" fmla="*/ 466734 h 509406"/>
              <a:gd name="connsiteX196" fmla="*/ 839917 w 2377881"/>
              <a:gd name="connsiteY196" fmla="*/ 467496 h 509406"/>
              <a:gd name="connsiteX197" fmla="*/ 837631 w 2377881"/>
              <a:gd name="connsiteY197" fmla="*/ 470258 h 509406"/>
              <a:gd name="connsiteX198" fmla="*/ 835059 w 2377881"/>
              <a:gd name="connsiteY198" fmla="*/ 468829 h 509406"/>
              <a:gd name="connsiteX199" fmla="*/ 834773 w 2377881"/>
              <a:gd name="connsiteY199" fmla="*/ 466734 h 509406"/>
              <a:gd name="connsiteX200" fmla="*/ 841631 w 2377881"/>
              <a:gd name="connsiteY200" fmla="*/ 457018 h 509406"/>
              <a:gd name="connsiteX201" fmla="*/ 896305 w 2377881"/>
              <a:gd name="connsiteY201" fmla="*/ 454161 h 509406"/>
              <a:gd name="connsiteX202" fmla="*/ 893733 w 2377881"/>
              <a:gd name="connsiteY202" fmla="*/ 466448 h 509406"/>
              <a:gd name="connsiteX203" fmla="*/ 887161 w 2377881"/>
              <a:gd name="connsiteY203" fmla="*/ 464162 h 509406"/>
              <a:gd name="connsiteX204" fmla="*/ 886113 w 2377881"/>
              <a:gd name="connsiteY204" fmla="*/ 463781 h 509406"/>
              <a:gd name="connsiteX205" fmla="*/ 887637 w 2377881"/>
              <a:gd name="connsiteY205" fmla="*/ 459400 h 509406"/>
              <a:gd name="connsiteX206" fmla="*/ 896305 w 2377881"/>
              <a:gd name="connsiteY206" fmla="*/ 454161 h 509406"/>
              <a:gd name="connsiteX207" fmla="*/ 1022892 w 2377881"/>
              <a:gd name="connsiteY207" fmla="*/ 453684 h 509406"/>
              <a:gd name="connsiteX208" fmla="*/ 1026131 w 2377881"/>
              <a:gd name="connsiteY208" fmla="*/ 454256 h 509406"/>
              <a:gd name="connsiteX209" fmla="*/ 1033084 w 2377881"/>
              <a:gd name="connsiteY209" fmla="*/ 459685 h 509406"/>
              <a:gd name="connsiteX210" fmla="*/ 1030798 w 2377881"/>
              <a:gd name="connsiteY210" fmla="*/ 466257 h 509406"/>
              <a:gd name="connsiteX211" fmla="*/ 1025369 w 2377881"/>
              <a:gd name="connsiteY211" fmla="*/ 465972 h 509406"/>
              <a:gd name="connsiteX212" fmla="*/ 1025750 w 2377881"/>
              <a:gd name="connsiteY212" fmla="*/ 465210 h 509406"/>
              <a:gd name="connsiteX213" fmla="*/ 1026607 w 2377881"/>
              <a:gd name="connsiteY213" fmla="*/ 463114 h 509406"/>
              <a:gd name="connsiteX214" fmla="*/ 1025655 w 2377881"/>
              <a:gd name="connsiteY214" fmla="*/ 457971 h 509406"/>
              <a:gd name="connsiteX215" fmla="*/ 1018606 w 2377881"/>
              <a:gd name="connsiteY215" fmla="*/ 456066 h 509406"/>
              <a:gd name="connsiteX216" fmla="*/ 1018987 w 2377881"/>
              <a:gd name="connsiteY216" fmla="*/ 455780 h 509406"/>
              <a:gd name="connsiteX217" fmla="*/ 1022892 w 2377881"/>
              <a:gd name="connsiteY217" fmla="*/ 453684 h 509406"/>
              <a:gd name="connsiteX218" fmla="*/ 637796 w 2377881"/>
              <a:gd name="connsiteY218" fmla="*/ 449493 h 509406"/>
              <a:gd name="connsiteX219" fmla="*/ 642940 w 2377881"/>
              <a:gd name="connsiteY219" fmla="*/ 455399 h 509406"/>
              <a:gd name="connsiteX220" fmla="*/ 647798 w 2377881"/>
              <a:gd name="connsiteY220" fmla="*/ 466924 h 509406"/>
              <a:gd name="connsiteX221" fmla="*/ 650369 w 2377881"/>
              <a:gd name="connsiteY221" fmla="*/ 466638 h 509406"/>
              <a:gd name="connsiteX222" fmla="*/ 652369 w 2377881"/>
              <a:gd name="connsiteY222" fmla="*/ 466448 h 509406"/>
              <a:gd name="connsiteX223" fmla="*/ 655608 w 2377881"/>
              <a:gd name="connsiteY223" fmla="*/ 464828 h 509406"/>
              <a:gd name="connsiteX224" fmla="*/ 655132 w 2377881"/>
              <a:gd name="connsiteY224" fmla="*/ 463400 h 509406"/>
              <a:gd name="connsiteX225" fmla="*/ 654656 w 2377881"/>
              <a:gd name="connsiteY225" fmla="*/ 461876 h 509406"/>
              <a:gd name="connsiteX226" fmla="*/ 656846 w 2377881"/>
              <a:gd name="connsiteY226" fmla="*/ 458827 h 509406"/>
              <a:gd name="connsiteX227" fmla="*/ 667609 w 2377881"/>
              <a:gd name="connsiteY227" fmla="*/ 462828 h 509406"/>
              <a:gd name="connsiteX228" fmla="*/ 675134 w 2377881"/>
              <a:gd name="connsiteY228" fmla="*/ 469877 h 509406"/>
              <a:gd name="connsiteX229" fmla="*/ 663609 w 2377881"/>
              <a:gd name="connsiteY229" fmla="*/ 467114 h 509406"/>
              <a:gd name="connsiteX230" fmla="*/ 660751 w 2377881"/>
              <a:gd name="connsiteY230" fmla="*/ 468448 h 509406"/>
              <a:gd name="connsiteX231" fmla="*/ 658084 w 2377881"/>
              <a:gd name="connsiteY231" fmla="*/ 469781 h 509406"/>
              <a:gd name="connsiteX232" fmla="*/ 652750 w 2377881"/>
              <a:gd name="connsiteY232" fmla="*/ 473401 h 509406"/>
              <a:gd name="connsiteX233" fmla="*/ 653131 w 2377881"/>
              <a:gd name="connsiteY233" fmla="*/ 474353 h 509406"/>
              <a:gd name="connsiteX234" fmla="*/ 653417 w 2377881"/>
              <a:gd name="connsiteY234" fmla="*/ 475020 h 509406"/>
              <a:gd name="connsiteX235" fmla="*/ 650750 w 2377881"/>
              <a:gd name="connsiteY235" fmla="*/ 476544 h 509406"/>
              <a:gd name="connsiteX236" fmla="*/ 650274 w 2377881"/>
              <a:gd name="connsiteY236" fmla="*/ 475973 h 509406"/>
              <a:gd name="connsiteX237" fmla="*/ 648750 w 2377881"/>
              <a:gd name="connsiteY237" fmla="*/ 474163 h 509406"/>
              <a:gd name="connsiteX238" fmla="*/ 644464 w 2377881"/>
              <a:gd name="connsiteY238" fmla="*/ 471401 h 509406"/>
              <a:gd name="connsiteX239" fmla="*/ 638368 w 2377881"/>
              <a:gd name="connsiteY239" fmla="*/ 470924 h 509406"/>
              <a:gd name="connsiteX240" fmla="*/ 640940 w 2377881"/>
              <a:gd name="connsiteY240" fmla="*/ 460066 h 509406"/>
              <a:gd name="connsiteX241" fmla="*/ 639415 w 2377881"/>
              <a:gd name="connsiteY241" fmla="*/ 451589 h 509406"/>
              <a:gd name="connsiteX242" fmla="*/ 633796 w 2377881"/>
              <a:gd name="connsiteY242" fmla="*/ 449779 h 509406"/>
              <a:gd name="connsiteX243" fmla="*/ 637796 w 2377881"/>
              <a:gd name="connsiteY243" fmla="*/ 449493 h 509406"/>
              <a:gd name="connsiteX244" fmla="*/ 920593 w 2377881"/>
              <a:gd name="connsiteY244" fmla="*/ 449207 h 509406"/>
              <a:gd name="connsiteX245" fmla="*/ 920784 w 2377881"/>
              <a:gd name="connsiteY245" fmla="*/ 449398 h 509406"/>
              <a:gd name="connsiteX246" fmla="*/ 927356 w 2377881"/>
              <a:gd name="connsiteY246" fmla="*/ 450064 h 509406"/>
              <a:gd name="connsiteX247" fmla="*/ 929928 w 2377881"/>
              <a:gd name="connsiteY247" fmla="*/ 450636 h 509406"/>
              <a:gd name="connsiteX248" fmla="*/ 933928 w 2377881"/>
              <a:gd name="connsiteY248" fmla="*/ 454065 h 509406"/>
              <a:gd name="connsiteX249" fmla="*/ 927833 w 2377881"/>
              <a:gd name="connsiteY249" fmla="*/ 452922 h 509406"/>
              <a:gd name="connsiteX250" fmla="*/ 923642 w 2377881"/>
              <a:gd name="connsiteY250" fmla="*/ 453779 h 509406"/>
              <a:gd name="connsiteX251" fmla="*/ 920212 w 2377881"/>
              <a:gd name="connsiteY251" fmla="*/ 454541 h 509406"/>
              <a:gd name="connsiteX252" fmla="*/ 919069 w 2377881"/>
              <a:gd name="connsiteY252" fmla="*/ 453303 h 509406"/>
              <a:gd name="connsiteX253" fmla="*/ 920593 w 2377881"/>
              <a:gd name="connsiteY253" fmla="*/ 449207 h 509406"/>
              <a:gd name="connsiteX254" fmla="*/ 873445 w 2377881"/>
              <a:gd name="connsiteY254" fmla="*/ 447969 h 509406"/>
              <a:gd name="connsiteX255" fmla="*/ 877636 w 2377881"/>
              <a:gd name="connsiteY255" fmla="*/ 451303 h 509406"/>
              <a:gd name="connsiteX256" fmla="*/ 881827 w 2377881"/>
              <a:gd name="connsiteY256" fmla="*/ 449969 h 509406"/>
              <a:gd name="connsiteX257" fmla="*/ 885923 w 2377881"/>
              <a:gd name="connsiteY257" fmla="*/ 448445 h 509406"/>
              <a:gd name="connsiteX258" fmla="*/ 889542 w 2377881"/>
              <a:gd name="connsiteY258" fmla="*/ 454160 h 509406"/>
              <a:gd name="connsiteX259" fmla="*/ 880208 w 2377881"/>
              <a:gd name="connsiteY259" fmla="*/ 455399 h 509406"/>
              <a:gd name="connsiteX260" fmla="*/ 873445 w 2377881"/>
              <a:gd name="connsiteY260" fmla="*/ 447969 h 509406"/>
              <a:gd name="connsiteX261" fmla="*/ 957455 w 2377881"/>
              <a:gd name="connsiteY261" fmla="*/ 447874 h 509406"/>
              <a:gd name="connsiteX262" fmla="*/ 959075 w 2377881"/>
              <a:gd name="connsiteY262" fmla="*/ 450541 h 509406"/>
              <a:gd name="connsiteX263" fmla="*/ 964885 w 2377881"/>
              <a:gd name="connsiteY263" fmla="*/ 448922 h 509406"/>
              <a:gd name="connsiteX264" fmla="*/ 971171 w 2377881"/>
              <a:gd name="connsiteY264" fmla="*/ 449112 h 509406"/>
              <a:gd name="connsiteX265" fmla="*/ 968790 w 2377881"/>
              <a:gd name="connsiteY265" fmla="*/ 452065 h 509406"/>
              <a:gd name="connsiteX266" fmla="*/ 956789 w 2377881"/>
              <a:gd name="connsiteY266" fmla="*/ 453303 h 509406"/>
              <a:gd name="connsiteX267" fmla="*/ 957455 w 2377881"/>
              <a:gd name="connsiteY267" fmla="*/ 447874 h 509406"/>
              <a:gd name="connsiteX268" fmla="*/ 1040800 w 2377881"/>
              <a:gd name="connsiteY268" fmla="*/ 447112 h 509406"/>
              <a:gd name="connsiteX269" fmla="*/ 1048610 w 2377881"/>
              <a:gd name="connsiteY269" fmla="*/ 453970 h 509406"/>
              <a:gd name="connsiteX270" fmla="*/ 1047086 w 2377881"/>
              <a:gd name="connsiteY270" fmla="*/ 456351 h 509406"/>
              <a:gd name="connsiteX271" fmla="*/ 1041371 w 2377881"/>
              <a:gd name="connsiteY271" fmla="*/ 460447 h 509406"/>
              <a:gd name="connsiteX272" fmla="*/ 1039847 w 2377881"/>
              <a:gd name="connsiteY272" fmla="*/ 456637 h 509406"/>
              <a:gd name="connsiteX273" fmla="*/ 1039180 w 2377881"/>
              <a:gd name="connsiteY273" fmla="*/ 447684 h 509406"/>
              <a:gd name="connsiteX274" fmla="*/ 1039942 w 2377881"/>
              <a:gd name="connsiteY274" fmla="*/ 447398 h 509406"/>
              <a:gd name="connsiteX275" fmla="*/ 1374017 w 2377881"/>
              <a:gd name="connsiteY275" fmla="*/ 444507 h 509406"/>
              <a:gd name="connsiteX276" fmla="*/ 1374269 w 2377881"/>
              <a:gd name="connsiteY276" fmla="*/ 445873 h 509406"/>
              <a:gd name="connsiteX277" fmla="*/ 1374079 w 2377881"/>
              <a:gd name="connsiteY277" fmla="*/ 446564 h 509406"/>
              <a:gd name="connsiteX278" fmla="*/ 1105093 w 2377881"/>
              <a:gd name="connsiteY278" fmla="*/ 444445 h 509406"/>
              <a:gd name="connsiteX279" fmla="*/ 1109856 w 2377881"/>
              <a:gd name="connsiteY279" fmla="*/ 451588 h 509406"/>
              <a:gd name="connsiteX280" fmla="*/ 1105379 w 2377881"/>
              <a:gd name="connsiteY280" fmla="*/ 451207 h 509406"/>
              <a:gd name="connsiteX281" fmla="*/ 1097759 w 2377881"/>
              <a:gd name="connsiteY281" fmla="*/ 450541 h 509406"/>
              <a:gd name="connsiteX282" fmla="*/ 1092235 w 2377881"/>
              <a:gd name="connsiteY282" fmla="*/ 454065 h 509406"/>
              <a:gd name="connsiteX283" fmla="*/ 1095854 w 2377881"/>
              <a:gd name="connsiteY283" fmla="*/ 445302 h 509406"/>
              <a:gd name="connsiteX284" fmla="*/ 1105093 w 2377881"/>
              <a:gd name="connsiteY284" fmla="*/ 444445 h 509406"/>
              <a:gd name="connsiteX285" fmla="*/ 667800 w 2377881"/>
              <a:gd name="connsiteY285" fmla="*/ 442921 h 509406"/>
              <a:gd name="connsiteX286" fmla="*/ 679326 w 2377881"/>
              <a:gd name="connsiteY286" fmla="*/ 445683 h 509406"/>
              <a:gd name="connsiteX287" fmla="*/ 682755 w 2377881"/>
              <a:gd name="connsiteY287" fmla="*/ 452541 h 509406"/>
              <a:gd name="connsiteX288" fmla="*/ 680088 w 2377881"/>
              <a:gd name="connsiteY288" fmla="*/ 451589 h 509406"/>
              <a:gd name="connsiteX289" fmla="*/ 671039 w 2377881"/>
              <a:gd name="connsiteY289" fmla="*/ 449779 h 509406"/>
              <a:gd name="connsiteX290" fmla="*/ 668277 w 2377881"/>
              <a:gd name="connsiteY290" fmla="*/ 450160 h 509406"/>
              <a:gd name="connsiteX291" fmla="*/ 662752 w 2377881"/>
              <a:gd name="connsiteY291" fmla="*/ 449874 h 509406"/>
              <a:gd name="connsiteX292" fmla="*/ 663323 w 2377881"/>
              <a:gd name="connsiteY292" fmla="*/ 449779 h 509406"/>
              <a:gd name="connsiteX293" fmla="*/ 670563 w 2377881"/>
              <a:gd name="connsiteY293" fmla="*/ 449112 h 509406"/>
              <a:gd name="connsiteX294" fmla="*/ 667800 w 2377881"/>
              <a:gd name="connsiteY294" fmla="*/ 442921 h 509406"/>
              <a:gd name="connsiteX295" fmla="*/ 860967 w 2377881"/>
              <a:gd name="connsiteY295" fmla="*/ 442540 h 509406"/>
              <a:gd name="connsiteX296" fmla="*/ 867920 w 2377881"/>
              <a:gd name="connsiteY296" fmla="*/ 446350 h 509406"/>
              <a:gd name="connsiteX297" fmla="*/ 862110 w 2377881"/>
              <a:gd name="connsiteY297" fmla="*/ 449588 h 509406"/>
              <a:gd name="connsiteX298" fmla="*/ 861253 w 2377881"/>
              <a:gd name="connsiteY298" fmla="*/ 450064 h 509406"/>
              <a:gd name="connsiteX299" fmla="*/ 857919 w 2377881"/>
              <a:gd name="connsiteY299" fmla="*/ 451969 h 509406"/>
              <a:gd name="connsiteX300" fmla="*/ 853347 w 2377881"/>
              <a:gd name="connsiteY300" fmla="*/ 444826 h 509406"/>
              <a:gd name="connsiteX301" fmla="*/ 854490 w 2377881"/>
              <a:gd name="connsiteY301" fmla="*/ 445302 h 509406"/>
              <a:gd name="connsiteX302" fmla="*/ 856109 w 2377881"/>
              <a:gd name="connsiteY302" fmla="*/ 446064 h 509406"/>
              <a:gd name="connsiteX303" fmla="*/ 860300 w 2377881"/>
              <a:gd name="connsiteY303" fmla="*/ 444349 h 509406"/>
              <a:gd name="connsiteX304" fmla="*/ 860681 w 2377881"/>
              <a:gd name="connsiteY304" fmla="*/ 443111 h 509406"/>
              <a:gd name="connsiteX305" fmla="*/ 1357410 w 2377881"/>
              <a:gd name="connsiteY305" fmla="*/ 441492 h 509406"/>
              <a:gd name="connsiteX306" fmla="*/ 1358172 w 2377881"/>
              <a:gd name="connsiteY306" fmla="*/ 444159 h 509406"/>
              <a:gd name="connsiteX307" fmla="*/ 1356457 w 2377881"/>
              <a:gd name="connsiteY307" fmla="*/ 444826 h 509406"/>
              <a:gd name="connsiteX308" fmla="*/ 1354933 w 2377881"/>
              <a:gd name="connsiteY308" fmla="*/ 445016 h 509406"/>
              <a:gd name="connsiteX309" fmla="*/ 1347599 w 2377881"/>
              <a:gd name="connsiteY309" fmla="*/ 444540 h 509406"/>
              <a:gd name="connsiteX310" fmla="*/ 1350838 w 2377881"/>
              <a:gd name="connsiteY310" fmla="*/ 442254 h 509406"/>
              <a:gd name="connsiteX311" fmla="*/ 58391 w 2377881"/>
              <a:gd name="connsiteY311" fmla="*/ 440539 h 509406"/>
              <a:gd name="connsiteX312" fmla="*/ 55914 w 2377881"/>
              <a:gd name="connsiteY312" fmla="*/ 441111 h 509406"/>
              <a:gd name="connsiteX313" fmla="*/ 53819 w 2377881"/>
              <a:gd name="connsiteY313" fmla="*/ 441587 h 509406"/>
              <a:gd name="connsiteX314" fmla="*/ 58200 w 2377881"/>
              <a:gd name="connsiteY314" fmla="*/ 447302 h 509406"/>
              <a:gd name="connsiteX315" fmla="*/ 63820 w 2377881"/>
              <a:gd name="connsiteY315" fmla="*/ 441778 h 509406"/>
              <a:gd name="connsiteX316" fmla="*/ 58391 w 2377881"/>
              <a:gd name="connsiteY316" fmla="*/ 440539 h 509406"/>
              <a:gd name="connsiteX317" fmla="*/ 1224823 w 2377881"/>
              <a:gd name="connsiteY317" fmla="*/ 439397 h 509406"/>
              <a:gd name="connsiteX318" fmla="*/ 1236443 w 2377881"/>
              <a:gd name="connsiteY318" fmla="*/ 439397 h 509406"/>
              <a:gd name="connsiteX319" fmla="*/ 1231871 w 2377881"/>
              <a:gd name="connsiteY319" fmla="*/ 440730 h 509406"/>
              <a:gd name="connsiteX320" fmla="*/ 1224823 w 2377881"/>
              <a:gd name="connsiteY320" fmla="*/ 439397 h 509406"/>
              <a:gd name="connsiteX321" fmla="*/ 811627 w 2377881"/>
              <a:gd name="connsiteY321" fmla="*/ 438825 h 509406"/>
              <a:gd name="connsiteX322" fmla="*/ 814390 w 2377881"/>
              <a:gd name="connsiteY322" fmla="*/ 441112 h 509406"/>
              <a:gd name="connsiteX323" fmla="*/ 815533 w 2377881"/>
              <a:gd name="connsiteY323" fmla="*/ 441207 h 509406"/>
              <a:gd name="connsiteX324" fmla="*/ 816104 w 2377881"/>
              <a:gd name="connsiteY324" fmla="*/ 441302 h 509406"/>
              <a:gd name="connsiteX325" fmla="*/ 814961 w 2377881"/>
              <a:gd name="connsiteY325" fmla="*/ 446160 h 509406"/>
              <a:gd name="connsiteX326" fmla="*/ 807817 w 2377881"/>
              <a:gd name="connsiteY326" fmla="*/ 446445 h 509406"/>
              <a:gd name="connsiteX327" fmla="*/ 806293 w 2377881"/>
              <a:gd name="connsiteY327" fmla="*/ 444064 h 509406"/>
              <a:gd name="connsiteX328" fmla="*/ 805912 w 2377881"/>
              <a:gd name="connsiteY328" fmla="*/ 443493 h 509406"/>
              <a:gd name="connsiteX329" fmla="*/ 800959 w 2377881"/>
              <a:gd name="connsiteY329" fmla="*/ 444255 h 509406"/>
              <a:gd name="connsiteX330" fmla="*/ 796101 w 2377881"/>
              <a:gd name="connsiteY330" fmla="*/ 440731 h 509406"/>
              <a:gd name="connsiteX331" fmla="*/ 799626 w 2377881"/>
              <a:gd name="connsiteY331" fmla="*/ 438921 h 509406"/>
              <a:gd name="connsiteX332" fmla="*/ 811627 w 2377881"/>
              <a:gd name="connsiteY332" fmla="*/ 438825 h 509406"/>
              <a:gd name="connsiteX333" fmla="*/ 822010 w 2377881"/>
              <a:gd name="connsiteY333" fmla="*/ 437968 h 509406"/>
              <a:gd name="connsiteX334" fmla="*/ 826201 w 2377881"/>
              <a:gd name="connsiteY334" fmla="*/ 439682 h 509406"/>
              <a:gd name="connsiteX335" fmla="*/ 833059 w 2377881"/>
              <a:gd name="connsiteY335" fmla="*/ 447588 h 509406"/>
              <a:gd name="connsiteX336" fmla="*/ 826487 w 2377881"/>
              <a:gd name="connsiteY336" fmla="*/ 449779 h 509406"/>
              <a:gd name="connsiteX337" fmla="*/ 823915 w 2377881"/>
              <a:gd name="connsiteY337" fmla="*/ 447207 h 509406"/>
              <a:gd name="connsiteX338" fmla="*/ 822106 w 2377881"/>
              <a:gd name="connsiteY338" fmla="*/ 445302 h 509406"/>
              <a:gd name="connsiteX339" fmla="*/ 822010 w 2377881"/>
              <a:gd name="connsiteY339" fmla="*/ 437968 h 509406"/>
              <a:gd name="connsiteX340" fmla="*/ 1300165 w 2377881"/>
              <a:gd name="connsiteY340" fmla="*/ 436729 h 509406"/>
              <a:gd name="connsiteX341" fmla="*/ 1301880 w 2377881"/>
              <a:gd name="connsiteY341" fmla="*/ 444349 h 509406"/>
              <a:gd name="connsiteX342" fmla="*/ 1298546 w 2377881"/>
              <a:gd name="connsiteY342" fmla="*/ 444159 h 509406"/>
              <a:gd name="connsiteX343" fmla="*/ 1298737 w 2377881"/>
              <a:gd name="connsiteY343" fmla="*/ 441778 h 509406"/>
              <a:gd name="connsiteX344" fmla="*/ 1298927 w 2377881"/>
              <a:gd name="connsiteY344" fmla="*/ 439492 h 509406"/>
              <a:gd name="connsiteX345" fmla="*/ 1300165 w 2377881"/>
              <a:gd name="connsiteY345" fmla="*/ 436729 h 509406"/>
              <a:gd name="connsiteX346" fmla="*/ 1043847 w 2377881"/>
              <a:gd name="connsiteY346" fmla="*/ 436253 h 509406"/>
              <a:gd name="connsiteX347" fmla="*/ 1053563 w 2377881"/>
              <a:gd name="connsiteY347" fmla="*/ 436444 h 509406"/>
              <a:gd name="connsiteX348" fmla="*/ 1056706 w 2377881"/>
              <a:gd name="connsiteY348" fmla="*/ 443302 h 509406"/>
              <a:gd name="connsiteX349" fmla="*/ 1053467 w 2377881"/>
              <a:gd name="connsiteY349" fmla="*/ 444540 h 509406"/>
              <a:gd name="connsiteX350" fmla="*/ 1050896 w 2377881"/>
              <a:gd name="connsiteY350" fmla="*/ 445492 h 509406"/>
              <a:gd name="connsiteX351" fmla="*/ 1043466 w 2377881"/>
              <a:gd name="connsiteY351" fmla="*/ 439301 h 509406"/>
              <a:gd name="connsiteX352" fmla="*/ 1043847 w 2377881"/>
              <a:gd name="connsiteY352" fmla="*/ 436253 h 509406"/>
              <a:gd name="connsiteX353" fmla="*/ 725617 w 2377881"/>
              <a:gd name="connsiteY353" fmla="*/ 435873 h 509406"/>
              <a:gd name="connsiteX354" fmla="*/ 728760 w 2377881"/>
              <a:gd name="connsiteY354" fmla="*/ 436254 h 509406"/>
              <a:gd name="connsiteX355" fmla="*/ 729046 w 2377881"/>
              <a:gd name="connsiteY355" fmla="*/ 441588 h 509406"/>
              <a:gd name="connsiteX356" fmla="*/ 730380 w 2377881"/>
              <a:gd name="connsiteY356" fmla="*/ 442540 h 509406"/>
              <a:gd name="connsiteX357" fmla="*/ 734475 w 2377881"/>
              <a:gd name="connsiteY357" fmla="*/ 441874 h 509406"/>
              <a:gd name="connsiteX358" fmla="*/ 744953 w 2377881"/>
              <a:gd name="connsiteY358" fmla="*/ 440064 h 509406"/>
              <a:gd name="connsiteX359" fmla="*/ 747239 w 2377881"/>
              <a:gd name="connsiteY359" fmla="*/ 441397 h 509406"/>
              <a:gd name="connsiteX360" fmla="*/ 748001 w 2377881"/>
              <a:gd name="connsiteY360" fmla="*/ 446636 h 509406"/>
              <a:gd name="connsiteX361" fmla="*/ 746667 w 2377881"/>
              <a:gd name="connsiteY361" fmla="*/ 452923 h 509406"/>
              <a:gd name="connsiteX362" fmla="*/ 737809 w 2377881"/>
              <a:gd name="connsiteY362" fmla="*/ 449779 h 509406"/>
              <a:gd name="connsiteX363" fmla="*/ 738190 w 2377881"/>
              <a:gd name="connsiteY363" fmla="*/ 449589 h 509406"/>
              <a:gd name="connsiteX364" fmla="*/ 740381 w 2377881"/>
              <a:gd name="connsiteY364" fmla="*/ 448636 h 509406"/>
              <a:gd name="connsiteX365" fmla="*/ 740571 w 2377881"/>
              <a:gd name="connsiteY365" fmla="*/ 445779 h 509406"/>
              <a:gd name="connsiteX366" fmla="*/ 738476 w 2377881"/>
              <a:gd name="connsiteY366" fmla="*/ 445207 h 509406"/>
              <a:gd name="connsiteX367" fmla="*/ 735713 w 2377881"/>
              <a:gd name="connsiteY367" fmla="*/ 444445 h 509406"/>
              <a:gd name="connsiteX368" fmla="*/ 722283 w 2377881"/>
              <a:gd name="connsiteY368" fmla="*/ 444160 h 509406"/>
              <a:gd name="connsiteX369" fmla="*/ 720378 w 2377881"/>
              <a:gd name="connsiteY369" fmla="*/ 445588 h 509406"/>
              <a:gd name="connsiteX370" fmla="*/ 715711 w 2377881"/>
              <a:gd name="connsiteY370" fmla="*/ 443398 h 509406"/>
              <a:gd name="connsiteX371" fmla="*/ 717806 w 2377881"/>
              <a:gd name="connsiteY371" fmla="*/ 439207 h 509406"/>
              <a:gd name="connsiteX372" fmla="*/ 719426 w 2377881"/>
              <a:gd name="connsiteY372" fmla="*/ 437873 h 509406"/>
              <a:gd name="connsiteX373" fmla="*/ 725617 w 2377881"/>
              <a:gd name="connsiteY373" fmla="*/ 435873 h 509406"/>
              <a:gd name="connsiteX374" fmla="*/ 1209963 w 2377881"/>
              <a:gd name="connsiteY374" fmla="*/ 435301 h 509406"/>
              <a:gd name="connsiteX375" fmla="*/ 1219012 w 2377881"/>
              <a:gd name="connsiteY375" fmla="*/ 435682 h 509406"/>
              <a:gd name="connsiteX376" fmla="*/ 1216726 w 2377881"/>
              <a:gd name="connsiteY376" fmla="*/ 436634 h 509406"/>
              <a:gd name="connsiteX377" fmla="*/ 1211297 w 2377881"/>
              <a:gd name="connsiteY377" fmla="*/ 441778 h 509406"/>
              <a:gd name="connsiteX378" fmla="*/ 1211106 w 2377881"/>
              <a:gd name="connsiteY378" fmla="*/ 444064 h 509406"/>
              <a:gd name="connsiteX379" fmla="*/ 1211773 w 2377881"/>
              <a:gd name="connsiteY379" fmla="*/ 447207 h 509406"/>
              <a:gd name="connsiteX380" fmla="*/ 1208725 w 2377881"/>
              <a:gd name="connsiteY380" fmla="*/ 445207 h 509406"/>
              <a:gd name="connsiteX381" fmla="*/ 1207392 w 2377881"/>
              <a:gd name="connsiteY381" fmla="*/ 442254 h 509406"/>
              <a:gd name="connsiteX382" fmla="*/ 1209963 w 2377881"/>
              <a:gd name="connsiteY382" fmla="*/ 435301 h 509406"/>
              <a:gd name="connsiteX383" fmla="*/ 1152242 w 2377881"/>
              <a:gd name="connsiteY383" fmla="*/ 435301 h 509406"/>
              <a:gd name="connsiteX384" fmla="*/ 1156052 w 2377881"/>
              <a:gd name="connsiteY384" fmla="*/ 436063 h 509406"/>
              <a:gd name="connsiteX385" fmla="*/ 1155957 w 2377881"/>
              <a:gd name="connsiteY385" fmla="*/ 436634 h 509406"/>
              <a:gd name="connsiteX386" fmla="*/ 1155481 w 2377881"/>
              <a:gd name="connsiteY386" fmla="*/ 439206 h 509406"/>
              <a:gd name="connsiteX387" fmla="*/ 1148527 w 2377881"/>
              <a:gd name="connsiteY387" fmla="*/ 444826 h 509406"/>
              <a:gd name="connsiteX388" fmla="*/ 1146527 w 2377881"/>
              <a:gd name="connsiteY388" fmla="*/ 443873 h 509406"/>
              <a:gd name="connsiteX389" fmla="*/ 1147480 w 2377881"/>
              <a:gd name="connsiteY389" fmla="*/ 439587 h 509406"/>
              <a:gd name="connsiteX390" fmla="*/ 1148718 w 2377881"/>
              <a:gd name="connsiteY390" fmla="*/ 439206 h 509406"/>
              <a:gd name="connsiteX391" fmla="*/ 1151575 w 2377881"/>
              <a:gd name="connsiteY391" fmla="*/ 437111 h 509406"/>
              <a:gd name="connsiteX392" fmla="*/ 1152052 w 2377881"/>
              <a:gd name="connsiteY392" fmla="*/ 435872 h 509406"/>
              <a:gd name="connsiteX393" fmla="*/ 1007366 w 2377881"/>
              <a:gd name="connsiteY393" fmla="*/ 435111 h 509406"/>
              <a:gd name="connsiteX394" fmla="*/ 1011176 w 2377881"/>
              <a:gd name="connsiteY394" fmla="*/ 438445 h 509406"/>
              <a:gd name="connsiteX395" fmla="*/ 1014415 w 2377881"/>
              <a:gd name="connsiteY395" fmla="*/ 446446 h 509406"/>
              <a:gd name="connsiteX396" fmla="*/ 1015081 w 2377881"/>
              <a:gd name="connsiteY396" fmla="*/ 452828 h 509406"/>
              <a:gd name="connsiteX397" fmla="*/ 1010985 w 2377881"/>
              <a:gd name="connsiteY397" fmla="*/ 454637 h 509406"/>
              <a:gd name="connsiteX398" fmla="*/ 1009366 w 2377881"/>
              <a:gd name="connsiteY398" fmla="*/ 453970 h 509406"/>
              <a:gd name="connsiteX399" fmla="*/ 1008318 w 2377881"/>
              <a:gd name="connsiteY399" fmla="*/ 453494 h 509406"/>
              <a:gd name="connsiteX400" fmla="*/ 1002794 w 2377881"/>
              <a:gd name="connsiteY400" fmla="*/ 453780 h 509406"/>
              <a:gd name="connsiteX401" fmla="*/ 998603 w 2377881"/>
              <a:gd name="connsiteY401" fmla="*/ 461019 h 509406"/>
              <a:gd name="connsiteX402" fmla="*/ 996317 w 2377881"/>
              <a:gd name="connsiteY402" fmla="*/ 460543 h 509406"/>
              <a:gd name="connsiteX403" fmla="*/ 996317 w 2377881"/>
              <a:gd name="connsiteY403" fmla="*/ 459781 h 509406"/>
              <a:gd name="connsiteX404" fmla="*/ 996222 w 2377881"/>
              <a:gd name="connsiteY404" fmla="*/ 458066 h 509406"/>
              <a:gd name="connsiteX405" fmla="*/ 1000127 w 2377881"/>
              <a:gd name="connsiteY405" fmla="*/ 452161 h 509406"/>
              <a:gd name="connsiteX406" fmla="*/ 1008985 w 2377881"/>
              <a:gd name="connsiteY406" fmla="*/ 443779 h 509406"/>
              <a:gd name="connsiteX407" fmla="*/ 1007366 w 2377881"/>
              <a:gd name="connsiteY407" fmla="*/ 435111 h 509406"/>
              <a:gd name="connsiteX408" fmla="*/ 781529 w 2377881"/>
              <a:gd name="connsiteY408" fmla="*/ 434920 h 509406"/>
              <a:gd name="connsiteX409" fmla="*/ 787720 w 2377881"/>
              <a:gd name="connsiteY409" fmla="*/ 436539 h 509406"/>
              <a:gd name="connsiteX410" fmla="*/ 787529 w 2377881"/>
              <a:gd name="connsiteY410" fmla="*/ 436539 h 509406"/>
              <a:gd name="connsiteX411" fmla="*/ 784862 w 2377881"/>
              <a:gd name="connsiteY411" fmla="*/ 436825 h 509406"/>
              <a:gd name="connsiteX412" fmla="*/ 784958 w 2377881"/>
              <a:gd name="connsiteY412" fmla="*/ 442445 h 509406"/>
              <a:gd name="connsiteX413" fmla="*/ 785243 w 2377881"/>
              <a:gd name="connsiteY413" fmla="*/ 443683 h 509406"/>
              <a:gd name="connsiteX414" fmla="*/ 785529 w 2377881"/>
              <a:gd name="connsiteY414" fmla="*/ 444826 h 509406"/>
              <a:gd name="connsiteX415" fmla="*/ 781052 w 2377881"/>
              <a:gd name="connsiteY415" fmla="*/ 446255 h 509406"/>
              <a:gd name="connsiteX416" fmla="*/ 781052 w 2377881"/>
              <a:gd name="connsiteY416" fmla="*/ 445778 h 509406"/>
              <a:gd name="connsiteX417" fmla="*/ 781052 w 2377881"/>
              <a:gd name="connsiteY417" fmla="*/ 443207 h 509406"/>
              <a:gd name="connsiteX418" fmla="*/ 778481 w 2377881"/>
              <a:gd name="connsiteY418" fmla="*/ 436539 h 509406"/>
              <a:gd name="connsiteX419" fmla="*/ 781529 w 2377881"/>
              <a:gd name="connsiteY419" fmla="*/ 434920 h 509406"/>
              <a:gd name="connsiteX420" fmla="*/ 1068231 w 2377881"/>
              <a:gd name="connsiteY420" fmla="*/ 434825 h 509406"/>
              <a:gd name="connsiteX421" fmla="*/ 1071946 w 2377881"/>
              <a:gd name="connsiteY421" fmla="*/ 436539 h 509406"/>
              <a:gd name="connsiteX422" fmla="*/ 1070517 w 2377881"/>
              <a:gd name="connsiteY422" fmla="*/ 438921 h 509406"/>
              <a:gd name="connsiteX423" fmla="*/ 1069660 w 2377881"/>
              <a:gd name="connsiteY423" fmla="*/ 439492 h 509406"/>
              <a:gd name="connsiteX424" fmla="*/ 1065088 w 2377881"/>
              <a:gd name="connsiteY424" fmla="*/ 442921 h 509406"/>
              <a:gd name="connsiteX425" fmla="*/ 1057754 w 2377881"/>
              <a:gd name="connsiteY425" fmla="*/ 445207 h 509406"/>
              <a:gd name="connsiteX426" fmla="*/ 1062707 w 2377881"/>
              <a:gd name="connsiteY426" fmla="*/ 439683 h 509406"/>
              <a:gd name="connsiteX427" fmla="*/ 1064040 w 2377881"/>
              <a:gd name="connsiteY427" fmla="*/ 437206 h 509406"/>
              <a:gd name="connsiteX428" fmla="*/ 1068231 w 2377881"/>
              <a:gd name="connsiteY428" fmla="*/ 434825 h 509406"/>
              <a:gd name="connsiteX429" fmla="*/ 1264828 w 2377881"/>
              <a:gd name="connsiteY429" fmla="*/ 434063 h 509406"/>
              <a:gd name="connsiteX430" fmla="*/ 1273876 w 2377881"/>
              <a:gd name="connsiteY430" fmla="*/ 439207 h 509406"/>
              <a:gd name="connsiteX431" fmla="*/ 1273590 w 2377881"/>
              <a:gd name="connsiteY431" fmla="*/ 447017 h 509406"/>
              <a:gd name="connsiteX432" fmla="*/ 1268638 w 2377881"/>
              <a:gd name="connsiteY432" fmla="*/ 442731 h 509406"/>
              <a:gd name="connsiteX433" fmla="*/ 1259303 w 2377881"/>
              <a:gd name="connsiteY433" fmla="*/ 435778 h 509406"/>
              <a:gd name="connsiteX434" fmla="*/ 1264828 w 2377881"/>
              <a:gd name="connsiteY434" fmla="*/ 434063 h 509406"/>
              <a:gd name="connsiteX435" fmla="*/ 836583 w 2377881"/>
              <a:gd name="connsiteY435" fmla="*/ 434062 h 509406"/>
              <a:gd name="connsiteX436" fmla="*/ 846299 w 2377881"/>
              <a:gd name="connsiteY436" fmla="*/ 439111 h 509406"/>
              <a:gd name="connsiteX437" fmla="*/ 839155 w 2377881"/>
              <a:gd name="connsiteY437" fmla="*/ 438253 h 509406"/>
              <a:gd name="connsiteX438" fmla="*/ 832297 w 2377881"/>
              <a:gd name="connsiteY438" fmla="*/ 437587 h 509406"/>
              <a:gd name="connsiteX439" fmla="*/ 832202 w 2377881"/>
              <a:gd name="connsiteY439" fmla="*/ 437587 h 509406"/>
              <a:gd name="connsiteX440" fmla="*/ 836583 w 2377881"/>
              <a:gd name="connsiteY440" fmla="*/ 434062 h 509406"/>
              <a:gd name="connsiteX441" fmla="*/ 1019463 w 2377881"/>
              <a:gd name="connsiteY441" fmla="*/ 433872 h 509406"/>
              <a:gd name="connsiteX442" fmla="*/ 1018415 w 2377881"/>
              <a:gd name="connsiteY442" fmla="*/ 444159 h 509406"/>
              <a:gd name="connsiteX443" fmla="*/ 1018129 w 2377881"/>
              <a:gd name="connsiteY443" fmla="*/ 443207 h 509406"/>
              <a:gd name="connsiteX444" fmla="*/ 1017844 w 2377881"/>
              <a:gd name="connsiteY444" fmla="*/ 437111 h 509406"/>
              <a:gd name="connsiteX445" fmla="*/ 1017653 w 2377881"/>
              <a:gd name="connsiteY445" fmla="*/ 435682 h 509406"/>
              <a:gd name="connsiteX446" fmla="*/ 1019463 w 2377881"/>
              <a:gd name="connsiteY446" fmla="*/ 433872 h 509406"/>
              <a:gd name="connsiteX447" fmla="*/ 635891 w 2377881"/>
              <a:gd name="connsiteY447" fmla="*/ 433682 h 509406"/>
              <a:gd name="connsiteX448" fmla="*/ 641892 w 2377881"/>
              <a:gd name="connsiteY448" fmla="*/ 434730 h 509406"/>
              <a:gd name="connsiteX449" fmla="*/ 644178 w 2377881"/>
              <a:gd name="connsiteY449" fmla="*/ 436540 h 509406"/>
              <a:gd name="connsiteX450" fmla="*/ 643607 w 2377881"/>
              <a:gd name="connsiteY450" fmla="*/ 438254 h 509406"/>
              <a:gd name="connsiteX451" fmla="*/ 636082 w 2377881"/>
              <a:gd name="connsiteY451" fmla="*/ 445493 h 509406"/>
              <a:gd name="connsiteX452" fmla="*/ 631224 w 2377881"/>
              <a:gd name="connsiteY452" fmla="*/ 454065 h 509406"/>
              <a:gd name="connsiteX453" fmla="*/ 630843 w 2377881"/>
              <a:gd name="connsiteY453" fmla="*/ 456161 h 509406"/>
              <a:gd name="connsiteX454" fmla="*/ 626081 w 2377881"/>
              <a:gd name="connsiteY454" fmla="*/ 457018 h 509406"/>
              <a:gd name="connsiteX455" fmla="*/ 626081 w 2377881"/>
              <a:gd name="connsiteY455" fmla="*/ 449493 h 509406"/>
              <a:gd name="connsiteX456" fmla="*/ 625795 w 2377881"/>
              <a:gd name="connsiteY456" fmla="*/ 446255 h 509406"/>
              <a:gd name="connsiteX457" fmla="*/ 618270 w 2377881"/>
              <a:gd name="connsiteY457" fmla="*/ 452732 h 509406"/>
              <a:gd name="connsiteX458" fmla="*/ 623604 w 2377881"/>
              <a:gd name="connsiteY458" fmla="*/ 456828 h 509406"/>
              <a:gd name="connsiteX459" fmla="*/ 619318 w 2377881"/>
              <a:gd name="connsiteY459" fmla="*/ 457209 h 509406"/>
              <a:gd name="connsiteX460" fmla="*/ 618175 w 2377881"/>
              <a:gd name="connsiteY460" fmla="*/ 456352 h 509406"/>
              <a:gd name="connsiteX461" fmla="*/ 613603 w 2377881"/>
              <a:gd name="connsiteY461" fmla="*/ 452923 h 509406"/>
              <a:gd name="connsiteX462" fmla="*/ 605983 w 2377881"/>
              <a:gd name="connsiteY462" fmla="*/ 443588 h 509406"/>
              <a:gd name="connsiteX463" fmla="*/ 611507 w 2377881"/>
              <a:gd name="connsiteY463" fmla="*/ 443969 h 509406"/>
              <a:gd name="connsiteX464" fmla="*/ 616365 w 2377881"/>
              <a:gd name="connsiteY464" fmla="*/ 440159 h 509406"/>
              <a:gd name="connsiteX465" fmla="*/ 616651 w 2377881"/>
              <a:gd name="connsiteY465" fmla="*/ 435015 h 509406"/>
              <a:gd name="connsiteX466" fmla="*/ 628081 w 2377881"/>
              <a:gd name="connsiteY466" fmla="*/ 436825 h 509406"/>
              <a:gd name="connsiteX467" fmla="*/ 635891 w 2377881"/>
              <a:gd name="connsiteY467" fmla="*/ 433682 h 509406"/>
              <a:gd name="connsiteX468" fmla="*/ 978982 w 2377881"/>
              <a:gd name="connsiteY468" fmla="*/ 433300 h 509406"/>
              <a:gd name="connsiteX469" fmla="*/ 979077 w 2377881"/>
              <a:gd name="connsiteY469" fmla="*/ 433777 h 509406"/>
              <a:gd name="connsiteX470" fmla="*/ 979458 w 2377881"/>
              <a:gd name="connsiteY470" fmla="*/ 435777 h 509406"/>
              <a:gd name="connsiteX471" fmla="*/ 975267 w 2377881"/>
              <a:gd name="connsiteY471" fmla="*/ 441397 h 509406"/>
              <a:gd name="connsiteX472" fmla="*/ 974124 w 2377881"/>
              <a:gd name="connsiteY472" fmla="*/ 442254 h 509406"/>
              <a:gd name="connsiteX473" fmla="*/ 968028 w 2377881"/>
              <a:gd name="connsiteY473" fmla="*/ 441206 h 509406"/>
              <a:gd name="connsiteX474" fmla="*/ 967171 w 2377881"/>
              <a:gd name="connsiteY474" fmla="*/ 440254 h 509406"/>
              <a:gd name="connsiteX475" fmla="*/ 969647 w 2377881"/>
              <a:gd name="connsiteY475" fmla="*/ 437301 h 509406"/>
              <a:gd name="connsiteX476" fmla="*/ 970981 w 2377881"/>
              <a:gd name="connsiteY476" fmla="*/ 437587 h 509406"/>
              <a:gd name="connsiteX477" fmla="*/ 975172 w 2377881"/>
              <a:gd name="connsiteY477" fmla="*/ 434634 h 509406"/>
              <a:gd name="connsiteX478" fmla="*/ 975172 w 2377881"/>
              <a:gd name="connsiteY478" fmla="*/ 433967 h 509406"/>
              <a:gd name="connsiteX479" fmla="*/ 978982 w 2377881"/>
              <a:gd name="connsiteY479" fmla="*/ 433300 h 509406"/>
              <a:gd name="connsiteX480" fmla="*/ 1182531 w 2377881"/>
              <a:gd name="connsiteY480" fmla="*/ 433015 h 509406"/>
              <a:gd name="connsiteX481" fmla="*/ 1187294 w 2377881"/>
              <a:gd name="connsiteY481" fmla="*/ 436254 h 509406"/>
              <a:gd name="connsiteX482" fmla="*/ 1188246 w 2377881"/>
              <a:gd name="connsiteY482" fmla="*/ 437492 h 509406"/>
              <a:gd name="connsiteX483" fmla="*/ 1193771 w 2377881"/>
              <a:gd name="connsiteY483" fmla="*/ 441016 h 509406"/>
              <a:gd name="connsiteX484" fmla="*/ 1198914 w 2377881"/>
              <a:gd name="connsiteY484" fmla="*/ 442159 h 509406"/>
              <a:gd name="connsiteX485" fmla="*/ 1199105 w 2377881"/>
              <a:gd name="connsiteY485" fmla="*/ 443683 h 509406"/>
              <a:gd name="connsiteX486" fmla="*/ 1201105 w 2377881"/>
              <a:gd name="connsiteY486" fmla="*/ 450065 h 509406"/>
              <a:gd name="connsiteX487" fmla="*/ 1200438 w 2377881"/>
              <a:gd name="connsiteY487" fmla="*/ 450732 h 509406"/>
              <a:gd name="connsiteX488" fmla="*/ 1198533 w 2377881"/>
              <a:gd name="connsiteY488" fmla="*/ 452922 h 509406"/>
              <a:gd name="connsiteX489" fmla="*/ 1191389 w 2377881"/>
              <a:gd name="connsiteY489" fmla="*/ 453113 h 509406"/>
              <a:gd name="connsiteX490" fmla="*/ 1188341 w 2377881"/>
              <a:gd name="connsiteY490" fmla="*/ 449017 h 509406"/>
              <a:gd name="connsiteX491" fmla="*/ 1185675 w 2377881"/>
              <a:gd name="connsiteY491" fmla="*/ 450446 h 509406"/>
              <a:gd name="connsiteX492" fmla="*/ 1185008 w 2377881"/>
              <a:gd name="connsiteY492" fmla="*/ 450827 h 509406"/>
              <a:gd name="connsiteX493" fmla="*/ 1183103 w 2377881"/>
              <a:gd name="connsiteY493" fmla="*/ 448350 h 509406"/>
              <a:gd name="connsiteX494" fmla="*/ 1183865 w 2377881"/>
              <a:gd name="connsiteY494" fmla="*/ 447969 h 509406"/>
              <a:gd name="connsiteX495" fmla="*/ 1185770 w 2377881"/>
              <a:gd name="connsiteY495" fmla="*/ 446921 h 509406"/>
              <a:gd name="connsiteX496" fmla="*/ 1188056 w 2377881"/>
              <a:gd name="connsiteY496" fmla="*/ 442921 h 509406"/>
              <a:gd name="connsiteX497" fmla="*/ 1183293 w 2377881"/>
              <a:gd name="connsiteY497" fmla="*/ 433872 h 509406"/>
              <a:gd name="connsiteX498" fmla="*/ 1182531 w 2377881"/>
              <a:gd name="connsiteY498" fmla="*/ 433015 h 509406"/>
              <a:gd name="connsiteX499" fmla="*/ 1372840 w 2377881"/>
              <a:gd name="connsiteY499" fmla="*/ 432824 h 509406"/>
              <a:gd name="connsiteX500" fmla="*/ 1375983 w 2377881"/>
              <a:gd name="connsiteY500" fmla="*/ 433681 h 509406"/>
              <a:gd name="connsiteX501" fmla="*/ 1377889 w 2377881"/>
              <a:gd name="connsiteY501" fmla="*/ 436444 h 509406"/>
              <a:gd name="connsiteX502" fmla="*/ 1373888 w 2377881"/>
              <a:gd name="connsiteY502" fmla="*/ 440254 h 509406"/>
              <a:gd name="connsiteX503" fmla="*/ 1374017 w 2377881"/>
              <a:gd name="connsiteY503" fmla="*/ 444507 h 509406"/>
              <a:gd name="connsiteX504" fmla="*/ 1373019 w 2377881"/>
              <a:gd name="connsiteY504" fmla="*/ 439111 h 509406"/>
              <a:gd name="connsiteX505" fmla="*/ 1371983 w 2377881"/>
              <a:gd name="connsiteY505" fmla="*/ 433777 h 509406"/>
              <a:gd name="connsiteX506" fmla="*/ 187836 w 2377881"/>
              <a:gd name="connsiteY506" fmla="*/ 432824 h 509406"/>
              <a:gd name="connsiteX507" fmla="*/ 189169 w 2377881"/>
              <a:gd name="connsiteY507" fmla="*/ 432919 h 509406"/>
              <a:gd name="connsiteX508" fmla="*/ 198123 w 2377881"/>
              <a:gd name="connsiteY508" fmla="*/ 435872 h 509406"/>
              <a:gd name="connsiteX509" fmla="*/ 198980 w 2377881"/>
              <a:gd name="connsiteY509" fmla="*/ 441492 h 509406"/>
              <a:gd name="connsiteX510" fmla="*/ 197171 w 2377881"/>
              <a:gd name="connsiteY510" fmla="*/ 442730 h 509406"/>
              <a:gd name="connsiteX511" fmla="*/ 190408 w 2377881"/>
              <a:gd name="connsiteY511" fmla="*/ 443111 h 509406"/>
              <a:gd name="connsiteX512" fmla="*/ 187836 w 2377881"/>
              <a:gd name="connsiteY512" fmla="*/ 432824 h 509406"/>
              <a:gd name="connsiteX513" fmla="*/ 946216 w 2377881"/>
              <a:gd name="connsiteY513" fmla="*/ 432348 h 509406"/>
              <a:gd name="connsiteX514" fmla="*/ 946406 w 2377881"/>
              <a:gd name="connsiteY514" fmla="*/ 445397 h 509406"/>
              <a:gd name="connsiteX515" fmla="*/ 942882 w 2377881"/>
              <a:gd name="connsiteY515" fmla="*/ 448731 h 509406"/>
              <a:gd name="connsiteX516" fmla="*/ 938405 w 2377881"/>
              <a:gd name="connsiteY516" fmla="*/ 443492 h 509406"/>
              <a:gd name="connsiteX517" fmla="*/ 946120 w 2377881"/>
              <a:gd name="connsiteY517" fmla="*/ 440730 h 509406"/>
              <a:gd name="connsiteX518" fmla="*/ 945739 w 2377881"/>
              <a:gd name="connsiteY518" fmla="*/ 440349 h 509406"/>
              <a:gd name="connsiteX519" fmla="*/ 944215 w 2377881"/>
              <a:gd name="connsiteY519" fmla="*/ 438730 h 509406"/>
              <a:gd name="connsiteX520" fmla="*/ 942310 w 2377881"/>
              <a:gd name="connsiteY520" fmla="*/ 434158 h 509406"/>
              <a:gd name="connsiteX521" fmla="*/ 943358 w 2377881"/>
              <a:gd name="connsiteY521" fmla="*/ 433681 h 509406"/>
              <a:gd name="connsiteX522" fmla="*/ 675135 w 2377881"/>
              <a:gd name="connsiteY522" fmla="*/ 432253 h 509406"/>
              <a:gd name="connsiteX523" fmla="*/ 679326 w 2377881"/>
              <a:gd name="connsiteY523" fmla="*/ 437777 h 509406"/>
              <a:gd name="connsiteX524" fmla="*/ 678278 w 2377881"/>
              <a:gd name="connsiteY524" fmla="*/ 442064 h 509406"/>
              <a:gd name="connsiteX525" fmla="*/ 669896 w 2377881"/>
              <a:gd name="connsiteY525" fmla="*/ 436158 h 509406"/>
              <a:gd name="connsiteX526" fmla="*/ 666848 w 2377881"/>
              <a:gd name="connsiteY526" fmla="*/ 438254 h 509406"/>
              <a:gd name="connsiteX527" fmla="*/ 663229 w 2377881"/>
              <a:gd name="connsiteY527" fmla="*/ 440730 h 509406"/>
              <a:gd name="connsiteX528" fmla="*/ 656275 w 2377881"/>
              <a:gd name="connsiteY528" fmla="*/ 450636 h 509406"/>
              <a:gd name="connsiteX529" fmla="*/ 656371 w 2377881"/>
              <a:gd name="connsiteY529" fmla="*/ 448255 h 509406"/>
              <a:gd name="connsiteX530" fmla="*/ 658656 w 2377881"/>
              <a:gd name="connsiteY530" fmla="*/ 439682 h 509406"/>
              <a:gd name="connsiteX531" fmla="*/ 662847 w 2377881"/>
              <a:gd name="connsiteY531" fmla="*/ 435587 h 509406"/>
              <a:gd name="connsiteX532" fmla="*/ 672754 w 2377881"/>
              <a:gd name="connsiteY532" fmla="*/ 432634 h 509406"/>
              <a:gd name="connsiteX533" fmla="*/ 990889 w 2377881"/>
              <a:gd name="connsiteY533" fmla="*/ 431967 h 509406"/>
              <a:gd name="connsiteX534" fmla="*/ 998889 w 2377881"/>
              <a:gd name="connsiteY534" fmla="*/ 432157 h 509406"/>
              <a:gd name="connsiteX535" fmla="*/ 993746 w 2377881"/>
              <a:gd name="connsiteY535" fmla="*/ 434062 h 509406"/>
              <a:gd name="connsiteX536" fmla="*/ 997080 w 2377881"/>
              <a:gd name="connsiteY536" fmla="*/ 437682 h 509406"/>
              <a:gd name="connsiteX537" fmla="*/ 999652 w 2377881"/>
              <a:gd name="connsiteY537" fmla="*/ 442825 h 509406"/>
              <a:gd name="connsiteX538" fmla="*/ 990603 w 2377881"/>
              <a:gd name="connsiteY538" fmla="*/ 436634 h 509406"/>
              <a:gd name="connsiteX539" fmla="*/ 990889 w 2377881"/>
              <a:gd name="connsiteY539" fmla="*/ 431967 h 509406"/>
              <a:gd name="connsiteX540" fmla="*/ 54962 w 2377881"/>
              <a:gd name="connsiteY540" fmla="*/ 431300 h 509406"/>
              <a:gd name="connsiteX541" fmla="*/ 55819 w 2377881"/>
              <a:gd name="connsiteY541" fmla="*/ 434443 h 509406"/>
              <a:gd name="connsiteX542" fmla="*/ 55153 w 2377881"/>
              <a:gd name="connsiteY542" fmla="*/ 434539 h 509406"/>
              <a:gd name="connsiteX543" fmla="*/ 53152 w 2377881"/>
              <a:gd name="connsiteY543" fmla="*/ 435015 h 509406"/>
              <a:gd name="connsiteX544" fmla="*/ 56581 w 2377881"/>
              <a:gd name="connsiteY544" fmla="*/ 437872 h 509406"/>
              <a:gd name="connsiteX545" fmla="*/ 60867 w 2377881"/>
              <a:gd name="connsiteY545" fmla="*/ 436539 h 509406"/>
              <a:gd name="connsiteX546" fmla="*/ 65820 w 2377881"/>
              <a:gd name="connsiteY546" fmla="*/ 435015 h 509406"/>
              <a:gd name="connsiteX547" fmla="*/ 70392 w 2377881"/>
              <a:gd name="connsiteY547" fmla="*/ 438634 h 509406"/>
              <a:gd name="connsiteX548" fmla="*/ 69440 w 2377881"/>
              <a:gd name="connsiteY548" fmla="*/ 444159 h 509406"/>
              <a:gd name="connsiteX549" fmla="*/ 71059 w 2377881"/>
              <a:gd name="connsiteY549" fmla="*/ 447778 h 509406"/>
              <a:gd name="connsiteX550" fmla="*/ 71345 w 2377881"/>
              <a:gd name="connsiteY550" fmla="*/ 448921 h 509406"/>
              <a:gd name="connsiteX551" fmla="*/ 68583 w 2377881"/>
              <a:gd name="connsiteY551" fmla="*/ 449493 h 509406"/>
              <a:gd name="connsiteX552" fmla="*/ 68297 w 2377881"/>
              <a:gd name="connsiteY552" fmla="*/ 449683 h 509406"/>
              <a:gd name="connsiteX553" fmla="*/ 64296 w 2377881"/>
              <a:gd name="connsiteY553" fmla="*/ 451779 h 509406"/>
              <a:gd name="connsiteX554" fmla="*/ 52771 w 2377881"/>
              <a:gd name="connsiteY554" fmla="*/ 450159 h 509406"/>
              <a:gd name="connsiteX555" fmla="*/ 51342 w 2377881"/>
              <a:gd name="connsiteY555" fmla="*/ 447302 h 509406"/>
              <a:gd name="connsiteX556" fmla="*/ 50104 w 2377881"/>
              <a:gd name="connsiteY556" fmla="*/ 444921 h 509406"/>
              <a:gd name="connsiteX557" fmla="*/ 43532 w 2377881"/>
              <a:gd name="connsiteY557" fmla="*/ 434158 h 509406"/>
              <a:gd name="connsiteX558" fmla="*/ 48485 w 2377881"/>
              <a:gd name="connsiteY558" fmla="*/ 432633 h 509406"/>
              <a:gd name="connsiteX559" fmla="*/ 54295 w 2377881"/>
              <a:gd name="connsiteY559" fmla="*/ 431395 h 509406"/>
              <a:gd name="connsiteX560" fmla="*/ 748668 w 2377881"/>
              <a:gd name="connsiteY560" fmla="*/ 430824 h 509406"/>
              <a:gd name="connsiteX561" fmla="*/ 752764 w 2377881"/>
              <a:gd name="connsiteY561" fmla="*/ 430919 h 509406"/>
              <a:gd name="connsiteX562" fmla="*/ 760479 w 2377881"/>
              <a:gd name="connsiteY562" fmla="*/ 438158 h 509406"/>
              <a:gd name="connsiteX563" fmla="*/ 760955 w 2377881"/>
              <a:gd name="connsiteY563" fmla="*/ 438444 h 509406"/>
              <a:gd name="connsiteX564" fmla="*/ 766003 w 2377881"/>
              <a:gd name="connsiteY564" fmla="*/ 440730 h 509406"/>
              <a:gd name="connsiteX565" fmla="*/ 767051 w 2377881"/>
              <a:gd name="connsiteY565" fmla="*/ 440635 h 509406"/>
              <a:gd name="connsiteX566" fmla="*/ 775814 w 2377881"/>
              <a:gd name="connsiteY566" fmla="*/ 441492 h 509406"/>
              <a:gd name="connsiteX567" fmla="*/ 776005 w 2377881"/>
              <a:gd name="connsiteY567" fmla="*/ 444921 h 509406"/>
              <a:gd name="connsiteX568" fmla="*/ 770957 w 2377881"/>
              <a:gd name="connsiteY568" fmla="*/ 445969 h 509406"/>
              <a:gd name="connsiteX569" fmla="*/ 768480 w 2377881"/>
              <a:gd name="connsiteY569" fmla="*/ 451874 h 509406"/>
              <a:gd name="connsiteX570" fmla="*/ 766480 w 2377881"/>
              <a:gd name="connsiteY570" fmla="*/ 453303 h 509406"/>
              <a:gd name="connsiteX571" fmla="*/ 758479 w 2377881"/>
              <a:gd name="connsiteY571" fmla="*/ 448064 h 509406"/>
              <a:gd name="connsiteX572" fmla="*/ 763622 w 2377881"/>
              <a:gd name="connsiteY572" fmla="*/ 441206 h 509406"/>
              <a:gd name="connsiteX573" fmla="*/ 754669 w 2377881"/>
              <a:gd name="connsiteY573" fmla="*/ 439301 h 509406"/>
              <a:gd name="connsiteX574" fmla="*/ 755716 w 2377881"/>
              <a:gd name="connsiteY574" fmla="*/ 438920 h 509406"/>
              <a:gd name="connsiteX575" fmla="*/ 756478 w 2377881"/>
              <a:gd name="connsiteY575" fmla="*/ 435015 h 509406"/>
              <a:gd name="connsiteX576" fmla="*/ 749525 w 2377881"/>
              <a:gd name="connsiteY576" fmla="*/ 431300 h 509406"/>
              <a:gd name="connsiteX577" fmla="*/ 929833 w 2377881"/>
              <a:gd name="connsiteY577" fmla="*/ 430157 h 509406"/>
              <a:gd name="connsiteX578" fmla="*/ 931833 w 2377881"/>
              <a:gd name="connsiteY578" fmla="*/ 432348 h 509406"/>
              <a:gd name="connsiteX579" fmla="*/ 934309 w 2377881"/>
              <a:gd name="connsiteY579" fmla="*/ 440920 h 509406"/>
              <a:gd name="connsiteX580" fmla="*/ 928499 w 2377881"/>
              <a:gd name="connsiteY580" fmla="*/ 447302 h 509406"/>
              <a:gd name="connsiteX581" fmla="*/ 919165 w 2377881"/>
              <a:gd name="connsiteY581" fmla="*/ 444349 h 509406"/>
              <a:gd name="connsiteX582" fmla="*/ 916498 w 2377881"/>
              <a:gd name="connsiteY582" fmla="*/ 446921 h 509406"/>
              <a:gd name="connsiteX583" fmla="*/ 911926 w 2377881"/>
              <a:gd name="connsiteY583" fmla="*/ 454922 h 509406"/>
              <a:gd name="connsiteX584" fmla="*/ 909640 w 2377881"/>
              <a:gd name="connsiteY584" fmla="*/ 446540 h 509406"/>
              <a:gd name="connsiteX585" fmla="*/ 909259 w 2377881"/>
              <a:gd name="connsiteY585" fmla="*/ 445968 h 509406"/>
              <a:gd name="connsiteX586" fmla="*/ 905639 w 2377881"/>
              <a:gd name="connsiteY586" fmla="*/ 439873 h 509406"/>
              <a:gd name="connsiteX587" fmla="*/ 916974 w 2377881"/>
              <a:gd name="connsiteY587" fmla="*/ 437586 h 509406"/>
              <a:gd name="connsiteX588" fmla="*/ 925927 w 2377881"/>
              <a:gd name="connsiteY588" fmla="*/ 440825 h 509406"/>
              <a:gd name="connsiteX589" fmla="*/ 924594 w 2377881"/>
              <a:gd name="connsiteY589" fmla="*/ 433967 h 509406"/>
              <a:gd name="connsiteX590" fmla="*/ 929261 w 2377881"/>
              <a:gd name="connsiteY590" fmla="*/ 430538 h 509406"/>
              <a:gd name="connsiteX591" fmla="*/ 695899 w 2377881"/>
              <a:gd name="connsiteY591" fmla="*/ 430157 h 509406"/>
              <a:gd name="connsiteX592" fmla="*/ 701328 w 2377881"/>
              <a:gd name="connsiteY592" fmla="*/ 431777 h 509406"/>
              <a:gd name="connsiteX593" fmla="*/ 709520 w 2377881"/>
              <a:gd name="connsiteY593" fmla="*/ 431586 h 509406"/>
              <a:gd name="connsiteX594" fmla="*/ 716854 w 2377881"/>
              <a:gd name="connsiteY594" fmla="*/ 431586 h 509406"/>
              <a:gd name="connsiteX595" fmla="*/ 717711 w 2377881"/>
              <a:gd name="connsiteY595" fmla="*/ 434920 h 509406"/>
              <a:gd name="connsiteX596" fmla="*/ 717044 w 2377881"/>
              <a:gd name="connsiteY596" fmla="*/ 434920 h 509406"/>
              <a:gd name="connsiteX597" fmla="*/ 712853 w 2377881"/>
              <a:gd name="connsiteY597" fmla="*/ 435110 h 509406"/>
              <a:gd name="connsiteX598" fmla="*/ 704757 w 2377881"/>
              <a:gd name="connsiteY598" fmla="*/ 438920 h 509406"/>
              <a:gd name="connsiteX599" fmla="*/ 705805 w 2377881"/>
              <a:gd name="connsiteY599" fmla="*/ 439111 h 509406"/>
              <a:gd name="connsiteX600" fmla="*/ 711711 w 2377881"/>
              <a:gd name="connsiteY600" fmla="*/ 440063 h 509406"/>
              <a:gd name="connsiteX601" fmla="*/ 709139 w 2377881"/>
              <a:gd name="connsiteY601" fmla="*/ 449112 h 509406"/>
              <a:gd name="connsiteX602" fmla="*/ 699423 w 2377881"/>
              <a:gd name="connsiteY602" fmla="*/ 448255 h 509406"/>
              <a:gd name="connsiteX603" fmla="*/ 699614 w 2377881"/>
              <a:gd name="connsiteY603" fmla="*/ 451112 h 509406"/>
              <a:gd name="connsiteX604" fmla="*/ 698947 w 2377881"/>
              <a:gd name="connsiteY604" fmla="*/ 454732 h 509406"/>
              <a:gd name="connsiteX605" fmla="*/ 691613 w 2377881"/>
              <a:gd name="connsiteY605" fmla="*/ 456065 h 509406"/>
              <a:gd name="connsiteX606" fmla="*/ 695709 w 2377881"/>
              <a:gd name="connsiteY606" fmla="*/ 452636 h 509406"/>
              <a:gd name="connsiteX607" fmla="*/ 691422 w 2377881"/>
              <a:gd name="connsiteY607" fmla="*/ 449207 h 509406"/>
              <a:gd name="connsiteX608" fmla="*/ 698280 w 2377881"/>
              <a:gd name="connsiteY608" fmla="*/ 444159 h 509406"/>
              <a:gd name="connsiteX609" fmla="*/ 697328 w 2377881"/>
              <a:gd name="connsiteY609" fmla="*/ 441397 h 509406"/>
              <a:gd name="connsiteX610" fmla="*/ 697042 w 2377881"/>
              <a:gd name="connsiteY610" fmla="*/ 439206 h 509406"/>
              <a:gd name="connsiteX611" fmla="*/ 698280 w 2377881"/>
              <a:gd name="connsiteY611" fmla="*/ 437206 h 509406"/>
              <a:gd name="connsiteX612" fmla="*/ 695042 w 2377881"/>
              <a:gd name="connsiteY612" fmla="*/ 432634 h 509406"/>
              <a:gd name="connsiteX613" fmla="*/ 695899 w 2377881"/>
              <a:gd name="connsiteY613" fmla="*/ 430157 h 509406"/>
              <a:gd name="connsiteX614" fmla="*/ 778004 w 2377881"/>
              <a:gd name="connsiteY614" fmla="*/ 429681 h 509406"/>
              <a:gd name="connsiteX615" fmla="*/ 790863 w 2377881"/>
              <a:gd name="connsiteY615" fmla="*/ 432539 h 509406"/>
              <a:gd name="connsiteX616" fmla="*/ 789529 w 2377881"/>
              <a:gd name="connsiteY616" fmla="*/ 432539 h 509406"/>
              <a:gd name="connsiteX617" fmla="*/ 779338 w 2377881"/>
              <a:gd name="connsiteY617" fmla="*/ 431205 h 509406"/>
              <a:gd name="connsiteX618" fmla="*/ 776099 w 2377881"/>
              <a:gd name="connsiteY618" fmla="*/ 432253 h 509406"/>
              <a:gd name="connsiteX619" fmla="*/ 778004 w 2377881"/>
              <a:gd name="connsiteY619" fmla="*/ 429681 h 509406"/>
              <a:gd name="connsiteX620" fmla="*/ 536736 w 2377881"/>
              <a:gd name="connsiteY620" fmla="*/ 424633 h 509406"/>
              <a:gd name="connsiteX621" fmla="*/ 545309 w 2377881"/>
              <a:gd name="connsiteY621" fmla="*/ 429967 h 509406"/>
              <a:gd name="connsiteX622" fmla="*/ 541403 w 2377881"/>
              <a:gd name="connsiteY622" fmla="*/ 433681 h 509406"/>
              <a:gd name="connsiteX623" fmla="*/ 540927 w 2377881"/>
              <a:gd name="connsiteY623" fmla="*/ 434158 h 509406"/>
              <a:gd name="connsiteX624" fmla="*/ 543975 w 2377881"/>
              <a:gd name="connsiteY624" fmla="*/ 436444 h 509406"/>
              <a:gd name="connsiteX625" fmla="*/ 550642 w 2377881"/>
              <a:gd name="connsiteY625" fmla="*/ 432062 h 509406"/>
              <a:gd name="connsiteX626" fmla="*/ 552167 w 2377881"/>
              <a:gd name="connsiteY626" fmla="*/ 434634 h 509406"/>
              <a:gd name="connsiteX627" fmla="*/ 553691 w 2377881"/>
              <a:gd name="connsiteY627" fmla="*/ 437206 h 509406"/>
              <a:gd name="connsiteX628" fmla="*/ 556167 w 2377881"/>
              <a:gd name="connsiteY628" fmla="*/ 441016 h 509406"/>
              <a:gd name="connsiteX629" fmla="*/ 560739 w 2377881"/>
              <a:gd name="connsiteY629" fmla="*/ 432824 h 509406"/>
              <a:gd name="connsiteX630" fmla="*/ 569121 w 2377881"/>
              <a:gd name="connsiteY630" fmla="*/ 434539 h 509406"/>
              <a:gd name="connsiteX631" fmla="*/ 569597 w 2377881"/>
              <a:gd name="connsiteY631" fmla="*/ 436444 h 509406"/>
              <a:gd name="connsiteX632" fmla="*/ 569883 w 2377881"/>
              <a:gd name="connsiteY632" fmla="*/ 437396 h 509406"/>
              <a:gd name="connsiteX633" fmla="*/ 573788 w 2377881"/>
              <a:gd name="connsiteY633" fmla="*/ 439968 h 509406"/>
              <a:gd name="connsiteX634" fmla="*/ 571026 w 2377881"/>
              <a:gd name="connsiteY634" fmla="*/ 444254 h 509406"/>
              <a:gd name="connsiteX635" fmla="*/ 571693 w 2377881"/>
              <a:gd name="connsiteY635" fmla="*/ 447302 h 509406"/>
              <a:gd name="connsiteX636" fmla="*/ 572836 w 2377881"/>
              <a:gd name="connsiteY636" fmla="*/ 447397 h 509406"/>
              <a:gd name="connsiteX637" fmla="*/ 574931 w 2377881"/>
              <a:gd name="connsiteY637" fmla="*/ 447588 h 509406"/>
              <a:gd name="connsiteX638" fmla="*/ 579599 w 2377881"/>
              <a:gd name="connsiteY638" fmla="*/ 444254 h 509406"/>
              <a:gd name="connsiteX639" fmla="*/ 578075 w 2377881"/>
              <a:gd name="connsiteY639" fmla="*/ 437206 h 509406"/>
              <a:gd name="connsiteX640" fmla="*/ 576836 w 2377881"/>
              <a:gd name="connsiteY640" fmla="*/ 431014 h 509406"/>
              <a:gd name="connsiteX641" fmla="*/ 580551 w 2377881"/>
              <a:gd name="connsiteY641" fmla="*/ 434158 h 509406"/>
              <a:gd name="connsiteX642" fmla="*/ 584837 w 2377881"/>
              <a:gd name="connsiteY642" fmla="*/ 434062 h 509406"/>
              <a:gd name="connsiteX643" fmla="*/ 595505 w 2377881"/>
              <a:gd name="connsiteY643" fmla="*/ 439111 h 509406"/>
              <a:gd name="connsiteX644" fmla="*/ 600744 w 2377881"/>
              <a:gd name="connsiteY644" fmla="*/ 444445 h 509406"/>
              <a:gd name="connsiteX645" fmla="*/ 604173 w 2377881"/>
              <a:gd name="connsiteY645" fmla="*/ 446826 h 509406"/>
              <a:gd name="connsiteX646" fmla="*/ 598458 w 2377881"/>
              <a:gd name="connsiteY646" fmla="*/ 451493 h 509406"/>
              <a:gd name="connsiteX647" fmla="*/ 591981 w 2377881"/>
              <a:gd name="connsiteY647" fmla="*/ 446635 h 509406"/>
              <a:gd name="connsiteX648" fmla="*/ 590267 w 2377881"/>
              <a:gd name="connsiteY648" fmla="*/ 449302 h 509406"/>
              <a:gd name="connsiteX649" fmla="*/ 589028 w 2377881"/>
              <a:gd name="connsiteY649" fmla="*/ 451303 h 509406"/>
              <a:gd name="connsiteX650" fmla="*/ 583790 w 2377881"/>
              <a:gd name="connsiteY650" fmla="*/ 452827 h 509406"/>
              <a:gd name="connsiteX651" fmla="*/ 574931 w 2377881"/>
              <a:gd name="connsiteY651" fmla="*/ 453779 h 509406"/>
              <a:gd name="connsiteX652" fmla="*/ 562834 w 2377881"/>
              <a:gd name="connsiteY652" fmla="*/ 451874 h 509406"/>
              <a:gd name="connsiteX653" fmla="*/ 557501 w 2377881"/>
              <a:gd name="connsiteY653" fmla="*/ 451779 h 509406"/>
              <a:gd name="connsiteX654" fmla="*/ 546642 w 2377881"/>
              <a:gd name="connsiteY654" fmla="*/ 451684 h 509406"/>
              <a:gd name="connsiteX655" fmla="*/ 541975 w 2377881"/>
              <a:gd name="connsiteY655" fmla="*/ 452255 h 509406"/>
              <a:gd name="connsiteX656" fmla="*/ 533688 w 2377881"/>
              <a:gd name="connsiteY656" fmla="*/ 455494 h 509406"/>
              <a:gd name="connsiteX657" fmla="*/ 525306 w 2377881"/>
              <a:gd name="connsiteY657" fmla="*/ 455779 h 509406"/>
              <a:gd name="connsiteX658" fmla="*/ 520829 w 2377881"/>
              <a:gd name="connsiteY658" fmla="*/ 456637 h 509406"/>
              <a:gd name="connsiteX659" fmla="*/ 524496 w 2377881"/>
              <a:gd name="connsiteY659" fmla="*/ 444413 h 509406"/>
              <a:gd name="connsiteX660" fmla="*/ 517305 w 2377881"/>
              <a:gd name="connsiteY660" fmla="*/ 453684 h 509406"/>
              <a:gd name="connsiteX661" fmla="*/ 510162 w 2377881"/>
              <a:gd name="connsiteY661" fmla="*/ 456351 h 509406"/>
              <a:gd name="connsiteX662" fmla="*/ 506542 w 2377881"/>
              <a:gd name="connsiteY662" fmla="*/ 455018 h 509406"/>
              <a:gd name="connsiteX663" fmla="*/ 500827 w 2377881"/>
              <a:gd name="connsiteY663" fmla="*/ 454161 h 509406"/>
              <a:gd name="connsiteX664" fmla="*/ 491969 w 2377881"/>
              <a:gd name="connsiteY664" fmla="*/ 454161 h 509406"/>
              <a:gd name="connsiteX665" fmla="*/ 487397 w 2377881"/>
              <a:gd name="connsiteY665" fmla="*/ 452446 h 509406"/>
              <a:gd name="connsiteX666" fmla="*/ 483206 w 2377881"/>
              <a:gd name="connsiteY666" fmla="*/ 454542 h 509406"/>
              <a:gd name="connsiteX667" fmla="*/ 475110 w 2377881"/>
              <a:gd name="connsiteY667" fmla="*/ 451303 h 509406"/>
              <a:gd name="connsiteX668" fmla="*/ 470157 w 2377881"/>
              <a:gd name="connsiteY668" fmla="*/ 452351 h 509406"/>
              <a:gd name="connsiteX669" fmla="*/ 468252 w 2377881"/>
              <a:gd name="connsiteY669" fmla="*/ 452732 h 509406"/>
              <a:gd name="connsiteX670" fmla="*/ 469585 w 2377881"/>
              <a:gd name="connsiteY670" fmla="*/ 463495 h 509406"/>
              <a:gd name="connsiteX671" fmla="*/ 475491 w 2377881"/>
              <a:gd name="connsiteY671" fmla="*/ 472163 h 509406"/>
              <a:gd name="connsiteX672" fmla="*/ 478729 w 2377881"/>
              <a:gd name="connsiteY672" fmla="*/ 472639 h 509406"/>
              <a:gd name="connsiteX673" fmla="*/ 480634 w 2377881"/>
              <a:gd name="connsiteY673" fmla="*/ 472925 h 509406"/>
              <a:gd name="connsiteX674" fmla="*/ 479682 w 2377881"/>
              <a:gd name="connsiteY674" fmla="*/ 474449 h 509406"/>
              <a:gd name="connsiteX675" fmla="*/ 461013 w 2377881"/>
              <a:gd name="connsiteY675" fmla="*/ 472925 h 509406"/>
              <a:gd name="connsiteX676" fmla="*/ 459870 w 2377881"/>
              <a:gd name="connsiteY676" fmla="*/ 472639 h 509406"/>
              <a:gd name="connsiteX677" fmla="*/ 455393 w 2377881"/>
              <a:gd name="connsiteY677" fmla="*/ 471687 h 509406"/>
              <a:gd name="connsiteX678" fmla="*/ 448630 w 2377881"/>
              <a:gd name="connsiteY678" fmla="*/ 467686 h 509406"/>
              <a:gd name="connsiteX679" fmla="*/ 453297 w 2377881"/>
              <a:gd name="connsiteY679" fmla="*/ 463114 h 509406"/>
              <a:gd name="connsiteX680" fmla="*/ 454917 w 2377881"/>
              <a:gd name="connsiteY680" fmla="*/ 461590 h 509406"/>
              <a:gd name="connsiteX681" fmla="*/ 447678 w 2377881"/>
              <a:gd name="connsiteY681" fmla="*/ 454065 h 509406"/>
              <a:gd name="connsiteX682" fmla="*/ 445106 w 2377881"/>
              <a:gd name="connsiteY682" fmla="*/ 453780 h 509406"/>
              <a:gd name="connsiteX683" fmla="*/ 440629 w 2377881"/>
              <a:gd name="connsiteY683" fmla="*/ 451494 h 509406"/>
              <a:gd name="connsiteX684" fmla="*/ 436343 w 2377881"/>
              <a:gd name="connsiteY684" fmla="*/ 450255 h 509406"/>
              <a:gd name="connsiteX685" fmla="*/ 436819 w 2377881"/>
              <a:gd name="connsiteY685" fmla="*/ 453684 h 509406"/>
              <a:gd name="connsiteX686" fmla="*/ 437010 w 2377881"/>
              <a:gd name="connsiteY686" fmla="*/ 454161 h 509406"/>
              <a:gd name="connsiteX687" fmla="*/ 432723 w 2377881"/>
              <a:gd name="connsiteY687" fmla="*/ 455685 h 509406"/>
              <a:gd name="connsiteX688" fmla="*/ 428532 w 2377881"/>
              <a:gd name="connsiteY688" fmla="*/ 450255 h 509406"/>
              <a:gd name="connsiteX689" fmla="*/ 425008 w 2377881"/>
              <a:gd name="connsiteY689" fmla="*/ 452732 h 509406"/>
              <a:gd name="connsiteX690" fmla="*/ 422055 w 2377881"/>
              <a:gd name="connsiteY690" fmla="*/ 454827 h 509406"/>
              <a:gd name="connsiteX691" fmla="*/ 413578 w 2377881"/>
              <a:gd name="connsiteY691" fmla="*/ 453494 h 509406"/>
              <a:gd name="connsiteX692" fmla="*/ 413483 w 2377881"/>
              <a:gd name="connsiteY692" fmla="*/ 453684 h 509406"/>
              <a:gd name="connsiteX693" fmla="*/ 412054 w 2377881"/>
              <a:gd name="connsiteY693" fmla="*/ 457399 h 509406"/>
              <a:gd name="connsiteX694" fmla="*/ 403958 w 2377881"/>
              <a:gd name="connsiteY694" fmla="*/ 453970 h 509406"/>
              <a:gd name="connsiteX695" fmla="*/ 396338 w 2377881"/>
              <a:gd name="connsiteY695" fmla="*/ 455113 h 509406"/>
              <a:gd name="connsiteX696" fmla="*/ 394338 w 2377881"/>
              <a:gd name="connsiteY696" fmla="*/ 456351 h 509406"/>
              <a:gd name="connsiteX697" fmla="*/ 392242 w 2377881"/>
              <a:gd name="connsiteY697" fmla="*/ 457685 h 509406"/>
              <a:gd name="connsiteX698" fmla="*/ 387575 w 2377881"/>
              <a:gd name="connsiteY698" fmla="*/ 460161 h 509406"/>
              <a:gd name="connsiteX699" fmla="*/ 384527 w 2377881"/>
              <a:gd name="connsiteY699" fmla="*/ 469877 h 509406"/>
              <a:gd name="connsiteX700" fmla="*/ 383860 w 2377881"/>
              <a:gd name="connsiteY700" fmla="*/ 473687 h 509406"/>
              <a:gd name="connsiteX701" fmla="*/ 383574 w 2377881"/>
              <a:gd name="connsiteY701" fmla="*/ 475020 h 509406"/>
              <a:gd name="connsiteX702" fmla="*/ 379098 w 2377881"/>
              <a:gd name="connsiteY702" fmla="*/ 478640 h 509406"/>
              <a:gd name="connsiteX703" fmla="*/ 379764 w 2377881"/>
              <a:gd name="connsiteY703" fmla="*/ 476830 h 509406"/>
              <a:gd name="connsiteX704" fmla="*/ 381098 w 2377881"/>
              <a:gd name="connsiteY704" fmla="*/ 475211 h 509406"/>
              <a:gd name="connsiteX705" fmla="*/ 376907 w 2377881"/>
              <a:gd name="connsiteY705" fmla="*/ 470353 h 509406"/>
              <a:gd name="connsiteX706" fmla="*/ 373764 w 2377881"/>
              <a:gd name="connsiteY706" fmla="*/ 461400 h 509406"/>
              <a:gd name="connsiteX707" fmla="*/ 358809 w 2377881"/>
              <a:gd name="connsiteY707" fmla="*/ 467400 h 509406"/>
              <a:gd name="connsiteX708" fmla="*/ 359762 w 2377881"/>
              <a:gd name="connsiteY708" fmla="*/ 472734 h 509406"/>
              <a:gd name="connsiteX709" fmla="*/ 359095 w 2377881"/>
              <a:gd name="connsiteY709" fmla="*/ 472258 h 509406"/>
              <a:gd name="connsiteX710" fmla="*/ 357571 w 2377881"/>
              <a:gd name="connsiteY710" fmla="*/ 471210 h 509406"/>
              <a:gd name="connsiteX711" fmla="*/ 353190 w 2377881"/>
              <a:gd name="connsiteY711" fmla="*/ 466448 h 509406"/>
              <a:gd name="connsiteX712" fmla="*/ 347665 w 2377881"/>
              <a:gd name="connsiteY712" fmla="*/ 464543 h 509406"/>
              <a:gd name="connsiteX713" fmla="*/ 343284 w 2377881"/>
              <a:gd name="connsiteY713" fmla="*/ 469782 h 509406"/>
              <a:gd name="connsiteX714" fmla="*/ 342807 w 2377881"/>
              <a:gd name="connsiteY714" fmla="*/ 469591 h 509406"/>
              <a:gd name="connsiteX715" fmla="*/ 339474 w 2377881"/>
              <a:gd name="connsiteY715" fmla="*/ 468448 h 509406"/>
              <a:gd name="connsiteX716" fmla="*/ 329663 w 2377881"/>
              <a:gd name="connsiteY716" fmla="*/ 464352 h 509406"/>
              <a:gd name="connsiteX717" fmla="*/ 330425 w 2377881"/>
              <a:gd name="connsiteY717" fmla="*/ 459590 h 509406"/>
              <a:gd name="connsiteX718" fmla="*/ 335283 w 2377881"/>
              <a:gd name="connsiteY718" fmla="*/ 463590 h 509406"/>
              <a:gd name="connsiteX719" fmla="*/ 342045 w 2377881"/>
              <a:gd name="connsiteY719" fmla="*/ 461876 h 509406"/>
              <a:gd name="connsiteX720" fmla="*/ 350999 w 2377881"/>
              <a:gd name="connsiteY720" fmla="*/ 458637 h 509406"/>
              <a:gd name="connsiteX721" fmla="*/ 354142 w 2377881"/>
              <a:gd name="connsiteY721" fmla="*/ 460161 h 509406"/>
              <a:gd name="connsiteX722" fmla="*/ 360619 w 2377881"/>
              <a:gd name="connsiteY722" fmla="*/ 458637 h 509406"/>
              <a:gd name="connsiteX723" fmla="*/ 364810 w 2377881"/>
              <a:gd name="connsiteY723" fmla="*/ 458256 h 509406"/>
              <a:gd name="connsiteX724" fmla="*/ 367096 w 2377881"/>
              <a:gd name="connsiteY724" fmla="*/ 458637 h 509406"/>
              <a:gd name="connsiteX725" fmla="*/ 372335 w 2377881"/>
              <a:gd name="connsiteY725" fmla="*/ 457018 h 509406"/>
              <a:gd name="connsiteX726" fmla="*/ 367954 w 2377881"/>
              <a:gd name="connsiteY726" fmla="*/ 452160 h 509406"/>
              <a:gd name="connsiteX727" fmla="*/ 360333 w 2377881"/>
              <a:gd name="connsiteY727" fmla="*/ 446731 h 509406"/>
              <a:gd name="connsiteX728" fmla="*/ 367382 w 2377881"/>
              <a:gd name="connsiteY728" fmla="*/ 447017 h 509406"/>
              <a:gd name="connsiteX729" fmla="*/ 370335 w 2377881"/>
              <a:gd name="connsiteY729" fmla="*/ 443874 h 509406"/>
              <a:gd name="connsiteX730" fmla="*/ 365191 w 2377881"/>
              <a:gd name="connsiteY730" fmla="*/ 444064 h 509406"/>
              <a:gd name="connsiteX731" fmla="*/ 364905 w 2377881"/>
              <a:gd name="connsiteY731" fmla="*/ 444350 h 509406"/>
              <a:gd name="connsiteX732" fmla="*/ 365191 w 2377881"/>
              <a:gd name="connsiteY732" fmla="*/ 441207 h 509406"/>
              <a:gd name="connsiteX733" fmla="*/ 376526 w 2377881"/>
              <a:gd name="connsiteY733" fmla="*/ 433682 h 509406"/>
              <a:gd name="connsiteX734" fmla="*/ 390813 w 2377881"/>
              <a:gd name="connsiteY734" fmla="*/ 433968 h 509406"/>
              <a:gd name="connsiteX735" fmla="*/ 395862 w 2377881"/>
              <a:gd name="connsiteY735" fmla="*/ 436444 h 509406"/>
              <a:gd name="connsiteX736" fmla="*/ 397767 w 2377881"/>
              <a:gd name="connsiteY736" fmla="*/ 436635 h 509406"/>
              <a:gd name="connsiteX737" fmla="*/ 402148 w 2377881"/>
              <a:gd name="connsiteY737" fmla="*/ 432920 h 509406"/>
              <a:gd name="connsiteX738" fmla="*/ 404339 w 2377881"/>
              <a:gd name="connsiteY738" fmla="*/ 432444 h 509406"/>
              <a:gd name="connsiteX739" fmla="*/ 408530 w 2377881"/>
              <a:gd name="connsiteY739" fmla="*/ 433396 h 509406"/>
              <a:gd name="connsiteX740" fmla="*/ 414721 w 2377881"/>
              <a:gd name="connsiteY740" fmla="*/ 436920 h 509406"/>
              <a:gd name="connsiteX741" fmla="*/ 414912 w 2377881"/>
              <a:gd name="connsiteY741" fmla="*/ 438159 h 509406"/>
              <a:gd name="connsiteX742" fmla="*/ 415959 w 2377881"/>
              <a:gd name="connsiteY742" fmla="*/ 440826 h 509406"/>
              <a:gd name="connsiteX743" fmla="*/ 419198 w 2377881"/>
              <a:gd name="connsiteY743" fmla="*/ 440540 h 509406"/>
              <a:gd name="connsiteX744" fmla="*/ 419865 w 2377881"/>
              <a:gd name="connsiteY744" fmla="*/ 435111 h 509406"/>
              <a:gd name="connsiteX745" fmla="*/ 431485 w 2377881"/>
              <a:gd name="connsiteY745" fmla="*/ 433110 h 509406"/>
              <a:gd name="connsiteX746" fmla="*/ 440153 w 2377881"/>
              <a:gd name="connsiteY746" fmla="*/ 435301 h 509406"/>
              <a:gd name="connsiteX747" fmla="*/ 441010 w 2377881"/>
              <a:gd name="connsiteY747" fmla="*/ 434730 h 509406"/>
              <a:gd name="connsiteX748" fmla="*/ 447011 w 2377881"/>
              <a:gd name="connsiteY748" fmla="*/ 430253 h 509406"/>
              <a:gd name="connsiteX749" fmla="*/ 455679 w 2377881"/>
              <a:gd name="connsiteY749" fmla="*/ 433777 h 509406"/>
              <a:gd name="connsiteX750" fmla="*/ 456155 w 2377881"/>
              <a:gd name="connsiteY750" fmla="*/ 432253 h 509406"/>
              <a:gd name="connsiteX751" fmla="*/ 456822 w 2377881"/>
              <a:gd name="connsiteY751" fmla="*/ 430348 h 509406"/>
              <a:gd name="connsiteX752" fmla="*/ 464061 w 2377881"/>
              <a:gd name="connsiteY752" fmla="*/ 432825 h 509406"/>
              <a:gd name="connsiteX753" fmla="*/ 473681 w 2377881"/>
              <a:gd name="connsiteY753" fmla="*/ 433491 h 509406"/>
              <a:gd name="connsiteX754" fmla="*/ 486254 w 2377881"/>
              <a:gd name="connsiteY754" fmla="*/ 433587 h 509406"/>
              <a:gd name="connsiteX755" fmla="*/ 486349 w 2377881"/>
              <a:gd name="connsiteY755" fmla="*/ 438444 h 509406"/>
              <a:gd name="connsiteX756" fmla="*/ 486635 w 2377881"/>
              <a:gd name="connsiteY756" fmla="*/ 438159 h 509406"/>
              <a:gd name="connsiteX757" fmla="*/ 489492 w 2377881"/>
              <a:gd name="connsiteY757" fmla="*/ 434920 h 509406"/>
              <a:gd name="connsiteX758" fmla="*/ 490064 w 2377881"/>
              <a:gd name="connsiteY758" fmla="*/ 434253 h 509406"/>
              <a:gd name="connsiteX759" fmla="*/ 495874 w 2377881"/>
              <a:gd name="connsiteY759" fmla="*/ 432253 h 509406"/>
              <a:gd name="connsiteX760" fmla="*/ 507876 w 2377881"/>
              <a:gd name="connsiteY760" fmla="*/ 434539 h 509406"/>
              <a:gd name="connsiteX761" fmla="*/ 513210 w 2377881"/>
              <a:gd name="connsiteY761" fmla="*/ 437968 h 509406"/>
              <a:gd name="connsiteX762" fmla="*/ 506066 w 2377881"/>
              <a:gd name="connsiteY762" fmla="*/ 428157 h 509406"/>
              <a:gd name="connsiteX763" fmla="*/ 510257 w 2377881"/>
              <a:gd name="connsiteY763" fmla="*/ 426443 h 509406"/>
              <a:gd name="connsiteX764" fmla="*/ 520163 w 2377881"/>
              <a:gd name="connsiteY764" fmla="*/ 432634 h 509406"/>
              <a:gd name="connsiteX765" fmla="*/ 523687 w 2377881"/>
              <a:gd name="connsiteY765" fmla="*/ 432825 h 509406"/>
              <a:gd name="connsiteX766" fmla="*/ 524354 w 2377881"/>
              <a:gd name="connsiteY766" fmla="*/ 432920 h 509406"/>
              <a:gd name="connsiteX767" fmla="*/ 528736 w 2377881"/>
              <a:gd name="connsiteY767" fmla="*/ 437778 h 509406"/>
              <a:gd name="connsiteX768" fmla="*/ 529783 w 2377881"/>
              <a:gd name="connsiteY768" fmla="*/ 439492 h 509406"/>
              <a:gd name="connsiteX769" fmla="*/ 529783 w 2377881"/>
              <a:gd name="connsiteY769" fmla="*/ 439396 h 509406"/>
              <a:gd name="connsiteX770" fmla="*/ 528735 w 2377881"/>
              <a:gd name="connsiteY770" fmla="*/ 437682 h 509406"/>
              <a:gd name="connsiteX771" fmla="*/ 527687 w 2377881"/>
              <a:gd name="connsiteY771" fmla="*/ 434729 h 509406"/>
              <a:gd name="connsiteX772" fmla="*/ 531783 w 2377881"/>
              <a:gd name="connsiteY772" fmla="*/ 432157 h 509406"/>
              <a:gd name="connsiteX773" fmla="*/ 533307 w 2377881"/>
              <a:gd name="connsiteY773" fmla="*/ 431491 h 509406"/>
              <a:gd name="connsiteX774" fmla="*/ 537784 w 2377881"/>
              <a:gd name="connsiteY774" fmla="*/ 430729 h 509406"/>
              <a:gd name="connsiteX775" fmla="*/ 540832 w 2377881"/>
              <a:gd name="connsiteY775" fmla="*/ 427585 h 509406"/>
              <a:gd name="connsiteX776" fmla="*/ 906211 w 2377881"/>
              <a:gd name="connsiteY776" fmla="*/ 424348 h 509406"/>
              <a:gd name="connsiteX777" fmla="*/ 913736 w 2377881"/>
              <a:gd name="connsiteY777" fmla="*/ 427205 h 509406"/>
              <a:gd name="connsiteX778" fmla="*/ 906687 w 2377881"/>
              <a:gd name="connsiteY778" fmla="*/ 435873 h 509406"/>
              <a:gd name="connsiteX779" fmla="*/ 902496 w 2377881"/>
              <a:gd name="connsiteY779" fmla="*/ 436825 h 509406"/>
              <a:gd name="connsiteX780" fmla="*/ 901639 w 2377881"/>
              <a:gd name="connsiteY780" fmla="*/ 437016 h 509406"/>
              <a:gd name="connsiteX781" fmla="*/ 900687 w 2377881"/>
              <a:gd name="connsiteY781" fmla="*/ 433015 h 509406"/>
              <a:gd name="connsiteX782" fmla="*/ 901639 w 2377881"/>
              <a:gd name="connsiteY782" fmla="*/ 432825 h 509406"/>
              <a:gd name="connsiteX783" fmla="*/ 904020 w 2377881"/>
              <a:gd name="connsiteY783" fmla="*/ 432444 h 509406"/>
              <a:gd name="connsiteX784" fmla="*/ 909354 w 2377881"/>
              <a:gd name="connsiteY784" fmla="*/ 430825 h 509406"/>
              <a:gd name="connsiteX785" fmla="*/ 905259 w 2377881"/>
              <a:gd name="connsiteY785" fmla="*/ 427777 h 509406"/>
              <a:gd name="connsiteX786" fmla="*/ 906211 w 2377881"/>
              <a:gd name="connsiteY786" fmla="*/ 424348 h 509406"/>
              <a:gd name="connsiteX787" fmla="*/ 102396 w 2377881"/>
              <a:gd name="connsiteY787" fmla="*/ 423490 h 509406"/>
              <a:gd name="connsiteX788" fmla="*/ 90014 w 2377881"/>
              <a:gd name="connsiteY788" fmla="*/ 427014 h 509406"/>
              <a:gd name="connsiteX789" fmla="*/ 87632 w 2377881"/>
              <a:gd name="connsiteY789" fmla="*/ 426538 h 509406"/>
              <a:gd name="connsiteX790" fmla="*/ 84965 w 2377881"/>
              <a:gd name="connsiteY790" fmla="*/ 427871 h 509406"/>
              <a:gd name="connsiteX791" fmla="*/ 85251 w 2377881"/>
              <a:gd name="connsiteY791" fmla="*/ 429681 h 509406"/>
              <a:gd name="connsiteX792" fmla="*/ 96491 w 2377881"/>
              <a:gd name="connsiteY792" fmla="*/ 432443 h 509406"/>
              <a:gd name="connsiteX793" fmla="*/ 99634 w 2377881"/>
              <a:gd name="connsiteY793" fmla="*/ 429205 h 509406"/>
              <a:gd name="connsiteX794" fmla="*/ 100777 w 2377881"/>
              <a:gd name="connsiteY794" fmla="*/ 426347 h 509406"/>
              <a:gd name="connsiteX795" fmla="*/ 102301 w 2377881"/>
              <a:gd name="connsiteY795" fmla="*/ 426347 h 509406"/>
              <a:gd name="connsiteX796" fmla="*/ 102396 w 2377881"/>
              <a:gd name="connsiteY796" fmla="*/ 423490 h 509406"/>
              <a:gd name="connsiteX797" fmla="*/ 949073 w 2377881"/>
              <a:gd name="connsiteY797" fmla="*/ 420823 h 509406"/>
              <a:gd name="connsiteX798" fmla="*/ 950407 w 2377881"/>
              <a:gd name="connsiteY798" fmla="*/ 423681 h 509406"/>
              <a:gd name="connsiteX799" fmla="*/ 938310 w 2377881"/>
              <a:gd name="connsiteY799" fmla="*/ 427777 h 509406"/>
              <a:gd name="connsiteX800" fmla="*/ 936310 w 2377881"/>
              <a:gd name="connsiteY800" fmla="*/ 423490 h 509406"/>
              <a:gd name="connsiteX801" fmla="*/ 942692 w 2377881"/>
              <a:gd name="connsiteY801" fmla="*/ 424157 h 509406"/>
              <a:gd name="connsiteX802" fmla="*/ 944025 w 2377881"/>
              <a:gd name="connsiteY802" fmla="*/ 424252 h 509406"/>
              <a:gd name="connsiteX803" fmla="*/ 949073 w 2377881"/>
              <a:gd name="connsiteY803" fmla="*/ 420823 h 509406"/>
              <a:gd name="connsiteX804" fmla="*/ 1018130 w 2377881"/>
              <a:gd name="connsiteY804" fmla="*/ 420156 h 509406"/>
              <a:gd name="connsiteX805" fmla="*/ 1025369 w 2377881"/>
              <a:gd name="connsiteY805" fmla="*/ 424156 h 509406"/>
              <a:gd name="connsiteX806" fmla="*/ 1026036 w 2377881"/>
              <a:gd name="connsiteY806" fmla="*/ 424537 h 509406"/>
              <a:gd name="connsiteX807" fmla="*/ 1031275 w 2377881"/>
              <a:gd name="connsiteY807" fmla="*/ 429300 h 509406"/>
              <a:gd name="connsiteX808" fmla="*/ 1035466 w 2377881"/>
              <a:gd name="connsiteY808" fmla="*/ 431396 h 509406"/>
              <a:gd name="connsiteX809" fmla="*/ 1035275 w 2377881"/>
              <a:gd name="connsiteY809" fmla="*/ 434062 h 509406"/>
              <a:gd name="connsiteX810" fmla="*/ 1034608 w 2377881"/>
              <a:gd name="connsiteY810" fmla="*/ 434634 h 509406"/>
              <a:gd name="connsiteX811" fmla="*/ 1014892 w 2377881"/>
              <a:gd name="connsiteY811" fmla="*/ 426824 h 509406"/>
              <a:gd name="connsiteX812" fmla="*/ 1018130 w 2377881"/>
              <a:gd name="connsiteY812" fmla="*/ 420156 h 509406"/>
              <a:gd name="connsiteX813" fmla="*/ 1513716 w 2377881"/>
              <a:gd name="connsiteY813" fmla="*/ 418061 h 509406"/>
              <a:gd name="connsiteX814" fmla="*/ 1514192 w 2377881"/>
              <a:gd name="connsiteY814" fmla="*/ 418061 h 509406"/>
              <a:gd name="connsiteX815" fmla="*/ 1515049 w 2377881"/>
              <a:gd name="connsiteY815" fmla="*/ 426824 h 509406"/>
              <a:gd name="connsiteX816" fmla="*/ 1518478 w 2377881"/>
              <a:gd name="connsiteY816" fmla="*/ 429967 h 509406"/>
              <a:gd name="connsiteX817" fmla="*/ 1519145 w 2377881"/>
              <a:gd name="connsiteY817" fmla="*/ 430539 h 509406"/>
              <a:gd name="connsiteX818" fmla="*/ 1509906 w 2377881"/>
              <a:gd name="connsiteY818" fmla="*/ 433301 h 509406"/>
              <a:gd name="connsiteX819" fmla="*/ 1508572 w 2377881"/>
              <a:gd name="connsiteY819" fmla="*/ 428062 h 509406"/>
              <a:gd name="connsiteX820" fmla="*/ 1512573 w 2377881"/>
              <a:gd name="connsiteY820" fmla="*/ 418156 h 509406"/>
              <a:gd name="connsiteX821" fmla="*/ 1044038 w 2377881"/>
              <a:gd name="connsiteY821" fmla="*/ 417299 h 509406"/>
              <a:gd name="connsiteX822" fmla="*/ 1045372 w 2377881"/>
              <a:gd name="connsiteY822" fmla="*/ 423490 h 509406"/>
              <a:gd name="connsiteX823" fmla="*/ 1046419 w 2377881"/>
              <a:gd name="connsiteY823" fmla="*/ 423014 h 509406"/>
              <a:gd name="connsiteX824" fmla="*/ 1047467 w 2377881"/>
              <a:gd name="connsiteY824" fmla="*/ 422633 h 509406"/>
              <a:gd name="connsiteX825" fmla="*/ 1051563 w 2377881"/>
              <a:gd name="connsiteY825" fmla="*/ 424347 h 509406"/>
              <a:gd name="connsiteX826" fmla="*/ 1052325 w 2377881"/>
              <a:gd name="connsiteY826" fmla="*/ 426729 h 509406"/>
              <a:gd name="connsiteX827" fmla="*/ 1042609 w 2377881"/>
              <a:gd name="connsiteY827" fmla="*/ 427205 h 509406"/>
              <a:gd name="connsiteX828" fmla="*/ 1035942 w 2377881"/>
              <a:gd name="connsiteY828" fmla="*/ 424728 h 509406"/>
              <a:gd name="connsiteX829" fmla="*/ 1036132 w 2377881"/>
              <a:gd name="connsiteY829" fmla="*/ 424252 h 509406"/>
              <a:gd name="connsiteX830" fmla="*/ 1038038 w 2377881"/>
              <a:gd name="connsiteY830" fmla="*/ 418156 h 509406"/>
              <a:gd name="connsiteX831" fmla="*/ 310612 w 2377881"/>
              <a:gd name="connsiteY831" fmla="*/ 416536 h 509406"/>
              <a:gd name="connsiteX832" fmla="*/ 308326 w 2377881"/>
              <a:gd name="connsiteY832" fmla="*/ 426823 h 509406"/>
              <a:gd name="connsiteX833" fmla="*/ 315375 w 2377881"/>
              <a:gd name="connsiteY833" fmla="*/ 418156 h 509406"/>
              <a:gd name="connsiteX834" fmla="*/ 310612 w 2377881"/>
              <a:gd name="connsiteY834" fmla="*/ 416536 h 509406"/>
              <a:gd name="connsiteX835" fmla="*/ 1254826 w 2377881"/>
              <a:gd name="connsiteY835" fmla="*/ 415775 h 509406"/>
              <a:gd name="connsiteX836" fmla="*/ 1261684 w 2377881"/>
              <a:gd name="connsiteY836" fmla="*/ 418632 h 509406"/>
              <a:gd name="connsiteX837" fmla="*/ 1264923 w 2377881"/>
              <a:gd name="connsiteY837" fmla="*/ 427681 h 509406"/>
              <a:gd name="connsiteX838" fmla="*/ 1261017 w 2377881"/>
              <a:gd name="connsiteY838" fmla="*/ 426157 h 509406"/>
              <a:gd name="connsiteX839" fmla="*/ 1253588 w 2377881"/>
              <a:gd name="connsiteY839" fmla="*/ 423014 h 509406"/>
              <a:gd name="connsiteX840" fmla="*/ 1252636 w 2377881"/>
              <a:gd name="connsiteY840" fmla="*/ 416061 h 509406"/>
              <a:gd name="connsiteX841" fmla="*/ 1253778 w 2377881"/>
              <a:gd name="connsiteY841" fmla="*/ 415965 h 509406"/>
              <a:gd name="connsiteX842" fmla="*/ 1177483 w 2377881"/>
              <a:gd name="connsiteY842" fmla="*/ 415775 h 509406"/>
              <a:gd name="connsiteX843" fmla="*/ 1178435 w 2377881"/>
              <a:gd name="connsiteY843" fmla="*/ 415965 h 509406"/>
              <a:gd name="connsiteX844" fmla="*/ 1180245 w 2377881"/>
              <a:gd name="connsiteY844" fmla="*/ 418061 h 509406"/>
              <a:gd name="connsiteX845" fmla="*/ 1176530 w 2377881"/>
              <a:gd name="connsiteY845" fmla="*/ 422538 h 509406"/>
              <a:gd name="connsiteX846" fmla="*/ 1174816 w 2377881"/>
              <a:gd name="connsiteY846" fmla="*/ 422538 h 509406"/>
              <a:gd name="connsiteX847" fmla="*/ 1169006 w 2377881"/>
              <a:gd name="connsiteY847" fmla="*/ 430158 h 509406"/>
              <a:gd name="connsiteX848" fmla="*/ 1165195 w 2377881"/>
              <a:gd name="connsiteY848" fmla="*/ 429967 h 509406"/>
              <a:gd name="connsiteX849" fmla="*/ 1165100 w 2377881"/>
              <a:gd name="connsiteY849" fmla="*/ 429586 h 509406"/>
              <a:gd name="connsiteX850" fmla="*/ 1165576 w 2377881"/>
              <a:gd name="connsiteY850" fmla="*/ 426919 h 509406"/>
              <a:gd name="connsiteX851" fmla="*/ 1171006 w 2377881"/>
              <a:gd name="connsiteY851" fmla="*/ 424919 h 509406"/>
              <a:gd name="connsiteX852" fmla="*/ 1177483 w 2377881"/>
              <a:gd name="connsiteY852" fmla="*/ 415775 h 509406"/>
              <a:gd name="connsiteX853" fmla="*/ 1327216 w 2377881"/>
              <a:gd name="connsiteY853" fmla="*/ 415584 h 509406"/>
              <a:gd name="connsiteX854" fmla="*/ 1329883 w 2377881"/>
              <a:gd name="connsiteY854" fmla="*/ 418632 h 509406"/>
              <a:gd name="connsiteX855" fmla="*/ 1331311 w 2377881"/>
              <a:gd name="connsiteY855" fmla="*/ 420251 h 509406"/>
              <a:gd name="connsiteX856" fmla="*/ 1331788 w 2377881"/>
              <a:gd name="connsiteY856" fmla="*/ 424061 h 509406"/>
              <a:gd name="connsiteX857" fmla="*/ 1325310 w 2377881"/>
              <a:gd name="connsiteY857" fmla="*/ 420442 h 509406"/>
              <a:gd name="connsiteX858" fmla="*/ 1327216 w 2377881"/>
              <a:gd name="connsiteY858" fmla="*/ 415584 h 509406"/>
              <a:gd name="connsiteX859" fmla="*/ 160213 w 2377881"/>
              <a:gd name="connsiteY859" fmla="*/ 415298 h 509406"/>
              <a:gd name="connsiteX860" fmla="*/ 157260 w 2377881"/>
              <a:gd name="connsiteY860" fmla="*/ 416822 h 509406"/>
              <a:gd name="connsiteX861" fmla="*/ 156498 w 2377881"/>
              <a:gd name="connsiteY861" fmla="*/ 417203 h 509406"/>
              <a:gd name="connsiteX862" fmla="*/ 151831 w 2377881"/>
              <a:gd name="connsiteY862" fmla="*/ 417965 h 509406"/>
              <a:gd name="connsiteX863" fmla="*/ 149354 w 2377881"/>
              <a:gd name="connsiteY863" fmla="*/ 417584 h 509406"/>
              <a:gd name="connsiteX864" fmla="*/ 145258 w 2377881"/>
              <a:gd name="connsiteY864" fmla="*/ 418346 h 509406"/>
              <a:gd name="connsiteX865" fmla="*/ 138496 w 2377881"/>
              <a:gd name="connsiteY865" fmla="*/ 420251 h 509406"/>
              <a:gd name="connsiteX866" fmla="*/ 129257 w 2377881"/>
              <a:gd name="connsiteY866" fmla="*/ 423394 h 509406"/>
              <a:gd name="connsiteX867" fmla="*/ 133543 w 2377881"/>
              <a:gd name="connsiteY867" fmla="*/ 432538 h 509406"/>
              <a:gd name="connsiteX868" fmla="*/ 143544 w 2377881"/>
              <a:gd name="connsiteY868" fmla="*/ 426919 h 509406"/>
              <a:gd name="connsiteX869" fmla="*/ 152021 w 2377881"/>
              <a:gd name="connsiteY869" fmla="*/ 428538 h 509406"/>
              <a:gd name="connsiteX870" fmla="*/ 151259 w 2377881"/>
              <a:gd name="connsiteY870" fmla="*/ 426538 h 509406"/>
              <a:gd name="connsiteX871" fmla="*/ 159070 w 2377881"/>
              <a:gd name="connsiteY871" fmla="*/ 420632 h 509406"/>
              <a:gd name="connsiteX872" fmla="*/ 162403 w 2377881"/>
              <a:gd name="connsiteY872" fmla="*/ 417013 h 509406"/>
              <a:gd name="connsiteX873" fmla="*/ 161165 w 2377881"/>
              <a:gd name="connsiteY873" fmla="*/ 416060 h 509406"/>
              <a:gd name="connsiteX874" fmla="*/ 1356362 w 2377881"/>
              <a:gd name="connsiteY874" fmla="*/ 414155 h 509406"/>
              <a:gd name="connsiteX875" fmla="*/ 1360839 w 2377881"/>
              <a:gd name="connsiteY875" fmla="*/ 419013 h 509406"/>
              <a:gd name="connsiteX876" fmla="*/ 1364744 w 2377881"/>
              <a:gd name="connsiteY876" fmla="*/ 422061 h 509406"/>
              <a:gd name="connsiteX877" fmla="*/ 1355791 w 2377881"/>
              <a:gd name="connsiteY877" fmla="*/ 421204 h 509406"/>
              <a:gd name="connsiteX878" fmla="*/ 1355505 w 2377881"/>
              <a:gd name="connsiteY878" fmla="*/ 421013 h 509406"/>
              <a:gd name="connsiteX879" fmla="*/ 1349123 w 2377881"/>
              <a:gd name="connsiteY879" fmla="*/ 430157 h 509406"/>
              <a:gd name="connsiteX880" fmla="*/ 1351124 w 2377881"/>
              <a:gd name="connsiteY880" fmla="*/ 433586 h 509406"/>
              <a:gd name="connsiteX881" fmla="*/ 1353886 w 2377881"/>
              <a:gd name="connsiteY881" fmla="*/ 438158 h 509406"/>
              <a:gd name="connsiteX882" fmla="*/ 1347885 w 2377881"/>
              <a:gd name="connsiteY882" fmla="*/ 433300 h 509406"/>
              <a:gd name="connsiteX883" fmla="*/ 1347980 w 2377881"/>
              <a:gd name="connsiteY883" fmla="*/ 430538 h 509406"/>
              <a:gd name="connsiteX884" fmla="*/ 1344361 w 2377881"/>
              <a:gd name="connsiteY884" fmla="*/ 422347 h 509406"/>
              <a:gd name="connsiteX885" fmla="*/ 1344647 w 2377881"/>
              <a:gd name="connsiteY885" fmla="*/ 419394 h 509406"/>
              <a:gd name="connsiteX886" fmla="*/ 1344933 w 2377881"/>
              <a:gd name="connsiteY886" fmla="*/ 417775 h 509406"/>
              <a:gd name="connsiteX887" fmla="*/ 1356362 w 2377881"/>
              <a:gd name="connsiteY887" fmla="*/ 414155 h 509406"/>
              <a:gd name="connsiteX888" fmla="*/ 353951 w 2377881"/>
              <a:gd name="connsiteY888" fmla="*/ 413774 h 509406"/>
              <a:gd name="connsiteX889" fmla="*/ 345379 w 2377881"/>
              <a:gd name="connsiteY889" fmla="*/ 415012 h 509406"/>
              <a:gd name="connsiteX890" fmla="*/ 347379 w 2377881"/>
              <a:gd name="connsiteY890" fmla="*/ 419394 h 509406"/>
              <a:gd name="connsiteX891" fmla="*/ 349951 w 2377881"/>
              <a:gd name="connsiteY891" fmla="*/ 418537 h 509406"/>
              <a:gd name="connsiteX892" fmla="*/ 349951 w 2377881"/>
              <a:gd name="connsiteY892" fmla="*/ 418822 h 509406"/>
              <a:gd name="connsiteX893" fmla="*/ 354332 w 2377881"/>
              <a:gd name="connsiteY893" fmla="*/ 422156 h 509406"/>
              <a:gd name="connsiteX894" fmla="*/ 357571 w 2377881"/>
              <a:gd name="connsiteY894" fmla="*/ 421394 h 509406"/>
              <a:gd name="connsiteX895" fmla="*/ 357475 w 2377881"/>
              <a:gd name="connsiteY895" fmla="*/ 419489 h 509406"/>
              <a:gd name="connsiteX896" fmla="*/ 353951 w 2377881"/>
              <a:gd name="connsiteY896" fmla="*/ 413774 h 509406"/>
              <a:gd name="connsiteX897" fmla="*/ 399195 w 2377881"/>
              <a:gd name="connsiteY897" fmla="*/ 413488 h 509406"/>
              <a:gd name="connsiteX898" fmla="*/ 397100 w 2377881"/>
              <a:gd name="connsiteY898" fmla="*/ 413584 h 509406"/>
              <a:gd name="connsiteX899" fmla="*/ 394623 w 2377881"/>
              <a:gd name="connsiteY899" fmla="*/ 413679 h 509406"/>
              <a:gd name="connsiteX900" fmla="*/ 389289 w 2377881"/>
              <a:gd name="connsiteY900" fmla="*/ 420918 h 509406"/>
              <a:gd name="connsiteX901" fmla="*/ 393575 w 2377881"/>
              <a:gd name="connsiteY901" fmla="*/ 423585 h 509406"/>
              <a:gd name="connsiteX902" fmla="*/ 394147 w 2377881"/>
              <a:gd name="connsiteY902" fmla="*/ 422632 h 509406"/>
              <a:gd name="connsiteX903" fmla="*/ 401862 w 2377881"/>
              <a:gd name="connsiteY903" fmla="*/ 414822 h 509406"/>
              <a:gd name="connsiteX904" fmla="*/ 402719 w 2377881"/>
              <a:gd name="connsiteY904" fmla="*/ 414346 h 509406"/>
              <a:gd name="connsiteX905" fmla="*/ 399195 w 2377881"/>
              <a:gd name="connsiteY905" fmla="*/ 413488 h 509406"/>
              <a:gd name="connsiteX906" fmla="*/ 418912 w 2377881"/>
              <a:gd name="connsiteY906" fmla="*/ 413393 h 509406"/>
              <a:gd name="connsiteX907" fmla="*/ 405862 w 2377881"/>
              <a:gd name="connsiteY907" fmla="*/ 416346 h 509406"/>
              <a:gd name="connsiteX908" fmla="*/ 407577 w 2377881"/>
              <a:gd name="connsiteY908" fmla="*/ 421204 h 509406"/>
              <a:gd name="connsiteX909" fmla="*/ 410816 w 2377881"/>
              <a:gd name="connsiteY909" fmla="*/ 418537 h 509406"/>
              <a:gd name="connsiteX910" fmla="*/ 417674 w 2377881"/>
              <a:gd name="connsiteY910" fmla="*/ 416917 h 509406"/>
              <a:gd name="connsiteX911" fmla="*/ 418435 w 2377881"/>
              <a:gd name="connsiteY911" fmla="*/ 417298 h 509406"/>
              <a:gd name="connsiteX912" fmla="*/ 418912 w 2377881"/>
              <a:gd name="connsiteY912" fmla="*/ 413393 h 509406"/>
              <a:gd name="connsiteX913" fmla="*/ 204409 w 2377881"/>
              <a:gd name="connsiteY913" fmla="*/ 412441 h 509406"/>
              <a:gd name="connsiteX914" fmla="*/ 203170 w 2377881"/>
              <a:gd name="connsiteY914" fmla="*/ 413107 h 509406"/>
              <a:gd name="connsiteX915" fmla="*/ 194408 w 2377881"/>
              <a:gd name="connsiteY915" fmla="*/ 418251 h 509406"/>
              <a:gd name="connsiteX916" fmla="*/ 193169 w 2377881"/>
              <a:gd name="connsiteY916" fmla="*/ 420632 h 509406"/>
              <a:gd name="connsiteX917" fmla="*/ 194122 w 2377881"/>
              <a:gd name="connsiteY917" fmla="*/ 421966 h 509406"/>
              <a:gd name="connsiteX918" fmla="*/ 198313 w 2377881"/>
              <a:gd name="connsiteY918" fmla="*/ 422823 h 509406"/>
              <a:gd name="connsiteX919" fmla="*/ 198979 w 2377881"/>
              <a:gd name="connsiteY919" fmla="*/ 422823 h 509406"/>
              <a:gd name="connsiteX920" fmla="*/ 207742 w 2377881"/>
              <a:gd name="connsiteY920" fmla="*/ 415393 h 509406"/>
              <a:gd name="connsiteX921" fmla="*/ 208219 w 2377881"/>
              <a:gd name="connsiteY921" fmla="*/ 415203 h 509406"/>
              <a:gd name="connsiteX922" fmla="*/ 204409 w 2377881"/>
              <a:gd name="connsiteY922" fmla="*/ 412441 h 509406"/>
              <a:gd name="connsiteX923" fmla="*/ 1225870 w 2377881"/>
              <a:gd name="connsiteY923" fmla="*/ 411870 h 509406"/>
              <a:gd name="connsiteX924" fmla="*/ 1226346 w 2377881"/>
              <a:gd name="connsiteY924" fmla="*/ 412632 h 509406"/>
              <a:gd name="connsiteX925" fmla="*/ 1229203 w 2377881"/>
              <a:gd name="connsiteY925" fmla="*/ 418918 h 509406"/>
              <a:gd name="connsiteX926" fmla="*/ 1231108 w 2377881"/>
              <a:gd name="connsiteY926" fmla="*/ 421966 h 509406"/>
              <a:gd name="connsiteX927" fmla="*/ 1237585 w 2377881"/>
              <a:gd name="connsiteY927" fmla="*/ 420442 h 509406"/>
              <a:gd name="connsiteX928" fmla="*/ 1234918 w 2377881"/>
              <a:gd name="connsiteY928" fmla="*/ 428158 h 509406"/>
              <a:gd name="connsiteX929" fmla="*/ 1228822 w 2377881"/>
              <a:gd name="connsiteY929" fmla="*/ 428062 h 509406"/>
              <a:gd name="connsiteX930" fmla="*/ 1225584 w 2377881"/>
              <a:gd name="connsiteY930" fmla="*/ 419585 h 509406"/>
              <a:gd name="connsiteX931" fmla="*/ 1225870 w 2377881"/>
              <a:gd name="connsiteY931" fmla="*/ 411870 h 509406"/>
              <a:gd name="connsiteX932" fmla="*/ 336425 w 2377881"/>
              <a:gd name="connsiteY932" fmla="*/ 411869 h 509406"/>
              <a:gd name="connsiteX933" fmla="*/ 332996 w 2377881"/>
              <a:gd name="connsiteY933" fmla="*/ 413298 h 509406"/>
              <a:gd name="connsiteX934" fmla="*/ 333282 w 2377881"/>
              <a:gd name="connsiteY934" fmla="*/ 413488 h 509406"/>
              <a:gd name="connsiteX935" fmla="*/ 332901 w 2377881"/>
              <a:gd name="connsiteY935" fmla="*/ 416441 h 509406"/>
              <a:gd name="connsiteX936" fmla="*/ 326043 w 2377881"/>
              <a:gd name="connsiteY936" fmla="*/ 418156 h 509406"/>
              <a:gd name="connsiteX937" fmla="*/ 324709 w 2377881"/>
              <a:gd name="connsiteY937" fmla="*/ 420632 h 509406"/>
              <a:gd name="connsiteX938" fmla="*/ 327186 w 2377881"/>
              <a:gd name="connsiteY938" fmla="*/ 422156 h 509406"/>
              <a:gd name="connsiteX939" fmla="*/ 331091 w 2377881"/>
              <a:gd name="connsiteY939" fmla="*/ 421489 h 509406"/>
              <a:gd name="connsiteX940" fmla="*/ 337664 w 2377881"/>
              <a:gd name="connsiteY940" fmla="*/ 414536 h 509406"/>
              <a:gd name="connsiteX941" fmla="*/ 336616 w 2377881"/>
              <a:gd name="connsiteY941" fmla="*/ 412250 h 509406"/>
              <a:gd name="connsiteX942" fmla="*/ 1167672 w 2377881"/>
              <a:gd name="connsiteY942" fmla="*/ 409774 h 509406"/>
              <a:gd name="connsiteX943" fmla="*/ 1169006 w 2377881"/>
              <a:gd name="connsiteY943" fmla="*/ 409774 h 509406"/>
              <a:gd name="connsiteX944" fmla="*/ 1172720 w 2377881"/>
              <a:gd name="connsiteY944" fmla="*/ 411393 h 509406"/>
              <a:gd name="connsiteX945" fmla="*/ 1171292 w 2377881"/>
              <a:gd name="connsiteY945" fmla="*/ 413679 h 509406"/>
              <a:gd name="connsiteX946" fmla="*/ 1163767 w 2377881"/>
              <a:gd name="connsiteY946" fmla="*/ 414537 h 509406"/>
              <a:gd name="connsiteX947" fmla="*/ 1154528 w 2377881"/>
              <a:gd name="connsiteY947" fmla="*/ 424728 h 509406"/>
              <a:gd name="connsiteX948" fmla="*/ 1150813 w 2377881"/>
              <a:gd name="connsiteY948" fmla="*/ 422538 h 509406"/>
              <a:gd name="connsiteX949" fmla="*/ 1149003 w 2377881"/>
              <a:gd name="connsiteY949" fmla="*/ 421490 h 509406"/>
              <a:gd name="connsiteX950" fmla="*/ 1141574 w 2377881"/>
              <a:gd name="connsiteY950" fmla="*/ 434444 h 509406"/>
              <a:gd name="connsiteX951" fmla="*/ 1132620 w 2377881"/>
              <a:gd name="connsiteY951" fmla="*/ 435015 h 509406"/>
              <a:gd name="connsiteX952" fmla="*/ 1132239 w 2377881"/>
              <a:gd name="connsiteY952" fmla="*/ 435015 h 509406"/>
              <a:gd name="connsiteX953" fmla="*/ 1133573 w 2377881"/>
              <a:gd name="connsiteY953" fmla="*/ 441302 h 509406"/>
              <a:gd name="connsiteX954" fmla="*/ 1132906 w 2377881"/>
              <a:gd name="connsiteY954" fmla="*/ 446636 h 509406"/>
              <a:gd name="connsiteX955" fmla="*/ 1128239 w 2377881"/>
              <a:gd name="connsiteY955" fmla="*/ 450922 h 509406"/>
              <a:gd name="connsiteX956" fmla="*/ 1128905 w 2377881"/>
              <a:gd name="connsiteY956" fmla="*/ 453398 h 509406"/>
              <a:gd name="connsiteX957" fmla="*/ 1122047 w 2377881"/>
              <a:gd name="connsiteY957" fmla="*/ 452922 h 509406"/>
              <a:gd name="connsiteX958" fmla="*/ 1121190 w 2377881"/>
              <a:gd name="connsiteY958" fmla="*/ 452446 h 509406"/>
              <a:gd name="connsiteX959" fmla="*/ 1117761 w 2377881"/>
              <a:gd name="connsiteY959" fmla="*/ 450446 h 509406"/>
              <a:gd name="connsiteX960" fmla="*/ 1129477 w 2377881"/>
              <a:gd name="connsiteY960" fmla="*/ 445397 h 509406"/>
              <a:gd name="connsiteX961" fmla="*/ 1129096 w 2377881"/>
              <a:gd name="connsiteY961" fmla="*/ 444636 h 509406"/>
              <a:gd name="connsiteX962" fmla="*/ 1125667 w 2377881"/>
              <a:gd name="connsiteY962" fmla="*/ 439016 h 509406"/>
              <a:gd name="connsiteX963" fmla="*/ 1127953 w 2377881"/>
              <a:gd name="connsiteY963" fmla="*/ 436349 h 509406"/>
              <a:gd name="connsiteX964" fmla="*/ 1121857 w 2377881"/>
              <a:gd name="connsiteY964" fmla="*/ 433491 h 509406"/>
              <a:gd name="connsiteX965" fmla="*/ 1115570 w 2377881"/>
              <a:gd name="connsiteY965" fmla="*/ 439682 h 509406"/>
              <a:gd name="connsiteX966" fmla="*/ 1113475 w 2377881"/>
              <a:gd name="connsiteY966" fmla="*/ 440254 h 509406"/>
              <a:gd name="connsiteX967" fmla="*/ 1113380 w 2377881"/>
              <a:gd name="connsiteY967" fmla="*/ 439778 h 509406"/>
              <a:gd name="connsiteX968" fmla="*/ 1106903 w 2377881"/>
              <a:gd name="connsiteY968" fmla="*/ 434825 h 509406"/>
              <a:gd name="connsiteX969" fmla="*/ 1106045 w 2377881"/>
              <a:gd name="connsiteY969" fmla="*/ 435587 h 509406"/>
              <a:gd name="connsiteX970" fmla="*/ 1109855 w 2377881"/>
              <a:gd name="connsiteY970" fmla="*/ 441397 h 509406"/>
              <a:gd name="connsiteX971" fmla="*/ 1110046 w 2377881"/>
              <a:gd name="connsiteY971" fmla="*/ 441683 h 509406"/>
              <a:gd name="connsiteX972" fmla="*/ 1109475 w 2377881"/>
              <a:gd name="connsiteY972" fmla="*/ 443112 h 509406"/>
              <a:gd name="connsiteX973" fmla="*/ 1101759 w 2377881"/>
              <a:gd name="connsiteY973" fmla="*/ 437492 h 509406"/>
              <a:gd name="connsiteX974" fmla="*/ 1100140 w 2377881"/>
              <a:gd name="connsiteY974" fmla="*/ 435587 h 509406"/>
              <a:gd name="connsiteX975" fmla="*/ 1092615 w 2377881"/>
              <a:gd name="connsiteY975" fmla="*/ 432634 h 509406"/>
              <a:gd name="connsiteX976" fmla="*/ 1084233 w 2377881"/>
              <a:gd name="connsiteY976" fmla="*/ 431396 h 509406"/>
              <a:gd name="connsiteX977" fmla="*/ 1082614 w 2377881"/>
              <a:gd name="connsiteY977" fmla="*/ 430443 h 509406"/>
              <a:gd name="connsiteX978" fmla="*/ 1076232 w 2377881"/>
              <a:gd name="connsiteY978" fmla="*/ 430824 h 509406"/>
              <a:gd name="connsiteX979" fmla="*/ 1078518 w 2377881"/>
              <a:gd name="connsiteY979" fmla="*/ 426443 h 509406"/>
              <a:gd name="connsiteX980" fmla="*/ 1071755 w 2377881"/>
              <a:gd name="connsiteY980" fmla="*/ 427014 h 509406"/>
              <a:gd name="connsiteX981" fmla="*/ 1066802 w 2377881"/>
              <a:gd name="connsiteY981" fmla="*/ 425681 h 509406"/>
              <a:gd name="connsiteX982" fmla="*/ 1061945 w 2377881"/>
              <a:gd name="connsiteY982" fmla="*/ 427491 h 509406"/>
              <a:gd name="connsiteX983" fmla="*/ 1058801 w 2377881"/>
              <a:gd name="connsiteY983" fmla="*/ 422538 h 509406"/>
              <a:gd name="connsiteX984" fmla="*/ 1071089 w 2377881"/>
              <a:gd name="connsiteY984" fmla="*/ 423395 h 509406"/>
              <a:gd name="connsiteX985" fmla="*/ 1075946 w 2377881"/>
              <a:gd name="connsiteY985" fmla="*/ 422156 h 509406"/>
              <a:gd name="connsiteX986" fmla="*/ 1077375 w 2377881"/>
              <a:gd name="connsiteY986" fmla="*/ 421775 h 509406"/>
              <a:gd name="connsiteX987" fmla="*/ 1083090 w 2377881"/>
              <a:gd name="connsiteY987" fmla="*/ 417108 h 509406"/>
              <a:gd name="connsiteX988" fmla="*/ 1085757 w 2377881"/>
              <a:gd name="connsiteY988" fmla="*/ 419490 h 509406"/>
              <a:gd name="connsiteX989" fmla="*/ 1086900 w 2377881"/>
              <a:gd name="connsiteY989" fmla="*/ 420537 h 509406"/>
              <a:gd name="connsiteX990" fmla="*/ 1092044 w 2377881"/>
              <a:gd name="connsiteY990" fmla="*/ 421395 h 509406"/>
              <a:gd name="connsiteX991" fmla="*/ 1101378 w 2377881"/>
              <a:gd name="connsiteY991" fmla="*/ 419585 h 509406"/>
              <a:gd name="connsiteX992" fmla="*/ 1102712 w 2377881"/>
              <a:gd name="connsiteY992" fmla="*/ 420728 h 509406"/>
              <a:gd name="connsiteX993" fmla="*/ 1107855 w 2377881"/>
              <a:gd name="connsiteY993" fmla="*/ 421299 h 509406"/>
              <a:gd name="connsiteX994" fmla="*/ 1108522 w 2377881"/>
              <a:gd name="connsiteY994" fmla="*/ 420347 h 509406"/>
              <a:gd name="connsiteX995" fmla="*/ 1110998 w 2377881"/>
              <a:gd name="connsiteY995" fmla="*/ 417108 h 509406"/>
              <a:gd name="connsiteX996" fmla="*/ 1124334 w 2377881"/>
              <a:gd name="connsiteY996" fmla="*/ 418061 h 509406"/>
              <a:gd name="connsiteX997" fmla="*/ 1130715 w 2377881"/>
              <a:gd name="connsiteY997" fmla="*/ 420918 h 509406"/>
              <a:gd name="connsiteX998" fmla="*/ 1130620 w 2377881"/>
              <a:gd name="connsiteY998" fmla="*/ 431300 h 509406"/>
              <a:gd name="connsiteX999" fmla="*/ 1136335 w 2377881"/>
              <a:gd name="connsiteY999" fmla="*/ 422538 h 509406"/>
              <a:gd name="connsiteX1000" fmla="*/ 1141669 w 2377881"/>
              <a:gd name="connsiteY1000" fmla="*/ 418823 h 509406"/>
              <a:gd name="connsiteX1001" fmla="*/ 1149003 w 2377881"/>
              <a:gd name="connsiteY1001" fmla="*/ 418346 h 509406"/>
              <a:gd name="connsiteX1002" fmla="*/ 1156909 w 2377881"/>
              <a:gd name="connsiteY1002" fmla="*/ 410822 h 509406"/>
              <a:gd name="connsiteX1003" fmla="*/ 1160147 w 2377881"/>
              <a:gd name="connsiteY1003" fmla="*/ 412917 h 509406"/>
              <a:gd name="connsiteX1004" fmla="*/ 1162814 w 2377881"/>
              <a:gd name="connsiteY1004" fmla="*/ 414632 h 509406"/>
              <a:gd name="connsiteX1005" fmla="*/ 1167672 w 2377881"/>
              <a:gd name="connsiteY1005" fmla="*/ 409774 h 509406"/>
              <a:gd name="connsiteX1006" fmla="*/ 1213201 w 2377881"/>
              <a:gd name="connsiteY1006" fmla="*/ 409679 h 509406"/>
              <a:gd name="connsiteX1007" fmla="*/ 1217869 w 2377881"/>
              <a:gd name="connsiteY1007" fmla="*/ 413299 h 509406"/>
              <a:gd name="connsiteX1008" fmla="*/ 1218821 w 2377881"/>
              <a:gd name="connsiteY1008" fmla="*/ 429491 h 509406"/>
              <a:gd name="connsiteX1009" fmla="*/ 1212249 w 2377881"/>
              <a:gd name="connsiteY1009" fmla="*/ 430444 h 509406"/>
              <a:gd name="connsiteX1010" fmla="*/ 1207201 w 2377881"/>
              <a:gd name="connsiteY1010" fmla="*/ 430729 h 509406"/>
              <a:gd name="connsiteX1011" fmla="*/ 1205772 w 2377881"/>
              <a:gd name="connsiteY1011" fmla="*/ 431110 h 509406"/>
              <a:gd name="connsiteX1012" fmla="*/ 1201009 w 2377881"/>
              <a:gd name="connsiteY1012" fmla="*/ 429015 h 509406"/>
              <a:gd name="connsiteX1013" fmla="*/ 1183483 w 2377881"/>
              <a:gd name="connsiteY1013" fmla="*/ 425014 h 509406"/>
              <a:gd name="connsiteX1014" fmla="*/ 1184531 w 2377881"/>
              <a:gd name="connsiteY1014" fmla="*/ 423871 h 509406"/>
              <a:gd name="connsiteX1015" fmla="*/ 1196723 w 2377881"/>
              <a:gd name="connsiteY1015" fmla="*/ 420347 h 509406"/>
              <a:gd name="connsiteX1016" fmla="*/ 1198342 w 2377881"/>
              <a:gd name="connsiteY1016" fmla="*/ 421300 h 509406"/>
              <a:gd name="connsiteX1017" fmla="*/ 1204248 w 2377881"/>
              <a:gd name="connsiteY1017" fmla="*/ 424729 h 509406"/>
              <a:gd name="connsiteX1018" fmla="*/ 1205772 w 2377881"/>
              <a:gd name="connsiteY1018" fmla="*/ 420347 h 509406"/>
              <a:gd name="connsiteX1019" fmla="*/ 1209201 w 2377881"/>
              <a:gd name="connsiteY1019" fmla="*/ 424919 h 509406"/>
              <a:gd name="connsiteX1020" fmla="*/ 1214725 w 2377881"/>
              <a:gd name="connsiteY1020" fmla="*/ 424252 h 509406"/>
              <a:gd name="connsiteX1021" fmla="*/ 1211487 w 2377881"/>
              <a:gd name="connsiteY1021" fmla="*/ 421204 h 509406"/>
              <a:gd name="connsiteX1022" fmla="*/ 1215773 w 2377881"/>
              <a:gd name="connsiteY1022" fmla="*/ 417013 h 509406"/>
              <a:gd name="connsiteX1023" fmla="*/ 1211392 w 2377881"/>
              <a:gd name="connsiteY1023" fmla="*/ 411679 h 509406"/>
              <a:gd name="connsiteX1024" fmla="*/ 1212154 w 2377881"/>
              <a:gd name="connsiteY1024" fmla="*/ 409965 h 509406"/>
              <a:gd name="connsiteX1025" fmla="*/ 1275972 w 2377881"/>
              <a:gd name="connsiteY1025" fmla="*/ 409489 h 509406"/>
              <a:gd name="connsiteX1026" fmla="*/ 1281401 w 2377881"/>
              <a:gd name="connsiteY1026" fmla="*/ 420823 h 509406"/>
              <a:gd name="connsiteX1027" fmla="*/ 1275305 w 2377881"/>
              <a:gd name="connsiteY1027" fmla="*/ 424919 h 509406"/>
              <a:gd name="connsiteX1028" fmla="*/ 1272638 w 2377881"/>
              <a:gd name="connsiteY1028" fmla="*/ 418347 h 509406"/>
              <a:gd name="connsiteX1029" fmla="*/ 1276639 w 2377881"/>
              <a:gd name="connsiteY1029" fmla="*/ 413680 h 509406"/>
              <a:gd name="connsiteX1030" fmla="*/ 1275972 w 2377881"/>
              <a:gd name="connsiteY1030" fmla="*/ 409489 h 509406"/>
              <a:gd name="connsiteX1031" fmla="*/ 848109 w 2377881"/>
              <a:gd name="connsiteY1031" fmla="*/ 409298 h 509406"/>
              <a:gd name="connsiteX1032" fmla="*/ 850585 w 2377881"/>
              <a:gd name="connsiteY1032" fmla="*/ 416251 h 509406"/>
              <a:gd name="connsiteX1033" fmla="*/ 847156 w 2377881"/>
              <a:gd name="connsiteY1033" fmla="*/ 417966 h 509406"/>
              <a:gd name="connsiteX1034" fmla="*/ 849633 w 2377881"/>
              <a:gd name="connsiteY1034" fmla="*/ 414156 h 509406"/>
              <a:gd name="connsiteX1035" fmla="*/ 848109 w 2377881"/>
              <a:gd name="connsiteY1035" fmla="*/ 409298 h 509406"/>
              <a:gd name="connsiteX1036" fmla="*/ 1471234 w 2377881"/>
              <a:gd name="connsiteY1036" fmla="*/ 409107 h 509406"/>
              <a:gd name="connsiteX1037" fmla="*/ 1473234 w 2377881"/>
              <a:gd name="connsiteY1037" fmla="*/ 409488 h 509406"/>
              <a:gd name="connsiteX1038" fmla="*/ 1475044 w 2377881"/>
              <a:gd name="connsiteY1038" fmla="*/ 409869 h 509406"/>
              <a:gd name="connsiteX1039" fmla="*/ 1478759 w 2377881"/>
              <a:gd name="connsiteY1039" fmla="*/ 411203 h 509406"/>
              <a:gd name="connsiteX1040" fmla="*/ 1475044 w 2377881"/>
              <a:gd name="connsiteY1040" fmla="*/ 415203 h 509406"/>
              <a:gd name="connsiteX1041" fmla="*/ 1477330 w 2377881"/>
              <a:gd name="connsiteY1041" fmla="*/ 417489 h 509406"/>
              <a:gd name="connsiteX1042" fmla="*/ 1468948 w 2377881"/>
              <a:gd name="connsiteY1042" fmla="*/ 414537 h 509406"/>
              <a:gd name="connsiteX1043" fmla="*/ 1471234 w 2377881"/>
              <a:gd name="connsiteY1043" fmla="*/ 409107 h 509406"/>
              <a:gd name="connsiteX1044" fmla="*/ 1202724 w 2377881"/>
              <a:gd name="connsiteY1044" fmla="*/ 407869 h 509406"/>
              <a:gd name="connsiteX1045" fmla="*/ 1203200 w 2377881"/>
              <a:gd name="connsiteY1045" fmla="*/ 411203 h 509406"/>
              <a:gd name="connsiteX1046" fmla="*/ 1198342 w 2377881"/>
              <a:gd name="connsiteY1046" fmla="*/ 414441 h 509406"/>
              <a:gd name="connsiteX1047" fmla="*/ 1202724 w 2377881"/>
              <a:gd name="connsiteY1047" fmla="*/ 407869 h 509406"/>
              <a:gd name="connsiteX1048" fmla="*/ 1317596 w 2377881"/>
              <a:gd name="connsiteY1048" fmla="*/ 406631 h 509406"/>
              <a:gd name="connsiteX1049" fmla="*/ 1321311 w 2377881"/>
              <a:gd name="connsiteY1049" fmla="*/ 406631 h 509406"/>
              <a:gd name="connsiteX1050" fmla="*/ 1325978 w 2377881"/>
              <a:gd name="connsiteY1050" fmla="*/ 409108 h 509406"/>
              <a:gd name="connsiteX1051" fmla="*/ 1318834 w 2377881"/>
              <a:gd name="connsiteY1051" fmla="*/ 411679 h 509406"/>
              <a:gd name="connsiteX1052" fmla="*/ 1318453 w 2377881"/>
              <a:gd name="connsiteY1052" fmla="*/ 419871 h 509406"/>
              <a:gd name="connsiteX1053" fmla="*/ 1312453 w 2377881"/>
              <a:gd name="connsiteY1053" fmla="*/ 424633 h 509406"/>
              <a:gd name="connsiteX1054" fmla="*/ 1309119 w 2377881"/>
              <a:gd name="connsiteY1054" fmla="*/ 424348 h 509406"/>
              <a:gd name="connsiteX1055" fmla="*/ 1305309 w 2377881"/>
              <a:gd name="connsiteY1055" fmla="*/ 423966 h 509406"/>
              <a:gd name="connsiteX1056" fmla="*/ 1296260 w 2377881"/>
              <a:gd name="connsiteY1056" fmla="*/ 422347 h 509406"/>
              <a:gd name="connsiteX1057" fmla="*/ 1295784 w 2377881"/>
              <a:gd name="connsiteY1057" fmla="*/ 418156 h 509406"/>
              <a:gd name="connsiteX1058" fmla="*/ 1296736 w 2377881"/>
              <a:gd name="connsiteY1058" fmla="*/ 417966 h 509406"/>
              <a:gd name="connsiteX1059" fmla="*/ 1301499 w 2377881"/>
              <a:gd name="connsiteY1059" fmla="*/ 416918 h 509406"/>
              <a:gd name="connsiteX1060" fmla="*/ 1312167 w 2377881"/>
              <a:gd name="connsiteY1060" fmla="*/ 419871 h 509406"/>
              <a:gd name="connsiteX1061" fmla="*/ 1311786 w 2377881"/>
              <a:gd name="connsiteY1061" fmla="*/ 416537 h 509406"/>
              <a:gd name="connsiteX1062" fmla="*/ 1312167 w 2377881"/>
              <a:gd name="connsiteY1062" fmla="*/ 409774 h 509406"/>
              <a:gd name="connsiteX1063" fmla="*/ 1317596 w 2377881"/>
              <a:gd name="connsiteY1063" fmla="*/ 406631 h 509406"/>
              <a:gd name="connsiteX1064" fmla="*/ 1711074 w 2377881"/>
              <a:gd name="connsiteY1064" fmla="*/ 406154 h 509406"/>
              <a:gd name="connsiteX1065" fmla="*/ 1711264 w 2377881"/>
              <a:gd name="connsiteY1065" fmla="*/ 406535 h 509406"/>
              <a:gd name="connsiteX1066" fmla="*/ 1713074 w 2377881"/>
              <a:gd name="connsiteY1066" fmla="*/ 412155 h 509406"/>
              <a:gd name="connsiteX1067" fmla="*/ 1713265 w 2377881"/>
              <a:gd name="connsiteY1067" fmla="*/ 413298 h 509406"/>
              <a:gd name="connsiteX1068" fmla="*/ 1710217 w 2377881"/>
              <a:gd name="connsiteY1068" fmla="*/ 415775 h 509406"/>
              <a:gd name="connsiteX1069" fmla="*/ 1709264 w 2377881"/>
              <a:gd name="connsiteY1069" fmla="*/ 415298 h 509406"/>
              <a:gd name="connsiteX1070" fmla="*/ 1701358 w 2377881"/>
              <a:gd name="connsiteY1070" fmla="*/ 410917 h 509406"/>
              <a:gd name="connsiteX1071" fmla="*/ 1700787 w 2377881"/>
              <a:gd name="connsiteY1071" fmla="*/ 410536 h 509406"/>
              <a:gd name="connsiteX1072" fmla="*/ 1703930 w 2377881"/>
              <a:gd name="connsiteY1072" fmla="*/ 408917 h 509406"/>
              <a:gd name="connsiteX1073" fmla="*/ 1706597 w 2377881"/>
              <a:gd name="connsiteY1073" fmla="*/ 408155 h 509406"/>
              <a:gd name="connsiteX1074" fmla="*/ 1711074 w 2377881"/>
              <a:gd name="connsiteY1074" fmla="*/ 406154 h 509406"/>
              <a:gd name="connsiteX1075" fmla="*/ 1507810 w 2377881"/>
              <a:gd name="connsiteY1075" fmla="*/ 404821 h 509406"/>
              <a:gd name="connsiteX1076" fmla="*/ 1510954 w 2377881"/>
              <a:gd name="connsiteY1076" fmla="*/ 405678 h 509406"/>
              <a:gd name="connsiteX1077" fmla="*/ 1512192 w 2377881"/>
              <a:gd name="connsiteY1077" fmla="*/ 406059 h 509406"/>
              <a:gd name="connsiteX1078" fmla="*/ 1504096 w 2377881"/>
              <a:gd name="connsiteY1078" fmla="*/ 408441 h 509406"/>
              <a:gd name="connsiteX1079" fmla="*/ 1507810 w 2377881"/>
              <a:gd name="connsiteY1079" fmla="*/ 404821 h 509406"/>
              <a:gd name="connsiteX1080" fmla="*/ 1436087 w 2377881"/>
              <a:gd name="connsiteY1080" fmla="*/ 404440 h 509406"/>
              <a:gd name="connsiteX1081" fmla="*/ 1440183 w 2377881"/>
              <a:gd name="connsiteY1081" fmla="*/ 406154 h 509406"/>
              <a:gd name="connsiteX1082" fmla="*/ 1446850 w 2377881"/>
              <a:gd name="connsiteY1082" fmla="*/ 405487 h 509406"/>
              <a:gd name="connsiteX1083" fmla="*/ 1447231 w 2377881"/>
              <a:gd name="connsiteY1083" fmla="*/ 407392 h 509406"/>
              <a:gd name="connsiteX1084" fmla="*/ 1445612 w 2377881"/>
              <a:gd name="connsiteY1084" fmla="*/ 408821 h 509406"/>
              <a:gd name="connsiteX1085" fmla="*/ 1435896 w 2377881"/>
              <a:gd name="connsiteY1085" fmla="*/ 407392 h 509406"/>
              <a:gd name="connsiteX1086" fmla="*/ 1436087 w 2377881"/>
              <a:gd name="connsiteY1086" fmla="*/ 404440 h 509406"/>
              <a:gd name="connsiteX1087" fmla="*/ 1548291 w 2377881"/>
              <a:gd name="connsiteY1087" fmla="*/ 404059 h 509406"/>
              <a:gd name="connsiteX1088" fmla="*/ 1548481 w 2377881"/>
              <a:gd name="connsiteY1088" fmla="*/ 406726 h 509406"/>
              <a:gd name="connsiteX1089" fmla="*/ 1539718 w 2377881"/>
              <a:gd name="connsiteY1089" fmla="*/ 409488 h 509406"/>
              <a:gd name="connsiteX1090" fmla="*/ 1537623 w 2377881"/>
              <a:gd name="connsiteY1090" fmla="*/ 409583 h 509406"/>
              <a:gd name="connsiteX1091" fmla="*/ 1536670 w 2377881"/>
              <a:gd name="connsiteY1091" fmla="*/ 405773 h 509406"/>
              <a:gd name="connsiteX1092" fmla="*/ 1537718 w 2377881"/>
              <a:gd name="connsiteY1092" fmla="*/ 405011 h 509406"/>
              <a:gd name="connsiteX1093" fmla="*/ 1548291 w 2377881"/>
              <a:gd name="connsiteY1093" fmla="*/ 404059 h 509406"/>
              <a:gd name="connsiteX1094" fmla="*/ 1909860 w 2377881"/>
              <a:gd name="connsiteY1094" fmla="*/ 403964 h 509406"/>
              <a:gd name="connsiteX1095" fmla="*/ 1910050 w 2377881"/>
              <a:gd name="connsiteY1095" fmla="*/ 408250 h 509406"/>
              <a:gd name="connsiteX1096" fmla="*/ 1897287 w 2377881"/>
              <a:gd name="connsiteY1096" fmla="*/ 414537 h 509406"/>
              <a:gd name="connsiteX1097" fmla="*/ 1894525 w 2377881"/>
              <a:gd name="connsiteY1097" fmla="*/ 408536 h 509406"/>
              <a:gd name="connsiteX1098" fmla="*/ 1895191 w 2377881"/>
              <a:gd name="connsiteY1098" fmla="*/ 408060 h 509406"/>
              <a:gd name="connsiteX1099" fmla="*/ 1898430 w 2377881"/>
              <a:gd name="connsiteY1099" fmla="*/ 407964 h 509406"/>
              <a:gd name="connsiteX1100" fmla="*/ 1901573 w 2377881"/>
              <a:gd name="connsiteY1100" fmla="*/ 410155 h 509406"/>
              <a:gd name="connsiteX1101" fmla="*/ 1909860 w 2377881"/>
              <a:gd name="connsiteY1101" fmla="*/ 403964 h 509406"/>
              <a:gd name="connsiteX1102" fmla="*/ 1633254 w 2377881"/>
              <a:gd name="connsiteY1102" fmla="*/ 403964 h 509406"/>
              <a:gd name="connsiteX1103" fmla="*/ 1638302 w 2377881"/>
              <a:gd name="connsiteY1103" fmla="*/ 406060 h 509406"/>
              <a:gd name="connsiteX1104" fmla="*/ 1638969 w 2377881"/>
              <a:gd name="connsiteY1104" fmla="*/ 406631 h 509406"/>
              <a:gd name="connsiteX1105" fmla="*/ 1629444 w 2377881"/>
              <a:gd name="connsiteY1105" fmla="*/ 413394 h 509406"/>
              <a:gd name="connsiteX1106" fmla="*/ 1626491 w 2377881"/>
              <a:gd name="connsiteY1106" fmla="*/ 416632 h 509406"/>
              <a:gd name="connsiteX1107" fmla="*/ 1626110 w 2377881"/>
              <a:gd name="connsiteY1107" fmla="*/ 417109 h 509406"/>
              <a:gd name="connsiteX1108" fmla="*/ 1623634 w 2377881"/>
              <a:gd name="connsiteY1108" fmla="*/ 416823 h 509406"/>
              <a:gd name="connsiteX1109" fmla="*/ 1622110 w 2377881"/>
              <a:gd name="connsiteY1109" fmla="*/ 407393 h 509406"/>
              <a:gd name="connsiteX1110" fmla="*/ 1627158 w 2377881"/>
              <a:gd name="connsiteY1110" fmla="*/ 405679 h 509406"/>
              <a:gd name="connsiteX1111" fmla="*/ 1633254 w 2377881"/>
              <a:gd name="connsiteY1111" fmla="*/ 403964 h 509406"/>
              <a:gd name="connsiteX1112" fmla="*/ 1427896 w 2377881"/>
              <a:gd name="connsiteY1112" fmla="*/ 403582 h 509406"/>
              <a:gd name="connsiteX1113" fmla="*/ 1427800 w 2377881"/>
              <a:gd name="connsiteY1113" fmla="*/ 404821 h 509406"/>
              <a:gd name="connsiteX1114" fmla="*/ 1427514 w 2377881"/>
              <a:gd name="connsiteY1114" fmla="*/ 408440 h 509406"/>
              <a:gd name="connsiteX1115" fmla="*/ 1432944 w 2377881"/>
              <a:gd name="connsiteY1115" fmla="*/ 410345 h 509406"/>
              <a:gd name="connsiteX1116" fmla="*/ 1430753 w 2377881"/>
              <a:gd name="connsiteY1116" fmla="*/ 414346 h 509406"/>
              <a:gd name="connsiteX1117" fmla="*/ 1430467 w 2377881"/>
              <a:gd name="connsiteY1117" fmla="*/ 413393 h 509406"/>
              <a:gd name="connsiteX1118" fmla="*/ 1423514 w 2377881"/>
              <a:gd name="connsiteY1118" fmla="*/ 410059 h 509406"/>
              <a:gd name="connsiteX1119" fmla="*/ 1421990 w 2377881"/>
              <a:gd name="connsiteY1119" fmla="*/ 410821 h 509406"/>
              <a:gd name="connsiteX1120" fmla="*/ 1417418 w 2377881"/>
              <a:gd name="connsiteY1120" fmla="*/ 412345 h 509406"/>
              <a:gd name="connsiteX1121" fmla="*/ 1410274 w 2377881"/>
              <a:gd name="connsiteY1121" fmla="*/ 411869 h 509406"/>
              <a:gd name="connsiteX1122" fmla="*/ 1409512 w 2377881"/>
              <a:gd name="connsiteY1122" fmla="*/ 418156 h 509406"/>
              <a:gd name="connsiteX1123" fmla="*/ 1403035 w 2377881"/>
              <a:gd name="connsiteY1123" fmla="*/ 418727 h 509406"/>
              <a:gd name="connsiteX1124" fmla="*/ 1403226 w 2377881"/>
              <a:gd name="connsiteY1124" fmla="*/ 418060 h 509406"/>
              <a:gd name="connsiteX1125" fmla="*/ 1403702 w 2377881"/>
              <a:gd name="connsiteY1125" fmla="*/ 416155 h 509406"/>
              <a:gd name="connsiteX1126" fmla="*/ 1408274 w 2377881"/>
              <a:gd name="connsiteY1126" fmla="*/ 408440 h 509406"/>
              <a:gd name="connsiteX1127" fmla="*/ 1421609 w 2377881"/>
              <a:gd name="connsiteY1127" fmla="*/ 405202 h 509406"/>
              <a:gd name="connsiteX1128" fmla="*/ 1427896 w 2377881"/>
              <a:gd name="connsiteY1128" fmla="*/ 403582 h 509406"/>
              <a:gd name="connsiteX1129" fmla="*/ 1607156 w 2377881"/>
              <a:gd name="connsiteY1129" fmla="*/ 403392 h 509406"/>
              <a:gd name="connsiteX1130" fmla="*/ 1609537 w 2377881"/>
              <a:gd name="connsiteY1130" fmla="*/ 403487 h 509406"/>
              <a:gd name="connsiteX1131" fmla="*/ 1610680 w 2377881"/>
              <a:gd name="connsiteY1131" fmla="*/ 406059 h 509406"/>
              <a:gd name="connsiteX1132" fmla="*/ 1609632 w 2377881"/>
              <a:gd name="connsiteY1132" fmla="*/ 407393 h 509406"/>
              <a:gd name="connsiteX1133" fmla="*/ 1596107 w 2377881"/>
              <a:gd name="connsiteY1133" fmla="*/ 415965 h 509406"/>
              <a:gd name="connsiteX1134" fmla="*/ 1587153 w 2377881"/>
              <a:gd name="connsiteY1134" fmla="*/ 417108 h 509406"/>
              <a:gd name="connsiteX1135" fmla="*/ 1580200 w 2377881"/>
              <a:gd name="connsiteY1135" fmla="*/ 409679 h 509406"/>
              <a:gd name="connsiteX1136" fmla="*/ 1582771 w 2377881"/>
              <a:gd name="connsiteY1136" fmla="*/ 408059 h 509406"/>
              <a:gd name="connsiteX1137" fmla="*/ 1586200 w 2377881"/>
              <a:gd name="connsiteY1137" fmla="*/ 411107 h 509406"/>
              <a:gd name="connsiteX1138" fmla="*/ 1592392 w 2377881"/>
              <a:gd name="connsiteY1138" fmla="*/ 412060 h 509406"/>
              <a:gd name="connsiteX1139" fmla="*/ 1594582 w 2377881"/>
              <a:gd name="connsiteY1139" fmla="*/ 407583 h 509406"/>
              <a:gd name="connsiteX1140" fmla="*/ 1595344 w 2377881"/>
              <a:gd name="connsiteY1140" fmla="*/ 407583 h 509406"/>
              <a:gd name="connsiteX1141" fmla="*/ 1607156 w 2377881"/>
              <a:gd name="connsiteY1141" fmla="*/ 403392 h 509406"/>
              <a:gd name="connsiteX1142" fmla="*/ 320804 w 2377881"/>
              <a:gd name="connsiteY1142" fmla="*/ 402725 h 509406"/>
              <a:gd name="connsiteX1143" fmla="*/ 304993 w 2377881"/>
              <a:gd name="connsiteY1143" fmla="*/ 404440 h 509406"/>
              <a:gd name="connsiteX1144" fmla="*/ 300516 w 2377881"/>
              <a:gd name="connsiteY1144" fmla="*/ 406059 h 509406"/>
              <a:gd name="connsiteX1145" fmla="*/ 301373 w 2377881"/>
              <a:gd name="connsiteY1145" fmla="*/ 407202 h 509406"/>
              <a:gd name="connsiteX1146" fmla="*/ 302516 w 2377881"/>
              <a:gd name="connsiteY1146" fmla="*/ 408726 h 509406"/>
              <a:gd name="connsiteX1147" fmla="*/ 307183 w 2377881"/>
              <a:gd name="connsiteY1147" fmla="*/ 407964 h 509406"/>
              <a:gd name="connsiteX1148" fmla="*/ 308517 w 2377881"/>
              <a:gd name="connsiteY1148" fmla="*/ 407678 h 509406"/>
              <a:gd name="connsiteX1149" fmla="*/ 313756 w 2377881"/>
              <a:gd name="connsiteY1149" fmla="*/ 406440 h 509406"/>
              <a:gd name="connsiteX1150" fmla="*/ 320804 w 2377881"/>
              <a:gd name="connsiteY1150" fmla="*/ 402725 h 509406"/>
              <a:gd name="connsiteX1151" fmla="*/ 900210 w 2377881"/>
              <a:gd name="connsiteY1151" fmla="*/ 402631 h 509406"/>
              <a:gd name="connsiteX1152" fmla="*/ 903067 w 2377881"/>
              <a:gd name="connsiteY1152" fmla="*/ 407298 h 509406"/>
              <a:gd name="connsiteX1153" fmla="*/ 893447 w 2377881"/>
              <a:gd name="connsiteY1153" fmla="*/ 409584 h 509406"/>
              <a:gd name="connsiteX1154" fmla="*/ 892780 w 2377881"/>
              <a:gd name="connsiteY1154" fmla="*/ 410155 h 509406"/>
              <a:gd name="connsiteX1155" fmla="*/ 884017 w 2377881"/>
              <a:gd name="connsiteY1155" fmla="*/ 408250 h 509406"/>
              <a:gd name="connsiteX1156" fmla="*/ 884303 w 2377881"/>
              <a:gd name="connsiteY1156" fmla="*/ 406345 h 509406"/>
              <a:gd name="connsiteX1157" fmla="*/ 886018 w 2377881"/>
              <a:gd name="connsiteY1157" fmla="*/ 406250 h 509406"/>
              <a:gd name="connsiteX1158" fmla="*/ 892304 w 2377881"/>
              <a:gd name="connsiteY1158" fmla="*/ 406155 h 509406"/>
              <a:gd name="connsiteX1159" fmla="*/ 894018 w 2377881"/>
              <a:gd name="connsiteY1159" fmla="*/ 404440 h 509406"/>
              <a:gd name="connsiteX1160" fmla="*/ 900210 w 2377881"/>
              <a:gd name="connsiteY1160" fmla="*/ 402631 h 509406"/>
              <a:gd name="connsiteX1161" fmla="*/ 1375222 w 2377881"/>
              <a:gd name="connsiteY1161" fmla="*/ 402250 h 509406"/>
              <a:gd name="connsiteX1162" fmla="*/ 1376175 w 2377881"/>
              <a:gd name="connsiteY1162" fmla="*/ 403107 h 509406"/>
              <a:gd name="connsiteX1163" fmla="*/ 1379889 w 2377881"/>
              <a:gd name="connsiteY1163" fmla="*/ 406250 h 509406"/>
              <a:gd name="connsiteX1164" fmla="*/ 1370936 w 2377881"/>
              <a:gd name="connsiteY1164" fmla="*/ 414061 h 509406"/>
              <a:gd name="connsiteX1165" fmla="*/ 1368936 w 2377881"/>
              <a:gd name="connsiteY1165" fmla="*/ 413680 h 509406"/>
              <a:gd name="connsiteX1166" fmla="*/ 1367793 w 2377881"/>
              <a:gd name="connsiteY1166" fmla="*/ 413489 h 509406"/>
              <a:gd name="connsiteX1167" fmla="*/ 1368269 w 2377881"/>
              <a:gd name="connsiteY1167" fmla="*/ 410060 h 509406"/>
              <a:gd name="connsiteX1168" fmla="*/ 1369603 w 2377881"/>
              <a:gd name="connsiteY1168" fmla="*/ 409679 h 509406"/>
              <a:gd name="connsiteX1169" fmla="*/ 1370650 w 2377881"/>
              <a:gd name="connsiteY1169" fmla="*/ 409298 h 509406"/>
              <a:gd name="connsiteX1170" fmla="*/ 1371889 w 2377881"/>
              <a:gd name="connsiteY1170" fmla="*/ 406060 h 509406"/>
              <a:gd name="connsiteX1171" fmla="*/ 1371603 w 2377881"/>
              <a:gd name="connsiteY1171" fmla="*/ 404631 h 509406"/>
              <a:gd name="connsiteX1172" fmla="*/ 1371317 w 2377881"/>
              <a:gd name="connsiteY1172" fmla="*/ 403583 h 509406"/>
              <a:gd name="connsiteX1173" fmla="*/ 1375222 w 2377881"/>
              <a:gd name="connsiteY1173" fmla="*/ 402250 h 509406"/>
              <a:gd name="connsiteX1174" fmla="*/ 1821754 w 2377881"/>
              <a:gd name="connsiteY1174" fmla="*/ 401868 h 509406"/>
              <a:gd name="connsiteX1175" fmla="*/ 1823564 w 2377881"/>
              <a:gd name="connsiteY1175" fmla="*/ 403297 h 509406"/>
              <a:gd name="connsiteX1176" fmla="*/ 1824802 w 2377881"/>
              <a:gd name="connsiteY1176" fmla="*/ 404345 h 509406"/>
              <a:gd name="connsiteX1177" fmla="*/ 1826517 w 2377881"/>
              <a:gd name="connsiteY1177" fmla="*/ 407393 h 509406"/>
              <a:gd name="connsiteX1178" fmla="*/ 1822897 w 2377881"/>
              <a:gd name="connsiteY1178" fmla="*/ 406250 h 509406"/>
              <a:gd name="connsiteX1179" fmla="*/ 1816801 w 2377881"/>
              <a:gd name="connsiteY1179" fmla="*/ 407583 h 509406"/>
              <a:gd name="connsiteX1180" fmla="*/ 1810800 w 2377881"/>
              <a:gd name="connsiteY1180" fmla="*/ 406250 h 509406"/>
              <a:gd name="connsiteX1181" fmla="*/ 1812039 w 2377881"/>
              <a:gd name="connsiteY1181" fmla="*/ 402821 h 509406"/>
              <a:gd name="connsiteX1182" fmla="*/ 1821754 w 2377881"/>
              <a:gd name="connsiteY1182" fmla="*/ 401868 h 509406"/>
              <a:gd name="connsiteX1183" fmla="*/ 1798227 w 2377881"/>
              <a:gd name="connsiteY1183" fmla="*/ 401582 h 509406"/>
              <a:gd name="connsiteX1184" fmla="*/ 1803561 w 2377881"/>
              <a:gd name="connsiteY1184" fmla="*/ 402249 h 509406"/>
              <a:gd name="connsiteX1185" fmla="*/ 1808228 w 2377881"/>
              <a:gd name="connsiteY1185" fmla="*/ 406250 h 509406"/>
              <a:gd name="connsiteX1186" fmla="*/ 1806704 w 2377881"/>
              <a:gd name="connsiteY1186" fmla="*/ 410441 h 509406"/>
              <a:gd name="connsiteX1187" fmla="*/ 1793750 w 2377881"/>
              <a:gd name="connsiteY1187" fmla="*/ 413203 h 509406"/>
              <a:gd name="connsiteX1188" fmla="*/ 1793560 w 2377881"/>
              <a:gd name="connsiteY1188" fmla="*/ 408059 h 509406"/>
              <a:gd name="connsiteX1189" fmla="*/ 1801561 w 2377881"/>
              <a:gd name="connsiteY1189" fmla="*/ 406726 h 509406"/>
              <a:gd name="connsiteX1190" fmla="*/ 1801085 w 2377881"/>
              <a:gd name="connsiteY1190" fmla="*/ 406345 h 509406"/>
              <a:gd name="connsiteX1191" fmla="*/ 1800132 w 2377881"/>
              <a:gd name="connsiteY1191" fmla="*/ 405488 h 509406"/>
              <a:gd name="connsiteX1192" fmla="*/ 1798227 w 2377881"/>
              <a:gd name="connsiteY1192" fmla="*/ 401582 h 509406"/>
              <a:gd name="connsiteX1193" fmla="*/ 290419 w 2377881"/>
              <a:gd name="connsiteY1193" fmla="*/ 400915 h 509406"/>
              <a:gd name="connsiteX1194" fmla="*/ 280418 w 2377881"/>
              <a:gd name="connsiteY1194" fmla="*/ 405868 h 509406"/>
              <a:gd name="connsiteX1195" fmla="*/ 272417 w 2377881"/>
              <a:gd name="connsiteY1195" fmla="*/ 403582 h 509406"/>
              <a:gd name="connsiteX1196" fmla="*/ 268988 w 2377881"/>
              <a:gd name="connsiteY1196" fmla="*/ 402630 h 509406"/>
              <a:gd name="connsiteX1197" fmla="*/ 265274 w 2377881"/>
              <a:gd name="connsiteY1197" fmla="*/ 407107 h 509406"/>
              <a:gd name="connsiteX1198" fmla="*/ 257177 w 2377881"/>
              <a:gd name="connsiteY1198" fmla="*/ 409202 h 509406"/>
              <a:gd name="connsiteX1199" fmla="*/ 246890 w 2377881"/>
              <a:gd name="connsiteY1199" fmla="*/ 406154 h 509406"/>
              <a:gd name="connsiteX1200" fmla="*/ 234032 w 2377881"/>
              <a:gd name="connsiteY1200" fmla="*/ 411393 h 509406"/>
              <a:gd name="connsiteX1201" fmla="*/ 232031 w 2377881"/>
              <a:gd name="connsiteY1201" fmla="*/ 413107 h 509406"/>
              <a:gd name="connsiteX1202" fmla="*/ 226792 w 2377881"/>
              <a:gd name="connsiteY1202" fmla="*/ 413203 h 509406"/>
              <a:gd name="connsiteX1203" fmla="*/ 221744 w 2377881"/>
              <a:gd name="connsiteY1203" fmla="*/ 408631 h 509406"/>
              <a:gd name="connsiteX1204" fmla="*/ 220696 w 2377881"/>
              <a:gd name="connsiteY1204" fmla="*/ 407964 h 509406"/>
              <a:gd name="connsiteX1205" fmla="*/ 217172 w 2377881"/>
              <a:gd name="connsiteY1205" fmla="*/ 409012 h 509406"/>
              <a:gd name="connsiteX1206" fmla="*/ 213267 w 2377881"/>
              <a:gd name="connsiteY1206" fmla="*/ 411298 h 509406"/>
              <a:gd name="connsiteX1207" fmla="*/ 213076 w 2377881"/>
              <a:gd name="connsiteY1207" fmla="*/ 417394 h 509406"/>
              <a:gd name="connsiteX1208" fmla="*/ 219268 w 2377881"/>
              <a:gd name="connsiteY1208" fmla="*/ 417775 h 509406"/>
              <a:gd name="connsiteX1209" fmla="*/ 229459 w 2377881"/>
              <a:gd name="connsiteY1209" fmla="*/ 418822 h 509406"/>
              <a:gd name="connsiteX1210" fmla="*/ 233555 w 2377881"/>
              <a:gd name="connsiteY1210" fmla="*/ 419965 h 509406"/>
              <a:gd name="connsiteX1211" fmla="*/ 236889 w 2377881"/>
              <a:gd name="connsiteY1211" fmla="*/ 418060 h 509406"/>
              <a:gd name="connsiteX1212" fmla="*/ 239651 w 2377881"/>
              <a:gd name="connsiteY1212" fmla="*/ 416632 h 509406"/>
              <a:gd name="connsiteX1213" fmla="*/ 245652 w 2377881"/>
              <a:gd name="connsiteY1213" fmla="*/ 416822 h 509406"/>
              <a:gd name="connsiteX1214" fmla="*/ 260797 w 2377881"/>
              <a:gd name="connsiteY1214" fmla="*/ 417679 h 509406"/>
              <a:gd name="connsiteX1215" fmla="*/ 262321 w 2377881"/>
              <a:gd name="connsiteY1215" fmla="*/ 417203 h 509406"/>
              <a:gd name="connsiteX1216" fmla="*/ 266798 w 2377881"/>
              <a:gd name="connsiteY1216" fmla="*/ 415870 h 509406"/>
              <a:gd name="connsiteX1217" fmla="*/ 272703 w 2377881"/>
              <a:gd name="connsiteY1217" fmla="*/ 411964 h 509406"/>
              <a:gd name="connsiteX1218" fmla="*/ 271750 w 2377881"/>
              <a:gd name="connsiteY1218" fmla="*/ 411298 h 509406"/>
              <a:gd name="connsiteX1219" fmla="*/ 270226 w 2377881"/>
              <a:gd name="connsiteY1219" fmla="*/ 410250 h 509406"/>
              <a:gd name="connsiteX1220" fmla="*/ 273465 w 2377881"/>
              <a:gd name="connsiteY1220" fmla="*/ 410821 h 509406"/>
              <a:gd name="connsiteX1221" fmla="*/ 286038 w 2377881"/>
              <a:gd name="connsiteY1221" fmla="*/ 410250 h 509406"/>
              <a:gd name="connsiteX1222" fmla="*/ 286133 w 2377881"/>
              <a:gd name="connsiteY1222" fmla="*/ 408916 h 509406"/>
              <a:gd name="connsiteX1223" fmla="*/ 286705 w 2377881"/>
              <a:gd name="connsiteY1223" fmla="*/ 404059 h 509406"/>
              <a:gd name="connsiteX1224" fmla="*/ 1753841 w 2377881"/>
              <a:gd name="connsiteY1224" fmla="*/ 399487 h 509406"/>
              <a:gd name="connsiteX1225" fmla="*/ 1760318 w 2377881"/>
              <a:gd name="connsiteY1225" fmla="*/ 404345 h 509406"/>
              <a:gd name="connsiteX1226" fmla="*/ 1760127 w 2377881"/>
              <a:gd name="connsiteY1226" fmla="*/ 405583 h 509406"/>
              <a:gd name="connsiteX1227" fmla="*/ 1757365 w 2377881"/>
              <a:gd name="connsiteY1227" fmla="*/ 410822 h 509406"/>
              <a:gd name="connsiteX1228" fmla="*/ 1754127 w 2377881"/>
              <a:gd name="connsiteY1228" fmla="*/ 411679 h 509406"/>
              <a:gd name="connsiteX1229" fmla="*/ 1744411 w 2377881"/>
              <a:gd name="connsiteY1229" fmla="*/ 410441 h 509406"/>
              <a:gd name="connsiteX1230" fmla="*/ 1746126 w 2377881"/>
              <a:gd name="connsiteY1230" fmla="*/ 418918 h 509406"/>
              <a:gd name="connsiteX1231" fmla="*/ 1742982 w 2377881"/>
              <a:gd name="connsiteY1231" fmla="*/ 419775 h 509406"/>
              <a:gd name="connsiteX1232" fmla="*/ 1742506 w 2377881"/>
              <a:gd name="connsiteY1232" fmla="*/ 419109 h 509406"/>
              <a:gd name="connsiteX1233" fmla="*/ 1742316 w 2377881"/>
              <a:gd name="connsiteY1233" fmla="*/ 416061 h 509406"/>
              <a:gd name="connsiteX1234" fmla="*/ 1741935 w 2377881"/>
              <a:gd name="connsiteY1234" fmla="*/ 413108 h 509406"/>
              <a:gd name="connsiteX1235" fmla="*/ 1739173 w 2377881"/>
              <a:gd name="connsiteY1235" fmla="*/ 408250 h 509406"/>
              <a:gd name="connsiteX1236" fmla="*/ 1744125 w 2377881"/>
              <a:gd name="connsiteY1236" fmla="*/ 404154 h 509406"/>
              <a:gd name="connsiteX1237" fmla="*/ 1748698 w 2377881"/>
              <a:gd name="connsiteY1237" fmla="*/ 406250 h 509406"/>
              <a:gd name="connsiteX1238" fmla="*/ 1750031 w 2377881"/>
              <a:gd name="connsiteY1238" fmla="*/ 405393 h 509406"/>
              <a:gd name="connsiteX1239" fmla="*/ 1752412 w 2377881"/>
              <a:gd name="connsiteY1239" fmla="*/ 402630 h 509406"/>
              <a:gd name="connsiteX1240" fmla="*/ 1013081 w 2377881"/>
              <a:gd name="connsiteY1240" fmla="*/ 399487 h 509406"/>
              <a:gd name="connsiteX1241" fmla="*/ 1013653 w 2377881"/>
              <a:gd name="connsiteY1241" fmla="*/ 403868 h 509406"/>
              <a:gd name="connsiteX1242" fmla="*/ 1013843 w 2377881"/>
              <a:gd name="connsiteY1242" fmla="*/ 405678 h 509406"/>
              <a:gd name="connsiteX1243" fmla="*/ 1014700 w 2377881"/>
              <a:gd name="connsiteY1243" fmla="*/ 409107 h 509406"/>
              <a:gd name="connsiteX1244" fmla="*/ 1007652 w 2377881"/>
              <a:gd name="connsiteY1244" fmla="*/ 401868 h 509406"/>
              <a:gd name="connsiteX1245" fmla="*/ 1013081 w 2377881"/>
              <a:gd name="connsiteY1245" fmla="*/ 399487 h 509406"/>
              <a:gd name="connsiteX1246" fmla="*/ 1705929 w 2377881"/>
              <a:gd name="connsiteY1246" fmla="*/ 398534 h 509406"/>
              <a:gd name="connsiteX1247" fmla="*/ 1707148 w 2377881"/>
              <a:gd name="connsiteY1247" fmla="*/ 398737 h 509406"/>
              <a:gd name="connsiteX1248" fmla="*/ 1702501 w 2377881"/>
              <a:gd name="connsiteY1248" fmla="*/ 401487 h 509406"/>
              <a:gd name="connsiteX1249" fmla="*/ 1705929 w 2377881"/>
              <a:gd name="connsiteY1249" fmla="*/ 398534 h 509406"/>
              <a:gd name="connsiteX1250" fmla="*/ 2233996 w 2377881"/>
              <a:gd name="connsiteY1250" fmla="*/ 396439 h 509406"/>
              <a:gd name="connsiteX1251" fmla="*/ 2231234 w 2377881"/>
              <a:gd name="connsiteY1251" fmla="*/ 400821 h 509406"/>
              <a:gd name="connsiteX1252" fmla="*/ 2230567 w 2377881"/>
              <a:gd name="connsiteY1252" fmla="*/ 406727 h 509406"/>
              <a:gd name="connsiteX1253" fmla="*/ 2228948 w 2377881"/>
              <a:gd name="connsiteY1253" fmla="*/ 406250 h 509406"/>
              <a:gd name="connsiteX1254" fmla="*/ 2227519 w 2377881"/>
              <a:gd name="connsiteY1254" fmla="*/ 405679 h 509406"/>
              <a:gd name="connsiteX1255" fmla="*/ 2227519 w 2377881"/>
              <a:gd name="connsiteY1255" fmla="*/ 401774 h 509406"/>
              <a:gd name="connsiteX1256" fmla="*/ 2233996 w 2377881"/>
              <a:gd name="connsiteY1256" fmla="*/ 396439 h 509406"/>
              <a:gd name="connsiteX1257" fmla="*/ 1777938 w 2377881"/>
              <a:gd name="connsiteY1257" fmla="*/ 396133 h 509406"/>
              <a:gd name="connsiteX1258" fmla="*/ 1778034 w 2377881"/>
              <a:gd name="connsiteY1258" fmla="*/ 398153 h 509406"/>
              <a:gd name="connsiteX1259" fmla="*/ 1775748 w 2377881"/>
              <a:gd name="connsiteY1259" fmla="*/ 401487 h 509406"/>
              <a:gd name="connsiteX1260" fmla="*/ 1711549 w 2377881"/>
              <a:gd name="connsiteY1260" fmla="*/ 395867 h 509406"/>
              <a:gd name="connsiteX1261" fmla="*/ 1714121 w 2377881"/>
              <a:gd name="connsiteY1261" fmla="*/ 396343 h 509406"/>
              <a:gd name="connsiteX1262" fmla="*/ 1720788 w 2377881"/>
              <a:gd name="connsiteY1262" fmla="*/ 397105 h 509406"/>
              <a:gd name="connsiteX1263" fmla="*/ 1724885 w 2377881"/>
              <a:gd name="connsiteY1263" fmla="*/ 398725 h 509406"/>
              <a:gd name="connsiteX1264" fmla="*/ 1728027 w 2377881"/>
              <a:gd name="connsiteY1264" fmla="*/ 400725 h 509406"/>
              <a:gd name="connsiteX1265" fmla="*/ 1733457 w 2377881"/>
              <a:gd name="connsiteY1265" fmla="*/ 406821 h 509406"/>
              <a:gd name="connsiteX1266" fmla="*/ 1728123 w 2377881"/>
              <a:gd name="connsiteY1266" fmla="*/ 407202 h 509406"/>
              <a:gd name="connsiteX1267" fmla="*/ 1721170 w 2377881"/>
              <a:gd name="connsiteY1267" fmla="*/ 403106 h 509406"/>
              <a:gd name="connsiteX1268" fmla="*/ 1716407 w 2377881"/>
              <a:gd name="connsiteY1268" fmla="*/ 405963 h 509406"/>
              <a:gd name="connsiteX1269" fmla="*/ 1716407 w 2377881"/>
              <a:gd name="connsiteY1269" fmla="*/ 405202 h 509406"/>
              <a:gd name="connsiteX1270" fmla="*/ 1709930 w 2377881"/>
              <a:gd name="connsiteY1270" fmla="*/ 399201 h 509406"/>
              <a:gd name="connsiteX1271" fmla="*/ 1707148 w 2377881"/>
              <a:gd name="connsiteY1271" fmla="*/ 398737 h 509406"/>
              <a:gd name="connsiteX1272" fmla="*/ 1707168 w 2377881"/>
              <a:gd name="connsiteY1272" fmla="*/ 398725 h 509406"/>
              <a:gd name="connsiteX1273" fmla="*/ 1862712 w 2377881"/>
              <a:gd name="connsiteY1273" fmla="*/ 395106 h 509406"/>
              <a:gd name="connsiteX1274" fmla="*/ 1865951 w 2377881"/>
              <a:gd name="connsiteY1274" fmla="*/ 399297 h 509406"/>
              <a:gd name="connsiteX1275" fmla="*/ 1867760 w 2377881"/>
              <a:gd name="connsiteY1275" fmla="*/ 400725 h 509406"/>
              <a:gd name="connsiteX1276" fmla="*/ 1868903 w 2377881"/>
              <a:gd name="connsiteY1276" fmla="*/ 400344 h 509406"/>
              <a:gd name="connsiteX1277" fmla="*/ 1872332 w 2377881"/>
              <a:gd name="connsiteY1277" fmla="*/ 403488 h 509406"/>
              <a:gd name="connsiteX1278" fmla="*/ 1873475 w 2377881"/>
              <a:gd name="connsiteY1278" fmla="*/ 410441 h 509406"/>
              <a:gd name="connsiteX1279" fmla="*/ 1869475 w 2377881"/>
              <a:gd name="connsiteY1279" fmla="*/ 409488 h 509406"/>
              <a:gd name="connsiteX1280" fmla="*/ 1867665 w 2377881"/>
              <a:gd name="connsiteY1280" fmla="*/ 409107 h 509406"/>
              <a:gd name="connsiteX1281" fmla="*/ 1861760 w 2377881"/>
              <a:gd name="connsiteY1281" fmla="*/ 411489 h 509406"/>
              <a:gd name="connsiteX1282" fmla="*/ 1860711 w 2377881"/>
              <a:gd name="connsiteY1282" fmla="*/ 413203 h 509406"/>
              <a:gd name="connsiteX1283" fmla="*/ 1860235 w 2377881"/>
              <a:gd name="connsiteY1283" fmla="*/ 414060 h 509406"/>
              <a:gd name="connsiteX1284" fmla="*/ 1858616 w 2377881"/>
              <a:gd name="connsiteY1284" fmla="*/ 415394 h 509406"/>
              <a:gd name="connsiteX1285" fmla="*/ 1849948 w 2377881"/>
              <a:gd name="connsiteY1285" fmla="*/ 412822 h 509406"/>
              <a:gd name="connsiteX1286" fmla="*/ 1848520 w 2377881"/>
              <a:gd name="connsiteY1286" fmla="*/ 413775 h 509406"/>
              <a:gd name="connsiteX1287" fmla="*/ 1847853 w 2377881"/>
              <a:gd name="connsiteY1287" fmla="*/ 413013 h 509406"/>
              <a:gd name="connsiteX1288" fmla="*/ 1844043 w 2377881"/>
              <a:gd name="connsiteY1288" fmla="*/ 408345 h 509406"/>
              <a:gd name="connsiteX1289" fmla="*/ 1837756 w 2377881"/>
              <a:gd name="connsiteY1289" fmla="*/ 414727 h 509406"/>
              <a:gd name="connsiteX1290" fmla="*/ 1837280 w 2377881"/>
              <a:gd name="connsiteY1290" fmla="*/ 415013 h 509406"/>
              <a:gd name="connsiteX1291" fmla="*/ 1833946 w 2377881"/>
              <a:gd name="connsiteY1291" fmla="*/ 415870 h 509406"/>
              <a:gd name="connsiteX1292" fmla="*/ 1832518 w 2377881"/>
              <a:gd name="connsiteY1292" fmla="*/ 414441 h 509406"/>
              <a:gd name="connsiteX1293" fmla="*/ 1832327 w 2377881"/>
              <a:gd name="connsiteY1293" fmla="*/ 412441 h 509406"/>
              <a:gd name="connsiteX1294" fmla="*/ 1840900 w 2377881"/>
              <a:gd name="connsiteY1294" fmla="*/ 402535 h 509406"/>
              <a:gd name="connsiteX1295" fmla="*/ 1846138 w 2377881"/>
              <a:gd name="connsiteY1295" fmla="*/ 407012 h 509406"/>
              <a:gd name="connsiteX1296" fmla="*/ 1849567 w 2377881"/>
              <a:gd name="connsiteY1296" fmla="*/ 405107 h 509406"/>
              <a:gd name="connsiteX1297" fmla="*/ 1851186 w 2377881"/>
              <a:gd name="connsiteY1297" fmla="*/ 403202 h 509406"/>
              <a:gd name="connsiteX1298" fmla="*/ 1855282 w 2377881"/>
              <a:gd name="connsiteY1298" fmla="*/ 401106 h 509406"/>
              <a:gd name="connsiteX1299" fmla="*/ 1861664 w 2377881"/>
              <a:gd name="connsiteY1299" fmla="*/ 405774 h 509406"/>
              <a:gd name="connsiteX1300" fmla="*/ 1860902 w 2377881"/>
              <a:gd name="connsiteY1300" fmla="*/ 402345 h 509406"/>
              <a:gd name="connsiteX1301" fmla="*/ 1860711 w 2377881"/>
              <a:gd name="connsiteY1301" fmla="*/ 401678 h 509406"/>
              <a:gd name="connsiteX1302" fmla="*/ 1858997 w 2377881"/>
              <a:gd name="connsiteY1302" fmla="*/ 395677 h 509406"/>
              <a:gd name="connsiteX1303" fmla="*/ 2142651 w 2377881"/>
              <a:gd name="connsiteY1303" fmla="*/ 395010 h 509406"/>
              <a:gd name="connsiteX1304" fmla="*/ 2148652 w 2377881"/>
              <a:gd name="connsiteY1304" fmla="*/ 403487 h 509406"/>
              <a:gd name="connsiteX1305" fmla="*/ 2143699 w 2377881"/>
              <a:gd name="connsiteY1305" fmla="*/ 399773 h 509406"/>
              <a:gd name="connsiteX1306" fmla="*/ 2136555 w 2377881"/>
              <a:gd name="connsiteY1306" fmla="*/ 399201 h 509406"/>
              <a:gd name="connsiteX1307" fmla="*/ 2135222 w 2377881"/>
              <a:gd name="connsiteY1307" fmla="*/ 399487 h 509406"/>
              <a:gd name="connsiteX1308" fmla="*/ 2130078 w 2377881"/>
              <a:gd name="connsiteY1308" fmla="*/ 401106 h 509406"/>
              <a:gd name="connsiteX1309" fmla="*/ 2134555 w 2377881"/>
              <a:gd name="connsiteY1309" fmla="*/ 397867 h 509406"/>
              <a:gd name="connsiteX1310" fmla="*/ 2139413 w 2377881"/>
              <a:gd name="connsiteY1310" fmla="*/ 396153 h 509406"/>
              <a:gd name="connsiteX1311" fmla="*/ 2296004 w 2377881"/>
              <a:gd name="connsiteY1311" fmla="*/ 394915 h 509406"/>
              <a:gd name="connsiteX1312" fmla="*/ 2297147 w 2377881"/>
              <a:gd name="connsiteY1312" fmla="*/ 398821 h 509406"/>
              <a:gd name="connsiteX1313" fmla="*/ 2296194 w 2377881"/>
              <a:gd name="connsiteY1313" fmla="*/ 407107 h 509406"/>
              <a:gd name="connsiteX1314" fmla="*/ 2291050 w 2377881"/>
              <a:gd name="connsiteY1314" fmla="*/ 404155 h 509406"/>
              <a:gd name="connsiteX1315" fmla="*/ 2291241 w 2377881"/>
              <a:gd name="connsiteY1315" fmla="*/ 396820 h 509406"/>
              <a:gd name="connsiteX1316" fmla="*/ 2296004 w 2377881"/>
              <a:gd name="connsiteY1316" fmla="*/ 394915 h 509406"/>
              <a:gd name="connsiteX1317" fmla="*/ 2343629 w 2377881"/>
              <a:gd name="connsiteY1317" fmla="*/ 394534 h 509406"/>
              <a:gd name="connsiteX1318" fmla="*/ 2350106 w 2377881"/>
              <a:gd name="connsiteY1318" fmla="*/ 398725 h 509406"/>
              <a:gd name="connsiteX1319" fmla="*/ 2345439 w 2377881"/>
              <a:gd name="connsiteY1319" fmla="*/ 397868 h 509406"/>
              <a:gd name="connsiteX1320" fmla="*/ 2331247 w 2377881"/>
              <a:gd name="connsiteY1320" fmla="*/ 399106 h 509406"/>
              <a:gd name="connsiteX1321" fmla="*/ 2331628 w 2377881"/>
              <a:gd name="connsiteY1321" fmla="*/ 396344 h 509406"/>
              <a:gd name="connsiteX1322" fmla="*/ 2343629 w 2377881"/>
              <a:gd name="connsiteY1322" fmla="*/ 394534 h 509406"/>
              <a:gd name="connsiteX1323" fmla="*/ 2354106 w 2377881"/>
              <a:gd name="connsiteY1323" fmla="*/ 393963 h 509406"/>
              <a:gd name="connsiteX1324" fmla="*/ 2367822 w 2377881"/>
              <a:gd name="connsiteY1324" fmla="*/ 395868 h 509406"/>
              <a:gd name="connsiteX1325" fmla="*/ 2360869 w 2377881"/>
              <a:gd name="connsiteY1325" fmla="*/ 397963 h 509406"/>
              <a:gd name="connsiteX1326" fmla="*/ 2356392 w 2377881"/>
              <a:gd name="connsiteY1326" fmla="*/ 396915 h 509406"/>
              <a:gd name="connsiteX1327" fmla="*/ 2355154 w 2377881"/>
              <a:gd name="connsiteY1327" fmla="*/ 396630 h 509406"/>
              <a:gd name="connsiteX1328" fmla="*/ 2354106 w 2377881"/>
              <a:gd name="connsiteY1328" fmla="*/ 393963 h 509406"/>
              <a:gd name="connsiteX1329" fmla="*/ 1777726 w 2377881"/>
              <a:gd name="connsiteY1329" fmla="*/ 391653 h 509406"/>
              <a:gd name="connsiteX1330" fmla="*/ 1779177 w 2377881"/>
              <a:gd name="connsiteY1330" fmla="*/ 393105 h 509406"/>
              <a:gd name="connsiteX1331" fmla="*/ 1777938 w 2377881"/>
              <a:gd name="connsiteY1331" fmla="*/ 396133 h 509406"/>
              <a:gd name="connsiteX1332" fmla="*/ 489587 w 2377881"/>
              <a:gd name="connsiteY1332" fmla="*/ 390819 h 509406"/>
              <a:gd name="connsiteX1333" fmla="*/ 487206 w 2377881"/>
              <a:gd name="connsiteY1333" fmla="*/ 393486 h 509406"/>
              <a:gd name="connsiteX1334" fmla="*/ 488158 w 2377881"/>
              <a:gd name="connsiteY1334" fmla="*/ 397201 h 509406"/>
              <a:gd name="connsiteX1335" fmla="*/ 487111 w 2377881"/>
              <a:gd name="connsiteY1335" fmla="*/ 397486 h 509406"/>
              <a:gd name="connsiteX1336" fmla="*/ 496636 w 2377881"/>
              <a:gd name="connsiteY1336" fmla="*/ 400058 h 509406"/>
              <a:gd name="connsiteX1337" fmla="*/ 493969 w 2377881"/>
              <a:gd name="connsiteY1337" fmla="*/ 394343 h 509406"/>
              <a:gd name="connsiteX1338" fmla="*/ 492159 w 2377881"/>
              <a:gd name="connsiteY1338" fmla="*/ 392248 h 509406"/>
              <a:gd name="connsiteX1339" fmla="*/ 489587 w 2377881"/>
              <a:gd name="connsiteY1339" fmla="*/ 390819 h 509406"/>
              <a:gd name="connsiteX1340" fmla="*/ 1673069 w 2377881"/>
              <a:gd name="connsiteY1340" fmla="*/ 390152 h 509406"/>
              <a:gd name="connsiteX1341" fmla="*/ 1678688 w 2377881"/>
              <a:gd name="connsiteY1341" fmla="*/ 399010 h 509406"/>
              <a:gd name="connsiteX1342" fmla="*/ 1678308 w 2377881"/>
              <a:gd name="connsiteY1342" fmla="*/ 398153 h 509406"/>
              <a:gd name="connsiteX1343" fmla="*/ 1672783 w 2377881"/>
              <a:gd name="connsiteY1343" fmla="*/ 395867 h 509406"/>
              <a:gd name="connsiteX1344" fmla="*/ 1670306 w 2377881"/>
              <a:gd name="connsiteY1344" fmla="*/ 397486 h 509406"/>
              <a:gd name="connsiteX1345" fmla="*/ 1672212 w 2377881"/>
              <a:gd name="connsiteY1345" fmla="*/ 402535 h 509406"/>
              <a:gd name="connsiteX1346" fmla="*/ 1669354 w 2377881"/>
              <a:gd name="connsiteY1346" fmla="*/ 403201 h 509406"/>
              <a:gd name="connsiteX1347" fmla="*/ 1668021 w 2377881"/>
              <a:gd name="connsiteY1347" fmla="*/ 402439 h 509406"/>
              <a:gd name="connsiteX1348" fmla="*/ 1664687 w 2377881"/>
              <a:gd name="connsiteY1348" fmla="*/ 400534 h 509406"/>
              <a:gd name="connsiteX1349" fmla="*/ 1666115 w 2377881"/>
              <a:gd name="connsiteY1349" fmla="*/ 392438 h 509406"/>
              <a:gd name="connsiteX1350" fmla="*/ 1673069 w 2377881"/>
              <a:gd name="connsiteY1350" fmla="*/ 390152 h 509406"/>
              <a:gd name="connsiteX1351" fmla="*/ 2087215 w 2377881"/>
              <a:gd name="connsiteY1351" fmla="*/ 389581 h 509406"/>
              <a:gd name="connsiteX1352" fmla="*/ 2100074 w 2377881"/>
              <a:gd name="connsiteY1352" fmla="*/ 392343 h 509406"/>
              <a:gd name="connsiteX1353" fmla="*/ 2101884 w 2377881"/>
              <a:gd name="connsiteY1353" fmla="*/ 394534 h 509406"/>
              <a:gd name="connsiteX1354" fmla="*/ 2092073 w 2377881"/>
              <a:gd name="connsiteY1354" fmla="*/ 393296 h 509406"/>
              <a:gd name="connsiteX1355" fmla="*/ 2087215 w 2377881"/>
              <a:gd name="connsiteY1355" fmla="*/ 389581 h 509406"/>
              <a:gd name="connsiteX1356" fmla="*/ 462822 w 2377881"/>
              <a:gd name="connsiteY1356" fmla="*/ 389295 h 509406"/>
              <a:gd name="connsiteX1357" fmla="*/ 459202 w 2377881"/>
              <a:gd name="connsiteY1357" fmla="*/ 390152 h 509406"/>
              <a:gd name="connsiteX1358" fmla="*/ 461393 w 2377881"/>
              <a:gd name="connsiteY1358" fmla="*/ 398439 h 509406"/>
              <a:gd name="connsiteX1359" fmla="*/ 456154 w 2377881"/>
              <a:gd name="connsiteY1359" fmla="*/ 400249 h 509406"/>
              <a:gd name="connsiteX1360" fmla="*/ 454726 w 2377881"/>
              <a:gd name="connsiteY1360" fmla="*/ 400725 h 509406"/>
              <a:gd name="connsiteX1361" fmla="*/ 454821 w 2377881"/>
              <a:gd name="connsiteY1361" fmla="*/ 404059 h 509406"/>
              <a:gd name="connsiteX1362" fmla="*/ 463393 w 2377881"/>
              <a:gd name="connsiteY1362" fmla="*/ 403963 h 509406"/>
              <a:gd name="connsiteX1363" fmla="*/ 467394 w 2377881"/>
              <a:gd name="connsiteY1363" fmla="*/ 403582 h 509406"/>
              <a:gd name="connsiteX1364" fmla="*/ 472347 w 2377881"/>
              <a:gd name="connsiteY1364" fmla="*/ 402916 h 509406"/>
              <a:gd name="connsiteX1365" fmla="*/ 473966 w 2377881"/>
              <a:gd name="connsiteY1365" fmla="*/ 402058 h 509406"/>
              <a:gd name="connsiteX1366" fmla="*/ 473871 w 2377881"/>
              <a:gd name="connsiteY1366" fmla="*/ 400153 h 509406"/>
              <a:gd name="connsiteX1367" fmla="*/ 470633 w 2377881"/>
              <a:gd name="connsiteY1367" fmla="*/ 398629 h 509406"/>
              <a:gd name="connsiteX1368" fmla="*/ 467203 w 2377881"/>
              <a:gd name="connsiteY1368" fmla="*/ 391771 h 509406"/>
              <a:gd name="connsiteX1369" fmla="*/ 464060 w 2377881"/>
              <a:gd name="connsiteY1369" fmla="*/ 389962 h 509406"/>
              <a:gd name="connsiteX1370" fmla="*/ 1095568 w 2377881"/>
              <a:gd name="connsiteY1370" fmla="*/ 388533 h 509406"/>
              <a:gd name="connsiteX1371" fmla="*/ 1101093 w 2377881"/>
              <a:gd name="connsiteY1371" fmla="*/ 395010 h 509406"/>
              <a:gd name="connsiteX1372" fmla="*/ 1099092 w 2377881"/>
              <a:gd name="connsiteY1372" fmla="*/ 393867 h 509406"/>
              <a:gd name="connsiteX1373" fmla="*/ 1088234 w 2377881"/>
              <a:gd name="connsiteY1373" fmla="*/ 391486 h 509406"/>
              <a:gd name="connsiteX1374" fmla="*/ 1091568 w 2377881"/>
              <a:gd name="connsiteY1374" fmla="*/ 388724 h 509406"/>
              <a:gd name="connsiteX1375" fmla="*/ 1093568 w 2377881"/>
              <a:gd name="connsiteY1375" fmla="*/ 388628 h 509406"/>
              <a:gd name="connsiteX1376" fmla="*/ 1774129 w 2377881"/>
              <a:gd name="connsiteY1376" fmla="*/ 388057 h 509406"/>
              <a:gd name="connsiteX1377" fmla="*/ 1777725 w 2377881"/>
              <a:gd name="connsiteY1377" fmla="*/ 391641 h 509406"/>
              <a:gd name="connsiteX1378" fmla="*/ 1777726 w 2377881"/>
              <a:gd name="connsiteY1378" fmla="*/ 391653 h 509406"/>
              <a:gd name="connsiteX1379" fmla="*/ 1777653 w 2377881"/>
              <a:gd name="connsiteY1379" fmla="*/ 391581 h 509406"/>
              <a:gd name="connsiteX1380" fmla="*/ 10385 w 2377881"/>
              <a:gd name="connsiteY1380" fmla="*/ 383675 h 509406"/>
              <a:gd name="connsiteX1381" fmla="*/ 18577 w 2377881"/>
              <a:gd name="connsiteY1381" fmla="*/ 384247 h 509406"/>
              <a:gd name="connsiteX1382" fmla="*/ 19624 w 2377881"/>
              <a:gd name="connsiteY1382" fmla="*/ 385104 h 509406"/>
              <a:gd name="connsiteX1383" fmla="*/ 18005 w 2377881"/>
              <a:gd name="connsiteY1383" fmla="*/ 387104 h 509406"/>
              <a:gd name="connsiteX1384" fmla="*/ 16767 w 2377881"/>
              <a:gd name="connsiteY1384" fmla="*/ 386914 h 509406"/>
              <a:gd name="connsiteX1385" fmla="*/ 12576 w 2377881"/>
              <a:gd name="connsiteY1385" fmla="*/ 389105 h 509406"/>
              <a:gd name="connsiteX1386" fmla="*/ 12004 w 2377881"/>
              <a:gd name="connsiteY1386" fmla="*/ 391867 h 509406"/>
              <a:gd name="connsiteX1387" fmla="*/ 2574 w 2377881"/>
              <a:gd name="connsiteY1387" fmla="*/ 393867 h 509406"/>
              <a:gd name="connsiteX1388" fmla="*/ 2479 w 2377881"/>
              <a:gd name="connsiteY1388" fmla="*/ 393296 h 509406"/>
              <a:gd name="connsiteX1389" fmla="*/ 2955 w 2377881"/>
              <a:gd name="connsiteY1389" fmla="*/ 391486 h 509406"/>
              <a:gd name="connsiteX1390" fmla="*/ 10385 w 2377881"/>
              <a:gd name="connsiteY1390" fmla="*/ 383675 h 509406"/>
              <a:gd name="connsiteX1391" fmla="*/ 675896 w 2377881"/>
              <a:gd name="connsiteY1391" fmla="*/ 378627 h 509406"/>
              <a:gd name="connsiteX1392" fmla="*/ 673039 w 2377881"/>
              <a:gd name="connsiteY1392" fmla="*/ 379484 h 509406"/>
              <a:gd name="connsiteX1393" fmla="*/ 670372 w 2377881"/>
              <a:gd name="connsiteY1393" fmla="*/ 386818 h 509406"/>
              <a:gd name="connsiteX1394" fmla="*/ 669991 w 2377881"/>
              <a:gd name="connsiteY1394" fmla="*/ 388057 h 509406"/>
              <a:gd name="connsiteX1395" fmla="*/ 671324 w 2377881"/>
              <a:gd name="connsiteY1395" fmla="*/ 390533 h 509406"/>
              <a:gd name="connsiteX1396" fmla="*/ 672182 w 2377881"/>
              <a:gd name="connsiteY1396" fmla="*/ 390819 h 509406"/>
              <a:gd name="connsiteX1397" fmla="*/ 677516 w 2377881"/>
              <a:gd name="connsiteY1397" fmla="*/ 384723 h 509406"/>
              <a:gd name="connsiteX1398" fmla="*/ 680564 w 2377881"/>
              <a:gd name="connsiteY1398" fmla="*/ 384532 h 509406"/>
              <a:gd name="connsiteX1399" fmla="*/ 684469 w 2377881"/>
              <a:gd name="connsiteY1399" fmla="*/ 385009 h 509406"/>
              <a:gd name="connsiteX1400" fmla="*/ 683231 w 2377881"/>
              <a:gd name="connsiteY1400" fmla="*/ 383485 h 509406"/>
              <a:gd name="connsiteX1401" fmla="*/ 682278 w 2377881"/>
              <a:gd name="connsiteY1401" fmla="*/ 380056 h 509406"/>
              <a:gd name="connsiteX1402" fmla="*/ 675896 w 2377881"/>
              <a:gd name="connsiteY1402" fmla="*/ 378627 h 509406"/>
              <a:gd name="connsiteX1403" fmla="*/ 1291116 w 2377881"/>
              <a:gd name="connsiteY1403" fmla="*/ 374912 h 509406"/>
              <a:gd name="connsiteX1404" fmla="*/ 1288068 w 2377881"/>
              <a:gd name="connsiteY1404" fmla="*/ 387009 h 509406"/>
              <a:gd name="connsiteX1405" fmla="*/ 1283020 w 2377881"/>
              <a:gd name="connsiteY1405" fmla="*/ 386438 h 509406"/>
              <a:gd name="connsiteX1406" fmla="*/ 1281115 w 2377881"/>
              <a:gd name="connsiteY1406" fmla="*/ 385390 h 509406"/>
              <a:gd name="connsiteX1407" fmla="*/ 1281877 w 2377881"/>
              <a:gd name="connsiteY1407" fmla="*/ 382723 h 509406"/>
              <a:gd name="connsiteX1408" fmla="*/ 1286259 w 2377881"/>
              <a:gd name="connsiteY1408" fmla="*/ 375579 h 509406"/>
              <a:gd name="connsiteX1409" fmla="*/ 1285973 w 2377881"/>
              <a:gd name="connsiteY1409" fmla="*/ 375389 h 509406"/>
              <a:gd name="connsiteX1410" fmla="*/ 1291116 w 2377881"/>
              <a:gd name="connsiteY1410" fmla="*/ 374912 h 509406"/>
              <a:gd name="connsiteX1411" fmla="*/ 727141 w 2377881"/>
              <a:gd name="connsiteY1411" fmla="*/ 374245 h 509406"/>
              <a:gd name="connsiteX1412" fmla="*/ 732570 w 2377881"/>
              <a:gd name="connsiteY1412" fmla="*/ 388342 h 509406"/>
              <a:gd name="connsiteX1413" fmla="*/ 739714 w 2377881"/>
              <a:gd name="connsiteY1413" fmla="*/ 395105 h 509406"/>
              <a:gd name="connsiteX1414" fmla="*/ 743048 w 2377881"/>
              <a:gd name="connsiteY1414" fmla="*/ 394819 h 509406"/>
              <a:gd name="connsiteX1415" fmla="*/ 743619 w 2377881"/>
              <a:gd name="connsiteY1415" fmla="*/ 394724 h 509406"/>
              <a:gd name="connsiteX1416" fmla="*/ 741619 w 2377881"/>
              <a:gd name="connsiteY1416" fmla="*/ 391295 h 509406"/>
              <a:gd name="connsiteX1417" fmla="*/ 741047 w 2377881"/>
              <a:gd name="connsiteY1417" fmla="*/ 390628 h 509406"/>
              <a:gd name="connsiteX1418" fmla="*/ 740285 w 2377881"/>
              <a:gd name="connsiteY1418" fmla="*/ 389771 h 509406"/>
              <a:gd name="connsiteX1419" fmla="*/ 742952 w 2377881"/>
              <a:gd name="connsiteY1419" fmla="*/ 387009 h 509406"/>
              <a:gd name="connsiteX1420" fmla="*/ 744286 w 2377881"/>
              <a:gd name="connsiteY1420" fmla="*/ 387390 h 509406"/>
              <a:gd name="connsiteX1421" fmla="*/ 746953 w 2377881"/>
              <a:gd name="connsiteY1421" fmla="*/ 389485 h 509406"/>
              <a:gd name="connsiteX1422" fmla="*/ 747429 w 2377881"/>
              <a:gd name="connsiteY1422" fmla="*/ 391676 h 509406"/>
              <a:gd name="connsiteX1423" fmla="*/ 751906 w 2377881"/>
              <a:gd name="connsiteY1423" fmla="*/ 390819 h 509406"/>
              <a:gd name="connsiteX1424" fmla="*/ 751049 w 2377881"/>
              <a:gd name="connsiteY1424" fmla="*/ 384532 h 509406"/>
              <a:gd name="connsiteX1425" fmla="*/ 749715 w 2377881"/>
              <a:gd name="connsiteY1425" fmla="*/ 383389 h 509406"/>
              <a:gd name="connsiteX1426" fmla="*/ 745524 w 2377881"/>
              <a:gd name="connsiteY1426" fmla="*/ 382723 h 509406"/>
              <a:gd name="connsiteX1427" fmla="*/ 740571 w 2377881"/>
              <a:gd name="connsiteY1427" fmla="*/ 383389 h 509406"/>
              <a:gd name="connsiteX1428" fmla="*/ 741714 w 2377881"/>
              <a:gd name="connsiteY1428" fmla="*/ 378436 h 509406"/>
              <a:gd name="connsiteX1429" fmla="*/ 738285 w 2377881"/>
              <a:gd name="connsiteY1429" fmla="*/ 376246 h 509406"/>
              <a:gd name="connsiteX1430" fmla="*/ 737237 w 2377881"/>
              <a:gd name="connsiteY1430" fmla="*/ 376817 h 509406"/>
              <a:gd name="connsiteX1431" fmla="*/ 731617 w 2377881"/>
              <a:gd name="connsiteY1431" fmla="*/ 375007 h 509406"/>
              <a:gd name="connsiteX1432" fmla="*/ 727522 w 2377881"/>
              <a:gd name="connsiteY1432" fmla="*/ 374245 h 509406"/>
              <a:gd name="connsiteX1433" fmla="*/ 477659 w 2377881"/>
              <a:gd name="connsiteY1433" fmla="*/ 372641 h 509406"/>
              <a:gd name="connsiteX1434" fmla="*/ 477586 w 2377881"/>
              <a:gd name="connsiteY1434" fmla="*/ 373769 h 509406"/>
              <a:gd name="connsiteX1435" fmla="*/ 476537 w 2377881"/>
              <a:gd name="connsiteY1435" fmla="*/ 372797 h 509406"/>
              <a:gd name="connsiteX1436" fmla="*/ 752192 w 2377881"/>
              <a:gd name="connsiteY1436" fmla="*/ 371102 h 509406"/>
              <a:gd name="connsiteX1437" fmla="*/ 748762 w 2377881"/>
              <a:gd name="connsiteY1437" fmla="*/ 371864 h 509406"/>
              <a:gd name="connsiteX1438" fmla="*/ 748572 w 2377881"/>
              <a:gd name="connsiteY1438" fmla="*/ 375769 h 509406"/>
              <a:gd name="connsiteX1439" fmla="*/ 752573 w 2377881"/>
              <a:gd name="connsiteY1439" fmla="*/ 379675 h 509406"/>
              <a:gd name="connsiteX1440" fmla="*/ 752953 w 2377881"/>
              <a:gd name="connsiteY1440" fmla="*/ 381389 h 509406"/>
              <a:gd name="connsiteX1441" fmla="*/ 757525 w 2377881"/>
              <a:gd name="connsiteY1441" fmla="*/ 381484 h 509406"/>
              <a:gd name="connsiteX1442" fmla="*/ 756764 w 2377881"/>
              <a:gd name="connsiteY1442" fmla="*/ 380722 h 509406"/>
              <a:gd name="connsiteX1443" fmla="*/ 756764 w 2377881"/>
              <a:gd name="connsiteY1443" fmla="*/ 377674 h 509406"/>
              <a:gd name="connsiteX1444" fmla="*/ 760097 w 2377881"/>
              <a:gd name="connsiteY1444" fmla="*/ 374626 h 509406"/>
              <a:gd name="connsiteX1445" fmla="*/ 760669 w 2377881"/>
              <a:gd name="connsiteY1445" fmla="*/ 373293 h 509406"/>
              <a:gd name="connsiteX1446" fmla="*/ 752192 w 2377881"/>
              <a:gd name="connsiteY1446" fmla="*/ 371102 h 509406"/>
              <a:gd name="connsiteX1447" fmla="*/ 1721462 w 2377881"/>
              <a:gd name="connsiteY1447" fmla="*/ 370503 h 509406"/>
              <a:gd name="connsiteX1448" fmla="*/ 1723742 w 2377881"/>
              <a:gd name="connsiteY1448" fmla="*/ 370912 h 509406"/>
              <a:gd name="connsiteX1449" fmla="*/ 1721456 w 2377881"/>
              <a:gd name="connsiteY1449" fmla="*/ 370721 h 509406"/>
              <a:gd name="connsiteX1450" fmla="*/ 1505429 w 2377881"/>
              <a:gd name="connsiteY1450" fmla="*/ 370055 h 509406"/>
              <a:gd name="connsiteX1451" fmla="*/ 1504381 w 2377881"/>
              <a:gd name="connsiteY1451" fmla="*/ 379770 h 509406"/>
              <a:gd name="connsiteX1452" fmla="*/ 1500857 w 2377881"/>
              <a:gd name="connsiteY1452" fmla="*/ 378723 h 509406"/>
              <a:gd name="connsiteX1453" fmla="*/ 1505429 w 2377881"/>
              <a:gd name="connsiteY1453" fmla="*/ 370055 h 509406"/>
              <a:gd name="connsiteX1454" fmla="*/ 1534290 w 2377881"/>
              <a:gd name="connsiteY1454" fmla="*/ 369864 h 509406"/>
              <a:gd name="connsiteX1455" fmla="*/ 1536099 w 2377881"/>
              <a:gd name="connsiteY1455" fmla="*/ 371959 h 509406"/>
              <a:gd name="connsiteX1456" fmla="*/ 1535242 w 2377881"/>
              <a:gd name="connsiteY1456" fmla="*/ 373579 h 509406"/>
              <a:gd name="connsiteX1457" fmla="*/ 1528098 w 2377881"/>
              <a:gd name="connsiteY1457" fmla="*/ 379294 h 509406"/>
              <a:gd name="connsiteX1458" fmla="*/ 1523622 w 2377881"/>
              <a:gd name="connsiteY1458" fmla="*/ 380151 h 509406"/>
              <a:gd name="connsiteX1459" fmla="*/ 1519716 w 2377881"/>
              <a:gd name="connsiteY1459" fmla="*/ 380151 h 509406"/>
              <a:gd name="connsiteX1460" fmla="*/ 1519336 w 2377881"/>
              <a:gd name="connsiteY1460" fmla="*/ 373102 h 509406"/>
              <a:gd name="connsiteX1461" fmla="*/ 1525146 w 2377881"/>
              <a:gd name="connsiteY1461" fmla="*/ 370912 h 509406"/>
              <a:gd name="connsiteX1462" fmla="*/ 1528384 w 2377881"/>
              <a:gd name="connsiteY1462" fmla="*/ 370721 h 509406"/>
              <a:gd name="connsiteX1463" fmla="*/ 1534290 w 2377881"/>
              <a:gd name="connsiteY1463" fmla="*/ 369864 h 509406"/>
              <a:gd name="connsiteX1464" fmla="*/ 471490 w 2377881"/>
              <a:gd name="connsiteY1464" fmla="*/ 369578 h 509406"/>
              <a:gd name="connsiteX1465" fmla="*/ 473681 w 2377881"/>
              <a:gd name="connsiteY1465" fmla="*/ 370150 h 509406"/>
              <a:gd name="connsiteX1466" fmla="*/ 476537 w 2377881"/>
              <a:gd name="connsiteY1466" fmla="*/ 372797 h 509406"/>
              <a:gd name="connsiteX1467" fmla="*/ 470918 w 2377881"/>
              <a:gd name="connsiteY1467" fmla="*/ 373579 h 509406"/>
              <a:gd name="connsiteX1468" fmla="*/ 469299 w 2377881"/>
              <a:gd name="connsiteY1468" fmla="*/ 371388 h 509406"/>
              <a:gd name="connsiteX1469" fmla="*/ 471490 w 2377881"/>
              <a:gd name="connsiteY1469" fmla="*/ 369578 h 509406"/>
              <a:gd name="connsiteX1470" fmla="*/ 1136335 w 2377881"/>
              <a:gd name="connsiteY1470" fmla="*/ 369197 h 509406"/>
              <a:gd name="connsiteX1471" fmla="*/ 1134430 w 2377881"/>
              <a:gd name="connsiteY1471" fmla="*/ 372912 h 509406"/>
              <a:gd name="connsiteX1472" fmla="*/ 1139573 w 2377881"/>
              <a:gd name="connsiteY1472" fmla="*/ 375198 h 509406"/>
              <a:gd name="connsiteX1473" fmla="*/ 1140621 w 2377881"/>
              <a:gd name="connsiteY1473" fmla="*/ 372626 h 509406"/>
              <a:gd name="connsiteX1474" fmla="*/ 1136335 w 2377881"/>
              <a:gd name="connsiteY1474" fmla="*/ 369197 h 509406"/>
              <a:gd name="connsiteX1475" fmla="*/ 28196 w 2377881"/>
              <a:gd name="connsiteY1475" fmla="*/ 365578 h 509406"/>
              <a:gd name="connsiteX1476" fmla="*/ 34197 w 2377881"/>
              <a:gd name="connsiteY1476" fmla="*/ 366054 h 509406"/>
              <a:gd name="connsiteX1477" fmla="*/ 34483 w 2377881"/>
              <a:gd name="connsiteY1477" fmla="*/ 365673 h 509406"/>
              <a:gd name="connsiteX1478" fmla="*/ 37054 w 2377881"/>
              <a:gd name="connsiteY1478" fmla="*/ 369578 h 509406"/>
              <a:gd name="connsiteX1479" fmla="*/ 36293 w 2377881"/>
              <a:gd name="connsiteY1479" fmla="*/ 369578 h 509406"/>
              <a:gd name="connsiteX1480" fmla="*/ 30387 w 2377881"/>
              <a:gd name="connsiteY1480" fmla="*/ 369769 h 509406"/>
              <a:gd name="connsiteX1481" fmla="*/ 31911 w 2377881"/>
              <a:gd name="connsiteY1481" fmla="*/ 372436 h 509406"/>
              <a:gd name="connsiteX1482" fmla="*/ 25815 w 2377881"/>
              <a:gd name="connsiteY1482" fmla="*/ 367102 h 509406"/>
              <a:gd name="connsiteX1483" fmla="*/ 26101 w 2377881"/>
              <a:gd name="connsiteY1483" fmla="*/ 366245 h 509406"/>
              <a:gd name="connsiteX1484" fmla="*/ 28196 w 2377881"/>
              <a:gd name="connsiteY1484" fmla="*/ 365578 h 509406"/>
              <a:gd name="connsiteX1485" fmla="*/ 1682308 w 2377881"/>
              <a:gd name="connsiteY1485" fmla="*/ 364530 h 509406"/>
              <a:gd name="connsiteX1486" fmla="*/ 1683355 w 2377881"/>
              <a:gd name="connsiteY1486" fmla="*/ 365101 h 509406"/>
              <a:gd name="connsiteX1487" fmla="*/ 1690214 w 2377881"/>
              <a:gd name="connsiteY1487" fmla="*/ 373483 h 509406"/>
              <a:gd name="connsiteX1488" fmla="*/ 1682308 w 2377881"/>
              <a:gd name="connsiteY1488" fmla="*/ 364530 h 509406"/>
              <a:gd name="connsiteX1489" fmla="*/ 1902717 w 2377881"/>
              <a:gd name="connsiteY1489" fmla="*/ 363578 h 509406"/>
              <a:gd name="connsiteX1490" fmla="*/ 1916909 w 2377881"/>
              <a:gd name="connsiteY1490" fmla="*/ 367388 h 509406"/>
              <a:gd name="connsiteX1491" fmla="*/ 1904812 w 2377881"/>
              <a:gd name="connsiteY1491" fmla="*/ 366150 h 509406"/>
              <a:gd name="connsiteX1492" fmla="*/ 1896145 w 2377881"/>
              <a:gd name="connsiteY1492" fmla="*/ 367102 h 509406"/>
              <a:gd name="connsiteX1493" fmla="*/ 1902717 w 2377881"/>
              <a:gd name="connsiteY1493" fmla="*/ 363578 h 509406"/>
              <a:gd name="connsiteX1494" fmla="*/ 1718503 w 2377881"/>
              <a:gd name="connsiteY1494" fmla="*/ 363292 h 509406"/>
              <a:gd name="connsiteX1495" fmla="*/ 1720313 w 2377881"/>
              <a:gd name="connsiteY1495" fmla="*/ 363673 h 509406"/>
              <a:gd name="connsiteX1496" fmla="*/ 1721551 w 2377881"/>
              <a:gd name="connsiteY1496" fmla="*/ 367197 h 509406"/>
              <a:gd name="connsiteX1497" fmla="*/ 1721462 w 2377881"/>
              <a:gd name="connsiteY1497" fmla="*/ 370503 h 509406"/>
              <a:gd name="connsiteX1498" fmla="*/ 1713645 w 2377881"/>
              <a:gd name="connsiteY1498" fmla="*/ 369102 h 509406"/>
              <a:gd name="connsiteX1499" fmla="*/ 1708502 w 2377881"/>
              <a:gd name="connsiteY1499" fmla="*/ 369769 h 509406"/>
              <a:gd name="connsiteX1500" fmla="*/ 1708883 w 2377881"/>
              <a:gd name="connsiteY1500" fmla="*/ 369388 h 509406"/>
              <a:gd name="connsiteX1501" fmla="*/ 1710502 w 2377881"/>
              <a:gd name="connsiteY1501" fmla="*/ 367483 h 509406"/>
              <a:gd name="connsiteX1502" fmla="*/ 1718503 w 2377881"/>
              <a:gd name="connsiteY1502" fmla="*/ 363292 h 509406"/>
              <a:gd name="connsiteX1503" fmla="*/ 1818230 w 2377881"/>
              <a:gd name="connsiteY1503" fmla="*/ 361863 h 509406"/>
              <a:gd name="connsiteX1504" fmla="*/ 1817563 w 2377881"/>
              <a:gd name="connsiteY1504" fmla="*/ 366530 h 509406"/>
              <a:gd name="connsiteX1505" fmla="*/ 1814896 w 2377881"/>
              <a:gd name="connsiteY1505" fmla="*/ 365864 h 509406"/>
              <a:gd name="connsiteX1506" fmla="*/ 1809181 w 2377881"/>
              <a:gd name="connsiteY1506" fmla="*/ 364244 h 509406"/>
              <a:gd name="connsiteX1507" fmla="*/ 1818230 w 2377881"/>
              <a:gd name="connsiteY1507" fmla="*/ 361863 h 509406"/>
              <a:gd name="connsiteX1508" fmla="*/ 2328865 w 2377881"/>
              <a:gd name="connsiteY1508" fmla="*/ 359196 h 509406"/>
              <a:gd name="connsiteX1509" fmla="*/ 2329246 w 2377881"/>
              <a:gd name="connsiteY1509" fmla="*/ 359291 h 509406"/>
              <a:gd name="connsiteX1510" fmla="*/ 2333913 w 2377881"/>
              <a:gd name="connsiteY1510" fmla="*/ 360720 h 509406"/>
              <a:gd name="connsiteX1511" fmla="*/ 2341915 w 2377881"/>
              <a:gd name="connsiteY1511" fmla="*/ 365292 h 509406"/>
              <a:gd name="connsiteX1512" fmla="*/ 2335533 w 2377881"/>
              <a:gd name="connsiteY1512" fmla="*/ 364911 h 509406"/>
              <a:gd name="connsiteX1513" fmla="*/ 2331913 w 2377881"/>
              <a:gd name="connsiteY1513" fmla="*/ 365292 h 509406"/>
              <a:gd name="connsiteX1514" fmla="*/ 2330866 w 2377881"/>
              <a:gd name="connsiteY1514" fmla="*/ 365482 h 509406"/>
              <a:gd name="connsiteX1515" fmla="*/ 2328961 w 2377881"/>
              <a:gd name="connsiteY1515" fmla="*/ 365768 h 509406"/>
              <a:gd name="connsiteX1516" fmla="*/ 2325150 w 2377881"/>
              <a:gd name="connsiteY1516" fmla="*/ 364340 h 509406"/>
              <a:gd name="connsiteX1517" fmla="*/ 2329056 w 2377881"/>
              <a:gd name="connsiteY1517" fmla="*/ 361768 h 509406"/>
              <a:gd name="connsiteX1518" fmla="*/ 2328865 w 2377881"/>
              <a:gd name="connsiteY1518" fmla="*/ 359196 h 509406"/>
              <a:gd name="connsiteX1519" fmla="*/ 225554 w 2377881"/>
              <a:gd name="connsiteY1519" fmla="*/ 358910 h 509406"/>
              <a:gd name="connsiteX1520" fmla="*/ 219553 w 2377881"/>
              <a:gd name="connsiteY1520" fmla="*/ 364435 h 509406"/>
              <a:gd name="connsiteX1521" fmla="*/ 220411 w 2377881"/>
              <a:gd name="connsiteY1521" fmla="*/ 369578 h 509406"/>
              <a:gd name="connsiteX1522" fmla="*/ 224221 w 2377881"/>
              <a:gd name="connsiteY1522" fmla="*/ 365959 h 509406"/>
              <a:gd name="connsiteX1523" fmla="*/ 227459 w 2377881"/>
              <a:gd name="connsiteY1523" fmla="*/ 361863 h 509406"/>
              <a:gd name="connsiteX1524" fmla="*/ 230317 w 2377881"/>
              <a:gd name="connsiteY1524" fmla="*/ 359005 h 509406"/>
              <a:gd name="connsiteX1525" fmla="*/ 225935 w 2377881"/>
              <a:gd name="connsiteY1525" fmla="*/ 358910 h 509406"/>
              <a:gd name="connsiteX1526" fmla="*/ 1021082 w 2377881"/>
              <a:gd name="connsiteY1526" fmla="*/ 358720 h 509406"/>
              <a:gd name="connsiteX1527" fmla="*/ 1014129 w 2377881"/>
              <a:gd name="connsiteY1527" fmla="*/ 362530 h 509406"/>
              <a:gd name="connsiteX1528" fmla="*/ 1009462 w 2377881"/>
              <a:gd name="connsiteY1528" fmla="*/ 361291 h 509406"/>
              <a:gd name="connsiteX1529" fmla="*/ 1004033 w 2377881"/>
              <a:gd name="connsiteY1529" fmla="*/ 359482 h 509406"/>
              <a:gd name="connsiteX1530" fmla="*/ 1000794 w 2377881"/>
              <a:gd name="connsiteY1530" fmla="*/ 359767 h 509406"/>
              <a:gd name="connsiteX1531" fmla="*/ 1001270 w 2377881"/>
              <a:gd name="connsiteY1531" fmla="*/ 363292 h 509406"/>
              <a:gd name="connsiteX1532" fmla="*/ 1003842 w 2377881"/>
              <a:gd name="connsiteY1532" fmla="*/ 365387 h 509406"/>
              <a:gd name="connsiteX1533" fmla="*/ 1008033 w 2377881"/>
              <a:gd name="connsiteY1533" fmla="*/ 365768 h 509406"/>
              <a:gd name="connsiteX1534" fmla="*/ 1016891 w 2377881"/>
              <a:gd name="connsiteY1534" fmla="*/ 370435 h 509406"/>
              <a:gd name="connsiteX1535" fmla="*/ 1018987 w 2377881"/>
              <a:gd name="connsiteY1535" fmla="*/ 365387 h 509406"/>
              <a:gd name="connsiteX1536" fmla="*/ 1016701 w 2377881"/>
              <a:gd name="connsiteY1536" fmla="*/ 365387 h 509406"/>
              <a:gd name="connsiteX1537" fmla="*/ 1016415 w 2377881"/>
              <a:gd name="connsiteY1537" fmla="*/ 365387 h 509406"/>
              <a:gd name="connsiteX1538" fmla="*/ 1018225 w 2377881"/>
              <a:gd name="connsiteY1538" fmla="*/ 363577 h 509406"/>
              <a:gd name="connsiteX1539" fmla="*/ 1021082 w 2377881"/>
              <a:gd name="connsiteY1539" fmla="*/ 358720 h 509406"/>
              <a:gd name="connsiteX1540" fmla="*/ 2163416 w 2377881"/>
              <a:gd name="connsiteY1540" fmla="*/ 357577 h 509406"/>
              <a:gd name="connsiteX1541" fmla="*/ 2164178 w 2377881"/>
              <a:gd name="connsiteY1541" fmla="*/ 357768 h 509406"/>
              <a:gd name="connsiteX1542" fmla="*/ 2169988 w 2377881"/>
              <a:gd name="connsiteY1542" fmla="*/ 359292 h 509406"/>
              <a:gd name="connsiteX1543" fmla="*/ 2162844 w 2377881"/>
              <a:gd name="connsiteY1543" fmla="*/ 365864 h 509406"/>
              <a:gd name="connsiteX1544" fmla="*/ 2159606 w 2377881"/>
              <a:gd name="connsiteY1544" fmla="*/ 365578 h 509406"/>
              <a:gd name="connsiteX1545" fmla="*/ 2157606 w 2377881"/>
              <a:gd name="connsiteY1545" fmla="*/ 365388 h 509406"/>
              <a:gd name="connsiteX1546" fmla="*/ 2146938 w 2377881"/>
              <a:gd name="connsiteY1546" fmla="*/ 366626 h 509406"/>
              <a:gd name="connsiteX1547" fmla="*/ 2144557 w 2377881"/>
              <a:gd name="connsiteY1547" fmla="*/ 365578 h 509406"/>
              <a:gd name="connsiteX1548" fmla="*/ 2142080 w 2377881"/>
              <a:gd name="connsiteY1548" fmla="*/ 364530 h 509406"/>
              <a:gd name="connsiteX1549" fmla="*/ 2144080 w 2377881"/>
              <a:gd name="connsiteY1549" fmla="*/ 358815 h 509406"/>
              <a:gd name="connsiteX1550" fmla="*/ 2149319 w 2377881"/>
              <a:gd name="connsiteY1550" fmla="*/ 360054 h 509406"/>
              <a:gd name="connsiteX1551" fmla="*/ 2153605 w 2377881"/>
              <a:gd name="connsiteY1551" fmla="*/ 361101 h 509406"/>
              <a:gd name="connsiteX1552" fmla="*/ 2163416 w 2377881"/>
              <a:gd name="connsiteY1552" fmla="*/ 357577 h 509406"/>
              <a:gd name="connsiteX1553" fmla="*/ 1778415 w 2377881"/>
              <a:gd name="connsiteY1553" fmla="*/ 357006 h 509406"/>
              <a:gd name="connsiteX1554" fmla="*/ 1782987 w 2377881"/>
              <a:gd name="connsiteY1554" fmla="*/ 359673 h 509406"/>
              <a:gd name="connsiteX1555" fmla="*/ 1786035 w 2377881"/>
              <a:gd name="connsiteY1555" fmla="*/ 367674 h 509406"/>
              <a:gd name="connsiteX1556" fmla="*/ 1779081 w 2377881"/>
              <a:gd name="connsiteY1556" fmla="*/ 365388 h 509406"/>
              <a:gd name="connsiteX1557" fmla="*/ 1778415 w 2377881"/>
              <a:gd name="connsiteY1557" fmla="*/ 363197 h 509406"/>
              <a:gd name="connsiteX1558" fmla="*/ 1777748 w 2377881"/>
              <a:gd name="connsiteY1558" fmla="*/ 361292 h 509406"/>
              <a:gd name="connsiteX1559" fmla="*/ 1778415 w 2377881"/>
              <a:gd name="connsiteY1559" fmla="*/ 357006 h 509406"/>
              <a:gd name="connsiteX1560" fmla="*/ 2203897 w 2377881"/>
              <a:gd name="connsiteY1560" fmla="*/ 356815 h 509406"/>
              <a:gd name="connsiteX1561" fmla="*/ 2211803 w 2377881"/>
              <a:gd name="connsiteY1561" fmla="*/ 361196 h 509406"/>
              <a:gd name="connsiteX1562" fmla="*/ 2213136 w 2377881"/>
              <a:gd name="connsiteY1562" fmla="*/ 361006 h 509406"/>
              <a:gd name="connsiteX1563" fmla="*/ 2214850 w 2377881"/>
              <a:gd name="connsiteY1563" fmla="*/ 360720 h 509406"/>
              <a:gd name="connsiteX1564" fmla="*/ 2211707 w 2377881"/>
              <a:gd name="connsiteY1564" fmla="*/ 364054 h 509406"/>
              <a:gd name="connsiteX1565" fmla="*/ 2206659 w 2377881"/>
              <a:gd name="connsiteY1565" fmla="*/ 364530 h 509406"/>
              <a:gd name="connsiteX1566" fmla="*/ 2203897 w 2377881"/>
              <a:gd name="connsiteY1566" fmla="*/ 356815 h 509406"/>
              <a:gd name="connsiteX1567" fmla="*/ 143357 w 2377881"/>
              <a:gd name="connsiteY1567" fmla="*/ 356379 h 509406"/>
              <a:gd name="connsiteX1568" fmla="*/ 143830 w 2377881"/>
              <a:gd name="connsiteY1568" fmla="*/ 356529 h 509406"/>
              <a:gd name="connsiteX1569" fmla="*/ 143830 w 2377881"/>
              <a:gd name="connsiteY1569" fmla="*/ 356708 h 509406"/>
              <a:gd name="connsiteX1570" fmla="*/ 2195229 w 2377881"/>
              <a:gd name="connsiteY1570" fmla="*/ 356148 h 509406"/>
              <a:gd name="connsiteX1571" fmla="*/ 2191419 w 2377881"/>
              <a:gd name="connsiteY1571" fmla="*/ 360053 h 509406"/>
              <a:gd name="connsiteX1572" fmla="*/ 2188085 w 2377881"/>
              <a:gd name="connsiteY1572" fmla="*/ 363482 h 509406"/>
              <a:gd name="connsiteX1573" fmla="*/ 2186847 w 2377881"/>
              <a:gd name="connsiteY1573" fmla="*/ 365006 h 509406"/>
              <a:gd name="connsiteX1574" fmla="*/ 2181703 w 2377881"/>
              <a:gd name="connsiteY1574" fmla="*/ 364625 h 509406"/>
              <a:gd name="connsiteX1575" fmla="*/ 2180370 w 2377881"/>
              <a:gd name="connsiteY1575" fmla="*/ 365864 h 509406"/>
              <a:gd name="connsiteX1576" fmla="*/ 2179513 w 2377881"/>
              <a:gd name="connsiteY1576" fmla="*/ 366721 h 509406"/>
              <a:gd name="connsiteX1577" fmla="*/ 2175893 w 2377881"/>
              <a:gd name="connsiteY1577" fmla="*/ 366340 h 509406"/>
              <a:gd name="connsiteX1578" fmla="*/ 2177417 w 2377881"/>
              <a:gd name="connsiteY1578" fmla="*/ 361768 h 509406"/>
              <a:gd name="connsiteX1579" fmla="*/ 2184370 w 2377881"/>
              <a:gd name="connsiteY1579" fmla="*/ 358529 h 509406"/>
              <a:gd name="connsiteX1580" fmla="*/ 2195229 w 2377881"/>
              <a:gd name="connsiteY1580" fmla="*/ 356148 h 509406"/>
              <a:gd name="connsiteX1581" fmla="*/ 2366679 w 2377881"/>
              <a:gd name="connsiteY1581" fmla="*/ 355481 h 509406"/>
              <a:gd name="connsiteX1582" fmla="*/ 2368775 w 2377881"/>
              <a:gd name="connsiteY1582" fmla="*/ 358338 h 509406"/>
              <a:gd name="connsiteX1583" fmla="*/ 2366203 w 2377881"/>
              <a:gd name="connsiteY1583" fmla="*/ 358910 h 509406"/>
              <a:gd name="connsiteX1584" fmla="*/ 2361250 w 2377881"/>
              <a:gd name="connsiteY1584" fmla="*/ 361006 h 509406"/>
              <a:gd name="connsiteX1585" fmla="*/ 2358678 w 2377881"/>
              <a:gd name="connsiteY1585" fmla="*/ 365673 h 509406"/>
              <a:gd name="connsiteX1586" fmla="*/ 2358107 w 2377881"/>
              <a:gd name="connsiteY1586" fmla="*/ 365482 h 509406"/>
              <a:gd name="connsiteX1587" fmla="*/ 2354772 w 2377881"/>
              <a:gd name="connsiteY1587" fmla="*/ 364530 h 509406"/>
              <a:gd name="connsiteX1588" fmla="*/ 2352487 w 2377881"/>
              <a:gd name="connsiteY1588" fmla="*/ 363101 h 509406"/>
              <a:gd name="connsiteX1589" fmla="*/ 2362107 w 2377881"/>
              <a:gd name="connsiteY1589" fmla="*/ 356148 h 509406"/>
              <a:gd name="connsiteX1590" fmla="*/ 2365441 w 2377881"/>
              <a:gd name="connsiteY1590" fmla="*/ 355672 h 509406"/>
              <a:gd name="connsiteX1591" fmla="*/ 1424847 w 2377881"/>
              <a:gd name="connsiteY1591" fmla="*/ 355195 h 509406"/>
              <a:gd name="connsiteX1592" fmla="*/ 1423609 w 2377881"/>
              <a:gd name="connsiteY1592" fmla="*/ 355386 h 509406"/>
              <a:gd name="connsiteX1593" fmla="*/ 1420180 w 2377881"/>
              <a:gd name="connsiteY1593" fmla="*/ 356053 h 509406"/>
              <a:gd name="connsiteX1594" fmla="*/ 1412274 w 2377881"/>
              <a:gd name="connsiteY1594" fmla="*/ 360434 h 509406"/>
              <a:gd name="connsiteX1595" fmla="*/ 1413608 w 2377881"/>
              <a:gd name="connsiteY1595" fmla="*/ 364911 h 509406"/>
              <a:gd name="connsiteX1596" fmla="*/ 1416275 w 2377881"/>
              <a:gd name="connsiteY1596" fmla="*/ 364244 h 509406"/>
              <a:gd name="connsiteX1597" fmla="*/ 1416370 w 2377881"/>
              <a:gd name="connsiteY1597" fmla="*/ 363577 h 509406"/>
              <a:gd name="connsiteX1598" fmla="*/ 1416275 w 2377881"/>
              <a:gd name="connsiteY1598" fmla="*/ 361482 h 509406"/>
              <a:gd name="connsiteX1599" fmla="*/ 1425418 w 2377881"/>
              <a:gd name="connsiteY1599" fmla="*/ 359196 h 509406"/>
              <a:gd name="connsiteX1600" fmla="*/ 1426466 w 2377881"/>
              <a:gd name="connsiteY1600" fmla="*/ 358815 h 509406"/>
              <a:gd name="connsiteX1601" fmla="*/ 1424847 w 2377881"/>
              <a:gd name="connsiteY1601" fmla="*/ 355195 h 509406"/>
              <a:gd name="connsiteX1602" fmla="*/ 1137859 w 2377881"/>
              <a:gd name="connsiteY1602" fmla="*/ 355005 h 509406"/>
              <a:gd name="connsiteX1603" fmla="*/ 1136811 w 2377881"/>
              <a:gd name="connsiteY1603" fmla="*/ 359577 h 509406"/>
              <a:gd name="connsiteX1604" fmla="*/ 1130429 w 2377881"/>
              <a:gd name="connsiteY1604" fmla="*/ 359386 h 509406"/>
              <a:gd name="connsiteX1605" fmla="*/ 1130048 w 2377881"/>
              <a:gd name="connsiteY1605" fmla="*/ 359386 h 509406"/>
              <a:gd name="connsiteX1606" fmla="*/ 1131572 w 2377881"/>
              <a:gd name="connsiteY1606" fmla="*/ 363673 h 509406"/>
              <a:gd name="connsiteX1607" fmla="*/ 1132429 w 2377881"/>
              <a:gd name="connsiteY1607" fmla="*/ 363387 h 509406"/>
              <a:gd name="connsiteX1608" fmla="*/ 1136525 w 2377881"/>
              <a:gd name="connsiteY1608" fmla="*/ 362149 h 509406"/>
              <a:gd name="connsiteX1609" fmla="*/ 1137859 w 2377881"/>
              <a:gd name="connsiteY1609" fmla="*/ 355005 h 509406"/>
              <a:gd name="connsiteX1610" fmla="*/ 98586 w 2377881"/>
              <a:gd name="connsiteY1610" fmla="*/ 354815 h 509406"/>
              <a:gd name="connsiteX1611" fmla="*/ 94205 w 2377881"/>
              <a:gd name="connsiteY1611" fmla="*/ 361196 h 509406"/>
              <a:gd name="connsiteX1612" fmla="*/ 89347 w 2377881"/>
              <a:gd name="connsiteY1612" fmla="*/ 356815 h 509406"/>
              <a:gd name="connsiteX1613" fmla="*/ 98586 w 2377881"/>
              <a:gd name="connsiteY1613" fmla="*/ 354815 h 509406"/>
              <a:gd name="connsiteX1614" fmla="*/ 140020 w 2377881"/>
              <a:gd name="connsiteY1614" fmla="*/ 354052 h 509406"/>
              <a:gd name="connsiteX1615" fmla="*/ 143357 w 2377881"/>
              <a:gd name="connsiteY1615" fmla="*/ 356379 h 509406"/>
              <a:gd name="connsiteX1616" fmla="*/ 141734 w 2377881"/>
              <a:gd name="connsiteY1616" fmla="*/ 355862 h 509406"/>
              <a:gd name="connsiteX1617" fmla="*/ 140115 w 2377881"/>
              <a:gd name="connsiteY1617" fmla="*/ 355767 h 509406"/>
              <a:gd name="connsiteX1618" fmla="*/ 137067 w 2377881"/>
              <a:gd name="connsiteY1618" fmla="*/ 354338 h 509406"/>
              <a:gd name="connsiteX1619" fmla="*/ 137162 w 2377881"/>
              <a:gd name="connsiteY1619" fmla="*/ 354338 h 509406"/>
              <a:gd name="connsiteX1620" fmla="*/ 1752221 w 2377881"/>
              <a:gd name="connsiteY1620" fmla="*/ 353195 h 509406"/>
              <a:gd name="connsiteX1621" fmla="*/ 1745554 w 2377881"/>
              <a:gd name="connsiteY1621" fmla="*/ 353767 h 509406"/>
              <a:gd name="connsiteX1622" fmla="*/ 1742506 w 2377881"/>
              <a:gd name="connsiteY1622" fmla="*/ 354529 h 509406"/>
              <a:gd name="connsiteX1623" fmla="*/ 1739458 w 2377881"/>
              <a:gd name="connsiteY1623" fmla="*/ 361006 h 509406"/>
              <a:gd name="connsiteX1624" fmla="*/ 1746982 w 2377881"/>
              <a:gd name="connsiteY1624" fmla="*/ 364816 h 509406"/>
              <a:gd name="connsiteX1625" fmla="*/ 1754031 w 2377881"/>
              <a:gd name="connsiteY1625" fmla="*/ 357481 h 509406"/>
              <a:gd name="connsiteX1626" fmla="*/ 1754888 w 2377881"/>
              <a:gd name="connsiteY1626" fmla="*/ 358053 h 509406"/>
              <a:gd name="connsiteX1627" fmla="*/ 1760031 w 2377881"/>
              <a:gd name="connsiteY1627" fmla="*/ 358339 h 509406"/>
              <a:gd name="connsiteX1628" fmla="*/ 1757841 w 2377881"/>
              <a:gd name="connsiteY1628" fmla="*/ 354243 h 509406"/>
              <a:gd name="connsiteX1629" fmla="*/ 1752221 w 2377881"/>
              <a:gd name="connsiteY1629" fmla="*/ 353195 h 509406"/>
              <a:gd name="connsiteX1630" fmla="*/ 744762 w 2377881"/>
              <a:gd name="connsiteY1630" fmla="*/ 352148 h 509406"/>
              <a:gd name="connsiteX1631" fmla="*/ 748477 w 2377881"/>
              <a:gd name="connsiteY1631" fmla="*/ 357577 h 509406"/>
              <a:gd name="connsiteX1632" fmla="*/ 743619 w 2377881"/>
              <a:gd name="connsiteY1632" fmla="*/ 357101 h 509406"/>
              <a:gd name="connsiteX1633" fmla="*/ 739714 w 2377881"/>
              <a:gd name="connsiteY1633" fmla="*/ 356720 h 509406"/>
              <a:gd name="connsiteX1634" fmla="*/ 738476 w 2377881"/>
              <a:gd name="connsiteY1634" fmla="*/ 353767 h 509406"/>
              <a:gd name="connsiteX1635" fmla="*/ 741428 w 2377881"/>
              <a:gd name="connsiteY1635" fmla="*/ 353005 h 509406"/>
              <a:gd name="connsiteX1636" fmla="*/ 1479140 w 2377881"/>
              <a:gd name="connsiteY1636" fmla="*/ 351862 h 509406"/>
              <a:gd name="connsiteX1637" fmla="*/ 1477616 w 2377881"/>
              <a:gd name="connsiteY1637" fmla="*/ 353576 h 509406"/>
              <a:gd name="connsiteX1638" fmla="*/ 1464757 w 2377881"/>
              <a:gd name="connsiteY1638" fmla="*/ 357958 h 509406"/>
              <a:gd name="connsiteX1639" fmla="*/ 1460756 w 2377881"/>
              <a:gd name="connsiteY1639" fmla="*/ 355100 h 509406"/>
              <a:gd name="connsiteX1640" fmla="*/ 1458851 w 2377881"/>
              <a:gd name="connsiteY1640" fmla="*/ 356148 h 509406"/>
              <a:gd name="connsiteX1641" fmla="*/ 1458851 w 2377881"/>
              <a:gd name="connsiteY1641" fmla="*/ 358148 h 509406"/>
              <a:gd name="connsiteX1642" fmla="*/ 1471805 w 2377881"/>
              <a:gd name="connsiteY1642" fmla="*/ 360148 h 509406"/>
              <a:gd name="connsiteX1643" fmla="*/ 1475234 w 2377881"/>
              <a:gd name="connsiteY1643" fmla="*/ 358148 h 509406"/>
              <a:gd name="connsiteX1644" fmla="*/ 1479140 w 2377881"/>
              <a:gd name="connsiteY1644" fmla="*/ 351862 h 509406"/>
              <a:gd name="connsiteX1645" fmla="*/ 790482 w 2377881"/>
              <a:gd name="connsiteY1645" fmla="*/ 351005 h 509406"/>
              <a:gd name="connsiteX1646" fmla="*/ 793435 w 2377881"/>
              <a:gd name="connsiteY1646" fmla="*/ 352053 h 509406"/>
              <a:gd name="connsiteX1647" fmla="*/ 792673 w 2377881"/>
              <a:gd name="connsiteY1647" fmla="*/ 354625 h 509406"/>
              <a:gd name="connsiteX1648" fmla="*/ 788292 w 2377881"/>
              <a:gd name="connsiteY1648" fmla="*/ 358244 h 509406"/>
              <a:gd name="connsiteX1649" fmla="*/ 784005 w 2377881"/>
              <a:gd name="connsiteY1649" fmla="*/ 359197 h 509406"/>
              <a:gd name="connsiteX1650" fmla="*/ 780576 w 2377881"/>
              <a:gd name="connsiteY1650" fmla="*/ 358816 h 509406"/>
              <a:gd name="connsiteX1651" fmla="*/ 786386 w 2377881"/>
              <a:gd name="connsiteY1651" fmla="*/ 351862 h 509406"/>
              <a:gd name="connsiteX1652" fmla="*/ 1091472 w 2377881"/>
              <a:gd name="connsiteY1652" fmla="*/ 351004 h 509406"/>
              <a:gd name="connsiteX1653" fmla="*/ 1092520 w 2377881"/>
              <a:gd name="connsiteY1653" fmla="*/ 359863 h 509406"/>
              <a:gd name="connsiteX1654" fmla="*/ 1095473 w 2377881"/>
              <a:gd name="connsiteY1654" fmla="*/ 360339 h 509406"/>
              <a:gd name="connsiteX1655" fmla="*/ 1098997 w 2377881"/>
              <a:gd name="connsiteY1655" fmla="*/ 360815 h 509406"/>
              <a:gd name="connsiteX1656" fmla="*/ 1106236 w 2377881"/>
              <a:gd name="connsiteY1656" fmla="*/ 362625 h 509406"/>
              <a:gd name="connsiteX1657" fmla="*/ 1108617 w 2377881"/>
              <a:gd name="connsiteY1657" fmla="*/ 361291 h 509406"/>
              <a:gd name="connsiteX1658" fmla="*/ 1110046 w 2377881"/>
              <a:gd name="connsiteY1658" fmla="*/ 355576 h 509406"/>
              <a:gd name="connsiteX1659" fmla="*/ 1098806 w 2377881"/>
              <a:gd name="connsiteY1659" fmla="*/ 353386 h 509406"/>
              <a:gd name="connsiteX1660" fmla="*/ 1095092 w 2377881"/>
              <a:gd name="connsiteY1660" fmla="*/ 353862 h 509406"/>
              <a:gd name="connsiteX1661" fmla="*/ 1345694 w 2377881"/>
              <a:gd name="connsiteY1661" fmla="*/ 347004 h 509406"/>
              <a:gd name="connsiteX1662" fmla="*/ 1337693 w 2377881"/>
              <a:gd name="connsiteY1662" fmla="*/ 350242 h 509406"/>
              <a:gd name="connsiteX1663" fmla="*/ 1337408 w 2377881"/>
              <a:gd name="connsiteY1663" fmla="*/ 350338 h 509406"/>
              <a:gd name="connsiteX1664" fmla="*/ 1341979 w 2377881"/>
              <a:gd name="connsiteY1664" fmla="*/ 351100 h 509406"/>
              <a:gd name="connsiteX1665" fmla="*/ 1344075 w 2377881"/>
              <a:gd name="connsiteY1665" fmla="*/ 350909 h 509406"/>
              <a:gd name="connsiteX1666" fmla="*/ 1346075 w 2377881"/>
              <a:gd name="connsiteY1666" fmla="*/ 350719 h 509406"/>
              <a:gd name="connsiteX1667" fmla="*/ 1349790 w 2377881"/>
              <a:gd name="connsiteY1667" fmla="*/ 352147 h 509406"/>
              <a:gd name="connsiteX1668" fmla="*/ 1353219 w 2377881"/>
              <a:gd name="connsiteY1668" fmla="*/ 354624 h 509406"/>
              <a:gd name="connsiteX1669" fmla="*/ 1349504 w 2377881"/>
              <a:gd name="connsiteY1669" fmla="*/ 348433 h 509406"/>
              <a:gd name="connsiteX1670" fmla="*/ 1650875 w 2377881"/>
              <a:gd name="connsiteY1670" fmla="*/ 346051 h 509406"/>
              <a:gd name="connsiteX1671" fmla="*/ 1636969 w 2377881"/>
              <a:gd name="connsiteY1671" fmla="*/ 349861 h 509406"/>
              <a:gd name="connsiteX1672" fmla="*/ 1638969 w 2377881"/>
              <a:gd name="connsiteY1672" fmla="*/ 350909 h 509406"/>
              <a:gd name="connsiteX1673" fmla="*/ 1654304 w 2377881"/>
              <a:gd name="connsiteY1673" fmla="*/ 351195 h 509406"/>
              <a:gd name="connsiteX1674" fmla="*/ 1655066 w 2377881"/>
              <a:gd name="connsiteY1674" fmla="*/ 347575 h 509406"/>
              <a:gd name="connsiteX1675" fmla="*/ 1650875 w 2377881"/>
              <a:gd name="connsiteY1675" fmla="*/ 346051 h 509406"/>
              <a:gd name="connsiteX1676" fmla="*/ 1020403 w 2377881"/>
              <a:gd name="connsiteY1676" fmla="*/ 345629 h 509406"/>
              <a:gd name="connsiteX1677" fmla="*/ 1019844 w 2377881"/>
              <a:gd name="connsiteY1677" fmla="*/ 346242 h 509406"/>
              <a:gd name="connsiteX1678" fmla="*/ 1018225 w 2377881"/>
              <a:gd name="connsiteY1678" fmla="*/ 347480 h 509406"/>
              <a:gd name="connsiteX1679" fmla="*/ 1015367 w 2377881"/>
              <a:gd name="connsiteY1679" fmla="*/ 349766 h 509406"/>
              <a:gd name="connsiteX1680" fmla="*/ 1004985 w 2377881"/>
              <a:gd name="connsiteY1680" fmla="*/ 345766 h 509406"/>
              <a:gd name="connsiteX1681" fmla="*/ 1238252 w 2377881"/>
              <a:gd name="connsiteY1681" fmla="*/ 344623 h 509406"/>
              <a:gd name="connsiteX1682" fmla="*/ 1230823 w 2377881"/>
              <a:gd name="connsiteY1682" fmla="*/ 348814 h 509406"/>
              <a:gd name="connsiteX1683" fmla="*/ 1227870 w 2377881"/>
              <a:gd name="connsiteY1683" fmla="*/ 348528 h 509406"/>
              <a:gd name="connsiteX1684" fmla="*/ 1223965 w 2377881"/>
              <a:gd name="connsiteY1684" fmla="*/ 348147 h 509406"/>
              <a:gd name="connsiteX1685" fmla="*/ 1218535 w 2377881"/>
              <a:gd name="connsiteY1685" fmla="*/ 355481 h 509406"/>
              <a:gd name="connsiteX1686" fmla="*/ 1223203 w 2377881"/>
              <a:gd name="connsiteY1686" fmla="*/ 357386 h 509406"/>
              <a:gd name="connsiteX1687" fmla="*/ 1229299 w 2377881"/>
              <a:gd name="connsiteY1687" fmla="*/ 360053 h 509406"/>
              <a:gd name="connsiteX1688" fmla="*/ 1234061 w 2377881"/>
              <a:gd name="connsiteY1688" fmla="*/ 363387 h 509406"/>
              <a:gd name="connsiteX1689" fmla="*/ 1235776 w 2377881"/>
              <a:gd name="connsiteY1689" fmla="*/ 363482 h 509406"/>
              <a:gd name="connsiteX1690" fmla="*/ 1237109 w 2377881"/>
              <a:gd name="connsiteY1690" fmla="*/ 363577 h 509406"/>
              <a:gd name="connsiteX1691" fmla="*/ 1235204 w 2377881"/>
              <a:gd name="connsiteY1691" fmla="*/ 359291 h 509406"/>
              <a:gd name="connsiteX1692" fmla="*/ 1232823 w 2377881"/>
              <a:gd name="connsiteY1692" fmla="*/ 356719 h 509406"/>
              <a:gd name="connsiteX1693" fmla="*/ 1232537 w 2377881"/>
              <a:gd name="connsiteY1693" fmla="*/ 356434 h 509406"/>
              <a:gd name="connsiteX1694" fmla="*/ 1235109 w 2377881"/>
              <a:gd name="connsiteY1694" fmla="*/ 355386 h 509406"/>
              <a:gd name="connsiteX1695" fmla="*/ 1239776 w 2377881"/>
              <a:gd name="connsiteY1695" fmla="*/ 354433 h 509406"/>
              <a:gd name="connsiteX1696" fmla="*/ 1240919 w 2377881"/>
              <a:gd name="connsiteY1696" fmla="*/ 346337 h 509406"/>
              <a:gd name="connsiteX1697" fmla="*/ 1239109 w 2377881"/>
              <a:gd name="connsiteY1697" fmla="*/ 345194 h 509406"/>
              <a:gd name="connsiteX1698" fmla="*/ 1947988 w 2377881"/>
              <a:gd name="connsiteY1698" fmla="*/ 341213 h 509406"/>
              <a:gd name="connsiteX1699" fmla="*/ 1952437 w 2377881"/>
              <a:gd name="connsiteY1699" fmla="*/ 341860 h 509406"/>
              <a:gd name="connsiteX1700" fmla="*/ 1947960 w 2377881"/>
              <a:gd name="connsiteY1700" fmla="*/ 341384 h 509406"/>
              <a:gd name="connsiteX1701" fmla="*/ 364429 w 2377881"/>
              <a:gd name="connsiteY1701" fmla="*/ 340527 h 509406"/>
              <a:gd name="connsiteX1702" fmla="*/ 361190 w 2377881"/>
              <a:gd name="connsiteY1702" fmla="*/ 341289 h 509406"/>
              <a:gd name="connsiteX1703" fmla="*/ 360524 w 2377881"/>
              <a:gd name="connsiteY1703" fmla="*/ 341956 h 509406"/>
              <a:gd name="connsiteX1704" fmla="*/ 358142 w 2377881"/>
              <a:gd name="connsiteY1704" fmla="*/ 348337 h 509406"/>
              <a:gd name="connsiteX1705" fmla="*/ 352332 w 2377881"/>
              <a:gd name="connsiteY1705" fmla="*/ 347385 h 509406"/>
              <a:gd name="connsiteX1706" fmla="*/ 349951 w 2377881"/>
              <a:gd name="connsiteY1706" fmla="*/ 347004 h 509406"/>
              <a:gd name="connsiteX1707" fmla="*/ 349570 w 2377881"/>
              <a:gd name="connsiteY1707" fmla="*/ 348718 h 509406"/>
              <a:gd name="connsiteX1708" fmla="*/ 358904 w 2377881"/>
              <a:gd name="connsiteY1708" fmla="*/ 352433 h 509406"/>
              <a:gd name="connsiteX1709" fmla="*/ 363191 w 2377881"/>
              <a:gd name="connsiteY1709" fmla="*/ 347861 h 509406"/>
              <a:gd name="connsiteX1710" fmla="*/ 364905 w 2377881"/>
              <a:gd name="connsiteY1710" fmla="*/ 340527 h 509406"/>
              <a:gd name="connsiteX1711" fmla="*/ 1100330 w 2377881"/>
              <a:gd name="connsiteY1711" fmla="*/ 339574 h 509406"/>
              <a:gd name="connsiteX1712" fmla="*/ 1100330 w 2377881"/>
              <a:gd name="connsiteY1712" fmla="*/ 339578 h 509406"/>
              <a:gd name="connsiteX1713" fmla="*/ 1089567 w 2377881"/>
              <a:gd name="connsiteY1713" fmla="*/ 340051 h 509406"/>
              <a:gd name="connsiteX1714" fmla="*/ 1084995 w 2377881"/>
              <a:gd name="connsiteY1714" fmla="*/ 342241 h 509406"/>
              <a:gd name="connsiteX1715" fmla="*/ 1096616 w 2377881"/>
              <a:gd name="connsiteY1715" fmla="*/ 346623 h 509406"/>
              <a:gd name="connsiteX1716" fmla="*/ 1097663 w 2377881"/>
              <a:gd name="connsiteY1716" fmla="*/ 346813 h 509406"/>
              <a:gd name="connsiteX1717" fmla="*/ 1100330 w 2377881"/>
              <a:gd name="connsiteY1717" fmla="*/ 342527 h 509406"/>
              <a:gd name="connsiteX1718" fmla="*/ 1100330 w 2377881"/>
              <a:gd name="connsiteY1718" fmla="*/ 340813 h 509406"/>
              <a:gd name="connsiteX1719" fmla="*/ 1100330 w 2377881"/>
              <a:gd name="connsiteY1719" fmla="*/ 339578 h 509406"/>
              <a:gd name="connsiteX1720" fmla="*/ 1100426 w 2377881"/>
              <a:gd name="connsiteY1720" fmla="*/ 339574 h 509406"/>
              <a:gd name="connsiteX1721" fmla="*/ 1401225 w 2377881"/>
              <a:gd name="connsiteY1721" fmla="*/ 339384 h 509406"/>
              <a:gd name="connsiteX1722" fmla="*/ 1413322 w 2377881"/>
              <a:gd name="connsiteY1722" fmla="*/ 348242 h 509406"/>
              <a:gd name="connsiteX1723" fmla="*/ 1418370 w 2377881"/>
              <a:gd name="connsiteY1723" fmla="*/ 346147 h 509406"/>
              <a:gd name="connsiteX1724" fmla="*/ 1423704 w 2377881"/>
              <a:gd name="connsiteY1724" fmla="*/ 344051 h 509406"/>
              <a:gd name="connsiteX1725" fmla="*/ 1428752 w 2377881"/>
              <a:gd name="connsiteY1725" fmla="*/ 346432 h 509406"/>
              <a:gd name="connsiteX1726" fmla="*/ 1423990 w 2377881"/>
              <a:gd name="connsiteY1726" fmla="*/ 340908 h 509406"/>
              <a:gd name="connsiteX1727" fmla="*/ 1415417 w 2377881"/>
              <a:gd name="connsiteY1727" fmla="*/ 340527 h 509406"/>
              <a:gd name="connsiteX1728" fmla="*/ 1413322 w 2377881"/>
              <a:gd name="connsiteY1728" fmla="*/ 340432 h 509406"/>
              <a:gd name="connsiteX1729" fmla="*/ 1407226 w 2377881"/>
              <a:gd name="connsiteY1729" fmla="*/ 341289 h 509406"/>
              <a:gd name="connsiteX1730" fmla="*/ 1074994 w 2377881"/>
              <a:gd name="connsiteY1730" fmla="*/ 338812 h 509406"/>
              <a:gd name="connsiteX1731" fmla="*/ 1073089 w 2377881"/>
              <a:gd name="connsiteY1731" fmla="*/ 344146 h 509406"/>
              <a:gd name="connsiteX1732" fmla="*/ 1074899 w 2377881"/>
              <a:gd name="connsiteY1732" fmla="*/ 345480 h 509406"/>
              <a:gd name="connsiteX1733" fmla="*/ 1076518 w 2377881"/>
              <a:gd name="connsiteY1733" fmla="*/ 346623 h 509406"/>
              <a:gd name="connsiteX1734" fmla="*/ 1082042 w 2377881"/>
              <a:gd name="connsiteY1734" fmla="*/ 343765 h 509406"/>
              <a:gd name="connsiteX1735" fmla="*/ 1074994 w 2377881"/>
              <a:gd name="connsiteY1735" fmla="*/ 338812 h 509406"/>
              <a:gd name="connsiteX1736" fmla="*/ 1502952 w 2377881"/>
              <a:gd name="connsiteY1736" fmla="*/ 338717 h 509406"/>
              <a:gd name="connsiteX1737" fmla="*/ 1505143 w 2377881"/>
              <a:gd name="connsiteY1737" fmla="*/ 346051 h 509406"/>
              <a:gd name="connsiteX1738" fmla="*/ 1508667 w 2377881"/>
              <a:gd name="connsiteY1738" fmla="*/ 348147 h 509406"/>
              <a:gd name="connsiteX1739" fmla="*/ 1517620 w 2377881"/>
              <a:gd name="connsiteY1739" fmla="*/ 347671 h 509406"/>
              <a:gd name="connsiteX1740" fmla="*/ 1512763 w 2377881"/>
              <a:gd name="connsiteY1740" fmla="*/ 343670 h 509406"/>
              <a:gd name="connsiteX1741" fmla="*/ 1511620 w 2377881"/>
              <a:gd name="connsiteY1741" fmla="*/ 342622 h 509406"/>
              <a:gd name="connsiteX1742" fmla="*/ 1508572 w 2377881"/>
              <a:gd name="connsiteY1742" fmla="*/ 340813 h 509406"/>
              <a:gd name="connsiteX1743" fmla="*/ 1502952 w 2377881"/>
              <a:gd name="connsiteY1743" fmla="*/ 338717 h 509406"/>
              <a:gd name="connsiteX1744" fmla="*/ 938786 w 2377881"/>
              <a:gd name="connsiteY1744" fmla="*/ 338622 h 509406"/>
              <a:gd name="connsiteX1745" fmla="*/ 937929 w 2377881"/>
              <a:gd name="connsiteY1745" fmla="*/ 339384 h 509406"/>
              <a:gd name="connsiteX1746" fmla="*/ 937167 w 2377881"/>
              <a:gd name="connsiteY1746" fmla="*/ 339955 h 509406"/>
              <a:gd name="connsiteX1747" fmla="*/ 929166 w 2377881"/>
              <a:gd name="connsiteY1747" fmla="*/ 339574 h 509406"/>
              <a:gd name="connsiteX1748" fmla="*/ 917926 w 2377881"/>
              <a:gd name="connsiteY1748" fmla="*/ 341194 h 509406"/>
              <a:gd name="connsiteX1749" fmla="*/ 912211 w 2377881"/>
              <a:gd name="connsiteY1749" fmla="*/ 340908 h 509406"/>
              <a:gd name="connsiteX1750" fmla="*/ 911354 w 2377881"/>
              <a:gd name="connsiteY1750" fmla="*/ 344051 h 509406"/>
              <a:gd name="connsiteX1751" fmla="*/ 912497 w 2377881"/>
              <a:gd name="connsiteY1751" fmla="*/ 344337 h 509406"/>
              <a:gd name="connsiteX1752" fmla="*/ 914021 w 2377881"/>
              <a:gd name="connsiteY1752" fmla="*/ 344813 h 509406"/>
              <a:gd name="connsiteX1753" fmla="*/ 924308 w 2377881"/>
              <a:gd name="connsiteY1753" fmla="*/ 343765 h 509406"/>
              <a:gd name="connsiteX1754" fmla="*/ 927642 w 2377881"/>
              <a:gd name="connsiteY1754" fmla="*/ 343384 h 509406"/>
              <a:gd name="connsiteX1755" fmla="*/ 931738 w 2377881"/>
              <a:gd name="connsiteY1755" fmla="*/ 343099 h 509406"/>
              <a:gd name="connsiteX1756" fmla="*/ 940310 w 2377881"/>
              <a:gd name="connsiteY1756" fmla="*/ 339860 h 509406"/>
              <a:gd name="connsiteX1757" fmla="*/ 938786 w 2377881"/>
              <a:gd name="connsiteY1757" fmla="*/ 338622 h 509406"/>
              <a:gd name="connsiteX1758" fmla="*/ 904306 w 2377881"/>
              <a:gd name="connsiteY1758" fmla="*/ 338431 h 509406"/>
              <a:gd name="connsiteX1759" fmla="*/ 902496 w 2377881"/>
              <a:gd name="connsiteY1759" fmla="*/ 339670 h 509406"/>
              <a:gd name="connsiteX1760" fmla="*/ 902020 w 2377881"/>
              <a:gd name="connsiteY1760" fmla="*/ 344908 h 509406"/>
              <a:gd name="connsiteX1761" fmla="*/ 900686 w 2377881"/>
              <a:gd name="connsiteY1761" fmla="*/ 346813 h 509406"/>
              <a:gd name="connsiteX1762" fmla="*/ 899448 w 2377881"/>
              <a:gd name="connsiteY1762" fmla="*/ 348718 h 509406"/>
              <a:gd name="connsiteX1763" fmla="*/ 896758 w 2377881"/>
              <a:gd name="connsiteY1763" fmla="*/ 351226 h 509406"/>
              <a:gd name="connsiteX1764" fmla="*/ 896329 w 2377881"/>
              <a:gd name="connsiteY1764" fmla="*/ 351207 h 509406"/>
              <a:gd name="connsiteX1765" fmla="*/ 895542 w 2377881"/>
              <a:gd name="connsiteY1765" fmla="*/ 350840 h 509406"/>
              <a:gd name="connsiteX1766" fmla="*/ 896043 w 2377881"/>
              <a:gd name="connsiteY1766" fmla="*/ 346039 h 509406"/>
              <a:gd name="connsiteX1767" fmla="*/ 892304 w 2377881"/>
              <a:gd name="connsiteY1767" fmla="*/ 340622 h 509406"/>
              <a:gd name="connsiteX1768" fmla="*/ 888875 w 2377881"/>
              <a:gd name="connsiteY1768" fmla="*/ 340527 h 509406"/>
              <a:gd name="connsiteX1769" fmla="*/ 877159 w 2377881"/>
              <a:gd name="connsiteY1769" fmla="*/ 342337 h 509406"/>
              <a:gd name="connsiteX1770" fmla="*/ 868682 w 2377881"/>
              <a:gd name="connsiteY1770" fmla="*/ 341575 h 509406"/>
              <a:gd name="connsiteX1771" fmla="*/ 867730 w 2377881"/>
              <a:gd name="connsiteY1771" fmla="*/ 341479 h 509406"/>
              <a:gd name="connsiteX1772" fmla="*/ 863062 w 2377881"/>
              <a:gd name="connsiteY1772" fmla="*/ 341765 h 509406"/>
              <a:gd name="connsiteX1773" fmla="*/ 859348 w 2377881"/>
              <a:gd name="connsiteY1773" fmla="*/ 346337 h 509406"/>
              <a:gd name="connsiteX1774" fmla="*/ 857824 w 2377881"/>
              <a:gd name="connsiteY1774" fmla="*/ 351862 h 509406"/>
              <a:gd name="connsiteX1775" fmla="*/ 850585 w 2377881"/>
              <a:gd name="connsiteY1775" fmla="*/ 351385 h 509406"/>
              <a:gd name="connsiteX1776" fmla="*/ 847251 w 2377881"/>
              <a:gd name="connsiteY1776" fmla="*/ 350814 h 509406"/>
              <a:gd name="connsiteX1777" fmla="*/ 845346 w 2377881"/>
              <a:gd name="connsiteY1777" fmla="*/ 348814 h 509406"/>
              <a:gd name="connsiteX1778" fmla="*/ 847251 w 2377881"/>
              <a:gd name="connsiteY1778" fmla="*/ 346813 h 509406"/>
              <a:gd name="connsiteX1779" fmla="*/ 849061 w 2377881"/>
              <a:gd name="connsiteY1779" fmla="*/ 346337 h 509406"/>
              <a:gd name="connsiteX1780" fmla="*/ 846965 w 2377881"/>
              <a:gd name="connsiteY1780" fmla="*/ 340813 h 509406"/>
              <a:gd name="connsiteX1781" fmla="*/ 843441 w 2377881"/>
              <a:gd name="connsiteY1781" fmla="*/ 343289 h 509406"/>
              <a:gd name="connsiteX1782" fmla="*/ 840202 w 2377881"/>
              <a:gd name="connsiteY1782" fmla="*/ 350433 h 509406"/>
              <a:gd name="connsiteX1783" fmla="*/ 845060 w 2377881"/>
              <a:gd name="connsiteY1783" fmla="*/ 353767 h 509406"/>
              <a:gd name="connsiteX1784" fmla="*/ 854014 w 2377881"/>
              <a:gd name="connsiteY1784" fmla="*/ 355481 h 509406"/>
              <a:gd name="connsiteX1785" fmla="*/ 854109 w 2377881"/>
              <a:gd name="connsiteY1785" fmla="*/ 355386 h 509406"/>
              <a:gd name="connsiteX1786" fmla="*/ 859157 w 2377881"/>
              <a:gd name="connsiteY1786" fmla="*/ 357386 h 509406"/>
              <a:gd name="connsiteX1787" fmla="*/ 863348 w 2377881"/>
              <a:gd name="connsiteY1787" fmla="*/ 353386 h 509406"/>
              <a:gd name="connsiteX1788" fmla="*/ 867730 w 2377881"/>
              <a:gd name="connsiteY1788" fmla="*/ 349766 h 509406"/>
              <a:gd name="connsiteX1789" fmla="*/ 877921 w 2377881"/>
              <a:gd name="connsiteY1789" fmla="*/ 351290 h 509406"/>
              <a:gd name="connsiteX1790" fmla="*/ 879636 w 2377881"/>
              <a:gd name="connsiteY1790" fmla="*/ 351100 h 509406"/>
              <a:gd name="connsiteX1791" fmla="*/ 885827 w 2377881"/>
              <a:gd name="connsiteY1791" fmla="*/ 352433 h 509406"/>
              <a:gd name="connsiteX1792" fmla="*/ 882779 w 2377881"/>
              <a:gd name="connsiteY1792" fmla="*/ 346718 h 509406"/>
              <a:gd name="connsiteX1793" fmla="*/ 882398 w 2377881"/>
              <a:gd name="connsiteY1793" fmla="*/ 346242 h 509406"/>
              <a:gd name="connsiteX1794" fmla="*/ 887923 w 2377881"/>
              <a:gd name="connsiteY1794" fmla="*/ 347290 h 509406"/>
              <a:gd name="connsiteX1795" fmla="*/ 895542 w 2377881"/>
              <a:gd name="connsiteY1795" fmla="*/ 350840 h 509406"/>
              <a:gd name="connsiteX1796" fmla="*/ 895366 w 2377881"/>
              <a:gd name="connsiteY1796" fmla="*/ 352523 h 509406"/>
              <a:gd name="connsiteX1797" fmla="*/ 895257 w 2377881"/>
              <a:gd name="connsiteY1797" fmla="*/ 352624 h 509406"/>
              <a:gd name="connsiteX1798" fmla="*/ 894400 w 2377881"/>
              <a:gd name="connsiteY1798" fmla="*/ 351957 h 509406"/>
              <a:gd name="connsiteX1799" fmla="*/ 889256 w 2377881"/>
              <a:gd name="connsiteY1799" fmla="*/ 351957 h 509406"/>
              <a:gd name="connsiteX1800" fmla="*/ 892400 w 2377881"/>
              <a:gd name="connsiteY1800" fmla="*/ 355100 h 509406"/>
              <a:gd name="connsiteX1801" fmla="*/ 895067 w 2377881"/>
              <a:gd name="connsiteY1801" fmla="*/ 355386 h 509406"/>
              <a:gd name="connsiteX1802" fmla="*/ 895366 w 2377881"/>
              <a:gd name="connsiteY1802" fmla="*/ 352523 h 509406"/>
              <a:gd name="connsiteX1803" fmla="*/ 896758 w 2377881"/>
              <a:gd name="connsiteY1803" fmla="*/ 351226 h 509406"/>
              <a:gd name="connsiteX1804" fmla="*/ 902591 w 2377881"/>
              <a:gd name="connsiteY1804" fmla="*/ 351481 h 509406"/>
              <a:gd name="connsiteX1805" fmla="*/ 903163 w 2377881"/>
              <a:gd name="connsiteY1805" fmla="*/ 348909 h 509406"/>
              <a:gd name="connsiteX1806" fmla="*/ 907163 w 2377881"/>
              <a:gd name="connsiteY1806" fmla="*/ 339670 h 509406"/>
              <a:gd name="connsiteX1807" fmla="*/ 904306 w 2377881"/>
              <a:gd name="connsiteY1807" fmla="*/ 338431 h 509406"/>
              <a:gd name="connsiteX1808" fmla="*/ 292325 w 2377881"/>
              <a:gd name="connsiteY1808" fmla="*/ 338431 h 509406"/>
              <a:gd name="connsiteX1809" fmla="*/ 288324 w 2377881"/>
              <a:gd name="connsiteY1809" fmla="*/ 341003 h 509406"/>
              <a:gd name="connsiteX1810" fmla="*/ 284514 w 2377881"/>
              <a:gd name="connsiteY1810" fmla="*/ 342432 h 509406"/>
              <a:gd name="connsiteX1811" fmla="*/ 278037 w 2377881"/>
              <a:gd name="connsiteY1811" fmla="*/ 341289 h 509406"/>
              <a:gd name="connsiteX1812" fmla="*/ 282514 w 2377881"/>
              <a:gd name="connsiteY1812" fmla="*/ 347480 h 509406"/>
              <a:gd name="connsiteX1813" fmla="*/ 285466 w 2377881"/>
              <a:gd name="connsiteY1813" fmla="*/ 346718 h 509406"/>
              <a:gd name="connsiteX1814" fmla="*/ 290896 w 2377881"/>
              <a:gd name="connsiteY1814" fmla="*/ 344718 h 509406"/>
              <a:gd name="connsiteX1815" fmla="*/ 293563 w 2377881"/>
              <a:gd name="connsiteY1815" fmla="*/ 341003 h 509406"/>
              <a:gd name="connsiteX1816" fmla="*/ 292325 w 2377881"/>
              <a:gd name="connsiteY1816" fmla="*/ 338431 h 509406"/>
              <a:gd name="connsiteX1817" fmla="*/ 1450565 w 2377881"/>
              <a:gd name="connsiteY1817" fmla="*/ 336622 h 509406"/>
              <a:gd name="connsiteX1818" fmla="*/ 1445516 w 2377881"/>
              <a:gd name="connsiteY1818" fmla="*/ 339193 h 509406"/>
              <a:gd name="connsiteX1819" fmla="*/ 1438849 w 2377881"/>
              <a:gd name="connsiteY1819" fmla="*/ 338241 h 509406"/>
              <a:gd name="connsiteX1820" fmla="*/ 1433705 w 2377881"/>
              <a:gd name="connsiteY1820" fmla="*/ 343289 h 509406"/>
              <a:gd name="connsiteX1821" fmla="*/ 1436563 w 2377881"/>
              <a:gd name="connsiteY1821" fmla="*/ 343956 h 509406"/>
              <a:gd name="connsiteX1822" fmla="*/ 1441992 w 2377881"/>
              <a:gd name="connsiteY1822" fmla="*/ 344623 h 509406"/>
              <a:gd name="connsiteX1823" fmla="*/ 1444659 w 2377881"/>
              <a:gd name="connsiteY1823" fmla="*/ 348718 h 509406"/>
              <a:gd name="connsiteX1824" fmla="*/ 1446659 w 2377881"/>
              <a:gd name="connsiteY1824" fmla="*/ 348718 h 509406"/>
              <a:gd name="connsiteX1825" fmla="*/ 1447231 w 2377881"/>
              <a:gd name="connsiteY1825" fmla="*/ 348718 h 509406"/>
              <a:gd name="connsiteX1826" fmla="*/ 1454279 w 2377881"/>
              <a:gd name="connsiteY1826" fmla="*/ 340336 h 509406"/>
              <a:gd name="connsiteX1827" fmla="*/ 1458184 w 2377881"/>
              <a:gd name="connsiteY1827" fmla="*/ 341003 h 509406"/>
              <a:gd name="connsiteX1828" fmla="*/ 1458756 w 2377881"/>
              <a:gd name="connsiteY1828" fmla="*/ 341384 h 509406"/>
              <a:gd name="connsiteX1829" fmla="*/ 1462947 w 2377881"/>
              <a:gd name="connsiteY1829" fmla="*/ 343861 h 509406"/>
              <a:gd name="connsiteX1830" fmla="*/ 1474758 w 2377881"/>
              <a:gd name="connsiteY1830" fmla="*/ 336812 h 509406"/>
              <a:gd name="connsiteX1831" fmla="*/ 1465138 w 2377881"/>
              <a:gd name="connsiteY1831" fmla="*/ 337955 h 509406"/>
              <a:gd name="connsiteX1832" fmla="*/ 1457042 w 2377881"/>
              <a:gd name="connsiteY1832" fmla="*/ 336812 h 509406"/>
              <a:gd name="connsiteX1833" fmla="*/ 1450565 w 2377881"/>
              <a:gd name="connsiteY1833" fmla="*/ 336622 h 509406"/>
              <a:gd name="connsiteX1834" fmla="*/ 1131668 w 2377881"/>
              <a:gd name="connsiteY1834" fmla="*/ 336145 h 509406"/>
              <a:gd name="connsiteX1835" fmla="*/ 1122809 w 2377881"/>
              <a:gd name="connsiteY1835" fmla="*/ 338431 h 509406"/>
              <a:gd name="connsiteX1836" fmla="*/ 1118047 w 2377881"/>
              <a:gd name="connsiteY1836" fmla="*/ 336431 h 509406"/>
              <a:gd name="connsiteX1837" fmla="*/ 1108045 w 2377881"/>
              <a:gd name="connsiteY1837" fmla="*/ 336241 h 509406"/>
              <a:gd name="connsiteX1838" fmla="*/ 1107379 w 2377881"/>
              <a:gd name="connsiteY1838" fmla="*/ 336241 h 509406"/>
              <a:gd name="connsiteX1839" fmla="*/ 1105855 w 2377881"/>
              <a:gd name="connsiteY1839" fmla="*/ 339670 h 509406"/>
              <a:gd name="connsiteX1840" fmla="*/ 1123667 w 2377881"/>
              <a:gd name="connsiteY1840" fmla="*/ 341384 h 509406"/>
              <a:gd name="connsiteX1841" fmla="*/ 1129572 w 2377881"/>
              <a:gd name="connsiteY1841" fmla="*/ 340813 h 509406"/>
              <a:gd name="connsiteX1842" fmla="*/ 1131668 w 2377881"/>
              <a:gd name="connsiteY1842" fmla="*/ 336145 h 509406"/>
              <a:gd name="connsiteX1843" fmla="*/ 1149289 w 2377881"/>
              <a:gd name="connsiteY1843" fmla="*/ 335860 h 509406"/>
              <a:gd name="connsiteX1844" fmla="*/ 1145669 w 2377881"/>
              <a:gd name="connsiteY1844" fmla="*/ 336336 h 509406"/>
              <a:gd name="connsiteX1845" fmla="*/ 1142526 w 2377881"/>
              <a:gd name="connsiteY1845" fmla="*/ 336717 h 509406"/>
              <a:gd name="connsiteX1846" fmla="*/ 1144050 w 2377881"/>
              <a:gd name="connsiteY1846" fmla="*/ 343956 h 509406"/>
              <a:gd name="connsiteX1847" fmla="*/ 1152146 w 2377881"/>
              <a:gd name="connsiteY1847" fmla="*/ 344051 h 509406"/>
              <a:gd name="connsiteX1848" fmla="*/ 1149289 w 2377881"/>
              <a:gd name="connsiteY1848" fmla="*/ 335860 h 509406"/>
              <a:gd name="connsiteX1849" fmla="*/ 963837 w 2377881"/>
              <a:gd name="connsiteY1849" fmla="*/ 334145 h 509406"/>
              <a:gd name="connsiteX1850" fmla="*/ 961456 w 2377881"/>
              <a:gd name="connsiteY1850" fmla="*/ 336526 h 509406"/>
              <a:gd name="connsiteX1851" fmla="*/ 970409 w 2377881"/>
              <a:gd name="connsiteY1851" fmla="*/ 344337 h 509406"/>
              <a:gd name="connsiteX1852" fmla="*/ 963646 w 2377881"/>
              <a:gd name="connsiteY1852" fmla="*/ 344527 h 509406"/>
              <a:gd name="connsiteX1853" fmla="*/ 961646 w 2377881"/>
              <a:gd name="connsiteY1853" fmla="*/ 347575 h 509406"/>
              <a:gd name="connsiteX1854" fmla="*/ 960217 w 2377881"/>
              <a:gd name="connsiteY1854" fmla="*/ 349671 h 509406"/>
              <a:gd name="connsiteX1855" fmla="*/ 970695 w 2377881"/>
              <a:gd name="connsiteY1855" fmla="*/ 352433 h 509406"/>
              <a:gd name="connsiteX1856" fmla="*/ 972409 w 2377881"/>
              <a:gd name="connsiteY1856" fmla="*/ 352528 h 509406"/>
              <a:gd name="connsiteX1857" fmla="*/ 973838 w 2377881"/>
              <a:gd name="connsiteY1857" fmla="*/ 352624 h 509406"/>
              <a:gd name="connsiteX1858" fmla="*/ 975934 w 2377881"/>
              <a:gd name="connsiteY1858" fmla="*/ 351004 h 509406"/>
              <a:gd name="connsiteX1859" fmla="*/ 980792 w 2377881"/>
              <a:gd name="connsiteY1859" fmla="*/ 344146 h 509406"/>
              <a:gd name="connsiteX1860" fmla="*/ 974600 w 2377881"/>
              <a:gd name="connsiteY1860" fmla="*/ 339574 h 509406"/>
              <a:gd name="connsiteX1861" fmla="*/ 973648 w 2377881"/>
              <a:gd name="connsiteY1861" fmla="*/ 338908 h 509406"/>
              <a:gd name="connsiteX1862" fmla="*/ 968981 w 2377881"/>
              <a:gd name="connsiteY1862" fmla="*/ 334145 h 509406"/>
              <a:gd name="connsiteX1863" fmla="*/ 966218 w 2377881"/>
              <a:gd name="connsiteY1863" fmla="*/ 334145 h 509406"/>
              <a:gd name="connsiteX1864" fmla="*/ 1589820 w 2377881"/>
              <a:gd name="connsiteY1864" fmla="*/ 334050 h 509406"/>
              <a:gd name="connsiteX1865" fmla="*/ 1573532 w 2377881"/>
              <a:gd name="connsiteY1865" fmla="*/ 335002 h 509406"/>
              <a:gd name="connsiteX1866" fmla="*/ 1574009 w 2377881"/>
              <a:gd name="connsiteY1866" fmla="*/ 340432 h 509406"/>
              <a:gd name="connsiteX1867" fmla="*/ 1579914 w 2377881"/>
              <a:gd name="connsiteY1867" fmla="*/ 341098 h 509406"/>
              <a:gd name="connsiteX1868" fmla="*/ 1582200 w 2377881"/>
              <a:gd name="connsiteY1868" fmla="*/ 339670 h 509406"/>
              <a:gd name="connsiteX1869" fmla="*/ 1584200 w 2377881"/>
              <a:gd name="connsiteY1869" fmla="*/ 338336 h 509406"/>
              <a:gd name="connsiteX1870" fmla="*/ 1590582 w 2377881"/>
              <a:gd name="connsiteY1870" fmla="*/ 339289 h 509406"/>
              <a:gd name="connsiteX1871" fmla="*/ 1596107 w 2377881"/>
              <a:gd name="connsiteY1871" fmla="*/ 337860 h 509406"/>
              <a:gd name="connsiteX1872" fmla="*/ 1589820 w 2377881"/>
              <a:gd name="connsiteY1872" fmla="*/ 334050 h 509406"/>
              <a:gd name="connsiteX1873" fmla="*/ 950597 w 2377881"/>
              <a:gd name="connsiteY1873" fmla="*/ 333097 h 509406"/>
              <a:gd name="connsiteX1874" fmla="*/ 950692 w 2377881"/>
              <a:gd name="connsiteY1874" fmla="*/ 340592 h 509406"/>
              <a:gd name="connsiteX1875" fmla="*/ 945644 w 2377881"/>
              <a:gd name="connsiteY1875" fmla="*/ 336526 h 509406"/>
              <a:gd name="connsiteX1876" fmla="*/ 946144 w 2377881"/>
              <a:gd name="connsiteY1876" fmla="*/ 339324 h 509406"/>
              <a:gd name="connsiteX1877" fmla="*/ 947810 w 2377881"/>
              <a:gd name="connsiteY1877" fmla="*/ 342000 h 509406"/>
              <a:gd name="connsiteX1878" fmla="*/ 947073 w 2377881"/>
              <a:gd name="connsiteY1878" fmla="*/ 342337 h 509406"/>
              <a:gd name="connsiteX1879" fmla="*/ 944501 w 2377881"/>
              <a:gd name="connsiteY1879" fmla="*/ 342908 h 509406"/>
              <a:gd name="connsiteX1880" fmla="*/ 942215 w 2377881"/>
              <a:gd name="connsiteY1880" fmla="*/ 343384 h 509406"/>
              <a:gd name="connsiteX1881" fmla="*/ 935834 w 2377881"/>
              <a:gd name="connsiteY1881" fmla="*/ 343289 h 509406"/>
              <a:gd name="connsiteX1882" fmla="*/ 932976 w 2377881"/>
              <a:gd name="connsiteY1882" fmla="*/ 345861 h 509406"/>
              <a:gd name="connsiteX1883" fmla="*/ 922784 w 2377881"/>
              <a:gd name="connsiteY1883" fmla="*/ 348718 h 509406"/>
              <a:gd name="connsiteX1884" fmla="*/ 917165 w 2377881"/>
              <a:gd name="connsiteY1884" fmla="*/ 351671 h 509406"/>
              <a:gd name="connsiteX1885" fmla="*/ 914974 w 2377881"/>
              <a:gd name="connsiteY1885" fmla="*/ 353957 h 509406"/>
              <a:gd name="connsiteX1886" fmla="*/ 913640 w 2377881"/>
              <a:gd name="connsiteY1886" fmla="*/ 355576 h 509406"/>
              <a:gd name="connsiteX1887" fmla="*/ 911259 w 2377881"/>
              <a:gd name="connsiteY1887" fmla="*/ 366816 h 509406"/>
              <a:gd name="connsiteX1888" fmla="*/ 913545 w 2377881"/>
              <a:gd name="connsiteY1888" fmla="*/ 367483 h 509406"/>
              <a:gd name="connsiteX1889" fmla="*/ 915259 w 2377881"/>
              <a:gd name="connsiteY1889" fmla="*/ 367959 h 509406"/>
              <a:gd name="connsiteX1890" fmla="*/ 920593 w 2377881"/>
              <a:gd name="connsiteY1890" fmla="*/ 363673 h 509406"/>
              <a:gd name="connsiteX1891" fmla="*/ 917355 w 2377881"/>
              <a:gd name="connsiteY1891" fmla="*/ 363482 h 509406"/>
              <a:gd name="connsiteX1892" fmla="*/ 915545 w 2377881"/>
              <a:gd name="connsiteY1892" fmla="*/ 359958 h 509406"/>
              <a:gd name="connsiteX1893" fmla="*/ 918117 w 2377881"/>
              <a:gd name="connsiteY1893" fmla="*/ 357862 h 509406"/>
              <a:gd name="connsiteX1894" fmla="*/ 927166 w 2377881"/>
              <a:gd name="connsiteY1894" fmla="*/ 353386 h 509406"/>
              <a:gd name="connsiteX1895" fmla="*/ 934881 w 2377881"/>
              <a:gd name="connsiteY1895" fmla="*/ 356434 h 509406"/>
              <a:gd name="connsiteX1896" fmla="*/ 932024 w 2377881"/>
              <a:gd name="connsiteY1896" fmla="*/ 361672 h 509406"/>
              <a:gd name="connsiteX1897" fmla="*/ 927833 w 2377881"/>
              <a:gd name="connsiteY1897" fmla="*/ 365101 h 509406"/>
              <a:gd name="connsiteX1898" fmla="*/ 934881 w 2377881"/>
              <a:gd name="connsiteY1898" fmla="*/ 368149 h 509406"/>
              <a:gd name="connsiteX1899" fmla="*/ 941549 w 2377881"/>
              <a:gd name="connsiteY1899" fmla="*/ 349480 h 509406"/>
              <a:gd name="connsiteX1900" fmla="*/ 944216 w 2377881"/>
              <a:gd name="connsiteY1900" fmla="*/ 351100 h 509406"/>
              <a:gd name="connsiteX1901" fmla="*/ 950692 w 2377881"/>
              <a:gd name="connsiteY1901" fmla="*/ 349861 h 509406"/>
              <a:gd name="connsiteX1902" fmla="*/ 951931 w 2377881"/>
              <a:gd name="connsiteY1902" fmla="*/ 348623 h 509406"/>
              <a:gd name="connsiteX1903" fmla="*/ 947810 w 2377881"/>
              <a:gd name="connsiteY1903" fmla="*/ 342000 h 509406"/>
              <a:gd name="connsiteX1904" fmla="*/ 950693 w 2377881"/>
              <a:gd name="connsiteY1904" fmla="*/ 340681 h 509406"/>
              <a:gd name="connsiteX1905" fmla="*/ 950692 w 2377881"/>
              <a:gd name="connsiteY1905" fmla="*/ 340592 h 509406"/>
              <a:gd name="connsiteX1906" fmla="*/ 952502 w 2377881"/>
              <a:gd name="connsiteY1906" fmla="*/ 342051 h 509406"/>
              <a:gd name="connsiteX1907" fmla="*/ 957550 w 2377881"/>
              <a:gd name="connsiteY1907" fmla="*/ 338050 h 509406"/>
              <a:gd name="connsiteX1908" fmla="*/ 953741 w 2377881"/>
              <a:gd name="connsiteY1908" fmla="*/ 335288 h 509406"/>
              <a:gd name="connsiteX1909" fmla="*/ 1665377 w 2377881"/>
              <a:gd name="connsiteY1909" fmla="*/ 332216 h 509406"/>
              <a:gd name="connsiteX1910" fmla="*/ 1664305 w 2377881"/>
              <a:gd name="connsiteY1910" fmla="*/ 335383 h 509406"/>
              <a:gd name="connsiteX1911" fmla="*/ 1670878 w 2377881"/>
              <a:gd name="connsiteY1911" fmla="*/ 335288 h 509406"/>
              <a:gd name="connsiteX1912" fmla="*/ 1673450 w 2377881"/>
              <a:gd name="connsiteY1912" fmla="*/ 337955 h 509406"/>
              <a:gd name="connsiteX1913" fmla="*/ 1675164 w 2377881"/>
              <a:gd name="connsiteY1913" fmla="*/ 337288 h 509406"/>
              <a:gd name="connsiteX1914" fmla="*/ 1675164 w 2377881"/>
              <a:gd name="connsiteY1914" fmla="*/ 335288 h 509406"/>
              <a:gd name="connsiteX1915" fmla="*/ 1671164 w 2377881"/>
              <a:gd name="connsiteY1915" fmla="*/ 332907 h 509406"/>
              <a:gd name="connsiteX1916" fmla="*/ 1665377 w 2377881"/>
              <a:gd name="connsiteY1916" fmla="*/ 332216 h 509406"/>
              <a:gd name="connsiteX1917" fmla="*/ 1379603 w 2377881"/>
              <a:gd name="connsiteY1917" fmla="*/ 331859 h 509406"/>
              <a:gd name="connsiteX1918" fmla="*/ 1379032 w 2377881"/>
              <a:gd name="connsiteY1918" fmla="*/ 332050 h 509406"/>
              <a:gd name="connsiteX1919" fmla="*/ 1377603 w 2377881"/>
              <a:gd name="connsiteY1919" fmla="*/ 338336 h 509406"/>
              <a:gd name="connsiteX1920" fmla="*/ 1378556 w 2377881"/>
              <a:gd name="connsiteY1920" fmla="*/ 339193 h 509406"/>
              <a:gd name="connsiteX1921" fmla="*/ 1382746 w 2377881"/>
              <a:gd name="connsiteY1921" fmla="*/ 345766 h 509406"/>
              <a:gd name="connsiteX1922" fmla="*/ 1385509 w 2377881"/>
              <a:gd name="connsiteY1922" fmla="*/ 344146 h 509406"/>
              <a:gd name="connsiteX1923" fmla="*/ 1384080 w 2377881"/>
              <a:gd name="connsiteY1923" fmla="*/ 339289 h 509406"/>
              <a:gd name="connsiteX1924" fmla="*/ 1382175 w 2377881"/>
              <a:gd name="connsiteY1924" fmla="*/ 338050 h 509406"/>
              <a:gd name="connsiteX1925" fmla="*/ 1379508 w 2377881"/>
              <a:gd name="connsiteY1925" fmla="*/ 334621 h 509406"/>
              <a:gd name="connsiteX1926" fmla="*/ 1379603 w 2377881"/>
              <a:gd name="connsiteY1926" fmla="*/ 331859 h 509406"/>
              <a:gd name="connsiteX1927" fmla="*/ 603601 w 2377881"/>
              <a:gd name="connsiteY1927" fmla="*/ 330145 h 509406"/>
              <a:gd name="connsiteX1928" fmla="*/ 600173 w 2377881"/>
              <a:gd name="connsiteY1928" fmla="*/ 333002 h 509406"/>
              <a:gd name="connsiteX1929" fmla="*/ 600363 w 2377881"/>
              <a:gd name="connsiteY1929" fmla="*/ 333193 h 509406"/>
              <a:gd name="connsiteX1930" fmla="*/ 597029 w 2377881"/>
              <a:gd name="connsiteY1930" fmla="*/ 332240 h 509406"/>
              <a:gd name="connsiteX1931" fmla="*/ 589504 w 2377881"/>
              <a:gd name="connsiteY1931" fmla="*/ 332431 h 509406"/>
              <a:gd name="connsiteX1932" fmla="*/ 591505 w 2377881"/>
              <a:gd name="connsiteY1932" fmla="*/ 336145 h 509406"/>
              <a:gd name="connsiteX1933" fmla="*/ 592076 w 2377881"/>
              <a:gd name="connsiteY1933" fmla="*/ 341670 h 509406"/>
              <a:gd name="connsiteX1934" fmla="*/ 595315 w 2377881"/>
              <a:gd name="connsiteY1934" fmla="*/ 344432 h 509406"/>
              <a:gd name="connsiteX1935" fmla="*/ 590743 w 2377881"/>
              <a:gd name="connsiteY1935" fmla="*/ 347194 h 509406"/>
              <a:gd name="connsiteX1936" fmla="*/ 597791 w 2377881"/>
              <a:gd name="connsiteY1936" fmla="*/ 345861 h 509406"/>
              <a:gd name="connsiteX1937" fmla="*/ 598363 w 2377881"/>
              <a:gd name="connsiteY1937" fmla="*/ 336431 h 509406"/>
              <a:gd name="connsiteX1938" fmla="*/ 599982 w 2377881"/>
              <a:gd name="connsiteY1938" fmla="*/ 338431 h 509406"/>
              <a:gd name="connsiteX1939" fmla="*/ 603792 w 2377881"/>
              <a:gd name="connsiteY1939" fmla="*/ 342337 h 509406"/>
              <a:gd name="connsiteX1940" fmla="*/ 604840 w 2377881"/>
              <a:gd name="connsiteY1940" fmla="*/ 342051 h 509406"/>
              <a:gd name="connsiteX1941" fmla="*/ 606364 w 2377881"/>
              <a:gd name="connsiteY1941" fmla="*/ 341575 h 509406"/>
              <a:gd name="connsiteX1942" fmla="*/ 602363 w 2377881"/>
              <a:gd name="connsiteY1942" fmla="*/ 337003 h 509406"/>
              <a:gd name="connsiteX1943" fmla="*/ 603411 w 2377881"/>
              <a:gd name="connsiteY1943" fmla="*/ 334812 h 509406"/>
              <a:gd name="connsiteX1944" fmla="*/ 605030 w 2377881"/>
              <a:gd name="connsiteY1944" fmla="*/ 333383 h 509406"/>
              <a:gd name="connsiteX1945" fmla="*/ 603601 w 2377881"/>
              <a:gd name="connsiteY1945" fmla="*/ 330145 h 509406"/>
              <a:gd name="connsiteX1946" fmla="*/ 154022 w 2377881"/>
              <a:gd name="connsiteY1946" fmla="*/ 330145 h 509406"/>
              <a:gd name="connsiteX1947" fmla="*/ 161928 w 2377881"/>
              <a:gd name="connsiteY1947" fmla="*/ 330335 h 509406"/>
              <a:gd name="connsiteX1948" fmla="*/ 179549 w 2377881"/>
              <a:gd name="connsiteY1948" fmla="*/ 334621 h 509406"/>
              <a:gd name="connsiteX1949" fmla="*/ 183359 w 2377881"/>
              <a:gd name="connsiteY1949" fmla="*/ 333764 h 509406"/>
              <a:gd name="connsiteX1950" fmla="*/ 189169 w 2377881"/>
              <a:gd name="connsiteY1950" fmla="*/ 332526 h 509406"/>
              <a:gd name="connsiteX1951" fmla="*/ 190789 w 2377881"/>
              <a:gd name="connsiteY1951" fmla="*/ 338812 h 509406"/>
              <a:gd name="connsiteX1952" fmla="*/ 181454 w 2377881"/>
              <a:gd name="connsiteY1952" fmla="*/ 338908 h 509406"/>
              <a:gd name="connsiteX1953" fmla="*/ 175358 w 2377881"/>
              <a:gd name="connsiteY1953" fmla="*/ 342622 h 509406"/>
              <a:gd name="connsiteX1954" fmla="*/ 174215 w 2377881"/>
              <a:gd name="connsiteY1954" fmla="*/ 345289 h 509406"/>
              <a:gd name="connsiteX1955" fmla="*/ 167833 w 2377881"/>
              <a:gd name="connsiteY1955" fmla="*/ 343956 h 509406"/>
              <a:gd name="connsiteX1956" fmla="*/ 158118 w 2377881"/>
              <a:gd name="connsiteY1956" fmla="*/ 340622 h 509406"/>
              <a:gd name="connsiteX1957" fmla="*/ 159165 w 2377881"/>
              <a:gd name="connsiteY1957" fmla="*/ 335193 h 509406"/>
              <a:gd name="connsiteX1958" fmla="*/ 151927 w 2377881"/>
              <a:gd name="connsiteY1958" fmla="*/ 337098 h 509406"/>
              <a:gd name="connsiteX1959" fmla="*/ 151927 w 2377881"/>
              <a:gd name="connsiteY1959" fmla="*/ 336526 h 509406"/>
              <a:gd name="connsiteX1960" fmla="*/ 151736 w 2377881"/>
              <a:gd name="connsiteY1960" fmla="*/ 334526 h 509406"/>
              <a:gd name="connsiteX1961" fmla="*/ 154022 w 2377881"/>
              <a:gd name="connsiteY1961" fmla="*/ 330145 h 509406"/>
              <a:gd name="connsiteX1962" fmla="*/ 345474 w 2377881"/>
              <a:gd name="connsiteY1962" fmla="*/ 329954 h 509406"/>
              <a:gd name="connsiteX1963" fmla="*/ 342712 w 2377881"/>
              <a:gd name="connsiteY1963" fmla="*/ 330716 h 509406"/>
              <a:gd name="connsiteX1964" fmla="*/ 341569 w 2377881"/>
              <a:gd name="connsiteY1964" fmla="*/ 333288 h 509406"/>
              <a:gd name="connsiteX1965" fmla="*/ 340807 w 2377881"/>
              <a:gd name="connsiteY1965" fmla="*/ 338336 h 509406"/>
              <a:gd name="connsiteX1966" fmla="*/ 344521 w 2377881"/>
              <a:gd name="connsiteY1966" fmla="*/ 339098 h 509406"/>
              <a:gd name="connsiteX1967" fmla="*/ 345093 w 2377881"/>
              <a:gd name="connsiteY1967" fmla="*/ 338146 h 509406"/>
              <a:gd name="connsiteX1968" fmla="*/ 347379 w 2377881"/>
              <a:gd name="connsiteY1968" fmla="*/ 334145 h 509406"/>
              <a:gd name="connsiteX1969" fmla="*/ 349951 w 2377881"/>
              <a:gd name="connsiteY1969" fmla="*/ 330811 h 509406"/>
              <a:gd name="connsiteX1970" fmla="*/ 345474 w 2377881"/>
              <a:gd name="connsiteY1970" fmla="*/ 329954 h 509406"/>
              <a:gd name="connsiteX1971" fmla="*/ 1203200 w 2377881"/>
              <a:gd name="connsiteY1971" fmla="*/ 329668 h 509406"/>
              <a:gd name="connsiteX1972" fmla="*/ 1194056 w 2377881"/>
              <a:gd name="connsiteY1972" fmla="*/ 336431 h 509406"/>
              <a:gd name="connsiteX1973" fmla="*/ 1190723 w 2377881"/>
              <a:gd name="connsiteY1973" fmla="*/ 335955 h 509406"/>
              <a:gd name="connsiteX1974" fmla="*/ 1183102 w 2377881"/>
              <a:gd name="connsiteY1974" fmla="*/ 335002 h 509406"/>
              <a:gd name="connsiteX1975" fmla="*/ 1174720 w 2377881"/>
              <a:gd name="connsiteY1975" fmla="*/ 345480 h 509406"/>
              <a:gd name="connsiteX1976" fmla="*/ 1177768 w 2377881"/>
              <a:gd name="connsiteY1976" fmla="*/ 343480 h 509406"/>
              <a:gd name="connsiteX1977" fmla="*/ 1183007 w 2377881"/>
              <a:gd name="connsiteY1977" fmla="*/ 341194 h 509406"/>
              <a:gd name="connsiteX1978" fmla="*/ 1184626 w 2377881"/>
              <a:gd name="connsiteY1978" fmla="*/ 340622 h 509406"/>
              <a:gd name="connsiteX1979" fmla="*/ 1186532 w 2377881"/>
              <a:gd name="connsiteY1979" fmla="*/ 349766 h 509406"/>
              <a:gd name="connsiteX1980" fmla="*/ 1187770 w 2377881"/>
              <a:gd name="connsiteY1980" fmla="*/ 352814 h 509406"/>
              <a:gd name="connsiteX1981" fmla="*/ 1186151 w 2377881"/>
              <a:gd name="connsiteY1981" fmla="*/ 356910 h 509406"/>
              <a:gd name="connsiteX1982" fmla="*/ 1179197 w 2377881"/>
              <a:gd name="connsiteY1982" fmla="*/ 363006 h 509406"/>
              <a:gd name="connsiteX1983" fmla="*/ 1177578 w 2377881"/>
              <a:gd name="connsiteY1983" fmla="*/ 364530 h 509406"/>
              <a:gd name="connsiteX1984" fmla="*/ 1190246 w 2377881"/>
              <a:gd name="connsiteY1984" fmla="*/ 368721 h 509406"/>
              <a:gd name="connsiteX1985" fmla="*/ 1195390 w 2377881"/>
              <a:gd name="connsiteY1985" fmla="*/ 368340 h 509406"/>
              <a:gd name="connsiteX1986" fmla="*/ 1195199 w 2377881"/>
              <a:gd name="connsiteY1986" fmla="*/ 368245 h 509406"/>
              <a:gd name="connsiteX1987" fmla="*/ 1191770 w 2377881"/>
              <a:gd name="connsiteY1987" fmla="*/ 366816 h 509406"/>
              <a:gd name="connsiteX1988" fmla="*/ 1183102 w 2377881"/>
              <a:gd name="connsiteY1988" fmla="*/ 364625 h 509406"/>
              <a:gd name="connsiteX1989" fmla="*/ 1182912 w 2377881"/>
              <a:gd name="connsiteY1989" fmla="*/ 364149 h 509406"/>
              <a:gd name="connsiteX1990" fmla="*/ 1182721 w 2377881"/>
              <a:gd name="connsiteY1990" fmla="*/ 363577 h 509406"/>
              <a:gd name="connsiteX1991" fmla="*/ 1187960 w 2377881"/>
              <a:gd name="connsiteY1991" fmla="*/ 360625 h 509406"/>
              <a:gd name="connsiteX1992" fmla="*/ 1194151 w 2377881"/>
              <a:gd name="connsiteY1992" fmla="*/ 353767 h 509406"/>
              <a:gd name="connsiteX1993" fmla="*/ 1195580 w 2377881"/>
              <a:gd name="connsiteY1993" fmla="*/ 353862 h 509406"/>
              <a:gd name="connsiteX1994" fmla="*/ 1196533 w 2377881"/>
              <a:gd name="connsiteY1994" fmla="*/ 353957 h 509406"/>
              <a:gd name="connsiteX1995" fmla="*/ 1197961 w 2377881"/>
              <a:gd name="connsiteY1995" fmla="*/ 352052 h 509406"/>
              <a:gd name="connsiteX1996" fmla="*/ 1197390 w 2377881"/>
              <a:gd name="connsiteY1996" fmla="*/ 351290 h 509406"/>
              <a:gd name="connsiteX1997" fmla="*/ 1195104 w 2377881"/>
              <a:gd name="connsiteY1997" fmla="*/ 350909 h 509406"/>
              <a:gd name="connsiteX1998" fmla="*/ 1190627 w 2377881"/>
              <a:gd name="connsiteY1998" fmla="*/ 348718 h 509406"/>
              <a:gd name="connsiteX1999" fmla="*/ 1193866 w 2377881"/>
              <a:gd name="connsiteY1999" fmla="*/ 344242 h 509406"/>
              <a:gd name="connsiteX2000" fmla="*/ 1197866 w 2377881"/>
              <a:gd name="connsiteY2000" fmla="*/ 342432 h 509406"/>
              <a:gd name="connsiteX2001" fmla="*/ 1205772 w 2377881"/>
              <a:gd name="connsiteY2001" fmla="*/ 337765 h 509406"/>
              <a:gd name="connsiteX2002" fmla="*/ 1209296 w 2377881"/>
              <a:gd name="connsiteY2002" fmla="*/ 340813 h 509406"/>
              <a:gd name="connsiteX2003" fmla="*/ 1210630 w 2377881"/>
              <a:gd name="connsiteY2003" fmla="*/ 340432 h 509406"/>
              <a:gd name="connsiteX2004" fmla="*/ 1216440 w 2377881"/>
              <a:gd name="connsiteY2004" fmla="*/ 339289 h 509406"/>
              <a:gd name="connsiteX2005" fmla="*/ 1217202 w 2377881"/>
              <a:gd name="connsiteY2005" fmla="*/ 339193 h 509406"/>
              <a:gd name="connsiteX2006" fmla="*/ 1221107 w 2377881"/>
              <a:gd name="connsiteY2006" fmla="*/ 343003 h 509406"/>
              <a:gd name="connsiteX2007" fmla="*/ 1224536 w 2377881"/>
              <a:gd name="connsiteY2007" fmla="*/ 341194 h 509406"/>
              <a:gd name="connsiteX2008" fmla="*/ 1226156 w 2377881"/>
              <a:gd name="connsiteY2008" fmla="*/ 340336 h 509406"/>
              <a:gd name="connsiteX2009" fmla="*/ 1233871 w 2377881"/>
              <a:gd name="connsiteY2009" fmla="*/ 341575 h 509406"/>
              <a:gd name="connsiteX2010" fmla="*/ 1241110 w 2377881"/>
              <a:gd name="connsiteY2010" fmla="*/ 338527 h 509406"/>
              <a:gd name="connsiteX2011" fmla="*/ 1243205 w 2377881"/>
              <a:gd name="connsiteY2011" fmla="*/ 339955 h 509406"/>
              <a:gd name="connsiteX2012" fmla="*/ 1244443 w 2377881"/>
              <a:gd name="connsiteY2012" fmla="*/ 340813 h 509406"/>
              <a:gd name="connsiteX2013" fmla="*/ 1249301 w 2377881"/>
              <a:gd name="connsiteY2013" fmla="*/ 337574 h 509406"/>
              <a:gd name="connsiteX2014" fmla="*/ 1244253 w 2377881"/>
              <a:gd name="connsiteY2014" fmla="*/ 331192 h 509406"/>
              <a:gd name="connsiteX2015" fmla="*/ 1235204 w 2377881"/>
              <a:gd name="connsiteY2015" fmla="*/ 333669 h 509406"/>
              <a:gd name="connsiteX2016" fmla="*/ 1223012 w 2377881"/>
              <a:gd name="connsiteY2016" fmla="*/ 335860 h 509406"/>
              <a:gd name="connsiteX2017" fmla="*/ 1216250 w 2377881"/>
              <a:gd name="connsiteY2017" fmla="*/ 336241 h 509406"/>
              <a:gd name="connsiteX2018" fmla="*/ 1205296 w 2377881"/>
              <a:gd name="connsiteY2018" fmla="*/ 332431 h 509406"/>
              <a:gd name="connsiteX2019" fmla="*/ 1964248 w 2377881"/>
              <a:gd name="connsiteY2019" fmla="*/ 328811 h 509406"/>
              <a:gd name="connsiteX2020" fmla="*/ 1970915 w 2377881"/>
              <a:gd name="connsiteY2020" fmla="*/ 330431 h 509406"/>
              <a:gd name="connsiteX2021" fmla="*/ 1974249 w 2377881"/>
              <a:gd name="connsiteY2021" fmla="*/ 330240 h 509406"/>
              <a:gd name="connsiteX2022" fmla="*/ 1977488 w 2377881"/>
              <a:gd name="connsiteY2022" fmla="*/ 329954 h 509406"/>
              <a:gd name="connsiteX2023" fmla="*/ 1981583 w 2377881"/>
              <a:gd name="connsiteY2023" fmla="*/ 336146 h 509406"/>
              <a:gd name="connsiteX2024" fmla="*/ 1979488 w 2377881"/>
              <a:gd name="connsiteY2024" fmla="*/ 337193 h 509406"/>
              <a:gd name="connsiteX2025" fmla="*/ 1978535 w 2377881"/>
              <a:gd name="connsiteY2025" fmla="*/ 337670 h 509406"/>
              <a:gd name="connsiteX2026" fmla="*/ 1965963 w 2377881"/>
              <a:gd name="connsiteY2026" fmla="*/ 340813 h 509406"/>
              <a:gd name="connsiteX2027" fmla="*/ 1960438 w 2377881"/>
              <a:gd name="connsiteY2027" fmla="*/ 340527 h 509406"/>
              <a:gd name="connsiteX2028" fmla="*/ 1955676 w 2377881"/>
              <a:gd name="connsiteY2028" fmla="*/ 341384 h 509406"/>
              <a:gd name="connsiteX2029" fmla="*/ 1953866 w 2377881"/>
              <a:gd name="connsiteY2029" fmla="*/ 336431 h 509406"/>
              <a:gd name="connsiteX2030" fmla="*/ 1958438 w 2377881"/>
              <a:gd name="connsiteY2030" fmla="*/ 332336 h 509406"/>
              <a:gd name="connsiteX2031" fmla="*/ 1964248 w 2377881"/>
              <a:gd name="connsiteY2031" fmla="*/ 328907 h 509406"/>
              <a:gd name="connsiteX2032" fmla="*/ 1867570 w 2377881"/>
              <a:gd name="connsiteY2032" fmla="*/ 328621 h 509406"/>
              <a:gd name="connsiteX2033" fmla="*/ 1874999 w 2377881"/>
              <a:gd name="connsiteY2033" fmla="*/ 328716 h 509406"/>
              <a:gd name="connsiteX2034" fmla="*/ 1874523 w 2377881"/>
              <a:gd name="connsiteY2034" fmla="*/ 330240 h 509406"/>
              <a:gd name="connsiteX2035" fmla="*/ 1874142 w 2377881"/>
              <a:gd name="connsiteY2035" fmla="*/ 331478 h 509406"/>
              <a:gd name="connsiteX2036" fmla="*/ 1873380 w 2377881"/>
              <a:gd name="connsiteY2036" fmla="*/ 334622 h 509406"/>
              <a:gd name="connsiteX2037" fmla="*/ 1870808 w 2377881"/>
              <a:gd name="connsiteY2037" fmla="*/ 335193 h 509406"/>
              <a:gd name="connsiteX2038" fmla="*/ 1866236 w 2377881"/>
              <a:gd name="connsiteY2038" fmla="*/ 334717 h 509406"/>
              <a:gd name="connsiteX2039" fmla="*/ 1864902 w 2377881"/>
              <a:gd name="connsiteY2039" fmla="*/ 332526 h 509406"/>
              <a:gd name="connsiteX2040" fmla="*/ 1867570 w 2377881"/>
              <a:gd name="connsiteY2040" fmla="*/ 328621 h 509406"/>
              <a:gd name="connsiteX2041" fmla="*/ 260607 w 2377881"/>
              <a:gd name="connsiteY2041" fmla="*/ 328240 h 509406"/>
              <a:gd name="connsiteX2042" fmla="*/ 266322 w 2377881"/>
              <a:gd name="connsiteY2042" fmla="*/ 337955 h 509406"/>
              <a:gd name="connsiteX2043" fmla="*/ 261750 w 2377881"/>
              <a:gd name="connsiteY2043" fmla="*/ 334526 h 509406"/>
              <a:gd name="connsiteX2044" fmla="*/ 259654 w 2377881"/>
              <a:gd name="connsiteY2044" fmla="*/ 333002 h 509406"/>
              <a:gd name="connsiteX2045" fmla="*/ 253272 w 2377881"/>
              <a:gd name="connsiteY2045" fmla="*/ 335669 h 509406"/>
              <a:gd name="connsiteX2046" fmla="*/ 242795 w 2377881"/>
              <a:gd name="connsiteY2046" fmla="*/ 336145 h 509406"/>
              <a:gd name="connsiteX2047" fmla="*/ 246510 w 2377881"/>
              <a:gd name="connsiteY2047" fmla="*/ 330335 h 509406"/>
              <a:gd name="connsiteX2048" fmla="*/ 260607 w 2377881"/>
              <a:gd name="connsiteY2048" fmla="*/ 328240 h 509406"/>
              <a:gd name="connsiteX2049" fmla="*/ 1611823 w 2377881"/>
              <a:gd name="connsiteY2049" fmla="*/ 328144 h 509406"/>
              <a:gd name="connsiteX2050" fmla="*/ 1611061 w 2377881"/>
              <a:gd name="connsiteY2050" fmla="*/ 328621 h 509406"/>
              <a:gd name="connsiteX2051" fmla="*/ 1611727 w 2377881"/>
              <a:gd name="connsiteY2051" fmla="*/ 333288 h 509406"/>
              <a:gd name="connsiteX2052" fmla="*/ 1609442 w 2377881"/>
              <a:gd name="connsiteY2052" fmla="*/ 338717 h 509406"/>
              <a:gd name="connsiteX2053" fmla="*/ 1611251 w 2377881"/>
              <a:gd name="connsiteY2053" fmla="*/ 336431 h 509406"/>
              <a:gd name="connsiteX2054" fmla="*/ 1620871 w 2377881"/>
              <a:gd name="connsiteY2054" fmla="*/ 342051 h 509406"/>
              <a:gd name="connsiteX2055" fmla="*/ 1625634 w 2377881"/>
              <a:gd name="connsiteY2055" fmla="*/ 343003 h 509406"/>
              <a:gd name="connsiteX2056" fmla="*/ 1636969 w 2377881"/>
              <a:gd name="connsiteY2056" fmla="*/ 332240 h 509406"/>
              <a:gd name="connsiteX2057" fmla="*/ 1633730 w 2377881"/>
              <a:gd name="connsiteY2057" fmla="*/ 330716 h 509406"/>
              <a:gd name="connsiteX2058" fmla="*/ 1625825 w 2377881"/>
              <a:gd name="connsiteY2058" fmla="*/ 331192 h 509406"/>
              <a:gd name="connsiteX2059" fmla="*/ 1624301 w 2377881"/>
              <a:gd name="connsiteY2059" fmla="*/ 332145 h 509406"/>
              <a:gd name="connsiteX2060" fmla="*/ 1617347 w 2377881"/>
              <a:gd name="connsiteY2060" fmla="*/ 332050 h 509406"/>
              <a:gd name="connsiteX2061" fmla="*/ 1617061 w 2377881"/>
              <a:gd name="connsiteY2061" fmla="*/ 331669 h 509406"/>
              <a:gd name="connsiteX2062" fmla="*/ 1615061 w 2377881"/>
              <a:gd name="connsiteY2062" fmla="*/ 328240 h 509406"/>
              <a:gd name="connsiteX2063" fmla="*/ 1611823 w 2377881"/>
              <a:gd name="connsiteY2063" fmla="*/ 328144 h 509406"/>
              <a:gd name="connsiteX2064" fmla="*/ 1047848 w 2377881"/>
              <a:gd name="connsiteY2064" fmla="*/ 328144 h 509406"/>
              <a:gd name="connsiteX2065" fmla="*/ 1046228 w 2377881"/>
              <a:gd name="connsiteY2065" fmla="*/ 338336 h 509406"/>
              <a:gd name="connsiteX2066" fmla="*/ 1039751 w 2377881"/>
              <a:gd name="connsiteY2066" fmla="*/ 341194 h 509406"/>
              <a:gd name="connsiteX2067" fmla="*/ 1035370 w 2377881"/>
              <a:gd name="connsiteY2067" fmla="*/ 340432 h 509406"/>
              <a:gd name="connsiteX2068" fmla="*/ 1034608 w 2377881"/>
              <a:gd name="connsiteY2068" fmla="*/ 340336 h 509406"/>
              <a:gd name="connsiteX2069" fmla="*/ 1026797 w 2377881"/>
              <a:gd name="connsiteY2069" fmla="*/ 344623 h 509406"/>
              <a:gd name="connsiteX2070" fmla="*/ 1026511 w 2377881"/>
              <a:gd name="connsiteY2070" fmla="*/ 345575 h 509406"/>
              <a:gd name="connsiteX2071" fmla="*/ 1020403 w 2377881"/>
              <a:gd name="connsiteY2071" fmla="*/ 345629 h 509406"/>
              <a:gd name="connsiteX2072" fmla="*/ 1023749 w 2377881"/>
              <a:gd name="connsiteY2072" fmla="*/ 341956 h 509406"/>
              <a:gd name="connsiteX2073" fmla="*/ 1021368 w 2377881"/>
              <a:gd name="connsiteY2073" fmla="*/ 341384 h 509406"/>
              <a:gd name="connsiteX2074" fmla="*/ 1010033 w 2377881"/>
              <a:gd name="connsiteY2074" fmla="*/ 343670 h 509406"/>
              <a:gd name="connsiteX2075" fmla="*/ 1006414 w 2377881"/>
              <a:gd name="connsiteY2075" fmla="*/ 336336 h 509406"/>
              <a:gd name="connsiteX2076" fmla="*/ 1006604 w 2377881"/>
              <a:gd name="connsiteY2076" fmla="*/ 333764 h 509406"/>
              <a:gd name="connsiteX2077" fmla="*/ 1006700 w 2377881"/>
              <a:gd name="connsiteY2077" fmla="*/ 332621 h 509406"/>
              <a:gd name="connsiteX2078" fmla="*/ 996984 w 2377881"/>
              <a:gd name="connsiteY2078" fmla="*/ 331764 h 509406"/>
              <a:gd name="connsiteX2079" fmla="*/ 993460 w 2377881"/>
              <a:gd name="connsiteY2079" fmla="*/ 332240 h 509406"/>
              <a:gd name="connsiteX2080" fmla="*/ 992317 w 2377881"/>
              <a:gd name="connsiteY2080" fmla="*/ 334812 h 509406"/>
              <a:gd name="connsiteX2081" fmla="*/ 994889 w 2377881"/>
              <a:gd name="connsiteY2081" fmla="*/ 336241 h 509406"/>
              <a:gd name="connsiteX2082" fmla="*/ 996317 w 2377881"/>
              <a:gd name="connsiteY2082" fmla="*/ 336050 h 509406"/>
              <a:gd name="connsiteX2083" fmla="*/ 1000223 w 2377881"/>
              <a:gd name="connsiteY2083" fmla="*/ 336812 h 509406"/>
              <a:gd name="connsiteX2084" fmla="*/ 996984 w 2377881"/>
              <a:gd name="connsiteY2084" fmla="*/ 340146 h 509406"/>
              <a:gd name="connsiteX2085" fmla="*/ 995079 w 2377881"/>
              <a:gd name="connsiteY2085" fmla="*/ 340813 h 509406"/>
              <a:gd name="connsiteX2086" fmla="*/ 990507 w 2377881"/>
              <a:gd name="connsiteY2086" fmla="*/ 342432 h 509406"/>
              <a:gd name="connsiteX2087" fmla="*/ 984983 w 2377881"/>
              <a:gd name="connsiteY2087" fmla="*/ 336526 h 509406"/>
              <a:gd name="connsiteX2088" fmla="*/ 984030 w 2377881"/>
              <a:gd name="connsiteY2088" fmla="*/ 336622 h 509406"/>
              <a:gd name="connsiteX2089" fmla="*/ 983173 w 2377881"/>
              <a:gd name="connsiteY2089" fmla="*/ 336717 h 509406"/>
              <a:gd name="connsiteX2090" fmla="*/ 980982 w 2377881"/>
              <a:gd name="connsiteY2090" fmla="*/ 343765 h 509406"/>
              <a:gd name="connsiteX2091" fmla="*/ 984220 w 2377881"/>
              <a:gd name="connsiteY2091" fmla="*/ 346051 h 509406"/>
              <a:gd name="connsiteX2092" fmla="*/ 986983 w 2377881"/>
              <a:gd name="connsiteY2092" fmla="*/ 347956 h 509406"/>
              <a:gd name="connsiteX2093" fmla="*/ 992412 w 2377881"/>
              <a:gd name="connsiteY2093" fmla="*/ 347861 h 509406"/>
              <a:gd name="connsiteX2094" fmla="*/ 997270 w 2377881"/>
              <a:gd name="connsiteY2094" fmla="*/ 349004 h 509406"/>
              <a:gd name="connsiteX2095" fmla="*/ 1000699 w 2377881"/>
              <a:gd name="connsiteY2095" fmla="*/ 349766 h 509406"/>
              <a:gd name="connsiteX2096" fmla="*/ 1022987 w 2377881"/>
              <a:gd name="connsiteY2096" fmla="*/ 350052 h 509406"/>
              <a:gd name="connsiteX2097" fmla="*/ 1023940 w 2377881"/>
              <a:gd name="connsiteY2097" fmla="*/ 350623 h 509406"/>
              <a:gd name="connsiteX2098" fmla="*/ 1028321 w 2377881"/>
              <a:gd name="connsiteY2098" fmla="*/ 349099 h 509406"/>
              <a:gd name="connsiteX2099" fmla="*/ 1031369 w 2377881"/>
              <a:gd name="connsiteY2099" fmla="*/ 347099 h 509406"/>
              <a:gd name="connsiteX2100" fmla="*/ 1039370 w 2377881"/>
              <a:gd name="connsiteY2100" fmla="*/ 348623 h 509406"/>
              <a:gd name="connsiteX2101" fmla="*/ 1040704 w 2377881"/>
              <a:gd name="connsiteY2101" fmla="*/ 348814 h 509406"/>
              <a:gd name="connsiteX2102" fmla="*/ 1042514 w 2377881"/>
              <a:gd name="connsiteY2102" fmla="*/ 345766 h 509406"/>
              <a:gd name="connsiteX2103" fmla="*/ 1041942 w 2377881"/>
              <a:gd name="connsiteY2103" fmla="*/ 344623 h 509406"/>
              <a:gd name="connsiteX2104" fmla="*/ 1041751 w 2377881"/>
              <a:gd name="connsiteY2104" fmla="*/ 343670 h 509406"/>
              <a:gd name="connsiteX2105" fmla="*/ 1044418 w 2377881"/>
              <a:gd name="connsiteY2105" fmla="*/ 342527 h 509406"/>
              <a:gd name="connsiteX2106" fmla="*/ 1051276 w 2377881"/>
              <a:gd name="connsiteY2106" fmla="*/ 343765 h 509406"/>
              <a:gd name="connsiteX2107" fmla="*/ 1051372 w 2377881"/>
              <a:gd name="connsiteY2107" fmla="*/ 344051 h 509406"/>
              <a:gd name="connsiteX2108" fmla="*/ 1053943 w 2377881"/>
              <a:gd name="connsiteY2108" fmla="*/ 348718 h 509406"/>
              <a:gd name="connsiteX2109" fmla="*/ 1057373 w 2377881"/>
              <a:gd name="connsiteY2109" fmla="*/ 348909 h 509406"/>
              <a:gd name="connsiteX2110" fmla="*/ 1060897 w 2377881"/>
              <a:gd name="connsiteY2110" fmla="*/ 342337 h 509406"/>
              <a:gd name="connsiteX2111" fmla="*/ 1062897 w 2377881"/>
              <a:gd name="connsiteY2111" fmla="*/ 342718 h 509406"/>
              <a:gd name="connsiteX2112" fmla="*/ 1065183 w 2377881"/>
              <a:gd name="connsiteY2112" fmla="*/ 343099 h 509406"/>
              <a:gd name="connsiteX2113" fmla="*/ 1064707 w 2377881"/>
              <a:gd name="connsiteY2113" fmla="*/ 341194 h 509406"/>
              <a:gd name="connsiteX2114" fmla="*/ 1063373 w 2377881"/>
              <a:gd name="connsiteY2114" fmla="*/ 338908 h 509406"/>
              <a:gd name="connsiteX2115" fmla="*/ 1057658 w 2377881"/>
              <a:gd name="connsiteY2115" fmla="*/ 338527 h 509406"/>
              <a:gd name="connsiteX2116" fmla="*/ 1053562 w 2377881"/>
              <a:gd name="connsiteY2116" fmla="*/ 338908 h 509406"/>
              <a:gd name="connsiteX2117" fmla="*/ 1050895 w 2377881"/>
              <a:gd name="connsiteY2117" fmla="*/ 334050 h 509406"/>
              <a:gd name="connsiteX2118" fmla="*/ 1053277 w 2377881"/>
              <a:gd name="connsiteY2118" fmla="*/ 329002 h 509406"/>
              <a:gd name="connsiteX2119" fmla="*/ 1047848 w 2377881"/>
              <a:gd name="connsiteY2119" fmla="*/ 328144 h 509406"/>
              <a:gd name="connsiteX2120" fmla="*/ 2109313 w 2377881"/>
              <a:gd name="connsiteY2120" fmla="*/ 327478 h 509406"/>
              <a:gd name="connsiteX2121" fmla="*/ 2110933 w 2377881"/>
              <a:gd name="connsiteY2121" fmla="*/ 327764 h 509406"/>
              <a:gd name="connsiteX2122" fmla="*/ 2112552 w 2377881"/>
              <a:gd name="connsiteY2122" fmla="*/ 328049 h 509406"/>
              <a:gd name="connsiteX2123" fmla="*/ 2112362 w 2377881"/>
              <a:gd name="connsiteY2123" fmla="*/ 334526 h 509406"/>
              <a:gd name="connsiteX2124" fmla="*/ 2110552 w 2377881"/>
              <a:gd name="connsiteY2124" fmla="*/ 337384 h 509406"/>
              <a:gd name="connsiteX2125" fmla="*/ 2107408 w 2377881"/>
              <a:gd name="connsiteY2125" fmla="*/ 338241 h 509406"/>
              <a:gd name="connsiteX2126" fmla="*/ 2106646 w 2377881"/>
              <a:gd name="connsiteY2126" fmla="*/ 338051 h 509406"/>
              <a:gd name="connsiteX2127" fmla="*/ 2106170 w 2377881"/>
              <a:gd name="connsiteY2127" fmla="*/ 332907 h 509406"/>
              <a:gd name="connsiteX2128" fmla="*/ 2109313 w 2377881"/>
              <a:gd name="connsiteY2128" fmla="*/ 327478 h 509406"/>
              <a:gd name="connsiteX2129" fmla="*/ 1646780 w 2377881"/>
              <a:gd name="connsiteY2129" fmla="*/ 327382 h 509406"/>
              <a:gd name="connsiteX2130" fmla="*/ 1646113 w 2377881"/>
              <a:gd name="connsiteY2130" fmla="*/ 327859 h 509406"/>
              <a:gd name="connsiteX2131" fmla="*/ 1644779 w 2377881"/>
              <a:gd name="connsiteY2131" fmla="*/ 331002 h 509406"/>
              <a:gd name="connsiteX2132" fmla="*/ 1645541 w 2377881"/>
              <a:gd name="connsiteY2132" fmla="*/ 331859 h 509406"/>
              <a:gd name="connsiteX2133" fmla="*/ 1645637 w 2377881"/>
              <a:gd name="connsiteY2133" fmla="*/ 333764 h 509406"/>
              <a:gd name="connsiteX2134" fmla="*/ 1644970 w 2377881"/>
              <a:gd name="connsiteY2134" fmla="*/ 334812 h 509406"/>
              <a:gd name="connsiteX2135" fmla="*/ 1645731 w 2377881"/>
              <a:gd name="connsiteY2135" fmla="*/ 338146 h 509406"/>
              <a:gd name="connsiteX2136" fmla="*/ 1647065 w 2377881"/>
              <a:gd name="connsiteY2136" fmla="*/ 339193 h 509406"/>
              <a:gd name="connsiteX2137" fmla="*/ 1655447 w 2377881"/>
              <a:gd name="connsiteY2137" fmla="*/ 341098 h 509406"/>
              <a:gd name="connsiteX2138" fmla="*/ 1657733 w 2377881"/>
              <a:gd name="connsiteY2138" fmla="*/ 340336 h 509406"/>
              <a:gd name="connsiteX2139" fmla="*/ 1659638 w 2377881"/>
              <a:gd name="connsiteY2139" fmla="*/ 339384 h 509406"/>
              <a:gd name="connsiteX2140" fmla="*/ 1658876 w 2377881"/>
              <a:gd name="connsiteY2140" fmla="*/ 336622 h 509406"/>
              <a:gd name="connsiteX2141" fmla="*/ 1657733 w 2377881"/>
              <a:gd name="connsiteY2141" fmla="*/ 335860 h 509406"/>
              <a:gd name="connsiteX2142" fmla="*/ 1655447 w 2377881"/>
              <a:gd name="connsiteY2142" fmla="*/ 333859 h 509406"/>
              <a:gd name="connsiteX2143" fmla="*/ 1652018 w 2377881"/>
              <a:gd name="connsiteY2143" fmla="*/ 329287 h 509406"/>
              <a:gd name="connsiteX2144" fmla="*/ 1646780 w 2377881"/>
              <a:gd name="connsiteY2144" fmla="*/ 327382 h 509406"/>
              <a:gd name="connsiteX2145" fmla="*/ 212029 w 2377881"/>
              <a:gd name="connsiteY2145" fmla="*/ 326239 h 509406"/>
              <a:gd name="connsiteX2146" fmla="*/ 213363 w 2377881"/>
              <a:gd name="connsiteY2146" fmla="*/ 326906 h 509406"/>
              <a:gd name="connsiteX2147" fmla="*/ 221649 w 2377881"/>
              <a:gd name="connsiteY2147" fmla="*/ 333669 h 509406"/>
              <a:gd name="connsiteX2148" fmla="*/ 227555 w 2377881"/>
              <a:gd name="connsiteY2148" fmla="*/ 335002 h 509406"/>
              <a:gd name="connsiteX2149" fmla="*/ 226603 w 2377881"/>
              <a:gd name="connsiteY2149" fmla="*/ 337288 h 509406"/>
              <a:gd name="connsiteX2150" fmla="*/ 225364 w 2377881"/>
              <a:gd name="connsiteY2150" fmla="*/ 338336 h 509406"/>
              <a:gd name="connsiteX2151" fmla="*/ 220602 w 2377881"/>
              <a:gd name="connsiteY2151" fmla="*/ 339384 h 509406"/>
              <a:gd name="connsiteX2152" fmla="*/ 212029 w 2377881"/>
              <a:gd name="connsiteY2152" fmla="*/ 326239 h 509406"/>
              <a:gd name="connsiteX2153" fmla="*/ 437009 w 2377881"/>
              <a:gd name="connsiteY2153" fmla="*/ 326049 h 509406"/>
              <a:gd name="connsiteX2154" fmla="*/ 434342 w 2377881"/>
              <a:gd name="connsiteY2154" fmla="*/ 327478 h 509406"/>
              <a:gd name="connsiteX2155" fmla="*/ 432628 w 2377881"/>
              <a:gd name="connsiteY2155" fmla="*/ 334240 h 509406"/>
              <a:gd name="connsiteX2156" fmla="*/ 429866 w 2377881"/>
              <a:gd name="connsiteY2156" fmla="*/ 342622 h 509406"/>
              <a:gd name="connsiteX2157" fmla="*/ 431675 w 2377881"/>
              <a:gd name="connsiteY2157" fmla="*/ 342527 h 509406"/>
              <a:gd name="connsiteX2158" fmla="*/ 433009 w 2377881"/>
              <a:gd name="connsiteY2158" fmla="*/ 342051 h 509406"/>
              <a:gd name="connsiteX2159" fmla="*/ 437962 w 2377881"/>
              <a:gd name="connsiteY2159" fmla="*/ 329097 h 509406"/>
              <a:gd name="connsiteX2160" fmla="*/ 438057 w 2377881"/>
              <a:gd name="connsiteY2160" fmla="*/ 328144 h 509406"/>
              <a:gd name="connsiteX2161" fmla="*/ 437009 w 2377881"/>
              <a:gd name="connsiteY2161" fmla="*/ 326049 h 509406"/>
              <a:gd name="connsiteX2162" fmla="*/ 449677 w 2377881"/>
              <a:gd name="connsiteY2162" fmla="*/ 325668 h 509406"/>
              <a:gd name="connsiteX2163" fmla="*/ 443962 w 2377881"/>
              <a:gd name="connsiteY2163" fmla="*/ 335098 h 509406"/>
              <a:gd name="connsiteX2164" fmla="*/ 443296 w 2377881"/>
              <a:gd name="connsiteY2164" fmla="*/ 337574 h 509406"/>
              <a:gd name="connsiteX2165" fmla="*/ 443105 w 2377881"/>
              <a:gd name="connsiteY2165" fmla="*/ 338336 h 509406"/>
              <a:gd name="connsiteX2166" fmla="*/ 446725 w 2377881"/>
              <a:gd name="connsiteY2166" fmla="*/ 339670 h 509406"/>
              <a:gd name="connsiteX2167" fmla="*/ 454726 w 2377881"/>
              <a:gd name="connsiteY2167" fmla="*/ 329859 h 509406"/>
              <a:gd name="connsiteX2168" fmla="*/ 455202 w 2377881"/>
              <a:gd name="connsiteY2168" fmla="*/ 327478 h 509406"/>
              <a:gd name="connsiteX2169" fmla="*/ 453773 w 2377881"/>
              <a:gd name="connsiteY2169" fmla="*/ 327001 h 509406"/>
              <a:gd name="connsiteX2170" fmla="*/ 1103569 w 2377881"/>
              <a:gd name="connsiteY2170" fmla="*/ 325287 h 509406"/>
              <a:gd name="connsiteX2171" fmla="*/ 1102045 w 2377881"/>
              <a:gd name="connsiteY2171" fmla="*/ 325954 h 509406"/>
              <a:gd name="connsiteX2172" fmla="*/ 1096234 w 2377881"/>
              <a:gd name="connsiteY2172" fmla="*/ 325954 h 509406"/>
              <a:gd name="connsiteX2173" fmla="*/ 1095853 w 2377881"/>
              <a:gd name="connsiteY2173" fmla="*/ 325668 h 509406"/>
              <a:gd name="connsiteX2174" fmla="*/ 1092425 w 2377881"/>
              <a:gd name="connsiteY2174" fmla="*/ 330621 h 509406"/>
              <a:gd name="connsiteX2175" fmla="*/ 1106426 w 2377881"/>
              <a:gd name="connsiteY2175" fmla="*/ 331859 h 509406"/>
              <a:gd name="connsiteX2176" fmla="*/ 1109951 w 2377881"/>
              <a:gd name="connsiteY2176" fmla="*/ 331288 h 509406"/>
              <a:gd name="connsiteX2177" fmla="*/ 1103569 w 2377881"/>
              <a:gd name="connsiteY2177" fmla="*/ 325287 h 509406"/>
              <a:gd name="connsiteX2178" fmla="*/ 1724123 w 2377881"/>
              <a:gd name="connsiteY2178" fmla="*/ 325096 h 509406"/>
              <a:gd name="connsiteX2179" fmla="*/ 1713264 w 2377881"/>
              <a:gd name="connsiteY2179" fmla="*/ 327859 h 509406"/>
              <a:gd name="connsiteX2180" fmla="*/ 1708882 w 2377881"/>
              <a:gd name="connsiteY2180" fmla="*/ 328906 h 509406"/>
              <a:gd name="connsiteX2181" fmla="*/ 1699072 w 2377881"/>
              <a:gd name="connsiteY2181" fmla="*/ 326716 h 509406"/>
              <a:gd name="connsiteX2182" fmla="*/ 1692404 w 2377881"/>
              <a:gd name="connsiteY2182" fmla="*/ 330240 h 509406"/>
              <a:gd name="connsiteX2183" fmla="*/ 1686785 w 2377881"/>
              <a:gd name="connsiteY2183" fmla="*/ 330716 h 509406"/>
              <a:gd name="connsiteX2184" fmla="*/ 1688880 w 2377881"/>
              <a:gd name="connsiteY2184" fmla="*/ 336526 h 509406"/>
              <a:gd name="connsiteX2185" fmla="*/ 1691357 w 2377881"/>
              <a:gd name="connsiteY2185" fmla="*/ 336336 h 509406"/>
              <a:gd name="connsiteX2186" fmla="*/ 1693166 w 2377881"/>
              <a:gd name="connsiteY2186" fmla="*/ 336241 h 509406"/>
              <a:gd name="connsiteX2187" fmla="*/ 1702215 w 2377881"/>
              <a:gd name="connsiteY2187" fmla="*/ 337669 h 509406"/>
              <a:gd name="connsiteX2188" fmla="*/ 1704882 w 2377881"/>
              <a:gd name="connsiteY2188" fmla="*/ 338336 h 509406"/>
              <a:gd name="connsiteX2189" fmla="*/ 1706787 w 2377881"/>
              <a:gd name="connsiteY2189" fmla="*/ 338812 h 509406"/>
              <a:gd name="connsiteX2190" fmla="*/ 1717646 w 2377881"/>
              <a:gd name="connsiteY2190" fmla="*/ 334145 h 509406"/>
              <a:gd name="connsiteX2191" fmla="*/ 1718407 w 2377881"/>
              <a:gd name="connsiteY2191" fmla="*/ 334336 h 509406"/>
              <a:gd name="connsiteX2192" fmla="*/ 1725456 w 2377881"/>
              <a:gd name="connsiteY2192" fmla="*/ 335669 h 509406"/>
              <a:gd name="connsiteX2193" fmla="*/ 1732409 w 2377881"/>
              <a:gd name="connsiteY2193" fmla="*/ 335098 h 509406"/>
              <a:gd name="connsiteX2194" fmla="*/ 1736124 w 2377881"/>
              <a:gd name="connsiteY2194" fmla="*/ 338431 h 509406"/>
              <a:gd name="connsiteX2195" fmla="*/ 1740125 w 2377881"/>
              <a:gd name="connsiteY2195" fmla="*/ 342051 h 509406"/>
              <a:gd name="connsiteX2196" fmla="*/ 1751079 w 2377881"/>
              <a:gd name="connsiteY2196" fmla="*/ 346623 h 509406"/>
              <a:gd name="connsiteX2197" fmla="*/ 1753841 w 2377881"/>
              <a:gd name="connsiteY2197" fmla="*/ 336145 h 509406"/>
              <a:gd name="connsiteX2198" fmla="*/ 1754793 w 2377881"/>
              <a:gd name="connsiteY2198" fmla="*/ 332716 h 509406"/>
              <a:gd name="connsiteX2199" fmla="*/ 1753364 w 2377881"/>
              <a:gd name="connsiteY2199" fmla="*/ 331478 h 509406"/>
              <a:gd name="connsiteX2200" fmla="*/ 1753078 w 2377881"/>
              <a:gd name="connsiteY2200" fmla="*/ 327001 h 509406"/>
              <a:gd name="connsiteX2201" fmla="*/ 1747649 w 2377881"/>
              <a:gd name="connsiteY2201" fmla="*/ 326430 h 509406"/>
              <a:gd name="connsiteX2202" fmla="*/ 1747078 w 2377881"/>
              <a:gd name="connsiteY2202" fmla="*/ 326811 h 509406"/>
              <a:gd name="connsiteX2203" fmla="*/ 1724123 w 2377881"/>
              <a:gd name="connsiteY2203" fmla="*/ 325096 h 509406"/>
              <a:gd name="connsiteX2204" fmla="*/ 1878332 w 2377881"/>
              <a:gd name="connsiteY2204" fmla="*/ 324706 h 509406"/>
              <a:gd name="connsiteX2205" fmla="*/ 1878713 w 2377881"/>
              <a:gd name="connsiteY2205" fmla="*/ 324715 h 509406"/>
              <a:gd name="connsiteX2206" fmla="*/ 1878332 w 2377881"/>
              <a:gd name="connsiteY2206" fmla="*/ 324715 h 509406"/>
              <a:gd name="connsiteX2207" fmla="*/ 375001 w 2377881"/>
              <a:gd name="connsiteY2207" fmla="*/ 323858 h 509406"/>
              <a:gd name="connsiteX2208" fmla="*/ 372144 w 2377881"/>
              <a:gd name="connsiteY2208" fmla="*/ 328430 h 509406"/>
              <a:gd name="connsiteX2209" fmla="*/ 376144 w 2377881"/>
              <a:gd name="connsiteY2209" fmla="*/ 332050 h 509406"/>
              <a:gd name="connsiteX2210" fmla="*/ 379383 w 2377881"/>
              <a:gd name="connsiteY2210" fmla="*/ 334050 h 509406"/>
              <a:gd name="connsiteX2211" fmla="*/ 381098 w 2377881"/>
              <a:gd name="connsiteY2211" fmla="*/ 334240 h 509406"/>
              <a:gd name="connsiteX2212" fmla="*/ 382336 w 2377881"/>
              <a:gd name="connsiteY2212" fmla="*/ 329478 h 509406"/>
              <a:gd name="connsiteX2213" fmla="*/ 382336 w 2377881"/>
              <a:gd name="connsiteY2213" fmla="*/ 328144 h 509406"/>
              <a:gd name="connsiteX2214" fmla="*/ 382336 w 2377881"/>
              <a:gd name="connsiteY2214" fmla="*/ 326811 h 509406"/>
              <a:gd name="connsiteX2215" fmla="*/ 375001 w 2377881"/>
              <a:gd name="connsiteY2215" fmla="*/ 323858 h 509406"/>
              <a:gd name="connsiteX2216" fmla="*/ 566835 w 2377881"/>
              <a:gd name="connsiteY2216" fmla="*/ 323001 h 509406"/>
              <a:gd name="connsiteX2217" fmla="*/ 566740 w 2377881"/>
              <a:gd name="connsiteY2217" fmla="*/ 327287 h 509406"/>
              <a:gd name="connsiteX2218" fmla="*/ 569883 w 2377881"/>
              <a:gd name="connsiteY2218" fmla="*/ 327954 h 509406"/>
              <a:gd name="connsiteX2219" fmla="*/ 572359 w 2377881"/>
              <a:gd name="connsiteY2219" fmla="*/ 328430 h 509406"/>
              <a:gd name="connsiteX2220" fmla="*/ 575503 w 2377881"/>
              <a:gd name="connsiteY2220" fmla="*/ 327859 h 509406"/>
              <a:gd name="connsiteX2221" fmla="*/ 574455 w 2377881"/>
              <a:gd name="connsiteY2221" fmla="*/ 326525 h 509406"/>
              <a:gd name="connsiteX2222" fmla="*/ 573121 w 2377881"/>
              <a:gd name="connsiteY2222" fmla="*/ 324906 h 509406"/>
              <a:gd name="connsiteX2223" fmla="*/ 566835 w 2377881"/>
              <a:gd name="connsiteY2223" fmla="*/ 323001 h 509406"/>
              <a:gd name="connsiteX2224" fmla="*/ 1794417 w 2377881"/>
              <a:gd name="connsiteY2224" fmla="*/ 322239 h 509406"/>
              <a:gd name="connsiteX2225" fmla="*/ 1787273 w 2377881"/>
              <a:gd name="connsiteY2225" fmla="*/ 327763 h 509406"/>
              <a:gd name="connsiteX2226" fmla="*/ 1783082 w 2377881"/>
              <a:gd name="connsiteY2226" fmla="*/ 326335 h 509406"/>
              <a:gd name="connsiteX2227" fmla="*/ 1779748 w 2377881"/>
              <a:gd name="connsiteY2227" fmla="*/ 323572 h 509406"/>
              <a:gd name="connsiteX2228" fmla="*/ 1767747 w 2377881"/>
              <a:gd name="connsiteY2228" fmla="*/ 326049 h 509406"/>
              <a:gd name="connsiteX2229" fmla="*/ 1766509 w 2377881"/>
              <a:gd name="connsiteY2229" fmla="*/ 325287 h 509406"/>
              <a:gd name="connsiteX2230" fmla="*/ 1761746 w 2377881"/>
              <a:gd name="connsiteY2230" fmla="*/ 325382 h 509406"/>
              <a:gd name="connsiteX2231" fmla="*/ 1760413 w 2377881"/>
              <a:gd name="connsiteY2231" fmla="*/ 326525 h 509406"/>
              <a:gd name="connsiteX2232" fmla="*/ 1759841 w 2377881"/>
              <a:gd name="connsiteY2232" fmla="*/ 329192 h 509406"/>
              <a:gd name="connsiteX2233" fmla="*/ 1768700 w 2377881"/>
              <a:gd name="connsiteY2233" fmla="*/ 334431 h 509406"/>
              <a:gd name="connsiteX2234" fmla="*/ 1784988 w 2377881"/>
              <a:gd name="connsiteY2234" fmla="*/ 342527 h 509406"/>
              <a:gd name="connsiteX2235" fmla="*/ 1789179 w 2377881"/>
              <a:gd name="connsiteY2235" fmla="*/ 342337 h 509406"/>
              <a:gd name="connsiteX2236" fmla="*/ 1790893 w 2377881"/>
              <a:gd name="connsiteY2236" fmla="*/ 340241 h 509406"/>
              <a:gd name="connsiteX2237" fmla="*/ 1788893 w 2377881"/>
              <a:gd name="connsiteY2237" fmla="*/ 338336 h 509406"/>
              <a:gd name="connsiteX2238" fmla="*/ 1786225 w 2377881"/>
              <a:gd name="connsiteY2238" fmla="*/ 337955 h 509406"/>
              <a:gd name="connsiteX2239" fmla="*/ 1782701 w 2377881"/>
              <a:gd name="connsiteY2239" fmla="*/ 335860 h 509406"/>
              <a:gd name="connsiteX2240" fmla="*/ 1797370 w 2377881"/>
              <a:gd name="connsiteY2240" fmla="*/ 330907 h 509406"/>
              <a:gd name="connsiteX2241" fmla="*/ 1794417 w 2377881"/>
              <a:gd name="connsiteY2241" fmla="*/ 322239 h 509406"/>
              <a:gd name="connsiteX2242" fmla="*/ 1823468 w 2377881"/>
              <a:gd name="connsiteY2242" fmla="*/ 321572 h 509406"/>
              <a:gd name="connsiteX2243" fmla="*/ 1819182 w 2377881"/>
              <a:gd name="connsiteY2243" fmla="*/ 328335 h 509406"/>
              <a:gd name="connsiteX2244" fmla="*/ 1817372 w 2377881"/>
              <a:gd name="connsiteY2244" fmla="*/ 333383 h 509406"/>
              <a:gd name="connsiteX2245" fmla="*/ 1815372 w 2377881"/>
              <a:gd name="connsiteY2245" fmla="*/ 334431 h 509406"/>
              <a:gd name="connsiteX2246" fmla="*/ 1814229 w 2377881"/>
              <a:gd name="connsiteY2246" fmla="*/ 337098 h 509406"/>
              <a:gd name="connsiteX2247" fmla="*/ 1815848 w 2377881"/>
              <a:gd name="connsiteY2247" fmla="*/ 338336 h 509406"/>
              <a:gd name="connsiteX2248" fmla="*/ 1818991 w 2377881"/>
              <a:gd name="connsiteY2248" fmla="*/ 338812 h 509406"/>
              <a:gd name="connsiteX2249" fmla="*/ 1827373 w 2377881"/>
              <a:gd name="connsiteY2249" fmla="*/ 339289 h 509406"/>
              <a:gd name="connsiteX2250" fmla="*/ 1827945 w 2377881"/>
              <a:gd name="connsiteY2250" fmla="*/ 338622 h 509406"/>
              <a:gd name="connsiteX2251" fmla="*/ 1830803 w 2377881"/>
              <a:gd name="connsiteY2251" fmla="*/ 334526 h 509406"/>
              <a:gd name="connsiteX2252" fmla="*/ 1835946 w 2377881"/>
              <a:gd name="connsiteY2252" fmla="*/ 336145 h 509406"/>
              <a:gd name="connsiteX2253" fmla="*/ 1839185 w 2377881"/>
              <a:gd name="connsiteY2253" fmla="*/ 336050 h 509406"/>
              <a:gd name="connsiteX2254" fmla="*/ 1849567 w 2377881"/>
              <a:gd name="connsiteY2254" fmla="*/ 337955 h 509406"/>
              <a:gd name="connsiteX2255" fmla="*/ 1852805 w 2377881"/>
              <a:gd name="connsiteY2255" fmla="*/ 335383 h 509406"/>
              <a:gd name="connsiteX2256" fmla="*/ 1856330 w 2377881"/>
              <a:gd name="connsiteY2256" fmla="*/ 332526 h 509406"/>
              <a:gd name="connsiteX2257" fmla="*/ 1861568 w 2377881"/>
              <a:gd name="connsiteY2257" fmla="*/ 335860 h 509406"/>
              <a:gd name="connsiteX2258" fmla="*/ 1865855 w 2377881"/>
              <a:gd name="connsiteY2258" fmla="*/ 334717 h 509406"/>
              <a:gd name="connsiteX2259" fmla="*/ 1868426 w 2377881"/>
              <a:gd name="connsiteY2259" fmla="*/ 335288 h 509406"/>
              <a:gd name="connsiteX2260" fmla="*/ 1872712 w 2377881"/>
              <a:gd name="connsiteY2260" fmla="*/ 335288 h 509406"/>
              <a:gd name="connsiteX2261" fmla="*/ 1876999 w 2377881"/>
              <a:gd name="connsiteY2261" fmla="*/ 331383 h 509406"/>
              <a:gd name="connsiteX2262" fmla="*/ 1883095 w 2377881"/>
              <a:gd name="connsiteY2262" fmla="*/ 322048 h 509406"/>
              <a:gd name="connsiteX2263" fmla="*/ 1882237 w 2377881"/>
              <a:gd name="connsiteY2263" fmla="*/ 321763 h 509406"/>
              <a:gd name="connsiteX2264" fmla="*/ 1878332 w 2377881"/>
              <a:gd name="connsiteY2264" fmla="*/ 324239 h 509406"/>
              <a:gd name="connsiteX2265" fmla="*/ 1878332 w 2377881"/>
              <a:gd name="connsiteY2265" fmla="*/ 324706 h 509406"/>
              <a:gd name="connsiteX2266" fmla="*/ 1870617 w 2377881"/>
              <a:gd name="connsiteY2266" fmla="*/ 324525 h 509406"/>
              <a:gd name="connsiteX2267" fmla="*/ 1867855 w 2377881"/>
              <a:gd name="connsiteY2267" fmla="*/ 323763 h 509406"/>
              <a:gd name="connsiteX2268" fmla="*/ 1861568 w 2377881"/>
              <a:gd name="connsiteY2268" fmla="*/ 322239 h 509406"/>
              <a:gd name="connsiteX2269" fmla="*/ 1857282 w 2377881"/>
              <a:gd name="connsiteY2269" fmla="*/ 325954 h 509406"/>
              <a:gd name="connsiteX2270" fmla="*/ 1857187 w 2377881"/>
              <a:gd name="connsiteY2270" fmla="*/ 325954 h 509406"/>
              <a:gd name="connsiteX2271" fmla="*/ 1856901 w 2377881"/>
              <a:gd name="connsiteY2271" fmla="*/ 329859 h 509406"/>
              <a:gd name="connsiteX2272" fmla="*/ 1850424 w 2377881"/>
              <a:gd name="connsiteY2272" fmla="*/ 329002 h 509406"/>
              <a:gd name="connsiteX2273" fmla="*/ 1846709 w 2377881"/>
              <a:gd name="connsiteY2273" fmla="*/ 325382 h 509406"/>
              <a:gd name="connsiteX2274" fmla="*/ 1845280 w 2377881"/>
              <a:gd name="connsiteY2274" fmla="*/ 325763 h 509406"/>
              <a:gd name="connsiteX2275" fmla="*/ 1843757 w 2377881"/>
              <a:gd name="connsiteY2275" fmla="*/ 326239 h 509406"/>
              <a:gd name="connsiteX2276" fmla="*/ 1836708 w 2377881"/>
              <a:gd name="connsiteY2276" fmla="*/ 329287 h 509406"/>
              <a:gd name="connsiteX2277" fmla="*/ 1826421 w 2377881"/>
              <a:gd name="connsiteY2277" fmla="*/ 327573 h 509406"/>
              <a:gd name="connsiteX2278" fmla="*/ 1828802 w 2377881"/>
              <a:gd name="connsiteY2278" fmla="*/ 325287 h 509406"/>
              <a:gd name="connsiteX2279" fmla="*/ 1830612 w 2377881"/>
              <a:gd name="connsiteY2279" fmla="*/ 323572 h 509406"/>
              <a:gd name="connsiteX2280" fmla="*/ 1823468 w 2377881"/>
              <a:gd name="connsiteY2280" fmla="*/ 321572 h 509406"/>
              <a:gd name="connsiteX2281" fmla="*/ 1069850 w 2377881"/>
              <a:gd name="connsiteY2281" fmla="*/ 320620 h 509406"/>
              <a:gd name="connsiteX2282" fmla="*/ 1067374 w 2377881"/>
              <a:gd name="connsiteY2282" fmla="*/ 323191 h 509406"/>
              <a:gd name="connsiteX2283" fmla="*/ 1067850 w 2377881"/>
              <a:gd name="connsiteY2283" fmla="*/ 323191 h 509406"/>
              <a:gd name="connsiteX2284" fmla="*/ 1072136 w 2377881"/>
              <a:gd name="connsiteY2284" fmla="*/ 327859 h 509406"/>
              <a:gd name="connsiteX2285" fmla="*/ 1071946 w 2377881"/>
              <a:gd name="connsiteY2285" fmla="*/ 329192 h 509406"/>
              <a:gd name="connsiteX2286" fmla="*/ 1075660 w 2377881"/>
              <a:gd name="connsiteY2286" fmla="*/ 328144 h 509406"/>
              <a:gd name="connsiteX2287" fmla="*/ 1069850 w 2377881"/>
              <a:gd name="connsiteY2287" fmla="*/ 320620 h 509406"/>
              <a:gd name="connsiteX2288" fmla="*/ 233270 w 2377881"/>
              <a:gd name="connsiteY2288" fmla="*/ 317381 h 509406"/>
              <a:gd name="connsiteX2289" fmla="*/ 235651 w 2377881"/>
              <a:gd name="connsiteY2289" fmla="*/ 317381 h 509406"/>
              <a:gd name="connsiteX2290" fmla="*/ 243462 w 2377881"/>
              <a:gd name="connsiteY2290" fmla="*/ 319572 h 509406"/>
              <a:gd name="connsiteX2291" fmla="*/ 244891 w 2377881"/>
              <a:gd name="connsiteY2291" fmla="*/ 319858 h 509406"/>
              <a:gd name="connsiteX2292" fmla="*/ 240890 w 2377881"/>
              <a:gd name="connsiteY2292" fmla="*/ 326906 h 509406"/>
              <a:gd name="connsiteX2293" fmla="*/ 242033 w 2377881"/>
              <a:gd name="connsiteY2293" fmla="*/ 330907 h 509406"/>
              <a:gd name="connsiteX2294" fmla="*/ 239557 w 2377881"/>
              <a:gd name="connsiteY2294" fmla="*/ 331859 h 509406"/>
              <a:gd name="connsiteX2295" fmla="*/ 238890 w 2377881"/>
              <a:gd name="connsiteY2295" fmla="*/ 331955 h 509406"/>
              <a:gd name="connsiteX2296" fmla="*/ 234127 w 2377881"/>
              <a:gd name="connsiteY2296" fmla="*/ 326621 h 509406"/>
              <a:gd name="connsiteX2297" fmla="*/ 231841 w 2377881"/>
              <a:gd name="connsiteY2297" fmla="*/ 324716 h 509406"/>
              <a:gd name="connsiteX2298" fmla="*/ 229841 w 2377881"/>
              <a:gd name="connsiteY2298" fmla="*/ 323573 h 509406"/>
              <a:gd name="connsiteX2299" fmla="*/ 228603 w 2377881"/>
              <a:gd name="connsiteY2299" fmla="*/ 323096 h 509406"/>
              <a:gd name="connsiteX2300" fmla="*/ 228793 w 2377881"/>
              <a:gd name="connsiteY2300" fmla="*/ 326716 h 509406"/>
              <a:gd name="connsiteX2301" fmla="*/ 226222 w 2377881"/>
              <a:gd name="connsiteY2301" fmla="*/ 327573 h 509406"/>
              <a:gd name="connsiteX2302" fmla="*/ 222031 w 2377881"/>
              <a:gd name="connsiteY2302" fmla="*/ 323096 h 509406"/>
              <a:gd name="connsiteX2303" fmla="*/ 224031 w 2377881"/>
              <a:gd name="connsiteY2303" fmla="*/ 321572 h 509406"/>
              <a:gd name="connsiteX2304" fmla="*/ 228603 w 2377881"/>
              <a:gd name="connsiteY2304" fmla="*/ 320810 h 509406"/>
              <a:gd name="connsiteX2305" fmla="*/ 233270 w 2377881"/>
              <a:gd name="connsiteY2305" fmla="*/ 317381 h 509406"/>
              <a:gd name="connsiteX2306" fmla="*/ 1913146 w 2377881"/>
              <a:gd name="connsiteY2306" fmla="*/ 317155 h 509406"/>
              <a:gd name="connsiteX2307" fmla="*/ 1906526 w 2377881"/>
              <a:gd name="connsiteY2307" fmla="*/ 317191 h 509406"/>
              <a:gd name="connsiteX2308" fmla="*/ 1907098 w 2377881"/>
              <a:gd name="connsiteY2308" fmla="*/ 322239 h 509406"/>
              <a:gd name="connsiteX2309" fmla="*/ 1907098 w 2377881"/>
              <a:gd name="connsiteY2309" fmla="*/ 322525 h 509406"/>
              <a:gd name="connsiteX2310" fmla="*/ 1902145 w 2377881"/>
              <a:gd name="connsiteY2310" fmla="*/ 322620 h 509406"/>
              <a:gd name="connsiteX2311" fmla="*/ 1903479 w 2377881"/>
              <a:gd name="connsiteY2311" fmla="*/ 319381 h 509406"/>
              <a:gd name="connsiteX2312" fmla="*/ 1901859 w 2377881"/>
              <a:gd name="connsiteY2312" fmla="*/ 321953 h 509406"/>
              <a:gd name="connsiteX2313" fmla="*/ 1898144 w 2377881"/>
              <a:gd name="connsiteY2313" fmla="*/ 330049 h 509406"/>
              <a:gd name="connsiteX2314" fmla="*/ 1891191 w 2377881"/>
              <a:gd name="connsiteY2314" fmla="*/ 321572 h 509406"/>
              <a:gd name="connsiteX2315" fmla="*/ 1886905 w 2377881"/>
              <a:gd name="connsiteY2315" fmla="*/ 322810 h 509406"/>
              <a:gd name="connsiteX2316" fmla="*/ 1890905 w 2377881"/>
              <a:gd name="connsiteY2316" fmla="*/ 326620 h 509406"/>
              <a:gd name="connsiteX2317" fmla="*/ 1886714 w 2377881"/>
              <a:gd name="connsiteY2317" fmla="*/ 332431 h 509406"/>
              <a:gd name="connsiteX2318" fmla="*/ 1894906 w 2377881"/>
              <a:gd name="connsiteY2318" fmla="*/ 334907 h 509406"/>
              <a:gd name="connsiteX2319" fmla="*/ 1898144 w 2377881"/>
              <a:gd name="connsiteY2319" fmla="*/ 333859 h 509406"/>
              <a:gd name="connsiteX2320" fmla="*/ 1909098 w 2377881"/>
              <a:gd name="connsiteY2320" fmla="*/ 334240 h 509406"/>
              <a:gd name="connsiteX2321" fmla="*/ 1910622 w 2377881"/>
              <a:gd name="connsiteY2321" fmla="*/ 333002 h 509406"/>
              <a:gd name="connsiteX2322" fmla="*/ 1919575 w 2377881"/>
              <a:gd name="connsiteY2322" fmla="*/ 335383 h 509406"/>
              <a:gd name="connsiteX2323" fmla="*/ 1921290 w 2377881"/>
              <a:gd name="connsiteY2323" fmla="*/ 332431 h 509406"/>
              <a:gd name="connsiteX2324" fmla="*/ 1915194 w 2377881"/>
              <a:gd name="connsiteY2324" fmla="*/ 320048 h 509406"/>
              <a:gd name="connsiteX2325" fmla="*/ 1913146 w 2377881"/>
              <a:gd name="connsiteY2325" fmla="*/ 317155 h 509406"/>
              <a:gd name="connsiteX2326" fmla="*/ 421960 w 2377881"/>
              <a:gd name="connsiteY2326" fmla="*/ 315381 h 509406"/>
              <a:gd name="connsiteX2327" fmla="*/ 419959 w 2377881"/>
              <a:gd name="connsiteY2327" fmla="*/ 317381 h 509406"/>
              <a:gd name="connsiteX2328" fmla="*/ 419769 w 2377881"/>
              <a:gd name="connsiteY2328" fmla="*/ 320524 h 509406"/>
              <a:gd name="connsiteX2329" fmla="*/ 419674 w 2377881"/>
              <a:gd name="connsiteY2329" fmla="*/ 320810 h 509406"/>
              <a:gd name="connsiteX2330" fmla="*/ 417388 w 2377881"/>
              <a:gd name="connsiteY2330" fmla="*/ 319286 h 509406"/>
              <a:gd name="connsiteX2331" fmla="*/ 412054 w 2377881"/>
              <a:gd name="connsiteY2331" fmla="*/ 315571 h 509406"/>
              <a:gd name="connsiteX2332" fmla="*/ 410053 w 2377881"/>
              <a:gd name="connsiteY2332" fmla="*/ 315857 h 509406"/>
              <a:gd name="connsiteX2333" fmla="*/ 409768 w 2377881"/>
              <a:gd name="connsiteY2333" fmla="*/ 315857 h 509406"/>
              <a:gd name="connsiteX2334" fmla="*/ 412149 w 2377881"/>
              <a:gd name="connsiteY2334" fmla="*/ 318619 h 509406"/>
              <a:gd name="connsiteX2335" fmla="*/ 410911 w 2377881"/>
              <a:gd name="connsiteY2335" fmla="*/ 325763 h 509406"/>
              <a:gd name="connsiteX2336" fmla="*/ 412340 w 2377881"/>
              <a:gd name="connsiteY2336" fmla="*/ 325668 h 509406"/>
              <a:gd name="connsiteX2337" fmla="*/ 423103 w 2377881"/>
              <a:gd name="connsiteY2337" fmla="*/ 324811 h 509406"/>
              <a:gd name="connsiteX2338" fmla="*/ 429484 w 2377881"/>
              <a:gd name="connsiteY2338" fmla="*/ 331097 h 509406"/>
              <a:gd name="connsiteX2339" fmla="*/ 424532 w 2377881"/>
              <a:gd name="connsiteY2339" fmla="*/ 320048 h 509406"/>
              <a:gd name="connsiteX2340" fmla="*/ 424912 w 2377881"/>
              <a:gd name="connsiteY2340" fmla="*/ 316429 h 509406"/>
              <a:gd name="connsiteX2341" fmla="*/ 421960 w 2377881"/>
              <a:gd name="connsiteY2341" fmla="*/ 315381 h 509406"/>
              <a:gd name="connsiteX2342" fmla="*/ 1705549 w 2377881"/>
              <a:gd name="connsiteY2342" fmla="*/ 313762 h 509406"/>
              <a:gd name="connsiteX2343" fmla="*/ 1693547 w 2377881"/>
              <a:gd name="connsiteY2343" fmla="*/ 316238 h 509406"/>
              <a:gd name="connsiteX2344" fmla="*/ 1693356 w 2377881"/>
              <a:gd name="connsiteY2344" fmla="*/ 318048 h 509406"/>
              <a:gd name="connsiteX2345" fmla="*/ 1702405 w 2377881"/>
              <a:gd name="connsiteY2345" fmla="*/ 319286 h 509406"/>
              <a:gd name="connsiteX2346" fmla="*/ 1704501 w 2377881"/>
              <a:gd name="connsiteY2346" fmla="*/ 319286 h 509406"/>
              <a:gd name="connsiteX2347" fmla="*/ 1706596 w 2377881"/>
              <a:gd name="connsiteY2347" fmla="*/ 314238 h 509406"/>
              <a:gd name="connsiteX2348" fmla="*/ 2323436 w 2377881"/>
              <a:gd name="connsiteY2348" fmla="*/ 311191 h 509406"/>
              <a:gd name="connsiteX2349" fmla="*/ 2334866 w 2377881"/>
              <a:gd name="connsiteY2349" fmla="*/ 316906 h 509406"/>
              <a:gd name="connsiteX2350" fmla="*/ 2335342 w 2377881"/>
              <a:gd name="connsiteY2350" fmla="*/ 320049 h 509406"/>
              <a:gd name="connsiteX2351" fmla="*/ 2325626 w 2377881"/>
              <a:gd name="connsiteY2351" fmla="*/ 313762 h 509406"/>
              <a:gd name="connsiteX2352" fmla="*/ 2323436 w 2377881"/>
              <a:gd name="connsiteY2352" fmla="*/ 311191 h 509406"/>
              <a:gd name="connsiteX2353" fmla="*/ 2293527 w 2377881"/>
              <a:gd name="connsiteY2353" fmla="*/ 310333 h 509406"/>
              <a:gd name="connsiteX2354" fmla="*/ 2301909 w 2377881"/>
              <a:gd name="connsiteY2354" fmla="*/ 310428 h 509406"/>
              <a:gd name="connsiteX2355" fmla="*/ 2302481 w 2377881"/>
              <a:gd name="connsiteY2355" fmla="*/ 314524 h 509406"/>
              <a:gd name="connsiteX2356" fmla="*/ 2297337 w 2377881"/>
              <a:gd name="connsiteY2356" fmla="*/ 314714 h 509406"/>
              <a:gd name="connsiteX2357" fmla="*/ 2294099 w 2377881"/>
              <a:gd name="connsiteY2357" fmla="*/ 315572 h 509406"/>
              <a:gd name="connsiteX2358" fmla="*/ 2293527 w 2377881"/>
              <a:gd name="connsiteY2358" fmla="*/ 310333 h 509406"/>
              <a:gd name="connsiteX2359" fmla="*/ 2004443 w 2377881"/>
              <a:gd name="connsiteY2359" fmla="*/ 306999 h 509406"/>
              <a:gd name="connsiteX2360" fmla="*/ 2002919 w 2377881"/>
              <a:gd name="connsiteY2360" fmla="*/ 309952 h 509406"/>
              <a:gd name="connsiteX2361" fmla="*/ 2008158 w 2377881"/>
              <a:gd name="connsiteY2361" fmla="*/ 312714 h 509406"/>
              <a:gd name="connsiteX2362" fmla="*/ 2020064 w 2377881"/>
              <a:gd name="connsiteY2362" fmla="*/ 314047 h 509406"/>
              <a:gd name="connsiteX2363" fmla="*/ 2016540 w 2377881"/>
              <a:gd name="connsiteY2363" fmla="*/ 312809 h 509406"/>
              <a:gd name="connsiteX2364" fmla="*/ 2010635 w 2377881"/>
              <a:gd name="connsiteY2364" fmla="*/ 308809 h 509406"/>
              <a:gd name="connsiteX2365" fmla="*/ 2004443 w 2377881"/>
              <a:gd name="connsiteY2365" fmla="*/ 306999 h 509406"/>
              <a:gd name="connsiteX2366" fmla="*/ 2342486 w 2377881"/>
              <a:gd name="connsiteY2366" fmla="*/ 304522 h 509406"/>
              <a:gd name="connsiteX2367" fmla="*/ 2344486 w 2377881"/>
              <a:gd name="connsiteY2367" fmla="*/ 304713 h 509406"/>
              <a:gd name="connsiteX2368" fmla="*/ 2349058 w 2377881"/>
              <a:gd name="connsiteY2368" fmla="*/ 304999 h 509406"/>
              <a:gd name="connsiteX2369" fmla="*/ 2348391 w 2377881"/>
              <a:gd name="connsiteY2369" fmla="*/ 311285 h 509406"/>
              <a:gd name="connsiteX2370" fmla="*/ 2345438 w 2377881"/>
              <a:gd name="connsiteY2370" fmla="*/ 312047 h 509406"/>
              <a:gd name="connsiteX2371" fmla="*/ 2335913 w 2377881"/>
              <a:gd name="connsiteY2371" fmla="*/ 312428 h 509406"/>
              <a:gd name="connsiteX2372" fmla="*/ 2333532 w 2377881"/>
              <a:gd name="connsiteY2372" fmla="*/ 311857 h 509406"/>
              <a:gd name="connsiteX2373" fmla="*/ 2333818 w 2377881"/>
              <a:gd name="connsiteY2373" fmla="*/ 308142 h 509406"/>
              <a:gd name="connsiteX2374" fmla="*/ 2342486 w 2377881"/>
              <a:gd name="connsiteY2374" fmla="*/ 304522 h 509406"/>
              <a:gd name="connsiteX2375" fmla="*/ 1749459 w 2377881"/>
              <a:gd name="connsiteY2375" fmla="*/ 304332 h 509406"/>
              <a:gd name="connsiteX2376" fmla="*/ 1742982 w 2377881"/>
              <a:gd name="connsiteY2376" fmla="*/ 311571 h 509406"/>
              <a:gd name="connsiteX2377" fmla="*/ 1745935 w 2377881"/>
              <a:gd name="connsiteY2377" fmla="*/ 313285 h 509406"/>
              <a:gd name="connsiteX2378" fmla="*/ 1747078 w 2377881"/>
              <a:gd name="connsiteY2378" fmla="*/ 313000 h 509406"/>
              <a:gd name="connsiteX2379" fmla="*/ 1753745 w 2377881"/>
              <a:gd name="connsiteY2379" fmla="*/ 310904 h 509406"/>
              <a:gd name="connsiteX2380" fmla="*/ 1753745 w 2377881"/>
              <a:gd name="connsiteY2380" fmla="*/ 306713 h 509406"/>
              <a:gd name="connsiteX2381" fmla="*/ 2217708 w 2377881"/>
              <a:gd name="connsiteY2381" fmla="*/ 301474 h 509406"/>
              <a:gd name="connsiteX2382" fmla="*/ 2211707 w 2377881"/>
              <a:gd name="connsiteY2382" fmla="*/ 306237 h 509406"/>
              <a:gd name="connsiteX2383" fmla="*/ 2218565 w 2377881"/>
              <a:gd name="connsiteY2383" fmla="*/ 305189 h 509406"/>
              <a:gd name="connsiteX2384" fmla="*/ 2221042 w 2377881"/>
              <a:gd name="connsiteY2384" fmla="*/ 308618 h 509406"/>
              <a:gd name="connsiteX2385" fmla="*/ 2222185 w 2377881"/>
              <a:gd name="connsiteY2385" fmla="*/ 316429 h 509406"/>
              <a:gd name="connsiteX2386" fmla="*/ 2232853 w 2377881"/>
              <a:gd name="connsiteY2386" fmla="*/ 313381 h 509406"/>
              <a:gd name="connsiteX2387" fmla="*/ 2228472 w 2377881"/>
              <a:gd name="connsiteY2387" fmla="*/ 302046 h 509406"/>
              <a:gd name="connsiteX2388" fmla="*/ 2217708 w 2377881"/>
              <a:gd name="connsiteY2388" fmla="*/ 301474 h 509406"/>
              <a:gd name="connsiteX2389" fmla="*/ 2193134 w 2377881"/>
              <a:gd name="connsiteY2389" fmla="*/ 301284 h 509406"/>
              <a:gd name="connsiteX2390" fmla="*/ 2194181 w 2377881"/>
              <a:gd name="connsiteY2390" fmla="*/ 306713 h 509406"/>
              <a:gd name="connsiteX2391" fmla="*/ 2199515 w 2377881"/>
              <a:gd name="connsiteY2391" fmla="*/ 309190 h 509406"/>
              <a:gd name="connsiteX2392" fmla="*/ 2197991 w 2377881"/>
              <a:gd name="connsiteY2392" fmla="*/ 313190 h 509406"/>
              <a:gd name="connsiteX2393" fmla="*/ 2207993 w 2377881"/>
              <a:gd name="connsiteY2393" fmla="*/ 314047 h 509406"/>
              <a:gd name="connsiteX2394" fmla="*/ 2211231 w 2377881"/>
              <a:gd name="connsiteY2394" fmla="*/ 315190 h 509406"/>
              <a:gd name="connsiteX2395" fmla="*/ 2211803 w 2377881"/>
              <a:gd name="connsiteY2395" fmla="*/ 315381 h 509406"/>
              <a:gd name="connsiteX2396" fmla="*/ 2209802 w 2377881"/>
              <a:gd name="connsiteY2396" fmla="*/ 311857 h 509406"/>
              <a:gd name="connsiteX2397" fmla="*/ 2207612 w 2377881"/>
              <a:gd name="connsiteY2397" fmla="*/ 311095 h 509406"/>
              <a:gd name="connsiteX2398" fmla="*/ 2206278 w 2377881"/>
              <a:gd name="connsiteY2398" fmla="*/ 309475 h 509406"/>
              <a:gd name="connsiteX2399" fmla="*/ 2205135 w 2377881"/>
              <a:gd name="connsiteY2399" fmla="*/ 307380 h 509406"/>
              <a:gd name="connsiteX2400" fmla="*/ 2197705 w 2377881"/>
              <a:gd name="connsiteY2400" fmla="*/ 304903 h 509406"/>
              <a:gd name="connsiteX2401" fmla="*/ 2197039 w 2377881"/>
              <a:gd name="connsiteY2401" fmla="*/ 304332 h 509406"/>
              <a:gd name="connsiteX2402" fmla="*/ 1731552 w 2377881"/>
              <a:gd name="connsiteY2402" fmla="*/ 300427 h 509406"/>
              <a:gd name="connsiteX2403" fmla="*/ 1729361 w 2377881"/>
              <a:gd name="connsiteY2403" fmla="*/ 300617 h 509406"/>
              <a:gd name="connsiteX2404" fmla="*/ 1724980 w 2377881"/>
              <a:gd name="connsiteY2404" fmla="*/ 306237 h 509406"/>
              <a:gd name="connsiteX2405" fmla="*/ 1725361 w 2377881"/>
              <a:gd name="connsiteY2405" fmla="*/ 307285 h 509406"/>
              <a:gd name="connsiteX2406" fmla="*/ 1725170 w 2377881"/>
              <a:gd name="connsiteY2406" fmla="*/ 310333 h 509406"/>
              <a:gd name="connsiteX2407" fmla="*/ 1727932 w 2377881"/>
              <a:gd name="connsiteY2407" fmla="*/ 312428 h 509406"/>
              <a:gd name="connsiteX2408" fmla="*/ 1729266 w 2377881"/>
              <a:gd name="connsiteY2408" fmla="*/ 312047 h 509406"/>
              <a:gd name="connsiteX2409" fmla="*/ 1731171 w 2377881"/>
              <a:gd name="connsiteY2409" fmla="*/ 311571 h 509406"/>
              <a:gd name="connsiteX2410" fmla="*/ 1732029 w 2377881"/>
              <a:gd name="connsiteY2410" fmla="*/ 306808 h 509406"/>
              <a:gd name="connsiteX2411" fmla="*/ 1735457 w 2377881"/>
              <a:gd name="connsiteY2411" fmla="*/ 304808 h 509406"/>
              <a:gd name="connsiteX2412" fmla="*/ 1737648 w 2377881"/>
              <a:gd name="connsiteY2412" fmla="*/ 303475 h 509406"/>
              <a:gd name="connsiteX2413" fmla="*/ 1731552 w 2377881"/>
              <a:gd name="connsiteY2413" fmla="*/ 300427 h 509406"/>
              <a:gd name="connsiteX2414" fmla="*/ 1886333 w 2377881"/>
              <a:gd name="connsiteY2414" fmla="*/ 298426 h 509406"/>
              <a:gd name="connsiteX2415" fmla="*/ 1885190 w 2377881"/>
              <a:gd name="connsiteY2415" fmla="*/ 302141 h 509406"/>
              <a:gd name="connsiteX2416" fmla="*/ 1891953 w 2377881"/>
              <a:gd name="connsiteY2416" fmla="*/ 303570 h 509406"/>
              <a:gd name="connsiteX2417" fmla="*/ 1886333 w 2377881"/>
              <a:gd name="connsiteY2417" fmla="*/ 298426 h 509406"/>
              <a:gd name="connsiteX2418" fmla="*/ 190883 w 2377881"/>
              <a:gd name="connsiteY2418" fmla="*/ 292902 h 509406"/>
              <a:gd name="connsiteX2419" fmla="*/ 185549 w 2377881"/>
              <a:gd name="connsiteY2419" fmla="*/ 297188 h 509406"/>
              <a:gd name="connsiteX2420" fmla="*/ 190026 w 2377881"/>
              <a:gd name="connsiteY2420" fmla="*/ 299093 h 509406"/>
              <a:gd name="connsiteX2421" fmla="*/ 191741 w 2377881"/>
              <a:gd name="connsiteY2421" fmla="*/ 298522 h 509406"/>
              <a:gd name="connsiteX2422" fmla="*/ 193074 w 2377881"/>
              <a:gd name="connsiteY2422" fmla="*/ 298045 h 509406"/>
              <a:gd name="connsiteX2423" fmla="*/ 194217 w 2377881"/>
              <a:gd name="connsiteY2423" fmla="*/ 294997 h 509406"/>
              <a:gd name="connsiteX2424" fmla="*/ 193169 w 2377881"/>
              <a:gd name="connsiteY2424" fmla="*/ 294331 h 509406"/>
              <a:gd name="connsiteX2425" fmla="*/ 439867 w 2377881"/>
              <a:gd name="connsiteY2425" fmla="*/ 290140 h 509406"/>
              <a:gd name="connsiteX2426" fmla="*/ 433390 w 2377881"/>
              <a:gd name="connsiteY2426" fmla="*/ 297283 h 509406"/>
              <a:gd name="connsiteX2427" fmla="*/ 439581 w 2377881"/>
              <a:gd name="connsiteY2427" fmla="*/ 293473 h 509406"/>
              <a:gd name="connsiteX2428" fmla="*/ 439771 w 2377881"/>
              <a:gd name="connsiteY2428" fmla="*/ 290806 h 509406"/>
              <a:gd name="connsiteX2429" fmla="*/ 4574 w 2377881"/>
              <a:gd name="connsiteY2429" fmla="*/ 286045 h 509406"/>
              <a:gd name="connsiteX2430" fmla="*/ 8289 w 2377881"/>
              <a:gd name="connsiteY2430" fmla="*/ 287092 h 509406"/>
              <a:gd name="connsiteX2431" fmla="*/ 14099 w 2377881"/>
              <a:gd name="connsiteY2431" fmla="*/ 292236 h 509406"/>
              <a:gd name="connsiteX2432" fmla="*/ 8479 w 2377881"/>
              <a:gd name="connsiteY2432" fmla="*/ 291855 h 509406"/>
              <a:gd name="connsiteX2433" fmla="*/ 7432 w 2377881"/>
              <a:gd name="connsiteY2433" fmla="*/ 291188 h 509406"/>
              <a:gd name="connsiteX2434" fmla="*/ 2955 w 2377881"/>
              <a:gd name="connsiteY2434" fmla="*/ 290045 h 509406"/>
              <a:gd name="connsiteX2435" fmla="*/ 2 w 2377881"/>
              <a:gd name="connsiteY2435" fmla="*/ 287854 h 509406"/>
              <a:gd name="connsiteX2436" fmla="*/ 4574 w 2377881"/>
              <a:gd name="connsiteY2436" fmla="*/ 286045 h 509406"/>
              <a:gd name="connsiteX2437" fmla="*/ 422436 w 2377881"/>
              <a:gd name="connsiteY2437" fmla="*/ 285949 h 509406"/>
              <a:gd name="connsiteX2438" fmla="*/ 418245 w 2377881"/>
              <a:gd name="connsiteY2438" fmla="*/ 286615 h 509406"/>
              <a:gd name="connsiteX2439" fmla="*/ 419293 w 2377881"/>
              <a:gd name="connsiteY2439" fmla="*/ 291759 h 509406"/>
              <a:gd name="connsiteX2440" fmla="*/ 418340 w 2377881"/>
              <a:gd name="connsiteY2440" fmla="*/ 292521 h 509406"/>
              <a:gd name="connsiteX2441" fmla="*/ 417483 w 2377881"/>
              <a:gd name="connsiteY2441" fmla="*/ 295188 h 509406"/>
              <a:gd name="connsiteX2442" fmla="*/ 420531 w 2377881"/>
              <a:gd name="connsiteY2442" fmla="*/ 296236 h 509406"/>
              <a:gd name="connsiteX2443" fmla="*/ 423008 w 2377881"/>
              <a:gd name="connsiteY2443" fmla="*/ 294521 h 509406"/>
              <a:gd name="connsiteX2444" fmla="*/ 427865 w 2377881"/>
              <a:gd name="connsiteY2444" fmla="*/ 287473 h 509406"/>
              <a:gd name="connsiteX2445" fmla="*/ 427008 w 2377881"/>
              <a:gd name="connsiteY2445" fmla="*/ 286615 h 509406"/>
              <a:gd name="connsiteX2446" fmla="*/ 422436 w 2377881"/>
              <a:gd name="connsiteY2446" fmla="*/ 285949 h 509406"/>
              <a:gd name="connsiteX2447" fmla="*/ 321566 w 2377881"/>
              <a:gd name="connsiteY2447" fmla="*/ 285472 h 509406"/>
              <a:gd name="connsiteX2448" fmla="*/ 320709 w 2377881"/>
              <a:gd name="connsiteY2448" fmla="*/ 291759 h 509406"/>
              <a:gd name="connsiteX2449" fmla="*/ 325376 w 2377881"/>
              <a:gd name="connsiteY2449" fmla="*/ 292426 h 509406"/>
              <a:gd name="connsiteX2450" fmla="*/ 325471 w 2377881"/>
              <a:gd name="connsiteY2450" fmla="*/ 286234 h 509406"/>
              <a:gd name="connsiteX2451" fmla="*/ 323566 w 2377881"/>
              <a:gd name="connsiteY2451" fmla="*/ 285853 h 509406"/>
              <a:gd name="connsiteX2452" fmla="*/ 403291 w 2377881"/>
              <a:gd name="connsiteY2452" fmla="*/ 284901 h 509406"/>
              <a:gd name="connsiteX2453" fmla="*/ 397197 w 2377881"/>
              <a:gd name="connsiteY2453" fmla="*/ 289297 h 509406"/>
              <a:gd name="connsiteX2454" fmla="*/ 397100 w 2377881"/>
              <a:gd name="connsiteY2454" fmla="*/ 289282 h 509406"/>
              <a:gd name="connsiteX2455" fmla="*/ 395766 w 2377881"/>
              <a:gd name="connsiteY2455" fmla="*/ 290330 h 509406"/>
              <a:gd name="connsiteX2456" fmla="*/ 397197 w 2377881"/>
              <a:gd name="connsiteY2456" fmla="*/ 289297 h 509406"/>
              <a:gd name="connsiteX2457" fmla="*/ 401386 w 2377881"/>
              <a:gd name="connsiteY2457" fmla="*/ 289949 h 509406"/>
              <a:gd name="connsiteX2458" fmla="*/ 404434 w 2377881"/>
              <a:gd name="connsiteY2458" fmla="*/ 290425 h 509406"/>
              <a:gd name="connsiteX2459" fmla="*/ 403291 w 2377881"/>
              <a:gd name="connsiteY2459" fmla="*/ 284901 h 509406"/>
              <a:gd name="connsiteX2460" fmla="*/ 369191 w 2377881"/>
              <a:gd name="connsiteY2460" fmla="*/ 284425 h 509406"/>
              <a:gd name="connsiteX2461" fmla="*/ 369096 w 2377881"/>
              <a:gd name="connsiteY2461" fmla="*/ 284615 h 509406"/>
              <a:gd name="connsiteX2462" fmla="*/ 367191 w 2377881"/>
              <a:gd name="connsiteY2462" fmla="*/ 291283 h 509406"/>
              <a:gd name="connsiteX2463" fmla="*/ 358047 w 2377881"/>
              <a:gd name="connsiteY2463" fmla="*/ 292902 h 509406"/>
              <a:gd name="connsiteX2464" fmla="*/ 361762 w 2377881"/>
              <a:gd name="connsiteY2464" fmla="*/ 293664 h 509406"/>
              <a:gd name="connsiteX2465" fmla="*/ 363381 w 2377881"/>
              <a:gd name="connsiteY2465" fmla="*/ 294045 h 509406"/>
              <a:gd name="connsiteX2466" fmla="*/ 371953 w 2377881"/>
              <a:gd name="connsiteY2466" fmla="*/ 293283 h 509406"/>
              <a:gd name="connsiteX2467" fmla="*/ 378621 w 2377881"/>
              <a:gd name="connsiteY2467" fmla="*/ 290521 h 509406"/>
              <a:gd name="connsiteX2468" fmla="*/ 369191 w 2377881"/>
              <a:gd name="connsiteY2468" fmla="*/ 284425 h 509406"/>
              <a:gd name="connsiteX2469" fmla="*/ 177548 w 2377881"/>
              <a:gd name="connsiteY2469" fmla="*/ 281186 h 509406"/>
              <a:gd name="connsiteX2470" fmla="*/ 173452 w 2377881"/>
              <a:gd name="connsiteY2470" fmla="*/ 286615 h 509406"/>
              <a:gd name="connsiteX2471" fmla="*/ 173833 w 2377881"/>
              <a:gd name="connsiteY2471" fmla="*/ 287758 h 509406"/>
              <a:gd name="connsiteX2472" fmla="*/ 174405 w 2377881"/>
              <a:gd name="connsiteY2472" fmla="*/ 289759 h 509406"/>
              <a:gd name="connsiteX2473" fmla="*/ 174024 w 2377881"/>
              <a:gd name="connsiteY2473" fmla="*/ 299188 h 509406"/>
              <a:gd name="connsiteX2474" fmla="*/ 172976 w 2377881"/>
              <a:gd name="connsiteY2474" fmla="*/ 302332 h 509406"/>
              <a:gd name="connsiteX2475" fmla="*/ 175929 w 2377881"/>
              <a:gd name="connsiteY2475" fmla="*/ 300903 h 509406"/>
              <a:gd name="connsiteX2476" fmla="*/ 181263 w 2377881"/>
              <a:gd name="connsiteY2476" fmla="*/ 293473 h 509406"/>
              <a:gd name="connsiteX2477" fmla="*/ 180596 w 2377881"/>
              <a:gd name="connsiteY2477" fmla="*/ 282901 h 509406"/>
              <a:gd name="connsiteX2478" fmla="*/ 179358 w 2377881"/>
              <a:gd name="connsiteY2478" fmla="*/ 282234 h 509406"/>
              <a:gd name="connsiteX2479" fmla="*/ 2328484 w 2377881"/>
              <a:gd name="connsiteY2479" fmla="*/ 269375 h 509406"/>
              <a:gd name="connsiteX2480" fmla="*/ 2324674 w 2377881"/>
              <a:gd name="connsiteY2480" fmla="*/ 270518 h 509406"/>
              <a:gd name="connsiteX2481" fmla="*/ 2328674 w 2377881"/>
              <a:gd name="connsiteY2481" fmla="*/ 277662 h 509406"/>
              <a:gd name="connsiteX2482" fmla="*/ 2336294 w 2377881"/>
              <a:gd name="connsiteY2482" fmla="*/ 277567 h 509406"/>
              <a:gd name="connsiteX2483" fmla="*/ 2333818 w 2377881"/>
              <a:gd name="connsiteY2483" fmla="*/ 275185 h 509406"/>
              <a:gd name="connsiteX2484" fmla="*/ 2332008 w 2377881"/>
              <a:gd name="connsiteY2484" fmla="*/ 273471 h 509406"/>
              <a:gd name="connsiteX2485" fmla="*/ 2328484 w 2377881"/>
              <a:gd name="connsiteY2485" fmla="*/ 269375 h 509406"/>
              <a:gd name="connsiteX2486" fmla="*/ 2325341 w 2377881"/>
              <a:gd name="connsiteY2486" fmla="*/ 258040 h 509406"/>
              <a:gd name="connsiteX2487" fmla="*/ 2328960 w 2377881"/>
              <a:gd name="connsiteY2487" fmla="*/ 264613 h 509406"/>
              <a:gd name="connsiteX2488" fmla="*/ 2335818 w 2377881"/>
              <a:gd name="connsiteY2488" fmla="*/ 265660 h 509406"/>
              <a:gd name="connsiteX2489" fmla="*/ 2336961 w 2377881"/>
              <a:gd name="connsiteY2489" fmla="*/ 264327 h 509406"/>
              <a:gd name="connsiteX2490" fmla="*/ 2338961 w 2377881"/>
              <a:gd name="connsiteY2490" fmla="*/ 262136 h 509406"/>
              <a:gd name="connsiteX2491" fmla="*/ 2336199 w 2377881"/>
              <a:gd name="connsiteY2491" fmla="*/ 258040 h 509406"/>
              <a:gd name="connsiteX2492" fmla="*/ 2325341 w 2377881"/>
              <a:gd name="connsiteY2492" fmla="*/ 258040 h 509406"/>
              <a:gd name="connsiteX2493" fmla="*/ 2285240 w 2377881"/>
              <a:gd name="connsiteY2493" fmla="*/ 257278 h 509406"/>
              <a:gd name="connsiteX2494" fmla="*/ 2280573 w 2377881"/>
              <a:gd name="connsiteY2494" fmla="*/ 258326 h 509406"/>
              <a:gd name="connsiteX2495" fmla="*/ 2278382 w 2377881"/>
              <a:gd name="connsiteY2495" fmla="*/ 266232 h 509406"/>
              <a:gd name="connsiteX2496" fmla="*/ 2281907 w 2377881"/>
              <a:gd name="connsiteY2496" fmla="*/ 263755 h 509406"/>
              <a:gd name="connsiteX2497" fmla="*/ 2282764 w 2377881"/>
              <a:gd name="connsiteY2497" fmla="*/ 262993 h 509406"/>
              <a:gd name="connsiteX2498" fmla="*/ 2286288 w 2377881"/>
              <a:gd name="connsiteY2498" fmla="*/ 267946 h 509406"/>
              <a:gd name="connsiteX2499" fmla="*/ 2286478 w 2377881"/>
              <a:gd name="connsiteY2499" fmla="*/ 268232 h 509406"/>
              <a:gd name="connsiteX2500" fmla="*/ 2289527 w 2377881"/>
              <a:gd name="connsiteY2500" fmla="*/ 272328 h 509406"/>
              <a:gd name="connsiteX2501" fmla="*/ 2298575 w 2377881"/>
              <a:gd name="connsiteY2501" fmla="*/ 263374 h 509406"/>
              <a:gd name="connsiteX2502" fmla="*/ 2295051 w 2377881"/>
              <a:gd name="connsiteY2502" fmla="*/ 263089 h 509406"/>
              <a:gd name="connsiteX2503" fmla="*/ 2286193 w 2377881"/>
              <a:gd name="connsiteY2503" fmla="*/ 257755 h 509406"/>
              <a:gd name="connsiteX2504" fmla="*/ 27720 w 2377881"/>
              <a:gd name="connsiteY2504" fmla="*/ 253373 h 509406"/>
              <a:gd name="connsiteX2505" fmla="*/ 22100 w 2377881"/>
              <a:gd name="connsiteY2505" fmla="*/ 256421 h 509406"/>
              <a:gd name="connsiteX2506" fmla="*/ 23910 w 2377881"/>
              <a:gd name="connsiteY2506" fmla="*/ 258326 h 509406"/>
              <a:gd name="connsiteX2507" fmla="*/ 25243 w 2377881"/>
              <a:gd name="connsiteY2507" fmla="*/ 259755 h 509406"/>
              <a:gd name="connsiteX2508" fmla="*/ 30768 w 2377881"/>
              <a:gd name="connsiteY2508" fmla="*/ 261184 h 509406"/>
              <a:gd name="connsiteX2509" fmla="*/ 31054 w 2377881"/>
              <a:gd name="connsiteY2509" fmla="*/ 254897 h 509406"/>
              <a:gd name="connsiteX2510" fmla="*/ 29434 w 2377881"/>
              <a:gd name="connsiteY2510" fmla="*/ 254135 h 509406"/>
              <a:gd name="connsiteX2511" fmla="*/ 2289813 w 2377881"/>
              <a:gd name="connsiteY2511" fmla="*/ 250039 h 509406"/>
              <a:gd name="connsiteX2512" fmla="*/ 2288574 w 2377881"/>
              <a:gd name="connsiteY2512" fmla="*/ 253183 h 509406"/>
              <a:gd name="connsiteX2513" fmla="*/ 2299147 w 2377881"/>
              <a:gd name="connsiteY2513" fmla="*/ 258802 h 509406"/>
              <a:gd name="connsiteX2514" fmla="*/ 2299052 w 2377881"/>
              <a:gd name="connsiteY2514" fmla="*/ 253849 h 509406"/>
              <a:gd name="connsiteX2515" fmla="*/ 2289813 w 2377881"/>
              <a:gd name="connsiteY2515" fmla="*/ 250039 h 509406"/>
              <a:gd name="connsiteX2516" fmla="*/ 70106 w 2377881"/>
              <a:gd name="connsiteY2516" fmla="*/ 227084 h 509406"/>
              <a:gd name="connsiteX2517" fmla="*/ 69916 w 2377881"/>
              <a:gd name="connsiteY2517" fmla="*/ 227179 h 509406"/>
              <a:gd name="connsiteX2518" fmla="*/ 63058 w 2377881"/>
              <a:gd name="connsiteY2518" fmla="*/ 231085 h 509406"/>
              <a:gd name="connsiteX2519" fmla="*/ 55247 w 2377881"/>
              <a:gd name="connsiteY2519" fmla="*/ 229370 h 509406"/>
              <a:gd name="connsiteX2520" fmla="*/ 52009 w 2377881"/>
              <a:gd name="connsiteY2520" fmla="*/ 230037 h 509406"/>
              <a:gd name="connsiteX2521" fmla="*/ 51914 w 2377881"/>
              <a:gd name="connsiteY2521" fmla="*/ 231180 h 509406"/>
              <a:gd name="connsiteX2522" fmla="*/ 57819 w 2377881"/>
              <a:gd name="connsiteY2522" fmla="*/ 233466 h 509406"/>
              <a:gd name="connsiteX2523" fmla="*/ 70011 w 2377881"/>
              <a:gd name="connsiteY2523" fmla="*/ 233275 h 509406"/>
              <a:gd name="connsiteX2524" fmla="*/ 69535 w 2377881"/>
              <a:gd name="connsiteY2524" fmla="*/ 230227 h 509406"/>
              <a:gd name="connsiteX2525" fmla="*/ 69344 w 2377881"/>
              <a:gd name="connsiteY2525" fmla="*/ 229370 h 509406"/>
              <a:gd name="connsiteX2526" fmla="*/ 70106 w 2377881"/>
              <a:gd name="connsiteY2526" fmla="*/ 227084 h 509406"/>
              <a:gd name="connsiteX2527" fmla="*/ 41245 w 2377881"/>
              <a:gd name="connsiteY2527" fmla="*/ 220798 h 509406"/>
              <a:gd name="connsiteX2528" fmla="*/ 43055 w 2377881"/>
              <a:gd name="connsiteY2528" fmla="*/ 231275 h 509406"/>
              <a:gd name="connsiteX2529" fmla="*/ 43722 w 2377881"/>
              <a:gd name="connsiteY2529" fmla="*/ 234418 h 509406"/>
              <a:gd name="connsiteX2530" fmla="*/ 46675 w 2377881"/>
              <a:gd name="connsiteY2530" fmla="*/ 235466 h 509406"/>
              <a:gd name="connsiteX2531" fmla="*/ 48675 w 2377881"/>
              <a:gd name="connsiteY2531" fmla="*/ 233561 h 509406"/>
              <a:gd name="connsiteX2532" fmla="*/ 49437 w 2377881"/>
              <a:gd name="connsiteY2532" fmla="*/ 229180 h 509406"/>
              <a:gd name="connsiteX2533" fmla="*/ 41245 w 2377881"/>
              <a:gd name="connsiteY2533" fmla="*/ 220798 h 509406"/>
              <a:gd name="connsiteX2534" fmla="*/ 2234853 w 2377881"/>
              <a:gd name="connsiteY2534" fmla="*/ 184698 h 509406"/>
              <a:gd name="connsiteX2535" fmla="*/ 2226947 w 2377881"/>
              <a:gd name="connsiteY2535" fmla="*/ 186127 h 509406"/>
              <a:gd name="connsiteX2536" fmla="*/ 2221899 w 2377881"/>
              <a:gd name="connsiteY2536" fmla="*/ 188603 h 509406"/>
              <a:gd name="connsiteX2537" fmla="*/ 2217898 w 2377881"/>
              <a:gd name="connsiteY2537" fmla="*/ 196128 h 509406"/>
              <a:gd name="connsiteX2538" fmla="*/ 2225423 w 2377881"/>
              <a:gd name="connsiteY2538" fmla="*/ 195652 h 509406"/>
              <a:gd name="connsiteX2539" fmla="*/ 2230662 w 2377881"/>
              <a:gd name="connsiteY2539" fmla="*/ 193842 h 509406"/>
              <a:gd name="connsiteX2540" fmla="*/ 2232567 w 2377881"/>
              <a:gd name="connsiteY2540" fmla="*/ 193842 h 509406"/>
              <a:gd name="connsiteX2541" fmla="*/ 2237044 w 2377881"/>
              <a:gd name="connsiteY2541" fmla="*/ 193175 h 509406"/>
              <a:gd name="connsiteX2542" fmla="*/ 2234853 w 2377881"/>
              <a:gd name="connsiteY2542" fmla="*/ 184698 h 509406"/>
              <a:gd name="connsiteX2543" fmla="*/ 198408 w 2377881"/>
              <a:gd name="connsiteY2543" fmla="*/ 177173 h 509406"/>
              <a:gd name="connsiteX2544" fmla="*/ 192217 w 2377881"/>
              <a:gd name="connsiteY2544" fmla="*/ 182602 h 509406"/>
              <a:gd name="connsiteX2545" fmla="*/ 187359 w 2377881"/>
              <a:gd name="connsiteY2545" fmla="*/ 185269 h 509406"/>
              <a:gd name="connsiteX2546" fmla="*/ 186311 w 2377881"/>
              <a:gd name="connsiteY2546" fmla="*/ 186984 h 509406"/>
              <a:gd name="connsiteX2547" fmla="*/ 185359 w 2377881"/>
              <a:gd name="connsiteY2547" fmla="*/ 191842 h 509406"/>
              <a:gd name="connsiteX2548" fmla="*/ 190407 w 2377881"/>
              <a:gd name="connsiteY2548" fmla="*/ 195747 h 509406"/>
              <a:gd name="connsiteX2549" fmla="*/ 192788 w 2377881"/>
              <a:gd name="connsiteY2549" fmla="*/ 197652 h 509406"/>
              <a:gd name="connsiteX2550" fmla="*/ 201456 w 2377881"/>
              <a:gd name="connsiteY2550" fmla="*/ 196414 h 509406"/>
              <a:gd name="connsiteX2551" fmla="*/ 203170 w 2377881"/>
              <a:gd name="connsiteY2551" fmla="*/ 193461 h 509406"/>
              <a:gd name="connsiteX2552" fmla="*/ 203361 w 2377881"/>
              <a:gd name="connsiteY2552" fmla="*/ 193080 h 509406"/>
              <a:gd name="connsiteX2553" fmla="*/ 199265 w 2377881"/>
              <a:gd name="connsiteY2553" fmla="*/ 192127 h 509406"/>
              <a:gd name="connsiteX2554" fmla="*/ 194408 w 2377881"/>
              <a:gd name="connsiteY2554" fmla="*/ 181555 h 509406"/>
              <a:gd name="connsiteX2555" fmla="*/ 202123 w 2377881"/>
              <a:gd name="connsiteY2555" fmla="*/ 178888 h 509406"/>
              <a:gd name="connsiteX2556" fmla="*/ 203933 w 2377881"/>
              <a:gd name="connsiteY2556" fmla="*/ 178316 h 509406"/>
              <a:gd name="connsiteX2557" fmla="*/ 207933 w 2377881"/>
              <a:gd name="connsiteY2557" fmla="*/ 177745 h 509406"/>
              <a:gd name="connsiteX2558" fmla="*/ 198408 w 2377881"/>
              <a:gd name="connsiteY2558" fmla="*/ 177173 h 509406"/>
              <a:gd name="connsiteX2559" fmla="*/ 75665 w 2377881"/>
              <a:gd name="connsiteY2559" fmla="*/ 169789 h 509406"/>
              <a:gd name="connsiteX2560" fmla="*/ 77155 w 2377881"/>
              <a:gd name="connsiteY2560" fmla="*/ 171172 h 509406"/>
              <a:gd name="connsiteX2561" fmla="*/ 79250 w 2377881"/>
              <a:gd name="connsiteY2561" fmla="*/ 173078 h 509406"/>
              <a:gd name="connsiteX2562" fmla="*/ 81346 w 2377881"/>
              <a:gd name="connsiteY2562" fmla="*/ 176125 h 509406"/>
              <a:gd name="connsiteX2563" fmla="*/ 73821 w 2377881"/>
              <a:gd name="connsiteY2563" fmla="*/ 180412 h 509406"/>
              <a:gd name="connsiteX2564" fmla="*/ 70868 w 2377881"/>
              <a:gd name="connsiteY2564" fmla="*/ 180983 h 509406"/>
              <a:gd name="connsiteX2565" fmla="*/ 67820 w 2377881"/>
              <a:gd name="connsiteY2565" fmla="*/ 181745 h 509406"/>
              <a:gd name="connsiteX2566" fmla="*/ 62105 w 2377881"/>
              <a:gd name="connsiteY2566" fmla="*/ 180983 h 509406"/>
              <a:gd name="connsiteX2567" fmla="*/ 71821 w 2377881"/>
              <a:gd name="connsiteY2567" fmla="*/ 174506 h 509406"/>
              <a:gd name="connsiteX2568" fmla="*/ 73059 w 2377881"/>
              <a:gd name="connsiteY2568" fmla="*/ 172982 h 509406"/>
              <a:gd name="connsiteX2569" fmla="*/ 2263809 w 2377881"/>
              <a:gd name="connsiteY2569" fmla="*/ 168315 h 509406"/>
              <a:gd name="connsiteX2570" fmla="*/ 2258380 w 2377881"/>
              <a:gd name="connsiteY2570" fmla="*/ 170887 h 509406"/>
              <a:gd name="connsiteX2571" fmla="*/ 2257714 w 2377881"/>
              <a:gd name="connsiteY2571" fmla="*/ 170717 h 509406"/>
              <a:gd name="connsiteX2572" fmla="*/ 76869 w 2377881"/>
              <a:gd name="connsiteY2572" fmla="*/ 168315 h 509406"/>
              <a:gd name="connsiteX2573" fmla="*/ 75665 w 2377881"/>
              <a:gd name="connsiteY2573" fmla="*/ 169789 h 509406"/>
              <a:gd name="connsiteX2574" fmla="*/ 74488 w 2377881"/>
              <a:gd name="connsiteY2574" fmla="*/ 168696 h 509406"/>
              <a:gd name="connsiteX2575" fmla="*/ 76869 w 2377881"/>
              <a:gd name="connsiteY2575" fmla="*/ 168315 h 509406"/>
              <a:gd name="connsiteX2576" fmla="*/ 2195610 w 2377881"/>
              <a:gd name="connsiteY2576" fmla="*/ 161076 h 509406"/>
              <a:gd name="connsiteX2577" fmla="*/ 2194563 w 2377881"/>
              <a:gd name="connsiteY2577" fmla="*/ 162314 h 509406"/>
              <a:gd name="connsiteX2578" fmla="*/ 2194943 w 2377881"/>
              <a:gd name="connsiteY2578" fmla="*/ 165743 h 509406"/>
              <a:gd name="connsiteX2579" fmla="*/ 2189895 w 2377881"/>
              <a:gd name="connsiteY2579" fmla="*/ 168029 h 509406"/>
              <a:gd name="connsiteX2580" fmla="*/ 2189229 w 2377881"/>
              <a:gd name="connsiteY2580" fmla="*/ 168410 h 509406"/>
              <a:gd name="connsiteX2581" fmla="*/ 2192181 w 2377881"/>
              <a:gd name="connsiteY2581" fmla="*/ 170410 h 509406"/>
              <a:gd name="connsiteX2582" fmla="*/ 2201611 w 2377881"/>
              <a:gd name="connsiteY2582" fmla="*/ 162695 h 509406"/>
              <a:gd name="connsiteX2583" fmla="*/ 2195610 w 2377881"/>
              <a:gd name="connsiteY2583" fmla="*/ 161076 h 509406"/>
              <a:gd name="connsiteX2584" fmla="*/ 178215 w 2377881"/>
              <a:gd name="connsiteY2584" fmla="*/ 146312 h 509406"/>
              <a:gd name="connsiteX2585" fmla="*/ 179549 w 2377881"/>
              <a:gd name="connsiteY2585" fmla="*/ 146503 h 509406"/>
              <a:gd name="connsiteX2586" fmla="*/ 175929 w 2377881"/>
              <a:gd name="connsiteY2586" fmla="*/ 151361 h 509406"/>
              <a:gd name="connsiteX2587" fmla="*/ 176406 w 2377881"/>
              <a:gd name="connsiteY2587" fmla="*/ 153837 h 509406"/>
              <a:gd name="connsiteX2588" fmla="*/ 172500 w 2377881"/>
              <a:gd name="connsiteY2588" fmla="*/ 153742 h 509406"/>
              <a:gd name="connsiteX2589" fmla="*/ 178215 w 2377881"/>
              <a:gd name="connsiteY2589" fmla="*/ 146312 h 509406"/>
              <a:gd name="connsiteX2590" fmla="*/ 2259237 w 2377881"/>
              <a:gd name="connsiteY2590" fmla="*/ 120500 h 509406"/>
              <a:gd name="connsiteX2591" fmla="*/ 2260284 w 2377881"/>
              <a:gd name="connsiteY2591" fmla="*/ 123072 h 509406"/>
              <a:gd name="connsiteX2592" fmla="*/ 2257713 w 2377881"/>
              <a:gd name="connsiteY2592" fmla="*/ 125644 h 509406"/>
              <a:gd name="connsiteX2593" fmla="*/ 2255903 w 2377881"/>
              <a:gd name="connsiteY2593" fmla="*/ 134597 h 509406"/>
              <a:gd name="connsiteX2594" fmla="*/ 2272858 w 2377881"/>
              <a:gd name="connsiteY2594" fmla="*/ 133645 h 509406"/>
              <a:gd name="connsiteX2595" fmla="*/ 2275143 w 2377881"/>
              <a:gd name="connsiteY2595" fmla="*/ 138026 h 509406"/>
              <a:gd name="connsiteX2596" fmla="*/ 2266857 w 2377881"/>
              <a:gd name="connsiteY2596" fmla="*/ 137074 h 509406"/>
              <a:gd name="connsiteX2597" fmla="*/ 2266190 w 2377881"/>
              <a:gd name="connsiteY2597" fmla="*/ 137645 h 509406"/>
              <a:gd name="connsiteX2598" fmla="*/ 2265904 w 2377881"/>
              <a:gd name="connsiteY2598" fmla="*/ 140407 h 509406"/>
              <a:gd name="connsiteX2599" fmla="*/ 2267904 w 2377881"/>
              <a:gd name="connsiteY2599" fmla="*/ 142884 h 509406"/>
              <a:gd name="connsiteX2600" fmla="*/ 2266571 w 2377881"/>
              <a:gd name="connsiteY2600" fmla="*/ 145360 h 509406"/>
              <a:gd name="connsiteX2601" fmla="*/ 2265714 w 2377881"/>
              <a:gd name="connsiteY2601" fmla="*/ 145646 h 509406"/>
              <a:gd name="connsiteX2602" fmla="*/ 2260475 w 2377881"/>
              <a:gd name="connsiteY2602" fmla="*/ 143360 h 509406"/>
              <a:gd name="connsiteX2603" fmla="*/ 2258665 w 2377881"/>
              <a:gd name="connsiteY2603" fmla="*/ 142979 h 509406"/>
              <a:gd name="connsiteX2604" fmla="*/ 2255427 w 2377881"/>
              <a:gd name="connsiteY2604" fmla="*/ 142312 h 509406"/>
              <a:gd name="connsiteX2605" fmla="*/ 2249045 w 2377881"/>
              <a:gd name="connsiteY2605" fmla="*/ 133168 h 509406"/>
              <a:gd name="connsiteX2606" fmla="*/ 2254665 w 2377881"/>
              <a:gd name="connsiteY2606" fmla="*/ 122119 h 509406"/>
              <a:gd name="connsiteX2607" fmla="*/ 2255903 w 2377881"/>
              <a:gd name="connsiteY2607" fmla="*/ 120881 h 509406"/>
              <a:gd name="connsiteX2608" fmla="*/ 2259237 w 2377881"/>
              <a:gd name="connsiteY2608" fmla="*/ 120500 h 509406"/>
              <a:gd name="connsiteX2609" fmla="*/ 266035 w 2377881"/>
              <a:gd name="connsiteY2609" fmla="*/ 117832 h 509406"/>
              <a:gd name="connsiteX2610" fmla="*/ 258796 w 2377881"/>
              <a:gd name="connsiteY2610" fmla="*/ 118213 h 509406"/>
              <a:gd name="connsiteX2611" fmla="*/ 258320 w 2377881"/>
              <a:gd name="connsiteY2611" fmla="*/ 118213 h 509406"/>
              <a:gd name="connsiteX2612" fmla="*/ 259082 w 2377881"/>
              <a:gd name="connsiteY2612" fmla="*/ 121357 h 509406"/>
              <a:gd name="connsiteX2613" fmla="*/ 259844 w 2377881"/>
              <a:gd name="connsiteY2613" fmla="*/ 121452 h 509406"/>
              <a:gd name="connsiteX2614" fmla="*/ 260701 w 2377881"/>
              <a:gd name="connsiteY2614" fmla="*/ 121547 h 509406"/>
              <a:gd name="connsiteX2615" fmla="*/ 264131 w 2377881"/>
              <a:gd name="connsiteY2615" fmla="*/ 124595 h 509406"/>
              <a:gd name="connsiteX2616" fmla="*/ 267083 w 2377881"/>
              <a:gd name="connsiteY2616" fmla="*/ 124500 h 509406"/>
              <a:gd name="connsiteX2617" fmla="*/ 270608 w 2377881"/>
              <a:gd name="connsiteY2617" fmla="*/ 124309 h 509406"/>
              <a:gd name="connsiteX2618" fmla="*/ 266035 w 2377881"/>
              <a:gd name="connsiteY2618" fmla="*/ 117832 h 509406"/>
              <a:gd name="connsiteX2619" fmla="*/ 223554 w 2377881"/>
              <a:gd name="connsiteY2619" fmla="*/ 110022 h 509406"/>
              <a:gd name="connsiteX2620" fmla="*/ 215743 w 2377881"/>
              <a:gd name="connsiteY2620" fmla="*/ 114880 h 509406"/>
              <a:gd name="connsiteX2621" fmla="*/ 220887 w 2377881"/>
              <a:gd name="connsiteY2621" fmla="*/ 116499 h 509406"/>
              <a:gd name="connsiteX2622" fmla="*/ 222887 w 2377881"/>
              <a:gd name="connsiteY2622" fmla="*/ 116213 h 509406"/>
              <a:gd name="connsiteX2623" fmla="*/ 230221 w 2377881"/>
              <a:gd name="connsiteY2623" fmla="*/ 115356 h 509406"/>
              <a:gd name="connsiteX2624" fmla="*/ 223554 w 2377881"/>
              <a:gd name="connsiteY2624" fmla="*/ 110022 h 509406"/>
              <a:gd name="connsiteX2625" fmla="*/ 252796 w 2377881"/>
              <a:gd name="connsiteY2625" fmla="*/ 107831 h 509406"/>
              <a:gd name="connsiteX2626" fmla="*/ 250033 w 2377881"/>
              <a:gd name="connsiteY2626" fmla="*/ 109165 h 509406"/>
              <a:gd name="connsiteX2627" fmla="*/ 251081 w 2377881"/>
              <a:gd name="connsiteY2627" fmla="*/ 111736 h 509406"/>
              <a:gd name="connsiteX2628" fmla="*/ 260225 w 2377881"/>
              <a:gd name="connsiteY2628" fmla="*/ 113927 h 509406"/>
              <a:gd name="connsiteX2629" fmla="*/ 263654 w 2377881"/>
              <a:gd name="connsiteY2629" fmla="*/ 114213 h 509406"/>
              <a:gd name="connsiteX2630" fmla="*/ 270036 w 2377881"/>
              <a:gd name="connsiteY2630" fmla="*/ 112403 h 509406"/>
              <a:gd name="connsiteX2631" fmla="*/ 258320 w 2377881"/>
              <a:gd name="connsiteY2631" fmla="*/ 108593 h 509406"/>
              <a:gd name="connsiteX2632" fmla="*/ 283752 w 2377881"/>
              <a:gd name="connsiteY2632" fmla="*/ 102783 h 509406"/>
              <a:gd name="connsiteX2633" fmla="*/ 280133 w 2377881"/>
              <a:gd name="connsiteY2633" fmla="*/ 102878 h 509406"/>
              <a:gd name="connsiteX2634" fmla="*/ 276799 w 2377881"/>
              <a:gd name="connsiteY2634" fmla="*/ 103450 h 509406"/>
              <a:gd name="connsiteX2635" fmla="*/ 276608 w 2377881"/>
              <a:gd name="connsiteY2635" fmla="*/ 109260 h 509406"/>
              <a:gd name="connsiteX2636" fmla="*/ 276323 w 2377881"/>
              <a:gd name="connsiteY2636" fmla="*/ 116975 h 509406"/>
              <a:gd name="connsiteX2637" fmla="*/ 278132 w 2377881"/>
              <a:gd name="connsiteY2637" fmla="*/ 118880 h 509406"/>
              <a:gd name="connsiteX2638" fmla="*/ 282228 w 2377881"/>
              <a:gd name="connsiteY2638" fmla="*/ 119928 h 509406"/>
              <a:gd name="connsiteX2639" fmla="*/ 285848 w 2377881"/>
              <a:gd name="connsiteY2639" fmla="*/ 115070 h 509406"/>
              <a:gd name="connsiteX2640" fmla="*/ 285371 w 2377881"/>
              <a:gd name="connsiteY2640" fmla="*/ 114213 h 509406"/>
              <a:gd name="connsiteX2641" fmla="*/ 284704 w 2377881"/>
              <a:gd name="connsiteY2641" fmla="*/ 108498 h 509406"/>
              <a:gd name="connsiteX2642" fmla="*/ 285848 w 2377881"/>
              <a:gd name="connsiteY2642" fmla="*/ 106117 h 509406"/>
              <a:gd name="connsiteX2643" fmla="*/ 283752 w 2377881"/>
              <a:gd name="connsiteY2643" fmla="*/ 102783 h 509406"/>
              <a:gd name="connsiteX2644" fmla="*/ 243366 w 2377881"/>
              <a:gd name="connsiteY2644" fmla="*/ 86781 h 509406"/>
              <a:gd name="connsiteX2645" fmla="*/ 234603 w 2377881"/>
              <a:gd name="connsiteY2645" fmla="*/ 91734 h 509406"/>
              <a:gd name="connsiteX2646" fmla="*/ 234317 w 2377881"/>
              <a:gd name="connsiteY2646" fmla="*/ 93639 h 509406"/>
              <a:gd name="connsiteX2647" fmla="*/ 233269 w 2377881"/>
              <a:gd name="connsiteY2647" fmla="*/ 95258 h 509406"/>
              <a:gd name="connsiteX2648" fmla="*/ 237175 w 2377881"/>
              <a:gd name="connsiteY2648" fmla="*/ 98782 h 509406"/>
              <a:gd name="connsiteX2649" fmla="*/ 237175 w 2377881"/>
              <a:gd name="connsiteY2649" fmla="*/ 96020 h 509406"/>
              <a:gd name="connsiteX2650" fmla="*/ 241556 w 2377881"/>
              <a:gd name="connsiteY2650" fmla="*/ 95068 h 509406"/>
              <a:gd name="connsiteX2651" fmla="*/ 243747 w 2377881"/>
              <a:gd name="connsiteY2651" fmla="*/ 95544 h 509406"/>
              <a:gd name="connsiteX2652" fmla="*/ 250415 w 2377881"/>
              <a:gd name="connsiteY2652" fmla="*/ 93067 h 509406"/>
              <a:gd name="connsiteX2653" fmla="*/ 249557 w 2377881"/>
              <a:gd name="connsiteY2653" fmla="*/ 91829 h 509406"/>
              <a:gd name="connsiteX2654" fmla="*/ 243366 w 2377881"/>
              <a:gd name="connsiteY2654" fmla="*/ 86781 h 509406"/>
              <a:gd name="connsiteX2655" fmla="*/ 261464 w 2377881"/>
              <a:gd name="connsiteY2655" fmla="*/ 86686 h 509406"/>
              <a:gd name="connsiteX2656" fmla="*/ 261178 w 2377881"/>
              <a:gd name="connsiteY2656" fmla="*/ 87067 h 509406"/>
              <a:gd name="connsiteX2657" fmla="*/ 255844 w 2377881"/>
              <a:gd name="connsiteY2657" fmla="*/ 91448 h 509406"/>
              <a:gd name="connsiteX2658" fmla="*/ 255272 w 2377881"/>
              <a:gd name="connsiteY2658" fmla="*/ 96115 h 509406"/>
              <a:gd name="connsiteX2659" fmla="*/ 259368 w 2377881"/>
              <a:gd name="connsiteY2659" fmla="*/ 96592 h 509406"/>
              <a:gd name="connsiteX2660" fmla="*/ 260701 w 2377881"/>
              <a:gd name="connsiteY2660" fmla="*/ 96211 h 509406"/>
              <a:gd name="connsiteX2661" fmla="*/ 268226 w 2377881"/>
              <a:gd name="connsiteY2661" fmla="*/ 96211 h 509406"/>
              <a:gd name="connsiteX2662" fmla="*/ 265369 w 2377881"/>
              <a:gd name="connsiteY2662" fmla="*/ 91734 h 509406"/>
              <a:gd name="connsiteX2663" fmla="*/ 263083 w 2377881"/>
              <a:gd name="connsiteY2663" fmla="*/ 90210 h 509406"/>
              <a:gd name="connsiteX2664" fmla="*/ 263464 w 2377881"/>
              <a:gd name="connsiteY2664" fmla="*/ 89257 h 509406"/>
              <a:gd name="connsiteX2665" fmla="*/ 263750 w 2377881"/>
              <a:gd name="connsiteY2665" fmla="*/ 88495 h 509406"/>
              <a:gd name="connsiteX2666" fmla="*/ 261464 w 2377881"/>
              <a:gd name="connsiteY2666" fmla="*/ 86686 h 509406"/>
              <a:gd name="connsiteX2667" fmla="*/ 2053211 w 2377881"/>
              <a:gd name="connsiteY2667" fmla="*/ 78208 h 509406"/>
              <a:gd name="connsiteX2668" fmla="*/ 2046925 w 2377881"/>
              <a:gd name="connsiteY2668" fmla="*/ 79923 h 509406"/>
              <a:gd name="connsiteX2669" fmla="*/ 2054735 w 2377881"/>
              <a:gd name="connsiteY2669" fmla="*/ 82209 h 509406"/>
              <a:gd name="connsiteX2670" fmla="*/ 2053211 w 2377881"/>
              <a:gd name="connsiteY2670" fmla="*/ 78208 h 509406"/>
              <a:gd name="connsiteX2671" fmla="*/ 2078453 w 2377881"/>
              <a:gd name="connsiteY2671" fmla="*/ 69731 h 509406"/>
              <a:gd name="connsiteX2672" fmla="*/ 2074738 w 2377881"/>
              <a:gd name="connsiteY2672" fmla="*/ 72017 h 509406"/>
              <a:gd name="connsiteX2673" fmla="*/ 2069975 w 2377881"/>
              <a:gd name="connsiteY2673" fmla="*/ 72779 h 509406"/>
              <a:gd name="connsiteX2674" fmla="*/ 2069689 w 2377881"/>
              <a:gd name="connsiteY2674" fmla="*/ 74589 h 509406"/>
              <a:gd name="connsiteX2675" fmla="*/ 2072357 w 2377881"/>
              <a:gd name="connsiteY2675" fmla="*/ 76018 h 509406"/>
              <a:gd name="connsiteX2676" fmla="*/ 2081405 w 2377881"/>
              <a:gd name="connsiteY2676" fmla="*/ 73732 h 509406"/>
              <a:gd name="connsiteX2677" fmla="*/ 2081786 w 2377881"/>
              <a:gd name="connsiteY2677" fmla="*/ 73732 h 509406"/>
              <a:gd name="connsiteX2678" fmla="*/ 2079119 w 2377881"/>
              <a:gd name="connsiteY2678" fmla="*/ 71922 h 509406"/>
              <a:gd name="connsiteX2679" fmla="*/ 2078453 w 2377881"/>
              <a:gd name="connsiteY2679" fmla="*/ 69731 h 509406"/>
              <a:gd name="connsiteX2680" fmla="*/ 313375 w 2377881"/>
              <a:gd name="connsiteY2680" fmla="*/ 68398 h 509406"/>
              <a:gd name="connsiteX2681" fmla="*/ 306898 w 2377881"/>
              <a:gd name="connsiteY2681" fmla="*/ 74494 h 509406"/>
              <a:gd name="connsiteX2682" fmla="*/ 311946 w 2377881"/>
              <a:gd name="connsiteY2682" fmla="*/ 75541 h 509406"/>
              <a:gd name="connsiteX2683" fmla="*/ 313375 w 2377881"/>
              <a:gd name="connsiteY2683" fmla="*/ 68398 h 509406"/>
              <a:gd name="connsiteX2684" fmla="*/ 439962 w 2377881"/>
              <a:gd name="connsiteY2684" fmla="*/ 57444 h 509406"/>
              <a:gd name="connsiteX2685" fmla="*/ 435961 w 2377881"/>
              <a:gd name="connsiteY2685" fmla="*/ 58587 h 509406"/>
              <a:gd name="connsiteX2686" fmla="*/ 433771 w 2377881"/>
              <a:gd name="connsiteY2686" fmla="*/ 64778 h 509406"/>
              <a:gd name="connsiteX2687" fmla="*/ 438628 w 2377881"/>
              <a:gd name="connsiteY2687" fmla="*/ 62111 h 509406"/>
              <a:gd name="connsiteX2688" fmla="*/ 441962 w 2377881"/>
              <a:gd name="connsiteY2688" fmla="*/ 61254 h 509406"/>
              <a:gd name="connsiteX2689" fmla="*/ 442915 w 2377881"/>
              <a:gd name="connsiteY2689" fmla="*/ 58587 h 509406"/>
              <a:gd name="connsiteX2690" fmla="*/ 439962 w 2377881"/>
              <a:gd name="connsiteY2690" fmla="*/ 57444 h 509406"/>
              <a:gd name="connsiteX2691" fmla="*/ 514353 w 2377881"/>
              <a:gd name="connsiteY2691" fmla="*/ 40299 h 509406"/>
              <a:gd name="connsiteX2692" fmla="*/ 518734 w 2377881"/>
              <a:gd name="connsiteY2692" fmla="*/ 40394 h 509406"/>
              <a:gd name="connsiteX2693" fmla="*/ 523307 w 2377881"/>
              <a:gd name="connsiteY2693" fmla="*/ 40489 h 509406"/>
              <a:gd name="connsiteX2694" fmla="*/ 535784 w 2377881"/>
              <a:gd name="connsiteY2694" fmla="*/ 45252 h 509406"/>
              <a:gd name="connsiteX2695" fmla="*/ 534927 w 2377881"/>
              <a:gd name="connsiteY2695" fmla="*/ 46204 h 509406"/>
              <a:gd name="connsiteX2696" fmla="*/ 532832 w 2377881"/>
              <a:gd name="connsiteY2696" fmla="*/ 48681 h 509406"/>
              <a:gd name="connsiteX2697" fmla="*/ 532546 w 2377881"/>
              <a:gd name="connsiteY2697" fmla="*/ 53158 h 509406"/>
              <a:gd name="connsiteX2698" fmla="*/ 531974 w 2377881"/>
              <a:gd name="connsiteY2698" fmla="*/ 48586 h 509406"/>
              <a:gd name="connsiteX2699" fmla="*/ 527878 w 2377881"/>
              <a:gd name="connsiteY2699" fmla="*/ 48967 h 509406"/>
              <a:gd name="connsiteX2700" fmla="*/ 524926 w 2377881"/>
              <a:gd name="connsiteY2700" fmla="*/ 49253 h 509406"/>
              <a:gd name="connsiteX2701" fmla="*/ 520068 w 2377881"/>
              <a:gd name="connsiteY2701" fmla="*/ 48014 h 509406"/>
              <a:gd name="connsiteX2702" fmla="*/ 514353 w 2377881"/>
              <a:gd name="connsiteY2702" fmla="*/ 40299 h 509406"/>
              <a:gd name="connsiteX2703" fmla="*/ 1565246 w 2377881"/>
              <a:gd name="connsiteY2703" fmla="*/ 3247 h 509406"/>
              <a:gd name="connsiteX2704" fmla="*/ 1567913 w 2377881"/>
              <a:gd name="connsiteY2704" fmla="*/ 4580 h 509406"/>
              <a:gd name="connsiteX2705" fmla="*/ 1569628 w 2377881"/>
              <a:gd name="connsiteY2705" fmla="*/ 6009 h 509406"/>
              <a:gd name="connsiteX2706" fmla="*/ 1580391 w 2377881"/>
              <a:gd name="connsiteY2706" fmla="*/ 3437 h 509406"/>
              <a:gd name="connsiteX2707" fmla="*/ 1580105 w 2377881"/>
              <a:gd name="connsiteY2707" fmla="*/ 8390 h 509406"/>
              <a:gd name="connsiteX2708" fmla="*/ 1580010 w 2377881"/>
              <a:gd name="connsiteY2708" fmla="*/ 10391 h 509406"/>
              <a:gd name="connsiteX2709" fmla="*/ 1576295 w 2377881"/>
              <a:gd name="connsiteY2709" fmla="*/ 17630 h 509406"/>
              <a:gd name="connsiteX2710" fmla="*/ 1574580 w 2377881"/>
              <a:gd name="connsiteY2710" fmla="*/ 12772 h 509406"/>
              <a:gd name="connsiteX2711" fmla="*/ 1572675 w 2377881"/>
              <a:gd name="connsiteY2711" fmla="*/ 7438 h 509406"/>
              <a:gd name="connsiteX2712" fmla="*/ 1561817 w 2377881"/>
              <a:gd name="connsiteY2712" fmla="*/ 12200 h 509406"/>
              <a:gd name="connsiteX2713" fmla="*/ 1556483 w 2377881"/>
              <a:gd name="connsiteY2713" fmla="*/ 10105 h 509406"/>
              <a:gd name="connsiteX2714" fmla="*/ 1554292 w 2377881"/>
              <a:gd name="connsiteY2714" fmla="*/ 8105 h 509406"/>
              <a:gd name="connsiteX2715" fmla="*/ 1553816 w 2377881"/>
              <a:gd name="connsiteY2715" fmla="*/ 7724 h 509406"/>
              <a:gd name="connsiteX2716" fmla="*/ 1561436 w 2377881"/>
              <a:gd name="connsiteY2716" fmla="*/ 4009 h 509406"/>
              <a:gd name="connsiteX2717" fmla="*/ 2200659 w 2377881"/>
              <a:gd name="connsiteY2717" fmla="*/ 2961 h 509406"/>
              <a:gd name="connsiteX2718" fmla="*/ 2206183 w 2377881"/>
              <a:gd name="connsiteY2718" fmla="*/ 5152 h 509406"/>
              <a:gd name="connsiteX2719" fmla="*/ 2206183 w 2377881"/>
              <a:gd name="connsiteY2719" fmla="*/ 5724 h 509406"/>
              <a:gd name="connsiteX2720" fmla="*/ 2208755 w 2377881"/>
              <a:gd name="connsiteY2720" fmla="*/ 5533 h 509406"/>
              <a:gd name="connsiteX2721" fmla="*/ 2213136 w 2377881"/>
              <a:gd name="connsiteY2721" fmla="*/ 3342 h 509406"/>
              <a:gd name="connsiteX2722" fmla="*/ 2211708 w 2377881"/>
              <a:gd name="connsiteY2722" fmla="*/ 10772 h 509406"/>
              <a:gd name="connsiteX2723" fmla="*/ 2208565 w 2377881"/>
              <a:gd name="connsiteY2723" fmla="*/ 12105 h 509406"/>
              <a:gd name="connsiteX2724" fmla="*/ 2206088 w 2377881"/>
              <a:gd name="connsiteY2724" fmla="*/ 13248 h 509406"/>
              <a:gd name="connsiteX2725" fmla="*/ 2202659 w 2377881"/>
              <a:gd name="connsiteY2725" fmla="*/ 7914 h 509406"/>
              <a:gd name="connsiteX2726" fmla="*/ 2198564 w 2377881"/>
              <a:gd name="connsiteY2726" fmla="*/ 5628 h 509406"/>
              <a:gd name="connsiteX2727" fmla="*/ 2200659 w 2377881"/>
              <a:gd name="connsiteY2727" fmla="*/ 2961 h 509406"/>
              <a:gd name="connsiteX2728" fmla="*/ 2164178 w 2377881"/>
              <a:gd name="connsiteY2728" fmla="*/ 865 h 509406"/>
              <a:gd name="connsiteX2729" fmla="*/ 2177132 w 2377881"/>
              <a:gd name="connsiteY2729" fmla="*/ 3056 h 509406"/>
              <a:gd name="connsiteX2730" fmla="*/ 2178655 w 2377881"/>
              <a:gd name="connsiteY2730" fmla="*/ 2770 h 509406"/>
              <a:gd name="connsiteX2731" fmla="*/ 2180941 w 2377881"/>
              <a:gd name="connsiteY2731" fmla="*/ 2389 h 509406"/>
              <a:gd name="connsiteX2732" fmla="*/ 2183989 w 2377881"/>
              <a:gd name="connsiteY2732" fmla="*/ 4199 h 509406"/>
              <a:gd name="connsiteX2733" fmla="*/ 2183704 w 2377881"/>
              <a:gd name="connsiteY2733" fmla="*/ 4961 h 509406"/>
              <a:gd name="connsiteX2734" fmla="*/ 2183418 w 2377881"/>
              <a:gd name="connsiteY2734" fmla="*/ 5818 h 509406"/>
              <a:gd name="connsiteX2735" fmla="*/ 2187514 w 2377881"/>
              <a:gd name="connsiteY2735" fmla="*/ 7819 h 509406"/>
              <a:gd name="connsiteX2736" fmla="*/ 2188371 w 2377881"/>
              <a:gd name="connsiteY2736" fmla="*/ 7152 h 509406"/>
              <a:gd name="connsiteX2737" fmla="*/ 2193800 w 2377881"/>
              <a:gd name="connsiteY2737" fmla="*/ 7247 h 509406"/>
              <a:gd name="connsiteX2738" fmla="*/ 2195800 w 2377881"/>
              <a:gd name="connsiteY2738" fmla="*/ 11438 h 509406"/>
              <a:gd name="connsiteX2739" fmla="*/ 2195896 w 2377881"/>
              <a:gd name="connsiteY2739" fmla="*/ 15248 h 509406"/>
              <a:gd name="connsiteX2740" fmla="*/ 2198563 w 2377881"/>
              <a:gd name="connsiteY2740" fmla="*/ 16772 h 509406"/>
              <a:gd name="connsiteX2741" fmla="*/ 2198277 w 2377881"/>
              <a:gd name="connsiteY2741" fmla="*/ 22011 h 509406"/>
              <a:gd name="connsiteX2742" fmla="*/ 2189323 w 2377881"/>
              <a:gd name="connsiteY2742" fmla="*/ 37822 h 509406"/>
              <a:gd name="connsiteX2743" fmla="*/ 2199611 w 2377881"/>
              <a:gd name="connsiteY2743" fmla="*/ 37632 h 509406"/>
              <a:gd name="connsiteX2744" fmla="*/ 2200182 w 2377881"/>
              <a:gd name="connsiteY2744" fmla="*/ 37632 h 509406"/>
              <a:gd name="connsiteX2745" fmla="*/ 2199134 w 2377881"/>
              <a:gd name="connsiteY2745" fmla="*/ 45919 h 509406"/>
              <a:gd name="connsiteX2746" fmla="*/ 2188943 w 2377881"/>
              <a:gd name="connsiteY2746" fmla="*/ 54205 h 509406"/>
              <a:gd name="connsiteX2747" fmla="*/ 2187514 w 2377881"/>
              <a:gd name="connsiteY2747" fmla="*/ 57158 h 509406"/>
              <a:gd name="connsiteX2748" fmla="*/ 2181608 w 2377881"/>
              <a:gd name="connsiteY2748" fmla="*/ 63349 h 509406"/>
              <a:gd name="connsiteX2749" fmla="*/ 2177894 w 2377881"/>
              <a:gd name="connsiteY2749" fmla="*/ 61730 h 509406"/>
              <a:gd name="connsiteX2750" fmla="*/ 2177036 w 2377881"/>
              <a:gd name="connsiteY2750" fmla="*/ 61349 h 509406"/>
              <a:gd name="connsiteX2751" fmla="*/ 2172655 w 2377881"/>
              <a:gd name="connsiteY2751" fmla="*/ 65731 h 509406"/>
              <a:gd name="connsiteX2752" fmla="*/ 2179989 w 2377881"/>
              <a:gd name="connsiteY2752" fmla="*/ 72779 h 509406"/>
              <a:gd name="connsiteX2753" fmla="*/ 2181990 w 2377881"/>
              <a:gd name="connsiteY2753" fmla="*/ 67064 h 509406"/>
              <a:gd name="connsiteX2754" fmla="*/ 2185228 w 2377881"/>
              <a:gd name="connsiteY2754" fmla="*/ 67445 h 509406"/>
              <a:gd name="connsiteX2755" fmla="*/ 2192371 w 2377881"/>
              <a:gd name="connsiteY2755" fmla="*/ 71065 h 509406"/>
              <a:gd name="connsiteX2756" fmla="*/ 2197134 w 2377881"/>
              <a:gd name="connsiteY2756" fmla="*/ 70684 h 509406"/>
              <a:gd name="connsiteX2757" fmla="*/ 2200849 w 2377881"/>
              <a:gd name="connsiteY2757" fmla="*/ 76780 h 509406"/>
              <a:gd name="connsiteX2758" fmla="*/ 2200563 w 2377881"/>
              <a:gd name="connsiteY2758" fmla="*/ 76970 h 509406"/>
              <a:gd name="connsiteX2759" fmla="*/ 2201040 w 2377881"/>
              <a:gd name="connsiteY2759" fmla="*/ 81352 h 509406"/>
              <a:gd name="connsiteX2760" fmla="*/ 2202182 w 2377881"/>
              <a:gd name="connsiteY2760" fmla="*/ 81542 h 509406"/>
              <a:gd name="connsiteX2761" fmla="*/ 2206659 w 2377881"/>
              <a:gd name="connsiteY2761" fmla="*/ 79161 h 509406"/>
              <a:gd name="connsiteX2762" fmla="*/ 2206469 w 2377881"/>
              <a:gd name="connsiteY2762" fmla="*/ 79923 h 509406"/>
              <a:gd name="connsiteX2763" fmla="*/ 2203897 w 2377881"/>
              <a:gd name="connsiteY2763" fmla="*/ 85352 h 509406"/>
              <a:gd name="connsiteX2764" fmla="*/ 2202659 w 2377881"/>
              <a:gd name="connsiteY2764" fmla="*/ 87352 h 509406"/>
              <a:gd name="connsiteX2765" fmla="*/ 2209802 w 2377881"/>
              <a:gd name="connsiteY2765" fmla="*/ 93544 h 509406"/>
              <a:gd name="connsiteX2766" fmla="*/ 2204373 w 2377881"/>
              <a:gd name="connsiteY2766" fmla="*/ 94210 h 509406"/>
              <a:gd name="connsiteX2767" fmla="*/ 2198563 w 2377881"/>
              <a:gd name="connsiteY2767" fmla="*/ 90877 h 509406"/>
              <a:gd name="connsiteX2768" fmla="*/ 2198563 w 2377881"/>
              <a:gd name="connsiteY2768" fmla="*/ 90686 h 509406"/>
              <a:gd name="connsiteX2769" fmla="*/ 2196086 w 2377881"/>
              <a:gd name="connsiteY2769" fmla="*/ 92305 h 509406"/>
              <a:gd name="connsiteX2770" fmla="*/ 2198754 w 2377881"/>
              <a:gd name="connsiteY2770" fmla="*/ 100687 h 509406"/>
              <a:gd name="connsiteX2771" fmla="*/ 2203611 w 2377881"/>
              <a:gd name="connsiteY2771" fmla="*/ 98687 h 509406"/>
              <a:gd name="connsiteX2772" fmla="*/ 2215898 w 2377881"/>
              <a:gd name="connsiteY2772" fmla="*/ 100402 h 509406"/>
              <a:gd name="connsiteX2773" fmla="*/ 2216279 w 2377881"/>
              <a:gd name="connsiteY2773" fmla="*/ 101068 h 509406"/>
              <a:gd name="connsiteX2774" fmla="*/ 2220661 w 2377881"/>
              <a:gd name="connsiteY2774" fmla="*/ 103259 h 509406"/>
              <a:gd name="connsiteX2775" fmla="*/ 2211803 w 2377881"/>
              <a:gd name="connsiteY2775" fmla="*/ 112213 h 509406"/>
              <a:gd name="connsiteX2776" fmla="*/ 2202659 w 2377881"/>
              <a:gd name="connsiteY2776" fmla="*/ 110974 h 509406"/>
              <a:gd name="connsiteX2777" fmla="*/ 2201516 w 2377881"/>
              <a:gd name="connsiteY2777" fmla="*/ 110784 h 509406"/>
              <a:gd name="connsiteX2778" fmla="*/ 2202373 w 2377881"/>
              <a:gd name="connsiteY2778" fmla="*/ 111736 h 509406"/>
              <a:gd name="connsiteX2779" fmla="*/ 2205516 w 2377881"/>
              <a:gd name="connsiteY2779" fmla="*/ 115832 h 509406"/>
              <a:gd name="connsiteX2780" fmla="*/ 2208850 w 2377881"/>
              <a:gd name="connsiteY2780" fmla="*/ 118594 h 509406"/>
              <a:gd name="connsiteX2781" fmla="*/ 2212088 w 2377881"/>
              <a:gd name="connsiteY2781" fmla="*/ 125357 h 509406"/>
              <a:gd name="connsiteX2782" fmla="*/ 2219613 w 2377881"/>
              <a:gd name="connsiteY2782" fmla="*/ 123166 h 509406"/>
              <a:gd name="connsiteX2783" fmla="*/ 2221042 w 2377881"/>
              <a:gd name="connsiteY2783" fmla="*/ 121357 h 509406"/>
              <a:gd name="connsiteX2784" fmla="*/ 2226090 w 2377881"/>
              <a:gd name="connsiteY2784" fmla="*/ 119642 h 509406"/>
              <a:gd name="connsiteX2785" fmla="*/ 2230948 w 2377881"/>
              <a:gd name="connsiteY2785" fmla="*/ 122690 h 509406"/>
              <a:gd name="connsiteX2786" fmla="*/ 2241330 w 2377881"/>
              <a:gd name="connsiteY2786" fmla="*/ 119356 h 509406"/>
              <a:gd name="connsiteX2787" fmla="*/ 2247236 w 2377881"/>
              <a:gd name="connsiteY2787" fmla="*/ 128405 h 509406"/>
              <a:gd name="connsiteX2788" fmla="*/ 2243331 w 2377881"/>
              <a:gd name="connsiteY2788" fmla="*/ 132501 h 509406"/>
              <a:gd name="connsiteX2789" fmla="*/ 2244759 w 2377881"/>
              <a:gd name="connsiteY2789" fmla="*/ 134692 h 509406"/>
              <a:gd name="connsiteX2790" fmla="*/ 2242473 w 2377881"/>
              <a:gd name="connsiteY2790" fmla="*/ 138121 h 509406"/>
              <a:gd name="connsiteX2791" fmla="*/ 2237997 w 2377881"/>
              <a:gd name="connsiteY2791" fmla="*/ 138025 h 509406"/>
              <a:gd name="connsiteX2792" fmla="*/ 2232853 w 2377881"/>
              <a:gd name="connsiteY2792" fmla="*/ 146122 h 509406"/>
              <a:gd name="connsiteX2793" fmla="*/ 2234758 w 2377881"/>
              <a:gd name="connsiteY2793" fmla="*/ 147931 h 509406"/>
              <a:gd name="connsiteX2794" fmla="*/ 2231900 w 2377881"/>
              <a:gd name="connsiteY2794" fmla="*/ 149551 h 509406"/>
              <a:gd name="connsiteX2795" fmla="*/ 2225233 w 2377881"/>
              <a:gd name="connsiteY2795" fmla="*/ 149551 h 509406"/>
              <a:gd name="connsiteX2796" fmla="*/ 2217898 w 2377881"/>
              <a:gd name="connsiteY2796" fmla="*/ 148503 h 509406"/>
              <a:gd name="connsiteX2797" fmla="*/ 2216470 w 2377881"/>
              <a:gd name="connsiteY2797" fmla="*/ 147646 h 509406"/>
              <a:gd name="connsiteX2798" fmla="*/ 2212279 w 2377881"/>
              <a:gd name="connsiteY2798" fmla="*/ 148598 h 509406"/>
              <a:gd name="connsiteX2799" fmla="*/ 2221804 w 2377881"/>
              <a:gd name="connsiteY2799" fmla="*/ 152789 h 509406"/>
              <a:gd name="connsiteX2800" fmla="*/ 2226757 w 2377881"/>
              <a:gd name="connsiteY2800" fmla="*/ 152980 h 509406"/>
              <a:gd name="connsiteX2801" fmla="*/ 2227805 w 2377881"/>
              <a:gd name="connsiteY2801" fmla="*/ 153075 h 509406"/>
              <a:gd name="connsiteX2802" fmla="*/ 2228186 w 2377881"/>
              <a:gd name="connsiteY2802" fmla="*/ 156218 h 509406"/>
              <a:gd name="connsiteX2803" fmla="*/ 2219708 w 2377881"/>
              <a:gd name="connsiteY2803" fmla="*/ 157266 h 509406"/>
              <a:gd name="connsiteX2804" fmla="*/ 2219613 w 2377881"/>
              <a:gd name="connsiteY2804" fmla="*/ 159933 h 509406"/>
              <a:gd name="connsiteX2805" fmla="*/ 2219518 w 2377881"/>
              <a:gd name="connsiteY2805" fmla="*/ 164886 h 509406"/>
              <a:gd name="connsiteX2806" fmla="*/ 2213041 w 2377881"/>
              <a:gd name="connsiteY2806" fmla="*/ 161457 h 509406"/>
              <a:gd name="connsiteX2807" fmla="*/ 2208850 w 2377881"/>
              <a:gd name="connsiteY2807" fmla="*/ 158599 h 509406"/>
              <a:gd name="connsiteX2808" fmla="*/ 2207326 w 2377881"/>
              <a:gd name="connsiteY2808" fmla="*/ 159933 h 509406"/>
              <a:gd name="connsiteX2809" fmla="*/ 2206754 w 2377881"/>
              <a:gd name="connsiteY2809" fmla="*/ 164886 h 509406"/>
              <a:gd name="connsiteX2810" fmla="*/ 2207612 w 2377881"/>
              <a:gd name="connsiteY2810" fmla="*/ 167553 h 509406"/>
              <a:gd name="connsiteX2811" fmla="*/ 2221137 w 2377881"/>
              <a:gd name="connsiteY2811" fmla="*/ 168791 h 509406"/>
              <a:gd name="connsiteX2812" fmla="*/ 2219232 w 2377881"/>
              <a:gd name="connsiteY2812" fmla="*/ 171744 h 509406"/>
              <a:gd name="connsiteX2813" fmla="*/ 2216565 w 2377881"/>
              <a:gd name="connsiteY2813" fmla="*/ 175744 h 509406"/>
              <a:gd name="connsiteX2814" fmla="*/ 2221994 w 2377881"/>
              <a:gd name="connsiteY2814" fmla="*/ 182126 h 509406"/>
              <a:gd name="connsiteX2815" fmla="*/ 2222852 w 2377881"/>
              <a:gd name="connsiteY2815" fmla="*/ 179935 h 509406"/>
              <a:gd name="connsiteX2816" fmla="*/ 2228662 w 2377881"/>
              <a:gd name="connsiteY2816" fmla="*/ 166315 h 509406"/>
              <a:gd name="connsiteX2817" fmla="*/ 2232567 w 2377881"/>
              <a:gd name="connsiteY2817" fmla="*/ 166886 h 509406"/>
              <a:gd name="connsiteX2818" fmla="*/ 2234758 w 2377881"/>
              <a:gd name="connsiteY2818" fmla="*/ 167648 h 509406"/>
              <a:gd name="connsiteX2819" fmla="*/ 2253522 w 2377881"/>
              <a:gd name="connsiteY2819" fmla="*/ 169648 h 509406"/>
              <a:gd name="connsiteX2820" fmla="*/ 2257714 w 2377881"/>
              <a:gd name="connsiteY2820" fmla="*/ 170717 h 509406"/>
              <a:gd name="connsiteX2821" fmla="*/ 2250760 w 2377881"/>
              <a:gd name="connsiteY2821" fmla="*/ 173458 h 509406"/>
              <a:gd name="connsiteX2822" fmla="*/ 2246855 w 2377881"/>
              <a:gd name="connsiteY2822" fmla="*/ 173554 h 509406"/>
              <a:gd name="connsiteX2823" fmla="*/ 2242568 w 2377881"/>
              <a:gd name="connsiteY2823" fmla="*/ 172696 h 509406"/>
              <a:gd name="connsiteX2824" fmla="*/ 2235520 w 2377881"/>
              <a:gd name="connsiteY2824" fmla="*/ 174697 h 509406"/>
              <a:gd name="connsiteX2825" fmla="*/ 2237615 w 2377881"/>
              <a:gd name="connsiteY2825" fmla="*/ 178030 h 509406"/>
              <a:gd name="connsiteX2826" fmla="*/ 2244759 w 2377881"/>
              <a:gd name="connsiteY2826" fmla="*/ 176887 h 509406"/>
              <a:gd name="connsiteX2827" fmla="*/ 2251046 w 2377881"/>
              <a:gd name="connsiteY2827" fmla="*/ 178983 h 509406"/>
              <a:gd name="connsiteX2828" fmla="*/ 2255332 w 2377881"/>
              <a:gd name="connsiteY2828" fmla="*/ 178411 h 509406"/>
              <a:gd name="connsiteX2829" fmla="*/ 2259809 w 2377881"/>
              <a:gd name="connsiteY2829" fmla="*/ 177840 h 509406"/>
              <a:gd name="connsiteX2830" fmla="*/ 2269714 w 2377881"/>
              <a:gd name="connsiteY2830" fmla="*/ 184031 h 509406"/>
              <a:gd name="connsiteX2831" fmla="*/ 2279716 w 2377881"/>
              <a:gd name="connsiteY2831" fmla="*/ 196795 h 509406"/>
              <a:gd name="connsiteX2832" fmla="*/ 2286574 w 2377881"/>
              <a:gd name="connsiteY2832" fmla="*/ 193842 h 509406"/>
              <a:gd name="connsiteX2833" fmla="*/ 2289241 w 2377881"/>
              <a:gd name="connsiteY2833" fmla="*/ 194032 h 509406"/>
              <a:gd name="connsiteX2834" fmla="*/ 2293337 w 2377881"/>
              <a:gd name="connsiteY2834" fmla="*/ 194794 h 509406"/>
              <a:gd name="connsiteX2835" fmla="*/ 2308957 w 2377881"/>
              <a:gd name="connsiteY2835" fmla="*/ 196318 h 509406"/>
              <a:gd name="connsiteX2836" fmla="*/ 2312672 w 2377881"/>
              <a:gd name="connsiteY2836" fmla="*/ 196985 h 509406"/>
              <a:gd name="connsiteX2837" fmla="*/ 2313244 w 2377881"/>
              <a:gd name="connsiteY2837" fmla="*/ 197080 h 509406"/>
              <a:gd name="connsiteX2838" fmla="*/ 2320197 w 2377881"/>
              <a:gd name="connsiteY2838" fmla="*/ 195842 h 509406"/>
              <a:gd name="connsiteX2839" fmla="*/ 2321816 w 2377881"/>
              <a:gd name="connsiteY2839" fmla="*/ 197557 h 509406"/>
              <a:gd name="connsiteX2840" fmla="*/ 2323722 w 2377881"/>
              <a:gd name="connsiteY2840" fmla="*/ 199557 h 509406"/>
              <a:gd name="connsiteX2841" fmla="*/ 2327436 w 2377881"/>
              <a:gd name="connsiteY2841" fmla="*/ 205558 h 509406"/>
              <a:gd name="connsiteX2842" fmla="*/ 2326484 w 2377881"/>
              <a:gd name="connsiteY2842" fmla="*/ 210130 h 509406"/>
              <a:gd name="connsiteX2843" fmla="*/ 2332770 w 2377881"/>
              <a:gd name="connsiteY2843" fmla="*/ 211558 h 509406"/>
              <a:gd name="connsiteX2844" fmla="*/ 2347439 w 2377881"/>
              <a:gd name="connsiteY2844" fmla="*/ 207939 h 509406"/>
              <a:gd name="connsiteX2845" fmla="*/ 2343819 w 2377881"/>
              <a:gd name="connsiteY2845" fmla="*/ 203653 h 509406"/>
              <a:gd name="connsiteX2846" fmla="*/ 2339247 w 2377881"/>
              <a:gd name="connsiteY2846" fmla="*/ 207748 h 509406"/>
              <a:gd name="connsiteX2847" fmla="*/ 2336771 w 2377881"/>
              <a:gd name="connsiteY2847" fmla="*/ 207463 h 509406"/>
              <a:gd name="connsiteX2848" fmla="*/ 2334770 w 2377881"/>
              <a:gd name="connsiteY2848" fmla="*/ 207272 h 509406"/>
              <a:gd name="connsiteX2849" fmla="*/ 2328770 w 2377881"/>
              <a:gd name="connsiteY2849" fmla="*/ 201652 h 509406"/>
              <a:gd name="connsiteX2850" fmla="*/ 2330484 w 2377881"/>
              <a:gd name="connsiteY2850" fmla="*/ 199176 h 509406"/>
              <a:gd name="connsiteX2851" fmla="*/ 2333723 w 2377881"/>
              <a:gd name="connsiteY2851" fmla="*/ 197080 h 509406"/>
              <a:gd name="connsiteX2852" fmla="*/ 2336294 w 2377881"/>
              <a:gd name="connsiteY2852" fmla="*/ 196223 h 509406"/>
              <a:gd name="connsiteX2853" fmla="*/ 2342962 w 2377881"/>
              <a:gd name="connsiteY2853" fmla="*/ 196890 h 509406"/>
              <a:gd name="connsiteX2854" fmla="*/ 2348010 w 2377881"/>
              <a:gd name="connsiteY2854" fmla="*/ 200319 h 509406"/>
              <a:gd name="connsiteX2855" fmla="*/ 2358678 w 2377881"/>
              <a:gd name="connsiteY2855" fmla="*/ 197938 h 509406"/>
              <a:gd name="connsiteX2856" fmla="*/ 2365060 w 2377881"/>
              <a:gd name="connsiteY2856" fmla="*/ 202319 h 509406"/>
              <a:gd name="connsiteX2857" fmla="*/ 2358773 w 2377881"/>
              <a:gd name="connsiteY2857" fmla="*/ 212987 h 509406"/>
              <a:gd name="connsiteX2858" fmla="*/ 2354487 w 2377881"/>
              <a:gd name="connsiteY2858" fmla="*/ 215464 h 509406"/>
              <a:gd name="connsiteX2859" fmla="*/ 2353440 w 2377881"/>
              <a:gd name="connsiteY2859" fmla="*/ 218226 h 509406"/>
              <a:gd name="connsiteX2860" fmla="*/ 2349915 w 2377881"/>
              <a:gd name="connsiteY2860" fmla="*/ 222417 h 509406"/>
              <a:gd name="connsiteX2861" fmla="*/ 2351344 w 2377881"/>
              <a:gd name="connsiteY2861" fmla="*/ 227941 h 509406"/>
              <a:gd name="connsiteX2862" fmla="*/ 2343724 w 2377881"/>
              <a:gd name="connsiteY2862" fmla="*/ 227560 h 509406"/>
              <a:gd name="connsiteX2863" fmla="*/ 2343438 w 2377881"/>
              <a:gd name="connsiteY2863" fmla="*/ 230513 h 509406"/>
              <a:gd name="connsiteX2864" fmla="*/ 2348867 w 2377881"/>
              <a:gd name="connsiteY2864" fmla="*/ 232323 h 509406"/>
              <a:gd name="connsiteX2865" fmla="*/ 2351058 w 2377881"/>
              <a:gd name="connsiteY2865" fmla="*/ 233656 h 509406"/>
              <a:gd name="connsiteX2866" fmla="*/ 2353725 w 2377881"/>
              <a:gd name="connsiteY2866" fmla="*/ 235276 h 509406"/>
              <a:gd name="connsiteX2867" fmla="*/ 2365060 w 2377881"/>
              <a:gd name="connsiteY2867" fmla="*/ 230418 h 509406"/>
              <a:gd name="connsiteX2868" fmla="*/ 2367727 w 2377881"/>
              <a:gd name="connsiteY2868" fmla="*/ 232513 h 509406"/>
              <a:gd name="connsiteX2869" fmla="*/ 2372966 w 2377881"/>
              <a:gd name="connsiteY2869" fmla="*/ 234609 h 509406"/>
              <a:gd name="connsiteX2870" fmla="*/ 2374585 w 2377881"/>
              <a:gd name="connsiteY2870" fmla="*/ 234609 h 509406"/>
              <a:gd name="connsiteX2871" fmla="*/ 2377823 w 2377881"/>
              <a:gd name="connsiteY2871" fmla="*/ 234799 h 509406"/>
              <a:gd name="connsiteX2872" fmla="*/ 2374680 w 2377881"/>
              <a:gd name="connsiteY2872" fmla="*/ 242991 h 509406"/>
              <a:gd name="connsiteX2873" fmla="*/ 2367060 w 2377881"/>
              <a:gd name="connsiteY2873" fmla="*/ 241753 h 509406"/>
              <a:gd name="connsiteX2874" fmla="*/ 2360964 w 2377881"/>
              <a:gd name="connsiteY2874" fmla="*/ 240705 h 509406"/>
              <a:gd name="connsiteX2875" fmla="*/ 2358487 w 2377881"/>
              <a:gd name="connsiteY2875" fmla="*/ 241181 h 509406"/>
              <a:gd name="connsiteX2876" fmla="*/ 2356011 w 2377881"/>
              <a:gd name="connsiteY2876" fmla="*/ 246515 h 509406"/>
              <a:gd name="connsiteX2877" fmla="*/ 2353916 w 2377881"/>
              <a:gd name="connsiteY2877" fmla="*/ 249373 h 509406"/>
              <a:gd name="connsiteX2878" fmla="*/ 2348962 w 2377881"/>
              <a:gd name="connsiteY2878" fmla="*/ 252230 h 509406"/>
              <a:gd name="connsiteX2879" fmla="*/ 2346200 w 2377881"/>
              <a:gd name="connsiteY2879" fmla="*/ 254135 h 509406"/>
              <a:gd name="connsiteX2880" fmla="*/ 2355154 w 2377881"/>
              <a:gd name="connsiteY2880" fmla="*/ 263946 h 509406"/>
              <a:gd name="connsiteX2881" fmla="*/ 2354773 w 2377881"/>
              <a:gd name="connsiteY2881" fmla="*/ 281853 h 509406"/>
              <a:gd name="connsiteX2882" fmla="*/ 2353630 w 2377881"/>
              <a:gd name="connsiteY2882" fmla="*/ 285663 h 509406"/>
              <a:gd name="connsiteX2883" fmla="*/ 2357535 w 2377881"/>
              <a:gd name="connsiteY2883" fmla="*/ 289473 h 509406"/>
              <a:gd name="connsiteX2884" fmla="*/ 2358773 w 2377881"/>
              <a:gd name="connsiteY2884" fmla="*/ 289378 h 509406"/>
              <a:gd name="connsiteX2885" fmla="*/ 2360488 w 2377881"/>
              <a:gd name="connsiteY2885" fmla="*/ 292045 h 509406"/>
              <a:gd name="connsiteX2886" fmla="*/ 2351725 w 2377881"/>
              <a:gd name="connsiteY2886" fmla="*/ 295474 h 509406"/>
              <a:gd name="connsiteX2887" fmla="*/ 2348486 w 2377881"/>
              <a:gd name="connsiteY2887" fmla="*/ 296712 h 509406"/>
              <a:gd name="connsiteX2888" fmla="*/ 2345057 w 2377881"/>
              <a:gd name="connsiteY2888" fmla="*/ 298045 h 509406"/>
              <a:gd name="connsiteX2889" fmla="*/ 2344105 w 2377881"/>
              <a:gd name="connsiteY2889" fmla="*/ 292426 h 509406"/>
              <a:gd name="connsiteX2890" fmla="*/ 2342200 w 2377881"/>
              <a:gd name="connsiteY2890" fmla="*/ 291092 h 509406"/>
              <a:gd name="connsiteX2891" fmla="*/ 2333247 w 2377881"/>
              <a:gd name="connsiteY2891" fmla="*/ 292807 h 509406"/>
              <a:gd name="connsiteX2892" fmla="*/ 2331055 w 2377881"/>
              <a:gd name="connsiteY2892" fmla="*/ 293759 h 509406"/>
              <a:gd name="connsiteX2893" fmla="*/ 2327913 w 2377881"/>
              <a:gd name="connsiteY2893" fmla="*/ 302046 h 509406"/>
              <a:gd name="connsiteX2894" fmla="*/ 2316578 w 2377881"/>
              <a:gd name="connsiteY2894" fmla="*/ 304427 h 509406"/>
              <a:gd name="connsiteX2895" fmla="*/ 2317435 w 2377881"/>
              <a:gd name="connsiteY2895" fmla="*/ 298712 h 509406"/>
              <a:gd name="connsiteX2896" fmla="*/ 2317435 w 2377881"/>
              <a:gd name="connsiteY2896" fmla="*/ 298617 h 509406"/>
              <a:gd name="connsiteX2897" fmla="*/ 2311625 w 2377881"/>
              <a:gd name="connsiteY2897" fmla="*/ 297855 h 509406"/>
              <a:gd name="connsiteX2898" fmla="*/ 2302004 w 2377881"/>
              <a:gd name="connsiteY2898" fmla="*/ 299569 h 509406"/>
              <a:gd name="connsiteX2899" fmla="*/ 2296956 w 2377881"/>
              <a:gd name="connsiteY2899" fmla="*/ 302713 h 509406"/>
              <a:gd name="connsiteX2900" fmla="*/ 2289813 w 2377881"/>
              <a:gd name="connsiteY2900" fmla="*/ 302236 h 509406"/>
              <a:gd name="connsiteX2901" fmla="*/ 2277716 w 2377881"/>
              <a:gd name="connsiteY2901" fmla="*/ 302617 h 509406"/>
              <a:gd name="connsiteX2902" fmla="*/ 2272191 w 2377881"/>
              <a:gd name="connsiteY2902" fmla="*/ 302236 h 509406"/>
              <a:gd name="connsiteX2903" fmla="*/ 2270572 w 2377881"/>
              <a:gd name="connsiteY2903" fmla="*/ 303189 h 509406"/>
              <a:gd name="connsiteX2904" fmla="*/ 2269619 w 2377881"/>
              <a:gd name="connsiteY2904" fmla="*/ 303760 h 509406"/>
              <a:gd name="connsiteX2905" fmla="*/ 2267048 w 2377881"/>
              <a:gd name="connsiteY2905" fmla="*/ 300808 h 509406"/>
              <a:gd name="connsiteX2906" fmla="*/ 2267428 w 2377881"/>
              <a:gd name="connsiteY2906" fmla="*/ 299569 h 509406"/>
              <a:gd name="connsiteX2907" fmla="*/ 2267619 w 2377881"/>
              <a:gd name="connsiteY2907" fmla="*/ 299093 h 509406"/>
              <a:gd name="connsiteX2908" fmla="*/ 2263714 w 2377881"/>
              <a:gd name="connsiteY2908" fmla="*/ 297760 h 509406"/>
              <a:gd name="connsiteX2909" fmla="*/ 2261714 w 2377881"/>
              <a:gd name="connsiteY2909" fmla="*/ 297950 h 509406"/>
              <a:gd name="connsiteX2910" fmla="*/ 2261428 w 2377881"/>
              <a:gd name="connsiteY2910" fmla="*/ 297950 h 509406"/>
              <a:gd name="connsiteX2911" fmla="*/ 2261999 w 2377881"/>
              <a:gd name="connsiteY2911" fmla="*/ 299855 h 509406"/>
              <a:gd name="connsiteX2912" fmla="*/ 2256189 w 2377881"/>
              <a:gd name="connsiteY2912" fmla="*/ 303094 h 509406"/>
              <a:gd name="connsiteX2913" fmla="*/ 2252950 w 2377881"/>
              <a:gd name="connsiteY2913" fmla="*/ 303760 h 509406"/>
              <a:gd name="connsiteX2914" fmla="*/ 2250379 w 2377881"/>
              <a:gd name="connsiteY2914" fmla="*/ 298617 h 509406"/>
              <a:gd name="connsiteX2915" fmla="*/ 2250664 w 2377881"/>
              <a:gd name="connsiteY2915" fmla="*/ 297760 h 509406"/>
              <a:gd name="connsiteX2916" fmla="*/ 2245997 w 2377881"/>
              <a:gd name="connsiteY2916" fmla="*/ 297569 h 509406"/>
              <a:gd name="connsiteX2917" fmla="*/ 2245426 w 2377881"/>
              <a:gd name="connsiteY2917" fmla="*/ 298903 h 509406"/>
              <a:gd name="connsiteX2918" fmla="*/ 2243902 w 2377881"/>
              <a:gd name="connsiteY2918" fmla="*/ 302617 h 509406"/>
              <a:gd name="connsiteX2919" fmla="*/ 2254284 w 2377881"/>
              <a:gd name="connsiteY2919" fmla="*/ 309285 h 509406"/>
              <a:gd name="connsiteX2920" fmla="*/ 2263142 w 2377881"/>
              <a:gd name="connsiteY2920" fmla="*/ 308332 h 509406"/>
              <a:gd name="connsiteX2921" fmla="*/ 2272096 w 2377881"/>
              <a:gd name="connsiteY2921" fmla="*/ 310618 h 509406"/>
              <a:gd name="connsiteX2922" fmla="*/ 2272667 w 2377881"/>
              <a:gd name="connsiteY2922" fmla="*/ 313285 h 509406"/>
              <a:gd name="connsiteX2923" fmla="*/ 2281145 w 2377881"/>
              <a:gd name="connsiteY2923" fmla="*/ 310428 h 509406"/>
              <a:gd name="connsiteX2924" fmla="*/ 2284479 w 2377881"/>
              <a:gd name="connsiteY2924" fmla="*/ 316238 h 509406"/>
              <a:gd name="connsiteX2925" fmla="*/ 2282954 w 2377881"/>
              <a:gd name="connsiteY2925" fmla="*/ 318619 h 509406"/>
              <a:gd name="connsiteX2926" fmla="*/ 2281525 w 2377881"/>
              <a:gd name="connsiteY2926" fmla="*/ 318715 h 509406"/>
              <a:gd name="connsiteX2927" fmla="*/ 2276287 w 2377881"/>
              <a:gd name="connsiteY2927" fmla="*/ 320524 h 509406"/>
              <a:gd name="connsiteX2928" fmla="*/ 2260952 w 2377881"/>
              <a:gd name="connsiteY2928" fmla="*/ 317667 h 509406"/>
              <a:gd name="connsiteX2929" fmla="*/ 2260094 w 2377881"/>
              <a:gd name="connsiteY2929" fmla="*/ 317000 h 509406"/>
              <a:gd name="connsiteX2930" fmla="*/ 2251427 w 2377881"/>
              <a:gd name="connsiteY2930" fmla="*/ 319191 h 509406"/>
              <a:gd name="connsiteX2931" fmla="*/ 2244950 w 2377881"/>
              <a:gd name="connsiteY2931" fmla="*/ 317095 h 509406"/>
              <a:gd name="connsiteX2932" fmla="*/ 2241997 w 2377881"/>
              <a:gd name="connsiteY2932" fmla="*/ 316333 h 509406"/>
              <a:gd name="connsiteX2933" fmla="*/ 2235329 w 2377881"/>
              <a:gd name="connsiteY2933" fmla="*/ 316143 h 509406"/>
              <a:gd name="connsiteX2934" fmla="*/ 2230757 w 2377881"/>
              <a:gd name="connsiteY2934" fmla="*/ 318524 h 509406"/>
              <a:gd name="connsiteX2935" fmla="*/ 2229138 w 2377881"/>
              <a:gd name="connsiteY2935" fmla="*/ 318715 h 509406"/>
              <a:gd name="connsiteX2936" fmla="*/ 2224185 w 2377881"/>
              <a:gd name="connsiteY2936" fmla="*/ 319191 h 509406"/>
              <a:gd name="connsiteX2937" fmla="*/ 2209136 w 2377881"/>
              <a:gd name="connsiteY2937" fmla="*/ 320048 h 509406"/>
              <a:gd name="connsiteX2938" fmla="*/ 2193991 w 2377881"/>
              <a:gd name="connsiteY2938" fmla="*/ 319762 h 509406"/>
              <a:gd name="connsiteX2939" fmla="*/ 2184942 w 2377881"/>
              <a:gd name="connsiteY2939" fmla="*/ 315095 h 509406"/>
              <a:gd name="connsiteX2940" fmla="*/ 2177894 w 2377881"/>
              <a:gd name="connsiteY2940" fmla="*/ 322144 h 509406"/>
              <a:gd name="connsiteX2941" fmla="*/ 2165892 w 2377881"/>
              <a:gd name="connsiteY2941" fmla="*/ 322144 h 509406"/>
              <a:gd name="connsiteX2942" fmla="*/ 2156843 w 2377881"/>
              <a:gd name="connsiteY2942" fmla="*/ 321001 h 509406"/>
              <a:gd name="connsiteX2943" fmla="*/ 2154271 w 2377881"/>
              <a:gd name="connsiteY2943" fmla="*/ 319286 h 509406"/>
              <a:gd name="connsiteX2944" fmla="*/ 2150938 w 2377881"/>
              <a:gd name="connsiteY2944" fmla="*/ 321191 h 509406"/>
              <a:gd name="connsiteX2945" fmla="*/ 2150557 w 2377881"/>
              <a:gd name="connsiteY2945" fmla="*/ 321858 h 509406"/>
              <a:gd name="connsiteX2946" fmla="*/ 2149128 w 2377881"/>
              <a:gd name="connsiteY2946" fmla="*/ 324525 h 509406"/>
              <a:gd name="connsiteX2947" fmla="*/ 2142747 w 2377881"/>
              <a:gd name="connsiteY2947" fmla="*/ 323572 h 509406"/>
              <a:gd name="connsiteX2948" fmla="*/ 2142747 w 2377881"/>
              <a:gd name="connsiteY2948" fmla="*/ 321096 h 509406"/>
              <a:gd name="connsiteX2949" fmla="*/ 2140746 w 2377881"/>
              <a:gd name="connsiteY2949" fmla="*/ 320620 h 509406"/>
              <a:gd name="connsiteX2950" fmla="*/ 2138936 w 2377881"/>
              <a:gd name="connsiteY2950" fmla="*/ 321191 h 509406"/>
              <a:gd name="connsiteX2951" fmla="*/ 2133031 w 2377881"/>
              <a:gd name="connsiteY2951" fmla="*/ 317572 h 509406"/>
              <a:gd name="connsiteX2952" fmla="*/ 2125411 w 2377881"/>
              <a:gd name="connsiteY2952" fmla="*/ 320239 h 509406"/>
              <a:gd name="connsiteX2953" fmla="*/ 2122458 w 2377881"/>
              <a:gd name="connsiteY2953" fmla="*/ 329287 h 509406"/>
              <a:gd name="connsiteX2954" fmla="*/ 2114743 w 2377881"/>
              <a:gd name="connsiteY2954" fmla="*/ 324525 h 509406"/>
              <a:gd name="connsiteX2955" fmla="*/ 2120839 w 2377881"/>
              <a:gd name="connsiteY2955" fmla="*/ 325573 h 509406"/>
              <a:gd name="connsiteX2956" fmla="*/ 2121982 w 2377881"/>
              <a:gd name="connsiteY2956" fmla="*/ 322906 h 509406"/>
              <a:gd name="connsiteX2957" fmla="*/ 2113981 w 2377881"/>
              <a:gd name="connsiteY2957" fmla="*/ 322620 h 509406"/>
              <a:gd name="connsiteX2958" fmla="*/ 2111314 w 2377881"/>
              <a:gd name="connsiteY2958" fmla="*/ 323382 h 509406"/>
              <a:gd name="connsiteX2959" fmla="*/ 2109599 w 2377881"/>
              <a:gd name="connsiteY2959" fmla="*/ 323858 h 509406"/>
              <a:gd name="connsiteX2960" fmla="*/ 2095502 w 2377881"/>
              <a:gd name="connsiteY2960" fmla="*/ 325954 h 509406"/>
              <a:gd name="connsiteX2961" fmla="*/ 2088168 w 2377881"/>
              <a:gd name="connsiteY2961" fmla="*/ 321953 h 509406"/>
              <a:gd name="connsiteX2962" fmla="*/ 2084644 w 2377881"/>
              <a:gd name="connsiteY2962" fmla="*/ 320048 h 509406"/>
              <a:gd name="connsiteX2963" fmla="*/ 2071880 w 2377881"/>
              <a:gd name="connsiteY2963" fmla="*/ 324430 h 509406"/>
              <a:gd name="connsiteX2964" fmla="*/ 2072642 w 2377881"/>
              <a:gd name="connsiteY2964" fmla="*/ 330907 h 509406"/>
              <a:gd name="connsiteX2965" fmla="*/ 2069594 w 2377881"/>
              <a:gd name="connsiteY2965" fmla="*/ 336812 h 509406"/>
              <a:gd name="connsiteX2966" fmla="*/ 2066927 w 2377881"/>
              <a:gd name="connsiteY2966" fmla="*/ 335955 h 509406"/>
              <a:gd name="connsiteX2967" fmla="*/ 2063784 w 2377881"/>
              <a:gd name="connsiteY2967" fmla="*/ 335002 h 509406"/>
              <a:gd name="connsiteX2968" fmla="*/ 2064737 w 2377881"/>
              <a:gd name="connsiteY2968" fmla="*/ 329002 h 509406"/>
              <a:gd name="connsiteX2969" fmla="*/ 2063022 w 2377881"/>
              <a:gd name="connsiteY2969" fmla="*/ 321382 h 509406"/>
              <a:gd name="connsiteX2970" fmla="*/ 2054926 w 2377881"/>
              <a:gd name="connsiteY2970" fmla="*/ 323382 h 509406"/>
              <a:gd name="connsiteX2971" fmla="*/ 2045687 w 2377881"/>
              <a:gd name="connsiteY2971" fmla="*/ 323858 h 509406"/>
              <a:gd name="connsiteX2972" fmla="*/ 2031209 w 2377881"/>
              <a:gd name="connsiteY2972" fmla="*/ 325954 h 509406"/>
              <a:gd name="connsiteX2973" fmla="*/ 2033304 w 2377881"/>
              <a:gd name="connsiteY2973" fmla="*/ 330145 h 509406"/>
              <a:gd name="connsiteX2974" fmla="*/ 2033875 w 2377881"/>
              <a:gd name="connsiteY2974" fmla="*/ 329954 h 509406"/>
              <a:gd name="connsiteX2975" fmla="*/ 2036733 w 2377881"/>
              <a:gd name="connsiteY2975" fmla="*/ 328811 h 509406"/>
              <a:gd name="connsiteX2976" fmla="*/ 2044067 w 2377881"/>
              <a:gd name="connsiteY2976" fmla="*/ 328049 h 509406"/>
              <a:gd name="connsiteX2977" fmla="*/ 2049020 w 2377881"/>
              <a:gd name="connsiteY2977" fmla="*/ 327097 h 509406"/>
              <a:gd name="connsiteX2978" fmla="*/ 2051592 w 2377881"/>
              <a:gd name="connsiteY2978" fmla="*/ 330907 h 509406"/>
              <a:gd name="connsiteX2979" fmla="*/ 2041305 w 2377881"/>
              <a:gd name="connsiteY2979" fmla="*/ 336145 h 509406"/>
              <a:gd name="connsiteX2980" fmla="*/ 2037971 w 2377881"/>
              <a:gd name="connsiteY2980" fmla="*/ 336241 h 509406"/>
              <a:gd name="connsiteX2981" fmla="*/ 2035114 w 2377881"/>
              <a:gd name="connsiteY2981" fmla="*/ 336336 h 509406"/>
              <a:gd name="connsiteX2982" fmla="*/ 2030161 w 2377881"/>
              <a:gd name="connsiteY2982" fmla="*/ 332145 h 509406"/>
              <a:gd name="connsiteX2983" fmla="*/ 2029018 w 2377881"/>
              <a:gd name="connsiteY2983" fmla="*/ 332526 h 509406"/>
              <a:gd name="connsiteX2984" fmla="*/ 2021874 w 2377881"/>
              <a:gd name="connsiteY2984" fmla="*/ 334145 h 509406"/>
              <a:gd name="connsiteX2985" fmla="*/ 2019398 w 2377881"/>
              <a:gd name="connsiteY2985" fmla="*/ 334050 h 509406"/>
              <a:gd name="connsiteX2986" fmla="*/ 2018826 w 2377881"/>
              <a:gd name="connsiteY2986" fmla="*/ 333383 h 509406"/>
              <a:gd name="connsiteX2987" fmla="*/ 2018921 w 2377881"/>
              <a:gd name="connsiteY2987" fmla="*/ 330049 h 509406"/>
              <a:gd name="connsiteX2988" fmla="*/ 2019398 w 2377881"/>
              <a:gd name="connsiteY2988" fmla="*/ 330049 h 509406"/>
              <a:gd name="connsiteX2989" fmla="*/ 2022541 w 2377881"/>
              <a:gd name="connsiteY2989" fmla="*/ 329764 h 509406"/>
              <a:gd name="connsiteX2990" fmla="*/ 2018445 w 2377881"/>
              <a:gd name="connsiteY2990" fmla="*/ 321572 h 509406"/>
              <a:gd name="connsiteX2991" fmla="*/ 2015587 w 2377881"/>
              <a:gd name="connsiteY2991" fmla="*/ 322810 h 509406"/>
              <a:gd name="connsiteX2992" fmla="*/ 2009301 w 2377881"/>
              <a:gd name="connsiteY2992" fmla="*/ 321763 h 509406"/>
              <a:gd name="connsiteX2993" fmla="*/ 2002919 w 2377881"/>
              <a:gd name="connsiteY2993" fmla="*/ 319477 h 509406"/>
              <a:gd name="connsiteX2994" fmla="*/ 1993871 w 2377881"/>
              <a:gd name="connsiteY2994" fmla="*/ 325192 h 509406"/>
              <a:gd name="connsiteX2995" fmla="*/ 1989680 w 2377881"/>
              <a:gd name="connsiteY2995" fmla="*/ 324906 h 509406"/>
              <a:gd name="connsiteX2996" fmla="*/ 1987775 w 2377881"/>
              <a:gd name="connsiteY2996" fmla="*/ 324715 h 509406"/>
              <a:gd name="connsiteX2997" fmla="*/ 1961200 w 2377881"/>
              <a:gd name="connsiteY2997" fmla="*/ 327573 h 509406"/>
              <a:gd name="connsiteX2998" fmla="*/ 1949865 w 2377881"/>
              <a:gd name="connsiteY2998" fmla="*/ 325954 h 509406"/>
              <a:gd name="connsiteX2999" fmla="*/ 1947484 w 2377881"/>
              <a:gd name="connsiteY2999" fmla="*/ 325573 h 509406"/>
              <a:gd name="connsiteX3000" fmla="*/ 1938340 w 2377881"/>
              <a:gd name="connsiteY3000" fmla="*/ 327478 h 509406"/>
              <a:gd name="connsiteX3001" fmla="*/ 1936339 w 2377881"/>
              <a:gd name="connsiteY3001" fmla="*/ 327668 h 509406"/>
              <a:gd name="connsiteX3002" fmla="*/ 1929577 w 2377881"/>
              <a:gd name="connsiteY3002" fmla="*/ 326144 h 509406"/>
              <a:gd name="connsiteX3003" fmla="*/ 1927957 w 2377881"/>
              <a:gd name="connsiteY3003" fmla="*/ 327001 h 509406"/>
              <a:gd name="connsiteX3004" fmla="*/ 1928053 w 2377881"/>
              <a:gd name="connsiteY3004" fmla="*/ 329002 h 509406"/>
              <a:gd name="connsiteX3005" fmla="*/ 1931005 w 2377881"/>
              <a:gd name="connsiteY3005" fmla="*/ 330716 h 509406"/>
              <a:gd name="connsiteX3006" fmla="*/ 1942340 w 2377881"/>
              <a:gd name="connsiteY3006" fmla="*/ 330907 h 509406"/>
              <a:gd name="connsiteX3007" fmla="*/ 1946055 w 2377881"/>
              <a:gd name="connsiteY3007" fmla="*/ 331002 h 509406"/>
              <a:gd name="connsiteX3008" fmla="*/ 1947484 w 2377881"/>
              <a:gd name="connsiteY3008" fmla="*/ 331002 h 509406"/>
              <a:gd name="connsiteX3009" fmla="*/ 1950341 w 2377881"/>
              <a:gd name="connsiteY3009" fmla="*/ 331764 h 509406"/>
              <a:gd name="connsiteX3010" fmla="*/ 1948722 w 2377881"/>
              <a:gd name="connsiteY3010" fmla="*/ 336622 h 509406"/>
              <a:gd name="connsiteX3011" fmla="*/ 1948532 w 2377881"/>
              <a:gd name="connsiteY3011" fmla="*/ 337860 h 509406"/>
              <a:gd name="connsiteX3012" fmla="*/ 1947988 w 2377881"/>
              <a:gd name="connsiteY3012" fmla="*/ 341213 h 509406"/>
              <a:gd name="connsiteX3013" fmla="*/ 1947198 w 2377881"/>
              <a:gd name="connsiteY3013" fmla="*/ 341098 h 509406"/>
              <a:gd name="connsiteX3014" fmla="*/ 1935768 w 2377881"/>
              <a:gd name="connsiteY3014" fmla="*/ 341765 h 509406"/>
              <a:gd name="connsiteX3015" fmla="*/ 1927863 w 2377881"/>
              <a:gd name="connsiteY3015" fmla="*/ 342908 h 509406"/>
              <a:gd name="connsiteX3016" fmla="*/ 1925291 w 2377881"/>
              <a:gd name="connsiteY3016" fmla="*/ 347956 h 509406"/>
              <a:gd name="connsiteX3017" fmla="*/ 1925291 w 2377881"/>
              <a:gd name="connsiteY3017" fmla="*/ 347671 h 509406"/>
              <a:gd name="connsiteX3018" fmla="*/ 1922338 w 2377881"/>
              <a:gd name="connsiteY3018" fmla="*/ 341384 h 509406"/>
              <a:gd name="connsiteX3019" fmla="*/ 1921100 w 2377881"/>
              <a:gd name="connsiteY3019" fmla="*/ 340908 h 509406"/>
              <a:gd name="connsiteX3020" fmla="*/ 1918242 w 2377881"/>
              <a:gd name="connsiteY3020" fmla="*/ 345004 h 509406"/>
              <a:gd name="connsiteX3021" fmla="*/ 1914813 w 2377881"/>
              <a:gd name="connsiteY3021" fmla="*/ 344623 h 509406"/>
              <a:gd name="connsiteX3022" fmla="*/ 1904145 w 2377881"/>
              <a:gd name="connsiteY3022" fmla="*/ 346528 h 509406"/>
              <a:gd name="connsiteX3023" fmla="*/ 1899382 w 2377881"/>
              <a:gd name="connsiteY3023" fmla="*/ 342622 h 509406"/>
              <a:gd name="connsiteX3024" fmla="*/ 1896620 w 2377881"/>
              <a:gd name="connsiteY3024" fmla="*/ 339574 h 509406"/>
              <a:gd name="connsiteX3025" fmla="*/ 1893001 w 2377881"/>
              <a:gd name="connsiteY3025" fmla="*/ 344146 h 509406"/>
              <a:gd name="connsiteX3026" fmla="*/ 1889572 w 2377881"/>
              <a:gd name="connsiteY3026" fmla="*/ 345575 h 509406"/>
              <a:gd name="connsiteX3027" fmla="*/ 1886333 w 2377881"/>
              <a:gd name="connsiteY3027" fmla="*/ 343194 h 509406"/>
              <a:gd name="connsiteX3028" fmla="*/ 1882142 w 2377881"/>
              <a:gd name="connsiteY3028" fmla="*/ 345861 h 509406"/>
              <a:gd name="connsiteX3029" fmla="*/ 1874904 w 2377881"/>
              <a:gd name="connsiteY3029" fmla="*/ 347099 h 509406"/>
              <a:gd name="connsiteX3030" fmla="*/ 1875665 w 2377881"/>
              <a:gd name="connsiteY3030" fmla="*/ 344527 h 509406"/>
              <a:gd name="connsiteX3031" fmla="*/ 1865473 w 2377881"/>
              <a:gd name="connsiteY3031" fmla="*/ 341384 h 509406"/>
              <a:gd name="connsiteX3032" fmla="*/ 1860997 w 2377881"/>
              <a:gd name="connsiteY3032" fmla="*/ 344623 h 509406"/>
              <a:gd name="connsiteX3033" fmla="*/ 1856234 w 2377881"/>
              <a:gd name="connsiteY3033" fmla="*/ 344146 h 509406"/>
              <a:gd name="connsiteX3034" fmla="*/ 1851853 w 2377881"/>
              <a:gd name="connsiteY3034" fmla="*/ 346909 h 509406"/>
              <a:gd name="connsiteX3035" fmla="*/ 1850519 w 2377881"/>
              <a:gd name="connsiteY3035" fmla="*/ 349766 h 509406"/>
              <a:gd name="connsiteX3036" fmla="*/ 1846614 w 2377881"/>
              <a:gd name="connsiteY3036" fmla="*/ 349385 h 509406"/>
              <a:gd name="connsiteX3037" fmla="*/ 1839851 w 2377881"/>
              <a:gd name="connsiteY3037" fmla="*/ 352528 h 509406"/>
              <a:gd name="connsiteX3038" fmla="*/ 1831850 w 2377881"/>
              <a:gd name="connsiteY3038" fmla="*/ 349099 h 509406"/>
              <a:gd name="connsiteX3039" fmla="*/ 1816896 w 2377881"/>
              <a:gd name="connsiteY3039" fmla="*/ 351385 h 509406"/>
              <a:gd name="connsiteX3040" fmla="*/ 1810514 w 2377881"/>
              <a:gd name="connsiteY3040" fmla="*/ 351290 h 509406"/>
              <a:gd name="connsiteX3041" fmla="*/ 1806133 w 2377881"/>
              <a:gd name="connsiteY3041" fmla="*/ 351195 h 509406"/>
              <a:gd name="connsiteX3042" fmla="*/ 1796894 w 2377881"/>
              <a:gd name="connsiteY3042" fmla="*/ 352528 h 509406"/>
              <a:gd name="connsiteX3043" fmla="*/ 1789179 w 2377881"/>
              <a:gd name="connsiteY3043" fmla="*/ 347004 h 509406"/>
              <a:gd name="connsiteX3044" fmla="*/ 1787559 w 2377881"/>
              <a:gd name="connsiteY3044" fmla="*/ 350814 h 509406"/>
              <a:gd name="connsiteX3045" fmla="*/ 1787083 w 2377881"/>
              <a:gd name="connsiteY3045" fmla="*/ 352052 h 509406"/>
              <a:gd name="connsiteX3046" fmla="*/ 1787559 w 2377881"/>
              <a:gd name="connsiteY3046" fmla="*/ 354814 h 509406"/>
              <a:gd name="connsiteX3047" fmla="*/ 1786035 w 2377881"/>
              <a:gd name="connsiteY3047" fmla="*/ 355291 h 509406"/>
              <a:gd name="connsiteX3048" fmla="*/ 1782320 w 2377881"/>
              <a:gd name="connsiteY3048" fmla="*/ 356338 h 509406"/>
              <a:gd name="connsiteX3049" fmla="*/ 1773653 w 2377881"/>
              <a:gd name="connsiteY3049" fmla="*/ 352909 h 509406"/>
              <a:gd name="connsiteX3050" fmla="*/ 1764699 w 2377881"/>
              <a:gd name="connsiteY3050" fmla="*/ 356529 h 509406"/>
              <a:gd name="connsiteX3051" fmla="*/ 1764889 w 2377881"/>
              <a:gd name="connsiteY3051" fmla="*/ 363482 h 509406"/>
              <a:gd name="connsiteX3052" fmla="*/ 1770319 w 2377881"/>
              <a:gd name="connsiteY3052" fmla="*/ 366149 h 509406"/>
              <a:gd name="connsiteX3053" fmla="*/ 1765080 w 2377881"/>
              <a:gd name="connsiteY3053" fmla="*/ 369578 h 509406"/>
              <a:gd name="connsiteX3054" fmla="*/ 1762889 w 2377881"/>
              <a:gd name="connsiteY3054" fmla="*/ 369102 h 509406"/>
              <a:gd name="connsiteX3055" fmla="*/ 1757746 w 2377881"/>
              <a:gd name="connsiteY3055" fmla="*/ 368054 h 509406"/>
              <a:gd name="connsiteX3056" fmla="*/ 1753460 w 2377881"/>
              <a:gd name="connsiteY3056" fmla="*/ 364625 h 509406"/>
              <a:gd name="connsiteX3057" fmla="*/ 1741077 w 2377881"/>
              <a:gd name="connsiteY3057" fmla="*/ 371197 h 509406"/>
              <a:gd name="connsiteX3058" fmla="*/ 1733552 w 2377881"/>
              <a:gd name="connsiteY3058" fmla="*/ 366054 h 509406"/>
              <a:gd name="connsiteX3059" fmla="*/ 1726504 w 2377881"/>
              <a:gd name="connsiteY3059" fmla="*/ 367387 h 509406"/>
              <a:gd name="connsiteX3060" fmla="*/ 1726789 w 2377881"/>
              <a:gd name="connsiteY3060" fmla="*/ 361387 h 509406"/>
              <a:gd name="connsiteX3061" fmla="*/ 1727838 w 2377881"/>
              <a:gd name="connsiteY3061" fmla="*/ 361577 h 509406"/>
              <a:gd name="connsiteX3062" fmla="*/ 1728885 w 2377881"/>
              <a:gd name="connsiteY3062" fmla="*/ 361863 h 509406"/>
              <a:gd name="connsiteX3063" fmla="*/ 1733552 w 2377881"/>
              <a:gd name="connsiteY3063" fmla="*/ 360625 h 509406"/>
              <a:gd name="connsiteX3064" fmla="*/ 1729647 w 2377881"/>
              <a:gd name="connsiteY3064" fmla="*/ 355291 h 509406"/>
              <a:gd name="connsiteX3065" fmla="*/ 1727647 w 2377881"/>
              <a:gd name="connsiteY3065" fmla="*/ 355100 h 509406"/>
              <a:gd name="connsiteX3066" fmla="*/ 1723360 w 2377881"/>
              <a:gd name="connsiteY3066" fmla="*/ 359101 h 509406"/>
              <a:gd name="connsiteX3067" fmla="*/ 1719169 w 2377881"/>
              <a:gd name="connsiteY3067" fmla="*/ 357196 h 509406"/>
              <a:gd name="connsiteX3068" fmla="*/ 1719169 w 2377881"/>
              <a:gd name="connsiteY3068" fmla="*/ 356148 h 509406"/>
              <a:gd name="connsiteX3069" fmla="*/ 1707073 w 2377881"/>
              <a:gd name="connsiteY3069" fmla="*/ 359386 h 509406"/>
              <a:gd name="connsiteX3070" fmla="*/ 1700500 w 2377881"/>
              <a:gd name="connsiteY3070" fmla="*/ 361291 h 509406"/>
              <a:gd name="connsiteX3071" fmla="*/ 1695833 w 2377881"/>
              <a:gd name="connsiteY3071" fmla="*/ 362625 h 509406"/>
              <a:gd name="connsiteX3072" fmla="*/ 1692500 w 2377881"/>
              <a:gd name="connsiteY3072" fmla="*/ 362339 h 509406"/>
              <a:gd name="connsiteX3073" fmla="*/ 1685737 w 2377881"/>
              <a:gd name="connsiteY3073" fmla="*/ 355291 h 509406"/>
              <a:gd name="connsiteX3074" fmla="*/ 1679260 w 2377881"/>
              <a:gd name="connsiteY3074" fmla="*/ 355386 h 509406"/>
              <a:gd name="connsiteX3075" fmla="*/ 1677069 w 2377881"/>
              <a:gd name="connsiteY3075" fmla="*/ 355386 h 509406"/>
              <a:gd name="connsiteX3076" fmla="*/ 1672307 w 2377881"/>
              <a:gd name="connsiteY3076" fmla="*/ 359672 h 509406"/>
              <a:gd name="connsiteX3077" fmla="*/ 1670592 w 2377881"/>
              <a:gd name="connsiteY3077" fmla="*/ 360434 h 509406"/>
              <a:gd name="connsiteX3078" fmla="*/ 1664972 w 2377881"/>
              <a:gd name="connsiteY3078" fmla="*/ 358339 h 509406"/>
              <a:gd name="connsiteX3079" fmla="*/ 1660496 w 2377881"/>
              <a:gd name="connsiteY3079" fmla="*/ 357481 h 509406"/>
              <a:gd name="connsiteX3080" fmla="*/ 1650971 w 2377881"/>
              <a:gd name="connsiteY3080" fmla="*/ 357386 h 509406"/>
              <a:gd name="connsiteX3081" fmla="*/ 1648399 w 2377881"/>
              <a:gd name="connsiteY3081" fmla="*/ 357386 h 509406"/>
              <a:gd name="connsiteX3082" fmla="*/ 1645731 w 2377881"/>
              <a:gd name="connsiteY3082" fmla="*/ 357481 h 509406"/>
              <a:gd name="connsiteX3083" fmla="*/ 1642493 w 2377881"/>
              <a:gd name="connsiteY3083" fmla="*/ 360244 h 509406"/>
              <a:gd name="connsiteX3084" fmla="*/ 1637540 w 2377881"/>
              <a:gd name="connsiteY3084" fmla="*/ 363863 h 509406"/>
              <a:gd name="connsiteX3085" fmla="*/ 1643636 w 2377881"/>
              <a:gd name="connsiteY3085" fmla="*/ 371483 h 509406"/>
              <a:gd name="connsiteX3086" fmla="*/ 1641255 w 2377881"/>
              <a:gd name="connsiteY3086" fmla="*/ 376341 h 509406"/>
              <a:gd name="connsiteX3087" fmla="*/ 1639731 w 2377881"/>
              <a:gd name="connsiteY3087" fmla="*/ 373102 h 509406"/>
              <a:gd name="connsiteX3088" fmla="*/ 1639064 w 2377881"/>
              <a:gd name="connsiteY3088" fmla="*/ 371483 h 509406"/>
              <a:gd name="connsiteX3089" fmla="*/ 1636588 w 2377881"/>
              <a:gd name="connsiteY3089" fmla="*/ 369864 h 509406"/>
              <a:gd name="connsiteX3090" fmla="*/ 1635731 w 2377881"/>
              <a:gd name="connsiteY3090" fmla="*/ 369864 h 509406"/>
              <a:gd name="connsiteX3091" fmla="*/ 1633635 w 2377881"/>
              <a:gd name="connsiteY3091" fmla="*/ 373960 h 509406"/>
              <a:gd name="connsiteX3092" fmla="*/ 1628587 w 2377881"/>
              <a:gd name="connsiteY3092" fmla="*/ 375960 h 509406"/>
              <a:gd name="connsiteX3093" fmla="*/ 1627920 w 2377881"/>
              <a:gd name="connsiteY3093" fmla="*/ 371959 h 509406"/>
              <a:gd name="connsiteX3094" fmla="*/ 1631254 w 2377881"/>
              <a:gd name="connsiteY3094" fmla="*/ 367387 h 509406"/>
              <a:gd name="connsiteX3095" fmla="*/ 1632016 w 2377881"/>
              <a:gd name="connsiteY3095" fmla="*/ 357196 h 509406"/>
              <a:gd name="connsiteX3096" fmla="*/ 1631063 w 2377881"/>
              <a:gd name="connsiteY3096" fmla="*/ 357196 h 509406"/>
              <a:gd name="connsiteX3097" fmla="*/ 1630301 w 2377881"/>
              <a:gd name="connsiteY3097" fmla="*/ 359577 h 509406"/>
              <a:gd name="connsiteX3098" fmla="*/ 1629349 w 2377881"/>
              <a:gd name="connsiteY3098" fmla="*/ 361291 h 509406"/>
              <a:gd name="connsiteX3099" fmla="*/ 1626301 w 2377881"/>
              <a:gd name="connsiteY3099" fmla="*/ 363482 h 509406"/>
              <a:gd name="connsiteX3100" fmla="*/ 1625920 w 2377881"/>
              <a:gd name="connsiteY3100" fmla="*/ 366244 h 509406"/>
              <a:gd name="connsiteX3101" fmla="*/ 1620967 w 2377881"/>
              <a:gd name="connsiteY3101" fmla="*/ 373388 h 509406"/>
              <a:gd name="connsiteX3102" fmla="*/ 1618300 w 2377881"/>
              <a:gd name="connsiteY3102" fmla="*/ 373864 h 509406"/>
              <a:gd name="connsiteX3103" fmla="*/ 1616014 w 2377881"/>
              <a:gd name="connsiteY3103" fmla="*/ 372245 h 509406"/>
              <a:gd name="connsiteX3104" fmla="*/ 1617443 w 2377881"/>
              <a:gd name="connsiteY3104" fmla="*/ 369864 h 509406"/>
              <a:gd name="connsiteX3105" fmla="*/ 1621157 w 2377881"/>
              <a:gd name="connsiteY3105" fmla="*/ 369673 h 509406"/>
              <a:gd name="connsiteX3106" fmla="*/ 1622205 w 2377881"/>
              <a:gd name="connsiteY3106" fmla="*/ 369102 h 509406"/>
              <a:gd name="connsiteX3107" fmla="*/ 1619157 w 2377881"/>
              <a:gd name="connsiteY3107" fmla="*/ 362149 h 509406"/>
              <a:gd name="connsiteX3108" fmla="*/ 1596773 w 2377881"/>
              <a:gd name="connsiteY3108" fmla="*/ 363863 h 509406"/>
              <a:gd name="connsiteX3109" fmla="*/ 1590868 w 2377881"/>
              <a:gd name="connsiteY3109" fmla="*/ 363006 h 509406"/>
              <a:gd name="connsiteX3110" fmla="*/ 1590487 w 2377881"/>
              <a:gd name="connsiteY3110" fmla="*/ 362911 h 509406"/>
              <a:gd name="connsiteX3111" fmla="*/ 1591121 w 2377881"/>
              <a:gd name="connsiteY3111" fmla="*/ 361801 h 509406"/>
              <a:gd name="connsiteX3112" fmla="*/ 1596011 w 2377881"/>
              <a:gd name="connsiteY3112" fmla="*/ 361577 h 509406"/>
              <a:gd name="connsiteX3113" fmla="*/ 1591710 w 2377881"/>
              <a:gd name="connsiteY3113" fmla="*/ 360771 h 509406"/>
              <a:gd name="connsiteX3114" fmla="*/ 1593535 w 2377881"/>
              <a:gd name="connsiteY3114" fmla="*/ 357577 h 509406"/>
              <a:gd name="connsiteX3115" fmla="*/ 1581533 w 2377881"/>
              <a:gd name="connsiteY3115" fmla="*/ 350719 h 509406"/>
              <a:gd name="connsiteX3116" fmla="*/ 1580771 w 2377881"/>
              <a:gd name="connsiteY3116" fmla="*/ 351100 h 509406"/>
              <a:gd name="connsiteX3117" fmla="*/ 1580009 w 2377881"/>
              <a:gd name="connsiteY3117" fmla="*/ 351576 h 509406"/>
              <a:gd name="connsiteX3118" fmla="*/ 1584867 w 2377881"/>
              <a:gd name="connsiteY3118" fmla="*/ 359482 h 509406"/>
              <a:gd name="connsiteX3119" fmla="*/ 1589915 w 2377881"/>
              <a:gd name="connsiteY3119" fmla="*/ 360434 h 509406"/>
              <a:gd name="connsiteX3120" fmla="*/ 1591710 w 2377881"/>
              <a:gd name="connsiteY3120" fmla="*/ 360771 h 509406"/>
              <a:gd name="connsiteX3121" fmla="*/ 1591121 w 2377881"/>
              <a:gd name="connsiteY3121" fmla="*/ 361801 h 509406"/>
              <a:gd name="connsiteX3122" fmla="*/ 1585629 w 2377881"/>
              <a:gd name="connsiteY3122" fmla="*/ 362053 h 509406"/>
              <a:gd name="connsiteX3123" fmla="*/ 1567532 w 2377881"/>
              <a:gd name="connsiteY3123" fmla="*/ 367102 h 509406"/>
              <a:gd name="connsiteX3124" fmla="*/ 1562198 w 2377881"/>
              <a:gd name="connsiteY3124" fmla="*/ 371769 h 509406"/>
              <a:gd name="connsiteX3125" fmla="*/ 1561340 w 2377881"/>
              <a:gd name="connsiteY3125" fmla="*/ 366435 h 509406"/>
              <a:gd name="connsiteX3126" fmla="*/ 1558673 w 2377881"/>
              <a:gd name="connsiteY3126" fmla="*/ 362149 h 509406"/>
              <a:gd name="connsiteX3127" fmla="*/ 1558007 w 2377881"/>
              <a:gd name="connsiteY3127" fmla="*/ 361577 h 509406"/>
              <a:gd name="connsiteX3128" fmla="*/ 1555149 w 2377881"/>
              <a:gd name="connsiteY3128" fmla="*/ 362815 h 509406"/>
              <a:gd name="connsiteX3129" fmla="*/ 1555244 w 2377881"/>
              <a:gd name="connsiteY3129" fmla="*/ 363482 h 509406"/>
              <a:gd name="connsiteX3130" fmla="*/ 1555911 w 2377881"/>
              <a:gd name="connsiteY3130" fmla="*/ 367197 h 509406"/>
              <a:gd name="connsiteX3131" fmla="*/ 1549339 w 2377881"/>
              <a:gd name="connsiteY3131" fmla="*/ 358815 h 509406"/>
              <a:gd name="connsiteX3132" fmla="*/ 1555149 w 2377881"/>
              <a:gd name="connsiteY3132" fmla="*/ 354910 h 509406"/>
              <a:gd name="connsiteX3133" fmla="*/ 1557816 w 2377881"/>
              <a:gd name="connsiteY3133" fmla="*/ 353195 h 509406"/>
              <a:gd name="connsiteX3134" fmla="*/ 1564007 w 2377881"/>
              <a:gd name="connsiteY3134" fmla="*/ 353671 h 509406"/>
              <a:gd name="connsiteX3135" fmla="*/ 1559721 w 2377881"/>
              <a:gd name="connsiteY3135" fmla="*/ 350242 h 509406"/>
              <a:gd name="connsiteX3136" fmla="*/ 1556197 w 2377881"/>
              <a:gd name="connsiteY3136" fmla="*/ 349576 h 509406"/>
              <a:gd name="connsiteX3137" fmla="*/ 1550386 w 2377881"/>
              <a:gd name="connsiteY3137" fmla="*/ 348909 h 509406"/>
              <a:gd name="connsiteX3138" fmla="*/ 1548767 w 2377881"/>
              <a:gd name="connsiteY3138" fmla="*/ 353386 h 509406"/>
              <a:gd name="connsiteX3139" fmla="*/ 1548005 w 2377881"/>
              <a:gd name="connsiteY3139" fmla="*/ 356053 h 509406"/>
              <a:gd name="connsiteX3140" fmla="*/ 1544195 w 2377881"/>
              <a:gd name="connsiteY3140" fmla="*/ 350623 h 509406"/>
              <a:gd name="connsiteX3141" fmla="*/ 1544481 w 2377881"/>
              <a:gd name="connsiteY3141" fmla="*/ 340336 h 509406"/>
              <a:gd name="connsiteX3142" fmla="*/ 1554292 w 2377881"/>
              <a:gd name="connsiteY3142" fmla="*/ 342337 h 509406"/>
              <a:gd name="connsiteX3143" fmla="*/ 1555435 w 2377881"/>
              <a:gd name="connsiteY3143" fmla="*/ 342432 h 509406"/>
              <a:gd name="connsiteX3144" fmla="*/ 1559150 w 2377881"/>
              <a:gd name="connsiteY3144" fmla="*/ 339670 h 509406"/>
              <a:gd name="connsiteX3145" fmla="*/ 1560007 w 2377881"/>
              <a:gd name="connsiteY3145" fmla="*/ 335955 h 509406"/>
              <a:gd name="connsiteX3146" fmla="*/ 1558673 w 2377881"/>
              <a:gd name="connsiteY3146" fmla="*/ 335288 h 509406"/>
              <a:gd name="connsiteX3147" fmla="*/ 1545529 w 2377881"/>
              <a:gd name="connsiteY3147" fmla="*/ 335669 h 509406"/>
              <a:gd name="connsiteX3148" fmla="*/ 1540385 w 2377881"/>
              <a:gd name="connsiteY3148" fmla="*/ 336336 h 509406"/>
              <a:gd name="connsiteX3149" fmla="*/ 1537242 w 2377881"/>
              <a:gd name="connsiteY3149" fmla="*/ 336717 h 509406"/>
              <a:gd name="connsiteX3150" fmla="*/ 1533146 w 2377881"/>
              <a:gd name="connsiteY3150" fmla="*/ 348052 h 509406"/>
              <a:gd name="connsiteX3151" fmla="*/ 1533337 w 2377881"/>
              <a:gd name="connsiteY3151" fmla="*/ 350433 h 509406"/>
              <a:gd name="connsiteX3152" fmla="*/ 1534575 w 2377881"/>
              <a:gd name="connsiteY3152" fmla="*/ 353005 h 509406"/>
              <a:gd name="connsiteX3153" fmla="*/ 1537433 w 2377881"/>
              <a:gd name="connsiteY3153" fmla="*/ 353957 h 509406"/>
              <a:gd name="connsiteX3154" fmla="*/ 1544957 w 2377881"/>
              <a:gd name="connsiteY3154" fmla="*/ 358243 h 509406"/>
              <a:gd name="connsiteX3155" fmla="*/ 1545243 w 2377881"/>
              <a:gd name="connsiteY3155" fmla="*/ 359863 h 509406"/>
              <a:gd name="connsiteX3156" fmla="*/ 1545529 w 2377881"/>
              <a:gd name="connsiteY3156" fmla="*/ 361006 h 509406"/>
              <a:gd name="connsiteX3157" fmla="*/ 1543814 w 2377881"/>
              <a:gd name="connsiteY3157" fmla="*/ 365863 h 509406"/>
              <a:gd name="connsiteX3158" fmla="*/ 1535909 w 2377881"/>
              <a:gd name="connsiteY3158" fmla="*/ 366721 h 509406"/>
              <a:gd name="connsiteX3159" fmla="*/ 1529432 w 2377881"/>
              <a:gd name="connsiteY3159" fmla="*/ 362339 h 509406"/>
              <a:gd name="connsiteX3160" fmla="*/ 1522383 w 2377881"/>
              <a:gd name="connsiteY3160" fmla="*/ 366244 h 509406"/>
              <a:gd name="connsiteX3161" fmla="*/ 1512953 w 2377881"/>
              <a:gd name="connsiteY3161" fmla="*/ 363101 h 509406"/>
              <a:gd name="connsiteX3162" fmla="*/ 1506857 w 2377881"/>
              <a:gd name="connsiteY3162" fmla="*/ 365482 h 509406"/>
              <a:gd name="connsiteX3163" fmla="*/ 1506191 w 2377881"/>
              <a:gd name="connsiteY3163" fmla="*/ 365863 h 509406"/>
              <a:gd name="connsiteX3164" fmla="*/ 1504095 w 2377881"/>
              <a:gd name="connsiteY3164" fmla="*/ 366911 h 509406"/>
              <a:gd name="connsiteX3165" fmla="*/ 1498856 w 2377881"/>
              <a:gd name="connsiteY3165" fmla="*/ 365197 h 509406"/>
              <a:gd name="connsiteX3166" fmla="*/ 1493141 w 2377881"/>
              <a:gd name="connsiteY3166" fmla="*/ 364149 h 509406"/>
              <a:gd name="connsiteX3167" fmla="*/ 1483711 w 2377881"/>
              <a:gd name="connsiteY3167" fmla="*/ 367768 h 509406"/>
              <a:gd name="connsiteX3168" fmla="*/ 1473043 w 2377881"/>
              <a:gd name="connsiteY3168" fmla="*/ 362530 h 509406"/>
              <a:gd name="connsiteX3169" fmla="*/ 1469424 w 2377881"/>
              <a:gd name="connsiteY3169" fmla="*/ 365482 h 509406"/>
              <a:gd name="connsiteX3170" fmla="*/ 1469043 w 2377881"/>
              <a:gd name="connsiteY3170" fmla="*/ 365863 h 509406"/>
              <a:gd name="connsiteX3171" fmla="*/ 1460661 w 2377881"/>
              <a:gd name="connsiteY3171" fmla="*/ 367292 h 509406"/>
              <a:gd name="connsiteX3172" fmla="*/ 1456565 w 2377881"/>
              <a:gd name="connsiteY3172" fmla="*/ 375007 h 509406"/>
              <a:gd name="connsiteX3173" fmla="*/ 1451517 w 2377881"/>
              <a:gd name="connsiteY3173" fmla="*/ 374436 h 509406"/>
              <a:gd name="connsiteX3174" fmla="*/ 1443707 w 2377881"/>
              <a:gd name="connsiteY3174" fmla="*/ 378627 h 509406"/>
              <a:gd name="connsiteX3175" fmla="*/ 1443135 w 2377881"/>
              <a:gd name="connsiteY3175" fmla="*/ 377960 h 509406"/>
              <a:gd name="connsiteX3176" fmla="*/ 1441135 w 2377881"/>
              <a:gd name="connsiteY3176" fmla="*/ 375579 h 509406"/>
              <a:gd name="connsiteX3177" fmla="*/ 1441040 w 2377881"/>
              <a:gd name="connsiteY3177" fmla="*/ 372531 h 509406"/>
              <a:gd name="connsiteX3178" fmla="*/ 1431991 w 2377881"/>
              <a:gd name="connsiteY3178" fmla="*/ 367673 h 509406"/>
              <a:gd name="connsiteX3179" fmla="*/ 1420656 w 2377881"/>
              <a:gd name="connsiteY3179" fmla="*/ 365482 h 509406"/>
              <a:gd name="connsiteX3180" fmla="*/ 1418370 w 2377881"/>
              <a:gd name="connsiteY3180" fmla="*/ 369292 h 509406"/>
              <a:gd name="connsiteX3181" fmla="*/ 1416941 w 2377881"/>
              <a:gd name="connsiteY3181" fmla="*/ 370054 h 509406"/>
              <a:gd name="connsiteX3182" fmla="*/ 1413798 w 2377881"/>
              <a:gd name="connsiteY3182" fmla="*/ 373674 h 509406"/>
              <a:gd name="connsiteX3183" fmla="*/ 1409607 w 2377881"/>
              <a:gd name="connsiteY3183" fmla="*/ 371769 h 509406"/>
              <a:gd name="connsiteX3184" fmla="*/ 1409607 w 2377881"/>
              <a:gd name="connsiteY3184" fmla="*/ 370721 h 509406"/>
              <a:gd name="connsiteX3185" fmla="*/ 1404654 w 2377881"/>
              <a:gd name="connsiteY3185" fmla="*/ 370054 h 509406"/>
              <a:gd name="connsiteX3186" fmla="*/ 1394462 w 2377881"/>
              <a:gd name="connsiteY3186" fmla="*/ 369578 h 509406"/>
              <a:gd name="connsiteX3187" fmla="*/ 1391033 w 2377881"/>
              <a:gd name="connsiteY3187" fmla="*/ 372721 h 509406"/>
              <a:gd name="connsiteX3188" fmla="*/ 1386747 w 2377881"/>
              <a:gd name="connsiteY3188" fmla="*/ 376436 h 509406"/>
              <a:gd name="connsiteX3189" fmla="*/ 1382842 w 2377881"/>
              <a:gd name="connsiteY3189" fmla="*/ 379008 h 509406"/>
              <a:gd name="connsiteX3190" fmla="*/ 1376460 w 2377881"/>
              <a:gd name="connsiteY3190" fmla="*/ 379198 h 509406"/>
              <a:gd name="connsiteX3191" fmla="*/ 1376651 w 2377881"/>
              <a:gd name="connsiteY3191" fmla="*/ 382437 h 509406"/>
              <a:gd name="connsiteX3192" fmla="*/ 1375793 w 2377881"/>
              <a:gd name="connsiteY3192" fmla="*/ 382437 h 509406"/>
              <a:gd name="connsiteX3193" fmla="*/ 1370745 w 2377881"/>
              <a:gd name="connsiteY3193" fmla="*/ 382246 h 509406"/>
              <a:gd name="connsiteX3194" fmla="*/ 1365601 w 2377881"/>
              <a:gd name="connsiteY3194" fmla="*/ 374055 h 509406"/>
              <a:gd name="connsiteX3195" fmla="*/ 1362839 w 2377881"/>
              <a:gd name="connsiteY3195" fmla="*/ 373579 h 509406"/>
              <a:gd name="connsiteX3196" fmla="*/ 1361410 w 2377881"/>
              <a:gd name="connsiteY3196" fmla="*/ 380818 h 509406"/>
              <a:gd name="connsiteX3197" fmla="*/ 1360458 w 2377881"/>
              <a:gd name="connsiteY3197" fmla="*/ 387866 h 509406"/>
              <a:gd name="connsiteX3198" fmla="*/ 1348647 w 2377881"/>
              <a:gd name="connsiteY3198" fmla="*/ 381580 h 509406"/>
              <a:gd name="connsiteX3199" fmla="*/ 1345854 w 2377881"/>
              <a:gd name="connsiteY3199" fmla="*/ 377695 h 509406"/>
              <a:gd name="connsiteX3200" fmla="*/ 1344802 w 2377881"/>
              <a:gd name="connsiteY3200" fmla="*/ 379616 h 509406"/>
              <a:gd name="connsiteX3201" fmla="*/ 1340742 w 2377881"/>
              <a:gd name="connsiteY3201" fmla="*/ 379199 h 509406"/>
              <a:gd name="connsiteX3202" fmla="*/ 1340742 w 2377881"/>
              <a:gd name="connsiteY3202" fmla="*/ 373388 h 509406"/>
              <a:gd name="connsiteX3203" fmla="*/ 1342732 w 2377881"/>
              <a:gd name="connsiteY3203" fmla="*/ 374351 h 509406"/>
              <a:gd name="connsiteX3204" fmla="*/ 1341218 w 2377881"/>
              <a:gd name="connsiteY3204" fmla="*/ 373007 h 509406"/>
              <a:gd name="connsiteX3205" fmla="*/ 1337503 w 2377881"/>
              <a:gd name="connsiteY3205" fmla="*/ 374150 h 509406"/>
              <a:gd name="connsiteX3206" fmla="*/ 1336265 w 2377881"/>
              <a:gd name="connsiteY3206" fmla="*/ 374245 h 509406"/>
              <a:gd name="connsiteX3207" fmla="*/ 1332264 w 2377881"/>
              <a:gd name="connsiteY3207" fmla="*/ 374436 h 509406"/>
              <a:gd name="connsiteX3208" fmla="*/ 1333598 w 2377881"/>
              <a:gd name="connsiteY3208" fmla="*/ 370150 h 509406"/>
              <a:gd name="connsiteX3209" fmla="*/ 1330168 w 2377881"/>
              <a:gd name="connsiteY3209" fmla="*/ 369769 h 509406"/>
              <a:gd name="connsiteX3210" fmla="*/ 1326644 w 2377881"/>
              <a:gd name="connsiteY3210" fmla="*/ 372626 h 509406"/>
              <a:gd name="connsiteX3211" fmla="*/ 1320643 w 2377881"/>
              <a:gd name="connsiteY3211" fmla="*/ 372626 h 509406"/>
              <a:gd name="connsiteX3212" fmla="*/ 1324549 w 2377881"/>
              <a:gd name="connsiteY3212" fmla="*/ 379294 h 509406"/>
              <a:gd name="connsiteX3213" fmla="*/ 1320739 w 2377881"/>
              <a:gd name="connsiteY3213" fmla="*/ 382056 h 509406"/>
              <a:gd name="connsiteX3214" fmla="*/ 1319596 w 2377881"/>
              <a:gd name="connsiteY3214" fmla="*/ 381389 h 509406"/>
              <a:gd name="connsiteX3215" fmla="*/ 1310261 w 2377881"/>
              <a:gd name="connsiteY3215" fmla="*/ 376150 h 509406"/>
              <a:gd name="connsiteX3216" fmla="*/ 1297117 w 2377881"/>
              <a:gd name="connsiteY3216" fmla="*/ 386723 h 509406"/>
              <a:gd name="connsiteX3217" fmla="*/ 1297593 w 2377881"/>
              <a:gd name="connsiteY3217" fmla="*/ 379960 h 509406"/>
              <a:gd name="connsiteX3218" fmla="*/ 1301689 w 2377881"/>
              <a:gd name="connsiteY3218" fmla="*/ 375103 h 509406"/>
              <a:gd name="connsiteX3219" fmla="*/ 1299689 w 2377881"/>
              <a:gd name="connsiteY3219" fmla="*/ 371007 h 509406"/>
              <a:gd name="connsiteX3220" fmla="*/ 1285210 w 2377881"/>
              <a:gd name="connsiteY3220" fmla="*/ 371674 h 509406"/>
              <a:gd name="connsiteX3221" fmla="*/ 1276162 w 2377881"/>
              <a:gd name="connsiteY3221" fmla="*/ 383104 h 509406"/>
              <a:gd name="connsiteX3222" fmla="*/ 1275685 w 2377881"/>
              <a:gd name="connsiteY3222" fmla="*/ 383961 h 509406"/>
              <a:gd name="connsiteX3223" fmla="*/ 1275114 w 2377881"/>
              <a:gd name="connsiteY3223" fmla="*/ 385009 h 509406"/>
              <a:gd name="connsiteX3224" fmla="*/ 1272447 w 2377881"/>
              <a:gd name="connsiteY3224" fmla="*/ 385866 h 509406"/>
              <a:gd name="connsiteX3225" fmla="*/ 1266827 w 2377881"/>
              <a:gd name="connsiteY3225" fmla="*/ 381865 h 509406"/>
              <a:gd name="connsiteX3226" fmla="*/ 1265208 w 2377881"/>
              <a:gd name="connsiteY3226" fmla="*/ 380532 h 509406"/>
              <a:gd name="connsiteX3227" fmla="*/ 1263875 w 2377881"/>
              <a:gd name="connsiteY3227" fmla="*/ 379484 h 509406"/>
              <a:gd name="connsiteX3228" fmla="*/ 1258636 w 2377881"/>
              <a:gd name="connsiteY3228" fmla="*/ 379579 h 509406"/>
              <a:gd name="connsiteX3229" fmla="*/ 1250635 w 2377881"/>
              <a:gd name="connsiteY3229" fmla="*/ 384151 h 509406"/>
              <a:gd name="connsiteX3230" fmla="*/ 1249777 w 2377881"/>
              <a:gd name="connsiteY3230" fmla="*/ 381008 h 509406"/>
              <a:gd name="connsiteX3231" fmla="*/ 1250635 w 2377881"/>
              <a:gd name="connsiteY3231" fmla="*/ 380532 h 509406"/>
              <a:gd name="connsiteX3232" fmla="*/ 1251492 w 2377881"/>
              <a:gd name="connsiteY3232" fmla="*/ 380056 h 509406"/>
              <a:gd name="connsiteX3233" fmla="*/ 1250349 w 2377881"/>
              <a:gd name="connsiteY3233" fmla="*/ 376531 h 509406"/>
              <a:gd name="connsiteX3234" fmla="*/ 1249206 w 2377881"/>
              <a:gd name="connsiteY3234" fmla="*/ 376531 h 509406"/>
              <a:gd name="connsiteX3235" fmla="*/ 1245110 w 2377881"/>
              <a:gd name="connsiteY3235" fmla="*/ 376627 h 509406"/>
              <a:gd name="connsiteX3236" fmla="*/ 1241872 w 2377881"/>
              <a:gd name="connsiteY3236" fmla="*/ 384532 h 509406"/>
              <a:gd name="connsiteX3237" fmla="*/ 1244062 w 2377881"/>
              <a:gd name="connsiteY3237" fmla="*/ 388533 h 509406"/>
              <a:gd name="connsiteX3238" fmla="*/ 1245586 w 2377881"/>
              <a:gd name="connsiteY3238" fmla="*/ 396534 h 509406"/>
              <a:gd name="connsiteX3239" fmla="*/ 1239300 w 2377881"/>
              <a:gd name="connsiteY3239" fmla="*/ 401773 h 509406"/>
              <a:gd name="connsiteX3240" fmla="*/ 1238443 w 2377881"/>
              <a:gd name="connsiteY3240" fmla="*/ 401487 h 509406"/>
              <a:gd name="connsiteX3241" fmla="*/ 1237681 w 2377881"/>
              <a:gd name="connsiteY3241" fmla="*/ 401201 h 509406"/>
              <a:gd name="connsiteX3242" fmla="*/ 1238252 w 2377881"/>
              <a:gd name="connsiteY3242" fmla="*/ 394057 h 509406"/>
              <a:gd name="connsiteX3243" fmla="*/ 1235109 w 2377881"/>
              <a:gd name="connsiteY3243" fmla="*/ 393391 h 509406"/>
              <a:gd name="connsiteX3244" fmla="*/ 1232347 w 2377881"/>
              <a:gd name="connsiteY3244" fmla="*/ 392819 h 509406"/>
              <a:gd name="connsiteX3245" fmla="*/ 1235109 w 2377881"/>
              <a:gd name="connsiteY3245" fmla="*/ 389390 h 509406"/>
              <a:gd name="connsiteX3246" fmla="*/ 1236633 w 2377881"/>
              <a:gd name="connsiteY3246" fmla="*/ 389009 h 509406"/>
              <a:gd name="connsiteX3247" fmla="*/ 1237395 w 2377881"/>
              <a:gd name="connsiteY3247" fmla="*/ 388819 h 509406"/>
              <a:gd name="connsiteX3248" fmla="*/ 1234823 w 2377881"/>
              <a:gd name="connsiteY3248" fmla="*/ 386342 h 509406"/>
              <a:gd name="connsiteX3249" fmla="*/ 1234728 w 2377881"/>
              <a:gd name="connsiteY3249" fmla="*/ 385390 h 509406"/>
              <a:gd name="connsiteX3250" fmla="*/ 1234633 w 2377881"/>
              <a:gd name="connsiteY3250" fmla="*/ 383580 h 509406"/>
              <a:gd name="connsiteX3251" fmla="*/ 1230061 w 2377881"/>
              <a:gd name="connsiteY3251" fmla="*/ 377770 h 509406"/>
              <a:gd name="connsiteX3252" fmla="*/ 1227965 w 2377881"/>
              <a:gd name="connsiteY3252" fmla="*/ 378913 h 509406"/>
              <a:gd name="connsiteX3253" fmla="*/ 1219964 w 2377881"/>
              <a:gd name="connsiteY3253" fmla="*/ 380246 h 509406"/>
              <a:gd name="connsiteX3254" fmla="*/ 1217774 w 2377881"/>
              <a:gd name="connsiteY3254" fmla="*/ 379198 h 509406"/>
              <a:gd name="connsiteX3255" fmla="*/ 1209296 w 2377881"/>
              <a:gd name="connsiteY3255" fmla="*/ 376341 h 509406"/>
              <a:gd name="connsiteX3256" fmla="*/ 1213201 w 2377881"/>
              <a:gd name="connsiteY3256" fmla="*/ 379484 h 509406"/>
              <a:gd name="connsiteX3257" fmla="*/ 1213773 w 2377881"/>
              <a:gd name="connsiteY3257" fmla="*/ 379865 h 509406"/>
              <a:gd name="connsiteX3258" fmla="*/ 1205772 w 2377881"/>
              <a:gd name="connsiteY3258" fmla="*/ 385771 h 509406"/>
              <a:gd name="connsiteX3259" fmla="*/ 1203581 w 2377881"/>
              <a:gd name="connsiteY3259" fmla="*/ 383675 h 509406"/>
              <a:gd name="connsiteX3260" fmla="*/ 1193104 w 2377881"/>
              <a:gd name="connsiteY3260" fmla="*/ 382437 h 509406"/>
              <a:gd name="connsiteX3261" fmla="*/ 1183865 w 2377881"/>
              <a:gd name="connsiteY3261" fmla="*/ 380722 h 509406"/>
              <a:gd name="connsiteX3262" fmla="*/ 1181388 w 2377881"/>
              <a:gd name="connsiteY3262" fmla="*/ 379008 h 509406"/>
              <a:gd name="connsiteX3263" fmla="*/ 1171292 w 2377881"/>
              <a:gd name="connsiteY3263" fmla="*/ 382151 h 509406"/>
              <a:gd name="connsiteX3264" fmla="*/ 1174530 w 2377881"/>
              <a:gd name="connsiteY3264" fmla="*/ 388723 h 509406"/>
              <a:gd name="connsiteX3265" fmla="*/ 1169101 w 2377881"/>
              <a:gd name="connsiteY3265" fmla="*/ 384723 h 509406"/>
              <a:gd name="connsiteX3266" fmla="*/ 1165291 w 2377881"/>
              <a:gd name="connsiteY3266" fmla="*/ 377484 h 509406"/>
              <a:gd name="connsiteX3267" fmla="*/ 1157004 w 2377881"/>
              <a:gd name="connsiteY3267" fmla="*/ 379675 h 509406"/>
              <a:gd name="connsiteX3268" fmla="*/ 1156051 w 2377881"/>
              <a:gd name="connsiteY3268" fmla="*/ 378722 h 509406"/>
              <a:gd name="connsiteX3269" fmla="*/ 1152718 w 2377881"/>
              <a:gd name="connsiteY3269" fmla="*/ 378817 h 509406"/>
              <a:gd name="connsiteX3270" fmla="*/ 1151956 w 2377881"/>
              <a:gd name="connsiteY3270" fmla="*/ 380532 h 509406"/>
              <a:gd name="connsiteX3271" fmla="*/ 1154337 w 2377881"/>
              <a:gd name="connsiteY3271" fmla="*/ 382723 h 509406"/>
              <a:gd name="connsiteX3272" fmla="*/ 1161481 w 2377881"/>
              <a:gd name="connsiteY3272" fmla="*/ 388247 h 509406"/>
              <a:gd name="connsiteX3273" fmla="*/ 1150908 w 2377881"/>
              <a:gd name="connsiteY3273" fmla="*/ 396058 h 509406"/>
              <a:gd name="connsiteX3274" fmla="*/ 1145669 w 2377881"/>
              <a:gd name="connsiteY3274" fmla="*/ 396629 h 509406"/>
              <a:gd name="connsiteX3275" fmla="*/ 1131477 w 2377881"/>
              <a:gd name="connsiteY3275" fmla="*/ 392438 h 509406"/>
              <a:gd name="connsiteX3276" fmla="*/ 1127667 w 2377881"/>
              <a:gd name="connsiteY3276" fmla="*/ 389676 h 509406"/>
              <a:gd name="connsiteX3277" fmla="*/ 1119285 w 2377881"/>
              <a:gd name="connsiteY3277" fmla="*/ 396724 h 509406"/>
              <a:gd name="connsiteX3278" fmla="*/ 1118142 w 2377881"/>
              <a:gd name="connsiteY3278" fmla="*/ 395962 h 509406"/>
              <a:gd name="connsiteX3279" fmla="*/ 1116237 w 2377881"/>
              <a:gd name="connsiteY3279" fmla="*/ 394724 h 509406"/>
              <a:gd name="connsiteX3280" fmla="*/ 1110617 w 2377881"/>
              <a:gd name="connsiteY3280" fmla="*/ 393772 h 509406"/>
              <a:gd name="connsiteX3281" fmla="*/ 1110712 w 2377881"/>
              <a:gd name="connsiteY3281" fmla="*/ 393295 h 509406"/>
              <a:gd name="connsiteX3282" fmla="*/ 1112332 w 2377881"/>
              <a:gd name="connsiteY3282" fmla="*/ 391009 h 509406"/>
              <a:gd name="connsiteX3283" fmla="*/ 1130334 w 2377881"/>
              <a:gd name="connsiteY3283" fmla="*/ 388438 h 509406"/>
              <a:gd name="connsiteX3284" fmla="*/ 1130715 w 2377881"/>
              <a:gd name="connsiteY3284" fmla="*/ 388438 h 509406"/>
              <a:gd name="connsiteX3285" fmla="*/ 1128143 w 2377881"/>
              <a:gd name="connsiteY3285" fmla="*/ 384628 h 509406"/>
              <a:gd name="connsiteX3286" fmla="*/ 1118904 w 2377881"/>
              <a:gd name="connsiteY3286" fmla="*/ 381770 h 509406"/>
              <a:gd name="connsiteX3287" fmla="*/ 1115475 w 2377881"/>
              <a:gd name="connsiteY3287" fmla="*/ 384151 h 509406"/>
              <a:gd name="connsiteX3288" fmla="*/ 1112236 w 2377881"/>
              <a:gd name="connsiteY3288" fmla="*/ 378722 h 509406"/>
              <a:gd name="connsiteX3289" fmla="*/ 1114618 w 2377881"/>
              <a:gd name="connsiteY3289" fmla="*/ 373007 h 509406"/>
              <a:gd name="connsiteX3290" fmla="*/ 1110712 w 2377881"/>
              <a:gd name="connsiteY3290" fmla="*/ 372055 h 509406"/>
              <a:gd name="connsiteX3291" fmla="*/ 1107379 w 2377881"/>
              <a:gd name="connsiteY3291" fmla="*/ 371197 h 509406"/>
              <a:gd name="connsiteX3292" fmla="*/ 1100044 w 2377881"/>
              <a:gd name="connsiteY3292" fmla="*/ 374436 h 509406"/>
              <a:gd name="connsiteX3293" fmla="*/ 1100426 w 2377881"/>
              <a:gd name="connsiteY3293" fmla="*/ 375103 h 509406"/>
              <a:gd name="connsiteX3294" fmla="*/ 1101759 w 2377881"/>
              <a:gd name="connsiteY3294" fmla="*/ 377389 h 509406"/>
              <a:gd name="connsiteX3295" fmla="*/ 1099283 w 2377881"/>
              <a:gd name="connsiteY3295" fmla="*/ 381008 h 509406"/>
              <a:gd name="connsiteX3296" fmla="*/ 1096425 w 2377881"/>
              <a:gd name="connsiteY3296" fmla="*/ 380437 h 509406"/>
              <a:gd name="connsiteX3297" fmla="*/ 1092710 w 2377881"/>
              <a:gd name="connsiteY3297" fmla="*/ 378722 h 509406"/>
              <a:gd name="connsiteX3298" fmla="*/ 1090139 w 2377881"/>
              <a:gd name="connsiteY3298" fmla="*/ 373293 h 509406"/>
              <a:gd name="connsiteX3299" fmla="*/ 1088234 w 2377881"/>
              <a:gd name="connsiteY3299" fmla="*/ 372055 h 509406"/>
              <a:gd name="connsiteX3300" fmla="*/ 1086995 w 2377881"/>
              <a:gd name="connsiteY3300" fmla="*/ 372055 h 509406"/>
              <a:gd name="connsiteX3301" fmla="*/ 1084614 w 2377881"/>
              <a:gd name="connsiteY3301" fmla="*/ 373102 h 509406"/>
              <a:gd name="connsiteX3302" fmla="*/ 1081376 w 2377881"/>
              <a:gd name="connsiteY3302" fmla="*/ 378627 h 509406"/>
              <a:gd name="connsiteX3303" fmla="*/ 1081947 w 2377881"/>
              <a:gd name="connsiteY3303" fmla="*/ 389866 h 509406"/>
              <a:gd name="connsiteX3304" fmla="*/ 1074994 w 2377881"/>
              <a:gd name="connsiteY3304" fmla="*/ 397486 h 509406"/>
              <a:gd name="connsiteX3305" fmla="*/ 1069184 w 2377881"/>
              <a:gd name="connsiteY3305" fmla="*/ 395867 h 509406"/>
              <a:gd name="connsiteX3306" fmla="*/ 1066040 w 2377881"/>
              <a:gd name="connsiteY3306" fmla="*/ 395010 h 509406"/>
              <a:gd name="connsiteX3307" fmla="*/ 1059754 w 2377881"/>
              <a:gd name="connsiteY3307" fmla="*/ 399487 h 509406"/>
              <a:gd name="connsiteX3308" fmla="*/ 1057753 w 2377881"/>
              <a:gd name="connsiteY3308" fmla="*/ 399106 h 509406"/>
              <a:gd name="connsiteX3309" fmla="*/ 1052991 w 2377881"/>
              <a:gd name="connsiteY3309" fmla="*/ 398820 h 509406"/>
              <a:gd name="connsiteX3310" fmla="*/ 1052515 w 2377881"/>
              <a:gd name="connsiteY3310" fmla="*/ 399296 h 509406"/>
              <a:gd name="connsiteX3311" fmla="*/ 1049943 w 2377881"/>
              <a:gd name="connsiteY3311" fmla="*/ 395391 h 509406"/>
              <a:gd name="connsiteX3312" fmla="*/ 1050705 w 2377881"/>
              <a:gd name="connsiteY3312" fmla="*/ 395296 h 509406"/>
              <a:gd name="connsiteX3313" fmla="*/ 1053467 w 2377881"/>
              <a:gd name="connsiteY3313" fmla="*/ 391962 h 509406"/>
              <a:gd name="connsiteX3314" fmla="*/ 1052610 w 2377881"/>
              <a:gd name="connsiteY3314" fmla="*/ 390914 h 509406"/>
              <a:gd name="connsiteX3315" fmla="*/ 1046609 w 2377881"/>
              <a:gd name="connsiteY3315" fmla="*/ 392819 h 509406"/>
              <a:gd name="connsiteX3316" fmla="*/ 1044514 w 2377881"/>
              <a:gd name="connsiteY3316" fmla="*/ 399010 h 509406"/>
              <a:gd name="connsiteX3317" fmla="*/ 1043657 w 2377881"/>
              <a:gd name="connsiteY3317" fmla="*/ 399106 h 509406"/>
              <a:gd name="connsiteX3318" fmla="*/ 1041656 w 2377881"/>
              <a:gd name="connsiteY3318" fmla="*/ 399296 h 509406"/>
              <a:gd name="connsiteX3319" fmla="*/ 1041751 w 2377881"/>
              <a:gd name="connsiteY3319" fmla="*/ 394915 h 509406"/>
              <a:gd name="connsiteX3320" fmla="*/ 1041085 w 2377881"/>
              <a:gd name="connsiteY3320" fmla="*/ 394057 h 509406"/>
              <a:gd name="connsiteX3321" fmla="*/ 1037560 w 2377881"/>
              <a:gd name="connsiteY3321" fmla="*/ 394724 h 509406"/>
              <a:gd name="connsiteX3322" fmla="*/ 1035084 w 2377881"/>
              <a:gd name="connsiteY3322" fmla="*/ 397105 h 509406"/>
              <a:gd name="connsiteX3323" fmla="*/ 1032608 w 2377881"/>
              <a:gd name="connsiteY3323" fmla="*/ 393962 h 509406"/>
              <a:gd name="connsiteX3324" fmla="*/ 1034608 w 2377881"/>
              <a:gd name="connsiteY3324" fmla="*/ 392724 h 509406"/>
              <a:gd name="connsiteX3325" fmla="*/ 1035751 w 2377881"/>
              <a:gd name="connsiteY3325" fmla="*/ 390057 h 509406"/>
              <a:gd name="connsiteX3326" fmla="*/ 1032989 w 2377881"/>
              <a:gd name="connsiteY3326" fmla="*/ 388723 h 509406"/>
              <a:gd name="connsiteX3327" fmla="*/ 1028321 w 2377881"/>
              <a:gd name="connsiteY3327" fmla="*/ 389581 h 509406"/>
              <a:gd name="connsiteX3328" fmla="*/ 1021559 w 2377881"/>
              <a:gd name="connsiteY3328" fmla="*/ 390247 h 509406"/>
              <a:gd name="connsiteX3329" fmla="*/ 1013272 w 2377881"/>
              <a:gd name="connsiteY3329" fmla="*/ 391295 h 509406"/>
              <a:gd name="connsiteX3330" fmla="*/ 1005747 w 2377881"/>
              <a:gd name="connsiteY3330" fmla="*/ 389104 h 509406"/>
              <a:gd name="connsiteX3331" fmla="*/ 1005652 w 2377881"/>
              <a:gd name="connsiteY3331" fmla="*/ 388819 h 509406"/>
              <a:gd name="connsiteX3332" fmla="*/ 1000889 w 2377881"/>
              <a:gd name="connsiteY3332" fmla="*/ 385485 h 509406"/>
              <a:gd name="connsiteX3333" fmla="*/ 990983 w 2377881"/>
              <a:gd name="connsiteY3333" fmla="*/ 388533 h 509406"/>
              <a:gd name="connsiteX3334" fmla="*/ 991555 w 2377881"/>
              <a:gd name="connsiteY3334" fmla="*/ 389485 h 509406"/>
              <a:gd name="connsiteX3335" fmla="*/ 992412 w 2377881"/>
              <a:gd name="connsiteY3335" fmla="*/ 390819 h 509406"/>
              <a:gd name="connsiteX3336" fmla="*/ 987935 w 2377881"/>
              <a:gd name="connsiteY3336" fmla="*/ 393486 h 509406"/>
              <a:gd name="connsiteX3337" fmla="*/ 970981 w 2377881"/>
              <a:gd name="connsiteY3337" fmla="*/ 396534 h 509406"/>
              <a:gd name="connsiteX3338" fmla="*/ 965361 w 2377881"/>
              <a:gd name="connsiteY3338" fmla="*/ 397010 h 509406"/>
              <a:gd name="connsiteX3339" fmla="*/ 960789 w 2377881"/>
              <a:gd name="connsiteY3339" fmla="*/ 397391 h 509406"/>
              <a:gd name="connsiteX3340" fmla="*/ 953169 w 2377881"/>
              <a:gd name="connsiteY3340" fmla="*/ 390533 h 509406"/>
              <a:gd name="connsiteX3341" fmla="*/ 948311 w 2377881"/>
              <a:gd name="connsiteY3341" fmla="*/ 396058 h 509406"/>
              <a:gd name="connsiteX3342" fmla="*/ 946978 w 2377881"/>
              <a:gd name="connsiteY3342" fmla="*/ 395296 h 509406"/>
              <a:gd name="connsiteX3343" fmla="*/ 942787 w 2377881"/>
              <a:gd name="connsiteY3343" fmla="*/ 396439 h 509406"/>
              <a:gd name="connsiteX3344" fmla="*/ 940786 w 2377881"/>
              <a:gd name="connsiteY3344" fmla="*/ 397677 h 509406"/>
              <a:gd name="connsiteX3345" fmla="*/ 934024 w 2377881"/>
              <a:gd name="connsiteY3345" fmla="*/ 399201 h 509406"/>
              <a:gd name="connsiteX3346" fmla="*/ 929071 w 2377881"/>
              <a:gd name="connsiteY3346" fmla="*/ 394819 h 509406"/>
              <a:gd name="connsiteX3347" fmla="*/ 933548 w 2377881"/>
              <a:gd name="connsiteY3347" fmla="*/ 393962 h 509406"/>
              <a:gd name="connsiteX3348" fmla="*/ 938310 w 2377881"/>
              <a:gd name="connsiteY3348" fmla="*/ 394343 h 509406"/>
              <a:gd name="connsiteX3349" fmla="*/ 937834 w 2377881"/>
              <a:gd name="connsiteY3349" fmla="*/ 394057 h 509406"/>
              <a:gd name="connsiteX3350" fmla="*/ 935071 w 2377881"/>
              <a:gd name="connsiteY3350" fmla="*/ 392152 h 509406"/>
              <a:gd name="connsiteX3351" fmla="*/ 927737 w 2377881"/>
              <a:gd name="connsiteY3351" fmla="*/ 390343 h 509406"/>
              <a:gd name="connsiteX3352" fmla="*/ 924118 w 2377881"/>
              <a:gd name="connsiteY3352" fmla="*/ 395867 h 509406"/>
              <a:gd name="connsiteX3353" fmla="*/ 922213 w 2377881"/>
              <a:gd name="connsiteY3353" fmla="*/ 399963 h 509406"/>
              <a:gd name="connsiteX3354" fmla="*/ 918689 w 2377881"/>
              <a:gd name="connsiteY3354" fmla="*/ 401773 h 509406"/>
              <a:gd name="connsiteX3355" fmla="*/ 919165 w 2377881"/>
              <a:gd name="connsiteY3355" fmla="*/ 395105 h 509406"/>
              <a:gd name="connsiteX3356" fmla="*/ 916784 w 2377881"/>
              <a:gd name="connsiteY3356" fmla="*/ 393486 h 509406"/>
              <a:gd name="connsiteX3357" fmla="*/ 912878 w 2377881"/>
              <a:gd name="connsiteY3357" fmla="*/ 397391 h 509406"/>
              <a:gd name="connsiteX3358" fmla="*/ 910687 w 2377881"/>
              <a:gd name="connsiteY3358" fmla="*/ 396724 h 509406"/>
              <a:gd name="connsiteX3359" fmla="*/ 908020 w 2377881"/>
              <a:gd name="connsiteY3359" fmla="*/ 395486 h 509406"/>
              <a:gd name="connsiteX3360" fmla="*/ 899067 w 2377881"/>
              <a:gd name="connsiteY3360" fmla="*/ 397391 h 509406"/>
              <a:gd name="connsiteX3361" fmla="*/ 897638 w 2377881"/>
              <a:gd name="connsiteY3361" fmla="*/ 396629 h 509406"/>
              <a:gd name="connsiteX3362" fmla="*/ 884017 w 2377881"/>
              <a:gd name="connsiteY3362" fmla="*/ 399677 h 509406"/>
              <a:gd name="connsiteX3363" fmla="*/ 880589 w 2377881"/>
              <a:gd name="connsiteY3363" fmla="*/ 399487 h 509406"/>
              <a:gd name="connsiteX3364" fmla="*/ 874492 w 2377881"/>
              <a:gd name="connsiteY3364" fmla="*/ 399201 h 509406"/>
              <a:gd name="connsiteX3365" fmla="*/ 870873 w 2377881"/>
              <a:gd name="connsiteY3365" fmla="*/ 398248 h 509406"/>
              <a:gd name="connsiteX3366" fmla="*/ 865063 w 2377881"/>
              <a:gd name="connsiteY3366" fmla="*/ 408631 h 509406"/>
              <a:gd name="connsiteX3367" fmla="*/ 856109 w 2377881"/>
              <a:gd name="connsiteY3367" fmla="*/ 398058 h 509406"/>
              <a:gd name="connsiteX3368" fmla="*/ 852109 w 2377881"/>
              <a:gd name="connsiteY3368" fmla="*/ 399391 h 509406"/>
              <a:gd name="connsiteX3369" fmla="*/ 850680 w 2377881"/>
              <a:gd name="connsiteY3369" fmla="*/ 399868 h 509406"/>
              <a:gd name="connsiteX3370" fmla="*/ 847346 w 2377881"/>
              <a:gd name="connsiteY3370" fmla="*/ 401773 h 509406"/>
              <a:gd name="connsiteX3371" fmla="*/ 841631 w 2377881"/>
              <a:gd name="connsiteY3371" fmla="*/ 399010 h 509406"/>
              <a:gd name="connsiteX3372" fmla="*/ 841631 w 2377881"/>
              <a:gd name="connsiteY3372" fmla="*/ 404344 h 509406"/>
              <a:gd name="connsiteX3373" fmla="*/ 840012 w 2377881"/>
              <a:gd name="connsiteY3373" fmla="*/ 410059 h 509406"/>
              <a:gd name="connsiteX3374" fmla="*/ 835345 w 2377881"/>
              <a:gd name="connsiteY3374" fmla="*/ 409202 h 509406"/>
              <a:gd name="connsiteX3375" fmla="*/ 831059 w 2377881"/>
              <a:gd name="connsiteY3375" fmla="*/ 408440 h 509406"/>
              <a:gd name="connsiteX3376" fmla="*/ 823058 w 2377881"/>
              <a:gd name="connsiteY3376" fmla="*/ 404630 h 509406"/>
              <a:gd name="connsiteX3377" fmla="*/ 821819 w 2377881"/>
              <a:gd name="connsiteY3377" fmla="*/ 400344 h 509406"/>
              <a:gd name="connsiteX3378" fmla="*/ 820867 w 2377881"/>
              <a:gd name="connsiteY3378" fmla="*/ 399582 h 509406"/>
              <a:gd name="connsiteX3379" fmla="*/ 815818 w 2377881"/>
              <a:gd name="connsiteY3379" fmla="*/ 397486 h 509406"/>
              <a:gd name="connsiteX3380" fmla="*/ 815818 w 2377881"/>
              <a:gd name="connsiteY3380" fmla="*/ 401582 h 509406"/>
              <a:gd name="connsiteX3381" fmla="*/ 815152 w 2377881"/>
              <a:gd name="connsiteY3381" fmla="*/ 405487 h 509406"/>
              <a:gd name="connsiteX3382" fmla="*/ 811818 w 2377881"/>
              <a:gd name="connsiteY3382" fmla="*/ 403582 h 509406"/>
              <a:gd name="connsiteX3383" fmla="*/ 810294 w 2377881"/>
              <a:gd name="connsiteY3383" fmla="*/ 402154 h 509406"/>
              <a:gd name="connsiteX3384" fmla="*/ 804008 w 2377881"/>
              <a:gd name="connsiteY3384" fmla="*/ 400725 h 509406"/>
              <a:gd name="connsiteX3385" fmla="*/ 796768 w 2377881"/>
              <a:gd name="connsiteY3385" fmla="*/ 407488 h 509406"/>
              <a:gd name="connsiteX3386" fmla="*/ 791911 w 2377881"/>
              <a:gd name="connsiteY3386" fmla="*/ 406440 h 509406"/>
              <a:gd name="connsiteX3387" fmla="*/ 792101 w 2377881"/>
              <a:gd name="connsiteY3387" fmla="*/ 405964 h 509406"/>
              <a:gd name="connsiteX3388" fmla="*/ 793530 w 2377881"/>
              <a:gd name="connsiteY3388" fmla="*/ 402439 h 509406"/>
              <a:gd name="connsiteX3389" fmla="*/ 788386 w 2377881"/>
              <a:gd name="connsiteY3389" fmla="*/ 402630 h 509406"/>
              <a:gd name="connsiteX3390" fmla="*/ 783719 w 2377881"/>
              <a:gd name="connsiteY3390" fmla="*/ 407297 h 509406"/>
              <a:gd name="connsiteX3391" fmla="*/ 779338 w 2377881"/>
              <a:gd name="connsiteY3391" fmla="*/ 407964 h 509406"/>
              <a:gd name="connsiteX3392" fmla="*/ 775051 w 2377881"/>
              <a:gd name="connsiteY3392" fmla="*/ 409393 h 509406"/>
              <a:gd name="connsiteX3393" fmla="*/ 770575 w 2377881"/>
              <a:gd name="connsiteY3393" fmla="*/ 413679 h 509406"/>
              <a:gd name="connsiteX3394" fmla="*/ 771527 w 2377881"/>
              <a:gd name="connsiteY3394" fmla="*/ 406535 h 509406"/>
              <a:gd name="connsiteX3395" fmla="*/ 773527 w 2377881"/>
              <a:gd name="connsiteY3395" fmla="*/ 405487 h 509406"/>
              <a:gd name="connsiteX3396" fmla="*/ 775528 w 2377881"/>
              <a:gd name="connsiteY3396" fmla="*/ 404535 h 509406"/>
              <a:gd name="connsiteX3397" fmla="*/ 774194 w 2377881"/>
              <a:gd name="connsiteY3397" fmla="*/ 400915 h 509406"/>
              <a:gd name="connsiteX3398" fmla="*/ 773337 w 2377881"/>
              <a:gd name="connsiteY3398" fmla="*/ 395962 h 509406"/>
              <a:gd name="connsiteX3399" fmla="*/ 774670 w 2377881"/>
              <a:gd name="connsiteY3399" fmla="*/ 393105 h 509406"/>
              <a:gd name="connsiteX3400" fmla="*/ 772575 w 2377881"/>
              <a:gd name="connsiteY3400" fmla="*/ 390438 h 509406"/>
              <a:gd name="connsiteX3401" fmla="*/ 766193 w 2377881"/>
              <a:gd name="connsiteY3401" fmla="*/ 393010 h 509406"/>
              <a:gd name="connsiteX3402" fmla="*/ 766003 w 2377881"/>
              <a:gd name="connsiteY3402" fmla="*/ 406726 h 509406"/>
              <a:gd name="connsiteX3403" fmla="*/ 758383 w 2377881"/>
              <a:gd name="connsiteY3403" fmla="*/ 407392 h 509406"/>
              <a:gd name="connsiteX3404" fmla="*/ 751239 w 2377881"/>
              <a:gd name="connsiteY3404" fmla="*/ 408059 h 509406"/>
              <a:gd name="connsiteX3405" fmla="*/ 737333 w 2377881"/>
              <a:gd name="connsiteY3405" fmla="*/ 411774 h 509406"/>
              <a:gd name="connsiteX3406" fmla="*/ 730284 w 2377881"/>
              <a:gd name="connsiteY3406" fmla="*/ 408916 h 509406"/>
              <a:gd name="connsiteX3407" fmla="*/ 729522 w 2377881"/>
              <a:gd name="connsiteY3407" fmla="*/ 410821 h 509406"/>
              <a:gd name="connsiteX3408" fmla="*/ 733999 w 2377881"/>
              <a:gd name="connsiteY3408" fmla="*/ 414346 h 509406"/>
              <a:gd name="connsiteX3409" fmla="*/ 736666 w 2377881"/>
              <a:gd name="connsiteY3409" fmla="*/ 416632 h 509406"/>
              <a:gd name="connsiteX3410" fmla="*/ 736570 w 2377881"/>
              <a:gd name="connsiteY3410" fmla="*/ 419394 h 509406"/>
              <a:gd name="connsiteX3411" fmla="*/ 733237 w 2377881"/>
              <a:gd name="connsiteY3411" fmla="*/ 419965 h 509406"/>
              <a:gd name="connsiteX3412" fmla="*/ 730379 w 2377881"/>
              <a:gd name="connsiteY3412" fmla="*/ 417965 h 509406"/>
              <a:gd name="connsiteX3413" fmla="*/ 724474 w 2377881"/>
              <a:gd name="connsiteY3413" fmla="*/ 420823 h 509406"/>
              <a:gd name="connsiteX3414" fmla="*/ 723331 w 2377881"/>
              <a:gd name="connsiteY3414" fmla="*/ 420442 h 509406"/>
              <a:gd name="connsiteX3415" fmla="*/ 719235 w 2377881"/>
              <a:gd name="connsiteY3415" fmla="*/ 417870 h 509406"/>
              <a:gd name="connsiteX3416" fmla="*/ 721521 w 2377881"/>
              <a:gd name="connsiteY3416" fmla="*/ 416060 h 509406"/>
              <a:gd name="connsiteX3417" fmla="*/ 723045 w 2377881"/>
              <a:gd name="connsiteY3417" fmla="*/ 415774 h 509406"/>
              <a:gd name="connsiteX3418" fmla="*/ 722569 w 2377881"/>
              <a:gd name="connsiteY3418" fmla="*/ 408631 h 509406"/>
              <a:gd name="connsiteX3419" fmla="*/ 719997 w 2377881"/>
              <a:gd name="connsiteY3419" fmla="*/ 405583 h 509406"/>
              <a:gd name="connsiteX3420" fmla="*/ 717616 w 2377881"/>
              <a:gd name="connsiteY3420" fmla="*/ 405868 h 509406"/>
              <a:gd name="connsiteX3421" fmla="*/ 717425 w 2377881"/>
              <a:gd name="connsiteY3421" fmla="*/ 407297 h 509406"/>
              <a:gd name="connsiteX3422" fmla="*/ 718283 w 2377881"/>
              <a:gd name="connsiteY3422" fmla="*/ 408059 h 509406"/>
              <a:gd name="connsiteX3423" fmla="*/ 718378 w 2377881"/>
              <a:gd name="connsiteY3423" fmla="*/ 409297 h 509406"/>
              <a:gd name="connsiteX3424" fmla="*/ 715711 w 2377881"/>
              <a:gd name="connsiteY3424" fmla="*/ 411869 h 509406"/>
              <a:gd name="connsiteX3425" fmla="*/ 714853 w 2377881"/>
              <a:gd name="connsiteY3425" fmla="*/ 411393 h 509406"/>
              <a:gd name="connsiteX3426" fmla="*/ 712567 w 2377881"/>
              <a:gd name="connsiteY3426" fmla="*/ 410155 h 509406"/>
              <a:gd name="connsiteX3427" fmla="*/ 707043 w 2377881"/>
              <a:gd name="connsiteY3427" fmla="*/ 408440 h 509406"/>
              <a:gd name="connsiteX3428" fmla="*/ 697994 w 2377881"/>
              <a:gd name="connsiteY3428" fmla="*/ 408916 h 509406"/>
              <a:gd name="connsiteX3429" fmla="*/ 693994 w 2377881"/>
              <a:gd name="connsiteY3429" fmla="*/ 407869 h 509406"/>
              <a:gd name="connsiteX3430" fmla="*/ 690850 w 2377881"/>
              <a:gd name="connsiteY3430" fmla="*/ 409964 h 509406"/>
              <a:gd name="connsiteX3431" fmla="*/ 690184 w 2377881"/>
              <a:gd name="connsiteY3431" fmla="*/ 410440 h 509406"/>
              <a:gd name="connsiteX3432" fmla="*/ 683231 w 2377881"/>
              <a:gd name="connsiteY3432" fmla="*/ 412155 h 509406"/>
              <a:gd name="connsiteX3433" fmla="*/ 680944 w 2377881"/>
              <a:gd name="connsiteY3433" fmla="*/ 411107 h 509406"/>
              <a:gd name="connsiteX3434" fmla="*/ 670943 w 2377881"/>
              <a:gd name="connsiteY3434" fmla="*/ 412155 h 509406"/>
              <a:gd name="connsiteX3435" fmla="*/ 660942 w 2377881"/>
              <a:gd name="connsiteY3435" fmla="*/ 412441 h 509406"/>
              <a:gd name="connsiteX3436" fmla="*/ 656179 w 2377881"/>
              <a:gd name="connsiteY3436" fmla="*/ 412441 h 509406"/>
              <a:gd name="connsiteX3437" fmla="*/ 647893 w 2377881"/>
              <a:gd name="connsiteY3437" fmla="*/ 412726 h 509406"/>
              <a:gd name="connsiteX3438" fmla="*/ 641797 w 2377881"/>
              <a:gd name="connsiteY3438" fmla="*/ 411964 h 509406"/>
              <a:gd name="connsiteX3439" fmla="*/ 639892 w 2377881"/>
              <a:gd name="connsiteY3439" fmla="*/ 415679 h 509406"/>
              <a:gd name="connsiteX3440" fmla="*/ 640082 w 2377881"/>
              <a:gd name="connsiteY3440" fmla="*/ 418251 h 509406"/>
              <a:gd name="connsiteX3441" fmla="*/ 636844 w 2377881"/>
              <a:gd name="connsiteY3441" fmla="*/ 416346 h 509406"/>
              <a:gd name="connsiteX3442" fmla="*/ 635510 w 2377881"/>
              <a:gd name="connsiteY3442" fmla="*/ 413679 h 509406"/>
              <a:gd name="connsiteX3443" fmla="*/ 632176 w 2377881"/>
              <a:gd name="connsiteY3443" fmla="*/ 409202 h 509406"/>
              <a:gd name="connsiteX3444" fmla="*/ 628843 w 2377881"/>
              <a:gd name="connsiteY3444" fmla="*/ 413012 h 509406"/>
              <a:gd name="connsiteX3445" fmla="*/ 620270 w 2377881"/>
              <a:gd name="connsiteY3445" fmla="*/ 410726 h 509406"/>
              <a:gd name="connsiteX3446" fmla="*/ 607602 w 2377881"/>
              <a:gd name="connsiteY3446" fmla="*/ 408059 h 509406"/>
              <a:gd name="connsiteX3447" fmla="*/ 618175 w 2377881"/>
              <a:gd name="connsiteY3447" fmla="*/ 405868 h 509406"/>
              <a:gd name="connsiteX3448" fmla="*/ 620080 w 2377881"/>
              <a:gd name="connsiteY3448" fmla="*/ 405487 h 509406"/>
              <a:gd name="connsiteX3449" fmla="*/ 622175 w 2377881"/>
              <a:gd name="connsiteY3449" fmla="*/ 402154 h 509406"/>
              <a:gd name="connsiteX3450" fmla="*/ 613889 w 2377881"/>
              <a:gd name="connsiteY3450" fmla="*/ 399772 h 509406"/>
              <a:gd name="connsiteX3451" fmla="*/ 607507 w 2377881"/>
              <a:gd name="connsiteY3451" fmla="*/ 398058 h 509406"/>
              <a:gd name="connsiteX3452" fmla="*/ 595410 w 2377881"/>
              <a:gd name="connsiteY3452" fmla="*/ 401582 h 509406"/>
              <a:gd name="connsiteX3453" fmla="*/ 590267 w 2377881"/>
              <a:gd name="connsiteY3453" fmla="*/ 398534 h 509406"/>
              <a:gd name="connsiteX3454" fmla="*/ 586933 w 2377881"/>
              <a:gd name="connsiteY3454" fmla="*/ 406440 h 509406"/>
              <a:gd name="connsiteX3455" fmla="*/ 591219 w 2377881"/>
              <a:gd name="connsiteY3455" fmla="*/ 405773 h 509406"/>
              <a:gd name="connsiteX3456" fmla="*/ 595791 w 2377881"/>
              <a:gd name="connsiteY3456" fmla="*/ 405011 h 509406"/>
              <a:gd name="connsiteX3457" fmla="*/ 600649 w 2377881"/>
              <a:gd name="connsiteY3457" fmla="*/ 407011 h 509406"/>
              <a:gd name="connsiteX3458" fmla="*/ 609412 w 2377881"/>
              <a:gd name="connsiteY3458" fmla="*/ 401773 h 509406"/>
              <a:gd name="connsiteX3459" fmla="*/ 601982 w 2377881"/>
              <a:gd name="connsiteY3459" fmla="*/ 408250 h 509406"/>
              <a:gd name="connsiteX3460" fmla="*/ 602554 w 2377881"/>
              <a:gd name="connsiteY3460" fmla="*/ 413584 h 509406"/>
              <a:gd name="connsiteX3461" fmla="*/ 597696 w 2377881"/>
              <a:gd name="connsiteY3461" fmla="*/ 416251 h 509406"/>
              <a:gd name="connsiteX3462" fmla="*/ 595696 w 2377881"/>
              <a:gd name="connsiteY3462" fmla="*/ 417013 h 509406"/>
              <a:gd name="connsiteX3463" fmla="*/ 589600 w 2377881"/>
              <a:gd name="connsiteY3463" fmla="*/ 416727 h 509406"/>
              <a:gd name="connsiteX3464" fmla="*/ 581980 w 2377881"/>
              <a:gd name="connsiteY3464" fmla="*/ 415965 h 509406"/>
              <a:gd name="connsiteX3465" fmla="*/ 573121 w 2377881"/>
              <a:gd name="connsiteY3465" fmla="*/ 419965 h 509406"/>
              <a:gd name="connsiteX3466" fmla="*/ 571407 w 2377881"/>
              <a:gd name="connsiteY3466" fmla="*/ 422823 h 509406"/>
              <a:gd name="connsiteX3467" fmla="*/ 570931 w 2377881"/>
              <a:gd name="connsiteY3467" fmla="*/ 422347 h 509406"/>
              <a:gd name="connsiteX3468" fmla="*/ 565025 w 2377881"/>
              <a:gd name="connsiteY3468" fmla="*/ 416441 h 509406"/>
              <a:gd name="connsiteX3469" fmla="*/ 563025 w 2377881"/>
              <a:gd name="connsiteY3469" fmla="*/ 414822 h 509406"/>
              <a:gd name="connsiteX3470" fmla="*/ 553500 w 2377881"/>
              <a:gd name="connsiteY3470" fmla="*/ 417203 h 509406"/>
              <a:gd name="connsiteX3471" fmla="*/ 548833 w 2377881"/>
              <a:gd name="connsiteY3471" fmla="*/ 416346 h 509406"/>
              <a:gd name="connsiteX3472" fmla="*/ 544070 w 2377881"/>
              <a:gd name="connsiteY3472" fmla="*/ 415489 h 509406"/>
              <a:gd name="connsiteX3473" fmla="*/ 544070 w 2377881"/>
              <a:gd name="connsiteY3473" fmla="*/ 413012 h 509406"/>
              <a:gd name="connsiteX3474" fmla="*/ 536545 w 2377881"/>
              <a:gd name="connsiteY3474" fmla="*/ 419965 h 509406"/>
              <a:gd name="connsiteX3475" fmla="*/ 532735 w 2377881"/>
              <a:gd name="connsiteY3475" fmla="*/ 420156 h 509406"/>
              <a:gd name="connsiteX3476" fmla="*/ 532735 w 2377881"/>
              <a:gd name="connsiteY3476" fmla="*/ 418060 h 509406"/>
              <a:gd name="connsiteX3477" fmla="*/ 532735 w 2377881"/>
              <a:gd name="connsiteY3477" fmla="*/ 416822 h 509406"/>
              <a:gd name="connsiteX3478" fmla="*/ 524449 w 2377881"/>
              <a:gd name="connsiteY3478" fmla="*/ 413584 h 509406"/>
              <a:gd name="connsiteX3479" fmla="*/ 515495 w 2377881"/>
              <a:gd name="connsiteY3479" fmla="*/ 418537 h 509406"/>
              <a:gd name="connsiteX3480" fmla="*/ 514448 w 2377881"/>
              <a:gd name="connsiteY3480" fmla="*/ 418727 h 509406"/>
              <a:gd name="connsiteX3481" fmla="*/ 510257 w 2377881"/>
              <a:gd name="connsiteY3481" fmla="*/ 420442 h 509406"/>
              <a:gd name="connsiteX3482" fmla="*/ 507018 w 2377881"/>
              <a:gd name="connsiteY3482" fmla="*/ 421204 h 509406"/>
              <a:gd name="connsiteX3483" fmla="*/ 499208 w 2377881"/>
              <a:gd name="connsiteY3483" fmla="*/ 423299 h 509406"/>
              <a:gd name="connsiteX3484" fmla="*/ 495016 w 2377881"/>
              <a:gd name="connsiteY3484" fmla="*/ 423013 h 509406"/>
              <a:gd name="connsiteX3485" fmla="*/ 489778 w 2377881"/>
              <a:gd name="connsiteY3485" fmla="*/ 422632 h 509406"/>
              <a:gd name="connsiteX3486" fmla="*/ 480919 w 2377881"/>
              <a:gd name="connsiteY3486" fmla="*/ 421013 h 509406"/>
              <a:gd name="connsiteX3487" fmla="*/ 475776 w 2377881"/>
              <a:gd name="connsiteY3487" fmla="*/ 421204 h 509406"/>
              <a:gd name="connsiteX3488" fmla="*/ 470823 w 2377881"/>
              <a:gd name="connsiteY3488" fmla="*/ 422537 h 509406"/>
              <a:gd name="connsiteX3489" fmla="*/ 464156 w 2377881"/>
              <a:gd name="connsiteY3489" fmla="*/ 425204 h 509406"/>
              <a:gd name="connsiteX3490" fmla="*/ 459012 w 2377881"/>
              <a:gd name="connsiteY3490" fmla="*/ 426538 h 509406"/>
              <a:gd name="connsiteX3491" fmla="*/ 452344 w 2377881"/>
              <a:gd name="connsiteY3491" fmla="*/ 424633 h 509406"/>
              <a:gd name="connsiteX3492" fmla="*/ 449868 w 2377881"/>
              <a:gd name="connsiteY3492" fmla="*/ 424252 h 509406"/>
              <a:gd name="connsiteX3493" fmla="*/ 446058 w 2377881"/>
              <a:gd name="connsiteY3493" fmla="*/ 426347 h 509406"/>
              <a:gd name="connsiteX3494" fmla="*/ 446820 w 2377881"/>
              <a:gd name="connsiteY3494" fmla="*/ 427681 h 509406"/>
              <a:gd name="connsiteX3495" fmla="*/ 434818 w 2377881"/>
              <a:gd name="connsiteY3495" fmla="*/ 429490 h 509406"/>
              <a:gd name="connsiteX3496" fmla="*/ 430532 w 2377881"/>
              <a:gd name="connsiteY3496" fmla="*/ 424442 h 509406"/>
              <a:gd name="connsiteX3497" fmla="*/ 428151 w 2377881"/>
              <a:gd name="connsiteY3497" fmla="*/ 425490 h 509406"/>
              <a:gd name="connsiteX3498" fmla="*/ 415197 w 2377881"/>
              <a:gd name="connsiteY3498" fmla="*/ 425299 h 509406"/>
              <a:gd name="connsiteX3499" fmla="*/ 414721 w 2377881"/>
              <a:gd name="connsiteY3499" fmla="*/ 425109 h 509406"/>
              <a:gd name="connsiteX3500" fmla="*/ 411196 w 2377881"/>
              <a:gd name="connsiteY3500" fmla="*/ 429586 h 509406"/>
              <a:gd name="connsiteX3501" fmla="*/ 407767 w 2377881"/>
              <a:gd name="connsiteY3501" fmla="*/ 428538 h 509406"/>
              <a:gd name="connsiteX3502" fmla="*/ 401767 w 2377881"/>
              <a:gd name="connsiteY3502" fmla="*/ 425014 h 509406"/>
              <a:gd name="connsiteX3503" fmla="*/ 397481 w 2377881"/>
              <a:gd name="connsiteY3503" fmla="*/ 425490 h 509406"/>
              <a:gd name="connsiteX3504" fmla="*/ 395290 w 2377881"/>
              <a:gd name="connsiteY3504" fmla="*/ 428443 h 509406"/>
              <a:gd name="connsiteX3505" fmla="*/ 391099 w 2377881"/>
              <a:gd name="connsiteY3505" fmla="*/ 429300 h 509406"/>
              <a:gd name="connsiteX3506" fmla="*/ 379288 w 2377881"/>
              <a:gd name="connsiteY3506" fmla="*/ 431205 h 509406"/>
              <a:gd name="connsiteX3507" fmla="*/ 371763 w 2377881"/>
              <a:gd name="connsiteY3507" fmla="*/ 428538 h 509406"/>
              <a:gd name="connsiteX3508" fmla="*/ 369286 w 2377881"/>
              <a:gd name="connsiteY3508" fmla="*/ 424918 h 509406"/>
              <a:gd name="connsiteX3509" fmla="*/ 365667 w 2377881"/>
              <a:gd name="connsiteY3509" fmla="*/ 429681 h 509406"/>
              <a:gd name="connsiteX3510" fmla="*/ 360333 w 2377881"/>
              <a:gd name="connsiteY3510" fmla="*/ 434634 h 509406"/>
              <a:gd name="connsiteX3511" fmla="*/ 361190 w 2377881"/>
              <a:gd name="connsiteY3511" fmla="*/ 434920 h 509406"/>
              <a:gd name="connsiteX3512" fmla="*/ 361857 w 2377881"/>
              <a:gd name="connsiteY3512" fmla="*/ 435205 h 509406"/>
              <a:gd name="connsiteX3513" fmla="*/ 359476 w 2377881"/>
              <a:gd name="connsiteY3513" fmla="*/ 437491 h 509406"/>
              <a:gd name="connsiteX3514" fmla="*/ 357952 w 2377881"/>
              <a:gd name="connsiteY3514" fmla="*/ 438730 h 509406"/>
              <a:gd name="connsiteX3515" fmla="*/ 356142 w 2377881"/>
              <a:gd name="connsiteY3515" fmla="*/ 442063 h 509406"/>
              <a:gd name="connsiteX3516" fmla="*/ 359571 w 2377881"/>
              <a:gd name="connsiteY3516" fmla="*/ 444159 h 509406"/>
              <a:gd name="connsiteX3517" fmla="*/ 359190 w 2377881"/>
              <a:gd name="connsiteY3517" fmla="*/ 451684 h 509406"/>
              <a:gd name="connsiteX3518" fmla="*/ 356333 w 2377881"/>
              <a:gd name="connsiteY3518" fmla="*/ 454922 h 509406"/>
              <a:gd name="connsiteX3519" fmla="*/ 351951 w 2377881"/>
              <a:gd name="connsiteY3519" fmla="*/ 451303 h 509406"/>
              <a:gd name="connsiteX3520" fmla="*/ 349760 w 2377881"/>
              <a:gd name="connsiteY3520" fmla="*/ 445588 h 509406"/>
              <a:gd name="connsiteX3521" fmla="*/ 344712 w 2377881"/>
              <a:gd name="connsiteY3521" fmla="*/ 447207 h 509406"/>
              <a:gd name="connsiteX3522" fmla="*/ 344807 w 2377881"/>
              <a:gd name="connsiteY3522" fmla="*/ 447874 h 509406"/>
              <a:gd name="connsiteX3523" fmla="*/ 344521 w 2377881"/>
              <a:gd name="connsiteY3523" fmla="*/ 451303 h 509406"/>
              <a:gd name="connsiteX3524" fmla="*/ 340331 w 2377881"/>
              <a:gd name="connsiteY3524" fmla="*/ 454065 h 509406"/>
              <a:gd name="connsiteX3525" fmla="*/ 335758 w 2377881"/>
              <a:gd name="connsiteY3525" fmla="*/ 455208 h 509406"/>
              <a:gd name="connsiteX3526" fmla="*/ 324995 w 2377881"/>
              <a:gd name="connsiteY3526" fmla="*/ 448540 h 509406"/>
              <a:gd name="connsiteX3527" fmla="*/ 322995 w 2377881"/>
              <a:gd name="connsiteY3527" fmla="*/ 447207 h 509406"/>
              <a:gd name="connsiteX3528" fmla="*/ 320423 w 2377881"/>
              <a:gd name="connsiteY3528" fmla="*/ 451874 h 509406"/>
              <a:gd name="connsiteX3529" fmla="*/ 323281 w 2377881"/>
              <a:gd name="connsiteY3529" fmla="*/ 451684 h 509406"/>
              <a:gd name="connsiteX3530" fmla="*/ 323757 w 2377881"/>
              <a:gd name="connsiteY3530" fmla="*/ 451684 h 509406"/>
              <a:gd name="connsiteX3531" fmla="*/ 320518 w 2377881"/>
              <a:gd name="connsiteY3531" fmla="*/ 453208 h 509406"/>
              <a:gd name="connsiteX3532" fmla="*/ 310803 w 2377881"/>
              <a:gd name="connsiteY3532" fmla="*/ 449493 h 509406"/>
              <a:gd name="connsiteX3533" fmla="*/ 311946 w 2377881"/>
              <a:gd name="connsiteY3533" fmla="*/ 444540 h 509406"/>
              <a:gd name="connsiteX3534" fmla="*/ 311089 w 2377881"/>
              <a:gd name="connsiteY3534" fmla="*/ 443397 h 509406"/>
              <a:gd name="connsiteX3535" fmla="*/ 309946 w 2377881"/>
              <a:gd name="connsiteY3535" fmla="*/ 439968 h 509406"/>
              <a:gd name="connsiteX3536" fmla="*/ 315089 w 2377881"/>
              <a:gd name="connsiteY3536" fmla="*/ 440444 h 509406"/>
              <a:gd name="connsiteX3537" fmla="*/ 318328 w 2377881"/>
              <a:gd name="connsiteY3537" fmla="*/ 444349 h 509406"/>
              <a:gd name="connsiteX3538" fmla="*/ 332044 w 2377881"/>
              <a:gd name="connsiteY3538" fmla="*/ 445397 h 509406"/>
              <a:gd name="connsiteX3539" fmla="*/ 331949 w 2377881"/>
              <a:gd name="connsiteY3539" fmla="*/ 444826 h 509406"/>
              <a:gd name="connsiteX3540" fmla="*/ 331186 w 2377881"/>
              <a:gd name="connsiteY3540" fmla="*/ 441492 h 509406"/>
              <a:gd name="connsiteX3541" fmla="*/ 327472 w 2377881"/>
              <a:gd name="connsiteY3541" fmla="*/ 434729 h 509406"/>
              <a:gd name="connsiteX3542" fmla="*/ 327281 w 2377881"/>
              <a:gd name="connsiteY3542" fmla="*/ 433110 h 509406"/>
              <a:gd name="connsiteX3543" fmla="*/ 332520 w 2377881"/>
              <a:gd name="connsiteY3543" fmla="*/ 435301 h 509406"/>
              <a:gd name="connsiteX3544" fmla="*/ 336044 w 2377881"/>
              <a:gd name="connsiteY3544" fmla="*/ 441206 h 509406"/>
              <a:gd name="connsiteX3545" fmla="*/ 336901 w 2377881"/>
              <a:gd name="connsiteY3545" fmla="*/ 440730 h 509406"/>
              <a:gd name="connsiteX3546" fmla="*/ 342807 w 2377881"/>
              <a:gd name="connsiteY3546" fmla="*/ 436920 h 509406"/>
              <a:gd name="connsiteX3547" fmla="*/ 343188 w 2377881"/>
              <a:gd name="connsiteY3547" fmla="*/ 436729 h 509406"/>
              <a:gd name="connsiteX3548" fmla="*/ 344617 w 2377881"/>
              <a:gd name="connsiteY3548" fmla="*/ 438444 h 509406"/>
              <a:gd name="connsiteX3549" fmla="*/ 344426 w 2377881"/>
              <a:gd name="connsiteY3549" fmla="*/ 438920 h 509406"/>
              <a:gd name="connsiteX3550" fmla="*/ 343188 w 2377881"/>
              <a:gd name="connsiteY3550" fmla="*/ 442825 h 509406"/>
              <a:gd name="connsiteX3551" fmla="*/ 350141 w 2377881"/>
              <a:gd name="connsiteY3551" fmla="*/ 438349 h 509406"/>
              <a:gd name="connsiteX3552" fmla="*/ 350999 w 2377881"/>
              <a:gd name="connsiteY3552" fmla="*/ 436253 h 509406"/>
              <a:gd name="connsiteX3553" fmla="*/ 351760 w 2377881"/>
              <a:gd name="connsiteY3553" fmla="*/ 434443 h 509406"/>
              <a:gd name="connsiteX3554" fmla="*/ 350713 w 2377881"/>
              <a:gd name="connsiteY3554" fmla="*/ 432824 h 509406"/>
              <a:gd name="connsiteX3555" fmla="*/ 348617 w 2377881"/>
              <a:gd name="connsiteY3555" fmla="*/ 432443 h 509406"/>
              <a:gd name="connsiteX3556" fmla="*/ 346045 w 2377881"/>
              <a:gd name="connsiteY3556" fmla="*/ 431967 h 509406"/>
              <a:gd name="connsiteX3557" fmla="*/ 340807 w 2377881"/>
              <a:gd name="connsiteY3557" fmla="*/ 430348 h 509406"/>
              <a:gd name="connsiteX3558" fmla="*/ 339664 w 2377881"/>
              <a:gd name="connsiteY3558" fmla="*/ 434253 h 509406"/>
              <a:gd name="connsiteX3559" fmla="*/ 338521 w 2377881"/>
              <a:gd name="connsiteY3559" fmla="*/ 432919 h 509406"/>
              <a:gd name="connsiteX3560" fmla="*/ 331567 w 2377881"/>
              <a:gd name="connsiteY3560" fmla="*/ 427871 h 509406"/>
              <a:gd name="connsiteX3561" fmla="*/ 319852 w 2377881"/>
              <a:gd name="connsiteY3561" fmla="*/ 429586 h 509406"/>
              <a:gd name="connsiteX3562" fmla="*/ 318042 w 2377881"/>
              <a:gd name="connsiteY3562" fmla="*/ 428633 h 509406"/>
              <a:gd name="connsiteX3563" fmla="*/ 313851 w 2377881"/>
              <a:gd name="connsiteY3563" fmla="*/ 429967 h 509406"/>
              <a:gd name="connsiteX3564" fmla="*/ 309469 w 2377881"/>
              <a:gd name="connsiteY3564" fmla="*/ 432919 h 509406"/>
              <a:gd name="connsiteX3565" fmla="*/ 298992 w 2377881"/>
              <a:gd name="connsiteY3565" fmla="*/ 439587 h 509406"/>
              <a:gd name="connsiteX3566" fmla="*/ 293467 w 2377881"/>
              <a:gd name="connsiteY3566" fmla="*/ 445588 h 509406"/>
              <a:gd name="connsiteX3567" fmla="*/ 291848 w 2377881"/>
              <a:gd name="connsiteY3567" fmla="*/ 444635 h 509406"/>
              <a:gd name="connsiteX3568" fmla="*/ 293563 w 2377881"/>
              <a:gd name="connsiteY3568" fmla="*/ 441111 h 509406"/>
              <a:gd name="connsiteX3569" fmla="*/ 294610 w 2377881"/>
              <a:gd name="connsiteY3569" fmla="*/ 440920 h 509406"/>
              <a:gd name="connsiteX3570" fmla="*/ 297087 w 2377881"/>
              <a:gd name="connsiteY3570" fmla="*/ 435110 h 509406"/>
              <a:gd name="connsiteX3571" fmla="*/ 297658 w 2377881"/>
              <a:gd name="connsiteY3571" fmla="*/ 435110 h 509406"/>
              <a:gd name="connsiteX3572" fmla="*/ 300516 w 2377881"/>
              <a:gd name="connsiteY3572" fmla="*/ 431491 h 509406"/>
              <a:gd name="connsiteX3573" fmla="*/ 293944 w 2377881"/>
              <a:gd name="connsiteY3573" fmla="*/ 431872 h 509406"/>
              <a:gd name="connsiteX3574" fmla="*/ 290896 w 2377881"/>
              <a:gd name="connsiteY3574" fmla="*/ 433777 h 509406"/>
              <a:gd name="connsiteX3575" fmla="*/ 287467 w 2377881"/>
              <a:gd name="connsiteY3575" fmla="*/ 430252 h 509406"/>
              <a:gd name="connsiteX3576" fmla="*/ 288324 w 2377881"/>
              <a:gd name="connsiteY3576" fmla="*/ 427966 h 509406"/>
              <a:gd name="connsiteX3577" fmla="*/ 288610 w 2377881"/>
              <a:gd name="connsiteY3577" fmla="*/ 427109 h 509406"/>
              <a:gd name="connsiteX3578" fmla="*/ 283657 w 2377881"/>
              <a:gd name="connsiteY3578" fmla="*/ 433015 h 509406"/>
              <a:gd name="connsiteX3579" fmla="*/ 277561 w 2377881"/>
              <a:gd name="connsiteY3579" fmla="*/ 435015 h 509406"/>
              <a:gd name="connsiteX3580" fmla="*/ 276132 w 2377881"/>
              <a:gd name="connsiteY3580" fmla="*/ 435491 h 509406"/>
              <a:gd name="connsiteX3581" fmla="*/ 272798 w 2377881"/>
              <a:gd name="connsiteY3581" fmla="*/ 435205 h 509406"/>
              <a:gd name="connsiteX3582" fmla="*/ 271846 w 2377881"/>
              <a:gd name="connsiteY3582" fmla="*/ 435205 h 509406"/>
              <a:gd name="connsiteX3583" fmla="*/ 261368 w 2377881"/>
              <a:gd name="connsiteY3583" fmla="*/ 432919 h 509406"/>
              <a:gd name="connsiteX3584" fmla="*/ 257653 w 2377881"/>
              <a:gd name="connsiteY3584" fmla="*/ 433015 h 509406"/>
              <a:gd name="connsiteX3585" fmla="*/ 256225 w 2377881"/>
              <a:gd name="connsiteY3585" fmla="*/ 429109 h 509406"/>
              <a:gd name="connsiteX3586" fmla="*/ 261273 w 2377881"/>
              <a:gd name="connsiteY3586" fmla="*/ 426633 h 509406"/>
              <a:gd name="connsiteX3587" fmla="*/ 267941 w 2377881"/>
              <a:gd name="connsiteY3587" fmla="*/ 429490 h 509406"/>
              <a:gd name="connsiteX3588" fmla="*/ 273370 w 2377881"/>
              <a:gd name="connsiteY3588" fmla="*/ 430633 h 509406"/>
              <a:gd name="connsiteX3589" fmla="*/ 275370 w 2377881"/>
              <a:gd name="connsiteY3589" fmla="*/ 429871 h 509406"/>
              <a:gd name="connsiteX3590" fmla="*/ 278132 w 2377881"/>
              <a:gd name="connsiteY3590" fmla="*/ 423775 h 509406"/>
              <a:gd name="connsiteX3591" fmla="*/ 274894 w 2377881"/>
              <a:gd name="connsiteY3591" fmla="*/ 421489 h 509406"/>
              <a:gd name="connsiteX3592" fmla="*/ 273560 w 2377881"/>
              <a:gd name="connsiteY3592" fmla="*/ 422918 h 509406"/>
              <a:gd name="connsiteX3593" fmla="*/ 270989 w 2377881"/>
              <a:gd name="connsiteY3593" fmla="*/ 423680 h 509406"/>
              <a:gd name="connsiteX3594" fmla="*/ 261749 w 2377881"/>
              <a:gd name="connsiteY3594" fmla="*/ 422918 h 509406"/>
              <a:gd name="connsiteX3595" fmla="*/ 251558 w 2377881"/>
              <a:gd name="connsiteY3595" fmla="*/ 424442 h 509406"/>
              <a:gd name="connsiteX3596" fmla="*/ 247748 w 2377881"/>
              <a:gd name="connsiteY3596" fmla="*/ 424633 h 509406"/>
              <a:gd name="connsiteX3597" fmla="*/ 245747 w 2377881"/>
              <a:gd name="connsiteY3597" fmla="*/ 430824 h 509406"/>
              <a:gd name="connsiteX3598" fmla="*/ 250319 w 2377881"/>
              <a:gd name="connsiteY3598" fmla="*/ 432348 h 509406"/>
              <a:gd name="connsiteX3599" fmla="*/ 251653 w 2377881"/>
              <a:gd name="connsiteY3599" fmla="*/ 436539 h 509406"/>
              <a:gd name="connsiteX3600" fmla="*/ 245557 w 2377881"/>
              <a:gd name="connsiteY3600" fmla="*/ 438730 h 509406"/>
              <a:gd name="connsiteX3601" fmla="*/ 230221 w 2377881"/>
              <a:gd name="connsiteY3601" fmla="*/ 433015 h 509406"/>
              <a:gd name="connsiteX3602" fmla="*/ 229841 w 2377881"/>
              <a:gd name="connsiteY3602" fmla="*/ 432348 h 509406"/>
              <a:gd name="connsiteX3603" fmla="*/ 224411 w 2377881"/>
              <a:gd name="connsiteY3603" fmla="*/ 434062 h 509406"/>
              <a:gd name="connsiteX3604" fmla="*/ 228031 w 2377881"/>
              <a:gd name="connsiteY3604" fmla="*/ 437015 h 509406"/>
              <a:gd name="connsiteX3605" fmla="*/ 227459 w 2377881"/>
              <a:gd name="connsiteY3605" fmla="*/ 437110 h 509406"/>
              <a:gd name="connsiteX3606" fmla="*/ 223268 w 2377881"/>
              <a:gd name="connsiteY3606" fmla="*/ 437587 h 509406"/>
              <a:gd name="connsiteX3607" fmla="*/ 203933 w 2377881"/>
              <a:gd name="connsiteY3607" fmla="*/ 441682 h 509406"/>
              <a:gd name="connsiteX3608" fmla="*/ 201932 w 2377881"/>
              <a:gd name="connsiteY3608" fmla="*/ 435110 h 509406"/>
              <a:gd name="connsiteX3609" fmla="*/ 201837 w 2377881"/>
              <a:gd name="connsiteY3609" fmla="*/ 434824 h 509406"/>
              <a:gd name="connsiteX3610" fmla="*/ 200313 w 2377881"/>
              <a:gd name="connsiteY3610" fmla="*/ 433491 h 509406"/>
              <a:gd name="connsiteX3611" fmla="*/ 201551 w 2377881"/>
              <a:gd name="connsiteY3611" fmla="*/ 433015 h 509406"/>
              <a:gd name="connsiteX3612" fmla="*/ 203933 w 2377881"/>
              <a:gd name="connsiteY3612" fmla="*/ 432062 h 509406"/>
              <a:gd name="connsiteX3613" fmla="*/ 206123 w 2377881"/>
              <a:gd name="connsiteY3613" fmla="*/ 428252 h 509406"/>
              <a:gd name="connsiteX3614" fmla="*/ 191455 w 2377881"/>
              <a:gd name="connsiteY3614" fmla="*/ 428919 h 509406"/>
              <a:gd name="connsiteX3615" fmla="*/ 188121 w 2377881"/>
              <a:gd name="connsiteY3615" fmla="*/ 428728 h 509406"/>
              <a:gd name="connsiteX3616" fmla="*/ 185549 w 2377881"/>
              <a:gd name="connsiteY3616" fmla="*/ 428633 h 509406"/>
              <a:gd name="connsiteX3617" fmla="*/ 179549 w 2377881"/>
              <a:gd name="connsiteY3617" fmla="*/ 421013 h 509406"/>
              <a:gd name="connsiteX3618" fmla="*/ 180215 w 2377881"/>
              <a:gd name="connsiteY3618" fmla="*/ 416536 h 509406"/>
              <a:gd name="connsiteX3619" fmla="*/ 187359 w 2377881"/>
              <a:gd name="connsiteY3619" fmla="*/ 424537 h 509406"/>
              <a:gd name="connsiteX3620" fmla="*/ 188216 w 2377881"/>
              <a:gd name="connsiteY3620" fmla="*/ 424537 h 509406"/>
              <a:gd name="connsiteX3621" fmla="*/ 190598 w 2377881"/>
              <a:gd name="connsiteY3621" fmla="*/ 422918 h 509406"/>
              <a:gd name="connsiteX3622" fmla="*/ 191359 w 2377881"/>
              <a:gd name="connsiteY3622" fmla="*/ 420156 h 509406"/>
              <a:gd name="connsiteX3623" fmla="*/ 187168 w 2377881"/>
              <a:gd name="connsiteY3623" fmla="*/ 414346 h 509406"/>
              <a:gd name="connsiteX3624" fmla="*/ 177548 w 2377881"/>
              <a:gd name="connsiteY3624" fmla="*/ 411298 h 509406"/>
              <a:gd name="connsiteX3625" fmla="*/ 172691 w 2377881"/>
              <a:gd name="connsiteY3625" fmla="*/ 414346 h 509406"/>
              <a:gd name="connsiteX3626" fmla="*/ 171262 w 2377881"/>
              <a:gd name="connsiteY3626" fmla="*/ 414250 h 509406"/>
              <a:gd name="connsiteX3627" fmla="*/ 167737 w 2377881"/>
              <a:gd name="connsiteY3627" fmla="*/ 415774 h 509406"/>
              <a:gd name="connsiteX3628" fmla="*/ 168976 w 2377881"/>
              <a:gd name="connsiteY3628" fmla="*/ 418060 h 509406"/>
              <a:gd name="connsiteX3629" fmla="*/ 169642 w 2377881"/>
              <a:gd name="connsiteY3629" fmla="*/ 424918 h 509406"/>
              <a:gd name="connsiteX3630" fmla="*/ 171738 w 2377881"/>
              <a:gd name="connsiteY3630" fmla="*/ 424252 h 509406"/>
              <a:gd name="connsiteX3631" fmla="*/ 172691 w 2377881"/>
              <a:gd name="connsiteY3631" fmla="*/ 423966 h 509406"/>
              <a:gd name="connsiteX3632" fmla="*/ 174881 w 2377881"/>
              <a:gd name="connsiteY3632" fmla="*/ 424823 h 509406"/>
              <a:gd name="connsiteX3633" fmla="*/ 171357 w 2377881"/>
              <a:gd name="connsiteY3633" fmla="*/ 428157 h 509406"/>
              <a:gd name="connsiteX3634" fmla="*/ 160308 w 2377881"/>
              <a:gd name="connsiteY3634" fmla="*/ 427490 h 509406"/>
              <a:gd name="connsiteX3635" fmla="*/ 160403 w 2377881"/>
              <a:gd name="connsiteY3635" fmla="*/ 434539 h 509406"/>
              <a:gd name="connsiteX3636" fmla="*/ 156593 w 2377881"/>
              <a:gd name="connsiteY3636" fmla="*/ 434348 h 509406"/>
              <a:gd name="connsiteX3637" fmla="*/ 155994 w 2377881"/>
              <a:gd name="connsiteY3637" fmla="*/ 434180 h 509406"/>
              <a:gd name="connsiteX3638" fmla="*/ 157355 w 2377881"/>
              <a:gd name="connsiteY3638" fmla="*/ 437206 h 509406"/>
              <a:gd name="connsiteX3639" fmla="*/ 167071 w 2377881"/>
              <a:gd name="connsiteY3639" fmla="*/ 443588 h 509406"/>
              <a:gd name="connsiteX3640" fmla="*/ 159546 w 2377881"/>
              <a:gd name="connsiteY3640" fmla="*/ 443207 h 509406"/>
              <a:gd name="connsiteX3641" fmla="*/ 158308 w 2377881"/>
              <a:gd name="connsiteY3641" fmla="*/ 443207 h 509406"/>
              <a:gd name="connsiteX3642" fmla="*/ 153164 w 2377881"/>
              <a:gd name="connsiteY3642" fmla="*/ 447017 h 509406"/>
              <a:gd name="connsiteX3643" fmla="*/ 151640 w 2377881"/>
              <a:gd name="connsiteY3643" fmla="*/ 436825 h 509406"/>
              <a:gd name="connsiteX3644" fmla="*/ 152212 w 2377881"/>
              <a:gd name="connsiteY3644" fmla="*/ 436444 h 509406"/>
              <a:gd name="connsiteX3645" fmla="*/ 152879 w 2377881"/>
              <a:gd name="connsiteY3645" fmla="*/ 434063 h 509406"/>
              <a:gd name="connsiteX3646" fmla="*/ 154327 w 2377881"/>
              <a:gd name="connsiteY3646" fmla="*/ 433713 h 509406"/>
              <a:gd name="connsiteX3647" fmla="*/ 154212 w 2377881"/>
              <a:gd name="connsiteY3647" fmla="*/ 433681 h 509406"/>
              <a:gd name="connsiteX3648" fmla="*/ 147735 w 2377881"/>
              <a:gd name="connsiteY3648" fmla="*/ 434729 h 509406"/>
              <a:gd name="connsiteX3649" fmla="*/ 141258 w 2377881"/>
              <a:gd name="connsiteY3649" fmla="*/ 437587 h 509406"/>
              <a:gd name="connsiteX3650" fmla="*/ 140306 w 2377881"/>
              <a:gd name="connsiteY3650" fmla="*/ 446731 h 509406"/>
              <a:gd name="connsiteX3651" fmla="*/ 133828 w 2377881"/>
              <a:gd name="connsiteY3651" fmla="*/ 445778 h 509406"/>
              <a:gd name="connsiteX3652" fmla="*/ 128209 w 2377881"/>
              <a:gd name="connsiteY3652" fmla="*/ 447207 h 509406"/>
              <a:gd name="connsiteX3653" fmla="*/ 121160 w 2377881"/>
              <a:gd name="connsiteY3653" fmla="*/ 443683 h 509406"/>
              <a:gd name="connsiteX3654" fmla="*/ 121160 w 2377881"/>
              <a:gd name="connsiteY3654" fmla="*/ 442635 h 509406"/>
              <a:gd name="connsiteX3655" fmla="*/ 114969 w 2377881"/>
              <a:gd name="connsiteY3655" fmla="*/ 433586 h 509406"/>
              <a:gd name="connsiteX3656" fmla="*/ 102586 w 2377881"/>
              <a:gd name="connsiteY3656" fmla="*/ 438825 h 509406"/>
              <a:gd name="connsiteX3657" fmla="*/ 104015 w 2377881"/>
              <a:gd name="connsiteY3657" fmla="*/ 441778 h 509406"/>
              <a:gd name="connsiteX3658" fmla="*/ 111254 w 2377881"/>
              <a:gd name="connsiteY3658" fmla="*/ 447112 h 509406"/>
              <a:gd name="connsiteX3659" fmla="*/ 112683 w 2377881"/>
              <a:gd name="connsiteY3659" fmla="*/ 451207 h 509406"/>
              <a:gd name="connsiteX3660" fmla="*/ 109730 w 2377881"/>
              <a:gd name="connsiteY3660" fmla="*/ 452827 h 509406"/>
              <a:gd name="connsiteX3661" fmla="*/ 100110 w 2377881"/>
              <a:gd name="connsiteY3661" fmla="*/ 446540 h 509406"/>
              <a:gd name="connsiteX3662" fmla="*/ 95919 w 2377881"/>
              <a:gd name="connsiteY3662" fmla="*/ 445683 h 509406"/>
              <a:gd name="connsiteX3663" fmla="*/ 92871 w 2377881"/>
              <a:gd name="connsiteY3663" fmla="*/ 447874 h 509406"/>
              <a:gd name="connsiteX3664" fmla="*/ 91537 w 2377881"/>
              <a:gd name="connsiteY3664" fmla="*/ 449112 h 509406"/>
              <a:gd name="connsiteX3665" fmla="*/ 87632 w 2377881"/>
              <a:gd name="connsiteY3665" fmla="*/ 450445 h 509406"/>
              <a:gd name="connsiteX3666" fmla="*/ 87823 w 2377881"/>
              <a:gd name="connsiteY3666" fmla="*/ 450255 h 509406"/>
              <a:gd name="connsiteX3667" fmla="*/ 85251 w 2377881"/>
              <a:gd name="connsiteY3667" fmla="*/ 438158 h 509406"/>
              <a:gd name="connsiteX3668" fmla="*/ 82584 w 2377881"/>
              <a:gd name="connsiteY3668" fmla="*/ 434920 h 509406"/>
              <a:gd name="connsiteX3669" fmla="*/ 79155 w 2377881"/>
              <a:gd name="connsiteY3669" fmla="*/ 433110 h 509406"/>
              <a:gd name="connsiteX3670" fmla="*/ 78583 w 2377881"/>
              <a:gd name="connsiteY3670" fmla="*/ 437110 h 509406"/>
              <a:gd name="connsiteX3671" fmla="*/ 79060 w 2377881"/>
              <a:gd name="connsiteY3671" fmla="*/ 437587 h 509406"/>
              <a:gd name="connsiteX3672" fmla="*/ 76774 w 2377881"/>
              <a:gd name="connsiteY3672" fmla="*/ 439492 h 509406"/>
              <a:gd name="connsiteX3673" fmla="*/ 76202 w 2377881"/>
              <a:gd name="connsiteY3673" fmla="*/ 439111 h 509406"/>
              <a:gd name="connsiteX3674" fmla="*/ 72583 w 2377881"/>
              <a:gd name="connsiteY3674" fmla="*/ 436158 h 509406"/>
              <a:gd name="connsiteX3675" fmla="*/ 71249 w 2377881"/>
              <a:gd name="connsiteY3675" fmla="*/ 432729 h 509406"/>
              <a:gd name="connsiteX3676" fmla="*/ 62867 w 2377881"/>
              <a:gd name="connsiteY3676" fmla="*/ 423871 h 509406"/>
              <a:gd name="connsiteX3677" fmla="*/ 59343 w 2377881"/>
              <a:gd name="connsiteY3677" fmla="*/ 425585 h 509406"/>
              <a:gd name="connsiteX3678" fmla="*/ 54771 w 2377881"/>
              <a:gd name="connsiteY3678" fmla="*/ 426538 h 509406"/>
              <a:gd name="connsiteX3679" fmla="*/ 49246 w 2377881"/>
              <a:gd name="connsiteY3679" fmla="*/ 426633 h 509406"/>
              <a:gd name="connsiteX3680" fmla="*/ 40102 w 2377881"/>
              <a:gd name="connsiteY3680" fmla="*/ 430443 h 509406"/>
              <a:gd name="connsiteX3681" fmla="*/ 39245 w 2377881"/>
              <a:gd name="connsiteY3681" fmla="*/ 429776 h 509406"/>
              <a:gd name="connsiteX3682" fmla="*/ 34768 w 2377881"/>
              <a:gd name="connsiteY3682" fmla="*/ 431205 h 509406"/>
              <a:gd name="connsiteX3683" fmla="*/ 34864 w 2377881"/>
              <a:gd name="connsiteY3683" fmla="*/ 434539 h 509406"/>
              <a:gd name="connsiteX3684" fmla="*/ 37721 w 2377881"/>
              <a:gd name="connsiteY3684" fmla="*/ 436253 h 509406"/>
              <a:gd name="connsiteX3685" fmla="*/ 40579 w 2377881"/>
              <a:gd name="connsiteY3685" fmla="*/ 439682 h 509406"/>
              <a:gd name="connsiteX3686" fmla="*/ 35816 w 2377881"/>
              <a:gd name="connsiteY3686" fmla="*/ 444921 h 509406"/>
              <a:gd name="connsiteX3687" fmla="*/ 33911 w 2377881"/>
              <a:gd name="connsiteY3687" fmla="*/ 444635 h 509406"/>
              <a:gd name="connsiteX3688" fmla="*/ 29530 w 2377881"/>
              <a:gd name="connsiteY3688" fmla="*/ 443206 h 509406"/>
              <a:gd name="connsiteX3689" fmla="*/ 25815 w 2377881"/>
              <a:gd name="connsiteY3689" fmla="*/ 438634 h 509406"/>
              <a:gd name="connsiteX3690" fmla="*/ 27244 w 2377881"/>
              <a:gd name="connsiteY3690" fmla="*/ 432348 h 509406"/>
              <a:gd name="connsiteX3691" fmla="*/ 29434 w 2377881"/>
              <a:gd name="connsiteY3691" fmla="*/ 430824 h 509406"/>
              <a:gd name="connsiteX3692" fmla="*/ 28673 w 2377881"/>
              <a:gd name="connsiteY3692" fmla="*/ 425204 h 509406"/>
              <a:gd name="connsiteX3693" fmla="*/ 26672 w 2377881"/>
              <a:gd name="connsiteY3693" fmla="*/ 424061 h 509406"/>
              <a:gd name="connsiteX3694" fmla="*/ 23815 w 2377881"/>
              <a:gd name="connsiteY3694" fmla="*/ 422156 h 509406"/>
              <a:gd name="connsiteX3695" fmla="*/ 14385 w 2377881"/>
              <a:gd name="connsiteY3695" fmla="*/ 422347 h 509406"/>
              <a:gd name="connsiteX3696" fmla="*/ 12290 w 2377881"/>
              <a:gd name="connsiteY3696" fmla="*/ 419108 h 509406"/>
              <a:gd name="connsiteX3697" fmla="*/ 8194 w 2377881"/>
              <a:gd name="connsiteY3697" fmla="*/ 414441 h 509406"/>
              <a:gd name="connsiteX3698" fmla="*/ 13623 w 2377881"/>
              <a:gd name="connsiteY3698" fmla="*/ 417203 h 509406"/>
              <a:gd name="connsiteX3699" fmla="*/ 19243 w 2377881"/>
              <a:gd name="connsiteY3699" fmla="*/ 420061 h 509406"/>
              <a:gd name="connsiteX3700" fmla="*/ 34102 w 2377881"/>
              <a:gd name="connsiteY3700" fmla="*/ 415298 h 509406"/>
              <a:gd name="connsiteX3701" fmla="*/ 35340 w 2377881"/>
              <a:gd name="connsiteY3701" fmla="*/ 416536 h 509406"/>
              <a:gd name="connsiteX3702" fmla="*/ 39150 w 2377881"/>
              <a:gd name="connsiteY3702" fmla="*/ 416727 h 509406"/>
              <a:gd name="connsiteX3703" fmla="*/ 46008 w 2377881"/>
              <a:gd name="connsiteY3703" fmla="*/ 416727 h 509406"/>
              <a:gd name="connsiteX3704" fmla="*/ 48675 w 2377881"/>
              <a:gd name="connsiteY3704" fmla="*/ 416917 h 509406"/>
              <a:gd name="connsiteX3705" fmla="*/ 68106 w 2377881"/>
              <a:gd name="connsiteY3705" fmla="*/ 417965 h 509406"/>
              <a:gd name="connsiteX3706" fmla="*/ 70964 w 2377881"/>
              <a:gd name="connsiteY3706" fmla="*/ 419870 h 509406"/>
              <a:gd name="connsiteX3707" fmla="*/ 72964 w 2377881"/>
              <a:gd name="connsiteY3707" fmla="*/ 419965 h 509406"/>
              <a:gd name="connsiteX3708" fmla="*/ 76393 w 2377881"/>
              <a:gd name="connsiteY3708" fmla="*/ 417679 h 509406"/>
              <a:gd name="connsiteX3709" fmla="*/ 77917 w 2377881"/>
              <a:gd name="connsiteY3709" fmla="*/ 412155 h 509406"/>
              <a:gd name="connsiteX3710" fmla="*/ 85251 w 2377881"/>
              <a:gd name="connsiteY3710" fmla="*/ 408440 h 509406"/>
              <a:gd name="connsiteX3711" fmla="*/ 89061 w 2377881"/>
              <a:gd name="connsiteY3711" fmla="*/ 409583 h 509406"/>
              <a:gd name="connsiteX3712" fmla="*/ 85537 w 2377881"/>
              <a:gd name="connsiteY3712" fmla="*/ 405392 h 509406"/>
              <a:gd name="connsiteX3713" fmla="*/ 78583 w 2377881"/>
              <a:gd name="connsiteY3713" fmla="*/ 397296 h 509406"/>
              <a:gd name="connsiteX3714" fmla="*/ 83822 w 2377881"/>
              <a:gd name="connsiteY3714" fmla="*/ 398344 h 509406"/>
              <a:gd name="connsiteX3715" fmla="*/ 86108 w 2377881"/>
              <a:gd name="connsiteY3715" fmla="*/ 400344 h 509406"/>
              <a:gd name="connsiteX3716" fmla="*/ 87537 w 2377881"/>
              <a:gd name="connsiteY3716" fmla="*/ 399963 h 509406"/>
              <a:gd name="connsiteX3717" fmla="*/ 88680 w 2377881"/>
              <a:gd name="connsiteY3717" fmla="*/ 399677 h 509406"/>
              <a:gd name="connsiteX3718" fmla="*/ 92585 w 2377881"/>
              <a:gd name="connsiteY3718" fmla="*/ 401677 h 509406"/>
              <a:gd name="connsiteX3719" fmla="*/ 92681 w 2377881"/>
              <a:gd name="connsiteY3719" fmla="*/ 403201 h 509406"/>
              <a:gd name="connsiteX3720" fmla="*/ 104491 w 2377881"/>
              <a:gd name="connsiteY3720" fmla="*/ 411298 h 509406"/>
              <a:gd name="connsiteX3721" fmla="*/ 110778 w 2377881"/>
              <a:gd name="connsiteY3721" fmla="*/ 407678 h 509406"/>
              <a:gd name="connsiteX3722" fmla="*/ 114874 w 2377881"/>
              <a:gd name="connsiteY3722" fmla="*/ 405202 h 509406"/>
              <a:gd name="connsiteX3723" fmla="*/ 118493 w 2377881"/>
              <a:gd name="connsiteY3723" fmla="*/ 405297 h 509406"/>
              <a:gd name="connsiteX3724" fmla="*/ 116969 w 2377881"/>
              <a:gd name="connsiteY3724" fmla="*/ 400249 h 509406"/>
              <a:gd name="connsiteX3725" fmla="*/ 115445 w 2377881"/>
              <a:gd name="connsiteY3725" fmla="*/ 395962 h 509406"/>
              <a:gd name="connsiteX3726" fmla="*/ 115255 w 2377881"/>
              <a:gd name="connsiteY3726" fmla="*/ 393010 h 509406"/>
              <a:gd name="connsiteX3727" fmla="*/ 120874 w 2377881"/>
              <a:gd name="connsiteY3727" fmla="*/ 399868 h 509406"/>
              <a:gd name="connsiteX3728" fmla="*/ 121256 w 2377881"/>
              <a:gd name="connsiteY3728" fmla="*/ 403582 h 509406"/>
              <a:gd name="connsiteX3729" fmla="*/ 123827 w 2377881"/>
              <a:gd name="connsiteY3729" fmla="*/ 405106 h 509406"/>
              <a:gd name="connsiteX3730" fmla="*/ 126208 w 2377881"/>
              <a:gd name="connsiteY3730" fmla="*/ 403487 h 509406"/>
              <a:gd name="connsiteX3731" fmla="*/ 126494 w 2377881"/>
              <a:gd name="connsiteY3731" fmla="*/ 401487 h 509406"/>
              <a:gd name="connsiteX3732" fmla="*/ 130018 w 2377881"/>
              <a:gd name="connsiteY3732" fmla="*/ 396629 h 509406"/>
              <a:gd name="connsiteX3733" fmla="*/ 139925 w 2377881"/>
              <a:gd name="connsiteY3733" fmla="*/ 397867 h 509406"/>
              <a:gd name="connsiteX3734" fmla="*/ 149545 w 2377881"/>
              <a:gd name="connsiteY3734" fmla="*/ 403106 h 509406"/>
              <a:gd name="connsiteX3735" fmla="*/ 160594 w 2377881"/>
              <a:gd name="connsiteY3735" fmla="*/ 402249 h 509406"/>
              <a:gd name="connsiteX3736" fmla="*/ 162023 w 2377881"/>
              <a:gd name="connsiteY3736" fmla="*/ 403011 h 509406"/>
              <a:gd name="connsiteX3737" fmla="*/ 163832 w 2377881"/>
              <a:gd name="connsiteY3737" fmla="*/ 403963 h 509406"/>
              <a:gd name="connsiteX3738" fmla="*/ 167166 w 2377881"/>
              <a:gd name="connsiteY3738" fmla="*/ 407488 h 509406"/>
              <a:gd name="connsiteX3739" fmla="*/ 167452 w 2377881"/>
              <a:gd name="connsiteY3739" fmla="*/ 407297 h 509406"/>
              <a:gd name="connsiteX3740" fmla="*/ 179263 w 2377881"/>
              <a:gd name="connsiteY3740" fmla="*/ 405011 h 509406"/>
              <a:gd name="connsiteX3741" fmla="*/ 180215 w 2377881"/>
              <a:gd name="connsiteY3741" fmla="*/ 404916 h 509406"/>
              <a:gd name="connsiteX3742" fmla="*/ 182977 w 2377881"/>
              <a:gd name="connsiteY3742" fmla="*/ 403773 h 509406"/>
              <a:gd name="connsiteX3743" fmla="*/ 183930 w 2377881"/>
              <a:gd name="connsiteY3743" fmla="*/ 404725 h 509406"/>
              <a:gd name="connsiteX3744" fmla="*/ 187264 w 2377881"/>
              <a:gd name="connsiteY3744" fmla="*/ 404916 h 509406"/>
              <a:gd name="connsiteX3745" fmla="*/ 196598 w 2377881"/>
              <a:gd name="connsiteY3745" fmla="*/ 403487 h 509406"/>
              <a:gd name="connsiteX3746" fmla="*/ 197456 w 2377881"/>
              <a:gd name="connsiteY3746" fmla="*/ 399963 h 509406"/>
              <a:gd name="connsiteX3747" fmla="*/ 189074 w 2377881"/>
              <a:gd name="connsiteY3747" fmla="*/ 398153 h 509406"/>
              <a:gd name="connsiteX3748" fmla="*/ 184120 w 2377881"/>
              <a:gd name="connsiteY3748" fmla="*/ 394629 h 509406"/>
              <a:gd name="connsiteX3749" fmla="*/ 180977 w 2377881"/>
              <a:gd name="connsiteY3749" fmla="*/ 392724 h 509406"/>
              <a:gd name="connsiteX3750" fmla="*/ 187168 w 2377881"/>
              <a:gd name="connsiteY3750" fmla="*/ 387961 h 509406"/>
              <a:gd name="connsiteX3751" fmla="*/ 190788 w 2377881"/>
              <a:gd name="connsiteY3751" fmla="*/ 389390 h 509406"/>
              <a:gd name="connsiteX3752" fmla="*/ 193074 w 2377881"/>
              <a:gd name="connsiteY3752" fmla="*/ 390343 h 509406"/>
              <a:gd name="connsiteX3753" fmla="*/ 202504 w 2377881"/>
              <a:gd name="connsiteY3753" fmla="*/ 389771 h 509406"/>
              <a:gd name="connsiteX3754" fmla="*/ 203551 w 2377881"/>
              <a:gd name="connsiteY3754" fmla="*/ 393391 h 509406"/>
              <a:gd name="connsiteX3755" fmla="*/ 206600 w 2377881"/>
              <a:gd name="connsiteY3755" fmla="*/ 397010 h 509406"/>
              <a:gd name="connsiteX3756" fmla="*/ 209171 w 2377881"/>
              <a:gd name="connsiteY3756" fmla="*/ 397486 h 509406"/>
              <a:gd name="connsiteX3757" fmla="*/ 217172 w 2377881"/>
              <a:gd name="connsiteY3757" fmla="*/ 399391 h 509406"/>
              <a:gd name="connsiteX3758" fmla="*/ 218601 w 2377881"/>
              <a:gd name="connsiteY3758" fmla="*/ 398248 h 509406"/>
              <a:gd name="connsiteX3759" fmla="*/ 219649 w 2377881"/>
              <a:gd name="connsiteY3759" fmla="*/ 397486 h 509406"/>
              <a:gd name="connsiteX3760" fmla="*/ 218791 w 2377881"/>
              <a:gd name="connsiteY3760" fmla="*/ 395105 h 509406"/>
              <a:gd name="connsiteX3761" fmla="*/ 217553 w 2377881"/>
              <a:gd name="connsiteY3761" fmla="*/ 393581 h 509406"/>
              <a:gd name="connsiteX3762" fmla="*/ 222030 w 2377881"/>
              <a:gd name="connsiteY3762" fmla="*/ 386723 h 509406"/>
              <a:gd name="connsiteX3763" fmla="*/ 226411 w 2377881"/>
              <a:gd name="connsiteY3763" fmla="*/ 392438 h 509406"/>
              <a:gd name="connsiteX3764" fmla="*/ 239080 w 2377881"/>
              <a:gd name="connsiteY3764" fmla="*/ 393962 h 509406"/>
              <a:gd name="connsiteX3765" fmla="*/ 233460 w 2377881"/>
              <a:gd name="connsiteY3765" fmla="*/ 390628 h 509406"/>
              <a:gd name="connsiteX3766" fmla="*/ 231745 w 2377881"/>
              <a:gd name="connsiteY3766" fmla="*/ 388819 h 509406"/>
              <a:gd name="connsiteX3767" fmla="*/ 239556 w 2377881"/>
              <a:gd name="connsiteY3767" fmla="*/ 386247 h 509406"/>
              <a:gd name="connsiteX3768" fmla="*/ 244795 w 2377881"/>
              <a:gd name="connsiteY3768" fmla="*/ 385009 h 509406"/>
              <a:gd name="connsiteX3769" fmla="*/ 244604 w 2377881"/>
              <a:gd name="connsiteY3769" fmla="*/ 385199 h 509406"/>
              <a:gd name="connsiteX3770" fmla="*/ 237841 w 2377881"/>
              <a:gd name="connsiteY3770" fmla="*/ 391962 h 509406"/>
              <a:gd name="connsiteX3771" fmla="*/ 251843 w 2377881"/>
              <a:gd name="connsiteY3771" fmla="*/ 395772 h 509406"/>
              <a:gd name="connsiteX3772" fmla="*/ 253843 w 2377881"/>
              <a:gd name="connsiteY3772" fmla="*/ 390724 h 509406"/>
              <a:gd name="connsiteX3773" fmla="*/ 252986 w 2377881"/>
              <a:gd name="connsiteY3773" fmla="*/ 390724 h 509406"/>
              <a:gd name="connsiteX3774" fmla="*/ 251081 w 2377881"/>
              <a:gd name="connsiteY3774" fmla="*/ 390247 h 509406"/>
              <a:gd name="connsiteX3775" fmla="*/ 248319 w 2377881"/>
              <a:gd name="connsiteY3775" fmla="*/ 387771 h 509406"/>
              <a:gd name="connsiteX3776" fmla="*/ 253462 w 2377881"/>
              <a:gd name="connsiteY3776" fmla="*/ 387390 h 509406"/>
              <a:gd name="connsiteX3777" fmla="*/ 260797 w 2377881"/>
              <a:gd name="connsiteY3777" fmla="*/ 388247 h 509406"/>
              <a:gd name="connsiteX3778" fmla="*/ 261083 w 2377881"/>
              <a:gd name="connsiteY3778" fmla="*/ 387009 h 509406"/>
              <a:gd name="connsiteX3779" fmla="*/ 269083 w 2377881"/>
              <a:gd name="connsiteY3779" fmla="*/ 390343 h 509406"/>
              <a:gd name="connsiteX3780" fmla="*/ 267274 w 2377881"/>
              <a:gd name="connsiteY3780" fmla="*/ 390819 h 509406"/>
              <a:gd name="connsiteX3781" fmla="*/ 265369 w 2377881"/>
              <a:gd name="connsiteY3781" fmla="*/ 392819 h 509406"/>
              <a:gd name="connsiteX3782" fmla="*/ 267178 w 2377881"/>
              <a:gd name="connsiteY3782" fmla="*/ 394819 h 509406"/>
              <a:gd name="connsiteX3783" fmla="*/ 270131 w 2377881"/>
              <a:gd name="connsiteY3783" fmla="*/ 394057 h 509406"/>
              <a:gd name="connsiteX3784" fmla="*/ 280799 w 2377881"/>
              <a:gd name="connsiteY3784" fmla="*/ 389676 h 509406"/>
              <a:gd name="connsiteX3785" fmla="*/ 286466 w 2377881"/>
              <a:gd name="connsiteY3785" fmla="*/ 389148 h 509406"/>
              <a:gd name="connsiteX3786" fmla="*/ 286609 w 2377881"/>
              <a:gd name="connsiteY3786" fmla="*/ 389485 h 509406"/>
              <a:gd name="connsiteX3787" fmla="*/ 287070 w 2377881"/>
              <a:gd name="connsiteY3787" fmla="*/ 389091 h 509406"/>
              <a:gd name="connsiteX3788" fmla="*/ 292039 w 2377881"/>
              <a:gd name="connsiteY3788" fmla="*/ 388628 h 509406"/>
              <a:gd name="connsiteX3789" fmla="*/ 292039 w 2377881"/>
              <a:gd name="connsiteY3789" fmla="*/ 384818 h 509406"/>
              <a:gd name="connsiteX3790" fmla="*/ 291848 w 2377881"/>
              <a:gd name="connsiteY3790" fmla="*/ 385009 h 509406"/>
              <a:gd name="connsiteX3791" fmla="*/ 287070 w 2377881"/>
              <a:gd name="connsiteY3791" fmla="*/ 389091 h 509406"/>
              <a:gd name="connsiteX3792" fmla="*/ 286466 w 2377881"/>
              <a:gd name="connsiteY3792" fmla="*/ 389148 h 509406"/>
              <a:gd name="connsiteX3793" fmla="*/ 283181 w 2377881"/>
              <a:gd name="connsiteY3793" fmla="*/ 381389 h 509406"/>
              <a:gd name="connsiteX3794" fmla="*/ 285752 w 2377881"/>
              <a:gd name="connsiteY3794" fmla="*/ 381294 h 509406"/>
              <a:gd name="connsiteX3795" fmla="*/ 294134 w 2377881"/>
              <a:gd name="connsiteY3795" fmla="*/ 382437 h 509406"/>
              <a:gd name="connsiteX3796" fmla="*/ 297182 w 2377881"/>
              <a:gd name="connsiteY3796" fmla="*/ 383294 h 509406"/>
              <a:gd name="connsiteX3797" fmla="*/ 307279 w 2377881"/>
              <a:gd name="connsiteY3797" fmla="*/ 383485 h 509406"/>
              <a:gd name="connsiteX3798" fmla="*/ 316708 w 2377881"/>
              <a:gd name="connsiteY3798" fmla="*/ 381199 h 509406"/>
              <a:gd name="connsiteX3799" fmla="*/ 316899 w 2377881"/>
              <a:gd name="connsiteY3799" fmla="*/ 381199 h 509406"/>
              <a:gd name="connsiteX3800" fmla="*/ 323948 w 2377881"/>
              <a:gd name="connsiteY3800" fmla="*/ 381008 h 509406"/>
              <a:gd name="connsiteX3801" fmla="*/ 325567 w 2377881"/>
              <a:gd name="connsiteY3801" fmla="*/ 381484 h 509406"/>
              <a:gd name="connsiteX3802" fmla="*/ 329472 w 2377881"/>
              <a:gd name="connsiteY3802" fmla="*/ 381580 h 509406"/>
              <a:gd name="connsiteX3803" fmla="*/ 331663 w 2377881"/>
              <a:gd name="connsiteY3803" fmla="*/ 376627 h 509406"/>
              <a:gd name="connsiteX3804" fmla="*/ 332044 w 2377881"/>
              <a:gd name="connsiteY3804" fmla="*/ 376912 h 509406"/>
              <a:gd name="connsiteX3805" fmla="*/ 342902 w 2377881"/>
              <a:gd name="connsiteY3805" fmla="*/ 385866 h 509406"/>
              <a:gd name="connsiteX3806" fmla="*/ 351856 w 2377881"/>
              <a:gd name="connsiteY3806" fmla="*/ 388533 h 509406"/>
              <a:gd name="connsiteX3807" fmla="*/ 353189 w 2377881"/>
              <a:gd name="connsiteY3807" fmla="*/ 388342 h 509406"/>
              <a:gd name="connsiteX3808" fmla="*/ 353475 w 2377881"/>
              <a:gd name="connsiteY3808" fmla="*/ 384437 h 509406"/>
              <a:gd name="connsiteX3809" fmla="*/ 352618 w 2377881"/>
              <a:gd name="connsiteY3809" fmla="*/ 384532 h 509406"/>
              <a:gd name="connsiteX3810" fmla="*/ 347284 w 2377881"/>
              <a:gd name="connsiteY3810" fmla="*/ 385009 h 509406"/>
              <a:gd name="connsiteX3811" fmla="*/ 342616 w 2377881"/>
              <a:gd name="connsiteY3811" fmla="*/ 376531 h 509406"/>
              <a:gd name="connsiteX3812" fmla="*/ 347569 w 2377881"/>
              <a:gd name="connsiteY3812" fmla="*/ 373102 h 509406"/>
              <a:gd name="connsiteX3813" fmla="*/ 355570 w 2377881"/>
              <a:gd name="connsiteY3813" fmla="*/ 379198 h 509406"/>
              <a:gd name="connsiteX3814" fmla="*/ 359095 w 2377881"/>
              <a:gd name="connsiteY3814" fmla="*/ 379770 h 509406"/>
              <a:gd name="connsiteX3815" fmla="*/ 369763 w 2377881"/>
              <a:gd name="connsiteY3815" fmla="*/ 376150 h 509406"/>
              <a:gd name="connsiteX3816" fmla="*/ 370715 w 2377881"/>
              <a:gd name="connsiteY3816" fmla="*/ 375484 h 509406"/>
              <a:gd name="connsiteX3817" fmla="*/ 376049 w 2377881"/>
              <a:gd name="connsiteY3817" fmla="*/ 372817 h 509406"/>
              <a:gd name="connsiteX3818" fmla="*/ 376240 w 2377881"/>
              <a:gd name="connsiteY3818" fmla="*/ 377865 h 509406"/>
              <a:gd name="connsiteX3819" fmla="*/ 374335 w 2377881"/>
              <a:gd name="connsiteY3819" fmla="*/ 378151 h 509406"/>
              <a:gd name="connsiteX3820" fmla="*/ 373287 w 2377881"/>
              <a:gd name="connsiteY3820" fmla="*/ 378341 h 509406"/>
              <a:gd name="connsiteX3821" fmla="*/ 370620 w 2377881"/>
              <a:gd name="connsiteY3821" fmla="*/ 382151 h 509406"/>
              <a:gd name="connsiteX3822" fmla="*/ 373954 w 2377881"/>
              <a:gd name="connsiteY3822" fmla="*/ 388438 h 509406"/>
              <a:gd name="connsiteX3823" fmla="*/ 381098 w 2377881"/>
              <a:gd name="connsiteY3823" fmla="*/ 385294 h 509406"/>
              <a:gd name="connsiteX3824" fmla="*/ 382050 w 2377881"/>
              <a:gd name="connsiteY3824" fmla="*/ 377103 h 509406"/>
              <a:gd name="connsiteX3825" fmla="*/ 382717 w 2377881"/>
              <a:gd name="connsiteY3825" fmla="*/ 376341 h 509406"/>
              <a:gd name="connsiteX3826" fmla="*/ 385098 w 2377881"/>
              <a:gd name="connsiteY3826" fmla="*/ 376150 h 509406"/>
              <a:gd name="connsiteX3827" fmla="*/ 386432 w 2377881"/>
              <a:gd name="connsiteY3827" fmla="*/ 377389 h 509406"/>
              <a:gd name="connsiteX3828" fmla="*/ 384336 w 2377881"/>
              <a:gd name="connsiteY3828" fmla="*/ 382913 h 509406"/>
              <a:gd name="connsiteX3829" fmla="*/ 385669 w 2377881"/>
              <a:gd name="connsiteY3829" fmla="*/ 384437 h 509406"/>
              <a:gd name="connsiteX3830" fmla="*/ 388146 w 2377881"/>
              <a:gd name="connsiteY3830" fmla="*/ 385294 h 509406"/>
              <a:gd name="connsiteX3831" fmla="*/ 393385 w 2377881"/>
              <a:gd name="connsiteY3831" fmla="*/ 384723 h 509406"/>
              <a:gd name="connsiteX3832" fmla="*/ 392908 w 2377881"/>
              <a:gd name="connsiteY3832" fmla="*/ 384151 h 509406"/>
              <a:gd name="connsiteX3833" fmla="*/ 394051 w 2377881"/>
              <a:gd name="connsiteY3833" fmla="*/ 380341 h 509406"/>
              <a:gd name="connsiteX3834" fmla="*/ 397004 w 2377881"/>
              <a:gd name="connsiteY3834" fmla="*/ 382532 h 509406"/>
              <a:gd name="connsiteX3835" fmla="*/ 397576 w 2377881"/>
              <a:gd name="connsiteY3835" fmla="*/ 383675 h 509406"/>
              <a:gd name="connsiteX3836" fmla="*/ 404434 w 2377881"/>
              <a:gd name="connsiteY3836" fmla="*/ 383389 h 509406"/>
              <a:gd name="connsiteX3837" fmla="*/ 407006 w 2377881"/>
              <a:gd name="connsiteY3837" fmla="*/ 381484 h 509406"/>
              <a:gd name="connsiteX3838" fmla="*/ 407958 w 2377881"/>
              <a:gd name="connsiteY3838" fmla="*/ 380722 h 509406"/>
              <a:gd name="connsiteX3839" fmla="*/ 404815 w 2377881"/>
              <a:gd name="connsiteY3839" fmla="*/ 376912 h 509406"/>
              <a:gd name="connsiteX3840" fmla="*/ 399766 w 2377881"/>
              <a:gd name="connsiteY3840" fmla="*/ 374245 h 509406"/>
              <a:gd name="connsiteX3841" fmla="*/ 402338 w 2377881"/>
              <a:gd name="connsiteY3841" fmla="*/ 368435 h 509406"/>
              <a:gd name="connsiteX3842" fmla="*/ 402719 w 2377881"/>
              <a:gd name="connsiteY3842" fmla="*/ 369197 h 509406"/>
              <a:gd name="connsiteX3843" fmla="*/ 405291 w 2377881"/>
              <a:gd name="connsiteY3843" fmla="*/ 373864 h 509406"/>
              <a:gd name="connsiteX3844" fmla="*/ 413864 w 2377881"/>
              <a:gd name="connsiteY3844" fmla="*/ 372150 h 509406"/>
              <a:gd name="connsiteX3845" fmla="*/ 413578 w 2377881"/>
              <a:gd name="connsiteY3845" fmla="*/ 371578 h 509406"/>
              <a:gd name="connsiteX3846" fmla="*/ 415864 w 2377881"/>
              <a:gd name="connsiteY3846" fmla="*/ 369864 h 509406"/>
              <a:gd name="connsiteX3847" fmla="*/ 420055 w 2377881"/>
              <a:gd name="connsiteY3847" fmla="*/ 371197 h 509406"/>
              <a:gd name="connsiteX3848" fmla="*/ 423008 w 2377881"/>
              <a:gd name="connsiteY3848" fmla="*/ 377770 h 509406"/>
              <a:gd name="connsiteX3849" fmla="*/ 420626 w 2377881"/>
              <a:gd name="connsiteY3849" fmla="*/ 379008 h 509406"/>
              <a:gd name="connsiteX3850" fmla="*/ 420341 w 2377881"/>
              <a:gd name="connsiteY3850" fmla="*/ 380913 h 509406"/>
              <a:gd name="connsiteX3851" fmla="*/ 421865 w 2377881"/>
              <a:gd name="connsiteY3851" fmla="*/ 382246 h 509406"/>
              <a:gd name="connsiteX3852" fmla="*/ 428437 w 2377881"/>
              <a:gd name="connsiteY3852" fmla="*/ 380151 h 509406"/>
              <a:gd name="connsiteX3853" fmla="*/ 430532 w 2377881"/>
              <a:gd name="connsiteY3853" fmla="*/ 377103 h 509406"/>
              <a:gd name="connsiteX3854" fmla="*/ 431770 w 2377881"/>
              <a:gd name="connsiteY3854" fmla="*/ 374722 h 509406"/>
              <a:gd name="connsiteX3855" fmla="*/ 437200 w 2377881"/>
              <a:gd name="connsiteY3855" fmla="*/ 369769 h 509406"/>
              <a:gd name="connsiteX3856" fmla="*/ 443296 w 2377881"/>
              <a:gd name="connsiteY3856" fmla="*/ 370531 h 509406"/>
              <a:gd name="connsiteX3857" fmla="*/ 440724 w 2377881"/>
              <a:gd name="connsiteY3857" fmla="*/ 371674 h 509406"/>
              <a:gd name="connsiteX3858" fmla="*/ 437962 w 2377881"/>
              <a:gd name="connsiteY3858" fmla="*/ 377960 h 509406"/>
              <a:gd name="connsiteX3859" fmla="*/ 439581 w 2377881"/>
              <a:gd name="connsiteY3859" fmla="*/ 380151 h 509406"/>
              <a:gd name="connsiteX3860" fmla="*/ 440152 w 2377881"/>
              <a:gd name="connsiteY3860" fmla="*/ 381008 h 509406"/>
              <a:gd name="connsiteX3861" fmla="*/ 444058 w 2377881"/>
              <a:gd name="connsiteY3861" fmla="*/ 380722 h 509406"/>
              <a:gd name="connsiteX3862" fmla="*/ 445010 w 2377881"/>
              <a:gd name="connsiteY3862" fmla="*/ 380056 h 509406"/>
              <a:gd name="connsiteX3863" fmla="*/ 445772 w 2377881"/>
              <a:gd name="connsiteY3863" fmla="*/ 379484 h 509406"/>
              <a:gd name="connsiteX3864" fmla="*/ 449582 w 2377881"/>
              <a:gd name="connsiteY3864" fmla="*/ 382246 h 509406"/>
              <a:gd name="connsiteX3865" fmla="*/ 450630 w 2377881"/>
              <a:gd name="connsiteY3865" fmla="*/ 382246 h 509406"/>
              <a:gd name="connsiteX3866" fmla="*/ 457107 w 2377881"/>
              <a:gd name="connsiteY3866" fmla="*/ 380246 h 509406"/>
              <a:gd name="connsiteX3867" fmla="*/ 458345 w 2377881"/>
              <a:gd name="connsiteY3867" fmla="*/ 379389 h 509406"/>
              <a:gd name="connsiteX3868" fmla="*/ 459583 w 2377881"/>
              <a:gd name="connsiteY3868" fmla="*/ 373293 h 509406"/>
              <a:gd name="connsiteX3869" fmla="*/ 467680 w 2377881"/>
              <a:gd name="connsiteY3869" fmla="*/ 366530 h 509406"/>
              <a:gd name="connsiteX3870" fmla="*/ 465108 w 2377881"/>
              <a:gd name="connsiteY3870" fmla="*/ 373579 h 509406"/>
              <a:gd name="connsiteX3871" fmla="*/ 476538 w 2377881"/>
              <a:gd name="connsiteY3871" fmla="*/ 379198 h 509406"/>
              <a:gd name="connsiteX3872" fmla="*/ 480919 w 2377881"/>
              <a:gd name="connsiteY3872" fmla="*/ 382246 h 509406"/>
              <a:gd name="connsiteX3873" fmla="*/ 483206 w 2377881"/>
              <a:gd name="connsiteY3873" fmla="*/ 383770 h 509406"/>
              <a:gd name="connsiteX3874" fmla="*/ 482825 w 2377881"/>
              <a:gd name="connsiteY3874" fmla="*/ 373388 h 509406"/>
              <a:gd name="connsiteX3875" fmla="*/ 487682 w 2377881"/>
              <a:gd name="connsiteY3875" fmla="*/ 374245 h 509406"/>
              <a:gd name="connsiteX3876" fmla="*/ 487396 w 2377881"/>
              <a:gd name="connsiteY3876" fmla="*/ 377293 h 509406"/>
              <a:gd name="connsiteX3877" fmla="*/ 490540 w 2377881"/>
              <a:gd name="connsiteY3877" fmla="*/ 378151 h 509406"/>
              <a:gd name="connsiteX3878" fmla="*/ 491778 w 2377881"/>
              <a:gd name="connsiteY3878" fmla="*/ 377008 h 509406"/>
              <a:gd name="connsiteX3879" fmla="*/ 497017 w 2377881"/>
              <a:gd name="connsiteY3879" fmla="*/ 375579 h 509406"/>
              <a:gd name="connsiteX3880" fmla="*/ 498826 w 2377881"/>
              <a:gd name="connsiteY3880" fmla="*/ 376055 h 509406"/>
              <a:gd name="connsiteX3881" fmla="*/ 504446 w 2377881"/>
              <a:gd name="connsiteY3881" fmla="*/ 377674 h 509406"/>
              <a:gd name="connsiteX3882" fmla="*/ 530259 w 2377881"/>
              <a:gd name="connsiteY3882" fmla="*/ 372626 h 509406"/>
              <a:gd name="connsiteX3883" fmla="*/ 530926 w 2377881"/>
              <a:gd name="connsiteY3883" fmla="*/ 373388 h 509406"/>
              <a:gd name="connsiteX3884" fmla="*/ 532450 w 2377881"/>
              <a:gd name="connsiteY3884" fmla="*/ 375103 h 509406"/>
              <a:gd name="connsiteX3885" fmla="*/ 538641 w 2377881"/>
              <a:gd name="connsiteY3885" fmla="*/ 376246 h 509406"/>
              <a:gd name="connsiteX3886" fmla="*/ 538832 w 2377881"/>
              <a:gd name="connsiteY3886" fmla="*/ 376055 h 509406"/>
              <a:gd name="connsiteX3887" fmla="*/ 546261 w 2377881"/>
              <a:gd name="connsiteY3887" fmla="*/ 374817 h 509406"/>
              <a:gd name="connsiteX3888" fmla="*/ 547785 w 2377881"/>
              <a:gd name="connsiteY3888" fmla="*/ 373388 h 509406"/>
              <a:gd name="connsiteX3889" fmla="*/ 551690 w 2377881"/>
              <a:gd name="connsiteY3889" fmla="*/ 366340 h 509406"/>
              <a:gd name="connsiteX3890" fmla="*/ 553405 w 2377881"/>
              <a:gd name="connsiteY3890" fmla="*/ 365863 h 509406"/>
              <a:gd name="connsiteX3891" fmla="*/ 554357 w 2377881"/>
              <a:gd name="connsiteY3891" fmla="*/ 365578 h 509406"/>
              <a:gd name="connsiteX3892" fmla="*/ 559406 w 2377881"/>
              <a:gd name="connsiteY3892" fmla="*/ 369769 h 509406"/>
              <a:gd name="connsiteX3893" fmla="*/ 565787 w 2377881"/>
              <a:gd name="connsiteY3893" fmla="*/ 375007 h 509406"/>
              <a:gd name="connsiteX3894" fmla="*/ 576932 w 2377881"/>
              <a:gd name="connsiteY3894" fmla="*/ 372245 h 509406"/>
              <a:gd name="connsiteX3895" fmla="*/ 583313 w 2377881"/>
              <a:gd name="connsiteY3895" fmla="*/ 375865 h 509406"/>
              <a:gd name="connsiteX3896" fmla="*/ 591124 w 2377881"/>
              <a:gd name="connsiteY3896" fmla="*/ 371864 h 509406"/>
              <a:gd name="connsiteX3897" fmla="*/ 592457 w 2377881"/>
              <a:gd name="connsiteY3897" fmla="*/ 369388 h 509406"/>
              <a:gd name="connsiteX3898" fmla="*/ 591219 w 2377881"/>
              <a:gd name="connsiteY3898" fmla="*/ 367864 h 509406"/>
              <a:gd name="connsiteX3899" fmla="*/ 584456 w 2377881"/>
              <a:gd name="connsiteY3899" fmla="*/ 368911 h 509406"/>
              <a:gd name="connsiteX3900" fmla="*/ 580456 w 2377881"/>
              <a:gd name="connsiteY3900" fmla="*/ 360720 h 509406"/>
              <a:gd name="connsiteX3901" fmla="*/ 582837 w 2377881"/>
              <a:gd name="connsiteY3901" fmla="*/ 359386 h 509406"/>
              <a:gd name="connsiteX3902" fmla="*/ 583885 w 2377881"/>
              <a:gd name="connsiteY3902" fmla="*/ 359005 h 509406"/>
              <a:gd name="connsiteX3903" fmla="*/ 584837 w 2377881"/>
              <a:gd name="connsiteY3903" fmla="*/ 358624 h 509406"/>
              <a:gd name="connsiteX3904" fmla="*/ 587409 w 2377881"/>
              <a:gd name="connsiteY3904" fmla="*/ 358624 h 509406"/>
              <a:gd name="connsiteX3905" fmla="*/ 590076 w 2377881"/>
              <a:gd name="connsiteY3905" fmla="*/ 364149 h 509406"/>
              <a:gd name="connsiteX3906" fmla="*/ 606935 w 2377881"/>
              <a:gd name="connsiteY3906" fmla="*/ 362815 h 509406"/>
              <a:gd name="connsiteX3907" fmla="*/ 621223 w 2377881"/>
              <a:gd name="connsiteY3907" fmla="*/ 363482 h 509406"/>
              <a:gd name="connsiteX3908" fmla="*/ 612079 w 2377881"/>
              <a:gd name="connsiteY3908" fmla="*/ 365959 h 509406"/>
              <a:gd name="connsiteX3909" fmla="*/ 610555 w 2377881"/>
              <a:gd name="connsiteY3909" fmla="*/ 367102 h 509406"/>
              <a:gd name="connsiteX3910" fmla="*/ 607221 w 2377881"/>
              <a:gd name="connsiteY3910" fmla="*/ 369483 h 509406"/>
              <a:gd name="connsiteX3911" fmla="*/ 603697 w 2377881"/>
              <a:gd name="connsiteY3911" fmla="*/ 371197 h 509406"/>
              <a:gd name="connsiteX3912" fmla="*/ 605411 w 2377881"/>
              <a:gd name="connsiteY3912" fmla="*/ 372721 h 509406"/>
              <a:gd name="connsiteX3913" fmla="*/ 612174 w 2377881"/>
              <a:gd name="connsiteY3913" fmla="*/ 375484 h 509406"/>
              <a:gd name="connsiteX3914" fmla="*/ 625700 w 2377881"/>
              <a:gd name="connsiteY3914" fmla="*/ 373960 h 509406"/>
              <a:gd name="connsiteX3915" fmla="*/ 628652 w 2377881"/>
              <a:gd name="connsiteY3915" fmla="*/ 371674 h 509406"/>
              <a:gd name="connsiteX3916" fmla="*/ 633605 w 2377881"/>
              <a:gd name="connsiteY3916" fmla="*/ 368245 h 509406"/>
              <a:gd name="connsiteX3917" fmla="*/ 634558 w 2377881"/>
              <a:gd name="connsiteY3917" fmla="*/ 366149 h 509406"/>
              <a:gd name="connsiteX3918" fmla="*/ 641987 w 2377881"/>
              <a:gd name="connsiteY3918" fmla="*/ 361387 h 509406"/>
              <a:gd name="connsiteX3919" fmla="*/ 645416 w 2377881"/>
              <a:gd name="connsiteY3919" fmla="*/ 361482 h 509406"/>
              <a:gd name="connsiteX3920" fmla="*/ 645702 w 2377881"/>
              <a:gd name="connsiteY3920" fmla="*/ 361482 h 509406"/>
              <a:gd name="connsiteX3921" fmla="*/ 643225 w 2377881"/>
              <a:gd name="connsiteY3921" fmla="*/ 363673 h 509406"/>
              <a:gd name="connsiteX3922" fmla="*/ 636749 w 2377881"/>
              <a:gd name="connsiteY3922" fmla="*/ 365673 h 509406"/>
              <a:gd name="connsiteX3923" fmla="*/ 645511 w 2377881"/>
              <a:gd name="connsiteY3923" fmla="*/ 371864 h 509406"/>
              <a:gd name="connsiteX3924" fmla="*/ 667705 w 2377881"/>
              <a:gd name="connsiteY3924" fmla="*/ 374722 h 509406"/>
              <a:gd name="connsiteX3925" fmla="*/ 669705 w 2377881"/>
              <a:gd name="connsiteY3925" fmla="*/ 370245 h 509406"/>
              <a:gd name="connsiteX3926" fmla="*/ 664561 w 2377881"/>
              <a:gd name="connsiteY3926" fmla="*/ 365482 h 509406"/>
              <a:gd name="connsiteX3927" fmla="*/ 660656 w 2377881"/>
              <a:gd name="connsiteY3927" fmla="*/ 363101 h 509406"/>
              <a:gd name="connsiteX3928" fmla="*/ 659990 w 2377881"/>
              <a:gd name="connsiteY3928" fmla="*/ 362434 h 509406"/>
              <a:gd name="connsiteX3929" fmla="*/ 662657 w 2377881"/>
              <a:gd name="connsiteY3929" fmla="*/ 359577 h 509406"/>
              <a:gd name="connsiteX3930" fmla="*/ 664085 w 2377881"/>
              <a:gd name="connsiteY3930" fmla="*/ 359672 h 509406"/>
              <a:gd name="connsiteX3931" fmla="*/ 665228 w 2377881"/>
              <a:gd name="connsiteY3931" fmla="*/ 359767 h 509406"/>
              <a:gd name="connsiteX3932" fmla="*/ 669610 w 2377881"/>
              <a:gd name="connsiteY3932" fmla="*/ 358815 h 509406"/>
              <a:gd name="connsiteX3933" fmla="*/ 673229 w 2377881"/>
              <a:gd name="connsiteY3933" fmla="*/ 359577 h 509406"/>
              <a:gd name="connsiteX3934" fmla="*/ 672086 w 2377881"/>
              <a:gd name="connsiteY3934" fmla="*/ 366435 h 509406"/>
              <a:gd name="connsiteX3935" fmla="*/ 673515 w 2377881"/>
              <a:gd name="connsiteY3935" fmla="*/ 367197 h 509406"/>
              <a:gd name="connsiteX3936" fmla="*/ 675134 w 2377881"/>
              <a:gd name="connsiteY3936" fmla="*/ 368149 h 509406"/>
              <a:gd name="connsiteX3937" fmla="*/ 679992 w 2377881"/>
              <a:gd name="connsiteY3937" fmla="*/ 365768 h 509406"/>
              <a:gd name="connsiteX3938" fmla="*/ 679516 w 2377881"/>
              <a:gd name="connsiteY3938" fmla="*/ 363958 h 509406"/>
              <a:gd name="connsiteX3939" fmla="*/ 679420 w 2377881"/>
              <a:gd name="connsiteY3939" fmla="*/ 360910 h 509406"/>
              <a:gd name="connsiteX3940" fmla="*/ 680278 w 2377881"/>
              <a:gd name="connsiteY3940" fmla="*/ 360434 h 509406"/>
              <a:gd name="connsiteX3941" fmla="*/ 682659 w 2377881"/>
              <a:gd name="connsiteY3941" fmla="*/ 361196 h 509406"/>
              <a:gd name="connsiteX3942" fmla="*/ 690374 w 2377881"/>
              <a:gd name="connsiteY3942" fmla="*/ 364625 h 509406"/>
              <a:gd name="connsiteX3943" fmla="*/ 693517 w 2377881"/>
              <a:gd name="connsiteY3943" fmla="*/ 364054 h 509406"/>
              <a:gd name="connsiteX3944" fmla="*/ 695518 w 2377881"/>
              <a:gd name="connsiteY3944" fmla="*/ 363673 h 509406"/>
              <a:gd name="connsiteX3945" fmla="*/ 703138 w 2377881"/>
              <a:gd name="connsiteY3945" fmla="*/ 362815 h 509406"/>
              <a:gd name="connsiteX3946" fmla="*/ 711139 w 2377881"/>
              <a:gd name="connsiteY3946" fmla="*/ 364911 h 509406"/>
              <a:gd name="connsiteX3947" fmla="*/ 717140 w 2377881"/>
              <a:gd name="connsiteY3947" fmla="*/ 371388 h 509406"/>
              <a:gd name="connsiteX3948" fmla="*/ 722474 w 2377881"/>
              <a:gd name="connsiteY3948" fmla="*/ 368340 h 509406"/>
              <a:gd name="connsiteX3949" fmla="*/ 718949 w 2377881"/>
              <a:gd name="connsiteY3949" fmla="*/ 361577 h 509406"/>
              <a:gd name="connsiteX3950" fmla="*/ 720378 w 2377881"/>
              <a:gd name="connsiteY3950" fmla="*/ 354624 h 509406"/>
              <a:gd name="connsiteX3951" fmla="*/ 726474 w 2377881"/>
              <a:gd name="connsiteY3951" fmla="*/ 357577 h 509406"/>
              <a:gd name="connsiteX3952" fmla="*/ 726855 w 2377881"/>
              <a:gd name="connsiteY3952" fmla="*/ 357005 h 509406"/>
              <a:gd name="connsiteX3953" fmla="*/ 727236 w 2377881"/>
              <a:gd name="connsiteY3953" fmla="*/ 356338 h 509406"/>
              <a:gd name="connsiteX3954" fmla="*/ 728093 w 2377881"/>
              <a:gd name="connsiteY3954" fmla="*/ 357196 h 509406"/>
              <a:gd name="connsiteX3955" fmla="*/ 727712 w 2377881"/>
              <a:gd name="connsiteY3955" fmla="*/ 362720 h 509406"/>
              <a:gd name="connsiteX3956" fmla="*/ 730475 w 2377881"/>
              <a:gd name="connsiteY3956" fmla="*/ 365006 h 509406"/>
              <a:gd name="connsiteX3957" fmla="*/ 731427 w 2377881"/>
              <a:gd name="connsiteY3957" fmla="*/ 364530 h 509406"/>
              <a:gd name="connsiteX3958" fmla="*/ 734189 w 2377881"/>
              <a:gd name="connsiteY3958" fmla="*/ 362339 h 509406"/>
              <a:gd name="connsiteX3959" fmla="*/ 739809 w 2377881"/>
              <a:gd name="connsiteY3959" fmla="*/ 363768 h 509406"/>
              <a:gd name="connsiteX3960" fmla="*/ 742190 w 2377881"/>
              <a:gd name="connsiteY3960" fmla="*/ 364149 h 509406"/>
              <a:gd name="connsiteX3961" fmla="*/ 745905 w 2377881"/>
              <a:gd name="connsiteY3961" fmla="*/ 363958 h 509406"/>
              <a:gd name="connsiteX3962" fmla="*/ 749525 w 2377881"/>
              <a:gd name="connsiteY3962" fmla="*/ 362053 h 509406"/>
              <a:gd name="connsiteX3963" fmla="*/ 751144 w 2377881"/>
              <a:gd name="connsiteY3963" fmla="*/ 366625 h 509406"/>
              <a:gd name="connsiteX3964" fmla="*/ 757240 w 2377881"/>
              <a:gd name="connsiteY3964" fmla="*/ 364530 h 509406"/>
              <a:gd name="connsiteX3965" fmla="*/ 757716 w 2377881"/>
              <a:gd name="connsiteY3965" fmla="*/ 365006 h 509406"/>
              <a:gd name="connsiteX3966" fmla="*/ 767146 w 2377881"/>
              <a:gd name="connsiteY3966" fmla="*/ 368721 h 509406"/>
              <a:gd name="connsiteX3967" fmla="*/ 763431 w 2377881"/>
              <a:gd name="connsiteY3967" fmla="*/ 364339 h 509406"/>
              <a:gd name="connsiteX3968" fmla="*/ 762098 w 2377881"/>
              <a:gd name="connsiteY3968" fmla="*/ 362911 h 509406"/>
              <a:gd name="connsiteX3969" fmla="*/ 761621 w 2377881"/>
              <a:gd name="connsiteY3969" fmla="*/ 354529 h 509406"/>
              <a:gd name="connsiteX3970" fmla="*/ 763526 w 2377881"/>
              <a:gd name="connsiteY3970" fmla="*/ 353005 h 509406"/>
              <a:gd name="connsiteX3971" fmla="*/ 766860 w 2377881"/>
              <a:gd name="connsiteY3971" fmla="*/ 352814 h 509406"/>
              <a:gd name="connsiteX3972" fmla="*/ 767812 w 2377881"/>
              <a:gd name="connsiteY3972" fmla="*/ 355481 h 509406"/>
              <a:gd name="connsiteX3973" fmla="*/ 767336 w 2377881"/>
              <a:gd name="connsiteY3973" fmla="*/ 357577 h 509406"/>
              <a:gd name="connsiteX3974" fmla="*/ 769146 w 2377881"/>
              <a:gd name="connsiteY3974" fmla="*/ 361672 h 509406"/>
              <a:gd name="connsiteX3975" fmla="*/ 770670 w 2377881"/>
              <a:gd name="connsiteY3975" fmla="*/ 362625 h 509406"/>
              <a:gd name="connsiteX3976" fmla="*/ 776099 w 2377881"/>
              <a:gd name="connsiteY3976" fmla="*/ 362244 h 509406"/>
              <a:gd name="connsiteX3977" fmla="*/ 778004 w 2377881"/>
              <a:gd name="connsiteY3977" fmla="*/ 361482 h 509406"/>
              <a:gd name="connsiteX3978" fmla="*/ 785815 w 2377881"/>
              <a:gd name="connsiteY3978" fmla="*/ 365292 h 509406"/>
              <a:gd name="connsiteX3979" fmla="*/ 783529 w 2377881"/>
              <a:gd name="connsiteY3979" fmla="*/ 373579 h 509406"/>
              <a:gd name="connsiteX3980" fmla="*/ 780671 w 2377881"/>
              <a:gd name="connsiteY3980" fmla="*/ 370626 h 509406"/>
              <a:gd name="connsiteX3981" fmla="*/ 770003 w 2377881"/>
              <a:gd name="connsiteY3981" fmla="*/ 371007 h 509406"/>
              <a:gd name="connsiteX3982" fmla="*/ 765717 w 2377881"/>
              <a:gd name="connsiteY3982" fmla="*/ 372531 h 509406"/>
              <a:gd name="connsiteX3983" fmla="*/ 762574 w 2377881"/>
              <a:gd name="connsiteY3983" fmla="*/ 374341 h 509406"/>
              <a:gd name="connsiteX3984" fmla="*/ 771337 w 2377881"/>
              <a:gd name="connsiteY3984" fmla="*/ 377103 h 509406"/>
              <a:gd name="connsiteX3985" fmla="*/ 775337 w 2377881"/>
              <a:gd name="connsiteY3985" fmla="*/ 375865 h 509406"/>
              <a:gd name="connsiteX3986" fmla="*/ 786767 w 2377881"/>
              <a:gd name="connsiteY3986" fmla="*/ 379579 h 509406"/>
              <a:gd name="connsiteX3987" fmla="*/ 788196 w 2377881"/>
              <a:gd name="connsiteY3987" fmla="*/ 379389 h 509406"/>
              <a:gd name="connsiteX3988" fmla="*/ 800388 w 2377881"/>
              <a:gd name="connsiteY3988" fmla="*/ 373674 h 509406"/>
              <a:gd name="connsiteX3989" fmla="*/ 806293 w 2377881"/>
              <a:gd name="connsiteY3989" fmla="*/ 373769 h 509406"/>
              <a:gd name="connsiteX3990" fmla="*/ 812390 w 2377881"/>
              <a:gd name="connsiteY3990" fmla="*/ 373960 h 509406"/>
              <a:gd name="connsiteX3991" fmla="*/ 814580 w 2377881"/>
              <a:gd name="connsiteY3991" fmla="*/ 370626 h 509406"/>
              <a:gd name="connsiteX3992" fmla="*/ 813533 w 2377881"/>
              <a:gd name="connsiteY3992" fmla="*/ 370054 h 509406"/>
              <a:gd name="connsiteX3993" fmla="*/ 811246 w 2377881"/>
              <a:gd name="connsiteY3993" fmla="*/ 369578 h 509406"/>
              <a:gd name="connsiteX3994" fmla="*/ 801912 w 2377881"/>
              <a:gd name="connsiteY3994" fmla="*/ 370816 h 509406"/>
              <a:gd name="connsiteX3995" fmla="*/ 794673 w 2377881"/>
              <a:gd name="connsiteY3995" fmla="*/ 363958 h 509406"/>
              <a:gd name="connsiteX3996" fmla="*/ 796102 w 2377881"/>
              <a:gd name="connsiteY3996" fmla="*/ 359482 h 509406"/>
              <a:gd name="connsiteX3997" fmla="*/ 808389 w 2377881"/>
              <a:gd name="connsiteY3997" fmla="*/ 363768 h 509406"/>
              <a:gd name="connsiteX3998" fmla="*/ 816104 w 2377881"/>
              <a:gd name="connsiteY3998" fmla="*/ 359005 h 509406"/>
              <a:gd name="connsiteX3999" fmla="*/ 818200 w 2377881"/>
              <a:gd name="connsiteY3999" fmla="*/ 359291 h 509406"/>
              <a:gd name="connsiteX4000" fmla="*/ 825248 w 2377881"/>
              <a:gd name="connsiteY4000" fmla="*/ 360434 h 509406"/>
              <a:gd name="connsiteX4001" fmla="*/ 833440 w 2377881"/>
              <a:gd name="connsiteY4001" fmla="*/ 354338 h 509406"/>
              <a:gd name="connsiteX4002" fmla="*/ 836011 w 2377881"/>
              <a:gd name="connsiteY4002" fmla="*/ 348433 h 509406"/>
              <a:gd name="connsiteX4003" fmla="*/ 838393 w 2377881"/>
              <a:gd name="connsiteY4003" fmla="*/ 344908 h 509406"/>
              <a:gd name="connsiteX4004" fmla="*/ 839155 w 2377881"/>
              <a:gd name="connsiteY4004" fmla="*/ 343765 h 509406"/>
              <a:gd name="connsiteX4005" fmla="*/ 825534 w 2377881"/>
              <a:gd name="connsiteY4005" fmla="*/ 346813 h 509406"/>
              <a:gd name="connsiteX4006" fmla="*/ 820771 w 2377881"/>
              <a:gd name="connsiteY4006" fmla="*/ 338241 h 509406"/>
              <a:gd name="connsiteX4007" fmla="*/ 817533 w 2377881"/>
              <a:gd name="connsiteY4007" fmla="*/ 338908 h 509406"/>
              <a:gd name="connsiteX4008" fmla="*/ 815818 w 2377881"/>
              <a:gd name="connsiteY4008" fmla="*/ 340527 h 509406"/>
              <a:gd name="connsiteX4009" fmla="*/ 812199 w 2377881"/>
              <a:gd name="connsiteY4009" fmla="*/ 342337 h 509406"/>
              <a:gd name="connsiteX4010" fmla="*/ 811913 w 2377881"/>
              <a:gd name="connsiteY4010" fmla="*/ 341384 h 509406"/>
              <a:gd name="connsiteX4011" fmla="*/ 810484 w 2377881"/>
              <a:gd name="connsiteY4011" fmla="*/ 337098 h 509406"/>
              <a:gd name="connsiteX4012" fmla="*/ 805055 w 2377881"/>
              <a:gd name="connsiteY4012" fmla="*/ 336526 h 509406"/>
              <a:gd name="connsiteX4013" fmla="*/ 791053 w 2377881"/>
              <a:gd name="connsiteY4013" fmla="*/ 342622 h 509406"/>
              <a:gd name="connsiteX4014" fmla="*/ 784767 w 2377881"/>
              <a:gd name="connsiteY4014" fmla="*/ 342241 h 509406"/>
              <a:gd name="connsiteX4015" fmla="*/ 778671 w 2377881"/>
              <a:gd name="connsiteY4015" fmla="*/ 341860 h 509406"/>
              <a:gd name="connsiteX4016" fmla="*/ 757335 w 2377881"/>
              <a:gd name="connsiteY4016" fmla="*/ 341479 h 509406"/>
              <a:gd name="connsiteX4017" fmla="*/ 755716 w 2377881"/>
              <a:gd name="connsiteY4017" fmla="*/ 343575 h 509406"/>
              <a:gd name="connsiteX4018" fmla="*/ 744191 w 2377881"/>
              <a:gd name="connsiteY4018" fmla="*/ 348909 h 509406"/>
              <a:gd name="connsiteX4019" fmla="*/ 739714 w 2377881"/>
              <a:gd name="connsiteY4019" fmla="*/ 350623 h 509406"/>
              <a:gd name="connsiteX4020" fmla="*/ 745905 w 2377881"/>
              <a:gd name="connsiteY4020" fmla="*/ 345575 h 509406"/>
              <a:gd name="connsiteX4021" fmla="*/ 749429 w 2377881"/>
              <a:gd name="connsiteY4021" fmla="*/ 344146 h 509406"/>
              <a:gd name="connsiteX4022" fmla="*/ 752477 w 2377881"/>
              <a:gd name="connsiteY4022" fmla="*/ 342908 h 509406"/>
              <a:gd name="connsiteX4023" fmla="*/ 753430 w 2377881"/>
              <a:gd name="connsiteY4023" fmla="*/ 337479 h 509406"/>
              <a:gd name="connsiteX4024" fmla="*/ 751620 w 2377881"/>
              <a:gd name="connsiteY4024" fmla="*/ 338050 h 509406"/>
              <a:gd name="connsiteX4025" fmla="*/ 746762 w 2377881"/>
              <a:gd name="connsiteY4025" fmla="*/ 339479 h 509406"/>
              <a:gd name="connsiteX4026" fmla="*/ 732856 w 2377881"/>
              <a:gd name="connsiteY4026" fmla="*/ 343861 h 509406"/>
              <a:gd name="connsiteX4027" fmla="*/ 716759 w 2377881"/>
              <a:gd name="connsiteY4027" fmla="*/ 339574 h 509406"/>
              <a:gd name="connsiteX4028" fmla="*/ 716663 w 2377881"/>
              <a:gd name="connsiteY4028" fmla="*/ 342241 h 509406"/>
              <a:gd name="connsiteX4029" fmla="*/ 716568 w 2377881"/>
              <a:gd name="connsiteY4029" fmla="*/ 343480 h 509406"/>
              <a:gd name="connsiteX4030" fmla="*/ 711329 w 2377881"/>
              <a:gd name="connsiteY4030" fmla="*/ 345099 h 509406"/>
              <a:gd name="connsiteX4031" fmla="*/ 703900 w 2377881"/>
              <a:gd name="connsiteY4031" fmla="*/ 353290 h 509406"/>
              <a:gd name="connsiteX4032" fmla="*/ 703804 w 2377881"/>
              <a:gd name="connsiteY4032" fmla="*/ 355386 h 509406"/>
              <a:gd name="connsiteX4033" fmla="*/ 701042 w 2377881"/>
              <a:gd name="connsiteY4033" fmla="*/ 358910 h 509406"/>
              <a:gd name="connsiteX4034" fmla="*/ 696089 w 2377881"/>
              <a:gd name="connsiteY4034" fmla="*/ 358053 h 509406"/>
              <a:gd name="connsiteX4035" fmla="*/ 701137 w 2377881"/>
              <a:gd name="connsiteY4035" fmla="*/ 352814 h 509406"/>
              <a:gd name="connsiteX4036" fmla="*/ 694756 w 2377881"/>
              <a:gd name="connsiteY4036" fmla="*/ 348814 h 509406"/>
              <a:gd name="connsiteX4037" fmla="*/ 694089 w 2377881"/>
              <a:gd name="connsiteY4037" fmla="*/ 348337 h 509406"/>
              <a:gd name="connsiteX4038" fmla="*/ 678659 w 2377881"/>
              <a:gd name="connsiteY4038" fmla="*/ 345575 h 509406"/>
              <a:gd name="connsiteX4039" fmla="*/ 675039 w 2377881"/>
              <a:gd name="connsiteY4039" fmla="*/ 343670 h 509406"/>
              <a:gd name="connsiteX4040" fmla="*/ 672277 w 2377881"/>
              <a:gd name="connsiteY4040" fmla="*/ 349195 h 509406"/>
              <a:gd name="connsiteX4041" fmla="*/ 670372 w 2377881"/>
              <a:gd name="connsiteY4041" fmla="*/ 346623 h 509406"/>
              <a:gd name="connsiteX4042" fmla="*/ 667800 w 2377881"/>
              <a:gd name="connsiteY4042" fmla="*/ 345385 h 509406"/>
              <a:gd name="connsiteX4043" fmla="*/ 666276 w 2377881"/>
              <a:gd name="connsiteY4043" fmla="*/ 348242 h 509406"/>
              <a:gd name="connsiteX4044" fmla="*/ 666371 w 2377881"/>
              <a:gd name="connsiteY4044" fmla="*/ 349385 h 509406"/>
              <a:gd name="connsiteX4045" fmla="*/ 662752 w 2377881"/>
              <a:gd name="connsiteY4045" fmla="*/ 353005 h 509406"/>
              <a:gd name="connsiteX4046" fmla="*/ 652846 w 2377881"/>
              <a:gd name="connsiteY4046" fmla="*/ 348052 h 509406"/>
              <a:gd name="connsiteX4047" fmla="*/ 644750 w 2377881"/>
              <a:gd name="connsiteY4047" fmla="*/ 349671 h 509406"/>
              <a:gd name="connsiteX4048" fmla="*/ 636939 w 2377881"/>
              <a:gd name="connsiteY4048" fmla="*/ 348433 h 509406"/>
              <a:gd name="connsiteX4049" fmla="*/ 631795 w 2377881"/>
              <a:gd name="connsiteY4049" fmla="*/ 348337 h 509406"/>
              <a:gd name="connsiteX4050" fmla="*/ 629128 w 2377881"/>
              <a:gd name="connsiteY4050" fmla="*/ 346813 h 509406"/>
              <a:gd name="connsiteX4051" fmla="*/ 625700 w 2377881"/>
              <a:gd name="connsiteY4051" fmla="*/ 345575 h 509406"/>
              <a:gd name="connsiteX4052" fmla="*/ 618460 w 2377881"/>
              <a:gd name="connsiteY4052" fmla="*/ 346242 h 509406"/>
              <a:gd name="connsiteX4053" fmla="*/ 613126 w 2377881"/>
              <a:gd name="connsiteY4053" fmla="*/ 344527 h 509406"/>
              <a:gd name="connsiteX4054" fmla="*/ 610174 w 2377881"/>
              <a:gd name="connsiteY4054" fmla="*/ 347956 h 509406"/>
              <a:gd name="connsiteX4055" fmla="*/ 603125 w 2377881"/>
              <a:gd name="connsiteY4055" fmla="*/ 347385 h 509406"/>
              <a:gd name="connsiteX4056" fmla="*/ 585218 w 2377881"/>
              <a:gd name="connsiteY4056" fmla="*/ 349671 h 509406"/>
              <a:gd name="connsiteX4057" fmla="*/ 577027 w 2377881"/>
              <a:gd name="connsiteY4057" fmla="*/ 350623 h 509406"/>
              <a:gd name="connsiteX4058" fmla="*/ 564263 w 2377881"/>
              <a:gd name="connsiteY4058" fmla="*/ 347290 h 509406"/>
              <a:gd name="connsiteX4059" fmla="*/ 560834 w 2377881"/>
              <a:gd name="connsiteY4059" fmla="*/ 346432 h 509406"/>
              <a:gd name="connsiteX4060" fmla="*/ 551690 w 2377881"/>
              <a:gd name="connsiteY4060" fmla="*/ 353576 h 509406"/>
              <a:gd name="connsiteX4061" fmla="*/ 542737 w 2377881"/>
              <a:gd name="connsiteY4061" fmla="*/ 355100 h 509406"/>
              <a:gd name="connsiteX4062" fmla="*/ 537974 w 2377881"/>
              <a:gd name="connsiteY4062" fmla="*/ 354910 h 509406"/>
              <a:gd name="connsiteX4063" fmla="*/ 533307 w 2377881"/>
              <a:gd name="connsiteY4063" fmla="*/ 358910 h 509406"/>
              <a:gd name="connsiteX4064" fmla="*/ 526544 w 2377881"/>
              <a:gd name="connsiteY4064" fmla="*/ 355005 h 509406"/>
              <a:gd name="connsiteX4065" fmla="*/ 520543 w 2377881"/>
              <a:gd name="connsiteY4065" fmla="*/ 355195 h 509406"/>
              <a:gd name="connsiteX4066" fmla="*/ 514257 w 2377881"/>
              <a:gd name="connsiteY4066" fmla="*/ 356624 h 509406"/>
              <a:gd name="connsiteX4067" fmla="*/ 505113 w 2377881"/>
              <a:gd name="connsiteY4067" fmla="*/ 355481 h 509406"/>
              <a:gd name="connsiteX4068" fmla="*/ 505494 w 2377881"/>
              <a:gd name="connsiteY4068" fmla="*/ 360053 h 509406"/>
              <a:gd name="connsiteX4069" fmla="*/ 505780 w 2377881"/>
              <a:gd name="connsiteY4069" fmla="*/ 363387 h 509406"/>
              <a:gd name="connsiteX4070" fmla="*/ 500541 w 2377881"/>
              <a:gd name="connsiteY4070" fmla="*/ 365578 h 509406"/>
              <a:gd name="connsiteX4071" fmla="*/ 497112 w 2377881"/>
              <a:gd name="connsiteY4071" fmla="*/ 368340 h 509406"/>
              <a:gd name="connsiteX4072" fmla="*/ 491778 w 2377881"/>
              <a:gd name="connsiteY4072" fmla="*/ 365387 h 509406"/>
              <a:gd name="connsiteX4073" fmla="*/ 492731 w 2377881"/>
              <a:gd name="connsiteY4073" fmla="*/ 363196 h 509406"/>
              <a:gd name="connsiteX4074" fmla="*/ 491778 w 2377881"/>
              <a:gd name="connsiteY4074" fmla="*/ 359577 h 509406"/>
              <a:gd name="connsiteX4075" fmla="*/ 482158 w 2377881"/>
              <a:gd name="connsiteY4075" fmla="*/ 363292 h 509406"/>
              <a:gd name="connsiteX4076" fmla="*/ 486634 w 2377881"/>
              <a:gd name="connsiteY4076" fmla="*/ 370721 h 509406"/>
              <a:gd name="connsiteX4077" fmla="*/ 485301 w 2377881"/>
              <a:gd name="connsiteY4077" fmla="*/ 371578 h 509406"/>
              <a:gd name="connsiteX4078" fmla="*/ 477659 w 2377881"/>
              <a:gd name="connsiteY4078" fmla="*/ 372641 h 509406"/>
              <a:gd name="connsiteX4079" fmla="*/ 478062 w 2377881"/>
              <a:gd name="connsiteY4079" fmla="*/ 366435 h 509406"/>
              <a:gd name="connsiteX4080" fmla="*/ 464441 w 2377881"/>
              <a:gd name="connsiteY4080" fmla="*/ 359958 h 509406"/>
              <a:gd name="connsiteX4081" fmla="*/ 464727 w 2377881"/>
              <a:gd name="connsiteY4081" fmla="*/ 355195 h 509406"/>
              <a:gd name="connsiteX4082" fmla="*/ 464822 w 2377881"/>
              <a:gd name="connsiteY4082" fmla="*/ 354433 h 509406"/>
              <a:gd name="connsiteX4083" fmla="*/ 463679 w 2377881"/>
              <a:gd name="connsiteY4083" fmla="*/ 353195 h 509406"/>
              <a:gd name="connsiteX4084" fmla="*/ 459393 w 2377881"/>
              <a:gd name="connsiteY4084" fmla="*/ 358529 h 509406"/>
              <a:gd name="connsiteX4085" fmla="*/ 453107 w 2377881"/>
              <a:gd name="connsiteY4085" fmla="*/ 362625 h 509406"/>
              <a:gd name="connsiteX4086" fmla="*/ 448153 w 2377881"/>
              <a:gd name="connsiteY4086" fmla="*/ 363006 h 509406"/>
              <a:gd name="connsiteX4087" fmla="*/ 433675 w 2377881"/>
              <a:gd name="connsiteY4087" fmla="*/ 363196 h 509406"/>
              <a:gd name="connsiteX4088" fmla="*/ 430532 w 2377881"/>
              <a:gd name="connsiteY4088" fmla="*/ 361482 h 509406"/>
              <a:gd name="connsiteX4089" fmla="*/ 418054 w 2377881"/>
              <a:gd name="connsiteY4089" fmla="*/ 365197 h 509406"/>
              <a:gd name="connsiteX4090" fmla="*/ 415197 w 2377881"/>
              <a:gd name="connsiteY4090" fmla="*/ 362530 h 509406"/>
              <a:gd name="connsiteX4091" fmla="*/ 412625 w 2377881"/>
              <a:gd name="connsiteY4091" fmla="*/ 362053 h 509406"/>
              <a:gd name="connsiteX4092" fmla="*/ 408625 w 2377881"/>
              <a:gd name="connsiteY4092" fmla="*/ 364435 h 509406"/>
              <a:gd name="connsiteX4093" fmla="*/ 394528 w 2377881"/>
              <a:gd name="connsiteY4093" fmla="*/ 366911 h 509406"/>
              <a:gd name="connsiteX4094" fmla="*/ 392051 w 2377881"/>
              <a:gd name="connsiteY4094" fmla="*/ 366625 h 509406"/>
              <a:gd name="connsiteX4095" fmla="*/ 389384 w 2377881"/>
              <a:gd name="connsiteY4095" fmla="*/ 366244 h 509406"/>
              <a:gd name="connsiteX4096" fmla="*/ 374335 w 2377881"/>
              <a:gd name="connsiteY4096" fmla="*/ 368911 h 509406"/>
              <a:gd name="connsiteX4097" fmla="*/ 373573 w 2377881"/>
              <a:gd name="connsiteY4097" fmla="*/ 368816 h 509406"/>
              <a:gd name="connsiteX4098" fmla="*/ 369286 w 2377881"/>
              <a:gd name="connsiteY4098" fmla="*/ 369197 h 509406"/>
              <a:gd name="connsiteX4099" fmla="*/ 363286 w 2377881"/>
              <a:gd name="connsiteY4099" fmla="*/ 370626 h 509406"/>
              <a:gd name="connsiteX4100" fmla="*/ 355380 w 2377881"/>
              <a:gd name="connsiteY4100" fmla="*/ 364435 h 509406"/>
              <a:gd name="connsiteX4101" fmla="*/ 352903 w 2377881"/>
              <a:gd name="connsiteY4101" fmla="*/ 366911 h 509406"/>
              <a:gd name="connsiteX4102" fmla="*/ 350332 w 2377881"/>
              <a:gd name="connsiteY4102" fmla="*/ 369578 h 509406"/>
              <a:gd name="connsiteX4103" fmla="*/ 345760 w 2377881"/>
              <a:gd name="connsiteY4103" fmla="*/ 365387 h 509406"/>
              <a:gd name="connsiteX4104" fmla="*/ 344902 w 2377881"/>
              <a:gd name="connsiteY4104" fmla="*/ 365482 h 509406"/>
              <a:gd name="connsiteX4105" fmla="*/ 342712 w 2377881"/>
              <a:gd name="connsiteY4105" fmla="*/ 367197 h 509406"/>
              <a:gd name="connsiteX4106" fmla="*/ 343474 w 2377881"/>
              <a:gd name="connsiteY4106" fmla="*/ 373483 h 509406"/>
              <a:gd name="connsiteX4107" fmla="*/ 334330 w 2377881"/>
              <a:gd name="connsiteY4107" fmla="*/ 371102 h 509406"/>
              <a:gd name="connsiteX4108" fmla="*/ 336520 w 2377881"/>
              <a:gd name="connsiteY4108" fmla="*/ 365387 h 509406"/>
              <a:gd name="connsiteX4109" fmla="*/ 336044 w 2377881"/>
              <a:gd name="connsiteY4109" fmla="*/ 365387 h 509406"/>
              <a:gd name="connsiteX4110" fmla="*/ 328519 w 2377881"/>
              <a:gd name="connsiteY4110" fmla="*/ 365673 h 509406"/>
              <a:gd name="connsiteX4111" fmla="*/ 324138 w 2377881"/>
              <a:gd name="connsiteY4111" fmla="*/ 372055 h 509406"/>
              <a:gd name="connsiteX4112" fmla="*/ 316994 w 2377881"/>
              <a:gd name="connsiteY4112" fmla="*/ 368435 h 509406"/>
              <a:gd name="connsiteX4113" fmla="*/ 310708 w 2377881"/>
              <a:gd name="connsiteY4113" fmla="*/ 373960 h 509406"/>
              <a:gd name="connsiteX4114" fmla="*/ 310327 w 2377881"/>
              <a:gd name="connsiteY4114" fmla="*/ 373579 h 509406"/>
              <a:gd name="connsiteX4115" fmla="*/ 309374 w 2377881"/>
              <a:gd name="connsiteY4115" fmla="*/ 372626 h 509406"/>
              <a:gd name="connsiteX4116" fmla="*/ 306612 w 2377881"/>
              <a:gd name="connsiteY4116" fmla="*/ 371007 h 509406"/>
              <a:gd name="connsiteX4117" fmla="*/ 305659 w 2377881"/>
              <a:gd name="connsiteY4117" fmla="*/ 371197 h 509406"/>
              <a:gd name="connsiteX4118" fmla="*/ 300707 w 2377881"/>
              <a:gd name="connsiteY4118" fmla="*/ 371578 h 509406"/>
              <a:gd name="connsiteX4119" fmla="*/ 296420 w 2377881"/>
              <a:gd name="connsiteY4119" fmla="*/ 371483 h 509406"/>
              <a:gd name="connsiteX4120" fmla="*/ 286133 w 2377881"/>
              <a:gd name="connsiteY4120" fmla="*/ 372055 h 509406"/>
              <a:gd name="connsiteX4121" fmla="*/ 283752 w 2377881"/>
              <a:gd name="connsiteY4121" fmla="*/ 372531 h 509406"/>
              <a:gd name="connsiteX4122" fmla="*/ 275846 w 2377881"/>
              <a:gd name="connsiteY4122" fmla="*/ 371674 h 509406"/>
              <a:gd name="connsiteX4123" fmla="*/ 273084 w 2377881"/>
              <a:gd name="connsiteY4123" fmla="*/ 376150 h 509406"/>
              <a:gd name="connsiteX4124" fmla="*/ 272703 w 2377881"/>
              <a:gd name="connsiteY4124" fmla="*/ 375960 h 509406"/>
              <a:gd name="connsiteX4125" fmla="*/ 266512 w 2377881"/>
              <a:gd name="connsiteY4125" fmla="*/ 371674 h 509406"/>
              <a:gd name="connsiteX4126" fmla="*/ 250986 w 2377881"/>
              <a:gd name="connsiteY4126" fmla="*/ 375865 h 509406"/>
              <a:gd name="connsiteX4127" fmla="*/ 249271 w 2377881"/>
              <a:gd name="connsiteY4127" fmla="*/ 374722 h 509406"/>
              <a:gd name="connsiteX4128" fmla="*/ 244700 w 2377881"/>
              <a:gd name="connsiteY4128" fmla="*/ 376817 h 509406"/>
              <a:gd name="connsiteX4129" fmla="*/ 244604 w 2377881"/>
              <a:gd name="connsiteY4129" fmla="*/ 378817 h 509406"/>
              <a:gd name="connsiteX4130" fmla="*/ 241747 w 2377881"/>
              <a:gd name="connsiteY4130" fmla="*/ 380151 h 509406"/>
              <a:gd name="connsiteX4131" fmla="*/ 241175 w 2377881"/>
              <a:gd name="connsiteY4131" fmla="*/ 380246 h 509406"/>
              <a:gd name="connsiteX4132" fmla="*/ 236984 w 2377881"/>
              <a:gd name="connsiteY4132" fmla="*/ 375579 h 509406"/>
              <a:gd name="connsiteX4133" fmla="*/ 226507 w 2377881"/>
              <a:gd name="connsiteY4133" fmla="*/ 370626 h 509406"/>
              <a:gd name="connsiteX4134" fmla="*/ 219839 w 2377881"/>
              <a:gd name="connsiteY4134" fmla="*/ 375293 h 509406"/>
              <a:gd name="connsiteX4135" fmla="*/ 213839 w 2377881"/>
              <a:gd name="connsiteY4135" fmla="*/ 381389 h 509406"/>
              <a:gd name="connsiteX4136" fmla="*/ 213839 w 2377881"/>
              <a:gd name="connsiteY4136" fmla="*/ 381199 h 509406"/>
              <a:gd name="connsiteX4137" fmla="*/ 210409 w 2377881"/>
              <a:gd name="connsiteY4137" fmla="*/ 378341 h 509406"/>
              <a:gd name="connsiteX4138" fmla="*/ 208600 w 2377881"/>
              <a:gd name="connsiteY4138" fmla="*/ 382627 h 509406"/>
              <a:gd name="connsiteX4139" fmla="*/ 208314 w 2377881"/>
              <a:gd name="connsiteY4139" fmla="*/ 383199 h 509406"/>
              <a:gd name="connsiteX4140" fmla="*/ 208124 w 2377881"/>
              <a:gd name="connsiteY4140" fmla="*/ 380246 h 509406"/>
              <a:gd name="connsiteX4141" fmla="*/ 209266 w 2377881"/>
              <a:gd name="connsiteY4141" fmla="*/ 369578 h 509406"/>
              <a:gd name="connsiteX4142" fmla="*/ 211838 w 2377881"/>
              <a:gd name="connsiteY4142" fmla="*/ 367673 h 509406"/>
              <a:gd name="connsiteX4143" fmla="*/ 212886 w 2377881"/>
              <a:gd name="connsiteY4143" fmla="*/ 366911 h 509406"/>
              <a:gd name="connsiteX4144" fmla="*/ 207171 w 2377881"/>
              <a:gd name="connsiteY4144" fmla="*/ 364435 h 509406"/>
              <a:gd name="connsiteX4145" fmla="*/ 205171 w 2377881"/>
              <a:gd name="connsiteY4145" fmla="*/ 365768 h 509406"/>
              <a:gd name="connsiteX4146" fmla="*/ 196693 w 2377881"/>
              <a:gd name="connsiteY4146" fmla="*/ 365768 h 509406"/>
              <a:gd name="connsiteX4147" fmla="*/ 191074 w 2377881"/>
              <a:gd name="connsiteY4147" fmla="*/ 366625 h 509406"/>
              <a:gd name="connsiteX4148" fmla="*/ 191455 w 2377881"/>
              <a:gd name="connsiteY4148" fmla="*/ 371293 h 509406"/>
              <a:gd name="connsiteX4149" fmla="*/ 192407 w 2377881"/>
              <a:gd name="connsiteY4149" fmla="*/ 372721 h 509406"/>
              <a:gd name="connsiteX4150" fmla="*/ 193455 w 2377881"/>
              <a:gd name="connsiteY4150" fmla="*/ 377103 h 509406"/>
              <a:gd name="connsiteX4151" fmla="*/ 183454 w 2377881"/>
              <a:gd name="connsiteY4151" fmla="*/ 381008 h 509406"/>
              <a:gd name="connsiteX4152" fmla="*/ 187168 w 2377881"/>
              <a:gd name="connsiteY4152" fmla="*/ 377865 h 509406"/>
              <a:gd name="connsiteX4153" fmla="*/ 190693 w 2377881"/>
              <a:gd name="connsiteY4153" fmla="*/ 374817 h 509406"/>
              <a:gd name="connsiteX4154" fmla="*/ 183263 w 2377881"/>
              <a:gd name="connsiteY4154" fmla="*/ 375484 h 509406"/>
              <a:gd name="connsiteX4155" fmla="*/ 182025 w 2377881"/>
              <a:gd name="connsiteY4155" fmla="*/ 378627 h 509406"/>
              <a:gd name="connsiteX4156" fmla="*/ 173738 w 2377881"/>
              <a:gd name="connsiteY4156" fmla="*/ 377579 h 509406"/>
              <a:gd name="connsiteX4157" fmla="*/ 165737 w 2377881"/>
              <a:gd name="connsiteY4157" fmla="*/ 374722 h 509406"/>
              <a:gd name="connsiteX4158" fmla="*/ 161832 w 2377881"/>
              <a:gd name="connsiteY4158" fmla="*/ 376436 h 509406"/>
              <a:gd name="connsiteX4159" fmla="*/ 155069 w 2377881"/>
              <a:gd name="connsiteY4159" fmla="*/ 377484 h 509406"/>
              <a:gd name="connsiteX4160" fmla="*/ 146401 w 2377881"/>
              <a:gd name="connsiteY4160" fmla="*/ 384342 h 509406"/>
              <a:gd name="connsiteX4161" fmla="*/ 142306 w 2377881"/>
              <a:gd name="connsiteY4161" fmla="*/ 384723 h 509406"/>
              <a:gd name="connsiteX4162" fmla="*/ 134305 w 2377881"/>
              <a:gd name="connsiteY4162" fmla="*/ 386723 h 509406"/>
              <a:gd name="connsiteX4163" fmla="*/ 130209 w 2377881"/>
              <a:gd name="connsiteY4163" fmla="*/ 382723 h 509406"/>
              <a:gd name="connsiteX4164" fmla="*/ 126494 w 2377881"/>
              <a:gd name="connsiteY4164" fmla="*/ 382342 h 509406"/>
              <a:gd name="connsiteX4165" fmla="*/ 121160 w 2377881"/>
              <a:gd name="connsiteY4165" fmla="*/ 384437 h 509406"/>
              <a:gd name="connsiteX4166" fmla="*/ 123637 w 2377881"/>
              <a:gd name="connsiteY4166" fmla="*/ 390438 h 509406"/>
              <a:gd name="connsiteX4167" fmla="*/ 120303 w 2377881"/>
              <a:gd name="connsiteY4167" fmla="*/ 388914 h 509406"/>
              <a:gd name="connsiteX4168" fmla="*/ 112874 w 2377881"/>
              <a:gd name="connsiteY4168" fmla="*/ 389771 h 509406"/>
              <a:gd name="connsiteX4169" fmla="*/ 106111 w 2377881"/>
              <a:gd name="connsiteY4169" fmla="*/ 388152 h 509406"/>
              <a:gd name="connsiteX4170" fmla="*/ 98776 w 2377881"/>
              <a:gd name="connsiteY4170" fmla="*/ 384818 h 509406"/>
              <a:gd name="connsiteX4171" fmla="*/ 97062 w 2377881"/>
              <a:gd name="connsiteY4171" fmla="*/ 384342 h 509406"/>
              <a:gd name="connsiteX4172" fmla="*/ 93538 w 2377881"/>
              <a:gd name="connsiteY4172" fmla="*/ 387676 h 509406"/>
              <a:gd name="connsiteX4173" fmla="*/ 96491 w 2377881"/>
              <a:gd name="connsiteY4173" fmla="*/ 393295 h 509406"/>
              <a:gd name="connsiteX4174" fmla="*/ 92014 w 2377881"/>
              <a:gd name="connsiteY4174" fmla="*/ 394153 h 509406"/>
              <a:gd name="connsiteX4175" fmla="*/ 88108 w 2377881"/>
              <a:gd name="connsiteY4175" fmla="*/ 392057 h 509406"/>
              <a:gd name="connsiteX4176" fmla="*/ 82203 w 2377881"/>
              <a:gd name="connsiteY4176" fmla="*/ 390724 h 509406"/>
              <a:gd name="connsiteX4177" fmla="*/ 77536 w 2377881"/>
              <a:gd name="connsiteY4177" fmla="*/ 390819 h 509406"/>
              <a:gd name="connsiteX4178" fmla="*/ 74678 w 2377881"/>
              <a:gd name="connsiteY4178" fmla="*/ 390914 h 509406"/>
              <a:gd name="connsiteX4179" fmla="*/ 65915 w 2377881"/>
              <a:gd name="connsiteY4179" fmla="*/ 393295 h 509406"/>
              <a:gd name="connsiteX4180" fmla="*/ 65534 w 2377881"/>
              <a:gd name="connsiteY4180" fmla="*/ 392914 h 509406"/>
              <a:gd name="connsiteX4181" fmla="*/ 60010 w 2377881"/>
              <a:gd name="connsiteY4181" fmla="*/ 393772 h 509406"/>
              <a:gd name="connsiteX4182" fmla="*/ 53628 w 2377881"/>
              <a:gd name="connsiteY4182" fmla="*/ 394057 h 509406"/>
              <a:gd name="connsiteX4183" fmla="*/ 52866 w 2377881"/>
              <a:gd name="connsiteY4183" fmla="*/ 393486 h 509406"/>
              <a:gd name="connsiteX4184" fmla="*/ 49818 w 2377881"/>
              <a:gd name="connsiteY4184" fmla="*/ 395486 h 509406"/>
              <a:gd name="connsiteX4185" fmla="*/ 45246 w 2377881"/>
              <a:gd name="connsiteY4185" fmla="*/ 401296 h 509406"/>
              <a:gd name="connsiteX4186" fmla="*/ 44008 w 2377881"/>
              <a:gd name="connsiteY4186" fmla="*/ 397486 h 509406"/>
              <a:gd name="connsiteX4187" fmla="*/ 43150 w 2377881"/>
              <a:gd name="connsiteY4187" fmla="*/ 394819 h 509406"/>
              <a:gd name="connsiteX4188" fmla="*/ 32959 w 2377881"/>
              <a:gd name="connsiteY4188" fmla="*/ 395486 h 509406"/>
              <a:gd name="connsiteX4189" fmla="*/ 29816 w 2377881"/>
              <a:gd name="connsiteY4189" fmla="*/ 395581 h 509406"/>
              <a:gd name="connsiteX4190" fmla="*/ 21433 w 2377881"/>
              <a:gd name="connsiteY4190" fmla="*/ 395296 h 509406"/>
              <a:gd name="connsiteX4191" fmla="*/ 20957 w 2377881"/>
              <a:gd name="connsiteY4191" fmla="*/ 395772 h 509406"/>
              <a:gd name="connsiteX4192" fmla="*/ 16861 w 2377881"/>
              <a:gd name="connsiteY4192" fmla="*/ 392629 h 509406"/>
              <a:gd name="connsiteX4193" fmla="*/ 25434 w 2377881"/>
              <a:gd name="connsiteY4193" fmla="*/ 388247 h 509406"/>
              <a:gd name="connsiteX4194" fmla="*/ 27625 w 2377881"/>
              <a:gd name="connsiteY4194" fmla="*/ 386342 h 509406"/>
              <a:gd name="connsiteX4195" fmla="*/ 28006 w 2377881"/>
              <a:gd name="connsiteY4195" fmla="*/ 381961 h 509406"/>
              <a:gd name="connsiteX4196" fmla="*/ 34292 w 2377881"/>
              <a:gd name="connsiteY4196" fmla="*/ 379103 h 509406"/>
              <a:gd name="connsiteX4197" fmla="*/ 38769 w 2377881"/>
              <a:gd name="connsiteY4197" fmla="*/ 378055 h 509406"/>
              <a:gd name="connsiteX4198" fmla="*/ 43532 w 2377881"/>
              <a:gd name="connsiteY4198" fmla="*/ 371388 h 509406"/>
              <a:gd name="connsiteX4199" fmla="*/ 48199 w 2377881"/>
              <a:gd name="connsiteY4199" fmla="*/ 369388 h 509406"/>
              <a:gd name="connsiteX4200" fmla="*/ 39245 w 2377881"/>
              <a:gd name="connsiteY4200" fmla="*/ 358434 h 509406"/>
              <a:gd name="connsiteX4201" fmla="*/ 46389 w 2377881"/>
              <a:gd name="connsiteY4201" fmla="*/ 356243 h 509406"/>
              <a:gd name="connsiteX4202" fmla="*/ 53818 w 2377881"/>
              <a:gd name="connsiteY4202" fmla="*/ 354243 h 509406"/>
              <a:gd name="connsiteX4203" fmla="*/ 53628 w 2377881"/>
              <a:gd name="connsiteY4203" fmla="*/ 356529 h 509406"/>
              <a:gd name="connsiteX4204" fmla="*/ 53533 w 2377881"/>
              <a:gd name="connsiteY4204" fmla="*/ 358339 h 509406"/>
              <a:gd name="connsiteX4205" fmla="*/ 56390 w 2377881"/>
              <a:gd name="connsiteY4205" fmla="*/ 364816 h 509406"/>
              <a:gd name="connsiteX4206" fmla="*/ 58581 w 2377881"/>
              <a:gd name="connsiteY4206" fmla="*/ 367006 h 509406"/>
              <a:gd name="connsiteX4207" fmla="*/ 60772 w 2377881"/>
              <a:gd name="connsiteY4207" fmla="*/ 369197 h 509406"/>
              <a:gd name="connsiteX4208" fmla="*/ 66868 w 2377881"/>
              <a:gd name="connsiteY4208" fmla="*/ 368911 h 509406"/>
              <a:gd name="connsiteX4209" fmla="*/ 70964 w 2377881"/>
              <a:gd name="connsiteY4209" fmla="*/ 363768 h 509406"/>
              <a:gd name="connsiteX4210" fmla="*/ 71344 w 2377881"/>
              <a:gd name="connsiteY4210" fmla="*/ 363482 h 509406"/>
              <a:gd name="connsiteX4211" fmla="*/ 73535 w 2377881"/>
              <a:gd name="connsiteY4211" fmla="*/ 361768 h 509406"/>
              <a:gd name="connsiteX4212" fmla="*/ 71344 w 2377881"/>
              <a:gd name="connsiteY4212" fmla="*/ 370340 h 509406"/>
              <a:gd name="connsiteX4213" fmla="*/ 69630 w 2377881"/>
              <a:gd name="connsiteY4213" fmla="*/ 373198 h 509406"/>
              <a:gd name="connsiteX4214" fmla="*/ 65820 w 2377881"/>
              <a:gd name="connsiteY4214" fmla="*/ 379484 h 509406"/>
              <a:gd name="connsiteX4215" fmla="*/ 71154 w 2377881"/>
              <a:gd name="connsiteY4215" fmla="*/ 382532 h 509406"/>
              <a:gd name="connsiteX4216" fmla="*/ 79345 w 2377881"/>
              <a:gd name="connsiteY4216" fmla="*/ 368721 h 509406"/>
              <a:gd name="connsiteX4217" fmla="*/ 80203 w 2377881"/>
              <a:gd name="connsiteY4217" fmla="*/ 365197 h 509406"/>
              <a:gd name="connsiteX4218" fmla="*/ 82489 w 2377881"/>
              <a:gd name="connsiteY4218" fmla="*/ 366244 h 509406"/>
              <a:gd name="connsiteX4219" fmla="*/ 83060 w 2377881"/>
              <a:gd name="connsiteY4219" fmla="*/ 369673 h 509406"/>
              <a:gd name="connsiteX4220" fmla="*/ 90966 w 2377881"/>
              <a:gd name="connsiteY4220" fmla="*/ 365673 h 509406"/>
              <a:gd name="connsiteX4221" fmla="*/ 108492 w 2377881"/>
              <a:gd name="connsiteY4221" fmla="*/ 363958 h 509406"/>
              <a:gd name="connsiteX4222" fmla="*/ 113921 w 2377881"/>
              <a:gd name="connsiteY4222" fmla="*/ 366054 h 509406"/>
              <a:gd name="connsiteX4223" fmla="*/ 118493 w 2377881"/>
              <a:gd name="connsiteY4223" fmla="*/ 364149 h 509406"/>
              <a:gd name="connsiteX4224" fmla="*/ 118303 w 2377881"/>
              <a:gd name="connsiteY4224" fmla="*/ 358624 h 509406"/>
              <a:gd name="connsiteX4225" fmla="*/ 117350 w 2377881"/>
              <a:gd name="connsiteY4225" fmla="*/ 358243 h 509406"/>
              <a:gd name="connsiteX4226" fmla="*/ 117541 w 2377881"/>
              <a:gd name="connsiteY4226" fmla="*/ 355481 h 509406"/>
              <a:gd name="connsiteX4227" fmla="*/ 125827 w 2377881"/>
              <a:gd name="connsiteY4227" fmla="*/ 357005 h 509406"/>
              <a:gd name="connsiteX4228" fmla="*/ 138972 w 2377881"/>
              <a:gd name="connsiteY4228" fmla="*/ 359577 h 509406"/>
              <a:gd name="connsiteX4229" fmla="*/ 143830 w 2377881"/>
              <a:gd name="connsiteY4229" fmla="*/ 359196 h 509406"/>
              <a:gd name="connsiteX4230" fmla="*/ 143830 w 2377881"/>
              <a:gd name="connsiteY4230" fmla="*/ 356708 h 509406"/>
              <a:gd name="connsiteX4231" fmla="*/ 146306 w 2377881"/>
              <a:gd name="connsiteY4231" fmla="*/ 358434 h 509406"/>
              <a:gd name="connsiteX4232" fmla="*/ 147735 w 2377881"/>
              <a:gd name="connsiteY4232" fmla="*/ 359386 h 509406"/>
              <a:gd name="connsiteX4233" fmla="*/ 150021 w 2377881"/>
              <a:gd name="connsiteY4233" fmla="*/ 360815 h 509406"/>
              <a:gd name="connsiteX4234" fmla="*/ 165547 w 2377881"/>
              <a:gd name="connsiteY4234" fmla="*/ 356338 h 509406"/>
              <a:gd name="connsiteX4235" fmla="*/ 160308 w 2377881"/>
              <a:gd name="connsiteY4235" fmla="*/ 350909 h 509406"/>
              <a:gd name="connsiteX4236" fmla="*/ 161165 w 2377881"/>
              <a:gd name="connsiteY4236" fmla="*/ 349576 h 509406"/>
              <a:gd name="connsiteX4237" fmla="*/ 163642 w 2377881"/>
              <a:gd name="connsiteY4237" fmla="*/ 349576 h 509406"/>
              <a:gd name="connsiteX4238" fmla="*/ 170690 w 2377881"/>
              <a:gd name="connsiteY4238" fmla="*/ 353862 h 509406"/>
              <a:gd name="connsiteX4239" fmla="*/ 173548 w 2377881"/>
              <a:gd name="connsiteY4239" fmla="*/ 346718 h 509406"/>
              <a:gd name="connsiteX4240" fmla="*/ 175453 w 2377881"/>
              <a:gd name="connsiteY4240" fmla="*/ 348909 h 509406"/>
              <a:gd name="connsiteX4241" fmla="*/ 176119 w 2377881"/>
              <a:gd name="connsiteY4241" fmla="*/ 349099 h 509406"/>
              <a:gd name="connsiteX4242" fmla="*/ 181739 w 2377881"/>
              <a:gd name="connsiteY4242" fmla="*/ 350433 h 509406"/>
              <a:gd name="connsiteX4243" fmla="*/ 185264 w 2377881"/>
              <a:gd name="connsiteY4243" fmla="*/ 358624 h 509406"/>
              <a:gd name="connsiteX4244" fmla="*/ 188026 w 2377881"/>
              <a:gd name="connsiteY4244" fmla="*/ 358243 h 509406"/>
              <a:gd name="connsiteX4245" fmla="*/ 192217 w 2377881"/>
              <a:gd name="connsiteY4245" fmla="*/ 357100 h 509406"/>
              <a:gd name="connsiteX4246" fmla="*/ 198313 w 2377881"/>
              <a:gd name="connsiteY4246" fmla="*/ 356624 h 509406"/>
              <a:gd name="connsiteX4247" fmla="*/ 200789 w 2377881"/>
              <a:gd name="connsiteY4247" fmla="*/ 355957 h 509406"/>
              <a:gd name="connsiteX4248" fmla="*/ 208790 w 2377881"/>
              <a:gd name="connsiteY4248" fmla="*/ 353767 h 509406"/>
              <a:gd name="connsiteX4249" fmla="*/ 211838 w 2377881"/>
              <a:gd name="connsiteY4249" fmla="*/ 342241 h 509406"/>
              <a:gd name="connsiteX4250" fmla="*/ 215934 w 2377881"/>
              <a:gd name="connsiteY4250" fmla="*/ 342527 h 509406"/>
              <a:gd name="connsiteX4251" fmla="*/ 216886 w 2377881"/>
              <a:gd name="connsiteY4251" fmla="*/ 351576 h 509406"/>
              <a:gd name="connsiteX4252" fmla="*/ 230317 w 2377881"/>
              <a:gd name="connsiteY4252" fmla="*/ 348909 h 509406"/>
              <a:gd name="connsiteX4253" fmla="*/ 234222 w 2377881"/>
              <a:gd name="connsiteY4253" fmla="*/ 346623 h 509406"/>
              <a:gd name="connsiteX4254" fmla="*/ 234412 w 2377881"/>
              <a:gd name="connsiteY4254" fmla="*/ 344718 h 509406"/>
              <a:gd name="connsiteX4255" fmla="*/ 232889 w 2377881"/>
              <a:gd name="connsiteY4255" fmla="*/ 343670 h 509406"/>
              <a:gd name="connsiteX4256" fmla="*/ 226983 w 2377881"/>
              <a:gd name="connsiteY4256" fmla="*/ 343670 h 509406"/>
              <a:gd name="connsiteX4257" fmla="*/ 232222 w 2377881"/>
              <a:gd name="connsiteY4257" fmla="*/ 340241 h 509406"/>
              <a:gd name="connsiteX4258" fmla="*/ 240604 w 2377881"/>
              <a:gd name="connsiteY4258" fmla="*/ 345670 h 509406"/>
              <a:gd name="connsiteX4259" fmla="*/ 245461 w 2377881"/>
              <a:gd name="connsiteY4259" fmla="*/ 352433 h 509406"/>
              <a:gd name="connsiteX4260" fmla="*/ 261749 w 2377881"/>
              <a:gd name="connsiteY4260" fmla="*/ 348337 h 509406"/>
              <a:gd name="connsiteX4261" fmla="*/ 261178 w 2377881"/>
              <a:gd name="connsiteY4261" fmla="*/ 347194 h 509406"/>
              <a:gd name="connsiteX4262" fmla="*/ 260225 w 2377881"/>
              <a:gd name="connsiteY4262" fmla="*/ 345385 h 509406"/>
              <a:gd name="connsiteX4263" fmla="*/ 270798 w 2377881"/>
              <a:gd name="connsiteY4263" fmla="*/ 339479 h 509406"/>
              <a:gd name="connsiteX4264" fmla="*/ 286514 w 2377881"/>
              <a:gd name="connsiteY4264" fmla="*/ 338241 h 509406"/>
              <a:gd name="connsiteX4265" fmla="*/ 291277 w 2377881"/>
              <a:gd name="connsiteY4265" fmla="*/ 331859 h 509406"/>
              <a:gd name="connsiteX4266" fmla="*/ 297658 w 2377881"/>
              <a:gd name="connsiteY4266" fmla="*/ 330907 h 509406"/>
              <a:gd name="connsiteX4267" fmla="*/ 299373 w 2377881"/>
              <a:gd name="connsiteY4267" fmla="*/ 329287 h 509406"/>
              <a:gd name="connsiteX4268" fmla="*/ 302611 w 2377881"/>
              <a:gd name="connsiteY4268" fmla="*/ 328621 h 509406"/>
              <a:gd name="connsiteX4269" fmla="*/ 318423 w 2377881"/>
              <a:gd name="connsiteY4269" fmla="*/ 332621 h 509406"/>
              <a:gd name="connsiteX4270" fmla="*/ 321757 w 2377881"/>
              <a:gd name="connsiteY4270" fmla="*/ 331764 h 509406"/>
              <a:gd name="connsiteX4271" fmla="*/ 321947 w 2377881"/>
              <a:gd name="connsiteY4271" fmla="*/ 329859 h 509406"/>
              <a:gd name="connsiteX4272" fmla="*/ 321757 w 2377881"/>
              <a:gd name="connsiteY4272" fmla="*/ 329478 h 509406"/>
              <a:gd name="connsiteX4273" fmla="*/ 314041 w 2377881"/>
              <a:gd name="connsiteY4273" fmla="*/ 328525 h 509406"/>
              <a:gd name="connsiteX4274" fmla="*/ 310803 w 2377881"/>
              <a:gd name="connsiteY4274" fmla="*/ 328430 h 509406"/>
              <a:gd name="connsiteX4275" fmla="*/ 304135 w 2377881"/>
              <a:gd name="connsiteY4275" fmla="*/ 326525 h 509406"/>
              <a:gd name="connsiteX4276" fmla="*/ 300897 w 2377881"/>
              <a:gd name="connsiteY4276" fmla="*/ 326335 h 509406"/>
              <a:gd name="connsiteX4277" fmla="*/ 295468 w 2377881"/>
              <a:gd name="connsiteY4277" fmla="*/ 320239 h 509406"/>
              <a:gd name="connsiteX4278" fmla="*/ 284800 w 2377881"/>
              <a:gd name="connsiteY4278" fmla="*/ 321763 h 509406"/>
              <a:gd name="connsiteX4279" fmla="*/ 280704 w 2377881"/>
              <a:gd name="connsiteY4279" fmla="*/ 318143 h 509406"/>
              <a:gd name="connsiteX4280" fmla="*/ 280133 w 2377881"/>
              <a:gd name="connsiteY4280" fmla="*/ 309285 h 509406"/>
              <a:gd name="connsiteX4281" fmla="*/ 279751 w 2377881"/>
              <a:gd name="connsiteY4281" fmla="*/ 309571 h 509406"/>
              <a:gd name="connsiteX4282" fmla="*/ 272798 w 2377881"/>
              <a:gd name="connsiteY4282" fmla="*/ 315476 h 509406"/>
              <a:gd name="connsiteX4283" fmla="*/ 268131 w 2377881"/>
              <a:gd name="connsiteY4283" fmla="*/ 315857 h 509406"/>
              <a:gd name="connsiteX4284" fmla="*/ 259558 w 2377881"/>
              <a:gd name="connsiteY4284" fmla="*/ 323001 h 509406"/>
              <a:gd name="connsiteX4285" fmla="*/ 254701 w 2377881"/>
              <a:gd name="connsiteY4285" fmla="*/ 318905 h 509406"/>
              <a:gd name="connsiteX4286" fmla="*/ 252986 w 2377881"/>
              <a:gd name="connsiteY4286" fmla="*/ 317476 h 509406"/>
              <a:gd name="connsiteX4287" fmla="*/ 246414 w 2377881"/>
              <a:gd name="connsiteY4287" fmla="*/ 314143 h 509406"/>
              <a:gd name="connsiteX4288" fmla="*/ 245081 w 2377881"/>
              <a:gd name="connsiteY4288" fmla="*/ 314524 h 509406"/>
              <a:gd name="connsiteX4289" fmla="*/ 239080 w 2377881"/>
              <a:gd name="connsiteY4289" fmla="*/ 316143 h 509406"/>
              <a:gd name="connsiteX4290" fmla="*/ 234698 w 2377881"/>
              <a:gd name="connsiteY4290" fmla="*/ 311095 h 509406"/>
              <a:gd name="connsiteX4291" fmla="*/ 230221 w 2377881"/>
              <a:gd name="connsiteY4291" fmla="*/ 314333 h 509406"/>
              <a:gd name="connsiteX4292" fmla="*/ 227935 w 2377881"/>
              <a:gd name="connsiteY4292" fmla="*/ 315571 h 509406"/>
              <a:gd name="connsiteX4293" fmla="*/ 220125 w 2377881"/>
              <a:gd name="connsiteY4293" fmla="*/ 317857 h 509406"/>
              <a:gd name="connsiteX4294" fmla="*/ 217744 w 2377881"/>
              <a:gd name="connsiteY4294" fmla="*/ 317953 h 509406"/>
              <a:gd name="connsiteX4295" fmla="*/ 210505 w 2377881"/>
              <a:gd name="connsiteY4295" fmla="*/ 314428 h 509406"/>
              <a:gd name="connsiteX4296" fmla="*/ 204790 w 2377881"/>
              <a:gd name="connsiteY4296" fmla="*/ 314333 h 509406"/>
              <a:gd name="connsiteX4297" fmla="*/ 203361 w 2377881"/>
              <a:gd name="connsiteY4297" fmla="*/ 312809 h 509406"/>
              <a:gd name="connsiteX4298" fmla="*/ 186311 w 2377881"/>
              <a:gd name="connsiteY4298" fmla="*/ 309952 h 509406"/>
              <a:gd name="connsiteX4299" fmla="*/ 181834 w 2377881"/>
              <a:gd name="connsiteY4299" fmla="*/ 306332 h 509406"/>
              <a:gd name="connsiteX4300" fmla="*/ 179834 w 2377881"/>
              <a:gd name="connsiteY4300" fmla="*/ 304713 h 509406"/>
              <a:gd name="connsiteX4301" fmla="*/ 171833 w 2377881"/>
              <a:gd name="connsiteY4301" fmla="*/ 308523 h 509406"/>
              <a:gd name="connsiteX4302" fmla="*/ 160784 w 2377881"/>
              <a:gd name="connsiteY4302" fmla="*/ 315381 h 509406"/>
              <a:gd name="connsiteX4303" fmla="*/ 155069 w 2377881"/>
              <a:gd name="connsiteY4303" fmla="*/ 316048 h 509406"/>
              <a:gd name="connsiteX4304" fmla="*/ 149735 w 2377881"/>
              <a:gd name="connsiteY4304" fmla="*/ 311761 h 509406"/>
              <a:gd name="connsiteX4305" fmla="*/ 141544 w 2377881"/>
              <a:gd name="connsiteY4305" fmla="*/ 310428 h 509406"/>
              <a:gd name="connsiteX4306" fmla="*/ 140972 w 2377881"/>
              <a:gd name="connsiteY4306" fmla="*/ 310333 h 509406"/>
              <a:gd name="connsiteX4307" fmla="*/ 137258 w 2377881"/>
              <a:gd name="connsiteY4307" fmla="*/ 311380 h 509406"/>
              <a:gd name="connsiteX4308" fmla="*/ 135733 w 2377881"/>
              <a:gd name="connsiteY4308" fmla="*/ 313095 h 509406"/>
              <a:gd name="connsiteX4309" fmla="*/ 132400 w 2377881"/>
              <a:gd name="connsiteY4309" fmla="*/ 313666 h 509406"/>
              <a:gd name="connsiteX4310" fmla="*/ 131161 w 2377881"/>
              <a:gd name="connsiteY4310" fmla="*/ 311095 h 509406"/>
              <a:gd name="connsiteX4311" fmla="*/ 134209 w 2377881"/>
              <a:gd name="connsiteY4311" fmla="*/ 308237 h 509406"/>
              <a:gd name="connsiteX4312" fmla="*/ 131066 w 2377881"/>
              <a:gd name="connsiteY4312" fmla="*/ 303284 h 509406"/>
              <a:gd name="connsiteX4313" fmla="*/ 126780 w 2377881"/>
              <a:gd name="connsiteY4313" fmla="*/ 307285 h 509406"/>
              <a:gd name="connsiteX4314" fmla="*/ 126685 w 2377881"/>
              <a:gd name="connsiteY4314" fmla="*/ 304522 h 509406"/>
              <a:gd name="connsiteX4315" fmla="*/ 123637 w 2377881"/>
              <a:gd name="connsiteY4315" fmla="*/ 299569 h 509406"/>
              <a:gd name="connsiteX4316" fmla="*/ 113921 w 2377881"/>
              <a:gd name="connsiteY4316" fmla="*/ 302236 h 509406"/>
              <a:gd name="connsiteX4317" fmla="*/ 107920 w 2377881"/>
              <a:gd name="connsiteY4317" fmla="*/ 309666 h 509406"/>
              <a:gd name="connsiteX4318" fmla="*/ 103158 w 2377881"/>
              <a:gd name="connsiteY4318" fmla="*/ 312333 h 509406"/>
              <a:gd name="connsiteX4319" fmla="*/ 98776 w 2377881"/>
              <a:gd name="connsiteY4319" fmla="*/ 313666 h 509406"/>
              <a:gd name="connsiteX4320" fmla="*/ 85537 w 2377881"/>
              <a:gd name="connsiteY4320" fmla="*/ 314428 h 509406"/>
              <a:gd name="connsiteX4321" fmla="*/ 80489 w 2377881"/>
              <a:gd name="connsiteY4321" fmla="*/ 315381 h 509406"/>
              <a:gd name="connsiteX4322" fmla="*/ 76107 w 2377881"/>
              <a:gd name="connsiteY4322" fmla="*/ 313857 h 509406"/>
              <a:gd name="connsiteX4323" fmla="*/ 74107 w 2377881"/>
              <a:gd name="connsiteY4323" fmla="*/ 307856 h 509406"/>
              <a:gd name="connsiteX4324" fmla="*/ 71059 w 2377881"/>
              <a:gd name="connsiteY4324" fmla="*/ 306999 h 509406"/>
              <a:gd name="connsiteX4325" fmla="*/ 67725 w 2377881"/>
              <a:gd name="connsiteY4325" fmla="*/ 307666 h 509406"/>
              <a:gd name="connsiteX4326" fmla="*/ 73154 w 2377881"/>
              <a:gd name="connsiteY4326" fmla="*/ 303475 h 509406"/>
              <a:gd name="connsiteX4327" fmla="*/ 73916 w 2377881"/>
              <a:gd name="connsiteY4327" fmla="*/ 302713 h 509406"/>
              <a:gd name="connsiteX4328" fmla="*/ 75250 w 2377881"/>
              <a:gd name="connsiteY4328" fmla="*/ 301379 h 509406"/>
              <a:gd name="connsiteX4329" fmla="*/ 74011 w 2377881"/>
              <a:gd name="connsiteY4329" fmla="*/ 295474 h 509406"/>
              <a:gd name="connsiteX4330" fmla="*/ 73726 w 2377881"/>
              <a:gd name="connsiteY4330" fmla="*/ 295664 h 509406"/>
              <a:gd name="connsiteX4331" fmla="*/ 64986 w 2377881"/>
              <a:gd name="connsiteY4331" fmla="*/ 299691 h 509406"/>
              <a:gd name="connsiteX4332" fmla="*/ 66296 w 2377881"/>
              <a:gd name="connsiteY4332" fmla="*/ 299665 h 509406"/>
              <a:gd name="connsiteX4333" fmla="*/ 66010 w 2377881"/>
              <a:gd name="connsiteY4333" fmla="*/ 304427 h 509406"/>
              <a:gd name="connsiteX4334" fmla="*/ 58105 w 2377881"/>
              <a:gd name="connsiteY4334" fmla="*/ 305761 h 509406"/>
              <a:gd name="connsiteX4335" fmla="*/ 54009 w 2377881"/>
              <a:gd name="connsiteY4335" fmla="*/ 299284 h 509406"/>
              <a:gd name="connsiteX4336" fmla="*/ 56771 w 2377881"/>
              <a:gd name="connsiteY4336" fmla="*/ 299855 h 509406"/>
              <a:gd name="connsiteX4337" fmla="*/ 63757 w 2377881"/>
              <a:gd name="connsiteY4337" fmla="*/ 299716 h 509406"/>
              <a:gd name="connsiteX4338" fmla="*/ 59283 w 2377881"/>
              <a:gd name="connsiteY4338" fmla="*/ 292199 h 509406"/>
              <a:gd name="connsiteX4339" fmla="*/ 57057 w 2377881"/>
              <a:gd name="connsiteY4339" fmla="*/ 288901 h 509406"/>
              <a:gd name="connsiteX4340" fmla="*/ 52866 w 2377881"/>
              <a:gd name="connsiteY4340" fmla="*/ 292997 h 509406"/>
              <a:gd name="connsiteX4341" fmla="*/ 48866 w 2377881"/>
              <a:gd name="connsiteY4341" fmla="*/ 295378 h 509406"/>
              <a:gd name="connsiteX4342" fmla="*/ 43722 w 2377881"/>
              <a:gd name="connsiteY4342" fmla="*/ 295283 h 509406"/>
              <a:gd name="connsiteX4343" fmla="*/ 42293 w 2377881"/>
              <a:gd name="connsiteY4343" fmla="*/ 295283 h 509406"/>
              <a:gd name="connsiteX4344" fmla="*/ 38102 w 2377881"/>
              <a:gd name="connsiteY4344" fmla="*/ 294331 h 509406"/>
              <a:gd name="connsiteX4345" fmla="*/ 31244 w 2377881"/>
              <a:gd name="connsiteY4345" fmla="*/ 295855 h 509406"/>
              <a:gd name="connsiteX4346" fmla="*/ 29530 w 2377881"/>
              <a:gd name="connsiteY4346" fmla="*/ 299093 h 509406"/>
              <a:gd name="connsiteX4347" fmla="*/ 27244 w 2377881"/>
              <a:gd name="connsiteY4347" fmla="*/ 299284 h 509406"/>
              <a:gd name="connsiteX4348" fmla="*/ 26577 w 2377881"/>
              <a:gd name="connsiteY4348" fmla="*/ 299188 h 509406"/>
              <a:gd name="connsiteX4349" fmla="*/ 25243 w 2377881"/>
              <a:gd name="connsiteY4349" fmla="*/ 295378 h 509406"/>
              <a:gd name="connsiteX4350" fmla="*/ 28768 w 2377881"/>
              <a:gd name="connsiteY4350" fmla="*/ 288235 h 509406"/>
              <a:gd name="connsiteX4351" fmla="*/ 30101 w 2377881"/>
              <a:gd name="connsiteY4351" fmla="*/ 278233 h 509406"/>
              <a:gd name="connsiteX4352" fmla="*/ 31911 w 2377881"/>
              <a:gd name="connsiteY4352" fmla="*/ 274233 h 509406"/>
              <a:gd name="connsiteX4353" fmla="*/ 31625 w 2377881"/>
              <a:gd name="connsiteY4353" fmla="*/ 274233 h 509406"/>
              <a:gd name="connsiteX4354" fmla="*/ 28291 w 2377881"/>
              <a:gd name="connsiteY4354" fmla="*/ 274614 h 509406"/>
              <a:gd name="connsiteX4355" fmla="*/ 20100 w 2377881"/>
              <a:gd name="connsiteY4355" fmla="*/ 269470 h 509406"/>
              <a:gd name="connsiteX4356" fmla="*/ 18576 w 2377881"/>
              <a:gd name="connsiteY4356" fmla="*/ 270709 h 509406"/>
              <a:gd name="connsiteX4357" fmla="*/ 17719 w 2377881"/>
              <a:gd name="connsiteY4357" fmla="*/ 271375 h 509406"/>
              <a:gd name="connsiteX4358" fmla="*/ 16576 w 2377881"/>
              <a:gd name="connsiteY4358" fmla="*/ 276805 h 509406"/>
              <a:gd name="connsiteX4359" fmla="*/ 12099 w 2377881"/>
              <a:gd name="connsiteY4359" fmla="*/ 274328 h 509406"/>
              <a:gd name="connsiteX4360" fmla="*/ 12480 w 2377881"/>
              <a:gd name="connsiteY4360" fmla="*/ 272328 h 509406"/>
              <a:gd name="connsiteX4361" fmla="*/ 12480 w 2377881"/>
              <a:gd name="connsiteY4361" fmla="*/ 268137 h 509406"/>
              <a:gd name="connsiteX4362" fmla="*/ 9813 w 2377881"/>
              <a:gd name="connsiteY4362" fmla="*/ 262898 h 509406"/>
              <a:gd name="connsiteX4363" fmla="*/ 8194 w 2377881"/>
              <a:gd name="connsiteY4363" fmla="*/ 261755 h 509406"/>
              <a:gd name="connsiteX4364" fmla="*/ 2479 w 2377881"/>
              <a:gd name="connsiteY4364" fmla="*/ 260231 h 509406"/>
              <a:gd name="connsiteX4365" fmla="*/ 5336 w 2377881"/>
              <a:gd name="connsiteY4365" fmla="*/ 247563 h 509406"/>
              <a:gd name="connsiteX4366" fmla="*/ 15242 w 2377881"/>
              <a:gd name="connsiteY4366" fmla="*/ 247087 h 509406"/>
              <a:gd name="connsiteX4367" fmla="*/ 19052 w 2377881"/>
              <a:gd name="connsiteY4367" fmla="*/ 246896 h 509406"/>
              <a:gd name="connsiteX4368" fmla="*/ 22005 w 2377881"/>
              <a:gd name="connsiteY4368" fmla="*/ 243086 h 509406"/>
              <a:gd name="connsiteX4369" fmla="*/ 20005 w 2377881"/>
              <a:gd name="connsiteY4369" fmla="*/ 239562 h 509406"/>
              <a:gd name="connsiteX4370" fmla="*/ 22195 w 2377881"/>
              <a:gd name="connsiteY4370" fmla="*/ 238133 h 509406"/>
              <a:gd name="connsiteX4371" fmla="*/ 23910 w 2377881"/>
              <a:gd name="connsiteY4371" fmla="*/ 236990 h 509406"/>
              <a:gd name="connsiteX4372" fmla="*/ 30958 w 2377881"/>
              <a:gd name="connsiteY4372" fmla="*/ 239752 h 509406"/>
              <a:gd name="connsiteX4373" fmla="*/ 32673 w 2377881"/>
              <a:gd name="connsiteY4373" fmla="*/ 237847 h 509406"/>
              <a:gd name="connsiteX4374" fmla="*/ 30673 w 2377881"/>
              <a:gd name="connsiteY4374" fmla="*/ 234704 h 509406"/>
              <a:gd name="connsiteX4375" fmla="*/ 33244 w 2377881"/>
              <a:gd name="connsiteY4375" fmla="*/ 233371 h 509406"/>
              <a:gd name="connsiteX4376" fmla="*/ 34197 w 2377881"/>
              <a:gd name="connsiteY4376" fmla="*/ 233847 h 509406"/>
              <a:gd name="connsiteX4377" fmla="*/ 32197 w 2377881"/>
              <a:gd name="connsiteY4377" fmla="*/ 229180 h 509406"/>
              <a:gd name="connsiteX4378" fmla="*/ 29149 w 2377881"/>
              <a:gd name="connsiteY4378" fmla="*/ 228513 h 509406"/>
              <a:gd name="connsiteX4379" fmla="*/ 28101 w 2377881"/>
              <a:gd name="connsiteY4379" fmla="*/ 228322 h 509406"/>
              <a:gd name="connsiteX4380" fmla="*/ 26101 w 2377881"/>
              <a:gd name="connsiteY4380" fmla="*/ 228132 h 509406"/>
              <a:gd name="connsiteX4381" fmla="*/ 25053 w 2377881"/>
              <a:gd name="connsiteY4381" fmla="*/ 224417 h 509406"/>
              <a:gd name="connsiteX4382" fmla="*/ 20862 w 2377881"/>
              <a:gd name="connsiteY4382" fmla="*/ 221655 h 509406"/>
              <a:gd name="connsiteX4383" fmla="*/ 18100 w 2377881"/>
              <a:gd name="connsiteY4383" fmla="*/ 218416 h 509406"/>
              <a:gd name="connsiteX4384" fmla="*/ 15623 w 2377881"/>
              <a:gd name="connsiteY4384" fmla="*/ 226132 h 509406"/>
              <a:gd name="connsiteX4385" fmla="*/ 9146 w 2377881"/>
              <a:gd name="connsiteY4385" fmla="*/ 227370 h 509406"/>
              <a:gd name="connsiteX4386" fmla="*/ 5146 w 2377881"/>
              <a:gd name="connsiteY4386" fmla="*/ 223274 h 509406"/>
              <a:gd name="connsiteX4387" fmla="*/ 5812 w 2377881"/>
              <a:gd name="connsiteY4387" fmla="*/ 222512 h 509406"/>
              <a:gd name="connsiteX4388" fmla="*/ 8099 w 2377881"/>
              <a:gd name="connsiteY4388" fmla="*/ 222322 h 509406"/>
              <a:gd name="connsiteX4389" fmla="*/ 9241 w 2377881"/>
              <a:gd name="connsiteY4389" fmla="*/ 222798 h 509406"/>
              <a:gd name="connsiteX4390" fmla="*/ 11908 w 2377881"/>
              <a:gd name="connsiteY4390" fmla="*/ 220036 h 509406"/>
              <a:gd name="connsiteX4391" fmla="*/ 17814 w 2377881"/>
              <a:gd name="connsiteY4391" fmla="*/ 212130 h 509406"/>
              <a:gd name="connsiteX4392" fmla="*/ 23624 w 2377881"/>
              <a:gd name="connsiteY4392" fmla="*/ 207844 h 509406"/>
              <a:gd name="connsiteX4393" fmla="*/ 21243 w 2377881"/>
              <a:gd name="connsiteY4393" fmla="*/ 205558 h 509406"/>
              <a:gd name="connsiteX4394" fmla="*/ 21529 w 2377881"/>
              <a:gd name="connsiteY4394" fmla="*/ 205558 h 509406"/>
              <a:gd name="connsiteX4395" fmla="*/ 29339 w 2377881"/>
              <a:gd name="connsiteY4395" fmla="*/ 200890 h 509406"/>
              <a:gd name="connsiteX4396" fmla="*/ 30292 w 2377881"/>
              <a:gd name="connsiteY4396" fmla="*/ 200033 h 509406"/>
              <a:gd name="connsiteX4397" fmla="*/ 30673 w 2377881"/>
              <a:gd name="connsiteY4397" fmla="*/ 194890 h 509406"/>
              <a:gd name="connsiteX4398" fmla="*/ 37531 w 2377881"/>
              <a:gd name="connsiteY4398" fmla="*/ 195080 h 509406"/>
              <a:gd name="connsiteX4399" fmla="*/ 38483 w 2377881"/>
              <a:gd name="connsiteY4399" fmla="*/ 202033 h 509406"/>
              <a:gd name="connsiteX4400" fmla="*/ 44198 w 2377881"/>
              <a:gd name="connsiteY4400" fmla="*/ 205748 h 509406"/>
              <a:gd name="connsiteX4401" fmla="*/ 44579 w 2377881"/>
              <a:gd name="connsiteY4401" fmla="*/ 203653 h 509406"/>
              <a:gd name="connsiteX4402" fmla="*/ 43055 w 2377881"/>
              <a:gd name="connsiteY4402" fmla="*/ 197557 h 509406"/>
              <a:gd name="connsiteX4403" fmla="*/ 47818 w 2377881"/>
              <a:gd name="connsiteY4403" fmla="*/ 187079 h 509406"/>
              <a:gd name="connsiteX4404" fmla="*/ 53818 w 2377881"/>
              <a:gd name="connsiteY4404" fmla="*/ 190508 h 509406"/>
              <a:gd name="connsiteX4405" fmla="*/ 56104 w 2377881"/>
              <a:gd name="connsiteY4405" fmla="*/ 191842 h 509406"/>
              <a:gd name="connsiteX4406" fmla="*/ 60391 w 2377881"/>
              <a:gd name="connsiteY4406" fmla="*/ 184126 h 509406"/>
              <a:gd name="connsiteX4407" fmla="*/ 65725 w 2377881"/>
              <a:gd name="connsiteY4407" fmla="*/ 187365 h 509406"/>
              <a:gd name="connsiteX4408" fmla="*/ 68011 w 2377881"/>
              <a:gd name="connsiteY4408" fmla="*/ 189079 h 509406"/>
              <a:gd name="connsiteX4409" fmla="*/ 69535 w 2377881"/>
              <a:gd name="connsiteY4409" fmla="*/ 190222 h 509406"/>
              <a:gd name="connsiteX4410" fmla="*/ 73535 w 2377881"/>
              <a:gd name="connsiteY4410" fmla="*/ 185269 h 509406"/>
              <a:gd name="connsiteX4411" fmla="*/ 74392 w 2377881"/>
              <a:gd name="connsiteY4411" fmla="*/ 185174 h 509406"/>
              <a:gd name="connsiteX4412" fmla="*/ 77726 w 2377881"/>
              <a:gd name="connsiteY4412" fmla="*/ 184984 h 509406"/>
              <a:gd name="connsiteX4413" fmla="*/ 82489 w 2377881"/>
              <a:gd name="connsiteY4413" fmla="*/ 186793 h 509406"/>
              <a:gd name="connsiteX4414" fmla="*/ 77726 w 2377881"/>
              <a:gd name="connsiteY4414" fmla="*/ 191365 h 509406"/>
              <a:gd name="connsiteX4415" fmla="*/ 79726 w 2377881"/>
              <a:gd name="connsiteY4415" fmla="*/ 197652 h 509406"/>
              <a:gd name="connsiteX4416" fmla="*/ 84870 w 2377881"/>
              <a:gd name="connsiteY4416" fmla="*/ 194223 h 509406"/>
              <a:gd name="connsiteX4417" fmla="*/ 85918 w 2377881"/>
              <a:gd name="connsiteY4417" fmla="*/ 195271 h 509406"/>
              <a:gd name="connsiteX4418" fmla="*/ 97348 w 2377881"/>
              <a:gd name="connsiteY4418" fmla="*/ 194699 h 509406"/>
              <a:gd name="connsiteX4419" fmla="*/ 97729 w 2377881"/>
              <a:gd name="connsiteY4419" fmla="*/ 194128 h 509406"/>
              <a:gd name="connsiteX4420" fmla="*/ 96109 w 2377881"/>
              <a:gd name="connsiteY4420" fmla="*/ 189746 h 509406"/>
              <a:gd name="connsiteX4421" fmla="*/ 94871 w 2377881"/>
              <a:gd name="connsiteY4421" fmla="*/ 182126 h 509406"/>
              <a:gd name="connsiteX4422" fmla="*/ 99634 w 2377881"/>
              <a:gd name="connsiteY4422" fmla="*/ 180221 h 509406"/>
              <a:gd name="connsiteX4423" fmla="*/ 102110 w 2377881"/>
              <a:gd name="connsiteY4423" fmla="*/ 184222 h 509406"/>
              <a:gd name="connsiteX4424" fmla="*/ 110397 w 2377881"/>
              <a:gd name="connsiteY4424" fmla="*/ 178602 h 509406"/>
              <a:gd name="connsiteX4425" fmla="*/ 110683 w 2377881"/>
              <a:gd name="connsiteY4425" fmla="*/ 176602 h 509406"/>
              <a:gd name="connsiteX4426" fmla="*/ 112683 w 2377881"/>
              <a:gd name="connsiteY4426" fmla="*/ 174601 h 509406"/>
              <a:gd name="connsiteX4427" fmla="*/ 113635 w 2377881"/>
              <a:gd name="connsiteY4427" fmla="*/ 174506 h 509406"/>
              <a:gd name="connsiteX4428" fmla="*/ 125923 w 2377881"/>
              <a:gd name="connsiteY4428" fmla="*/ 181174 h 509406"/>
              <a:gd name="connsiteX4429" fmla="*/ 130876 w 2377881"/>
              <a:gd name="connsiteY4429" fmla="*/ 180126 h 509406"/>
              <a:gd name="connsiteX4430" fmla="*/ 133448 w 2377881"/>
              <a:gd name="connsiteY4430" fmla="*/ 179554 h 509406"/>
              <a:gd name="connsiteX4431" fmla="*/ 132114 w 2377881"/>
              <a:gd name="connsiteY4431" fmla="*/ 182507 h 509406"/>
              <a:gd name="connsiteX4432" fmla="*/ 137067 w 2377881"/>
              <a:gd name="connsiteY4432" fmla="*/ 186222 h 509406"/>
              <a:gd name="connsiteX4433" fmla="*/ 138400 w 2377881"/>
              <a:gd name="connsiteY4433" fmla="*/ 183936 h 509406"/>
              <a:gd name="connsiteX4434" fmla="*/ 139829 w 2377881"/>
              <a:gd name="connsiteY4434" fmla="*/ 181555 h 509406"/>
              <a:gd name="connsiteX4435" fmla="*/ 141449 w 2377881"/>
              <a:gd name="connsiteY4435" fmla="*/ 175744 h 509406"/>
              <a:gd name="connsiteX4436" fmla="*/ 153355 w 2377881"/>
              <a:gd name="connsiteY4436" fmla="*/ 181078 h 509406"/>
              <a:gd name="connsiteX4437" fmla="*/ 154593 w 2377881"/>
              <a:gd name="connsiteY4437" fmla="*/ 180602 h 509406"/>
              <a:gd name="connsiteX4438" fmla="*/ 156784 w 2377881"/>
              <a:gd name="connsiteY4438" fmla="*/ 179840 h 509406"/>
              <a:gd name="connsiteX4439" fmla="*/ 157165 w 2377881"/>
              <a:gd name="connsiteY4439" fmla="*/ 179650 h 509406"/>
              <a:gd name="connsiteX4440" fmla="*/ 162118 w 2377881"/>
              <a:gd name="connsiteY4440" fmla="*/ 182126 h 509406"/>
              <a:gd name="connsiteX4441" fmla="*/ 159927 w 2377881"/>
              <a:gd name="connsiteY4441" fmla="*/ 194604 h 509406"/>
              <a:gd name="connsiteX4442" fmla="*/ 160117 w 2377881"/>
              <a:gd name="connsiteY4442" fmla="*/ 194604 h 509406"/>
              <a:gd name="connsiteX4443" fmla="*/ 162118 w 2377881"/>
              <a:gd name="connsiteY4443" fmla="*/ 194985 h 509406"/>
              <a:gd name="connsiteX4444" fmla="*/ 169642 w 2377881"/>
              <a:gd name="connsiteY4444" fmla="*/ 191270 h 509406"/>
              <a:gd name="connsiteX4445" fmla="*/ 169738 w 2377881"/>
              <a:gd name="connsiteY4445" fmla="*/ 189175 h 509406"/>
              <a:gd name="connsiteX4446" fmla="*/ 169833 w 2377881"/>
              <a:gd name="connsiteY4446" fmla="*/ 186889 h 509406"/>
              <a:gd name="connsiteX4447" fmla="*/ 174024 w 2377881"/>
              <a:gd name="connsiteY4447" fmla="*/ 181269 h 509406"/>
              <a:gd name="connsiteX4448" fmla="*/ 167547 w 2377881"/>
              <a:gd name="connsiteY4448" fmla="*/ 176506 h 509406"/>
              <a:gd name="connsiteX4449" fmla="*/ 165833 w 2377881"/>
              <a:gd name="connsiteY4449" fmla="*/ 173649 h 509406"/>
              <a:gd name="connsiteX4450" fmla="*/ 171983 w 2377881"/>
              <a:gd name="connsiteY4450" fmla="*/ 167235 h 509406"/>
              <a:gd name="connsiteX4451" fmla="*/ 167833 w 2377881"/>
              <a:gd name="connsiteY4451" fmla="*/ 168506 h 509406"/>
              <a:gd name="connsiteX4452" fmla="*/ 157641 w 2377881"/>
              <a:gd name="connsiteY4452" fmla="*/ 175745 h 509406"/>
              <a:gd name="connsiteX4453" fmla="*/ 152784 w 2377881"/>
              <a:gd name="connsiteY4453" fmla="*/ 176697 h 509406"/>
              <a:gd name="connsiteX4454" fmla="*/ 151069 w 2377881"/>
              <a:gd name="connsiteY4454" fmla="*/ 177078 h 509406"/>
              <a:gd name="connsiteX4455" fmla="*/ 148307 w 2377881"/>
              <a:gd name="connsiteY4455" fmla="*/ 173173 h 509406"/>
              <a:gd name="connsiteX4456" fmla="*/ 154212 w 2377881"/>
              <a:gd name="connsiteY4456" fmla="*/ 169839 h 509406"/>
              <a:gd name="connsiteX4457" fmla="*/ 165738 w 2377881"/>
              <a:gd name="connsiteY4457" fmla="*/ 165553 h 509406"/>
              <a:gd name="connsiteX4458" fmla="*/ 172199 w 2377881"/>
              <a:gd name="connsiteY4458" fmla="*/ 167009 h 509406"/>
              <a:gd name="connsiteX4459" fmla="*/ 172500 w 2377881"/>
              <a:gd name="connsiteY4459" fmla="*/ 166696 h 509406"/>
              <a:gd name="connsiteX4460" fmla="*/ 172500 w 2377881"/>
              <a:gd name="connsiteY4460" fmla="*/ 166029 h 509406"/>
              <a:gd name="connsiteX4461" fmla="*/ 172500 w 2377881"/>
              <a:gd name="connsiteY4461" fmla="*/ 164981 h 509406"/>
              <a:gd name="connsiteX4462" fmla="*/ 177358 w 2377881"/>
              <a:gd name="connsiteY4462" fmla="*/ 161933 h 509406"/>
              <a:gd name="connsiteX4463" fmla="*/ 184025 w 2377881"/>
              <a:gd name="connsiteY4463" fmla="*/ 159742 h 509406"/>
              <a:gd name="connsiteX4464" fmla="*/ 189740 w 2377881"/>
              <a:gd name="connsiteY4464" fmla="*/ 159457 h 509406"/>
              <a:gd name="connsiteX4465" fmla="*/ 191645 w 2377881"/>
              <a:gd name="connsiteY4465" fmla="*/ 160409 h 509406"/>
              <a:gd name="connsiteX4466" fmla="*/ 190788 w 2377881"/>
              <a:gd name="connsiteY4466" fmla="*/ 154408 h 509406"/>
              <a:gd name="connsiteX4467" fmla="*/ 190312 w 2377881"/>
              <a:gd name="connsiteY4467" fmla="*/ 150122 h 509406"/>
              <a:gd name="connsiteX4468" fmla="*/ 190026 w 2377881"/>
              <a:gd name="connsiteY4468" fmla="*/ 147360 h 509406"/>
              <a:gd name="connsiteX4469" fmla="*/ 184692 w 2377881"/>
              <a:gd name="connsiteY4469" fmla="*/ 146503 h 509406"/>
              <a:gd name="connsiteX4470" fmla="*/ 184216 w 2377881"/>
              <a:gd name="connsiteY4470" fmla="*/ 144883 h 509406"/>
              <a:gd name="connsiteX4471" fmla="*/ 184216 w 2377881"/>
              <a:gd name="connsiteY4471" fmla="*/ 144788 h 509406"/>
              <a:gd name="connsiteX4472" fmla="*/ 181168 w 2377881"/>
              <a:gd name="connsiteY4472" fmla="*/ 141264 h 509406"/>
              <a:gd name="connsiteX4473" fmla="*/ 180215 w 2377881"/>
              <a:gd name="connsiteY4473" fmla="*/ 139454 h 509406"/>
              <a:gd name="connsiteX4474" fmla="*/ 182596 w 2377881"/>
              <a:gd name="connsiteY4474" fmla="*/ 135644 h 509406"/>
              <a:gd name="connsiteX4475" fmla="*/ 184120 w 2377881"/>
              <a:gd name="connsiteY4475" fmla="*/ 134596 h 509406"/>
              <a:gd name="connsiteX4476" fmla="*/ 187931 w 2377881"/>
              <a:gd name="connsiteY4476" fmla="*/ 134025 h 509406"/>
              <a:gd name="connsiteX4477" fmla="*/ 194026 w 2377881"/>
              <a:gd name="connsiteY4477" fmla="*/ 135930 h 509406"/>
              <a:gd name="connsiteX4478" fmla="*/ 205457 w 2377881"/>
              <a:gd name="connsiteY4478" fmla="*/ 125357 h 509406"/>
              <a:gd name="connsiteX4479" fmla="*/ 205837 w 2377881"/>
              <a:gd name="connsiteY4479" fmla="*/ 126976 h 509406"/>
              <a:gd name="connsiteX4480" fmla="*/ 211457 w 2377881"/>
              <a:gd name="connsiteY4480" fmla="*/ 129167 h 509406"/>
              <a:gd name="connsiteX4481" fmla="*/ 221458 w 2377881"/>
              <a:gd name="connsiteY4481" fmla="*/ 126119 h 509406"/>
              <a:gd name="connsiteX4482" fmla="*/ 227174 w 2377881"/>
              <a:gd name="connsiteY4482" fmla="*/ 128405 h 509406"/>
              <a:gd name="connsiteX4483" fmla="*/ 233555 w 2377881"/>
              <a:gd name="connsiteY4483" fmla="*/ 132120 h 509406"/>
              <a:gd name="connsiteX4484" fmla="*/ 236794 w 2377881"/>
              <a:gd name="connsiteY4484" fmla="*/ 131358 h 509406"/>
              <a:gd name="connsiteX4485" fmla="*/ 248224 w 2377881"/>
              <a:gd name="connsiteY4485" fmla="*/ 123833 h 509406"/>
              <a:gd name="connsiteX4486" fmla="*/ 252129 w 2377881"/>
              <a:gd name="connsiteY4486" fmla="*/ 121833 h 509406"/>
              <a:gd name="connsiteX4487" fmla="*/ 249367 w 2377881"/>
              <a:gd name="connsiteY4487" fmla="*/ 117356 h 509406"/>
              <a:gd name="connsiteX4488" fmla="*/ 243747 w 2377881"/>
              <a:gd name="connsiteY4488" fmla="*/ 114689 h 509406"/>
              <a:gd name="connsiteX4489" fmla="*/ 242128 w 2377881"/>
              <a:gd name="connsiteY4489" fmla="*/ 111355 h 509406"/>
              <a:gd name="connsiteX4490" fmla="*/ 237460 w 2377881"/>
              <a:gd name="connsiteY4490" fmla="*/ 107355 h 509406"/>
              <a:gd name="connsiteX4491" fmla="*/ 235936 w 2377881"/>
              <a:gd name="connsiteY4491" fmla="*/ 107069 h 509406"/>
              <a:gd name="connsiteX4492" fmla="*/ 233460 w 2377881"/>
              <a:gd name="connsiteY4492" fmla="*/ 110879 h 509406"/>
              <a:gd name="connsiteX4493" fmla="*/ 235556 w 2377881"/>
              <a:gd name="connsiteY4493" fmla="*/ 112879 h 509406"/>
              <a:gd name="connsiteX4494" fmla="*/ 234984 w 2377881"/>
              <a:gd name="connsiteY4494" fmla="*/ 115165 h 509406"/>
              <a:gd name="connsiteX4495" fmla="*/ 236032 w 2377881"/>
              <a:gd name="connsiteY4495" fmla="*/ 115832 h 509406"/>
              <a:gd name="connsiteX4496" fmla="*/ 236794 w 2377881"/>
              <a:gd name="connsiteY4496" fmla="*/ 116308 h 509406"/>
              <a:gd name="connsiteX4497" fmla="*/ 235270 w 2377881"/>
              <a:gd name="connsiteY4497" fmla="*/ 118404 h 509406"/>
              <a:gd name="connsiteX4498" fmla="*/ 234508 w 2377881"/>
              <a:gd name="connsiteY4498" fmla="*/ 118594 h 509406"/>
              <a:gd name="connsiteX4499" fmla="*/ 231079 w 2377881"/>
              <a:gd name="connsiteY4499" fmla="*/ 119452 h 509406"/>
              <a:gd name="connsiteX4500" fmla="*/ 221840 w 2377881"/>
              <a:gd name="connsiteY4500" fmla="*/ 124309 h 509406"/>
              <a:gd name="connsiteX4501" fmla="*/ 219173 w 2377881"/>
              <a:gd name="connsiteY4501" fmla="*/ 122976 h 509406"/>
              <a:gd name="connsiteX4502" fmla="*/ 214791 w 2377881"/>
              <a:gd name="connsiteY4502" fmla="*/ 122214 h 509406"/>
              <a:gd name="connsiteX4503" fmla="*/ 209171 w 2377881"/>
              <a:gd name="connsiteY4503" fmla="*/ 122595 h 509406"/>
              <a:gd name="connsiteX4504" fmla="*/ 211267 w 2377881"/>
              <a:gd name="connsiteY4504" fmla="*/ 116594 h 509406"/>
              <a:gd name="connsiteX4505" fmla="*/ 211171 w 2377881"/>
              <a:gd name="connsiteY4505" fmla="*/ 116118 h 509406"/>
              <a:gd name="connsiteX4506" fmla="*/ 209743 w 2377881"/>
              <a:gd name="connsiteY4506" fmla="*/ 113546 h 509406"/>
              <a:gd name="connsiteX4507" fmla="*/ 207361 w 2377881"/>
              <a:gd name="connsiteY4507" fmla="*/ 113641 h 509406"/>
              <a:gd name="connsiteX4508" fmla="*/ 205742 w 2377881"/>
              <a:gd name="connsiteY4508" fmla="*/ 114689 h 509406"/>
              <a:gd name="connsiteX4509" fmla="*/ 196789 w 2377881"/>
              <a:gd name="connsiteY4509" fmla="*/ 108403 h 509406"/>
              <a:gd name="connsiteX4510" fmla="*/ 190883 w 2377881"/>
              <a:gd name="connsiteY4510" fmla="*/ 109641 h 509406"/>
              <a:gd name="connsiteX4511" fmla="*/ 186311 w 2377881"/>
              <a:gd name="connsiteY4511" fmla="*/ 110593 h 509406"/>
              <a:gd name="connsiteX4512" fmla="*/ 172405 w 2377881"/>
              <a:gd name="connsiteY4512" fmla="*/ 111355 h 509406"/>
              <a:gd name="connsiteX4513" fmla="*/ 169738 w 2377881"/>
              <a:gd name="connsiteY4513" fmla="*/ 110212 h 509406"/>
              <a:gd name="connsiteX4514" fmla="*/ 166975 w 2377881"/>
              <a:gd name="connsiteY4514" fmla="*/ 109069 h 509406"/>
              <a:gd name="connsiteX4515" fmla="*/ 165928 w 2377881"/>
              <a:gd name="connsiteY4515" fmla="*/ 102497 h 509406"/>
              <a:gd name="connsiteX4516" fmla="*/ 172119 w 2377881"/>
              <a:gd name="connsiteY4516" fmla="*/ 104783 h 509406"/>
              <a:gd name="connsiteX4517" fmla="*/ 173929 w 2377881"/>
              <a:gd name="connsiteY4517" fmla="*/ 105450 h 509406"/>
              <a:gd name="connsiteX4518" fmla="*/ 181263 w 2377881"/>
              <a:gd name="connsiteY4518" fmla="*/ 99830 h 509406"/>
              <a:gd name="connsiteX4519" fmla="*/ 192502 w 2377881"/>
              <a:gd name="connsiteY4519" fmla="*/ 104116 h 509406"/>
              <a:gd name="connsiteX4520" fmla="*/ 198217 w 2377881"/>
              <a:gd name="connsiteY4520" fmla="*/ 99925 h 509406"/>
              <a:gd name="connsiteX4521" fmla="*/ 199170 w 2377881"/>
              <a:gd name="connsiteY4521" fmla="*/ 99259 h 509406"/>
              <a:gd name="connsiteX4522" fmla="*/ 198122 w 2377881"/>
              <a:gd name="connsiteY4522" fmla="*/ 96973 h 509406"/>
              <a:gd name="connsiteX4523" fmla="*/ 191169 w 2377881"/>
              <a:gd name="connsiteY4523" fmla="*/ 95449 h 509406"/>
              <a:gd name="connsiteX4524" fmla="*/ 194408 w 2377881"/>
              <a:gd name="connsiteY4524" fmla="*/ 90781 h 509406"/>
              <a:gd name="connsiteX4525" fmla="*/ 194884 w 2377881"/>
              <a:gd name="connsiteY4525" fmla="*/ 85066 h 509406"/>
              <a:gd name="connsiteX4526" fmla="*/ 196408 w 2377881"/>
              <a:gd name="connsiteY4526" fmla="*/ 85828 h 509406"/>
              <a:gd name="connsiteX4527" fmla="*/ 198979 w 2377881"/>
              <a:gd name="connsiteY4527" fmla="*/ 87067 h 509406"/>
              <a:gd name="connsiteX4528" fmla="*/ 202504 w 2377881"/>
              <a:gd name="connsiteY4528" fmla="*/ 91829 h 509406"/>
              <a:gd name="connsiteX4529" fmla="*/ 202408 w 2377881"/>
              <a:gd name="connsiteY4529" fmla="*/ 92305 h 509406"/>
              <a:gd name="connsiteX4530" fmla="*/ 202313 w 2377881"/>
              <a:gd name="connsiteY4530" fmla="*/ 93067 h 509406"/>
              <a:gd name="connsiteX4531" fmla="*/ 205075 w 2377881"/>
              <a:gd name="connsiteY4531" fmla="*/ 93829 h 509406"/>
              <a:gd name="connsiteX4532" fmla="*/ 205933 w 2377881"/>
              <a:gd name="connsiteY4532" fmla="*/ 93067 h 509406"/>
              <a:gd name="connsiteX4533" fmla="*/ 206123 w 2377881"/>
              <a:gd name="connsiteY4533" fmla="*/ 90019 h 509406"/>
              <a:gd name="connsiteX4534" fmla="*/ 206695 w 2377881"/>
              <a:gd name="connsiteY4534" fmla="*/ 87352 h 509406"/>
              <a:gd name="connsiteX4535" fmla="*/ 209838 w 2377881"/>
              <a:gd name="connsiteY4535" fmla="*/ 91258 h 509406"/>
              <a:gd name="connsiteX4536" fmla="*/ 206885 w 2377881"/>
              <a:gd name="connsiteY4536" fmla="*/ 97544 h 509406"/>
              <a:gd name="connsiteX4537" fmla="*/ 210028 w 2377881"/>
              <a:gd name="connsiteY4537" fmla="*/ 98306 h 509406"/>
              <a:gd name="connsiteX4538" fmla="*/ 214696 w 2377881"/>
              <a:gd name="connsiteY4538" fmla="*/ 95925 h 509406"/>
              <a:gd name="connsiteX4539" fmla="*/ 214791 w 2377881"/>
              <a:gd name="connsiteY4539" fmla="*/ 94972 h 509406"/>
              <a:gd name="connsiteX4540" fmla="*/ 214982 w 2377881"/>
              <a:gd name="connsiteY4540" fmla="*/ 93448 h 509406"/>
              <a:gd name="connsiteX4541" fmla="*/ 218478 w 2377881"/>
              <a:gd name="connsiteY4541" fmla="*/ 91547 h 509406"/>
              <a:gd name="connsiteX4542" fmla="*/ 223649 w 2377881"/>
              <a:gd name="connsiteY4542" fmla="*/ 94877 h 509406"/>
              <a:gd name="connsiteX4543" fmla="*/ 220328 w 2377881"/>
              <a:gd name="connsiteY4543" fmla="*/ 90541 h 509406"/>
              <a:gd name="connsiteX4544" fmla="*/ 224792 w 2377881"/>
              <a:gd name="connsiteY4544" fmla="*/ 88114 h 509406"/>
              <a:gd name="connsiteX4545" fmla="*/ 219649 w 2377881"/>
              <a:gd name="connsiteY4545" fmla="*/ 86305 h 509406"/>
              <a:gd name="connsiteX4546" fmla="*/ 216601 w 2377881"/>
              <a:gd name="connsiteY4546" fmla="*/ 87352 h 509406"/>
              <a:gd name="connsiteX4547" fmla="*/ 217744 w 2377881"/>
              <a:gd name="connsiteY4547" fmla="*/ 90305 h 509406"/>
              <a:gd name="connsiteX4548" fmla="*/ 220220 w 2377881"/>
              <a:gd name="connsiteY4548" fmla="*/ 90400 h 509406"/>
              <a:gd name="connsiteX4549" fmla="*/ 220328 w 2377881"/>
              <a:gd name="connsiteY4549" fmla="*/ 90541 h 509406"/>
              <a:gd name="connsiteX4550" fmla="*/ 218478 w 2377881"/>
              <a:gd name="connsiteY4550" fmla="*/ 91547 h 509406"/>
              <a:gd name="connsiteX4551" fmla="*/ 218029 w 2377881"/>
              <a:gd name="connsiteY4551" fmla="*/ 91258 h 509406"/>
              <a:gd name="connsiteX4552" fmla="*/ 210505 w 2377881"/>
              <a:gd name="connsiteY4552" fmla="*/ 87352 h 509406"/>
              <a:gd name="connsiteX4553" fmla="*/ 214124 w 2377881"/>
              <a:gd name="connsiteY4553" fmla="*/ 83638 h 509406"/>
              <a:gd name="connsiteX4554" fmla="*/ 224125 w 2377881"/>
              <a:gd name="connsiteY4554" fmla="*/ 79542 h 509406"/>
              <a:gd name="connsiteX4555" fmla="*/ 219458 w 2377881"/>
              <a:gd name="connsiteY4555" fmla="*/ 78494 h 509406"/>
              <a:gd name="connsiteX4556" fmla="*/ 217458 w 2377881"/>
              <a:gd name="connsiteY4556" fmla="*/ 77923 h 509406"/>
              <a:gd name="connsiteX4557" fmla="*/ 211362 w 2377881"/>
              <a:gd name="connsiteY4557" fmla="*/ 74779 h 509406"/>
              <a:gd name="connsiteX4558" fmla="*/ 210981 w 2377881"/>
              <a:gd name="connsiteY4558" fmla="*/ 74494 h 509406"/>
              <a:gd name="connsiteX4559" fmla="*/ 213172 w 2377881"/>
              <a:gd name="connsiteY4559" fmla="*/ 72684 h 509406"/>
              <a:gd name="connsiteX4560" fmla="*/ 214029 w 2377881"/>
              <a:gd name="connsiteY4560" fmla="*/ 72874 h 509406"/>
              <a:gd name="connsiteX4561" fmla="*/ 216982 w 2377881"/>
              <a:gd name="connsiteY4561" fmla="*/ 73446 h 509406"/>
              <a:gd name="connsiteX4562" fmla="*/ 229364 w 2377881"/>
              <a:gd name="connsiteY4562" fmla="*/ 68969 h 509406"/>
              <a:gd name="connsiteX4563" fmla="*/ 234412 w 2377881"/>
              <a:gd name="connsiteY4563" fmla="*/ 70398 h 509406"/>
              <a:gd name="connsiteX4564" fmla="*/ 238508 w 2377881"/>
              <a:gd name="connsiteY4564" fmla="*/ 71636 h 509406"/>
              <a:gd name="connsiteX4565" fmla="*/ 244985 w 2377881"/>
              <a:gd name="connsiteY4565" fmla="*/ 72589 h 509406"/>
              <a:gd name="connsiteX4566" fmla="*/ 245938 w 2377881"/>
              <a:gd name="connsiteY4566" fmla="*/ 76399 h 509406"/>
              <a:gd name="connsiteX4567" fmla="*/ 253272 w 2377881"/>
              <a:gd name="connsiteY4567" fmla="*/ 68874 h 509406"/>
              <a:gd name="connsiteX4568" fmla="*/ 260130 w 2377881"/>
              <a:gd name="connsiteY4568" fmla="*/ 67064 h 509406"/>
              <a:gd name="connsiteX4569" fmla="*/ 262892 w 2377881"/>
              <a:gd name="connsiteY4569" fmla="*/ 67445 h 509406"/>
              <a:gd name="connsiteX4570" fmla="*/ 270798 w 2377881"/>
              <a:gd name="connsiteY4570" fmla="*/ 69445 h 509406"/>
              <a:gd name="connsiteX4571" fmla="*/ 271179 w 2377881"/>
              <a:gd name="connsiteY4571" fmla="*/ 69541 h 509406"/>
              <a:gd name="connsiteX4572" fmla="*/ 272893 w 2377881"/>
              <a:gd name="connsiteY4572" fmla="*/ 72208 h 509406"/>
              <a:gd name="connsiteX4573" fmla="*/ 276227 w 2377881"/>
              <a:gd name="connsiteY4573" fmla="*/ 77256 h 509406"/>
              <a:gd name="connsiteX4574" fmla="*/ 282990 w 2377881"/>
              <a:gd name="connsiteY4574" fmla="*/ 75256 h 509406"/>
              <a:gd name="connsiteX4575" fmla="*/ 286133 w 2377881"/>
              <a:gd name="connsiteY4575" fmla="*/ 75732 h 509406"/>
              <a:gd name="connsiteX4576" fmla="*/ 285562 w 2377881"/>
              <a:gd name="connsiteY4576" fmla="*/ 67255 h 509406"/>
              <a:gd name="connsiteX4577" fmla="*/ 288705 w 2377881"/>
              <a:gd name="connsiteY4577" fmla="*/ 62111 h 509406"/>
              <a:gd name="connsiteX4578" fmla="*/ 297277 w 2377881"/>
              <a:gd name="connsiteY4578" fmla="*/ 61444 h 509406"/>
              <a:gd name="connsiteX4579" fmla="*/ 298897 w 2377881"/>
              <a:gd name="connsiteY4579" fmla="*/ 61159 h 509406"/>
              <a:gd name="connsiteX4580" fmla="*/ 316994 w 2377881"/>
              <a:gd name="connsiteY4580" fmla="*/ 58587 h 509406"/>
              <a:gd name="connsiteX4581" fmla="*/ 327376 w 2377881"/>
              <a:gd name="connsiteY4581" fmla="*/ 59920 h 509406"/>
              <a:gd name="connsiteX4582" fmla="*/ 329377 w 2377881"/>
              <a:gd name="connsiteY4582" fmla="*/ 61825 h 509406"/>
              <a:gd name="connsiteX4583" fmla="*/ 333853 w 2377881"/>
              <a:gd name="connsiteY4583" fmla="*/ 57063 h 509406"/>
              <a:gd name="connsiteX4584" fmla="*/ 334711 w 2377881"/>
              <a:gd name="connsiteY4584" fmla="*/ 56968 h 509406"/>
              <a:gd name="connsiteX4585" fmla="*/ 341188 w 2377881"/>
              <a:gd name="connsiteY4585" fmla="*/ 56015 h 509406"/>
              <a:gd name="connsiteX4586" fmla="*/ 355190 w 2377881"/>
              <a:gd name="connsiteY4586" fmla="*/ 56396 h 509406"/>
              <a:gd name="connsiteX4587" fmla="*/ 360714 w 2377881"/>
              <a:gd name="connsiteY4587" fmla="*/ 60587 h 509406"/>
              <a:gd name="connsiteX4588" fmla="*/ 369477 w 2377881"/>
              <a:gd name="connsiteY4588" fmla="*/ 53158 h 509406"/>
              <a:gd name="connsiteX4589" fmla="*/ 371191 w 2377881"/>
              <a:gd name="connsiteY4589" fmla="*/ 51729 h 509406"/>
              <a:gd name="connsiteX4590" fmla="*/ 375573 w 2377881"/>
              <a:gd name="connsiteY4590" fmla="*/ 53348 h 509406"/>
              <a:gd name="connsiteX4591" fmla="*/ 381478 w 2377881"/>
              <a:gd name="connsiteY4591" fmla="*/ 52205 h 509406"/>
              <a:gd name="connsiteX4592" fmla="*/ 386241 w 2377881"/>
              <a:gd name="connsiteY4592" fmla="*/ 51348 h 509406"/>
              <a:gd name="connsiteX4593" fmla="*/ 394528 w 2377881"/>
              <a:gd name="connsiteY4593" fmla="*/ 49824 h 509406"/>
              <a:gd name="connsiteX4594" fmla="*/ 401005 w 2377881"/>
              <a:gd name="connsiteY4594" fmla="*/ 48967 h 509406"/>
              <a:gd name="connsiteX4595" fmla="*/ 412340 w 2377881"/>
              <a:gd name="connsiteY4595" fmla="*/ 48586 h 509406"/>
              <a:gd name="connsiteX4596" fmla="*/ 419388 w 2377881"/>
              <a:gd name="connsiteY4596" fmla="*/ 48300 h 509406"/>
              <a:gd name="connsiteX4597" fmla="*/ 427103 w 2377881"/>
              <a:gd name="connsiteY4597" fmla="*/ 46490 h 509406"/>
              <a:gd name="connsiteX4598" fmla="*/ 431580 w 2377881"/>
              <a:gd name="connsiteY4598" fmla="*/ 45347 h 509406"/>
              <a:gd name="connsiteX4599" fmla="*/ 435771 w 2377881"/>
              <a:gd name="connsiteY4599" fmla="*/ 49252 h 509406"/>
              <a:gd name="connsiteX4600" fmla="*/ 440438 w 2377881"/>
              <a:gd name="connsiteY4600" fmla="*/ 49062 h 509406"/>
              <a:gd name="connsiteX4601" fmla="*/ 442343 w 2377881"/>
              <a:gd name="connsiteY4601" fmla="*/ 50586 h 509406"/>
              <a:gd name="connsiteX4602" fmla="*/ 448630 w 2377881"/>
              <a:gd name="connsiteY4602" fmla="*/ 44776 h 509406"/>
              <a:gd name="connsiteX4603" fmla="*/ 457774 w 2377881"/>
              <a:gd name="connsiteY4603" fmla="*/ 45252 h 509406"/>
              <a:gd name="connsiteX4604" fmla="*/ 460250 w 2377881"/>
              <a:gd name="connsiteY4604" fmla="*/ 44585 h 509406"/>
              <a:gd name="connsiteX4605" fmla="*/ 474538 w 2377881"/>
              <a:gd name="connsiteY4605" fmla="*/ 42394 h 509406"/>
              <a:gd name="connsiteX4606" fmla="*/ 495588 w 2377881"/>
              <a:gd name="connsiteY4606" fmla="*/ 40680 h 509406"/>
              <a:gd name="connsiteX4607" fmla="*/ 497207 w 2377881"/>
              <a:gd name="connsiteY4607" fmla="*/ 41442 h 509406"/>
              <a:gd name="connsiteX4608" fmla="*/ 505113 w 2377881"/>
              <a:gd name="connsiteY4608" fmla="*/ 46300 h 509406"/>
              <a:gd name="connsiteX4609" fmla="*/ 513971 w 2377881"/>
              <a:gd name="connsiteY4609" fmla="*/ 44490 h 509406"/>
              <a:gd name="connsiteX4610" fmla="*/ 514352 w 2377881"/>
              <a:gd name="connsiteY4610" fmla="*/ 44395 h 509406"/>
              <a:gd name="connsiteX4611" fmla="*/ 513400 w 2377881"/>
              <a:gd name="connsiteY4611" fmla="*/ 47538 h 509406"/>
              <a:gd name="connsiteX4612" fmla="*/ 516162 w 2377881"/>
              <a:gd name="connsiteY4612" fmla="*/ 54491 h 509406"/>
              <a:gd name="connsiteX4613" fmla="*/ 529973 w 2377881"/>
              <a:gd name="connsiteY4613" fmla="*/ 52777 h 509406"/>
              <a:gd name="connsiteX4614" fmla="*/ 530831 w 2377881"/>
              <a:gd name="connsiteY4614" fmla="*/ 52777 h 509406"/>
              <a:gd name="connsiteX4615" fmla="*/ 531688 w 2377881"/>
              <a:gd name="connsiteY4615" fmla="*/ 52777 h 509406"/>
              <a:gd name="connsiteX4616" fmla="*/ 540260 w 2377881"/>
              <a:gd name="connsiteY4616" fmla="*/ 57444 h 509406"/>
              <a:gd name="connsiteX4617" fmla="*/ 543213 w 2377881"/>
              <a:gd name="connsiteY4617" fmla="*/ 53824 h 509406"/>
              <a:gd name="connsiteX4618" fmla="*/ 545690 w 2377881"/>
              <a:gd name="connsiteY4618" fmla="*/ 50872 h 509406"/>
              <a:gd name="connsiteX4619" fmla="*/ 538260 w 2377881"/>
              <a:gd name="connsiteY4619" fmla="*/ 44490 h 509406"/>
              <a:gd name="connsiteX4620" fmla="*/ 545023 w 2377881"/>
              <a:gd name="connsiteY4620" fmla="*/ 41728 h 509406"/>
              <a:gd name="connsiteX4621" fmla="*/ 549309 w 2377881"/>
              <a:gd name="connsiteY4621" fmla="*/ 38203 h 509406"/>
              <a:gd name="connsiteX4622" fmla="*/ 554738 w 2377881"/>
              <a:gd name="connsiteY4622" fmla="*/ 39727 h 509406"/>
              <a:gd name="connsiteX4623" fmla="*/ 556929 w 2377881"/>
              <a:gd name="connsiteY4623" fmla="*/ 40394 h 509406"/>
              <a:gd name="connsiteX4624" fmla="*/ 560358 w 2377881"/>
              <a:gd name="connsiteY4624" fmla="*/ 37441 h 509406"/>
              <a:gd name="connsiteX4625" fmla="*/ 565501 w 2377881"/>
              <a:gd name="connsiteY4625" fmla="*/ 36870 h 509406"/>
              <a:gd name="connsiteX4626" fmla="*/ 574931 w 2377881"/>
              <a:gd name="connsiteY4626" fmla="*/ 34012 h 509406"/>
              <a:gd name="connsiteX4627" fmla="*/ 590267 w 2377881"/>
              <a:gd name="connsiteY4627" fmla="*/ 34489 h 509406"/>
              <a:gd name="connsiteX4628" fmla="*/ 592934 w 2377881"/>
              <a:gd name="connsiteY4628" fmla="*/ 32869 h 509406"/>
              <a:gd name="connsiteX4629" fmla="*/ 596172 w 2377881"/>
              <a:gd name="connsiteY4629" fmla="*/ 31917 h 509406"/>
              <a:gd name="connsiteX4630" fmla="*/ 599410 w 2377881"/>
              <a:gd name="connsiteY4630" fmla="*/ 36108 h 509406"/>
              <a:gd name="connsiteX4631" fmla="*/ 613222 w 2377881"/>
              <a:gd name="connsiteY4631" fmla="*/ 36394 h 509406"/>
              <a:gd name="connsiteX4632" fmla="*/ 614746 w 2377881"/>
              <a:gd name="connsiteY4632" fmla="*/ 35917 h 509406"/>
              <a:gd name="connsiteX4633" fmla="*/ 643892 w 2377881"/>
              <a:gd name="connsiteY4633" fmla="*/ 32012 h 509406"/>
              <a:gd name="connsiteX4634" fmla="*/ 648655 w 2377881"/>
              <a:gd name="connsiteY4634" fmla="*/ 33060 h 509406"/>
              <a:gd name="connsiteX4635" fmla="*/ 661228 w 2377881"/>
              <a:gd name="connsiteY4635" fmla="*/ 31726 h 509406"/>
              <a:gd name="connsiteX4636" fmla="*/ 663990 w 2377881"/>
              <a:gd name="connsiteY4636" fmla="*/ 31250 h 509406"/>
              <a:gd name="connsiteX4637" fmla="*/ 666562 w 2377881"/>
              <a:gd name="connsiteY4637" fmla="*/ 30869 h 509406"/>
              <a:gd name="connsiteX4638" fmla="*/ 677706 w 2377881"/>
              <a:gd name="connsiteY4638" fmla="*/ 26964 h 509406"/>
              <a:gd name="connsiteX4639" fmla="*/ 681325 w 2377881"/>
              <a:gd name="connsiteY4639" fmla="*/ 28774 h 509406"/>
              <a:gd name="connsiteX4640" fmla="*/ 692184 w 2377881"/>
              <a:gd name="connsiteY4640" fmla="*/ 29155 h 509406"/>
              <a:gd name="connsiteX4641" fmla="*/ 704757 w 2377881"/>
              <a:gd name="connsiteY4641" fmla="*/ 28964 h 509406"/>
              <a:gd name="connsiteX4642" fmla="*/ 716282 w 2377881"/>
              <a:gd name="connsiteY4642" fmla="*/ 27631 h 509406"/>
              <a:gd name="connsiteX4643" fmla="*/ 723998 w 2377881"/>
              <a:gd name="connsiteY4643" fmla="*/ 27916 h 509406"/>
              <a:gd name="connsiteX4644" fmla="*/ 734951 w 2377881"/>
              <a:gd name="connsiteY4644" fmla="*/ 25821 h 509406"/>
              <a:gd name="connsiteX4645" fmla="*/ 739428 w 2377881"/>
              <a:gd name="connsiteY4645" fmla="*/ 26583 h 509406"/>
              <a:gd name="connsiteX4646" fmla="*/ 739809 w 2377881"/>
              <a:gd name="connsiteY4646" fmla="*/ 29726 h 509406"/>
              <a:gd name="connsiteX4647" fmla="*/ 740381 w 2377881"/>
              <a:gd name="connsiteY4647" fmla="*/ 29440 h 509406"/>
              <a:gd name="connsiteX4648" fmla="*/ 742476 w 2377881"/>
              <a:gd name="connsiteY4648" fmla="*/ 28393 h 509406"/>
              <a:gd name="connsiteX4649" fmla="*/ 747048 w 2377881"/>
              <a:gd name="connsiteY4649" fmla="*/ 26488 h 509406"/>
              <a:gd name="connsiteX4650" fmla="*/ 747524 w 2377881"/>
              <a:gd name="connsiteY4650" fmla="*/ 26964 h 509406"/>
              <a:gd name="connsiteX4651" fmla="*/ 746667 w 2377881"/>
              <a:gd name="connsiteY4651" fmla="*/ 31536 h 509406"/>
              <a:gd name="connsiteX4652" fmla="*/ 748953 w 2377881"/>
              <a:gd name="connsiteY4652" fmla="*/ 32488 h 509406"/>
              <a:gd name="connsiteX4653" fmla="*/ 750667 w 2377881"/>
              <a:gd name="connsiteY4653" fmla="*/ 27916 h 509406"/>
              <a:gd name="connsiteX4654" fmla="*/ 750858 w 2377881"/>
              <a:gd name="connsiteY4654" fmla="*/ 27916 h 509406"/>
              <a:gd name="connsiteX4655" fmla="*/ 753239 w 2377881"/>
              <a:gd name="connsiteY4655" fmla="*/ 28012 h 509406"/>
              <a:gd name="connsiteX4656" fmla="*/ 760002 w 2377881"/>
              <a:gd name="connsiteY4656" fmla="*/ 26678 h 509406"/>
              <a:gd name="connsiteX4657" fmla="*/ 764669 w 2377881"/>
              <a:gd name="connsiteY4657" fmla="*/ 30107 h 509406"/>
              <a:gd name="connsiteX4658" fmla="*/ 770670 w 2377881"/>
              <a:gd name="connsiteY4658" fmla="*/ 26678 h 509406"/>
              <a:gd name="connsiteX4659" fmla="*/ 777337 w 2377881"/>
              <a:gd name="connsiteY4659" fmla="*/ 25916 h 509406"/>
              <a:gd name="connsiteX4660" fmla="*/ 782100 w 2377881"/>
              <a:gd name="connsiteY4660" fmla="*/ 25535 h 509406"/>
              <a:gd name="connsiteX4661" fmla="*/ 787815 w 2377881"/>
              <a:gd name="connsiteY4661" fmla="*/ 25154 h 509406"/>
              <a:gd name="connsiteX4662" fmla="*/ 791244 w 2377881"/>
              <a:gd name="connsiteY4662" fmla="*/ 26869 h 509406"/>
              <a:gd name="connsiteX4663" fmla="*/ 797340 w 2377881"/>
              <a:gd name="connsiteY4663" fmla="*/ 24297 h 509406"/>
              <a:gd name="connsiteX4664" fmla="*/ 816961 w 2377881"/>
              <a:gd name="connsiteY4664" fmla="*/ 25154 h 509406"/>
              <a:gd name="connsiteX4665" fmla="*/ 822581 w 2377881"/>
              <a:gd name="connsiteY4665" fmla="*/ 25249 h 509406"/>
              <a:gd name="connsiteX4666" fmla="*/ 832583 w 2377881"/>
              <a:gd name="connsiteY4666" fmla="*/ 24392 h 509406"/>
              <a:gd name="connsiteX4667" fmla="*/ 842393 w 2377881"/>
              <a:gd name="connsiteY4667" fmla="*/ 25249 h 509406"/>
              <a:gd name="connsiteX4668" fmla="*/ 845536 w 2377881"/>
              <a:gd name="connsiteY4668" fmla="*/ 25059 h 509406"/>
              <a:gd name="connsiteX4669" fmla="*/ 858681 w 2377881"/>
              <a:gd name="connsiteY4669" fmla="*/ 22868 h 509406"/>
              <a:gd name="connsiteX4670" fmla="*/ 860967 w 2377881"/>
              <a:gd name="connsiteY4670" fmla="*/ 23630 h 509406"/>
              <a:gd name="connsiteX4671" fmla="*/ 864301 w 2377881"/>
              <a:gd name="connsiteY4671" fmla="*/ 24678 h 509406"/>
              <a:gd name="connsiteX4672" fmla="*/ 873064 w 2377881"/>
              <a:gd name="connsiteY4672" fmla="*/ 24583 h 509406"/>
              <a:gd name="connsiteX4673" fmla="*/ 885637 w 2377881"/>
              <a:gd name="connsiteY4673" fmla="*/ 24297 h 509406"/>
              <a:gd name="connsiteX4674" fmla="*/ 888304 w 2377881"/>
              <a:gd name="connsiteY4674" fmla="*/ 23440 h 509406"/>
              <a:gd name="connsiteX4675" fmla="*/ 894876 w 2377881"/>
              <a:gd name="connsiteY4675" fmla="*/ 25154 h 509406"/>
              <a:gd name="connsiteX4676" fmla="*/ 897067 w 2377881"/>
              <a:gd name="connsiteY4676" fmla="*/ 23249 h 509406"/>
              <a:gd name="connsiteX4677" fmla="*/ 897638 w 2377881"/>
              <a:gd name="connsiteY4677" fmla="*/ 22678 h 509406"/>
              <a:gd name="connsiteX4678" fmla="*/ 904306 w 2377881"/>
              <a:gd name="connsiteY4678" fmla="*/ 20963 h 509406"/>
              <a:gd name="connsiteX4679" fmla="*/ 917545 w 2377881"/>
              <a:gd name="connsiteY4679" fmla="*/ 26297 h 509406"/>
              <a:gd name="connsiteX4680" fmla="*/ 928214 w 2377881"/>
              <a:gd name="connsiteY4680" fmla="*/ 26011 h 509406"/>
              <a:gd name="connsiteX4681" fmla="*/ 932785 w 2377881"/>
              <a:gd name="connsiteY4681" fmla="*/ 24297 h 509406"/>
              <a:gd name="connsiteX4682" fmla="*/ 934881 w 2377881"/>
              <a:gd name="connsiteY4682" fmla="*/ 26964 h 509406"/>
              <a:gd name="connsiteX4683" fmla="*/ 935071 w 2377881"/>
              <a:gd name="connsiteY4683" fmla="*/ 26773 h 509406"/>
              <a:gd name="connsiteX4684" fmla="*/ 944882 w 2377881"/>
              <a:gd name="connsiteY4684" fmla="*/ 23059 h 509406"/>
              <a:gd name="connsiteX4685" fmla="*/ 948978 w 2377881"/>
              <a:gd name="connsiteY4685" fmla="*/ 22963 h 509406"/>
              <a:gd name="connsiteX4686" fmla="*/ 958693 w 2377881"/>
              <a:gd name="connsiteY4686" fmla="*/ 19915 h 509406"/>
              <a:gd name="connsiteX4687" fmla="*/ 958693 w 2377881"/>
              <a:gd name="connsiteY4687" fmla="*/ 20106 h 509406"/>
              <a:gd name="connsiteX4688" fmla="*/ 964123 w 2377881"/>
              <a:gd name="connsiteY4688" fmla="*/ 22201 h 509406"/>
              <a:gd name="connsiteX4689" fmla="*/ 964599 w 2377881"/>
              <a:gd name="connsiteY4689" fmla="*/ 21916 h 509406"/>
              <a:gd name="connsiteX4690" fmla="*/ 972695 w 2377881"/>
              <a:gd name="connsiteY4690" fmla="*/ 22297 h 509406"/>
              <a:gd name="connsiteX4691" fmla="*/ 989554 w 2377881"/>
              <a:gd name="connsiteY4691" fmla="*/ 21154 h 509406"/>
              <a:gd name="connsiteX4692" fmla="*/ 997936 w 2377881"/>
              <a:gd name="connsiteY4692" fmla="*/ 23916 h 509406"/>
              <a:gd name="connsiteX4693" fmla="*/ 1003175 w 2377881"/>
              <a:gd name="connsiteY4693" fmla="*/ 23059 h 509406"/>
              <a:gd name="connsiteX4694" fmla="*/ 1017177 w 2377881"/>
              <a:gd name="connsiteY4694" fmla="*/ 22582 h 509406"/>
              <a:gd name="connsiteX4695" fmla="*/ 1041751 w 2377881"/>
              <a:gd name="connsiteY4695" fmla="*/ 21820 h 509406"/>
              <a:gd name="connsiteX4696" fmla="*/ 1045847 w 2377881"/>
              <a:gd name="connsiteY4696" fmla="*/ 19820 h 509406"/>
              <a:gd name="connsiteX4697" fmla="*/ 1046419 w 2377881"/>
              <a:gd name="connsiteY4697" fmla="*/ 20106 h 509406"/>
              <a:gd name="connsiteX4698" fmla="*/ 1053086 w 2377881"/>
              <a:gd name="connsiteY4698" fmla="*/ 21630 h 509406"/>
              <a:gd name="connsiteX4699" fmla="*/ 1065754 w 2377881"/>
              <a:gd name="connsiteY4699" fmla="*/ 23344 h 509406"/>
              <a:gd name="connsiteX4700" fmla="*/ 1068517 w 2377881"/>
              <a:gd name="connsiteY4700" fmla="*/ 25059 h 509406"/>
              <a:gd name="connsiteX4701" fmla="*/ 1077661 w 2377881"/>
              <a:gd name="connsiteY4701" fmla="*/ 22201 h 509406"/>
              <a:gd name="connsiteX4702" fmla="*/ 1079947 w 2377881"/>
              <a:gd name="connsiteY4702" fmla="*/ 23535 h 509406"/>
              <a:gd name="connsiteX4703" fmla="*/ 1099568 w 2377881"/>
              <a:gd name="connsiteY4703" fmla="*/ 21439 h 509406"/>
              <a:gd name="connsiteX4704" fmla="*/ 1106141 w 2377881"/>
              <a:gd name="connsiteY4704" fmla="*/ 21344 h 509406"/>
              <a:gd name="connsiteX4705" fmla="*/ 1122238 w 2377881"/>
              <a:gd name="connsiteY4705" fmla="*/ 22392 h 509406"/>
              <a:gd name="connsiteX4706" fmla="*/ 1125762 w 2377881"/>
              <a:gd name="connsiteY4706" fmla="*/ 23440 h 509406"/>
              <a:gd name="connsiteX4707" fmla="*/ 1132906 w 2377881"/>
              <a:gd name="connsiteY4707" fmla="*/ 22011 h 509406"/>
              <a:gd name="connsiteX4708" fmla="*/ 1136906 w 2377881"/>
              <a:gd name="connsiteY4708" fmla="*/ 27440 h 509406"/>
              <a:gd name="connsiteX4709" fmla="*/ 1137001 w 2377881"/>
              <a:gd name="connsiteY4709" fmla="*/ 28393 h 509406"/>
              <a:gd name="connsiteX4710" fmla="*/ 1137097 w 2377881"/>
              <a:gd name="connsiteY4710" fmla="*/ 29536 h 509406"/>
              <a:gd name="connsiteX4711" fmla="*/ 1139954 w 2377881"/>
              <a:gd name="connsiteY4711" fmla="*/ 31060 h 509406"/>
              <a:gd name="connsiteX4712" fmla="*/ 1143098 w 2377881"/>
              <a:gd name="connsiteY4712" fmla="*/ 24297 h 509406"/>
              <a:gd name="connsiteX4713" fmla="*/ 1144812 w 2377881"/>
              <a:gd name="connsiteY4713" fmla="*/ 22201 h 509406"/>
              <a:gd name="connsiteX4714" fmla="*/ 1152908 w 2377881"/>
              <a:gd name="connsiteY4714" fmla="*/ 20296 h 509406"/>
              <a:gd name="connsiteX4715" fmla="*/ 1161576 w 2377881"/>
              <a:gd name="connsiteY4715" fmla="*/ 19058 h 509406"/>
              <a:gd name="connsiteX4716" fmla="*/ 1164243 w 2377881"/>
              <a:gd name="connsiteY4716" fmla="*/ 18677 h 509406"/>
              <a:gd name="connsiteX4717" fmla="*/ 1173101 w 2377881"/>
              <a:gd name="connsiteY4717" fmla="*/ 19153 h 509406"/>
              <a:gd name="connsiteX4718" fmla="*/ 1185008 w 2377881"/>
              <a:gd name="connsiteY4718" fmla="*/ 18201 h 509406"/>
              <a:gd name="connsiteX4719" fmla="*/ 1188722 w 2377881"/>
              <a:gd name="connsiteY4719" fmla="*/ 20392 h 509406"/>
              <a:gd name="connsiteX4720" fmla="*/ 1193390 w 2377881"/>
              <a:gd name="connsiteY4720" fmla="*/ 23154 h 509406"/>
              <a:gd name="connsiteX4721" fmla="*/ 1199485 w 2377881"/>
              <a:gd name="connsiteY4721" fmla="*/ 20868 h 509406"/>
              <a:gd name="connsiteX4722" fmla="*/ 1200628 w 2377881"/>
              <a:gd name="connsiteY4722" fmla="*/ 20963 h 509406"/>
              <a:gd name="connsiteX4723" fmla="*/ 1206629 w 2377881"/>
              <a:gd name="connsiteY4723" fmla="*/ 21344 h 509406"/>
              <a:gd name="connsiteX4724" fmla="*/ 1205772 w 2377881"/>
              <a:gd name="connsiteY4724" fmla="*/ 15915 h 509406"/>
              <a:gd name="connsiteX4725" fmla="*/ 1213583 w 2377881"/>
              <a:gd name="connsiteY4725" fmla="*/ 18201 h 509406"/>
              <a:gd name="connsiteX4726" fmla="*/ 1216440 w 2377881"/>
              <a:gd name="connsiteY4726" fmla="*/ 19153 h 509406"/>
              <a:gd name="connsiteX4727" fmla="*/ 1219869 w 2377881"/>
              <a:gd name="connsiteY4727" fmla="*/ 20296 h 509406"/>
              <a:gd name="connsiteX4728" fmla="*/ 1226441 w 2377881"/>
              <a:gd name="connsiteY4728" fmla="*/ 18296 h 509406"/>
              <a:gd name="connsiteX4729" fmla="*/ 1226727 w 2377881"/>
              <a:gd name="connsiteY4729" fmla="*/ 17915 h 509406"/>
              <a:gd name="connsiteX4730" fmla="*/ 1227489 w 2377881"/>
              <a:gd name="connsiteY4730" fmla="*/ 17058 h 509406"/>
              <a:gd name="connsiteX4731" fmla="*/ 1234442 w 2377881"/>
              <a:gd name="connsiteY4731" fmla="*/ 13057 h 509406"/>
              <a:gd name="connsiteX4732" fmla="*/ 1235966 w 2377881"/>
              <a:gd name="connsiteY4732" fmla="*/ 16677 h 509406"/>
              <a:gd name="connsiteX4733" fmla="*/ 1236252 w 2377881"/>
              <a:gd name="connsiteY4733" fmla="*/ 17344 h 509406"/>
              <a:gd name="connsiteX4734" fmla="*/ 1243586 w 2377881"/>
              <a:gd name="connsiteY4734" fmla="*/ 19058 h 509406"/>
              <a:gd name="connsiteX4735" fmla="*/ 1252159 w 2377881"/>
              <a:gd name="connsiteY4735" fmla="*/ 20392 h 509406"/>
              <a:gd name="connsiteX4736" fmla="*/ 1257969 w 2377881"/>
              <a:gd name="connsiteY4736" fmla="*/ 22678 h 509406"/>
              <a:gd name="connsiteX4737" fmla="*/ 1262351 w 2377881"/>
              <a:gd name="connsiteY4737" fmla="*/ 20963 h 509406"/>
              <a:gd name="connsiteX4738" fmla="*/ 1268637 w 2377881"/>
              <a:gd name="connsiteY4738" fmla="*/ 18106 h 509406"/>
              <a:gd name="connsiteX4739" fmla="*/ 1269875 w 2377881"/>
              <a:gd name="connsiteY4739" fmla="*/ 17725 h 509406"/>
              <a:gd name="connsiteX4740" fmla="*/ 1275971 w 2377881"/>
              <a:gd name="connsiteY4740" fmla="*/ 18201 h 509406"/>
              <a:gd name="connsiteX4741" fmla="*/ 1283496 w 2377881"/>
              <a:gd name="connsiteY4741" fmla="*/ 21725 h 509406"/>
              <a:gd name="connsiteX4742" fmla="*/ 1292068 w 2377881"/>
              <a:gd name="connsiteY4742" fmla="*/ 21058 h 509406"/>
              <a:gd name="connsiteX4743" fmla="*/ 1296831 w 2377881"/>
              <a:gd name="connsiteY4743" fmla="*/ 21439 h 509406"/>
              <a:gd name="connsiteX4744" fmla="*/ 1300736 w 2377881"/>
              <a:gd name="connsiteY4744" fmla="*/ 18010 h 509406"/>
              <a:gd name="connsiteX4745" fmla="*/ 1307594 w 2377881"/>
              <a:gd name="connsiteY4745" fmla="*/ 19439 h 509406"/>
              <a:gd name="connsiteX4746" fmla="*/ 1313595 w 2377881"/>
              <a:gd name="connsiteY4746" fmla="*/ 20011 h 509406"/>
              <a:gd name="connsiteX4747" fmla="*/ 1325406 w 2377881"/>
              <a:gd name="connsiteY4747" fmla="*/ 18391 h 509406"/>
              <a:gd name="connsiteX4748" fmla="*/ 1333312 w 2377881"/>
              <a:gd name="connsiteY4748" fmla="*/ 24583 h 509406"/>
              <a:gd name="connsiteX4749" fmla="*/ 1343218 w 2377881"/>
              <a:gd name="connsiteY4749" fmla="*/ 19820 h 509406"/>
              <a:gd name="connsiteX4750" fmla="*/ 1343884 w 2377881"/>
              <a:gd name="connsiteY4750" fmla="*/ 19439 h 509406"/>
              <a:gd name="connsiteX4751" fmla="*/ 1347504 w 2377881"/>
              <a:gd name="connsiteY4751" fmla="*/ 17534 h 509406"/>
              <a:gd name="connsiteX4752" fmla="*/ 1359220 w 2377881"/>
              <a:gd name="connsiteY4752" fmla="*/ 19915 h 509406"/>
              <a:gd name="connsiteX4753" fmla="*/ 1362458 w 2377881"/>
              <a:gd name="connsiteY4753" fmla="*/ 19534 h 509406"/>
              <a:gd name="connsiteX4754" fmla="*/ 1367507 w 2377881"/>
              <a:gd name="connsiteY4754" fmla="*/ 19630 h 509406"/>
              <a:gd name="connsiteX4755" fmla="*/ 1373317 w 2377881"/>
              <a:gd name="connsiteY4755" fmla="*/ 20582 h 509406"/>
              <a:gd name="connsiteX4756" fmla="*/ 1378746 w 2377881"/>
              <a:gd name="connsiteY4756" fmla="*/ 19725 h 509406"/>
              <a:gd name="connsiteX4757" fmla="*/ 1379032 w 2377881"/>
              <a:gd name="connsiteY4757" fmla="*/ 20773 h 509406"/>
              <a:gd name="connsiteX4758" fmla="*/ 1379318 w 2377881"/>
              <a:gd name="connsiteY4758" fmla="*/ 21725 h 509406"/>
              <a:gd name="connsiteX4759" fmla="*/ 1388176 w 2377881"/>
              <a:gd name="connsiteY4759" fmla="*/ 20487 h 509406"/>
              <a:gd name="connsiteX4760" fmla="*/ 1391700 w 2377881"/>
              <a:gd name="connsiteY4760" fmla="*/ 18487 h 509406"/>
              <a:gd name="connsiteX4761" fmla="*/ 1391414 w 2377881"/>
              <a:gd name="connsiteY4761" fmla="*/ 15343 h 509406"/>
              <a:gd name="connsiteX4762" fmla="*/ 1394748 w 2377881"/>
              <a:gd name="connsiteY4762" fmla="*/ 18201 h 509406"/>
              <a:gd name="connsiteX4763" fmla="*/ 1406464 w 2377881"/>
              <a:gd name="connsiteY4763" fmla="*/ 19534 h 509406"/>
              <a:gd name="connsiteX4764" fmla="*/ 1412845 w 2377881"/>
              <a:gd name="connsiteY4764" fmla="*/ 21344 h 509406"/>
              <a:gd name="connsiteX4765" fmla="*/ 1420275 w 2377881"/>
              <a:gd name="connsiteY4765" fmla="*/ 20868 h 509406"/>
              <a:gd name="connsiteX4766" fmla="*/ 1441135 w 2377881"/>
              <a:gd name="connsiteY4766" fmla="*/ 19439 h 509406"/>
              <a:gd name="connsiteX4767" fmla="*/ 1443421 w 2377881"/>
              <a:gd name="connsiteY4767" fmla="*/ 20582 h 509406"/>
              <a:gd name="connsiteX4768" fmla="*/ 1449041 w 2377881"/>
              <a:gd name="connsiteY4768" fmla="*/ 18296 h 509406"/>
              <a:gd name="connsiteX4769" fmla="*/ 1449136 w 2377881"/>
              <a:gd name="connsiteY4769" fmla="*/ 18010 h 509406"/>
              <a:gd name="connsiteX4770" fmla="*/ 1460470 w 2377881"/>
              <a:gd name="connsiteY4770" fmla="*/ 19249 h 509406"/>
              <a:gd name="connsiteX4771" fmla="*/ 1464090 w 2377881"/>
              <a:gd name="connsiteY4771" fmla="*/ 19344 h 509406"/>
              <a:gd name="connsiteX4772" fmla="*/ 1476949 w 2377881"/>
              <a:gd name="connsiteY4772" fmla="*/ 20296 h 509406"/>
              <a:gd name="connsiteX4773" fmla="*/ 1478377 w 2377881"/>
              <a:gd name="connsiteY4773" fmla="*/ 20677 h 509406"/>
              <a:gd name="connsiteX4774" fmla="*/ 1480187 w 2377881"/>
              <a:gd name="connsiteY4774" fmla="*/ 19249 h 509406"/>
              <a:gd name="connsiteX4775" fmla="*/ 1479901 w 2377881"/>
              <a:gd name="connsiteY4775" fmla="*/ 18201 h 509406"/>
              <a:gd name="connsiteX4776" fmla="*/ 1481807 w 2377881"/>
              <a:gd name="connsiteY4776" fmla="*/ 17344 h 509406"/>
              <a:gd name="connsiteX4777" fmla="*/ 1485902 w 2377881"/>
              <a:gd name="connsiteY4777" fmla="*/ 19344 h 509406"/>
              <a:gd name="connsiteX4778" fmla="*/ 1493236 w 2377881"/>
              <a:gd name="connsiteY4778" fmla="*/ 20106 h 509406"/>
              <a:gd name="connsiteX4779" fmla="*/ 1497904 w 2377881"/>
              <a:gd name="connsiteY4779" fmla="*/ 19344 h 509406"/>
              <a:gd name="connsiteX4780" fmla="*/ 1504667 w 2377881"/>
              <a:gd name="connsiteY4780" fmla="*/ 19725 h 509406"/>
              <a:gd name="connsiteX4781" fmla="*/ 1506000 w 2377881"/>
              <a:gd name="connsiteY4781" fmla="*/ 21439 h 509406"/>
              <a:gd name="connsiteX4782" fmla="*/ 1512668 w 2377881"/>
              <a:gd name="connsiteY4782" fmla="*/ 22868 h 509406"/>
              <a:gd name="connsiteX4783" fmla="*/ 1513525 w 2377881"/>
              <a:gd name="connsiteY4783" fmla="*/ 22201 h 509406"/>
              <a:gd name="connsiteX4784" fmla="*/ 1529336 w 2377881"/>
              <a:gd name="connsiteY4784" fmla="*/ 19344 h 509406"/>
              <a:gd name="connsiteX4785" fmla="*/ 1541528 w 2377881"/>
              <a:gd name="connsiteY4785" fmla="*/ 19630 h 509406"/>
              <a:gd name="connsiteX4786" fmla="*/ 1550196 w 2377881"/>
              <a:gd name="connsiteY4786" fmla="*/ 19630 h 509406"/>
              <a:gd name="connsiteX4787" fmla="*/ 1556959 w 2377881"/>
              <a:gd name="connsiteY4787" fmla="*/ 21439 h 509406"/>
              <a:gd name="connsiteX4788" fmla="*/ 1559626 w 2377881"/>
              <a:gd name="connsiteY4788" fmla="*/ 20773 h 509406"/>
              <a:gd name="connsiteX4789" fmla="*/ 1563245 w 2377881"/>
              <a:gd name="connsiteY4789" fmla="*/ 16867 h 509406"/>
              <a:gd name="connsiteX4790" fmla="*/ 1565817 w 2377881"/>
              <a:gd name="connsiteY4790" fmla="*/ 13153 h 509406"/>
              <a:gd name="connsiteX4791" fmla="*/ 1566769 w 2377881"/>
              <a:gd name="connsiteY4791" fmla="*/ 13915 h 509406"/>
              <a:gd name="connsiteX4792" fmla="*/ 1568675 w 2377881"/>
              <a:gd name="connsiteY4792" fmla="*/ 15439 h 509406"/>
              <a:gd name="connsiteX4793" fmla="*/ 1576009 w 2377881"/>
              <a:gd name="connsiteY4793" fmla="*/ 20106 h 509406"/>
              <a:gd name="connsiteX4794" fmla="*/ 1588868 w 2377881"/>
              <a:gd name="connsiteY4794" fmla="*/ 17439 h 509406"/>
              <a:gd name="connsiteX4795" fmla="*/ 1599059 w 2377881"/>
              <a:gd name="connsiteY4795" fmla="*/ 21439 h 509406"/>
              <a:gd name="connsiteX4796" fmla="*/ 1607251 w 2377881"/>
              <a:gd name="connsiteY4796" fmla="*/ 21820 h 509406"/>
              <a:gd name="connsiteX4797" fmla="*/ 1609823 w 2377881"/>
              <a:gd name="connsiteY4797" fmla="*/ 19725 h 509406"/>
              <a:gd name="connsiteX4798" fmla="*/ 1611537 w 2377881"/>
              <a:gd name="connsiteY4798" fmla="*/ 18296 h 509406"/>
              <a:gd name="connsiteX4799" fmla="*/ 1620967 w 2377881"/>
              <a:gd name="connsiteY4799" fmla="*/ 20963 h 509406"/>
              <a:gd name="connsiteX4800" fmla="*/ 1627444 w 2377881"/>
              <a:gd name="connsiteY4800" fmla="*/ 20011 h 509406"/>
              <a:gd name="connsiteX4801" fmla="*/ 1637921 w 2377881"/>
              <a:gd name="connsiteY4801" fmla="*/ 20011 h 509406"/>
              <a:gd name="connsiteX4802" fmla="*/ 1652494 w 2377881"/>
              <a:gd name="connsiteY4802" fmla="*/ 22678 h 509406"/>
              <a:gd name="connsiteX4803" fmla="*/ 1662686 w 2377881"/>
              <a:gd name="connsiteY4803" fmla="*/ 19344 h 509406"/>
              <a:gd name="connsiteX4804" fmla="*/ 1662782 w 2377881"/>
              <a:gd name="connsiteY4804" fmla="*/ 19439 h 509406"/>
              <a:gd name="connsiteX4805" fmla="*/ 1670973 w 2377881"/>
              <a:gd name="connsiteY4805" fmla="*/ 19534 h 509406"/>
              <a:gd name="connsiteX4806" fmla="*/ 1673926 w 2377881"/>
              <a:gd name="connsiteY4806" fmla="*/ 20011 h 509406"/>
              <a:gd name="connsiteX4807" fmla="*/ 1679641 w 2377881"/>
              <a:gd name="connsiteY4807" fmla="*/ 18010 h 509406"/>
              <a:gd name="connsiteX4808" fmla="*/ 1684498 w 2377881"/>
              <a:gd name="connsiteY4808" fmla="*/ 19249 h 509406"/>
              <a:gd name="connsiteX4809" fmla="*/ 1693356 w 2377881"/>
              <a:gd name="connsiteY4809" fmla="*/ 20487 h 509406"/>
              <a:gd name="connsiteX4810" fmla="*/ 1709264 w 2377881"/>
              <a:gd name="connsiteY4810" fmla="*/ 18010 h 509406"/>
              <a:gd name="connsiteX4811" fmla="*/ 1709835 w 2377881"/>
              <a:gd name="connsiteY4811" fmla="*/ 17344 h 509406"/>
              <a:gd name="connsiteX4812" fmla="*/ 1720884 w 2377881"/>
              <a:gd name="connsiteY4812" fmla="*/ 16486 h 509406"/>
              <a:gd name="connsiteX4813" fmla="*/ 1725075 w 2377881"/>
              <a:gd name="connsiteY4813" fmla="*/ 18963 h 509406"/>
              <a:gd name="connsiteX4814" fmla="*/ 1728409 w 2377881"/>
              <a:gd name="connsiteY4814" fmla="*/ 20963 h 509406"/>
              <a:gd name="connsiteX4815" fmla="*/ 1732029 w 2377881"/>
              <a:gd name="connsiteY4815" fmla="*/ 16391 h 509406"/>
              <a:gd name="connsiteX4816" fmla="*/ 1737743 w 2377881"/>
              <a:gd name="connsiteY4816" fmla="*/ 21820 h 509406"/>
              <a:gd name="connsiteX4817" fmla="*/ 1739744 w 2377881"/>
              <a:gd name="connsiteY4817" fmla="*/ 19630 h 509406"/>
              <a:gd name="connsiteX4818" fmla="*/ 1746601 w 2377881"/>
              <a:gd name="connsiteY4818" fmla="*/ 17439 h 509406"/>
              <a:gd name="connsiteX4819" fmla="*/ 1754984 w 2377881"/>
              <a:gd name="connsiteY4819" fmla="*/ 21249 h 509406"/>
              <a:gd name="connsiteX4820" fmla="*/ 1765461 w 2377881"/>
              <a:gd name="connsiteY4820" fmla="*/ 20487 h 509406"/>
              <a:gd name="connsiteX4821" fmla="*/ 1767652 w 2377881"/>
              <a:gd name="connsiteY4821" fmla="*/ 18391 h 509406"/>
              <a:gd name="connsiteX4822" fmla="*/ 1778415 w 2377881"/>
              <a:gd name="connsiteY4822" fmla="*/ 20011 h 509406"/>
              <a:gd name="connsiteX4823" fmla="*/ 1784511 w 2377881"/>
              <a:gd name="connsiteY4823" fmla="*/ 16772 h 509406"/>
              <a:gd name="connsiteX4824" fmla="*/ 1784797 w 2377881"/>
              <a:gd name="connsiteY4824" fmla="*/ 17058 h 509406"/>
              <a:gd name="connsiteX4825" fmla="*/ 1785654 w 2377881"/>
              <a:gd name="connsiteY4825" fmla="*/ 18106 h 509406"/>
              <a:gd name="connsiteX4826" fmla="*/ 1791464 w 2377881"/>
              <a:gd name="connsiteY4826" fmla="*/ 18582 h 509406"/>
              <a:gd name="connsiteX4827" fmla="*/ 1793941 w 2377881"/>
              <a:gd name="connsiteY4827" fmla="*/ 18201 h 509406"/>
              <a:gd name="connsiteX4828" fmla="*/ 1799941 w 2377881"/>
              <a:gd name="connsiteY4828" fmla="*/ 18963 h 509406"/>
              <a:gd name="connsiteX4829" fmla="*/ 1807276 w 2377881"/>
              <a:gd name="connsiteY4829" fmla="*/ 18391 h 509406"/>
              <a:gd name="connsiteX4830" fmla="*/ 1812896 w 2377881"/>
              <a:gd name="connsiteY4830" fmla="*/ 18582 h 509406"/>
              <a:gd name="connsiteX4831" fmla="*/ 1816991 w 2377881"/>
              <a:gd name="connsiteY4831" fmla="*/ 18010 h 509406"/>
              <a:gd name="connsiteX4832" fmla="*/ 1823468 w 2377881"/>
              <a:gd name="connsiteY4832" fmla="*/ 16582 h 509406"/>
              <a:gd name="connsiteX4833" fmla="*/ 1827373 w 2377881"/>
              <a:gd name="connsiteY4833" fmla="*/ 17915 h 509406"/>
              <a:gd name="connsiteX4834" fmla="*/ 1842899 w 2377881"/>
              <a:gd name="connsiteY4834" fmla="*/ 19344 h 509406"/>
              <a:gd name="connsiteX4835" fmla="*/ 1846138 w 2377881"/>
              <a:gd name="connsiteY4835" fmla="*/ 16963 h 509406"/>
              <a:gd name="connsiteX4836" fmla="*/ 1848043 w 2377881"/>
              <a:gd name="connsiteY4836" fmla="*/ 17915 h 509406"/>
              <a:gd name="connsiteX4837" fmla="*/ 1847090 w 2377881"/>
              <a:gd name="connsiteY4837" fmla="*/ 20677 h 509406"/>
              <a:gd name="connsiteX4838" fmla="*/ 1846329 w 2377881"/>
              <a:gd name="connsiteY4838" fmla="*/ 21249 h 509406"/>
              <a:gd name="connsiteX4839" fmla="*/ 1844614 w 2377881"/>
              <a:gd name="connsiteY4839" fmla="*/ 23059 h 509406"/>
              <a:gd name="connsiteX4840" fmla="*/ 1856139 w 2377881"/>
              <a:gd name="connsiteY4840" fmla="*/ 21249 h 509406"/>
              <a:gd name="connsiteX4841" fmla="*/ 1870903 w 2377881"/>
              <a:gd name="connsiteY4841" fmla="*/ 10009 h 509406"/>
              <a:gd name="connsiteX4842" fmla="*/ 1880809 w 2377881"/>
              <a:gd name="connsiteY4842" fmla="*/ 14010 h 509406"/>
              <a:gd name="connsiteX4843" fmla="*/ 1885095 w 2377881"/>
              <a:gd name="connsiteY4843" fmla="*/ 14010 h 509406"/>
              <a:gd name="connsiteX4844" fmla="*/ 1898335 w 2377881"/>
              <a:gd name="connsiteY4844" fmla="*/ 14772 h 509406"/>
              <a:gd name="connsiteX4845" fmla="*/ 1898811 w 2377881"/>
              <a:gd name="connsiteY4845" fmla="*/ 15153 h 509406"/>
              <a:gd name="connsiteX4846" fmla="*/ 1913384 w 2377881"/>
              <a:gd name="connsiteY4846" fmla="*/ 13724 h 509406"/>
              <a:gd name="connsiteX4847" fmla="*/ 1919575 w 2377881"/>
              <a:gd name="connsiteY4847" fmla="*/ 12676 h 509406"/>
              <a:gd name="connsiteX4848" fmla="*/ 1927576 w 2377881"/>
              <a:gd name="connsiteY4848" fmla="*/ 10771 h 509406"/>
              <a:gd name="connsiteX4849" fmla="*/ 1934244 w 2377881"/>
              <a:gd name="connsiteY4849" fmla="*/ 12581 h 509406"/>
              <a:gd name="connsiteX4850" fmla="*/ 1936911 w 2377881"/>
              <a:gd name="connsiteY4850" fmla="*/ 12295 h 509406"/>
              <a:gd name="connsiteX4851" fmla="*/ 1948341 w 2377881"/>
              <a:gd name="connsiteY4851" fmla="*/ 9533 h 509406"/>
              <a:gd name="connsiteX4852" fmla="*/ 1962533 w 2377881"/>
              <a:gd name="connsiteY4852" fmla="*/ 9914 h 509406"/>
              <a:gd name="connsiteX4853" fmla="*/ 1967296 w 2377881"/>
              <a:gd name="connsiteY4853" fmla="*/ 10486 h 509406"/>
              <a:gd name="connsiteX4854" fmla="*/ 1969963 w 2377881"/>
              <a:gd name="connsiteY4854" fmla="*/ 10771 h 509406"/>
              <a:gd name="connsiteX4855" fmla="*/ 1979393 w 2377881"/>
              <a:gd name="connsiteY4855" fmla="*/ 7914 h 509406"/>
              <a:gd name="connsiteX4856" fmla="*/ 1980250 w 2377881"/>
              <a:gd name="connsiteY4856" fmla="*/ 8581 h 509406"/>
              <a:gd name="connsiteX4857" fmla="*/ 1994728 w 2377881"/>
              <a:gd name="connsiteY4857" fmla="*/ 10771 h 509406"/>
              <a:gd name="connsiteX4858" fmla="*/ 1999109 w 2377881"/>
              <a:gd name="connsiteY4858" fmla="*/ 11914 h 509406"/>
              <a:gd name="connsiteX4859" fmla="*/ 2014349 w 2377881"/>
              <a:gd name="connsiteY4859" fmla="*/ 11914 h 509406"/>
              <a:gd name="connsiteX4860" fmla="*/ 2018350 w 2377881"/>
              <a:gd name="connsiteY4860" fmla="*/ 11819 h 509406"/>
              <a:gd name="connsiteX4861" fmla="*/ 2023684 w 2377881"/>
              <a:gd name="connsiteY4861" fmla="*/ 11438 h 509406"/>
              <a:gd name="connsiteX4862" fmla="*/ 2037019 w 2377881"/>
              <a:gd name="connsiteY4862" fmla="*/ 8962 h 509406"/>
              <a:gd name="connsiteX4863" fmla="*/ 2038828 w 2377881"/>
              <a:gd name="connsiteY4863" fmla="*/ 9343 h 509406"/>
              <a:gd name="connsiteX4864" fmla="*/ 2046448 w 2377881"/>
              <a:gd name="connsiteY4864" fmla="*/ 8390 h 509406"/>
              <a:gd name="connsiteX4865" fmla="*/ 2048735 w 2377881"/>
              <a:gd name="connsiteY4865" fmla="*/ 8676 h 509406"/>
              <a:gd name="connsiteX4866" fmla="*/ 2056831 w 2377881"/>
              <a:gd name="connsiteY4866" fmla="*/ 9057 h 509406"/>
              <a:gd name="connsiteX4867" fmla="*/ 2066641 w 2377881"/>
              <a:gd name="connsiteY4867" fmla="*/ 6676 h 509406"/>
              <a:gd name="connsiteX4868" fmla="*/ 2077881 w 2377881"/>
              <a:gd name="connsiteY4868" fmla="*/ 8866 h 509406"/>
              <a:gd name="connsiteX4869" fmla="*/ 2080739 w 2377881"/>
              <a:gd name="connsiteY4869" fmla="*/ 7247 h 509406"/>
              <a:gd name="connsiteX4870" fmla="*/ 2087406 w 2377881"/>
              <a:gd name="connsiteY4870" fmla="*/ 5533 h 509406"/>
              <a:gd name="connsiteX4871" fmla="*/ 2088739 w 2377881"/>
              <a:gd name="connsiteY4871" fmla="*/ 4390 h 509406"/>
              <a:gd name="connsiteX4872" fmla="*/ 2090073 w 2377881"/>
              <a:gd name="connsiteY4872" fmla="*/ 2770 h 509406"/>
              <a:gd name="connsiteX4873" fmla="*/ 2090644 w 2377881"/>
              <a:gd name="connsiteY4873" fmla="*/ 3913 h 509406"/>
              <a:gd name="connsiteX4874" fmla="*/ 2093502 w 2377881"/>
              <a:gd name="connsiteY4874" fmla="*/ 6199 h 509406"/>
              <a:gd name="connsiteX4875" fmla="*/ 2099407 w 2377881"/>
              <a:gd name="connsiteY4875" fmla="*/ 5914 h 509406"/>
              <a:gd name="connsiteX4876" fmla="*/ 2100170 w 2377881"/>
              <a:gd name="connsiteY4876" fmla="*/ 6771 h 509406"/>
              <a:gd name="connsiteX4877" fmla="*/ 2105790 w 2377881"/>
              <a:gd name="connsiteY4877" fmla="*/ 4199 h 509406"/>
              <a:gd name="connsiteX4878" fmla="*/ 2109981 w 2377881"/>
              <a:gd name="connsiteY4878" fmla="*/ 3723 h 509406"/>
              <a:gd name="connsiteX4879" fmla="*/ 2119315 w 2377881"/>
              <a:gd name="connsiteY4879" fmla="*/ 8200 h 509406"/>
              <a:gd name="connsiteX4880" fmla="*/ 2125220 w 2377881"/>
              <a:gd name="connsiteY4880" fmla="*/ 13343 h 509406"/>
              <a:gd name="connsiteX4881" fmla="*/ 2127602 w 2377881"/>
              <a:gd name="connsiteY4881" fmla="*/ 12391 h 509406"/>
              <a:gd name="connsiteX4882" fmla="*/ 2129221 w 2377881"/>
              <a:gd name="connsiteY4882" fmla="*/ 7914 h 509406"/>
              <a:gd name="connsiteX4883" fmla="*/ 2129316 w 2377881"/>
              <a:gd name="connsiteY4883" fmla="*/ 7628 h 509406"/>
              <a:gd name="connsiteX4884" fmla="*/ 2138936 w 2377881"/>
              <a:gd name="connsiteY4884" fmla="*/ 4961 h 509406"/>
              <a:gd name="connsiteX4885" fmla="*/ 2143603 w 2377881"/>
              <a:gd name="connsiteY4885" fmla="*/ 4199 h 509406"/>
              <a:gd name="connsiteX4886" fmla="*/ 2148652 w 2377881"/>
              <a:gd name="connsiteY4886" fmla="*/ 3437 h 509406"/>
              <a:gd name="connsiteX4887" fmla="*/ 2164178 w 2377881"/>
              <a:gd name="connsiteY4887" fmla="*/ 865 h 509406"/>
              <a:gd name="connsiteX4888" fmla="*/ 1888906 w 2377881"/>
              <a:gd name="connsiteY4888" fmla="*/ 8 h 509406"/>
              <a:gd name="connsiteX4889" fmla="*/ 1898335 w 2377881"/>
              <a:gd name="connsiteY4889" fmla="*/ 6295 h 509406"/>
              <a:gd name="connsiteX4890" fmla="*/ 1892716 w 2377881"/>
              <a:gd name="connsiteY4890" fmla="*/ 4675 h 509406"/>
              <a:gd name="connsiteX4891" fmla="*/ 1887858 w 2377881"/>
              <a:gd name="connsiteY4891" fmla="*/ 3247 h 509406"/>
              <a:gd name="connsiteX4892" fmla="*/ 1882714 w 2377881"/>
              <a:gd name="connsiteY4892" fmla="*/ 8581 h 509406"/>
              <a:gd name="connsiteX4893" fmla="*/ 1881666 w 2377881"/>
              <a:gd name="connsiteY4893" fmla="*/ 9057 h 509406"/>
              <a:gd name="connsiteX4894" fmla="*/ 1881286 w 2377881"/>
              <a:gd name="connsiteY4894" fmla="*/ 9247 h 509406"/>
              <a:gd name="connsiteX4895" fmla="*/ 1878809 w 2377881"/>
              <a:gd name="connsiteY4895" fmla="*/ 7342 h 509406"/>
              <a:gd name="connsiteX4896" fmla="*/ 1883095 w 2377881"/>
              <a:gd name="connsiteY4896" fmla="*/ 1532 h 509406"/>
              <a:gd name="connsiteX4897" fmla="*/ 1885572 w 2377881"/>
              <a:gd name="connsiteY4897" fmla="*/ 865 h 509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Lst>
            <a:rect l="l" t="t" r="r" b="b"/>
            <a:pathLst>
              <a:path w="2377881" h="509406">
                <a:moveTo>
                  <a:pt x="327282" y="501500"/>
                </a:moveTo>
                <a:cubicBezTo>
                  <a:pt x="333282" y="499309"/>
                  <a:pt x="337188" y="499690"/>
                  <a:pt x="335854" y="502452"/>
                </a:cubicBezTo>
                <a:lnTo>
                  <a:pt x="335759" y="504452"/>
                </a:lnTo>
                <a:lnTo>
                  <a:pt x="335664" y="505976"/>
                </a:lnTo>
                <a:cubicBezTo>
                  <a:pt x="335949" y="508167"/>
                  <a:pt x="335378" y="509120"/>
                  <a:pt x="334330" y="507977"/>
                </a:cubicBezTo>
                <a:cubicBezTo>
                  <a:pt x="333378" y="506834"/>
                  <a:pt x="330330" y="504643"/>
                  <a:pt x="329377" y="504929"/>
                </a:cubicBezTo>
                <a:cubicBezTo>
                  <a:pt x="328425" y="505310"/>
                  <a:pt x="325567" y="505691"/>
                  <a:pt x="324710" y="505024"/>
                </a:cubicBezTo>
                <a:lnTo>
                  <a:pt x="324805" y="504929"/>
                </a:lnTo>
                <a:close/>
                <a:moveTo>
                  <a:pt x="442915" y="497880"/>
                </a:moveTo>
                <a:cubicBezTo>
                  <a:pt x="444153" y="497308"/>
                  <a:pt x="446820" y="497880"/>
                  <a:pt x="446058" y="500261"/>
                </a:cubicBezTo>
                <a:cubicBezTo>
                  <a:pt x="445296" y="502642"/>
                  <a:pt x="444915" y="509310"/>
                  <a:pt x="444153" y="509405"/>
                </a:cubicBezTo>
                <a:cubicBezTo>
                  <a:pt x="443486" y="509500"/>
                  <a:pt x="439486" y="504833"/>
                  <a:pt x="437200" y="504071"/>
                </a:cubicBezTo>
                <a:cubicBezTo>
                  <a:pt x="434914" y="503309"/>
                  <a:pt x="433580" y="502261"/>
                  <a:pt x="434247" y="501785"/>
                </a:cubicBezTo>
                <a:cubicBezTo>
                  <a:pt x="434914" y="501309"/>
                  <a:pt x="437390" y="500928"/>
                  <a:pt x="438343" y="502261"/>
                </a:cubicBezTo>
                <a:cubicBezTo>
                  <a:pt x="439295" y="503595"/>
                  <a:pt x="444915" y="500547"/>
                  <a:pt x="444058" y="500261"/>
                </a:cubicBezTo>
                <a:cubicBezTo>
                  <a:pt x="443105" y="499880"/>
                  <a:pt x="441676" y="498451"/>
                  <a:pt x="442915" y="497880"/>
                </a:cubicBezTo>
                <a:close/>
                <a:moveTo>
                  <a:pt x="340521" y="488927"/>
                </a:moveTo>
                <a:cubicBezTo>
                  <a:pt x="339569" y="489118"/>
                  <a:pt x="343569" y="489689"/>
                  <a:pt x="349380" y="490165"/>
                </a:cubicBezTo>
                <a:lnTo>
                  <a:pt x="350449" y="489633"/>
                </a:lnTo>
                <a:lnTo>
                  <a:pt x="349284" y="491309"/>
                </a:lnTo>
                <a:cubicBezTo>
                  <a:pt x="345951" y="489308"/>
                  <a:pt x="341474" y="488737"/>
                  <a:pt x="340521" y="488927"/>
                </a:cubicBezTo>
                <a:close/>
                <a:moveTo>
                  <a:pt x="361381" y="481498"/>
                </a:moveTo>
                <a:cubicBezTo>
                  <a:pt x="361762" y="481450"/>
                  <a:pt x="360190" y="483736"/>
                  <a:pt x="357809" y="485974"/>
                </a:cubicBezTo>
                <a:lnTo>
                  <a:pt x="350449" y="489633"/>
                </a:lnTo>
                <a:lnTo>
                  <a:pt x="352332" y="486927"/>
                </a:lnTo>
                <a:cubicBezTo>
                  <a:pt x="353952" y="484641"/>
                  <a:pt x="357952" y="483403"/>
                  <a:pt x="360905" y="481784"/>
                </a:cubicBezTo>
                <a:close/>
                <a:moveTo>
                  <a:pt x="420436" y="479973"/>
                </a:moveTo>
                <a:cubicBezTo>
                  <a:pt x="421675" y="480640"/>
                  <a:pt x="423580" y="480830"/>
                  <a:pt x="425104" y="480735"/>
                </a:cubicBezTo>
                <a:lnTo>
                  <a:pt x="432248" y="480449"/>
                </a:lnTo>
                <a:cubicBezTo>
                  <a:pt x="432152" y="483688"/>
                  <a:pt x="428152" y="485307"/>
                  <a:pt x="423389" y="484164"/>
                </a:cubicBezTo>
                <a:lnTo>
                  <a:pt x="419103" y="482830"/>
                </a:lnTo>
                <a:cubicBezTo>
                  <a:pt x="418341" y="482545"/>
                  <a:pt x="417389" y="481306"/>
                  <a:pt x="417484" y="480544"/>
                </a:cubicBezTo>
                <a:cubicBezTo>
                  <a:pt x="417674" y="478163"/>
                  <a:pt x="418817" y="479116"/>
                  <a:pt x="420436" y="479973"/>
                </a:cubicBezTo>
                <a:close/>
                <a:moveTo>
                  <a:pt x="399576" y="473496"/>
                </a:moveTo>
                <a:cubicBezTo>
                  <a:pt x="401290" y="473020"/>
                  <a:pt x="409672" y="477973"/>
                  <a:pt x="409577" y="479592"/>
                </a:cubicBezTo>
                <a:lnTo>
                  <a:pt x="409482" y="480830"/>
                </a:lnTo>
                <a:cubicBezTo>
                  <a:pt x="408720" y="482069"/>
                  <a:pt x="406910" y="482640"/>
                  <a:pt x="405481" y="482069"/>
                </a:cubicBezTo>
                <a:lnTo>
                  <a:pt x="404529" y="481211"/>
                </a:lnTo>
                <a:cubicBezTo>
                  <a:pt x="403195" y="479973"/>
                  <a:pt x="402529" y="478068"/>
                  <a:pt x="401005" y="477401"/>
                </a:cubicBezTo>
                <a:lnTo>
                  <a:pt x="399766" y="476735"/>
                </a:lnTo>
                <a:cubicBezTo>
                  <a:pt x="397099" y="477401"/>
                  <a:pt x="394718" y="477973"/>
                  <a:pt x="394432" y="477973"/>
                </a:cubicBezTo>
                <a:lnTo>
                  <a:pt x="394242" y="477592"/>
                </a:lnTo>
                <a:cubicBezTo>
                  <a:pt x="393956" y="477020"/>
                  <a:pt x="393956" y="475877"/>
                  <a:pt x="394337" y="475687"/>
                </a:cubicBezTo>
                <a:cubicBezTo>
                  <a:pt x="395956" y="474830"/>
                  <a:pt x="397766" y="473972"/>
                  <a:pt x="399576" y="473496"/>
                </a:cubicBezTo>
                <a:close/>
                <a:moveTo>
                  <a:pt x="624843" y="467972"/>
                </a:moveTo>
                <a:cubicBezTo>
                  <a:pt x="626176" y="466734"/>
                  <a:pt x="628177" y="467305"/>
                  <a:pt x="629320" y="469210"/>
                </a:cubicBezTo>
                <a:cubicBezTo>
                  <a:pt x="630558" y="471115"/>
                  <a:pt x="630367" y="475592"/>
                  <a:pt x="626081" y="474449"/>
                </a:cubicBezTo>
                <a:lnTo>
                  <a:pt x="622557" y="474830"/>
                </a:lnTo>
                <a:lnTo>
                  <a:pt x="618842" y="475211"/>
                </a:lnTo>
                <a:cubicBezTo>
                  <a:pt x="614651" y="477211"/>
                  <a:pt x="611508" y="477116"/>
                  <a:pt x="611794" y="475211"/>
                </a:cubicBezTo>
                <a:cubicBezTo>
                  <a:pt x="612079" y="473211"/>
                  <a:pt x="610079" y="469877"/>
                  <a:pt x="612365" y="470448"/>
                </a:cubicBezTo>
                <a:cubicBezTo>
                  <a:pt x="614651" y="471020"/>
                  <a:pt x="622366" y="471877"/>
                  <a:pt x="623128" y="470353"/>
                </a:cubicBezTo>
                <a:lnTo>
                  <a:pt x="623986" y="469115"/>
                </a:lnTo>
                <a:close/>
                <a:moveTo>
                  <a:pt x="971267" y="463972"/>
                </a:moveTo>
                <a:cubicBezTo>
                  <a:pt x="973743" y="464638"/>
                  <a:pt x="980887" y="462924"/>
                  <a:pt x="981935" y="463972"/>
                </a:cubicBezTo>
                <a:lnTo>
                  <a:pt x="981744" y="464162"/>
                </a:lnTo>
                <a:cubicBezTo>
                  <a:pt x="980315" y="465686"/>
                  <a:pt x="978887" y="467591"/>
                  <a:pt x="976886" y="468163"/>
                </a:cubicBezTo>
                <a:cubicBezTo>
                  <a:pt x="975077" y="468734"/>
                  <a:pt x="971838" y="469401"/>
                  <a:pt x="971362" y="465781"/>
                </a:cubicBezTo>
                <a:lnTo>
                  <a:pt x="971171" y="464638"/>
                </a:lnTo>
                <a:cubicBezTo>
                  <a:pt x="968695" y="463591"/>
                  <a:pt x="968790" y="463305"/>
                  <a:pt x="971267" y="463972"/>
                </a:cubicBezTo>
                <a:close/>
                <a:moveTo>
                  <a:pt x="481206" y="462448"/>
                </a:moveTo>
                <a:cubicBezTo>
                  <a:pt x="483778" y="463210"/>
                  <a:pt x="488540" y="467591"/>
                  <a:pt x="487016" y="470925"/>
                </a:cubicBezTo>
                <a:lnTo>
                  <a:pt x="483301" y="470163"/>
                </a:lnTo>
                <a:lnTo>
                  <a:pt x="481206" y="469687"/>
                </a:lnTo>
                <a:cubicBezTo>
                  <a:pt x="478730" y="468925"/>
                  <a:pt x="476634" y="465305"/>
                  <a:pt x="476634" y="463876"/>
                </a:cubicBezTo>
                <a:cubicBezTo>
                  <a:pt x="476634" y="462352"/>
                  <a:pt x="478730" y="461686"/>
                  <a:pt x="481206" y="462448"/>
                </a:cubicBezTo>
                <a:close/>
                <a:moveTo>
                  <a:pt x="517210" y="462447"/>
                </a:moveTo>
                <a:cubicBezTo>
                  <a:pt x="519877" y="462352"/>
                  <a:pt x="522640" y="465114"/>
                  <a:pt x="522925" y="466257"/>
                </a:cubicBezTo>
                <a:cubicBezTo>
                  <a:pt x="523116" y="467400"/>
                  <a:pt x="522354" y="467972"/>
                  <a:pt x="521116" y="467496"/>
                </a:cubicBezTo>
                <a:cubicBezTo>
                  <a:pt x="519877" y="467019"/>
                  <a:pt x="513782" y="468734"/>
                  <a:pt x="509686" y="472163"/>
                </a:cubicBezTo>
                <a:lnTo>
                  <a:pt x="515306" y="476259"/>
                </a:lnTo>
                <a:cubicBezTo>
                  <a:pt x="515591" y="476449"/>
                  <a:pt x="515210" y="477592"/>
                  <a:pt x="514829" y="478068"/>
                </a:cubicBezTo>
                <a:lnTo>
                  <a:pt x="514067" y="478926"/>
                </a:lnTo>
                <a:cubicBezTo>
                  <a:pt x="512448" y="480164"/>
                  <a:pt x="510829" y="480259"/>
                  <a:pt x="510352" y="479116"/>
                </a:cubicBezTo>
                <a:cubicBezTo>
                  <a:pt x="509972" y="477973"/>
                  <a:pt x="506923" y="475878"/>
                  <a:pt x="504733" y="476830"/>
                </a:cubicBezTo>
                <a:cubicBezTo>
                  <a:pt x="502447" y="477783"/>
                  <a:pt x="503780" y="481783"/>
                  <a:pt x="502732" y="482069"/>
                </a:cubicBezTo>
                <a:cubicBezTo>
                  <a:pt x="501590" y="482355"/>
                  <a:pt x="499208" y="480640"/>
                  <a:pt x="500447" y="477402"/>
                </a:cubicBezTo>
                <a:cubicBezTo>
                  <a:pt x="501590" y="474163"/>
                  <a:pt x="509590" y="470544"/>
                  <a:pt x="509495" y="465400"/>
                </a:cubicBezTo>
                <a:lnTo>
                  <a:pt x="515210" y="463209"/>
                </a:lnTo>
                <a:close/>
                <a:moveTo>
                  <a:pt x="870588" y="462066"/>
                </a:moveTo>
                <a:cubicBezTo>
                  <a:pt x="871635" y="462257"/>
                  <a:pt x="873350" y="462828"/>
                  <a:pt x="873350" y="463400"/>
                </a:cubicBezTo>
                <a:cubicBezTo>
                  <a:pt x="873540" y="465400"/>
                  <a:pt x="874112" y="468829"/>
                  <a:pt x="872969" y="469305"/>
                </a:cubicBezTo>
                <a:lnTo>
                  <a:pt x="870016" y="470639"/>
                </a:lnTo>
                <a:cubicBezTo>
                  <a:pt x="868492" y="472829"/>
                  <a:pt x="863730" y="473306"/>
                  <a:pt x="862206" y="472734"/>
                </a:cubicBezTo>
                <a:cubicBezTo>
                  <a:pt x="860777" y="472163"/>
                  <a:pt x="863920" y="469972"/>
                  <a:pt x="869254" y="467781"/>
                </a:cubicBezTo>
                <a:lnTo>
                  <a:pt x="868587" y="462923"/>
                </a:lnTo>
                <a:cubicBezTo>
                  <a:pt x="868587" y="462638"/>
                  <a:pt x="870016" y="461971"/>
                  <a:pt x="870588" y="462066"/>
                </a:cubicBezTo>
                <a:close/>
                <a:moveTo>
                  <a:pt x="685231" y="462066"/>
                </a:moveTo>
                <a:cubicBezTo>
                  <a:pt x="685993" y="461971"/>
                  <a:pt x="688088" y="464066"/>
                  <a:pt x="687898" y="464257"/>
                </a:cubicBezTo>
                <a:lnTo>
                  <a:pt x="685421" y="467210"/>
                </a:lnTo>
                <a:cubicBezTo>
                  <a:pt x="688279" y="467876"/>
                  <a:pt x="690565" y="469305"/>
                  <a:pt x="690565" y="469686"/>
                </a:cubicBezTo>
                <a:cubicBezTo>
                  <a:pt x="690565" y="470067"/>
                  <a:pt x="690374" y="471115"/>
                  <a:pt x="690184" y="471877"/>
                </a:cubicBezTo>
                <a:lnTo>
                  <a:pt x="689707" y="472067"/>
                </a:lnTo>
                <a:cubicBezTo>
                  <a:pt x="687421" y="472829"/>
                  <a:pt x="680659" y="469972"/>
                  <a:pt x="680278" y="468067"/>
                </a:cubicBezTo>
                <a:cubicBezTo>
                  <a:pt x="679706" y="465495"/>
                  <a:pt x="681897" y="462542"/>
                  <a:pt x="685231" y="462066"/>
                </a:cubicBezTo>
                <a:close/>
                <a:moveTo>
                  <a:pt x="571312" y="461114"/>
                </a:moveTo>
                <a:cubicBezTo>
                  <a:pt x="572836" y="461685"/>
                  <a:pt x="575122" y="467781"/>
                  <a:pt x="574932" y="469686"/>
                </a:cubicBezTo>
                <a:cubicBezTo>
                  <a:pt x="574741" y="471686"/>
                  <a:pt x="572170" y="469972"/>
                  <a:pt x="569217" y="466067"/>
                </a:cubicBezTo>
                <a:lnTo>
                  <a:pt x="564359" y="465209"/>
                </a:lnTo>
                <a:cubicBezTo>
                  <a:pt x="562930" y="464924"/>
                  <a:pt x="560359" y="464162"/>
                  <a:pt x="560073" y="464543"/>
                </a:cubicBezTo>
                <a:lnTo>
                  <a:pt x="557120" y="468353"/>
                </a:lnTo>
                <a:cubicBezTo>
                  <a:pt x="554834" y="466067"/>
                  <a:pt x="552548" y="465114"/>
                  <a:pt x="551977" y="466257"/>
                </a:cubicBezTo>
                <a:cubicBezTo>
                  <a:pt x="551405" y="467400"/>
                  <a:pt x="552929" y="470448"/>
                  <a:pt x="554167" y="471591"/>
                </a:cubicBezTo>
                <a:cubicBezTo>
                  <a:pt x="555406" y="472734"/>
                  <a:pt x="558263" y="476830"/>
                  <a:pt x="556930" y="478068"/>
                </a:cubicBezTo>
                <a:lnTo>
                  <a:pt x="555501" y="478449"/>
                </a:lnTo>
                <a:lnTo>
                  <a:pt x="553691" y="478925"/>
                </a:lnTo>
                <a:cubicBezTo>
                  <a:pt x="551024" y="478925"/>
                  <a:pt x="549119" y="476735"/>
                  <a:pt x="549405" y="474068"/>
                </a:cubicBezTo>
                <a:lnTo>
                  <a:pt x="548548" y="472353"/>
                </a:lnTo>
                <a:lnTo>
                  <a:pt x="547786" y="470924"/>
                </a:lnTo>
                <a:cubicBezTo>
                  <a:pt x="545595" y="469781"/>
                  <a:pt x="543595" y="468162"/>
                  <a:pt x="543499" y="467305"/>
                </a:cubicBezTo>
                <a:cubicBezTo>
                  <a:pt x="543404" y="466448"/>
                  <a:pt x="540737" y="464352"/>
                  <a:pt x="537880" y="465590"/>
                </a:cubicBezTo>
                <a:cubicBezTo>
                  <a:pt x="535022" y="466829"/>
                  <a:pt x="533212" y="474734"/>
                  <a:pt x="533212" y="476354"/>
                </a:cubicBezTo>
                <a:lnTo>
                  <a:pt x="530164" y="476830"/>
                </a:lnTo>
                <a:lnTo>
                  <a:pt x="527974" y="477211"/>
                </a:lnTo>
                <a:cubicBezTo>
                  <a:pt x="525688" y="479211"/>
                  <a:pt x="523211" y="478354"/>
                  <a:pt x="522544" y="475306"/>
                </a:cubicBezTo>
                <a:lnTo>
                  <a:pt x="521497" y="472639"/>
                </a:lnTo>
                <a:lnTo>
                  <a:pt x="521211" y="471877"/>
                </a:lnTo>
                <a:cubicBezTo>
                  <a:pt x="519496" y="471496"/>
                  <a:pt x="519115" y="470734"/>
                  <a:pt x="520449" y="470258"/>
                </a:cubicBezTo>
                <a:lnTo>
                  <a:pt x="521497" y="470448"/>
                </a:lnTo>
                <a:cubicBezTo>
                  <a:pt x="524830" y="470924"/>
                  <a:pt x="525973" y="468734"/>
                  <a:pt x="527688" y="467400"/>
                </a:cubicBezTo>
                <a:cubicBezTo>
                  <a:pt x="532260" y="463685"/>
                  <a:pt x="537594" y="462066"/>
                  <a:pt x="544261" y="461876"/>
                </a:cubicBezTo>
                <a:lnTo>
                  <a:pt x="552453" y="461590"/>
                </a:lnTo>
                <a:cubicBezTo>
                  <a:pt x="561597" y="460828"/>
                  <a:pt x="570074" y="460542"/>
                  <a:pt x="571312" y="461114"/>
                </a:cubicBezTo>
                <a:close/>
                <a:moveTo>
                  <a:pt x="701804" y="461019"/>
                </a:moveTo>
                <a:cubicBezTo>
                  <a:pt x="702281" y="460733"/>
                  <a:pt x="704471" y="460638"/>
                  <a:pt x="705710" y="461590"/>
                </a:cubicBezTo>
                <a:lnTo>
                  <a:pt x="705995" y="462543"/>
                </a:lnTo>
                <a:lnTo>
                  <a:pt x="706377" y="464162"/>
                </a:lnTo>
                <a:cubicBezTo>
                  <a:pt x="706186" y="466257"/>
                  <a:pt x="697994" y="467972"/>
                  <a:pt x="694851" y="467972"/>
                </a:cubicBezTo>
                <a:cubicBezTo>
                  <a:pt x="691613" y="467972"/>
                  <a:pt x="690470" y="466257"/>
                  <a:pt x="692279" y="464162"/>
                </a:cubicBezTo>
                <a:lnTo>
                  <a:pt x="692565" y="464257"/>
                </a:lnTo>
                <a:lnTo>
                  <a:pt x="696566" y="465686"/>
                </a:lnTo>
                <a:cubicBezTo>
                  <a:pt x="699042" y="463400"/>
                  <a:pt x="701423" y="461304"/>
                  <a:pt x="701804" y="461019"/>
                </a:cubicBezTo>
                <a:close/>
                <a:moveTo>
                  <a:pt x="418627" y="460733"/>
                </a:moveTo>
                <a:cubicBezTo>
                  <a:pt x="422627" y="461495"/>
                  <a:pt x="424723" y="463019"/>
                  <a:pt x="423294" y="463972"/>
                </a:cubicBezTo>
                <a:cubicBezTo>
                  <a:pt x="421865" y="465019"/>
                  <a:pt x="417389" y="467115"/>
                  <a:pt x="416817" y="466448"/>
                </a:cubicBezTo>
                <a:cubicBezTo>
                  <a:pt x="416246" y="465782"/>
                  <a:pt x="413007" y="464258"/>
                  <a:pt x="412721" y="467115"/>
                </a:cubicBezTo>
                <a:lnTo>
                  <a:pt x="412150" y="468544"/>
                </a:lnTo>
                <a:cubicBezTo>
                  <a:pt x="411864" y="469210"/>
                  <a:pt x="410721" y="470163"/>
                  <a:pt x="409864" y="470258"/>
                </a:cubicBezTo>
                <a:cubicBezTo>
                  <a:pt x="409007" y="470258"/>
                  <a:pt x="407292" y="469496"/>
                  <a:pt x="407197" y="468925"/>
                </a:cubicBezTo>
                <a:lnTo>
                  <a:pt x="406911" y="466258"/>
                </a:lnTo>
                <a:cubicBezTo>
                  <a:pt x="407006" y="463305"/>
                  <a:pt x="414626" y="459971"/>
                  <a:pt x="418627" y="460733"/>
                </a:cubicBezTo>
                <a:close/>
                <a:moveTo>
                  <a:pt x="432103" y="460002"/>
                </a:moveTo>
                <a:lnTo>
                  <a:pt x="433580" y="460066"/>
                </a:lnTo>
                <a:lnTo>
                  <a:pt x="438343" y="460257"/>
                </a:lnTo>
                <a:cubicBezTo>
                  <a:pt x="443486" y="461114"/>
                  <a:pt x="447296" y="464067"/>
                  <a:pt x="446725" y="466924"/>
                </a:cubicBezTo>
                <a:lnTo>
                  <a:pt x="445677" y="468829"/>
                </a:lnTo>
                <a:lnTo>
                  <a:pt x="444439" y="470925"/>
                </a:lnTo>
                <a:cubicBezTo>
                  <a:pt x="441867" y="472639"/>
                  <a:pt x="438914" y="474735"/>
                  <a:pt x="437866" y="475687"/>
                </a:cubicBezTo>
                <a:cubicBezTo>
                  <a:pt x="436819" y="476544"/>
                  <a:pt x="431770" y="475306"/>
                  <a:pt x="429866" y="471401"/>
                </a:cubicBezTo>
                <a:lnTo>
                  <a:pt x="437200" y="469687"/>
                </a:lnTo>
                <a:lnTo>
                  <a:pt x="439009" y="469306"/>
                </a:lnTo>
                <a:cubicBezTo>
                  <a:pt x="440248" y="465400"/>
                  <a:pt x="438724" y="462162"/>
                  <a:pt x="435676" y="462162"/>
                </a:cubicBezTo>
                <a:close/>
                <a:moveTo>
                  <a:pt x="794864" y="459685"/>
                </a:moveTo>
                <a:cubicBezTo>
                  <a:pt x="796483" y="460257"/>
                  <a:pt x="794673" y="461876"/>
                  <a:pt x="790768" y="463400"/>
                </a:cubicBezTo>
                <a:lnTo>
                  <a:pt x="788196" y="464162"/>
                </a:lnTo>
                <a:cubicBezTo>
                  <a:pt x="785244" y="464924"/>
                  <a:pt x="785434" y="466353"/>
                  <a:pt x="786863" y="467972"/>
                </a:cubicBezTo>
                <a:cubicBezTo>
                  <a:pt x="787815" y="469020"/>
                  <a:pt x="789911" y="469972"/>
                  <a:pt x="786577" y="470448"/>
                </a:cubicBezTo>
                <a:cubicBezTo>
                  <a:pt x="785625" y="470544"/>
                  <a:pt x="783720" y="469782"/>
                  <a:pt x="783624" y="469305"/>
                </a:cubicBezTo>
                <a:cubicBezTo>
                  <a:pt x="783339" y="467305"/>
                  <a:pt x="782672" y="463876"/>
                  <a:pt x="783815" y="463305"/>
                </a:cubicBezTo>
                <a:lnTo>
                  <a:pt x="786672" y="461971"/>
                </a:lnTo>
                <a:cubicBezTo>
                  <a:pt x="788292" y="459685"/>
                  <a:pt x="793245" y="459114"/>
                  <a:pt x="794864" y="459685"/>
                </a:cubicBezTo>
                <a:close/>
                <a:moveTo>
                  <a:pt x="759431" y="459304"/>
                </a:moveTo>
                <a:lnTo>
                  <a:pt x="761145" y="459970"/>
                </a:lnTo>
                <a:lnTo>
                  <a:pt x="764765" y="461399"/>
                </a:lnTo>
                <a:cubicBezTo>
                  <a:pt x="762955" y="462828"/>
                  <a:pt x="763717" y="464161"/>
                  <a:pt x="766384" y="464352"/>
                </a:cubicBezTo>
                <a:lnTo>
                  <a:pt x="769242" y="463971"/>
                </a:lnTo>
                <a:lnTo>
                  <a:pt x="774576" y="463304"/>
                </a:lnTo>
                <a:cubicBezTo>
                  <a:pt x="775052" y="466066"/>
                  <a:pt x="775052" y="468543"/>
                  <a:pt x="774480" y="468924"/>
                </a:cubicBezTo>
                <a:cubicBezTo>
                  <a:pt x="773909" y="469305"/>
                  <a:pt x="771051" y="470543"/>
                  <a:pt x="769432" y="470734"/>
                </a:cubicBezTo>
                <a:cubicBezTo>
                  <a:pt x="767813" y="470924"/>
                  <a:pt x="762384" y="467971"/>
                  <a:pt x="761050" y="467305"/>
                </a:cubicBezTo>
                <a:cubicBezTo>
                  <a:pt x="759717" y="466733"/>
                  <a:pt x="755335" y="461685"/>
                  <a:pt x="755049" y="460351"/>
                </a:cubicBezTo>
                <a:cubicBezTo>
                  <a:pt x="754763" y="459018"/>
                  <a:pt x="756764" y="458542"/>
                  <a:pt x="759431" y="459304"/>
                </a:cubicBezTo>
                <a:close/>
                <a:moveTo>
                  <a:pt x="604935" y="457209"/>
                </a:moveTo>
                <a:lnTo>
                  <a:pt x="605507" y="459780"/>
                </a:lnTo>
                <a:lnTo>
                  <a:pt x="606269" y="463114"/>
                </a:lnTo>
                <a:cubicBezTo>
                  <a:pt x="605983" y="466638"/>
                  <a:pt x="601983" y="469115"/>
                  <a:pt x="597411" y="468639"/>
                </a:cubicBezTo>
                <a:lnTo>
                  <a:pt x="593505" y="468448"/>
                </a:lnTo>
                <a:lnTo>
                  <a:pt x="592458" y="468353"/>
                </a:lnTo>
                <a:cubicBezTo>
                  <a:pt x="591315" y="468924"/>
                  <a:pt x="587409" y="469115"/>
                  <a:pt x="583790" y="468829"/>
                </a:cubicBezTo>
                <a:cubicBezTo>
                  <a:pt x="580170" y="468543"/>
                  <a:pt x="579313" y="474639"/>
                  <a:pt x="575789" y="471401"/>
                </a:cubicBezTo>
                <a:lnTo>
                  <a:pt x="581123" y="467972"/>
                </a:lnTo>
                <a:lnTo>
                  <a:pt x="582552" y="466924"/>
                </a:lnTo>
                <a:cubicBezTo>
                  <a:pt x="581790" y="463209"/>
                  <a:pt x="582647" y="460447"/>
                  <a:pt x="584456" y="460638"/>
                </a:cubicBezTo>
                <a:cubicBezTo>
                  <a:pt x="586266" y="460828"/>
                  <a:pt x="591981" y="462828"/>
                  <a:pt x="593410" y="463686"/>
                </a:cubicBezTo>
                <a:cubicBezTo>
                  <a:pt x="594839" y="464543"/>
                  <a:pt x="599220" y="465305"/>
                  <a:pt x="599792" y="463305"/>
                </a:cubicBezTo>
                <a:cubicBezTo>
                  <a:pt x="600363" y="461304"/>
                  <a:pt x="601221" y="456732"/>
                  <a:pt x="604935" y="457209"/>
                </a:cubicBezTo>
                <a:close/>
                <a:moveTo>
                  <a:pt x="427484" y="457209"/>
                </a:moveTo>
                <a:lnTo>
                  <a:pt x="432103" y="460002"/>
                </a:lnTo>
                <a:lnTo>
                  <a:pt x="429199" y="459876"/>
                </a:lnTo>
                <a:cubicBezTo>
                  <a:pt x="429770" y="457590"/>
                  <a:pt x="429008" y="456352"/>
                  <a:pt x="427484" y="457209"/>
                </a:cubicBezTo>
                <a:close/>
                <a:moveTo>
                  <a:pt x="841631" y="457018"/>
                </a:moveTo>
                <a:lnTo>
                  <a:pt x="844012" y="457875"/>
                </a:lnTo>
                <a:cubicBezTo>
                  <a:pt x="844774" y="458161"/>
                  <a:pt x="845441" y="459875"/>
                  <a:pt x="845060" y="460447"/>
                </a:cubicBezTo>
                <a:cubicBezTo>
                  <a:pt x="844393" y="461590"/>
                  <a:pt x="843060" y="462733"/>
                  <a:pt x="841726" y="463495"/>
                </a:cubicBezTo>
                <a:lnTo>
                  <a:pt x="840583" y="464352"/>
                </a:lnTo>
                <a:cubicBezTo>
                  <a:pt x="838869" y="464733"/>
                  <a:pt x="838583" y="465781"/>
                  <a:pt x="840012" y="466734"/>
                </a:cubicBezTo>
                <a:lnTo>
                  <a:pt x="839917" y="467496"/>
                </a:lnTo>
                <a:cubicBezTo>
                  <a:pt x="839821" y="468543"/>
                  <a:pt x="838678" y="469496"/>
                  <a:pt x="837631" y="470258"/>
                </a:cubicBezTo>
                <a:cubicBezTo>
                  <a:pt x="837440" y="470353"/>
                  <a:pt x="835154" y="469400"/>
                  <a:pt x="835059" y="468829"/>
                </a:cubicBezTo>
                <a:lnTo>
                  <a:pt x="834773" y="466734"/>
                </a:lnTo>
                <a:cubicBezTo>
                  <a:pt x="834868" y="464447"/>
                  <a:pt x="838012" y="460066"/>
                  <a:pt x="841631" y="457018"/>
                </a:cubicBezTo>
                <a:close/>
                <a:moveTo>
                  <a:pt x="896305" y="454161"/>
                </a:moveTo>
                <a:cubicBezTo>
                  <a:pt x="896495" y="455875"/>
                  <a:pt x="894400" y="463400"/>
                  <a:pt x="893733" y="466448"/>
                </a:cubicBezTo>
                <a:lnTo>
                  <a:pt x="887161" y="464162"/>
                </a:lnTo>
                <a:lnTo>
                  <a:pt x="886113" y="463781"/>
                </a:lnTo>
                <a:cubicBezTo>
                  <a:pt x="884875" y="463591"/>
                  <a:pt x="885542" y="461590"/>
                  <a:pt x="887637" y="459400"/>
                </a:cubicBezTo>
                <a:cubicBezTo>
                  <a:pt x="889733" y="457209"/>
                  <a:pt x="896114" y="452446"/>
                  <a:pt x="896305" y="454161"/>
                </a:cubicBezTo>
                <a:close/>
                <a:moveTo>
                  <a:pt x="1022892" y="453684"/>
                </a:moveTo>
                <a:lnTo>
                  <a:pt x="1026131" y="454256"/>
                </a:lnTo>
                <a:cubicBezTo>
                  <a:pt x="1029941" y="455685"/>
                  <a:pt x="1033084" y="458066"/>
                  <a:pt x="1033084" y="459685"/>
                </a:cubicBezTo>
                <a:cubicBezTo>
                  <a:pt x="1033084" y="461304"/>
                  <a:pt x="1032037" y="465781"/>
                  <a:pt x="1030798" y="466257"/>
                </a:cubicBezTo>
                <a:cubicBezTo>
                  <a:pt x="1029560" y="466734"/>
                  <a:pt x="1025750" y="467115"/>
                  <a:pt x="1025369" y="465972"/>
                </a:cubicBezTo>
                <a:lnTo>
                  <a:pt x="1025750" y="465210"/>
                </a:lnTo>
                <a:lnTo>
                  <a:pt x="1026607" y="463114"/>
                </a:lnTo>
                <a:cubicBezTo>
                  <a:pt x="1028227" y="460447"/>
                  <a:pt x="1027846" y="458161"/>
                  <a:pt x="1025655" y="457971"/>
                </a:cubicBezTo>
                <a:cubicBezTo>
                  <a:pt x="1023464" y="457875"/>
                  <a:pt x="1018416" y="456923"/>
                  <a:pt x="1018606" y="456066"/>
                </a:cubicBezTo>
                <a:lnTo>
                  <a:pt x="1018987" y="455780"/>
                </a:lnTo>
                <a:cubicBezTo>
                  <a:pt x="1020225" y="454923"/>
                  <a:pt x="1021845" y="453494"/>
                  <a:pt x="1022892" y="453684"/>
                </a:cubicBezTo>
                <a:close/>
                <a:moveTo>
                  <a:pt x="637796" y="449493"/>
                </a:moveTo>
                <a:cubicBezTo>
                  <a:pt x="639892" y="449493"/>
                  <a:pt x="644749" y="452160"/>
                  <a:pt x="642940" y="455399"/>
                </a:cubicBezTo>
                <a:cubicBezTo>
                  <a:pt x="641130" y="458637"/>
                  <a:pt x="644845" y="467972"/>
                  <a:pt x="647798" y="466924"/>
                </a:cubicBezTo>
                <a:lnTo>
                  <a:pt x="650369" y="466638"/>
                </a:lnTo>
                <a:lnTo>
                  <a:pt x="652369" y="466448"/>
                </a:lnTo>
                <a:cubicBezTo>
                  <a:pt x="655417" y="467305"/>
                  <a:pt x="656846" y="466638"/>
                  <a:pt x="655608" y="464828"/>
                </a:cubicBezTo>
                <a:lnTo>
                  <a:pt x="655132" y="463400"/>
                </a:lnTo>
                <a:lnTo>
                  <a:pt x="654656" y="461876"/>
                </a:lnTo>
                <a:cubicBezTo>
                  <a:pt x="654465" y="458637"/>
                  <a:pt x="655417" y="457303"/>
                  <a:pt x="656846" y="458827"/>
                </a:cubicBezTo>
                <a:cubicBezTo>
                  <a:pt x="658275" y="460352"/>
                  <a:pt x="664371" y="463495"/>
                  <a:pt x="667609" y="462828"/>
                </a:cubicBezTo>
                <a:cubicBezTo>
                  <a:pt x="670848" y="462161"/>
                  <a:pt x="676563" y="468543"/>
                  <a:pt x="675134" y="469877"/>
                </a:cubicBezTo>
                <a:cubicBezTo>
                  <a:pt x="673706" y="471305"/>
                  <a:pt x="666466" y="467781"/>
                  <a:pt x="663609" y="467114"/>
                </a:cubicBezTo>
                <a:lnTo>
                  <a:pt x="660751" y="468448"/>
                </a:lnTo>
                <a:lnTo>
                  <a:pt x="658084" y="469781"/>
                </a:lnTo>
                <a:cubicBezTo>
                  <a:pt x="654656" y="470829"/>
                  <a:pt x="652274" y="472448"/>
                  <a:pt x="652750" y="473401"/>
                </a:cubicBezTo>
                <a:lnTo>
                  <a:pt x="653131" y="474353"/>
                </a:lnTo>
                <a:lnTo>
                  <a:pt x="653417" y="475020"/>
                </a:lnTo>
                <a:cubicBezTo>
                  <a:pt x="653512" y="475877"/>
                  <a:pt x="652369" y="476544"/>
                  <a:pt x="650750" y="476544"/>
                </a:cubicBezTo>
                <a:lnTo>
                  <a:pt x="650274" y="475973"/>
                </a:lnTo>
                <a:lnTo>
                  <a:pt x="648750" y="474163"/>
                </a:lnTo>
                <a:cubicBezTo>
                  <a:pt x="647416" y="471877"/>
                  <a:pt x="645416" y="470639"/>
                  <a:pt x="644464" y="471401"/>
                </a:cubicBezTo>
                <a:cubicBezTo>
                  <a:pt x="643416" y="472163"/>
                  <a:pt x="639701" y="472829"/>
                  <a:pt x="638368" y="470924"/>
                </a:cubicBezTo>
                <a:cubicBezTo>
                  <a:pt x="636939" y="469115"/>
                  <a:pt x="640082" y="461971"/>
                  <a:pt x="640940" y="460066"/>
                </a:cubicBezTo>
                <a:cubicBezTo>
                  <a:pt x="641701" y="458066"/>
                  <a:pt x="640940" y="451970"/>
                  <a:pt x="639415" y="451589"/>
                </a:cubicBezTo>
                <a:cubicBezTo>
                  <a:pt x="637510" y="451398"/>
                  <a:pt x="633700" y="449874"/>
                  <a:pt x="633796" y="449779"/>
                </a:cubicBezTo>
                <a:cubicBezTo>
                  <a:pt x="633891" y="449588"/>
                  <a:pt x="635606" y="449493"/>
                  <a:pt x="637796" y="449493"/>
                </a:cubicBezTo>
                <a:close/>
                <a:moveTo>
                  <a:pt x="920593" y="449207"/>
                </a:moveTo>
                <a:lnTo>
                  <a:pt x="920784" y="449398"/>
                </a:lnTo>
                <a:cubicBezTo>
                  <a:pt x="922784" y="451683"/>
                  <a:pt x="925261" y="449683"/>
                  <a:pt x="927356" y="450064"/>
                </a:cubicBezTo>
                <a:lnTo>
                  <a:pt x="929928" y="450636"/>
                </a:lnTo>
                <a:cubicBezTo>
                  <a:pt x="932785" y="451493"/>
                  <a:pt x="934500" y="453112"/>
                  <a:pt x="933928" y="454065"/>
                </a:cubicBezTo>
                <a:cubicBezTo>
                  <a:pt x="933262" y="455017"/>
                  <a:pt x="929833" y="455684"/>
                  <a:pt x="927833" y="452922"/>
                </a:cubicBezTo>
                <a:lnTo>
                  <a:pt x="923642" y="453779"/>
                </a:lnTo>
                <a:cubicBezTo>
                  <a:pt x="922403" y="454065"/>
                  <a:pt x="920498" y="454827"/>
                  <a:pt x="920212" y="454541"/>
                </a:cubicBezTo>
                <a:lnTo>
                  <a:pt x="919069" y="453303"/>
                </a:lnTo>
                <a:cubicBezTo>
                  <a:pt x="918308" y="451683"/>
                  <a:pt x="918974" y="449874"/>
                  <a:pt x="920593" y="449207"/>
                </a:cubicBezTo>
                <a:close/>
                <a:moveTo>
                  <a:pt x="873445" y="447969"/>
                </a:moveTo>
                <a:lnTo>
                  <a:pt x="877636" y="451303"/>
                </a:lnTo>
                <a:cubicBezTo>
                  <a:pt x="878112" y="451684"/>
                  <a:pt x="880398" y="450541"/>
                  <a:pt x="881827" y="449969"/>
                </a:cubicBezTo>
                <a:lnTo>
                  <a:pt x="885923" y="448445"/>
                </a:lnTo>
                <a:cubicBezTo>
                  <a:pt x="889066" y="450827"/>
                  <a:pt x="890686" y="453398"/>
                  <a:pt x="889542" y="454160"/>
                </a:cubicBezTo>
                <a:cubicBezTo>
                  <a:pt x="888304" y="454922"/>
                  <a:pt x="883161" y="456161"/>
                  <a:pt x="880208" y="455399"/>
                </a:cubicBezTo>
                <a:cubicBezTo>
                  <a:pt x="877255" y="454637"/>
                  <a:pt x="871350" y="450636"/>
                  <a:pt x="873445" y="447969"/>
                </a:cubicBezTo>
                <a:close/>
                <a:moveTo>
                  <a:pt x="957455" y="447874"/>
                </a:moveTo>
                <a:cubicBezTo>
                  <a:pt x="957932" y="447969"/>
                  <a:pt x="958694" y="449207"/>
                  <a:pt x="959075" y="450541"/>
                </a:cubicBezTo>
                <a:cubicBezTo>
                  <a:pt x="959456" y="451874"/>
                  <a:pt x="964123" y="449779"/>
                  <a:pt x="964885" y="448922"/>
                </a:cubicBezTo>
                <a:cubicBezTo>
                  <a:pt x="965647" y="448160"/>
                  <a:pt x="970028" y="448255"/>
                  <a:pt x="971171" y="449112"/>
                </a:cubicBezTo>
                <a:cubicBezTo>
                  <a:pt x="972314" y="449970"/>
                  <a:pt x="971267" y="451303"/>
                  <a:pt x="968790" y="452065"/>
                </a:cubicBezTo>
                <a:cubicBezTo>
                  <a:pt x="966314" y="452827"/>
                  <a:pt x="958027" y="454351"/>
                  <a:pt x="956789" y="453303"/>
                </a:cubicBezTo>
                <a:cubicBezTo>
                  <a:pt x="955455" y="452255"/>
                  <a:pt x="957074" y="447874"/>
                  <a:pt x="957455" y="447874"/>
                </a:cubicBezTo>
                <a:close/>
                <a:moveTo>
                  <a:pt x="1040800" y="447112"/>
                </a:moveTo>
                <a:cubicBezTo>
                  <a:pt x="1042133" y="447684"/>
                  <a:pt x="1047181" y="452351"/>
                  <a:pt x="1048610" y="453970"/>
                </a:cubicBezTo>
                <a:cubicBezTo>
                  <a:pt x="1050039" y="455685"/>
                  <a:pt x="1049372" y="456732"/>
                  <a:pt x="1047086" y="456351"/>
                </a:cubicBezTo>
                <a:cubicBezTo>
                  <a:pt x="1044896" y="455970"/>
                  <a:pt x="1042609" y="460638"/>
                  <a:pt x="1041371" y="460447"/>
                </a:cubicBezTo>
                <a:cubicBezTo>
                  <a:pt x="1040038" y="460257"/>
                  <a:pt x="1037371" y="458161"/>
                  <a:pt x="1039847" y="456637"/>
                </a:cubicBezTo>
                <a:cubicBezTo>
                  <a:pt x="1042324" y="455113"/>
                  <a:pt x="1038895" y="448827"/>
                  <a:pt x="1039180" y="447684"/>
                </a:cubicBezTo>
                <a:lnTo>
                  <a:pt x="1039942" y="447398"/>
                </a:lnTo>
                <a:close/>
                <a:moveTo>
                  <a:pt x="1374017" y="444507"/>
                </a:moveTo>
                <a:lnTo>
                  <a:pt x="1374269" y="445873"/>
                </a:lnTo>
                <a:cubicBezTo>
                  <a:pt x="1374222" y="447445"/>
                  <a:pt x="1374150" y="447588"/>
                  <a:pt x="1374079" y="446564"/>
                </a:cubicBezTo>
                <a:close/>
                <a:moveTo>
                  <a:pt x="1105093" y="444445"/>
                </a:moveTo>
                <a:cubicBezTo>
                  <a:pt x="1109475" y="445778"/>
                  <a:pt x="1113666" y="454065"/>
                  <a:pt x="1109856" y="451588"/>
                </a:cubicBezTo>
                <a:lnTo>
                  <a:pt x="1105379" y="451207"/>
                </a:lnTo>
                <a:lnTo>
                  <a:pt x="1097759" y="450541"/>
                </a:lnTo>
                <a:cubicBezTo>
                  <a:pt x="1095568" y="453684"/>
                  <a:pt x="1092997" y="455303"/>
                  <a:pt x="1092235" y="454065"/>
                </a:cubicBezTo>
                <a:cubicBezTo>
                  <a:pt x="1091568" y="452922"/>
                  <a:pt x="1095188" y="447112"/>
                  <a:pt x="1095854" y="445302"/>
                </a:cubicBezTo>
                <a:cubicBezTo>
                  <a:pt x="1096521" y="443492"/>
                  <a:pt x="1100712" y="443111"/>
                  <a:pt x="1105093" y="444445"/>
                </a:cubicBezTo>
                <a:close/>
                <a:moveTo>
                  <a:pt x="667800" y="442921"/>
                </a:moveTo>
                <a:cubicBezTo>
                  <a:pt x="669705" y="442921"/>
                  <a:pt x="675325" y="444731"/>
                  <a:pt x="679326" y="445683"/>
                </a:cubicBezTo>
                <a:cubicBezTo>
                  <a:pt x="683326" y="446636"/>
                  <a:pt x="685898" y="454351"/>
                  <a:pt x="682755" y="452541"/>
                </a:cubicBezTo>
                <a:lnTo>
                  <a:pt x="680088" y="451589"/>
                </a:lnTo>
                <a:cubicBezTo>
                  <a:pt x="677230" y="450636"/>
                  <a:pt x="673992" y="449493"/>
                  <a:pt x="671039" y="449779"/>
                </a:cubicBezTo>
                <a:lnTo>
                  <a:pt x="668277" y="450160"/>
                </a:lnTo>
                <a:cubicBezTo>
                  <a:pt x="664657" y="452351"/>
                  <a:pt x="662181" y="452160"/>
                  <a:pt x="662752" y="449874"/>
                </a:cubicBezTo>
                <a:lnTo>
                  <a:pt x="663323" y="449779"/>
                </a:lnTo>
                <a:lnTo>
                  <a:pt x="670563" y="449112"/>
                </a:lnTo>
                <a:cubicBezTo>
                  <a:pt x="667229" y="445683"/>
                  <a:pt x="665990" y="442921"/>
                  <a:pt x="667800" y="442921"/>
                </a:cubicBezTo>
                <a:close/>
                <a:moveTo>
                  <a:pt x="860967" y="442540"/>
                </a:moveTo>
                <a:cubicBezTo>
                  <a:pt x="861824" y="441016"/>
                  <a:pt x="864968" y="442730"/>
                  <a:pt x="867920" y="446350"/>
                </a:cubicBezTo>
                <a:lnTo>
                  <a:pt x="862110" y="449588"/>
                </a:lnTo>
                <a:lnTo>
                  <a:pt x="861253" y="450064"/>
                </a:lnTo>
                <a:cubicBezTo>
                  <a:pt x="862301" y="453112"/>
                  <a:pt x="860777" y="453970"/>
                  <a:pt x="857919" y="451969"/>
                </a:cubicBezTo>
                <a:cubicBezTo>
                  <a:pt x="855061" y="449969"/>
                  <a:pt x="851537" y="443111"/>
                  <a:pt x="853347" y="444826"/>
                </a:cubicBezTo>
                <a:lnTo>
                  <a:pt x="854490" y="445302"/>
                </a:lnTo>
                <a:lnTo>
                  <a:pt x="856109" y="446064"/>
                </a:lnTo>
                <a:cubicBezTo>
                  <a:pt x="858110" y="446540"/>
                  <a:pt x="860015" y="445778"/>
                  <a:pt x="860300" y="444349"/>
                </a:cubicBezTo>
                <a:lnTo>
                  <a:pt x="860681" y="443111"/>
                </a:lnTo>
                <a:close/>
                <a:moveTo>
                  <a:pt x="1357410" y="441492"/>
                </a:moveTo>
                <a:cubicBezTo>
                  <a:pt x="1357505" y="441492"/>
                  <a:pt x="1358076" y="443207"/>
                  <a:pt x="1358172" y="444159"/>
                </a:cubicBezTo>
                <a:cubicBezTo>
                  <a:pt x="1358172" y="444350"/>
                  <a:pt x="1357124" y="444731"/>
                  <a:pt x="1356457" y="444826"/>
                </a:cubicBezTo>
                <a:lnTo>
                  <a:pt x="1354933" y="445016"/>
                </a:lnTo>
                <a:cubicBezTo>
                  <a:pt x="1353409" y="445969"/>
                  <a:pt x="1350171" y="445683"/>
                  <a:pt x="1347599" y="444540"/>
                </a:cubicBezTo>
                <a:cubicBezTo>
                  <a:pt x="1345027" y="443302"/>
                  <a:pt x="1343503" y="440921"/>
                  <a:pt x="1350838" y="442254"/>
                </a:cubicBezTo>
                <a:close/>
                <a:moveTo>
                  <a:pt x="58391" y="440539"/>
                </a:moveTo>
                <a:lnTo>
                  <a:pt x="55914" y="441111"/>
                </a:lnTo>
                <a:lnTo>
                  <a:pt x="53819" y="441587"/>
                </a:lnTo>
                <a:cubicBezTo>
                  <a:pt x="54581" y="444826"/>
                  <a:pt x="56581" y="447397"/>
                  <a:pt x="58200" y="447302"/>
                </a:cubicBezTo>
                <a:cubicBezTo>
                  <a:pt x="59820" y="447207"/>
                  <a:pt x="63820" y="443016"/>
                  <a:pt x="63820" y="441778"/>
                </a:cubicBezTo>
                <a:cubicBezTo>
                  <a:pt x="63820" y="440539"/>
                  <a:pt x="61344" y="439968"/>
                  <a:pt x="58391" y="440539"/>
                </a:cubicBezTo>
                <a:close/>
                <a:moveTo>
                  <a:pt x="1224823" y="439397"/>
                </a:moveTo>
                <a:cubicBezTo>
                  <a:pt x="1225775" y="438634"/>
                  <a:pt x="1236253" y="438634"/>
                  <a:pt x="1236443" y="439397"/>
                </a:cubicBezTo>
                <a:cubicBezTo>
                  <a:pt x="1236634" y="440158"/>
                  <a:pt x="1234538" y="440730"/>
                  <a:pt x="1231871" y="440730"/>
                </a:cubicBezTo>
                <a:cubicBezTo>
                  <a:pt x="1229204" y="440730"/>
                  <a:pt x="1223965" y="440158"/>
                  <a:pt x="1224823" y="439397"/>
                </a:cubicBezTo>
                <a:close/>
                <a:moveTo>
                  <a:pt x="811627" y="438825"/>
                </a:moveTo>
                <a:cubicBezTo>
                  <a:pt x="811723" y="439778"/>
                  <a:pt x="812961" y="441778"/>
                  <a:pt x="814390" y="441112"/>
                </a:cubicBezTo>
                <a:lnTo>
                  <a:pt x="815533" y="441207"/>
                </a:lnTo>
                <a:lnTo>
                  <a:pt x="816104" y="441302"/>
                </a:lnTo>
                <a:cubicBezTo>
                  <a:pt x="816485" y="442540"/>
                  <a:pt x="815914" y="444731"/>
                  <a:pt x="814961" y="446160"/>
                </a:cubicBezTo>
                <a:cubicBezTo>
                  <a:pt x="814009" y="447589"/>
                  <a:pt x="809341" y="449589"/>
                  <a:pt x="807817" y="446445"/>
                </a:cubicBezTo>
                <a:lnTo>
                  <a:pt x="806293" y="444064"/>
                </a:lnTo>
                <a:lnTo>
                  <a:pt x="805912" y="443493"/>
                </a:lnTo>
                <a:cubicBezTo>
                  <a:pt x="804388" y="443302"/>
                  <a:pt x="802198" y="443683"/>
                  <a:pt x="800959" y="444255"/>
                </a:cubicBezTo>
                <a:cubicBezTo>
                  <a:pt x="799816" y="444826"/>
                  <a:pt x="797245" y="441016"/>
                  <a:pt x="796101" y="440731"/>
                </a:cubicBezTo>
                <a:cubicBezTo>
                  <a:pt x="794959" y="440540"/>
                  <a:pt x="796578" y="439683"/>
                  <a:pt x="799626" y="438921"/>
                </a:cubicBezTo>
                <a:cubicBezTo>
                  <a:pt x="802674" y="438159"/>
                  <a:pt x="811532" y="437778"/>
                  <a:pt x="811627" y="438825"/>
                </a:cubicBezTo>
                <a:close/>
                <a:moveTo>
                  <a:pt x="822010" y="437968"/>
                </a:moveTo>
                <a:cubicBezTo>
                  <a:pt x="822772" y="437396"/>
                  <a:pt x="824582" y="438158"/>
                  <a:pt x="826201" y="439682"/>
                </a:cubicBezTo>
                <a:cubicBezTo>
                  <a:pt x="827821" y="441206"/>
                  <a:pt x="832583" y="446064"/>
                  <a:pt x="833059" y="447588"/>
                </a:cubicBezTo>
                <a:cubicBezTo>
                  <a:pt x="833536" y="449017"/>
                  <a:pt x="831154" y="451874"/>
                  <a:pt x="826487" y="449779"/>
                </a:cubicBezTo>
                <a:lnTo>
                  <a:pt x="823915" y="447207"/>
                </a:lnTo>
                <a:lnTo>
                  <a:pt x="822106" y="445302"/>
                </a:lnTo>
                <a:cubicBezTo>
                  <a:pt x="820677" y="442445"/>
                  <a:pt x="821248" y="438539"/>
                  <a:pt x="822010" y="437968"/>
                </a:cubicBezTo>
                <a:close/>
                <a:moveTo>
                  <a:pt x="1300165" y="436729"/>
                </a:moveTo>
                <a:cubicBezTo>
                  <a:pt x="1301784" y="437968"/>
                  <a:pt x="1303023" y="443016"/>
                  <a:pt x="1301880" y="444349"/>
                </a:cubicBezTo>
                <a:cubicBezTo>
                  <a:pt x="1300737" y="445778"/>
                  <a:pt x="1297213" y="446731"/>
                  <a:pt x="1298546" y="444159"/>
                </a:cubicBezTo>
                <a:lnTo>
                  <a:pt x="1298737" y="441778"/>
                </a:lnTo>
                <a:lnTo>
                  <a:pt x="1298927" y="439492"/>
                </a:lnTo>
                <a:cubicBezTo>
                  <a:pt x="1297974" y="436729"/>
                  <a:pt x="1298451" y="435396"/>
                  <a:pt x="1300165" y="436729"/>
                </a:cubicBezTo>
                <a:close/>
                <a:moveTo>
                  <a:pt x="1043847" y="436253"/>
                </a:moveTo>
                <a:cubicBezTo>
                  <a:pt x="1045276" y="435491"/>
                  <a:pt x="1053467" y="435682"/>
                  <a:pt x="1053563" y="436444"/>
                </a:cubicBezTo>
                <a:cubicBezTo>
                  <a:pt x="1053753" y="437206"/>
                  <a:pt x="1055753" y="440730"/>
                  <a:pt x="1056706" y="443302"/>
                </a:cubicBezTo>
                <a:lnTo>
                  <a:pt x="1053467" y="444540"/>
                </a:lnTo>
                <a:lnTo>
                  <a:pt x="1050896" y="445492"/>
                </a:lnTo>
                <a:cubicBezTo>
                  <a:pt x="1048229" y="443873"/>
                  <a:pt x="1044704" y="440158"/>
                  <a:pt x="1043466" y="439301"/>
                </a:cubicBezTo>
                <a:cubicBezTo>
                  <a:pt x="1042228" y="438444"/>
                  <a:pt x="1042418" y="437110"/>
                  <a:pt x="1043847" y="436253"/>
                </a:cubicBezTo>
                <a:close/>
                <a:moveTo>
                  <a:pt x="725617" y="435873"/>
                </a:moveTo>
                <a:cubicBezTo>
                  <a:pt x="726284" y="435587"/>
                  <a:pt x="728379" y="435492"/>
                  <a:pt x="728760" y="436254"/>
                </a:cubicBezTo>
                <a:cubicBezTo>
                  <a:pt x="729141" y="437111"/>
                  <a:pt x="728951" y="439683"/>
                  <a:pt x="729046" y="441588"/>
                </a:cubicBezTo>
                <a:lnTo>
                  <a:pt x="730380" y="442540"/>
                </a:lnTo>
                <a:cubicBezTo>
                  <a:pt x="731046" y="443017"/>
                  <a:pt x="733618" y="442636"/>
                  <a:pt x="734475" y="441874"/>
                </a:cubicBezTo>
                <a:cubicBezTo>
                  <a:pt x="739047" y="438445"/>
                  <a:pt x="741047" y="437968"/>
                  <a:pt x="744953" y="440064"/>
                </a:cubicBezTo>
                <a:lnTo>
                  <a:pt x="747239" y="441397"/>
                </a:lnTo>
                <a:cubicBezTo>
                  <a:pt x="749906" y="443112"/>
                  <a:pt x="750192" y="445493"/>
                  <a:pt x="748001" y="446636"/>
                </a:cubicBezTo>
                <a:cubicBezTo>
                  <a:pt x="745810" y="447779"/>
                  <a:pt x="749715" y="453494"/>
                  <a:pt x="746667" y="452923"/>
                </a:cubicBezTo>
                <a:cubicBezTo>
                  <a:pt x="743714" y="452256"/>
                  <a:pt x="737142" y="450351"/>
                  <a:pt x="737809" y="449779"/>
                </a:cubicBezTo>
                <a:lnTo>
                  <a:pt x="738190" y="449589"/>
                </a:lnTo>
                <a:lnTo>
                  <a:pt x="740381" y="448636"/>
                </a:lnTo>
                <a:cubicBezTo>
                  <a:pt x="742762" y="447684"/>
                  <a:pt x="742857" y="446446"/>
                  <a:pt x="740571" y="445779"/>
                </a:cubicBezTo>
                <a:lnTo>
                  <a:pt x="738476" y="445207"/>
                </a:lnTo>
                <a:lnTo>
                  <a:pt x="735713" y="444445"/>
                </a:lnTo>
                <a:cubicBezTo>
                  <a:pt x="732570" y="445017"/>
                  <a:pt x="726570" y="444826"/>
                  <a:pt x="722283" y="444160"/>
                </a:cubicBezTo>
                <a:lnTo>
                  <a:pt x="720378" y="445588"/>
                </a:lnTo>
                <a:cubicBezTo>
                  <a:pt x="714663" y="449779"/>
                  <a:pt x="716854" y="444160"/>
                  <a:pt x="715711" y="443398"/>
                </a:cubicBezTo>
                <a:cubicBezTo>
                  <a:pt x="711901" y="440921"/>
                  <a:pt x="716663" y="440159"/>
                  <a:pt x="717806" y="439207"/>
                </a:cubicBezTo>
                <a:lnTo>
                  <a:pt x="719426" y="437873"/>
                </a:lnTo>
                <a:cubicBezTo>
                  <a:pt x="722188" y="437111"/>
                  <a:pt x="724950" y="436159"/>
                  <a:pt x="725617" y="435873"/>
                </a:cubicBezTo>
                <a:close/>
                <a:moveTo>
                  <a:pt x="1209963" y="435301"/>
                </a:moveTo>
                <a:cubicBezTo>
                  <a:pt x="1212726" y="435301"/>
                  <a:pt x="1219012" y="435492"/>
                  <a:pt x="1219012" y="435682"/>
                </a:cubicBezTo>
                <a:cubicBezTo>
                  <a:pt x="1219012" y="435872"/>
                  <a:pt x="1217964" y="436539"/>
                  <a:pt x="1216726" y="436634"/>
                </a:cubicBezTo>
                <a:cubicBezTo>
                  <a:pt x="1215488" y="436825"/>
                  <a:pt x="1211297" y="439301"/>
                  <a:pt x="1211297" y="441778"/>
                </a:cubicBezTo>
                <a:lnTo>
                  <a:pt x="1211106" y="444064"/>
                </a:lnTo>
                <a:cubicBezTo>
                  <a:pt x="1211011" y="445207"/>
                  <a:pt x="1216250" y="445778"/>
                  <a:pt x="1211773" y="447207"/>
                </a:cubicBezTo>
                <a:cubicBezTo>
                  <a:pt x="1211106" y="447398"/>
                  <a:pt x="1209106" y="446064"/>
                  <a:pt x="1208725" y="445207"/>
                </a:cubicBezTo>
                <a:lnTo>
                  <a:pt x="1207392" y="442254"/>
                </a:lnTo>
                <a:cubicBezTo>
                  <a:pt x="1206058" y="438444"/>
                  <a:pt x="1207201" y="435301"/>
                  <a:pt x="1209963" y="435301"/>
                </a:cubicBezTo>
                <a:close/>
                <a:moveTo>
                  <a:pt x="1152242" y="435301"/>
                </a:moveTo>
                <a:cubicBezTo>
                  <a:pt x="1153861" y="435015"/>
                  <a:pt x="1155576" y="435396"/>
                  <a:pt x="1156052" y="436063"/>
                </a:cubicBezTo>
                <a:lnTo>
                  <a:pt x="1155957" y="436634"/>
                </a:lnTo>
                <a:lnTo>
                  <a:pt x="1155481" y="439206"/>
                </a:lnTo>
                <a:cubicBezTo>
                  <a:pt x="1154433" y="442826"/>
                  <a:pt x="1151290" y="445302"/>
                  <a:pt x="1148527" y="444826"/>
                </a:cubicBezTo>
                <a:lnTo>
                  <a:pt x="1146527" y="443873"/>
                </a:lnTo>
                <a:cubicBezTo>
                  <a:pt x="1143955" y="442635"/>
                  <a:pt x="1144432" y="440540"/>
                  <a:pt x="1147480" y="439587"/>
                </a:cubicBezTo>
                <a:lnTo>
                  <a:pt x="1148718" y="439206"/>
                </a:lnTo>
                <a:cubicBezTo>
                  <a:pt x="1150432" y="439587"/>
                  <a:pt x="1151766" y="438730"/>
                  <a:pt x="1151575" y="437111"/>
                </a:cubicBezTo>
                <a:lnTo>
                  <a:pt x="1152052" y="435872"/>
                </a:lnTo>
                <a:close/>
                <a:moveTo>
                  <a:pt x="1007366" y="435111"/>
                </a:moveTo>
                <a:cubicBezTo>
                  <a:pt x="1008509" y="435111"/>
                  <a:pt x="1011652" y="436635"/>
                  <a:pt x="1011176" y="438445"/>
                </a:cubicBezTo>
                <a:cubicBezTo>
                  <a:pt x="1010700" y="440255"/>
                  <a:pt x="1014700" y="445017"/>
                  <a:pt x="1014415" y="446446"/>
                </a:cubicBezTo>
                <a:cubicBezTo>
                  <a:pt x="1014033" y="447779"/>
                  <a:pt x="1015176" y="452065"/>
                  <a:pt x="1015081" y="452828"/>
                </a:cubicBezTo>
                <a:cubicBezTo>
                  <a:pt x="1014986" y="453494"/>
                  <a:pt x="1012986" y="455018"/>
                  <a:pt x="1010985" y="454637"/>
                </a:cubicBezTo>
                <a:lnTo>
                  <a:pt x="1009366" y="453970"/>
                </a:lnTo>
                <a:lnTo>
                  <a:pt x="1008318" y="453494"/>
                </a:lnTo>
                <a:cubicBezTo>
                  <a:pt x="1007366" y="452542"/>
                  <a:pt x="1004794" y="452637"/>
                  <a:pt x="1002794" y="453780"/>
                </a:cubicBezTo>
                <a:cubicBezTo>
                  <a:pt x="1000699" y="454923"/>
                  <a:pt x="999270" y="460733"/>
                  <a:pt x="998603" y="461019"/>
                </a:cubicBezTo>
                <a:cubicBezTo>
                  <a:pt x="997936" y="461305"/>
                  <a:pt x="996222" y="461305"/>
                  <a:pt x="996317" y="460543"/>
                </a:cubicBezTo>
                <a:lnTo>
                  <a:pt x="996317" y="459781"/>
                </a:lnTo>
                <a:lnTo>
                  <a:pt x="996222" y="458066"/>
                </a:lnTo>
                <a:cubicBezTo>
                  <a:pt x="996031" y="455780"/>
                  <a:pt x="997841" y="453113"/>
                  <a:pt x="1000127" y="452161"/>
                </a:cubicBezTo>
                <a:cubicBezTo>
                  <a:pt x="1002413" y="451208"/>
                  <a:pt x="1009652" y="446065"/>
                  <a:pt x="1008985" y="443779"/>
                </a:cubicBezTo>
                <a:cubicBezTo>
                  <a:pt x="1008318" y="441493"/>
                  <a:pt x="1006223" y="435111"/>
                  <a:pt x="1007366" y="435111"/>
                </a:cubicBezTo>
                <a:close/>
                <a:moveTo>
                  <a:pt x="781529" y="434920"/>
                </a:moveTo>
                <a:cubicBezTo>
                  <a:pt x="783338" y="434920"/>
                  <a:pt x="787815" y="435682"/>
                  <a:pt x="787720" y="436539"/>
                </a:cubicBezTo>
                <a:lnTo>
                  <a:pt x="787529" y="436539"/>
                </a:lnTo>
                <a:lnTo>
                  <a:pt x="784862" y="436825"/>
                </a:lnTo>
                <a:cubicBezTo>
                  <a:pt x="784101" y="438635"/>
                  <a:pt x="784101" y="441206"/>
                  <a:pt x="784958" y="442445"/>
                </a:cubicBezTo>
                <a:lnTo>
                  <a:pt x="785243" y="443683"/>
                </a:lnTo>
                <a:lnTo>
                  <a:pt x="785529" y="444826"/>
                </a:lnTo>
                <a:cubicBezTo>
                  <a:pt x="785148" y="446160"/>
                  <a:pt x="783148" y="446826"/>
                  <a:pt x="781052" y="446255"/>
                </a:cubicBezTo>
                <a:lnTo>
                  <a:pt x="781052" y="445778"/>
                </a:lnTo>
                <a:lnTo>
                  <a:pt x="781052" y="443207"/>
                </a:lnTo>
                <a:cubicBezTo>
                  <a:pt x="779433" y="440921"/>
                  <a:pt x="778576" y="437396"/>
                  <a:pt x="778481" y="436539"/>
                </a:cubicBezTo>
                <a:cubicBezTo>
                  <a:pt x="778385" y="435682"/>
                  <a:pt x="779719" y="434920"/>
                  <a:pt x="781529" y="434920"/>
                </a:cubicBezTo>
                <a:close/>
                <a:moveTo>
                  <a:pt x="1068231" y="434825"/>
                </a:moveTo>
                <a:cubicBezTo>
                  <a:pt x="1069565" y="435015"/>
                  <a:pt x="1070994" y="435682"/>
                  <a:pt x="1071946" y="436539"/>
                </a:cubicBezTo>
                <a:cubicBezTo>
                  <a:pt x="1072232" y="436825"/>
                  <a:pt x="1071375" y="438349"/>
                  <a:pt x="1070517" y="438921"/>
                </a:cubicBezTo>
                <a:lnTo>
                  <a:pt x="1069660" y="439492"/>
                </a:lnTo>
                <a:cubicBezTo>
                  <a:pt x="1068327" y="439683"/>
                  <a:pt x="1066327" y="441207"/>
                  <a:pt x="1065088" y="442921"/>
                </a:cubicBezTo>
                <a:cubicBezTo>
                  <a:pt x="1064040" y="444540"/>
                  <a:pt x="1058516" y="446350"/>
                  <a:pt x="1057754" y="445207"/>
                </a:cubicBezTo>
                <a:cubicBezTo>
                  <a:pt x="1056992" y="444064"/>
                  <a:pt x="1059278" y="441588"/>
                  <a:pt x="1062707" y="439683"/>
                </a:cubicBezTo>
                <a:lnTo>
                  <a:pt x="1064040" y="437206"/>
                </a:lnTo>
                <a:cubicBezTo>
                  <a:pt x="1065183" y="435206"/>
                  <a:pt x="1066040" y="434444"/>
                  <a:pt x="1068231" y="434825"/>
                </a:cubicBezTo>
                <a:close/>
                <a:moveTo>
                  <a:pt x="1264828" y="434063"/>
                </a:moveTo>
                <a:cubicBezTo>
                  <a:pt x="1267113" y="434539"/>
                  <a:pt x="1273495" y="437302"/>
                  <a:pt x="1273876" y="439207"/>
                </a:cubicBezTo>
                <a:cubicBezTo>
                  <a:pt x="1274257" y="441207"/>
                  <a:pt x="1274638" y="447208"/>
                  <a:pt x="1273590" y="447017"/>
                </a:cubicBezTo>
                <a:cubicBezTo>
                  <a:pt x="1272543" y="446827"/>
                  <a:pt x="1269780" y="444445"/>
                  <a:pt x="1268638" y="442731"/>
                </a:cubicBezTo>
                <a:cubicBezTo>
                  <a:pt x="1267495" y="441112"/>
                  <a:pt x="1258541" y="437111"/>
                  <a:pt x="1259303" y="435778"/>
                </a:cubicBezTo>
                <a:cubicBezTo>
                  <a:pt x="1260065" y="434444"/>
                  <a:pt x="1262541" y="433682"/>
                  <a:pt x="1264828" y="434063"/>
                </a:cubicBezTo>
                <a:close/>
                <a:moveTo>
                  <a:pt x="836583" y="434062"/>
                </a:moveTo>
                <a:cubicBezTo>
                  <a:pt x="838870" y="434443"/>
                  <a:pt x="845537" y="437015"/>
                  <a:pt x="846299" y="439111"/>
                </a:cubicBezTo>
                <a:cubicBezTo>
                  <a:pt x="847061" y="441206"/>
                  <a:pt x="841917" y="443206"/>
                  <a:pt x="839155" y="438253"/>
                </a:cubicBezTo>
                <a:lnTo>
                  <a:pt x="832297" y="437587"/>
                </a:lnTo>
                <a:lnTo>
                  <a:pt x="832202" y="437587"/>
                </a:lnTo>
                <a:cubicBezTo>
                  <a:pt x="832297" y="435301"/>
                  <a:pt x="834298" y="433777"/>
                  <a:pt x="836583" y="434062"/>
                </a:cubicBezTo>
                <a:close/>
                <a:moveTo>
                  <a:pt x="1019463" y="433872"/>
                </a:moveTo>
                <a:cubicBezTo>
                  <a:pt x="1021559" y="434444"/>
                  <a:pt x="1020511" y="445112"/>
                  <a:pt x="1018415" y="444159"/>
                </a:cubicBezTo>
                <a:lnTo>
                  <a:pt x="1018129" y="443207"/>
                </a:lnTo>
                <a:cubicBezTo>
                  <a:pt x="1017558" y="441302"/>
                  <a:pt x="1018225" y="439111"/>
                  <a:pt x="1017844" y="437111"/>
                </a:cubicBezTo>
                <a:lnTo>
                  <a:pt x="1017653" y="435682"/>
                </a:lnTo>
                <a:cubicBezTo>
                  <a:pt x="1016510" y="434158"/>
                  <a:pt x="1017368" y="433301"/>
                  <a:pt x="1019463" y="433872"/>
                </a:cubicBezTo>
                <a:close/>
                <a:moveTo>
                  <a:pt x="635891" y="433682"/>
                </a:moveTo>
                <a:lnTo>
                  <a:pt x="641892" y="434730"/>
                </a:lnTo>
                <a:cubicBezTo>
                  <a:pt x="642844" y="434920"/>
                  <a:pt x="643702" y="435778"/>
                  <a:pt x="644178" y="436540"/>
                </a:cubicBezTo>
                <a:cubicBezTo>
                  <a:pt x="644464" y="436921"/>
                  <a:pt x="643702" y="438254"/>
                  <a:pt x="643607" y="438254"/>
                </a:cubicBezTo>
                <a:cubicBezTo>
                  <a:pt x="636368" y="437206"/>
                  <a:pt x="641702" y="444540"/>
                  <a:pt x="636082" y="445493"/>
                </a:cubicBezTo>
                <a:cubicBezTo>
                  <a:pt x="633129" y="446065"/>
                  <a:pt x="631605" y="450541"/>
                  <a:pt x="631224" y="454065"/>
                </a:cubicBezTo>
                <a:lnTo>
                  <a:pt x="630843" y="456161"/>
                </a:lnTo>
                <a:cubicBezTo>
                  <a:pt x="628843" y="458161"/>
                  <a:pt x="626652" y="458638"/>
                  <a:pt x="626081" y="457018"/>
                </a:cubicBezTo>
                <a:cubicBezTo>
                  <a:pt x="625414" y="455494"/>
                  <a:pt x="624747" y="450351"/>
                  <a:pt x="626081" y="449493"/>
                </a:cubicBezTo>
                <a:cubicBezTo>
                  <a:pt x="627509" y="448636"/>
                  <a:pt x="629033" y="446255"/>
                  <a:pt x="625795" y="446255"/>
                </a:cubicBezTo>
                <a:cubicBezTo>
                  <a:pt x="622556" y="446255"/>
                  <a:pt x="616746" y="451780"/>
                  <a:pt x="618270" y="452732"/>
                </a:cubicBezTo>
                <a:cubicBezTo>
                  <a:pt x="619794" y="453685"/>
                  <a:pt x="623699" y="456637"/>
                  <a:pt x="623604" y="456828"/>
                </a:cubicBezTo>
                <a:cubicBezTo>
                  <a:pt x="623414" y="457114"/>
                  <a:pt x="621318" y="457495"/>
                  <a:pt x="619318" y="457209"/>
                </a:cubicBezTo>
                <a:lnTo>
                  <a:pt x="618175" y="456352"/>
                </a:lnTo>
                <a:lnTo>
                  <a:pt x="613603" y="452923"/>
                </a:lnTo>
                <a:cubicBezTo>
                  <a:pt x="608078" y="448351"/>
                  <a:pt x="604649" y="444160"/>
                  <a:pt x="605983" y="443588"/>
                </a:cubicBezTo>
                <a:cubicBezTo>
                  <a:pt x="607316" y="443112"/>
                  <a:pt x="610650" y="442921"/>
                  <a:pt x="611507" y="443969"/>
                </a:cubicBezTo>
                <a:cubicBezTo>
                  <a:pt x="612269" y="445017"/>
                  <a:pt x="617318" y="441302"/>
                  <a:pt x="616365" y="440159"/>
                </a:cubicBezTo>
                <a:cubicBezTo>
                  <a:pt x="615317" y="439016"/>
                  <a:pt x="613984" y="435015"/>
                  <a:pt x="616651" y="435015"/>
                </a:cubicBezTo>
                <a:cubicBezTo>
                  <a:pt x="619318" y="435015"/>
                  <a:pt x="626652" y="435778"/>
                  <a:pt x="628081" y="436825"/>
                </a:cubicBezTo>
                <a:cubicBezTo>
                  <a:pt x="629510" y="437778"/>
                  <a:pt x="634082" y="437587"/>
                  <a:pt x="635891" y="433682"/>
                </a:cubicBezTo>
                <a:close/>
                <a:moveTo>
                  <a:pt x="978982" y="433300"/>
                </a:moveTo>
                <a:lnTo>
                  <a:pt x="979077" y="433777"/>
                </a:lnTo>
                <a:lnTo>
                  <a:pt x="979458" y="435777"/>
                </a:lnTo>
                <a:cubicBezTo>
                  <a:pt x="979363" y="438349"/>
                  <a:pt x="977458" y="440920"/>
                  <a:pt x="975267" y="441397"/>
                </a:cubicBezTo>
                <a:lnTo>
                  <a:pt x="974124" y="442254"/>
                </a:lnTo>
                <a:cubicBezTo>
                  <a:pt x="971362" y="444254"/>
                  <a:pt x="969457" y="442921"/>
                  <a:pt x="968028" y="441206"/>
                </a:cubicBezTo>
                <a:lnTo>
                  <a:pt x="967171" y="440254"/>
                </a:lnTo>
                <a:cubicBezTo>
                  <a:pt x="966885" y="438825"/>
                  <a:pt x="968028" y="437491"/>
                  <a:pt x="969647" y="437301"/>
                </a:cubicBezTo>
                <a:lnTo>
                  <a:pt x="970981" y="437587"/>
                </a:lnTo>
                <a:cubicBezTo>
                  <a:pt x="974695" y="438349"/>
                  <a:pt x="975172" y="437968"/>
                  <a:pt x="975172" y="434634"/>
                </a:cubicBezTo>
                <a:lnTo>
                  <a:pt x="975172" y="433967"/>
                </a:lnTo>
                <a:cubicBezTo>
                  <a:pt x="975553" y="433300"/>
                  <a:pt x="977362" y="433015"/>
                  <a:pt x="978982" y="433300"/>
                </a:cubicBezTo>
                <a:close/>
                <a:moveTo>
                  <a:pt x="1182531" y="433015"/>
                </a:moveTo>
                <a:cubicBezTo>
                  <a:pt x="1183769" y="433015"/>
                  <a:pt x="1187484" y="434444"/>
                  <a:pt x="1187294" y="436254"/>
                </a:cubicBezTo>
                <a:lnTo>
                  <a:pt x="1188246" y="437492"/>
                </a:lnTo>
                <a:cubicBezTo>
                  <a:pt x="1189484" y="439016"/>
                  <a:pt x="1191675" y="440159"/>
                  <a:pt x="1193771" y="441016"/>
                </a:cubicBezTo>
                <a:cubicBezTo>
                  <a:pt x="1195104" y="441683"/>
                  <a:pt x="1198247" y="436063"/>
                  <a:pt x="1198914" y="442159"/>
                </a:cubicBezTo>
                <a:lnTo>
                  <a:pt x="1199105" y="443683"/>
                </a:lnTo>
                <a:cubicBezTo>
                  <a:pt x="1199009" y="445302"/>
                  <a:pt x="1199962" y="448160"/>
                  <a:pt x="1201105" y="450065"/>
                </a:cubicBezTo>
                <a:lnTo>
                  <a:pt x="1200438" y="450732"/>
                </a:lnTo>
                <a:lnTo>
                  <a:pt x="1198533" y="452922"/>
                </a:lnTo>
                <a:cubicBezTo>
                  <a:pt x="1194914" y="453303"/>
                  <a:pt x="1191675" y="453398"/>
                  <a:pt x="1191389" y="453113"/>
                </a:cubicBezTo>
                <a:cubicBezTo>
                  <a:pt x="1191104" y="452827"/>
                  <a:pt x="1189675" y="450636"/>
                  <a:pt x="1188341" y="449017"/>
                </a:cubicBezTo>
                <a:lnTo>
                  <a:pt x="1185675" y="450446"/>
                </a:lnTo>
                <a:lnTo>
                  <a:pt x="1185008" y="450827"/>
                </a:lnTo>
                <a:cubicBezTo>
                  <a:pt x="1183960" y="450732"/>
                  <a:pt x="1183103" y="449684"/>
                  <a:pt x="1183103" y="448350"/>
                </a:cubicBezTo>
                <a:lnTo>
                  <a:pt x="1183865" y="447969"/>
                </a:lnTo>
                <a:lnTo>
                  <a:pt x="1185770" y="446921"/>
                </a:lnTo>
                <a:cubicBezTo>
                  <a:pt x="1188437" y="445969"/>
                  <a:pt x="1189484" y="444255"/>
                  <a:pt x="1188056" y="442921"/>
                </a:cubicBezTo>
                <a:cubicBezTo>
                  <a:pt x="1186722" y="441397"/>
                  <a:pt x="1185008" y="434348"/>
                  <a:pt x="1183293" y="433872"/>
                </a:cubicBezTo>
                <a:cubicBezTo>
                  <a:pt x="1181579" y="433396"/>
                  <a:pt x="1181293" y="433015"/>
                  <a:pt x="1182531" y="433015"/>
                </a:cubicBezTo>
                <a:close/>
                <a:moveTo>
                  <a:pt x="1372840" y="432824"/>
                </a:moveTo>
                <a:cubicBezTo>
                  <a:pt x="1373031" y="432538"/>
                  <a:pt x="1375222" y="433110"/>
                  <a:pt x="1375983" y="433681"/>
                </a:cubicBezTo>
                <a:cubicBezTo>
                  <a:pt x="1376936" y="434348"/>
                  <a:pt x="1378174" y="436158"/>
                  <a:pt x="1377889" y="436444"/>
                </a:cubicBezTo>
                <a:lnTo>
                  <a:pt x="1373888" y="440254"/>
                </a:lnTo>
                <a:lnTo>
                  <a:pt x="1374017" y="444507"/>
                </a:lnTo>
                <a:lnTo>
                  <a:pt x="1373019" y="439111"/>
                </a:lnTo>
                <a:cubicBezTo>
                  <a:pt x="1372388" y="436634"/>
                  <a:pt x="1371793" y="434396"/>
                  <a:pt x="1371983" y="433777"/>
                </a:cubicBezTo>
                <a:close/>
                <a:moveTo>
                  <a:pt x="187836" y="432824"/>
                </a:moveTo>
                <a:lnTo>
                  <a:pt x="189169" y="432919"/>
                </a:lnTo>
                <a:cubicBezTo>
                  <a:pt x="192217" y="433110"/>
                  <a:pt x="195361" y="434443"/>
                  <a:pt x="198123" y="435872"/>
                </a:cubicBezTo>
                <a:cubicBezTo>
                  <a:pt x="200695" y="437206"/>
                  <a:pt x="202505" y="439206"/>
                  <a:pt x="198980" y="441492"/>
                </a:cubicBezTo>
                <a:lnTo>
                  <a:pt x="197171" y="442730"/>
                </a:lnTo>
                <a:cubicBezTo>
                  <a:pt x="194884" y="444730"/>
                  <a:pt x="191836" y="444826"/>
                  <a:pt x="190408" y="443111"/>
                </a:cubicBezTo>
                <a:cubicBezTo>
                  <a:pt x="188979" y="441397"/>
                  <a:pt x="186312" y="434920"/>
                  <a:pt x="187836" y="432824"/>
                </a:cubicBezTo>
                <a:close/>
                <a:moveTo>
                  <a:pt x="946216" y="432348"/>
                </a:moveTo>
                <a:cubicBezTo>
                  <a:pt x="948502" y="434348"/>
                  <a:pt x="946311" y="442445"/>
                  <a:pt x="946406" y="445397"/>
                </a:cubicBezTo>
                <a:cubicBezTo>
                  <a:pt x="946501" y="448350"/>
                  <a:pt x="944882" y="449779"/>
                  <a:pt x="942882" y="448731"/>
                </a:cubicBezTo>
                <a:cubicBezTo>
                  <a:pt x="940786" y="447588"/>
                  <a:pt x="936310" y="443683"/>
                  <a:pt x="938405" y="443492"/>
                </a:cubicBezTo>
                <a:cubicBezTo>
                  <a:pt x="940501" y="443302"/>
                  <a:pt x="945835" y="441778"/>
                  <a:pt x="946120" y="440730"/>
                </a:cubicBezTo>
                <a:lnTo>
                  <a:pt x="945739" y="440349"/>
                </a:lnTo>
                <a:lnTo>
                  <a:pt x="944215" y="438730"/>
                </a:lnTo>
                <a:cubicBezTo>
                  <a:pt x="942310" y="437111"/>
                  <a:pt x="941453" y="435015"/>
                  <a:pt x="942310" y="434158"/>
                </a:cubicBezTo>
                <a:lnTo>
                  <a:pt x="943358" y="433681"/>
                </a:lnTo>
                <a:close/>
                <a:moveTo>
                  <a:pt x="675135" y="432253"/>
                </a:moveTo>
                <a:cubicBezTo>
                  <a:pt x="676659" y="433968"/>
                  <a:pt x="678564" y="436444"/>
                  <a:pt x="679326" y="437777"/>
                </a:cubicBezTo>
                <a:cubicBezTo>
                  <a:pt x="680088" y="439016"/>
                  <a:pt x="680564" y="442445"/>
                  <a:pt x="678278" y="442064"/>
                </a:cubicBezTo>
                <a:cubicBezTo>
                  <a:pt x="675992" y="441683"/>
                  <a:pt x="671611" y="437968"/>
                  <a:pt x="669896" y="436158"/>
                </a:cubicBezTo>
                <a:lnTo>
                  <a:pt x="666848" y="438254"/>
                </a:lnTo>
                <a:lnTo>
                  <a:pt x="663229" y="440730"/>
                </a:lnTo>
                <a:cubicBezTo>
                  <a:pt x="661228" y="444445"/>
                  <a:pt x="657323" y="449874"/>
                  <a:pt x="656275" y="450636"/>
                </a:cubicBezTo>
                <a:cubicBezTo>
                  <a:pt x="655228" y="451494"/>
                  <a:pt x="655228" y="450446"/>
                  <a:pt x="656371" y="448255"/>
                </a:cubicBezTo>
                <a:cubicBezTo>
                  <a:pt x="657513" y="446159"/>
                  <a:pt x="655037" y="437492"/>
                  <a:pt x="658656" y="439682"/>
                </a:cubicBezTo>
                <a:lnTo>
                  <a:pt x="662847" y="435587"/>
                </a:lnTo>
                <a:cubicBezTo>
                  <a:pt x="664848" y="433682"/>
                  <a:pt x="669324" y="433301"/>
                  <a:pt x="672754" y="432634"/>
                </a:cubicBezTo>
                <a:close/>
                <a:moveTo>
                  <a:pt x="990889" y="431967"/>
                </a:moveTo>
                <a:cubicBezTo>
                  <a:pt x="992984" y="431014"/>
                  <a:pt x="1000795" y="431776"/>
                  <a:pt x="998889" y="432157"/>
                </a:cubicBezTo>
                <a:cubicBezTo>
                  <a:pt x="996984" y="432538"/>
                  <a:pt x="993270" y="433681"/>
                  <a:pt x="993746" y="434062"/>
                </a:cubicBezTo>
                <a:cubicBezTo>
                  <a:pt x="994222" y="434443"/>
                  <a:pt x="996127" y="436444"/>
                  <a:pt x="997080" y="437682"/>
                </a:cubicBezTo>
                <a:cubicBezTo>
                  <a:pt x="998032" y="438920"/>
                  <a:pt x="1000414" y="442921"/>
                  <a:pt x="999652" y="442825"/>
                </a:cubicBezTo>
                <a:cubicBezTo>
                  <a:pt x="998699" y="442635"/>
                  <a:pt x="992508" y="438158"/>
                  <a:pt x="990603" y="436634"/>
                </a:cubicBezTo>
                <a:cubicBezTo>
                  <a:pt x="988698" y="435015"/>
                  <a:pt x="988793" y="432919"/>
                  <a:pt x="990889" y="431967"/>
                </a:cubicBezTo>
                <a:close/>
                <a:moveTo>
                  <a:pt x="54962" y="431300"/>
                </a:moveTo>
                <a:cubicBezTo>
                  <a:pt x="55819" y="431776"/>
                  <a:pt x="56200" y="433205"/>
                  <a:pt x="55819" y="434443"/>
                </a:cubicBezTo>
                <a:lnTo>
                  <a:pt x="55153" y="434539"/>
                </a:lnTo>
                <a:lnTo>
                  <a:pt x="53152" y="435015"/>
                </a:lnTo>
                <a:cubicBezTo>
                  <a:pt x="50295" y="434920"/>
                  <a:pt x="51914" y="436158"/>
                  <a:pt x="56581" y="437872"/>
                </a:cubicBezTo>
                <a:lnTo>
                  <a:pt x="60867" y="436539"/>
                </a:lnTo>
                <a:lnTo>
                  <a:pt x="65820" y="435015"/>
                </a:lnTo>
                <a:cubicBezTo>
                  <a:pt x="65725" y="431491"/>
                  <a:pt x="67821" y="433110"/>
                  <a:pt x="70392" y="438634"/>
                </a:cubicBezTo>
                <a:lnTo>
                  <a:pt x="69440" y="444159"/>
                </a:lnTo>
                <a:cubicBezTo>
                  <a:pt x="69249" y="445302"/>
                  <a:pt x="70773" y="446540"/>
                  <a:pt x="71059" y="447778"/>
                </a:cubicBezTo>
                <a:lnTo>
                  <a:pt x="71345" y="448921"/>
                </a:lnTo>
                <a:cubicBezTo>
                  <a:pt x="71154" y="450255"/>
                  <a:pt x="69916" y="450541"/>
                  <a:pt x="68583" y="449493"/>
                </a:cubicBezTo>
                <a:lnTo>
                  <a:pt x="68297" y="449683"/>
                </a:lnTo>
                <a:lnTo>
                  <a:pt x="64296" y="451779"/>
                </a:lnTo>
                <a:cubicBezTo>
                  <a:pt x="59344" y="454636"/>
                  <a:pt x="54200" y="453970"/>
                  <a:pt x="52771" y="450159"/>
                </a:cubicBezTo>
                <a:lnTo>
                  <a:pt x="51342" y="447302"/>
                </a:lnTo>
                <a:lnTo>
                  <a:pt x="50104" y="444921"/>
                </a:lnTo>
                <a:cubicBezTo>
                  <a:pt x="48199" y="442444"/>
                  <a:pt x="45246" y="437682"/>
                  <a:pt x="43532" y="434158"/>
                </a:cubicBezTo>
                <a:lnTo>
                  <a:pt x="48485" y="432633"/>
                </a:lnTo>
                <a:cubicBezTo>
                  <a:pt x="50390" y="432062"/>
                  <a:pt x="52295" y="431681"/>
                  <a:pt x="54295" y="431395"/>
                </a:cubicBezTo>
                <a:close/>
                <a:moveTo>
                  <a:pt x="748668" y="430824"/>
                </a:moveTo>
                <a:cubicBezTo>
                  <a:pt x="747811" y="429871"/>
                  <a:pt x="749716" y="429871"/>
                  <a:pt x="752764" y="430919"/>
                </a:cubicBezTo>
                <a:cubicBezTo>
                  <a:pt x="755812" y="431967"/>
                  <a:pt x="760289" y="437396"/>
                  <a:pt x="760479" y="438158"/>
                </a:cubicBezTo>
                <a:lnTo>
                  <a:pt x="760955" y="438444"/>
                </a:lnTo>
                <a:cubicBezTo>
                  <a:pt x="762574" y="439396"/>
                  <a:pt x="764384" y="440825"/>
                  <a:pt x="766003" y="440730"/>
                </a:cubicBezTo>
                <a:lnTo>
                  <a:pt x="767051" y="440635"/>
                </a:lnTo>
                <a:cubicBezTo>
                  <a:pt x="768290" y="438730"/>
                  <a:pt x="774481" y="439777"/>
                  <a:pt x="775814" y="441492"/>
                </a:cubicBezTo>
                <a:cubicBezTo>
                  <a:pt x="777148" y="443206"/>
                  <a:pt x="777243" y="444730"/>
                  <a:pt x="776005" y="444921"/>
                </a:cubicBezTo>
                <a:cubicBezTo>
                  <a:pt x="774671" y="445111"/>
                  <a:pt x="771147" y="445778"/>
                  <a:pt x="770957" y="445969"/>
                </a:cubicBezTo>
                <a:cubicBezTo>
                  <a:pt x="770766" y="446159"/>
                  <a:pt x="769623" y="448826"/>
                  <a:pt x="768480" y="451874"/>
                </a:cubicBezTo>
                <a:lnTo>
                  <a:pt x="766480" y="453303"/>
                </a:lnTo>
                <a:cubicBezTo>
                  <a:pt x="763717" y="455303"/>
                  <a:pt x="756574" y="450636"/>
                  <a:pt x="758479" y="448064"/>
                </a:cubicBezTo>
                <a:lnTo>
                  <a:pt x="763622" y="441206"/>
                </a:lnTo>
                <a:cubicBezTo>
                  <a:pt x="757336" y="440444"/>
                  <a:pt x="753335" y="439587"/>
                  <a:pt x="754669" y="439301"/>
                </a:cubicBezTo>
                <a:lnTo>
                  <a:pt x="755716" y="438920"/>
                </a:lnTo>
                <a:cubicBezTo>
                  <a:pt x="758288" y="437968"/>
                  <a:pt x="758383" y="436348"/>
                  <a:pt x="756478" y="435015"/>
                </a:cubicBezTo>
                <a:cubicBezTo>
                  <a:pt x="754383" y="433586"/>
                  <a:pt x="751716" y="432538"/>
                  <a:pt x="749525" y="431300"/>
                </a:cubicBezTo>
                <a:close/>
                <a:moveTo>
                  <a:pt x="929833" y="430157"/>
                </a:moveTo>
                <a:cubicBezTo>
                  <a:pt x="931547" y="430443"/>
                  <a:pt x="932404" y="431395"/>
                  <a:pt x="931833" y="432348"/>
                </a:cubicBezTo>
                <a:cubicBezTo>
                  <a:pt x="931261" y="433300"/>
                  <a:pt x="935071" y="439682"/>
                  <a:pt x="934309" y="440920"/>
                </a:cubicBezTo>
                <a:cubicBezTo>
                  <a:pt x="933547" y="442158"/>
                  <a:pt x="930118" y="446254"/>
                  <a:pt x="928499" y="447302"/>
                </a:cubicBezTo>
                <a:cubicBezTo>
                  <a:pt x="926880" y="448350"/>
                  <a:pt x="920593" y="445207"/>
                  <a:pt x="919165" y="444349"/>
                </a:cubicBezTo>
                <a:cubicBezTo>
                  <a:pt x="917736" y="443492"/>
                  <a:pt x="914974" y="443873"/>
                  <a:pt x="916498" y="446921"/>
                </a:cubicBezTo>
                <a:cubicBezTo>
                  <a:pt x="917926" y="449969"/>
                  <a:pt x="912497" y="456922"/>
                  <a:pt x="911926" y="454922"/>
                </a:cubicBezTo>
                <a:cubicBezTo>
                  <a:pt x="911354" y="452922"/>
                  <a:pt x="909735" y="447302"/>
                  <a:pt x="909640" y="446540"/>
                </a:cubicBezTo>
                <a:lnTo>
                  <a:pt x="909259" y="445968"/>
                </a:lnTo>
                <a:lnTo>
                  <a:pt x="905639" y="439873"/>
                </a:lnTo>
                <a:cubicBezTo>
                  <a:pt x="909640" y="439396"/>
                  <a:pt x="914688" y="438349"/>
                  <a:pt x="916974" y="437586"/>
                </a:cubicBezTo>
                <a:cubicBezTo>
                  <a:pt x="919260" y="436825"/>
                  <a:pt x="924880" y="440825"/>
                  <a:pt x="925927" y="440825"/>
                </a:cubicBezTo>
                <a:cubicBezTo>
                  <a:pt x="926975" y="440825"/>
                  <a:pt x="927642" y="437777"/>
                  <a:pt x="924594" y="433967"/>
                </a:cubicBezTo>
                <a:lnTo>
                  <a:pt x="929261" y="430538"/>
                </a:lnTo>
                <a:close/>
                <a:moveTo>
                  <a:pt x="695899" y="430157"/>
                </a:moveTo>
                <a:cubicBezTo>
                  <a:pt x="696470" y="431110"/>
                  <a:pt x="699423" y="432634"/>
                  <a:pt x="701328" y="431777"/>
                </a:cubicBezTo>
                <a:cubicBezTo>
                  <a:pt x="703233" y="430919"/>
                  <a:pt x="708472" y="430157"/>
                  <a:pt x="709520" y="431586"/>
                </a:cubicBezTo>
                <a:cubicBezTo>
                  <a:pt x="710472" y="433015"/>
                  <a:pt x="716283" y="431205"/>
                  <a:pt x="716854" y="431586"/>
                </a:cubicBezTo>
                <a:cubicBezTo>
                  <a:pt x="717426" y="431967"/>
                  <a:pt x="718378" y="433777"/>
                  <a:pt x="717711" y="434920"/>
                </a:cubicBezTo>
                <a:lnTo>
                  <a:pt x="717044" y="434920"/>
                </a:lnTo>
                <a:lnTo>
                  <a:pt x="712853" y="435110"/>
                </a:lnTo>
                <a:cubicBezTo>
                  <a:pt x="707329" y="435015"/>
                  <a:pt x="703710" y="436730"/>
                  <a:pt x="704757" y="438920"/>
                </a:cubicBezTo>
                <a:lnTo>
                  <a:pt x="705805" y="439111"/>
                </a:lnTo>
                <a:lnTo>
                  <a:pt x="711711" y="440063"/>
                </a:lnTo>
                <a:cubicBezTo>
                  <a:pt x="711329" y="443778"/>
                  <a:pt x="710186" y="447874"/>
                  <a:pt x="709139" y="449112"/>
                </a:cubicBezTo>
                <a:cubicBezTo>
                  <a:pt x="707901" y="449969"/>
                  <a:pt x="700280" y="447017"/>
                  <a:pt x="699423" y="448255"/>
                </a:cubicBezTo>
                <a:cubicBezTo>
                  <a:pt x="698566" y="449588"/>
                  <a:pt x="698661" y="450827"/>
                  <a:pt x="699614" y="451112"/>
                </a:cubicBezTo>
                <a:cubicBezTo>
                  <a:pt x="700471" y="451398"/>
                  <a:pt x="701043" y="453208"/>
                  <a:pt x="698947" y="454732"/>
                </a:cubicBezTo>
                <a:cubicBezTo>
                  <a:pt x="696852" y="456256"/>
                  <a:pt x="689708" y="456637"/>
                  <a:pt x="691613" y="456065"/>
                </a:cubicBezTo>
                <a:cubicBezTo>
                  <a:pt x="693518" y="455494"/>
                  <a:pt x="697613" y="453303"/>
                  <a:pt x="695709" y="452636"/>
                </a:cubicBezTo>
                <a:cubicBezTo>
                  <a:pt x="693899" y="451874"/>
                  <a:pt x="690660" y="449874"/>
                  <a:pt x="691422" y="449207"/>
                </a:cubicBezTo>
                <a:cubicBezTo>
                  <a:pt x="692184" y="448541"/>
                  <a:pt x="695994" y="446159"/>
                  <a:pt x="698280" y="444159"/>
                </a:cubicBezTo>
                <a:lnTo>
                  <a:pt x="697328" y="441397"/>
                </a:lnTo>
                <a:cubicBezTo>
                  <a:pt x="697137" y="440730"/>
                  <a:pt x="696756" y="439778"/>
                  <a:pt x="697042" y="439206"/>
                </a:cubicBezTo>
                <a:lnTo>
                  <a:pt x="698280" y="437206"/>
                </a:lnTo>
                <a:cubicBezTo>
                  <a:pt x="697137" y="435491"/>
                  <a:pt x="695709" y="433491"/>
                  <a:pt x="695042" y="432634"/>
                </a:cubicBezTo>
                <a:cubicBezTo>
                  <a:pt x="694470" y="431777"/>
                  <a:pt x="695232" y="429205"/>
                  <a:pt x="695899" y="430157"/>
                </a:cubicBezTo>
                <a:close/>
                <a:moveTo>
                  <a:pt x="778004" y="429681"/>
                </a:moveTo>
                <a:cubicBezTo>
                  <a:pt x="782005" y="428443"/>
                  <a:pt x="792768" y="430634"/>
                  <a:pt x="790863" y="432539"/>
                </a:cubicBezTo>
                <a:lnTo>
                  <a:pt x="789529" y="432539"/>
                </a:lnTo>
                <a:cubicBezTo>
                  <a:pt x="786100" y="432444"/>
                  <a:pt x="782005" y="430253"/>
                  <a:pt x="779338" y="431205"/>
                </a:cubicBezTo>
                <a:lnTo>
                  <a:pt x="776099" y="432253"/>
                </a:lnTo>
                <a:cubicBezTo>
                  <a:pt x="773146" y="432063"/>
                  <a:pt x="774004" y="430824"/>
                  <a:pt x="778004" y="429681"/>
                </a:cubicBezTo>
                <a:close/>
                <a:moveTo>
                  <a:pt x="536736" y="424633"/>
                </a:moveTo>
                <a:cubicBezTo>
                  <a:pt x="540260" y="422823"/>
                  <a:pt x="544070" y="425204"/>
                  <a:pt x="545309" y="429967"/>
                </a:cubicBezTo>
                <a:lnTo>
                  <a:pt x="541403" y="433681"/>
                </a:lnTo>
                <a:lnTo>
                  <a:pt x="540927" y="434158"/>
                </a:lnTo>
                <a:cubicBezTo>
                  <a:pt x="541879" y="435682"/>
                  <a:pt x="543213" y="436729"/>
                  <a:pt x="543975" y="436444"/>
                </a:cubicBezTo>
                <a:cubicBezTo>
                  <a:pt x="544737" y="436158"/>
                  <a:pt x="548166" y="433681"/>
                  <a:pt x="550642" y="432062"/>
                </a:cubicBezTo>
                <a:lnTo>
                  <a:pt x="552167" y="434634"/>
                </a:lnTo>
                <a:lnTo>
                  <a:pt x="553691" y="437206"/>
                </a:lnTo>
                <a:cubicBezTo>
                  <a:pt x="554834" y="441682"/>
                  <a:pt x="555976" y="443397"/>
                  <a:pt x="556167" y="441016"/>
                </a:cubicBezTo>
                <a:cubicBezTo>
                  <a:pt x="556358" y="438634"/>
                  <a:pt x="558643" y="433205"/>
                  <a:pt x="560739" y="432824"/>
                </a:cubicBezTo>
                <a:cubicBezTo>
                  <a:pt x="562834" y="432443"/>
                  <a:pt x="569121" y="432824"/>
                  <a:pt x="569121" y="434539"/>
                </a:cubicBezTo>
                <a:lnTo>
                  <a:pt x="569597" y="436444"/>
                </a:lnTo>
                <a:lnTo>
                  <a:pt x="569883" y="437396"/>
                </a:lnTo>
                <a:cubicBezTo>
                  <a:pt x="571217" y="438253"/>
                  <a:pt x="572931" y="439396"/>
                  <a:pt x="573788" y="439968"/>
                </a:cubicBezTo>
                <a:cubicBezTo>
                  <a:pt x="574550" y="440539"/>
                  <a:pt x="571407" y="443683"/>
                  <a:pt x="571026" y="444254"/>
                </a:cubicBezTo>
                <a:cubicBezTo>
                  <a:pt x="570645" y="444826"/>
                  <a:pt x="570454" y="446731"/>
                  <a:pt x="571693" y="447302"/>
                </a:cubicBezTo>
                <a:lnTo>
                  <a:pt x="572836" y="447397"/>
                </a:lnTo>
                <a:lnTo>
                  <a:pt x="574931" y="447588"/>
                </a:lnTo>
                <a:cubicBezTo>
                  <a:pt x="577503" y="447493"/>
                  <a:pt x="579599" y="445969"/>
                  <a:pt x="579599" y="444254"/>
                </a:cubicBezTo>
                <a:cubicBezTo>
                  <a:pt x="579599" y="442540"/>
                  <a:pt x="578932" y="437491"/>
                  <a:pt x="578075" y="437206"/>
                </a:cubicBezTo>
                <a:cubicBezTo>
                  <a:pt x="577312" y="436920"/>
                  <a:pt x="575408" y="433586"/>
                  <a:pt x="576836" y="431014"/>
                </a:cubicBezTo>
                <a:lnTo>
                  <a:pt x="580551" y="434158"/>
                </a:lnTo>
                <a:cubicBezTo>
                  <a:pt x="581218" y="434729"/>
                  <a:pt x="583504" y="434443"/>
                  <a:pt x="584837" y="434062"/>
                </a:cubicBezTo>
                <a:cubicBezTo>
                  <a:pt x="592838" y="432062"/>
                  <a:pt x="594458" y="432824"/>
                  <a:pt x="595505" y="439111"/>
                </a:cubicBezTo>
                <a:cubicBezTo>
                  <a:pt x="595791" y="441016"/>
                  <a:pt x="595791" y="441016"/>
                  <a:pt x="600744" y="444445"/>
                </a:cubicBezTo>
                <a:lnTo>
                  <a:pt x="604173" y="446826"/>
                </a:lnTo>
                <a:cubicBezTo>
                  <a:pt x="601982" y="449112"/>
                  <a:pt x="599410" y="451207"/>
                  <a:pt x="598458" y="451493"/>
                </a:cubicBezTo>
                <a:cubicBezTo>
                  <a:pt x="597506" y="451779"/>
                  <a:pt x="593791" y="448445"/>
                  <a:pt x="591981" y="446635"/>
                </a:cubicBezTo>
                <a:lnTo>
                  <a:pt x="590267" y="449302"/>
                </a:lnTo>
                <a:lnTo>
                  <a:pt x="589028" y="451303"/>
                </a:lnTo>
                <a:cubicBezTo>
                  <a:pt x="587790" y="453589"/>
                  <a:pt x="585504" y="454255"/>
                  <a:pt x="583790" y="452827"/>
                </a:cubicBezTo>
                <a:cubicBezTo>
                  <a:pt x="582075" y="451398"/>
                  <a:pt x="575598" y="453684"/>
                  <a:pt x="574931" y="453779"/>
                </a:cubicBezTo>
                <a:cubicBezTo>
                  <a:pt x="574265" y="453874"/>
                  <a:pt x="568740" y="452827"/>
                  <a:pt x="562834" y="451874"/>
                </a:cubicBezTo>
                <a:lnTo>
                  <a:pt x="557501" y="451779"/>
                </a:lnTo>
                <a:cubicBezTo>
                  <a:pt x="553976" y="451684"/>
                  <a:pt x="550547" y="454827"/>
                  <a:pt x="546642" y="451684"/>
                </a:cubicBezTo>
                <a:cubicBezTo>
                  <a:pt x="545975" y="451112"/>
                  <a:pt x="543403" y="451684"/>
                  <a:pt x="541975" y="452255"/>
                </a:cubicBezTo>
                <a:cubicBezTo>
                  <a:pt x="539117" y="453303"/>
                  <a:pt x="535498" y="456065"/>
                  <a:pt x="533688" y="455494"/>
                </a:cubicBezTo>
                <a:cubicBezTo>
                  <a:pt x="530354" y="454351"/>
                  <a:pt x="528259" y="455113"/>
                  <a:pt x="525306" y="455779"/>
                </a:cubicBezTo>
                <a:lnTo>
                  <a:pt x="520829" y="456637"/>
                </a:lnTo>
                <a:lnTo>
                  <a:pt x="524496" y="444413"/>
                </a:lnTo>
                <a:lnTo>
                  <a:pt x="517305" y="453684"/>
                </a:lnTo>
                <a:cubicBezTo>
                  <a:pt x="515591" y="454732"/>
                  <a:pt x="510733" y="457018"/>
                  <a:pt x="510162" y="456351"/>
                </a:cubicBezTo>
                <a:cubicBezTo>
                  <a:pt x="509590" y="455685"/>
                  <a:pt x="507399" y="454351"/>
                  <a:pt x="506542" y="455018"/>
                </a:cubicBezTo>
                <a:cubicBezTo>
                  <a:pt x="505685" y="455685"/>
                  <a:pt x="502065" y="456066"/>
                  <a:pt x="500827" y="454161"/>
                </a:cubicBezTo>
                <a:cubicBezTo>
                  <a:pt x="499494" y="452256"/>
                  <a:pt x="492731" y="455113"/>
                  <a:pt x="491969" y="454161"/>
                </a:cubicBezTo>
                <a:cubicBezTo>
                  <a:pt x="491207" y="453208"/>
                  <a:pt x="487683" y="450541"/>
                  <a:pt x="487397" y="452446"/>
                </a:cubicBezTo>
                <a:cubicBezTo>
                  <a:pt x="487111" y="454351"/>
                  <a:pt x="484825" y="457113"/>
                  <a:pt x="483206" y="454542"/>
                </a:cubicBezTo>
                <a:cubicBezTo>
                  <a:pt x="481587" y="451875"/>
                  <a:pt x="476538" y="448255"/>
                  <a:pt x="475110" y="451303"/>
                </a:cubicBezTo>
                <a:lnTo>
                  <a:pt x="470157" y="452351"/>
                </a:lnTo>
                <a:lnTo>
                  <a:pt x="468252" y="452732"/>
                </a:lnTo>
                <a:cubicBezTo>
                  <a:pt x="467109" y="457304"/>
                  <a:pt x="467775" y="462162"/>
                  <a:pt x="469585" y="463495"/>
                </a:cubicBezTo>
                <a:cubicBezTo>
                  <a:pt x="471490" y="464829"/>
                  <a:pt x="476157" y="470163"/>
                  <a:pt x="475491" y="472163"/>
                </a:cubicBezTo>
                <a:lnTo>
                  <a:pt x="478729" y="472639"/>
                </a:lnTo>
                <a:lnTo>
                  <a:pt x="480634" y="472925"/>
                </a:lnTo>
                <a:cubicBezTo>
                  <a:pt x="484444" y="473211"/>
                  <a:pt x="483968" y="473877"/>
                  <a:pt x="479682" y="474449"/>
                </a:cubicBezTo>
                <a:cubicBezTo>
                  <a:pt x="475395" y="475020"/>
                  <a:pt x="462251" y="473115"/>
                  <a:pt x="461013" y="472925"/>
                </a:cubicBezTo>
                <a:lnTo>
                  <a:pt x="459870" y="472639"/>
                </a:lnTo>
                <a:lnTo>
                  <a:pt x="455393" y="471687"/>
                </a:lnTo>
                <a:cubicBezTo>
                  <a:pt x="453297" y="474449"/>
                  <a:pt x="450249" y="472639"/>
                  <a:pt x="448630" y="467686"/>
                </a:cubicBezTo>
                <a:lnTo>
                  <a:pt x="453297" y="463114"/>
                </a:lnTo>
                <a:lnTo>
                  <a:pt x="454917" y="461590"/>
                </a:lnTo>
                <a:cubicBezTo>
                  <a:pt x="453012" y="458923"/>
                  <a:pt x="449773" y="455589"/>
                  <a:pt x="447678" y="454065"/>
                </a:cubicBezTo>
                <a:lnTo>
                  <a:pt x="445106" y="453780"/>
                </a:lnTo>
                <a:cubicBezTo>
                  <a:pt x="443106" y="453589"/>
                  <a:pt x="440915" y="454256"/>
                  <a:pt x="440629" y="451494"/>
                </a:cubicBezTo>
                <a:cubicBezTo>
                  <a:pt x="440439" y="448922"/>
                  <a:pt x="438057" y="449017"/>
                  <a:pt x="436343" y="450255"/>
                </a:cubicBezTo>
                <a:cubicBezTo>
                  <a:pt x="435771" y="450636"/>
                  <a:pt x="436533" y="452541"/>
                  <a:pt x="436819" y="453684"/>
                </a:cubicBezTo>
                <a:lnTo>
                  <a:pt x="437010" y="454161"/>
                </a:lnTo>
                <a:cubicBezTo>
                  <a:pt x="437581" y="454923"/>
                  <a:pt x="434057" y="455685"/>
                  <a:pt x="432723" y="455685"/>
                </a:cubicBezTo>
                <a:cubicBezTo>
                  <a:pt x="431390" y="455685"/>
                  <a:pt x="429485" y="453208"/>
                  <a:pt x="428532" y="450255"/>
                </a:cubicBezTo>
                <a:lnTo>
                  <a:pt x="425008" y="452732"/>
                </a:lnTo>
                <a:lnTo>
                  <a:pt x="422055" y="454827"/>
                </a:lnTo>
                <a:cubicBezTo>
                  <a:pt x="418627" y="454161"/>
                  <a:pt x="414912" y="453589"/>
                  <a:pt x="413578" y="453494"/>
                </a:cubicBezTo>
                <a:lnTo>
                  <a:pt x="413483" y="453684"/>
                </a:lnTo>
                <a:lnTo>
                  <a:pt x="412054" y="457399"/>
                </a:lnTo>
                <a:cubicBezTo>
                  <a:pt x="408720" y="456256"/>
                  <a:pt x="405101" y="454732"/>
                  <a:pt x="403958" y="453970"/>
                </a:cubicBezTo>
                <a:cubicBezTo>
                  <a:pt x="402720" y="453208"/>
                  <a:pt x="397767" y="452732"/>
                  <a:pt x="396338" y="455113"/>
                </a:cubicBezTo>
                <a:lnTo>
                  <a:pt x="394338" y="456351"/>
                </a:lnTo>
                <a:lnTo>
                  <a:pt x="392242" y="457685"/>
                </a:lnTo>
                <a:cubicBezTo>
                  <a:pt x="389289" y="458256"/>
                  <a:pt x="387194" y="459304"/>
                  <a:pt x="387575" y="460161"/>
                </a:cubicBezTo>
                <a:cubicBezTo>
                  <a:pt x="387956" y="460923"/>
                  <a:pt x="387004" y="466162"/>
                  <a:pt x="384527" y="469877"/>
                </a:cubicBezTo>
                <a:lnTo>
                  <a:pt x="383860" y="473687"/>
                </a:lnTo>
                <a:lnTo>
                  <a:pt x="383574" y="475020"/>
                </a:lnTo>
                <a:cubicBezTo>
                  <a:pt x="383670" y="476544"/>
                  <a:pt x="381670" y="478164"/>
                  <a:pt x="379098" y="478640"/>
                </a:cubicBezTo>
                <a:lnTo>
                  <a:pt x="379764" y="476830"/>
                </a:lnTo>
                <a:cubicBezTo>
                  <a:pt x="379955" y="476259"/>
                  <a:pt x="381193" y="475401"/>
                  <a:pt x="381098" y="475211"/>
                </a:cubicBezTo>
                <a:lnTo>
                  <a:pt x="376907" y="470353"/>
                </a:lnTo>
                <a:cubicBezTo>
                  <a:pt x="379860" y="464352"/>
                  <a:pt x="378431" y="460352"/>
                  <a:pt x="373764" y="461400"/>
                </a:cubicBezTo>
                <a:cubicBezTo>
                  <a:pt x="369096" y="462447"/>
                  <a:pt x="357666" y="466162"/>
                  <a:pt x="358809" y="467400"/>
                </a:cubicBezTo>
                <a:cubicBezTo>
                  <a:pt x="359953" y="468734"/>
                  <a:pt x="361667" y="472353"/>
                  <a:pt x="359762" y="472734"/>
                </a:cubicBezTo>
                <a:lnTo>
                  <a:pt x="359095" y="472258"/>
                </a:lnTo>
                <a:lnTo>
                  <a:pt x="357571" y="471210"/>
                </a:lnTo>
                <a:cubicBezTo>
                  <a:pt x="356428" y="469686"/>
                  <a:pt x="354428" y="467591"/>
                  <a:pt x="353190" y="466448"/>
                </a:cubicBezTo>
                <a:cubicBezTo>
                  <a:pt x="351952" y="465400"/>
                  <a:pt x="348332" y="463114"/>
                  <a:pt x="347665" y="464543"/>
                </a:cubicBezTo>
                <a:cubicBezTo>
                  <a:pt x="346998" y="465972"/>
                  <a:pt x="344427" y="469591"/>
                  <a:pt x="343284" y="469782"/>
                </a:cubicBezTo>
                <a:lnTo>
                  <a:pt x="342807" y="469591"/>
                </a:lnTo>
                <a:lnTo>
                  <a:pt x="339474" y="468448"/>
                </a:lnTo>
                <a:cubicBezTo>
                  <a:pt x="335854" y="467210"/>
                  <a:pt x="331473" y="465400"/>
                  <a:pt x="329663" y="464352"/>
                </a:cubicBezTo>
                <a:cubicBezTo>
                  <a:pt x="327853" y="463400"/>
                  <a:pt x="328425" y="459114"/>
                  <a:pt x="330425" y="459590"/>
                </a:cubicBezTo>
                <a:cubicBezTo>
                  <a:pt x="332425" y="460066"/>
                  <a:pt x="333568" y="463590"/>
                  <a:pt x="335283" y="463590"/>
                </a:cubicBezTo>
                <a:cubicBezTo>
                  <a:pt x="336997" y="463590"/>
                  <a:pt x="341855" y="462828"/>
                  <a:pt x="342045" y="461876"/>
                </a:cubicBezTo>
                <a:cubicBezTo>
                  <a:pt x="342236" y="460923"/>
                  <a:pt x="346617" y="457875"/>
                  <a:pt x="350999" y="458637"/>
                </a:cubicBezTo>
                <a:lnTo>
                  <a:pt x="354142" y="460161"/>
                </a:lnTo>
                <a:cubicBezTo>
                  <a:pt x="357666" y="461876"/>
                  <a:pt x="359953" y="463686"/>
                  <a:pt x="360619" y="458637"/>
                </a:cubicBezTo>
                <a:cubicBezTo>
                  <a:pt x="360619" y="458352"/>
                  <a:pt x="363477" y="457971"/>
                  <a:pt x="364810" y="458256"/>
                </a:cubicBezTo>
                <a:lnTo>
                  <a:pt x="367096" y="458637"/>
                </a:lnTo>
                <a:cubicBezTo>
                  <a:pt x="369382" y="459495"/>
                  <a:pt x="371763" y="458733"/>
                  <a:pt x="372335" y="457018"/>
                </a:cubicBezTo>
                <a:cubicBezTo>
                  <a:pt x="372906" y="455304"/>
                  <a:pt x="369001" y="452160"/>
                  <a:pt x="367954" y="452160"/>
                </a:cubicBezTo>
                <a:cubicBezTo>
                  <a:pt x="366811" y="452256"/>
                  <a:pt x="362048" y="449970"/>
                  <a:pt x="360333" y="446731"/>
                </a:cubicBezTo>
                <a:lnTo>
                  <a:pt x="367382" y="447017"/>
                </a:lnTo>
                <a:cubicBezTo>
                  <a:pt x="370430" y="447112"/>
                  <a:pt x="371478" y="445588"/>
                  <a:pt x="370335" y="443874"/>
                </a:cubicBezTo>
                <a:cubicBezTo>
                  <a:pt x="369096" y="441969"/>
                  <a:pt x="366811" y="442540"/>
                  <a:pt x="365191" y="444064"/>
                </a:cubicBezTo>
                <a:lnTo>
                  <a:pt x="364905" y="444350"/>
                </a:lnTo>
                <a:cubicBezTo>
                  <a:pt x="364429" y="444731"/>
                  <a:pt x="364524" y="443302"/>
                  <a:pt x="365191" y="441207"/>
                </a:cubicBezTo>
                <a:cubicBezTo>
                  <a:pt x="365858" y="439111"/>
                  <a:pt x="372906" y="433777"/>
                  <a:pt x="376526" y="433682"/>
                </a:cubicBezTo>
                <a:cubicBezTo>
                  <a:pt x="380145" y="433587"/>
                  <a:pt x="390623" y="432825"/>
                  <a:pt x="390813" y="433968"/>
                </a:cubicBezTo>
                <a:cubicBezTo>
                  <a:pt x="391004" y="435111"/>
                  <a:pt x="393480" y="437397"/>
                  <a:pt x="395862" y="436444"/>
                </a:cubicBezTo>
                <a:lnTo>
                  <a:pt x="397767" y="436635"/>
                </a:lnTo>
                <a:cubicBezTo>
                  <a:pt x="401958" y="437111"/>
                  <a:pt x="400910" y="434253"/>
                  <a:pt x="402148" y="432920"/>
                </a:cubicBezTo>
                <a:cubicBezTo>
                  <a:pt x="402529" y="432539"/>
                  <a:pt x="403672" y="432253"/>
                  <a:pt x="404339" y="432444"/>
                </a:cubicBezTo>
                <a:lnTo>
                  <a:pt x="408530" y="433396"/>
                </a:lnTo>
                <a:cubicBezTo>
                  <a:pt x="413102" y="434539"/>
                  <a:pt x="415864" y="436158"/>
                  <a:pt x="414721" y="436920"/>
                </a:cubicBezTo>
                <a:lnTo>
                  <a:pt x="414912" y="438159"/>
                </a:lnTo>
                <a:cubicBezTo>
                  <a:pt x="414626" y="438921"/>
                  <a:pt x="415197" y="440349"/>
                  <a:pt x="415959" y="440826"/>
                </a:cubicBezTo>
                <a:cubicBezTo>
                  <a:pt x="416721" y="441207"/>
                  <a:pt x="419198" y="440730"/>
                  <a:pt x="419198" y="440540"/>
                </a:cubicBezTo>
                <a:lnTo>
                  <a:pt x="419865" y="435111"/>
                </a:lnTo>
                <a:cubicBezTo>
                  <a:pt x="425389" y="434444"/>
                  <a:pt x="430628" y="433587"/>
                  <a:pt x="431485" y="433110"/>
                </a:cubicBezTo>
                <a:cubicBezTo>
                  <a:pt x="432342" y="432634"/>
                  <a:pt x="437486" y="434349"/>
                  <a:pt x="440153" y="435301"/>
                </a:cubicBezTo>
                <a:lnTo>
                  <a:pt x="441010" y="434730"/>
                </a:lnTo>
                <a:lnTo>
                  <a:pt x="447011" y="430253"/>
                </a:lnTo>
                <a:cubicBezTo>
                  <a:pt x="451773" y="433777"/>
                  <a:pt x="455583" y="435396"/>
                  <a:pt x="455679" y="433777"/>
                </a:cubicBezTo>
                <a:lnTo>
                  <a:pt x="456155" y="432253"/>
                </a:lnTo>
                <a:lnTo>
                  <a:pt x="456822" y="430348"/>
                </a:lnTo>
                <a:cubicBezTo>
                  <a:pt x="458917" y="430920"/>
                  <a:pt x="462251" y="432063"/>
                  <a:pt x="464061" y="432825"/>
                </a:cubicBezTo>
                <a:cubicBezTo>
                  <a:pt x="465966" y="433587"/>
                  <a:pt x="470823" y="435682"/>
                  <a:pt x="473681" y="433491"/>
                </a:cubicBezTo>
                <a:cubicBezTo>
                  <a:pt x="476538" y="431301"/>
                  <a:pt x="486825" y="432253"/>
                  <a:pt x="486254" y="433587"/>
                </a:cubicBezTo>
                <a:cubicBezTo>
                  <a:pt x="485682" y="434920"/>
                  <a:pt x="485016" y="438730"/>
                  <a:pt x="486349" y="438444"/>
                </a:cubicBezTo>
                <a:lnTo>
                  <a:pt x="486635" y="438159"/>
                </a:lnTo>
                <a:cubicBezTo>
                  <a:pt x="487683" y="437111"/>
                  <a:pt x="488540" y="435968"/>
                  <a:pt x="489492" y="434920"/>
                </a:cubicBezTo>
                <a:lnTo>
                  <a:pt x="490064" y="434253"/>
                </a:lnTo>
                <a:cubicBezTo>
                  <a:pt x="490731" y="433587"/>
                  <a:pt x="493303" y="432729"/>
                  <a:pt x="495874" y="432253"/>
                </a:cubicBezTo>
                <a:cubicBezTo>
                  <a:pt x="498351" y="431777"/>
                  <a:pt x="506447" y="432063"/>
                  <a:pt x="507876" y="434539"/>
                </a:cubicBezTo>
                <a:cubicBezTo>
                  <a:pt x="509209" y="437111"/>
                  <a:pt x="514067" y="440540"/>
                  <a:pt x="513210" y="437968"/>
                </a:cubicBezTo>
                <a:cubicBezTo>
                  <a:pt x="512353" y="435396"/>
                  <a:pt x="505685" y="429110"/>
                  <a:pt x="506066" y="428157"/>
                </a:cubicBezTo>
                <a:cubicBezTo>
                  <a:pt x="506447" y="427205"/>
                  <a:pt x="508828" y="425205"/>
                  <a:pt x="510257" y="426443"/>
                </a:cubicBezTo>
                <a:cubicBezTo>
                  <a:pt x="511686" y="427586"/>
                  <a:pt x="516258" y="432634"/>
                  <a:pt x="520163" y="432634"/>
                </a:cubicBezTo>
                <a:lnTo>
                  <a:pt x="523687" y="432825"/>
                </a:lnTo>
                <a:lnTo>
                  <a:pt x="524354" y="432920"/>
                </a:lnTo>
                <a:cubicBezTo>
                  <a:pt x="525021" y="433968"/>
                  <a:pt x="527021" y="436254"/>
                  <a:pt x="528736" y="437778"/>
                </a:cubicBezTo>
                <a:lnTo>
                  <a:pt x="529783" y="439492"/>
                </a:lnTo>
                <a:lnTo>
                  <a:pt x="529783" y="439396"/>
                </a:lnTo>
                <a:lnTo>
                  <a:pt x="528735" y="437682"/>
                </a:lnTo>
                <a:cubicBezTo>
                  <a:pt x="527020" y="436063"/>
                  <a:pt x="526544" y="434729"/>
                  <a:pt x="527687" y="434729"/>
                </a:cubicBezTo>
                <a:cubicBezTo>
                  <a:pt x="528830" y="434729"/>
                  <a:pt x="532069" y="433586"/>
                  <a:pt x="531783" y="432157"/>
                </a:cubicBezTo>
                <a:cubicBezTo>
                  <a:pt x="531402" y="430729"/>
                  <a:pt x="531688" y="428443"/>
                  <a:pt x="533307" y="431491"/>
                </a:cubicBezTo>
                <a:lnTo>
                  <a:pt x="537784" y="430729"/>
                </a:lnTo>
                <a:cubicBezTo>
                  <a:pt x="540546" y="430252"/>
                  <a:pt x="542260" y="428633"/>
                  <a:pt x="540832" y="427585"/>
                </a:cubicBezTo>
                <a:close/>
                <a:moveTo>
                  <a:pt x="906211" y="424348"/>
                </a:moveTo>
                <a:cubicBezTo>
                  <a:pt x="910783" y="424729"/>
                  <a:pt x="914117" y="425967"/>
                  <a:pt x="913736" y="427205"/>
                </a:cubicBezTo>
                <a:cubicBezTo>
                  <a:pt x="913355" y="428443"/>
                  <a:pt x="911259" y="434635"/>
                  <a:pt x="906687" y="435873"/>
                </a:cubicBezTo>
                <a:lnTo>
                  <a:pt x="902496" y="436825"/>
                </a:lnTo>
                <a:lnTo>
                  <a:pt x="901639" y="437016"/>
                </a:lnTo>
                <a:cubicBezTo>
                  <a:pt x="900401" y="436254"/>
                  <a:pt x="900020" y="434444"/>
                  <a:pt x="900687" y="433015"/>
                </a:cubicBezTo>
                <a:lnTo>
                  <a:pt x="901639" y="432825"/>
                </a:lnTo>
                <a:lnTo>
                  <a:pt x="904020" y="432444"/>
                </a:lnTo>
                <a:cubicBezTo>
                  <a:pt x="906973" y="432634"/>
                  <a:pt x="909354" y="431872"/>
                  <a:pt x="909354" y="430825"/>
                </a:cubicBezTo>
                <a:cubicBezTo>
                  <a:pt x="909354" y="429777"/>
                  <a:pt x="907545" y="427491"/>
                  <a:pt x="905259" y="427777"/>
                </a:cubicBezTo>
                <a:cubicBezTo>
                  <a:pt x="903068" y="427967"/>
                  <a:pt x="901639" y="423967"/>
                  <a:pt x="906211" y="424348"/>
                </a:cubicBezTo>
                <a:close/>
                <a:moveTo>
                  <a:pt x="102396" y="423490"/>
                </a:moveTo>
                <a:cubicBezTo>
                  <a:pt x="100396" y="422156"/>
                  <a:pt x="92395" y="426538"/>
                  <a:pt x="90014" y="427014"/>
                </a:cubicBezTo>
                <a:lnTo>
                  <a:pt x="87632" y="426538"/>
                </a:lnTo>
                <a:cubicBezTo>
                  <a:pt x="86870" y="426347"/>
                  <a:pt x="85632" y="427204"/>
                  <a:pt x="84965" y="427871"/>
                </a:cubicBezTo>
                <a:cubicBezTo>
                  <a:pt x="84584" y="428252"/>
                  <a:pt x="84870" y="429586"/>
                  <a:pt x="85251" y="429681"/>
                </a:cubicBezTo>
                <a:cubicBezTo>
                  <a:pt x="88966" y="430729"/>
                  <a:pt x="92681" y="431967"/>
                  <a:pt x="96491" y="432443"/>
                </a:cubicBezTo>
                <a:cubicBezTo>
                  <a:pt x="97348" y="432538"/>
                  <a:pt x="99919" y="429395"/>
                  <a:pt x="99634" y="429205"/>
                </a:cubicBezTo>
                <a:cubicBezTo>
                  <a:pt x="97824" y="427490"/>
                  <a:pt x="97157" y="426538"/>
                  <a:pt x="100777" y="426347"/>
                </a:cubicBezTo>
                <a:lnTo>
                  <a:pt x="102301" y="426347"/>
                </a:lnTo>
                <a:cubicBezTo>
                  <a:pt x="104396" y="426157"/>
                  <a:pt x="104396" y="424918"/>
                  <a:pt x="102396" y="423490"/>
                </a:cubicBezTo>
                <a:close/>
                <a:moveTo>
                  <a:pt x="949073" y="420823"/>
                </a:moveTo>
                <a:cubicBezTo>
                  <a:pt x="949454" y="421300"/>
                  <a:pt x="950407" y="423205"/>
                  <a:pt x="950407" y="423681"/>
                </a:cubicBezTo>
                <a:cubicBezTo>
                  <a:pt x="950502" y="424157"/>
                  <a:pt x="941358" y="426253"/>
                  <a:pt x="938310" y="427777"/>
                </a:cubicBezTo>
                <a:cubicBezTo>
                  <a:pt x="935357" y="429301"/>
                  <a:pt x="934405" y="427396"/>
                  <a:pt x="936310" y="423490"/>
                </a:cubicBezTo>
                <a:lnTo>
                  <a:pt x="942692" y="424157"/>
                </a:lnTo>
                <a:lnTo>
                  <a:pt x="944025" y="424252"/>
                </a:lnTo>
                <a:cubicBezTo>
                  <a:pt x="946406" y="421966"/>
                  <a:pt x="948692" y="420347"/>
                  <a:pt x="949073" y="420823"/>
                </a:cubicBezTo>
                <a:close/>
                <a:moveTo>
                  <a:pt x="1018130" y="420156"/>
                </a:moveTo>
                <a:lnTo>
                  <a:pt x="1025369" y="424156"/>
                </a:lnTo>
                <a:lnTo>
                  <a:pt x="1026036" y="424537"/>
                </a:lnTo>
                <a:cubicBezTo>
                  <a:pt x="1028322" y="423395"/>
                  <a:pt x="1030703" y="425490"/>
                  <a:pt x="1031275" y="429300"/>
                </a:cubicBezTo>
                <a:lnTo>
                  <a:pt x="1035466" y="431396"/>
                </a:lnTo>
                <a:cubicBezTo>
                  <a:pt x="1035942" y="431681"/>
                  <a:pt x="1035942" y="433491"/>
                  <a:pt x="1035275" y="434062"/>
                </a:cubicBezTo>
                <a:lnTo>
                  <a:pt x="1034608" y="434634"/>
                </a:lnTo>
                <a:cubicBezTo>
                  <a:pt x="1033370" y="434634"/>
                  <a:pt x="1020321" y="427681"/>
                  <a:pt x="1014892" y="426824"/>
                </a:cubicBezTo>
                <a:cubicBezTo>
                  <a:pt x="1009463" y="425966"/>
                  <a:pt x="1010891" y="422918"/>
                  <a:pt x="1018130" y="420156"/>
                </a:cubicBezTo>
                <a:close/>
                <a:moveTo>
                  <a:pt x="1513716" y="418061"/>
                </a:moveTo>
                <a:lnTo>
                  <a:pt x="1514192" y="418061"/>
                </a:lnTo>
                <a:cubicBezTo>
                  <a:pt x="1514764" y="418728"/>
                  <a:pt x="1515145" y="422633"/>
                  <a:pt x="1515049" y="426824"/>
                </a:cubicBezTo>
                <a:lnTo>
                  <a:pt x="1518478" y="429967"/>
                </a:lnTo>
                <a:lnTo>
                  <a:pt x="1519145" y="430539"/>
                </a:lnTo>
                <a:cubicBezTo>
                  <a:pt x="1519907" y="431301"/>
                  <a:pt x="1512668" y="434063"/>
                  <a:pt x="1509906" y="433301"/>
                </a:cubicBezTo>
                <a:cubicBezTo>
                  <a:pt x="1507144" y="432634"/>
                  <a:pt x="1506572" y="430253"/>
                  <a:pt x="1508572" y="428062"/>
                </a:cubicBezTo>
                <a:cubicBezTo>
                  <a:pt x="1510668" y="425871"/>
                  <a:pt x="1511525" y="418537"/>
                  <a:pt x="1512573" y="418156"/>
                </a:cubicBezTo>
                <a:close/>
                <a:moveTo>
                  <a:pt x="1044038" y="417299"/>
                </a:moveTo>
                <a:cubicBezTo>
                  <a:pt x="1043657" y="421299"/>
                  <a:pt x="1044229" y="424062"/>
                  <a:pt x="1045372" y="423490"/>
                </a:cubicBezTo>
                <a:lnTo>
                  <a:pt x="1046419" y="423014"/>
                </a:lnTo>
                <a:lnTo>
                  <a:pt x="1047467" y="422633"/>
                </a:lnTo>
                <a:cubicBezTo>
                  <a:pt x="1048896" y="422157"/>
                  <a:pt x="1050706" y="422919"/>
                  <a:pt x="1051563" y="424347"/>
                </a:cubicBezTo>
                <a:cubicBezTo>
                  <a:pt x="1052325" y="425776"/>
                  <a:pt x="1053468" y="428157"/>
                  <a:pt x="1052325" y="426729"/>
                </a:cubicBezTo>
                <a:cubicBezTo>
                  <a:pt x="1051182" y="425300"/>
                  <a:pt x="1044133" y="427491"/>
                  <a:pt x="1042609" y="427205"/>
                </a:cubicBezTo>
                <a:cubicBezTo>
                  <a:pt x="1041085" y="426919"/>
                  <a:pt x="1036514" y="425490"/>
                  <a:pt x="1035942" y="424728"/>
                </a:cubicBezTo>
                <a:lnTo>
                  <a:pt x="1036132" y="424252"/>
                </a:lnTo>
                <a:cubicBezTo>
                  <a:pt x="1036799" y="422157"/>
                  <a:pt x="1033942" y="418728"/>
                  <a:pt x="1038038" y="418156"/>
                </a:cubicBezTo>
                <a:close/>
                <a:moveTo>
                  <a:pt x="310612" y="416536"/>
                </a:moveTo>
                <a:cubicBezTo>
                  <a:pt x="308612" y="417679"/>
                  <a:pt x="307279" y="424823"/>
                  <a:pt x="308326" y="426823"/>
                </a:cubicBezTo>
                <a:cubicBezTo>
                  <a:pt x="309469" y="428728"/>
                  <a:pt x="316042" y="420156"/>
                  <a:pt x="315375" y="418156"/>
                </a:cubicBezTo>
                <a:cubicBezTo>
                  <a:pt x="314708" y="416060"/>
                  <a:pt x="312517" y="415393"/>
                  <a:pt x="310612" y="416536"/>
                </a:cubicBezTo>
                <a:close/>
                <a:moveTo>
                  <a:pt x="1254826" y="415775"/>
                </a:moveTo>
                <a:cubicBezTo>
                  <a:pt x="1256064" y="416156"/>
                  <a:pt x="1259112" y="417490"/>
                  <a:pt x="1261684" y="418632"/>
                </a:cubicBezTo>
                <a:cubicBezTo>
                  <a:pt x="1264351" y="419871"/>
                  <a:pt x="1265113" y="427205"/>
                  <a:pt x="1264923" y="427681"/>
                </a:cubicBezTo>
                <a:cubicBezTo>
                  <a:pt x="1264732" y="428253"/>
                  <a:pt x="1262922" y="427586"/>
                  <a:pt x="1261017" y="426157"/>
                </a:cubicBezTo>
                <a:cubicBezTo>
                  <a:pt x="1259112" y="424824"/>
                  <a:pt x="1251873" y="424538"/>
                  <a:pt x="1253588" y="423014"/>
                </a:cubicBezTo>
                <a:cubicBezTo>
                  <a:pt x="1255207" y="421395"/>
                  <a:pt x="1251492" y="416823"/>
                  <a:pt x="1252636" y="416061"/>
                </a:cubicBezTo>
                <a:lnTo>
                  <a:pt x="1253778" y="415965"/>
                </a:lnTo>
                <a:close/>
                <a:moveTo>
                  <a:pt x="1177483" y="415775"/>
                </a:moveTo>
                <a:lnTo>
                  <a:pt x="1178435" y="415965"/>
                </a:lnTo>
                <a:cubicBezTo>
                  <a:pt x="1179197" y="416061"/>
                  <a:pt x="1180245" y="417299"/>
                  <a:pt x="1180245" y="418061"/>
                </a:cubicBezTo>
                <a:cubicBezTo>
                  <a:pt x="1180340" y="420061"/>
                  <a:pt x="1181674" y="422538"/>
                  <a:pt x="1176530" y="422538"/>
                </a:cubicBezTo>
                <a:lnTo>
                  <a:pt x="1174816" y="422538"/>
                </a:lnTo>
                <a:cubicBezTo>
                  <a:pt x="1172815" y="425871"/>
                  <a:pt x="1169672" y="429872"/>
                  <a:pt x="1169006" y="430158"/>
                </a:cubicBezTo>
                <a:cubicBezTo>
                  <a:pt x="1168339" y="430539"/>
                  <a:pt x="1166624" y="430443"/>
                  <a:pt x="1165195" y="429967"/>
                </a:cubicBezTo>
                <a:lnTo>
                  <a:pt x="1165100" y="429586"/>
                </a:lnTo>
                <a:cubicBezTo>
                  <a:pt x="1164910" y="428729"/>
                  <a:pt x="1165005" y="427110"/>
                  <a:pt x="1165576" y="426919"/>
                </a:cubicBezTo>
                <a:lnTo>
                  <a:pt x="1171006" y="424919"/>
                </a:lnTo>
                <a:cubicBezTo>
                  <a:pt x="1173387" y="420538"/>
                  <a:pt x="1176244" y="416442"/>
                  <a:pt x="1177483" y="415775"/>
                </a:cubicBezTo>
                <a:close/>
                <a:moveTo>
                  <a:pt x="1327216" y="415584"/>
                </a:moveTo>
                <a:lnTo>
                  <a:pt x="1329883" y="418632"/>
                </a:lnTo>
                <a:lnTo>
                  <a:pt x="1331311" y="420251"/>
                </a:lnTo>
                <a:cubicBezTo>
                  <a:pt x="1332740" y="421394"/>
                  <a:pt x="1332931" y="423109"/>
                  <a:pt x="1331788" y="424061"/>
                </a:cubicBezTo>
                <a:cubicBezTo>
                  <a:pt x="1330549" y="425014"/>
                  <a:pt x="1327216" y="421204"/>
                  <a:pt x="1325310" y="420442"/>
                </a:cubicBezTo>
                <a:cubicBezTo>
                  <a:pt x="1323406" y="419680"/>
                  <a:pt x="1324263" y="417489"/>
                  <a:pt x="1327216" y="415584"/>
                </a:cubicBezTo>
                <a:close/>
                <a:moveTo>
                  <a:pt x="160213" y="415298"/>
                </a:moveTo>
                <a:cubicBezTo>
                  <a:pt x="158879" y="414250"/>
                  <a:pt x="157641" y="414917"/>
                  <a:pt x="157260" y="416822"/>
                </a:cubicBezTo>
                <a:lnTo>
                  <a:pt x="156498" y="417203"/>
                </a:lnTo>
                <a:cubicBezTo>
                  <a:pt x="155165" y="417870"/>
                  <a:pt x="153259" y="418156"/>
                  <a:pt x="151831" y="417965"/>
                </a:cubicBezTo>
                <a:lnTo>
                  <a:pt x="149354" y="417584"/>
                </a:lnTo>
                <a:cubicBezTo>
                  <a:pt x="146116" y="416441"/>
                  <a:pt x="144306" y="416822"/>
                  <a:pt x="145258" y="418346"/>
                </a:cubicBezTo>
                <a:cubicBezTo>
                  <a:pt x="146211" y="419870"/>
                  <a:pt x="139639" y="422537"/>
                  <a:pt x="138496" y="420251"/>
                </a:cubicBezTo>
                <a:cubicBezTo>
                  <a:pt x="137353" y="417965"/>
                  <a:pt x="129257" y="420823"/>
                  <a:pt x="129257" y="423394"/>
                </a:cubicBezTo>
                <a:cubicBezTo>
                  <a:pt x="129257" y="425966"/>
                  <a:pt x="131161" y="433300"/>
                  <a:pt x="133543" y="432538"/>
                </a:cubicBezTo>
                <a:cubicBezTo>
                  <a:pt x="135829" y="431872"/>
                  <a:pt x="142306" y="428443"/>
                  <a:pt x="143544" y="426919"/>
                </a:cubicBezTo>
                <a:cubicBezTo>
                  <a:pt x="144877" y="425299"/>
                  <a:pt x="151831" y="427395"/>
                  <a:pt x="152021" y="428538"/>
                </a:cubicBezTo>
                <a:cubicBezTo>
                  <a:pt x="152212" y="429586"/>
                  <a:pt x="151831" y="428728"/>
                  <a:pt x="151259" y="426538"/>
                </a:cubicBezTo>
                <a:cubicBezTo>
                  <a:pt x="150592" y="424347"/>
                  <a:pt x="157355" y="420442"/>
                  <a:pt x="159070" y="420632"/>
                </a:cubicBezTo>
                <a:cubicBezTo>
                  <a:pt x="160784" y="420918"/>
                  <a:pt x="163737" y="418156"/>
                  <a:pt x="162403" y="417013"/>
                </a:cubicBezTo>
                <a:lnTo>
                  <a:pt x="161165" y="416060"/>
                </a:lnTo>
                <a:close/>
                <a:moveTo>
                  <a:pt x="1356362" y="414155"/>
                </a:moveTo>
                <a:lnTo>
                  <a:pt x="1360839" y="419013"/>
                </a:lnTo>
                <a:lnTo>
                  <a:pt x="1364744" y="422061"/>
                </a:lnTo>
                <a:cubicBezTo>
                  <a:pt x="1361696" y="425014"/>
                  <a:pt x="1361030" y="424918"/>
                  <a:pt x="1355791" y="421204"/>
                </a:cubicBezTo>
                <a:lnTo>
                  <a:pt x="1355505" y="421013"/>
                </a:lnTo>
                <a:cubicBezTo>
                  <a:pt x="1355029" y="420632"/>
                  <a:pt x="1352171" y="424728"/>
                  <a:pt x="1349123" y="430157"/>
                </a:cubicBezTo>
                <a:lnTo>
                  <a:pt x="1351124" y="433586"/>
                </a:lnTo>
                <a:lnTo>
                  <a:pt x="1353886" y="438158"/>
                </a:lnTo>
                <a:cubicBezTo>
                  <a:pt x="1350552" y="438825"/>
                  <a:pt x="1347885" y="436634"/>
                  <a:pt x="1347885" y="433300"/>
                </a:cubicBezTo>
                <a:lnTo>
                  <a:pt x="1347980" y="430538"/>
                </a:lnTo>
                <a:cubicBezTo>
                  <a:pt x="1347980" y="427395"/>
                  <a:pt x="1348457" y="424252"/>
                  <a:pt x="1344361" y="422347"/>
                </a:cubicBezTo>
                <a:cubicBezTo>
                  <a:pt x="1341980" y="421204"/>
                  <a:pt x="1344456" y="420346"/>
                  <a:pt x="1344647" y="419394"/>
                </a:cubicBezTo>
                <a:lnTo>
                  <a:pt x="1344933" y="417775"/>
                </a:lnTo>
                <a:cubicBezTo>
                  <a:pt x="1344075" y="415298"/>
                  <a:pt x="1349219" y="413679"/>
                  <a:pt x="1356362" y="414155"/>
                </a:cubicBezTo>
                <a:close/>
                <a:moveTo>
                  <a:pt x="353951" y="413774"/>
                </a:moveTo>
                <a:cubicBezTo>
                  <a:pt x="352618" y="412631"/>
                  <a:pt x="347284" y="412060"/>
                  <a:pt x="345379" y="415012"/>
                </a:cubicBezTo>
                <a:cubicBezTo>
                  <a:pt x="343474" y="418060"/>
                  <a:pt x="346426" y="420156"/>
                  <a:pt x="347379" y="419394"/>
                </a:cubicBezTo>
                <a:cubicBezTo>
                  <a:pt x="348332" y="418632"/>
                  <a:pt x="349475" y="418251"/>
                  <a:pt x="349951" y="418537"/>
                </a:cubicBezTo>
                <a:lnTo>
                  <a:pt x="349951" y="418822"/>
                </a:lnTo>
                <a:cubicBezTo>
                  <a:pt x="350236" y="421013"/>
                  <a:pt x="350808" y="422918"/>
                  <a:pt x="354332" y="422156"/>
                </a:cubicBezTo>
                <a:cubicBezTo>
                  <a:pt x="355475" y="421966"/>
                  <a:pt x="357571" y="421585"/>
                  <a:pt x="357571" y="421394"/>
                </a:cubicBezTo>
                <a:lnTo>
                  <a:pt x="357475" y="419489"/>
                </a:lnTo>
                <a:cubicBezTo>
                  <a:pt x="356904" y="417489"/>
                  <a:pt x="355285" y="414917"/>
                  <a:pt x="353951" y="413774"/>
                </a:cubicBezTo>
                <a:close/>
                <a:moveTo>
                  <a:pt x="399195" y="413488"/>
                </a:moveTo>
                <a:lnTo>
                  <a:pt x="397100" y="413584"/>
                </a:lnTo>
                <a:lnTo>
                  <a:pt x="394623" y="413679"/>
                </a:lnTo>
                <a:cubicBezTo>
                  <a:pt x="391670" y="413012"/>
                  <a:pt x="389289" y="418251"/>
                  <a:pt x="389289" y="420918"/>
                </a:cubicBezTo>
                <a:cubicBezTo>
                  <a:pt x="389289" y="423585"/>
                  <a:pt x="391194" y="424728"/>
                  <a:pt x="393575" y="423585"/>
                </a:cubicBezTo>
                <a:lnTo>
                  <a:pt x="394147" y="422632"/>
                </a:lnTo>
                <a:cubicBezTo>
                  <a:pt x="397290" y="417775"/>
                  <a:pt x="398814" y="416346"/>
                  <a:pt x="401862" y="414822"/>
                </a:cubicBezTo>
                <a:lnTo>
                  <a:pt x="402719" y="414346"/>
                </a:lnTo>
                <a:cubicBezTo>
                  <a:pt x="403005" y="412726"/>
                  <a:pt x="401386" y="412345"/>
                  <a:pt x="399195" y="413488"/>
                </a:cubicBezTo>
                <a:close/>
                <a:moveTo>
                  <a:pt x="418912" y="413393"/>
                </a:moveTo>
                <a:cubicBezTo>
                  <a:pt x="416626" y="412631"/>
                  <a:pt x="406910" y="416155"/>
                  <a:pt x="405862" y="416346"/>
                </a:cubicBezTo>
                <a:cubicBezTo>
                  <a:pt x="404815" y="416536"/>
                  <a:pt x="405577" y="418727"/>
                  <a:pt x="407577" y="421204"/>
                </a:cubicBezTo>
                <a:lnTo>
                  <a:pt x="410816" y="418537"/>
                </a:lnTo>
                <a:cubicBezTo>
                  <a:pt x="411482" y="417965"/>
                  <a:pt x="414340" y="415108"/>
                  <a:pt x="417674" y="416917"/>
                </a:cubicBezTo>
                <a:lnTo>
                  <a:pt x="418435" y="417298"/>
                </a:lnTo>
                <a:cubicBezTo>
                  <a:pt x="421007" y="415965"/>
                  <a:pt x="421198" y="414155"/>
                  <a:pt x="418912" y="413393"/>
                </a:cubicBezTo>
                <a:close/>
                <a:moveTo>
                  <a:pt x="204409" y="412441"/>
                </a:moveTo>
                <a:lnTo>
                  <a:pt x="203170" y="413107"/>
                </a:lnTo>
                <a:cubicBezTo>
                  <a:pt x="200218" y="414727"/>
                  <a:pt x="200313" y="419775"/>
                  <a:pt x="194408" y="418251"/>
                </a:cubicBezTo>
                <a:cubicBezTo>
                  <a:pt x="194312" y="418251"/>
                  <a:pt x="192788" y="420156"/>
                  <a:pt x="193169" y="420632"/>
                </a:cubicBezTo>
                <a:lnTo>
                  <a:pt x="194122" y="421966"/>
                </a:lnTo>
                <a:cubicBezTo>
                  <a:pt x="195646" y="423299"/>
                  <a:pt x="197551" y="423680"/>
                  <a:pt x="198313" y="422823"/>
                </a:cubicBezTo>
                <a:lnTo>
                  <a:pt x="198979" y="422823"/>
                </a:lnTo>
                <a:cubicBezTo>
                  <a:pt x="204599" y="422537"/>
                  <a:pt x="203742" y="417013"/>
                  <a:pt x="207742" y="415393"/>
                </a:cubicBezTo>
                <a:lnTo>
                  <a:pt x="208219" y="415203"/>
                </a:lnTo>
                <a:cubicBezTo>
                  <a:pt x="207838" y="413488"/>
                  <a:pt x="206123" y="412155"/>
                  <a:pt x="204409" y="412441"/>
                </a:cubicBezTo>
                <a:close/>
                <a:moveTo>
                  <a:pt x="1225870" y="411870"/>
                </a:moveTo>
                <a:lnTo>
                  <a:pt x="1226346" y="412632"/>
                </a:lnTo>
                <a:cubicBezTo>
                  <a:pt x="1227679" y="414537"/>
                  <a:pt x="1228251" y="416823"/>
                  <a:pt x="1229203" y="418918"/>
                </a:cubicBezTo>
                <a:cubicBezTo>
                  <a:pt x="1229680" y="419966"/>
                  <a:pt x="1230823" y="421966"/>
                  <a:pt x="1231108" y="421966"/>
                </a:cubicBezTo>
                <a:lnTo>
                  <a:pt x="1237585" y="420442"/>
                </a:lnTo>
                <a:cubicBezTo>
                  <a:pt x="1239205" y="424729"/>
                  <a:pt x="1238062" y="428158"/>
                  <a:pt x="1234918" y="428158"/>
                </a:cubicBezTo>
                <a:cubicBezTo>
                  <a:pt x="1231870" y="428158"/>
                  <a:pt x="1226727" y="428158"/>
                  <a:pt x="1228822" y="428062"/>
                </a:cubicBezTo>
                <a:cubicBezTo>
                  <a:pt x="1230918" y="427967"/>
                  <a:pt x="1226536" y="421585"/>
                  <a:pt x="1225584" y="419585"/>
                </a:cubicBezTo>
                <a:cubicBezTo>
                  <a:pt x="1224631" y="417585"/>
                  <a:pt x="1223774" y="411584"/>
                  <a:pt x="1225870" y="411870"/>
                </a:cubicBezTo>
                <a:close/>
                <a:moveTo>
                  <a:pt x="336425" y="411869"/>
                </a:moveTo>
                <a:cubicBezTo>
                  <a:pt x="334711" y="411964"/>
                  <a:pt x="333091" y="412631"/>
                  <a:pt x="332996" y="413298"/>
                </a:cubicBezTo>
                <a:lnTo>
                  <a:pt x="333282" y="413488"/>
                </a:lnTo>
                <a:cubicBezTo>
                  <a:pt x="335377" y="414727"/>
                  <a:pt x="334520" y="415870"/>
                  <a:pt x="332901" y="416441"/>
                </a:cubicBezTo>
                <a:cubicBezTo>
                  <a:pt x="330710" y="417203"/>
                  <a:pt x="328234" y="417394"/>
                  <a:pt x="326043" y="418156"/>
                </a:cubicBezTo>
                <a:cubicBezTo>
                  <a:pt x="325281" y="418441"/>
                  <a:pt x="324519" y="419870"/>
                  <a:pt x="324709" y="420632"/>
                </a:cubicBezTo>
                <a:cubicBezTo>
                  <a:pt x="324805" y="421299"/>
                  <a:pt x="326424" y="422347"/>
                  <a:pt x="327186" y="422156"/>
                </a:cubicBezTo>
                <a:lnTo>
                  <a:pt x="331091" y="421489"/>
                </a:lnTo>
                <a:cubicBezTo>
                  <a:pt x="335568" y="420442"/>
                  <a:pt x="338616" y="417298"/>
                  <a:pt x="337664" y="414536"/>
                </a:cubicBezTo>
                <a:lnTo>
                  <a:pt x="336616" y="412250"/>
                </a:lnTo>
                <a:close/>
                <a:moveTo>
                  <a:pt x="1167672" y="409774"/>
                </a:moveTo>
                <a:lnTo>
                  <a:pt x="1169006" y="409774"/>
                </a:lnTo>
                <a:cubicBezTo>
                  <a:pt x="1170339" y="409774"/>
                  <a:pt x="1171768" y="410631"/>
                  <a:pt x="1172720" y="411393"/>
                </a:cubicBezTo>
                <a:cubicBezTo>
                  <a:pt x="1173006" y="411584"/>
                  <a:pt x="1171959" y="413679"/>
                  <a:pt x="1171292" y="413679"/>
                </a:cubicBezTo>
                <a:lnTo>
                  <a:pt x="1163767" y="414537"/>
                </a:lnTo>
                <a:cubicBezTo>
                  <a:pt x="1162434" y="419775"/>
                  <a:pt x="1158338" y="424347"/>
                  <a:pt x="1154528" y="424728"/>
                </a:cubicBezTo>
                <a:lnTo>
                  <a:pt x="1150813" y="422538"/>
                </a:lnTo>
                <a:lnTo>
                  <a:pt x="1149003" y="421490"/>
                </a:lnTo>
                <a:cubicBezTo>
                  <a:pt x="1143860" y="423395"/>
                  <a:pt x="1140526" y="429205"/>
                  <a:pt x="1141574" y="434444"/>
                </a:cubicBezTo>
                <a:lnTo>
                  <a:pt x="1132620" y="435015"/>
                </a:lnTo>
                <a:lnTo>
                  <a:pt x="1132239" y="435015"/>
                </a:lnTo>
                <a:cubicBezTo>
                  <a:pt x="1131953" y="436444"/>
                  <a:pt x="1132525" y="439301"/>
                  <a:pt x="1133573" y="441302"/>
                </a:cubicBezTo>
                <a:cubicBezTo>
                  <a:pt x="1134620" y="443302"/>
                  <a:pt x="1135097" y="447683"/>
                  <a:pt x="1132906" y="446636"/>
                </a:cubicBezTo>
                <a:cubicBezTo>
                  <a:pt x="1130810" y="445588"/>
                  <a:pt x="1127381" y="450636"/>
                  <a:pt x="1128239" y="450922"/>
                </a:cubicBezTo>
                <a:cubicBezTo>
                  <a:pt x="1129096" y="451303"/>
                  <a:pt x="1130429" y="452827"/>
                  <a:pt x="1128905" y="453398"/>
                </a:cubicBezTo>
                <a:cubicBezTo>
                  <a:pt x="1127381" y="454065"/>
                  <a:pt x="1122333" y="454637"/>
                  <a:pt x="1122047" y="452922"/>
                </a:cubicBezTo>
                <a:lnTo>
                  <a:pt x="1121190" y="452446"/>
                </a:lnTo>
                <a:lnTo>
                  <a:pt x="1117761" y="450446"/>
                </a:lnTo>
                <a:cubicBezTo>
                  <a:pt x="1119666" y="449303"/>
                  <a:pt x="1127286" y="446064"/>
                  <a:pt x="1129477" y="445397"/>
                </a:cubicBezTo>
                <a:cubicBezTo>
                  <a:pt x="1131763" y="444731"/>
                  <a:pt x="1131572" y="444350"/>
                  <a:pt x="1129096" y="444636"/>
                </a:cubicBezTo>
                <a:cubicBezTo>
                  <a:pt x="1126619" y="444826"/>
                  <a:pt x="1124810" y="439492"/>
                  <a:pt x="1125667" y="439016"/>
                </a:cubicBezTo>
                <a:cubicBezTo>
                  <a:pt x="1126524" y="438540"/>
                  <a:pt x="1128429" y="436920"/>
                  <a:pt x="1127953" y="436349"/>
                </a:cubicBezTo>
                <a:cubicBezTo>
                  <a:pt x="1127477" y="435777"/>
                  <a:pt x="1124143" y="434253"/>
                  <a:pt x="1121857" y="433491"/>
                </a:cubicBezTo>
                <a:cubicBezTo>
                  <a:pt x="1119571" y="432729"/>
                  <a:pt x="1115761" y="439301"/>
                  <a:pt x="1115570" y="439682"/>
                </a:cubicBezTo>
                <a:cubicBezTo>
                  <a:pt x="1115380" y="440064"/>
                  <a:pt x="1114237" y="440635"/>
                  <a:pt x="1113475" y="440254"/>
                </a:cubicBezTo>
                <a:lnTo>
                  <a:pt x="1113380" y="439778"/>
                </a:lnTo>
                <a:cubicBezTo>
                  <a:pt x="1112618" y="436825"/>
                  <a:pt x="1110998" y="434729"/>
                  <a:pt x="1106903" y="434825"/>
                </a:cubicBezTo>
                <a:cubicBezTo>
                  <a:pt x="1106617" y="434825"/>
                  <a:pt x="1106141" y="435206"/>
                  <a:pt x="1106045" y="435587"/>
                </a:cubicBezTo>
                <a:cubicBezTo>
                  <a:pt x="1104331" y="438730"/>
                  <a:pt x="1108331" y="439587"/>
                  <a:pt x="1109855" y="441397"/>
                </a:cubicBezTo>
                <a:lnTo>
                  <a:pt x="1110046" y="441683"/>
                </a:lnTo>
                <a:cubicBezTo>
                  <a:pt x="1111570" y="442921"/>
                  <a:pt x="1111379" y="443588"/>
                  <a:pt x="1109475" y="443112"/>
                </a:cubicBezTo>
                <a:cubicBezTo>
                  <a:pt x="1107569" y="442730"/>
                  <a:pt x="1103378" y="439587"/>
                  <a:pt x="1101759" y="437492"/>
                </a:cubicBezTo>
                <a:lnTo>
                  <a:pt x="1100140" y="435587"/>
                </a:lnTo>
                <a:cubicBezTo>
                  <a:pt x="1098330" y="433587"/>
                  <a:pt x="1096044" y="432444"/>
                  <a:pt x="1092615" y="432634"/>
                </a:cubicBezTo>
                <a:cubicBezTo>
                  <a:pt x="1089853" y="432824"/>
                  <a:pt x="1087091" y="433110"/>
                  <a:pt x="1084233" y="431396"/>
                </a:cubicBezTo>
                <a:lnTo>
                  <a:pt x="1082614" y="430443"/>
                </a:lnTo>
                <a:cubicBezTo>
                  <a:pt x="1077947" y="431777"/>
                  <a:pt x="1075089" y="431967"/>
                  <a:pt x="1076232" y="430824"/>
                </a:cubicBezTo>
                <a:cubicBezTo>
                  <a:pt x="1077375" y="429776"/>
                  <a:pt x="1080328" y="425967"/>
                  <a:pt x="1078518" y="426443"/>
                </a:cubicBezTo>
                <a:cubicBezTo>
                  <a:pt x="1076709" y="427014"/>
                  <a:pt x="1072518" y="427586"/>
                  <a:pt x="1071755" y="427014"/>
                </a:cubicBezTo>
                <a:cubicBezTo>
                  <a:pt x="1070993" y="426443"/>
                  <a:pt x="1067469" y="424728"/>
                  <a:pt x="1066802" y="425681"/>
                </a:cubicBezTo>
                <a:cubicBezTo>
                  <a:pt x="1066136" y="426633"/>
                  <a:pt x="1063469" y="428062"/>
                  <a:pt x="1061945" y="427491"/>
                </a:cubicBezTo>
                <a:cubicBezTo>
                  <a:pt x="1060516" y="426919"/>
                  <a:pt x="1057277" y="423966"/>
                  <a:pt x="1058801" y="422538"/>
                </a:cubicBezTo>
                <a:cubicBezTo>
                  <a:pt x="1060326" y="421109"/>
                  <a:pt x="1068326" y="420537"/>
                  <a:pt x="1071089" y="423395"/>
                </a:cubicBezTo>
                <a:lnTo>
                  <a:pt x="1075946" y="422156"/>
                </a:lnTo>
                <a:lnTo>
                  <a:pt x="1077375" y="421775"/>
                </a:lnTo>
                <a:cubicBezTo>
                  <a:pt x="1078709" y="421109"/>
                  <a:pt x="1081280" y="419013"/>
                  <a:pt x="1083090" y="417108"/>
                </a:cubicBezTo>
                <a:lnTo>
                  <a:pt x="1085757" y="419490"/>
                </a:lnTo>
                <a:lnTo>
                  <a:pt x="1086900" y="420537"/>
                </a:lnTo>
                <a:cubicBezTo>
                  <a:pt x="1088043" y="422061"/>
                  <a:pt x="1090329" y="422442"/>
                  <a:pt x="1092044" y="421395"/>
                </a:cubicBezTo>
                <a:cubicBezTo>
                  <a:pt x="1093758" y="420347"/>
                  <a:pt x="1099664" y="418442"/>
                  <a:pt x="1101378" y="419585"/>
                </a:cubicBezTo>
                <a:lnTo>
                  <a:pt x="1102712" y="420728"/>
                </a:lnTo>
                <a:cubicBezTo>
                  <a:pt x="1104331" y="422061"/>
                  <a:pt x="1106331" y="423299"/>
                  <a:pt x="1107855" y="421299"/>
                </a:cubicBezTo>
                <a:lnTo>
                  <a:pt x="1108522" y="420347"/>
                </a:lnTo>
                <a:cubicBezTo>
                  <a:pt x="1107379" y="418156"/>
                  <a:pt x="1108522" y="416632"/>
                  <a:pt x="1110998" y="417108"/>
                </a:cubicBezTo>
                <a:cubicBezTo>
                  <a:pt x="1113475" y="417489"/>
                  <a:pt x="1121952" y="418918"/>
                  <a:pt x="1124334" y="418061"/>
                </a:cubicBezTo>
                <a:cubicBezTo>
                  <a:pt x="1126715" y="417203"/>
                  <a:pt x="1133001" y="417966"/>
                  <a:pt x="1130715" y="420918"/>
                </a:cubicBezTo>
                <a:cubicBezTo>
                  <a:pt x="1128429" y="423871"/>
                  <a:pt x="1128239" y="432063"/>
                  <a:pt x="1130620" y="431300"/>
                </a:cubicBezTo>
                <a:cubicBezTo>
                  <a:pt x="1133001" y="430539"/>
                  <a:pt x="1135287" y="423871"/>
                  <a:pt x="1136335" y="422538"/>
                </a:cubicBezTo>
                <a:cubicBezTo>
                  <a:pt x="1137383" y="421204"/>
                  <a:pt x="1140621" y="418442"/>
                  <a:pt x="1141669" y="418823"/>
                </a:cubicBezTo>
                <a:cubicBezTo>
                  <a:pt x="1142621" y="419204"/>
                  <a:pt x="1146812" y="419299"/>
                  <a:pt x="1149003" y="418346"/>
                </a:cubicBezTo>
                <a:cubicBezTo>
                  <a:pt x="1151289" y="417394"/>
                  <a:pt x="1155480" y="412917"/>
                  <a:pt x="1156909" y="410822"/>
                </a:cubicBezTo>
                <a:lnTo>
                  <a:pt x="1160147" y="412917"/>
                </a:lnTo>
                <a:lnTo>
                  <a:pt x="1162814" y="414632"/>
                </a:lnTo>
                <a:cubicBezTo>
                  <a:pt x="1164148" y="412822"/>
                  <a:pt x="1166339" y="410631"/>
                  <a:pt x="1167672" y="409774"/>
                </a:cubicBezTo>
                <a:close/>
                <a:moveTo>
                  <a:pt x="1213201" y="409679"/>
                </a:moveTo>
                <a:cubicBezTo>
                  <a:pt x="1214440" y="409774"/>
                  <a:pt x="1216535" y="411394"/>
                  <a:pt x="1217869" y="413299"/>
                </a:cubicBezTo>
                <a:cubicBezTo>
                  <a:pt x="1219202" y="415204"/>
                  <a:pt x="1220250" y="424443"/>
                  <a:pt x="1218821" y="429491"/>
                </a:cubicBezTo>
                <a:lnTo>
                  <a:pt x="1212249" y="430444"/>
                </a:lnTo>
                <a:cubicBezTo>
                  <a:pt x="1210630" y="430634"/>
                  <a:pt x="1208725" y="430348"/>
                  <a:pt x="1207201" y="430729"/>
                </a:cubicBezTo>
                <a:lnTo>
                  <a:pt x="1205772" y="431110"/>
                </a:lnTo>
                <a:cubicBezTo>
                  <a:pt x="1203867" y="432539"/>
                  <a:pt x="1201771" y="431587"/>
                  <a:pt x="1201009" y="429015"/>
                </a:cubicBezTo>
                <a:cubicBezTo>
                  <a:pt x="1200343" y="426538"/>
                  <a:pt x="1185198" y="426634"/>
                  <a:pt x="1183483" y="425014"/>
                </a:cubicBezTo>
                <a:cubicBezTo>
                  <a:pt x="1181769" y="423395"/>
                  <a:pt x="1182245" y="422919"/>
                  <a:pt x="1184531" y="423871"/>
                </a:cubicBezTo>
                <a:cubicBezTo>
                  <a:pt x="1186817" y="424824"/>
                  <a:pt x="1194056" y="420442"/>
                  <a:pt x="1196723" y="420347"/>
                </a:cubicBezTo>
                <a:lnTo>
                  <a:pt x="1198342" y="421300"/>
                </a:lnTo>
                <a:lnTo>
                  <a:pt x="1204248" y="424729"/>
                </a:lnTo>
                <a:cubicBezTo>
                  <a:pt x="1204915" y="420823"/>
                  <a:pt x="1205581" y="418823"/>
                  <a:pt x="1205772" y="420347"/>
                </a:cubicBezTo>
                <a:cubicBezTo>
                  <a:pt x="1205962" y="421871"/>
                  <a:pt x="1207677" y="425395"/>
                  <a:pt x="1209201" y="424919"/>
                </a:cubicBezTo>
                <a:cubicBezTo>
                  <a:pt x="1210725" y="424443"/>
                  <a:pt x="1213487" y="424443"/>
                  <a:pt x="1214725" y="424252"/>
                </a:cubicBezTo>
                <a:cubicBezTo>
                  <a:pt x="1215964" y="424062"/>
                  <a:pt x="1215583" y="422347"/>
                  <a:pt x="1211487" y="421204"/>
                </a:cubicBezTo>
                <a:lnTo>
                  <a:pt x="1215773" y="417013"/>
                </a:lnTo>
                <a:cubicBezTo>
                  <a:pt x="1216249" y="416537"/>
                  <a:pt x="1212820" y="413584"/>
                  <a:pt x="1211392" y="411679"/>
                </a:cubicBezTo>
                <a:cubicBezTo>
                  <a:pt x="1211106" y="411298"/>
                  <a:pt x="1211677" y="410060"/>
                  <a:pt x="1212154" y="409965"/>
                </a:cubicBezTo>
                <a:close/>
                <a:moveTo>
                  <a:pt x="1275972" y="409489"/>
                </a:moveTo>
                <a:cubicBezTo>
                  <a:pt x="1277591" y="408727"/>
                  <a:pt x="1283116" y="417109"/>
                  <a:pt x="1281401" y="420823"/>
                </a:cubicBezTo>
                <a:cubicBezTo>
                  <a:pt x="1279591" y="424443"/>
                  <a:pt x="1276924" y="426348"/>
                  <a:pt x="1275305" y="424919"/>
                </a:cubicBezTo>
                <a:cubicBezTo>
                  <a:pt x="1273686" y="423490"/>
                  <a:pt x="1271019" y="419204"/>
                  <a:pt x="1272638" y="418347"/>
                </a:cubicBezTo>
                <a:cubicBezTo>
                  <a:pt x="1274257" y="417490"/>
                  <a:pt x="1277591" y="414537"/>
                  <a:pt x="1276639" y="413680"/>
                </a:cubicBezTo>
                <a:cubicBezTo>
                  <a:pt x="1275686" y="412822"/>
                  <a:pt x="1274448" y="410060"/>
                  <a:pt x="1275972" y="409489"/>
                </a:cubicBezTo>
                <a:close/>
                <a:moveTo>
                  <a:pt x="848109" y="409298"/>
                </a:moveTo>
                <a:cubicBezTo>
                  <a:pt x="849919" y="408346"/>
                  <a:pt x="853728" y="414823"/>
                  <a:pt x="850585" y="416251"/>
                </a:cubicBezTo>
                <a:cubicBezTo>
                  <a:pt x="847442" y="417680"/>
                  <a:pt x="845918" y="418347"/>
                  <a:pt x="847156" y="417966"/>
                </a:cubicBezTo>
                <a:cubicBezTo>
                  <a:pt x="848394" y="417490"/>
                  <a:pt x="851252" y="415204"/>
                  <a:pt x="849633" y="414156"/>
                </a:cubicBezTo>
                <a:cubicBezTo>
                  <a:pt x="848013" y="413108"/>
                  <a:pt x="846299" y="410251"/>
                  <a:pt x="848109" y="409298"/>
                </a:cubicBezTo>
                <a:close/>
                <a:moveTo>
                  <a:pt x="1471234" y="409107"/>
                </a:moveTo>
                <a:lnTo>
                  <a:pt x="1473234" y="409488"/>
                </a:lnTo>
                <a:lnTo>
                  <a:pt x="1475044" y="409869"/>
                </a:lnTo>
                <a:cubicBezTo>
                  <a:pt x="1479045" y="409679"/>
                  <a:pt x="1480664" y="410346"/>
                  <a:pt x="1478759" y="411203"/>
                </a:cubicBezTo>
                <a:cubicBezTo>
                  <a:pt x="1476854" y="412155"/>
                  <a:pt x="1473616" y="414632"/>
                  <a:pt x="1475044" y="415203"/>
                </a:cubicBezTo>
                <a:cubicBezTo>
                  <a:pt x="1476473" y="415775"/>
                  <a:pt x="1479331" y="417489"/>
                  <a:pt x="1477330" y="417489"/>
                </a:cubicBezTo>
                <a:cubicBezTo>
                  <a:pt x="1475330" y="417489"/>
                  <a:pt x="1469615" y="416156"/>
                  <a:pt x="1468948" y="414537"/>
                </a:cubicBezTo>
                <a:cubicBezTo>
                  <a:pt x="1468282" y="412917"/>
                  <a:pt x="1468282" y="407774"/>
                  <a:pt x="1471234" y="409107"/>
                </a:cubicBezTo>
                <a:close/>
                <a:moveTo>
                  <a:pt x="1202724" y="407869"/>
                </a:moveTo>
                <a:cubicBezTo>
                  <a:pt x="1204533" y="407869"/>
                  <a:pt x="1204724" y="409393"/>
                  <a:pt x="1203200" y="411203"/>
                </a:cubicBezTo>
                <a:cubicBezTo>
                  <a:pt x="1201676" y="413108"/>
                  <a:pt x="1197961" y="416251"/>
                  <a:pt x="1198342" y="414441"/>
                </a:cubicBezTo>
                <a:cubicBezTo>
                  <a:pt x="1198723" y="412632"/>
                  <a:pt x="1200914" y="407869"/>
                  <a:pt x="1202724" y="407869"/>
                </a:cubicBezTo>
                <a:close/>
                <a:moveTo>
                  <a:pt x="1317596" y="406631"/>
                </a:moveTo>
                <a:lnTo>
                  <a:pt x="1321311" y="406631"/>
                </a:lnTo>
                <a:cubicBezTo>
                  <a:pt x="1324930" y="407965"/>
                  <a:pt x="1327026" y="409108"/>
                  <a:pt x="1325978" y="409108"/>
                </a:cubicBezTo>
                <a:cubicBezTo>
                  <a:pt x="1324930" y="409108"/>
                  <a:pt x="1320930" y="410536"/>
                  <a:pt x="1318834" y="411679"/>
                </a:cubicBezTo>
                <a:cubicBezTo>
                  <a:pt x="1316739" y="412822"/>
                  <a:pt x="1317977" y="418252"/>
                  <a:pt x="1318453" y="419871"/>
                </a:cubicBezTo>
                <a:cubicBezTo>
                  <a:pt x="1318930" y="421395"/>
                  <a:pt x="1316263" y="425681"/>
                  <a:pt x="1312453" y="424633"/>
                </a:cubicBezTo>
                <a:lnTo>
                  <a:pt x="1309119" y="424348"/>
                </a:lnTo>
                <a:lnTo>
                  <a:pt x="1305309" y="423966"/>
                </a:lnTo>
                <a:cubicBezTo>
                  <a:pt x="1300927" y="424157"/>
                  <a:pt x="1296831" y="423395"/>
                  <a:pt x="1296260" y="422347"/>
                </a:cubicBezTo>
                <a:cubicBezTo>
                  <a:pt x="1295689" y="421300"/>
                  <a:pt x="1294927" y="418442"/>
                  <a:pt x="1295784" y="418156"/>
                </a:cubicBezTo>
                <a:lnTo>
                  <a:pt x="1296736" y="417966"/>
                </a:lnTo>
                <a:lnTo>
                  <a:pt x="1301499" y="416918"/>
                </a:lnTo>
                <a:cubicBezTo>
                  <a:pt x="1304166" y="419776"/>
                  <a:pt x="1308928" y="421109"/>
                  <a:pt x="1312167" y="419871"/>
                </a:cubicBezTo>
                <a:lnTo>
                  <a:pt x="1311786" y="416537"/>
                </a:lnTo>
                <a:cubicBezTo>
                  <a:pt x="1311500" y="414346"/>
                  <a:pt x="1315215" y="412822"/>
                  <a:pt x="1312167" y="409774"/>
                </a:cubicBezTo>
                <a:cubicBezTo>
                  <a:pt x="1309690" y="407298"/>
                  <a:pt x="1311976" y="406631"/>
                  <a:pt x="1317596" y="406631"/>
                </a:cubicBezTo>
                <a:close/>
                <a:moveTo>
                  <a:pt x="1711074" y="406154"/>
                </a:moveTo>
                <a:lnTo>
                  <a:pt x="1711264" y="406535"/>
                </a:lnTo>
                <a:cubicBezTo>
                  <a:pt x="1712026" y="408345"/>
                  <a:pt x="1712693" y="410250"/>
                  <a:pt x="1713074" y="412155"/>
                </a:cubicBezTo>
                <a:lnTo>
                  <a:pt x="1713265" y="413298"/>
                </a:lnTo>
                <a:cubicBezTo>
                  <a:pt x="1712979" y="414632"/>
                  <a:pt x="1711646" y="415775"/>
                  <a:pt x="1710217" y="415775"/>
                </a:cubicBezTo>
                <a:lnTo>
                  <a:pt x="1709264" y="415298"/>
                </a:lnTo>
                <a:cubicBezTo>
                  <a:pt x="1706502" y="413965"/>
                  <a:pt x="1703835" y="412536"/>
                  <a:pt x="1701358" y="410917"/>
                </a:cubicBezTo>
                <a:lnTo>
                  <a:pt x="1700787" y="410536"/>
                </a:lnTo>
                <a:cubicBezTo>
                  <a:pt x="1701263" y="409202"/>
                  <a:pt x="1703264" y="408726"/>
                  <a:pt x="1703930" y="408917"/>
                </a:cubicBezTo>
                <a:cubicBezTo>
                  <a:pt x="1704597" y="409107"/>
                  <a:pt x="1705836" y="408821"/>
                  <a:pt x="1706597" y="408155"/>
                </a:cubicBezTo>
                <a:cubicBezTo>
                  <a:pt x="1707455" y="407488"/>
                  <a:pt x="1710312" y="405869"/>
                  <a:pt x="1711074" y="406154"/>
                </a:cubicBezTo>
                <a:close/>
                <a:moveTo>
                  <a:pt x="1507810" y="404821"/>
                </a:moveTo>
                <a:lnTo>
                  <a:pt x="1510954" y="405678"/>
                </a:lnTo>
                <a:lnTo>
                  <a:pt x="1512192" y="406059"/>
                </a:lnTo>
                <a:cubicBezTo>
                  <a:pt x="1512954" y="409965"/>
                  <a:pt x="1506096" y="409393"/>
                  <a:pt x="1504096" y="408441"/>
                </a:cubicBezTo>
                <a:cubicBezTo>
                  <a:pt x="1502190" y="407488"/>
                  <a:pt x="1503810" y="405773"/>
                  <a:pt x="1507810" y="404821"/>
                </a:cubicBezTo>
                <a:close/>
                <a:moveTo>
                  <a:pt x="1436087" y="404440"/>
                </a:moveTo>
                <a:cubicBezTo>
                  <a:pt x="1437801" y="403106"/>
                  <a:pt x="1441040" y="402344"/>
                  <a:pt x="1440183" y="406154"/>
                </a:cubicBezTo>
                <a:lnTo>
                  <a:pt x="1446850" y="405487"/>
                </a:lnTo>
                <a:cubicBezTo>
                  <a:pt x="1446945" y="405487"/>
                  <a:pt x="1447517" y="407011"/>
                  <a:pt x="1447231" y="407392"/>
                </a:cubicBezTo>
                <a:lnTo>
                  <a:pt x="1445612" y="408821"/>
                </a:lnTo>
                <a:cubicBezTo>
                  <a:pt x="1443040" y="408916"/>
                  <a:pt x="1437515" y="407583"/>
                  <a:pt x="1435896" y="407392"/>
                </a:cubicBezTo>
                <a:cubicBezTo>
                  <a:pt x="1434277" y="407107"/>
                  <a:pt x="1434372" y="405868"/>
                  <a:pt x="1436087" y="404440"/>
                </a:cubicBezTo>
                <a:close/>
                <a:moveTo>
                  <a:pt x="1548291" y="404059"/>
                </a:moveTo>
                <a:cubicBezTo>
                  <a:pt x="1548958" y="404535"/>
                  <a:pt x="1548862" y="406535"/>
                  <a:pt x="1548481" y="406726"/>
                </a:cubicBezTo>
                <a:cubicBezTo>
                  <a:pt x="1545624" y="407869"/>
                  <a:pt x="1542671" y="409297"/>
                  <a:pt x="1539718" y="409488"/>
                </a:cubicBezTo>
                <a:lnTo>
                  <a:pt x="1537623" y="409583"/>
                </a:lnTo>
                <a:cubicBezTo>
                  <a:pt x="1534670" y="407964"/>
                  <a:pt x="1534289" y="406249"/>
                  <a:pt x="1536670" y="405773"/>
                </a:cubicBezTo>
                <a:lnTo>
                  <a:pt x="1537718" y="405011"/>
                </a:lnTo>
                <a:cubicBezTo>
                  <a:pt x="1541623" y="402154"/>
                  <a:pt x="1545433" y="401677"/>
                  <a:pt x="1548291" y="404059"/>
                </a:cubicBezTo>
                <a:close/>
                <a:moveTo>
                  <a:pt x="1909860" y="403964"/>
                </a:moveTo>
                <a:cubicBezTo>
                  <a:pt x="1912146" y="403488"/>
                  <a:pt x="1912241" y="405393"/>
                  <a:pt x="1910050" y="408250"/>
                </a:cubicBezTo>
                <a:cubicBezTo>
                  <a:pt x="1907860" y="411108"/>
                  <a:pt x="1898239" y="415584"/>
                  <a:pt x="1897287" y="414537"/>
                </a:cubicBezTo>
                <a:cubicBezTo>
                  <a:pt x="1896335" y="413489"/>
                  <a:pt x="1894525" y="409679"/>
                  <a:pt x="1894525" y="408536"/>
                </a:cubicBezTo>
                <a:lnTo>
                  <a:pt x="1895191" y="408060"/>
                </a:lnTo>
                <a:cubicBezTo>
                  <a:pt x="1895858" y="407583"/>
                  <a:pt x="1897763" y="407488"/>
                  <a:pt x="1898430" y="407964"/>
                </a:cubicBezTo>
                <a:lnTo>
                  <a:pt x="1901573" y="410155"/>
                </a:lnTo>
                <a:cubicBezTo>
                  <a:pt x="1903573" y="408060"/>
                  <a:pt x="1907574" y="404440"/>
                  <a:pt x="1909860" y="403964"/>
                </a:cubicBezTo>
                <a:close/>
                <a:moveTo>
                  <a:pt x="1633254" y="403964"/>
                </a:moveTo>
                <a:cubicBezTo>
                  <a:pt x="1634968" y="403964"/>
                  <a:pt x="1637064" y="405012"/>
                  <a:pt x="1638302" y="406060"/>
                </a:cubicBezTo>
                <a:lnTo>
                  <a:pt x="1638969" y="406631"/>
                </a:lnTo>
                <a:cubicBezTo>
                  <a:pt x="1638397" y="408250"/>
                  <a:pt x="1634111" y="411298"/>
                  <a:pt x="1629444" y="413394"/>
                </a:cubicBezTo>
                <a:lnTo>
                  <a:pt x="1626491" y="416632"/>
                </a:lnTo>
                <a:lnTo>
                  <a:pt x="1626110" y="417109"/>
                </a:lnTo>
                <a:cubicBezTo>
                  <a:pt x="1625348" y="417490"/>
                  <a:pt x="1624300" y="417394"/>
                  <a:pt x="1623634" y="416823"/>
                </a:cubicBezTo>
                <a:cubicBezTo>
                  <a:pt x="1622967" y="416251"/>
                  <a:pt x="1621633" y="411489"/>
                  <a:pt x="1622110" y="407393"/>
                </a:cubicBezTo>
                <a:lnTo>
                  <a:pt x="1627158" y="405679"/>
                </a:lnTo>
                <a:cubicBezTo>
                  <a:pt x="1629158" y="405012"/>
                  <a:pt x="1631254" y="403964"/>
                  <a:pt x="1633254" y="403964"/>
                </a:cubicBezTo>
                <a:close/>
                <a:moveTo>
                  <a:pt x="1427896" y="403582"/>
                </a:moveTo>
                <a:lnTo>
                  <a:pt x="1427800" y="404821"/>
                </a:lnTo>
                <a:lnTo>
                  <a:pt x="1427514" y="408440"/>
                </a:lnTo>
                <a:cubicBezTo>
                  <a:pt x="1430563" y="407964"/>
                  <a:pt x="1432944" y="408821"/>
                  <a:pt x="1432944" y="410345"/>
                </a:cubicBezTo>
                <a:cubicBezTo>
                  <a:pt x="1432944" y="411869"/>
                  <a:pt x="1431991" y="415203"/>
                  <a:pt x="1430753" y="414346"/>
                </a:cubicBezTo>
                <a:lnTo>
                  <a:pt x="1430467" y="413393"/>
                </a:lnTo>
                <a:cubicBezTo>
                  <a:pt x="1429229" y="409774"/>
                  <a:pt x="1427038" y="408440"/>
                  <a:pt x="1423514" y="410059"/>
                </a:cubicBezTo>
                <a:lnTo>
                  <a:pt x="1421990" y="410821"/>
                </a:lnTo>
                <a:cubicBezTo>
                  <a:pt x="1420942" y="412441"/>
                  <a:pt x="1418847" y="413203"/>
                  <a:pt x="1417418" y="412345"/>
                </a:cubicBezTo>
                <a:cubicBezTo>
                  <a:pt x="1415989" y="411583"/>
                  <a:pt x="1410941" y="410250"/>
                  <a:pt x="1410274" y="411869"/>
                </a:cubicBezTo>
                <a:cubicBezTo>
                  <a:pt x="1409607" y="413393"/>
                  <a:pt x="1411036" y="417584"/>
                  <a:pt x="1409512" y="418156"/>
                </a:cubicBezTo>
                <a:cubicBezTo>
                  <a:pt x="1407988" y="418822"/>
                  <a:pt x="1402845" y="419870"/>
                  <a:pt x="1403035" y="418727"/>
                </a:cubicBezTo>
                <a:lnTo>
                  <a:pt x="1403226" y="418060"/>
                </a:lnTo>
                <a:lnTo>
                  <a:pt x="1403702" y="416155"/>
                </a:lnTo>
                <a:cubicBezTo>
                  <a:pt x="1404273" y="414060"/>
                  <a:pt x="1406274" y="410536"/>
                  <a:pt x="1408274" y="408440"/>
                </a:cubicBezTo>
                <a:cubicBezTo>
                  <a:pt x="1410274" y="406345"/>
                  <a:pt x="1420275" y="406249"/>
                  <a:pt x="1421609" y="405202"/>
                </a:cubicBezTo>
                <a:cubicBezTo>
                  <a:pt x="1422942" y="404154"/>
                  <a:pt x="1427419" y="402058"/>
                  <a:pt x="1427896" y="403582"/>
                </a:cubicBezTo>
                <a:close/>
                <a:moveTo>
                  <a:pt x="1607156" y="403392"/>
                </a:moveTo>
                <a:cubicBezTo>
                  <a:pt x="1607156" y="403297"/>
                  <a:pt x="1609156" y="403202"/>
                  <a:pt x="1609537" y="403487"/>
                </a:cubicBezTo>
                <a:cubicBezTo>
                  <a:pt x="1610203" y="404249"/>
                  <a:pt x="1611061" y="405583"/>
                  <a:pt x="1610680" y="406059"/>
                </a:cubicBezTo>
                <a:lnTo>
                  <a:pt x="1609632" y="407393"/>
                </a:lnTo>
                <a:cubicBezTo>
                  <a:pt x="1607822" y="408536"/>
                  <a:pt x="1598583" y="413965"/>
                  <a:pt x="1596107" y="415965"/>
                </a:cubicBezTo>
                <a:cubicBezTo>
                  <a:pt x="1593630" y="417966"/>
                  <a:pt x="1589629" y="418537"/>
                  <a:pt x="1587153" y="417108"/>
                </a:cubicBezTo>
                <a:cubicBezTo>
                  <a:pt x="1584676" y="415775"/>
                  <a:pt x="1580009" y="410155"/>
                  <a:pt x="1580200" y="409679"/>
                </a:cubicBezTo>
                <a:cubicBezTo>
                  <a:pt x="1580390" y="409202"/>
                  <a:pt x="1581628" y="407964"/>
                  <a:pt x="1582771" y="408059"/>
                </a:cubicBezTo>
                <a:cubicBezTo>
                  <a:pt x="1583819" y="408155"/>
                  <a:pt x="1585439" y="409869"/>
                  <a:pt x="1586200" y="411107"/>
                </a:cubicBezTo>
                <a:cubicBezTo>
                  <a:pt x="1586962" y="412441"/>
                  <a:pt x="1592201" y="413108"/>
                  <a:pt x="1592392" y="412060"/>
                </a:cubicBezTo>
                <a:cubicBezTo>
                  <a:pt x="1592582" y="411012"/>
                  <a:pt x="1593820" y="407964"/>
                  <a:pt x="1594582" y="407583"/>
                </a:cubicBezTo>
                <a:lnTo>
                  <a:pt x="1595344" y="407583"/>
                </a:lnTo>
                <a:cubicBezTo>
                  <a:pt x="1599916" y="407393"/>
                  <a:pt x="1605441" y="408917"/>
                  <a:pt x="1607156" y="403392"/>
                </a:cubicBezTo>
                <a:close/>
                <a:moveTo>
                  <a:pt x="320804" y="402725"/>
                </a:moveTo>
                <a:cubicBezTo>
                  <a:pt x="318804" y="401487"/>
                  <a:pt x="308231" y="404821"/>
                  <a:pt x="304993" y="404440"/>
                </a:cubicBezTo>
                <a:cubicBezTo>
                  <a:pt x="301754" y="404059"/>
                  <a:pt x="299754" y="404821"/>
                  <a:pt x="300516" y="406059"/>
                </a:cubicBezTo>
                <a:lnTo>
                  <a:pt x="301373" y="407202"/>
                </a:lnTo>
                <a:lnTo>
                  <a:pt x="302516" y="408726"/>
                </a:lnTo>
                <a:cubicBezTo>
                  <a:pt x="303945" y="410440"/>
                  <a:pt x="306041" y="410059"/>
                  <a:pt x="307183" y="407964"/>
                </a:cubicBezTo>
                <a:lnTo>
                  <a:pt x="308517" y="407678"/>
                </a:lnTo>
                <a:lnTo>
                  <a:pt x="313756" y="406440"/>
                </a:lnTo>
                <a:cubicBezTo>
                  <a:pt x="319661" y="405583"/>
                  <a:pt x="322900" y="403963"/>
                  <a:pt x="320804" y="402725"/>
                </a:cubicBezTo>
                <a:close/>
                <a:moveTo>
                  <a:pt x="900210" y="402631"/>
                </a:moveTo>
                <a:cubicBezTo>
                  <a:pt x="901543" y="403202"/>
                  <a:pt x="904496" y="405964"/>
                  <a:pt x="903067" y="407298"/>
                </a:cubicBezTo>
                <a:cubicBezTo>
                  <a:pt x="901734" y="408631"/>
                  <a:pt x="896495" y="410441"/>
                  <a:pt x="893447" y="409584"/>
                </a:cubicBezTo>
                <a:lnTo>
                  <a:pt x="892780" y="410155"/>
                </a:lnTo>
                <a:cubicBezTo>
                  <a:pt x="888208" y="413965"/>
                  <a:pt x="886303" y="410632"/>
                  <a:pt x="884017" y="408250"/>
                </a:cubicBezTo>
                <a:cubicBezTo>
                  <a:pt x="883636" y="407869"/>
                  <a:pt x="884017" y="406917"/>
                  <a:pt x="884303" y="406345"/>
                </a:cubicBezTo>
                <a:cubicBezTo>
                  <a:pt x="884398" y="406155"/>
                  <a:pt x="885732" y="405964"/>
                  <a:pt x="886018" y="406250"/>
                </a:cubicBezTo>
                <a:cubicBezTo>
                  <a:pt x="888208" y="408346"/>
                  <a:pt x="890209" y="408060"/>
                  <a:pt x="892304" y="406155"/>
                </a:cubicBezTo>
                <a:lnTo>
                  <a:pt x="894018" y="404440"/>
                </a:lnTo>
                <a:cubicBezTo>
                  <a:pt x="896019" y="402821"/>
                  <a:pt x="898781" y="402059"/>
                  <a:pt x="900210" y="402631"/>
                </a:cubicBezTo>
                <a:close/>
                <a:moveTo>
                  <a:pt x="1375222" y="402250"/>
                </a:moveTo>
                <a:lnTo>
                  <a:pt x="1376175" y="403107"/>
                </a:lnTo>
                <a:lnTo>
                  <a:pt x="1379889" y="406250"/>
                </a:lnTo>
                <a:cubicBezTo>
                  <a:pt x="1377984" y="410346"/>
                  <a:pt x="1373984" y="413870"/>
                  <a:pt x="1370936" y="414061"/>
                </a:cubicBezTo>
                <a:lnTo>
                  <a:pt x="1368936" y="413680"/>
                </a:lnTo>
                <a:lnTo>
                  <a:pt x="1367793" y="413489"/>
                </a:lnTo>
                <a:cubicBezTo>
                  <a:pt x="1366745" y="412346"/>
                  <a:pt x="1367031" y="410822"/>
                  <a:pt x="1368269" y="410060"/>
                </a:cubicBezTo>
                <a:lnTo>
                  <a:pt x="1369603" y="409679"/>
                </a:lnTo>
                <a:lnTo>
                  <a:pt x="1370650" y="409298"/>
                </a:lnTo>
                <a:cubicBezTo>
                  <a:pt x="1372650" y="409203"/>
                  <a:pt x="1373222" y="407774"/>
                  <a:pt x="1371889" y="406060"/>
                </a:cubicBezTo>
                <a:lnTo>
                  <a:pt x="1371603" y="404631"/>
                </a:lnTo>
                <a:lnTo>
                  <a:pt x="1371317" y="403583"/>
                </a:lnTo>
                <a:cubicBezTo>
                  <a:pt x="1371984" y="402250"/>
                  <a:pt x="1373794" y="401678"/>
                  <a:pt x="1375222" y="402250"/>
                </a:cubicBezTo>
                <a:close/>
                <a:moveTo>
                  <a:pt x="1821754" y="401868"/>
                </a:moveTo>
                <a:cubicBezTo>
                  <a:pt x="1822421" y="402249"/>
                  <a:pt x="1822993" y="402821"/>
                  <a:pt x="1823564" y="403297"/>
                </a:cubicBezTo>
                <a:lnTo>
                  <a:pt x="1824802" y="404345"/>
                </a:lnTo>
                <a:cubicBezTo>
                  <a:pt x="1826231" y="405488"/>
                  <a:pt x="1826707" y="407107"/>
                  <a:pt x="1826517" y="407393"/>
                </a:cubicBezTo>
                <a:cubicBezTo>
                  <a:pt x="1826326" y="407678"/>
                  <a:pt x="1824707" y="407202"/>
                  <a:pt x="1822897" y="406250"/>
                </a:cubicBezTo>
                <a:cubicBezTo>
                  <a:pt x="1821183" y="405392"/>
                  <a:pt x="1816420" y="405011"/>
                  <a:pt x="1816801" y="407583"/>
                </a:cubicBezTo>
                <a:cubicBezTo>
                  <a:pt x="1817182" y="410155"/>
                  <a:pt x="1809753" y="410346"/>
                  <a:pt x="1810800" y="406250"/>
                </a:cubicBezTo>
                <a:lnTo>
                  <a:pt x="1812039" y="402821"/>
                </a:lnTo>
                <a:cubicBezTo>
                  <a:pt x="1812705" y="401011"/>
                  <a:pt x="1818897" y="400439"/>
                  <a:pt x="1821754" y="401868"/>
                </a:cubicBezTo>
                <a:close/>
                <a:moveTo>
                  <a:pt x="1798227" y="401582"/>
                </a:moveTo>
                <a:cubicBezTo>
                  <a:pt x="1799465" y="400058"/>
                  <a:pt x="1804990" y="400439"/>
                  <a:pt x="1803561" y="402249"/>
                </a:cubicBezTo>
                <a:cubicBezTo>
                  <a:pt x="1802132" y="404059"/>
                  <a:pt x="1808323" y="405964"/>
                  <a:pt x="1808228" y="406250"/>
                </a:cubicBezTo>
                <a:cubicBezTo>
                  <a:pt x="1808133" y="406535"/>
                  <a:pt x="1807371" y="408821"/>
                  <a:pt x="1806704" y="410441"/>
                </a:cubicBezTo>
                <a:cubicBezTo>
                  <a:pt x="1806037" y="412155"/>
                  <a:pt x="1795274" y="414632"/>
                  <a:pt x="1793750" y="413203"/>
                </a:cubicBezTo>
                <a:cubicBezTo>
                  <a:pt x="1792226" y="411679"/>
                  <a:pt x="1792131" y="409393"/>
                  <a:pt x="1793560" y="408059"/>
                </a:cubicBezTo>
                <a:cubicBezTo>
                  <a:pt x="1794988" y="406726"/>
                  <a:pt x="1800703" y="408250"/>
                  <a:pt x="1801561" y="406726"/>
                </a:cubicBezTo>
                <a:lnTo>
                  <a:pt x="1801085" y="406345"/>
                </a:lnTo>
                <a:lnTo>
                  <a:pt x="1800132" y="405488"/>
                </a:lnTo>
                <a:cubicBezTo>
                  <a:pt x="1797846" y="404916"/>
                  <a:pt x="1796988" y="403202"/>
                  <a:pt x="1798227" y="401582"/>
                </a:cubicBezTo>
                <a:close/>
                <a:moveTo>
                  <a:pt x="290419" y="400915"/>
                </a:moveTo>
                <a:cubicBezTo>
                  <a:pt x="287181" y="399963"/>
                  <a:pt x="282704" y="402249"/>
                  <a:pt x="280418" y="405868"/>
                </a:cubicBezTo>
                <a:lnTo>
                  <a:pt x="272417" y="403582"/>
                </a:lnTo>
                <a:lnTo>
                  <a:pt x="268988" y="402630"/>
                </a:lnTo>
                <a:cubicBezTo>
                  <a:pt x="268512" y="405297"/>
                  <a:pt x="266798" y="407297"/>
                  <a:pt x="265274" y="407107"/>
                </a:cubicBezTo>
                <a:cubicBezTo>
                  <a:pt x="263750" y="406916"/>
                  <a:pt x="258606" y="408916"/>
                  <a:pt x="257177" y="409202"/>
                </a:cubicBezTo>
                <a:cubicBezTo>
                  <a:pt x="255749" y="409488"/>
                  <a:pt x="249652" y="407107"/>
                  <a:pt x="246890" y="406154"/>
                </a:cubicBezTo>
                <a:cubicBezTo>
                  <a:pt x="244128" y="405106"/>
                  <a:pt x="236317" y="409583"/>
                  <a:pt x="234032" y="411393"/>
                </a:cubicBezTo>
                <a:lnTo>
                  <a:pt x="232031" y="413107"/>
                </a:lnTo>
                <a:cubicBezTo>
                  <a:pt x="228888" y="415679"/>
                  <a:pt x="229174" y="415774"/>
                  <a:pt x="226792" y="413203"/>
                </a:cubicBezTo>
                <a:cubicBezTo>
                  <a:pt x="225268" y="411583"/>
                  <a:pt x="223649" y="409964"/>
                  <a:pt x="221744" y="408631"/>
                </a:cubicBezTo>
                <a:lnTo>
                  <a:pt x="220696" y="407964"/>
                </a:lnTo>
                <a:cubicBezTo>
                  <a:pt x="218887" y="407869"/>
                  <a:pt x="217267" y="408345"/>
                  <a:pt x="217172" y="409012"/>
                </a:cubicBezTo>
                <a:cubicBezTo>
                  <a:pt x="216982" y="409678"/>
                  <a:pt x="215077" y="411488"/>
                  <a:pt x="213267" y="411298"/>
                </a:cubicBezTo>
                <a:cubicBezTo>
                  <a:pt x="211457" y="411107"/>
                  <a:pt x="212410" y="416155"/>
                  <a:pt x="213076" y="417394"/>
                </a:cubicBezTo>
                <a:cubicBezTo>
                  <a:pt x="213458" y="418727"/>
                  <a:pt x="218029" y="418822"/>
                  <a:pt x="219268" y="417775"/>
                </a:cubicBezTo>
                <a:cubicBezTo>
                  <a:pt x="220506" y="416727"/>
                  <a:pt x="225078" y="417203"/>
                  <a:pt x="229459" y="418822"/>
                </a:cubicBezTo>
                <a:lnTo>
                  <a:pt x="233555" y="419965"/>
                </a:lnTo>
                <a:cubicBezTo>
                  <a:pt x="234317" y="420156"/>
                  <a:pt x="236413" y="419013"/>
                  <a:pt x="236889" y="418060"/>
                </a:cubicBezTo>
                <a:cubicBezTo>
                  <a:pt x="237556" y="416822"/>
                  <a:pt x="237270" y="416536"/>
                  <a:pt x="239651" y="416632"/>
                </a:cubicBezTo>
                <a:lnTo>
                  <a:pt x="245652" y="416822"/>
                </a:lnTo>
                <a:cubicBezTo>
                  <a:pt x="252224" y="417394"/>
                  <a:pt x="258987" y="417775"/>
                  <a:pt x="260797" y="417679"/>
                </a:cubicBezTo>
                <a:lnTo>
                  <a:pt x="262321" y="417203"/>
                </a:lnTo>
                <a:lnTo>
                  <a:pt x="266798" y="415870"/>
                </a:lnTo>
                <a:cubicBezTo>
                  <a:pt x="272417" y="413965"/>
                  <a:pt x="275084" y="412250"/>
                  <a:pt x="272703" y="411964"/>
                </a:cubicBezTo>
                <a:lnTo>
                  <a:pt x="271750" y="411298"/>
                </a:lnTo>
                <a:lnTo>
                  <a:pt x="270226" y="410250"/>
                </a:lnTo>
                <a:cubicBezTo>
                  <a:pt x="269179" y="409202"/>
                  <a:pt x="270608" y="409393"/>
                  <a:pt x="273465" y="410821"/>
                </a:cubicBezTo>
                <a:cubicBezTo>
                  <a:pt x="276323" y="412250"/>
                  <a:pt x="286038" y="411774"/>
                  <a:pt x="286038" y="410250"/>
                </a:cubicBezTo>
                <a:lnTo>
                  <a:pt x="286133" y="408916"/>
                </a:lnTo>
                <a:cubicBezTo>
                  <a:pt x="286228" y="407202"/>
                  <a:pt x="285562" y="404916"/>
                  <a:pt x="286705" y="404059"/>
                </a:cubicBezTo>
                <a:close/>
                <a:moveTo>
                  <a:pt x="1753841" y="399487"/>
                </a:moveTo>
                <a:cubicBezTo>
                  <a:pt x="1756413" y="400630"/>
                  <a:pt x="1759366" y="402821"/>
                  <a:pt x="1760318" y="404345"/>
                </a:cubicBezTo>
                <a:lnTo>
                  <a:pt x="1760127" y="405583"/>
                </a:lnTo>
                <a:cubicBezTo>
                  <a:pt x="1759747" y="407393"/>
                  <a:pt x="1758604" y="409203"/>
                  <a:pt x="1757365" y="410822"/>
                </a:cubicBezTo>
                <a:cubicBezTo>
                  <a:pt x="1756889" y="411489"/>
                  <a:pt x="1755175" y="411870"/>
                  <a:pt x="1754127" y="411679"/>
                </a:cubicBezTo>
                <a:lnTo>
                  <a:pt x="1744411" y="410441"/>
                </a:lnTo>
                <a:cubicBezTo>
                  <a:pt x="1745459" y="414727"/>
                  <a:pt x="1746221" y="418537"/>
                  <a:pt x="1746126" y="418918"/>
                </a:cubicBezTo>
                <a:cubicBezTo>
                  <a:pt x="1746030" y="419299"/>
                  <a:pt x="1744507" y="420061"/>
                  <a:pt x="1742982" y="419775"/>
                </a:cubicBezTo>
                <a:lnTo>
                  <a:pt x="1742506" y="419109"/>
                </a:lnTo>
                <a:cubicBezTo>
                  <a:pt x="1741935" y="418346"/>
                  <a:pt x="1742411" y="417108"/>
                  <a:pt x="1742316" y="416061"/>
                </a:cubicBezTo>
                <a:lnTo>
                  <a:pt x="1741935" y="413108"/>
                </a:lnTo>
                <a:cubicBezTo>
                  <a:pt x="1739363" y="411774"/>
                  <a:pt x="1738125" y="409584"/>
                  <a:pt x="1739173" y="408250"/>
                </a:cubicBezTo>
                <a:cubicBezTo>
                  <a:pt x="1740220" y="406917"/>
                  <a:pt x="1743840" y="403297"/>
                  <a:pt x="1744125" y="404154"/>
                </a:cubicBezTo>
                <a:cubicBezTo>
                  <a:pt x="1744507" y="405012"/>
                  <a:pt x="1746888" y="406726"/>
                  <a:pt x="1748698" y="406250"/>
                </a:cubicBezTo>
                <a:lnTo>
                  <a:pt x="1750031" y="405393"/>
                </a:lnTo>
                <a:cubicBezTo>
                  <a:pt x="1751079" y="404726"/>
                  <a:pt x="1751936" y="403678"/>
                  <a:pt x="1752412" y="402630"/>
                </a:cubicBezTo>
                <a:close/>
                <a:moveTo>
                  <a:pt x="1013081" y="399487"/>
                </a:moveTo>
                <a:lnTo>
                  <a:pt x="1013653" y="403868"/>
                </a:lnTo>
                <a:lnTo>
                  <a:pt x="1013843" y="405678"/>
                </a:lnTo>
                <a:cubicBezTo>
                  <a:pt x="1016510" y="408250"/>
                  <a:pt x="1016986" y="409869"/>
                  <a:pt x="1014700" y="409107"/>
                </a:cubicBezTo>
                <a:cubicBezTo>
                  <a:pt x="1012510" y="408345"/>
                  <a:pt x="1007652" y="403201"/>
                  <a:pt x="1007652" y="401868"/>
                </a:cubicBezTo>
                <a:cubicBezTo>
                  <a:pt x="1007652" y="400534"/>
                  <a:pt x="1010128" y="399391"/>
                  <a:pt x="1013081" y="399487"/>
                </a:cubicBezTo>
                <a:close/>
                <a:moveTo>
                  <a:pt x="1705929" y="398534"/>
                </a:moveTo>
                <a:lnTo>
                  <a:pt x="1707148" y="398737"/>
                </a:lnTo>
                <a:lnTo>
                  <a:pt x="1702501" y="401487"/>
                </a:lnTo>
                <a:cubicBezTo>
                  <a:pt x="1704025" y="402915"/>
                  <a:pt x="1705549" y="401582"/>
                  <a:pt x="1705929" y="398534"/>
                </a:cubicBezTo>
                <a:close/>
                <a:moveTo>
                  <a:pt x="2233996" y="396439"/>
                </a:moveTo>
                <a:cubicBezTo>
                  <a:pt x="2234092" y="397011"/>
                  <a:pt x="2232949" y="399773"/>
                  <a:pt x="2231234" y="400821"/>
                </a:cubicBezTo>
                <a:cubicBezTo>
                  <a:pt x="2229520" y="401869"/>
                  <a:pt x="2232377" y="407203"/>
                  <a:pt x="2230567" y="406727"/>
                </a:cubicBezTo>
                <a:lnTo>
                  <a:pt x="2228948" y="406250"/>
                </a:lnTo>
                <a:lnTo>
                  <a:pt x="2227519" y="405679"/>
                </a:lnTo>
                <a:cubicBezTo>
                  <a:pt x="2225900" y="405203"/>
                  <a:pt x="2225900" y="403393"/>
                  <a:pt x="2227519" y="401774"/>
                </a:cubicBezTo>
                <a:cubicBezTo>
                  <a:pt x="2229138" y="400154"/>
                  <a:pt x="2233901" y="395773"/>
                  <a:pt x="2233996" y="396439"/>
                </a:cubicBezTo>
                <a:close/>
                <a:moveTo>
                  <a:pt x="1777938" y="396133"/>
                </a:moveTo>
                <a:lnTo>
                  <a:pt x="1778034" y="398153"/>
                </a:lnTo>
                <a:cubicBezTo>
                  <a:pt x="1777177" y="401392"/>
                  <a:pt x="1776129" y="402820"/>
                  <a:pt x="1775748" y="401487"/>
                </a:cubicBezTo>
                <a:close/>
                <a:moveTo>
                  <a:pt x="1711549" y="395867"/>
                </a:moveTo>
                <a:cubicBezTo>
                  <a:pt x="1712026" y="395581"/>
                  <a:pt x="1713645" y="395867"/>
                  <a:pt x="1714121" y="396343"/>
                </a:cubicBezTo>
                <a:cubicBezTo>
                  <a:pt x="1716121" y="398058"/>
                  <a:pt x="1717836" y="399963"/>
                  <a:pt x="1720788" y="397105"/>
                </a:cubicBezTo>
                <a:cubicBezTo>
                  <a:pt x="1721074" y="396820"/>
                  <a:pt x="1723646" y="397962"/>
                  <a:pt x="1724885" y="398725"/>
                </a:cubicBezTo>
                <a:lnTo>
                  <a:pt x="1728027" y="400725"/>
                </a:lnTo>
                <a:cubicBezTo>
                  <a:pt x="1731742" y="403297"/>
                  <a:pt x="1734219" y="405963"/>
                  <a:pt x="1733457" y="406821"/>
                </a:cubicBezTo>
                <a:cubicBezTo>
                  <a:pt x="1732695" y="407583"/>
                  <a:pt x="1729361" y="408821"/>
                  <a:pt x="1728123" y="407202"/>
                </a:cubicBezTo>
                <a:cubicBezTo>
                  <a:pt x="1726789" y="405583"/>
                  <a:pt x="1722122" y="401868"/>
                  <a:pt x="1721170" y="403106"/>
                </a:cubicBezTo>
                <a:cubicBezTo>
                  <a:pt x="1720122" y="404344"/>
                  <a:pt x="1716979" y="406821"/>
                  <a:pt x="1716407" y="405963"/>
                </a:cubicBezTo>
                <a:lnTo>
                  <a:pt x="1716407" y="405202"/>
                </a:lnTo>
                <a:cubicBezTo>
                  <a:pt x="1716503" y="401487"/>
                  <a:pt x="1714407" y="399772"/>
                  <a:pt x="1709930" y="399201"/>
                </a:cubicBezTo>
                <a:lnTo>
                  <a:pt x="1707148" y="398737"/>
                </a:lnTo>
                <a:lnTo>
                  <a:pt x="1707168" y="398725"/>
                </a:lnTo>
                <a:close/>
                <a:moveTo>
                  <a:pt x="1862712" y="395106"/>
                </a:moveTo>
                <a:cubicBezTo>
                  <a:pt x="1866998" y="394439"/>
                  <a:pt x="1865474" y="397487"/>
                  <a:pt x="1865951" y="399297"/>
                </a:cubicBezTo>
                <a:cubicBezTo>
                  <a:pt x="1866141" y="399868"/>
                  <a:pt x="1867474" y="400821"/>
                  <a:pt x="1867760" y="400725"/>
                </a:cubicBezTo>
                <a:lnTo>
                  <a:pt x="1868903" y="400344"/>
                </a:lnTo>
                <a:cubicBezTo>
                  <a:pt x="1869951" y="400535"/>
                  <a:pt x="1871475" y="401964"/>
                  <a:pt x="1872332" y="403488"/>
                </a:cubicBezTo>
                <a:cubicBezTo>
                  <a:pt x="1873189" y="405012"/>
                  <a:pt x="1876428" y="407583"/>
                  <a:pt x="1873475" y="410441"/>
                </a:cubicBezTo>
                <a:lnTo>
                  <a:pt x="1869475" y="409488"/>
                </a:lnTo>
                <a:lnTo>
                  <a:pt x="1867665" y="409107"/>
                </a:lnTo>
                <a:cubicBezTo>
                  <a:pt x="1865855" y="408631"/>
                  <a:pt x="1863188" y="409679"/>
                  <a:pt x="1861760" y="411489"/>
                </a:cubicBezTo>
                <a:lnTo>
                  <a:pt x="1860711" y="413203"/>
                </a:lnTo>
                <a:lnTo>
                  <a:pt x="1860235" y="414060"/>
                </a:lnTo>
                <a:cubicBezTo>
                  <a:pt x="1859664" y="416442"/>
                  <a:pt x="1858997" y="417108"/>
                  <a:pt x="1858616" y="415394"/>
                </a:cubicBezTo>
                <a:cubicBezTo>
                  <a:pt x="1858521" y="413584"/>
                  <a:pt x="1850615" y="411108"/>
                  <a:pt x="1849948" y="412822"/>
                </a:cubicBezTo>
                <a:cubicBezTo>
                  <a:pt x="1849282" y="414537"/>
                  <a:pt x="1848615" y="414918"/>
                  <a:pt x="1848520" y="413775"/>
                </a:cubicBezTo>
                <a:lnTo>
                  <a:pt x="1847853" y="413013"/>
                </a:lnTo>
                <a:lnTo>
                  <a:pt x="1844043" y="408345"/>
                </a:lnTo>
                <a:cubicBezTo>
                  <a:pt x="1840518" y="410917"/>
                  <a:pt x="1837756" y="413775"/>
                  <a:pt x="1837756" y="414727"/>
                </a:cubicBezTo>
                <a:lnTo>
                  <a:pt x="1837280" y="415013"/>
                </a:lnTo>
                <a:cubicBezTo>
                  <a:pt x="1836327" y="415489"/>
                  <a:pt x="1835089" y="415870"/>
                  <a:pt x="1833946" y="415870"/>
                </a:cubicBezTo>
                <a:cubicBezTo>
                  <a:pt x="1833470" y="415870"/>
                  <a:pt x="1832518" y="415013"/>
                  <a:pt x="1832518" y="414441"/>
                </a:cubicBezTo>
                <a:lnTo>
                  <a:pt x="1832327" y="412441"/>
                </a:lnTo>
                <a:cubicBezTo>
                  <a:pt x="1832422" y="410060"/>
                  <a:pt x="1836232" y="405583"/>
                  <a:pt x="1840900" y="402535"/>
                </a:cubicBezTo>
                <a:lnTo>
                  <a:pt x="1846138" y="407012"/>
                </a:lnTo>
                <a:cubicBezTo>
                  <a:pt x="1846329" y="407202"/>
                  <a:pt x="1848805" y="406059"/>
                  <a:pt x="1849567" y="405107"/>
                </a:cubicBezTo>
                <a:lnTo>
                  <a:pt x="1851186" y="403202"/>
                </a:lnTo>
                <a:cubicBezTo>
                  <a:pt x="1853187" y="399963"/>
                  <a:pt x="1854997" y="399011"/>
                  <a:pt x="1855282" y="401106"/>
                </a:cubicBezTo>
                <a:cubicBezTo>
                  <a:pt x="1855568" y="403202"/>
                  <a:pt x="1858616" y="406917"/>
                  <a:pt x="1861664" y="405774"/>
                </a:cubicBezTo>
                <a:lnTo>
                  <a:pt x="1860902" y="402345"/>
                </a:lnTo>
                <a:lnTo>
                  <a:pt x="1860711" y="401678"/>
                </a:lnTo>
                <a:cubicBezTo>
                  <a:pt x="1860807" y="400916"/>
                  <a:pt x="1860044" y="398154"/>
                  <a:pt x="1858997" y="395677"/>
                </a:cubicBezTo>
                <a:close/>
                <a:moveTo>
                  <a:pt x="2142651" y="395010"/>
                </a:moveTo>
                <a:cubicBezTo>
                  <a:pt x="2148366" y="396439"/>
                  <a:pt x="2151034" y="400344"/>
                  <a:pt x="2148652" y="403487"/>
                </a:cubicBezTo>
                <a:lnTo>
                  <a:pt x="2143699" y="399773"/>
                </a:lnTo>
                <a:cubicBezTo>
                  <a:pt x="2142270" y="398725"/>
                  <a:pt x="2138841" y="398820"/>
                  <a:pt x="2136555" y="399201"/>
                </a:cubicBezTo>
                <a:lnTo>
                  <a:pt x="2135222" y="399487"/>
                </a:lnTo>
                <a:cubicBezTo>
                  <a:pt x="2133698" y="401582"/>
                  <a:pt x="2131317" y="402344"/>
                  <a:pt x="2130078" y="401106"/>
                </a:cubicBezTo>
                <a:cubicBezTo>
                  <a:pt x="2128840" y="399868"/>
                  <a:pt x="2129602" y="397201"/>
                  <a:pt x="2134555" y="397867"/>
                </a:cubicBezTo>
                <a:lnTo>
                  <a:pt x="2139413" y="396153"/>
                </a:lnTo>
                <a:close/>
                <a:moveTo>
                  <a:pt x="2296004" y="394915"/>
                </a:moveTo>
                <a:cubicBezTo>
                  <a:pt x="2295527" y="395868"/>
                  <a:pt x="2295623" y="398535"/>
                  <a:pt x="2297147" y="398821"/>
                </a:cubicBezTo>
                <a:cubicBezTo>
                  <a:pt x="2298671" y="399106"/>
                  <a:pt x="2298289" y="407107"/>
                  <a:pt x="2296194" y="407107"/>
                </a:cubicBezTo>
                <a:cubicBezTo>
                  <a:pt x="2294004" y="407107"/>
                  <a:pt x="2291717" y="405774"/>
                  <a:pt x="2291050" y="404155"/>
                </a:cubicBezTo>
                <a:cubicBezTo>
                  <a:pt x="2290384" y="402535"/>
                  <a:pt x="2289907" y="397678"/>
                  <a:pt x="2291241" y="396820"/>
                </a:cubicBezTo>
                <a:cubicBezTo>
                  <a:pt x="2292575" y="395963"/>
                  <a:pt x="2296480" y="393963"/>
                  <a:pt x="2296004" y="394915"/>
                </a:cubicBezTo>
                <a:close/>
                <a:moveTo>
                  <a:pt x="2343629" y="394534"/>
                </a:moveTo>
                <a:cubicBezTo>
                  <a:pt x="2345344" y="395581"/>
                  <a:pt x="2350201" y="398534"/>
                  <a:pt x="2350106" y="398725"/>
                </a:cubicBezTo>
                <a:cubicBezTo>
                  <a:pt x="2350011" y="398915"/>
                  <a:pt x="2347915" y="398725"/>
                  <a:pt x="2345439" y="397868"/>
                </a:cubicBezTo>
                <a:cubicBezTo>
                  <a:pt x="2342962" y="397010"/>
                  <a:pt x="2333247" y="399677"/>
                  <a:pt x="2331247" y="399106"/>
                </a:cubicBezTo>
                <a:cubicBezTo>
                  <a:pt x="2329151" y="398534"/>
                  <a:pt x="2329342" y="397296"/>
                  <a:pt x="2331628" y="396344"/>
                </a:cubicBezTo>
                <a:cubicBezTo>
                  <a:pt x="2333913" y="395391"/>
                  <a:pt x="2341819" y="393486"/>
                  <a:pt x="2343629" y="394534"/>
                </a:cubicBezTo>
                <a:close/>
                <a:moveTo>
                  <a:pt x="2354106" y="393963"/>
                </a:moveTo>
                <a:cubicBezTo>
                  <a:pt x="2354678" y="393582"/>
                  <a:pt x="2365060" y="393486"/>
                  <a:pt x="2367822" y="395868"/>
                </a:cubicBezTo>
                <a:cubicBezTo>
                  <a:pt x="2370584" y="398249"/>
                  <a:pt x="2367441" y="399201"/>
                  <a:pt x="2360869" y="397963"/>
                </a:cubicBezTo>
                <a:lnTo>
                  <a:pt x="2356392" y="396915"/>
                </a:lnTo>
                <a:lnTo>
                  <a:pt x="2355154" y="396630"/>
                </a:lnTo>
                <a:cubicBezTo>
                  <a:pt x="2354011" y="395677"/>
                  <a:pt x="2353535" y="394534"/>
                  <a:pt x="2354106" y="393963"/>
                </a:cubicBezTo>
                <a:close/>
                <a:moveTo>
                  <a:pt x="1777726" y="391653"/>
                </a:moveTo>
                <a:lnTo>
                  <a:pt x="1779177" y="393105"/>
                </a:lnTo>
                <a:lnTo>
                  <a:pt x="1777938" y="396133"/>
                </a:lnTo>
                <a:close/>
                <a:moveTo>
                  <a:pt x="489587" y="390819"/>
                </a:moveTo>
                <a:cubicBezTo>
                  <a:pt x="488540" y="391581"/>
                  <a:pt x="487016" y="392724"/>
                  <a:pt x="487206" y="393486"/>
                </a:cubicBezTo>
                <a:lnTo>
                  <a:pt x="488158" y="397201"/>
                </a:lnTo>
                <a:cubicBezTo>
                  <a:pt x="484825" y="397582"/>
                  <a:pt x="484349" y="397677"/>
                  <a:pt x="487111" y="397486"/>
                </a:cubicBezTo>
                <a:cubicBezTo>
                  <a:pt x="489873" y="397296"/>
                  <a:pt x="496159" y="400534"/>
                  <a:pt x="496636" y="400058"/>
                </a:cubicBezTo>
                <a:cubicBezTo>
                  <a:pt x="497112" y="399582"/>
                  <a:pt x="495778" y="396724"/>
                  <a:pt x="493969" y="394343"/>
                </a:cubicBezTo>
                <a:lnTo>
                  <a:pt x="492159" y="392248"/>
                </a:lnTo>
                <a:cubicBezTo>
                  <a:pt x="491587" y="391581"/>
                  <a:pt x="489778" y="390628"/>
                  <a:pt x="489587" y="390819"/>
                </a:cubicBezTo>
                <a:close/>
                <a:moveTo>
                  <a:pt x="1673069" y="390152"/>
                </a:moveTo>
                <a:cubicBezTo>
                  <a:pt x="1677736" y="390628"/>
                  <a:pt x="1682403" y="399201"/>
                  <a:pt x="1678688" y="399010"/>
                </a:cubicBezTo>
                <a:lnTo>
                  <a:pt x="1678308" y="398153"/>
                </a:lnTo>
                <a:cubicBezTo>
                  <a:pt x="1677165" y="395391"/>
                  <a:pt x="1676593" y="393391"/>
                  <a:pt x="1672783" y="395867"/>
                </a:cubicBezTo>
                <a:lnTo>
                  <a:pt x="1670306" y="397486"/>
                </a:lnTo>
                <a:cubicBezTo>
                  <a:pt x="1671164" y="399772"/>
                  <a:pt x="1672021" y="402058"/>
                  <a:pt x="1672212" y="402535"/>
                </a:cubicBezTo>
                <a:cubicBezTo>
                  <a:pt x="1672402" y="403011"/>
                  <a:pt x="1671259" y="403868"/>
                  <a:pt x="1669354" y="403201"/>
                </a:cubicBezTo>
                <a:lnTo>
                  <a:pt x="1668021" y="402439"/>
                </a:lnTo>
                <a:lnTo>
                  <a:pt x="1664687" y="400534"/>
                </a:lnTo>
                <a:cubicBezTo>
                  <a:pt x="1666115" y="398058"/>
                  <a:pt x="1667068" y="394153"/>
                  <a:pt x="1666115" y="392438"/>
                </a:cubicBezTo>
                <a:cubicBezTo>
                  <a:pt x="1665258" y="390724"/>
                  <a:pt x="1668307" y="389676"/>
                  <a:pt x="1673069" y="390152"/>
                </a:cubicBezTo>
                <a:close/>
                <a:moveTo>
                  <a:pt x="2087215" y="389581"/>
                </a:moveTo>
                <a:cubicBezTo>
                  <a:pt x="2087978" y="388152"/>
                  <a:pt x="2097883" y="391962"/>
                  <a:pt x="2100074" y="392343"/>
                </a:cubicBezTo>
                <a:cubicBezTo>
                  <a:pt x="2102265" y="392724"/>
                  <a:pt x="2103027" y="393677"/>
                  <a:pt x="2101884" y="394534"/>
                </a:cubicBezTo>
                <a:cubicBezTo>
                  <a:pt x="2100741" y="395296"/>
                  <a:pt x="2093788" y="393677"/>
                  <a:pt x="2092073" y="393296"/>
                </a:cubicBezTo>
                <a:cubicBezTo>
                  <a:pt x="2090359" y="393010"/>
                  <a:pt x="2086453" y="391010"/>
                  <a:pt x="2087215" y="389581"/>
                </a:cubicBezTo>
                <a:close/>
                <a:moveTo>
                  <a:pt x="462822" y="389295"/>
                </a:moveTo>
                <a:cubicBezTo>
                  <a:pt x="461108" y="389009"/>
                  <a:pt x="459488" y="389390"/>
                  <a:pt x="459202" y="390152"/>
                </a:cubicBezTo>
                <a:cubicBezTo>
                  <a:pt x="458917" y="390914"/>
                  <a:pt x="460250" y="395010"/>
                  <a:pt x="461393" y="398439"/>
                </a:cubicBezTo>
                <a:lnTo>
                  <a:pt x="456154" y="400249"/>
                </a:lnTo>
                <a:lnTo>
                  <a:pt x="454726" y="400725"/>
                </a:lnTo>
                <a:cubicBezTo>
                  <a:pt x="453392" y="403678"/>
                  <a:pt x="453487" y="405202"/>
                  <a:pt x="454821" y="404059"/>
                </a:cubicBezTo>
                <a:cubicBezTo>
                  <a:pt x="456250" y="403011"/>
                  <a:pt x="462346" y="403201"/>
                  <a:pt x="463393" y="403963"/>
                </a:cubicBezTo>
                <a:cubicBezTo>
                  <a:pt x="464346" y="404725"/>
                  <a:pt x="466156" y="404535"/>
                  <a:pt x="467394" y="403582"/>
                </a:cubicBezTo>
                <a:lnTo>
                  <a:pt x="472347" y="402916"/>
                </a:lnTo>
                <a:cubicBezTo>
                  <a:pt x="472918" y="402820"/>
                  <a:pt x="473776" y="402439"/>
                  <a:pt x="473966" y="402058"/>
                </a:cubicBezTo>
                <a:cubicBezTo>
                  <a:pt x="474252" y="401487"/>
                  <a:pt x="474252" y="400249"/>
                  <a:pt x="473871" y="400153"/>
                </a:cubicBezTo>
                <a:lnTo>
                  <a:pt x="470633" y="398629"/>
                </a:lnTo>
                <a:cubicBezTo>
                  <a:pt x="466823" y="397105"/>
                  <a:pt x="465299" y="394057"/>
                  <a:pt x="467203" y="391771"/>
                </a:cubicBezTo>
                <a:lnTo>
                  <a:pt x="464060" y="389962"/>
                </a:lnTo>
                <a:close/>
                <a:moveTo>
                  <a:pt x="1095568" y="388533"/>
                </a:moveTo>
                <a:cubicBezTo>
                  <a:pt x="1096902" y="389771"/>
                  <a:pt x="1099759" y="393867"/>
                  <a:pt x="1101093" y="395010"/>
                </a:cubicBezTo>
                <a:cubicBezTo>
                  <a:pt x="1102426" y="396248"/>
                  <a:pt x="1101569" y="395677"/>
                  <a:pt x="1099092" y="393867"/>
                </a:cubicBezTo>
                <a:cubicBezTo>
                  <a:pt x="1096616" y="392057"/>
                  <a:pt x="1088329" y="392057"/>
                  <a:pt x="1088234" y="391486"/>
                </a:cubicBezTo>
                <a:cubicBezTo>
                  <a:pt x="1088044" y="391009"/>
                  <a:pt x="1089377" y="389200"/>
                  <a:pt x="1091568" y="388724"/>
                </a:cubicBezTo>
                <a:lnTo>
                  <a:pt x="1093568" y="388628"/>
                </a:lnTo>
                <a:close/>
                <a:moveTo>
                  <a:pt x="1774129" y="388057"/>
                </a:moveTo>
                <a:cubicBezTo>
                  <a:pt x="1775891" y="387724"/>
                  <a:pt x="1777082" y="389438"/>
                  <a:pt x="1777725" y="391641"/>
                </a:cubicBezTo>
                <a:lnTo>
                  <a:pt x="1777726" y="391653"/>
                </a:lnTo>
                <a:lnTo>
                  <a:pt x="1777653" y="391581"/>
                </a:lnTo>
                <a:close/>
                <a:moveTo>
                  <a:pt x="10385" y="383675"/>
                </a:moveTo>
                <a:cubicBezTo>
                  <a:pt x="10290" y="381770"/>
                  <a:pt x="15624" y="381770"/>
                  <a:pt x="18577" y="384247"/>
                </a:cubicBezTo>
                <a:lnTo>
                  <a:pt x="19624" y="385104"/>
                </a:lnTo>
                <a:cubicBezTo>
                  <a:pt x="20005" y="386533"/>
                  <a:pt x="19338" y="387485"/>
                  <a:pt x="18005" y="387104"/>
                </a:cubicBezTo>
                <a:lnTo>
                  <a:pt x="16767" y="386914"/>
                </a:lnTo>
                <a:cubicBezTo>
                  <a:pt x="14481" y="386438"/>
                  <a:pt x="13052" y="386723"/>
                  <a:pt x="12576" y="389105"/>
                </a:cubicBezTo>
                <a:lnTo>
                  <a:pt x="12004" y="391867"/>
                </a:lnTo>
                <a:cubicBezTo>
                  <a:pt x="7432" y="393581"/>
                  <a:pt x="3241" y="394439"/>
                  <a:pt x="2574" y="393867"/>
                </a:cubicBezTo>
                <a:lnTo>
                  <a:pt x="2479" y="393296"/>
                </a:lnTo>
                <a:cubicBezTo>
                  <a:pt x="2384" y="392724"/>
                  <a:pt x="2574" y="391581"/>
                  <a:pt x="2955" y="391486"/>
                </a:cubicBezTo>
                <a:cubicBezTo>
                  <a:pt x="7718" y="390248"/>
                  <a:pt x="10766" y="388438"/>
                  <a:pt x="10385" y="383675"/>
                </a:cubicBezTo>
                <a:close/>
                <a:moveTo>
                  <a:pt x="675896" y="378627"/>
                </a:moveTo>
                <a:lnTo>
                  <a:pt x="673039" y="379484"/>
                </a:lnTo>
                <a:cubicBezTo>
                  <a:pt x="672658" y="382342"/>
                  <a:pt x="671419" y="385580"/>
                  <a:pt x="670372" y="386818"/>
                </a:cubicBezTo>
                <a:lnTo>
                  <a:pt x="669991" y="388057"/>
                </a:lnTo>
                <a:cubicBezTo>
                  <a:pt x="669800" y="388819"/>
                  <a:pt x="670562" y="390247"/>
                  <a:pt x="671324" y="390533"/>
                </a:cubicBezTo>
                <a:lnTo>
                  <a:pt x="672182" y="390819"/>
                </a:lnTo>
                <a:cubicBezTo>
                  <a:pt x="673610" y="390343"/>
                  <a:pt x="676849" y="386342"/>
                  <a:pt x="677516" y="384723"/>
                </a:cubicBezTo>
                <a:cubicBezTo>
                  <a:pt x="678277" y="383104"/>
                  <a:pt x="679611" y="383104"/>
                  <a:pt x="680564" y="384532"/>
                </a:cubicBezTo>
                <a:cubicBezTo>
                  <a:pt x="681516" y="385961"/>
                  <a:pt x="686945" y="386818"/>
                  <a:pt x="684469" y="385009"/>
                </a:cubicBezTo>
                <a:lnTo>
                  <a:pt x="683231" y="383485"/>
                </a:lnTo>
                <a:cubicBezTo>
                  <a:pt x="682564" y="382627"/>
                  <a:pt x="688088" y="380532"/>
                  <a:pt x="682278" y="380056"/>
                </a:cubicBezTo>
                <a:cubicBezTo>
                  <a:pt x="680087" y="379865"/>
                  <a:pt x="677611" y="378151"/>
                  <a:pt x="675896" y="378627"/>
                </a:cubicBezTo>
                <a:close/>
                <a:moveTo>
                  <a:pt x="1291116" y="374912"/>
                </a:moveTo>
                <a:cubicBezTo>
                  <a:pt x="1292259" y="376055"/>
                  <a:pt x="1291116" y="382532"/>
                  <a:pt x="1288068" y="387009"/>
                </a:cubicBezTo>
                <a:lnTo>
                  <a:pt x="1283020" y="386438"/>
                </a:lnTo>
                <a:cubicBezTo>
                  <a:pt x="1282258" y="386342"/>
                  <a:pt x="1281115" y="385771"/>
                  <a:pt x="1281115" y="385390"/>
                </a:cubicBezTo>
                <a:cubicBezTo>
                  <a:pt x="1281115" y="384437"/>
                  <a:pt x="1281401" y="382723"/>
                  <a:pt x="1281877" y="382723"/>
                </a:cubicBezTo>
                <a:cubicBezTo>
                  <a:pt x="1287592" y="381961"/>
                  <a:pt x="1289211" y="379770"/>
                  <a:pt x="1286259" y="375579"/>
                </a:cubicBezTo>
                <a:lnTo>
                  <a:pt x="1285973" y="375389"/>
                </a:lnTo>
                <a:cubicBezTo>
                  <a:pt x="1287592" y="374055"/>
                  <a:pt x="1289973" y="373865"/>
                  <a:pt x="1291116" y="374912"/>
                </a:cubicBezTo>
                <a:close/>
                <a:moveTo>
                  <a:pt x="727141" y="374245"/>
                </a:moveTo>
                <a:cubicBezTo>
                  <a:pt x="727045" y="375865"/>
                  <a:pt x="732951" y="384723"/>
                  <a:pt x="732570" y="388342"/>
                </a:cubicBezTo>
                <a:cubicBezTo>
                  <a:pt x="732189" y="391962"/>
                  <a:pt x="735427" y="395010"/>
                  <a:pt x="739714" y="395105"/>
                </a:cubicBezTo>
                <a:lnTo>
                  <a:pt x="743048" y="394819"/>
                </a:lnTo>
                <a:lnTo>
                  <a:pt x="743619" y="394724"/>
                </a:lnTo>
                <a:cubicBezTo>
                  <a:pt x="744000" y="393010"/>
                  <a:pt x="743143" y="391390"/>
                  <a:pt x="741619" y="391295"/>
                </a:cubicBezTo>
                <a:lnTo>
                  <a:pt x="741047" y="390628"/>
                </a:lnTo>
                <a:lnTo>
                  <a:pt x="740285" y="389771"/>
                </a:lnTo>
                <a:cubicBezTo>
                  <a:pt x="740095" y="388342"/>
                  <a:pt x="741333" y="387104"/>
                  <a:pt x="742952" y="387009"/>
                </a:cubicBezTo>
                <a:lnTo>
                  <a:pt x="744286" y="387390"/>
                </a:lnTo>
                <a:cubicBezTo>
                  <a:pt x="745334" y="387676"/>
                  <a:pt x="746762" y="388723"/>
                  <a:pt x="746953" y="389485"/>
                </a:cubicBezTo>
                <a:lnTo>
                  <a:pt x="747429" y="391676"/>
                </a:lnTo>
                <a:cubicBezTo>
                  <a:pt x="749620" y="392057"/>
                  <a:pt x="751620" y="391676"/>
                  <a:pt x="751906" y="390819"/>
                </a:cubicBezTo>
                <a:cubicBezTo>
                  <a:pt x="752287" y="389962"/>
                  <a:pt x="751715" y="386247"/>
                  <a:pt x="751049" y="384532"/>
                </a:cubicBezTo>
                <a:lnTo>
                  <a:pt x="749715" y="383389"/>
                </a:lnTo>
                <a:cubicBezTo>
                  <a:pt x="748858" y="382723"/>
                  <a:pt x="746858" y="382532"/>
                  <a:pt x="745524" y="382723"/>
                </a:cubicBezTo>
                <a:lnTo>
                  <a:pt x="740571" y="383389"/>
                </a:lnTo>
                <a:cubicBezTo>
                  <a:pt x="741238" y="381199"/>
                  <a:pt x="741714" y="379008"/>
                  <a:pt x="741714" y="378436"/>
                </a:cubicBezTo>
                <a:cubicBezTo>
                  <a:pt x="741714" y="377960"/>
                  <a:pt x="740095" y="376436"/>
                  <a:pt x="738285" y="376246"/>
                </a:cubicBezTo>
                <a:lnTo>
                  <a:pt x="737237" y="376817"/>
                </a:lnTo>
                <a:cubicBezTo>
                  <a:pt x="733903" y="378817"/>
                  <a:pt x="731999" y="379008"/>
                  <a:pt x="731617" y="375007"/>
                </a:cubicBezTo>
                <a:cubicBezTo>
                  <a:pt x="731522" y="374626"/>
                  <a:pt x="728950" y="374245"/>
                  <a:pt x="727522" y="374245"/>
                </a:cubicBezTo>
                <a:close/>
                <a:moveTo>
                  <a:pt x="477659" y="372641"/>
                </a:moveTo>
                <a:lnTo>
                  <a:pt x="477586" y="373769"/>
                </a:lnTo>
                <a:lnTo>
                  <a:pt x="476537" y="372797"/>
                </a:lnTo>
                <a:close/>
                <a:moveTo>
                  <a:pt x="752192" y="371102"/>
                </a:moveTo>
                <a:lnTo>
                  <a:pt x="748762" y="371864"/>
                </a:lnTo>
                <a:cubicBezTo>
                  <a:pt x="746762" y="372340"/>
                  <a:pt x="746667" y="375674"/>
                  <a:pt x="748572" y="375769"/>
                </a:cubicBezTo>
                <a:cubicBezTo>
                  <a:pt x="752382" y="375960"/>
                  <a:pt x="752096" y="377484"/>
                  <a:pt x="752573" y="379675"/>
                </a:cubicBezTo>
                <a:lnTo>
                  <a:pt x="752953" y="381389"/>
                </a:lnTo>
                <a:cubicBezTo>
                  <a:pt x="754573" y="383104"/>
                  <a:pt x="756668" y="383104"/>
                  <a:pt x="757525" y="381484"/>
                </a:cubicBezTo>
                <a:lnTo>
                  <a:pt x="756764" y="380722"/>
                </a:lnTo>
                <a:cubicBezTo>
                  <a:pt x="755430" y="379484"/>
                  <a:pt x="754859" y="378817"/>
                  <a:pt x="756764" y="377674"/>
                </a:cubicBezTo>
                <a:cubicBezTo>
                  <a:pt x="758097" y="376817"/>
                  <a:pt x="759621" y="375865"/>
                  <a:pt x="760097" y="374626"/>
                </a:cubicBezTo>
                <a:lnTo>
                  <a:pt x="760669" y="373293"/>
                </a:lnTo>
                <a:cubicBezTo>
                  <a:pt x="760478" y="371388"/>
                  <a:pt x="756573" y="370435"/>
                  <a:pt x="752192" y="371102"/>
                </a:cubicBezTo>
                <a:close/>
                <a:moveTo>
                  <a:pt x="1721462" y="370503"/>
                </a:moveTo>
                <a:lnTo>
                  <a:pt x="1723742" y="370912"/>
                </a:lnTo>
                <a:cubicBezTo>
                  <a:pt x="1725457" y="370531"/>
                  <a:pt x="1724409" y="370436"/>
                  <a:pt x="1721456" y="370721"/>
                </a:cubicBezTo>
                <a:close/>
                <a:moveTo>
                  <a:pt x="1505429" y="370055"/>
                </a:moveTo>
                <a:cubicBezTo>
                  <a:pt x="1506477" y="369960"/>
                  <a:pt x="1507620" y="378056"/>
                  <a:pt x="1504381" y="379770"/>
                </a:cubicBezTo>
                <a:cubicBezTo>
                  <a:pt x="1501143" y="381485"/>
                  <a:pt x="1499619" y="381009"/>
                  <a:pt x="1500857" y="378723"/>
                </a:cubicBezTo>
                <a:cubicBezTo>
                  <a:pt x="1502095" y="376437"/>
                  <a:pt x="1504476" y="370150"/>
                  <a:pt x="1505429" y="370055"/>
                </a:cubicBezTo>
                <a:close/>
                <a:moveTo>
                  <a:pt x="1534290" y="369864"/>
                </a:moveTo>
                <a:cubicBezTo>
                  <a:pt x="1534861" y="369864"/>
                  <a:pt x="1535719" y="371197"/>
                  <a:pt x="1536099" y="371959"/>
                </a:cubicBezTo>
                <a:cubicBezTo>
                  <a:pt x="1536290" y="372436"/>
                  <a:pt x="1535528" y="373579"/>
                  <a:pt x="1535242" y="373579"/>
                </a:cubicBezTo>
                <a:cubicBezTo>
                  <a:pt x="1530289" y="373388"/>
                  <a:pt x="1527622" y="374912"/>
                  <a:pt x="1528098" y="379294"/>
                </a:cubicBezTo>
                <a:cubicBezTo>
                  <a:pt x="1528098" y="379484"/>
                  <a:pt x="1525241" y="380151"/>
                  <a:pt x="1523622" y="380151"/>
                </a:cubicBezTo>
                <a:lnTo>
                  <a:pt x="1519716" y="380151"/>
                </a:lnTo>
                <a:cubicBezTo>
                  <a:pt x="1521050" y="378722"/>
                  <a:pt x="1520574" y="374341"/>
                  <a:pt x="1519336" y="373102"/>
                </a:cubicBezTo>
                <a:cubicBezTo>
                  <a:pt x="1518097" y="371864"/>
                  <a:pt x="1520669" y="370912"/>
                  <a:pt x="1525146" y="370912"/>
                </a:cubicBezTo>
                <a:lnTo>
                  <a:pt x="1528384" y="370721"/>
                </a:lnTo>
                <a:cubicBezTo>
                  <a:pt x="1530384" y="370626"/>
                  <a:pt x="1532289" y="369864"/>
                  <a:pt x="1534290" y="369864"/>
                </a:cubicBezTo>
                <a:close/>
                <a:moveTo>
                  <a:pt x="471490" y="369578"/>
                </a:moveTo>
                <a:cubicBezTo>
                  <a:pt x="471966" y="369388"/>
                  <a:pt x="473204" y="369769"/>
                  <a:pt x="473681" y="370150"/>
                </a:cubicBezTo>
                <a:lnTo>
                  <a:pt x="476537" y="372797"/>
                </a:lnTo>
                <a:lnTo>
                  <a:pt x="470918" y="373579"/>
                </a:lnTo>
                <a:cubicBezTo>
                  <a:pt x="470347" y="373579"/>
                  <a:pt x="469204" y="372055"/>
                  <a:pt x="469299" y="371388"/>
                </a:cubicBezTo>
                <a:cubicBezTo>
                  <a:pt x="469394" y="370721"/>
                  <a:pt x="470633" y="369959"/>
                  <a:pt x="471490" y="369578"/>
                </a:cubicBezTo>
                <a:close/>
                <a:moveTo>
                  <a:pt x="1136335" y="369197"/>
                </a:moveTo>
                <a:cubicBezTo>
                  <a:pt x="1133668" y="370435"/>
                  <a:pt x="1132810" y="372055"/>
                  <a:pt x="1134430" y="372912"/>
                </a:cubicBezTo>
                <a:cubicBezTo>
                  <a:pt x="1136144" y="373769"/>
                  <a:pt x="1140050" y="375579"/>
                  <a:pt x="1139573" y="375198"/>
                </a:cubicBezTo>
                <a:cubicBezTo>
                  <a:pt x="1139002" y="374817"/>
                  <a:pt x="1139002" y="373198"/>
                  <a:pt x="1140621" y="372626"/>
                </a:cubicBezTo>
                <a:cubicBezTo>
                  <a:pt x="1142335" y="372055"/>
                  <a:pt x="1139002" y="367959"/>
                  <a:pt x="1136335" y="369197"/>
                </a:cubicBezTo>
                <a:close/>
                <a:moveTo>
                  <a:pt x="28196" y="365578"/>
                </a:moveTo>
                <a:cubicBezTo>
                  <a:pt x="30196" y="364911"/>
                  <a:pt x="31530" y="369388"/>
                  <a:pt x="34197" y="366054"/>
                </a:cubicBezTo>
                <a:lnTo>
                  <a:pt x="34483" y="365673"/>
                </a:lnTo>
                <a:cubicBezTo>
                  <a:pt x="36674" y="366149"/>
                  <a:pt x="37817" y="367959"/>
                  <a:pt x="37054" y="369578"/>
                </a:cubicBezTo>
                <a:lnTo>
                  <a:pt x="36293" y="369578"/>
                </a:lnTo>
                <a:lnTo>
                  <a:pt x="30387" y="369769"/>
                </a:lnTo>
                <a:cubicBezTo>
                  <a:pt x="31054" y="373293"/>
                  <a:pt x="31816" y="374436"/>
                  <a:pt x="31911" y="372436"/>
                </a:cubicBezTo>
                <a:cubicBezTo>
                  <a:pt x="32006" y="370436"/>
                  <a:pt x="26006" y="368150"/>
                  <a:pt x="25815" y="367102"/>
                </a:cubicBezTo>
                <a:lnTo>
                  <a:pt x="26101" y="366245"/>
                </a:lnTo>
                <a:cubicBezTo>
                  <a:pt x="26196" y="365864"/>
                  <a:pt x="27434" y="365768"/>
                  <a:pt x="28196" y="365578"/>
                </a:cubicBezTo>
                <a:close/>
                <a:moveTo>
                  <a:pt x="1682308" y="364530"/>
                </a:moveTo>
                <a:cubicBezTo>
                  <a:pt x="1680117" y="362625"/>
                  <a:pt x="1680689" y="362815"/>
                  <a:pt x="1683355" y="365101"/>
                </a:cubicBezTo>
                <a:cubicBezTo>
                  <a:pt x="1686118" y="367387"/>
                  <a:pt x="1692024" y="373483"/>
                  <a:pt x="1690214" y="373483"/>
                </a:cubicBezTo>
                <a:cubicBezTo>
                  <a:pt x="1688404" y="373483"/>
                  <a:pt x="1684404" y="366530"/>
                  <a:pt x="1682308" y="364530"/>
                </a:cubicBezTo>
                <a:close/>
                <a:moveTo>
                  <a:pt x="1902717" y="363578"/>
                </a:moveTo>
                <a:cubicBezTo>
                  <a:pt x="1907289" y="363102"/>
                  <a:pt x="1919576" y="365769"/>
                  <a:pt x="1916909" y="367388"/>
                </a:cubicBezTo>
                <a:cubicBezTo>
                  <a:pt x="1914242" y="369007"/>
                  <a:pt x="1905765" y="366150"/>
                  <a:pt x="1904812" y="366150"/>
                </a:cubicBezTo>
                <a:cubicBezTo>
                  <a:pt x="1903955" y="365959"/>
                  <a:pt x="1897192" y="368531"/>
                  <a:pt x="1896145" y="367102"/>
                </a:cubicBezTo>
                <a:cubicBezTo>
                  <a:pt x="1895192" y="365674"/>
                  <a:pt x="1898145" y="364150"/>
                  <a:pt x="1902717" y="363578"/>
                </a:cubicBezTo>
                <a:close/>
                <a:moveTo>
                  <a:pt x="1718503" y="363292"/>
                </a:moveTo>
                <a:lnTo>
                  <a:pt x="1720313" y="363673"/>
                </a:lnTo>
                <a:cubicBezTo>
                  <a:pt x="1721075" y="363768"/>
                  <a:pt x="1721551" y="365959"/>
                  <a:pt x="1721551" y="367197"/>
                </a:cubicBezTo>
                <a:lnTo>
                  <a:pt x="1721462" y="370503"/>
                </a:lnTo>
                <a:lnTo>
                  <a:pt x="1713645" y="369102"/>
                </a:lnTo>
                <a:cubicBezTo>
                  <a:pt x="1712884" y="369960"/>
                  <a:pt x="1709454" y="371579"/>
                  <a:pt x="1708502" y="369769"/>
                </a:cubicBezTo>
                <a:lnTo>
                  <a:pt x="1708883" y="369388"/>
                </a:lnTo>
                <a:lnTo>
                  <a:pt x="1710502" y="367483"/>
                </a:lnTo>
                <a:cubicBezTo>
                  <a:pt x="1712693" y="365673"/>
                  <a:pt x="1716313" y="363768"/>
                  <a:pt x="1718503" y="363292"/>
                </a:cubicBezTo>
                <a:close/>
                <a:moveTo>
                  <a:pt x="1818230" y="361863"/>
                </a:moveTo>
                <a:cubicBezTo>
                  <a:pt x="1821373" y="363768"/>
                  <a:pt x="1819754" y="369293"/>
                  <a:pt x="1817563" y="366530"/>
                </a:cubicBezTo>
                <a:lnTo>
                  <a:pt x="1814896" y="365864"/>
                </a:lnTo>
                <a:lnTo>
                  <a:pt x="1809181" y="364244"/>
                </a:lnTo>
                <a:cubicBezTo>
                  <a:pt x="1810991" y="361006"/>
                  <a:pt x="1815086" y="359958"/>
                  <a:pt x="1818230" y="361863"/>
                </a:cubicBezTo>
                <a:close/>
                <a:moveTo>
                  <a:pt x="2328865" y="359196"/>
                </a:moveTo>
                <a:lnTo>
                  <a:pt x="2329246" y="359291"/>
                </a:lnTo>
                <a:lnTo>
                  <a:pt x="2333913" y="360720"/>
                </a:lnTo>
                <a:cubicBezTo>
                  <a:pt x="2339248" y="362435"/>
                  <a:pt x="2342772" y="364530"/>
                  <a:pt x="2341915" y="365292"/>
                </a:cubicBezTo>
                <a:cubicBezTo>
                  <a:pt x="2341057" y="365959"/>
                  <a:pt x="2336485" y="365673"/>
                  <a:pt x="2335533" y="364911"/>
                </a:cubicBezTo>
                <a:cubicBezTo>
                  <a:pt x="2334580" y="364149"/>
                  <a:pt x="2332961" y="364340"/>
                  <a:pt x="2331913" y="365292"/>
                </a:cubicBezTo>
                <a:lnTo>
                  <a:pt x="2330866" y="365482"/>
                </a:lnTo>
                <a:lnTo>
                  <a:pt x="2328961" y="365768"/>
                </a:lnTo>
                <a:cubicBezTo>
                  <a:pt x="2325150" y="365673"/>
                  <a:pt x="2323436" y="365006"/>
                  <a:pt x="2325150" y="364340"/>
                </a:cubicBezTo>
                <a:cubicBezTo>
                  <a:pt x="2326770" y="363673"/>
                  <a:pt x="2329532" y="362149"/>
                  <a:pt x="2329056" y="361768"/>
                </a:cubicBezTo>
                <a:cubicBezTo>
                  <a:pt x="2328579" y="361387"/>
                  <a:pt x="2328008" y="359768"/>
                  <a:pt x="2328865" y="359196"/>
                </a:cubicBezTo>
                <a:close/>
                <a:moveTo>
                  <a:pt x="225554" y="358910"/>
                </a:moveTo>
                <a:cubicBezTo>
                  <a:pt x="220411" y="358434"/>
                  <a:pt x="221744" y="362815"/>
                  <a:pt x="219553" y="364435"/>
                </a:cubicBezTo>
                <a:cubicBezTo>
                  <a:pt x="218601" y="365101"/>
                  <a:pt x="219363" y="369292"/>
                  <a:pt x="220411" y="369578"/>
                </a:cubicBezTo>
                <a:cubicBezTo>
                  <a:pt x="224221" y="370721"/>
                  <a:pt x="223744" y="368054"/>
                  <a:pt x="224221" y="365959"/>
                </a:cubicBezTo>
                <a:cubicBezTo>
                  <a:pt x="224602" y="364435"/>
                  <a:pt x="226126" y="363101"/>
                  <a:pt x="227459" y="361863"/>
                </a:cubicBezTo>
                <a:lnTo>
                  <a:pt x="230317" y="359005"/>
                </a:lnTo>
                <a:cubicBezTo>
                  <a:pt x="228698" y="355862"/>
                  <a:pt x="226697" y="355767"/>
                  <a:pt x="225935" y="358910"/>
                </a:cubicBezTo>
                <a:close/>
                <a:moveTo>
                  <a:pt x="1021082" y="358720"/>
                </a:moveTo>
                <a:cubicBezTo>
                  <a:pt x="1020320" y="357672"/>
                  <a:pt x="1017177" y="359386"/>
                  <a:pt x="1014129" y="362530"/>
                </a:cubicBezTo>
                <a:lnTo>
                  <a:pt x="1009462" y="361291"/>
                </a:lnTo>
                <a:cubicBezTo>
                  <a:pt x="1007652" y="360815"/>
                  <a:pt x="1005937" y="359863"/>
                  <a:pt x="1004033" y="359482"/>
                </a:cubicBezTo>
                <a:cubicBezTo>
                  <a:pt x="1002985" y="359291"/>
                  <a:pt x="1000794" y="359577"/>
                  <a:pt x="1000794" y="359767"/>
                </a:cubicBezTo>
                <a:cubicBezTo>
                  <a:pt x="1000603" y="360910"/>
                  <a:pt x="1000699" y="362244"/>
                  <a:pt x="1001270" y="363292"/>
                </a:cubicBezTo>
                <a:cubicBezTo>
                  <a:pt x="1001746" y="364149"/>
                  <a:pt x="1002890" y="365387"/>
                  <a:pt x="1003842" y="365387"/>
                </a:cubicBezTo>
                <a:lnTo>
                  <a:pt x="1008033" y="365768"/>
                </a:lnTo>
                <a:cubicBezTo>
                  <a:pt x="1011367" y="367959"/>
                  <a:pt x="1015367" y="370054"/>
                  <a:pt x="1016891" y="370435"/>
                </a:cubicBezTo>
                <a:cubicBezTo>
                  <a:pt x="1018415" y="370816"/>
                  <a:pt x="1019844" y="366911"/>
                  <a:pt x="1018987" y="365387"/>
                </a:cubicBezTo>
                <a:lnTo>
                  <a:pt x="1016701" y="365387"/>
                </a:lnTo>
                <a:lnTo>
                  <a:pt x="1016415" y="365387"/>
                </a:lnTo>
                <a:cubicBezTo>
                  <a:pt x="1016129" y="364530"/>
                  <a:pt x="1016891" y="363673"/>
                  <a:pt x="1018225" y="363577"/>
                </a:cubicBezTo>
                <a:cubicBezTo>
                  <a:pt x="1019463" y="363482"/>
                  <a:pt x="1021749" y="359863"/>
                  <a:pt x="1021082" y="358720"/>
                </a:cubicBezTo>
                <a:close/>
                <a:moveTo>
                  <a:pt x="2163416" y="357577"/>
                </a:moveTo>
                <a:lnTo>
                  <a:pt x="2164178" y="357768"/>
                </a:lnTo>
                <a:lnTo>
                  <a:pt x="2169988" y="359292"/>
                </a:lnTo>
                <a:cubicBezTo>
                  <a:pt x="2169321" y="363959"/>
                  <a:pt x="2166178" y="366912"/>
                  <a:pt x="2162844" y="365864"/>
                </a:cubicBezTo>
                <a:lnTo>
                  <a:pt x="2159606" y="365578"/>
                </a:lnTo>
                <a:lnTo>
                  <a:pt x="2157606" y="365388"/>
                </a:lnTo>
                <a:cubicBezTo>
                  <a:pt x="2154272" y="365483"/>
                  <a:pt x="2149509" y="366054"/>
                  <a:pt x="2146938" y="366626"/>
                </a:cubicBezTo>
                <a:lnTo>
                  <a:pt x="2144557" y="365578"/>
                </a:lnTo>
                <a:lnTo>
                  <a:pt x="2142080" y="364530"/>
                </a:lnTo>
                <a:cubicBezTo>
                  <a:pt x="2137889" y="363102"/>
                  <a:pt x="2138746" y="360435"/>
                  <a:pt x="2144080" y="358815"/>
                </a:cubicBezTo>
                <a:lnTo>
                  <a:pt x="2149319" y="360054"/>
                </a:lnTo>
                <a:lnTo>
                  <a:pt x="2153605" y="361101"/>
                </a:lnTo>
                <a:cubicBezTo>
                  <a:pt x="2158177" y="359006"/>
                  <a:pt x="2162654" y="357387"/>
                  <a:pt x="2163416" y="357577"/>
                </a:cubicBezTo>
                <a:close/>
                <a:moveTo>
                  <a:pt x="1778415" y="357006"/>
                </a:moveTo>
                <a:cubicBezTo>
                  <a:pt x="1779558" y="357577"/>
                  <a:pt x="1781844" y="359196"/>
                  <a:pt x="1782987" y="359673"/>
                </a:cubicBezTo>
                <a:cubicBezTo>
                  <a:pt x="1784130" y="360054"/>
                  <a:pt x="1788797" y="365864"/>
                  <a:pt x="1786035" y="367674"/>
                </a:cubicBezTo>
                <a:cubicBezTo>
                  <a:pt x="1783272" y="369484"/>
                  <a:pt x="1780129" y="368436"/>
                  <a:pt x="1779081" y="365388"/>
                </a:cubicBezTo>
                <a:lnTo>
                  <a:pt x="1778415" y="363197"/>
                </a:lnTo>
                <a:lnTo>
                  <a:pt x="1777748" y="361292"/>
                </a:lnTo>
                <a:cubicBezTo>
                  <a:pt x="1776891" y="358435"/>
                  <a:pt x="1777272" y="356434"/>
                  <a:pt x="1778415" y="357006"/>
                </a:cubicBezTo>
                <a:close/>
                <a:moveTo>
                  <a:pt x="2203897" y="356815"/>
                </a:moveTo>
                <a:cubicBezTo>
                  <a:pt x="2205040" y="355005"/>
                  <a:pt x="2210183" y="360720"/>
                  <a:pt x="2211803" y="361196"/>
                </a:cubicBezTo>
                <a:lnTo>
                  <a:pt x="2213136" y="361006"/>
                </a:lnTo>
                <a:lnTo>
                  <a:pt x="2214850" y="360720"/>
                </a:lnTo>
                <a:cubicBezTo>
                  <a:pt x="2216374" y="359768"/>
                  <a:pt x="2213422" y="362720"/>
                  <a:pt x="2211707" y="364054"/>
                </a:cubicBezTo>
                <a:cubicBezTo>
                  <a:pt x="2210088" y="365387"/>
                  <a:pt x="2207802" y="365578"/>
                  <a:pt x="2206659" y="364530"/>
                </a:cubicBezTo>
                <a:cubicBezTo>
                  <a:pt x="2205516" y="363482"/>
                  <a:pt x="2202754" y="358529"/>
                  <a:pt x="2203897" y="356815"/>
                </a:cubicBezTo>
                <a:close/>
                <a:moveTo>
                  <a:pt x="143357" y="356379"/>
                </a:moveTo>
                <a:lnTo>
                  <a:pt x="143830" y="356529"/>
                </a:lnTo>
                <a:lnTo>
                  <a:pt x="143830" y="356708"/>
                </a:lnTo>
                <a:close/>
                <a:moveTo>
                  <a:pt x="2195229" y="356148"/>
                </a:moveTo>
                <a:lnTo>
                  <a:pt x="2191419" y="360053"/>
                </a:lnTo>
                <a:lnTo>
                  <a:pt x="2188085" y="363482"/>
                </a:lnTo>
                <a:cubicBezTo>
                  <a:pt x="2192181" y="363863"/>
                  <a:pt x="2188275" y="367292"/>
                  <a:pt x="2186847" y="365006"/>
                </a:cubicBezTo>
                <a:cubicBezTo>
                  <a:pt x="2185323" y="362720"/>
                  <a:pt x="2183037" y="362530"/>
                  <a:pt x="2181703" y="364625"/>
                </a:cubicBezTo>
                <a:lnTo>
                  <a:pt x="2180370" y="365864"/>
                </a:lnTo>
                <a:lnTo>
                  <a:pt x="2179513" y="366721"/>
                </a:lnTo>
                <a:cubicBezTo>
                  <a:pt x="2177988" y="367292"/>
                  <a:pt x="2176369" y="367102"/>
                  <a:pt x="2175893" y="366340"/>
                </a:cubicBezTo>
                <a:cubicBezTo>
                  <a:pt x="2175417" y="365578"/>
                  <a:pt x="2176369" y="363101"/>
                  <a:pt x="2177417" y="361768"/>
                </a:cubicBezTo>
                <a:cubicBezTo>
                  <a:pt x="2178465" y="360434"/>
                  <a:pt x="2182656" y="357767"/>
                  <a:pt x="2184370" y="358529"/>
                </a:cubicBezTo>
                <a:cubicBezTo>
                  <a:pt x="2186085" y="359291"/>
                  <a:pt x="2191895" y="354529"/>
                  <a:pt x="2195229" y="356148"/>
                </a:cubicBezTo>
                <a:close/>
                <a:moveTo>
                  <a:pt x="2366679" y="355481"/>
                </a:moveTo>
                <a:cubicBezTo>
                  <a:pt x="2368394" y="356529"/>
                  <a:pt x="2369060" y="358053"/>
                  <a:pt x="2368775" y="358338"/>
                </a:cubicBezTo>
                <a:cubicBezTo>
                  <a:pt x="2368489" y="358624"/>
                  <a:pt x="2367346" y="358910"/>
                  <a:pt x="2366203" y="358910"/>
                </a:cubicBezTo>
                <a:cubicBezTo>
                  <a:pt x="2365155" y="358910"/>
                  <a:pt x="2361535" y="359862"/>
                  <a:pt x="2361250" y="361006"/>
                </a:cubicBezTo>
                <a:cubicBezTo>
                  <a:pt x="2360964" y="362149"/>
                  <a:pt x="2359630" y="365292"/>
                  <a:pt x="2358678" y="365673"/>
                </a:cubicBezTo>
                <a:lnTo>
                  <a:pt x="2358107" y="365482"/>
                </a:lnTo>
                <a:lnTo>
                  <a:pt x="2354772" y="364530"/>
                </a:lnTo>
                <a:cubicBezTo>
                  <a:pt x="2351154" y="363387"/>
                  <a:pt x="2350105" y="362720"/>
                  <a:pt x="2352487" y="363101"/>
                </a:cubicBezTo>
                <a:cubicBezTo>
                  <a:pt x="2354868" y="363482"/>
                  <a:pt x="2358678" y="357291"/>
                  <a:pt x="2362107" y="356148"/>
                </a:cubicBezTo>
                <a:lnTo>
                  <a:pt x="2365441" y="355672"/>
                </a:lnTo>
                <a:close/>
                <a:moveTo>
                  <a:pt x="1424847" y="355195"/>
                </a:moveTo>
                <a:lnTo>
                  <a:pt x="1423609" y="355386"/>
                </a:lnTo>
                <a:lnTo>
                  <a:pt x="1420180" y="356053"/>
                </a:lnTo>
                <a:cubicBezTo>
                  <a:pt x="1415893" y="357291"/>
                  <a:pt x="1412369" y="359196"/>
                  <a:pt x="1412274" y="360434"/>
                </a:cubicBezTo>
                <a:cubicBezTo>
                  <a:pt x="1412179" y="361577"/>
                  <a:pt x="1413036" y="364720"/>
                  <a:pt x="1413608" y="364911"/>
                </a:cubicBezTo>
                <a:cubicBezTo>
                  <a:pt x="1414179" y="365101"/>
                  <a:pt x="1415989" y="365006"/>
                  <a:pt x="1416275" y="364244"/>
                </a:cubicBezTo>
                <a:lnTo>
                  <a:pt x="1416370" y="363577"/>
                </a:lnTo>
                <a:cubicBezTo>
                  <a:pt x="1416465" y="362815"/>
                  <a:pt x="1416084" y="361482"/>
                  <a:pt x="1416275" y="361482"/>
                </a:cubicBezTo>
                <a:cubicBezTo>
                  <a:pt x="1419323" y="360625"/>
                  <a:pt x="1422466" y="360148"/>
                  <a:pt x="1425418" y="359196"/>
                </a:cubicBezTo>
                <a:lnTo>
                  <a:pt x="1426466" y="358815"/>
                </a:lnTo>
                <a:cubicBezTo>
                  <a:pt x="1427228" y="357481"/>
                  <a:pt x="1426466" y="355862"/>
                  <a:pt x="1424847" y="355195"/>
                </a:cubicBezTo>
                <a:close/>
                <a:moveTo>
                  <a:pt x="1137859" y="355005"/>
                </a:moveTo>
                <a:cubicBezTo>
                  <a:pt x="1136240" y="354052"/>
                  <a:pt x="1135668" y="356148"/>
                  <a:pt x="1136811" y="359577"/>
                </a:cubicBezTo>
                <a:lnTo>
                  <a:pt x="1130429" y="359386"/>
                </a:lnTo>
                <a:lnTo>
                  <a:pt x="1130048" y="359386"/>
                </a:lnTo>
                <a:cubicBezTo>
                  <a:pt x="1129572" y="361196"/>
                  <a:pt x="1130239" y="363101"/>
                  <a:pt x="1131572" y="363673"/>
                </a:cubicBezTo>
                <a:lnTo>
                  <a:pt x="1132429" y="363387"/>
                </a:lnTo>
                <a:lnTo>
                  <a:pt x="1136525" y="362149"/>
                </a:lnTo>
                <a:cubicBezTo>
                  <a:pt x="1141097" y="360339"/>
                  <a:pt x="1139573" y="355957"/>
                  <a:pt x="1137859" y="355005"/>
                </a:cubicBezTo>
                <a:close/>
                <a:moveTo>
                  <a:pt x="98586" y="354815"/>
                </a:moveTo>
                <a:cubicBezTo>
                  <a:pt x="100968" y="356148"/>
                  <a:pt x="98301" y="362435"/>
                  <a:pt x="94205" y="361196"/>
                </a:cubicBezTo>
                <a:cubicBezTo>
                  <a:pt x="90109" y="359958"/>
                  <a:pt x="87918" y="358053"/>
                  <a:pt x="89347" y="356815"/>
                </a:cubicBezTo>
                <a:cubicBezTo>
                  <a:pt x="90776" y="355577"/>
                  <a:pt x="96205" y="353576"/>
                  <a:pt x="98586" y="354815"/>
                </a:cubicBezTo>
                <a:close/>
                <a:moveTo>
                  <a:pt x="140020" y="354052"/>
                </a:moveTo>
                <a:lnTo>
                  <a:pt x="143357" y="356379"/>
                </a:lnTo>
                <a:lnTo>
                  <a:pt x="141734" y="355862"/>
                </a:lnTo>
                <a:lnTo>
                  <a:pt x="140115" y="355767"/>
                </a:lnTo>
                <a:cubicBezTo>
                  <a:pt x="138210" y="355862"/>
                  <a:pt x="136876" y="355195"/>
                  <a:pt x="137067" y="354338"/>
                </a:cubicBezTo>
                <a:lnTo>
                  <a:pt x="137162" y="354338"/>
                </a:lnTo>
                <a:close/>
                <a:moveTo>
                  <a:pt x="1752221" y="353195"/>
                </a:moveTo>
                <a:cubicBezTo>
                  <a:pt x="1749840" y="354719"/>
                  <a:pt x="1747554" y="353290"/>
                  <a:pt x="1745554" y="353767"/>
                </a:cubicBezTo>
                <a:lnTo>
                  <a:pt x="1742506" y="354529"/>
                </a:lnTo>
                <a:cubicBezTo>
                  <a:pt x="1739648" y="356243"/>
                  <a:pt x="1738219" y="359101"/>
                  <a:pt x="1739458" y="361006"/>
                </a:cubicBezTo>
                <a:cubicBezTo>
                  <a:pt x="1740601" y="362815"/>
                  <a:pt x="1745554" y="367006"/>
                  <a:pt x="1746982" y="364816"/>
                </a:cubicBezTo>
                <a:cubicBezTo>
                  <a:pt x="1748411" y="362625"/>
                  <a:pt x="1752793" y="357291"/>
                  <a:pt x="1754031" y="357481"/>
                </a:cubicBezTo>
                <a:lnTo>
                  <a:pt x="1754888" y="358053"/>
                </a:lnTo>
                <a:cubicBezTo>
                  <a:pt x="1756603" y="359386"/>
                  <a:pt x="1758698" y="360339"/>
                  <a:pt x="1760031" y="358339"/>
                </a:cubicBezTo>
                <a:cubicBezTo>
                  <a:pt x="1760604" y="357481"/>
                  <a:pt x="1759175" y="355100"/>
                  <a:pt x="1757841" y="354243"/>
                </a:cubicBezTo>
                <a:cubicBezTo>
                  <a:pt x="1756413" y="353290"/>
                  <a:pt x="1753269" y="352528"/>
                  <a:pt x="1752221" y="353195"/>
                </a:cubicBezTo>
                <a:close/>
                <a:moveTo>
                  <a:pt x="744762" y="352148"/>
                </a:moveTo>
                <a:cubicBezTo>
                  <a:pt x="748763" y="351671"/>
                  <a:pt x="750382" y="354053"/>
                  <a:pt x="748477" y="357577"/>
                </a:cubicBezTo>
                <a:lnTo>
                  <a:pt x="743619" y="357101"/>
                </a:lnTo>
                <a:lnTo>
                  <a:pt x="739714" y="356720"/>
                </a:lnTo>
                <a:cubicBezTo>
                  <a:pt x="735523" y="355386"/>
                  <a:pt x="734952" y="354148"/>
                  <a:pt x="738476" y="353767"/>
                </a:cubicBezTo>
                <a:lnTo>
                  <a:pt x="741428" y="353005"/>
                </a:lnTo>
                <a:close/>
                <a:moveTo>
                  <a:pt x="1479140" y="351862"/>
                </a:moveTo>
                <a:cubicBezTo>
                  <a:pt x="1478473" y="351385"/>
                  <a:pt x="1477806" y="352147"/>
                  <a:pt x="1477616" y="353576"/>
                </a:cubicBezTo>
                <a:cubicBezTo>
                  <a:pt x="1477425" y="355005"/>
                  <a:pt x="1469043" y="356434"/>
                  <a:pt x="1464757" y="357958"/>
                </a:cubicBezTo>
                <a:lnTo>
                  <a:pt x="1460756" y="355100"/>
                </a:lnTo>
                <a:cubicBezTo>
                  <a:pt x="1460566" y="355005"/>
                  <a:pt x="1459232" y="355576"/>
                  <a:pt x="1458851" y="356148"/>
                </a:cubicBezTo>
                <a:cubicBezTo>
                  <a:pt x="1458470" y="356719"/>
                  <a:pt x="1458661" y="357481"/>
                  <a:pt x="1458851" y="358148"/>
                </a:cubicBezTo>
                <a:cubicBezTo>
                  <a:pt x="1458946" y="358529"/>
                  <a:pt x="1471424" y="360434"/>
                  <a:pt x="1471805" y="360148"/>
                </a:cubicBezTo>
                <a:lnTo>
                  <a:pt x="1475234" y="358148"/>
                </a:lnTo>
                <a:cubicBezTo>
                  <a:pt x="1478949" y="355957"/>
                  <a:pt x="1479806" y="352338"/>
                  <a:pt x="1479140" y="351862"/>
                </a:cubicBezTo>
                <a:close/>
                <a:moveTo>
                  <a:pt x="790482" y="351005"/>
                </a:moveTo>
                <a:cubicBezTo>
                  <a:pt x="791339" y="350815"/>
                  <a:pt x="793149" y="351481"/>
                  <a:pt x="793435" y="352053"/>
                </a:cubicBezTo>
                <a:cubicBezTo>
                  <a:pt x="793816" y="352720"/>
                  <a:pt x="793340" y="354434"/>
                  <a:pt x="792673" y="354625"/>
                </a:cubicBezTo>
                <a:cubicBezTo>
                  <a:pt x="790482" y="355291"/>
                  <a:pt x="787529" y="355101"/>
                  <a:pt x="788292" y="358244"/>
                </a:cubicBezTo>
                <a:cubicBezTo>
                  <a:pt x="788292" y="358339"/>
                  <a:pt x="785434" y="359387"/>
                  <a:pt x="784005" y="359197"/>
                </a:cubicBezTo>
                <a:lnTo>
                  <a:pt x="780576" y="358816"/>
                </a:lnTo>
                <a:cubicBezTo>
                  <a:pt x="779243" y="356244"/>
                  <a:pt x="781910" y="353101"/>
                  <a:pt x="786386" y="351862"/>
                </a:cubicBezTo>
                <a:close/>
                <a:moveTo>
                  <a:pt x="1091472" y="351004"/>
                </a:moveTo>
                <a:cubicBezTo>
                  <a:pt x="1089567" y="353671"/>
                  <a:pt x="1090043" y="357672"/>
                  <a:pt x="1092520" y="359863"/>
                </a:cubicBezTo>
                <a:lnTo>
                  <a:pt x="1095473" y="360339"/>
                </a:lnTo>
                <a:lnTo>
                  <a:pt x="1098997" y="360815"/>
                </a:lnTo>
                <a:cubicBezTo>
                  <a:pt x="1100235" y="363292"/>
                  <a:pt x="1103474" y="364149"/>
                  <a:pt x="1106236" y="362625"/>
                </a:cubicBezTo>
                <a:lnTo>
                  <a:pt x="1108617" y="361291"/>
                </a:lnTo>
                <a:cubicBezTo>
                  <a:pt x="1110903" y="360053"/>
                  <a:pt x="1111856" y="355862"/>
                  <a:pt x="1110046" y="355576"/>
                </a:cubicBezTo>
                <a:cubicBezTo>
                  <a:pt x="1106236" y="354910"/>
                  <a:pt x="1103283" y="351004"/>
                  <a:pt x="1098806" y="353386"/>
                </a:cubicBezTo>
                <a:cubicBezTo>
                  <a:pt x="1097568" y="354052"/>
                  <a:pt x="1096996" y="355386"/>
                  <a:pt x="1095092" y="353862"/>
                </a:cubicBezTo>
                <a:close/>
                <a:moveTo>
                  <a:pt x="1345694" y="347004"/>
                </a:moveTo>
                <a:cubicBezTo>
                  <a:pt x="1343980" y="346337"/>
                  <a:pt x="1340360" y="349004"/>
                  <a:pt x="1337693" y="350242"/>
                </a:cubicBezTo>
                <a:lnTo>
                  <a:pt x="1337408" y="350338"/>
                </a:lnTo>
                <a:cubicBezTo>
                  <a:pt x="1337693" y="351290"/>
                  <a:pt x="1339693" y="351671"/>
                  <a:pt x="1341979" y="351100"/>
                </a:cubicBezTo>
                <a:lnTo>
                  <a:pt x="1344075" y="350909"/>
                </a:lnTo>
                <a:lnTo>
                  <a:pt x="1346075" y="350719"/>
                </a:lnTo>
                <a:cubicBezTo>
                  <a:pt x="1348552" y="350814"/>
                  <a:pt x="1350266" y="351481"/>
                  <a:pt x="1349790" y="352147"/>
                </a:cubicBezTo>
                <a:cubicBezTo>
                  <a:pt x="1349218" y="352909"/>
                  <a:pt x="1351885" y="354624"/>
                  <a:pt x="1353219" y="354624"/>
                </a:cubicBezTo>
                <a:cubicBezTo>
                  <a:pt x="1354552" y="354624"/>
                  <a:pt x="1352838" y="351862"/>
                  <a:pt x="1349504" y="348433"/>
                </a:cubicBezTo>
                <a:close/>
                <a:moveTo>
                  <a:pt x="1650875" y="346051"/>
                </a:moveTo>
                <a:cubicBezTo>
                  <a:pt x="1649351" y="346623"/>
                  <a:pt x="1639826" y="349671"/>
                  <a:pt x="1636969" y="349861"/>
                </a:cubicBezTo>
                <a:cubicBezTo>
                  <a:pt x="1634111" y="350052"/>
                  <a:pt x="1634968" y="350528"/>
                  <a:pt x="1638969" y="350909"/>
                </a:cubicBezTo>
                <a:cubicBezTo>
                  <a:pt x="1642969" y="351290"/>
                  <a:pt x="1654019" y="351862"/>
                  <a:pt x="1654304" y="351195"/>
                </a:cubicBezTo>
                <a:cubicBezTo>
                  <a:pt x="1654590" y="350528"/>
                  <a:pt x="1655638" y="348242"/>
                  <a:pt x="1655066" y="347575"/>
                </a:cubicBezTo>
                <a:cubicBezTo>
                  <a:pt x="1654590" y="346909"/>
                  <a:pt x="1652494" y="345480"/>
                  <a:pt x="1650875" y="346051"/>
                </a:cubicBezTo>
                <a:close/>
                <a:moveTo>
                  <a:pt x="1020403" y="345629"/>
                </a:moveTo>
                <a:lnTo>
                  <a:pt x="1019844" y="346242"/>
                </a:lnTo>
                <a:lnTo>
                  <a:pt x="1018225" y="347480"/>
                </a:lnTo>
                <a:lnTo>
                  <a:pt x="1015367" y="349766"/>
                </a:lnTo>
                <a:cubicBezTo>
                  <a:pt x="1011557" y="349099"/>
                  <a:pt x="1006033" y="346623"/>
                  <a:pt x="1004985" y="345766"/>
                </a:cubicBezTo>
                <a:close/>
                <a:moveTo>
                  <a:pt x="1238252" y="344623"/>
                </a:moveTo>
                <a:cubicBezTo>
                  <a:pt x="1236538" y="345004"/>
                  <a:pt x="1233204" y="346909"/>
                  <a:pt x="1230823" y="348814"/>
                </a:cubicBezTo>
                <a:lnTo>
                  <a:pt x="1227870" y="348528"/>
                </a:lnTo>
                <a:lnTo>
                  <a:pt x="1223965" y="348147"/>
                </a:lnTo>
                <a:cubicBezTo>
                  <a:pt x="1221488" y="350147"/>
                  <a:pt x="1219107" y="353481"/>
                  <a:pt x="1218535" y="355481"/>
                </a:cubicBezTo>
                <a:cubicBezTo>
                  <a:pt x="1217964" y="357481"/>
                  <a:pt x="1223393" y="359291"/>
                  <a:pt x="1223203" y="357386"/>
                </a:cubicBezTo>
                <a:cubicBezTo>
                  <a:pt x="1222917" y="355576"/>
                  <a:pt x="1229299" y="358243"/>
                  <a:pt x="1229299" y="360053"/>
                </a:cubicBezTo>
                <a:cubicBezTo>
                  <a:pt x="1229299" y="361958"/>
                  <a:pt x="1231394" y="363387"/>
                  <a:pt x="1234061" y="363387"/>
                </a:cubicBezTo>
                <a:lnTo>
                  <a:pt x="1235776" y="363482"/>
                </a:lnTo>
                <a:lnTo>
                  <a:pt x="1237109" y="363577"/>
                </a:lnTo>
                <a:cubicBezTo>
                  <a:pt x="1238728" y="364054"/>
                  <a:pt x="1237871" y="362149"/>
                  <a:pt x="1235204" y="359291"/>
                </a:cubicBezTo>
                <a:lnTo>
                  <a:pt x="1232823" y="356719"/>
                </a:lnTo>
                <a:lnTo>
                  <a:pt x="1232537" y="356434"/>
                </a:lnTo>
                <a:cubicBezTo>
                  <a:pt x="1232823" y="355481"/>
                  <a:pt x="1233966" y="355005"/>
                  <a:pt x="1235109" y="355386"/>
                </a:cubicBezTo>
                <a:cubicBezTo>
                  <a:pt x="1236252" y="355767"/>
                  <a:pt x="1239205" y="355672"/>
                  <a:pt x="1239776" y="354433"/>
                </a:cubicBezTo>
                <a:cubicBezTo>
                  <a:pt x="1240252" y="353195"/>
                  <a:pt x="1241491" y="348433"/>
                  <a:pt x="1240919" y="346337"/>
                </a:cubicBezTo>
                <a:lnTo>
                  <a:pt x="1239109" y="345194"/>
                </a:lnTo>
                <a:close/>
                <a:moveTo>
                  <a:pt x="1947988" y="341213"/>
                </a:moveTo>
                <a:lnTo>
                  <a:pt x="1952437" y="341860"/>
                </a:lnTo>
                <a:cubicBezTo>
                  <a:pt x="1953103" y="341098"/>
                  <a:pt x="1951104" y="340908"/>
                  <a:pt x="1947960" y="341384"/>
                </a:cubicBezTo>
                <a:close/>
                <a:moveTo>
                  <a:pt x="364429" y="340527"/>
                </a:moveTo>
                <a:cubicBezTo>
                  <a:pt x="363286" y="340527"/>
                  <a:pt x="361762" y="340717"/>
                  <a:pt x="361190" y="341289"/>
                </a:cubicBezTo>
                <a:lnTo>
                  <a:pt x="360524" y="341956"/>
                </a:lnTo>
                <a:cubicBezTo>
                  <a:pt x="360619" y="343194"/>
                  <a:pt x="359571" y="346051"/>
                  <a:pt x="358142" y="348337"/>
                </a:cubicBezTo>
                <a:lnTo>
                  <a:pt x="352332" y="347385"/>
                </a:lnTo>
                <a:lnTo>
                  <a:pt x="349951" y="347004"/>
                </a:lnTo>
                <a:cubicBezTo>
                  <a:pt x="347189" y="348052"/>
                  <a:pt x="346903" y="348814"/>
                  <a:pt x="349570" y="348718"/>
                </a:cubicBezTo>
                <a:cubicBezTo>
                  <a:pt x="352141" y="348528"/>
                  <a:pt x="357666" y="352719"/>
                  <a:pt x="358904" y="352433"/>
                </a:cubicBezTo>
                <a:cubicBezTo>
                  <a:pt x="360142" y="352147"/>
                  <a:pt x="362428" y="349480"/>
                  <a:pt x="363191" y="347861"/>
                </a:cubicBezTo>
                <a:cubicBezTo>
                  <a:pt x="363952" y="346242"/>
                  <a:pt x="365381" y="341289"/>
                  <a:pt x="364905" y="340527"/>
                </a:cubicBezTo>
                <a:close/>
                <a:moveTo>
                  <a:pt x="1100330" y="339574"/>
                </a:moveTo>
                <a:lnTo>
                  <a:pt x="1100330" y="339578"/>
                </a:lnTo>
                <a:lnTo>
                  <a:pt x="1089567" y="340051"/>
                </a:lnTo>
                <a:lnTo>
                  <a:pt x="1084995" y="342241"/>
                </a:lnTo>
                <a:cubicBezTo>
                  <a:pt x="1083566" y="343003"/>
                  <a:pt x="1086424" y="344718"/>
                  <a:pt x="1096616" y="346623"/>
                </a:cubicBezTo>
                <a:lnTo>
                  <a:pt x="1097663" y="346813"/>
                </a:lnTo>
                <a:cubicBezTo>
                  <a:pt x="1099092" y="346432"/>
                  <a:pt x="1100330" y="344527"/>
                  <a:pt x="1100330" y="342527"/>
                </a:cubicBezTo>
                <a:lnTo>
                  <a:pt x="1100330" y="340813"/>
                </a:lnTo>
                <a:lnTo>
                  <a:pt x="1100330" y="339578"/>
                </a:lnTo>
                <a:lnTo>
                  <a:pt x="1100426" y="339574"/>
                </a:lnTo>
                <a:close/>
                <a:moveTo>
                  <a:pt x="1401225" y="339384"/>
                </a:moveTo>
                <a:cubicBezTo>
                  <a:pt x="1399796" y="343384"/>
                  <a:pt x="1405321" y="347385"/>
                  <a:pt x="1413322" y="348242"/>
                </a:cubicBezTo>
                <a:lnTo>
                  <a:pt x="1418370" y="346147"/>
                </a:lnTo>
                <a:lnTo>
                  <a:pt x="1423704" y="344051"/>
                </a:lnTo>
                <a:cubicBezTo>
                  <a:pt x="1425418" y="346528"/>
                  <a:pt x="1427609" y="347671"/>
                  <a:pt x="1428752" y="346432"/>
                </a:cubicBezTo>
                <a:cubicBezTo>
                  <a:pt x="1429800" y="345194"/>
                  <a:pt x="1425037" y="341384"/>
                  <a:pt x="1423990" y="340908"/>
                </a:cubicBezTo>
                <a:cubicBezTo>
                  <a:pt x="1422942" y="340432"/>
                  <a:pt x="1417608" y="341098"/>
                  <a:pt x="1415417" y="340527"/>
                </a:cubicBezTo>
                <a:lnTo>
                  <a:pt x="1413322" y="340432"/>
                </a:lnTo>
                <a:cubicBezTo>
                  <a:pt x="1411321" y="340336"/>
                  <a:pt x="1408845" y="341765"/>
                  <a:pt x="1407226" y="341289"/>
                </a:cubicBezTo>
                <a:close/>
                <a:moveTo>
                  <a:pt x="1074994" y="338812"/>
                </a:moveTo>
                <a:cubicBezTo>
                  <a:pt x="1073089" y="338812"/>
                  <a:pt x="1072232" y="341194"/>
                  <a:pt x="1073089" y="344146"/>
                </a:cubicBezTo>
                <a:lnTo>
                  <a:pt x="1074899" y="345480"/>
                </a:lnTo>
                <a:lnTo>
                  <a:pt x="1076518" y="346623"/>
                </a:lnTo>
                <a:cubicBezTo>
                  <a:pt x="1079566" y="346623"/>
                  <a:pt x="1082042" y="345289"/>
                  <a:pt x="1082042" y="343765"/>
                </a:cubicBezTo>
                <a:cubicBezTo>
                  <a:pt x="1082042" y="342241"/>
                  <a:pt x="1076899" y="338812"/>
                  <a:pt x="1074994" y="338812"/>
                </a:cubicBezTo>
                <a:close/>
                <a:moveTo>
                  <a:pt x="1502952" y="338717"/>
                </a:moveTo>
                <a:cubicBezTo>
                  <a:pt x="1500761" y="338717"/>
                  <a:pt x="1501809" y="342051"/>
                  <a:pt x="1505143" y="346051"/>
                </a:cubicBezTo>
                <a:lnTo>
                  <a:pt x="1508667" y="348147"/>
                </a:lnTo>
                <a:cubicBezTo>
                  <a:pt x="1510667" y="349290"/>
                  <a:pt x="1516668" y="349004"/>
                  <a:pt x="1517620" y="347671"/>
                </a:cubicBezTo>
                <a:cubicBezTo>
                  <a:pt x="1520287" y="344146"/>
                  <a:pt x="1514477" y="345099"/>
                  <a:pt x="1512763" y="343670"/>
                </a:cubicBezTo>
                <a:lnTo>
                  <a:pt x="1511620" y="342622"/>
                </a:lnTo>
                <a:cubicBezTo>
                  <a:pt x="1509524" y="342051"/>
                  <a:pt x="1508191" y="341194"/>
                  <a:pt x="1508572" y="340813"/>
                </a:cubicBezTo>
                <a:cubicBezTo>
                  <a:pt x="1509048" y="340336"/>
                  <a:pt x="1505143" y="338717"/>
                  <a:pt x="1502952" y="338717"/>
                </a:cubicBezTo>
                <a:close/>
                <a:moveTo>
                  <a:pt x="938786" y="338622"/>
                </a:moveTo>
                <a:lnTo>
                  <a:pt x="937929" y="339384"/>
                </a:lnTo>
                <a:lnTo>
                  <a:pt x="937167" y="339955"/>
                </a:lnTo>
                <a:cubicBezTo>
                  <a:pt x="935834" y="340146"/>
                  <a:pt x="932214" y="339955"/>
                  <a:pt x="929166" y="339574"/>
                </a:cubicBezTo>
                <a:cubicBezTo>
                  <a:pt x="926118" y="339193"/>
                  <a:pt x="918117" y="339479"/>
                  <a:pt x="917926" y="341194"/>
                </a:cubicBezTo>
                <a:cubicBezTo>
                  <a:pt x="917641" y="342908"/>
                  <a:pt x="912878" y="340622"/>
                  <a:pt x="912211" y="340908"/>
                </a:cubicBezTo>
                <a:cubicBezTo>
                  <a:pt x="911545" y="341194"/>
                  <a:pt x="910497" y="342908"/>
                  <a:pt x="911354" y="344051"/>
                </a:cubicBezTo>
                <a:lnTo>
                  <a:pt x="912497" y="344337"/>
                </a:lnTo>
                <a:lnTo>
                  <a:pt x="914021" y="344813"/>
                </a:lnTo>
                <a:cubicBezTo>
                  <a:pt x="915926" y="344623"/>
                  <a:pt x="920498" y="344146"/>
                  <a:pt x="924308" y="343765"/>
                </a:cubicBezTo>
                <a:lnTo>
                  <a:pt x="927642" y="343384"/>
                </a:lnTo>
                <a:lnTo>
                  <a:pt x="931738" y="343099"/>
                </a:lnTo>
                <a:cubicBezTo>
                  <a:pt x="936595" y="342241"/>
                  <a:pt x="940501" y="340813"/>
                  <a:pt x="940310" y="339860"/>
                </a:cubicBezTo>
                <a:cubicBezTo>
                  <a:pt x="940120" y="338908"/>
                  <a:pt x="939262" y="337479"/>
                  <a:pt x="938786" y="338622"/>
                </a:cubicBezTo>
                <a:close/>
                <a:moveTo>
                  <a:pt x="904306" y="338431"/>
                </a:moveTo>
                <a:lnTo>
                  <a:pt x="902496" y="339670"/>
                </a:lnTo>
                <a:cubicBezTo>
                  <a:pt x="900782" y="341289"/>
                  <a:pt x="900591" y="343575"/>
                  <a:pt x="902020" y="344908"/>
                </a:cubicBezTo>
                <a:lnTo>
                  <a:pt x="900686" y="346813"/>
                </a:lnTo>
                <a:lnTo>
                  <a:pt x="899448" y="348718"/>
                </a:lnTo>
                <a:lnTo>
                  <a:pt x="896758" y="351226"/>
                </a:lnTo>
                <a:lnTo>
                  <a:pt x="896329" y="351207"/>
                </a:lnTo>
                <a:lnTo>
                  <a:pt x="895542" y="350840"/>
                </a:lnTo>
                <a:lnTo>
                  <a:pt x="896043" y="346039"/>
                </a:lnTo>
                <a:cubicBezTo>
                  <a:pt x="895543" y="343360"/>
                  <a:pt x="894257" y="341336"/>
                  <a:pt x="892304" y="340622"/>
                </a:cubicBezTo>
                <a:lnTo>
                  <a:pt x="888875" y="340527"/>
                </a:lnTo>
                <a:cubicBezTo>
                  <a:pt x="884970" y="340432"/>
                  <a:pt x="881065" y="342051"/>
                  <a:pt x="877159" y="342337"/>
                </a:cubicBezTo>
                <a:cubicBezTo>
                  <a:pt x="874397" y="342527"/>
                  <a:pt x="871540" y="341860"/>
                  <a:pt x="868682" y="341575"/>
                </a:cubicBezTo>
                <a:lnTo>
                  <a:pt x="867730" y="341479"/>
                </a:lnTo>
                <a:cubicBezTo>
                  <a:pt x="866777" y="341384"/>
                  <a:pt x="864682" y="341575"/>
                  <a:pt x="863062" y="341765"/>
                </a:cubicBezTo>
                <a:cubicBezTo>
                  <a:pt x="861443" y="341956"/>
                  <a:pt x="858491" y="344908"/>
                  <a:pt x="859348" y="346337"/>
                </a:cubicBezTo>
                <a:cubicBezTo>
                  <a:pt x="860300" y="347766"/>
                  <a:pt x="857919" y="351671"/>
                  <a:pt x="857824" y="351862"/>
                </a:cubicBezTo>
                <a:cubicBezTo>
                  <a:pt x="857728" y="352052"/>
                  <a:pt x="854490" y="351766"/>
                  <a:pt x="850585" y="351385"/>
                </a:cubicBezTo>
                <a:lnTo>
                  <a:pt x="847251" y="350814"/>
                </a:lnTo>
                <a:cubicBezTo>
                  <a:pt x="846394" y="350623"/>
                  <a:pt x="845346" y="349480"/>
                  <a:pt x="845346" y="348814"/>
                </a:cubicBezTo>
                <a:cubicBezTo>
                  <a:pt x="845346" y="348147"/>
                  <a:pt x="846394" y="347004"/>
                  <a:pt x="847251" y="346813"/>
                </a:cubicBezTo>
                <a:lnTo>
                  <a:pt x="849061" y="346337"/>
                </a:lnTo>
                <a:cubicBezTo>
                  <a:pt x="851442" y="346242"/>
                  <a:pt x="850490" y="343765"/>
                  <a:pt x="846965" y="340813"/>
                </a:cubicBezTo>
                <a:lnTo>
                  <a:pt x="843441" y="343289"/>
                </a:lnTo>
                <a:cubicBezTo>
                  <a:pt x="841345" y="344718"/>
                  <a:pt x="840965" y="347956"/>
                  <a:pt x="840202" y="350433"/>
                </a:cubicBezTo>
                <a:cubicBezTo>
                  <a:pt x="839155" y="353767"/>
                  <a:pt x="843536" y="352528"/>
                  <a:pt x="845060" y="353767"/>
                </a:cubicBezTo>
                <a:cubicBezTo>
                  <a:pt x="847537" y="355672"/>
                  <a:pt x="849632" y="359672"/>
                  <a:pt x="854014" y="355481"/>
                </a:cubicBezTo>
                <a:lnTo>
                  <a:pt x="854109" y="355386"/>
                </a:lnTo>
                <a:cubicBezTo>
                  <a:pt x="854966" y="355862"/>
                  <a:pt x="857252" y="356815"/>
                  <a:pt x="859157" y="357386"/>
                </a:cubicBezTo>
                <a:cubicBezTo>
                  <a:pt x="861062" y="358053"/>
                  <a:pt x="863348" y="354624"/>
                  <a:pt x="863348" y="353386"/>
                </a:cubicBezTo>
                <a:cubicBezTo>
                  <a:pt x="863348" y="352147"/>
                  <a:pt x="865349" y="348147"/>
                  <a:pt x="867730" y="349766"/>
                </a:cubicBezTo>
                <a:cubicBezTo>
                  <a:pt x="870111" y="351290"/>
                  <a:pt x="876112" y="353005"/>
                  <a:pt x="877921" y="351290"/>
                </a:cubicBezTo>
                <a:lnTo>
                  <a:pt x="879636" y="351100"/>
                </a:lnTo>
                <a:cubicBezTo>
                  <a:pt x="881636" y="350909"/>
                  <a:pt x="883446" y="354624"/>
                  <a:pt x="885827" y="352433"/>
                </a:cubicBezTo>
                <a:cubicBezTo>
                  <a:pt x="888780" y="349576"/>
                  <a:pt x="884113" y="348528"/>
                  <a:pt x="882779" y="346718"/>
                </a:cubicBezTo>
                <a:lnTo>
                  <a:pt x="882398" y="346242"/>
                </a:lnTo>
                <a:cubicBezTo>
                  <a:pt x="881827" y="345194"/>
                  <a:pt x="884303" y="345670"/>
                  <a:pt x="887923" y="347290"/>
                </a:cubicBezTo>
                <a:lnTo>
                  <a:pt x="895542" y="350840"/>
                </a:lnTo>
                <a:lnTo>
                  <a:pt x="895366" y="352523"/>
                </a:lnTo>
                <a:lnTo>
                  <a:pt x="895257" y="352624"/>
                </a:lnTo>
                <a:lnTo>
                  <a:pt x="894400" y="351957"/>
                </a:lnTo>
                <a:cubicBezTo>
                  <a:pt x="892590" y="350528"/>
                  <a:pt x="890304" y="350052"/>
                  <a:pt x="889256" y="351957"/>
                </a:cubicBezTo>
                <a:cubicBezTo>
                  <a:pt x="888209" y="353671"/>
                  <a:pt x="889447" y="354910"/>
                  <a:pt x="892400" y="355100"/>
                </a:cubicBezTo>
                <a:lnTo>
                  <a:pt x="895067" y="355386"/>
                </a:lnTo>
                <a:lnTo>
                  <a:pt x="895366" y="352523"/>
                </a:lnTo>
                <a:lnTo>
                  <a:pt x="896758" y="351226"/>
                </a:lnTo>
                <a:lnTo>
                  <a:pt x="902591" y="351481"/>
                </a:lnTo>
                <a:lnTo>
                  <a:pt x="903163" y="348909"/>
                </a:lnTo>
                <a:lnTo>
                  <a:pt x="907163" y="339670"/>
                </a:lnTo>
                <a:cubicBezTo>
                  <a:pt x="906211" y="339193"/>
                  <a:pt x="904592" y="338241"/>
                  <a:pt x="904306" y="338431"/>
                </a:cubicBezTo>
                <a:close/>
                <a:moveTo>
                  <a:pt x="292325" y="338431"/>
                </a:moveTo>
                <a:cubicBezTo>
                  <a:pt x="289848" y="337860"/>
                  <a:pt x="288419" y="338622"/>
                  <a:pt x="288324" y="341003"/>
                </a:cubicBezTo>
                <a:cubicBezTo>
                  <a:pt x="288324" y="341575"/>
                  <a:pt x="285657" y="342622"/>
                  <a:pt x="284514" y="342432"/>
                </a:cubicBezTo>
                <a:lnTo>
                  <a:pt x="278037" y="341289"/>
                </a:lnTo>
                <a:cubicBezTo>
                  <a:pt x="276418" y="345575"/>
                  <a:pt x="278513" y="348337"/>
                  <a:pt x="282514" y="347480"/>
                </a:cubicBezTo>
                <a:lnTo>
                  <a:pt x="285466" y="346718"/>
                </a:lnTo>
                <a:cubicBezTo>
                  <a:pt x="287371" y="346242"/>
                  <a:pt x="288991" y="344908"/>
                  <a:pt x="290896" y="344718"/>
                </a:cubicBezTo>
                <a:cubicBezTo>
                  <a:pt x="294229" y="344432"/>
                  <a:pt x="293753" y="342622"/>
                  <a:pt x="293563" y="341003"/>
                </a:cubicBezTo>
                <a:cubicBezTo>
                  <a:pt x="293467" y="340051"/>
                  <a:pt x="292991" y="338527"/>
                  <a:pt x="292325" y="338431"/>
                </a:cubicBezTo>
                <a:close/>
                <a:moveTo>
                  <a:pt x="1450565" y="336622"/>
                </a:moveTo>
                <a:cubicBezTo>
                  <a:pt x="1449707" y="337765"/>
                  <a:pt x="1446564" y="339955"/>
                  <a:pt x="1445516" y="339193"/>
                </a:cubicBezTo>
                <a:cubicBezTo>
                  <a:pt x="1444468" y="338336"/>
                  <a:pt x="1440468" y="337193"/>
                  <a:pt x="1438849" y="338241"/>
                </a:cubicBezTo>
                <a:cubicBezTo>
                  <a:pt x="1437229" y="339289"/>
                  <a:pt x="1433801" y="343003"/>
                  <a:pt x="1433705" y="343289"/>
                </a:cubicBezTo>
                <a:cubicBezTo>
                  <a:pt x="1433610" y="343575"/>
                  <a:pt x="1434848" y="344337"/>
                  <a:pt x="1436563" y="343956"/>
                </a:cubicBezTo>
                <a:cubicBezTo>
                  <a:pt x="1438277" y="343670"/>
                  <a:pt x="1442373" y="343670"/>
                  <a:pt x="1441992" y="344623"/>
                </a:cubicBezTo>
                <a:cubicBezTo>
                  <a:pt x="1441611" y="345670"/>
                  <a:pt x="1442468" y="348337"/>
                  <a:pt x="1444659" y="348718"/>
                </a:cubicBezTo>
                <a:lnTo>
                  <a:pt x="1446659" y="348718"/>
                </a:lnTo>
                <a:lnTo>
                  <a:pt x="1447231" y="348718"/>
                </a:lnTo>
                <a:cubicBezTo>
                  <a:pt x="1447898" y="347385"/>
                  <a:pt x="1451898" y="341289"/>
                  <a:pt x="1454279" y="340336"/>
                </a:cubicBezTo>
                <a:cubicBezTo>
                  <a:pt x="1456756" y="339384"/>
                  <a:pt x="1458470" y="339670"/>
                  <a:pt x="1458184" y="341003"/>
                </a:cubicBezTo>
                <a:lnTo>
                  <a:pt x="1458756" y="341384"/>
                </a:lnTo>
                <a:lnTo>
                  <a:pt x="1462947" y="343861"/>
                </a:lnTo>
                <a:cubicBezTo>
                  <a:pt x="1470472" y="341289"/>
                  <a:pt x="1475806" y="338146"/>
                  <a:pt x="1474758" y="336812"/>
                </a:cubicBezTo>
                <a:cubicBezTo>
                  <a:pt x="1473710" y="335479"/>
                  <a:pt x="1466852" y="337669"/>
                  <a:pt x="1465138" y="337955"/>
                </a:cubicBezTo>
                <a:cubicBezTo>
                  <a:pt x="1463423" y="338146"/>
                  <a:pt x="1458566" y="337574"/>
                  <a:pt x="1457042" y="336812"/>
                </a:cubicBezTo>
                <a:cubicBezTo>
                  <a:pt x="1455518" y="336145"/>
                  <a:pt x="1451422" y="335574"/>
                  <a:pt x="1450565" y="336622"/>
                </a:cubicBezTo>
                <a:close/>
                <a:moveTo>
                  <a:pt x="1131668" y="336145"/>
                </a:moveTo>
                <a:cubicBezTo>
                  <a:pt x="1130525" y="335669"/>
                  <a:pt x="1125286" y="336145"/>
                  <a:pt x="1122809" y="338431"/>
                </a:cubicBezTo>
                <a:lnTo>
                  <a:pt x="1118047" y="336431"/>
                </a:lnTo>
                <a:cubicBezTo>
                  <a:pt x="1115380" y="335288"/>
                  <a:pt x="1111379" y="336145"/>
                  <a:pt x="1108045" y="336241"/>
                </a:cubicBezTo>
                <a:lnTo>
                  <a:pt x="1107379" y="336241"/>
                </a:lnTo>
                <a:cubicBezTo>
                  <a:pt x="1106331" y="336717"/>
                  <a:pt x="1105664" y="338336"/>
                  <a:pt x="1105855" y="339670"/>
                </a:cubicBezTo>
                <a:cubicBezTo>
                  <a:pt x="1105855" y="341003"/>
                  <a:pt x="1121571" y="340717"/>
                  <a:pt x="1123667" y="341384"/>
                </a:cubicBezTo>
                <a:cubicBezTo>
                  <a:pt x="1125762" y="342146"/>
                  <a:pt x="1128429" y="341860"/>
                  <a:pt x="1129572" y="340813"/>
                </a:cubicBezTo>
                <a:cubicBezTo>
                  <a:pt x="1130715" y="339765"/>
                  <a:pt x="1132810" y="336622"/>
                  <a:pt x="1131668" y="336145"/>
                </a:cubicBezTo>
                <a:close/>
                <a:moveTo>
                  <a:pt x="1149289" y="335860"/>
                </a:moveTo>
                <a:lnTo>
                  <a:pt x="1145669" y="336336"/>
                </a:lnTo>
                <a:lnTo>
                  <a:pt x="1142526" y="336717"/>
                </a:lnTo>
                <a:cubicBezTo>
                  <a:pt x="1139097" y="338146"/>
                  <a:pt x="1142050" y="342718"/>
                  <a:pt x="1144050" y="343956"/>
                </a:cubicBezTo>
                <a:cubicBezTo>
                  <a:pt x="1146050" y="345194"/>
                  <a:pt x="1149765" y="345289"/>
                  <a:pt x="1152146" y="344051"/>
                </a:cubicBezTo>
                <a:cubicBezTo>
                  <a:pt x="1154623" y="342813"/>
                  <a:pt x="1153766" y="336050"/>
                  <a:pt x="1149289" y="335860"/>
                </a:cubicBezTo>
                <a:close/>
                <a:moveTo>
                  <a:pt x="963837" y="334145"/>
                </a:moveTo>
                <a:cubicBezTo>
                  <a:pt x="961360" y="334145"/>
                  <a:pt x="960313" y="335193"/>
                  <a:pt x="961456" y="336526"/>
                </a:cubicBezTo>
                <a:cubicBezTo>
                  <a:pt x="962503" y="337860"/>
                  <a:pt x="969742" y="343003"/>
                  <a:pt x="970409" y="344337"/>
                </a:cubicBezTo>
                <a:cubicBezTo>
                  <a:pt x="971076" y="345670"/>
                  <a:pt x="968028" y="345766"/>
                  <a:pt x="963646" y="344527"/>
                </a:cubicBezTo>
                <a:lnTo>
                  <a:pt x="961646" y="347575"/>
                </a:lnTo>
                <a:lnTo>
                  <a:pt x="960217" y="349671"/>
                </a:lnTo>
                <a:cubicBezTo>
                  <a:pt x="959075" y="352528"/>
                  <a:pt x="963742" y="353767"/>
                  <a:pt x="970695" y="352433"/>
                </a:cubicBezTo>
                <a:lnTo>
                  <a:pt x="972409" y="352528"/>
                </a:lnTo>
                <a:lnTo>
                  <a:pt x="973838" y="352624"/>
                </a:lnTo>
                <a:cubicBezTo>
                  <a:pt x="975458" y="352243"/>
                  <a:pt x="976315" y="351576"/>
                  <a:pt x="975934" y="351004"/>
                </a:cubicBezTo>
                <a:cubicBezTo>
                  <a:pt x="975458" y="350433"/>
                  <a:pt x="977172" y="346718"/>
                  <a:pt x="980792" y="344146"/>
                </a:cubicBezTo>
                <a:lnTo>
                  <a:pt x="974600" y="339574"/>
                </a:lnTo>
                <a:lnTo>
                  <a:pt x="973648" y="338908"/>
                </a:lnTo>
                <a:cubicBezTo>
                  <a:pt x="972791" y="338146"/>
                  <a:pt x="970695" y="335955"/>
                  <a:pt x="968981" y="334145"/>
                </a:cubicBezTo>
                <a:lnTo>
                  <a:pt x="966218" y="334145"/>
                </a:lnTo>
                <a:close/>
                <a:moveTo>
                  <a:pt x="1589820" y="334050"/>
                </a:moveTo>
                <a:cubicBezTo>
                  <a:pt x="1585915" y="333574"/>
                  <a:pt x="1575151" y="335574"/>
                  <a:pt x="1573532" y="335002"/>
                </a:cubicBezTo>
                <a:cubicBezTo>
                  <a:pt x="1572008" y="334526"/>
                  <a:pt x="1573532" y="339193"/>
                  <a:pt x="1574009" y="340432"/>
                </a:cubicBezTo>
                <a:cubicBezTo>
                  <a:pt x="1574485" y="341575"/>
                  <a:pt x="1577723" y="343289"/>
                  <a:pt x="1579914" y="341098"/>
                </a:cubicBezTo>
                <a:lnTo>
                  <a:pt x="1582200" y="339670"/>
                </a:lnTo>
                <a:lnTo>
                  <a:pt x="1584200" y="338336"/>
                </a:lnTo>
                <a:cubicBezTo>
                  <a:pt x="1586867" y="337384"/>
                  <a:pt x="1589725" y="337860"/>
                  <a:pt x="1590582" y="339289"/>
                </a:cubicBezTo>
                <a:cubicBezTo>
                  <a:pt x="1591630" y="340622"/>
                  <a:pt x="1595726" y="339479"/>
                  <a:pt x="1596107" y="337860"/>
                </a:cubicBezTo>
                <a:cubicBezTo>
                  <a:pt x="1596487" y="336145"/>
                  <a:pt x="1593725" y="334431"/>
                  <a:pt x="1589820" y="334050"/>
                </a:cubicBezTo>
                <a:close/>
                <a:moveTo>
                  <a:pt x="950597" y="333097"/>
                </a:moveTo>
                <a:lnTo>
                  <a:pt x="950692" y="340592"/>
                </a:lnTo>
                <a:lnTo>
                  <a:pt x="945644" y="336526"/>
                </a:lnTo>
                <a:cubicBezTo>
                  <a:pt x="944739" y="336002"/>
                  <a:pt x="945001" y="337122"/>
                  <a:pt x="946144" y="339324"/>
                </a:cubicBezTo>
                <a:lnTo>
                  <a:pt x="947810" y="342000"/>
                </a:lnTo>
                <a:lnTo>
                  <a:pt x="947073" y="342337"/>
                </a:lnTo>
                <a:lnTo>
                  <a:pt x="944501" y="342908"/>
                </a:lnTo>
                <a:lnTo>
                  <a:pt x="942215" y="343384"/>
                </a:lnTo>
                <a:cubicBezTo>
                  <a:pt x="940406" y="346147"/>
                  <a:pt x="937548" y="346147"/>
                  <a:pt x="935834" y="343289"/>
                </a:cubicBezTo>
                <a:lnTo>
                  <a:pt x="932976" y="345861"/>
                </a:lnTo>
                <a:cubicBezTo>
                  <a:pt x="929928" y="348528"/>
                  <a:pt x="926690" y="349004"/>
                  <a:pt x="922784" y="348718"/>
                </a:cubicBezTo>
                <a:cubicBezTo>
                  <a:pt x="920308" y="348528"/>
                  <a:pt x="917926" y="349861"/>
                  <a:pt x="917165" y="351671"/>
                </a:cubicBezTo>
                <a:cubicBezTo>
                  <a:pt x="916784" y="352528"/>
                  <a:pt x="915641" y="353100"/>
                  <a:pt x="914974" y="353957"/>
                </a:cubicBezTo>
                <a:lnTo>
                  <a:pt x="913640" y="355576"/>
                </a:lnTo>
                <a:cubicBezTo>
                  <a:pt x="912402" y="357481"/>
                  <a:pt x="911259" y="362530"/>
                  <a:pt x="911259" y="366816"/>
                </a:cubicBezTo>
                <a:lnTo>
                  <a:pt x="913545" y="367483"/>
                </a:lnTo>
                <a:lnTo>
                  <a:pt x="915259" y="367959"/>
                </a:lnTo>
                <a:cubicBezTo>
                  <a:pt x="917545" y="367292"/>
                  <a:pt x="919927" y="365387"/>
                  <a:pt x="920593" y="363673"/>
                </a:cubicBezTo>
                <a:lnTo>
                  <a:pt x="917355" y="363482"/>
                </a:lnTo>
                <a:cubicBezTo>
                  <a:pt x="914117" y="363292"/>
                  <a:pt x="914021" y="361196"/>
                  <a:pt x="915545" y="359958"/>
                </a:cubicBezTo>
                <a:lnTo>
                  <a:pt x="918117" y="357862"/>
                </a:lnTo>
                <a:cubicBezTo>
                  <a:pt x="921546" y="356053"/>
                  <a:pt x="925642" y="354052"/>
                  <a:pt x="927166" y="353386"/>
                </a:cubicBezTo>
                <a:cubicBezTo>
                  <a:pt x="928785" y="352719"/>
                  <a:pt x="933928" y="355195"/>
                  <a:pt x="934881" y="356434"/>
                </a:cubicBezTo>
                <a:cubicBezTo>
                  <a:pt x="935929" y="357672"/>
                  <a:pt x="932976" y="361672"/>
                  <a:pt x="932024" y="361672"/>
                </a:cubicBezTo>
                <a:cubicBezTo>
                  <a:pt x="930976" y="361672"/>
                  <a:pt x="927737" y="363196"/>
                  <a:pt x="927833" y="365101"/>
                </a:cubicBezTo>
                <a:cubicBezTo>
                  <a:pt x="927928" y="367006"/>
                  <a:pt x="931261" y="370340"/>
                  <a:pt x="934881" y="368149"/>
                </a:cubicBezTo>
                <a:cubicBezTo>
                  <a:pt x="938500" y="365959"/>
                  <a:pt x="940025" y="353386"/>
                  <a:pt x="941549" y="349480"/>
                </a:cubicBezTo>
                <a:lnTo>
                  <a:pt x="944216" y="351100"/>
                </a:lnTo>
                <a:cubicBezTo>
                  <a:pt x="948121" y="353481"/>
                  <a:pt x="949168" y="351385"/>
                  <a:pt x="950692" y="349861"/>
                </a:cubicBezTo>
                <a:lnTo>
                  <a:pt x="951931" y="348623"/>
                </a:lnTo>
                <a:lnTo>
                  <a:pt x="947810" y="342000"/>
                </a:lnTo>
                <a:lnTo>
                  <a:pt x="950693" y="340681"/>
                </a:lnTo>
                <a:lnTo>
                  <a:pt x="950692" y="340592"/>
                </a:lnTo>
                <a:lnTo>
                  <a:pt x="952502" y="342051"/>
                </a:lnTo>
                <a:cubicBezTo>
                  <a:pt x="953359" y="343003"/>
                  <a:pt x="958122" y="342337"/>
                  <a:pt x="957550" y="338050"/>
                </a:cubicBezTo>
                <a:lnTo>
                  <a:pt x="953741" y="335288"/>
                </a:lnTo>
                <a:close/>
                <a:moveTo>
                  <a:pt x="1665377" y="332216"/>
                </a:moveTo>
                <a:cubicBezTo>
                  <a:pt x="1664258" y="332978"/>
                  <a:pt x="1663925" y="334383"/>
                  <a:pt x="1664305" y="335383"/>
                </a:cubicBezTo>
                <a:cubicBezTo>
                  <a:pt x="1665068" y="337384"/>
                  <a:pt x="1668020" y="337288"/>
                  <a:pt x="1670878" y="335288"/>
                </a:cubicBezTo>
                <a:lnTo>
                  <a:pt x="1673450" y="337955"/>
                </a:lnTo>
                <a:cubicBezTo>
                  <a:pt x="1673545" y="338050"/>
                  <a:pt x="1674973" y="337669"/>
                  <a:pt x="1675164" y="337288"/>
                </a:cubicBezTo>
                <a:cubicBezTo>
                  <a:pt x="1675450" y="336717"/>
                  <a:pt x="1675545" y="335574"/>
                  <a:pt x="1675164" y="335288"/>
                </a:cubicBezTo>
                <a:lnTo>
                  <a:pt x="1671164" y="332907"/>
                </a:lnTo>
                <a:cubicBezTo>
                  <a:pt x="1668402" y="331335"/>
                  <a:pt x="1666497" y="331454"/>
                  <a:pt x="1665377" y="332216"/>
                </a:cubicBezTo>
                <a:close/>
                <a:moveTo>
                  <a:pt x="1379603" y="331859"/>
                </a:moveTo>
                <a:lnTo>
                  <a:pt x="1379032" y="332050"/>
                </a:lnTo>
                <a:cubicBezTo>
                  <a:pt x="1373888" y="333383"/>
                  <a:pt x="1373698" y="334812"/>
                  <a:pt x="1377603" y="338336"/>
                </a:cubicBezTo>
                <a:lnTo>
                  <a:pt x="1378556" y="339193"/>
                </a:lnTo>
                <a:cubicBezTo>
                  <a:pt x="1379032" y="340622"/>
                  <a:pt x="1380937" y="343575"/>
                  <a:pt x="1382746" y="345766"/>
                </a:cubicBezTo>
                <a:lnTo>
                  <a:pt x="1385509" y="344146"/>
                </a:lnTo>
                <a:cubicBezTo>
                  <a:pt x="1388557" y="342337"/>
                  <a:pt x="1385890" y="340622"/>
                  <a:pt x="1384080" y="339289"/>
                </a:cubicBezTo>
                <a:lnTo>
                  <a:pt x="1382175" y="338050"/>
                </a:lnTo>
                <a:cubicBezTo>
                  <a:pt x="1380175" y="336717"/>
                  <a:pt x="1378936" y="335193"/>
                  <a:pt x="1379508" y="334621"/>
                </a:cubicBezTo>
                <a:cubicBezTo>
                  <a:pt x="1379984" y="334050"/>
                  <a:pt x="1380365" y="332431"/>
                  <a:pt x="1379603" y="331859"/>
                </a:cubicBezTo>
                <a:close/>
                <a:moveTo>
                  <a:pt x="603601" y="330145"/>
                </a:moveTo>
                <a:cubicBezTo>
                  <a:pt x="600934" y="329478"/>
                  <a:pt x="599887" y="330811"/>
                  <a:pt x="600173" y="333002"/>
                </a:cubicBezTo>
                <a:lnTo>
                  <a:pt x="600363" y="333193"/>
                </a:lnTo>
                <a:cubicBezTo>
                  <a:pt x="599506" y="333859"/>
                  <a:pt x="598077" y="333478"/>
                  <a:pt x="597029" y="332240"/>
                </a:cubicBezTo>
                <a:cubicBezTo>
                  <a:pt x="596077" y="331002"/>
                  <a:pt x="591791" y="329954"/>
                  <a:pt x="589504" y="332431"/>
                </a:cubicBezTo>
                <a:lnTo>
                  <a:pt x="591505" y="336145"/>
                </a:lnTo>
                <a:cubicBezTo>
                  <a:pt x="592552" y="338050"/>
                  <a:pt x="589219" y="339193"/>
                  <a:pt x="592076" y="341670"/>
                </a:cubicBezTo>
                <a:lnTo>
                  <a:pt x="595315" y="344432"/>
                </a:lnTo>
                <a:cubicBezTo>
                  <a:pt x="590457" y="345861"/>
                  <a:pt x="588457" y="347099"/>
                  <a:pt x="590743" y="347194"/>
                </a:cubicBezTo>
                <a:cubicBezTo>
                  <a:pt x="593029" y="347290"/>
                  <a:pt x="597791" y="348433"/>
                  <a:pt x="597791" y="345861"/>
                </a:cubicBezTo>
                <a:cubicBezTo>
                  <a:pt x="597791" y="343289"/>
                  <a:pt x="598077" y="336431"/>
                  <a:pt x="598363" y="336431"/>
                </a:cubicBezTo>
                <a:cubicBezTo>
                  <a:pt x="598649" y="336431"/>
                  <a:pt x="599696" y="337288"/>
                  <a:pt x="599982" y="338431"/>
                </a:cubicBezTo>
                <a:cubicBezTo>
                  <a:pt x="600268" y="339574"/>
                  <a:pt x="602268" y="342527"/>
                  <a:pt x="603792" y="342337"/>
                </a:cubicBezTo>
                <a:lnTo>
                  <a:pt x="604840" y="342051"/>
                </a:lnTo>
                <a:lnTo>
                  <a:pt x="606364" y="341575"/>
                </a:lnTo>
                <a:cubicBezTo>
                  <a:pt x="608554" y="340717"/>
                  <a:pt x="606745" y="338717"/>
                  <a:pt x="602363" y="337003"/>
                </a:cubicBezTo>
                <a:lnTo>
                  <a:pt x="603411" y="334812"/>
                </a:lnTo>
                <a:cubicBezTo>
                  <a:pt x="603697" y="334240"/>
                  <a:pt x="605125" y="333764"/>
                  <a:pt x="605030" y="333383"/>
                </a:cubicBezTo>
                <a:cubicBezTo>
                  <a:pt x="604840" y="332240"/>
                  <a:pt x="604459" y="330335"/>
                  <a:pt x="603601" y="330145"/>
                </a:cubicBezTo>
                <a:close/>
                <a:moveTo>
                  <a:pt x="154022" y="330145"/>
                </a:moveTo>
                <a:cubicBezTo>
                  <a:pt x="155260" y="330335"/>
                  <a:pt x="159261" y="330049"/>
                  <a:pt x="161928" y="330335"/>
                </a:cubicBezTo>
                <a:cubicBezTo>
                  <a:pt x="164595" y="330621"/>
                  <a:pt x="175167" y="332145"/>
                  <a:pt x="179549" y="334621"/>
                </a:cubicBezTo>
                <a:lnTo>
                  <a:pt x="183359" y="333764"/>
                </a:lnTo>
                <a:lnTo>
                  <a:pt x="189169" y="332526"/>
                </a:lnTo>
                <a:cubicBezTo>
                  <a:pt x="192598" y="335574"/>
                  <a:pt x="193360" y="338431"/>
                  <a:pt x="190789" y="338812"/>
                </a:cubicBezTo>
                <a:cubicBezTo>
                  <a:pt x="188217" y="339193"/>
                  <a:pt x="182978" y="338336"/>
                  <a:pt x="181454" y="338908"/>
                </a:cubicBezTo>
                <a:cubicBezTo>
                  <a:pt x="180025" y="339384"/>
                  <a:pt x="175549" y="341479"/>
                  <a:pt x="175358" y="342622"/>
                </a:cubicBezTo>
                <a:cubicBezTo>
                  <a:pt x="175167" y="343765"/>
                  <a:pt x="174691" y="344908"/>
                  <a:pt x="174215" y="345289"/>
                </a:cubicBezTo>
                <a:cubicBezTo>
                  <a:pt x="173739" y="345670"/>
                  <a:pt x="170405" y="345480"/>
                  <a:pt x="167833" y="343956"/>
                </a:cubicBezTo>
                <a:cubicBezTo>
                  <a:pt x="165262" y="342432"/>
                  <a:pt x="156784" y="341670"/>
                  <a:pt x="158118" y="340622"/>
                </a:cubicBezTo>
                <a:cubicBezTo>
                  <a:pt x="159356" y="339479"/>
                  <a:pt x="160785" y="336241"/>
                  <a:pt x="159165" y="335193"/>
                </a:cubicBezTo>
                <a:cubicBezTo>
                  <a:pt x="157546" y="334145"/>
                  <a:pt x="152593" y="337669"/>
                  <a:pt x="151927" y="337098"/>
                </a:cubicBezTo>
                <a:lnTo>
                  <a:pt x="151927" y="336526"/>
                </a:lnTo>
                <a:lnTo>
                  <a:pt x="151736" y="334526"/>
                </a:lnTo>
                <a:cubicBezTo>
                  <a:pt x="151831" y="331954"/>
                  <a:pt x="152784" y="329954"/>
                  <a:pt x="154022" y="330145"/>
                </a:cubicBezTo>
                <a:close/>
                <a:moveTo>
                  <a:pt x="345474" y="329954"/>
                </a:moveTo>
                <a:lnTo>
                  <a:pt x="342712" y="330716"/>
                </a:lnTo>
                <a:cubicBezTo>
                  <a:pt x="339854" y="332050"/>
                  <a:pt x="339283" y="333193"/>
                  <a:pt x="341569" y="333288"/>
                </a:cubicBezTo>
                <a:cubicBezTo>
                  <a:pt x="343759" y="333478"/>
                  <a:pt x="340521" y="337765"/>
                  <a:pt x="340807" y="338336"/>
                </a:cubicBezTo>
                <a:cubicBezTo>
                  <a:pt x="341092" y="338908"/>
                  <a:pt x="343188" y="339860"/>
                  <a:pt x="344521" y="339098"/>
                </a:cubicBezTo>
                <a:lnTo>
                  <a:pt x="345093" y="338146"/>
                </a:lnTo>
                <a:cubicBezTo>
                  <a:pt x="345855" y="336812"/>
                  <a:pt x="343950" y="334336"/>
                  <a:pt x="347379" y="334145"/>
                </a:cubicBezTo>
                <a:cubicBezTo>
                  <a:pt x="350427" y="333955"/>
                  <a:pt x="351094" y="332526"/>
                  <a:pt x="349951" y="330811"/>
                </a:cubicBezTo>
                <a:cubicBezTo>
                  <a:pt x="349379" y="330049"/>
                  <a:pt x="346808" y="329668"/>
                  <a:pt x="345474" y="329954"/>
                </a:cubicBezTo>
                <a:close/>
                <a:moveTo>
                  <a:pt x="1203200" y="329668"/>
                </a:moveTo>
                <a:cubicBezTo>
                  <a:pt x="1200724" y="330811"/>
                  <a:pt x="1196628" y="333764"/>
                  <a:pt x="1194056" y="336431"/>
                </a:cubicBezTo>
                <a:lnTo>
                  <a:pt x="1190723" y="335955"/>
                </a:lnTo>
                <a:lnTo>
                  <a:pt x="1183102" y="335002"/>
                </a:lnTo>
                <a:cubicBezTo>
                  <a:pt x="1177578" y="338812"/>
                  <a:pt x="1173768" y="343575"/>
                  <a:pt x="1174720" y="345480"/>
                </a:cubicBezTo>
                <a:lnTo>
                  <a:pt x="1177768" y="343480"/>
                </a:lnTo>
                <a:cubicBezTo>
                  <a:pt x="1179293" y="342432"/>
                  <a:pt x="1181198" y="341860"/>
                  <a:pt x="1183007" y="341194"/>
                </a:cubicBezTo>
                <a:lnTo>
                  <a:pt x="1184626" y="340622"/>
                </a:lnTo>
                <a:cubicBezTo>
                  <a:pt x="1186151" y="342337"/>
                  <a:pt x="1186912" y="346432"/>
                  <a:pt x="1186532" y="349766"/>
                </a:cubicBezTo>
                <a:lnTo>
                  <a:pt x="1187770" y="352814"/>
                </a:lnTo>
                <a:cubicBezTo>
                  <a:pt x="1188246" y="353957"/>
                  <a:pt x="1186341" y="356910"/>
                  <a:pt x="1186151" y="356910"/>
                </a:cubicBezTo>
                <a:cubicBezTo>
                  <a:pt x="1179102" y="355576"/>
                  <a:pt x="1181388" y="360910"/>
                  <a:pt x="1179197" y="363006"/>
                </a:cubicBezTo>
                <a:lnTo>
                  <a:pt x="1177578" y="364530"/>
                </a:lnTo>
                <a:cubicBezTo>
                  <a:pt x="1178816" y="365482"/>
                  <a:pt x="1187293" y="368149"/>
                  <a:pt x="1190246" y="368721"/>
                </a:cubicBezTo>
                <a:cubicBezTo>
                  <a:pt x="1193294" y="369197"/>
                  <a:pt x="1195580" y="369007"/>
                  <a:pt x="1195390" y="368340"/>
                </a:cubicBezTo>
                <a:lnTo>
                  <a:pt x="1195199" y="368245"/>
                </a:lnTo>
                <a:lnTo>
                  <a:pt x="1191770" y="366816"/>
                </a:lnTo>
                <a:cubicBezTo>
                  <a:pt x="1187770" y="366054"/>
                  <a:pt x="1183865" y="365006"/>
                  <a:pt x="1183102" y="364625"/>
                </a:cubicBezTo>
                <a:lnTo>
                  <a:pt x="1182912" y="364149"/>
                </a:lnTo>
                <a:lnTo>
                  <a:pt x="1182721" y="363577"/>
                </a:lnTo>
                <a:cubicBezTo>
                  <a:pt x="1183007" y="362815"/>
                  <a:pt x="1185293" y="361482"/>
                  <a:pt x="1187960" y="360625"/>
                </a:cubicBezTo>
                <a:cubicBezTo>
                  <a:pt x="1190532" y="359767"/>
                  <a:pt x="1192532" y="353671"/>
                  <a:pt x="1194151" y="353767"/>
                </a:cubicBezTo>
                <a:lnTo>
                  <a:pt x="1195580" y="353862"/>
                </a:lnTo>
                <a:lnTo>
                  <a:pt x="1196533" y="353957"/>
                </a:lnTo>
                <a:cubicBezTo>
                  <a:pt x="1197485" y="354052"/>
                  <a:pt x="1198152" y="353195"/>
                  <a:pt x="1197961" y="352052"/>
                </a:cubicBezTo>
                <a:lnTo>
                  <a:pt x="1197390" y="351290"/>
                </a:lnTo>
                <a:cubicBezTo>
                  <a:pt x="1197104" y="350909"/>
                  <a:pt x="1195866" y="351004"/>
                  <a:pt x="1195104" y="350909"/>
                </a:cubicBezTo>
                <a:cubicBezTo>
                  <a:pt x="1193199" y="350719"/>
                  <a:pt x="1190532" y="351481"/>
                  <a:pt x="1190627" y="348718"/>
                </a:cubicBezTo>
                <a:cubicBezTo>
                  <a:pt x="1190723" y="346718"/>
                  <a:pt x="1190723" y="345670"/>
                  <a:pt x="1193866" y="344242"/>
                </a:cubicBezTo>
                <a:lnTo>
                  <a:pt x="1197866" y="342432"/>
                </a:lnTo>
                <a:cubicBezTo>
                  <a:pt x="1201962" y="338622"/>
                  <a:pt x="1205486" y="336431"/>
                  <a:pt x="1205772" y="337765"/>
                </a:cubicBezTo>
                <a:cubicBezTo>
                  <a:pt x="1206058" y="339003"/>
                  <a:pt x="1207868" y="341670"/>
                  <a:pt x="1209296" y="340813"/>
                </a:cubicBezTo>
                <a:lnTo>
                  <a:pt x="1210630" y="340432"/>
                </a:lnTo>
                <a:cubicBezTo>
                  <a:pt x="1212535" y="339860"/>
                  <a:pt x="1214535" y="339574"/>
                  <a:pt x="1216440" y="339289"/>
                </a:cubicBezTo>
                <a:lnTo>
                  <a:pt x="1217202" y="339193"/>
                </a:lnTo>
                <a:cubicBezTo>
                  <a:pt x="1218059" y="339384"/>
                  <a:pt x="1219869" y="341098"/>
                  <a:pt x="1221107" y="343003"/>
                </a:cubicBezTo>
                <a:lnTo>
                  <a:pt x="1224536" y="341194"/>
                </a:lnTo>
                <a:lnTo>
                  <a:pt x="1226156" y="340336"/>
                </a:lnTo>
                <a:cubicBezTo>
                  <a:pt x="1228918" y="340813"/>
                  <a:pt x="1232347" y="341289"/>
                  <a:pt x="1233871" y="341575"/>
                </a:cubicBezTo>
                <a:cubicBezTo>
                  <a:pt x="1235395" y="341765"/>
                  <a:pt x="1239681" y="339384"/>
                  <a:pt x="1241110" y="338527"/>
                </a:cubicBezTo>
                <a:lnTo>
                  <a:pt x="1243205" y="339955"/>
                </a:lnTo>
                <a:lnTo>
                  <a:pt x="1244443" y="340813"/>
                </a:lnTo>
                <a:cubicBezTo>
                  <a:pt x="1247110" y="340622"/>
                  <a:pt x="1249301" y="339193"/>
                  <a:pt x="1249301" y="337574"/>
                </a:cubicBezTo>
                <a:cubicBezTo>
                  <a:pt x="1249301" y="335955"/>
                  <a:pt x="1247015" y="331383"/>
                  <a:pt x="1244253" y="331192"/>
                </a:cubicBezTo>
                <a:cubicBezTo>
                  <a:pt x="1241491" y="331097"/>
                  <a:pt x="1234728" y="333193"/>
                  <a:pt x="1235204" y="333669"/>
                </a:cubicBezTo>
                <a:cubicBezTo>
                  <a:pt x="1235681" y="334145"/>
                  <a:pt x="1231013" y="336050"/>
                  <a:pt x="1223012" y="335860"/>
                </a:cubicBezTo>
                <a:lnTo>
                  <a:pt x="1216250" y="336241"/>
                </a:lnTo>
                <a:cubicBezTo>
                  <a:pt x="1211582" y="336431"/>
                  <a:pt x="1207772" y="335669"/>
                  <a:pt x="1205296" y="332431"/>
                </a:cubicBezTo>
                <a:close/>
                <a:moveTo>
                  <a:pt x="1964248" y="328811"/>
                </a:moveTo>
                <a:cubicBezTo>
                  <a:pt x="1965201" y="328621"/>
                  <a:pt x="1968249" y="329383"/>
                  <a:pt x="1970915" y="330431"/>
                </a:cubicBezTo>
                <a:lnTo>
                  <a:pt x="1974249" y="330240"/>
                </a:lnTo>
                <a:lnTo>
                  <a:pt x="1977488" y="329954"/>
                </a:lnTo>
                <a:cubicBezTo>
                  <a:pt x="1982822" y="331669"/>
                  <a:pt x="1984631" y="334431"/>
                  <a:pt x="1981583" y="336146"/>
                </a:cubicBezTo>
                <a:lnTo>
                  <a:pt x="1979488" y="337193"/>
                </a:lnTo>
                <a:lnTo>
                  <a:pt x="1978535" y="337670"/>
                </a:lnTo>
                <a:cubicBezTo>
                  <a:pt x="1977392" y="338051"/>
                  <a:pt x="1971677" y="339384"/>
                  <a:pt x="1965963" y="340813"/>
                </a:cubicBezTo>
                <a:lnTo>
                  <a:pt x="1960438" y="340527"/>
                </a:lnTo>
                <a:cubicBezTo>
                  <a:pt x="1958914" y="340432"/>
                  <a:pt x="1958628" y="343385"/>
                  <a:pt x="1955676" y="341384"/>
                </a:cubicBezTo>
                <a:cubicBezTo>
                  <a:pt x="1953199" y="339670"/>
                  <a:pt x="1953199" y="337955"/>
                  <a:pt x="1953866" y="336431"/>
                </a:cubicBezTo>
                <a:cubicBezTo>
                  <a:pt x="1954628" y="334812"/>
                  <a:pt x="1956532" y="332907"/>
                  <a:pt x="1958438" y="332336"/>
                </a:cubicBezTo>
                <a:cubicBezTo>
                  <a:pt x="1960914" y="331574"/>
                  <a:pt x="1964724" y="333002"/>
                  <a:pt x="1964248" y="328907"/>
                </a:cubicBezTo>
                <a:close/>
                <a:moveTo>
                  <a:pt x="1867570" y="328621"/>
                </a:moveTo>
                <a:cubicBezTo>
                  <a:pt x="1870332" y="328526"/>
                  <a:pt x="1875666" y="327097"/>
                  <a:pt x="1874999" y="328716"/>
                </a:cubicBezTo>
                <a:lnTo>
                  <a:pt x="1874523" y="330240"/>
                </a:lnTo>
                <a:lnTo>
                  <a:pt x="1874142" y="331478"/>
                </a:lnTo>
                <a:cubicBezTo>
                  <a:pt x="1873856" y="332907"/>
                  <a:pt x="1873570" y="334336"/>
                  <a:pt x="1873380" y="334622"/>
                </a:cubicBezTo>
                <a:cubicBezTo>
                  <a:pt x="1873189" y="334907"/>
                  <a:pt x="1871951" y="335479"/>
                  <a:pt x="1870808" y="335193"/>
                </a:cubicBezTo>
                <a:cubicBezTo>
                  <a:pt x="1869760" y="334907"/>
                  <a:pt x="1866427" y="335003"/>
                  <a:pt x="1866236" y="334717"/>
                </a:cubicBezTo>
                <a:cubicBezTo>
                  <a:pt x="1866045" y="334431"/>
                  <a:pt x="1865474" y="333383"/>
                  <a:pt x="1864902" y="332526"/>
                </a:cubicBezTo>
                <a:cubicBezTo>
                  <a:pt x="1864331" y="331669"/>
                  <a:pt x="1864807" y="328716"/>
                  <a:pt x="1867570" y="328621"/>
                </a:cubicBezTo>
                <a:close/>
                <a:moveTo>
                  <a:pt x="260607" y="328240"/>
                </a:moveTo>
                <a:cubicBezTo>
                  <a:pt x="263178" y="329478"/>
                  <a:pt x="268417" y="335193"/>
                  <a:pt x="266322" y="337955"/>
                </a:cubicBezTo>
                <a:lnTo>
                  <a:pt x="261750" y="334526"/>
                </a:lnTo>
                <a:lnTo>
                  <a:pt x="259654" y="333002"/>
                </a:lnTo>
                <a:cubicBezTo>
                  <a:pt x="255844" y="332145"/>
                  <a:pt x="252987" y="333383"/>
                  <a:pt x="253272" y="335669"/>
                </a:cubicBezTo>
                <a:cubicBezTo>
                  <a:pt x="253653" y="338051"/>
                  <a:pt x="243652" y="338622"/>
                  <a:pt x="242795" y="336145"/>
                </a:cubicBezTo>
                <a:cubicBezTo>
                  <a:pt x="241938" y="333669"/>
                  <a:pt x="243557" y="331097"/>
                  <a:pt x="246510" y="330335"/>
                </a:cubicBezTo>
                <a:cubicBezTo>
                  <a:pt x="249462" y="329573"/>
                  <a:pt x="258035" y="327002"/>
                  <a:pt x="260607" y="328240"/>
                </a:cubicBezTo>
                <a:close/>
                <a:moveTo>
                  <a:pt x="1611823" y="328144"/>
                </a:moveTo>
                <a:lnTo>
                  <a:pt x="1611061" y="328621"/>
                </a:lnTo>
                <a:cubicBezTo>
                  <a:pt x="1610966" y="329764"/>
                  <a:pt x="1611251" y="331859"/>
                  <a:pt x="1611727" y="333288"/>
                </a:cubicBezTo>
                <a:cubicBezTo>
                  <a:pt x="1612204" y="334717"/>
                  <a:pt x="1609632" y="338336"/>
                  <a:pt x="1609442" y="338717"/>
                </a:cubicBezTo>
                <a:cubicBezTo>
                  <a:pt x="1609251" y="339098"/>
                  <a:pt x="1609918" y="338431"/>
                  <a:pt x="1611251" y="336431"/>
                </a:cubicBezTo>
                <a:cubicBezTo>
                  <a:pt x="1612490" y="334621"/>
                  <a:pt x="1620871" y="339574"/>
                  <a:pt x="1620871" y="342051"/>
                </a:cubicBezTo>
                <a:cubicBezTo>
                  <a:pt x="1620871" y="344527"/>
                  <a:pt x="1623062" y="345004"/>
                  <a:pt x="1625634" y="343003"/>
                </a:cubicBezTo>
                <a:cubicBezTo>
                  <a:pt x="1628301" y="341003"/>
                  <a:pt x="1635159" y="334431"/>
                  <a:pt x="1636969" y="332240"/>
                </a:cubicBezTo>
                <a:lnTo>
                  <a:pt x="1633730" y="330716"/>
                </a:lnTo>
                <a:cubicBezTo>
                  <a:pt x="1630968" y="329383"/>
                  <a:pt x="1628587" y="329383"/>
                  <a:pt x="1625825" y="331192"/>
                </a:cubicBezTo>
                <a:lnTo>
                  <a:pt x="1624301" y="332145"/>
                </a:lnTo>
                <a:cubicBezTo>
                  <a:pt x="1621634" y="332050"/>
                  <a:pt x="1618490" y="331954"/>
                  <a:pt x="1617347" y="332050"/>
                </a:cubicBezTo>
                <a:lnTo>
                  <a:pt x="1617061" y="331669"/>
                </a:lnTo>
                <a:cubicBezTo>
                  <a:pt x="1616204" y="330621"/>
                  <a:pt x="1616109" y="329192"/>
                  <a:pt x="1615061" y="328240"/>
                </a:cubicBezTo>
                <a:cubicBezTo>
                  <a:pt x="1614585" y="327763"/>
                  <a:pt x="1612490" y="327763"/>
                  <a:pt x="1611823" y="328144"/>
                </a:cubicBezTo>
                <a:close/>
                <a:moveTo>
                  <a:pt x="1047848" y="328144"/>
                </a:moveTo>
                <a:cubicBezTo>
                  <a:pt x="1046609" y="329573"/>
                  <a:pt x="1047657" y="337193"/>
                  <a:pt x="1046228" y="338336"/>
                </a:cubicBezTo>
                <a:cubicBezTo>
                  <a:pt x="1044800" y="339479"/>
                  <a:pt x="1040513" y="341956"/>
                  <a:pt x="1039751" y="341194"/>
                </a:cubicBezTo>
                <a:cubicBezTo>
                  <a:pt x="1038989" y="340432"/>
                  <a:pt x="1036322" y="339384"/>
                  <a:pt x="1035370" y="340432"/>
                </a:cubicBezTo>
                <a:lnTo>
                  <a:pt x="1034608" y="340336"/>
                </a:lnTo>
                <a:cubicBezTo>
                  <a:pt x="1030321" y="339860"/>
                  <a:pt x="1028035" y="341194"/>
                  <a:pt x="1026797" y="344623"/>
                </a:cubicBezTo>
                <a:lnTo>
                  <a:pt x="1026511" y="345575"/>
                </a:lnTo>
                <a:lnTo>
                  <a:pt x="1020403" y="345629"/>
                </a:lnTo>
                <a:lnTo>
                  <a:pt x="1023749" y="341956"/>
                </a:lnTo>
                <a:cubicBezTo>
                  <a:pt x="1024035" y="341003"/>
                  <a:pt x="1023273" y="339765"/>
                  <a:pt x="1021368" y="341384"/>
                </a:cubicBezTo>
                <a:cubicBezTo>
                  <a:pt x="1019368" y="343003"/>
                  <a:pt x="1011462" y="344242"/>
                  <a:pt x="1010033" y="343670"/>
                </a:cubicBezTo>
                <a:cubicBezTo>
                  <a:pt x="1008604" y="343099"/>
                  <a:pt x="1005271" y="339098"/>
                  <a:pt x="1006414" y="336336"/>
                </a:cubicBezTo>
                <a:lnTo>
                  <a:pt x="1006604" y="333764"/>
                </a:lnTo>
                <a:lnTo>
                  <a:pt x="1006700" y="332621"/>
                </a:lnTo>
                <a:cubicBezTo>
                  <a:pt x="1005175" y="331288"/>
                  <a:pt x="1000794" y="330811"/>
                  <a:pt x="996984" y="331764"/>
                </a:cubicBezTo>
                <a:lnTo>
                  <a:pt x="993460" y="332240"/>
                </a:lnTo>
                <a:cubicBezTo>
                  <a:pt x="992888" y="332335"/>
                  <a:pt x="992126" y="333955"/>
                  <a:pt x="992317" y="334812"/>
                </a:cubicBezTo>
                <a:cubicBezTo>
                  <a:pt x="992507" y="335479"/>
                  <a:pt x="994126" y="336336"/>
                  <a:pt x="994889" y="336241"/>
                </a:cubicBezTo>
                <a:lnTo>
                  <a:pt x="996317" y="336050"/>
                </a:lnTo>
                <a:cubicBezTo>
                  <a:pt x="997746" y="335193"/>
                  <a:pt x="999460" y="335574"/>
                  <a:pt x="1000223" y="336812"/>
                </a:cubicBezTo>
                <a:cubicBezTo>
                  <a:pt x="1000984" y="338050"/>
                  <a:pt x="1000508" y="341194"/>
                  <a:pt x="996984" y="340146"/>
                </a:cubicBezTo>
                <a:lnTo>
                  <a:pt x="995079" y="340813"/>
                </a:lnTo>
                <a:lnTo>
                  <a:pt x="990507" y="342432"/>
                </a:lnTo>
                <a:cubicBezTo>
                  <a:pt x="988507" y="339860"/>
                  <a:pt x="986030" y="337288"/>
                  <a:pt x="984983" y="336526"/>
                </a:cubicBezTo>
                <a:lnTo>
                  <a:pt x="984030" y="336622"/>
                </a:lnTo>
                <a:lnTo>
                  <a:pt x="983173" y="336717"/>
                </a:lnTo>
                <a:cubicBezTo>
                  <a:pt x="982411" y="337669"/>
                  <a:pt x="981458" y="340908"/>
                  <a:pt x="980982" y="343765"/>
                </a:cubicBezTo>
                <a:lnTo>
                  <a:pt x="984220" y="346051"/>
                </a:lnTo>
                <a:lnTo>
                  <a:pt x="986983" y="347956"/>
                </a:lnTo>
                <a:cubicBezTo>
                  <a:pt x="989174" y="350719"/>
                  <a:pt x="991650" y="350623"/>
                  <a:pt x="992412" y="347861"/>
                </a:cubicBezTo>
                <a:lnTo>
                  <a:pt x="997270" y="349004"/>
                </a:lnTo>
                <a:lnTo>
                  <a:pt x="1000699" y="349766"/>
                </a:lnTo>
                <a:cubicBezTo>
                  <a:pt x="1012986" y="348242"/>
                  <a:pt x="1022987" y="348337"/>
                  <a:pt x="1022987" y="350052"/>
                </a:cubicBezTo>
                <a:lnTo>
                  <a:pt x="1023940" y="350623"/>
                </a:lnTo>
                <a:cubicBezTo>
                  <a:pt x="1025654" y="351576"/>
                  <a:pt x="1027654" y="351671"/>
                  <a:pt x="1028321" y="349099"/>
                </a:cubicBezTo>
                <a:cubicBezTo>
                  <a:pt x="1028512" y="348242"/>
                  <a:pt x="1030417" y="347004"/>
                  <a:pt x="1031369" y="347099"/>
                </a:cubicBezTo>
                <a:cubicBezTo>
                  <a:pt x="1034036" y="347290"/>
                  <a:pt x="1036608" y="348242"/>
                  <a:pt x="1039370" y="348623"/>
                </a:cubicBezTo>
                <a:lnTo>
                  <a:pt x="1040704" y="348814"/>
                </a:lnTo>
                <a:cubicBezTo>
                  <a:pt x="1042323" y="348433"/>
                  <a:pt x="1043180" y="347004"/>
                  <a:pt x="1042514" y="345766"/>
                </a:cubicBezTo>
                <a:lnTo>
                  <a:pt x="1041942" y="344623"/>
                </a:lnTo>
                <a:lnTo>
                  <a:pt x="1041751" y="343670"/>
                </a:lnTo>
                <a:cubicBezTo>
                  <a:pt x="1041466" y="343003"/>
                  <a:pt x="1042609" y="342527"/>
                  <a:pt x="1044418" y="342527"/>
                </a:cubicBezTo>
                <a:cubicBezTo>
                  <a:pt x="1046228" y="342527"/>
                  <a:pt x="1050895" y="343099"/>
                  <a:pt x="1051276" y="343765"/>
                </a:cubicBezTo>
                <a:lnTo>
                  <a:pt x="1051372" y="344051"/>
                </a:lnTo>
                <a:cubicBezTo>
                  <a:pt x="1052039" y="345670"/>
                  <a:pt x="1049657" y="348528"/>
                  <a:pt x="1053943" y="348718"/>
                </a:cubicBezTo>
                <a:lnTo>
                  <a:pt x="1057373" y="348909"/>
                </a:lnTo>
                <a:cubicBezTo>
                  <a:pt x="1056896" y="346813"/>
                  <a:pt x="1058516" y="343861"/>
                  <a:pt x="1060897" y="342337"/>
                </a:cubicBezTo>
                <a:lnTo>
                  <a:pt x="1062897" y="342718"/>
                </a:lnTo>
                <a:lnTo>
                  <a:pt x="1065183" y="343099"/>
                </a:lnTo>
                <a:cubicBezTo>
                  <a:pt x="1067469" y="343003"/>
                  <a:pt x="1067183" y="342146"/>
                  <a:pt x="1064707" y="341194"/>
                </a:cubicBezTo>
                <a:lnTo>
                  <a:pt x="1063373" y="338908"/>
                </a:lnTo>
                <a:cubicBezTo>
                  <a:pt x="1062992" y="338146"/>
                  <a:pt x="1059563" y="338336"/>
                  <a:pt x="1057658" y="338527"/>
                </a:cubicBezTo>
                <a:lnTo>
                  <a:pt x="1053562" y="338908"/>
                </a:lnTo>
                <a:cubicBezTo>
                  <a:pt x="1050895" y="337384"/>
                  <a:pt x="1049752" y="335193"/>
                  <a:pt x="1050895" y="334050"/>
                </a:cubicBezTo>
                <a:cubicBezTo>
                  <a:pt x="1052039" y="332907"/>
                  <a:pt x="1054039" y="329859"/>
                  <a:pt x="1053277" y="329002"/>
                </a:cubicBezTo>
                <a:cubicBezTo>
                  <a:pt x="1052515" y="328144"/>
                  <a:pt x="1049181" y="326716"/>
                  <a:pt x="1047848" y="328144"/>
                </a:cubicBezTo>
                <a:close/>
                <a:moveTo>
                  <a:pt x="2109313" y="327478"/>
                </a:moveTo>
                <a:lnTo>
                  <a:pt x="2110933" y="327764"/>
                </a:lnTo>
                <a:lnTo>
                  <a:pt x="2112552" y="328049"/>
                </a:lnTo>
                <a:cubicBezTo>
                  <a:pt x="2114266" y="327954"/>
                  <a:pt x="2114171" y="330812"/>
                  <a:pt x="2112362" y="334526"/>
                </a:cubicBezTo>
                <a:lnTo>
                  <a:pt x="2110552" y="337384"/>
                </a:lnTo>
                <a:cubicBezTo>
                  <a:pt x="2110170" y="337955"/>
                  <a:pt x="2108361" y="338432"/>
                  <a:pt x="2107408" y="338241"/>
                </a:cubicBezTo>
                <a:lnTo>
                  <a:pt x="2106646" y="338051"/>
                </a:lnTo>
                <a:cubicBezTo>
                  <a:pt x="2106170" y="337003"/>
                  <a:pt x="2105979" y="334622"/>
                  <a:pt x="2106170" y="332907"/>
                </a:cubicBezTo>
                <a:cubicBezTo>
                  <a:pt x="2106361" y="331193"/>
                  <a:pt x="2106932" y="326525"/>
                  <a:pt x="2109313" y="327478"/>
                </a:cubicBezTo>
                <a:close/>
                <a:moveTo>
                  <a:pt x="1646780" y="327382"/>
                </a:moveTo>
                <a:lnTo>
                  <a:pt x="1646113" y="327859"/>
                </a:lnTo>
                <a:cubicBezTo>
                  <a:pt x="1645160" y="328525"/>
                  <a:pt x="1644303" y="330430"/>
                  <a:pt x="1644779" y="331002"/>
                </a:cubicBezTo>
                <a:lnTo>
                  <a:pt x="1645541" y="331859"/>
                </a:lnTo>
                <a:cubicBezTo>
                  <a:pt x="1647446" y="332240"/>
                  <a:pt x="1647446" y="333097"/>
                  <a:pt x="1645637" y="333764"/>
                </a:cubicBezTo>
                <a:lnTo>
                  <a:pt x="1644970" y="334812"/>
                </a:lnTo>
                <a:cubicBezTo>
                  <a:pt x="1644398" y="335669"/>
                  <a:pt x="1644875" y="337479"/>
                  <a:pt x="1645731" y="338146"/>
                </a:cubicBezTo>
                <a:lnTo>
                  <a:pt x="1647065" y="339193"/>
                </a:lnTo>
                <a:cubicBezTo>
                  <a:pt x="1649066" y="339765"/>
                  <a:pt x="1652780" y="340622"/>
                  <a:pt x="1655447" y="341098"/>
                </a:cubicBezTo>
                <a:lnTo>
                  <a:pt x="1657733" y="340336"/>
                </a:lnTo>
                <a:cubicBezTo>
                  <a:pt x="1658495" y="340146"/>
                  <a:pt x="1659638" y="339670"/>
                  <a:pt x="1659638" y="339384"/>
                </a:cubicBezTo>
                <a:cubicBezTo>
                  <a:pt x="1659734" y="338431"/>
                  <a:pt x="1659638" y="337193"/>
                  <a:pt x="1658876" y="336622"/>
                </a:cubicBezTo>
                <a:lnTo>
                  <a:pt x="1657733" y="335860"/>
                </a:lnTo>
                <a:cubicBezTo>
                  <a:pt x="1656019" y="335479"/>
                  <a:pt x="1654971" y="334526"/>
                  <a:pt x="1655447" y="333859"/>
                </a:cubicBezTo>
                <a:cubicBezTo>
                  <a:pt x="1656019" y="333193"/>
                  <a:pt x="1653161" y="330145"/>
                  <a:pt x="1652018" y="329287"/>
                </a:cubicBezTo>
                <a:cubicBezTo>
                  <a:pt x="1650875" y="328525"/>
                  <a:pt x="1648494" y="327668"/>
                  <a:pt x="1646780" y="327382"/>
                </a:cubicBezTo>
                <a:close/>
                <a:moveTo>
                  <a:pt x="212029" y="326239"/>
                </a:moveTo>
                <a:cubicBezTo>
                  <a:pt x="212601" y="324810"/>
                  <a:pt x="213267" y="325096"/>
                  <a:pt x="213363" y="326906"/>
                </a:cubicBezTo>
                <a:cubicBezTo>
                  <a:pt x="213553" y="328716"/>
                  <a:pt x="219364" y="332716"/>
                  <a:pt x="221649" y="333669"/>
                </a:cubicBezTo>
                <a:cubicBezTo>
                  <a:pt x="223936" y="334621"/>
                  <a:pt x="228507" y="332431"/>
                  <a:pt x="227555" y="335002"/>
                </a:cubicBezTo>
                <a:lnTo>
                  <a:pt x="226603" y="337288"/>
                </a:lnTo>
                <a:cubicBezTo>
                  <a:pt x="226412" y="337669"/>
                  <a:pt x="225840" y="338146"/>
                  <a:pt x="225364" y="338336"/>
                </a:cubicBezTo>
                <a:lnTo>
                  <a:pt x="220602" y="339384"/>
                </a:lnTo>
                <a:cubicBezTo>
                  <a:pt x="215554" y="334812"/>
                  <a:pt x="211458" y="327763"/>
                  <a:pt x="212029" y="326239"/>
                </a:cubicBezTo>
                <a:close/>
                <a:moveTo>
                  <a:pt x="437009" y="326049"/>
                </a:moveTo>
                <a:cubicBezTo>
                  <a:pt x="436628" y="325954"/>
                  <a:pt x="435200" y="326525"/>
                  <a:pt x="434342" y="327478"/>
                </a:cubicBezTo>
                <a:cubicBezTo>
                  <a:pt x="433580" y="328430"/>
                  <a:pt x="432818" y="332526"/>
                  <a:pt x="432628" y="334240"/>
                </a:cubicBezTo>
                <a:cubicBezTo>
                  <a:pt x="432437" y="336050"/>
                  <a:pt x="430151" y="341575"/>
                  <a:pt x="429866" y="342622"/>
                </a:cubicBezTo>
                <a:cubicBezTo>
                  <a:pt x="429580" y="343670"/>
                  <a:pt x="430151" y="344813"/>
                  <a:pt x="431675" y="342527"/>
                </a:cubicBezTo>
                <a:lnTo>
                  <a:pt x="433009" y="342051"/>
                </a:lnTo>
                <a:cubicBezTo>
                  <a:pt x="440724" y="339003"/>
                  <a:pt x="437390" y="333574"/>
                  <a:pt x="437962" y="329097"/>
                </a:cubicBezTo>
                <a:lnTo>
                  <a:pt x="438057" y="328144"/>
                </a:lnTo>
                <a:cubicBezTo>
                  <a:pt x="437771" y="327097"/>
                  <a:pt x="437295" y="326144"/>
                  <a:pt x="437009" y="326049"/>
                </a:cubicBezTo>
                <a:close/>
                <a:moveTo>
                  <a:pt x="449677" y="325668"/>
                </a:moveTo>
                <a:cubicBezTo>
                  <a:pt x="447963" y="328240"/>
                  <a:pt x="445391" y="332526"/>
                  <a:pt x="443962" y="335098"/>
                </a:cubicBezTo>
                <a:lnTo>
                  <a:pt x="443296" y="337574"/>
                </a:lnTo>
                <a:lnTo>
                  <a:pt x="443105" y="338336"/>
                </a:lnTo>
                <a:cubicBezTo>
                  <a:pt x="444439" y="339479"/>
                  <a:pt x="446058" y="340051"/>
                  <a:pt x="446725" y="339670"/>
                </a:cubicBezTo>
                <a:cubicBezTo>
                  <a:pt x="447391" y="339193"/>
                  <a:pt x="451964" y="330335"/>
                  <a:pt x="454726" y="329859"/>
                </a:cubicBezTo>
                <a:cubicBezTo>
                  <a:pt x="457393" y="329383"/>
                  <a:pt x="457678" y="328335"/>
                  <a:pt x="455202" y="327478"/>
                </a:cubicBezTo>
                <a:lnTo>
                  <a:pt x="453773" y="327001"/>
                </a:lnTo>
                <a:close/>
                <a:moveTo>
                  <a:pt x="1103569" y="325287"/>
                </a:moveTo>
                <a:lnTo>
                  <a:pt x="1102045" y="325954"/>
                </a:lnTo>
                <a:cubicBezTo>
                  <a:pt x="1099759" y="326906"/>
                  <a:pt x="1098520" y="327954"/>
                  <a:pt x="1096234" y="325954"/>
                </a:cubicBezTo>
                <a:lnTo>
                  <a:pt x="1095853" y="325668"/>
                </a:lnTo>
                <a:cubicBezTo>
                  <a:pt x="1092615" y="327478"/>
                  <a:pt x="1091091" y="329668"/>
                  <a:pt x="1092425" y="330621"/>
                </a:cubicBezTo>
                <a:cubicBezTo>
                  <a:pt x="1093853" y="331669"/>
                  <a:pt x="1103664" y="331288"/>
                  <a:pt x="1106426" y="331859"/>
                </a:cubicBezTo>
                <a:cubicBezTo>
                  <a:pt x="1109189" y="332431"/>
                  <a:pt x="1110808" y="332145"/>
                  <a:pt x="1109951" y="331288"/>
                </a:cubicBezTo>
                <a:cubicBezTo>
                  <a:pt x="1109093" y="330430"/>
                  <a:pt x="1106141" y="327001"/>
                  <a:pt x="1103569" y="325287"/>
                </a:cubicBezTo>
                <a:close/>
                <a:moveTo>
                  <a:pt x="1724123" y="325096"/>
                </a:moveTo>
                <a:lnTo>
                  <a:pt x="1713264" y="327859"/>
                </a:lnTo>
                <a:lnTo>
                  <a:pt x="1708882" y="328906"/>
                </a:lnTo>
                <a:cubicBezTo>
                  <a:pt x="1705073" y="326335"/>
                  <a:pt x="1700691" y="325287"/>
                  <a:pt x="1699072" y="326716"/>
                </a:cubicBezTo>
                <a:cubicBezTo>
                  <a:pt x="1697453" y="328049"/>
                  <a:pt x="1693071" y="330811"/>
                  <a:pt x="1692404" y="330240"/>
                </a:cubicBezTo>
                <a:cubicBezTo>
                  <a:pt x="1691642" y="329668"/>
                  <a:pt x="1687928" y="328906"/>
                  <a:pt x="1686785" y="330716"/>
                </a:cubicBezTo>
                <a:cubicBezTo>
                  <a:pt x="1685546" y="332621"/>
                  <a:pt x="1684689" y="338050"/>
                  <a:pt x="1688880" y="336526"/>
                </a:cubicBezTo>
                <a:lnTo>
                  <a:pt x="1691357" y="336336"/>
                </a:lnTo>
                <a:lnTo>
                  <a:pt x="1693166" y="336241"/>
                </a:lnTo>
                <a:cubicBezTo>
                  <a:pt x="1695452" y="336336"/>
                  <a:pt x="1699548" y="337003"/>
                  <a:pt x="1702215" y="337669"/>
                </a:cubicBezTo>
                <a:lnTo>
                  <a:pt x="1704882" y="338336"/>
                </a:lnTo>
                <a:lnTo>
                  <a:pt x="1706787" y="338812"/>
                </a:lnTo>
                <a:cubicBezTo>
                  <a:pt x="1711550" y="337288"/>
                  <a:pt x="1716407" y="335193"/>
                  <a:pt x="1717646" y="334145"/>
                </a:cubicBezTo>
                <a:lnTo>
                  <a:pt x="1718407" y="334336"/>
                </a:lnTo>
                <a:lnTo>
                  <a:pt x="1725456" y="335669"/>
                </a:lnTo>
                <a:cubicBezTo>
                  <a:pt x="1725456" y="331288"/>
                  <a:pt x="1728504" y="331002"/>
                  <a:pt x="1732409" y="335098"/>
                </a:cubicBezTo>
                <a:lnTo>
                  <a:pt x="1736124" y="338431"/>
                </a:lnTo>
                <a:lnTo>
                  <a:pt x="1740125" y="342051"/>
                </a:lnTo>
                <a:cubicBezTo>
                  <a:pt x="1745268" y="345480"/>
                  <a:pt x="1750221" y="347575"/>
                  <a:pt x="1751079" y="346623"/>
                </a:cubicBezTo>
                <a:cubicBezTo>
                  <a:pt x="1751840" y="345575"/>
                  <a:pt x="1752221" y="336336"/>
                  <a:pt x="1753841" y="336145"/>
                </a:cubicBezTo>
                <a:cubicBezTo>
                  <a:pt x="1755555" y="335955"/>
                  <a:pt x="1755936" y="334431"/>
                  <a:pt x="1754793" y="332716"/>
                </a:cubicBezTo>
                <a:lnTo>
                  <a:pt x="1753364" y="331478"/>
                </a:lnTo>
                <a:cubicBezTo>
                  <a:pt x="1751935" y="330240"/>
                  <a:pt x="1756603" y="328621"/>
                  <a:pt x="1753078" y="327001"/>
                </a:cubicBezTo>
                <a:cubicBezTo>
                  <a:pt x="1751173" y="326049"/>
                  <a:pt x="1749840" y="324906"/>
                  <a:pt x="1747649" y="326430"/>
                </a:cubicBezTo>
                <a:lnTo>
                  <a:pt x="1747078" y="326811"/>
                </a:lnTo>
                <a:cubicBezTo>
                  <a:pt x="1745935" y="326811"/>
                  <a:pt x="1735648" y="326049"/>
                  <a:pt x="1724123" y="325096"/>
                </a:cubicBezTo>
                <a:close/>
                <a:moveTo>
                  <a:pt x="1878332" y="324706"/>
                </a:moveTo>
                <a:lnTo>
                  <a:pt x="1878713" y="324715"/>
                </a:lnTo>
                <a:lnTo>
                  <a:pt x="1878332" y="324715"/>
                </a:lnTo>
                <a:close/>
                <a:moveTo>
                  <a:pt x="375001" y="323858"/>
                </a:moveTo>
                <a:cubicBezTo>
                  <a:pt x="372716" y="323858"/>
                  <a:pt x="371382" y="325954"/>
                  <a:pt x="372144" y="328430"/>
                </a:cubicBezTo>
                <a:lnTo>
                  <a:pt x="376144" y="332050"/>
                </a:lnTo>
                <a:cubicBezTo>
                  <a:pt x="377002" y="332907"/>
                  <a:pt x="378145" y="333955"/>
                  <a:pt x="379383" y="334050"/>
                </a:cubicBezTo>
                <a:lnTo>
                  <a:pt x="381098" y="334240"/>
                </a:lnTo>
                <a:cubicBezTo>
                  <a:pt x="382526" y="333002"/>
                  <a:pt x="383098" y="330907"/>
                  <a:pt x="382336" y="329478"/>
                </a:cubicBezTo>
                <a:lnTo>
                  <a:pt x="382336" y="328144"/>
                </a:lnTo>
                <a:lnTo>
                  <a:pt x="382336" y="326811"/>
                </a:lnTo>
                <a:cubicBezTo>
                  <a:pt x="383288" y="325192"/>
                  <a:pt x="377287" y="323858"/>
                  <a:pt x="375001" y="323858"/>
                </a:cubicBezTo>
                <a:close/>
                <a:moveTo>
                  <a:pt x="566835" y="323001"/>
                </a:moveTo>
                <a:cubicBezTo>
                  <a:pt x="564835" y="324049"/>
                  <a:pt x="561977" y="327573"/>
                  <a:pt x="566740" y="327287"/>
                </a:cubicBezTo>
                <a:lnTo>
                  <a:pt x="569883" y="327954"/>
                </a:lnTo>
                <a:lnTo>
                  <a:pt x="572359" y="328430"/>
                </a:lnTo>
                <a:cubicBezTo>
                  <a:pt x="574741" y="330145"/>
                  <a:pt x="576074" y="329859"/>
                  <a:pt x="575503" y="327859"/>
                </a:cubicBezTo>
                <a:lnTo>
                  <a:pt x="574455" y="326525"/>
                </a:lnTo>
                <a:lnTo>
                  <a:pt x="573121" y="324906"/>
                </a:lnTo>
                <a:cubicBezTo>
                  <a:pt x="571693" y="322715"/>
                  <a:pt x="568835" y="321858"/>
                  <a:pt x="566835" y="323001"/>
                </a:cubicBezTo>
                <a:close/>
                <a:moveTo>
                  <a:pt x="1794417" y="322239"/>
                </a:moveTo>
                <a:lnTo>
                  <a:pt x="1787273" y="327763"/>
                </a:lnTo>
                <a:cubicBezTo>
                  <a:pt x="1786797" y="328144"/>
                  <a:pt x="1784130" y="327192"/>
                  <a:pt x="1783082" y="326335"/>
                </a:cubicBezTo>
                <a:lnTo>
                  <a:pt x="1779748" y="323572"/>
                </a:lnTo>
                <a:cubicBezTo>
                  <a:pt x="1775653" y="324430"/>
                  <a:pt x="1770319" y="325573"/>
                  <a:pt x="1767747" y="326049"/>
                </a:cubicBezTo>
                <a:lnTo>
                  <a:pt x="1766509" y="325287"/>
                </a:lnTo>
                <a:cubicBezTo>
                  <a:pt x="1764509" y="324049"/>
                  <a:pt x="1763556" y="323763"/>
                  <a:pt x="1761746" y="325382"/>
                </a:cubicBezTo>
                <a:lnTo>
                  <a:pt x="1760413" y="326525"/>
                </a:lnTo>
                <a:cubicBezTo>
                  <a:pt x="1757650" y="327763"/>
                  <a:pt x="1757460" y="329002"/>
                  <a:pt x="1759841" y="329192"/>
                </a:cubicBezTo>
                <a:cubicBezTo>
                  <a:pt x="1762223" y="329383"/>
                  <a:pt x="1766509" y="332335"/>
                  <a:pt x="1768700" y="334431"/>
                </a:cubicBezTo>
                <a:cubicBezTo>
                  <a:pt x="1770985" y="336526"/>
                  <a:pt x="1780415" y="342527"/>
                  <a:pt x="1784988" y="342527"/>
                </a:cubicBezTo>
                <a:lnTo>
                  <a:pt x="1789179" y="342337"/>
                </a:lnTo>
                <a:cubicBezTo>
                  <a:pt x="1789845" y="342337"/>
                  <a:pt x="1790988" y="340908"/>
                  <a:pt x="1790893" y="340241"/>
                </a:cubicBezTo>
                <a:cubicBezTo>
                  <a:pt x="1790893" y="339574"/>
                  <a:pt x="1789750" y="338431"/>
                  <a:pt x="1788893" y="338336"/>
                </a:cubicBezTo>
                <a:lnTo>
                  <a:pt x="1786225" y="337955"/>
                </a:lnTo>
                <a:cubicBezTo>
                  <a:pt x="1782796" y="337860"/>
                  <a:pt x="1781177" y="336907"/>
                  <a:pt x="1782701" y="335860"/>
                </a:cubicBezTo>
                <a:cubicBezTo>
                  <a:pt x="1784416" y="334907"/>
                  <a:pt x="1795274" y="330716"/>
                  <a:pt x="1797370" y="330907"/>
                </a:cubicBezTo>
                <a:cubicBezTo>
                  <a:pt x="1799465" y="331097"/>
                  <a:pt x="1798131" y="327192"/>
                  <a:pt x="1794417" y="322239"/>
                </a:cubicBezTo>
                <a:close/>
                <a:moveTo>
                  <a:pt x="1823468" y="321572"/>
                </a:moveTo>
                <a:cubicBezTo>
                  <a:pt x="1821563" y="323001"/>
                  <a:pt x="1817468" y="327859"/>
                  <a:pt x="1819182" y="328335"/>
                </a:cubicBezTo>
                <a:cubicBezTo>
                  <a:pt x="1820992" y="328811"/>
                  <a:pt x="1819849" y="332716"/>
                  <a:pt x="1817372" y="333383"/>
                </a:cubicBezTo>
                <a:lnTo>
                  <a:pt x="1815372" y="334431"/>
                </a:lnTo>
                <a:cubicBezTo>
                  <a:pt x="1814610" y="334812"/>
                  <a:pt x="1814324" y="336145"/>
                  <a:pt x="1814229" y="337098"/>
                </a:cubicBezTo>
                <a:cubicBezTo>
                  <a:pt x="1814229" y="337479"/>
                  <a:pt x="1815182" y="338241"/>
                  <a:pt x="1815848" y="338336"/>
                </a:cubicBezTo>
                <a:lnTo>
                  <a:pt x="1818991" y="338812"/>
                </a:lnTo>
                <a:cubicBezTo>
                  <a:pt x="1822516" y="339479"/>
                  <a:pt x="1826230" y="339670"/>
                  <a:pt x="1827373" y="339289"/>
                </a:cubicBezTo>
                <a:lnTo>
                  <a:pt x="1827945" y="338622"/>
                </a:lnTo>
                <a:cubicBezTo>
                  <a:pt x="1829088" y="337288"/>
                  <a:pt x="1829469" y="335002"/>
                  <a:pt x="1830803" y="334526"/>
                </a:cubicBezTo>
                <a:cubicBezTo>
                  <a:pt x="1832041" y="334145"/>
                  <a:pt x="1834232" y="336145"/>
                  <a:pt x="1835946" y="336145"/>
                </a:cubicBezTo>
                <a:lnTo>
                  <a:pt x="1839185" y="336050"/>
                </a:lnTo>
                <a:cubicBezTo>
                  <a:pt x="1842804" y="335383"/>
                  <a:pt x="1847376" y="336241"/>
                  <a:pt x="1849567" y="337955"/>
                </a:cubicBezTo>
                <a:lnTo>
                  <a:pt x="1852805" y="335383"/>
                </a:lnTo>
                <a:lnTo>
                  <a:pt x="1856330" y="332526"/>
                </a:lnTo>
                <a:cubicBezTo>
                  <a:pt x="1858616" y="335288"/>
                  <a:pt x="1860997" y="336812"/>
                  <a:pt x="1861568" y="335860"/>
                </a:cubicBezTo>
                <a:cubicBezTo>
                  <a:pt x="1862140" y="334907"/>
                  <a:pt x="1865759" y="334431"/>
                  <a:pt x="1865855" y="334717"/>
                </a:cubicBezTo>
                <a:cubicBezTo>
                  <a:pt x="1866045" y="335002"/>
                  <a:pt x="1867283" y="335574"/>
                  <a:pt x="1868426" y="335288"/>
                </a:cubicBezTo>
                <a:cubicBezTo>
                  <a:pt x="1869569" y="335002"/>
                  <a:pt x="1872617" y="335669"/>
                  <a:pt x="1872712" y="335288"/>
                </a:cubicBezTo>
                <a:cubicBezTo>
                  <a:pt x="1872903" y="335002"/>
                  <a:pt x="1874904" y="332907"/>
                  <a:pt x="1876999" y="331383"/>
                </a:cubicBezTo>
                <a:cubicBezTo>
                  <a:pt x="1879094" y="329859"/>
                  <a:pt x="1883285" y="323763"/>
                  <a:pt x="1883095" y="322048"/>
                </a:cubicBezTo>
                <a:lnTo>
                  <a:pt x="1882237" y="321763"/>
                </a:lnTo>
                <a:cubicBezTo>
                  <a:pt x="1880047" y="321001"/>
                  <a:pt x="1878332" y="321858"/>
                  <a:pt x="1878332" y="324239"/>
                </a:cubicBezTo>
                <a:lnTo>
                  <a:pt x="1878332" y="324706"/>
                </a:lnTo>
                <a:lnTo>
                  <a:pt x="1870617" y="324525"/>
                </a:lnTo>
                <a:lnTo>
                  <a:pt x="1867855" y="323763"/>
                </a:lnTo>
                <a:cubicBezTo>
                  <a:pt x="1865759" y="323191"/>
                  <a:pt x="1863473" y="321953"/>
                  <a:pt x="1861568" y="322239"/>
                </a:cubicBezTo>
                <a:cubicBezTo>
                  <a:pt x="1859854" y="322429"/>
                  <a:pt x="1861568" y="326620"/>
                  <a:pt x="1857282" y="325954"/>
                </a:cubicBezTo>
                <a:lnTo>
                  <a:pt x="1857187" y="325954"/>
                </a:lnTo>
                <a:cubicBezTo>
                  <a:pt x="1856901" y="327001"/>
                  <a:pt x="1856710" y="328716"/>
                  <a:pt x="1856901" y="329859"/>
                </a:cubicBezTo>
                <a:cubicBezTo>
                  <a:pt x="1857091" y="331002"/>
                  <a:pt x="1850519" y="330430"/>
                  <a:pt x="1850424" y="329002"/>
                </a:cubicBezTo>
                <a:cubicBezTo>
                  <a:pt x="1850329" y="327573"/>
                  <a:pt x="1848519" y="324334"/>
                  <a:pt x="1846709" y="325382"/>
                </a:cubicBezTo>
                <a:lnTo>
                  <a:pt x="1845280" y="325763"/>
                </a:lnTo>
                <a:lnTo>
                  <a:pt x="1843757" y="326239"/>
                </a:lnTo>
                <a:cubicBezTo>
                  <a:pt x="1842138" y="326430"/>
                  <a:pt x="1838899" y="327763"/>
                  <a:pt x="1836708" y="329287"/>
                </a:cubicBezTo>
                <a:cubicBezTo>
                  <a:pt x="1834517" y="330811"/>
                  <a:pt x="1826802" y="330145"/>
                  <a:pt x="1826421" y="327573"/>
                </a:cubicBezTo>
                <a:lnTo>
                  <a:pt x="1828802" y="325287"/>
                </a:lnTo>
                <a:lnTo>
                  <a:pt x="1830612" y="323572"/>
                </a:lnTo>
                <a:cubicBezTo>
                  <a:pt x="1828612" y="321001"/>
                  <a:pt x="1825373" y="320143"/>
                  <a:pt x="1823468" y="321572"/>
                </a:cubicBezTo>
                <a:close/>
                <a:moveTo>
                  <a:pt x="1069850" y="320620"/>
                </a:moveTo>
                <a:cubicBezTo>
                  <a:pt x="1067850" y="320143"/>
                  <a:pt x="1066707" y="321286"/>
                  <a:pt x="1067374" y="323191"/>
                </a:cubicBezTo>
                <a:lnTo>
                  <a:pt x="1067850" y="323191"/>
                </a:lnTo>
                <a:cubicBezTo>
                  <a:pt x="1071660" y="323382"/>
                  <a:pt x="1072517" y="325001"/>
                  <a:pt x="1072136" y="327859"/>
                </a:cubicBezTo>
                <a:lnTo>
                  <a:pt x="1071946" y="329192"/>
                </a:lnTo>
                <a:cubicBezTo>
                  <a:pt x="1072517" y="331097"/>
                  <a:pt x="1074232" y="330526"/>
                  <a:pt x="1075660" y="328144"/>
                </a:cubicBezTo>
                <a:cubicBezTo>
                  <a:pt x="1077184" y="325573"/>
                  <a:pt x="1071851" y="321001"/>
                  <a:pt x="1069850" y="320620"/>
                </a:cubicBezTo>
                <a:close/>
                <a:moveTo>
                  <a:pt x="233270" y="317381"/>
                </a:moveTo>
                <a:cubicBezTo>
                  <a:pt x="233747" y="317000"/>
                  <a:pt x="235366" y="317096"/>
                  <a:pt x="235651" y="317381"/>
                </a:cubicBezTo>
                <a:cubicBezTo>
                  <a:pt x="237652" y="319858"/>
                  <a:pt x="240795" y="319096"/>
                  <a:pt x="243462" y="319572"/>
                </a:cubicBezTo>
                <a:lnTo>
                  <a:pt x="244891" y="319858"/>
                </a:lnTo>
                <a:cubicBezTo>
                  <a:pt x="246224" y="321287"/>
                  <a:pt x="244414" y="324525"/>
                  <a:pt x="240890" y="326906"/>
                </a:cubicBezTo>
                <a:lnTo>
                  <a:pt x="242033" y="330907"/>
                </a:lnTo>
                <a:cubicBezTo>
                  <a:pt x="242128" y="331097"/>
                  <a:pt x="240509" y="331764"/>
                  <a:pt x="239557" y="331859"/>
                </a:cubicBezTo>
                <a:lnTo>
                  <a:pt x="238890" y="331955"/>
                </a:lnTo>
                <a:cubicBezTo>
                  <a:pt x="238033" y="331574"/>
                  <a:pt x="235937" y="329192"/>
                  <a:pt x="234127" y="326621"/>
                </a:cubicBezTo>
                <a:lnTo>
                  <a:pt x="231841" y="324716"/>
                </a:lnTo>
                <a:cubicBezTo>
                  <a:pt x="231270" y="324239"/>
                  <a:pt x="230603" y="323858"/>
                  <a:pt x="229841" y="323573"/>
                </a:cubicBezTo>
                <a:lnTo>
                  <a:pt x="228603" y="323096"/>
                </a:lnTo>
                <a:cubicBezTo>
                  <a:pt x="228127" y="324430"/>
                  <a:pt x="228127" y="326335"/>
                  <a:pt x="228793" y="326716"/>
                </a:cubicBezTo>
                <a:cubicBezTo>
                  <a:pt x="229365" y="327192"/>
                  <a:pt x="228222" y="327573"/>
                  <a:pt x="226222" y="327573"/>
                </a:cubicBezTo>
                <a:cubicBezTo>
                  <a:pt x="224222" y="327573"/>
                  <a:pt x="220126" y="325573"/>
                  <a:pt x="222031" y="323096"/>
                </a:cubicBezTo>
                <a:lnTo>
                  <a:pt x="224031" y="321572"/>
                </a:lnTo>
                <a:cubicBezTo>
                  <a:pt x="224983" y="320810"/>
                  <a:pt x="227365" y="321477"/>
                  <a:pt x="228603" y="320810"/>
                </a:cubicBezTo>
                <a:cubicBezTo>
                  <a:pt x="230317" y="319953"/>
                  <a:pt x="231556" y="318429"/>
                  <a:pt x="233270" y="317381"/>
                </a:cubicBezTo>
                <a:close/>
                <a:moveTo>
                  <a:pt x="1913146" y="317155"/>
                </a:moveTo>
                <a:cubicBezTo>
                  <a:pt x="1911360" y="316309"/>
                  <a:pt x="1908812" y="315952"/>
                  <a:pt x="1906526" y="317191"/>
                </a:cubicBezTo>
                <a:lnTo>
                  <a:pt x="1907098" y="322239"/>
                </a:lnTo>
                <a:lnTo>
                  <a:pt x="1907098" y="322525"/>
                </a:lnTo>
                <a:cubicBezTo>
                  <a:pt x="1903479" y="323382"/>
                  <a:pt x="1901192" y="323477"/>
                  <a:pt x="1902145" y="322620"/>
                </a:cubicBezTo>
                <a:cubicBezTo>
                  <a:pt x="1903097" y="321763"/>
                  <a:pt x="1904145" y="319953"/>
                  <a:pt x="1903479" y="319381"/>
                </a:cubicBezTo>
                <a:cubicBezTo>
                  <a:pt x="1902812" y="318905"/>
                  <a:pt x="1901192" y="319286"/>
                  <a:pt x="1901859" y="321953"/>
                </a:cubicBezTo>
                <a:cubicBezTo>
                  <a:pt x="1902526" y="324525"/>
                  <a:pt x="1900144" y="330811"/>
                  <a:pt x="1898144" y="330049"/>
                </a:cubicBezTo>
                <a:cubicBezTo>
                  <a:pt x="1896144" y="329192"/>
                  <a:pt x="1892429" y="321477"/>
                  <a:pt x="1891191" y="321572"/>
                </a:cubicBezTo>
                <a:cubicBezTo>
                  <a:pt x="1889953" y="321667"/>
                  <a:pt x="1886428" y="322334"/>
                  <a:pt x="1886905" y="322810"/>
                </a:cubicBezTo>
                <a:cubicBezTo>
                  <a:pt x="1887476" y="323287"/>
                  <a:pt x="1889572" y="325192"/>
                  <a:pt x="1890905" y="326620"/>
                </a:cubicBezTo>
                <a:cubicBezTo>
                  <a:pt x="1892239" y="328049"/>
                  <a:pt x="1886714" y="331573"/>
                  <a:pt x="1886714" y="332431"/>
                </a:cubicBezTo>
                <a:cubicBezTo>
                  <a:pt x="1886714" y="333383"/>
                  <a:pt x="1890429" y="334431"/>
                  <a:pt x="1894906" y="334907"/>
                </a:cubicBezTo>
                <a:lnTo>
                  <a:pt x="1898144" y="333859"/>
                </a:lnTo>
                <a:cubicBezTo>
                  <a:pt x="1902145" y="332526"/>
                  <a:pt x="1905002" y="337765"/>
                  <a:pt x="1909098" y="334240"/>
                </a:cubicBezTo>
                <a:lnTo>
                  <a:pt x="1910622" y="333002"/>
                </a:lnTo>
                <a:cubicBezTo>
                  <a:pt x="1914146" y="333669"/>
                  <a:pt x="1918147" y="334717"/>
                  <a:pt x="1919575" y="335383"/>
                </a:cubicBezTo>
                <a:cubicBezTo>
                  <a:pt x="1921004" y="336050"/>
                  <a:pt x="1923195" y="335479"/>
                  <a:pt x="1921290" y="332431"/>
                </a:cubicBezTo>
                <a:cubicBezTo>
                  <a:pt x="1919385" y="329383"/>
                  <a:pt x="1913670" y="321477"/>
                  <a:pt x="1915194" y="320048"/>
                </a:cubicBezTo>
                <a:cubicBezTo>
                  <a:pt x="1915956" y="319333"/>
                  <a:pt x="1914932" y="318000"/>
                  <a:pt x="1913146" y="317155"/>
                </a:cubicBezTo>
                <a:close/>
                <a:moveTo>
                  <a:pt x="421960" y="315381"/>
                </a:moveTo>
                <a:cubicBezTo>
                  <a:pt x="421198" y="315476"/>
                  <a:pt x="420245" y="316619"/>
                  <a:pt x="419959" y="317381"/>
                </a:cubicBezTo>
                <a:cubicBezTo>
                  <a:pt x="419578" y="318334"/>
                  <a:pt x="419959" y="319477"/>
                  <a:pt x="419769" y="320524"/>
                </a:cubicBezTo>
                <a:lnTo>
                  <a:pt x="419674" y="320810"/>
                </a:lnTo>
                <a:cubicBezTo>
                  <a:pt x="418626" y="321096"/>
                  <a:pt x="417674" y="320429"/>
                  <a:pt x="417388" y="319286"/>
                </a:cubicBezTo>
                <a:cubicBezTo>
                  <a:pt x="417197" y="318143"/>
                  <a:pt x="414530" y="315286"/>
                  <a:pt x="412054" y="315571"/>
                </a:cubicBezTo>
                <a:lnTo>
                  <a:pt x="410053" y="315857"/>
                </a:lnTo>
                <a:lnTo>
                  <a:pt x="409768" y="315857"/>
                </a:lnTo>
                <a:cubicBezTo>
                  <a:pt x="409577" y="316238"/>
                  <a:pt x="410625" y="317476"/>
                  <a:pt x="412149" y="318619"/>
                </a:cubicBezTo>
                <a:cubicBezTo>
                  <a:pt x="413673" y="319667"/>
                  <a:pt x="410816" y="324620"/>
                  <a:pt x="410911" y="325763"/>
                </a:cubicBezTo>
                <a:lnTo>
                  <a:pt x="412340" y="325668"/>
                </a:lnTo>
                <a:lnTo>
                  <a:pt x="423103" y="324811"/>
                </a:lnTo>
                <a:cubicBezTo>
                  <a:pt x="424912" y="329192"/>
                  <a:pt x="427865" y="332050"/>
                  <a:pt x="429484" y="331097"/>
                </a:cubicBezTo>
                <a:cubicBezTo>
                  <a:pt x="431199" y="330145"/>
                  <a:pt x="426913" y="323096"/>
                  <a:pt x="424532" y="320048"/>
                </a:cubicBezTo>
                <a:lnTo>
                  <a:pt x="424912" y="316429"/>
                </a:lnTo>
                <a:cubicBezTo>
                  <a:pt x="424912" y="316143"/>
                  <a:pt x="422912" y="315190"/>
                  <a:pt x="421960" y="315381"/>
                </a:cubicBezTo>
                <a:close/>
                <a:moveTo>
                  <a:pt x="1705549" y="313762"/>
                </a:moveTo>
                <a:cubicBezTo>
                  <a:pt x="1700691" y="311666"/>
                  <a:pt x="1697548" y="315190"/>
                  <a:pt x="1693547" y="316238"/>
                </a:cubicBezTo>
                <a:cubicBezTo>
                  <a:pt x="1693262" y="316333"/>
                  <a:pt x="1692976" y="317667"/>
                  <a:pt x="1693356" y="318048"/>
                </a:cubicBezTo>
                <a:cubicBezTo>
                  <a:pt x="1695833" y="320620"/>
                  <a:pt x="1699357" y="319381"/>
                  <a:pt x="1702405" y="319286"/>
                </a:cubicBezTo>
                <a:lnTo>
                  <a:pt x="1704501" y="319286"/>
                </a:lnTo>
                <a:cubicBezTo>
                  <a:pt x="1707168" y="317953"/>
                  <a:pt x="1708121" y="315667"/>
                  <a:pt x="1706596" y="314238"/>
                </a:cubicBezTo>
                <a:close/>
                <a:moveTo>
                  <a:pt x="2323436" y="311191"/>
                </a:moveTo>
                <a:cubicBezTo>
                  <a:pt x="2324103" y="310714"/>
                  <a:pt x="2331056" y="315763"/>
                  <a:pt x="2334866" y="316906"/>
                </a:cubicBezTo>
                <a:cubicBezTo>
                  <a:pt x="2338676" y="318049"/>
                  <a:pt x="2338866" y="319477"/>
                  <a:pt x="2335342" y="320049"/>
                </a:cubicBezTo>
                <a:cubicBezTo>
                  <a:pt x="2331818" y="320620"/>
                  <a:pt x="2326484" y="314143"/>
                  <a:pt x="2325626" y="313762"/>
                </a:cubicBezTo>
                <a:cubicBezTo>
                  <a:pt x="2324770" y="313286"/>
                  <a:pt x="2322674" y="311762"/>
                  <a:pt x="2323436" y="311191"/>
                </a:cubicBezTo>
                <a:close/>
                <a:moveTo>
                  <a:pt x="2293527" y="310333"/>
                </a:moveTo>
                <a:cubicBezTo>
                  <a:pt x="2294670" y="309380"/>
                  <a:pt x="2300671" y="309380"/>
                  <a:pt x="2301909" y="310428"/>
                </a:cubicBezTo>
                <a:cubicBezTo>
                  <a:pt x="2303052" y="311476"/>
                  <a:pt x="2303338" y="313286"/>
                  <a:pt x="2302481" y="314524"/>
                </a:cubicBezTo>
                <a:cubicBezTo>
                  <a:pt x="2301624" y="315667"/>
                  <a:pt x="2297814" y="314048"/>
                  <a:pt x="2297337" y="314714"/>
                </a:cubicBezTo>
                <a:cubicBezTo>
                  <a:pt x="2296861" y="315381"/>
                  <a:pt x="2294766" y="316429"/>
                  <a:pt x="2294099" y="315572"/>
                </a:cubicBezTo>
                <a:cubicBezTo>
                  <a:pt x="2293432" y="314619"/>
                  <a:pt x="2292480" y="311285"/>
                  <a:pt x="2293527" y="310333"/>
                </a:cubicBezTo>
                <a:close/>
                <a:moveTo>
                  <a:pt x="2004443" y="306999"/>
                </a:moveTo>
                <a:cubicBezTo>
                  <a:pt x="2004063" y="306999"/>
                  <a:pt x="2002729" y="309856"/>
                  <a:pt x="2002919" y="309952"/>
                </a:cubicBezTo>
                <a:lnTo>
                  <a:pt x="2008158" y="312714"/>
                </a:lnTo>
                <a:cubicBezTo>
                  <a:pt x="2014349" y="315571"/>
                  <a:pt x="2019683" y="316143"/>
                  <a:pt x="2020064" y="314047"/>
                </a:cubicBezTo>
                <a:lnTo>
                  <a:pt x="2016540" y="312809"/>
                </a:lnTo>
                <a:cubicBezTo>
                  <a:pt x="2014254" y="311952"/>
                  <a:pt x="2011396" y="310523"/>
                  <a:pt x="2010635" y="308809"/>
                </a:cubicBezTo>
                <a:cubicBezTo>
                  <a:pt x="2009206" y="305665"/>
                  <a:pt x="2006539" y="307189"/>
                  <a:pt x="2004443" y="306999"/>
                </a:cubicBezTo>
                <a:close/>
                <a:moveTo>
                  <a:pt x="2342486" y="304522"/>
                </a:moveTo>
                <a:lnTo>
                  <a:pt x="2344486" y="304713"/>
                </a:lnTo>
                <a:lnTo>
                  <a:pt x="2349058" y="304999"/>
                </a:lnTo>
                <a:cubicBezTo>
                  <a:pt x="2347248" y="306523"/>
                  <a:pt x="2346963" y="309380"/>
                  <a:pt x="2348391" y="311285"/>
                </a:cubicBezTo>
                <a:lnTo>
                  <a:pt x="2345438" y="312047"/>
                </a:lnTo>
                <a:cubicBezTo>
                  <a:pt x="2342486" y="312809"/>
                  <a:pt x="2338771" y="313095"/>
                  <a:pt x="2335913" y="312428"/>
                </a:cubicBezTo>
                <a:lnTo>
                  <a:pt x="2333532" y="311857"/>
                </a:lnTo>
                <a:cubicBezTo>
                  <a:pt x="2331532" y="309666"/>
                  <a:pt x="2331627" y="307952"/>
                  <a:pt x="2333818" y="308142"/>
                </a:cubicBezTo>
                <a:cubicBezTo>
                  <a:pt x="2336009" y="308237"/>
                  <a:pt x="2340390" y="303951"/>
                  <a:pt x="2342486" y="304522"/>
                </a:cubicBezTo>
                <a:close/>
                <a:moveTo>
                  <a:pt x="1749459" y="304332"/>
                </a:moveTo>
                <a:cubicBezTo>
                  <a:pt x="1746888" y="306999"/>
                  <a:pt x="1743553" y="310809"/>
                  <a:pt x="1742982" y="311571"/>
                </a:cubicBezTo>
                <a:cubicBezTo>
                  <a:pt x="1742315" y="312428"/>
                  <a:pt x="1743744" y="313190"/>
                  <a:pt x="1745935" y="313285"/>
                </a:cubicBezTo>
                <a:lnTo>
                  <a:pt x="1747078" y="313000"/>
                </a:lnTo>
                <a:cubicBezTo>
                  <a:pt x="1749364" y="312428"/>
                  <a:pt x="1751650" y="311761"/>
                  <a:pt x="1753745" y="310904"/>
                </a:cubicBezTo>
                <a:cubicBezTo>
                  <a:pt x="1755841" y="310047"/>
                  <a:pt x="1755746" y="307761"/>
                  <a:pt x="1753745" y="306713"/>
                </a:cubicBezTo>
                <a:close/>
                <a:moveTo>
                  <a:pt x="2217708" y="301474"/>
                </a:moveTo>
                <a:cubicBezTo>
                  <a:pt x="2215898" y="302713"/>
                  <a:pt x="2211517" y="305951"/>
                  <a:pt x="2211707" y="306237"/>
                </a:cubicBezTo>
                <a:cubicBezTo>
                  <a:pt x="2211898" y="306427"/>
                  <a:pt x="2216660" y="305761"/>
                  <a:pt x="2218565" y="305189"/>
                </a:cubicBezTo>
                <a:cubicBezTo>
                  <a:pt x="2220470" y="304618"/>
                  <a:pt x="2221613" y="306142"/>
                  <a:pt x="2221042" y="308618"/>
                </a:cubicBezTo>
                <a:cubicBezTo>
                  <a:pt x="2220470" y="311095"/>
                  <a:pt x="2220280" y="317476"/>
                  <a:pt x="2222185" y="316429"/>
                </a:cubicBezTo>
                <a:cubicBezTo>
                  <a:pt x="2224090" y="315286"/>
                  <a:pt x="2230281" y="315571"/>
                  <a:pt x="2232853" y="313381"/>
                </a:cubicBezTo>
                <a:cubicBezTo>
                  <a:pt x="2235425" y="311190"/>
                  <a:pt x="2231138" y="302236"/>
                  <a:pt x="2228472" y="302046"/>
                </a:cubicBezTo>
                <a:cubicBezTo>
                  <a:pt x="2225804" y="301855"/>
                  <a:pt x="2219613" y="300236"/>
                  <a:pt x="2217708" y="301474"/>
                </a:cubicBezTo>
                <a:close/>
                <a:moveTo>
                  <a:pt x="2193134" y="301284"/>
                </a:moveTo>
                <a:cubicBezTo>
                  <a:pt x="2191895" y="304046"/>
                  <a:pt x="2192371" y="306523"/>
                  <a:pt x="2194181" y="306713"/>
                </a:cubicBezTo>
                <a:cubicBezTo>
                  <a:pt x="2196086" y="306904"/>
                  <a:pt x="2200563" y="308332"/>
                  <a:pt x="2199515" y="309190"/>
                </a:cubicBezTo>
                <a:cubicBezTo>
                  <a:pt x="2198468" y="310047"/>
                  <a:pt x="2196658" y="312714"/>
                  <a:pt x="2197991" y="313190"/>
                </a:cubicBezTo>
                <a:cubicBezTo>
                  <a:pt x="2199230" y="313666"/>
                  <a:pt x="2204468" y="314809"/>
                  <a:pt x="2207993" y="314047"/>
                </a:cubicBezTo>
                <a:lnTo>
                  <a:pt x="2211231" y="315190"/>
                </a:lnTo>
                <a:lnTo>
                  <a:pt x="2211803" y="315381"/>
                </a:lnTo>
                <a:cubicBezTo>
                  <a:pt x="2212946" y="314524"/>
                  <a:pt x="2212088" y="312904"/>
                  <a:pt x="2209802" y="311857"/>
                </a:cubicBezTo>
                <a:lnTo>
                  <a:pt x="2207612" y="311095"/>
                </a:lnTo>
                <a:cubicBezTo>
                  <a:pt x="2207040" y="310904"/>
                  <a:pt x="2206564" y="310142"/>
                  <a:pt x="2206278" y="309475"/>
                </a:cubicBezTo>
                <a:lnTo>
                  <a:pt x="2205135" y="307380"/>
                </a:lnTo>
                <a:cubicBezTo>
                  <a:pt x="2203992" y="305094"/>
                  <a:pt x="2200658" y="303951"/>
                  <a:pt x="2197705" y="304903"/>
                </a:cubicBezTo>
                <a:lnTo>
                  <a:pt x="2197039" y="304332"/>
                </a:lnTo>
                <a:close/>
                <a:moveTo>
                  <a:pt x="1731552" y="300427"/>
                </a:moveTo>
                <a:lnTo>
                  <a:pt x="1729361" y="300617"/>
                </a:lnTo>
                <a:cubicBezTo>
                  <a:pt x="1726218" y="300903"/>
                  <a:pt x="1723932" y="303570"/>
                  <a:pt x="1724980" y="306237"/>
                </a:cubicBezTo>
                <a:lnTo>
                  <a:pt x="1725361" y="307285"/>
                </a:lnTo>
                <a:cubicBezTo>
                  <a:pt x="1725361" y="308332"/>
                  <a:pt x="1725266" y="309761"/>
                  <a:pt x="1725170" y="310333"/>
                </a:cubicBezTo>
                <a:cubicBezTo>
                  <a:pt x="1725075" y="310999"/>
                  <a:pt x="1726313" y="312523"/>
                  <a:pt x="1727932" y="312428"/>
                </a:cubicBezTo>
                <a:lnTo>
                  <a:pt x="1729266" y="312047"/>
                </a:lnTo>
                <a:lnTo>
                  <a:pt x="1731171" y="311571"/>
                </a:lnTo>
                <a:cubicBezTo>
                  <a:pt x="1733076" y="310714"/>
                  <a:pt x="1733457" y="308618"/>
                  <a:pt x="1732029" y="306808"/>
                </a:cubicBezTo>
                <a:lnTo>
                  <a:pt x="1735457" y="304808"/>
                </a:lnTo>
                <a:lnTo>
                  <a:pt x="1737648" y="303475"/>
                </a:lnTo>
                <a:cubicBezTo>
                  <a:pt x="1736696" y="301951"/>
                  <a:pt x="1734028" y="300617"/>
                  <a:pt x="1731552" y="300427"/>
                </a:cubicBezTo>
                <a:close/>
                <a:moveTo>
                  <a:pt x="1886333" y="298426"/>
                </a:moveTo>
                <a:cubicBezTo>
                  <a:pt x="1884238" y="299093"/>
                  <a:pt x="1883666" y="300808"/>
                  <a:pt x="1885190" y="302141"/>
                </a:cubicBezTo>
                <a:cubicBezTo>
                  <a:pt x="1886714" y="303475"/>
                  <a:pt x="1891286" y="305475"/>
                  <a:pt x="1891953" y="303570"/>
                </a:cubicBezTo>
                <a:cubicBezTo>
                  <a:pt x="1892715" y="301665"/>
                  <a:pt x="1888429" y="297760"/>
                  <a:pt x="1886333" y="298426"/>
                </a:cubicBezTo>
                <a:close/>
                <a:moveTo>
                  <a:pt x="190883" y="292902"/>
                </a:moveTo>
                <a:cubicBezTo>
                  <a:pt x="188026" y="291378"/>
                  <a:pt x="185549" y="295283"/>
                  <a:pt x="185549" y="297188"/>
                </a:cubicBezTo>
                <a:cubicBezTo>
                  <a:pt x="185549" y="298998"/>
                  <a:pt x="187550" y="299855"/>
                  <a:pt x="190026" y="299093"/>
                </a:cubicBezTo>
                <a:lnTo>
                  <a:pt x="191741" y="298522"/>
                </a:lnTo>
                <a:lnTo>
                  <a:pt x="193074" y="298045"/>
                </a:lnTo>
                <a:cubicBezTo>
                  <a:pt x="194503" y="297474"/>
                  <a:pt x="195074" y="296140"/>
                  <a:pt x="194217" y="294997"/>
                </a:cubicBezTo>
                <a:lnTo>
                  <a:pt x="193169" y="294331"/>
                </a:lnTo>
                <a:close/>
                <a:moveTo>
                  <a:pt x="439867" y="290140"/>
                </a:moveTo>
                <a:cubicBezTo>
                  <a:pt x="436628" y="289092"/>
                  <a:pt x="431675" y="295950"/>
                  <a:pt x="433390" y="297283"/>
                </a:cubicBezTo>
                <a:cubicBezTo>
                  <a:pt x="435104" y="298617"/>
                  <a:pt x="437962" y="296902"/>
                  <a:pt x="439581" y="293473"/>
                </a:cubicBezTo>
                <a:lnTo>
                  <a:pt x="439771" y="290806"/>
                </a:lnTo>
                <a:close/>
                <a:moveTo>
                  <a:pt x="4574" y="286045"/>
                </a:moveTo>
                <a:lnTo>
                  <a:pt x="8289" y="287092"/>
                </a:lnTo>
                <a:cubicBezTo>
                  <a:pt x="13051" y="289188"/>
                  <a:pt x="15623" y="291474"/>
                  <a:pt x="14099" y="292236"/>
                </a:cubicBezTo>
                <a:cubicBezTo>
                  <a:pt x="12575" y="292998"/>
                  <a:pt x="9051" y="293189"/>
                  <a:pt x="8479" y="291855"/>
                </a:cubicBezTo>
                <a:lnTo>
                  <a:pt x="7432" y="291188"/>
                </a:lnTo>
                <a:cubicBezTo>
                  <a:pt x="6193" y="290426"/>
                  <a:pt x="4288" y="290617"/>
                  <a:pt x="2955" y="290045"/>
                </a:cubicBezTo>
                <a:cubicBezTo>
                  <a:pt x="1716" y="289569"/>
                  <a:pt x="2" y="288616"/>
                  <a:pt x="2" y="287854"/>
                </a:cubicBezTo>
                <a:cubicBezTo>
                  <a:pt x="-93" y="284997"/>
                  <a:pt x="3145" y="285568"/>
                  <a:pt x="4574" y="286045"/>
                </a:cubicBezTo>
                <a:close/>
                <a:moveTo>
                  <a:pt x="422436" y="285949"/>
                </a:moveTo>
                <a:lnTo>
                  <a:pt x="418245" y="286615"/>
                </a:lnTo>
                <a:cubicBezTo>
                  <a:pt x="420436" y="288997"/>
                  <a:pt x="420912" y="291378"/>
                  <a:pt x="419293" y="291759"/>
                </a:cubicBezTo>
                <a:lnTo>
                  <a:pt x="418340" y="292521"/>
                </a:lnTo>
                <a:cubicBezTo>
                  <a:pt x="417578" y="293092"/>
                  <a:pt x="417102" y="294521"/>
                  <a:pt x="417483" y="295188"/>
                </a:cubicBezTo>
                <a:cubicBezTo>
                  <a:pt x="417864" y="295855"/>
                  <a:pt x="420150" y="296521"/>
                  <a:pt x="420531" y="296236"/>
                </a:cubicBezTo>
                <a:lnTo>
                  <a:pt x="423008" y="294521"/>
                </a:lnTo>
                <a:cubicBezTo>
                  <a:pt x="425484" y="292330"/>
                  <a:pt x="427579" y="289092"/>
                  <a:pt x="427865" y="287473"/>
                </a:cubicBezTo>
                <a:lnTo>
                  <a:pt x="427008" y="286615"/>
                </a:lnTo>
                <a:cubicBezTo>
                  <a:pt x="426151" y="285853"/>
                  <a:pt x="423865" y="285663"/>
                  <a:pt x="422436" y="285949"/>
                </a:cubicBezTo>
                <a:close/>
                <a:moveTo>
                  <a:pt x="321566" y="285472"/>
                </a:moveTo>
                <a:cubicBezTo>
                  <a:pt x="317947" y="283853"/>
                  <a:pt x="319375" y="289663"/>
                  <a:pt x="320709" y="291759"/>
                </a:cubicBezTo>
                <a:cubicBezTo>
                  <a:pt x="322042" y="293854"/>
                  <a:pt x="324138" y="294140"/>
                  <a:pt x="325376" y="292426"/>
                </a:cubicBezTo>
                <a:cubicBezTo>
                  <a:pt x="326615" y="290711"/>
                  <a:pt x="328043" y="286044"/>
                  <a:pt x="325471" y="286234"/>
                </a:cubicBezTo>
                <a:lnTo>
                  <a:pt x="323566" y="285853"/>
                </a:lnTo>
                <a:close/>
                <a:moveTo>
                  <a:pt x="403291" y="284901"/>
                </a:moveTo>
                <a:lnTo>
                  <a:pt x="397197" y="289297"/>
                </a:lnTo>
                <a:lnTo>
                  <a:pt x="397100" y="289282"/>
                </a:lnTo>
                <a:cubicBezTo>
                  <a:pt x="395861" y="292711"/>
                  <a:pt x="395194" y="293188"/>
                  <a:pt x="395766" y="290330"/>
                </a:cubicBezTo>
                <a:lnTo>
                  <a:pt x="397197" y="289297"/>
                </a:lnTo>
                <a:lnTo>
                  <a:pt x="401386" y="289949"/>
                </a:lnTo>
                <a:lnTo>
                  <a:pt x="404434" y="290425"/>
                </a:lnTo>
                <a:cubicBezTo>
                  <a:pt x="404434" y="288330"/>
                  <a:pt x="403862" y="285853"/>
                  <a:pt x="403291" y="284901"/>
                </a:cubicBezTo>
                <a:close/>
                <a:moveTo>
                  <a:pt x="369191" y="284425"/>
                </a:moveTo>
                <a:lnTo>
                  <a:pt x="369096" y="284615"/>
                </a:lnTo>
                <a:lnTo>
                  <a:pt x="367191" y="291283"/>
                </a:lnTo>
                <a:cubicBezTo>
                  <a:pt x="362428" y="288235"/>
                  <a:pt x="358333" y="288997"/>
                  <a:pt x="358047" y="292902"/>
                </a:cubicBezTo>
                <a:lnTo>
                  <a:pt x="361762" y="293664"/>
                </a:lnTo>
                <a:lnTo>
                  <a:pt x="363381" y="294045"/>
                </a:lnTo>
                <a:cubicBezTo>
                  <a:pt x="366239" y="291568"/>
                  <a:pt x="370144" y="291187"/>
                  <a:pt x="371953" y="293283"/>
                </a:cubicBezTo>
                <a:cubicBezTo>
                  <a:pt x="373763" y="295283"/>
                  <a:pt x="379954" y="292140"/>
                  <a:pt x="378621" y="290521"/>
                </a:cubicBezTo>
                <a:cubicBezTo>
                  <a:pt x="377192" y="288901"/>
                  <a:pt x="371477" y="284615"/>
                  <a:pt x="369191" y="284425"/>
                </a:cubicBezTo>
                <a:close/>
                <a:moveTo>
                  <a:pt x="177548" y="281186"/>
                </a:moveTo>
                <a:cubicBezTo>
                  <a:pt x="176215" y="282615"/>
                  <a:pt x="174310" y="285091"/>
                  <a:pt x="173452" y="286615"/>
                </a:cubicBezTo>
                <a:lnTo>
                  <a:pt x="173833" y="287758"/>
                </a:lnTo>
                <a:lnTo>
                  <a:pt x="174405" y="289759"/>
                </a:lnTo>
                <a:cubicBezTo>
                  <a:pt x="174500" y="292140"/>
                  <a:pt x="174881" y="297569"/>
                  <a:pt x="174024" y="299188"/>
                </a:cubicBezTo>
                <a:cubicBezTo>
                  <a:pt x="173167" y="300808"/>
                  <a:pt x="172691" y="302141"/>
                  <a:pt x="172976" y="302332"/>
                </a:cubicBezTo>
                <a:cubicBezTo>
                  <a:pt x="173167" y="302427"/>
                  <a:pt x="174786" y="301951"/>
                  <a:pt x="175929" y="300903"/>
                </a:cubicBezTo>
                <a:cubicBezTo>
                  <a:pt x="177072" y="299855"/>
                  <a:pt x="180596" y="295569"/>
                  <a:pt x="181263" y="293473"/>
                </a:cubicBezTo>
                <a:cubicBezTo>
                  <a:pt x="181930" y="291378"/>
                  <a:pt x="181168" y="284520"/>
                  <a:pt x="180596" y="282901"/>
                </a:cubicBezTo>
                <a:lnTo>
                  <a:pt x="179358" y="282234"/>
                </a:lnTo>
                <a:close/>
                <a:moveTo>
                  <a:pt x="2328484" y="269375"/>
                </a:moveTo>
                <a:cubicBezTo>
                  <a:pt x="2328103" y="269280"/>
                  <a:pt x="2325531" y="269661"/>
                  <a:pt x="2324674" y="270518"/>
                </a:cubicBezTo>
                <a:cubicBezTo>
                  <a:pt x="2323816" y="271471"/>
                  <a:pt x="2326864" y="276709"/>
                  <a:pt x="2328674" y="277662"/>
                </a:cubicBezTo>
                <a:cubicBezTo>
                  <a:pt x="2330484" y="278614"/>
                  <a:pt x="2333913" y="278614"/>
                  <a:pt x="2336294" y="277567"/>
                </a:cubicBezTo>
                <a:lnTo>
                  <a:pt x="2333818" y="275185"/>
                </a:lnTo>
                <a:lnTo>
                  <a:pt x="2332008" y="273471"/>
                </a:lnTo>
                <a:cubicBezTo>
                  <a:pt x="2330484" y="271280"/>
                  <a:pt x="2328865" y="269470"/>
                  <a:pt x="2328484" y="269375"/>
                </a:cubicBezTo>
                <a:close/>
                <a:moveTo>
                  <a:pt x="2325341" y="258040"/>
                </a:moveTo>
                <a:cubicBezTo>
                  <a:pt x="2325436" y="259945"/>
                  <a:pt x="2327913" y="264708"/>
                  <a:pt x="2328960" y="264613"/>
                </a:cubicBezTo>
                <a:cubicBezTo>
                  <a:pt x="2330008" y="264517"/>
                  <a:pt x="2333437" y="265470"/>
                  <a:pt x="2335818" y="265660"/>
                </a:cubicBezTo>
                <a:lnTo>
                  <a:pt x="2336961" y="264327"/>
                </a:lnTo>
                <a:lnTo>
                  <a:pt x="2338961" y="262136"/>
                </a:lnTo>
                <a:cubicBezTo>
                  <a:pt x="2340580" y="259564"/>
                  <a:pt x="2339342" y="257755"/>
                  <a:pt x="2336199" y="258040"/>
                </a:cubicBezTo>
                <a:cubicBezTo>
                  <a:pt x="2333056" y="258326"/>
                  <a:pt x="2325245" y="256135"/>
                  <a:pt x="2325341" y="258040"/>
                </a:cubicBezTo>
                <a:close/>
                <a:moveTo>
                  <a:pt x="2285240" y="257278"/>
                </a:moveTo>
                <a:cubicBezTo>
                  <a:pt x="2283907" y="256802"/>
                  <a:pt x="2281811" y="257278"/>
                  <a:pt x="2280573" y="258326"/>
                </a:cubicBezTo>
                <a:cubicBezTo>
                  <a:pt x="2279335" y="259374"/>
                  <a:pt x="2277049" y="264041"/>
                  <a:pt x="2278382" y="266232"/>
                </a:cubicBezTo>
                <a:lnTo>
                  <a:pt x="2281907" y="263755"/>
                </a:lnTo>
                <a:lnTo>
                  <a:pt x="2282764" y="262993"/>
                </a:lnTo>
                <a:cubicBezTo>
                  <a:pt x="2286098" y="264613"/>
                  <a:pt x="2287621" y="266803"/>
                  <a:pt x="2286288" y="267946"/>
                </a:cubicBezTo>
                <a:lnTo>
                  <a:pt x="2286478" y="268232"/>
                </a:lnTo>
                <a:lnTo>
                  <a:pt x="2289527" y="272328"/>
                </a:lnTo>
                <a:cubicBezTo>
                  <a:pt x="2294575" y="270232"/>
                  <a:pt x="2298671" y="266232"/>
                  <a:pt x="2298575" y="263374"/>
                </a:cubicBezTo>
                <a:lnTo>
                  <a:pt x="2295051" y="263089"/>
                </a:lnTo>
                <a:cubicBezTo>
                  <a:pt x="2290574" y="262708"/>
                  <a:pt x="2289241" y="259374"/>
                  <a:pt x="2286193" y="257755"/>
                </a:cubicBezTo>
                <a:close/>
                <a:moveTo>
                  <a:pt x="27720" y="253373"/>
                </a:moveTo>
                <a:cubicBezTo>
                  <a:pt x="26101" y="253659"/>
                  <a:pt x="23624" y="255088"/>
                  <a:pt x="22100" y="256421"/>
                </a:cubicBezTo>
                <a:lnTo>
                  <a:pt x="23910" y="258326"/>
                </a:lnTo>
                <a:lnTo>
                  <a:pt x="25243" y="259755"/>
                </a:lnTo>
                <a:cubicBezTo>
                  <a:pt x="26767" y="262231"/>
                  <a:pt x="29244" y="262898"/>
                  <a:pt x="30768" y="261184"/>
                </a:cubicBezTo>
                <a:cubicBezTo>
                  <a:pt x="32292" y="259469"/>
                  <a:pt x="34007" y="254897"/>
                  <a:pt x="31054" y="254897"/>
                </a:cubicBezTo>
                <a:lnTo>
                  <a:pt x="29434" y="254135"/>
                </a:lnTo>
                <a:close/>
                <a:moveTo>
                  <a:pt x="2289813" y="250039"/>
                </a:moveTo>
                <a:cubicBezTo>
                  <a:pt x="2286669" y="249658"/>
                  <a:pt x="2286098" y="251087"/>
                  <a:pt x="2288574" y="253183"/>
                </a:cubicBezTo>
                <a:cubicBezTo>
                  <a:pt x="2291050" y="255278"/>
                  <a:pt x="2298004" y="259660"/>
                  <a:pt x="2299147" y="258802"/>
                </a:cubicBezTo>
                <a:cubicBezTo>
                  <a:pt x="2300290" y="257945"/>
                  <a:pt x="2299623" y="253183"/>
                  <a:pt x="2299052" y="253849"/>
                </a:cubicBezTo>
                <a:cubicBezTo>
                  <a:pt x="2298671" y="254516"/>
                  <a:pt x="2292955" y="250325"/>
                  <a:pt x="2289813" y="250039"/>
                </a:cubicBezTo>
                <a:close/>
                <a:moveTo>
                  <a:pt x="70106" y="227084"/>
                </a:moveTo>
                <a:lnTo>
                  <a:pt x="69916" y="227179"/>
                </a:lnTo>
                <a:cubicBezTo>
                  <a:pt x="67630" y="228513"/>
                  <a:pt x="65534" y="230704"/>
                  <a:pt x="63058" y="231085"/>
                </a:cubicBezTo>
                <a:cubicBezTo>
                  <a:pt x="60676" y="231466"/>
                  <a:pt x="57914" y="229846"/>
                  <a:pt x="55247" y="229370"/>
                </a:cubicBezTo>
                <a:cubicBezTo>
                  <a:pt x="54199" y="229180"/>
                  <a:pt x="52009" y="229751"/>
                  <a:pt x="52009" y="230037"/>
                </a:cubicBezTo>
                <a:lnTo>
                  <a:pt x="51914" y="231180"/>
                </a:lnTo>
                <a:cubicBezTo>
                  <a:pt x="52485" y="232513"/>
                  <a:pt x="55057" y="233466"/>
                  <a:pt x="57819" y="233466"/>
                </a:cubicBezTo>
                <a:cubicBezTo>
                  <a:pt x="60486" y="233466"/>
                  <a:pt x="67725" y="235561"/>
                  <a:pt x="70011" y="233275"/>
                </a:cubicBezTo>
                <a:lnTo>
                  <a:pt x="69535" y="230227"/>
                </a:lnTo>
                <a:lnTo>
                  <a:pt x="69344" y="229370"/>
                </a:lnTo>
                <a:cubicBezTo>
                  <a:pt x="70297" y="228322"/>
                  <a:pt x="70678" y="227275"/>
                  <a:pt x="70106" y="227084"/>
                </a:cubicBezTo>
                <a:close/>
                <a:moveTo>
                  <a:pt x="41245" y="220798"/>
                </a:moveTo>
                <a:cubicBezTo>
                  <a:pt x="41341" y="222036"/>
                  <a:pt x="41912" y="227846"/>
                  <a:pt x="43055" y="231275"/>
                </a:cubicBezTo>
                <a:lnTo>
                  <a:pt x="43722" y="234418"/>
                </a:lnTo>
                <a:cubicBezTo>
                  <a:pt x="43817" y="234990"/>
                  <a:pt x="45722" y="235561"/>
                  <a:pt x="46675" y="235466"/>
                </a:cubicBezTo>
                <a:cubicBezTo>
                  <a:pt x="47437" y="235371"/>
                  <a:pt x="48580" y="234323"/>
                  <a:pt x="48675" y="233561"/>
                </a:cubicBezTo>
                <a:lnTo>
                  <a:pt x="49437" y="229180"/>
                </a:lnTo>
                <a:cubicBezTo>
                  <a:pt x="44865" y="223274"/>
                  <a:pt x="41150" y="219464"/>
                  <a:pt x="41245" y="220798"/>
                </a:cubicBezTo>
                <a:close/>
                <a:moveTo>
                  <a:pt x="2234853" y="184698"/>
                </a:moveTo>
                <a:cubicBezTo>
                  <a:pt x="2233996" y="182983"/>
                  <a:pt x="2227138" y="184698"/>
                  <a:pt x="2226947" y="186127"/>
                </a:cubicBezTo>
                <a:cubicBezTo>
                  <a:pt x="2226757" y="187555"/>
                  <a:pt x="2222947" y="189365"/>
                  <a:pt x="2221899" y="188603"/>
                </a:cubicBezTo>
                <a:cubicBezTo>
                  <a:pt x="2220946" y="187841"/>
                  <a:pt x="2219137" y="191175"/>
                  <a:pt x="2217898" y="196128"/>
                </a:cubicBezTo>
                <a:lnTo>
                  <a:pt x="2225423" y="195652"/>
                </a:lnTo>
                <a:cubicBezTo>
                  <a:pt x="2227233" y="195556"/>
                  <a:pt x="2228948" y="193842"/>
                  <a:pt x="2230662" y="193842"/>
                </a:cubicBezTo>
                <a:lnTo>
                  <a:pt x="2232567" y="193842"/>
                </a:lnTo>
                <a:cubicBezTo>
                  <a:pt x="2235234" y="195080"/>
                  <a:pt x="2237234" y="194794"/>
                  <a:pt x="2237044" y="193175"/>
                </a:cubicBezTo>
                <a:cubicBezTo>
                  <a:pt x="2236854" y="191556"/>
                  <a:pt x="2235710" y="186508"/>
                  <a:pt x="2234853" y="184698"/>
                </a:cubicBezTo>
                <a:close/>
                <a:moveTo>
                  <a:pt x="198408" y="177173"/>
                </a:moveTo>
                <a:cubicBezTo>
                  <a:pt x="195646" y="177173"/>
                  <a:pt x="192883" y="179650"/>
                  <a:pt x="192217" y="182602"/>
                </a:cubicBezTo>
                <a:lnTo>
                  <a:pt x="187359" y="185269"/>
                </a:lnTo>
                <a:cubicBezTo>
                  <a:pt x="186787" y="185650"/>
                  <a:pt x="186121" y="186889"/>
                  <a:pt x="186311" y="186984"/>
                </a:cubicBezTo>
                <a:cubicBezTo>
                  <a:pt x="190026" y="189175"/>
                  <a:pt x="183740" y="190127"/>
                  <a:pt x="185359" y="191842"/>
                </a:cubicBezTo>
                <a:cubicBezTo>
                  <a:pt x="186787" y="193270"/>
                  <a:pt x="188788" y="194413"/>
                  <a:pt x="190407" y="195747"/>
                </a:cubicBezTo>
                <a:lnTo>
                  <a:pt x="192788" y="197652"/>
                </a:lnTo>
                <a:cubicBezTo>
                  <a:pt x="195550" y="199938"/>
                  <a:pt x="199456" y="199366"/>
                  <a:pt x="201456" y="196414"/>
                </a:cubicBezTo>
                <a:lnTo>
                  <a:pt x="203170" y="193461"/>
                </a:lnTo>
                <a:lnTo>
                  <a:pt x="203361" y="193080"/>
                </a:lnTo>
                <a:cubicBezTo>
                  <a:pt x="202599" y="192127"/>
                  <a:pt x="200789" y="191746"/>
                  <a:pt x="199265" y="192127"/>
                </a:cubicBezTo>
                <a:cubicBezTo>
                  <a:pt x="197741" y="192604"/>
                  <a:pt x="193455" y="188413"/>
                  <a:pt x="194408" y="181555"/>
                </a:cubicBezTo>
                <a:lnTo>
                  <a:pt x="202123" y="178888"/>
                </a:lnTo>
                <a:lnTo>
                  <a:pt x="203933" y="178316"/>
                </a:lnTo>
                <a:cubicBezTo>
                  <a:pt x="206123" y="178221"/>
                  <a:pt x="207933" y="177935"/>
                  <a:pt x="207933" y="177745"/>
                </a:cubicBezTo>
                <a:cubicBezTo>
                  <a:pt x="208124" y="177649"/>
                  <a:pt x="201170" y="177173"/>
                  <a:pt x="198408" y="177173"/>
                </a:cubicBezTo>
                <a:close/>
                <a:moveTo>
                  <a:pt x="75665" y="169789"/>
                </a:moveTo>
                <a:lnTo>
                  <a:pt x="77155" y="171172"/>
                </a:lnTo>
                <a:lnTo>
                  <a:pt x="79250" y="173078"/>
                </a:lnTo>
                <a:cubicBezTo>
                  <a:pt x="82203" y="174792"/>
                  <a:pt x="83060" y="176221"/>
                  <a:pt x="81346" y="176125"/>
                </a:cubicBezTo>
                <a:cubicBezTo>
                  <a:pt x="79536" y="176125"/>
                  <a:pt x="77059" y="180221"/>
                  <a:pt x="73821" y="180412"/>
                </a:cubicBezTo>
                <a:lnTo>
                  <a:pt x="70868" y="180983"/>
                </a:lnTo>
                <a:lnTo>
                  <a:pt x="67820" y="181745"/>
                </a:lnTo>
                <a:cubicBezTo>
                  <a:pt x="64486" y="182317"/>
                  <a:pt x="61915" y="181936"/>
                  <a:pt x="62105" y="180983"/>
                </a:cubicBezTo>
                <a:cubicBezTo>
                  <a:pt x="62296" y="180031"/>
                  <a:pt x="71440" y="176697"/>
                  <a:pt x="71821" y="174506"/>
                </a:cubicBezTo>
                <a:lnTo>
                  <a:pt x="73059" y="172982"/>
                </a:lnTo>
                <a:close/>
                <a:moveTo>
                  <a:pt x="2263809" y="168315"/>
                </a:moveTo>
                <a:lnTo>
                  <a:pt x="2258380" y="170887"/>
                </a:lnTo>
                <a:lnTo>
                  <a:pt x="2257714" y="170717"/>
                </a:lnTo>
                <a:close/>
                <a:moveTo>
                  <a:pt x="76869" y="168315"/>
                </a:moveTo>
                <a:lnTo>
                  <a:pt x="75665" y="169789"/>
                </a:lnTo>
                <a:lnTo>
                  <a:pt x="74488" y="168696"/>
                </a:lnTo>
                <a:cubicBezTo>
                  <a:pt x="71916" y="169363"/>
                  <a:pt x="73059" y="169268"/>
                  <a:pt x="76869" y="168315"/>
                </a:cubicBezTo>
                <a:close/>
                <a:moveTo>
                  <a:pt x="2195610" y="161076"/>
                </a:moveTo>
                <a:lnTo>
                  <a:pt x="2194563" y="162314"/>
                </a:lnTo>
                <a:cubicBezTo>
                  <a:pt x="2193896" y="163076"/>
                  <a:pt x="2195515" y="165172"/>
                  <a:pt x="2194943" y="165743"/>
                </a:cubicBezTo>
                <a:cubicBezTo>
                  <a:pt x="2193705" y="166886"/>
                  <a:pt x="2191515" y="167172"/>
                  <a:pt x="2189895" y="168029"/>
                </a:cubicBezTo>
                <a:lnTo>
                  <a:pt x="2189229" y="168410"/>
                </a:lnTo>
                <a:cubicBezTo>
                  <a:pt x="2188752" y="169172"/>
                  <a:pt x="2190086" y="170125"/>
                  <a:pt x="2192181" y="170410"/>
                </a:cubicBezTo>
                <a:cubicBezTo>
                  <a:pt x="2194277" y="170887"/>
                  <a:pt x="2202373" y="164791"/>
                  <a:pt x="2201611" y="162695"/>
                </a:cubicBezTo>
                <a:cubicBezTo>
                  <a:pt x="2200944" y="160695"/>
                  <a:pt x="2198277" y="159933"/>
                  <a:pt x="2195610" y="161076"/>
                </a:cubicBezTo>
                <a:close/>
                <a:moveTo>
                  <a:pt x="178215" y="146312"/>
                </a:moveTo>
                <a:cubicBezTo>
                  <a:pt x="180502" y="145741"/>
                  <a:pt x="181073" y="145836"/>
                  <a:pt x="179549" y="146503"/>
                </a:cubicBezTo>
                <a:cubicBezTo>
                  <a:pt x="177930" y="147265"/>
                  <a:pt x="175548" y="150884"/>
                  <a:pt x="175929" y="151361"/>
                </a:cubicBezTo>
                <a:cubicBezTo>
                  <a:pt x="176406" y="151742"/>
                  <a:pt x="177072" y="153266"/>
                  <a:pt x="176406" y="153837"/>
                </a:cubicBezTo>
                <a:cubicBezTo>
                  <a:pt x="175739" y="154408"/>
                  <a:pt x="173262" y="154885"/>
                  <a:pt x="172500" y="153742"/>
                </a:cubicBezTo>
                <a:cubicBezTo>
                  <a:pt x="171738" y="152408"/>
                  <a:pt x="175929" y="146884"/>
                  <a:pt x="178215" y="146312"/>
                </a:cubicBezTo>
                <a:close/>
                <a:moveTo>
                  <a:pt x="2259237" y="120500"/>
                </a:moveTo>
                <a:cubicBezTo>
                  <a:pt x="2259999" y="120881"/>
                  <a:pt x="2260761" y="122691"/>
                  <a:pt x="2260284" y="123072"/>
                </a:cubicBezTo>
                <a:lnTo>
                  <a:pt x="2257713" y="125644"/>
                </a:lnTo>
                <a:cubicBezTo>
                  <a:pt x="2253998" y="128882"/>
                  <a:pt x="2253236" y="132978"/>
                  <a:pt x="2255903" y="134597"/>
                </a:cubicBezTo>
                <a:cubicBezTo>
                  <a:pt x="2258570" y="136407"/>
                  <a:pt x="2270476" y="132787"/>
                  <a:pt x="2272858" y="133645"/>
                </a:cubicBezTo>
                <a:cubicBezTo>
                  <a:pt x="2275239" y="134502"/>
                  <a:pt x="2276286" y="136502"/>
                  <a:pt x="2275143" y="138026"/>
                </a:cubicBezTo>
                <a:cubicBezTo>
                  <a:pt x="2274001" y="139550"/>
                  <a:pt x="2268286" y="137169"/>
                  <a:pt x="2266857" y="137074"/>
                </a:cubicBezTo>
                <a:lnTo>
                  <a:pt x="2266190" y="137645"/>
                </a:lnTo>
                <a:cubicBezTo>
                  <a:pt x="2265523" y="138217"/>
                  <a:pt x="2265618" y="139550"/>
                  <a:pt x="2265904" y="140407"/>
                </a:cubicBezTo>
                <a:cubicBezTo>
                  <a:pt x="2266285" y="141360"/>
                  <a:pt x="2267714" y="141931"/>
                  <a:pt x="2267904" y="142884"/>
                </a:cubicBezTo>
                <a:cubicBezTo>
                  <a:pt x="2268095" y="143646"/>
                  <a:pt x="2267333" y="145075"/>
                  <a:pt x="2266571" y="145360"/>
                </a:cubicBezTo>
                <a:lnTo>
                  <a:pt x="2265714" y="145646"/>
                </a:lnTo>
                <a:cubicBezTo>
                  <a:pt x="2264380" y="145075"/>
                  <a:pt x="2261999" y="144122"/>
                  <a:pt x="2260475" y="143360"/>
                </a:cubicBezTo>
                <a:lnTo>
                  <a:pt x="2258665" y="142979"/>
                </a:lnTo>
                <a:lnTo>
                  <a:pt x="2255427" y="142312"/>
                </a:lnTo>
                <a:cubicBezTo>
                  <a:pt x="2252760" y="139741"/>
                  <a:pt x="2249807" y="135645"/>
                  <a:pt x="2249045" y="133168"/>
                </a:cubicBezTo>
                <a:cubicBezTo>
                  <a:pt x="2248188" y="130692"/>
                  <a:pt x="2253712" y="123739"/>
                  <a:pt x="2254665" y="122119"/>
                </a:cubicBezTo>
                <a:lnTo>
                  <a:pt x="2255903" y="120881"/>
                </a:lnTo>
                <a:cubicBezTo>
                  <a:pt x="2256475" y="120310"/>
                  <a:pt x="2258475" y="120119"/>
                  <a:pt x="2259237" y="120500"/>
                </a:cubicBezTo>
                <a:close/>
                <a:moveTo>
                  <a:pt x="266035" y="117832"/>
                </a:moveTo>
                <a:lnTo>
                  <a:pt x="258796" y="118213"/>
                </a:lnTo>
                <a:lnTo>
                  <a:pt x="258320" y="118213"/>
                </a:lnTo>
                <a:cubicBezTo>
                  <a:pt x="257844" y="119642"/>
                  <a:pt x="258225" y="121071"/>
                  <a:pt x="259082" y="121357"/>
                </a:cubicBezTo>
                <a:lnTo>
                  <a:pt x="259844" y="121452"/>
                </a:lnTo>
                <a:lnTo>
                  <a:pt x="260701" y="121547"/>
                </a:lnTo>
                <a:cubicBezTo>
                  <a:pt x="261749" y="121357"/>
                  <a:pt x="263273" y="122785"/>
                  <a:pt x="264131" y="124595"/>
                </a:cubicBezTo>
                <a:lnTo>
                  <a:pt x="267083" y="124500"/>
                </a:lnTo>
                <a:lnTo>
                  <a:pt x="270608" y="124309"/>
                </a:lnTo>
                <a:cubicBezTo>
                  <a:pt x="276037" y="124405"/>
                  <a:pt x="274036" y="121452"/>
                  <a:pt x="266035" y="117832"/>
                </a:cubicBezTo>
                <a:close/>
                <a:moveTo>
                  <a:pt x="223554" y="110022"/>
                </a:moveTo>
                <a:cubicBezTo>
                  <a:pt x="221840" y="111260"/>
                  <a:pt x="216982" y="114213"/>
                  <a:pt x="215743" y="114880"/>
                </a:cubicBezTo>
                <a:cubicBezTo>
                  <a:pt x="214410" y="115642"/>
                  <a:pt x="219077" y="118499"/>
                  <a:pt x="220887" y="116499"/>
                </a:cubicBezTo>
                <a:lnTo>
                  <a:pt x="222887" y="116213"/>
                </a:lnTo>
                <a:lnTo>
                  <a:pt x="230221" y="115356"/>
                </a:lnTo>
                <a:cubicBezTo>
                  <a:pt x="228316" y="111165"/>
                  <a:pt x="225364" y="108784"/>
                  <a:pt x="223554" y="110022"/>
                </a:cubicBezTo>
                <a:close/>
                <a:moveTo>
                  <a:pt x="252796" y="107831"/>
                </a:moveTo>
                <a:cubicBezTo>
                  <a:pt x="251939" y="107736"/>
                  <a:pt x="250224" y="108498"/>
                  <a:pt x="250033" y="109165"/>
                </a:cubicBezTo>
                <a:cubicBezTo>
                  <a:pt x="249748" y="109927"/>
                  <a:pt x="250415" y="111546"/>
                  <a:pt x="251081" y="111736"/>
                </a:cubicBezTo>
                <a:cubicBezTo>
                  <a:pt x="254034" y="112689"/>
                  <a:pt x="257082" y="113641"/>
                  <a:pt x="260225" y="113927"/>
                </a:cubicBezTo>
                <a:lnTo>
                  <a:pt x="263654" y="114213"/>
                </a:lnTo>
                <a:cubicBezTo>
                  <a:pt x="267178" y="115165"/>
                  <a:pt x="270036" y="113356"/>
                  <a:pt x="270036" y="112403"/>
                </a:cubicBezTo>
                <a:cubicBezTo>
                  <a:pt x="270036" y="111451"/>
                  <a:pt x="264797" y="109736"/>
                  <a:pt x="258320" y="108593"/>
                </a:cubicBezTo>
                <a:close/>
                <a:moveTo>
                  <a:pt x="283752" y="102783"/>
                </a:moveTo>
                <a:cubicBezTo>
                  <a:pt x="282418" y="100973"/>
                  <a:pt x="281466" y="102688"/>
                  <a:pt x="280133" y="102878"/>
                </a:cubicBezTo>
                <a:lnTo>
                  <a:pt x="276799" y="103450"/>
                </a:lnTo>
                <a:cubicBezTo>
                  <a:pt x="275656" y="105450"/>
                  <a:pt x="275560" y="108117"/>
                  <a:pt x="276608" y="109260"/>
                </a:cubicBezTo>
                <a:cubicBezTo>
                  <a:pt x="277656" y="110498"/>
                  <a:pt x="274799" y="114499"/>
                  <a:pt x="276323" y="116975"/>
                </a:cubicBezTo>
                <a:lnTo>
                  <a:pt x="278132" y="118880"/>
                </a:lnTo>
                <a:cubicBezTo>
                  <a:pt x="278894" y="119642"/>
                  <a:pt x="281561" y="120309"/>
                  <a:pt x="282228" y="119928"/>
                </a:cubicBezTo>
                <a:cubicBezTo>
                  <a:pt x="284038" y="118785"/>
                  <a:pt x="287086" y="117547"/>
                  <a:pt x="285848" y="115070"/>
                </a:cubicBezTo>
                <a:lnTo>
                  <a:pt x="285371" y="114213"/>
                </a:lnTo>
                <a:cubicBezTo>
                  <a:pt x="282895" y="113737"/>
                  <a:pt x="282609" y="111165"/>
                  <a:pt x="284704" y="108498"/>
                </a:cubicBezTo>
                <a:lnTo>
                  <a:pt x="285848" y="106117"/>
                </a:lnTo>
                <a:cubicBezTo>
                  <a:pt x="286228" y="105355"/>
                  <a:pt x="284609" y="103831"/>
                  <a:pt x="283752" y="102783"/>
                </a:cubicBezTo>
                <a:close/>
                <a:moveTo>
                  <a:pt x="243366" y="86781"/>
                </a:moveTo>
                <a:cubicBezTo>
                  <a:pt x="238889" y="85733"/>
                  <a:pt x="237651" y="90115"/>
                  <a:pt x="234603" y="91734"/>
                </a:cubicBezTo>
                <a:cubicBezTo>
                  <a:pt x="234127" y="91924"/>
                  <a:pt x="234698" y="93163"/>
                  <a:pt x="234317" y="93639"/>
                </a:cubicBezTo>
                <a:lnTo>
                  <a:pt x="233269" y="95258"/>
                </a:lnTo>
                <a:cubicBezTo>
                  <a:pt x="232984" y="97068"/>
                  <a:pt x="234698" y="98687"/>
                  <a:pt x="237175" y="98782"/>
                </a:cubicBezTo>
                <a:lnTo>
                  <a:pt x="237175" y="96020"/>
                </a:lnTo>
                <a:cubicBezTo>
                  <a:pt x="237175" y="95639"/>
                  <a:pt x="240127" y="94877"/>
                  <a:pt x="241556" y="95068"/>
                </a:cubicBezTo>
                <a:lnTo>
                  <a:pt x="243747" y="95544"/>
                </a:lnTo>
                <a:cubicBezTo>
                  <a:pt x="246985" y="96877"/>
                  <a:pt x="250033" y="95734"/>
                  <a:pt x="250415" y="93067"/>
                </a:cubicBezTo>
                <a:lnTo>
                  <a:pt x="249557" y="91829"/>
                </a:lnTo>
                <a:cubicBezTo>
                  <a:pt x="248033" y="89829"/>
                  <a:pt x="245842" y="87448"/>
                  <a:pt x="243366" y="86781"/>
                </a:cubicBezTo>
                <a:close/>
                <a:moveTo>
                  <a:pt x="261464" y="86686"/>
                </a:moveTo>
                <a:lnTo>
                  <a:pt x="261178" y="87067"/>
                </a:lnTo>
                <a:cubicBezTo>
                  <a:pt x="259844" y="88972"/>
                  <a:pt x="259463" y="91258"/>
                  <a:pt x="255844" y="91448"/>
                </a:cubicBezTo>
                <a:cubicBezTo>
                  <a:pt x="255463" y="91448"/>
                  <a:pt x="255082" y="94496"/>
                  <a:pt x="255272" y="96115"/>
                </a:cubicBezTo>
                <a:cubicBezTo>
                  <a:pt x="255272" y="96401"/>
                  <a:pt x="258130" y="96973"/>
                  <a:pt x="259368" y="96592"/>
                </a:cubicBezTo>
                <a:lnTo>
                  <a:pt x="260701" y="96211"/>
                </a:lnTo>
                <a:cubicBezTo>
                  <a:pt x="262035" y="96115"/>
                  <a:pt x="265369" y="96211"/>
                  <a:pt x="268226" y="96211"/>
                </a:cubicBezTo>
                <a:cubicBezTo>
                  <a:pt x="270893" y="96306"/>
                  <a:pt x="267274" y="90686"/>
                  <a:pt x="265369" y="91734"/>
                </a:cubicBezTo>
                <a:cubicBezTo>
                  <a:pt x="263559" y="92782"/>
                  <a:pt x="262511" y="92115"/>
                  <a:pt x="263083" y="90210"/>
                </a:cubicBezTo>
                <a:lnTo>
                  <a:pt x="263464" y="89257"/>
                </a:lnTo>
                <a:lnTo>
                  <a:pt x="263750" y="88495"/>
                </a:lnTo>
                <a:cubicBezTo>
                  <a:pt x="264131" y="87733"/>
                  <a:pt x="263083" y="86876"/>
                  <a:pt x="261464" y="86686"/>
                </a:cubicBezTo>
                <a:close/>
                <a:moveTo>
                  <a:pt x="2053211" y="78208"/>
                </a:moveTo>
                <a:cubicBezTo>
                  <a:pt x="2050449" y="76780"/>
                  <a:pt x="2046354" y="78780"/>
                  <a:pt x="2046925" y="79923"/>
                </a:cubicBezTo>
                <a:cubicBezTo>
                  <a:pt x="2047496" y="81256"/>
                  <a:pt x="2052830" y="82971"/>
                  <a:pt x="2054735" y="82209"/>
                </a:cubicBezTo>
                <a:cubicBezTo>
                  <a:pt x="2056640" y="81447"/>
                  <a:pt x="2055879" y="79637"/>
                  <a:pt x="2053211" y="78208"/>
                </a:cubicBezTo>
                <a:close/>
                <a:moveTo>
                  <a:pt x="2078453" y="69731"/>
                </a:moveTo>
                <a:cubicBezTo>
                  <a:pt x="2078834" y="68683"/>
                  <a:pt x="2077786" y="68398"/>
                  <a:pt x="2074738" y="72017"/>
                </a:cubicBezTo>
                <a:lnTo>
                  <a:pt x="2069975" y="72779"/>
                </a:lnTo>
                <a:cubicBezTo>
                  <a:pt x="2069689" y="72874"/>
                  <a:pt x="2069309" y="74208"/>
                  <a:pt x="2069689" y="74589"/>
                </a:cubicBezTo>
                <a:cubicBezTo>
                  <a:pt x="2070356" y="75256"/>
                  <a:pt x="2071594" y="76208"/>
                  <a:pt x="2072357" y="76018"/>
                </a:cubicBezTo>
                <a:cubicBezTo>
                  <a:pt x="2075405" y="75446"/>
                  <a:pt x="2078453" y="74589"/>
                  <a:pt x="2081405" y="73732"/>
                </a:cubicBezTo>
                <a:lnTo>
                  <a:pt x="2081786" y="73732"/>
                </a:lnTo>
                <a:cubicBezTo>
                  <a:pt x="2081786" y="73065"/>
                  <a:pt x="2079976" y="72017"/>
                  <a:pt x="2079119" y="71922"/>
                </a:cubicBezTo>
                <a:cubicBezTo>
                  <a:pt x="2078357" y="71731"/>
                  <a:pt x="2078071" y="70779"/>
                  <a:pt x="2078453" y="69731"/>
                </a:cubicBezTo>
                <a:close/>
                <a:moveTo>
                  <a:pt x="313375" y="68398"/>
                </a:moveTo>
                <a:cubicBezTo>
                  <a:pt x="311375" y="68302"/>
                  <a:pt x="306898" y="72589"/>
                  <a:pt x="306898" y="74494"/>
                </a:cubicBezTo>
                <a:cubicBezTo>
                  <a:pt x="306898" y="76303"/>
                  <a:pt x="309184" y="76780"/>
                  <a:pt x="311946" y="75541"/>
                </a:cubicBezTo>
                <a:cubicBezTo>
                  <a:pt x="314708" y="74208"/>
                  <a:pt x="315280" y="68398"/>
                  <a:pt x="313375" y="68398"/>
                </a:cubicBezTo>
                <a:close/>
                <a:moveTo>
                  <a:pt x="439962" y="57444"/>
                </a:moveTo>
                <a:lnTo>
                  <a:pt x="435961" y="58587"/>
                </a:lnTo>
                <a:cubicBezTo>
                  <a:pt x="430342" y="60492"/>
                  <a:pt x="429389" y="63254"/>
                  <a:pt x="433771" y="64778"/>
                </a:cubicBezTo>
                <a:lnTo>
                  <a:pt x="438628" y="62111"/>
                </a:lnTo>
                <a:cubicBezTo>
                  <a:pt x="439581" y="61635"/>
                  <a:pt x="441200" y="61825"/>
                  <a:pt x="441962" y="61254"/>
                </a:cubicBezTo>
                <a:cubicBezTo>
                  <a:pt x="442724" y="60682"/>
                  <a:pt x="443296" y="59349"/>
                  <a:pt x="442915" y="58587"/>
                </a:cubicBezTo>
                <a:cubicBezTo>
                  <a:pt x="442629" y="57920"/>
                  <a:pt x="440819" y="57253"/>
                  <a:pt x="439962" y="57444"/>
                </a:cubicBezTo>
                <a:close/>
                <a:moveTo>
                  <a:pt x="514353" y="40299"/>
                </a:moveTo>
                <a:lnTo>
                  <a:pt x="518734" y="40394"/>
                </a:lnTo>
                <a:lnTo>
                  <a:pt x="523307" y="40489"/>
                </a:lnTo>
                <a:cubicBezTo>
                  <a:pt x="528450" y="40489"/>
                  <a:pt x="534070" y="42585"/>
                  <a:pt x="535784" y="45252"/>
                </a:cubicBezTo>
                <a:lnTo>
                  <a:pt x="534927" y="46204"/>
                </a:lnTo>
                <a:lnTo>
                  <a:pt x="532832" y="48681"/>
                </a:lnTo>
                <a:cubicBezTo>
                  <a:pt x="533117" y="51157"/>
                  <a:pt x="533022" y="53158"/>
                  <a:pt x="532546" y="53158"/>
                </a:cubicBezTo>
                <a:cubicBezTo>
                  <a:pt x="532069" y="53158"/>
                  <a:pt x="531307" y="51157"/>
                  <a:pt x="531974" y="48586"/>
                </a:cubicBezTo>
                <a:lnTo>
                  <a:pt x="527878" y="48967"/>
                </a:lnTo>
                <a:lnTo>
                  <a:pt x="524926" y="49253"/>
                </a:lnTo>
                <a:cubicBezTo>
                  <a:pt x="521878" y="50205"/>
                  <a:pt x="519687" y="49634"/>
                  <a:pt x="520068" y="48014"/>
                </a:cubicBezTo>
                <a:cubicBezTo>
                  <a:pt x="520449" y="46395"/>
                  <a:pt x="514924" y="42680"/>
                  <a:pt x="514353" y="40299"/>
                </a:cubicBezTo>
                <a:close/>
                <a:moveTo>
                  <a:pt x="1565246" y="3247"/>
                </a:moveTo>
                <a:cubicBezTo>
                  <a:pt x="1566008" y="3056"/>
                  <a:pt x="1567151" y="4009"/>
                  <a:pt x="1567913" y="4580"/>
                </a:cubicBezTo>
                <a:lnTo>
                  <a:pt x="1569628" y="6009"/>
                </a:lnTo>
                <a:cubicBezTo>
                  <a:pt x="1571818" y="5533"/>
                  <a:pt x="1576581" y="4390"/>
                  <a:pt x="1580391" y="3437"/>
                </a:cubicBezTo>
                <a:lnTo>
                  <a:pt x="1580105" y="8390"/>
                </a:lnTo>
                <a:lnTo>
                  <a:pt x="1580010" y="10391"/>
                </a:lnTo>
                <a:cubicBezTo>
                  <a:pt x="1581724" y="13058"/>
                  <a:pt x="1580010" y="16296"/>
                  <a:pt x="1576295" y="17630"/>
                </a:cubicBezTo>
                <a:lnTo>
                  <a:pt x="1574580" y="12772"/>
                </a:lnTo>
                <a:lnTo>
                  <a:pt x="1572675" y="7438"/>
                </a:lnTo>
                <a:cubicBezTo>
                  <a:pt x="1565437" y="6771"/>
                  <a:pt x="1561245" y="10581"/>
                  <a:pt x="1561817" y="12200"/>
                </a:cubicBezTo>
                <a:cubicBezTo>
                  <a:pt x="1562388" y="13820"/>
                  <a:pt x="1560007" y="12867"/>
                  <a:pt x="1556483" y="10105"/>
                </a:cubicBezTo>
                <a:lnTo>
                  <a:pt x="1554292" y="8105"/>
                </a:lnTo>
                <a:lnTo>
                  <a:pt x="1553816" y="7724"/>
                </a:lnTo>
                <a:cubicBezTo>
                  <a:pt x="1553911" y="6771"/>
                  <a:pt x="1557340" y="5057"/>
                  <a:pt x="1561436" y="4009"/>
                </a:cubicBezTo>
                <a:close/>
                <a:moveTo>
                  <a:pt x="2200659" y="2961"/>
                </a:moveTo>
                <a:cubicBezTo>
                  <a:pt x="2202659" y="2866"/>
                  <a:pt x="2205993" y="1628"/>
                  <a:pt x="2206183" y="5152"/>
                </a:cubicBezTo>
                <a:lnTo>
                  <a:pt x="2206183" y="5724"/>
                </a:lnTo>
                <a:cubicBezTo>
                  <a:pt x="2206946" y="6581"/>
                  <a:pt x="2208089" y="6486"/>
                  <a:pt x="2208755" y="5533"/>
                </a:cubicBezTo>
                <a:cubicBezTo>
                  <a:pt x="2209517" y="4485"/>
                  <a:pt x="2212184" y="2485"/>
                  <a:pt x="2213136" y="3342"/>
                </a:cubicBezTo>
                <a:cubicBezTo>
                  <a:pt x="2214089" y="4104"/>
                  <a:pt x="2214470" y="8391"/>
                  <a:pt x="2211708" y="10772"/>
                </a:cubicBezTo>
                <a:lnTo>
                  <a:pt x="2208565" y="12105"/>
                </a:lnTo>
                <a:lnTo>
                  <a:pt x="2206088" y="13248"/>
                </a:lnTo>
                <a:cubicBezTo>
                  <a:pt x="2202278" y="13534"/>
                  <a:pt x="2200754" y="11058"/>
                  <a:pt x="2202659" y="7914"/>
                </a:cubicBezTo>
                <a:lnTo>
                  <a:pt x="2198564" y="5628"/>
                </a:lnTo>
                <a:cubicBezTo>
                  <a:pt x="2198468" y="5628"/>
                  <a:pt x="2199897" y="2961"/>
                  <a:pt x="2200659" y="2961"/>
                </a:cubicBezTo>
                <a:close/>
                <a:moveTo>
                  <a:pt x="2164178" y="865"/>
                </a:moveTo>
                <a:cubicBezTo>
                  <a:pt x="2167225" y="389"/>
                  <a:pt x="2175607" y="3532"/>
                  <a:pt x="2177132" y="3056"/>
                </a:cubicBezTo>
                <a:lnTo>
                  <a:pt x="2178655" y="2770"/>
                </a:lnTo>
                <a:lnTo>
                  <a:pt x="2180941" y="2389"/>
                </a:lnTo>
                <a:cubicBezTo>
                  <a:pt x="2184275" y="2008"/>
                  <a:pt x="2185609" y="2866"/>
                  <a:pt x="2183989" y="4199"/>
                </a:cubicBezTo>
                <a:lnTo>
                  <a:pt x="2183704" y="4961"/>
                </a:lnTo>
                <a:lnTo>
                  <a:pt x="2183418" y="5818"/>
                </a:lnTo>
                <a:cubicBezTo>
                  <a:pt x="2183799" y="6866"/>
                  <a:pt x="2185609" y="7819"/>
                  <a:pt x="2187514" y="7819"/>
                </a:cubicBezTo>
                <a:lnTo>
                  <a:pt x="2188371" y="7152"/>
                </a:lnTo>
                <a:cubicBezTo>
                  <a:pt x="2191991" y="4294"/>
                  <a:pt x="2191895" y="4104"/>
                  <a:pt x="2193800" y="7247"/>
                </a:cubicBezTo>
                <a:cubicBezTo>
                  <a:pt x="2194657" y="8676"/>
                  <a:pt x="2196372" y="10867"/>
                  <a:pt x="2195800" y="11438"/>
                </a:cubicBezTo>
                <a:cubicBezTo>
                  <a:pt x="2194277" y="13057"/>
                  <a:pt x="2193610" y="14010"/>
                  <a:pt x="2195896" y="15248"/>
                </a:cubicBezTo>
                <a:lnTo>
                  <a:pt x="2198563" y="16772"/>
                </a:lnTo>
                <a:cubicBezTo>
                  <a:pt x="2201611" y="18582"/>
                  <a:pt x="2201420" y="20963"/>
                  <a:pt x="2198277" y="22011"/>
                </a:cubicBezTo>
                <a:cubicBezTo>
                  <a:pt x="2195134" y="23059"/>
                  <a:pt x="2187323" y="31441"/>
                  <a:pt x="2189323" y="37822"/>
                </a:cubicBezTo>
                <a:lnTo>
                  <a:pt x="2199611" y="37632"/>
                </a:lnTo>
                <a:lnTo>
                  <a:pt x="2200182" y="37632"/>
                </a:lnTo>
                <a:cubicBezTo>
                  <a:pt x="2200849" y="39346"/>
                  <a:pt x="2200373" y="43061"/>
                  <a:pt x="2199134" y="45919"/>
                </a:cubicBezTo>
                <a:cubicBezTo>
                  <a:pt x="2197896" y="48776"/>
                  <a:pt x="2189800" y="53920"/>
                  <a:pt x="2188943" y="54205"/>
                </a:cubicBezTo>
                <a:cubicBezTo>
                  <a:pt x="2188085" y="54396"/>
                  <a:pt x="2187037" y="55920"/>
                  <a:pt x="2187514" y="57158"/>
                </a:cubicBezTo>
                <a:cubicBezTo>
                  <a:pt x="2187895" y="58396"/>
                  <a:pt x="2185799" y="62492"/>
                  <a:pt x="2181608" y="63349"/>
                </a:cubicBezTo>
                <a:lnTo>
                  <a:pt x="2177894" y="61730"/>
                </a:lnTo>
                <a:lnTo>
                  <a:pt x="2177036" y="61349"/>
                </a:lnTo>
                <a:cubicBezTo>
                  <a:pt x="2175036" y="62492"/>
                  <a:pt x="2173036" y="64492"/>
                  <a:pt x="2172655" y="65731"/>
                </a:cubicBezTo>
                <a:cubicBezTo>
                  <a:pt x="2172274" y="66969"/>
                  <a:pt x="2174655" y="71731"/>
                  <a:pt x="2179989" y="72779"/>
                </a:cubicBezTo>
                <a:lnTo>
                  <a:pt x="2181990" y="67064"/>
                </a:lnTo>
                <a:cubicBezTo>
                  <a:pt x="2181990" y="66969"/>
                  <a:pt x="2185132" y="67255"/>
                  <a:pt x="2185228" y="67445"/>
                </a:cubicBezTo>
                <a:cubicBezTo>
                  <a:pt x="2185704" y="71255"/>
                  <a:pt x="2188847" y="71350"/>
                  <a:pt x="2192371" y="71065"/>
                </a:cubicBezTo>
                <a:lnTo>
                  <a:pt x="2197134" y="70684"/>
                </a:lnTo>
                <a:cubicBezTo>
                  <a:pt x="2199420" y="73732"/>
                  <a:pt x="2201040" y="76494"/>
                  <a:pt x="2200849" y="76780"/>
                </a:cubicBezTo>
                <a:lnTo>
                  <a:pt x="2200563" y="76970"/>
                </a:lnTo>
                <a:cubicBezTo>
                  <a:pt x="2198754" y="78589"/>
                  <a:pt x="2196848" y="80590"/>
                  <a:pt x="2201040" y="81352"/>
                </a:cubicBezTo>
                <a:lnTo>
                  <a:pt x="2202182" y="81542"/>
                </a:lnTo>
                <a:cubicBezTo>
                  <a:pt x="2204088" y="79542"/>
                  <a:pt x="2206183" y="78399"/>
                  <a:pt x="2206659" y="79161"/>
                </a:cubicBezTo>
                <a:lnTo>
                  <a:pt x="2206469" y="79923"/>
                </a:lnTo>
                <a:cubicBezTo>
                  <a:pt x="2205897" y="81828"/>
                  <a:pt x="2205040" y="83638"/>
                  <a:pt x="2203897" y="85352"/>
                </a:cubicBezTo>
                <a:lnTo>
                  <a:pt x="2202659" y="87352"/>
                </a:lnTo>
                <a:cubicBezTo>
                  <a:pt x="2203897" y="88972"/>
                  <a:pt x="2207135" y="91734"/>
                  <a:pt x="2209802" y="93544"/>
                </a:cubicBezTo>
                <a:lnTo>
                  <a:pt x="2204373" y="94210"/>
                </a:lnTo>
                <a:cubicBezTo>
                  <a:pt x="2201420" y="94591"/>
                  <a:pt x="2198087" y="94782"/>
                  <a:pt x="2198563" y="90877"/>
                </a:cubicBezTo>
                <a:lnTo>
                  <a:pt x="2198563" y="90686"/>
                </a:lnTo>
                <a:cubicBezTo>
                  <a:pt x="2197991" y="90305"/>
                  <a:pt x="2196944" y="91067"/>
                  <a:pt x="2196086" y="92305"/>
                </a:cubicBezTo>
                <a:cubicBezTo>
                  <a:pt x="2195229" y="93544"/>
                  <a:pt x="2195610" y="98782"/>
                  <a:pt x="2198754" y="100687"/>
                </a:cubicBezTo>
                <a:lnTo>
                  <a:pt x="2203611" y="98687"/>
                </a:lnTo>
                <a:cubicBezTo>
                  <a:pt x="2206754" y="97449"/>
                  <a:pt x="2212660" y="95068"/>
                  <a:pt x="2215898" y="100402"/>
                </a:cubicBezTo>
                <a:lnTo>
                  <a:pt x="2216279" y="101068"/>
                </a:lnTo>
                <a:cubicBezTo>
                  <a:pt x="2219994" y="101735"/>
                  <a:pt x="2221899" y="102783"/>
                  <a:pt x="2220661" y="103259"/>
                </a:cubicBezTo>
                <a:cubicBezTo>
                  <a:pt x="2219327" y="103831"/>
                  <a:pt x="2214660" y="108688"/>
                  <a:pt x="2211803" y="112213"/>
                </a:cubicBezTo>
                <a:lnTo>
                  <a:pt x="2202659" y="110974"/>
                </a:lnTo>
                <a:lnTo>
                  <a:pt x="2201516" y="110784"/>
                </a:lnTo>
                <a:cubicBezTo>
                  <a:pt x="2200182" y="111070"/>
                  <a:pt x="2200563" y="111546"/>
                  <a:pt x="2202373" y="111736"/>
                </a:cubicBezTo>
                <a:cubicBezTo>
                  <a:pt x="2204182" y="111927"/>
                  <a:pt x="2204754" y="115927"/>
                  <a:pt x="2205516" y="115832"/>
                </a:cubicBezTo>
                <a:cubicBezTo>
                  <a:pt x="2206278" y="115737"/>
                  <a:pt x="2208850" y="116975"/>
                  <a:pt x="2208850" y="118594"/>
                </a:cubicBezTo>
                <a:cubicBezTo>
                  <a:pt x="2208850" y="120214"/>
                  <a:pt x="2210278" y="124881"/>
                  <a:pt x="2212088" y="125357"/>
                </a:cubicBezTo>
                <a:cubicBezTo>
                  <a:pt x="2213898" y="125833"/>
                  <a:pt x="2219041" y="125357"/>
                  <a:pt x="2219613" y="123166"/>
                </a:cubicBezTo>
                <a:lnTo>
                  <a:pt x="2221042" y="121357"/>
                </a:lnTo>
                <a:cubicBezTo>
                  <a:pt x="2221899" y="120309"/>
                  <a:pt x="2225328" y="119166"/>
                  <a:pt x="2226090" y="119642"/>
                </a:cubicBezTo>
                <a:lnTo>
                  <a:pt x="2230948" y="122690"/>
                </a:lnTo>
                <a:cubicBezTo>
                  <a:pt x="2235805" y="120880"/>
                  <a:pt x="2240473" y="119356"/>
                  <a:pt x="2241330" y="119356"/>
                </a:cubicBezTo>
                <a:cubicBezTo>
                  <a:pt x="2242188" y="119356"/>
                  <a:pt x="2246379" y="123452"/>
                  <a:pt x="2247236" y="128405"/>
                </a:cubicBezTo>
                <a:lnTo>
                  <a:pt x="2243331" y="132501"/>
                </a:lnTo>
                <a:cubicBezTo>
                  <a:pt x="2243140" y="132787"/>
                  <a:pt x="2244378" y="133834"/>
                  <a:pt x="2244759" y="134692"/>
                </a:cubicBezTo>
                <a:cubicBezTo>
                  <a:pt x="2245616" y="136501"/>
                  <a:pt x="2245712" y="138216"/>
                  <a:pt x="2242473" y="138121"/>
                </a:cubicBezTo>
                <a:lnTo>
                  <a:pt x="2237997" y="138025"/>
                </a:lnTo>
                <a:cubicBezTo>
                  <a:pt x="2236091" y="140883"/>
                  <a:pt x="2233806" y="144502"/>
                  <a:pt x="2232853" y="146122"/>
                </a:cubicBezTo>
                <a:lnTo>
                  <a:pt x="2234758" y="147931"/>
                </a:lnTo>
                <a:cubicBezTo>
                  <a:pt x="2235425" y="148598"/>
                  <a:pt x="2235805" y="151741"/>
                  <a:pt x="2231900" y="149551"/>
                </a:cubicBezTo>
                <a:cubicBezTo>
                  <a:pt x="2230281" y="148693"/>
                  <a:pt x="2226471" y="148598"/>
                  <a:pt x="2225233" y="149551"/>
                </a:cubicBezTo>
                <a:cubicBezTo>
                  <a:pt x="2221709" y="152122"/>
                  <a:pt x="2220185" y="149932"/>
                  <a:pt x="2217898" y="148503"/>
                </a:cubicBezTo>
                <a:lnTo>
                  <a:pt x="2216470" y="147646"/>
                </a:lnTo>
                <a:cubicBezTo>
                  <a:pt x="2214374" y="147265"/>
                  <a:pt x="2212469" y="147646"/>
                  <a:pt x="2212279" y="148598"/>
                </a:cubicBezTo>
                <a:cubicBezTo>
                  <a:pt x="2212088" y="149551"/>
                  <a:pt x="2216089" y="152884"/>
                  <a:pt x="2221804" y="152789"/>
                </a:cubicBezTo>
                <a:lnTo>
                  <a:pt x="2226757" y="152980"/>
                </a:lnTo>
                <a:lnTo>
                  <a:pt x="2227805" y="153075"/>
                </a:lnTo>
                <a:cubicBezTo>
                  <a:pt x="2228852" y="154313"/>
                  <a:pt x="2229043" y="155742"/>
                  <a:pt x="2228186" y="156218"/>
                </a:cubicBezTo>
                <a:cubicBezTo>
                  <a:pt x="2227329" y="156790"/>
                  <a:pt x="2223328" y="157171"/>
                  <a:pt x="2219708" y="157266"/>
                </a:cubicBezTo>
                <a:lnTo>
                  <a:pt x="2219613" y="159933"/>
                </a:lnTo>
                <a:lnTo>
                  <a:pt x="2219518" y="164886"/>
                </a:lnTo>
                <a:cubicBezTo>
                  <a:pt x="2215517" y="163933"/>
                  <a:pt x="2212564" y="162409"/>
                  <a:pt x="2213041" y="161457"/>
                </a:cubicBezTo>
                <a:cubicBezTo>
                  <a:pt x="2213517" y="160504"/>
                  <a:pt x="2212374" y="157742"/>
                  <a:pt x="2208850" y="158599"/>
                </a:cubicBezTo>
                <a:lnTo>
                  <a:pt x="2207326" y="159933"/>
                </a:lnTo>
                <a:cubicBezTo>
                  <a:pt x="2206183" y="160885"/>
                  <a:pt x="2206278" y="163267"/>
                  <a:pt x="2206754" y="164886"/>
                </a:cubicBezTo>
                <a:lnTo>
                  <a:pt x="2207612" y="167553"/>
                </a:lnTo>
                <a:cubicBezTo>
                  <a:pt x="2210945" y="167743"/>
                  <a:pt x="2217041" y="168220"/>
                  <a:pt x="2221137" y="168791"/>
                </a:cubicBezTo>
                <a:lnTo>
                  <a:pt x="2219232" y="171744"/>
                </a:lnTo>
                <a:lnTo>
                  <a:pt x="2216565" y="175744"/>
                </a:lnTo>
                <a:cubicBezTo>
                  <a:pt x="2219232" y="178602"/>
                  <a:pt x="2221613" y="181555"/>
                  <a:pt x="2221994" y="182126"/>
                </a:cubicBezTo>
                <a:cubicBezTo>
                  <a:pt x="2222280" y="182793"/>
                  <a:pt x="2222947" y="182507"/>
                  <a:pt x="2222852" y="179935"/>
                </a:cubicBezTo>
                <a:cubicBezTo>
                  <a:pt x="2222661" y="177364"/>
                  <a:pt x="2227519" y="168696"/>
                  <a:pt x="2228662" y="166315"/>
                </a:cubicBezTo>
                <a:lnTo>
                  <a:pt x="2232567" y="166886"/>
                </a:lnTo>
                <a:cubicBezTo>
                  <a:pt x="2233329" y="166981"/>
                  <a:pt x="2233996" y="167648"/>
                  <a:pt x="2234758" y="167648"/>
                </a:cubicBezTo>
                <a:cubicBezTo>
                  <a:pt x="2244950" y="167267"/>
                  <a:pt x="2246950" y="167648"/>
                  <a:pt x="2253522" y="169648"/>
                </a:cubicBezTo>
                <a:lnTo>
                  <a:pt x="2257714" y="170717"/>
                </a:lnTo>
                <a:lnTo>
                  <a:pt x="2250760" y="173458"/>
                </a:lnTo>
                <a:lnTo>
                  <a:pt x="2246855" y="173554"/>
                </a:lnTo>
                <a:cubicBezTo>
                  <a:pt x="2245426" y="173649"/>
                  <a:pt x="2243616" y="173363"/>
                  <a:pt x="2242568" y="172696"/>
                </a:cubicBezTo>
                <a:cubicBezTo>
                  <a:pt x="2238663" y="170125"/>
                  <a:pt x="2237044" y="173173"/>
                  <a:pt x="2235520" y="174697"/>
                </a:cubicBezTo>
                <a:cubicBezTo>
                  <a:pt x="2234186" y="176125"/>
                  <a:pt x="2234567" y="178507"/>
                  <a:pt x="2237615" y="178030"/>
                </a:cubicBezTo>
                <a:lnTo>
                  <a:pt x="2244759" y="176887"/>
                </a:lnTo>
                <a:cubicBezTo>
                  <a:pt x="2243902" y="180793"/>
                  <a:pt x="2246759" y="181650"/>
                  <a:pt x="2251046" y="178983"/>
                </a:cubicBezTo>
                <a:lnTo>
                  <a:pt x="2255332" y="178411"/>
                </a:lnTo>
                <a:lnTo>
                  <a:pt x="2259809" y="177840"/>
                </a:lnTo>
                <a:cubicBezTo>
                  <a:pt x="2265238" y="179173"/>
                  <a:pt x="2269714" y="182031"/>
                  <a:pt x="2269714" y="184031"/>
                </a:cubicBezTo>
                <a:cubicBezTo>
                  <a:pt x="2269714" y="186127"/>
                  <a:pt x="2273334" y="193842"/>
                  <a:pt x="2279716" y="196795"/>
                </a:cubicBezTo>
                <a:lnTo>
                  <a:pt x="2286574" y="193842"/>
                </a:lnTo>
                <a:cubicBezTo>
                  <a:pt x="2287241" y="193556"/>
                  <a:pt x="2288384" y="193842"/>
                  <a:pt x="2289241" y="194032"/>
                </a:cubicBezTo>
                <a:lnTo>
                  <a:pt x="2293337" y="194794"/>
                </a:lnTo>
                <a:cubicBezTo>
                  <a:pt x="2297718" y="195461"/>
                  <a:pt x="2304672" y="196128"/>
                  <a:pt x="2308957" y="196318"/>
                </a:cubicBezTo>
                <a:lnTo>
                  <a:pt x="2312672" y="196985"/>
                </a:lnTo>
                <a:lnTo>
                  <a:pt x="2313244" y="197080"/>
                </a:lnTo>
                <a:cubicBezTo>
                  <a:pt x="2314006" y="196509"/>
                  <a:pt x="2317149" y="195937"/>
                  <a:pt x="2320197" y="195842"/>
                </a:cubicBezTo>
                <a:lnTo>
                  <a:pt x="2321816" y="197557"/>
                </a:lnTo>
                <a:lnTo>
                  <a:pt x="2323722" y="199557"/>
                </a:lnTo>
                <a:cubicBezTo>
                  <a:pt x="2325626" y="201938"/>
                  <a:pt x="2327341" y="204605"/>
                  <a:pt x="2327436" y="205558"/>
                </a:cubicBezTo>
                <a:cubicBezTo>
                  <a:pt x="2327531" y="206510"/>
                  <a:pt x="2326864" y="209368"/>
                  <a:pt x="2326484" y="210130"/>
                </a:cubicBezTo>
                <a:cubicBezTo>
                  <a:pt x="2326103" y="210892"/>
                  <a:pt x="2328770" y="212606"/>
                  <a:pt x="2332770" y="211558"/>
                </a:cubicBezTo>
                <a:cubicBezTo>
                  <a:pt x="2336771" y="210511"/>
                  <a:pt x="2347915" y="208891"/>
                  <a:pt x="2347439" y="207939"/>
                </a:cubicBezTo>
                <a:cubicBezTo>
                  <a:pt x="2346963" y="207082"/>
                  <a:pt x="2344962" y="204415"/>
                  <a:pt x="2343819" y="203653"/>
                </a:cubicBezTo>
                <a:cubicBezTo>
                  <a:pt x="2342772" y="202891"/>
                  <a:pt x="2340104" y="206129"/>
                  <a:pt x="2339247" y="207748"/>
                </a:cubicBezTo>
                <a:lnTo>
                  <a:pt x="2336771" y="207463"/>
                </a:lnTo>
                <a:lnTo>
                  <a:pt x="2334770" y="207272"/>
                </a:lnTo>
                <a:cubicBezTo>
                  <a:pt x="2332580" y="206986"/>
                  <a:pt x="2329817" y="204510"/>
                  <a:pt x="2328770" y="201652"/>
                </a:cubicBezTo>
                <a:lnTo>
                  <a:pt x="2330484" y="199176"/>
                </a:lnTo>
                <a:cubicBezTo>
                  <a:pt x="2331151" y="198223"/>
                  <a:pt x="2332484" y="197461"/>
                  <a:pt x="2333723" y="197080"/>
                </a:cubicBezTo>
                <a:lnTo>
                  <a:pt x="2336294" y="196223"/>
                </a:lnTo>
                <a:cubicBezTo>
                  <a:pt x="2339628" y="195461"/>
                  <a:pt x="2342581" y="195747"/>
                  <a:pt x="2342962" y="196890"/>
                </a:cubicBezTo>
                <a:cubicBezTo>
                  <a:pt x="2343248" y="198128"/>
                  <a:pt x="2345914" y="201176"/>
                  <a:pt x="2348010" y="200319"/>
                </a:cubicBezTo>
                <a:cubicBezTo>
                  <a:pt x="2350010" y="199462"/>
                  <a:pt x="2356773" y="197557"/>
                  <a:pt x="2358678" y="197938"/>
                </a:cubicBezTo>
                <a:cubicBezTo>
                  <a:pt x="2360583" y="198319"/>
                  <a:pt x="2365917" y="199462"/>
                  <a:pt x="2365060" y="202319"/>
                </a:cubicBezTo>
                <a:cubicBezTo>
                  <a:pt x="2364203" y="205177"/>
                  <a:pt x="2360107" y="212511"/>
                  <a:pt x="2358773" y="212987"/>
                </a:cubicBezTo>
                <a:cubicBezTo>
                  <a:pt x="2357535" y="213463"/>
                  <a:pt x="2354106" y="214987"/>
                  <a:pt x="2354487" y="215464"/>
                </a:cubicBezTo>
                <a:cubicBezTo>
                  <a:pt x="2354868" y="215845"/>
                  <a:pt x="2354868" y="217464"/>
                  <a:pt x="2353440" y="218226"/>
                </a:cubicBezTo>
                <a:cubicBezTo>
                  <a:pt x="2352011" y="218988"/>
                  <a:pt x="2348962" y="221655"/>
                  <a:pt x="2349915" y="222417"/>
                </a:cubicBezTo>
                <a:cubicBezTo>
                  <a:pt x="2350868" y="223179"/>
                  <a:pt x="2352391" y="226417"/>
                  <a:pt x="2351344" y="227941"/>
                </a:cubicBezTo>
                <a:cubicBezTo>
                  <a:pt x="2350201" y="229465"/>
                  <a:pt x="2344391" y="227275"/>
                  <a:pt x="2343724" y="227560"/>
                </a:cubicBezTo>
                <a:cubicBezTo>
                  <a:pt x="2343057" y="227941"/>
                  <a:pt x="2341819" y="229846"/>
                  <a:pt x="2343438" y="230513"/>
                </a:cubicBezTo>
                <a:cubicBezTo>
                  <a:pt x="2345057" y="231275"/>
                  <a:pt x="2348486" y="232609"/>
                  <a:pt x="2348867" y="232323"/>
                </a:cubicBezTo>
                <a:lnTo>
                  <a:pt x="2351058" y="233656"/>
                </a:lnTo>
                <a:lnTo>
                  <a:pt x="2353725" y="235276"/>
                </a:lnTo>
                <a:cubicBezTo>
                  <a:pt x="2359154" y="234323"/>
                  <a:pt x="2364203" y="232132"/>
                  <a:pt x="2365060" y="230418"/>
                </a:cubicBezTo>
                <a:lnTo>
                  <a:pt x="2367727" y="232513"/>
                </a:lnTo>
                <a:cubicBezTo>
                  <a:pt x="2369060" y="233561"/>
                  <a:pt x="2371251" y="234704"/>
                  <a:pt x="2372966" y="234609"/>
                </a:cubicBezTo>
                <a:lnTo>
                  <a:pt x="2374585" y="234609"/>
                </a:lnTo>
                <a:cubicBezTo>
                  <a:pt x="2376681" y="233180"/>
                  <a:pt x="2378204" y="233275"/>
                  <a:pt x="2377823" y="234799"/>
                </a:cubicBezTo>
                <a:cubicBezTo>
                  <a:pt x="2377537" y="236323"/>
                  <a:pt x="2375823" y="241372"/>
                  <a:pt x="2374680" y="242991"/>
                </a:cubicBezTo>
                <a:cubicBezTo>
                  <a:pt x="2373537" y="244610"/>
                  <a:pt x="2367536" y="242515"/>
                  <a:pt x="2367060" y="241753"/>
                </a:cubicBezTo>
                <a:cubicBezTo>
                  <a:pt x="2366584" y="240991"/>
                  <a:pt x="2363250" y="239752"/>
                  <a:pt x="2360964" y="240705"/>
                </a:cubicBezTo>
                <a:lnTo>
                  <a:pt x="2358487" y="241181"/>
                </a:lnTo>
                <a:cubicBezTo>
                  <a:pt x="2355630" y="241753"/>
                  <a:pt x="2351248" y="242896"/>
                  <a:pt x="2356011" y="246515"/>
                </a:cubicBezTo>
                <a:cubicBezTo>
                  <a:pt x="2356202" y="246706"/>
                  <a:pt x="2354868" y="248611"/>
                  <a:pt x="2353916" y="249373"/>
                </a:cubicBezTo>
                <a:cubicBezTo>
                  <a:pt x="2352487" y="250516"/>
                  <a:pt x="2350487" y="251087"/>
                  <a:pt x="2348962" y="252230"/>
                </a:cubicBezTo>
                <a:lnTo>
                  <a:pt x="2346200" y="254135"/>
                </a:lnTo>
                <a:cubicBezTo>
                  <a:pt x="2348391" y="257374"/>
                  <a:pt x="2352391" y="261755"/>
                  <a:pt x="2355154" y="263946"/>
                </a:cubicBezTo>
                <a:cubicBezTo>
                  <a:pt x="2357916" y="266137"/>
                  <a:pt x="2356392" y="277757"/>
                  <a:pt x="2354773" y="281853"/>
                </a:cubicBezTo>
                <a:lnTo>
                  <a:pt x="2353630" y="285663"/>
                </a:lnTo>
                <a:cubicBezTo>
                  <a:pt x="2352963" y="287949"/>
                  <a:pt x="2353630" y="289759"/>
                  <a:pt x="2357535" y="289473"/>
                </a:cubicBezTo>
                <a:lnTo>
                  <a:pt x="2358773" y="289378"/>
                </a:lnTo>
                <a:cubicBezTo>
                  <a:pt x="2360202" y="290330"/>
                  <a:pt x="2360964" y="291568"/>
                  <a:pt x="2360488" y="292045"/>
                </a:cubicBezTo>
                <a:cubicBezTo>
                  <a:pt x="2360012" y="292521"/>
                  <a:pt x="2355439" y="294331"/>
                  <a:pt x="2351725" y="295474"/>
                </a:cubicBezTo>
                <a:lnTo>
                  <a:pt x="2348486" y="296712"/>
                </a:lnTo>
                <a:lnTo>
                  <a:pt x="2345057" y="298045"/>
                </a:lnTo>
                <a:cubicBezTo>
                  <a:pt x="2344295" y="295950"/>
                  <a:pt x="2343819" y="293473"/>
                  <a:pt x="2344105" y="292426"/>
                </a:cubicBezTo>
                <a:lnTo>
                  <a:pt x="2342200" y="291092"/>
                </a:lnTo>
                <a:cubicBezTo>
                  <a:pt x="2337723" y="288139"/>
                  <a:pt x="2335342" y="291759"/>
                  <a:pt x="2333247" y="292807"/>
                </a:cubicBezTo>
                <a:lnTo>
                  <a:pt x="2331055" y="293759"/>
                </a:lnTo>
                <a:cubicBezTo>
                  <a:pt x="2329912" y="297093"/>
                  <a:pt x="2328484" y="300808"/>
                  <a:pt x="2327913" y="302046"/>
                </a:cubicBezTo>
                <a:cubicBezTo>
                  <a:pt x="2327341" y="303284"/>
                  <a:pt x="2321530" y="303570"/>
                  <a:pt x="2316578" y="304427"/>
                </a:cubicBezTo>
                <a:lnTo>
                  <a:pt x="2317435" y="298712"/>
                </a:lnTo>
                <a:lnTo>
                  <a:pt x="2317435" y="298617"/>
                </a:lnTo>
                <a:cubicBezTo>
                  <a:pt x="2316482" y="298426"/>
                  <a:pt x="2313911" y="298045"/>
                  <a:pt x="2311625" y="297855"/>
                </a:cubicBezTo>
                <a:cubicBezTo>
                  <a:pt x="2309339" y="297664"/>
                  <a:pt x="2302862" y="298426"/>
                  <a:pt x="2302004" y="299569"/>
                </a:cubicBezTo>
                <a:cubicBezTo>
                  <a:pt x="2301242" y="300712"/>
                  <a:pt x="2297718" y="303856"/>
                  <a:pt x="2296956" y="302713"/>
                </a:cubicBezTo>
                <a:cubicBezTo>
                  <a:pt x="2296290" y="301570"/>
                  <a:pt x="2292670" y="300903"/>
                  <a:pt x="2289813" y="302236"/>
                </a:cubicBezTo>
                <a:cubicBezTo>
                  <a:pt x="2286860" y="303570"/>
                  <a:pt x="2278287" y="303379"/>
                  <a:pt x="2277716" y="302617"/>
                </a:cubicBezTo>
                <a:cubicBezTo>
                  <a:pt x="2277049" y="301855"/>
                  <a:pt x="2273525" y="300427"/>
                  <a:pt x="2272191" y="302236"/>
                </a:cubicBezTo>
                <a:lnTo>
                  <a:pt x="2270572" y="303189"/>
                </a:lnTo>
                <a:lnTo>
                  <a:pt x="2269619" y="303760"/>
                </a:lnTo>
                <a:cubicBezTo>
                  <a:pt x="2267810" y="303475"/>
                  <a:pt x="2266572" y="302141"/>
                  <a:pt x="2267048" y="300808"/>
                </a:cubicBezTo>
                <a:lnTo>
                  <a:pt x="2267428" y="299569"/>
                </a:lnTo>
                <a:lnTo>
                  <a:pt x="2267619" y="299093"/>
                </a:lnTo>
                <a:cubicBezTo>
                  <a:pt x="2267905" y="298236"/>
                  <a:pt x="2266190" y="297664"/>
                  <a:pt x="2263714" y="297760"/>
                </a:cubicBezTo>
                <a:lnTo>
                  <a:pt x="2261714" y="297950"/>
                </a:lnTo>
                <a:lnTo>
                  <a:pt x="2261428" y="297950"/>
                </a:lnTo>
                <a:cubicBezTo>
                  <a:pt x="2261714" y="297855"/>
                  <a:pt x="2261904" y="298712"/>
                  <a:pt x="2261999" y="299855"/>
                </a:cubicBezTo>
                <a:cubicBezTo>
                  <a:pt x="2262095" y="300998"/>
                  <a:pt x="2259523" y="303379"/>
                  <a:pt x="2256189" y="303094"/>
                </a:cubicBezTo>
                <a:lnTo>
                  <a:pt x="2252950" y="303760"/>
                </a:lnTo>
                <a:cubicBezTo>
                  <a:pt x="2250284" y="304332"/>
                  <a:pt x="2249236" y="301760"/>
                  <a:pt x="2250379" y="298617"/>
                </a:cubicBezTo>
                <a:lnTo>
                  <a:pt x="2250664" y="297760"/>
                </a:lnTo>
                <a:cubicBezTo>
                  <a:pt x="2250188" y="296140"/>
                  <a:pt x="2248093" y="296045"/>
                  <a:pt x="2245997" y="297569"/>
                </a:cubicBezTo>
                <a:lnTo>
                  <a:pt x="2245426" y="298903"/>
                </a:lnTo>
                <a:lnTo>
                  <a:pt x="2243902" y="302617"/>
                </a:lnTo>
                <a:cubicBezTo>
                  <a:pt x="2248188" y="305570"/>
                  <a:pt x="2252856" y="308618"/>
                  <a:pt x="2254284" y="309285"/>
                </a:cubicBezTo>
                <a:cubicBezTo>
                  <a:pt x="2255713" y="309952"/>
                  <a:pt x="2261332" y="309190"/>
                  <a:pt x="2263142" y="308332"/>
                </a:cubicBezTo>
                <a:cubicBezTo>
                  <a:pt x="2264857" y="307570"/>
                  <a:pt x="2272953" y="309190"/>
                  <a:pt x="2272096" y="310618"/>
                </a:cubicBezTo>
                <a:cubicBezTo>
                  <a:pt x="2271239" y="312047"/>
                  <a:pt x="2270572" y="314714"/>
                  <a:pt x="2272667" y="313285"/>
                </a:cubicBezTo>
                <a:cubicBezTo>
                  <a:pt x="2274763" y="311857"/>
                  <a:pt x="2280764" y="309285"/>
                  <a:pt x="2281145" y="310428"/>
                </a:cubicBezTo>
                <a:cubicBezTo>
                  <a:pt x="2281621" y="311666"/>
                  <a:pt x="2283716" y="315381"/>
                  <a:pt x="2284479" y="316238"/>
                </a:cubicBezTo>
                <a:cubicBezTo>
                  <a:pt x="2285240" y="317095"/>
                  <a:pt x="2286098" y="320048"/>
                  <a:pt x="2282954" y="318619"/>
                </a:cubicBezTo>
                <a:lnTo>
                  <a:pt x="2281525" y="318715"/>
                </a:lnTo>
                <a:cubicBezTo>
                  <a:pt x="2279716" y="318810"/>
                  <a:pt x="2276858" y="320905"/>
                  <a:pt x="2276287" y="320524"/>
                </a:cubicBezTo>
                <a:cubicBezTo>
                  <a:pt x="2271715" y="317286"/>
                  <a:pt x="2265619" y="319762"/>
                  <a:pt x="2260952" y="317667"/>
                </a:cubicBezTo>
                <a:cubicBezTo>
                  <a:pt x="2260571" y="317476"/>
                  <a:pt x="2260285" y="316905"/>
                  <a:pt x="2260094" y="317000"/>
                </a:cubicBezTo>
                <a:cubicBezTo>
                  <a:pt x="2257141" y="317667"/>
                  <a:pt x="2253522" y="317762"/>
                  <a:pt x="2251427" y="319191"/>
                </a:cubicBezTo>
                <a:cubicBezTo>
                  <a:pt x="2246950" y="322429"/>
                  <a:pt x="2247140" y="317667"/>
                  <a:pt x="2244950" y="317095"/>
                </a:cubicBezTo>
                <a:lnTo>
                  <a:pt x="2241997" y="316333"/>
                </a:lnTo>
                <a:cubicBezTo>
                  <a:pt x="2238568" y="315000"/>
                  <a:pt x="2235615" y="314905"/>
                  <a:pt x="2235329" y="316143"/>
                </a:cubicBezTo>
                <a:cubicBezTo>
                  <a:pt x="2235139" y="317381"/>
                  <a:pt x="2232853" y="319477"/>
                  <a:pt x="2230757" y="318524"/>
                </a:cubicBezTo>
                <a:lnTo>
                  <a:pt x="2229138" y="318715"/>
                </a:lnTo>
                <a:lnTo>
                  <a:pt x="2224185" y="319191"/>
                </a:lnTo>
                <a:cubicBezTo>
                  <a:pt x="2218851" y="318905"/>
                  <a:pt x="2212088" y="319286"/>
                  <a:pt x="2209136" y="320048"/>
                </a:cubicBezTo>
                <a:cubicBezTo>
                  <a:pt x="2206278" y="320810"/>
                  <a:pt x="2195991" y="321572"/>
                  <a:pt x="2193991" y="319762"/>
                </a:cubicBezTo>
                <a:cubicBezTo>
                  <a:pt x="2191991" y="317953"/>
                  <a:pt x="2185609" y="313762"/>
                  <a:pt x="2184942" y="315095"/>
                </a:cubicBezTo>
                <a:cubicBezTo>
                  <a:pt x="2184275" y="316429"/>
                  <a:pt x="2180275" y="321477"/>
                  <a:pt x="2177894" y="322144"/>
                </a:cubicBezTo>
                <a:cubicBezTo>
                  <a:pt x="2175513" y="322906"/>
                  <a:pt x="2167225" y="321572"/>
                  <a:pt x="2165892" y="322144"/>
                </a:cubicBezTo>
                <a:cubicBezTo>
                  <a:pt x="2164654" y="322810"/>
                  <a:pt x="2159415" y="322906"/>
                  <a:pt x="2156843" y="321001"/>
                </a:cubicBezTo>
                <a:lnTo>
                  <a:pt x="2154271" y="319286"/>
                </a:lnTo>
                <a:cubicBezTo>
                  <a:pt x="2153986" y="319096"/>
                  <a:pt x="2151509" y="320239"/>
                  <a:pt x="2150938" y="321191"/>
                </a:cubicBezTo>
                <a:lnTo>
                  <a:pt x="2150557" y="321858"/>
                </a:lnTo>
                <a:cubicBezTo>
                  <a:pt x="2151509" y="323287"/>
                  <a:pt x="2150938" y="324525"/>
                  <a:pt x="2149128" y="324525"/>
                </a:cubicBezTo>
                <a:cubicBezTo>
                  <a:pt x="2147414" y="324525"/>
                  <a:pt x="2141222" y="324144"/>
                  <a:pt x="2142747" y="323572"/>
                </a:cubicBezTo>
                <a:cubicBezTo>
                  <a:pt x="2144270" y="323096"/>
                  <a:pt x="2145985" y="321382"/>
                  <a:pt x="2142747" y="321096"/>
                </a:cubicBezTo>
                <a:lnTo>
                  <a:pt x="2140746" y="320620"/>
                </a:lnTo>
                <a:lnTo>
                  <a:pt x="2138936" y="321191"/>
                </a:lnTo>
                <a:cubicBezTo>
                  <a:pt x="2137698" y="320334"/>
                  <a:pt x="2135031" y="318715"/>
                  <a:pt x="2133031" y="317572"/>
                </a:cubicBezTo>
                <a:cubicBezTo>
                  <a:pt x="2131030" y="316429"/>
                  <a:pt x="2124173" y="317572"/>
                  <a:pt x="2125411" y="320239"/>
                </a:cubicBezTo>
                <a:cubicBezTo>
                  <a:pt x="2126554" y="322906"/>
                  <a:pt x="2124268" y="329764"/>
                  <a:pt x="2122458" y="329287"/>
                </a:cubicBezTo>
                <a:cubicBezTo>
                  <a:pt x="2120553" y="328906"/>
                  <a:pt x="2115410" y="326335"/>
                  <a:pt x="2114743" y="324525"/>
                </a:cubicBezTo>
                <a:cubicBezTo>
                  <a:pt x="2114076" y="322715"/>
                  <a:pt x="2120267" y="325477"/>
                  <a:pt x="2120839" y="325573"/>
                </a:cubicBezTo>
                <a:cubicBezTo>
                  <a:pt x="2121505" y="325573"/>
                  <a:pt x="2123030" y="324430"/>
                  <a:pt x="2121982" y="322906"/>
                </a:cubicBezTo>
                <a:cubicBezTo>
                  <a:pt x="2120934" y="321477"/>
                  <a:pt x="2116267" y="319858"/>
                  <a:pt x="2113981" y="322620"/>
                </a:cubicBezTo>
                <a:lnTo>
                  <a:pt x="2111314" y="323382"/>
                </a:lnTo>
                <a:lnTo>
                  <a:pt x="2109599" y="323858"/>
                </a:lnTo>
                <a:cubicBezTo>
                  <a:pt x="2106551" y="321667"/>
                  <a:pt x="2100265" y="322620"/>
                  <a:pt x="2095502" y="325954"/>
                </a:cubicBezTo>
                <a:lnTo>
                  <a:pt x="2088168" y="321953"/>
                </a:lnTo>
                <a:lnTo>
                  <a:pt x="2084644" y="320048"/>
                </a:lnTo>
                <a:cubicBezTo>
                  <a:pt x="2078262" y="320905"/>
                  <a:pt x="2072547" y="322906"/>
                  <a:pt x="2071880" y="324430"/>
                </a:cubicBezTo>
                <a:cubicBezTo>
                  <a:pt x="2071214" y="325954"/>
                  <a:pt x="2071690" y="330240"/>
                  <a:pt x="2072642" y="330907"/>
                </a:cubicBezTo>
                <a:cubicBezTo>
                  <a:pt x="2073595" y="331478"/>
                  <a:pt x="2073880" y="335002"/>
                  <a:pt x="2069594" y="336812"/>
                </a:cubicBezTo>
                <a:lnTo>
                  <a:pt x="2066927" y="335955"/>
                </a:lnTo>
                <a:lnTo>
                  <a:pt x="2063784" y="335002"/>
                </a:lnTo>
                <a:cubicBezTo>
                  <a:pt x="2061213" y="331478"/>
                  <a:pt x="2061689" y="328811"/>
                  <a:pt x="2064737" y="329002"/>
                </a:cubicBezTo>
                <a:cubicBezTo>
                  <a:pt x="2067785" y="329192"/>
                  <a:pt x="2064831" y="321763"/>
                  <a:pt x="2063022" y="321382"/>
                </a:cubicBezTo>
                <a:cubicBezTo>
                  <a:pt x="2061213" y="321001"/>
                  <a:pt x="2055688" y="323096"/>
                  <a:pt x="2054926" y="323382"/>
                </a:cubicBezTo>
                <a:cubicBezTo>
                  <a:pt x="2054164" y="323668"/>
                  <a:pt x="2049687" y="323668"/>
                  <a:pt x="2045687" y="323858"/>
                </a:cubicBezTo>
                <a:cubicBezTo>
                  <a:pt x="2041686" y="323953"/>
                  <a:pt x="2031209" y="324906"/>
                  <a:pt x="2031209" y="325954"/>
                </a:cubicBezTo>
                <a:cubicBezTo>
                  <a:pt x="2031209" y="327001"/>
                  <a:pt x="2032161" y="329764"/>
                  <a:pt x="2033304" y="330145"/>
                </a:cubicBezTo>
                <a:lnTo>
                  <a:pt x="2033875" y="329954"/>
                </a:lnTo>
                <a:lnTo>
                  <a:pt x="2036733" y="328811"/>
                </a:lnTo>
                <a:cubicBezTo>
                  <a:pt x="2040067" y="328621"/>
                  <a:pt x="2043400" y="328240"/>
                  <a:pt x="2044067" y="328049"/>
                </a:cubicBezTo>
                <a:cubicBezTo>
                  <a:pt x="2044829" y="327859"/>
                  <a:pt x="2047687" y="326906"/>
                  <a:pt x="2049020" y="327097"/>
                </a:cubicBezTo>
                <a:cubicBezTo>
                  <a:pt x="2050354" y="327287"/>
                  <a:pt x="2052735" y="329668"/>
                  <a:pt x="2051592" y="330907"/>
                </a:cubicBezTo>
                <a:cubicBezTo>
                  <a:pt x="2050449" y="332145"/>
                  <a:pt x="2044448" y="336241"/>
                  <a:pt x="2041305" y="336145"/>
                </a:cubicBezTo>
                <a:lnTo>
                  <a:pt x="2037971" y="336241"/>
                </a:lnTo>
                <a:lnTo>
                  <a:pt x="2035114" y="336336"/>
                </a:lnTo>
                <a:cubicBezTo>
                  <a:pt x="2034161" y="334526"/>
                  <a:pt x="2031875" y="332716"/>
                  <a:pt x="2030161" y="332145"/>
                </a:cubicBezTo>
                <a:lnTo>
                  <a:pt x="2029018" y="332526"/>
                </a:lnTo>
                <a:cubicBezTo>
                  <a:pt x="2026922" y="333288"/>
                  <a:pt x="2023398" y="334336"/>
                  <a:pt x="2021874" y="334145"/>
                </a:cubicBezTo>
                <a:cubicBezTo>
                  <a:pt x="2021017" y="334050"/>
                  <a:pt x="2019778" y="334431"/>
                  <a:pt x="2019398" y="334050"/>
                </a:cubicBezTo>
                <a:lnTo>
                  <a:pt x="2018826" y="333383"/>
                </a:lnTo>
                <a:cubicBezTo>
                  <a:pt x="2018445" y="332335"/>
                  <a:pt x="2018540" y="330811"/>
                  <a:pt x="2018921" y="330049"/>
                </a:cubicBezTo>
                <a:lnTo>
                  <a:pt x="2019398" y="330049"/>
                </a:lnTo>
                <a:lnTo>
                  <a:pt x="2022541" y="329764"/>
                </a:lnTo>
                <a:cubicBezTo>
                  <a:pt x="2024350" y="327763"/>
                  <a:pt x="2022446" y="324049"/>
                  <a:pt x="2018445" y="321572"/>
                </a:cubicBezTo>
                <a:lnTo>
                  <a:pt x="2015587" y="322810"/>
                </a:lnTo>
                <a:cubicBezTo>
                  <a:pt x="2012444" y="324144"/>
                  <a:pt x="2011016" y="323477"/>
                  <a:pt x="2009301" y="321763"/>
                </a:cubicBezTo>
                <a:cubicBezTo>
                  <a:pt x="2005967" y="318905"/>
                  <a:pt x="2003110" y="317857"/>
                  <a:pt x="2002919" y="319477"/>
                </a:cubicBezTo>
                <a:cubicBezTo>
                  <a:pt x="2002729" y="321096"/>
                  <a:pt x="1998443" y="325192"/>
                  <a:pt x="1993871" y="325192"/>
                </a:cubicBezTo>
                <a:lnTo>
                  <a:pt x="1989680" y="324906"/>
                </a:lnTo>
                <a:lnTo>
                  <a:pt x="1987775" y="324715"/>
                </a:lnTo>
                <a:cubicBezTo>
                  <a:pt x="1985584" y="325192"/>
                  <a:pt x="1973678" y="326525"/>
                  <a:pt x="1961200" y="327573"/>
                </a:cubicBezTo>
                <a:lnTo>
                  <a:pt x="1949865" y="325954"/>
                </a:lnTo>
                <a:lnTo>
                  <a:pt x="1947484" y="325573"/>
                </a:lnTo>
                <a:cubicBezTo>
                  <a:pt x="1944626" y="326716"/>
                  <a:pt x="1940530" y="327573"/>
                  <a:pt x="1938340" y="327478"/>
                </a:cubicBezTo>
                <a:lnTo>
                  <a:pt x="1936339" y="327668"/>
                </a:lnTo>
                <a:cubicBezTo>
                  <a:pt x="1934149" y="327859"/>
                  <a:pt x="1931863" y="326620"/>
                  <a:pt x="1929577" y="326144"/>
                </a:cubicBezTo>
                <a:cubicBezTo>
                  <a:pt x="1929100" y="326049"/>
                  <a:pt x="1928148" y="326620"/>
                  <a:pt x="1927957" y="327001"/>
                </a:cubicBezTo>
                <a:cubicBezTo>
                  <a:pt x="1927672" y="327573"/>
                  <a:pt x="1927672" y="328716"/>
                  <a:pt x="1928053" y="329002"/>
                </a:cubicBezTo>
                <a:lnTo>
                  <a:pt x="1931005" y="330716"/>
                </a:lnTo>
                <a:cubicBezTo>
                  <a:pt x="1934435" y="332431"/>
                  <a:pt x="1939578" y="332526"/>
                  <a:pt x="1942340" y="330907"/>
                </a:cubicBezTo>
                <a:lnTo>
                  <a:pt x="1946055" y="331002"/>
                </a:lnTo>
                <a:lnTo>
                  <a:pt x="1947484" y="331002"/>
                </a:lnTo>
                <a:cubicBezTo>
                  <a:pt x="1949103" y="330716"/>
                  <a:pt x="1950341" y="331097"/>
                  <a:pt x="1950341" y="331764"/>
                </a:cubicBezTo>
                <a:cubicBezTo>
                  <a:pt x="1950246" y="332431"/>
                  <a:pt x="1949389" y="335193"/>
                  <a:pt x="1948722" y="336622"/>
                </a:cubicBezTo>
                <a:lnTo>
                  <a:pt x="1948532" y="337860"/>
                </a:lnTo>
                <a:lnTo>
                  <a:pt x="1947988" y="341213"/>
                </a:lnTo>
                <a:lnTo>
                  <a:pt x="1947198" y="341098"/>
                </a:lnTo>
                <a:cubicBezTo>
                  <a:pt x="1945579" y="339098"/>
                  <a:pt x="1937578" y="342241"/>
                  <a:pt x="1935768" y="341765"/>
                </a:cubicBezTo>
                <a:cubicBezTo>
                  <a:pt x="1933958" y="341289"/>
                  <a:pt x="1927863" y="341194"/>
                  <a:pt x="1927863" y="342908"/>
                </a:cubicBezTo>
                <a:cubicBezTo>
                  <a:pt x="1927863" y="344623"/>
                  <a:pt x="1926719" y="348623"/>
                  <a:pt x="1925291" y="347956"/>
                </a:cubicBezTo>
                <a:lnTo>
                  <a:pt x="1925291" y="347671"/>
                </a:lnTo>
                <a:cubicBezTo>
                  <a:pt x="1925481" y="345194"/>
                  <a:pt x="1925481" y="342718"/>
                  <a:pt x="1922338" y="341384"/>
                </a:cubicBezTo>
                <a:lnTo>
                  <a:pt x="1921100" y="340908"/>
                </a:lnTo>
                <a:cubicBezTo>
                  <a:pt x="1919385" y="341098"/>
                  <a:pt x="1918147" y="343003"/>
                  <a:pt x="1918242" y="345004"/>
                </a:cubicBezTo>
                <a:lnTo>
                  <a:pt x="1914813" y="344623"/>
                </a:lnTo>
                <a:cubicBezTo>
                  <a:pt x="1910908" y="344242"/>
                  <a:pt x="1907669" y="345575"/>
                  <a:pt x="1904145" y="346528"/>
                </a:cubicBezTo>
                <a:cubicBezTo>
                  <a:pt x="1903193" y="346813"/>
                  <a:pt x="1900811" y="344146"/>
                  <a:pt x="1899382" y="342622"/>
                </a:cubicBezTo>
                <a:lnTo>
                  <a:pt x="1896620" y="339574"/>
                </a:lnTo>
                <a:cubicBezTo>
                  <a:pt x="1895287" y="341289"/>
                  <a:pt x="1893572" y="343384"/>
                  <a:pt x="1893001" y="344146"/>
                </a:cubicBezTo>
                <a:cubicBezTo>
                  <a:pt x="1892334" y="344908"/>
                  <a:pt x="1890048" y="346337"/>
                  <a:pt x="1889572" y="345575"/>
                </a:cubicBezTo>
                <a:cubicBezTo>
                  <a:pt x="1889000" y="344718"/>
                  <a:pt x="1887095" y="342908"/>
                  <a:pt x="1886333" y="343194"/>
                </a:cubicBezTo>
                <a:cubicBezTo>
                  <a:pt x="1885571" y="343480"/>
                  <a:pt x="1883190" y="345099"/>
                  <a:pt x="1882142" y="345861"/>
                </a:cubicBezTo>
                <a:cubicBezTo>
                  <a:pt x="1881094" y="346623"/>
                  <a:pt x="1873855" y="348147"/>
                  <a:pt x="1874904" y="347099"/>
                </a:cubicBezTo>
                <a:cubicBezTo>
                  <a:pt x="1875951" y="346051"/>
                  <a:pt x="1877285" y="343861"/>
                  <a:pt x="1875665" y="344527"/>
                </a:cubicBezTo>
                <a:cubicBezTo>
                  <a:pt x="1873951" y="345194"/>
                  <a:pt x="1867664" y="344337"/>
                  <a:pt x="1865473" y="341384"/>
                </a:cubicBezTo>
                <a:lnTo>
                  <a:pt x="1860997" y="344623"/>
                </a:lnTo>
                <a:cubicBezTo>
                  <a:pt x="1860235" y="345194"/>
                  <a:pt x="1857853" y="344432"/>
                  <a:pt x="1856234" y="344146"/>
                </a:cubicBezTo>
                <a:cubicBezTo>
                  <a:pt x="1852139" y="343480"/>
                  <a:pt x="1852234" y="343480"/>
                  <a:pt x="1851853" y="346909"/>
                </a:cubicBezTo>
                <a:cubicBezTo>
                  <a:pt x="1851757" y="347956"/>
                  <a:pt x="1850805" y="349766"/>
                  <a:pt x="1850519" y="349766"/>
                </a:cubicBezTo>
                <a:lnTo>
                  <a:pt x="1846614" y="349385"/>
                </a:lnTo>
                <a:cubicBezTo>
                  <a:pt x="1843661" y="351290"/>
                  <a:pt x="1840613" y="352719"/>
                  <a:pt x="1839851" y="352528"/>
                </a:cubicBezTo>
                <a:cubicBezTo>
                  <a:pt x="1839089" y="352338"/>
                  <a:pt x="1834708" y="350433"/>
                  <a:pt x="1831850" y="349099"/>
                </a:cubicBezTo>
                <a:cubicBezTo>
                  <a:pt x="1828993" y="347766"/>
                  <a:pt x="1819277" y="347385"/>
                  <a:pt x="1816896" y="351385"/>
                </a:cubicBezTo>
                <a:lnTo>
                  <a:pt x="1810514" y="351290"/>
                </a:lnTo>
                <a:lnTo>
                  <a:pt x="1806133" y="351195"/>
                </a:lnTo>
                <a:cubicBezTo>
                  <a:pt x="1801085" y="353100"/>
                  <a:pt x="1796894" y="353671"/>
                  <a:pt x="1796894" y="352528"/>
                </a:cubicBezTo>
                <a:cubicBezTo>
                  <a:pt x="1796894" y="351385"/>
                  <a:pt x="1793464" y="347671"/>
                  <a:pt x="1789179" y="347004"/>
                </a:cubicBezTo>
                <a:lnTo>
                  <a:pt x="1787559" y="350814"/>
                </a:lnTo>
                <a:lnTo>
                  <a:pt x="1787083" y="352052"/>
                </a:lnTo>
                <a:cubicBezTo>
                  <a:pt x="1789940" y="353290"/>
                  <a:pt x="1790226" y="354529"/>
                  <a:pt x="1787559" y="354814"/>
                </a:cubicBezTo>
                <a:lnTo>
                  <a:pt x="1786035" y="355291"/>
                </a:lnTo>
                <a:lnTo>
                  <a:pt x="1782320" y="356338"/>
                </a:lnTo>
                <a:cubicBezTo>
                  <a:pt x="1779558" y="354243"/>
                  <a:pt x="1775653" y="352719"/>
                  <a:pt x="1773653" y="352909"/>
                </a:cubicBezTo>
                <a:cubicBezTo>
                  <a:pt x="1771652" y="353100"/>
                  <a:pt x="1765366" y="354814"/>
                  <a:pt x="1764699" y="356529"/>
                </a:cubicBezTo>
                <a:cubicBezTo>
                  <a:pt x="1764032" y="358148"/>
                  <a:pt x="1763270" y="363292"/>
                  <a:pt x="1764889" y="363482"/>
                </a:cubicBezTo>
                <a:cubicBezTo>
                  <a:pt x="1766414" y="363673"/>
                  <a:pt x="1770605" y="365101"/>
                  <a:pt x="1770319" y="366149"/>
                </a:cubicBezTo>
                <a:cubicBezTo>
                  <a:pt x="1770033" y="367197"/>
                  <a:pt x="1767366" y="369769"/>
                  <a:pt x="1765080" y="369578"/>
                </a:cubicBezTo>
                <a:lnTo>
                  <a:pt x="1762889" y="369102"/>
                </a:lnTo>
                <a:lnTo>
                  <a:pt x="1757746" y="368054"/>
                </a:lnTo>
                <a:cubicBezTo>
                  <a:pt x="1757269" y="364149"/>
                  <a:pt x="1755364" y="362625"/>
                  <a:pt x="1753460" y="364625"/>
                </a:cubicBezTo>
                <a:cubicBezTo>
                  <a:pt x="1751650" y="366625"/>
                  <a:pt x="1744316" y="371483"/>
                  <a:pt x="1741077" y="371197"/>
                </a:cubicBezTo>
                <a:cubicBezTo>
                  <a:pt x="1737743" y="370912"/>
                  <a:pt x="1735076" y="364625"/>
                  <a:pt x="1733552" y="366054"/>
                </a:cubicBezTo>
                <a:cubicBezTo>
                  <a:pt x="1732029" y="367483"/>
                  <a:pt x="1726694" y="368816"/>
                  <a:pt x="1726504" y="367387"/>
                </a:cubicBezTo>
                <a:cubicBezTo>
                  <a:pt x="1726313" y="365959"/>
                  <a:pt x="1726123" y="361672"/>
                  <a:pt x="1726789" y="361387"/>
                </a:cubicBezTo>
                <a:lnTo>
                  <a:pt x="1727838" y="361577"/>
                </a:lnTo>
                <a:lnTo>
                  <a:pt x="1728885" y="361863"/>
                </a:lnTo>
                <a:cubicBezTo>
                  <a:pt x="1729933" y="362815"/>
                  <a:pt x="1732029" y="362244"/>
                  <a:pt x="1733552" y="360625"/>
                </a:cubicBezTo>
                <a:cubicBezTo>
                  <a:pt x="1735076" y="359005"/>
                  <a:pt x="1732029" y="354433"/>
                  <a:pt x="1729647" y="355291"/>
                </a:cubicBezTo>
                <a:lnTo>
                  <a:pt x="1727647" y="355100"/>
                </a:lnTo>
                <a:cubicBezTo>
                  <a:pt x="1723170" y="354624"/>
                  <a:pt x="1725266" y="358339"/>
                  <a:pt x="1723360" y="359101"/>
                </a:cubicBezTo>
                <a:cubicBezTo>
                  <a:pt x="1721265" y="359863"/>
                  <a:pt x="1719169" y="359767"/>
                  <a:pt x="1719169" y="357196"/>
                </a:cubicBezTo>
                <a:lnTo>
                  <a:pt x="1719169" y="356148"/>
                </a:lnTo>
                <a:cubicBezTo>
                  <a:pt x="1719169" y="354814"/>
                  <a:pt x="1713740" y="356243"/>
                  <a:pt x="1707073" y="359386"/>
                </a:cubicBezTo>
                <a:lnTo>
                  <a:pt x="1700500" y="361291"/>
                </a:lnTo>
                <a:lnTo>
                  <a:pt x="1695833" y="362625"/>
                </a:lnTo>
                <a:cubicBezTo>
                  <a:pt x="1690880" y="362911"/>
                  <a:pt x="1689451" y="362815"/>
                  <a:pt x="1692500" y="362339"/>
                </a:cubicBezTo>
                <a:cubicBezTo>
                  <a:pt x="1695643" y="361863"/>
                  <a:pt x="1693071" y="355576"/>
                  <a:pt x="1685737" y="355291"/>
                </a:cubicBezTo>
                <a:lnTo>
                  <a:pt x="1679260" y="355386"/>
                </a:lnTo>
                <a:lnTo>
                  <a:pt x="1677069" y="355386"/>
                </a:lnTo>
                <a:cubicBezTo>
                  <a:pt x="1677545" y="358720"/>
                  <a:pt x="1675450" y="360720"/>
                  <a:pt x="1672307" y="359672"/>
                </a:cubicBezTo>
                <a:lnTo>
                  <a:pt x="1670592" y="360434"/>
                </a:lnTo>
                <a:cubicBezTo>
                  <a:pt x="1666687" y="362149"/>
                  <a:pt x="1666973" y="358720"/>
                  <a:pt x="1664972" y="358339"/>
                </a:cubicBezTo>
                <a:cubicBezTo>
                  <a:pt x="1663448" y="358053"/>
                  <a:pt x="1661163" y="357005"/>
                  <a:pt x="1660496" y="357481"/>
                </a:cubicBezTo>
                <a:cubicBezTo>
                  <a:pt x="1657066" y="359767"/>
                  <a:pt x="1654114" y="357672"/>
                  <a:pt x="1650971" y="357386"/>
                </a:cubicBezTo>
                <a:cubicBezTo>
                  <a:pt x="1650113" y="357291"/>
                  <a:pt x="1649256" y="357386"/>
                  <a:pt x="1648399" y="357386"/>
                </a:cubicBezTo>
                <a:lnTo>
                  <a:pt x="1645731" y="357481"/>
                </a:lnTo>
                <a:cubicBezTo>
                  <a:pt x="1645160" y="359291"/>
                  <a:pt x="1643732" y="360529"/>
                  <a:pt x="1642493" y="360244"/>
                </a:cubicBezTo>
                <a:cubicBezTo>
                  <a:pt x="1641255" y="359958"/>
                  <a:pt x="1637445" y="361577"/>
                  <a:pt x="1637540" y="363863"/>
                </a:cubicBezTo>
                <a:cubicBezTo>
                  <a:pt x="1637635" y="366149"/>
                  <a:pt x="1644112" y="370150"/>
                  <a:pt x="1643636" y="371483"/>
                </a:cubicBezTo>
                <a:cubicBezTo>
                  <a:pt x="1643160" y="372817"/>
                  <a:pt x="1641636" y="376341"/>
                  <a:pt x="1641255" y="376341"/>
                </a:cubicBezTo>
                <a:cubicBezTo>
                  <a:pt x="1640874" y="376341"/>
                  <a:pt x="1639826" y="374817"/>
                  <a:pt x="1639731" y="373102"/>
                </a:cubicBezTo>
                <a:lnTo>
                  <a:pt x="1639064" y="371483"/>
                </a:lnTo>
                <a:cubicBezTo>
                  <a:pt x="1638778" y="370816"/>
                  <a:pt x="1637445" y="369959"/>
                  <a:pt x="1636588" y="369864"/>
                </a:cubicBezTo>
                <a:lnTo>
                  <a:pt x="1635731" y="369864"/>
                </a:lnTo>
                <a:cubicBezTo>
                  <a:pt x="1634873" y="370721"/>
                  <a:pt x="1633921" y="372531"/>
                  <a:pt x="1633635" y="373960"/>
                </a:cubicBezTo>
                <a:cubicBezTo>
                  <a:pt x="1633444" y="375388"/>
                  <a:pt x="1629253" y="377008"/>
                  <a:pt x="1628587" y="375960"/>
                </a:cubicBezTo>
                <a:cubicBezTo>
                  <a:pt x="1627920" y="374817"/>
                  <a:pt x="1626968" y="371959"/>
                  <a:pt x="1627920" y="371959"/>
                </a:cubicBezTo>
                <a:cubicBezTo>
                  <a:pt x="1628873" y="372055"/>
                  <a:pt x="1630492" y="369864"/>
                  <a:pt x="1631254" y="367387"/>
                </a:cubicBezTo>
                <a:cubicBezTo>
                  <a:pt x="1632016" y="365006"/>
                  <a:pt x="1632968" y="357958"/>
                  <a:pt x="1632016" y="357196"/>
                </a:cubicBezTo>
                <a:lnTo>
                  <a:pt x="1631063" y="357196"/>
                </a:lnTo>
                <a:cubicBezTo>
                  <a:pt x="1628301" y="357291"/>
                  <a:pt x="1628777" y="358243"/>
                  <a:pt x="1630301" y="359577"/>
                </a:cubicBezTo>
                <a:cubicBezTo>
                  <a:pt x="1630492" y="359767"/>
                  <a:pt x="1629920" y="360815"/>
                  <a:pt x="1629349" y="361291"/>
                </a:cubicBezTo>
                <a:cubicBezTo>
                  <a:pt x="1628396" y="362149"/>
                  <a:pt x="1626396" y="362720"/>
                  <a:pt x="1626301" y="363482"/>
                </a:cubicBezTo>
                <a:lnTo>
                  <a:pt x="1625920" y="366244"/>
                </a:lnTo>
                <a:cubicBezTo>
                  <a:pt x="1626015" y="369292"/>
                  <a:pt x="1623824" y="372531"/>
                  <a:pt x="1620967" y="373388"/>
                </a:cubicBezTo>
                <a:lnTo>
                  <a:pt x="1618300" y="373864"/>
                </a:lnTo>
                <a:cubicBezTo>
                  <a:pt x="1617633" y="373960"/>
                  <a:pt x="1616109" y="372912"/>
                  <a:pt x="1616014" y="372245"/>
                </a:cubicBezTo>
                <a:cubicBezTo>
                  <a:pt x="1615918" y="371483"/>
                  <a:pt x="1616681" y="370245"/>
                  <a:pt x="1617443" y="369864"/>
                </a:cubicBezTo>
                <a:cubicBezTo>
                  <a:pt x="1618490" y="369483"/>
                  <a:pt x="1620205" y="370150"/>
                  <a:pt x="1621157" y="369673"/>
                </a:cubicBezTo>
                <a:lnTo>
                  <a:pt x="1622205" y="369102"/>
                </a:lnTo>
                <a:cubicBezTo>
                  <a:pt x="1622872" y="367864"/>
                  <a:pt x="1621538" y="364816"/>
                  <a:pt x="1619157" y="362149"/>
                </a:cubicBezTo>
                <a:cubicBezTo>
                  <a:pt x="1616871" y="359577"/>
                  <a:pt x="1603441" y="361482"/>
                  <a:pt x="1596773" y="363863"/>
                </a:cubicBezTo>
                <a:lnTo>
                  <a:pt x="1590868" y="363006"/>
                </a:lnTo>
                <a:lnTo>
                  <a:pt x="1590487" y="362911"/>
                </a:lnTo>
                <a:lnTo>
                  <a:pt x="1591121" y="361801"/>
                </a:lnTo>
                <a:lnTo>
                  <a:pt x="1596011" y="361577"/>
                </a:lnTo>
                <a:lnTo>
                  <a:pt x="1591710" y="360771"/>
                </a:lnTo>
                <a:lnTo>
                  <a:pt x="1593535" y="357577"/>
                </a:lnTo>
                <a:cubicBezTo>
                  <a:pt x="1591725" y="356529"/>
                  <a:pt x="1582962" y="351100"/>
                  <a:pt x="1581533" y="350719"/>
                </a:cubicBezTo>
                <a:lnTo>
                  <a:pt x="1580771" y="351100"/>
                </a:lnTo>
                <a:lnTo>
                  <a:pt x="1580009" y="351576"/>
                </a:lnTo>
                <a:cubicBezTo>
                  <a:pt x="1579819" y="352814"/>
                  <a:pt x="1582105" y="356338"/>
                  <a:pt x="1584867" y="359482"/>
                </a:cubicBezTo>
                <a:lnTo>
                  <a:pt x="1589915" y="360434"/>
                </a:lnTo>
                <a:lnTo>
                  <a:pt x="1591710" y="360771"/>
                </a:lnTo>
                <a:lnTo>
                  <a:pt x="1591121" y="361801"/>
                </a:lnTo>
                <a:lnTo>
                  <a:pt x="1585629" y="362053"/>
                </a:lnTo>
                <a:cubicBezTo>
                  <a:pt x="1579533" y="363387"/>
                  <a:pt x="1566960" y="366625"/>
                  <a:pt x="1567532" y="367102"/>
                </a:cubicBezTo>
                <a:cubicBezTo>
                  <a:pt x="1568103" y="367578"/>
                  <a:pt x="1566293" y="370245"/>
                  <a:pt x="1562198" y="371769"/>
                </a:cubicBezTo>
                <a:lnTo>
                  <a:pt x="1561340" y="366435"/>
                </a:lnTo>
                <a:cubicBezTo>
                  <a:pt x="1561054" y="364911"/>
                  <a:pt x="1559816" y="363387"/>
                  <a:pt x="1558673" y="362149"/>
                </a:cubicBezTo>
                <a:lnTo>
                  <a:pt x="1558007" y="361577"/>
                </a:lnTo>
                <a:cubicBezTo>
                  <a:pt x="1556483" y="361482"/>
                  <a:pt x="1555244" y="361958"/>
                  <a:pt x="1555149" y="362815"/>
                </a:cubicBezTo>
                <a:lnTo>
                  <a:pt x="1555244" y="363482"/>
                </a:lnTo>
                <a:lnTo>
                  <a:pt x="1555911" y="367197"/>
                </a:lnTo>
                <a:cubicBezTo>
                  <a:pt x="1552196" y="368435"/>
                  <a:pt x="1549243" y="364625"/>
                  <a:pt x="1549339" y="358815"/>
                </a:cubicBezTo>
                <a:lnTo>
                  <a:pt x="1555149" y="354910"/>
                </a:lnTo>
                <a:lnTo>
                  <a:pt x="1557816" y="353195"/>
                </a:lnTo>
                <a:cubicBezTo>
                  <a:pt x="1560388" y="353957"/>
                  <a:pt x="1563245" y="354148"/>
                  <a:pt x="1564007" y="353671"/>
                </a:cubicBezTo>
                <a:cubicBezTo>
                  <a:pt x="1564769" y="353195"/>
                  <a:pt x="1563912" y="351100"/>
                  <a:pt x="1559721" y="350242"/>
                </a:cubicBezTo>
                <a:lnTo>
                  <a:pt x="1556197" y="349576"/>
                </a:lnTo>
                <a:cubicBezTo>
                  <a:pt x="1554196" y="349195"/>
                  <a:pt x="1551720" y="348337"/>
                  <a:pt x="1550386" y="348909"/>
                </a:cubicBezTo>
                <a:cubicBezTo>
                  <a:pt x="1549243" y="349385"/>
                  <a:pt x="1549243" y="351766"/>
                  <a:pt x="1548767" y="353386"/>
                </a:cubicBezTo>
                <a:lnTo>
                  <a:pt x="1548005" y="356053"/>
                </a:lnTo>
                <a:cubicBezTo>
                  <a:pt x="1545529" y="355481"/>
                  <a:pt x="1543814" y="353100"/>
                  <a:pt x="1544195" y="350623"/>
                </a:cubicBezTo>
                <a:cubicBezTo>
                  <a:pt x="1544576" y="348242"/>
                  <a:pt x="1542576" y="341479"/>
                  <a:pt x="1544481" y="340336"/>
                </a:cubicBezTo>
                <a:cubicBezTo>
                  <a:pt x="1546386" y="339193"/>
                  <a:pt x="1552958" y="342051"/>
                  <a:pt x="1554292" y="342337"/>
                </a:cubicBezTo>
                <a:lnTo>
                  <a:pt x="1555435" y="342432"/>
                </a:lnTo>
                <a:cubicBezTo>
                  <a:pt x="1558102" y="342718"/>
                  <a:pt x="1559340" y="341860"/>
                  <a:pt x="1559150" y="339670"/>
                </a:cubicBezTo>
                <a:cubicBezTo>
                  <a:pt x="1559054" y="338431"/>
                  <a:pt x="1563341" y="337765"/>
                  <a:pt x="1560007" y="335955"/>
                </a:cubicBezTo>
                <a:lnTo>
                  <a:pt x="1558673" y="335288"/>
                </a:lnTo>
                <a:cubicBezTo>
                  <a:pt x="1557149" y="334717"/>
                  <a:pt x="1551244" y="334907"/>
                  <a:pt x="1545529" y="335669"/>
                </a:cubicBezTo>
                <a:lnTo>
                  <a:pt x="1540385" y="336336"/>
                </a:lnTo>
                <a:lnTo>
                  <a:pt x="1537242" y="336717"/>
                </a:lnTo>
                <a:cubicBezTo>
                  <a:pt x="1537909" y="338812"/>
                  <a:pt x="1536099" y="343861"/>
                  <a:pt x="1533146" y="348052"/>
                </a:cubicBezTo>
                <a:lnTo>
                  <a:pt x="1533337" y="350433"/>
                </a:lnTo>
                <a:cubicBezTo>
                  <a:pt x="1533432" y="351290"/>
                  <a:pt x="1533908" y="352719"/>
                  <a:pt x="1534575" y="353005"/>
                </a:cubicBezTo>
                <a:lnTo>
                  <a:pt x="1537433" y="353957"/>
                </a:lnTo>
                <a:cubicBezTo>
                  <a:pt x="1540766" y="354624"/>
                  <a:pt x="1544100" y="356624"/>
                  <a:pt x="1544957" y="358243"/>
                </a:cubicBezTo>
                <a:lnTo>
                  <a:pt x="1545243" y="359863"/>
                </a:lnTo>
                <a:lnTo>
                  <a:pt x="1545529" y="361006"/>
                </a:lnTo>
                <a:cubicBezTo>
                  <a:pt x="1545243" y="362339"/>
                  <a:pt x="1544481" y="364530"/>
                  <a:pt x="1543814" y="365863"/>
                </a:cubicBezTo>
                <a:cubicBezTo>
                  <a:pt x="1543148" y="367197"/>
                  <a:pt x="1537814" y="368530"/>
                  <a:pt x="1535909" y="366721"/>
                </a:cubicBezTo>
                <a:cubicBezTo>
                  <a:pt x="1534003" y="364911"/>
                  <a:pt x="1529051" y="361006"/>
                  <a:pt x="1529432" y="362339"/>
                </a:cubicBezTo>
                <a:cubicBezTo>
                  <a:pt x="1529812" y="363768"/>
                  <a:pt x="1524859" y="367006"/>
                  <a:pt x="1522383" y="366244"/>
                </a:cubicBezTo>
                <a:cubicBezTo>
                  <a:pt x="1519907" y="365482"/>
                  <a:pt x="1513620" y="362244"/>
                  <a:pt x="1512953" y="363101"/>
                </a:cubicBezTo>
                <a:cubicBezTo>
                  <a:pt x="1512286" y="363958"/>
                  <a:pt x="1508953" y="365863"/>
                  <a:pt x="1506857" y="365482"/>
                </a:cubicBezTo>
                <a:lnTo>
                  <a:pt x="1506191" y="365863"/>
                </a:lnTo>
                <a:lnTo>
                  <a:pt x="1504095" y="366911"/>
                </a:lnTo>
                <a:cubicBezTo>
                  <a:pt x="1501809" y="366721"/>
                  <a:pt x="1499428" y="365959"/>
                  <a:pt x="1498856" y="365197"/>
                </a:cubicBezTo>
                <a:cubicBezTo>
                  <a:pt x="1498285" y="364339"/>
                  <a:pt x="1495237" y="363196"/>
                  <a:pt x="1493141" y="364149"/>
                </a:cubicBezTo>
                <a:cubicBezTo>
                  <a:pt x="1491046" y="365101"/>
                  <a:pt x="1485235" y="367292"/>
                  <a:pt x="1483711" y="367768"/>
                </a:cubicBezTo>
                <a:cubicBezTo>
                  <a:pt x="1482187" y="368245"/>
                  <a:pt x="1476092" y="364530"/>
                  <a:pt x="1473043" y="362530"/>
                </a:cubicBezTo>
                <a:lnTo>
                  <a:pt x="1469424" y="365482"/>
                </a:lnTo>
                <a:lnTo>
                  <a:pt x="1469043" y="365863"/>
                </a:lnTo>
                <a:cubicBezTo>
                  <a:pt x="1466567" y="364816"/>
                  <a:pt x="1462757" y="365387"/>
                  <a:pt x="1460661" y="367292"/>
                </a:cubicBezTo>
                <a:cubicBezTo>
                  <a:pt x="1458566" y="369102"/>
                  <a:pt x="1456851" y="375674"/>
                  <a:pt x="1456565" y="375007"/>
                </a:cubicBezTo>
                <a:cubicBezTo>
                  <a:pt x="1456279" y="374341"/>
                  <a:pt x="1453612" y="373102"/>
                  <a:pt x="1451517" y="374436"/>
                </a:cubicBezTo>
                <a:cubicBezTo>
                  <a:pt x="1449421" y="375865"/>
                  <a:pt x="1443897" y="379103"/>
                  <a:pt x="1443707" y="378627"/>
                </a:cubicBezTo>
                <a:lnTo>
                  <a:pt x="1443135" y="377960"/>
                </a:lnTo>
                <a:lnTo>
                  <a:pt x="1441135" y="375579"/>
                </a:lnTo>
                <a:cubicBezTo>
                  <a:pt x="1442564" y="373102"/>
                  <a:pt x="1442468" y="371674"/>
                  <a:pt x="1441040" y="372531"/>
                </a:cubicBezTo>
                <a:cubicBezTo>
                  <a:pt x="1439611" y="373388"/>
                  <a:pt x="1434753" y="369102"/>
                  <a:pt x="1431991" y="367673"/>
                </a:cubicBezTo>
                <a:cubicBezTo>
                  <a:pt x="1429133" y="366340"/>
                  <a:pt x="1420370" y="364530"/>
                  <a:pt x="1420656" y="365482"/>
                </a:cubicBezTo>
                <a:cubicBezTo>
                  <a:pt x="1420942" y="366435"/>
                  <a:pt x="1420370" y="369388"/>
                  <a:pt x="1418370" y="369292"/>
                </a:cubicBezTo>
                <a:lnTo>
                  <a:pt x="1416941" y="370054"/>
                </a:lnTo>
                <a:cubicBezTo>
                  <a:pt x="1415512" y="370816"/>
                  <a:pt x="1415227" y="373007"/>
                  <a:pt x="1413798" y="373674"/>
                </a:cubicBezTo>
                <a:cubicBezTo>
                  <a:pt x="1411893" y="374626"/>
                  <a:pt x="1409702" y="374436"/>
                  <a:pt x="1409607" y="371769"/>
                </a:cubicBezTo>
                <a:lnTo>
                  <a:pt x="1409607" y="370721"/>
                </a:lnTo>
                <a:cubicBezTo>
                  <a:pt x="1409607" y="369388"/>
                  <a:pt x="1407416" y="369102"/>
                  <a:pt x="1404654" y="370054"/>
                </a:cubicBezTo>
                <a:cubicBezTo>
                  <a:pt x="1401892" y="371007"/>
                  <a:pt x="1394653" y="368435"/>
                  <a:pt x="1394462" y="369578"/>
                </a:cubicBezTo>
                <a:cubicBezTo>
                  <a:pt x="1394176" y="370721"/>
                  <a:pt x="1392462" y="373198"/>
                  <a:pt x="1391033" y="372721"/>
                </a:cubicBezTo>
                <a:cubicBezTo>
                  <a:pt x="1389700" y="372245"/>
                  <a:pt x="1387033" y="375388"/>
                  <a:pt x="1386747" y="376436"/>
                </a:cubicBezTo>
                <a:cubicBezTo>
                  <a:pt x="1386461" y="377484"/>
                  <a:pt x="1384556" y="379198"/>
                  <a:pt x="1382842" y="379008"/>
                </a:cubicBezTo>
                <a:cubicBezTo>
                  <a:pt x="1381127" y="378817"/>
                  <a:pt x="1375698" y="378532"/>
                  <a:pt x="1376460" y="379198"/>
                </a:cubicBezTo>
                <a:cubicBezTo>
                  <a:pt x="1377222" y="379865"/>
                  <a:pt x="1377698" y="381770"/>
                  <a:pt x="1376651" y="382437"/>
                </a:cubicBezTo>
                <a:lnTo>
                  <a:pt x="1375793" y="382437"/>
                </a:lnTo>
                <a:lnTo>
                  <a:pt x="1370745" y="382246"/>
                </a:lnTo>
                <a:cubicBezTo>
                  <a:pt x="1368078" y="378246"/>
                  <a:pt x="1365697" y="374531"/>
                  <a:pt x="1365601" y="374055"/>
                </a:cubicBezTo>
                <a:cubicBezTo>
                  <a:pt x="1365506" y="373579"/>
                  <a:pt x="1363982" y="372436"/>
                  <a:pt x="1362839" y="373579"/>
                </a:cubicBezTo>
                <a:cubicBezTo>
                  <a:pt x="1361696" y="374722"/>
                  <a:pt x="1360268" y="378817"/>
                  <a:pt x="1361410" y="380818"/>
                </a:cubicBezTo>
                <a:cubicBezTo>
                  <a:pt x="1362553" y="382818"/>
                  <a:pt x="1363411" y="388152"/>
                  <a:pt x="1360458" y="387866"/>
                </a:cubicBezTo>
                <a:cubicBezTo>
                  <a:pt x="1357601" y="387580"/>
                  <a:pt x="1349600" y="384437"/>
                  <a:pt x="1348647" y="381580"/>
                </a:cubicBezTo>
                <a:lnTo>
                  <a:pt x="1345854" y="377695"/>
                </a:lnTo>
                <a:lnTo>
                  <a:pt x="1344802" y="379616"/>
                </a:lnTo>
                <a:cubicBezTo>
                  <a:pt x="1343052" y="380437"/>
                  <a:pt x="1340933" y="380628"/>
                  <a:pt x="1340742" y="379199"/>
                </a:cubicBezTo>
                <a:cubicBezTo>
                  <a:pt x="1340361" y="376341"/>
                  <a:pt x="1340361" y="373674"/>
                  <a:pt x="1340742" y="373388"/>
                </a:cubicBezTo>
                <a:lnTo>
                  <a:pt x="1342732" y="374351"/>
                </a:lnTo>
                <a:lnTo>
                  <a:pt x="1341218" y="373007"/>
                </a:lnTo>
                <a:cubicBezTo>
                  <a:pt x="1340932" y="373293"/>
                  <a:pt x="1338932" y="374150"/>
                  <a:pt x="1337503" y="374150"/>
                </a:cubicBezTo>
                <a:lnTo>
                  <a:pt x="1336265" y="374245"/>
                </a:lnTo>
                <a:lnTo>
                  <a:pt x="1332264" y="374436"/>
                </a:lnTo>
                <a:cubicBezTo>
                  <a:pt x="1333693" y="372721"/>
                  <a:pt x="1334264" y="370816"/>
                  <a:pt x="1333598" y="370150"/>
                </a:cubicBezTo>
                <a:cubicBezTo>
                  <a:pt x="1332931" y="369483"/>
                  <a:pt x="1330359" y="368435"/>
                  <a:pt x="1330168" y="369769"/>
                </a:cubicBezTo>
                <a:cubicBezTo>
                  <a:pt x="1329978" y="371102"/>
                  <a:pt x="1328168" y="373483"/>
                  <a:pt x="1326644" y="372626"/>
                </a:cubicBezTo>
                <a:cubicBezTo>
                  <a:pt x="1325120" y="371769"/>
                  <a:pt x="1321025" y="370912"/>
                  <a:pt x="1320643" y="372626"/>
                </a:cubicBezTo>
                <a:cubicBezTo>
                  <a:pt x="1320262" y="374341"/>
                  <a:pt x="1323692" y="378532"/>
                  <a:pt x="1324549" y="379294"/>
                </a:cubicBezTo>
                <a:cubicBezTo>
                  <a:pt x="1325406" y="380056"/>
                  <a:pt x="1322453" y="382056"/>
                  <a:pt x="1320739" y="382056"/>
                </a:cubicBezTo>
                <a:lnTo>
                  <a:pt x="1319596" y="381389"/>
                </a:lnTo>
                <a:lnTo>
                  <a:pt x="1310261" y="376150"/>
                </a:lnTo>
                <a:cubicBezTo>
                  <a:pt x="1304642" y="382437"/>
                  <a:pt x="1298736" y="387199"/>
                  <a:pt x="1297117" y="386723"/>
                </a:cubicBezTo>
                <a:cubicBezTo>
                  <a:pt x="1295498" y="386247"/>
                  <a:pt x="1297879" y="381008"/>
                  <a:pt x="1297593" y="379960"/>
                </a:cubicBezTo>
                <a:cubicBezTo>
                  <a:pt x="1297307" y="378817"/>
                  <a:pt x="1298831" y="375484"/>
                  <a:pt x="1301689" y="375103"/>
                </a:cubicBezTo>
                <a:cubicBezTo>
                  <a:pt x="1304546" y="374722"/>
                  <a:pt x="1303499" y="369388"/>
                  <a:pt x="1299689" y="371007"/>
                </a:cubicBezTo>
                <a:cubicBezTo>
                  <a:pt x="1295878" y="372626"/>
                  <a:pt x="1286353" y="368435"/>
                  <a:pt x="1285210" y="371674"/>
                </a:cubicBezTo>
                <a:cubicBezTo>
                  <a:pt x="1284068" y="374912"/>
                  <a:pt x="1276352" y="382056"/>
                  <a:pt x="1276162" y="383104"/>
                </a:cubicBezTo>
                <a:lnTo>
                  <a:pt x="1275685" y="383961"/>
                </a:lnTo>
                <a:lnTo>
                  <a:pt x="1275114" y="385009"/>
                </a:lnTo>
                <a:cubicBezTo>
                  <a:pt x="1274066" y="385961"/>
                  <a:pt x="1272923" y="386342"/>
                  <a:pt x="1272447" y="385866"/>
                </a:cubicBezTo>
                <a:cubicBezTo>
                  <a:pt x="1271971" y="385390"/>
                  <a:pt x="1268923" y="383104"/>
                  <a:pt x="1266827" y="381865"/>
                </a:cubicBezTo>
                <a:lnTo>
                  <a:pt x="1265208" y="380532"/>
                </a:lnTo>
                <a:lnTo>
                  <a:pt x="1263875" y="379484"/>
                </a:lnTo>
                <a:cubicBezTo>
                  <a:pt x="1262636" y="377865"/>
                  <a:pt x="1260255" y="377960"/>
                  <a:pt x="1258636" y="379579"/>
                </a:cubicBezTo>
                <a:cubicBezTo>
                  <a:pt x="1256921" y="381199"/>
                  <a:pt x="1251587" y="385009"/>
                  <a:pt x="1250635" y="384151"/>
                </a:cubicBezTo>
                <a:cubicBezTo>
                  <a:pt x="1249587" y="383294"/>
                  <a:pt x="1248349" y="381199"/>
                  <a:pt x="1249777" y="381008"/>
                </a:cubicBezTo>
                <a:lnTo>
                  <a:pt x="1250635" y="380532"/>
                </a:lnTo>
                <a:lnTo>
                  <a:pt x="1251492" y="380056"/>
                </a:lnTo>
                <a:cubicBezTo>
                  <a:pt x="1252159" y="379198"/>
                  <a:pt x="1251683" y="377579"/>
                  <a:pt x="1250349" y="376531"/>
                </a:cubicBezTo>
                <a:lnTo>
                  <a:pt x="1249206" y="376531"/>
                </a:lnTo>
                <a:lnTo>
                  <a:pt x="1245110" y="376627"/>
                </a:lnTo>
                <a:cubicBezTo>
                  <a:pt x="1241872" y="380627"/>
                  <a:pt x="1240443" y="384247"/>
                  <a:pt x="1241872" y="384532"/>
                </a:cubicBezTo>
                <a:cubicBezTo>
                  <a:pt x="1243396" y="384818"/>
                  <a:pt x="1245777" y="386914"/>
                  <a:pt x="1244062" y="388533"/>
                </a:cubicBezTo>
                <a:cubicBezTo>
                  <a:pt x="1242348" y="390152"/>
                  <a:pt x="1246539" y="395296"/>
                  <a:pt x="1245586" y="396534"/>
                </a:cubicBezTo>
                <a:cubicBezTo>
                  <a:pt x="1244634" y="397772"/>
                  <a:pt x="1240634" y="401201"/>
                  <a:pt x="1239300" y="401773"/>
                </a:cubicBezTo>
                <a:lnTo>
                  <a:pt x="1238443" y="401487"/>
                </a:lnTo>
                <a:lnTo>
                  <a:pt x="1237681" y="401201"/>
                </a:lnTo>
                <a:cubicBezTo>
                  <a:pt x="1237395" y="399963"/>
                  <a:pt x="1237681" y="396820"/>
                  <a:pt x="1238252" y="394057"/>
                </a:cubicBezTo>
                <a:lnTo>
                  <a:pt x="1235109" y="393391"/>
                </a:lnTo>
                <a:lnTo>
                  <a:pt x="1232347" y="392819"/>
                </a:lnTo>
                <a:cubicBezTo>
                  <a:pt x="1232251" y="391295"/>
                  <a:pt x="1233585" y="389771"/>
                  <a:pt x="1235109" y="389390"/>
                </a:cubicBezTo>
                <a:lnTo>
                  <a:pt x="1236633" y="389009"/>
                </a:lnTo>
                <a:lnTo>
                  <a:pt x="1237395" y="388819"/>
                </a:lnTo>
                <a:cubicBezTo>
                  <a:pt x="1238728" y="388533"/>
                  <a:pt x="1237585" y="387390"/>
                  <a:pt x="1234823" y="386342"/>
                </a:cubicBezTo>
                <a:lnTo>
                  <a:pt x="1234728" y="385390"/>
                </a:lnTo>
                <a:lnTo>
                  <a:pt x="1234633" y="383580"/>
                </a:lnTo>
                <a:cubicBezTo>
                  <a:pt x="1236252" y="381103"/>
                  <a:pt x="1234157" y="378436"/>
                  <a:pt x="1230061" y="377770"/>
                </a:cubicBezTo>
                <a:lnTo>
                  <a:pt x="1227965" y="378913"/>
                </a:lnTo>
                <a:cubicBezTo>
                  <a:pt x="1225108" y="380437"/>
                  <a:pt x="1222441" y="381389"/>
                  <a:pt x="1219964" y="380246"/>
                </a:cubicBezTo>
                <a:lnTo>
                  <a:pt x="1217774" y="379198"/>
                </a:lnTo>
                <a:cubicBezTo>
                  <a:pt x="1216250" y="376817"/>
                  <a:pt x="1212440" y="375579"/>
                  <a:pt x="1209296" y="376341"/>
                </a:cubicBezTo>
                <a:lnTo>
                  <a:pt x="1213201" y="379484"/>
                </a:lnTo>
                <a:lnTo>
                  <a:pt x="1213773" y="379865"/>
                </a:lnTo>
                <a:cubicBezTo>
                  <a:pt x="1212344" y="381865"/>
                  <a:pt x="1208820" y="384532"/>
                  <a:pt x="1205772" y="385771"/>
                </a:cubicBezTo>
                <a:lnTo>
                  <a:pt x="1203581" y="383675"/>
                </a:lnTo>
                <a:cubicBezTo>
                  <a:pt x="1200248" y="380627"/>
                  <a:pt x="1197581" y="380341"/>
                  <a:pt x="1193104" y="382437"/>
                </a:cubicBezTo>
                <a:cubicBezTo>
                  <a:pt x="1190723" y="383580"/>
                  <a:pt x="1186912" y="382913"/>
                  <a:pt x="1183865" y="380722"/>
                </a:cubicBezTo>
                <a:lnTo>
                  <a:pt x="1181388" y="379008"/>
                </a:lnTo>
                <a:cubicBezTo>
                  <a:pt x="1176435" y="378341"/>
                  <a:pt x="1171958" y="379770"/>
                  <a:pt x="1171292" y="382151"/>
                </a:cubicBezTo>
                <a:cubicBezTo>
                  <a:pt x="1170625" y="384628"/>
                  <a:pt x="1176244" y="388628"/>
                  <a:pt x="1174530" y="388723"/>
                </a:cubicBezTo>
                <a:cubicBezTo>
                  <a:pt x="1172816" y="388819"/>
                  <a:pt x="1168434" y="387104"/>
                  <a:pt x="1169101" y="384723"/>
                </a:cubicBezTo>
                <a:cubicBezTo>
                  <a:pt x="1169768" y="382437"/>
                  <a:pt x="1167482" y="376055"/>
                  <a:pt x="1165291" y="377484"/>
                </a:cubicBezTo>
                <a:cubicBezTo>
                  <a:pt x="1163100" y="378913"/>
                  <a:pt x="1157576" y="381103"/>
                  <a:pt x="1157004" y="379675"/>
                </a:cubicBezTo>
                <a:lnTo>
                  <a:pt x="1156051" y="378722"/>
                </a:lnTo>
                <a:cubicBezTo>
                  <a:pt x="1155575" y="378246"/>
                  <a:pt x="1153766" y="378532"/>
                  <a:pt x="1152718" y="378817"/>
                </a:cubicBezTo>
                <a:cubicBezTo>
                  <a:pt x="1152242" y="378913"/>
                  <a:pt x="1151765" y="380246"/>
                  <a:pt x="1151956" y="380532"/>
                </a:cubicBezTo>
                <a:lnTo>
                  <a:pt x="1154337" y="382723"/>
                </a:lnTo>
                <a:cubicBezTo>
                  <a:pt x="1157194" y="385009"/>
                  <a:pt x="1160433" y="387485"/>
                  <a:pt x="1161481" y="388247"/>
                </a:cubicBezTo>
                <a:cubicBezTo>
                  <a:pt x="1162528" y="389009"/>
                  <a:pt x="1156337" y="393200"/>
                  <a:pt x="1150908" y="396058"/>
                </a:cubicBezTo>
                <a:lnTo>
                  <a:pt x="1145669" y="396629"/>
                </a:lnTo>
                <a:cubicBezTo>
                  <a:pt x="1141002" y="397105"/>
                  <a:pt x="1135763" y="395486"/>
                  <a:pt x="1131477" y="392438"/>
                </a:cubicBezTo>
                <a:lnTo>
                  <a:pt x="1127667" y="389676"/>
                </a:lnTo>
                <a:cubicBezTo>
                  <a:pt x="1123952" y="392057"/>
                  <a:pt x="1120237" y="395200"/>
                  <a:pt x="1119285" y="396724"/>
                </a:cubicBezTo>
                <a:lnTo>
                  <a:pt x="1118142" y="395962"/>
                </a:lnTo>
                <a:lnTo>
                  <a:pt x="1116237" y="394724"/>
                </a:lnTo>
                <a:cubicBezTo>
                  <a:pt x="1113760" y="394915"/>
                  <a:pt x="1111189" y="394438"/>
                  <a:pt x="1110617" y="393772"/>
                </a:cubicBezTo>
                <a:lnTo>
                  <a:pt x="1110712" y="393295"/>
                </a:lnTo>
                <a:cubicBezTo>
                  <a:pt x="1110903" y="392438"/>
                  <a:pt x="1111570" y="391105"/>
                  <a:pt x="1112332" y="391009"/>
                </a:cubicBezTo>
                <a:cubicBezTo>
                  <a:pt x="1118333" y="390057"/>
                  <a:pt x="1124333" y="389295"/>
                  <a:pt x="1130334" y="388438"/>
                </a:cubicBezTo>
                <a:lnTo>
                  <a:pt x="1130715" y="388438"/>
                </a:lnTo>
                <a:cubicBezTo>
                  <a:pt x="1131477" y="387676"/>
                  <a:pt x="1130334" y="385961"/>
                  <a:pt x="1128143" y="384628"/>
                </a:cubicBezTo>
                <a:cubicBezTo>
                  <a:pt x="1125952" y="383294"/>
                  <a:pt x="1119190" y="380532"/>
                  <a:pt x="1118904" y="381770"/>
                </a:cubicBezTo>
                <a:cubicBezTo>
                  <a:pt x="1118618" y="383104"/>
                  <a:pt x="1116713" y="385485"/>
                  <a:pt x="1115475" y="384151"/>
                </a:cubicBezTo>
                <a:cubicBezTo>
                  <a:pt x="1114237" y="382723"/>
                  <a:pt x="1111475" y="378913"/>
                  <a:pt x="1112236" y="378722"/>
                </a:cubicBezTo>
                <a:cubicBezTo>
                  <a:pt x="1112999" y="378532"/>
                  <a:pt x="1114903" y="375674"/>
                  <a:pt x="1114618" y="373007"/>
                </a:cubicBezTo>
                <a:lnTo>
                  <a:pt x="1110712" y="372055"/>
                </a:lnTo>
                <a:lnTo>
                  <a:pt x="1107379" y="371197"/>
                </a:lnTo>
                <a:cubicBezTo>
                  <a:pt x="1104045" y="371864"/>
                  <a:pt x="1100807" y="373293"/>
                  <a:pt x="1100044" y="374436"/>
                </a:cubicBezTo>
                <a:lnTo>
                  <a:pt x="1100426" y="375103"/>
                </a:lnTo>
                <a:lnTo>
                  <a:pt x="1101759" y="377389"/>
                </a:lnTo>
                <a:cubicBezTo>
                  <a:pt x="1103759" y="379770"/>
                  <a:pt x="1102616" y="381389"/>
                  <a:pt x="1099283" y="381008"/>
                </a:cubicBezTo>
                <a:lnTo>
                  <a:pt x="1096425" y="380437"/>
                </a:lnTo>
                <a:cubicBezTo>
                  <a:pt x="1095092" y="380151"/>
                  <a:pt x="1093282" y="379675"/>
                  <a:pt x="1092710" y="378722"/>
                </a:cubicBezTo>
                <a:cubicBezTo>
                  <a:pt x="1091472" y="377103"/>
                  <a:pt x="1091091" y="375103"/>
                  <a:pt x="1090139" y="373293"/>
                </a:cubicBezTo>
                <a:cubicBezTo>
                  <a:pt x="1089853" y="372721"/>
                  <a:pt x="1088900" y="372436"/>
                  <a:pt x="1088234" y="372055"/>
                </a:cubicBezTo>
                <a:cubicBezTo>
                  <a:pt x="1087948" y="371864"/>
                  <a:pt x="1087281" y="371864"/>
                  <a:pt x="1086995" y="372055"/>
                </a:cubicBezTo>
                <a:lnTo>
                  <a:pt x="1084614" y="373102"/>
                </a:lnTo>
                <a:cubicBezTo>
                  <a:pt x="1081947" y="374341"/>
                  <a:pt x="1080518" y="376817"/>
                  <a:pt x="1081376" y="378627"/>
                </a:cubicBezTo>
                <a:cubicBezTo>
                  <a:pt x="1082233" y="380437"/>
                  <a:pt x="1081947" y="387104"/>
                  <a:pt x="1081947" y="389866"/>
                </a:cubicBezTo>
                <a:cubicBezTo>
                  <a:pt x="1081947" y="392629"/>
                  <a:pt x="1082137" y="398058"/>
                  <a:pt x="1074994" y="397486"/>
                </a:cubicBezTo>
                <a:lnTo>
                  <a:pt x="1069184" y="395867"/>
                </a:lnTo>
                <a:lnTo>
                  <a:pt x="1066040" y="395010"/>
                </a:lnTo>
                <a:cubicBezTo>
                  <a:pt x="1064993" y="396534"/>
                  <a:pt x="1062135" y="398534"/>
                  <a:pt x="1059754" y="399487"/>
                </a:cubicBezTo>
                <a:lnTo>
                  <a:pt x="1057753" y="399106"/>
                </a:lnTo>
                <a:cubicBezTo>
                  <a:pt x="1056134" y="398820"/>
                  <a:pt x="1055182" y="396629"/>
                  <a:pt x="1052991" y="398820"/>
                </a:cubicBezTo>
                <a:lnTo>
                  <a:pt x="1052515" y="399296"/>
                </a:lnTo>
                <a:cubicBezTo>
                  <a:pt x="1050419" y="398820"/>
                  <a:pt x="1049276" y="397010"/>
                  <a:pt x="1049943" y="395391"/>
                </a:cubicBezTo>
                <a:lnTo>
                  <a:pt x="1050705" y="395296"/>
                </a:lnTo>
                <a:cubicBezTo>
                  <a:pt x="1053753" y="395105"/>
                  <a:pt x="1054801" y="393581"/>
                  <a:pt x="1053467" y="391962"/>
                </a:cubicBezTo>
                <a:lnTo>
                  <a:pt x="1052610" y="390914"/>
                </a:lnTo>
                <a:cubicBezTo>
                  <a:pt x="1049371" y="390628"/>
                  <a:pt x="1046704" y="391486"/>
                  <a:pt x="1046609" y="392819"/>
                </a:cubicBezTo>
                <a:cubicBezTo>
                  <a:pt x="1046514" y="394153"/>
                  <a:pt x="1045276" y="398153"/>
                  <a:pt x="1044514" y="399010"/>
                </a:cubicBezTo>
                <a:lnTo>
                  <a:pt x="1043657" y="399106"/>
                </a:lnTo>
                <a:lnTo>
                  <a:pt x="1041656" y="399296"/>
                </a:lnTo>
                <a:cubicBezTo>
                  <a:pt x="1041942" y="397963"/>
                  <a:pt x="1041942" y="396058"/>
                  <a:pt x="1041751" y="394915"/>
                </a:cubicBezTo>
                <a:lnTo>
                  <a:pt x="1041085" y="394057"/>
                </a:lnTo>
                <a:cubicBezTo>
                  <a:pt x="1039466" y="392057"/>
                  <a:pt x="1038418" y="393867"/>
                  <a:pt x="1037560" y="394724"/>
                </a:cubicBezTo>
                <a:lnTo>
                  <a:pt x="1035084" y="397105"/>
                </a:lnTo>
                <a:cubicBezTo>
                  <a:pt x="1030893" y="396534"/>
                  <a:pt x="1029750" y="395105"/>
                  <a:pt x="1032608" y="393962"/>
                </a:cubicBezTo>
                <a:lnTo>
                  <a:pt x="1034608" y="392724"/>
                </a:lnTo>
                <a:cubicBezTo>
                  <a:pt x="1035370" y="392248"/>
                  <a:pt x="1035941" y="390819"/>
                  <a:pt x="1035751" y="390057"/>
                </a:cubicBezTo>
                <a:cubicBezTo>
                  <a:pt x="1035560" y="389390"/>
                  <a:pt x="1033941" y="388723"/>
                  <a:pt x="1032989" y="388723"/>
                </a:cubicBezTo>
                <a:cubicBezTo>
                  <a:pt x="1031465" y="388723"/>
                  <a:pt x="1029845" y="389295"/>
                  <a:pt x="1028321" y="389581"/>
                </a:cubicBezTo>
                <a:cubicBezTo>
                  <a:pt x="1026035" y="389962"/>
                  <a:pt x="1022511" y="391105"/>
                  <a:pt x="1021559" y="390247"/>
                </a:cubicBezTo>
                <a:cubicBezTo>
                  <a:pt x="1017749" y="387104"/>
                  <a:pt x="1015843" y="389295"/>
                  <a:pt x="1013272" y="391295"/>
                </a:cubicBezTo>
                <a:cubicBezTo>
                  <a:pt x="1011843" y="392438"/>
                  <a:pt x="1006604" y="390914"/>
                  <a:pt x="1005747" y="389104"/>
                </a:cubicBezTo>
                <a:lnTo>
                  <a:pt x="1005652" y="388819"/>
                </a:lnTo>
                <a:cubicBezTo>
                  <a:pt x="1006700" y="388152"/>
                  <a:pt x="1004509" y="386628"/>
                  <a:pt x="1000889" y="385485"/>
                </a:cubicBezTo>
                <a:cubicBezTo>
                  <a:pt x="997270" y="384247"/>
                  <a:pt x="988602" y="387961"/>
                  <a:pt x="990983" y="388533"/>
                </a:cubicBezTo>
                <a:lnTo>
                  <a:pt x="991555" y="389485"/>
                </a:lnTo>
                <a:lnTo>
                  <a:pt x="992412" y="390819"/>
                </a:lnTo>
                <a:cubicBezTo>
                  <a:pt x="992317" y="392629"/>
                  <a:pt x="990317" y="393867"/>
                  <a:pt x="987935" y="393486"/>
                </a:cubicBezTo>
                <a:cubicBezTo>
                  <a:pt x="985554" y="393200"/>
                  <a:pt x="976410" y="393486"/>
                  <a:pt x="970981" y="396534"/>
                </a:cubicBezTo>
                <a:lnTo>
                  <a:pt x="965361" y="397010"/>
                </a:lnTo>
                <a:lnTo>
                  <a:pt x="960789" y="397391"/>
                </a:lnTo>
                <a:cubicBezTo>
                  <a:pt x="957550" y="391200"/>
                  <a:pt x="954121" y="388152"/>
                  <a:pt x="953169" y="390533"/>
                </a:cubicBezTo>
                <a:cubicBezTo>
                  <a:pt x="952217" y="393010"/>
                  <a:pt x="949168" y="397867"/>
                  <a:pt x="948311" y="396058"/>
                </a:cubicBezTo>
                <a:lnTo>
                  <a:pt x="946978" y="395296"/>
                </a:lnTo>
                <a:cubicBezTo>
                  <a:pt x="946311" y="394915"/>
                  <a:pt x="943930" y="395677"/>
                  <a:pt x="942787" y="396439"/>
                </a:cubicBezTo>
                <a:lnTo>
                  <a:pt x="940786" y="397677"/>
                </a:lnTo>
                <a:cubicBezTo>
                  <a:pt x="938786" y="399487"/>
                  <a:pt x="935738" y="400153"/>
                  <a:pt x="934024" y="399201"/>
                </a:cubicBezTo>
                <a:cubicBezTo>
                  <a:pt x="932309" y="398248"/>
                  <a:pt x="928499" y="395391"/>
                  <a:pt x="929071" y="394819"/>
                </a:cubicBezTo>
                <a:cubicBezTo>
                  <a:pt x="929737" y="394248"/>
                  <a:pt x="932785" y="393010"/>
                  <a:pt x="933548" y="393962"/>
                </a:cubicBezTo>
                <a:cubicBezTo>
                  <a:pt x="934309" y="394915"/>
                  <a:pt x="937643" y="396439"/>
                  <a:pt x="938310" y="394343"/>
                </a:cubicBezTo>
                <a:lnTo>
                  <a:pt x="937834" y="394057"/>
                </a:lnTo>
                <a:lnTo>
                  <a:pt x="935071" y="392152"/>
                </a:lnTo>
                <a:cubicBezTo>
                  <a:pt x="931738" y="390247"/>
                  <a:pt x="928499" y="389485"/>
                  <a:pt x="927737" y="390343"/>
                </a:cubicBezTo>
                <a:cubicBezTo>
                  <a:pt x="926975" y="391200"/>
                  <a:pt x="924880" y="394629"/>
                  <a:pt x="924118" y="395867"/>
                </a:cubicBezTo>
                <a:cubicBezTo>
                  <a:pt x="923356" y="397105"/>
                  <a:pt x="922879" y="399201"/>
                  <a:pt x="922213" y="399963"/>
                </a:cubicBezTo>
                <a:cubicBezTo>
                  <a:pt x="921546" y="400725"/>
                  <a:pt x="920784" y="403011"/>
                  <a:pt x="918689" y="401773"/>
                </a:cubicBezTo>
                <a:cubicBezTo>
                  <a:pt x="916593" y="400534"/>
                  <a:pt x="919355" y="395677"/>
                  <a:pt x="919165" y="395105"/>
                </a:cubicBezTo>
                <a:cubicBezTo>
                  <a:pt x="918974" y="394534"/>
                  <a:pt x="917641" y="393200"/>
                  <a:pt x="916784" y="393486"/>
                </a:cubicBezTo>
                <a:cubicBezTo>
                  <a:pt x="915926" y="393772"/>
                  <a:pt x="914021" y="395962"/>
                  <a:pt x="912878" y="397391"/>
                </a:cubicBezTo>
                <a:lnTo>
                  <a:pt x="910687" y="396724"/>
                </a:lnTo>
                <a:cubicBezTo>
                  <a:pt x="909735" y="396439"/>
                  <a:pt x="908306" y="395296"/>
                  <a:pt x="908020" y="395486"/>
                </a:cubicBezTo>
                <a:cubicBezTo>
                  <a:pt x="905449" y="397296"/>
                  <a:pt x="903639" y="399772"/>
                  <a:pt x="899067" y="397391"/>
                </a:cubicBezTo>
                <a:lnTo>
                  <a:pt x="897638" y="396629"/>
                </a:lnTo>
                <a:cubicBezTo>
                  <a:pt x="893638" y="397867"/>
                  <a:pt x="887446" y="399201"/>
                  <a:pt x="884017" y="399677"/>
                </a:cubicBezTo>
                <a:lnTo>
                  <a:pt x="880589" y="399487"/>
                </a:lnTo>
                <a:lnTo>
                  <a:pt x="874492" y="399201"/>
                </a:lnTo>
                <a:cubicBezTo>
                  <a:pt x="872016" y="395677"/>
                  <a:pt x="870397" y="395200"/>
                  <a:pt x="870873" y="398248"/>
                </a:cubicBezTo>
                <a:cubicBezTo>
                  <a:pt x="871349" y="401201"/>
                  <a:pt x="868492" y="408821"/>
                  <a:pt x="865063" y="408631"/>
                </a:cubicBezTo>
                <a:cubicBezTo>
                  <a:pt x="861729" y="408535"/>
                  <a:pt x="856204" y="400725"/>
                  <a:pt x="856109" y="398058"/>
                </a:cubicBezTo>
                <a:lnTo>
                  <a:pt x="852109" y="399391"/>
                </a:lnTo>
                <a:lnTo>
                  <a:pt x="850680" y="399868"/>
                </a:lnTo>
                <a:cubicBezTo>
                  <a:pt x="849727" y="402058"/>
                  <a:pt x="848203" y="402916"/>
                  <a:pt x="847346" y="401773"/>
                </a:cubicBezTo>
                <a:cubicBezTo>
                  <a:pt x="846489" y="400725"/>
                  <a:pt x="842869" y="398248"/>
                  <a:pt x="841631" y="399010"/>
                </a:cubicBezTo>
                <a:cubicBezTo>
                  <a:pt x="840298" y="399868"/>
                  <a:pt x="840965" y="403773"/>
                  <a:pt x="841631" y="404344"/>
                </a:cubicBezTo>
                <a:cubicBezTo>
                  <a:pt x="842393" y="404821"/>
                  <a:pt x="842489" y="407964"/>
                  <a:pt x="840012" y="410059"/>
                </a:cubicBezTo>
                <a:lnTo>
                  <a:pt x="835345" y="409202"/>
                </a:lnTo>
                <a:lnTo>
                  <a:pt x="831059" y="408440"/>
                </a:lnTo>
                <a:cubicBezTo>
                  <a:pt x="826963" y="406630"/>
                  <a:pt x="823343" y="404916"/>
                  <a:pt x="823058" y="404630"/>
                </a:cubicBezTo>
                <a:cubicBezTo>
                  <a:pt x="822772" y="404249"/>
                  <a:pt x="822010" y="401963"/>
                  <a:pt x="821819" y="400344"/>
                </a:cubicBezTo>
                <a:lnTo>
                  <a:pt x="820867" y="399582"/>
                </a:lnTo>
                <a:cubicBezTo>
                  <a:pt x="819533" y="398439"/>
                  <a:pt x="816961" y="397010"/>
                  <a:pt x="815818" y="397486"/>
                </a:cubicBezTo>
                <a:cubicBezTo>
                  <a:pt x="813533" y="398248"/>
                  <a:pt x="814009" y="400153"/>
                  <a:pt x="815818" y="401582"/>
                </a:cubicBezTo>
                <a:cubicBezTo>
                  <a:pt x="817628" y="403011"/>
                  <a:pt x="817819" y="404725"/>
                  <a:pt x="815152" y="405487"/>
                </a:cubicBezTo>
                <a:cubicBezTo>
                  <a:pt x="814390" y="405678"/>
                  <a:pt x="812770" y="404440"/>
                  <a:pt x="811818" y="403582"/>
                </a:cubicBezTo>
                <a:lnTo>
                  <a:pt x="810294" y="402154"/>
                </a:lnTo>
                <a:cubicBezTo>
                  <a:pt x="808770" y="400344"/>
                  <a:pt x="805912" y="399677"/>
                  <a:pt x="804008" y="400725"/>
                </a:cubicBezTo>
                <a:cubicBezTo>
                  <a:pt x="802102" y="401773"/>
                  <a:pt x="797626" y="407488"/>
                  <a:pt x="796768" y="407488"/>
                </a:cubicBezTo>
                <a:cubicBezTo>
                  <a:pt x="795911" y="407583"/>
                  <a:pt x="792006" y="407202"/>
                  <a:pt x="791911" y="406440"/>
                </a:cubicBezTo>
                <a:lnTo>
                  <a:pt x="792101" y="405964"/>
                </a:lnTo>
                <a:cubicBezTo>
                  <a:pt x="792577" y="404725"/>
                  <a:pt x="794006" y="403106"/>
                  <a:pt x="793530" y="402439"/>
                </a:cubicBezTo>
                <a:cubicBezTo>
                  <a:pt x="792101" y="400630"/>
                  <a:pt x="790006" y="401106"/>
                  <a:pt x="788386" y="402630"/>
                </a:cubicBezTo>
                <a:cubicBezTo>
                  <a:pt x="786767" y="404154"/>
                  <a:pt x="784005" y="405583"/>
                  <a:pt x="783719" y="407297"/>
                </a:cubicBezTo>
                <a:cubicBezTo>
                  <a:pt x="782767" y="411964"/>
                  <a:pt x="780576" y="407583"/>
                  <a:pt x="779338" y="407964"/>
                </a:cubicBezTo>
                <a:lnTo>
                  <a:pt x="775051" y="409393"/>
                </a:lnTo>
                <a:cubicBezTo>
                  <a:pt x="773337" y="413012"/>
                  <a:pt x="771337" y="414917"/>
                  <a:pt x="770575" y="413679"/>
                </a:cubicBezTo>
                <a:cubicBezTo>
                  <a:pt x="769813" y="412441"/>
                  <a:pt x="769336" y="407773"/>
                  <a:pt x="771527" y="406535"/>
                </a:cubicBezTo>
                <a:lnTo>
                  <a:pt x="773527" y="405487"/>
                </a:lnTo>
                <a:cubicBezTo>
                  <a:pt x="774194" y="405106"/>
                  <a:pt x="775528" y="404725"/>
                  <a:pt x="775528" y="404535"/>
                </a:cubicBezTo>
                <a:cubicBezTo>
                  <a:pt x="775242" y="403297"/>
                  <a:pt x="774480" y="402154"/>
                  <a:pt x="774194" y="400915"/>
                </a:cubicBezTo>
                <a:cubicBezTo>
                  <a:pt x="773718" y="399296"/>
                  <a:pt x="773337" y="397677"/>
                  <a:pt x="773337" y="395962"/>
                </a:cubicBezTo>
                <a:cubicBezTo>
                  <a:pt x="773337" y="395010"/>
                  <a:pt x="775051" y="393581"/>
                  <a:pt x="774670" y="393105"/>
                </a:cubicBezTo>
                <a:lnTo>
                  <a:pt x="772575" y="390438"/>
                </a:lnTo>
                <a:cubicBezTo>
                  <a:pt x="768479" y="391200"/>
                  <a:pt x="765622" y="392343"/>
                  <a:pt x="766193" y="393010"/>
                </a:cubicBezTo>
                <a:cubicBezTo>
                  <a:pt x="766765" y="393772"/>
                  <a:pt x="766955" y="400630"/>
                  <a:pt x="766003" y="406726"/>
                </a:cubicBezTo>
                <a:lnTo>
                  <a:pt x="758383" y="407392"/>
                </a:lnTo>
                <a:lnTo>
                  <a:pt x="751239" y="408059"/>
                </a:lnTo>
                <a:cubicBezTo>
                  <a:pt x="744667" y="411869"/>
                  <a:pt x="738380" y="413584"/>
                  <a:pt x="737333" y="411774"/>
                </a:cubicBezTo>
                <a:cubicBezTo>
                  <a:pt x="736285" y="410059"/>
                  <a:pt x="731808" y="406630"/>
                  <a:pt x="730284" y="408916"/>
                </a:cubicBezTo>
                <a:lnTo>
                  <a:pt x="729522" y="410821"/>
                </a:lnTo>
                <a:cubicBezTo>
                  <a:pt x="728189" y="414155"/>
                  <a:pt x="732379" y="413298"/>
                  <a:pt x="733999" y="414346"/>
                </a:cubicBezTo>
                <a:cubicBezTo>
                  <a:pt x="734951" y="415012"/>
                  <a:pt x="736094" y="415679"/>
                  <a:pt x="736666" y="416632"/>
                </a:cubicBezTo>
                <a:cubicBezTo>
                  <a:pt x="737142" y="417394"/>
                  <a:pt x="737142" y="418822"/>
                  <a:pt x="736570" y="419394"/>
                </a:cubicBezTo>
                <a:cubicBezTo>
                  <a:pt x="735904" y="419965"/>
                  <a:pt x="733808" y="420346"/>
                  <a:pt x="733237" y="419965"/>
                </a:cubicBezTo>
                <a:lnTo>
                  <a:pt x="730379" y="417965"/>
                </a:lnTo>
                <a:cubicBezTo>
                  <a:pt x="728284" y="419680"/>
                  <a:pt x="725712" y="420918"/>
                  <a:pt x="724474" y="420823"/>
                </a:cubicBezTo>
                <a:lnTo>
                  <a:pt x="723331" y="420442"/>
                </a:lnTo>
                <a:cubicBezTo>
                  <a:pt x="721616" y="419870"/>
                  <a:pt x="718664" y="420537"/>
                  <a:pt x="719235" y="417870"/>
                </a:cubicBezTo>
                <a:cubicBezTo>
                  <a:pt x="719330" y="417203"/>
                  <a:pt x="720568" y="416251"/>
                  <a:pt x="721521" y="416060"/>
                </a:cubicBezTo>
                <a:lnTo>
                  <a:pt x="723045" y="415774"/>
                </a:lnTo>
                <a:cubicBezTo>
                  <a:pt x="725902" y="415870"/>
                  <a:pt x="725712" y="412631"/>
                  <a:pt x="722569" y="408631"/>
                </a:cubicBezTo>
                <a:lnTo>
                  <a:pt x="719997" y="405583"/>
                </a:lnTo>
                <a:cubicBezTo>
                  <a:pt x="719807" y="405297"/>
                  <a:pt x="718378" y="405583"/>
                  <a:pt x="717616" y="405868"/>
                </a:cubicBezTo>
                <a:cubicBezTo>
                  <a:pt x="717330" y="405964"/>
                  <a:pt x="717330" y="406821"/>
                  <a:pt x="717425" y="407297"/>
                </a:cubicBezTo>
                <a:cubicBezTo>
                  <a:pt x="717520" y="407583"/>
                  <a:pt x="718283" y="407773"/>
                  <a:pt x="718283" y="408059"/>
                </a:cubicBezTo>
                <a:lnTo>
                  <a:pt x="718378" y="409297"/>
                </a:lnTo>
                <a:cubicBezTo>
                  <a:pt x="718283" y="410631"/>
                  <a:pt x="717044" y="411774"/>
                  <a:pt x="715711" y="411869"/>
                </a:cubicBezTo>
                <a:lnTo>
                  <a:pt x="714853" y="411393"/>
                </a:lnTo>
                <a:lnTo>
                  <a:pt x="712567" y="410155"/>
                </a:lnTo>
                <a:cubicBezTo>
                  <a:pt x="709900" y="408345"/>
                  <a:pt x="707424" y="407583"/>
                  <a:pt x="707043" y="408440"/>
                </a:cubicBezTo>
                <a:cubicBezTo>
                  <a:pt x="706662" y="409297"/>
                  <a:pt x="702281" y="410440"/>
                  <a:pt x="697994" y="408916"/>
                </a:cubicBezTo>
                <a:lnTo>
                  <a:pt x="693994" y="407869"/>
                </a:lnTo>
                <a:cubicBezTo>
                  <a:pt x="693327" y="407678"/>
                  <a:pt x="691898" y="409202"/>
                  <a:pt x="690850" y="409964"/>
                </a:cubicBezTo>
                <a:lnTo>
                  <a:pt x="690184" y="410440"/>
                </a:lnTo>
                <a:cubicBezTo>
                  <a:pt x="689517" y="411012"/>
                  <a:pt x="686374" y="411774"/>
                  <a:pt x="683231" y="412155"/>
                </a:cubicBezTo>
                <a:lnTo>
                  <a:pt x="680944" y="411107"/>
                </a:lnTo>
                <a:cubicBezTo>
                  <a:pt x="677134" y="409297"/>
                  <a:pt x="674849" y="413298"/>
                  <a:pt x="670943" y="412155"/>
                </a:cubicBezTo>
                <a:cubicBezTo>
                  <a:pt x="667991" y="411298"/>
                  <a:pt x="663895" y="411488"/>
                  <a:pt x="660942" y="412441"/>
                </a:cubicBezTo>
                <a:cubicBezTo>
                  <a:pt x="658846" y="413203"/>
                  <a:pt x="658180" y="413203"/>
                  <a:pt x="656179" y="412441"/>
                </a:cubicBezTo>
                <a:cubicBezTo>
                  <a:pt x="653798" y="411583"/>
                  <a:pt x="649226" y="411488"/>
                  <a:pt x="647893" y="412726"/>
                </a:cubicBezTo>
                <a:cubicBezTo>
                  <a:pt x="644654" y="415584"/>
                  <a:pt x="643987" y="411488"/>
                  <a:pt x="641797" y="411964"/>
                </a:cubicBezTo>
                <a:cubicBezTo>
                  <a:pt x="638653" y="412536"/>
                  <a:pt x="638939" y="413965"/>
                  <a:pt x="639892" y="415679"/>
                </a:cubicBezTo>
                <a:cubicBezTo>
                  <a:pt x="640463" y="416632"/>
                  <a:pt x="643225" y="417489"/>
                  <a:pt x="640082" y="418251"/>
                </a:cubicBezTo>
                <a:cubicBezTo>
                  <a:pt x="639320" y="418441"/>
                  <a:pt x="637320" y="417203"/>
                  <a:pt x="636844" y="416346"/>
                </a:cubicBezTo>
                <a:lnTo>
                  <a:pt x="635510" y="413679"/>
                </a:lnTo>
                <a:cubicBezTo>
                  <a:pt x="634082" y="409583"/>
                  <a:pt x="632558" y="407583"/>
                  <a:pt x="632176" y="409202"/>
                </a:cubicBezTo>
                <a:cubicBezTo>
                  <a:pt x="631795" y="410821"/>
                  <a:pt x="629986" y="413869"/>
                  <a:pt x="628843" y="413012"/>
                </a:cubicBezTo>
                <a:cubicBezTo>
                  <a:pt x="627795" y="412155"/>
                  <a:pt x="622651" y="410155"/>
                  <a:pt x="620270" y="410726"/>
                </a:cubicBezTo>
                <a:cubicBezTo>
                  <a:pt x="617984" y="411298"/>
                  <a:pt x="611698" y="412822"/>
                  <a:pt x="607602" y="408059"/>
                </a:cubicBezTo>
                <a:lnTo>
                  <a:pt x="618175" y="405868"/>
                </a:lnTo>
                <a:lnTo>
                  <a:pt x="620080" y="405487"/>
                </a:lnTo>
                <a:cubicBezTo>
                  <a:pt x="622461" y="405392"/>
                  <a:pt x="623414" y="403868"/>
                  <a:pt x="622175" y="402154"/>
                </a:cubicBezTo>
                <a:cubicBezTo>
                  <a:pt x="620937" y="400439"/>
                  <a:pt x="614079" y="400820"/>
                  <a:pt x="613889" y="399772"/>
                </a:cubicBezTo>
                <a:cubicBezTo>
                  <a:pt x="613603" y="398629"/>
                  <a:pt x="610459" y="396534"/>
                  <a:pt x="607507" y="398058"/>
                </a:cubicBezTo>
                <a:cubicBezTo>
                  <a:pt x="604554" y="399582"/>
                  <a:pt x="596172" y="402630"/>
                  <a:pt x="595410" y="401582"/>
                </a:cubicBezTo>
                <a:cubicBezTo>
                  <a:pt x="594648" y="400534"/>
                  <a:pt x="591219" y="397582"/>
                  <a:pt x="590267" y="398534"/>
                </a:cubicBezTo>
                <a:cubicBezTo>
                  <a:pt x="589314" y="399391"/>
                  <a:pt x="587504" y="403773"/>
                  <a:pt x="586933" y="406440"/>
                </a:cubicBezTo>
                <a:lnTo>
                  <a:pt x="591219" y="405773"/>
                </a:lnTo>
                <a:lnTo>
                  <a:pt x="595791" y="405011"/>
                </a:lnTo>
                <a:cubicBezTo>
                  <a:pt x="596172" y="407583"/>
                  <a:pt x="598363" y="408440"/>
                  <a:pt x="600649" y="407011"/>
                </a:cubicBezTo>
                <a:cubicBezTo>
                  <a:pt x="602935" y="405487"/>
                  <a:pt x="609221" y="401773"/>
                  <a:pt x="609412" y="401773"/>
                </a:cubicBezTo>
                <a:cubicBezTo>
                  <a:pt x="609602" y="401868"/>
                  <a:pt x="606935" y="405011"/>
                  <a:pt x="601982" y="408250"/>
                </a:cubicBezTo>
                <a:lnTo>
                  <a:pt x="602554" y="413584"/>
                </a:lnTo>
                <a:cubicBezTo>
                  <a:pt x="602649" y="414346"/>
                  <a:pt x="599506" y="415584"/>
                  <a:pt x="597696" y="416251"/>
                </a:cubicBezTo>
                <a:lnTo>
                  <a:pt x="595696" y="417013"/>
                </a:lnTo>
                <a:cubicBezTo>
                  <a:pt x="593124" y="417489"/>
                  <a:pt x="590362" y="417298"/>
                  <a:pt x="589600" y="416727"/>
                </a:cubicBezTo>
                <a:cubicBezTo>
                  <a:pt x="588838" y="416155"/>
                  <a:pt x="584551" y="415012"/>
                  <a:pt x="581980" y="415965"/>
                </a:cubicBezTo>
                <a:cubicBezTo>
                  <a:pt x="579408" y="416917"/>
                  <a:pt x="572741" y="419299"/>
                  <a:pt x="573121" y="419965"/>
                </a:cubicBezTo>
                <a:cubicBezTo>
                  <a:pt x="573502" y="420632"/>
                  <a:pt x="572931" y="422442"/>
                  <a:pt x="571407" y="422823"/>
                </a:cubicBezTo>
                <a:lnTo>
                  <a:pt x="570931" y="422347"/>
                </a:lnTo>
                <a:cubicBezTo>
                  <a:pt x="568740" y="420537"/>
                  <a:pt x="567216" y="418156"/>
                  <a:pt x="565025" y="416441"/>
                </a:cubicBezTo>
                <a:lnTo>
                  <a:pt x="563025" y="414822"/>
                </a:lnTo>
                <a:cubicBezTo>
                  <a:pt x="560167" y="413488"/>
                  <a:pt x="555881" y="414536"/>
                  <a:pt x="553500" y="417203"/>
                </a:cubicBezTo>
                <a:lnTo>
                  <a:pt x="548833" y="416346"/>
                </a:lnTo>
                <a:lnTo>
                  <a:pt x="544070" y="415489"/>
                </a:lnTo>
                <a:cubicBezTo>
                  <a:pt x="544546" y="412441"/>
                  <a:pt x="544546" y="411393"/>
                  <a:pt x="544070" y="413012"/>
                </a:cubicBezTo>
                <a:cubicBezTo>
                  <a:pt x="543594" y="414727"/>
                  <a:pt x="537784" y="418727"/>
                  <a:pt x="536545" y="419965"/>
                </a:cubicBezTo>
                <a:cubicBezTo>
                  <a:pt x="535307" y="421204"/>
                  <a:pt x="531592" y="423299"/>
                  <a:pt x="532735" y="420156"/>
                </a:cubicBezTo>
                <a:lnTo>
                  <a:pt x="532735" y="418060"/>
                </a:lnTo>
                <a:lnTo>
                  <a:pt x="532735" y="416822"/>
                </a:lnTo>
                <a:cubicBezTo>
                  <a:pt x="531402" y="415489"/>
                  <a:pt x="527592" y="413965"/>
                  <a:pt x="524449" y="413584"/>
                </a:cubicBezTo>
                <a:cubicBezTo>
                  <a:pt x="521210" y="413107"/>
                  <a:pt x="516829" y="419203"/>
                  <a:pt x="515495" y="418537"/>
                </a:cubicBezTo>
                <a:lnTo>
                  <a:pt x="514448" y="418727"/>
                </a:lnTo>
                <a:cubicBezTo>
                  <a:pt x="513019" y="418918"/>
                  <a:pt x="511685" y="420156"/>
                  <a:pt x="510257" y="420442"/>
                </a:cubicBezTo>
                <a:lnTo>
                  <a:pt x="507018" y="421204"/>
                </a:lnTo>
                <a:cubicBezTo>
                  <a:pt x="507685" y="423109"/>
                  <a:pt x="504160" y="424061"/>
                  <a:pt x="499208" y="423299"/>
                </a:cubicBezTo>
                <a:lnTo>
                  <a:pt x="495016" y="423013"/>
                </a:lnTo>
                <a:lnTo>
                  <a:pt x="489778" y="422632"/>
                </a:lnTo>
                <a:cubicBezTo>
                  <a:pt x="486349" y="420251"/>
                  <a:pt x="482443" y="419584"/>
                  <a:pt x="480919" y="421013"/>
                </a:cubicBezTo>
                <a:cubicBezTo>
                  <a:pt x="479395" y="422442"/>
                  <a:pt x="476157" y="424252"/>
                  <a:pt x="475776" y="421204"/>
                </a:cubicBezTo>
                <a:lnTo>
                  <a:pt x="470823" y="422537"/>
                </a:lnTo>
                <a:cubicBezTo>
                  <a:pt x="468537" y="423204"/>
                  <a:pt x="464346" y="420727"/>
                  <a:pt x="464156" y="425204"/>
                </a:cubicBezTo>
                <a:cubicBezTo>
                  <a:pt x="464156" y="425776"/>
                  <a:pt x="460726" y="426728"/>
                  <a:pt x="459012" y="426538"/>
                </a:cubicBezTo>
                <a:cubicBezTo>
                  <a:pt x="456726" y="426347"/>
                  <a:pt x="454631" y="425014"/>
                  <a:pt x="452344" y="424633"/>
                </a:cubicBezTo>
                <a:lnTo>
                  <a:pt x="449868" y="424252"/>
                </a:lnTo>
                <a:cubicBezTo>
                  <a:pt x="446153" y="424347"/>
                  <a:pt x="444439" y="425299"/>
                  <a:pt x="446058" y="426347"/>
                </a:cubicBezTo>
                <a:cubicBezTo>
                  <a:pt x="447677" y="427395"/>
                  <a:pt x="449773" y="429014"/>
                  <a:pt x="446820" y="427681"/>
                </a:cubicBezTo>
                <a:cubicBezTo>
                  <a:pt x="443867" y="426347"/>
                  <a:pt x="436057" y="430157"/>
                  <a:pt x="434818" y="429490"/>
                </a:cubicBezTo>
                <a:cubicBezTo>
                  <a:pt x="433485" y="428824"/>
                  <a:pt x="430818" y="425680"/>
                  <a:pt x="430532" y="424442"/>
                </a:cubicBezTo>
                <a:lnTo>
                  <a:pt x="428151" y="425490"/>
                </a:lnTo>
                <a:cubicBezTo>
                  <a:pt x="423960" y="427300"/>
                  <a:pt x="419483" y="427490"/>
                  <a:pt x="415197" y="425299"/>
                </a:cubicBezTo>
                <a:lnTo>
                  <a:pt x="414721" y="425109"/>
                </a:lnTo>
                <a:cubicBezTo>
                  <a:pt x="413959" y="425109"/>
                  <a:pt x="412435" y="427109"/>
                  <a:pt x="411196" y="429586"/>
                </a:cubicBezTo>
                <a:lnTo>
                  <a:pt x="407767" y="428538"/>
                </a:lnTo>
                <a:cubicBezTo>
                  <a:pt x="405577" y="427871"/>
                  <a:pt x="403958" y="425871"/>
                  <a:pt x="401767" y="425014"/>
                </a:cubicBezTo>
                <a:cubicBezTo>
                  <a:pt x="400719" y="424537"/>
                  <a:pt x="398624" y="424918"/>
                  <a:pt x="397481" y="425490"/>
                </a:cubicBezTo>
                <a:cubicBezTo>
                  <a:pt x="396433" y="426061"/>
                  <a:pt x="396242" y="428252"/>
                  <a:pt x="395290" y="428443"/>
                </a:cubicBezTo>
                <a:lnTo>
                  <a:pt x="391099" y="429300"/>
                </a:lnTo>
                <a:cubicBezTo>
                  <a:pt x="386336" y="429776"/>
                  <a:pt x="381098" y="430633"/>
                  <a:pt x="379288" y="431205"/>
                </a:cubicBezTo>
                <a:cubicBezTo>
                  <a:pt x="377573" y="431776"/>
                  <a:pt x="371953" y="429395"/>
                  <a:pt x="371763" y="428538"/>
                </a:cubicBezTo>
                <a:cubicBezTo>
                  <a:pt x="371573" y="427681"/>
                  <a:pt x="370049" y="424442"/>
                  <a:pt x="369286" y="424918"/>
                </a:cubicBezTo>
                <a:cubicBezTo>
                  <a:pt x="368525" y="425395"/>
                  <a:pt x="366619" y="428062"/>
                  <a:pt x="365667" y="429681"/>
                </a:cubicBezTo>
                <a:cubicBezTo>
                  <a:pt x="364810" y="431300"/>
                  <a:pt x="359000" y="434062"/>
                  <a:pt x="360333" y="434634"/>
                </a:cubicBezTo>
                <a:lnTo>
                  <a:pt x="361190" y="434920"/>
                </a:lnTo>
                <a:lnTo>
                  <a:pt x="361857" y="435205"/>
                </a:lnTo>
                <a:cubicBezTo>
                  <a:pt x="362809" y="435491"/>
                  <a:pt x="361666" y="436539"/>
                  <a:pt x="359476" y="437491"/>
                </a:cubicBezTo>
                <a:lnTo>
                  <a:pt x="357952" y="438730"/>
                </a:lnTo>
                <a:cubicBezTo>
                  <a:pt x="356904" y="439587"/>
                  <a:pt x="355856" y="441873"/>
                  <a:pt x="356142" y="442063"/>
                </a:cubicBezTo>
                <a:lnTo>
                  <a:pt x="359571" y="444159"/>
                </a:lnTo>
                <a:cubicBezTo>
                  <a:pt x="359095" y="447207"/>
                  <a:pt x="358904" y="450636"/>
                  <a:pt x="359190" y="451684"/>
                </a:cubicBezTo>
                <a:cubicBezTo>
                  <a:pt x="359476" y="452827"/>
                  <a:pt x="358523" y="455494"/>
                  <a:pt x="356333" y="454922"/>
                </a:cubicBezTo>
                <a:cubicBezTo>
                  <a:pt x="354142" y="454351"/>
                  <a:pt x="349856" y="452160"/>
                  <a:pt x="351951" y="451303"/>
                </a:cubicBezTo>
                <a:cubicBezTo>
                  <a:pt x="353951" y="450445"/>
                  <a:pt x="351284" y="445588"/>
                  <a:pt x="349760" y="445588"/>
                </a:cubicBezTo>
                <a:cubicBezTo>
                  <a:pt x="348236" y="445588"/>
                  <a:pt x="343759" y="446350"/>
                  <a:pt x="344712" y="447207"/>
                </a:cubicBezTo>
                <a:lnTo>
                  <a:pt x="344807" y="447874"/>
                </a:lnTo>
                <a:cubicBezTo>
                  <a:pt x="344998" y="449017"/>
                  <a:pt x="345283" y="450922"/>
                  <a:pt x="344521" y="451303"/>
                </a:cubicBezTo>
                <a:cubicBezTo>
                  <a:pt x="342998" y="452065"/>
                  <a:pt x="340616" y="451398"/>
                  <a:pt x="340331" y="454065"/>
                </a:cubicBezTo>
                <a:cubicBezTo>
                  <a:pt x="340140" y="456541"/>
                  <a:pt x="337759" y="456351"/>
                  <a:pt x="335758" y="455208"/>
                </a:cubicBezTo>
                <a:cubicBezTo>
                  <a:pt x="332139" y="453017"/>
                  <a:pt x="328519" y="450922"/>
                  <a:pt x="324995" y="448540"/>
                </a:cubicBezTo>
                <a:lnTo>
                  <a:pt x="322995" y="447207"/>
                </a:lnTo>
                <a:cubicBezTo>
                  <a:pt x="321281" y="448064"/>
                  <a:pt x="320137" y="450160"/>
                  <a:pt x="320423" y="451874"/>
                </a:cubicBezTo>
                <a:lnTo>
                  <a:pt x="323281" y="451684"/>
                </a:lnTo>
                <a:lnTo>
                  <a:pt x="323757" y="451684"/>
                </a:lnTo>
                <a:cubicBezTo>
                  <a:pt x="325186" y="453112"/>
                  <a:pt x="323757" y="453779"/>
                  <a:pt x="320518" y="453208"/>
                </a:cubicBezTo>
                <a:cubicBezTo>
                  <a:pt x="317280" y="452636"/>
                  <a:pt x="309469" y="450255"/>
                  <a:pt x="310803" y="449493"/>
                </a:cubicBezTo>
                <a:cubicBezTo>
                  <a:pt x="312136" y="448731"/>
                  <a:pt x="313851" y="445873"/>
                  <a:pt x="311946" y="444540"/>
                </a:cubicBezTo>
                <a:lnTo>
                  <a:pt x="311089" y="443397"/>
                </a:lnTo>
                <a:cubicBezTo>
                  <a:pt x="310327" y="442349"/>
                  <a:pt x="309374" y="440539"/>
                  <a:pt x="309946" y="439968"/>
                </a:cubicBezTo>
                <a:cubicBezTo>
                  <a:pt x="311565" y="438063"/>
                  <a:pt x="313756" y="438920"/>
                  <a:pt x="315089" y="440444"/>
                </a:cubicBezTo>
                <a:lnTo>
                  <a:pt x="318328" y="444349"/>
                </a:lnTo>
                <a:cubicBezTo>
                  <a:pt x="323852" y="445873"/>
                  <a:pt x="330043" y="446350"/>
                  <a:pt x="332044" y="445397"/>
                </a:cubicBezTo>
                <a:lnTo>
                  <a:pt x="331949" y="444826"/>
                </a:lnTo>
                <a:lnTo>
                  <a:pt x="331186" y="441492"/>
                </a:lnTo>
                <a:cubicBezTo>
                  <a:pt x="329758" y="437872"/>
                  <a:pt x="328139" y="434824"/>
                  <a:pt x="327472" y="434729"/>
                </a:cubicBezTo>
                <a:cubicBezTo>
                  <a:pt x="326900" y="434634"/>
                  <a:pt x="326138" y="433300"/>
                  <a:pt x="327281" y="433110"/>
                </a:cubicBezTo>
                <a:cubicBezTo>
                  <a:pt x="328424" y="433015"/>
                  <a:pt x="332520" y="433777"/>
                  <a:pt x="332520" y="435301"/>
                </a:cubicBezTo>
                <a:cubicBezTo>
                  <a:pt x="332520" y="436825"/>
                  <a:pt x="334139" y="441111"/>
                  <a:pt x="336044" y="441206"/>
                </a:cubicBezTo>
                <a:lnTo>
                  <a:pt x="336901" y="440730"/>
                </a:lnTo>
                <a:cubicBezTo>
                  <a:pt x="338997" y="439682"/>
                  <a:pt x="340711" y="438158"/>
                  <a:pt x="342807" y="436920"/>
                </a:cubicBezTo>
                <a:lnTo>
                  <a:pt x="343188" y="436729"/>
                </a:lnTo>
                <a:cubicBezTo>
                  <a:pt x="344236" y="437110"/>
                  <a:pt x="344807" y="437872"/>
                  <a:pt x="344617" y="438444"/>
                </a:cubicBezTo>
                <a:lnTo>
                  <a:pt x="344426" y="438920"/>
                </a:lnTo>
                <a:lnTo>
                  <a:pt x="343188" y="442825"/>
                </a:lnTo>
                <a:cubicBezTo>
                  <a:pt x="347379" y="443016"/>
                  <a:pt x="350522" y="441016"/>
                  <a:pt x="350141" y="438349"/>
                </a:cubicBezTo>
                <a:lnTo>
                  <a:pt x="350999" y="436253"/>
                </a:lnTo>
                <a:lnTo>
                  <a:pt x="351760" y="434443"/>
                </a:lnTo>
                <a:cubicBezTo>
                  <a:pt x="354904" y="432062"/>
                  <a:pt x="354427" y="431300"/>
                  <a:pt x="350713" y="432824"/>
                </a:cubicBezTo>
                <a:lnTo>
                  <a:pt x="348617" y="432443"/>
                </a:lnTo>
                <a:lnTo>
                  <a:pt x="346045" y="431967"/>
                </a:lnTo>
                <a:cubicBezTo>
                  <a:pt x="343378" y="430062"/>
                  <a:pt x="340997" y="429395"/>
                  <a:pt x="340807" y="430348"/>
                </a:cubicBezTo>
                <a:cubicBezTo>
                  <a:pt x="340616" y="431300"/>
                  <a:pt x="339854" y="434158"/>
                  <a:pt x="339664" y="434253"/>
                </a:cubicBezTo>
                <a:cubicBezTo>
                  <a:pt x="339473" y="434348"/>
                  <a:pt x="338807" y="433777"/>
                  <a:pt x="338521" y="432919"/>
                </a:cubicBezTo>
                <a:cubicBezTo>
                  <a:pt x="338235" y="432062"/>
                  <a:pt x="334806" y="428443"/>
                  <a:pt x="331567" y="427871"/>
                </a:cubicBezTo>
                <a:cubicBezTo>
                  <a:pt x="328329" y="427300"/>
                  <a:pt x="320709" y="431395"/>
                  <a:pt x="319852" y="429586"/>
                </a:cubicBezTo>
                <a:lnTo>
                  <a:pt x="318042" y="428633"/>
                </a:lnTo>
                <a:cubicBezTo>
                  <a:pt x="317470" y="428252"/>
                  <a:pt x="314994" y="429109"/>
                  <a:pt x="313851" y="429967"/>
                </a:cubicBezTo>
                <a:lnTo>
                  <a:pt x="309469" y="432919"/>
                </a:lnTo>
                <a:cubicBezTo>
                  <a:pt x="303754" y="435205"/>
                  <a:pt x="298992" y="438158"/>
                  <a:pt x="298992" y="439587"/>
                </a:cubicBezTo>
                <a:cubicBezTo>
                  <a:pt x="298897" y="440920"/>
                  <a:pt x="296325" y="445397"/>
                  <a:pt x="293467" y="445588"/>
                </a:cubicBezTo>
                <a:lnTo>
                  <a:pt x="291848" y="444635"/>
                </a:lnTo>
                <a:cubicBezTo>
                  <a:pt x="290229" y="443683"/>
                  <a:pt x="290419" y="441682"/>
                  <a:pt x="293563" y="441111"/>
                </a:cubicBezTo>
                <a:lnTo>
                  <a:pt x="294610" y="440920"/>
                </a:lnTo>
                <a:cubicBezTo>
                  <a:pt x="295468" y="439587"/>
                  <a:pt x="296611" y="437015"/>
                  <a:pt x="297087" y="435110"/>
                </a:cubicBezTo>
                <a:lnTo>
                  <a:pt x="297658" y="435110"/>
                </a:lnTo>
                <a:cubicBezTo>
                  <a:pt x="301183" y="435015"/>
                  <a:pt x="302802" y="433681"/>
                  <a:pt x="300516" y="431491"/>
                </a:cubicBezTo>
                <a:cubicBezTo>
                  <a:pt x="299659" y="430633"/>
                  <a:pt x="295468" y="430919"/>
                  <a:pt x="293944" y="431872"/>
                </a:cubicBezTo>
                <a:lnTo>
                  <a:pt x="290896" y="433777"/>
                </a:lnTo>
                <a:cubicBezTo>
                  <a:pt x="286991" y="434062"/>
                  <a:pt x="285466" y="432538"/>
                  <a:pt x="287467" y="430252"/>
                </a:cubicBezTo>
                <a:lnTo>
                  <a:pt x="288324" y="427966"/>
                </a:lnTo>
                <a:lnTo>
                  <a:pt x="288610" y="427109"/>
                </a:lnTo>
                <a:cubicBezTo>
                  <a:pt x="286419" y="425490"/>
                  <a:pt x="284133" y="428157"/>
                  <a:pt x="283657" y="433015"/>
                </a:cubicBezTo>
                <a:lnTo>
                  <a:pt x="277561" y="435015"/>
                </a:lnTo>
                <a:lnTo>
                  <a:pt x="276132" y="435491"/>
                </a:lnTo>
                <a:cubicBezTo>
                  <a:pt x="275275" y="437396"/>
                  <a:pt x="273751" y="437206"/>
                  <a:pt x="272798" y="435205"/>
                </a:cubicBezTo>
                <a:lnTo>
                  <a:pt x="271846" y="435205"/>
                </a:lnTo>
                <a:cubicBezTo>
                  <a:pt x="268036" y="435110"/>
                  <a:pt x="265559" y="431395"/>
                  <a:pt x="261368" y="432919"/>
                </a:cubicBezTo>
                <a:cubicBezTo>
                  <a:pt x="260225" y="433396"/>
                  <a:pt x="258987" y="436920"/>
                  <a:pt x="257653" y="433015"/>
                </a:cubicBezTo>
                <a:cubicBezTo>
                  <a:pt x="257177" y="431681"/>
                  <a:pt x="255653" y="429776"/>
                  <a:pt x="256225" y="429109"/>
                </a:cubicBezTo>
                <a:cubicBezTo>
                  <a:pt x="257177" y="427871"/>
                  <a:pt x="259463" y="427395"/>
                  <a:pt x="261273" y="426633"/>
                </a:cubicBezTo>
                <a:lnTo>
                  <a:pt x="267941" y="429490"/>
                </a:lnTo>
                <a:cubicBezTo>
                  <a:pt x="269750" y="429967"/>
                  <a:pt x="272036" y="431110"/>
                  <a:pt x="273370" y="430633"/>
                </a:cubicBezTo>
                <a:lnTo>
                  <a:pt x="275370" y="429871"/>
                </a:lnTo>
                <a:cubicBezTo>
                  <a:pt x="276799" y="427966"/>
                  <a:pt x="278132" y="425299"/>
                  <a:pt x="278132" y="423775"/>
                </a:cubicBezTo>
                <a:cubicBezTo>
                  <a:pt x="278227" y="422347"/>
                  <a:pt x="276703" y="419013"/>
                  <a:pt x="274894" y="421489"/>
                </a:cubicBezTo>
                <a:lnTo>
                  <a:pt x="273560" y="422918"/>
                </a:lnTo>
                <a:cubicBezTo>
                  <a:pt x="273084" y="423394"/>
                  <a:pt x="271084" y="423775"/>
                  <a:pt x="270989" y="423680"/>
                </a:cubicBezTo>
                <a:cubicBezTo>
                  <a:pt x="268512" y="419394"/>
                  <a:pt x="265083" y="425395"/>
                  <a:pt x="261749" y="422918"/>
                </a:cubicBezTo>
                <a:cubicBezTo>
                  <a:pt x="258511" y="420442"/>
                  <a:pt x="255082" y="424347"/>
                  <a:pt x="251558" y="424442"/>
                </a:cubicBezTo>
                <a:lnTo>
                  <a:pt x="247748" y="424633"/>
                </a:lnTo>
                <a:cubicBezTo>
                  <a:pt x="243366" y="424918"/>
                  <a:pt x="242509" y="427681"/>
                  <a:pt x="245747" y="430824"/>
                </a:cubicBezTo>
                <a:lnTo>
                  <a:pt x="250319" y="432348"/>
                </a:lnTo>
                <a:cubicBezTo>
                  <a:pt x="252224" y="433015"/>
                  <a:pt x="253653" y="434824"/>
                  <a:pt x="251653" y="436539"/>
                </a:cubicBezTo>
                <a:cubicBezTo>
                  <a:pt x="250129" y="437968"/>
                  <a:pt x="248414" y="440444"/>
                  <a:pt x="245557" y="438730"/>
                </a:cubicBezTo>
                <a:cubicBezTo>
                  <a:pt x="240985" y="435872"/>
                  <a:pt x="233555" y="438349"/>
                  <a:pt x="230221" y="433015"/>
                </a:cubicBezTo>
                <a:lnTo>
                  <a:pt x="229841" y="432348"/>
                </a:lnTo>
                <a:cubicBezTo>
                  <a:pt x="225268" y="432634"/>
                  <a:pt x="222792" y="433396"/>
                  <a:pt x="224411" y="434062"/>
                </a:cubicBezTo>
                <a:cubicBezTo>
                  <a:pt x="226031" y="434729"/>
                  <a:pt x="228602" y="436348"/>
                  <a:pt x="228031" y="437015"/>
                </a:cubicBezTo>
                <a:lnTo>
                  <a:pt x="227459" y="437110"/>
                </a:lnTo>
                <a:lnTo>
                  <a:pt x="223268" y="437587"/>
                </a:lnTo>
                <a:cubicBezTo>
                  <a:pt x="218791" y="438444"/>
                  <a:pt x="210124" y="440254"/>
                  <a:pt x="203933" y="441682"/>
                </a:cubicBezTo>
                <a:lnTo>
                  <a:pt x="201932" y="435110"/>
                </a:lnTo>
                <a:lnTo>
                  <a:pt x="201837" y="434824"/>
                </a:lnTo>
                <a:cubicBezTo>
                  <a:pt x="199837" y="434920"/>
                  <a:pt x="199170" y="434348"/>
                  <a:pt x="200313" y="433491"/>
                </a:cubicBezTo>
                <a:lnTo>
                  <a:pt x="201551" y="433015"/>
                </a:lnTo>
                <a:lnTo>
                  <a:pt x="203933" y="432062"/>
                </a:lnTo>
                <a:cubicBezTo>
                  <a:pt x="207171" y="431014"/>
                  <a:pt x="208124" y="429300"/>
                  <a:pt x="206123" y="428252"/>
                </a:cubicBezTo>
                <a:cubicBezTo>
                  <a:pt x="204123" y="427204"/>
                  <a:pt x="195074" y="428728"/>
                  <a:pt x="191455" y="428919"/>
                </a:cubicBezTo>
                <a:lnTo>
                  <a:pt x="188121" y="428728"/>
                </a:lnTo>
                <a:lnTo>
                  <a:pt x="185549" y="428633"/>
                </a:lnTo>
                <a:cubicBezTo>
                  <a:pt x="183740" y="425490"/>
                  <a:pt x="181073" y="422061"/>
                  <a:pt x="179549" y="421013"/>
                </a:cubicBezTo>
                <a:cubicBezTo>
                  <a:pt x="178025" y="419965"/>
                  <a:pt x="176977" y="416441"/>
                  <a:pt x="180215" y="416536"/>
                </a:cubicBezTo>
                <a:cubicBezTo>
                  <a:pt x="183454" y="416632"/>
                  <a:pt x="186407" y="423680"/>
                  <a:pt x="187359" y="424537"/>
                </a:cubicBezTo>
                <a:lnTo>
                  <a:pt x="188216" y="424537"/>
                </a:lnTo>
                <a:cubicBezTo>
                  <a:pt x="189074" y="424537"/>
                  <a:pt x="190407" y="423585"/>
                  <a:pt x="190598" y="422918"/>
                </a:cubicBezTo>
                <a:lnTo>
                  <a:pt x="191359" y="420156"/>
                </a:lnTo>
                <a:cubicBezTo>
                  <a:pt x="191931" y="416822"/>
                  <a:pt x="190026" y="414155"/>
                  <a:pt x="187168" y="414346"/>
                </a:cubicBezTo>
                <a:cubicBezTo>
                  <a:pt x="184311" y="414536"/>
                  <a:pt x="178406" y="410250"/>
                  <a:pt x="177548" y="411298"/>
                </a:cubicBezTo>
                <a:cubicBezTo>
                  <a:pt x="176691" y="412345"/>
                  <a:pt x="173643" y="415393"/>
                  <a:pt x="172691" y="414346"/>
                </a:cubicBezTo>
                <a:lnTo>
                  <a:pt x="171262" y="414250"/>
                </a:lnTo>
                <a:cubicBezTo>
                  <a:pt x="170119" y="414155"/>
                  <a:pt x="167642" y="415679"/>
                  <a:pt x="167737" y="415774"/>
                </a:cubicBezTo>
                <a:lnTo>
                  <a:pt x="168976" y="418060"/>
                </a:lnTo>
                <a:cubicBezTo>
                  <a:pt x="168404" y="420537"/>
                  <a:pt x="168690" y="423585"/>
                  <a:pt x="169642" y="424918"/>
                </a:cubicBezTo>
                <a:lnTo>
                  <a:pt x="171738" y="424252"/>
                </a:lnTo>
                <a:lnTo>
                  <a:pt x="172691" y="423966"/>
                </a:lnTo>
                <a:cubicBezTo>
                  <a:pt x="173929" y="423013"/>
                  <a:pt x="174881" y="423394"/>
                  <a:pt x="174881" y="424823"/>
                </a:cubicBezTo>
                <a:cubicBezTo>
                  <a:pt x="174881" y="426252"/>
                  <a:pt x="173262" y="429300"/>
                  <a:pt x="171357" y="428157"/>
                </a:cubicBezTo>
                <a:cubicBezTo>
                  <a:pt x="169452" y="427109"/>
                  <a:pt x="162118" y="425966"/>
                  <a:pt x="160308" y="427490"/>
                </a:cubicBezTo>
                <a:cubicBezTo>
                  <a:pt x="158403" y="429014"/>
                  <a:pt x="161260" y="434443"/>
                  <a:pt x="160403" y="434539"/>
                </a:cubicBezTo>
                <a:cubicBezTo>
                  <a:pt x="159546" y="434634"/>
                  <a:pt x="156974" y="434729"/>
                  <a:pt x="156593" y="434348"/>
                </a:cubicBezTo>
                <a:lnTo>
                  <a:pt x="155994" y="434180"/>
                </a:lnTo>
                <a:lnTo>
                  <a:pt x="157355" y="437206"/>
                </a:lnTo>
                <a:cubicBezTo>
                  <a:pt x="157546" y="438539"/>
                  <a:pt x="165356" y="439777"/>
                  <a:pt x="167071" y="443588"/>
                </a:cubicBezTo>
                <a:lnTo>
                  <a:pt x="159546" y="443207"/>
                </a:lnTo>
                <a:cubicBezTo>
                  <a:pt x="159165" y="443207"/>
                  <a:pt x="158594" y="443111"/>
                  <a:pt x="158308" y="443207"/>
                </a:cubicBezTo>
                <a:cubicBezTo>
                  <a:pt x="155927" y="444064"/>
                  <a:pt x="157165" y="449493"/>
                  <a:pt x="153164" y="447017"/>
                </a:cubicBezTo>
                <a:cubicBezTo>
                  <a:pt x="149831" y="444921"/>
                  <a:pt x="147545" y="440730"/>
                  <a:pt x="151640" y="436825"/>
                </a:cubicBezTo>
                <a:lnTo>
                  <a:pt x="152212" y="436444"/>
                </a:lnTo>
                <a:cubicBezTo>
                  <a:pt x="152021" y="435587"/>
                  <a:pt x="152307" y="434444"/>
                  <a:pt x="152879" y="434063"/>
                </a:cubicBezTo>
                <a:lnTo>
                  <a:pt x="154327" y="433713"/>
                </a:lnTo>
                <a:lnTo>
                  <a:pt x="154212" y="433681"/>
                </a:lnTo>
                <a:cubicBezTo>
                  <a:pt x="153641" y="434062"/>
                  <a:pt x="150116" y="434920"/>
                  <a:pt x="147735" y="434729"/>
                </a:cubicBezTo>
                <a:cubicBezTo>
                  <a:pt x="145354" y="434539"/>
                  <a:pt x="139925" y="436920"/>
                  <a:pt x="141258" y="437587"/>
                </a:cubicBezTo>
                <a:cubicBezTo>
                  <a:pt x="142591" y="438349"/>
                  <a:pt x="143734" y="443206"/>
                  <a:pt x="140306" y="446731"/>
                </a:cubicBezTo>
                <a:lnTo>
                  <a:pt x="133828" y="445778"/>
                </a:lnTo>
                <a:cubicBezTo>
                  <a:pt x="132114" y="445492"/>
                  <a:pt x="130114" y="446731"/>
                  <a:pt x="128209" y="447207"/>
                </a:cubicBezTo>
                <a:cubicBezTo>
                  <a:pt x="123541" y="448445"/>
                  <a:pt x="122684" y="448064"/>
                  <a:pt x="121160" y="443683"/>
                </a:cubicBezTo>
                <a:cubicBezTo>
                  <a:pt x="121065" y="443397"/>
                  <a:pt x="121351" y="442730"/>
                  <a:pt x="121160" y="442635"/>
                </a:cubicBezTo>
                <a:cubicBezTo>
                  <a:pt x="116969" y="440444"/>
                  <a:pt x="120112" y="433777"/>
                  <a:pt x="114969" y="433586"/>
                </a:cubicBezTo>
                <a:cubicBezTo>
                  <a:pt x="110873" y="433491"/>
                  <a:pt x="106587" y="436825"/>
                  <a:pt x="102586" y="438825"/>
                </a:cubicBezTo>
                <a:cubicBezTo>
                  <a:pt x="100300" y="439968"/>
                  <a:pt x="100872" y="440254"/>
                  <a:pt x="104015" y="441778"/>
                </a:cubicBezTo>
                <a:cubicBezTo>
                  <a:pt x="106777" y="443111"/>
                  <a:pt x="109159" y="445111"/>
                  <a:pt x="111254" y="447112"/>
                </a:cubicBezTo>
                <a:cubicBezTo>
                  <a:pt x="112302" y="448159"/>
                  <a:pt x="113159" y="450922"/>
                  <a:pt x="112683" y="451207"/>
                </a:cubicBezTo>
                <a:lnTo>
                  <a:pt x="109730" y="452827"/>
                </a:lnTo>
                <a:cubicBezTo>
                  <a:pt x="108778" y="450826"/>
                  <a:pt x="104396" y="448064"/>
                  <a:pt x="100110" y="446540"/>
                </a:cubicBezTo>
                <a:lnTo>
                  <a:pt x="95919" y="445683"/>
                </a:lnTo>
                <a:cubicBezTo>
                  <a:pt x="95157" y="445492"/>
                  <a:pt x="93728" y="447016"/>
                  <a:pt x="92871" y="447874"/>
                </a:cubicBezTo>
                <a:lnTo>
                  <a:pt x="91537" y="449112"/>
                </a:lnTo>
                <a:cubicBezTo>
                  <a:pt x="90204" y="450636"/>
                  <a:pt x="88490" y="451303"/>
                  <a:pt x="87632" y="450445"/>
                </a:cubicBezTo>
                <a:lnTo>
                  <a:pt x="87823" y="450255"/>
                </a:lnTo>
                <a:cubicBezTo>
                  <a:pt x="92109" y="445492"/>
                  <a:pt x="90680" y="441587"/>
                  <a:pt x="85251" y="438158"/>
                </a:cubicBezTo>
                <a:cubicBezTo>
                  <a:pt x="84013" y="437396"/>
                  <a:pt x="83632" y="435872"/>
                  <a:pt x="82584" y="434920"/>
                </a:cubicBezTo>
                <a:cubicBezTo>
                  <a:pt x="81632" y="434062"/>
                  <a:pt x="79917" y="432824"/>
                  <a:pt x="79155" y="433110"/>
                </a:cubicBezTo>
                <a:cubicBezTo>
                  <a:pt x="76583" y="433967"/>
                  <a:pt x="76964" y="435491"/>
                  <a:pt x="78583" y="437110"/>
                </a:cubicBezTo>
                <a:lnTo>
                  <a:pt x="79060" y="437587"/>
                </a:lnTo>
                <a:cubicBezTo>
                  <a:pt x="78869" y="438539"/>
                  <a:pt x="77821" y="439396"/>
                  <a:pt x="76774" y="439492"/>
                </a:cubicBezTo>
                <a:lnTo>
                  <a:pt x="76202" y="439111"/>
                </a:lnTo>
                <a:cubicBezTo>
                  <a:pt x="74869" y="438253"/>
                  <a:pt x="73059" y="437396"/>
                  <a:pt x="72583" y="436158"/>
                </a:cubicBezTo>
                <a:lnTo>
                  <a:pt x="71249" y="432729"/>
                </a:lnTo>
                <a:cubicBezTo>
                  <a:pt x="70201" y="428538"/>
                  <a:pt x="66391" y="424537"/>
                  <a:pt x="62867" y="423871"/>
                </a:cubicBezTo>
                <a:lnTo>
                  <a:pt x="59343" y="425585"/>
                </a:lnTo>
                <a:cubicBezTo>
                  <a:pt x="58009" y="426252"/>
                  <a:pt x="56295" y="426538"/>
                  <a:pt x="54771" y="426538"/>
                </a:cubicBezTo>
                <a:lnTo>
                  <a:pt x="49246" y="426633"/>
                </a:lnTo>
                <a:cubicBezTo>
                  <a:pt x="46103" y="428538"/>
                  <a:pt x="42008" y="430252"/>
                  <a:pt x="40102" y="430443"/>
                </a:cubicBezTo>
                <a:lnTo>
                  <a:pt x="39245" y="429776"/>
                </a:lnTo>
                <a:cubicBezTo>
                  <a:pt x="36292" y="427585"/>
                  <a:pt x="35626" y="430348"/>
                  <a:pt x="34768" y="431205"/>
                </a:cubicBezTo>
                <a:cubicBezTo>
                  <a:pt x="34102" y="431872"/>
                  <a:pt x="34102" y="434062"/>
                  <a:pt x="34864" y="434539"/>
                </a:cubicBezTo>
                <a:lnTo>
                  <a:pt x="37721" y="436253"/>
                </a:lnTo>
                <a:cubicBezTo>
                  <a:pt x="41245" y="437777"/>
                  <a:pt x="42484" y="439301"/>
                  <a:pt x="40579" y="439682"/>
                </a:cubicBezTo>
                <a:cubicBezTo>
                  <a:pt x="38578" y="440063"/>
                  <a:pt x="37435" y="444635"/>
                  <a:pt x="35816" y="444921"/>
                </a:cubicBezTo>
                <a:lnTo>
                  <a:pt x="33911" y="444635"/>
                </a:lnTo>
                <a:cubicBezTo>
                  <a:pt x="32387" y="444445"/>
                  <a:pt x="30958" y="443206"/>
                  <a:pt x="29530" y="443206"/>
                </a:cubicBezTo>
                <a:cubicBezTo>
                  <a:pt x="24291" y="443587"/>
                  <a:pt x="24577" y="439587"/>
                  <a:pt x="25815" y="438634"/>
                </a:cubicBezTo>
                <a:cubicBezTo>
                  <a:pt x="28577" y="436444"/>
                  <a:pt x="24862" y="433967"/>
                  <a:pt x="27244" y="432348"/>
                </a:cubicBezTo>
                <a:lnTo>
                  <a:pt x="29434" y="430824"/>
                </a:lnTo>
                <a:cubicBezTo>
                  <a:pt x="32006" y="429300"/>
                  <a:pt x="31720" y="426823"/>
                  <a:pt x="28673" y="425204"/>
                </a:cubicBezTo>
                <a:lnTo>
                  <a:pt x="26672" y="424061"/>
                </a:lnTo>
                <a:cubicBezTo>
                  <a:pt x="25624" y="423490"/>
                  <a:pt x="24862" y="422347"/>
                  <a:pt x="23815" y="422156"/>
                </a:cubicBezTo>
                <a:cubicBezTo>
                  <a:pt x="20671" y="421489"/>
                  <a:pt x="17338" y="427014"/>
                  <a:pt x="14385" y="422347"/>
                </a:cubicBezTo>
                <a:lnTo>
                  <a:pt x="12290" y="419108"/>
                </a:lnTo>
                <a:cubicBezTo>
                  <a:pt x="8289" y="419203"/>
                  <a:pt x="6384" y="417108"/>
                  <a:pt x="8194" y="414441"/>
                </a:cubicBezTo>
                <a:lnTo>
                  <a:pt x="13623" y="417203"/>
                </a:lnTo>
                <a:lnTo>
                  <a:pt x="19243" y="420061"/>
                </a:lnTo>
                <a:cubicBezTo>
                  <a:pt x="25243" y="416060"/>
                  <a:pt x="31911" y="413965"/>
                  <a:pt x="34102" y="415298"/>
                </a:cubicBezTo>
                <a:lnTo>
                  <a:pt x="35340" y="416536"/>
                </a:lnTo>
                <a:cubicBezTo>
                  <a:pt x="36769" y="417870"/>
                  <a:pt x="37340" y="417489"/>
                  <a:pt x="39150" y="416727"/>
                </a:cubicBezTo>
                <a:cubicBezTo>
                  <a:pt x="40960" y="415965"/>
                  <a:pt x="43722" y="416632"/>
                  <a:pt x="46008" y="416727"/>
                </a:cubicBezTo>
                <a:cubicBezTo>
                  <a:pt x="46960" y="416727"/>
                  <a:pt x="48294" y="417298"/>
                  <a:pt x="48675" y="416917"/>
                </a:cubicBezTo>
                <a:cubicBezTo>
                  <a:pt x="55724" y="410250"/>
                  <a:pt x="61819" y="415965"/>
                  <a:pt x="68106" y="417965"/>
                </a:cubicBezTo>
                <a:cubicBezTo>
                  <a:pt x="69249" y="418346"/>
                  <a:pt x="69916" y="419870"/>
                  <a:pt x="70964" y="419870"/>
                </a:cubicBezTo>
                <a:lnTo>
                  <a:pt x="72964" y="419965"/>
                </a:lnTo>
                <a:cubicBezTo>
                  <a:pt x="75154" y="419489"/>
                  <a:pt x="76774" y="418441"/>
                  <a:pt x="76393" y="417679"/>
                </a:cubicBezTo>
                <a:cubicBezTo>
                  <a:pt x="76107" y="416822"/>
                  <a:pt x="76393" y="413393"/>
                  <a:pt x="77917" y="412155"/>
                </a:cubicBezTo>
                <a:cubicBezTo>
                  <a:pt x="79441" y="410917"/>
                  <a:pt x="84299" y="408059"/>
                  <a:pt x="85251" y="408440"/>
                </a:cubicBezTo>
                <a:cubicBezTo>
                  <a:pt x="86203" y="408821"/>
                  <a:pt x="88870" y="409774"/>
                  <a:pt x="89061" y="409583"/>
                </a:cubicBezTo>
                <a:cubicBezTo>
                  <a:pt x="89251" y="409393"/>
                  <a:pt x="87918" y="407297"/>
                  <a:pt x="85537" y="405392"/>
                </a:cubicBezTo>
                <a:cubicBezTo>
                  <a:pt x="83156" y="403487"/>
                  <a:pt x="76869" y="397296"/>
                  <a:pt x="78583" y="397296"/>
                </a:cubicBezTo>
                <a:cubicBezTo>
                  <a:pt x="80298" y="397296"/>
                  <a:pt x="84013" y="397772"/>
                  <a:pt x="83822" y="398344"/>
                </a:cubicBezTo>
                <a:cubicBezTo>
                  <a:pt x="83632" y="398915"/>
                  <a:pt x="84489" y="400534"/>
                  <a:pt x="86108" y="400344"/>
                </a:cubicBezTo>
                <a:lnTo>
                  <a:pt x="87537" y="399963"/>
                </a:lnTo>
                <a:lnTo>
                  <a:pt x="88680" y="399677"/>
                </a:lnTo>
                <a:cubicBezTo>
                  <a:pt x="90394" y="398915"/>
                  <a:pt x="92109" y="399772"/>
                  <a:pt x="92585" y="401677"/>
                </a:cubicBezTo>
                <a:lnTo>
                  <a:pt x="92681" y="403201"/>
                </a:lnTo>
                <a:cubicBezTo>
                  <a:pt x="93157" y="409202"/>
                  <a:pt x="100110" y="409297"/>
                  <a:pt x="104491" y="411298"/>
                </a:cubicBezTo>
                <a:cubicBezTo>
                  <a:pt x="106873" y="412345"/>
                  <a:pt x="111731" y="412536"/>
                  <a:pt x="110778" y="407678"/>
                </a:cubicBezTo>
                <a:cubicBezTo>
                  <a:pt x="110302" y="405106"/>
                  <a:pt x="112683" y="405106"/>
                  <a:pt x="114874" y="405202"/>
                </a:cubicBezTo>
                <a:lnTo>
                  <a:pt x="118493" y="405297"/>
                </a:lnTo>
                <a:cubicBezTo>
                  <a:pt x="118112" y="403201"/>
                  <a:pt x="117445" y="400915"/>
                  <a:pt x="116969" y="400249"/>
                </a:cubicBezTo>
                <a:cubicBezTo>
                  <a:pt x="116493" y="399582"/>
                  <a:pt x="115731" y="397010"/>
                  <a:pt x="115445" y="395962"/>
                </a:cubicBezTo>
                <a:cubicBezTo>
                  <a:pt x="115159" y="394915"/>
                  <a:pt x="113826" y="393010"/>
                  <a:pt x="115255" y="393010"/>
                </a:cubicBezTo>
                <a:cubicBezTo>
                  <a:pt x="116588" y="393010"/>
                  <a:pt x="120874" y="396153"/>
                  <a:pt x="120874" y="399868"/>
                </a:cubicBezTo>
                <a:lnTo>
                  <a:pt x="121256" y="403582"/>
                </a:lnTo>
                <a:cubicBezTo>
                  <a:pt x="121351" y="404154"/>
                  <a:pt x="122875" y="405106"/>
                  <a:pt x="123827" y="405106"/>
                </a:cubicBezTo>
                <a:cubicBezTo>
                  <a:pt x="124684" y="405106"/>
                  <a:pt x="126113" y="404154"/>
                  <a:pt x="126208" y="403487"/>
                </a:cubicBezTo>
                <a:lnTo>
                  <a:pt x="126494" y="401487"/>
                </a:lnTo>
                <a:cubicBezTo>
                  <a:pt x="126399" y="399391"/>
                  <a:pt x="127923" y="397201"/>
                  <a:pt x="130018" y="396629"/>
                </a:cubicBezTo>
                <a:cubicBezTo>
                  <a:pt x="132019" y="396058"/>
                  <a:pt x="138686" y="396058"/>
                  <a:pt x="139925" y="397867"/>
                </a:cubicBezTo>
                <a:cubicBezTo>
                  <a:pt x="141163" y="399677"/>
                  <a:pt x="146878" y="404154"/>
                  <a:pt x="149545" y="403106"/>
                </a:cubicBezTo>
                <a:cubicBezTo>
                  <a:pt x="152212" y="402058"/>
                  <a:pt x="159641" y="400630"/>
                  <a:pt x="160594" y="402249"/>
                </a:cubicBezTo>
                <a:lnTo>
                  <a:pt x="162023" y="403011"/>
                </a:lnTo>
                <a:lnTo>
                  <a:pt x="163832" y="403963"/>
                </a:lnTo>
                <a:cubicBezTo>
                  <a:pt x="164690" y="405392"/>
                  <a:pt x="166214" y="407011"/>
                  <a:pt x="167166" y="407488"/>
                </a:cubicBezTo>
                <a:lnTo>
                  <a:pt x="167452" y="407297"/>
                </a:lnTo>
                <a:cubicBezTo>
                  <a:pt x="171071" y="405202"/>
                  <a:pt x="175167" y="405297"/>
                  <a:pt x="179263" y="405011"/>
                </a:cubicBezTo>
                <a:lnTo>
                  <a:pt x="180215" y="404916"/>
                </a:lnTo>
                <a:cubicBezTo>
                  <a:pt x="181263" y="402630"/>
                  <a:pt x="182501" y="402058"/>
                  <a:pt x="182977" y="403773"/>
                </a:cubicBezTo>
                <a:lnTo>
                  <a:pt x="183930" y="404725"/>
                </a:lnTo>
                <a:cubicBezTo>
                  <a:pt x="184406" y="405202"/>
                  <a:pt x="186121" y="405106"/>
                  <a:pt x="187264" y="404916"/>
                </a:cubicBezTo>
                <a:lnTo>
                  <a:pt x="196598" y="403487"/>
                </a:lnTo>
                <a:cubicBezTo>
                  <a:pt x="198884" y="401773"/>
                  <a:pt x="199265" y="400153"/>
                  <a:pt x="197456" y="399963"/>
                </a:cubicBezTo>
                <a:cubicBezTo>
                  <a:pt x="195646" y="399772"/>
                  <a:pt x="190788" y="397486"/>
                  <a:pt x="189074" y="398153"/>
                </a:cubicBezTo>
                <a:cubicBezTo>
                  <a:pt x="187359" y="398820"/>
                  <a:pt x="184787" y="394438"/>
                  <a:pt x="184120" y="394629"/>
                </a:cubicBezTo>
                <a:cubicBezTo>
                  <a:pt x="183454" y="394819"/>
                  <a:pt x="180977" y="393581"/>
                  <a:pt x="180977" y="392724"/>
                </a:cubicBezTo>
                <a:cubicBezTo>
                  <a:pt x="180977" y="391867"/>
                  <a:pt x="183740" y="388533"/>
                  <a:pt x="187168" y="387961"/>
                </a:cubicBezTo>
                <a:lnTo>
                  <a:pt x="190788" y="389390"/>
                </a:lnTo>
                <a:lnTo>
                  <a:pt x="193074" y="390343"/>
                </a:lnTo>
                <a:cubicBezTo>
                  <a:pt x="195360" y="391581"/>
                  <a:pt x="199551" y="391295"/>
                  <a:pt x="202504" y="389771"/>
                </a:cubicBezTo>
                <a:lnTo>
                  <a:pt x="203551" y="393391"/>
                </a:lnTo>
                <a:cubicBezTo>
                  <a:pt x="204028" y="395010"/>
                  <a:pt x="203551" y="396343"/>
                  <a:pt x="206600" y="397010"/>
                </a:cubicBezTo>
                <a:lnTo>
                  <a:pt x="209171" y="397486"/>
                </a:lnTo>
                <a:cubicBezTo>
                  <a:pt x="211933" y="399677"/>
                  <a:pt x="215553" y="400534"/>
                  <a:pt x="217172" y="399391"/>
                </a:cubicBezTo>
                <a:lnTo>
                  <a:pt x="218601" y="398248"/>
                </a:lnTo>
                <a:lnTo>
                  <a:pt x="219649" y="397486"/>
                </a:lnTo>
                <a:cubicBezTo>
                  <a:pt x="220316" y="395867"/>
                  <a:pt x="219934" y="394819"/>
                  <a:pt x="218791" y="395105"/>
                </a:cubicBezTo>
                <a:cubicBezTo>
                  <a:pt x="217744" y="395486"/>
                  <a:pt x="215743" y="395200"/>
                  <a:pt x="217553" y="393581"/>
                </a:cubicBezTo>
                <a:cubicBezTo>
                  <a:pt x="219363" y="391962"/>
                  <a:pt x="221077" y="386628"/>
                  <a:pt x="222030" y="386723"/>
                </a:cubicBezTo>
                <a:cubicBezTo>
                  <a:pt x="222983" y="386914"/>
                  <a:pt x="225173" y="389866"/>
                  <a:pt x="226411" y="392438"/>
                </a:cubicBezTo>
                <a:cubicBezTo>
                  <a:pt x="227650" y="395010"/>
                  <a:pt x="240223" y="394819"/>
                  <a:pt x="239080" y="393962"/>
                </a:cubicBezTo>
                <a:cubicBezTo>
                  <a:pt x="237937" y="393105"/>
                  <a:pt x="234412" y="390819"/>
                  <a:pt x="233460" y="390628"/>
                </a:cubicBezTo>
                <a:cubicBezTo>
                  <a:pt x="232412" y="390438"/>
                  <a:pt x="229650" y="389009"/>
                  <a:pt x="231745" y="388819"/>
                </a:cubicBezTo>
                <a:cubicBezTo>
                  <a:pt x="233841" y="388628"/>
                  <a:pt x="239366" y="387295"/>
                  <a:pt x="239556" y="386247"/>
                </a:cubicBezTo>
                <a:cubicBezTo>
                  <a:pt x="239746" y="385294"/>
                  <a:pt x="242414" y="383104"/>
                  <a:pt x="244795" y="385009"/>
                </a:cubicBezTo>
                <a:lnTo>
                  <a:pt x="244604" y="385199"/>
                </a:lnTo>
                <a:lnTo>
                  <a:pt x="237841" y="391962"/>
                </a:lnTo>
                <a:cubicBezTo>
                  <a:pt x="244700" y="395296"/>
                  <a:pt x="250986" y="397010"/>
                  <a:pt x="251843" y="395772"/>
                </a:cubicBezTo>
                <a:cubicBezTo>
                  <a:pt x="252700" y="394534"/>
                  <a:pt x="254415" y="391105"/>
                  <a:pt x="253843" y="390724"/>
                </a:cubicBezTo>
                <a:lnTo>
                  <a:pt x="252986" y="390724"/>
                </a:lnTo>
                <a:lnTo>
                  <a:pt x="251081" y="390247"/>
                </a:lnTo>
                <a:cubicBezTo>
                  <a:pt x="248986" y="389866"/>
                  <a:pt x="247748" y="388723"/>
                  <a:pt x="248319" y="387771"/>
                </a:cubicBezTo>
                <a:cubicBezTo>
                  <a:pt x="248891" y="386818"/>
                  <a:pt x="251748" y="385675"/>
                  <a:pt x="253462" y="387390"/>
                </a:cubicBezTo>
                <a:cubicBezTo>
                  <a:pt x="255082" y="389104"/>
                  <a:pt x="261940" y="389676"/>
                  <a:pt x="260797" y="388247"/>
                </a:cubicBezTo>
                <a:cubicBezTo>
                  <a:pt x="259749" y="386818"/>
                  <a:pt x="258701" y="384818"/>
                  <a:pt x="261083" y="387009"/>
                </a:cubicBezTo>
                <a:cubicBezTo>
                  <a:pt x="263464" y="389200"/>
                  <a:pt x="271274" y="390247"/>
                  <a:pt x="269083" y="390343"/>
                </a:cubicBezTo>
                <a:lnTo>
                  <a:pt x="267274" y="390819"/>
                </a:lnTo>
                <a:cubicBezTo>
                  <a:pt x="266416" y="391009"/>
                  <a:pt x="265369" y="392152"/>
                  <a:pt x="265369" y="392819"/>
                </a:cubicBezTo>
                <a:cubicBezTo>
                  <a:pt x="265369" y="393486"/>
                  <a:pt x="266893" y="394915"/>
                  <a:pt x="267178" y="394819"/>
                </a:cubicBezTo>
                <a:lnTo>
                  <a:pt x="270131" y="394057"/>
                </a:lnTo>
                <a:cubicBezTo>
                  <a:pt x="273179" y="392724"/>
                  <a:pt x="277942" y="390819"/>
                  <a:pt x="280799" y="389676"/>
                </a:cubicBezTo>
                <a:lnTo>
                  <a:pt x="286466" y="389148"/>
                </a:lnTo>
                <a:lnTo>
                  <a:pt x="286609" y="389485"/>
                </a:lnTo>
                <a:lnTo>
                  <a:pt x="287070" y="389091"/>
                </a:lnTo>
                <a:lnTo>
                  <a:pt x="292039" y="388628"/>
                </a:lnTo>
                <a:cubicBezTo>
                  <a:pt x="292991" y="388057"/>
                  <a:pt x="294610" y="386437"/>
                  <a:pt x="292039" y="384818"/>
                </a:cubicBezTo>
                <a:lnTo>
                  <a:pt x="291848" y="385009"/>
                </a:lnTo>
                <a:lnTo>
                  <a:pt x="287070" y="389091"/>
                </a:lnTo>
                <a:lnTo>
                  <a:pt x="286466" y="389148"/>
                </a:lnTo>
                <a:lnTo>
                  <a:pt x="283181" y="381389"/>
                </a:lnTo>
                <a:lnTo>
                  <a:pt x="285752" y="381294"/>
                </a:lnTo>
                <a:cubicBezTo>
                  <a:pt x="288515" y="381199"/>
                  <a:pt x="291467" y="381675"/>
                  <a:pt x="294134" y="382437"/>
                </a:cubicBezTo>
                <a:lnTo>
                  <a:pt x="297182" y="383294"/>
                </a:lnTo>
                <a:cubicBezTo>
                  <a:pt x="300421" y="384723"/>
                  <a:pt x="304993" y="384818"/>
                  <a:pt x="307279" y="383485"/>
                </a:cubicBezTo>
                <a:cubicBezTo>
                  <a:pt x="309565" y="382151"/>
                  <a:pt x="316518" y="379579"/>
                  <a:pt x="316708" y="381199"/>
                </a:cubicBezTo>
                <a:lnTo>
                  <a:pt x="316899" y="381199"/>
                </a:lnTo>
                <a:cubicBezTo>
                  <a:pt x="319280" y="381199"/>
                  <a:pt x="321852" y="380437"/>
                  <a:pt x="323948" y="381008"/>
                </a:cubicBezTo>
                <a:lnTo>
                  <a:pt x="325567" y="381484"/>
                </a:lnTo>
                <a:cubicBezTo>
                  <a:pt x="327567" y="382818"/>
                  <a:pt x="329282" y="382818"/>
                  <a:pt x="329472" y="381580"/>
                </a:cubicBezTo>
                <a:cubicBezTo>
                  <a:pt x="329662" y="380341"/>
                  <a:pt x="330806" y="376627"/>
                  <a:pt x="331663" y="376627"/>
                </a:cubicBezTo>
                <a:lnTo>
                  <a:pt x="332044" y="376912"/>
                </a:lnTo>
                <a:cubicBezTo>
                  <a:pt x="335758" y="379865"/>
                  <a:pt x="339664" y="382627"/>
                  <a:pt x="342902" y="385866"/>
                </a:cubicBezTo>
                <a:cubicBezTo>
                  <a:pt x="345379" y="388342"/>
                  <a:pt x="348332" y="389104"/>
                  <a:pt x="351856" y="388533"/>
                </a:cubicBezTo>
                <a:lnTo>
                  <a:pt x="353189" y="388342"/>
                </a:lnTo>
                <a:cubicBezTo>
                  <a:pt x="354523" y="387485"/>
                  <a:pt x="354618" y="385771"/>
                  <a:pt x="353475" y="384437"/>
                </a:cubicBezTo>
                <a:lnTo>
                  <a:pt x="352618" y="384532"/>
                </a:lnTo>
                <a:lnTo>
                  <a:pt x="347284" y="385009"/>
                </a:lnTo>
                <a:cubicBezTo>
                  <a:pt x="343759" y="381580"/>
                  <a:pt x="341664" y="377674"/>
                  <a:pt x="342616" y="376531"/>
                </a:cubicBezTo>
                <a:cubicBezTo>
                  <a:pt x="343569" y="375293"/>
                  <a:pt x="347284" y="371674"/>
                  <a:pt x="347569" y="373102"/>
                </a:cubicBezTo>
                <a:cubicBezTo>
                  <a:pt x="347855" y="374531"/>
                  <a:pt x="351570" y="378055"/>
                  <a:pt x="355570" y="379198"/>
                </a:cubicBezTo>
                <a:lnTo>
                  <a:pt x="359095" y="379770"/>
                </a:lnTo>
                <a:cubicBezTo>
                  <a:pt x="363476" y="380437"/>
                  <a:pt x="366715" y="378436"/>
                  <a:pt x="369763" y="376150"/>
                </a:cubicBezTo>
                <a:lnTo>
                  <a:pt x="370715" y="375484"/>
                </a:lnTo>
                <a:cubicBezTo>
                  <a:pt x="372144" y="375103"/>
                  <a:pt x="374620" y="373864"/>
                  <a:pt x="376049" y="372817"/>
                </a:cubicBezTo>
                <a:cubicBezTo>
                  <a:pt x="377573" y="371769"/>
                  <a:pt x="377668" y="376912"/>
                  <a:pt x="376240" y="377865"/>
                </a:cubicBezTo>
                <a:lnTo>
                  <a:pt x="374335" y="378151"/>
                </a:lnTo>
                <a:lnTo>
                  <a:pt x="373287" y="378341"/>
                </a:lnTo>
                <a:cubicBezTo>
                  <a:pt x="372144" y="378817"/>
                  <a:pt x="371001" y="380532"/>
                  <a:pt x="370620" y="382151"/>
                </a:cubicBezTo>
                <a:cubicBezTo>
                  <a:pt x="370239" y="383770"/>
                  <a:pt x="372620" y="388628"/>
                  <a:pt x="373954" y="388438"/>
                </a:cubicBezTo>
                <a:cubicBezTo>
                  <a:pt x="375287" y="388247"/>
                  <a:pt x="379669" y="386628"/>
                  <a:pt x="381098" y="385294"/>
                </a:cubicBezTo>
                <a:cubicBezTo>
                  <a:pt x="382431" y="383866"/>
                  <a:pt x="381859" y="378151"/>
                  <a:pt x="382050" y="377103"/>
                </a:cubicBezTo>
                <a:lnTo>
                  <a:pt x="382717" y="376341"/>
                </a:lnTo>
                <a:cubicBezTo>
                  <a:pt x="383002" y="375960"/>
                  <a:pt x="384336" y="375960"/>
                  <a:pt x="385098" y="376150"/>
                </a:cubicBezTo>
                <a:cubicBezTo>
                  <a:pt x="385669" y="376246"/>
                  <a:pt x="386527" y="377008"/>
                  <a:pt x="386432" y="377389"/>
                </a:cubicBezTo>
                <a:cubicBezTo>
                  <a:pt x="385860" y="379294"/>
                  <a:pt x="384908" y="381103"/>
                  <a:pt x="384336" y="382913"/>
                </a:cubicBezTo>
                <a:cubicBezTo>
                  <a:pt x="384241" y="383294"/>
                  <a:pt x="385003" y="384247"/>
                  <a:pt x="385669" y="384437"/>
                </a:cubicBezTo>
                <a:lnTo>
                  <a:pt x="388146" y="385294"/>
                </a:lnTo>
                <a:cubicBezTo>
                  <a:pt x="391956" y="386342"/>
                  <a:pt x="394337" y="386152"/>
                  <a:pt x="393385" y="384723"/>
                </a:cubicBezTo>
                <a:lnTo>
                  <a:pt x="392908" y="384151"/>
                </a:lnTo>
                <a:cubicBezTo>
                  <a:pt x="391384" y="382437"/>
                  <a:pt x="391099" y="380913"/>
                  <a:pt x="394051" y="380341"/>
                </a:cubicBezTo>
                <a:cubicBezTo>
                  <a:pt x="394909" y="380246"/>
                  <a:pt x="396623" y="381580"/>
                  <a:pt x="397004" y="382532"/>
                </a:cubicBezTo>
                <a:lnTo>
                  <a:pt x="397576" y="383675"/>
                </a:lnTo>
                <a:cubicBezTo>
                  <a:pt x="397385" y="385104"/>
                  <a:pt x="400433" y="385009"/>
                  <a:pt x="404434" y="383389"/>
                </a:cubicBezTo>
                <a:lnTo>
                  <a:pt x="407006" y="381484"/>
                </a:lnTo>
                <a:lnTo>
                  <a:pt x="407958" y="380722"/>
                </a:lnTo>
                <a:cubicBezTo>
                  <a:pt x="407386" y="378532"/>
                  <a:pt x="405958" y="376722"/>
                  <a:pt x="404815" y="376912"/>
                </a:cubicBezTo>
                <a:cubicBezTo>
                  <a:pt x="403672" y="377008"/>
                  <a:pt x="399766" y="376055"/>
                  <a:pt x="399766" y="374245"/>
                </a:cubicBezTo>
                <a:cubicBezTo>
                  <a:pt x="399766" y="372531"/>
                  <a:pt x="400909" y="368054"/>
                  <a:pt x="402338" y="368435"/>
                </a:cubicBezTo>
                <a:lnTo>
                  <a:pt x="402719" y="369197"/>
                </a:lnTo>
                <a:lnTo>
                  <a:pt x="405291" y="373864"/>
                </a:lnTo>
                <a:cubicBezTo>
                  <a:pt x="410720" y="373483"/>
                  <a:pt x="414530" y="372721"/>
                  <a:pt x="413864" y="372150"/>
                </a:cubicBezTo>
                <a:lnTo>
                  <a:pt x="413578" y="371578"/>
                </a:lnTo>
                <a:cubicBezTo>
                  <a:pt x="412149" y="369197"/>
                  <a:pt x="415102" y="369578"/>
                  <a:pt x="415864" y="369864"/>
                </a:cubicBezTo>
                <a:lnTo>
                  <a:pt x="420055" y="371197"/>
                </a:lnTo>
                <a:cubicBezTo>
                  <a:pt x="425293" y="373293"/>
                  <a:pt x="426627" y="376246"/>
                  <a:pt x="423008" y="377770"/>
                </a:cubicBezTo>
                <a:lnTo>
                  <a:pt x="420626" y="379008"/>
                </a:lnTo>
                <a:cubicBezTo>
                  <a:pt x="420150" y="379198"/>
                  <a:pt x="420150" y="380341"/>
                  <a:pt x="420341" y="380913"/>
                </a:cubicBezTo>
                <a:cubicBezTo>
                  <a:pt x="420531" y="381484"/>
                  <a:pt x="421483" y="382342"/>
                  <a:pt x="421865" y="382246"/>
                </a:cubicBezTo>
                <a:cubicBezTo>
                  <a:pt x="424150" y="381675"/>
                  <a:pt x="426436" y="381103"/>
                  <a:pt x="428437" y="380151"/>
                </a:cubicBezTo>
                <a:cubicBezTo>
                  <a:pt x="429484" y="379579"/>
                  <a:pt x="430056" y="378246"/>
                  <a:pt x="430532" y="377103"/>
                </a:cubicBezTo>
                <a:lnTo>
                  <a:pt x="431770" y="374722"/>
                </a:lnTo>
                <a:cubicBezTo>
                  <a:pt x="433104" y="371864"/>
                  <a:pt x="435581" y="369673"/>
                  <a:pt x="437200" y="369769"/>
                </a:cubicBezTo>
                <a:cubicBezTo>
                  <a:pt x="438914" y="369864"/>
                  <a:pt x="443296" y="370340"/>
                  <a:pt x="443296" y="370531"/>
                </a:cubicBezTo>
                <a:cubicBezTo>
                  <a:pt x="443296" y="370721"/>
                  <a:pt x="442153" y="371388"/>
                  <a:pt x="440724" y="371674"/>
                </a:cubicBezTo>
                <a:cubicBezTo>
                  <a:pt x="439295" y="371959"/>
                  <a:pt x="436247" y="375103"/>
                  <a:pt x="437962" y="377960"/>
                </a:cubicBezTo>
                <a:lnTo>
                  <a:pt x="439581" y="380151"/>
                </a:lnTo>
                <a:lnTo>
                  <a:pt x="440152" y="381008"/>
                </a:lnTo>
                <a:cubicBezTo>
                  <a:pt x="441295" y="381675"/>
                  <a:pt x="443010" y="381484"/>
                  <a:pt x="444058" y="380722"/>
                </a:cubicBezTo>
                <a:lnTo>
                  <a:pt x="445010" y="380056"/>
                </a:lnTo>
                <a:lnTo>
                  <a:pt x="445772" y="379484"/>
                </a:lnTo>
                <a:cubicBezTo>
                  <a:pt x="446629" y="378913"/>
                  <a:pt x="448344" y="380151"/>
                  <a:pt x="449582" y="382246"/>
                </a:cubicBezTo>
                <a:lnTo>
                  <a:pt x="450630" y="382246"/>
                </a:lnTo>
                <a:cubicBezTo>
                  <a:pt x="452821" y="382246"/>
                  <a:pt x="455488" y="381484"/>
                  <a:pt x="457107" y="380246"/>
                </a:cubicBezTo>
                <a:lnTo>
                  <a:pt x="458345" y="379389"/>
                </a:lnTo>
                <a:cubicBezTo>
                  <a:pt x="458631" y="377484"/>
                  <a:pt x="459107" y="374722"/>
                  <a:pt x="459583" y="373293"/>
                </a:cubicBezTo>
                <a:cubicBezTo>
                  <a:pt x="459965" y="371864"/>
                  <a:pt x="467870" y="366054"/>
                  <a:pt x="467680" y="366530"/>
                </a:cubicBezTo>
                <a:cubicBezTo>
                  <a:pt x="467489" y="367006"/>
                  <a:pt x="464727" y="371674"/>
                  <a:pt x="465108" y="373579"/>
                </a:cubicBezTo>
                <a:cubicBezTo>
                  <a:pt x="465489" y="375484"/>
                  <a:pt x="471680" y="379675"/>
                  <a:pt x="476538" y="379198"/>
                </a:cubicBezTo>
                <a:lnTo>
                  <a:pt x="480919" y="382246"/>
                </a:lnTo>
                <a:lnTo>
                  <a:pt x="483206" y="383770"/>
                </a:lnTo>
                <a:cubicBezTo>
                  <a:pt x="482729" y="381484"/>
                  <a:pt x="482539" y="376817"/>
                  <a:pt x="482825" y="373388"/>
                </a:cubicBezTo>
                <a:lnTo>
                  <a:pt x="487682" y="374245"/>
                </a:lnTo>
                <a:cubicBezTo>
                  <a:pt x="492445" y="375103"/>
                  <a:pt x="486539" y="376436"/>
                  <a:pt x="487396" y="377293"/>
                </a:cubicBezTo>
                <a:cubicBezTo>
                  <a:pt x="487968" y="377960"/>
                  <a:pt x="490254" y="378436"/>
                  <a:pt x="490540" y="378151"/>
                </a:cubicBezTo>
                <a:lnTo>
                  <a:pt x="491778" y="377008"/>
                </a:lnTo>
                <a:cubicBezTo>
                  <a:pt x="492921" y="375103"/>
                  <a:pt x="495302" y="374531"/>
                  <a:pt x="497017" y="375579"/>
                </a:cubicBezTo>
                <a:lnTo>
                  <a:pt x="498826" y="376055"/>
                </a:lnTo>
                <a:lnTo>
                  <a:pt x="504446" y="377674"/>
                </a:lnTo>
                <a:cubicBezTo>
                  <a:pt x="510542" y="376246"/>
                  <a:pt x="522163" y="373960"/>
                  <a:pt x="530259" y="372626"/>
                </a:cubicBezTo>
                <a:lnTo>
                  <a:pt x="530926" y="373388"/>
                </a:lnTo>
                <a:lnTo>
                  <a:pt x="532450" y="375103"/>
                </a:lnTo>
                <a:cubicBezTo>
                  <a:pt x="534450" y="375007"/>
                  <a:pt x="537212" y="375484"/>
                  <a:pt x="538641" y="376246"/>
                </a:cubicBezTo>
                <a:lnTo>
                  <a:pt x="538832" y="376055"/>
                </a:lnTo>
                <a:cubicBezTo>
                  <a:pt x="541117" y="374150"/>
                  <a:pt x="544737" y="376246"/>
                  <a:pt x="546261" y="374817"/>
                </a:cubicBezTo>
                <a:lnTo>
                  <a:pt x="547785" y="373388"/>
                </a:lnTo>
                <a:cubicBezTo>
                  <a:pt x="548547" y="371007"/>
                  <a:pt x="550261" y="367768"/>
                  <a:pt x="551690" y="366340"/>
                </a:cubicBezTo>
                <a:lnTo>
                  <a:pt x="553405" y="365863"/>
                </a:lnTo>
                <a:lnTo>
                  <a:pt x="554357" y="365578"/>
                </a:lnTo>
                <a:cubicBezTo>
                  <a:pt x="555976" y="366721"/>
                  <a:pt x="558262" y="368626"/>
                  <a:pt x="559406" y="369769"/>
                </a:cubicBezTo>
                <a:cubicBezTo>
                  <a:pt x="560549" y="371007"/>
                  <a:pt x="565120" y="374150"/>
                  <a:pt x="565787" y="375007"/>
                </a:cubicBezTo>
                <a:cubicBezTo>
                  <a:pt x="566454" y="375865"/>
                  <a:pt x="572169" y="375484"/>
                  <a:pt x="576932" y="372245"/>
                </a:cubicBezTo>
                <a:lnTo>
                  <a:pt x="583313" y="375865"/>
                </a:lnTo>
                <a:cubicBezTo>
                  <a:pt x="588171" y="378627"/>
                  <a:pt x="586075" y="370245"/>
                  <a:pt x="591124" y="371864"/>
                </a:cubicBezTo>
                <a:cubicBezTo>
                  <a:pt x="591219" y="371864"/>
                  <a:pt x="592267" y="370340"/>
                  <a:pt x="592457" y="369388"/>
                </a:cubicBezTo>
                <a:cubicBezTo>
                  <a:pt x="592552" y="368911"/>
                  <a:pt x="591505" y="367768"/>
                  <a:pt x="591219" y="367864"/>
                </a:cubicBezTo>
                <a:lnTo>
                  <a:pt x="584456" y="368911"/>
                </a:lnTo>
                <a:cubicBezTo>
                  <a:pt x="582361" y="364625"/>
                  <a:pt x="580551" y="361006"/>
                  <a:pt x="580456" y="360720"/>
                </a:cubicBezTo>
                <a:cubicBezTo>
                  <a:pt x="580360" y="360434"/>
                  <a:pt x="581408" y="359577"/>
                  <a:pt x="582837" y="359386"/>
                </a:cubicBezTo>
                <a:lnTo>
                  <a:pt x="583885" y="359005"/>
                </a:lnTo>
                <a:lnTo>
                  <a:pt x="584837" y="358624"/>
                </a:lnTo>
                <a:cubicBezTo>
                  <a:pt x="586933" y="357196"/>
                  <a:pt x="588076" y="357196"/>
                  <a:pt x="587409" y="358624"/>
                </a:cubicBezTo>
                <a:cubicBezTo>
                  <a:pt x="586742" y="360053"/>
                  <a:pt x="587314" y="363863"/>
                  <a:pt x="590076" y="364149"/>
                </a:cubicBezTo>
                <a:cubicBezTo>
                  <a:pt x="592838" y="364530"/>
                  <a:pt x="602459" y="363101"/>
                  <a:pt x="606935" y="362815"/>
                </a:cubicBezTo>
                <a:cubicBezTo>
                  <a:pt x="611412" y="362625"/>
                  <a:pt x="621890" y="362434"/>
                  <a:pt x="621223" y="363482"/>
                </a:cubicBezTo>
                <a:cubicBezTo>
                  <a:pt x="620461" y="364530"/>
                  <a:pt x="615412" y="366244"/>
                  <a:pt x="612079" y="365959"/>
                </a:cubicBezTo>
                <a:lnTo>
                  <a:pt x="610555" y="367102"/>
                </a:lnTo>
                <a:lnTo>
                  <a:pt x="607221" y="369483"/>
                </a:lnTo>
                <a:cubicBezTo>
                  <a:pt x="604459" y="368054"/>
                  <a:pt x="602840" y="368816"/>
                  <a:pt x="603697" y="371197"/>
                </a:cubicBezTo>
                <a:lnTo>
                  <a:pt x="605411" y="372721"/>
                </a:lnTo>
                <a:cubicBezTo>
                  <a:pt x="607126" y="374245"/>
                  <a:pt x="611317" y="376055"/>
                  <a:pt x="612174" y="375484"/>
                </a:cubicBezTo>
                <a:cubicBezTo>
                  <a:pt x="616556" y="372531"/>
                  <a:pt x="621318" y="374912"/>
                  <a:pt x="625700" y="373960"/>
                </a:cubicBezTo>
                <a:cubicBezTo>
                  <a:pt x="626842" y="373674"/>
                  <a:pt x="627604" y="372340"/>
                  <a:pt x="628652" y="371674"/>
                </a:cubicBezTo>
                <a:cubicBezTo>
                  <a:pt x="630271" y="370531"/>
                  <a:pt x="632939" y="369673"/>
                  <a:pt x="633605" y="368245"/>
                </a:cubicBezTo>
                <a:lnTo>
                  <a:pt x="634558" y="366149"/>
                </a:lnTo>
                <a:cubicBezTo>
                  <a:pt x="634367" y="363577"/>
                  <a:pt x="637701" y="361387"/>
                  <a:pt x="641987" y="361387"/>
                </a:cubicBezTo>
                <a:lnTo>
                  <a:pt x="645416" y="361482"/>
                </a:lnTo>
                <a:lnTo>
                  <a:pt x="645702" y="361482"/>
                </a:lnTo>
                <a:cubicBezTo>
                  <a:pt x="646178" y="362625"/>
                  <a:pt x="645131" y="363673"/>
                  <a:pt x="643225" y="363673"/>
                </a:cubicBezTo>
                <a:cubicBezTo>
                  <a:pt x="641320" y="363673"/>
                  <a:pt x="636749" y="364625"/>
                  <a:pt x="636749" y="365673"/>
                </a:cubicBezTo>
                <a:cubicBezTo>
                  <a:pt x="636749" y="366816"/>
                  <a:pt x="640654" y="371197"/>
                  <a:pt x="645511" y="371864"/>
                </a:cubicBezTo>
                <a:cubicBezTo>
                  <a:pt x="650369" y="372531"/>
                  <a:pt x="665228" y="372150"/>
                  <a:pt x="667705" y="374722"/>
                </a:cubicBezTo>
                <a:lnTo>
                  <a:pt x="669705" y="370245"/>
                </a:lnTo>
                <a:cubicBezTo>
                  <a:pt x="670753" y="367864"/>
                  <a:pt x="667705" y="366244"/>
                  <a:pt x="664561" y="365482"/>
                </a:cubicBezTo>
                <a:cubicBezTo>
                  <a:pt x="663037" y="365101"/>
                  <a:pt x="661704" y="364149"/>
                  <a:pt x="660656" y="363101"/>
                </a:cubicBezTo>
                <a:lnTo>
                  <a:pt x="659990" y="362434"/>
                </a:lnTo>
                <a:cubicBezTo>
                  <a:pt x="659799" y="361291"/>
                  <a:pt x="661037" y="359958"/>
                  <a:pt x="662657" y="359577"/>
                </a:cubicBezTo>
                <a:lnTo>
                  <a:pt x="664085" y="359672"/>
                </a:lnTo>
                <a:lnTo>
                  <a:pt x="665228" y="359767"/>
                </a:lnTo>
                <a:cubicBezTo>
                  <a:pt x="666371" y="359863"/>
                  <a:pt x="668371" y="359386"/>
                  <a:pt x="669610" y="358815"/>
                </a:cubicBezTo>
                <a:cubicBezTo>
                  <a:pt x="670943" y="358243"/>
                  <a:pt x="674372" y="358339"/>
                  <a:pt x="673229" y="359577"/>
                </a:cubicBezTo>
                <a:cubicBezTo>
                  <a:pt x="672086" y="360815"/>
                  <a:pt x="670372" y="365292"/>
                  <a:pt x="672086" y="366435"/>
                </a:cubicBezTo>
                <a:lnTo>
                  <a:pt x="673515" y="367197"/>
                </a:lnTo>
                <a:lnTo>
                  <a:pt x="675134" y="368149"/>
                </a:lnTo>
                <a:cubicBezTo>
                  <a:pt x="677134" y="369007"/>
                  <a:pt x="679230" y="367959"/>
                  <a:pt x="679992" y="365768"/>
                </a:cubicBezTo>
                <a:lnTo>
                  <a:pt x="679516" y="363958"/>
                </a:lnTo>
                <a:cubicBezTo>
                  <a:pt x="679230" y="362815"/>
                  <a:pt x="677325" y="362149"/>
                  <a:pt x="679420" y="360910"/>
                </a:cubicBezTo>
                <a:lnTo>
                  <a:pt x="680278" y="360434"/>
                </a:lnTo>
                <a:cubicBezTo>
                  <a:pt x="681325" y="359672"/>
                  <a:pt x="682468" y="360053"/>
                  <a:pt x="682659" y="361196"/>
                </a:cubicBezTo>
                <a:cubicBezTo>
                  <a:pt x="682850" y="362434"/>
                  <a:pt x="686659" y="365387"/>
                  <a:pt x="690374" y="364625"/>
                </a:cubicBezTo>
                <a:lnTo>
                  <a:pt x="693517" y="364054"/>
                </a:lnTo>
                <a:lnTo>
                  <a:pt x="695518" y="363673"/>
                </a:lnTo>
                <a:cubicBezTo>
                  <a:pt x="697613" y="363482"/>
                  <a:pt x="701042" y="363101"/>
                  <a:pt x="703138" y="362815"/>
                </a:cubicBezTo>
                <a:cubicBezTo>
                  <a:pt x="705138" y="362530"/>
                  <a:pt x="710282" y="363101"/>
                  <a:pt x="711139" y="364911"/>
                </a:cubicBezTo>
                <a:cubicBezTo>
                  <a:pt x="711901" y="366816"/>
                  <a:pt x="715901" y="371674"/>
                  <a:pt x="717140" y="371388"/>
                </a:cubicBezTo>
                <a:cubicBezTo>
                  <a:pt x="718378" y="371102"/>
                  <a:pt x="721902" y="369388"/>
                  <a:pt x="722474" y="368340"/>
                </a:cubicBezTo>
                <a:cubicBezTo>
                  <a:pt x="723140" y="367292"/>
                  <a:pt x="721807" y="363101"/>
                  <a:pt x="718949" y="361577"/>
                </a:cubicBezTo>
                <a:cubicBezTo>
                  <a:pt x="716092" y="360053"/>
                  <a:pt x="718664" y="353576"/>
                  <a:pt x="720378" y="354624"/>
                </a:cubicBezTo>
                <a:cubicBezTo>
                  <a:pt x="722092" y="355672"/>
                  <a:pt x="726093" y="358243"/>
                  <a:pt x="726474" y="357577"/>
                </a:cubicBezTo>
                <a:lnTo>
                  <a:pt x="726855" y="357005"/>
                </a:lnTo>
                <a:lnTo>
                  <a:pt x="727236" y="356338"/>
                </a:lnTo>
                <a:cubicBezTo>
                  <a:pt x="727617" y="355576"/>
                  <a:pt x="727998" y="355957"/>
                  <a:pt x="728093" y="357196"/>
                </a:cubicBezTo>
                <a:cubicBezTo>
                  <a:pt x="728093" y="358434"/>
                  <a:pt x="727712" y="362053"/>
                  <a:pt x="727712" y="362720"/>
                </a:cubicBezTo>
                <a:cubicBezTo>
                  <a:pt x="727808" y="363387"/>
                  <a:pt x="729046" y="365101"/>
                  <a:pt x="730475" y="365006"/>
                </a:cubicBezTo>
                <a:lnTo>
                  <a:pt x="731427" y="364530"/>
                </a:lnTo>
                <a:cubicBezTo>
                  <a:pt x="732475" y="364054"/>
                  <a:pt x="733237" y="363101"/>
                  <a:pt x="734189" y="362339"/>
                </a:cubicBezTo>
                <a:cubicBezTo>
                  <a:pt x="737142" y="360053"/>
                  <a:pt x="739333" y="359767"/>
                  <a:pt x="739809" y="363768"/>
                </a:cubicBezTo>
                <a:cubicBezTo>
                  <a:pt x="739809" y="363958"/>
                  <a:pt x="741428" y="364149"/>
                  <a:pt x="742190" y="364149"/>
                </a:cubicBezTo>
                <a:lnTo>
                  <a:pt x="745905" y="363958"/>
                </a:lnTo>
                <a:cubicBezTo>
                  <a:pt x="748191" y="361482"/>
                  <a:pt x="749810" y="360625"/>
                  <a:pt x="749525" y="362053"/>
                </a:cubicBezTo>
                <a:cubicBezTo>
                  <a:pt x="749239" y="363482"/>
                  <a:pt x="749429" y="367673"/>
                  <a:pt x="751144" y="366625"/>
                </a:cubicBezTo>
                <a:cubicBezTo>
                  <a:pt x="752858" y="365578"/>
                  <a:pt x="756954" y="363863"/>
                  <a:pt x="757240" y="364530"/>
                </a:cubicBezTo>
                <a:lnTo>
                  <a:pt x="757716" y="365006"/>
                </a:lnTo>
                <a:cubicBezTo>
                  <a:pt x="760764" y="368054"/>
                  <a:pt x="765908" y="370150"/>
                  <a:pt x="767146" y="368721"/>
                </a:cubicBezTo>
                <a:cubicBezTo>
                  <a:pt x="770289" y="365101"/>
                  <a:pt x="764860" y="365863"/>
                  <a:pt x="763431" y="364339"/>
                </a:cubicBezTo>
                <a:lnTo>
                  <a:pt x="762098" y="362911"/>
                </a:lnTo>
                <a:cubicBezTo>
                  <a:pt x="761717" y="360720"/>
                  <a:pt x="761431" y="356910"/>
                  <a:pt x="761621" y="354529"/>
                </a:cubicBezTo>
                <a:lnTo>
                  <a:pt x="763526" y="353005"/>
                </a:lnTo>
                <a:cubicBezTo>
                  <a:pt x="764193" y="352528"/>
                  <a:pt x="766098" y="352433"/>
                  <a:pt x="766860" y="352814"/>
                </a:cubicBezTo>
                <a:cubicBezTo>
                  <a:pt x="767622" y="353290"/>
                  <a:pt x="768098" y="354719"/>
                  <a:pt x="767812" y="355481"/>
                </a:cubicBezTo>
                <a:lnTo>
                  <a:pt x="767336" y="357577"/>
                </a:lnTo>
                <a:cubicBezTo>
                  <a:pt x="766384" y="359101"/>
                  <a:pt x="767241" y="360910"/>
                  <a:pt x="769146" y="361672"/>
                </a:cubicBezTo>
                <a:lnTo>
                  <a:pt x="770670" y="362625"/>
                </a:lnTo>
                <a:cubicBezTo>
                  <a:pt x="772861" y="364054"/>
                  <a:pt x="774099" y="363006"/>
                  <a:pt x="776099" y="362244"/>
                </a:cubicBezTo>
                <a:lnTo>
                  <a:pt x="778004" y="361482"/>
                </a:lnTo>
                <a:cubicBezTo>
                  <a:pt x="780767" y="361863"/>
                  <a:pt x="784291" y="363577"/>
                  <a:pt x="785815" y="365292"/>
                </a:cubicBezTo>
                <a:cubicBezTo>
                  <a:pt x="787339" y="367102"/>
                  <a:pt x="786386" y="373102"/>
                  <a:pt x="783529" y="373579"/>
                </a:cubicBezTo>
                <a:lnTo>
                  <a:pt x="780671" y="370626"/>
                </a:lnTo>
                <a:cubicBezTo>
                  <a:pt x="776766" y="366530"/>
                  <a:pt x="776004" y="366625"/>
                  <a:pt x="770003" y="371007"/>
                </a:cubicBezTo>
                <a:cubicBezTo>
                  <a:pt x="768860" y="371864"/>
                  <a:pt x="766955" y="371864"/>
                  <a:pt x="765717" y="372531"/>
                </a:cubicBezTo>
                <a:lnTo>
                  <a:pt x="762574" y="374341"/>
                </a:lnTo>
                <a:cubicBezTo>
                  <a:pt x="763050" y="377198"/>
                  <a:pt x="766955" y="378436"/>
                  <a:pt x="771337" y="377103"/>
                </a:cubicBezTo>
                <a:lnTo>
                  <a:pt x="775337" y="375865"/>
                </a:lnTo>
                <a:lnTo>
                  <a:pt x="786767" y="379579"/>
                </a:lnTo>
                <a:lnTo>
                  <a:pt x="788196" y="379389"/>
                </a:lnTo>
                <a:cubicBezTo>
                  <a:pt x="789720" y="379198"/>
                  <a:pt x="795244" y="376531"/>
                  <a:pt x="800388" y="373674"/>
                </a:cubicBezTo>
                <a:lnTo>
                  <a:pt x="806293" y="373769"/>
                </a:lnTo>
                <a:lnTo>
                  <a:pt x="812390" y="373960"/>
                </a:lnTo>
                <a:cubicBezTo>
                  <a:pt x="814580" y="373007"/>
                  <a:pt x="815533" y="371483"/>
                  <a:pt x="814580" y="370626"/>
                </a:cubicBezTo>
                <a:lnTo>
                  <a:pt x="813533" y="370054"/>
                </a:lnTo>
                <a:cubicBezTo>
                  <a:pt x="812961" y="369673"/>
                  <a:pt x="811913" y="369483"/>
                  <a:pt x="811246" y="369578"/>
                </a:cubicBezTo>
                <a:lnTo>
                  <a:pt x="801912" y="370816"/>
                </a:lnTo>
                <a:cubicBezTo>
                  <a:pt x="798769" y="367578"/>
                  <a:pt x="795530" y="364530"/>
                  <a:pt x="794673" y="363958"/>
                </a:cubicBezTo>
                <a:cubicBezTo>
                  <a:pt x="793816" y="363482"/>
                  <a:pt x="793149" y="360720"/>
                  <a:pt x="796102" y="359482"/>
                </a:cubicBezTo>
                <a:cubicBezTo>
                  <a:pt x="798959" y="358243"/>
                  <a:pt x="806770" y="363387"/>
                  <a:pt x="808389" y="363768"/>
                </a:cubicBezTo>
                <a:cubicBezTo>
                  <a:pt x="810008" y="364149"/>
                  <a:pt x="813628" y="360529"/>
                  <a:pt x="816104" y="359005"/>
                </a:cubicBezTo>
                <a:lnTo>
                  <a:pt x="818200" y="359291"/>
                </a:lnTo>
                <a:lnTo>
                  <a:pt x="825248" y="360434"/>
                </a:lnTo>
                <a:cubicBezTo>
                  <a:pt x="830868" y="359005"/>
                  <a:pt x="834583" y="356243"/>
                  <a:pt x="833440" y="354338"/>
                </a:cubicBezTo>
                <a:cubicBezTo>
                  <a:pt x="832392" y="352433"/>
                  <a:pt x="832297" y="347575"/>
                  <a:pt x="836011" y="348433"/>
                </a:cubicBezTo>
                <a:lnTo>
                  <a:pt x="838393" y="344908"/>
                </a:lnTo>
                <a:lnTo>
                  <a:pt x="839155" y="343765"/>
                </a:lnTo>
                <a:cubicBezTo>
                  <a:pt x="840107" y="342432"/>
                  <a:pt x="833916" y="343765"/>
                  <a:pt x="825534" y="346813"/>
                </a:cubicBezTo>
                <a:lnTo>
                  <a:pt x="820771" y="338241"/>
                </a:lnTo>
                <a:cubicBezTo>
                  <a:pt x="820676" y="338050"/>
                  <a:pt x="818104" y="338336"/>
                  <a:pt x="817533" y="338908"/>
                </a:cubicBezTo>
                <a:lnTo>
                  <a:pt x="815818" y="340527"/>
                </a:lnTo>
                <a:cubicBezTo>
                  <a:pt x="814104" y="342718"/>
                  <a:pt x="812485" y="343575"/>
                  <a:pt x="812199" y="342337"/>
                </a:cubicBezTo>
                <a:lnTo>
                  <a:pt x="811913" y="341384"/>
                </a:lnTo>
                <a:lnTo>
                  <a:pt x="810484" y="337098"/>
                </a:lnTo>
                <a:cubicBezTo>
                  <a:pt x="806579" y="335383"/>
                  <a:pt x="804103" y="335098"/>
                  <a:pt x="805055" y="336526"/>
                </a:cubicBezTo>
                <a:cubicBezTo>
                  <a:pt x="806008" y="337860"/>
                  <a:pt x="797626" y="342527"/>
                  <a:pt x="791053" y="342622"/>
                </a:cubicBezTo>
                <a:lnTo>
                  <a:pt x="784767" y="342241"/>
                </a:lnTo>
                <a:lnTo>
                  <a:pt x="778671" y="341860"/>
                </a:lnTo>
                <a:cubicBezTo>
                  <a:pt x="772003" y="341003"/>
                  <a:pt x="762383" y="340813"/>
                  <a:pt x="757335" y="341479"/>
                </a:cubicBezTo>
                <a:lnTo>
                  <a:pt x="755716" y="343575"/>
                </a:lnTo>
                <a:cubicBezTo>
                  <a:pt x="752668" y="347575"/>
                  <a:pt x="748191" y="347290"/>
                  <a:pt x="744191" y="348909"/>
                </a:cubicBezTo>
                <a:lnTo>
                  <a:pt x="739714" y="350623"/>
                </a:lnTo>
                <a:cubicBezTo>
                  <a:pt x="738761" y="348623"/>
                  <a:pt x="741524" y="346337"/>
                  <a:pt x="745905" y="345575"/>
                </a:cubicBezTo>
                <a:lnTo>
                  <a:pt x="749429" y="344146"/>
                </a:lnTo>
                <a:lnTo>
                  <a:pt x="752477" y="342908"/>
                </a:lnTo>
                <a:cubicBezTo>
                  <a:pt x="756001" y="340146"/>
                  <a:pt x="756383" y="337765"/>
                  <a:pt x="753430" y="337479"/>
                </a:cubicBezTo>
                <a:lnTo>
                  <a:pt x="751620" y="338050"/>
                </a:lnTo>
                <a:lnTo>
                  <a:pt x="746762" y="339479"/>
                </a:lnTo>
                <a:cubicBezTo>
                  <a:pt x="741619" y="341384"/>
                  <a:pt x="735332" y="343384"/>
                  <a:pt x="732856" y="343861"/>
                </a:cubicBezTo>
                <a:cubicBezTo>
                  <a:pt x="730284" y="344337"/>
                  <a:pt x="718949" y="340051"/>
                  <a:pt x="716759" y="339574"/>
                </a:cubicBezTo>
                <a:lnTo>
                  <a:pt x="716663" y="342241"/>
                </a:lnTo>
                <a:lnTo>
                  <a:pt x="716568" y="343480"/>
                </a:lnTo>
                <a:cubicBezTo>
                  <a:pt x="716568" y="345099"/>
                  <a:pt x="714187" y="345861"/>
                  <a:pt x="711329" y="345099"/>
                </a:cubicBezTo>
                <a:cubicBezTo>
                  <a:pt x="708376" y="344337"/>
                  <a:pt x="704090" y="351004"/>
                  <a:pt x="703900" y="353290"/>
                </a:cubicBezTo>
                <a:lnTo>
                  <a:pt x="703804" y="355386"/>
                </a:lnTo>
                <a:cubicBezTo>
                  <a:pt x="703709" y="357005"/>
                  <a:pt x="704281" y="359482"/>
                  <a:pt x="701042" y="358910"/>
                </a:cubicBezTo>
                <a:lnTo>
                  <a:pt x="696089" y="358053"/>
                </a:lnTo>
                <a:cubicBezTo>
                  <a:pt x="698851" y="356815"/>
                  <a:pt x="701137" y="354529"/>
                  <a:pt x="701137" y="352814"/>
                </a:cubicBezTo>
                <a:cubicBezTo>
                  <a:pt x="701137" y="351100"/>
                  <a:pt x="698280" y="347004"/>
                  <a:pt x="694756" y="348814"/>
                </a:cubicBezTo>
                <a:lnTo>
                  <a:pt x="694089" y="348337"/>
                </a:lnTo>
                <a:cubicBezTo>
                  <a:pt x="689326" y="345099"/>
                  <a:pt x="683040" y="347956"/>
                  <a:pt x="678659" y="345575"/>
                </a:cubicBezTo>
                <a:lnTo>
                  <a:pt x="675039" y="343670"/>
                </a:lnTo>
                <a:cubicBezTo>
                  <a:pt x="675229" y="345480"/>
                  <a:pt x="673991" y="347956"/>
                  <a:pt x="672277" y="349195"/>
                </a:cubicBezTo>
                <a:lnTo>
                  <a:pt x="670372" y="346623"/>
                </a:lnTo>
                <a:cubicBezTo>
                  <a:pt x="669610" y="345670"/>
                  <a:pt x="670181" y="343575"/>
                  <a:pt x="667800" y="345385"/>
                </a:cubicBezTo>
                <a:cubicBezTo>
                  <a:pt x="666943" y="346051"/>
                  <a:pt x="666181" y="347385"/>
                  <a:pt x="666276" y="348242"/>
                </a:cubicBezTo>
                <a:lnTo>
                  <a:pt x="666371" y="349385"/>
                </a:lnTo>
                <a:cubicBezTo>
                  <a:pt x="667419" y="350814"/>
                  <a:pt x="665800" y="352433"/>
                  <a:pt x="662752" y="353005"/>
                </a:cubicBezTo>
                <a:cubicBezTo>
                  <a:pt x="659704" y="353576"/>
                  <a:pt x="654370" y="349004"/>
                  <a:pt x="652846" y="348052"/>
                </a:cubicBezTo>
                <a:cubicBezTo>
                  <a:pt x="651417" y="347194"/>
                  <a:pt x="646559" y="346813"/>
                  <a:pt x="644750" y="349671"/>
                </a:cubicBezTo>
                <a:lnTo>
                  <a:pt x="636939" y="348433"/>
                </a:lnTo>
                <a:cubicBezTo>
                  <a:pt x="635320" y="348147"/>
                  <a:pt x="633510" y="348528"/>
                  <a:pt x="631795" y="348337"/>
                </a:cubicBezTo>
                <a:cubicBezTo>
                  <a:pt x="630843" y="348147"/>
                  <a:pt x="629319" y="347480"/>
                  <a:pt x="629128" y="346813"/>
                </a:cubicBezTo>
                <a:cubicBezTo>
                  <a:pt x="628652" y="344908"/>
                  <a:pt x="628938" y="343384"/>
                  <a:pt x="625700" y="345575"/>
                </a:cubicBezTo>
                <a:cubicBezTo>
                  <a:pt x="624080" y="346623"/>
                  <a:pt x="620842" y="346432"/>
                  <a:pt x="618460" y="346242"/>
                </a:cubicBezTo>
                <a:cubicBezTo>
                  <a:pt x="616556" y="346051"/>
                  <a:pt x="614746" y="344242"/>
                  <a:pt x="613126" y="344527"/>
                </a:cubicBezTo>
                <a:cubicBezTo>
                  <a:pt x="611888" y="344718"/>
                  <a:pt x="610936" y="348052"/>
                  <a:pt x="610174" y="347956"/>
                </a:cubicBezTo>
                <a:lnTo>
                  <a:pt x="603125" y="347385"/>
                </a:lnTo>
                <a:cubicBezTo>
                  <a:pt x="599125" y="351576"/>
                  <a:pt x="591124" y="352624"/>
                  <a:pt x="585218" y="349671"/>
                </a:cubicBezTo>
                <a:lnTo>
                  <a:pt x="577027" y="350623"/>
                </a:lnTo>
                <a:cubicBezTo>
                  <a:pt x="570454" y="351385"/>
                  <a:pt x="569311" y="351195"/>
                  <a:pt x="564263" y="347290"/>
                </a:cubicBezTo>
                <a:cubicBezTo>
                  <a:pt x="563501" y="346718"/>
                  <a:pt x="561977" y="346718"/>
                  <a:pt x="560834" y="346432"/>
                </a:cubicBezTo>
                <a:cubicBezTo>
                  <a:pt x="560834" y="346432"/>
                  <a:pt x="551785" y="353576"/>
                  <a:pt x="551690" y="353576"/>
                </a:cubicBezTo>
                <a:cubicBezTo>
                  <a:pt x="549214" y="355767"/>
                  <a:pt x="547118" y="359101"/>
                  <a:pt x="542737" y="355100"/>
                </a:cubicBezTo>
                <a:cubicBezTo>
                  <a:pt x="541975" y="354338"/>
                  <a:pt x="538736" y="354243"/>
                  <a:pt x="537974" y="354910"/>
                </a:cubicBezTo>
                <a:lnTo>
                  <a:pt x="533307" y="358910"/>
                </a:lnTo>
                <a:cubicBezTo>
                  <a:pt x="531688" y="355672"/>
                  <a:pt x="528640" y="353957"/>
                  <a:pt x="526544" y="355005"/>
                </a:cubicBezTo>
                <a:cubicBezTo>
                  <a:pt x="524449" y="356148"/>
                  <a:pt x="520448" y="356910"/>
                  <a:pt x="520543" y="355195"/>
                </a:cubicBezTo>
                <a:cubicBezTo>
                  <a:pt x="520639" y="353576"/>
                  <a:pt x="514733" y="356338"/>
                  <a:pt x="514257" y="356624"/>
                </a:cubicBezTo>
                <a:cubicBezTo>
                  <a:pt x="513781" y="356815"/>
                  <a:pt x="509399" y="356243"/>
                  <a:pt x="505113" y="355481"/>
                </a:cubicBezTo>
                <a:lnTo>
                  <a:pt x="505494" y="360053"/>
                </a:lnTo>
                <a:lnTo>
                  <a:pt x="505780" y="363387"/>
                </a:lnTo>
                <a:cubicBezTo>
                  <a:pt x="503208" y="363577"/>
                  <a:pt x="500827" y="364625"/>
                  <a:pt x="500541" y="365578"/>
                </a:cubicBezTo>
                <a:cubicBezTo>
                  <a:pt x="500255" y="366530"/>
                  <a:pt x="498445" y="368911"/>
                  <a:pt x="497112" y="368340"/>
                </a:cubicBezTo>
                <a:cubicBezTo>
                  <a:pt x="495874" y="367768"/>
                  <a:pt x="492254" y="365863"/>
                  <a:pt x="491778" y="365387"/>
                </a:cubicBezTo>
                <a:cubicBezTo>
                  <a:pt x="491302" y="364911"/>
                  <a:pt x="491302" y="363387"/>
                  <a:pt x="492731" y="363196"/>
                </a:cubicBezTo>
                <a:cubicBezTo>
                  <a:pt x="494159" y="363006"/>
                  <a:pt x="495112" y="361101"/>
                  <a:pt x="491778" y="359577"/>
                </a:cubicBezTo>
                <a:cubicBezTo>
                  <a:pt x="488444" y="358053"/>
                  <a:pt x="480443" y="361482"/>
                  <a:pt x="482158" y="363292"/>
                </a:cubicBezTo>
                <a:cubicBezTo>
                  <a:pt x="483872" y="365101"/>
                  <a:pt x="488635" y="369483"/>
                  <a:pt x="486634" y="370721"/>
                </a:cubicBezTo>
                <a:lnTo>
                  <a:pt x="485301" y="371578"/>
                </a:lnTo>
                <a:lnTo>
                  <a:pt x="477659" y="372641"/>
                </a:lnTo>
                <a:lnTo>
                  <a:pt x="478062" y="366435"/>
                </a:lnTo>
                <a:cubicBezTo>
                  <a:pt x="476443" y="365006"/>
                  <a:pt x="466346" y="362911"/>
                  <a:pt x="464441" y="359958"/>
                </a:cubicBezTo>
                <a:lnTo>
                  <a:pt x="464727" y="355195"/>
                </a:lnTo>
                <a:lnTo>
                  <a:pt x="464822" y="354433"/>
                </a:lnTo>
                <a:cubicBezTo>
                  <a:pt x="465203" y="353576"/>
                  <a:pt x="464632" y="353005"/>
                  <a:pt x="463679" y="353195"/>
                </a:cubicBezTo>
                <a:cubicBezTo>
                  <a:pt x="462632" y="353290"/>
                  <a:pt x="460536" y="356053"/>
                  <a:pt x="459393" y="358529"/>
                </a:cubicBezTo>
                <a:cubicBezTo>
                  <a:pt x="458250" y="361006"/>
                  <a:pt x="454250" y="365578"/>
                  <a:pt x="453107" y="362625"/>
                </a:cubicBezTo>
                <a:lnTo>
                  <a:pt x="448153" y="363006"/>
                </a:lnTo>
                <a:cubicBezTo>
                  <a:pt x="443391" y="363387"/>
                  <a:pt x="438533" y="365863"/>
                  <a:pt x="433675" y="363196"/>
                </a:cubicBezTo>
                <a:lnTo>
                  <a:pt x="430532" y="361482"/>
                </a:lnTo>
                <a:cubicBezTo>
                  <a:pt x="427199" y="362530"/>
                  <a:pt x="421579" y="364149"/>
                  <a:pt x="418054" y="365197"/>
                </a:cubicBezTo>
                <a:lnTo>
                  <a:pt x="415197" y="362530"/>
                </a:lnTo>
                <a:cubicBezTo>
                  <a:pt x="414721" y="362053"/>
                  <a:pt x="413101" y="361768"/>
                  <a:pt x="412625" y="362053"/>
                </a:cubicBezTo>
                <a:lnTo>
                  <a:pt x="408625" y="364435"/>
                </a:lnTo>
                <a:cubicBezTo>
                  <a:pt x="403576" y="366054"/>
                  <a:pt x="397290" y="367197"/>
                  <a:pt x="394528" y="366911"/>
                </a:cubicBezTo>
                <a:lnTo>
                  <a:pt x="392051" y="366625"/>
                </a:lnTo>
                <a:cubicBezTo>
                  <a:pt x="391099" y="366530"/>
                  <a:pt x="389956" y="365959"/>
                  <a:pt x="389384" y="366244"/>
                </a:cubicBezTo>
                <a:cubicBezTo>
                  <a:pt x="385098" y="368149"/>
                  <a:pt x="377954" y="369673"/>
                  <a:pt x="374335" y="368911"/>
                </a:cubicBezTo>
                <a:lnTo>
                  <a:pt x="373573" y="368816"/>
                </a:lnTo>
                <a:cubicBezTo>
                  <a:pt x="372430" y="367673"/>
                  <a:pt x="370525" y="367864"/>
                  <a:pt x="369286" y="369197"/>
                </a:cubicBezTo>
                <a:cubicBezTo>
                  <a:pt x="368048" y="370531"/>
                  <a:pt x="363286" y="373388"/>
                  <a:pt x="363286" y="370626"/>
                </a:cubicBezTo>
                <a:cubicBezTo>
                  <a:pt x="363286" y="367768"/>
                  <a:pt x="359761" y="362625"/>
                  <a:pt x="355380" y="364435"/>
                </a:cubicBezTo>
                <a:lnTo>
                  <a:pt x="352903" y="366911"/>
                </a:lnTo>
                <a:lnTo>
                  <a:pt x="350332" y="369578"/>
                </a:lnTo>
                <a:cubicBezTo>
                  <a:pt x="348903" y="368054"/>
                  <a:pt x="346808" y="366149"/>
                  <a:pt x="345760" y="365387"/>
                </a:cubicBezTo>
                <a:lnTo>
                  <a:pt x="344902" y="365482"/>
                </a:lnTo>
                <a:cubicBezTo>
                  <a:pt x="344045" y="365578"/>
                  <a:pt x="342616" y="366721"/>
                  <a:pt x="342712" y="367197"/>
                </a:cubicBezTo>
                <a:lnTo>
                  <a:pt x="343474" y="373483"/>
                </a:lnTo>
                <a:cubicBezTo>
                  <a:pt x="337378" y="373198"/>
                  <a:pt x="333282" y="372055"/>
                  <a:pt x="334330" y="371102"/>
                </a:cubicBezTo>
                <a:cubicBezTo>
                  <a:pt x="335377" y="370150"/>
                  <a:pt x="337283" y="366530"/>
                  <a:pt x="336520" y="365387"/>
                </a:cubicBezTo>
                <a:lnTo>
                  <a:pt x="336044" y="365387"/>
                </a:lnTo>
                <a:lnTo>
                  <a:pt x="328519" y="365673"/>
                </a:lnTo>
                <a:cubicBezTo>
                  <a:pt x="327186" y="370340"/>
                  <a:pt x="325186" y="373198"/>
                  <a:pt x="324138" y="372055"/>
                </a:cubicBezTo>
                <a:cubicBezTo>
                  <a:pt x="323090" y="370816"/>
                  <a:pt x="318994" y="368149"/>
                  <a:pt x="316994" y="368435"/>
                </a:cubicBezTo>
                <a:cubicBezTo>
                  <a:pt x="315089" y="368721"/>
                  <a:pt x="312232" y="373483"/>
                  <a:pt x="310708" y="373960"/>
                </a:cubicBezTo>
                <a:lnTo>
                  <a:pt x="310327" y="373579"/>
                </a:lnTo>
                <a:lnTo>
                  <a:pt x="309374" y="372626"/>
                </a:lnTo>
                <a:cubicBezTo>
                  <a:pt x="308803" y="371197"/>
                  <a:pt x="307660" y="370435"/>
                  <a:pt x="306612" y="371007"/>
                </a:cubicBezTo>
                <a:lnTo>
                  <a:pt x="305659" y="371197"/>
                </a:lnTo>
                <a:cubicBezTo>
                  <a:pt x="304040" y="371483"/>
                  <a:pt x="302326" y="371769"/>
                  <a:pt x="300707" y="371578"/>
                </a:cubicBezTo>
                <a:lnTo>
                  <a:pt x="296420" y="371483"/>
                </a:lnTo>
                <a:cubicBezTo>
                  <a:pt x="291086" y="370912"/>
                  <a:pt x="286419" y="371102"/>
                  <a:pt x="286133" y="372055"/>
                </a:cubicBezTo>
                <a:cubicBezTo>
                  <a:pt x="285848" y="373007"/>
                  <a:pt x="284419" y="374531"/>
                  <a:pt x="283752" y="372531"/>
                </a:cubicBezTo>
                <a:cubicBezTo>
                  <a:pt x="283085" y="370626"/>
                  <a:pt x="276037" y="370626"/>
                  <a:pt x="275846" y="371674"/>
                </a:cubicBezTo>
                <a:cubicBezTo>
                  <a:pt x="275656" y="372721"/>
                  <a:pt x="274132" y="375769"/>
                  <a:pt x="273084" y="376150"/>
                </a:cubicBezTo>
                <a:lnTo>
                  <a:pt x="272703" y="375960"/>
                </a:lnTo>
                <a:lnTo>
                  <a:pt x="266512" y="371674"/>
                </a:lnTo>
                <a:cubicBezTo>
                  <a:pt x="259082" y="373293"/>
                  <a:pt x="252129" y="375198"/>
                  <a:pt x="250986" y="375865"/>
                </a:cubicBezTo>
                <a:lnTo>
                  <a:pt x="249271" y="374722"/>
                </a:lnTo>
                <a:cubicBezTo>
                  <a:pt x="246509" y="372912"/>
                  <a:pt x="244700" y="373864"/>
                  <a:pt x="244700" y="376817"/>
                </a:cubicBezTo>
                <a:cubicBezTo>
                  <a:pt x="244700" y="377484"/>
                  <a:pt x="245081" y="378436"/>
                  <a:pt x="244604" y="378817"/>
                </a:cubicBezTo>
                <a:cubicBezTo>
                  <a:pt x="243937" y="379484"/>
                  <a:pt x="242794" y="379960"/>
                  <a:pt x="241747" y="380151"/>
                </a:cubicBezTo>
                <a:lnTo>
                  <a:pt x="241175" y="380246"/>
                </a:lnTo>
                <a:cubicBezTo>
                  <a:pt x="240413" y="379675"/>
                  <a:pt x="238508" y="377674"/>
                  <a:pt x="236984" y="375579"/>
                </a:cubicBezTo>
                <a:cubicBezTo>
                  <a:pt x="235460" y="373579"/>
                  <a:pt x="227650" y="369864"/>
                  <a:pt x="226507" y="370626"/>
                </a:cubicBezTo>
                <a:cubicBezTo>
                  <a:pt x="225364" y="371388"/>
                  <a:pt x="222316" y="374245"/>
                  <a:pt x="219839" y="375293"/>
                </a:cubicBezTo>
                <a:cubicBezTo>
                  <a:pt x="217363" y="376341"/>
                  <a:pt x="214791" y="381675"/>
                  <a:pt x="213839" y="381389"/>
                </a:cubicBezTo>
                <a:lnTo>
                  <a:pt x="213839" y="381199"/>
                </a:lnTo>
                <a:cubicBezTo>
                  <a:pt x="214029" y="379103"/>
                  <a:pt x="212981" y="377484"/>
                  <a:pt x="210409" y="378341"/>
                </a:cubicBezTo>
                <a:cubicBezTo>
                  <a:pt x="209266" y="378722"/>
                  <a:pt x="209171" y="381103"/>
                  <a:pt x="208600" y="382627"/>
                </a:cubicBezTo>
                <a:lnTo>
                  <a:pt x="208314" y="383199"/>
                </a:lnTo>
                <a:cubicBezTo>
                  <a:pt x="207838" y="383866"/>
                  <a:pt x="207742" y="382532"/>
                  <a:pt x="208124" y="380246"/>
                </a:cubicBezTo>
                <a:cubicBezTo>
                  <a:pt x="208504" y="377960"/>
                  <a:pt x="206314" y="371578"/>
                  <a:pt x="209266" y="369578"/>
                </a:cubicBezTo>
                <a:lnTo>
                  <a:pt x="211838" y="367673"/>
                </a:lnTo>
                <a:lnTo>
                  <a:pt x="212886" y="366911"/>
                </a:lnTo>
                <a:cubicBezTo>
                  <a:pt x="214029" y="365387"/>
                  <a:pt x="211457" y="364339"/>
                  <a:pt x="207171" y="364435"/>
                </a:cubicBezTo>
                <a:lnTo>
                  <a:pt x="205171" y="365768"/>
                </a:lnTo>
                <a:cubicBezTo>
                  <a:pt x="201837" y="368054"/>
                  <a:pt x="199837" y="368149"/>
                  <a:pt x="196693" y="365768"/>
                </a:cubicBezTo>
                <a:cubicBezTo>
                  <a:pt x="195836" y="365101"/>
                  <a:pt x="192026" y="365673"/>
                  <a:pt x="191074" y="366625"/>
                </a:cubicBezTo>
                <a:cubicBezTo>
                  <a:pt x="190216" y="367578"/>
                  <a:pt x="190598" y="369959"/>
                  <a:pt x="191455" y="371293"/>
                </a:cubicBezTo>
                <a:lnTo>
                  <a:pt x="192407" y="372721"/>
                </a:lnTo>
                <a:cubicBezTo>
                  <a:pt x="194217" y="373674"/>
                  <a:pt x="194598" y="375674"/>
                  <a:pt x="193455" y="377103"/>
                </a:cubicBezTo>
                <a:cubicBezTo>
                  <a:pt x="192217" y="378532"/>
                  <a:pt x="186692" y="381580"/>
                  <a:pt x="183454" y="381008"/>
                </a:cubicBezTo>
                <a:lnTo>
                  <a:pt x="187168" y="377865"/>
                </a:lnTo>
                <a:lnTo>
                  <a:pt x="190693" y="374817"/>
                </a:lnTo>
                <a:cubicBezTo>
                  <a:pt x="186787" y="373293"/>
                  <a:pt x="183454" y="373579"/>
                  <a:pt x="183263" y="375484"/>
                </a:cubicBezTo>
                <a:cubicBezTo>
                  <a:pt x="182977" y="377389"/>
                  <a:pt x="182216" y="380627"/>
                  <a:pt x="182025" y="378627"/>
                </a:cubicBezTo>
                <a:cubicBezTo>
                  <a:pt x="181834" y="376627"/>
                  <a:pt x="175167" y="378913"/>
                  <a:pt x="173738" y="377579"/>
                </a:cubicBezTo>
                <a:cubicBezTo>
                  <a:pt x="172309" y="376150"/>
                  <a:pt x="167071" y="373293"/>
                  <a:pt x="165737" y="374722"/>
                </a:cubicBezTo>
                <a:cubicBezTo>
                  <a:pt x="164404" y="376150"/>
                  <a:pt x="161165" y="378436"/>
                  <a:pt x="161832" y="376436"/>
                </a:cubicBezTo>
                <a:cubicBezTo>
                  <a:pt x="162499" y="374436"/>
                  <a:pt x="155069" y="375769"/>
                  <a:pt x="155069" y="377484"/>
                </a:cubicBezTo>
                <a:cubicBezTo>
                  <a:pt x="155069" y="379103"/>
                  <a:pt x="151164" y="384437"/>
                  <a:pt x="146401" y="384342"/>
                </a:cubicBezTo>
                <a:lnTo>
                  <a:pt x="142306" y="384723"/>
                </a:lnTo>
                <a:cubicBezTo>
                  <a:pt x="139543" y="384913"/>
                  <a:pt x="137067" y="386247"/>
                  <a:pt x="134305" y="386723"/>
                </a:cubicBezTo>
                <a:cubicBezTo>
                  <a:pt x="130209" y="387390"/>
                  <a:pt x="132495" y="383008"/>
                  <a:pt x="130209" y="382723"/>
                </a:cubicBezTo>
                <a:lnTo>
                  <a:pt x="126494" y="382342"/>
                </a:lnTo>
                <a:cubicBezTo>
                  <a:pt x="122208" y="383199"/>
                  <a:pt x="119827" y="384151"/>
                  <a:pt x="121160" y="384437"/>
                </a:cubicBezTo>
                <a:cubicBezTo>
                  <a:pt x="122494" y="384723"/>
                  <a:pt x="124970" y="387676"/>
                  <a:pt x="123637" y="390438"/>
                </a:cubicBezTo>
                <a:lnTo>
                  <a:pt x="120303" y="388914"/>
                </a:lnTo>
                <a:cubicBezTo>
                  <a:pt x="116969" y="387390"/>
                  <a:pt x="116112" y="392438"/>
                  <a:pt x="112874" y="389771"/>
                </a:cubicBezTo>
                <a:cubicBezTo>
                  <a:pt x="111445" y="388533"/>
                  <a:pt x="108206" y="388914"/>
                  <a:pt x="106111" y="388152"/>
                </a:cubicBezTo>
                <a:cubicBezTo>
                  <a:pt x="103539" y="387199"/>
                  <a:pt x="101348" y="385580"/>
                  <a:pt x="98776" y="384818"/>
                </a:cubicBezTo>
                <a:lnTo>
                  <a:pt x="97062" y="384342"/>
                </a:lnTo>
                <a:cubicBezTo>
                  <a:pt x="93824" y="384723"/>
                  <a:pt x="92299" y="386247"/>
                  <a:pt x="93538" y="387676"/>
                </a:cubicBezTo>
                <a:cubicBezTo>
                  <a:pt x="94776" y="389104"/>
                  <a:pt x="97157" y="392724"/>
                  <a:pt x="96491" y="393295"/>
                </a:cubicBezTo>
                <a:cubicBezTo>
                  <a:pt x="95824" y="393772"/>
                  <a:pt x="92776" y="395010"/>
                  <a:pt x="92014" y="394153"/>
                </a:cubicBezTo>
                <a:cubicBezTo>
                  <a:pt x="91252" y="393295"/>
                  <a:pt x="88490" y="391200"/>
                  <a:pt x="88108" y="392057"/>
                </a:cubicBezTo>
                <a:cubicBezTo>
                  <a:pt x="87727" y="392914"/>
                  <a:pt x="84679" y="393105"/>
                  <a:pt x="82203" y="390724"/>
                </a:cubicBezTo>
                <a:lnTo>
                  <a:pt x="77536" y="390819"/>
                </a:lnTo>
                <a:lnTo>
                  <a:pt x="74678" y="390914"/>
                </a:lnTo>
                <a:cubicBezTo>
                  <a:pt x="71916" y="391486"/>
                  <a:pt x="68011" y="392533"/>
                  <a:pt x="65915" y="393295"/>
                </a:cubicBezTo>
                <a:lnTo>
                  <a:pt x="65534" y="392914"/>
                </a:lnTo>
                <a:cubicBezTo>
                  <a:pt x="62772" y="389962"/>
                  <a:pt x="61343" y="392533"/>
                  <a:pt x="60010" y="393772"/>
                </a:cubicBezTo>
                <a:cubicBezTo>
                  <a:pt x="57819" y="395581"/>
                  <a:pt x="56104" y="395962"/>
                  <a:pt x="53628" y="394057"/>
                </a:cubicBezTo>
                <a:lnTo>
                  <a:pt x="52866" y="393486"/>
                </a:lnTo>
                <a:cubicBezTo>
                  <a:pt x="50961" y="393772"/>
                  <a:pt x="49532" y="394629"/>
                  <a:pt x="49818" y="395486"/>
                </a:cubicBezTo>
                <a:cubicBezTo>
                  <a:pt x="50104" y="396248"/>
                  <a:pt x="48389" y="400058"/>
                  <a:pt x="45246" y="401296"/>
                </a:cubicBezTo>
                <a:lnTo>
                  <a:pt x="44008" y="397486"/>
                </a:lnTo>
                <a:lnTo>
                  <a:pt x="43150" y="394819"/>
                </a:lnTo>
                <a:cubicBezTo>
                  <a:pt x="41150" y="395200"/>
                  <a:pt x="36483" y="395486"/>
                  <a:pt x="32959" y="395486"/>
                </a:cubicBezTo>
                <a:lnTo>
                  <a:pt x="29816" y="395581"/>
                </a:lnTo>
                <a:cubicBezTo>
                  <a:pt x="27053" y="395677"/>
                  <a:pt x="24577" y="392057"/>
                  <a:pt x="21433" y="395296"/>
                </a:cubicBezTo>
                <a:lnTo>
                  <a:pt x="20957" y="395772"/>
                </a:lnTo>
                <a:cubicBezTo>
                  <a:pt x="18004" y="394534"/>
                  <a:pt x="16099" y="393105"/>
                  <a:pt x="16861" y="392629"/>
                </a:cubicBezTo>
                <a:cubicBezTo>
                  <a:pt x="17528" y="392152"/>
                  <a:pt x="22291" y="389866"/>
                  <a:pt x="25434" y="388247"/>
                </a:cubicBezTo>
                <a:lnTo>
                  <a:pt x="27625" y="386342"/>
                </a:lnTo>
                <a:cubicBezTo>
                  <a:pt x="28673" y="385390"/>
                  <a:pt x="24577" y="383389"/>
                  <a:pt x="28006" y="381961"/>
                </a:cubicBezTo>
                <a:cubicBezTo>
                  <a:pt x="30196" y="381103"/>
                  <a:pt x="32006" y="379675"/>
                  <a:pt x="34292" y="379103"/>
                </a:cubicBezTo>
                <a:lnTo>
                  <a:pt x="38769" y="378055"/>
                </a:lnTo>
                <a:cubicBezTo>
                  <a:pt x="40293" y="374817"/>
                  <a:pt x="42484" y="371864"/>
                  <a:pt x="43532" y="371388"/>
                </a:cubicBezTo>
                <a:cubicBezTo>
                  <a:pt x="44579" y="370912"/>
                  <a:pt x="47818" y="371007"/>
                  <a:pt x="48199" y="369388"/>
                </a:cubicBezTo>
                <a:cubicBezTo>
                  <a:pt x="48580" y="367864"/>
                  <a:pt x="37626" y="358053"/>
                  <a:pt x="39245" y="358434"/>
                </a:cubicBezTo>
                <a:cubicBezTo>
                  <a:pt x="40865" y="358815"/>
                  <a:pt x="45627" y="358243"/>
                  <a:pt x="46389" y="356243"/>
                </a:cubicBezTo>
                <a:cubicBezTo>
                  <a:pt x="47151" y="354338"/>
                  <a:pt x="51437" y="350909"/>
                  <a:pt x="53818" y="354243"/>
                </a:cubicBezTo>
                <a:lnTo>
                  <a:pt x="53628" y="356529"/>
                </a:lnTo>
                <a:lnTo>
                  <a:pt x="53533" y="358339"/>
                </a:lnTo>
                <a:cubicBezTo>
                  <a:pt x="50390" y="360625"/>
                  <a:pt x="51628" y="363482"/>
                  <a:pt x="56390" y="364816"/>
                </a:cubicBezTo>
                <a:lnTo>
                  <a:pt x="58581" y="367006"/>
                </a:lnTo>
                <a:lnTo>
                  <a:pt x="60772" y="369197"/>
                </a:lnTo>
                <a:cubicBezTo>
                  <a:pt x="64106" y="370912"/>
                  <a:pt x="66868" y="370816"/>
                  <a:pt x="66868" y="368911"/>
                </a:cubicBezTo>
                <a:cubicBezTo>
                  <a:pt x="66868" y="367006"/>
                  <a:pt x="68677" y="362815"/>
                  <a:pt x="70964" y="363768"/>
                </a:cubicBezTo>
                <a:lnTo>
                  <a:pt x="71344" y="363482"/>
                </a:lnTo>
                <a:lnTo>
                  <a:pt x="73535" y="361768"/>
                </a:lnTo>
                <a:cubicBezTo>
                  <a:pt x="74107" y="363196"/>
                  <a:pt x="73059" y="367102"/>
                  <a:pt x="71344" y="370340"/>
                </a:cubicBezTo>
                <a:lnTo>
                  <a:pt x="69630" y="373198"/>
                </a:lnTo>
                <a:lnTo>
                  <a:pt x="65820" y="379484"/>
                </a:lnTo>
                <a:cubicBezTo>
                  <a:pt x="67153" y="383580"/>
                  <a:pt x="69535" y="385009"/>
                  <a:pt x="71154" y="382532"/>
                </a:cubicBezTo>
                <a:cubicBezTo>
                  <a:pt x="72773" y="380056"/>
                  <a:pt x="76393" y="371483"/>
                  <a:pt x="79345" y="368721"/>
                </a:cubicBezTo>
                <a:lnTo>
                  <a:pt x="80203" y="365197"/>
                </a:lnTo>
                <a:cubicBezTo>
                  <a:pt x="80679" y="363196"/>
                  <a:pt x="82203" y="364720"/>
                  <a:pt x="82489" y="366244"/>
                </a:cubicBezTo>
                <a:lnTo>
                  <a:pt x="83060" y="369673"/>
                </a:lnTo>
                <a:cubicBezTo>
                  <a:pt x="85918" y="368816"/>
                  <a:pt x="89442" y="367006"/>
                  <a:pt x="90966" y="365673"/>
                </a:cubicBezTo>
                <a:cubicBezTo>
                  <a:pt x="92395" y="364339"/>
                  <a:pt x="102682" y="365197"/>
                  <a:pt x="108492" y="363958"/>
                </a:cubicBezTo>
                <a:lnTo>
                  <a:pt x="113921" y="366054"/>
                </a:lnTo>
                <a:cubicBezTo>
                  <a:pt x="115350" y="366625"/>
                  <a:pt x="118398" y="367006"/>
                  <a:pt x="118493" y="364149"/>
                </a:cubicBezTo>
                <a:cubicBezTo>
                  <a:pt x="118589" y="362339"/>
                  <a:pt x="122779" y="360434"/>
                  <a:pt x="118303" y="358624"/>
                </a:cubicBezTo>
                <a:lnTo>
                  <a:pt x="117350" y="358243"/>
                </a:lnTo>
                <a:cubicBezTo>
                  <a:pt x="115541" y="356243"/>
                  <a:pt x="115636" y="355005"/>
                  <a:pt x="117541" y="355481"/>
                </a:cubicBezTo>
                <a:cubicBezTo>
                  <a:pt x="119446" y="355957"/>
                  <a:pt x="123446" y="357100"/>
                  <a:pt x="125827" y="357005"/>
                </a:cubicBezTo>
                <a:cubicBezTo>
                  <a:pt x="128209" y="356815"/>
                  <a:pt x="133924" y="360815"/>
                  <a:pt x="138972" y="359577"/>
                </a:cubicBezTo>
                <a:lnTo>
                  <a:pt x="143830" y="359196"/>
                </a:lnTo>
                <a:lnTo>
                  <a:pt x="143830" y="356708"/>
                </a:lnTo>
                <a:lnTo>
                  <a:pt x="146306" y="358434"/>
                </a:lnTo>
                <a:lnTo>
                  <a:pt x="147735" y="359386"/>
                </a:lnTo>
                <a:lnTo>
                  <a:pt x="150021" y="360815"/>
                </a:lnTo>
                <a:cubicBezTo>
                  <a:pt x="153069" y="359482"/>
                  <a:pt x="160022" y="357481"/>
                  <a:pt x="165547" y="356338"/>
                </a:cubicBezTo>
                <a:lnTo>
                  <a:pt x="160308" y="350909"/>
                </a:lnTo>
                <a:cubicBezTo>
                  <a:pt x="160117" y="350719"/>
                  <a:pt x="160689" y="349671"/>
                  <a:pt x="161165" y="349576"/>
                </a:cubicBezTo>
                <a:cubicBezTo>
                  <a:pt x="161927" y="349385"/>
                  <a:pt x="163070" y="349290"/>
                  <a:pt x="163642" y="349576"/>
                </a:cubicBezTo>
                <a:lnTo>
                  <a:pt x="170690" y="353862"/>
                </a:lnTo>
                <a:cubicBezTo>
                  <a:pt x="171738" y="350338"/>
                  <a:pt x="173071" y="347099"/>
                  <a:pt x="173548" y="346718"/>
                </a:cubicBezTo>
                <a:cubicBezTo>
                  <a:pt x="174024" y="346337"/>
                  <a:pt x="175358" y="346909"/>
                  <a:pt x="175453" y="348909"/>
                </a:cubicBezTo>
                <a:lnTo>
                  <a:pt x="176119" y="349099"/>
                </a:lnTo>
                <a:lnTo>
                  <a:pt x="181739" y="350433"/>
                </a:lnTo>
                <a:cubicBezTo>
                  <a:pt x="183168" y="354624"/>
                  <a:pt x="184787" y="358339"/>
                  <a:pt x="185264" y="358624"/>
                </a:cubicBezTo>
                <a:cubicBezTo>
                  <a:pt x="185740" y="359005"/>
                  <a:pt x="187073" y="358910"/>
                  <a:pt x="188026" y="358243"/>
                </a:cubicBezTo>
                <a:cubicBezTo>
                  <a:pt x="188883" y="357577"/>
                  <a:pt x="191645" y="356338"/>
                  <a:pt x="192217" y="357100"/>
                </a:cubicBezTo>
                <a:cubicBezTo>
                  <a:pt x="192788" y="357767"/>
                  <a:pt x="196122" y="358339"/>
                  <a:pt x="198313" y="356624"/>
                </a:cubicBezTo>
                <a:lnTo>
                  <a:pt x="200789" y="355957"/>
                </a:lnTo>
                <a:lnTo>
                  <a:pt x="208790" y="353767"/>
                </a:lnTo>
                <a:cubicBezTo>
                  <a:pt x="210219" y="347671"/>
                  <a:pt x="211648" y="342527"/>
                  <a:pt x="211838" y="342241"/>
                </a:cubicBezTo>
                <a:cubicBezTo>
                  <a:pt x="212124" y="341956"/>
                  <a:pt x="214219" y="341860"/>
                  <a:pt x="215934" y="342527"/>
                </a:cubicBezTo>
                <a:cubicBezTo>
                  <a:pt x="217649" y="343194"/>
                  <a:pt x="215267" y="351195"/>
                  <a:pt x="216886" y="351576"/>
                </a:cubicBezTo>
                <a:cubicBezTo>
                  <a:pt x="218506" y="352052"/>
                  <a:pt x="226126" y="351195"/>
                  <a:pt x="230317" y="348909"/>
                </a:cubicBezTo>
                <a:lnTo>
                  <a:pt x="234222" y="346623"/>
                </a:lnTo>
                <a:cubicBezTo>
                  <a:pt x="234698" y="346337"/>
                  <a:pt x="234603" y="345289"/>
                  <a:pt x="234412" y="344718"/>
                </a:cubicBezTo>
                <a:cubicBezTo>
                  <a:pt x="234222" y="344337"/>
                  <a:pt x="233460" y="343670"/>
                  <a:pt x="232889" y="343670"/>
                </a:cubicBezTo>
                <a:lnTo>
                  <a:pt x="226983" y="343670"/>
                </a:lnTo>
                <a:cubicBezTo>
                  <a:pt x="226888" y="341194"/>
                  <a:pt x="229174" y="339670"/>
                  <a:pt x="232222" y="340241"/>
                </a:cubicBezTo>
                <a:cubicBezTo>
                  <a:pt x="235270" y="340813"/>
                  <a:pt x="241651" y="344813"/>
                  <a:pt x="240604" y="345670"/>
                </a:cubicBezTo>
                <a:cubicBezTo>
                  <a:pt x="239651" y="346528"/>
                  <a:pt x="241080" y="350242"/>
                  <a:pt x="245461" y="352433"/>
                </a:cubicBezTo>
                <a:cubicBezTo>
                  <a:pt x="249843" y="354624"/>
                  <a:pt x="262511" y="349385"/>
                  <a:pt x="261749" y="348337"/>
                </a:cubicBezTo>
                <a:lnTo>
                  <a:pt x="261178" y="347194"/>
                </a:lnTo>
                <a:lnTo>
                  <a:pt x="260225" y="345385"/>
                </a:lnTo>
                <a:cubicBezTo>
                  <a:pt x="262130" y="343194"/>
                  <a:pt x="266893" y="340622"/>
                  <a:pt x="270798" y="339479"/>
                </a:cubicBezTo>
                <a:cubicBezTo>
                  <a:pt x="274608" y="338336"/>
                  <a:pt x="285657" y="340336"/>
                  <a:pt x="286514" y="338241"/>
                </a:cubicBezTo>
                <a:cubicBezTo>
                  <a:pt x="287371" y="336241"/>
                  <a:pt x="290515" y="330811"/>
                  <a:pt x="291277" y="331859"/>
                </a:cubicBezTo>
                <a:cubicBezTo>
                  <a:pt x="291943" y="332907"/>
                  <a:pt x="295563" y="333574"/>
                  <a:pt x="297658" y="330907"/>
                </a:cubicBezTo>
                <a:lnTo>
                  <a:pt x="299373" y="329287"/>
                </a:lnTo>
                <a:cubicBezTo>
                  <a:pt x="300040" y="328716"/>
                  <a:pt x="302611" y="328525"/>
                  <a:pt x="302611" y="328621"/>
                </a:cubicBezTo>
                <a:cubicBezTo>
                  <a:pt x="305564" y="336145"/>
                  <a:pt x="313089" y="331669"/>
                  <a:pt x="318423" y="332621"/>
                </a:cubicBezTo>
                <a:cubicBezTo>
                  <a:pt x="319471" y="332812"/>
                  <a:pt x="320804" y="332240"/>
                  <a:pt x="321757" y="331764"/>
                </a:cubicBezTo>
                <a:cubicBezTo>
                  <a:pt x="322233" y="331478"/>
                  <a:pt x="322138" y="330430"/>
                  <a:pt x="321947" y="329859"/>
                </a:cubicBezTo>
                <a:lnTo>
                  <a:pt x="321757" y="329478"/>
                </a:lnTo>
                <a:cubicBezTo>
                  <a:pt x="320995" y="329097"/>
                  <a:pt x="317470" y="328716"/>
                  <a:pt x="314041" y="328525"/>
                </a:cubicBezTo>
                <a:lnTo>
                  <a:pt x="310803" y="328430"/>
                </a:lnTo>
                <a:cubicBezTo>
                  <a:pt x="308612" y="328335"/>
                  <a:pt x="306421" y="326716"/>
                  <a:pt x="304135" y="326525"/>
                </a:cubicBezTo>
                <a:lnTo>
                  <a:pt x="300897" y="326335"/>
                </a:lnTo>
                <a:cubicBezTo>
                  <a:pt x="299468" y="324430"/>
                  <a:pt x="297087" y="321763"/>
                  <a:pt x="295468" y="320239"/>
                </a:cubicBezTo>
                <a:cubicBezTo>
                  <a:pt x="293849" y="318810"/>
                  <a:pt x="286324" y="321667"/>
                  <a:pt x="284800" y="321763"/>
                </a:cubicBezTo>
                <a:cubicBezTo>
                  <a:pt x="283276" y="321953"/>
                  <a:pt x="279847" y="320429"/>
                  <a:pt x="280704" y="318143"/>
                </a:cubicBezTo>
                <a:cubicBezTo>
                  <a:pt x="281561" y="315857"/>
                  <a:pt x="281466" y="309571"/>
                  <a:pt x="280133" y="309285"/>
                </a:cubicBezTo>
                <a:lnTo>
                  <a:pt x="279751" y="309571"/>
                </a:lnTo>
                <a:cubicBezTo>
                  <a:pt x="277370" y="311571"/>
                  <a:pt x="275275" y="315286"/>
                  <a:pt x="272798" y="315476"/>
                </a:cubicBezTo>
                <a:lnTo>
                  <a:pt x="268131" y="315857"/>
                </a:lnTo>
                <a:cubicBezTo>
                  <a:pt x="265654" y="318334"/>
                  <a:pt x="261749" y="321572"/>
                  <a:pt x="259558" y="323001"/>
                </a:cubicBezTo>
                <a:lnTo>
                  <a:pt x="254701" y="318905"/>
                </a:lnTo>
                <a:lnTo>
                  <a:pt x="252986" y="317476"/>
                </a:lnTo>
                <a:cubicBezTo>
                  <a:pt x="250986" y="315952"/>
                  <a:pt x="248033" y="314428"/>
                  <a:pt x="246414" y="314143"/>
                </a:cubicBezTo>
                <a:lnTo>
                  <a:pt x="245081" y="314524"/>
                </a:lnTo>
                <a:lnTo>
                  <a:pt x="239080" y="316143"/>
                </a:lnTo>
                <a:cubicBezTo>
                  <a:pt x="236984" y="313666"/>
                  <a:pt x="235079" y="311380"/>
                  <a:pt x="234698" y="311095"/>
                </a:cubicBezTo>
                <a:cubicBezTo>
                  <a:pt x="234412" y="310809"/>
                  <a:pt x="231841" y="311857"/>
                  <a:pt x="230221" y="314333"/>
                </a:cubicBezTo>
                <a:lnTo>
                  <a:pt x="227935" y="315571"/>
                </a:lnTo>
                <a:cubicBezTo>
                  <a:pt x="225745" y="316810"/>
                  <a:pt x="222030" y="315286"/>
                  <a:pt x="220125" y="317857"/>
                </a:cubicBezTo>
                <a:cubicBezTo>
                  <a:pt x="219839" y="318238"/>
                  <a:pt x="218315" y="318238"/>
                  <a:pt x="217744" y="317953"/>
                </a:cubicBezTo>
                <a:cubicBezTo>
                  <a:pt x="215267" y="316905"/>
                  <a:pt x="212981" y="315571"/>
                  <a:pt x="210505" y="314428"/>
                </a:cubicBezTo>
                <a:cubicBezTo>
                  <a:pt x="208790" y="313571"/>
                  <a:pt x="207266" y="316810"/>
                  <a:pt x="204790" y="314333"/>
                </a:cubicBezTo>
                <a:lnTo>
                  <a:pt x="203361" y="312809"/>
                </a:lnTo>
                <a:cubicBezTo>
                  <a:pt x="199932" y="312333"/>
                  <a:pt x="192312" y="310999"/>
                  <a:pt x="186311" y="309952"/>
                </a:cubicBezTo>
                <a:lnTo>
                  <a:pt x="181834" y="306332"/>
                </a:lnTo>
                <a:lnTo>
                  <a:pt x="179834" y="304713"/>
                </a:lnTo>
                <a:cubicBezTo>
                  <a:pt x="175167" y="304999"/>
                  <a:pt x="171452" y="306713"/>
                  <a:pt x="171833" y="308523"/>
                </a:cubicBezTo>
                <a:cubicBezTo>
                  <a:pt x="172119" y="310237"/>
                  <a:pt x="167261" y="315476"/>
                  <a:pt x="160784" y="315381"/>
                </a:cubicBezTo>
                <a:lnTo>
                  <a:pt x="155069" y="316048"/>
                </a:lnTo>
                <a:cubicBezTo>
                  <a:pt x="150307" y="316619"/>
                  <a:pt x="153069" y="311952"/>
                  <a:pt x="149735" y="311761"/>
                </a:cubicBezTo>
                <a:cubicBezTo>
                  <a:pt x="146973" y="311571"/>
                  <a:pt x="144116" y="311095"/>
                  <a:pt x="141544" y="310428"/>
                </a:cubicBezTo>
                <a:lnTo>
                  <a:pt x="140972" y="310333"/>
                </a:lnTo>
                <a:cubicBezTo>
                  <a:pt x="140686" y="308047"/>
                  <a:pt x="139067" y="308523"/>
                  <a:pt x="137258" y="311380"/>
                </a:cubicBezTo>
                <a:lnTo>
                  <a:pt x="135733" y="313095"/>
                </a:lnTo>
                <a:cubicBezTo>
                  <a:pt x="135257" y="313666"/>
                  <a:pt x="133257" y="314047"/>
                  <a:pt x="132400" y="313666"/>
                </a:cubicBezTo>
                <a:cubicBezTo>
                  <a:pt x="131638" y="313285"/>
                  <a:pt x="130781" y="311476"/>
                  <a:pt x="131161" y="311095"/>
                </a:cubicBezTo>
                <a:lnTo>
                  <a:pt x="134209" y="308237"/>
                </a:lnTo>
                <a:cubicBezTo>
                  <a:pt x="133543" y="304332"/>
                  <a:pt x="132114" y="302046"/>
                  <a:pt x="131066" y="303284"/>
                </a:cubicBezTo>
                <a:cubicBezTo>
                  <a:pt x="130018" y="304522"/>
                  <a:pt x="127066" y="307380"/>
                  <a:pt x="126780" y="307285"/>
                </a:cubicBezTo>
                <a:cubicBezTo>
                  <a:pt x="126494" y="307189"/>
                  <a:pt x="126113" y="305761"/>
                  <a:pt x="126685" y="304522"/>
                </a:cubicBezTo>
                <a:cubicBezTo>
                  <a:pt x="127256" y="303284"/>
                  <a:pt x="126590" y="299569"/>
                  <a:pt x="123637" y="299569"/>
                </a:cubicBezTo>
                <a:cubicBezTo>
                  <a:pt x="120684" y="299569"/>
                  <a:pt x="113635" y="300712"/>
                  <a:pt x="113921" y="302236"/>
                </a:cubicBezTo>
                <a:cubicBezTo>
                  <a:pt x="114207" y="303665"/>
                  <a:pt x="108968" y="308618"/>
                  <a:pt x="107920" y="309666"/>
                </a:cubicBezTo>
                <a:cubicBezTo>
                  <a:pt x="106777" y="310714"/>
                  <a:pt x="103539" y="313000"/>
                  <a:pt x="103158" y="312333"/>
                </a:cubicBezTo>
                <a:cubicBezTo>
                  <a:pt x="102777" y="311666"/>
                  <a:pt x="100300" y="311476"/>
                  <a:pt x="98776" y="313666"/>
                </a:cubicBezTo>
                <a:cubicBezTo>
                  <a:pt x="97252" y="315857"/>
                  <a:pt x="87061" y="315476"/>
                  <a:pt x="85537" y="314428"/>
                </a:cubicBezTo>
                <a:cubicBezTo>
                  <a:pt x="84108" y="313381"/>
                  <a:pt x="80869" y="312428"/>
                  <a:pt x="80489" y="315381"/>
                </a:cubicBezTo>
                <a:lnTo>
                  <a:pt x="76107" y="313857"/>
                </a:lnTo>
                <a:cubicBezTo>
                  <a:pt x="72964" y="312714"/>
                  <a:pt x="72202" y="310999"/>
                  <a:pt x="74107" y="307856"/>
                </a:cubicBezTo>
                <a:cubicBezTo>
                  <a:pt x="75535" y="305475"/>
                  <a:pt x="73154" y="306618"/>
                  <a:pt x="71059" y="306999"/>
                </a:cubicBezTo>
                <a:lnTo>
                  <a:pt x="67725" y="307666"/>
                </a:lnTo>
                <a:cubicBezTo>
                  <a:pt x="68582" y="305380"/>
                  <a:pt x="71059" y="303475"/>
                  <a:pt x="73154" y="303475"/>
                </a:cubicBezTo>
                <a:lnTo>
                  <a:pt x="73916" y="302713"/>
                </a:lnTo>
                <a:lnTo>
                  <a:pt x="75250" y="301379"/>
                </a:lnTo>
                <a:cubicBezTo>
                  <a:pt x="75726" y="299379"/>
                  <a:pt x="75250" y="296712"/>
                  <a:pt x="74011" y="295474"/>
                </a:cubicBezTo>
                <a:lnTo>
                  <a:pt x="73726" y="295664"/>
                </a:lnTo>
                <a:lnTo>
                  <a:pt x="64986" y="299691"/>
                </a:lnTo>
                <a:lnTo>
                  <a:pt x="66296" y="299665"/>
                </a:lnTo>
                <a:cubicBezTo>
                  <a:pt x="67725" y="300998"/>
                  <a:pt x="67534" y="303189"/>
                  <a:pt x="66010" y="304427"/>
                </a:cubicBezTo>
                <a:cubicBezTo>
                  <a:pt x="64486" y="305666"/>
                  <a:pt x="59343" y="307475"/>
                  <a:pt x="58105" y="305761"/>
                </a:cubicBezTo>
                <a:cubicBezTo>
                  <a:pt x="56771" y="304046"/>
                  <a:pt x="53723" y="299474"/>
                  <a:pt x="54009" y="299284"/>
                </a:cubicBezTo>
                <a:cubicBezTo>
                  <a:pt x="54295" y="299093"/>
                  <a:pt x="55724" y="299093"/>
                  <a:pt x="56771" y="299855"/>
                </a:cubicBezTo>
                <a:lnTo>
                  <a:pt x="63757" y="299716"/>
                </a:lnTo>
                <a:lnTo>
                  <a:pt x="59283" y="292199"/>
                </a:lnTo>
                <a:cubicBezTo>
                  <a:pt x="58033" y="290163"/>
                  <a:pt x="57200" y="288901"/>
                  <a:pt x="57057" y="288901"/>
                </a:cubicBezTo>
                <a:cubicBezTo>
                  <a:pt x="56866" y="288901"/>
                  <a:pt x="54104" y="290711"/>
                  <a:pt x="52866" y="292997"/>
                </a:cubicBezTo>
                <a:cubicBezTo>
                  <a:pt x="51628" y="295283"/>
                  <a:pt x="48580" y="298617"/>
                  <a:pt x="48866" y="295378"/>
                </a:cubicBezTo>
                <a:lnTo>
                  <a:pt x="43722" y="295283"/>
                </a:lnTo>
                <a:lnTo>
                  <a:pt x="42293" y="295283"/>
                </a:lnTo>
                <a:cubicBezTo>
                  <a:pt x="40769" y="296236"/>
                  <a:pt x="38864" y="295759"/>
                  <a:pt x="38102" y="294331"/>
                </a:cubicBezTo>
                <a:cubicBezTo>
                  <a:pt x="37340" y="292902"/>
                  <a:pt x="33244" y="291664"/>
                  <a:pt x="31244" y="295855"/>
                </a:cubicBezTo>
                <a:lnTo>
                  <a:pt x="29530" y="299093"/>
                </a:lnTo>
                <a:cubicBezTo>
                  <a:pt x="29339" y="299379"/>
                  <a:pt x="27910" y="299474"/>
                  <a:pt x="27244" y="299284"/>
                </a:cubicBezTo>
                <a:lnTo>
                  <a:pt x="26577" y="299188"/>
                </a:lnTo>
                <a:cubicBezTo>
                  <a:pt x="26101" y="298617"/>
                  <a:pt x="25434" y="296902"/>
                  <a:pt x="25243" y="295378"/>
                </a:cubicBezTo>
                <a:cubicBezTo>
                  <a:pt x="25053" y="293854"/>
                  <a:pt x="25720" y="289282"/>
                  <a:pt x="28768" y="288235"/>
                </a:cubicBezTo>
                <a:cubicBezTo>
                  <a:pt x="31911" y="287187"/>
                  <a:pt x="29434" y="279091"/>
                  <a:pt x="30101" y="278233"/>
                </a:cubicBezTo>
                <a:cubicBezTo>
                  <a:pt x="30768" y="277281"/>
                  <a:pt x="32292" y="274614"/>
                  <a:pt x="31911" y="274233"/>
                </a:cubicBezTo>
                <a:lnTo>
                  <a:pt x="31625" y="274233"/>
                </a:lnTo>
                <a:lnTo>
                  <a:pt x="28291" y="274614"/>
                </a:lnTo>
                <a:cubicBezTo>
                  <a:pt x="25243" y="273280"/>
                  <a:pt x="21624" y="270899"/>
                  <a:pt x="20100" y="269470"/>
                </a:cubicBezTo>
                <a:lnTo>
                  <a:pt x="18576" y="270709"/>
                </a:lnTo>
                <a:lnTo>
                  <a:pt x="17719" y="271375"/>
                </a:lnTo>
                <a:cubicBezTo>
                  <a:pt x="18385" y="273852"/>
                  <a:pt x="17814" y="276328"/>
                  <a:pt x="16576" y="276805"/>
                </a:cubicBezTo>
                <a:cubicBezTo>
                  <a:pt x="15337" y="277281"/>
                  <a:pt x="11337" y="276995"/>
                  <a:pt x="12099" y="274328"/>
                </a:cubicBezTo>
                <a:lnTo>
                  <a:pt x="12480" y="272328"/>
                </a:lnTo>
                <a:cubicBezTo>
                  <a:pt x="12670" y="270994"/>
                  <a:pt x="12861" y="269470"/>
                  <a:pt x="12480" y="268137"/>
                </a:cubicBezTo>
                <a:cubicBezTo>
                  <a:pt x="11908" y="266232"/>
                  <a:pt x="11432" y="264041"/>
                  <a:pt x="9813" y="262898"/>
                </a:cubicBezTo>
                <a:lnTo>
                  <a:pt x="8194" y="261755"/>
                </a:lnTo>
                <a:cubicBezTo>
                  <a:pt x="5146" y="261469"/>
                  <a:pt x="2574" y="260803"/>
                  <a:pt x="2479" y="260231"/>
                </a:cubicBezTo>
                <a:cubicBezTo>
                  <a:pt x="2383" y="259755"/>
                  <a:pt x="3717" y="253564"/>
                  <a:pt x="5336" y="247563"/>
                </a:cubicBezTo>
                <a:lnTo>
                  <a:pt x="15242" y="247087"/>
                </a:lnTo>
                <a:lnTo>
                  <a:pt x="19052" y="246896"/>
                </a:lnTo>
                <a:cubicBezTo>
                  <a:pt x="22672" y="244991"/>
                  <a:pt x="24005" y="243181"/>
                  <a:pt x="22005" y="243086"/>
                </a:cubicBezTo>
                <a:cubicBezTo>
                  <a:pt x="20005" y="242896"/>
                  <a:pt x="16766" y="241086"/>
                  <a:pt x="20005" y="239562"/>
                </a:cubicBezTo>
                <a:lnTo>
                  <a:pt x="22195" y="238133"/>
                </a:lnTo>
                <a:lnTo>
                  <a:pt x="23910" y="236990"/>
                </a:lnTo>
                <a:cubicBezTo>
                  <a:pt x="25910" y="237181"/>
                  <a:pt x="29053" y="238419"/>
                  <a:pt x="30958" y="239752"/>
                </a:cubicBezTo>
                <a:lnTo>
                  <a:pt x="32673" y="237847"/>
                </a:lnTo>
                <a:cubicBezTo>
                  <a:pt x="33054" y="237466"/>
                  <a:pt x="30958" y="235847"/>
                  <a:pt x="30673" y="234704"/>
                </a:cubicBezTo>
                <a:cubicBezTo>
                  <a:pt x="30387" y="233466"/>
                  <a:pt x="30577" y="232037"/>
                  <a:pt x="33244" y="233371"/>
                </a:cubicBezTo>
                <a:lnTo>
                  <a:pt x="34197" y="233847"/>
                </a:lnTo>
                <a:cubicBezTo>
                  <a:pt x="37531" y="232799"/>
                  <a:pt x="36578" y="230608"/>
                  <a:pt x="32197" y="229180"/>
                </a:cubicBezTo>
                <a:lnTo>
                  <a:pt x="29149" y="228513"/>
                </a:lnTo>
                <a:lnTo>
                  <a:pt x="28101" y="228322"/>
                </a:lnTo>
                <a:cubicBezTo>
                  <a:pt x="26672" y="228989"/>
                  <a:pt x="25815" y="228894"/>
                  <a:pt x="26101" y="228132"/>
                </a:cubicBezTo>
                <a:cubicBezTo>
                  <a:pt x="26482" y="227275"/>
                  <a:pt x="26386" y="224703"/>
                  <a:pt x="25053" y="224417"/>
                </a:cubicBezTo>
                <a:cubicBezTo>
                  <a:pt x="23815" y="224036"/>
                  <a:pt x="20481" y="222417"/>
                  <a:pt x="20862" y="221655"/>
                </a:cubicBezTo>
                <a:cubicBezTo>
                  <a:pt x="21243" y="220893"/>
                  <a:pt x="20386" y="218607"/>
                  <a:pt x="18100" y="218416"/>
                </a:cubicBezTo>
                <a:cubicBezTo>
                  <a:pt x="15814" y="218226"/>
                  <a:pt x="16766" y="225560"/>
                  <a:pt x="15623" y="226132"/>
                </a:cubicBezTo>
                <a:cubicBezTo>
                  <a:pt x="14575" y="226703"/>
                  <a:pt x="10480" y="227751"/>
                  <a:pt x="9146" y="227370"/>
                </a:cubicBezTo>
                <a:cubicBezTo>
                  <a:pt x="7813" y="226989"/>
                  <a:pt x="4955" y="224322"/>
                  <a:pt x="5146" y="223274"/>
                </a:cubicBezTo>
                <a:lnTo>
                  <a:pt x="5812" y="222512"/>
                </a:lnTo>
                <a:cubicBezTo>
                  <a:pt x="6098" y="222131"/>
                  <a:pt x="7527" y="222036"/>
                  <a:pt x="8099" y="222322"/>
                </a:cubicBezTo>
                <a:lnTo>
                  <a:pt x="9241" y="222798"/>
                </a:lnTo>
                <a:cubicBezTo>
                  <a:pt x="11051" y="224131"/>
                  <a:pt x="12290" y="222893"/>
                  <a:pt x="11908" y="220036"/>
                </a:cubicBezTo>
                <a:cubicBezTo>
                  <a:pt x="11527" y="217178"/>
                  <a:pt x="15337" y="210796"/>
                  <a:pt x="17814" y="212130"/>
                </a:cubicBezTo>
                <a:cubicBezTo>
                  <a:pt x="20291" y="213463"/>
                  <a:pt x="24386" y="208034"/>
                  <a:pt x="23624" y="207844"/>
                </a:cubicBezTo>
                <a:cubicBezTo>
                  <a:pt x="22862" y="207653"/>
                  <a:pt x="20862" y="206320"/>
                  <a:pt x="21243" y="205558"/>
                </a:cubicBezTo>
                <a:lnTo>
                  <a:pt x="21529" y="205558"/>
                </a:lnTo>
                <a:cubicBezTo>
                  <a:pt x="25720" y="205843"/>
                  <a:pt x="27244" y="202795"/>
                  <a:pt x="29339" y="200890"/>
                </a:cubicBezTo>
                <a:lnTo>
                  <a:pt x="30292" y="200033"/>
                </a:lnTo>
                <a:cubicBezTo>
                  <a:pt x="29530" y="197557"/>
                  <a:pt x="29720" y="195271"/>
                  <a:pt x="30673" y="194890"/>
                </a:cubicBezTo>
                <a:cubicBezTo>
                  <a:pt x="31530" y="194509"/>
                  <a:pt x="35816" y="194128"/>
                  <a:pt x="37531" y="195080"/>
                </a:cubicBezTo>
                <a:cubicBezTo>
                  <a:pt x="39150" y="196128"/>
                  <a:pt x="37054" y="200986"/>
                  <a:pt x="38483" y="202033"/>
                </a:cubicBezTo>
                <a:cubicBezTo>
                  <a:pt x="39912" y="203176"/>
                  <a:pt x="43817" y="205939"/>
                  <a:pt x="44198" y="205748"/>
                </a:cubicBezTo>
                <a:cubicBezTo>
                  <a:pt x="44579" y="205558"/>
                  <a:pt x="45056" y="204415"/>
                  <a:pt x="44579" y="203653"/>
                </a:cubicBezTo>
                <a:cubicBezTo>
                  <a:pt x="44103" y="202891"/>
                  <a:pt x="43341" y="199271"/>
                  <a:pt x="43055" y="197557"/>
                </a:cubicBezTo>
                <a:cubicBezTo>
                  <a:pt x="42769" y="195842"/>
                  <a:pt x="42674" y="189651"/>
                  <a:pt x="47818" y="187079"/>
                </a:cubicBezTo>
                <a:lnTo>
                  <a:pt x="53818" y="190508"/>
                </a:lnTo>
                <a:lnTo>
                  <a:pt x="56104" y="191842"/>
                </a:lnTo>
                <a:cubicBezTo>
                  <a:pt x="57819" y="187936"/>
                  <a:pt x="59724" y="184603"/>
                  <a:pt x="60391" y="184126"/>
                </a:cubicBezTo>
                <a:cubicBezTo>
                  <a:pt x="61058" y="183650"/>
                  <a:pt x="63534" y="185079"/>
                  <a:pt x="65725" y="187365"/>
                </a:cubicBezTo>
                <a:lnTo>
                  <a:pt x="68011" y="189079"/>
                </a:lnTo>
                <a:lnTo>
                  <a:pt x="69535" y="190222"/>
                </a:lnTo>
                <a:cubicBezTo>
                  <a:pt x="70868" y="188413"/>
                  <a:pt x="72678" y="186222"/>
                  <a:pt x="73535" y="185269"/>
                </a:cubicBezTo>
                <a:lnTo>
                  <a:pt x="74392" y="185174"/>
                </a:lnTo>
                <a:lnTo>
                  <a:pt x="77726" y="184984"/>
                </a:lnTo>
                <a:cubicBezTo>
                  <a:pt x="81441" y="185841"/>
                  <a:pt x="83632" y="186603"/>
                  <a:pt x="82489" y="186793"/>
                </a:cubicBezTo>
                <a:cubicBezTo>
                  <a:pt x="81346" y="186984"/>
                  <a:pt x="77726" y="189270"/>
                  <a:pt x="77726" y="191365"/>
                </a:cubicBezTo>
                <a:cubicBezTo>
                  <a:pt x="77726" y="193461"/>
                  <a:pt x="78583" y="199462"/>
                  <a:pt x="79726" y="197652"/>
                </a:cubicBezTo>
                <a:cubicBezTo>
                  <a:pt x="80774" y="195842"/>
                  <a:pt x="84108" y="192604"/>
                  <a:pt x="84870" y="194223"/>
                </a:cubicBezTo>
                <a:lnTo>
                  <a:pt x="85918" y="195271"/>
                </a:lnTo>
                <a:cubicBezTo>
                  <a:pt x="88204" y="197652"/>
                  <a:pt x="95538" y="197271"/>
                  <a:pt x="97348" y="194699"/>
                </a:cubicBezTo>
                <a:lnTo>
                  <a:pt x="97729" y="194128"/>
                </a:lnTo>
                <a:cubicBezTo>
                  <a:pt x="97633" y="193366"/>
                  <a:pt x="96967" y="191365"/>
                  <a:pt x="96109" y="189746"/>
                </a:cubicBezTo>
                <a:cubicBezTo>
                  <a:pt x="95252" y="188127"/>
                  <a:pt x="93824" y="182983"/>
                  <a:pt x="94871" y="182126"/>
                </a:cubicBezTo>
                <a:cubicBezTo>
                  <a:pt x="95919" y="181269"/>
                  <a:pt x="100015" y="178888"/>
                  <a:pt x="99634" y="180221"/>
                </a:cubicBezTo>
                <a:cubicBezTo>
                  <a:pt x="99253" y="181555"/>
                  <a:pt x="100015" y="184698"/>
                  <a:pt x="102110" y="184222"/>
                </a:cubicBezTo>
                <a:cubicBezTo>
                  <a:pt x="104206" y="183745"/>
                  <a:pt x="110492" y="180507"/>
                  <a:pt x="110397" y="178602"/>
                </a:cubicBezTo>
                <a:lnTo>
                  <a:pt x="110683" y="176602"/>
                </a:lnTo>
                <a:cubicBezTo>
                  <a:pt x="110778" y="175840"/>
                  <a:pt x="111826" y="174697"/>
                  <a:pt x="112683" y="174601"/>
                </a:cubicBezTo>
                <a:lnTo>
                  <a:pt x="113635" y="174506"/>
                </a:lnTo>
                <a:cubicBezTo>
                  <a:pt x="114778" y="175173"/>
                  <a:pt x="120303" y="178221"/>
                  <a:pt x="125923" y="181174"/>
                </a:cubicBezTo>
                <a:lnTo>
                  <a:pt x="130876" y="180126"/>
                </a:lnTo>
                <a:lnTo>
                  <a:pt x="133448" y="179554"/>
                </a:lnTo>
                <a:cubicBezTo>
                  <a:pt x="135067" y="180697"/>
                  <a:pt x="134400" y="182031"/>
                  <a:pt x="132114" y="182507"/>
                </a:cubicBezTo>
                <a:cubicBezTo>
                  <a:pt x="129733" y="182983"/>
                  <a:pt x="132685" y="187651"/>
                  <a:pt x="137067" y="186222"/>
                </a:cubicBezTo>
                <a:lnTo>
                  <a:pt x="138400" y="183936"/>
                </a:lnTo>
                <a:lnTo>
                  <a:pt x="139829" y="181555"/>
                </a:lnTo>
                <a:cubicBezTo>
                  <a:pt x="138686" y="177459"/>
                  <a:pt x="139448" y="174887"/>
                  <a:pt x="141449" y="175744"/>
                </a:cubicBezTo>
                <a:cubicBezTo>
                  <a:pt x="143449" y="176602"/>
                  <a:pt x="150783" y="180031"/>
                  <a:pt x="153355" y="181078"/>
                </a:cubicBezTo>
                <a:lnTo>
                  <a:pt x="154593" y="180602"/>
                </a:lnTo>
                <a:cubicBezTo>
                  <a:pt x="155355" y="180316"/>
                  <a:pt x="156022" y="180126"/>
                  <a:pt x="156784" y="179840"/>
                </a:cubicBezTo>
                <a:lnTo>
                  <a:pt x="157165" y="179650"/>
                </a:lnTo>
                <a:cubicBezTo>
                  <a:pt x="157450" y="179364"/>
                  <a:pt x="159736" y="180412"/>
                  <a:pt x="162118" y="182126"/>
                </a:cubicBezTo>
                <a:cubicBezTo>
                  <a:pt x="164594" y="183745"/>
                  <a:pt x="159832" y="194128"/>
                  <a:pt x="159927" y="194604"/>
                </a:cubicBezTo>
                <a:lnTo>
                  <a:pt x="160117" y="194604"/>
                </a:lnTo>
                <a:lnTo>
                  <a:pt x="162118" y="194985"/>
                </a:lnTo>
                <a:cubicBezTo>
                  <a:pt x="164308" y="195271"/>
                  <a:pt x="167642" y="193651"/>
                  <a:pt x="169642" y="191270"/>
                </a:cubicBezTo>
                <a:lnTo>
                  <a:pt x="169738" y="189175"/>
                </a:lnTo>
                <a:lnTo>
                  <a:pt x="169833" y="186889"/>
                </a:lnTo>
                <a:cubicBezTo>
                  <a:pt x="170785" y="184793"/>
                  <a:pt x="172691" y="182221"/>
                  <a:pt x="174024" y="181269"/>
                </a:cubicBezTo>
                <a:cubicBezTo>
                  <a:pt x="175358" y="180316"/>
                  <a:pt x="168500" y="176506"/>
                  <a:pt x="167547" y="176506"/>
                </a:cubicBezTo>
                <a:cubicBezTo>
                  <a:pt x="166594" y="176506"/>
                  <a:pt x="163832" y="175173"/>
                  <a:pt x="165833" y="173649"/>
                </a:cubicBezTo>
                <a:lnTo>
                  <a:pt x="171983" y="167235"/>
                </a:lnTo>
                <a:lnTo>
                  <a:pt x="167833" y="168506"/>
                </a:lnTo>
                <a:cubicBezTo>
                  <a:pt x="165261" y="168506"/>
                  <a:pt x="157832" y="171744"/>
                  <a:pt x="157641" y="175745"/>
                </a:cubicBezTo>
                <a:lnTo>
                  <a:pt x="152784" y="176697"/>
                </a:lnTo>
                <a:lnTo>
                  <a:pt x="151069" y="177078"/>
                </a:lnTo>
                <a:cubicBezTo>
                  <a:pt x="147830" y="175173"/>
                  <a:pt x="146592" y="173459"/>
                  <a:pt x="148307" y="173173"/>
                </a:cubicBezTo>
                <a:cubicBezTo>
                  <a:pt x="150021" y="172887"/>
                  <a:pt x="154498" y="171077"/>
                  <a:pt x="154212" y="169839"/>
                </a:cubicBezTo>
                <a:cubicBezTo>
                  <a:pt x="153831" y="168410"/>
                  <a:pt x="162023" y="165172"/>
                  <a:pt x="165738" y="165553"/>
                </a:cubicBezTo>
                <a:lnTo>
                  <a:pt x="172199" y="167009"/>
                </a:lnTo>
                <a:lnTo>
                  <a:pt x="172500" y="166696"/>
                </a:lnTo>
                <a:lnTo>
                  <a:pt x="172500" y="166029"/>
                </a:lnTo>
                <a:cubicBezTo>
                  <a:pt x="172500" y="165648"/>
                  <a:pt x="172309" y="165172"/>
                  <a:pt x="172500" y="164981"/>
                </a:cubicBezTo>
                <a:cubicBezTo>
                  <a:pt x="174024" y="163838"/>
                  <a:pt x="175548" y="162219"/>
                  <a:pt x="177358" y="161933"/>
                </a:cubicBezTo>
                <a:cubicBezTo>
                  <a:pt x="179834" y="161552"/>
                  <a:pt x="182406" y="161838"/>
                  <a:pt x="184025" y="159742"/>
                </a:cubicBezTo>
                <a:cubicBezTo>
                  <a:pt x="185740" y="157456"/>
                  <a:pt x="187264" y="158314"/>
                  <a:pt x="189740" y="159457"/>
                </a:cubicBezTo>
                <a:lnTo>
                  <a:pt x="191645" y="160409"/>
                </a:lnTo>
                <a:cubicBezTo>
                  <a:pt x="194789" y="160028"/>
                  <a:pt x="194408" y="157361"/>
                  <a:pt x="190788" y="154408"/>
                </a:cubicBezTo>
                <a:lnTo>
                  <a:pt x="190312" y="150122"/>
                </a:lnTo>
                <a:lnTo>
                  <a:pt x="190026" y="147360"/>
                </a:lnTo>
                <a:cubicBezTo>
                  <a:pt x="187550" y="148693"/>
                  <a:pt x="185168" y="148312"/>
                  <a:pt x="184692" y="146503"/>
                </a:cubicBezTo>
                <a:lnTo>
                  <a:pt x="184216" y="144883"/>
                </a:lnTo>
                <a:lnTo>
                  <a:pt x="184216" y="144788"/>
                </a:lnTo>
                <a:cubicBezTo>
                  <a:pt x="183549" y="144788"/>
                  <a:pt x="182216" y="143264"/>
                  <a:pt x="181168" y="141264"/>
                </a:cubicBezTo>
                <a:lnTo>
                  <a:pt x="180215" y="139454"/>
                </a:lnTo>
                <a:cubicBezTo>
                  <a:pt x="179834" y="138787"/>
                  <a:pt x="181549" y="136311"/>
                  <a:pt x="182596" y="135644"/>
                </a:cubicBezTo>
                <a:lnTo>
                  <a:pt x="184120" y="134596"/>
                </a:lnTo>
                <a:cubicBezTo>
                  <a:pt x="185930" y="132977"/>
                  <a:pt x="187645" y="132787"/>
                  <a:pt x="187931" y="134025"/>
                </a:cubicBezTo>
                <a:cubicBezTo>
                  <a:pt x="188121" y="135263"/>
                  <a:pt x="191169" y="137835"/>
                  <a:pt x="194026" y="135930"/>
                </a:cubicBezTo>
                <a:cubicBezTo>
                  <a:pt x="196884" y="134025"/>
                  <a:pt x="203075" y="126405"/>
                  <a:pt x="205457" y="125357"/>
                </a:cubicBezTo>
                <a:lnTo>
                  <a:pt x="205837" y="126976"/>
                </a:lnTo>
                <a:cubicBezTo>
                  <a:pt x="206695" y="130405"/>
                  <a:pt x="207552" y="131072"/>
                  <a:pt x="211457" y="129167"/>
                </a:cubicBezTo>
                <a:cubicBezTo>
                  <a:pt x="214410" y="127643"/>
                  <a:pt x="217934" y="126691"/>
                  <a:pt x="221458" y="126119"/>
                </a:cubicBezTo>
                <a:cubicBezTo>
                  <a:pt x="223459" y="125738"/>
                  <a:pt x="226221" y="125071"/>
                  <a:pt x="227174" y="128405"/>
                </a:cubicBezTo>
                <a:cubicBezTo>
                  <a:pt x="227554" y="129929"/>
                  <a:pt x="231174" y="131167"/>
                  <a:pt x="233555" y="132120"/>
                </a:cubicBezTo>
                <a:cubicBezTo>
                  <a:pt x="234317" y="132406"/>
                  <a:pt x="236603" y="131929"/>
                  <a:pt x="236794" y="131358"/>
                </a:cubicBezTo>
                <a:cubicBezTo>
                  <a:pt x="238699" y="126786"/>
                  <a:pt x="244033" y="125929"/>
                  <a:pt x="248224" y="123833"/>
                </a:cubicBezTo>
                <a:lnTo>
                  <a:pt x="252129" y="121833"/>
                </a:lnTo>
                <a:cubicBezTo>
                  <a:pt x="251558" y="118118"/>
                  <a:pt x="250415" y="116118"/>
                  <a:pt x="249367" y="117356"/>
                </a:cubicBezTo>
                <a:cubicBezTo>
                  <a:pt x="248414" y="118594"/>
                  <a:pt x="244890" y="118594"/>
                  <a:pt x="243747" y="114689"/>
                </a:cubicBezTo>
                <a:lnTo>
                  <a:pt x="242128" y="111355"/>
                </a:lnTo>
                <a:cubicBezTo>
                  <a:pt x="241270" y="109736"/>
                  <a:pt x="239270" y="107641"/>
                  <a:pt x="237460" y="107355"/>
                </a:cubicBezTo>
                <a:lnTo>
                  <a:pt x="235936" y="107069"/>
                </a:lnTo>
                <a:cubicBezTo>
                  <a:pt x="233555" y="108879"/>
                  <a:pt x="232412" y="110593"/>
                  <a:pt x="233460" y="110879"/>
                </a:cubicBezTo>
                <a:cubicBezTo>
                  <a:pt x="234508" y="111260"/>
                  <a:pt x="236508" y="112498"/>
                  <a:pt x="235556" y="112879"/>
                </a:cubicBezTo>
                <a:cubicBezTo>
                  <a:pt x="234603" y="113260"/>
                  <a:pt x="232793" y="114880"/>
                  <a:pt x="234984" y="115165"/>
                </a:cubicBezTo>
                <a:lnTo>
                  <a:pt x="236032" y="115832"/>
                </a:lnTo>
                <a:lnTo>
                  <a:pt x="236794" y="116308"/>
                </a:lnTo>
                <a:cubicBezTo>
                  <a:pt x="236984" y="117547"/>
                  <a:pt x="236317" y="118499"/>
                  <a:pt x="235270" y="118404"/>
                </a:cubicBezTo>
                <a:lnTo>
                  <a:pt x="234508" y="118594"/>
                </a:lnTo>
                <a:lnTo>
                  <a:pt x="231079" y="119452"/>
                </a:lnTo>
                <a:cubicBezTo>
                  <a:pt x="227364" y="120595"/>
                  <a:pt x="223268" y="122785"/>
                  <a:pt x="221840" y="124309"/>
                </a:cubicBezTo>
                <a:lnTo>
                  <a:pt x="219173" y="122976"/>
                </a:lnTo>
                <a:cubicBezTo>
                  <a:pt x="217934" y="122404"/>
                  <a:pt x="216220" y="122023"/>
                  <a:pt x="214791" y="122214"/>
                </a:cubicBezTo>
                <a:lnTo>
                  <a:pt x="209171" y="122595"/>
                </a:lnTo>
                <a:cubicBezTo>
                  <a:pt x="209648" y="119928"/>
                  <a:pt x="210600" y="117166"/>
                  <a:pt x="211267" y="116594"/>
                </a:cubicBezTo>
                <a:lnTo>
                  <a:pt x="211171" y="116118"/>
                </a:lnTo>
                <a:cubicBezTo>
                  <a:pt x="211076" y="115165"/>
                  <a:pt x="210505" y="114213"/>
                  <a:pt x="209743" y="113546"/>
                </a:cubicBezTo>
                <a:cubicBezTo>
                  <a:pt x="209362" y="113165"/>
                  <a:pt x="207838" y="113260"/>
                  <a:pt x="207361" y="113641"/>
                </a:cubicBezTo>
                <a:lnTo>
                  <a:pt x="205742" y="114689"/>
                </a:lnTo>
                <a:cubicBezTo>
                  <a:pt x="203837" y="116308"/>
                  <a:pt x="199837" y="113451"/>
                  <a:pt x="196789" y="108403"/>
                </a:cubicBezTo>
                <a:lnTo>
                  <a:pt x="190883" y="109641"/>
                </a:lnTo>
                <a:lnTo>
                  <a:pt x="186311" y="110593"/>
                </a:lnTo>
                <a:cubicBezTo>
                  <a:pt x="181168" y="113451"/>
                  <a:pt x="174881" y="113832"/>
                  <a:pt x="172405" y="111355"/>
                </a:cubicBezTo>
                <a:lnTo>
                  <a:pt x="169738" y="110212"/>
                </a:lnTo>
                <a:lnTo>
                  <a:pt x="166975" y="109069"/>
                </a:lnTo>
                <a:cubicBezTo>
                  <a:pt x="162689" y="108784"/>
                  <a:pt x="162308" y="105831"/>
                  <a:pt x="165928" y="102497"/>
                </a:cubicBezTo>
                <a:lnTo>
                  <a:pt x="172119" y="104783"/>
                </a:lnTo>
                <a:lnTo>
                  <a:pt x="173929" y="105450"/>
                </a:lnTo>
                <a:cubicBezTo>
                  <a:pt x="177262" y="103354"/>
                  <a:pt x="180596" y="100783"/>
                  <a:pt x="181263" y="99830"/>
                </a:cubicBezTo>
                <a:cubicBezTo>
                  <a:pt x="182025" y="98878"/>
                  <a:pt x="188883" y="101926"/>
                  <a:pt x="192502" y="104116"/>
                </a:cubicBezTo>
                <a:lnTo>
                  <a:pt x="198217" y="99925"/>
                </a:lnTo>
                <a:lnTo>
                  <a:pt x="199170" y="99259"/>
                </a:lnTo>
                <a:cubicBezTo>
                  <a:pt x="200599" y="98116"/>
                  <a:pt x="200123" y="97068"/>
                  <a:pt x="198122" y="96973"/>
                </a:cubicBezTo>
                <a:cubicBezTo>
                  <a:pt x="196122" y="96782"/>
                  <a:pt x="189835" y="95925"/>
                  <a:pt x="191169" y="95449"/>
                </a:cubicBezTo>
                <a:cubicBezTo>
                  <a:pt x="192502" y="94972"/>
                  <a:pt x="195265" y="92496"/>
                  <a:pt x="194408" y="90781"/>
                </a:cubicBezTo>
                <a:cubicBezTo>
                  <a:pt x="193550" y="89162"/>
                  <a:pt x="192502" y="84209"/>
                  <a:pt x="194884" y="85066"/>
                </a:cubicBezTo>
                <a:lnTo>
                  <a:pt x="196408" y="85828"/>
                </a:lnTo>
                <a:lnTo>
                  <a:pt x="198979" y="87067"/>
                </a:lnTo>
                <a:cubicBezTo>
                  <a:pt x="200980" y="89162"/>
                  <a:pt x="202599" y="91258"/>
                  <a:pt x="202504" y="91829"/>
                </a:cubicBezTo>
                <a:lnTo>
                  <a:pt x="202408" y="92305"/>
                </a:lnTo>
                <a:lnTo>
                  <a:pt x="202313" y="93067"/>
                </a:lnTo>
                <a:cubicBezTo>
                  <a:pt x="202123" y="93829"/>
                  <a:pt x="203361" y="94210"/>
                  <a:pt x="205075" y="93829"/>
                </a:cubicBezTo>
                <a:lnTo>
                  <a:pt x="205933" y="93067"/>
                </a:lnTo>
                <a:cubicBezTo>
                  <a:pt x="206600" y="92401"/>
                  <a:pt x="205837" y="91067"/>
                  <a:pt x="206123" y="90019"/>
                </a:cubicBezTo>
                <a:lnTo>
                  <a:pt x="206695" y="87352"/>
                </a:lnTo>
                <a:cubicBezTo>
                  <a:pt x="209171" y="87924"/>
                  <a:pt x="210600" y="89638"/>
                  <a:pt x="209838" y="91258"/>
                </a:cubicBezTo>
                <a:cubicBezTo>
                  <a:pt x="209076" y="92877"/>
                  <a:pt x="206885" y="97258"/>
                  <a:pt x="206885" y="97544"/>
                </a:cubicBezTo>
                <a:cubicBezTo>
                  <a:pt x="206885" y="97830"/>
                  <a:pt x="208219" y="98306"/>
                  <a:pt x="210028" y="98306"/>
                </a:cubicBezTo>
                <a:cubicBezTo>
                  <a:pt x="211743" y="98306"/>
                  <a:pt x="215458" y="97258"/>
                  <a:pt x="214696" y="95925"/>
                </a:cubicBezTo>
                <a:lnTo>
                  <a:pt x="214791" y="94972"/>
                </a:lnTo>
                <a:lnTo>
                  <a:pt x="214982" y="93448"/>
                </a:lnTo>
                <a:lnTo>
                  <a:pt x="218478" y="91547"/>
                </a:lnTo>
                <a:lnTo>
                  <a:pt x="223649" y="94877"/>
                </a:lnTo>
                <a:lnTo>
                  <a:pt x="220328" y="90541"/>
                </a:lnTo>
                <a:lnTo>
                  <a:pt x="224792" y="88114"/>
                </a:lnTo>
                <a:lnTo>
                  <a:pt x="219649" y="86305"/>
                </a:lnTo>
                <a:cubicBezTo>
                  <a:pt x="218887" y="86019"/>
                  <a:pt x="216696" y="86876"/>
                  <a:pt x="216601" y="87352"/>
                </a:cubicBezTo>
                <a:cubicBezTo>
                  <a:pt x="216506" y="88305"/>
                  <a:pt x="217267" y="90305"/>
                  <a:pt x="217744" y="90305"/>
                </a:cubicBezTo>
                <a:lnTo>
                  <a:pt x="220220" y="90400"/>
                </a:lnTo>
                <a:lnTo>
                  <a:pt x="220328" y="90541"/>
                </a:lnTo>
                <a:lnTo>
                  <a:pt x="218478" y="91547"/>
                </a:lnTo>
                <a:lnTo>
                  <a:pt x="218029" y="91258"/>
                </a:lnTo>
                <a:cubicBezTo>
                  <a:pt x="215267" y="90115"/>
                  <a:pt x="210981" y="87924"/>
                  <a:pt x="210505" y="87352"/>
                </a:cubicBezTo>
                <a:cubicBezTo>
                  <a:pt x="210124" y="86781"/>
                  <a:pt x="211362" y="84590"/>
                  <a:pt x="214124" y="83638"/>
                </a:cubicBezTo>
                <a:cubicBezTo>
                  <a:pt x="216886" y="82685"/>
                  <a:pt x="224221" y="79828"/>
                  <a:pt x="224125" y="79542"/>
                </a:cubicBezTo>
                <a:cubicBezTo>
                  <a:pt x="224030" y="79256"/>
                  <a:pt x="221935" y="78494"/>
                  <a:pt x="219458" y="78494"/>
                </a:cubicBezTo>
                <a:lnTo>
                  <a:pt x="217458" y="77923"/>
                </a:lnTo>
                <a:cubicBezTo>
                  <a:pt x="215267" y="77256"/>
                  <a:pt x="213267" y="76018"/>
                  <a:pt x="211362" y="74779"/>
                </a:cubicBezTo>
                <a:lnTo>
                  <a:pt x="210981" y="74494"/>
                </a:lnTo>
                <a:cubicBezTo>
                  <a:pt x="211171" y="73541"/>
                  <a:pt x="212124" y="72684"/>
                  <a:pt x="213172" y="72684"/>
                </a:cubicBezTo>
                <a:lnTo>
                  <a:pt x="214029" y="72874"/>
                </a:lnTo>
                <a:lnTo>
                  <a:pt x="216982" y="73446"/>
                </a:lnTo>
                <a:cubicBezTo>
                  <a:pt x="220316" y="73636"/>
                  <a:pt x="225840" y="71541"/>
                  <a:pt x="229364" y="68969"/>
                </a:cubicBezTo>
                <a:lnTo>
                  <a:pt x="234412" y="70398"/>
                </a:lnTo>
                <a:lnTo>
                  <a:pt x="238508" y="71636"/>
                </a:lnTo>
                <a:cubicBezTo>
                  <a:pt x="243557" y="70969"/>
                  <a:pt x="246509" y="71446"/>
                  <a:pt x="244985" y="72589"/>
                </a:cubicBezTo>
                <a:cubicBezTo>
                  <a:pt x="243557" y="73827"/>
                  <a:pt x="242509" y="76684"/>
                  <a:pt x="245938" y="76399"/>
                </a:cubicBezTo>
                <a:cubicBezTo>
                  <a:pt x="249367" y="76113"/>
                  <a:pt x="252986" y="69160"/>
                  <a:pt x="253272" y="68874"/>
                </a:cubicBezTo>
                <a:cubicBezTo>
                  <a:pt x="253653" y="68588"/>
                  <a:pt x="257082" y="67540"/>
                  <a:pt x="260130" y="67064"/>
                </a:cubicBezTo>
                <a:lnTo>
                  <a:pt x="262892" y="67445"/>
                </a:lnTo>
                <a:cubicBezTo>
                  <a:pt x="265559" y="67826"/>
                  <a:pt x="268226" y="68779"/>
                  <a:pt x="270798" y="69445"/>
                </a:cubicBezTo>
                <a:lnTo>
                  <a:pt x="271179" y="69541"/>
                </a:lnTo>
                <a:cubicBezTo>
                  <a:pt x="272132" y="69636"/>
                  <a:pt x="272893" y="70874"/>
                  <a:pt x="272893" y="72208"/>
                </a:cubicBezTo>
                <a:cubicBezTo>
                  <a:pt x="272893" y="73636"/>
                  <a:pt x="274417" y="78208"/>
                  <a:pt x="276227" y="77256"/>
                </a:cubicBezTo>
                <a:cubicBezTo>
                  <a:pt x="278037" y="76303"/>
                  <a:pt x="282609" y="74684"/>
                  <a:pt x="282990" y="75256"/>
                </a:cubicBezTo>
                <a:cubicBezTo>
                  <a:pt x="283371" y="75922"/>
                  <a:pt x="285657" y="77542"/>
                  <a:pt x="286133" y="75732"/>
                </a:cubicBezTo>
                <a:cubicBezTo>
                  <a:pt x="286609" y="73827"/>
                  <a:pt x="285657" y="69445"/>
                  <a:pt x="285562" y="67255"/>
                </a:cubicBezTo>
                <a:cubicBezTo>
                  <a:pt x="285466" y="65064"/>
                  <a:pt x="287371" y="61063"/>
                  <a:pt x="288705" y="62111"/>
                </a:cubicBezTo>
                <a:cubicBezTo>
                  <a:pt x="290039" y="63159"/>
                  <a:pt x="295373" y="64111"/>
                  <a:pt x="297277" y="61444"/>
                </a:cubicBezTo>
                <a:lnTo>
                  <a:pt x="298897" y="61159"/>
                </a:lnTo>
                <a:cubicBezTo>
                  <a:pt x="304898" y="60016"/>
                  <a:pt x="311470" y="60492"/>
                  <a:pt x="316994" y="58587"/>
                </a:cubicBezTo>
                <a:cubicBezTo>
                  <a:pt x="321566" y="56968"/>
                  <a:pt x="324138" y="56872"/>
                  <a:pt x="327376" y="59920"/>
                </a:cubicBezTo>
                <a:lnTo>
                  <a:pt x="329377" y="61825"/>
                </a:lnTo>
                <a:cubicBezTo>
                  <a:pt x="331091" y="60111"/>
                  <a:pt x="333091" y="57920"/>
                  <a:pt x="333853" y="57063"/>
                </a:cubicBezTo>
                <a:lnTo>
                  <a:pt x="334711" y="56968"/>
                </a:lnTo>
                <a:lnTo>
                  <a:pt x="341188" y="56015"/>
                </a:lnTo>
                <a:cubicBezTo>
                  <a:pt x="348617" y="55063"/>
                  <a:pt x="354904" y="55253"/>
                  <a:pt x="355190" y="56396"/>
                </a:cubicBezTo>
                <a:cubicBezTo>
                  <a:pt x="355475" y="57539"/>
                  <a:pt x="358142" y="60492"/>
                  <a:pt x="360714" y="60587"/>
                </a:cubicBezTo>
                <a:cubicBezTo>
                  <a:pt x="363191" y="60682"/>
                  <a:pt x="367382" y="54682"/>
                  <a:pt x="369477" y="53158"/>
                </a:cubicBezTo>
                <a:lnTo>
                  <a:pt x="371191" y="51729"/>
                </a:lnTo>
                <a:cubicBezTo>
                  <a:pt x="373763" y="49538"/>
                  <a:pt x="374430" y="52586"/>
                  <a:pt x="375573" y="53348"/>
                </a:cubicBezTo>
                <a:cubicBezTo>
                  <a:pt x="378431" y="55348"/>
                  <a:pt x="380335" y="56396"/>
                  <a:pt x="381478" y="52205"/>
                </a:cubicBezTo>
                <a:cubicBezTo>
                  <a:pt x="382050" y="49919"/>
                  <a:pt x="384050" y="50395"/>
                  <a:pt x="386241" y="51348"/>
                </a:cubicBezTo>
                <a:cubicBezTo>
                  <a:pt x="389194" y="52586"/>
                  <a:pt x="393004" y="55634"/>
                  <a:pt x="394528" y="49824"/>
                </a:cubicBezTo>
                <a:cubicBezTo>
                  <a:pt x="394718" y="49157"/>
                  <a:pt x="398909" y="48681"/>
                  <a:pt x="401005" y="48967"/>
                </a:cubicBezTo>
                <a:cubicBezTo>
                  <a:pt x="407101" y="49824"/>
                  <a:pt x="408339" y="49919"/>
                  <a:pt x="412340" y="48586"/>
                </a:cubicBezTo>
                <a:cubicBezTo>
                  <a:pt x="414625" y="47824"/>
                  <a:pt x="416435" y="46490"/>
                  <a:pt x="419388" y="48300"/>
                </a:cubicBezTo>
                <a:cubicBezTo>
                  <a:pt x="420721" y="49062"/>
                  <a:pt x="424436" y="47157"/>
                  <a:pt x="427103" y="46490"/>
                </a:cubicBezTo>
                <a:lnTo>
                  <a:pt x="431580" y="45347"/>
                </a:lnTo>
                <a:cubicBezTo>
                  <a:pt x="432818" y="48300"/>
                  <a:pt x="434723" y="50014"/>
                  <a:pt x="435771" y="49252"/>
                </a:cubicBezTo>
                <a:cubicBezTo>
                  <a:pt x="436724" y="48490"/>
                  <a:pt x="440152" y="47347"/>
                  <a:pt x="440438" y="49062"/>
                </a:cubicBezTo>
                <a:cubicBezTo>
                  <a:pt x="440629" y="50681"/>
                  <a:pt x="441772" y="52967"/>
                  <a:pt x="442343" y="50586"/>
                </a:cubicBezTo>
                <a:cubicBezTo>
                  <a:pt x="442915" y="48300"/>
                  <a:pt x="447582" y="43537"/>
                  <a:pt x="448630" y="44776"/>
                </a:cubicBezTo>
                <a:cubicBezTo>
                  <a:pt x="449773" y="45919"/>
                  <a:pt x="455107" y="47538"/>
                  <a:pt x="457774" y="45252"/>
                </a:cubicBezTo>
                <a:lnTo>
                  <a:pt x="460250" y="44585"/>
                </a:lnTo>
                <a:cubicBezTo>
                  <a:pt x="464822" y="43347"/>
                  <a:pt x="469775" y="42966"/>
                  <a:pt x="474538" y="42394"/>
                </a:cubicBezTo>
                <a:cubicBezTo>
                  <a:pt x="481491" y="41442"/>
                  <a:pt x="488920" y="44204"/>
                  <a:pt x="495588" y="40680"/>
                </a:cubicBezTo>
                <a:cubicBezTo>
                  <a:pt x="495874" y="40585"/>
                  <a:pt x="497207" y="41156"/>
                  <a:pt x="497207" y="41442"/>
                </a:cubicBezTo>
                <a:cubicBezTo>
                  <a:pt x="496731" y="46109"/>
                  <a:pt x="502636" y="44490"/>
                  <a:pt x="505113" y="46300"/>
                </a:cubicBezTo>
                <a:cubicBezTo>
                  <a:pt x="506351" y="47252"/>
                  <a:pt x="510923" y="45157"/>
                  <a:pt x="513971" y="44490"/>
                </a:cubicBezTo>
                <a:lnTo>
                  <a:pt x="514352" y="44395"/>
                </a:lnTo>
                <a:cubicBezTo>
                  <a:pt x="514828" y="44395"/>
                  <a:pt x="514352" y="45823"/>
                  <a:pt x="513400" y="47538"/>
                </a:cubicBezTo>
                <a:cubicBezTo>
                  <a:pt x="512352" y="49252"/>
                  <a:pt x="512542" y="54110"/>
                  <a:pt x="516162" y="54491"/>
                </a:cubicBezTo>
                <a:cubicBezTo>
                  <a:pt x="519782" y="54872"/>
                  <a:pt x="529021" y="52777"/>
                  <a:pt x="529973" y="52777"/>
                </a:cubicBezTo>
                <a:lnTo>
                  <a:pt x="530831" y="52777"/>
                </a:lnTo>
                <a:lnTo>
                  <a:pt x="531688" y="52777"/>
                </a:lnTo>
                <a:cubicBezTo>
                  <a:pt x="532640" y="52777"/>
                  <a:pt x="536545" y="54872"/>
                  <a:pt x="540260" y="57444"/>
                </a:cubicBezTo>
                <a:lnTo>
                  <a:pt x="543213" y="53824"/>
                </a:lnTo>
                <a:lnTo>
                  <a:pt x="545690" y="50872"/>
                </a:lnTo>
                <a:cubicBezTo>
                  <a:pt x="541879" y="48967"/>
                  <a:pt x="538450" y="46109"/>
                  <a:pt x="538260" y="44490"/>
                </a:cubicBezTo>
                <a:cubicBezTo>
                  <a:pt x="537974" y="42871"/>
                  <a:pt x="540736" y="39727"/>
                  <a:pt x="545023" y="41728"/>
                </a:cubicBezTo>
                <a:lnTo>
                  <a:pt x="549309" y="38203"/>
                </a:lnTo>
                <a:cubicBezTo>
                  <a:pt x="549881" y="37727"/>
                  <a:pt x="552928" y="39061"/>
                  <a:pt x="554738" y="39727"/>
                </a:cubicBezTo>
                <a:lnTo>
                  <a:pt x="556929" y="40394"/>
                </a:lnTo>
                <a:cubicBezTo>
                  <a:pt x="558262" y="39156"/>
                  <a:pt x="559786" y="37822"/>
                  <a:pt x="560358" y="37441"/>
                </a:cubicBezTo>
                <a:cubicBezTo>
                  <a:pt x="560929" y="37060"/>
                  <a:pt x="563787" y="36394"/>
                  <a:pt x="565501" y="36870"/>
                </a:cubicBezTo>
                <a:cubicBezTo>
                  <a:pt x="567216" y="37346"/>
                  <a:pt x="573312" y="35155"/>
                  <a:pt x="574931" y="34012"/>
                </a:cubicBezTo>
                <a:cubicBezTo>
                  <a:pt x="576550" y="32869"/>
                  <a:pt x="585504" y="35251"/>
                  <a:pt x="590267" y="34489"/>
                </a:cubicBezTo>
                <a:lnTo>
                  <a:pt x="592934" y="32869"/>
                </a:lnTo>
                <a:cubicBezTo>
                  <a:pt x="593791" y="32298"/>
                  <a:pt x="595982" y="31726"/>
                  <a:pt x="596172" y="31917"/>
                </a:cubicBezTo>
                <a:lnTo>
                  <a:pt x="599410" y="36108"/>
                </a:lnTo>
                <a:cubicBezTo>
                  <a:pt x="605125" y="36013"/>
                  <a:pt x="611317" y="36203"/>
                  <a:pt x="613222" y="36394"/>
                </a:cubicBezTo>
                <a:lnTo>
                  <a:pt x="614746" y="35917"/>
                </a:lnTo>
                <a:cubicBezTo>
                  <a:pt x="625604" y="32488"/>
                  <a:pt x="636082" y="30298"/>
                  <a:pt x="643892" y="32012"/>
                </a:cubicBezTo>
                <a:lnTo>
                  <a:pt x="648655" y="33060"/>
                </a:lnTo>
                <a:cubicBezTo>
                  <a:pt x="652465" y="31631"/>
                  <a:pt x="658084" y="31060"/>
                  <a:pt x="661228" y="31726"/>
                </a:cubicBezTo>
                <a:lnTo>
                  <a:pt x="663990" y="31250"/>
                </a:lnTo>
                <a:lnTo>
                  <a:pt x="666562" y="30869"/>
                </a:lnTo>
                <a:cubicBezTo>
                  <a:pt x="669038" y="29059"/>
                  <a:pt x="674086" y="27250"/>
                  <a:pt x="677706" y="26964"/>
                </a:cubicBezTo>
                <a:lnTo>
                  <a:pt x="681325" y="28774"/>
                </a:lnTo>
                <a:cubicBezTo>
                  <a:pt x="684088" y="30202"/>
                  <a:pt x="689326" y="30393"/>
                  <a:pt x="692184" y="29155"/>
                </a:cubicBezTo>
                <a:cubicBezTo>
                  <a:pt x="696851" y="27154"/>
                  <a:pt x="700090" y="27440"/>
                  <a:pt x="704757" y="28964"/>
                </a:cubicBezTo>
                <a:cubicBezTo>
                  <a:pt x="707900" y="29917"/>
                  <a:pt x="712377" y="27440"/>
                  <a:pt x="716282" y="27631"/>
                </a:cubicBezTo>
                <a:lnTo>
                  <a:pt x="723998" y="27916"/>
                </a:lnTo>
                <a:cubicBezTo>
                  <a:pt x="728760" y="26869"/>
                  <a:pt x="733713" y="25916"/>
                  <a:pt x="734951" y="25821"/>
                </a:cubicBezTo>
                <a:cubicBezTo>
                  <a:pt x="736190" y="25726"/>
                  <a:pt x="740190" y="25916"/>
                  <a:pt x="739428" y="26583"/>
                </a:cubicBezTo>
                <a:cubicBezTo>
                  <a:pt x="738666" y="27250"/>
                  <a:pt x="738380" y="29059"/>
                  <a:pt x="739809" y="29726"/>
                </a:cubicBezTo>
                <a:lnTo>
                  <a:pt x="740381" y="29440"/>
                </a:lnTo>
                <a:lnTo>
                  <a:pt x="742476" y="28393"/>
                </a:lnTo>
                <a:cubicBezTo>
                  <a:pt x="744476" y="26869"/>
                  <a:pt x="746572" y="25916"/>
                  <a:pt x="747048" y="26488"/>
                </a:cubicBezTo>
                <a:lnTo>
                  <a:pt x="747524" y="26964"/>
                </a:lnTo>
                <a:cubicBezTo>
                  <a:pt x="749239" y="28774"/>
                  <a:pt x="743048" y="30012"/>
                  <a:pt x="746667" y="31536"/>
                </a:cubicBezTo>
                <a:lnTo>
                  <a:pt x="748953" y="32488"/>
                </a:lnTo>
                <a:cubicBezTo>
                  <a:pt x="749620" y="30393"/>
                  <a:pt x="750382" y="28297"/>
                  <a:pt x="750667" y="27916"/>
                </a:cubicBezTo>
                <a:lnTo>
                  <a:pt x="750858" y="27916"/>
                </a:lnTo>
                <a:lnTo>
                  <a:pt x="753239" y="28012"/>
                </a:lnTo>
                <a:cubicBezTo>
                  <a:pt x="755906" y="28202"/>
                  <a:pt x="758954" y="27631"/>
                  <a:pt x="760002" y="26678"/>
                </a:cubicBezTo>
                <a:cubicBezTo>
                  <a:pt x="761145" y="25726"/>
                  <a:pt x="764288" y="26297"/>
                  <a:pt x="764669" y="30107"/>
                </a:cubicBezTo>
                <a:lnTo>
                  <a:pt x="770670" y="26678"/>
                </a:lnTo>
                <a:cubicBezTo>
                  <a:pt x="772384" y="25726"/>
                  <a:pt x="776004" y="25154"/>
                  <a:pt x="777337" y="25916"/>
                </a:cubicBezTo>
                <a:cubicBezTo>
                  <a:pt x="779624" y="27250"/>
                  <a:pt x="780671" y="27250"/>
                  <a:pt x="782100" y="25535"/>
                </a:cubicBezTo>
                <a:cubicBezTo>
                  <a:pt x="783910" y="23440"/>
                  <a:pt x="785053" y="23821"/>
                  <a:pt x="787815" y="25154"/>
                </a:cubicBezTo>
                <a:lnTo>
                  <a:pt x="791244" y="26869"/>
                </a:lnTo>
                <a:cubicBezTo>
                  <a:pt x="791625" y="24011"/>
                  <a:pt x="794387" y="22868"/>
                  <a:pt x="797340" y="24297"/>
                </a:cubicBezTo>
                <a:cubicBezTo>
                  <a:pt x="800293" y="25726"/>
                  <a:pt x="812104" y="27535"/>
                  <a:pt x="816961" y="25154"/>
                </a:cubicBezTo>
                <a:lnTo>
                  <a:pt x="822581" y="25249"/>
                </a:lnTo>
                <a:cubicBezTo>
                  <a:pt x="825915" y="25345"/>
                  <a:pt x="829249" y="24392"/>
                  <a:pt x="832583" y="24392"/>
                </a:cubicBezTo>
                <a:cubicBezTo>
                  <a:pt x="835821" y="24392"/>
                  <a:pt x="839155" y="25440"/>
                  <a:pt x="842393" y="25249"/>
                </a:cubicBezTo>
                <a:lnTo>
                  <a:pt x="845536" y="25059"/>
                </a:lnTo>
                <a:cubicBezTo>
                  <a:pt x="848680" y="24202"/>
                  <a:pt x="854585" y="23154"/>
                  <a:pt x="858681" y="22868"/>
                </a:cubicBezTo>
                <a:lnTo>
                  <a:pt x="860967" y="23630"/>
                </a:lnTo>
                <a:lnTo>
                  <a:pt x="864301" y="24678"/>
                </a:lnTo>
                <a:cubicBezTo>
                  <a:pt x="867063" y="23916"/>
                  <a:pt x="870968" y="23916"/>
                  <a:pt x="873064" y="24583"/>
                </a:cubicBezTo>
                <a:cubicBezTo>
                  <a:pt x="875159" y="25345"/>
                  <a:pt x="883065" y="24011"/>
                  <a:pt x="885637" y="24297"/>
                </a:cubicBezTo>
                <a:lnTo>
                  <a:pt x="888304" y="23440"/>
                </a:lnTo>
                <a:cubicBezTo>
                  <a:pt x="889923" y="22963"/>
                  <a:pt x="892590" y="24773"/>
                  <a:pt x="894876" y="25154"/>
                </a:cubicBezTo>
                <a:cubicBezTo>
                  <a:pt x="895352" y="25249"/>
                  <a:pt x="896305" y="23916"/>
                  <a:pt x="897067" y="23249"/>
                </a:cubicBezTo>
                <a:lnTo>
                  <a:pt x="897638" y="22678"/>
                </a:lnTo>
                <a:cubicBezTo>
                  <a:pt x="898305" y="22011"/>
                  <a:pt x="901258" y="21249"/>
                  <a:pt x="904306" y="20963"/>
                </a:cubicBezTo>
                <a:cubicBezTo>
                  <a:pt x="907354" y="20677"/>
                  <a:pt x="915355" y="25630"/>
                  <a:pt x="917545" y="26297"/>
                </a:cubicBezTo>
                <a:cubicBezTo>
                  <a:pt x="919736" y="26964"/>
                  <a:pt x="927261" y="26773"/>
                  <a:pt x="928214" y="26011"/>
                </a:cubicBezTo>
                <a:cubicBezTo>
                  <a:pt x="929261" y="25249"/>
                  <a:pt x="932500" y="23535"/>
                  <a:pt x="932785" y="24297"/>
                </a:cubicBezTo>
                <a:cubicBezTo>
                  <a:pt x="932976" y="24964"/>
                  <a:pt x="934024" y="26678"/>
                  <a:pt x="934881" y="26964"/>
                </a:cubicBezTo>
                <a:lnTo>
                  <a:pt x="935071" y="26773"/>
                </a:lnTo>
                <a:cubicBezTo>
                  <a:pt x="937739" y="24392"/>
                  <a:pt x="940501" y="23154"/>
                  <a:pt x="944882" y="23059"/>
                </a:cubicBezTo>
                <a:lnTo>
                  <a:pt x="948978" y="22963"/>
                </a:lnTo>
                <a:cubicBezTo>
                  <a:pt x="953359" y="21154"/>
                  <a:pt x="957741" y="19725"/>
                  <a:pt x="958693" y="19915"/>
                </a:cubicBezTo>
                <a:lnTo>
                  <a:pt x="958693" y="20106"/>
                </a:lnTo>
                <a:cubicBezTo>
                  <a:pt x="958884" y="23630"/>
                  <a:pt x="960408" y="24583"/>
                  <a:pt x="964123" y="22201"/>
                </a:cubicBezTo>
                <a:lnTo>
                  <a:pt x="964599" y="21916"/>
                </a:lnTo>
                <a:cubicBezTo>
                  <a:pt x="965266" y="21820"/>
                  <a:pt x="968885" y="22011"/>
                  <a:pt x="972695" y="22297"/>
                </a:cubicBezTo>
                <a:cubicBezTo>
                  <a:pt x="976410" y="22582"/>
                  <a:pt x="987650" y="20201"/>
                  <a:pt x="989554" y="21154"/>
                </a:cubicBezTo>
                <a:cubicBezTo>
                  <a:pt x="991459" y="22201"/>
                  <a:pt x="997270" y="24583"/>
                  <a:pt x="997936" y="23916"/>
                </a:cubicBezTo>
                <a:cubicBezTo>
                  <a:pt x="998699" y="23344"/>
                  <a:pt x="1002223" y="21916"/>
                  <a:pt x="1003175" y="23059"/>
                </a:cubicBezTo>
                <a:cubicBezTo>
                  <a:pt x="1004128" y="24202"/>
                  <a:pt x="1011462" y="25059"/>
                  <a:pt x="1017177" y="22582"/>
                </a:cubicBezTo>
                <a:cubicBezTo>
                  <a:pt x="1022892" y="20106"/>
                  <a:pt x="1040990" y="22392"/>
                  <a:pt x="1041751" y="21820"/>
                </a:cubicBezTo>
                <a:cubicBezTo>
                  <a:pt x="1042514" y="21154"/>
                  <a:pt x="1045276" y="19534"/>
                  <a:pt x="1045847" y="19820"/>
                </a:cubicBezTo>
                <a:lnTo>
                  <a:pt x="1046419" y="20106"/>
                </a:lnTo>
                <a:cubicBezTo>
                  <a:pt x="1048419" y="20963"/>
                  <a:pt x="1048705" y="24106"/>
                  <a:pt x="1053086" y="21630"/>
                </a:cubicBezTo>
                <a:cubicBezTo>
                  <a:pt x="1055658" y="20201"/>
                  <a:pt x="1061468" y="22582"/>
                  <a:pt x="1065754" y="23344"/>
                </a:cubicBezTo>
                <a:cubicBezTo>
                  <a:pt x="1066802" y="23535"/>
                  <a:pt x="1067850" y="25154"/>
                  <a:pt x="1068517" y="25059"/>
                </a:cubicBezTo>
                <a:cubicBezTo>
                  <a:pt x="1071565" y="24297"/>
                  <a:pt x="1072136" y="19058"/>
                  <a:pt x="1077661" y="22201"/>
                </a:cubicBezTo>
                <a:lnTo>
                  <a:pt x="1079947" y="23535"/>
                </a:lnTo>
                <a:cubicBezTo>
                  <a:pt x="1083566" y="23344"/>
                  <a:pt x="1092329" y="22392"/>
                  <a:pt x="1099568" y="21439"/>
                </a:cubicBezTo>
                <a:lnTo>
                  <a:pt x="1106141" y="21344"/>
                </a:lnTo>
                <a:cubicBezTo>
                  <a:pt x="1111379" y="21249"/>
                  <a:pt x="1116618" y="20773"/>
                  <a:pt x="1122238" y="22392"/>
                </a:cubicBezTo>
                <a:lnTo>
                  <a:pt x="1125762" y="23440"/>
                </a:lnTo>
                <a:cubicBezTo>
                  <a:pt x="1131382" y="20868"/>
                  <a:pt x="1134620" y="20201"/>
                  <a:pt x="1132906" y="22011"/>
                </a:cubicBezTo>
                <a:cubicBezTo>
                  <a:pt x="1131191" y="23725"/>
                  <a:pt x="1137573" y="26297"/>
                  <a:pt x="1136906" y="27440"/>
                </a:cubicBezTo>
                <a:lnTo>
                  <a:pt x="1137001" y="28393"/>
                </a:lnTo>
                <a:lnTo>
                  <a:pt x="1137097" y="29536"/>
                </a:lnTo>
                <a:cubicBezTo>
                  <a:pt x="1137954" y="30679"/>
                  <a:pt x="1139192" y="31441"/>
                  <a:pt x="1139954" y="31060"/>
                </a:cubicBezTo>
                <a:cubicBezTo>
                  <a:pt x="1140716" y="30679"/>
                  <a:pt x="1142431" y="27154"/>
                  <a:pt x="1143098" y="24297"/>
                </a:cubicBezTo>
                <a:lnTo>
                  <a:pt x="1144812" y="22201"/>
                </a:lnTo>
                <a:cubicBezTo>
                  <a:pt x="1146431" y="20296"/>
                  <a:pt x="1148336" y="17248"/>
                  <a:pt x="1152908" y="20296"/>
                </a:cubicBezTo>
                <a:cubicBezTo>
                  <a:pt x="1154432" y="21249"/>
                  <a:pt x="1158623" y="19534"/>
                  <a:pt x="1161576" y="19058"/>
                </a:cubicBezTo>
                <a:lnTo>
                  <a:pt x="1164243" y="18677"/>
                </a:lnTo>
                <a:cubicBezTo>
                  <a:pt x="1167386" y="18963"/>
                  <a:pt x="1171387" y="19153"/>
                  <a:pt x="1173101" y="19153"/>
                </a:cubicBezTo>
                <a:cubicBezTo>
                  <a:pt x="1174816" y="19058"/>
                  <a:pt x="1181102" y="19344"/>
                  <a:pt x="1185008" y="18201"/>
                </a:cubicBezTo>
                <a:lnTo>
                  <a:pt x="1188722" y="20392"/>
                </a:lnTo>
                <a:lnTo>
                  <a:pt x="1193390" y="23154"/>
                </a:lnTo>
                <a:cubicBezTo>
                  <a:pt x="1195580" y="19820"/>
                  <a:pt x="1198247" y="18772"/>
                  <a:pt x="1199485" y="20868"/>
                </a:cubicBezTo>
                <a:lnTo>
                  <a:pt x="1200628" y="20963"/>
                </a:lnTo>
                <a:lnTo>
                  <a:pt x="1206629" y="21344"/>
                </a:lnTo>
                <a:cubicBezTo>
                  <a:pt x="1205962" y="17725"/>
                  <a:pt x="1205582" y="15248"/>
                  <a:pt x="1205772" y="15915"/>
                </a:cubicBezTo>
                <a:cubicBezTo>
                  <a:pt x="1205962" y="16582"/>
                  <a:pt x="1209868" y="18677"/>
                  <a:pt x="1213583" y="18201"/>
                </a:cubicBezTo>
                <a:lnTo>
                  <a:pt x="1216440" y="19153"/>
                </a:lnTo>
                <a:lnTo>
                  <a:pt x="1219869" y="20296"/>
                </a:lnTo>
                <a:cubicBezTo>
                  <a:pt x="1222726" y="19249"/>
                  <a:pt x="1225679" y="18296"/>
                  <a:pt x="1226441" y="18296"/>
                </a:cubicBezTo>
                <a:lnTo>
                  <a:pt x="1226727" y="17915"/>
                </a:lnTo>
                <a:lnTo>
                  <a:pt x="1227489" y="17058"/>
                </a:lnTo>
                <a:cubicBezTo>
                  <a:pt x="1228156" y="16010"/>
                  <a:pt x="1231204" y="14200"/>
                  <a:pt x="1234442" y="13057"/>
                </a:cubicBezTo>
                <a:lnTo>
                  <a:pt x="1235966" y="16677"/>
                </a:lnTo>
                <a:lnTo>
                  <a:pt x="1236252" y="17344"/>
                </a:lnTo>
                <a:cubicBezTo>
                  <a:pt x="1237871" y="18391"/>
                  <a:pt x="1241205" y="18868"/>
                  <a:pt x="1243586" y="19058"/>
                </a:cubicBezTo>
                <a:cubicBezTo>
                  <a:pt x="1245968" y="19249"/>
                  <a:pt x="1251778" y="21249"/>
                  <a:pt x="1252159" y="20392"/>
                </a:cubicBezTo>
                <a:cubicBezTo>
                  <a:pt x="1252540" y="19534"/>
                  <a:pt x="1255493" y="19820"/>
                  <a:pt x="1257969" y="22678"/>
                </a:cubicBezTo>
                <a:lnTo>
                  <a:pt x="1262351" y="20963"/>
                </a:lnTo>
                <a:cubicBezTo>
                  <a:pt x="1264541" y="20201"/>
                  <a:pt x="1266351" y="18772"/>
                  <a:pt x="1268637" y="18106"/>
                </a:cubicBezTo>
                <a:lnTo>
                  <a:pt x="1269875" y="17725"/>
                </a:lnTo>
                <a:cubicBezTo>
                  <a:pt x="1271494" y="18106"/>
                  <a:pt x="1274257" y="18391"/>
                  <a:pt x="1275971" y="18201"/>
                </a:cubicBezTo>
                <a:cubicBezTo>
                  <a:pt x="1277686" y="18010"/>
                  <a:pt x="1282448" y="20487"/>
                  <a:pt x="1283496" y="21725"/>
                </a:cubicBezTo>
                <a:cubicBezTo>
                  <a:pt x="1284449" y="22868"/>
                  <a:pt x="1289306" y="23821"/>
                  <a:pt x="1292068" y="21058"/>
                </a:cubicBezTo>
                <a:lnTo>
                  <a:pt x="1296831" y="21439"/>
                </a:lnTo>
                <a:cubicBezTo>
                  <a:pt x="1297974" y="21535"/>
                  <a:pt x="1299212" y="18201"/>
                  <a:pt x="1300736" y="18010"/>
                </a:cubicBezTo>
                <a:cubicBezTo>
                  <a:pt x="1302832" y="17725"/>
                  <a:pt x="1305213" y="19249"/>
                  <a:pt x="1307594" y="19439"/>
                </a:cubicBezTo>
                <a:lnTo>
                  <a:pt x="1313595" y="20011"/>
                </a:lnTo>
                <a:cubicBezTo>
                  <a:pt x="1319310" y="17248"/>
                  <a:pt x="1324549" y="16486"/>
                  <a:pt x="1325406" y="18391"/>
                </a:cubicBezTo>
                <a:cubicBezTo>
                  <a:pt x="1326168" y="20296"/>
                  <a:pt x="1330550" y="24964"/>
                  <a:pt x="1333312" y="24583"/>
                </a:cubicBezTo>
                <a:cubicBezTo>
                  <a:pt x="1336074" y="24202"/>
                  <a:pt x="1342265" y="19725"/>
                  <a:pt x="1343218" y="19820"/>
                </a:cubicBezTo>
                <a:lnTo>
                  <a:pt x="1343884" y="19439"/>
                </a:lnTo>
                <a:lnTo>
                  <a:pt x="1347504" y="17534"/>
                </a:lnTo>
                <a:cubicBezTo>
                  <a:pt x="1350361" y="19344"/>
                  <a:pt x="1355695" y="20392"/>
                  <a:pt x="1359220" y="19915"/>
                </a:cubicBezTo>
                <a:lnTo>
                  <a:pt x="1362458" y="19534"/>
                </a:lnTo>
                <a:cubicBezTo>
                  <a:pt x="1364077" y="19344"/>
                  <a:pt x="1365887" y="19344"/>
                  <a:pt x="1367507" y="19630"/>
                </a:cubicBezTo>
                <a:lnTo>
                  <a:pt x="1373317" y="20582"/>
                </a:lnTo>
                <a:cubicBezTo>
                  <a:pt x="1375984" y="18677"/>
                  <a:pt x="1378365" y="18296"/>
                  <a:pt x="1378746" y="19725"/>
                </a:cubicBezTo>
                <a:lnTo>
                  <a:pt x="1379032" y="20773"/>
                </a:lnTo>
                <a:lnTo>
                  <a:pt x="1379318" y="21725"/>
                </a:lnTo>
                <a:cubicBezTo>
                  <a:pt x="1379699" y="23154"/>
                  <a:pt x="1383699" y="22582"/>
                  <a:pt x="1388176" y="20487"/>
                </a:cubicBezTo>
                <a:lnTo>
                  <a:pt x="1391700" y="18487"/>
                </a:lnTo>
                <a:cubicBezTo>
                  <a:pt x="1392652" y="17915"/>
                  <a:pt x="1386842" y="16486"/>
                  <a:pt x="1391414" y="15343"/>
                </a:cubicBezTo>
                <a:cubicBezTo>
                  <a:pt x="1394367" y="14581"/>
                  <a:pt x="1394272" y="18106"/>
                  <a:pt x="1394748" y="18201"/>
                </a:cubicBezTo>
                <a:cubicBezTo>
                  <a:pt x="1398463" y="18963"/>
                  <a:pt x="1401511" y="24202"/>
                  <a:pt x="1406464" y="19534"/>
                </a:cubicBezTo>
                <a:cubicBezTo>
                  <a:pt x="1406940" y="19058"/>
                  <a:pt x="1410750" y="21439"/>
                  <a:pt x="1412845" y="21344"/>
                </a:cubicBezTo>
                <a:lnTo>
                  <a:pt x="1420275" y="20868"/>
                </a:lnTo>
                <a:cubicBezTo>
                  <a:pt x="1428467" y="20106"/>
                  <a:pt x="1437801" y="19534"/>
                  <a:pt x="1441135" y="19439"/>
                </a:cubicBezTo>
                <a:lnTo>
                  <a:pt x="1443421" y="20582"/>
                </a:lnTo>
                <a:cubicBezTo>
                  <a:pt x="1447517" y="22582"/>
                  <a:pt x="1448564" y="21630"/>
                  <a:pt x="1449041" y="18296"/>
                </a:cubicBezTo>
                <a:lnTo>
                  <a:pt x="1449136" y="18010"/>
                </a:lnTo>
                <a:cubicBezTo>
                  <a:pt x="1451326" y="17915"/>
                  <a:pt x="1456470" y="18487"/>
                  <a:pt x="1460470" y="19249"/>
                </a:cubicBezTo>
                <a:lnTo>
                  <a:pt x="1464090" y="19344"/>
                </a:lnTo>
                <a:cubicBezTo>
                  <a:pt x="1468757" y="19439"/>
                  <a:pt x="1473996" y="19439"/>
                  <a:pt x="1476949" y="20296"/>
                </a:cubicBezTo>
                <a:lnTo>
                  <a:pt x="1478377" y="20677"/>
                </a:lnTo>
                <a:cubicBezTo>
                  <a:pt x="1479997" y="20963"/>
                  <a:pt x="1480854" y="20296"/>
                  <a:pt x="1480187" y="19249"/>
                </a:cubicBezTo>
                <a:lnTo>
                  <a:pt x="1479901" y="18201"/>
                </a:lnTo>
                <a:cubicBezTo>
                  <a:pt x="1479806" y="18010"/>
                  <a:pt x="1481426" y="17153"/>
                  <a:pt x="1481807" y="17344"/>
                </a:cubicBezTo>
                <a:cubicBezTo>
                  <a:pt x="1483235" y="17820"/>
                  <a:pt x="1484759" y="18391"/>
                  <a:pt x="1485902" y="19344"/>
                </a:cubicBezTo>
                <a:cubicBezTo>
                  <a:pt x="1488188" y="21154"/>
                  <a:pt x="1490093" y="22868"/>
                  <a:pt x="1493236" y="20106"/>
                </a:cubicBezTo>
                <a:cubicBezTo>
                  <a:pt x="1494094" y="19344"/>
                  <a:pt x="1496475" y="19915"/>
                  <a:pt x="1497904" y="19344"/>
                </a:cubicBezTo>
                <a:cubicBezTo>
                  <a:pt x="1500380" y="18582"/>
                  <a:pt x="1502476" y="16867"/>
                  <a:pt x="1504667" y="19725"/>
                </a:cubicBezTo>
                <a:lnTo>
                  <a:pt x="1506000" y="21439"/>
                </a:lnTo>
                <a:cubicBezTo>
                  <a:pt x="1508191" y="22963"/>
                  <a:pt x="1511239" y="23630"/>
                  <a:pt x="1512668" y="22868"/>
                </a:cubicBezTo>
                <a:lnTo>
                  <a:pt x="1513525" y="22201"/>
                </a:lnTo>
                <a:cubicBezTo>
                  <a:pt x="1518097" y="18772"/>
                  <a:pt x="1523145" y="17820"/>
                  <a:pt x="1529336" y="19344"/>
                </a:cubicBezTo>
                <a:cubicBezTo>
                  <a:pt x="1533146" y="20296"/>
                  <a:pt x="1536956" y="22773"/>
                  <a:pt x="1541528" y="19630"/>
                </a:cubicBezTo>
                <a:cubicBezTo>
                  <a:pt x="1543338" y="18391"/>
                  <a:pt x="1547815" y="18677"/>
                  <a:pt x="1550196" y="19630"/>
                </a:cubicBezTo>
                <a:cubicBezTo>
                  <a:pt x="1552482" y="20487"/>
                  <a:pt x="1554387" y="22106"/>
                  <a:pt x="1556959" y="21439"/>
                </a:cubicBezTo>
                <a:lnTo>
                  <a:pt x="1559626" y="20773"/>
                </a:lnTo>
                <a:cubicBezTo>
                  <a:pt x="1562007" y="19630"/>
                  <a:pt x="1563626" y="17915"/>
                  <a:pt x="1563245" y="16867"/>
                </a:cubicBezTo>
                <a:cubicBezTo>
                  <a:pt x="1562959" y="15820"/>
                  <a:pt x="1563721" y="13153"/>
                  <a:pt x="1565817" y="13153"/>
                </a:cubicBezTo>
                <a:lnTo>
                  <a:pt x="1566769" y="13915"/>
                </a:lnTo>
                <a:lnTo>
                  <a:pt x="1568675" y="15439"/>
                </a:lnTo>
                <a:cubicBezTo>
                  <a:pt x="1570199" y="17629"/>
                  <a:pt x="1573532" y="19725"/>
                  <a:pt x="1576009" y="20106"/>
                </a:cubicBezTo>
                <a:cubicBezTo>
                  <a:pt x="1578485" y="20487"/>
                  <a:pt x="1586486" y="18201"/>
                  <a:pt x="1588868" y="17439"/>
                </a:cubicBezTo>
                <a:cubicBezTo>
                  <a:pt x="1591153" y="16677"/>
                  <a:pt x="1597916" y="20296"/>
                  <a:pt x="1599059" y="21439"/>
                </a:cubicBezTo>
                <a:cubicBezTo>
                  <a:pt x="1600202" y="22582"/>
                  <a:pt x="1605632" y="20773"/>
                  <a:pt x="1607251" y="21820"/>
                </a:cubicBezTo>
                <a:lnTo>
                  <a:pt x="1609823" y="19725"/>
                </a:lnTo>
                <a:lnTo>
                  <a:pt x="1611537" y="18296"/>
                </a:lnTo>
                <a:cubicBezTo>
                  <a:pt x="1614871" y="19820"/>
                  <a:pt x="1619157" y="21058"/>
                  <a:pt x="1620967" y="20963"/>
                </a:cubicBezTo>
                <a:cubicBezTo>
                  <a:pt x="1622872" y="20868"/>
                  <a:pt x="1626301" y="18391"/>
                  <a:pt x="1627444" y="20011"/>
                </a:cubicBezTo>
                <a:cubicBezTo>
                  <a:pt x="1628587" y="21630"/>
                  <a:pt x="1635254" y="20677"/>
                  <a:pt x="1637921" y="20011"/>
                </a:cubicBezTo>
                <a:cubicBezTo>
                  <a:pt x="1640588" y="19439"/>
                  <a:pt x="1649637" y="22582"/>
                  <a:pt x="1652494" y="22678"/>
                </a:cubicBezTo>
                <a:cubicBezTo>
                  <a:pt x="1655352" y="22773"/>
                  <a:pt x="1661257" y="20106"/>
                  <a:pt x="1662686" y="19344"/>
                </a:cubicBezTo>
                <a:lnTo>
                  <a:pt x="1662782" y="19439"/>
                </a:lnTo>
                <a:cubicBezTo>
                  <a:pt x="1665639" y="22201"/>
                  <a:pt x="1668496" y="19153"/>
                  <a:pt x="1670973" y="19534"/>
                </a:cubicBezTo>
                <a:lnTo>
                  <a:pt x="1673926" y="20011"/>
                </a:lnTo>
                <a:cubicBezTo>
                  <a:pt x="1676974" y="21820"/>
                  <a:pt x="1679641" y="20963"/>
                  <a:pt x="1679641" y="18010"/>
                </a:cubicBezTo>
                <a:lnTo>
                  <a:pt x="1684498" y="19249"/>
                </a:lnTo>
                <a:cubicBezTo>
                  <a:pt x="1687356" y="20011"/>
                  <a:pt x="1690499" y="19915"/>
                  <a:pt x="1693356" y="20487"/>
                </a:cubicBezTo>
                <a:cubicBezTo>
                  <a:pt x="1699357" y="21535"/>
                  <a:pt x="1704787" y="22678"/>
                  <a:pt x="1709264" y="18010"/>
                </a:cubicBezTo>
                <a:lnTo>
                  <a:pt x="1709835" y="17344"/>
                </a:lnTo>
                <a:cubicBezTo>
                  <a:pt x="1711264" y="17248"/>
                  <a:pt x="1716312" y="16867"/>
                  <a:pt x="1720884" y="16486"/>
                </a:cubicBezTo>
                <a:lnTo>
                  <a:pt x="1725075" y="18963"/>
                </a:lnTo>
                <a:lnTo>
                  <a:pt x="1728409" y="20963"/>
                </a:lnTo>
                <a:cubicBezTo>
                  <a:pt x="1729742" y="17534"/>
                  <a:pt x="1731362" y="15439"/>
                  <a:pt x="1732029" y="16391"/>
                </a:cubicBezTo>
                <a:cubicBezTo>
                  <a:pt x="1732790" y="17344"/>
                  <a:pt x="1736029" y="20582"/>
                  <a:pt x="1737743" y="21820"/>
                </a:cubicBezTo>
                <a:lnTo>
                  <a:pt x="1739744" y="19630"/>
                </a:lnTo>
                <a:lnTo>
                  <a:pt x="1746601" y="17439"/>
                </a:lnTo>
                <a:cubicBezTo>
                  <a:pt x="1749364" y="18677"/>
                  <a:pt x="1752221" y="19915"/>
                  <a:pt x="1754984" y="21249"/>
                </a:cubicBezTo>
                <a:cubicBezTo>
                  <a:pt x="1758698" y="23154"/>
                  <a:pt x="1761841" y="23916"/>
                  <a:pt x="1765461" y="20487"/>
                </a:cubicBezTo>
                <a:lnTo>
                  <a:pt x="1767652" y="18391"/>
                </a:lnTo>
                <a:cubicBezTo>
                  <a:pt x="1771938" y="18772"/>
                  <a:pt x="1776700" y="19534"/>
                  <a:pt x="1778415" y="20011"/>
                </a:cubicBezTo>
                <a:cubicBezTo>
                  <a:pt x="1780034" y="20487"/>
                  <a:pt x="1783368" y="16963"/>
                  <a:pt x="1784511" y="16772"/>
                </a:cubicBezTo>
                <a:lnTo>
                  <a:pt x="1784797" y="17058"/>
                </a:lnTo>
                <a:lnTo>
                  <a:pt x="1785654" y="18106"/>
                </a:lnTo>
                <a:cubicBezTo>
                  <a:pt x="1786321" y="19630"/>
                  <a:pt x="1788893" y="19820"/>
                  <a:pt x="1791464" y="18582"/>
                </a:cubicBezTo>
                <a:lnTo>
                  <a:pt x="1793941" y="18201"/>
                </a:lnTo>
                <a:cubicBezTo>
                  <a:pt x="1795846" y="17915"/>
                  <a:pt x="1798227" y="19439"/>
                  <a:pt x="1799941" y="18963"/>
                </a:cubicBezTo>
                <a:cubicBezTo>
                  <a:pt x="1802418" y="18296"/>
                  <a:pt x="1804228" y="15248"/>
                  <a:pt x="1807276" y="18391"/>
                </a:cubicBezTo>
                <a:cubicBezTo>
                  <a:pt x="1808800" y="19915"/>
                  <a:pt x="1810991" y="15534"/>
                  <a:pt x="1812896" y="18582"/>
                </a:cubicBezTo>
                <a:cubicBezTo>
                  <a:pt x="1813086" y="18868"/>
                  <a:pt x="1816896" y="18391"/>
                  <a:pt x="1816991" y="18010"/>
                </a:cubicBezTo>
                <a:cubicBezTo>
                  <a:pt x="1817848" y="12867"/>
                  <a:pt x="1820039" y="15343"/>
                  <a:pt x="1823468" y="16582"/>
                </a:cubicBezTo>
                <a:lnTo>
                  <a:pt x="1827373" y="17915"/>
                </a:lnTo>
                <a:cubicBezTo>
                  <a:pt x="1832613" y="17534"/>
                  <a:pt x="1839566" y="18201"/>
                  <a:pt x="1842899" y="19344"/>
                </a:cubicBezTo>
                <a:lnTo>
                  <a:pt x="1846138" y="16963"/>
                </a:lnTo>
                <a:cubicBezTo>
                  <a:pt x="1846329" y="16867"/>
                  <a:pt x="1848043" y="17629"/>
                  <a:pt x="1848043" y="17915"/>
                </a:cubicBezTo>
                <a:cubicBezTo>
                  <a:pt x="1848043" y="18868"/>
                  <a:pt x="1847852" y="20106"/>
                  <a:pt x="1847090" y="20677"/>
                </a:cubicBezTo>
                <a:lnTo>
                  <a:pt x="1846329" y="21249"/>
                </a:lnTo>
                <a:cubicBezTo>
                  <a:pt x="1844709" y="21439"/>
                  <a:pt x="1843947" y="22201"/>
                  <a:pt x="1844614" y="23059"/>
                </a:cubicBezTo>
                <a:cubicBezTo>
                  <a:pt x="1845280" y="23821"/>
                  <a:pt x="1851567" y="24297"/>
                  <a:pt x="1856139" y="21249"/>
                </a:cubicBezTo>
                <a:cubicBezTo>
                  <a:pt x="1860711" y="18201"/>
                  <a:pt x="1870617" y="8581"/>
                  <a:pt x="1870903" y="10009"/>
                </a:cubicBezTo>
                <a:cubicBezTo>
                  <a:pt x="1871189" y="11343"/>
                  <a:pt x="1875856" y="14105"/>
                  <a:pt x="1880809" y="14010"/>
                </a:cubicBezTo>
                <a:lnTo>
                  <a:pt x="1885095" y="14010"/>
                </a:lnTo>
                <a:cubicBezTo>
                  <a:pt x="1889572" y="14010"/>
                  <a:pt x="1893954" y="11438"/>
                  <a:pt x="1898335" y="14772"/>
                </a:cubicBezTo>
                <a:lnTo>
                  <a:pt x="1898811" y="15153"/>
                </a:lnTo>
                <a:cubicBezTo>
                  <a:pt x="1899859" y="14962"/>
                  <a:pt x="1906431" y="14391"/>
                  <a:pt x="1913384" y="13724"/>
                </a:cubicBezTo>
                <a:lnTo>
                  <a:pt x="1919575" y="12676"/>
                </a:lnTo>
                <a:cubicBezTo>
                  <a:pt x="1922243" y="12200"/>
                  <a:pt x="1924910" y="10867"/>
                  <a:pt x="1927576" y="10771"/>
                </a:cubicBezTo>
                <a:cubicBezTo>
                  <a:pt x="1929767" y="10771"/>
                  <a:pt x="1932148" y="12772"/>
                  <a:pt x="1934244" y="12581"/>
                </a:cubicBezTo>
                <a:lnTo>
                  <a:pt x="1936911" y="12295"/>
                </a:lnTo>
                <a:cubicBezTo>
                  <a:pt x="1940054" y="10771"/>
                  <a:pt x="1945198" y="9533"/>
                  <a:pt x="1948341" y="9533"/>
                </a:cubicBezTo>
                <a:cubicBezTo>
                  <a:pt x="1951484" y="9628"/>
                  <a:pt x="1959866" y="12581"/>
                  <a:pt x="1962533" y="9914"/>
                </a:cubicBezTo>
                <a:lnTo>
                  <a:pt x="1967296" y="10486"/>
                </a:lnTo>
                <a:lnTo>
                  <a:pt x="1969963" y="10771"/>
                </a:lnTo>
                <a:cubicBezTo>
                  <a:pt x="1973011" y="9724"/>
                  <a:pt x="1977202" y="8485"/>
                  <a:pt x="1979393" y="7914"/>
                </a:cubicBezTo>
                <a:lnTo>
                  <a:pt x="1980250" y="8581"/>
                </a:lnTo>
                <a:cubicBezTo>
                  <a:pt x="1984726" y="11724"/>
                  <a:pt x="1990156" y="9533"/>
                  <a:pt x="1994728" y="10771"/>
                </a:cubicBezTo>
                <a:lnTo>
                  <a:pt x="1999109" y="11914"/>
                </a:lnTo>
                <a:cubicBezTo>
                  <a:pt x="2003491" y="10962"/>
                  <a:pt x="2010444" y="11057"/>
                  <a:pt x="2014349" y="11914"/>
                </a:cubicBezTo>
                <a:lnTo>
                  <a:pt x="2018350" y="11819"/>
                </a:lnTo>
                <a:cubicBezTo>
                  <a:pt x="2020160" y="11819"/>
                  <a:pt x="2021969" y="13057"/>
                  <a:pt x="2023684" y="11438"/>
                </a:cubicBezTo>
                <a:lnTo>
                  <a:pt x="2037019" y="8962"/>
                </a:lnTo>
                <a:cubicBezTo>
                  <a:pt x="2037590" y="9057"/>
                  <a:pt x="2038257" y="9247"/>
                  <a:pt x="2038828" y="9343"/>
                </a:cubicBezTo>
                <a:cubicBezTo>
                  <a:pt x="2038924" y="9343"/>
                  <a:pt x="2046258" y="8390"/>
                  <a:pt x="2046448" y="8390"/>
                </a:cubicBezTo>
                <a:lnTo>
                  <a:pt x="2048735" y="8676"/>
                </a:lnTo>
                <a:cubicBezTo>
                  <a:pt x="2051401" y="8390"/>
                  <a:pt x="2055021" y="8581"/>
                  <a:pt x="2056831" y="9057"/>
                </a:cubicBezTo>
                <a:cubicBezTo>
                  <a:pt x="2058641" y="9533"/>
                  <a:pt x="2065022" y="7342"/>
                  <a:pt x="2066641" y="6676"/>
                </a:cubicBezTo>
                <a:cubicBezTo>
                  <a:pt x="2068261" y="6009"/>
                  <a:pt x="2075023" y="8104"/>
                  <a:pt x="2077881" y="8866"/>
                </a:cubicBezTo>
                <a:lnTo>
                  <a:pt x="2080739" y="7247"/>
                </a:lnTo>
                <a:cubicBezTo>
                  <a:pt x="2082548" y="6199"/>
                  <a:pt x="2085977" y="6676"/>
                  <a:pt x="2087406" y="5533"/>
                </a:cubicBezTo>
                <a:lnTo>
                  <a:pt x="2088739" y="4390"/>
                </a:lnTo>
                <a:cubicBezTo>
                  <a:pt x="2089501" y="2008"/>
                  <a:pt x="2090073" y="1342"/>
                  <a:pt x="2090073" y="2770"/>
                </a:cubicBezTo>
                <a:lnTo>
                  <a:pt x="2090644" y="3913"/>
                </a:lnTo>
                <a:cubicBezTo>
                  <a:pt x="2091121" y="4866"/>
                  <a:pt x="2092359" y="6009"/>
                  <a:pt x="2093502" y="6199"/>
                </a:cubicBezTo>
                <a:cubicBezTo>
                  <a:pt x="2095312" y="6580"/>
                  <a:pt x="2096741" y="2866"/>
                  <a:pt x="2099407" y="5914"/>
                </a:cubicBezTo>
                <a:lnTo>
                  <a:pt x="2100170" y="6771"/>
                </a:lnTo>
                <a:cubicBezTo>
                  <a:pt x="2103027" y="6580"/>
                  <a:pt x="2105599" y="5437"/>
                  <a:pt x="2105790" y="4199"/>
                </a:cubicBezTo>
                <a:cubicBezTo>
                  <a:pt x="2106075" y="2961"/>
                  <a:pt x="2108075" y="1913"/>
                  <a:pt x="2109981" y="3723"/>
                </a:cubicBezTo>
                <a:cubicBezTo>
                  <a:pt x="2111885" y="5533"/>
                  <a:pt x="2117886" y="9247"/>
                  <a:pt x="2119315" y="8200"/>
                </a:cubicBezTo>
                <a:cubicBezTo>
                  <a:pt x="2120744" y="7152"/>
                  <a:pt x="2124363" y="11343"/>
                  <a:pt x="2125220" y="13343"/>
                </a:cubicBezTo>
                <a:lnTo>
                  <a:pt x="2127602" y="12391"/>
                </a:lnTo>
                <a:cubicBezTo>
                  <a:pt x="2128745" y="11914"/>
                  <a:pt x="2128745" y="9533"/>
                  <a:pt x="2129221" y="7914"/>
                </a:cubicBezTo>
                <a:lnTo>
                  <a:pt x="2129316" y="7628"/>
                </a:lnTo>
                <a:cubicBezTo>
                  <a:pt x="2129507" y="7247"/>
                  <a:pt x="2133793" y="6104"/>
                  <a:pt x="2138936" y="4961"/>
                </a:cubicBezTo>
                <a:lnTo>
                  <a:pt x="2143603" y="4199"/>
                </a:lnTo>
                <a:lnTo>
                  <a:pt x="2148652" y="3437"/>
                </a:lnTo>
                <a:cubicBezTo>
                  <a:pt x="2154176" y="2485"/>
                  <a:pt x="2161130" y="1342"/>
                  <a:pt x="2164178" y="865"/>
                </a:cubicBezTo>
                <a:close/>
                <a:moveTo>
                  <a:pt x="1888906" y="8"/>
                </a:moveTo>
                <a:cubicBezTo>
                  <a:pt x="1893287" y="-182"/>
                  <a:pt x="1897478" y="2675"/>
                  <a:pt x="1898335" y="6295"/>
                </a:cubicBezTo>
                <a:lnTo>
                  <a:pt x="1892716" y="4675"/>
                </a:lnTo>
                <a:lnTo>
                  <a:pt x="1887858" y="3247"/>
                </a:lnTo>
                <a:cubicBezTo>
                  <a:pt x="1886143" y="5533"/>
                  <a:pt x="1883762" y="8009"/>
                  <a:pt x="1882714" y="8581"/>
                </a:cubicBezTo>
                <a:lnTo>
                  <a:pt x="1881666" y="9057"/>
                </a:lnTo>
                <a:lnTo>
                  <a:pt x="1881286" y="9247"/>
                </a:lnTo>
                <a:cubicBezTo>
                  <a:pt x="1880333" y="9152"/>
                  <a:pt x="1879190" y="8295"/>
                  <a:pt x="1878809" y="7342"/>
                </a:cubicBezTo>
                <a:cubicBezTo>
                  <a:pt x="1878428" y="6390"/>
                  <a:pt x="1880904" y="3247"/>
                  <a:pt x="1883095" y="1532"/>
                </a:cubicBezTo>
                <a:lnTo>
                  <a:pt x="1885572" y="865"/>
                </a:lnTo>
                <a:close/>
              </a:path>
            </a:pathLst>
          </a:custGeom>
          <a:solidFill>
            <a:schemeClr val="tx1">
              <a:lumMod val="95000"/>
              <a:lumOff val="5000"/>
            </a:schemeClr>
          </a:solidFill>
          <a:ln w="9525" cap="flat">
            <a:noFill/>
            <a:prstDash val="solid"/>
            <a:miter/>
          </a:ln>
        </p:spPr>
        <p:txBody>
          <a:bodyPr wrap="square" rtlCol="0" anchor="ctr">
            <a:noAutofit/>
          </a:bodyPr>
          <a:lstStyle/>
          <a:p>
            <a:endParaRPr lang="zh-CN" altLang="en-US"/>
          </a:p>
        </p:txBody>
      </p:sp>
      <p:pic>
        <p:nvPicPr>
          <p:cNvPr id="49" name="图片 48">
            <a:extLst>
              <a:ext uri="{FF2B5EF4-FFF2-40B4-BE49-F238E27FC236}">
                <a16:creationId xmlns:a16="http://schemas.microsoft.com/office/drawing/2014/main" id="{DD7FF532-D678-4B35-AFDE-DB589D2143ED}"/>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8169487" y="2515867"/>
            <a:ext cx="1091915" cy="1401811"/>
          </a:xfrm>
          <a:prstGeom prst="rect">
            <a:avLst/>
          </a:prstGeom>
        </p:spPr>
      </p:pic>
      <p:pic>
        <p:nvPicPr>
          <p:cNvPr id="5" name="图片 4">
            <a:extLst>
              <a:ext uri="{FF2B5EF4-FFF2-40B4-BE49-F238E27FC236}">
                <a16:creationId xmlns:a16="http://schemas.microsoft.com/office/drawing/2014/main" id="{6BF2C250-57E7-42FE-ADED-86FA01D74B25}"/>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515576" y="4338560"/>
            <a:ext cx="2425700" cy="2240622"/>
          </a:xfrm>
          <a:prstGeom prst="rect">
            <a:avLst/>
          </a:prstGeom>
        </p:spPr>
      </p:pic>
      <p:grpSp>
        <p:nvGrpSpPr>
          <p:cNvPr id="14" name="组合 13">
            <a:extLst>
              <a:ext uri="{FF2B5EF4-FFF2-40B4-BE49-F238E27FC236}">
                <a16:creationId xmlns:a16="http://schemas.microsoft.com/office/drawing/2014/main" id="{1434ED17-FB7E-450B-857C-C79C8BD77283}"/>
              </a:ext>
            </a:extLst>
          </p:cNvPr>
          <p:cNvGrpSpPr/>
          <p:nvPr/>
        </p:nvGrpSpPr>
        <p:grpSpPr>
          <a:xfrm>
            <a:off x="4737265" y="1051741"/>
            <a:ext cx="2282040" cy="1752278"/>
            <a:chOff x="3185062" y="1443579"/>
            <a:chExt cx="1366041" cy="1048924"/>
          </a:xfrm>
        </p:grpSpPr>
        <p:sp>
          <p:nvSpPr>
            <p:cNvPr id="36" name="任意多边形: 形状 35">
              <a:extLst>
                <a:ext uri="{FF2B5EF4-FFF2-40B4-BE49-F238E27FC236}">
                  <a16:creationId xmlns:a16="http://schemas.microsoft.com/office/drawing/2014/main" id="{1191F700-684C-4A3F-87E4-0756B816C7A3}"/>
                </a:ext>
              </a:extLst>
            </p:cNvPr>
            <p:cNvSpPr>
              <a:spLocks/>
            </p:cNvSpPr>
            <p:nvPr/>
          </p:nvSpPr>
          <p:spPr bwMode="auto">
            <a:xfrm>
              <a:off x="3185062" y="1443579"/>
              <a:ext cx="1366041" cy="1048924"/>
            </a:xfrm>
            <a:custGeom>
              <a:avLst/>
              <a:gdLst>
                <a:gd name="connsiteX0" fmla="*/ 284162 w 533400"/>
                <a:gd name="connsiteY0" fmla="*/ 407988 h 409575"/>
                <a:gd name="connsiteX1" fmla="*/ 285750 w 533400"/>
                <a:gd name="connsiteY1" fmla="*/ 407988 h 409575"/>
                <a:gd name="connsiteX2" fmla="*/ 285750 w 533400"/>
                <a:gd name="connsiteY2" fmla="*/ 409575 h 409575"/>
                <a:gd name="connsiteX3" fmla="*/ 288925 w 533400"/>
                <a:gd name="connsiteY3" fmla="*/ 401637 h 409575"/>
                <a:gd name="connsiteX4" fmla="*/ 288925 w 533400"/>
                <a:gd name="connsiteY4" fmla="*/ 404813 h 409575"/>
                <a:gd name="connsiteX5" fmla="*/ 285750 w 533400"/>
                <a:gd name="connsiteY5" fmla="*/ 407988 h 409575"/>
                <a:gd name="connsiteX6" fmla="*/ 290512 w 533400"/>
                <a:gd name="connsiteY6" fmla="*/ 398463 h 409575"/>
                <a:gd name="connsiteX7" fmla="*/ 288925 w 533400"/>
                <a:gd name="connsiteY7" fmla="*/ 401637 h 409575"/>
                <a:gd name="connsiteX8" fmla="*/ 288925 w 533400"/>
                <a:gd name="connsiteY8" fmla="*/ 400050 h 409575"/>
                <a:gd name="connsiteX9" fmla="*/ 295275 w 533400"/>
                <a:gd name="connsiteY9" fmla="*/ 388938 h 409575"/>
                <a:gd name="connsiteX10" fmla="*/ 293687 w 533400"/>
                <a:gd name="connsiteY10" fmla="*/ 395288 h 409575"/>
                <a:gd name="connsiteX11" fmla="*/ 290512 w 533400"/>
                <a:gd name="connsiteY11" fmla="*/ 398463 h 409575"/>
                <a:gd name="connsiteX12" fmla="*/ 290512 w 533400"/>
                <a:gd name="connsiteY12" fmla="*/ 398463 h 409575"/>
                <a:gd name="connsiteX13" fmla="*/ 182562 w 533400"/>
                <a:gd name="connsiteY13" fmla="*/ 379413 h 409575"/>
                <a:gd name="connsiteX14" fmla="*/ 184150 w 533400"/>
                <a:gd name="connsiteY14" fmla="*/ 379413 h 409575"/>
                <a:gd name="connsiteX15" fmla="*/ 187325 w 533400"/>
                <a:gd name="connsiteY15" fmla="*/ 379413 h 409575"/>
                <a:gd name="connsiteX16" fmla="*/ 184150 w 533400"/>
                <a:gd name="connsiteY16" fmla="*/ 382588 h 409575"/>
                <a:gd name="connsiteX17" fmla="*/ 182562 w 533400"/>
                <a:gd name="connsiteY17" fmla="*/ 384175 h 409575"/>
                <a:gd name="connsiteX18" fmla="*/ 180975 w 533400"/>
                <a:gd name="connsiteY18" fmla="*/ 382588 h 409575"/>
                <a:gd name="connsiteX19" fmla="*/ 182562 w 533400"/>
                <a:gd name="connsiteY19" fmla="*/ 382588 h 409575"/>
                <a:gd name="connsiteX20" fmla="*/ 277812 w 533400"/>
                <a:gd name="connsiteY20" fmla="*/ 377825 h 409575"/>
                <a:gd name="connsiteX21" fmla="*/ 279400 w 533400"/>
                <a:gd name="connsiteY21" fmla="*/ 377825 h 409575"/>
                <a:gd name="connsiteX22" fmla="*/ 279400 w 533400"/>
                <a:gd name="connsiteY22" fmla="*/ 379413 h 409575"/>
                <a:gd name="connsiteX23" fmla="*/ 274637 w 533400"/>
                <a:gd name="connsiteY23" fmla="*/ 382588 h 409575"/>
                <a:gd name="connsiteX24" fmla="*/ 273050 w 533400"/>
                <a:gd name="connsiteY24" fmla="*/ 387350 h 409575"/>
                <a:gd name="connsiteX25" fmla="*/ 271462 w 533400"/>
                <a:gd name="connsiteY25" fmla="*/ 387350 h 409575"/>
                <a:gd name="connsiteX26" fmla="*/ 268287 w 533400"/>
                <a:gd name="connsiteY26" fmla="*/ 388938 h 409575"/>
                <a:gd name="connsiteX27" fmla="*/ 266700 w 533400"/>
                <a:gd name="connsiteY27" fmla="*/ 392113 h 409575"/>
                <a:gd name="connsiteX28" fmla="*/ 266700 w 533400"/>
                <a:gd name="connsiteY28" fmla="*/ 388938 h 409575"/>
                <a:gd name="connsiteX29" fmla="*/ 268287 w 533400"/>
                <a:gd name="connsiteY29" fmla="*/ 387350 h 409575"/>
                <a:gd name="connsiteX30" fmla="*/ 268287 w 533400"/>
                <a:gd name="connsiteY30" fmla="*/ 384175 h 409575"/>
                <a:gd name="connsiteX31" fmla="*/ 271462 w 533400"/>
                <a:gd name="connsiteY31" fmla="*/ 384175 h 409575"/>
                <a:gd name="connsiteX32" fmla="*/ 273050 w 533400"/>
                <a:gd name="connsiteY32" fmla="*/ 384175 h 409575"/>
                <a:gd name="connsiteX33" fmla="*/ 273050 w 533400"/>
                <a:gd name="connsiteY33" fmla="*/ 382588 h 409575"/>
                <a:gd name="connsiteX34" fmla="*/ 274637 w 533400"/>
                <a:gd name="connsiteY34" fmla="*/ 379413 h 409575"/>
                <a:gd name="connsiteX35" fmla="*/ 192087 w 533400"/>
                <a:gd name="connsiteY35" fmla="*/ 377825 h 409575"/>
                <a:gd name="connsiteX36" fmla="*/ 188912 w 533400"/>
                <a:gd name="connsiteY36" fmla="*/ 379413 h 409575"/>
                <a:gd name="connsiteX37" fmla="*/ 187325 w 533400"/>
                <a:gd name="connsiteY37" fmla="*/ 379413 h 409575"/>
                <a:gd name="connsiteX38" fmla="*/ 252412 w 533400"/>
                <a:gd name="connsiteY38" fmla="*/ 376238 h 409575"/>
                <a:gd name="connsiteX39" fmla="*/ 252412 w 533400"/>
                <a:gd name="connsiteY39" fmla="*/ 377825 h 409575"/>
                <a:gd name="connsiteX40" fmla="*/ 250825 w 533400"/>
                <a:gd name="connsiteY40" fmla="*/ 379413 h 409575"/>
                <a:gd name="connsiteX41" fmla="*/ 247650 w 533400"/>
                <a:gd name="connsiteY41" fmla="*/ 379413 h 409575"/>
                <a:gd name="connsiteX42" fmla="*/ 250825 w 533400"/>
                <a:gd name="connsiteY42" fmla="*/ 377825 h 409575"/>
                <a:gd name="connsiteX43" fmla="*/ 257175 w 533400"/>
                <a:gd name="connsiteY43" fmla="*/ 373063 h 409575"/>
                <a:gd name="connsiteX44" fmla="*/ 257175 w 533400"/>
                <a:gd name="connsiteY44" fmla="*/ 376238 h 409575"/>
                <a:gd name="connsiteX45" fmla="*/ 255587 w 533400"/>
                <a:gd name="connsiteY45" fmla="*/ 376238 h 409575"/>
                <a:gd name="connsiteX46" fmla="*/ 252412 w 533400"/>
                <a:gd name="connsiteY46" fmla="*/ 376238 h 409575"/>
                <a:gd name="connsiteX47" fmla="*/ 333375 w 533400"/>
                <a:gd name="connsiteY47" fmla="*/ 371475 h 409575"/>
                <a:gd name="connsiteX48" fmla="*/ 331787 w 533400"/>
                <a:gd name="connsiteY48" fmla="*/ 376238 h 409575"/>
                <a:gd name="connsiteX49" fmla="*/ 330200 w 533400"/>
                <a:gd name="connsiteY49" fmla="*/ 376238 h 409575"/>
                <a:gd name="connsiteX50" fmla="*/ 331787 w 533400"/>
                <a:gd name="connsiteY50" fmla="*/ 373063 h 409575"/>
                <a:gd name="connsiteX51" fmla="*/ 198437 w 533400"/>
                <a:gd name="connsiteY51" fmla="*/ 371475 h 409575"/>
                <a:gd name="connsiteX52" fmla="*/ 200025 w 533400"/>
                <a:gd name="connsiteY52" fmla="*/ 371475 h 409575"/>
                <a:gd name="connsiteX53" fmla="*/ 203200 w 533400"/>
                <a:gd name="connsiteY53" fmla="*/ 371475 h 409575"/>
                <a:gd name="connsiteX54" fmla="*/ 203200 w 533400"/>
                <a:gd name="connsiteY54" fmla="*/ 373063 h 409575"/>
                <a:gd name="connsiteX55" fmla="*/ 198437 w 533400"/>
                <a:gd name="connsiteY55" fmla="*/ 376238 h 409575"/>
                <a:gd name="connsiteX56" fmla="*/ 193675 w 533400"/>
                <a:gd name="connsiteY56" fmla="*/ 377825 h 409575"/>
                <a:gd name="connsiteX57" fmla="*/ 192087 w 533400"/>
                <a:gd name="connsiteY57" fmla="*/ 377825 h 409575"/>
                <a:gd name="connsiteX58" fmla="*/ 196850 w 533400"/>
                <a:gd name="connsiteY58" fmla="*/ 376238 h 409575"/>
                <a:gd name="connsiteX59" fmla="*/ 198437 w 533400"/>
                <a:gd name="connsiteY59" fmla="*/ 373063 h 409575"/>
                <a:gd name="connsiteX60" fmla="*/ 203200 w 533400"/>
                <a:gd name="connsiteY60" fmla="*/ 368300 h 409575"/>
                <a:gd name="connsiteX61" fmla="*/ 204787 w 533400"/>
                <a:gd name="connsiteY61" fmla="*/ 368300 h 409575"/>
                <a:gd name="connsiteX62" fmla="*/ 207962 w 533400"/>
                <a:gd name="connsiteY62" fmla="*/ 368300 h 409575"/>
                <a:gd name="connsiteX63" fmla="*/ 204787 w 533400"/>
                <a:gd name="connsiteY63" fmla="*/ 371475 h 409575"/>
                <a:gd name="connsiteX64" fmla="*/ 203200 w 533400"/>
                <a:gd name="connsiteY64" fmla="*/ 371475 h 409575"/>
                <a:gd name="connsiteX65" fmla="*/ 193675 w 533400"/>
                <a:gd name="connsiteY65" fmla="*/ 363538 h 409575"/>
                <a:gd name="connsiteX66" fmla="*/ 196850 w 533400"/>
                <a:gd name="connsiteY66" fmla="*/ 366713 h 409575"/>
                <a:gd name="connsiteX67" fmla="*/ 193675 w 533400"/>
                <a:gd name="connsiteY67" fmla="*/ 366713 h 409575"/>
                <a:gd name="connsiteX68" fmla="*/ 231775 w 533400"/>
                <a:gd name="connsiteY68" fmla="*/ 360363 h 409575"/>
                <a:gd name="connsiteX69" fmla="*/ 234950 w 533400"/>
                <a:gd name="connsiteY69" fmla="*/ 360363 h 409575"/>
                <a:gd name="connsiteX70" fmla="*/ 236537 w 533400"/>
                <a:gd name="connsiteY70" fmla="*/ 360363 h 409575"/>
                <a:gd name="connsiteX71" fmla="*/ 234950 w 533400"/>
                <a:gd name="connsiteY71" fmla="*/ 361950 h 409575"/>
                <a:gd name="connsiteX72" fmla="*/ 234950 w 533400"/>
                <a:gd name="connsiteY72" fmla="*/ 363538 h 409575"/>
                <a:gd name="connsiteX73" fmla="*/ 231775 w 533400"/>
                <a:gd name="connsiteY73" fmla="*/ 363538 h 409575"/>
                <a:gd name="connsiteX74" fmla="*/ 231775 w 533400"/>
                <a:gd name="connsiteY74" fmla="*/ 361950 h 409575"/>
                <a:gd name="connsiteX75" fmla="*/ 211137 w 533400"/>
                <a:gd name="connsiteY75" fmla="*/ 357188 h 409575"/>
                <a:gd name="connsiteX76" fmla="*/ 214312 w 533400"/>
                <a:gd name="connsiteY76" fmla="*/ 357188 h 409575"/>
                <a:gd name="connsiteX77" fmla="*/ 211137 w 533400"/>
                <a:gd name="connsiteY77" fmla="*/ 360363 h 409575"/>
                <a:gd name="connsiteX78" fmla="*/ 220662 w 533400"/>
                <a:gd name="connsiteY78" fmla="*/ 352425 h 409575"/>
                <a:gd name="connsiteX79" fmla="*/ 223837 w 533400"/>
                <a:gd name="connsiteY79" fmla="*/ 352425 h 409575"/>
                <a:gd name="connsiteX80" fmla="*/ 220662 w 533400"/>
                <a:gd name="connsiteY80" fmla="*/ 355600 h 409575"/>
                <a:gd name="connsiteX81" fmla="*/ 219074 w 533400"/>
                <a:gd name="connsiteY81" fmla="*/ 355600 h 409575"/>
                <a:gd name="connsiteX82" fmla="*/ 215900 w 533400"/>
                <a:gd name="connsiteY82" fmla="*/ 357188 h 409575"/>
                <a:gd name="connsiteX83" fmla="*/ 214312 w 533400"/>
                <a:gd name="connsiteY83" fmla="*/ 357188 h 409575"/>
                <a:gd name="connsiteX84" fmla="*/ 215900 w 533400"/>
                <a:gd name="connsiteY84" fmla="*/ 355600 h 409575"/>
                <a:gd name="connsiteX85" fmla="*/ 136525 w 533400"/>
                <a:gd name="connsiteY85" fmla="*/ 317500 h 409575"/>
                <a:gd name="connsiteX86" fmla="*/ 139700 w 533400"/>
                <a:gd name="connsiteY86" fmla="*/ 317500 h 409575"/>
                <a:gd name="connsiteX87" fmla="*/ 141287 w 533400"/>
                <a:gd name="connsiteY87" fmla="*/ 317500 h 409575"/>
                <a:gd name="connsiteX88" fmla="*/ 139700 w 533400"/>
                <a:gd name="connsiteY88" fmla="*/ 319088 h 409575"/>
                <a:gd name="connsiteX89" fmla="*/ 136525 w 533400"/>
                <a:gd name="connsiteY89" fmla="*/ 320675 h 409575"/>
                <a:gd name="connsiteX90" fmla="*/ 134937 w 533400"/>
                <a:gd name="connsiteY90" fmla="*/ 320675 h 409575"/>
                <a:gd name="connsiteX91" fmla="*/ 134937 w 533400"/>
                <a:gd name="connsiteY91" fmla="*/ 319088 h 409575"/>
                <a:gd name="connsiteX92" fmla="*/ 136525 w 533400"/>
                <a:gd name="connsiteY92" fmla="*/ 319088 h 409575"/>
                <a:gd name="connsiteX93" fmla="*/ 34925 w 533400"/>
                <a:gd name="connsiteY93" fmla="*/ 303213 h 409575"/>
                <a:gd name="connsiteX94" fmla="*/ 38100 w 533400"/>
                <a:gd name="connsiteY94" fmla="*/ 304801 h 409575"/>
                <a:gd name="connsiteX95" fmla="*/ 39688 w 533400"/>
                <a:gd name="connsiteY95" fmla="*/ 304801 h 409575"/>
                <a:gd name="connsiteX96" fmla="*/ 42863 w 533400"/>
                <a:gd name="connsiteY96" fmla="*/ 304801 h 409575"/>
                <a:gd name="connsiteX97" fmla="*/ 42863 w 533400"/>
                <a:gd name="connsiteY97" fmla="*/ 307976 h 409575"/>
                <a:gd name="connsiteX98" fmla="*/ 39688 w 533400"/>
                <a:gd name="connsiteY98" fmla="*/ 307976 h 409575"/>
                <a:gd name="connsiteX99" fmla="*/ 38100 w 533400"/>
                <a:gd name="connsiteY99" fmla="*/ 307976 h 409575"/>
                <a:gd name="connsiteX100" fmla="*/ 34925 w 533400"/>
                <a:gd name="connsiteY100" fmla="*/ 307976 h 409575"/>
                <a:gd name="connsiteX101" fmla="*/ 33338 w 533400"/>
                <a:gd name="connsiteY101" fmla="*/ 309563 h 409575"/>
                <a:gd name="connsiteX102" fmla="*/ 31750 w 533400"/>
                <a:gd name="connsiteY102" fmla="*/ 309563 h 409575"/>
                <a:gd name="connsiteX103" fmla="*/ 28575 w 533400"/>
                <a:gd name="connsiteY103" fmla="*/ 309563 h 409575"/>
                <a:gd name="connsiteX104" fmla="*/ 26988 w 533400"/>
                <a:gd name="connsiteY104" fmla="*/ 312738 h 409575"/>
                <a:gd name="connsiteX105" fmla="*/ 23813 w 533400"/>
                <a:gd name="connsiteY105" fmla="*/ 312738 h 409575"/>
                <a:gd name="connsiteX106" fmla="*/ 23813 w 533400"/>
                <a:gd name="connsiteY106" fmla="*/ 314326 h 409575"/>
                <a:gd name="connsiteX107" fmla="*/ 22225 w 533400"/>
                <a:gd name="connsiteY107" fmla="*/ 314326 h 409575"/>
                <a:gd name="connsiteX108" fmla="*/ 19050 w 533400"/>
                <a:gd name="connsiteY108" fmla="*/ 317501 h 409575"/>
                <a:gd name="connsiteX109" fmla="*/ 12700 w 533400"/>
                <a:gd name="connsiteY109" fmla="*/ 317501 h 409575"/>
                <a:gd name="connsiteX110" fmla="*/ 7938 w 533400"/>
                <a:gd name="connsiteY110" fmla="*/ 317501 h 409575"/>
                <a:gd name="connsiteX111" fmla="*/ 1588 w 533400"/>
                <a:gd name="connsiteY111" fmla="*/ 319088 h 409575"/>
                <a:gd name="connsiteX112" fmla="*/ 0 w 533400"/>
                <a:gd name="connsiteY112" fmla="*/ 317501 h 409575"/>
                <a:gd name="connsiteX113" fmla="*/ 1588 w 533400"/>
                <a:gd name="connsiteY113" fmla="*/ 314326 h 409575"/>
                <a:gd name="connsiteX114" fmla="*/ 3175 w 533400"/>
                <a:gd name="connsiteY114" fmla="*/ 314326 h 409575"/>
                <a:gd name="connsiteX115" fmla="*/ 6350 w 533400"/>
                <a:gd name="connsiteY115" fmla="*/ 314326 h 409575"/>
                <a:gd name="connsiteX116" fmla="*/ 7938 w 533400"/>
                <a:gd name="connsiteY116" fmla="*/ 314326 h 409575"/>
                <a:gd name="connsiteX117" fmla="*/ 11113 w 533400"/>
                <a:gd name="connsiteY117" fmla="*/ 312738 h 409575"/>
                <a:gd name="connsiteX118" fmla="*/ 12700 w 533400"/>
                <a:gd name="connsiteY118" fmla="*/ 309563 h 409575"/>
                <a:gd name="connsiteX119" fmla="*/ 15875 w 533400"/>
                <a:gd name="connsiteY119" fmla="*/ 309563 h 409575"/>
                <a:gd name="connsiteX120" fmla="*/ 19050 w 533400"/>
                <a:gd name="connsiteY120" fmla="*/ 309563 h 409575"/>
                <a:gd name="connsiteX121" fmla="*/ 23813 w 533400"/>
                <a:gd name="connsiteY121" fmla="*/ 307976 h 409575"/>
                <a:gd name="connsiteX122" fmla="*/ 26988 w 533400"/>
                <a:gd name="connsiteY122" fmla="*/ 304801 h 409575"/>
                <a:gd name="connsiteX123" fmla="*/ 28575 w 533400"/>
                <a:gd name="connsiteY123" fmla="*/ 304801 h 409575"/>
                <a:gd name="connsiteX124" fmla="*/ 31750 w 533400"/>
                <a:gd name="connsiteY124" fmla="*/ 304801 h 409575"/>
                <a:gd name="connsiteX125" fmla="*/ 85725 w 533400"/>
                <a:gd name="connsiteY125" fmla="*/ 302578 h 409575"/>
                <a:gd name="connsiteX126" fmla="*/ 85725 w 533400"/>
                <a:gd name="connsiteY126" fmla="*/ 303213 h 409575"/>
                <a:gd name="connsiteX127" fmla="*/ 82550 w 533400"/>
                <a:gd name="connsiteY127" fmla="*/ 303213 h 409575"/>
                <a:gd name="connsiteX128" fmla="*/ 85725 w 533400"/>
                <a:gd name="connsiteY128" fmla="*/ 301626 h 409575"/>
                <a:gd name="connsiteX129" fmla="*/ 90488 w 533400"/>
                <a:gd name="connsiteY129" fmla="*/ 301626 h 409575"/>
                <a:gd name="connsiteX130" fmla="*/ 85725 w 533400"/>
                <a:gd name="connsiteY130" fmla="*/ 302578 h 409575"/>
                <a:gd name="connsiteX131" fmla="*/ 92075 w 533400"/>
                <a:gd name="connsiteY131" fmla="*/ 298450 h 409575"/>
                <a:gd name="connsiteX132" fmla="*/ 93663 w 533400"/>
                <a:gd name="connsiteY132" fmla="*/ 298450 h 409575"/>
                <a:gd name="connsiteX133" fmla="*/ 96838 w 533400"/>
                <a:gd name="connsiteY133" fmla="*/ 298450 h 409575"/>
                <a:gd name="connsiteX134" fmla="*/ 92075 w 533400"/>
                <a:gd name="connsiteY134" fmla="*/ 301626 h 409575"/>
                <a:gd name="connsiteX135" fmla="*/ 90488 w 533400"/>
                <a:gd name="connsiteY135" fmla="*/ 301626 h 409575"/>
                <a:gd name="connsiteX136" fmla="*/ 38100 w 533400"/>
                <a:gd name="connsiteY136" fmla="*/ 265113 h 409575"/>
                <a:gd name="connsiteX137" fmla="*/ 39687 w 533400"/>
                <a:gd name="connsiteY137" fmla="*/ 265113 h 409575"/>
                <a:gd name="connsiteX138" fmla="*/ 42862 w 533400"/>
                <a:gd name="connsiteY138" fmla="*/ 265113 h 409575"/>
                <a:gd name="connsiteX139" fmla="*/ 46037 w 533400"/>
                <a:gd name="connsiteY139" fmla="*/ 265113 h 409575"/>
                <a:gd name="connsiteX140" fmla="*/ 44450 w 533400"/>
                <a:gd name="connsiteY140" fmla="*/ 266700 h 409575"/>
                <a:gd name="connsiteX141" fmla="*/ 39687 w 533400"/>
                <a:gd name="connsiteY141" fmla="*/ 266700 h 409575"/>
                <a:gd name="connsiteX142" fmla="*/ 38100 w 533400"/>
                <a:gd name="connsiteY142" fmla="*/ 266700 h 409575"/>
                <a:gd name="connsiteX143" fmla="*/ 34925 w 533400"/>
                <a:gd name="connsiteY143" fmla="*/ 266700 h 409575"/>
                <a:gd name="connsiteX144" fmla="*/ 53975 w 533400"/>
                <a:gd name="connsiteY144" fmla="*/ 261938 h 409575"/>
                <a:gd name="connsiteX145" fmla="*/ 58737 w 533400"/>
                <a:gd name="connsiteY145" fmla="*/ 261938 h 409575"/>
                <a:gd name="connsiteX146" fmla="*/ 50800 w 533400"/>
                <a:gd name="connsiteY146" fmla="*/ 265113 h 409575"/>
                <a:gd name="connsiteX147" fmla="*/ 49212 w 533400"/>
                <a:gd name="connsiteY147" fmla="*/ 265113 h 409575"/>
                <a:gd name="connsiteX148" fmla="*/ 61912 w 533400"/>
                <a:gd name="connsiteY148" fmla="*/ 260350 h 409575"/>
                <a:gd name="connsiteX149" fmla="*/ 65087 w 533400"/>
                <a:gd name="connsiteY149" fmla="*/ 260350 h 409575"/>
                <a:gd name="connsiteX150" fmla="*/ 66675 w 533400"/>
                <a:gd name="connsiteY150" fmla="*/ 260350 h 409575"/>
                <a:gd name="connsiteX151" fmla="*/ 69850 w 533400"/>
                <a:gd name="connsiteY151" fmla="*/ 260350 h 409575"/>
                <a:gd name="connsiteX152" fmla="*/ 71437 w 533400"/>
                <a:gd name="connsiteY152" fmla="*/ 260350 h 409575"/>
                <a:gd name="connsiteX153" fmla="*/ 65087 w 533400"/>
                <a:gd name="connsiteY153" fmla="*/ 261938 h 409575"/>
                <a:gd name="connsiteX154" fmla="*/ 60325 w 533400"/>
                <a:gd name="connsiteY154" fmla="*/ 261938 h 409575"/>
                <a:gd name="connsiteX155" fmla="*/ 517524 w 533400"/>
                <a:gd name="connsiteY155" fmla="*/ 198438 h 409575"/>
                <a:gd name="connsiteX156" fmla="*/ 519112 w 533400"/>
                <a:gd name="connsiteY156" fmla="*/ 198438 h 409575"/>
                <a:gd name="connsiteX157" fmla="*/ 517524 w 533400"/>
                <a:gd name="connsiteY157" fmla="*/ 201613 h 409575"/>
                <a:gd name="connsiteX158" fmla="*/ 514350 w 533400"/>
                <a:gd name="connsiteY158" fmla="*/ 201613 h 409575"/>
                <a:gd name="connsiteX159" fmla="*/ 501650 w 533400"/>
                <a:gd name="connsiteY159" fmla="*/ 176213 h 409575"/>
                <a:gd name="connsiteX160" fmla="*/ 501650 w 533400"/>
                <a:gd name="connsiteY160" fmla="*/ 179388 h 409575"/>
                <a:gd name="connsiteX161" fmla="*/ 498475 w 533400"/>
                <a:gd name="connsiteY161" fmla="*/ 179388 h 409575"/>
                <a:gd name="connsiteX162" fmla="*/ 501650 w 533400"/>
                <a:gd name="connsiteY162" fmla="*/ 174625 h 409575"/>
                <a:gd name="connsiteX163" fmla="*/ 503237 w 533400"/>
                <a:gd name="connsiteY163" fmla="*/ 174625 h 409575"/>
                <a:gd name="connsiteX164" fmla="*/ 501650 w 533400"/>
                <a:gd name="connsiteY164" fmla="*/ 176213 h 409575"/>
                <a:gd name="connsiteX165" fmla="*/ 123825 w 533400"/>
                <a:gd name="connsiteY165" fmla="*/ 171450 h 409575"/>
                <a:gd name="connsiteX166" fmla="*/ 125412 w 533400"/>
                <a:gd name="connsiteY166" fmla="*/ 171450 h 409575"/>
                <a:gd name="connsiteX167" fmla="*/ 128588 w 533400"/>
                <a:gd name="connsiteY167" fmla="*/ 171450 h 409575"/>
                <a:gd name="connsiteX168" fmla="*/ 130175 w 533400"/>
                <a:gd name="connsiteY168" fmla="*/ 171450 h 409575"/>
                <a:gd name="connsiteX169" fmla="*/ 133350 w 533400"/>
                <a:gd name="connsiteY169" fmla="*/ 171450 h 409575"/>
                <a:gd name="connsiteX170" fmla="*/ 133350 w 533400"/>
                <a:gd name="connsiteY170" fmla="*/ 174625 h 409575"/>
                <a:gd name="connsiteX171" fmla="*/ 130175 w 533400"/>
                <a:gd name="connsiteY171" fmla="*/ 174625 h 409575"/>
                <a:gd name="connsiteX172" fmla="*/ 128588 w 533400"/>
                <a:gd name="connsiteY172" fmla="*/ 174625 h 409575"/>
                <a:gd name="connsiteX173" fmla="*/ 80962 w 533400"/>
                <a:gd name="connsiteY173" fmla="*/ 158750 h 409575"/>
                <a:gd name="connsiteX174" fmla="*/ 82550 w 533400"/>
                <a:gd name="connsiteY174" fmla="*/ 158750 h 409575"/>
                <a:gd name="connsiteX175" fmla="*/ 85725 w 533400"/>
                <a:gd name="connsiteY175" fmla="*/ 158750 h 409575"/>
                <a:gd name="connsiteX176" fmla="*/ 87312 w 533400"/>
                <a:gd name="connsiteY176" fmla="*/ 160338 h 409575"/>
                <a:gd name="connsiteX177" fmla="*/ 92075 w 533400"/>
                <a:gd name="connsiteY177" fmla="*/ 163513 h 409575"/>
                <a:gd name="connsiteX178" fmla="*/ 93662 w 533400"/>
                <a:gd name="connsiteY178" fmla="*/ 163513 h 409575"/>
                <a:gd name="connsiteX179" fmla="*/ 96837 w 533400"/>
                <a:gd name="connsiteY179" fmla="*/ 163513 h 409575"/>
                <a:gd name="connsiteX180" fmla="*/ 98425 w 533400"/>
                <a:gd name="connsiteY180" fmla="*/ 163513 h 409575"/>
                <a:gd name="connsiteX181" fmla="*/ 103187 w 533400"/>
                <a:gd name="connsiteY181" fmla="*/ 163513 h 409575"/>
                <a:gd name="connsiteX182" fmla="*/ 107950 w 533400"/>
                <a:gd name="connsiteY182" fmla="*/ 165100 h 409575"/>
                <a:gd name="connsiteX183" fmla="*/ 112712 w 533400"/>
                <a:gd name="connsiteY183" fmla="*/ 165100 h 409575"/>
                <a:gd name="connsiteX184" fmla="*/ 114300 w 533400"/>
                <a:gd name="connsiteY184" fmla="*/ 165100 h 409575"/>
                <a:gd name="connsiteX185" fmla="*/ 117475 w 533400"/>
                <a:gd name="connsiteY185" fmla="*/ 165100 h 409575"/>
                <a:gd name="connsiteX186" fmla="*/ 119062 w 533400"/>
                <a:gd name="connsiteY186" fmla="*/ 165100 h 409575"/>
                <a:gd name="connsiteX187" fmla="*/ 122237 w 533400"/>
                <a:gd name="connsiteY187" fmla="*/ 168276 h 409575"/>
                <a:gd name="connsiteX188" fmla="*/ 123825 w 533400"/>
                <a:gd name="connsiteY188" fmla="*/ 168276 h 409575"/>
                <a:gd name="connsiteX189" fmla="*/ 123825 w 533400"/>
                <a:gd name="connsiteY189" fmla="*/ 169863 h 409575"/>
                <a:gd name="connsiteX190" fmla="*/ 122237 w 533400"/>
                <a:gd name="connsiteY190" fmla="*/ 169863 h 409575"/>
                <a:gd name="connsiteX191" fmla="*/ 119062 w 533400"/>
                <a:gd name="connsiteY191" fmla="*/ 169863 h 409575"/>
                <a:gd name="connsiteX192" fmla="*/ 119062 w 533400"/>
                <a:gd name="connsiteY192" fmla="*/ 171451 h 409575"/>
                <a:gd name="connsiteX193" fmla="*/ 117475 w 533400"/>
                <a:gd name="connsiteY193" fmla="*/ 171451 h 409575"/>
                <a:gd name="connsiteX194" fmla="*/ 119062 w 533400"/>
                <a:gd name="connsiteY194" fmla="*/ 174626 h 409575"/>
                <a:gd name="connsiteX195" fmla="*/ 122237 w 533400"/>
                <a:gd name="connsiteY195" fmla="*/ 174626 h 409575"/>
                <a:gd name="connsiteX196" fmla="*/ 117475 w 533400"/>
                <a:gd name="connsiteY196" fmla="*/ 176213 h 409575"/>
                <a:gd name="connsiteX197" fmla="*/ 114300 w 533400"/>
                <a:gd name="connsiteY197" fmla="*/ 176213 h 409575"/>
                <a:gd name="connsiteX198" fmla="*/ 114300 w 533400"/>
                <a:gd name="connsiteY198" fmla="*/ 179388 h 409575"/>
                <a:gd name="connsiteX199" fmla="*/ 112712 w 533400"/>
                <a:gd name="connsiteY199" fmla="*/ 179388 h 409575"/>
                <a:gd name="connsiteX200" fmla="*/ 112712 w 533400"/>
                <a:gd name="connsiteY200" fmla="*/ 176213 h 409575"/>
                <a:gd name="connsiteX201" fmla="*/ 109537 w 533400"/>
                <a:gd name="connsiteY201" fmla="*/ 176213 h 409575"/>
                <a:gd name="connsiteX202" fmla="*/ 107950 w 533400"/>
                <a:gd name="connsiteY202" fmla="*/ 176213 h 409575"/>
                <a:gd name="connsiteX203" fmla="*/ 103187 w 533400"/>
                <a:gd name="connsiteY203" fmla="*/ 176213 h 409575"/>
                <a:gd name="connsiteX204" fmla="*/ 101600 w 533400"/>
                <a:gd name="connsiteY204" fmla="*/ 174626 h 409575"/>
                <a:gd name="connsiteX205" fmla="*/ 98425 w 533400"/>
                <a:gd name="connsiteY205" fmla="*/ 174626 h 409575"/>
                <a:gd name="connsiteX206" fmla="*/ 98425 w 533400"/>
                <a:gd name="connsiteY206" fmla="*/ 171451 h 409575"/>
                <a:gd name="connsiteX207" fmla="*/ 101600 w 533400"/>
                <a:gd name="connsiteY207" fmla="*/ 171451 h 409575"/>
                <a:gd name="connsiteX208" fmla="*/ 98425 w 533400"/>
                <a:gd name="connsiteY208" fmla="*/ 169863 h 409575"/>
                <a:gd name="connsiteX209" fmla="*/ 96837 w 533400"/>
                <a:gd name="connsiteY209" fmla="*/ 168276 h 409575"/>
                <a:gd name="connsiteX210" fmla="*/ 92075 w 533400"/>
                <a:gd name="connsiteY210" fmla="*/ 165100 h 409575"/>
                <a:gd name="connsiteX211" fmla="*/ 87312 w 533400"/>
                <a:gd name="connsiteY211" fmla="*/ 163513 h 409575"/>
                <a:gd name="connsiteX212" fmla="*/ 82550 w 533400"/>
                <a:gd name="connsiteY212" fmla="*/ 160338 h 409575"/>
                <a:gd name="connsiteX213" fmla="*/ 80962 w 533400"/>
                <a:gd name="connsiteY213" fmla="*/ 160338 h 409575"/>
                <a:gd name="connsiteX214" fmla="*/ 517525 w 533400"/>
                <a:gd name="connsiteY214" fmla="*/ 155575 h 409575"/>
                <a:gd name="connsiteX215" fmla="*/ 519112 w 533400"/>
                <a:gd name="connsiteY215" fmla="*/ 155575 h 409575"/>
                <a:gd name="connsiteX216" fmla="*/ 519112 w 533400"/>
                <a:gd name="connsiteY216" fmla="*/ 158750 h 409575"/>
                <a:gd name="connsiteX217" fmla="*/ 517525 w 533400"/>
                <a:gd name="connsiteY217" fmla="*/ 160338 h 409575"/>
                <a:gd name="connsiteX218" fmla="*/ 512762 w 533400"/>
                <a:gd name="connsiteY218" fmla="*/ 165100 h 409575"/>
                <a:gd name="connsiteX219" fmla="*/ 511175 w 533400"/>
                <a:gd name="connsiteY219" fmla="*/ 168275 h 409575"/>
                <a:gd name="connsiteX220" fmla="*/ 508000 w 533400"/>
                <a:gd name="connsiteY220" fmla="*/ 169863 h 409575"/>
                <a:gd name="connsiteX221" fmla="*/ 503237 w 533400"/>
                <a:gd name="connsiteY221" fmla="*/ 174625 h 409575"/>
                <a:gd name="connsiteX222" fmla="*/ 503237 w 533400"/>
                <a:gd name="connsiteY222" fmla="*/ 171450 h 409575"/>
                <a:gd name="connsiteX223" fmla="*/ 506412 w 533400"/>
                <a:gd name="connsiteY223" fmla="*/ 171450 h 409575"/>
                <a:gd name="connsiteX224" fmla="*/ 506412 w 533400"/>
                <a:gd name="connsiteY224" fmla="*/ 169863 h 409575"/>
                <a:gd name="connsiteX225" fmla="*/ 508000 w 533400"/>
                <a:gd name="connsiteY225" fmla="*/ 168275 h 409575"/>
                <a:gd name="connsiteX226" fmla="*/ 508000 w 533400"/>
                <a:gd name="connsiteY226" fmla="*/ 165100 h 409575"/>
                <a:gd name="connsiteX227" fmla="*/ 511175 w 533400"/>
                <a:gd name="connsiteY227" fmla="*/ 163513 h 409575"/>
                <a:gd name="connsiteX228" fmla="*/ 512762 w 533400"/>
                <a:gd name="connsiteY228" fmla="*/ 163513 h 409575"/>
                <a:gd name="connsiteX229" fmla="*/ 512762 w 533400"/>
                <a:gd name="connsiteY229" fmla="*/ 160338 h 409575"/>
                <a:gd name="connsiteX230" fmla="*/ 512762 w 533400"/>
                <a:gd name="connsiteY230" fmla="*/ 158750 h 409575"/>
                <a:gd name="connsiteX231" fmla="*/ 514350 w 533400"/>
                <a:gd name="connsiteY231" fmla="*/ 158750 h 409575"/>
                <a:gd name="connsiteX232" fmla="*/ 74612 w 533400"/>
                <a:gd name="connsiteY232" fmla="*/ 155575 h 409575"/>
                <a:gd name="connsiteX233" fmla="*/ 76200 w 533400"/>
                <a:gd name="connsiteY233" fmla="*/ 155575 h 409575"/>
                <a:gd name="connsiteX234" fmla="*/ 77787 w 533400"/>
                <a:gd name="connsiteY234" fmla="*/ 155575 h 409575"/>
                <a:gd name="connsiteX235" fmla="*/ 77787 w 533400"/>
                <a:gd name="connsiteY235" fmla="*/ 158750 h 409575"/>
                <a:gd name="connsiteX236" fmla="*/ 76200 w 533400"/>
                <a:gd name="connsiteY236" fmla="*/ 158750 h 409575"/>
                <a:gd name="connsiteX237" fmla="*/ 74612 w 533400"/>
                <a:gd name="connsiteY237" fmla="*/ 158750 h 409575"/>
                <a:gd name="connsiteX238" fmla="*/ 508000 w 533400"/>
                <a:gd name="connsiteY238" fmla="*/ 147638 h 409575"/>
                <a:gd name="connsiteX239" fmla="*/ 508000 w 533400"/>
                <a:gd name="connsiteY239" fmla="*/ 149226 h 409575"/>
                <a:gd name="connsiteX240" fmla="*/ 506412 w 533400"/>
                <a:gd name="connsiteY240" fmla="*/ 149226 h 409575"/>
                <a:gd name="connsiteX241" fmla="*/ 511175 w 533400"/>
                <a:gd name="connsiteY241" fmla="*/ 139700 h 409575"/>
                <a:gd name="connsiteX242" fmla="*/ 512762 w 533400"/>
                <a:gd name="connsiteY242" fmla="*/ 142875 h 409575"/>
                <a:gd name="connsiteX243" fmla="*/ 514350 w 533400"/>
                <a:gd name="connsiteY243" fmla="*/ 142875 h 409575"/>
                <a:gd name="connsiteX244" fmla="*/ 517525 w 533400"/>
                <a:gd name="connsiteY244" fmla="*/ 144463 h 409575"/>
                <a:gd name="connsiteX245" fmla="*/ 514350 w 533400"/>
                <a:gd name="connsiteY245" fmla="*/ 144463 h 409575"/>
                <a:gd name="connsiteX246" fmla="*/ 512762 w 533400"/>
                <a:gd name="connsiteY246" fmla="*/ 144463 h 409575"/>
                <a:gd name="connsiteX247" fmla="*/ 512762 w 533400"/>
                <a:gd name="connsiteY247" fmla="*/ 147638 h 409575"/>
                <a:gd name="connsiteX248" fmla="*/ 511175 w 533400"/>
                <a:gd name="connsiteY248" fmla="*/ 147638 h 409575"/>
                <a:gd name="connsiteX249" fmla="*/ 508000 w 533400"/>
                <a:gd name="connsiteY249" fmla="*/ 147638 h 409575"/>
                <a:gd name="connsiteX250" fmla="*/ 508000 w 533400"/>
                <a:gd name="connsiteY250" fmla="*/ 144463 h 409575"/>
                <a:gd name="connsiteX251" fmla="*/ 508000 w 533400"/>
                <a:gd name="connsiteY251" fmla="*/ 142875 h 409575"/>
                <a:gd name="connsiteX252" fmla="*/ 511175 w 533400"/>
                <a:gd name="connsiteY252" fmla="*/ 142875 h 409575"/>
                <a:gd name="connsiteX253" fmla="*/ 481012 w 533400"/>
                <a:gd name="connsiteY253" fmla="*/ 136525 h 409575"/>
                <a:gd name="connsiteX254" fmla="*/ 481012 w 533400"/>
                <a:gd name="connsiteY254" fmla="*/ 138113 h 409575"/>
                <a:gd name="connsiteX255" fmla="*/ 479425 w 533400"/>
                <a:gd name="connsiteY255" fmla="*/ 138113 h 409575"/>
                <a:gd name="connsiteX256" fmla="*/ 487363 w 533400"/>
                <a:gd name="connsiteY256" fmla="*/ 120650 h 409575"/>
                <a:gd name="connsiteX257" fmla="*/ 490538 w 533400"/>
                <a:gd name="connsiteY257" fmla="*/ 120650 h 409575"/>
                <a:gd name="connsiteX258" fmla="*/ 490538 w 533400"/>
                <a:gd name="connsiteY258" fmla="*/ 122238 h 409575"/>
                <a:gd name="connsiteX259" fmla="*/ 487363 w 533400"/>
                <a:gd name="connsiteY259" fmla="*/ 122238 h 409575"/>
                <a:gd name="connsiteX260" fmla="*/ 447675 w 533400"/>
                <a:gd name="connsiteY260" fmla="*/ 100013 h 409575"/>
                <a:gd name="connsiteX261" fmla="*/ 449262 w 533400"/>
                <a:gd name="connsiteY261" fmla="*/ 100013 h 409575"/>
                <a:gd name="connsiteX262" fmla="*/ 447675 w 533400"/>
                <a:gd name="connsiteY262" fmla="*/ 101600 h 409575"/>
                <a:gd name="connsiteX263" fmla="*/ 455612 w 533400"/>
                <a:gd name="connsiteY263" fmla="*/ 90488 h 409575"/>
                <a:gd name="connsiteX264" fmla="*/ 454025 w 533400"/>
                <a:gd name="connsiteY264" fmla="*/ 93663 h 409575"/>
                <a:gd name="connsiteX265" fmla="*/ 454025 w 533400"/>
                <a:gd name="connsiteY265" fmla="*/ 95250 h 409575"/>
                <a:gd name="connsiteX266" fmla="*/ 450850 w 533400"/>
                <a:gd name="connsiteY266" fmla="*/ 96838 h 409575"/>
                <a:gd name="connsiteX267" fmla="*/ 449262 w 533400"/>
                <a:gd name="connsiteY267" fmla="*/ 100013 h 409575"/>
                <a:gd name="connsiteX268" fmla="*/ 449262 w 533400"/>
                <a:gd name="connsiteY268" fmla="*/ 96838 h 409575"/>
                <a:gd name="connsiteX269" fmla="*/ 450850 w 533400"/>
                <a:gd name="connsiteY269" fmla="*/ 95250 h 409575"/>
                <a:gd name="connsiteX270" fmla="*/ 450850 w 533400"/>
                <a:gd name="connsiteY270" fmla="*/ 93663 h 409575"/>
                <a:gd name="connsiteX271" fmla="*/ 523875 w 533400"/>
                <a:gd name="connsiteY271" fmla="*/ 84138 h 409575"/>
                <a:gd name="connsiteX272" fmla="*/ 527050 w 533400"/>
                <a:gd name="connsiteY272" fmla="*/ 84138 h 409575"/>
                <a:gd name="connsiteX273" fmla="*/ 528637 w 533400"/>
                <a:gd name="connsiteY273" fmla="*/ 84138 h 409575"/>
                <a:gd name="connsiteX274" fmla="*/ 530225 w 533400"/>
                <a:gd name="connsiteY274" fmla="*/ 84138 h 409575"/>
                <a:gd name="connsiteX275" fmla="*/ 530225 w 533400"/>
                <a:gd name="connsiteY275" fmla="*/ 85726 h 409575"/>
                <a:gd name="connsiteX276" fmla="*/ 533400 w 533400"/>
                <a:gd name="connsiteY276" fmla="*/ 88901 h 409575"/>
                <a:gd name="connsiteX277" fmla="*/ 533400 w 533400"/>
                <a:gd name="connsiteY277" fmla="*/ 90489 h 409575"/>
                <a:gd name="connsiteX278" fmla="*/ 533400 w 533400"/>
                <a:gd name="connsiteY278" fmla="*/ 93664 h 409575"/>
                <a:gd name="connsiteX279" fmla="*/ 533400 w 533400"/>
                <a:gd name="connsiteY279" fmla="*/ 95251 h 409575"/>
                <a:gd name="connsiteX280" fmla="*/ 530225 w 533400"/>
                <a:gd name="connsiteY280" fmla="*/ 95251 h 409575"/>
                <a:gd name="connsiteX281" fmla="*/ 528637 w 533400"/>
                <a:gd name="connsiteY281" fmla="*/ 95251 h 409575"/>
                <a:gd name="connsiteX282" fmla="*/ 527050 w 533400"/>
                <a:gd name="connsiteY282" fmla="*/ 93664 h 409575"/>
                <a:gd name="connsiteX283" fmla="*/ 523875 w 533400"/>
                <a:gd name="connsiteY283" fmla="*/ 93664 h 409575"/>
                <a:gd name="connsiteX284" fmla="*/ 523875 w 533400"/>
                <a:gd name="connsiteY284" fmla="*/ 90489 h 409575"/>
                <a:gd name="connsiteX285" fmla="*/ 523875 w 533400"/>
                <a:gd name="connsiteY285" fmla="*/ 88901 h 409575"/>
                <a:gd name="connsiteX286" fmla="*/ 522287 w 533400"/>
                <a:gd name="connsiteY286" fmla="*/ 88901 h 409575"/>
                <a:gd name="connsiteX287" fmla="*/ 522287 w 533400"/>
                <a:gd name="connsiteY287" fmla="*/ 85726 h 409575"/>
                <a:gd name="connsiteX288" fmla="*/ 523875 w 533400"/>
                <a:gd name="connsiteY288" fmla="*/ 85726 h 409575"/>
                <a:gd name="connsiteX289" fmla="*/ 463550 w 533400"/>
                <a:gd name="connsiteY289" fmla="*/ 84137 h 409575"/>
                <a:gd name="connsiteX290" fmla="*/ 463550 w 533400"/>
                <a:gd name="connsiteY290" fmla="*/ 85725 h 409575"/>
                <a:gd name="connsiteX291" fmla="*/ 460375 w 533400"/>
                <a:gd name="connsiteY291" fmla="*/ 88900 h 409575"/>
                <a:gd name="connsiteX292" fmla="*/ 458787 w 533400"/>
                <a:gd name="connsiteY292" fmla="*/ 88900 h 409575"/>
                <a:gd name="connsiteX293" fmla="*/ 455612 w 533400"/>
                <a:gd name="connsiteY293" fmla="*/ 90488 h 409575"/>
                <a:gd name="connsiteX294" fmla="*/ 460375 w 533400"/>
                <a:gd name="connsiteY294" fmla="*/ 85725 h 409575"/>
                <a:gd name="connsiteX295" fmla="*/ 122237 w 533400"/>
                <a:gd name="connsiteY295" fmla="*/ 80962 h 409575"/>
                <a:gd name="connsiteX296" fmla="*/ 123825 w 533400"/>
                <a:gd name="connsiteY296" fmla="*/ 84137 h 409575"/>
                <a:gd name="connsiteX297" fmla="*/ 125412 w 533400"/>
                <a:gd name="connsiteY297" fmla="*/ 84137 h 409575"/>
                <a:gd name="connsiteX298" fmla="*/ 128587 w 533400"/>
                <a:gd name="connsiteY298" fmla="*/ 84137 h 409575"/>
                <a:gd name="connsiteX299" fmla="*/ 133350 w 533400"/>
                <a:gd name="connsiteY299" fmla="*/ 85725 h 409575"/>
                <a:gd name="connsiteX300" fmla="*/ 134937 w 533400"/>
                <a:gd name="connsiteY300" fmla="*/ 88900 h 409575"/>
                <a:gd name="connsiteX301" fmla="*/ 134937 w 533400"/>
                <a:gd name="connsiteY301" fmla="*/ 90488 h 409575"/>
                <a:gd name="connsiteX302" fmla="*/ 141287 w 533400"/>
                <a:gd name="connsiteY302" fmla="*/ 93663 h 409575"/>
                <a:gd name="connsiteX303" fmla="*/ 136525 w 533400"/>
                <a:gd name="connsiteY303" fmla="*/ 93663 h 409575"/>
                <a:gd name="connsiteX304" fmla="*/ 134937 w 533400"/>
                <a:gd name="connsiteY304" fmla="*/ 93663 h 409575"/>
                <a:gd name="connsiteX305" fmla="*/ 133350 w 533400"/>
                <a:gd name="connsiteY305" fmla="*/ 93663 h 409575"/>
                <a:gd name="connsiteX306" fmla="*/ 130175 w 533400"/>
                <a:gd name="connsiteY306" fmla="*/ 93663 h 409575"/>
                <a:gd name="connsiteX307" fmla="*/ 123825 w 533400"/>
                <a:gd name="connsiteY307" fmla="*/ 88900 h 409575"/>
                <a:gd name="connsiteX308" fmla="*/ 123825 w 533400"/>
                <a:gd name="connsiteY308" fmla="*/ 85725 h 409575"/>
                <a:gd name="connsiteX309" fmla="*/ 122237 w 533400"/>
                <a:gd name="connsiteY309" fmla="*/ 84137 h 409575"/>
                <a:gd name="connsiteX310" fmla="*/ 119062 w 533400"/>
                <a:gd name="connsiteY310" fmla="*/ 84137 h 409575"/>
                <a:gd name="connsiteX311" fmla="*/ 230187 w 533400"/>
                <a:gd name="connsiteY311" fmla="*/ 52388 h 409575"/>
                <a:gd name="connsiteX312" fmla="*/ 231775 w 533400"/>
                <a:gd name="connsiteY312" fmla="*/ 52388 h 409575"/>
                <a:gd name="connsiteX313" fmla="*/ 231775 w 533400"/>
                <a:gd name="connsiteY313" fmla="*/ 53976 h 409575"/>
                <a:gd name="connsiteX314" fmla="*/ 230187 w 533400"/>
                <a:gd name="connsiteY314" fmla="*/ 53976 h 409575"/>
                <a:gd name="connsiteX315" fmla="*/ 230187 w 533400"/>
                <a:gd name="connsiteY315" fmla="*/ 49213 h 409575"/>
                <a:gd name="connsiteX316" fmla="*/ 231775 w 533400"/>
                <a:gd name="connsiteY316" fmla="*/ 49213 h 409575"/>
                <a:gd name="connsiteX317" fmla="*/ 230187 w 533400"/>
                <a:gd name="connsiteY317" fmla="*/ 52388 h 409575"/>
                <a:gd name="connsiteX318" fmla="*/ 192087 w 533400"/>
                <a:gd name="connsiteY318" fmla="*/ 46038 h 409575"/>
                <a:gd name="connsiteX319" fmla="*/ 193674 w 533400"/>
                <a:gd name="connsiteY319" fmla="*/ 46038 h 409575"/>
                <a:gd name="connsiteX320" fmla="*/ 196850 w 533400"/>
                <a:gd name="connsiteY320" fmla="*/ 47625 h 409575"/>
                <a:gd name="connsiteX321" fmla="*/ 198437 w 533400"/>
                <a:gd name="connsiteY321" fmla="*/ 47625 h 409575"/>
                <a:gd name="connsiteX322" fmla="*/ 198437 w 533400"/>
                <a:gd name="connsiteY322" fmla="*/ 49213 h 409575"/>
                <a:gd name="connsiteX323" fmla="*/ 196850 w 533400"/>
                <a:gd name="connsiteY323" fmla="*/ 49213 h 409575"/>
                <a:gd name="connsiteX324" fmla="*/ 193674 w 533400"/>
                <a:gd name="connsiteY324" fmla="*/ 49213 h 409575"/>
                <a:gd name="connsiteX325" fmla="*/ 192087 w 533400"/>
                <a:gd name="connsiteY325" fmla="*/ 49213 h 409575"/>
                <a:gd name="connsiteX326" fmla="*/ 192087 w 533400"/>
                <a:gd name="connsiteY326" fmla="*/ 47625 h 409575"/>
                <a:gd name="connsiteX327" fmla="*/ 203200 w 533400"/>
                <a:gd name="connsiteY327" fmla="*/ 42863 h 409575"/>
                <a:gd name="connsiteX328" fmla="*/ 204788 w 533400"/>
                <a:gd name="connsiteY328" fmla="*/ 42863 h 409575"/>
                <a:gd name="connsiteX329" fmla="*/ 207963 w 533400"/>
                <a:gd name="connsiteY329" fmla="*/ 42863 h 409575"/>
                <a:gd name="connsiteX330" fmla="*/ 209550 w 533400"/>
                <a:gd name="connsiteY330" fmla="*/ 42863 h 409575"/>
                <a:gd name="connsiteX331" fmla="*/ 209550 w 533400"/>
                <a:gd name="connsiteY331" fmla="*/ 46038 h 409575"/>
                <a:gd name="connsiteX332" fmla="*/ 211138 w 533400"/>
                <a:gd name="connsiteY332" fmla="*/ 49213 h 409575"/>
                <a:gd name="connsiteX333" fmla="*/ 211138 w 533400"/>
                <a:gd name="connsiteY333" fmla="*/ 52388 h 409575"/>
                <a:gd name="connsiteX334" fmla="*/ 211138 w 533400"/>
                <a:gd name="connsiteY334" fmla="*/ 53976 h 409575"/>
                <a:gd name="connsiteX335" fmla="*/ 209550 w 533400"/>
                <a:gd name="connsiteY335" fmla="*/ 53976 h 409575"/>
                <a:gd name="connsiteX336" fmla="*/ 207963 w 533400"/>
                <a:gd name="connsiteY336" fmla="*/ 52388 h 409575"/>
                <a:gd name="connsiteX337" fmla="*/ 204788 w 533400"/>
                <a:gd name="connsiteY337" fmla="*/ 49213 h 409575"/>
                <a:gd name="connsiteX338" fmla="*/ 203200 w 533400"/>
                <a:gd name="connsiteY338" fmla="*/ 49213 h 409575"/>
                <a:gd name="connsiteX339" fmla="*/ 203200 w 533400"/>
                <a:gd name="connsiteY339" fmla="*/ 47625 h 409575"/>
                <a:gd name="connsiteX340" fmla="*/ 203200 w 533400"/>
                <a:gd name="connsiteY340" fmla="*/ 46038 h 409575"/>
                <a:gd name="connsiteX341" fmla="*/ 220662 w 533400"/>
                <a:gd name="connsiteY341" fmla="*/ 31750 h 409575"/>
                <a:gd name="connsiteX342" fmla="*/ 223837 w 533400"/>
                <a:gd name="connsiteY342" fmla="*/ 31750 h 409575"/>
                <a:gd name="connsiteX343" fmla="*/ 225424 w 533400"/>
                <a:gd name="connsiteY343" fmla="*/ 31750 h 409575"/>
                <a:gd name="connsiteX344" fmla="*/ 225424 w 533400"/>
                <a:gd name="connsiteY344" fmla="*/ 33337 h 409575"/>
                <a:gd name="connsiteX345" fmla="*/ 227012 w 533400"/>
                <a:gd name="connsiteY345" fmla="*/ 36512 h 409575"/>
                <a:gd name="connsiteX346" fmla="*/ 230187 w 533400"/>
                <a:gd name="connsiteY346" fmla="*/ 38100 h 409575"/>
                <a:gd name="connsiteX347" fmla="*/ 227012 w 533400"/>
                <a:gd name="connsiteY347" fmla="*/ 41275 h 409575"/>
                <a:gd name="connsiteX348" fmla="*/ 225424 w 533400"/>
                <a:gd name="connsiteY348" fmla="*/ 41275 h 409575"/>
                <a:gd name="connsiteX349" fmla="*/ 223837 w 533400"/>
                <a:gd name="connsiteY349" fmla="*/ 42863 h 409575"/>
                <a:gd name="connsiteX350" fmla="*/ 223837 w 533400"/>
                <a:gd name="connsiteY350" fmla="*/ 41275 h 409575"/>
                <a:gd name="connsiteX351" fmla="*/ 220662 w 533400"/>
                <a:gd name="connsiteY351" fmla="*/ 41275 h 409575"/>
                <a:gd name="connsiteX352" fmla="*/ 220662 w 533400"/>
                <a:gd name="connsiteY352" fmla="*/ 38100 h 409575"/>
                <a:gd name="connsiteX353" fmla="*/ 220662 w 533400"/>
                <a:gd name="connsiteY353" fmla="*/ 36512 h 409575"/>
                <a:gd name="connsiteX354" fmla="*/ 255587 w 533400"/>
                <a:gd name="connsiteY354" fmla="*/ 19050 h 409575"/>
                <a:gd name="connsiteX355" fmla="*/ 257175 w 533400"/>
                <a:gd name="connsiteY355" fmla="*/ 19050 h 409575"/>
                <a:gd name="connsiteX356" fmla="*/ 257175 w 533400"/>
                <a:gd name="connsiteY356" fmla="*/ 20637 h 409575"/>
                <a:gd name="connsiteX357" fmla="*/ 258762 w 533400"/>
                <a:gd name="connsiteY357" fmla="*/ 22225 h 409575"/>
                <a:gd name="connsiteX358" fmla="*/ 261937 w 533400"/>
                <a:gd name="connsiteY358" fmla="*/ 25400 h 409575"/>
                <a:gd name="connsiteX359" fmla="*/ 263525 w 533400"/>
                <a:gd name="connsiteY359" fmla="*/ 30162 h 409575"/>
                <a:gd name="connsiteX360" fmla="*/ 261937 w 533400"/>
                <a:gd name="connsiteY360" fmla="*/ 26987 h 409575"/>
                <a:gd name="connsiteX361" fmla="*/ 258762 w 533400"/>
                <a:gd name="connsiteY361" fmla="*/ 25400 h 409575"/>
                <a:gd name="connsiteX362" fmla="*/ 257175 w 533400"/>
                <a:gd name="connsiteY362" fmla="*/ 22225 h 409575"/>
                <a:gd name="connsiteX363" fmla="*/ 257175 w 533400"/>
                <a:gd name="connsiteY363" fmla="*/ 20638 h 409575"/>
                <a:gd name="connsiteX364" fmla="*/ 255587 w 533400"/>
                <a:gd name="connsiteY364" fmla="*/ 20638 h 409575"/>
                <a:gd name="connsiteX365" fmla="*/ 247650 w 533400"/>
                <a:gd name="connsiteY365" fmla="*/ 9525 h 409575"/>
                <a:gd name="connsiteX366" fmla="*/ 250825 w 533400"/>
                <a:gd name="connsiteY366" fmla="*/ 9525 h 409575"/>
                <a:gd name="connsiteX367" fmla="*/ 250825 w 533400"/>
                <a:gd name="connsiteY367" fmla="*/ 11113 h 409575"/>
                <a:gd name="connsiteX368" fmla="*/ 247650 w 533400"/>
                <a:gd name="connsiteY368" fmla="*/ 11113 h 409575"/>
                <a:gd name="connsiteX369" fmla="*/ 273050 w 533400"/>
                <a:gd name="connsiteY369" fmla="*/ 9525 h 409575"/>
                <a:gd name="connsiteX370" fmla="*/ 274637 w 533400"/>
                <a:gd name="connsiteY370" fmla="*/ 9525 h 409575"/>
                <a:gd name="connsiteX371" fmla="*/ 274637 w 533400"/>
                <a:gd name="connsiteY371" fmla="*/ 11112 h 409575"/>
                <a:gd name="connsiteX372" fmla="*/ 274637 w 533400"/>
                <a:gd name="connsiteY372" fmla="*/ 14287 h 409575"/>
                <a:gd name="connsiteX373" fmla="*/ 277812 w 533400"/>
                <a:gd name="connsiteY373" fmla="*/ 14287 h 409575"/>
                <a:gd name="connsiteX374" fmla="*/ 279400 w 533400"/>
                <a:gd name="connsiteY374" fmla="*/ 15875 h 409575"/>
                <a:gd name="connsiteX375" fmla="*/ 279400 w 533400"/>
                <a:gd name="connsiteY375" fmla="*/ 19050 h 409575"/>
                <a:gd name="connsiteX376" fmla="*/ 279400 w 533400"/>
                <a:gd name="connsiteY376" fmla="*/ 20637 h 409575"/>
                <a:gd name="connsiteX377" fmla="*/ 282575 w 533400"/>
                <a:gd name="connsiteY377" fmla="*/ 22225 h 409575"/>
                <a:gd name="connsiteX378" fmla="*/ 284162 w 533400"/>
                <a:gd name="connsiteY378" fmla="*/ 26987 h 409575"/>
                <a:gd name="connsiteX379" fmla="*/ 282575 w 533400"/>
                <a:gd name="connsiteY379" fmla="*/ 26987 h 409575"/>
                <a:gd name="connsiteX380" fmla="*/ 282575 w 533400"/>
                <a:gd name="connsiteY380" fmla="*/ 25400 h 409575"/>
                <a:gd name="connsiteX381" fmla="*/ 279400 w 533400"/>
                <a:gd name="connsiteY381" fmla="*/ 22225 h 409575"/>
                <a:gd name="connsiteX382" fmla="*/ 274637 w 533400"/>
                <a:gd name="connsiteY382" fmla="*/ 15875 h 409575"/>
                <a:gd name="connsiteX383" fmla="*/ 246062 w 533400"/>
                <a:gd name="connsiteY383" fmla="*/ 6350 h 409575"/>
                <a:gd name="connsiteX384" fmla="*/ 247650 w 533400"/>
                <a:gd name="connsiteY384" fmla="*/ 9525 h 409575"/>
                <a:gd name="connsiteX385" fmla="*/ 246062 w 533400"/>
                <a:gd name="connsiteY385" fmla="*/ 9525 h 409575"/>
                <a:gd name="connsiteX386" fmla="*/ 271462 w 533400"/>
                <a:gd name="connsiteY386" fmla="*/ 6350 h 409575"/>
                <a:gd name="connsiteX387" fmla="*/ 273050 w 533400"/>
                <a:gd name="connsiteY387" fmla="*/ 6350 h 409575"/>
                <a:gd name="connsiteX388" fmla="*/ 273050 w 533400"/>
                <a:gd name="connsiteY388" fmla="*/ 9525 h 409575"/>
                <a:gd name="connsiteX389" fmla="*/ 271462 w 533400"/>
                <a:gd name="connsiteY389" fmla="*/ 9525 h 409575"/>
                <a:gd name="connsiteX390" fmla="*/ 242887 w 533400"/>
                <a:gd name="connsiteY390" fmla="*/ 4763 h 409575"/>
                <a:gd name="connsiteX391" fmla="*/ 246062 w 533400"/>
                <a:gd name="connsiteY391" fmla="*/ 4763 h 409575"/>
                <a:gd name="connsiteX392" fmla="*/ 246062 w 533400"/>
                <a:gd name="connsiteY392" fmla="*/ 6350 h 409575"/>
                <a:gd name="connsiteX393" fmla="*/ 242887 w 533400"/>
                <a:gd name="connsiteY393" fmla="*/ 6350 h 409575"/>
                <a:gd name="connsiteX394" fmla="*/ 220662 w 533400"/>
                <a:gd name="connsiteY394" fmla="*/ 0 h 409575"/>
                <a:gd name="connsiteX395" fmla="*/ 223837 w 533400"/>
                <a:gd name="connsiteY395" fmla="*/ 0 h 409575"/>
                <a:gd name="connsiteX396" fmla="*/ 225425 w 533400"/>
                <a:gd name="connsiteY396" fmla="*/ 3175 h 409575"/>
                <a:gd name="connsiteX397" fmla="*/ 225425 w 533400"/>
                <a:gd name="connsiteY397" fmla="*/ 4762 h 409575"/>
                <a:gd name="connsiteX398" fmla="*/ 227012 w 533400"/>
                <a:gd name="connsiteY398" fmla="*/ 6350 h 409575"/>
                <a:gd name="connsiteX399" fmla="*/ 230187 w 533400"/>
                <a:gd name="connsiteY399" fmla="*/ 9525 h 409575"/>
                <a:gd name="connsiteX400" fmla="*/ 231775 w 533400"/>
                <a:gd name="connsiteY400" fmla="*/ 15875 h 409575"/>
                <a:gd name="connsiteX401" fmla="*/ 236537 w 533400"/>
                <a:gd name="connsiteY401" fmla="*/ 20637 h 409575"/>
                <a:gd name="connsiteX402" fmla="*/ 242887 w 533400"/>
                <a:gd name="connsiteY402" fmla="*/ 31750 h 409575"/>
                <a:gd name="connsiteX403" fmla="*/ 242887 w 533400"/>
                <a:gd name="connsiteY403" fmla="*/ 33337 h 409575"/>
                <a:gd name="connsiteX404" fmla="*/ 246062 w 533400"/>
                <a:gd name="connsiteY404" fmla="*/ 33337 h 409575"/>
                <a:gd name="connsiteX405" fmla="*/ 246062 w 533400"/>
                <a:gd name="connsiteY405" fmla="*/ 36512 h 409575"/>
                <a:gd name="connsiteX406" fmla="*/ 250825 w 533400"/>
                <a:gd name="connsiteY406" fmla="*/ 36512 h 409575"/>
                <a:gd name="connsiteX407" fmla="*/ 250825 w 533400"/>
                <a:gd name="connsiteY407" fmla="*/ 38100 h 409575"/>
                <a:gd name="connsiteX408" fmla="*/ 252412 w 533400"/>
                <a:gd name="connsiteY408" fmla="*/ 41275 h 409575"/>
                <a:gd name="connsiteX409" fmla="*/ 255587 w 533400"/>
                <a:gd name="connsiteY409" fmla="*/ 42862 h 409575"/>
                <a:gd name="connsiteX410" fmla="*/ 257175 w 533400"/>
                <a:gd name="connsiteY410" fmla="*/ 42862 h 409575"/>
                <a:gd name="connsiteX411" fmla="*/ 258762 w 533400"/>
                <a:gd name="connsiteY411" fmla="*/ 46037 h 409575"/>
                <a:gd name="connsiteX412" fmla="*/ 261937 w 533400"/>
                <a:gd name="connsiteY412" fmla="*/ 46037 h 409575"/>
                <a:gd name="connsiteX413" fmla="*/ 263525 w 533400"/>
                <a:gd name="connsiteY413" fmla="*/ 46037 h 409575"/>
                <a:gd name="connsiteX414" fmla="*/ 266700 w 533400"/>
                <a:gd name="connsiteY414" fmla="*/ 47625 h 409575"/>
                <a:gd name="connsiteX415" fmla="*/ 268287 w 533400"/>
                <a:gd name="connsiteY415" fmla="*/ 47625 h 409575"/>
                <a:gd name="connsiteX416" fmla="*/ 271462 w 533400"/>
                <a:gd name="connsiteY416" fmla="*/ 46037 h 409575"/>
                <a:gd name="connsiteX417" fmla="*/ 273050 w 533400"/>
                <a:gd name="connsiteY417" fmla="*/ 46037 h 409575"/>
                <a:gd name="connsiteX418" fmla="*/ 273050 w 533400"/>
                <a:gd name="connsiteY418" fmla="*/ 42862 h 409575"/>
                <a:gd name="connsiteX419" fmla="*/ 273050 w 533400"/>
                <a:gd name="connsiteY419" fmla="*/ 41275 h 409575"/>
                <a:gd name="connsiteX420" fmla="*/ 271462 w 533400"/>
                <a:gd name="connsiteY420" fmla="*/ 38100 h 409575"/>
                <a:gd name="connsiteX421" fmla="*/ 268287 w 533400"/>
                <a:gd name="connsiteY421" fmla="*/ 36512 h 409575"/>
                <a:gd name="connsiteX422" fmla="*/ 266700 w 533400"/>
                <a:gd name="connsiteY422" fmla="*/ 31750 h 409575"/>
                <a:gd name="connsiteX423" fmla="*/ 268287 w 533400"/>
                <a:gd name="connsiteY423" fmla="*/ 33337 h 409575"/>
                <a:gd name="connsiteX424" fmla="*/ 271462 w 533400"/>
                <a:gd name="connsiteY424" fmla="*/ 36512 h 409575"/>
                <a:gd name="connsiteX425" fmla="*/ 273050 w 533400"/>
                <a:gd name="connsiteY425" fmla="*/ 38100 h 409575"/>
                <a:gd name="connsiteX426" fmla="*/ 274637 w 533400"/>
                <a:gd name="connsiteY426" fmla="*/ 41275 h 409575"/>
                <a:gd name="connsiteX427" fmla="*/ 274637 w 533400"/>
                <a:gd name="connsiteY427" fmla="*/ 38100 h 409575"/>
                <a:gd name="connsiteX428" fmla="*/ 277812 w 533400"/>
                <a:gd name="connsiteY428" fmla="*/ 38100 h 409575"/>
                <a:gd name="connsiteX429" fmla="*/ 279400 w 533400"/>
                <a:gd name="connsiteY429" fmla="*/ 38100 h 409575"/>
                <a:gd name="connsiteX430" fmla="*/ 282575 w 533400"/>
                <a:gd name="connsiteY430" fmla="*/ 38100 h 409575"/>
                <a:gd name="connsiteX431" fmla="*/ 284162 w 533400"/>
                <a:gd name="connsiteY431" fmla="*/ 36512 h 409575"/>
                <a:gd name="connsiteX432" fmla="*/ 285750 w 533400"/>
                <a:gd name="connsiteY432" fmla="*/ 36512 h 409575"/>
                <a:gd name="connsiteX433" fmla="*/ 285750 w 533400"/>
                <a:gd name="connsiteY433" fmla="*/ 33337 h 409575"/>
                <a:gd name="connsiteX434" fmla="*/ 285750 w 533400"/>
                <a:gd name="connsiteY434" fmla="*/ 31750 h 409575"/>
                <a:gd name="connsiteX435" fmla="*/ 284162 w 533400"/>
                <a:gd name="connsiteY435" fmla="*/ 30162 h 409575"/>
                <a:gd name="connsiteX436" fmla="*/ 284162 w 533400"/>
                <a:gd name="connsiteY436" fmla="*/ 26987 h 409575"/>
                <a:gd name="connsiteX437" fmla="*/ 285750 w 533400"/>
                <a:gd name="connsiteY437" fmla="*/ 30162 h 409575"/>
                <a:gd name="connsiteX438" fmla="*/ 288925 w 533400"/>
                <a:gd name="connsiteY438" fmla="*/ 30162 h 409575"/>
                <a:gd name="connsiteX439" fmla="*/ 290512 w 533400"/>
                <a:gd name="connsiteY439" fmla="*/ 30162 h 409575"/>
                <a:gd name="connsiteX440" fmla="*/ 298450 w 533400"/>
                <a:gd name="connsiteY440" fmla="*/ 25400 h 409575"/>
                <a:gd name="connsiteX441" fmla="*/ 304800 w 533400"/>
                <a:gd name="connsiteY441" fmla="*/ 20637 h 409575"/>
                <a:gd name="connsiteX442" fmla="*/ 306387 w 533400"/>
                <a:gd name="connsiteY442" fmla="*/ 20637 h 409575"/>
                <a:gd name="connsiteX443" fmla="*/ 309562 w 533400"/>
                <a:gd name="connsiteY443" fmla="*/ 20637 h 409575"/>
                <a:gd name="connsiteX444" fmla="*/ 311150 w 533400"/>
                <a:gd name="connsiteY444" fmla="*/ 20637 h 409575"/>
                <a:gd name="connsiteX445" fmla="*/ 314325 w 533400"/>
                <a:gd name="connsiteY445" fmla="*/ 19050 h 409575"/>
                <a:gd name="connsiteX446" fmla="*/ 315912 w 533400"/>
                <a:gd name="connsiteY446" fmla="*/ 19050 h 409575"/>
                <a:gd name="connsiteX447" fmla="*/ 317500 w 533400"/>
                <a:gd name="connsiteY447" fmla="*/ 19050 h 409575"/>
                <a:gd name="connsiteX448" fmla="*/ 320675 w 533400"/>
                <a:gd name="connsiteY448" fmla="*/ 19050 h 409575"/>
                <a:gd name="connsiteX449" fmla="*/ 322262 w 533400"/>
                <a:gd name="connsiteY449" fmla="*/ 15875 h 409575"/>
                <a:gd name="connsiteX450" fmla="*/ 325437 w 533400"/>
                <a:gd name="connsiteY450" fmla="*/ 15875 h 409575"/>
                <a:gd name="connsiteX451" fmla="*/ 327025 w 533400"/>
                <a:gd name="connsiteY451" fmla="*/ 15875 h 409575"/>
                <a:gd name="connsiteX452" fmla="*/ 330200 w 533400"/>
                <a:gd name="connsiteY452" fmla="*/ 15875 h 409575"/>
                <a:gd name="connsiteX453" fmla="*/ 331787 w 533400"/>
                <a:gd name="connsiteY453" fmla="*/ 15875 h 409575"/>
                <a:gd name="connsiteX454" fmla="*/ 333375 w 533400"/>
                <a:gd name="connsiteY454" fmla="*/ 15875 h 409575"/>
                <a:gd name="connsiteX455" fmla="*/ 336550 w 533400"/>
                <a:gd name="connsiteY455" fmla="*/ 19050 h 409575"/>
                <a:gd name="connsiteX456" fmla="*/ 338137 w 533400"/>
                <a:gd name="connsiteY456" fmla="*/ 20637 h 409575"/>
                <a:gd name="connsiteX457" fmla="*/ 341312 w 533400"/>
                <a:gd name="connsiteY457" fmla="*/ 20637 h 409575"/>
                <a:gd name="connsiteX458" fmla="*/ 342900 w 533400"/>
                <a:gd name="connsiteY458" fmla="*/ 22225 h 409575"/>
                <a:gd name="connsiteX459" fmla="*/ 346075 w 533400"/>
                <a:gd name="connsiteY459" fmla="*/ 25400 h 409575"/>
                <a:gd name="connsiteX460" fmla="*/ 347662 w 533400"/>
                <a:gd name="connsiteY460" fmla="*/ 26987 h 409575"/>
                <a:gd name="connsiteX461" fmla="*/ 349250 w 533400"/>
                <a:gd name="connsiteY461" fmla="*/ 30162 h 409575"/>
                <a:gd name="connsiteX462" fmla="*/ 349250 w 533400"/>
                <a:gd name="connsiteY462" fmla="*/ 31750 h 409575"/>
                <a:gd name="connsiteX463" fmla="*/ 352425 w 533400"/>
                <a:gd name="connsiteY463" fmla="*/ 36512 h 409575"/>
                <a:gd name="connsiteX464" fmla="*/ 352425 w 533400"/>
                <a:gd name="connsiteY464" fmla="*/ 38100 h 409575"/>
                <a:gd name="connsiteX465" fmla="*/ 352425 w 533400"/>
                <a:gd name="connsiteY465" fmla="*/ 41275 h 409575"/>
                <a:gd name="connsiteX466" fmla="*/ 354012 w 533400"/>
                <a:gd name="connsiteY466" fmla="*/ 41275 h 409575"/>
                <a:gd name="connsiteX467" fmla="*/ 357187 w 533400"/>
                <a:gd name="connsiteY467" fmla="*/ 42862 h 409575"/>
                <a:gd name="connsiteX468" fmla="*/ 361950 w 533400"/>
                <a:gd name="connsiteY468" fmla="*/ 46037 h 409575"/>
                <a:gd name="connsiteX469" fmla="*/ 363537 w 533400"/>
                <a:gd name="connsiteY469" fmla="*/ 47625 h 409575"/>
                <a:gd name="connsiteX470" fmla="*/ 365125 w 533400"/>
                <a:gd name="connsiteY470" fmla="*/ 47625 h 409575"/>
                <a:gd name="connsiteX471" fmla="*/ 368300 w 533400"/>
                <a:gd name="connsiteY471" fmla="*/ 47625 h 409575"/>
                <a:gd name="connsiteX472" fmla="*/ 369887 w 533400"/>
                <a:gd name="connsiteY472" fmla="*/ 46037 h 409575"/>
                <a:gd name="connsiteX473" fmla="*/ 373062 w 533400"/>
                <a:gd name="connsiteY473" fmla="*/ 46037 h 409575"/>
                <a:gd name="connsiteX474" fmla="*/ 373062 w 533400"/>
                <a:gd name="connsiteY474" fmla="*/ 47625 h 409575"/>
                <a:gd name="connsiteX475" fmla="*/ 374650 w 533400"/>
                <a:gd name="connsiteY475" fmla="*/ 49212 h 409575"/>
                <a:gd name="connsiteX476" fmla="*/ 376237 w 533400"/>
                <a:gd name="connsiteY476" fmla="*/ 49212 h 409575"/>
                <a:gd name="connsiteX477" fmla="*/ 379412 w 533400"/>
                <a:gd name="connsiteY477" fmla="*/ 49212 h 409575"/>
                <a:gd name="connsiteX478" fmla="*/ 379412 w 533400"/>
                <a:gd name="connsiteY478" fmla="*/ 47625 h 409575"/>
                <a:gd name="connsiteX479" fmla="*/ 381000 w 533400"/>
                <a:gd name="connsiteY479" fmla="*/ 47625 h 409575"/>
                <a:gd name="connsiteX480" fmla="*/ 385762 w 533400"/>
                <a:gd name="connsiteY480" fmla="*/ 47625 h 409575"/>
                <a:gd name="connsiteX481" fmla="*/ 392112 w 533400"/>
                <a:gd name="connsiteY481" fmla="*/ 47625 h 409575"/>
                <a:gd name="connsiteX482" fmla="*/ 395287 w 533400"/>
                <a:gd name="connsiteY482" fmla="*/ 49212 h 409575"/>
                <a:gd name="connsiteX483" fmla="*/ 396875 w 533400"/>
                <a:gd name="connsiteY483" fmla="*/ 49212 h 409575"/>
                <a:gd name="connsiteX484" fmla="*/ 400050 w 533400"/>
                <a:gd name="connsiteY484" fmla="*/ 49212 h 409575"/>
                <a:gd name="connsiteX485" fmla="*/ 401637 w 533400"/>
                <a:gd name="connsiteY485" fmla="*/ 49212 h 409575"/>
                <a:gd name="connsiteX486" fmla="*/ 401637 w 533400"/>
                <a:gd name="connsiteY486" fmla="*/ 52387 h 409575"/>
                <a:gd name="connsiteX487" fmla="*/ 406400 w 533400"/>
                <a:gd name="connsiteY487" fmla="*/ 57150 h 409575"/>
                <a:gd name="connsiteX488" fmla="*/ 406400 w 533400"/>
                <a:gd name="connsiteY488" fmla="*/ 58737 h 409575"/>
                <a:gd name="connsiteX489" fmla="*/ 407987 w 533400"/>
                <a:gd name="connsiteY489" fmla="*/ 61912 h 409575"/>
                <a:gd name="connsiteX490" fmla="*/ 411162 w 533400"/>
                <a:gd name="connsiteY490" fmla="*/ 61912 h 409575"/>
                <a:gd name="connsiteX491" fmla="*/ 412750 w 533400"/>
                <a:gd name="connsiteY491" fmla="*/ 63500 h 409575"/>
                <a:gd name="connsiteX492" fmla="*/ 415925 w 533400"/>
                <a:gd name="connsiteY492" fmla="*/ 63500 h 409575"/>
                <a:gd name="connsiteX493" fmla="*/ 417512 w 533400"/>
                <a:gd name="connsiteY493" fmla="*/ 63500 h 409575"/>
                <a:gd name="connsiteX494" fmla="*/ 422275 w 533400"/>
                <a:gd name="connsiteY494" fmla="*/ 63500 h 409575"/>
                <a:gd name="connsiteX495" fmla="*/ 423862 w 533400"/>
                <a:gd name="connsiteY495" fmla="*/ 63500 h 409575"/>
                <a:gd name="connsiteX496" fmla="*/ 427037 w 533400"/>
                <a:gd name="connsiteY496" fmla="*/ 65087 h 409575"/>
                <a:gd name="connsiteX497" fmla="*/ 428625 w 533400"/>
                <a:gd name="connsiteY497" fmla="*/ 65087 h 409575"/>
                <a:gd name="connsiteX498" fmla="*/ 428625 w 533400"/>
                <a:gd name="connsiteY498" fmla="*/ 68262 h 409575"/>
                <a:gd name="connsiteX499" fmla="*/ 431800 w 533400"/>
                <a:gd name="connsiteY499" fmla="*/ 69850 h 409575"/>
                <a:gd name="connsiteX500" fmla="*/ 431800 w 533400"/>
                <a:gd name="connsiteY500" fmla="*/ 73025 h 409575"/>
                <a:gd name="connsiteX501" fmla="*/ 428625 w 533400"/>
                <a:gd name="connsiteY501" fmla="*/ 74612 h 409575"/>
                <a:gd name="connsiteX502" fmla="*/ 428625 w 533400"/>
                <a:gd name="connsiteY502" fmla="*/ 77787 h 409575"/>
                <a:gd name="connsiteX503" fmla="*/ 428625 w 533400"/>
                <a:gd name="connsiteY503" fmla="*/ 79375 h 409575"/>
                <a:gd name="connsiteX504" fmla="*/ 431800 w 533400"/>
                <a:gd name="connsiteY504" fmla="*/ 80962 h 409575"/>
                <a:gd name="connsiteX505" fmla="*/ 431800 w 533400"/>
                <a:gd name="connsiteY505" fmla="*/ 84137 h 409575"/>
                <a:gd name="connsiteX506" fmla="*/ 433387 w 533400"/>
                <a:gd name="connsiteY506" fmla="*/ 85725 h 409575"/>
                <a:gd name="connsiteX507" fmla="*/ 433387 w 533400"/>
                <a:gd name="connsiteY507" fmla="*/ 88900 h 409575"/>
                <a:gd name="connsiteX508" fmla="*/ 433387 w 533400"/>
                <a:gd name="connsiteY508" fmla="*/ 90488 h 409575"/>
                <a:gd name="connsiteX509" fmla="*/ 436562 w 533400"/>
                <a:gd name="connsiteY509" fmla="*/ 93663 h 409575"/>
                <a:gd name="connsiteX510" fmla="*/ 436562 w 533400"/>
                <a:gd name="connsiteY510" fmla="*/ 95250 h 409575"/>
                <a:gd name="connsiteX511" fmla="*/ 438150 w 533400"/>
                <a:gd name="connsiteY511" fmla="*/ 96838 h 409575"/>
                <a:gd name="connsiteX512" fmla="*/ 439737 w 533400"/>
                <a:gd name="connsiteY512" fmla="*/ 100013 h 409575"/>
                <a:gd name="connsiteX513" fmla="*/ 442912 w 533400"/>
                <a:gd name="connsiteY513" fmla="*/ 100013 h 409575"/>
                <a:gd name="connsiteX514" fmla="*/ 444500 w 533400"/>
                <a:gd name="connsiteY514" fmla="*/ 101600 h 409575"/>
                <a:gd name="connsiteX515" fmla="*/ 447675 w 533400"/>
                <a:gd name="connsiteY515" fmla="*/ 101600 h 409575"/>
                <a:gd name="connsiteX516" fmla="*/ 447675 w 533400"/>
                <a:gd name="connsiteY516" fmla="*/ 104775 h 409575"/>
                <a:gd name="connsiteX517" fmla="*/ 449262 w 533400"/>
                <a:gd name="connsiteY517" fmla="*/ 104775 h 409575"/>
                <a:gd name="connsiteX518" fmla="*/ 449262 w 533400"/>
                <a:gd name="connsiteY518" fmla="*/ 106363 h 409575"/>
                <a:gd name="connsiteX519" fmla="*/ 454025 w 533400"/>
                <a:gd name="connsiteY519" fmla="*/ 107950 h 409575"/>
                <a:gd name="connsiteX520" fmla="*/ 455612 w 533400"/>
                <a:gd name="connsiteY520" fmla="*/ 111125 h 409575"/>
                <a:gd name="connsiteX521" fmla="*/ 455612 w 533400"/>
                <a:gd name="connsiteY521" fmla="*/ 112713 h 409575"/>
                <a:gd name="connsiteX522" fmla="*/ 455612 w 533400"/>
                <a:gd name="connsiteY522" fmla="*/ 115888 h 409575"/>
                <a:gd name="connsiteX523" fmla="*/ 458787 w 533400"/>
                <a:gd name="connsiteY523" fmla="*/ 117475 h 409575"/>
                <a:gd name="connsiteX524" fmla="*/ 458787 w 533400"/>
                <a:gd name="connsiteY524" fmla="*/ 120650 h 409575"/>
                <a:gd name="connsiteX525" fmla="*/ 463550 w 533400"/>
                <a:gd name="connsiteY525" fmla="*/ 122238 h 409575"/>
                <a:gd name="connsiteX526" fmla="*/ 465137 w 533400"/>
                <a:gd name="connsiteY526" fmla="*/ 123825 h 409575"/>
                <a:gd name="connsiteX527" fmla="*/ 466725 w 533400"/>
                <a:gd name="connsiteY527" fmla="*/ 123825 h 409575"/>
                <a:gd name="connsiteX528" fmla="*/ 466725 w 533400"/>
                <a:gd name="connsiteY528" fmla="*/ 127000 h 409575"/>
                <a:gd name="connsiteX529" fmla="*/ 466725 w 533400"/>
                <a:gd name="connsiteY529" fmla="*/ 128588 h 409575"/>
                <a:gd name="connsiteX530" fmla="*/ 469900 w 533400"/>
                <a:gd name="connsiteY530" fmla="*/ 131763 h 409575"/>
                <a:gd name="connsiteX531" fmla="*/ 469900 w 533400"/>
                <a:gd name="connsiteY531" fmla="*/ 133350 h 409575"/>
                <a:gd name="connsiteX532" fmla="*/ 471487 w 533400"/>
                <a:gd name="connsiteY532" fmla="*/ 136525 h 409575"/>
                <a:gd name="connsiteX533" fmla="*/ 474662 w 533400"/>
                <a:gd name="connsiteY533" fmla="*/ 136525 h 409575"/>
                <a:gd name="connsiteX534" fmla="*/ 476250 w 533400"/>
                <a:gd name="connsiteY534" fmla="*/ 136525 h 409575"/>
                <a:gd name="connsiteX535" fmla="*/ 476250 w 533400"/>
                <a:gd name="connsiteY535" fmla="*/ 138113 h 409575"/>
                <a:gd name="connsiteX536" fmla="*/ 479425 w 533400"/>
                <a:gd name="connsiteY536" fmla="*/ 138113 h 409575"/>
                <a:gd name="connsiteX537" fmla="*/ 481012 w 533400"/>
                <a:gd name="connsiteY537" fmla="*/ 139700 h 409575"/>
                <a:gd name="connsiteX538" fmla="*/ 482600 w 533400"/>
                <a:gd name="connsiteY538" fmla="*/ 139700 h 409575"/>
                <a:gd name="connsiteX539" fmla="*/ 482600 w 533400"/>
                <a:gd name="connsiteY539" fmla="*/ 142875 h 409575"/>
                <a:gd name="connsiteX540" fmla="*/ 482600 w 533400"/>
                <a:gd name="connsiteY540" fmla="*/ 144463 h 409575"/>
                <a:gd name="connsiteX541" fmla="*/ 482600 w 533400"/>
                <a:gd name="connsiteY541" fmla="*/ 147638 h 409575"/>
                <a:gd name="connsiteX542" fmla="*/ 482600 w 533400"/>
                <a:gd name="connsiteY542" fmla="*/ 149225 h 409575"/>
                <a:gd name="connsiteX543" fmla="*/ 485775 w 533400"/>
                <a:gd name="connsiteY543" fmla="*/ 147638 h 409575"/>
                <a:gd name="connsiteX544" fmla="*/ 487362 w 533400"/>
                <a:gd name="connsiteY544" fmla="*/ 147638 h 409575"/>
                <a:gd name="connsiteX545" fmla="*/ 490537 w 533400"/>
                <a:gd name="connsiteY545" fmla="*/ 144463 h 409575"/>
                <a:gd name="connsiteX546" fmla="*/ 492125 w 533400"/>
                <a:gd name="connsiteY546" fmla="*/ 144463 h 409575"/>
                <a:gd name="connsiteX547" fmla="*/ 490537 w 533400"/>
                <a:gd name="connsiteY547" fmla="*/ 147638 h 409575"/>
                <a:gd name="connsiteX548" fmla="*/ 487362 w 533400"/>
                <a:gd name="connsiteY548" fmla="*/ 149225 h 409575"/>
                <a:gd name="connsiteX549" fmla="*/ 485775 w 533400"/>
                <a:gd name="connsiteY549" fmla="*/ 149225 h 409575"/>
                <a:gd name="connsiteX550" fmla="*/ 487362 w 533400"/>
                <a:gd name="connsiteY550" fmla="*/ 152400 h 409575"/>
                <a:gd name="connsiteX551" fmla="*/ 485775 w 533400"/>
                <a:gd name="connsiteY551" fmla="*/ 153988 h 409575"/>
                <a:gd name="connsiteX552" fmla="*/ 482600 w 533400"/>
                <a:gd name="connsiteY552" fmla="*/ 155575 h 409575"/>
                <a:gd name="connsiteX553" fmla="*/ 485775 w 533400"/>
                <a:gd name="connsiteY553" fmla="*/ 158750 h 409575"/>
                <a:gd name="connsiteX554" fmla="*/ 487362 w 533400"/>
                <a:gd name="connsiteY554" fmla="*/ 158750 h 409575"/>
                <a:gd name="connsiteX555" fmla="*/ 490537 w 533400"/>
                <a:gd name="connsiteY555" fmla="*/ 155575 h 409575"/>
                <a:gd name="connsiteX556" fmla="*/ 492125 w 533400"/>
                <a:gd name="connsiteY556" fmla="*/ 155575 h 409575"/>
                <a:gd name="connsiteX557" fmla="*/ 495300 w 533400"/>
                <a:gd name="connsiteY557" fmla="*/ 155575 h 409575"/>
                <a:gd name="connsiteX558" fmla="*/ 492125 w 533400"/>
                <a:gd name="connsiteY558" fmla="*/ 158750 h 409575"/>
                <a:gd name="connsiteX559" fmla="*/ 490537 w 533400"/>
                <a:gd name="connsiteY559" fmla="*/ 158750 h 409575"/>
                <a:gd name="connsiteX560" fmla="*/ 490537 w 533400"/>
                <a:gd name="connsiteY560" fmla="*/ 160338 h 409575"/>
                <a:gd name="connsiteX561" fmla="*/ 487362 w 533400"/>
                <a:gd name="connsiteY561" fmla="*/ 160338 h 409575"/>
                <a:gd name="connsiteX562" fmla="*/ 487362 w 533400"/>
                <a:gd name="connsiteY562" fmla="*/ 163513 h 409575"/>
                <a:gd name="connsiteX563" fmla="*/ 485775 w 533400"/>
                <a:gd name="connsiteY563" fmla="*/ 165100 h 409575"/>
                <a:gd name="connsiteX564" fmla="*/ 485775 w 533400"/>
                <a:gd name="connsiteY564" fmla="*/ 168275 h 409575"/>
                <a:gd name="connsiteX565" fmla="*/ 485775 w 533400"/>
                <a:gd name="connsiteY565" fmla="*/ 169863 h 409575"/>
                <a:gd name="connsiteX566" fmla="*/ 487362 w 533400"/>
                <a:gd name="connsiteY566" fmla="*/ 171450 h 409575"/>
                <a:gd name="connsiteX567" fmla="*/ 487362 w 533400"/>
                <a:gd name="connsiteY567" fmla="*/ 174625 h 409575"/>
                <a:gd name="connsiteX568" fmla="*/ 487362 w 533400"/>
                <a:gd name="connsiteY568" fmla="*/ 176213 h 409575"/>
                <a:gd name="connsiteX569" fmla="*/ 487362 w 533400"/>
                <a:gd name="connsiteY569" fmla="*/ 180975 h 409575"/>
                <a:gd name="connsiteX570" fmla="*/ 487362 w 533400"/>
                <a:gd name="connsiteY570" fmla="*/ 184150 h 409575"/>
                <a:gd name="connsiteX571" fmla="*/ 487362 w 533400"/>
                <a:gd name="connsiteY571" fmla="*/ 185738 h 409575"/>
                <a:gd name="connsiteX572" fmla="*/ 490537 w 533400"/>
                <a:gd name="connsiteY572" fmla="*/ 185738 h 409575"/>
                <a:gd name="connsiteX573" fmla="*/ 490537 w 533400"/>
                <a:gd name="connsiteY573" fmla="*/ 184150 h 409575"/>
                <a:gd name="connsiteX574" fmla="*/ 492125 w 533400"/>
                <a:gd name="connsiteY574" fmla="*/ 184150 h 409575"/>
                <a:gd name="connsiteX575" fmla="*/ 495300 w 533400"/>
                <a:gd name="connsiteY575" fmla="*/ 180975 h 409575"/>
                <a:gd name="connsiteX576" fmla="*/ 496887 w 533400"/>
                <a:gd name="connsiteY576" fmla="*/ 179388 h 409575"/>
                <a:gd name="connsiteX577" fmla="*/ 498475 w 533400"/>
                <a:gd name="connsiteY577" fmla="*/ 179388 h 409575"/>
                <a:gd name="connsiteX578" fmla="*/ 498475 w 533400"/>
                <a:gd name="connsiteY578" fmla="*/ 180975 h 409575"/>
                <a:gd name="connsiteX579" fmla="*/ 496887 w 533400"/>
                <a:gd name="connsiteY579" fmla="*/ 184150 h 409575"/>
                <a:gd name="connsiteX580" fmla="*/ 496887 w 533400"/>
                <a:gd name="connsiteY580" fmla="*/ 185738 h 409575"/>
                <a:gd name="connsiteX581" fmla="*/ 496887 w 533400"/>
                <a:gd name="connsiteY581" fmla="*/ 187325 h 409575"/>
                <a:gd name="connsiteX582" fmla="*/ 498475 w 533400"/>
                <a:gd name="connsiteY582" fmla="*/ 187325 h 409575"/>
                <a:gd name="connsiteX583" fmla="*/ 501650 w 533400"/>
                <a:gd name="connsiteY583" fmla="*/ 187325 h 409575"/>
                <a:gd name="connsiteX584" fmla="*/ 503237 w 533400"/>
                <a:gd name="connsiteY584" fmla="*/ 187325 h 409575"/>
                <a:gd name="connsiteX585" fmla="*/ 503237 w 533400"/>
                <a:gd name="connsiteY585" fmla="*/ 190500 h 409575"/>
                <a:gd name="connsiteX586" fmla="*/ 503237 w 533400"/>
                <a:gd name="connsiteY586" fmla="*/ 192088 h 409575"/>
                <a:gd name="connsiteX587" fmla="*/ 501650 w 533400"/>
                <a:gd name="connsiteY587" fmla="*/ 192088 h 409575"/>
                <a:gd name="connsiteX588" fmla="*/ 501650 w 533400"/>
                <a:gd name="connsiteY588" fmla="*/ 195263 h 409575"/>
                <a:gd name="connsiteX589" fmla="*/ 501650 w 533400"/>
                <a:gd name="connsiteY589" fmla="*/ 196850 h 409575"/>
                <a:gd name="connsiteX590" fmla="*/ 503237 w 533400"/>
                <a:gd name="connsiteY590" fmla="*/ 198438 h 409575"/>
                <a:gd name="connsiteX591" fmla="*/ 503237 w 533400"/>
                <a:gd name="connsiteY591" fmla="*/ 201613 h 409575"/>
                <a:gd name="connsiteX592" fmla="*/ 506412 w 533400"/>
                <a:gd name="connsiteY592" fmla="*/ 201613 h 409575"/>
                <a:gd name="connsiteX593" fmla="*/ 508000 w 533400"/>
                <a:gd name="connsiteY593" fmla="*/ 201613 h 409575"/>
                <a:gd name="connsiteX594" fmla="*/ 511175 w 533400"/>
                <a:gd name="connsiteY594" fmla="*/ 201613 h 409575"/>
                <a:gd name="connsiteX595" fmla="*/ 511175 w 533400"/>
                <a:gd name="connsiteY595" fmla="*/ 203200 h 409575"/>
                <a:gd name="connsiteX596" fmla="*/ 508000 w 533400"/>
                <a:gd name="connsiteY596" fmla="*/ 203200 h 409575"/>
                <a:gd name="connsiteX597" fmla="*/ 506412 w 533400"/>
                <a:gd name="connsiteY597" fmla="*/ 203200 h 409575"/>
                <a:gd name="connsiteX598" fmla="*/ 503237 w 533400"/>
                <a:gd name="connsiteY598" fmla="*/ 206375 h 409575"/>
                <a:gd name="connsiteX599" fmla="*/ 503237 w 533400"/>
                <a:gd name="connsiteY599" fmla="*/ 207963 h 409575"/>
                <a:gd name="connsiteX600" fmla="*/ 503237 w 533400"/>
                <a:gd name="connsiteY600" fmla="*/ 211138 h 409575"/>
                <a:gd name="connsiteX601" fmla="*/ 503237 w 533400"/>
                <a:gd name="connsiteY601" fmla="*/ 212725 h 409575"/>
                <a:gd name="connsiteX602" fmla="*/ 503237 w 533400"/>
                <a:gd name="connsiteY602" fmla="*/ 214313 h 409575"/>
                <a:gd name="connsiteX603" fmla="*/ 503237 w 533400"/>
                <a:gd name="connsiteY603" fmla="*/ 217488 h 409575"/>
                <a:gd name="connsiteX604" fmla="*/ 503237 w 533400"/>
                <a:gd name="connsiteY604" fmla="*/ 219075 h 409575"/>
                <a:gd name="connsiteX605" fmla="*/ 506412 w 533400"/>
                <a:gd name="connsiteY605" fmla="*/ 219075 h 409575"/>
                <a:gd name="connsiteX606" fmla="*/ 506412 w 533400"/>
                <a:gd name="connsiteY606" fmla="*/ 222250 h 409575"/>
                <a:gd name="connsiteX607" fmla="*/ 506412 w 533400"/>
                <a:gd name="connsiteY607" fmla="*/ 223838 h 409575"/>
                <a:gd name="connsiteX608" fmla="*/ 506412 w 533400"/>
                <a:gd name="connsiteY608" fmla="*/ 227013 h 409575"/>
                <a:gd name="connsiteX609" fmla="*/ 506412 w 533400"/>
                <a:gd name="connsiteY609" fmla="*/ 228600 h 409575"/>
                <a:gd name="connsiteX610" fmla="*/ 503237 w 533400"/>
                <a:gd name="connsiteY610" fmla="*/ 228600 h 409575"/>
                <a:gd name="connsiteX611" fmla="*/ 506412 w 533400"/>
                <a:gd name="connsiteY611" fmla="*/ 230188 h 409575"/>
                <a:gd name="connsiteX612" fmla="*/ 506412 w 533400"/>
                <a:gd name="connsiteY612" fmla="*/ 233363 h 409575"/>
                <a:gd name="connsiteX613" fmla="*/ 506412 w 533400"/>
                <a:gd name="connsiteY613" fmla="*/ 234950 h 409575"/>
                <a:gd name="connsiteX614" fmla="*/ 503237 w 533400"/>
                <a:gd name="connsiteY614" fmla="*/ 234950 h 409575"/>
                <a:gd name="connsiteX615" fmla="*/ 503237 w 533400"/>
                <a:gd name="connsiteY615" fmla="*/ 238125 h 409575"/>
                <a:gd name="connsiteX616" fmla="*/ 503237 w 533400"/>
                <a:gd name="connsiteY616" fmla="*/ 239713 h 409575"/>
                <a:gd name="connsiteX617" fmla="*/ 503237 w 533400"/>
                <a:gd name="connsiteY617" fmla="*/ 242888 h 409575"/>
                <a:gd name="connsiteX618" fmla="*/ 506412 w 533400"/>
                <a:gd name="connsiteY618" fmla="*/ 244475 h 409575"/>
                <a:gd name="connsiteX619" fmla="*/ 506412 w 533400"/>
                <a:gd name="connsiteY619" fmla="*/ 246063 h 409575"/>
                <a:gd name="connsiteX620" fmla="*/ 508000 w 533400"/>
                <a:gd name="connsiteY620" fmla="*/ 249238 h 409575"/>
                <a:gd name="connsiteX621" fmla="*/ 508000 w 533400"/>
                <a:gd name="connsiteY621" fmla="*/ 246063 h 409575"/>
                <a:gd name="connsiteX622" fmla="*/ 511175 w 533400"/>
                <a:gd name="connsiteY622" fmla="*/ 246063 h 409575"/>
                <a:gd name="connsiteX623" fmla="*/ 511175 w 533400"/>
                <a:gd name="connsiteY623" fmla="*/ 244475 h 409575"/>
                <a:gd name="connsiteX624" fmla="*/ 512762 w 533400"/>
                <a:gd name="connsiteY624" fmla="*/ 244475 h 409575"/>
                <a:gd name="connsiteX625" fmla="*/ 514350 w 533400"/>
                <a:gd name="connsiteY625" fmla="*/ 246063 h 409575"/>
                <a:gd name="connsiteX626" fmla="*/ 514350 w 533400"/>
                <a:gd name="connsiteY626" fmla="*/ 249238 h 409575"/>
                <a:gd name="connsiteX627" fmla="*/ 514350 w 533400"/>
                <a:gd name="connsiteY627" fmla="*/ 250825 h 409575"/>
                <a:gd name="connsiteX628" fmla="*/ 517525 w 533400"/>
                <a:gd name="connsiteY628" fmla="*/ 254000 h 409575"/>
                <a:gd name="connsiteX629" fmla="*/ 517525 w 533400"/>
                <a:gd name="connsiteY629" fmla="*/ 255588 h 409575"/>
                <a:gd name="connsiteX630" fmla="*/ 517525 w 533400"/>
                <a:gd name="connsiteY630" fmla="*/ 258763 h 409575"/>
                <a:gd name="connsiteX631" fmla="*/ 517525 w 533400"/>
                <a:gd name="connsiteY631" fmla="*/ 260350 h 409575"/>
                <a:gd name="connsiteX632" fmla="*/ 519112 w 533400"/>
                <a:gd name="connsiteY632" fmla="*/ 261938 h 409575"/>
                <a:gd name="connsiteX633" fmla="*/ 519112 w 533400"/>
                <a:gd name="connsiteY633" fmla="*/ 265113 h 409575"/>
                <a:gd name="connsiteX634" fmla="*/ 517525 w 533400"/>
                <a:gd name="connsiteY634" fmla="*/ 265113 h 409575"/>
                <a:gd name="connsiteX635" fmla="*/ 517525 w 533400"/>
                <a:gd name="connsiteY635" fmla="*/ 266700 h 409575"/>
                <a:gd name="connsiteX636" fmla="*/ 517525 w 533400"/>
                <a:gd name="connsiteY636" fmla="*/ 269875 h 409575"/>
                <a:gd name="connsiteX637" fmla="*/ 517525 w 533400"/>
                <a:gd name="connsiteY637" fmla="*/ 271463 h 409575"/>
                <a:gd name="connsiteX638" fmla="*/ 517525 w 533400"/>
                <a:gd name="connsiteY638" fmla="*/ 273050 h 409575"/>
                <a:gd name="connsiteX639" fmla="*/ 517525 w 533400"/>
                <a:gd name="connsiteY639" fmla="*/ 276225 h 409575"/>
                <a:gd name="connsiteX640" fmla="*/ 514350 w 533400"/>
                <a:gd name="connsiteY640" fmla="*/ 276225 h 409575"/>
                <a:gd name="connsiteX641" fmla="*/ 512762 w 533400"/>
                <a:gd name="connsiteY641" fmla="*/ 273050 h 409575"/>
                <a:gd name="connsiteX642" fmla="*/ 512762 w 533400"/>
                <a:gd name="connsiteY642" fmla="*/ 271463 h 409575"/>
                <a:gd name="connsiteX643" fmla="*/ 511175 w 533400"/>
                <a:gd name="connsiteY643" fmla="*/ 269875 h 409575"/>
                <a:gd name="connsiteX644" fmla="*/ 511175 w 533400"/>
                <a:gd name="connsiteY644" fmla="*/ 271463 h 409575"/>
                <a:gd name="connsiteX645" fmla="*/ 511175 w 533400"/>
                <a:gd name="connsiteY645" fmla="*/ 273050 h 409575"/>
                <a:gd name="connsiteX646" fmla="*/ 512762 w 533400"/>
                <a:gd name="connsiteY646" fmla="*/ 276225 h 409575"/>
                <a:gd name="connsiteX647" fmla="*/ 517525 w 533400"/>
                <a:gd name="connsiteY647" fmla="*/ 277813 h 409575"/>
                <a:gd name="connsiteX648" fmla="*/ 519112 w 533400"/>
                <a:gd name="connsiteY648" fmla="*/ 277813 h 409575"/>
                <a:gd name="connsiteX649" fmla="*/ 519112 w 533400"/>
                <a:gd name="connsiteY649" fmla="*/ 276225 h 409575"/>
                <a:gd name="connsiteX650" fmla="*/ 522288 w 533400"/>
                <a:gd name="connsiteY650" fmla="*/ 276225 h 409575"/>
                <a:gd name="connsiteX651" fmla="*/ 522288 w 533400"/>
                <a:gd name="connsiteY651" fmla="*/ 277813 h 409575"/>
                <a:gd name="connsiteX652" fmla="*/ 522288 w 533400"/>
                <a:gd name="connsiteY652" fmla="*/ 280988 h 409575"/>
                <a:gd name="connsiteX653" fmla="*/ 522288 w 533400"/>
                <a:gd name="connsiteY653" fmla="*/ 282575 h 409575"/>
                <a:gd name="connsiteX654" fmla="*/ 523875 w 533400"/>
                <a:gd name="connsiteY654" fmla="*/ 285750 h 409575"/>
                <a:gd name="connsiteX655" fmla="*/ 523875 w 533400"/>
                <a:gd name="connsiteY655" fmla="*/ 287338 h 409575"/>
                <a:gd name="connsiteX656" fmla="*/ 523875 w 533400"/>
                <a:gd name="connsiteY656" fmla="*/ 288925 h 409575"/>
                <a:gd name="connsiteX657" fmla="*/ 523875 w 533400"/>
                <a:gd name="connsiteY657" fmla="*/ 292100 h 409575"/>
                <a:gd name="connsiteX658" fmla="*/ 523875 w 533400"/>
                <a:gd name="connsiteY658" fmla="*/ 293688 h 409575"/>
                <a:gd name="connsiteX659" fmla="*/ 522288 w 533400"/>
                <a:gd name="connsiteY659" fmla="*/ 292100 h 409575"/>
                <a:gd name="connsiteX660" fmla="*/ 522288 w 533400"/>
                <a:gd name="connsiteY660" fmla="*/ 293688 h 409575"/>
                <a:gd name="connsiteX661" fmla="*/ 519112 w 533400"/>
                <a:gd name="connsiteY661" fmla="*/ 293688 h 409575"/>
                <a:gd name="connsiteX662" fmla="*/ 517525 w 533400"/>
                <a:gd name="connsiteY662" fmla="*/ 296863 h 409575"/>
                <a:gd name="connsiteX663" fmla="*/ 519112 w 533400"/>
                <a:gd name="connsiteY663" fmla="*/ 296863 h 409575"/>
                <a:gd name="connsiteX664" fmla="*/ 522288 w 533400"/>
                <a:gd name="connsiteY664" fmla="*/ 296863 h 409575"/>
                <a:gd name="connsiteX665" fmla="*/ 523875 w 533400"/>
                <a:gd name="connsiteY665" fmla="*/ 296863 h 409575"/>
                <a:gd name="connsiteX666" fmla="*/ 522288 w 533400"/>
                <a:gd name="connsiteY666" fmla="*/ 298450 h 409575"/>
                <a:gd name="connsiteX667" fmla="*/ 519112 w 533400"/>
                <a:gd name="connsiteY667" fmla="*/ 301625 h 409575"/>
                <a:gd name="connsiteX668" fmla="*/ 517525 w 533400"/>
                <a:gd name="connsiteY668" fmla="*/ 303213 h 409575"/>
                <a:gd name="connsiteX669" fmla="*/ 514350 w 533400"/>
                <a:gd name="connsiteY669" fmla="*/ 303213 h 409575"/>
                <a:gd name="connsiteX670" fmla="*/ 514350 w 533400"/>
                <a:gd name="connsiteY670" fmla="*/ 304800 h 409575"/>
                <a:gd name="connsiteX671" fmla="*/ 512762 w 533400"/>
                <a:gd name="connsiteY671" fmla="*/ 309563 h 409575"/>
                <a:gd name="connsiteX672" fmla="*/ 512762 w 533400"/>
                <a:gd name="connsiteY672" fmla="*/ 312738 h 409575"/>
                <a:gd name="connsiteX673" fmla="*/ 511175 w 533400"/>
                <a:gd name="connsiteY673" fmla="*/ 312738 h 409575"/>
                <a:gd name="connsiteX674" fmla="*/ 511175 w 533400"/>
                <a:gd name="connsiteY674" fmla="*/ 314325 h 409575"/>
                <a:gd name="connsiteX675" fmla="*/ 508000 w 533400"/>
                <a:gd name="connsiteY675" fmla="*/ 317500 h 409575"/>
                <a:gd name="connsiteX676" fmla="*/ 508000 w 533400"/>
                <a:gd name="connsiteY676" fmla="*/ 319088 h 409575"/>
                <a:gd name="connsiteX677" fmla="*/ 498475 w 533400"/>
                <a:gd name="connsiteY677" fmla="*/ 319088 h 409575"/>
                <a:gd name="connsiteX678" fmla="*/ 498475 w 533400"/>
                <a:gd name="connsiteY678" fmla="*/ 317500 h 409575"/>
                <a:gd name="connsiteX679" fmla="*/ 496887 w 533400"/>
                <a:gd name="connsiteY679" fmla="*/ 317500 h 409575"/>
                <a:gd name="connsiteX680" fmla="*/ 496887 w 533400"/>
                <a:gd name="connsiteY680" fmla="*/ 319088 h 409575"/>
                <a:gd name="connsiteX681" fmla="*/ 496887 w 533400"/>
                <a:gd name="connsiteY681" fmla="*/ 320675 h 409575"/>
                <a:gd name="connsiteX682" fmla="*/ 498475 w 533400"/>
                <a:gd name="connsiteY682" fmla="*/ 320675 h 409575"/>
                <a:gd name="connsiteX683" fmla="*/ 501650 w 533400"/>
                <a:gd name="connsiteY683" fmla="*/ 323850 h 409575"/>
                <a:gd name="connsiteX684" fmla="*/ 501650 w 533400"/>
                <a:gd name="connsiteY684" fmla="*/ 325438 h 409575"/>
                <a:gd name="connsiteX685" fmla="*/ 503237 w 533400"/>
                <a:gd name="connsiteY685" fmla="*/ 328613 h 409575"/>
                <a:gd name="connsiteX686" fmla="*/ 503237 w 533400"/>
                <a:gd name="connsiteY686" fmla="*/ 330200 h 409575"/>
                <a:gd name="connsiteX687" fmla="*/ 508000 w 533400"/>
                <a:gd name="connsiteY687" fmla="*/ 333375 h 409575"/>
                <a:gd name="connsiteX688" fmla="*/ 512762 w 533400"/>
                <a:gd name="connsiteY688" fmla="*/ 334963 h 409575"/>
                <a:gd name="connsiteX689" fmla="*/ 512762 w 533400"/>
                <a:gd name="connsiteY689" fmla="*/ 336550 h 409575"/>
                <a:gd name="connsiteX690" fmla="*/ 512762 w 533400"/>
                <a:gd name="connsiteY690" fmla="*/ 339725 h 409575"/>
                <a:gd name="connsiteX691" fmla="*/ 511175 w 533400"/>
                <a:gd name="connsiteY691" fmla="*/ 339725 h 409575"/>
                <a:gd name="connsiteX692" fmla="*/ 508000 w 533400"/>
                <a:gd name="connsiteY692" fmla="*/ 339725 h 409575"/>
                <a:gd name="connsiteX693" fmla="*/ 508000 w 533400"/>
                <a:gd name="connsiteY693" fmla="*/ 336550 h 409575"/>
                <a:gd name="connsiteX694" fmla="*/ 506412 w 533400"/>
                <a:gd name="connsiteY694" fmla="*/ 336550 h 409575"/>
                <a:gd name="connsiteX695" fmla="*/ 503237 w 533400"/>
                <a:gd name="connsiteY695" fmla="*/ 339725 h 409575"/>
                <a:gd name="connsiteX696" fmla="*/ 501650 w 533400"/>
                <a:gd name="connsiteY696" fmla="*/ 339725 h 409575"/>
                <a:gd name="connsiteX697" fmla="*/ 501650 w 533400"/>
                <a:gd name="connsiteY697" fmla="*/ 336550 h 409575"/>
                <a:gd name="connsiteX698" fmla="*/ 498475 w 533400"/>
                <a:gd name="connsiteY698" fmla="*/ 334963 h 409575"/>
                <a:gd name="connsiteX699" fmla="*/ 498475 w 533400"/>
                <a:gd name="connsiteY699" fmla="*/ 333375 h 409575"/>
                <a:gd name="connsiteX700" fmla="*/ 496887 w 533400"/>
                <a:gd name="connsiteY700" fmla="*/ 333375 h 409575"/>
                <a:gd name="connsiteX701" fmla="*/ 495300 w 533400"/>
                <a:gd name="connsiteY701" fmla="*/ 333375 h 409575"/>
                <a:gd name="connsiteX702" fmla="*/ 490537 w 533400"/>
                <a:gd name="connsiteY702" fmla="*/ 328613 h 409575"/>
                <a:gd name="connsiteX703" fmla="*/ 487362 w 533400"/>
                <a:gd name="connsiteY703" fmla="*/ 325438 h 409575"/>
                <a:gd name="connsiteX704" fmla="*/ 485775 w 533400"/>
                <a:gd name="connsiteY704" fmla="*/ 325438 h 409575"/>
                <a:gd name="connsiteX705" fmla="*/ 482600 w 533400"/>
                <a:gd name="connsiteY705" fmla="*/ 323850 h 409575"/>
                <a:gd name="connsiteX706" fmla="*/ 482600 w 533400"/>
                <a:gd name="connsiteY706" fmla="*/ 325438 h 409575"/>
                <a:gd name="connsiteX707" fmla="*/ 481012 w 533400"/>
                <a:gd name="connsiteY707" fmla="*/ 328613 h 409575"/>
                <a:gd name="connsiteX708" fmla="*/ 479425 w 533400"/>
                <a:gd name="connsiteY708" fmla="*/ 330200 h 409575"/>
                <a:gd name="connsiteX709" fmla="*/ 476250 w 533400"/>
                <a:gd name="connsiteY709" fmla="*/ 330200 h 409575"/>
                <a:gd name="connsiteX710" fmla="*/ 476250 w 533400"/>
                <a:gd name="connsiteY710" fmla="*/ 333375 h 409575"/>
                <a:gd name="connsiteX711" fmla="*/ 474662 w 533400"/>
                <a:gd name="connsiteY711" fmla="*/ 333375 h 409575"/>
                <a:gd name="connsiteX712" fmla="*/ 471487 w 533400"/>
                <a:gd name="connsiteY712" fmla="*/ 333375 h 409575"/>
                <a:gd name="connsiteX713" fmla="*/ 471487 w 533400"/>
                <a:gd name="connsiteY713" fmla="*/ 334963 h 409575"/>
                <a:gd name="connsiteX714" fmla="*/ 471487 w 533400"/>
                <a:gd name="connsiteY714" fmla="*/ 336550 h 409575"/>
                <a:gd name="connsiteX715" fmla="*/ 474662 w 533400"/>
                <a:gd name="connsiteY715" fmla="*/ 339725 h 409575"/>
                <a:gd name="connsiteX716" fmla="*/ 474662 w 533400"/>
                <a:gd name="connsiteY716" fmla="*/ 341313 h 409575"/>
                <a:gd name="connsiteX717" fmla="*/ 474662 w 533400"/>
                <a:gd name="connsiteY717" fmla="*/ 344488 h 409575"/>
                <a:gd name="connsiteX718" fmla="*/ 471487 w 533400"/>
                <a:gd name="connsiteY718" fmla="*/ 344488 h 409575"/>
                <a:gd name="connsiteX719" fmla="*/ 469900 w 533400"/>
                <a:gd name="connsiteY719" fmla="*/ 346075 h 409575"/>
                <a:gd name="connsiteX720" fmla="*/ 466725 w 533400"/>
                <a:gd name="connsiteY720" fmla="*/ 346075 h 409575"/>
                <a:gd name="connsiteX721" fmla="*/ 466725 w 533400"/>
                <a:gd name="connsiteY721" fmla="*/ 344488 h 409575"/>
                <a:gd name="connsiteX722" fmla="*/ 465137 w 533400"/>
                <a:gd name="connsiteY722" fmla="*/ 341313 h 409575"/>
                <a:gd name="connsiteX723" fmla="*/ 465137 w 533400"/>
                <a:gd name="connsiteY723" fmla="*/ 344488 h 409575"/>
                <a:gd name="connsiteX724" fmla="*/ 465137 w 533400"/>
                <a:gd name="connsiteY724" fmla="*/ 346075 h 409575"/>
                <a:gd name="connsiteX725" fmla="*/ 465137 w 533400"/>
                <a:gd name="connsiteY725" fmla="*/ 347663 h 409575"/>
                <a:gd name="connsiteX726" fmla="*/ 466725 w 533400"/>
                <a:gd name="connsiteY726" fmla="*/ 350838 h 409575"/>
                <a:gd name="connsiteX727" fmla="*/ 469900 w 533400"/>
                <a:gd name="connsiteY727" fmla="*/ 350838 h 409575"/>
                <a:gd name="connsiteX728" fmla="*/ 471487 w 533400"/>
                <a:gd name="connsiteY728" fmla="*/ 352425 h 409575"/>
                <a:gd name="connsiteX729" fmla="*/ 471487 w 533400"/>
                <a:gd name="connsiteY729" fmla="*/ 355600 h 409575"/>
                <a:gd name="connsiteX730" fmla="*/ 471487 w 533400"/>
                <a:gd name="connsiteY730" fmla="*/ 360363 h 409575"/>
                <a:gd name="connsiteX731" fmla="*/ 471487 w 533400"/>
                <a:gd name="connsiteY731" fmla="*/ 361950 h 409575"/>
                <a:gd name="connsiteX732" fmla="*/ 471487 w 533400"/>
                <a:gd name="connsiteY732" fmla="*/ 363538 h 409575"/>
                <a:gd name="connsiteX733" fmla="*/ 471487 w 533400"/>
                <a:gd name="connsiteY733" fmla="*/ 366713 h 409575"/>
                <a:gd name="connsiteX734" fmla="*/ 471487 w 533400"/>
                <a:gd name="connsiteY734" fmla="*/ 368300 h 409575"/>
                <a:gd name="connsiteX735" fmla="*/ 471487 w 533400"/>
                <a:gd name="connsiteY735" fmla="*/ 371475 h 409575"/>
                <a:gd name="connsiteX736" fmla="*/ 469900 w 533400"/>
                <a:gd name="connsiteY736" fmla="*/ 371475 h 409575"/>
                <a:gd name="connsiteX737" fmla="*/ 469900 w 533400"/>
                <a:gd name="connsiteY737" fmla="*/ 368300 h 409575"/>
                <a:gd name="connsiteX738" fmla="*/ 469900 w 533400"/>
                <a:gd name="connsiteY738" fmla="*/ 366713 h 409575"/>
                <a:gd name="connsiteX739" fmla="*/ 469900 w 533400"/>
                <a:gd name="connsiteY739" fmla="*/ 363538 h 409575"/>
                <a:gd name="connsiteX740" fmla="*/ 469900 w 533400"/>
                <a:gd name="connsiteY740" fmla="*/ 361950 h 409575"/>
                <a:gd name="connsiteX741" fmla="*/ 469900 w 533400"/>
                <a:gd name="connsiteY741" fmla="*/ 360363 h 409575"/>
                <a:gd name="connsiteX742" fmla="*/ 466725 w 533400"/>
                <a:gd name="connsiteY742" fmla="*/ 360363 h 409575"/>
                <a:gd name="connsiteX743" fmla="*/ 466725 w 533400"/>
                <a:gd name="connsiteY743" fmla="*/ 355600 h 409575"/>
                <a:gd name="connsiteX744" fmla="*/ 465137 w 533400"/>
                <a:gd name="connsiteY744" fmla="*/ 352425 h 409575"/>
                <a:gd name="connsiteX745" fmla="*/ 465137 w 533400"/>
                <a:gd name="connsiteY745" fmla="*/ 350838 h 409575"/>
                <a:gd name="connsiteX746" fmla="*/ 463550 w 533400"/>
                <a:gd name="connsiteY746" fmla="*/ 350838 h 409575"/>
                <a:gd name="connsiteX747" fmla="*/ 463550 w 533400"/>
                <a:gd name="connsiteY747" fmla="*/ 347663 h 409575"/>
                <a:gd name="connsiteX748" fmla="*/ 463550 w 533400"/>
                <a:gd name="connsiteY748" fmla="*/ 346075 h 409575"/>
                <a:gd name="connsiteX749" fmla="*/ 460375 w 533400"/>
                <a:gd name="connsiteY749" fmla="*/ 344488 h 409575"/>
                <a:gd name="connsiteX750" fmla="*/ 460375 w 533400"/>
                <a:gd name="connsiteY750" fmla="*/ 341313 h 409575"/>
                <a:gd name="connsiteX751" fmla="*/ 458787 w 533400"/>
                <a:gd name="connsiteY751" fmla="*/ 341313 h 409575"/>
                <a:gd name="connsiteX752" fmla="*/ 455612 w 533400"/>
                <a:gd name="connsiteY752" fmla="*/ 339725 h 409575"/>
                <a:gd name="connsiteX753" fmla="*/ 454025 w 533400"/>
                <a:gd name="connsiteY753" fmla="*/ 336550 h 409575"/>
                <a:gd name="connsiteX754" fmla="*/ 450850 w 533400"/>
                <a:gd name="connsiteY754" fmla="*/ 344488 h 409575"/>
                <a:gd name="connsiteX755" fmla="*/ 450850 w 533400"/>
                <a:gd name="connsiteY755" fmla="*/ 346075 h 409575"/>
                <a:gd name="connsiteX756" fmla="*/ 449262 w 533400"/>
                <a:gd name="connsiteY756" fmla="*/ 347663 h 409575"/>
                <a:gd name="connsiteX757" fmla="*/ 449262 w 533400"/>
                <a:gd name="connsiteY757" fmla="*/ 350838 h 409575"/>
                <a:gd name="connsiteX758" fmla="*/ 449262 w 533400"/>
                <a:gd name="connsiteY758" fmla="*/ 352425 h 409575"/>
                <a:gd name="connsiteX759" fmla="*/ 449262 w 533400"/>
                <a:gd name="connsiteY759" fmla="*/ 355600 h 409575"/>
                <a:gd name="connsiteX760" fmla="*/ 449262 w 533400"/>
                <a:gd name="connsiteY760" fmla="*/ 357188 h 409575"/>
                <a:gd name="connsiteX761" fmla="*/ 450850 w 533400"/>
                <a:gd name="connsiteY761" fmla="*/ 360363 h 409575"/>
                <a:gd name="connsiteX762" fmla="*/ 449262 w 533400"/>
                <a:gd name="connsiteY762" fmla="*/ 360363 h 409575"/>
                <a:gd name="connsiteX763" fmla="*/ 449262 w 533400"/>
                <a:gd name="connsiteY763" fmla="*/ 361950 h 409575"/>
                <a:gd name="connsiteX764" fmla="*/ 447675 w 533400"/>
                <a:gd name="connsiteY764" fmla="*/ 363538 h 409575"/>
                <a:gd name="connsiteX765" fmla="*/ 444500 w 533400"/>
                <a:gd name="connsiteY765" fmla="*/ 363538 h 409575"/>
                <a:gd name="connsiteX766" fmla="*/ 442912 w 533400"/>
                <a:gd name="connsiteY766" fmla="*/ 368300 h 409575"/>
                <a:gd name="connsiteX767" fmla="*/ 439737 w 533400"/>
                <a:gd name="connsiteY767" fmla="*/ 368300 h 409575"/>
                <a:gd name="connsiteX768" fmla="*/ 438150 w 533400"/>
                <a:gd name="connsiteY768" fmla="*/ 371475 h 409575"/>
                <a:gd name="connsiteX769" fmla="*/ 436562 w 533400"/>
                <a:gd name="connsiteY769" fmla="*/ 371475 h 409575"/>
                <a:gd name="connsiteX770" fmla="*/ 431800 w 533400"/>
                <a:gd name="connsiteY770" fmla="*/ 371475 h 409575"/>
                <a:gd name="connsiteX771" fmla="*/ 431800 w 533400"/>
                <a:gd name="connsiteY771" fmla="*/ 373063 h 409575"/>
                <a:gd name="connsiteX772" fmla="*/ 431800 w 533400"/>
                <a:gd name="connsiteY772" fmla="*/ 376238 h 409575"/>
                <a:gd name="connsiteX773" fmla="*/ 428625 w 533400"/>
                <a:gd name="connsiteY773" fmla="*/ 376238 h 409575"/>
                <a:gd name="connsiteX774" fmla="*/ 428625 w 533400"/>
                <a:gd name="connsiteY774" fmla="*/ 373063 h 409575"/>
                <a:gd name="connsiteX775" fmla="*/ 427037 w 533400"/>
                <a:gd name="connsiteY775" fmla="*/ 373063 h 409575"/>
                <a:gd name="connsiteX776" fmla="*/ 423862 w 533400"/>
                <a:gd name="connsiteY776" fmla="*/ 376238 h 409575"/>
                <a:gd name="connsiteX777" fmla="*/ 423862 w 533400"/>
                <a:gd name="connsiteY777" fmla="*/ 377825 h 409575"/>
                <a:gd name="connsiteX778" fmla="*/ 423862 w 533400"/>
                <a:gd name="connsiteY778" fmla="*/ 379413 h 409575"/>
                <a:gd name="connsiteX779" fmla="*/ 422275 w 533400"/>
                <a:gd name="connsiteY779" fmla="*/ 382588 h 409575"/>
                <a:gd name="connsiteX780" fmla="*/ 422275 w 533400"/>
                <a:gd name="connsiteY780" fmla="*/ 384175 h 409575"/>
                <a:gd name="connsiteX781" fmla="*/ 417512 w 533400"/>
                <a:gd name="connsiteY781" fmla="*/ 384175 h 409575"/>
                <a:gd name="connsiteX782" fmla="*/ 415925 w 533400"/>
                <a:gd name="connsiteY782" fmla="*/ 384175 h 409575"/>
                <a:gd name="connsiteX783" fmla="*/ 412750 w 533400"/>
                <a:gd name="connsiteY783" fmla="*/ 384175 h 409575"/>
                <a:gd name="connsiteX784" fmla="*/ 412750 w 533400"/>
                <a:gd name="connsiteY784" fmla="*/ 382588 h 409575"/>
                <a:gd name="connsiteX785" fmla="*/ 411162 w 533400"/>
                <a:gd name="connsiteY785" fmla="*/ 382588 h 409575"/>
                <a:gd name="connsiteX786" fmla="*/ 407988 w 533400"/>
                <a:gd name="connsiteY786" fmla="*/ 382588 h 409575"/>
                <a:gd name="connsiteX787" fmla="*/ 407988 w 533400"/>
                <a:gd name="connsiteY787" fmla="*/ 384175 h 409575"/>
                <a:gd name="connsiteX788" fmla="*/ 411163 w 533400"/>
                <a:gd name="connsiteY788" fmla="*/ 384175 h 409575"/>
                <a:gd name="connsiteX789" fmla="*/ 411163 w 533400"/>
                <a:gd name="connsiteY789" fmla="*/ 387351 h 409575"/>
                <a:gd name="connsiteX790" fmla="*/ 407988 w 533400"/>
                <a:gd name="connsiteY790" fmla="*/ 388938 h 409575"/>
                <a:gd name="connsiteX791" fmla="*/ 406400 w 533400"/>
                <a:gd name="connsiteY791" fmla="*/ 388938 h 409575"/>
                <a:gd name="connsiteX792" fmla="*/ 404813 w 533400"/>
                <a:gd name="connsiteY792" fmla="*/ 392113 h 409575"/>
                <a:gd name="connsiteX793" fmla="*/ 401638 w 533400"/>
                <a:gd name="connsiteY793" fmla="*/ 392113 h 409575"/>
                <a:gd name="connsiteX794" fmla="*/ 400050 w 533400"/>
                <a:gd name="connsiteY794" fmla="*/ 392113 h 409575"/>
                <a:gd name="connsiteX795" fmla="*/ 396875 w 533400"/>
                <a:gd name="connsiteY795" fmla="*/ 392113 h 409575"/>
                <a:gd name="connsiteX796" fmla="*/ 396875 w 533400"/>
                <a:gd name="connsiteY796" fmla="*/ 388938 h 409575"/>
                <a:gd name="connsiteX797" fmla="*/ 396875 w 533400"/>
                <a:gd name="connsiteY797" fmla="*/ 387351 h 409575"/>
                <a:gd name="connsiteX798" fmla="*/ 396875 w 533400"/>
                <a:gd name="connsiteY798" fmla="*/ 384175 h 409575"/>
                <a:gd name="connsiteX799" fmla="*/ 396875 w 533400"/>
                <a:gd name="connsiteY799" fmla="*/ 379413 h 409575"/>
                <a:gd name="connsiteX800" fmla="*/ 400050 w 533400"/>
                <a:gd name="connsiteY800" fmla="*/ 377825 h 409575"/>
                <a:gd name="connsiteX801" fmla="*/ 401638 w 533400"/>
                <a:gd name="connsiteY801" fmla="*/ 377825 h 409575"/>
                <a:gd name="connsiteX802" fmla="*/ 401638 w 533400"/>
                <a:gd name="connsiteY802" fmla="*/ 379413 h 409575"/>
                <a:gd name="connsiteX803" fmla="*/ 404813 w 533400"/>
                <a:gd name="connsiteY803" fmla="*/ 379413 h 409575"/>
                <a:gd name="connsiteX804" fmla="*/ 404813 w 533400"/>
                <a:gd name="connsiteY804" fmla="*/ 382588 h 409575"/>
                <a:gd name="connsiteX805" fmla="*/ 406400 w 533400"/>
                <a:gd name="connsiteY805" fmla="*/ 382588 h 409575"/>
                <a:gd name="connsiteX806" fmla="*/ 407987 w 533400"/>
                <a:gd name="connsiteY806" fmla="*/ 382588 h 409575"/>
                <a:gd name="connsiteX807" fmla="*/ 407987 w 533400"/>
                <a:gd name="connsiteY807" fmla="*/ 379413 h 409575"/>
                <a:gd name="connsiteX808" fmla="*/ 406400 w 533400"/>
                <a:gd name="connsiteY808" fmla="*/ 379413 h 409575"/>
                <a:gd name="connsiteX809" fmla="*/ 404812 w 533400"/>
                <a:gd name="connsiteY809" fmla="*/ 377825 h 409575"/>
                <a:gd name="connsiteX810" fmla="*/ 401637 w 533400"/>
                <a:gd name="connsiteY810" fmla="*/ 376238 h 409575"/>
                <a:gd name="connsiteX811" fmla="*/ 401637 w 533400"/>
                <a:gd name="connsiteY811" fmla="*/ 373063 h 409575"/>
                <a:gd name="connsiteX812" fmla="*/ 400050 w 533400"/>
                <a:gd name="connsiteY812" fmla="*/ 373063 h 409575"/>
                <a:gd name="connsiteX813" fmla="*/ 396875 w 533400"/>
                <a:gd name="connsiteY813" fmla="*/ 373063 h 409575"/>
                <a:gd name="connsiteX814" fmla="*/ 400050 w 533400"/>
                <a:gd name="connsiteY814" fmla="*/ 376238 h 409575"/>
                <a:gd name="connsiteX815" fmla="*/ 396875 w 533400"/>
                <a:gd name="connsiteY815" fmla="*/ 376238 h 409575"/>
                <a:gd name="connsiteX816" fmla="*/ 396875 w 533400"/>
                <a:gd name="connsiteY816" fmla="*/ 377825 h 409575"/>
                <a:gd name="connsiteX817" fmla="*/ 395287 w 533400"/>
                <a:gd name="connsiteY817" fmla="*/ 377825 h 409575"/>
                <a:gd name="connsiteX818" fmla="*/ 392112 w 533400"/>
                <a:gd name="connsiteY818" fmla="*/ 376238 h 409575"/>
                <a:gd name="connsiteX819" fmla="*/ 388937 w 533400"/>
                <a:gd name="connsiteY819" fmla="*/ 376238 h 409575"/>
                <a:gd name="connsiteX820" fmla="*/ 385762 w 533400"/>
                <a:gd name="connsiteY820" fmla="*/ 373063 h 409575"/>
                <a:gd name="connsiteX821" fmla="*/ 384175 w 533400"/>
                <a:gd name="connsiteY821" fmla="*/ 373063 h 409575"/>
                <a:gd name="connsiteX822" fmla="*/ 384175 w 533400"/>
                <a:gd name="connsiteY822" fmla="*/ 371475 h 409575"/>
                <a:gd name="connsiteX823" fmla="*/ 381000 w 533400"/>
                <a:gd name="connsiteY823" fmla="*/ 368300 h 409575"/>
                <a:gd name="connsiteX824" fmla="*/ 379412 w 533400"/>
                <a:gd name="connsiteY824" fmla="*/ 366713 h 409575"/>
                <a:gd name="connsiteX825" fmla="*/ 376237 w 533400"/>
                <a:gd name="connsiteY825" fmla="*/ 363538 h 409575"/>
                <a:gd name="connsiteX826" fmla="*/ 374650 w 533400"/>
                <a:gd name="connsiteY826" fmla="*/ 361950 h 409575"/>
                <a:gd name="connsiteX827" fmla="*/ 373062 w 533400"/>
                <a:gd name="connsiteY827" fmla="*/ 360363 h 409575"/>
                <a:gd name="connsiteX828" fmla="*/ 369887 w 533400"/>
                <a:gd name="connsiteY828" fmla="*/ 360363 h 409575"/>
                <a:gd name="connsiteX829" fmla="*/ 369887 w 533400"/>
                <a:gd name="connsiteY829" fmla="*/ 357188 h 409575"/>
                <a:gd name="connsiteX830" fmla="*/ 368300 w 533400"/>
                <a:gd name="connsiteY830" fmla="*/ 357188 h 409575"/>
                <a:gd name="connsiteX831" fmla="*/ 365125 w 533400"/>
                <a:gd name="connsiteY831" fmla="*/ 357188 h 409575"/>
                <a:gd name="connsiteX832" fmla="*/ 363537 w 533400"/>
                <a:gd name="connsiteY832" fmla="*/ 357188 h 409575"/>
                <a:gd name="connsiteX833" fmla="*/ 361950 w 533400"/>
                <a:gd name="connsiteY833" fmla="*/ 357188 h 409575"/>
                <a:gd name="connsiteX834" fmla="*/ 358775 w 533400"/>
                <a:gd name="connsiteY834" fmla="*/ 357188 h 409575"/>
                <a:gd name="connsiteX835" fmla="*/ 358775 w 533400"/>
                <a:gd name="connsiteY835" fmla="*/ 360363 h 409575"/>
                <a:gd name="connsiteX836" fmla="*/ 358775 w 533400"/>
                <a:gd name="connsiteY836" fmla="*/ 361950 h 409575"/>
                <a:gd name="connsiteX837" fmla="*/ 358775 w 533400"/>
                <a:gd name="connsiteY837" fmla="*/ 363538 h 409575"/>
                <a:gd name="connsiteX838" fmla="*/ 357187 w 533400"/>
                <a:gd name="connsiteY838" fmla="*/ 366713 h 409575"/>
                <a:gd name="connsiteX839" fmla="*/ 358775 w 533400"/>
                <a:gd name="connsiteY839" fmla="*/ 366713 h 409575"/>
                <a:gd name="connsiteX840" fmla="*/ 358775 w 533400"/>
                <a:gd name="connsiteY840" fmla="*/ 368300 h 409575"/>
                <a:gd name="connsiteX841" fmla="*/ 357187 w 533400"/>
                <a:gd name="connsiteY841" fmla="*/ 368300 h 409575"/>
                <a:gd name="connsiteX842" fmla="*/ 357187 w 533400"/>
                <a:gd name="connsiteY842" fmla="*/ 371475 h 409575"/>
                <a:gd name="connsiteX843" fmla="*/ 357187 w 533400"/>
                <a:gd name="connsiteY843" fmla="*/ 373063 h 409575"/>
                <a:gd name="connsiteX844" fmla="*/ 354012 w 533400"/>
                <a:gd name="connsiteY844" fmla="*/ 373063 h 409575"/>
                <a:gd name="connsiteX845" fmla="*/ 354012 w 533400"/>
                <a:gd name="connsiteY845" fmla="*/ 371475 h 409575"/>
                <a:gd name="connsiteX846" fmla="*/ 352425 w 533400"/>
                <a:gd name="connsiteY846" fmla="*/ 371475 h 409575"/>
                <a:gd name="connsiteX847" fmla="*/ 349250 w 533400"/>
                <a:gd name="connsiteY847" fmla="*/ 368300 h 409575"/>
                <a:gd name="connsiteX848" fmla="*/ 347662 w 533400"/>
                <a:gd name="connsiteY848" fmla="*/ 368300 h 409575"/>
                <a:gd name="connsiteX849" fmla="*/ 346075 w 533400"/>
                <a:gd name="connsiteY849" fmla="*/ 371475 h 409575"/>
                <a:gd name="connsiteX850" fmla="*/ 342900 w 533400"/>
                <a:gd name="connsiteY850" fmla="*/ 368300 h 409575"/>
                <a:gd name="connsiteX851" fmla="*/ 341312 w 533400"/>
                <a:gd name="connsiteY851" fmla="*/ 368300 h 409575"/>
                <a:gd name="connsiteX852" fmla="*/ 338137 w 533400"/>
                <a:gd name="connsiteY852" fmla="*/ 368300 h 409575"/>
                <a:gd name="connsiteX853" fmla="*/ 336550 w 533400"/>
                <a:gd name="connsiteY853" fmla="*/ 371475 h 409575"/>
                <a:gd name="connsiteX854" fmla="*/ 333375 w 533400"/>
                <a:gd name="connsiteY854" fmla="*/ 371475 h 409575"/>
                <a:gd name="connsiteX855" fmla="*/ 333375 w 533400"/>
                <a:gd name="connsiteY855" fmla="*/ 368300 h 409575"/>
                <a:gd name="connsiteX856" fmla="*/ 331787 w 533400"/>
                <a:gd name="connsiteY856" fmla="*/ 368300 h 409575"/>
                <a:gd name="connsiteX857" fmla="*/ 330200 w 533400"/>
                <a:gd name="connsiteY857" fmla="*/ 368300 h 409575"/>
                <a:gd name="connsiteX858" fmla="*/ 327025 w 533400"/>
                <a:gd name="connsiteY858" fmla="*/ 368300 h 409575"/>
                <a:gd name="connsiteX859" fmla="*/ 325437 w 533400"/>
                <a:gd name="connsiteY859" fmla="*/ 368300 h 409575"/>
                <a:gd name="connsiteX860" fmla="*/ 320675 w 533400"/>
                <a:gd name="connsiteY860" fmla="*/ 371475 h 409575"/>
                <a:gd name="connsiteX861" fmla="*/ 317500 w 533400"/>
                <a:gd name="connsiteY861" fmla="*/ 371475 h 409575"/>
                <a:gd name="connsiteX862" fmla="*/ 315912 w 533400"/>
                <a:gd name="connsiteY862" fmla="*/ 371475 h 409575"/>
                <a:gd name="connsiteX863" fmla="*/ 314325 w 533400"/>
                <a:gd name="connsiteY863" fmla="*/ 371475 h 409575"/>
                <a:gd name="connsiteX864" fmla="*/ 314325 w 533400"/>
                <a:gd name="connsiteY864" fmla="*/ 373063 h 409575"/>
                <a:gd name="connsiteX865" fmla="*/ 309562 w 533400"/>
                <a:gd name="connsiteY865" fmla="*/ 376238 h 409575"/>
                <a:gd name="connsiteX866" fmla="*/ 306387 w 533400"/>
                <a:gd name="connsiteY866" fmla="*/ 377825 h 409575"/>
                <a:gd name="connsiteX867" fmla="*/ 306387 w 533400"/>
                <a:gd name="connsiteY867" fmla="*/ 379413 h 409575"/>
                <a:gd name="connsiteX868" fmla="*/ 304800 w 533400"/>
                <a:gd name="connsiteY868" fmla="*/ 382588 h 409575"/>
                <a:gd name="connsiteX869" fmla="*/ 300037 w 533400"/>
                <a:gd name="connsiteY869" fmla="*/ 384175 h 409575"/>
                <a:gd name="connsiteX870" fmla="*/ 298450 w 533400"/>
                <a:gd name="connsiteY870" fmla="*/ 387350 h 409575"/>
                <a:gd name="connsiteX871" fmla="*/ 298450 w 533400"/>
                <a:gd name="connsiteY871" fmla="*/ 388938 h 409575"/>
                <a:gd name="connsiteX872" fmla="*/ 295275 w 533400"/>
                <a:gd name="connsiteY872" fmla="*/ 388938 h 409575"/>
                <a:gd name="connsiteX873" fmla="*/ 298450 w 533400"/>
                <a:gd name="connsiteY873" fmla="*/ 384175 h 409575"/>
                <a:gd name="connsiteX874" fmla="*/ 298450 w 533400"/>
                <a:gd name="connsiteY874" fmla="*/ 379413 h 409575"/>
                <a:gd name="connsiteX875" fmla="*/ 295275 w 533400"/>
                <a:gd name="connsiteY875" fmla="*/ 377825 h 409575"/>
                <a:gd name="connsiteX876" fmla="*/ 295275 w 533400"/>
                <a:gd name="connsiteY876" fmla="*/ 376238 h 409575"/>
                <a:gd name="connsiteX877" fmla="*/ 293687 w 533400"/>
                <a:gd name="connsiteY877" fmla="*/ 373063 h 409575"/>
                <a:gd name="connsiteX878" fmla="*/ 290512 w 533400"/>
                <a:gd name="connsiteY878" fmla="*/ 373063 h 409575"/>
                <a:gd name="connsiteX879" fmla="*/ 290512 w 533400"/>
                <a:gd name="connsiteY879" fmla="*/ 376238 h 409575"/>
                <a:gd name="connsiteX880" fmla="*/ 288925 w 533400"/>
                <a:gd name="connsiteY880" fmla="*/ 376238 h 409575"/>
                <a:gd name="connsiteX881" fmla="*/ 285750 w 533400"/>
                <a:gd name="connsiteY881" fmla="*/ 376238 h 409575"/>
                <a:gd name="connsiteX882" fmla="*/ 285750 w 533400"/>
                <a:gd name="connsiteY882" fmla="*/ 377825 h 409575"/>
                <a:gd name="connsiteX883" fmla="*/ 284162 w 533400"/>
                <a:gd name="connsiteY883" fmla="*/ 377825 h 409575"/>
                <a:gd name="connsiteX884" fmla="*/ 282575 w 533400"/>
                <a:gd name="connsiteY884" fmla="*/ 377825 h 409575"/>
                <a:gd name="connsiteX885" fmla="*/ 279400 w 533400"/>
                <a:gd name="connsiteY885" fmla="*/ 377825 h 409575"/>
                <a:gd name="connsiteX886" fmla="*/ 279400 w 533400"/>
                <a:gd name="connsiteY886" fmla="*/ 376238 h 409575"/>
                <a:gd name="connsiteX887" fmla="*/ 282575 w 533400"/>
                <a:gd name="connsiteY887" fmla="*/ 376238 h 409575"/>
                <a:gd name="connsiteX888" fmla="*/ 284162 w 533400"/>
                <a:gd name="connsiteY888" fmla="*/ 371475 h 409575"/>
                <a:gd name="connsiteX889" fmla="*/ 285750 w 533400"/>
                <a:gd name="connsiteY889" fmla="*/ 368300 h 409575"/>
                <a:gd name="connsiteX890" fmla="*/ 284162 w 533400"/>
                <a:gd name="connsiteY890" fmla="*/ 368300 h 409575"/>
                <a:gd name="connsiteX891" fmla="*/ 284162 w 533400"/>
                <a:gd name="connsiteY891" fmla="*/ 366713 h 409575"/>
                <a:gd name="connsiteX892" fmla="*/ 284162 w 533400"/>
                <a:gd name="connsiteY892" fmla="*/ 361950 h 409575"/>
                <a:gd name="connsiteX893" fmla="*/ 282575 w 533400"/>
                <a:gd name="connsiteY893" fmla="*/ 360363 h 409575"/>
                <a:gd name="connsiteX894" fmla="*/ 279400 w 533400"/>
                <a:gd name="connsiteY894" fmla="*/ 357188 h 409575"/>
                <a:gd name="connsiteX895" fmla="*/ 277812 w 533400"/>
                <a:gd name="connsiteY895" fmla="*/ 360363 h 409575"/>
                <a:gd name="connsiteX896" fmla="*/ 274637 w 533400"/>
                <a:gd name="connsiteY896" fmla="*/ 360363 h 409575"/>
                <a:gd name="connsiteX897" fmla="*/ 273050 w 533400"/>
                <a:gd name="connsiteY897" fmla="*/ 361950 h 409575"/>
                <a:gd name="connsiteX898" fmla="*/ 271462 w 533400"/>
                <a:gd name="connsiteY898" fmla="*/ 363538 h 409575"/>
                <a:gd name="connsiteX899" fmla="*/ 266700 w 533400"/>
                <a:gd name="connsiteY899" fmla="*/ 366713 h 409575"/>
                <a:gd name="connsiteX900" fmla="*/ 263525 w 533400"/>
                <a:gd name="connsiteY900" fmla="*/ 368300 h 409575"/>
                <a:gd name="connsiteX901" fmla="*/ 261937 w 533400"/>
                <a:gd name="connsiteY901" fmla="*/ 371475 h 409575"/>
                <a:gd name="connsiteX902" fmla="*/ 258762 w 533400"/>
                <a:gd name="connsiteY902" fmla="*/ 371475 h 409575"/>
                <a:gd name="connsiteX903" fmla="*/ 258762 w 533400"/>
                <a:gd name="connsiteY903" fmla="*/ 368300 h 409575"/>
                <a:gd name="connsiteX904" fmla="*/ 261937 w 533400"/>
                <a:gd name="connsiteY904" fmla="*/ 366713 h 409575"/>
                <a:gd name="connsiteX905" fmla="*/ 261937 w 533400"/>
                <a:gd name="connsiteY905" fmla="*/ 361950 h 409575"/>
                <a:gd name="connsiteX906" fmla="*/ 258762 w 533400"/>
                <a:gd name="connsiteY906" fmla="*/ 361950 h 409575"/>
                <a:gd name="connsiteX907" fmla="*/ 258762 w 533400"/>
                <a:gd name="connsiteY907" fmla="*/ 363538 h 409575"/>
                <a:gd name="connsiteX908" fmla="*/ 257175 w 533400"/>
                <a:gd name="connsiteY908" fmla="*/ 363538 h 409575"/>
                <a:gd name="connsiteX909" fmla="*/ 255587 w 533400"/>
                <a:gd name="connsiteY909" fmla="*/ 363538 h 409575"/>
                <a:gd name="connsiteX910" fmla="*/ 252412 w 533400"/>
                <a:gd name="connsiteY910" fmla="*/ 366713 h 409575"/>
                <a:gd name="connsiteX911" fmla="*/ 252412 w 533400"/>
                <a:gd name="connsiteY911" fmla="*/ 368300 h 409575"/>
                <a:gd name="connsiteX912" fmla="*/ 250825 w 533400"/>
                <a:gd name="connsiteY912" fmla="*/ 371475 h 409575"/>
                <a:gd name="connsiteX913" fmla="*/ 250825 w 533400"/>
                <a:gd name="connsiteY913" fmla="*/ 368300 h 409575"/>
                <a:gd name="connsiteX914" fmla="*/ 250825 w 533400"/>
                <a:gd name="connsiteY914" fmla="*/ 366713 h 409575"/>
                <a:gd name="connsiteX915" fmla="*/ 252412 w 533400"/>
                <a:gd name="connsiteY915" fmla="*/ 363538 h 409575"/>
                <a:gd name="connsiteX916" fmla="*/ 252412 w 533400"/>
                <a:gd name="connsiteY916" fmla="*/ 361950 h 409575"/>
                <a:gd name="connsiteX917" fmla="*/ 255587 w 533400"/>
                <a:gd name="connsiteY917" fmla="*/ 360363 h 409575"/>
                <a:gd name="connsiteX918" fmla="*/ 252412 w 533400"/>
                <a:gd name="connsiteY918" fmla="*/ 360363 h 409575"/>
                <a:gd name="connsiteX919" fmla="*/ 252412 w 533400"/>
                <a:gd name="connsiteY919" fmla="*/ 357188 h 409575"/>
                <a:gd name="connsiteX920" fmla="*/ 250825 w 533400"/>
                <a:gd name="connsiteY920" fmla="*/ 357188 h 409575"/>
                <a:gd name="connsiteX921" fmla="*/ 247650 w 533400"/>
                <a:gd name="connsiteY921" fmla="*/ 360363 h 409575"/>
                <a:gd name="connsiteX922" fmla="*/ 246062 w 533400"/>
                <a:gd name="connsiteY922" fmla="*/ 360363 h 409575"/>
                <a:gd name="connsiteX923" fmla="*/ 246062 w 533400"/>
                <a:gd name="connsiteY923" fmla="*/ 361950 h 409575"/>
                <a:gd name="connsiteX924" fmla="*/ 242887 w 533400"/>
                <a:gd name="connsiteY924" fmla="*/ 361950 h 409575"/>
                <a:gd name="connsiteX925" fmla="*/ 239712 w 533400"/>
                <a:gd name="connsiteY925" fmla="*/ 360363 h 409575"/>
                <a:gd name="connsiteX926" fmla="*/ 236537 w 533400"/>
                <a:gd name="connsiteY926" fmla="*/ 360363 h 409575"/>
                <a:gd name="connsiteX927" fmla="*/ 236537 w 533400"/>
                <a:gd name="connsiteY927" fmla="*/ 357188 h 409575"/>
                <a:gd name="connsiteX928" fmla="*/ 239712 w 533400"/>
                <a:gd name="connsiteY928" fmla="*/ 357188 h 409575"/>
                <a:gd name="connsiteX929" fmla="*/ 239712 w 533400"/>
                <a:gd name="connsiteY929" fmla="*/ 355600 h 409575"/>
                <a:gd name="connsiteX930" fmla="*/ 236537 w 533400"/>
                <a:gd name="connsiteY930" fmla="*/ 355600 h 409575"/>
                <a:gd name="connsiteX931" fmla="*/ 234950 w 533400"/>
                <a:gd name="connsiteY931" fmla="*/ 355600 h 409575"/>
                <a:gd name="connsiteX932" fmla="*/ 231775 w 533400"/>
                <a:gd name="connsiteY932" fmla="*/ 355600 h 409575"/>
                <a:gd name="connsiteX933" fmla="*/ 230187 w 533400"/>
                <a:gd name="connsiteY933" fmla="*/ 355600 h 409575"/>
                <a:gd name="connsiteX934" fmla="*/ 227012 w 533400"/>
                <a:gd name="connsiteY934" fmla="*/ 357188 h 409575"/>
                <a:gd name="connsiteX935" fmla="*/ 225425 w 533400"/>
                <a:gd name="connsiteY935" fmla="*/ 360363 h 409575"/>
                <a:gd name="connsiteX936" fmla="*/ 223837 w 533400"/>
                <a:gd name="connsiteY936" fmla="*/ 360363 h 409575"/>
                <a:gd name="connsiteX937" fmla="*/ 220662 w 533400"/>
                <a:gd name="connsiteY937" fmla="*/ 361950 h 409575"/>
                <a:gd name="connsiteX938" fmla="*/ 219075 w 533400"/>
                <a:gd name="connsiteY938" fmla="*/ 361950 h 409575"/>
                <a:gd name="connsiteX939" fmla="*/ 214312 w 533400"/>
                <a:gd name="connsiteY939" fmla="*/ 366713 h 409575"/>
                <a:gd name="connsiteX940" fmla="*/ 209550 w 533400"/>
                <a:gd name="connsiteY940" fmla="*/ 368300 h 409575"/>
                <a:gd name="connsiteX941" fmla="*/ 207962 w 533400"/>
                <a:gd name="connsiteY941" fmla="*/ 368300 h 409575"/>
                <a:gd name="connsiteX942" fmla="*/ 209550 w 533400"/>
                <a:gd name="connsiteY942" fmla="*/ 366713 h 409575"/>
                <a:gd name="connsiteX943" fmla="*/ 207962 w 533400"/>
                <a:gd name="connsiteY943" fmla="*/ 366713 h 409575"/>
                <a:gd name="connsiteX944" fmla="*/ 207962 w 533400"/>
                <a:gd name="connsiteY944" fmla="*/ 363538 h 409575"/>
                <a:gd name="connsiteX945" fmla="*/ 209550 w 533400"/>
                <a:gd name="connsiteY945" fmla="*/ 363538 h 409575"/>
                <a:gd name="connsiteX946" fmla="*/ 211137 w 533400"/>
                <a:gd name="connsiteY946" fmla="*/ 361950 h 409575"/>
                <a:gd name="connsiteX947" fmla="*/ 214312 w 533400"/>
                <a:gd name="connsiteY947" fmla="*/ 361950 h 409575"/>
                <a:gd name="connsiteX948" fmla="*/ 214312 w 533400"/>
                <a:gd name="connsiteY948" fmla="*/ 360363 h 409575"/>
                <a:gd name="connsiteX949" fmla="*/ 215900 w 533400"/>
                <a:gd name="connsiteY949" fmla="*/ 360363 h 409575"/>
                <a:gd name="connsiteX950" fmla="*/ 219075 w 533400"/>
                <a:gd name="connsiteY950" fmla="*/ 357188 h 409575"/>
                <a:gd name="connsiteX951" fmla="*/ 220662 w 533400"/>
                <a:gd name="connsiteY951" fmla="*/ 357188 h 409575"/>
                <a:gd name="connsiteX952" fmla="*/ 220662 w 533400"/>
                <a:gd name="connsiteY952" fmla="*/ 355600 h 409575"/>
                <a:gd name="connsiteX953" fmla="*/ 223837 w 533400"/>
                <a:gd name="connsiteY953" fmla="*/ 355600 h 409575"/>
                <a:gd name="connsiteX954" fmla="*/ 225425 w 533400"/>
                <a:gd name="connsiteY954" fmla="*/ 355600 h 409575"/>
                <a:gd name="connsiteX955" fmla="*/ 227012 w 533400"/>
                <a:gd name="connsiteY955" fmla="*/ 352425 h 409575"/>
                <a:gd name="connsiteX956" fmla="*/ 231775 w 533400"/>
                <a:gd name="connsiteY956" fmla="*/ 347663 h 409575"/>
                <a:gd name="connsiteX957" fmla="*/ 230187 w 533400"/>
                <a:gd name="connsiteY957" fmla="*/ 346075 h 409575"/>
                <a:gd name="connsiteX958" fmla="*/ 227012 w 533400"/>
                <a:gd name="connsiteY958" fmla="*/ 346075 h 409575"/>
                <a:gd name="connsiteX959" fmla="*/ 227012 w 533400"/>
                <a:gd name="connsiteY959" fmla="*/ 344488 h 409575"/>
                <a:gd name="connsiteX960" fmla="*/ 223837 w 533400"/>
                <a:gd name="connsiteY960" fmla="*/ 346075 h 409575"/>
                <a:gd name="connsiteX961" fmla="*/ 220662 w 533400"/>
                <a:gd name="connsiteY961" fmla="*/ 347663 h 409575"/>
                <a:gd name="connsiteX962" fmla="*/ 219075 w 533400"/>
                <a:gd name="connsiteY962" fmla="*/ 347663 h 409575"/>
                <a:gd name="connsiteX963" fmla="*/ 215900 w 533400"/>
                <a:gd name="connsiteY963" fmla="*/ 347663 h 409575"/>
                <a:gd name="connsiteX964" fmla="*/ 215900 w 533400"/>
                <a:gd name="connsiteY964" fmla="*/ 350838 h 409575"/>
                <a:gd name="connsiteX965" fmla="*/ 214312 w 533400"/>
                <a:gd name="connsiteY965" fmla="*/ 350838 h 409575"/>
                <a:gd name="connsiteX966" fmla="*/ 211137 w 533400"/>
                <a:gd name="connsiteY966" fmla="*/ 352425 h 409575"/>
                <a:gd name="connsiteX967" fmla="*/ 207962 w 533400"/>
                <a:gd name="connsiteY967" fmla="*/ 352425 h 409575"/>
                <a:gd name="connsiteX968" fmla="*/ 203200 w 533400"/>
                <a:gd name="connsiteY968" fmla="*/ 355600 h 409575"/>
                <a:gd name="connsiteX969" fmla="*/ 198437 w 533400"/>
                <a:gd name="connsiteY969" fmla="*/ 360363 h 409575"/>
                <a:gd name="connsiteX970" fmla="*/ 193675 w 533400"/>
                <a:gd name="connsiteY970" fmla="*/ 363538 h 409575"/>
                <a:gd name="connsiteX971" fmla="*/ 192087 w 533400"/>
                <a:gd name="connsiteY971" fmla="*/ 363538 h 409575"/>
                <a:gd name="connsiteX972" fmla="*/ 192087 w 533400"/>
                <a:gd name="connsiteY972" fmla="*/ 366713 h 409575"/>
                <a:gd name="connsiteX973" fmla="*/ 188912 w 533400"/>
                <a:gd name="connsiteY973" fmla="*/ 368300 h 409575"/>
                <a:gd name="connsiteX974" fmla="*/ 188912 w 533400"/>
                <a:gd name="connsiteY974" fmla="*/ 371475 h 409575"/>
                <a:gd name="connsiteX975" fmla="*/ 187325 w 533400"/>
                <a:gd name="connsiteY975" fmla="*/ 371475 h 409575"/>
                <a:gd name="connsiteX976" fmla="*/ 184150 w 533400"/>
                <a:gd name="connsiteY976" fmla="*/ 371475 h 409575"/>
                <a:gd name="connsiteX977" fmla="*/ 187325 w 533400"/>
                <a:gd name="connsiteY977" fmla="*/ 366713 h 409575"/>
                <a:gd name="connsiteX978" fmla="*/ 188912 w 533400"/>
                <a:gd name="connsiteY978" fmla="*/ 361950 h 409575"/>
                <a:gd name="connsiteX979" fmla="*/ 192087 w 533400"/>
                <a:gd name="connsiteY979" fmla="*/ 360363 h 409575"/>
                <a:gd name="connsiteX980" fmla="*/ 193675 w 533400"/>
                <a:gd name="connsiteY980" fmla="*/ 357188 h 409575"/>
                <a:gd name="connsiteX981" fmla="*/ 196850 w 533400"/>
                <a:gd name="connsiteY981" fmla="*/ 357188 h 409575"/>
                <a:gd name="connsiteX982" fmla="*/ 198437 w 533400"/>
                <a:gd name="connsiteY982" fmla="*/ 355600 h 409575"/>
                <a:gd name="connsiteX983" fmla="*/ 198437 w 533400"/>
                <a:gd name="connsiteY983" fmla="*/ 352425 h 409575"/>
                <a:gd name="connsiteX984" fmla="*/ 198437 w 533400"/>
                <a:gd name="connsiteY984" fmla="*/ 350838 h 409575"/>
                <a:gd name="connsiteX985" fmla="*/ 198437 w 533400"/>
                <a:gd name="connsiteY985" fmla="*/ 347663 h 409575"/>
                <a:gd name="connsiteX986" fmla="*/ 196850 w 533400"/>
                <a:gd name="connsiteY986" fmla="*/ 347663 h 409575"/>
                <a:gd name="connsiteX987" fmla="*/ 198438 w 533400"/>
                <a:gd name="connsiteY987" fmla="*/ 346075 h 409575"/>
                <a:gd name="connsiteX988" fmla="*/ 198438 w 533400"/>
                <a:gd name="connsiteY988" fmla="*/ 347663 h 409575"/>
                <a:gd name="connsiteX989" fmla="*/ 200025 w 533400"/>
                <a:gd name="connsiteY989" fmla="*/ 347663 h 409575"/>
                <a:gd name="connsiteX990" fmla="*/ 200025 w 533400"/>
                <a:gd name="connsiteY990" fmla="*/ 346075 h 409575"/>
                <a:gd name="connsiteX991" fmla="*/ 200025 w 533400"/>
                <a:gd name="connsiteY991" fmla="*/ 344488 h 409575"/>
                <a:gd name="connsiteX992" fmla="*/ 200025 w 533400"/>
                <a:gd name="connsiteY992" fmla="*/ 341313 h 409575"/>
                <a:gd name="connsiteX993" fmla="*/ 200025 w 533400"/>
                <a:gd name="connsiteY993" fmla="*/ 339725 h 409575"/>
                <a:gd name="connsiteX994" fmla="*/ 200025 w 533400"/>
                <a:gd name="connsiteY994" fmla="*/ 336550 h 409575"/>
                <a:gd name="connsiteX995" fmla="*/ 200025 w 533400"/>
                <a:gd name="connsiteY995" fmla="*/ 334963 h 409575"/>
                <a:gd name="connsiteX996" fmla="*/ 198437 w 533400"/>
                <a:gd name="connsiteY996" fmla="*/ 334963 h 409575"/>
                <a:gd name="connsiteX997" fmla="*/ 198437 w 533400"/>
                <a:gd name="connsiteY997" fmla="*/ 333375 h 409575"/>
                <a:gd name="connsiteX998" fmla="*/ 198437 w 533400"/>
                <a:gd name="connsiteY998" fmla="*/ 330200 h 409575"/>
                <a:gd name="connsiteX999" fmla="*/ 198437 w 533400"/>
                <a:gd name="connsiteY999" fmla="*/ 328613 h 409575"/>
                <a:gd name="connsiteX1000" fmla="*/ 196850 w 533400"/>
                <a:gd name="connsiteY1000" fmla="*/ 328613 h 409575"/>
                <a:gd name="connsiteX1001" fmla="*/ 193675 w 533400"/>
                <a:gd name="connsiteY1001" fmla="*/ 330200 h 409575"/>
                <a:gd name="connsiteX1002" fmla="*/ 192087 w 533400"/>
                <a:gd name="connsiteY1002" fmla="*/ 330200 h 409575"/>
                <a:gd name="connsiteX1003" fmla="*/ 192087 w 533400"/>
                <a:gd name="connsiteY1003" fmla="*/ 328613 h 409575"/>
                <a:gd name="connsiteX1004" fmla="*/ 193675 w 533400"/>
                <a:gd name="connsiteY1004" fmla="*/ 328613 h 409575"/>
                <a:gd name="connsiteX1005" fmla="*/ 196850 w 533400"/>
                <a:gd name="connsiteY1005" fmla="*/ 325438 h 409575"/>
                <a:gd name="connsiteX1006" fmla="*/ 196850 w 533400"/>
                <a:gd name="connsiteY1006" fmla="*/ 323850 h 409575"/>
                <a:gd name="connsiteX1007" fmla="*/ 193675 w 533400"/>
                <a:gd name="connsiteY1007" fmla="*/ 323850 h 409575"/>
                <a:gd name="connsiteX1008" fmla="*/ 193675 w 533400"/>
                <a:gd name="connsiteY1008" fmla="*/ 320675 h 409575"/>
                <a:gd name="connsiteX1009" fmla="*/ 192087 w 533400"/>
                <a:gd name="connsiteY1009" fmla="*/ 319088 h 409575"/>
                <a:gd name="connsiteX1010" fmla="*/ 188912 w 533400"/>
                <a:gd name="connsiteY1010" fmla="*/ 320675 h 409575"/>
                <a:gd name="connsiteX1011" fmla="*/ 184150 w 533400"/>
                <a:gd name="connsiteY1011" fmla="*/ 320675 h 409575"/>
                <a:gd name="connsiteX1012" fmla="*/ 182562 w 533400"/>
                <a:gd name="connsiteY1012" fmla="*/ 320675 h 409575"/>
                <a:gd name="connsiteX1013" fmla="*/ 180975 w 533400"/>
                <a:gd name="connsiteY1013" fmla="*/ 320675 h 409575"/>
                <a:gd name="connsiteX1014" fmla="*/ 177800 w 533400"/>
                <a:gd name="connsiteY1014" fmla="*/ 320675 h 409575"/>
                <a:gd name="connsiteX1015" fmla="*/ 177800 w 533400"/>
                <a:gd name="connsiteY1015" fmla="*/ 319088 h 409575"/>
                <a:gd name="connsiteX1016" fmla="*/ 176212 w 533400"/>
                <a:gd name="connsiteY1016" fmla="*/ 319088 h 409575"/>
                <a:gd name="connsiteX1017" fmla="*/ 173037 w 533400"/>
                <a:gd name="connsiteY1017" fmla="*/ 319088 h 409575"/>
                <a:gd name="connsiteX1018" fmla="*/ 171450 w 533400"/>
                <a:gd name="connsiteY1018" fmla="*/ 319088 h 409575"/>
                <a:gd name="connsiteX1019" fmla="*/ 166687 w 533400"/>
                <a:gd name="connsiteY1019" fmla="*/ 319088 h 409575"/>
                <a:gd name="connsiteX1020" fmla="*/ 165100 w 533400"/>
                <a:gd name="connsiteY1020" fmla="*/ 320675 h 409575"/>
                <a:gd name="connsiteX1021" fmla="*/ 161925 w 533400"/>
                <a:gd name="connsiteY1021" fmla="*/ 320675 h 409575"/>
                <a:gd name="connsiteX1022" fmla="*/ 160337 w 533400"/>
                <a:gd name="connsiteY1022" fmla="*/ 323850 h 409575"/>
                <a:gd name="connsiteX1023" fmla="*/ 157162 w 533400"/>
                <a:gd name="connsiteY1023" fmla="*/ 323850 h 409575"/>
                <a:gd name="connsiteX1024" fmla="*/ 155575 w 533400"/>
                <a:gd name="connsiteY1024" fmla="*/ 325438 h 409575"/>
                <a:gd name="connsiteX1025" fmla="*/ 146050 w 533400"/>
                <a:gd name="connsiteY1025" fmla="*/ 330200 h 409575"/>
                <a:gd name="connsiteX1026" fmla="*/ 141287 w 533400"/>
                <a:gd name="connsiteY1026" fmla="*/ 333375 h 409575"/>
                <a:gd name="connsiteX1027" fmla="*/ 139700 w 533400"/>
                <a:gd name="connsiteY1027" fmla="*/ 336550 h 409575"/>
                <a:gd name="connsiteX1028" fmla="*/ 136525 w 533400"/>
                <a:gd name="connsiteY1028" fmla="*/ 336550 h 409575"/>
                <a:gd name="connsiteX1029" fmla="*/ 134937 w 533400"/>
                <a:gd name="connsiteY1029" fmla="*/ 336550 h 409575"/>
                <a:gd name="connsiteX1030" fmla="*/ 134937 w 533400"/>
                <a:gd name="connsiteY1030" fmla="*/ 339725 h 409575"/>
                <a:gd name="connsiteX1031" fmla="*/ 133350 w 533400"/>
                <a:gd name="connsiteY1031" fmla="*/ 339725 h 409575"/>
                <a:gd name="connsiteX1032" fmla="*/ 133350 w 533400"/>
                <a:gd name="connsiteY1032" fmla="*/ 336550 h 409575"/>
                <a:gd name="connsiteX1033" fmla="*/ 133350 w 533400"/>
                <a:gd name="connsiteY1033" fmla="*/ 334963 h 409575"/>
                <a:gd name="connsiteX1034" fmla="*/ 134937 w 533400"/>
                <a:gd name="connsiteY1034" fmla="*/ 334963 h 409575"/>
                <a:gd name="connsiteX1035" fmla="*/ 136525 w 533400"/>
                <a:gd name="connsiteY1035" fmla="*/ 334963 h 409575"/>
                <a:gd name="connsiteX1036" fmla="*/ 136525 w 533400"/>
                <a:gd name="connsiteY1036" fmla="*/ 333375 h 409575"/>
                <a:gd name="connsiteX1037" fmla="*/ 139700 w 533400"/>
                <a:gd name="connsiteY1037" fmla="*/ 333375 h 409575"/>
                <a:gd name="connsiteX1038" fmla="*/ 139700 w 533400"/>
                <a:gd name="connsiteY1038" fmla="*/ 330200 h 409575"/>
                <a:gd name="connsiteX1039" fmla="*/ 141287 w 533400"/>
                <a:gd name="connsiteY1039" fmla="*/ 330200 h 409575"/>
                <a:gd name="connsiteX1040" fmla="*/ 146050 w 533400"/>
                <a:gd name="connsiteY1040" fmla="*/ 325438 h 409575"/>
                <a:gd name="connsiteX1041" fmla="*/ 149225 w 533400"/>
                <a:gd name="connsiteY1041" fmla="*/ 323850 h 409575"/>
                <a:gd name="connsiteX1042" fmla="*/ 150812 w 533400"/>
                <a:gd name="connsiteY1042" fmla="*/ 323850 h 409575"/>
                <a:gd name="connsiteX1043" fmla="*/ 152400 w 533400"/>
                <a:gd name="connsiteY1043" fmla="*/ 320675 h 409575"/>
                <a:gd name="connsiteX1044" fmla="*/ 155575 w 533400"/>
                <a:gd name="connsiteY1044" fmla="*/ 320675 h 409575"/>
                <a:gd name="connsiteX1045" fmla="*/ 157162 w 533400"/>
                <a:gd name="connsiteY1045" fmla="*/ 320675 h 409575"/>
                <a:gd name="connsiteX1046" fmla="*/ 157162 w 533400"/>
                <a:gd name="connsiteY1046" fmla="*/ 319088 h 409575"/>
                <a:gd name="connsiteX1047" fmla="*/ 160337 w 533400"/>
                <a:gd name="connsiteY1047" fmla="*/ 319088 h 409575"/>
                <a:gd name="connsiteX1048" fmla="*/ 161925 w 533400"/>
                <a:gd name="connsiteY1048" fmla="*/ 317500 h 409575"/>
                <a:gd name="connsiteX1049" fmla="*/ 166687 w 533400"/>
                <a:gd name="connsiteY1049" fmla="*/ 314325 h 409575"/>
                <a:gd name="connsiteX1050" fmla="*/ 168275 w 533400"/>
                <a:gd name="connsiteY1050" fmla="*/ 314325 h 409575"/>
                <a:gd name="connsiteX1051" fmla="*/ 173037 w 533400"/>
                <a:gd name="connsiteY1051" fmla="*/ 312738 h 409575"/>
                <a:gd name="connsiteX1052" fmla="*/ 173037 w 533400"/>
                <a:gd name="connsiteY1052" fmla="*/ 309563 h 409575"/>
                <a:gd name="connsiteX1053" fmla="*/ 176212 w 533400"/>
                <a:gd name="connsiteY1053" fmla="*/ 309563 h 409575"/>
                <a:gd name="connsiteX1054" fmla="*/ 176212 w 533400"/>
                <a:gd name="connsiteY1054" fmla="*/ 307975 h 409575"/>
                <a:gd name="connsiteX1055" fmla="*/ 177800 w 533400"/>
                <a:gd name="connsiteY1055" fmla="*/ 304800 h 409575"/>
                <a:gd name="connsiteX1056" fmla="*/ 176212 w 533400"/>
                <a:gd name="connsiteY1056" fmla="*/ 304800 h 409575"/>
                <a:gd name="connsiteX1057" fmla="*/ 176212 w 533400"/>
                <a:gd name="connsiteY1057" fmla="*/ 303213 h 409575"/>
                <a:gd name="connsiteX1058" fmla="*/ 173037 w 533400"/>
                <a:gd name="connsiteY1058" fmla="*/ 303213 h 409575"/>
                <a:gd name="connsiteX1059" fmla="*/ 168275 w 533400"/>
                <a:gd name="connsiteY1059" fmla="*/ 303213 h 409575"/>
                <a:gd name="connsiteX1060" fmla="*/ 166687 w 533400"/>
                <a:gd name="connsiteY1060" fmla="*/ 304800 h 409575"/>
                <a:gd name="connsiteX1061" fmla="*/ 165100 w 533400"/>
                <a:gd name="connsiteY1061" fmla="*/ 307975 h 409575"/>
                <a:gd name="connsiteX1062" fmla="*/ 161925 w 533400"/>
                <a:gd name="connsiteY1062" fmla="*/ 309563 h 409575"/>
                <a:gd name="connsiteX1063" fmla="*/ 149225 w 533400"/>
                <a:gd name="connsiteY1063" fmla="*/ 314325 h 409575"/>
                <a:gd name="connsiteX1064" fmla="*/ 141287 w 533400"/>
                <a:gd name="connsiteY1064" fmla="*/ 317500 h 409575"/>
                <a:gd name="connsiteX1065" fmla="*/ 144462 w 533400"/>
                <a:gd name="connsiteY1065" fmla="*/ 314325 h 409575"/>
                <a:gd name="connsiteX1066" fmla="*/ 149225 w 533400"/>
                <a:gd name="connsiteY1066" fmla="*/ 312738 h 409575"/>
                <a:gd name="connsiteX1067" fmla="*/ 150812 w 533400"/>
                <a:gd name="connsiteY1067" fmla="*/ 312738 h 409575"/>
                <a:gd name="connsiteX1068" fmla="*/ 150812 w 533400"/>
                <a:gd name="connsiteY1068" fmla="*/ 309563 h 409575"/>
                <a:gd name="connsiteX1069" fmla="*/ 152400 w 533400"/>
                <a:gd name="connsiteY1069" fmla="*/ 309563 h 409575"/>
                <a:gd name="connsiteX1070" fmla="*/ 152400 w 533400"/>
                <a:gd name="connsiteY1070" fmla="*/ 307975 h 409575"/>
                <a:gd name="connsiteX1071" fmla="*/ 152400 w 533400"/>
                <a:gd name="connsiteY1071" fmla="*/ 304800 h 409575"/>
                <a:gd name="connsiteX1072" fmla="*/ 155575 w 533400"/>
                <a:gd name="connsiteY1072" fmla="*/ 304800 h 409575"/>
                <a:gd name="connsiteX1073" fmla="*/ 155575 w 533400"/>
                <a:gd name="connsiteY1073" fmla="*/ 303213 h 409575"/>
                <a:gd name="connsiteX1074" fmla="*/ 155575 w 533400"/>
                <a:gd name="connsiteY1074" fmla="*/ 301625 h 409575"/>
                <a:gd name="connsiteX1075" fmla="*/ 152400 w 533400"/>
                <a:gd name="connsiteY1075" fmla="*/ 298450 h 409575"/>
                <a:gd name="connsiteX1076" fmla="*/ 150812 w 533400"/>
                <a:gd name="connsiteY1076" fmla="*/ 298450 h 409575"/>
                <a:gd name="connsiteX1077" fmla="*/ 149225 w 533400"/>
                <a:gd name="connsiteY1077" fmla="*/ 298450 h 409575"/>
                <a:gd name="connsiteX1078" fmla="*/ 144462 w 533400"/>
                <a:gd name="connsiteY1078" fmla="*/ 298450 h 409575"/>
                <a:gd name="connsiteX1079" fmla="*/ 139700 w 533400"/>
                <a:gd name="connsiteY1079" fmla="*/ 301625 h 409575"/>
                <a:gd name="connsiteX1080" fmla="*/ 136525 w 533400"/>
                <a:gd name="connsiteY1080" fmla="*/ 301625 h 409575"/>
                <a:gd name="connsiteX1081" fmla="*/ 134937 w 533400"/>
                <a:gd name="connsiteY1081" fmla="*/ 298450 h 409575"/>
                <a:gd name="connsiteX1082" fmla="*/ 133350 w 533400"/>
                <a:gd name="connsiteY1082" fmla="*/ 301625 h 409575"/>
                <a:gd name="connsiteX1083" fmla="*/ 130175 w 533400"/>
                <a:gd name="connsiteY1083" fmla="*/ 301625 h 409575"/>
                <a:gd name="connsiteX1084" fmla="*/ 128587 w 533400"/>
                <a:gd name="connsiteY1084" fmla="*/ 303213 h 409575"/>
                <a:gd name="connsiteX1085" fmla="*/ 125412 w 533400"/>
                <a:gd name="connsiteY1085" fmla="*/ 303213 h 409575"/>
                <a:gd name="connsiteX1086" fmla="*/ 123825 w 533400"/>
                <a:gd name="connsiteY1086" fmla="*/ 304800 h 409575"/>
                <a:gd name="connsiteX1087" fmla="*/ 119062 w 533400"/>
                <a:gd name="connsiteY1087" fmla="*/ 304800 h 409575"/>
                <a:gd name="connsiteX1088" fmla="*/ 119062 w 533400"/>
                <a:gd name="connsiteY1088" fmla="*/ 303213 h 409575"/>
                <a:gd name="connsiteX1089" fmla="*/ 122237 w 533400"/>
                <a:gd name="connsiteY1089" fmla="*/ 303213 h 409575"/>
                <a:gd name="connsiteX1090" fmla="*/ 123825 w 533400"/>
                <a:gd name="connsiteY1090" fmla="*/ 303213 h 409575"/>
                <a:gd name="connsiteX1091" fmla="*/ 125412 w 533400"/>
                <a:gd name="connsiteY1091" fmla="*/ 301625 h 409575"/>
                <a:gd name="connsiteX1092" fmla="*/ 128587 w 533400"/>
                <a:gd name="connsiteY1092" fmla="*/ 301625 h 409575"/>
                <a:gd name="connsiteX1093" fmla="*/ 130175 w 533400"/>
                <a:gd name="connsiteY1093" fmla="*/ 298450 h 409575"/>
                <a:gd name="connsiteX1094" fmla="*/ 133350 w 533400"/>
                <a:gd name="connsiteY1094" fmla="*/ 296863 h 409575"/>
                <a:gd name="connsiteX1095" fmla="*/ 134937 w 533400"/>
                <a:gd name="connsiteY1095" fmla="*/ 296863 h 409575"/>
                <a:gd name="connsiteX1096" fmla="*/ 136525 w 533400"/>
                <a:gd name="connsiteY1096" fmla="*/ 296863 h 409575"/>
                <a:gd name="connsiteX1097" fmla="*/ 141287 w 533400"/>
                <a:gd name="connsiteY1097" fmla="*/ 293688 h 409575"/>
                <a:gd name="connsiteX1098" fmla="*/ 144462 w 533400"/>
                <a:gd name="connsiteY1098" fmla="*/ 292100 h 409575"/>
                <a:gd name="connsiteX1099" fmla="*/ 146050 w 533400"/>
                <a:gd name="connsiteY1099" fmla="*/ 292100 h 409575"/>
                <a:gd name="connsiteX1100" fmla="*/ 149225 w 533400"/>
                <a:gd name="connsiteY1100" fmla="*/ 292100 h 409575"/>
                <a:gd name="connsiteX1101" fmla="*/ 149225 w 533400"/>
                <a:gd name="connsiteY1101" fmla="*/ 288925 h 409575"/>
                <a:gd name="connsiteX1102" fmla="*/ 150812 w 533400"/>
                <a:gd name="connsiteY1102" fmla="*/ 288925 h 409575"/>
                <a:gd name="connsiteX1103" fmla="*/ 152400 w 533400"/>
                <a:gd name="connsiteY1103" fmla="*/ 288925 h 409575"/>
                <a:gd name="connsiteX1104" fmla="*/ 155575 w 533400"/>
                <a:gd name="connsiteY1104" fmla="*/ 292100 h 409575"/>
                <a:gd name="connsiteX1105" fmla="*/ 155575 w 533400"/>
                <a:gd name="connsiteY1105" fmla="*/ 288925 h 409575"/>
                <a:gd name="connsiteX1106" fmla="*/ 157162 w 533400"/>
                <a:gd name="connsiteY1106" fmla="*/ 288925 h 409575"/>
                <a:gd name="connsiteX1107" fmla="*/ 160337 w 533400"/>
                <a:gd name="connsiteY1107" fmla="*/ 288925 h 409575"/>
                <a:gd name="connsiteX1108" fmla="*/ 160337 w 533400"/>
                <a:gd name="connsiteY1108" fmla="*/ 287338 h 409575"/>
                <a:gd name="connsiteX1109" fmla="*/ 161925 w 533400"/>
                <a:gd name="connsiteY1109" fmla="*/ 287338 h 409575"/>
                <a:gd name="connsiteX1110" fmla="*/ 161925 w 533400"/>
                <a:gd name="connsiteY1110" fmla="*/ 285750 h 409575"/>
                <a:gd name="connsiteX1111" fmla="*/ 160337 w 533400"/>
                <a:gd name="connsiteY1111" fmla="*/ 285750 h 409575"/>
                <a:gd name="connsiteX1112" fmla="*/ 160337 w 533400"/>
                <a:gd name="connsiteY1112" fmla="*/ 282575 h 409575"/>
                <a:gd name="connsiteX1113" fmla="*/ 157162 w 533400"/>
                <a:gd name="connsiteY1113" fmla="*/ 280988 h 409575"/>
                <a:gd name="connsiteX1114" fmla="*/ 157162 w 533400"/>
                <a:gd name="connsiteY1114" fmla="*/ 277813 h 409575"/>
                <a:gd name="connsiteX1115" fmla="*/ 152400 w 533400"/>
                <a:gd name="connsiteY1115" fmla="*/ 277813 h 409575"/>
                <a:gd name="connsiteX1116" fmla="*/ 150812 w 533400"/>
                <a:gd name="connsiteY1116" fmla="*/ 277813 h 409575"/>
                <a:gd name="connsiteX1117" fmla="*/ 144462 w 533400"/>
                <a:gd name="connsiteY1117" fmla="*/ 280988 h 409575"/>
                <a:gd name="connsiteX1118" fmla="*/ 123825 w 533400"/>
                <a:gd name="connsiteY1118" fmla="*/ 285750 h 409575"/>
                <a:gd name="connsiteX1119" fmla="*/ 122237 w 533400"/>
                <a:gd name="connsiteY1119" fmla="*/ 285750 h 409575"/>
                <a:gd name="connsiteX1120" fmla="*/ 117475 w 533400"/>
                <a:gd name="connsiteY1120" fmla="*/ 287338 h 409575"/>
                <a:gd name="connsiteX1121" fmla="*/ 109537 w 533400"/>
                <a:gd name="connsiteY1121" fmla="*/ 287338 h 409575"/>
                <a:gd name="connsiteX1122" fmla="*/ 106362 w 533400"/>
                <a:gd name="connsiteY1122" fmla="*/ 287338 h 409575"/>
                <a:gd name="connsiteX1123" fmla="*/ 103187 w 533400"/>
                <a:gd name="connsiteY1123" fmla="*/ 288925 h 409575"/>
                <a:gd name="connsiteX1124" fmla="*/ 98425 w 533400"/>
                <a:gd name="connsiteY1124" fmla="*/ 288925 h 409575"/>
                <a:gd name="connsiteX1125" fmla="*/ 96837 w 533400"/>
                <a:gd name="connsiteY1125" fmla="*/ 292100 h 409575"/>
                <a:gd name="connsiteX1126" fmla="*/ 93662 w 533400"/>
                <a:gd name="connsiteY1126" fmla="*/ 292100 h 409575"/>
                <a:gd name="connsiteX1127" fmla="*/ 93662 w 533400"/>
                <a:gd name="connsiteY1127" fmla="*/ 293688 h 409575"/>
                <a:gd name="connsiteX1128" fmla="*/ 92075 w 533400"/>
                <a:gd name="connsiteY1128" fmla="*/ 293688 h 409575"/>
                <a:gd name="connsiteX1129" fmla="*/ 90487 w 533400"/>
                <a:gd name="connsiteY1129" fmla="*/ 293688 h 409575"/>
                <a:gd name="connsiteX1130" fmla="*/ 87312 w 533400"/>
                <a:gd name="connsiteY1130" fmla="*/ 293688 h 409575"/>
                <a:gd name="connsiteX1131" fmla="*/ 85725 w 533400"/>
                <a:gd name="connsiteY1131" fmla="*/ 293688 h 409575"/>
                <a:gd name="connsiteX1132" fmla="*/ 85725 w 533400"/>
                <a:gd name="connsiteY1132" fmla="*/ 296863 h 409575"/>
                <a:gd name="connsiteX1133" fmla="*/ 80962 w 533400"/>
                <a:gd name="connsiteY1133" fmla="*/ 296863 h 409575"/>
                <a:gd name="connsiteX1134" fmla="*/ 76200 w 533400"/>
                <a:gd name="connsiteY1134" fmla="*/ 298450 h 409575"/>
                <a:gd name="connsiteX1135" fmla="*/ 74612 w 533400"/>
                <a:gd name="connsiteY1135" fmla="*/ 298450 h 409575"/>
                <a:gd name="connsiteX1136" fmla="*/ 71437 w 533400"/>
                <a:gd name="connsiteY1136" fmla="*/ 301625 h 409575"/>
                <a:gd name="connsiteX1137" fmla="*/ 69850 w 533400"/>
                <a:gd name="connsiteY1137" fmla="*/ 301625 h 409575"/>
                <a:gd name="connsiteX1138" fmla="*/ 66675 w 533400"/>
                <a:gd name="connsiteY1138" fmla="*/ 301625 h 409575"/>
                <a:gd name="connsiteX1139" fmla="*/ 65087 w 533400"/>
                <a:gd name="connsiteY1139" fmla="*/ 301625 h 409575"/>
                <a:gd name="connsiteX1140" fmla="*/ 61912 w 533400"/>
                <a:gd name="connsiteY1140" fmla="*/ 303213 h 409575"/>
                <a:gd name="connsiteX1141" fmla="*/ 53975 w 533400"/>
                <a:gd name="connsiteY1141" fmla="*/ 303213 h 409575"/>
                <a:gd name="connsiteX1142" fmla="*/ 53975 w 533400"/>
                <a:gd name="connsiteY1142" fmla="*/ 301625 h 409575"/>
                <a:gd name="connsiteX1143" fmla="*/ 50800 w 533400"/>
                <a:gd name="connsiteY1143" fmla="*/ 301625 h 409575"/>
                <a:gd name="connsiteX1144" fmla="*/ 49212 w 533400"/>
                <a:gd name="connsiteY1144" fmla="*/ 301625 h 409575"/>
                <a:gd name="connsiteX1145" fmla="*/ 53975 w 533400"/>
                <a:gd name="connsiteY1145" fmla="*/ 298450 h 409575"/>
                <a:gd name="connsiteX1146" fmla="*/ 55562 w 533400"/>
                <a:gd name="connsiteY1146" fmla="*/ 298450 h 409575"/>
                <a:gd name="connsiteX1147" fmla="*/ 58737 w 533400"/>
                <a:gd name="connsiteY1147" fmla="*/ 298450 h 409575"/>
                <a:gd name="connsiteX1148" fmla="*/ 61912 w 533400"/>
                <a:gd name="connsiteY1148" fmla="*/ 296863 h 409575"/>
                <a:gd name="connsiteX1149" fmla="*/ 65087 w 533400"/>
                <a:gd name="connsiteY1149" fmla="*/ 296863 h 409575"/>
                <a:gd name="connsiteX1150" fmla="*/ 66675 w 533400"/>
                <a:gd name="connsiteY1150" fmla="*/ 296863 h 409575"/>
                <a:gd name="connsiteX1151" fmla="*/ 69850 w 533400"/>
                <a:gd name="connsiteY1151" fmla="*/ 296863 h 409575"/>
                <a:gd name="connsiteX1152" fmla="*/ 71437 w 533400"/>
                <a:gd name="connsiteY1152" fmla="*/ 296863 h 409575"/>
                <a:gd name="connsiteX1153" fmla="*/ 76200 w 533400"/>
                <a:gd name="connsiteY1153" fmla="*/ 293688 h 409575"/>
                <a:gd name="connsiteX1154" fmla="*/ 82550 w 533400"/>
                <a:gd name="connsiteY1154" fmla="*/ 292100 h 409575"/>
                <a:gd name="connsiteX1155" fmla="*/ 87312 w 533400"/>
                <a:gd name="connsiteY1155" fmla="*/ 288925 h 409575"/>
                <a:gd name="connsiteX1156" fmla="*/ 98425 w 533400"/>
                <a:gd name="connsiteY1156" fmla="*/ 285750 h 409575"/>
                <a:gd name="connsiteX1157" fmla="*/ 106362 w 533400"/>
                <a:gd name="connsiteY1157" fmla="*/ 282575 h 409575"/>
                <a:gd name="connsiteX1158" fmla="*/ 114300 w 533400"/>
                <a:gd name="connsiteY1158" fmla="*/ 280988 h 409575"/>
                <a:gd name="connsiteX1159" fmla="*/ 117475 w 533400"/>
                <a:gd name="connsiteY1159" fmla="*/ 280988 h 409575"/>
                <a:gd name="connsiteX1160" fmla="*/ 117475 w 533400"/>
                <a:gd name="connsiteY1160" fmla="*/ 277813 h 409575"/>
                <a:gd name="connsiteX1161" fmla="*/ 119062 w 533400"/>
                <a:gd name="connsiteY1161" fmla="*/ 277813 h 409575"/>
                <a:gd name="connsiteX1162" fmla="*/ 122237 w 533400"/>
                <a:gd name="connsiteY1162" fmla="*/ 276225 h 409575"/>
                <a:gd name="connsiteX1163" fmla="*/ 123825 w 533400"/>
                <a:gd name="connsiteY1163" fmla="*/ 276225 h 409575"/>
                <a:gd name="connsiteX1164" fmla="*/ 123825 w 533400"/>
                <a:gd name="connsiteY1164" fmla="*/ 273050 h 409575"/>
                <a:gd name="connsiteX1165" fmla="*/ 130175 w 533400"/>
                <a:gd name="connsiteY1165" fmla="*/ 269875 h 409575"/>
                <a:gd name="connsiteX1166" fmla="*/ 133350 w 533400"/>
                <a:gd name="connsiteY1166" fmla="*/ 266700 h 409575"/>
                <a:gd name="connsiteX1167" fmla="*/ 136525 w 533400"/>
                <a:gd name="connsiteY1167" fmla="*/ 261938 h 409575"/>
                <a:gd name="connsiteX1168" fmla="*/ 136525 w 533400"/>
                <a:gd name="connsiteY1168" fmla="*/ 260350 h 409575"/>
                <a:gd name="connsiteX1169" fmla="*/ 134937 w 533400"/>
                <a:gd name="connsiteY1169" fmla="*/ 258763 h 409575"/>
                <a:gd name="connsiteX1170" fmla="*/ 133350 w 533400"/>
                <a:gd name="connsiteY1170" fmla="*/ 258763 h 409575"/>
                <a:gd name="connsiteX1171" fmla="*/ 130175 w 533400"/>
                <a:gd name="connsiteY1171" fmla="*/ 258763 h 409575"/>
                <a:gd name="connsiteX1172" fmla="*/ 128587 w 533400"/>
                <a:gd name="connsiteY1172" fmla="*/ 258763 h 409575"/>
                <a:gd name="connsiteX1173" fmla="*/ 122237 w 533400"/>
                <a:gd name="connsiteY1173" fmla="*/ 258763 h 409575"/>
                <a:gd name="connsiteX1174" fmla="*/ 119062 w 533400"/>
                <a:gd name="connsiteY1174" fmla="*/ 258763 h 409575"/>
                <a:gd name="connsiteX1175" fmla="*/ 117475 w 533400"/>
                <a:gd name="connsiteY1175" fmla="*/ 255588 h 409575"/>
                <a:gd name="connsiteX1176" fmla="*/ 114300 w 533400"/>
                <a:gd name="connsiteY1176" fmla="*/ 255588 h 409575"/>
                <a:gd name="connsiteX1177" fmla="*/ 112712 w 533400"/>
                <a:gd name="connsiteY1177" fmla="*/ 255588 h 409575"/>
                <a:gd name="connsiteX1178" fmla="*/ 109537 w 533400"/>
                <a:gd name="connsiteY1178" fmla="*/ 255588 h 409575"/>
                <a:gd name="connsiteX1179" fmla="*/ 107950 w 533400"/>
                <a:gd name="connsiteY1179" fmla="*/ 255588 h 409575"/>
                <a:gd name="connsiteX1180" fmla="*/ 103187 w 533400"/>
                <a:gd name="connsiteY1180" fmla="*/ 255588 h 409575"/>
                <a:gd name="connsiteX1181" fmla="*/ 98425 w 533400"/>
                <a:gd name="connsiteY1181" fmla="*/ 258763 h 409575"/>
                <a:gd name="connsiteX1182" fmla="*/ 96837 w 533400"/>
                <a:gd name="connsiteY1182" fmla="*/ 258763 h 409575"/>
                <a:gd name="connsiteX1183" fmla="*/ 93662 w 533400"/>
                <a:gd name="connsiteY1183" fmla="*/ 258763 h 409575"/>
                <a:gd name="connsiteX1184" fmla="*/ 93662 w 533400"/>
                <a:gd name="connsiteY1184" fmla="*/ 255588 h 409575"/>
                <a:gd name="connsiteX1185" fmla="*/ 85725 w 533400"/>
                <a:gd name="connsiteY1185" fmla="*/ 258763 h 409575"/>
                <a:gd name="connsiteX1186" fmla="*/ 80962 w 533400"/>
                <a:gd name="connsiteY1186" fmla="*/ 260350 h 409575"/>
                <a:gd name="connsiteX1187" fmla="*/ 77787 w 533400"/>
                <a:gd name="connsiteY1187" fmla="*/ 260350 h 409575"/>
                <a:gd name="connsiteX1188" fmla="*/ 71437 w 533400"/>
                <a:gd name="connsiteY1188" fmla="*/ 260350 h 409575"/>
                <a:gd name="connsiteX1189" fmla="*/ 74612 w 533400"/>
                <a:gd name="connsiteY1189" fmla="*/ 258763 h 409575"/>
                <a:gd name="connsiteX1190" fmla="*/ 76200 w 533400"/>
                <a:gd name="connsiteY1190" fmla="*/ 258763 h 409575"/>
                <a:gd name="connsiteX1191" fmla="*/ 77787 w 533400"/>
                <a:gd name="connsiteY1191" fmla="*/ 258763 h 409575"/>
                <a:gd name="connsiteX1192" fmla="*/ 80962 w 533400"/>
                <a:gd name="connsiteY1192" fmla="*/ 258763 h 409575"/>
                <a:gd name="connsiteX1193" fmla="*/ 82550 w 533400"/>
                <a:gd name="connsiteY1193" fmla="*/ 255588 h 409575"/>
                <a:gd name="connsiteX1194" fmla="*/ 87312 w 533400"/>
                <a:gd name="connsiteY1194" fmla="*/ 254000 h 409575"/>
                <a:gd name="connsiteX1195" fmla="*/ 90487 w 533400"/>
                <a:gd name="connsiteY1195" fmla="*/ 254000 h 409575"/>
                <a:gd name="connsiteX1196" fmla="*/ 92075 w 533400"/>
                <a:gd name="connsiteY1196" fmla="*/ 250825 h 409575"/>
                <a:gd name="connsiteX1197" fmla="*/ 93662 w 533400"/>
                <a:gd name="connsiteY1197" fmla="*/ 250825 h 409575"/>
                <a:gd name="connsiteX1198" fmla="*/ 93662 w 533400"/>
                <a:gd name="connsiteY1198" fmla="*/ 249238 h 409575"/>
                <a:gd name="connsiteX1199" fmla="*/ 96837 w 533400"/>
                <a:gd name="connsiteY1199" fmla="*/ 246063 h 409575"/>
                <a:gd name="connsiteX1200" fmla="*/ 98425 w 533400"/>
                <a:gd name="connsiteY1200" fmla="*/ 246063 h 409575"/>
                <a:gd name="connsiteX1201" fmla="*/ 109537 w 533400"/>
                <a:gd name="connsiteY1201" fmla="*/ 242888 h 409575"/>
                <a:gd name="connsiteX1202" fmla="*/ 114300 w 533400"/>
                <a:gd name="connsiteY1202" fmla="*/ 242888 h 409575"/>
                <a:gd name="connsiteX1203" fmla="*/ 119062 w 533400"/>
                <a:gd name="connsiteY1203" fmla="*/ 239713 h 409575"/>
                <a:gd name="connsiteX1204" fmla="*/ 123825 w 533400"/>
                <a:gd name="connsiteY1204" fmla="*/ 238125 h 409575"/>
                <a:gd name="connsiteX1205" fmla="*/ 125412 w 533400"/>
                <a:gd name="connsiteY1205" fmla="*/ 233363 h 409575"/>
                <a:gd name="connsiteX1206" fmla="*/ 128587 w 533400"/>
                <a:gd name="connsiteY1206" fmla="*/ 228600 h 409575"/>
                <a:gd name="connsiteX1207" fmla="*/ 130175 w 533400"/>
                <a:gd name="connsiteY1207" fmla="*/ 227013 h 409575"/>
                <a:gd name="connsiteX1208" fmla="*/ 130175 w 533400"/>
                <a:gd name="connsiteY1208" fmla="*/ 222250 h 409575"/>
                <a:gd name="connsiteX1209" fmla="*/ 128587 w 533400"/>
                <a:gd name="connsiteY1209" fmla="*/ 219075 h 409575"/>
                <a:gd name="connsiteX1210" fmla="*/ 125412 w 533400"/>
                <a:gd name="connsiteY1210" fmla="*/ 217488 h 409575"/>
                <a:gd name="connsiteX1211" fmla="*/ 123825 w 533400"/>
                <a:gd name="connsiteY1211" fmla="*/ 214313 h 409575"/>
                <a:gd name="connsiteX1212" fmla="*/ 122237 w 533400"/>
                <a:gd name="connsiteY1212" fmla="*/ 214313 h 409575"/>
                <a:gd name="connsiteX1213" fmla="*/ 119062 w 533400"/>
                <a:gd name="connsiteY1213" fmla="*/ 212725 h 409575"/>
                <a:gd name="connsiteX1214" fmla="*/ 119062 w 533400"/>
                <a:gd name="connsiteY1214" fmla="*/ 211138 h 409575"/>
                <a:gd name="connsiteX1215" fmla="*/ 122237 w 533400"/>
                <a:gd name="connsiteY1215" fmla="*/ 207963 h 409575"/>
                <a:gd name="connsiteX1216" fmla="*/ 125412 w 533400"/>
                <a:gd name="connsiteY1216" fmla="*/ 207963 h 409575"/>
                <a:gd name="connsiteX1217" fmla="*/ 128587 w 533400"/>
                <a:gd name="connsiteY1217" fmla="*/ 207963 h 409575"/>
                <a:gd name="connsiteX1218" fmla="*/ 128587 w 533400"/>
                <a:gd name="connsiteY1218" fmla="*/ 206375 h 409575"/>
                <a:gd name="connsiteX1219" fmla="*/ 128587 w 533400"/>
                <a:gd name="connsiteY1219" fmla="*/ 203200 h 409575"/>
                <a:gd name="connsiteX1220" fmla="*/ 128587 w 533400"/>
                <a:gd name="connsiteY1220" fmla="*/ 201613 h 409575"/>
                <a:gd name="connsiteX1221" fmla="*/ 128587 w 533400"/>
                <a:gd name="connsiteY1221" fmla="*/ 198438 h 409575"/>
                <a:gd name="connsiteX1222" fmla="*/ 125412 w 533400"/>
                <a:gd name="connsiteY1222" fmla="*/ 196850 h 409575"/>
                <a:gd name="connsiteX1223" fmla="*/ 125412 w 533400"/>
                <a:gd name="connsiteY1223" fmla="*/ 195263 h 409575"/>
                <a:gd name="connsiteX1224" fmla="*/ 125412 w 533400"/>
                <a:gd name="connsiteY1224" fmla="*/ 192088 h 409575"/>
                <a:gd name="connsiteX1225" fmla="*/ 125412 w 533400"/>
                <a:gd name="connsiteY1225" fmla="*/ 190500 h 409575"/>
                <a:gd name="connsiteX1226" fmla="*/ 125412 w 533400"/>
                <a:gd name="connsiteY1226" fmla="*/ 187325 h 409575"/>
                <a:gd name="connsiteX1227" fmla="*/ 123825 w 533400"/>
                <a:gd name="connsiteY1227" fmla="*/ 187325 h 409575"/>
                <a:gd name="connsiteX1228" fmla="*/ 123825 w 533400"/>
                <a:gd name="connsiteY1228" fmla="*/ 185738 h 409575"/>
                <a:gd name="connsiteX1229" fmla="*/ 123825 w 533400"/>
                <a:gd name="connsiteY1229" fmla="*/ 184150 h 409575"/>
                <a:gd name="connsiteX1230" fmla="*/ 125412 w 533400"/>
                <a:gd name="connsiteY1230" fmla="*/ 180975 h 409575"/>
                <a:gd name="connsiteX1231" fmla="*/ 125412 w 533400"/>
                <a:gd name="connsiteY1231" fmla="*/ 179388 h 409575"/>
                <a:gd name="connsiteX1232" fmla="*/ 123825 w 533400"/>
                <a:gd name="connsiteY1232" fmla="*/ 179388 h 409575"/>
                <a:gd name="connsiteX1233" fmla="*/ 123825 w 533400"/>
                <a:gd name="connsiteY1233" fmla="*/ 176213 h 409575"/>
                <a:gd name="connsiteX1234" fmla="*/ 125412 w 533400"/>
                <a:gd name="connsiteY1234" fmla="*/ 176213 h 409575"/>
                <a:gd name="connsiteX1235" fmla="*/ 128587 w 533400"/>
                <a:gd name="connsiteY1235" fmla="*/ 176213 h 409575"/>
                <a:gd name="connsiteX1236" fmla="*/ 128587 w 533400"/>
                <a:gd name="connsiteY1236" fmla="*/ 179388 h 409575"/>
                <a:gd name="connsiteX1237" fmla="*/ 128587 w 533400"/>
                <a:gd name="connsiteY1237" fmla="*/ 180975 h 409575"/>
                <a:gd name="connsiteX1238" fmla="*/ 130175 w 533400"/>
                <a:gd name="connsiteY1238" fmla="*/ 180975 h 409575"/>
                <a:gd name="connsiteX1239" fmla="*/ 130175 w 533400"/>
                <a:gd name="connsiteY1239" fmla="*/ 179388 h 409575"/>
                <a:gd name="connsiteX1240" fmla="*/ 133350 w 533400"/>
                <a:gd name="connsiteY1240" fmla="*/ 179388 h 409575"/>
                <a:gd name="connsiteX1241" fmla="*/ 134937 w 533400"/>
                <a:gd name="connsiteY1241" fmla="*/ 179388 h 409575"/>
                <a:gd name="connsiteX1242" fmla="*/ 136525 w 533400"/>
                <a:gd name="connsiteY1242" fmla="*/ 179388 h 409575"/>
                <a:gd name="connsiteX1243" fmla="*/ 136525 w 533400"/>
                <a:gd name="connsiteY1243" fmla="*/ 174625 h 409575"/>
                <a:gd name="connsiteX1244" fmla="*/ 134937 w 533400"/>
                <a:gd name="connsiteY1244" fmla="*/ 171450 h 409575"/>
                <a:gd name="connsiteX1245" fmla="*/ 134937 w 533400"/>
                <a:gd name="connsiteY1245" fmla="*/ 169863 h 409575"/>
                <a:gd name="connsiteX1246" fmla="*/ 133350 w 533400"/>
                <a:gd name="connsiteY1246" fmla="*/ 168275 h 409575"/>
                <a:gd name="connsiteX1247" fmla="*/ 133350 w 533400"/>
                <a:gd name="connsiteY1247" fmla="*/ 165100 h 409575"/>
                <a:gd name="connsiteX1248" fmla="*/ 133350 w 533400"/>
                <a:gd name="connsiteY1248" fmla="*/ 163513 h 409575"/>
                <a:gd name="connsiteX1249" fmla="*/ 130175 w 533400"/>
                <a:gd name="connsiteY1249" fmla="*/ 163513 h 409575"/>
                <a:gd name="connsiteX1250" fmla="*/ 128587 w 533400"/>
                <a:gd name="connsiteY1250" fmla="*/ 163513 h 409575"/>
                <a:gd name="connsiteX1251" fmla="*/ 125412 w 533400"/>
                <a:gd name="connsiteY1251" fmla="*/ 163513 h 409575"/>
                <a:gd name="connsiteX1252" fmla="*/ 125412 w 533400"/>
                <a:gd name="connsiteY1252" fmla="*/ 160338 h 409575"/>
                <a:gd name="connsiteX1253" fmla="*/ 128587 w 533400"/>
                <a:gd name="connsiteY1253" fmla="*/ 158750 h 409575"/>
                <a:gd name="connsiteX1254" fmla="*/ 128587 w 533400"/>
                <a:gd name="connsiteY1254" fmla="*/ 155575 h 409575"/>
                <a:gd name="connsiteX1255" fmla="*/ 128587 w 533400"/>
                <a:gd name="connsiteY1255" fmla="*/ 153988 h 409575"/>
                <a:gd name="connsiteX1256" fmla="*/ 130175 w 533400"/>
                <a:gd name="connsiteY1256" fmla="*/ 155575 h 409575"/>
                <a:gd name="connsiteX1257" fmla="*/ 133350 w 533400"/>
                <a:gd name="connsiteY1257" fmla="*/ 155575 h 409575"/>
                <a:gd name="connsiteX1258" fmla="*/ 133350 w 533400"/>
                <a:gd name="connsiteY1258" fmla="*/ 153988 h 409575"/>
                <a:gd name="connsiteX1259" fmla="*/ 134937 w 533400"/>
                <a:gd name="connsiteY1259" fmla="*/ 152400 h 409575"/>
                <a:gd name="connsiteX1260" fmla="*/ 134937 w 533400"/>
                <a:gd name="connsiteY1260" fmla="*/ 149225 h 409575"/>
                <a:gd name="connsiteX1261" fmla="*/ 134937 w 533400"/>
                <a:gd name="connsiteY1261" fmla="*/ 147638 h 409575"/>
                <a:gd name="connsiteX1262" fmla="*/ 136525 w 533400"/>
                <a:gd name="connsiteY1262" fmla="*/ 147638 h 409575"/>
                <a:gd name="connsiteX1263" fmla="*/ 136525 w 533400"/>
                <a:gd name="connsiteY1263" fmla="*/ 144463 h 409575"/>
                <a:gd name="connsiteX1264" fmla="*/ 139700 w 533400"/>
                <a:gd name="connsiteY1264" fmla="*/ 142875 h 409575"/>
                <a:gd name="connsiteX1265" fmla="*/ 139700 w 533400"/>
                <a:gd name="connsiteY1265" fmla="*/ 139700 h 409575"/>
                <a:gd name="connsiteX1266" fmla="*/ 139700 w 533400"/>
                <a:gd name="connsiteY1266" fmla="*/ 138113 h 409575"/>
                <a:gd name="connsiteX1267" fmla="*/ 139700 w 533400"/>
                <a:gd name="connsiteY1267" fmla="*/ 136525 h 409575"/>
                <a:gd name="connsiteX1268" fmla="*/ 139700 w 533400"/>
                <a:gd name="connsiteY1268" fmla="*/ 131763 h 409575"/>
                <a:gd name="connsiteX1269" fmla="*/ 139700 w 533400"/>
                <a:gd name="connsiteY1269" fmla="*/ 128588 h 409575"/>
                <a:gd name="connsiteX1270" fmla="*/ 139700 w 533400"/>
                <a:gd name="connsiteY1270" fmla="*/ 127000 h 409575"/>
                <a:gd name="connsiteX1271" fmla="*/ 141287 w 533400"/>
                <a:gd name="connsiteY1271" fmla="*/ 123825 h 409575"/>
                <a:gd name="connsiteX1272" fmla="*/ 141287 w 533400"/>
                <a:gd name="connsiteY1272" fmla="*/ 122238 h 409575"/>
                <a:gd name="connsiteX1273" fmla="*/ 144462 w 533400"/>
                <a:gd name="connsiteY1273" fmla="*/ 120650 h 409575"/>
                <a:gd name="connsiteX1274" fmla="*/ 144462 w 533400"/>
                <a:gd name="connsiteY1274" fmla="*/ 115888 h 409575"/>
                <a:gd name="connsiteX1275" fmla="*/ 141287 w 533400"/>
                <a:gd name="connsiteY1275" fmla="*/ 115888 h 409575"/>
                <a:gd name="connsiteX1276" fmla="*/ 141287 w 533400"/>
                <a:gd name="connsiteY1276" fmla="*/ 112713 h 409575"/>
                <a:gd name="connsiteX1277" fmla="*/ 144462 w 533400"/>
                <a:gd name="connsiteY1277" fmla="*/ 111125 h 409575"/>
                <a:gd name="connsiteX1278" fmla="*/ 144462 w 533400"/>
                <a:gd name="connsiteY1278" fmla="*/ 107950 h 409575"/>
                <a:gd name="connsiteX1279" fmla="*/ 144462 w 533400"/>
                <a:gd name="connsiteY1279" fmla="*/ 106363 h 409575"/>
                <a:gd name="connsiteX1280" fmla="*/ 146050 w 533400"/>
                <a:gd name="connsiteY1280" fmla="*/ 106363 h 409575"/>
                <a:gd name="connsiteX1281" fmla="*/ 149225 w 533400"/>
                <a:gd name="connsiteY1281" fmla="*/ 106363 h 409575"/>
                <a:gd name="connsiteX1282" fmla="*/ 149225 w 533400"/>
                <a:gd name="connsiteY1282" fmla="*/ 104775 h 409575"/>
                <a:gd name="connsiteX1283" fmla="*/ 150812 w 533400"/>
                <a:gd name="connsiteY1283" fmla="*/ 104775 h 409575"/>
                <a:gd name="connsiteX1284" fmla="*/ 149225 w 533400"/>
                <a:gd name="connsiteY1284" fmla="*/ 100013 h 409575"/>
                <a:gd name="connsiteX1285" fmla="*/ 150812 w 533400"/>
                <a:gd name="connsiteY1285" fmla="*/ 100013 h 409575"/>
                <a:gd name="connsiteX1286" fmla="*/ 144462 w 533400"/>
                <a:gd name="connsiteY1286" fmla="*/ 95250 h 409575"/>
                <a:gd name="connsiteX1287" fmla="*/ 152400 w 533400"/>
                <a:gd name="connsiteY1287" fmla="*/ 100013 h 409575"/>
                <a:gd name="connsiteX1288" fmla="*/ 155575 w 533400"/>
                <a:gd name="connsiteY1288" fmla="*/ 100013 h 409575"/>
                <a:gd name="connsiteX1289" fmla="*/ 155575 w 533400"/>
                <a:gd name="connsiteY1289" fmla="*/ 96838 h 409575"/>
                <a:gd name="connsiteX1290" fmla="*/ 157162 w 533400"/>
                <a:gd name="connsiteY1290" fmla="*/ 95250 h 409575"/>
                <a:gd name="connsiteX1291" fmla="*/ 160337 w 533400"/>
                <a:gd name="connsiteY1291" fmla="*/ 95250 h 409575"/>
                <a:gd name="connsiteX1292" fmla="*/ 160337 w 533400"/>
                <a:gd name="connsiteY1292" fmla="*/ 93663 h 409575"/>
                <a:gd name="connsiteX1293" fmla="*/ 161925 w 533400"/>
                <a:gd name="connsiteY1293" fmla="*/ 93663 h 409575"/>
                <a:gd name="connsiteX1294" fmla="*/ 165100 w 533400"/>
                <a:gd name="connsiteY1294" fmla="*/ 93663 h 409575"/>
                <a:gd name="connsiteX1295" fmla="*/ 166687 w 533400"/>
                <a:gd name="connsiteY1295" fmla="*/ 93663 h 409575"/>
                <a:gd name="connsiteX1296" fmla="*/ 168275 w 533400"/>
                <a:gd name="connsiteY1296" fmla="*/ 93663 h 409575"/>
                <a:gd name="connsiteX1297" fmla="*/ 168275 w 533400"/>
                <a:gd name="connsiteY1297" fmla="*/ 90488 h 409575"/>
                <a:gd name="connsiteX1298" fmla="*/ 168275 w 533400"/>
                <a:gd name="connsiteY1298" fmla="*/ 88900 h 409575"/>
                <a:gd name="connsiteX1299" fmla="*/ 166687 w 533400"/>
                <a:gd name="connsiteY1299" fmla="*/ 85725 h 409575"/>
                <a:gd name="connsiteX1300" fmla="*/ 166687 w 533400"/>
                <a:gd name="connsiteY1300" fmla="*/ 84137 h 409575"/>
                <a:gd name="connsiteX1301" fmla="*/ 166687 w 533400"/>
                <a:gd name="connsiteY1301" fmla="*/ 80962 h 409575"/>
                <a:gd name="connsiteX1302" fmla="*/ 168275 w 533400"/>
                <a:gd name="connsiteY1302" fmla="*/ 84137 h 409575"/>
                <a:gd name="connsiteX1303" fmla="*/ 171450 w 533400"/>
                <a:gd name="connsiteY1303" fmla="*/ 84137 h 409575"/>
                <a:gd name="connsiteX1304" fmla="*/ 173037 w 533400"/>
                <a:gd name="connsiteY1304" fmla="*/ 80962 h 409575"/>
                <a:gd name="connsiteX1305" fmla="*/ 173037 w 533400"/>
                <a:gd name="connsiteY1305" fmla="*/ 79375 h 409575"/>
                <a:gd name="connsiteX1306" fmla="*/ 173037 w 533400"/>
                <a:gd name="connsiteY1306" fmla="*/ 77787 h 409575"/>
                <a:gd name="connsiteX1307" fmla="*/ 173037 w 533400"/>
                <a:gd name="connsiteY1307" fmla="*/ 74612 h 409575"/>
                <a:gd name="connsiteX1308" fmla="*/ 173037 w 533400"/>
                <a:gd name="connsiteY1308" fmla="*/ 73025 h 409575"/>
                <a:gd name="connsiteX1309" fmla="*/ 171450 w 533400"/>
                <a:gd name="connsiteY1309" fmla="*/ 73025 h 409575"/>
                <a:gd name="connsiteX1310" fmla="*/ 168275 w 533400"/>
                <a:gd name="connsiteY1310" fmla="*/ 69850 h 409575"/>
                <a:gd name="connsiteX1311" fmla="*/ 166687 w 533400"/>
                <a:gd name="connsiteY1311" fmla="*/ 69850 h 409575"/>
                <a:gd name="connsiteX1312" fmla="*/ 165100 w 533400"/>
                <a:gd name="connsiteY1312" fmla="*/ 68262 h 409575"/>
                <a:gd name="connsiteX1313" fmla="*/ 161925 w 533400"/>
                <a:gd name="connsiteY1313" fmla="*/ 65087 h 409575"/>
                <a:gd name="connsiteX1314" fmla="*/ 157162 w 533400"/>
                <a:gd name="connsiteY1314" fmla="*/ 63500 h 409575"/>
                <a:gd name="connsiteX1315" fmla="*/ 155575 w 533400"/>
                <a:gd name="connsiteY1315" fmla="*/ 61912 h 409575"/>
                <a:gd name="connsiteX1316" fmla="*/ 152400 w 533400"/>
                <a:gd name="connsiteY1316" fmla="*/ 58737 h 409575"/>
                <a:gd name="connsiteX1317" fmla="*/ 150812 w 533400"/>
                <a:gd name="connsiteY1317" fmla="*/ 57150 h 409575"/>
                <a:gd name="connsiteX1318" fmla="*/ 150812 w 533400"/>
                <a:gd name="connsiteY1318" fmla="*/ 52387 h 409575"/>
                <a:gd name="connsiteX1319" fmla="*/ 149225 w 533400"/>
                <a:gd name="connsiteY1319" fmla="*/ 52387 h 409575"/>
                <a:gd name="connsiteX1320" fmla="*/ 149225 w 533400"/>
                <a:gd name="connsiteY1320" fmla="*/ 49212 h 409575"/>
                <a:gd name="connsiteX1321" fmla="*/ 149225 w 533400"/>
                <a:gd name="connsiteY1321" fmla="*/ 47625 h 409575"/>
                <a:gd name="connsiteX1322" fmla="*/ 150812 w 533400"/>
                <a:gd name="connsiteY1322" fmla="*/ 49212 h 409575"/>
                <a:gd name="connsiteX1323" fmla="*/ 152400 w 533400"/>
                <a:gd name="connsiteY1323" fmla="*/ 52387 h 409575"/>
                <a:gd name="connsiteX1324" fmla="*/ 157162 w 533400"/>
                <a:gd name="connsiteY1324" fmla="*/ 52387 h 409575"/>
                <a:gd name="connsiteX1325" fmla="*/ 160337 w 533400"/>
                <a:gd name="connsiteY1325" fmla="*/ 53975 h 409575"/>
                <a:gd name="connsiteX1326" fmla="*/ 161925 w 533400"/>
                <a:gd name="connsiteY1326" fmla="*/ 53975 h 409575"/>
                <a:gd name="connsiteX1327" fmla="*/ 161925 w 533400"/>
                <a:gd name="connsiteY1327" fmla="*/ 57150 h 409575"/>
                <a:gd name="connsiteX1328" fmla="*/ 166687 w 533400"/>
                <a:gd name="connsiteY1328" fmla="*/ 58737 h 409575"/>
                <a:gd name="connsiteX1329" fmla="*/ 166687 w 533400"/>
                <a:gd name="connsiteY1329" fmla="*/ 61912 h 409575"/>
                <a:gd name="connsiteX1330" fmla="*/ 168275 w 533400"/>
                <a:gd name="connsiteY1330" fmla="*/ 61912 h 409575"/>
                <a:gd name="connsiteX1331" fmla="*/ 171450 w 533400"/>
                <a:gd name="connsiteY1331" fmla="*/ 61912 h 409575"/>
                <a:gd name="connsiteX1332" fmla="*/ 173037 w 533400"/>
                <a:gd name="connsiteY1332" fmla="*/ 61912 h 409575"/>
                <a:gd name="connsiteX1333" fmla="*/ 177800 w 533400"/>
                <a:gd name="connsiteY1333" fmla="*/ 63500 h 409575"/>
                <a:gd name="connsiteX1334" fmla="*/ 180975 w 533400"/>
                <a:gd name="connsiteY1334" fmla="*/ 65087 h 409575"/>
                <a:gd name="connsiteX1335" fmla="*/ 184150 w 533400"/>
                <a:gd name="connsiteY1335" fmla="*/ 65087 h 409575"/>
                <a:gd name="connsiteX1336" fmla="*/ 188912 w 533400"/>
                <a:gd name="connsiteY1336" fmla="*/ 65087 h 409575"/>
                <a:gd name="connsiteX1337" fmla="*/ 192087 w 533400"/>
                <a:gd name="connsiteY1337" fmla="*/ 65087 h 409575"/>
                <a:gd name="connsiteX1338" fmla="*/ 193675 w 533400"/>
                <a:gd name="connsiteY1338" fmla="*/ 65087 h 409575"/>
                <a:gd name="connsiteX1339" fmla="*/ 196850 w 533400"/>
                <a:gd name="connsiteY1339" fmla="*/ 65087 h 409575"/>
                <a:gd name="connsiteX1340" fmla="*/ 198437 w 533400"/>
                <a:gd name="connsiteY1340" fmla="*/ 68262 h 409575"/>
                <a:gd name="connsiteX1341" fmla="*/ 203200 w 533400"/>
                <a:gd name="connsiteY1341" fmla="*/ 68262 h 409575"/>
                <a:gd name="connsiteX1342" fmla="*/ 204787 w 533400"/>
                <a:gd name="connsiteY1342" fmla="*/ 68262 h 409575"/>
                <a:gd name="connsiteX1343" fmla="*/ 207962 w 533400"/>
                <a:gd name="connsiteY1343" fmla="*/ 68262 h 409575"/>
                <a:gd name="connsiteX1344" fmla="*/ 209550 w 533400"/>
                <a:gd name="connsiteY1344" fmla="*/ 68262 h 409575"/>
                <a:gd name="connsiteX1345" fmla="*/ 211137 w 533400"/>
                <a:gd name="connsiteY1345" fmla="*/ 68262 h 409575"/>
                <a:gd name="connsiteX1346" fmla="*/ 214312 w 533400"/>
                <a:gd name="connsiteY1346" fmla="*/ 68262 h 409575"/>
                <a:gd name="connsiteX1347" fmla="*/ 219075 w 533400"/>
                <a:gd name="connsiteY1347" fmla="*/ 69850 h 409575"/>
                <a:gd name="connsiteX1348" fmla="*/ 220662 w 533400"/>
                <a:gd name="connsiteY1348" fmla="*/ 69850 h 409575"/>
                <a:gd name="connsiteX1349" fmla="*/ 223837 w 533400"/>
                <a:gd name="connsiteY1349" fmla="*/ 73025 h 409575"/>
                <a:gd name="connsiteX1350" fmla="*/ 227012 w 533400"/>
                <a:gd name="connsiteY1350" fmla="*/ 74612 h 409575"/>
                <a:gd name="connsiteX1351" fmla="*/ 230187 w 533400"/>
                <a:gd name="connsiteY1351" fmla="*/ 74612 h 409575"/>
                <a:gd name="connsiteX1352" fmla="*/ 231775 w 533400"/>
                <a:gd name="connsiteY1352" fmla="*/ 73025 h 409575"/>
                <a:gd name="connsiteX1353" fmla="*/ 234950 w 533400"/>
                <a:gd name="connsiteY1353" fmla="*/ 73025 h 409575"/>
                <a:gd name="connsiteX1354" fmla="*/ 234950 w 533400"/>
                <a:gd name="connsiteY1354" fmla="*/ 69850 h 409575"/>
                <a:gd name="connsiteX1355" fmla="*/ 234950 w 533400"/>
                <a:gd name="connsiteY1355" fmla="*/ 68262 h 409575"/>
                <a:gd name="connsiteX1356" fmla="*/ 234950 w 533400"/>
                <a:gd name="connsiteY1356" fmla="*/ 65087 h 409575"/>
                <a:gd name="connsiteX1357" fmla="*/ 231775 w 533400"/>
                <a:gd name="connsiteY1357" fmla="*/ 63500 h 409575"/>
                <a:gd name="connsiteX1358" fmla="*/ 230187 w 533400"/>
                <a:gd name="connsiteY1358" fmla="*/ 61912 h 409575"/>
                <a:gd name="connsiteX1359" fmla="*/ 230187 w 533400"/>
                <a:gd name="connsiteY1359" fmla="*/ 58737 h 409575"/>
                <a:gd name="connsiteX1360" fmla="*/ 231775 w 533400"/>
                <a:gd name="connsiteY1360" fmla="*/ 58737 h 409575"/>
                <a:gd name="connsiteX1361" fmla="*/ 234950 w 533400"/>
                <a:gd name="connsiteY1361" fmla="*/ 58737 h 409575"/>
                <a:gd name="connsiteX1362" fmla="*/ 234950 w 533400"/>
                <a:gd name="connsiteY1362" fmla="*/ 61912 h 409575"/>
                <a:gd name="connsiteX1363" fmla="*/ 236537 w 533400"/>
                <a:gd name="connsiteY1363" fmla="*/ 63500 h 409575"/>
                <a:gd name="connsiteX1364" fmla="*/ 236537 w 533400"/>
                <a:gd name="connsiteY1364" fmla="*/ 65087 h 409575"/>
                <a:gd name="connsiteX1365" fmla="*/ 239712 w 533400"/>
                <a:gd name="connsiteY1365" fmla="*/ 68262 h 409575"/>
                <a:gd name="connsiteX1366" fmla="*/ 241300 w 533400"/>
                <a:gd name="connsiteY1366" fmla="*/ 68262 h 409575"/>
                <a:gd name="connsiteX1367" fmla="*/ 241300 w 533400"/>
                <a:gd name="connsiteY1367" fmla="*/ 69850 h 409575"/>
                <a:gd name="connsiteX1368" fmla="*/ 242887 w 533400"/>
                <a:gd name="connsiteY1368" fmla="*/ 73025 h 409575"/>
                <a:gd name="connsiteX1369" fmla="*/ 242887 w 533400"/>
                <a:gd name="connsiteY1369" fmla="*/ 74612 h 409575"/>
                <a:gd name="connsiteX1370" fmla="*/ 246062 w 533400"/>
                <a:gd name="connsiteY1370" fmla="*/ 74612 h 409575"/>
                <a:gd name="connsiteX1371" fmla="*/ 246062 w 533400"/>
                <a:gd name="connsiteY1371" fmla="*/ 77787 h 409575"/>
                <a:gd name="connsiteX1372" fmla="*/ 247650 w 533400"/>
                <a:gd name="connsiteY1372" fmla="*/ 77787 h 409575"/>
                <a:gd name="connsiteX1373" fmla="*/ 250825 w 533400"/>
                <a:gd name="connsiteY1373" fmla="*/ 74612 h 409575"/>
                <a:gd name="connsiteX1374" fmla="*/ 250825 w 533400"/>
                <a:gd name="connsiteY1374" fmla="*/ 73025 h 409575"/>
                <a:gd name="connsiteX1375" fmla="*/ 250825 w 533400"/>
                <a:gd name="connsiteY1375" fmla="*/ 69850 h 409575"/>
                <a:gd name="connsiteX1376" fmla="*/ 250825 w 533400"/>
                <a:gd name="connsiteY1376" fmla="*/ 65087 h 409575"/>
                <a:gd name="connsiteX1377" fmla="*/ 252412 w 533400"/>
                <a:gd name="connsiteY1377" fmla="*/ 63500 h 409575"/>
                <a:gd name="connsiteX1378" fmla="*/ 250825 w 533400"/>
                <a:gd name="connsiteY1378" fmla="*/ 58737 h 409575"/>
                <a:gd name="connsiteX1379" fmla="*/ 250825 w 533400"/>
                <a:gd name="connsiteY1379" fmla="*/ 53975 h 409575"/>
                <a:gd name="connsiteX1380" fmla="*/ 247650 w 533400"/>
                <a:gd name="connsiteY1380" fmla="*/ 52387 h 409575"/>
                <a:gd name="connsiteX1381" fmla="*/ 246062 w 533400"/>
                <a:gd name="connsiteY1381" fmla="*/ 49212 h 409575"/>
                <a:gd name="connsiteX1382" fmla="*/ 246062 w 533400"/>
                <a:gd name="connsiteY1382" fmla="*/ 47625 h 409575"/>
                <a:gd name="connsiteX1383" fmla="*/ 246062 w 533400"/>
                <a:gd name="connsiteY1383" fmla="*/ 46037 h 409575"/>
                <a:gd name="connsiteX1384" fmla="*/ 242887 w 533400"/>
                <a:gd name="connsiteY1384" fmla="*/ 42862 h 409575"/>
                <a:gd name="connsiteX1385" fmla="*/ 242887 w 533400"/>
                <a:gd name="connsiteY1385" fmla="*/ 38100 h 409575"/>
                <a:gd name="connsiteX1386" fmla="*/ 236537 w 533400"/>
                <a:gd name="connsiteY1386" fmla="*/ 30162 h 409575"/>
                <a:gd name="connsiteX1387" fmla="*/ 236537 w 533400"/>
                <a:gd name="connsiteY1387" fmla="*/ 26987 h 409575"/>
                <a:gd name="connsiteX1388" fmla="*/ 234950 w 533400"/>
                <a:gd name="connsiteY1388" fmla="*/ 22225 h 409575"/>
                <a:gd name="connsiteX1389" fmla="*/ 231775 w 533400"/>
                <a:gd name="connsiteY1389" fmla="*/ 19050 h 409575"/>
                <a:gd name="connsiteX1390" fmla="*/ 230187 w 533400"/>
                <a:gd name="connsiteY1390" fmla="*/ 14287 h 409575"/>
                <a:gd name="connsiteX1391" fmla="*/ 225425 w 533400"/>
                <a:gd name="connsiteY1391" fmla="*/ 11112 h 409575"/>
                <a:gd name="connsiteX1392" fmla="*/ 225425 w 533400"/>
                <a:gd name="connsiteY1392" fmla="*/ 9525 h 409575"/>
                <a:gd name="connsiteX1393" fmla="*/ 225425 w 533400"/>
                <a:gd name="connsiteY1393" fmla="*/ 6350 h 409575"/>
                <a:gd name="connsiteX1394" fmla="*/ 223837 w 533400"/>
                <a:gd name="connsiteY1394" fmla="*/ 4762 h 409575"/>
                <a:gd name="connsiteX1395" fmla="*/ 220662 w 533400"/>
                <a:gd name="connsiteY1395" fmla="*/ 3175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Lst>
              <a:rect l="l" t="t" r="r" b="b"/>
              <a:pathLst>
                <a:path w="533400" h="409575">
                  <a:moveTo>
                    <a:pt x="284162" y="407988"/>
                  </a:moveTo>
                  <a:lnTo>
                    <a:pt x="285750" y="407988"/>
                  </a:lnTo>
                  <a:lnTo>
                    <a:pt x="285750" y="409575"/>
                  </a:lnTo>
                  <a:close/>
                  <a:moveTo>
                    <a:pt x="288925" y="401637"/>
                  </a:moveTo>
                  <a:lnTo>
                    <a:pt x="288925" y="404813"/>
                  </a:lnTo>
                  <a:lnTo>
                    <a:pt x="285750" y="407988"/>
                  </a:lnTo>
                  <a:close/>
                  <a:moveTo>
                    <a:pt x="290512" y="398463"/>
                  </a:moveTo>
                  <a:lnTo>
                    <a:pt x="288925" y="401637"/>
                  </a:lnTo>
                  <a:lnTo>
                    <a:pt x="288925" y="400050"/>
                  </a:lnTo>
                  <a:close/>
                  <a:moveTo>
                    <a:pt x="295275" y="388938"/>
                  </a:moveTo>
                  <a:lnTo>
                    <a:pt x="293687" y="395288"/>
                  </a:lnTo>
                  <a:lnTo>
                    <a:pt x="290512" y="398463"/>
                  </a:lnTo>
                  <a:lnTo>
                    <a:pt x="290512" y="398463"/>
                  </a:lnTo>
                  <a:close/>
                  <a:moveTo>
                    <a:pt x="182562" y="379413"/>
                  </a:moveTo>
                  <a:lnTo>
                    <a:pt x="184150" y="379413"/>
                  </a:lnTo>
                  <a:lnTo>
                    <a:pt x="187325" y="379413"/>
                  </a:lnTo>
                  <a:lnTo>
                    <a:pt x="184150" y="382588"/>
                  </a:lnTo>
                  <a:lnTo>
                    <a:pt x="182562" y="384175"/>
                  </a:lnTo>
                  <a:lnTo>
                    <a:pt x="180975" y="382588"/>
                  </a:lnTo>
                  <a:lnTo>
                    <a:pt x="182562" y="382588"/>
                  </a:lnTo>
                  <a:close/>
                  <a:moveTo>
                    <a:pt x="277812" y="377825"/>
                  </a:moveTo>
                  <a:lnTo>
                    <a:pt x="279400" y="377825"/>
                  </a:lnTo>
                  <a:lnTo>
                    <a:pt x="279400" y="379413"/>
                  </a:lnTo>
                  <a:lnTo>
                    <a:pt x="274637" y="382588"/>
                  </a:lnTo>
                  <a:lnTo>
                    <a:pt x="273050" y="387350"/>
                  </a:lnTo>
                  <a:lnTo>
                    <a:pt x="271462" y="387350"/>
                  </a:lnTo>
                  <a:lnTo>
                    <a:pt x="268287" y="388938"/>
                  </a:lnTo>
                  <a:lnTo>
                    <a:pt x="266700" y="392113"/>
                  </a:lnTo>
                  <a:lnTo>
                    <a:pt x="266700" y="388938"/>
                  </a:lnTo>
                  <a:lnTo>
                    <a:pt x="268287" y="387350"/>
                  </a:lnTo>
                  <a:lnTo>
                    <a:pt x="268287" y="384175"/>
                  </a:lnTo>
                  <a:lnTo>
                    <a:pt x="271462" y="384175"/>
                  </a:lnTo>
                  <a:lnTo>
                    <a:pt x="273050" y="384175"/>
                  </a:lnTo>
                  <a:lnTo>
                    <a:pt x="273050" y="382588"/>
                  </a:lnTo>
                  <a:lnTo>
                    <a:pt x="274637" y="379413"/>
                  </a:lnTo>
                  <a:close/>
                  <a:moveTo>
                    <a:pt x="192087" y="377825"/>
                  </a:moveTo>
                  <a:lnTo>
                    <a:pt x="188912" y="379413"/>
                  </a:lnTo>
                  <a:lnTo>
                    <a:pt x="187325" y="379413"/>
                  </a:lnTo>
                  <a:close/>
                  <a:moveTo>
                    <a:pt x="252412" y="376238"/>
                  </a:moveTo>
                  <a:lnTo>
                    <a:pt x="252412" y="377825"/>
                  </a:lnTo>
                  <a:lnTo>
                    <a:pt x="250825" y="379413"/>
                  </a:lnTo>
                  <a:lnTo>
                    <a:pt x="247650" y="379413"/>
                  </a:lnTo>
                  <a:lnTo>
                    <a:pt x="250825" y="377825"/>
                  </a:lnTo>
                  <a:close/>
                  <a:moveTo>
                    <a:pt x="257175" y="373063"/>
                  </a:moveTo>
                  <a:lnTo>
                    <a:pt x="257175" y="376238"/>
                  </a:lnTo>
                  <a:lnTo>
                    <a:pt x="255587" y="376238"/>
                  </a:lnTo>
                  <a:lnTo>
                    <a:pt x="252412" y="376238"/>
                  </a:lnTo>
                  <a:close/>
                  <a:moveTo>
                    <a:pt x="333375" y="371475"/>
                  </a:moveTo>
                  <a:lnTo>
                    <a:pt x="331787" y="376238"/>
                  </a:lnTo>
                  <a:lnTo>
                    <a:pt x="330200" y="376238"/>
                  </a:lnTo>
                  <a:lnTo>
                    <a:pt x="331787" y="373063"/>
                  </a:lnTo>
                  <a:close/>
                  <a:moveTo>
                    <a:pt x="198437" y="371475"/>
                  </a:moveTo>
                  <a:lnTo>
                    <a:pt x="200025" y="371475"/>
                  </a:lnTo>
                  <a:lnTo>
                    <a:pt x="203200" y="371475"/>
                  </a:lnTo>
                  <a:lnTo>
                    <a:pt x="203200" y="373063"/>
                  </a:lnTo>
                  <a:lnTo>
                    <a:pt x="198437" y="376238"/>
                  </a:lnTo>
                  <a:lnTo>
                    <a:pt x="193675" y="377825"/>
                  </a:lnTo>
                  <a:lnTo>
                    <a:pt x="192087" y="377825"/>
                  </a:lnTo>
                  <a:lnTo>
                    <a:pt x="196850" y="376238"/>
                  </a:lnTo>
                  <a:lnTo>
                    <a:pt x="198437" y="373063"/>
                  </a:lnTo>
                  <a:close/>
                  <a:moveTo>
                    <a:pt x="203200" y="368300"/>
                  </a:moveTo>
                  <a:lnTo>
                    <a:pt x="204787" y="368300"/>
                  </a:lnTo>
                  <a:lnTo>
                    <a:pt x="207962" y="368300"/>
                  </a:lnTo>
                  <a:lnTo>
                    <a:pt x="204787" y="371475"/>
                  </a:lnTo>
                  <a:lnTo>
                    <a:pt x="203200" y="371475"/>
                  </a:lnTo>
                  <a:close/>
                  <a:moveTo>
                    <a:pt x="193675" y="363538"/>
                  </a:moveTo>
                  <a:lnTo>
                    <a:pt x="196850" y="366713"/>
                  </a:lnTo>
                  <a:lnTo>
                    <a:pt x="193675" y="366713"/>
                  </a:lnTo>
                  <a:close/>
                  <a:moveTo>
                    <a:pt x="231775" y="360363"/>
                  </a:moveTo>
                  <a:lnTo>
                    <a:pt x="234950" y="360363"/>
                  </a:lnTo>
                  <a:lnTo>
                    <a:pt x="236537" y="360363"/>
                  </a:lnTo>
                  <a:lnTo>
                    <a:pt x="234950" y="361950"/>
                  </a:lnTo>
                  <a:lnTo>
                    <a:pt x="234950" y="363538"/>
                  </a:lnTo>
                  <a:lnTo>
                    <a:pt x="231775" y="363538"/>
                  </a:lnTo>
                  <a:lnTo>
                    <a:pt x="231775" y="361950"/>
                  </a:lnTo>
                  <a:close/>
                  <a:moveTo>
                    <a:pt x="211137" y="357188"/>
                  </a:moveTo>
                  <a:lnTo>
                    <a:pt x="214312" y="357188"/>
                  </a:lnTo>
                  <a:lnTo>
                    <a:pt x="211137" y="360363"/>
                  </a:lnTo>
                  <a:close/>
                  <a:moveTo>
                    <a:pt x="220662" y="352425"/>
                  </a:moveTo>
                  <a:lnTo>
                    <a:pt x="223837" y="352425"/>
                  </a:lnTo>
                  <a:lnTo>
                    <a:pt x="220662" y="355600"/>
                  </a:lnTo>
                  <a:lnTo>
                    <a:pt x="219074" y="355600"/>
                  </a:lnTo>
                  <a:lnTo>
                    <a:pt x="215900" y="357188"/>
                  </a:lnTo>
                  <a:lnTo>
                    <a:pt x="214312" y="357188"/>
                  </a:lnTo>
                  <a:lnTo>
                    <a:pt x="215900" y="355600"/>
                  </a:lnTo>
                  <a:close/>
                  <a:moveTo>
                    <a:pt x="136525" y="317500"/>
                  </a:moveTo>
                  <a:lnTo>
                    <a:pt x="139700" y="317500"/>
                  </a:lnTo>
                  <a:lnTo>
                    <a:pt x="141287" y="317500"/>
                  </a:lnTo>
                  <a:lnTo>
                    <a:pt x="139700" y="319088"/>
                  </a:lnTo>
                  <a:lnTo>
                    <a:pt x="136525" y="320675"/>
                  </a:lnTo>
                  <a:lnTo>
                    <a:pt x="134937" y="320675"/>
                  </a:lnTo>
                  <a:lnTo>
                    <a:pt x="134937" y="319088"/>
                  </a:lnTo>
                  <a:lnTo>
                    <a:pt x="136525" y="319088"/>
                  </a:lnTo>
                  <a:close/>
                  <a:moveTo>
                    <a:pt x="34925" y="303213"/>
                  </a:moveTo>
                  <a:lnTo>
                    <a:pt x="38100" y="304801"/>
                  </a:lnTo>
                  <a:lnTo>
                    <a:pt x="39688" y="304801"/>
                  </a:lnTo>
                  <a:lnTo>
                    <a:pt x="42863" y="304801"/>
                  </a:lnTo>
                  <a:lnTo>
                    <a:pt x="42863" y="307976"/>
                  </a:lnTo>
                  <a:lnTo>
                    <a:pt x="39688" y="307976"/>
                  </a:lnTo>
                  <a:lnTo>
                    <a:pt x="38100" y="307976"/>
                  </a:lnTo>
                  <a:lnTo>
                    <a:pt x="34925" y="307976"/>
                  </a:lnTo>
                  <a:lnTo>
                    <a:pt x="33338" y="309563"/>
                  </a:lnTo>
                  <a:lnTo>
                    <a:pt x="31750" y="309563"/>
                  </a:lnTo>
                  <a:lnTo>
                    <a:pt x="28575" y="309563"/>
                  </a:lnTo>
                  <a:lnTo>
                    <a:pt x="26988" y="312738"/>
                  </a:lnTo>
                  <a:lnTo>
                    <a:pt x="23813" y="312738"/>
                  </a:lnTo>
                  <a:lnTo>
                    <a:pt x="23813" y="314326"/>
                  </a:lnTo>
                  <a:lnTo>
                    <a:pt x="22225" y="314326"/>
                  </a:lnTo>
                  <a:lnTo>
                    <a:pt x="19050" y="317501"/>
                  </a:lnTo>
                  <a:lnTo>
                    <a:pt x="12700" y="317501"/>
                  </a:lnTo>
                  <a:lnTo>
                    <a:pt x="7938" y="317501"/>
                  </a:lnTo>
                  <a:lnTo>
                    <a:pt x="1588" y="319088"/>
                  </a:lnTo>
                  <a:lnTo>
                    <a:pt x="0" y="317501"/>
                  </a:lnTo>
                  <a:lnTo>
                    <a:pt x="1588" y="314326"/>
                  </a:lnTo>
                  <a:lnTo>
                    <a:pt x="3175" y="314326"/>
                  </a:lnTo>
                  <a:lnTo>
                    <a:pt x="6350" y="314326"/>
                  </a:lnTo>
                  <a:lnTo>
                    <a:pt x="7938" y="314326"/>
                  </a:lnTo>
                  <a:lnTo>
                    <a:pt x="11113" y="312738"/>
                  </a:lnTo>
                  <a:lnTo>
                    <a:pt x="12700" y="309563"/>
                  </a:lnTo>
                  <a:lnTo>
                    <a:pt x="15875" y="309563"/>
                  </a:lnTo>
                  <a:lnTo>
                    <a:pt x="19050" y="309563"/>
                  </a:lnTo>
                  <a:lnTo>
                    <a:pt x="23813" y="307976"/>
                  </a:lnTo>
                  <a:lnTo>
                    <a:pt x="26988" y="304801"/>
                  </a:lnTo>
                  <a:lnTo>
                    <a:pt x="28575" y="304801"/>
                  </a:lnTo>
                  <a:lnTo>
                    <a:pt x="31750" y="304801"/>
                  </a:lnTo>
                  <a:close/>
                  <a:moveTo>
                    <a:pt x="85725" y="302578"/>
                  </a:moveTo>
                  <a:lnTo>
                    <a:pt x="85725" y="303213"/>
                  </a:lnTo>
                  <a:lnTo>
                    <a:pt x="82550" y="303213"/>
                  </a:lnTo>
                  <a:close/>
                  <a:moveTo>
                    <a:pt x="85725" y="301626"/>
                  </a:moveTo>
                  <a:lnTo>
                    <a:pt x="90488" y="301626"/>
                  </a:lnTo>
                  <a:lnTo>
                    <a:pt x="85725" y="302578"/>
                  </a:lnTo>
                  <a:close/>
                  <a:moveTo>
                    <a:pt x="92075" y="298450"/>
                  </a:moveTo>
                  <a:lnTo>
                    <a:pt x="93663" y="298450"/>
                  </a:lnTo>
                  <a:lnTo>
                    <a:pt x="96838" y="298450"/>
                  </a:lnTo>
                  <a:lnTo>
                    <a:pt x="92075" y="301626"/>
                  </a:lnTo>
                  <a:lnTo>
                    <a:pt x="90488" y="301626"/>
                  </a:lnTo>
                  <a:close/>
                  <a:moveTo>
                    <a:pt x="38100" y="265113"/>
                  </a:moveTo>
                  <a:lnTo>
                    <a:pt x="39687" y="265113"/>
                  </a:lnTo>
                  <a:lnTo>
                    <a:pt x="42862" y="265113"/>
                  </a:lnTo>
                  <a:lnTo>
                    <a:pt x="46037" y="265113"/>
                  </a:lnTo>
                  <a:lnTo>
                    <a:pt x="44450" y="266700"/>
                  </a:lnTo>
                  <a:lnTo>
                    <a:pt x="39687" y="266700"/>
                  </a:lnTo>
                  <a:lnTo>
                    <a:pt x="38100" y="266700"/>
                  </a:lnTo>
                  <a:lnTo>
                    <a:pt x="34925" y="266700"/>
                  </a:lnTo>
                  <a:close/>
                  <a:moveTo>
                    <a:pt x="53975" y="261938"/>
                  </a:moveTo>
                  <a:lnTo>
                    <a:pt x="58737" y="261938"/>
                  </a:lnTo>
                  <a:lnTo>
                    <a:pt x="50800" y="265113"/>
                  </a:lnTo>
                  <a:lnTo>
                    <a:pt x="49212" y="265113"/>
                  </a:lnTo>
                  <a:close/>
                  <a:moveTo>
                    <a:pt x="61912" y="260350"/>
                  </a:moveTo>
                  <a:lnTo>
                    <a:pt x="65087" y="260350"/>
                  </a:lnTo>
                  <a:lnTo>
                    <a:pt x="66675" y="260350"/>
                  </a:lnTo>
                  <a:lnTo>
                    <a:pt x="69850" y="260350"/>
                  </a:lnTo>
                  <a:lnTo>
                    <a:pt x="71437" y="260350"/>
                  </a:lnTo>
                  <a:lnTo>
                    <a:pt x="65087" y="261938"/>
                  </a:lnTo>
                  <a:lnTo>
                    <a:pt x="60325" y="261938"/>
                  </a:lnTo>
                  <a:close/>
                  <a:moveTo>
                    <a:pt x="517524" y="198438"/>
                  </a:moveTo>
                  <a:lnTo>
                    <a:pt x="519112" y="198438"/>
                  </a:lnTo>
                  <a:lnTo>
                    <a:pt x="517524" y="201613"/>
                  </a:lnTo>
                  <a:lnTo>
                    <a:pt x="514350" y="201613"/>
                  </a:lnTo>
                  <a:close/>
                  <a:moveTo>
                    <a:pt x="501650" y="176213"/>
                  </a:moveTo>
                  <a:lnTo>
                    <a:pt x="501650" y="179388"/>
                  </a:lnTo>
                  <a:lnTo>
                    <a:pt x="498475" y="179388"/>
                  </a:lnTo>
                  <a:close/>
                  <a:moveTo>
                    <a:pt x="501650" y="174625"/>
                  </a:moveTo>
                  <a:lnTo>
                    <a:pt x="503237" y="174625"/>
                  </a:lnTo>
                  <a:lnTo>
                    <a:pt x="501650" y="176213"/>
                  </a:lnTo>
                  <a:close/>
                  <a:moveTo>
                    <a:pt x="123825" y="171450"/>
                  </a:moveTo>
                  <a:lnTo>
                    <a:pt x="125412" y="171450"/>
                  </a:lnTo>
                  <a:lnTo>
                    <a:pt x="128588" y="171450"/>
                  </a:lnTo>
                  <a:lnTo>
                    <a:pt x="130175" y="171450"/>
                  </a:lnTo>
                  <a:lnTo>
                    <a:pt x="133350" y="171450"/>
                  </a:lnTo>
                  <a:lnTo>
                    <a:pt x="133350" y="174625"/>
                  </a:lnTo>
                  <a:lnTo>
                    <a:pt x="130175" y="174625"/>
                  </a:lnTo>
                  <a:lnTo>
                    <a:pt x="128588" y="174625"/>
                  </a:lnTo>
                  <a:close/>
                  <a:moveTo>
                    <a:pt x="80962" y="158750"/>
                  </a:moveTo>
                  <a:lnTo>
                    <a:pt x="82550" y="158750"/>
                  </a:lnTo>
                  <a:lnTo>
                    <a:pt x="85725" y="158750"/>
                  </a:lnTo>
                  <a:lnTo>
                    <a:pt x="87312" y="160338"/>
                  </a:lnTo>
                  <a:lnTo>
                    <a:pt x="92075" y="163513"/>
                  </a:lnTo>
                  <a:lnTo>
                    <a:pt x="93662" y="163513"/>
                  </a:lnTo>
                  <a:lnTo>
                    <a:pt x="96837" y="163513"/>
                  </a:lnTo>
                  <a:lnTo>
                    <a:pt x="98425" y="163513"/>
                  </a:lnTo>
                  <a:lnTo>
                    <a:pt x="103187" y="163513"/>
                  </a:lnTo>
                  <a:lnTo>
                    <a:pt x="107950" y="165100"/>
                  </a:lnTo>
                  <a:lnTo>
                    <a:pt x="112712" y="165100"/>
                  </a:lnTo>
                  <a:lnTo>
                    <a:pt x="114300" y="165100"/>
                  </a:lnTo>
                  <a:lnTo>
                    <a:pt x="117475" y="165100"/>
                  </a:lnTo>
                  <a:lnTo>
                    <a:pt x="119062" y="165100"/>
                  </a:lnTo>
                  <a:lnTo>
                    <a:pt x="122237" y="168276"/>
                  </a:lnTo>
                  <a:lnTo>
                    <a:pt x="123825" y="168276"/>
                  </a:lnTo>
                  <a:lnTo>
                    <a:pt x="123825" y="169863"/>
                  </a:lnTo>
                  <a:lnTo>
                    <a:pt x="122237" y="169863"/>
                  </a:lnTo>
                  <a:lnTo>
                    <a:pt x="119062" y="169863"/>
                  </a:lnTo>
                  <a:lnTo>
                    <a:pt x="119062" y="171451"/>
                  </a:lnTo>
                  <a:lnTo>
                    <a:pt x="117475" y="171451"/>
                  </a:lnTo>
                  <a:lnTo>
                    <a:pt x="119062" y="174626"/>
                  </a:lnTo>
                  <a:lnTo>
                    <a:pt x="122237" y="174626"/>
                  </a:lnTo>
                  <a:lnTo>
                    <a:pt x="117475" y="176213"/>
                  </a:lnTo>
                  <a:lnTo>
                    <a:pt x="114300" y="176213"/>
                  </a:lnTo>
                  <a:lnTo>
                    <a:pt x="114300" y="179388"/>
                  </a:lnTo>
                  <a:lnTo>
                    <a:pt x="112712" y="179388"/>
                  </a:lnTo>
                  <a:lnTo>
                    <a:pt x="112712" y="176213"/>
                  </a:lnTo>
                  <a:lnTo>
                    <a:pt x="109537" y="176213"/>
                  </a:lnTo>
                  <a:lnTo>
                    <a:pt x="107950" y="176213"/>
                  </a:lnTo>
                  <a:lnTo>
                    <a:pt x="103187" y="176213"/>
                  </a:lnTo>
                  <a:lnTo>
                    <a:pt x="101600" y="174626"/>
                  </a:lnTo>
                  <a:lnTo>
                    <a:pt x="98425" y="174626"/>
                  </a:lnTo>
                  <a:lnTo>
                    <a:pt x="98425" y="171451"/>
                  </a:lnTo>
                  <a:lnTo>
                    <a:pt x="101600" y="171451"/>
                  </a:lnTo>
                  <a:lnTo>
                    <a:pt x="98425" y="169863"/>
                  </a:lnTo>
                  <a:lnTo>
                    <a:pt x="96837" y="168276"/>
                  </a:lnTo>
                  <a:lnTo>
                    <a:pt x="92075" y="165100"/>
                  </a:lnTo>
                  <a:lnTo>
                    <a:pt x="87312" y="163513"/>
                  </a:lnTo>
                  <a:lnTo>
                    <a:pt x="82550" y="160338"/>
                  </a:lnTo>
                  <a:lnTo>
                    <a:pt x="80962" y="160338"/>
                  </a:lnTo>
                  <a:close/>
                  <a:moveTo>
                    <a:pt x="517525" y="155575"/>
                  </a:moveTo>
                  <a:lnTo>
                    <a:pt x="519112" y="155575"/>
                  </a:lnTo>
                  <a:lnTo>
                    <a:pt x="519112" y="158750"/>
                  </a:lnTo>
                  <a:lnTo>
                    <a:pt x="517525" y="160338"/>
                  </a:lnTo>
                  <a:lnTo>
                    <a:pt x="512762" y="165100"/>
                  </a:lnTo>
                  <a:lnTo>
                    <a:pt x="511175" y="168275"/>
                  </a:lnTo>
                  <a:lnTo>
                    <a:pt x="508000" y="169863"/>
                  </a:lnTo>
                  <a:lnTo>
                    <a:pt x="503237" y="174625"/>
                  </a:lnTo>
                  <a:lnTo>
                    <a:pt x="503237" y="171450"/>
                  </a:lnTo>
                  <a:lnTo>
                    <a:pt x="506412" y="171450"/>
                  </a:lnTo>
                  <a:lnTo>
                    <a:pt x="506412" y="169863"/>
                  </a:lnTo>
                  <a:lnTo>
                    <a:pt x="508000" y="168275"/>
                  </a:lnTo>
                  <a:lnTo>
                    <a:pt x="508000" y="165100"/>
                  </a:lnTo>
                  <a:lnTo>
                    <a:pt x="511175" y="163513"/>
                  </a:lnTo>
                  <a:lnTo>
                    <a:pt x="512762" y="163513"/>
                  </a:lnTo>
                  <a:lnTo>
                    <a:pt x="512762" y="160338"/>
                  </a:lnTo>
                  <a:lnTo>
                    <a:pt x="512762" y="158750"/>
                  </a:lnTo>
                  <a:lnTo>
                    <a:pt x="514350" y="158750"/>
                  </a:lnTo>
                  <a:close/>
                  <a:moveTo>
                    <a:pt x="74612" y="155575"/>
                  </a:moveTo>
                  <a:lnTo>
                    <a:pt x="76200" y="155575"/>
                  </a:lnTo>
                  <a:lnTo>
                    <a:pt x="77787" y="155575"/>
                  </a:lnTo>
                  <a:lnTo>
                    <a:pt x="77787" y="158750"/>
                  </a:lnTo>
                  <a:lnTo>
                    <a:pt x="76200" y="158750"/>
                  </a:lnTo>
                  <a:lnTo>
                    <a:pt x="74612" y="158750"/>
                  </a:lnTo>
                  <a:close/>
                  <a:moveTo>
                    <a:pt x="508000" y="147638"/>
                  </a:moveTo>
                  <a:lnTo>
                    <a:pt x="508000" y="149226"/>
                  </a:lnTo>
                  <a:lnTo>
                    <a:pt x="506412" y="149226"/>
                  </a:lnTo>
                  <a:close/>
                  <a:moveTo>
                    <a:pt x="511175" y="139700"/>
                  </a:moveTo>
                  <a:lnTo>
                    <a:pt x="512762" y="142875"/>
                  </a:lnTo>
                  <a:lnTo>
                    <a:pt x="514350" y="142875"/>
                  </a:lnTo>
                  <a:lnTo>
                    <a:pt x="517525" y="144463"/>
                  </a:lnTo>
                  <a:lnTo>
                    <a:pt x="514350" y="144463"/>
                  </a:lnTo>
                  <a:lnTo>
                    <a:pt x="512762" y="144463"/>
                  </a:lnTo>
                  <a:lnTo>
                    <a:pt x="512762" y="147638"/>
                  </a:lnTo>
                  <a:lnTo>
                    <a:pt x="511175" y="147638"/>
                  </a:lnTo>
                  <a:lnTo>
                    <a:pt x="508000" y="147638"/>
                  </a:lnTo>
                  <a:lnTo>
                    <a:pt x="508000" y="144463"/>
                  </a:lnTo>
                  <a:lnTo>
                    <a:pt x="508000" y="142875"/>
                  </a:lnTo>
                  <a:lnTo>
                    <a:pt x="511175" y="142875"/>
                  </a:lnTo>
                  <a:close/>
                  <a:moveTo>
                    <a:pt x="481012" y="136525"/>
                  </a:moveTo>
                  <a:lnTo>
                    <a:pt x="481012" y="138113"/>
                  </a:lnTo>
                  <a:lnTo>
                    <a:pt x="479425" y="138113"/>
                  </a:lnTo>
                  <a:close/>
                  <a:moveTo>
                    <a:pt x="487363" y="120650"/>
                  </a:moveTo>
                  <a:lnTo>
                    <a:pt x="490538" y="120650"/>
                  </a:lnTo>
                  <a:lnTo>
                    <a:pt x="490538" y="122238"/>
                  </a:lnTo>
                  <a:lnTo>
                    <a:pt x="487363" y="122238"/>
                  </a:lnTo>
                  <a:close/>
                  <a:moveTo>
                    <a:pt x="447675" y="100013"/>
                  </a:moveTo>
                  <a:lnTo>
                    <a:pt x="449262" y="100013"/>
                  </a:lnTo>
                  <a:lnTo>
                    <a:pt x="447675" y="101600"/>
                  </a:lnTo>
                  <a:close/>
                  <a:moveTo>
                    <a:pt x="455612" y="90488"/>
                  </a:moveTo>
                  <a:lnTo>
                    <a:pt x="454025" y="93663"/>
                  </a:lnTo>
                  <a:lnTo>
                    <a:pt x="454025" y="95250"/>
                  </a:lnTo>
                  <a:lnTo>
                    <a:pt x="450850" y="96838"/>
                  </a:lnTo>
                  <a:lnTo>
                    <a:pt x="449262" y="100013"/>
                  </a:lnTo>
                  <a:lnTo>
                    <a:pt x="449262" y="96838"/>
                  </a:lnTo>
                  <a:lnTo>
                    <a:pt x="450850" y="95250"/>
                  </a:lnTo>
                  <a:lnTo>
                    <a:pt x="450850" y="93663"/>
                  </a:lnTo>
                  <a:close/>
                  <a:moveTo>
                    <a:pt x="523875" y="84138"/>
                  </a:moveTo>
                  <a:lnTo>
                    <a:pt x="527050" y="84138"/>
                  </a:lnTo>
                  <a:lnTo>
                    <a:pt x="528637" y="84138"/>
                  </a:lnTo>
                  <a:lnTo>
                    <a:pt x="530225" y="84138"/>
                  </a:lnTo>
                  <a:lnTo>
                    <a:pt x="530225" y="85726"/>
                  </a:lnTo>
                  <a:lnTo>
                    <a:pt x="533400" y="88901"/>
                  </a:lnTo>
                  <a:lnTo>
                    <a:pt x="533400" y="90489"/>
                  </a:lnTo>
                  <a:lnTo>
                    <a:pt x="533400" y="93664"/>
                  </a:lnTo>
                  <a:lnTo>
                    <a:pt x="533400" y="95251"/>
                  </a:lnTo>
                  <a:lnTo>
                    <a:pt x="530225" y="95251"/>
                  </a:lnTo>
                  <a:lnTo>
                    <a:pt x="528637" y="95251"/>
                  </a:lnTo>
                  <a:lnTo>
                    <a:pt x="527050" y="93664"/>
                  </a:lnTo>
                  <a:lnTo>
                    <a:pt x="523875" y="93664"/>
                  </a:lnTo>
                  <a:lnTo>
                    <a:pt x="523875" y="90489"/>
                  </a:lnTo>
                  <a:lnTo>
                    <a:pt x="523875" y="88901"/>
                  </a:lnTo>
                  <a:lnTo>
                    <a:pt x="522287" y="88901"/>
                  </a:lnTo>
                  <a:lnTo>
                    <a:pt x="522287" y="85726"/>
                  </a:lnTo>
                  <a:lnTo>
                    <a:pt x="523875" y="85726"/>
                  </a:lnTo>
                  <a:close/>
                  <a:moveTo>
                    <a:pt x="463550" y="84137"/>
                  </a:moveTo>
                  <a:lnTo>
                    <a:pt x="463550" y="85725"/>
                  </a:lnTo>
                  <a:lnTo>
                    <a:pt x="460375" y="88900"/>
                  </a:lnTo>
                  <a:lnTo>
                    <a:pt x="458787" y="88900"/>
                  </a:lnTo>
                  <a:lnTo>
                    <a:pt x="455612" y="90488"/>
                  </a:lnTo>
                  <a:lnTo>
                    <a:pt x="460375" y="85725"/>
                  </a:lnTo>
                  <a:close/>
                  <a:moveTo>
                    <a:pt x="122237" y="80962"/>
                  </a:moveTo>
                  <a:lnTo>
                    <a:pt x="123825" y="84137"/>
                  </a:lnTo>
                  <a:lnTo>
                    <a:pt x="125412" y="84137"/>
                  </a:lnTo>
                  <a:lnTo>
                    <a:pt x="128587" y="84137"/>
                  </a:lnTo>
                  <a:lnTo>
                    <a:pt x="133350" y="85725"/>
                  </a:lnTo>
                  <a:lnTo>
                    <a:pt x="134937" y="88900"/>
                  </a:lnTo>
                  <a:lnTo>
                    <a:pt x="134937" y="90488"/>
                  </a:lnTo>
                  <a:lnTo>
                    <a:pt x="141287" y="93663"/>
                  </a:lnTo>
                  <a:lnTo>
                    <a:pt x="136525" y="93663"/>
                  </a:lnTo>
                  <a:lnTo>
                    <a:pt x="134937" y="93663"/>
                  </a:lnTo>
                  <a:lnTo>
                    <a:pt x="133350" y="93663"/>
                  </a:lnTo>
                  <a:lnTo>
                    <a:pt x="130175" y="93663"/>
                  </a:lnTo>
                  <a:lnTo>
                    <a:pt x="123825" y="88900"/>
                  </a:lnTo>
                  <a:lnTo>
                    <a:pt x="123825" y="85725"/>
                  </a:lnTo>
                  <a:lnTo>
                    <a:pt x="122237" y="84137"/>
                  </a:lnTo>
                  <a:lnTo>
                    <a:pt x="119062" y="84137"/>
                  </a:lnTo>
                  <a:close/>
                  <a:moveTo>
                    <a:pt x="230187" y="52388"/>
                  </a:moveTo>
                  <a:lnTo>
                    <a:pt x="231775" y="52388"/>
                  </a:lnTo>
                  <a:lnTo>
                    <a:pt x="231775" y="53976"/>
                  </a:lnTo>
                  <a:lnTo>
                    <a:pt x="230187" y="53976"/>
                  </a:lnTo>
                  <a:close/>
                  <a:moveTo>
                    <a:pt x="230187" y="49213"/>
                  </a:moveTo>
                  <a:lnTo>
                    <a:pt x="231775" y="49213"/>
                  </a:lnTo>
                  <a:lnTo>
                    <a:pt x="230187" y="52388"/>
                  </a:lnTo>
                  <a:close/>
                  <a:moveTo>
                    <a:pt x="192087" y="46038"/>
                  </a:moveTo>
                  <a:lnTo>
                    <a:pt x="193674" y="46038"/>
                  </a:lnTo>
                  <a:lnTo>
                    <a:pt x="196850" y="47625"/>
                  </a:lnTo>
                  <a:lnTo>
                    <a:pt x="198437" y="47625"/>
                  </a:lnTo>
                  <a:lnTo>
                    <a:pt x="198437" y="49213"/>
                  </a:lnTo>
                  <a:lnTo>
                    <a:pt x="196850" y="49213"/>
                  </a:lnTo>
                  <a:lnTo>
                    <a:pt x="193674" y="49213"/>
                  </a:lnTo>
                  <a:lnTo>
                    <a:pt x="192087" y="49213"/>
                  </a:lnTo>
                  <a:lnTo>
                    <a:pt x="192087" y="47625"/>
                  </a:lnTo>
                  <a:close/>
                  <a:moveTo>
                    <a:pt x="203200" y="42863"/>
                  </a:moveTo>
                  <a:lnTo>
                    <a:pt x="204788" y="42863"/>
                  </a:lnTo>
                  <a:lnTo>
                    <a:pt x="207963" y="42863"/>
                  </a:lnTo>
                  <a:lnTo>
                    <a:pt x="209550" y="42863"/>
                  </a:lnTo>
                  <a:lnTo>
                    <a:pt x="209550" y="46038"/>
                  </a:lnTo>
                  <a:lnTo>
                    <a:pt x="211138" y="49213"/>
                  </a:lnTo>
                  <a:lnTo>
                    <a:pt x="211138" y="52388"/>
                  </a:lnTo>
                  <a:lnTo>
                    <a:pt x="211138" y="53976"/>
                  </a:lnTo>
                  <a:lnTo>
                    <a:pt x="209550" y="53976"/>
                  </a:lnTo>
                  <a:lnTo>
                    <a:pt x="207963" y="52388"/>
                  </a:lnTo>
                  <a:lnTo>
                    <a:pt x="204788" y="49213"/>
                  </a:lnTo>
                  <a:lnTo>
                    <a:pt x="203200" y="49213"/>
                  </a:lnTo>
                  <a:lnTo>
                    <a:pt x="203200" y="47625"/>
                  </a:lnTo>
                  <a:lnTo>
                    <a:pt x="203200" y="46038"/>
                  </a:lnTo>
                  <a:close/>
                  <a:moveTo>
                    <a:pt x="220662" y="31750"/>
                  </a:moveTo>
                  <a:lnTo>
                    <a:pt x="223837" y="31750"/>
                  </a:lnTo>
                  <a:lnTo>
                    <a:pt x="225424" y="31750"/>
                  </a:lnTo>
                  <a:lnTo>
                    <a:pt x="225424" y="33337"/>
                  </a:lnTo>
                  <a:lnTo>
                    <a:pt x="227012" y="36512"/>
                  </a:lnTo>
                  <a:lnTo>
                    <a:pt x="230187" y="38100"/>
                  </a:lnTo>
                  <a:lnTo>
                    <a:pt x="227012" y="41275"/>
                  </a:lnTo>
                  <a:lnTo>
                    <a:pt x="225424" y="41275"/>
                  </a:lnTo>
                  <a:lnTo>
                    <a:pt x="223837" y="42863"/>
                  </a:lnTo>
                  <a:lnTo>
                    <a:pt x="223837" y="41275"/>
                  </a:lnTo>
                  <a:lnTo>
                    <a:pt x="220662" y="41275"/>
                  </a:lnTo>
                  <a:lnTo>
                    <a:pt x="220662" y="38100"/>
                  </a:lnTo>
                  <a:lnTo>
                    <a:pt x="220662" y="36512"/>
                  </a:lnTo>
                  <a:close/>
                  <a:moveTo>
                    <a:pt x="255587" y="19050"/>
                  </a:moveTo>
                  <a:lnTo>
                    <a:pt x="257175" y="19050"/>
                  </a:lnTo>
                  <a:lnTo>
                    <a:pt x="257175" y="20637"/>
                  </a:lnTo>
                  <a:lnTo>
                    <a:pt x="258762" y="22225"/>
                  </a:lnTo>
                  <a:lnTo>
                    <a:pt x="261937" y="25400"/>
                  </a:lnTo>
                  <a:lnTo>
                    <a:pt x="263525" y="30162"/>
                  </a:lnTo>
                  <a:lnTo>
                    <a:pt x="261937" y="26987"/>
                  </a:lnTo>
                  <a:lnTo>
                    <a:pt x="258762" y="25400"/>
                  </a:lnTo>
                  <a:lnTo>
                    <a:pt x="257175" y="22225"/>
                  </a:lnTo>
                  <a:lnTo>
                    <a:pt x="257175" y="20638"/>
                  </a:lnTo>
                  <a:lnTo>
                    <a:pt x="255587" y="20638"/>
                  </a:lnTo>
                  <a:close/>
                  <a:moveTo>
                    <a:pt x="247650" y="9525"/>
                  </a:moveTo>
                  <a:lnTo>
                    <a:pt x="250825" y="9525"/>
                  </a:lnTo>
                  <a:lnTo>
                    <a:pt x="250825" y="11113"/>
                  </a:lnTo>
                  <a:lnTo>
                    <a:pt x="247650" y="11113"/>
                  </a:lnTo>
                  <a:close/>
                  <a:moveTo>
                    <a:pt x="273050" y="9525"/>
                  </a:moveTo>
                  <a:lnTo>
                    <a:pt x="274637" y="9525"/>
                  </a:lnTo>
                  <a:lnTo>
                    <a:pt x="274637" y="11112"/>
                  </a:lnTo>
                  <a:lnTo>
                    <a:pt x="274637" y="14287"/>
                  </a:lnTo>
                  <a:lnTo>
                    <a:pt x="277812" y="14287"/>
                  </a:lnTo>
                  <a:lnTo>
                    <a:pt x="279400" y="15875"/>
                  </a:lnTo>
                  <a:lnTo>
                    <a:pt x="279400" y="19050"/>
                  </a:lnTo>
                  <a:lnTo>
                    <a:pt x="279400" y="20637"/>
                  </a:lnTo>
                  <a:lnTo>
                    <a:pt x="282575" y="22225"/>
                  </a:lnTo>
                  <a:lnTo>
                    <a:pt x="284162" y="26987"/>
                  </a:lnTo>
                  <a:lnTo>
                    <a:pt x="282575" y="26987"/>
                  </a:lnTo>
                  <a:lnTo>
                    <a:pt x="282575" y="25400"/>
                  </a:lnTo>
                  <a:lnTo>
                    <a:pt x="279400" y="22225"/>
                  </a:lnTo>
                  <a:lnTo>
                    <a:pt x="274637" y="15875"/>
                  </a:lnTo>
                  <a:close/>
                  <a:moveTo>
                    <a:pt x="246062" y="6350"/>
                  </a:moveTo>
                  <a:lnTo>
                    <a:pt x="247650" y="9525"/>
                  </a:lnTo>
                  <a:lnTo>
                    <a:pt x="246062" y="9525"/>
                  </a:lnTo>
                  <a:close/>
                  <a:moveTo>
                    <a:pt x="271462" y="6350"/>
                  </a:moveTo>
                  <a:lnTo>
                    <a:pt x="273050" y="6350"/>
                  </a:lnTo>
                  <a:lnTo>
                    <a:pt x="273050" y="9525"/>
                  </a:lnTo>
                  <a:lnTo>
                    <a:pt x="271462" y="9525"/>
                  </a:lnTo>
                  <a:close/>
                  <a:moveTo>
                    <a:pt x="242887" y="4763"/>
                  </a:moveTo>
                  <a:lnTo>
                    <a:pt x="246062" y="4763"/>
                  </a:lnTo>
                  <a:lnTo>
                    <a:pt x="246062" y="6350"/>
                  </a:lnTo>
                  <a:lnTo>
                    <a:pt x="242887" y="6350"/>
                  </a:lnTo>
                  <a:close/>
                  <a:moveTo>
                    <a:pt x="220662" y="0"/>
                  </a:moveTo>
                  <a:lnTo>
                    <a:pt x="223837" y="0"/>
                  </a:lnTo>
                  <a:lnTo>
                    <a:pt x="225425" y="3175"/>
                  </a:lnTo>
                  <a:lnTo>
                    <a:pt x="225425" y="4762"/>
                  </a:lnTo>
                  <a:lnTo>
                    <a:pt x="227012" y="6350"/>
                  </a:lnTo>
                  <a:lnTo>
                    <a:pt x="230187" y="9525"/>
                  </a:lnTo>
                  <a:lnTo>
                    <a:pt x="231775" y="15875"/>
                  </a:lnTo>
                  <a:lnTo>
                    <a:pt x="236537" y="20637"/>
                  </a:lnTo>
                  <a:lnTo>
                    <a:pt x="242887" y="31750"/>
                  </a:lnTo>
                  <a:lnTo>
                    <a:pt x="242887" y="33337"/>
                  </a:lnTo>
                  <a:lnTo>
                    <a:pt x="246062" y="33337"/>
                  </a:lnTo>
                  <a:lnTo>
                    <a:pt x="246062" y="36512"/>
                  </a:lnTo>
                  <a:lnTo>
                    <a:pt x="250825" y="36512"/>
                  </a:lnTo>
                  <a:lnTo>
                    <a:pt x="250825" y="38100"/>
                  </a:lnTo>
                  <a:lnTo>
                    <a:pt x="252412" y="41275"/>
                  </a:lnTo>
                  <a:lnTo>
                    <a:pt x="255587" y="42862"/>
                  </a:lnTo>
                  <a:lnTo>
                    <a:pt x="257175" y="42862"/>
                  </a:lnTo>
                  <a:lnTo>
                    <a:pt x="258762" y="46037"/>
                  </a:lnTo>
                  <a:lnTo>
                    <a:pt x="261937" y="46037"/>
                  </a:lnTo>
                  <a:lnTo>
                    <a:pt x="263525" y="46037"/>
                  </a:lnTo>
                  <a:lnTo>
                    <a:pt x="266700" y="47625"/>
                  </a:lnTo>
                  <a:lnTo>
                    <a:pt x="268287" y="47625"/>
                  </a:lnTo>
                  <a:lnTo>
                    <a:pt x="271462" y="46037"/>
                  </a:lnTo>
                  <a:lnTo>
                    <a:pt x="273050" y="46037"/>
                  </a:lnTo>
                  <a:lnTo>
                    <a:pt x="273050" y="42862"/>
                  </a:lnTo>
                  <a:lnTo>
                    <a:pt x="273050" y="41275"/>
                  </a:lnTo>
                  <a:lnTo>
                    <a:pt x="271462" y="38100"/>
                  </a:lnTo>
                  <a:lnTo>
                    <a:pt x="268287" y="36512"/>
                  </a:lnTo>
                  <a:lnTo>
                    <a:pt x="266700" y="31750"/>
                  </a:lnTo>
                  <a:lnTo>
                    <a:pt x="268287" y="33337"/>
                  </a:lnTo>
                  <a:lnTo>
                    <a:pt x="271462" y="36512"/>
                  </a:lnTo>
                  <a:lnTo>
                    <a:pt x="273050" y="38100"/>
                  </a:lnTo>
                  <a:lnTo>
                    <a:pt x="274637" y="41275"/>
                  </a:lnTo>
                  <a:lnTo>
                    <a:pt x="274637" y="38100"/>
                  </a:lnTo>
                  <a:lnTo>
                    <a:pt x="277812" y="38100"/>
                  </a:lnTo>
                  <a:lnTo>
                    <a:pt x="279400" y="38100"/>
                  </a:lnTo>
                  <a:lnTo>
                    <a:pt x="282575" y="38100"/>
                  </a:lnTo>
                  <a:lnTo>
                    <a:pt x="284162" y="36512"/>
                  </a:lnTo>
                  <a:lnTo>
                    <a:pt x="285750" y="36512"/>
                  </a:lnTo>
                  <a:lnTo>
                    <a:pt x="285750" y="33337"/>
                  </a:lnTo>
                  <a:lnTo>
                    <a:pt x="285750" y="31750"/>
                  </a:lnTo>
                  <a:lnTo>
                    <a:pt x="284162" y="30162"/>
                  </a:lnTo>
                  <a:lnTo>
                    <a:pt x="284162" y="26987"/>
                  </a:lnTo>
                  <a:lnTo>
                    <a:pt x="285750" y="30162"/>
                  </a:lnTo>
                  <a:lnTo>
                    <a:pt x="288925" y="30162"/>
                  </a:lnTo>
                  <a:lnTo>
                    <a:pt x="290512" y="30162"/>
                  </a:lnTo>
                  <a:lnTo>
                    <a:pt x="298450" y="25400"/>
                  </a:lnTo>
                  <a:lnTo>
                    <a:pt x="304800" y="20637"/>
                  </a:lnTo>
                  <a:lnTo>
                    <a:pt x="306387" y="20637"/>
                  </a:lnTo>
                  <a:lnTo>
                    <a:pt x="309562" y="20637"/>
                  </a:lnTo>
                  <a:lnTo>
                    <a:pt x="311150" y="20637"/>
                  </a:lnTo>
                  <a:lnTo>
                    <a:pt x="314325" y="19050"/>
                  </a:lnTo>
                  <a:lnTo>
                    <a:pt x="315912" y="19050"/>
                  </a:lnTo>
                  <a:lnTo>
                    <a:pt x="317500" y="19050"/>
                  </a:lnTo>
                  <a:lnTo>
                    <a:pt x="320675" y="19050"/>
                  </a:lnTo>
                  <a:lnTo>
                    <a:pt x="322262" y="15875"/>
                  </a:lnTo>
                  <a:lnTo>
                    <a:pt x="325437" y="15875"/>
                  </a:lnTo>
                  <a:lnTo>
                    <a:pt x="327025" y="15875"/>
                  </a:lnTo>
                  <a:lnTo>
                    <a:pt x="330200" y="15875"/>
                  </a:lnTo>
                  <a:lnTo>
                    <a:pt x="331787" y="15875"/>
                  </a:lnTo>
                  <a:lnTo>
                    <a:pt x="333375" y="15875"/>
                  </a:lnTo>
                  <a:lnTo>
                    <a:pt x="336550" y="19050"/>
                  </a:lnTo>
                  <a:lnTo>
                    <a:pt x="338137" y="20637"/>
                  </a:lnTo>
                  <a:lnTo>
                    <a:pt x="341312" y="20637"/>
                  </a:lnTo>
                  <a:lnTo>
                    <a:pt x="342900" y="22225"/>
                  </a:lnTo>
                  <a:lnTo>
                    <a:pt x="346075" y="25400"/>
                  </a:lnTo>
                  <a:lnTo>
                    <a:pt x="347662" y="26987"/>
                  </a:lnTo>
                  <a:lnTo>
                    <a:pt x="349250" y="30162"/>
                  </a:lnTo>
                  <a:lnTo>
                    <a:pt x="349250" y="31750"/>
                  </a:lnTo>
                  <a:lnTo>
                    <a:pt x="352425" y="36512"/>
                  </a:lnTo>
                  <a:lnTo>
                    <a:pt x="352425" y="38100"/>
                  </a:lnTo>
                  <a:lnTo>
                    <a:pt x="352425" y="41275"/>
                  </a:lnTo>
                  <a:lnTo>
                    <a:pt x="354012" y="41275"/>
                  </a:lnTo>
                  <a:lnTo>
                    <a:pt x="357187" y="42862"/>
                  </a:lnTo>
                  <a:lnTo>
                    <a:pt x="361950" y="46037"/>
                  </a:lnTo>
                  <a:lnTo>
                    <a:pt x="363537" y="47625"/>
                  </a:lnTo>
                  <a:lnTo>
                    <a:pt x="365125" y="47625"/>
                  </a:lnTo>
                  <a:lnTo>
                    <a:pt x="368300" y="47625"/>
                  </a:lnTo>
                  <a:lnTo>
                    <a:pt x="369887" y="46037"/>
                  </a:lnTo>
                  <a:lnTo>
                    <a:pt x="373062" y="46037"/>
                  </a:lnTo>
                  <a:lnTo>
                    <a:pt x="373062" y="47625"/>
                  </a:lnTo>
                  <a:lnTo>
                    <a:pt x="374650" y="49212"/>
                  </a:lnTo>
                  <a:lnTo>
                    <a:pt x="376237" y="49212"/>
                  </a:lnTo>
                  <a:lnTo>
                    <a:pt x="379412" y="49212"/>
                  </a:lnTo>
                  <a:lnTo>
                    <a:pt x="379412" y="47625"/>
                  </a:lnTo>
                  <a:lnTo>
                    <a:pt x="381000" y="47625"/>
                  </a:lnTo>
                  <a:lnTo>
                    <a:pt x="385762" y="47625"/>
                  </a:lnTo>
                  <a:lnTo>
                    <a:pt x="392112" y="47625"/>
                  </a:lnTo>
                  <a:lnTo>
                    <a:pt x="395287" y="49212"/>
                  </a:lnTo>
                  <a:lnTo>
                    <a:pt x="396875" y="49212"/>
                  </a:lnTo>
                  <a:lnTo>
                    <a:pt x="400050" y="49212"/>
                  </a:lnTo>
                  <a:lnTo>
                    <a:pt x="401637" y="49212"/>
                  </a:lnTo>
                  <a:lnTo>
                    <a:pt x="401637" y="52387"/>
                  </a:lnTo>
                  <a:lnTo>
                    <a:pt x="406400" y="57150"/>
                  </a:lnTo>
                  <a:lnTo>
                    <a:pt x="406400" y="58737"/>
                  </a:lnTo>
                  <a:lnTo>
                    <a:pt x="407987" y="61912"/>
                  </a:lnTo>
                  <a:lnTo>
                    <a:pt x="411162" y="61912"/>
                  </a:lnTo>
                  <a:lnTo>
                    <a:pt x="412750" y="63500"/>
                  </a:lnTo>
                  <a:lnTo>
                    <a:pt x="415925" y="63500"/>
                  </a:lnTo>
                  <a:lnTo>
                    <a:pt x="417512" y="63500"/>
                  </a:lnTo>
                  <a:lnTo>
                    <a:pt x="422275" y="63500"/>
                  </a:lnTo>
                  <a:lnTo>
                    <a:pt x="423862" y="63500"/>
                  </a:lnTo>
                  <a:lnTo>
                    <a:pt x="427037" y="65087"/>
                  </a:lnTo>
                  <a:lnTo>
                    <a:pt x="428625" y="65087"/>
                  </a:lnTo>
                  <a:lnTo>
                    <a:pt x="428625" y="68262"/>
                  </a:lnTo>
                  <a:lnTo>
                    <a:pt x="431800" y="69850"/>
                  </a:lnTo>
                  <a:lnTo>
                    <a:pt x="431800" y="73025"/>
                  </a:lnTo>
                  <a:lnTo>
                    <a:pt x="428625" y="74612"/>
                  </a:lnTo>
                  <a:lnTo>
                    <a:pt x="428625" y="77787"/>
                  </a:lnTo>
                  <a:lnTo>
                    <a:pt x="428625" y="79375"/>
                  </a:lnTo>
                  <a:lnTo>
                    <a:pt x="431800" y="80962"/>
                  </a:lnTo>
                  <a:lnTo>
                    <a:pt x="431800" y="84137"/>
                  </a:lnTo>
                  <a:lnTo>
                    <a:pt x="433387" y="85725"/>
                  </a:lnTo>
                  <a:lnTo>
                    <a:pt x="433387" y="88900"/>
                  </a:lnTo>
                  <a:lnTo>
                    <a:pt x="433387" y="90488"/>
                  </a:lnTo>
                  <a:lnTo>
                    <a:pt x="436562" y="93663"/>
                  </a:lnTo>
                  <a:lnTo>
                    <a:pt x="436562" y="95250"/>
                  </a:lnTo>
                  <a:lnTo>
                    <a:pt x="438150" y="96838"/>
                  </a:lnTo>
                  <a:lnTo>
                    <a:pt x="439737" y="100013"/>
                  </a:lnTo>
                  <a:lnTo>
                    <a:pt x="442912" y="100013"/>
                  </a:lnTo>
                  <a:lnTo>
                    <a:pt x="444500" y="101600"/>
                  </a:lnTo>
                  <a:lnTo>
                    <a:pt x="447675" y="101600"/>
                  </a:lnTo>
                  <a:lnTo>
                    <a:pt x="447675" y="104775"/>
                  </a:lnTo>
                  <a:lnTo>
                    <a:pt x="449262" y="104775"/>
                  </a:lnTo>
                  <a:lnTo>
                    <a:pt x="449262" y="106363"/>
                  </a:lnTo>
                  <a:lnTo>
                    <a:pt x="454025" y="107950"/>
                  </a:lnTo>
                  <a:lnTo>
                    <a:pt x="455612" y="111125"/>
                  </a:lnTo>
                  <a:lnTo>
                    <a:pt x="455612" y="112713"/>
                  </a:lnTo>
                  <a:lnTo>
                    <a:pt x="455612" y="115888"/>
                  </a:lnTo>
                  <a:lnTo>
                    <a:pt x="458787" y="117475"/>
                  </a:lnTo>
                  <a:lnTo>
                    <a:pt x="458787" y="120650"/>
                  </a:lnTo>
                  <a:lnTo>
                    <a:pt x="463550" y="122238"/>
                  </a:lnTo>
                  <a:lnTo>
                    <a:pt x="465137" y="123825"/>
                  </a:lnTo>
                  <a:lnTo>
                    <a:pt x="466725" y="123825"/>
                  </a:lnTo>
                  <a:lnTo>
                    <a:pt x="466725" y="127000"/>
                  </a:lnTo>
                  <a:lnTo>
                    <a:pt x="466725" y="128588"/>
                  </a:lnTo>
                  <a:lnTo>
                    <a:pt x="469900" y="131763"/>
                  </a:lnTo>
                  <a:lnTo>
                    <a:pt x="469900" y="133350"/>
                  </a:lnTo>
                  <a:lnTo>
                    <a:pt x="471487" y="136525"/>
                  </a:lnTo>
                  <a:lnTo>
                    <a:pt x="474662" y="136525"/>
                  </a:lnTo>
                  <a:lnTo>
                    <a:pt x="476250" y="136525"/>
                  </a:lnTo>
                  <a:lnTo>
                    <a:pt x="476250" y="138113"/>
                  </a:lnTo>
                  <a:lnTo>
                    <a:pt x="479425" y="138113"/>
                  </a:lnTo>
                  <a:lnTo>
                    <a:pt x="481012" y="139700"/>
                  </a:lnTo>
                  <a:lnTo>
                    <a:pt x="482600" y="139700"/>
                  </a:lnTo>
                  <a:lnTo>
                    <a:pt x="482600" y="142875"/>
                  </a:lnTo>
                  <a:lnTo>
                    <a:pt x="482600" y="144463"/>
                  </a:lnTo>
                  <a:lnTo>
                    <a:pt x="482600" y="147638"/>
                  </a:lnTo>
                  <a:lnTo>
                    <a:pt x="482600" y="149225"/>
                  </a:lnTo>
                  <a:lnTo>
                    <a:pt x="485775" y="147638"/>
                  </a:lnTo>
                  <a:lnTo>
                    <a:pt x="487362" y="147638"/>
                  </a:lnTo>
                  <a:lnTo>
                    <a:pt x="490537" y="144463"/>
                  </a:lnTo>
                  <a:lnTo>
                    <a:pt x="492125" y="144463"/>
                  </a:lnTo>
                  <a:lnTo>
                    <a:pt x="490537" y="147638"/>
                  </a:lnTo>
                  <a:lnTo>
                    <a:pt x="487362" y="149225"/>
                  </a:lnTo>
                  <a:lnTo>
                    <a:pt x="485775" y="149225"/>
                  </a:lnTo>
                  <a:lnTo>
                    <a:pt x="487362" y="152400"/>
                  </a:lnTo>
                  <a:lnTo>
                    <a:pt x="485775" y="153988"/>
                  </a:lnTo>
                  <a:lnTo>
                    <a:pt x="482600" y="155575"/>
                  </a:lnTo>
                  <a:lnTo>
                    <a:pt x="485775" y="158750"/>
                  </a:lnTo>
                  <a:lnTo>
                    <a:pt x="487362" y="158750"/>
                  </a:lnTo>
                  <a:lnTo>
                    <a:pt x="490537" y="155575"/>
                  </a:lnTo>
                  <a:lnTo>
                    <a:pt x="492125" y="155575"/>
                  </a:lnTo>
                  <a:lnTo>
                    <a:pt x="495300" y="155575"/>
                  </a:lnTo>
                  <a:lnTo>
                    <a:pt x="492125" y="158750"/>
                  </a:lnTo>
                  <a:lnTo>
                    <a:pt x="490537" y="158750"/>
                  </a:lnTo>
                  <a:lnTo>
                    <a:pt x="490537" y="160338"/>
                  </a:lnTo>
                  <a:lnTo>
                    <a:pt x="487362" y="160338"/>
                  </a:lnTo>
                  <a:lnTo>
                    <a:pt x="487362" y="163513"/>
                  </a:lnTo>
                  <a:lnTo>
                    <a:pt x="485775" y="165100"/>
                  </a:lnTo>
                  <a:lnTo>
                    <a:pt x="485775" y="168275"/>
                  </a:lnTo>
                  <a:lnTo>
                    <a:pt x="485775" y="169863"/>
                  </a:lnTo>
                  <a:lnTo>
                    <a:pt x="487362" y="171450"/>
                  </a:lnTo>
                  <a:lnTo>
                    <a:pt x="487362" y="174625"/>
                  </a:lnTo>
                  <a:lnTo>
                    <a:pt x="487362" y="176213"/>
                  </a:lnTo>
                  <a:lnTo>
                    <a:pt x="487362" y="180975"/>
                  </a:lnTo>
                  <a:lnTo>
                    <a:pt x="487362" y="184150"/>
                  </a:lnTo>
                  <a:lnTo>
                    <a:pt x="487362" y="185738"/>
                  </a:lnTo>
                  <a:lnTo>
                    <a:pt x="490537" y="185738"/>
                  </a:lnTo>
                  <a:lnTo>
                    <a:pt x="490537" y="184150"/>
                  </a:lnTo>
                  <a:lnTo>
                    <a:pt x="492125" y="184150"/>
                  </a:lnTo>
                  <a:lnTo>
                    <a:pt x="495300" y="180975"/>
                  </a:lnTo>
                  <a:lnTo>
                    <a:pt x="496887" y="179388"/>
                  </a:lnTo>
                  <a:lnTo>
                    <a:pt x="498475" y="179388"/>
                  </a:lnTo>
                  <a:lnTo>
                    <a:pt x="498475" y="180975"/>
                  </a:lnTo>
                  <a:lnTo>
                    <a:pt x="496887" y="184150"/>
                  </a:lnTo>
                  <a:lnTo>
                    <a:pt x="496887" y="185738"/>
                  </a:lnTo>
                  <a:lnTo>
                    <a:pt x="496887" y="187325"/>
                  </a:lnTo>
                  <a:lnTo>
                    <a:pt x="498475" y="187325"/>
                  </a:lnTo>
                  <a:lnTo>
                    <a:pt x="501650" y="187325"/>
                  </a:lnTo>
                  <a:lnTo>
                    <a:pt x="503237" y="187325"/>
                  </a:lnTo>
                  <a:lnTo>
                    <a:pt x="503237" y="190500"/>
                  </a:lnTo>
                  <a:lnTo>
                    <a:pt x="503237" y="192088"/>
                  </a:lnTo>
                  <a:lnTo>
                    <a:pt x="501650" y="192088"/>
                  </a:lnTo>
                  <a:lnTo>
                    <a:pt x="501650" y="195263"/>
                  </a:lnTo>
                  <a:lnTo>
                    <a:pt x="501650" y="196850"/>
                  </a:lnTo>
                  <a:lnTo>
                    <a:pt x="503237" y="198438"/>
                  </a:lnTo>
                  <a:lnTo>
                    <a:pt x="503237" y="201613"/>
                  </a:lnTo>
                  <a:lnTo>
                    <a:pt x="506412" y="201613"/>
                  </a:lnTo>
                  <a:lnTo>
                    <a:pt x="508000" y="201613"/>
                  </a:lnTo>
                  <a:lnTo>
                    <a:pt x="511175" y="201613"/>
                  </a:lnTo>
                  <a:lnTo>
                    <a:pt x="511175" y="203200"/>
                  </a:lnTo>
                  <a:lnTo>
                    <a:pt x="508000" y="203200"/>
                  </a:lnTo>
                  <a:lnTo>
                    <a:pt x="506412" y="203200"/>
                  </a:lnTo>
                  <a:lnTo>
                    <a:pt x="503237" y="206375"/>
                  </a:lnTo>
                  <a:lnTo>
                    <a:pt x="503237" y="207963"/>
                  </a:lnTo>
                  <a:lnTo>
                    <a:pt x="503237" y="211138"/>
                  </a:lnTo>
                  <a:lnTo>
                    <a:pt x="503237" y="212725"/>
                  </a:lnTo>
                  <a:lnTo>
                    <a:pt x="503237" y="214313"/>
                  </a:lnTo>
                  <a:lnTo>
                    <a:pt x="503237" y="217488"/>
                  </a:lnTo>
                  <a:lnTo>
                    <a:pt x="503237" y="219075"/>
                  </a:lnTo>
                  <a:lnTo>
                    <a:pt x="506412" y="219075"/>
                  </a:lnTo>
                  <a:lnTo>
                    <a:pt x="506412" y="222250"/>
                  </a:lnTo>
                  <a:lnTo>
                    <a:pt x="506412" y="223838"/>
                  </a:lnTo>
                  <a:lnTo>
                    <a:pt x="506412" y="227013"/>
                  </a:lnTo>
                  <a:lnTo>
                    <a:pt x="506412" y="228600"/>
                  </a:lnTo>
                  <a:lnTo>
                    <a:pt x="503237" y="228600"/>
                  </a:lnTo>
                  <a:lnTo>
                    <a:pt x="506412" y="230188"/>
                  </a:lnTo>
                  <a:lnTo>
                    <a:pt x="506412" y="233363"/>
                  </a:lnTo>
                  <a:lnTo>
                    <a:pt x="506412" y="234950"/>
                  </a:lnTo>
                  <a:lnTo>
                    <a:pt x="503237" y="234950"/>
                  </a:lnTo>
                  <a:lnTo>
                    <a:pt x="503237" y="238125"/>
                  </a:lnTo>
                  <a:lnTo>
                    <a:pt x="503237" y="239713"/>
                  </a:lnTo>
                  <a:lnTo>
                    <a:pt x="503237" y="242888"/>
                  </a:lnTo>
                  <a:lnTo>
                    <a:pt x="506412" y="244475"/>
                  </a:lnTo>
                  <a:lnTo>
                    <a:pt x="506412" y="246063"/>
                  </a:lnTo>
                  <a:lnTo>
                    <a:pt x="508000" y="249238"/>
                  </a:lnTo>
                  <a:lnTo>
                    <a:pt x="508000" y="246063"/>
                  </a:lnTo>
                  <a:lnTo>
                    <a:pt x="511175" y="246063"/>
                  </a:lnTo>
                  <a:lnTo>
                    <a:pt x="511175" y="244475"/>
                  </a:lnTo>
                  <a:lnTo>
                    <a:pt x="512762" y="244475"/>
                  </a:lnTo>
                  <a:lnTo>
                    <a:pt x="514350" y="246063"/>
                  </a:lnTo>
                  <a:lnTo>
                    <a:pt x="514350" y="249238"/>
                  </a:lnTo>
                  <a:lnTo>
                    <a:pt x="514350" y="250825"/>
                  </a:lnTo>
                  <a:lnTo>
                    <a:pt x="517525" y="254000"/>
                  </a:lnTo>
                  <a:lnTo>
                    <a:pt x="517525" y="255588"/>
                  </a:lnTo>
                  <a:lnTo>
                    <a:pt x="517525" y="258763"/>
                  </a:lnTo>
                  <a:lnTo>
                    <a:pt x="517525" y="260350"/>
                  </a:lnTo>
                  <a:lnTo>
                    <a:pt x="519112" y="261938"/>
                  </a:lnTo>
                  <a:lnTo>
                    <a:pt x="519112" y="265113"/>
                  </a:lnTo>
                  <a:lnTo>
                    <a:pt x="517525" y="265113"/>
                  </a:lnTo>
                  <a:lnTo>
                    <a:pt x="517525" y="266700"/>
                  </a:lnTo>
                  <a:lnTo>
                    <a:pt x="517525" y="269875"/>
                  </a:lnTo>
                  <a:lnTo>
                    <a:pt x="517525" y="271463"/>
                  </a:lnTo>
                  <a:lnTo>
                    <a:pt x="517525" y="273050"/>
                  </a:lnTo>
                  <a:lnTo>
                    <a:pt x="517525" y="276225"/>
                  </a:lnTo>
                  <a:lnTo>
                    <a:pt x="514350" y="276225"/>
                  </a:lnTo>
                  <a:lnTo>
                    <a:pt x="512762" y="273050"/>
                  </a:lnTo>
                  <a:lnTo>
                    <a:pt x="512762" y="271463"/>
                  </a:lnTo>
                  <a:lnTo>
                    <a:pt x="511175" y="269875"/>
                  </a:lnTo>
                  <a:lnTo>
                    <a:pt x="511175" y="271463"/>
                  </a:lnTo>
                  <a:lnTo>
                    <a:pt x="511175" y="273050"/>
                  </a:lnTo>
                  <a:lnTo>
                    <a:pt x="512762" y="276225"/>
                  </a:lnTo>
                  <a:lnTo>
                    <a:pt x="517525" y="277813"/>
                  </a:lnTo>
                  <a:lnTo>
                    <a:pt x="519112" y="277813"/>
                  </a:lnTo>
                  <a:lnTo>
                    <a:pt x="519112" y="276225"/>
                  </a:lnTo>
                  <a:lnTo>
                    <a:pt x="522288" y="276225"/>
                  </a:lnTo>
                  <a:lnTo>
                    <a:pt x="522288" y="277813"/>
                  </a:lnTo>
                  <a:lnTo>
                    <a:pt x="522288" y="280988"/>
                  </a:lnTo>
                  <a:lnTo>
                    <a:pt x="522288" y="282575"/>
                  </a:lnTo>
                  <a:lnTo>
                    <a:pt x="523875" y="285750"/>
                  </a:lnTo>
                  <a:lnTo>
                    <a:pt x="523875" y="287338"/>
                  </a:lnTo>
                  <a:lnTo>
                    <a:pt x="523875" y="288925"/>
                  </a:lnTo>
                  <a:lnTo>
                    <a:pt x="523875" y="292100"/>
                  </a:lnTo>
                  <a:lnTo>
                    <a:pt x="523875" y="293688"/>
                  </a:lnTo>
                  <a:lnTo>
                    <a:pt x="522288" y="292100"/>
                  </a:lnTo>
                  <a:lnTo>
                    <a:pt x="522288" y="293688"/>
                  </a:lnTo>
                  <a:lnTo>
                    <a:pt x="519112" y="293688"/>
                  </a:lnTo>
                  <a:lnTo>
                    <a:pt x="517525" y="296863"/>
                  </a:lnTo>
                  <a:lnTo>
                    <a:pt x="519112" y="296863"/>
                  </a:lnTo>
                  <a:lnTo>
                    <a:pt x="522288" y="296863"/>
                  </a:lnTo>
                  <a:lnTo>
                    <a:pt x="523875" y="296863"/>
                  </a:lnTo>
                  <a:lnTo>
                    <a:pt x="522288" y="298450"/>
                  </a:lnTo>
                  <a:lnTo>
                    <a:pt x="519112" y="301625"/>
                  </a:lnTo>
                  <a:lnTo>
                    <a:pt x="517525" y="303213"/>
                  </a:lnTo>
                  <a:lnTo>
                    <a:pt x="514350" y="303213"/>
                  </a:lnTo>
                  <a:lnTo>
                    <a:pt x="514350" y="304800"/>
                  </a:lnTo>
                  <a:lnTo>
                    <a:pt x="512762" y="309563"/>
                  </a:lnTo>
                  <a:lnTo>
                    <a:pt x="512762" y="312738"/>
                  </a:lnTo>
                  <a:lnTo>
                    <a:pt x="511175" y="312738"/>
                  </a:lnTo>
                  <a:lnTo>
                    <a:pt x="511175" y="314325"/>
                  </a:lnTo>
                  <a:lnTo>
                    <a:pt x="508000" y="317500"/>
                  </a:lnTo>
                  <a:lnTo>
                    <a:pt x="508000" y="319088"/>
                  </a:lnTo>
                  <a:lnTo>
                    <a:pt x="498475" y="319088"/>
                  </a:lnTo>
                  <a:lnTo>
                    <a:pt x="498475" y="317500"/>
                  </a:lnTo>
                  <a:lnTo>
                    <a:pt x="496887" y="317500"/>
                  </a:lnTo>
                  <a:lnTo>
                    <a:pt x="496887" y="319088"/>
                  </a:lnTo>
                  <a:lnTo>
                    <a:pt x="496887" y="320675"/>
                  </a:lnTo>
                  <a:lnTo>
                    <a:pt x="498475" y="320675"/>
                  </a:lnTo>
                  <a:lnTo>
                    <a:pt x="501650" y="323850"/>
                  </a:lnTo>
                  <a:lnTo>
                    <a:pt x="501650" y="325438"/>
                  </a:lnTo>
                  <a:lnTo>
                    <a:pt x="503237" y="328613"/>
                  </a:lnTo>
                  <a:lnTo>
                    <a:pt x="503237" y="330200"/>
                  </a:lnTo>
                  <a:lnTo>
                    <a:pt x="508000" y="333375"/>
                  </a:lnTo>
                  <a:lnTo>
                    <a:pt x="512762" y="334963"/>
                  </a:lnTo>
                  <a:lnTo>
                    <a:pt x="512762" y="336550"/>
                  </a:lnTo>
                  <a:lnTo>
                    <a:pt x="512762" y="339725"/>
                  </a:lnTo>
                  <a:lnTo>
                    <a:pt x="511175" y="339725"/>
                  </a:lnTo>
                  <a:lnTo>
                    <a:pt x="508000" y="339725"/>
                  </a:lnTo>
                  <a:lnTo>
                    <a:pt x="508000" y="336550"/>
                  </a:lnTo>
                  <a:lnTo>
                    <a:pt x="506412" y="336550"/>
                  </a:lnTo>
                  <a:lnTo>
                    <a:pt x="503237" y="339725"/>
                  </a:lnTo>
                  <a:lnTo>
                    <a:pt x="501650" y="339725"/>
                  </a:lnTo>
                  <a:lnTo>
                    <a:pt x="501650" y="336550"/>
                  </a:lnTo>
                  <a:lnTo>
                    <a:pt x="498475" y="334963"/>
                  </a:lnTo>
                  <a:lnTo>
                    <a:pt x="498475" y="333375"/>
                  </a:lnTo>
                  <a:lnTo>
                    <a:pt x="496887" y="333375"/>
                  </a:lnTo>
                  <a:lnTo>
                    <a:pt x="495300" y="333375"/>
                  </a:lnTo>
                  <a:lnTo>
                    <a:pt x="490537" y="328613"/>
                  </a:lnTo>
                  <a:lnTo>
                    <a:pt x="487362" y="325438"/>
                  </a:lnTo>
                  <a:lnTo>
                    <a:pt x="485775" y="325438"/>
                  </a:lnTo>
                  <a:lnTo>
                    <a:pt x="482600" y="323850"/>
                  </a:lnTo>
                  <a:lnTo>
                    <a:pt x="482600" y="325438"/>
                  </a:lnTo>
                  <a:lnTo>
                    <a:pt x="481012" y="328613"/>
                  </a:lnTo>
                  <a:lnTo>
                    <a:pt x="479425" y="330200"/>
                  </a:lnTo>
                  <a:lnTo>
                    <a:pt x="476250" y="330200"/>
                  </a:lnTo>
                  <a:lnTo>
                    <a:pt x="476250" y="333375"/>
                  </a:lnTo>
                  <a:lnTo>
                    <a:pt x="474662" y="333375"/>
                  </a:lnTo>
                  <a:lnTo>
                    <a:pt x="471487" y="333375"/>
                  </a:lnTo>
                  <a:lnTo>
                    <a:pt x="471487" y="334963"/>
                  </a:lnTo>
                  <a:lnTo>
                    <a:pt x="471487" y="336550"/>
                  </a:lnTo>
                  <a:lnTo>
                    <a:pt x="474662" y="339725"/>
                  </a:lnTo>
                  <a:lnTo>
                    <a:pt x="474662" y="341313"/>
                  </a:lnTo>
                  <a:lnTo>
                    <a:pt x="474662" y="344488"/>
                  </a:lnTo>
                  <a:lnTo>
                    <a:pt x="471487" y="344488"/>
                  </a:lnTo>
                  <a:lnTo>
                    <a:pt x="469900" y="346075"/>
                  </a:lnTo>
                  <a:lnTo>
                    <a:pt x="466725" y="346075"/>
                  </a:lnTo>
                  <a:lnTo>
                    <a:pt x="466725" y="344488"/>
                  </a:lnTo>
                  <a:lnTo>
                    <a:pt x="465137" y="341313"/>
                  </a:lnTo>
                  <a:lnTo>
                    <a:pt x="465137" y="344488"/>
                  </a:lnTo>
                  <a:lnTo>
                    <a:pt x="465137" y="346075"/>
                  </a:lnTo>
                  <a:lnTo>
                    <a:pt x="465137" y="347663"/>
                  </a:lnTo>
                  <a:lnTo>
                    <a:pt x="466725" y="350838"/>
                  </a:lnTo>
                  <a:lnTo>
                    <a:pt x="469900" y="350838"/>
                  </a:lnTo>
                  <a:lnTo>
                    <a:pt x="471487" y="352425"/>
                  </a:lnTo>
                  <a:lnTo>
                    <a:pt x="471487" y="355600"/>
                  </a:lnTo>
                  <a:lnTo>
                    <a:pt x="471487" y="360363"/>
                  </a:lnTo>
                  <a:lnTo>
                    <a:pt x="471487" y="361950"/>
                  </a:lnTo>
                  <a:lnTo>
                    <a:pt x="471487" y="363538"/>
                  </a:lnTo>
                  <a:lnTo>
                    <a:pt x="471487" y="366713"/>
                  </a:lnTo>
                  <a:lnTo>
                    <a:pt x="471487" y="368300"/>
                  </a:lnTo>
                  <a:lnTo>
                    <a:pt x="471487" y="371475"/>
                  </a:lnTo>
                  <a:lnTo>
                    <a:pt x="469900" y="371475"/>
                  </a:lnTo>
                  <a:lnTo>
                    <a:pt x="469900" y="368300"/>
                  </a:lnTo>
                  <a:lnTo>
                    <a:pt x="469900" y="366713"/>
                  </a:lnTo>
                  <a:lnTo>
                    <a:pt x="469900" y="363538"/>
                  </a:lnTo>
                  <a:lnTo>
                    <a:pt x="469900" y="361950"/>
                  </a:lnTo>
                  <a:lnTo>
                    <a:pt x="469900" y="360363"/>
                  </a:lnTo>
                  <a:lnTo>
                    <a:pt x="466725" y="360363"/>
                  </a:lnTo>
                  <a:lnTo>
                    <a:pt x="466725" y="355600"/>
                  </a:lnTo>
                  <a:lnTo>
                    <a:pt x="465137" y="352425"/>
                  </a:lnTo>
                  <a:lnTo>
                    <a:pt x="465137" y="350838"/>
                  </a:lnTo>
                  <a:lnTo>
                    <a:pt x="463550" y="350838"/>
                  </a:lnTo>
                  <a:lnTo>
                    <a:pt x="463550" y="347663"/>
                  </a:lnTo>
                  <a:lnTo>
                    <a:pt x="463550" y="346075"/>
                  </a:lnTo>
                  <a:lnTo>
                    <a:pt x="460375" y="344488"/>
                  </a:lnTo>
                  <a:lnTo>
                    <a:pt x="460375" y="341313"/>
                  </a:lnTo>
                  <a:lnTo>
                    <a:pt x="458787" y="341313"/>
                  </a:lnTo>
                  <a:lnTo>
                    <a:pt x="455612" y="339725"/>
                  </a:lnTo>
                  <a:lnTo>
                    <a:pt x="454025" y="336550"/>
                  </a:lnTo>
                  <a:lnTo>
                    <a:pt x="450850" y="344488"/>
                  </a:lnTo>
                  <a:lnTo>
                    <a:pt x="450850" y="346075"/>
                  </a:lnTo>
                  <a:lnTo>
                    <a:pt x="449262" y="347663"/>
                  </a:lnTo>
                  <a:lnTo>
                    <a:pt x="449262" y="350838"/>
                  </a:lnTo>
                  <a:lnTo>
                    <a:pt x="449262" y="352425"/>
                  </a:lnTo>
                  <a:lnTo>
                    <a:pt x="449262" y="355600"/>
                  </a:lnTo>
                  <a:lnTo>
                    <a:pt x="449262" y="357188"/>
                  </a:lnTo>
                  <a:lnTo>
                    <a:pt x="450850" y="360363"/>
                  </a:lnTo>
                  <a:lnTo>
                    <a:pt x="449262" y="360363"/>
                  </a:lnTo>
                  <a:lnTo>
                    <a:pt x="449262" y="361950"/>
                  </a:lnTo>
                  <a:lnTo>
                    <a:pt x="447675" y="363538"/>
                  </a:lnTo>
                  <a:lnTo>
                    <a:pt x="444500" y="363538"/>
                  </a:lnTo>
                  <a:lnTo>
                    <a:pt x="442912" y="368300"/>
                  </a:lnTo>
                  <a:lnTo>
                    <a:pt x="439737" y="368300"/>
                  </a:lnTo>
                  <a:lnTo>
                    <a:pt x="438150" y="371475"/>
                  </a:lnTo>
                  <a:lnTo>
                    <a:pt x="436562" y="371475"/>
                  </a:lnTo>
                  <a:lnTo>
                    <a:pt x="431800" y="371475"/>
                  </a:lnTo>
                  <a:lnTo>
                    <a:pt x="431800" y="373063"/>
                  </a:lnTo>
                  <a:lnTo>
                    <a:pt x="431800" y="376238"/>
                  </a:lnTo>
                  <a:lnTo>
                    <a:pt x="428625" y="376238"/>
                  </a:lnTo>
                  <a:lnTo>
                    <a:pt x="428625" y="373063"/>
                  </a:lnTo>
                  <a:lnTo>
                    <a:pt x="427037" y="373063"/>
                  </a:lnTo>
                  <a:lnTo>
                    <a:pt x="423862" y="376238"/>
                  </a:lnTo>
                  <a:lnTo>
                    <a:pt x="423862" y="377825"/>
                  </a:lnTo>
                  <a:lnTo>
                    <a:pt x="423862" y="379413"/>
                  </a:lnTo>
                  <a:lnTo>
                    <a:pt x="422275" y="382588"/>
                  </a:lnTo>
                  <a:lnTo>
                    <a:pt x="422275" y="384175"/>
                  </a:lnTo>
                  <a:lnTo>
                    <a:pt x="417512" y="384175"/>
                  </a:lnTo>
                  <a:lnTo>
                    <a:pt x="415925" y="384175"/>
                  </a:lnTo>
                  <a:lnTo>
                    <a:pt x="412750" y="384175"/>
                  </a:lnTo>
                  <a:lnTo>
                    <a:pt x="412750" y="382588"/>
                  </a:lnTo>
                  <a:lnTo>
                    <a:pt x="411162" y="382588"/>
                  </a:lnTo>
                  <a:lnTo>
                    <a:pt x="407988" y="382588"/>
                  </a:lnTo>
                  <a:lnTo>
                    <a:pt x="407988" y="384175"/>
                  </a:lnTo>
                  <a:lnTo>
                    <a:pt x="411163" y="384175"/>
                  </a:lnTo>
                  <a:lnTo>
                    <a:pt x="411163" y="387351"/>
                  </a:lnTo>
                  <a:lnTo>
                    <a:pt x="407988" y="388938"/>
                  </a:lnTo>
                  <a:lnTo>
                    <a:pt x="406400" y="388938"/>
                  </a:lnTo>
                  <a:lnTo>
                    <a:pt x="404813" y="392113"/>
                  </a:lnTo>
                  <a:lnTo>
                    <a:pt x="401638" y="392113"/>
                  </a:lnTo>
                  <a:lnTo>
                    <a:pt x="400050" y="392113"/>
                  </a:lnTo>
                  <a:lnTo>
                    <a:pt x="396875" y="392113"/>
                  </a:lnTo>
                  <a:lnTo>
                    <a:pt x="396875" y="388938"/>
                  </a:lnTo>
                  <a:lnTo>
                    <a:pt x="396875" y="387351"/>
                  </a:lnTo>
                  <a:lnTo>
                    <a:pt x="396875" y="384175"/>
                  </a:lnTo>
                  <a:lnTo>
                    <a:pt x="396875" y="379413"/>
                  </a:lnTo>
                  <a:lnTo>
                    <a:pt x="400050" y="377825"/>
                  </a:lnTo>
                  <a:lnTo>
                    <a:pt x="401638" y="377825"/>
                  </a:lnTo>
                  <a:lnTo>
                    <a:pt x="401638" y="379413"/>
                  </a:lnTo>
                  <a:lnTo>
                    <a:pt x="404813" y="379413"/>
                  </a:lnTo>
                  <a:lnTo>
                    <a:pt x="404813" y="382588"/>
                  </a:lnTo>
                  <a:lnTo>
                    <a:pt x="406400" y="382588"/>
                  </a:lnTo>
                  <a:lnTo>
                    <a:pt x="407987" y="382588"/>
                  </a:lnTo>
                  <a:lnTo>
                    <a:pt x="407987" y="379413"/>
                  </a:lnTo>
                  <a:lnTo>
                    <a:pt x="406400" y="379413"/>
                  </a:lnTo>
                  <a:lnTo>
                    <a:pt x="404812" y="377825"/>
                  </a:lnTo>
                  <a:lnTo>
                    <a:pt x="401637" y="376238"/>
                  </a:lnTo>
                  <a:lnTo>
                    <a:pt x="401637" y="373063"/>
                  </a:lnTo>
                  <a:lnTo>
                    <a:pt x="400050" y="373063"/>
                  </a:lnTo>
                  <a:lnTo>
                    <a:pt x="396875" y="373063"/>
                  </a:lnTo>
                  <a:lnTo>
                    <a:pt x="400050" y="376238"/>
                  </a:lnTo>
                  <a:lnTo>
                    <a:pt x="396875" y="376238"/>
                  </a:lnTo>
                  <a:lnTo>
                    <a:pt x="396875" y="377825"/>
                  </a:lnTo>
                  <a:lnTo>
                    <a:pt x="395287" y="377825"/>
                  </a:lnTo>
                  <a:lnTo>
                    <a:pt x="392112" y="376238"/>
                  </a:lnTo>
                  <a:lnTo>
                    <a:pt x="388937" y="376238"/>
                  </a:lnTo>
                  <a:lnTo>
                    <a:pt x="385762" y="373063"/>
                  </a:lnTo>
                  <a:lnTo>
                    <a:pt x="384175" y="373063"/>
                  </a:lnTo>
                  <a:lnTo>
                    <a:pt x="384175" y="371475"/>
                  </a:lnTo>
                  <a:lnTo>
                    <a:pt x="381000" y="368300"/>
                  </a:lnTo>
                  <a:lnTo>
                    <a:pt x="379412" y="366713"/>
                  </a:lnTo>
                  <a:lnTo>
                    <a:pt x="376237" y="363538"/>
                  </a:lnTo>
                  <a:lnTo>
                    <a:pt x="374650" y="361950"/>
                  </a:lnTo>
                  <a:lnTo>
                    <a:pt x="373062" y="360363"/>
                  </a:lnTo>
                  <a:lnTo>
                    <a:pt x="369887" y="360363"/>
                  </a:lnTo>
                  <a:lnTo>
                    <a:pt x="369887" y="357188"/>
                  </a:lnTo>
                  <a:lnTo>
                    <a:pt x="368300" y="357188"/>
                  </a:lnTo>
                  <a:lnTo>
                    <a:pt x="365125" y="357188"/>
                  </a:lnTo>
                  <a:lnTo>
                    <a:pt x="363537" y="357188"/>
                  </a:lnTo>
                  <a:lnTo>
                    <a:pt x="361950" y="357188"/>
                  </a:lnTo>
                  <a:lnTo>
                    <a:pt x="358775" y="357188"/>
                  </a:lnTo>
                  <a:lnTo>
                    <a:pt x="358775" y="360363"/>
                  </a:lnTo>
                  <a:lnTo>
                    <a:pt x="358775" y="361950"/>
                  </a:lnTo>
                  <a:lnTo>
                    <a:pt x="358775" y="363538"/>
                  </a:lnTo>
                  <a:lnTo>
                    <a:pt x="357187" y="366713"/>
                  </a:lnTo>
                  <a:lnTo>
                    <a:pt x="358775" y="366713"/>
                  </a:lnTo>
                  <a:lnTo>
                    <a:pt x="358775" y="368300"/>
                  </a:lnTo>
                  <a:lnTo>
                    <a:pt x="357187" y="368300"/>
                  </a:lnTo>
                  <a:lnTo>
                    <a:pt x="357187" y="371475"/>
                  </a:lnTo>
                  <a:lnTo>
                    <a:pt x="357187" y="373063"/>
                  </a:lnTo>
                  <a:lnTo>
                    <a:pt x="354012" y="373063"/>
                  </a:lnTo>
                  <a:lnTo>
                    <a:pt x="354012" y="371475"/>
                  </a:lnTo>
                  <a:lnTo>
                    <a:pt x="352425" y="371475"/>
                  </a:lnTo>
                  <a:lnTo>
                    <a:pt x="349250" y="368300"/>
                  </a:lnTo>
                  <a:lnTo>
                    <a:pt x="347662" y="368300"/>
                  </a:lnTo>
                  <a:lnTo>
                    <a:pt x="346075" y="371475"/>
                  </a:lnTo>
                  <a:lnTo>
                    <a:pt x="342900" y="368300"/>
                  </a:lnTo>
                  <a:lnTo>
                    <a:pt x="341312" y="368300"/>
                  </a:lnTo>
                  <a:lnTo>
                    <a:pt x="338137" y="368300"/>
                  </a:lnTo>
                  <a:lnTo>
                    <a:pt x="336550" y="371475"/>
                  </a:lnTo>
                  <a:lnTo>
                    <a:pt x="333375" y="371475"/>
                  </a:lnTo>
                  <a:lnTo>
                    <a:pt x="333375" y="368300"/>
                  </a:lnTo>
                  <a:lnTo>
                    <a:pt x="331787" y="368300"/>
                  </a:lnTo>
                  <a:lnTo>
                    <a:pt x="330200" y="368300"/>
                  </a:lnTo>
                  <a:lnTo>
                    <a:pt x="327025" y="368300"/>
                  </a:lnTo>
                  <a:lnTo>
                    <a:pt x="325437" y="368300"/>
                  </a:lnTo>
                  <a:lnTo>
                    <a:pt x="320675" y="371475"/>
                  </a:lnTo>
                  <a:lnTo>
                    <a:pt x="317500" y="371475"/>
                  </a:lnTo>
                  <a:lnTo>
                    <a:pt x="315912" y="371475"/>
                  </a:lnTo>
                  <a:lnTo>
                    <a:pt x="314325" y="371475"/>
                  </a:lnTo>
                  <a:lnTo>
                    <a:pt x="314325" y="373063"/>
                  </a:lnTo>
                  <a:lnTo>
                    <a:pt x="309562" y="376238"/>
                  </a:lnTo>
                  <a:lnTo>
                    <a:pt x="306387" y="377825"/>
                  </a:lnTo>
                  <a:lnTo>
                    <a:pt x="306387" y="379413"/>
                  </a:lnTo>
                  <a:lnTo>
                    <a:pt x="304800" y="382588"/>
                  </a:lnTo>
                  <a:lnTo>
                    <a:pt x="300037" y="384175"/>
                  </a:lnTo>
                  <a:lnTo>
                    <a:pt x="298450" y="387350"/>
                  </a:lnTo>
                  <a:lnTo>
                    <a:pt x="298450" y="388938"/>
                  </a:lnTo>
                  <a:lnTo>
                    <a:pt x="295275" y="388938"/>
                  </a:lnTo>
                  <a:lnTo>
                    <a:pt x="298450" y="384175"/>
                  </a:lnTo>
                  <a:lnTo>
                    <a:pt x="298450" y="379413"/>
                  </a:lnTo>
                  <a:lnTo>
                    <a:pt x="295275" y="377825"/>
                  </a:lnTo>
                  <a:lnTo>
                    <a:pt x="295275" y="376238"/>
                  </a:lnTo>
                  <a:lnTo>
                    <a:pt x="293687" y="373063"/>
                  </a:lnTo>
                  <a:lnTo>
                    <a:pt x="290512" y="373063"/>
                  </a:lnTo>
                  <a:lnTo>
                    <a:pt x="290512" y="376238"/>
                  </a:lnTo>
                  <a:lnTo>
                    <a:pt x="288925" y="376238"/>
                  </a:lnTo>
                  <a:lnTo>
                    <a:pt x="285750" y="376238"/>
                  </a:lnTo>
                  <a:lnTo>
                    <a:pt x="285750" y="377825"/>
                  </a:lnTo>
                  <a:lnTo>
                    <a:pt x="284162" y="377825"/>
                  </a:lnTo>
                  <a:lnTo>
                    <a:pt x="282575" y="377825"/>
                  </a:lnTo>
                  <a:lnTo>
                    <a:pt x="279400" y="377825"/>
                  </a:lnTo>
                  <a:lnTo>
                    <a:pt x="279400" y="376238"/>
                  </a:lnTo>
                  <a:lnTo>
                    <a:pt x="282575" y="376238"/>
                  </a:lnTo>
                  <a:lnTo>
                    <a:pt x="284162" y="371475"/>
                  </a:lnTo>
                  <a:lnTo>
                    <a:pt x="285750" y="368300"/>
                  </a:lnTo>
                  <a:lnTo>
                    <a:pt x="284162" y="368300"/>
                  </a:lnTo>
                  <a:lnTo>
                    <a:pt x="284162" y="366713"/>
                  </a:lnTo>
                  <a:lnTo>
                    <a:pt x="284162" y="361950"/>
                  </a:lnTo>
                  <a:lnTo>
                    <a:pt x="282575" y="360363"/>
                  </a:lnTo>
                  <a:lnTo>
                    <a:pt x="279400" y="357188"/>
                  </a:lnTo>
                  <a:lnTo>
                    <a:pt x="277812" y="360363"/>
                  </a:lnTo>
                  <a:lnTo>
                    <a:pt x="274637" y="360363"/>
                  </a:lnTo>
                  <a:lnTo>
                    <a:pt x="273050" y="361950"/>
                  </a:lnTo>
                  <a:lnTo>
                    <a:pt x="271462" y="363538"/>
                  </a:lnTo>
                  <a:lnTo>
                    <a:pt x="266700" y="366713"/>
                  </a:lnTo>
                  <a:lnTo>
                    <a:pt x="263525" y="368300"/>
                  </a:lnTo>
                  <a:lnTo>
                    <a:pt x="261937" y="371475"/>
                  </a:lnTo>
                  <a:lnTo>
                    <a:pt x="258762" y="371475"/>
                  </a:lnTo>
                  <a:lnTo>
                    <a:pt x="258762" y="368300"/>
                  </a:lnTo>
                  <a:lnTo>
                    <a:pt x="261937" y="366713"/>
                  </a:lnTo>
                  <a:lnTo>
                    <a:pt x="261937" y="361950"/>
                  </a:lnTo>
                  <a:lnTo>
                    <a:pt x="258762" y="361950"/>
                  </a:lnTo>
                  <a:lnTo>
                    <a:pt x="258762" y="363538"/>
                  </a:lnTo>
                  <a:lnTo>
                    <a:pt x="257175" y="363538"/>
                  </a:lnTo>
                  <a:lnTo>
                    <a:pt x="255587" y="363538"/>
                  </a:lnTo>
                  <a:lnTo>
                    <a:pt x="252412" y="366713"/>
                  </a:lnTo>
                  <a:lnTo>
                    <a:pt x="252412" y="368300"/>
                  </a:lnTo>
                  <a:lnTo>
                    <a:pt x="250825" y="371475"/>
                  </a:lnTo>
                  <a:lnTo>
                    <a:pt x="250825" y="368300"/>
                  </a:lnTo>
                  <a:lnTo>
                    <a:pt x="250825" y="366713"/>
                  </a:lnTo>
                  <a:lnTo>
                    <a:pt x="252412" y="363538"/>
                  </a:lnTo>
                  <a:lnTo>
                    <a:pt x="252412" y="361950"/>
                  </a:lnTo>
                  <a:lnTo>
                    <a:pt x="255587" y="360363"/>
                  </a:lnTo>
                  <a:lnTo>
                    <a:pt x="252412" y="360363"/>
                  </a:lnTo>
                  <a:lnTo>
                    <a:pt x="252412" y="357188"/>
                  </a:lnTo>
                  <a:lnTo>
                    <a:pt x="250825" y="357188"/>
                  </a:lnTo>
                  <a:lnTo>
                    <a:pt x="247650" y="360363"/>
                  </a:lnTo>
                  <a:lnTo>
                    <a:pt x="246062" y="360363"/>
                  </a:lnTo>
                  <a:lnTo>
                    <a:pt x="246062" y="361950"/>
                  </a:lnTo>
                  <a:lnTo>
                    <a:pt x="242887" y="361950"/>
                  </a:lnTo>
                  <a:lnTo>
                    <a:pt x="239712" y="360363"/>
                  </a:lnTo>
                  <a:lnTo>
                    <a:pt x="236537" y="360363"/>
                  </a:lnTo>
                  <a:lnTo>
                    <a:pt x="236537" y="357188"/>
                  </a:lnTo>
                  <a:lnTo>
                    <a:pt x="239712" y="357188"/>
                  </a:lnTo>
                  <a:lnTo>
                    <a:pt x="239712" y="355600"/>
                  </a:lnTo>
                  <a:lnTo>
                    <a:pt x="236537" y="355600"/>
                  </a:lnTo>
                  <a:lnTo>
                    <a:pt x="234950" y="355600"/>
                  </a:lnTo>
                  <a:lnTo>
                    <a:pt x="231775" y="355600"/>
                  </a:lnTo>
                  <a:lnTo>
                    <a:pt x="230187" y="355600"/>
                  </a:lnTo>
                  <a:lnTo>
                    <a:pt x="227012" y="357188"/>
                  </a:lnTo>
                  <a:lnTo>
                    <a:pt x="225425" y="360363"/>
                  </a:lnTo>
                  <a:lnTo>
                    <a:pt x="223837" y="360363"/>
                  </a:lnTo>
                  <a:lnTo>
                    <a:pt x="220662" y="361950"/>
                  </a:lnTo>
                  <a:lnTo>
                    <a:pt x="219075" y="361950"/>
                  </a:lnTo>
                  <a:lnTo>
                    <a:pt x="214312" y="366713"/>
                  </a:lnTo>
                  <a:lnTo>
                    <a:pt x="209550" y="368300"/>
                  </a:lnTo>
                  <a:lnTo>
                    <a:pt x="207962" y="368300"/>
                  </a:lnTo>
                  <a:lnTo>
                    <a:pt x="209550" y="366713"/>
                  </a:lnTo>
                  <a:lnTo>
                    <a:pt x="207962" y="366713"/>
                  </a:lnTo>
                  <a:lnTo>
                    <a:pt x="207962" y="363538"/>
                  </a:lnTo>
                  <a:lnTo>
                    <a:pt x="209550" y="363538"/>
                  </a:lnTo>
                  <a:lnTo>
                    <a:pt x="211137" y="361950"/>
                  </a:lnTo>
                  <a:lnTo>
                    <a:pt x="214312" y="361950"/>
                  </a:lnTo>
                  <a:lnTo>
                    <a:pt x="214312" y="360363"/>
                  </a:lnTo>
                  <a:lnTo>
                    <a:pt x="215900" y="360363"/>
                  </a:lnTo>
                  <a:lnTo>
                    <a:pt x="219075" y="357188"/>
                  </a:lnTo>
                  <a:lnTo>
                    <a:pt x="220662" y="357188"/>
                  </a:lnTo>
                  <a:lnTo>
                    <a:pt x="220662" y="355600"/>
                  </a:lnTo>
                  <a:lnTo>
                    <a:pt x="223837" y="355600"/>
                  </a:lnTo>
                  <a:lnTo>
                    <a:pt x="225425" y="355600"/>
                  </a:lnTo>
                  <a:lnTo>
                    <a:pt x="227012" y="352425"/>
                  </a:lnTo>
                  <a:lnTo>
                    <a:pt x="231775" y="347663"/>
                  </a:lnTo>
                  <a:lnTo>
                    <a:pt x="230187" y="346075"/>
                  </a:lnTo>
                  <a:lnTo>
                    <a:pt x="227012" y="346075"/>
                  </a:lnTo>
                  <a:lnTo>
                    <a:pt x="227012" y="344488"/>
                  </a:lnTo>
                  <a:lnTo>
                    <a:pt x="223837" y="346075"/>
                  </a:lnTo>
                  <a:lnTo>
                    <a:pt x="220662" y="347663"/>
                  </a:lnTo>
                  <a:lnTo>
                    <a:pt x="219075" y="347663"/>
                  </a:lnTo>
                  <a:lnTo>
                    <a:pt x="215900" y="347663"/>
                  </a:lnTo>
                  <a:lnTo>
                    <a:pt x="215900" y="350838"/>
                  </a:lnTo>
                  <a:lnTo>
                    <a:pt x="214312" y="350838"/>
                  </a:lnTo>
                  <a:lnTo>
                    <a:pt x="211137" y="352425"/>
                  </a:lnTo>
                  <a:lnTo>
                    <a:pt x="207962" y="352425"/>
                  </a:lnTo>
                  <a:lnTo>
                    <a:pt x="203200" y="355600"/>
                  </a:lnTo>
                  <a:lnTo>
                    <a:pt x="198437" y="360363"/>
                  </a:lnTo>
                  <a:lnTo>
                    <a:pt x="193675" y="363538"/>
                  </a:lnTo>
                  <a:lnTo>
                    <a:pt x="192087" y="363538"/>
                  </a:lnTo>
                  <a:lnTo>
                    <a:pt x="192087" y="366713"/>
                  </a:lnTo>
                  <a:lnTo>
                    <a:pt x="188912" y="368300"/>
                  </a:lnTo>
                  <a:lnTo>
                    <a:pt x="188912" y="371475"/>
                  </a:lnTo>
                  <a:lnTo>
                    <a:pt x="187325" y="371475"/>
                  </a:lnTo>
                  <a:lnTo>
                    <a:pt x="184150" y="371475"/>
                  </a:lnTo>
                  <a:lnTo>
                    <a:pt x="187325" y="366713"/>
                  </a:lnTo>
                  <a:lnTo>
                    <a:pt x="188912" y="361950"/>
                  </a:lnTo>
                  <a:lnTo>
                    <a:pt x="192087" y="360363"/>
                  </a:lnTo>
                  <a:lnTo>
                    <a:pt x="193675" y="357188"/>
                  </a:lnTo>
                  <a:lnTo>
                    <a:pt x="196850" y="357188"/>
                  </a:lnTo>
                  <a:lnTo>
                    <a:pt x="198437" y="355600"/>
                  </a:lnTo>
                  <a:lnTo>
                    <a:pt x="198437" y="352425"/>
                  </a:lnTo>
                  <a:lnTo>
                    <a:pt x="198437" y="350838"/>
                  </a:lnTo>
                  <a:lnTo>
                    <a:pt x="198437" y="347663"/>
                  </a:lnTo>
                  <a:lnTo>
                    <a:pt x="196850" y="347663"/>
                  </a:lnTo>
                  <a:lnTo>
                    <a:pt x="198438" y="346075"/>
                  </a:lnTo>
                  <a:lnTo>
                    <a:pt x="198438" y="347663"/>
                  </a:lnTo>
                  <a:lnTo>
                    <a:pt x="200025" y="347663"/>
                  </a:lnTo>
                  <a:lnTo>
                    <a:pt x="200025" y="346075"/>
                  </a:lnTo>
                  <a:lnTo>
                    <a:pt x="200025" y="344488"/>
                  </a:lnTo>
                  <a:lnTo>
                    <a:pt x="200025" y="341313"/>
                  </a:lnTo>
                  <a:lnTo>
                    <a:pt x="200025" y="339725"/>
                  </a:lnTo>
                  <a:lnTo>
                    <a:pt x="200025" y="336550"/>
                  </a:lnTo>
                  <a:lnTo>
                    <a:pt x="200025" y="334963"/>
                  </a:lnTo>
                  <a:lnTo>
                    <a:pt x="198437" y="334963"/>
                  </a:lnTo>
                  <a:lnTo>
                    <a:pt x="198437" y="333375"/>
                  </a:lnTo>
                  <a:lnTo>
                    <a:pt x="198437" y="330200"/>
                  </a:lnTo>
                  <a:lnTo>
                    <a:pt x="198437" y="328613"/>
                  </a:lnTo>
                  <a:lnTo>
                    <a:pt x="196850" y="328613"/>
                  </a:lnTo>
                  <a:lnTo>
                    <a:pt x="193675" y="330200"/>
                  </a:lnTo>
                  <a:lnTo>
                    <a:pt x="192087" y="330200"/>
                  </a:lnTo>
                  <a:lnTo>
                    <a:pt x="192087" y="328613"/>
                  </a:lnTo>
                  <a:lnTo>
                    <a:pt x="193675" y="328613"/>
                  </a:lnTo>
                  <a:lnTo>
                    <a:pt x="196850" y="325438"/>
                  </a:lnTo>
                  <a:lnTo>
                    <a:pt x="196850" y="323850"/>
                  </a:lnTo>
                  <a:lnTo>
                    <a:pt x="193675" y="323850"/>
                  </a:lnTo>
                  <a:lnTo>
                    <a:pt x="193675" y="320675"/>
                  </a:lnTo>
                  <a:lnTo>
                    <a:pt x="192087" y="319088"/>
                  </a:lnTo>
                  <a:lnTo>
                    <a:pt x="188912" y="320675"/>
                  </a:lnTo>
                  <a:lnTo>
                    <a:pt x="184150" y="320675"/>
                  </a:lnTo>
                  <a:lnTo>
                    <a:pt x="182562" y="320675"/>
                  </a:lnTo>
                  <a:lnTo>
                    <a:pt x="180975" y="320675"/>
                  </a:lnTo>
                  <a:lnTo>
                    <a:pt x="177800" y="320675"/>
                  </a:lnTo>
                  <a:lnTo>
                    <a:pt x="177800" y="319088"/>
                  </a:lnTo>
                  <a:lnTo>
                    <a:pt x="176212" y="319088"/>
                  </a:lnTo>
                  <a:lnTo>
                    <a:pt x="173037" y="319088"/>
                  </a:lnTo>
                  <a:lnTo>
                    <a:pt x="171450" y="319088"/>
                  </a:lnTo>
                  <a:lnTo>
                    <a:pt x="166687" y="319088"/>
                  </a:lnTo>
                  <a:lnTo>
                    <a:pt x="165100" y="320675"/>
                  </a:lnTo>
                  <a:lnTo>
                    <a:pt x="161925" y="320675"/>
                  </a:lnTo>
                  <a:lnTo>
                    <a:pt x="160337" y="323850"/>
                  </a:lnTo>
                  <a:lnTo>
                    <a:pt x="157162" y="323850"/>
                  </a:lnTo>
                  <a:lnTo>
                    <a:pt x="155575" y="325438"/>
                  </a:lnTo>
                  <a:lnTo>
                    <a:pt x="146050" y="330200"/>
                  </a:lnTo>
                  <a:lnTo>
                    <a:pt x="141287" y="333375"/>
                  </a:lnTo>
                  <a:lnTo>
                    <a:pt x="139700" y="336550"/>
                  </a:lnTo>
                  <a:lnTo>
                    <a:pt x="136525" y="336550"/>
                  </a:lnTo>
                  <a:lnTo>
                    <a:pt x="134937" y="336550"/>
                  </a:lnTo>
                  <a:lnTo>
                    <a:pt x="134937" y="339725"/>
                  </a:lnTo>
                  <a:lnTo>
                    <a:pt x="133350" y="339725"/>
                  </a:lnTo>
                  <a:lnTo>
                    <a:pt x="133350" y="336550"/>
                  </a:lnTo>
                  <a:lnTo>
                    <a:pt x="133350" y="334963"/>
                  </a:lnTo>
                  <a:lnTo>
                    <a:pt x="134937" y="334963"/>
                  </a:lnTo>
                  <a:lnTo>
                    <a:pt x="136525" y="334963"/>
                  </a:lnTo>
                  <a:lnTo>
                    <a:pt x="136525" y="333375"/>
                  </a:lnTo>
                  <a:lnTo>
                    <a:pt x="139700" y="333375"/>
                  </a:lnTo>
                  <a:lnTo>
                    <a:pt x="139700" y="330200"/>
                  </a:lnTo>
                  <a:lnTo>
                    <a:pt x="141287" y="330200"/>
                  </a:lnTo>
                  <a:lnTo>
                    <a:pt x="146050" y="325438"/>
                  </a:lnTo>
                  <a:lnTo>
                    <a:pt x="149225" y="323850"/>
                  </a:lnTo>
                  <a:lnTo>
                    <a:pt x="150812" y="323850"/>
                  </a:lnTo>
                  <a:lnTo>
                    <a:pt x="152400" y="320675"/>
                  </a:lnTo>
                  <a:lnTo>
                    <a:pt x="155575" y="320675"/>
                  </a:lnTo>
                  <a:lnTo>
                    <a:pt x="157162" y="320675"/>
                  </a:lnTo>
                  <a:lnTo>
                    <a:pt x="157162" y="319088"/>
                  </a:lnTo>
                  <a:lnTo>
                    <a:pt x="160337" y="319088"/>
                  </a:lnTo>
                  <a:lnTo>
                    <a:pt x="161925" y="317500"/>
                  </a:lnTo>
                  <a:lnTo>
                    <a:pt x="166687" y="314325"/>
                  </a:lnTo>
                  <a:lnTo>
                    <a:pt x="168275" y="314325"/>
                  </a:lnTo>
                  <a:lnTo>
                    <a:pt x="173037" y="312738"/>
                  </a:lnTo>
                  <a:lnTo>
                    <a:pt x="173037" y="309563"/>
                  </a:lnTo>
                  <a:lnTo>
                    <a:pt x="176212" y="309563"/>
                  </a:lnTo>
                  <a:lnTo>
                    <a:pt x="176212" y="307975"/>
                  </a:lnTo>
                  <a:lnTo>
                    <a:pt x="177800" y="304800"/>
                  </a:lnTo>
                  <a:lnTo>
                    <a:pt x="176212" y="304800"/>
                  </a:lnTo>
                  <a:lnTo>
                    <a:pt x="176212" y="303213"/>
                  </a:lnTo>
                  <a:lnTo>
                    <a:pt x="173037" y="303213"/>
                  </a:lnTo>
                  <a:lnTo>
                    <a:pt x="168275" y="303213"/>
                  </a:lnTo>
                  <a:lnTo>
                    <a:pt x="166687" y="304800"/>
                  </a:lnTo>
                  <a:lnTo>
                    <a:pt x="165100" y="307975"/>
                  </a:lnTo>
                  <a:lnTo>
                    <a:pt x="161925" y="309563"/>
                  </a:lnTo>
                  <a:lnTo>
                    <a:pt x="149225" y="314325"/>
                  </a:lnTo>
                  <a:lnTo>
                    <a:pt x="141287" y="317500"/>
                  </a:lnTo>
                  <a:lnTo>
                    <a:pt x="144462" y="314325"/>
                  </a:lnTo>
                  <a:lnTo>
                    <a:pt x="149225" y="312738"/>
                  </a:lnTo>
                  <a:lnTo>
                    <a:pt x="150812" y="312738"/>
                  </a:lnTo>
                  <a:lnTo>
                    <a:pt x="150812" y="309563"/>
                  </a:lnTo>
                  <a:lnTo>
                    <a:pt x="152400" y="309563"/>
                  </a:lnTo>
                  <a:lnTo>
                    <a:pt x="152400" y="307975"/>
                  </a:lnTo>
                  <a:lnTo>
                    <a:pt x="152400" y="304800"/>
                  </a:lnTo>
                  <a:lnTo>
                    <a:pt x="155575" y="304800"/>
                  </a:lnTo>
                  <a:lnTo>
                    <a:pt x="155575" y="303213"/>
                  </a:lnTo>
                  <a:lnTo>
                    <a:pt x="155575" y="301625"/>
                  </a:lnTo>
                  <a:lnTo>
                    <a:pt x="152400" y="298450"/>
                  </a:lnTo>
                  <a:lnTo>
                    <a:pt x="150812" y="298450"/>
                  </a:lnTo>
                  <a:lnTo>
                    <a:pt x="149225" y="298450"/>
                  </a:lnTo>
                  <a:lnTo>
                    <a:pt x="144462" y="298450"/>
                  </a:lnTo>
                  <a:lnTo>
                    <a:pt x="139700" y="301625"/>
                  </a:lnTo>
                  <a:lnTo>
                    <a:pt x="136525" y="301625"/>
                  </a:lnTo>
                  <a:lnTo>
                    <a:pt x="134937" y="298450"/>
                  </a:lnTo>
                  <a:lnTo>
                    <a:pt x="133350" y="301625"/>
                  </a:lnTo>
                  <a:lnTo>
                    <a:pt x="130175" y="301625"/>
                  </a:lnTo>
                  <a:lnTo>
                    <a:pt x="128587" y="303213"/>
                  </a:lnTo>
                  <a:lnTo>
                    <a:pt x="125412" y="303213"/>
                  </a:lnTo>
                  <a:lnTo>
                    <a:pt x="123825" y="304800"/>
                  </a:lnTo>
                  <a:lnTo>
                    <a:pt x="119062" y="304800"/>
                  </a:lnTo>
                  <a:lnTo>
                    <a:pt x="119062" y="303213"/>
                  </a:lnTo>
                  <a:lnTo>
                    <a:pt x="122237" y="303213"/>
                  </a:lnTo>
                  <a:lnTo>
                    <a:pt x="123825" y="303213"/>
                  </a:lnTo>
                  <a:lnTo>
                    <a:pt x="125412" y="301625"/>
                  </a:lnTo>
                  <a:lnTo>
                    <a:pt x="128587" y="301625"/>
                  </a:lnTo>
                  <a:lnTo>
                    <a:pt x="130175" y="298450"/>
                  </a:lnTo>
                  <a:lnTo>
                    <a:pt x="133350" y="296863"/>
                  </a:lnTo>
                  <a:lnTo>
                    <a:pt x="134937" y="296863"/>
                  </a:lnTo>
                  <a:lnTo>
                    <a:pt x="136525" y="296863"/>
                  </a:lnTo>
                  <a:lnTo>
                    <a:pt x="141287" y="293688"/>
                  </a:lnTo>
                  <a:lnTo>
                    <a:pt x="144462" y="292100"/>
                  </a:lnTo>
                  <a:lnTo>
                    <a:pt x="146050" y="292100"/>
                  </a:lnTo>
                  <a:lnTo>
                    <a:pt x="149225" y="292100"/>
                  </a:lnTo>
                  <a:lnTo>
                    <a:pt x="149225" y="288925"/>
                  </a:lnTo>
                  <a:lnTo>
                    <a:pt x="150812" y="288925"/>
                  </a:lnTo>
                  <a:lnTo>
                    <a:pt x="152400" y="288925"/>
                  </a:lnTo>
                  <a:lnTo>
                    <a:pt x="155575" y="292100"/>
                  </a:lnTo>
                  <a:lnTo>
                    <a:pt x="155575" y="288925"/>
                  </a:lnTo>
                  <a:lnTo>
                    <a:pt x="157162" y="288925"/>
                  </a:lnTo>
                  <a:lnTo>
                    <a:pt x="160337" y="288925"/>
                  </a:lnTo>
                  <a:lnTo>
                    <a:pt x="160337" y="287338"/>
                  </a:lnTo>
                  <a:lnTo>
                    <a:pt x="161925" y="287338"/>
                  </a:lnTo>
                  <a:lnTo>
                    <a:pt x="161925" y="285750"/>
                  </a:lnTo>
                  <a:lnTo>
                    <a:pt x="160337" y="285750"/>
                  </a:lnTo>
                  <a:lnTo>
                    <a:pt x="160337" y="282575"/>
                  </a:lnTo>
                  <a:lnTo>
                    <a:pt x="157162" y="280988"/>
                  </a:lnTo>
                  <a:lnTo>
                    <a:pt x="157162" y="277813"/>
                  </a:lnTo>
                  <a:lnTo>
                    <a:pt x="152400" y="277813"/>
                  </a:lnTo>
                  <a:lnTo>
                    <a:pt x="150812" y="277813"/>
                  </a:lnTo>
                  <a:lnTo>
                    <a:pt x="144462" y="280988"/>
                  </a:lnTo>
                  <a:lnTo>
                    <a:pt x="123825" y="285750"/>
                  </a:lnTo>
                  <a:lnTo>
                    <a:pt x="122237" y="285750"/>
                  </a:lnTo>
                  <a:lnTo>
                    <a:pt x="117475" y="287338"/>
                  </a:lnTo>
                  <a:lnTo>
                    <a:pt x="109537" y="287338"/>
                  </a:lnTo>
                  <a:lnTo>
                    <a:pt x="106362" y="287338"/>
                  </a:lnTo>
                  <a:lnTo>
                    <a:pt x="103187" y="288925"/>
                  </a:lnTo>
                  <a:lnTo>
                    <a:pt x="98425" y="288925"/>
                  </a:lnTo>
                  <a:lnTo>
                    <a:pt x="96837" y="292100"/>
                  </a:lnTo>
                  <a:lnTo>
                    <a:pt x="93662" y="292100"/>
                  </a:lnTo>
                  <a:lnTo>
                    <a:pt x="93662" y="293688"/>
                  </a:lnTo>
                  <a:lnTo>
                    <a:pt x="92075" y="293688"/>
                  </a:lnTo>
                  <a:lnTo>
                    <a:pt x="90487" y="293688"/>
                  </a:lnTo>
                  <a:lnTo>
                    <a:pt x="87312" y="293688"/>
                  </a:lnTo>
                  <a:lnTo>
                    <a:pt x="85725" y="293688"/>
                  </a:lnTo>
                  <a:lnTo>
                    <a:pt x="85725" y="296863"/>
                  </a:lnTo>
                  <a:lnTo>
                    <a:pt x="80962" y="296863"/>
                  </a:lnTo>
                  <a:lnTo>
                    <a:pt x="76200" y="298450"/>
                  </a:lnTo>
                  <a:lnTo>
                    <a:pt x="74612" y="298450"/>
                  </a:lnTo>
                  <a:lnTo>
                    <a:pt x="71437" y="301625"/>
                  </a:lnTo>
                  <a:lnTo>
                    <a:pt x="69850" y="301625"/>
                  </a:lnTo>
                  <a:lnTo>
                    <a:pt x="66675" y="301625"/>
                  </a:lnTo>
                  <a:lnTo>
                    <a:pt x="65087" y="301625"/>
                  </a:lnTo>
                  <a:lnTo>
                    <a:pt x="61912" y="303213"/>
                  </a:lnTo>
                  <a:lnTo>
                    <a:pt x="53975" y="303213"/>
                  </a:lnTo>
                  <a:lnTo>
                    <a:pt x="53975" y="301625"/>
                  </a:lnTo>
                  <a:lnTo>
                    <a:pt x="50800" y="301625"/>
                  </a:lnTo>
                  <a:lnTo>
                    <a:pt x="49212" y="301625"/>
                  </a:lnTo>
                  <a:lnTo>
                    <a:pt x="53975" y="298450"/>
                  </a:lnTo>
                  <a:lnTo>
                    <a:pt x="55562" y="298450"/>
                  </a:lnTo>
                  <a:lnTo>
                    <a:pt x="58737" y="298450"/>
                  </a:lnTo>
                  <a:lnTo>
                    <a:pt x="61912" y="296863"/>
                  </a:lnTo>
                  <a:lnTo>
                    <a:pt x="65087" y="296863"/>
                  </a:lnTo>
                  <a:lnTo>
                    <a:pt x="66675" y="296863"/>
                  </a:lnTo>
                  <a:lnTo>
                    <a:pt x="69850" y="296863"/>
                  </a:lnTo>
                  <a:lnTo>
                    <a:pt x="71437" y="296863"/>
                  </a:lnTo>
                  <a:lnTo>
                    <a:pt x="76200" y="293688"/>
                  </a:lnTo>
                  <a:lnTo>
                    <a:pt x="82550" y="292100"/>
                  </a:lnTo>
                  <a:lnTo>
                    <a:pt x="87312" y="288925"/>
                  </a:lnTo>
                  <a:lnTo>
                    <a:pt x="98425" y="285750"/>
                  </a:lnTo>
                  <a:lnTo>
                    <a:pt x="106362" y="282575"/>
                  </a:lnTo>
                  <a:lnTo>
                    <a:pt x="114300" y="280988"/>
                  </a:lnTo>
                  <a:lnTo>
                    <a:pt x="117475" y="280988"/>
                  </a:lnTo>
                  <a:lnTo>
                    <a:pt x="117475" y="277813"/>
                  </a:lnTo>
                  <a:lnTo>
                    <a:pt x="119062" y="277813"/>
                  </a:lnTo>
                  <a:lnTo>
                    <a:pt x="122237" y="276225"/>
                  </a:lnTo>
                  <a:lnTo>
                    <a:pt x="123825" y="276225"/>
                  </a:lnTo>
                  <a:lnTo>
                    <a:pt x="123825" y="273050"/>
                  </a:lnTo>
                  <a:lnTo>
                    <a:pt x="130175" y="269875"/>
                  </a:lnTo>
                  <a:lnTo>
                    <a:pt x="133350" y="266700"/>
                  </a:lnTo>
                  <a:lnTo>
                    <a:pt x="136525" y="261938"/>
                  </a:lnTo>
                  <a:lnTo>
                    <a:pt x="136525" y="260350"/>
                  </a:lnTo>
                  <a:lnTo>
                    <a:pt x="134937" y="258763"/>
                  </a:lnTo>
                  <a:lnTo>
                    <a:pt x="133350" y="258763"/>
                  </a:lnTo>
                  <a:lnTo>
                    <a:pt x="130175" y="258763"/>
                  </a:lnTo>
                  <a:lnTo>
                    <a:pt x="128587" y="258763"/>
                  </a:lnTo>
                  <a:lnTo>
                    <a:pt x="122237" y="258763"/>
                  </a:lnTo>
                  <a:lnTo>
                    <a:pt x="119062" y="258763"/>
                  </a:lnTo>
                  <a:lnTo>
                    <a:pt x="117475" y="255588"/>
                  </a:lnTo>
                  <a:lnTo>
                    <a:pt x="114300" y="255588"/>
                  </a:lnTo>
                  <a:lnTo>
                    <a:pt x="112712" y="255588"/>
                  </a:lnTo>
                  <a:lnTo>
                    <a:pt x="109537" y="255588"/>
                  </a:lnTo>
                  <a:lnTo>
                    <a:pt x="107950" y="255588"/>
                  </a:lnTo>
                  <a:lnTo>
                    <a:pt x="103187" y="255588"/>
                  </a:lnTo>
                  <a:lnTo>
                    <a:pt x="98425" y="258763"/>
                  </a:lnTo>
                  <a:lnTo>
                    <a:pt x="96837" y="258763"/>
                  </a:lnTo>
                  <a:lnTo>
                    <a:pt x="93662" y="258763"/>
                  </a:lnTo>
                  <a:lnTo>
                    <a:pt x="93662" y="255588"/>
                  </a:lnTo>
                  <a:lnTo>
                    <a:pt x="85725" y="258763"/>
                  </a:lnTo>
                  <a:lnTo>
                    <a:pt x="80962" y="260350"/>
                  </a:lnTo>
                  <a:lnTo>
                    <a:pt x="77787" y="260350"/>
                  </a:lnTo>
                  <a:lnTo>
                    <a:pt x="71437" y="260350"/>
                  </a:lnTo>
                  <a:lnTo>
                    <a:pt x="74612" y="258763"/>
                  </a:lnTo>
                  <a:lnTo>
                    <a:pt x="76200" y="258763"/>
                  </a:lnTo>
                  <a:lnTo>
                    <a:pt x="77787" y="258763"/>
                  </a:lnTo>
                  <a:lnTo>
                    <a:pt x="80962" y="258763"/>
                  </a:lnTo>
                  <a:lnTo>
                    <a:pt x="82550" y="255588"/>
                  </a:lnTo>
                  <a:lnTo>
                    <a:pt x="87312" y="254000"/>
                  </a:lnTo>
                  <a:lnTo>
                    <a:pt x="90487" y="254000"/>
                  </a:lnTo>
                  <a:lnTo>
                    <a:pt x="92075" y="250825"/>
                  </a:lnTo>
                  <a:lnTo>
                    <a:pt x="93662" y="250825"/>
                  </a:lnTo>
                  <a:lnTo>
                    <a:pt x="93662" y="249238"/>
                  </a:lnTo>
                  <a:lnTo>
                    <a:pt x="96837" y="246063"/>
                  </a:lnTo>
                  <a:lnTo>
                    <a:pt x="98425" y="246063"/>
                  </a:lnTo>
                  <a:lnTo>
                    <a:pt x="109537" y="242888"/>
                  </a:lnTo>
                  <a:lnTo>
                    <a:pt x="114300" y="242888"/>
                  </a:lnTo>
                  <a:lnTo>
                    <a:pt x="119062" y="239713"/>
                  </a:lnTo>
                  <a:lnTo>
                    <a:pt x="123825" y="238125"/>
                  </a:lnTo>
                  <a:lnTo>
                    <a:pt x="125412" y="233363"/>
                  </a:lnTo>
                  <a:lnTo>
                    <a:pt x="128587" y="228600"/>
                  </a:lnTo>
                  <a:lnTo>
                    <a:pt x="130175" y="227013"/>
                  </a:lnTo>
                  <a:lnTo>
                    <a:pt x="130175" y="222250"/>
                  </a:lnTo>
                  <a:lnTo>
                    <a:pt x="128587" y="219075"/>
                  </a:lnTo>
                  <a:lnTo>
                    <a:pt x="125412" y="217488"/>
                  </a:lnTo>
                  <a:lnTo>
                    <a:pt x="123825" y="214313"/>
                  </a:lnTo>
                  <a:lnTo>
                    <a:pt x="122237" y="214313"/>
                  </a:lnTo>
                  <a:lnTo>
                    <a:pt x="119062" y="212725"/>
                  </a:lnTo>
                  <a:lnTo>
                    <a:pt x="119062" y="211138"/>
                  </a:lnTo>
                  <a:lnTo>
                    <a:pt x="122237" y="207963"/>
                  </a:lnTo>
                  <a:lnTo>
                    <a:pt x="125412" y="207963"/>
                  </a:lnTo>
                  <a:lnTo>
                    <a:pt x="128587" y="207963"/>
                  </a:lnTo>
                  <a:lnTo>
                    <a:pt x="128587" y="206375"/>
                  </a:lnTo>
                  <a:lnTo>
                    <a:pt x="128587" y="203200"/>
                  </a:lnTo>
                  <a:lnTo>
                    <a:pt x="128587" y="201613"/>
                  </a:lnTo>
                  <a:lnTo>
                    <a:pt x="128587" y="198438"/>
                  </a:lnTo>
                  <a:lnTo>
                    <a:pt x="125412" y="196850"/>
                  </a:lnTo>
                  <a:lnTo>
                    <a:pt x="125412" y="195263"/>
                  </a:lnTo>
                  <a:lnTo>
                    <a:pt x="125412" y="192088"/>
                  </a:lnTo>
                  <a:lnTo>
                    <a:pt x="125412" y="190500"/>
                  </a:lnTo>
                  <a:lnTo>
                    <a:pt x="125412" y="187325"/>
                  </a:lnTo>
                  <a:lnTo>
                    <a:pt x="123825" y="187325"/>
                  </a:lnTo>
                  <a:lnTo>
                    <a:pt x="123825" y="185738"/>
                  </a:lnTo>
                  <a:lnTo>
                    <a:pt x="123825" y="184150"/>
                  </a:lnTo>
                  <a:lnTo>
                    <a:pt x="125412" y="180975"/>
                  </a:lnTo>
                  <a:lnTo>
                    <a:pt x="125412" y="179388"/>
                  </a:lnTo>
                  <a:lnTo>
                    <a:pt x="123825" y="179388"/>
                  </a:lnTo>
                  <a:lnTo>
                    <a:pt x="123825" y="176213"/>
                  </a:lnTo>
                  <a:lnTo>
                    <a:pt x="125412" y="176213"/>
                  </a:lnTo>
                  <a:lnTo>
                    <a:pt x="128587" y="176213"/>
                  </a:lnTo>
                  <a:lnTo>
                    <a:pt x="128587" y="179388"/>
                  </a:lnTo>
                  <a:lnTo>
                    <a:pt x="128587" y="180975"/>
                  </a:lnTo>
                  <a:lnTo>
                    <a:pt x="130175" y="180975"/>
                  </a:lnTo>
                  <a:lnTo>
                    <a:pt x="130175" y="179388"/>
                  </a:lnTo>
                  <a:lnTo>
                    <a:pt x="133350" y="179388"/>
                  </a:lnTo>
                  <a:lnTo>
                    <a:pt x="134937" y="179388"/>
                  </a:lnTo>
                  <a:lnTo>
                    <a:pt x="136525" y="179388"/>
                  </a:lnTo>
                  <a:lnTo>
                    <a:pt x="136525" y="174625"/>
                  </a:lnTo>
                  <a:lnTo>
                    <a:pt x="134937" y="171450"/>
                  </a:lnTo>
                  <a:lnTo>
                    <a:pt x="134937" y="169863"/>
                  </a:lnTo>
                  <a:lnTo>
                    <a:pt x="133350" y="168275"/>
                  </a:lnTo>
                  <a:lnTo>
                    <a:pt x="133350" y="165100"/>
                  </a:lnTo>
                  <a:lnTo>
                    <a:pt x="133350" y="163513"/>
                  </a:lnTo>
                  <a:lnTo>
                    <a:pt x="130175" y="163513"/>
                  </a:lnTo>
                  <a:lnTo>
                    <a:pt x="128587" y="163513"/>
                  </a:lnTo>
                  <a:lnTo>
                    <a:pt x="125412" y="163513"/>
                  </a:lnTo>
                  <a:lnTo>
                    <a:pt x="125412" y="160338"/>
                  </a:lnTo>
                  <a:lnTo>
                    <a:pt x="128587" y="158750"/>
                  </a:lnTo>
                  <a:lnTo>
                    <a:pt x="128587" y="155575"/>
                  </a:lnTo>
                  <a:lnTo>
                    <a:pt x="128587" y="153988"/>
                  </a:lnTo>
                  <a:lnTo>
                    <a:pt x="130175" y="155575"/>
                  </a:lnTo>
                  <a:lnTo>
                    <a:pt x="133350" y="155575"/>
                  </a:lnTo>
                  <a:lnTo>
                    <a:pt x="133350" y="153988"/>
                  </a:lnTo>
                  <a:lnTo>
                    <a:pt x="134937" y="152400"/>
                  </a:lnTo>
                  <a:lnTo>
                    <a:pt x="134937" y="149225"/>
                  </a:lnTo>
                  <a:lnTo>
                    <a:pt x="134937" y="147638"/>
                  </a:lnTo>
                  <a:lnTo>
                    <a:pt x="136525" y="147638"/>
                  </a:lnTo>
                  <a:lnTo>
                    <a:pt x="136525" y="144463"/>
                  </a:lnTo>
                  <a:lnTo>
                    <a:pt x="139700" y="142875"/>
                  </a:lnTo>
                  <a:lnTo>
                    <a:pt x="139700" y="139700"/>
                  </a:lnTo>
                  <a:lnTo>
                    <a:pt x="139700" y="138113"/>
                  </a:lnTo>
                  <a:lnTo>
                    <a:pt x="139700" y="136525"/>
                  </a:lnTo>
                  <a:lnTo>
                    <a:pt x="139700" y="131763"/>
                  </a:lnTo>
                  <a:lnTo>
                    <a:pt x="139700" y="128588"/>
                  </a:lnTo>
                  <a:lnTo>
                    <a:pt x="139700" y="127000"/>
                  </a:lnTo>
                  <a:lnTo>
                    <a:pt x="141287" y="123825"/>
                  </a:lnTo>
                  <a:lnTo>
                    <a:pt x="141287" y="122238"/>
                  </a:lnTo>
                  <a:lnTo>
                    <a:pt x="144462" y="120650"/>
                  </a:lnTo>
                  <a:lnTo>
                    <a:pt x="144462" y="115888"/>
                  </a:lnTo>
                  <a:lnTo>
                    <a:pt x="141287" y="115888"/>
                  </a:lnTo>
                  <a:lnTo>
                    <a:pt x="141287" y="112713"/>
                  </a:lnTo>
                  <a:lnTo>
                    <a:pt x="144462" y="111125"/>
                  </a:lnTo>
                  <a:lnTo>
                    <a:pt x="144462" y="107950"/>
                  </a:lnTo>
                  <a:lnTo>
                    <a:pt x="144462" y="106363"/>
                  </a:lnTo>
                  <a:lnTo>
                    <a:pt x="146050" y="106363"/>
                  </a:lnTo>
                  <a:lnTo>
                    <a:pt x="149225" y="106363"/>
                  </a:lnTo>
                  <a:lnTo>
                    <a:pt x="149225" y="104775"/>
                  </a:lnTo>
                  <a:lnTo>
                    <a:pt x="150812" y="104775"/>
                  </a:lnTo>
                  <a:lnTo>
                    <a:pt x="149225" y="100013"/>
                  </a:lnTo>
                  <a:lnTo>
                    <a:pt x="150812" y="100013"/>
                  </a:lnTo>
                  <a:lnTo>
                    <a:pt x="144462" y="95250"/>
                  </a:lnTo>
                  <a:lnTo>
                    <a:pt x="152400" y="100013"/>
                  </a:lnTo>
                  <a:lnTo>
                    <a:pt x="155575" y="100013"/>
                  </a:lnTo>
                  <a:lnTo>
                    <a:pt x="155575" y="96838"/>
                  </a:lnTo>
                  <a:lnTo>
                    <a:pt x="157162" y="95250"/>
                  </a:lnTo>
                  <a:lnTo>
                    <a:pt x="160337" y="95250"/>
                  </a:lnTo>
                  <a:lnTo>
                    <a:pt x="160337" y="93663"/>
                  </a:lnTo>
                  <a:lnTo>
                    <a:pt x="161925" y="93663"/>
                  </a:lnTo>
                  <a:lnTo>
                    <a:pt x="165100" y="93663"/>
                  </a:lnTo>
                  <a:lnTo>
                    <a:pt x="166687" y="93663"/>
                  </a:lnTo>
                  <a:lnTo>
                    <a:pt x="168275" y="93663"/>
                  </a:lnTo>
                  <a:lnTo>
                    <a:pt x="168275" y="90488"/>
                  </a:lnTo>
                  <a:lnTo>
                    <a:pt x="168275" y="88900"/>
                  </a:lnTo>
                  <a:lnTo>
                    <a:pt x="166687" y="85725"/>
                  </a:lnTo>
                  <a:lnTo>
                    <a:pt x="166687" y="84137"/>
                  </a:lnTo>
                  <a:lnTo>
                    <a:pt x="166687" y="80962"/>
                  </a:lnTo>
                  <a:lnTo>
                    <a:pt x="168275" y="84137"/>
                  </a:lnTo>
                  <a:lnTo>
                    <a:pt x="171450" y="84137"/>
                  </a:lnTo>
                  <a:lnTo>
                    <a:pt x="173037" y="80962"/>
                  </a:lnTo>
                  <a:lnTo>
                    <a:pt x="173037" y="79375"/>
                  </a:lnTo>
                  <a:lnTo>
                    <a:pt x="173037" y="77787"/>
                  </a:lnTo>
                  <a:lnTo>
                    <a:pt x="173037" y="74612"/>
                  </a:lnTo>
                  <a:lnTo>
                    <a:pt x="173037" y="73025"/>
                  </a:lnTo>
                  <a:lnTo>
                    <a:pt x="171450" y="73025"/>
                  </a:lnTo>
                  <a:lnTo>
                    <a:pt x="168275" y="69850"/>
                  </a:lnTo>
                  <a:lnTo>
                    <a:pt x="166687" y="69850"/>
                  </a:lnTo>
                  <a:lnTo>
                    <a:pt x="165100" y="68262"/>
                  </a:lnTo>
                  <a:lnTo>
                    <a:pt x="161925" y="65087"/>
                  </a:lnTo>
                  <a:lnTo>
                    <a:pt x="157162" y="63500"/>
                  </a:lnTo>
                  <a:lnTo>
                    <a:pt x="155575" y="61912"/>
                  </a:lnTo>
                  <a:lnTo>
                    <a:pt x="152400" y="58737"/>
                  </a:lnTo>
                  <a:lnTo>
                    <a:pt x="150812" y="57150"/>
                  </a:lnTo>
                  <a:lnTo>
                    <a:pt x="150812" y="52387"/>
                  </a:lnTo>
                  <a:lnTo>
                    <a:pt x="149225" y="52387"/>
                  </a:lnTo>
                  <a:lnTo>
                    <a:pt x="149225" y="49212"/>
                  </a:lnTo>
                  <a:lnTo>
                    <a:pt x="149225" y="47625"/>
                  </a:lnTo>
                  <a:lnTo>
                    <a:pt x="150812" y="49212"/>
                  </a:lnTo>
                  <a:lnTo>
                    <a:pt x="152400" y="52387"/>
                  </a:lnTo>
                  <a:lnTo>
                    <a:pt x="157162" y="52387"/>
                  </a:lnTo>
                  <a:lnTo>
                    <a:pt x="160337" y="53975"/>
                  </a:lnTo>
                  <a:lnTo>
                    <a:pt x="161925" y="53975"/>
                  </a:lnTo>
                  <a:lnTo>
                    <a:pt x="161925" y="57150"/>
                  </a:lnTo>
                  <a:lnTo>
                    <a:pt x="166687" y="58737"/>
                  </a:lnTo>
                  <a:lnTo>
                    <a:pt x="166687" y="61912"/>
                  </a:lnTo>
                  <a:lnTo>
                    <a:pt x="168275" y="61912"/>
                  </a:lnTo>
                  <a:lnTo>
                    <a:pt x="171450" y="61912"/>
                  </a:lnTo>
                  <a:lnTo>
                    <a:pt x="173037" y="61912"/>
                  </a:lnTo>
                  <a:lnTo>
                    <a:pt x="177800" y="63500"/>
                  </a:lnTo>
                  <a:lnTo>
                    <a:pt x="180975" y="65087"/>
                  </a:lnTo>
                  <a:lnTo>
                    <a:pt x="184150" y="65087"/>
                  </a:lnTo>
                  <a:lnTo>
                    <a:pt x="188912" y="65087"/>
                  </a:lnTo>
                  <a:lnTo>
                    <a:pt x="192087" y="65087"/>
                  </a:lnTo>
                  <a:lnTo>
                    <a:pt x="193675" y="65087"/>
                  </a:lnTo>
                  <a:lnTo>
                    <a:pt x="196850" y="65087"/>
                  </a:lnTo>
                  <a:lnTo>
                    <a:pt x="198437" y="68262"/>
                  </a:lnTo>
                  <a:lnTo>
                    <a:pt x="203200" y="68262"/>
                  </a:lnTo>
                  <a:lnTo>
                    <a:pt x="204787" y="68262"/>
                  </a:lnTo>
                  <a:lnTo>
                    <a:pt x="207962" y="68262"/>
                  </a:lnTo>
                  <a:lnTo>
                    <a:pt x="209550" y="68262"/>
                  </a:lnTo>
                  <a:lnTo>
                    <a:pt x="211137" y="68262"/>
                  </a:lnTo>
                  <a:lnTo>
                    <a:pt x="214312" y="68262"/>
                  </a:lnTo>
                  <a:lnTo>
                    <a:pt x="219075" y="69850"/>
                  </a:lnTo>
                  <a:lnTo>
                    <a:pt x="220662" y="69850"/>
                  </a:lnTo>
                  <a:lnTo>
                    <a:pt x="223837" y="73025"/>
                  </a:lnTo>
                  <a:lnTo>
                    <a:pt x="227012" y="74612"/>
                  </a:lnTo>
                  <a:lnTo>
                    <a:pt x="230187" y="74612"/>
                  </a:lnTo>
                  <a:lnTo>
                    <a:pt x="231775" y="73025"/>
                  </a:lnTo>
                  <a:lnTo>
                    <a:pt x="234950" y="73025"/>
                  </a:lnTo>
                  <a:lnTo>
                    <a:pt x="234950" y="69850"/>
                  </a:lnTo>
                  <a:lnTo>
                    <a:pt x="234950" y="68262"/>
                  </a:lnTo>
                  <a:lnTo>
                    <a:pt x="234950" y="65087"/>
                  </a:lnTo>
                  <a:lnTo>
                    <a:pt x="231775" y="63500"/>
                  </a:lnTo>
                  <a:lnTo>
                    <a:pt x="230187" y="61912"/>
                  </a:lnTo>
                  <a:lnTo>
                    <a:pt x="230187" y="58737"/>
                  </a:lnTo>
                  <a:lnTo>
                    <a:pt x="231775" y="58737"/>
                  </a:lnTo>
                  <a:lnTo>
                    <a:pt x="234950" y="58737"/>
                  </a:lnTo>
                  <a:lnTo>
                    <a:pt x="234950" y="61912"/>
                  </a:lnTo>
                  <a:lnTo>
                    <a:pt x="236537" y="63500"/>
                  </a:lnTo>
                  <a:lnTo>
                    <a:pt x="236537" y="65087"/>
                  </a:lnTo>
                  <a:lnTo>
                    <a:pt x="239712" y="68262"/>
                  </a:lnTo>
                  <a:lnTo>
                    <a:pt x="241300" y="68262"/>
                  </a:lnTo>
                  <a:lnTo>
                    <a:pt x="241300" y="69850"/>
                  </a:lnTo>
                  <a:lnTo>
                    <a:pt x="242887" y="73025"/>
                  </a:lnTo>
                  <a:lnTo>
                    <a:pt x="242887" y="74612"/>
                  </a:lnTo>
                  <a:lnTo>
                    <a:pt x="246062" y="74612"/>
                  </a:lnTo>
                  <a:lnTo>
                    <a:pt x="246062" y="77787"/>
                  </a:lnTo>
                  <a:lnTo>
                    <a:pt x="247650" y="77787"/>
                  </a:lnTo>
                  <a:lnTo>
                    <a:pt x="250825" y="74612"/>
                  </a:lnTo>
                  <a:lnTo>
                    <a:pt x="250825" y="73025"/>
                  </a:lnTo>
                  <a:lnTo>
                    <a:pt x="250825" y="69850"/>
                  </a:lnTo>
                  <a:lnTo>
                    <a:pt x="250825" y="65087"/>
                  </a:lnTo>
                  <a:lnTo>
                    <a:pt x="252412" y="63500"/>
                  </a:lnTo>
                  <a:lnTo>
                    <a:pt x="250825" y="58737"/>
                  </a:lnTo>
                  <a:lnTo>
                    <a:pt x="250825" y="53975"/>
                  </a:lnTo>
                  <a:lnTo>
                    <a:pt x="247650" y="52387"/>
                  </a:lnTo>
                  <a:lnTo>
                    <a:pt x="246062" y="49212"/>
                  </a:lnTo>
                  <a:lnTo>
                    <a:pt x="246062" y="47625"/>
                  </a:lnTo>
                  <a:lnTo>
                    <a:pt x="246062" y="46037"/>
                  </a:lnTo>
                  <a:lnTo>
                    <a:pt x="242887" y="42862"/>
                  </a:lnTo>
                  <a:lnTo>
                    <a:pt x="242887" y="38100"/>
                  </a:lnTo>
                  <a:lnTo>
                    <a:pt x="236537" y="30162"/>
                  </a:lnTo>
                  <a:lnTo>
                    <a:pt x="236537" y="26987"/>
                  </a:lnTo>
                  <a:lnTo>
                    <a:pt x="234950" y="22225"/>
                  </a:lnTo>
                  <a:lnTo>
                    <a:pt x="231775" y="19050"/>
                  </a:lnTo>
                  <a:lnTo>
                    <a:pt x="230187" y="14287"/>
                  </a:lnTo>
                  <a:lnTo>
                    <a:pt x="225425" y="11112"/>
                  </a:lnTo>
                  <a:lnTo>
                    <a:pt x="225425" y="9525"/>
                  </a:lnTo>
                  <a:lnTo>
                    <a:pt x="225425" y="6350"/>
                  </a:lnTo>
                  <a:lnTo>
                    <a:pt x="223837" y="4762"/>
                  </a:lnTo>
                  <a:lnTo>
                    <a:pt x="220662" y="3175"/>
                  </a:lnTo>
                  <a:close/>
                </a:path>
              </a:pathLst>
            </a:custGeom>
            <a:blipFill dpi="0" rotWithShape="1">
              <a:blip r:embed="rId8"/>
              <a:srcRect/>
              <a:tile tx="450850" ty="-15875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sz="3600"/>
            </a:p>
          </p:txBody>
        </p:sp>
        <p:sp>
          <p:nvSpPr>
            <p:cNvPr id="13" name="文本框 12">
              <a:extLst>
                <a:ext uri="{FF2B5EF4-FFF2-40B4-BE49-F238E27FC236}">
                  <a16:creationId xmlns:a16="http://schemas.microsoft.com/office/drawing/2014/main" id="{0E7BAFAD-C3B1-4C1C-8040-E48592DF1216}"/>
                </a:ext>
              </a:extLst>
            </p:cNvPr>
            <p:cNvSpPr txBox="1"/>
            <p:nvPr/>
          </p:nvSpPr>
          <p:spPr>
            <a:xfrm>
              <a:off x="3683233" y="1598655"/>
              <a:ext cx="617192" cy="663253"/>
            </a:xfrm>
            <a:prstGeom prst="rect">
              <a:avLst/>
            </a:prstGeom>
            <a:noFill/>
          </p:spPr>
          <p:txBody>
            <a:bodyPr wrap="none" rtlCol="0">
              <a:spAutoFit/>
            </a:bodyPr>
            <a:lstStyle/>
            <a:p>
              <a:r>
                <a:rPr lang="zh-CN" altLang="en-US" sz="6600" dirty="0">
                  <a:solidFill>
                    <a:schemeClr val="bg1"/>
                  </a:solidFill>
                  <a:latin typeface="Berlin Sans FB Demi" panose="020E0802020502020306" pitchFamily="34" charset="0"/>
                  <a:ea typeface="庞门正道真贵楷体" panose="02010600030101010101" pitchFamily="2" charset="-122"/>
                </a:rPr>
                <a:t>贰</a:t>
              </a:r>
            </a:p>
          </p:txBody>
        </p:sp>
      </p:grpSp>
      <p:sp>
        <p:nvSpPr>
          <p:cNvPr id="26" name="文本框 25">
            <a:extLst>
              <a:ext uri="{FF2B5EF4-FFF2-40B4-BE49-F238E27FC236}">
                <a16:creationId xmlns:a16="http://schemas.microsoft.com/office/drawing/2014/main" id="{17E91AEE-1002-41BE-BBF2-262C2181AEA4}"/>
              </a:ext>
            </a:extLst>
          </p:cNvPr>
          <p:cNvSpPr txBox="1"/>
          <p:nvPr/>
        </p:nvSpPr>
        <p:spPr>
          <a:xfrm>
            <a:off x="4611188" y="2987740"/>
            <a:ext cx="3407892" cy="584775"/>
          </a:xfrm>
          <a:prstGeom prst="rect">
            <a:avLst/>
          </a:prstGeom>
          <a:noFill/>
        </p:spPr>
        <p:txBody>
          <a:bodyPr vert="horz" wrap="square" rtlCol="0">
            <a:spAutoFit/>
          </a:bodyPr>
          <a:lstStyle/>
          <a:p>
            <a:pPr algn="ctr"/>
            <a:r>
              <a:rPr lang="zh-CN" altLang="en-US" sz="3200" spc="600" dirty="0">
                <a:solidFill>
                  <a:schemeClr val="bg1"/>
                </a:solidFill>
                <a:latin typeface="庞门正道真贵楷体" panose="02010600030101010101" pitchFamily="2" charset="-122"/>
                <a:ea typeface="庞门正道真贵楷体" panose="02010600030101010101" pitchFamily="2" charset="-122"/>
                <a:cs typeface="+mn-ea"/>
                <a:sym typeface="+mn-lt"/>
              </a:rPr>
              <a:t>清明节的民俗</a:t>
            </a:r>
          </a:p>
        </p:txBody>
      </p:sp>
      <p:sp>
        <p:nvSpPr>
          <p:cNvPr id="29" name="文本框 28">
            <a:extLst>
              <a:ext uri="{FF2B5EF4-FFF2-40B4-BE49-F238E27FC236}">
                <a16:creationId xmlns:a16="http://schemas.microsoft.com/office/drawing/2014/main" id="{F1713A35-02EC-4756-A1E7-8B2B7A178D54}"/>
              </a:ext>
            </a:extLst>
          </p:cNvPr>
          <p:cNvSpPr txBox="1"/>
          <p:nvPr/>
        </p:nvSpPr>
        <p:spPr>
          <a:xfrm>
            <a:off x="3267134" y="4056792"/>
            <a:ext cx="6096000" cy="883319"/>
          </a:xfrm>
          <a:prstGeom prst="rect">
            <a:avLst/>
          </a:prstGeom>
          <a:noFill/>
        </p:spPr>
        <p:txBody>
          <a:bodyPr wrap="square">
            <a:spAutoFit/>
          </a:bodyPr>
          <a:lstStyle/>
          <a:p>
            <a:pPr algn="ctr">
              <a:lnSpc>
                <a:spcPct val="150000"/>
              </a:lnSpc>
            </a:pPr>
            <a:r>
              <a:rPr lang="zh-CN" altLang="en-US" dirty="0"/>
              <a:t>根据自己的需要添加适当的文字，此处添加详细文本描述，建议与标题相关尽量简洁... ...</a:t>
            </a:r>
          </a:p>
        </p:txBody>
      </p:sp>
      <p:pic>
        <p:nvPicPr>
          <p:cNvPr id="4" name="图片 3">
            <a:extLst>
              <a:ext uri="{FF2B5EF4-FFF2-40B4-BE49-F238E27FC236}">
                <a16:creationId xmlns:a16="http://schemas.microsoft.com/office/drawing/2014/main" id="{D245821D-82C4-4D0B-92A0-95A80A573726}"/>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a:stretch/>
        </p:blipFill>
        <p:spPr>
          <a:xfrm>
            <a:off x="6315133" y="3737512"/>
            <a:ext cx="5876868" cy="2937899"/>
          </a:xfrm>
          <a:prstGeom prst="rect">
            <a:avLst/>
          </a:prstGeom>
        </p:spPr>
      </p:pic>
    </p:spTree>
    <p:extLst>
      <p:ext uri="{BB962C8B-B14F-4D97-AF65-F5344CB8AC3E}">
        <p14:creationId xmlns:p14="http://schemas.microsoft.com/office/powerpoint/2010/main" val="9818498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A7FFF050-9D83-4336-9DC4-468F933DA381}"/>
              </a:ext>
            </a:extLst>
          </p:cNvPr>
          <p:cNvGrpSpPr/>
          <p:nvPr/>
        </p:nvGrpSpPr>
        <p:grpSpPr>
          <a:xfrm>
            <a:off x="3333135" y="1657447"/>
            <a:ext cx="5316708" cy="348557"/>
            <a:chOff x="3333135" y="5765086"/>
            <a:chExt cx="5316708" cy="348557"/>
          </a:xfrm>
        </p:grpSpPr>
        <p:sp>
          <p:nvSpPr>
            <p:cNvPr id="3" name="TextBox 15">
              <a:extLst>
                <a:ext uri="{FF2B5EF4-FFF2-40B4-BE49-F238E27FC236}">
                  <a16:creationId xmlns:a16="http://schemas.microsoft.com/office/drawing/2014/main" id="{E57B396B-B117-424A-A6C6-CFBDBE82F345}"/>
                </a:ext>
              </a:extLst>
            </p:cNvPr>
            <p:cNvSpPr txBox="1"/>
            <p:nvPr/>
          </p:nvSpPr>
          <p:spPr>
            <a:xfrm>
              <a:off x="4904872" y="5765086"/>
              <a:ext cx="2407077" cy="348557"/>
            </a:xfrm>
            <a:prstGeom prst="rect">
              <a:avLst/>
            </a:prstGeom>
            <a:noFill/>
            <a:effectLst>
              <a:reflection blurRad="6350" stA="50000" endA="300" endPos="55000" dir="5400000" sy="-100000" algn="bl" rotWithShape="0"/>
            </a:effectLst>
          </p:spPr>
          <p:txBody>
            <a:bodyPr wrap="square" lIns="0" tIns="0" rIns="0" bIns="0" rtlCol="0">
              <a:spAutoFit/>
            </a:bodyPr>
            <a:lstStyle>
              <a:defPPr>
                <a:defRPr lang="zh-CN"/>
              </a:defPPr>
              <a:lvl1pPr>
                <a:lnSpc>
                  <a:spcPct val="120000"/>
                </a:lnSpc>
                <a:spcBef>
                  <a:spcPct val="0"/>
                </a:spcBef>
                <a:defRPr sz="1400">
                  <a:solidFill>
                    <a:schemeClr val="tx1">
                      <a:lumMod val="65000"/>
                      <a:lumOff val="35000"/>
                    </a:schemeClr>
                  </a:solidFill>
                  <a:latin typeface="微软雅黑" pitchFamily="34" charset="-122"/>
                  <a:ea typeface="微软雅黑" pitchFamily="34" charset="-122"/>
                </a:defRPr>
              </a:lvl1pPr>
            </a:lstStyle>
            <a:p>
              <a:r>
                <a:rPr lang="zh-CN" altLang="en-US" sz="2000" spc="600" dirty="0">
                  <a:solidFill>
                    <a:srgbClr val="1E7739"/>
                  </a:solidFill>
                  <a:latin typeface="+mn-lt"/>
                  <a:ea typeface="+mn-ea"/>
                  <a:cs typeface="+mn-ea"/>
                  <a:sym typeface="+mn-lt"/>
                </a:rPr>
                <a:t>清明时节雨纷纷</a:t>
              </a:r>
              <a:endParaRPr lang="en-US" altLang="zh-CN" sz="2000" spc="600" dirty="0">
                <a:solidFill>
                  <a:srgbClr val="1E7739"/>
                </a:solidFill>
                <a:latin typeface="+mn-lt"/>
                <a:ea typeface="+mn-ea"/>
                <a:cs typeface="+mn-ea"/>
                <a:sym typeface="+mn-lt"/>
              </a:endParaRPr>
            </a:p>
          </p:txBody>
        </p:sp>
        <p:cxnSp>
          <p:nvCxnSpPr>
            <p:cNvPr id="4" name="直接连接符 3">
              <a:extLst>
                <a:ext uri="{FF2B5EF4-FFF2-40B4-BE49-F238E27FC236}">
                  <a16:creationId xmlns:a16="http://schemas.microsoft.com/office/drawing/2014/main" id="{3A5B7251-3612-4C26-8FB3-334A23E335D7}"/>
                </a:ext>
              </a:extLst>
            </p:cNvPr>
            <p:cNvCxnSpPr/>
            <p:nvPr/>
          </p:nvCxnSpPr>
          <p:spPr>
            <a:xfrm>
              <a:off x="3333135" y="5934106"/>
              <a:ext cx="1152746" cy="0"/>
            </a:xfrm>
            <a:prstGeom prst="line">
              <a:avLst/>
            </a:prstGeom>
            <a:ln>
              <a:solidFill>
                <a:srgbClr val="1E7739"/>
              </a:solidFill>
            </a:ln>
            <a:effectLst>
              <a:outerShdw blurRad="50800" dist="38100" dir="5400000" algn="t"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id="{26929025-61BB-4D2F-B2C4-B106CEF39549}"/>
                </a:ext>
              </a:extLst>
            </p:cNvPr>
            <p:cNvCxnSpPr/>
            <p:nvPr/>
          </p:nvCxnSpPr>
          <p:spPr>
            <a:xfrm>
              <a:off x="7497097" y="5934106"/>
              <a:ext cx="1152746" cy="0"/>
            </a:xfrm>
            <a:prstGeom prst="line">
              <a:avLst/>
            </a:prstGeom>
            <a:ln>
              <a:solidFill>
                <a:srgbClr val="1E7739"/>
              </a:solidFill>
            </a:ln>
            <a:effectLst>
              <a:outerShdw blurRad="50800" dist="38100" dir="5400000" algn="t"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sp>
        <p:nvSpPr>
          <p:cNvPr id="15" name="矩形 14">
            <a:extLst>
              <a:ext uri="{FF2B5EF4-FFF2-40B4-BE49-F238E27FC236}">
                <a16:creationId xmlns:a16="http://schemas.microsoft.com/office/drawing/2014/main" id="{9F55B36A-FA1D-4363-A56F-EAEEC197F949}"/>
              </a:ext>
            </a:extLst>
          </p:cNvPr>
          <p:cNvSpPr/>
          <p:nvPr/>
        </p:nvSpPr>
        <p:spPr>
          <a:xfrm>
            <a:off x="1228974" y="4224266"/>
            <a:ext cx="6811940" cy="1714315"/>
          </a:xfrm>
          <a:prstGeom prst="rect">
            <a:avLst/>
          </a:prstGeom>
        </p:spPr>
        <p:txBody>
          <a:bodyPr wrap="square">
            <a:spAutoFit/>
          </a:bodyPr>
          <a:lstStyle/>
          <a:p>
            <a:pPr>
              <a:lnSpc>
                <a:spcPct val="150000"/>
              </a:lnSpc>
            </a:pPr>
            <a:r>
              <a:rPr lang="zh-CN" altLang="en-US" dirty="0">
                <a:solidFill>
                  <a:schemeClr val="tx1">
                    <a:lumMod val="95000"/>
                    <a:lumOff val="5000"/>
                  </a:schemeClr>
                </a:solidFill>
                <a:cs typeface="+mn-ea"/>
                <a:sym typeface="+mn-lt"/>
              </a:rPr>
              <a:t>清明节又叫踏青节，在仲春与暮春之交，也就是冬至后的第</a:t>
            </a:r>
            <a:r>
              <a:rPr lang="en-US" altLang="zh-CN" dirty="0">
                <a:solidFill>
                  <a:schemeClr val="tx1">
                    <a:lumMod val="95000"/>
                    <a:lumOff val="5000"/>
                  </a:schemeClr>
                </a:solidFill>
                <a:cs typeface="+mn-ea"/>
                <a:sym typeface="+mn-lt"/>
              </a:rPr>
              <a:t>108</a:t>
            </a:r>
            <a:r>
              <a:rPr lang="zh-CN" altLang="en-US" dirty="0">
                <a:solidFill>
                  <a:schemeClr val="tx1">
                    <a:lumMod val="95000"/>
                    <a:lumOff val="5000"/>
                  </a:schemeClr>
                </a:solidFill>
                <a:cs typeface="+mn-ea"/>
                <a:sym typeface="+mn-lt"/>
              </a:rPr>
              <a:t>天。是中国传统节日，也是最重要的祭祀节日之一，是祭祖和扫墓的日子。中华民族传统的清明节大约始于周代，距今已有二千五百多年的历史。</a:t>
            </a:r>
          </a:p>
        </p:txBody>
      </p:sp>
      <p:sp>
        <p:nvSpPr>
          <p:cNvPr id="22" name="任意多边形: 形状 21">
            <a:extLst>
              <a:ext uri="{FF2B5EF4-FFF2-40B4-BE49-F238E27FC236}">
                <a16:creationId xmlns:a16="http://schemas.microsoft.com/office/drawing/2014/main" id="{D5E3BD80-87D8-4323-812E-2BCBDF48A666}"/>
              </a:ext>
            </a:extLst>
          </p:cNvPr>
          <p:cNvSpPr/>
          <p:nvPr/>
        </p:nvSpPr>
        <p:spPr>
          <a:xfrm>
            <a:off x="0" y="1"/>
            <a:ext cx="12192000" cy="3882345"/>
          </a:xfrm>
          <a:custGeom>
            <a:avLst/>
            <a:gdLst>
              <a:gd name="connsiteX0" fmla="*/ 261007 w 12192000"/>
              <a:gd name="connsiteY0" fmla="*/ 3820950 h 3882345"/>
              <a:gd name="connsiteX1" fmla="*/ 271158 w 12192000"/>
              <a:gd name="connsiteY1" fmla="*/ 3836374 h 3882345"/>
              <a:gd name="connsiteX2" fmla="*/ 270530 w 12192000"/>
              <a:gd name="connsiteY2" fmla="*/ 3849595 h 3882345"/>
              <a:gd name="connsiteX3" fmla="*/ 269903 w 12192000"/>
              <a:gd name="connsiteY3" fmla="*/ 3859669 h 3882345"/>
              <a:gd name="connsiteX4" fmla="*/ 261084 w 12192000"/>
              <a:gd name="connsiteY4" fmla="*/ 3872896 h 3882345"/>
              <a:gd name="connsiteX5" fmla="*/ 228344 w 12192000"/>
              <a:gd name="connsiteY5" fmla="*/ 3852748 h 3882345"/>
              <a:gd name="connsiteX6" fmla="*/ 197494 w 12192000"/>
              <a:gd name="connsiteY6" fmla="*/ 3853376 h 3882345"/>
              <a:gd name="connsiteX7" fmla="*/ 198122 w 12192000"/>
              <a:gd name="connsiteY7" fmla="*/ 3852748 h 3882345"/>
              <a:gd name="connsiteX8" fmla="*/ 214495 w 12192000"/>
              <a:gd name="connsiteY8" fmla="*/ 3830081 h 3882345"/>
              <a:gd name="connsiteX9" fmla="*/ 261007 w 12192000"/>
              <a:gd name="connsiteY9" fmla="*/ 3820950 h 3882345"/>
              <a:gd name="connsiteX10" fmla="*/ 978862 w 12192000"/>
              <a:gd name="connsiteY10" fmla="*/ 3806152 h 3882345"/>
              <a:gd name="connsiteX11" fmla="*/ 999638 w 12192000"/>
              <a:gd name="connsiteY11" fmla="*/ 3821891 h 3882345"/>
              <a:gd name="connsiteX12" fmla="*/ 987045 w 12192000"/>
              <a:gd name="connsiteY12" fmla="*/ 3882336 h 3882345"/>
              <a:gd name="connsiteX13" fmla="*/ 941084 w 12192000"/>
              <a:gd name="connsiteY13" fmla="*/ 3847076 h 3882345"/>
              <a:gd name="connsiteX14" fmla="*/ 921563 w 12192000"/>
              <a:gd name="connsiteY14" fmla="*/ 3831965 h 3882345"/>
              <a:gd name="connsiteX15" fmla="*/ 948639 w 12192000"/>
              <a:gd name="connsiteY15" fmla="*/ 3835112 h 3882345"/>
              <a:gd name="connsiteX16" fmla="*/ 986417 w 12192000"/>
              <a:gd name="connsiteY16" fmla="*/ 3821891 h 3882345"/>
              <a:gd name="connsiteX17" fmla="*/ 978862 w 12192000"/>
              <a:gd name="connsiteY17" fmla="*/ 3806152 h 3882345"/>
              <a:gd name="connsiteX18" fmla="*/ 367635 w 12192000"/>
              <a:gd name="connsiteY18" fmla="*/ 3751637 h 3882345"/>
              <a:gd name="connsiteX19" fmla="*/ 359934 w 12192000"/>
              <a:gd name="connsiteY19" fmla="*/ 3762716 h 3882345"/>
              <a:gd name="connsiteX20" fmla="*/ 332436 w 12192000"/>
              <a:gd name="connsiteY20" fmla="*/ 3752222 h 3882345"/>
              <a:gd name="connsiteX21" fmla="*/ 360569 w 12192000"/>
              <a:gd name="connsiteY21" fmla="*/ 3755154 h 3882345"/>
              <a:gd name="connsiteX22" fmla="*/ 302009 w 12192000"/>
              <a:gd name="connsiteY22" fmla="*/ 3746970 h 3882345"/>
              <a:gd name="connsiteX23" fmla="*/ 325072 w 12192000"/>
              <a:gd name="connsiteY23" fmla="*/ 3749412 h 3882345"/>
              <a:gd name="connsiteX24" fmla="*/ 332436 w 12192000"/>
              <a:gd name="connsiteY24" fmla="*/ 3752222 h 3882345"/>
              <a:gd name="connsiteX25" fmla="*/ 314524 w 12192000"/>
              <a:gd name="connsiteY25" fmla="*/ 3750356 h 3882345"/>
              <a:gd name="connsiteX26" fmla="*/ 302009 w 12192000"/>
              <a:gd name="connsiteY26" fmla="*/ 3746970 h 3882345"/>
              <a:gd name="connsiteX27" fmla="*/ 439899 w 12192000"/>
              <a:gd name="connsiteY27" fmla="*/ 3697863 h 3882345"/>
              <a:gd name="connsiteX28" fmla="*/ 416287 w 12192000"/>
              <a:gd name="connsiteY28" fmla="*/ 3727450 h 3882345"/>
              <a:gd name="connsiteX29" fmla="*/ 367635 w 12192000"/>
              <a:gd name="connsiteY29" fmla="*/ 3751637 h 3882345"/>
              <a:gd name="connsiteX30" fmla="*/ 380083 w 12192000"/>
              <a:gd name="connsiteY30" fmla="*/ 3733750 h 3882345"/>
              <a:gd name="connsiteX31" fmla="*/ 436752 w 12192000"/>
              <a:gd name="connsiteY31" fmla="*/ 3699753 h 3882345"/>
              <a:gd name="connsiteX32" fmla="*/ 816970 w 12192000"/>
              <a:gd name="connsiteY32" fmla="*/ 3681643 h 3882345"/>
              <a:gd name="connsiteX33" fmla="*/ 830269 w 12192000"/>
              <a:gd name="connsiteY33" fmla="*/ 3687782 h 3882345"/>
              <a:gd name="connsiteX34" fmla="*/ 861126 w 12192000"/>
              <a:gd name="connsiteY34" fmla="*/ 3692819 h 3882345"/>
              <a:gd name="connsiteX35" fmla="*/ 908350 w 12192000"/>
              <a:gd name="connsiteY35" fmla="*/ 3690928 h 3882345"/>
              <a:gd name="connsiteX36" fmla="*/ 849789 w 12192000"/>
              <a:gd name="connsiteY36" fmla="*/ 3715486 h 3882345"/>
              <a:gd name="connsiteX37" fmla="*/ 821458 w 12192000"/>
              <a:gd name="connsiteY37" fmla="*/ 3706667 h 3882345"/>
              <a:gd name="connsiteX38" fmla="*/ 810755 w 12192000"/>
              <a:gd name="connsiteY38" fmla="*/ 3691556 h 3882345"/>
              <a:gd name="connsiteX39" fmla="*/ 816970 w 12192000"/>
              <a:gd name="connsiteY39" fmla="*/ 3681643 h 3882345"/>
              <a:gd name="connsiteX40" fmla="*/ 692379 w 12192000"/>
              <a:gd name="connsiteY40" fmla="*/ 3644967 h 3882345"/>
              <a:gd name="connsiteX41" fmla="*/ 758488 w 12192000"/>
              <a:gd name="connsiteY41" fmla="*/ 3685263 h 3882345"/>
              <a:gd name="connsiteX42" fmla="*/ 757860 w 12192000"/>
              <a:gd name="connsiteY42" fmla="*/ 3693447 h 3882345"/>
              <a:gd name="connsiteX43" fmla="*/ 731412 w 12192000"/>
              <a:gd name="connsiteY43" fmla="*/ 3701637 h 3882345"/>
              <a:gd name="connsiteX44" fmla="*/ 725119 w 12192000"/>
              <a:gd name="connsiteY44" fmla="*/ 3695965 h 3882345"/>
              <a:gd name="connsiteX45" fmla="*/ 701825 w 12192000"/>
              <a:gd name="connsiteY45" fmla="*/ 3670780 h 3882345"/>
              <a:gd name="connsiteX46" fmla="*/ 693634 w 12192000"/>
              <a:gd name="connsiteY46" fmla="*/ 3666378 h 3882345"/>
              <a:gd name="connsiteX47" fmla="*/ 658375 w 12192000"/>
              <a:gd name="connsiteY47" fmla="*/ 3674561 h 3882345"/>
              <a:gd name="connsiteX48" fmla="*/ 657120 w 12192000"/>
              <a:gd name="connsiteY48" fmla="*/ 3672043 h 3882345"/>
              <a:gd name="connsiteX49" fmla="*/ 657747 w 12192000"/>
              <a:gd name="connsiteY49" fmla="*/ 3659450 h 3882345"/>
              <a:gd name="connsiteX50" fmla="*/ 692379 w 12192000"/>
              <a:gd name="connsiteY50" fmla="*/ 3644967 h 3882345"/>
              <a:gd name="connsiteX51" fmla="*/ 2196724 w 12192000"/>
              <a:gd name="connsiteY51" fmla="*/ 3604753 h 3882345"/>
              <a:gd name="connsiteX52" fmla="*/ 2211050 w 12192000"/>
              <a:gd name="connsiteY52" fmla="*/ 3616635 h 3882345"/>
              <a:gd name="connsiteX53" fmla="*/ 2189640 w 12192000"/>
              <a:gd name="connsiteY53" fmla="*/ 3651267 h 3882345"/>
              <a:gd name="connsiteX54" fmla="*/ 2166345 w 12192000"/>
              <a:gd name="connsiteY54" fmla="*/ 3653785 h 3882345"/>
              <a:gd name="connsiteX55" fmla="*/ 2141788 w 12192000"/>
              <a:gd name="connsiteY55" fmla="*/ 3656304 h 3882345"/>
              <a:gd name="connsiteX56" fmla="*/ 2095199 w 12192000"/>
              <a:gd name="connsiteY56" fmla="*/ 3656304 h 3882345"/>
              <a:gd name="connsiteX57" fmla="*/ 2098973 w 12192000"/>
              <a:gd name="connsiteY57" fmla="*/ 3624819 h 3882345"/>
              <a:gd name="connsiteX58" fmla="*/ 2170120 w 12192000"/>
              <a:gd name="connsiteY58" fmla="*/ 3624191 h 3882345"/>
              <a:gd name="connsiteX59" fmla="*/ 2175791 w 12192000"/>
              <a:gd name="connsiteY59" fmla="*/ 3616008 h 3882345"/>
              <a:gd name="connsiteX60" fmla="*/ 2181456 w 12192000"/>
              <a:gd name="connsiteY60" fmla="*/ 3608452 h 3882345"/>
              <a:gd name="connsiteX61" fmla="*/ 2196724 w 12192000"/>
              <a:gd name="connsiteY61" fmla="*/ 3604753 h 3882345"/>
              <a:gd name="connsiteX62" fmla="*/ 4458820 w 12192000"/>
              <a:gd name="connsiteY62" fmla="*/ 3579963 h 3882345"/>
              <a:gd name="connsiteX63" fmla="*/ 4471416 w 12192000"/>
              <a:gd name="connsiteY63" fmla="*/ 3582011 h 3882345"/>
              <a:gd name="connsiteX64" fmla="*/ 4541935 w 12192000"/>
              <a:gd name="connsiteY64" fmla="*/ 3582011 h 3882345"/>
              <a:gd name="connsiteX65" fmla="*/ 4540672 w 12192000"/>
              <a:gd name="connsiteY65" fmla="*/ 3583267 h 3882345"/>
              <a:gd name="connsiteX66" fmla="*/ 4508560 w 12192000"/>
              <a:gd name="connsiteY66" fmla="*/ 3609715 h 3882345"/>
              <a:gd name="connsiteX67" fmla="*/ 4472043 w 12192000"/>
              <a:gd name="connsiteY67" fmla="*/ 3593969 h 3882345"/>
              <a:gd name="connsiteX68" fmla="*/ 4470781 w 12192000"/>
              <a:gd name="connsiteY68" fmla="*/ 3586413 h 3882345"/>
              <a:gd name="connsiteX69" fmla="*/ 4458820 w 12192000"/>
              <a:gd name="connsiteY69" fmla="*/ 3579963 h 3882345"/>
              <a:gd name="connsiteX70" fmla="*/ 1469972 w 12192000"/>
              <a:gd name="connsiteY70" fmla="*/ 3571930 h 3882345"/>
              <a:gd name="connsiteX71" fmla="*/ 1507750 w 12192000"/>
              <a:gd name="connsiteY71" fmla="*/ 3597115 h 3882345"/>
              <a:gd name="connsiteX72" fmla="*/ 1495792 w 12192000"/>
              <a:gd name="connsiteY72" fmla="*/ 3605305 h 3882345"/>
              <a:gd name="connsiteX73" fmla="*/ 1420236 w 12192000"/>
              <a:gd name="connsiteY73" fmla="*/ 3636156 h 3882345"/>
              <a:gd name="connsiteX74" fmla="*/ 1457386 w 12192000"/>
              <a:gd name="connsiteY74" fmla="*/ 3663231 h 3882345"/>
              <a:gd name="connsiteX75" fmla="*/ 1454233 w 12192000"/>
              <a:gd name="connsiteY75" fmla="*/ 3675189 h 3882345"/>
              <a:gd name="connsiteX76" fmla="*/ 1449196 w 12192000"/>
              <a:gd name="connsiteY76" fmla="*/ 3680861 h 3882345"/>
              <a:gd name="connsiteX77" fmla="*/ 1424639 w 12192000"/>
              <a:gd name="connsiteY77" fmla="*/ 3682117 h 3882345"/>
              <a:gd name="connsiteX78" fmla="*/ 1387495 w 12192000"/>
              <a:gd name="connsiteY78" fmla="*/ 3667006 h 3882345"/>
              <a:gd name="connsiteX79" fmla="*/ 1374269 w 12192000"/>
              <a:gd name="connsiteY79" fmla="*/ 3701637 h 3882345"/>
              <a:gd name="connsiteX80" fmla="*/ 1359164 w 12192000"/>
              <a:gd name="connsiteY80" fmla="*/ 3670787 h 3882345"/>
              <a:gd name="connsiteX81" fmla="*/ 1418974 w 12192000"/>
              <a:gd name="connsiteY81" fmla="*/ 3591450 h 3882345"/>
              <a:gd name="connsiteX82" fmla="*/ 1456752 w 12192000"/>
              <a:gd name="connsiteY82" fmla="*/ 3576967 h 3882345"/>
              <a:gd name="connsiteX83" fmla="*/ 1210727 w 12192000"/>
              <a:gd name="connsiteY83" fmla="*/ 3570990 h 3882345"/>
              <a:gd name="connsiteX84" fmla="*/ 1231976 w 12192000"/>
              <a:gd name="connsiteY84" fmla="*/ 3571937 h 3882345"/>
              <a:gd name="connsiteX85" fmla="*/ 1270381 w 12192000"/>
              <a:gd name="connsiteY85" fmla="*/ 3627972 h 3882345"/>
              <a:gd name="connsiteX86" fmla="*/ 1245824 w 12192000"/>
              <a:gd name="connsiteY86" fmla="*/ 3622935 h 3882345"/>
              <a:gd name="connsiteX87" fmla="*/ 1231976 w 12192000"/>
              <a:gd name="connsiteY87" fmla="*/ 3619789 h 3882345"/>
              <a:gd name="connsiteX88" fmla="*/ 1201754 w 12192000"/>
              <a:gd name="connsiteY88" fmla="*/ 3581376 h 3882345"/>
              <a:gd name="connsiteX89" fmla="*/ 1210727 w 12192000"/>
              <a:gd name="connsiteY89" fmla="*/ 3570990 h 3882345"/>
              <a:gd name="connsiteX90" fmla="*/ 3805899 w 12192000"/>
              <a:gd name="connsiteY90" fmla="*/ 3569412 h 3882345"/>
              <a:gd name="connsiteX91" fmla="*/ 3824156 w 12192000"/>
              <a:gd name="connsiteY91" fmla="*/ 3578230 h 3882345"/>
              <a:gd name="connsiteX92" fmla="*/ 3821638 w 12192000"/>
              <a:gd name="connsiteY92" fmla="*/ 3617263 h 3882345"/>
              <a:gd name="connsiteX93" fmla="*/ 3802118 w 12192000"/>
              <a:gd name="connsiteY93" fmla="*/ 3626082 h 3882345"/>
              <a:gd name="connsiteX94" fmla="*/ 3750491 w 12192000"/>
              <a:gd name="connsiteY94" fmla="*/ 3639930 h 3882345"/>
              <a:gd name="connsiteX95" fmla="*/ 3797081 w 12192000"/>
              <a:gd name="connsiteY95" fmla="*/ 3607189 h 3882345"/>
              <a:gd name="connsiteX96" fmla="*/ 3792672 w 12192000"/>
              <a:gd name="connsiteY96" fmla="*/ 3575077 h 3882345"/>
              <a:gd name="connsiteX97" fmla="*/ 3805899 w 12192000"/>
              <a:gd name="connsiteY97" fmla="*/ 3569412 h 3882345"/>
              <a:gd name="connsiteX98" fmla="*/ 2580638 w 12192000"/>
              <a:gd name="connsiteY98" fmla="*/ 3569412 h 3882345"/>
              <a:gd name="connsiteX99" fmla="*/ 2598267 w 12192000"/>
              <a:gd name="connsiteY99" fmla="*/ 3583895 h 3882345"/>
              <a:gd name="connsiteX100" fmla="*/ 2581893 w 12192000"/>
              <a:gd name="connsiteY100" fmla="*/ 3603415 h 3882345"/>
              <a:gd name="connsiteX101" fmla="*/ 2615897 w 12192000"/>
              <a:gd name="connsiteY101" fmla="*/ 3619782 h 3882345"/>
              <a:gd name="connsiteX102" fmla="*/ 2613378 w 12192000"/>
              <a:gd name="connsiteY102" fmla="*/ 3634265 h 3882345"/>
              <a:gd name="connsiteX103" fmla="*/ 2610225 w 12192000"/>
              <a:gd name="connsiteY103" fmla="*/ 3635521 h 3882345"/>
              <a:gd name="connsiteX104" fmla="*/ 2547897 w 12192000"/>
              <a:gd name="connsiteY104" fmla="*/ 3609080 h 3882345"/>
              <a:gd name="connsiteX105" fmla="*/ 2580638 w 12192000"/>
              <a:gd name="connsiteY105" fmla="*/ 3569412 h 3882345"/>
              <a:gd name="connsiteX106" fmla="*/ 2701211 w 12192000"/>
              <a:gd name="connsiteY106" fmla="*/ 3561309 h 3882345"/>
              <a:gd name="connsiteX107" fmla="*/ 2716009 w 12192000"/>
              <a:gd name="connsiteY107" fmla="*/ 3566265 h 3882345"/>
              <a:gd name="connsiteX108" fmla="*/ 2717893 w 12192000"/>
              <a:gd name="connsiteY108" fmla="*/ 3572565 h 3882345"/>
              <a:gd name="connsiteX109" fmla="*/ 2720418 w 12192000"/>
              <a:gd name="connsiteY109" fmla="*/ 3583267 h 3882345"/>
              <a:gd name="connsiteX110" fmla="*/ 2644228 w 12192000"/>
              <a:gd name="connsiteY110" fmla="*/ 3608452 h 3882345"/>
              <a:gd name="connsiteX111" fmla="*/ 2627227 w 12192000"/>
              <a:gd name="connsiteY111" fmla="*/ 3583267 h 3882345"/>
              <a:gd name="connsiteX112" fmla="*/ 2629117 w 12192000"/>
              <a:gd name="connsiteY112" fmla="*/ 3583895 h 3882345"/>
              <a:gd name="connsiteX113" fmla="*/ 2655565 w 12192000"/>
              <a:gd name="connsiteY113" fmla="*/ 3593341 h 3882345"/>
              <a:gd name="connsiteX114" fmla="*/ 2690190 w 12192000"/>
              <a:gd name="connsiteY114" fmla="*/ 3562491 h 3882345"/>
              <a:gd name="connsiteX115" fmla="*/ 2701211 w 12192000"/>
              <a:gd name="connsiteY115" fmla="*/ 3561309 h 3882345"/>
              <a:gd name="connsiteX116" fmla="*/ 1813170 w 12192000"/>
              <a:gd name="connsiteY116" fmla="*/ 3561307 h 3882345"/>
              <a:gd name="connsiteX117" fmla="*/ 1827601 w 12192000"/>
              <a:gd name="connsiteY117" fmla="*/ 3563119 h 3882345"/>
              <a:gd name="connsiteX118" fmla="*/ 1851531 w 12192000"/>
              <a:gd name="connsiteY118" fmla="*/ 3619782 h 3882345"/>
              <a:gd name="connsiteX119" fmla="*/ 1813753 w 12192000"/>
              <a:gd name="connsiteY119" fmla="*/ 3595859 h 3882345"/>
              <a:gd name="connsiteX120" fmla="*/ 1781640 w 12192000"/>
              <a:gd name="connsiteY120" fmla="*/ 3590188 h 3882345"/>
              <a:gd name="connsiteX121" fmla="*/ 1753308 w 12192000"/>
              <a:gd name="connsiteY121" fmla="*/ 3585785 h 3882345"/>
              <a:gd name="connsiteX122" fmla="*/ 1733788 w 12192000"/>
              <a:gd name="connsiteY122" fmla="*/ 3610970 h 3882345"/>
              <a:gd name="connsiteX123" fmla="*/ 1699791 w 12192000"/>
              <a:gd name="connsiteY123" fmla="*/ 3597115 h 3882345"/>
              <a:gd name="connsiteX124" fmla="*/ 1714268 w 12192000"/>
              <a:gd name="connsiteY124" fmla="*/ 3632375 h 3882345"/>
              <a:gd name="connsiteX125" fmla="*/ 1732532 w 12192000"/>
              <a:gd name="connsiteY125" fmla="*/ 3675189 h 3882345"/>
              <a:gd name="connsiteX126" fmla="*/ 1723086 w 12192000"/>
              <a:gd name="connsiteY126" fmla="*/ 3677708 h 3882345"/>
              <a:gd name="connsiteX127" fmla="*/ 1711122 w 12192000"/>
              <a:gd name="connsiteY127" fmla="*/ 3680854 h 3882345"/>
              <a:gd name="connsiteX128" fmla="*/ 1682790 w 12192000"/>
              <a:gd name="connsiteY128" fmla="*/ 3648748 h 3882345"/>
              <a:gd name="connsiteX129" fmla="*/ 1677125 w 12192000"/>
              <a:gd name="connsiteY129" fmla="*/ 3637412 h 3882345"/>
              <a:gd name="connsiteX130" fmla="*/ 1672088 w 12192000"/>
              <a:gd name="connsiteY130" fmla="*/ 3627966 h 3882345"/>
              <a:gd name="connsiteX131" fmla="*/ 1643750 w 12192000"/>
              <a:gd name="connsiteY131" fmla="*/ 3604043 h 3882345"/>
              <a:gd name="connsiteX132" fmla="*/ 1606607 w 12192000"/>
              <a:gd name="connsiteY132" fmla="*/ 3592706 h 3882345"/>
              <a:gd name="connsiteX133" fmla="*/ 1575750 w 12192000"/>
              <a:gd name="connsiteY133" fmla="*/ 3663859 h 3882345"/>
              <a:gd name="connsiteX134" fmla="*/ 1555601 w 12192000"/>
              <a:gd name="connsiteY134" fmla="*/ 3667006 h 3882345"/>
              <a:gd name="connsiteX135" fmla="*/ 1541125 w 12192000"/>
              <a:gd name="connsiteY135" fmla="*/ 3669524 h 3882345"/>
              <a:gd name="connsiteX136" fmla="*/ 1505231 w 12192000"/>
              <a:gd name="connsiteY136" fmla="*/ 3656932 h 3882345"/>
              <a:gd name="connsiteX137" fmla="*/ 1498310 w 12192000"/>
              <a:gd name="connsiteY137" fmla="*/ 3639302 h 3882345"/>
              <a:gd name="connsiteX138" fmla="*/ 1496420 w 12192000"/>
              <a:gd name="connsiteY138" fmla="*/ 3634265 h 3882345"/>
              <a:gd name="connsiteX139" fmla="*/ 1491383 w 12192000"/>
              <a:gd name="connsiteY139" fmla="*/ 3623563 h 3882345"/>
              <a:gd name="connsiteX140" fmla="*/ 1498310 w 12192000"/>
              <a:gd name="connsiteY140" fmla="*/ 3624819 h 3882345"/>
              <a:gd name="connsiteX141" fmla="*/ 1539234 w 12192000"/>
              <a:gd name="connsiteY141" fmla="*/ 3604671 h 3882345"/>
              <a:gd name="connsiteX142" fmla="*/ 1648787 w 12192000"/>
              <a:gd name="connsiteY142" fmla="*/ 3568156 h 3882345"/>
              <a:gd name="connsiteX143" fmla="*/ 1702938 w 12192000"/>
              <a:gd name="connsiteY143" fmla="*/ 3566265 h 3882345"/>
              <a:gd name="connsiteX144" fmla="*/ 1784867 w 12192000"/>
              <a:gd name="connsiteY144" fmla="*/ 3561385 h 3882345"/>
              <a:gd name="connsiteX145" fmla="*/ 1813170 w 12192000"/>
              <a:gd name="connsiteY145" fmla="*/ 3561307 h 3882345"/>
              <a:gd name="connsiteX146" fmla="*/ 818311 w 12192000"/>
              <a:gd name="connsiteY146" fmla="*/ 3560600 h 3882345"/>
              <a:gd name="connsiteX147" fmla="*/ 849161 w 12192000"/>
              <a:gd name="connsiteY147" fmla="*/ 3582011 h 3882345"/>
              <a:gd name="connsiteX148" fmla="*/ 806346 w 12192000"/>
              <a:gd name="connsiteY148" fmla="*/ 3598378 h 3882345"/>
              <a:gd name="connsiteX149" fmla="*/ 779271 w 12192000"/>
              <a:gd name="connsiteY149" fmla="*/ 3602787 h 3882345"/>
              <a:gd name="connsiteX150" fmla="*/ 775496 w 12192000"/>
              <a:gd name="connsiteY150" fmla="*/ 3612233 h 3882345"/>
              <a:gd name="connsiteX151" fmla="*/ 760385 w 12192000"/>
              <a:gd name="connsiteY151" fmla="*/ 3623563 h 3882345"/>
              <a:gd name="connsiteX152" fmla="*/ 742756 w 12192000"/>
              <a:gd name="connsiteY152" fmla="*/ 3614752 h 3882345"/>
              <a:gd name="connsiteX153" fmla="*/ 740865 w 12192000"/>
              <a:gd name="connsiteY153" fmla="*/ 3597122 h 3882345"/>
              <a:gd name="connsiteX154" fmla="*/ 818311 w 12192000"/>
              <a:gd name="connsiteY154" fmla="*/ 3560600 h 3882345"/>
              <a:gd name="connsiteX155" fmla="*/ 907391 w 12192000"/>
              <a:gd name="connsiteY155" fmla="*/ 3555768 h 3882345"/>
              <a:gd name="connsiteX156" fmla="*/ 917154 w 12192000"/>
              <a:gd name="connsiteY156" fmla="*/ 3556191 h 3882345"/>
              <a:gd name="connsiteX157" fmla="*/ 948639 w 12192000"/>
              <a:gd name="connsiteY157" fmla="*/ 3557454 h 3882345"/>
              <a:gd name="connsiteX158" fmla="*/ 1004047 w 12192000"/>
              <a:gd name="connsiteY158" fmla="*/ 3601524 h 3882345"/>
              <a:gd name="connsiteX159" fmla="*/ 997119 w 12192000"/>
              <a:gd name="connsiteY159" fmla="*/ 3614117 h 3882345"/>
              <a:gd name="connsiteX160" fmla="*/ 988935 w 12192000"/>
              <a:gd name="connsiteY160" fmla="*/ 3627972 h 3882345"/>
              <a:gd name="connsiteX161" fmla="*/ 945486 w 12192000"/>
              <a:gd name="connsiteY161" fmla="*/ 3659450 h 3882345"/>
              <a:gd name="connsiteX162" fmla="*/ 892604 w 12192000"/>
              <a:gd name="connsiteY162" fmla="*/ 3631119 h 3882345"/>
              <a:gd name="connsiteX163" fmla="*/ 941084 w 12192000"/>
              <a:gd name="connsiteY163" fmla="*/ 3619789 h 3882345"/>
              <a:gd name="connsiteX164" fmla="*/ 953042 w 12192000"/>
              <a:gd name="connsiteY164" fmla="*/ 3617270 h 3882345"/>
              <a:gd name="connsiteX165" fmla="*/ 931010 w 12192000"/>
              <a:gd name="connsiteY165" fmla="*/ 3570046 h 3882345"/>
              <a:gd name="connsiteX166" fmla="*/ 3305342 w 12192000"/>
              <a:gd name="connsiteY166" fmla="*/ 3553673 h 3882345"/>
              <a:gd name="connsiteX167" fmla="*/ 3278266 w 12192000"/>
              <a:gd name="connsiteY167" fmla="*/ 3578230 h 3882345"/>
              <a:gd name="connsiteX168" fmla="*/ 3261265 w 12192000"/>
              <a:gd name="connsiteY168" fmla="*/ 3583267 h 3882345"/>
              <a:gd name="connsiteX169" fmla="*/ 3252453 w 12192000"/>
              <a:gd name="connsiteY169" fmla="*/ 3608452 h 3882345"/>
              <a:gd name="connsiteX170" fmla="*/ 3250563 w 12192000"/>
              <a:gd name="connsiteY170" fmla="*/ 3624819 h 3882345"/>
              <a:gd name="connsiteX171" fmla="*/ 3231043 w 12192000"/>
              <a:gd name="connsiteY171" fmla="*/ 3617263 h 3882345"/>
              <a:gd name="connsiteX172" fmla="*/ 3232305 w 12192000"/>
              <a:gd name="connsiteY172" fmla="*/ 3577602 h 3882345"/>
              <a:gd name="connsiteX173" fmla="*/ 3251191 w 12192000"/>
              <a:gd name="connsiteY173" fmla="*/ 3568784 h 3882345"/>
              <a:gd name="connsiteX174" fmla="*/ 3305342 w 12192000"/>
              <a:gd name="connsiteY174" fmla="*/ 3553673 h 3882345"/>
              <a:gd name="connsiteX175" fmla="*/ 3049317 w 12192000"/>
              <a:gd name="connsiteY175" fmla="*/ 3549421 h 3882345"/>
              <a:gd name="connsiteX176" fmla="*/ 3071120 w 12192000"/>
              <a:gd name="connsiteY176" fmla="*/ 3551154 h 3882345"/>
              <a:gd name="connsiteX177" fmla="*/ 3082450 w 12192000"/>
              <a:gd name="connsiteY177" fmla="*/ 3555557 h 3882345"/>
              <a:gd name="connsiteX178" fmla="*/ 3106379 w 12192000"/>
              <a:gd name="connsiteY178" fmla="*/ 3565003 h 3882345"/>
              <a:gd name="connsiteX179" fmla="*/ 3117081 w 12192000"/>
              <a:gd name="connsiteY179" fmla="*/ 3584523 h 3882345"/>
              <a:gd name="connsiteX180" fmla="*/ 3135974 w 12192000"/>
              <a:gd name="connsiteY180" fmla="*/ 3582004 h 3882345"/>
              <a:gd name="connsiteX181" fmla="*/ 3171233 w 12192000"/>
              <a:gd name="connsiteY181" fmla="*/ 3577595 h 3882345"/>
              <a:gd name="connsiteX182" fmla="*/ 3170598 w 12192000"/>
              <a:gd name="connsiteY182" fmla="*/ 3614745 h 3882345"/>
              <a:gd name="connsiteX183" fmla="*/ 3137230 w 12192000"/>
              <a:gd name="connsiteY183" fmla="*/ 3626710 h 3882345"/>
              <a:gd name="connsiteX184" fmla="*/ 3081822 w 12192000"/>
              <a:gd name="connsiteY184" fmla="*/ 3604043 h 3882345"/>
              <a:gd name="connsiteX185" fmla="*/ 3042154 w 12192000"/>
              <a:gd name="connsiteY185" fmla="*/ 3558075 h 3882345"/>
              <a:gd name="connsiteX186" fmla="*/ 3049317 w 12192000"/>
              <a:gd name="connsiteY186" fmla="*/ 3549421 h 3882345"/>
              <a:gd name="connsiteX187" fmla="*/ 887881 w 12192000"/>
              <a:gd name="connsiteY187" fmla="*/ 3543971 h 3882345"/>
              <a:gd name="connsiteX188" fmla="*/ 907391 w 12192000"/>
              <a:gd name="connsiteY188" fmla="*/ 3555768 h 3882345"/>
              <a:gd name="connsiteX189" fmla="*/ 888195 w 12192000"/>
              <a:gd name="connsiteY189" fmla="*/ 3554935 h 3882345"/>
              <a:gd name="connsiteX190" fmla="*/ 2049859 w 12192000"/>
              <a:gd name="connsiteY190" fmla="*/ 3537306 h 3882345"/>
              <a:gd name="connsiteX191" fmla="*/ 2053640 w 12192000"/>
              <a:gd name="connsiteY191" fmla="*/ 3554301 h 3882345"/>
              <a:gd name="connsiteX192" fmla="*/ 2058677 w 12192000"/>
              <a:gd name="connsiteY192" fmla="*/ 3576339 h 3882345"/>
              <a:gd name="connsiteX193" fmla="*/ 2000123 w 12192000"/>
              <a:gd name="connsiteY193" fmla="*/ 3612861 h 3882345"/>
              <a:gd name="connsiteX194" fmla="*/ 1974303 w 12192000"/>
              <a:gd name="connsiteY194" fmla="*/ 3611598 h 3882345"/>
              <a:gd name="connsiteX195" fmla="*/ 1967382 w 12192000"/>
              <a:gd name="connsiteY195" fmla="*/ 3610970 h 3882345"/>
              <a:gd name="connsiteX196" fmla="*/ 1910084 w 12192000"/>
              <a:gd name="connsiteY196" fmla="*/ 3614117 h 3882345"/>
              <a:gd name="connsiteX197" fmla="*/ 1857196 w 12192000"/>
              <a:gd name="connsiteY197" fmla="*/ 3631119 h 3882345"/>
              <a:gd name="connsiteX198" fmla="*/ 1892455 w 12192000"/>
              <a:gd name="connsiteY198" fmla="*/ 3608452 h 3882345"/>
              <a:gd name="connsiteX199" fmla="*/ 1901901 w 12192000"/>
              <a:gd name="connsiteY199" fmla="*/ 3601524 h 3882345"/>
              <a:gd name="connsiteX200" fmla="*/ 1914487 w 12192000"/>
              <a:gd name="connsiteY200" fmla="*/ 3559972 h 3882345"/>
              <a:gd name="connsiteX201" fmla="*/ 1973675 w 12192000"/>
              <a:gd name="connsiteY201" fmla="*/ 3580120 h 3882345"/>
              <a:gd name="connsiteX202" fmla="*/ 2015862 w 12192000"/>
              <a:gd name="connsiteY202" fmla="*/ 3577602 h 3882345"/>
              <a:gd name="connsiteX203" fmla="*/ 2049859 w 12192000"/>
              <a:gd name="connsiteY203" fmla="*/ 3537306 h 3882345"/>
              <a:gd name="connsiteX204" fmla="*/ 876858 w 12192000"/>
              <a:gd name="connsiteY204" fmla="*/ 3537306 h 3882345"/>
              <a:gd name="connsiteX205" fmla="*/ 887720 w 12192000"/>
              <a:gd name="connsiteY205" fmla="*/ 3538329 h 3882345"/>
              <a:gd name="connsiteX206" fmla="*/ 887881 w 12192000"/>
              <a:gd name="connsiteY206" fmla="*/ 3543971 h 3882345"/>
              <a:gd name="connsiteX207" fmla="*/ 3614485 w 12192000"/>
              <a:gd name="connsiteY207" fmla="*/ 3536043 h 3882345"/>
              <a:gd name="connsiteX208" fmla="*/ 3630224 w 12192000"/>
              <a:gd name="connsiteY208" fmla="*/ 3541708 h 3882345"/>
              <a:gd name="connsiteX209" fmla="*/ 3637152 w 12192000"/>
              <a:gd name="connsiteY209" fmla="*/ 3558710 h 3882345"/>
              <a:gd name="connsiteX210" fmla="*/ 3615113 w 12192000"/>
              <a:gd name="connsiteY210" fmla="*/ 3578858 h 3882345"/>
              <a:gd name="connsiteX211" fmla="*/ 3607557 w 12192000"/>
              <a:gd name="connsiteY211" fmla="*/ 3584523 h 3882345"/>
              <a:gd name="connsiteX212" fmla="*/ 3603783 w 12192000"/>
              <a:gd name="connsiteY212" fmla="*/ 3600268 h 3882345"/>
              <a:gd name="connsiteX213" fmla="*/ 3603155 w 12192000"/>
              <a:gd name="connsiteY213" fmla="*/ 3605305 h 3882345"/>
              <a:gd name="connsiteX214" fmla="*/ 3588044 w 12192000"/>
              <a:gd name="connsiteY214" fmla="*/ 3623563 h 3882345"/>
              <a:gd name="connsiteX215" fmla="*/ 3571042 w 12192000"/>
              <a:gd name="connsiteY215" fmla="*/ 3614117 h 3882345"/>
              <a:gd name="connsiteX216" fmla="*/ 3569152 w 12192000"/>
              <a:gd name="connsiteY216" fmla="*/ 3600268 h 3882345"/>
              <a:gd name="connsiteX217" fmla="*/ 3614485 w 12192000"/>
              <a:gd name="connsiteY217" fmla="*/ 3536043 h 3882345"/>
              <a:gd name="connsiteX218" fmla="*/ 3968358 w 12192000"/>
              <a:gd name="connsiteY218" fmla="*/ 3515749 h 3882345"/>
              <a:gd name="connsiteX219" fmla="*/ 3975895 w 12192000"/>
              <a:gd name="connsiteY219" fmla="*/ 3517157 h 3882345"/>
              <a:gd name="connsiteX220" fmla="*/ 3958894 w 12192000"/>
              <a:gd name="connsiteY220" fmla="*/ 3598378 h 3882345"/>
              <a:gd name="connsiteX221" fmla="*/ 3915451 w 12192000"/>
              <a:gd name="connsiteY221" fmla="*/ 3583267 h 3882345"/>
              <a:gd name="connsiteX222" fmla="*/ 3908523 w 12192000"/>
              <a:gd name="connsiteY222" fmla="*/ 3580748 h 3882345"/>
              <a:gd name="connsiteX223" fmla="*/ 3918597 w 12192000"/>
              <a:gd name="connsiteY223" fmla="*/ 3551789 h 3882345"/>
              <a:gd name="connsiteX224" fmla="*/ 3968358 w 12192000"/>
              <a:gd name="connsiteY224" fmla="*/ 3515749 h 3882345"/>
              <a:gd name="connsiteX225" fmla="*/ 4812672 w 12192000"/>
              <a:gd name="connsiteY225" fmla="*/ 3514004 h 3882345"/>
              <a:gd name="connsiteX226" fmla="*/ 4834081 w 12192000"/>
              <a:gd name="connsiteY226" fmla="*/ 3517785 h 3882345"/>
              <a:gd name="connsiteX227" fmla="*/ 4880044 w 12192000"/>
              <a:gd name="connsiteY227" fmla="*/ 3553673 h 3882345"/>
              <a:gd name="connsiteX228" fmla="*/ 4864931 w 12192000"/>
              <a:gd name="connsiteY228" fmla="*/ 3597115 h 3882345"/>
              <a:gd name="connsiteX229" fmla="*/ 4829044 w 12192000"/>
              <a:gd name="connsiteY229" fmla="*/ 3595231 h 3882345"/>
              <a:gd name="connsiteX230" fmla="*/ 4831564 w 12192000"/>
              <a:gd name="connsiteY230" fmla="*/ 3590194 h 3882345"/>
              <a:gd name="connsiteX231" fmla="*/ 4837228 w 12192000"/>
              <a:gd name="connsiteY231" fmla="*/ 3576339 h 3882345"/>
              <a:gd name="connsiteX232" fmla="*/ 4830936 w 12192000"/>
              <a:gd name="connsiteY232" fmla="*/ 3542343 h 3882345"/>
              <a:gd name="connsiteX233" fmla="*/ 4784339 w 12192000"/>
              <a:gd name="connsiteY233" fmla="*/ 3529750 h 3882345"/>
              <a:gd name="connsiteX234" fmla="*/ 4786859 w 12192000"/>
              <a:gd name="connsiteY234" fmla="*/ 3527859 h 3882345"/>
              <a:gd name="connsiteX235" fmla="*/ 4812672 w 12192000"/>
              <a:gd name="connsiteY235" fmla="*/ 3514004 h 3882345"/>
              <a:gd name="connsiteX236" fmla="*/ 2267079 w 12192000"/>
              <a:gd name="connsiteY236" fmla="*/ 3486301 h 3882345"/>
              <a:gd name="connsiteX237" fmla="*/ 2301082 w 12192000"/>
              <a:gd name="connsiteY237" fmla="*/ 3525341 h 3882345"/>
              <a:gd name="connsiteX238" fmla="*/ 2333195 w 12192000"/>
              <a:gd name="connsiteY238" fmla="*/ 3601524 h 3882345"/>
              <a:gd name="connsiteX239" fmla="*/ 2350190 w 12192000"/>
              <a:gd name="connsiteY239" fmla="*/ 3599634 h 3882345"/>
              <a:gd name="connsiteX240" fmla="*/ 2363411 w 12192000"/>
              <a:gd name="connsiteY240" fmla="*/ 3598378 h 3882345"/>
              <a:gd name="connsiteX241" fmla="*/ 2384821 w 12192000"/>
              <a:gd name="connsiteY241" fmla="*/ 3587669 h 3882345"/>
              <a:gd name="connsiteX242" fmla="*/ 2381675 w 12192000"/>
              <a:gd name="connsiteY242" fmla="*/ 3578230 h 3882345"/>
              <a:gd name="connsiteX243" fmla="*/ 2378528 w 12192000"/>
              <a:gd name="connsiteY243" fmla="*/ 3568156 h 3882345"/>
              <a:gd name="connsiteX244" fmla="*/ 2393005 w 12192000"/>
              <a:gd name="connsiteY244" fmla="*/ 3548001 h 3882345"/>
              <a:gd name="connsiteX245" fmla="*/ 2464151 w 12192000"/>
              <a:gd name="connsiteY245" fmla="*/ 3574449 h 3882345"/>
              <a:gd name="connsiteX246" fmla="*/ 2513894 w 12192000"/>
              <a:gd name="connsiteY246" fmla="*/ 3621045 h 3882345"/>
              <a:gd name="connsiteX247" fmla="*/ 2437710 w 12192000"/>
              <a:gd name="connsiteY247" fmla="*/ 3602780 h 3882345"/>
              <a:gd name="connsiteX248" fmla="*/ 2418818 w 12192000"/>
              <a:gd name="connsiteY248" fmla="*/ 3611598 h 3882345"/>
              <a:gd name="connsiteX249" fmla="*/ 2401188 w 12192000"/>
              <a:gd name="connsiteY249" fmla="*/ 3620410 h 3882345"/>
              <a:gd name="connsiteX250" fmla="*/ 2365929 w 12192000"/>
              <a:gd name="connsiteY250" fmla="*/ 3644339 h 3882345"/>
              <a:gd name="connsiteX251" fmla="*/ 2368448 w 12192000"/>
              <a:gd name="connsiteY251" fmla="*/ 3650632 h 3882345"/>
              <a:gd name="connsiteX252" fmla="*/ 2370338 w 12192000"/>
              <a:gd name="connsiteY252" fmla="*/ 3655041 h 3882345"/>
              <a:gd name="connsiteX253" fmla="*/ 2352709 w 12192000"/>
              <a:gd name="connsiteY253" fmla="*/ 3665115 h 3882345"/>
              <a:gd name="connsiteX254" fmla="*/ 2349562 w 12192000"/>
              <a:gd name="connsiteY254" fmla="*/ 3661341 h 3882345"/>
              <a:gd name="connsiteX255" fmla="*/ 2339488 w 12192000"/>
              <a:gd name="connsiteY255" fmla="*/ 3649376 h 3882345"/>
              <a:gd name="connsiteX256" fmla="*/ 2311156 w 12192000"/>
              <a:gd name="connsiteY256" fmla="*/ 3631119 h 3882345"/>
              <a:gd name="connsiteX257" fmla="*/ 2270860 w 12192000"/>
              <a:gd name="connsiteY257" fmla="*/ 3627966 h 3882345"/>
              <a:gd name="connsiteX258" fmla="*/ 2287862 w 12192000"/>
              <a:gd name="connsiteY258" fmla="*/ 3556191 h 3882345"/>
              <a:gd name="connsiteX259" fmla="*/ 2277781 w 12192000"/>
              <a:gd name="connsiteY259" fmla="*/ 3500156 h 3882345"/>
              <a:gd name="connsiteX260" fmla="*/ 2240638 w 12192000"/>
              <a:gd name="connsiteY260" fmla="*/ 3488191 h 3882345"/>
              <a:gd name="connsiteX261" fmla="*/ 2267079 w 12192000"/>
              <a:gd name="connsiteY261" fmla="*/ 3486301 h 3882345"/>
              <a:gd name="connsiteX262" fmla="*/ 4136446 w 12192000"/>
              <a:gd name="connsiteY262" fmla="*/ 3484410 h 3882345"/>
              <a:gd name="connsiteX263" fmla="*/ 4137708 w 12192000"/>
              <a:gd name="connsiteY263" fmla="*/ 3485673 h 3882345"/>
              <a:gd name="connsiteX264" fmla="*/ 4181151 w 12192000"/>
              <a:gd name="connsiteY264" fmla="*/ 3490075 h 3882345"/>
              <a:gd name="connsiteX265" fmla="*/ 4198154 w 12192000"/>
              <a:gd name="connsiteY265" fmla="*/ 3493856 h 3882345"/>
              <a:gd name="connsiteX266" fmla="*/ 4224595 w 12192000"/>
              <a:gd name="connsiteY266" fmla="*/ 3516523 h 3882345"/>
              <a:gd name="connsiteX267" fmla="*/ 4184304 w 12192000"/>
              <a:gd name="connsiteY267" fmla="*/ 3508967 h 3882345"/>
              <a:gd name="connsiteX268" fmla="*/ 4156600 w 12192000"/>
              <a:gd name="connsiteY268" fmla="*/ 3514632 h 3882345"/>
              <a:gd name="connsiteX269" fmla="*/ 4133927 w 12192000"/>
              <a:gd name="connsiteY269" fmla="*/ 3519669 h 3882345"/>
              <a:gd name="connsiteX270" fmla="*/ 4126372 w 12192000"/>
              <a:gd name="connsiteY270" fmla="*/ 3511486 h 3882345"/>
              <a:gd name="connsiteX271" fmla="*/ 4136446 w 12192000"/>
              <a:gd name="connsiteY271" fmla="*/ 3484410 h 3882345"/>
              <a:gd name="connsiteX272" fmla="*/ 3824784 w 12192000"/>
              <a:gd name="connsiteY272" fmla="*/ 3476227 h 3882345"/>
              <a:gd name="connsiteX273" fmla="*/ 3852488 w 12192000"/>
              <a:gd name="connsiteY273" fmla="*/ 3498265 h 3882345"/>
              <a:gd name="connsiteX274" fmla="*/ 3880192 w 12192000"/>
              <a:gd name="connsiteY274" fmla="*/ 3489447 h 3882345"/>
              <a:gd name="connsiteX275" fmla="*/ 3907267 w 12192000"/>
              <a:gd name="connsiteY275" fmla="*/ 3479373 h 3882345"/>
              <a:gd name="connsiteX276" fmla="*/ 3931190 w 12192000"/>
              <a:gd name="connsiteY276" fmla="*/ 3517151 h 3882345"/>
              <a:gd name="connsiteX277" fmla="*/ 3869490 w 12192000"/>
              <a:gd name="connsiteY277" fmla="*/ 3525341 h 3882345"/>
              <a:gd name="connsiteX278" fmla="*/ 3824784 w 12192000"/>
              <a:gd name="connsiteY278" fmla="*/ 3476227 h 3882345"/>
              <a:gd name="connsiteX279" fmla="*/ 4380115 w 12192000"/>
              <a:gd name="connsiteY279" fmla="*/ 3475599 h 3882345"/>
              <a:gd name="connsiteX280" fmla="*/ 4390824 w 12192000"/>
              <a:gd name="connsiteY280" fmla="*/ 3493228 h 3882345"/>
              <a:gd name="connsiteX281" fmla="*/ 4429230 w 12192000"/>
              <a:gd name="connsiteY281" fmla="*/ 3482526 h 3882345"/>
              <a:gd name="connsiteX282" fmla="*/ 4470781 w 12192000"/>
              <a:gd name="connsiteY282" fmla="*/ 3483782 h 3882345"/>
              <a:gd name="connsiteX283" fmla="*/ 4455041 w 12192000"/>
              <a:gd name="connsiteY283" fmla="*/ 3503302 h 3882345"/>
              <a:gd name="connsiteX284" fmla="*/ 4375711 w 12192000"/>
              <a:gd name="connsiteY284" fmla="*/ 3511486 h 3882345"/>
              <a:gd name="connsiteX285" fmla="*/ 4380115 w 12192000"/>
              <a:gd name="connsiteY285" fmla="*/ 3475599 h 3882345"/>
              <a:gd name="connsiteX286" fmla="*/ 4931048 w 12192000"/>
              <a:gd name="connsiteY286" fmla="*/ 3470562 h 3882345"/>
              <a:gd name="connsiteX287" fmla="*/ 4982675 w 12192000"/>
              <a:gd name="connsiteY287" fmla="*/ 3515895 h 3882345"/>
              <a:gd name="connsiteX288" fmla="*/ 4972600 w 12192000"/>
              <a:gd name="connsiteY288" fmla="*/ 3531634 h 3882345"/>
              <a:gd name="connsiteX289" fmla="*/ 4934823 w 12192000"/>
              <a:gd name="connsiteY289" fmla="*/ 3558710 h 3882345"/>
              <a:gd name="connsiteX290" fmla="*/ 4924749 w 12192000"/>
              <a:gd name="connsiteY290" fmla="*/ 3533524 h 3882345"/>
              <a:gd name="connsiteX291" fmla="*/ 4920340 w 12192000"/>
              <a:gd name="connsiteY291" fmla="*/ 3474343 h 3882345"/>
              <a:gd name="connsiteX292" fmla="*/ 4925377 w 12192000"/>
              <a:gd name="connsiteY292" fmla="*/ 3472452 h 3882345"/>
              <a:gd name="connsiteX293" fmla="*/ 7133704 w 12192000"/>
              <a:gd name="connsiteY293" fmla="*/ 3453342 h 3882345"/>
              <a:gd name="connsiteX294" fmla="*/ 7135370 w 12192000"/>
              <a:gd name="connsiteY294" fmla="*/ 3462371 h 3882345"/>
              <a:gd name="connsiteX295" fmla="*/ 7134114 w 12192000"/>
              <a:gd name="connsiteY295" fmla="*/ 3466939 h 3882345"/>
              <a:gd name="connsiteX296" fmla="*/ 5316301 w 12192000"/>
              <a:gd name="connsiteY296" fmla="*/ 3447971 h 3882345"/>
              <a:gd name="connsiteX297" fmla="*/ 5356042 w 12192000"/>
              <a:gd name="connsiteY297" fmla="*/ 3452932 h 3882345"/>
              <a:gd name="connsiteX298" fmla="*/ 5387527 w 12192000"/>
              <a:gd name="connsiteY298" fmla="*/ 3500149 h 3882345"/>
              <a:gd name="connsiteX299" fmla="*/ 5357934 w 12192000"/>
              <a:gd name="connsiteY299" fmla="*/ 3497631 h 3882345"/>
              <a:gd name="connsiteX300" fmla="*/ 5307562 w 12192000"/>
              <a:gd name="connsiteY300" fmla="*/ 3493228 h 3882345"/>
              <a:gd name="connsiteX301" fmla="*/ 5271047 w 12192000"/>
              <a:gd name="connsiteY301" fmla="*/ 3516523 h 3882345"/>
              <a:gd name="connsiteX302" fmla="*/ 5294971 w 12192000"/>
              <a:gd name="connsiteY302" fmla="*/ 3458597 h 3882345"/>
              <a:gd name="connsiteX303" fmla="*/ 5316301 w 12192000"/>
              <a:gd name="connsiteY303" fmla="*/ 3447971 h 3882345"/>
              <a:gd name="connsiteX304" fmla="*/ 2465414 w 12192000"/>
              <a:gd name="connsiteY304" fmla="*/ 3442858 h 3882345"/>
              <a:gd name="connsiteX305" fmla="*/ 2541604 w 12192000"/>
              <a:gd name="connsiteY305" fmla="*/ 3461116 h 3882345"/>
              <a:gd name="connsiteX306" fmla="*/ 2564270 w 12192000"/>
              <a:gd name="connsiteY306" fmla="*/ 3506449 h 3882345"/>
              <a:gd name="connsiteX307" fmla="*/ 2546641 w 12192000"/>
              <a:gd name="connsiteY307" fmla="*/ 3500156 h 3882345"/>
              <a:gd name="connsiteX308" fmla="*/ 2486824 w 12192000"/>
              <a:gd name="connsiteY308" fmla="*/ 3488191 h 3882345"/>
              <a:gd name="connsiteX309" fmla="*/ 2468567 w 12192000"/>
              <a:gd name="connsiteY309" fmla="*/ 3490710 h 3882345"/>
              <a:gd name="connsiteX310" fmla="*/ 2432045 w 12192000"/>
              <a:gd name="connsiteY310" fmla="*/ 3488819 h 3882345"/>
              <a:gd name="connsiteX311" fmla="*/ 2435820 w 12192000"/>
              <a:gd name="connsiteY311" fmla="*/ 3488191 h 3882345"/>
              <a:gd name="connsiteX312" fmla="*/ 2483678 w 12192000"/>
              <a:gd name="connsiteY312" fmla="*/ 3483782 h 3882345"/>
              <a:gd name="connsiteX313" fmla="*/ 2465414 w 12192000"/>
              <a:gd name="connsiteY313" fmla="*/ 3442858 h 3882345"/>
              <a:gd name="connsiteX314" fmla="*/ 3749129 w 12192000"/>
              <a:gd name="connsiteY314" fmla="*/ 3436660 h 3882345"/>
              <a:gd name="connsiteX315" fmla="*/ 3788263 w 12192000"/>
              <a:gd name="connsiteY315" fmla="*/ 3465525 h 3882345"/>
              <a:gd name="connsiteX316" fmla="*/ 3749857 w 12192000"/>
              <a:gd name="connsiteY316" fmla="*/ 3486929 h 3882345"/>
              <a:gd name="connsiteX317" fmla="*/ 3744192 w 12192000"/>
              <a:gd name="connsiteY317" fmla="*/ 3490075 h 3882345"/>
              <a:gd name="connsiteX318" fmla="*/ 3722153 w 12192000"/>
              <a:gd name="connsiteY318" fmla="*/ 3502668 h 3882345"/>
              <a:gd name="connsiteX319" fmla="*/ 3691931 w 12192000"/>
              <a:gd name="connsiteY319" fmla="*/ 3455451 h 3882345"/>
              <a:gd name="connsiteX320" fmla="*/ 3699487 w 12192000"/>
              <a:gd name="connsiteY320" fmla="*/ 3458597 h 3882345"/>
              <a:gd name="connsiteX321" fmla="*/ 3710189 w 12192000"/>
              <a:gd name="connsiteY321" fmla="*/ 3463634 h 3882345"/>
              <a:gd name="connsiteX322" fmla="*/ 3737892 w 12192000"/>
              <a:gd name="connsiteY322" fmla="*/ 3452297 h 3882345"/>
              <a:gd name="connsiteX323" fmla="*/ 3740411 w 12192000"/>
              <a:gd name="connsiteY323" fmla="*/ 3444114 h 3882345"/>
              <a:gd name="connsiteX324" fmla="*/ 3742301 w 12192000"/>
              <a:gd name="connsiteY324" fmla="*/ 3440339 h 3882345"/>
              <a:gd name="connsiteX325" fmla="*/ 3749129 w 12192000"/>
              <a:gd name="connsiteY325" fmla="*/ 3436660 h 3882345"/>
              <a:gd name="connsiteX326" fmla="*/ 7023927 w 12192000"/>
              <a:gd name="connsiteY326" fmla="*/ 3433412 h 3882345"/>
              <a:gd name="connsiteX327" fmla="*/ 7028964 w 12192000"/>
              <a:gd name="connsiteY327" fmla="*/ 3451041 h 3882345"/>
              <a:gd name="connsiteX328" fmla="*/ 7017628 w 12192000"/>
              <a:gd name="connsiteY328" fmla="*/ 3455451 h 3882345"/>
              <a:gd name="connsiteX329" fmla="*/ 7007554 w 12192000"/>
              <a:gd name="connsiteY329" fmla="*/ 3456706 h 3882345"/>
              <a:gd name="connsiteX330" fmla="*/ 6959074 w 12192000"/>
              <a:gd name="connsiteY330" fmla="*/ 3453560 h 3882345"/>
              <a:gd name="connsiteX331" fmla="*/ 6980484 w 12192000"/>
              <a:gd name="connsiteY331" fmla="*/ 3438449 h 3882345"/>
              <a:gd name="connsiteX332" fmla="*/ 6187785 w 12192000"/>
              <a:gd name="connsiteY332" fmla="*/ 3415781 h 3882345"/>
              <a:gd name="connsiteX333" fmla="*/ 6224302 w 12192000"/>
              <a:gd name="connsiteY333" fmla="*/ 3419563 h 3882345"/>
              <a:gd name="connsiteX334" fmla="*/ 6194080 w 12192000"/>
              <a:gd name="connsiteY334" fmla="*/ 3428375 h 3882345"/>
              <a:gd name="connsiteX335" fmla="*/ 6147491 w 12192000"/>
              <a:gd name="connsiteY335" fmla="*/ 3419563 h 3882345"/>
              <a:gd name="connsiteX336" fmla="*/ 6187785 w 12192000"/>
              <a:gd name="connsiteY336" fmla="*/ 3415781 h 3882345"/>
              <a:gd name="connsiteX337" fmla="*/ 3383805 w 12192000"/>
              <a:gd name="connsiteY337" fmla="*/ 3411615 h 3882345"/>
              <a:gd name="connsiteX338" fmla="*/ 3416150 w 12192000"/>
              <a:gd name="connsiteY338" fmla="*/ 3415782 h 3882345"/>
              <a:gd name="connsiteX339" fmla="*/ 3434414 w 12192000"/>
              <a:gd name="connsiteY339" fmla="*/ 3430900 h 3882345"/>
              <a:gd name="connsiteX340" fmla="*/ 3441970 w 12192000"/>
              <a:gd name="connsiteY340" fmla="*/ 3431528 h 3882345"/>
              <a:gd name="connsiteX341" fmla="*/ 3445744 w 12192000"/>
              <a:gd name="connsiteY341" fmla="*/ 3432156 h 3882345"/>
              <a:gd name="connsiteX342" fmla="*/ 3438189 w 12192000"/>
              <a:gd name="connsiteY342" fmla="*/ 3464269 h 3882345"/>
              <a:gd name="connsiteX343" fmla="*/ 3390965 w 12192000"/>
              <a:gd name="connsiteY343" fmla="*/ 3466153 h 3882345"/>
              <a:gd name="connsiteX344" fmla="*/ 3380891 w 12192000"/>
              <a:gd name="connsiteY344" fmla="*/ 3450414 h 3882345"/>
              <a:gd name="connsiteX345" fmla="*/ 3378372 w 12192000"/>
              <a:gd name="connsiteY345" fmla="*/ 3446639 h 3882345"/>
              <a:gd name="connsiteX346" fmla="*/ 3345632 w 12192000"/>
              <a:gd name="connsiteY346" fmla="*/ 3451676 h 3882345"/>
              <a:gd name="connsiteX347" fmla="*/ 3313519 w 12192000"/>
              <a:gd name="connsiteY347" fmla="*/ 3428381 h 3882345"/>
              <a:gd name="connsiteX348" fmla="*/ 3336820 w 12192000"/>
              <a:gd name="connsiteY348" fmla="*/ 3416417 h 3882345"/>
              <a:gd name="connsiteX349" fmla="*/ 3383805 w 12192000"/>
              <a:gd name="connsiteY349" fmla="*/ 3411615 h 3882345"/>
              <a:gd name="connsiteX350" fmla="*/ 3484785 w 12192000"/>
              <a:gd name="connsiteY350" fmla="*/ 3410117 h 3882345"/>
              <a:gd name="connsiteX351" fmla="*/ 3512488 w 12192000"/>
              <a:gd name="connsiteY351" fmla="*/ 3421447 h 3882345"/>
              <a:gd name="connsiteX352" fmla="*/ 3557822 w 12192000"/>
              <a:gd name="connsiteY352" fmla="*/ 3473708 h 3882345"/>
              <a:gd name="connsiteX353" fmla="*/ 3514379 w 12192000"/>
              <a:gd name="connsiteY353" fmla="*/ 3488191 h 3882345"/>
              <a:gd name="connsiteX354" fmla="*/ 3497377 w 12192000"/>
              <a:gd name="connsiteY354" fmla="*/ 3471190 h 3882345"/>
              <a:gd name="connsiteX355" fmla="*/ 3485419 w 12192000"/>
              <a:gd name="connsiteY355" fmla="*/ 3458597 h 3882345"/>
              <a:gd name="connsiteX356" fmla="*/ 3484785 w 12192000"/>
              <a:gd name="connsiteY356" fmla="*/ 3410117 h 3882345"/>
              <a:gd name="connsiteX357" fmla="*/ 6634819 w 12192000"/>
              <a:gd name="connsiteY357" fmla="*/ 3400906 h 3882345"/>
              <a:gd name="connsiteX358" fmla="*/ 6645522 w 12192000"/>
              <a:gd name="connsiteY358" fmla="*/ 3401927 h 3882345"/>
              <a:gd name="connsiteX359" fmla="*/ 6656858 w 12192000"/>
              <a:gd name="connsiteY359" fmla="*/ 3452297 h 3882345"/>
              <a:gd name="connsiteX360" fmla="*/ 6634820 w 12192000"/>
              <a:gd name="connsiteY360" fmla="*/ 3451041 h 3882345"/>
              <a:gd name="connsiteX361" fmla="*/ 6636082 w 12192000"/>
              <a:gd name="connsiteY361" fmla="*/ 3435302 h 3882345"/>
              <a:gd name="connsiteX362" fmla="*/ 6637338 w 12192000"/>
              <a:gd name="connsiteY362" fmla="*/ 3420191 h 3882345"/>
              <a:gd name="connsiteX363" fmla="*/ 6634819 w 12192000"/>
              <a:gd name="connsiteY363" fmla="*/ 3400906 h 3882345"/>
              <a:gd name="connsiteX364" fmla="*/ 4986606 w 12192000"/>
              <a:gd name="connsiteY364" fmla="*/ 3395634 h 3882345"/>
              <a:gd name="connsiteX365" fmla="*/ 5015415 w 12192000"/>
              <a:gd name="connsiteY365" fmla="*/ 3400043 h 3882345"/>
              <a:gd name="connsiteX366" fmla="*/ 5036192 w 12192000"/>
              <a:gd name="connsiteY366" fmla="*/ 3445376 h 3882345"/>
              <a:gd name="connsiteX367" fmla="*/ 5014780 w 12192000"/>
              <a:gd name="connsiteY367" fmla="*/ 3453560 h 3882345"/>
              <a:gd name="connsiteX368" fmla="*/ 4997785 w 12192000"/>
              <a:gd name="connsiteY368" fmla="*/ 3459853 h 3882345"/>
              <a:gd name="connsiteX369" fmla="*/ 4948670 w 12192000"/>
              <a:gd name="connsiteY369" fmla="*/ 3418929 h 3882345"/>
              <a:gd name="connsiteX370" fmla="*/ 4951190 w 12192000"/>
              <a:gd name="connsiteY370" fmla="*/ 3398781 h 3882345"/>
              <a:gd name="connsiteX371" fmla="*/ 4986606 w 12192000"/>
              <a:gd name="connsiteY371" fmla="*/ 3395634 h 3882345"/>
              <a:gd name="connsiteX372" fmla="*/ 2858697 w 12192000"/>
              <a:gd name="connsiteY372" fmla="*/ 3394930 h 3882345"/>
              <a:gd name="connsiteX373" fmla="*/ 2868376 w 12192000"/>
              <a:gd name="connsiteY373" fmla="*/ 3398787 h 3882345"/>
              <a:gd name="connsiteX374" fmla="*/ 2870267 w 12192000"/>
              <a:gd name="connsiteY374" fmla="*/ 3434046 h 3882345"/>
              <a:gd name="connsiteX375" fmla="*/ 2879085 w 12192000"/>
              <a:gd name="connsiteY375" fmla="*/ 3440339 h 3882345"/>
              <a:gd name="connsiteX376" fmla="*/ 2906154 w 12192000"/>
              <a:gd name="connsiteY376" fmla="*/ 3435937 h 3882345"/>
              <a:gd name="connsiteX377" fmla="*/ 2975417 w 12192000"/>
              <a:gd name="connsiteY377" fmla="*/ 3423972 h 3882345"/>
              <a:gd name="connsiteX378" fmla="*/ 2990528 w 12192000"/>
              <a:gd name="connsiteY378" fmla="*/ 3432784 h 3882345"/>
              <a:gd name="connsiteX379" fmla="*/ 2995565 w 12192000"/>
              <a:gd name="connsiteY379" fmla="*/ 3467415 h 3882345"/>
              <a:gd name="connsiteX380" fmla="*/ 2986747 w 12192000"/>
              <a:gd name="connsiteY380" fmla="*/ 3508974 h 3882345"/>
              <a:gd name="connsiteX381" fmla="*/ 2928193 w 12192000"/>
              <a:gd name="connsiteY381" fmla="*/ 3488191 h 3882345"/>
              <a:gd name="connsiteX382" fmla="*/ 2930711 w 12192000"/>
              <a:gd name="connsiteY382" fmla="*/ 3486935 h 3882345"/>
              <a:gd name="connsiteX383" fmla="*/ 2945194 w 12192000"/>
              <a:gd name="connsiteY383" fmla="*/ 3480636 h 3882345"/>
              <a:gd name="connsiteX384" fmla="*/ 2946450 w 12192000"/>
              <a:gd name="connsiteY384" fmla="*/ 3461750 h 3882345"/>
              <a:gd name="connsiteX385" fmla="*/ 2932602 w 12192000"/>
              <a:gd name="connsiteY385" fmla="*/ 3457969 h 3882345"/>
              <a:gd name="connsiteX386" fmla="*/ 2914338 w 12192000"/>
              <a:gd name="connsiteY386" fmla="*/ 3452932 h 3882345"/>
              <a:gd name="connsiteX387" fmla="*/ 2825562 w 12192000"/>
              <a:gd name="connsiteY387" fmla="*/ 3451048 h 3882345"/>
              <a:gd name="connsiteX388" fmla="*/ 2812969 w 12192000"/>
              <a:gd name="connsiteY388" fmla="*/ 3460488 h 3882345"/>
              <a:gd name="connsiteX389" fmla="*/ 2782119 w 12192000"/>
              <a:gd name="connsiteY389" fmla="*/ 3446011 h 3882345"/>
              <a:gd name="connsiteX390" fmla="*/ 2795967 w 12192000"/>
              <a:gd name="connsiteY390" fmla="*/ 3418307 h 3882345"/>
              <a:gd name="connsiteX391" fmla="*/ 2806676 w 12192000"/>
              <a:gd name="connsiteY391" fmla="*/ 3409489 h 3882345"/>
              <a:gd name="connsiteX392" fmla="*/ 2847600 w 12192000"/>
              <a:gd name="connsiteY392" fmla="*/ 3396269 h 3882345"/>
              <a:gd name="connsiteX393" fmla="*/ 2858697 w 12192000"/>
              <a:gd name="connsiteY393" fmla="*/ 3394930 h 3882345"/>
              <a:gd name="connsiteX394" fmla="*/ 6049262 w 12192000"/>
              <a:gd name="connsiteY394" fmla="*/ 3392488 h 3882345"/>
              <a:gd name="connsiteX395" fmla="*/ 6109078 w 12192000"/>
              <a:gd name="connsiteY395" fmla="*/ 3395006 h 3882345"/>
              <a:gd name="connsiteX396" fmla="*/ 6093967 w 12192000"/>
              <a:gd name="connsiteY396" fmla="*/ 3401299 h 3882345"/>
              <a:gd name="connsiteX397" fmla="*/ 6058080 w 12192000"/>
              <a:gd name="connsiteY397" fmla="*/ 3435302 h 3882345"/>
              <a:gd name="connsiteX398" fmla="*/ 6056817 w 12192000"/>
              <a:gd name="connsiteY398" fmla="*/ 3450414 h 3882345"/>
              <a:gd name="connsiteX399" fmla="*/ 6061226 w 12192000"/>
              <a:gd name="connsiteY399" fmla="*/ 3471190 h 3882345"/>
              <a:gd name="connsiteX400" fmla="*/ 6041078 w 12192000"/>
              <a:gd name="connsiteY400" fmla="*/ 3457969 h 3882345"/>
              <a:gd name="connsiteX401" fmla="*/ 6032267 w 12192000"/>
              <a:gd name="connsiteY401" fmla="*/ 3438449 h 3882345"/>
              <a:gd name="connsiteX402" fmla="*/ 6049262 w 12192000"/>
              <a:gd name="connsiteY402" fmla="*/ 3392488 h 3882345"/>
              <a:gd name="connsiteX403" fmla="*/ 5667710 w 12192000"/>
              <a:gd name="connsiteY403" fmla="*/ 3392488 h 3882345"/>
              <a:gd name="connsiteX404" fmla="*/ 5692896 w 12192000"/>
              <a:gd name="connsiteY404" fmla="*/ 3397525 h 3882345"/>
              <a:gd name="connsiteX405" fmla="*/ 5692268 w 12192000"/>
              <a:gd name="connsiteY405" fmla="*/ 3401299 h 3882345"/>
              <a:gd name="connsiteX406" fmla="*/ 5689121 w 12192000"/>
              <a:gd name="connsiteY406" fmla="*/ 3418301 h 3882345"/>
              <a:gd name="connsiteX407" fmla="*/ 5643154 w 12192000"/>
              <a:gd name="connsiteY407" fmla="*/ 3455451 h 3882345"/>
              <a:gd name="connsiteX408" fmla="*/ 5629933 w 12192000"/>
              <a:gd name="connsiteY408" fmla="*/ 3449151 h 3882345"/>
              <a:gd name="connsiteX409" fmla="*/ 5636232 w 12192000"/>
              <a:gd name="connsiteY409" fmla="*/ 3420819 h 3882345"/>
              <a:gd name="connsiteX410" fmla="*/ 5644416 w 12192000"/>
              <a:gd name="connsiteY410" fmla="*/ 3418301 h 3882345"/>
              <a:gd name="connsiteX411" fmla="*/ 5663301 w 12192000"/>
              <a:gd name="connsiteY411" fmla="*/ 3404452 h 3882345"/>
              <a:gd name="connsiteX412" fmla="*/ 5666455 w 12192000"/>
              <a:gd name="connsiteY412" fmla="*/ 3396262 h 3882345"/>
              <a:gd name="connsiteX413" fmla="*/ 4710041 w 12192000"/>
              <a:gd name="connsiteY413" fmla="*/ 3391232 h 3882345"/>
              <a:gd name="connsiteX414" fmla="*/ 4735225 w 12192000"/>
              <a:gd name="connsiteY414" fmla="*/ 3413270 h 3882345"/>
              <a:gd name="connsiteX415" fmla="*/ 4756636 w 12192000"/>
              <a:gd name="connsiteY415" fmla="*/ 3466159 h 3882345"/>
              <a:gd name="connsiteX416" fmla="*/ 4761038 w 12192000"/>
              <a:gd name="connsiteY416" fmla="*/ 3508346 h 3882345"/>
              <a:gd name="connsiteX417" fmla="*/ 4733962 w 12192000"/>
              <a:gd name="connsiteY417" fmla="*/ 3520304 h 3882345"/>
              <a:gd name="connsiteX418" fmla="*/ 4723261 w 12192000"/>
              <a:gd name="connsiteY418" fmla="*/ 3515895 h 3882345"/>
              <a:gd name="connsiteX419" fmla="*/ 4716332 w 12192000"/>
              <a:gd name="connsiteY419" fmla="*/ 3512748 h 3882345"/>
              <a:gd name="connsiteX420" fmla="*/ 4679818 w 12192000"/>
              <a:gd name="connsiteY420" fmla="*/ 3514639 h 3882345"/>
              <a:gd name="connsiteX421" fmla="*/ 4652115 w 12192000"/>
              <a:gd name="connsiteY421" fmla="*/ 3562491 h 3882345"/>
              <a:gd name="connsiteX422" fmla="*/ 4637002 w 12192000"/>
              <a:gd name="connsiteY422" fmla="*/ 3559344 h 3882345"/>
              <a:gd name="connsiteX423" fmla="*/ 4637002 w 12192000"/>
              <a:gd name="connsiteY423" fmla="*/ 3554307 h 3882345"/>
              <a:gd name="connsiteX424" fmla="*/ 4636375 w 12192000"/>
              <a:gd name="connsiteY424" fmla="*/ 3542971 h 3882345"/>
              <a:gd name="connsiteX425" fmla="*/ 4662188 w 12192000"/>
              <a:gd name="connsiteY425" fmla="*/ 3503937 h 3882345"/>
              <a:gd name="connsiteX426" fmla="*/ 4720742 w 12192000"/>
              <a:gd name="connsiteY426" fmla="*/ 3448530 h 3882345"/>
              <a:gd name="connsiteX427" fmla="*/ 4710041 w 12192000"/>
              <a:gd name="connsiteY427" fmla="*/ 3391232 h 3882345"/>
              <a:gd name="connsiteX428" fmla="*/ 3217194 w 12192000"/>
              <a:gd name="connsiteY428" fmla="*/ 3389969 h 3882345"/>
              <a:gd name="connsiteX429" fmla="*/ 3258118 w 12192000"/>
              <a:gd name="connsiteY429" fmla="*/ 3400671 h 3882345"/>
              <a:gd name="connsiteX430" fmla="*/ 3256856 w 12192000"/>
              <a:gd name="connsiteY430" fmla="*/ 3400671 h 3882345"/>
              <a:gd name="connsiteX431" fmla="*/ 3239226 w 12192000"/>
              <a:gd name="connsiteY431" fmla="*/ 3402562 h 3882345"/>
              <a:gd name="connsiteX432" fmla="*/ 3239861 w 12192000"/>
              <a:gd name="connsiteY432" fmla="*/ 3439711 h 3882345"/>
              <a:gd name="connsiteX433" fmla="*/ 3241745 w 12192000"/>
              <a:gd name="connsiteY433" fmla="*/ 3447895 h 3882345"/>
              <a:gd name="connsiteX434" fmla="*/ 3243635 w 12192000"/>
              <a:gd name="connsiteY434" fmla="*/ 3455451 h 3882345"/>
              <a:gd name="connsiteX435" fmla="*/ 3214041 w 12192000"/>
              <a:gd name="connsiteY435" fmla="*/ 3464897 h 3882345"/>
              <a:gd name="connsiteX436" fmla="*/ 3214041 w 12192000"/>
              <a:gd name="connsiteY436" fmla="*/ 3461744 h 3882345"/>
              <a:gd name="connsiteX437" fmla="*/ 3214041 w 12192000"/>
              <a:gd name="connsiteY437" fmla="*/ 3444748 h 3882345"/>
              <a:gd name="connsiteX438" fmla="*/ 3197046 w 12192000"/>
              <a:gd name="connsiteY438" fmla="*/ 3400671 h 3882345"/>
              <a:gd name="connsiteX439" fmla="*/ 3217194 w 12192000"/>
              <a:gd name="connsiteY439" fmla="*/ 3389969 h 3882345"/>
              <a:gd name="connsiteX440" fmla="*/ 5112375 w 12192000"/>
              <a:gd name="connsiteY440" fmla="*/ 3389341 h 3882345"/>
              <a:gd name="connsiteX441" fmla="*/ 5136931 w 12192000"/>
              <a:gd name="connsiteY441" fmla="*/ 3400671 h 3882345"/>
              <a:gd name="connsiteX442" fmla="*/ 5127485 w 12192000"/>
              <a:gd name="connsiteY442" fmla="*/ 3416417 h 3882345"/>
              <a:gd name="connsiteX443" fmla="*/ 5121821 w 12192000"/>
              <a:gd name="connsiteY443" fmla="*/ 3420191 h 3882345"/>
              <a:gd name="connsiteX444" fmla="*/ 5091598 w 12192000"/>
              <a:gd name="connsiteY444" fmla="*/ 3442858 h 3882345"/>
              <a:gd name="connsiteX445" fmla="*/ 5043118 w 12192000"/>
              <a:gd name="connsiteY445" fmla="*/ 3457969 h 3882345"/>
              <a:gd name="connsiteX446" fmla="*/ 5075860 w 12192000"/>
              <a:gd name="connsiteY446" fmla="*/ 3421454 h 3882345"/>
              <a:gd name="connsiteX447" fmla="*/ 5084672 w 12192000"/>
              <a:gd name="connsiteY447" fmla="*/ 3405080 h 3882345"/>
              <a:gd name="connsiteX448" fmla="*/ 5112375 w 12192000"/>
              <a:gd name="connsiteY448" fmla="*/ 3389341 h 3882345"/>
              <a:gd name="connsiteX449" fmla="*/ 6411935 w 12192000"/>
              <a:gd name="connsiteY449" fmla="*/ 3384304 h 3882345"/>
              <a:gd name="connsiteX450" fmla="*/ 6471744 w 12192000"/>
              <a:gd name="connsiteY450" fmla="*/ 3418307 h 3882345"/>
              <a:gd name="connsiteX451" fmla="*/ 6469854 w 12192000"/>
              <a:gd name="connsiteY451" fmla="*/ 3469934 h 3882345"/>
              <a:gd name="connsiteX452" fmla="*/ 6437120 w 12192000"/>
              <a:gd name="connsiteY452" fmla="*/ 3441602 h 3882345"/>
              <a:gd name="connsiteX453" fmla="*/ 6375413 w 12192000"/>
              <a:gd name="connsiteY453" fmla="*/ 3395641 h 3882345"/>
              <a:gd name="connsiteX454" fmla="*/ 6411935 w 12192000"/>
              <a:gd name="connsiteY454" fmla="*/ 3384304 h 3882345"/>
              <a:gd name="connsiteX455" fmla="*/ 3581116 w 12192000"/>
              <a:gd name="connsiteY455" fmla="*/ 3384298 h 3882345"/>
              <a:gd name="connsiteX456" fmla="*/ 3645342 w 12192000"/>
              <a:gd name="connsiteY456" fmla="*/ 3417673 h 3882345"/>
              <a:gd name="connsiteX457" fmla="*/ 3598118 w 12192000"/>
              <a:gd name="connsiteY457" fmla="*/ 3412001 h 3882345"/>
              <a:gd name="connsiteX458" fmla="*/ 3552785 w 12192000"/>
              <a:gd name="connsiteY458" fmla="*/ 3407599 h 3882345"/>
              <a:gd name="connsiteX459" fmla="*/ 3552157 w 12192000"/>
              <a:gd name="connsiteY459" fmla="*/ 3407599 h 3882345"/>
              <a:gd name="connsiteX460" fmla="*/ 3581116 w 12192000"/>
              <a:gd name="connsiteY460" fmla="*/ 3384298 h 3882345"/>
              <a:gd name="connsiteX461" fmla="*/ 4790004 w 12192000"/>
              <a:gd name="connsiteY461" fmla="*/ 3383042 h 3882345"/>
              <a:gd name="connsiteX462" fmla="*/ 4783077 w 12192000"/>
              <a:gd name="connsiteY462" fmla="*/ 3451041 h 3882345"/>
              <a:gd name="connsiteX463" fmla="*/ 4781187 w 12192000"/>
              <a:gd name="connsiteY463" fmla="*/ 3444748 h 3882345"/>
              <a:gd name="connsiteX464" fmla="*/ 4779302 w 12192000"/>
              <a:gd name="connsiteY464" fmla="*/ 3404452 h 3882345"/>
              <a:gd name="connsiteX465" fmla="*/ 4778040 w 12192000"/>
              <a:gd name="connsiteY465" fmla="*/ 3395006 h 3882345"/>
              <a:gd name="connsiteX466" fmla="*/ 4790004 w 12192000"/>
              <a:gd name="connsiteY466" fmla="*/ 3383042 h 3882345"/>
              <a:gd name="connsiteX467" fmla="*/ 2254486 w 12192000"/>
              <a:gd name="connsiteY467" fmla="*/ 3381786 h 3882345"/>
              <a:gd name="connsiteX468" fmla="*/ 2294155 w 12192000"/>
              <a:gd name="connsiteY468" fmla="*/ 3388713 h 3882345"/>
              <a:gd name="connsiteX469" fmla="*/ 2309266 w 12192000"/>
              <a:gd name="connsiteY469" fmla="*/ 3400678 h 3882345"/>
              <a:gd name="connsiteX470" fmla="*/ 2305491 w 12192000"/>
              <a:gd name="connsiteY470" fmla="*/ 3412008 h 3882345"/>
              <a:gd name="connsiteX471" fmla="*/ 2255749 w 12192000"/>
              <a:gd name="connsiteY471" fmla="*/ 3459860 h 3882345"/>
              <a:gd name="connsiteX472" fmla="*/ 2223636 w 12192000"/>
              <a:gd name="connsiteY472" fmla="*/ 3516523 h 3882345"/>
              <a:gd name="connsiteX473" fmla="*/ 2221118 w 12192000"/>
              <a:gd name="connsiteY473" fmla="*/ 3530378 h 3882345"/>
              <a:gd name="connsiteX474" fmla="*/ 2189640 w 12192000"/>
              <a:gd name="connsiteY474" fmla="*/ 3536043 h 3882345"/>
              <a:gd name="connsiteX475" fmla="*/ 2189640 w 12192000"/>
              <a:gd name="connsiteY475" fmla="*/ 3486301 h 3882345"/>
              <a:gd name="connsiteX476" fmla="*/ 2187749 w 12192000"/>
              <a:gd name="connsiteY476" fmla="*/ 3464897 h 3882345"/>
              <a:gd name="connsiteX477" fmla="*/ 2138007 w 12192000"/>
              <a:gd name="connsiteY477" fmla="*/ 3507711 h 3882345"/>
              <a:gd name="connsiteX478" fmla="*/ 2173266 w 12192000"/>
              <a:gd name="connsiteY478" fmla="*/ 3534787 h 3882345"/>
              <a:gd name="connsiteX479" fmla="*/ 2144934 w 12192000"/>
              <a:gd name="connsiteY479" fmla="*/ 3537306 h 3882345"/>
              <a:gd name="connsiteX480" fmla="*/ 2137379 w 12192000"/>
              <a:gd name="connsiteY480" fmla="*/ 3531641 h 3882345"/>
              <a:gd name="connsiteX481" fmla="*/ 2107157 w 12192000"/>
              <a:gd name="connsiteY481" fmla="*/ 3508974 h 3882345"/>
              <a:gd name="connsiteX482" fmla="*/ 2056786 w 12192000"/>
              <a:gd name="connsiteY482" fmla="*/ 3447267 h 3882345"/>
              <a:gd name="connsiteX483" fmla="*/ 2093302 w 12192000"/>
              <a:gd name="connsiteY483" fmla="*/ 3449786 h 3882345"/>
              <a:gd name="connsiteX484" fmla="*/ 2125414 w 12192000"/>
              <a:gd name="connsiteY484" fmla="*/ 3424600 h 3882345"/>
              <a:gd name="connsiteX485" fmla="*/ 2127305 w 12192000"/>
              <a:gd name="connsiteY485" fmla="*/ 3390597 h 3882345"/>
              <a:gd name="connsiteX486" fmla="*/ 2202860 w 12192000"/>
              <a:gd name="connsiteY486" fmla="*/ 3402562 h 3882345"/>
              <a:gd name="connsiteX487" fmla="*/ 2254486 w 12192000"/>
              <a:gd name="connsiteY487" fmla="*/ 3381786 h 3882345"/>
              <a:gd name="connsiteX488" fmla="*/ 4522413 w 12192000"/>
              <a:gd name="connsiteY488" fmla="*/ 3379260 h 3882345"/>
              <a:gd name="connsiteX489" fmla="*/ 4523043 w 12192000"/>
              <a:gd name="connsiteY489" fmla="*/ 3382414 h 3882345"/>
              <a:gd name="connsiteX490" fmla="*/ 4525560 w 12192000"/>
              <a:gd name="connsiteY490" fmla="*/ 3395634 h 3882345"/>
              <a:gd name="connsiteX491" fmla="*/ 4497857 w 12192000"/>
              <a:gd name="connsiteY491" fmla="*/ 3432784 h 3882345"/>
              <a:gd name="connsiteX492" fmla="*/ 4490301 w 12192000"/>
              <a:gd name="connsiteY492" fmla="*/ 3438449 h 3882345"/>
              <a:gd name="connsiteX493" fmla="*/ 4450004 w 12192000"/>
              <a:gd name="connsiteY493" fmla="*/ 3431521 h 3882345"/>
              <a:gd name="connsiteX494" fmla="*/ 4444340 w 12192000"/>
              <a:gd name="connsiteY494" fmla="*/ 3425228 h 3882345"/>
              <a:gd name="connsiteX495" fmla="*/ 4460708 w 12192000"/>
              <a:gd name="connsiteY495" fmla="*/ 3405708 h 3882345"/>
              <a:gd name="connsiteX496" fmla="*/ 4469526 w 12192000"/>
              <a:gd name="connsiteY496" fmla="*/ 3407599 h 3882345"/>
              <a:gd name="connsiteX497" fmla="*/ 4497229 w 12192000"/>
              <a:gd name="connsiteY497" fmla="*/ 3388079 h 3882345"/>
              <a:gd name="connsiteX498" fmla="*/ 4497229 w 12192000"/>
              <a:gd name="connsiteY498" fmla="*/ 3383670 h 3882345"/>
              <a:gd name="connsiteX499" fmla="*/ 4522413 w 12192000"/>
              <a:gd name="connsiteY499" fmla="*/ 3379260 h 3882345"/>
              <a:gd name="connsiteX500" fmla="*/ 5867929 w 12192000"/>
              <a:gd name="connsiteY500" fmla="*/ 3377377 h 3882345"/>
              <a:gd name="connsiteX501" fmla="*/ 5899413 w 12192000"/>
              <a:gd name="connsiteY501" fmla="*/ 3398787 h 3882345"/>
              <a:gd name="connsiteX502" fmla="*/ 5905707 w 12192000"/>
              <a:gd name="connsiteY502" fmla="*/ 3406971 h 3882345"/>
              <a:gd name="connsiteX503" fmla="*/ 5942228 w 12192000"/>
              <a:gd name="connsiteY503" fmla="*/ 3430265 h 3882345"/>
              <a:gd name="connsiteX504" fmla="*/ 5976225 w 12192000"/>
              <a:gd name="connsiteY504" fmla="*/ 3437821 h 3882345"/>
              <a:gd name="connsiteX505" fmla="*/ 5977487 w 12192000"/>
              <a:gd name="connsiteY505" fmla="*/ 3447895 h 3882345"/>
              <a:gd name="connsiteX506" fmla="*/ 5990708 w 12192000"/>
              <a:gd name="connsiteY506" fmla="*/ 3490082 h 3882345"/>
              <a:gd name="connsiteX507" fmla="*/ 5986299 w 12192000"/>
              <a:gd name="connsiteY507" fmla="*/ 3494491 h 3882345"/>
              <a:gd name="connsiteX508" fmla="*/ 5973706 w 12192000"/>
              <a:gd name="connsiteY508" fmla="*/ 3508967 h 3882345"/>
              <a:gd name="connsiteX509" fmla="*/ 5926483 w 12192000"/>
              <a:gd name="connsiteY509" fmla="*/ 3510230 h 3882345"/>
              <a:gd name="connsiteX510" fmla="*/ 5906335 w 12192000"/>
              <a:gd name="connsiteY510" fmla="*/ 3483154 h 3882345"/>
              <a:gd name="connsiteX511" fmla="*/ 5888712 w 12192000"/>
              <a:gd name="connsiteY511" fmla="*/ 3492600 h 3882345"/>
              <a:gd name="connsiteX512" fmla="*/ 5884303 w 12192000"/>
              <a:gd name="connsiteY512" fmla="*/ 3495119 h 3882345"/>
              <a:gd name="connsiteX513" fmla="*/ 5871710 w 12192000"/>
              <a:gd name="connsiteY513" fmla="*/ 3478745 h 3882345"/>
              <a:gd name="connsiteX514" fmla="*/ 5876747 w 12192000"/>
              <a:gd name="connsiteY514" fmla="*/ 3476227 h 3882345"/>
              <a:gd name="connsiteX515" fmla="*/ 5889340 w 12192000"/>
              <a:gd name="connsiteY515" fmla="*/ 3469299 h 3882345"/>
              <a:gd name="connsiteX516" fmla="*/ 5904450 w 12192000"/>
              <a:gd name="connsiteY516" fmla="*/ 3442858 h 3882345"/>
              <a:gd name="connsiteX517" fmla="*/ 5872967 w 12192000"/>
              <a:gd name="connsiteY517" fmla="*/ 3383042 h 3882345"/>
              <a:gd name="connsiteX518" fmla="*/ 5867929 w 12192000"/>
              <a:gd name="connsiteY518" fmla="*/ 3377377 h 3882345"/>
              <a:gd name="connsiteX519" fmla="*/ 7125924 w 12192000"/>
              <a:gd name="connsiteY519" fmla="*/ 3376114 h 3882345"/>
              <a:gd name="connsiteX520" fmla="*/ 7146700 w 12192000"/>
              <a:gd name="connsiteY520" fmla="*/ 3381779 h 3882345"/>
              <a:gd name="connsiteX521" fmla="*/ 7159299 w 12192000"/>
              <a:gd name="connsiteY521" fmla="*/ 3400043 h 3882345"/>
              <a:gd name="connsiteX522" fmla="*/ 7132851 w 12192000"/>
              <a:gd name="connsiteY522" fmla="*/ 3425228 h 3882345"/>
              <a:gd name="connsiteX523" fmla="*/ 7133704 w 12192000"/>
              <a:gd name="connsiteY523" fmla="*/ 3453342 h 3882345"/>
              <a:gd name="connsiteX524" fmla="*/ 7127107 w 12192000"/>
              <a:gd name="connsiteY524" fmla="*/ 3417673 h 3882345"/>
              <a:gd name="connsiteX525" fmla="*/ 7120259 w 12192000"/>
              <a:gd name="connsiteY525" fmla="*/ 3382414 h 3882345"/>
              <a:gd name="connsiteX526" fmla="*/ 4305822 w 12192000"/>
              <a:gd name="connsiteY526" fmla="*/ 3372968 h 3882345"/>
              <a:gd name="connsiteX527" fmla="*/ 4307077 w 12192000"/>
              <a:gd name="connsiteY527" fmla="*/ 3459225 h 3882345"/>
              <a:gd name="connsiteX528" fmla="*/ 4283783 w 12192000"/>
              <a:gd name="connsiteY528" fmla="*/ 3481264 h 3882345"/>
              <a:gd name="connsiteX529" fmla="*/ 4254188 w 12192000"/>
              <a:gd name="connsiteY529" fmla="*/ 3446632 h 3882345"/>
              <a:gd name="connsiteX530" fmla="*/ 4305187 w 12192000"/>
              <a:gd name="connsiteY530" fmla="*/ 3428375 h 3882345"/>
              <a:gd name="connsiteX531" fmla="*/ 4302668 w 12192000"/>
              <a:gd name="connsiteY531" fmla="*/ 3425856 h 3882345"/>
              <a:gd name="connsiteX532" fmla="*/ 4292594 w 12192000"/>
              <a:gd name="connsiteY532" fmla="*/ 3415154 h 3882345"/>
              <a:gd name="connsiteX533" fmla="*/ 4280001 w 12192000"/>
              <a:gd name="connsiteY533" fmla="*/ 3384932 h 3882345"/>
              <a:gd name="connsiteX534" fmla="*/ 4286930 w 12192000"/>
              <a:gd name="connsiteY534" fmla="*/ 3381779 h 3882345"/>
              <a:gd name="connsiteX535" fmla="*/ 2513900 w 12192000"/>
              <a:gd name="connsiteY535" fmla="*/ 3372340 h 3882345"/>
              <a:gd name="connsiteX536" fmla="*/ 2541604 w 12192000"/>
              <a:gd name="connsiteY536" fmla="*/ 3408855 h 3882345"/>
              <a:gd name="connsiteX537" fmla="*/ 2534676 w 12192000"/>
              <a:gd name="connsiteY537" fmla="*/ 3437193 h 3882345"/>
              <a:gd name="connsiteX538" fmla="*/ 2479269 w 12192000"/>
              <a:gd name="connsiteY538" fmla="*/ 3398153 h 3882345"/>
              <a:gd name="connsiteX539" fmla="*/ 2459121 w 12192000"/>
              <a:gd name="connsiteY539" fmla="*/ 3412008 h 3882345"/>
              <a:gd name="connsiteX540" fmla="*/ 2435198 w 12192000"/>
              <a:gd name="connsiteY540" fmla="*/ 3428375 h 3882345"/>
              <a:gd name="connsiteX541" fmla="*/ 2389230 w 12192000"/>
              <a:gd name="connsiteY541" fmla="*/ 3493856 h 3882345"/>
              <a:gd name="connsiteX542" fmla="*/ 2389865 w 12192000"/>
              <a:gd name="connsiteY542" fmla="*/ 3478117 h 3882345"/>
              <a:gd name="connsiteX543" fmla="*/ 2404969 w 12192000"/>
              <a:gd name="connsiteY543" fmla="*/ 3421447 h 3882345"/>
              <a:gd name="connsiteX544" fmla="*/ 2432673 w 12192000"/>
              <a:gd name="connsiteY544" fmla="*/ 3394378 h 3882345"/>
              <a:gd name="connsiteX545" fmla="*/ 2498161 w 12192000"/>
              <a:gd name="connsiteY545" fmla="*/ 3374858 h 3882345"/>
              <a:gd name="connsiteX546" fmla="*/ 4637481 w 12192000"/>
              <a:gd name="connsiteY546" fmla="*/ 3367770 h 3882345"/>
              <a:gd name="connsiteX547" fmla="*/ 4654005 w 12192000"/>
              <a:gd name="connsiteY547" fmla="*/ 3371705 h 3882345"/>
              <a:gd name="connsiteX548" fmla="*/ 4620007 w 12192000"/>
              <a:gd name="connsiteY548" fmla="*/ 3384298 h 3882345"/>
              <a:gd name="connsiteX549" fmla="*/ 4642046 w 12192000"/>
              <a:gd name="connsiteY549" fmla="*/ 3408227 h 3882345"/>
              <a:gd name="connsiteX550" fmla="*/ 4659048 w 12192000"/>
              <a:gd name="connsiteY550" fmla="*/ 3442223 h 3882345"/>
              <a:gd name="connsiteX551" fmla="*/ 4599233 w 12192000"/>
              <a:gd name="connsiteY551" fmla="*/ 3401299 h 3882345"/>
              <a:gd name="connsiteX552" fmla="*/ 4601123 w 12192000"/>
              <a:gd name="connsiteY552" fmla="*/ 3370449 h 3882345"/>
              <a:gd name="connsiteX553" fmla="*/ 4637481 w 12192000"/>
              <a:gd name="connsiteY553" fmla="*/ 3367770 h 3882345"/>
              <a:gd name="connsiteX554" fmla="*/ 4197526 w 12192000"/>
              <a:gd name="connsiteY554" fmla="*/ 3358484 h 3882345"/>
              <a:gd name="connsiteX555" fmla="*/ 4210747 w 12192000"/>
              <a:gd name="connsiteY555" fmla="*/ 3372968 h 3882345"/>
              <a:gd name="connsiteX556" fmla="*/ 4227112 w 12192000"/>
              <a:gd name="connsiteY556" fmla="*/ 3429631 h 3882345"/>
              <a:gd name="connsiteX557" fmla="*/ 4188707 w 12192000"/>
              <a:gd name="connsiteY557" fmla="*/ 3471818 h 3882345"/>
              <a:gd name="connsiteX558" fmla="*/ 4127006 w 12192000"/>
              <a:gd name="connsiteY558" fmla="*/ 3452297 h 3882345"/>
              <a:gd name="connsiteX559" fmla="*/ 4109377 w 12192000"/>
              <a:gd name="connsiteY559" fmla="*/ 3469299 h 3882345"/>
              <a:gd name="connsiteX560" fmla="*/ 4079154 w 12192000"/>
              <a:gd name="connsiteY560" fmla="*/ 3522188 h 3882345"/>
              <a:gd name="connsiteX561" fmla="*/ 4064043 w 12192000"/>
              <a:gd name="connsiteY561" fmla="*/ 3466781 h 3882345"/>
              <a:gd name="connsiteX562" fmla="*/ 4061525 w 12192000"/>
              <a:gd name="connsiteY562" fmla="*/ 3462999 h 3882345"/>
              <a:gd name="connsiteX563" fmla="*/ 4037596 w 12192000"/>
              <a:gd name="connsiteY563" fmla="*/ 3422710 h 3882345"/>
              <a:gd name="connsiteX564" fmla="*/ 4112523 w 12192000"/>
              <a:gd name="connsiteY564" fmla="*/ 3407592 h 3882345"/>
              <a:gd name="connsiteX565" fmla="*/ 4171705 w 12192000"/>
              <a:gd name="connsiteY565" fmla="*/ 3429003 h 3882345"/>
              <a:gd name="connsiteX566" fmla="*/ 4162893 w 12192000"/>
              <a:gd name="connsiteY566" fmla="*/ 3383670 h 3882345"/>
              <a:gd name="connsiteX567" fmla="*/ 4193744 w 12192000"/>
              <a:gd name="connsiteY567" fmla="*/ 3361003 h 3882345"/>
              <a:gd name="connsiteX568" fmla="*/ 3003832 w 12192000"/>
              <a:gd name="connsiteY568" fmla="*/ 3358247 h 3882345"/>
              <a:gd name="connsiteX569" fmla="*/ 3027049 w 12192000"/>
              <a:gd name="connsiteY569" fmla="*/ 3363521 h 3882345"/>
              <a:gd name="connsiteX570" fmla="*/ 3078048 w 12192000"/>
              <a:gd name="connsiteY570" fmla="*/ 3411373 h 3882345"/>
              <a:gd name="connsiteX571" fmla="*/ 3081194 w 12192000"/>
              <a:gd name="connsiteY571" fmla="*/ 3413264 h 3882345"/>
              <a:gd name="connsiteX572" fmla="*/ 3114563 w 12192000"/>
              <a:gd name="connsiteY572" fmla="*/ 3428375 h 3882345"/>
              <a:gd name="connsiteX573" fmla="*/ 3121490 w 12192000"/>
              <a:gd name="connsiteY573" fmla="*/ 3427747 h 3882345"/>
              <a:gd name="connsiteX574" fmla="*/ 3179416 w 12192000"/>
              <a:gd name="connsiteY574" fmla="*/ 3433412 h 3882345"/>
              <a:gd name="connsiteX575" fmla="*/ 3180679 w 12192000"/>
              <a:gd name="connsiteY575" fmla="*/ 3456079 h 3882345"/>
              <a:gd name="connsiteX576" fmla="*/ 3147310 w 12192000"/>
              <a:gd name="connsiteY576" fmla="*/ 3463006 h 3882345"/>
              <a:gd name="connsiteX577" fmla="*/ 3130937 w 12192000"/>
              <a:gd name="connsiteY577" fmla="*/ 3502040 h 3882345"/>
              <a:gd name="connsiteX578" fmla="*/ 3117716 w 12192000"/>
              <a:gd name="connsiteY578" fmla="*/ 3511486 h 3882345"/>
              <a:gd name="connsiteX579" fmla="*/ 3064827 w 12192000"/>
              <a:gd name="connsiteY579" fmla="*/ 3476855 h 3882345"/>
              <a:gd name="connsiteX580" fmla="*/ 3098824 w 12192000"/>
              <a:gd name="connsiteY580" fmla="*/ 3431521 h 3882345"/>
              <a:gd name="connsiteX581" fmla="*/ 3039642 w 12192000"/>
              <a:gd name="connsiteY581" fmla="*/ 3418929 h 3882345"/>
              <a:gd name="connsiteX582" fmla="*/ 3046563 w 12192000"/>
              <a:gd name="connsiteY582" fmla="*/ 3416410 h 3882345"/>
              <a:gd name="connsiteX583" fmla="*/ 3051600 w 12192000"/>
              <a:gd name="connsiteY583" fmla="*/ 3390597 h 3882345"/>
              <a:gd name="connsiteX584" fmla="*/ 3005639 w 12192000"/>
              <a:gd name="connsiteY584" fmla="*/ 3366040 h 3882345"/>
              <a:gd name="connsiteX585" fmla="*/ 2999974 w 12192000"/>
              <a:gd name="connsiteY585" fmla="*/ 3362893 h 3882345"/>
              <a:gd name="connsiteX586" fmla="*/ 3003832 w 12192000"/>
              <a:gd name="connsiteY586" fmla="*/ 3358247 h 3882345"/>
              <a:gd name="connsiteX587" fmla="*/ 2647879 w 12192000"/>
              <a:gd name="connsiteY587" fmla="*/ 3357591 h 3882345"/>
              <a:gd name="connsiteX588" fmla="*/ 2651156 w 12192000"/>
              <a:gd name="connsiteY588" fmla="*/ 3358484 h 3882345"/>
              <a:gd name="connsiteX589" fmla="*/ 2687043 w 12192000"/>
              <a:gd name="connsiteY589" fmla="*/ 3369193 h 3882345"/>
              <a:gd name="connsiteX590" fmla="*/ 2741195 w 12192000"/>
              <a:gd name="connsiteY590" fmla="*/ 3367930 h 3882345"/>
              <a:gd name="connsiteX591" fmla="*/ 2789674 w 12192000"/>
              <a:gd name="connsiteY591" fmla="*/ 3367930 h 3882345"/>
              <a:gd name="connsiteX592" fmla="*/ 2795339 w 12192000"/>
              <a:gd name="connsiteY592" fmla="*/ 3389969 h 3882345"/>
              <a:gd name="connsiteX593" fmla="*/ 2790930 w 12192000"/>
              <a:gd name="connsiteY593" fmla="*/ 3389969 h 3882345"/>
              <a:gd name="connsiteX594" fmla="*/ 2763227 w 12192000"/>
              <a:gd name="connsiteY594" fmla="*/ 3391225 h 3882345"/>
              <a:gd name="connsiteX595" fmla="*/ 2709710 w 12192000"/>
              <a:gd name="connsiteY595" fmla="*/ 3416410 h 3882345"/>
              <a:gd name="connsiteX596" fmla="*/ 2716637 w 12192000"/>
              <a:gd name="connsiteY596" fmla="*/ 3417673 h 3882345"/>
              <a:gd name="connsiteX597" fmla="*/ 2755678 w 12192000"/>
              <a:gd name="connsiteY597" fmla="*/ 3423966 h 3882345"/>
              <a:gd name="connsiteX598" fmla="*/ 2738676 w 12192000"/>
              <a:gd name="connsiteY598" fmla="*/ 3483782 h 3882345"/>
              <a:gd name="connsiteX599" fmla="*/ 2674451 w 12192000"/>
              <a:gd name="connsiteY599" fmla="*/ 3478117 h 3882345"/>
              <a:gd name="connsiteX600" fmla="*/ 2675713 w 12192000"/>
              <a:gd name="connsiteY600" fmla="*/ 3497003 h 3882345"/>
              <a:gd name="connsiteX601" fmla="*/ 2671304 w 12192000"/>
              <a:gd name="connsiteY601" fmla="*/ 3520932 h 3882345"/>
              <a:gd name="connsiteX602" fmla="*/ 2622824 w 12192000"/>
              <a:gd name="connsiteY602" fmla="*/ 3529743 h 3882345"/>
              <a:gd name="connsiteX603" fmla="*/ 2649900 w 12192000"/>
              <a:gd name="connsiteY603" fmla="*/ 3507077 h 3882345"/>
              <a:gd name="connsiteX604" fmla="*/ 2621562 w 12192000"/>
              <a:gd name="connsiteY604" fmla="*/ 3484410 h 3882345"/>
              <a:gd name="connsiteX605" fmla="*/ 2666895 w 12192000"/>
              <a:gd name="connsiteY605" fmla="*/ 3451041 h 3882345"/>
              <a:gd name="connsiteX606" fmla="*/ 2660602 w 12192000"/>
              <a:gd name="connsiteY606" fmla="*/ 3432784 h 3882345"/>
              <a:gd name="connsiteX607" fmla="*/ 2658712 w 12192000"/>
              <a:gd name="connsiteY607" fmla="*/ 3418301 h 3882345"/>
              <a:gd name="connsiteX608" fmla="*/ 2666895 w 12192000"/>
              <a:gd name="connsiteY608" fmla="*/ 3405080 h 3882345"/>
              <a:gd name="connsiteX609" fmla="*/ 2645491 w 12192000"/>
              <a:gd name="connsiteY609" fmla="*/ 3374858 h 3882345"/>
              <a:gd name="connsiteX610" fmla="*/ 2647879 w 12192000"/>
              <a:gd name="connsiteY610" fmla="*/ 3357591 h 3882345"/>
              <a:gd name="connsiteX611" fmla="*/ 3220103 w 12192000"/>
              <a:gd name="connsiteY611" fmla="*/ 3353067 h 3882345"/>
              <a:gd name="connsiteX612" fmla="*/ 3278894 w 12192000"/>
              <a:gd name="connsiteY612" fmla="*/ 3374230 h 3882345"/>
              <a:gd name="connsiteX613" fmla="*/ 3270076 w 12192000"/>
              <a:gd name="connsiteY613" fmla="*/ 3374230 h 3882345"/>
              <a:gd name="connsiteX614" fmla="*/ 3202711 w 12192000"/>
              <a:gd name="connsiteY614" fmla="*/ 3365412 h 3882345"/>
              <a:gd name="connsiteX615" fmla="*/ 3181300 w 12192000"/>
              <a:gd name="connsiteY615" fmla="*/ 3372340 h 3882345"/>
              <a:gd name="connsiteX616" fmla="*/ 3193893 w 12192000"/>
              <a:gd name="connsiteY616" fmla="*/ 3355338 h 3882345"/>
              <a:gd name="connsiteX617" fmla="*/ 3220103 w 12192000"/>
              <a:gd name="connsiteY617" fmla="*/ 3353067 h 3882345"/>
              <a:gd name="connsiteX618" fmla="*/ 4041377 w 12192000"/>
              <a:gd name="connsiteY618" fmla="*/ 3320085 h 3882345"/>
              <a:gd name="connsiteX619" fmla="*/ 4091119 w 12192000"/>
              <a:gd name="connsiteY619" fmla="*/ 3338971 h 3882345"/>
              <a:gd name="connsiteX620" fmla="*/ 4044523 w 12192000"/>
              <a:gd name="connsiteY620" fmla="*/ 3396269 h 3882345"/>
              <a:gd name="connsiteX621" fmla="*/ 4016820 w 12192000"/>
              <a:gd name="connsiteY621" fmla="*/ 3402562 h 3882345"/>
              <a:gd name="connsiteX622" fmla="*/ 4011155 w 12192000"/>
              <a:gd name="connsiteY622" fmla="*/ 3403824 h 3882345"/>
              <a:gd name="connsiteX623" fmla="*/ 4004862 w 12192000"/>
              <a:gd name="connsiteY623" fmla="*/ 3377377 h 3882345"/>
              <a:gd name="connsiteX624" fmla="*/ 4011155 w 12192000"/>
              <a:gd name="connsiteY624" fmla="*/ 3376121 h 3882345"/>
              <a:gd name="connsiteX625" fmla="*/ 4026894 w 12192000"/>
              <a:gd name="connsiteY625" fmla="*/ 3373602 h 3882345"/>
              <a:gd name="connsiteX626" fmla="*/ 4062153 w 12192000"/>
              <a:gd name="connsiteY626" fmla="*/ 3362900 h 3882345"/>
              <a:gd name="connsiteX627" fmla="*/ 4035084 w 12192000"/>
              <a:gd name="connsiteY627" fmla="*/ 3342752 h 3882345"/>
              <a:gd name="connsiteX628" fmla="*/ 4041377 w 12192000"/>
              <a:gd name="connsiteY628" fmla="*/ 3320085 h 3882345"/>
              <a:gd name="connsiteX629" fmla="*/ 1616575 w 12192000"/>
              <a:gd name="connsiteY629" fmla="*/ 3318003 h 3882345"/>
              <a:gd name="connsiteX630" fmla="*/ 1655714 w 12192000"/>
              <a:gd name="connsiteY630" fmla="*/ 3357228 h 3882345"/>
              <a:gd name="connsiteX631" fmla="*/ 1629895 w 12192000"/>
              <a:gd name="connsiteY631" fmla="*/ 3381779 h 3882345"/>
              <a:gd name="connsiteX632" fmla="*/ 1626748 w 12192000"/>
              <a:gd name="connsiteY632" fmla="*/ 3384932 h 3882345"/>
              <a:gd name="connsiteX633" fmla="*/ 1646896 w 12192000"/>
              <a:gd name="connsiteY633" fmla="*/ 3400043 h 3882345"/>
              <a:gd name="connsiteX634" fmla="*/ 1690967 w 12192000"/>
              <a:gd name="connsiteY634" fmla="*/ 3371077 h 3882345"/>
              <a:gd name="connsiteX635" fmla="*/ 1701048 w 12192000"/>
              <a:gd name="connsiteY635" fmla="*/ 3388079 h 3882345"/>
              <a:gd name="connsiteX636" fmla="*/ 1711122 w 12192000"/>
              <a:gd name="connsiteY636" fmla="*/ 3405080 h 3882345"/>
              <a:gd name="connsiteX637" fmla="*/ 1727489 w 12192000"/>
              <a:gd name="connsiteY637" fmla="*/ 3430265 h 3882345"/>
              <a:gd name="connsiteX638" fmla="*/ 1757711 w 12192000"/>
              <a:gd name="connsiteY638" fmla="*/ 3376114 h 3882345"/>
              <a:gd name="connsiteX639" fmla="*/ 1813118 w 12192000"/>
              <a:gd name="connsiteY639" fmla="*/ 3387451 h 3882345"/>
              <a:gd name="connsiteX640" fmla="*/ 1816265 w 12192000"/>
              <a:gd name="connsiteY640" fmla="*/ 3400043 h 3882345"/>
              <a:gd name="connsiteX641" fmla="*/ 1818155 w 12192000"/>
              <a:gd name="connsiteY641" fmla="*/ 3406336 h 3882345"/>
              <a:gd name="connsiteX642" fmla="*/ 1843968 w 12192000"/>
              <a:gd name="connsiteY642" fmla="*/ 3423338 h 3882345"/>
              <a:gd name="connsiteX643" fmla="*/ 1825711 w 12192000"/>
              <a:gd name="connsiteY643" fmla="*/ 3451669 h 3882345"/>
              <a:gd name="connsiteX644" fmla="*/ 1830120 w 12192000"/>
              <a:gd name="connsiteY644" fmla="*/ 3471818 h 3882345"/>
              <a:gd name="connsiteX645" fmla="*/ 1837675 w 12192000"/>
              <a:gd name="connsiteY645" fmla="*/ 3472446 h 3882345"/>
              <a:gd name="connsiteX646" fmla="*/ 1851524 w 12192000"/>
              <a:gd name="connsiteY646" fmla="*/ 3473708 h 3882345"/>
              <a:gd name="connsiteX647" fmla="*/ 1882381 w 12192000"/>
              <a:gd name="connsiteY647" fmla="*/ 3451669 h 3882345"/>
              <a:gd name="connsiteX648" fmla="*/ 1872307 w 12192000"/>
              <a:gd name="connsiteY648" fmla="*/ 3405080 h 3882345"/>
              <a:gd name="connsiteX649" fmla="*/ 1864117 w 12192000"/>
              <a:gd name="connsiteY649" fmla="*/ 3364149 h 3882345"/>
              <a:gd name="connsiteX650" fmla="*/ 1888674 w 12192000"/>
              <a:gd name="connsiteY650" fmla="*/ 3384932 h 3882345"/>
              <a:gd name="connsiteX651" fmla="*/ 1917005 w 12192000"/>
              <a:gd name="connsiteY651" fmla="*/ 3384298 h 3882345"/>
              <a:gd name="connsiteX652" fmla="*/ 1987524 w 12192000"/>
              <a:gd name="connsiteY652" fmla="*/ 3417673 h 3882345"/>
              <a:gd name="connsiteX653" fmla="*/ 2022155 w 12192000"/>
              <a:gd name="connsiteY653" fmla="*/ 3452932 h 3882345"/>
              <a:gd name="connsiteX654" fmla="*/ 2044822 w 12192000"/>
              <a:gd name="connsiteY654" fmla="*/ 3468671 h 3882345"/>
              <a:gd name="connsiteX655" fmla="*/ 2007044 w 12192000"/>
              <a:gd name="connsiteY655" fmla="*/ 3499521 h 3882345"/>
              <a:gd name="connsiteX656" fmla="*/ 1964229 w 12192000"/>
              <a:gd name="connsiteY656" fmla="*/ 3467409 h 3882345"/>
              <a:gd name="connsiteX657" fmla="*/ 1952899 w 12192000"/>
              <a:gd name="connsiteY657" fmla="*/ 3485038 h 3882345"/>
              <a:gd name="connsiteX658" fmla="*/ 1944709 w 12192000"/>
              <a:gd name="connsiteY658" fmla="*/ 3498265 h 3882345"/>
              <a:gd name="connsiteX659" fmla="*/ 1910084 w 12192000"/>
              <a:gd name="connsiteY659" fmla="*/ 3508339 h 3882345"/>
              <a:gd name="connsiteX660" fmla="*/ 1851524 w 12192000"/>
              <a:gd name="connsiteY660" fmla="*/ 3514632 h 3882345"/>
              <a:gd name="connsiteX661" fmla="*/ 1771559 w 12192000"/>
              <a:gd name="connsiteY661" fmla="*/ 3502040 h 3882345"/>
              <a:gd name="connsiteX662" fmla="*/ 1736307 w 12192000"/>
              <a:gd name="connsiteY662" fmla="*/ 3501412 h 3882345"/>
              <a:gd name="connsiteX663" fmla="*/ 1664526 w 12192000"/>
              <a:gd name="connsiteY663" fmla="*/ 3500784 h 3882345"/>
              <a:gd name="connsiteX664" fmla="*/ 1633676 w 12192000"/>
              <a:gd name="connsiteY664" fmla="*/ 3504558 h 3882345"/>
              <a:gd name="connsiteX665" fmla="*/ 1578896 w 12192000"/>
              <a:gd name="connsiteY665" fmla="*/ 3525969 h 3882345"/>
              <a:gd name="connsiteX666" fmla="*/ 1523489 w 12192000"/>
              <a:gd name="connsiteY666" fmla="*/ 3527853 h 3882345"/>
              <a:gd name="connsiteX667" fmla="*/ 1493895 w 12192000"/>
              <a:gd name="connsiteY667" fmla="*/ 3533524 h 3882345"/>
              <a:gd name="connsiteX668" fmla="*/ 1518134 w 12192000"/>
              <a:gd name="connsiteY668" fmla="*/ 3452720 h 3882345"/>
              <a:gd name="connsiteX669" fmla="*/ 1470600 w 12192000"/>
              <a:gd name="connsiteY669" fmla="*/ 3514004 h 3882345"/>
              <a:gd name="connsiteX670" fmla="*/ 1423383 w 12192000"/>
              <a:gd name="connsiteY670" fmla="*/ 3531634 h 3882345"/>
              <a:gd name="connsiteX671" fmla="*/ 1399453 w 12192000"/>
              <a:gd name="connsiteY671" fmla="*/ 3522822 h 3882345"/>
              <a:gd name="connsiteX672" fmla="*/ 1361676 w 12192000"/>
              <a:gd name="connsiteY672" fmla="*/ 3517157 h 3882345"/>
              <a:gd name="connsiteX673" fmla="*/ 1303122 w 12192000"/>
              <a:gd name="connsiteY673" fmla="*/ 3517157 h 3882345"/>
              <a:gd name="connsiteX674" fmla="*/ 1272900 w 12192000"/>
              <a:gd name="connsiteY674" fmla="*/ 3505821 h 3882345"/>
              <a:gd name="connsiteX675" fmla="*/ 1245196 w 12192000"/>
              <a:gd name="connsiteY675" fmla="*/ 3519676 h 3882345"/>
              <a:gd name="connsiteX676" fmla="*/ 1191679 w 12192000"/>
              <a:gd name="connsiteY676" fmla="*/ 3498265 h 3882345"/>
              <a:gd name="connsiteX677" fmla="*/ 1158939 w 12192000"/>
              <a:gd name="connsiteY677" fmla="*/ 3505193 h 3882345"/>
              <a:gd name="connsiteX678" fmla="*/ 1146346 w 12192000"/>
              <a:gd name="connsiteY678" fmla="*/ 3507711 h 3882345"/>
              <a:gd name="connsiteX679" fmla="*/ 1155157 w 12192000"/>
              <a:gd name="connsiteY679" fmla="*/ 3578858 h 3882345"/>
              <a:gd name="connsiteX680" fmla="*/ 1194198 w 12192000"/>
              <a:gd name="connsiteY680" fmla="*/ 3636156 h 3882345"/>
              <a:gd name="connsiteX681" fmla="*/ 1215602 w 12192000"/>
              <a:gd name="connsiteY681" fmla="*/ 3639302 h 3882345"/>
              <a:gd name="connsiteX682" fmla="*/ 1228195 w 12192000"/>
              <a:gd name="connsiteY682" fmla="*/ 3641193 h 3882345"/>
              <a:gd name="connsiteX683" fmla="*/ 1221901 w 12192000"/>
              <a:gd name="connsiteY683" fmla="*/ 3651267 h 3882345"/>
              <a:gd name="connsiteX684" fmla="*/ 1098494 w 12192000"/>
              <a:gd name="connsiteY684" fmla="*/ 3641193 h 3882345"/>
              <a:gd name="connsiteX685" fmla="*/ 1090939 w 12192000"/>
              <a:gd name="connsiteY685" fmla="*/ 3639302 h 3882345"/>
              <a:gd name="connsiteX686" fmla="*/ 1061344 w 12192000"/>
              <a:gd name="connsiteY686" fmla="*/ 3633009 h 3882345"/>
              <a:gd name="connsiteX687" fmla="*/ 1016639 w 12192000"/>
              <a:gd name="connsiteY687" fmla="*/ 3606561 h 3882345"/>
              <a:gd name="connsiteX688" fmla="*/ 1047489 w 12192000"/>
              <a:gd name="connsiteY688" fmla="*/ 3576339 h 3882345"/>
              <a:gd name="connsiteX689" fmla="*/ 1058198 w 12192000"/>
              <a:gd name="connsiteY689" fmla="*/ 3566265 h 3882345"/>
              <a:gd name="connsiteX690" fmla="*/ 1010346 w 12192000"/>
              <a:gd name="connsiteY690" fmla="*/ 3516523 h 3882345"/>
              <a:gd name="connsiteX691" fmla="*/ 993344 w 12192000"/>
              <a:gd name="connsiteY691" fmla="*/ 3514639 h 3882345"/>
              <a:gd name="connsiteX692" fmla="*/ 963750 w 12192000"/>
              <a:gd name="connsiteY692" fmla="*/ 3499528 h 3882345"/>
              <a:gd name="connsiteX693" fmla="*/ 935419 w 12192000"/>
              <a:gd name="connsiteY693" fmla="*/ 3491338 h 3882345"/>
              <a:gd name="connsiteX694" fmla="*/ 938565 w 12192000"/>
              <a:gd name="connsiteY694" fmla="*/ 3514004 h 3882345"/>
              <a:gd name="connsiteX695" fmla="*/ 939828 w 12192000"/>
              <a:gd name="connsiteY695" fmla="*/ 3517157 h 3882345"/>
              <a:gd name="connsiteX696" fmla="*/ 911490 w 12192000"/>
              <a:gd name="connsiteY696" fmla="*/ 3527232 h 3882345"/>
              <a:gd name="connsiteX697" fmla="*/ 883786 w 12192000"/>
              <a:gd name="connsiteY697" fmla="*/ 3491338 h 3882345"/>
              <a:gd name="connsiteX698" fmla="*/ 860491 w 12192000"/>
              <a:gd name="connsiteY698" fmla="*/ 3507711 h 3882345"/>
              <a:gd name="connsiteX699" fmla="*/ 840971 w 12192000"/>
              <a:gd name="connsiteY699" fmla="*/ 3521560 h 3882345"/>
              <a:gd name="connsiteX700" fmla="*/ 784936 w 12192000"/>
              <a:gd name="connsiteY700" fmla="*/ 3512748 h 3882345"/>
              <a:gd name="connsiteX701" fmla="*/ 784308 w 12192000"/>
              <a:gd name="connsiteY701" fmla="*/ 3514004 h 3882345"/>
              <a:gd name="connsiteX702" fmla="*/ 774862 w 12192000"/>
              <a:gd name="connsiteY702" fmla="*/ 3538562 h 3882345"/>
              <a:gd name="connsiteX703" fmla="*/ 721345 w 12192000"/>
              <a:gd name="connsiteY703" fmla="*/ 3515895 h 3882345"/>
              <a:gd name="connsiteX704" fmla="*/ 670975 w 12192000"/>
              <a:gd name="connsiteY704" fmla="*/ 3523450 h 3882345"/>
              <a:gd name="connsiteX705" fmla="*/ 657754 w 12192000"/>
              <a:gd name="connsiteY705" fmla="*/ 3531634 h 3882345"/>
              <a:gd name="connsiteX706" fmla="*/ 643899 w 12192000"/>
              <a:gd name="connsiteY706" fmla="*/ 3540452 h 3882345"/>
              <a:gd name="connsiteX707" fmla="*/ 613049 w 12192000"/>
              <a:gd name="connsiteY707" fmla="*/ 3556819 h 3882345"/>
              <a:gd name="connsiteX708" fmla="*/ 592900 w 12192000"/>
              <a:gd name="connsiteY708" fmla="*/ 3621045 h 3882345"/>
              <a:gd name="connsiteX709" fmla="*/ 588491 w 12192000"/>
              <a:gd name="connsiteY709" fmla="*/ 3646230 h 3882345"/>
              <a:gd name="connsiteX710" fmla="*/ 586601 w 12192000"/>
              <a:gd name="connsiteY710" fmla="*/ 3655041 h 3882345"/>
              <a:gd name="connsiteX711" fmla="*/ 557013 w 12192000"/>
              <a:gd name="connsiteY711" fmla="*/ 3678970 h 3882345"/>
              <a:gd name="connsiteX712" fmla="*/ 561416 w 12192000"/>
              <a:gd name="connsiteY712" fmla="*/ 3667006 h 3882345"/>
              <a:gd name="connsiteX713" fmla="*/ 570234 w 12192000"/>
              <a:gd name="connsiteY713" fmla="*/ 3656304 h 3882345"/>
              <a:gd name="connsiteX714" fmla="*/ 542530 w 12192000"/>
              <a:gd name="connsiteY714" fmla="*/ 3624191 h 3882345"/>
              <a:gd name="connsiteX715" fmla="*/ 521754 w 12192000"/>
              <a:gd name="connsiteY715" fmla="*/ 3565009 h 3882345"/>
              <a:gd name="connsiteX716" fmla="*/ 422897 w 12192000"/>
              <a:gd name="connsiteY716" fmla="*/ 3604671 h 3882345"/>
              <a:gd name="connsiteX717" fmla="*/ 429197 w 12192000"/>
              <a:gd name="connsiteY717" fmla="*/ 3639930 h 3882345"/>
              <a:gd name="connsiteX718" fmla="*/ 424788 w 12192000"/>
              <a:gd name="connsiteY718" fmla="*/ 3636784 h 3882345"/>
              <a:gd name="connsiteX719" fmla="*/ 414714 w 12192000"/>
              <a:gd name="connsiteY719" fmla="*/ 3629856 h 3882345"/>
              <a:gd name="connsiteX720" fmla="*/ 385754 w 12192000"/>
              <a:gd name="connsiteY720" fmla="*/ 3598378 h 3882345"/>
              <a:gd name="connsiteX721" fmla="*/ 349233 w 12192000"/>
              <a:gd name="connsiteY721" fmla="*/ 3585785 h 3882345"/>
              <a:gd name="connsiteX722" fmla="*/ 320273 w 12192000"/>
              <a:gd name="connsiteY722" fmla="*/ 3620417 h 3882345"/>
              <a:gd name="connsiteX723" fmla="*/ 317120 w 12192000"/>
              <a:gd name="connsiteY723" fmla="*/ 3619154 h 3882345"/>
              <a:gd name="connsiteX724" fmla="*/ 295088 w 12192000"/>
              <a:gd name="connsiteY724" fmla="*/ 3611598 h 3882345"/>
              <a:gd name="connsiteX725" fmla="*/ 230234 w 12192000"/>
              <a:gd name="connsiteY725" fmla="*/ 3584523 h 3882345"/>
              <a:gd name="connsiteX726" fmla="*/ 235271 w 12192000"/>
              <a:gd name="connsiteY726" fmla="*/ 3553045 h 3882345"/>
              <a:gd name="connsiteX727" fmla="*/ 267384 w 12192000"/>
              <a:gd name="connsiteY727" fmla="*/ 3579486 h 3882345"/>
              <a:gd name="connsiteX728" fmla="*/ 312083 w 12192000"/>
              <a:gd name="connsiteY728" fmla="*/ 3568156 h 3882345"/>
              <a:gd name="connsiteX729" fmla="*/ 371271 w 12192000"/>
              <a:gd name="connsiteY729" fmla="*/ 3546745 h 3882345"/>
              <a:gd name="connsiteX730" fmla="*/ 392047 w 12192000"/>
              <a:gd name="connsiteY730" fmla="*/ 3556819 h 3882345"/>
              <a:gd name="connsiteX731" fmla="*/ 434862 w 12192000"/>
              <a:gd name="connsiteY731" fmla="*/ 3546745 h 3882345"/>
              <a:gd name="connsiteX732" fmla="*/ 462566 w 12192000"/>
              <a:gd name="connsiteY732" fmla="*/ 3544227 h 3882345"/>
              <a:gd name="connsiteX733" fmla="*/ 477677 w 12192000"/>
              <a:gd name="connsiteY733" fmla="*/ 3546745 h 3882345"/>
              <a:gd name="connsiteX734" fmla="*/ 512308 w 12192000"/>
              <a:gd name="connsiteY734" fmla="*/ 3536043 h 3882345"/>
              <a:gd name="connsiteX735" fmla="*/ 483349 w 12192000"/>
              <a:gd name="connsiteY735" fmla="*/ 3503930 h 3882345"/>
              <a:gd name="connsiteX736" fmla="*/ 432972 w 12192000"/>
              <a:gd name="connsiteY736" fmla="*/ 3468043 h 3882345"/>
              <a:gd name="connsiteX737" fmla="*/ 479567 w 12192000"/>
              <a:gd name="connsiteY737" fmla="*/ 3469934 h 3882345"/>
              <a:gd name="connsiteX738" fmla="*/ 499087 w 12192000"/>
              <a:gd name="connsiteY738" fmla="*/ 3449158 h 3882345"/>
              <a:gd name="connsiteX739" fmla="*/ 465084 w 12192000"/>
              <a:gd name="connsiteY739" fmla="*/ 3450414 h 3882345"/>
              <a:gd name="connsiteX740" fmla="*/ 463194 w 12192000"/>
              <a:gd name="connsiteY740" fmla="*/ 3452304 h 3882345"/>
              <a:gd name="connsiteX741" fmla="*/ 465084 w 12192000"/>
              <a:gd name="connsiteY741" fmla="*/ 3431528 h 3882345"/>
              <a:gd name="connsiteX742" fmla="*/ 540012 w 12192000"/>
              <a:gd name="connsiteY742" fmla="*/ 3381786 h 3882345"/>
              <a:gd name="connsiteX743" fmla="*/ 634453 w 12192000"/>
              <a:gd name="connsiteY743" fmla="*/ 3383676 h 3882345"/>
              <a:gd name="connsiteX744" fmla="*/ 667828 w 12192000"/>
              <a:gd name="connsiteY744" fmla="*/ 3400043 h 3882345"/>
              <a:gd name="connsiteX745" fmla="*/ 680421 w 12192000"/>
              <a:gd name="connsiteY745" fmla="*/ 3401306 h 3882345"/>
              <a:gd name="connsiteX746" fmla="*/ 709380 w 12192000"/>
              <a:gd name="connsiteY746" fmla="*/ 3376749 h 3882345"/>
              <a:gd name="connsiteX747" fmla="*/ 723863 w 12192000"/>
              <a:gd name="connsiteY747" fmla="*/ 3373602 h 3882345"/>
              <a:gd name="connsiteX748" fmla="*/ 751567 w 12192000"/>
              <a:gd name="connsiteY748" fmla="*/ 3379895 h 3882345"/>
              <a:gd name="connsiteX749" fmla="*/ 792491 w 12192000"/>
              <a:gd name="connsiteY749" fmla="*/ 3403190 h 3882345"/>
              <a:gd name="connsiteX750" fmla="*/ 793754 w 12192000"/>
              <a:gd name="connsiteY750" fmla="*/ 3411380 h 3882345"/>
              <a:gd name="connsiteX751" fmla="*/ 800675 w 12192000"/>
              <a:gd name="connsiteY751" fmla="*/ 3429009 h 3882345"/>
              <a:gd name="connsiteX752" fmla="*/ 822086 w 12192000"/>
              <a:gd name="connsiteY752" fmla="*/ 3427119 h 3882345"/>
              <a:gd name="connsiteX753" fmla="*/ 826495 w 12192000"/>
              <a:gd name="connsiteY753" fmla="*/ 3391232 h 3882345"/>
              <a:gd name="connsiteX754" fmla="*/ 903306 w 12192000"/>
              <a:gd name="connsiteY754" fmla="*/ 3378005 h 3882345"/>
              <a:gd name="connsiteX755" fmla="*/ 960604 w 12192000"/>
              <a:gd name="connsiteY755" fmla="*/ 3392488 h 3882345"/>
              <a:gd name="connsiteX756" fmla="*/ 966269 w 12192000"/>
              <a:gd name="connsiteY756" fmla="*/ 3388713 h 3882345"/>
              <a:gd name="connsiteX757" fmla="*/ 1005937 w 12192000"/>
              <a:gd name="connsiteY757" fmla="*/ 3359119 h 3882345"/>
              <a:gd name="connsiteX758" fmla="*/ 1063235 w 12192000"/>
              <a:gd name="connsiteY758" fmla="*/ 3382414 h 3882345"/>
              <a:gd name="connsiteX759" fmla="*/ 1066382 w 12192000"/>
              <a:gd name="connsiteY759" fmla="*/ 3372340 h 3882345"/>
              <a:gd name="connsiteX760" fmla="*/ 1070790 w 12192000"/>
              <a:gd name="connsiteY760" fmla="*/ 3359747 h 3882345"/>
              <a:gd name="connsiteX761" fmla="*/ 1118642 w 12192000"/>
              <a:gd name="connsiteY761" fmla="*/ 3376121 h 3882345"/>
              <a:gd name="connsiteX762" fmla="*/ 1182233 w 12192000"/>
              <a:gd name="connsiteY762" fmla="*/ 3380523 h 3882345"/>
              <a:gd name="connsiteX763" fmla="*/ 1265344 w 12192000"/>
              <a:gd name="connsiteY763" fmla="*/ 3381158 h 3882345"/>
              <a:gd name="connsiteX764" fmla="*/ 1265972 w 12192000"/>
              <a:gd name="connsiteY764" fmla="*/ 3413264 h 3882345"/>
              <a:gd name="connsiteX765" fmla="*/ 1267863 w 12192000"/>
              <a:gd name="connsiteY765" fmla="*/ 3411380 h 3882345"/>
              <a:gd name="connsiteX766" fmla="*/ 1286748 w 12192000"/>
              <a:gd name="connsiteY766" fmla="*/ 3389969 h 3882345"/>
              <a:gd name="connsiteX767" fmla="*/ 1290530 w 12192000"/>
              <a:gd name="connsiteY767" fmla="*/ 3385560 h 3882345"/>
              <a:gd name="connsiteX768" fmla="*/ 1328935 w 12192000"/>
              <a:gd name="connsiteY768" fmla="*/ 3372340 h 3882345"/>
              <a:gd name="connsiteX769" fmla="*/ 1408272 w 12192000"/>
              <a:gd name="connsiteY769" fmla="*/ 3387451 h 3882345"/>
              <a:gd name="connsiteX770" fmla="*/ 1443531 w 12192000"/>
              <a:gd name="connsiteY770" fmla="*/ 3410117 h 3882345"/>
              <a:gd name="connsiteX771" fmla="*/ 1396307 w 12192000"/>
              <a:gd name="connsiteY771" fmla="*/ 3345264 h 3882345"/>
              <a:gd name="connsiteX772" fmla="*/ 1424011 w 12192000"/>
              <a:gd name="connsiteY772" fmla="*/ 3333934 h 3882345"/>
              <a:gd name="connsiteX773" fmla="*/ 1489492 w 12192000"/>
              <a:gd name="connsiteY773" fmla="*/ 3374858 h 3882345"/>
              <a:gd name="connsiteX774" fmla="*/ 1512787 w 12192000"/>
              <a:gd name="connsiteY774" fmla="*/ 3376121 h 3882345"/>
              <a:gd name="connsiteX775" fmla="*/ 1517196 w 12192000"/>
              <a:gd name="connsiteY775" fmla="*/ 3376749 h 3882345"/>
              <a:gd name="connsiteX776" fmla="*/ 1546162 w 12192000"/>
              <a:gd name="connsiteY776" fmla="*/ 3408861 h 3882345"/>
              <a:gd name="connsiteX777" fmla="*/ 1553083 w 12192000"/>
              <a:gd name="connsiteY777" fmla="*/ 3420191 h 3882345"/>
              <a:gd name="connsiteX778" fmla="*/ 1553083 w 12192000"/>
              <a:gd name="connsiteY778" fmla="*/ 3419557 h 3882345"/>
              <a:gd name="connsiteX779" fmla="*/ 1546155 w 12192000"/>
              <a:gd name="connsiteY779" fmla="*/ 3408227 h 3882345"/>
              <a:gd name="connsiteX780" fmla="*/ 1539228 w 12192000"/>
              <a:gd name="connsiteY780" fmla="*/ 3388707 h 3882345"/>
              <a:gd name="connsiteX781" fmla="*/ 1566304 w 12192000"/>
              <a:gd name="connsiteY781" fmla="*/ 3371705 h 3882345"/>
              <a:gd name="connsiteX782" fmla="*/ 1576378 w 12192000"/>
              <a:gd name="connsiteY782" fmla="*/ 3367303 h 3882345"/>
              <a:gd name="connsiteX783" fmla="*/ 1605972 w 12192000"/>
              <a:gd name="connsiteY783" fmla="*/ 3362265 h 3882345"/>
              <a:gd name="connsiteX784" fmla="*/ 1626120 w 12192000"/>
              <a:gd name="connsiteY784" fmla="*/ 3341483 h 3882345"/>
              <a:gd name="connsiteX785" fmla="*/ 1599044 w 12192000"/>
              <a:gd name="connsiteY785" fmla="*/ 3321969 h 3882345"/>
              <a:gd name="connsiteX786" fmla="*/ 1616575 w 12192000"/>
              <a:gd name="connsiteY786" fmla="*/ 3318003 h 3882345"/>
              <a:gd name="connsiteX787" fmla="*/ 4324706 w 12192000"/>
              <a:gd name="connsiteY787" fmla="*/ 3296784 h 3882345"/>
              <a:gd name="connsiteX788" fmla="*/ 4333525 w 12192000"/>
              <a:gd name="connsiteY788" fmla="*/ 3315676 h 3882345"/>
              <a:gd name="connsiteX789" fmla="*/ 4253560 w 12192000"/>
              <a:gd name="connsiteY789" fmla="*/ 3342752 h 3882345"/>
              <a:gd name="connsiteX790" fmla="*/ 4240340 w 12192000"/>
              <a:gd name="connsiteY790" fmla="*/ 3314414 h 3882345"/>
              <a:gd name="connsiteX791" fmla="*/ 4282528 w 12192000"/>
              <a:gd name="connsiteY791" fmla="*/ 3318823 h 3882345"/>
              <a:gd name="connsiteX792" fmla="*/ 4291339 w 12192000"/>
              <a:gd name="connsiteY792" fmla="*/ 3319451 h 3882345"/>
              <a:gd name="connsiteX793" fmla="*/ 4324706 w 12192000"/>
              <a:gd name="connsiteY793" fmla="*/ 3296784 h 3882345"/>
              <a:gd name="connsiteX794" fmla="*/ 4781192 w 12192000"/>
              <a:gd name="connsiteY794" fmla="*/ 3292375 h 3882345"/>
              <a:gd name="connsiteX795" fmla="*/ 4829044 w 12192000"/>
              <a:gd name="connsiteY795" fmla="*/ 3318816 h 3882345"/>
              <a:gd name="connsiteX796" fmla="*/ 4833453 w 12192000"/>
              <a:gd name="connsiteY796" fmla="*/ 3321335 h 3882345"/>
              <a:gd name="connsiteX797" fmla="*/ 4868086 w 12192000"/>
              <a:gd name="connsiteY797" fmla="*/ 3352819 h 3882345"/>
              <a:gd name="connsiteX798" fmla="*/ 4895789 w 12192000"/>
              <a:gd name="connsiteY798" fmla="*/ 3366675 h 3882345"/>
              <a:gd name="connsiteX799" fmla="*/ 4894527 w 12192000"/>
              <a:gd name="connsiteY799" fmla="*/ 3384298 h 3882345"/>
              <a:gd name="connsiteX800" fmla="*/ 4890117 w 12192000"/>
              <a:gd name="connsiteY800" fmla="*/ 3388079 h 3882345"/>
              <a:gd name="connsiteX801" fmla="*/ 4759790 w 12192000"/>
              <a:gd name="connsiteY801" fmla="*/ 3336452 h 3882345"/>
              <a:gd name="connsiteX802" fmla="*/ 4781192 w 12192000"/>
              <a:gd name="connsiteY802" fmla="*/ 3292375 h 3882345"/>
              <a:gd name="connsiteX803" fmla="*/ 8057153 w 12192000"/>
              <a:gd name="connsiteY803" fmla="*/ 3278527 h 3882345"/>
              <a:gd name="connsiteX804" fmla="*/ 8060300 w 12192000"/>
              <a:gd name="connsiteY804" fmla="*/ 3278527 h 3882345"/>
              <a:gd name="connsiteX805" fmla="*/ 8065965 w 12192000"/>
              <a:gd name="connsiteY805" fmla="*/ 3336452 h 3882345"/>
              <a:gd name="connsiteX806" fmla="*/ 8088631 w 12192000"/>
              <a:gd name="connsiteY806" fmla="*/ 3357228 h 3882345"/>
              <a:gd name="connsiteX807" fmla="*/ 8093040 w 12192000"/>
              <a:gd name="connsiteY807" fmla="*/ 3361010 h 3882345"/>
              <a:gd name="connsiteX808" fmla="*/ 8031968 w 12192000"/>
              <a:gd name="connsiteY808" fmla="*/ 3379267 h 3882345"/>
              <a:gd name="connsiteX809" fmla="*/ 8023150 w 12192000"/>
              <a:gd name="connsiteY809" fmla="*/ 3344636 h 3882345"/>
              <a:gd name="connsiteX810" fmla="*/ 8049598 w 12192000"/>
              <a:gd name="connsiteY810" fmla="*/ 3279154 h 3882345"/>
              <a:gd name="connsiteX811" fmla="*/ 3654525 w 12192000"/>
              <a:gd name="connsiteY811" fmla="*/ 3275324 h 3882345"/>
              <a:gd name="connsiteX812" fmla="*/ 3651007 w 12192000"/>
              <a:gd name="connsiteY812" fmla="*/ 3277899 h 3882345"/>
              <a:gd name="connsiteX813" fmla="*/ 3651480 w 12192000"/>
              <a:gd name="connsiteY813" fmla="*/ 3276717 h 3882345"/>
              <a:gd name="connsiteX814" fmla="*/ 4952452 w 12192000"/>
              <a:gd name="connsiteY814" fmla="*/ 3273489 h 3882345"/>
              <a:gd name="connsiteX815" fmla="*/ 4961271 w 12192000"/>
              <a:gd name="connsiteY815" fmla="*/ 3314414 h 3882345"/>
              <a:gd name="connsiteX816" fmla="*/ 4968192 w 12192000"/>
              <a:gd name="connsiteY816" fmla="*/ 3311267 h 3882345"/>
              <a:gd name="connsiteX817" fmla="*/ 4975119 w 12192000"/>
              <a:gd name="connsiteY817" fmla="*/ 3308749 h 3882345"/>
              <a:gd name="connsiteX818" fmla="*/ 5002194 w 12192000"/>
              <a:gd name="connsiteY818" fmla="*/ 3320079 h 3882345"/>
              <a:gd name="connsiteX819" fmla="*/ 5007231 w 12192000"/>
              <a:gd name="connsiteY819" fmla="*/ 3335824 h 3882345"/>
              <a:gd name="connsiteX820" fmla="*/ 4943007 w 12192000"/>
              <a:gd name="connsiteY820" fmla="*/ 3338971 h 3882345"/>
              <a:gd name="connsiteX821" fmla="*/ 4898936 w 12192000"/>
              <a:gd name="connsiteY821" fmla="*/ 3322597 h 3882345"/>
              <a:gd name="connsiteX822" fmla="*/ 4900191 w 12192000"/>
              <a:gd name="connsiteY822" fmla="*/ 3319451 h 3882345"/>
              <a:gd name="connsiteX823" fmla="*/ 4912791 w 12192000"/>
              <a:gd name="connsiteY823" fmla="*/ 3279154 h 3882345"/>
              <a:gd name="connsiteX824" fmla="*/ 123113 w 12192000"/>
              <a:gd name="connsiteY824" fmla="*/ 3265771 h 3882345"/>
              <a:gd name="connsiteX825" fmla="*/ 104302 w 12192000"/>
              <a:gd name="connsiteY825" fmla="*/ 3268446 h 3882345"/>
              <a:gd name="connsiteX826" fmla="*/ 89191 w 12192000"/>
              <a:gd name="connsiteY826" fmla="*/ 3336446 h 3882345"/>
              <a:gd name="connsiteX827" fmla="*/ 135787 w 12192000"/>
              <a:gd name="connsiteY827" fmla="*/ 3279154 h 3882345"/>
              <a:gd name="connsiteX828" fmla="*/ 123113 w 12192000"/>
              <a:gd name="connsiteY828" fmla="*/ 3265771 h 3882345"/>
              <a:gd name="connsiteX829" fmla="*/ 6345819 w 12192000"/>
              <a:gd name="connsiteY829" fmla="*/ 3263415 h 3882345"/>
              <a:gd name="connsiteX830" fmla="*/ 6391152 w 12192000"/>
              <a:gd name="connsiteY830" fmla="*/ 3282301 h 3882345"/>
              <a:gd name="connsiteX831" fmla="*/ 6412563 w 12192000"/>
              <a:gd name="connsiteY831" fmla="*/ 3342117 h 3882345"/>
              <a:gd name="connsiteX832" fmla="*/ 6386743 w 12192000"/>
              <a:gd name="connsiteY832" fmla="*/ 3332043 h 3882345"/>
              <a:gd name="connsiteX833" fmla="*/ 6337635 w 12192000"/>
              <a:gd name="connsiteY833" fmla="*/ 3311267 h 3882345"/>
              <a:gd name="connsiteX834" fmla="*/ 6331342 w 12192000"/>
              <a:gd name="connsiteY834" fmla="*/ 3265306 h 3882345"/>
              <a:gd name="connsiteX835" fmla="*/ 6338891 w 12192000"/>
              <a:gd name="connsiteY835" fmla="*/ 3264671 h 3882345"/>
              <a:gd name="connsiteX836" fmla="*/ 5834561 w 12192000"/>
              <a:gd name="connsiteY836" fmla="*/ 3263415 h 3882345"/>
              <a:gd name="connsiteX837" fmla="*/ 5840853 w 12192000"/>
              <a:gd name="connsiteY837" fmla="*/ 3264671 h 3882345"/>
              <a:gd name="connsiteX838" fmla="*/ 5852818 w 12192000"/>
              <a:gd name="connsiteY838" fmla="*/ 3278527 h 3882345"/>
              <a:gd name="connsiteX839" fmla="*/ 5828260 w 12192000"/>
              <a:gd name="connsiteY839" fmla="*/ 3308121 h 3882345"/>
              <a:gd name="connsiteX840" fmla="*/ 5816931 w 12192000"/>
              <a:gd name="connsiteY840" fmla="*/ 3308121 h 3882345"/>
              <a:gd name="connsiteX841" fmla="*/ 5778525 w 12192000"/>
              <a:gd name="connsiteY841" fmla="*/ 3358491 h 3882345"/>
              <a:gd name="connsiteX842" fmla="*/ 5753334 w 12192000"/>
              <a:gd name="connsiteY842" fmla="*/ 3357228 h 3882345"/>
              <a:gd name="connsiteX843" fmla="*/ 5752706 w 12192000"/>
              <a:gd name="connsiteY843" fmla="*/ 3354710 h 3882345"/>
              <a:gd name="connsiteX844" fmla="*/ 5755851 w 12192000"/>
              <a:gd name="connsiteY844" fmla="*/ 3337080 h 3882345"/>
              <a:gd name="connsiteX845" fmla="*/ 5791745 w 12192000"/>
              <a:gd name="connsiteY845" fmla="*/ 3323860 h 3882345"/>
              <a:gd name="connsiteX846" fmla="*/ 5834561 w 12192000"/>
              <a:gd name="connsiteY846" fmla="*/ 3263415 h 3882345"/>
              <a:gd name="connsiteX847" fmla="*/ 6824336 w 12192000"/>
              <a:gd name="connsiteY847" fmla="*/ 3262153 h 3882345"/>
              <a:gd name="connsiteX848" fmla="*/ 6841966 w 12192000"/>
              <a:gd name="connsiteY848" fmla="*/ 3282301 h 3882345"/>
              <a:gd name="connsiteX849" fmla="*/ 6851406 w 12192000"/>
              <a:gd name="connsiteY849" fmla="*/ 3293003 h 3882345"/>
              <a:gd name="connsiteX850" fmla="*/ 6854559 w 12192000"/>
              <a:gd name="connsiteY850" fmla="*/ 3318188 h 3882345"/>
              <a:gd name="connsiteX851" fmla="*/ 6811737 w 12192000"/>
              <a:gd name="connsiteY851" fmla="*/ 3294266 h 3882345"/>
              <a:gd name="connsiteX852" fmla="*/ 6824336 w 12192000"/>
              <a:gd name="connsiteY852" fmla="*/ 3262153 h 3882345"/>
              <a:gd name="connsiteX853" fmla="*/ 7017000 w 12192000"/>
              <a:gd name="connsiteY853" fmla="*/ 3252707 h 3882345"/>
              <a:gd name="connsiteX854" fmla="*/ 7046594 w 12192000"/>
              <a:gd name="connsiteY854" fmla="*/ 3284819 h 3882345"/>
              <a:gd name="connsiteX855" fmla="*/ 7072407 w 12192000"/>
              <a:gd name="connsiteY855" fmla="*/ 3304968 h 3882345"/>
              <a:gd name="connsiteX856" fmla="*/ 7013225 w 12192000"/>
              <a:gd name="connsiteY856" fmla="*/ 3299303 h 3882345"/>
              <a:gd name="connsiteX857" fmla="*/ 7011335 w 12192000"/>
              <a:gd name="connsiteY857" fmla="*/ 3298040 h 3882345"/>
              <a:gd name="connsiteX858" fmla="*/ 6969148 w 12192000"/>
              <a:gd name="connsiteY858" fmla="*/ 3358484 h 3882345"/>
              <a:gd name="connsiteX859" fmla="*/ 6982375 w 12192000"/>
              <a:gd name="connsiteY859" fmla="*/ 3381151 h 3882345"/>
              <a:gd name="connsiteX860" fmla="*/ 7000633 w 12192000"/>
              <a:gd name="connsiteY860" fmla="*/ 3411373 h 3882345"/>
              <a:gd name="connsiteX861" fmla="*/ 6960964 w 12192000"/>
              <a:gd name="connsiteY861" fmla="*/ 3379260 h 3882345"/>
              <a:gd name="connsiteX862" fmla="*/ 6961592 w 12192000"/>
              <a:gd name="connsiteY862" fmla="*/ 3361003 h 3882345"/>
              <a:gd name="connsiteX863" fmla="*/ 6937670 w 12192000"/>
              <a:gd name="connsiteY863" fmla="*/ 3306858 h 3882345"/>
              <a:gd name="connsiteX864" fmla="*/ 6939560 w 12192000"/>
              <a:gd name="connsiteY864" fmla="*/ 3287338 h 3882345"/>
              <a:gd name="connsiteX865" fmla="*/ 6941451 w 12192000"/>
              <a:gd name="connsiteY865" fmla="*/ 3276636 h 3882345"/>
              <a:gd name="connsiteX866" fmla="*/ 7017000 w 12192000"/>
              <a:gd name="connsiteY866" fmla="*/ 3252707 h 3882345"/>
              <a:gd name="connsiteX867" fmla="*/ 820195 w 12192000"/>
              <a:gd name="connsiteY867" fmla="*/ 3247670 h 3882345"/>
              <a:gd name="connsiteX868" fmla="*/ 733931 w 12192000"/>
              <a:gd name="connsiteY868" fmla="*/ 3267190 h 3882345"/>
              <a:gd name="connsiteX869" fmla="*/ 745268 w 12192000"/>
              <a:gd name="connsiteY869" fmla="*/ 3299303 h 3882345"/>
              <a:gd name="connsiteX870" fmla="*/ 766678 w 12192000"/>
              <a:gd name="connsiteY870" fmla="*/ 3281673 h 3882345"/>
              <a:gd name="connsiteX871" fmla="*/ 812012 w 12192000"/>
              <a:gd name="connsiteY871" fmla="*/ 3270964 h 3882345"/>
              <a:gd name="connsiteX872" fmla="*/ 817042 w 12192000"/>
              <a:gd name="connsiteY872" fmla="*/ 3273483 h 3882345"/>
              <a:gd name="connsiteX873" fmla="*/ 820195 w 12192000"/>
              <a:gd name="connsiteY873" fmla="*/ 3247670 h 3882345"/>
              <a:gd name="connsiteX874" fmla="*/ 707648 w 12192000"/>
              <a:gd name="connsiteY874" fmla="*/ 3244284 h 3882345"/>
              <a:gd name="connsiteX875" fmla="*/ 689860 w 12192000"/>
              <a:gd name="connsiteY875" fmla="*/ 3248298 h 3882345"/>
              <a:gd name="connsiteX876" fmla="*/ 676012 w 12192000"/>
              <a:gd name="connsiteY876" fmla="*/ 3248932 h 3882345"/>
              <a:gd name="connsiteX877" fmla="*/ 659638 w 12192000"/>
              <a:gd name="connsiteY877" fmla="*/ 3249560 h 3882345"/>
              <a:gd name="connsiteX878" fmla="*/ 624379 w 12192000"/>
              <a:gd name="connsiteY878" fmla="*/ 3297412 h 3882345"/>
              <a:gd name="connsiteX879" fmla="*/ 652710 w 12192000"/>
              <a:gd name="connsiteY879" fmla="*/ 3315042 h 3882345"/>
              <a:gd name="connsiteX880" fmla="*/ 656492 w 12192000"/>
              <a:gd name="connsiteY880" fmla="*/ 3308742 h 3882345"/>
              <a:gd name="connsiteX881" fmla="*/ 707490 w 12192000"/>
              <a:gd name="connsiteY881" fmla="*/ 3257116 h 3882345"/>
              <a:gd name="connsiteX882" fmla="*/ 713155 w 12192000"/>
              <a:gd name="connsiteY882" fmla="*/ 3253969 h 3882345"/>
              <a:gd name="connsiteX883" fmla="*/ 707648 w 12192000"/>
              <a:gd name="connsiteY883" fmla="*/ 3244284 h 3882345"/>
              <a:gd name="connsiteX884" fmla="*/ 363871 w 12192000"/>
              <a:gd name="connsiteY884" fmla="*/ 3244129 h 3882345"/>
              <a:gd name="connsiteX885" fmla="*/ 334121 w 12192000"/>
              <a:gd name="connsiteY885" fmla="*/ 3258372 h 3882345"/>
              <a:gd name="connsiteX886" fmla="*/ 347342 w 12192000"/>
              <a:gd name="connsiteY886" fmla="*/ 3287338 h 3882345"/>
              <a:gd name="connsiteX887" fmla="*/ 364343 w 12192000"/>
              <a:gd name="connsiteY887" fmla="*/ 3281673 h 3882345"/>
              <a:gd name="connsiteX888" fmla="*/ 364343 w 12192000"/>
              <a:gd name="connsiteY888" fmla="*/ 3283557 h 3882345"/>
              <a:gd name="connsiteX889" fmla="*/ 393303 w 12192000"/>
              <a:gd name="connsiteY889" fmla="*/ 3305596 h 3882345"/>
              <a:gd name="connsiteX890" fmla="*/ 414714 w 12192000"/>
              <a:gd name="connsiteY890" fmla="*/ 3300559 h 3882345"/>
              <a:gd name="connsiteX891" fmla="*/ 414079 w 12192000"/>
              <a:gd name="connsiteY891" fmla="*/ 3287966 h 3882345"/>
              <a:gd name="connsiteX892" fmla="*/ 390785 w 12192000"/>
              <a:gd name="connsiteY892" fmla="*/ 3250188 h 3882345"/>
              <a:gd name="connsiteX893" fmla="*/ 363871 w 12192000"/>
              <a:gd name="connsiteY893" fmla="*/ 3244129 h 3882345"/>
              <a:gd name="connsiteX894" fmla="*/ 6154412 w 12192000"/>
              <a:gd name="connsiteY894" fmla="*/ 3237602 h 3882345"/>
              <a:gd name="connsiteX895" fmla="*/ 6157558 w 12192000"/>
              <a:gd name="connsiteY895" fmla="*/ 3242639 h 3882345"/>
              <a:gd name="connsiteX896" fmla="*/ 6176444 w 12192000"/>
              <a:gd name="connsiteY896" fmla="*/ 3284192 h 3882345"/>
              <a:gd name="connsiteX897" fmla="*/ 6189036 w 12192000"/>
              <a:gd name="connsiteY897" fmla="*/ 3304340 h 3882345"/>
              <a:gd name="connsiteX898" fmla="*/ 6231851 w 12192000"/>
              <a:gd name="connsiteY898" fmla="*/ 3294266 h 3882345"/>
              <a:gd name="connsiteX899" fmla="*/ 6214221 w 12192000"/>
              <a:gd name="connsiteY899" fmla="*/ 3345270 h 3882345"/>
              <a:gd name="connsiteX900" fmla="*/ 6173925 w 12192000"/>
              <a:gd name="connsiteY900" fmla="*/ 3344636 h 3882345"/>
              <a:gd name="connsiteX901" fmla="*/ 6152521 w 12192000"/>
              <a:gd name="connsiteY901" fmla="*/ 3288601 h 3882345"/>
              <a:gd name="connsiteX902" fmla="*/ 6154412 w 12192000"/>
              <a:gd name="connsiteY902" fmla="*/ 3237602 h 3882345"/>
              <a:gd name="connsiteX903" fmla="*/ 274933 w 12192000"/>
              <a:gd name="connsiteY903" fmla="*/ 3237596 h 3882345"/>
              <a:gd name="connsiteX904" fmla="*/ 252266 w 12192000"/>
              <a:gd name="connsiteY904" fmla="*/ 3247042 h 3882345"/>
              <a:gd name="connsiteX905" fmla="*/ 254157 w 12192000"/>
              <a:gd name="connsiteY905" fmla="*/ 3248298 h 3882345"/>
              <a:gd name="connsiteX906" fmla="*/ 251638 w 12192000"/>
              <a:gd name="connsiteY906" fmla="*/ 3267818 h 3882345"/>
              <a:gd name="connsiteX907" fmla="*/ 206305 w 12192000"/>
              <a:gd name="connsiteY907" fmla="*/ 3279154 h 3882345"/>
              <a:gd name="connsiteX908" fmla="*/ 197487 w 12192000"/>
              <a:gd name="connsiteY908" fmla="*/ 3295522 h 3882345"/>
              <a:gd name="connsiteX909" fmla="*/ 213860 w 12192000"/>
              <a:gd name="connsiteY909" fmla="*/ 3305596 h 3882345"/>
              <a:gd name="connsiteX910" fmla="*/ 239674 w 12192000"/>
              <a:gd name="connsiteY910" fmla="*/ 3301187 h 3882345"/>
              <a:gd name="connsiteX911" fmla="*/ 283123 w 12192000"/>
              <a:gd name="connsiteY911" fmla="*/ 3255225 h 3882345"/>
              <a:gd name="connsiteX912" fmla="*/ 276195 w 12192000"/>
              <a:gd name="connsiteY912" fmla="*/ 3240114 h 3882345"/>
              <a:gd name="connsiteX913" fmla="*/ 5769707 w 12192000"/>
              <a:gd name="connsiteY913" fmla="*/ 3223747 h 3882345"/>
              <a:gd name="connsiteX914" fmla="*/ 5778525 w 12192000"/>
              <a:gd name="connsiteY914" fmla="*/ 3223747 h 3882345"/>
              <a:gd name="connsiteX915" fmla="*/ 5803076 w 12192000"/>
              <a:gd name="connsiteY915" fmla="*/ 3234449 h 3882345"/>
              <a:gd name="connsiteX916" fmla="*/ 5793637 w 12192000"/>
              <a:gd name="connsiteY916" fmla="*/ 3249560 h 3882345"/>
              <a:gd name="connsiteX917" fmla="*/ 5743893 w 12192000"/>
              <a:gd name="connsiteY917" fmla="*/ 3255232 h 3882345"/>
              <a:gd name="connsiteX918" fmla="*/ 5682822 w 12192000"/>
              <a:gd name="connsiteY918" fmla="*/ 3322597 h 3882345"/>
              <a:gd name="connsiteX919" fmla="*/ 5658264 w 12192000"/>
              <a:gd name="connsiteY919" fmla="*/ 3308121 h 3882345"/>
              <a:gd name="connsiteX920" fmla="*/ 5646301 w 12192000"/>
              <a:gd name="connsiteY920" fmla="*/ 3301193 h 3882345"/>
              <a:gd name="connsiteX921" fmla="*/ 5597193 w 12192000"/>
              <a:gd name="connsiteY921" fmla="*/ 3386823 h 3882345"/>
              <a:gd name="connsiteX922" fmla="*/ 5538003 w 12192000"/>
              <a:gd name="connsiteY922" fmla="*/ 3390597 h 3882345"/>
              <a:gd name="connsiteX923" fmla="*/ 5535486 w 12192000"/>
              <a:gd name="connsiteY923" fmla="*/ 3390597 h 3882345"/>
              <a:gd name="connsiteX924" fmla="*/ 5544304 w 12192000"/>
              <a:gd name="connsiteY924" fmla="*/ 3432156 h 3882345"/>
              <a:gd name="connsiteX925" fmla="*/ 5539895 w 12192000"/>
              <a:gd name="connsiteY925" fmla="*/ 3467415 h 3882345"/>
              <a:gd name="connsiteX926" fmla="*/ 5509045 w 12192000"/>
              <a:gd name="connsiteY926" fmla="*/ 3495747 h 3882345"/>
              <a:gd name="connsiteX927" fmla="*/ 5513447 w 12192000"/>
              <a:gd name="connsiteY927" fmla="*/ 3512114 h 3882345"/>
              <a:gd name="connsiteX928" fmla="*/ 5468114 w 12192000"/>
              <a:gd name="connsiteY928" fmla="*/ 3508967 h 3882345"/>
              <a:gd name="connsiteX929" fmla="*/ 5462448 w 12192000"/>
              <a:gd name="connsiteY929" fmla="*/ 3505821 h 3882345"/>
              <a:gd name="connsiteX930" fmla="*/ 5439781 w 12192000"/>
              <a:gd name="connsiteY930" fmla="*/ 3492600 h 3882345"/>
              <a:gd name="connsiteX931" fmla="*/ 5517228 w 12192000"/>
              <a:gd name="connsiteY931" fmla="*/ 3459225 h 3882345"/>
              <a:gd name="connsiteX932" fmla="*/ 5514709 w 12192000"/>
              <a:gd name="connsiteY932" fmla="*/ 3454195 h 3882345"/>
              <a:gd name="connsiteX933" fmla="*/ 5492042 w 12192000"/>
              <a:gd name="connsiteY933" fmla="*/ 3417045 h 3882345"/>
              <a:gd name="connsiteX934" fmla="*/ 5507153 w 12192000"/>
              <a:gd name="connsiteY934" fmla="*/ 3399415 h 3882345"/>
              <a:gd name="connsiteX935" fmla="*/ 5466857 w 12192000"/>
              <a:gd name="connsiteY935" fmla="*/ 3380523 h 3882345"/>
              <a:gd name="connsiteX936" fmla="*/ 5425298 w 12192000"/>
              <a:gd name="connsiteY936" fmla="*/ 3421447 h 3882345"/>
              <a:gd name="connsiteX937" fmla="*/ 5411450 w 12192000"/>
              <a:gd name="connsiteY937" fmla="*/ 3425228 h 3882345"/>
              <a:gd name="connsiteX938" fmla="*/ 5410823 w 12192000"/>
              <a:gd name="connsiteY938" fmla="*/ 3422082 h 3882345"/>
              <a:gd name="connsiteX939" fmla="*/ 5368007 w 12192000"/>
              <a:gd name="connsiteY939" fmla="*/ 3389341 h 3882345"/>
              <a:gd name="connsiteX940" fmla="*/ 5362335 w 12192000"/>
              <a:gd name="connsiteY940" fmla="*/ 3394378 h 3882345"/>
              <a:gd name="connsiteX941" fmla="*/ 5387522 w 12192000"/>
              <a:gd name="connsiteY941" fmla="*/ 3432784 h 3882345"/>
              <a:gd name="connsiteX942" fmla="*/ 5388784 w 12192000"/>
              <a:gd name="connsiteY942" fmla="*/ 3434674 h 3882345"/>
              <a:gd name="connsiteX943" fmla="*/ 5385009 w 12192000"/>
              <a:gd name="connsiteY943" fmla="*/ 3444121 h 3882345"/>
              <a:gd name="connsiteX944" fmla="*/ 5334003 w 12192000"/>
              <a:gd name="connsiteY944" fmla="*/ 3406971 h 3882345"/>
              <a:gd name="connsiteX945" fmla="*/ 5323301 w 12192000"/>
              <a:gd name="connsiteY945" fmla="*/ 3394378 h 3882345"/>
              <a:gd name="connsiteX946" fmla="*/ 5273559 w 12192000"/>
              <a:gd name="connsiteY946" fmla="*/ 3374858 h 3882345"/>
              <a:gd name="connsiteX947" fmla="*/ 5218153 w 12192000"/>
              <a:gd name="connsiteY947" fmla="*/ 3366675 h 3882345"/>
              <a:gd name="connsiteX948" fmla="*/ 5207450 w 12192000"/>
              <a:gd name="connsiteY948" fmla="*/ 3360375 h 3882345"/>
              <a:gd name="connsiteX949" fmla="*/ 5165264 w 12192000"/>
              <a:gd name="connsiteY949" fmla="*/ 3362893 h 3882345"/>
              <a:gd name="connsiteX950" fmla="*/ 5180374 w 12192000"/>
              <a:gd name="connsiteY950" fmla="*/ 3333934 h 3882345"/>
              <a:gd name="connsiteX951" fmla="*/ 5135669 w 12192000"/>
              <a:gd name="connsiteY951" fmla="*/ 3337708 h 3882345"/>
              <a:gd name="connsiteX952" fmla="*/ 5102929 w 12192000"/>
              <a:gd name="connsiteY952" fmla="*/ 3328897 h 3882345"/>
              <a:gd name="connsiteX953" fmla="*/ 5070822 w 12192000"/>
              <a:gd name="connsiteY953" fmla="*/ 3340861 h 3882345"/>
              <a:gd name="connsiteX954" fmla="*/ 5050040 w 12192000"/>
              <a:gd name="connsiteY954" fmla="*/ 3308121 h 3882345"/>
              <a:gd name="connsiteX955" fmla="*/ 5131267 w 12192000"/>
              <a:gd name="connsiteY955" fmla="*/ 3313786 h 3882345"/>
              <a:gd name="connsiteX956" fmla="*/ 5163372 w 12192000"/>
              <a:gd name="connsiteY956" fmla="*/ 3305596 h 3882345"/>
              <a:gd name="connsiteX957" fmla="*/ 5172818 w 12192000"/>
              <a:gd name="connsiteY957" fmla="*/ 3303077 h 3882345"/>
              <a:gd name="connsiteX958" fmla="*/ 5210597 w 12192000"/>
              <a:gd name="connsiteY958" fmla="*/ 3272227 h 3882345"/>
              <a:gd name="connsiteX959" fmla="*/ 5228227 w 12192000"/>
              <a:gd name="connsiteY959" fmla="*/ 3287973 h 3882345"/>
              <a:gd name="connsiteX960" fmla="*/ 5235781 w 12192000"/>
              <a:gd name="connsiteY960" fmla="*/ 3294894 h 3882345"/>
              <a:gd name="connsiteX961" fmla="*/ 5269785 w 12192000"/>
              <a:gd name="connsiteY961" fmla="*/ 3300565 h 3882345"/>
              <a:gd name="connsiteX962" fmla="*/ 5331485 w 12192000"/>
              <a:gd name="connsiteY962" fmla="*/ 3288601 h 3882345"/>
              <a:gd name="connsiteX963" fmla="*/ 5340304 w 12192000"/>
              <a:gd name="connsiteY963" fmla="*/ 3296156 h 3882345"/>
              <a:gd name="connsiteX964" fmla="*/ 5374301 w 12192000"/>
              <a:gd name="connsiteY964" fmla="*/ 3299931 h 3882345"/>
              <a:gd name="connsiteX965" fmla="*/ 5378710 w 12192000"/>
              <a:gd name="connsiteY965" fmla="*/ 3293638 h 3882345"/>
              <a:gd name="connsiteX966" fmla="*/ 5395076 w 12192000"/>
              <a:gd name="connsiteY966" fmla="*/ 3272227 h 3882345"/>
              <a:gd name="connsiteX967" fmla="*/ 5483231 w 12192000"/>
              <a:gd name="connsiteY967" fmla="*/ 3278527 h 3882345"/>
              <a:gd name="connsiteX968" fmla="*/ 5525412 w 12192000"/>
              <a:gd name="connsiteY968" fmla="*/ 3297412 h 3882345"/>
              <a:gd name="connsiteX969" fmla="*/ 5524783 w 12192000"/>
              <a:gd name="connsiteY969" fmla="*/ 3366040 h 3882345"/>
              <a:gd name="connsiteX970" fmla="*/ 5562561 w 12192000"/>
              <a:gd name="connsiteY970" fmla="*/ 3308121 h 3882345"/>
              <a:gd name="connsiteX971" fmla="*/ 5597821 w 12192000"/>
              <a:gd name="connsiteY971" fmla="*/ 3283564 h 3882345"/>
              <a:gd name="connsiteX972" fmla="*/ 5646301 w 12192000"/>
              <a:gd name="connsiteY972" fmla="*/ 3280410 h 3882345"/>
              <a:gd name="connsiteX973" fmla="*/ 5698560 w 12192000"/>
              <a:gd name="connsiteY973" fmla="*/ 3230675 h 3882345"/>
              <a:gd name="connsiteX974" fmla="*/ 5719964 w 12192000"/>
              <a:gd name="connsiteY974" fmla="*/ 3244523 h 3882345"/>
              <a:gd name="connsiteX975" fmla="*/ 5737594 w 12192000"/>
              <a:gd name="connsiteY975" fmla="*/ 3255860 h 3882345"/>
              <a:gd name="connsiteX976" fmla="*/ 5769707 w 12192000"/>
              <a:gd name="connsiteY976" fmla="*/ 3223747 h 3882345"/>
              <a:gd name="connsiteX977" fmla="*/ 6070666 w 12192000"/>
              <a:gd name="connsiteY977" fmla="*/ 3223119 h 3882345"/>
              <a:gd name="connsiteX978" fmla="*/ 6101523 w 12192000"/>
              <a:gd name="connsiteY978" fmla="*/ 3247048 h 3882345"/>
              <a:gd name="connsiteX979" fmla="*/ 6107816 w 12192000"/>
              <a:gd name="connsiteY979" fmla="*/ 3354082 h 3882345"/>
              <a:gd name="connsiteX980" fmla="*/ 6064373 w 12192000"/>
              <a:gd name="connsiteY980" fmla="*/ 3360382 h 3882345"/>
              <a:gd name="connsiteX981" fmla="*/ 6031004 w 12192000"/>
              <a:gd name="connsiteY981" fmla="*/ 3362265 h 3882345"/>
              <a:gd name="connsiteX982" fmla="*/ 6021558 w 12192000"/>
              <a:gd name="connsiteY982" fmla="*/ 3364784 h 3882345"/>
              <a:gd name="connsiteX983" fmla="*/ 5990073 w 12192000"/>
              <a:gd name="connsiteY983" fmla="*/ 3350935 h 3882345"/>
              <a:gd name="connsiteX984" fmla="*/ 5874222 w 12192000"/>
              <a:gd name="connsiteY984" fmla="*/ 3324488 h 3882345"/>
              <a:gd name="connsiteX985" fmla="*/ 5881149 w 12192000"/>
              <a:gd name="connsiteY985" fmla="*/ 3316932 h 3882345"/>
              <a:gd name="connsiteX986" fmla="*/ 5961742 w 12192000"/>
              <a:gd name="connsiteY986" fmla="*/ 3293638 h 3882345"/>
              <a:gd name="connsiteX987" fmla="*/ 5972444 w 12192000"/>
              <a:gd name="connsiteY987" fmla="*/ 3299937 h 3882345"/>
              <a:gd name="connsiteX988" fmla="*/ 6011484 w 12192000"/>
              <a:gd name="connsiteY988" fmla="*/ 3322604 h 3882345"/>
              <a:gd name="connsiteX989" fmla="*/ 6021558 w 12192000"/>
              <a:gd name="connsiteY989" fmla="*/ 3293638 h 3882345"/>
              <a:gd name="connsiteX990" fmla="*/ 6044225 w 12192000"/>
              <a:gd name="connsiteY990" fmla="*/ 3323860 h 3882345"/>
              <a:gd name="connsiteX991" fmla="*/ 6080740 w 12192000"/>
              <a:gd name="connsiteY991" fmla="*/ 3319451 h 3882345"/>
              <a:gd name="connsiteX992" fmla="*/ 6059336 w 12192000"/>
              <a:gd name="connsiteY992" fmla="*/ 3299303 h 3882345"/>
              <a:gd name="connsiteX993" fmla="*/ 6087668 w 12192000"/>
              <a:gd name="connsiteY993" fmla="*/ 3271599 h 3882345"/>
              <a:gd name="connsiteX994" fmla="*/ 6058708 w 12192000"/>
              <a:gd name="connsiteY994" fmla="*/ 3236340 h 3882345"/>
              <a:gd name="connsiteX995" fmla="*/ 6063745 w 12192000"/>
              <a:gd name="connsiteY995" fmla="*/ 3225010 h 3882345"/>
              <a:gd name="connsiteX996" fmla="*/ 6485599 w 12192000"/>
              <a:gd name="connsiteY996" fmla="*/ 3221863 h 3882345"/>
              <a:gd name="connsiteX997" fmla="*/ 6521487 w 12192000"/>
              <a:gd name="connsiteY997" fmla="*/ 3296784 h 3882345"/>
              <a:gd name="connsiteX998" fmla="*/ 6481190 w 12192000"/>
              <a:gd name="connsiteY998" fmla="*/ 3323860 h 3882345"/>
              <a:gd name="connsiteX999" fmla="*/ 6463561 w 12192000"/>
              <a:gd name="connsiteY999" fmla="*/ 3280417 h 3882345"/>
              <a:gd name="connsiteX1000" fmla="*/ 6490008 w 12192000"/>
              <a:gd name="connsiteY1000" fmla="*/ 3249567 h 3882345"/>
              <a:gd name="connsiteX1001" fmla="*/ 6485599 w 12192000"/>
              <a:gd name="connsiteY1001" fmla="*/ 3221863 h 3882345"/>
              <a:gd name="connsiteX1002" fmla="*/ 3657306 w 12192000"/>
              <a:gd name="connsiteY1002" fmla="*/ 3220601 h 3882345"/>
              <a:gd name="connsiteX1003" fmla="*/ 3673673 w 12192000"/>
              <a:gd name="connsiteY1003" fmla="*/ 3266562 h 3882345"/>
              <a:gd name="connsiteX1004" fmla="*/ 3654525 w 12192000"/>
              <a:gd name="connsiteY1004" fmla="*/ 3275324 h 3882345"/>
              <a:gd name="connsiteX1005" fmla="*/ 3666276 w 12192000"/>
              <a:gd name="connsiteY1005" fmla="*/ 3266724 h 3882345"/>
              <a:gd name="connsiteX1006" fmla="*/ 3667380 w 12192000"/>
              <a:gd name="connsiteY1006" fmla="*/ 3252713 h 3882345"/>
              <a:gd name="connsiteX1007" fmla="*/ 3657306 w 12192000"/>
              <a:gd name="connsiteY1007" fmla="*/ 3220601 h 3882345"/>
              <a:gd name="connsiteX1008" fmla="*/ 7776335 w 12192000"/>
              <a:gd name="connsiteY1008" fmla="*/ 3219338 h 3882345"/>
              <a:gd name="connsiteX1009" fmla="*/ 7789556 w 12192000"/>
              <a:gd name="connsiteY1009" fmla="*/ 3221857 h 3882345"/>
              <a:gd name="connsiteX1010" fmla="*/ 7801521 w 12192000"/>
              <a:gd name="connsiteY1010" fmla="*/ 3224375 h 3882345"/>
              <a:gd name="connsiteX1011" fmla="*/ 7826078 w 12192000"/>
              <a:gd name="connsiteY1011" fmla="*/ 3233193 h 3882345"/>
              <a:gd name="connsiteX1012" fmla="*/ 7801521 w 12192000"/>
              <a:gd name="connsiteY1012" fmla="*/ 3259634 h 3882345"/>
              <a:gd name="connsiteX1013" fmla="*/ 7816632 w 12192000"/>
              <a:gd name="connsiteY1013" fmla="*/ 3274745 h 3882345"/>
              <a:gd name="connsiteX1014" fmla="*/ 7761224 w 12192000"/>
              <a:gd name="connsiteY1014" fmla="*/ 3255232 h 3882345"/>
              <a:gd name="connsiteX1015" fmla="*/ 7776335 w 12192000"/>
              <a:gd name="connsiteY1015" fmla="*/ 3219338 h 3882345"/>
              <a:gd name="connsiteX1016" fmla="*/ 6001410 w 12192000"/>
              <a:gd name="connsiteY1016" fmla="*/ 3211155 h 3882345"/>
              <a:gd name="connsiteX1017" fmla="*/ 6004557 w 12192000"/>
              <a:gd name="connsiteY1017" fmla="*/ 3233193 h 3882345"/>
              <a:gd name="connsiteX1018" fmla="*/ 5972444 w 12192000"/>
              <a:gd name="connsiteY1018" fmla="*/ 3254597 h 3882345"/>
              <a:gd name="connsiteX1019" fmla="*/ 6001410 w 12192000"/>
              <a:gd name="connsiteY1019" fmla="*/ 3211155 h 3882345"/>
              <a:gd name="connsiteX1020" fmla="*/ 6760746 w 12192000"/>
              <a:gd name="connsiteY1020" fmla="*/ 3202971 h 3882345"/>
              <a:gd name="connsiteX1021" fmla="*/ 6785303 w 12192000"/>
              <a:gd name="connsiteY1021" fmla="*/ 3202971 h 3882345"/>
              <a:gd name="connsiteX1022" fmla="*/ 6816153 w 12192000"/>
              <a:gd name="connsiteY1022" fmla="*/ 3219345 h 3882345"/>
              <a:gd name="connsiteX1023" fmla="*/ 6768929 w 12192000"/>
              <a:gd name="connsiteY1023" fmla="*/ 3236340 h 3882345"/>
              <a:gd name="connsiteX1024" fmla="*/ 6766411 w 12192000"/>
              <a:gd name="connsiteY1024" fmla="*/ 3290491 h 3882345"/>
              <a:gd name="connsiteX1025" fmla="*/ 6726749 w 12192000"/>
              <a:gd name="connsiteY1025" fmla="*/ 3321969 h 3882345"/>
              <a:gd name="connsiteX1026" fmla="*/ 6704710 w 12192000"/>
              <a:gd name="connsiteY1026" fmla="*/ 3320085 h 3882345"/>
              <a:gd name="connsiteX1027" fmla="*/ 6679525 w 12192000"/>
              <a:gd name="connsiteY1027" fmla="*/ 3317560 h 3882345"/>
              <a:gd name="connsiteX1028" fmla="*/ 6619709 w 12192000"/>
              <a:gd name="connsiteY1028" fmla="*/ 3306858 h 3882345"/>
              <a:gd name="connsiteX1029" fmla="*/ 6616562 w 12192000"/>
              <a:gd name="connsiteY1029" fmla="*/ 3279154 h 3882345"/>
              <a:gd name="connsiteX1030" fmla="*/ 6622855 w 12192000"/>
              <a:gd name="connsiteY1030" fmla="*/ 3277899 h 3882345"/>
              <a:gd name="connsiteX1031" fmla="*/ 6654340 w 12192000"/>
              <a:gd name="connsiteY1031" fmla="*/ 3270971 h 3882345"/>
              <a:gd name="connsiteX1032" fmla="*/ 6724858 w 12192000"/>
              <a:gd name="connsiteY1032" fmla="*/ 3290491 h 3882345"/>
              <a:gd name="connsiteX1033" fmla="*/ 6722340 w 12192000"/>
              <a:gd name="connsiteY1033" fmla="*/ 3268452 h 3882345"/>
              <a:gd name="connsiteX1034" fmla="*/ 6724858 w 12192000"/>
              <a:gd name="connsiteY1034" fmla="*/ 3223747 h 3882345"/>
              <a:gd name="connsiteX1035" fmla="*/ 6760746 w 12192000"/>
              <a:gd name="connsiteY1035" fmla="*/ 3202971 h 3882345"/>
              <a:gd name="connsiteX1036" fmla="*/ 9361744 w 12192000"/>
              <a:gd name="connsiteY1036" fmla="*/ 3199818 h 3882345"/>
              <a:gd name="connsiteX1037" fmla="*/ 9363000 w 12192000"/>
              <a:gd name="connsiteY1037" fmla="*/ 3202336 h 3882345"/>
              <a:gd name="connsiteX1038" fmla="*/ 9374965 w 12192000"/>
              <a:gd name="connsiteY1038" fmla="*/ 3239486 h 3882345"/>
              <a:gd name="connsiteX1039" fmla="*/ 9376228 w 12192000"/>
              <a:gd name="connsiteY1039" fmla="*/ 3247042 h 3882345"/>
              <a:gd name="connsiteX1040" fmla="*/ 9356079 w 12192000"/>
              <a:gd name="connsiteY1040" fmla="*/ 3263415 h 3882345"/>
              <a:gd name="connsiteX1041" fmla="*/ 9349780 w 12192000"/>
              <a:gd name="connsiteY1041" fmla="*/ 3260262 h 3882345"/>
              <a:gd name="connsiteX1042" fmla="*/ 9297519 w 12192000"/>
              <a:gd name="connsiteY1042" fmla="*/ 3231303 h 3882345"/>
              <a:gd name="connsiteX1043" fmla="*/ 9293745 w 12192000"/>
              <a:gd name="connsiteY1043" fmla="*/ 3228784 h 3882345"/>
              <a:gd name="connsiteX1044" fmla="*/ 9314521 w 12192000"/>
              <a:gd name="connsiteY1044" fmla="*/ 3218082 h 3882345"/>
              <a:gd name="connsiteX1045" fmla="*/ 9332150 w 12192000"/>
              <a:gd name="connsiteY1045" fmla="*/ 3213045 h 3882345"/>
              <a:gd name="connsiteX1046" fmla="*/ 9361744 w 12192000"/>
              <a:gd name="connsiteY1046" fmla="*/ 3199818 h 3882345"/>
              <a:gd name="connsiteX1047" fmla="*/ 8018113 w 12192000"/>
              <a:gd name="connsiteY1047" fmla="*/ 3191006 h 3882345"/>
              <a:gd name="connsiteX1048" fmla="*/ 8038896 w 12192000"/>
              <a:gd name="connsiteY1048" fmla="*/ 3196671 h 3882345"/>
              <a:gd name="connsiteX1049" fmla="*/ 8047079 w 12192000"/>
              <a:gd name="connsiteY1049" fmla="*/ 3199190 h 3882345"/>
              <a:gd name="connsiteX1050" fmla="*/ 7993562 w 12192000"/>
              <a:gd name="connsiteY1050" fmla="*/ 3214936 h 3882345"/>
              <a:gd name="connsiteX1051" fmla="*/ 8018113 w 12192000"/>
              <a:gd name="connsiteY1051" fmla="*/ 3191006 h 3882345"/>
              <a:gd name="connsiteX1052" fmla="*/ 10675775 w 12192000"/>
              <a:gd name="connsiteY1052" fmla="*/ 3185341 h 3882345"/>
              <a:gd name="connsiteX1053" fmla="*/ 10677031 w 12192000"/>
              <a:gd name="connsiteY1053" fmla="*/ 3213673 h 3882345"/>
              <a:gd name="connsiteX1054" fmla="*/ 10592664 w 12192000"/>
              <a:gd name="connsiteY1054" fmla="*/ 3255232 h 3882345"/>
              <a:gd name="connsiteX1055" fmla="*/ 10574407 w 12192000"/>
              <a:gd name="connsiteY1055" fmla="*/ 3215564 h 3882345"/>
              <a:gd name="connsiteX1056" fmla="*/ 10578809 w 12192000"/>
              <a:gd name="connsiteY1056" fmla="*/ 3212417 h 3882345"/>
              <a:gd name="connsiteX1057" fmla="*/ 10600220 w 12192000"/>
              <a:gd name="connsiteY1057" fmla="*/ 3211783 h 3882345"/>
              <a:gd name="connsiteX1058" fmla="*/ 10620996 w 12192000"/>
              <a:gd name="connsiteY1058" fmla="*/ 3226266 h 3882345"/>
              <a:gd name="connsiteX1059" fmla="*/ 10675775 w 12192000"/>
              <a:gd name="connsiteY1059" fmla="*/ 3185341 h 3882345"/>
              <a:gd name="connsiteX1060" fmla="*/ 8847333 w 12192000"/>
              <a:gd name="connsiteY1060" fmla="*/ 3185341 h 3882345"/>
              <a:gd name="connsiteX1061" fmla="*/ 8880701 w 12192000"/>
              <a:gd name="connsiteY1061" fmla="*/ 3199197 h 3882345"/>
              <a:gd name="connsiteX1062" fmla="*/ 8885110 w 12192000"/>
              <a:gd name="connsiteY1062" fmla="*/ 3202971 h 3882345"/>
              <a:gd name="connsiteX1063" fmla="*/ 8822148 w 12192000"/>
              <a:gd name="connsiteY1063" fmla="*/ 3247676 h 3882345"/>
              <a:gd name="connsiteX1064" fmla="*/ 8802627 w 12192000"/>
              <a:gd name="connsiteY1064" fmla="*/ 3269080 h 3882345"/>
              <a:gd name="connsiteX1065" fmla="*/ 8800109 w 12192000"/>
              <a:gd name="connsiteY1065" fmla="*/ 3272234 h 3882345"/>
              <a:gd name="connsiteX1066" fmla="*/ 8783742 w 12192000"/>
              <a:gd name="connsiteY1066" fmla="*/ 3270343 h 3882345"/>
              <a:gd name="connsiteX1067" fmla="*/ 8773668 w 12192000"/>
              <a:gd name="connsiteY1067" fmla="*/ 3208008 h 3882345"/>
              <a:gd name="connsiteX1068" fmla="*/ 8807036 w 12192000"/>
              <a:gd name="connsiteY1068" fmla="*/ 3196678 h 3882345"/>
              <a:gd name="connsiteX1069" fmla="*/ 8847333 w 12192000"/>
              <a:gd name="connsiteY1069" fmla="*/ 3185341 h 3882345"/>
              <a:gd name="connsiteX1070" fmla="*/ 7563915 w 12192000"/>
              <a:gd name="connsiteY1070" fmla="*/ 3181402 h 3882345"/>
              <a:gd name="connsiteX1071" fmla="*/ 7571080 w 12192000"/>
              <a:gd name="connsiteY1071" fmla="*/ 3199818 h 3882345"/>
              <a:gd name="connsiteX1072" fmla="*/ 7615150 w 12192000"/>
              <a:gd name="connsiteY1072" fmla="*/ 3195409 h 3882345"/>
              <a:gd name="connsiteX1073" fmla="*/ 7617669 w 12192000"/>
              <a:gd name="connsiteY1073" fmla="*/ 3208001 h 3882345"/>
              <a:gd name="connsiteX1074" fmla="*/ 7606967 w 12192000"/>
              <a:gd name="connsiteY1074" fmla="*/ 3217448 h 3882345"/>
              <a:gd name="connsiteX1075" fmla="*/ 7542741 w 12192000"/>
              <a:gd name="connsiteY1075" fmla="*/ 3208001 h 3882345"/>
              <a:gd name="connsiteX1076" fmla="*/ 7544004 w 12192000"/>
              <a:gd name="connsiteY1076" fmla="*/ 3188488 h 3882345"/>
              <a:gd name="connsiteX1077" fmla="*/ 7563915 w 12192000"/>
              <a:gd name="connsiteY1077" fmla="*/ 3181402 h 3882345"/>
              <a:gd name="connsiteX1078" fmla="*/ 8681743 w 12192000"/>
              <a:gd name="connsiteY1078" fmla="*/ 3180932 h 3882345"/>
              <a:gd name="connsiteX1079" fmla="*/ 8690557 w 12192000"/>
              <a:gd name="connsiteY1079" fmla="*/ 3182188 h 3882345"/>
              <a:gd name="connsiteX1080" fmla="*/ 8698112 w 12192000"/>
              <a:gd name="connsiteY1080" fmla="*/ 3199190 h 3882345"/>
              <a:gd name="connsiteX1081" fmla="*/ 8691185 w 12192000"/>
              <a:gd name="connsiteY1081" fmla="*/ 3208008 h 3882345"/>
              <a:gd name="connsiteX1082" fmla="*/ 8601781 w 12192000"/>
              <a:gd name="connsiteY1082" fmla="*/ 3264671 h 3882345"/>
              <a:gd name="connsiteX1083" fmla="*/ 8542592 w 12192000"/>
              <a:gd name="connsiteY1083" fmla="*/ 3272227 h 3882345"/>
              <a:gd name="connsiteX1084" fmla="*/ 8496631 w 12192000"/>
              <a:gd name="connsiteY1084" fmla="*/ 3223119 h 3882345"/>
              <a:gd name="connsiteX1085" fmla="*/ 8513626 w 12192000"/>
              <a:gd name="connsiteY1085" fmla="*/ 3212411 h 3882345"/>
              <a:gd name="connsiteX1086" fmla="*/ 8536293 w 12192000"/>
              <a:gd name="connsiteY1086" fmla="*/ 3232559 h 3882345"/>
              <a:gd name="connsiteX1087" fmla="*/ 8577223 w 12192000"/>
              <a:gd name="connsiteY1087" fmla="*/ 3238858 h 3882345"/>
              <a:gd name="connsiteX1088" fmla="*/ 8591700 w 12192000"/>
              <a:gd name="connsiteY1088" fmla="*/ 3209264 h 3882345"/>
              <a:gd name="connsiteX1089" fmla="*/ 8596737 w 12192000"/>
              <a:gd name="connsiteY1089" fmla="*/ 3209264 h 3882345"/>
              <a:gd name="connsiteX1090" fmla="*/ 8674818 w 12192000"/>
              <a:gd name="connsiteY1090" fmla="*/ 3181560 h 3882345"/>
              <a:gd name="connsiteX1091" fmla="*/ 8681743 w 12192000"/>
              <a:gd name="connsiteY1091" fmla="*/ 3180932 h 3882345"/>
              <a:gd name="connsiteX1092" fmla="*/ 7483275 w 12192000"/>
              <a:gd name="connsiteY1092" fmla="*/ 3179265 h 3882345"/>
              <a:gd name="connsiteX1093" fmla="*/ 7489859 w 12192000"/>
              <a:gd name="connsiteY1093" fmla="*/ 3182816 h 3882345"/>
              <a:gd name="connsiteX1094" fmla="*/ 7489225 w 12192000"/>
              <a:gd name="connsiteY1094" fmla="*/ 3191006 h 3882345"/>
              <a:gd name="connsiteX1095" fmla="*/ 7487334 w 12192000"/>
              <a:gd name="connsiteY1095" fmla="*/ 3214929 h 3882345"/>
              <a:gd name="connsiteX1096" fmla="*/ 7523228 w 12192000"/>
              <a:gd name="connsiteY1096" fmla="*/ 3227522 h 3882345"/>
              <a:gd name="connsiteX1097" fmla="*/ 7508745 w 12192000"/>
              <a:gd name="connsiteY1097" fmla="*/ 3253969 h 3882345"/>
              <a:gd name="connsiteX1098" fmla="*/ 7506854 w 12192000"/>
              <a:gd name="connsiteY1098" fmla="*/ 3247670 h 3882345"/>
              <a:gd name="connsiteX1099" fmla="*/ 7460893 w 12192000"/>
              <a:gd name="connsiteY1099" fmla="*/ 3225631 h 3882345"/>
              <a:gd name="connsiteX1100" fmla="*/ 7450819 w 12192000"/>
              <a:gd name="connsiteY1100" fmla="*/ 3230668 h 3882345"/>
              <a:gd name="connsiteX1101" fmla="*/ 7420597 w 12192000"/>
              <a:gd name="connsiteY1101" fmla="*/ 3240742 h 3882345"/>
              <a:gd name="connsiteX1102" fmla="*/ 7373373 w 12192000"/>
              <a:gd name="connsiteY1102" fmla="*/ 3237596 h 3882345"/>
              <a:gd name="connsiteX1103" fmla="*/ 7368336 w 12192000"/>
              <a:gd name="connsiteY1103" fmla="*/ 3279154 h 3882345"/>
              <a:gd name="connsiteX1104" fmla="*/ 7325521 w 12192000"/>
              <a:gd name="connsiteY1104" fmla="*/ 3282929 h 3882345"/>
              <a:gd name="connsiteX1105" fmla="*/ 7326784 w 12192000"/>
              <a:gd name="connsiteY1105" fmla="*/ 3278520 h 3882345"/>
              <a:gd name="connsiteX1106" fmla="*/ 7329930 w 12192000"/>
              <a:gd name="connsiteY1106" fmla="*/ 3265927 h 3882345"/>
              <a:gd name="connsiteX1107" fmla="*/ 7360152 w 12192000"/>
              <a:gd name="connsiteY1107" fmla="*/ 3214929 h 3882345"/>
              <a:gd name="connsiteX1108" fmla="*/ 7448300 w 12192000"/>
              <a:gd name="connsiteY1108" fmla="*/ 3193525 h 3882345"/>
              <a:gd name="connsiteX1109" fmla="*/ 7483275 w 12192000"/>
              <a:gd name="connsiteY1109" fmla="*/ 3179265 h 3882345"/>
              <a:gd name="connsiteX1110" fmla="*/ 4001708 w 12192000"/>
              <a:gd name="connsiteY1110" fmla="*/ 3176530 h 3882345"/>
              <a:gd name="connsiteX1111" fmla="*/ 4020594 w 12192000"/>
              <a:gd name="connsiteY1111" fmla="*/ 3207380 h 3882345"/>
              <a:gd name="connsiteX1112" fmla="*/ 3957003 w 12192000"/>
              <a:gd name="connsiteY1112" fmla="*/ 3222491 h 3882345"/>
              <a:gd name="connsiteX1113" fmla="*/ 3952594 w 12192000"/>
              <a:gd name="connsiteY1113" fmla="*/ 3226266 h 3882345"/>
              <a:gd name="connsiteX1114" fmla="*/ 3894668 w 12192000"/>
              <a:gd name="connsiteY1114" fmla="*/ 3213673 h 3882345"/>
              <a:gd name="connsiteX1115" fmla="*/ 3896559 w 12192000"/>
              <a:gd name="connsiteY1115" fmla="*/ 3201081 h 3882345"/>
              <a:gd name="connsiteX1116" fmla="*/ 3907895 w 12192000"/>
              <a:gd name="connsiteY1116" fmla="*/ 3200453 h 3882345"/>
              <a:gd name="connsiteX1117" fmla="*/ 3949448 w 12192000"/>
              <a:gd name="connsiteY1117" fmla="*/ 3199825 h 3882345"/>
              <a:gd name="connsiteX1118" fmla="*/ 3960778 w 12192000"/>
              <a:gd name="connsiteY1118" fmla="*/ 3188488 h 3882345"/>
              <a:gd name="connsiteX1119" fmla="*/ 4001708 w 12192000"/>
              <a:gd name="connsiteY1119" fmla="*/ 3176530 h 3882345"/>
              <a:gd name="connsiteX1120" fmla="*/ 8253354 w 12192000"/>
              <a:gd name="connsiteY1120" fmla="*/ 3176129 h 3882345"/>
              <a:gd name="connsiteX1121" fmla="*/ 8285704 w 12192000"/>
              <a:gd name="connsiteY1121" fmla="*/ 3185969 h 3882345"/>
              <a:gd name="connsiteX1122" fmla="*/ 8286960 w 12192000"/>
              <a:gd name="connsiteY1122" fmla="*/ 3203599 h 3882345"/>
              <a:gd name="connsiteX1123" fmla="*/ 8229034 w 12192000"/>
              <a:gd name="connsiteY1123" fmla="*/ 3221857 h 3882345"/>
              <a:gd name="connsiteX1124" fmla="*/ 8215185 w 12192000"/>
              <a:gd name="connsiteY1124" fmla="*/ 3222485 h 3882345"/>
              <a:gd name="connsiteX1125" fmla="*/ 8208886 w 12192000"/>
              <a:gd name="connsiteY1125" fmla="*/ 3197299 h 3882345"/>
              <a:gd name="connsiteX1126" fmla="*/ 8215813 w 12192000"/>
              <a:gd name="connsiteY1126" fmla="*/ 3192262 h 3882345"/>
              <a:gd name="connsiteX1127" fmla="*/ 8253354 w 12192000"/>
              <a:gd name="connsiteY1127" fmla="*/ 3176129 h 3882345"/>
              <a:gd name="connsiteX1128" fmla="*/ 152776 w 12192000"/>
              <a:gd name="connsiteY1128" fmla="*/ 3175824 h 3882345"/>
              <a:gd name="connsiteX1129" fmla="*/ 67159 w 12192000"/>
              <a:gd name="connsiteY1129" fmla="*/ 3188488 h 3882345"/>
              <a:gd name="connsiteX1130" fmla="*/ 37564 w 12192000"/>
              <a:gd name="connsiteY1130" fmla="*/ 3199190 h 3882345"/>
              <a:gd name="connsiteX1131" fmla="*/ 43229 w 12192000"/>
              <a:gd name="connsiteY1131" fmla="*/ 3206746 h 3882345"/>
              <a:gd name="connsiteX1132" fmla="*/ 50785 w 12192000"/>
              <a:gd name="connsiteY1132" fmla="*/ 3216820 h 3882345"/>
              <a:gd name="connsiteX1133" fmla="*/ 81635 w 12192000"/>
              <a:gd name="connsiteY1133" fmla="*/ 3211783 h 3882345"/>
              <a:gd name="connsiteX1134" fmla="*/ 90453 w 12192000"/>
              <a:gd name="connsiteY1134" fmla="*/ 3209892 h 3882345"/>
              <a:gd name="connsiteX1135" fmla="*/ 125085 w 12192000"/>
              <a:gd name="connsiteY1135" fmla="*/ 3201708 h 3882345"/>
              <a:gd name="connsiteX1136" fmla="*/ 171674 w 12192000"/>
              <a:gd name="connsiteY1136" fmla="*/ 3177151 h 3882345"/>
              <a:gd name="connsiteX1137" fmla="*/ 152776 w 12192000"/>
              <a:gd name="connsiteY1137" fmla="*/ 3175824 h 3882345"/>
              <a:gd name="connsiteX1138" fmla="*/ 7126877 w 12192000"/>
              <a:gd name="connsiteY1138" fmla="*/ 3173695 h 3882345"/>
              <a:gd name="connsiteX1139" fmla="*/ 7141669 w 12192000"/>
              <a:gd name="connsiteY1139" fmla="*/ 3174011 h 3882345"/>
              <a:gd name="connsiteX1140" fmla="*/ 7147969 w 12192000"/>
              <a:gd name="connsiteY1140" fmla="*/ 3179676 h 3882345"/>
              <a:gd name="connsiteX1141" fmla="*/ 7172520 w 12192000"/>
              <a:gd name="connsiteY1141" fmla="*/ 3200453 h 3882345"/>
              <a:gd name="connsiteX1142" fmla="*/ 7113338 w 12192000"/>
              <a:gd name="connsiteY1142" fmla="*/ 3252085 h 3882345"/>
              <a:gd name="connsiteX1143" fmla="*/ 7100117 w 12192000"/>
              <a:gd name="connsiteY1143" fmla="*/ 3249567 h 3882345"/>
              <a:gd name="connsiteX1144" fmla="*/ 7092562 w 12192000"/>
              <a:gd name="connsiteY1144" fmla="*/ 3248304 h 3882345"/>
              <a:gd name="connsiteX1145" fmla="*/ 7095708 w 12192000"/>
              <a:gd name="connsiteY1145" fmla="*/ 3225638 h 3882345"/>
              <a:gd name="connsiteX1146" fmla="*/ 7104526 w 12192000"/>
              <a:gd name="connsiteY1146" fmla="*/ 3223119 h 3882345"/>
              <a:gd name="connsiteX1147" fmla="*/ 7111447 w 12192000"/>
              <a:gd name="connsiteY1147" fmla="*/ 3220601 h 3882345"/>
              <a:gd name="connsiteX1148" fmla="*/ 7119637 w 12192000"/>
              <a:gd name="connsiteY1148" fmla="*/ 3199197 h 3882345"/>
              <a:gd name="connsiteX1149" fmla="*/ 7117747 w 12192000"/>
              <a:gd name="connsiteY1149" fmla="*/ 3189751 h 3882345"/>
              <a:gd name="connsiteX1150" fmla="*/ 7115856 w 12192000"/>
              <a:gd name="connsiteY1150" fmla="*/ 3182823 h 3882345"/>
              <a:gd name="connsiteX1151" fmla="*/ 7126877 w 12192000"/>
              <a:gd name="connsiteY1151" fmla="*/ 3173695 h 3882345"/>
              <a:gd name="connsiteX1152" fmla="*/ 10055829 w 12192000"/>
              <a:gd name="connsiteY1152" fmla="*/ 3166607 h 3882345"/>
              <a:gd name="connsiteX1153" fmla="*/ 10093370 w 12192000"/>
              <a:gd name="connsiteY1153" fmla="*/ 3171486 h 3882345"/>
              <a:gd name="connsiteX1154" fmla="*/ 10105335 w 12192000"/>
              <a:gd name="connsiteY1154" fmla="*/ 3180932 h 3882345"/>
              <a:gd name="connsiteX1155" fmla="*/ 10113518 w 12192000"/>
              <a:gd name="connsiteY1155" fmla="*/ 3187860 h 3882345"/>
              <a:gd name="connsiteX1156" fmla="*/ 10124855 w 12192000"/>
              <a:gd name="connsiteY1156" fmla="*/ 3208008 h 3882345"/>
              <a:gd name="connsiteX1157" fmla="*/ 10100926 w 12192000"/>
              <a:gd name="connsiteY1157" fmla="*/ 3200453 h 3882345"/>
              <a:gd name="connsiteX1158" fmla="*/ 10060629 w 12192000"/>
              <a:gd name="connsiteY1158" fmla="*/ 3209264 h 3882345"/>
              <a:gd name="connsiteX1159" fmla="*/ 10020961 w 12192000"/>
              <a:gd name="connsiteY1159" fmla="*/ 3200453 h 3882345"/>
              <a:gd name="connsiteX1160" fmla="*/ 10029151 w 12192000"/>
              <a:gd name="connsiteY1160" fmla="*/ 3177786 h 3882345"/>
              <a:gd name="connsiteX1161" fmla="*/ 10055829 w 12192000"/>
              <a:gd name="connsiteY1161" fmla="*/ 3166607 h 3882345"/>
              <a:gd name="connsiteX1162" fmla="*/ 9962091 w 12192000"/>
              <a:gd name="connsiteY1162" fmla="*/ 3163536 h 3882345"/>
              <a:gd name="connsiteX1163" fmla="*/ 9973109 w 12192000"/>
              <a:gd name="connsiteY1163" fmla="*/ 3174005 h 3882345"/>
              <a:gd name="connsiteX1164" fmla="*/ 10003959 w 12192000"/>
              <a:gd name="connsiteY1164" fmla="*/ 3200453 h 3882345"/>
              <a:gd name="connsiteX1165" fmla="*/ 9993885 w 12192000"/>
              <a:gd name="connsiteY1165" fmla="*/ 3228156 h 3882345"/>
              <a:gd name="connsiteX1166" fmla="*/ 9908256 w 12192000"/>
              <a:gd name="connsiteY1166" fmla="*/ 3246414 h 3882345"/>
              <a:gd name="connsiteX1167" fmla="*/ 9907000 w 12192000"/>
              <a:gd name="connsiteY1167" fmla="*/ 3212411 h 3882345"/>
              <a:gd name="connsiteX1168" fmla="*/ 9959889 w 12192000"/>
              <a:gd name="connsiteY1168" fmla="*/ 3203599 h 3882345"/>
              <a:gd name="connsiteX1169" fmla="*/ 9956742 w 12192000"/>
              <a:gd name="connsiteY1169" fmla="*/ 3201081 h 3882345"/>
              <a:gd name="connsiteX1170" fmla="*/ 9950443 w 12192000"/>
              <a:gd name="connsiteY1170" fmla="*/ 3195416 h 3882345"/>
              <a:gd name="connsiteX1171" fmla="*/ 9937850 w 12192000"/>
              <a:gd name="connsiteY1171" fmla="*/ 3169596 h 3882345"/>
              <a:gd name="connsiteX1172" fmla="*/ 9962091 w 12192000"/>
              <a:gd name="connsiteY1172" fmla="*/ 3163536 h 3882345"/>
              <a:gd name="connsiteX1173" fmla="*/ 9324456 w 12192000"/>
              <a:gd name="connsiteY1173" fmla="*/ 3157499 h 3882345"/>
              <a:gd name="connsiteX1174" fmla="*/ 9319241 w 12192000"/>
              <a:gd name="connsiteY1174" fmla="*/ 3170303 h 3882345"/>
              <a:gd name="connsiteX1175" fmla="*/ 9305075 w 12192000"/>
              <a:gd name="connsiteY1175" fmla="*/ 3168968 h 3882345"/>
              <a:gd name="connsiteX1176" fmla="*/ 9644446 w 12192000"/>
              <a:gd name="connsiteY1176" fmla="*/ 3155747 h 3882345"/>
              <a:gd name="connsiteX1177" fmla="*/ 9687261 w 12192000"/>
              <a:gd name="connsiteY1177" fmla="*/ 3187860 h 3882345"/>
              <a:gd name="connsiteX1178" fmla="*/ 9685998 w 12192000"/>
              <a:gd name="connsiteY1178" fmla="*/ 3196043 h 3882345"/>
              <a:gd name="connsiteX1179" fmla="*/ 9667741 w 12192000"/>
              <a:gd name="connsiteY1179" fmla="*/ 3230675 h 3882345"/>
              <a:gd name="connsiteX1180" fmla="*/ 9646337 w 12192000"/>
              <a:gd name="connsiteY1180" fmla="*/ 3236340 h 3882345"/>
              <a:gd name="connsiteX1181" fmla="*/ 9582111 w 12192000"/>
              <a:gd name="connsiteY1181" fmla="*/ 3228156 h 3882345"/>
              <a:gd name="connsiteX1182" fmla="*/ 9593448 w 12192000"/>
              <a:gd name="connsiteY1182" fmla="*/ 3284192 h 3882345"/>
              <a:gd name="connsiteX1183" fmla="*/ 9572665 w 12192000"/>
              <a:gd name="connsiteY1183" fmla="*/ 3289857 h 3882345"/>
              <a:gd name="connsiteX1184" fmla="*/ 9569519 w 12192000"/>
              <a:gd name="connsiteY1184" fmla="*/ 3285454 h 3882345"/>
              <a:gd name="connsiteX1185" fmla="*/ 9568263 w 12192000"/>
              <a:gd name="connsiteY1185" fmla="*/ 3265306 h 3882345"/>
              <a:gd name="connsiteX1186" fmla="*/ 9565744 w 12192000"/>
              <a:gd name="connsiteY1186" fmla="*/ 3245786 h 3882345"/>
              <a:gd name="connsiteX1187" fmla="*/ 9547487 w 12192000"/>
              <a:gd name="connsiteY1187" fmla="*/ 3213673 h 3882345"/>
              <a:gd name="connsiteX1188" fmla="*/ 9580221 w 12192000"/>
              <a:gd name="connsiteY1188" fmla="*/ 3186597 h 3882345"/>
              <a:gd name="connsiteX1189" fmla="*/ 9610450 w 12192000"/>
              <a:gd name="connsiteY1189" fmla="*/ 3200453 h 3882345"/>
              <a:gd name="connsiteX1190" fmla="*/ 9619261 w 12192000"/>
              <a:gd name="connsiteY1190" fmla="*/ 3194788 h 3882345"/>
              <a:gd name="connsiteX1191" fmla="*/ 9635000 w 12192000"/>
              <a:gd name="connsiteY1191" fmla="*/ 3176523 h 3882345"/>
              <a:gd name="connsiteX1192" fmla="*/ 4747817 w 12192000"/>
              <a:gd name="connsiteY1192" fmla="*/ 3155747 h 3882345"/>
              <a:gd name="connsiteX1193" fmla="*/ 4751599 w 12192000"/>
              <a:gd name="connsiteY1193" fmla="*/ 3184707 h 3882345"/>
              <a:gd name="connsiteX1194" fmla="*/ 4752854 w 12192000"/>
              <a:gd name="connsiteY1194" fmla="*/ 3196671 h 3882345"/>
              <a:gd name="connsiteX1195" fmla="*/ 4758521 w 12192000"/>
              <a:gd name="connsiteY1195" fmla="*/ 3219338 h 3882345"/>
              <a:gd name="connsiteX1196" fmla="*/ 4711930 w 12192000"/>
              <a:gd name="connsiteY1196" fmla="*/ 3171486 h 3882345"/>
              <a:gd name="connsiteX1197" fmla="*/ 4747817 w 12192000"/>
              <a:gd name="connsiteY1197" fmla="*/ 3155747 h 3882345"/>
              <a:gd name="connsiteX1198" fmla="*/ 9327735 w 12192000"/>
              <a:gd name="connsiteY1198" fmla="*/ 3149448 h 3882345"/>
              <a:gd name="connsiteX1199" fmla="*/ 9335793 w 12192000"/>
              <a:gd name="connsiteY1199" fmla="*/ 3150790 h 3882345"/>
              <a:gd name="connsiteX1200" fmla="*/ 9324456 w 12192000"/>
              <a:gd name="connsiteY1200" fmla="*/ 3157499 h 3882345"/>
              <a:gd name="connsiteX1201" fmla="*/ 12192000 w 12192000"/>
              <a:gd name="connsiteY1201" fmla="*/ 3134127 h 3882345"/>
              <a:gd name="connsiteX1202" fmla="*/ 12192000 w 12192000"/>
              <a:gd name="connsiteY1202" fmla="*/ 3152720 h 3882345"/>
              <a:gd name="connsiteX1203" fmla="*/ 12174292 w 12192000"/>
              <a:gd name="connsiteY1203" fmla="*/ 3153857 h 3882345"/>
              <a:gd name="connsiteX1204" fmla="*/ 12165481 w 12192000"/>
              <a:gd name="connsiteY1204" fmla="*/ 3155747 h 3882345"/>
              <a:gd name="connsiteX1205" fmla="*/ 12131477 w 12192000"/>
              <a:gd name="connsiteY1205" fmla="*/ 3166449 h 3882345"/>
              <a:gd name="connsiteX1206" fmla="*/ 12161072 w 12192000"/>
              <a:gd name="connsiteY1206" fmla="*/ 3145039 h 3882345"/>
              <a:gd name="connsiteX1207" fmla="*/ 9803734 w 12192000"/>
              <a:gd name="connsiteY1207" fmla="*/ 3133576 h 3882345"/>
              <a:gd name="connsiteX1208" fmla="*/ 9804369 w 12192000"/>
              <a:gd name="connsiteY1208" fmla="*/ 3146929 h 3882345"/>
              <a:gd name="connsiteX1209" fmla="*/ 9789258 w 12192000"/>
              <a:gd name="connsiteY1209" fmla="*/ 3168968 h 3882345"/>
              <a:gd name="connsiteX1210" fmla="*/ 9364884 w 12192000"/>
              <a:gd name="connsiteY1210" fmla="*/ 3131818 h 3882345"/>
              <a:gd name="connsiteX1211" fmla="*/ 9381886 w 12192000"/>
              <a:gd name="connsiteY1211" fmla="*/ 3134965 h 3882345"/>
              <a:gd name="connsiteX1212" fmla="*/ 9425957 w 12192000"/>
              <a:gd name="connsiteY1212" fmla="*/ 3140002 h 3882345"/>
              <a:gd name="connsiteX1213" fmla="*/ 9453039 w 12192000"/>
              <a:gd name="connsiteY1213" fmla="*/ 3150710 h 3882345"/>
              <a:gd name="connsiteX1214" fmla="*/ 9473809 w 12192000"/>
              <a:gd name="connsiteY1214" fmla="*/ 3163931 h 3882345"/>
              <a:gd name="connsiteX1215" fmla="*/ 9509702 w 12192000"/>
              <a:gd name="connsiteY1215" fmla="*/ 3204227 h 3882345"/>
              <a:gd name="connsiteX1216" fmla="*/ 9474443 w 12192000"/>
              <a:gd name="connsiteY1216" fmla="*/ 3206746 h 3882345"/>
              <a:gd name="connsiteX1217" fmla="*/ 9428482 w 12192000"/>
              <a:gd name="connsiteY1217" fmla="*/ 3179670 h 3882345"/>
              <a:gd name="connsiteX1218" fmla="*/ 9396997 w 12192000"/>
              <a:gd name="connsiteY1218" fmla="*/ 3198555 h 3882345"/>
              <a:gd name="connsiteX1219" fmla="*/ 9396997 w 12192000"/>
              <a:gd name="connsiteY1219" fmla="*/ 3193525 h 3882345"/>
              <a:gd name="connsiteX1220" fmla="*/ 9354182 w 12192000"/>
              <a:gd name="connsiteY1220" fmla="*/ 3153857 h 3882345"/>
              <a:gd name="connsiteX1221" fmla="*/ 9335793 w 12192000"/>
              <a:gd name="connsiteY1221" fmla="*/ 3150790 h 3882345"/>
              <a:gd name="connsiteX1222" fmla="*/ 9335925 w 12192000"/>
              <a:gd name="connsiteY1222" fmla="*/ 3150710 h 3882345"/>
              <a:gd name="connsiteX1223" fmla="*/ 10364114 w 12192000"/>
              <a:gd name="connsiteY1223" fmla="*/ 3126788 h 3882345"/>
              <a:gd name="connsiteX1224" fmla="*/ 10385524 w 12192000"/>
              <a:gd name="connsiteY1224" fmla="*/ 3154491 h 3882345"/>
              <a:gd name="connsiteX1225" fmla="*/ 10397482 w 12192000"/>
              <a:gd name="connsiteY1225" fmla="*/ 3163931 h 3882345"/>
              <a:gd name="connsiteX1226" fmla="*/ 10405038 w 12192000"/>
              <a:gd name="connsiteY1226" fmla="*/ 3161412 h 3882345"/>
              <a:gd name="connsiteX1227" fmla="*/ 10427705 w 12192000"/>
              <a:gd name="connsiteY1227" fmla="*/ 3182195 h 3882345"/>
              <a:gd name="connsiteX1228" fmla="*/ 10435260 w 12192000"/>
              <a:gd name="connsiteY1228" fmla="*/ 3228156 h 3882345"/>
              <a:gd name="connsiteX1229" fmla="*/ 10408819 w 12192000"/>
              <a:gd name="connsiteY1229" fmla="*/ 3221857 h 3882345"/>
              <a:gd name="connsiteX1230" fmla="*/ 10396854 w 12192000"/>
              <a:gd name="connsiteY1230" fmla="*/ 3219338 h 3882345"/>
              <a:gd name="connsiteX1231" fmla="*/ 10357821 w 12192000"/>
              <a:gd name="connsiteY1231" fmla="*/ 3235084 h 3882345"/>
              <a:gd name="connsiteX1232" fmla="*/ 10350887 w 12192000"/>
              <a:gd name="connsiteY1232" fmla="*/ 3246414 h 3882345"/>
              <a:gd name="connsiteX1233" fmla="*/ 10347740 w 12192000"/>
              <a:gd name="connsiteY1233" fmla="*/ 3252079 h 3882345"/>
              <a:gd name="connsiteX1234" fmla="*/ 10337038 w 12192000"/>
              <a:gd name="connsiteY1234" fmla="*/ 3260897 h 3882345"/>
              <a:gd name="connsiteX1235" fmla="*/ 10279740 w 12192000"/>
              <a:gd name="connsiteY1235" fmla="*/ 3243895 h 3882345"/>
              <a:gd name="connsiteX1236" fmla="*/ 10270301 w 12192000"/>
              <a:gd name="connsiteY1236" fmla="*/ 3250195 h 3882345"/>
              <a:gd name="connsiteX1237" fmla="*/ 10265892 w 12192000"/>
              <a:gd name="connsiteY1237" fmla="*/ 3245158 h 3882345"/>
              <a:gd name="connsiteX1238" fmla="*/ 10240707 w 12192000"/>
              <a:gd name="connsiteY1238" fmla="*/ 3214301 h 3882345"/>
              <a:gd name="connsiteX1239" fmla="*/ 10199148 w 12192000"/>
              <a:gd name="connsiteY1239" fmla="*/ 3256488 h 3882345"/>
              <a:gd name="connsiteX1240" fmla="*/ 10196001 w 12192000"/>
              <a:gd name="connsiteY1240" fmla="*/ 3258378 h 3882345"/>
              <a:gd name="connsiteX1241" fmla="*/ 10173963 w 12192000"/>
              <a:gd name="connsiteY1241" fmla="*/ 3264043 h 3882345"/>
              <a:gd name="connsiteX1242" fmla="*/ 10164523 w 12192000"/>
              <a:gd name="connsiteY1242" fmla="*/ 3254597 h 3882345"/>
              <a:gd name="connsiteX1243" fmla="*/ 10163261 w 12192000"/>
              <a:gd name="connsiteY1243" fmla="*/ 3241377 h 3882345"/>
              <a:gd name="connsiteX1244" fmla="*/ 10219930 w 12192000"/>
              <a:gd name="connsiteY1244" fmla="*/ 3175895 h 3882345"/>
              <a:gd name="connsiteX1245" fmla="*/ 10254555 w 12192000"/>
              <a:gd name="connsiteY1245" fmla="*/ 3205490 h 3882345"/>
              <a:gd name="connsiteX1246" fmla="*/ 10277222 w 12192000"/>
              <a:gd name="connsiteY1246" fmla="*/ 3192897 h 3882345"/>
              <a:gd name="connsiteX1247" fmla="*/ 10287924 w 12192000"/>
              <a:gd name="connsiteY1247" fmla="*/ 3180304 h 3882345"/>
              <a:gd name="connsiteX1248" fmla="*/ 10314999 w 12192000"/>
              <a:gd name="connsiteY1248" fmla="*/ 3166449 h 3882345"/>
              <a:gd name="connsiteX1249" fmla="*/ 10357186 w 12192000"/>
              <a:gd name="connsiteY1249" fmla="*/ 3197306 h 3882345"/>
              <a:gd name="connsiteX1250" fmla="*/ 10352149 w 12192000"/>
              <a:gd name="connsiteY1250" fmla="*/ 3174639 h 3882345"/>
              <a:gd name="connsiteX1251" fmla="*/ 10350887 w 12192000"/>
              <a:gd name="connsiteY1251" fmla="*/ 3170230 h 3882345"/>
              <a:gd name="connsiteX1252" fmla="*/ 10339557 w 12192000"/>
              <a:gd name="connsiteY1252" fmla="*/ 3130562 h 3882345"/>
              <a:gd name="connsiteX1253" fmla="*/ 9802333 w 12192000"/>
              <a:gd name="connsiteY1253" fmla="*/ 3103962 h 3882345"/>
              <a:gd name="connsiteX1254" fmla="*/ 9811924 w 12192000"/>
              <a:gd name="connsiteY1254" fmla="*/ 3113560 h 3882345"/>
              <a:gd name="connsiteX1255" fmla="*/ 9803734 w 12192000"/>
              <a:gd name="connsiteY1255" fmla="*/ 3133576 h 3882345"/>
              <a:gd name="connsiteX1256" fmla="*/ 1287376 w 12192000"/>
              <a:gd name="connsiteY1256" fmla="*/ 3098449 h 3882345"/>
              <a:gd name="connsiteX1257" fmla="*/ 1271637 w 12192000"/>
              <a:gd name="connsiteY1257" fmla="*/ 3116079 h 3882345"/>
              <a:gd name="connsiteX1258" fmla="*/ 1277930 w 12192000"/>
              <a:gd name="connsiteY1258" fmla="*/ 3140636 h 3882345"/>
              <a:gd name="connsiteX1259" fmla="*/ 1271009 w 12192000"/>
              <a:gd name="connsiteY1259" fmla="*/ 3142520 h 3882345"/>
              <a:gd name="connsiteX1260" fmla="*/ 1333972 w 12192000"/>
              <a:gd name="connsiteY1260" fmla="*/ 3159522 h 3882345"/>
              <a:gd name="connsiteX1261" fmla="*/ 1316343 w 12192000"/>
              <a:gd name="connsiteY1261" fmla="*/ 3121744 h 3882345"/>
              <a:gd name="connsiteX1262" fmla="*/ 1304378 w 12192000"/>
              <a:gd name="connsiteY1262" fmla="*/ 3107895 h 3882345"/>
              <a:gd name="connsiteX1263" fmla="*/ 1287376 w 12192000"/>
              <a:gd name="connsiteY1263" fmla="*/ 3098449 h 3882345"/>
              <a:gd name="connsiteX1264" fmla="*/ 9110521 w 12192000"/>
              <a:gd name="connsiteY1264" fmla="*/ 3094040 h 3882345"/>
              <a:gd name="connsiteX1265" fmla="*/ 9147664 w 12192000"/>
              <a:gd name="connsiteY1265" fmla="*/ 3152594 h 3882345"/>
              <a:gd name="connsiteX1266" fmla="*/ 9145152 w 12192000"/>
              <a:gd name="connsiteY1266" fmla="*/ 3146929 h 3882345"/>
              <a:gd name="connsiteX1267" fmla="*/ 9108630 w 12192000"/>
              <a:gd name="connsiteY1267" fmla="*/ 3131818 h 3882345"/>
              <a:gd name="connsiteX1268" fmla="*/ 9092257 w 12192000"/>
              <a:gd name="connsiteY1268" fmla="*/ 3142520 h 3882345"/>
              <a:gd name="connsiteX1269" fmla="*/ 9104856 w 12192000"/>
              <a:gd name="connsiteY1269" fmla="*/ 3175895 h 3882345"/>
              <a:gd name="connsiteX1270" fmla="*/ 9085964 w 12192000"/>
              <a:gd name="connsiteY1270" fmla="*/ 3180298 h 3882345"/>
              <a:gd name="connsiteX1271" fmla="*/ 9077152 w 12192000"/>
              <a:gd name="connsiteY1271" fmla="*/ 3175261 h 3882345"/>
              <a:gd name="connsiteX1272" fmla="*/ 9055114 w 12192000"/>
              <a:gd name="connsiteY1272" fmla="*/ 3162668 h 3882345"/>
              <a:gd name="connsiteX1273" fmla="*/ 9064553 w 12192000"/>
              <a:gd name="connsiteY1273" fmla="*/ 3109151 h 3882345"/>
              <a:gd name="connsiteX1274" fmla="*/ 9110521 w 12192000"/>
              <a:gd name="connsiteY1274" fmla="*/ 3094040 h 3882345"/>
              <a:gd name="connsiteX1275" fmla="*/ 11861514 w 12192000"/>
              <a:gd name="connsiteY1275" fmla="*/ 3088779 h 3882345"/>
              <a:gd name="connsiteX1276" fmla="*/ 11933143 w 12192000"/>
              <a:gd name="connsiteY1276" fmla="*/ 3108523 h 3882345"/>
              <a:gd name="connsiteX1277" fmla="*/ 11945107 w 12192000"/>
              <a:gd name="connsiteY1277" fmla="*/ 3123007 h 3882345"/>
              <a:gd name="connsiteX1278" fmla="*/ 11880254 w 12192000"/>
              <a:gd name="connsiteY1278" fmla="*/ 3114823 h 3882345"/>
              <a:gd name="connsiteX1279" fmla="*/ 11848141 w 12192000"/>
              <a:gd name="connsiteY1279" fmla="*/ 3090266 h 3882345"/>
              <a:gd name="connsiteX1280" fmla="*/ 11861514 w 12192000"/>
              <a:gd name="connsiteY1280" fmla="*/ 3088779 h 3882345"/>
              <a:gd name="connsiteX1281" fmla="*/ 1110452 w 12192000"/>
              <a:gd name="connsiteY1281" fmla="*/ 3088375 h 3882345"/>
              <a:gd name="connsiteX1282" fmla="*/ 1086523 w 12192000"/>
              <a:gd name="connsiteY1282" fmla="*/ 3094040 h 3882345"/>
              <a:gd name="connsiteX1283" fmla="*/ 1101006 w 12192000"/>
              <a:gd name="connsiteY1283" fmla="*/ 3148820 h 3882345"/>
              <a:gd name="connsiteX1284" fmla="*/ 1066375 w 12192000"/>
              <a:gd name="connsiteY1284" fmla="*/ 3160784 h 3882345"/>
              <a:gd name="connsiteX1285" fmla="*/ 1056935 w 12192000"/>
              <a:gd name="connsiteY1285" fmla="*/ 3163931 h 3882345"/>
              <a:gd name="connsiteX1286" fmla="*/ 1057564 w 12192000"/>
              <a:gd name="connsiteY1286" fmla="*/ 3185969 h 3882345"/>
              <a:gd name="connsiteX1287" fmla="*/ 1114227 w 12192000"/>
              <a:gd name="connsiteY1287" fmla="*/ 3185335 h 3882345"/>
              <a:gd name="connsiteX1288" fmla="*/ 1140674 w 12192000"/>
              <a:gd name="connsiteY1288" fmla="*/ 3182816 h 3882345"/>
              <a:gd name="connsiteX1289" fmla="*/ 1173415 w 12192000"/>
              <a:gd name="connsiteY1289" fmla="*/ 3178414 h 3882345"/>
              <a:gd name="connsiteX1290" fmla="*/ 1184117 w 12192000"/>
              <a:gd name="connsiteY1290" fmla="*/ 3172742 h 3882345"/>
              <a:gd name="connsiteX1291" fmla="*/ 1183489 w 12192000"/>
              <a:gd name="connsiteY1291" fmla="*/ 3160150 h 3882345"/>
              <a:gd name="connsiteX1292" fmla="*/ 1162085 w 12192000"/>
              <a:gd name="connsiteY1292" fmla="*/ 3150076 h 3882345"/>
              <a:gd name="connsiteX1293" fmla="*/ 1139412 w 12192000"/>
              <a:gd name="connsiteY1293" fmla="*/ 3104742 h 3882345"/>
              <a:gd name="connsiteX1294" fmla="*/ 1118636 w 12192000"/>
              <a:gd name="connsiteY1294" fmla="*/ 3092784 h 3882345"/>
              <a:gd name="connsiteX1295" fmla="*/ 5293079 w 12192000"/>
              <a:gd name="connsiteY1295" fmla="*/ 3083338 h 3882345"/>
              <a:gd name="connsiteX1296" fmla="*/ 5329601 w 12192000"/>
              <a:gd name="connsiteY1296" fmla="*/ 3126153 h 3882345"/>
              <a:gd name="connsiteX1297" fmla="*/ 5316375 w 12192000"/>
              <a:gd name="connsiteY1297" fmla="*/ 3118598 h 3882345"/>
              <a:gd name="connsiteX1298" fmla="*/ 5244599 w 12192000"/>
              <a:gd name="connsiteY1298" fmla="*/ 3102858 h 3882345"/>
              <a:gd name="connsiteX1299" fmla="*/ 5266638 w 12192000"/>
              <a:gd name="connsiteY1299" fmla="*/ 3084601 h 3882345"/>
              <a:gd name="connsiteX1300" fmla="*/ 5279859 w 12192000"/>
              <a:gd name="connsiteY1300" fmla="*/ 3083966 h 3882345"/>
              <a:gd name="connsiteX1301" fmla="*/ 9778556 w 12192000"/>
              <a:gd name="connsiteY1301" fmla="*/ 3080192 h 3882345"/>
              <a:gd name="connsiteX1302" fmla="*/ 9802326 w 12192000"/>
              <a:gd name="connsiteY1302" fmla="*/ 3103883 h 3882345"/>
              <a:gd name="connsiteX1303" fmla="*/ 9802333 w 12192000"/>
              <a:gd name="connsiteY1303" fmla="*/ 3103962 h 3882345"/>
              <a:gd name="connsiteX1304" fmla="*/ 9801850 w 12192000"/>
              <a:gd name="connsiteY1304" fmla="*/ 3103486 h 3882345"/>
              <a:gd name="connsiteX1305" fmla="*/ 2518931 w 12192000"/>
              <a:gd name="connsiteY1305" fmla="*/ 3017857 h 3882345"/>
              <a:gd name="connsiteX1306" fmla="*/ 2500045 w 12192000"/>
              <a:gd name="connsiteY1306" fmla="*/ 3023522 h 3882345"/>
              <a:gd name="connsiteX1307" fmla="*/ 2482415 w 12192000"/>
              <a:gd name="connsiteY1307" fmla="*/ 3072002 h 3882345"/>
              <a:gd name="connsiteX1308" fmla="*/ 2479897 w 12192000"/>
              <a:gd name="connsiteY1308" fmla="*/ 3080192 h 3882345"/>
              <a:gd name="connsiteX1309" fmla="*/ 2488708 w 12192000"/>
              <a:gd name="connsiteY1309" fmla="*/ 3096559 h 3882345"/>
              <a:gd name="connsiteX1310" fmla="*/ 2494380 w 12192000"/>
              <a:gd name="connsiteY1310" fmla="*/ 3098449 h 3882345"/>
              <a:gd name="connsiteX1311" fmla="*/ 2529639 w 12192000"/>
              <a:gd name="connsiteY1311" fmla="*/ 3058153 h 3882345"/>
              <a:gd name="connsiteX1312" fmla="*/ 2549787 w 12192000"/>
              <a:gd name="connsiteY1312" fmla="*/ 3056891 h 3882345"/>
              <a:gd name="connsiteX1313" fmla="*/ 2575600 w 12192000"/>
              <a:gd name="connsiteY1313" fmla="*/ 3060044 h 3882345"/>
              <a:gd name="connsiteX1314" fmla="*/ 2567417 w 12192000"/>
              <a:gd name="connsiteY1314" fmla="*/ 3049970 h 3882345"/>
              <a:gd name="connsiteX1315" fmla="*/ 2561117 w 12192000"/>
              <a:gd name="connsiteY1315" fmla="*/ 3027303 h 3882345"/>
              <a:gd name="connsiteX1316" fmla="*/ 2518931 w 12192000"/>
              <a:gd name="connsiteY1316" fmla="*/ 3017857 h 3882345"/>
              <a:gd name="connsiteX1317" fmla="*/ 6569887 w 12192000"/>
              <a:gd name="connsiteY1317" fmla="*/ 2988974 h 3882345"/>
              <a:gd name="connsiteX1318" fmla="*/ 6585705 w 12192000"/>
              <a:gd name="connsiteY1318" fmla="*/ 2993300 h 3882345"/>
              <a:gd name="connsiteX1319" fmla="*/ 6565557 w 12192000"/>
              <a:gd name="connsiteY1319" fmla="*/ 3073264 h 3882345"/>
              <a:gd name="connsiteX1320" fmla="*/ 6532189 w 12192000"/>
              <a:gd name="connsiteY1320" fmla="*/ 3069490 h 3882345"/>
              <a:gd name="connsiteX1321" fmla="*/ 6519596 w 12192000"/>
              <a:gd name="connsiteY1321" fmla="*/ 3062562 h 3882345"/>
              <a:gd name="connsiteX1322" fmla="*/ 6524633 w 12192000"/>
              <a:gd name="connsiteY1322" fmla="*/ 3044933 h 3882345"/>
              <a:gd name="connsiteX1323" fmla="*/ 6553599 w 12192000"/>
              <a:gd name="connsiteY1323" fmla="*/ 2997709 h 3882345"/>
              <a:gd name="connsiteX1324" fmla="*/ 6551709 w 12192000"/>
              <a:gd name="connsiteY1324" fmla="*/ 2996453 h 3882345"/>
              <a:gd name="connsiteX1325" fmla="*/ 6569887 w 12192000"/>
              <a:gd name="connsiteY1325" fmla="*/ 2988974 h 3882345"/>
              <a:gd name="connsiteX1326" fmla="*/ 2857674 w 12192000"/>
              <a:gd name="connsiteY1326" fmla="*/ 2988891 h 3882345"/>
              <a:gd name="connsiteX1327" fmla="*/ 2893561 w 12192000"/>
              <a:gd name="connsiteY1327" fmla="*/ 3082076 h 3882345"/>
              <a:gd name="connsiteX1328" fmla="*/ 2940785 w 12192000"/>
              <a:gd name="connsiteY1328" fmla="*/ 3126781 h 3882345"/>
              <a:gd name="connsiteX1329" fmla="*/ 2962824 w 12192000"/>
              <a:gd name="connsiteY1329" fmla="*/ 3124890 h 3882345"/>
              <a:gd name="connsiteX1330" fmla="*/ 2966598 w 12192000"/>
              <a:gd name="connsiteY1330" fmla="*/ 3124263 h 3882345"/>
              <a:gd name="connsiteX1331" fmla="*/ 2953378 w 12192000"/>
              <a:gd name="connsiteY1331" fmla="*/ 3101596 h 3882345"/>
              <a:gd name="connsiteX1332" fmla="*/ 2949597 w 12192000"/>
              <a:gd name="connsiteY1332" fmla="*/ 3097187 h 3882345"/>
              <a:gd name="connsiteX1333" fmla="*/ 2944560 w 12192000"/>
              <a:gd name="connsiteY1333" fmla="*/ 3091522 h 3882345"/>
              <a:gd name="connsiteX1334" fmla="*/ 2962189 w 12192000"/>
              <a:gd name="connsiteY1334" fmla="*/ 3073264 h 3882345"/>
              <a:gd name="connsiteX1335" fmla="*/ 2971007 w 12192000"/>
              <a:gd name="connsiteY1335" fmla="*/ 3075783 h 3882345"/>
              <a:gd name="connsiteX1336" fmla="*/ 2988637 w 12192000"/>
              <a:gd name="connsiteY1336" fmla="*/ 3089631 h 3882345"/>
              <a:gd name="connsiteX1337" fmla="*/ 2991784 w 12192000"/>
              <a:gd name="connsiteY1337" fmla="*/ 3104114 h 3882345"/>
              <a:gd name="connsiteX1338" fmla="*/ 3021378 w 12192000"/>
              <a:gd name="connsiteY1338" fmla="*/ 3098449 h 3882345"/>
              <a:gd name="connsiteX1339" fmla="*/ 3015713 w 12192000"/>
              <a:gd name="connsiteY1339" fmla="*/ 3056891 h 3882345"/>
              <a:gd name="connsiteX1340" fmla="*/ 3006895 w 12192000"/>
              <a:gd name="connsiteY1340" fmla="*/ 3049335 h 3882345"/>
              <a:gd name="connsiteX1341" fmla="*/ 2979191 w 12192000"/>
              <a:gd name="connsiteY1341" fmla="*/ 3044933 h 3882345"/>
              <a:gd name="connsiteX1342" fmla="*/ 2946450 w 12192000"/>
              <a:gd name="connsiteY1342" fmla="*/ 3049335 h 3882345"/>
              <a:gd name="connsiteX1343" fmla="*/ 2954006 w 12192000"/>
              <a:gd name="connsiteY1343" fmla="*/ 3016594 h 3882345"/>
              <a:gd name="connsiteX1344" fmla="*/ 2931339 w 12192000"/>
              <a:gd name="connsiteY1344" fmla="*/ 3002118 h 3882345"/>
              <a:gd name="connsiteX1345" fmla="*/ 2924412 w 12192000"/>
              <a:gd name="connsiteY1345" fmla="*/ 3005892 h 3882345"/>
              <a:gd name="connsiteX1346" fmla="*/ 2887262 w 12192000"/>
              <a:gd name="connsiteY1346" fmla="*/ 2993928 h 3882345"/>
              <a:gd name="connsiteX1347" fmla="*/ 2860193 w 12192000"/>
              <a:gd name="connsiteY1347" fmla="*/ 2988891 h 3882345"/>
              <a:gd name="connsiteX1348" fmla="*/ 1208529 w 12192000"/>
              <a:gd name="connsiteY1348" fmla="*/ 2978288 h 3882345"/>
              <a:gd name="connsiteX1349" fmla="*/ 1208046 w 12192000"/>
              <a:gd name="connsiteY1349" fmla="*/ 2985744 h 3882345"/>
              <a:gd name="connsiteX1350" fmla="*/ 1201112 w 12192000"/>
              <a:gd name="connsiteY1350" fmla="*/ 2979319 h 3882345"/>
              <a:gd name="connsiteX1351" fmla="*/ 3023268 w 12192000"/>
              <a:gd name="connsiteY1351" fmla="*/ 2968115 h 3882345"/>
              <a:gd name="connsiteX1352" fmla="*/ 3000595 w 12192000"/>
              <a:gd name="connsiteY1352" fmla="*/ 2973152 h 3882345"/>
              <a:gd name="connsiteX1353" fmla="*/ 2999339 w 12192000"/>
              <a:gd name="connsiteY1353" fmla="*/ 2998965 h 3882345"/>
              <a:gd name="connsiteX1354" fmla="*/ 3025787 w 12192000"/>
              <a:gd name="connsiteY1354" fmla="*/ 3024784 h 3882345"/>
              <a:gd name="connsiteX1355" fmla="*/ 3028299 w 12192000"/>
              <a:gd name="connsiteY1355" fmla="*/ 3036114 h 3882345"/>
              <a:gd name="connsiteX1356" fmla="*/ 3058521 w 12192000"/>
              <a:gd name="connsiteY1356" fmla="*/ 3036742 h 3882345"/>
              <a:gd name="connsiteX1357" fmla="*/ 3053491 w 12192000"/>
              <a:gd name="connsiteY1357" fmla="*/ 3031705 h 3882345"/>
              <a:gd name="connsiteX1358" fmla="*/ 3053491 w 12192000"/>
              <a:gd name="connsiteY1358" fmla="*/ 3011557 h 3882345"/>
              <a:gd name="connsiteX1359" fmla="*/ 3075523 w 12192000"/>
              <a:gd name="connsiteY1359" fmla="*/ 2991409 h 3882345"/>
              <a:gd name="connsiteX1360" fmla="*/ 3079304 w 12192000"/>
              <a:gd name="connsiteY1360" fmla="*/ 2982598 h 3882345"/>
              <a:gd name="connsiteX1361" fmla="*/ 3023268 w 12192000"/>
              <a:gd name="connsiteY1361" fmla="*/ 2968115 h 3882345"/>
              <a:gd name="connsiteX1362" fmla="*/ 9449499 w 12192000"/>
              <a:gd name="connsiteY1362" fmla="*/ 2964576 h 3882345"/>
              <a:gd name="connsiteX1363" fmla="*/ 9445483 w 12192000"/>
              <a:gd name="connsiteY1363" fmla="*/ 2966859 h 3882345"/>
              <a:gd name="connsiteX1364" fmla="*/ 9436595 w 12192000"/>
              <a:gd name="connsiteY1364" fmla="*/ 2965264 h 3882345"/>
              <a:gd name="connsiteX1365" fmla="*/ 9430412 w 12192000"/>
              <a:gd name="connsiteY1365" fmla="*/ 2964155 h 3882345"/>
              <a:gd name="connsiteX1366" fmla="*/ 9436595 w 12192000"/>
              <a:gd name="connsiteY1366" fmla="*/ 2965264 h 3882345"/>
              <a:gd name="connsiteX1367" fmla="*/ 9430372 w 12192000"/>
              <a:gd name="connsiteY1367" fmla="*/ 2965596 h 3882345"/>
              <a:gd name="connsiteX1368" fmla="*/ 8002374 w 12192000"/>
              <a:gd name="connsiteY1368" fmla="*/ 2961194 h 3882345"/>
              <a:gd name="connsiteX1369" fmla="*/ 7995446 w 12192000"/>
              <a:gd name="connsiteY1369" fmla="*/ 3025412 h 3882345"/>
              <a:gd name="connsiteX1370" fmla="*/ 7972152 w 12192000"/>
              <a:gd name="connsiteY1370" fmla="*/ 3018491 h 3882345"/>
              <a:gd name="connsiteX1371" fmla="*/ 8002374 w 12192000"/>
              <a:gd name="connsiteY1371" fmla="*/ 2961194 h 3882345"/>
              <a:gd name="connsiteX1372" fmla="*/ 8193153 w 12192000"/>
              <a:gd name="connsiteY1372" fmla="*/ 2959931 h 3882345"/>
              <a:gd name="connsiteX1373" fmla="*/ 8205111 w 12192000"/>
              <a:gd name="connsiteY1373" fmla="*/ 2973780 h 3882345"/>
              <a:gd name="connsiteX1374" fmla="*/ 8199446 w 12192000"/>
              <a:gd name="connsiteY1374" fmla="*/ 2984488 h 3882345"/>
              <a:gd name="connsiteX1375" fmla="*/ 8152222 w 12192000"/>
              <a:gd name="connsiteY1375" fmla="*/ 3022266 h 3882345"/>
              <a:gd name="connsiteX1376" fmla="*/ 8122635 w 12192000"/>
              <a:gd name="connsiteY1376" fmla="*/ 3027931 h 3882345"/>
              <a:gd name="connsiteX1377" fmla="*/ 8096815 w 12192000"/>
              <a:gd name="connsiteY1377" fmla="*/ 3027931 h 3882345"/>
              <a:gd name="connsiteX1378" fmla="*/ 8094303 w 12192000"/>
              <a:gd name="connsiteY1378" fmla="*/ 2981335 h 3882345"/>
              <a:gd name="connsiteX1379" fmla="*/ 8132709 w 12192000"/>
              <a:gd name="connsiteY1379" fmla="*/ 2966859 h 3882345"/>
              <a:gd name="connsiteX1380" fmla="*/ 8154113 w 12192000"/>
              <a:gd name="connsiteY1380" fmla="*/ 2965596 h 3882345"/>
              <a:gd name="connsiteX1381" fmla="*/ 8193153 w 12192000"/>
              <a:gd name="connsiteY1381" fmla="*/ 2959931 h 3882345"/>
              <a:gd name="connsiteX1382" fmla="*/ 1167750 w 12192000"/>
              <a:gd name="connsiteY1382" fmla="*/ 2958041 h 3882345"/>
              <a:gd name="connsiteX1383" fmla="*/ 1182233 w 12192000"/>
              <a:gd name="connsiteY1383" fmla="*/ 2961822 h 3882345"/>
              <a:gd name="connsiteX1384" fmla="*/ 1201112 w 12192000"/>
              <a:gd name="connsiteY1384" fmla="*/ 2979319 h 3882345"/>
              <a:gd name="connsiteX1385" fmla="*/ 1163969 w 12192000"/>
              <a:gd name="connsiteY1385" fmla="*/ 2984488 h 3882345"/>
              <a:gd name="connsiteX1386" fmla="*/ 1153267 w 12192000"/>
              <a:gd name="connsiteY1386" fmla="*/ 2970005 h 3882345"/>
              <a:gd name="connsiteX1387" fmla="*/ 1167750 w 12192000"/>
              <a:gd name="connsiteY1387" fmla="*/ 2958041 h 3882345"/>
              <a:gd name="connsiteX1388" fmla="*/ 5576019 w 12192000"/>
              <a:gd name="connsiteY1388" fmla="*/ 2955080 h 3882345"/>
              <a:gd name="connsiteX1389" fmla="*/ 5562561 w 12192000"/>
              <a:gd name="connsiteY1389" fmla="*/ 2955522 h 3882345"/>
              <a:gd name="connsiteX1390" fmla="*/ 5549968 w 12192000"/>
              <a:gd name="connsiteY1390" fmla="*/ 2980079 h 3882345"/>
              <a:gd name="connsiteX1391" fmla="*/ 5583966 w 12192000"/>
              <a:gd name="connsiteY1391" fmla="*/ 2995190 h 3882345"/>
              <a:gd name="connsiteX1392" fmla="*/ 5590892 w 12192000"/>
              <a:gd name="connsiteY1392" fmla="*/ 2978189 h 3882345"/>
              <a:gd name="connsiteX1393" fmla="*/ 5576019 w 12192000"/>
              <a:gd name="connsiteY1393" fmla="*/ 2955080 h 3882345"/>
              <a:gd name="connsiteX1394" fmla="*/ 10628558 w 12192000"/>
              <a:gd name="connsiteY1394" fmla="*/ 2918379 h 3882345"/>
              <a:gd name="connsiteX1395" fmla="*/ 10722371 w 12192000"/>
              <a:gd name="connsiteY1395" fmla="*/ 2943564 h 3882345"/>
              <a:gd name="connsiteX1396" fmla="*/ 10642406 w 12192000"/>
              <a:gd name="connsiteY1396" fmla="*/ 2935380 h 3882345"/>
              <a:gd name="connsiteX1397" fmla="*/ 10585115 w 12192000"/>
              <a:gd name="connsiteY1397" fmla="*/ 2941673 h 3882345"/>
              <a:gd name="connsiteX1398" fmla="*/ 10628558 w 12192000"/>
              <a:gd name="connsiteY1398" fmla="*/ 2918379 h 3882345"/>
              <a:gd name="connsiteX1399" fmla="*/ 9410852 w 12192000"/>
              <a:gd name="connsiteY1399" fmla="*/ 2916488 h 3882345"/>
              <a:gd name="connsiteX1400" fmla="*/ 9422817 w 12192000"/>
              <a:gd name="connsiteY1400" fmla="*/ 2919007 h 3882345"/>
              <a:gd name="connsiteX1401" fmla="*/ 9431000 w 12192000"/>
              <a:gd name="connsiteY1401" fmla="*/ 2942301 h 3882345"/>
              <a:gd name="connsiteX1402" fmla="*/ 9430412 w 12192000"/>
              <a:gd name="connsiteY1402" fmla="*/ 2964155 h 3882345"/>
              <a:gd name="connsiteX1403" fmla="*/ 9378740 w 12192000"/>
              <a:gd name="connsiteY1403" fmla="*/ 2954894 h 3882345"/>
              <a:gd name="connsiteX1404" fmla="*/ 9344743 w 12192000"/>
              <a:gd name="connsiteY1404" fmla="*/ 2959303 h 3882345"/>
              <a:gd name="connsiteX1405" fmla="*/ 9347261 w 12192000"/>
              <a:gd name="connsiteY1405" fmla="*/ 2956785 h 3882345"/>
              <a:gd name="connsiteX1406" fmla="*/ 9357963 w 12192000"/>
              <a:gd name="connsiteY1406" fmla="*/ 2944192 h 3882345"/>
              <a:gd name="connsiteX1407" fmla="*/ 9410852 w 12192000"/>
              <a:gd name="connsiteY1407" fmla="*/ 2916488 h 3882345"/>
              <a:gd name="connsiteX1408" fmla="*/ 9163014 w 12192000"/>
              <a:gd name="connsiteY1408" fmla="*/ 2916170 h 3882345"/>
              <a:gd name="connsiteX1409" fmla="*/ 9178514 w 12192000"/>
              <a:gd name="connsiteY1409" fmla="*/ 2928446 h 3882345"/>
              <a:gd name="connsiteX1410" fmla="*/ 9223854 w 12192000"/>
              <a:gd name="connsiteY1410" fmla="*/ 2983854 h 3882345"/>
              <a:gd name="connsiteX1411" fmla="*/ 9171593 w 12192000"/>
              <a:gd name="connsiteY1411" fmla="*/ 2924672 h 3882345"/>
              <a:gd name="connsiteX1412" fmla="*/ 9163014 w 12192000"/>
              <a:gd name="connsiteY1412" fmla="*/ 2916170 h 3882345"/>
              <a:gd name="connsiteX1413" fmla="*/ 10036861 w 12192000"/>
              <a:gd name="connsiteY1413" fmla="*/ 2902163 h 3882345"/>
              <a:gd name="connsiteX1414" fmla="*/ 10070075 w 12192000"/>
              <a:gd name="connsiteY1414" fmla="*/ 2907042 h 3882345"/>
              <a:gd name="connsiteX1415" fmla="*/ 10065666 w 12192000"/>
              <a:gd name="connsiteY1415" fmla="*/ 2937892 h 3882345"/>
              <a:gd name="connsiteX1416" fmla="*/ 10048037 w 12192000"/>
              <a:gd name="connsiteY1416" fmla="*/ 2933490 h 3882345"/>
              <a:gd name="connsiteX1417" fmla="*/ 10010259 w 12192000"/>
              <a:gd name="connsiteY1417" fmla="*/ 2922781 h 3882345"/>
              <a:gd name="connsiteX1418" fmla="*/ 10036861 w 12192000"/>
              <a:gd name="connsiteY1418" fmla="*/ 2902163 h 3882345"/>
              <a:gd name="connsiteX1419" fmla="*/ 4800707 w 12192000"/>
              <a:gd name="connsiteY1419" fmla="*/ 2886266 h 3882345"/>
              <a:gd name="connsiteX1420" fmla="*/ 4754746 w 12192000"/>
              <a:gd name="connsiteY1420" fmla="*/ 2911451 h 3882345"/>
              <a:gd name="connsiteX1421" fmla="*/ 4723896 w 12192000"/>
              <a:gd name="connsiteY1421" fmla="*/ 2903261 h 3882345"/>
              <a:gd name="connsiteX1422" fmla="*/ 4688009 w 12192000"/>
              <a:gd name="connsiteY1422" fmla="*/ 2891303 h 3882345"/>
              <a:gd name="connsiteX1423" fmla="*/ 4666598 w 12192000"/>
              <a:gd name="connsiteY1423" fmla="*/ 2893187 h 3882345"/>
              <a:gd name="connsiteX1424" fmla="*/ 4669745 w 12192000"/>
              <a:gd name="connsiteY1424" fmla="*/ 2916488 h 3882345"/>
              <a:gd name="connsiteX1425" fmla="*/ 4686745 w 12192000"/>
              <a:gd name="connsiteY1425" fmla="*/ 2930337 h 3882345"/>
              <a:gd name="connsiteX1426" fmla="*/ 4714450 w 12192000"/>
              <a:gd name="connsiteY1426" fmla="*/ 2932855 h 3882345"/>
              <a:gd name="connsiteX1427" fmla="*/ 4773004 w 12192000"/>
              <a:gd name="connsiteY1427" fmla="*/ 2963706 h 3882345"/>
              <a:gd name="connsiteX1428" fmla="*/ 4786859 w 12192000"/>
              <a:gd name="connsiteY1428" fmla="*/ 2930337 h 3882345"/>
              <a:gd name="connsiteX1429" fmla="*/ 4771746 w 12192000"/>
              <a:gd name="connsiteY1429" fmla="*/ 2930337 h 3882345"/>
              <a:gd name="connsiteX1430" fmla="*/ 4769856 w 12192000"/>
              <a:gd name="connsiteY1430" fmla="*/ 2930337 h 3882345"/>
              <a:gd name="connsiteX1431" fmla="*/ 4781822 w 12192000"/>
              <a:gd name="connsiteY1431" fmla="*/ 2918372 h 3882345"/>
              <a:gd name="connsiteX1432" fmla="*/ 4800707 w 12192000"/>
              <a:gd name="connsiteY1432" fmla="*/ 2886266 h 3882345"/>
              <a:gd name="connsiteX1433" fmla="*/ 9806887 w 12192000"/>
              <a:gd name="connsiteY1433" fmla="*/ 2874936 h 3882345"/>
              <a:gd name="connsiteX1434" fmla="*/ 9837109 w 12192000"/>
              <a:gd name="connsiteY1434" fmla="*/ 2892566 h 3882345"/>
              <a:gd name="connsiteX1435" fmla="*/ 9857258 w 12192000"/>
              <a:gd name="connsiteY1435" fmla="*/ 2945455 h 3882345"/>
              <a:gd name="connsiteX1436" fmla="*/ 9811290 w 12192000"/>
              <a:gd name="connsiteY1436" fmla="*/ 2930343 h 3882345"/>
              <a:gd name="connsiteX1437" fmla="*/ 9806887 w 12192000"/>
              <a:gd name="connsiteY1437" fmla="*/ 2915860 h 3882345"/>
              <a:gd name="connsiteX1438" fmla="*/ 9802478 w 12192000"/>
              <a:gd name="connsiteY1438" fmla="*/ 2903268 h 3882345"/>
              <a:gd name="connsiteX1439" fmla="*/ 9806887 w 12192000"/>
              <a:gd name="connsiteY1439" fmla="*/ 2874936 h 3882345"/>
              <a:gd name="connsiteX1440" fmla="*/ 7469705 w 12192000"/>
              <a:gd name="connsiteY1440" fmla="*/ 2862965 h 3882345"/>
              <a:gd name="connsiteX1441" fmla="*/ 7461521 w 12192000"/>
              <a:gd name="connsiteY1441" fmla="*/ 2864227 h 3882345"/>
              <a:gd name="connsiteX1442" fmla="*/ 7438854 w 12192000"/>
              <a:gd name="connsiteY1442" fmla="*/ 2868637 h 3882345"/>
              <a:gd name="connsiteX1443" fmla="*/ 7386593 w 12192000"/>
              <a:gd name="connsiteY1443" fmla="*/ 2897596 h 3882345"/>
              <a:gd name="connsiteX1444" fmla="*/ 7395412 w 12192000"/>
              <a:gd name="connsiteY1444" fmla="*/ 2927190 h 3882345"/>
              <a:gd name="connsiteX1445" fmla="*/ 7413041 w 12192000"/>
              <a:gd name="connsiteY1445" fmla="*/ 2922781 h 3882345"/>
              <a:gd name="connsiteX1446" fmla="*/ 7413669 w 12192000"/>
              <a:gd name="connsiteY1446" fmla="*/ 2918372 h 3882345"/>
              <a:gd name="connsiteX1447" fmla="*/ 7413041 w 12192000"/>
              <a:gd name="connsiteY1447" fmla="*/ 2904524 h 3882345"/>
              <a:gd name="connsiteX1448" fmla="*/ 7473479 w 12192000"/>
              <a:gd name="connsiteY1448" fmla="*/ 2889413 h 3882345"/>
              <a:gd name="connsiteX1449" fmla="*/ 7480407 w 12192000"/>
              <a:gd name="connsiteY1449" fmla="*/ 2886894 h 3882345"/>
              <a:gd name="connsiteX1450" fmla="*/ 7469705 w 12192000"/>
              <a:gd name="connsiteY1450" fmla="*/ 2862965 h 3882345"/>
              <a:gd name="connsiteX1451" fmla="*/ 5565976 w 12192000"/>
              <a:gd name="connsiteY1451" fmla="*/ 2860586 h 3882345"/>
              <a:gd name="connsiteX1452" fmla="*/ 5565708 w 12192000"/>
              <a:gd name="connsiteY1452" fmla="*/ 2891931 h 3882345"/>
              <a:gd name="connsiteX1453" fmla="*/ 5523520 w 12192000"/>
              <a:gd name="connsiteY1453" fmla="*/ 2890669 h 3882345"/>
              <a:gd name="connsiteX1454" fmla="*/ 5521001 w 12192000"/>
              <a:gd name="connsiteY1454" fmla="*/ 2890669 h 3882345"/>
              <a:gd name="connsiteX1455" fmla="*/ 5531077 w 12192000"/>
              <a:gd name="connsiteY1455" fmla="*/ 2919007 h 3882345"/>
              <a:gd name="connsiteX1456" fmla="*/ 5536741 w 12192000"/>
              <a:gd name="connsiteY1456" fmla="*/ 2917116 h 3882345"/>
              <a:gd name="connsiteX1457" fmla="*/ 5563816 w 12192000"/>
              <a:gd name="connsiteY1457" fmla="*/ 2908933 h 3882345"/>
              <a:gd name="connsiteX1458" fmla="*/ 5572635 w 12192000"/>
              <a:gd name="connsiteY1458" fmla="*/ 2861709 h 3882345"/>
              <a:gd name="connsiteX1459" fmla="*/ 5565976 w 12192000"/>
              <a:gd name="connsiteY1459" fmla="*/ 2860586 h 3882345"/>
              <a:gd name="connsiteX1460" fmla="*/ 9651371 w 12192000"/>
              <a:gd name="connsiteY1460" fmla="*/ 2849192 h 3882345"/>
              <a:gd name="connsiteX1461" fmla="*/ 9633738 w 12192000"/>
              <a:gd name="connsiteY1461" fmla="*/ 2849744 h 3882345"/>
              <a:gd name="connsiteX1462" fmla="*/ 9589667 w 12192000"/>
              <a:gd name="connsiteY1462" fmla="*/ 2853525 h 3882345"/>
              <a:gd name="connsiteX1463" fmla="*/ 9569519 w 12192000"/>
              <a:gd name="connsiteY1463" fmla="*/ 2858562 h 3882345"/>
              <a:gd name="connsiteX1464" fmla="*/ 9549371 w 12192000"/>
              <a:gd name="connsiteY1464" fmla="*/ 2901377 h 3882345"/>
              <a:gd name="connsiteX1465" fmla="*/ 9599106 w 12192000"/>
              <a:gd name="connsiteY1465" fmla="*/ 2926562 h 3882345"/>
              <a:gd name="connsiteX1466" fmla="*/ 9645702 w 12192000"/>
              <a:gd name="connsiteY1466" fmla="*/ 2878076 h 3882345"/>
              <a:gd name="connsiteX1467" fmla="*/ 9651367 w 12192000"/>
              <a:gd name="connsiteY1467" fmla="*/ 2881857 h 3882345"/>
              <a:gd name="connsiteX1468" fmla="*/ 9685364 w 12192000"/>
              <a:gd name="connsiteY1468" fmla="*/ 2883748 h 3882345"/>
              <a:gd name="connsiteX1469" fmla="*/ 9670887 w 12192000"/>
              <a:gd name="connsiteY1469" fmla="*/ 2856672 h 3882345"/>
              <a:gd name="connsiteX1470" fmla="*/ 9651371 w 12192000"/>
              <a:gd name="connsiteY1470" fmla="*/ 2849192 h 3882345"/>
              <a:gd name="connsiteX1471" fmla="*/ 2974154 w 12192000"/>
              <a:gd name="connsiteY1471" fmla="*/ 2842823 h 3882345"/>
              <a:gd name="connsiteX1472" fmla="*/ 2998711 w 12192000"/>
              <a:gd name="connsiteY1472" fmla="*/ 2878711 h 3882345"/>
              <a:gd name="connsiteX1473" fmla="*/ 2966598 w 12192000"/>
              <a:gd name="connsiteY1473" fmla="*/ 2875564 h 3882345"/>
              <a:gd name="connsiteX1474" fmla="*/ 2940785 w 12192000"/>
              <a:gd name="connsiteY1474" fmla="*/ 2873046 h 3882345"/>
              <a:gd name="connsiteX1475" fmla="*/ 2932602 w 12192000"/>
              <a:gd name="connsiteY1475" fmla="*/ 2853525 h 3882345"/>
              <a:gd name="connsiteX1476" fmla="*/ 2952115 w 12192000"/>
              <a:gd name="connsiteY1476" fmla="*/ 2848488 h 3882345"/>
              <a:gd name="connsiteX1477" fmla="*/ 7828596 w 12192000"/>
              <a:gd name="connsiteY1477" fmla="*/ 2840933 h 3882345"/>
              <a:gd name="connsiteX1478" fmla="*/ 7818522 w 12192000"/>
              <a:gd name="connsiteY1478" fmla="*/ 2852263 h 3882345"/>
              <a:gd name="connsiteX1479" fmla="*/ 7733521 w 12192000"/>
              <a:gd name="connsiteY1479" fmla="*/ 2881229 h 3882345"/>
              <a:gd name="connsiteX1480" fmla="*/ 7707073 w 12192000"/>
              <a:gd name="connsiteY1480" fmla="*/ 2862337 h 3882345"/>
              <a:gd name="connsiteX1481" fmla="*/ 7694480 w 12192000"/>
              <a:gd name="connsiteY1481" fmla="*/ 2869265 h 3882345"/>
              <a:gd name="connsiteX1482" fmla="*/ 7694480 w 12192000"/>
              <a:gd name="connsiteY1482" fmla="*/ 2882485 h 3882345"/>
              <a:gd name="connsiteX1483" fmla="*/ 7780110 w 12192000"/>
              <a:gd name="connsiteY1483" fmla="*/ 2895706 h 3882345"/>
              <a:gd name="connsiteX1484" fmla="*/ 7802777 w 12192000"/>
              <a:gd name="connsiteY1484" fmla="*/ 2882485 h 3882345"/>
              <a:gd name="connsiteX1485" fmla="*/ 7828596 w 12192000"/>
              <a:gd name="connsiteY1485" fmla="*/ 2840933 h 3882345"/>
              <a:gd name="connsiteX1486" fmla="*/ 3276376 w 12192000"/>
              <a:gd name="connsiteY1486" fmla="*/ 2835268 h 3882345"/>
              <a:gd name="connsiteX1487" fmla="*/ 3295896 w 12192000"/>
              <a:gd name="connsiteY1487" fmla="*/ 2842195 h 3882345"/>
              <a:gd name="connsiteX1488" fmla="*/ 3290859 w 12192000"/>
              <a:gd name="connsiteY1488" fmla="*/ 2859197 h 3882345"/>
              <a:gd name="connsiteX1489" fmla="*/ 3261899 w 12192000"/>
              <a:gd name="connsiteY1489" fmla="*/ 2883120 h 3882345"/>
              <a:gd name="connsiteX1490" fmla="*/ 3233561 w 12192000"/>
              <a:gd name="connsiteY1490" fmla="*/ 2889419 h 3882345"/>
              <a:gd name="connsiteX1491" fmla="*/ 3210894 w 12192000"/>
              <a:gd name="connsiteY1491" fmla="*/ 2886901 h 3882345"/>
              <a:gd name="connsiteX1492" fmla="*/ 3249300 w 12192000"/>
              <a:gd name="connsiteY1492" fmla="*/ 2840933 h 3882345"/>
              <a:gd name="connsiteX1493" fmla="*/ 5266003 w 12192000"/>
              <a:gd name="connsiteY1493" fmla="*/ 2835261 h 3882345"/>
              <a:gd name="connsiteX1494" fmla="*/ 5272932 w 12192000"/>
              <a:gd name="connsiteY1494" fmla="*/ 2893822 h 3882345"/>
              <a:gd name="connsiteX1495" fmla="*/ 5292451 w 12192000"/>
              <a:gd name="connsiteY1495" fmla="*/ 2896968 h 3882345"/>
              <a:gd name="connsiteX1496" fmla="*/ 5315746 w 12192000"/>
              <a:gd name="connsiteY1496" fmla="*/ 2900115 h 3882345"/>
              <a:gd name="connsiteX1497" fmla="*/ 5363598 w 12192000"/>
              <a:gd name="connsiteY1497" fmla="*/ 2912079 h 3882345"/>
              <a:gd name="connsiteX1498" fmla="*/ 5379338 w 12192000"/>
              <a:gd name="connsiteY1498" fmla="*/ 2903261 h 3882345"/>
              <a:gd name="connsiteX1499" fmla="*/ 5388784 w 12192000"/>
              <a:gd name="connsiteY1499" fmla="*/ 2865483 h 3882345"/>
              <a:gd name="connsiteX1500" fmla="*/ 5314483 w 12192000"/>
              <a:gd name="connsiteY1500" fmla="*/ 2851007 h 3882345"/>
              <a:gd name="connsiteX1501" fmla="*/ 5289934 w 12192000"/>
              <a:gd name="connsiteY1501" fmla="*/ 2854153 h 3882345"/>
              <a:gd name="connsiteX1502" fmla="*/ 6946481 w 12192000"/>
              <a:gd name="connsiteY1502" fmla="*/ 2808820 h 3882345"/>
              <a:gd name="connsiteX1503" fmla="*/ 6893592 w 12192000"/>
              <a:gd name="connsiteY1503" fmla="*/ 2830224 h 3882345"/>
              <a:gd name="connsiteX1504" fmla="*/ 6891708 w 12192000"/>
              <a:gd name="connsiteY1504" fmla="*/ 2830859 h 3882345"/>
              <a:gd name="connsiteX1505" fmla="*/ 6921924 w 12192000"/>
              <a:gd name="connsiteY1505" fmla="*/ 2835896 h 3882345"/>
              <a:gd name="connsiteX1506" fmla="*/ 6935779 w 12192000"/>
              <a:gd name="connsiteY1506" fmla="*/ 2834633 h 3882345"/>
              <a:gd name="connsiteX1507" fmla="*/ 6949000 w 12192000"/>
              <a:gd name="connsiteY1507" fmla="*/ 2833377 h 3882345"/>
              <a:gd name="connsiteX1508" fmla="*/ 6973557 w 12192000"/>
              <a:gd name="connsiteY1508" fmla="*/ 2842817 h 3882345"/>
              <a:gd name="connsiteX1509" fmla="*/ 6996224 w 12192000"/>
              <a:gd name="connsiteY1509" fmla="*/ 2859190 h 3882345"/>
              <a:gd name="connsiteX1510" fmla="*/ 6971666 w 12192000"/>
              <a:gd name="connsiteY1510" fmla="*/ 2818266 h 3882345"/>
              <a:gd name="connsiteX1511" fmla="*/ 8963812 w 12192000"/>
              <a:gd name="connsiteY1511" fmla="*/ 2802521 h 3882345"/>
              <a:gd name="connsiteX1512" fmla="*/ 8871890 w 12192000"/>
              <a:gd name="connsiteY1512" fmla="*/ 2827706 h 3882345"/>
              <a:gd name="connsiteX1513" fmla="*/ 8885110 w 12192000"/>
              <a:gd name="connsiteY1513" fmla="*/ 2834633 h 3882345"/>
              <a:gd name="connsiteX1514" fmla="*/ 8986479 w 12192000"/>
              <a:gd name="connsiteY1514" fmla="*/ 2836524 h 3882345"/>
              <a:gd name="connsiteX1515" fmla="*/ 8991516 w 12192000"/>
              <a:gd name="connsiteY1515" fmla="*/ 2812595 h 3882345"/>
              <a:gd name="connsiteX1516" fmla="*/ 8963812 w 12192000"/>
              <a:gd name="connsiteY1516" fmla="*/ 2802521 h 3882345"/>
              <a:gd name="connsiteX1517" fmla="*/ 4796219 w 12192000"/>
              <a:gd name="connsiteY1517" fmla="*/ 2799731 h 3882345"/>
              <a:gd name="connsiteX1518" fmla="*/ 4792523 w 12192000"/>
              <a:gd name="connsiteY1518" fmla="*/ 2803783 h 3882345"/>
              <a:gd name="connsiteX1519" fmla="*/ 4781822 w 12192000"/>
              <a:gd name="connsiteY1519" fmla="*/ 2811967 h 3882345"/>
              <a:gd name="connsiteX1520" fmla="*/ 4771437 w 12192000"/>
              <a:gd name="connsiteY1520" fmla="*/ 2820273 h 3882345"/>
              <a:gd name="connsiteX1521" fmla="*/ 4770093 w 12192000"/>
              <a:gd name="connsiteY1521" fmla="*/ 2819994 h 3882345"/>
              <a:gd name="connsiteX1522" fmla="*/ 4745468 w 12192000"/>
              <a:gd name="connsiteY1522" fmla="*/ 2821669 h 3882345"/>
              <a:gd name="connsiteX1523" fmla="*/ 4721769 w 12192000"/>
              <a:gd name="connsiteY1523" fmla="*/ 2814328 h 3882345"/>
              <a:gd name="connsiteX1524" fmla="*/ 4694301 w 12192000"/>
              <a:gd name="connsiteY1524" fmla="*/ 2800637 h 3882345"/>
              <a:gd name="connsiteX1525" fmla="*/ 6236260 w 12192000"/>
              <a:gd name="connsiteY1525" fmla="*/ 2793081 h 3882345"/>
              <a:gd name="connsiteX1526" fmla="*/ 6187152 w 12192000"/>
              <a:gd name="connsiteY1526" fmla="*/ 2820785 h 3882345"/>
              <a:gd name="connsiteX1527" fmla="*/ 6167632 w 12192000"/>
              <a:gd name="connsiteY1527" fmla="*/ 2818894 h 3882345"/>
              <a:gd name="connsiteX1528" fmla="*/ 6141819 w 12192000"/>
              <a:gd name="connsiteY1528" fmla="*/ 2816376 h 3882345"/>
              <a:gd name="connsiteX1529" fmla="*/ 6105925 w 12192000"/>
              <a:gd name="connsiteY1529" fmla="*/ 2864855 h 3882345"/>
              <a:gd name="connsiteX1530" fmla="*/ 6136782 w 12192000"/>
              <a:gd name="connsiteY1530" fmla="*/ 2877448 h 3882345"/>
              <a:gd name="connsiteX1531" fmla="*/ 6177078 w 12192000"/>
              <a:gd name="connsiteY1531" fmla="*/ 2895078 h 3882345"/>
              <a:gd name="connsiteX1532" fmla="*/ 6208556 w 12192000"/>
              <a:gd name="connsiteY1532" fmla="*/ 2917116 h 3882345"/>
              <a:gd name="connsiteX1533" fmla="*/ 6219893 w 12192000"/>
              <a:gd name="connsiteY1533" fmla="*/ 2917744 h 3882345"/>
              <a:gd name="connsiteX1534" fmla="*/ 6228704 w 12192000"/>
              <a:gd name="connsiteY1534" fmla="*/ 2918372 h 3882345"/>
              <a:gd name="connsiteX1535" fmla="*/ 6216112 w 12192000"/>
              <a:gd name="connsiteY1535" fmla="*/ 2890041 h 3882345"/>
              <a:gd name="connsiteX1536" fmla="*/ 6200373 w 12192000"/>
              <a:gd name="connsiteY1536" fmla="*/ 2873039 h 3882345"/>
              <a:gd name="connsiteX1537" fmla="*/ 6198482 w 12192000"/>
              <a:gd name="connsiteY1537" fmla="*/ 2871155 h 3882345"/>
              <a:gd name="connsiteX1538" fmla="*/ 6215484 w 12192000"/>
              <a:gd name="connsiteY1538" fmla="*/ 2864227 h 3882345"/>
              <a:gd name="connsiteX1539" fmla="*/ 6246334 w 12192000"/>
              <a:gd name="connsiteY1539" fmla="*/ 2857928 h 3882345"/>
              <a:gd name="connsiteX1540" fmla="*/ 6253890 w 12192000"/>
              <a:gd name="connsiteY1540" fmla="*/ 2804411 h 3882345"/>
              <a:gd name="connsiteX1541" fmla="*/ 6241925 w 12192000"/>
              <a:gd name="connsiteY1541" fmla="*/ 2796856 h 3882345"/>
              <a:gd name="connsiteX1542" fmla="*/ 10927812 w 12192000"/>
              <a:gd name="connsiteY1542" fmla="*/ 2770540 h 3882345"/>
              <a:gd name="connsiteX1543" fmla="*/ 10933213 w 12192000"/>
              <a:gd name="connsiteY1543" fmla="*/ 2771326 h 3882345"/>
              <a:gd name="connsiteX1544" fmla="*/ 10927627 w 12192000"/>
              <a:gd name="connsiteY1544" fmla="*/ 2771670 h 3882345"/>
              <a:gd name="connsiteX1545" fmla="*/ 10951868 w 12192000"/>
              <a:gd name="connsiteY1545" fmla="*/ 2770175 h 3882345"/>
              <a:gd name="connsiteX1546" fmla="*/ 10957221 w 12192000"/>
              <a:gd name="connsiteY1546" fmla="*/ 2774817 h 3882345"/>
              <a:gd name="connsiteX1547" fmla="*/ 10933213 w 12192000"/>
              <a:gd name="connsiteY1547" fmla="*/ 2771326 h 3882345"/>
              <a:gd name="connsiteX1548" fmla="*/ 460047 w 12192000"/>
              <a:gd name="connsiteY1548" fmla="*/ 2766005 h 3882345"/>
              <a:gd name="connsiteX1549" fmla="*/ 438637 w 12192000"/>
              <a:gd name="connsiteY1549" fmla="*/ 2771042 h 3882345"/>
              <a:gd name="connsiteX1550" fmla="*/ 434234 w 12192000"/>
              <a:gd name="connsiteY1550" fmla="*/ 2775451 h 3882345"/>
              <a:gd name="connsiteX1551" fmla="*/ 418488 w 12192000"/>
              <a:gd name="connsiteY1551" fmla="*/ 2817632 h 3882345"/>
              <a:gd name="connsiteX1552" fmla="*/ 380083 w 12192000"/>
              <a:gd name="connsiteY1552" fmla="*/ 2811339 h 3882345"/>
              <a:gd name="connsiteX1553" fmla="*/ 364343 w 12192000"/>
              <a:gd name="connsiteY1553" fmla="*/ 2808820 h 3882345"/>
              <a:gd name="connsiteX1554" fmla="*/ 361825 w 12192000"/>
              <a:gd name="connsiteY1554" fmla="*/ 2820150 h 3882345"/>
              <a:gd name="connsiteX1555" fmla="*/ 423526 w 12192000"/>
              <a:gd name="connsiteY1555" fmla="*/ 2844707 h 3882345"/>
              <a:gd name="connsiteX1556" fmla="*/ 451864 w 12192000"/>
              <a:gd name="connsiteY1556" fmla="*/ 2814485 h 3882345"/>
              <a:gd name="connsiteX1557" fmla="*/ 463194 w 12192000"/>
              <a:gd name="connsiteY1557" fmla="*/ 2766005 h 3882345"/>
              <a:gd name="connsiteX1558" fmla="*/ 5324557 w 12192000"/>
              <a:gd name="connsiteY1558" fmla="*/ 2759706 h 3882345"/>
              <a:gd name="connsiteX1559" fmla="*/ 5324557 w 12192000"/>
              <a:gd name="connsiteY1559" fmla="*/ 2759732 h 3882345"/>
              <a:gd name="connsiteX1560" fmla="*/ 5253411 w 12192000"/>
              <a:gd name="connsiteY1560" fmla="*/ 2762859 h 3882345"/>
              <a:gd name="connsiteX1561" fmla="*/ 5223190 w 12192000"/>
              <a:gd name="connsiteY1561" fmla="*/ 2777335 h 3882345"/>
              <a:gd name="connsiteX1562" fmla="*/ 5300008 w 12192000"/>
              <a:gd name="connsiteY1562" fmla="*/ 2806302 h 3882345"/>
              <a:gd name="connsiteX1563" fmla="*/ 5306929 w 12192000"/>
              <a:gd name="connsiteY1563" fmla="*/ 2807558 h 3882345"/>
              <a:gd name="connsiteX1564" fmla="*/ 5324557 w 12192000"/>
              <a:gd name="connsiteY1564" fmla="*/ 2779226 h 3882345"/>
              <a:gd name="connsiteX1565" fmla="*/ 5324557 w 12192000"/>
              <a:gd name="connsiteY1565" fmla="*/ 2767896 h 3882345"/>
              <a:gd name="connsiteX1566" fmla="*/ 5324557 w 12192000"/>
              <a:gd name="connsiteY1566" fmla="*/ 2759732 h 3882345"/>
              <a:gd name="connsiteX1567" fmla="*/ 5325192 w 12192000"/>
              <a:gd name="connsiteY1567" fmla="*/ 2759706 h 3882345"/>
              <a:gd name="connsiteX1568" fmla="*/ 7313557 w 12192000"/>
              <a:gd name="connsiteY1568" fmla="*/ 2758450 h 3882345"/>
              <a:gd name="connsiteX1569" fmla="*/ 7393521 w 12192000"/>
              <a:gd name="connsiteY1569" fmla="*/ 2817004 h 3882345"/>
              <a:gd name="connsiteX1570" fmla="*/ 7426890 w 12192000"/>
              <a:gd name="connsiteY1570" fmla="*/ 2803155 h 3882345"/>
              <a:gd name="connsiteX1571" fmla="*/ 7462149 w 12192000"/>
              <a:gd name="connsiteY1571" fmla="*/ 2789300 h 3882345"/>
              <a:gd name="connsiteX1572" fmla="*/ 7495518 w 12192000"/>
              <a:gd name="connsiteY1572" fmla="*/ 2805039 h 3882345"/>
              <a:gd name="connsiteX1573" fmla="*/ 7464039 w 12192000"/>
              <a:gd name="connsiteY1573" fmla="*/ 2768524 h 3882345"/>
              <a:gd name="connsiteX1574" fmla="*/ 7407370 w 12192000"/>
              <a:gd name="connsiteY1574" fmla="*/ 2766005 h 3882345"/>
              <a:gd name="connsiteX1575" fmla="*/ 7393521 w 12192000"/>
              <a:gd name="connsiteY1575" fmla="*/ 2765377 h 3882345"/>
              <a:gd name="connsiteX1576" fmla="*/ 7353225 w 12192000"/>
              <a:gd name="connsiteY1576" fmla="*/ 2771042 h 3882345"/>
              <a:gd name="connsiteX1577" fmla="*/ 5157080 w 12192000"/>
              <a:gd name="connsiteY1577" fmla="*/ 2754669 h 3882345"/>
              <a:gd name="connsiteX1578" fmla="*/ 5144487 w 12192000"/>
              <a:gd name="connsiteY1578" fmla="*/ 2789928 h 3882345"/>
              <a:gd name="connsiteX1579" fmla="*/ 5156453 w 12192000"/>
              <a:gd name="connsiteY1579" fmla="*/ 2798746 h 3882345"/>
              <a:gd name="connsiteX1580" fmla="*/ 5167153 w 12192000"/>
              <a:gd name="connsiteY1580" fmla="*/ 2806302 h 3882345"/>
              <a:gd name="connsiteX1581" fmla="*/ 5203668 w 12192000"/>
              <a:gd name="connsiteY1581" fmla="*/ 2787409 h 3882345"/>
              <a:gd name="connsiteX1582" fmla="*/ 5157080 w 12192000"/>
              <a:gd name="connsiteY1582" fmla="*/ 2754669 h 3882345"/>
              <a:gd name="connsiteX1583" fmla="*/ 7986000 w 12192000"/>
              <a:gd name="connsiteY1583" fmla="*/ 2754041 h 3882345"/>
              <a:gd name="connsiteX1584" fmla="*/ 8000483 w 12192000"/>
              <a:gd name="connsiteY1584" fmla="*/ 2802521 h 3882345"/>
              <a:gd name="connsiteX1585" fmla="*/ 8023778 w 12192000"/>
              <a:gd name="connsiteY1585" fmla="*/ 2816376 h 3882345"/>
              <a:gd name="connsiteX1586" fmla="*/ 8082960 w 12192000"/>
              <a:gd name="connsiteY1586" fmla="*/ 2813229 h 3882345"/>
              <a:gd name="connsiteX1587" fmla="*/ 8050854 w 12192000"/>
              <a:gd name="connsiteY1587" fmla="*/ 2786782 h 3882345"/>
              <a:gd name="connsiteX1588" fmla="*/ 8043298 w 12192000"/>
              <a:gd name="connsiteY1588" fmla="*/ 2779854 h 3882345"/>
              <a:gd name="connsiteX1589" fmla="*/ 8023150 w 12192000"/>
              <a:gd name="connsiteY1589" fmla="*/ 2767896 h 3882345"/>
              <a:gd name="connsiteX1590" fmla="*/ 7986000 w 12192000"/>
              <a:gd name="connsiteY1590" fmla="*/ 2754041 h 3882345"/>
              <a:gd name="connsiteX1591" fmla="*/ 4262453 w 12192000"/>
              <a:gd name="connsiteY1591" fmla="*/ 2752311 h 3882345"/>
              <a:gd name="connsiteX1592" fmla="*/ 4256707 w 12192000"/>
              <a:gd name="connsiteY1592" fmla="*/ 2753413 h 3882345"/>
              <a:gd name="connsiteX1593" fmla="*/ 4251043 w 12192000"/>
              <a:gd name="connsiteY1593" fmla="*/ 2758450 h 3882345"/>
              <a:gd name="connsiteX1594" fmla="*/ 4246004 w 12192000"/>
              <a:gd name="connsiteY1594" fmla="*/ 2762224 h 3882345"/>
              <a:gd name="connsiteX1595" fmla="*/ 4193116 w 12192000"/>
              <a:gd name="connsiteY1595" fmla="*/ 2759706 h 3882345"/>
              <a:gd name="connsiteX1596" fmla="*/ 4118816 w 12192000"/>
              <a:gd name="connsiteY1596" fmla="*/ 2770414 h 3882345"/>
              <a:gd name="connsiteX1597" fmla="*/ 4081038 w 12192000"/>
              <a:gd name="connsiteY1597" fmla="*/ 2768524 h 3882345"/>
              <a:gd name="connsiteX1598" fmla="*/ 4075373 w 12192000"/>
              <a:gd name="connsiteY1598" fmla="*/ 2789300 h 3882345"/>
              <a:gd name="connsiteX1599" fmla="*/ 4082929 w 12192000"/>
              <a:gd name="connsiteY1599" fmla="*/ 2791191 h 3882345"/>
              <a:gd name="connsiteX1600" fmla="*/ 4093003 w 12192000"/>
              <a:gd name="connsiteY1600" fmla="*/ 2794337 h 3882345"/>
              <a:gd name="connsiteX1601" fmla="*/ 4161003 w 12192000"/>
              <a:gd name="connsiteY1601" fmla="*/ 2787409 h 3882345"/>
              <a:gd name="connsiteX1602" fmla="*/ 4183042 w 12192000"/>
              <a:gd name="connsiteY1602" fmla="*/ 2784891 h 3882345"/>
              <a:gd name="connsiteX1603" fmla="*/ 4210117 w 12192000"/>
              <a:gd name="connsiteY1603" fmla="*/ 2783007 h 3882345"/>
              <a:gd name="connsiteX1604" fmla="*/ 4266781 w 12192000"/>
              <a:gd name="connsiteY1604" fmla="*/ 2761596 h 3882345"/>
              <a:gd name="connsiteX1605" fmla="*/ 4262453 w 12192000"/>
              <a:gd name="connsiteY1605" fmla="*/ 2752311 h 3882345"/>
              <a:gd name="connsiteX1606" fmla="*/ 4028784 w 12192000"/>
              <a:gd name="connsiteY1606" fmla="*/ 2752150 h 3882345"/>
              <a:gd name="connsiteX1607" fmla="*/ 4016820 w 12192000"/>
              <a:gd name="connsiteY1607" fmla="*/ 2760340 h 3882345"/>
              <a:gd name="connsiteX1608" fmla="*/ 4013673 w 12192000"/>
              <a:gd name="connsiteY1608" fmla="*/ 2794965 h 3882345"/>
              <a:gd name="connsiteX1609" fmla="*/ 4004855 w 12192000"/>
              <a:gd name="connsiteY1609" fmla="*/ 2807558 h 3882345"/>
              <a:gd name="connsiteX1610" fmla="*/ 3996671 w 12192000"/>
              <a:gd name="connsiteY1610" fmla="*/ 2820150 h 3882345"/>
              <a:gd name="connsiteX1611" fmla="*/ 3978890 w 12192000"/>
              <a:gd name="connsiteY1611" fmla="*/ 2836729 h 3882345"/>
              <a:gd name="connsiteX1612" fmla="*/ 3976054 w 12192000"/>
              <a:gd name="connsiteY1612" fmla="*/ 2836603 h 3882345"/>
              <a:gd name="connsiteX1613" fmla="*/ 3970852 w 12192000"/>
              <a:gd name="connsiteY1613" fmla="*/ 2834177 h 3882345"/>
              <a:gd name="connsiteX1614" fmla="*/ 3974163 w 12192000"/>
              <a:gd name="connsiteY1614" fmla="*/ 2802441 h 3882345"/>
              <a:gd name="connsiteX1615" fmla="*/ 3949448 w 12192000"/>
              <a:gd name="connsiteY1615" fmla="*/ 2766633 h 3882345"/>
              <a:gd name="connsiteX1616" fmla="*/ 3926781 w 12192000"/>
              <a:gd name="connsiteY1616" fmla="*/ 2766005 h 3882345"/>
              <a:gd name="connsiteX1617" fmla="*/ 3849335 w 12192000"/>
              <a:gd name="connsiteY1617" fmla="*/ 2777970 h 3882345"/>
              <a:gd name="connsiteX1618" fmla="*/ 3793300 w 12192000"/>
              <a:gd name="connsiteY1618" fmla="*/ 2772933 h 3882345"/>
              <a:gd name="connsiteX1619" fmla="*/ 3787007 w 12192000"/>
              <a:gd name="connsiteY1619" fmla="*/ 2772298 h 3882345"/>
              <a:gd name="connsiteX1620" fmla="*/ 3756150 w 12192000"/>
              <a:gd name="connsiteY1620" fmla="*/ 2774189 h 3882345"/>
              <a:gd name="connsiteX1621" fmla="*/ 3731599 w 12192000"/>
              <a:gd name="connsiteY1621" fmla="*/ 2804411 h 3882345"/>
              <a:gd name="connsiteX1622" fmla="*/ 3721525 w 12192000"/>
              <a:gd name="connsiteY1622" fmla="*/ 2840933 h 3882345"/>
              <a:gd name="connsiteX1623" fmla="*/ 3673673 w 12192000"/>
              <a:gd name="connsiteY1623" fmla="*/ 2837780 h 3882345"/>
              <a:gd name="connsiteX1624" fmla="*/ 3651635 w 12192000"/>
              <a:gd name="connsiteY1624" fmla="*/ 2834005 h 3882345"/>
              <a:gd name="connsiteX1625" fmla="*/ 3639042 w 12192000"/>
              <a:gd name="connsiteY1625" fmla="*/ 2820785 h 3882345"/>
              <a:gd name="connsiteX1626" fmla="*/ 3651635 w 12192000"/>
              <a:gd name="connsiteY1626" fmla="*/ 2807558 h 3882345"/>
              <a:gd name="connsiteX1627" fmla="*/ 3663599 w 12192000"/>
              <a:gd name="connsiteY1627" fmla="*/ 2804411 h 3882345"/>
              <a:gd name="connsiteX1628" fmla="*/ 3649744 w 12192000"/>
              <a:gd name="connsiteY1628" fmla="*/ 2767896 h 3882345"/>
              <a:gd name="connsiteX1629" fmla="*/ 3626450 w 12192000"/>
              <a:gd name="connsiteY1629" fmla="*/ 2784263 h 3882345"/>
              <a:gd name="connsiteX1630" fmla="*/ 3605039 w 12192000"/>
              <a:gd name="connsiteY1630" fmla="*/ 2831487 h 3882345"/>
              <a:gd name="connsiteX1631" fmla="*/ 3637152 w 12192000"/>
              <a:gd name="connsiteY1631" fmla="*/ 2853525 h 3882345"/>
              <a:gd name="connsiteX1632" fmla="*/ 3696340 w 12192000"/>
              <a:gd name="connsiteY1632" fmla="*/ 2864855 h 3882345"/>
              <a:gd name="connsiteX1633" fmla="*/ 3696968 w 12192000"/>
              <a:gd name="connsiteY1633" fmla="*/ 2864227 h 3882345"/>
              <a:gd name="connsiteX1634" fmla="*/ 3730337 w 12192000"/>
              <a:gd name="connsiteY1634" fmla="*/ 2877448 h 3882345"/>
              <a:gd name="connsiteX1635" fmla="*/ 3758040 w 12192000"/>
              <a:gd name="connsiteY1635" fmla="*/ 2851007 h 3882345"/>
              <a:gd name="connsiteX1636" fmla="*/ 3787007 w 12192000"/>
              <a:gd name="connsiteY1636" fmla="*/ 2827078 h 3882345"/>
              <a:gd name="connsiteX1637" fmla="*/ 3854372 w 12192000"/>
              <a:gd name="connsiteY1637" fmla="*/ 2837152 h 3882345"/>
              <a:gd name="connsiteX1638" fmla="*/ 3865709 w 12192000"/>
              <a:gd name="connsiteY1638" fmla="*/ 2835896 h 3882345"/>
              <a:gd name="connsiteX1639" fmla="*/ 3906633 w 12192000"/>
              <a:gd name="connsiteY1639" fmla="*/ 2844707 h 3882345"/>
              <a:gd name="connsiteX1640" fmla="*/ 3886485 w 12192000"/>
              <a:gd name="connsiteY1640" fmla="*/ 2806930 h 3882345"/>
              <a:gd name="connsiteX1641" fmla="*/ 3883966 w 12192000"/>
              <a:gd name="connsiteY1641" fmla="*/ 2803783 h 3882345"/>
              <a:gd name="connsiteX1642" fmla="*/ 3920488 w 12192000"/>
              <a:gd name="connsiteY1642" fmla="*/ 2810711 h 3882345"/>
              <a:gd name="connsiteX1643" fmla="*/ 3970852 w 12192000"/>
              <a:gd name="connsiteY1643" fmla="*/ 2834177 h 3882345"/>
              <a:gd name="connsiteX1644" fmla="*/ 3969688 w 12192000"/>
              <a:gd name="connsiteY1644" fmla="*/ 2845302 h 3882345"/>
              <a:gd name="connsiteX1645" fmla="*/ 3968968 w 12192000"/>
              <a:gd name="connsiteY1645" fmla="*/ 2845970 h 3882345"/>
              <a:gd name="connsiteX1646" fmla="*/ 3963303 w 12192000"/>
              <a:gd name="connsiteY1646" fmla="*/ 2841561 h 3882345"/>
              <a:gd name="connsiteX1647" fmla="*/ 3929299 w 12192000"/>
              <a:gd name="connsiteY1647" fmla="*/ 2841561 h 3882345"/>
              <a:gd name="connsiteX1648" fmla="*/ 3950082 w 12192000"/>
              <a:gd name="connsiteY1648" fmla="*/ 2862337 h 3882345"/>
              <a:gd name="connsiteX1649" fmla="*/ 3967712 w 12192000"/>
              <a:gd name="connsiteY1649" fmla="*/ 2864227 h 3882345"/>
              <a:gd name="connsiteX1650" fmla="*/ 3969688 w 12192000"/>
              <a:gd name="connsiteY1650" fmla="*/ 2845302 h 3882345"/>
              <a:gd name="connsiteX1651" fmla="*/ 3978890 w 12192000"/>
              <a:gd name="connsiteY1651" fmla="*/ 2836729 h 3882345"/>
              <a:gd name="connsiteX1652" fmla="*/ 4017448 w 12192000"/>
              <a:gd name="connsiteY1652" fmla="*/ 2838414 h 3882345"/>
              <a:gd name="connsiteX1653" fmla="*/ 4021229 w 12192000"/>
              <a:gd name="connsiteY1653" fmla="*/ 2821413 h 3882345"/>
              <a:gd name="connsiteX1654" fmla="*/ 4047670 w 12192000"/>
              <a:gd name="connsiteY1654" fmla="*/ 2760340 h 3882345"/>
              <a:gd name="connsiteX1655" fmla="*/ 4028784 w 12192000"/>
              <a:gd name="connsiteY1655" fmla="*/ 2752150 h 3882345"/>
              <a:gd name="connsiteX1656" fmla="*/ 7659462 w 12192000"/>
              <a:gd name="connsiteY1656" fmla="*/ 2736569 h 3882345"/>
              <a:gd name="connsiteX1657" fmla="*/ 7639708 w 12192000"/>
              <a:gd name="connsiteY1657" fmla="*/ 2740192 h 3882345"/>
              <a:gd name="connsiteX1658" fmla="*/ 7606332 w 12192000"/>
              <a:gd name="connsiteY1658" fmla="*/ 2757187 h 3882345"/>
              <a:gd name="connsiteX1659" fmla="*/ 7562262 w 12192000"/>
              <a:gd name="connsiteY1659" fmla="*/ 2750894 h 3882345"/>
              <a:gd name="connsiteX1660" fmla="*/ 7528258 w 12192000"/>
              <a:gd name="connsiteY1660" fmla="*/ 2784263 h 3882345"/>
              <a:gd name="connsiteX1661" fmla="*/ 7547151 w 12192000"/>
              <a:gd name="connsiteY1661" fmla="*/ 2788672 h 3882345"/>
              <a:gd name="connsiteX1662" fmla="*/ 7583038 w 12192000"/>
              <a:gd name="connsiteY1662" fmla="*/ 2793081 h 3882345"/>
              <a:gd name="connsiteX1663" fmla="*/ 7600667 w 12192000"/>
              <a:gd name="connsiteY1663" fmla="*/ 2820150 h 3882345"/>
              <a:gd name="connsiteX1664" fmla="*/ 7613888 w 12192000"/>
              <a:gd name="connsiteY1664" fmla="*/ 2820150 h 3882345"/>
              <a:gd name="connsiteX1665" fmla="*/ 7617669 w 12192000"/>
              <a:gd name="connsiteY1665" fmla="*/ 2820150 h 3882345"/>
              <a:gd name="connsiteX1666" fmla="*/ 7664258 w 12192000"/>
              <a:gd name="connsiteY1666" fmla="*/ 2764743 h 3882345"/>
              <a:gd name="connsiteX1667" fmla="*/ 7690071 w 12192000"/>
              <a:gd name="connsiteY1667" fmla="*/ 2769152 h 3882345"/>
              <a:gd name="connsiteX1668" fmla="*/ 7693852 w 12192000"/>
              <a:gd name="connsiteY1668" fmla="*/ 2771670 h 3882345"/>
              <a:gd name="connsiteX1669" fmla="*/ 7721556 w 12192000"/>
              <a:gd name="connsiteY1669" fmla="*/ 2788044 h 3882345"/>
              <a:gd name="connsiteX1670" fmla="*/ 7799630 w 12192000"/>
              <a:gd name="connsiteY1670" fmla="*/ 2741448 h 3882345"/>
              <a:gd name="connsiteX1671" fmla="*/ 7736039 w 12192000"/>
              <a:gd name="connsiteY1671" fmla="*/ 2749004 h 3882345"/>
              <a:gd name="connsiteX1672" fmla="*/ 7682522 w 12192000"/>
              <a:gd name="connsiteY1672" fmla="*/ 2741448 h 3882345"/>
              <a:gd name="connsiteX1673" fmla="*/ 7659462 w 12192000"/>
              <a:gd name="connsiteY1673" fmla="*/ 2736569 h 3882345"/>
              <a:gd name="connsiteX1674" fmla="*/ 5410267 w 12192000"/>
              <a:gd name="connsiteY1674" fmla="*/ 2735230 h 3882345"/>
              <a:gd name="connsiteX1675" fmla="*/ 5375556 w 12192000"/>
              <a:gd name="connsiteY1675" fmla="*/ 2737674 h 3882345"/>
              <a:gd name="connsiteX1676" fmla="*/ 5371154 w 12192000"/>
              <a:gd name="connsiteY1676" fmla="*/ 2737674 h 3882345"/>
              <a:gd name="connsiteX1677" fmla="*/ 5361081 w 12192000"/>
              <a:gd name="connsiteY1677" fmla="*/ 2760340 h 3882345"/>
              <a:gd name="connsiteX1678" fmla="*/ 5478822 w 12192000"/>
              <a:gd name="connsiteY1678" fmla="*/ 2771670 h 3882345"/>
              <a:gd name="connsiteX1679" fmla="*/ 5517856 w 12192000"/>
              <a:gd name="connsiteY1679" fmla="*/ 2767896 h 3882345"/>
              <a:gd name="connsiteX1680" fmla="*/ 5531711 w 12192000"/>
              <a:gd name="connsiteY1680" fmla="*/ 2737039 h 3882345"/>
              <a:gd name="connsiteX1681" fmla="*/ 5473151 w 12192000"/>
              <a:gd name="connsiteY1681" fmla="*/ 2752150 h 3882345"/>
              <a:gd name="connsiteX1682" fmla="*/ 5441673 w 12192000"/>
              <a:gd name="connsiteY1682" fmla="*/ 2738930 h 3882345"/>
              <a:gd name="connsiteX1683" fmla="*/ 5410267 w 12192000"/>
              <a:gd name="connsiteY1683" fmla="*/ 2735230 h 3882345"/>
              <a:gd name="connsiteX1684" fmla="*/ 5648190 w 12192000"/>
              <a:gd name="connsiteY1684" fmla="*/ 2735155 h 3882345"/>
              <a:gd name="connsiteX1685" fmla="*/ 5624262 w 12192000"/>
              <a:gd name="connsiteY1685" fmla="*/ 2738302 h 3882345"/>
              <a:gd name="connsiteX1686" fmla="*/ 5603485 w 12192000"/>
              <a:gd name="connsiteY1686" fmla="*/ 2740820 h 3882345"/>
              <a:gd name="connsiteX1687" fmla="*/ 5613559 w 12192000"/>
              <a:gd name="connsiteY1687" fmla="*/ 2788672 h 3882345"/>
              <a:gd name="connsiteX1688" fmla="*/ 5667075 w 12192000"/>
              <a:gd name="connsiteY1688" fmla="*/ 2789300 h 3882345"/>
              <a:gd name="connsiteX1689" fmla="*/ 5648190 w 12192000"/>
              <a:gd name="connsiteY1689" fmla="*/ 2735155 h 3882345"/>
              <a:gd name="connsiteX1690" fmla="*/ 4422301 w 12192000"/>
              <a:gd name="connsiteY1690" fmla="*/ 2723819 h 3882345"/>
              <a:gd name="connsiteX1691" fmla="*/ 4406562 w 12192000"/>
              <a:gd name="connsiteY1691" fmla="*/ 2739558 h 3882345"/>
              <a:gd name="connsiteX1692" fmla="*/ 4465745 w 12192000"/>
              <a:gd name="connsiteY1692" fmla="*/ 2791191 h 3882345"/>
              <a:gd name="connsiteX1693" fmla="*/ 4421039 w 12192000"/>
              <a:gd name="connsiteY1693" fmla="*/ 2792447 h 3882345"/>
              <a:gd name="connsiteX1694" fmla="*/ 4407819 w 12192000"/>
              <a:gd name="connsiteY1694" fmla="*/ 2812595 h 3882345"/>
              <a:gd name="connsiteX1695" fmla="*/ 4398373 w 12192000"/>
              <a:gd name="connsiteY1695" fmla="*/ 2826450 h 3882345"/>
              <a:gd name="connsiteX1696" fmla="*/ 4467634 w 12192000"/>
              <a:gd name="connsiteY1696" fmla="*/ 2844707 h 3882345"/>
              <a:gd name="connsiteX1697" fmla="*/ 4478965 w 12192000"/>
              <a:gd name="connsiteY1697" fmla="*/ 2845335 h 3882345"/>
              <a:gd name="connsiteX1698" fmla="*/ 4488411 w 12192000"/>
              <a:gd name="connsiteY1698" fmla="*/ 2845970 h 3882345"/>
              <a:gd name="connsiteX1699" fmla="*/ 4502266 w 12192000"/>
              <a:gd name="connsiteY1699" fmla="*/ 2835261 h 3882345"/>
              <a:gd name="connsiteX1700" fmla="*/ 4534378 w 12192000"/>
              <a:gd name="connsiteY1700" fmla="*/ 2789928 h 3882345"/>
              <a:gd name="connsiteX1701" fmla="*/ 4493447 w 12192000"/>
              <a:gd name="connsiteY1701" fmla="*/ 2759706 h 3882345"/>
              <a:gd name="connsiteX1702" fmla="*/ 4487156 w 12192000"/>
              <a:gd name="connsiteY1702" fmla="*/ 2755303 h 3882345"/>
              <a:gd name="connsiteX1703" fmla="*/ 4456305 w 12192000"/>
              <a:gd name="connsiteY1703" fmla="*/ 2723819 h 3882345"/>
              <a:gd name="connsiteX1704" fmla="*/ 4438041 w 12192000"/>
              <a:gd name="connsiteY1704" fmla="*/ 2723819 h 3882345"/>
              <a:gd name="connsiteX1705" fmla="*/ 8560222 w 12192000"/>
              <a:gd name="connsiteY1705" fmla="*/ 2723191 h 3882345"/>
              <a:gd name="connsiteX1706" fmla="*/ 8452554 w 12192000"/>
              <a:gd name="connsiteY1706" fmla="*/ 2729484 h 3882345"/>
              <a:gd name="connsiteX1707" fmla="*/ 8455707 w 12192000"/>
              <a:gd name="connsiteY1707" fmla="*/ 2765377 h 3882345"/>
              <a:gd name="connsiteX1708" fmla="*/ 8494740 w 12192000"/>
              <a:gd name="connsiteY1708" fmla="*/ 2769780 h 3882345"/>
              <a:gd name="connsiteX1709" fmla="*/ 8509852 w 12192000"/>
              <a:gd name="connsiteY1709" fmla="*/ 2760340 h 3882345"/>
              <a:gd name="connsiteX1710" fmla="*/ 8523072 w 12192000"/>
              <a:gd name="connsiteY1710" fmla="*/ 2751522 h 3882345"/>
              <a:gd name="connsiteX1711" fmla="*/ 8565259 w 12192000"/>
              <a:gd name="connsiteY1711" fmla="*/ 2757822 h 3882345"/>
              <a:gd name="connsiteX1712" fmla="*/ 8601781 w 12192000"/>
              <a:gd name="connsiteY1712" fmla="*/ 2748376 h 3882345"/>
              <a:gd name="connsiteX1713" fmla="*/ 8560222 w 12192000"/>
              <a:gd name="connsiteY1713" fmla="*/ 2723191 h 3882345"/>
              <a:gd name="connsiteX1714" fmla="*/ 4334781 w 12192000"/>
              <a:gd name="connsiteY1714" fmla="*/ 2716891 h 3882345"/>
              <a:gd name="connsiteX1715" fmla="*/ 4335410 w 12192000"/>
              <a:gd name="connsiteY1715" fmla="*/ 2766435 h 3882345"/>
              <a:gd name="connsiteX1716" fmla="*/ 4302040 w 12192000"/>
              <a:gd name="connsiteY1716" fmla="*/ 2739558 h 3882345"/>
              <a:gd name="connsiteX1717" fmla="*/ 4305346 w 12192000"/>
              <a:gd name="connsiteY1717" fmla="*/ 2758053 h 3882345"/>
              <a:gd name="connsiteX1718" fmla="*/ 4316359 w 12192000"/>
              <a:gd name="connsiteY1718" fmla="*/ 2775742 h 3882345"/>
              <a:gd name="connsiteX1719" fmla="*/ 4311486 w 12192000"/>
              <a:gd name="connsiteY1719" fmla="*/ 2777970 h 3882345"/>
              <a:gd name="connsiteX1720" fmla="*/ 4294484 w 12192000"/>
              <a:gd name="connsiteY1720" fmla="*/ 2781744 h 3882345"/>
              <a:gd name="connsiteX1721" fmla="*/ 4279374 w 12192000"/>
              <a:gd name="connsiteY1721" fmla="*/ 2784891 h 3882345"/>
              <a:gd name="connsiteX1722" fmla="*/ 4237193 w 12192000"/>
              <a:gd name="connsiteY1722" fmla="*/ 2784263 h 3882345"/>
              <a:gd name="connsiteX1723" fmla="*/ 4218301 w 12192000"/>
              <a:gd name="connsiteY1723" fmla="*/ 2801265 h 3882345"/>
              <a:gd name="connsiteX1724" fmla="*/ 4150929 w 12192000"/>
              <a:gd name="connsiteY1724" fmla="*/ 2820150 h 3882345"/>
              <a:gd name="connsiteX1725" fmla="*/ 4113786 w 12192000"/>
              <a:gd name="connsiteY1725" fmla="*/ 2839670 h 3882345"/>
              <a:gd name="connsiteX1726" fmla="*/ 4099303 w 12192000"/>
              <a:gd name="connsiteY1726" fmla="*/ 2854781 h 3882345"/>
              <a:gd name="connsiteX1727" fmla="*/ 4090484 w 12192000"/>
              <a:gd name="connsiteY1727" fmla="*/ 2865483 h 3882345"/>
              <a:gd name="connsiteX1728" fmla="*/ 4074745 w 12192000"/>
              <a:gd name="connsiteY1728" fmla="*/ 2939783 h 3882345"/>
              <a:gd name="connsiteX1729" fmla="*/ 4089856 w 12192000"/>
              <a:gd name="connsiteY1729" fmla="*/ 2944192 h 3882345"/>
              <a:gd name="connsiteX1730" fmla="*/ 4101187 w 12192000"/>
              <a:gd name="connsiteY1730" fmla="*/ 2947338 h 3882345"/>
              <a:gd name="connsiteX1731" fmla="*/ 4136446 w 12192000"/>
              <a:gd name="connsiteY1731" fmla="*/ 2919007 h 3882345"/>
              <a:gd name="connsiteX1732" fmla="*/ 4115042 w 12192000"/>
              <a:gd name="connsiteY1732" fmla="*/ 2917744 h 3882345"/>
              <a:gd name="connsiteX1733" fmla="*/ 4103077 w 12192000"/>
              <a:gd name="connsiteY1733" fmla="*/ 2894450 h 3882345"/>
              <a:gd name="connsiteX1734" fmla="*/ 4120079 w 12192000"/>
              <a:gd name="connsiteY1734" fmla="*/ 2880595 h 3882345"/>
              <a:gd name="connsiteX1735" fmla="*/ 4179895 w 12192000"/>
              <a:gd name="connsiteY1735" fmla="*/ 2851007 h 3882345"/>
              <a:gd name="connsiteX1736" fmla="*/ 4230894 w 12192000"/>
              <a:gd name="connsiteY1736" fmla="*/ 2871155 h 3882345"/>
              <a:gd name="connsiteX1737" fmla="*/ 4212009 w 12192000"/>
              <a:gd name="connsiteY1737" fmla="*/ 2905780 h 3882345"/>
              <a:gd name="connsiteX1738" fmla="*/ 4184304 w 12192000"/>
              <a:gd name="connsiteY1738" fmla="*/ 2928446 h 3882345"/>
              <a:gd name="connsiteX1739" fmla="*/ 4230894 w 12192000"/>
              <a:gd name="connsiteY1739" fmla="*/ 2948594 h 3882345"/>
              <a:gd name="connsiteX1740" fmla="*/ 4274972 w 12192000"/>
              <a:gd name="connsiteY1740" fmla="*/ 2825187 h 3882345"/>
              <a:gd name="connsiteX1741" fmla="*/ 4292602 w 12192000"/>
              <a:gd name="connsiteY1741" fmla="*/ 2835896 h 3882345"/>
              <a:gd name="connsiteX1742" fmla="*/ 4335410 w 12192000"/>
              <a:gd name="connsiteY1742" fmla="*/ 2827706 h 3882345"/>
              <a:gd name="connsiteX1743" fmla="*/ 4343599 w 12192000"/>
              <a:gd name="connsiteY1743" fmla="*/ 2819522 h 3882345"/>
              <a:gd name="connsiteX1744" fmla="*/ 4316359 w 12192000"/>
              <a:gd name="connsiteY1744" fmla="*/ 2775742 h 3882345"/>
              <a:gd name="connsiteX1745" fmla="*/ 4335417 w 12192000"/>
              <a:gd name="connsiteY1745" fmla="*/ 2767023 h 3882345"/>
              <a:gd name="connsiteX1746" fmla="*/ 4335410 w 12192000"/>
              <a:gd name="connsiteY1746" fmla="*/ 2766435 h 3882345"/>
              <a:gd name="connsiteX1747" fmla="*/ 4347373 w 12192000"/>
              <a:gd name="connsiteY1747" fmla="*/ 2776079 h 3882345"/>
              <a:gd name="connsiteX1748" fmla="*/ 4380743 w 12192000"/>
              <a:gd name="connsiteY1748" fmla="*/ 2749632 h 3882345"/>
              <a:gd name="connsiteX1749" fmla="*/ 4355564 w 12192000"/>
              <a:gd name="connsiteY1749" fmla="*/ 2731374 h 3882345"/>
              <a:gd name="connsiteX1750" fmla="*/ 7170629 w 12192000"/>
              <a:gd name="connsiteY1750" fmla="*/ 2708708 h 3882345"/>
              <a:gd name="connsiteX1751" fmla="*/ 7166855 w 12192000"/>
              <a:gd name="connsiteY1751" fmla="*/ 2709970 h 3882345"/>
              <a:gd name="connsiteX1752" fmla="*/ 7157409 w 12192000"/>
              <a:gd name="connsiteY1752" fmla="*/ 2751522 h 3882345"/>
              <a:gd name="connsiteX1753" fmla="*/ 7163708 w 12192000"/>
              <a:gd name="connsiteY1753" fmla="*/ 2757187 h 3882345"/>
              <a:gd name="connsiteX1754" fmla="*/ 7191405 w 12192000"/>
              <a:gd name="connsiteY1754" fmla="*/ 2800637 h 3882345"/>
              <a:gd name="connsiteX1755" fmla="*/ 7209669 w 12192000"/>
              <a:gd name="connsiteY1755" fmla="*/ 2789928 h 3882345"/>
              <a:gd name="connsiteX1756" fmla="*/ 7200223 w 12192000"/>
              <a:gd name="connsiteY1756" fmla="*/ 2757822 h 3882345"/>
              <a:gd name="connsiteX1757" fmla="*/ 7187631 w 12192000"/>
              <a:gd name="connsiteY1757" fmla="*/ 2749632 h 3882345"/>
              <a:gd name="connsiteX1758" fmla="*/ 7170001 w 12192000"/>
              <a:gd name="connsiteY1758" fmla="*/ 2726965 h 3882345"/>
              <a:gd name="connsiteX1759" fmla="*/ 7170629 w 12192000"/>
              <a:gd name="connsiteY1759" fmla="*/ 2708708 h 3882345"/>
              <a:gd name="connsiteX1760" fmla="*/ 9074731 w 12192000"/>
              <a:gd name="connsiteY1760" fmla="*/ 2707566 h 3882345"/>
              <a:gd name="connsiteX1761" fmla="*/ 9059675 w 12192000"/>
              <a:gd name="connsiteY1761" fmla="*/ 2711067 h 3882345"/>
              <a:gd name="connsiteX1762" fmla="*/ 9052588 w 12192000"/>
              <a:gd name="connsiteY1762" fmla="*/ 2732002 h 3882345"/>
              <a:gd name="connsiteX1763" fmla="*/ 9096038 w 12192000"/>
              <a:gd name="connsiteY1763" fmla="*/ 2731374 h 3882345"/>
              <a:gd name="connsiteX1764" fmla="*/ 9113039 w 12192000"/>
              <a:gd name="connsiteY1764" fmla="*/ 2749004 h 3882345"/>
              <a:gd name="connsiteX1765" fmla="*/ 9124369 w 12192000"/>
              <a:gd name="connsiteY1765" fmla="*/ 2744595 h 3882345"/>
              <a:gd name="connsiteX1766" fmla="*/ 9124369 w 12192000"/>
              <a:gd name="connsiteY1766" fmla="*/ 2731374 h 3882345"/>
              <a:gd name="connsiteX1767" fmla="*/ 9097928 w 12192000"/>
              <a:gd name="connsiteY1767" fmla="*/ 2715635 h 3882345"/>
              <a:gd name="connsiteX1768" fmla="*/ 9074731 w 12192000"/>
              <a:gd name="connsiteY1768" fmla="*/ 2707566 h 3882345"/>
              <a:gd name="connsiteX1769" fmla="*/ 2041040 w 12192000"/>
              <a:gd name="connsiteY1769" fmla="*/ 2697378 h 3882345"/>
              <a:gd name="connsiteX1770" fmla="*/ 2018381 w 12192000"/>
              <a:gd name="connsiteY1770" fmla="*/ 2716263 h 3882345"/>
              <a:gd name="connsiteX1771" fmla="*/ 2019636 w 12192000"/>
              <a:gd name="connsiteY1771" fmla="*/ 2717526 h 3882345"/>
              <a:gd name="connsiteX1772" fmla="*/ 1997598 w 12192000"/>
              <a:gd name="connsiteY1772" fmla="*/ 2711226 h 3882345"/>
              <a:gd name="connsiteX1773" fmla="*/ 1947855 w 12192000"/>
              <a:gd name="connsiteY1773" fmla="*/ 2712489 h 3882345"/>
              <a:gd name="connsiteX1774" fmla="*/ 1961083 w 12192000"/>
              <a:gd name="connsiteY1774" fmla="*/ 2737039 h 3882345"/>
              <a:gd name="connsiteX1775" fmla="*/ 1964857 w 12192000"/>
              <a:gd name="connsiteY1775" fmla="*/ 2773561 h 3882345"/>
              <a:gd name="connsiteX1776" fmla="*/ 1986268 w 12192000"/>
              <a:gd name="connsiteY1776" fmla="*/ 2791819 h 3882345"/>
              <a:gd name="connsiteX1777" fmla="*/ 1956046 w 12192000"/>
              <a:gd name="connsiteY1777" fmla="*/ 2810076 h 3882345"/>
              <a:gd name="connsiteX1778" fmla="*/ 2002635 w 12192000"/>
              <a:gd name="connsiteY1778" fmla="*/ 2801265 h 3882345"/>
              <a:gd name="connsiteX1779" fmla="*/ 2006416 w 12192000"/>
              <a:gd name="connsiteY1779" fmla="*/ 2738930 h 3882345"/>
              <a:gd name="connsiteX1780" fmla="*/ 2017118 w 12192000"/>
              <a:gd name="connsiteY1780" fmla="*/ 2752150 h 3882345"/>
              <a:gd name="connsiteX1781" fmla="*/ 2042303 w 12192000"/>
              <a:gd name="connsiteY1781" fmla="*/ 2777970 h 3882345"/>
              <a:gd name="connsiteX1782" fmla="*/ 2049231 w 12192000"/>
              <a:gd name="connsiteY1782" fmla="*/ 2776079 h 3882345"/>
              <a:gd name="connsiteX1783" fmla="*/ 2059305 w 12192000"/>
              <a:gd name="connsiteY1783" fmla="*/ 2772933 h 3882345"/>
              <a:gd name="connsiteX1784" fmla="*/ 2032857 w 12192000"/>
              <a:gd name="connsiteY1784" fmla="*/ 2742711 h 3882345"/>
              <a:gd name="connsiteX1785" fmla="*/ 2039785 w 12192000"/>
              <a:gd name="connsiteY1785" fmla="*/ 2728228 h 3882345"/>
              <a:gd name="connsiteX1786" fmla="*/ 2050487 w 12192000"/>
              <a:gd name="connsiteY1786" fmla="*/ 2718782 h 3882345"/>
              <a:gd name="connsiteX1787" fmla="*/ 2041040 w 12192000"/>
              <a:gd name="connsiteY1787" fmla="*/ 2697378 h 3882345"/>
              <a:gd name="connsiteX1788" fmla="*/ 334749 w 12192000"/>
              <a:gd name="connsiteY1788" fmla="*/ 2696115 h 3882345"/>
              <a:gd name="connsiteX1789" fmla="*/ 316492 w 12192000"/>
              <a:gd name="connsiteY1789" fmla="*/ 2701152 h 3882345"/>
              <a:gd name="connsiteX1790" fmla="*/ 299963 w 12192000"/>
              <a:gd name="connsiteY1790" fmla="*/ 2712724 h 3882345"/>
              <a:gd name="connsiteX1791" fmla="*/ 307003 w 12192000"/>
              <a:gd name="connsiteY1791" fmla="*/ 2716984 h 3882345"/>
              <a:gd name="connsiteX1792" fmla="*/ 325072 w 12192000"/>
              <a:gd name="connsiteY1792" fmla="*/ 2718897 h 3882345"/>
              <a:gd name="connsiteX1793" fmla="*/ 332436 w 12192000"/>
              <a:gd name="connsiteY1793" fmla="*/ 2721707 h 3882345"/>
              <a:gd name="connsiteX1794" fmla="*/ 314524 w 12192000"/>
              <a:gd name="connsiteY1794" fmla="*/ 2719841 h 3882345"/>
              <a:gd name="connsiteX1795" fmla="*/ 309167 w 12192000"/>
              <a:gd name="connsiteY1795" fmla="*/ 2718392 h 3882345"/>
              <a:gd name="connsiteX1796" fmla="*/ 313991 w 12192000"/>
              <a:gd name="connsiteY1796" fmla="*/ 2723367 h 3882345"/>
              <a:gd name="connsiteX1797" fmla="*/ 303899 w 12192000"/>
              <a:gd name="connsiteY1797" fmla="*/ 2751522 h 3882345"/>
              <a:gd name="connsiteX1798" fmla="*/ 328450 w 12192000"/>
              <a:gd name="connsiteY1798" fmla="*/ 2756559 h 3882345"/>
              <a:gd name="connsiteX1799" fmla="*/ 332231 w 12192000"/>
              <a:gd name="connsiteY1799" fmla="*/ 2750266 h 3882345"/>
              <a:gd name="connsiteX1800" fmla="*/ 333175 w 12192000"/>
              <a:gd name="connsiteY1800" fmla="*/ 2734209 h 3882345"/>
              <a:gd name="connsiteX1801" fmla="*/ 344134 w 12192000"/>
              <a:gd name="connsiteY1801" fmla="*/ 2726171 h 3882345"/>
              <a:gd name="connsiteX1802" fmla="*/ 332436 w 12192000"/>
              <a:gd name="connsiteY1802" fmla="*/ 2721707 h 3882345"/>
              <a:gd name="connsiteX1803" fmla="*/ 348487 w 12192000"/>
              <a:gd name="connsiteY1803" fmla="*/ 2723380 h 3882345"/>
              <a:gd name="connsiteX1804" fmla="*/ 366232 w 12192000"/>
              <a:gd name="connsiteY1804" fmla="*/ 2716580 h 3882345"/>
              <a:gd name="connsiteX1805" fmla="*/ 364343 w 12192000"/>
              <a:gd name="connsiteY1805" fmla="*/ 2701780 h 3882345"/>
              <a:gd name="connsiteX1806" fmla="*/ 334749 w 12192000"/>
              <a:gd name="connsiteY1806" fmla="*/ 2696115 h 3882345"/>
              <a:gd name="connsiteX1807" fmla="*/ 6004557 w 12192000"/>
              <a:gd name="connsiteY1807" fmla="*/ 2694224 h 3882345"/>
              <a:gd name="connsiteX1808" fmla="*/ 5944112 w 12192000"/>
              <a:gd name="connsiteY1808" fmla="*/ 2738930 h 3882345"/>
              <a:gd name="connsiteX1809" fmla="*/ 5922080 w 12192000"/>
              <a:gd name="connsiteY1809" fmla="*/ 2735783 h 3882345"/>
              <a:gd name="connsiteX1810" fmla="*/ 5871703 w 12192000"/>
              <a:gd name="connsiteY1810" fmla="*/ 2729484 h 3882345"/>
              <a:gd name="connsiteX1811" fmla="*/ 5816297 w 12192000"/>
              <a:gd name="connsiteY1811" fmla="*/ 2798746 h 3882345"/>
              <a:gd name="connsiteX1812" fmla="*/ 5836444 w 12192000"/>
              <a:gd name="connsiteY1812" fmla="*/ 2785526 h 3882345"/>
              <a:gd name="connsiteX1813" fmla="*/ 5871075 w 12192000"/>
              <a:gd name="connsiteY1813" fmla="*/ 2770414 h 3882345"/>
              <a:gd name="connsiteX1814" fmla="*/ 5881777 w 12192000"/>
              <a:gd name="connsiteY1814" fmla="*/ 2766633 h 3882345"/>
              <a:gd name="connsiteX1815" fmla="*/ 5894376 w 12192000"/>
              <a:gd name="connsiteY1815" fmla="*/ 2827078 h 3882345"/>
              <a:gd name="connsiteX1816" fmla="*/ 5902560 w 12192000"/>
              <a:gd name="connsiteY1816" fmla="*/ 2847226 h 3882345"/>
              <a:gd name="connsiteX1817" fmla="*/ 5891859 w 12192000"/>
              <a:gd name="connsiteY1817" fmla="*/ 2874302 h 3882345"/>
              <a:gd name="connsiteX1818" fmla="*/ 5845890 w 12192000"/>
              <a:gd name="connsiteY1818" fmla="*/ 2914598 h 3882345"/>
              <a:gd name="connsiteX1819" fmla="*/ 5835188 w 12192000"/>
              <a:gd name="connsiteY1819" fmla="*/ 2924672 h 3882345"/>
              <a:gd name="connsiteX1820" fmla="*/ 5918927 w 12192000"/>
              <a:gd name="connsiteY1820" fmla="*/ 2952376 h 3882345"/>
              <a:gd name="connsiteX1821" fmla="*/ 5952930 w 12192000"/>
              <a:gd name="connsiteY1821" fmla="*/ 2949857 h 3882345"/>
              <a:gd name="connsiteX1822" fmla="*/ 5951668 w 12192000"/>
              <a:gd name="connsiteY1822" fmla="*/ 2949229 h 3882345"/>
              <a:gd name="connsiteX1823" fmla="*/ 5929001 w 12192000"/>
              <a:gd name="connsiteY1823" fmla="*/ 2939783 h 3882345"/>
              <a:gd name="connsiteX1824" fmla="*/ 5871703 w 12192000"/>
              <a:gd name="connsiteY1824" fmla="*/ 2925300 h 3882345"/>
              <a:gd name="connsiteX1825" fmla="*/ 5870448 w 12192000"/>
              <a:gd name="connsiteY1825" fmla="*/ 2922153 h 3882345"/>
              <a:gd name="connsiteX1826" fmla="*/ 5869186 w 12192000"/>
              <a:gd name="connsiteY1826" fmla="*/ 2918372 h 3882345"/>
              <a:gd name="connsiteX1827" fmla="*/ 5903816 w 12192000"/>
              <a:gd name="connsiteY1827" fmla="*/ 2898859 h 3882345"/>
              <a:gd name="connsiteX1828" fmla="*/ 5944740 w 12192000"/>
              <a:gd name="connsiteY1828" fmla="*/ 2853525 h 3882345"/>
              <a:gd name="connsiteX1829" fmla="*/ 5954186 w 12192000"/>
              <a:gd name="connsiteY1829" fmla="*/ 2854153 h 3882345"/>
              <a:gd name="connsiteX1830" fmla="*/ 5960486 w 12192000"/>
              <a:gd name="connsiteY1830" fmla="*/ 2854781 h 3882345"/>
              <a:gd name="connsiteX1831" fmla="*/ 5969925 w 12192000"/>
              <a:gd name="connsiteY1831" fmla="*/ 2842189 h 3882345"/>
              <a:gd name="connsiteX1832" fmla="*/ 5966151 w 12192000"/>
              <a:gd name="connsiteY1832" fmla="*/ 2837152 h 3882345"/>
              <a:gd name="connsiteX1833" fmla="*/ 5951040 w 12192000"/>
              <a:gd name="connsiteY1833" fmla="*/ 2834633 h 3882345"/>
              <a:gd name="connsiteX1834" fmla="*/ 5921445 w 12192000"/>
              <a:gd name="connsiteY1834" fmla="*/ 2820150 h 3882345"/>
              <a:gd name="connsiteX1835" fmla="*/ 5942856 w 12192000"/>
              <a:gd name="connsiteY1835" fmla="*/ 2790563 h 3882345"/>
              <a:gd name="connsiteX1836" fmla="*/ 5969297 w 12192000"/>
              <a:gd name="connsiteY1836" fmla="*/ 2778598 h 3882345"/>
              <a:gd name="connsiteX1837" fmla="*/ 6021558 w 12192000"/>
              <a:gd name="connsiteY1837" fmla="*/ 2747748 h 3882345"/>
              <a:gd name="connsiteX1838" fmla="*/ 6044853 w 12192000"/>
              <a:gd name="connsiteY1838" fmla="*/ 2767896 h 3882345"/>
              <a:gd name="connsiteX1839" fmla="*/ 6053671 w 12192000"/>
              <a:gd name="connsiteY1839" fmla="*/ 2765377 h 3882345"/>
              <a:gd name="connsiteX1840" fmla="*/ 6092077 w 12192000"/>
              <a:gd name="connsiteY1840" fmla="*/ 2757822 h 3882345"/>
              <a:gd name="connsiteX1841" fmla="*/ 6097114 w 12192000"/>
              <a:gd name="connsiteY1841" fmla="*/ 2757187 h 3882345"/>
              <a:gd name="connsiteX1842" fmla="*/ 6122927 w 12192000"/>
              <a:gd name="connsiteY1842" fmla="*/ 2782372 h 3882345"/>
              <a:gd name="connsiteX1843" fmla="*/ 6145593 w 12192000"/>
              <a:gd name="connsiteY1843" fmla="*/ 2770414 h 3882345"/>
              <a:gd name="connsiteX1844" fmla="*/ 6156302 w 12192000"/>
              <a:gd name="connsiteY1844" fmla="*/ 2764743 h 3882345"/>
              <a:gd name="connsiteX1845" fmla="*/ 6207300 w 12192000"/>
              <a:gd name="connsiteY1845" fmla="*/ 2772933 h 3882345"/>
              <a:gd name="connsiteX1846" fmla="*/ 6255152 w 12192000"/>
              <a:gd name="connsiteY1846" fmla="*/ 2752785 h 3882345"/>
              <a:gd name="connsiteX1847" fmla="*/ 6269001 w 12192000"/>
              <a:gd name="connsiteY1847" fmla="*/ 2762224 h 3882345"/>
              <a:gd name="connsiteX1848" fmla="*/ 6277184 w 12192000"/>
              <a:gd name="connsiteY1848" fmla="*/ 2767896 h 3882345"/>
              <a:gd name="connsiteX1849" fmla="*/ 6309297 w 12192000"/>
              <a:gd name="connsiteY1849" fmla="*/ 2746485 h 3882345"/>
              <a:gd name="connsiteX1850" fmla="*/ 6275928 w 12192000"/>
              <a:gd name="connsiteY1850" fmla="*/ 2704298 h 3882345"/>
              <a:gd name="connsiteX1851" fmla="*/ 6216112 w 12192000"/>
              <a:gd name="connsiteY1851" fmla="*/ 2720672 h 3882345"/>
              <a:gd name="connsiteX1852" fmla="*/ 6135519 w 12192000"/>
              <a:gd name="connsiteY1852" fmla="*/ 2735155 h 3882345"/>
              <a:gd name="connsiteX1853" fmla="*/ 6090821 w 12192000"/>
              <a:gd name="connsiteY1853" fmla="*/ 2737674 h 3882345"/>
              <a:gd name="connsiteX1854" fmla="*/ 6018412 w 12192000"/>
              <a:gd name="connsiteY1854" fmla="*/ 2712489 h 3882345"/>
              <a:gd name="connsiteX1855" fmla="*/ 11035295 w 12192000"/>
              <a:gd name="connsiteY1855" fmla="*/ 2688559 h 3882345"/>
              <a:gd name="connsiteX1856" fmla="*/ 11079366 w 12192000"/>
              <a:gd name="connsiteY1856" fmla="*/ 2699268 h 3882345"/>
              <a:gd name="connsiteX1857" fmla="*/ 11101404 w 12192000"/>
              <a:gd name="connsiteY1857" fmla="*/ 2698006 h 3882345"/>
              <a:gd name="connsiteX1858" fmla="*/ 11122815 w 12192000"/>
              <a:gd name="connsiteY1858" fmla="*/ 2696115 h 3882345"/>
              <a:gd name="connsiteX1859" fmla="*/ 11149884 w 12192000"/>
              <a:gd name="connsiteY1859" fmla="*/ 2737046 h 3882345"/>
              <a:gd name="connsiteX1860" fmla="*/ 11136036 w 12192000"/>
              <a:gd name="connsiteY1860" fmla="*/ 2743967 h 3882345"/>
              <a:gd name="connsiteX1861" fmla="*/ 11129736 w 12192000"/>
              <a:gd name="connsiteY1861" fmla="*/ 2747120 h 3882345"/>
              <a:gd name="connsiteX1862" fmla="*/ 11046632 w 12192000"/>
              <a:gd name="connsiteY1862" fmla="*/ 2767896 h 3882345"/>
              <a:gd name="connsiteX1863" fmla="*/ 11010110 w 12192000"/>
              <a:gd name="connsiteY1863" fmla="*/ 2766005 h 3882345"/>
              <a:gd name="connsiteX1864" fmla="*/ 10978632 w 12192000"/>
              <a:gd name="connsiteY1864" fmla="*/ 2771670 h 3882345"/>
              <a:gd name="connsiteX1865" fmla="*/ 10966667 w 12192000"/>
              <a:gd name="connsiteY1865" fmla="*/ 2738930 h 3882345"/>
              <a:gd name="connsiteX1866" fmla="*/ 10996889 w 12192000"/>
              <a:gd name="connsiteY1866" fmla="*/ 2711861 h 3882345"/>
              <a:gd name="connsiteX1867" fmla="*/ 11035295 w 12192000"/>
              <a:gd name="connsiteY1867" fmla="*/ 2689194 h 3882345"/>
              <a:gd name="connsiteX1868" fmla="*/ 888412 w 12192000"/>
              <a:gd name="connsiteY1868" fmla="*/ 2683632 h 3882345"/>
              <a:gd name="connsiteX1869" fmla="*/ 862120 w 12192000"/>
              <a:gd name="connsiteY1869" fmla="*/ 2684543 h 3882345"/>
              <a:gd name="connsiteX1870" fmla="*/ 869460 w 12192000"/>
              <a:gd name="connsiteY1870" fmla="*/ 2696117 h 3882345"/>
              <a:gd name="connsiteX1871" fmla="*/ 890079 w 12192000"/>
              <a:gd name="connsiteY1871" fmla="*/ 2703671 h 3882345"/>
              <a:gd name="connsiteX1872" fmla="*/ 891960 w 12192000"/>
              <a:gd name="connsiteY1872" fmla="*/ 2692437 h 3882345"/>
              <a:gd name="connsiteX1873" fmla="*/ 10442088 w 12192000"/>
              <a:gd name="connsiteY1873" fmla="*/ 2683230 h 3882345"/>
              <a:gd name="connsiteX1874" fmla="*/ 10445334 w 12192000"/>
              <a:gd name="connsiteY1874" fmla="*/ 2687931 h 3882345"/>
              <a:gd name="connsiteX1875" fmla="*/ 10442188 w 12192000"/>
              <a:gd name="connsiteY1875" fmla="*/ 2698006 h 3882345"/>
              <a:gd name="connsiteX1876" fmla="*/ 10439669 w 12192000"/>
              <a:gd name="connsiteY1876" fmla="*/ 2706189 h 3882345"/>
              <a:gd name="connsiteX1877" fmla="*/ 10436913 w 12192000"/>
              <a:gd name="connsiteY1877" fmla="*/ 2719414 h 3882345"/>
              <a:gd name="connsiteX1878" fmla="*/ 10434718 w 12192000"/>
              <a:gd name="connsiteY1878" fmla="*/ 2726688 h 3882345"/>
              <a:gd name="connsiteX1879" fmla="*/ 10434246 w 12192000"/>
              <a:gd name="connsiteY1879" fmla="*/ 2727179 h 3882345"/>
              <a:gd name="connsiteX1880" fmla="*/ 10428491 w 12192000"/>
              <a:gd name="connsiteY1880" fmla="*/ 2730274 h 3882345"/>
              <a:gd name="connsiteX1881" fmla="*/ 10417631 w 12192000"/>
              <a:gd name="connsiteY1881" fmla="*/ 2730746 h 3882345"/>
              <a:gd name="connsiteX1882" fmla="*/ 10387408 w 12192000"/>
              <a:gd name="connsiteY1882" fmla="*/ 2727600 h 3882345"/>
              <a:gd name="connsiteX1883" fmla="*/ 10378590 w 12192000"/>
              <a:gd name="connsiteY1883" fmla="*/ 2713117 h 3882345"/>
              <a:gd name="connsiteX1884" fmla="*/ 10396227 w 12192000"/>
              <a:gd name="connsiteY1884" fmla="*/ 2687303 h 3882345"/>
              <a:gd name="connsiteX1885" fmla="*/ 10442088 w 12192000"/>
              <a:gd name="connsiteY1885" fmla="*/ 2683230 h 3882345"/>
              <a:gd name="connsiteX1886" fmla="*/ 8716843 w 12192000"/>
              <a:gd name="connsiteY1886" fmla="*/ 2682341 h 3882345"/>
              <a:gd name="connsiteX1887" fmla="*/ 8705668 w 12192000"/>
              <a:gd name="connsiteY1887" fmla="*/ 2684150 h 3882345"/>
              <a:gd name="connsiteX1888" fmla="*/ 8700631 w 12192000"/>
              <a:gd name="connsiteY1888" fmla="*/ 2687303 h 3882345"/>
              <a:gd name="connsiteX1889" fmla="*/ 8705033 w 12192000"/>
              <a:gd name="connsiteY1889" fmla="*/ 2718154 h 3882345"/>
              <a:gd name="connsiteX1890" fmla="*/ 8689929 w 12192000"/>
              <a:gd name="connsiteY1890" fmla="*/ 2754041 h 3882345"/>
              <a:gd name="connsiteX1891" fmla="*/ 8701887 w 12192000"/>
              <a:gd name="connsiteY1891" fmla="*/ 2738930 h 3882345"/>
              <a:gd name="connsiteX1892" fmla="*/ 8765478 w 12192000"/>
              <a:gd name="connsiteY1892" fmla="*/ 2776079 h 3882345"/>
              <a:gd name="connsiteX1893" fmla="*/ 8796962 w 12192000"/>
              <a:gd name="connsiteY1893" fmla="*/ 2782372 h 3882345"/>
              <a:gd name="connsiteX1894" fmla="*/ 8871890 w 12192000"/>
              <a:gd name="connsiteY1894" fmla="*/ 2711226 h 3882345"/>
              <a:gd name="connsiteX1895" fmla="*/ 8850479 w 12192000"/>
              <a:gd name="connsiteY1895" fmla="*/ 2701152 h 3882345"/>
              <a:gd name="connsiteX1896" fmla="*/ 8798225 w 12192000"/>
              <a:gd name="connsiteY1896" fmla="*/ 2704298 h 3882345"/>
              <a:gd name="connsiteX1897" fmla="*/ 8788151 w 12192000"/>
              <a:gd name="connsiteY1897" fmla="*/ 2710598 h 3882345"/>
              <a:gd name="connsiteX1898" fmla="*/ 8742183 w 12192000"/>
              <a:gd name="connsiteY1898" fmla="*/ 2709970 h 3882345"/>
              <a:gd name="connsiteX1899" fmla="*/ 8740292 w 12192000"/>
              <a:gd name="connsiteY1899" fmla="*/ 2707452 h 3882345"/>
              <a:gd name="connsiteX1900" fmla="*/ 8727072 w 12192000"/>
              <a:gd name="connsiteY1900" fmla="*/ 2684785 h 3882345"/>
              <a:gd name="connsiteX1901" fmla="*/ 8716843 w 12192000"/>
              <a:gd name="connsiteY1901" fmla="*/ 2682341 h 3882345"/>
              <a:gd name="connsiteX1902" fmla="*/ 4996996 w 12192000"/>
              <a:gd name="connsiteY1902" fmla="*/ 2681319 h 3882345"/>
              <a:gd name="connsiteX1903" fmla="*/ 4977638 w 12192000"/>
              <a:gd name="connsiteY1903" fmla="*/ 2684150 h 3882345"/>
              <a:gd name="connsiteX1904" fmla="*/ 4966928 w 12192000"/>
              <a:gd name="connsiteY1904" fmla="*/ 2751522 h 3882345"/>
              <a:gd name="connsiteX1905" fmla="*/ 4924115 w 12192000"/>
              <a:gd name="connsiteY1905" fmla="*/ 2770414 h 3882345"/>
              <a:gd name="connsiteX1906" fmla="*/ 4895154 w 12192000"/>
              <a:gd name="connsiteY1906" fmla="*/ 2765377 h 3882345"/>
              <a:gd name="connsiteX1907" fmla="*/ 4890117 w 12192000"/>
              <a:gd name="connsiteY1907" fmla="*/ 2764743 h 3882345"/>
              <a:gd name="connsiteX1908" fmla="*/ 4838484 w 12192000"/>
              <a:gd name="connsiteY1908" fmla="*/ 2793081 h 3882345"/>
              <a:gd name="connsiteX1909" fmla="*/ 4836593 w 12192000"/>
              <a:gd name="connsiteY1909" fmla="*/ 2799374 h 3882345"/>
              <a:gd name="connsiteX1910" fmla="*/ 4796219 w 12192000"/>
              <a:gd name="connsiteY1910" fmla="*/ 2799731 h 3882345"/>
              <a:gd name="connsiteX1911" fmla="*/ 4818336 w 12192000"/>
              <a:gd name="connsiteY1911" fmla="*/ 2775451 h 3882345"/>
              <a:gd name="connsiteX1912" fmla="*/ 4802596 w 12192000"/>
              <a:gd name="connsiteY1912" fmla="*/ 2771670 h 3882345"/>
              <a:gd name="connsiteX1913" fmla="*/ 4727670 w 12192000"/>
              <a:gd name="connsiteY1913" fmla="*/ 2786782 h 3882345"/>
              <a:gd name="connsiteX1914" fmla="*/ 4703746 w 12192000"/>
              <a:gd name="connsiteY1914" fmla="*/ 2738302 h 3882345"/>
              <a:gd name="connsiteX1915" fmla="*/ 4705002 w 12192000"/>
              <a:gd name="connsiteY1915" fmla="*/ 2721300 h 3882345"/>
              <a:gd name="connsiteX1916" fmla="*/ 4705637 w 12192000"/>
              <a:gd name="connsiteY1916" fmla="*/ 2713745 h 3882345"/>
              <a:gd name="connsiteX1917" fmla="*/ 4641411 w 12192000"/>
              <a:gd name="connsiteY1917" fmla="*/ 2708080 h 3882345"/>
              <a:gd name="connsiteX1918" fmla="*/ 4618118 w 12192000"/>
              <a:gd name="connsiteY1918" fmla="*/ 2711226 h 3882345"/>
              <a:gd name="connsiteX1919" fmla="*/ 4610561 w 12192000"/>
              <a:gd name="connsiteY1919" fmla="*/ 2728228 h 3882345"/>
              <a:gd name="connsiteX1920" fmla="*/ 4627564 w 12192000"/>
              <a:gd name="connsiteY1920" fmla="*/ 2737674 h 3882345"/>
              <a:gd name="connsiteX1921" fmla="*/ 4637002 w 12192000"/>
              <a:gd name="connsiteY1921" fmla="*/ 2736411 h 3882345"/>
              <a:gd name="connsiteX1922" fmla="*/ 4662823 w 12192000"/>
              <a:gd name="connsiteY1922" fmla="*/ 2741448 h 3882345"/>
              <a:gd name="connsiteX1923" fmla="*/ 4641411 w 12192000"/>
              <a:gd name="connsiteY1923" fmla="*/ 2763487 h 3882345"/>
              <a:gd name="connsiteX1924" fmla="*/ 4628819 w 12192000"/>
              <a:gd name="connsiteY1924" fmla="*/ 2767896 h 3882345"/>
              <a:gd name="connsiteX1925" fmla="*/ 4598598 w 12192000"/>
              <a:gd name="connsiteY1925" fmla="*/ 2778598 h 3882345"/>
              <a:gd name="connsiteX1926" fmla="*/ 4562082 w 12192000"/>
              <a:gd name="connsiteY1926" fmla="*/ 2739558 h 3882345"/>
              <a:gd name="connsiteX1927" fmla="*/ 4555783 w 12192000"/>
              <a:gd name="connsiteY1927" fmla="*/ 2740192 h 3882345"/>
              <a:gd name="connsiteX1928" fmla="*/ 4550118 w 12192000"/>
              <a:gd name="connsiteY1928" fmla="*/ 2740820 h 3882345"/>
              <a:gd name="connsiteX1929" fmla="*/ 4535634 w 12192000"/>
              <a:gd name="connsiteY1929" fmla="*/ 2787409 h 3882345"/>
              <a:gd name="connsiteX1930" fmla="*/ 4557038 w 12192000"/>
              <a:gd name="connsiteY1930" fmla="*/ 2802521 h 3882345"/>
              <a:gd name="connsiteX1931" fmla="*/ 4575302 w 12192000"/>
              <a:gd name="connsiteY1931" fmla="*/ 2815113 h 3882345"/>
              <a:gd name="connsiteX1932" fmla="*/ 4611189 w 12192000"/>
              <a:gd name="connsiteY1932" fmla="*/ 2814485 h 3882345"/>
              <a:gd name="connsiteX1933" fmla="*/ 4643302 w 12192000"/>
              <a:gd name="connsiteY1933" fmla="*/ 2822041 h 3882345"/>
              <a:gd name="connsiteX1934" fmla="*/ 4665970 w 12192000"/>
              <a:gd name="connsiteY1934" fmla="*/ 2827078 h 3882345"/>
              <a:gd name="connsiteX1935" fmla="*/ 4745468 w 12192000"/>
              <a:gd name="connsiteY1935" fmla="*/ 2821669 h 3882345"/>
              <a:gd name="connsiteX1936" fmla="*/ 4762930 w 12192000"/>
              <a:gd name="connsiteY1936" fmla="*/ 2827078 h 3882345"/>
              <a:gd name="connsiteX1937" fmla="*/ 4771437 w 12192000"/>
              <a:gd name="connsiteY1937" fmla="*/ 2820273 h 3882345"/>
              <a:gd name="connsiteX1938" fmla="*/ 4813300 w 12192000"/>
              <a:gd name="connsiteY1938" fmla="*/ 2828968 h 3882345"/>
              <a:gd name="connsiteX1939" fmla="*/ 4819598 w 12192000"/>
              <a:gd name="connsiteY1939" fmla="*/ 2832743 h 3882345"/>
              <a:gd name="connsiteX1940" fmla="*/ 4848559 w 12192000"/>
              <a:gd name="connsiteY1940" fmla="*/ 2822669 h 3882345"/>
              <a:gd name="connsiteX1941" fmla="*/ 4868706 w 12192000"/>
              <a:gd name="connsiteY1941" fmla="*/ 2809448 h 3882345"/>
              <a:gd name="connsiteX1942" fmla="*/ 4921595 w 12192000"/>
              <a:gd name="connsiteY1942" fmla="*/ 2819522 h 3882345"/>
              <a:gd name="connsiteX1943" fmla="*/ 4930413 w 12192000"/>
              <a:gd name="connsiteY1943" fmla="*/ 2820785 h 3882345"/>
              <a:gd name="connsiteX1944" fmla="*/ 4942379 w 12192000"/>
              <a:gd name="connsiteY1944" fmla="*/ 2800637 h 3882345"/>
              <a:gd name="connsiteX1945" fmla="*/ 4938597 w 12192000"/>
              <a:gd name="connsiteY1945" fmla="*/ 2793081 h 3882345"/>
              <a:gd name="connsiteX1946" fmla="*/ 4937335 w 12192000"/>
              <a:gd name="connsiteY1946" fmla="*/ 2786782 h 3882345"/>
              <a:gd name="connsiteX1947" fmla="*/ 4954965 w 12192000"/>
              <a:gd name="connsiteY1947" fmla="*/ 2779226 h 3882345"/>
              <a:gd name="connsiteX1948" fmla="*/ 5000298 w 12192000"/>
              <a:gd name="connsiteY1948" fmla="*/ 2787409 h 3882345"/>
              <a:gd name="connsiteX1949" fmla="*/ 5000932 w 12192000"/>
              <a:gd name="connsiteY1949" fmla="*/ 2789300 h 3882345"/>
              <a:gd name="connsiteX1950" fmla="*/ 5017928 w 12192000"/>
              <a:gd name="connsiteY1950" fmla="*/ 2820150 h 3882345"/>
              <a:gd name="connsiteX1951" fmla="*/ 5040601 w 12192000"/>
              <a:gd name="connsiteY1951" fmla="*/ 2821413 h 3882345"/>
              <a:gd name="connsiteX1952" fmla="*/ 5063895 w 12192000"/>
              <a:gd name="connsiteY1952" fmla="*/ 2777970 h 3882345"/>
              <a:gd name="connsiteX1953" fmla="*/ 5077115 w 12192000"/>
              <a:gd name="connsiteY1953" fmla="*/ 2780489 h 3882345"/>
              <a:gd name="connsiteX1954" fmla="*/ 5092226 w 12192000"/>
              <a:gd name="connsiteY1954" fmla="*/ 2783007 h 3882345"/>
              <a:gd name="connsiteX1955" fmla="*/ 5089081 w 12192000"/>
              <a:gd name="connsiteY1955" fmla="*/ 2770414 h 3882345"/>
              <a:gd name="connsiteX1956" fmla="*/ 5080263 w 12192000"/>
              <a:gd name="connsiteY1956" fmla="*/ 2755303 h 3882345"/>
              <a:gd name="connsiteX1957" fmla="*/ 5042483 w 12192000"/>
              <a:gd name="connsiteY1957" fmla="*/ 2752785 h 3882345"/>
              <a:gd name="connsiteX1958" fmla="*/ 5015408 w 12192000"/>
              <a:gd name="connsiteY1958" fmla="*/ 2755303 h 3882345"/>
              <a:gd name="connsiteX1959" fmla="*/ 4997778 w 12192000"/>
              <a:gd name="connsiteY1959" fmla="*/ 2723191 h 3882345"/>
              <a:gd name="connsiteX1960" fmla="*/ 5013525 w 12192000"/>
              <a:gd name="connsiteY1960" fmla="*/ 2689822 h 3882345"/>
              <a:gd name="connsiteX1961" fmla="*/ 4996996 w 12192000"/>
              <a:gd name="connsiteY1961" fmla="*/ 2681319 h 3882345"/>
              <a:gd name="connsiteX1962" fmla="*/ 11994215 w 12192000"/>
              <a:gd name="connsiteY1962" fmla="*/ 2679748 h 3882345"/>
              <a:gd name="connsiteX1963" fmla="*/ 12004924 w 12192000"/>
              <a:gd name="connsiteY1963" fmla="*/ 2681638 h 3882345"/>
              <a:gd name="connsiteX1964" fmla="*/ 12015626 w 12192000"/>
              <a:gd name="connsiteY1964" fmla="*/ 2683522 h 3882345"/>
              <a:gd name="connsiteX1965" fmla="*/ 12014370 w 12192000"/>
              <a:gd name="connsiteY1965" fmla="*/ 2726337 h 3882345"/>
              <a:gd name="connsiteX1966" fmla="*/ 12002405 w 12192000"/>
              <a:gd name="connsiteY1966" fmla="*/ 2745229 h 3882345"/>
              <a:gd name="connsiteX1967" fmla="*/ 11981622 w 12192000"/>
              <a:gd name="connsiteY1967" fmla="*/ 2750894 h 3882345"/>
              <a:gd name="connsiteX1968" fmla="*/ 11976585 w 12192000"/>
              <a:gd name="connsiteY1968" fmla="*/ 2749638 h 3882345"/>
              <a:gd name="connsiteX1969" fmla="*/ 11973439 w 12192000"/>
              <a:gd name="connsiteY1969" fmla="*/ 2715635 h 3882345"/>
              <a:gd name="connsiteX1970" fmla="*/ 11994215 w 12192000"/>
              <a:gd name="connsiteY1970" fmla="*/ 2679748 h 3882345"/>
              <a:gd name="connsiteX1971" fmla="*/ 8936743 w 12192000"/>
              <a:gd name="connsiteY1971" fmla="*/ 2679113 h 3882345"/>
              <a:gd name="connsiteX1972" fmla="*/ 8932334 w 12192000"/>
              <a:gd name="connsiteY1972" fmla="*/ 2682266 h 3882345"/>
              <a:gd name="connsiteX1973" fmla="*/ 8923516 w 12192000"/>
              <a:gd name="connsiteY1973" fmla="*/ 2703043 h 3882345"/>
              <a:gd name="connsiteX1974" fmla="*/ 8928553 w 12192000"/>
              <a:gd name="connsiteY1974" fmla="*/ 2708708 h 3882345"/>
              <a:gd name="connsiteX1975" fmla="*/ 8929188 w 12192000"/>
              <a:gd name="connsiteY1975" fmla="*/ 2721300 h 3882345"/>
              <a:gd name="connsiteX1976" fmla="*/ 8924779 w 12192000"/>
              <a:gd name="connsiteY1976" fmla="*/ 2728228 h 3882345"/>
              <a:gd name="connsiteX1977" fmla="*/ 8929809 w 12192000"/>
              <a:gd name="connsiteY1977" fmla="*/ 2750266 h 3882345"/>
              <a:gd name="connsiteX1978" fmla="*/ 8938627 w 12192000"/>
              <a:gd name="connsiteY1978" fmla="*/ 2757187 h 3882345"/>
              <a:gd name="connsiteX1979" fmla="*/ 8994035 w 12192000"/>
              <a:gd name="connsiteY1979" fmla="*/ 2769780 h 3882345"/>
              <a:gd name="connsiteX1980" fmla="*/ 9009146 w 12192000"/>
              <a:gd name="connsiteY1980" fmla="*/ 2764743 h 3882345"/>
              <a:gd name="connsiteX1981" fmla="*/ 9021738 w 12192000"/>
              <a:gd name="connsiteY1981" fmla="*/ 2758450 h 3882345"/>
              <a:gd name="connsiteX1982" fmla="*/ 9016701 w 12192000"/>
              <a:gd name="connsiteY1982" fmla="*/ 2740192 h 3882345"/>
              <a:gd name="connsiteX1983" fmla="*/ 9009146 w 12192000"/>
              <a:gd name="connsiteY1983" fmla="*/ 2735155 h 3882345"/>
              <a:gd name="connsiteX1984" fmla="*/ 8994035 w 12192000"/>
              <a:gd name="connsiteY1984" fmla="*/ 2721928 h 3882345"/>
              <a:gd name="connsiteX1985" fmla="*/ 8971368 w 12192000"/>
              <a:gd name="connsiteY1985" fmla="*/ 2691706 h 3882345"/>
              <a:gd name="connsiteX1986" fmla="*/ 8936743 w 12192000"/>
              <a:gd name="connsiteY1986" fmla="*/ 2679113 h 3882345"/>
              <a:gd name="connsiteX1987" fmla="*/ 939821 w 12192000"/>
              <a:gd name="connsiteY1987" fmla="*/ 2670302 h 3882345"/>
              <a:gd name="connsiteX1988" fmla="*/ 922191 w 12192000"/>
              <a:gd name="connsiteY1988" fmla="*/ 2679748 h 3882345"/>
              <a:gd name="connsiteX1989" fmla="*/ 910862 w 12192000"/>
              <a:gd name="connsiteY1989" fmla="*/ 2724447 h 3882345"/>
              <a:gd name="connsiteX1990" fmla="*/ 892604 w 12192000"/>
              <a:gd name="connsiteY1990" fmla="*/ 2779854 h 3882345"/>
              <a:gd name="connsiteX1991" fmla="*/ 904562 w 12192000"/>
              <a:gd name="connsiteY1991" fmla="*/ 2779226 h 3882345"/>
              <a:gd name="connsiteX1992" fmla="*/ 913380 w 12192000"/>
              <a:gd name="connsiteY1992" fmla="*/ 2776079 h 3882345"/>
              <a:gd name="connsiteX1993" fmla="*/ 946121 w 12192000"/>
              <a:gd name="connsiteY1993" fmla="*/ 2690450 h 3882345"/>
              <a:gd name="connsiteX1994" fmla="*/ 946749 w 12192000"/>
              <a:gd name="connsiteY1994" fmla="*/ 2684150 h 3882345"/>
              <a:gd name="connsiteX1995" fmla="*/ 939821 w 12192000"/>
              <a:gd name="connsiteY1995" fmla="*/ 2670302 h 3882345"/>
              <a:gd name="connsiteX1996" fmla="*/ 1023560 w 12192000"/>
              <a:gd name="connsiteY1996" fmla="*/ 2667783 h 3882345"/>
              <a:gd name="connsiteX1997" fmla="*/ 985783 w 12192000"/>
              <a:gd name="connsiteY1997" fmla="*/ 2730118 h 3882345"/>
              <a:gd name="connsiteX1998" fmla="*/ 981380 w 12192000"/>
              <a:gd name="connsiteY1998" fmla="*/ 2746485 h 3882345"/>
              <a:gd name="connsiteX1999" fmla="*/ 980117 w 12192000"/>
              <a:gd name="connsiteY1999" fmla="*/ 2751522 h 3882345"/>
              <a:gd name="connsiteX2000" fmla="*/ 1004047 w 12192000"/>
              <a:gd name="connsiteY2000" fmla="*/ 2760340 h 3882345"/>
              <a:gd name="connsiteX2001" fmla="*/ 1056935 w 12192000"/>
              <a:gd name="connsiteY2001" fmla="*/ 2695487 h 3882345"/>
              <a:gd name="connsiteX2002" fmla="*/ 1060082 w 12192000"/>
              <a:gd name="connsiteY2002" fmla="*/ 2679748 h 3882345"/>
              <a:gd name="connsiteX2003" fmla="*/ 1050636 w 12192000"/>
              <a:gd name="connsiteY2003" fmla="*/ 2676595 h 3882345"/>
              <a:gd name="connsiteX2004" fmla="*/ 5345968 w 12192000"/>
              <a:gd name="connsiteY2004" fmla="*/ 2665265 h 3882345"/>
              <a:gd name="connsiteX2005" fmla="*/ 5335894 w 12192000"/>
              <a:gd name="connsiteY2005" fmla="*/ 2669674 h 3882345"/>
              <a:gd name="connsiteX2006" fmla="*/ 5297483 w 12192000"/>
              <a:gd name="connsiteY2006" fmla="*/ 2669674 h 3882345"/>
              <a:gd name="connsiteX2007" fmla="*/ 5294964 w 12192000"/>
              <a:gd name="connsiteY2007" fmla="*/ 2667783 h 3882345"/>
              <a:gd name="connsiteX2008" fmla="*/ 5272304 w 12192000"/>
              <a:gd name="connsiteY2008" fmla="*/ 2700524 h 3882345"/>
              <a:gd name="connsiteX2009" fmla="*/ 5364853 w 12192000"/>
              <a:gd name="connsiteY2009" fmla="*/ 2708708 h 3882345"/>
              <a:gd name="connsiteX2010" fmla="*/ 5388156 w 12192000"/>
              <a:gd name="connsiteY2010" fmla="*/ 2704933 h 3882345"/>
              <a:gd name="connsiteX2011" fmla="*/ 5345968 w 12192000"/>
              <a:gd name="connsiteY2011" fmla="*/ 2665265 h 3882345"/>
              <a:gd name="connsiteX2012" fmla="*/ 9448002 w 12192000"/>
              <a:gd name="connsiteY2012" fmla="*/ 2664002 h 3882345"/>
              <a:gd name="connsiteX2013" fmla="*/ 9376221 w 12192000"/>
              <a:gd name="connsiteY2013" fmla="*/ 2682266 h 3882345"/>
              <a:gd name="connsiteX2014" fmla="*/ 9347255 w 12192000"/>
              <a:gd name="connsiteY2014" fmla="*/ 2689187 h 3882345"/>
              <a:gd name="connsiteX2015" fmla="*/ 9282408 w 12192000"/>
              <a:gd name="connsiteY2015" fmla="*/ 2674711 h 3882345"/>
              <a:gd name="connsiteX2016" fmla="*/ 9238331 w 12192000"/>
              <a:gd name="connsiteY2016" fmla="*/ 2698006 h 3882345"/>
              <a:gd name="connsiteX2017" fmla="*/ 9201187 w 12192000"/>
              <a:gd name="connsiteY2017" fmla="*/ 2701152 h 3882345"/>
              <a:gd name="connsiteX2018" fmla="*/ 9215036 w 12192000"/>
              <a:gd name="connsiteY2018" fmla="*/ 2739558 h 3882345"/>
              <a:gd name="connsiteX2019" fmla="*/ 9231410 w 12192000"/>
              <a:gd name="connsiteY2019" fmla="*/ 2738302 h 3882345"/>
              <a:gd name="connsiteX2020" fmla="*/ 9243368 w 12192000"/>
              <a:gd name="connsiteY2020" fmla="*/ 2737674 h 3882345"/>
              <a:gd name="connsiteX2021" fmla="*/ 9303184 w 12192000"/>
              <a:gd name="connsiteY2021" fmla="*/ 2747113 h 3882345"/>
              <a:gd name="connsiteX2022" fmla="*/ 9320814 w 12192000"/>
              <a:gd name="connsiteY2022" fmla="*/ 2751522 h 3882345"/>
              <a:gd name="connsiteX2023" fmla="*/ 9333406 w 12192000"/>
              <a:gd name="connsiteY2023" fmla="*/ 2754669 h 3882345"/>
              <a:gd name="connsiteX2024" fmla="*/ 9405187 w 12192000"/>
              <a:gd name="connsiteY2024" fmla="*/ 2723819 h 3882345"/>
              <a:gd name="connsiteX2025" fmla="*/ 9410218 w 12192000"/>
              <a:gd name="connsiteY2025" fmla="*/ 2725081 h 3882345"/>
              <a:gd name="connsiteX2026" fmla="*/ 9456814 w 12192000"/>
              <a:gd name="connsiteY2026" fmla="*/ 2733893 h 3882345"/>
              <a:gd name="connsiteX2027" fmla="*/ 9502775 w 12192000"/>
              <a:gd name="connsiteY2027" fmla="*/ 2730118 h 3882345"/>
              <a:gd name="connsiteX2028" fmla="*/ 9527332 w 12192000"/>
              <a:gd name="connsiteY2028" fmla="*/ 2752150 h 3882345"/>
              <a:gd name="connsiteX2029" fmla="*/ 9553780 w 12192000"/>
              <a:gd name="connsiteY2029" fmla="*/ 2776079 h 3882345"/>
              <a:gd name="connsiteX2030" fmla="*/ 9626189 w 12192000"/>
              <a:gd name="connsiteY2030" fmla="*/ 2806302 h 3882345"/>
              <a:gd name="connsiteX2031" fmla="*/ 9644446 w 12192000"/>
              <a:gd name="connsiteY2031" fmla="*/ 2737039 h 3882345"/>
              <a:gd name="connsiteX2032" fmla="*/ 9650739 w 12192000"/>
              <a:gd name="connsiteY2032" fmla="*/ 2714373 h 3882345"/>
              <a:gd name="connsiteX2033" fmla="*/ 9641293 w 12192000"/>
              <a:gd name="connsiteY2033" fmla="*/ 2706189 h 3882345"/>
              <a:gd name="connsiteX2034" fmla="*/ 9639403 w 12192000"/>
              <a:gd name="connsiteY2034" fmla="*/ 2676595 h 3882345"/>
              <a:gd name="connsiteX2035" fmla="*/ 9603515 w 12192000"/>
              <a:gd name="connsiteY2035" fmla="*/ 2672820 h 3882345"/>
              <a:gd name="connsiteX2036" fmla="*/ 9599741 w 12192000"/>
              <a:gd name="connsiteY2036" fmla="*/ 2675339 h 3882345"/>
              <a:gd name="connsiteX2037" fmla="*/ 9448002 w 12192000"/>
              <a:gd name="connsiteY2037" fmla="*/ 2664002 h 3882345"/>
              <a:gd name="connsiteX2038" fmla="*/ 10467366 w 12192000"/>
              <a:gd name="connsiteY2038" fmla="*/ 2661424 h 3882345"/>
              <a:gd name="connsiteX2039" fmla="*/ 10469885 w 12192000"/>
              <a:gd name="connsiteY2039" fmla="*/ 2661484 h 3882345"/>
              <a:gd name="connsiteX2040" fmla="*/ 10467366 w 12192000"/>
              <a:gd name="connsiteY2040" fmla="*/ 2661484 h 3882345"/>
              <a:gd name="connsiteX2041" fmla="*/ 529931 w 12192000"/>
              <a:gd name="connsiteY2041" fmla="*/ 2655819 h 3882345"/>
              <a:gd name="connsiteX2042" fmla="*/ 511045 w 12192000"/>
              <a:gd name="connsiteY2042" fmla="*/ 2686041 h 3882345"/>
              <a:gd name="connsiteX2043" fmla="*/ 537486 w 12192000"/>
              <a:gd name="connsiteY2043" fmla="*/ 2709970 h 3882345"/>
              <a:gd name="connsiteX2044" fmla="*/ 558897 w 12192000"/>
              <a:gd name="connsiteY2044" fmla="*/ 2723191 h 3882345"/>
              <a:gd name="connsiteX2045" fmla="*/ 570234 w 12192000"/>
              <a:gd name="connsiteY2045" fmla="*/ 2724447 h 3882345"/>
              <a:gd name="connsiteX2046" fmla="*/ 578417 w 12192000"/>
              <a:gd name="connsiteY2046" fmla="*/ 2692968 h 3882345"/>
              <a:gd name="connsiteX2047" fmla="*/ 578417 w 12192000"/>
              <a:gd name="connsiteY2047" fmla="*/ 2684150 h 3882345"/>
              <a:gd name="connsiteX2048" fmla="*/ 578417 w 12192000"/>
              <a:gd name="connsiteY2048" fmla="*/ 2675339 h 3882345"/>
              <a:gd name="connsiteX2049" fmla="*/ 529931 w 12192000"/>
              <a:gd name="connsiteY2049" fmla="*/ 2655819 h 3882345"/>
              <a:gd name="connsiteX2050" fmla="*/ 1820201 w 12192000"/>
              <a:gd name="connsiteY2050" fmla="*/ 2648185 h 3882345"/>
              <a:gd name="connsiteX2051" fmla="*/ 1798007 w 12192000"/>
              <a:gd name="connsiteY2051" fmla="*/ 2650154 h 3882345"/>
              <a:gd name="connsiteX2052" fmla="*/ 1797379 w 12192000"/>
              <a:gd name="connsiteY2052" fmla="*/ 2678485 h 3882345"/>
              <a:gd name="connsiteX2053" fmla="*/ 1818155 w 12192000"/>
              <a:gd name="connsiteY2053" fmla="*/ 2682894 h 3882345"/>
              <a:gd name="connsiteX2054" fmla="*/ 1834522 w 12192000"/>
              <a:gd name="connsiteY2054" fmla="*/ 2686041 h 3882345"/>
              <a:gd name="connsiteX2055" fmla="*/ 1855305 w 12192000"/>
              <a:gd name="connsiteY2055" fmla="*/ 2682266 h 3882345"/>
              <a:gd name="connsiteX2056" fmla="*/ 1848378 w 12192000"/>
              <a:gd name="connsiteY2056" fmla="*/ 2673448 h 3882345"/>
              <a:gd name="connsiteX2057" fmla="*/ 1839559 w 12192000"/>
              <a:gd name="connsiteY2057" fmla="*/ 2662746 h 3882345"/>
              <a:gd name="connsiteX2058" fmla="*/ 1820201 w 12192000"/>
              <a:gd name="connsiteY2058" fmla="*/ 2648185 h 3882345"/>
              <a:gd name="connsiteX2059" fmla="*/ 9912665 w 12192000"/>
              <a:gd name="connsiteY2059" fmla="*/ 2645117 h 3882345"/>
              <a:gd name="connsiteX2060" fmla="*/ 9865441 w 12192000"/>
              <a:gd name="connsiteY2060" fmla="*/ 2681632 h 3882345"/>
              <a:gd name="connsiteX2061" fmla="*/ 9837737 w 12192000"/>
              <a:gd name="connsiteY2061" fmla="*/ 2672192 h 3882345"/>
              <a:gd name="connsiteX2062" fmla="*/ 9815699 w 12192000"/>
              <a:gd name="connsiteY2062" fmla="*/ 2653928 h 3882345"/>
              <a:gd name="connsiteX2063" fmla="*/ 9736369 w 12192000"/>
              <a:gd name="connsiteY2063" fmla="*/ 2670302 h 3882345"/>
              <a:gd name="connsiteX2064" fmla="*/ 9728185 w 12192000"/>
              <a:gd name="connsiteY2064" fmla="*/ 2665265 h 3882345"/>
              <a:gd name="connsiteX2065" fmla="*/ 9696700 w 12192000"/>
              <a:gd name="connsiteY2065" fmla="*/ 2665893 h 3882345"/>
              <a:gd name="connsiteX2066" fmla="*/ 9687889 w 12192000"/>
              <a:gd name="connsiteY2066" fmla="*/ 2673448 h 3882345"/>
              <a:gd name="connsiteX2067" fmla="*/ 9684108 w 12192000"/>
              <a:gd name="connsiteY2067" fmla="*/ 2691078 h 3882345"/>
              <a:gd name="connsiteX2068" fmla="*/ 9742668 w 12192000"/>
              <a:gd name="connsiteY2068" fmla="*/ 2725709 h 3882345"/>
              <a:gd name="connsiteX2069" fmla="*/ 9850337 w 12192000"/>
              <a:gd name="connsiteY2069" fmla="*/ 2779226 h 3882345"/>
              <a:gd name="connsiteX2070" fmla="*/ 9878040 w 12192000"/>
              <a:gd name="connsiteY2070" fmla="*/ 2777970 h 3882345"/>
              <a:gd name="connsiteX2071" fmla="*/ 9889370 w 12192000"/>
              <a:gd name="connsiteY2071" fmla="*/ 2764115 h 3882345"/>
              <a:gd name="connsiteX2072" fmla="*/ 9876150 w 12192000"/>
              <a:gd name="connsiteY2072" fmla="*/ 2751522 h 3882345"/>
              <a:gd name="connsiteX2073" fmla="*/ 9858513 w 12192000"/>
              <a:gd name="connsiteY2073" fmla="*/ 2749004 h 3882345"/>
              <a:gd name="connsiteX2074" fmla="*/ 9835219 w 12192000"/>
              <a:gd name="connsiteY2074" fmla="*/ 2735155 h 3882345"/>
              <a:gd name="connsiteX2075" fmla="*/ 9932185 w 12192000"/>
              <a:gd name="connsiteY2075" fmla="*/ 2702415 h 3882345"/>
              <a:gd name="connsiteX2076" fmla="*/ 9912665 w 12192000"/>
              <a:gd name="connsiteY2076" fmla="*/ 2645117 h 3882345"/>
              <a:gd name="connsiteX2077" fmla="*/ 10128077 w 12192000"/>
              <a:gd name="connsiteY2077" fmla="*/ 2637402 h 3882345"/>
              <a:gd name="connsiteX2078" fmla="*/ 10104700 w 12192000"/>
              <a:gd name="connsiteY2078" fmla="*/ 2640708 h 3882345"/>
              <a:gd name="connsiteX2079" fmla="*/ 10076368 w 12192000"/>
              <a:gd name="connsiteY2079" fmla="*/ 2685413 h 3882345"/>
              <a:gd name="connsiteX2080" fmla="*/ 10064404 w 12192000"/>
              <a:gd name="connsiteY2080" fmla="*/ 2718782 h 3882345"/>
              <a:gd name="connsiteX2081" fmla="*/ 10051183 w 12192000"/>
              <a:gd name="connsiteY2081" fmla="*/ 2725709 h 3882345"/>
              <a:gd name="connsiteX2082" fmla="*/ 10043628 w 12192000"/>
              <a:gd name="connsiteY2082" fmla="*/ 2743339 h 3882345"/>
              <a:gd name="connsiteX2083" fmla="*/ 10054330 w 12192000"/>
              <a:gd name="connsiteY2083" fmla="*/ 2751522 h 3882345"/>
              <a:gd name="connsiteX2084" fmla="*/ 10075106 w 12192000"/>
              <a:gd name="connsiteY2084" fmla="*/ 2754669 h 3882345"/>
              <a:gd name="connsiteX2085" fmla="*/ 10130513 w 12192000"/>
              <a:gd name="connsiteY2085" fmla="*/ 2757822 h 3882345"/>
              <a:gd name="connsiteX2086" fmla="*/ 10134294 w 12192000"/>
              <a:gd name="connsiteY2086" fmla="*/ 2753413 h 3882345"/>
              <a:gd name="connsiteX2087" fmla="*/ 10153186 w 12192000"/>
              <a:gd name="connsiteY2087" fmla="*/ 2726337 h 3882345"/>
              <a:gd name="connsiteX2088" fmla="*/ 10187183 w 12192000"/>
              <a:gd name="connsiteY2088" fmla="*/ 2737039 h 3882345"/>
              <a:gd name="connsiteX2089" fmla="*/ 10208594 w 12192000"/>
              <a:gd name="connsiteY2089" fmla="*/ 2736411 h 3882345"/>
              <a:gd name="connsiteX2090" fmla="*/ 10277222 w 12192000"/>
              <a:gd name="connsiteY2090" fmla="*/ 2749004 h 3882345"/>
              <a:gd name="connsiteX2091" fmla="*/ 10298626 w 12192000"/>
              <a:gd name="connsiteY2091" fmla="*/ 2732002 h 3882345"/>
              <a:gd name="connsiteX2092" fmla="*/ 10321927 w 12192000"/>
              <a:gd name="connsiteY2092" fmla="*/ 2713117 h 3882345"/>
              <a:gd name="connsiteX2093" fmla="*/ 10356552 w 12192000"/>
              <a:gd name="connsiteY2093" fmla="*/ 2735155 h 3882345"/>
              <a:gd name="connsiteX2094" fmla="*/ 10384890 w 12192000"/>
              <a:gd name="connsiteY2094" fmla="*/ 2727600 h 3882345"/>
              <a:gd name="connsiteX2095" fmla="*/ 10401885 w 12192000"/>
              <a:gd name="connsiteY2095" fmla="*/ 2731374 h 3882345"/>
              <a:gd name="connsiteX2096" fmla="*/ 10430217 w 12192000"/>
              <a:gd name="connsiteY2096" fmla="*/ 2731374 h 3882345"/>
              <a:gd name="connsiteX2097" fmla="*/ 10434246 w 12192000"/>
              <a:gd name="connsiteY2097" fmla="*/ 2727179 h 3882345"/>
              <a:gd name="connsiteX2098" fmla="*/ 10434632 w 12192000"/>
              <a:gd name="connsiteY2098" fmla="*/ 2726972 h 3882345"/>
              <a:gd name="connsiteX2099" fmla="*/ 10434718 w 12192000"/>
              <a:gd name="connsiteY2099" fmla="*/ 2726688 h 3882345"/>
              <a:gd name="connsiteX2100" fmla="*/ 10439666 w 12192000"/>
              <a:gd name="connsiteY2100" fmla="*/ 2721536 h 3882345"/>
              <a:gd name="connsiteX2101" fmla="*/ 10458555 w 12192000"/>
              <a:gd name="connsiteY2101" fmla="*/ 2705561 h 3882345"/>
              <a:gd name="connsiteX2102" fmla="*/ 10498851 w 12192000"/>
              <a:gd name="connsiteY2102" fmla="*/ 2643854 h 3882345"/>
              <a:gd name="connsiteX2103" fmla="*/ 10493179 w 12192000"/>
              <a:gd name="connsiteY2103" fmla="*/ 2641970 h 3882345"/>
              <a:gd name="connsiteX2104" fmla="*/ 10467366 w 12192000"/>
              <a:gd name="connsiteY2104" fmla="*/ 2658337 h 3882345"/>
              <a:gd name="connsiteX2105" fmla="*/ 10467366 w 12192000"/>
              <a:gd name="connsiteY2105" fmla="*/ 2661424 h 3882345"/>
              <a:gd name="connsiteX2106" fmla="*/ 10416368 w 12192000"/>
              <a:gd name="connsiteY2106" fmla="*/ 2660228 h 3882345"/>
              <a:gd name="connsiteX2107" fmla="*/ 10398110 w 12192000"/>
              <a:gd name="connsiteY2107" fmla="*/ 2655191 h 3882345"/>
              <a:gd name="connsiteX2108" fmla="*/ 10356552 w 12192000"/>
              <a:gd name="connsiteY2108" fmla="*/ 2645117 h 3882345"/>
              <a:gd name="connsiteX2109" fmla="*/ 10328220 w 12192000"/>
              <a:gd name="connsiteY2109" fmla="*/ 2669674 h 3882345"/>
              <a:gd name="connsiteX2110" fmla="*/ 10327592 w 12192000"/>
              <a:gd name="connsiteY2110" fmla="*/ 2669674 h 3882345"/>
              <a:gd name="connsiteX2111" fmla="*/ 10325701 w 12192000"/>
              <a:gd name="connsiteY2111" fmla="*/ 2695487 h 3882345"/>
              <a:gd name="connsiteX2112" fmla="*/ 10282887 w 12192000"/>
              <a:gd name="connsiteY2112" fmla="*/ 2689822 h 3882345"/>
              <a:gd name="connsiteX2113" fmla="*/ 10258330 w 12192000"/>
              <a:gd name="connsiteY2113" fmla="*/ 2665893 h 3882345"/>
              <a:gd name="connsiteX2114" fmla="*/ 10248883 w 12192000"/>
              <a:gd name="connsiteY2114" fmla="*/ 2668411 h 3882345"/>
              <a:gd name="connsiteX2115" fmla="*/ 10238816 w 12192000"/>
              <a:gd name="connsiteY2115" fmla="*/ 2671558 h 3882345"/>
              <a:gd name="connsiteX2116" fmla="*/ 10192220 w 12192000"/>
              <a:gd name="connsiteY2116" fmla="*/ 2691706 h 3882345"/>
              <a:gd name="connsiteX2117" fmla="*/ 10124220 w 12192000"/>
              <a:gd name="connsiteY2117" fmla="*/ 2680376 h 3882345"/>
              <a:gd name="connsiteX2118" fmla="*/ 10139959 w 12192000"/>
              <a:gd name="connsiteY2118" fmla="*/ 2665265 h 3882345"/>
              <a:gd name="connsiteX2119" fmla="*/ 10151924 w 12192000"/>
              <a:gd name="connsiteY2119" fmla="*/ 2653928 h 3882345"/>
              <a:gd name="connsiteX2120" fmla="*/ 10128077 w 12192000"/>
              <a:gd name="connsiteY2120" fmla="*/ 2637402 h 3882345"/>
              <a:gd name="connsiteX2121" fmla="*/ 5123076 w 12192000"/>
              <a:gd name="connsiteY2121" fmla="*/ 2634415 h 3882345"/>
              <a:gd name="connsiteX2122" fmla="*/ 5106709 w 12192000"/>
              <a:gd name="connsiteY2122" fmla="*/ 2651410 h 3882345"/>
              <a:gd name="connsiteX2123" fmla="*/ 5109855 w 12192000"/>
              <a:gd name="connsiteY2123" fmla="*/ 2651410 h 3882345"/>
              <a:gd name="connsiteX2124" fmla="*/ 5138189 w 12192000"/>
              <a:gd name="connsiteY2124" fmla="*/ 2682266 h 3882345"/>
              <a:gd name="connsiteX2125" fmla="*/ 5136931 w 12192000"/>
              <a:gd name="connsiteY2125" fmla="*/ 2691078 h 3882345"/>
              <a:gd name="connsiteX2126" fmla="*/ 5161482 w 12192000"/>
              <a:gd name="connsiteY2126" fmla="*/ 2684150 h 3882345"/>
              <a:gd name="connsiteX2127" fmla="*/ 5123076 w 12192000"/>
              <a:gd name="connsiteY2127" fmla="*/ 2634415 h 3882345"/>
              <a:gd name="connsiteX2128" fmla="*/ 10676856 w 12192000"/>
              <a:gd name="connsiteY2128" fmla="*/ 2606461 h 3882345"/>
              <a:gd name="connsiteX2129" fmla="*/ 10653737 w 12192000"/>
              <a:gd name="connsiteY2129" fmla="*/ 2611748 h 3882345"/>
              <a:gd name="connsiteX2130" fmla="*/ 10657518 w 12192000"/>
              <a:gd name="connsiteY2130" fmla="*/ 2645117 h 3882345"/>
              <a:gd name="connsiteX2131" fmla="*/ 10657518 w 12192000"/>
              <a:gd name="connsiteY2131" fmla="*/ 2647007 h 3882345"/>
              <a:gd name="connsiteX2132" fmla="*/ 10624777 w 12192000"/>
              <a:gd name="connsiteY2132" fmla="*/ 2647635 h 3882345"/>
              <a:gd name="connsiteX2133" fmla="*/ 10633595 w 12192000"/>
              <a:gd name="connsiteY2133" fmla="*/ 2626225 h 3882345"/>
              <a:gd name="connsiteX2134" fmla="*/ 10622886 w 12192000"/>
              <a:gd name="connsiteY2134" fmla="*/ 2643226 h 3882345"/>
              <a:gd name="connsiteX2135" fmla="*/ 10598329 w 12192000"/>
              <a:gd name="connsiteY2135" fmla="*/ 2696743 h 3882345"/>
              <a:gd name="connsiteX2136" fmla="*/ 10552368 w 12192000"/>
              <a:gd name="connsiteY2136" fmla="*/ 2640708 h 3882345"/>
              <a:gd name="connsiteX2137" fmla="*/ 10524036 w 12192000"/>
              <a:gd name="connsiteY2137" fmla="*/ 2648891 h 3882345"/>
              <a:gd name="connsiteX2138" fmla="*/ 10550477 w 12192000"/>
              <a:gd name="connsiteY2138" fmla="*/ 2674076 h 3882345"/>
              <a:gd name="connsiteX2139" fmla="*/ 10522774 w 12192000"/>
              <a:gd name="connsiteY2139" fmla="*/ 2712489 h 3882345"/>
              <a:gd name="connsiteX2140" fmla="*/ 10576925 w 12192000"/>
              <a:gd name="connsiteY2140" fmla="*/ 2728856 h 3882345"/>
              <a:gd name="connsiteX2141" fmla="*/ 10598329 w 12192000"/>
              <a:gd name="connsiteY2141" fmla="*/ 2721928 h 3882345"/>
              <a:gd name="connsiteX2142" fmla="*/ 10670738 w 12192000"/>
              <a:gd name="connsiteY2142" fmla="*/ 2724447 h 3882345"/>
              <a:gd name="connsiteX2143" fmla="*/ 10680812 w 12192000"/>
              <a:gd name="connsiteY2143" fmla="*/ 2716263 h 3882345"/>
              <a:gd name="connsiteX2144" fmla="*/ 10739994 w 12192000"/>
              <a:gd name="connsiteY2144" fmla="*/ 2732002 h 3882345"/>
              <a:gd name="connsiteX2145" fmla="*/ 10751331 w 12192000"/>
              <a:gd name="connsiteY2145" fmla="*/ 2712489 h 3882345"/>
              <a:gd name="connsiteX2146" fmla="*/ 10711034 w 12192000"/>
              <a:gd name="connsiteY2146" fmla="*/ 2630634 h 3882345"/>
              <a:gd name="connsiteX2147" fmla="*/ 10697497 w 12192000"/>
              <a:gd name="connsiteY2147" fmla="*/ 2611510 h 3882345"/>
              <a:gd name="connsiteX2148" fmla="*/ 10676856 w 12192000"/>
              <a:gd name="connsiteY2148" fmla="*/ 2606461 h 3882345"/>
              <a:gd name="connsiteX2149" fmla="*/ 840343 w 12192000"/>
              <a:gd name="connsiteY2149" fmla="*/ 2599783 h 3882345"/>
              <a:gd name="connsiteX2150" fmla="*/ 827116 w 12192000"/>
              <a:gd name="connsiteY2150" fmla="*/ 2613004 h 3882345"/>
              <a:gd name="connsiteX2151" fmla="*/ 825860 w 12192000"/>
              <a:gd name="connsiteY2151" fmla="*/ 2633780 h 3882345"/>
              <a:gd name="connsiteX2152" fmla="*/ 825232 w 12192000"/>
              <a:gd name="connsiteY2152" fmla="*/ 2635671 h 3882345"/>
              <a:gd name="connsiteX2153" fmla="*/ 810121 w 12192000"/>
              <a:gd name="connsiteY2153" fmla="*/ 2625597 h 3882345"/>
              <a:gd name="connsiteX2154" fmla="*/ 774862 w 12192000"/>
              <a:gd name="connsiteY2154" fmla="*/ 2601039 h 3882345"/>
              <a:gd name="connsiteX2155" fmla="*/ 761634 w 12192000"/>
              <a:gd name="connsiteY2155" fmla="*/ 2602930 h 3882345"/>
              <a:gd name="connsiteX2156" fmla="*/ 759751 w 12192000"/>
              <a:gd name="connsiteY2156" fmla="*/ 2602930 h 3882345"/>
              <a:gd name="connsiteX2157" fmla="*/ 775490 w 12192000"/>
              <a:gd name="connsiteY2157" fmla="*/ 2621187 h 3882345"/>
              <a:gd name="connsiteX2158" fmla="*/ 767306 w 12192000"/>
              <a:gd name="connsiteY2158" fmla="*/ 2668411 h 3882345"/>
              <a:gd name="connsiteX2159" fmla="*/ 776752 w 12192000"/>
              <a:gd name="connsiteY2159" fmla="*/ 2667783 h 3882345"/>
              <a:gd name="connsiteX2160" fmla="*/ 812203 w 12192000"/>
              <a:gd name="connsiteY2160" fmla="*/ 2664961 h 3882345"/>
              <a:gd name="connsiteX2161" fmla="*/ 810755 w 12192000"/>
              <a:gd name="connsiteY2161" fmla="*/ 2661041 h 3882345"/>
              <a:gd name="connsiteX2162" fmla="*/ 830269 w 12192000"/>
              <a:gd name="connsiteY2162" fmla="*/ 2657267 h 3882345"/>
              <a:gd name="connsiteX2163" fmla="*/ 861126 w 12192000"/>
              <a:gd name="connsiteY2163" fmla="*/ 2662304 h 3882345"/>
              <a:gd name="connsiteX2164" fmla="*/ 877650 w 12192000"/>
              <a:gd name="connsiteY2164" fmla="*/ 2661642 h 3882345"/>
              <a:gd name="connsiteX2165" fmla="*/ 870694 w 12192000"/>
              <a:gd name="connsiteY2165" fmla="*/ 2649661 h 3882345"/>
              <a:gd name="connsiteX2166" fmla="*/ 857345 w 12192000"/>
              <a:gd name="connsiteY2166" fmla="*/ 2630634 h 3882345"/>
              <a:gd name="connsiteX2167" fmla="*/ 859856 w 12192000"/>
              <a:gd name="connsiteY2167" fmla="*/ 2606711 h 3882345"/>
              <a:gd name="connsiteX2168" fmla="*/ 840343 w 12192000"/>
              <a:gd name="connsiteY2168" fmla="*/ 2599783 h 3882345"/>
              <a:gd name="connsiteX2169" fmla="*/ 9302998 w 12192000"/>
              <a:gd name="connsiteY2169" fmla="*/ 2584819 h 3882345"/>
              <a:gd name="connsiteX2170" fmla="*/ 9245886 w 12192000"/>
              <a:gd name="connsiteY2170" fmla="*/ 2605448 h 3882345"/>
              <a:gd name="connsiteX2171" fmla="*/ 9244624 w 12192000"/>
              <a:gd name="connsiteY2171" fmla="*/ 2617413 h 3882345"/>
              <a:gd name="connsiteX2172" fmla="*/ 9304440 w 12192000"/>
              <a:gd name="connsiteY2172" fmla="*/ 2625597 h 3882345"/>
              <a:gd name="connsiteX2173" fmla="*/ 9318295 w 12192000"/>
              <a:gd name="connsiteY2173" fmla="*/ 2625597 h 3882345"/>
              <a:gd name="connsiteX2174" fmla="*/ 9332144 w 12192000"/>
              <a:gd name="connsiteY2174" fmla="*/ 2592228 h 3882345"/>
              <a:gd name="connsiteX2175" fmla="*/ 9325223 w 12192000"/>
              <a:gd name="connsiteY2175" fmla="*/ 2589081 h 3882345"/>
              <a:gd name="connsiteX2176" fmla="*/ 9302998 w 12192000"/>
              <a:gd name="connsiteY2176" fmla="*/ 2584819 h 3882345"/>
              <a:gd name="connsiteX2177" fmla="*/ 11323114 w 12192000"/>
              <a:gd name="connsiteY2177" fmla="*/ 2543036 h 3882345"/>
              <a:gd name="connsiteX2178" fmla="*/ 11300995 w 12192000"/>
              <a:gd name="connsiteY2178" fmla="*/ 2544376 h 3882345"/>
              <a:gd name="connsiteX2179" fmla="*/ 11290921 w 12192000"/>
              <a:gd name="connsiteY2179" fmla="*/ 2563896 h 3882345"/>
              <a:gd name="connsiteX2180" fmla="*/ 11325552 w 12192000"/>
              <a:gd name="connsiteY2180" fmla="*/ 2582154 h 3882345"/>
              <a:gd name="connsiteX2181" fmla="*/ 11404254 w 12192000"/>
              <a:gd name="connsiteY2181" fmla="*/ 2590965 h 3882345"/>
              <a:gd name="connsiteX2182" fmla="*/ 11380960 w 12192000"/>
              <a:gd name="connsiteY2182" fmla="*/ 2582782 h 3882345"/>
              <a:gd name="connsiteX2183" fmla="*/ 11341926 w 12192000"/>
              <a:gd name="connsiteY2183" fmla="*/ 2556341 h 3882345"/>
              <a:gd name="connsiteX2184" fmla="*/ 11323114 w 12192000"/>
              <a:gd name="connsiteY2184" fmla="*/ 2543036 h 3882345"/>
              <a:gd name="connsiteX2185" fmla="*/ 9615480 w 12192000"/>
              <a:gd name="connsiteY2185" fmla="*/ 2526747 h 3882345"/>
              <a:gd name="connsiteX2186" fmla="*/ 9572665 w 12192000"/>
              <a:gd name="connsiteY2186" fmla="*/ 2574598 h 3882345"/>
              <a:gd name="connsiteX2187" fmla="*/ 9592185 w 12192000"/>
              <a:gd name="connsiteY2187" fmla="*/ 2585928 h 3882345"/>
              <a:gd name="connsiteX2188" fmla="*/ 9599741 w 12192000"/>
              <a:gd name="connsiteY2188" fmla="*/ 2584044 h 3882345"/>
              <a:gd name="connsiteX2189" fmla="*/ 9643812 w 12192000"/>
              <a:gd name="connsiteY2189" fmla="*/ 2570189 h 3882345"/>
              <a:gd name="connsiteX2190" fmla="*/ 9643812 w 12192000"/>
              <a:gd name="connsiteY2190" fmla="*/ 2542486 h 3882345"/>
              <a:gd name="connsiteX2191" fmla="*/ 9497110 w 12192000"/>
              <a:gd name="connsiteY2191" fmla="*/ 2500933 h 3882345"/>
              <a:gd name="connsiteX2192" fmla="*/ 9482627 w 12192000"/>
              <a:gd name="connsiteY2192" fmla="*/ 2502189 h 3882345"/>
              <a:gd name="connsiteX2193" fmla="*/ 9453667 w 12192000"/>
              <a:gd name="connsiteY2193" fmla="*/ 2539339 h 3882345"/>
              <a:gd name="connsiteX2194" fmla="*/ 9456186 w 12192000"/>
              <a:gd name="connsiteY2194" fmla="*/ 2546267 h 3882345"/>
              <a:gd name="connsiteX2195" fmla="*/ 9454923 w 12192000"/>
              <a:gd name="connsiteY2195" fmla="*/ 2566415 h 3882345"/>
              <a:gd name="connsiteX2196" fmla="*/ 9473181 w 12192000"/>
              <a:gd name="connsiteY2196" fmla="*/ 2580263 h 3882345"/>
              <a:gd name="connsiteX2197" fmla="*/ 9481999 w 12192000"/>
              <a:gd name="connsiteY2197" fmla="*/ 2577745 h 3882345"/>
              <a:gd name="connsiteX2198" fmla="*/ 9494591 w 12192000"/>
              <a:gd name="connsiteY2198" fmla="*/ 2574598 h 3882345"/>
              <a:gd name="connsiteX2199" fmla="*/ 9500263 w 12192000"/>
              <a:gd name="connsiteY2199" fmla="*/ 2543114 h 3882345"/>
              <a:gd name="connsiteX2200" fmla="*/ 9522923 w 12192000"/>
              <a:gd name="connsiteY2200" fmla="*/ 2529893 h 3882345"/>
              <a:gd name="connsiteX2201" fmla="*/ 9537406 w 12192000"/>
              <a:gd name="connsiteY2201" fmla="*/ 2521082 h 3882345"/>
              <a:gd name="connsiteX2202" fmla="*/ 9497110 w 12192000"/>
              <a:gd name="connsiteY2202" fmla="*/ 2500933 h 3882345"/>
              <a:gd name="connsiteX2203" fmla="*/ 10520255 w 12192000"/>
              <a:gd name="connsiteY2203" fmla="*/ 2487706 h 3882345"/>
              <a:gd name="connsiteX2204" fmla="*/ 10512700 w 12192000"/>
              <a:gd name="connsiteY2204" fmla="*/ 2512263 h 3882345"/>
              <a:gd name="connsiteX2205" fmla="*/ 10557405 w 12192000"/>
              <a:gd name="connsiteY2205" fmla="*/ 2521710 h 3882345"/>
              <a:gd name="connsiteX2206" fmla="*/ 10520255 w 12192000"/>
              <a:gd name="connsiteY2206" fmla="*/ 2487706 h 3882345"/>
              <a:gd name="connsiteX2207" fmla="*/ 953362 w 12192000"/>
              <a:gd name="connsiteY2207" fmla="*/ 2455473 h 3882345"/>
              <a:gd name="connsiteX2208" fmla="*/ 935419 w 12192000"/>
              <a:gd name="connsiteY2208" fmla="*/ 2460823 h 3882345"/>
              <a:gd name="connsiteX2209" fmla="*/ 934865 w 12192000"/>
              <a:gd name="connsiteY2209" fmla="*/ 2470267 h 3882345"/>
              <a:gd name="connsiteX2210" fmla="*/ 937205 w 12192000"/>
              <a:gd name="connsiteY2210" fmla="*/ 2478630 h 3882345"/>
              <a:gd name="connsiteX2211" fmla="*/ 954823 w 12192000"/>
              <a:gd name="connsiteY2211" fmla="*/ 2457378 h 3882345"/>
              <a:gd name="connsiteX2212" fmla="*/ 186157 w 12192000"/>
              <a:gd name="connsiteY2212" fmla="*/ 2440675 h 3882345"/>
              <a:gd name="connsiteX2213" fmla="*/ 177959 w 12192000"/>
              <a:gd name="connsiteY2213" fmla="*/ 2448777 h 3882345"/>
              <a:gd name="connsiteX2214" fmla="*/ 186706 w 12192000"/>
              <a:gd name="connsiteY2214" fmla="*/ 2455282 h 3882345"/>
              <a:gd name="connsiteX2215" fmla="*/ 199166 w 12192000"/>
              <a:gd name="connsiteY2215" fmla="*/ 2449345 h 3882345"/>
              <a:gd name="connsiteX2216" fmla="*/ 436985 w 12192000"/>
              <a:gd name="connsiteY2216" fmla="*/ 2428605 h 3882345"/>
              <a:gd name="connsiteX2217" fmla="*/ 426483 w 12192000"/>
              <a:gd name="connsiteY2217" fmla="*/ 2434279 h 3882345"/>
              <a:gd name="connsiteX2218" fmla="*/ 424786 w 12192000"/>
              <a:gd name="connsiteY2218" fmla="*/ 2450355 h 3882345"/>
              <a:gd name="connsiteX2219" fmla="*/ 424858 w 12192000"/>
              <a:gd name="connsiteY2219" fmla="*/ 2452626 h 3882345"/>
              <a:gd name="connsiteX2220" fmla="*/ 442418 w 12192000"/>
              <a:gd name="connsiteY2220" fmla="*/ 2456228 h 3882345"/>
              <a:gd name="connsiteX2221" fmla="*/ 453119 w 12192000"/>
              <a:gd name="connsiteY2221" fmla="*/ 2458747 h 3882345"/>
              <a:gd name="connsiteX2222" fmla="*/ 454076 w 12192000"/>
              <a:gd name="connsiteY2222" fmla="*/ 2458318 h 3882345"/>
              <a:gd name="connsiteX2223" fmla="*/ 432972 w 12192000"/>
              <a:gd name="connsiteY2223" fmla="*/ 2437528 h 3882345"/>
              <a:gd name="connsiteX2224" fmla="*/ 475666 w 12192000"/>
              <a:gd name="connsiteY2224" fmla="*/ 2439260 h 3882345"/>
              <a:gd name="connsiteX2225" fmla="*/ 455844 w 12192000"/>
              <a:gd name="connsiteY2225" fmla="*/ 2430031 h 3882345"/>
              <a:gd name="connsiteX2226" fmla="*/ 436985 w 12192000"/>
              <a:gd name="connsiteY2226" fmla="*/ 2428605 h 3882345"/>
              <a:gd name="connsiteX2227" fmla="*/ 486333 w 12192000"/>
              <a:gd name="connsiteY2227" fmla="*/ 2412389 h 3882345"/>
              <a:gd name="connsiteX2228" fmla="*/ 478622 w 12192000"/>
              <a:gd name="connsiteY2228" fmla="*/ 2439380 h 3882345"/>
              <a:gd name="connsiteX2229" fmla="*/ 479567 w 12192000"/>
              <a:gd name="connsiteY2229" fmla="*/ 2439419 h 3882345"/>
              <a:gd name="connsiteX2230" fmla="*/ 499087 w 12192000"/>
              <a:gd name="connsiteY2230" fmla="*/ 2418643 h 3882345"/>
              <a:gd name="connsiteX2231" fmla="*/ 176711 w 12192000"/>
              <a:gd name="connsiteY2231" fmla="*/ 2402077 h 3882345"/>
              <a:gd name="connsiteX2232" fmla="*/ 161600 w 12192000"/>
              <a:gd name="connsiteY2232" fmla="*/ 2413647 h 3882345"/>
              <a:gd name="connsiteX2233" fmla="*/ 163530 w 12192000"/>
              <a:gd name="connsiteY2233" fmla="*/ 2423243 h 3882345"/>
              <a:gd name="connsiteX2234" fmla="*/ 208417 w 12192000"/>
              <a:gd name="connsiteY2234" fmla="*/ 2431217 h 3882345"/>
              <a:gd name="connsiteX2235" fmla="*/ 211657 w 12192000"/>
              <a:gd name="connsiteY2235" fmla="*/ 2422857 h 3882345"/>
              <a:gd name="connsiteX2236" fmla="*/ 202524 w 12192000"/>
              <a:gd name="connsiteY2236" fmla="*/ 2407114 h 3882345"/>
              <a:gd name="connsiteX2237" fmla="*/ 189931 w 12192000"/>
              <a:gd name="connsiteY2237" fmla="*/ 2404595 h 3882345"/>
              <a:gd name="connsiteX2238" fmla="*/ 0 w 12192000"/>
              <a:gd name="connsiteY2238" fmla="*/ 0 h 3882345"/>
              <a:gd name="connsiteX2239" fmla="*/ 11601744 w 12192000"/>
              <a:gd name="connsiteY2239" fmla="*/ 0 h 3882345"/>
              <a:gd name="connsiteX2240" fmla="*/ 11588488 w 12192000"/>
              <a:gd name="connsiteY2240" fmla="*/ 3430 h 3882345"/>
              <a:gd name="connsiteX2241" fmla="*/ 11581813 w 12192000"/>
              <a:gd name="connsiteY2241" fmla="*/ 12826 h 3882345"/>
              <a:gd name="connsiteX2242" fmla="*/ 11633439 w 12192000"/>
              <a:gd name="connsiteY2242" fmla="*/ 27937 h 3882345"/>
              <a:gd name="connsiteX2243" fmla="*/ 11623365 w 12192000"/>
              <a:gd name="connsiteY2243" fmla="*/ 1489 h 3882345"/>
              <a:gd name="connsiteX2244" fmla="*/ 11616666 w 12192000"/>
              <a:gd name="connsiteY2244" fmla="*/ 0 h 3882345"/>
              <a:gd name="connsiteX2245" fmla="*/ 12192000 w 12192000"/>
              <a:gd name="connsiteY2245" fmla="*/ 0 h 3882345"/>
              <a:gd name="connsiteX2246" fmla="*/ 12192000 w 12192000"/>
              <a:gd name="connsiteY2246" fmla="*/ 2637568 h 3882345"/>
              <a:gd name="connsiteX2247" fmla="*/ 12190031 w 12192000"/>
              <a:gd name="connsiteY2247" fmla="*/ 2638189 h 3882345"/>
              <a:gd name="connsiteX2248" fmla="*/ 12150997 w 12192000"/>
              <a:gd name="connsiteY2248" fmla="*/ 2614267 h 3882345"/>
              <a:gd name="connsiteX2249" fmla="*/ 12100627 w 12192000"/>
              <a:gd name="connsiteY2249" fmla="*/ 2631896 h 3882345"/>
              <a:gd name="connsiteX2250" fmla="*/ 12081107 w 12192000"/>
              <a:gd name="connsiteY2250" fmla="*/ 2691706 h 3882345"/>
              <a:gd name="connsiteX2251" fmla="*/ 12030109 w 12192000"/>
              <a:gd name="connsiteY2251" fmla="*/ 2660228 h 3882345"/>
              <a:gd name="connsiteX2252" fmla="*/ 12070405 w 12192000"/>
              <a:gd name="connsiteY2252" fmla="*/ 2667155 h 3882345"/>
              <a:gd name="connsiteX2253" fmla="*/ 12077961 w 12192000"/>
              <a:gd name="connsiteY2253" fmla="*/ 2649526 h 3882345"/>
              <a:gd name="connsiteX2254" fmla="*/ 12025072 w 12192000"/>
              <a:gd name="connsiteY2254" fmla="*/ 2647635 h 3882345"/>
              <a:gd name="connsiteX2255" fmla="*/ 12007442 w 12192000"/>
              <a:gd name="connsiteY2255" fmla="*/ 2652672 h 3882345"/>
              <a:gd name="connsiteX2256" fmla="*/ 11996105 w 12192000"/>
              <a:gd name="connsiteY2256" fmla="*/ 2655819 h 3882345"/>
              <a:gd name="connsiteX2257" fmla="*/ 11902920 w 12192000"/>
              <a:gd name="connsiteY2257" fmla="*/ 2669674 h 3882345"/>
              <a:gd name="connsiteX2258" fmla="*/ 11854441 w 12192000"/>
              <a:gd name="connsiteY2258" fmla="*/ 2643226 h 3882345"/>
              <a:gd name="connsiteX2259" fmla="*/ 11831146 w 12192000"/>
              <a:gd name="connsiteY2259" fmla="*/ 2630634 h 3882345"/>
              <a:gd name="connsiteX2260" fmla="*/ 11746772 w 12192000"/>
              <a:gd name="connsiteY2260" fmla="*/ 2659600 h 3882345"/>
              <a:gd name="connsiteX2261" fmla="*/ 11751809 w 12192000"/>
              <a:gd name="connsiteY2261" fmla="*/ 2702415 h 3882345"/>
              <a:gd name="connsiteX2262" fmla="*/ 11731661 w 12192000"/>
              <a:gd name="connsiteY2262" fmla="*/ 2741448 h 3882345"/>
              <a:gd name="connsiteX2263" fmla="*/ 11714032 w 12192000"/>
              <a:gd name="connsiteY2263" fmla="*/ 2735783 h 3882345"/>
              <a:gd name="connsiteX2264" fmla="*/ 11693256 w 12192000"/>
              <a:gd name="connsiteY2264" fmla="*/ 2729484 h 3882345"/>
              <a:gd name="connsiteX2265" fmla="*/ 11699555 w 12192000"/>
              <a:gd name="connsiteY2265" fmla="*/ 2689822 h 3882345"/>
              <a:gd name="connsiteX2266" fmla="*/ 11688219 w 12192000"/>
              <a:gd name="connsiteY2266" fmla="*/ 2639452 h 3882345"/>
              <a:gd name="connsiteX2267" fmla="*/ 11634702 w 12192000"/>
              <a:gd name="connsiteY2267" fmla="*/ 2652672 h 3882345"/>
              <a:gd name="connsiteX2268" fmla="*/ 11573629 w 12192000"/>
              <a:gd name="connsiteY2268" fmla="*/ 2655819 h 3882345"/>
              <a:gd name="connsiteX2269" fmla="*/ 11477926 w 12192000"/>
              <a:gd name="connsiteY2269" fmla="*/ 2669674 h 3882345"/>
              <a:gd name="connsiteX2270" fmla="*/ 11491774 w 12192000"/>
              <a:gd name="connsiteY2270" fmla="*/ 2697378 h 3882345"/>
              <a:gd name="connsiteX2271" fmla="*/ 11495549 w 12192000"/>
              <a:gd name="connsiteY2271" fmla="*/ 2696115 h 3882345"/>
              <a:gd name="connsiteX2272" fmla="*/ 11514441 w 12192000"/>
              <a:gd name="connsiteY2272" fmla="*/ 2688559 h 3882345"/>
              <a:gd name="connsiteX2273" fmla="*/ 11562921 w 12192000"/>
              <a:gd name="connsiteY2273" fmla="*/ 2683522 h 3882345"/>
              <a:gd name="connsiteX2274" fmla="*/ 11595661 w 12192000"/>
              <a:gd name="connsiteY2274" fmla="*/ 2677229 h 3882345"/>
              <a:gd name="connsiteX2275" fmla="*/ 11612663 w 12192000"/>
              <a:gd name="connsiteY2275" fmla="*/ 2702415 h 3882345"/>
              <a:gd name="connsiteX2276" fmla="*/ 11544663 w 12192000"/>
              <a:gd name="connsiteY2276" fmla="*/ 2737039 h 3882345"/>
              <a:gd name="connsiteX2277" fmla="*/ 11522624 w 12192000"/>
              <a:gd name="connsiteY2277" fmla="*/ 2737674 h 3882345"/>
              <a:gd name="connsiteX2278" fmla="*/ 11503739 w 12192000"/>
              <a:gd name="connsiteY2278" fmla="*/ 2738302 h 3882345"/>
              <a:gd name="connsiteX2279" fmla="*/ 11470998 w 12192000"/>
              <a:gd name="connsiteY2279" fmla="*/ 2710598 h 3882345"/>
              <a:gd name="connsiteX2280" fmla="*/ 11463443 w 12192000"/>
              <a:gd name="connsiteY2280" fmla="*/ 2713117 h 3882345"/>
              <a:gd name="connsiteX2281" fmla="*/ 11416219 w 12192000"/>
              <a:gd name="connsiteY2281" fmla="*/ 2723819 h 3882345"/>
              <a:gd name="connsiteX2282" fmla="*/ 11399852 w 12192000"/>
              <a:gd name="connsiteY2282" fmla="*/ 2723191 h 3882345"/>
              <a:gd name="connsiteX2283" fmla="*/ 11396071 w 12192000"/>
              <a:gd name="connsiteY2283" fmla="*/ 2718782 h 3882345"/>
              <a:gd name="connsiteX2284" fmla="*/ 11396699 w 12192000"/>
              <a:gd name="connsiteY2284" fmla="*/ 2696743 h 3882345"/>
              <a:gd name="connsiteX2285" fmla="*/ 11399852 w 12192000"/>
              <a:gd name="connsiteY2285" fmla="*/ 2696743 h 3882345"/>
              <a:gd name="connsiteX2286" fmla="*/ 11420628 w 12192000"/>
              <a:gd name="connsiteY2286" fmla="*/ 2694859 h 3882345"/>
              <a:gd name="connsiteX2287" fmla="*/ 11393552 w 12192000"/>
              <a:gd name="connsiteY2287" fmla="*/ 2640708 h 3882345"/>
              <a:gd name="connsiteX2288" fmla="*/ 11374660 w 12192000"/>
              <a:gd name="connsiteY2288" fmla="*/ 2648891 h 3882345"/>
              <a:gd name="connsiteX2289" fmla="*/ 11333108 w 12192000"/>
              <a:gd name="connsiteY2289" fmla="*/ 2641970 h 3882345"/>
              <a:gd name="connsiteX2290" fmla="*/ 11290921 w 12192000"/>
              <a:gd name="connsiteY2290" fmla="*/ 2626859 h 3882345"/>
              <a:gd name="connsiteX2291" fmla="*/ 11231111 w 12192000"/>
              <a:gd name="connsiteY2291" fmla="*/ 2664637 h 3882345"/>
              <a:gd name="connsiteX2292" fmla="*/ 11203408 w 12192000"/>
              <a:gd name="connsiteY2292" fmla="*/ 2662746 h 3882345"/>
              <a:gd name="connsiteX2293" fmla="*/ 11190815 w 12192000"/>
              <a:gd name="connsiteY2293" fmla="*/ 2661484 h 3882345"/>
              <a:gd name="connsiteX2294" fmla="*/ 11015147 w 12192000"/>
              <a:gd name="connsiteY2294" fmla="*/ 2680376 h 3882345"/>
              <a:gd name="connsiteX2295" fmla="*/ 10940219 w 12192000"/>
              <a:gd name="connsiteY2295" fmla="*/ 2669674 h 3882345"/>
              <a:gd name="connsiteX2296" fmla="*/ 10924480 w 12192000"/>
              <a:gd name="connsiteY2296" fmla="*/ 2667155 h 3882345"/>
              <a:gd name="connsiteX2297" fmla="*/ 10864036 w 12192000"/>
              <a:gd name="connsiteY2297" fmla="*/ 2679748 h 3882345"/>
              <a:gd name="connsiteX2298" fmla="*/ 10850809 w 12192000"/>
              <a:gd name="connsiteY2298" fmla="*/ 2681004 h 3882345"/>
              <a:gd name="connsiteX2299" fmla="*/ 10806110 w 12192000"/>
              <a:gd name="connsiteY2299" fmla="*/ 2670930 h 3882345"/>
              <a:gd name="connsiteX2300" fmla="*/ 10795401 w 12192000"/>
              <a:gd name="connsiteY2300" fmla="*/ 2676595 h 3882345"/>
              <a:gd name="connsiteX2301" fmla="*/ 10796036 w 12192000"/>
              <a:gd name="connsiteY2301" fmla="*/ 2689822 h 3882345"/>
              <a:gd name="connsiteX2302" fmla="*/ 10815549 w 12192000"/>
              <a:gd name="connsiteY2302" fmla="*/ 2701152 h 3882345"/>
              <a:gd name="connsiteX2303" fmla="*/ 10890477 w 12192000"/>
              <a:gd name="connsiteY2303" fmla="*/ 2702415 h 3882345"/>
              <a:gd name="connsiteX2304" fmla="*/ 10915034 w 12192000"/>
              <a:gd name="connsiteY2304" fmla="*/ 2703043 h 3882345"/>
              <a:gd name="connsiteX2305" fmla="*/ 10924480 w 12192000"/>
              <a:gd name="connsiteY2305" fmla="*/ 2703043 h 3882345"/>
              <a:gd name="connsiteX2306" fmla="*/ 10943366 w 12192000"/>
              <a:gd name="connsiteY2306" fmla="*/ 2708080 h 3882345"/>
              <a:gd name="connsiteX2307" fmla="*/ 10932664 w 12192000"/>
              <a:gd name="connsiteY2307" fmla="*/ 2740192 h 3882345"/>
              <a:gd name="connsiteX2308" fmla="*/ 10931408 w 12192000"/>
              <a:gd name="connsiteY2308" fmla="*/ 2748376 h 3882345"/>
              <a:gd name="connsiteX2309" fmla="*/ 10927812 w 12192000"/>
              <a:gd name="connsiteY2309" fmla="*/ 2770540 h 3882345"/>
              <a:gd name="connsiteX2310" fmla="*/ 10922590 w 12192000"/>
              <a:gd name="connsiteY2310" fmla="*/ 2769780 h 3882345"/>
              <a:gd name="connsiteX2311" fmla="*/ 10847034 w 12192000"/>
              <a:gd name="connsiteY2311" fmla="*/ 2774189 h 3882345"/>
              <a:gd name="connsiteX2312" fmla="*/ 10794780 w 12192000"/>
              <a:gd name="connsiteY2312" fmla="*/ 2781744 h 3882345"/>
              <a:gd name="connsiteX2313" fmla="*/ 10777778 w 12192000"/>
              <a:gd name="connsiteY2313" fmla="*/ 2815113 h 3882345"/>
              <a:gd name="connsiteX2314" fmla="*/ 10777778 w 12192000"/>
              <a:gd name="connsiteY2314" fmla="*/ 2813229 h 3882345"/>
              <a:gd name="connsiteX2315" fmla="*/ 10758258 w 12192000"/>
              <a:gd name="connsiteY2315" fmla="*/ 2771670 h 3882345"/>
              <a:gd name="connsiteX2316" fmla="*/ 10750075 w 12192000"/>
              <a:gd name="connsiteY2316" fmla="*/ 2768524 h 3882345"/>
              <a:gd name="connsiteX2317" fmla="*/ 10731183 w 12192000"/>
              <a:gd name="connsiteY2317" fmla="*/ 2795600 h 3882345"/>
              <a:gd name="connsiteX2318" fmla="*/ 10708516 w 12192000"/>
              <a:gd name="connsiteY2318" fmla="*/ 2793081 h 3882345"/>
              <a:gd name="connsiteX2319" fmla="*/ 10637997 w 12192000"/>
              <a:gd name="connsiteY2319" fmla="*/ 2805674 h 3882345"/>
              <a:gd name="connsiteX2320" fmla="*/ 10606513 w 12192000"/>
              <a:gd name="connsiteY2320" fmla="*/ 2779854 h 3882345"/>
              <a:gd name="connsiteX2321" fmla="*/ 10588255 w 12192000"/>
              <a:gd name="connsiteY2321" fmla="*/ 2759706 h 3882345"/>
              <a:gd name="connsiteX2322" fmla="*/ 10564332 w 12192000"/>
              <a:gd name="connsiteY2322" fmla="*/ 2789928 h 3882345"/>
              <a:gd name="connsiteX2323" fmla="*/ 10541666 w 12192000"/>
              <a:gd name="connsiteY2323" fmla="*/ 2799374 h 3882345"/>
              <a:gd name="connsiteX2324" fmla="*/ 10520255 w 12192000"/>
              <a:gd name="connsiteY2324" fmla="*/ 2783635 h 3882345"/>
              <a:gd name="connsiteX2325" fmla="*/ 10492551 w 12192000"/>
              <a:gd name="connsiteY2325" fmla="*/ 2801265 h 3882345"/>
              <a:gd name="connsiteX2326" fmla="*/ 10444706 w 12192000"/>
              <a:gd name="connsiteY2326" fmla="*/ 2809448 h 3882345"/>
              <a:gd name="connsiteX2327" fmla="*/ 10449737 w 12192000"/>
              <a:gd name="connsiteY2327" fmla="*/ 2792447 h 3882345"/>
              <a:gd name="connsiteX2328" fmla="*/ 10382365 w 12192000"/>
              <a:gd name="connsiteY2328" fmla="*/ 2771670 h 3882345"/>
              <a:gd name="connsiteX2329" fmla="*/ 10352777 w 12192000"/>
              <a:gd name="connsiteY2329" fmla="*/ 2793081 h 3882345"/>
              <a:gd name="connsiteX2330" fmla="*/ 10321292 w 12192000"/>
              <a:gd name="connsiteY2330" fmla="*/ 2789928 h 3882345"/>
              <a:gd name="connsiteX2331" fmla="*/ 10292333 w 12192000"/>
              <a:gd name="connsiteY2331" fmla="*/ 2808192 h 3882345"/>
              <a:gd name="connsiteX2332" fmla="*/ 10283515 w 12192000"/>
              <a:gd name="connsiteY2332" fmla="*/ 2827078 h 3882345"/>
              <a:gd name="connsiteX2333" fmla="*/ 10257702 w 12192000"/>
              <a:gd name="connsiteY2333" fmla="*/ 2824559 h 3882345"/>
              <a:gd name="connsiteX2334" fmla="*/ 10212996 w 12192000"/>
              <a:gd name="connsiteY2334" fmla="*/ 2845335 h 3882345"/>
              <a:gd name="connsiteX2335" fmla="*/ 10160107 w 12192000"/>
              <a:gd name="connsiteY2335" fmla="*/ 2822669 h 3882345"/>
              <a:gd name="connsiteX2336" fmla="*/ 10061257 w 12192000"/>
              <a:gd name="connsiteY2336" fmla="*/ 2837780 h 3882345"/>
              <a:gd name="connsiteX2337" fmla="*/ 10019071 w 12192000"/>
              <a:gd name="connsiteY2337" fmla="*/ 2837152 h 3882345"/>
              <a:gd name="connsiteX2338" fmla="*/ 9990111 w 12192000"/>
              <a:gd name="connsiteY2338" fmla="*/ 2836524 h 3882345"/>
              <a:gd name="connsiteX2339" fmla="*/ 9929039 w 12192000"/>
              <a:gd name="connsiteY2339" fmla="*/ 2845335 h 3882345"/>
              <a:gd name="connsiteX2340" fmla="*/ 9878040 w 12192000"/>
              <a:gd name="connsiteY2340" fmla="*/ 2808820 h 3882345"/>
              <a:gd name="connsiteX2341" fmla="*/ 9867332 w 12192000"/>
              <a:gd name="connsiteY2341" fmla="*/ 2834005 h 3882345"/>
              <a:gd name="connsiteX2342" fmla="*/ 9864185 w 12192000"/>
              <a:gd name="connsiteY2342" fmla="*/ 2842189 h 3882345"/>
              <a:gd name="connsiteX2343" fmla="*/ 9867332 w 12192000"/>
              <a:gd name="connsiteY2343" fmla="*/ 2860446 h 3882345"/>
              <a:gd name="connsiteX2344" fmla="*/ 9857258 w 12192000"/>
              <a:gd name="connsiteY2344" fmla="*/ 2863600 h 3882345"/>
              <a:gd name="connsiteX2345" fmla="*/ 9832700 w 12192000"/>
              <a:gd name="connsiteY2345" fmla="*/ 2870520 h 3882345"/>
              <a:gd name="connsiteX2346" fmla="*/ 9775409 w 12192000"/>
              <a:gd name="connsiteY2346" fmla="*/ 2847854 h 3882345"/>
              <a:gd name="connsiteX2347" fmla="*/ 9716221 w 12192000"/>
              <a:gd name="connsiteY2347" fmla="*/ 2871783 h 3882345"/>
              <a:gd name="connsiteX2348" fmla="*/ 9717477 w 12192000"/>
              <a:gd name="connsiteY2348" fmla="*/ 2917744 h 3882345"/>
              <a:gd name="connsiteX2349" fmla="*/ 9753370 w 12192000"/>
              <a:gd name="connsiteY2349" fmla="*/ 2935374 h 3882345"/>
              <a:gd name="connsiteX2350" fmla="*/ 9718739 w 12192000"/>
              <a:gd name="connsiteY2350" fmla="*/ 2958041 h 3882345"/>
              <a:gd name="connsiteX2351" fmla="*/ 9704256 w 12192000"/>
              <a:gd name="connsiteY2351" fmla="*/ 2954894 h 3882345"/>
              <a:gd name="connsiteX2352" fmla="*/ 9670259 w 12192000"/>
              <a:gd name="connsiteY2352" fmla="*/ 2947966 h 3882345"/>
              <a:gd name="connsiteX2353" fmla="*/ 9641928 w 12192000"/>
              <a:gd name="connsiteY2353" fmla="*/ 2925300 h 3882345"/>
              <a:gd name="connsiteX2354" fmla="*/ 9560073 w 12192000"/>
              <a:gd name="connsiteY2354" fmla="*/ 2968743 h 3882345"/>
              <a:gd name="connsiteX2355" fmla="*/ 9510330 w 12192000"/>
              <a:gd name="connsiteY2355" fmla="*/ 2934746 h 3882345"/>
              <a:gd name="connsiteX2356" fmla="*/ 9463741 w 12192000"/>
              <a:gd name="connsiteY2356" fmla="*/ 2943557 h 3882345"/>
              <a:gd name="connsiteX2357" fmla="*/ 9465625 w 12192000"/>
              <a:gd name="connsiteY2357" fmla="*/ 2903896 h 3882345"/>
              <a:gd name="connsiteX2358" fmla="*/ 9472559 w 12192000"/>
              <a:gd name="connsiteY2358" fmla="*/ 2905152 h 3882345"/>
              <a:gd name="connsiteX2359" fmla="*/ 9479480 w 12192000"/>
              <a:gd name="connsiteY2359" fmla="*/ 2907042 h 3882345"/>
              <a:gd name="connsiteX2360" fmla="*/ 9510330 w 12192000"/>
              <a:gd name="connsiteY2360" fmla="*/ 2898859 h 3882345"/>
              <a:gd name="connsiteX2361" fmla="*/ 9484517 w 12192000"/>
              <a:gd name="connsiteY2361" fmla="*/ 2863600 h 3882345"/>
              <a:gd name="connsiteX2362" fmla="*/ 9471297 w 12192000"/>
              <a:gd name="connsiteY2362" fmla="*/ 2862337 h 3882345"/>
              <a:gd name="connsiteX2363" fmla="*/ 9442958 w 12192000"/>
              <a:gd name="connsiteY2363" fmla="*/ 2888785 h 3882345"/>
              <a:gd name="connsiteX2364" fmla="*/ 9415255 w 12192000"/>
              <a:gd name="connsiteY2364" fmla="*/ 2876192 h 3882345"/>
              <a:gd name="connsiteX2365" fmla="*/ 9415255 w 12192000"/>
              <a:gd name="connsiteY2365" fmla="*/ 2869265 h 3882345"/>
              <a:gd name="connsiteX2366" fmla="*/ 9335297 w 12192000"/>
              <a:gd name="connsiteY2366" fmla="*/ 2890669 h 3882345"/>
              <a:gd name="connsiteX2367" fmla="*/ 9291847 w 12192000"/>
              <a:gd name="connsiteY2367" fmla="*/ 2903261 h 3882345"/>
              <a:gd name="connsiteX2368" fmla="*/ 9260997 w 12192000"/>
              <a:gd name="connsiteY2368" fmla="*/ 2912079 h 3882345"/>
              <a:gd name="connsiteX2369" fmla="*/ 9238965 w 12192000"/>
              <a:gd name="connsiteY2369" fmla="*/ 2910189 h 3882345"/>
              <a:gd name="connsiteX2370" fmla="*/ 9194260 w 12192000"/>
              <a:gd name="connsiteY2370" fmla="*/ 2863600 h 3882345"/>
              <a:gd name="connsiteX2371" fmla="*/ 9151445 w 12192000"/>
              <a:gd name="connsiteY2371" fmla="*/ 2864227 h 3882345"/>
              <a:gd name="connsiteX2372" fmla="*/ 9136962 w 12192000"/>
              <a:gd name="connsiteY2372" fmla="*/ 2864227 h 3882345"/>
              <a:gd name="connsiteX2373" fmla="*/ 9105484 w 12192000"/>
              <a:gd name="connsiteY2373" fmla="*/ 2892559 h 3882345"/>
              <a:gd name="connsiteX2374" fmla="*/ 9094147 w 12192000"/>
              <a:gd name="connsiteY2374" fmla="*/ 2897596 h 3882345"/>
              <a:gd name="connsiteX2375" fmla="*/ 9056997 w 12192000"/>
              <a:gd name="connsiteY2375" fmla="*/ 2883748 h 3882345"/>
              <a:gd name="connsiteX2376" fmla="*/ 9027410 w 12192000"/>
              <a:gd name="connsiteY2376" fmla="*/ 2878076 h 3882345"/>
              <a:gd name="connsiteX2377" fmla="*/ 8964447 w 12192000"/>
              <a:gd name="connsiteY2377" fmla="*/ 2877448 h 3882345"/>
              <a:gd name="connsiteX2378" fmla="*/ 8947445 w 12192000"/>
              <a:gd name="connsiteY2378" fmla="*/ 2877448 h 3882345"/>
              <a:gd name="connsiteX2379" fmla="*/ 8929809 w 12192000"/>
              <a:gd name="connsiteY2379" fmla="*/ 2878076 h 3882345"/>
              <a:gd name="connsiteX2380" fmla="*/ 8908405 w 12192000"/>
              <a:gd name="connsiteY2380" fmla="*/ 2896340 h 3882345"/>
              <a:gd name="connsiteX2381" fmla="*/ 8875664 w 12192000"/>
              <a:gd name="connsiteY2381" fmla="*/ 2920263 h 3882345"/>
              <a:gd name="connsiteX2382" fmla="*/ 8915961 w 12192000"/>
              <a:gd name="connsiteY2382" fmla="*/ 2970633 h 3882345"/>
              <a:gd name="connsiteX2383" fmla="*/ 8900222 w 12192000"/>
              <a:gd name="connsiteY2383" fmla="*/ 3002746 h 3882345"/>
              <a:gd name="connsiteX2384" fmla="*/ 8890147 w 12192000"/>
              <a:gd name="connsiteY2384" fmla="*/ 2981335 h 3882345"/>
              <a:gd name="connsiteX2385" fmla="*/ 8885738 w 12192000"/>
              <a:gd name="connsiteY2385" fmla="*/ 2970633 h 3882345"/>
              <a:gd name="connsiteX2386" fmla="*/ 8869371 w 12192000"/>
              <a:gd name="connsiteY2386" fmla="*/ 2959931 h 3882345"/>
              <a:gd name="connsiteX2387" fmla="*/ 8863706 w 12192000"/>
              <a:gd name="connsiteY2387" fmla="*/ 2959931 h 3882345"/>
              <a:gd name="connsiteX2388" fmla="*/ 8849851 w 12192000"/>
              <a:gd name="connsiteY2388" fmla="*/ 2987007 h 3882345"/>
              <a:gd name="connsiteX2389" fmla="*/ 8816483 w 12192000"/>
              <a:gd name="connsiteY2389" fmla="*/ 3000227 h 3882345"/>
              <a:gd name="connsiteX2390" fmla="*/ 8812073 w 12192000"/>
              <a:gd name="connsiteY2390" fmla="*/ 2973780 h 3882345"/>
              <a:gd name="connsiteX2391" fmla="*/ 8834112 w 12192000"/>
              <a:gd name="connsiteY2391" fmla="*/ 2943557 h 3882345"/>
              <a:gd name="connsiteX2392" fmla="*/ 8839149 w 12192000"/>
              <a:gd name="connsiteY2392" fmla="*/ 2876192 h 3882345"/>
              <a:gd name="connsiteX2393" fmla="*/ 8832850 w 12192000"/>
              <a:gd name="connsiteY2393" fmla="*/ 2876192 h 3882345"/>
              <a:gd name="connsiteX2394" fmla="*/ 8827813 w 12192000"/>
              <a:gd name="connsiteY2394" fmla="*/ 2891931 h 3882345"/>
              <a:gd name="connsiteX2395" fmla="*/ 8821520 w 12192000"/>
              <a:gd name="connsiteY2395" fmla="*/ 2903261 h 3882345"/>
              <a:gd name="connsiteX2396" fmla="*/ 8801371 w 12192000"/>
              <a:gd name="connsiteY2396" fmla="*/ 2917744 h 3882345"/>
              <a:gd name="connsiteX2397" fmla="*/ 8798853 w 12192000"/>
              <a:gd name="connsiteY2397" fmla="*/ 2936002 h 3882345"/>
              <a:gd name="connsiteX2398" fmla="*/ 8766112 w 12192000"/>
              <a:gd name="connsiteY2398" fmla="*/ 2983226 h 3882345"/>
              <a:gd name="connsiteX2399" fmla="*/ 8748483 w 12192000"/>
              <a:gd name="connsiteY2399" fmla="*/ 2986372 h 3882345"/>
              <a:gd name="connsiteX2400" fmla="*/ 8733371 w 12192000"/>
              <a:gd name="connsiteY2400" fmla="*/ 2975670 h 3882345"/>
              <a:gd name="connsiteX2401" fmla="*/ 8742818 w 12192000"/>
              <a:gd name="connsiteY2401" fmla="*/ 2959931 h 3882345"/>
              <a:gd name="connsiteX2402" fmla="*/ 8767368 w 12192000"/>
              <a:gd name="connsiteY2402" fmla="*/ 2958668 h 3882345"/>
              <a:gd name="connsiteX2403" fmla="*/ 8774296 w 12192000"/>
              <a:gd name="connsiteY2403" fmla="*/ 2954894 h 3882345"/>
              <a:gd name="connsiteX2404" fmla="*/ 8754148 w 12192000"/>
              <a:gd name="connsiteY2404" fmla="*/ 2908933 h 3882345"/>
              <a:gd name="connsiteX2405" fmla="*/ 8606183 w 12192000"/>
              <a:gd name="connsiteY2405" fmla="*/ 2920263 h 3882345"/>
              <a:gd name="connsiteX2406" fmla="*/ 8567149 w 12192000"/>
              <a:gd name="connsiteY2406" fmla="*/ 2914598 h 3882345"/>
              <a:gd name="connsiteX2407" fmla="*/ 8564631 w 12192000"/>
              <a:gd name="connsiteY2407" fmla="*/ 2913970 h 3882345"/>
              <a:gd name="connsiteX2408" fmla="*/ 8568822 w 12192000"/>
              <a:gd name="connsiteY2408" fmla="*/ 2906632 h 3882345"/>
              <a:gd name="connsiteX2409" fmla="*/ 8601146 w 12192000"/>
              <a:gd name="connsiteY2409" fmla="*/ 2905152 h 3882345"/>
              <a:gd name="connsiteX2410" fmla="*/ 8572715 w 12192000"/>
              <a:gd name="connsiteY2410" fmla="*/ 2899824 h 3882345"/>
              <a:gd name="connsiteX2411" fmla="*/ 8584779 w 12192000"/>
              <a:gd name="connsiteY2411" fmla="*/ 2878711 h 3882345"/>
              <a:gd name="connsiteX2412" fmla="*/ 8505442 w 12192000"/>
              <a:gd name="connsiteY2412" fmla="*/ 2833377 h 3882345"/>
              <a:gd name="connsiteX2413" fmla="*/ 8500405 w 12192000"/>
              <a:gd name="connsiteY2413" fmla="*/ 2835896 h 3882345"/>
              <a:gd name="connsiteX2414" fmla="*/ 8495368 w 12192000"/>
              <a:gd name="connsiteY2414" fmla="*/ 2839042 h 3882345"/>
              <a:gd name="connsiteX2415" fmla="*/ 8527481 w 12192000"/>
              <a:gd name="connsiteY2415" fmla="*/ 2891303 h 3882345"/>
              <a:gd name="connsiteX2416" fmla="*/ 8560850 w 12192000"/>
              <a:gd name="connsiteY2416" fmla="*/ 2897596 h 3882345"/>
              <a:gd name="connsiteX2417" fmla="*/ 8572715 w 12192000"/>
              <a:gd name="connsiteY2417" fmla="*/ 2899824 h 3882345"/>
              <a:gd name="connsiteX2418" fmla="*/ 8568822 w 12192000"/>
              <a:gd name="connsiteY2418" fmla="*/ 2906632 h 3882345"/>
              <a:gd name="connsiteX2419" fmla="*/ 8532518 w 12192000"/>
              <a:gd name="connsiteY2419" fmla="*/ 2908298 h 3882345"/>
              <a:gd name="connsiteX2420" fmla="*/ 8412892 w 12192000"/>
              <a:gd name="connsiteY2420" fmla="*/ 2941673 h 3882345"/>
              <a:gd name="connsiteX2421" fmla="*/ 8377633 w 12192000"/>
              <a:gd name="connsiteY2421" fmla="*/ 2972524 h 3882345"/>
              <a:gd name="connsiteX2422" fmla="*/ 8371961 w 12192000"/>
              <a:gd name="connsiteY2422" fmla="*/ 2937264 h 3882345"/>
              <a:gd name="connsiteX2423" fmla="*/ 8354332 w 12192000"/>
              <a:gd name="connsiteY2423" fmla="*/ 2908933 h 3882345"/>
              <a:gd name="connsiteX2424" fmla="*/ 8349929 w 12192000"/>
              <a:gd name="connsiteY2424" fmla="*/ 2905152 h 3882345"/>
              <a:gd name="connsiteX2425" fmla="*/ 8331037 w 12192000"/>
              <a:gd name="connsiteY2425" fmla="*/ 2913335 h 3882345"/>
              <a:gd name="connsiteX2426" fmla="*/ 8331665 w 12192000"/>
              <a:gd name="connsiteY2426" fmla="*/ 2917744 h 3882345"/>
              <a:gd name="connsiteX2427" fmla="*/ 8336074 w 12192000"/>
              <a:gd name="connsiteY2427" fmla="*/ 2942301 h 3882345"/>
              <a:gd name="connsiteX2428" fmla="*/ 8292631 w 12192000"/>
              <a:gd name="connsiteY2428" fmla="*/ 2886894 h 3882345"/>
              <a:gd name="connsiteX2429" fmla="*/ 8331037 w 12192000"/>
              <a:gd name="connsiteY2429" fmla="*/ 2861081 h 3882345"/>
              <a:gd name="connsiteX2430" fmla="*/ 8348667 w 12192000"/>
              <a:gd name="connsiteY2430" fmla="*/ 2849744 h 3882345"/>
              <a:gd name="connsiteX2431" fmla="*/ 8389591 w 12192000"/>
              <a:gd name="connsiteY2431" fmla="*/ 2852891 h 3882345"/>
              <a:gd name="connsiteX2432" fmla="*/ 8361259 w 12192000"/>
              <a:gd name="connsiteY2432" fmla="*/ 2830224 h 3882345"/>
              <a:gd name="connsiteX2433" fmla="*/ 8337964 w 12192000"/>
              <a:gd name="connsiteY2433" fmla="*/ 2825822 h 3882345"/>
              <a:gd name="connsiteX2434" fmla="*/ 8299552 w 12192000"/>
              <a:gd name="connsiteY2434" fmla="*/ 2821413 h 3882345"/>
              <a:gd name="connsiteX2435" fmla="*/ 8288850 w 12192000"/>
              <a:gd name="connsiteY2435" fmla="*/ 2851007 h 3882345"/>
              <a:gd name="connsiteX2436" fmla="*/ 8283813 w 12192000"/>
              <a:gd name="connsiteY2436" fmla="*/ 2868637 h 3882345"/>
              <a:gd name="connsiteX2437" fmla="*/ 8258628 w 12192000"/>
              <a:gd name="connsiteY2437" fmla="*/ 2832743 h 3882345"/>
              <a:gd name="connsiteX2438" fmla="*/ 8260518 w 12192000"/>
              <a:gd name="connsiteY2438" fmla="*/ 2764743 h 3882345"/>
              <a:gd name="connsiteX2439" fmla="*/ 8325372 w 12192000"/>
              <a:gd name="connsiteY2439" fmla="*/ 2777970 h 3882345"/>
              <a:gd name="connsiteX2440" fmla="*/ 8332927 w 12192000"/>
              <a:gd name="connsiteY2440" fmla="*/ 2778598 h 3882345"/>
              <a:gd name="connsiteX2441" fmla="*/ 8357485 w 12192000"/>
              <a:gd name="connsiteY2441" fmla="*/ 2760340 h 3882345"/>
              <a:gd name="connsiteX2442" fmla="*/ 8363150 w 12192000"/>
              <a:gd name="connsiteY2442" fmla="*/ 2735783 h 3882345"/>
              <a:gd name="connsiteX2443" fmla="*/ 8354332 w 12192000"/>
              <a:gd name="connsiteY2443" fmla="*/ 2731374 h 3882345"/>
              <a:gd name="connsiteX2444" fmla="*/ 8267446 w 12192000"/>
              <a:gd name="connsiteY2444" fmla="*/ 2733893 h 3882345"/>
              <a:gd name="connsiteX2445" fmla="*/ 8233443 w 12192000"/>
              <a:gd name="connsiteY2445" fmla="*/ 2738302 h 3882345"/>
              <a:gd name="connsiteX2446" fmla="*/ 8212667 w 12192000"/>
              <a:gd name="connsiteY2446" fmla="*/ 2740820 h 3882345"/>
              <a:gd name="connsiteX2447" fmla="*/ 8185591 w 12192000"/>
              <a:gd name="connsiteY2447" fmla="*/ 2815748 h 3882345"/>
              <a:gd name="connsiteX2448" fmla="*/ 8186854 w 12192000"/>
              <a:gd name="connsiteY2448" fmla="*/ 2831487 h 3882345"/>
              <a:gd name="connsiteX2449" fmla="*/ 8195037 w 12192000"/>
              <a:gd name="connsiteY2449" fmla="*/ 2848488 h 3882345"/>
              <a:gd name="connsiteX2450" fmla="*/ 8213929 w 12192000"/>
              <a:gd name="connsiteY2450" fmla="*/ 2854781 h 3882345"/>
              <a:gd name="connsiteX2451" fmla="*/ 8263665 w 12192000"/>
              <a:gd name="connsiteY2451" fmla="*/ 2883113 h 3882345"/>
              <a:gd name="connsiteX2452" fmla="*/ 8265556 w 12192000"/>
              <a:gd name="connsiteY2452" fmla="*/ 2893822 h 3882345"/>
              <a:gd name="connsiteX2453" fmla="*/ 8267446 w 12192000"/>
              <a:gd name="connsiteY2453" fmla="*/ 2901377 h 3882345"/>
              <a:gd name="connsiteX2454" fmla="*/ 8256109 w 12192000"/>
              <a:gd name="connsiteY2454" fmla="*/ 2933483 h 3882345"/>
              <a:gd name="connsiteX2455" fmla="*/ 8203855 w 12192000"/>
              <a:gd name="connsiteY2455" fmla="*/ 2939155 h 3882345"/>
              <a:gd name="connsiteX2456" fmla="*/ 8161040 w 12192000"/>
              <a:gd name="connsiteY2456" fmla="*/ 2910189 h 3882345"/>
              <a:gd name="connsiteX2457" fmla="*/ 8114445 w 12192000"/>
              <a:gd name="connsiteY2457" fmla="*/ 2936002 h 3882345"/>
              <a:gd name="connsiteX2458" fmla="*/ 8052110 w 12192000"/>
              <a:gd name="connsiteY2458" fmla="*/ 2915226 h 3882345"/>
              <a:gd name="connsiteX2459" fmla="*/ 8011813 w 12192000"/>
              <a:gd name="connsiteY2459" fmla="*/ 2930965 h 3882345"/>
              <a:gd name="connsiteX2460" fmla="*/ 8007411 w 12192000"/>
              <a:gd name="connsiteY2460" fmla="*/ 2933483 h 3882345"/>
              <a:gd name="connsiteX2461" fmla="*/ 7993556 w 12192000"/>
              <a:gd name="connsiteY2461" fmla="*/ 2940411 h 3882345"/>
              <a:gd name="connsiteX2462" fmla="*/ 7958925 w 12192000"/>
              <a:gd name="connsiteY2462" fmla="*/ 2929081 h 3882345"/>
              <a:gd name="connsiteX2463" fmla="*/ 7921147 w 12192000"/>
              <a:gd name="connsiteY2463" fmla="*/ 2922153 h 3882345"/>
              <a:gd name="connsiteX2464" fmla="*/ 7858812 w 12192000"/>
              <a:gd name="connsiteY2464" fmla="*/ 2946076 h 3882345"/>
              <a:gd name="connsiteX2465" fmla="*/ 7788293 w 12192000"/>
              <a:gd name="connsiteY2465" fmla="*/ 2911451 h 3882345"/>
              <a:gd name="connsiteX2466" fmla="*/ 7764371 w 12192000"/>
              <a:gd name="connsiteY2466" fmla="*/ 2930965 h 3882345"/>
              <a:gd name="connsiteX2467" fmla="*/ 7761852 w 12192000"/>
              <a:gd name="connsiteY2467" fmla="*/ 2933483 h 3882345"/>
              <a:gd name="connsiteX2468" fmla="*/ 7706445 w 12192000"/>
              <a:gd name="connsiteY2468" fmla="*/ 2942929 h 3882345"/>
              <a:gd name="connsiteX2469" fmla="*/ 7679369 w 12192000"/>
              <a:gd name="connsiteY2469" fmla="*/ 2993928 h 3882345"/>
              <a:gd name="connsiteX2470" fmla="*/ 7646001 w 12192000"/>
              <a:gd name="connsiteY2470" fmla="*/ 2990153 h 3882345"/>
              <a:gd name="connsiteX2471" fmla="*/ 7594374 w 12192000"/>
              <a:gd name="connsiteY2471" fmla="*/ 3017857 h 3882345"/>
              <a:gd name="connsiteX2472" fmla="*/ 7590593 w 12192000"/>
              <a:gd name="connsiteY2472" fmla="*/ 3013448 h 3882345"/>
              <a:gd name="connsiteX2473" fmla="*/ 7577373 w 12192000"/>
              <a:gd name="connsiteY2473" fmla="*/ 2997709 h 3882345"/>
              <a:gd name="connsiteX2474" fmla="*/ 7576745 w 12192000"/>
              <a:gd name="connsiteY2474" fmla="*/ 2977561 h 3882345"/>
              <a:gd name="connsiteX2475" fmla="*/ 7516928 w 12192000"/>
              <a:gd name="connsiteY2475" fmla="*/ 2945448 h 3882345"/>
              <a:gd name="connsiteX2476" fmla="*/ 7442001 w 12192000"/>
              <a:gd name="connsiteY2476" fmla="*/ 2930965 h 3882345"/>
              <a:gd name="connsiteX2477" fmla="*/ 7426890 w 12192000"/>
              <a:gd name="connsiteY2477" fmla="*/ 2956150 h 3882345"/>
              <a:gd name="connsiteX2478" fmla="*/ 7417444 w 12192000"/>
              <a:gd name="connsiteY2478" fmla="*/ 2961187 h 3882345"/>
              <a:gd name="connsiteX2479" fmla="*/ 7396668 w 12192000"/>
              <a:gd name="connsiteY2479" fmla="*/ 2985116 h 3882345"/>
              <a:gd name="connsiteX2480" fmla="*/ 7368964 w 12192000"/>
              <a:gd name="connsiteY2480" fmla="*/ 2972524 h 3882345"/>
              <a:gd name="connsiteX2481" fmla="*/ 7368964 w 12192000"/>
              <a:gd name="connsiteY2481" fmla="*/ 2965596 h 3882345"/>
              <a:gd name="connsiteX2482" fmla="*/ 7336223 w 12192000"/>
              <a:gd name="connsiteY2482" fmla="*/ 2961187 h 3882345"/>
              <a:gd name="connsiteX2483" fmla="*/ 7268851 w 12192000"/>
              <a:gd name="connsiteY2483" fmla="*/ 2958041 h 3882345"/>
              <a:gd name="connsiteX2484" fmla="*/ 7246185 w 12192000"/>
              <a:gd name="connsiteY2484" fmla="*/ 2978817 h 3882345"/>
              <a:gd name="connsiteX2485" fmla="*/ 7217853 w 12192000"/>
              <a:gd name="connsiteY2485" fmla="*/ 3003374 h 3882345"/>
              <a:gd name="connsiteX2486" fmla="*/ 7192040 w 12192000"/>
              <a:gd name="connsiteY2486" fmla="*/ 3020375 h 3882345"/>
              <a:gd name="connsiteX2487" fmla="*/ 7149853 w 12192000"/>
              <a:gd name="connsiteY2487" fmla="*/ 3021631 h 3882345"/>
              <a:gd name="connsiteX2488" fmla="*/ 7151116 w 12192000"/>
              <a:gd name="connsiteY2488" fmla="*/ 3043042 h 3882345"/>
              <a:gd name="connsiteX2489" fmla="*/ 7145444 w 12192000"/>
              <a:gd name="connsiteY2489" fmla="*/ 3043042 h 3882345"/>
              <a:gd name="connsiteX2490" fmla="*/ 7112075 w 12192000"/>
              <a:gd name="connsiteY2490" fmla="*/ 3041779 h 3882345"/>
              <a:gd name="connsiteX2491" fmla="*/ 7078072 w 12192000"/>
              <a:gd name="connsiteY2491" fmla="*/ 2987635 h 3882345"/>
              <a:gd name="connsiteX2492" fmla="*/ 7059814 w 12192000"/>
              <a:gd name="connsiteY2492" fmla="*/ 2984488 h 3882345"/>
              <a:gd name="connsiteX2493" fmla="*/ 7050368 w 12192000"/>
              <a:gd name="connsiteY2493" fmla="*/ 3032340 h 3882345"/>
              <a:gd name="connsiteX2494" fmla="*/ 7044075 w 12192000"/>
              <a:gd name="connsiteY2494" fmla="*/ 3078929 h 3882345"/>
              <a:gd name="connsiteX2495" fmla="*/ 6966001 w 12192000"/>
              <a:gd name="connsiteY2495" fmla="*/ 3037377 h 3882345"/>
              <a:gd name="connsiteX2496" fmla="*/ 6947539 w 12192000"/>
              <a:gd name="connsiteY2496" fmla="*/ 3011696 h 3882345"/>
              <a:gd name="connsiteX2497" fmla="*/ 6940585 w 12192000"/>
              <a:gd name="connsiteY2497" fmla="*/ 3024394 h 3882345"/>
              <a:gd name="connsiteX2498" fmla="*/ 6913747 w 12192000"/>
              <a:gd name="connsiteY2498" fmla="*/ 3021638 h 3882345"/>
              <a:gd name="connsiteX2499" fmla="*/ 6913747 w 12192000"/>
              <a:gd name="connsiteY2499" fmla="*/ 2983226 h 3882345"/>
              <a:gd name="connsiteX2500" fmla="*/ 6926902 w 12192000"/>
              <a:gd name="connsiteY2500" fmla="*/ 2989591 h 3882345"/>
              <a:gd name="connsiteX2501" fmla="*/ 6916894 w 12192000"/>
              <a:gd name="connsiteY2501" fmla="*/ 2980707 h 3882345"/>
              <a:gd name="connsiteX2502" fmla="*/ 6892336 w 12192000"/>
              <a:gd name="connsiteY2502" fmla="*/ 2988263 h 3882345"/>
              <a:gd name="connsiteX2503" fmla="*/ 6884153 w 12192000"/>
              <a:gd name="connsiteY2503" fmla="*/ 2988891 h 3882345"/>
              <a:gd name="connsiteX2504" fmla="*/ 6857705 w 12192000"/>
              <a:gd name="connsiteY2504" fmla="*/ 2990153 h 3882345"/>
              <a:gd name="connsiteX2505" fmla="*/ 6866523 w 12192000"/>
              <a:gd name="connsiteY2505" fmla="*/ 2961822 h 3882345"/>
              <a:gd name="connsiteX2506" fmla="*/ 6843850 w 12192000"/>
              <a:gd name="connsiteY2506" fmla="*/ 2959303 h 3882345"/>
              <a:gd name="connsiteX2507" fmla="*/ 6820555 w 12192000"/>
              <a:gd name="connsiteY2507" fmla="*/ 2978189 h 3882345"/>
              <a:gd name="connsiteX2508" fmla="*/ 6780887 w 12192000"/>
              <a:gd name="connsiteY2508" fmla="*/ 2978189 h 3882345"/>
              <a:gd name="connsiteX2509" fmla="*/ 6806707 w 12192000"/>
              <a:gd name="connsiteY2509" fmla="*/ 3022266 h 3882345"/>
              <a:gd name="connsiteX2510" fmla="*/ 6781522 w 12192000"/>
              <a:gd name="connsiteY2510" fmla="*/ 3040524 h 3882345"/>
              <a:gd name="connsiteX2511" fmla="*/ 6773966 w 12192000"/>
              <a:gd name="connsiteY2511" fmla="*/ 3036114 h 3882345"/>
              <a:gd name="connsiteX2512" fmla="*/ 6712259 w 12192000"/>
              <a:gd name="connsiteY2512" fmla="*/ 3001483 h 3882345"/>
              <a:gd name="connsiteX2513" fmla="*/ 6625374 w 12192000"/>
              <a:gd name="connsiteY2513" fmla="*/ 3071374 h 3882345"/>
              <a:gd name="connsiteX2514" fmla="*/ 6628520 w 12192000"/>
              <a:gd name="connsiteY2514" fmla="*/ 3026668 h 3882345"/>
              <a:gd name="connsiteX2515" fmla="*/ 6655596 w 12192000"/>
              <a:gd name="connsiteY2515" fmla="*/ 2994562 h 3882345"/>
              <a:gd name="connsiteX2516" fmla="*/ 6642375 w 12192000"/>
              <a:gd name="connsiteY2516" fmla="*/ 2967487 h 3882345"/>
              <a:gd name="connsiteX2517" fmla="*/ 6546665 w 12192000"/>
              <a:gd name="connsiteY2517" fmla="*/ 2971896 h 3882345"/>
              <a:gd name="connsiteX2518" fmla="*/ 6486855 w 12192000"/>
              <a:gd name="connsiteY2518" fmla="*/ 3047451 h 3882345"/>
              <a:gd name="connsiteX2519" fmla="*/ 6483702 w 12192000"/>
              <a:gd name="connsiteY2519" fmla="*/ 3053116 h 3882345"/>
              <a:gd name="connsiteX2520" fmla="*/ 6479928 w 12192000"/>
              <a:gd name="connsiteY2520" fmla="*/ 3060044 h 3882345"/>
              <a:gd name="connsiteX2521" fmla="*/ 6462298 w 12192000"/>
              <a:gd name="connsiteY2521" fmla="*/ 3065709 h 3882345"/>
              <a:gd name="connsiteX2522" fmla="*/ 6425149 w 12192000"/>
              <a:gd name="connsiteY2522" fmla="*/ 3039261 h 3882345"/>
              <a:gd name="connsiteX2523" fmla="*/ 6414447 w 12192000"/>
              <a:gd name="connsiteY2523" fmla="*/ 3030449 h 3882345"/>
              <a:gd name="connsiteX2524" fmla="*/ 6405635 w 12192000"/>
              <a:gd name="connsiteY2524" fmla="*/ 3023522 h 3882345"/>
              <a:gd name="connsiteX2525" fmla="*/ 6371004 w 12192000"/>
              <a:gd name="connsiteY2525" fmla="*/ 3024150 h 3882345"/>
              <a:gd name="connsiteX2526" fmla="*/ 6318115 w 12192000"/>
              <a:gd name="connsiteY2526" fmla="*/ 3054372 h 3882345"/>
              <a:gd name="connsiteX2527" fmla="*/ 6312443 w 12192000"/>
              <a:gd name="connsiteY2527" fmla="*/ 3033596 h 3882345"/>
              <a:gd name="connsiteX2528" fmla="*/ 6318115 w 12192000"/>
              <a:gd name="connsiteY2528" fmla="*/ 3030449 h 3882345"/>
              <a:gd name="connsiteX2529" fmla="*/ 6323780 w 12192000"/>
              <a:gd name="connsiteY2529" fmla="*/ 3027303 h 3882345"/>
              <a:gd name="connsiteX2530" fmla="*/ 6316224 w 12192000"/>
              <a:gd name="connsiteY2530" fmla="*/ 3004002 h 3882345"/>
              <a:gd name="connsiteX2531" fmla="*/ 6308669 w 12192000"/>
              <a:gd name="connsiteY2531" fmla="*/ 3004002 h 3882345"/>
              <a:gd name="connsiteX2532" fmla="*/ 6281593 w 12192000"/>
              <a:gd name="connsiteY2532" fmla="*/ 3004636 h 3882345"/>
              <a:gd name="connsiteX2533" fmla="*/ 6260189 w 12192000"/>
              <a:gd name="connsiteY2533" fmla="*/ 3056891 h 3882345"/>
              <a:gd name="connsiteX2534" fmla="*/ 6274666 w 12192000"/>
              <a:gd name="connsiteY2534" fmla="*/ 3083338 h 3882345"/>
              <a:gd name="connsiteX2535" fmla="*/ 6284740 w 12192000"/>
              <a:gd name="connsiteY2535" fmla="*/ 3136227 h 3882345"/>
              <a:gd name="connsiteX2536" fmla="*/ 6243188 w 12192000"/>
              <a:gd name="connsiteY2536" fmla="*/ 3170858 h 3882345"/>
              <a:gd name="connsiteX2537" fmla="*/ 6237523 w 12192000"/>
              <a:gd name="connsiteY2537" fmla="*/ 3168968 h 3882345"/>
              <a:gd name="connsiteX2538" fmla="*/ 6232485 w 12192000"/>
              <a:gd name="connsiteY2538" fmla="*/ 3167077 h 3882345"/>
              <a:gd name="connsiteX2539" fmla="*/ 6236260 w 12192000"/>
              <a:gd name="connsiteY2539" fmla="*/ 3119853 h 3882345"/>
              <a:gd name="connsiteX2540" fmla="*/ 6215484 w 12192000"/>
              <a:gd name="connsiteY2540" fmla="*/ 3115451 h 3882345"/>
              <a:gd name="connsiteX2541" fmla="*/ 6197226 w 12192000"/>
              <a:gd name="connsiteY2541" fmla="*/ 3111670 h 3882345"/>
              <a:gd name="connsiteX2542" fmla="*/ 6215484 w 12192000"/>
              <a:gd name="connsiteY2542" fmla="*/ 3089003 h 3882345"/>
              <a:gd name="connsiteX2543" fmla="*/ 6225558 w 12192000"/>
              <a:gd name="connsiteY2543" fmla="*/ 3086485 h 3882345"/>
              <a:gd name="connsiteX2544" fmla="*/ 6230595 w 12192000"/>
              <a:gd name="connsiteY2544" fmla="*/ 3085229 h 3882345"/>
              <a:gd name="connsiteX2545" fmla="*/ 6213593 w 12192000"/>
              <a:gd name="connsiteY2545" fmla="*/ 3068855 h 3882345"/>
              <a:gd name="connsiteX2546" fmla="*/ 6212965 w 12192000"/>
              <a:gd name="connsiteY2546" fmla="*/ 3062562 h 3882345"/>
              <a:gd name="connsiteX2547" fmla="*/ 6212337 w 12192000"/>
              <a:gd name="connsiteY2547" fmla="*/ 3050598 h 3882345"/>
              <a:gd name="connsiteX2548" fmla="*/ 6182115 w 12192000"/>
              <a:gd name="connsiteY2548" fmla="*/ 3012192 h 3882345"/>
              <a:gd name="connsiteX2549" fmla="*/ 6168260 w 12192000"/>
              <a:gd name="connsiteY2549" fmla="*/ 3019747 h 3882345"/>
              <a:gd name="connsiteX2550" fmla="*/ 6115371 w 12192000"/>
              <a:gd name="connsiteY2550" fmla="*/ 3028559 h 3882345"/>
              <a:gd name="connsiteX2551" fmla="*/ 6100895 w 12192000"/>
              <a:gd name="connsiteY2551" fmla="*/ 3021631 h 3882345"/>
              <a:gd name="connsiteX2552" fmla="*/ 6044853 w 12192000"/>
              <a:gd name="connsiteY2552" fmla="*/ 3002746 h 3882345"/>
              <a:gd name="connsiteX2553" fmla="*/ 6070666 w 12192000"/>
              <a:gd name="connsiteY2553" fmla="*/ 3023522 h 3882345"/>
              <a:gd name="connsiteX2554" fmla="*/ 6074447 w 12192000"/>
              <a:gd name="connsiteY2554" fmla="*/ 3026040 h 3882345"/>
              <a:gd name="connsiteX2555" fmla="*/ 6021558 w 12192000"/>
              <a:gd name="connsiteY2555" fmla="*/ 3065081 h 3882345"/>
              <a:gd name="connsiteX2556" fmla="*/ 6007075 w 12192000"/>
              <a:gd name="connsiteY2556" fmla="*/ 3051226 h 3882345"/>
              <a:gd name="connsiteX2557" fmla="*/ 5937819 w 12192000"/>
              <a:gd name="connsiteY2557" fmla="*/ 3043042 h 3882345"/>
              <a:gd name="connsiteX2558" fmla="*/ 5876747 w 12192000"/>
              <a:gd name="connsiteY2558" fmla="*/ 3031705 h 3882345"/>
              <a:gd name="connsiteX2559" fmla="*/ 5860375 w 12192000"/>
              <a:gd name="connsiteY2559" fmla="*/ 3020375 h 3882345"/>
              <a:gd name="connsiteX2560" fmla="*/ 5793637 w 12192000"/>
              <a:gd name="connsiteY2560" fmla="*/ 3041152 h 3882345"/>
              <a:gd name="connsiteX2561" fmla="*/ 5815041 w 12192000"/>
              <a:gd name="connsiteY2561" fmla="*/ 3084594 h 3882345"/>
              <a:gd name="connsiteX2562" fmla="*/ 5779153 w 12192000"/>
              <a:gd name="connsiteY2562" fmla="*/ 3058153 h 3882345"/>
              <a:gd name="connsiteX2563" fmla="*/ 5753969 w 12192000"/>
              <a:gd name="connsiteY2563" fmla="*/ 3010301 h 3882345"/>
              <a:gd name="connsiteX2564" fmla="*/ 5699188 w 12192000"/>
              <a:gd name="connsiteY2564" fmla="*/ 3024784 h 3882345"/>
              <a:gd name="connsiteX2565" fmla="*/ 5692889 w 12192000"/>
              <a:gd name="connsiteY2565" fmla="*/ 3018485 h 3882345"/>
              <a:gd name="connsiteX2566" fmla="*/ 5670857 w 12192000"/>
              <a:gd name="connsiteY2566" fmla="*/ 3019113 h 3882345"/>
              <a:gd name="connsiteX2567" fmla="*/ 5665820 w 12192000"/>
              <a:gd name="connsiteY2567" fmla="*/ 3030449 h 3882345"/>
              <a:gd name="connsiteX2568" fmla="*/ 5681560 w 12192000"/>
              <a:gd name="connsiteY2568" fmla="*/ 3044933 h 3882345"/>
              <a:gd name="connsiteX2569" fmla="*/ 5728783 w 12192000"/>
              <a:gd name="connsiteY2569" fmla="*/ 3081448 h 3882345"/>
              <a:gd name="connsiteX2570" fmla="*/ 5658892 w 12192000"/>
              <a:gd name="connsiteY2570" fmla="*/ 3133081 h 3882345"/>
              <a:gd name="connsiteX2571" fmla="*/ 5624262 w 12192000"/>
              <a:gd name="connsiteY2571" fmla="*/ 3136855 h 3882345"/>
              <a:gd name="connsiteX2572" fmla="*/ 5530449 w 12192000"/>
              <a:gd name="connsiteY2572" fmla="*/ 3109151 h 3882345"/>
              <a:gd name="connsiteX2573" fmla="*/ 5505263 w 12192000"/>
              <a:gd name="connsiteY2573" fmla="*/ 3090894 h 3882345"/>
              <a:gd name="connsiteX2574" fmla="*/ 5449857 w 12192000"/>
              <a:gd name="connsiteY2574" fmla="*/ 3137483 h 3882345"/>
              <a:gd name="connsiteX2575" fmla="*/ 5442300 w 12192000"/>
              <a:gd name="connsiteY2575" fmla="*/ 3132446 h 3882345"/>
              <a:gd name="connsiteX2576" fmla="*/ 5429707 w 12192000"/>
              <a:gd name="connsiteY2576" fmla="*/ 3124263 h 3882345"/>
              <a:gd name="connsiteX2577" fmla="*/ 5392558 w 12192000"/>
              <a:gd name="connsiteY2577" fmla="*/ 3117970 h 3882345"/>
              <a:gd name="connsiteX2578" fmla="*/ 5393186 w 12192000"/>
              <a:gd name="connsiteY2578" fmla="*/ 3114816 h 3882345"/>
              <a:gd name="connsiteX2579" fmla="*/ 5403894 w 12192000"/>
              <a:gd name="connsiteY2579" fmla="*/ 3099705 h 3882345"/>
              <a:gd name="connsiteX2580" fmla="*/ 5522893 w 12192000"/>
              <a:gd name="connsiteY2580" fmla="*/ 3082710 h 3882345"/>
              <a:gd name="connsiteX2581" fmla="*/ 5525412 w 12192000"/>
              <a:gd name="connsiteY2581" fmla="*/ 3082710 h 3882345"/>
              <a:gd name="connsiteX2582" fmla="*/ 5508410 w 12192000"/>
              <a:gd name="connsiteY2582" fmla="*/ 3057525 h 3882345"/>
              <a:gd name="connsiteX2583" fmla="*/ 5447337 w 12192000"/>
              <a:gd name="connsiteY2583" fmla="*/ 3038633 h 3882345"/>
              <a:gd name="connsiteX2584" fmla="*/ 5424671 w 12192000"/>
              <a:gd name="connsiteY2584" fmla="*/ 3054372 h 3882345"/>
              <a:gd name="connsiteX2585" fmla="*/ 5403259 w 12192000"/>
              <a:gd name="connsiteY2585" fmla="*/ 3018485 h 3882345"/>
              <a:gd name="connsiteX2586" fmla="*/ 5419006 w 12192000"/>
              <a:gd name="connsiteY2586" fmla="*/ 2980707 h 3882345"/>
              <a:gd name="connsiteX2587" fmla="*/ 5393186 w 12192000"/>
              <a:gd name="connsiteY2587" fmla="*/ 2974414 h 3882345"/>
              <a:gd name="connsiteX2588" fmla="*/ 5371154 w 12192000"/>
              <a:gd name="connsiteY2588" fmla="*/ 2968743 h 3882345"/>
              <a:gd name="connsiteX2589" fmla="*/ 5322667 w 12192000"/>
              <a:gd name="connsiteY2589" fmla="*/ 2990153 h 3882345"/>
              <a:gd name="connsiteX2590" fmla="*/ 5325192 w 12192000"/>
              <a:gd name="connsiteY2590" fmla="*/ 2994562 h 3882345"/>
              <a:gd name="connsiteX2591" fmla="*/ 5334003 w 12192000"/>
              <a:gd name="connsiteY2591" fmla="*/ 3009673 h 3882345"/>
              <a:gd name="connsiteX2592" fmla="*/ 5317637 w 12192000"/>
              <a:gd name="connsiteY2592" fmla="*/ 3033596 h 3882345"/>
              <a:gd name="connsiteX2593" fmla="*/ 5298746 w 12192000"/>
              <a:gd name="connsiteY2593" fmla="*/ 3029822 h 3882345"/>
              <a:gd name="connsiteX2594" fmla="*/ 5274187 w 12192000"/>
              <a:gd name="connsiteY2594" fmla="*/ 3018485 h 3882345"/>
              <a:gd name="connsiteX2595" fmla="*/ 5257192 w 12192000"/>
              <a:gd name="connsiteY2595" fmla="*/ 2982598 h 3882345"/>
              <a:gd name="connsiteX2596" fmla="*/ 5244599 w 12192000"/>
              <a:gd name="connsiteY2596" fmla="*/ 2974414 h 3882345"/>
              <a:gd name="connsiteX2597" fmla="*/ 5236411 w 12192000"/>
              <a:gd name="connsiteY2597" fmla="*/ 2974414 h 3882345"/>
              <a:gd name="connsiteX2598" fmla="*/ 5220670 w 12192000"/>
              <a:gd name="connsiteY2598" fmla="*/ 2981335 h 3882345"/>
              <a:gd name="connsiteX2599" fmla="*/ 5199266 w 12192000"/>
              <a:gd name="connsiteY2599" fmla="*/ 3017857 h 3882345"/>
              <a:gd name="connsiteX2600" fmla="*/ 5203040 w 12192000"/>
              <a:gd name="connsiteY2600" fmla="*/ 3092150 h 3882345"/>
              <a:gd name="connsiteX2601" fmla="*/ 5157080 w 12192000"/>
              <a:gd name="connsiteY2601" fmla="*/ 3142520 h 3882345"/>
              <a:gd name="connsiteX2602" fmla="*/ 5118674 w 12192000"/>
              <a:gd name="connsiteY2602" fmla="*/ 3131818 h 3882345"/>
              <a:gd name="connsiteX2603" fmla="*/ 5097892 w 12192000"/>
              <a:gd name="connsiteY2603" fmla="*/ 3126153 h 3882345"/>
              <a:gd name="connsiteX2604" fmla="*/ 5056339 w 12192000"/>
              <a:gd name="connsiteY2604" fmla="*/ 3155747 h 3882345"/>
              <a:gd name="connsiteX2605" fmla="*/ 5043111 w 12192000"/>
              <a:gd name="connsiteY2605" fmla="*/ 3153229 h 3882345"/>
              <a:gd name="connsiteX2606" fmla="*/ 5011633 w 12192000"/>
              <a:gd name="connsiteY2606" fmla="*/ 3151338 h 3882345"/>
              <a:gd name="connsiteX2607" fmla="*/ 5008487 w 12192000"/>
              <a:gd name="connsiteY2607" fmla="*/ 3154485 h 3882345"/>
              <a:gd name="connsiteX2608" fmla="*/ 4991487 w 12192000"/>
              <a:gd name="connsiteY2608" fmla="*/ 3128672 h 3882345"/>
              <a:gd name="connsiteX2609" fmla="*/ 4996523 w 12192000"/>
              <a:gd name="connsiteY2609" fmla="*/ 3128044 h 3882345"/>
              <a:gd name="connsiteX2610" fmla="*/ 5014780 w 12192000"/>
              <a:gd name="connsiteY2610" fmla="*/ 3106005 h 3882345"/>
              <a:gd name="connsiteX2611" fmla="*/ 5009116 w 12192000"/>
              <a:gd name="connsiteY2611" fmla="*/ 3099077 h 3882345"/>
              <a:gd name="connsiteX2612" fmla="*/ 4969448 w 12192000"/>
              <a:gd name="connsiteY2612" fmla="*/ 3111670 h 3882345"/>
              <a:gd name="connsiteX2613" fmla="*/ 4955599 w 12192000"/>
              <a:gd name="connsiteY2613" fmla="*/ 3152594 h 3882345"/>
              <a:gd name="connsiteX2614" fmla="*/ 4949933 w 12192000"/>
              <a:gd name="connsiteY2614" fmla="*/ 3153229 h 3882345"/>
              <a:gd name="connsiteX2615" fmla="*/ 4936706 w 12192000"/>
              <a:gd name="connsiteY2615" fmla="*/ 3154485 h 3882345"/>
              <a:gd name="connsiteX2616" fmla="*/ 4937335 w 12192000"/>
              <a:gd name="connsiteY2616" fmla="*/ 3125525 h 3882345"/>
              <a:gd name="connsiteX2617" fmla="*/ 4932931 w 12192000"/>
              <a:gd name="connsiteY2617" fmla="*/ 3119853 h 3882345"/>
              <a:gd name="connsiteX2618" fmla="*/ 4909630 w 12192000"/>
              <a:gd name="connsiteY2618" fmla="*/ 3124263 h 3882345"/>
              <a:gd name="connsiteX2619" fmla="*/ 4893265 w 12192000"/>
              <a:gd name="connsiteY2619" fmla="*/ 3140002 h 3882345"/>
              <a:gd name="connsiteX2620" fmla="*/ 4876897 w 12192000"/>
              <a:gd name="connsiteY2620" fmla="*/ 3119225 h 3882345"/>
              <a:gd name="connsiteX2621" fmla="*/ 4890117 w 12192000"/>
              <a:gd name="connsiteY2621" fmla="*/ 3111042 h 3882345"/>
              <a:gd name="connsiteX2622" fmla="*/ 4897674 w 12192000"/>
              <a:gd name="connsiteY2622" fmla="*/ 3093412 h 3882345"/>
              <a:gd name="connsiteX2623" fmla="*/ 4879416 w 12192000"/>
              <a:gd name="connsiteY2623" fmla="*/ 3084594 h 3882345"/>
              <a:gd name="connsiteX2624" fmla="*/ 4848559 w 12192000"/>
              <a:gd name="connsiteY2624" fmla="*/ 3090266 h 3882345"/>
              <a:gd name="connsiteX2625" fmla="*/ 4803861 w 12192000"/>
              <a:gd name="connsiteY2625" fmla="*/ 3094668 h 3882345"/>
              <a:gd name="connsiteX2626" fmla="*/ 4749080 w 12192000"/>
              <a:gd name="connsiteY2626" fmla="*/ 3101596 h 3882345"/>
              <a:gd name="connsiteX2627" fmla="*/ 4699337 w 12192000"/>
              <a:gd name="connsiteY2627" fmla="*/ 3087113 h 3882345"/>
              <a:gd name="connsiteX2628" fmla="*/ 4698710 w 12192000"/>
              <a:gd name="connsiteY2628" fmla="*/ 3085229 h 3882345"/>
              <a:gd name="connsiteX2629" fmla="*/ 4667225 w 12192000"/>
              <a:gd name="connsiteY2629" fmla="*/ 3063190 h 3882345"/>
              <a:gd name="connsiteX2630" fmla="*/ 4601743 w 12192000"/>
              <a:gd name="connsiteY2630" fmla="*/ 3083338 h 3882345"/>
              <a:gd name="connsiteX2631" fmla="*/ 4605525 w 12192000"/>
              <a:gd name="connsiteY2631" fmla="*/ 3089631 h 3882345"/>
              <a:gd name="connsiteX2632" fmla="*/ 4611189 w 12192000"/>
              <a:gd name="connsiteY2632" fmla="*/ 3098449 h 3882345"/>
              <a:gd name="connsiteX2633" fmla="*/ 4581596 w 12192000"/>
              <a:gd name="connsiteY2633" fmla="*/ 3116079 h 3882345"/>
              <a:gd name="connsiteX2634" fmla="*/ 4469526 w 12192000"/>
              <a:gd name="connsiteY2634" fmla="*/ 3136227 h 3882345"/>
              <a:gd name="connsiteX2635" fmla="*/ 4432375 w 12192000"/>
              <a:gd name="connsiteY2635" fmla="*/ 3139374 h 3882345"/>
              <a:gd name="connsiteX2636" fmla="*/ 4402154 w 12192000"/>
              <a:gd name="connsiteY2636" fmla="*/ 3141892 h 3882345"/>
              <a:gd name="connsiteX2637" fmla="*/ 4351782 w 12192000"/>
              <a:gd name="connsiteY2637" fmla="*/ 3096559 h 3882345"/>
              <a:gd name="connsiteX2638" fmla="*/ 4319670 w 12192000"/>
              <a:gd name="connsiteY2638" fmla="*/ 3133081 h 3882345"/>
              <a:gd name="connsiteX2639" fmla="*/ 4310859 w 12192000"/>
              <a:gd name="connsiteY2639" fmla="*/ 3128044 h 3882345"/>
              <a:gd name="connsiteX2640" fmla="*/ 4283156 w 12192000"/>
              <a:gd name="connsiteY2640" fmla="*/ 3135599 h 3882345"/>
              <a:gd name="connsiteX2641" fmla="*/ 4269928 w 12192000"/>
              <a:gd name="connsiteY2641" fmla="*/ 3143783 h 3882345"/>
              <a:gd name="connsiteX2642" fmla="*/ 4225230 w 12192000"/>
              <a:gd name="connsiteY2642" fmla="*/ 3153857 h 3882345"/>
              <a:gd name="connsiteX2643" fmla="*/ 4192488 w 12192000"/>
              <a:gd name="connsiteY2643" fmla="*/ 3124890 h 3882345"/>
              <a:gd name="connsiteX2644" fmla="*/ 4222082 w 12192000"/>
              <a:gd name="connsiteY2644" fmla="*/ 3119225 h 3882345"/>
              <a:gd name="connsiteX2645" fmla="*/ 4253560 w 12192000"/>
              <a:gd name="connsiteY2645" fmla="*/ 3121744 h 3882345"/>
              <a:gd name="connsiteX2646" fmla="*/ 4250414 w 12192000"/>
              <a:gd name="connsiteY2646" fmla="*/ 3119853 h 3882345"/>
              <a:gd name="connsiteX2647" fmla="*/ 4232151 w 12192000"/>
              <a:gd name="connsiteY2647" fmla="*/ 3107261 h 3882345"/>
              <a:gd name="connsiteX2648" fmla="*/ 4183670 w 12192000"/>
              <a:gd name="connsiteY2648" fmla="*/ 3095303 h 3882345"/>
              <a:gd name="connsiteX2649" fmla="*/ 4159747 w 12192000"/>
              <a:gd name="connsiteY2649" fmla="*/ 3131818 h 3882345"/>
              <a:gd name="connsiteX2650" fmla="*/ 4147154 w 12192000"/>
              <a:gd name="connsiteY2650" fmla="*/ 3158894 h 3882345"/>
              <a:gd name="connsiteX2651" fmla="*/ 4123860 w 12192000"/>
              <a:gd name="connsiteY2651" fmla="*/ 3170858 h 3882345"/>
              <a:gd name="connsiteX2652" fmla="*/ 4127006 w 12192000"/>
              <a:gd name="connsiteY2652" fmla="*/ 3126781 h 3882345"/>
              <a:gd name="connsiteX2653" fmla="*/ 4111267 w 12192000"/>
              <a:gd name="connsiteY2653" fmla="*/ 3116079 h 3882345"/>
              <a:gd name="connsiteX2654" fmla="*/ 4085447 w 12192000"/>
              <a:gd name="connsiteY2654" fmla="*/ 3141892 h 3882345"/>
              <a:gd name="connsiteX2655" fmla="*/ 4070964 w 12192000"/>
              <a:gd name="connsiteY2655" fmla="*/ 3137483 h 3882345"/>
              <a:gd name="connsiteX2656" fmla="*/ 4053335 w 12192000"/>
              <a:gd name="connsiteY2656" fmla="*/ 3129300 h 3882345"/>
              <a:gd name="connsiteX2657" fmla="*/ 3994153 w 12192000"/>
              <a:gd name="connsiteY2657" fmla="*/ 3141892 h 3882345"/>
              <a:gd name="connsiteX2658" fmla="*/ 3984707 w 12192000"/>
              <a:gd name="connsiteY2658" fmla="*/ 3136855 h 3882345"/>
              <a:gd name="connsiteX2659" fmla="*/ 3894668 w 12192000"/>
              <a:gd name="connsiteY2659" fmla="*/ 3157003 h 3882345"/>
              <a:gd name="connsiteX2660" fmla="*/ 3872008 w 12192000"/>
              <a:gd name="connsiteY2660" fmla="*/ 3155747 h 3882345"/>
              <a:gd name="connsiteX2661" fmla="*/ 3831705 w 12192000"/>
              <a:gd name="connsiteY2661" fmla="*/ 3153857 h 3882345"/>
              <a:gd name="connsiteX2662" fmla="*/ 3807783 w 12192000"/>
              <a:gd name="connsiteY2662" fmla="*/ 3147557 h 3882345"/>
              <a:gd name="connsiteX2663" fmla="*/ 3769377 w 12192000"/>
              <a:gd name="connsiteY2663" fmla="*/ 3216192 h 3882345"/>
              <a:gd name="connsiteX2664" fmla="*/ 3710189 w 12192000"/>
              <a:gd name="connsiteY2664" fmla="*/ 3146301 h 3882345"/>
              <a:gd name="connsiteX2665" fmla="*/ 3683747 w 12192000"/>
              <a:gd name="connsiteY2665" fmla="*/ 3155113 h 3882345"/>
              <a:gd name="connsiteX2666" fmla="*/ 3674301 w 12192000"/>
              <a:gd name="connsiteY2666" fmla="*/ 3158266 h 3882345"/>
              <a:gd name="connsiteX2667" fmla="*/ 3652263 w 12192000"/>
              <a:gd name="connsiteY2667" fmla="*/ 3170858 h 3882345"/>
              <a:gd name="connsiteX2668" fmla="*/ 3614485 w 12192000"/>
              <a:gd name="connsiteY2668" fmla="*/ 3152594 h 3882345"/>
              <a:gd name="connsiteX2669" fmla="*/ 3614485 w 12192000"/>
              <a:gd name="connsiteY2669" fmla="*/ 3187853 h 3882345"/>
              <a:gd name="connsiteX2670" fmla="*/ 3603783 w 12192000"/>
              <a:gd name="connsiteY2670" fmla="*/ 3225631 h 3882345"/>
              <a:gd name="connsiteX2671" fmla="*/ 3572933 w 12192000"/>
              <a:gd name="connsiteY2671" fmla="*/ 3219966 h 3882345"/>
              <a:gd name="connsiteX2672" fmla="*/ 3544601 w 12192000"/>
              <a:gd name="connsiteY2672" fmla="*/ 3214929 h 3882345"/>
              <a:gd name="connsiteX2673" fmla="*/ 3491712 w 12192000"/>
              <a:gd name="connsiteY2673" fmla="*/ 3189744 h 3882345"/>
              <a:gd name="connsiteX2674" fmla="*/ 3483522 w 12192000"/>
              <a:gd name="connsiteY2674" fmla="*/ 3161412 h 3882345"/>
              <a:gd name="connsiteX2675" fmla="*/ 3477229 w 12192000"/>
              <a:gd name="connsiteY2675" fmla="*/ 3156375 h 3882345"/>
              <a:gd name="connsiteX2676" fmla="*/ 3443854 w 12192000"/>
              <a:gd name="connsiteY2676" fmla="*/ 3142520 h 3882345"/>
              <a:gd name="connsiteX2677" fmla="*/ 3443854 w 12192000"/>
              <a:gd name="connsiteY2677" fmla="*/ 3169596 h 3882345"/>
              <a:gd name="connsiteX2678" fmla="*/ 3439451 w 12192000"/>
              <a:gd name="connsiteY2678" fmla="*/ 3195409 h 3882345"/>
              <a:gd name="connsiteX2679" fmla="*/ 3417413 w 12192000"/>
              <a:gd name="connsiteY2679" fmla="*/ 3182816 h 3882345"/>
              <a:gd name="connsiteX2680" fmla="*/ 3407339 w 12192000"/>
              <a:gd name="connsiteY2680" fmla="*/ 3173377 h 3882345"/>
              <a:gd name="connsiteX2681" fmla="*/ 3365786 w 12192000"/>
              <a:gd name="connsiteY2681" fmla="*/ 3163931 h 3882345"/>
              <a:gd name="connsiteX2682" fmla="*/ 3317928 w 12192000"/>
              <a:gd name="connsiteY2682" fmla="*/ 3208636 h 3882345"/>
              <a:gd name="connsiteX2683" fmla="*/ 3285822 w 12192000"/>
              <a:gd name="connsiteY2683" fmla="*/ 3201708 h 3882345"/>
              <a:gd name="connsiteX2684" fmla="*/ 3287078 w 12192000"/>
              <a:gd name="connsiteY2684" fmla="*/ 3198562 h 3882345"/>
              <a:gd name="connsiteX2685" fmla="*/ 3296524 w 12192000"/>
              <a:gd name="connsiteY2685" fmla="*/ 3175261 h 3882345"/>
              <a:gd name="connsiteX2686" fmla="*/ 3262521 w 12192000"/>
              <a:gd name="connsiteY2686" fmla="*/ 3176523 h 3882345"/>
              <a:gd name="connsiteX2687" fmla="*/ 3231671 w 12192000"/>
              <a:gd name="connsiteY2687" fmla="*/ 3207374 h 3882345"/>
              <a:gd name="connsiteX2688" fmla="*/ 3202711 w 12192000"/>
              <a:gd name="connsiteY2688" fmla="*/ 3211783 h 3882345"/>
              <a:gd name="connsiteX2689" fmla="*/ 3174373 w 12192000"/>
              <a:gd name="connsiteY2689" fmla="*/ 3221229 h 3882345"/>
              <a:gd name="connsiteX2690" fmla="*/ 3144785 w 12192000"/>
              <a:gd name="connsiteY2690" fmla="*/ 3249560 h 3882345"/>
              <a:gd name="connsiteX2691" fmla="*/ 3151078 w 12192000"/>
              <a:gd name="connsiteY2691" fmla="*/ 3202336 h 3882345"/>
              <a:gd name="connsiteX2692" fmla="*/ 3164299 w 12192000"/>
              <a:gd name="connsiteY2692" fmla="*/ 3195409 h 3882345"/>
              <a:gd name="connsiteX2693" fmla="*/ 3177526 w 12192000"/>
              <a:gd name="connsiteY2693" fmla="*/ 3189116 h 3882345"/>
              <a:gd name="connsiteX2694" fmla="*/ 3168708 w 12192000"/>
              <a:gd name="connsiteY2694" fmla="*/ 3165187 h 3882345"/>
              <a:gd name="connsiteX2695" fmla="*/ 3163043 w 12192000"/>
              <a:gd name="connsiteY2695" fmla="*/ 3132446 h 3882345"/>
              <a:gd name="connsiteX2696" fmla="*/ 3171854 w 12192000"/>
              <a:gd name="connsiteY2696" fmla="*/ 3113560 h 3882345"/>
              <a:gd name="connsiteX2697" fmla="*/ 3158006 w 12192000"/>
              <a:gd name="connsiteY2697" fmla="*/ 3095931 h 3882345"/>
              <a:gd name="connsiteX2698" fmla="*/ 3115819 w 12192000"/>
              <a:gd name="connsiteY2698" fmla="*/ 3112932 h 3882345"/>
              <a:gd name="connsiteX2699" fmla="*/ 3114563 w 12192000"/>
              <a:gd name="connsiteY2699" fmla="*/ 3203599 h 3882345"/>
              <a:gd name="connsiteX2700" fmla="*/ 3064193 w 12192000"/>
              <a:gd name="connsiteY2700" fmla="*/ 3208001 h 3882345"/>
              <a:gd name="connsiteX2701" fmla="*/ 3016969 w 12192000"/>
              <a:gd name="connsiteY2701" fmla="*/ 3212411 h 3882345"/>
              <a:gd name="connsiteX2702" fmla="*/ 2925046 w 12192000"/>
              <a:gd name="connsiteY2702" fmla="*/ 3236968 h 3882345"/>
              <a:gd name="connsiteX2703" fmla="*/ 2878450 w 12192000"/>
              <a:gd name="connsiteY2703" fmla="*/ 3218076 h 3882345"/>
              <a:gd name="connsiteX2704" fmla="*/ 2873413 w 12192000"/>
              <a:gd name="connsiteY2704" fmla="*/ 3230668 h 3882345"/>
              <a:gd name="connsiteX2705" fmla="*/ 2903008 w 12192000"/>
              <a:gd name="connsiteY2705" fmla="*/ 3253969 h 3882345"/>
              <a:gd name="connsiteX2706" fmla="*/ 2920637 w 12192000"/>
              <a:gd name="connsiteY2706" fmla="*/ 3269080 h 3882345"/>
              <a:gd name="connsiteX2707" fmla="*/ 2920003 w 12192000"/>
              <a:gd name="connsiteY2707" fmla="*/ 3287338 h 3882345"/>
              <a:gd name="connsiteX2708" fmla="*/ 2897971 w 12192000"/>
              <a:gd name="connsiteY2708" fmla="*/ 3291112 h 3882345"/>
              <a:gd name="connsiteX2709" fmla="*/ 2879078 w 12192000"/>
              <a:gd name="connsiteY2709" fmla="*/ 3277892 h 3882345"/>
              <a:gd name="connsiteX2710" fmla="*/ 2840045 w 12192000"/>
              <a:gd name="connsiteY2710" fmla="*/ 3296784 h 3882345"/>
              <a:gd name="connsiteX2711" fmla="*/ 2832489 w 12192000"/>
              <a:gd name="connsiteY2711" fmla="*/ 3294266 h 3882345"/>
              <a:gd name="connsiteX2712" fmla="*/ 2805413 w 12192000"/>
              <a:gd name="connsiteY2712" fmla="*/ 3277264 h 3882345"/>
              <a:gd name="connsiteX2713" fmla="*/ 2820525 w 12192000"/>
              <a:gd name="connsiteY2713" fmla="*/ 3265299 h 3882345"/>
              <a:gd name="connsiteX2714" fmla="*/ 2830599 w 12192000"/>
              <a:gd name="connsiteY2714" fmla="*/ 3263409 h 3882345"/>
              <a:gd name="connsiteX2715" fmla="*/ 2827452 w 12192000"/>
              <a:gd name="connsiteY2715" fmla="*/ 3216192 h 3882345"/>
              <a:gd name="connsiteX2716" fmla="*/ 2810450 w 12192000"/>
              <a:gd name="connsiteY2716" fmla="*/ 3196043 h 3882345"/>
              <a:gd name="connsiteX2717" fmla="*/ 2794711 w 12192000"/>
              <a:gd name="connsiteY2717" fmla="*/ 3197927 h 3882345"/>
              <a:gd name="connsiteX2718" fmla="*/ 2793449 w 12192000"/>
              <a:gd name="connsiteY2718" fmla="*/ 3207374 h 3882345"/>
              <a:gd name="connsiteX2719" fmla="*/ 2799120 w 12192000"/>
              <a:gd name="connsiteY2719" fmla="*/ 3212411 h 3882345"/>
              <a:gd name="connsiteX2720" fmla="*/ 2799748 w 12192000"/>
              <a:gd name="connsiteY2720" fmla="*/ 3220594 h 3882345"/>
              <a:gd name="connsiteX2721" fmla="*/ 2782119 w 12192000"/>
              <a:gd name="connsiteY2721" fmla="*/ 3237596 h 3882345"/>
              <a:gd name="connsiteX2722" fmla="*/ 2776447 w 12192000"/>
              <a:gd name="connsiteY2722" fmla="*/ 3234449 h 3882345"/>
              <a:gd name="connsiteX2723" fmla="*/ 2761336 w 12192000"/>
              <a:gd name="connsiteY2723" fmla="*/ 3226266 h 3882345"/>
              <a:gd name="connsiteX2724" fmla="*/ 2724821 w 12192000"/>
              <a:gd name="connsiteY2724" fmla="*/ 3214929 h 3882345"/>
              <a:gd name="connsiteX2725" fmla="*/ 2665004 w 12192000"/>
              <a:gd name="connsiteY2725" fmla="*/ 3218076 h 3882345"/>
              <a:gd name="connsiteX2726" fmla="*/ 2638563 w 12192000"/>
              <a:gd name="connsiteY2726" fmla="*/ 3211155 h 3882345"/>
              <a:gd name="connsiteX2727" fmla="*/ 2617781 w 12192000"/>
              <a:gd name="connsiteY2727" fmla="*/ 3225003 h 3882345"/>
              <a:gd name="connsiteX2728" fmla="*/ 2613378 w 12192000"/>
              <a:gd name="connsiteY2728" fmla="*/ 3228150 h 3882345"/>
              <a:gd name="connsiteX2729" fmla="*/ 2567417 w 12192000"/>
              <a:gd name="connsiteY2729" fmla="*/ 3239486 h 3882345"/>
              <a:gd name="connsiteX2730" fmla="*/ 2552299 w 12192000"/>
              <a:gd name="connsiteY2730" fmla="*/ 3232559 h 3882345"/>
              <a:gd name="connsiteX2731" fmla="*/ 2486190 w 12192000"/>
              <a:gd name="connsiteY2731" fmla="*/ 3239486 h 3882345"/>
              <a:gd name="connsiteX2732" fmla="*/ 2420080 w 12192000"/>
              <a:gd name="connsiteY2732" fmla="*/ 3241377 h 3882345"/>
              <a:gd name="connsiteX2733" fmla="*/ 2388596 w 12192000"/>
              <a:gd name="connsiteY2733" fmla="*/ 3241377 h 3882345"/>
              <a:gd name="connsiteX2734" fmla="*/ 2333823 w 12192000"/>
              <a:gd name="connsiteY2734" fmla="*/ 3243261 h 3882345"/>
              <a:gd name="connsiteX2735" fmla="*/ 2293527 w 12192000"/>
              <a:gd name="connsiteY2735" fmla="*/ 3238224 h 3882345"/>
              <a:gd name="connsiteX2736" fmla="*/ 2280934 w 12192000"/>
              <a:gd name="connsiteY2736" fmla="*/ 3262781 h 3882345"/>
              <a:gd name="connsiteX2737" fmla="*/ 2282190 w 12192000"/>
              <a:gd name="connsiteY2737" fmla="*/ 3279782 h 3882345"/>
              <a:gd name="connsiteX2738" fmla="*/ 2260786 w 12192000"/>
              <a:gd name="connsiteY2738" fmla="*/ 3267190 h 3882345"/>
              <a:gd name="connsiteX2739" fmla="*/ 2251968 w 12192000"/>
              <a:gd name="connsiteY2739" fmla="*/ 3249560 h 3882345"/>
              <a:gd name="connsiteX2740" fmla="*/ 2229929 w 12192000"/>
              <a:gd name="connsiteY2740" fmla="*/ 3219966 h 3882345"/>
              <a:gd name="connsiteX2741" fmla="*/ 2207897 w 12192000"/>
              <a:gd name="connsiteY2741" fmla="*/ 3245151 h 3882345"/>
              <a:gd name="connsiteX2742" fmla="*/ 2151227 w 12192000"/>
              <a:gd name="connsiteY2742" fmla="*/ 3230040 h 3882345"/>
              <a:gd name="connsiteX2743" fmla="*/ 2067488 w 12192000"/>
              <a:gd name="connsiteY2743" fmla="*/ 3212411 h 3882345"/>
              <a:gd name="connsiteX2744" fmla="*/ 2137379 w 12192000"/>
              <a:gd name="connsiteY2744" fmla="*/ 3197927 h 3882345"/>
              <a:gd name="connsiteX2745" fmla="*/ 2149971 w 12192000"/>
              <a:gd name="connsiteY2745" fmla="*/ 3195409 h 3882345"/>
              <a:gd name="connsiteX2746" fmla="*/ 2163820 w 12192000"/>
              <a:gd name="connsiteY2746" fmla="*/ 3173377 h 3882345"/>
              <a:gd name="connsiteX2747" fmla="*/ 2109047 w 12192000"/>
              <a:gd name="connsiteY2747" fmla="*/ 3157631 h 3882345"/>
              <a:gd name="connsiteX2748" fmla="*/ 2066860 w 12192000"/>
              <a:gd name="connsiteY2748" fmla="*/ 3146301 h 3882345"/>
              <a:gd name="connsiteX2749" fmla="*/ 1986896 w 12192000"/>
              <a:gd name="connsiteY2749" fmla="*/ 3169596 h 3882345"/>
              <a:gd name="connsiteX2750" fmla="*/ 1952899 w 12192000"/>
              <a:gd name="connsiteY2750" fmla="*/ 3149448 h 3882345"/>
              <a:gd name="connsiteX2751" fmla="*/ 1930860 w 12192000"/>
              <a:gd name="connsiteY2751" fmla="*/ 3201708 h 3882345"/>
              <a:gd name="connsiteX2752" fmla="*/ 1959192 w 12192000"/>
              <a:gd name="connsiteY2752" fmla="*/ 3197299 h 3882345"/>
              <a:gd name="connsiteX2753" fmla="*/ 1989414 w 12192000"/>
              <a:gd name="connsiteY2753" fmla="*/ 3192262 h 3882345"/>
              <a:gd name="connsiteX2754" fmla="*/ 2021527 w 12192000"/>
              <a:gd name="connsiteY2754" fmla="*/ 3205483 h 3882345"/>
              <a:gd name="connsiteX2755" fmla="*/ 2079453 w 12192000"/>
              <a:gd name="connsiteY2755" fmla="*/ 3170858 h 3882345"/>
              <a:gd name="connsiteX2756" fmla="*/ 2030339 w 12192000"/>
              <a:gd name="connsiteY2756" fmla="*/ 3213673 h 3882345"/>
              <a:gd name="connsiteX2757" fmla="*/ 2034120 w 12192000"/>
              <a:gd name="connsiteY2757" fmla="*/ 3248932 h 3882345"/>
              <a:gd name="connsiteX2758" fmla="*/ 2002007 w 12192000"/>
              <a:gd name="connsiteY2758" fmla="*/ 3266562 h 3882345"/>
              <a:gd name="connsiteX2759" fmla="*/ 1988786 w 12192000"/>
              <a:gd name="connsiteY2759" fmla="*/ 3271599 h 3882345"/>
              <a:gd name="connsiteX2760" fmla="*/ 1948490 w 12192000"/>
              <a:gd name="connsiteY2760" fmla="*/ 3269708 h 3882345"/>
              <a:gd name="connsiteX2761" fmla="*/ 1898120 w 12192000"/>
              <a:gd name="connsiteY2761" fmla="*/ 3264671 h 3882345"/>
              <a:gd name="connsiteX2762" fmla="*/ 1839559 w 12192000"/>
              <a:gd name="connsiteY2762" fmla="*/ 3291112 h 3882345"/>
              <a:gd name="connsiteX2763" fmla="*/ 1828229 w 12192000"/>
              <a:gd name="connsiteY2763" fmla="*/ 3310005 h 3882345"/>
              <a:gd name="connsiteX2764" fmla="*/ 1825083 w 12192000"/>
              <a:gd name="connsiteY2764" fmla="*/ 3306858 h 3882345"/>
              <a:gd name="connsiteX2765" fmla="*/ 1786043 w 12192000"/>
              <a:gd name="connsiteY2765" fmla="*/ 3267818 h 3882345"/>
              <a:gd name="connsiteX2766" fmla="*/ 1772822 w 12192000"/>
              <a:gd name="connsiteY2766" fmla="*/ 3257116 h 3882345"/>
              <a:gd name="connsiteX2767" fmla="*/ 1709859 w 12192000"/>
              <a:gd name="connsiteY2767" fmla="*/ 3272855 h 3882345"/>
              <a:gd name="connsiteX2768" fmla="*/ 1679009 w 12192000"/>
              <a:gd name="connsiteY2768" fmla="*/ 3267190 h 3882345"/>
              <a:gd name="connsiteX2769" fmla="*/ 1647524 w 12192000"/>
              <a:gd name="connsiteY2769" fmla="*/ 3261525 h 3882345"/>
              <a:gd name="connsiteX2770" fmla="*/ 1647524 w 12192000"/>
              <a:gd name="connsiteY2770" fmla="*/ 3245151 h 3882345"/>
              <a:gd name="connsiteX2771" fmla="*/ 1597782 w 12192000"/>
              <a:gd name="connsiteY2771" fmla="*/ 3291112 h 3882345"/>
              <a:gd name="connsiteX2772" fmla="*/ 1572596 w 12192000"/>
              <a:gd name="connsiteY2772" fmla="*/ 3292375 h 3882345"/>
              <a:gd name="connsiteX2773" fmla="*/ 1572596 w 12192000"/>
              <a:gd name="connsiteY2773" fmla="*/ 3278520 h 3882345"/>
              <a:gd name="connsiteX2774" fmla="*/ 1572596 w 12192000"/>
              <a:gd name="connsiteY2774" fmla="*/ 3270336 h 3882345"/>
              <a:gd name="connsiteX2775" fmla="*/ 1517824 w 12192000"/>
              <a:gd name="connsiteY2775" fmla="*/ 3248932 h 3882345"/>
              <a:gd name="connsiteX2776" fmla="*/ 1458636 w 12192000"/>
              <a:gd name="connsiteY2776" fmla="*/ 3281673 h 3882345"/>
              <a:gd name="connsiteX2777" fmla="*/ 1451715 w 12192000"/>
              <a:gd name="connsiteY2777" fmla="*/ 3282929 h 3882345"/>
              <a:gd name="connsiteX2778" fmla="*/ 1424011 w 12192000"/>
              <a:gd name="connsiteY2778" fmla="*/ 3294266 h 3882345"/>
              <a:gd name="connsiteX2779" fmla="*/ 1402600 w 12192000"/>
              <a:gd name="connsiteY2779" fmla="*/ 3299303 h 3882345"/>
              <a:gd name="connsiteX2780" fmla="*/ 1350974 w 12192000"/>
              <a:gd name="connsiteY2780" fmla="*/ 3313151 h 3882345"/>
              <a:gd name="connsiteX2781" fmla="*/ 1323263 w 12192000"/>
              <a:gd name="connsiteY2781" fmla="*/ 3311261 h 3882345"/>
              <a:gd name="connsiteX2782" fmla="*/ 1288639 w 12192000"/>
              <a:gd name="connsiteY2782" fmla="*/ 3308742 h 3882345"/>
              <a:gd name="connsiteX2783" fmla="*/ 1230078 w 12192000"/>
              <a:gd name="connsiteY2783" fmla="*/ 3298040 h 3882345"/>
              <a:gd name="connsiteX2784" fmla="*/ 1196082 w 12192000"/>
              <a:gd name="connsiteY2784" fmla="*/ 3299303 h 3882345"/>
              <a:gd name="connsiteX2785" fmla="*/ 1163341 w 12192000"/>
              <a:gd name="connsiteY2785" fmla="*/ 3308114 h 3882345"/>
              <a:gd name="connsiteX2786" fmla="*/ 1119270 w 12192000"/>
              <a:gd name="connsiteY2786" fmla="*/ 3325744 h 3882345"/>
              <a:gd name="connsiteX2787" fmla="*/ 1085267 w 12192000"/>
              <a:gd name="connsiteY2787" fmla="*/ 3334562 h 3882345"/>
              <a:gd name="connsiteX2788" fmla="*/ 1041190 w 12192000"/>
              <a:gd name="connsiteY2788" fmla="*/ 3321969 h 3882345"/>
              <a:gd name="connsiteX2789" fmla="*/ 1024823 w 12192000"/>
              <a:gd name="connsiteY2789" fmla="*/ 3319451 h 3882345"/>
              <a:gd name="connsiteX2790" fmla="*/ 999638 w 12192000"/>
              <a:gd name="connsiteY2790" fmla="*/ 3333299 h 3882345"/>
              <a:gd name="connsiteX2791" fmla="*/ 1004675 w 12192000"/>
              <a:gd name="connsiteY2791" fmla="*/ 3342117 h 3882345"/>
              <a:gd name="connsiteX2792" fmla="*/ 925338 w 12192000"/>
              <a:gd name="connsiteY2792" fmla="*/ 3354075 h 3882345"/>
              <a:gd name="connsiteX2793" fmla="*/ 897006 w 12192000"/>
              <a:gd name="connsiteY2793" fmla="*/ 3320707 h 3882345"/>
              <a:gd name="connsiteX2794" fmla="*/ 881267 w 12192000"/>
              <a:gd name="connsiteY2794" fmla="*/ 3327634 h 3882345"/>
              <a:gd name="connsiteX2795" fmla="*/ 795638 w 12192000"/>
              <a:gd name="connsiteY2795" fmla="*/ 3326372 h 3882345"/>
              <a:gd name="connsiteX2796" fmla="*/ 792491 w 12192000"/>
              <a:gd name="connsiteY2796" fmla="*/ 3325116 h 3882345"/>
              <a:gd name="connsiteX2797" fmla="*/ 769190 w 12192000"/>
              <a:gd name="connsiteY2797" fmla="*/ 3354710 h 3882345"/>
              <a:gd name="connsiteX2798" fmla="*/ 746524 w 12192000"/>
              <a:gd name="connsiteY2798" fmla="*/ 3347782 h 3882345"/>
              <a:gd name="connsiteX2799" fmla="*/ 706862 w 12192000"/>
              <a:gd name="connsiteY2799" fmla="*/ 3324488 h 3882345"/>
              <a:gd name="connsiteX2800" fmla="*/ 678530 w 12192000"/>
              <a:gd name="connsiteY2800" fmla="*/ 3327634 h 3882345"/>
              <a:gd name="connsiteX2801" fmla="*/ 664047 w 12192000"/>
              <a:gd name="connsiteY2801" fmla="*/ 3347154 h 3882345"/>
              <a:gd name="connsiteX2802" fmla="*/ 636343 w 12192000"/>
              <a:gd name="connsiteY2802" fmla="*/ 3352819 h 3882345"/>
              <a:gd name="connsiteX2803" fmla="*/ 558269 w 12192000"/>
              <a:gd name="connsiteY2803" fmla="*/ 3365412 h 3882345"/>
              <a:gd name="connsiteX2804" fmla="*/ 508527 w 12192000"/>
              <a:gd name="connsiteY2804" fmla="*/ 3347782 h 3882345"/>
              <a:gd name="connsiteX2805" fmla="*/ 492153 w 12192000"/>
              <a:gd name="connsiteY2805" fmla="*/ 3323853 h 3882345"/>
              <a:gd name="connsiteX2806" fmla="*/ 468231 w 12192000"/>
              <a:gd name="connsiteY2806" fmla="*/ 3355338 h 3882345"/>
              <a:gd name="connsiteX2807" fmla="*/ 432972 w 12192000"/>
              <a:gd name="connsiteY2807" fmla="*/ 3388079 h 3882345"/>
              <a:gd name="connsiteX2808" fmla="*/ 438637 w 12192000"/>
              <a:gd name="connsiteY2808" fmla="*/ 3389969 h 3882345"/>
              <a:gd name="connsiteX2809" fmla="*/ 443046 w 12192000"/>
              <a:gd name="connsiteY2809" fmla="*/ 3391853 h 3882345"/>
              <a:gd name="connsiteX2810" fmla="*/ 427306 w 12192000"/>
              <a:gd name="connsiteY2810" fmla="*/ 3406964 h 3882345"/>
              <a:gd name="connsiteX2811" fmla="*/ 417232 w 12192000"/>
              <a:gd name="connsiteY2811" fmla="*/ 3415154 h 3882345"/>
              <a:gd name="connsiteX2812" fmla="*/ 405268 w 12192000"/>
              <a:gd name="connsiteY2812" fmla="*/ 3437186 h 3882345"/>
              <a:gd name="connsiteX2813" fmla="*/ 427934 w 12192000"/>
              <a:gd name="connsiteY2813" fmla="*/ 3451041 h 3882345"/>
              <a:gd name="connsiteX2814" fmla="*/ 425416 w 12192000"/>
              <a:gd name="connsiteY2814" fmla="*/ 3500784 h 3882345"/>
              <a:gd name="connsiteX2815" fmla="*/ 406530 w 12192000"/>
              <a:gd name="connsiteY2815" fmla="*/ 3522188 h 3882345"/>
              <a:gd name="connsiteX2816" fmla="*/ 377564 w 12192000"/>
              <a:gd name="connsiteY2816" fmla="*/ 3498265 h 3882345"/>
              <a:gd name="connsiteX2817" fmla="*/ 363081 w 12192000"/>
              <a:gd name="connsiteY2817" fmla="*/ 3460488 h 3882345"/>
              <a:gd name="connsiteX2818" fmla="*/ 329712 w 12192000"/>
              <a:gd name="connsiteY2818" fmla="*/ 3471190 h 3882345"/>
              <a:gd name="connsiteX2819" fmla="*/ 330340 w 12192000"/>
              <a:gd name="connsiteY2819" fmla="*/ 3475599 h 3882345"/>
              <a:gd name="connsiteX2820" fmla="*/ 328450 w 12192000"/>
              <a:gd name="connsiteY2820" fmla="*/ 3498265 h 3882345"/>
              <a:gd name="connsiteX2821" fmla="*/ 300753 w 12192000"/>
              <a:gd name="connsiteY2821" fmla="*/ 3516523 h 3882345"/>
              <a:gd name="connsiteX2822" fmla="*/ 270524 w 12192000"/>
              <a:gd name="connsiteY2822" fmla="*/ 3524078 h 3882345"/>
              <a:gd name="connsiteX2823" fmla="*/ 199377 w 12192000"/>
              <a:gd name="connsiteY2823" fmla="*/ 3480001 h 3882345"/>
              <a:gd name="connsiteX2824" fmla="*/ 186157 w 12192000"/>
              <a:gd name="connsiteY2824" fmla="*/ 3471190 h 3882345"/>
              <a:gd name="connsiteX2825" fmla="*/ 169155 w 12192000"/>
              <a:gd name="connsiteY2825" fmla="*/ 3502040 h 3882345"/>
              <a:gd name="connsiteX2826" fmla="*/ 188048 w 12192000"/>
              <a:gd name="connsiteY2826" fmla="*/ 3500784 h 3882345"/>
              <a:gd name="connsiteX2827" fmla="*/ 191194 w 12192000"/>
              <a:gd name="connsiteY2827" fmla="*/ 3500784 h 3882345"/>
              <a:gd name="connsiteX2828" fmla="*/ 169783 w 12192000"/>
              <a:gd name="connsiteY2828" fmla="*/ 3510858 h 3882345"/>
              <a:gd name="connsiteX2829" fmla="*/ 105564 w 12192000"/>
              <a:gd name="connsiteY2829" fmla="*/ 3486301 h 3882345"/>
              <a:gd name="connsiteX2830" fmla="*/ 113120 w 12192000"/>
              <a:gd name="connsiteY2830" fmla="*/ 3453560 h 3882345"/>
              <a:gd name="connsiteX2831" fmla="*/ 107455 w 12192000"/>
              <a:gd name="connsiteY2831" fmla="*/ 3446004 h 3882345"/>
              <a:gd name="connsiteX2832" fmla="*/ 99899 w 12192000"/>
              <a:gd name="connsiteY2832" fmla="*/ 3423338 h 3882345"/>
              <a:gd name="connsiteX2833" fmla="*/ 133896 w 12192000"/>
              <a:gd name="connsiteY2833" fmla="*/ 3426484 h 3882345"/>
              <a:gd name="connsiteX2834" fmla="*/ 155307 w 12192000"/>
              <a:gd name="connsiteY2834" fmla="*/ 3452297 h 3882345"/>
              <a:gd name="connsiteX2835" fmla="*/ 245973 w 12192000"/>
              <a:gd name="connsiteY2835" fmla="*/ 3459225 h 3882345"/>
              <a:gd name="connsiteX2836" fmla="*/ 245345 w 12192000"/>
              <a:gd name="connsiteY2836" fmla="*/ 3455451 h 3882345"/>
              <a:gd name="connsiteX2837" fmla="*/ 240302 w 12192000"/>
              <a:gd name="connsiteY2837" fmla="*/ 3433412 h 3882345"/>
              <a:gd name="connsiteX2838" fmla="*/ 215751 w 12192000"/>
              <a:gd name="connsiteY2838" fmla="*/ 3388707 h 3882345"/>
              <a:gd name="connsiteX2839" fmla="*/ 214489 w 12192000"/>
              <a:gd name="connsiteY2839" fmla="*/ 3378005 h 3882345"/>
              <a:gd name="connsiteX2840" fmla="*/ 249120 w 12192000"/>
              <a:gd name="connsiteY2840" fmla="*/ 3392488 h 3882345"/>
              <a:gd name="connsiteX2841" fmla="*/ 272415 w 12192000"/>
              <a:gd name="connsiteY2841" fmla="*/ 3431521 h 3882345"/>
              <a:gd name="connsiteX2842" fmla="*/ 278080 w 12192000"/>
              <a:gd name="connsiteY2842" fmla="*/ 3428375 h 3882345"/>
              <a:gd name="connsiteX2843" fmla="*/ 317120 w 12192000"/>
              <a:gd name="connsiteY2843" fmla="*/ 3403190 h 3882345"/>
              <a:gd name="connsiteX2844" fmla="*/ 319638 w 12192000"/>
              <a:gd name="connsiteY2844" fmla="*/ 3401927 h 3882345"/>
              <a:gd name="connsiteX2845" fmla="*/ 329084 w 12192000"/>
              <a:gd name="connsiteY2845" fmla="*/ 3413264 h 3882345"/>
              <a:gd name="connsiteX2846" fmla="*/ 327822 w 12192000"/>
              <a:gd name="connsiteY2846" fmla="*/ 3416410 h 3882345"/>
              <a:gd name="connsiteX2847" fmla="*/ 319638 w 12192000"/>
              <a:gd name="connsiteY2847" fmla="*/ 3442223 h 3882345"/>
              <a:gd name="connsiteX2848" fmla="*/ 365600 w 12192000"/>
              <a:gd name="connsiteY2848" fmla="*/ 3412636 h 3882345"/>
              <a:gd name="connsiteX2849" fmla="*/ 371271 w 12192000"/>
              <a:gd name="connsiteY2849" fmla="*/ 3398781 h 3882345"/>
              <a:gd name="connsiteX2850" fmla="*/ 376302 w 12192000"/>
              <a:gd name="connsiteY2850" fmla="*/ 3386816 h 3882345"/>
              <a:gd name="connsiteX2851" fmla="*/ 369380 w 12192000"/>
              <a:gd name="connsiteY2851" fmla="*/ 3376114 h 3882345"/>
              <a:gd name="connsiteX2852" fmla="*/ 355525 w 12192000"/>
              <a:gd name="connsiteY2852" fmla="*/ 3373595 h 3882345"/>
              <a:gd name="connsiteX2853" fmla="*/ 338524 w 12192000"/>
              <a:gd name="connsiteY2853" fmla="*/ 3370449 h 3882345"/>
              <a:gd name="connsiteX2854" fmla="*/ 303899 w 12192000"/>
              <a:gd name="connsiteY2854" fmla="*/ 3359747 h 3882345"/>
              <a:gd name="connsiteX2855" fmla="*/ 296344 w 12192000"/>
              <a:gd name="connsiteY2855" fmla="*/ 3385560 h 3882345"/>
              <a:gd name="connsiteX2856" fmla="*/ 288788 w 12192000"/>
              <a:gd name="connsiteY2856" fmla="*/ 3376742 h 3882345"/>
              <a:gd name="connsiteX2857" fmla="*/ 242820 w 12192000"/>
              <a:gd name="connsiteY2857" fmla="*/ 3343373 h 3882345"/>
              <a:gd name="connsiteX2858" fmla="*/ 165381 w 12192000"/>
              <a:gd name="connsiteY2858" fmla="*/ 3354710 h 3882345"/>
              <a:gd name="connsiteX2859" fmla="*/ 153416 w 12192000"/>
              <a:gd name="connsiteY2859" fmla="*/ 3348410 h 3882345"/>
              <a:gd name="connsiteX2860" fmla="*/ 125713 w 12192000"/>
              <a:gd name="connsiteY2860" fmla="*/ 3357228 h 3882345"/>
              <a:gd name="connsiteX2861" fmla="*/ 96746 w 12192000"/>
              <a:gd name="connsiteY2861" fmla="*/ 3376742 h 3882345"/>
              <a:gd name="connsiteX2862" fmla="*/ 27490 w 12192000"/>
              <a:gd name="connsiteY2862" fmla="*/ 3420819 h 3882345"/>
              <a:gd name="connsiteX2863" fmla="*/ 4558 w 12192000"/>
              <a:gd name="connsiteY2863" fmla="*/ 3454996 h 3882345"/>
              <a:gd name="connsiteX2864" fmla="*/ 0 w 12192000"/>
              <a:gd name="connsiteY2864" fmla="*/ 3456838 h 3882345"/>
              <a:gd name="connsiteX2865" fmla="*/ 0 w 12192000"/>
              <a:gd name="connsiteY2865" fmla="*/ 3426757 h 3882345"/>
              <a:gd name="connsiteX2866" fmla="*/ 7658 w 12192000"/>
              <a:gd name="connsiteY2866" fmla="*/ 3411846 h 3882345"/>
              <a:gd name="connsiteX2867" fmla="*/ 14898 w 12192000"/>
              <a:gd name="connsiteY2867" fmla="*/ 3391225 h 3882345"/>
              <a:gd name="connsiteX2868" fmla="*/ 18672 w 12192000"/>
              <a:gd name="connsiteY2868" fmla="*/ 3391225 h 3882345"/>
              <a:gd name="connsiteX2869" fmla="*/ 37564 w 12192000"/>
              <a:gd name="connsiteY2869" fmla="*/ 3367303 h 3882345"/>
              <a:gd name="connsiteX2870" fmla="*/ 17497 w 12192000"/>
              <a:gd name="connsiteY2870" fmla="*/ 3364073 h 3882345"/>
              <a:gd name="connsiteX2871" fmla="*/ 0 w 12192000"/>
              <a:gd name="connsiteY2871" fmla="*/ 3368376 h 3882345"/>
              <a:gd name="connsiteX2872" fmla="*/ 0 w 12192000"/>
              <a:gd name="connsiteY2872" fmla="*/ 3044342 h 3882345"/>
              <a:gd name="connsiteX2873" fmla="*/ 15526 w 12192000"/>
              <a:gd name="connsiteY2873" fmla="*/ 3048707 h 3882345"/>
              <a:gd name="connsiteX2874" fmla="*/ 82270 w 12192000"/>
              <a:gd name="connsiteY2874" fmla="*/ 3049970 h 3882345"/>
              <a:gd name="connsiteX2875" fmla="*/ 144598 w 12192000"/>
              <a:gd name="connsiteY2875" fmla="*/ 3034859 h 3882345"/>
              <a:gd name="connsiteX2876" fmla="*/ 145861 w 12192000"/>
              <a:gd name="connsiteY2876" fmla="*/ 3034859 h 3882345"/>
              <a:gd name="connsiteX2877" fmla="*/ 192457 w 12192000"/>
              <a:gd name="connsiteY2877" fmla="*/ 3033596 h 3882345"/>
              <a:gd name="connsiteX2878" fmla="*/ 203158 w 12192000"/>
              <a:gd name="connsiteY2878" fmla="*/ 3036742 h 3882345"/>
              <a:gd name="connsiteX2879" fmla="*/ 228972 w 12192000"/>
              <a:gd name="connsiteY2879" fmla="*/ 3037377 h 3882345"/>
              <a:gd name="connsiteX2880" fmla="*/ 243455 w 12192000"/>
              <a:gd name="connsiteY2880" fmla="*/ 3004636 h 3882345"/>
              <a:gd name="connsiteX2881" fmla="*/ 245973 w 12192000"/>
              <a:gd name="connsiteY2881" fmla="*/ 3006520 h 3882345"/>
              <a:gd name="connsiteX2882" fmla="*/ 317748 w 12192000"/>
              <a:gd name="connsiteY2882" fmla="*/ 3065709 h 3882345"/>
              <a:gd name="connsiteX2883" fmla="*/ 376936 w 12192000"/>
              <a:gd name="connsiteY2883" fmla="*/ 3083338 h 3882345"/>
              <a:gd name="connsiteX2884" fmla="*/ 385748 w 12192000"/>
              <a:gd name="connsiteY2884" fmla="*/ 3082076 h 3882345"/>
              <a:gd name="connsiteX2885" fmla="*/ 387638 w 12192000"/>
              <a:gd name="connsiteY2885" fmla="*/ 3056263 h 3882345"/>
              <a:gd name="connsiteX2886" fmla="*/ 381973 w 12192000"/>
              <a:gd name="connsiteY2886" fmla="*/ 3056891 h 3882345"/>
              <a:gd name="connsiteX2887" fmla="*/ 346714 w 12192000"/>
              <a:gd name="connsiteY2887" fmla="*/ 3060044 h 3882345"/>
              <a:gd name="connsiteX2888" fmla="*/ 315857 w 12192000"/>
              <a:gd name="connsiteY2888" fmla="*/ 3004002 h 3882345"/>
              <a:gd name="connsiteX2889" fmla="*/ 348598 w 12192000"/>
              <a:gd name="connsiteY2889" fmla="*/ 2981335 h 3882345"/>
              <a:gd name="connsiteX2890" fmla="*/ 401487 w 12192000"/>
              <a:gd name="connsiteY2890" fmla="*/ 3021631 h 3882345"/>
              <a:gd name="connsiteX2891" fmla="*/ 424788 w 12192000"/>
              <a:gd name="connsiteY2891" fmla="*/ 3025412 h 3882345"/>
              <a:gd name="connsiteX2892" fmla="*/ 495307 w 12192000"/>
              <a:gd name="connsiteY2892" fmla="*/ 3001483 h 3882345"/>
              <a:gd name="connsiteX2893" fmla="*/ 501599 w 12192000"/>
              <a:gd name="connsiteY2893" fmla="*/ 2997081 h 3882345"/>
              <a:gd name="connsiteX2894" fmla="*/ 536859 w 12192000"/>
              <a:gd name="connsiteY2894" fmla="*/ 2979451 h 3882345"/>
              <a:gd name="connsiteX2895" fmla="*/ 538121 w 12192000"/>
              <a:gd name="connsiteY2895" fmla="*/ 3012820 h 3882345"/>
              <a:gd name="connsiteX2896" fmla="*/ 525528 w 12192000"/>
              <a:gd name="connsiteY2896" fmla="*/ 3014710 h 3882345"/>
              <a:gd name="connsiteX2897" fmla="*/ 518601 w 12192000"/>
              <a:gd name="connsiteY2897" fmla="*/ 3015966 h 3882345"/>
              <a:gd name="connsiteX2898" fmla="*/ 500972 w 12192000"/>
              <a:gd name="connsiteY2898" fmla="*/ 3041152 h 3882345"/>
              <a:gd name="connsiteX2899" fmla="*/ 523010 w 12192000"/>
              <a:gd name="connsiteY2899" fmla="*/ 3082710 h 3882345"/>
              <a:gd name="connsiteX2900" fmla="*/ 570234 w 12192000"/>
              <a:gd name="connsiteY2900" fmla="*/ 3061928 h 3882345"/>
              <a:gd name="connsiteX2901" fmla="*/ 576527 w 12192000"/>
              <a:gd name="connsiteY2901" fmla="*/ 3007783 h 3882345"/>
              <a:gd name="connsiteX2902" fmla="*/ 580936 w 12192000"/>
              <a:gd name="connsiteY2902" fmla="*/ 3002746 h 3882345"/>
              <a:gd name="connsiteX2903" fmla="*/ 596675 w 12192000"/>
              <a:gd name="connsiteY2903" fmla="*/ 3001483 h 3882345"/>
              <a:gd name="connsiteX2904" fmla="*/ 605493 w 12192000"/>
              <a:gd name="connsiteY2904" fmla="*/ 3009673 h 3882345"/>
              <a:gd name="connsiteX2905" fmla="*/ 591638 w 12192000"/>
              <a:gd name="connsiteY2905" fmla="*/ 3046189 h 3882345"/>
              <a:gd name="connsiteX2906" fmla="*/ 600449 w 12192000"/>
              <a:gd name="connsiteY2906" fmla="*/ 3056263 h 3882345"/>
              <a:gd name="connsiteX2907" fmla="*/ 616823 w 12192000"/>
              <a:gd name="connsiteY2907" fmla="*/ 3061928 h 3882345"/>
              <a:gd name="connsiteX2908" fmla="*/ 651455 w 12192000"/>
              <a:gd name="connsiteY2908" fmla="*/ 3058153 h 3882345"/>
              <a:gd name="connsiteX2909" fmla="*/ 648301 w 12192000"/>
              <a:gd name="connsiteY2909" fmla="*/ 3054372 h 3882345"/>
              <a:gd name="connsiteX2910" fmla="*/ 655857 w 12192000"/>
              <a:gd name="connsiteY2910" fmla="*/ 3029187 h 3882345"/>
              <a:gd name="connsiteX2911" fmla="*/ 675377 w 12192000"/>
              <a:gd name="connsiteY2911" fmla="*/ 3043670 h 3882345"/>
              <a:gd name="connsiteX2912" fmla="*/ 679158 w 12192000"/>
              <a:gd name="connsiteY2912" fmla="*/ 3051226 h 3882345"/>
              <a:gd name="connsiteX2913" fmla="*/ 724491 w 12192000"/>
              <a:gd name="connsiteY2913" fmla="*/ 3049335 h 3882345"/>
              <a:gd name="connsiteX2914" fmla="*/ 741493 w 12192000"/>
              <a:gd name="connsiteY2914" fmla="*/ 3036742 h 3882345"/>
              <a:gd name="connsiteX2915" fmla="*/ 747786 w 12192000"/>
              <a:gd name="connsiteY2915" fmla="*/ 3031705 h 3882345"/>
              <a:gd name="connsiteX2916" fmla="*/ 727010 w 12192000"/>
              <a:gd name="connsiteY2916" fmla="*/ 3006520 h 3882345"/>
              <a:gd name="connsiteX2917" fmla="*/ 693634 w 12192000"/>
              <a:gd name="connsiteY2917" fmla="*/ 2988891 h 3882345"/>
              <a:gd name="connsiteX2918" fmla="*/ 710636 w 12192000"/>
              <a:gd name="connsiteY2918" fmla="*/ 2950485 h 3882345"/>
              <a:gd name="connsiteX2919" fmla="*/ 713155 w 12192000"/>
              <a:gd name="connsiteY2919" fmla="*/ 2955522 h 3882345"/>
              <a:gd name="connsiteX2920" fmla="*/ 730156 w 12192000"/>
              <a:gd name="connsiteY2920" fmla="*/ 2986372 h 3882345"/>
              <a:gd name="connsiteX2921" fmla="*/ 786826 w 12192000"/>
              <a:gd name="connsiteY2921" fmla="*/ 2975042 h 3882345"/>
              <a:gd name="connsiteX2922" fmla="*/ 784936 w 12192000"/>
              <a:gd name="connsiteY2922" fmla="*/ 2971261 h 3882345"/>
              <a:gd name="connsiteX2923" fmla="*/ 800047 w 12192000"/>
              <a:gd name="connsiteY2923" fmla="*/ 2959931 h 3882345"/>
              <a:gd name="connsiteX2924" fmla="*/ 827750 w 12192000"/>
              <a:gd name="connsiteY2924" fmla="*/ 2968743 h 3882345"/>
              <a:gd name="connsiteX2925" fmla="*/ 847271 w 12192000"/>
              <a:gd name="connsiteY2925" fmla="*/ 3012192 h 3882345"/>
              <a:gd name="connsiteX2926" fmla="*/ 831525 w 12192000"/>
              <a:gd name="connsiteY2926" fmla="*/ 3020375 h 3882345"/>
              <a:gd name="connsiteX2927" fmla="*/ 829641 w 12192000"/>
              <a:gd name="connsiteY2927" fmla="*/ 3032968 h 3882345"/>
              <a:gd name="connsiteX2928" fmla="*/ 839715 w 12192000"/>
              <a:gd name="connsiteY2928" fmla="*/ 3041779 h 3882345"/>
              <a:gd name="connsiteX2929" fmla="*/ 883158 w 12192000"/>
              <a:gd name="connsiteY2929" fmla="*/ 3027931 h 3882345"/>
              <a:gd name="connsiteX2930" fmla="*/ 897006 w 12192000"/>
              <a:gd name="connsiteY2930" fmla="*/ 3007783 h 3882345"/>
              <a:gd name="connsiteX2931" fmla="*/ 905190 w 12192000"/>
              <a:gd name="connsiteY2931" fmla="*/ 2992044 h 3882345"/>
              <a:gd name="connsiteX2932" fmla="*/ 941084 w 12192000"/>
              <a:gd name="connsiteY2932" fmla="*/ 2959303 h 3882345"/>
              <a:gd name="connsiteX2933" fmla="*/ 981380 w 12192000"/>
              <a:gd name="connsiteY2933" fmla="*/ 2964340 h 3882345"/>
              <a:gd name="connsiteX2934" fmla="*/ 964378 w 12192000"/>
              <a:gd name="connsiteY2934" fmla="*/ 2971896 h 3882345"/>
              <a:gd name="connsiteX2935" fmla="*/ 946121 w 12192000"/>
              <a:gd name="connsiteY2935" fmla="*/ 3013448 h 3882345"/>
              <a:gd name="connsiteX2936" fmla="*/ 956823 w 12192000"/>
              <a:gd name="connsiteY2936" fmla="*/ 3027931 h 3882345"/>
              <a:gd name="connsiteX2937" fmla="*/ 960597 w 12192000"/>
              <a:gd name="connsiteY2937" fmla="*/ 3033596 h 3882345"/>
              <a:gd name="connsiteX2938" fmla="*/ 986417 w 12192000"/>
              <a:gd name="connsiteY2938" fmla="*/ 3031705 h 3882345"/>
              <a:gd name="connsiteX2939" fmla="*/ 992710 w 12192000"/>
              <a:gd name="connsiteY2939" fmla="*/ 3027303 h 3882345"/>
              <a:gd name="connsiteX2940" fmla="*/ 997747 w 12192000"/>
              <a:gd name="connsiteY2940" fmla="*/ 3023522 h 3882345"/>
              <a:gd name="connsiteX2941" fmla="*/ 1022932 w 12192000"/>
              <a:gd name="connsiteY2941" fmla="*/ 3041779 h 3882345"/>
              <a:gd name="connsiteX2942" fmla="*/ 1029860 w 12192000"/>
              <a:gd name="connsiteY2942" fmla="*/ 3041779 h 3882345"/>
              <a:gd name="connsiteX2943" fmla="*/ 1072675 w 12192000"/>
              <a:gd name="connsiteY2943" fmla="*/ 3028559 h 3882345"/>
              <a:gd name="connsiteX2944" fmla="*/ 1080858 w 12192000"/>
              <a:gd name="connsiteY2944" fmla="*/ 3022894 h 3882345"/>
              <a:gd name="connsiteX2945" fmla="*/ 1089042 w 12192000"/>
              <a:gd name="connsiteY2945" fmla="*/ 2982598 h 3882345"/>
              <a:gd name="connsiteX2946" fmla="*/ 1142565 w 12192000"/>
              <a:gd name="connsiteY2946" fmla="*/ 2937892 h 3882345"/>
              <a:gd name="connsiteX2947" fmla="*/ 1125563 w 12192000"/>
              <a:gd name="connsiteY2947" fmla="*/ 2984488 h 3882345"/>
              <a:gd name="connsiteX2948" fmla="*/ 1201119 w 12192000"/>
              <a:gd name="connsiteY2948" fmla="*/ 3021631 h 3882345"/>
              <a:gd name="connsiteX2949" fmla="*/ 1230078 w 12192000"/>
              <a:gd name="connsiteY2949" fmla="*/ 3041779 h 3882345"/>
              <a:gd name="connsiteX2950" fmla="*/ 1245196 w 12192000"/>
              <a:gd name="connsiteY2950" fmla="*/ 3051854 h 3882345"/>
              <a:gd name="connsiteX2951" fmla="*/ 1242678 w 12192000"/>
              <a:gd name="connsiteY2951" fmla="*/ 2983226 h 3882345"/>
              <a:gd name="connsiteX2952" fmla="*/ 1274784 w 12192000"/>
              <a:gd name="connsiteY2952" fmla="*/ 2988891 h 3882345"/>
              <a:gd name="connsiteX2953" fmla="*/ 1272893 w 12192000"/>
              <a:gd name="connsiteY2953" fmla="*/ 3009039 h 3882345"/>
              <a:gd name="connsiteX2954" fmla="*/ 1293676 w 12192000"/>
              <a:gd name="connsiteY2954" fmla="*/ 3014710 h 3882345"/>
              <a:gd name="connsiteX2955" fmla="*/ 1301859 w 12192000"/>
              <a:gd name="connsiteY2955" fmla="*/ 3007155 h 3882345"/>
              <a:gd name="connsiteX2956" fmla="*/ 1336491 w 12192000"/>
              <a:gd name="connsiteY2956" fmla="*/ 2997709 h 3882345"/>
              <a:gd name="connsiteX2957" fmla="*/ 1348449 w 12192000"/>
              <a:gd name="connsiteY2957" fmla="*/ 3000855 h 3882345"/>
              <a:gd name="connsiteX2958" fmla="*/ 1385598 w 12192000"/>
              <a:gd name="connsiteY2958" fmla="*/ 3011557 h 3882345"/>
              <a:gd name="connsiteX2959" fmla="*/ 1556229 w 12192000"/>
              <a:gd name="connsiteY2959" fmla="*/ 2978189 h 3882345"/>
              <a:gd name="connsiteX2960" fmla="*/ 1560638 w 12192000"/>
              <a:gd name="connsiteY2960" fmla="*/ 2983226 h 3882345"/>
              <a:gd name="connsiteX2961" fmla="*/ 1570713 w 12192000"/>
              <a:gd name="connsiteY2961" fmla="*/ 2994562 h 3882345"/>
              <a:gd name="connsiteX2962" fmla="*/ 1611637 w 12192000"/>
              <a:gd name="connsiteY2962" fmla="*/ 3002118 h 3882345"/>
              <a:gd name="connsiteX2963" fmla="*/ 1612900 w 12192000"/>
              <a:gd name="connsiteY2963" fmla="*/ 3000855 h 3882345"/>
              <a:gd name="connsiteX2964" fmla="*/ 1662007 w 12192000"/>
              <a:gd name="connsiteY2964" fmla="*/ 2992672 h 3882345"/>
              <a:gd name="connsiteX2965" fmla="*/ 1672081 w 12192000"/>
              <a:gd name="connsiteY2965" fmla="*/ 2983226 h 3882345"/>
              <a:gd name="connsiteX2966" fmla="*/ 1697894 w 12192000"/>
              <a:gd name="connsiteY2966" fmla="*/ 2936636 h 3882345"/>
              <a:gd name="connsiteX2967" fmla="*/ 1709231 w 12192000"/>
              <a:gd name="connsiteY2967" fmla="*/ 2933483 h 3882345"/>
              <a:gd name="connsiteX2968" fmla="*/ 1715524 w 12192000"/>
              <a:gd name="connsiteY2968" fmla="*/ 2931599 h 3882345"/>
              <a:gd name="connsiteX2969" fmla="*/ 1748899 w 12192000"/>
              <a:gd name="connsiteY2969" fmla="*/ 2959303 h 3882345"/>
              <a:gd name="connsiteX2970" fmla="*/ 1791080 w 12192000"/>
              <a:gd name="connsiteY2970" fmla="*/ 2993928 h 3882345"/>
              <a:gd name="connsiteX2971" fmla="*/ 1864751 w 12192000"/>
              <a:gd name="connsiteY2971" fmla="*/ 2975670 h 3882345"/>
              <a:gd name="connsiteX2972" fmla="*/ 1906931 w 12192000"/>
              <a:gd name="connsiteY2972" fmla="*/ 2999599 h 3882345"/>
              <a:gd name="connsiteX2973" fmla="*/ 1958564 w 12192000"/>
              <a:gd name="connsiteY2973" fmla="*/ 2973152 h 3882345"/>
              <a:gd name="connsiteX2974" fmla="*/ 1967376 w 12192000"/>
              <a:gd name="connsiteY2974" fmla="*/ 2956785 h 3882345"/>
              <a:gd name="connsiteX2975" fmla="*/ 1959192 w 12192000"/>
              <a:gd name="connsiteY2975" fmla="*/ 2946711 h 3882345"/>
              <a:gd name="connsiteX2976" fmla="*/ 1914487 w 12192000"/>
              <a:gd name="connsiteY2976" fmla="*/ 2953631 h 3882345"/>
              <a:gd name="connsiteX2977" fmla="*/ 1888046 w 12192000"/>
              <a:gd name="connsiteY2977" fmla="*/ 2899487 h 3882345"/>
              <a:gd name="connsiteX2978" fmla="*/ 1903785 w 12192000"/>
              <a:gd name="connsiteY2978" fmla="*/ 2890669 h 3882345"/>
              <a:gd name="connsiteX2979" fmla="*/ 1910712 w 12192000"/>
              <a:gd name="connsiteY2979" fmla="*/ 2888150 h 3882345"/>
              <a:gd name="connsiteX2980" fmla="*/ 1917005 w 12192000"/>
              <a:gd name="connsiteY2980" fmla="*/ 2885632 h 3882345"/>
              <a:gd name="connsiteX2981" fmla="*/ 1934007 w 12192000"/>
              <a:gd name="connsiteY2981" fmla="*/ 2885632 h 3882345"/>
              <a:gd name="connsiteX2982" fmla="*/ 1951637 w 12192000"/>
              <a:gd name="connsiteY2982" fmla="*/ 2922153 h 3882345"/>
              <a:gd name="connsiteX2983" fmla="*/ 2063079 w 12192000"/>
              <a:gd name="connsiteY2983" fmla="*/ 2913335 h 3882345"/>
              <a:gd name="connsiteX2984" fmla="*/ 2157527 w 12192000"/>
              <a:gd name="connsiteY2984" fmla="*/ 2917744 h 3882345"/>
              <a:gd name="connsiteX2985" fmla="*/ 2097083 w 12192000"/>
              <a:gd name="connsiteY2985" fmla="*/ 2934118 h 3882345"/>
              <a:gd name="connsiteX2986" fmla="*/ 2087008 w 12192000"/>
              <a:gd name="connsiteY2986" fmla="*/ 2941673 h 3882345"/>
              <a:gd name="connsiteX2987" fmla="*/ 2064970 w 12192000"/>
              <a:gd name="connsiteY2987" fmla="*/ 2957413 h 3882345"/>
              <a:gd name="connsiteX2988" fmla="*/ 2041675 w 12192000"/>
              <a:gd name="connsiteY2988" fmla="*/ 2968743 h 3882345"/>
              <a:gd name="connsiteX2989" fmla="*/ 2053005 w 12192000"/>
              <a:gd name="connsiteY2989" fmla="*/ 2978817 h 3882345"/>
              <a:gd name="connsiteX2990" fmla="*/ 2097711 w 12192000"/>
              <a:gd name="connsiteY2990" fmla="*/ 2997081 h 3882345"/>
              <a:gd name="connsiteX2991" fmla="*/ 2187121 w 12192000"/>
              <a:gd name="connsiteY2991" fmla="*/ 2987007 h 3882345"/>
              <a:gd name="connsiteX2992" fmla="*/ 2206635 w 12192000"/>
              <a:gd name="connsiteY2992" fmla="*/ 2971896 h 3882345"/>
              <a:gd name="connsiteX2993" fmla="*/ 2239375 w 12192000"/>
              <a:gd name="connsiteY2993" fmla="*/ 2949229 h 3882345"/>
              <a:gd name="connsiteX2994" fmla="*/ 2245675 w 12192000"/>
              <a:gd name="connsiteY2994" fmla="*/ 2935374 h 3882345"/>
              <a:gd name="connsiteX2995" fmla="*/ 2294783 w 12192000"/>
              <a:gd name="connsiteY2995" fmla="*/ 2903896 h 3882345"/>
              <a:gd name="connsiteX2996" fmla="*/ 2317449 w 12192000"/>
              <a:gd name="connsiteY2996" fmla="*/ 2904524 h 3882345"/>
              <a:gd name="connsiteX2997" fmla="*/ 2319340 w 12192000"/>
              <a:gd name="connsiteY2997" fmla="*/ 2904524 h 3882345"/>
              <a:gd name="connsiteX2998" fmla="*/ 2302966 w 12192000"/>
              <a:gd name="connsiteY2998" fmla="*/ 2919007 h 3882345"/>
              <a:gd name="connsiteX2999" fmla="*/ 2260158 w 12192000"/>
              <a:gd name="connsiteY2999" fmla="*/ 2932227 h 3882345"/>
              <a:gd name="connsiteX3000" fmla="*/ 2318077 w 12192000"/>
              <a:gd name="connsiteY3000" fmla="*/ 2973152 h 3882345"/>
              <a:gd name="connsiteX3001" fmla="*/ 2464786 w 12192000"/>
              <a:gd name="connsiteY3001" fmla="*/ 2992044 h 3882345"/>
              <a:gd name="connsiteX3002" fmla="*/ 2478006 w 12192000"/>
              <a:gd name="connsiteY3002" fmla="*/ 2962450 h 3882345"/>
              <a:gd name="connsiteX3003" fmla="*/ 2444003 w 12192000"/>
              <a:gd name="connsiteY3003" fmla="*/ 2930965 h 3882345"/>
              <a:gd name="connsiteX3004" fmla="*/ 2418190 w 12192000"/>
              <a:gd name="connsiteY3004" fmla="*/ 2915226 h 3882345"/>
              <a:gd name="connsiteX3005" fmla="*/ 2413787 w 12192000"/>
              <a:gd name="connsiteY3005" fmla="*/ 2910817 h 3882345"/>
              <a:gd name="connsiteX3006" fmla="*/ 2431417 w 12192000"/>
              <a:gd name="connsiteY3006" fmla="*/ 2891931 h 3882345"/>
              <a:gd name="connsiteX3007" fmla="*/ 2440857 w 12192000"/>
              <a:gd name="connsiteY3007" fmla="*/ 2892559 h 3882345"/>
              <a:gd name="connsiteX3008" fmla="*/ 2448412 w 12192000"/>
              <a:gd name="connsiteY3008" fmla="*/ 2893187 h 3882345"/>
              <a:gd name="connsiteX3009" fmla="*/ 2477378 w 12192000"/>
              <a:gd name="connsiteY3009" fmla="*/ 2886894 h 3882345"/>
              <a:gd name="connsiteX3010" fmla="*/ 2501301 w 12192000"/>
              <a:gd name="connsiteY3010" fmla="*/ 2891931 h 3882345"/>
              <a:gd name="connsiteX3011" fmla="*/ 2493745 w 12192000"/>
              <a:gd name="connsiteY3011" fmla="*/ 2937264 h 3882345"/>
              <a:gd name="connsiteX3012" fmla="*/ 2503192 w 12192000"/>
              <a:gd name="connsiteY3012" fmla="*/ 2942301 h 3882345"/>
              <a:gd name="connsiteX3013" fmla="*/ 2513894 w 12192000"/>
              <a:gd name="connsiteY3013" fmla="*/ 2948594 h 3882345"/>
              <a:gd name="connsiteX3014" fmla="*/ 2546006 w 12192000"/>
              <a:gd name="connsiteY3014" fmla="*/ 2932855 h 3882345"/>
              <a:gd name="connsiteX3015" fmla="*/ 2542860 w 12192000"/>
              <a:gd name="connsiteY3015" fmla="*/ 2920891 h 3882345"/>
              <a:gd name="connsiteX3016" fmla="*/ 2542225 w 12192000"/>
              <a:gd name="connsiteY3016" fmla="*/ 2900743 h 3882345"/>
              <a:gd name="connsiteX3017" fmla="*/ 2547897 w 12192000"/>
              <a:gd name="connsiteY3017" fmla="*/ 2897596 h 3882345"/>
              <a:gd name="connsiteX3018" fmla="*/ 2563636 w 12192000"/>
              <a:gd name="connsiteY3018" fmla="*/ 2902633 h 3882345"/>
              <a:gd name="connsiteX3019" fmla="*/ 2614634 w 12192000"/>
              <a:gd name="connsiteY3019" fmla="*/ 2925300 h 3882345"/>
              <a:gd name="connsiteX3020" fmla="*/ 2635410 w 12192000"/>
              <a:gd name="connsiteY3020" fmla="*/ 2921525 h 3882345"/>
              <a:gd name="connsiteX3021" fmla="*/ 2648637 w 12192000"/>
              <a:gd name="connsiteY3021" fmla="*/ 2919007 h 3882345"/>
              <a:gd name="connsiteX3022" fmla="*/ 2699008 w 12192000"/>
              <a:gd name="connsiteY3022" fmla="*/ 2913335 h 3882345"/>
              <a:gd name="connsiteX3023" fmla="*/ 2751897 w 12192000"/>
              <a:gd name="connsiteY3023" fmla="*/ 2927190 h 3882345"/>
              <a:gd name="connsiteX3024" fmla="*/ 2791565 w 12192000"/>
              <a:gd name="connsiteY3024" fmla="*/ 2970005 h 3882345"/>
              <a:gd name="connsiteX3025" fmla="*/ 2826824 w 12192000"/>
              <a:gd name="connsiteY3025" fmla="*/ 2949857 h 3882345"/>
              <a:gd name="connsiteX3026" fmla="*/ 2803523 w 12192000"/>
              <a:gd name="connsiteY3026" fmla="*/ 2905152 h 3882345"/>
              <a:gd name="connsiteX3027" fmla="*/ 2812969 w 12192000"/>
              <a:gd name="connsiteY3027" fmla="*/ 2859190 h 3882345"/>
              <a:gd name="connsiteX3028" fmla="*/ 2853265 w 12192000"/>
              <a:gd name="connsiteY3028" fmla="*/ 2878711 h 3882345"/>
              <a:gd name="connsiteX3029" fmla="*/ 2855784 w 12192000"/>
              <a:gd name="connsiteY3029" fmla="*/ 2874930 h 3882345"/>
              <a:gd name="connsiteX3030" fmla="*/ 2858302 w 12192000"/>
              <a:gd name="connsiteY3030" fmla="*/ 2870520 h 3882345"/>
              <a:gd name="connsiteX3031" fmla="*/ 2863967 w 12192000"/>
              <a:gd name="connsiteY3031" fmla="*/ 2876192 h 3882345"/>
              <a:gd name="connsiteX3032" fmla="*/ 2861449 w 12192000"/>
              <a:gd name="connsiteY3032" fmla="*/ 2912707 h 3882345"/>
              <a:gd name="connsiteX3033" fmla="*/ 2879713 w 12192000"/>
              <a:gd name="connsiteY3033" fmla="*/ 2927818 h 3882345"/>
              <a:gd name="connsiteX3034" fmla="*/ 2886006 w 12192000"/>
              <a:gd name="connsiteY3034" fmla="*/ 2924672 h 3882345"/>
              <a:gd name="connsiteX3035" fmla="*/ 2904264 w 12192000"/>
              <a:gd name="connsiteY3035" fmla="*/ 2910189 h 3882345"/>
              <a:gd name="connsiteX3036" fmla="*/ 2941413 w 12192000"/>
              <a:gd name="connsiteY3036" fmla="*/ 2919635 h 3882345"/>
              <a:gd name="connsiteX3037" fmla="*/ 2957152 w 12192000"/>
              <a:gd name="connsiteY3037" fmla="*/ 2922153 h 3882345"/>
              <a:gd name="connsiteX3038" fmla="*/ 2981710 w 12192000"/>
              <a:gd name="connsiteY3038" fmla="*/ 2920891 h 3882345"/>
              <a:gd name="connsiteX3039" fmla="*/ 3005639 w 12192000"/>
              <a:gd name="connsiteY3039" fmla="*/ 2908298 h 3882345"/>
              <a:gd name="connsiteX3040" fmla="*/ 3016341 w 12192000"/>
              <a:gd name="connsiteY3040" fmla="*/ 2938520 h 3882345"/>
              <a:gd name="connsiteX3041" fmla="*/ 3056637 w 12192000"/>
              <a:gd name="connsiteY3041" fmla="*/ 2924672 h 3882345"/>
              <a:gd name="connsiteX3042" fmla="*/ 3059784 w 12192000"/>
              <a:gd name="connsiteY3042" fmla="*/ 2927818 h 3882345"/>
              <a:gd name="connsiteX3043" fmla="*/ 3122118 w 12192000"/>
              <a:gd name="connsiteY3043" fmla="*/ 2952376 h 3882345"/>
              <a:gd name="connsiteX3044" fmla="*/ 3097561 w 12192000"/>
              <a:gd name="connsiteY3044" fmla="*/ 2923409 h 3882345"/>
              <a:gd name="connsiteX3045" fmla="*/ 3088750 w 12192000"/>
              <a:gd name="connsiteY3045" fmla="*/ 2913970 h 3882345"/>
              <a:gd name="connsiteX3046" fmla="*/ 3085597 w 12192000"/>
              <a:gd name="connsiteY3046" fmla="*/ 2858562 h 3882345"/>
              <a:gd name="connsiteX3047" fmla="*/ 3098189 w 12192000"/>
              <a:gd name="connsiteY3047" fmla="*/ 2848488 h 3882345"/>
              <a:gd name="connsiteX3048" fmla="*/ 3120228 w 12192000"/>
              <a:gd name="connsiteY3048" fmla="*/ 2847226 h 3882345"/>
              <a:gd name="connsiteX3049" fmla="*/ 3126521 w 12192000"/>
              <a:gd name="connsiteY3049" fmla="*/ 2864855 h 3882345"/>
              <a:gd name="connsiteX3050" fmla="*/ 3123374 w 12192000"/>
              <a:gd name="connsiteY3050" fmla="*/ 2878711 h 3882345"/>
              <a:gd name="connsiteX3051" fmla="*/ 3135339 w 12192000"/>
              <a:gd name="connsiteY3051" fmla="*/ 2905780 h 3882345"/>
              <a:gd name="connsiteX3052" fmla="*/ 3145413 w 12192000"/>
              <a:gd name="connsiteY3052" fmla="*/ 2912079 h 3882345"/>
              <a:gd name="connsiteX3053" fmla="*/ 3181300 w 12192000"/>
              <a:gd name="connsiteY3053" fmla="*/ 2909561 h 3882345"/>
              <a:gd name="connsiteX3054" fmla="*/ 3193893 w 12192000"/>
              <a:gd name="connsiteY3054" fmla="*/ 2904524 h 3882345"/>
              <a:gd name="connsiteX3055" fmla="*/ 3245526 w 12192000"/>
              <a:gd name="connsiteY3055" fmla="*/ 2929709 h 3882345"/>
              <a:gd name="connsiteX3056" fmla="*/ 3230415 w 12192000"/>
              <a:gd name="connsiteY3056" fmla="*/ 2984488 h 3882345"/>
              <a:gd name="connsiteX3057" fmla="*/ 3211522 w 12192000"/>
              <a:gd name="connsiteY3057" fmla="*/ 2964968 h 3882345"/>
              <a:gd name="connsiteX3058" fmla="*/ 3141004 w 12192000"/>
              <a:gd name="connsiteY3058" fmla="*/ 2967487 h 3882345"/>
              <a:gd name="connsiteX3059" fmla="*/ 3112672 w 12192000"/>
              <a:gd name="connsiteY3059" fmla="*/ 2977561 h 3882345"/>
              <a:gd name="connsiteX3060" fmla="*/ 3091896 w 12192000"/>
              <a:gd name="connsiteY3060" fmla="*/ 2989525 h 3882345"/>
              <a:gd name="connsiteX3061" fmla="*/ 3149822 w 12192000"/>
              <a:gd name="connsiteY3061" fmla="*/ 3007783 h 3882345"/>
              <a:gd name="connsiteX3062" fmla="*/ 3176263 w 12192000"/>
              <a:gd name="connsiteY3062" fmla="*/ 2999599 h 3882345"/>
              <a:gd name="connsiteX3063" fmla="*/ 3251819 w 12192000"/>
              <a:gd name="connsiteY3063" fmla="*/ 3024150 h 3882345"/>
              <a:gd name="connsiteX3064" fmla="*/ 3261265 w 12192000"/>
              <a:gd name="connsiteY3064" fmla="*/ 3022894 h 3882345"/>
              <a:gd name="connsiteX3065" fmla="*/ 3341857 w 12192000"/>
              <a:gd name="connsiteY3065" fmla="*/ 2985116 h 3882345"/>
              <a:gd name="connsiteX3066" fmla="*/ 3380891 w 12192000"/>
              <a:gd name="connsiteY3066" fmla="*/ 2985744 h 3882345"/>
              <a:gd name="connsiteX3067" fmla="*/ 3421194 w 12192000"/>
              <a:gd name="connsiteY3067" fmla="*/ 2987007 h 3882345"/>
              <a:gd name="connsiteX3068" fmla="*/ 3435670 w 12192000"/>
              <a:gd name="connsiteY3068" fmla="*/ 2964968 h 3882345"/>
              <a:gd name="connsiteX3069" fmla="*/ 3428749 w 12192000"/>
              <a:gd name="connsiteY3069" fmla="*/ 2961187 h 3882345"/>
              <a:gd name="connsiteX3070" fmla="*/ 3413632 w 12192000"/>
              <a:gd name="connsiteY3070" fmla="*/ 2958041 h 3882345"/>
              <a:gd name="connsiteX3071" fmla="*/ 3351931 w 12192000"/>
              <a:gd name="connsiteY3071" fmla="*/ 2966224 h 3882345"/>
              <a:gd name="connsiteX3072" fmla="*/ 3304080 w 12192000"/>
              <a:gd name="connsiteY3072" fmla="*/ 2920891 h 3882345"/>
              <a:gd name="connsiteX3073" fmla="*/ 3313526 w 12192000"/>
              <a:gd name="connsiteY3073" fmla="*/ 2891303 h 3882345"/>
              <a:gd name="connsiteX3074" fmla="*/ 3394746 w 12192000"/>
              <a:gd name="connsiteY3074" fmla="*/ 2919635 h 3882345"/>
              <a:gd name="connsiteX3075" fmla="*/ 3445744 w 12192000"/>
              <a:gd name="connsiteY3075" fmla="*/ 2888150 h 3882345"/>
              <a:gd name="connsiteX3076" fmla="*/ 3459600 w 12192000"/>
              <a:gd name="connsiteY3076" fmla="*/ 2890041 h 3882345"/>
              <a:gd name="connsiteX3077" fmla="*/ 3506189 w 12192000"/>
              <a:gd name="connsiteY3077" fmla="*/ 2897596 h 3882345"/>
              <a:gd name="connsiteX3078" fmla="*/ 3560340 w 12192000"/>
              <a:gd name="connsiteY3078" fmla="*/ 2857300 h 3882345"/>
              <a:gd name="connsiteX3079" fmla="*/ 3577335 w 12192000"/>
              <a:gd name="connsiteY3079" fmla="*/ 2818266 h 3882345"/>
              <a:gd name="connsiteX3080" fmla="*/ 3593081 w 12192000"/>
              <a:gd name="connsiteY3080" fmla="*/ 2794965 h 3882345"/>
              <a:gd name="connsiteX3081" fmla="*/ 3598118 w 12192000"/>
              <a:gd name="connsiteY3081" fmla="*/ 2787409 h 3882345"/>
              <a:gd name="connsiteX3082" fmla="*/ 3508079 w 12192000"/>
              <a:gd name="connsiteY3082" fmla="*/ 2807558 h 3882345"/>
              <a:gd name="connsiteX3083" fmla="*/ 3476595 w 12192000"/>
              <a:gd name="connsiteY3083" fmla="*/ 2750894 h 3882345"/>
              <a:gd name="connsiteX3084" fmla="*/ 3455190 w 12192000"/>
              <a:gd name="connsiteY3084" fmla="*/ 2755303 h 3882345"/>
              <a:gd name="connsiteX3085" fmla="*/ 3443854 w 12192000"/>
              <a:gd name="connsiteY3085" fmla="*/ 2766005 h 3882345"/>
              <a:gd name="connsiteX3086" fmla="*/ 3419931 w 12192000"/>
              <a:gd name="connsiteY3086" fmla="*/ 2777970 h 3882345"/>
              <a:gd name="connsiteX3087" fmla="*/ 3418041 w 12192000"/>
              <a:gd name="connsiteY3087" fmla="*/ 2771670 h 3882345"/>
              <a:gd name="connsiteX3088" fmla="*/ 3408595 w 12192000"/>
              <a:gd name="connsiteY3088" fmla="*/ 2743339 h 3882345"/>
              <a:gd name="connsiteX3089" fmla="*/ 3372707 w 12192000"/>
              <a:gd name="connsiteY3089" fmla="*/ 2739558 h 3882345"/>
              <a:gd name="connsiteX3090" fmla="*/ 3280150 w 12192000"/>
              <a:gd name="connsiteY3090" fmla="*/ 2779854 h 3882345"/>
              <a:gd name="connsiteX3091" fmla="*/ 3238598 w 12192000"/>
              <a:gd name="connsiteY3091" fmla="*/ 2777335 h 3882345"/>
              <a:gd name="connsiteX3092" fmla="*/ 3198302 w 12192000"/>
              <a:gd name="connsiteY3092" fmla="*/ 2774817 h 3882345"/>
              <a:gd name="connsiteX3093" fmla="*/ 3057265 w 12192000"/>
              <a:gd name="connsiteY3093" fmla="*/ 2772298 h 3882345"/>
              <a:gd name="connsiteX3094" fmla="*/ 3046563 w 12192000"/>
              <a:gd name="connsiteY3094" fmla="*/ 2786154 h 3882345"/>
              <a:gd name="connsiteX3095" fmla="*/ 2970380 w 12192000"/>
              <a:gd name="connsiteY3095" fmla="*/ 2821413 h 3882345"/>
              <a:gd name="connsiteX3096" fmla="*/ 2940785 w 12192000"/>
              <a:gd name="connsiteY3096" fmla="*/ 2832743 h 3882345"/>
              <a:gd name="connsiteX3097" fmla="*/ 2981710 w 12192000"/>
              <a:gd name="connsiteY3097" fmla="*/ 2799374 h 3882345"/>
              <a:gd name="connsiteX3098" fmla="*/ 3005004 w 12192000"/>
              <a:gd name="connsiteY3098" fmla="*/ 2789928 h 3882345"/>
              <a:gd name="connsiteX3099" fmla="*/ 3025152 w 12192000"/>
              <a:gd name="connsiteY3099" fmla="*/ 2781744 h 3882345"/>
              <a:gd name="connsiteX3100" fmla="*/ 3031452 w 12192000"/>
              <a:gd name="connsiteY3100" fmla="*/ 2745857 h 3882345"/>
              <a:gd name="connsiteX3101" fmla="*/ 3019487 w 12192000"/>
              <a:gd name="connsiteY3101" fmla="*/ 2749632 h 3882345"/>
              <a:gd name="connsiteX3102" fmla="*/ 2987375 w 12192000"/>
              <a:gd name="connsiteY3102" fmla="*/ 2759078 h 3882345"/>
              <a:gd name="connsiteX3103" fmla="*/ 2895452 w 12192000"/>
              <a:gd name="connsiteY3103" fmla="*/ 2788044 h 3882345"/>
              <a:gd name="connsiteX3104" fmla="*/ 2789046 w 12192000"/>
              <a:gd name="connsiteY3104" fmla="*/ 2759706 h 3882345"/>
              <a:gd name="connsiteX3105" fmla="*/ 2788412 w 12192000"/>
              <a:gd name="connsiteY3105" fmla="*/ 2777335 h 3882345"/>
              <a:gd name="connsiteX3106" fmla="*/ 2787784 w 12192000"/>
              <a:gd name="connsiteY3106" fmla="*/ 2785526 h 3882345"/>
              <a:gd name="connsiteX3107" fmla="*/ 2753153 w 12192000"/>
              <a:gd name="connsiteY3107" fmla="*/ 2796228 h 3882345"/>
              <a:gd name="connsiteX3108" fmla="*/ 2704045 w 12192000"/>
              <a:gd name="connsiteY3108" fmla="*/ 2850372 h 3882345"/>
              <a:gd name="connsiteX3109" fmla="*/ 2703410 w 12192000"/>
              <a:gd name="connsiteY3109" fmla="*/ 2864227 h 3882345"/>
              <a:gd name="connsiteX3110" fmla="*/ 2685153 w 12192000"/>
              <a:gd name="connsiteY3110" fmla="*/ 2887522 h 3882345"/>
              <a:gd name="connsiteX3111" fmla="*/ 2652412 w 12192000"/>
              <a:gd name="connsiteY3111" fmla="*/ 2881857 h 3882345"/>
              <a:gd name="connsiteX3112" fmla="*/ 2685781 w 12192000"/>
              <a:gd name="connsiteY3112" fmla="*/ 2847226 h 3882345"/>
              <a:gd name="connsiteX3113" fmla="*/ 2643600 w 12192000"/>
              <a:gd name="connsiteY3113" fmla="*/ 2820785 h 3882345"/>
              <a:gd name="connsiteX3114" fmla="*/ 2639191 w 12192000"/>
              <a:gd name="connsiteY3114" fmla="*/ 2817632 h 3882345"/>
              <a:gd name="connsiteX3115" fmla="*/ 2537195 w 12192000"/>
              <a:gd name="connsiteY3115" fmla="*/ 2799374 h 3882345"/>
              <a:gd name="connsiteX3116" fmla="*/ 2513266 w 12192000"/>
              <a:gd name="connsiteY3116" fmla="*/ 2786782 h 3882345"/>
              <a:gd name="connsiteX3117" fmla="*/ 2495008 w 12192000"/>
              <a:gd name="connsiteY3117" fmla="*/ 2823303 h 3882345"/>
              <a:gd name="connsiteX3118" fmla="*/ 2482415 w 12192000"/>
              <a:gd name="connsiteY3118" fmla="*/ 2806302 h 3882345"/>
              <a:gd name="connsiteX3119" fmla="*/ 2465414 w 12192000"/>
              <a:gd name="connsiteY3119" fmla="*/ 2798118 h 3882345"/>
              <a:gd name="connsiteX3120" fmla="*/ 2455340 w 12192000"/>
              <a:gd name="connsiteY3120" fmla="*/ 2817004 h 3882345"/>
              <a:gd name="connsiteX3121" fmla="*/ 2455968 w 12192000"/>
              <a:gd name="connsiteY3121" fmla="*/ 2824559 h 3882345"/>
              <a:gd name="connsiteX3122" fmla="*/ 2432045 w 12192000"/>
              <a:gd name="connsiteY3122" fmla="*/ 2848488 h 3882345"/>
              <a:gd name="connsiteX3123" fmla="*/ 2366564 w 12192000"/>
              <a:gd name="connsiteY3123" fmla="*/ 2815748 h 3882345"/>
              <a:gd name="connsiteX3124" fmla="*/ 2313047 w 12192000"/>
              <a:gd name="connsiteY3124" fmla="*/ 2826450 h 3882345"/>
              <a:gd name="connsiteX3125" fmla="*/ 2261414 w 12192000"/>
              <a:gd name="connsiteY3125" fmla="*/ 2818266 h 3882345"/>
              <a:gd name="connsiteX3126" fmla="*/ 2227411 w 12192000"/>
              <a:gd name="connsiteY3126" fmla="*/ 2817632 h 3882345"/>
              <a:gd name="connsiteX3127" fmla="*/ 2209781 w 12192000"/>
              <a:gd name="connsiteY3127" fmla="*/ 2807558 h 3882345"/>
              <a:gd name="connsiteX3128" fmla="*/ 2187121 w 12192000"/>
              <a:gd name="connsiteY3128" fmla="*/ 2799374 h 3882345"/>
              <a:gd name="connsiteX3129" fmla="*/ 2139263 w 12192000"/>
              <a:gd name="connsiteY3129" fmla="*/ 2803783 h 3882345"/>
              <a:gd name="connsiteX3130" fmla="*/ 2104004 w 12192000"/>
              <a:gd name="connsiteY3130" fmla="*/ 2792447 h 3882345"/>
              <a:gd name="connsiteX3131" fmla="*/ 2084490 w 12192000"/>
              <a:gd name="connsiteY3131" fmla="*/ 2815113 h 3882345"/>
              <a:gd name="connsiteX3132" fmla="*/ 2037894 w 12192000"/>
              <a:gd name="connsiteY3132" fmla="*/ 2811339 h 3882345"/>
              <a:gd name="connsiteX3133" fmla="*/ 1919524 w 12192000"/>
              <a:gd name="connsiteY3133" fmla="*/ 2826450 h 3882345"/>
              <a:gd name="connsiteX3134" fmla="*/ 1865379 w 12192000"/>
              <a:gd name="connsiteY3134" fmla="*/ 2832743 h 3882345"/>
              <a:gd name="connsiteX3135" fmla="*/ 1781006 w 12192000"/>
              <a:gd name="connsiteY3135" fmla="*/ 2810711 h 3882345"/>
              <a:gd name="connsiteX3136" fmla="*/ 1758339 w 12192000"/>
              <a:gd name="connsiteY3136" fmla="*/ 2805039 h 3882345"/>
              <a:gd name="connsiteX3137" fmla="*/ 1697894 w 12192000"/>
              <a:gd name="connsiteY3137" fmla="*/ 2852263 h 3882345"/>
              <a:gd name="connsiteX3138" fmla="*/ 1638713 w 12192000"/>
              <a:gd name="connsiteY3138" fmla="*/ 2862337 h 3882345"/>
              <a:gd name="connsiteX3139" fmla="*/ 1607228 w 12192000"/>
              <a:gd name="connsiteY3139" fmla="*/ 2861081 h 3882345"/>
              <a:gd name="connsiteX3140" fmla="*/ 1576378 w 12192000"/>
              <a:gd name="connsiteY3140" fmla="*/ 2887522 h 3882345"/>
              <a:gd name="connsiteX3141" fmla="*/ 1531672 w 12192000"/>
              <a:gd name="connsiteY3141" fmla="*/ 2861709 h 3882345"/>
              <a:gd name="connsiteX3142" fmla="*/ 1492004 w 12192000"/>
              <a:gd name="connsiteY3142" fmla="*/ 2862965 h 3882345"/>
              <a:gd name="connsiteX3143" fmla="*/ 1450452 w 12192000"/>
              <a:gd name="connsiteY3143" fmla="*/ 2872411 h 3882345"/>
              <a:gd name="connsiteX3144" fmla="*/ 1390008 w 12192000"/>
              <a:gd name="connsiteY3144" fmla="*/ 2864855 h 3882345"/>
              <a:gd name="connsiteX3145" fmla="*/ 1392526 w 12192000"/>
              <a:gd name="connsiteY3145" fmla="*/ 2895078 h 3882345"/>
              <a:gd name="connsiteX3146" fmla="*/ 1394417 w 12192000"/>
              <a:gd name="connsiteY3146" fmla="*/ 2917116 h 3882345"/>
              <a:gd name="connsiteX3147" fmla="*/ 1359785 w 12192000"/>
              <a:gd name="connsiteY3147" fmla="*/ 2931599 h 3882345"/>
              <a:gd name="connsiteX3148" fmla="*/ 1337119 w 12192000"/>
              <a:gd name="connsiteY3148" fmla="*/ 2949857 h 3882345"/>
              <a:gd name="connsiteX3149" fmla="*/ 1301859 w 12192000"/>
              <a:gd name="connsiteY3149" fmla="*/ 2930337 h 3882345"/>
              <a:gd name="connsiteX3150" fmla="*/ 1308159 w 12192000"/>
              <a:gd name="connsiteY3150" fmla="*/ 2915854 h 3882345"/>
              <a:gd name="connsiteX3151" fmla="*/ 1301859 w 12192000"/>
              <a:gd name="connsiteY3151" fmla="*/ 2891931 h 3882345"/>
              <a:gd name="connsiteX3152" fmla="*/ 1238269 w 12192000"/>
              <a:gd name="connsiteY3152" fmla="*/ 2916488 h 3882345"/>
              <a:gd name="connsiteX3153" fmla="*/ 1267856 w 12192000"/>
              <a:gd name="connsiteY3153" fmla="*/ 2965596 h 3882345"/>
              <a:gd name="connsiteX3154" fmla="*/ 1259045 w 12192000"/>
              <a:gd name="connsiteY3154" fmla="*/ 2971261 h 3882345"/>
              <a:gd name="connsiteX3155" fmla="*/ 1208529 w 12192000"/>
              <a:gd name="connsiteY3155" fmla="*/ 2978288 h 3882345"/>
              <a:gd name="connsiteX3156" fmla="*/ 1211193 w 12192000"/>
              <a:gd name="connsiteY3156" fmla="*/ 2937264 h 3882345"/>
              <a:gd name="connsiteX3157" fmla="*/ 1121154 w 12192000"/>
              <a:gd name="connsiteY3157" fmla="*/ 2894450 h 3882345"/>
              <a:gd name="connsiteX3158" fmla="*/ 1123045 w 12192000"/>
              <a:gd name="connsiteY3158" fmla="*/ 2862965 h 3882345"/>
              <a:gd name="connsiteX3159" fmla="*/ 1123673 w 12192000"/>
              <a:gd name="connsiteY3159" fmla="*/ 2857928 h 3882345"/>
              <a:gd name="connsiteX3160" fmla="*/ 1116117 w 12192000"/>
              <a:gd name="connsiteY3160" fmla="*/ 2849744 h 3882345"/>
              <a:gd name="connsiteX3161" fmla="*/ 1087785 w 12192000"/>
              <a:gd name="connsiteY3161" fmla="*/ 2885004 h 3882345"/>
              <a:gd name="connsiteX3162" fmla="*/ 1046234 w 12192000"/>
              <a:gd name="connsiteY3162" fmla="*/ 2912079 h 3882345"/>
              <a:gd name="connsiteX3163" fmla="*/ 1013486 w 12192000"/>
              <a:gd name="connsiteY3163" fmla="*/ 2914598 h 3882345"/>
              <a:gd name="connsiteX3164" fmla="*/ 917782 w 12192000"/>
              <a:gd name="connsiteY3164" fmla="*/ 2915854 h 3882345"/>
              <a:gd name="connsiteX3165" fmla="*/ 897006 w 12192000"/>
              <a:gd name="connsiteY3165" fmla="*/ 2904524 h 3882345"/>
              <a:gd name="connsiteX3166" fmla="*/ 814523 w 12192000"/>
              <a:gd name="connsiteY3166" fmla="*/ 2929081 h 3882345"/>
              <a:gd name="connsiteX3167" fmla="*/ 795638 w 12192000"/>
              <a:gd name="connsiteY3167" fmla="*/ 2911451 h 3882345"/>
              <a:gd name="connsiteX3168" fmla="*/ 778636 w 12192000"/>
              <a:gd name="connsiteY3168" fmla="*/ 2908298 h 3882345"/>
              <a:gd name="connsiteX3169" fmla="*/ 752195 w 12192000"/>
              <a:gd name="connsiteY3169" fmla="*/ 2924044 h 3882345"/>
              <a:gd name="connsiteX3170" fmla="*/ 659010 w 12192000"/>
              <a:gd name="connsiteY3170" fmla="*/ 2940411 h 3882345"/>
              <a:gd name="connsiteX3171" fmla="*/ 642636 w 12192000"/>
              <a:gd name="connsiteY3171" fmla="*/ 2938520 h 3882345"/>
              <a:gd name="connsiteX3172" fmla="*/ 625007 w 12192000"/>
              <a:gd name="connsiteY3172" fmla="*/ 2936002 h 3882345"/>
              <a:gd name="connsiteX3173" fmla="*/ 525528 w 12192000"/>
              <a:gd name="connsiteY3173" fmla="*/ 2953631 h 3882345"/>
              <a:gd name="connsiteX3174" fmla="*/ 520491 w 12192000"/>
              <a:gd name="connsiteY3174" fmla="*/ 2953003 h 3882345"/>
              <a:gd name="connsiteX3175" fmla="*/ 492153 w 12192000"/>
              <a:gd name="connsiteY3175" fmla="*/ 2955522 h 3882345"/>
              <a:gd name="connsiteX3176" fmla="*/ 452492 w 12192000"/>
              <a:gd name="connsiteY3176" fmla="*/ 2964968 h 3882345"/>
              <a:gd name="connsiteX3177" fmla="*/ 400231 w 12192000"/>
              <a:gd name="connsiteY3177" fmla="*/ 2924044 h 3882345"/>
              <a:gd name="connsiteX3178" fmla="*/ 383857 w 12192000"/>
              <a:gd name="connsiteY3178" fmla="*/ 2940411 h 3882345"/>
              <a:gd name="connsiteX3179" fmla="*/ 366862 w 12192000"/>
              <a:gd name="connsiteY3179" fmla="*/ 2958041 h 3882345"/>
              <a:gd name="connsiteX3180" fmla="*/ 336640 w 12192000"/>
              <a:gd name="connsiteY3180" fmla="*/ 2930337 h 3882345"/>
              <a:gd name="connsiteX3181" fmla="*/ 330968 w 12192000"/>
              <a:gd name="connsiteY3181" fmla="*/ 2930965 h 3882345"/>
              <a:gd name="connsiteX3182" fmla="*/ 316492 w 12192000"/>
              <a:gd name="connsiteY3182" fmla="*/ 2942301 h 3882345"/>
              <a:gd name="connsiteX3183" fmla="*/ 321529 w 12192000"/>
              <a:gd name="connsiteY3183" fmla="*/ 2983854 h 3882345"/>
              <a:gd name="connsiteX3184" fmla="*/ 261084 w 12192000"/>
              <a:gd name="connsiteY3184" fmla="*/ 2968115 h 3882345"/>
              <a:gd name="connsiteX3185" fmla="*/ 275561 w 12192000"/>
              <a:gd name="connsiteY3185" fmla="*/ 2930337 h 3882345"/>
              <a:gd name="connsiteX3186" fmla="*/ 272415 w 12192000"/>
              <a:gd name="connsiteY3186" fmla="*/ 2930337 h 3882345"/>
              <a:gd name="connsiteX3187" fmla="*/ 222672 w 12192000"/>
              <a:gd name="connsiteY3187" fmla="*/ 2932227 h 3882345"/>
              <a:gd name="connsiteX3188" fmla="*/ 193713 w 12192000"/>
              <a:gd name="connsiteY3188" fmla="*/ 2974414 h 3882345"/>
              <a:gd name="connsiteX3189" fmla="*/ 146489 w 12192000"/>
              <a:gd name="connsiteY3189" fmla="*/ 2950485 h 3882345"/>
              <a:gd name="connsiteX3190" fmla="*/ 104936 w 12192000"/>
              <a:gd name="connsiteY3190" fmla="*/ 2987007 h 3882345"/>
              <a:gd name="connsiteX3191" fmla="*/ 102418 w 12192000"/>
              <a:gd name="connsiteY3191" fmla="*/ 2984488 h 3882345"/>
              <a:gd name="connsiteX3192" fmla="*/ 96118 w 12192000"/>
              <a:gd name="connsiteY3192" fmla="*/ 2978189 h 3882345"/>
              <a:gd name="connsiteX3193" fmla="*/ 77861 w 12192000"/>
              <a:gd name="connsiteY3193" fmla="*/ 2967487 h 3882345"/>
              <a:gd name="connsiteX3194" fmla="*/ 71561 w 12192000"/>
              <a:gd name="connsiteY3194" fmla="*/ 2968743 h 3882345"/>
              <a:gd name="connsiteX3195" fmla="*/ 38827 w 12192000"/>
              <a:gd name="connsiteY3195" fmla="*/ 2971261 h 3882345"/>
              <a:gd name="connsiteX3196" fmla="*/ 10489 w 12192000"/>
              <a:gd name="connsiteY3196" fmla="*/ 2970633 h 3882345"/>
              <a:gd name="connsiteX3197" fmla="*/ 0 w 12192000"/>
              <a:gd name="connsiteY3197" fmla="*/ 2970208 h 3882345"/>
              <a:gd name="connsiteX3198" fmla="*/ 0 w 12192000"/>
              <a:gd name="connsiteY3198" fmla="*/ 2713394 h 3882345"/>
              <a:gd name="connsiteX3199" fmla="*/ 6859 w 12192000"/>
              <a:gd name="connsiteY3199" fmla="*/ 2711810 h 3882345"/>
              <a:gd name="connsiteX3200" fmla="*/ 18672 w 12192000"/>
              <a:gd name="connsiteY3200" fmla="*/ 2702415 h 3882345"/>
              <a:gd name="connsiteX3201" fmla="*/ 30009 w 12192000"/>
              <a:gd name="connsiteY3201" fmla="*/ 2691706 h 3882345"/>
              <a:gd name="connsiteX3202" fmla="*/ 51413 w 12192000"/>
              <a:gd name="connsiteY3202" fmla="*/ 2687303 h 3882345"/>
              <a:gd name="connsiteX3203" fmla="*/ 155935 w 12192000"/>
              <a:gd name="connsiteY3203" fmla="*/ 2713745 h 3882345"/>
              <a:gd name="connsiteX3204" fmla="*/ 177973 w 12192000"/>
              <a:gd name="connsiteY3204" fmla="*/ 2708080 h 3882345"/>
              <a:gd name="connsiteX3205" fmla="*/ 179229 w 12192000"/>
              <a:gd name="connsiteY3205" fmla="*/ 2695487 h 3882345"/>
              <a:gd name="connsiteX3206" fmla="*/ 177973 w 12192000"/>
              <a:gd name="connsiteY3206" fmla="*/ 2692968 h 3882345"/>
              <a:gd name="connsiteX3207" fmla="*/ 126968 w 12192000"/>
              <a:gd name="connsiteY3207" fmla="*/ 2686669 h 3882345"/>
              <a:gd name="connsiteX3208" fmla="*/ 105564 w 12192000"/>
              <a:gd name="connsiteY3208" fmla="*/ 2686041 h 3882345"/>
              <a:gd name="connsiteX3209" fmla="*/ 61487 w 12192000"/>
              <a:gd name="connsiteY3209" fmla="*/ 2673448 h 3882345"/>
              <a:gd name="connsiteX3210" fmla="*/ 40083 w 12192000"/>
              <a:gd name="connsiteY3210" fmla="*/ 2672192 h 3882345"/>
              <a:gd name="connsiteX3211" fmla="*/ 4196 w 12192000"/>
              <a:gd name="connsiteY3211" fmla="*/ 2631896 h 3882345"/>
              <a:gd name="connsiteX3212" fmla="*/ 0 w 12192000"/>
              <a:gd name="connsiteY3212" fmla="*/ 2631153 h 38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Lst>
            <a:rect l="l" t="t" r="r" b="b"/>
            <a:pathLst>
              <a:path w="12192000" h="3882345">
                <a:moveTo>
                  <a:pt x="261007" y="3820950"/>
                </a:moveTo>
                <a:cubicBezTo>
                  <a:pt x="271317" y="3822051"/>
                  <a:pt x="275567" y="3827245"/>
                  <a:pt x="271158" y="3836374"/>
                </a:cubicBezTo>
                <a:lnTo>
                  <a:pt x="270530" y="3849595"/>
                </a:lnTo>
                <a:lnTo>
                  <a:pt x="269903" y="3859669"/>
                </a:lnTo>
                <a:cubicBezTo>
                  <a:pt x="271786" y="3874152"/>
                  <a:pt x="268012" y="3880452"/>
                  <a:pt x="261084" y="3872896"/>
                </a:cubicBezTo>
                <a:cubicBezTo>
                  <a:pt x="254792" y="3865340"/>
                  <a:pt x="234643" y="3850857"/>
                  <a:pt x="228344" y="3852748"/>
                </a:cubicBezTo>
                <a:cubicBezTo>
                  <a:pt x="222051" y="3855266"/>
                  <a:pt x="203158" y="3857785"/>
                  <a:pt x="197494" y="3853376"/>
                </a:cubicBezTo>
                <a:lnTo>
                  <a:pt x="198122" y="3852748"/>
                </a:lnTo>
                <a:lnTo>
                  <a:pt x="214495" y="3830081"/>
                </a:lnTo>
                <a:cubicBezTo>
                  <a:pt x="234326" y="3822840"/>
                  <a:pt x="250696" y="3819849"/>
                  <a:pt x="261007" y="3820950"/>
                </a:cubicBezTo>
                <a:close/>
                <a:moveTo>
                  <a:pt x="978862" y="3806152"/>
                </a:moveTo>
                <a:cubicBezTo>
                  <a:pt x="987045" y="3802371"/>
                  <a:pt x="1004675" y="3806152"/>
                  <a:pt x="999638" y="3821891"/>
                </a:cubicBezTo>
                <a:cubicBezTo>
                  <a:pt x="994601" y="3837630"/>
                  <a:pt x="992082" y="3881708"/>
                  <a:pt x="987045" y="3882336"/>
                </a:cubicBezTo>
                <a:cubicBezTo>
                  <a:pt x="982636" y="3882963"/>
                  <a:pt x="956195" y="3852113"/>
                  <a:pt x="941084" y="3847076"/>
                </a:cubicBezTo>
                <a:cubicBezTo>
                  <a:pt x="925973" y="3842039"/>
                  <a:pt x="917154" y="3835112"/>
                  <a:pt x="921563" y="3831965"/>
                </a:cubicBezTo>
                <a:cubicBezTo>
                  <a:pt x="925973" y="3828819"/>
                  <a:pt x="942340" y="3826300"/>
                  <a:pt x="948639" y="3835112"/>
                </a:cubicBezTo>
                <a:cubicBezTo>
                  <a:pt x="954932" y="3843930"/>
                  <a:pt x="992082" y="3823782"/>
                  <a:pt x="986417" y="3821891"/>
                </a:cubicBezTo>
                <a:cubicBezTo>
                  <a:pt x="980117" y="3819373"/>
                  <a:pt x="970671" y="3809927"/>
                  <a:pt x="978862" y="3806152"/>
                </a:cubicBezTo>
                <a:close/>
                <a:moveTo>
                  <a:pt x="367635" y="3751637"/>
                </a:moveTo>
                <a:lnTo>
                  <a:pt x="359934" y="3762716"/>
                </a:lnTo>
                <a:lnTo>
                  <a:pt x="332436" y="3752222"/>
                </a:lnTo>
                <a:lnTo>
                  <a:pt x="360569" y="3755154"/>
                </a:lnTo>
                <a:close/>
                <a:moveTo>
                  <a:pt x="302009" y="3746970"/>
                </a:moveTo>
                <a:cubicBezTo>
                  <a:pt x="305159" y="3746342"/>
                  <a:pt x="314132" y="3746972"/>
                  <a:pt x="325072" y="3749412"/>
                </a:cubicBezTo>
                <a:lnTo>
                  <a:pt x="332436" y="3752222"/>
                </a:lnTo>
                <a:lnTo>
                  <a:pt x="314524" y="3750356"/>
                </a:lnTo>
                <a:cubicBezTo>
                  <a:pt x="303899" y="3748861"/>
                  <a:pt x="298862" y="3747602"/>
                  <a:pt x="302009" y="3746970"/>
                </a:cubicBezTo>
                <a:close/>
                <a:moveTo>
                  <a:pt x="439899" y="3697863"/>
                </a:moveTo>
                <a:cubicBezTo>
                  <a:pt x="442418" y="3697545"/>
                  <a:pt x="432026" y="3712656"/>
                  <a:pt x="416287" y="3727450"/>
                </a:cubicBezTo>
                <a:lnTo>
                  <a:pt x="367635" y="3751637"/>
                </a:lnTo>
                <a:lnTo>
                  <a:pt x="380083" y="3733750"/>
                </a:lnTo>
                <a:cubicBezTo>
                  <a:pt x="390791" y="3718639"/>
                  <a:pt x="417232" y="3710455"/>
                  <a:pt x="436752" y="3699753"/>
                </a:cubicBezTo>
                <a:close/>
                <a:moveTo>
                  <a:pt x="816970" y="3681643"/>
                </a:moveTo>
                <a:cubicBezTo>
                  <a:pt x="820354" y="3681958"/>
                  <a:pt x="824918" y="3684949"/>
                  <a:pt x="830269" y="3687782"/>
                </a:cubicBezTo>
                <a:cubicBezTo>
                  <a:pt x="838459" y="3692191"/>
                  <a:pt x="851052" y="3693447"/>
                  <a:pt x="861126" y="3692819"/>
                </a:cubicBezTo>
                <a:lnTo>
                  <a:pt x="908350" y="3690928"/>
                </a:lnTo>
                <a:cubicBezTo>
                  <a:pt x="907715" y="3712339"/>
                  <a:pt x="881274" y="3723041"/>
                  <a:pt x="849789" y="3715486"/>
                </a:cubicBezTo>
                <a:lnTo>
                  <a:pt x="821458" y="3706667"/>
                </a:lnTo>
                <a:cubicBezTo>
                  <a:pt x="816420" y="3704784"/>
                  <a:pt x="810128" y="3696593"/>
                  <a:pt x="810755" y="3691556"/>
                </a:cubicBezTo>
                <a:cubicBezTo>
                  <a:pt x="811384" y="3683687"/>
                  <a:pt x="813586" y="3681327"/>
                  <a:pt x="816970" y="3681643"/>
                </a:cubicBezTo>
                <a:close/>
                <a:moveTo>
                  <a:pt x="692379" y="3644967"/>
                </a:moveTo>
                <a:cubicBezTo>
                  <a:pt x="703709" y="3641821"/>
                  <a:pt x="759116" y="3674561"/>
                  <a:pt x="758488" y="3685263"/>
                </a:cubicBezTo>
                <a:lnTo>
                  <a:pt x="757860" y="3693447"/>
                </a:lnTo>
                <a:cubicBezTo>
                  <a:pt x="752823" y="3701637"/>
                  <a:pt x="740859" y="3705411"/>
                  <a:pt x="731412" y="3701637"/>
                </a:cubicBezTo>
                <a:lnTo>
                  <a:pt x="725119" y="3695965"/>
                </a:lnTo>
                <a:cubicBezTo>
                  <a:pt x="716301" y="3687782"/>
                  <a:pt x="711899" y="3675189"/>
                  <a:pt x="701825" y="3670780"/>
                </a:cubicBezTo>
                <a:lnTo>
                  <a:pt x="693634" y="3666378"/>
                </a:lnTo>
                <a:cubicBezTo>
                  <a:pt x="676005" y="3670780"/>
                  <a:pt x="660266" y="3674561"/>
                  <a:pt x="658375" y="3674561"/>
                </a:cubicBezTo>
                <a:lnTo>
                  <a:pt x="657120" y="3672043"/>
                </a:lnTo>
                <a:cubicBezTo>
                  <a:pt x="655229" y="3668262"/>
                  <a:pt x="655229" y="3660706"/>
                  <a:pt x="657747" y="3659450"/>
                </a:cubicBezTo>
                <a:cubicBezTo>
                  <a:pt x="668450" y="3653785"/>
                  <a:pt x="680414" y="3648114"/>
                  <a:pt x="692379" y="3644967"/>
                </a:cubicBezTo>
                <a:close/>
                <a:moveTo>
                  <a:pt x="2196724" y="3604753"/>
                </a:moveTo>
                <a:cubicBezTo>
                  <a:pt x="2202077" y="3606247"/>
                  <a:pt x="2207273" y="3610339"/>
                  <a:pt x="2211050" y="3616635"/>
                </a:cubicBezTo>
                <a:cubicBezTo>
                  <a:pt x="2219234" y="3629228"/>
                  <a:pt x="2217971" y="3658822"/>
                  <a:pt x="2189640" y="3651267"/>
                </a:cubicBezTo>
                <a:lnTo>
                  <a:pt x="2166345" y="3653785"/>
                </a:lnTo>
                <a:lnTo>
                  <a:pt x="2141788" y="3656304"/>
                </a:lnTo>
                <a:cubicBezTo>
                  <a:pt x="2114084" y="3669524"/>
                  <a:pt x="2093308" y="3668896"/>
                  <a:pt x="2095199" y="3656304"/>
                </a:cubicBezTo>
                <a:cubicBezTo>
                  <a:pt x="2097083" y="3643083"/>
                  <a:pt x="2083862" y="3621045"/>
                  <a:pt x="2098973" y="3624819"/>
                </a:cubicBezTo>
                <a:cubicBezTo>
                  <a:pt x="2114084" y="3628600"/>
                  <a:pt x="2165083" y="3634265"/>
                  <a:pt x="2170120" y="3624191"/>
                </a:cubicBezTo>
                <a:lnTo>
                  <a:pt x="2175791" y="3616008"/>
                </a:lnTo>
                <a:lnTo>
                  <a:pt x="2181456" y="3608452"/>
                </a:lnTo>
                <a:cubicBezTo>
                  <a:pt x="2185862" y="3604360"/>
                  <a:pt x="2191372" y="3603258"/>
                  <a:pt x="2196724" y="3604753"/>
                </a:cubicBezTo>
                <a:close/>
                <a:moveTo>
                  <a:pt x="4458820" y="3579963"/>
                </a:moveTo>
                <a:cubicBezTo>
                  <a:pt x="4458978" y="3579177"/>
                  <a:pt x="4463228" y="3579806"/>
                  <a:pt x="4471416" y="3582011"/>
                </a:cubicBezTo>
                <a:cubicBezTo>
                  <a:pt x="4487783" y="3586413"/>
                  <a:pt x="4535006" y="3575083"/>
                  <a:pt x="4541935" y="3582011"/>
                </a:cubicBezTo>
                <a:lnTo>
                  <a:pt x="4540672" y="3583267"/>
                </a:lnTo>
                <a:cubicBezTo>
                  <a:pt x="4531226" y="3593341"/>
                  <a:pt x="4521785" y="3605933"/>
                  <a:pt x="4508560" y="3609715"/>
                </a:cubicBezTo>
                <a:cubicBezTo>
                  <a:pt x="4496602" y="3613489"/>
                  <a:pt x="4475190" y="3617898"/>
                  <a:pt x="4472043" y="3593969"/>
                </a:cubicBezTo>
                <a:lnTo>
                  <a:pt x="4470781" y="3586413"/>
                </a:lnTo>
                <a:cubicBezTo>
                  <a:pt x="4462597" y="3582953"/>
                  <a:pt x="4458663" y="3580750"/>
                  <a:pt x="4458820" y="3579963"/>
                </a:cubicBezTo>
                <a:close/>
                <a:moveTo>
                  <a:pt x="1469972" y="3571930"/>
                </a:moveTo>
                <a:cubicBezTo>
                  <a:pt x="1487602" y="3571302"/>
                  <a:pt x="1505866" y="3589560"/>
                  <a:pt x="1507750" y="3597115"/>
                </a:cubicBezTo>
                <a:cubicBezTo>
                  <a:pt x="1509012" y="3604671"/>
                  <a:pt x="1503975" y="3608452"/>
                  <a:pt x="1495792" y="3605305"/>
                </a:cubicBezTo>
                <a:cubicBezTo>
                  <a:pt x="1487602" y="3602152"/>
                  <a:pt x="1447312" y="3613489"/>
                  <a:pt x="1420236" y="3636156"/>
                </a:cubicBezTo>
                <a:lnTo>
                  <a:pt x="1457386" y="3663231"/>
                </a:lnTo>
                <a:cubicBezTo>
                  <a:pt x="1459270" y="3664487"/>
                  <a:pt x="1456752" y="3672043"/>
                  <a:pt x="1454233" y="3675189"/>
                </a:cubicBezTo>
                <a:lnTo>
                  <a:pt x="1449196" y="3680861"/>
                </a:lnTo>
                <a:cubicBezTo>
                  <a:pt x="1438494" y="3689044"/>
                  <a:pt x="1427792" y="3689672"/>
                  <a:pt x="1424639" y="3682117"/>
                </a:cubicBezTo>
                <a:cubicBezTo>
                  <a:pt x="1422127" y="3674561"/>
                  <a:pt x="1401972" y="3660713"/>
                  <a:pt x="1387495" y="3667006"/>
                </a:cubicBezTo>
                <a:cubicBezTo>
                  <a:pt x="1372385" y="3673305"/>
                  <a:pt x="1381196" y="3699746"/>
                  <a:pt x="1374269" y="3701637"/>
                </a:cubicBezTo>
                <a:cubicBezTo>
                  <a:pt x="1366720" y="3703528"/>
                  <a:pt x="1350974" y="3692191"/>
                  <a:pt x="1359164" y="3670787"/>
                </a:cubicBezTo>
                <a:cubicBezTo>
                  <a:pt x="1366720" y="3649376"/>
                  <a:pt x="1419602" y="3625454"/>
                  <a:pt x="1418974" y="3591450"/>
                </a:cubicBezTo>
                <a:lnTo>
                  <a:pt x="1456752" y="3576967"/>
                </a:lnTo>
                <a:close/>
                <a:moveTo>
                  <a:pt x="1210727" y="3570990"/>
                </a:moveTo>
                <a:cubicBezTo>
                  <a:pt x="1216237" y="3569260"/>
                  <a:pt x="1223792" y="3569418"/>
                  <a:pt x="1231976" y="3571937"/>
                </a:cubicBezTo>
                <a:cubicBezTo>
                  <a:pt x="1248977" y="3576974"/>
                  <a:pt x="1280455" y="3605933"/>
                  <a:pt x="1270381" y="3627972"/>
                </a:cubicBezTo>
                <a:lnTo>
                  <a:pt x="1245824" y="3622935"/>
                </a:lnTo>
                <a:lnTo>
                  <a:pt x="1231976" y="3619789"/>
                </a:lnTo>
                <a:cubicBezTo>
                  <a:pt x="1215609" y="3614752"/>
                  <a:pt x="1201754" y="3590822"/>
                  <a:pt x="1201754" y="3581376"/>
                </a:cubicBezTo>
                <a:cubicBezTo>
                  <a:pt x="1201754" y="3576339"/>
                  <a:pt x="1205217" y="3572720"/>
                  <a:pt x="1210727" y="3570990"/>
                </a:cubicBezTo>
                <a:close/>
                <a:moveTo>
                  <a:pt x="3805899" y="3569412"/>
                </a:moveTo>
                <a:cubicBezTo>
                  <a:pt x="3812820" y="3570674"/>
                  <a:pt x="3824156" y="3574449"/>
                  <a:pt x="3824156" y="3578230"/>
                </a:cubicBezTo>
                <a:cubicBezTo>
                  <a:pt x="3825412" y="3591450"/>
                  <a:pt x="3829193" y="3614117"/>
                  <a:pt x="3821638" y="3617263"/>
                </a:cubicBezTo>
                <a:lnTo>
                  <a:pt x="3802118" y="3626082"/>
                </a:lnTo>
                <a:cubicBezTo>
                  <a:pt x="3792044" y="3640558"/>
                  <a:pt x="3760565" y="3643711"/>
                  <a:pt x="3750491" y="3639930"/>
                </a:cubicBezTo>
                <a:cubicBezTo>
                  <a:pt x="3741045" y="3636156"/>
                  <a:pt x="3761821" y="3621673"/>
                  <a:pt x="3797081" y="3607189"/>
                </a:cubicBezTo>
                <a:lnTo>
                  <a:pt x="3792672" y="3575077"/>
                </a:lnTo>
                <a:cubicBezTo>
                  <a:pt x="3792672" y="3573193"/>
                  <a:pt x="3802118" y="3568784"/>
                  <a:pt x="3805899" y="3569412"/>
                </a:cubicBezTo>
                <a:close/>
                <a:moveTo>
                  <a:pt x="2580638" y="3569412"/>
                </a:moveTo>
                <a:cubicBezTo>
                  <a:pt x="2585675" y="3568784"/>
                  <a:pt x="2599523" y="3582632"/>
                  <a:pt x="2598267" y="3583895"/>
                </a:cubicBezTo>
                <a:lnTo>
                  <a:pt x="2581893" y="3603415"/>
                </a:lnTo>
                <a:cubicBezTo>
                  <a:pt x="2600786" y="3607817"/>
                  <a:pt x="2615897" y="3617263"/>
                  <a:pt x="2615897" y="3619782"/>
                </a:cubicBezTo>
                <a:cubicBezTo>
                  <a:pt x="2615897" y="3622300"/>
                  <a:pt x="2614634" y="3629228"/>
                  <a:pt x="2613378" y="3634265"/>
                </a:cubicBezTo>
                <a:lnTo>
                  <a:pt x="2610225" y="3635521"/>
                </a:lnTo>
                <a:cubicBezTo>
                  <a:pt x="2595114" y="3640558"/>
                  <a:pt x="2550415" y="3621673"/>
                  <a:pt x="2547897" y="3609080"/>
                </a:cubicBezTo>
                <a:cubicBezTo>
                  <a:pt x="2544116" y="3592078"/>
                  <a:pt x="2558599" y="3572558"/>
                  <a:pt x="2580638" y="3569412"/>
                </a:cubicBezTo>
                <a:close/>
                <a:moveTo>
                  <a:pt x="2701211" y="3561309"/>
                </a:moveTo>
                <a:cubicBezTo>
                  <a:pt x="2706248" y="3561702"/>
                  <a:pt x="2711914" y="3563119"/>
                  <a:pt x="2716009" y="3566265"/>
                </a:cubicBezTo>
                <a:lnTo>
                  <a:pt x="2717893" y="3572565"/>
                </a:lnTo>
                <a:lnTo>
                  <a:pt x="2720418" y="3583267"/>
                </a:lnTo>
                <a:cubicBezTo>
                  <a:pt x="2719156" y="3597115"/>
                  <a:pt x="2665004" y="3608452"/>
                  <a:pt x="2644228" y="3608452"/>
                </a:cubicBezTo>
                <a:cubicBezTo>
                  <a:pt x="2622824" y="3608452"/>
                  <a:pt x="2615269" y="3597115"/>
                  <a:pt x="2627227" y="3583267"/>
                </a:cubicBezTo>
                <a:lnTo>
                  <a:pt x="2629117" y="3583895"/>
                </a:lnTo>
                <a:lnTo>
                  <a:pt x="2655565" y="3593341"/>
                </a:lnTo>
                <a:cubicBezTo>
                  <a:pt x="2671932" y="3578230"/>
                  <a:pt x="2687671" y="3564375"/>
                  <a:pt x="2690190" y="3562491"/>
                </a:cubicBezTo>
                <a:cubicBezTo>
                  <a:pt x="2691766" y="3561545"/>
                  <a:pt x="2696174" y="3560916"/>
                  <a:pt x="2701211" y="3561309"/>
                </a:cubicBezTo>
                <a:close/>
                <a:moveTo>
                  <a:pt x="1813170" y="3561307"/>
                </a:moveTo>
                <a:cubicBezTo>
                  <a:pt x="1820519" y="3561583"/>
                  <a:pt x="1825555" y="3562174"/>
                  <a:pt x="1827601" y="3563119"/>
                </a:cubicBezTo>
                <a:cubicBezTo>
                  <a:pt x="1837675" y="3566893"/>
                  <a:pt x="1852787" y="3607189"/>
                  <a:pt x="1851531" y="3619782"/>
                </a:cubicBezTo>
                <a:cubicBezTo>
                  <a:pt x="1850268" y="3633003"/>
                  <a:pt x="1833273" y="3621673"/>
                  <a:pt x="1813753" y="3595859"/>
                </a:cubicBezTo>
                <a:lnTo>
                  <a:pt x="1781640" y="3590188"/>
                </a:lnTo>
                <a:cubicBezTo>
                  <a:pt x="1772194" y="3588304"/>
                  <a:pt x="1755199" y="3583267"/>
                  <a:pt x="1753308" y="3585785"/>
                </a:cubicBezTo>
                <a:lnTo>
                  <a:pt x="1733788" y="3610970"/>
                </a:lnTo>
                <a:cubicBezTo>
                  <a:pt x="1718677" y="3595859"/>
                  <a:pt x="1703566" y="3589560"/>
                  <a:pt x="1699791" y="3597115"/>
                </a:cubicBezTo>
                <a:cubicBezTo>
                  <a:pt x="1696011" y="3604671"/>
                  <a:pt x="1706085" y="3624819"/>
                  <a:pt x="1714268" y="3632375"/>
                </a:cubicBezTo>
                <a:cubicBezTo>
                  <a:pt x="1722458" y="3639930"/>
                  <a:pt x="1741344" y="3667006"/>
                  <a:pt x="1732532" y="3675189"/>
                </a:cubicBezTo>
                <a:lnTo>
                  <a:pt x="1723086" y="3677708"/>
                </a:lnTo>
                <a:lnTo>
                  <a:pt x="1711122" y="3680854"/>
                </a:lnTo>
                <a:cubicBezTo>
                  <a:pt x="1693492" y="3680854"/>
                  <a:pt x="1680899" y="3666378"/>
                  <a:pt x="1682790" y="3648748"/>
                </a:cubicBezTo>
                <a:lnTo>
                  <a:pt x="1677125" y="3637412"/>
                </a:lnTo>
                <a:lnTo>
                  <a:pt x="1672088" y="3627966"/>
                </a:lnTo>
                <a:cubicBezTo>
                  <a:pt x="1657605" y="3620410"/>
                  <a:pt x="1644384" y="3609708"/>
                  <a:pt x="1643750" y="3604043"/>
                </a:cubicBezTo>
                <a:cubicBezTo>
                  <a:pt x="1643122" y="3598378"/>
                  <a:pt x="1625492" y="3584523"/>
                  <a:pt x="1606607" y="3592706"/>
                </a:cubicBezTo>
                <a:cubicBezTo>
                  <a:pt x="1587714" y="3600896"/>
                  <a:pt x="1575750" y="3653151"/>
                  <a:pt x="1575750" y="3663859"/>
                </a:cubicBezTo>
                <a:lnTo>
                  <a:pt x="1555601" y="3667006"/>
                </a:lnTo>
                <a:lnTo>
                  <a:pt x="1541125" y="3669524"/>
                </a:lnTo>
                <a:cubicBezTo>
                  <a:pt x="1526014" y="3682745"/>
                  <a:pt x="1509640" y="3677080"/>
                  <a:pt x="1505231" y="3656932"/>
                </a:cubicBezTo>
                <a:lnTo>
                  <a:pt x="1498310" y="3639302"/>
                </a:lnTo>
                <a:lnTo>
                  <a:pt x="1496420" y="3634265"/>
                </a:lnTo>
                <a:cubicBezTo>
                  <a:pt x="1485083" y="3631747"/>
                  <a:pt x="1482565" y="3626710"/>
                  <a:pt x="1491383" y="3623563"/>
                </a:cubicBezTo>
                <a:lnTo>
                  <a:pt x="1498310" y="3624819"/>
                </a:lnTo>
                <a:cubicBezTo>
                  <a:pt x="1520342" y="3627966"/>
                  <a:pt x="1527898" y="3613489"/>
                  <a:pt x="1539234" y="3604671"/>
                </a:cubicBezTo>
                <a:cubicBezTo>
                  <a:pt x="1569457" y="3580114"/>
                  <a:pt x="1604716" y="3569412"/>
                  <a:pt x="1648787" y="3568156"/>
                </a:cubicBezTo>
                <a:lnTo>
                  <a:pt x="1702938" y="3566265"/>
                </a:lnTo>
                <a:cubicBezTo>
                  <a:pt x="1733160" y="3563747"/>
                  <a:pt x="1762280" y="3562015"/>
                  <a:pt x="1784867" y="3561385"/>
                </a:cubicBezTo>
                <a:cubicBezTo>
                  <a:pt x="1796161" y="3561071"/>
                  <a:pt x="1805822" y="3561031"/>
                  <a:pt x="1813170" y="3561307"/>
                </a:cubicBezTo>
                <a:close/>
                <a:moveTo>
                  <a:pt x="818311" y="3560600"/>
                </a:moveTo>
                <a:cubicBezTo>
                  <a:pt x="844752" y="3565637"/>
                  <a:pt x="858607" y="3575711"/>
                  <a:pt x="849161" y="3582011"/>
                </a:cubicBezTo>
                <a:cubicBezTo>
                  <a:pt x="839715" y="3588932"/>
                  <a:pt x="810128" y="3602787"/>
                  <a:pt x="806346" y="3598378"/>
                </a:cubicBezTo>
                <a:cubicBezTo>
                  <a:pt x="802572" y="3593975"/>
                  <a:pt x="781161" y="3583901"/>
                  <a:pt x="779271" y="3602787"/>
                </a:cubicBezTo>
                <a:lnTo>
                  <a:pt x="775496" y="3612233"/>
                </a:lnTo>
                <a:cubicBezTo>
                  <a:pt x="773606" y="3616635"/>
                  <a:pt x="766050" y="3622935"/>
                  <a:pt x="760385" y="3623563"/>
                </a:cubicBezTo>
                <a:cubicBezTo>
                  <a:pt x="754720" y="3623563"/>
                  <a:pt x="743384" y="3618526"/>
                  <a:pt x="742756" y="3614752"/>
                </a:cubicBezTo>
                <a:lnTo>
                  <a:pt x="740865" y="3597122"/>
                </a:lnTo>
                <a:cubicBezTo>
                  <a:pt x="741493" y="3577602"/>
                  <a:pt x="791863" y="3555563"/>
                  <a:pt x="818311" y="3560600"/>
                </a:cubicBezTo>
                <a:close/>
                <a:moveTo>
                  <a:pt x="907391" y="3555768"/>
                </a:moveTo>
                <a:lnTo>
                  <a:pt x="917154" y="3556191"/>
                </a:lnTo>
                <a:lnTo>
                  <a:pt x="948639" y="3557454"/>
                </a:lnTo>
                <a:cubicBezTo>
                  <a:pt x="982636" y="3563119"/>
                  <a:pt x="1007821" y="3582639"/>
                  <a:pt x="1004047" y="3601524"/>
                </a:cubicBezTo>
                <a:lnTo>
                  <a:pt x="997119" y="3614117"/>
                </a:lnTo>
                <a:lnTo>
                  <a:pt x="988935" y="3627972"/>
                </a:lnTo>
                <a:cubicBezTo>
                  <a:pt x="971934" y="3639302"/>
                  <a:pt x="952414" y="3653157"/>
                  <a:pt x="945486" y="3659450"/>
                </a:cubicBezTo>
                <a:cubicBezTo>
                  <a:pt x="938565" y="3665115"/>
                  <a:pt x="905190" y="3656932"/>
                  <a:pt x="892604" y="3631119"/>
                </a:cubicBezTo>
                <a:lnTo>
                  <a:pt x="941084" y="3619789"/>
                </a:lnTo>
                <a:lnTo>
                  <a:pt x="953042" y="3617270"/>
                </a:lnTo>
                <a:cubicBezTo>
                  <a:pt x="961232" y="3591450"/>
                  <a:pt x="951158" y="3570046"/>
                  <a:pt x="931010" y="3570046"/>
                </a:cubicBezTo>
                <a:close/>
                <a:moveTo>
                  <a:pt x="3305342" y="3553673"/>
                </a:moveTo>
                <a:cubicBezTo>
                  <a:pt x="3316044" y="3557454"/>
                  <a:pt x="3304080" y="3568156"/>
                  <a:pt x="3278266" y="3578230"/>
                </a:cubicBezTo>
                <a:lnTo>
                  <a:pt x="3261265" y="3583267"/>
                </a:lnTo>
                <a:cubicBezTo>
                  <a:pt x="3241751" y="3588304"/>
                  <a:pt x="3243007" y="3597750"/>
                  <a:pt x="3252453" y="3608452"/>
                </a:cubicBezTo>
                <a:cubicBezTo>
                  <a:pt x="3258746" y="3615380"/>
                  <a:pt x="3272601" y="3621673"/>
                  <a:pt x="3250563" y="3624819"/>
                </a:cubicBezTo>
                <a:cubicBezTo>
                  <a:pt x="3244270" y="3625454"/>
                  <a:pt x="3231677" y="3620417"/>
                  <a:pt x="3231043" y="3617263"/>
                </a:cubicBezTo>
                <a:cubicBezTo>
                  <a:pt x="3229159" y="3604043"/>
                  <a:pt x="3224750" y="3581376"/>
                  <a:pt x="3232305" y="3577602"/>
                </a:cubicBezTo>
                <a:lnTo>
                  <a:pt x="3251191" y="3568784"/>
                </a:lnTo>
                <a:cubicBezTo>
                  <a:pt x="3261899" y="3553673"/>
                  <a:pt x="3294640" y="3549898"/>
                  <a:pt x="3305342" y="3553673"/>
                </a:cubicBezTo>
                <a:close/>
                <a:moveTo>
                  <a:pt x="3049317" y="3549421"/>
                </a:moveTo>
                <a:cubicBezTo>
                  <a:pt x="3054591" y="3548163"/>
                  <a:pt x="3062306" y="3548636"/>
                  <a:pt x="3071120" y="3551154"/>
                </a:cubicBezTo>
                <a:lnTo>
                  <a:pt x="3082450" y="3555557"/>
                </a:lnTo>
                <a:lnTo>
                  <a:pt x="3106379" y="3565003"/>
                </a:lnTo>
                <a:cubicBezTo>
                  <a:pt x="3094415" y="3574449"/>
                  <a:pt x="3099452" y="3583260"/>
                  <a:pt x="3117081" y="3584523"/>
                </a:cubicBezTo>
                <a:lnTo>
                  <a:pt x="3135974" y="3582004"/>
                </a:lnTo>
                <a:lnTo>
                  <a:pt x="3171233" y="3577595"/>
                </a:lnTo>
                <a:cubicBezTo>
                  <a:pt x="3174379" y="3595853"/>
                  <a:pt x="3174379" y="3612226"/>
                  <a:pt x="3170598" y="3614745"/>
                </a:cubicBezTo>
                <a:cubicBezTo>
                  <a:pt x="3166824" y="3617263"/>
                  <a:pt x="3147932" y="3625447"/>
                  <a:pt x="3137230" y="3626710"/>
                </a:cubicBezTo>
                <a:cubicBezTo>
                  <a:pt x="3126527" y="3627966"/>
                  <a:pt x="3090640" y="3608445"/>
                  <a:pt x="3081822" y="3604043"/>
                </a:cubicBezTo>
                <a:cubicBezTo>
                  <a:pt x="3073011" y="3600262"/>
                  <a:pt x="3044044" y="3566893"/>
                  <a:pt x="3042154" y="3558075"/>
                </a:cubicBezTo>
                <a:cubicBezTo>
                  <a:pt x="3041209" y="3553669"/>
                  <a:pt x="3044043" y="3550680"/>
                  <a:pt x="3049317" y="3549421"/>
                </a:cubicBezTo>
                <a:close/>
                <a:moveTo>
                  <a:pt x="887881" y="3543971"/>
                </a:moveTo>
                <a:lnTo>
                  <a:pt x="907391" y="3555768"/>
                </a:lnTo>
                <a:lnTo>
                  <a:pt x="888195" y="3554935"/>
                </a:lnTo>
                <a:close/>
                <a:moveTo>
                  <a:pt x="2049859" y="3537306"/>
                </a:moveTo>
                <a:lnTo>
                  <a:pt x="2053640" y="3554301"/>
                </a:lnTo>
                <a:lnTo>
                  <a:pt x="2058677" y="3576339"/>
                </a:lnTo>
                <a:cubicBezTo>
                  <a:pt x="2056786" y="3599634"/>
                  <a:pt x="2030345" y="3616008"/>
                  <a:pt x="2000123" y="3612861"/>
                </a:cubicBezTo>
                <a:lnTo>
                  <a:pt x="1974303" y="3611598"/>
                </a:lnTo>
                <a:lnTo>
                  <a:pt x="1967382" y="3610970"/>
                </a:lnTo>
                <a:cubicBezTo>
                  <a:pt x="1959827" y="3614745"/>
                  <a:pt x="1934007" y="3616008"/>
                  <a:pt x="1910084" y="3614117"/>
                </a:cubicBezTo>
                <a:cubicBezTo>
                  <a:pt x="1886155" y="3612226"/>
                  <a:pt x="1880490" y="3652523"/>
                  <a:pt x="1857196" y="3631119"/>
                </a:cubicBezTo>
                <a:lnTo>
                  <a:pt x="1892455" y="3608452"/>
                </a:lnTo>
                <a:lnTo>
                  <a:pt x="1901901" y="3601524"/>
                </a:lnTo>
                <a:cubicBezTo>
                  <a:pt x="1896864" y="3576967"/>
                  <a:pt x="1902529" y="3558710"/>
                  <a:pt x="1914487" y="3559972"/>
                </a:cubicBezTo>
                <a:cubicBezTo>
                  <a:pt x="1926451" y="3561228"/>
                  <a:pt x="1964229" y="3574449"/>
                  <a:pt x="1973675" y="3580120"/>
                </a:cubicBezTo>
                <a:cubicBezTo>
                  <a:pt x="1983121" y="3585785"/>
                  <a:pt x="2012081" y="3590822"/>
                  <a:pt x="2015862" y="3577602"/>
                </a:cubicBezTo>
                <a:cubicBezTo>
                  <a:pt x="2019636" y="3564375"/>
                  <a:pt x="2025308" y="3534152"/>
                  <a:pt x="2049859" y="3537306"/>
                </a:cubicBezTo>
                <a:close/>
                <a:moveTo>
                  <a:pt x="876858" y="3537306"/>
                </a:moveTo>
                <a:cubicBezTo>
                  <a:pt x="881895" y="3534473"/>
                  <a:pt x="885673" y="3535103"/>
                  <a:pt x="887720" y="3538329"/>
                </a:cubicBezTo>
                <a:lnTo>
                  <a:pt x="887881" y="3543971"/>
                </a:lnTo>
                <a:close/>
                <a:moveTo>
                  <a:pt x="3614485" y="3536043"/>
                </a:moveTo>
                <a:lnTo>
                  <a:pt x="3630224" y="3541708"/>
                </a:lnTo>
                <a:cubicBezTo>
                  <a:pt x="3635261" y="3543599"/>
                  <a:pt x="3639670" y="3554929"/>
                  <a:pt x="3637152" y="3558710"/>
                </a:cubicBezTo>
                <a:cubicBezTo>
                  <a:pt x="3632743" y="3566265"/>
                  <a:pt x="3623931" y="3573821"/>
                  <a:pt x="3615113" y="3578858"/>
                </a:cubicBezTo>
                <a:lnTo>
                  <a:pt x="3607557" y="3584523"/>
                </a:lnTo>
                <a:cubicBezTo>
                  <a:pt x="3596227" y="3587041"/>
                  <a:pt x="3594337" y="3593969"/>
                  <a:pt x="3603783" y="3600268"/>
                </a:cubicBezTo>
                <a:lnTo>
                  <a:pt x="3603155" y="3605305"/>
                </a:lnTo>
                <a:cubicBezTo>
                  <a:pt x="3602520" y="3612226"/>
                  <a:pt x="3594965" y="3618526"/>
                  <a:pt x="3588044" y="3623563"/>
                </a:cubicBezTo>
                <a:cubicBezTo>
                  <a:pt x="3586781" y="3624191"/>
                  <a:pt x="3571670" y="3617891"/>
                  <a:pt x="3571042" y="3614117"/>
                </a:cubicBezTo>
                <a:lnTo>
                  <a:pt x="3569152" y="3600268"/>
                </a:lnTo>
                <a:cubicBezTo>
                  <a:pt x="3569780" y="3585151"/>
                  <a:pt x="3590562" y="3556191"/>
                  <a:pt x="3614485" y="3536043"/>
                </a:cubicBezTo>
                <a:close/>
                <a:moveTo>
                  <a:pt x="3968358" y="3515749"/>
                </a:moveTo>
                <a:cubicBezTo>
                  <a:pt x="3972707" y="3514165"/>
                  <a:pt x="3975580" y="3514323"/>
                  <a:pt x="3975895" y="3517157"/>
                </a:cubicBezTo>
                <a:cubicBezTo>
                  <a:pt x="3977151" y="3528487"/>
                  <a:pt x="3963303" y="3578230"/>
                  <a:pt x="3958894" y="3598378"/>
                </a:cubicBezTo>
                <a:lnTo>
                  <a:pt x="3915451" y="3583267"/>
                </a:lnTo>
                <a:lnTo>
                  <a:pt x="3908523" y="3580748"/>
                </a:lnTo>
                <a:cubicBezTo>
                  <a:pt x="3900340" y="3579492"/>
                  <a:pt x="3904749" y="3566265"/>
                  <a:pt x="3918597" y="3551789"/>
                </a:cubicBezTo>
                <a:cubicBezTo>
                  <a:pt x="3928989" y="3540926"/>
                  <a:pt x="3955313" y="3520501"/>
                  <a:pt x="3968358" y="3515749"/>
                </a:cubicBezTo>
                <a:close/>
                <a:moveTo>
                  <a:pt x="4812672" y="3514004"/>
                </a:moveTo>
                <a:lnTo>
                  <a:pt x="4834081" y="3517785"/>
                </a:lnTo>
                <a:cubicBezTo>
                  <a:pt x="4859267" y="3527232"/>
                  <a:pt x="4880044" y="3542971"/>
                  <a:pt x="4880044" y="3553673"/>
                </a:cubicBezTo>
                <a:cubicBezTo>
                  <a:pt x="4880044" y="3564375"/>
                  <a:pt x="4873122" y="3593969"/>
                  <a:pt x="4864931" y="3597115"/>
                </a:cubicBezTo>
                <a:cubicBezTo>
                  <a:pt x="4856748" y="3600268"/>
                  <a:pt x="4831564" y="3602787"/>
                  <a:pt x="4829044" y="3595231"/>
                </a:cubicBezTo>
                <a:lnTo>
                  <a:pt x="4831564" y="3590194"/>
                </a:lnTo>
                <a:lnTo>
                  <a:pt x="4837228" y="3576339"/>
                </a:lnTo>
                <a:cubicBezTo>
                  <a:pt x="4847936" y="3558710"/>
                  <a:pt x="4845419" y="3543599"/>
                  <a:pt x="4830936" y="3542343"/>
                </a:cubicBezTo>
                <a:cubicBezTo>
                  <a:pt x="4816452" y="3541708"/>
                  <a:pt x="4783084" y="3535415"/>
                  <a:pt x="4784339" y="3529750"/>
                </a:cubicBezTo>
                <a:lnTo>
                  <a:pt x="4786859" y="3527859"/>
                </a:lnTo>
                <a:cubicBezTo>
                  <a:pt x="4795042" y="3522194"/>
                  <a:pt x="4805750" y="3512748"/>
                  <a:pt x="4812672" y="3514004"/>
                </a:cubicBezTo>
                <a:close/>
                <a:moveTo>
                  <a:pt x="2267079" y="3486301"/>
                </a:moveTo>
                <a:cubicBezTo>
                  <a:pt x="2280934" y="3486301"/>
                  <a:pt x="2313040" y="3503930"/>
                  <a:pt x="2301082" y="3525341"/>
                </a:cubicBezTo>
                <a:cubicBezTo>
                  <a:pt x="2289118" y="3546745"/>
                  <a:pt x="2313675" y="3608452"/>
                  <a:pt x="2333195" y="3601524"/>
                </a:cubicBezTo>
                <a:lnTo>
                  <a:pt x="2350190" y="3599634"/>
                </a:lnTo>
                <a:lnTo>
                  <a:pt x="2363411" y="3598378"/>
                </a:lnTo>
                <a:cubicBezTo>
                  <a:pt x="2383559" y="3604043"/>
                  <a:pt x="2393005" y="3599634"/>
                  <a:pt x="2384821" y="3587669"/>
                </a:cubicBezTo>
                <a:lnTo>
                  <a:pt x="2381675" y="3578230"/>
                </a:lnTo>
                <a:lnTo>
                  <a:pt x="2378528" y="3568156"/>
                </a:lnTo>
                <a:cubicBezTo>
                  <a:pt x="2377266" y="3546745"/>
                  <a:pt x="2383559" y="3537927"/>
                  <a:pt x="2393005" y="3548001"/>
                </a:cubicBezTo>
                <a:cubicBezTo>
                  <a:pt x="2402451" y="3558082"/>
                  <a:pt x="2442747" y="3578858"/>
                  <a:pt x="2464151" y="3574449"/>
                </a:cubicBezTo>
                <a:cubicBezTo>
                  <a:pt x="2485562" y="3570040"/>
                  <a:pt x="2523340" y="3612226"/>
                  <a:pt x="2513894" y="3621045"/>
                </a:cubicBezTo>
                <a:cubicBezTo>
                  <a:pt x="2504454" y="3630484"/>
                  <a:pt x="2456596" y="3607189"/>
                  <a:pt x="2437710" y="3602780"/>
                </a:cubicBezTo>
                <a:lnTo>
                  <a:pt x="2418818" y="3611598"/>
                </a:lnTo>
                <a:lnTo>
                  <a:pt x="2401188" y="3620410"/>
                </a:lnTo>
                <a:cubicBezTo>
                  <a:pt x="2378528" y="3627338"/>
                  <a:pt x="2362783" y="3638040"/>
                  <a:pt x="2365929" y="3644339"/>
                </a:cubicBezTo>
                <a:lnTo>
                  <a:pt x="2368448" y="3650632"/>
                </a:lnTo>
                <a:lnTo>
                  <a:pt x="2370338" y="3655041"/>
                </a:lnTo>
                <a:cubicBezTo>
                  <a:pt x="2370966" y="3660706"/>
                  <a:pt x="2363411" y="3665115"/>
                  <a:pt x="2352709" y="3665115"/>
                </a:cubicBezTo>
                <a:lnTo>
                  <a:pt x="2349562" y="3661341"/>
                </a:lnTo>
                <a:lnTo>
                  <a:pt x="2339488" y="3649376"/>
                </a:lnTo>
                <a:cubicBezTo>
                  <a:pt x="2330670" y="3634265"/>
                  <a:pt x="2317449" y="3626082"/>
                  <a:pt x="2311156" y="3631119"/>
                </a:cubicBezTo>
                <a:cubicBezTo>
                  <a:pt x="2304229" y="3636156"/>
                  <a:pt x="2279672" y="3640558"/>
                  <a:pt x="2270860" y="3627966"/>
                </a:cubicBezTo>
                <a:cubicBezTo>
                  <a:pt x="2261414" y="3616008"/>
                  <a:pt x="2282190" y="3568784"/>
                  <a:pt x="2287862" y="3556191"/>
                </a:cubicBezTo>
                <a:cubicBezTo>
                  <a:pt x="2292892" y="3542971"/>
                  <a:pt x="2287862" y="3502674"/>
                  <a:pt x="2277781" y="3500156"/>
                </a:cubicBezTo>
                <a:cubicBezTo>
                  <a:pt x="2265188" y="3498893"/>
                  <a:pt x="2240003" y="3488819"/>
                  <a:pt x="2240638" y="3488191"/>
                </a:cubicBezTo>
                <a:cubicBezTo>
                  <a:pt x="2241266" y="3486929"/>
                  <a:pt x="2252602" y="3486301"/>
                  <a:pt x="2267079" y="3486301"/>
                </a:cubicBezTo>
                <a:close/>
                <a:moveTo>
                  <a:pt x="4136446" y="3484410"/>
                </a:moveTo>
                <a:lnTo>
                  <a:pt x="4137708" y="3485673"/>
                </a:lnTo>
                <a:cubicBezTo>
                  <a:pt x="4150929" y="3500777"/>
                  <a:pt x="4167303" y="3487557"/>
                  <a:pt x="4181151" y="3490075"/>
                </a:cubicBezTo>
                <a:lnTo>
                  <a:pt x="4198154" y="3493856"/>
                </a:lnTo>
                <a:cubicBezTo>
                  <a:pt x="4217039" y="3499521"/>
                  <a:pt x="4228375" y="3510223"/>
                  <a:pt x="4224595" y="3516523"/>
                </a:cubicBezTo>
                <a:cubicBezTo>
                  <a:pt x="4220193" y="3522816"/>
                  <a:pt x="4197526" y="3527225"/>
                  <a:pt x="4184304" y="3508967"/>
                </a:cubicBezTo>
                <a:lnTo>
                  <a:pt x="4156600" y="3514632"/>
                </a:lnTo>
                <a:cubicBezTo>
                  <a:pt x="4148410" y="3516523"/>
                  <a:pt x="4135818" y="3521560"/>
                  <a:pt x="4133927" y="3519669"/>
                </a:cubicBezTo>
                <a:lnTo>
                  <a:pt x="4126372" y="3511486"/>
                </a:lnTo>
                <a:cubicBezTo>
                  <a:pt x="4121341" y="3500777"/>
                  <a:pt x="4125744" y="3488819"/>
                  <a:pt x="4136446" y="3484410"/>
                </a:cubicBezTo>
                <a:close/>
                <a:moveTo>
                  <a:pt x="3824784" y="3476227"/>
                </a:moveTo>
                <a:lnTo>
                  <a:pt x="3852488" y="3498265"/>
                </a:lnTo>
                <a:cubicBezTo>
                  <a:pt x="3855635" y="3500784"/>
                  <a:pt x="3870746" y="3493228"/>
                  <a:pt x="3880192" y="3489447"/>
                </a:cubicBezTo>
                <a:lnTo>
                  <a:pt x="3907267" y="3479373"/>
                </a:lnTo>
                <a:cubicBezTo>
                  <a:pt x="3928043" y="3495119"/>
                  <a:pt x="3938752" y="3512114"/>
                  <a:pt x="3931190" y="3517151"/>
                </a:cubicBezTo>
                <a:cubicBezTo>
                  <a:pt x="3923006" y="3522188"/>
                  <a:pt x="3889010" y="3530378"/>
                  <a:pt x="3869490" y="3525341"/>
                </a:cubicBezTo>
                <a:cubicBezTo>
                  <a:pt x="3849970" y="3520304"/>
                  <a:pt x="3810936" y="3493856"/>
                  <a:pt x="3824784" y="3476227"/>
                </a:cubicBezTo>
                <a:close/>
                <a:moveTo>
                  <a:pt x="4380115" y="3475599"/>
                </a:moveTo>
                <a:cubicBezTo>
                  <a:pt x="4383267" y="3476227"/>
                  <a:pt x="4388304" y="3484410"/>
                  <a:pt x="4390824" y="3493228"/>
                </a:cubicBezTo>
                <a:cubicBezTo>
                  <a:pt x="4393341" y="3502040"/>
                  <a:pt x="4424191" y="3488191"/>
                  <a:pt x="4429230" y="3482526"/>
                </a:cubicBezTo>
                <a:cubicBezTo>
                  <a:pt x="4434267" y="3477489"/>
                  <a:pt x="4463225" y="3478117"/>
                  <a:pt x="4470781" y="3483782"/>
                </a:cubicBezTo>
                <a:cubicBezTo>
                  <a:pt x="4478337" y="3489454"/>
                  <a:pt x="4471416" y="3498265"/>
                  <a:pt x="4455041" y="3503302"/>
                </a:cubicBezTo>
                <a:cubicBezTo>
                  <a:pt x="4438676" y="3508339"/>
                  <a:pt x="4383895" y="3518413"/>
                  <a:pt x="4375711" y="3511486"/>
                </a:cubicBezTo>
                <a:cubicBezTo>
                  <a:pt x="4366895" y="3504558"/>
                  <a:pt x="4377596" y="3475599"/>
                  <a:pt x="4380115" y="3475599"/>
                </a:cubicBezTo>
                <a:close/>
                <a:moveTo>
                  <a:pt x="4931048" y="3470562"/>
                </a:moveTo>
                <a:cubicBezTo>
                  <a:pt x="4939859" y="3474343"/>
                  <a:pt x="4973229" y="3505193"/>
                  <a:pt x="4982675" y="3515895"/>
                </a:cubicBezTo>
                <a:cubicBezTo>
                  <a:pt x="4992121" y="3527232"/>
                  <a:pt x="4987712" y="3534152"/>
                  <a:pt x="4972600" y="3531634"/>
                </a:cubicBezTo>
                <a:cubicBezTo>
                  <a:pt x="4958124" y="3529115"/>
                  <a:pt x="4943007" y="3559972"/>
                  <a:pt x="4934823" y="3558710"/>
                </a:cubicBezTo>
                <a:cubicBezTo>
                  <a:pt x="4926012" y="3557454"/>
                  <a:pt x="4908382" y="3543599"/>
                  <a:pt x="4924749" y="3533524"/>
                </a:cubicBezTo>
                <a:cubicBezTo>
                  <a:pt x="4941121" y="3523450"/>
                  <a:pt x="4918455" y="3481898"/>
                  <a:pt x="4920340" y="3474343"/>
                </a:cubicBezTo>
                <a:lnTo>
                  <a:pt x="4925377" y="3472452"/>
                </a:lnTo>
                <a:close/>
                <a:moveTo>
                  <a:pt x="7133704" y="3453342"/>
                </a:moveTo>
                <a:lnTo>
                  <a:pt x="7135370" y="3462371"/>
                </a:lnTo>
                <a:cubicBezTo>
                  <a:pt x="7135059" y="3472763"/>
                  <a:pt x="7134583" y="3473708"/>
                  <a:pt x="7134114" y="3466939"/>
                </a:cubicBezTo>
                <a:close/>
                <a:moveTo>
                  <a:pt x="5316301" y="3447971"/>
                </a:moveTo>
                <a:cubicBezTo>
                  <a:pt x="5327398" y="3446948"/>
                  <a:pt x="5341562" y="3448523"/>
                  <a:pt x="5356042" y="3452932"/>
                </a:cubicBezTo>
                <a:cubicBezTo>
                  <a:pt x="5385009" y="3461744"/>
                  <a:pt x="5412712" y="3516523"/>
                  <a:pt x="5387527" y="3500149"/>
                </a:cubicBezTo>
                <a:lnTo>
                  <a:pt x="5357934" y="3497631"/>
                </a:lnTo>
                <a:lnTo>
                  <a:pt x="5307562" y="3493228"/>
                </a:lnTo>
                <a:cubicBezTo>
                  <a:pt x="5293079" y="3514004"/>
                  <a:pt x="5276084" y="3524706"/>
                  <a:pt x="5271047" y="3516523"/>
                </a:cubicBezTo>
                <a:cubicBezTo>
                  <a:pt x="5266638" y="3508967"/>
                  <a:pt x="5290567" y="3470562"/>
                  <a:pt x="5294971" y="3458597"/>
                </a:cubicBezTo>
                <a:cubicBezTo>
                  <a:pt x="5297176" y="3452615"/>
                  <a:pt x="5305204" y="3448994"/>
                  <a:pt x="5316301" y="3447971"/>
                </a:cubicBezTo>
                <a:close/>
                <a:moveTo>
                  <a:pt x="2465414" y="3442858"/>
                </a:moveTo>
                <a:cubicBezTo>
                  <a:pt x="2478006" y="3442858"/>
                  <a:pt x="2515156" y="3454823"/>
                  <a:pt x="2541604" y="3461116"/>
                </a:cubicBezTo>
                <a:cubicBezTo>
                  <a:pt x="2568045" y="3467415"/>
                  <a:pt x="2585047" y="3518413"/>
                  <a:pt x="2564270" y="3506449"/>
                </a:cubicBezTo>
                <a:lnTo>
                  <a:pt x="2546641" y="3500156"/>
                </a:lnTo>
                <a:cubicBezTo>
                  <a:pt x="2527749" y="3493856"/>
                  <a:pt x="2506345" y="3486301"/>
                  <a:pt x="2486824" y="3488191"/>
                </a:cubicBezTo>
                <a:lnTo>
                  <a:pt x="2468567" y="3490710"/>
                </a:lnTo>
                <a:cubicBezTo>
                  <a:pt x="2444638" y="3505193"/>
                  <a:pt x="2428271" y="3503930"/>
                  <a:pt x="2432045" y="3488819"/>
                </a:cubicBezTo>
                <a:lnTo>
                  <a:pt x="2435820" y="3488191"/>
                </a:lnTo>
                <a:lnTo>
                  <a:pt x="2483678" y="3483782"/>
                </a:lnTo>
                <a:cubicBezTo>
                  <a:pt x="2461639" y="3461116"/>
                  <a:pt x="2453449" y="3442858"/>
                  <a:pt x="2465414" y="3442858"/>
                </a:cubicBezTo>
                <a:close/>
                <a:moveTo>
                  <a:pt x="3749129" y="3436660"/>
                </a:moveTo>
                <a:cubicBezTo>
                  <a:pt x="3758278" y="3436718"/>
                  <a:pt x="3773628" y="3447578"/>
                  <a:pt x="3788263" y="3465525"/>
                </a:cubicBezTo>
                <a:lnTo>
                  <a:pt x="3749857" y="3486929"/>
                </a:lnTo>
                <a:lnTo>
                  <a:pt x="3744192" y="3490075"/>
                </a:lnTo>
                <a:cubicBezTo>
                  <a:pt x="3751119" y="3510223"/>
                  <a:pt x="3741045" y="3515895"/>
                  <a:pt x="3722153" y="3502668"/>
                </a:cubicBezTo>
                <a:cubicBezTo>
                  <a:pt x="3703261" y="3489447"/>
                  <a:pt x="3679966" y="3444114"/>
                  <a:pt x="3691931" y="3455451"/>
                </a:cubicBezTo>
                <a:lnTo>
                  <a:pt x="3699487" y="3458597"/>
                </a:lnTo>
                <a:lnTo>
                  <a:pt x="3710189" y="3463634"/>
                </a:lnTo>
                <a:cubicBezTo>
                  <a:pt x="3723416" y="3466781"/>
                  <a:pt x="3736008" y="3461744"/>
                  <a:pt x="3737892" y="3452297"/>
                </a:cubicBezTo>
                <a:lnTo>
                  <a:pt x="3740411" y="3444114"/>
                </a:lnTo>
                <a:lnTo>
                  <a:pt x="3742301" y="3440339"/>
                </a:lnTo>
                <a:cubicBezTo>
                  <a:pt x="3743718" y="3437821"/>
                  <a:pt x="3746079" y="3436640"/>
                  <a:pt x="3749129" y="3436660"/>
                </a:cubicBezTo>
                <a:close/>
                <a:moveTo>
                  <a:pt x="7023927" y="3433412"/>
                </a:moveTo>
                <a:cubicBezTo>
                  <a:pt x="7024555" y="3433412"/>
                  <a:pt x="7028330" y="3444748"/>
                  <a:pt x="7028964" y="3451041"/>
                </a:cubicBezTo>
                <a:cubicBezTo>
                  <a:pt x="7028964" y="3452304"/>
                  <a:pt x="7022037" y="3454823"/>
                  <a:pt x="7017628" y="3455451"/>
                </a:cubicBezTo>
                <a:lnTo>
                  <a:pt x="7007554" y="3456706"/>
                </a:lnTo>
                <a:cubicBezTo>
                  <a:pt x="6997479" y="3463006"/>
                  <a:pt x="6976075" y="3461116"/>
                  <a:pt x="6959074" y="3453560"/>
                </a:cubicBezTo>
                <a:cubicBezTo>
                  <a:pt x="6942072" y="3445376"/>
                  <a:pt x="6931998" y="3429637"/>
                  <a:pt x="6980484" y="3438449"/>
                </a:cubicBezTo>
                <a:close/>
                <a:moveTo>
                  <a:pt x="6187785" y="3415781"/>
                </a:moveTo>
                <a:cubicBezTo>
                  <a:pt x="6206045" y="3415781"/>
                  <a:pt x="6223674" y="3417042"/>
                  <a:pt x="6224302" y="3419563"/>
                </a:cubicBezTo>
                <a:cubicBezTo>
                  <a:pt x="6225565" y="3424594"/>
                  <a:pt x="6211709" y="3428375"/>
                  <a:pt x="6194080" y="3428375"/>
                </a:cubicBezTo>
                <a:cubicBezTo>
                  <a:pt x="6176450" y="3428375"/>
                  <a:pt x="6141819" y="3424594"/>
                  <a:pt x="6147491" y="3419563"/>
                </a:cubicBezTo>
                <a:cubicBezTo>
                  <a:pt x="6150637" y="3417042"/>
                  <a:pt x="6169526" y="3415781"/>
                  <a:pt x="6187785" y="3415781"/>
                </a:cubicBezTo>
                <a:close/>
                <a:moveTo>
                  <a:pt x="3383805" y="3411615"/>
                </a:moveTo>
                <a:cubicBezTo>
                  <a:pt x="3401041" y="3411221"/>
                  <a:pt x="3415836" y="3412322"/>
                  <a:pt x="3416150" y="3415782"/>
                </a:cubicBezTo>
                <a:cubicBezTo>
                  <a:pt x="3416785" y="3422082"/>
                  <a:pt x="3424968" y="3435302"/>
                  <a:pt x="3434414" y="3430900"/>
                </a:cubicBezTo>
                <a:lnTo>
                  <a:pt x="3441970" y="3431528"/>
                </a:lnTo>
                <a:lnTo>
                  <a:pt x="3445744" y="3432156"/>
                </a:lnTo>
                <a:cubicBezTo>
                  <a:pt x="3448263" y="3440339"/>
                  <a:pt x="3444488" y="3454823"/>
                  <a:pt x="3438189" y="3464269"/>
                </a:cubicBezTo>
                <a:cubicBezTo>
                  <a:pt x="3431896" y="3473715"/>
                  <a:pt x="3401039" y="3486935"/>
                  <a:pt x="3390965" y="3466153"/>
                </a:cubicBezTo>
                <a:lnTo>
                  <a:pt x="3380891" y="3450414"/>
                </a:lnTo>
                <a:lnTo>
                  <a:pt x="3378372" y="3446639"/>
                </a:lnTo>
                <a:cubicBezTo>
                  <a:pt x="3368298" y="3445376"/>
                  <a:pt x="3353822" y="3447895"/>
                  <a:pt x="3345632" y="3451676"/>
                </a:cubicBezTo>
                <a:cubicBezTo>
                  <a:pt x="3338076" y="3455451"/>
                  <a:pt x="3321081" y="3430265"/>
                  <a:pt x="3313519" y="3428381"/>
                </a:cubicBezTo>
                <a:cubicBezTo>
                  <a:pt x="3305970" y="3427119"/>
                  <a:pt x="3316672" y="3421454"/>
                  <a:pt x="3336820" y="3416417"/>
                </a:cubicBezTo>
                <a:cubicBezTo>
                  <a:pt x="3346894" y="3413898"/>
                  <a:pt x="3366570" y="3412010"/>
                  <a:pt x="3383805" y="3411615"/>
                </a:cubicBezTo>
                <a:close/>
                <a:moveTo>
                  <a:pt x="3484785" y="3410117"/>
                </a:moveTo>
                <a:cubicBezTo>
                  <a:pt x="3489822" y="3406336"/>
                  <a:pt x="3501786" y="3411373"/>
                  <a:pt x="3512488" y="3421447"/>
                </a:cubicBezTo>
                <a:cubicBezTo>
                  <a:pt x="3523197" y="3431521"/>
                  <a:pt x="3554675" y="3463634"/>
                  <a:pt x="3557822" y="3473708"/>
                </a:cubicBezTo>
                <a:cubicBezTo>
                  <a:pt x="3560975" y="3483154"/>
                  <a:pt x="3545229" y="3502040"/>
                  <a:pt x="3514379" y="3488191"/>
                </a:cubicBezTo>
                <a:lnTo>
                  <a:pt x="3497377" y="3471190"/>
                </a:lnTo>
                <a:lnTo>
                  <a:pt x="3485419" y="3458597"/>
                </a:lnTo>
                <a:cubicBezTo>
                  <a:pt x="3475973" y="3439711"/>
                  <a:pt x="3479748" y="3413892"/>
                  <a:pt x="3484785" y="3410117"/>
                </a:cubicBezTo>
                <a:close/>
                <a:moveTo>
                  <a:pt x="6634819" y="3400906"/>
                </a:moveTo>
                <a:cubicBezTo>
                  <a:pt x="6636237" y="3397521"/>
                  <a:pt x="6639857" y="3397521"/>
                  <a:pt x="6645522" y="3401927"/>
                </a:cubicBezTo>
                <a:cubicBezTo>
                  <a:pt x="6656224" y="3410117"/>
                  <a:pt x="6664414" y="3443486"/>
                  <a:pt x="6656858" y="3452297"/>
                </a:cubicBezTo>
                <a:cubicBezTo>
                  <a:pt x="6649303" y="3461744"/>
                  <a:pt x="6626008" y="3468043"/>
                  <a:pt x="6634820" y="3451041"/>
                </a:cubicBezTo>
                <a:lnTo>
                  <a:pt x="6636082" y="3435302"/>
                </a:lnTo>
                <a:lnTo>
                  <a:pt x="6637338" y="3420191"/>
                </a:lnTo>
                <a:cubicBezTo>
                  <a:pt x="6634189" y="3411059"/>
                  <a:pt x="6633402" y="3404290"/>
                  <a:pt x="6634819" y="3400906"/>
                </a:cubicBezTo>
                <a:close/>
                <a:moveTo>
                  <a:pt x="4986606" y="3395634"/>
                </a:moveTo>
                <a:cubicBezTo>
                  <a:pt x="5001403" y="3395950"/>
                  <a:pt x="5015097" y="3397525"/>
                  <a:pt x="5015415" y="3400043"/>
                </a:cubicBezTo>
                <a:cubicBezTo>
                  <a:pt x="5016670" y="3405080"/>
                  <a:pt x="5029891" y="3428375"/>
                  <a:pt x="5036192" y="3445376"/>
                </a:cubicBezTo>
                <a:lnTo>
                  <a:pt x="5014780" y="3453560"/>
                </a:lnTo>
                <a:lnTo>
                  <a:pt x="4997785" y="3459853"/>
                </a:lnTo>
                <a:cubicBezTo>
                  <a:pt x="4980155" y="3449151"/>
                  <a:pt x="4956854" y="3424594"/>
                  <a:pt x="4948670" y="3418929"/>
                </a:cubicBezTo>
                <a:cubicBezTo>
                  <a:pt x="4940487" y="3413264"/>
                  <a:pt x="4941744" y="3404446"/>
                  <a:pt x="4951190" y="3398781"/>
                </a:cubicBezTo>
                <a:cubicBezTo>
                  <a:pt x="4955912" y="3396262"/>
                  <a:pt x="4971811" y="3395318"/>
                  <a:pt x="4986606" y="3395634"/>
                </a:cubicBezTo>
                <a:close/>
                <a:moveTo>
                  <a:pt x="2858697" y="3394930"/>
                </a:moveTo>
                <a:cubicBezTo>
                  <a:pt x="2863025" y="3395166"/>
                  <a:pt x="2867117" y="3396269"/>
                  <a:pt x="2868376" y="3398787"/>
                </a:cubicBezTo>
                <a:cubicBezTo>
                  <a:pt x="2870895" y="3404452"/>
                  <a:pt x="2869639" y="3421454"/>
                  <a:pt x="2870267" y="3434046"/>
                </a:cubicBezTo>
                <a:lnTo>
                  <a:pt x="2879085" y="3440339"/>
                </a:lnTo>
                <a:cubicBezTo>
                  <a:pt x="2883487" y="3443493"/>
                  <a:pt x="2900489" y="3440974"/>
                  <a:pt x="2906154" y="3435937"/>
                </a:cubicBezTo>
                <a:cubicBezTo>
                  <a:pt x="2936376" y="3413270"/>
                  <a:pt x="2949597" y="3410117"/>
                  <a:pt x="2975417" y="3423972"/>
                </a:cubicBezTo>
                <a:lnTo>
                  <a:pt x="2990528" y="3432784"/>
                </a:lnTo>
                <a:cubicBezTo>
                  <a:pt x="3008157" y="3444121"/>
                  <a:pt x="3010048" y="3459860"/>
                  <a:pt x="2995565" y="3467415"/>
                </a:cubicBezTo>
                <a:cubicBezTo>
                  <a:pt x="2981082" y="3474971"/>
                  <a:pt x="3006895" y="3512748"/>
                  <a:pt x="2986747" y="3508974"/>
                </a:cubicBezTo>
                <a:cubicBezTo>
                  <a:pt x="2967226" y="3504565"/>
                  <a:pt x="2923784" y="3491972"/>
                  <a:pt x="2928193" y="3488191"/>
                </a:cubicBezTo>
                <a:lnTo>
                  <a:pt x="2930711" y="3486935"/>
                </a:lnTo>
                <a:lnTo>
                  <a:pt x="2945194" y="3480636"/>
                </a:lnTo>
                <a:cubicBezTo>
                  <a:pt x="2960933" y="3474343"/>
                  <a:pt x="2961561" y="3466159"/>
                  <a:pt x="2946450" y="3461750"/>
                </a:cubicBezTo>
                <a:lnTo>
                  <a:pt x="2932602" y="3457969"/>
                </a:lnTo>
                <a:lnTo>
                  <a:pt x="2914338" y="3452932"/>
                </a:lnTo>
                <a:cubicBezTo>
                  <a:pt x="2893561" y="3456713"/>
                  <a:pt x="2853900" y="3455451"/>
                  <a:pt x="2825562" y="3451048"/>
                </a:cubicBezTo>
                <a:lnTo>
                  <a:pt x="2812969" y="3460488"/>
                </a:lnTo>
                <a:cubicBezTo>
                  <a:pt x="2775191" y="3488191"/>
                  <a:pt x="2789674" y="3451048"/>
                  <a:pt x="2782119" y="3446011"/>
                </a:cubicBezTo>
                <a:cubicBezTo>
                  <a:pt x="2756934" y="3429637"/>
                  <a:pt x="2788412" y="3424600"/>
                  <a:pt x="2795967" y="3418307"/>
                </a:cubicBezTo>
                <a:lnTo>
                  <a:pt x="2806676" y="3409489"/>
                </a:lnTo>
                <a:cubicBezTo>
                  <a:pt x="2824934" y="3404452"/>
                  <a:pt x="2843191" y="3398159"/>
                  <a:pt x="2847600" y="3396269"/>
                </a:cubicBezTo>
                <a:cubicBezTo>
                  <a:pt x="2849805" y="3395323"/>
                  <a:pt x="2854369" y="3394694"/>
                  <a:pt x="2858697" y="3394930"/>
                </a:cubicBezTo>
                <a:close/>
                <a:moveTo>
                  <a:pt x="6049262" y="3392488"/>
                </a:moveTo>
                <a:cubicBezTo>
                  <a:pt x="6067526" y="3392488"/>
                  <a:pt x="6109078" y="3393750"/>
                  <a:pt x="6109078" y="3395006"/>
                </a:cubicBezTo>
                <a:cubicBezTo>
                  <a:pt x="6109078" y="3396262"/>
                  <a:pt x="6102151" y="3400671"/>
                  <a:pt x="6093967" y="3401299"/>
                </a:cubicBezTo>
                <a:cubicBezTo>
                  <a:pt x="6085784" y="3402562"/>
                  <a:pt x="6058080" y="3418929"/>
                  <a:pt x="6058080" y="3435302"/>
                </a:cubicBezTo>
                <a:lnTo>
                  <a:pt x="6056817" y="3450414"/>
                </a:lnTo>
                <a:cubicBezTo>
                  <a:pt x="6056189" y="3457969"/>
                  <a:pt x="6090821" y="3461744"/>
                  <a:pt x="6061226" y="3471190"/>
                </a:cubicBezTo>
                <a:cubicBezTo>
                  <a:pt x="6056817" y="3472452"/>
                  <a:pt x="6043597" y="3463634"/>
                  <a:pt x="6041078" y="3457969"/>
                </a:cubicBezTo>
                <a:lnTo>
                  <a:pt x="6032267" y="3438449"/>
                </a:lnTo>
                <a:cubicBezTo>
                  <a:pt x="6023449" y="3413264"/>
                  <a:pt x="6031004" y="3392488"/>
                  <a:pt x="6049262" y="3392488"/>
                </a:cubicBezTo>
                <a:close/>
                <a:moveTo>
                  <a:pt x="5667710" y="3392488"/>
                </a:moveTo>
                <a:cubicBezTo>
                  <a:pt x="5678413" y="3390597"/>
                  <a:pt x="5689749" y="3393116"/>
                  <a:pt x="5692896" y="3397525"/>
                </a:cubicBezTo>
                <a:lnTo>
                  <a:pt x="5692268" y="3401299"/>
                </a:lnTo>
                <a:lnTo>
                  <a:pt x="5689121" y="3418301"/>
                </a:lnTo>
                <a:cubicBezTo>
                  <a:pt x="5682193" y="3442230"/>
                  <a:pt x="5661418" y="3458597"/>
                  <a:pt x="5643154" y="3455451"/>
                </a:cubicBezTo>
                <a:lnTo>
                  <a:pt x="5629933" y="3449151"/>
                </a:lnTo>
                <a:cubicBezTo>
                  <a:pt x="5612931" y="3440967"/>
                  <a:pt x="5616085" y="3427119"/>
                  <a:pt x="5636232" y="3420819"/>
                </a:cubicBezTo>
                <a:lnTo>
                  <a:pt x="5644416" y="3418301"/>
                </a:lnTo>
                <a:cubicBezTo>
                  <a:pt x="5655747" y="3420819"/>
                  <a:pt x="5664563" y="3415154"/>
                  <a:pt x="5663301" y="3404452"/>
                </a:cubicBezTo>
                <a:lnTo>
                  <a:pt x="5666455" y="3396262"/>
                </a:lnTo>
                <a:close/>
                <a:moveTo>
                  <a:pt x="4710041" y="3391232"/>
                </a:moveTo>
                <a:cubicBezTo>
                  <a:pt x="4717595" y="3391232"/>
                  <a:pt x="4738371" y="3401306"/>
                  <a:pt x="4735225" y="3413270"/>
                </a:cubicBezTo>
                <a:cubicBezTo>
                  <a:pt x="4732080" y="3425235"/>
                  <a:pt x="4758521" y="3456713"/>
                  <a:pt x="4756636" y="3466159"/>
                </a:cubicBezTo>
                <a:cubicBezTo>
                  <a:pt x="4754112" y="3474971"/>
                  <a:pt x="4761666" y="3503302"/>
                  <a:pt x="4761038" y="3508346"/>
                </a:cubicBezTo>
                <a:cubicBezTo>
                  <a:pt x="4760410" y="3512748"/>
                  <a:pt x="4747190" y="3522822"/>
                  <a:pt x="4733962" y="3520304"/>
                </a:cubicBezTo>
                <a:lnTo>
                  <a:pt x="4723261" y="3515895"/>
                </a:lnTo>
                <a:lnTo>
                  <a:pt x="4716332" y="3512748"/>
                </a:lnTo>
                <a:cubicBezTo>
                  <a:pt x="4710041" y="3506455"/>
                  <a:pt x="4693039" y="3507083"/>
                  <a:pt x="4679818" y="3514639"/>
                </a:cubicBezTo>
                <a:cubicBezTo>
                  <a:pt x="4665970" y="3522194"/>
                  <a:pt x="4656524" y="3560600"/>
                  <a:pt x="4652115" y="3562491"/>
                </a:cubicBezTo>
                <a:cubicBezTo>
                  <a:pt x="4647706" y="3564381"/>
                  <a:pt x="4636375" y="3564381"/>
                  <a:pt x="4637002" y="3559344"/>
                </a:cubicBezTo>
                <a:lnTo>
                  <a:pt x="4637002" y="3554307"/>
                </a:lnTo>
                <a:lnTo>
                  <a:pt x="4636375" y="3542971"/>
                </a:lnTo>
                <a:cubicBezTo>
                  <a:pt x="4635113" y="3527859"/>
                  <a:pt x="4647076" y="3510230"/>
                  <a:pt x="4662188" y="3503937"/>
                </a:cubicBezTo>
                <a:cubicBezTo>
                  <a:pt x="4677299" y="3497637"/>
                  <a:pt x="4725151" y="3463641"/>
                  <a:pt x="4720742" y="3448530"/>
                </a:cubicBezTo>
                <a:cubicBezTo>
                  <a:pt x="4716332" y="3433418"/>
                  <a:pt x="4702485" y="3391232"/>
                  <a:pt x="4710041" y="3391232"/>
                </a:cubicBezTo>
                <a:close/>
                <a:moveTo>
                  <a:pt x="3217194" y="3389969"/>
                </a:moveTo>
                <a:cubicBezTo>
                  <a:pt x="3229152" y="3389969"/>
                  <a:pt x="3258746" y="3395006"/>
                  <a:pt x="3258118" y="3400671"/>
                </a:cubicBezTo>
                <a:lnTo>
                  <a:pt x="3256856" y="3400671"/>
                </a:lnTo>
                <a:lnTo>
                  <a:pt x="3239226" y="3402562"/>
                </a:lnTo>
                <a:cubicBezTo>
                  <a:pt x="3234196" y="3414526"/>
                  <a:pt x="3234196" y="3431521"/>
                  <a:pt x="3239861" y="3439711"/>
                </a:cubicBezTo>
                <a:lnTo>
                  <a:pt x="3241745" y="3447895"/>
                </a:lnTo>
                <a:lnTo>
                  <a:pt x="3243635" y="3455451"/>
                </a:lnTo>
                <a:cubicBezTo>
                  <a:pt x="3241117" y="3464269"/>
                  <a:pt x="3227896" y="3468671"/>
                  <a:pt x="3214041" y="3464897"/>
                </a:cubicBezTo>
                <a:lnTo>
                  <a:pt x="3214041" y="3461744"/>
                </a:lnTo>
                <a:lnTo>
                  <a:pt x="3214041" y="3444748"/>
                </a:lnTo>
                <a:cubicBezTo>
                  <a:pt x="3203339" y="3429637"/>
                  <a:pt x="3197674" y="3406336"/>
                  <a:pt x="3197046" y="3400671"/>
                </a:cubicBezTo>
                <a:cubicBezTo>
                  <a:pt x="3196411" y="3395006"/>
                  <a:pt x="3205229" y="3389969"/>
                  <a:pt x="3217194" y="3389969"/>
                </a:cubicBezTo>
                <a:close/>
                <a:moveTo>
                  <a:pt x="5112375" y="3389341"/>
                </a:moveTo>
                <a:cubicBezTo>
                  <a:pt x="5121194" y="3390597"/>
                  <a:pt x="5130639" y="3395006"/>
                  <a:pt x="5136931" y="3400671"/>
                </a:cubicBezTo>
                <a:cubicBezTo>
                  <a:pt x="5138823" y="3402562"/>
                  <a:pt x="5133157" y="3412636"/>
                  <a:pt x="5127485" y="3416417"/>
                </a:cubicBezTo>
                <a:lnTo>
                  <a:pt x="5121821" y="3420191"/>
                </a:lnTo>
                <a:cubicBezTo>
                  <a:pt x="5113010" y="3421454"/>
                  <a:pt x="5099789" y="3431528"/>
                  <a:pt x="5091598" y="3442858"/>
                </a:cubicBezTo>
                <a:cubicBezTo>
                  <a:pt x="5084672" y="3453560"/>
                  <a:pt x="5048155" y="3465525"/>
                  <a:pt x="5043118" y="3457969"/>
                </a:cubicBezTo>
                <a:cubicBezTo>
                  <a:pt x="5038081" y="3450414"/>
                  <a:pt x="5053192" y="3434046"/>
                  <a:pt x="5075860" y="3421454"/>
                </a:cubicBezTo>
                <a:lnTo>
                  <a:pt x="5084672" y="3405080"/>
                </a:lnTo>
                <a:cubicBezTo>
                  <a:pt x="5092226" y="3391860"/>
                  <a:pt x="5097892" y="3386823"/>
                  <a:pt x="5112375" y="3389341"/>
                </a:cubicBezTo>
                <a:close/>
                <a:moveTo>
                  <a:pt x="6411935" y="3384304"/>
                </a:moveTo>
                <a:cubicBezTo>
                  <a:pt x="6427039" y="3387451"/>
                  <a:pt x="6469226" y="3405715"/>
                  <a:pt x="6471744" y="3418307"/>
                </a:cubicBezTo>
                <a:cubicBezTo>
                  <a:pt x="6474263" y="3431528"/>
                  <a:pt x="6476781" y="3471196"/>
                  <a:pt x="6469854" y="3469934"/>
                </a:cubicBezTo>
                <a:cubicBezTo>
                  <a:pt x="6462933" y="3468678"/>
                  <a:pt x="6444669" y="3452932"/>
                  <a:pt x="6437120" y="3441602"/>
                </a:cubicBezTo>
                <a:cubicBezTo>
                  <a:pt x="6429564" y="3430900"/>
                  <a:pt x="6370376" y="3404452"/>
                  <a:pt x="6375413" y="3395641"/>
                </a:cubicBezTo>
                <a:cubicBezTo>
                  <a:pt x="6380450" y="3386823"/>
                  <a:pt x="6396817" y="3381786"/>
                  <a:pt x="6411935" y="3384304"/>
                </a:cubicBezTo>
                <a:close/>
                <a:moveTo>
                  <a:pt x="3581116" y="3384298"/>
                </a:moveTo>
                <a:cubicBezTo>
                  <a:pt x="3596234" y="3386816"/>
                  <a:pt x="3640305" y="3403818"/>
                  <a:pt x="3645342" y="3417673"/>
                </a:cubicBezTo>
                <a:cubicBezTo>
                  <a:pt x="3650379" y="3431521"/>
                  <a:pt x="3616376" y="3444742"/>
                  <a:pt x="3598118" y="3412001"/>
                </a:cubicBezTo>
                <a:lnTo>
                  <a:pt x="3552785" y="3407599"/>
                </a:lnTo>
                <a:lnTo>
                  <a:pt x="3552157" y="3407599"/>
                </a:lnTo>
                <a:cubicBezTo>
                  <a:pt x="3552785" y="3392488"/>
                  <a:pt x="3566012" y="3382414"/>
                  <a:pt x="3581116" y="3384298"/>
                </a:cubicBezTo>
                <a:close/>
                <a:moveTo>
                  <a:pt x="4790004" y="3383042"/>
                </a:moveTo>
                <a:cubicBezTo>
                  <a:pt x="4803861" y="3386823"/>
                  <a:pt x="4796932" y="3457341"/>
                  <a:pt x="4783077" y="3451041"/>
                </a:cubicBezTo>
                <a:lnTo>
                  <a:pt x="4781187" y="3444748"/>
                </a:lnTo>
                <a:cubicBezTo>
                  <a:pt x="4777413" y="3432156"/>
                  <a:pt x="4781822" y="3417673"/>
                  <a:pt x="4779302" y="3404452"/>
                </a:cubicBezTo>
                <a:lnTo>
                  <a:pt x="4778040" y="3395006"/>
                </a:lnTo>
                <a:cubicBezTo>
                  <a:pt x="4770484" y="3384932"/>
                  <a:pt x="4776155" y="3379267"/>
                  <a:pt x="4790004" y="3383042"/>
                </a:cubicBezTo>
                <a:close/>
                <a:moveTo>
                  <a:pt x="2254486" y="3381786"/>
                </a:moveTo>
                <a:lnTo>
                  <a:pt x="2294155" y="3388713"/>
                </a:lnTo>
                <a:cubicBezTo>
                  <a:pt x="2300448" y="3389969"/>
                  <a:pt x="2306119" y="3395641"/>
                  <a:pt x="2309266" y="3400678"/>
                </a:cubicBezTo>
                <a:cubicBezTo>
                  <a:pt x="2311156" y="3403196"/>
                  <a:pt x="2306119" y="3412008"/>
                  <a:pt x="2305491" y="3412008"/>
                </a:cubicBezTo>
                <a:cubicBezTo>
                  <a:pt x="2257640" y="3405080"/>
                  <a:pt x="2292899" y="3453560"/>
                  <a:pt x="2255749" y="3459860"/>
                </a:cubicBezTo>
                <a:cubicBezTo>
                  <a:pt x="2236229" y="3463641"/>
                  <a:pt x="2226155" y="3493228"/>
                  <a:pt x="2223636" y="3516523"/>
                </a:cubicBezTo>
                <a:lnTo>
                  <a:pt x="2221118" y="3530378"/>
                </a:lnTo>
                <a:cubicBezTo>
                  <a:pt x="2207897" y="3543599"/>
                  <a:pt x="2193414" y="3546752"/>
                  <a:pt x="2189640" y="3536043"/>
                </a:cubicBezTo>
                <a:cubicBezTo>
                  <a:pt x="2185231" y="3525969"/>
                  <a:pt x="2180822" y="3491972"/>
                  <a:pt x="2189640" y="3486301"/>
                </a:cubicBezTo>
                <a:cubicBezTo>
                  <a:pt x="2199079" y="3480636"/>
                  <a:pt x="2209153" y="3464897"/>
                  <a:pt x="2187749" y="3464897"/>
                </a:cubicBezTo>
                <a:cubicBezTo>
                  <a:pt x="2166338" y="3464897"/>
                  <a:pt x="2127933" y="3501418"/>
                  <a:pt x="2138007" y="3507711"/>
                </a:cubicBezTo>
                <a:cubicBezTo>
                  <a:pt x="2148081" y="3514011"/>
                  <a:pt x="2173894" y="3533524"/>
                  <a:pt x="2173266" y="3534787"/>
                </a:cubicBezTo>
                <a:cubicBezTo>
                  <a:pt x="2172010" y="3536678"/>
                  <a:pt x="2158155" y="3539196"/>
                  <a:pt x="2144934" y="3537306"/>
                </a:cubicBezTo>
                <a:lnTo>
                  <a:pt x="2137379" y="3531641"/>
                </a:lnTo>
                <a:lnTo>
                  <a:pt x="2107157" y="3508974"/>
                </a:lnTo>
                <a:cubicBezTo>
                  <a:pt x="2070635" y="3478752"/>
                  <a:pt x="2047968" y="3451048"/>
                  <a:pt x="2056786" y="3447267"/>
                </a:cubicBezTo>
                <a:cubicBezTo>
                  <a:pt x="2065598" y="3444121"/>
                  <a:pt x="2087637" y="3442858"/>
                  <a:pt x="2093302" y="3449786"/>
                </a:cubicBezTo>
                <a:cubicBezTo>
                  <a:pt x="2098339" y="3456713"/>
                  <a:pt x="2131714" y="3432156"/>
                  <a:pt x="2125414" y="3424600"/>
                </a:cubicBezTo>
                <a:cubicBezTo>
                  <a:pt x="2118487" y="3417045"/>
                  <a:pt x="2109675" y="3390597"/>
                  <a:pt x="2127305" y="3390597"/>
                </a:cubicBezTo>
                <a:cubicBezTo>
                  <a:pt x="2144934" y="3390597"/>
                  <a:pt x="2193414" y="3395641"/>
                  <a:pt x="2202860" y="3402562"/>
                </a:cubicBezTo>
                <a:cubicBezTo>
                  <a:pt x="2212306" y="3408861"/>
                  <a:pt x="2242529" y="3407599"/>
                  <a:pt x="2254486" y="3381786"/>
                </a:cubicBezTo>
                <a:close/>
                <a:moveTo>
                  <a:pt x="4522413" y="3379260"/>
                </a:moveTo>
                <a:lnTo>
                  <a:pt x="4523043" y="3382414"/>
                </a:lnTo>
                <a:lnTo>
                  <a:pt x="4525560" y="3395634"/>
                </a:lnTo>
                <a:cubicBezTo>
                  <a:pt x="4524932" y="3412636"/>
                  <a:pt x="4512339" y="3429631"/>
                  <a:pt x="4497857" y="3432784"/>
                </a:cubicBezTo>
                <a:lnTo>
                  <a:pt x="4490301" y="3438449"/>
                </a:lnTo>
                <a:cubicBezTo>
                  <a:pt x="4472043" y="3451669"/>
                  <a:pt x="4459450" y="3442858"/>
                  <a:pt x="4450004" y="3431521"/>
                </a:cubicBezTo>
                <a:lnTo>
                  <a:pt x="4444340" y="3425228"/>
                </a:lnTo>
                <a:cubicBezTo>
                  <a:pt x="4442450" y="3415782"/>
                  <a:pt x="4450004" y="3406964"/>
                  <a:pt x="4460708" y="3405708"/>
                </a:cubicBezTo>
                <a:lnTo>
                  <a:pt x="4469526" y="3407599"/>
                </a:lnTo>
                <a:cubicBezTo>
                  <a:pt x="4494075" y="3412636"/>
                  <a:pt x="4497229" y="3410117"/>
                  <a:pt x="4497229" y="3388079"/>
                </a:cubicBezTo>
                <a:lnTo>
                  <a:pt x="4497229" y="3383670"/>
                </a:lnTo>
                <a:cubicBezTo>
                  <a:pt x="4499747" y="3379260"/>
                  <a:pt x="4511705" y="3377377"/>
                  <a:pt x="4522413" y="3379260"/>
                </a:cubicBezTo>
                <a:close/>
                <a:moveTo>
                  <a:pt x="5867929" y="3377377"/>
                </a:moveTo>
                <a:cubicBezTo>
                  <a:pt x="5876112" y="3377377"/>
                  <a:pt x="5900671" y="3386823"/>
                  <a:pt x="5899413" y="3398787"/>
                </a:cubicBezTo>
                <a:lnTo>
                  <a:pt x="5905707" y="3406971"/>
                </a:lnTo>
                <a:cubicBezTo>
                  <a:pt x="5913890" y="3417045"/>
                  <a:pt x="5928373" y="3424600"/>
                  <a:pt x="5942228" y="3430265"/>
                </a:cubicBezTo>
                <a:cubicBezTo>
                  <a:pt x="5951040" y="3434674"/>
                  <a:pt x="5971816" y="3397525"/>
                  <a:pt x="5976225" y="3437821"/>
                </a:cubicBezTo>
                <a:lnTo>
                  <a:pt x="5977487" y="3447895"/>
                </a:lnTo>
                <a:cubicBezTo>
                  <a:pt x="5976853" y="3458597"/>
                  <a:pt x="5983152" y="3477489"/>
                  <a:pt x="5990708" y="3490082"/>
                </a:cubicBezTo>
                <a:lnTo>
                  <a:pt x="5986299" y="3494491"/>
                </a:lnTo>
                <a:lnTo>
                  <a:pt x="5973706" y="3508967"/>
                </a:lnTo>
                <a:cubicBezTo>
                  <a:pt x="5949784" y="3511486"/>
                  <a:pt x="5928373" y="3512114"/>
                  <a:pt x="5926483" y="3510230"/>
                </a:cubicBezTo>
                <a:cubicBezTo>
                  <a:pt x="5924599" y="3508339"/>
                  <a:pt x="5915152" y="3493856"/>
                  <a:pt x="5906335" y="3483154"/>
                </a:cubicBezTo>
                <a:lnTo>
                  <a:pt x="5888712" y="3492600"/>
                </a:lnTo>
                <a:lnTo>
                  <a:pt x="5884303" y="3495119"/>
                </a:lnTo>
                <a:cubicBezTo>
                  <a:pt x="5877375" y="3494491"/>
                  <a:pt x="5871710" y="3487563"/>
                  <a:pt x="5871710" y="3478745"/>
                </a:cubicBezTo>
                <a:lnTo>
                  <a:pt x="5876747" y="3476227"/>
                </a:lnTo>
                <a:lnTo>
                  <a:pt x="5889340" y="3469299"/>
                </a:lnTo>
                <a:cubicBezTo>
                  <a:pt x="5906969" y="3463006"/>
                  <a:pt x="5913890" y="3451676"/>
                  <a:pt x="5904450" y="3442858"/>
                </a:cubicBezTo>
                <a:cubicBezTo>
                  <a:pt x="5895632" y="3432784"/>
                  <a:pt x="5884303" y="3386188"/>
                  <a:pt x="5872967" y="3383042"/>
                </a:cubicBezTo>
                <a:cubicBezTo>
                  <a:pt x="5861637" y="3379895"/>
                  <a:pt x="5859745" y="3377377"/>
                  <a:pt x="5867929" y="3377377"/>
                </a:cubicBezTo>
                <a:close/>
                <a:moveTo>
                  <a:pt x="7125924" y="3376114"/>
                </a:moveTo>
                <a:cubicBezTo>
                  <a:pt x="7127186" y="3374223"/>
                  <a:pt x="7141669" y="3378005"/>
                  <a:pt x="7146700" y="3381779"/>
                </a:cubicBezTo>
                <a:cubicBezTo>
                  <a:pt x="7152999" y="3386188"/>
                  <a:pt x="7161183" y="3398153"/>
                  <a:pt x="7159299" y="3400043"/>
                </a:cubicBezTo>
                <a:lnTo>
                  <a:pt x="7132851" y="3425228"/>
                </a:lnTo>
                <a:lnTo>
                  <a:pt x="7133704" y="3453342"/>
                </a:lnTo>
                <a:lnTo>
                  <a:pt x="7127107" y="3417673"/>
                </a:lnTo>
                <a:cubicBezTo>
                  <a:pt x="7122936" y="3401299"/>
                  <a:pt x="7119003" y="3386505"/>
                  <a:pt x="7120259" y="3382414"/>
                </a:cubicBezTo>
                <a:close/>
                <a:moveTo>
                  <a:pt x="4305822" y="3372968"/>
                </a:moveTo>
                <a:cubicBezTo>
                  <a:pt x="4320932" y="3386188"/>
                  <a:pt x="4306449" y="3439711"/>
                  <a:pt x="4307077" y="3459225"/>
                </a:cubicBezTo>
                <a:cubicBezTo>
                  <a:pt x="4307705" y="3478745"/>
                  <a:pt x="4297003" y="3488191"/>
                  <a:pt x="4283783" y="3481264"/>
                </a:cubicBezTo>
                <a:cubicBezTo>
                  <a:pt x="4269928" y="3473708"/>
                  <a:pt x="4240340" y="3447895"/>
                  <a:pt x="4254188" y="3446632"/>
                </a:cubicBezTo>
                <a:cubicBezTo>
                  <a:pt x="4268043" y="3445376"/>
                  <a:pt x="4303302" y="3435302"/>
                  <a:pt x="4305187" y="3428375"/>
                </a:cubicBezTo>
                <a:lnTo>
                  <a:pt x="4302668" y="3425856"/>
                </a:lnTo>
                <a:lnTo>
                  <a:pt x="4292594" y="3415154"/>
                </a:lnTo>
                <a:cubicBezTo>
                  <a:pt x="4280001" y="3404452"/>
                  <a:pt x="4274337" y="3390597"/>
                  <a:pt x="4280001" y="3384932"/>
                </a:cubicBezTo>
                <a:lnTo>
                  <a:pt x="4286930" y="3381779"/>
                </a:lnTo>
                <a:close/>
                <a:moveTo>
                  <a:pt x="2513900" y="3372340"/>
                </a:moveTo>
                <a:cubicBezTo>
                  <a:pt x="2523974" y="3383676"/>
                  <a:pt x="2536567" y="3400043"/>
                  <a:pt x="2541604" y="3408855"/>
                </a:cubicBezTo>
                <a:cubicBezTo>
                  <a:pt x="2546641" y="3417045"/>
                  <a:pt x="2549787" y="3439711"/>
                  <a:pt x="2534676" y="3437193"/>
                </a:cubicBezTo>
                <a:cubicBezTo>
                  <a:pt x="2519565" y="3434674"/>
                  <a:pt x="2490606" y="3410117"/>
                  <a:pt x="2479269" y="3398153"/>
                </a:cubicBezTo>
                <a:lnTo>
                  <a:pt x="2459121" y="3412008"/>
                </a:lnTo>
                <a:lnTo>
                  <a:pt x="2435198" y="3428375"/>
                </a:lnTo>
                <a:cubicBezTo>
                  <a:pt x="2421971" y="3452932"/>
                  <a:pt x="2396158" y="3488819"/>
                  <a:pt x="2389230" y="3493856"/>
                </a:cubicBezTo>
                <a:cubicBezTo>
                  <a:pt x="2382309" y="3499528"/>
                  <a:pt x="2382309" y="3492600"/>
                  <a:pt x="2389865" y="3478117"/>
                </a:cubicBezTo>
                <a:cubicBezTo>
                  <a:pt x="2397414" y="3464262"/>
                  <a:pt x="2381047" y="3406971"/>
                  <a:pt x="2404969" y="3421447"/>
                </a:cubicBezTo>
                <a:lnTo>
                  <a:pt x="2432673" y="3394378"/>
                </a:lnTo>
                <a:cubicBezTo>
                  <a:pt x="2445900" y="3381786"/>
                  <a:pt x="2475488" y="3379267"/>
                  <a:pt x="2498161" y="3374858"/>
                </a:cubicBezTo>
                <a:close/>
                <a:moveTo>
                  <a:pt x="4637481" y="3367770"/>
                </a:moveTo>
                <a:cubicBezTo>
                  <a:pt x="4650546" y="3368557"/>
                  <a:pt x="4660304" y="3370446"/>
                  <a:pt x="4654005" y="3371705"/>
                </a:cubicBezTo>
                <a:cubicBezTo>
                  <a:pt x="4641411" y="3374223"/>
                  <a:pt x="4616861" y="3381779"/>
                  <a:pt x="4620007" y="3384298"/>
                </a:cubicBezTo>
                <a:cubicBezTo>
                  <a:pt x="4623154" y="3386816"/>
                  <a:pt x="4635748" y="3400043"/>
                  <a:pt x="4642046" y="3408227"/>
                </a:cubicBezTo>
                <a:cubicBezTo>
                  <a:pt x="4648341" y="3416410"/>
                  <a:pt x="4664085" y="3442858"/>
                  <a:pt x="4659048" y="3442223"/>
                </a:cubicBezTo>
                <a:cubicBezTo>
                  <a:pt x="4652750" y="3440967"/>
                  <a:pt x="4611824" y="3411373"/>
                  <a:pt x="4599233" y="3401299"/>
                </a:cubicBezTo>
                <a:cubicBezTo>
                  <a:pt x="4586640" y="3390597"/>
                  <a:pt x="4587267" y="3376742"/>
                  <a:pt x="4601123" y="3370449"/>
                </a:cubicBezTo>
                <a:cubicBezTo>
                  <a:pt x="4608046" y="3367299"/>
                  <a:pt x="4624417" y="3366984"/>
                  <a:pt x="4637481" y="3367770"/>
                </a:cubicBezTo>
                <a:close/>
                <a:moveTo>
                  <a:pt x="4197526" y="3358484"/>
                </a:moveTo>
                <a:cubicBezTo>
                  <a:pt x="4208855" y="3360375"/>
                  <a:pt x="4214521" y="3366668"/>
                  <a:pt x="4210747" y="3372968"/>
                </a:cubicBezTo>
                <a:cubicBezTo>
                  <a:pt x="4206965" y="3379260"/>
                  <a:pt x="4232151" y="3421447"/>
                  <a:pt x="4227112" y="3429631"/>
                </a:cubicBezTo>
                <a:cubicBezTo>
                  <a:pt x="4222075" y="3437814"/>
                  <a:pt x="4199409" y="3464890"/>
                  <a:pt x="4188707" y="3471818"/>
                </a:cubicBezTo>
                <a:cubicBezTo>
                  <a:pt x="4178005" y="3478745"/>
                  <a:pt x="4136446" y="3457969"/>
                  <a:pt x="4127006" y="3452297"/>
                </a:cubicBezTo>
                <a:cubicBezTo>
                  <a:pt x="4117560" y="3446632"/>
                  <a:pt x="4099303" y="3449151"/>
                  <a:pt x="4109377" y="3469299"/>
                </a:cubicBezTo>
                <a:cubicBezTo>
                  <a:pt x="4118816" y="3489447"/>
                  <a:pt x="4082929" y="3535408"/>
                  <a:pt x="4079154" y="3522188"/>
                </a:cubicBezTo>
                <a:cubicBezTo>
                  <a:pt x="4075373" y="3508967"/>
                  <a:pt x="4064671" y="3471818"/>
                  <a:pt x="4064043" y="3466781"/>
                </a:cubicBezTo>
                <a:lnTo>
                  <a:pt x="4061525" y="3462999"/>
                </a:lnTo>
                <a:lnTo>
                  <a:pt x="4037596" y="3422710"/>
                </a:lnTo>
                <a:cubicBezTo>
                  <a:pt x="4064043" y="3419557"/>
                  <a:pt x="4097412" y="3412636"/>
                  <a:pt x="4112523" y="3407592"/>
                </a:cubicBezTo>
                <a:cubicBezTo>
                  <a:pt x="4127634" y="3402562"/>
                  <a:pt x="4164784" y="3429003"/>
                  <a:pt x="4171705" y="3429003"/>
                </a:cubicBezTo>
                <a:cubicBezTo>
                  <a:pt x="4178633" y="3429003"/>
                  <a:pt x="4183042" y="3408855"/>
                  <a:pt x="4162893" y="3383670"/>
                </a:cubicBezTo>
                <a:lnTo>
                  <a:pt x="4193744" y="3361003"/>
                </a:lnTo>
                <a:close/>
                <a:moveTo>
                  <a:pt x="3003832" y="3358247"/>
                </a:moveTo>
                <a:cubicBezTo>
                  <a:pt x="3008790" y="3358326"/>
                  <a:pt x="3016975" y="3360058"/>
                  <a:pt x="3027049" y="3363521"/>
                </a:cubicBezTo>
                <a:cubicBezTo>
                  <a:pt x="3047198" y="3370449"/>
                  <a:pt x="3076792" y="3406336"/>
                  <a:pt x="3078048" y="3411373"/>
                </a:cubicBezTo>
                <a:lnTo>
                  <a:pt x="3081194" y="3413264"/>
                </a:lnTo>
                <a:cubicBezTo>
                  <a:pt x="3091896" y="3419557"/>
                  <a:pt x="3103861" y="3429003"/>
                  <a:pt x="3114563" y="3428375"/>
                </a:cubicBezTo>
                <a:lnTo>
                  <a:pt x="3121490" y="3427747"/>
                </a:lnTo>
                <a:cubicBezTo>
                  <a:pt x="3129681" y="3415154"/>
                  <a:pt x="3170605" y="3422075"/>
                  <a:pt x="3179416" y="3433412"/>
                </a:cubicBezTo>
                <a:cubicBezTo>
                  <a:pt x="3188234" y="3444742"/>
                  <a:pt x="3188862" y="3454816"/>
                  <a:pt x="3180679" y="3456079"/>
                </a:cubicBezTo>
                <a:cubicBezTo>
                  <a:pt x="3171861" y="3457334"/>
                  <a:pt x="3148566" y="3461744"/>
                  <a:pt x="3147310" y="3463006"/>
                </a:cubicBezTo>
                <a:cubicBezTo>
                  <a:pt x="3146048" y="3464262"/>
                  <a:pt x="3138492" y="3481892"/>
                  <a:pt x="3130937" y="3502040"/>
                </a:cubicBezTo>
                <a:lnTo>
                  <a:pt x="3117716" y="3511486"/>
                </a:lnTo>
                <a:cubicBezTo>
                  <a:pt x="3099452" y="3524706"/>
                  <a:pt x="3052235" y="3493856"/>
                  <a:pt x="3064827" y="3476855"/>
                </a:cubicBezTo>
                <a:lnTo>
                  <a:pt x="3098824" y="3431521"/>
                </a:lnTo>
                <a:cubicBezTo>
                  <a:pt x="3057272" y="3426484"/>
                  <a:pt x="3030824" y="3420819"/>
                  <a:pt x="3039642" y="3418929"/>
                </a:cubicBezTo>
                <a:lnTo>
                  <a:pt x="3046563" y="3416410"/>
                </a:lnTo>
                <a:cubicBezTo>
                  <a:pt x="3063565" y="3410117"/>
                  <a:pt x="3064193" y="3399409"/>
                  <a:pt x="3051600" y="3390597"/>
                </a:cubicBezTo>
                <a:cubicBezTo>
                  <a:pt x="3037751" y="3381151"/>
                  <a:pt x="3020122" y="3374223"/>
                  <a:pt x="3005639" y="3366040"/>
                </a:cubicBezTo>
                <a:lnTo>
                  <a:pt x="2999974" y="3362893"/>
                </a:lnTo>
                <a:cubicBezTo>
                  <a:pt x="2997141" y="3359744"/>
                  <a:pt x="2998873" y="3358169"/>
                  <a:pt x="3003832" y="3358247"/>
                </a:cubicBezTo>
                <a:close/>
                <a:moveTo>
                  <a:pt x="2647879" y="3357591"/>
                </a:moveTo>
                <a:cubicBezTo>
                  <a:pt x="2648912" y="3356794"/>
                  <a:pt x="2650054" y="3356911"/>
                  <a:pt x="2651156" y="3358484"/>
                </a:cubicBezTo>
                <a:cubicBezTo>
                  <a:pt x="2654930" y="3364784"/>
                  <a:pt x="2674451" y="3374858"/>
                  <a:pt x="2687043" y="3369193"/>
                </a:cubicBezTo>
                <a:cubicBezTo>
                  <a:pt x="2699636" y="3363521"/>
                  <a:pt x="2734267" y="3358484"/>
                  <a:pt x="2741195" y="3367930"/>
                </a:cubicBezTo>
                <a:cubicBezTo>
                  <a:pt x="2747488" y="3377377"/>
                  <a:pt x="2785900" y="3365412"/>
                  <a:pt x="2789674" y="3367930"/>
                </a:cubicBezTo>
                <a:cubicBezTo>
                  <a:pt x="2793455" y="3370449"/>
                  <a:pt x="2799748" y="3382414"/>
                  <a:pt x="2795339" y="3389969"/>
                </a:cubicBezTo>
                <a:lnTo>
                  <a:pt x="2790930" y="3389969"/>
                </a:lnTo>
                <a:lnTo>
                  <a:pt x="2763227" y="3391225"/>
                </a:lnTo>
                <a:cubicBezTo>
                  <a:pt x="2726711" y="3390597"/>
                  <a:pt x="2702789" y="3401934"/>
                  <a:pt x="2709710" y="3416410"/>
                </a:cubicBezTo>
                <a:lnTo>
                  <a:pt x="2716637" y="3417673"/>
                </a:lnTo>
                <a:lnTo>
                  <a:pt x="2755678" y="3423966"/>
                </a:lnTo>
                <a:cubicBezTo>
                  <a:pt x="2753153" y="3448523"/>
                  <a:pt x="2745597" y="3475599"/>
                  <a:pt x="2738676" y="3483782"/>
                </a:cubicBezTo>
                <a:cubicBezTo>
                  <a:pt x="2730493" y="3489447"/>
                  <a:pt x="2680116" y="3469934"/>
                  <a:pt x="2674451" y="3478117"/>
                </a:cubicBezTo>
                <a:cubicBezTo>
                  <a:pt x="2668786" y="3486929"/>
                  <a:pt x="2669414" y="3495119"/>
                  <a:pt x="2675713" y="3497003"/>
                </a:cubicBezTo>
                <a:cubicBezTo>
                  <a:pt x="2681378" y="3498893"/>
                  <a:pt x="2685159" y="3510858"/>
                  <a:pt x="2671304" y="3520932"/>
                </a:cubicBezTo>
                <a:cubicBezTo>
                  <a:pt x="2657456" y="3531006"/>
                  <a:pt x="2610232" y="3533524"/>
                  <a:pt x="2622824" y="3529743"/>
                </a:cubicBezTo>
                <a:cubicBezTo>
                  <a:pt x="2635417" y="3525969"/>
                  <a:pt x="2662486" y="3511486"/>
                  <a:pt x="2649900" y="3507077"/>
                </a:cubicBezTo>
                <a:cubicBezTo>
                  <a:pt x="2637935" y="3502040"/>
                  <a:pt x="2616525" y="3488819"/>
                  <a:pt x="2621562" y="3484410"/>
                </a:cubicBezTo>
                <a:cubicBezTo>
                  <a:pt x="2626599" y="3480008"/>
                  <a:pt x="2651784" y="3464262"/>
                  <a:pt x="2666895" y="3451041"/>
                </a:cubicBezTo>
                <a:lnTo>
                  <a:pt x="2660602" y="3432784"/>
                </a:lnTo>
                <a:cubicBezTo>
                  <a:pt x="2659339" y="3428375"/>
                  <a:pt x="2656821" y="3422082"/>
                  <a:pt x="2658712" y="3418301"/>
                </a:cubicBezTo>
                <a:lnTo>
                  <a:pt x="2666895" y="3405080"/>
                </a:lnTo>
                <a:cubicBezTo>
                  <a:pt x="2659339" y="3393744"/>
                  <a:pt x="2649900" y="3380523"/>
                  <a:pt x="2645491" y="3374858"/>
                </a:cubicBezTo>
                <a:cubicBezTo>
                  <a:pt x="2642655" y="3370609"/>
                  <a:pt x="2644780" y="3359984"/>
                  <a:pt x="2647879" y="3357591"/>
                </a:cubicBezTo>
                <a:close/>
                <a:moveTo>
                  <a:pt x="3220103" y="3353067"/>
                </a:moveTo>
                <a:cubicBezTo>
                  <a:pt x="3250680" y="3354278"/>
                  <a:pt x="3288339" y="3364786"/>
                  <a:pt x="3278894" y="3374230"/>
                </a:cubicBezTo>
                <a:lnTo>
                  <a:pt x="3270076" y="3374230"/>
                </a:lnTo>
                <a:cubicBezTo>
                  <a:pt x="3247410" y="3373602"/>
                  <a:pt x="3220341" y="3359119"/>
                  <a:pt x="3202711" y="3365412"/>
                </a:cubicBezTo>
                <a:lnTo>
                  <a:pt x="3181300" y="3372340"/>
                </a:lnTo>
                <a:cubicBezTo>
                  <a:pt x="3161780" y="3371084"/>
                  <a:pt x="3167452" y="3362893"/>
                  <a:pt x="3193893" y="3355338"/>
                </a:cubicBezTo>
                <a:cubicBezTo>
                  <a:pt x="3200505" y="3353292"/>
                  <a:pt x="3209911" y="3352663"/>
                  <a:pt x="3220103" y="3353067"/>
                </a:cubicBezTo>
                <a:close/>
                <a:moveTo>
                  <a:pt x="4041377" y="3320085"/>
                </a:moveTo>
                <a:cubicBezTo>
                  <a:pt x="4071599" y="3322604"/>
                  <a:pt x="4093638" y="3330787"/>
                  <a:pt x="4091119" y="3338971"/>
                </a:cubicBezTo>
                <a:cubicBezTo>
                  <a:pt x="4088601" y="3347154"/>
                  <a:pt x="4074745" y="3388085"/>
                  <a:pt x="4044523" y="3396269"/>
                </a:cubicBezTo>
                <a:lnTo>
                  <a:pt x="4016820" y="3402562"/>
                </a:lnTo>
                <a:lnTo>
                  <a:pt x="4011155" y="3403824"/>
                </a:lnTo>
                <a:cubicBezTo>
                  <a:pt x="4002971" y="3398787"/>
                  <a:pt x="4000452" y="3386823"/>
                  <a:pt x="4004862" y="3377377"/>
                </a:cubicBezTo>
                <a:lnTo>
                  <a:pt x="4011155" y="3376121"/>
                </a:lnTo>
                <a:lnTo>
                  <a:pt x="4026894" y="3373602"/>
                </a:lnTo>
                <a:cubicBezTo>
                  <a:pt x="4046414" y="3374858"/>
                  <a:pt x="4062153" y="3369821"/>
                  <a:pt x="4062153" y="3362900"/>
                </a:cubicBezTo>
                <a:cubicBezTo>
                  <a:pt x="4062153" y="3355972"/>
                  <a:pt x="4050195" y="3340861"/>
                  <a:pt x="4035084" y="3342752"/>
                </a:cubicBezTo>
                <a:cubicBezTo>
                  <a:pt x="4020601" y="3344008"/>
                  <a:pt x="4011155" y="3317567"/>
                  <a:pt x="4041377" y="3320085"/>
                </a:cubicBezTo>
                <a:close/>
                <a:moveTo>
                  <a:pt x="1616575" y="3318003"/>
                </a:moveTo>
                <a:cubicBezTo>
                  <a:pt x="1633869" y="3318858"/>
                  <a:pt x="1649572" y="3333615"/>
                  <a:pt x="1655714" y="3357228"/>
                </a:cubicBezTo>
                <a:lnTo>
                  <a:pt x="1629895" y="3381779"/>
                </a:lnTo>
                <a:lnTo>
                  <a:pt x="1626748" y="3384932"/>
                </a:lnTo>
                <a:cubicBezTo>
                  <a:pt x="1633041" y="3395006"/>
                  <a:pt x="1641859" y="3401927"/>
                  <a:pt x="1646896" y="3400043"/>
                </a:cubicBezTo>
                <a:cubicBezTo>
                  <a:pt x="1651933" y="3398153"/>
                  <a:pt x="1674600" y="3381779"/>
                  <a:pt x="1690967" y="3371077"/>
                </a:cubicBezTo>
                <a:lnTo>
                  <a:pt x="1701048" y="3388079"/>
                </a:lnTo>
                <a:lnTo>
                  <a:pt x="1711122" y="3405080"/>
                </a:lnTo>
                <a:cubicBezTo>
                  <a:pt x="1718677" y="3434668"/>
                  <a:pt x="1726226" y="3446004"/>
                  <a:pt x="1727489" y="3430265"/>
                </a:cubicBezTo>
                <a:cubicBezTo>
                  <a:pt x="1728751" y="3414520"/>
                  <a:pt x="1743856" y="3378633"/>
                  <a:pt x="1757711" y="3376114"/>
                </a:cubicBezTo>
                <a:cubicBezTo>
                  <a:pt x="1771559" y="3373595"/>
                  <a:pt x="1813118" y="3376114"/>
                  <a:pt x="1813118" y="3387451"/>
                </a:cubicBezTo>
                <a:lnTo>
                  <a:pt x="1816265" y="3400043"/>
                </a:lnTo>
                <a:lnTo>
                  <a:pt x="1818155" y="3406336"/>
                </a:lnTo>
                <a:cubicBezTo>
                  <a:pt x="1826973" y="3412001"/>
                  <a:pt x="1838303" y="3419557"/>
                  <a:pt x="1843968" y="3423338"/>
                </a:cubicBezTo>
                <a:cubicBezTo>
                  <a:pt x="1849005" y="3427112"/>
                  <a:pt x="1828229" y="3447895"/>
                  <a:pt x="1825711" y="3451669"/>
                </a:cubicBezTo>
                <a:cubicBezTo>
                  <a:pt x="1823192" y="3455451"/>
                  <a:pt x="1821930" y="3468043"/>
                  <a:pt x="1830120" y="3471818"/>
                </a:cubicBezTo>
                <a:lnTo>
                  <a:pt x="1837675" y="3472446"/>
                </a:lnTo>
                <a:lnTo>
                  <a:pt x="1851524" y="3473708"/>
                </a:lnTo>
                <a:cubicBezTo>
                  <a:pt x="1868525" y="3473080"/>
                  <a:pt x="1882381" y="3463006"/>
                  <a:pt x="1882381" y="3451669"/>
                </a:cubicBezTo>
                <a:cubicBezTo>
                  <a:pt x="1882381" y="3440339"/>
                  <a:pt x="1877972" y="3406964"/>
                  <a:pt x="1872307" y="3405080"/>
                </a:cubicBezTo>
                <a:cubicBezTo>
                  <a:pt x="1867263" y="3403190"/>
                  <a:pt x="1854677" y="3381151"/>
                  <a:pt x="1864117" y="3364149"/>
                </a:cubicBezTo>
                <a:lnTo>
                  <a:pt x="1888674" y="3384932"/>
                </a:lnTo>
                <a:cubicBezTo>
                  <a:pt x="1893083" y="3388707"/>
                  <a:pt x="1908194" y="3386816"/>
                  <a:pt x="1917005" y="3384298"/>
                </a:cubicBezTo>
                <a:cubicBezTo>
                  <a:pt x="1969894" y="3371077"/>
                  <a:pt x="1980603" y="3376114"/>
                  <a:pt x="1987524" y="3417673"/>
                </a:cubicBezTo>
                <a:cubicBezTo>
                  <a:pt x="1989414" y="3430265"/>
                  <a:pt x="1989414" y="3430265"/>
                  <a:pt x="2022155" y="3452932"/>
                </a:cubicBezTo>
                <a:lnTo>
                  <a:pt x="2044822" y="3468671"/>
                </a:lnTo>
                <a:cubicBezTo>
                  <a:pt x="2030339" y="3483782"/>
                  <a:pt x="2013337" y="3497631"/>
                  <a:pt x="2007044" y="3499521"/>
                </a:cubicBezTo>
                <a:cubicBezTo>
                  <a:pt x="2000751" y="3501412"/>
                  <a:pt x="1976194" y="3479373"/>
                  <a:pt x="1964229" y="3467409"/>
                </a:cubicBezTo>
                <a:lnTo>
                  <a:pt x="1952899" y="3485038"/>
                </a:lnTo>
                <a:lnTo>
                  <a:pt x="1944709" y="3498265"/>
                </a:lnTo>
                <a:cubicBezTo>
                  <a:pt x="1936526" y="3513376"/>
                  <a:pt x="1921414" y="3517779"/>
                  <a:pt x="1910084" y="3508339"/>
                </a:cubicBezTo>
                <a:cubicBezTo>
                  <a:pt x="1898748" y="3498893"/>
                  <a:pt x="1855933" y="3514004"/>
                  <a:pt x="1851524" y="3514632"/>
                </a:cubicBezTo>
                <a:cubicBezTo>
                  <a:pt x="1847122" y="3515260"/>
                  <a:pt x="1810600" y="3508339"/>
                  <a:pt x="1771559" y="3502040"/>
                </a:cubicBezTo>
                <a:lnTo>
                  <a:pt x="1736307" y="3501412"/>
                </a:lnTo>
                <a:cubicBezTo>
                  <a:pt x="1713006" y="3500784"/>
                  <a:pt x="1690339" y="3521560"/>
                  <a:pt x="1664526" y="3500784"/>
                </a:cubicBezTo>
                <a:cubicBezTo>
                  <a:pt x="1660117" y="3497003"/>
                  <a:pt x="1643115" y="3500784"/>
                  <a:pt x="1633676" y="3504558"/>
                </a:cubicBezTo>
                <a:cubicBezTo>
                  <a:pt x="1614784" y="3511486"/>
                  <a:pt x="1590861" y="3529743"/>
                  <a:pt x="1578896" y="3525969"/>
                </a:cubicBezTo>
                <a:cubicBezTo>
                  <a:pt x="1556858" y="3518413"/>
                  <a:pt x="1543009" y="3523450"/>
                  <a:pt x="1523489" y="3527853"/>
                </a:cubicBezTo>
                <a:lnTo>
                  <a:pt x="1493895" y="3533524"/>
                </a:lnTo>
                <a:lnTo>
                  <a:pt x="1518134" y="3452720"/>
                </a:lnTo>
                <a:lnTo>
                  <a:pt x="1470600" y="3514004"/>
                </a:lnTo>
                <a:cubicBezTo>
                  <a:pt x="1459270" y="3520932"/>
                  <a:pt x="1427157" y="3536043"/>
                  <a:pt x="1423383" y="3531634"/>
                </a:cubicBezTo>
                <a:cubicBezTo>
                  <a:pt x="1419602" y="3527232"/>
                  <a:pt x="1405119" y="3518413"/>
                  <a:pt x="1399453" y="3522822"/>
                </a:cubicBezTo>
                <a:cubicBezTo>
                  <a:pt x="1393789" y="3527232"/>
                  <a:pt x="1369860" y="3529750"/>
                  <a:pt x="1361676" y="3517157"/>
                </a:cubicBezTo>
                <a:cubicBezTo>
                  <a:pt x="1352864" y="3504565"/>
                  <a:pt x="1308159" y="3523450"/>
                  <a:pt x="1303122" y="3517157"/>
                </a:cubicBezTo>
                <a:cubicBezTo>
                  <a:pt x="1298085" y="3510858"/>
                  <a:pt x="1274790" y="3493228"/>
                  <a:pt x="1272900" y="3505821"/>
                </a:cubicBezTo>
                <a:cubicBezTo>
                  <a:pt x="1271009" y="3518413"/>
                  <a:pt x="1255898" y="3536671"/>
                  <a:pt x="1245196" y="3519676"/>
                </a:cubicBezTo>
                <a:cubicBezTo>
                  <a:pt x="1234494" y="3502046"/>
                  <a:pt x="1201119" y="3478117"/>
                  <a:pt x="1191679" y="3498265"/>
                </a:cubicBezTo>
                <a:lnTo>
                  <a:pt x="1158939" y="3505193"/>
                </a:lnTo>
                <a:lnTo>
                  <a:pt x="1146346" y="3507711"/>
                </a:lnTo>
                <a:cubicBezTo>
                  <a:pt x="1138791" y="3537934"/>
                  <a:pt x="1143193" y="3570046"/>
                  <a:pt x="1155157" y="3578858"/>
                </a:cubicBezTo>
                <a:cubicBezTo>
                  <a:pt x="1167750" y="3587676"/>
                  <a:pt x="1198600" y="3622935"/>
                  <a:pt x="1194198" y="3636156"/>
                </a:cubicBezTo>
                <a:lnTo>
                  <a:pt x="1215602" y="3639302"/>
                </a:lnTo>
                <a:lnTo>
                  <a:pt x="1228195" y="3641193"/>
                </a:lnTo>
                <a:cubicBezTo>
                  <a:pt x="1253380" y="3643083"/>
                  <a:pt x="1250233" y="3647486"/>
                  <a:pt x="1221901" y="3651267"/>
                </a:cubicBezTo>
                <a:cubicBezTo>
                  <a:pt x="1193563" y="3655041"/>
                  <a:pt x="1106678" y="3642449"/>
                  <a:pt x="1098494" y="3641193"/>
                </a:cubicBezTo>
                <a:lnTo>
                  <a:pt x="1090939" y="3639302"/>
                </a:lnTo>
                <a:lnTo>
                  <a:pt x="1061344" y="3633009"/>
                </a:lnTo>
                <a:cubicBezTo>
                  <a:pt x="1047489" y="3651267"/>
                  <a:pt x="1027341" y="3639302"/>
                  <a:pt x="1016639" y="3606561"/>
                </a:cubicBezTo>
                <a:lnTo>
                  <a:pt x="1047489" y="3576339"/>
                </a:lnTo>
                <a:lnTo>
                  <a:pt x="1058198" y="3566265"/>
                </a:lnTo>
                <a:cubicBezTo>
                  <a:pt x="1045606" y="3548636"/>
                  <a:pt x="1024195" y="3526597"/>
                  <a:pt x="1010346" y="3516523"/>
                </a:cubicBezTo>
                <a:lnTo>
                  <a:pt x="993344" y="3514639"/>
                </a:lnTo>
                <a:cubicBezTo>
                  <a:pt x="980124" y="3513376"/>
                  <a:pt x="965641" y="3517785"/>
                  <a:pt x="963750" y="3499528"/>
                </a:cubicBezTo>
                <a:cubicBezTo>
                  <a:pt x="962494" y="3482526"/>
                  <a:pt x="946749" y="3483154"/>
                  <a:pt x="935419" y="3491338"/>
                </a:cubicBezTo>
                <a:cubicBezTo>
                  <a:pt x="931637" y="3493856"/>
                  <a:pt x="936675" y="3506449"/>
                  <a:pt x="938565" y="3514004"/>
                </a:cubicBezTo>
                <a:lnTo>
                  <a:pt x="939828" y="3517157"/>
                </a:lnTo>
                <a:cubicBezTo>
                  <a:pt x="943602" y="3522194"/>
                  <a:pt x="920308" y="3527232"/>
                  <a:pt x="911490" y="3527232"/>
                </a:cubicBezTo>
                <a:cubicBezTo>
                  <a:pt x="902678" y="3527232"/>
                  <a:pt x="890086" y="3510858"/>
                  <a:pt x="883786" y="3491338"/>
                </a:cubicBezTo>
                <a:lnTo>
                  <a:pt x="860491" y="3507711"/>
                </a:lnTo>
                <a:lnTo>
                  <a:pt x="840971" y="3521560"/>
                </a:lnTo>
                <a:cubicBezTo>
                  <a:pt x="818311" y="3517157"/>
                  <a:pt x="793754" y="3513376"/>
                  <a:pt x="784936" y="3512748"/>
                </a:cubicBezTo>
                <a:lnTo>
                  <a:pt x="784308" y="3514004"/>
                </a:lnTo>
                <a:lnTo>
                  <a:pt x="774862" y="3538562"/>
                </a:lnTo>
                <a:cubicBezTo>
                  <a:pt x="752823" y="3531006"/>
                  <a:pt x="728901" y="3520932"/>
                  <a:pt x="721345" y="3515895"/>
                </a:cubicBezTo>
                <a:cubicBezTo>
                  <a:pt x="713161" y="3510858"/>
                  <a:pt x="680421" y="3507711"/>
                  <a:pt x="670975" y="3523450"/>
                </a:cubicBezTo>
                <a:lnTo>
                  <a:pt x="657754" y="3531634"/>
                </a:lnTo>
                <a:lnTo>
                  <a:pt x="643899" y="3540452"/>
                </a:lnTo>
                <a:cubicBezTo>
                  <a:pt x="624379" y="3544227"/>
                  <a:pt x="610530" y="3551154"/>
                  <a:pt x="613049" y="3556819"/>
                </a:cubicBezTo>
                <a:cubicBezTo>
                  <a:pt x="615567" y="3561856"/>
                  <a:pt x="609274" y="3596487"/>
                  <a:pt x="592900" y="3621045"/>
                </a:cubicBezTo>
                <a:lnTo>
                  <a:pt x="588491" y="3646230"/>
                </a:lnTo>
                <a:lnTo>
                  <a:pt x="586601" y="3655041"/>
                </a:lnTo>
                <a:cubicBezTo>
                  <a:pt x="587236" y="3665115"/>
                  <a:pt x="574015" y="3675824"/>
                  <a:pt x="557013" y="3678970"/>
                </a:cubicBezTo>
                <a:lnTo>
                  <a:pt x="561416" y="3667006"/>
                </a:lnTo>
                <a:cubicBezTo>
                  <a:pt x="562678" y="3663231"/>
                  <a:pt x="570862" y="3657560"/>
                  <a:pt x="570234" y="3656304"/>
                </a:cubicBezTo>
                <a:lnTo>
                  <a:pt x="542530" y="3624191"/>
                </a:lnTo>
                <a:cubicBezTo>
                  <a:pt x="562050" y="3584523"/>
                  <a:pt x="552604" y="3558082"/>
                  <a:pt x="521754" y="3565009"/>
                </a:cubicBezTo>
                <a:cubicBezTo>
                  <a:pt x="490897" y="3571930"/>
                  <a:pt x="415342" y="3596487"/>
                  <a:pt x="422897" y="3604671"/>
                </a:cubicBezTo>
                <a:cubicBezTo>
                  <a:pt x="430460" y="3613489"/>
                  <a:pt x="441789" y="3637412"/>
                  <a:pt x="429197" y="3639930"/>
                </a:cubicBezTo>
                <a:lnTo>
                  <a:pt x="424788" y="3636784"/>
                </a:lnTo>
                <a:lnTo>
                  <a:pt x="414714" y="3629856"/>
                </a:lnTo>
                <a:cubicBezTo>
                  <a:pt x="407158" y="3619782"/>
                  <a:pt x="393938" y="3605933"/>
                  <a:pt x="385754" y="3598378"/>
                </a:cubicBezTo>
                <a:cubicBezTo>
                  <a:pt x="377571" y="3591450"/>
                  <a:pt x="353642" y="3576339"/>
                  <a:pt x="349233" y="3585785"/>
                </a:cubicBezTo>
                <a:cubicBezTo>
                  <a:pt x="344824" y="3595231"/>
                  <a:pt x="327829" y="3619154"/>
                  <a:pt x="320273" y="3620417"/>
                </a:cubicBezTo>
                <a:lnTo>
                  <a:pt x="317120" y="3619154"/>
                </a:lnTo>
                <a:lnTo>
                  <a:pt x="295088" y="3611598"/>
                </a:lnTo>
                <a:cubicBezTo>
                  <a:pt x="271158" y="3603415"/>
                  <a:pt x="242199" y="3591450"/>
                  <a:pt x="230234" y="3584523"/>
                </a:cubicBezTo>
                <a:cubicBezTo>
                  <a:pt x="218270" y="3578230"/>
                  <a:pt x="222051" y="3549898"/>
                  <a:pt x="235271" y="3553045"/>
                </a:cubicBezTo>
                <a:cubicBezTo>
                  <a:pt x="248492" y="3556191"/>
                  <a:pt x="256048" y="3579486"/>
                  <a:pt x="267384" y="3579486"/>
                </a:cubicBezTo>
                <a:cubicBezTo>
                  <a:pt x="278714" y="3579486"/>
                  <a:pt x="310827" y="3574449"/>
                  <a:pt x="312083" y="3568156"/>
                </a:cubicBezTo>
                <a:cubicBezTo>
                  <a:pt x="313345" y="3561856"/>
                  <a:pt x="342305" y="3541708"/>
                  <a:pt x="371271" y="3546745"/>
                </a:cubicBezTo>
                <a:lnTo>
                  <a:pt x="392047" y="3556819"/>
                </a:lnTo>
                <a:cubicBezTo>
                  <a:pt x="415342" y="3568156"/>
                  <a:pt x="430460" y="3580120"/>
                  <a:pt x="434862" y="3546745"/>
                </a:cubicBezTo>
                <a:cubicBezTo>
                  <a:pt x="434862" y="3544861"/>
                  <a:pt x="453754" y="3542343"/>
                  <a:pt x="462566" y="3544227"/>
                </a:cubicBezTo>
                <a:lnTo>
                  <a:pt x="477677" y="3546745"/>
                </a:lnTo>
                <a:cubicBezTo>
                  <a:pt x="492788" y="3552417"/>
                  <a:pt x="508527" y="3547380"/>
                  <a:pt x="512308" y="3536043"/>
                </a:cubicBezTo>
                <a:cubicBezTo>
                  <a:pt x="516082" y="3524713"/>
                  <a:pt x="490269" y="3503930"/>
                  <a:pt x="483349" y="3503930"/>
                </a:cubicBezTo>
                <a:cubicBezTo>
                  <a:pt x="475793" y="3504565"/>
                  <a:pt x="444308" y="3489454"/>
                  <a:pt x="432972" y="3468043"/>
                </a:cubicBezTo>
                <a:lnTo>
                  <a:pt x="479567" y="3469934"/>
                </a:lnTo>
                <a:cubicBezTo>
                  <a:pt x="499715" y="3470562"/>
                  <a:pt x="506643" y="3460488"/>
                  <a:pt x="499087" y="3449158"/>
                </a:cubicBezTo>
                <a:cubicBezTo>
                  <a:pt x="490897" y="3436565"/>
                  <a:pt x="475793" y="3440339"/>
                  <a:pt x="465084" y="3450414"/>
                </a:cubicBezTo>
                <a:lnTo>
                  <a:pt x="463194" y="3452304"/>
                </a:lnTo>
                <a:cubicBezTo>
                  <a:pt x="460047" y="3454823"/>
                  <a:pt x="460675" y="3445376"/>
                  <a:pt x="465084" y="3431528"/>
                </a:cubicBezTo>
                <a:cubicBezTo>
                  <a:pt x="469493" y="3417673"/>
                  <a:pt x="516082" y="3382414"/>
                  <a:pt x="540012" y="3381786"/>
                </a:cubicBezTo>
                <a:cubicBezTo>
                  <a:pt x="563934" y="3381158"/>
                  <a:pt x="633197" y="3376121"/>
                  <a:pt x="634453" y="3383676"/>
                </a:cubicBezTo>
                <a:cubicBezTo>
                  <a:pt x="635715" y="3391232"/>
                  <a:pt x="652082" y="3406343"/>
                  <a:pt x="667828" y="3400043"/>
                </a:cubicBezTo>
                <a:lnTo>
                  <a:pt x="680421" y="3401306"/>
                </a:lnTo>
                <a:cubicBezTo>
                  <a:pt x="708124" y="3404452"/>
                  <a:pt x="701197" y="3385560"/>
                  <a:pt x="709380" y="3376749"/>
                </a:cubicBezTo>
                <a:cubicBezTo>
                  <a:pt x="711899" y="3374230"/>
                  <a:pt x="719454" y="3372340"/>
                  <a:pt x="723863" y="3373602"/>
                </a:cubicBezTo>
                <a:lnTo>
                  <a:pt x="751567" y="3379895"/>
                </a:lnTo>
                <a:cubicBezTo>
                  <a:pt x="781789" y="3387451"/>
                  <a:pt x="800047" y="3398153"/>
                  <a:pt x="792491" y="3403190"/>
                </a:cubicBezTo>
                <a:lnTo>
                  <a:pt x="793754" y="3411380"/>
                </a:lnTo>
                <a:cubicBezTo>
                  <a:pt x="791863" y="3416417"/>
                  <a:pt x="795638" y="3425856"/>
                  <a:pt x="800675" y="3429009"/>
                </a:cubicBezTo>
                <a:cubicBezTo>
                  <a:pt x="805712" y="3431528"/>
                  <a:pt x="822086" y="3428375"/>
                  <a:pt x="822086" y="3427119"/>
                </a:cubicBezTo>
                <a:lnTo>
                  <a:pt x="826495" y="3391232"/>
                </a:lnTo>
                <a:cubicBezTo>
                  <a:pt x="863010" y="3386823"/>
                  <a:pt x="897641" y="3381158"/>
                  <a:pt x="903306" y="3378005"/>
                </a:cubicBezTo>
                <a:cubicBezTo>
                  <a:pt x="908971" y="3374858"/>
                  <a:pt x="942974" y="3386195"/>
                  <a:pt x="960604" y="3392488"/>
                </a:cubicBezTo>
                <a:lnTo>
                  <a:pt x="966269" y="3388713"/>
                </a:lnTo>
                <a:lnTo>
                  <a:pt x="1005937" y="3359119"/>
                </a:lnTo>
                <a:cubicBezTo>
                  <a:pt x="1037415" y="3382414"/>
                  <a:pt x="1062601" y="3393116"/>
                  <a:pt x="1063235" y="3382414"/>
                </a:cubicBezTo>
                <a:lnTo>
                  <a:pt x="1066382" y="3372340"/>
                </a:lnTo>
                <a:lnTo>
                  <a:pt x="1070790" y="3359747"/>
                </a:lnTo>
                <a:cubicBezTo>
                  <a:pt x="1084639" y="3363528"/>
                  <a:pt x="1106678" y="3371084"/>
                  <a:pt x="1118642" y="3376121"/>
                </a:cubicBezTo>
                <a:cubicBezTo>
                  <a:pt x="1131235" y="3381158"/>
                  <a:pt x="1163341" y="3395006"/>
                  <a:pt x="1182233" y="3380523"/>
                </a:cubicBezTo>
                <a:cubicBezTo>
                  <a:pt x="1201119" y="3366047"/>
                  <a:pt x="1269119" y="3372340"/>
                  <a:pt x="1265344" y="3381158"/>
                </a:cubicBezTo>
                <a:cubicBezTo>
                  <a:pt x="1261563" y="3389969"/>
                  <a:pt x="1257161" y="3415154"/>
                  <a:pt x="1265972" y="3413264"/>
                </a:cubicBezTo>
                <a:lnTo>
                  <a:pt x="1267863" y="3411380"/>
                </a:lnTo>
                <a:cubicBezTo>
                  <a:pt x="1274790" y="3404452"/>
                  <a:pt x="1280455" y="3396897"/>
                  <a:pt x="1286748" y="3389969"/>
                </a:cubicBezTo>
                <a:lnTo>
                  <a:pt x="1290530" y="3385560"/>
                </a:lnTo>
                <a:cubicBezTo>
                  <a:pt x="1294939" y="3381158"/>
                  <a:pt x="1311940" y="3375486"/>
                  <a:pt x="1328935" y="3372340"/>
                </a:cubicBezTo>
                <a:cubicBezTo>
                  <a:pt x="1345309" y="3369193"/>
                  <a:pt x="1398826" y="3371084"/>
                  <a:pt x="1408272" y="3387451"/>
                </a:cubicBezTo>
                <a:cubicBezTo>
                  <a:pt x="1417083" y="3404452"/>
                  <a:pt x="1449196" y="3427119"/>
                  <a:pt x="1443531" y="3410117"/>
                </a:cubicBezTo>
                <a:cubicBezTo>
                  <a:pt x="1437866" y="3393116"/>
                  <a:pt x="1393789" y="3351563"/>
                  <a:pt x="1396307" y="3345264"/>
                </a:cubicBezTo>
                <a:cubicBezTo>
                  <a:pt x="1398826" y="3338971"/>
                  <a:pt x="1414565" y="3325750"/>
                  <a:pt x="1424011" y="3333934"/>
                </a:cubicBezTo>
                <a:cubicBezTo>
                  <a:pt x="1433457" y="3341489"/>
                  <a:pt x="1463679" y="3374858"/>
                  <a:pt x="1489492" y="3374858"/>
                </a:cubicBezTo>
                <a:lnTo>
                  <a:pt x="1512787" y="3376121"/>
                </a:lnTo>
                <a:lnTo>
                  <a:pt x="1517196" y="3376749"/>
                </a:lnTo>
                <a:cubicBezTo>
                  <a:pt x="1521605" y="3383676"/>
                  <a:pt x="1534826" y="3398787"/>
                  <a:pt x="1546162" y="3408861"/>
                </a:cubicBezTo>
                <a:lnTo>
                  <a:pt x="1553083" y="3420191"/>
                </a:lnTo>
                <a:lnTo>
                  <a:pt x="1553083" y="3419557"/>
                </a:lnTo>
                <a:lnTo>
                  <a:pt x="1546155" y="3408227"/>
                </a:lnTo>
                <a:cubicBezTo>
                  <a:pt x="1534819" y="3397525"/>
                  <a:pt x="1531672" y="3388707"/>
                  <a:pt x="1539228" y="3388707"/>
                </a:cubicBezTo>
                <a:cubicBezTo>
                  <a:pt x="1546783" y="3388707"/>
                  <a:pt x="1568194" y="3381151"/>
                  <a:pt x="1566304" y="3371705"/>
                </a:cubicBezTo>
                <a:cubicBezTo>
                  <a:pt x="1563785" y="3362265"/>
                  <a:pt x="1565676" y="3347154"/>
                  <a:pt x="1576378" y="3367303"/>
                </a:cubicBezTo>
                <a:lnTo>
                  <a:pt x="1605972" y="3362265"/>
                </a:lnTo>
                <a:cubicBezTo>
                  <a:pt x="1624230" y="3359112"/>
                  <a:pt x="1635559" y="3348410"/>
                  <a:pt x="1626120" y="3341483"/>
                </a:cubicBezTo>
                <a:lnTo>
                  <a:pt x="1599044" y="3321969"/>
                </a:lnTo>
                <a:cubicBezTo>
                  <a:pt x="1604868" y="3318978"/>
                  <a:pt x="1610810" y="3317718"/>
                  <a:pt x="1616575" y="3318003"/>
                </a:cubicBezTo>
                <a:close/>
                <a:moveTo>
                  <a:pt x="4324706" y="3296784"/>
                </a:moveTo>
                <a:cubicBezTo>
                  <a:pt x="4327226" y="3299937"/>
                  <a:pt x="4333525" y="3312530"/>
                  <a:pt x="4333525" y="3315676"/>
                </a:cubicBezTo>
                <a:cubicBezTo>
                  <a:pt x="4334153" y="3318823"/>
                  <a:pt x="4273710" y="3332678"/>
                  <a:pt x="4253560" y="3342752"/>
                </a:cubicBezTo>
                <a:cubicBezTo>
                  <a:pt x="4234041" y="3352826"/>
                  <a:pt x="4227747" y="3340233"/>
                  <a:pt x="4240340" y="3314414"/>
                </a:cubicBezTo>
                <a:lnTo>
                  <a:pt x="4282528" y="3318823"/>
                </a:lnTo>
                <a:lnTo>
                  <a:pt x="4291339" y="3319451"/>
                </a:lnTo>
                <a:cubicBezTo>
                  <a:pt x="4307077" y="3304340"/>
                  <a:pt x="4322189" y="3293638"/>
                  <a:pt x="4324706" y="3296784"/>
                </a:cubicBezTo>
                <a:close/>
                <a:moveTo>
                  <a:pt x="4781192" y="3292375"/>
                </a:moveTo>
                <a:lnTo>
                  <a:pt x="4829044" y="3318816"/>
                </a:lnTo>
                <a:lnTo>
                  <a:pt x="4833453" y="3321335"/>
                </a:lnTo>
                <a:cubicBezTo>
                  <a:pt x="4848564" y="3313786"/>
                  <a:pt x="4864304" y="3327634"/>
                  <a:pt x="4868086" y="3352819"/>
                </a:cubicBezTo>
                <a:lnTo>
                  <a:pt x="4895789" y="3366675"/>
                </a:lnTo>
                <a:cubicBezTo>
                  <a:pt x="4898936" y="3368558"/>
                  <a:pt x="4898936" y="3380523"/>
                  <a:pt x="4894527" y="3384298"/>
                </a:cubicBezTo>
                <a:lnTo>
                  <a:pt x="4890117" y="3388079"/>
                </a:lnTo>
                <a:cubicBezTo>
                  <a:pt x="4881933" y="3388079"/>
                  <a:pt x="4795677" y="3342117"/>
                  <a:pt x="4759790" y="3336452"/>
                </a:cubicBezTo>
                <a:cubicBezTo>
                  <a:pt x="4723901" y="3330781"/>
                  <a:pt x="4733342" y="3310633"/>
                  <a:pt x="4781192" y="3292375"/>
                </a:cubicBezTo>
                <a:close/>
                <a:moveTo>
                  <a:pt x="8057153" y="3278527"/>
                </a:moveTo>
                <a:lnTo>
                  <a:pt x="8060300" y="3278527"/>
                </a:lnTo>
                <a:cubicBezTo>
                  <a:pt x="8064081" y="3282936"/>
                  <a:pt x="8066599" y="3308749"/>
                  <a:pt x="8065965" y="3336452"/>
                </a:cubicBezTo>
                <a:lnTo>
                  <a:pt x="8088631" y="3357228"/>
                </a:lnTo>
                <a:lnTo>
                  <a:pt x="8093040" y="3361010"/>
                </a:lnTo>
                <a:cubicBezTo>
                  <a:pt x="8098078" y="3366047"/>
                  <a:pt x="8050226" y="3384304"/>
                  <a:pt x="8031968" y="3379267"/>
                </a:cubicBezTo>
                <a:cubicBezTo>
                  <a:pt x="8013711" y="3374858"/>
                  <a:pt x="8009929" y="3359119"/>
                  <a:pt x="8023150" y="3344636"/>
                </a:cubicBezTo>
                <a:cubicBezTo>
                  <a:pt x="8037005" y="3330153"/>
                  <a:pt x="8042670" y="3281673"/>
                  <a:pt x="8049598" y="3279154"/>
                </a:cubicBezTo>
                <a:close/>
                <a:moveTo>
                  <a:pt x="3654525" y="3275324"/>
                </a:moveTo>
                <a:lnTo>
                  <a:pt x="3651007" y="3277899"/>
                </a:lnTo>
                <a:cubicBezTo>
                  <a:pt x="3646915" y="3279158"/>
                  <a:pt x="3647388" y="3278685"/>
                  <a:pt x="3651480" y="3276717"/>
                </a:cubicBezTo>
                <a:close/>
                <a:moveTo>
                  <a:pt x="4952452" y="3273489"/>
                </a:moveTo>
                <a:cubicBezTo>
                  <a:pt x="4949933" y="3299931"/>
                  <a:pt x="4953714" y="3318195"/>
                  <a:pt x="4961271" y="3314414"/>
                </a:cubicBezTo>
                <a:lnTo>
                  <a:pt x="4968192" y="3311267"/>
                </a:lnTo>
                <a:lnTo>
                  <a:pt x="4975119" y="3308749"/>
                </a:lnTo>
                <a:cubicBezTo>
                  <a:pt x="4984565" y="3305602"/>
                  <a:pt x="4996530" y="3310639"/>
                  <a:pt x="5002194" y="3320079"/>
                </a:cubicBezTo>
                <a:cubicBezTo>
                  <a:pt x="5007231" y="3329525"/>
                  <a:pt x="5014788" y="3345264"/>
                  <a:pt x="5007231" y="3335824"/>
                </a:cubicBezTo>
                <a:cubicBezTo>
                  <a:pt x="4999675" y="3326378"/>
                  <a:pt x="4953080" y="3340861"/>
                  <a:pt x="4943007" y="3338971"/>
                </a:cubicBezTo>
                <a:cubicBezTo>
                  <a:pt x="4932931" y="3337080"/>
                  <a:pt x="4902717" y="3327634"/>
                  <a:pt x="4898936" y="3322597"/>
                </a:cubicBezTo>
                <a:lnTo>
                  <a:pt x="4900191" y="3319451"/>
                </a:lnTo>
                <a:cubicBezTo>
                  <a:pt x="4904600" y="3305602"/>
                  <a:pt x="4885715" y="3282936"/>
                  <a:pt x="4912791" y="3279154"/>
                </a:cubicBezTo>
                <a:close/>
                <a:moveTo>
                  <a:pt x="123113" y="3265771"/>
                </a:moveTo>
                <a:cubicBezTo>
                  <a:pt x="117367" y="3263881"/>
                  <a:pt x="110598" y="3264668"/>
                  <a:pt x="104302" y="3268446"/>
                </a:cubicBezTo>
                <a:cubicBezTo>
                  <a:pt x="91081" y="3276001"/>
                  <a:pt x="82270" y="3323225"/>
                  <a:pt x="89191" y="3336446"/>
                </a:cubicBezTo>
                <a:cubicBezTo>
                  <a:pt x="96746" y="3349038"/>
                  <a:pt x="140196" y="3292375"/>
                  <a:pt x="135787" y="3279154"/>
                </a:cubicBezTo>
                <a:cubicBezTo>
                  <a:pt x="133582" y="3272227"/>
                  <a:pt x="128859" y="3267661"/>
                  <a:pt x="123113" y="3265771"/>
                </a:cubicBezTo>
                <a:close/>
                <a:moveTo>
                  <a:pt x="6345819" y="3263415"/>
                </a:moveTo>
                <a:cubicBezTo>
                  <a:pt x="6354002" y="3265934"/>
                  <a:pt x="6374150" y="3274752"/>
                  <a:pt x="6391152" y="3282301"/>
                </a:cubicBezTo>
                <a:cubicBezTo>
                  <a:pt x="6408782" y="3290491"/>
                  <a:pt x="6413819" y="3338971"/>
                  <a:pt x="6412563" y="3342117"/>
                </a:cubicBezTo>
                <a:cubicBezTo>
                  <a:pt x="6411300" y="3345898"/>
                  <a:pt x="6399336" y="3341489"/>
                  <a:pt x="6386743" y="3332043"/>
                </a:cubicBezTo>
                <a:cubicBezTo>
                  <a:pt x="6374150" y="3323232"/>
                  <a:pt x="6326299" y="3321341"/>
                  <a:pt x="6337635" y="3311267"/>
                </a:cubicBezTo>
                <a:cubicBezTo>
                  <a:pt x="6348337" y="3300565"/>
                  <a:pt x="6323780" y="3270343"/>
                  <a:pt x="6331342" y="3265306"/>
                </a:cubicBezTo>
                <a:lnTo>
                  <a:pt x="6338891" y="3264671"/>
                </a:lnTo>
                <a:close/>
                <a:moveTo>
                  <a:pt x="5834561" y="3263415"/>
                </a:moveTo>
                <a:lnTo>
                  <a:pt x="5840853" y="3264671"/>
                </a:lnTo>
                <a:cubicBezTo>
                  <a:pt x="5845890" y="3265306"/>
                  <a:pt x="5852818" y="3273489"/>
                  <a:pt x="5852818" y="3278527"/>
                </a:cubicBezTo>
                <a:cubicBezTo>
                  <a:pt x="5853446" y="3291747"/>
                  <a:pt x="5862264" y="3308121"/>
                  <a:pt x="5828260" y="3308121"/>
                </a:cubicBezTo>
                <a:lnTo>
                  <a:pt x="5816931" y="3308121"/>
                </a:lnTo>
                <a:cubicBezTo>
                  <a:pt x="5803704" y="3330153"/>
                  <a:pt x="5782927" y="3356600"/>
                  <a:pt x="5778525" y="3358491"/>
                </a:cubicBezTo>
                <a:cubicBezTo>
                  <a:pt x="5774116" y="3361010"/>
                  <a:pt x="5762780" y="3360375"/>
                  <a:pt x="5753334" y="3357228"/>
                </a:cubicBezTo>
                <a:lnTo>
                  <a:pt x="5752706" y="3354710"/>
                </a:lnTo>
                <a:cubicBezTo>
                  <a:pt x="5751449" y="3349045"/>
                  <a:pt x="5752077" y="3338343"/>
                  <a:pt x="5755851" y="3337080"/>
                </a:cubicBezTo>
                <a:lnTo>
                  <a:pt x="5791745" y="3323860"/>
                </a:lnTo>
                <a:cubicBezTo>
                  <a:pt x="5807485" y="3294900"/>
                  <a:pt x="5826370" y="3267824"/>
                  <a:pt x="5834561" y="3263415"/>
                </a:cubicBezTo>
                <a:close/>
                <a:moveTo>
                  <a:pt x="6824336" y="3262153"/>
                </a:moveTo>
                <a:lnTo>
                  <a:pt x="6841966" y="3282301"/>
                </a:lnTo>
                <a:lnTo>
                  <a:pt x="6851406" y="3293003"/>
                </a:lnTo>
                <a:cubicBezTo>
                  <a:pt x="6860852" y="3300559"/>
                  <a:pt x="6862114" y="3311895"/>
                  <a:pt x="6854559" y="3318188"/>
                </a:cubicBezTo>
                <a:cubicBezTo>
                  <a:pt x="6846369" y="3324488"/>
                  <a:pt x="6824336" y="3299303"/>
                  <a:pt x="6811737" y="3294266"/>
                </a:cubicBezTo>
                <a:cubicBezTo>
                  <a:pt x="6799151" y="3289229"/>
                  <a:pt x="6804816" y="3274745"/>
                  <a:pt x="6824336" y="3262153"/>
                </a:cubicBezTo>
                <a:close/>
                <a:moveTo>
                  <a:pt x="7017000" y="3252707"/>
                </a:moveTo>
                <a:lnTo>
                  <a:pt x="7046594" y="3284819"/>
                </a:lnTo>
                <a:lnTo>
                  <a:pt x="7072407" y="3304968"/>
                </a:lnTo>
                <a:cubicBezTo>
                  <a:pt x="7052259" y="3324488"/>
                  <a:pt x="7047856" y="3323853"/>
                  <a:pt x="7013225" y="3299303"/>
                </a:cubicBezTo>
                <a:lnTo>
                  <a:pt x="7011335" y="3298040"/>
                </a:lnTo>
                <a:cubicBezTo>
                  <a:pt x="7008188" y="3295522"/>
                  <a:pt x="6989296" y="3322597"/>
                  <a:pt x="6969148" y="3358484"/>
                </a:cubicBezTo>
                <a:lnTo>
                  <a:pt x="6982375" y="3381151"/>
                </a:lnTo>
                <a:lnTo>
                  <a:pt x="7000633" y="3411373"/>
                </a:lnTo>
                <a:cubicBezTo>
                  <a:pt x="6978594" y="3415782"/>
                  <a:pt x="6960964" y="3401299"/>
                  <a:pt x="6960964" y="3379260"/>
                </a:cubicBezTo>
                <a:lnTo>
                  <a:pt x="6961592" y="3361003"/>
                </a:lnTo>
                <a:cubicBezTo>
                  <a:pt x="6961592" y="3340227"/>
                  <a:pt x="6964745" y="3319451"/>
                  <a:pt x="6937670" y="3306858"/>
                </a:cubicBezTo>
                <a:cubicBezTo>
                  <a:pt x="6921931" y="3299303"/>
                  <a:pt x="6938298" y="3293631"/>
                  <a:pt x="6939560" y="3287338"/>
                </a:cubicBezTo>
                <a:lnTo>
                  <a:pt x="6941451" y="3276636"/>
                </a:lnTo>
                <a:cubicBezTo>
                  <a:pt x="6935779" y="3260262"/>
                  <a:pt x="6969782" y="3249560"/>
                  <a:pt x="7017000" y="3252707"/>
                </a:cubicBezTo>
                <a:close/>
                <a:moveTo>
                  <a:pt x="820195" y="3247670"/>
                </a:moveTo>
                <a:cubicBezTo>
                  <a:pt x="805084" y="3242633"/>
                  <a:pt x="740859" y="3265927"/>
                  <a:pt x="733931" y="3267190"/>
                </a:cubicBezTo>
                <a:cubicBezTo>
                  <a:pt x="727010" y="3268446"/>
                  <a:pt x="732047" y="3282929"/>
                  <a:pt x="745268" y="3299303"/>
                </a:cubicBezTo>
                <a:lnTo>
                  <a:pt x="766678" y="3281673"/>
                </a:lnTo>
                <a:cubicBezTo>
                  <a:pt x="771080" y="3277892"/>
                  <a:pt x="789973" y="3259006"/>
                  <a:pt x="812012" y="3270964"/>
                </a:cubicBezTo>
                <a:lnTo>
                  <a:pt x="817042" y="3273483"/>
                </a:lnTo>
                <a:cubicBezTo>
                  <a:pt x="834044" y="3264671"/>
                  <a:pt x="835306" y="3252707"/>
                  <a:pt x="820195" y="3247670"/>
                </a:cubicBezTo>
                <a:close/>
                <a:moveTo>
                  <a:pt x="707648" y="3244284"/>
                </a:moveTo>
                <a:cubicBezTo>
                  <a:pt x="703398" y="3243261"/>
                  <a:pt x="697102" y="3244520"/>
                  <a:pt x="689860" y="3248298"/>
                </a:cubicBezTo>
                <a:lnTo>
                  <a:pt x="676012" y="3248932"/>
                </a:lnTo>
                <a:lnTo>
                  <a:pt x="659638" y="3249560"/>
                </a:lnTo>
                <a:cubicBezTo>
                  <a:pt x="640118" y="3245151"/>
                  <a:pt x="624379" y="3279782"/>
                  <a:pt x="624379" y="3297412"/>
                </a:cubicBezTo>
                <a:cubicBezTo>
                  <a:pt x="624379" y="3315042"/>
                  <a:pt x="636971" y="3322597"/>
                  <a:pt x="652710" y="3315042"/>
                </a:cubicBezTo>
                <a:lnTo>
                  <a:pt x="656492" y="3308742"/>
                </a:lnTo>
                <a:cubicBezTo>
                  <a:pt x="677267" y="3276636"/>
                  <a:pt x="687342" y="3267190"/>
                  <a:pt x="707490" y="3257116"/>
                </a:cubicBezTo>
                <a:lnTo>
                  <a:pt x="713155" y="3253969"/>
                </a:lnTo>
                <a:cubicBezTo>
                  <a:pt x="714100" y="3248615"/>
                  <a:pt x="711897" y="3245308"/>
                  <a:pt x="707648" y="3244284"/>
                </a:cubicBezTo>
                <a:close/>
                <a:moveTo>
                  <a:pt x="363871" y="3244129"/>
                </a:moveTo>
                <a:cubicBezTo>
                  <a:pt x="352381" y="3244680"/>
                  <a:pt x="340418" y="3248615"/>
                  <a:pt x="334121" y="3258372"/>
                </a:cubicBezTo>
                <a:cubicBezTo>
                  <a:pt x="321529" y="3278520"/>
                  <a:pt x="341042" y="3292375"/>
                  <a:pt x="347342" y="3287338"/>
                </a:cubicBezTo>
                <a:cubicBezTo>
                  <a:pt x="353642" y="3282301"/>
                  <a:pt x="361197" y="3279782"/>
                  <a:pt x="364343" y="3281673"/>
                </a:cubicBezTo>
                <a:lnTo>
                  <a:pt x="364343" y="3283557"/>
                </a:lnTo>
                <a:cubicBezTo>
                  <a:pt x="366228" y="3298040"/>
                  <a:pt x="370008" y="3310633"/>
                  <a:pt x="393303" y="3305596"/>
                </a:cubicBezTo>
                <a:cubicBezTo>
                  <a:pt x="400859" y="3304340"/>
                  <a:pt x="414714" y="3301821"/>
                  <a:pt x="414714" y="3300559"/>
                </a:cubicBezTo>
                <a:lnTo>
                  <a:pt x="414079" y="3287966"/>
                </a:lnTo>
                <a:cubicBezTo>
                  <a:pt x="410305" y="3274745"/>
                  <a:pt x="399603" y="3257744"/>
                  <a:pt x="390785" y="3250188"/>
                </a:cubicBezTo>
                <a:cubicBezTo>
                  <a:pt x="386379" y="3246410"/>
                  <a:pt x="375361" y="3243578"/>
                  <a:pt x="363871" y="3244129"/>
                </a:cubicBezTo>
                <a:close/>
                <a:moveTo>
                  <a:pt x="6154412" y="3237602"/>
                </a:moveTo>
                <a:lnTo>
                  <a:pt x="6157558" y="3242639"/>
                </a:lnTo>
                <a:cubicBezTo>
                  <a:pt x="6166369" y="3255232"/>
                  <a:pt x="6170151" y="3270343"/>
                  <a:pt x="6176444" y="3284192"/>
                </a:cubicBezTo>
                <a:cubicBezTo>
                  <a:pt x="6179597" y="3291119"/>
                  <a:pt x="6187152" y="3304340"/>
                  <a:pt x="6189036" y="3304340"/>
                </a:cubicBezTo>
                <a:lnTo>
                  <a:pt x="6231851" y="3294266"/>
                </a:lnTo>
                <a:cubicBezTo>
                  <a:pt x="6242560" y="3322604"/>
                  <a:pt x="6235004" y="3345270"/>
                  <a:pt x="6214221" y="3345270"/>
                </a:cubicBezTo>
                <a:cubicBezTo>
                  <a:pt x="6194073" y="3345270"/>
                  <a:pt x="6160077" y="3345270"/>
                  <a:pt x="6173925" y="3344636"/>
                </a:cubicBezTo>
                <a:cubicBezTo>
                  <a:pt x="6187780" y="3344008"/>
                  <a:pt x="6158814" y="3301821"/>
                  <a:pt x="6152521" y="3288601"/>
                </a:cubicBezTo>
                <a:cubicBezTo>
                  <a:pt x="6146221" y="3275380"/>
                  <a:pt x="6140556" y="3235712"/>
                  <a:pt x="6154412" y="3237602"/>
                </a:cubicBezTo>
                <a:close/>
                <a:moveTo>
                  <a:pt x="274933" y="3237596"/>
                </a:moveTo>
                <a:cubicBezTo>
                  <a:pt x="263603" y="3238224"/>
                  <a:pt x="252894" y="3242633"/>
                  <a:pt x="252266" y="3247042"/>
                </a:cubicBezTo>
                <a:lnTo>
                  <a:pt x="254157" y="3248298"/>
                </a:lnTo>
                <a:cubicBezTo>
                  <a:pt x="268006" y="3256488"/>
                  <a:pt x="262340" y="3264043"/>
                  <a:pt x="251638" y="3267818"/>
                </a:cubicBezTo>
                <a:cubicBezTo>
                  <a:pt x="237155" y="3272855"/>
                  <a:pt x="220788" y="3274117"/>
                  <a:pt x="206305" y="3279154"/>
                </a:cubicBezTo>
                <a:cubicBezTo>
                  <a:pt x="201268" y="3281038"/>
                  <a:pt x="196231" y="3290484"/>
                  <a:pt x="197487" y="3295522"/>
                </a:cubicBezTo>
                <a:cubicBezTo>
                  <a:pt x="198122" y="3299931"/>
                  <a:pt x="208823" y="3306858"/>
                  <a:pt x="213860" y="3305596"/>
                </a:cubicBezTo>
                <a:lnTo>
                  <a:pt x="239674" y="3301187"/>
                </a:lnTo>
                <a:cubicBezTo>
                  <a:pt x="269268" y="3294266"/>
                  <a:pt x="289416" y="3273483"/>
                  <a:pt x="283123" y="3255225"/>
                </a:cubicBezTo>
                <a:lnTo>
                  <a:pt x="276195" y="3240114"/>
                </a:lnTo>
                <a:close/>
                <a:moveTo>
                  <a:pt x="5769707" y="3223747"/>
                </a:moveTo>
                <a:lnTo>
                  <a:pt x="5778525" y="3223747"/>
                </a:lnTo>
                <a:cubicBezTo>
                  <a:pt x="5787336" y="3223747"/>
                  <a:pt x="5796782" y="3229412"/>
                  <a:pt x="5803076" y="3234449"/>
                </a:cubicBezTo>
                <a:cubicBezTo>
                  <a:pt x="5804966" y="3235712"/>
                  <a:pt x="5798046" y="3249560"/>
                  <a:pt x="5793637" y="3249560"/>
                </a:cubicBezTo>
                <a:lnTo>
                  <a:pt x="5743893" y="3255232"/>
                </a:lnTo>
                <a:cubicBezTo>
                  <a:pt x="5735082" y="3289857"/>
                  <a:pt x="5708006" y="3320079"/>
                  <a:pt x="5682822" y="3322597"/>
                </a:cubicBezTo>
                <a:lnTo>
                  <a:pt x="5658264" y="3308121"/>
                </a:lnTo>
                <a:lnTo>
                  <a:pt x="5646301" y="3301193"/>
                </a:lnTo>
                <a:cubicBezTo>
                  <a:pt x="5612303" y="3313786"/>
                  <a:pt x="5590264" y="3352191"/>
                  <a:pt x="5597193" y="3386823"/>
                </a:cubicBezTo>
                <a:lnTo>
                  <a:pt x="5538003" y="3390597"/>
                </a:lnTo>
                <a:lnTo>
                  <a:pt x="5535486" y="3390597"/>
                </a:lnTo>
                <a:cubicBezTo>
                  <a:pt x="5533594" y="3400043"/>
                  <a:pt x="5537375" y="3418929"/>
                  <a:pt x="5544304" y="3432156"/>
                </a:cubicBezTo>
                <a:cubicBezTo>
                  <a:pt x="5551224" y="3445376"/>
                  <a:pt x="5554378" y="3474336"/>
                  <a:pt x="5539895" y="3467415"/>
                </a:cubicBezTo>
                <a:cubicBezTo>
                  <a:pt x="5526040" y="3460488"/>
                  <a:pt x="5503373" y="3493856"/>
                  <a:pt x="5509045" y="3495747"/>
                </a:cubicBezTo>
                <a:cubicBezTo>
                  <a:pt x="5514709" y="3498265"/>
                  <a:pt x="5523520" y="3508339"/>
                  <a:pt x="5513447" y="3512114"/>
                </a:cubicBezTo>
                <a:cubicBezTo>
                  <a:pt x="5503373" y="3516523"/>
                  <a:pt x="5470003" y="3520304"/>
                  <a:pt x="5468114" y="3508967"/>
                </a:cubicBezTo>
                <a:lnTo>
                  <a:pt x="5462448" y="3505821"/>
                </a:lnTo>
                <a:lnTo>
                  <a:pt x="5439781" y="3492600"/>
                </a:lnTo>
                <a:cubicBezTo>
                  <a:pt x="5452374" y="3485045"/>
                  <a:pt x="5502744" y="3463634"/>
                  <a:pt x="5517228" y="3459225"/>
                </a:cubicBezTo>
                <a:cubicBezTo>
                  <a:pt x="5532338" y="3454823"/>
                  <a:pt x="5531077" y="3452304"/>
                  <a:pt x="5514709" y="3454195"/>
                </a:cubicBezTo>
                <a:cubicBezTo>
                  <a:pt x="5498336" y="3455451"/>
                  <a:pt x="5486378" y="3420191"/>
                  <a:pt x="5492042" y="3417045"/>
                </a:cubicBezTo>
                <a:cubicBezTo>
                  <a:pt x="5497707" y="3413898"/>
                  <a:pt x="5510299" y="3403190"/>
                  <a:pt x="5507153" y="3399415"/>
                </a:cubicBezTo>
                <a:cubicBezTo>
                  <a:pt x="5504006" y="3395634"/>
                  <a:pt x="5481969" y="3385560"/>
                  <a:pt x="5466857" y="3380523"/>
                </a:cubicBezTo>
                <a:cubicBezTo>
                  <a:pt x="5451746" y="3375486"/>
                  <a:pt x="5426560" y="3418929"/>
                  <a:pt x="5425298" y="3421447"/>
                </a:cubicBezTo>
                <a:cubicBezTo>
                  <a:pt x="5424043" y="3423972"/>
                  <a:pt x="5416487" y="3427747"/>
                  <a:pt x="5411450" y="3425228"/>
                </a:cubicBezTo>
                <a:lnTo>
                  <a:pt x="5410823" y="3422082"/>
                </a:lnTo>
                <a:cubicBezTo>
                  <a:pt x="5405784" y="3402562"/>
                  <a:pt x="5395076" y="3388707"/>
                  <a:pt x="5368007" y="3389341"/>
                </a:cubicBezTo>
                <a:cubicBezTo>
                  <a:pt x="5366117" y="3389341"/>
                  <a:pt x="5362970" y="3391860"/>
                  <a:pt x="5362335" y="3394378"/>
                </a:cubicBezTo>
                <a:cubicBezTo>
                  <a:pt x="5351005" y="3415154"/>
                  <a:pt x="5377446" y="3420819"/>
                  <a:pt x="5387522" y="3432784"/>
                </a:cubicBezTo>
                <a:lnTo>
                  <a:pt x="5388784" y="3434674"/>
                </a:lnTo>
                <a:cubicBezTo>
                  <a:pt x="5398857" y="3442858"/>
                  <a:pt x="5397595" y="3447267"/>
                  <a:pt x="5385009" y="3444121"/>
                </a:cubicBezTo>
                <a:cubicBezTo>
                  <a:pt x="5372409" y="3441595"/>
                  <a:pt x="5344706" y="3420819"/>
                  <a:pt x="5334003" y="3406971"/>
                </a:cubicBezTo>
                <a:lnTo>
                  <a:pt x="5323301" y="3394378"/>
                </a:lnTo>
                <a:cubicBezTo>
                  <a:pt x="5311338" y="3381158"/>
                  <a:pt x="5296226" y="3373602"/>
                  <a:pt x="5273559" y="3374858"/>
                </a:cubicBezTo>
                <a:cubicBezTo>
                  <a:pt x="5255302" y="3376114"/>
                  <a:pt x="5237045" y="3378005"/>
                  <a:pt x="5218153" y="3366675"/>
                </a:cubicBezTo>
                <a:lnTo>
                  <a:pt x="5207450" y="3360375"/>
                </a:lnTo>
                <a:cubicBezTo>
                  <a:pt x="5176599" y="3369193"/>
                  <a:pt x="5157708" y="3370449"/>
                  <a:pt x="5165264" y="3362893"/>
                </a:cubicBezTo>
                <a:cubicBezTo>
                  <a:pt x="5172818" y="3355966"/>
                  <a:pt x="5192340" y="3330787"/>
                  <a:pt x="5180374" y="3333934"/>
                </a:cubicBezTo>
                <a:cubicBezTo>
                  <a:pt x="5168416" y="3337708"/>
                  <a:pt x="5140712" y="3341489"/>
                  <a:pt x="5135669" y="3337708"/>
                </a:cubicBezTo>
                <a:cubicBezTo>
                  <a:pt x="5130632" y="3333934"/>
                  <a:pt x="5107338" y="3322597"/>
                  <a:pt x="5102929" y="3328897"/>
                </a:cubicBezTo>
                <a:cubicBezTo>
                  <a:pt x="5098527" y="3335190"/>
                  <a:pt x="5080897" y="3344636"/>
                  <a:pt x="5070822" y="3340861"/>
                </a:cubicBezTo>
                <a:cubicBezTo>
                  <a:pt x="5061376" y="3337080"/>
                  <a:pt x="5039966" y="3317560"/>
                  <a:pt x="5050040" y="3308121"/>
                </a:cubicBezTo>
                <a:cubicBezTo>
                  <a:pt x="5060120" y="3298675"/>
                  <a:pt x="5113002" y="3294894"/>
                  <a:pt x="5131267" y="3313786"/>
                </a:cubicBezTo>
                <a:lnTo>
                  <a:pt x="5163372" y="3305596"/>
                </a:lnTo>
                <a:lnTo>
                  <a:pt x="5172818" y="3303077"/>
                </a:lnTo>
                <a:cubicBezTo>
                  <a:pt x="5181636" y="3298675"/>
                  <a:pt x="5198631" y="3284819"/>
                  <a:pt x="5210597" y="3272227"/>
                </a:cubicBezTo>
                <a:lnTo>
                  <a:pt x="5228227" y="3287973"/>
                </a:lnTo>
                <a:lnTo>
                  <a:pt x="5235781" y="3294894"/>
                </a:lnTo>
                <a:cubicBezTo>
                  <a:pt x="5243337" y="3304968"/>
                  <a:pt x="5258449" y="3307486"/>
                  <a:pt x="5269785" y="3300565"/>
                </a:cubicBezTo>
                <a:cubicBezTo>
                  <a:pt x="5281116" y="3293638"/>
                  <a:pt x="5320155" y="3281045"/>
                  <a:pt x="5331485" y="3288601"/>
                </a:cubicBezTo>
                <a:lnTo>
                  <a:pt x="5340304" y="3296156"/>
                </a:lnTo>
                <a:cubicBezTo>
                  <a:pt x="5351005" y="3304968"/>
                  <a:pt x="5364226" y="3313151"/>
                  <a:pt x="5374301" y="3299931"/>
                </a:cubicBezTo>
                <a:lnTo>
                  <a:pt x="5378710" y="3293638"/>
                </a:lnTo>
                <a:cubicBezTo>
                  <a:pt x="5371154" y="3279154"/>
                  <a:pt x="5378710" y="3269080"/>
                  <a:pt x="5395076" y="3272227"/>
                </a:cubicBezTo>
                <a:cubicBezTo>
                  <a:pt x="5411450" y="3274745"/>
                  <a:pt x="5467486" y="3284192"/>
                  <a:pt x="5483231" y="3278527"/>
                </a:cubicBezTo>
                <a:cubicBezTo>
                  <a:pt x="5498969" y="3272855"/>
                  <a:pt x="5540522" y="3277899"/>
                  <a:pt x="5525412" y="3297412"/>
                </a:cubicBezTo>
                <a:cubicBezTo>
                  <a:pt x="5510299" y="3316932"/>
                  <a:pt x="5509045" y="3371084"/>
                  <a:pt x="5524783" y="3366040"/>
                </a:cubicBezTo>
                <a:cubicBezTo>
                  <a:pt x="5540522" y="3361010"/>
                  <a:pt x="5555633" y="3316932"/>
                  <a:pt x="5562561" y="3308121"/>
                </a:cubicBezTo>
                <a:cubicBezTo>
                  <a:pt x="5569488" y="3299303"/>
                  <a:pt x="5590892" y="3281045"/>
                  <a:pt x="5597821" y="3283564"/>
                </a:cubicBezTo>
                <a:cubicBezTo>
                  <a:pt x="5604112" y="3286082"/>
                  <a:pt x="5631816" y="3286710"/>
                  <a:pt x="5646301" y="3280410"/>
                </a:cubicBezTo>
                <a:cubicBezTo>
                  <a:pt x="5661411" y="3274117"/>
                  <a:pt x="5689114" y="3244523"/>
                  <a:pt x="5698560" y="3230675"/>
                </a:cubicBezTo>
                <a:lnTo>
                  <a:pt x="5719964" y="3244523"/>
                </a:lnTo>
                <a:lnTo>
                  <a:pt x="5737594" y="3255860"/>
                </a:lnTo>
                <a:cubicBezTo>
                  <a:pt x="5746412" y="3243895"/>
                  <a:pt x="5760895" y="3229412"/>
                  <a:pt x="5769707" y="3223747"/>
                </a:cubicBezTo>
                <a:close/>
                <a:moveTo>
                  <a:pt x="6070666" y="3223119"/>
                </a:moveTo>
                <a:cubicBezTo>
                  <a:pt x="6078856" y="3223747"/>
                  <a:pt x="6092705" y="3234456"/>
                  <a:pt x="6101523" y="3247048"/>
                </a:cubicBezTo>
                <a:cubicBezTo>
                  <a:pt x="6110334" y="3259641"/>
                  <a:pt x="6117262" y="3320713"/>
                  <a:pt x="6107816" y="3354082"/>
                </a:cubicBezTo>
                <a:lnTo>
                  <a:pt x="6064373" y="3360382"/>
                </a:lnTo>
                <a:cubicBezTo>
                  <a:pt x="6053671" y="3361638"/>
                  <a:pt x="6041078" y="3359747"/>
                  <a:pt x="6031004" y="3362265"/>
                </a:cubicBezTo>
                <a:lnTo>
                  <a:pt x="6021558" y="3364784"/>
                </a:lnTo>
                <a:cubicBezTo>
                  <a:pt x="6008966" y="3374230"/>
                  <a:pt x="5995110" y="3367937"/>
                  <a:pt x="5990073" y="3350935"/>
                </a:cubicBezTo>
                <a:cubicBezTo>
                  <a:pt x="5985671" y="3334562"/>
                  <a:pt x="5885558" y="3335196"/>
                  <a:pt x="5874222" y="3324488"/>
                </a:cubicBezTo>
                <a:cubicBezTo>
                  <a:pt x="5862892" y="3313786"/>
                  <a:pt x="5866039" y="3310639"/>
                  <a:pt x="5881149" y="3316932"/>
                </a:cubicBezTo>
                <a:cubicBezTo>
                  <a:pt x="5896262" y="3323232"/>
                  <a:pt x="5944112" y="3294266"/>
                  <a:pt x="5961742" y="3293638"/>
                </a:cubicBezTo>
                <a:lnTo>
                  <a:pt x="5972444" y="3299937"/>
                </a:lnTo>
                <a:lnTo>
                  <a:pt x="6011484" y="3322604"/>
                </a:lnTo>
                <a:cubicBezTo>
                  <a:pt x="6015893" y="3296784"/>
                  <a:pt x="6020296" y="3283564"/>
                  <a:pt x="6021558" y="3293638"/>
                </a:cubicBezTo>
                <a:cubicBezTo>
                  <a:pt x="6022814" y="3303712"/>
                  <a:pt x="6034151" y="3327006"/>
                  <a:pt x="6044225" y="3323860"/>
                </a:cubicBezTo>
                <a:cubicBezTo>
                  <a:pt x="6054299" y="3320713"/>
                  <a:pt x="6072556" y="3320713"/>
                  <a:pt x="6080740" y="3319451"/>
                </a:cubicBezTo>
                <a:cubicBezTo>
                  <a:pt x="6088930" y="3318195"/>
                  <a:pt x="6086412" y="3306858"/>
                  <a:pt x="6059336" y="3299303"/>
                </a:cubicBezTo>
                <a:lnTo>
                  <a:pt x="6087668" y="3271599"/>
                </a:lnTo>
                <a:cubicBezTo>
                  <a:pt x="6090814" y="3268452"/>
                  <a:pt x="6068147" y="3248932"/>
                  <a:pt x="6058708" y="3236340"/>
                </a:cubicBezTo>
                <a:cubicBezTo>
                  <a:pt x="6056817" y="3233821"/>
                  <a:pt x="6060592" y="3225638"/>
                  <a:pt x="6063745" y="3225010"/>
                </a:cubicBezTo>
                <a:close/>
                <a:moveTo>
                  <a:pt x="6485599" y="3221863"/>
                </a:moveTo>
                <a:cubicBezTo>
                  <a:pt x="6496301" y="3216826"/>
                  <a:pt x="6532823" y="3272234"/>
                  <a:pt x="6521487" y="3296784"/>
                </a:cubicBezTo>
                <a:cubicBezTo>
                  <a:pt x="6509522" y="3320713"/>
                  <a:pt x="6491892" y="3333306"/>
                  <a:pt x="6481190" y="3323860"/>
                </a:cubicBezTo>
                <a:cubicBezTo>
                  <a:pt x="6470488" y="3314414"/>
                  <a:pt x="6452859" y="3286082"/>
                  <a:pt x="6463561" y="3280417"/>
                </a:cubicBezTo>
                <a:cubicBezTo>
                  <a:pt x="6474263" y="3274752"/>
                  <a:pt x="6496301" y="3255232"/>
                  <a:pt x="6490008" y="3249567"/>
                </a:cubicBezTo>
                <a:cubicBezTo>
                  <a:pt x="6483709" y="3243895"/>
                  <a:pt x="6475525" y="3225638"/>
                  <a:pt x="6485599" y="3221863"/>
                </a:cubicBezTo>
                <a:close/>
                <a:moveTo>
                  <a:pt x="3657306" y="3220601"/>
                </a:moveTo>
                <a:cubicBezTo>
                  <a:pt x="3669271" y="3214308"/>
                  <a:pt x="3694450" y="3257122"/>
                  <a:pt x="3673673" y="3266562"/>
                </a:cubicBezTo>
                <a:lnTo>
                  <a:pt x="3654525" y="3275324"/>
                </a:lnTo>
                <a:lnTo>
                  <a:pt x="3666276" y="3266724"/>
                </a:lnTo>
                <a:cubicBezTo>
                  <a:pt x="3670684" y="3261687"/>
                  <a:pt x="3672731" y="3256177"/>
                  <a:pt x="3667380" y="3252713"/>
                </a:cubicBezTo>
                <a:cubicBezTo>
                  <a:pt x="3656672" y="3245786"/>
                  <a:pt x="3645342" y="3226900"/>
                  <a:pt x="3657306" y="3220601"/>
                </a:cubicBezTo>
                <a:close/>
                <a:moveTo>
                  <a:pt x="7776335" y="3219338"/>
                </a:moveTo>
                <a:lnTo>
                  <a:pt x="7789556" y="3221857"/>
                </a:lnTo>
                <a:lnTo>
                  <a:pt x="7801521" y="3224375"/>
                </a:lnTo>
                <a:cubicBezTo>
                  <a:pt x="7827968" y="3223119"/>
                  <a:pt x="7838670" y="3227528"/>
                  <a:pt x="7826078" y="3233193"/>
                </a:cubicBezTo>
                <a:cubicBezTo>
                  <a:pt x="7813485" y="3239486"/>
                  <a:pt x="7792081" y="3255860"/>
                  <a:pt x="7801521" y="3259634"/>
                </a:cubicBezTo>
                <a:cubicBezTo>
                  <a:pt x="7810967" y="3263415"/>
                  <a:pt x="7829859" y="3274745"/>
                  <a:pt x="7816632" y="3274745"/>
                </a:cubicBezTo>
                <a:cubicBezTo>
                  <a:pt x="7803411" y="3274745"/>
                  <a:pt x="7765633" y="3265934"/>
                  <a:pt x="7761224" y="3255232"/>
                </a:cubicBezTo>
                <a:cubicBezTo>
                  <a:pt x="7756822" y="3244523"/>
                  <a:pt x="7756822" y="3210527"/>
                  <a:pt x="7776335" y="3219338"/>
                </a:cubicBezTo>
                <a:close/>
                <a:moveTo>
                  <a:pt x="6001410" y="3211155"/>
                </a:moveTo>
                <a:cubicBezTo>
                  <a:pt x="6013368" y="3211155"/>
                  <a:pt x="6014631" y="3221229"/>
                  <a:pt x="6004557" y="3233193"/>
                </a:cubicBezTo>
                <a:cubicBezTo>
                  <a:pt x="5994482" y="3245786"/>
                  <a:pt x="5969925" y="3266562"/>
                  <a:pt x="5972444" y="3254597"/>
                </a:cubicBezTo>
                <a:cubicBezTo>
                  <a:pt x="5974962" y="3242639"/>
                  <a:pt x="5989445" y="3211155"/>
                  <a:pt x="6001410" y="3211155"/>
                </a:cubicBezTo>
                <a:close/>
                <a:moveTo>
                  <a:pt x="6760746" y="3202971"/>
                </a:moveTo>
                <a:lnTo>
                  <a:pt x="6785303" y="3202971"/>
                </a:lnTo>
                <a:cubicBezTo>
                  <a:pt x="6809225" y="3211789"/>
                  <a:pt x="6823081" y="3219345"/>
                  <a:pt x="6816153" y="3219345"/>
                </a:cubicBezTo>
                <a:cubicBezTo>
                  <a:pt x="6809225" y="3219345"/>
                  <a:pt x="6782784" y="3228784"/>
                  <a:pt x="6768929" y="3236340"/>
                </a:cubicBezTo>
                <a:cubicBezTo>
                  <a:pt x="6755081" y="3243895"/>
                  <a:pt x="6763264" y="3279789"/>
                  <a:pt x="6766411" y="3290491"/>
                </a:cubicBezTo>
                <a:cubicBezTo>
                  <a:pt x="6769564" y="3300565"/>
                  <a:pt x="6751934" y="3328897"/>
                  <a:pt x="6726749" y="3321969"/>
                </a:cubicBezTo>
                <a:lnTo>
                  <a:pt x="6704710" y="3320085"/>
                </a:lnTo>
                <a:lnTo>
                  <a:pt x="6679525" y="3317560"/>
                </a:lnTo>
                <a:cubicBezTo>
                  <a:pt x="6650559" y="3318823"/>
                  <a:pt x="6623483" y="3313786"/>
                  <a:pt x="6619709" y="3306858"/>
                </a:cubicBezTo>
                <a:cubicBezTo>
                  <a:pt x="6615934" y="3299937"/>
                  <a:pt x="6610897" y="3281045"/>
                  <a:pt x="6616562" y="3279154"/>
                </a:cubicBezTo>
                <a:lnTo>
                  <a:pt x="6622855" y="3277899"/>
                </a:lnTo>
                <a:lnTo>
                  <a:pt x="6654340" y="3270971"/>
                </a:lnTo>
                <a:cubicBezTo>
                  <a:pt x="6671970" y="3289863"/>
                  <a:pt x="6703448" y="3298675"/>
                  <a:pt x="6724858" y="3290491"/>
                </a:cubicBezTo>
                <a:lnTo>
                  <a:pt x="6722340" y="3268452"/>
                </a:lnTo>
                <a:cubicBezTo>
                  <a:pt x="6720449" y="3253969"/>
                  <a:pt x="6745007" y="3243895"/>
                  <a:pt x="6724858" y="3223747"/>
                </a:cubicBezTo>
                <a:cubicBezTo>
                  <a:pt x="6708485" y="3207380"/>
                  <a:pt x="6723596" y="3202971"/>
                  <a:pt x="6760746" y="3202971"/>
                </a:cubicBezTo>
                <a:close/>
                <a:moveTo>
                  <a:pt x="9361744" y="3199818"/>
                </a:moveTo>
                <a:lnTo>
                  <a:pt x="9363000" y="3202336"/>
                </a:lnTo>
                <a:cubicBezTo>
                  <a:pt x="9368037" y="3214301"/>
                  <a:pt x="9372447" y="3226894"/>
                  <a:pt x="9374965" y="3239486"/>
                </a:cubicBezTo>
                <a:lnTo>
                  <a:pt x="9376228" y="3247042"/>
                </a:lnTo>
                <a:cubicBezTo>
                  <a:pt x="9374337" y="3255860"/>
                  <a:pt x="9365526" y="3263415"/>
                  <a:pt x="9356079" y="3263415"/>
                </a:cubicBezTo>
                <a:lnTo>
                  <a:pt x="9349780" y="3260262"/>
                </a:lnTo>
                <a:cubicBezTo>
                  <a:pt x="9331522" y="3251451"/>
                  <a:pt x="9313893" y="3242005"/>
                  <a:pt x="9297519" y="3231303"/>
                </a:cubicBezTo>
                <a:lnTo>
                  <a:pt x="9293745" y="3228784"/>
                </a:lnTo>
                <a:cubicBezTo>
                  <a:pt x="9296891" y="3219966"/>
                  <a:pt x="9310118" y="3216820"/>
                  <a:pt x="9314521" y="3218082"/>
                </a:cubicBezTo>
                <a:cubicBezTo>
                  <a:pt x="9318930" y="3219338"/>
                  <a:pt x="9327120" y="3217448"/>
                  <a:pt x="9332150" y="3213045"/>
                </a:cubicBezTo>
                <a:cubicBezTo>
                  <a:pt x="9337822" y="3208636"/>
                  <a:pt x="9356707" y="3197934"/>
                  <a:pt x="9361744" y="3199818"/>
                </a:cubicBezTo>
                <a:close/>
                <a:moveTo>
                  <a:pt x="8018113" y="3191006"/>
                </a:moveTo>
                <a:lnTo>
                  <a:pt x="8038896" y="3196671"/>
                </a:lnTo>
                <a:lnTo>
                  <a:pt x="8047079" y="3199190"/>
                </a:lnTo>
                <a:cubicBezTo>
                  <a:pt x="8052116" y="3225010"/>
                  <a:pt x="8006783" y="3221229"/>
                  <a:pt x="7993562" y="3214936"/>
                </a:cubicBezTo>
                <a:cubicBezTo>
                  <a:pt x="7980963" y="3208636"/>
                  <a:pt x="7991672" y="3197299"/>
                  <a:pt x="8018113" y="3191006"/>
                </a:cubicBezTo>
                <a:close/>
                <a:moveTo>
                  <a:pt x="10675775" y="3185341"/>
                </a:moveTo>
                <a:cubicBezTo>
                  <a:pt x="10690886" y="3182195"/>
                  <a:pt x="10691514" y="3194788"/>
                  <a:pt x="10677031" y="3213673"/>
                </a:cubicBezTo>
                <a:cubicBezTo>
                  <a:pt x="10662555" y="3232565"/>
                  <a:pt x="10598957" y="3262153"/>
                  <a:pt x="10592664" y="3255232"/>
                </a:cubicBezTo>
                <a:cubicBezTo>
                  <a:pt x="10586371" y="3248304"/>
                  <a:pt x="10574407" y="3223119"/>
                  <a:pt x="10574407" y="3215564"/>
                </a:cubicBezTo>
                <a:lnTo>
                  <a:pt x="10578809" y="3212417"/>
                </a:lnTo>
                <a:cubicBezTo>
                  <a:pt x="10583218" y="3209264"/>
                  <a:pt x="10595811" y="3208636"/>
                  <a:pt x="10600220" y="3211783"/>
                </a:cubicBezTo>
                <a:lnTo>
                  <a:pt x="10620996" y="3226266"/>
                </a:lnTo>
                <a:cubicBezTo>
                  <a:pt x="10634216" y="3212417"/>
                  <a:pt x="10660664" y="3188488"/>
                  <a:pt x="10675775" y="3185341"/>
                </a:cubicBezTo>
                <a:close/>
                <a:moveTo>
                  <a:pt x="8847333" y="3185341"/>
                </a:moveTo>
                <a:cubicBezTo>
                  <a:pt x="8858663" y="3185341"/>
                  <a:pt x="8872518" y="3192269"/>
                  <a:pt x="8880701" y="3199197"/>
                </a:cubicBezTo>
                <a:lnTo>
                  <a:pt x="8885110" y="3202971"/>
                </a:lnTo>
                <a:cubicBezTo>
                  <a:pt x="8881329" y="3213673"/>
                  <a:pt x="8852998" y="3233821"/>
                  <a:pt x="8822148" y="3247676"/>
                </a:cubicBezTo>
                <a:lnTo>
                  <a:pt x="8802627" y="3269080"/>
                </a:lnTo>
                <a:lnTo>
                  <a:pt x="8800109" y="3272234"/>
                </a:lnTo>
                <a:cubicBezTo>
                  <a:pt x="8795072" y="3274752"/>
                  <a:pt x="8788144" y="3274117"/>
                  <a:pt x="8783742" y="3270343"/>
                </a:cubicBezTo>
                <a:cubicBezTo>
                  <a:pt x="8779333" y="3266562"/>
                  <a:pt x="8770515" y="3235084"/>
                  <a:pt x="8773668" y="3208008"/>
                </a:cubicBezTo>
                <a:lnTo>
                  <a:pt x="8807036" y="3196678"/>
                </a:lnTo>
                <a:cubicBezTo>
                  <a:pt x="8820257" y="3192269"/>
                  <a:pt x="8834112" y="3185341"/>
                  <a:pt x="8847333" y="3185341"/>
                </a:cubicBezTo>
                <a:close/>
                <a:moveTo>
                  <a:pt x="7563915" y="3181402"/>
                </a:moveTo>
                <a:cubicBezTo>
                  <a:pt x="7569976" y="3182188"/>
                  <a:pt x="7573913" y="3187225"/>
                  <a:pt x="7571080" y="3199818"/>
                </a:cubicBezTo>
                <a:lnTo>
                  <a:pt x="7615150" y="3195409"/>
                </a:lnTo>
                <a:cubicBezTo>
                  <a:pt x="7615778" y="3195409"/>
                  <a:pt x="7619559" y="3205483"/>
                  <a:pt x="7617669" y="3208001"/>
                </a:cubicBezTo>
                <a:lnTo>
                  <a:pt x="7606967" y="3217448"/>
                </a:lnTo>
                <a:cubicBezTo>
                  <a:pt x="7589965" y="3218076"/>
                  <a:pt x="7553444" y="3209264"/>
                  <a:pt x="7542741" y="3208001"/>
                </a:cubicBezTo>
                <a:cubicBezTo>
                  <a:pt x="7532039" y="3206118"/>
                  <a:pt x="7532667" y="3197927"/>
                  <a:pt x="7544004" y="3188488"/>
                </a:cubicBezTo>
                <a:cubicBezTo>
                  <a:pt x="7549669" y="3184079"/>
                  <a:pt x="7557855" y="3180615"/>
                  <a:pt x="7563915" y="3181402"/>
                </a:cubicBezTo>
                <a:close/>
                <a:moveTo>
                  <a:pt x="8681743" y="3180932"/>
                </a:moveTo>
                <a:cubicBezTo>
                  <a:pt x="8685363" y="3180932"/>
                  <a:pt x="8689298" y="3181246"/>
                  <a:pt x="8690557" y="3182188"/>
                </a:cubicBezTo>
                <a:cubicBezTo>
                  <a:pt x="8694959" y="3187225"/>
                  <a:pt x="8700631" y="3196043"/>
                  <a:pt x="8698112" y="3199190"/>
                </a:cubicBezTo>
                <a:lnTo>
                  <a:pt x="8691185" y="3208008"/>
                </a:lnTo>
                <a:cubicBezTo>
                  <a:pt x="8679220" y="3215564"/>
                  <a:pt x="8618148" y="3251451"/>
                  <a:pt x="8601781" y="3264671"/>
                </a:cubicBezTo>
                <a:cubicBezTo>
                  <a:pt x="8585407" y="3277899"/>
                  <a:pt x="8558959" y="3281673"/>
                  <a:pt x="8542592" y="3272227"/>
                </a:cubicBezTo>
                <a:cubicBezTo>
                  <a:pt x="8526219" y="3263415"/>
                  <a:pt x="8495368" y="3226266"/>
                  <a:pt x="8496631" y="3223119"/>
                </a:cubicBezTo>
                <a:cubicBezTo>
                  <a:pt x="8497887" y="3219966"/>
                  <a:pt x="8506070" y="3211783"/>
                  <a:pt x="8513626" y="3212411"/>
                </a:cubicBezTo>
                <a:cubicBezTo>
                  <a:pt x="8520554" y="3213045"/>
                  <a:pt x="8531262" y="3224375"/>
                  <a:pt x="8536293" y="3232559"/>
                </a:cubicBezTo>
                <a:cubicBezTo>
                  <a:pt x="8541330" y="3241377"/>
                  <a:pt x="8575961" y="3245786"/>
                  <a:pt x="8577223" y="3238858"/>
                </a:cubicBezTo>
                <a:cubicBezTo>
                  <a:pt x="8578479" y="3231931"/>
                  <a:pt x="8586663" y="3211783"/>
                  <a:pt x="8591700" y="3209264"/>
                </a:cubicBezTo>
                <a:lnTo>
                  <a:pt x="8596737" y="3209264"/>
                </a:lnTo>
                <a:cubicBezTo>
                  <a:pt x="8626959" y="3208008"/>
                  <a:pt x="8663481" y="3218082"/>
                  <a:pt x="8674818" y="3181560"/>
                </a:cubicBezTo>
                <a:cubicBezTo>
                  <a:pt x="8674818" y="3181246"/>
                  <a:pt x="8678123" y="3180932"/>
                  <a:pt x="8681743" y="3180932"/>
                </a:cubicBezTo>
                <a:close/>
                <a:moveTo>
                  <a:pt x="7483275" y="3179265"/>
                </a:moveTo>
                <a:cubicBezTo>
                  <a:pt x="7486630" y="3179275"/>
                  <a:pt x="7489071" y="3180298"/>
                  <a:pt x="7489859" y="3182816"/>
                </a:cubicBezTo>
                <a:lnTo>
                  <a:pt x="7489225" y="3191006"/>
                </a:lnTo>
                <a:lnTo>
                  <a:pt x="7487334" y="3214929"/>
                </a:lnTo>
                <a:cubicBezTo>
                  <a:pt x="7507489" y="3211783"/>
                  <a:pt x="7523228" y="3217448"/>
                  <a:pt x="7523228" y="3227522"/>
                </a:cubicBezTo>
                <a:cubicBezTo>
                  <a:pt x="7523228" y="3237596"/>
                  <a:pt x="7516928" y="3259634"/>
                  <a:pt x="7508745" y="3253969"/>
                </a:cubicBezTo>
                <a:lnTo>
                  <a:pt x="7506854" y="3247670"/>
                </a:lnTo>
                <a:cubicBezTo>
                  <a:pt x="7498671" y="3223747"/>
                  <a:pt x="7484188" y="3214929"/>
                  <a:pt x="7460893" y="3225631"/>
                </a:cubicBezTo>
                <a:lnTo>
                  <a:pt x="7450819" y="3230668"/>
                </a:lnTo>
                <a:cubicBezTo>
                  <a:pt x="7443891" y="3241377"/>
                  <a:pt x="7430043" y="3246414"/>
                  <a:pt x="7420597" y="3240742"/>
                </a:cubicBezTo>
                <a:cubicBezTo>
                  <a:pt x="7411151" y="3235705"/>
                  <a:pt x="7377782" y="3226894"/>
                  <a:pt x="7373373" y="3237596"/>
                </a:cubicBezTo>
                <a:cubicBezTo>
                  <a:pt x="7368964" y="3247670"/>
                  <a:pt x="7378410" y="3275373"/>
                  <a:pt x="7368336" y="3279154"/>
                </a:cubicBezTo>
                <a:cubicBezTo>
                  <a:pt x="7358262" y="3283557"/>
                  <a:pt x="7324265" y="3290484"/>
                  <a:pt x="7325521" y="3282929"/>
                </a:cubicBezTo>
                <a:lnTo>
                  <a:pt x="7326784" y="3278520"/>
                </a:lnTo>
                <a:lnTo>
                  <a:pt x="7329930" y="3265927"/>
                </a:lnTo>
                <a:cubicBezTo>
                  <a:pt x="7333705" y="3252079"/>
                  <a:pt x="7346932" y="3228784"/>
                  <a:pt x="7360152" y="3214929"/>
                </a:cubicBezTo>
                <a:cubicBezTo>
                  <a:pt x="7373373" y="3201081"/>
                  <a:pt x="7439482" y="3200446"/>
                  <a:pt x="7448300" y="3193525"/>
                </a:cubicBezTo>
                <a:cubicBezTo>
                  <a:pt x="7454909" y="3188329"/>
                  <a:pt x="7473208" y="3179237"/>
                  <a:pt x="7483275" y="3179265"/>
                </a:cubicBezTo>
                <a:close/>
                <a:moveTo>
                  <a:pt x="4001708" y="3176530"/>
                </a:moveTo>
                <a:cubicBezTo>
                  <a:pt x="4010520" y="3180304"/>
                  <a:pt x="4030040" y="3198562"/>
                  <a:pt x="4020594" y="3207380"/>
                </a:cubicBezTo>
                <a:cubicBezTo>
                  <a:pt x="4011782" y="3216192"/>
                  <a:pt x="3977151" y="3228156"/>
                  <a:pt x="3957003" y="3222491"/>
                </a:cubicBezTo>
                <a:lnTo>
                  <a:pt x="3952594" y="3226266"/>
                </a:lnTo>
                <a:cubicBezTo>
                  <a:pt x="3922372" y="3251451"/>
                  <a:pt x="3909779" y="3229419"/>
                  <a:pt x="3894668" y="3213673"/>
                </a:cubicBezTo>
                <a:cubicBezTo>
                  <a:pt x="3892150" y="3211155"/>
                  <a:pt x="3894668" y="3204862"/>
                  <a:pt x="3896559" y="3201081"/>
                </a:cubicBezTo>
                <a:cubicBezTo>
                  <a:pt x="3897187" y="3199825"/>
                  <a:pt x="3906005" y="3198562"/>
                  <a:pt x="3907895" y="3200453"/>
                </a:cubicBezTo>
                <a:cubicBezTo>
                  <a:pt x="3922372" y="3214308"/>
                  <a:pt x="3935599" y="3212417"/>
                  <a:pt x="3949448" y="3199825"/>
                </a:cubicBezTo>
                <a:lnTo>
                  <a:pt x="3960778" y="3188488"/>
                </a:lnTo>
                <a:cubicBezTo>
                  <a:pt x="3974005" y="3177786"/>
                  <a:pt x="3992262" y="3172749"/>
                  <a:pt x="4001708" y="3176530"/>
                </a:cubicBezTo>
                <a:close/>
                <a:moveTo>
                  <a:pt x="8253354" y="3176129"/>
                </a:moveTo>
                <a:cubicBezTo>
                  <a:pt x="8265238" y="3174949"/>
                  <a:pt x="8276258" y="3178097"/>
                  <a:pt x="8285704" y="3185969"/>
                </a:cubicBezTo>
                <a:cubicBezTo>
                  <a:pt x="8290113" y="3189116"/>
                  <a:pt x="8289478" y="3202336"/>
                  <a:pt x="8286960" y="3203599"/>
                </a:cubicBezTo>
                <a:cubicBezTo>
                  <a:pt x="8268074" y="3211155"/>
                  <a:pt x="8248554" y="3220594"/>
                  <a:pt x="8229034" y="3221857"/>
                </a:cubicBezTo>
                <a:lnTo>
                  <a:pt x="8215185" y="3222485"/>
                </a:lnTo>
                <a:cubicBezTo>
                  <a:pt x="8195665" y="3211783"/>
                  <a:pt x="8193147" y="3200446"/>
                  <a:pt x="8208886" y="3197299"/>
                </a:cubicBezTo>
                <a:lnTo>
                  <a:pt x="8215813" y="3192262"/>
                </a:lnTo>
                <a:cubicBezTo>
                  <a:pt x="8228720" y="3182820"/>
                  <a:pt x="8241469" y="3177310"/>
                  <a:pt x="8253354" y="3176129"/>
                </a:cubicBezTo>
                <a:close/>
                <a:moveTo>
                  <a:pt x="152776" y="3175824"/>
                </a:moveTo>
                <a:cubicBezTo>
                  <a:pt x="126538" y="3178452"/>
                  <a:pt x="83212" y="3190377"/>
                  <a:pt x="67159" y="3188488"/>
                </a:cubicBezTo>
                <a:cubicBezTo>
                  <a:pt x="45748" y="3185969"/>
                  <a:pt x="32528" y="3191006"/>
                  <a:pt x="37564" y="3199190"/>
                </a:cubicBezTo>
                <a:lnTo>
                  <a:pt x="43229" y="3206746"/>
                </a:lnTo>
                <a:lnTo>
                  <a:pt x="50785" y="3216820"/>
                </a:lnTo>
                <a:cubicBezTo>
                  <a:pt x="60231" y="3228150"/>
                  <a:pt x="74086" y="3225631"/>
                  <a:pt x="81635" y="3211783"/>
                </a:cubicBezTo>
                <a:lnTo>
                  <a:pt x="90453" y="3209892"/>
                </a:lnTo>
                <a:lnTo>
                  <a:pt x="125085" y="3201708"/>
                </a:lnTo>
                <a:cubicBezTo>
                  <a:pt x="164118" y="3196043"/>
                  <a:pt x="185529" y="3185335"/>
                  <a:pt x="171674" y="3177151"/>
                </a:cubicBezTo>
                <a:cubicBezTo>
                  <a:pt x="168369" y="3175105"/>
                  <a:pt x="161522" y="3174948"/>
                  <a:pt x="152776" y="3175824"/>
                </a:cubicBezTo>
                <a:close/>
                <a:moveTo>
                  <a:pt x="7126877" y="3173695"/>
                </a:moveTo>
                <a:cubicBezTo>
                  <a:pt x="7131599" y="3172121"/>
                  <a:pt x="7136950" y="3172121"/>
                  <a:pt x="7141669" y="3174011"/>
                </a:cubicBezTo>
                <a:lnTo>
                  <a:pt x="7147969" y="3179676"/>
                </a:lnTo>
                <a:lnTo>
                  <a:pt x="7172520" y="3200453"/>
                </a:lnTo>
                <a:cubicBezTo>
                  <a:pt x="7159927" y="3227528"/>
                  <a:pt x="7133486" y="3250823"/>
                  <a:pt x="7113338" y="3252085"/>
                </a:cubicBezTo>
                <a:lnTo>
                  <a:pt x="7100117" y="3249567"/>
                </a:lnTo>
                <a:lnTo>
                  <a:pt x="7092562" y="3248304"/>
                </a:lnTo>
                <a:cubicBezTo>
                  <a:pt x="7085634" y="3240749"/>
                  <a:pt x="7087525" y="3230675"/>
                  <a:pt x="7095708" y="3225638"/>
                </a:cubicBezTo>
                <a:lnTo>
                  <a:pt x="7104526" y="3223119"/>
                </a:lnTo>
                <a:lnTo>
                  <a:pt x="7111447" y="3220601"/>
                </a:lnTo>
                <a:cubicBezTo>
                  <a:pt x="7124668" y="3219973"/>
                  <a:pt x="7128449" y="3210527"/>
                  <a:pt x="7119637" y="3199197"/>
                </a:cubicBezTo>
                <a:lnTo>
                  <a:pt x="7117747" y="3189751"/>
                </a:lnTo>
                <a:lnTo>
                  <a:pt x="7115856" y="3182823"/>
                </a:lnTo>
                <a:cubicBezTo>
                  <a:pt x="7118061" y="3178417"/>
                  <a:pt x="7122154" y="3175269"/>
                  <a:pt x="7126877" y="3173695"/>
                </a:cubicBezTo>
                <a:close/>
                <a:moveTo>
                  <a:pt x="10055829" y="3166607"/>
                </a:moveTo>
                <a:cubicBezTo>
                  <a:pt x="10068973" y="3165347"/>
                  <a:pt x="10083927" y="3166763"/>
                  <a:pt x="10093370" y="3171486"/>
                </a:cubicBezTo>
                <a:cubicBezTo>
                  <a:pt x="10097779" y="3174005"/>
                  <a:pt x="10101560" y="3177786"/>
                  <a:pt x="10105335" y="3180932"/>
                </a:cubicBezTo>
                <a:lnTo>
                  <a:pt x="10113518" y="3187860"/>
                </a:lnTo>
                <a:cubicBezTo>
                  <a:pt x="10122964" y="3195416"/>
                  <a:pt x="10126111" y="3206118"/>
                  <a:pt x="10124855" y="3208008"/>
                </a:cubicBezTo>
                <a:cubicBezTo>
                  <a:pt x="10123592" y="3209892"/>
                  <a:pt x="10112890" y="3206746"/>
                  <a:pt x="10100926" y="3200453"/>
                </a:cubicBezTo>
                <a:cubicBezTo>
                  <a:pt x="10089596" y="3194781"/>
                  <a:pt x="10058111" y="3192262"/>
                  <a:pt x="10060629" y="3209264"/>
                </a:cubicBezTo>
                <a:cubicBezTo>
                  <a:pt x="10063148" y="3226266"/>
                  <a:pt x="10014040" y="3227528"/>
                  <a:pt x="10020961" y="3200453"/>
                </a:cubicBezTo>
                <a:lnTo>
                  <a:pt x="10029151" y="3177786"/>
                </a:lnTo>
                <a:cubicBezTo>
                  <a:pt x="10031352" y="3171804"/>
                  <a:pt x="10042686" y="3167867"/>
                  <a:pt x="10055829" y="3166607"/>
                </a:cubicBezTo>
                <a:close/>
                <a:moveTo>
                  <a:pt x="9962091" y="3163536"/>
                </a:moveTo>
                <a:cubicBezTo>
                  <a:pt x="9971063" y="3164402"/>
                  <a:pt x="9977832" y="3168022"/>
                  <a:pt x="9973109" y="3174005"/>
                </a:cubicBezTo>
                <a:cubicBezTo>
                  <a:pt x="9963663" y="3185969"/>
                  <a:pt x="10004587" y="3198562"/>
                  <a:pt x="10003959" y="3200453"/>
                </a:cubicBezTo>
                <a:cubicBezTo>
                  <a:pt x="10003331" y="3202336"/>
                  <a:pt x="9998294" y="3217448"/>
                  <a:pt x="9993885" y="3228156"/>
                </a:cubicBezTo>
                <a:cubicBezTo>
                  <a:pt x="9989476" y="3239486"/>
                  <a:pt x="9918330" y="3255860"/>
                  <a:pt x="9908256" y="3246414"/>
                </a:cubicBezTo>
                <a:cubicBezTo>
                  <a:pt x="9898182" y="3236340"/>
                  <a:pt x="9897554" y="3221229"/>
                  <a:pt x="9907000" y="3212411"/>
                </a:cubicBezTo>
                <a:cubicBezTo>
                  <a:pt x="9916439" y="3203599"/>
                  <a:pt x="9954217" y="3213673"/>
                  <a:pt x="9959889" y="3203599"/>
                </a:cubicBezTo>
                <a:lnTo>
                  <a:pt x="9956742" y="3201081"/>
                </a:lnTo>
                <a:lnTo>
                  <a:pt x="9950443" y="3195416"/>
                </a:lnTo>
                <a:cubicBezTo>
                  <a:pt x="9935332" y="3191634"/>
                  <a:pt x="9929660" y="3180304"/>
                  <a:pt x="9937850" y="3169596"/>
                </a:cubicBezTo>
                <a:cubicBezTo>
                  <a:pt x="9941942" y="3164559"/>
                  <a:pt x="9953118" y="3162670"/>
                  <a:pt x="9962091" y="3163536"/>
                </a:cubicBezTo>
                <a:close/>
                <a:moveTo>
                  <a:pt x="9324456" y="3157499"/>
                </a:moveTo>
                <a:lnTo>
                  <a:pt x="9319241" y="3170303"/>
                </a:lnTo>
                <a:cubicBezTo>
                  <a:pt x="9315149" y="3173845"/>
                  <a:pt x="9310112" y="3173688"/>
                  <a:pt x="9305075" y="3168968"/>
                </a:cubicBezTo>
                <a:close/>
                <a:moveTo>
                  <a:pt x="9644446" y="3155747"/>
                </a:moveTo>
                <a:cubicBezTo>
                  <a:pt x="9661448" y="3163303"/>
                  <a:pt x="9680968" y="3177786"/>
                  <a:pt x="9687261" y="3187860"/>
                </a:cubicBezTo>
                <a:lnTo>
                  <a:pt x="9685998" y="3196043"/>
                </a:lnTo>
                <a:cubicBezTo>
                  <a:pt x="9683487" y="3208008"/>
                  <a:pt x="9675931" y="3219973"/>
                  <a:pt x="9667741" y="3230675"/>
                </a:cubicBezTo>
                <a:cubicBezTo>
                  <a:pt x="9664594" y="3235084"/>
                  <a:pt x="9653264" y="3237602"/>
                  <a:pt x="9646337" y="3236340"/>
                </a:cubicBezTo>
                <a:lnTo>
                  <a:pt x="9582111" y="3228156"/>
                </a:lnTo>
                <a:cubicBezTo>
                  <a:pt x="9589039" y="3256488"/>
                  <a:pt x="9594076" y="3281673"/>
                  <a:pt x="9593448" y="3284192"/>
                </a:cubicBezTo>
                <a:cubicBezTo>
                  <a:pt x="9592813" y="3286710"/>
                  <a:pt x="9582746" y="3291747"/>
                  <a:pt x="9572665" y="3289857"/>
                </a:cubicBezTo>
                <a:lnTo>
                  <a:pt x="9569519" y="3285454"/>
                </a:lnTo>
                <a:cubicBezTo>
                  <a:pt x="9565744" y="3280410"/>
                  <a:pt x="9568891" y="3272227"/>
                  <a:pt x="9568263" y="3265306"/>
                </a:cubicBezTo>
                <a:lnTo>
                  <a:pt x="9565744" y="3245786"/>
                </a:lnTo>
                <a:cubicBezTo>
                  <a:pt x="9548743" y="3236968"/>
                  <a:pt x="9540559" y="3222491"/>
                  <a:pt x="9547487" y="3213673"/>
                </a:cubicBezTo>
                <a:cubicBezTo>
                  <a:pt x="9554408" y="3204862"/>
                  <a:pt x="9578337" y="3180932"/>
                  <a:pt x="9580221" y="3186597"/>
                </a:cubicBezTo>
                <a:cubicBezTo>
                  <a:pt x="9582746" y="3192269"/>
                  <a:pt x="9598485" y="3203599"/>
                  <a:pt x="9610450" y="3200453"/>
                </a:cubicBezTo>
                <a:lnTo>
                  <a:pt x="9619261" y="3194788"/>
                </a:lnTo>
                <a:cubicBezTo>
                  <a:pt x="9626189" y="3190378"/>
                  <a:pt x="9631854" y="3183451"/>
                  <a:pt x="9635000" y="3176523"/>
                </a:cubicBezTo>
                <a:close/>
                <a:moveTo>
                  <a:pt x="4747817" y="3155747"/>
                </a:moveTo>
                <a:lnTo>
                  <a:pt x="4751599" y="3184707"/>
                </a:lnTo>
                <a:lnTo>
                  <a:pt x="4752854" y="3196671"/>
                </a:lnTo>
                <a:cubicBezTo>
                  <a:pt x="4770484" y="3213673"/>
                  <a:pt x="4773631" y="3224375"/>
                  <a:pt x="4758521" y="3219338"/>
                </a:cubicBezTo>
                <a:cubicBezTo>
                  <a:pt x="4744043" y="3214301"/>
                  <a:pt x="4711930" y="3180298"/>
                  <a:pt x="4711930" y="3171486"/>
                </a:cubicBezTo>
                <a:cubicBezTo>
                  <a:pt x="4711930" y="3162668"/>
                  <a:pt x="4728298" y="3155113"/>
                  <a:pt x="4747817" y="3155747"/>
                </a:cubicBezTo>
                <a:close/>
                <a:moveTo>
                  <a:pt x="9327735" y="3149448"/>
                </a:moveTo>
                <a:lnTo>
                  <a:pt x="9335793" y="3150790"/>
                </a:lnTo>
                <a:lnTo>
                  <a:pt x="9324456" y="3157499"/>
                </a:lnTo>
                <a:close/>
                <a:moveTo>
                  <a:pt x="12192000" y="3134127"/>
                </a:moveTo>
                <a:lnTo>
                  <a:pt x="12192000" y="3152720"/>
                </a:lnTo>
                <a:lnTo>
                  <a:pt x="12174292" y="3153857"/>
                </a:lnTo>
                <a:lnTo>
                  <a:pt x="12165481" y="3155747"/>
                </a:lnTo>
                <a:cubicBezTo>
                  <a:pt x="12155407" y="3169596"/>
                  <a:pt x="12139667" y="3174633"/>
                  <a:pt x="12131477" y="3166449"/>
                </a:cubicBezTo>
                <a:cubicBezTo>
                  <a:pt x="12123294" y="3158266"/>
                  <a:pt x="12128331" y="3140636"/>
                  <a:pt x="12161072" y="3145039"/>
                </a:cubicBezTo>
                <a:close/>
                <a:moveTo>
                  <a:pt x="9803734" y="3133576"/>
                </a:moveTo>
                <a:lnTo>
                  <a:pt x="9804369" y="3146929"/>
                </a:lnTo>
                <a:cubicBezTo>
                  <a:pt x="9798704" y="3168340"/>
                  <a:pt x="9791776" y="3177779"/>
                  <a:pt x="9789258" y="3168968"/>
                </a:cubicBezTo>
                <a:close/>
                <a:moveTo>
                  <a:pt x="9364884" y="3131818"/>
                </a:moveTo>
                <a:cubicBezTo>
                  <a:pt x="9368037" y="3129928"/>
                  <a:pt x="9378740" y="3131818"/>
                  <a:pt x="9381886" y="3134965"/>
                </a:cubicBezTo>
                <a:cubicBezTo>
                  <a:pt x="9395107" y="3146301"/>
                  <a:pt x="9406443" y="3158894"/>
                  <a:pt x="9425957" y="3140002"/>
                </a:cubicBezTo>
                <a:cubicBezTo>
                  <a:pt x="9427847" y="3138118"/>
                  <a:pt x="9444849" y="3145667"/>
                  <a:pt x="9453039" y="3150710"/>
                </a:cubicBezTo>
                <a:lnTo>
                  <a:pt x="9473809" y="3163931"/>
                </a:lnTo>
                <a:cubicBezTo>
                  <a:pt x="9498366" y="3180932"/>
                  <a:pt x="9514739" y="3198555"/>
                  <a:pt x="9509702" y="3204227"/>
                </a:cubicBezTo>
                <a:cubicBezTo>
                  <a:pt x="9504665" y="3209264"/>
                  <a:pt x="9482627" y="3217448"/>
                  <a:pt x="9474443" y="3206746"/>
                </a:cubicBezTo>
                <a:cubicBezTo>
                  <a:pt x="9465625" y="3196043"/>
                  <a:pt x="9434775" y="3171486"/>
                  <a:pt x="9428482" y="3179670"/>
                </a:cubicBezTo>
                <a:cubicBezTo>
                  <a:pt x="9421554" y="3187853"/>
                  <a:pt x="9400778" y="3204227"/>
                  <a:pt x="9396997" y="3198555"/>
                </a:cubicBezTo>
                <a:lnTo>
                  <a:pt x="9396997" y="3193525"/>
                </a:lnTo>
                <a:cubicBezTo>
                  <a:pt x="9397632" y="3168968"/>
                  <a:pt x="9383777" y="3157631"/>
                  <a:pt x="9354182" y="3153857"/>
                </a:cubicBezTo>
                <a:lnTo>
                  <a:pt x="9335793" y="3150790"/>
                </a:lnTo>
                <a:lnTo>
                  <a:pt x="9335925" y="3150710"/>
                </a:lnTo>
                <a:close/>
                <a:moveTo>
                  <a:pt x="10364114" y="3126788"/>
                </a:moveTo>
                <a:cubicBezTo>
                  <a:pt x="10392445" y="3122379"/>
                  <a:pt x="10382371" y="3142527"/>
                  <a:pt x="10385524" y="3154491"/>
                </a:cubicBezTo>
                <a:cubicBezTo>
                  <a:pt x="10386780" y="3158266"/>
                  <a:pt x="10395592" y="3164565"/>
                  <a:pt x="10397482" y="3163931"/>
                </a:cubicBezTo>
                <a:lnTo>
                  <a:pt x="10405038" y="3161412"/>
                </a:lnTo>
                <a:cubicBezTo>
                  <a:pt x="10411966" y="3162675"/>
                  <a:pt x="10422040" y="3172121"/>
                  <a:pt x="10427705" y="3182195"/>
                </a:cubicBezTo>
                <a:cubicBezTo>
                  <a:pt x="10433370" y="3192269"/>
                  <a:pt x="10454780" y="3209264"/>
                  <a:pt x="10435260" y="3228156"/>
                </a:cubicBezTo>
                <a:lnTo>
                  <a:pt x="10408819" y="3221857"/>
                </a:lnTo>
                <a:lnTo>
                  <a:pt x="10396854" y="3219338"/>
                </a:lnTo>
                <a:cubicBezTo>
                  <a:pt x="10384890" y="3216192"/>
                  <a:pt x="10367260" y="3223119"/>
                  <a:pt x="10357821" y="3235084"/>
                </a:cubicBezTo>
                <a:lnTo>
                  <a:pt x="10350887" y="3246414"/>
                </a:lnTo>
                <a:lnTo>
                  <a:pt x="10347740" y="3252079"/>
                </a:lnTo>
                <a:cubicBezTo>
                  <a:pt x="10343966" y="3267824"/>
                  <a:pt x="10339557" y="3272227"/>
                  <a:pt x="10337038" y="3260897"/>
                </a:cubicBezTo>
                <a:cubicBezTo>
                  <a:pt x="10336410" y="3248932"/>
                  <a:pt x="10284149" y="3232565"/>
                  <a:pt x="10279740" y="3243895"/>
                </a:cubicBezTo>
                <a:cubicBezTo>
                  <a:pt x="10275338" y="3255232"/>
                  <a:pt x="10270929" y="3257750"/>
                  <a:pt x="10270301" y="3250195"/>
                </a:cubicBezTo>
                <a:lnTo>
                  <a:pt x="10265892" y="3245158"/>
                </a:lnTo>
                <a:lnTo>
                  <a:pt x="10240707" y="3214301"/>
                </a:lnTo>
                <a:cubicBezTo>
                  <a:pt x="10217405" y="3231303"/>
                  <a:pt x="10199148" y="3250195"/>
                  <a:pt x="10199148" y="3256488"/>
                </a:cubicBezTo>
                <a:lnTo>
                  <a:pt x="10196001" y="3258378"/>
                </a:lnTo>
                <a:cubicBezTo>
                  <a:pt x="10189702" y="3261525"/>
                  <a:pt x="10181518" y="3264043"/>
                  <a:pt x="10173963" y="3264043"/>
                </a:cubicBezTo>
                <a:cubicBezTo>
                  <a:pt x="10170816" y="3264043"/>
                  <a:pt x="10164523" y="3258378"/>
                  <a:pt x="10164523" y="3254597"/>
                </a:cubicBezTo>
                <a:lnTo>
                  <a:pt x="10163261" y="3241377"/>
                </a:lnTo>
                <a:cubicBezTo>
                  <a:pt x="10163888" y="3225638"/>
                  <a:pt x="10189074" y="3196043"/>
                  <a:pt x="10219930" y="3175895"/>
                </a:cubicBezTo>
                <a:lnTo>
                  <a:pt x="10254555" y="3205490"/>
                </a:lnTo>
                <a:cubicBezTo>
                  <a:pt x="10255818" y="3206746"/>
                  <a:pt x="10272185" y="3199190"/>
                  <a:pt x="10277222" y="3192897"/>
                </a:cubicBezTo>
                <a:lnTo>
                  <a:pt x="10287924" y="3180304"/>
                </a:lnTo>
                <a:cubicBezTo>
                  <a:pt x="10301151" y="3158894"/>
                  <a:pt x="10313115" y="3152601"/>
                  <a:pt x="10314999" y="3166449"/>
                </a:cubicBezTo>
                <a:cubicBezTo>
                  <a:pt x="10316890" y="3180304"/>
                  <a:pt x="10337038" y="3204862"/>
                  <a:pt x="10357186" y="3197306"/>
                </a:cubicBezTo>
                <a:lnTo>
                  <a:pt x="10352149" y="3174639"/>
                </a:lnTo>
                <a:lnTo>
                  <a:pt x="10350887" y="3170230"/>
                </a:lnTo>
                <a:cubicBezTo>
                  <a:pt x="10351521" y="3165193"/>
                  <a:pt x="10346478" y="3146936"/>
                  <a:pt x="10339557" y="3130562"/>
                </a:cubicBezTo>
                <a:close/>
                <a:moveTo>
                  <a:pt x="9802333" y="3103962"/>
                </a:moveTo>
                <a:lnTo>
                  <a:pt x="9811924" y="3113560"/>
                </a:lnTo>
                <a:lnTo>
                  <a:pt x="9803734" y="3133576"/>
                </a:lnTo>
                <a:close/>
                <a:moveTo>
                  <a:pt x="1287376" y="3098449"/>
                </a:moveTo>
                <a:cubicBezTo>
                  <a:pt x="1280455" y="3103486"/>
                  <a:pt x="1270381" y="3111042"/>
                  <a:pt x="1271637" y="3116079"/>
                </a:cubicBezTo>
                <a:lnTo>
                  <a:pt x="1277930" y="3140636"/>
                </a:lnTo>
                <a:cubicBezTo>
                  <a:pt x="1255898" y="3143155"/>
                  <a:pt x="1252752" y="3143783"/>
                  <a:pt x="1271009" y="3142520"/>
                </a:cubicBezTo>
                <a:cubicBezTo>
                  <a:pt x="1289267" y="3141264"/>
                  <a:pt x="1330819" y="3162668"/>
                  <a:pt x="1333972" y="3159522"/>
                </a:cubicBezTo>
                <a:cubicBezTo>
                  <a:pt x="1337119" y="3156375"/>
                  <a:pt x="1328300" y="3137483"/>
                  <a:pt x="1316343" y="3121744"/>
                </a:cubicBezTo>
                <a:lnTo>
                  <a:pt x="1304378" y="3107895"/>
                </a:lnTo>
                <a:cubicBezTo>
                  <a:pt x="1300597" y="3103486"/>
                  <a:pt x="1288639" y="3097187"/>
                  <a:pt x="1287376" y="3098449"/>
                </a:cubicBezTo>
                <a:close/>
                <a:moveTo>
                  <a:pt x="9110521" y="3094040"/>
                </a:moveTo>
                <a:cubicBezTo>
                  <a:pt x="9141371" y="3097187"/>
                  <a:pt x="9172221" y="3153857"/>
                  <a:pt x="9147664" y="3152594"/>
                </a:cubicBezTo>
                <a:lnTo>
                  <a:pt x="9145152" y="3146929"/>
                </a:lnTo>
                <a:cubicBezTo>
                  <a:pt x="9137597" y="3128672"/>
                  <a:pt x="9133815" y="3115451"/>
                  <a:pt x="9108630" y="3131818"/>
                </a:cubicBezTo>
                <a:lnTo>
                  <a:pt x="9092257" y="3142520"/>
                </a:lnTo>
                <a:cubicBezTo>
                  <a:pt x="9097928" y="3157631"/>
                  <a:pt x="9103593" y="3172742"/>
                  <a:pt x="9104856" y="3175895"/>
                </a:cubicBezTo>
                <a:cubicBezTo>
                  <a:pt x="9106112" y="3179042"/>
                  <a:pt x="9098556" y="3184707"/>
                  <a:pt x="9085964" y="3180298"/>
                </a:cubicBezTo>
                <a:lnTo>
                  <a:pt x="9077152" y="3175261"/>
                </a:lnTo>
                <a:lnTo>
                  <a:pt x="9055114" y="3162668"/>
                </a:lnTo>
                <a:cubicBezTo>
                  <a:pt x="9064553" y="3146301"/>
                  <a:pt x="9070853" y="3120488"/>
                  <a:pt x="9064553" y="3109151"/>
                </a:cubicBezTo>
                <a:cubicBezTo>
                  <a:pt x="9058888" y="3097821"/>
                  <a:pt x="9079043" y="3090894"/>
                  <a:pt x="9110521" y="3094040"/>
                </a:cubicBezTo>
                <a:close/>
                <a:moveTo>
                  <a:pt x="11861514" y="3088779"/>
                </a:moveTo>
                <a:cubicBezTo>
                  <a:pt x="11882735" y="3091996"/>
                  <a:pt x="11922280" y="3106634"/>
                  <a:pt x="11933143" y="3108523"/>
                </a:cubicBezTo>
                <a:cubicBezTo>
                  <a:pt x="11947626" y="3111042"/>
                  <a:pt x="11952663" y="3117342"/>
                  <a:pt x="11945107" y="3123007"/>
                </a:cubicBezTo>
                <a:cubicBezTo>
                  <a:pt x="11937552" y="3128044"/>
                  <a:pt x="11891590" y="3117342"/>
                  <a:pt x="11880254" y="3114823"/>
                </a:cubicBezTo>
                <a:cubicBezTo>
                  <a:pt x="11868924" y="3112932"/>
                  <a:pt x="11843104" y="3099712"/>
                  <a:pt x="11848141" y="3090266"/>
                </a:cubicBezTo>
                <a:cubicBezTo>
                  <a:pt x="11849402" y="3087904"/>
                  <a:pt x="11854440" y="3087707"/>
                  <a:pt x="11861514" y="3088779"/>
                </a:cubicBezTo>
                <a:close/>
                <a:moveTo>
                  <a:pt x="1110452" y="3088375"/>
                </a:moveTo>
                <a:cubicBezTo>
                  <a:pt x="1099122" y="3086485"/>
                  <a:pt x="1088414" y="3089003"/>
                  <a:pt x="1086523" y="3094040"/>
                </a:cubicBezTo>
                <a:cubicBezTo>
                  <a:pt x="1084639" y="3099077"/>
                  <a:pt x="1093451" y="3126153"/>
                  <a:pt x="1101006" y="3148820"/>
                </a:cubicBezTo>
                <a:lnTo>
                  <a:pt x="1066375" y="3160784"/>
                </a:lnTo>
                <a:lnTo>
                  <a:pt x="1056935" y="3163931"/>
                </a:lnTo>
                <a:cubicBezTo>
                  <a:pt x="1048117" y="3183451"/>
                  <a:pt x="1048745" y="3193525"/>
                  <a:pt x="1057564" y="3185969"/>
                </a:cubicBezTo>
                <a:cubicBezTo>
                  <a:pt x="1067010" y="3179042"/>
                  <a:pt x="1107306" y="3180298"/>
                  <a:pt x="1114227" y="3185335"/>
                </a:cubicBezTo>
                <a:cubicBezTo>
                  <a:pt x="1120526" y="3190372"/>
                  <a:pt x="1132491" y="3189116"/>
                  <a:pt x="1140674" y="3182816"/>
                </a:cubicBezTo>
                <a:lnTo>
                  <a:pt x="1173415" y="3178414"/>
                </a:lnTo>
                <a:cubicBezTo>
                  <a:pt x="1177190" y="3177779"/>
                  <a:pt x="1182861" y="3175261"/>
                  <a:pt x="1184117" y="3172742"/>
                </a:cubicBezTo>
                <a:cubicBezTo>
                  <a:pt x="1186008" y="3168968"/>
                  <a:pt x="1186008" y="3160784"/>
                  <a:pt x="1183489" y="3160150"/>
                </a:cubicBezTo>
                <a:lnTo>
                  <a:pt x="1162085" y="3150076"/>
                </a:lnTo>
                <a:cubicBezTo>
                  <a:pt x="1136900" y="3140002"/>
                  <a:pt x="1126826" y="3119853"/>
                  <a:pt x="1139412" y="3104742"/>
                </a:cubicBezTo>
                <a:lnTo>
                  <a:pt x="1118636" y="3092784"/>
                </a:lnTo>
                <a:close/>
                <a:moveTo>
                  <a:pt x="5293079" y="3083338"/>
                </a:moveTo>
                <a:cubicBezTo>
                  <a:pt x="5301897" y="3091522"/>
                  <a:pt x="5320784" y="3118598"/>
                  <a:pt x="5329601" y="3126153"/>
                </a:cubicBezTo>
                <a:cubicBezTo>
                  <a:pt x="5338412" y="3134337"/>
                  <a:pt x="5332747" y="3130562"/>
                  <a:pt x="5316375" y="3118598"/>
                </a:cubicBezTo>
                <a:cubicBezTo>
                  <a:pt x="5300008" y="3106633"/>
                  <a:pt x="5245229" y="3106633"/>
                  <a:pt x="5244599" y="3102858"/>
                </a:cubicBezTo>
                <a:cubicBezTo>
                  <a:pt x="5243344" y="3099705"/>
                  <a:pt x="5252155" y="3087747"/>
                  <a:pt x="5266638" y="3084601"/>
                </a:cubicBezTo>
                <a:lnTo>
                  <a:pt x="5279859" y="3083966"/>
                </a:lnTo>
                <a:close/>
                <a:moveTo>
                  <a:pt x="9778556" y="3080192"/>
                </a:moveTo>
                <a:cubicBezTo>
                  <a:pt x="9790203" y="3077991"/>
                  <a:pt x="9798076" y="3089321"/>
                  <a:pt x="9802326" y="3103883"/>
                </a:cubicBezTo>
                <a:lnTo>
                  <a:pt x="9802333" y="3103962"/>
                </a:lnTo>
                <a:lnTo>
                  <a:pt x="9801850" y="3103486"/>
                </a:lnTo>
                <a:close/>
                <a:moveTo>
                  <a:pt x="2518931" y="3017857"/>
                </a:moveTo>
                <a:lnTo>
                  <a:pt x="2500045" y="3023522"/>
                </a:lnTo>
                <a:cubicBezTo>
                  <a:pt x="2497526" y="3042414"/>
                  <a:pt x="2489336" y="3063818"/>
                  <a:pt x="2482415" y="3072002"/>
                </a:cubicBezTo>
                <a:lnTo>
                  <a:pt x="2479897" y="3080192"/>
                </a:lnTo>
                <a:cubicBezTo>
                  <a:pt x="2478634" y="3085229"/>
                  <a:pt x="2483671" y="3094668"/>
                  <a:pt x="2488708" y="3096559"/>
                </a:cubicBezTo>
                <a:lnTo>
                  <a:pt x="2494380" y="3098449"/>
                </a:lnTo>
                <a:cubicBezTo>
                  <a:pt x="2503819" y="3095303"/>
                  <a:pt x="2525230" y="3068855"/>
                  <a:pt x="2529639" y="3058153"/>
                </a:cubicBezTo>
                <a:cubicBezTo>
                  <a:pt x="2534670" y="3047451"/>
                  <a:pt x="2543488" y="3047451"/>
                  <a:pt x="2549787" y="3056891"/>
                </a:cubicBezTo>
                <a:cubicBezTo>
                  <a:pt x="2556080" y="3066337"/>
                  <a:pt x="2591968" y="3072002"/>
                  <a:pt x="2575600" y="3060044"/>
                </a:cubicBezTo>
                <a:lnTo>
                  <a:pt x="2567417" y="3049970"/>
                </a:lnTo>
                <a:cubicBezTo>
                  <a:pt x="2563008" y="3044298"/>
                  <a:pt x="2599523" y="3030449"/>
                  <a:pt x="2561117" y="3027303"/>
                </a:cubicBezTo>
                <a:cubicBezTo>
                  <a:pt x="2546634" y="3026040"/>
                  <a:pt x="2530267" y="3014710"/>
                  <a:pt x="2518931" y="3017857"/>
                </a:cubicBezTo>
                <a:close/>
                <a:moveTo>
                  <a:pt x="6569887" y="2988974"/>
                </a:moveTo>
                <a:cubicBezTo>
                  <a:pt x="6576104" y="2988423"/>
                  <a:pt x="6581928" y="2989839"/>
                  <a:pt x="6585705" y="2993300"/>
                </a:cubicBezTo>
                <a:cubicBezTo>
                  <a:pt x="6593261" y="3000855"/>
                  <a:pt x="6585705" y="3043670"/>
                  <a:pt x="6565557" y="3073264"/>
                </a:cubicBezTo>
                <a:lnTo>
                  <a:pt x="6532189" y="3069490"/>
                </a:lnTo>
                <a:cubicBezTo>
                  <a:pt x="6527152" y="3068855"/>
                  <a:pt x="6519596" y="3065081"/>
                  <a:pt x="6519596" y="3062562"/>
                </a:cubicBezTo>
                <a:cubicBezTo>
                  <a:pt x="6519596" y="3056263"/>
                  <a:pt x="6521487" y="3044933"/>
                  <a:pt x="6524633" y="3044933"/>
                </a:cubicBezTo>
                <a:cubicBezTo>
                  <a:pt x="6562411" y="3039896"/>
                  <a:pt x="6573113" y="3025412"/>
                  <a:pt x="6553599" y="2997709"/>
                </a:cubicBezTo>
                <a:lnTo>
                  <a:pt x="6551709" y="2996453"/>
                </a:lnTo>
                <a:cubicBezTo>
                  <a:pt x="6557060" y="2992044"/>
                  <a:pt x="6563670" y="2989525"/>
                  <a:pt x="6569887" y="2988974"/>
                </a:cubicBezTo>
                <a:close/>
                <a:moveTo>
                  <a:pt x="2857674" y="2988891"/>
                </a:moveTo>
                <a:cubicBezTo>
                  <a:pt x="2857040" y="2999599"/>
                  <a:pt x="2896080" y="3058153"/>
                  <a:pt x="2893561" y="3082076"/>
                </a:cubicBezTo>
                <a:cubicBezTo>
                  <a:pt x="2891043" y="3106005"/>
                  <a:pt x="2912447" y="3126153"/>
                  <a:pt x="2940785" y="3126781"/>
                </a:cubicBezTo>
                <a:lnTo>
                  <a:pt x="2962824" y="3124890"/>
                </a:lnTo>
                <a:lnTo>
                  <a:pt x="2966598" y="3124263"/>
                </a:lnTo>
                <a:cubicBezTo>
                  <a:pt x="2969117" y="3112932"/>
                  <a:pt x="2963452" y="3102224"/>
                  <a:pt x="2953378" y="3101596"/>
                </a:cubicBezTo>
                <a:lnTo>
                  <a:pt x="2949597" y="3097187"/>
                </a:lnTo>
                <a:lnTo>
                  <a:pt x="2944560" y="3091522"/>
                </a:lnTo>
                <a:cubicBezTo>
                  <a:pt x="2943304" y="3082076"/>
                  <a:pt x="2951487" y="3073892"/>
                  <a:pt x="2962189" y="3073264"/>
                </a:cubicBezTo>
                <a:lnTo>
                  <a:pt x="2971007" y="3075783"/>
                </a:lnTo>
                <a:cubicBezTo>
                  <a:pt x="2977935" y="3077673"/>
                  <a:pt x="2987375" y="3084594"/>
                  <a:pt x="2988637" y="3089631"/>
                </a:cubicBezTo>
                <a:lnTo>
                  <a:pt x="2991784" y="3104114"/>
                </a:lnTo>
                <a:cubicBezTo>
                  <a:pt x="3006267" y="3106633"/>
                  <a:pt x="3019487" y="3104114"/>
                  <a:pt x="3021378" y="3098449"/>
                </a:cubicBezTo>
                <a:cubicBezTo>
                  <a:pt x="3023896" y="3092784"/>
                  <a:pt x="3020115" y="3068227"/>
                  <a:pt x="3015713" y="3056891"/>
                </a:cubicBezTo>
                <a:lnTo>
                  <a:pt x="3006895" y="3049335"/>
                </a:lnTo>
                <a:cubicBezTo>
                  <a:pt x="3001230" y="3044933"/>
                  <a:pt x="2988009" y="3043670"/>
                  <a:pt x="2979191" y="3044933"/>
                </a:cubicBezTo>
                <a:lnTo>
                  <a:pt x="2946450" y="3049335"/>
                </a:lnTo>
                <a:cubicBezTo>
                  <a:pt x="2950859" y="3034859"/>
                  <a:pt x="2954006" y="3020375"/>
                  <a:pt x="2954006" y="3016594"/>
                </a:cubicBezTo>
                <a:cubicBezTo>
                  <a:pt x="2954006" y="3013448"/>
                  <a:pt x="2943304" y="3003374"/>
                  <a:pt x="2931339" y="3002118"/>
                </a:cubicBezTo>
                <a:lnTo>
                  <a:pt x="2924412" y="3005892"/>
                </a:lnTo>
                <a:cubicBezTo>
                  <a:pt x="2902373" y="3019113"/>
                  <a:pt x="2889787" y="3020375"/>
                  <a:pt x="2887262" y="2993928"/>
                </a:cubicBezTo>
                <a:cubicBezTo>
                  <a:pt x="2886634" y="2991409"/>
                  <a:pt x="2869632" y="2988891"/>
                  <a:pt x="2860193" y="2988891"/>
                </a:cubicBezTo>
                <a:close/>
                <a:moveTo>
                  <a:pt x="1208529" y="2978288"/>
                </a:moveTo>
                <a:lnTo>
                  <a:pt x="1208046" y="2985744"/>
                </a:lnTo>
                <a:lnTo>
                  <a:pt x="1201112" y="2979319"/>
                </a:lnTo>
                <a:close/>
                <a:moveTo>
                  <a:pt x="3023268" y="2968115"/>
                </a:moveTo>
                <a:lnTo>
                  <a:pt x="3000595" y="2973152"/>
                </a:lnTo>
                <a:cubicBezTo>
                  <a:pt x="2987375" y="2976298"/>
                  <a:pt x="2986747" y="2998337"/>
                  <a:pt x="2999339" y="2998965"/>
                </a:cubicBezTo>
                <a:cubicBezTo>
                  <a:pt x="3024524" y="3000227"/>
                  <a:pt x="3022634" y="3010301"/>
                  <a:pt x="3025787" y="3024784"/>
                </a:cubicBezTo>
                <a:lnTo>
                  <a:pt x="3028299" y="3036114"/>
                </a:lnTo>
                <a:cubicBezTo>
                  <a:pt x="3039007" y="3047451"/>
                  <a:pt x="3052856" y="3047451"/>
                  <a:pt x="3058521" y="3036742"/>
                </a:cubicBezTo>
                <a:lnTo>
                  <a:pt x="3053491" y="3031705"/>
                </a:lnTo>
                <a:cubicBezTo>
                  <a:pt x="3044672" y="3023522"/>
                  <a:pt x="3040898" y="3019113"/>
                  <a:pt x="3053491" y="3011557"/>
                </a:cubicBezTo>
                <a:cubicBezTo>
                  <a:pt x="3062302" y="3005892"/>
                  <a:pt x="3072376" y="2999599"/>
                  <a:pt x="3075523" y="2991409"/>
                </a:cubicBezTo>
                <a:lnTo>
                  <a:pt x="3079304" y="2982598"/>
                </a:lnTo>
                <a:cubicBezTo>
                  <a:pt x="3078041" y="2970005"/>
                  <a:pt x="3052228" y="2963706"/>
                  <a:pt x="3023268" y="2968115"/>
                </a:cubicBezTo>
                <a:close/>
                <a:moveTo>
                  <a:pt x="9449499" y="2964576"/>
                </a:moveTo>
                <a:cubicBezTo>
                  <a:pt x="9452254" y="2964813"/>
                  <a:pt x="9451152" y="2965599"/>
                  <a:pt x="9445483" y="2966859"/>
                </a:cubicBezTo>
                <a:lnTo>
                  <a:pt x="9436595" y="2965264"/>
                </a:lnTo>
                <a:close/>
                <a:moveTo>
                  <a:pt x="9430412" y="2964155"/>
                </a:moveTo>
                <a:lnTo>
                  <a:pt x="9436595" y="2965264"/>
                </a:lnTo>
                <a:lnTo>
                  <a:pt x="9430372" y="2965596"/>
                </a:lnTo>
                <a:close/>
                <a:moveTo>
                  <a:pt x="8002374" y="2961194"/>
                </a:moveTo>
                <a:cubicBezTo>
                  <a:pt x="8009301" y="2960566"/>
                  <a:pt x="8016857" y="3014082"/>
                  <a:pt x="7995446" y="3025412"/>
                </a:cubicBezTo>
                <a:cubicBezTo>
                  <a:pt x="7974042" y="3036749"/>
                  <a:pt x="7963968" y="3033603"/>
                  <a:pt x="7972152" y="3018491"/>
                </a:cubicBezTo>
                <a:cubicBezTo>
                  <a:pt x="7980335" y="3003380"/>
                  <a:pt x="7996074" y="2961822"/>
                  <a:pt x="8002374" y="2961194"/>
                </a:cubicBezTo>
                <a:close/>
                <a:moveTo>
                  <a:pt x="8193153" y="2959931"/>
                </a:moveTo>
                <a:cubicBezTo>
                  <a:pt x="8196928" y="2959931"/>
                  <a:pt x="8202599" y="2968743"/>
                  <a:pt x="8205111" y="2973780"/>
                </a:cubicBezTo>
                <a:cubicBezTo>
                  <a:pt x="8206374" y="2976933"/>
                  <a:pt x="8201337" y="2984488"/>
                  <a:pt x="8199446" y="2984488"/>
                </a:cubicBezTo>
                <a:cubicBezTo>
                  <a:pt x="8166705" y="2983226"/>
                  <a:pt x="8149076" y="2993300"/>
                  <a:pt x="8152222" y="3022266"/>
                </a:cubicBezTo>
                <a:cubicBezTo>
                  <a:pt x="8152222" y="3023522"/>
                  <a:pt x="8133337" y="3027931"/>
                  <a:pt x="8122635" y="3027931"/>
                </a:cubicBezTo>
                <a:lnTo>
                  <a:pt x="8096815" y="3027931"/>
                </a:lnTo>
                <a:cubicBezTo>
                  <a:pt x="8105633" y="3018485"/>
                  <a:pt x="8102487" y="2989525"/>
                  <a:pt x="8094303" y="2981335"/>
                </a:cubicBezTo>
                <a:cubicBezTo>
                  <a:pt x="8086113" y="2973152"/>
                  <a:pt x="8103115" y="2966859"/>
                  <a:pt x="8132709" y="2966859"/>
                </a:cubicBezTo>
                <a:lnTo>
                  <a:pt x="8154113" y="2965596"/>
                </a:lnTo>
                <a:cubicBezTo>
                  <a:pt x="8167333" y="2964968"/>
                  <a:pt x="8179926" y="2959931"/>
                  <a:pt x="8193153" y="2959931"/>
                </a:cubicBezTo>
                <a:close/>
                <a:moveTo>
                  <a:pt x="1167750" y="2958041"/>
                </a:moveTo>
                <a:cubicBezTo>
                  <a:pt x="1170897" y="2956785"/>
                  <a:pt x="1179080" y="2959303"/>
                  <a:pt x="1182233" y="2961822"/>
                </a:cubicBezTo>
                <a:lnTo>
                  <a:pt x="1201112" y="2979319"/>
                </a:lnTo>
                <a:lnTo>
                  <a:pt x="1163969" y="2984488"/>
                </a:lnTo>
                <a:cubicBezTo>
                  <a:pt x="1160195" y="2984488"/>
                  <a:pt x="1152639" y="2974414"/>
                  <a:pt x="1153267" y="2970005"/>
                </a:cubicBezTo>
                <a:cubicBezTo>
                  <a:pt x="1153895" y="2965596"/>
                  <a:pt x="1162085" y="2960559"/>
                  <a:pt x="1167750" y="2958041"/>
                </a:cubicBezTo>
                <a:close/>
                <a:moveTo>
                  <a:pt x="5576019" y="2955080"/>
                </a:moveTo>
                <a:cubicBezTo>
                  <a:pt x="5571651" y="2953634"/>
                  <a:pt x="5566968" y="2953476"/>
                  <a:pt x="5562561" y="2955522"/>
                </a:cubicBezTo>
                <a:cubicBezTo>
                  <a:pt x="5544932" y="2963706"/>
                  <a:pt x="5539260" y="2974414"/>
                  <a:pt x="5549968" y="2980079"/>
                </a:cubicBezTo>
                <a:cubicBezTo>
                  <a:pt x="5561299" y="2985744"/>
                  <a:pt x="5587117" y="2997709"/>
                  <a:pt x="5583966" y="2995190"/>
                </a:cubicBezTo>
                <a:cubicBezTo>
                  <a:pt x="5580191" y="2992672"/>
                  <a:pt x="5580191" y="2981970"/>
                  <a:pt x="5590892" y="2978189"/>
                </a:cubicBezTo>
                <a:cubicBezTo>
                  <a:pt x="5599391" y="2975358"/>
                  <a:pt x="5589121" y="2959420"/>
                  <a:pt x="5576019" y="2955080"/>
                </a:cubicBezTo>
                <a:close/>
                <a:moveTo>
                  <a:pt x="10628558" y="2918379"/>
                </a:moveTo>
                <a:cubicBezTo>
                  <a:pt x="10658780" y="2915232"/>
                  <a:pt x="10740001" y="2932862"/>
                  <a:pt x="10722371" y="2943564"/>
                </a:cubicBezTo>
                <a:cubicBezTo>
                  <a:pt x="10704741" y="2954266"/>
                  <a:pt x="10648706" y="2935380"/>
                  <a:pt x="10642406" y="2935380"/>
                </a:cubicBezTo>
                <a:cubicBezTo>
                  <a:pt x="10636741" y="2934118"/>
                  <a:pt x="10592036" y="2951120"/>
                  <a:pt x="10585115" y="2941673"/>
                </a:cubicBezTo>
                <a:cubicBezTo>
                  <a:pt x="10578816" y="2932234"/>
                  <a:pt x="10598336" y="2922160"/>
                  <a:pt x="10628558" y="2918379"/>
                </a:cubicBezTo>
                <a:close/>
                <a:moveTo>
                  <a:pt x="9410852" y="2916488"/>
                </a:moveTo>
                <a:lnTo>
                  <a:pt x="9422817" y="2919007"/>
                </a:lnTo>
                <a:cubicBezTo>
                  <a:pt x="9427854" y="2919635"/>
                  <a:pt x="9431000" y="2934118"/>
                  <a:pt x="9431000" y="2942301"/>
                </a:cubicBezTo>
                <a:lnTo>
                  <a:pt x="9430412" y="2964155"/>
                </a:lnTo>
                <a:lnTo>
                  <a:pt x="9378740" y="2954894"/>
                </a:lnTo>
                <a:cubicBezTo>
                  <a:pt x="9373709" y="2960566"/>
                  <a:pt x="9351036" y="2971268"/>
                  <a:pt x="9344743" y="2959303"/>
                </a:cubicBezTo>
                <a:lnTo>
                  <a:pt x="9347261" y="2956785"/>
                </a:lnTo>
                <a:lnTo>
                  <a:pt x="9357963" y="2944192"/>
                </a:lnTo>
                <a:cubicBezTo>
                  <a:pt x="9372447" y="2932227"/>
                  <a:pt x="9396376" y="2919635"/>
                  <a:pt x="9410852" y="2916488"/>
                </a:cubicBezTo>
                <a:close/>
                <a:moveTo>
                  <a:pt x="9163014" y="2916170"/>
                </a:moveTo>
                <a:cubicBezTo>
                  <a:pt x="9164352" y="2916799"/>
                  <a:pt x="9169703" y="2920891"/>
                  <a:pt x="9178514" y="2928446"/>
                </a:cubicBezTo>
                <a:cubicBezTo>
                  <a:pt x="9196778" y="2943557"/>
                  <a:pt x="9235819" y="2983854"/>
                  <a:pt x="9223854" y="2983854"/>
                </a:cubicBezTo>
                <a:cubicBezTo>
                  <a:pt x="9211889" y="2983854"/>
                  <a:pt x="9185448" y="2937892"/>
                  <a:pt x="9171593" y="2924672"/>
                </a:cubicBezTo>
                <a:cubicBezTo>
                  <a:pt x="9164352" y="2918376"/>
                  <a:pt x="9161676" y="2915541"/>
                  <a:pt x="9163014" y="2916170"/>
                </a:cubicBezTo>
                <a:close/>
                <a:moveTo>
                  <a:pt x="10036861" y="2902163"/>
                </a:moveTo>
                <a:cubicBezTo>
                  <a:pt x="10047721" y="2899330"/>
                  <a:pt x="10059684" y="2900746"/>
                  <a:pt x="10070075" y="2907042"/>
                </a:cubicBezTo>
                <a:cubicBezTo>
                  <a:pt x="10090852" y="2919635"/>
                  <a:pt x="10080149" y="2956157"/>
                  <a:pt x="10065666" y="2937892"/>
                </a:cubicBezTo>
                <a:lnTo>
                  <a:pt x="10048037" y="2933490"/>
                </a:lnTo>
                <a:lnTo>
                  <a:pt x="10010259" y="2922781"/>
                </a:lnTo>
                <a:cubicBezTo>
                  <a:pt x="10016242" y="2912079"/>
                  <a:pt x="10026000" y="2904996"/>
                  <a:pt x="10036861" y="2902163"/>
                </a:cubicBezTo>
                <a:close/>
                <a:moveTo>
                  <a:pt x="4800707" y="2886266"/>
                </a:moveTo>
                <a:cubicBezTo>
                  <a:pt x="4795670" y="2879339"/>
                  <a:pt x="4774893" y="2890669"/>
                  <a:pt x="4754746" y="2911451"/>
                </a:cubicBezTo>
                <a:lnTo>
                  <a:pt x="4723896" y="2903261"/>
                </a:lnTo>
                <a:cubicBezTo>
                  <a:pt x="4711930" y="2900115"/>
                  <a:pt x="4700595" y="2893822"/>
                  <a:pt x="4688009" y="2891303"/>
                </a:cubicBezTo>
                <a:cubicBezTo>
                  <a:pt x="4681080" y="2890041"/>
                  <a:pt x="4666598" y="2891931"/>
                  <a:pt x="4666598" y="2893187"/>
                </a:cubicBezTo>
                <a:cubicBezTo>
                  <a:pt x="4665336" y="2900743"/>
                  <a:pt x="4665970" y="2909561"/>
                  <a:pt x="4669745" y="2916488"/>
                </a:cubicBezTo>
                <a:cubicBezTo>
                  <a:pt x="4672890" y="2922153"/>
                  <a:pt x="4680453" y="2930337"/>
                  <a:pt x="4686745" y="2930337"/>
                </a:cubicBezTo>
                <a:lnTo>
                  <a:pt x="4714450" y="2932855"/>
                </a:lnTo>
                <a:cubicBezTo>
                  <a:pt x="4736489" y="2947338"/>
                  <a:pt x="4762930" y="2961187"/>
                  <a:pt x="4773004" y="2963706"/>
                </a:cubicBezTo>
                <a:cubicBezTo>
                  <a:pt x="4783077" y="2966224"/>
                  <a:pt x="4792523" y="2940411"/>
                  <a:pt x="4786859" y="2930337"/>
                </a:cubicBezTo>
                <a:lnTo>
                  <a:pt x="4771746" y="2930337"/>
                </a:lnTo>
                <a:lnTo>
                  <a:pt x="4769856" y="2930337"/>
                </a:lnTo>
                <a:cubicBezTo>
                  <a:pt x="4767967" y="2924672"/>
                  <a:pt x="4773004" y="2919007"/>
                  <a:pt x="4781822" y="2918372"/>
                </a:cubicBezTo>
                <a:cubicBezTo>
                  <a:pt x="4790004" y="2917744"/>
                  <a:pt x="4805116" y="2893822"/>
                  <a:pt x="4800707" y="2886266"/>
                </a:cubicBezTo>
                <a:close/>
                <a:moveTo>
                  <a:pt x="9806887" y="2874936"/>
                </a:moveTo>
                <a:cubicBezTo>
                  <a:pt x="9814443" y="2878711"/>
                  <a:pt x="9829554" y="2889413"/>
                  <a:pt x="9837109" y="2892566"/>
                </a:cubicBezTo>
                <a:cubicBezTo>
                  <a:pt x="9844665" y="2895084"/>
                  <a:pt x="9875515" y="2933490"/>
                  <a:pt x="9857258" y="2945455"/>
                </a:cubicBezTo>
                <a:cubicBezTo>
                  <a:pt x="9838993" y="2957419"/>
                  <a:pt x="9818217" y="2950492"/>
                  <a:pt x="9811290" y="2930343"/>
                </a:cubicBezTo>
                <a:lnTo>
                  <a:pt x="9806887" y="2915860"/>
                </a:lnTo>
                <a:lnTo>
                  <a:pt x="9802478" y="2903268"/>
                </a:lnTo>
                <a:cubicBezTo>
                  <a:pt x="9796813" y="2884382"/>
                  <a:pt x="9799332" y="2871155"/>
                  <a:pt x="9806887" y="2874936"/>
                </a:cubicBezTo>
                <a:close/>
                <a:moveTo>
                  <a:pt x="7469705" y="2862965"/>
                </a:moveTo>
                <a:lnTo>
                  <a:pt x="7461521" y="2864227"/>
                </a:lnTo>
                <a:lnTo>
                  <a:pt x="7438854" y="2868637"/>
                </a:lnTo>
                <a:cubicBezTo>
                  <a:pt x="7410516" y="2876820"/>
                  <a:pt x="7387221" y="2889413"/>
                  <a:pt x="7386593" y="2897596"/>
                </a:cubicBezTo>
                <a:cubicBezTo>
                  <a:pt x="7385966" y="2905152"/>
                  <a:pt x="7391631" y="2925928"/>
                  <a:pt x="7395412" y="2927190"/>
                </a:cubicBezTo>
                <a:cubicBezTo>
                  <a:pt x="7399186" y="2928446"/>
                  <a:pt x="7411151" y="2927818"/>
                  <a:pt x="7413041" y="2922781"/>
                </a:cubicBezTo>
                <a:lnTo>
                  <a:pt x="7413669" y="2918372"/>
                </a:lnTo>
                <a:cubicBezTo>
                  <a:pt x="7414297" y="2913335"/>
                  <a:pt x="7411779" y="2904524"/>
                  <a:pt x="7413041" y="2904524"/>
                </a:cubicBezTo>
                <a:cubicBezTo>
                  <a:pt x="7433189" y="2898859"/>
                  <a:pt x="7453965" y="2895706"/>
                  <a:pt x="7473479" y="2889413"/>
                </a:cubicBezTo>
                <a:lnTo>
                  <a:pt x="7480407" y="2886894"/>
                </a:lnTo>
                <a:cubicBezTo>
                  <a:pt x="7485444" y="2878076"/>
                  <a:pt x="7480407" y="2867374"/>
                  <a:pt x="7469705" y="2862965"/>
                </a:cubicBezTo>
                <a:close/>
                <a:moveTo>
                  <a:pt x="5565976" y="2860586"/>
                </a:moveTo>
                <a:cubicBezTo>
                  <a:pt x="5560750" y="2862888"/>
                  <a:pt x="5560041" y="2874931"/>
                  <a:pt x="5565708" y="2891931"/>
                </a:cubicBezTo>
                <a:lnTo>
                  <a:pt x="5523520" y="2890669"/>
                </a:lnTo>
                <a:lnTo>
                  <a:pt x="5521001" y="2890669"/>
                </a:lnTo>
                <a:cubicBezTo>
                  <a:pt x="5517856" y="2902633"/>
                  <a:pt x="5522265" y="2915226"/>
                  <a:pt x="5531077" y="2919007"/>
                </a:cubicBezTo>
                <a:lnTo>
                  <a:pt x="5536741" y="2917116"/>
                </a:lnTo>
                <a:lnTo>
                  <a:pt x="5563816" y="2908933"/>
                </a:lnTo>
                <a:cubicBezTo>
                  <a:pt x="5594039" y="2896968"/>
                  <a:pt x="5583966" y="2868002"/>
                  <a:pt x="5572635" y="2861709"/>
                </a:cubicBezTo>
                <a:cubicBezTo>
                  <a:pt x="5569959" y="2860134"/>
                  <a:pt x="5567717" y="2859819"/>
                  <a:pt x="5565976" y="2860586"/>
                </a:cubicBezTo>
                <a:close/>
                <a:moveTo>
                  <a:pt x="9651371" y="2849192"/>
                </a:moveTo>
                <a:cubicBezTo>
                  <a:pt x="9644129" y="2847697"/>
                  <a:pt x="9637202" y="2847540"/>
                  <a:pt x="9633738" y="2849744"/>
                </a:cubicBezTo>
                <a:cubicBezTo>
                  <a:pt x="9617999" y="2859818"/>
                  <a:pt x="9602887" y="2850372"/>
                  <a:pt x="9589667" y="2853525"/>
                </a:cubicBezTo>
                <a:lnTo>
                  <a:pt x="9569519" y="2858562"/>
                </a:lnTo>
                <a:cubicBezTo>
                  <a:pt x="9550627" y="2869892"/>
                  <a:pt x="9541180" y="2888785"/>
                  <a:pt x="9549371" y="2901377"/>
                </a:cubicBezTo>
                <a:cubicBezTo>
                  <a:pt x="9556926" y="2913335"/>
                  <a:pt x="9589667" y="2941039"/>
                  <a:pt x="9599106" y="2926562"/>
                </a:cubicBezTo>
                <a:cubicBezTo>
                  <a:pt x="9608552" y="2912079"/>
                  <a:pt x="9637519" y="2876820"/>
                  <a:pt x="9645702" y="2878076"/>
                </a:cubicBezTo>
                <a:lnTo>
                  <a:pt x="9651367" y="2881857"/>
                </a:lnTo>
                <a:cubicBezTo>
                  <a:pt x="9662704" y="2890669"/>
                  <a:pt x="9676552" y="2896968"/>
                  <a:pt x="9685364" y="2883748"/>
                </a:cubicBezTo>
                <a:cubicBezTo>
                  <a:pt x="9689152" y="2878076"/>
                  <a:pt x="9679705" y="2862337"/>
                  <a:pt x="9670887" y="2856672"/>
                </a:cubicBezTo>
                <a:cubicBezTo>
                  <a:pt x="9666168" y="2853522"/>
                  <a:pt x="9658612" y="2850688"/>
                  <a:pt x="9651371" y="2849192"/>
                </a:cubicBezTo>
                <a:close/>
                <a:moveTo>
                  <a:pt x="2974154" y="2842823"/>
                </a:moveTo>
                <a:cubicBezTo>
                  <a:pt x="3000602" y="2839670"/>
                  <a:pt x="3011304" y="2855416"/>
                  <a:pt x="2998711" y="2878711"/>
                </a:cubicBezTo>
                <a:lnTo>
                  <a:pt x="2966598" y="2875564"/>
                </a:lnTo>
                <a:lnTo>
                  <a:pt x="2940785" y="2873046"/>
                </a:lnTo>
                <a:cubicBezTo>
                  <a:pt x="2913082" y="2864227"/>
                  <a:pt x="2909307" y="2856044"/>
                  <a:pt x="2932602" y="2853525"/>
                </a:cubicBezTo>
                <a:lnTo>
                  <a:pt x="2952115" y="2848488"/>
                </a:lnTo>
                <a:close/>
                <a:moveTo>
                  <a:pt x="7828596" y="2840933"/>
                </a:moveTo>
                <a:cubicBezTo>
                  <a:pt x="7824187" y="2837780"/>
                  <a:pt x="7819778" y="2842817"/>
                  <a:pt x="7818522" y="2852263"/>
                </a:cubicBezTo>
                <a:cubicBezTo>
                  <a:pt x="7817260" y="2861709"/>
                  <a:pt x="7761852" y="2871155"/>
                  <a:pt x="7733521" y="2881229"/>
                </a:cubicBezTo>
                <a:lnTo>
                  <a:pt x="7707073" y="2862337"/>
                </a:lnTo>
                <a:cubicBezTo>
                  <a:pt x="7705817" y="2861709"/>
                  <a:pt x="7696999" y="2865483"/>
                  <a:pt x="7694480" y="2869265"/>
                </a:cubicBezTo>
                <a:cubicBezTo>
                  <a:pt x="7691962" y="2873039"/>
                  <a:pt x="7693224" y="2878076"/>
                  <a:pt x="7694480" y="2882485"/>
                </a:cubicBezTo>
                <a:cubicBezTo>
                  <a:pt x="7695108" y="2885004"/>
                  <a:pt x="7777591" y="2897596"/>
                  <a:pt x="7780110" y="2895706"/>
                </a:cubicBezTo>
                <a:lnTo>
                  <a:pt x="7802777" y="2882485"/>
                </a:lnTo>
                <a:cubicBezTo>
                  <a:pt x="7827334" y="2868002"/>
                  <a:pt x="7832999" y="2844079"/>
                  <a:pt x="7828596" y="2840933"/>
                </a:cubicBezTo>
                <a:close/>
                <a:moveTo>
                  <a:pt x="3276376" y="2835268"/>
                </a:moveTo>
                <a:cubicBezTo>
                  <a:pt x="3282041" y="2834012"/>
                  <a:pt x="3294005" y="2838414"/>
                  <a:pt x="3295896" y="2842195"/>
                </a:cubicBezTo>
                <a:cubicBezTo>
                  <a:pt x="3298415" y="2846604"/>
                  <a:pt x="3295268" y="2857935"/>
                  <a:pt x="3290859" y="2859197"/>
                </a:cubicBezTo>
                <a:cubicBezTo>
                  <a:pt x="3276376" y="2863600"/>
                  <a:pt x="3256856" y="2862344"/>
                  <a:pt x="3261899" y="2883120"/>
                </a:cubicBezTo>
                <a:cubicBezTo>
                  <a:pt x="3261899" y="2883748"/>
                  <a:pt x="3243007" y="2890675"/>
                  <a:pt x="3233561" y="2889419"/>
                </a:cubicBezTo>
                <a:lnTo>
                  <a:pt x="3210894" y="2886901"/>
                </a:lnTo>
                <a:cubicBezTo>
                  <a:pt x="3202083" y="2869899"/>
                  <a:pt x="3219713" y="2849123"/>
                  <a:pt x="3249300" y="2840933"/>
                </a:cubicBezTo>
                <a:close/>
                <a:moveTo>
                  <a:pt x="5266003" y="2835261"/>
                </a:moveTo>
                <a:cubicBezTo>
                  <a:pt x="5253411" y="2852891"/>
                  <a:pt x="5256557" y="2879339"/>
                  <a:pt x="5272932" y="2893822"/>
                </a:cubicBezTo>
                <a:lnTo>
                  <a:pt x="5292451" y="2896968"/>
                </a:lnTo>
                <a:lnTo>
                  <a:pt x="5315746" y="2900115"/>
                </a:lnTo>
                <a:cubicBezTo>
                  <a:pt x="5323929" y="2916488"/>
                  <a:pt x="5345340" y="2922153"/>
                  <a:pt x="5363598" y="2912079"/>
                </a:cubicBezTo>
                <a:lnTo>
                  <a:pt x="5379338" y="2903261"/>
                </a:lnTo>
                <a:cubicBezTo>
                  <a:pt x="5394448" y="2895078"/>
                  <a:pt x="5400747" y="2867374"/>
                  <a:pt x="5388784" y="2865483"/>
                </a:cubicBezTo>
                <a:cubicBezTo>
                  <a:pt x="5363598" y="2861081"/>
                  <a:pt x="5344078" y="2835261"/>
                  <a:pt x="5314483" y="2851007"/>
                </a:cubicBezTo>
                <a:cubicBezTo>
                  <a:pt x="5306300" y="2855409"/>
                  <a:pt x="5302520" y="2864227"/>
                  <a:pt x="5289934" y="2854153"/>
                </a:cubicBezTo>
                <a:close/>
                <a:moveTo>
                  <a:pt x="6946481" y="2808820"/>
                </a:moveTo>
                <a:cubicBezTo>
                  <a:pt x="6935151" y="2804411"/>
                  <a:pt x="6911222" y="2822041"/>
                  <a:pt x="6893592" y="2830224"/>
                </a:cubicBezTo>
                <a:lnTo>
                  <a:pt x="6891708" y="2830859"/>
                </a:lnTo>
                <a:cubicBezTo>
                  <a:pt x="6893592" y="2837152"/>
                  <a:pt x="6906813" y="2839670"/>
                  <a:pt x="6921924" y="2835896"/>
                </a:cubicBezTo>
                <a:lnTo>
                  <a:pt x="6935779" y="2834633"/>
                </a:lnTo>
                <a:lnTo>
                  <a:pt x="6949000" y="2833377"/>
                </a:lnTo>
                <a:cubicBezTo>
                  <a:pt x="6965373" y="2834005"/>
                  <a:pt x="6976703" y="2838414"/>
                  <a:pt x="6973557" y="2842817"/>
                </a:cubicBezTo>
                <a:cubicBezTo>
                  <a:pt x="6969776" y="2847854"/>
                  <a:pt x="6987405" y="2859190"/>
                  <a:pt x="6996224" y="2859190"/>
                </a:cubicBezTo>
                <a:cubicBezTo>
                  <a:pt x="7005035" y="2859190"/>
                  <a:pt x="6993705" y="2840933"/>
                  <a:pt x="6971666" y="2818266"/>
                </a:cubicBezTo>
                <a:close/>
                <a:moveTo>
                  <a:pt x="8963812" y="2802521"/>
                </a:moveTo>
                <a:cubicBezTo>
                  <a:pt x="8953738" y="2806302"/>
                  <a:pt x="8890775" y="2826450"/>
                  <a:pt x="8871890" y="2827706"/>
                </a:cubicBezTo>
                <a:cubicBezTo>
                  <a:pt x="8852998" y="2828968"/>
                  <a:pt x="8858663" y="2832115"/>
                  <a:pt x="8885110" y="2834633"/>
                </a:cubicBezTo>
                <a:cubicBezTo>
                  <a:pt x="8911552" y="2837152"/>
                  <a:pt x="8984595" y="2840933"/>
                  <a:pt x="8986479" y="2836524"/>
                </a:cubicBezTo>
                <a:cubicBezTo>
                  <a:pt x="8988370" y="2832115"/>
                  <a:pt x="8995297" y="2817004"/>
                  <a:pt x="8991516" y="2812595"/>
                </a:cubicBezTo>
                <a:cubicBezTo>
                  <a:pt x="8988370" y="2808192"/>
                  <a:pt x="8974514" y="2798746"/>
                  <a:pt x="8963812" y="2802521"/>
                </a:cubicBezTo>
                <a:close/>
                <a:moveTo>
                  <a:pt x="4796219" y="2799731"/>
                </a:moveTo>
                <a:lnTo>
                  <a:pt x="4792523" y="2803783"/>
                </a:lnTo>
                <a:lnTo>
                  <a:pt x="4781822" y="2811967"/>
                </a:lnTo>
                <a:lnTo>
                  <a:pt x="4771437" y="2820273"/>
                </a:lnTo>
                <a:lnTo>
                  <a:pt x="4770093" y="2819994"/>
                </a:lnTo>
                <a:lnTo>
                  <a:pt x="4745468" y="2821669"/>
                </a:lnTo>
                <a:lnTo>
                  <a:pt x="4721769" y="2814328"/>
                </a:lnTo>
                <a:cubicBezTo>
                  <a:pt x="4708625" y="2808977"/>
                  <a:pt x="4697764" y="2803469"/>
                  <a:pt x="4694301" y="2800637"/>
                </a:cubicBezTo>
                <a:close/>
                <a:moveTo>
                  <a:pt x="6236260" y="2793081"/>
                </a:moveTo>
                <a:cubicBezTo>
                  <a:pt x="6224930" y="2795600"/>
                  <a:pt x="6202891" y="2808192"/>
                  <a:pt x="6187152" y="2820785"/>
                </a:cubicBezTo>
                <a:lnTo>
                  <a:pt x="6167632" y="2818894"/>
                </a:lnTo>
                <a:lnTo>
                  <a:pt x="6141819" y="2816376"/>
                </a:lnTo>
                <a:cubicBezTo>
                  <a:pt x="6125445" y="2829596"/>
                  <a:pt x="6109706" y="2851635"/>
                  <a:pt x="6105925" y="2864855"/>
                </a:cubicBezTo>
                <a:cubicBezTo>
                  <a:pt x="6102151" y="2878076"/>
                  <a:pt x="6138038" y="2890041"/>
                  <a:pt x="6136782" y="2877448"/>
                </a:cubicBezTo>
                <a:cubicBezTo>
                  <a:pt x="6134891" y="2865483"/>
                  <a:pt x="6177078" y="2883113"/>
                  <a:pt x="6177078" y="2895078"/>
                </a:cubicBezTo>
                <a:cubicBezTo>
                  <a:pt x="6177078" y="2907670"/>
                  <a:pt x="6190927" y="2917116"/>
                  <a:pt x="6208556" y="2917116"/>
                </a:cubicBezTo>
                <a:lnTo>
                  <a:pt x="6219893" y="2917744"/>
                </a:lnTo>
                <a:lnTo>
                  <a:pt x="6228704" y="2918372"/>
                </a:lnTo>
                <a:cubicBezTo>
                  <a:pt x="6239406" y="2921525"/>
                  <a:pt x="6233741" y="2908933"/>
                  <a:pt x="6216112" y="2890041"/>
                </a:cubicBezTo>
                <a:lnTo>
                  <a:pt x="6200373" y="2873039"/>
                </a:lnTo>
                <a:lnTo>
                  <a:pt x="6198482" y="2871155"/>
                </a:lnTo>
                <a:cubicBezTo>
                  <a:pt x="6200373" y="2864855"/>
                  <a:pt x="6207928" y="2861709"/>
                  <a:pt x="6215484" y="2864227"/>
                </a:cubicBezTo>
                <a:cubicBezTo>
                  <a:pt x="6223039" y="2866746"/>
                  <a:pt x="6242560" y="2866118"/>
                  <a:pt x="6246334" y="2857928"/>
                </a:cubicBezTo>
                <a:cubicBezTo>
                  <a:pt x="6249481" y="2849744"/>
                  <a:pt x="6257671" y="2818266"/>
                  <a:pt x="6253890" y="2804411"/>
                </a:cubicBezTo>
                <a:lnTo>
                  <a:pt x="6241925" y="2796856"/>
                </a:lnTo>
                <a:close/>
                <a:moveTo>
                  <a:pt x="10927812" y="2770540"/>
                </a:moveTo>
                <a:lnTo>
                  <a:pt x="10933213" y="2771326"/>
                </a:lnTo>
                <a:lnTo>
                  <a:pt x="10927627" y="2771670"/>
                </a:lnTo>
                <a:close/>
                <a:moveTo>
                  <a:pt x="10951868" y="2770175"/>
                </a:moveTo>
                <a:cubicBezTo>
                  <a:pt x="10957219" y="2770725"/>
                  <a:pt x="10959422" y="2772299"/>
                  <a:pt x="10957221" y="2774817"/>
                </a:cubicBezTo>
                <a:lnTo>
                  <a:pt x="10933213" y="2771326"/>
                </a:lnTo>
                <a:close/>
                <a:moveTo>
                  <a:pt x="460047" y="2766005"/>
                </a:moveTo>
                <a:cubicBezTo>
                  <a:pt x="452492" y="2766005"/>
                  <a:pt x="442418" y="2767261"/>
                  <a:pt x="438637" y="2771042"/>
                </a:cubicBezTo>
                <a:lnTo>
                  <a:pt x="434234" y="2775451"/>
                </a:lnTo>
                <a:cubicBezTo>
                  <a:pt x="434862" y="2783635"/>
                  <a:pt x="427934" y="2802521"/>
                  <a:pt x="418488" y="2817632"/>
                </a:cubicBezTo>
                <a:lnTo>
                  <a:pt x="380083" y="2811339"/>
                </a:lnTo>
                <a:lnTo>
                  <a:pt x="364343" y="2808820"/>
                </a:lnTo>
                <a:cubicBezTo>
                  <a:pt x="346086" y="2815748"/>
                  <a:pt x="344196" y="2820785"/>
                  <a:pt x="361825" y="2820150"/>
                </a:cubicBezTo>
                <a:cubicBezTo>
                  <a:pt x="378820" y="2818894"/>
                  <a:pt x="415342" y="2846598"/>
                  <a:pt x="423526" y="2844707"/>
                </a:cubicBezTo>
                <a:cubicBezTo>
                  <a:pt x="431709" y="2842817"/>
                  <a:pt x="446820" y="2825187"/>
                  <a:pt x="451864" y="2814485"/>
                </a:cubicBezTo>
                <a:cubicBezTo>
                  <a:pt x="456894" y="2803783"/>
                  <a:pt x="466340" y="2771042"/>
                  <a:pt x="463194" y="2766005"/>
                </a:cubicBezTo>
                <a:close/>
                <a:moveTo>
                  <a:pt x="5324557" y="2759706"/>
                </a:moveTo>
                <a:lnTo>
                  <a:pt x="5324557" y="2759732"/>
                </a:lnTo>
                <a:lnTo>
                  <a:pt x="5253411" y="2762859"/>
                </a:lnTo>
                <a:lnTo>
                  <a:pt x="5223190" y="2777335"/>
                </a:lnTo>
                <a:cubicBezTo>
                  <a:pt x="5213744" y="2782372"/>
                  <a:pt x="5232636" y="2793709"/>
                  <a:pt x="5300008" y="2806302"/>
                </a:cubicBezTo>
                <a:lnTo>
                  <a:pt x="5306929" y="2807558"/>
                </a:lnTo>
                <a:cubicBezTo>
                  <a:pt x="5316375" y="2805039"/>
                  <a:pt x="5324557" y="2792447"/>
                  <a:pt x="5324557" y="2779226"/>
                </a:cubicBezTo>
                <a:lnTo>
                  <a:pt x="5324557" y="2767896"/>
                </a:lnTo>
                <a:lnTo>
                  <a:pt x="5324557" y="2759732"/>
                </a:lnTo>
                <a:lnTo>
                  <a:pt x="5325192" y="2759706"/>
                </a:lnTo>
                <a:close/>
                <a:moveTo>
                  <a:pt x="7313557" y="2758450"/>
                </a:moveTo>
                <a:cubicBezTo>
                  <a:pt x="7304110" y="2784891"/>
                  <a:pt x="7340632" y="2811339"/>
                  <a:pt x="7393521" y="2817004"/>
                </a:cubicBezTo>
                <a:lnTo>
                  <a:pt x="7426890" y="2803155"/>
                </a:lnTo>
                <a:lnTo>
                  <a:pt x="7462149" y="2789300"/>
                </a:lnTo>
                <a:cubicBezTo>
                  <a:pt x="7473479" y="2805674"/>
                  <a:pt x="7487962" y="2813229"/>
                  <a:pt x="7495518" y="2805039"/>
                </a:cubicBezTo>
                <a:cubicBezTo>
                  <a:pt x="7502445" y="2796856"/>
                  <a:pt x="7470960" y="2771670"/>
                  <a:pt x="7464039" y="2768524"/>
                </a:cubicBezTo>
                <a:cubicBezTo>
                  <a:pt x="7457112" y="2765377"/>
                  <a:pt x="7421853" y="2769780"/>
                  <a:pt x="7407370" y="2766005"/>
                </a:cubicBezTo>
                <a:lnTo>
                  <a:pt x="7393521" y="2765377"/>
                </a:lnTo>
                <a:cubicBezTo>
                  <a:pt x="7380294" y="2764743"/>
                  <a:pt x="7363927" y="2774189"/>
                  <a:pt x="7353225" y="2771042"/>
                </a:cubicBezTo>
                <a:close/>
                <a:moveTo>
                  <a:pt x="5157080" y="2754669"/>
                </a:moveTo>
                <a:cubicBezTo>
                  <a:pt x="5144487" y="2754669"/>
                  <a:pt x="5138823" y="2770414"/>
                  <a:pt x="5144487" y="2789928"/>
                </a:cubicBezTo>
                <a:lnTo>
                  <a:pt x="5156453" y="2798746"/>
                </a:lnTo>
                <a:lnTo>
                  <a:pt x="5167153" y="2806302"/>
                </a:lnTo>
                <a:cubicBezTo>
                  <a:pt x="5187301" y="2806302"/>
                  <a:pt x="5203668" y="2797484"/>
                  <a:pt x="5203668" y="2787409"/>
                </a:cubicBezTo>
                <a:cubicBezTo>
                  <a:pt x="5203668" y="2777335"/>
                  <a:pt x="5169673" y="2754669"/>
                  <a:pt x="5157080" y="2754669"/>
                </a:cubicBezTo>
                <a:close/>
                <a:moveTo>
                  <a:pt x="7986000" y="2754041"/>
                </a:moveTo>
                <a:cubicBezTo>
                  <a:pt x="7971517" y="2754041"/>
                  <a:pt x="7978445" y="2776079"/>
                  <a:pt x="8000483" y="2802521"/>
                </a:cubicBezTo>
                <a:lnTo>
                  <a:pt x="8023778" y="2816376"/>
                </a:lnTo>
                <a:cubicBezTo>
                  <a:pt x="8036999" y="2823931"/>
                  <a:pt x="8076667" y="2822041"/>
                  <a:pt x="8082960" y="2813229"/>
                </a:cubicBezTo>
                <a:cubicBezTo>
                  <a:pt x="8100589" y="2789928"/>
                  <a:pt x="8062184" y="2796228"/>
                  <a:pt x="8050854" y="2786782"/>
                </a:cubicBezTo>
                <a:lnTo>
                  <a:pt x="8043298" y="2779854"/>
                </a:lnTo>
                <a:cubicBezTo>
                  <a:pt x="8029443" y="2776079"/>
                  <a:pt x="8020631" y="2770414"/>
                  <a:pt x="8023150" y="2767896"/>
                </a:cubicBezTo>
                <a:cubicBezTo>
                  <a:pt x="8026297" y="2764743"/>
                  <a:pt x="8000483" y="2754041"/>
                  <a:pt x="7986000" y="2754041"/>
                </a:cubicBezTo>
                <a:close/>
                <a:moveTo>
                  <a:pt x="4262453" y="2752311"/>
                </a:moveTo>
                <a:cubicBezTo>
                  <a:pt x="4260486" y="2750108"/>
                  <a:pt x="4258281" y="2749635"/>
                  <a:pt x="4256707" y="2753413"/>
                </a:cubicBezTo>
                <a:lnTo>
                  <a:pt x="4251043" y="2758450"/>
                </a:lnTo>
                <a:lnTo>
                  <a:pt x="4246004" y="2762224"/>
                </a:lnTo>
                <a:cubicBezTo>
                  <a:pt x="4237193" y="2763487"/>
                  <a:pt x="4213264" y="2762224"/>
                  <a:pt x="4193116" y="2759706"/>
                </a:cubicBezTo>
                <a:cubicBezTo>
                  <a:pt x="4172968" y="2757187"/>
                  <a:pt x="4120079" y="2759078"/>
                  <a:pt x="4118816" y="2770414"/>
                </a:cubicBezTo>
                <a:cubicBezTo>
                  <a:pt x="4116932" y="2781744"/>
                  <a:pt x="4085447" y="2766633"/>
                  <a:pt x="4081038" y="2768524"/>
                </a:cubicBezTo>
                <a:cubicBezTo>
                  <a:pt x="4076636" y="2770414"/>
                  <a:pt x="4069708" y="2781744"/>
                  <a:pt x="4075373" y="2789300"/>
                </a:cubicBezTo>
                <a:lnTo>
                  <a:pt x="4082929" y="2791191"/>
                </a:lnTo>
                <a:lnTo>
                  <a:pt x="4093003" y="2794337"/>
                </a:lnTo>
                <a:cubicBezTo>
                  <a:pt x="4105596" y="2793081"/>
                  <a:pt x="4135818" y="2789928"/>
                  <a:pt x="4161003" y="2787409"/>
                </a:cubicBezTo>
                <a:lnTo>
                  <a:pt x="4183042" y="2784891"/>
                </a:lnTo>
                <a:lnTo>
                  <a:pt x="4210117" y="2783007"/>
                </a:lnTo>
                <a:cubicBezTo>
                  <a:pt x="4242225" y="2777335"/>
                  <a:pt x="4268043" y="2767896"/>
                  <a:pt x="4266781" y="2761596"/>
                </a:cubicBezTo>
                <a:cubicBezTo>
                  <a:pt x="4266153" y="2758450"/>
                  <a:pt x="4264421" y="2754515"/>
                  <a:pt x="4262453" y="2752311"/>
                </a:cubicBezTo>
                <a:close/>
                <a:moveTo>
                  <a:pt x="4028784" y="2752150"/>
                </a:moveTo>
                <a:lnTo>
                  <a:pt x="4016820" y="2760340"/>
                </a:lnTo>
                <a:cubicBezTo>
                  <a:pt x="4005490" y="2771042"/>
                  <a:pt x="4004227" y="2786154"/>
                  <a:pt x="4013673" y="2794965"/>
                </a:cubicBezTo>
                <a:lnTo>
                  <a:pt x="4004855" y="2807558"/>
                </a:lnTo>
                <a:lnTo>
                  <a:pt x="3996671" y="2820150"/>
                </a:lnTo>
                <a:lnTo>
                  <a:pt x="3978890" y="2836729"/>
                </a:lnTo>
                <a:lnTo>
                  <a:pt x="3976054" y="2836603"/>
                </a:lnTo>
                <a:lnTo>
                  <a:pt x="3970852" y="2834177"/>
                </a:lnTo>
                <a:lnTo>
                  <a:pt x="3974163" y="2802441"/>
                </a:lnTo>
                <a:cubicBezTo>
                  <a:pt x="3970858" y="2784732"/>
                  <a:pt x="3962357" y="2771353"/>
                  <a:pt x="3949448" y="2766633"/>
                </a:cubicBezTo>
                <a:lnTo>
                  <a:pt x="3926781" y="2766005"/>
                </a:lnTo>
                <a:cubicBezTo>
                  <a:pt x="3900968" y="2765377"/>
                  <a:pt x="3875155" y="2776079"/>
                  <a:pt x="3849335" y="2777970"/>
                </a:cubicBezTo>
                <a:cubicBezTo>
                  <a:pt x="3831077" y="2779226"/>
                  <a:pt x="3812192" y="2774817"/>
                  <a:pt x="3793300" y="2772933"/>
                </a:cubicBezTo>
                <a:lnTo>
                  <a:pt x="3787007" y="2772298"/>
                </a:lnTo>
                <a:cubicBezTo>
                  <a:pt x="3780707" y="2771670"/>
                  <a:pt x="3766858" y="2772933"/>
                  <a:pt x="3756150" y="2774189"/>
                </a:cubicBezTo>
                <a:cubicBezTo>
                  <a:pt x="3745448" y="2775451"/>
                  <a:pt x="3725934" y="2794965"/>
                  <a:pt x="3731599" y="2804411"/>
                </a:cubicBezTo>
                <a:cubicBezTo>
                  <a:pt x="3737892" y="2813857"/>
                  <a:pt x="3722153" y="2839670"/>
                  <a:pt x="3721525" y="2840933"/>
                </a:cubicBezTo>
                <a:cubicBezTo>
                  <a:pt x="3720891" y="2842189"/>
                  <a:pt x="3699487" y="2840298"/>
                  <a:pt x="3673673" y="2837780"/>
                </a:cubicBezTo>
                <a:lnTo>
                  <a:pt x="3651635" y="2834005"/>
                </a:lnTo>
                <a:cubicBezTo>
                  <a:pt x="3645970" y="2832743"/>
                  <a:pt x="3639042" y="2825187"/>
                  <a:pt x="3639042" y="2820785"/>
                </a:cubicBezTo>
                <a:cubicBezTo>
                  <a:pt x="3639042" y="2816376"/>
                  <a:pt x="3645970" y="2808820"/>
                  <a:pt x="3651635" y="2807558"/>
                </a:cubicBezTo>
                <a:lnTo>
                  <a:pt x="3663599" y="2804411"/>
                </a:lnTo>
                <a:cubicBezTo>
                  <a:pt x="3679338" y="2803783"/>
                  <a:pt x="3673045" y="2787409"/>
                  <a:pt x="3649744" y="2767896"/>
                </a:cubicBezTo>
                <a:lnTo>
                  <a:pt x="3626450" y="2784263"/>
                </a:lnTo>
                <a:cubicBezTo>
                  <a:pt x="3612594" y="2793709"/>
                  <a:pt x="3610083" y="2815113"/>
                  <a:pt x="3605039" y="2831487"/>
                </a:cubicBezTo>
                <a:cubicBezTo>
                  <a:pt x="3598118" y="2853525"/>
                  <a:pt x="3627078" y="2845335"/>
                  <a:pt x="3637152" y="2853525"/>
                </a:cubicBezTo>
                <a:cubicBezTo>
                  <a:pt x="3653525" y="2866118"/>
                  <a:pt x="3667374" y="2892559"/>
                  <a:pt x="3696340" y="2864855"/>
                </a:cubicBezTo>
                <a:lnTo>
                  <a:pt x="3696968" y="2864227"/>
                </a:lnTo>
                <a:cubicBezTo>
                  <a:pt x="3702633" y="2867374"/>
                  <a:pt x="3717744" y="2873674"/>
                  <a:pt x="3730337" y="2877448"/>
                </a:cubicBezTo>
                <a:cubicBezTo>
                  <a:pt x="3742929" y="2881857"/>
                  <a:pt x="3758040" y="2859190"/>
                  <a:pt x="3758040" y="2851007"/>
                </a:cubicBezTo>
                <a:cubicBezTo>
                  <a:pt x="3758040" y="2842817"/>
                  <a:pt x="3771268" y="2816376"/>
                  <a:pt x="3787007" y="2827078"/>
                </a:cubicBezTo>
                <a:cubicBezTo>
                  <a:pt x="3802746" y="2837152"/>
                  <a:pt x="3842414" y="2848488"/>
                  <a:pt x="3854372" y="2837152"/>
                </a:cubicBezTo>
                <a:lnTo>
                  <a:pt x="3865709" y="2835896"/>
                </a:lnTo>
                <a:cubicBezTo>
                  <a:pt x="3878929" y="2834633"/>
                  <a:pt x="3890894" y="2859190"/>
                  <a:pt x="3906633" y="2844707"/>
                </a:cubicBezTo>
                <a:cubicBezTo>
                  <a:pt x="3926153" y="2825822"/>
                  <a:pt x="3895303" y="2818894"/>
                  <a:pt x="3886485" y="2806930"/>
                </a:cubicBezTo>
                <a:lnTo>
                  <a:pt x="3883966" y="2803783"/>
                </a:lnTo>
                <a:cubicBezTo>
                  <a:pt x="3880192" y="2796856"/>
                  <a:pt x="3896559" y="2800002"/>
                  <a:pt x="3920488" y="2810711"/>
                </a:cubicBezTo>
                <a:lnTo>
                  <a:pt x="3970852" y="2834177"/>
                </a:lnTo>
                <a:lnTo>
                  <a:pt x="3969688" y="2845302"/>
                </a:lnTo>
                <a:lnTo>
                  <a:pt x="3968968" y="2845970"/>
                </a:lnTo>
                <a:lnTo>
                  <a:pt x="3963303" y="2841561"/>
                </a:lnTo>
                <a:cubicBezTo>
                  <a:pt x="3951338" y="2832115"/>
                  <a:pt x="3936227" y="2828968"/>
                  <a:pt x="3929299" y="2841561"/>
                </a:cubicBezTo>
                <a:cubicBezTo>
                  <a:pt x="3922378" y="2852891"/>
                  <a:pt x="3930562" y="2861081"/>
                  <a:pt x="3950082" y="2862337"/>
                </a:cubicBezTo>
                <a:lnTo>
                  <a:pt x="3967712" y="2864227"/>
                </a:lnTo>
                <a:lnTo>
                  <a:pt x="3969688" y="2845302"/>
                </a:lnTo>
                <a:lnTo>
                  <a:pt x="3978890" y="2836729"/>
                </a:lnTo>
                <a:lnTo>
                  <a:pt x="4017448" y="2838414"/>
                </a:lnTo>
                <a:lnTo>
                  <a:pt x="4021229" y="2821413"/>
                </a:lnTo>
                <a:lnTo>
                  <a:pt x="4047670" y="2760340"/>
                </a:lnTo>
                <a:cubicBezTo>
                  <a:pt x="4041377" y="2757187"/>
                  <a:pt x="4030675" y="2750894"/>
                  <a:pt x="4028784" y="2752150"/>
                </a:cubicBezTo>
                <a:close/>
                <a:moveTo>
                  <a:pt x="7659462" y="2736569"/>
                </a:moveTo>
                <a:cubicBezTo>
                  <a:pt x="7650726" y="2735940"/>
                  <a:pt x="7642541" y="2736728"/>
                  <a:pt x="7639708" y="2740192"/>
                </a:cubicBezTo>
                <a:cubicBezTo>
                  <a:pt x="7634036" y="2747748"/>
                  <a:pt x="7613260" y="2762224"/>
                  <a:pt x="7606332" y="2757187"/>
                </a:cubicBezTo>
                <a:cubicBezTo>
                  <a:pt x="7599405" y="2751522"/>
                  <a:pt x="7572964" y="2743967"/>
                  <a:pt x="7562262" y="2750894"/>
                </a:cubicBezTo>
                <a:cubicBezTo>
                  <a:pt x="7551553" y="2757822"/>
                  <a:pt x="7528893" y="2782372"/>
                  <a:pt x="7528258" y="2784263"/>
                </a:cubicBezTo>
                <a:cubicBezTo>
                  <a:pt x="7527630" y="2786154"/>
                  <a:pt x="7535814" y="2791191"/>
                  <a:pt x="7547151" y="2788672"/>
                </a:cubicBezTo>
                <a:cubicBezTo>
                  <a:pt x="7558481" y="2786782"/>
                  <a:pt x="7585556" y="2786782"/>
                  <a:pt x="7583038" y="2793081"/>
                </a:cubicBezTo>
                <a:cubicBezTo>
                  <a:pt x="7580519" y="2800002"/>
                  <a:pt x="7586184" y="2817632"/>
                  <a:pt x="7600667" y="2820150"/>
                </a:cubicBezTo>
                <a:lnTo>
                  <a:pt x="7613888" y="2820150"/>
                </a:lnTo>
                <a:lnTo>
                  <a:pt x="7617669" y="2820150"/>
                </a:lnTo>
                <a:cubicBezTo>
                  <a:pt x="7622078" y="2811339"/>
                  <a:pt x="7648519" y="2771042"/>
                  <a:pt x="7664258" y="2764743"/>
                </a:cubicBezTo>
                <a:cubicBezTo>
                  <a:pt x="7680632" y="2758450"/>
                  <a:pt x="7691962" y="2760340"/>
                  <a:pt x="7690071" y="2769152"/>
                </a:cubicBezTo>
                <a:lnTo>
                  <a:pt x="7693852" y="2771670"/>
                </a:lnTo>
                <a:lnTo>
                  <a:pt x="7721556" y="2788044"/>
                </a:lnTo>
                <a:cubicBezTo>
                  <a:pt x="7771298" y="2771042"/>
                  <a:pt x="7806558" y="2750266"/>
                  <a:pt x="7799630" y="2741448"/>
                </a:cubicBezTo>
                <a:cubicBezTo>
                  <a:pt x="7792703" y="2732637"/>
                  <a:pt x="7747369" y="2747113"/>
                  <a:pt x="7736039" y="2749004"/>
                </a:cubicBezTo>
                <a:cubicBezTo>
                  <a:pt x="7724703" y="2750266"/>
                  <a:pt x="7692596" y="2746485"/>
                  <a:pt x="7682522" y="2741448"/>
                </a:cubicBezTo>
                <a:cubicBezTo>
                  <a:pt x="7677485" y="2739244"/>
                  <a:pt x="7668198" y="2737198"/>
                  <a:pt x="7659462" y="2736569"/>
                </a:cubicBezTo>
                <a:close/>
                <a:moveTo>
                  <a:pt x="5410267" y="2735230"/>
                </a:moveTo>
                <a:cubicBezTo>
                  <a:pt x="5398697" y="2735782"/>
                  <a:pt x="5386575" y="2737356"/>
                  <a:pt x="5375556" y="2737674"/>
                </a:cubicBezTo>
                <a:lnTo>
                  <a:pt x="5371154" y="2737674"/>
                </a:lnTo>
                <a:cubicBezTo>
                  <a:pt x="5364226" y="2740820"/>
                  <a:pt x="5359816" y="2751522"/>
                  <a:pt x="5361081" y="2760340"/>
                </a:cubicBezTo>
                <a:cubicBezTo>
                  <a:pt x="5361081" y="2769152"/>
                  <a:pt x="5464967" y="2767261"/>
                  <a:pt x="5478822" y="2771670"/>
                </a:cubicBezTo>
                <a:cubicBezTo>
                  <a:pt x="5492670" y="2776707"/>
                  <a:pt x="5510299" y="2774817"/>
                  <a:pt x="5517856" y="2767896"/>
                </a:cubicBezTo>
                <a:cubicBezTo>
                  <a:pt x="5525412" y="2760968"/>
                  <a:pt x="5539260" y="2740192"/>
                  <a:pt x="5531711" y="2737039"/>
                </a:cubicBezTo>
                <a:cubicBezTo>
                  <a:pt x="5524155" y="2733893"/>
                  <a:pt x="5489523" y="2737039"/>
                  <a:pt x="5473151" y="2752150"/>
                </a:cubicBezTo>
                <a:lnTo>
                  <a:pt x="5441673" y="2738930"/>
                </a:lnTo>
                <a:cubicBezTo>
                  <a:pt x="5432858" y="2735152"/>
                  <a:pt x="5421839" y="2734679"/>
                  <a:pt x="5410267" y="2735230"/>
                </a:cubicBezTo>
                <a:close/>
                <a:moveTo>
                  <a:pt x="5648190" y="2735155"/>
                </a:moveTo>
                <a:lnTo>
                  <a:pt x="5624262" y="2738302"/>
                </a:lnTo>
                <a:lnTo>
                  <a:pt x="5603485" y="2740820"/>
                </a:lnTo>
                <a:cubicBezTo>
                  <a:pt x="5580818" y="2750266"/>
                  <a:pt x="5600338" y="2780489"/>
                  <a:pt x="5613559" y="2788672"/>
                </a:cubicBezTo>
                <a:cubicBezTo>
                  <a:pt x="5626779" y="2796856"/>
                  <a:pt x="5651338" y="2797484"/>
                  <a:pt x="5667075" y="2789300"/>
                </a:cubicBezTo>
                <a:cubicBezTo>
                  <a:pt x="5683450" y="2781116"/>
                  <a:pt x="5677786" y="2736411"/>
                  <a:pt x="5648190" y="2735155"/>
                </a:cubicBezTo>
                <a:close/>
                <a:moveTo>
                  <a:pt x="4422301" y="2723819"/>
                </a:moveTo>
                <a:cubicBezTo>
                  <a:pt x="4405927" y="2723819"/>
                  <a:pt x="4399007" y="2730746"/>
                  <a:pt x="4406562" y="2739558"/>
                </a:cubicBezTo>
                <a:cubicBezTo>
                  <a:pt x="4413482" y="2748376"/>
                  <a:pt x="4461335" y="2782372"/>
                  <a:pt x="4465745" y="2791191"/>
                </a:cubicBezTo>
                <a:cubicBezTo>
                  <a:pt x="4470154" y="2800002"/>
                  <a:pt x="4450004" y="2800637"/>
                  <a:pt x="4421039" y="2792447"/>
                </a:cubicBezTo>
                <a:lnTo>
                  <a:pt x="4407819" y="2812595"/>
                </a:lnTo>
                <a:lnTo>
                  <a:pt x="4398373" y="2826450"/>
                </a:lnTo>
                <a:cubicBezTo>
                  <a:pt x="4390824" y="2845335"/>
                  <a:pt x="4421674" y="2853525"/>
                  <a:pt x="4467634" y="2844707"/>
                </a:cubicBezTo>
                <a:lnTo>
                  <a:pt x="4478965" y="2845335"/>
                </a:lnTo>
                <a:lnTo>
                  <a:pt x="4488411" y="2845970"/>
                </a:lnTo>
                <a:cubicBezTo>
                  <a:pt x="4499119" y="2843451"/>
                  <a:pt x="4504784" y="2839042"/>
                  <a:pt x="4502266" y="2835261"/>
                </a:cubicBezTo>
                <a:cubicBezTo>
                  <a:pt x="4499119" y="2831487"/>
                  <a:pt x="4510450" y="2806930"/>
                  <a:pt x="4534378" y="2789928"/>
                </a:cubicBezTo>
                <a:lnTo>
                  <a:pt x="4493447" y="2759706"/>
                </a:lnTo>
                <a:lnTo>
                  <a:pt x="4487156" y="2755303"/>
                </a:lnTo>
                <a:cubicBezTo>
                  <a:pt x="4481489" y="2750266"/>
                  <a:pt x="4467634" y="2735783"/>
                  <a:pt x="4456305" y="2723819"/>
                </a:cubicBezTo>
                <a:lnTo>
                  <a:pt x="4438041" y="2723819"/>
                </a:lnTo>
                <a:close/>
                <a:moveTo>
                  <a:pt x="8560222" y="2723191"/>
                </a:moveTo>
                <a:cubicBezTo>
                  <a:pt x="8534409" y="2720044"/>
                  <a:pt x="8463256" y="2733265"/>
                  <a:pt x="8452554" y="2729484"/>
                </a:cubicBezTo>
                <a:cubicBezTo>
                  <a:pt x="8442480" y="2726337"/>
                  <a:pt x="8452554" y="2757187"/>
                  <a:pt x="8455707" y="2765377"/>
                </a:cubicBezTo>
                <a:cubicBezTo>
                  <a:pt x="8458853" y="2772933"/>
                  <a:pt x="8480257" y="2784263"/>
                  <a:pt x="8494740" y="2769780"/>
                </a:cubicBezTo>
                <a:lnTo>
                  <a:pt x="8509852" y="2760340"/>
                </a:lnTo>
                <a:lnTo>
                  <a:pt x="8523072" y="2751522"/>
                </a:lnTo>
                <a:cubicBezTo>
                  <a:pt x="8540702" y="2745229"/>
                  <a:pt x="8559594" y="2748376"/>
                  <a:pt x="8565259" y="2757822"/>
                </a:cubicBezTo>
                <a:cubicBezTo>
                  <a:pt x="8572186" y="2766633"/>
                  <a:pt x="8599262" y="2759078"/>
                  <a:pt x="8601781" y="2748376"/>
                </a:cubicBezTo>
                <a:cubicBezTo>
                  <a:pt x="8604293" y="2737039"/>
                  <a:pt x="8586035" y="2725709"/>
                  <a:pt x="8560222" y="2723191"/>
                </a:cubicBezTo>
                <a:close/>
                <a:moveTo>
                  <a:pt x="4334781" y="2716891"/>
                </a:moveTo>
                <a:lnTo>
                  <a:pt x="4335410" y="2766435"/>
                </a:lnTo>
                <a:lnTo>
                  <a:pt x="4302040" y="2739558"/>
                </a:lnTo>
                <a:cubicBezTo>
                  <a:pt x="4296057" y="2736094"/>
                  <a:pt x="4297790" y="2743497"/>
                  <a:pt x="4305346" y="2758053"/>
                </a:cubicBezTo>
                <a:lnTo>
                  <a:pt x="4316359" y="2775742"/>
                </a:lnTo>
                <a:lnTo>
                  <a:pt x="4311486" y="2777970"/>
                </a:lnTo>
                <a:lnTo>
                  <a:pt x="4294484" y="2781744"/>
                </a:lnTo>
                <a:lnTo>
                  <a:pt x="4279374" y="2784891"/>
                </a:lnTo>
                <a:cubicBezTo>
                  <a:pt x="4267415" y="2803155"/>
                  <a:pt x="4248523" y="2803155"/>
                  <a:pt x="4237193" y="2784263"/>
                </a:cubicBezTo>
                <a:lnTo>
                  <a:pt x="4218301" y="2801265"/>
                </a:lnTo>
                <a:cubicBezTo>
                  <a:pt x="4198154" y="2818894"/>
                  <a:pt x="4176749" y="2822041"/>
                  <a:pt x="4150929" y="2820150"/>
                </a:cubicBezTo>
                <a:cubicBezTo>
                  <a:pt x="4134562" y="2818894"/>
                  <a:pt x="4118816" y="2827706"/>
                  <a:pt x="4113786" y="2839670"/>
                </a:cubicBezTo>
                <a:cubicBezTo>
                  <a:pt x="4111267" y="2845335"/>
                  <a:pt x="4103712" y="2849116"/>
                  <a:pt x="4099303" y="2854781"/>
                </a:cubicBezTo>
                <a:lnTo>
                  <a:pt x="4090484" y="2865483"/>
                </a:lnTo>
                <a:cubicBezTo>
                  <a:pt x="4082301" y="2878076"/>
                  <a:pt x="4074745" y="2911451"/>
                  <a:pt x="4074745" y="2939783"/>
                </a:cubicBezTo>
                <a:lnTo>
                  <a:pt x="4089856" y="2944192"/>
                </a:lnTo>
                <a:lnTo>
                  <a:pt x="4101187" y="2947338"/>
                </a:lnTo>
                <a:cubicBezTo>
                  <a:pt x="4116298" y="2942929"/>
                  <a:pt x="4132043" y="2930337"/>
                  <a:pt x="4136446" y="2919007"/>
                </a:cubicBezTo>
                <a:lnTo>
                  <a:pt x="4115042" y="2917744"/>
                </a:lnTo>
                <a:cubicBezTo>
                  <a:pt x="4093638" y="2916488"/>
                  <a:pt x="4093003" y="2902633"/>
                  <a:pt x="4103077" y="2894450"/>
                </a:cubicBezTo>
                <a:lnTo>
                  <a:pt x="4120079" y="2880595"/>
                </a:lnTo>
                <a:cubicBezTo>
                  <a:pt x="4142745" y="2868637"/>
                  <a:pt x="4169821" y="2855409"/>
                  <a:pt x="4179895" y="2851007"/>
                </a:cubicBezTo>
                <a:cubicBezTo>
                  <a:pt x="4190597" y="2846598"/>
                  <a:pt x="4224595" y="2862965"/>
                  <a:pt x="4230894" y="2871155"/>
                </a:cubicBezTo>
                <a:cubicBezTo>
                  <a:pt x="4237822" y="2879339"/>
                  <a:pt x="4218301" y="2905780"/>
                  <a:pt x="4212009" y="2905780"/>
                </a:cubicBezTo>
                <a:cubicBezTo>
                  <a:pt x="4205080" y="2905780"/>
                  <a:pt x="4183670" y="2915854"/>
                  <a:pt x="4184304" y="2928446"/>
                </a:cubicBezTo>
                <a:cubicBezTo>
                  <a:pt x="4184932" y="2941039"/>
                  <a:pt x="4206965" y="2963078"/>
                  <a:pt x="4230894" y="2948594"/>
                </a:cubicBezTo>
                <a:cubicBezTo>
                  <a:pt x="4254816" y="2934118"/>
                  <a:pt x="4264898" y="2851007"/>
                  <a:pt x="4274972" y="2825187"/>
                </a:cubicBezTo>
                <a:lnTo>
                  <a:pt x="4292602" y="2835896"/>
                </a:lnTo>
                <a:cubicBezTo>
                  <a:pt x="4318415" y="2851635"/>
                  <a:pt x="4325334" y="2837780"/>
                  <a:pt x="4335410" y="2827706"/>
                </a:cubicBezTo>
                <a:lnTo>
                  <a:pt x="4343599" y="2819522"/>
                </a:lnTo>
                <a:lnTo>
                  <a:pt x="4316359" y="2775742"/>
                </a:lnTo>
                <a:lnTo>
                  <a:pt x="4335417" y="2767023"/>
                </a:lnTo>
                <a:lnTo>
                  <a:pt x="4335410" y="2766435"/>
                </a:lnTo>
                <a:lnTo>
                  <a:pt x="4347373" y="2776079"/>
                </a:lnTo>
                <a:cubicBezTo>
                  <a:pt x="4353040" y="2782372"/>
                  <a:pt x="4384524" y="2777970"/>
                  <a:pt x="4380743" y="2749632"/>
                </a:cubicBezTo>
                <a:lnTo>
                  <a:pt x="4355564" y="2731374"/>
                </a:lnTo>
                <a:close/>
                <a:moveTo>
                  <a:pt x="7170629" y="2708708"/>
                </a:moveTo>
                <a:lnTo>
                  <a:pt x="7166855" y="2709970"/>
                </a:lnTo>
                <a:cubicBezTo>
                  <a:pt x="7132851" y="2718782"/>
                  <a:pt x="7131595" y="2728228"/>
                  <a:pt x="7157409" y="2751522"/>
                </a:cubicBezTo>
                <a:lnTo>
                  <a:pt x="7163708" y="2757187"/>
                </a:lnTo>
                <a:cubicBezTo>
                  <a:pt x="7166855" y="2766633"/>
                  <a:pt x="7179447" y="2786154"/>
                  <a:pt x="7191405" y="2800637"/>
                </a:cubicBezTo>
                <a:lnTo>
                  <a:pt x="7209669" y="2789928"/>
                </a:lnTo>
                <a:cubicBezTo>
                  <a:pt x="7229818" y="2777970"/>
                  <a:pt x="7212188" y="2766633"/>
                  <a:pt x="7200223" y="2757822"/>
                </a:cubicBezTo>
                <a:lnTo>
                  <a:pt x="7187631" y="2749632"/>
                </a:lnTo>
                <a:cubicBezTo>
                  <a:pt x="7174410" y="2740820"/>
                  <a:pt x="7166220" y="2730746"/>
                  <a:pt x="7170001" y="2726965"/>
                </a:cubicBezTo>
                <a:cubicBezTo>
                  <a:pt x="7173148" y="2723191"/>
                  <a:pt x="7175666" y="2712489"/>
                  <a:pt x="7170629" y="2708708"/>
                </a:cubicBezTo>
                <a:close/>
                <a:moveTo>
                  <a:pt x="9074731" y="2707566"/>
                </a:moveTo>
                <a:cubicBezTo>
                  <a:pt x="9068375" y="2707093"/>
                  <a:pt x="9063376" y="2708549"/>
                  <a:pt x="9059675" y="2711067"/>
                </a:cubicBezTo>
                <a:cubicBezTo>
                  <a:pt x="9052278" y="2716104"/>
                  <a:pt x="9050076" y="2725392"/>
                  <a:pt x="9052588" y="2732002"/>
                </a:cubicBezTo>
                <a:cubicBezTo>
                  <a:pt x="9057632" y="2745229"/>
                  <a:pt x="9077146" y="2744595"/>
                  <a:pt x="9096038" y="2731374"/>
                </a:cubicBezTo>
                <a:lnTo>
                  <a:pt x="9113039" y="2749004"/>
                </a:lnTo>
                <a:cubicBezTo>
                  <a:pt x="9113667" y="2749632"/>
                  <a:pt x="9123107" y="2747113"/>
                  <a:pt x="9124369" y="2744595"/>
                </a:cubicBezTo>
                <a:cubicBezTo>
                  <a:pt x="9126260" y="2740820"/>
                  <a:pt x="9126888" y="2733265"/>
                  <a:pt x="9124369" y="2731374"/>
                </a:cubicBezTo>
                <a:lnTo>
                  <a:pt x="9097928" y="2715635"/>
                </a:lnTo>
                <a:cubicBezTo>
                  <a:pt x="9088799" y="2710440"/>
                  <a:pt x="9081087" y="2708038"/>
                  <a:pt x="9074731" y="2707566"/>
                </a:cubicBezTo>
                <a:close/>
                <a:moveTo>
                  <a:pt x="2041040" y="2697378"/>
                </a:moveTo>
                <a:cubicBezTo>
                  <a:pt x="2023411" y="2692968"/>
                  <a:pt x="2016490" y="2701780"/>
                  <a:pt x="2018381" y="2716263"/>
                </a:cubicBezTo>
                <a:lnTo>
                  <a:pt x="2019636" y="2717526"/>
                </a:lnTo>
                <a:cubicBezTo>
                  <a:pt x="2013972" y="2721928"/>
                  <a:pt x="2004525" y="2719410"/>
                  <a:pt x="1997598" y="2711226"/>
                </a:cubicBezTo>
                <a:cubicBezTo>
                  <a:pt x="1991305" y="2703043"/>
                  <a:pt x="1962973" y="2696115"/>
                  <a:pt x="1947855" y="2712489"/>
                </a:cubicBezTo>
                <a:lnTo>
                  <a:pt x="1961083" y="2737039"/>
                </a:lnTo>
                <a:cubicBezTo>
                  <a:pt x="1968004" y="2749632"/>
                  <a:pt x="1945972" y="2757187"/>
                  <a:pt x="1964857" y="2773561"/>
                </a:cubicBezTo>
                <a:lnTo>
                  <a:pt x="1986268" y="2791819"/>
                </a:lnTo>
                <a:cubicBezTo>
                  <a:pt x="1954155" y="2801265"/>
                  <a:pt x="1940935" y="2809448"/>
                  <a:pt x="1956046" y="2810076"/>
                </a:cubicBezTo>
                <a:cubicBezTo>
                  <a:pt x="1971157" y="2810711"/>
                  <a:pt x="2002635" y="2818266"/>
                  <a:pt x="2002635" y="2801265"/>
                </a:cubicBezTo>
                <a:cubicBezTo>
                  <a:pt x="2002635" y="2784263"/>
                  <a:pt x="2004525" y="2738930"/>
                  <a:pt x="2006416" y="2738930"/>
                </a:cubicBezTo>
                <a:cubicBezTo>
                  <a:pt x="2008307" y="2738930"/>
                  <a:pt x="2015227" y="2744595"/>
                  <a:pt x="2017118" y="2752150"/>
                </a:cubicBezTo>
                <a:cubicBezTo>
                  <a:pt x="2019009" y="2759706"/>
                  <a:pt x="2032229" y="2779226"/>
                  <a:pt x="2042303" y="2777970"/>
                </a:cubicBezTo>
                <a:lnTo>
                  <a:pt x="2049231" y="2776079"/>
                </a:lnTo>
                <a:lnTo>
                  <a:pt x="2059305" y="2772933"/>
                </a:lnTo>
                <a:cubicBezTo>
                  <a:pt x="2073781" y="2767261"/>
                  <a:pt x="2061823" y="2754041"/>
                  <a:pt x="2032857" y="2742711"/>
                </a:cubicBezTo>
                <a:lnTo>
                  <a:pt x="2039785" y="2728228"/>
                </a:lnTo>
                <a:cubicBezTo>
                  <a:pt x="2041675" y="2724447"/>
                  <a:pt x="2051114" y="2721300"/>
                  <a:pt x="2050487" y="2718782"/>
                </a:cubicBezTo>
                <a:cubicBezTo>
                  <a:pt x="2049231" y="2711226"/>
                  <a:pt x="2046712" y="2698633"/>
                  <a:pt x="2041040" y="2697378"/>
                </a:cubicBezTo>
                <a:close/>
                <a:moveTo>
                  <a:pt x="334749" y="2696115"/>
                </a:moveTo>
                <a:lnTo>
                  <a:pt x="316492" y="2701152"/>
                </a:lnTo>
                <a:cubicBezTo>
                  <a:pt x="307046" y="2705561"/>
                  <a:pt x="301379" y="2709654"/>
                  <a:pt x="299963" y="2712724"/>
                </a:cubicBezTo>
                <a:lnTo>
                  <a:pt x="307003" y="2716984"/>
                </a:lnTo>
                <a:lnTo>
                  <a:pt x="325072" y="2718897"/>
                </a:lnTo>
                <a:lnTo>
                  <a:pt x="332436" y="2721707"/>
                </a:lnTo>
                <a:lnTo>
                  <a:pt x="314524" y="2719841"/>
                </a:lnTo>
                <a:lnTo>
                  <a:pt x="309167" y="2718392"/>
                </a:lnTo>
                <a:lnTo>
                  <a:pt x="313991" y="2723367"/>
                </a:lnTo>
                <a:cubicBezTo>
                  <a:pt x="314167" y="2732044"/>
                  <a:pt x="302481" y="2748692"/>
                  <a:pt x="303899" y="2751522"/>
                </a:cubicBezTo>
                <a:cubicBezTo>
                  <a:pt x="305783" y="2755303"/>
                  <a:pt x="319638" y="2761596"/>
                  <a:pt x="328450" y="2756559"/>
                </a:cubicBezTo>
                <a:lnTo>
                  <a:pt x="332231" y="2750266"/>
                </a:lnTo>
                <a:cubicBezTo>
                  <a:pt x="334749" y="2745857"/>
                  <a:pt x="332860" y="2739561"/>
                  <a:pt x="333175" y="2734209"/>
                </a:cubicBezTo>
                <a:lnTo>
                  <a:pt x="344134" y="2726171"/>
                </a:lnTo>
                <a:lnTo>
                  <a:pt x="332436" y="2721707"/>
                </a:lnTo>
                <a:lnTo>
                  <a:pt x="348487" y="2723380"/>
                </a:lnTo>
                <a:lnTo>
                  <a:pt x="366232" y="2716580"/>
                </a:lnTo>
                <a:cubicBezTo>
                  <a:pt x="368908" y="2712644"/>
                  <a:pt x="368121" y="2707448"/>
                  <a:pt x="364343" y="2701780"/>
                </a:cubicBezTo>
                <a:cubicBezTo>
                  <a:pt x="360562" y="2696743"/>
                  <a:pt x="343567" y="2694224"/>
                  <a:pt x="334749" y="2696115"/>
                </a:cubicBezTo>
                <a:close/>
                <a:moveTo>
                  <a:pt x="6004557" y="2694224"/>
                </a:moveTo>
                <a:cubicBezTo>
                  <a:pt x="5988189" y="2701780"/>
                  <a:pt x="5961114" y="2721300"/>
                  <a:pt x="5944112" y="2738930"/>
                </a:cubicBezTo>
                <a:lnTo>
                  <a:pt x="5922080" y="2735783"/>
                </a:lnTo>
                <a:lnTo>
                  <a:pt x="5871703" y="2729484"/>
                </a:lnTo>
                <a:cubicBezTo>
                  <a:pt x="5835188" y="2754669"/>
                  <a:pt x="5810003" y="2786154"/>
                  <a:pt x="5816297" y="2798746"/>
                </a:cubicBezTo>
                <a:lnTo>
                  <a:pt x="5836444" y="2785526"/>
                </a:lnTo>
                <a:cubicBezTo>
                  <a:pt x="5846526" y="2778598"/>
                  <a:pt x="5859117" y="2774817"/>
                  <a:pt x="5871075" y="2770414"/>
                </a:cubicBezTo>
                <a:lnTo>
                  <a:pt x="5881777" y="2766633"/>
                </a:lnTo>
                <a:cubicBezTo>
                  <a:pt x="5891859" y="2777970"/>
                  <a:pt x="5896889" y="2805039"/>
                  <a:pt x="5894376" y="2827078"/>
                </a:cubicBezTo>
                <a:lnTo>
                  <a:pt x="5902560" y="2847226"/>
                </a:lnTo>
                <a:cubicBezTo>
                  <a:pt x="5905707" y="2854781"/>
                  <a:pt x="5893114" y="2874302"/>
                  <a:pt x="5891859" y="2874302"/>
                </a:cubicBezTo>
                <a:cubicBezTo>
                  <a:pt x="5845262" y="2865483"/>
                  <a:pt x="5860375" y="2900743"/>
                  <a:pt x="5845890" y="2914598"/>
                </a:cubicBezTo>
                <a:lnTo>
                  <a:pt x="5835188" y="2924672"/>
                </a:lnTo>
                <a:cubicBezTo>
                  <a:pt x="5843372" y="2930965"/>
                  <a:pt x="5899408" y="2948594"/>
                  <a:pt x="5918927" y="2952376"/>
                </a:cubicBezTo>
                <a:cubicBezTo>
                  <a:pt x="5939075" y="2955522"/>
                  <a:pt x="5954186" y="2954266"/>
                  <a:pt x="5952930" y="2949857"/>
                </a:cubicBezTo>
                <a:lnTo>
                  <a:pt x="5951668" y="2949229"/>
                </a:lnTo>
                <a:lnTo>
                  <a:pt x="5929001" y="2939783"/>
                </a:lnTo>
                <a:cubicBezTo>
                  <a:pt x="5902560" y="2934746"/>
                  <a:pt x="5876747" y="2927818"/>
                  <a:pt x="5871703" y="2925300"/>
                </a:cubicBezTo>
                <a:lnTo>
                  <a:pt x="5870448" y="2922153"/>
                </a:lnTo>
                <a:lnTo>
                  <a:pt x="5869186" y="2918372"/>
                </a:lnTo>
                <a:cubicBezTo>
                  <a:pt x="5871075" y="2913335"/>
                  <a:pt x="5886186" y="2904524"/>
                  <a:pt x="5903816" y="2898859"/>
                </a:cubicBezTo>
                <a:cubicBezTo>
                  <a:pt x="5920818" y="2893187"/>
                  <a:pt x="5934038" y="2852891"/>
                  <a:pt x="5944740" y="2853525"/>
                </a:cubicBezTo>
                <a:lnTo>
                  <a:pt x="5954186" y="2854153"/>
                </a:lnTo>
                <a:lnTo>
                  <a:pt x="5960486" y="2854781"/>
                </a:lnTo>
                <a:cubicBezTo>
                  <a:pt x="5966779" y="2855409"/>
                  <a:pt x="5971188" y="2849744"/>
                  <a:pt x="5969925" y="2842189"/>
                </a:cubicBezTo>
                <a:lnTo>
                  <a:pt x="5966151" y="2837152"/>
                </a:lnTo>
                <a:cubicBezTo>
                  <a:pt x="5964260" y="2834633"/>
                  <a:pt x="5956077" y="2835261"/>
                  <a:pt x="5951040" y="2834633"/>
                </a:cubicBezTo>
                <a:cubicBezTo>
                  <a:pt x="5938447" y="2833377"/>
                  <a:pt x="5920818" y="2838414"/>
                  <a:pt x="5921445" y="2820150"/>
                </a:cubicBezTo>
                <a:cubicBezTo>
                  <a:pt x="5922080" y="2806930"/>
                  <a:pt x="5922080" y="2800002"/>
                  <a:pt x="5942856" y="2790563"/>
                </a:cubicBezTo>
                <a:lnTo>
                  <a:pt x="5969297" y="2778598"/>
                </a:lnTo>
                <a:cubicBezTo>
                  <a:pt x="5996373" y="2753413"/>
                  <a:pt x="6019668" y="2738930"/>
                  <a:pt x="6021558" y="2747748"/>
                </a:cubicBezTo>
                <a:cubicBezTo>
                  <a:pt x="6023449" y="2755931"/>
                  <a:pt x="6035413" y="2773561"/>
                  <a:pt x="6044853" y="2767896"/>
                </a:cubicBezTo>
                <a:lnTo>
                  <a:pt x="6053671" y="2765377"/>
                </a:lnTo>
                <a:cubicBezTo>
                  <a:pt x="6066263" y="2761596"/>
                  <a:pt x="6079484" y="2759706"/>
                  <a:pt x="6092077" y="2757822"/>
                </a:cubicBezTo>
                <a:lnTo>
                  <a:pt x="6097114" y="2757187"/>
                </a:lnTo>
                <a:cubicBezTo>
                  <a:pt x="6102779" y="2758450"/>
                  <a:pt x="6114743" y="2769780"/>
                  <a:pt x="6122927" y="2782372"/>
                </a:cubicBezTo>
                <a:lnTo>
                  <a:pt x="6145593" y="2770414"/>
                </a:lnTo>
                <a:lnTo>
                  <a:pt x="6156302" y="2764743"/>
                </a:lnTo>
                <a:cubicBezTo>
                  <a:pt x="6174560" y="2767896"/>
                  <a:pt x="6197226" y="2771042"/>
                  <a:pt x="6207300" y="2772933"/>
                </a:cubicBezTo>
                <a:cubicBezTo>
                  <a:pt x="6217374" y="2774189"/>
                  <a:pt x="6245706" y="2758450"/>
                  <a:pt x="6255152" y="2752785"/>
                </a:cubicBezTo>
                <a:lnTo>
                  <a:pt x="6269001" y="2762224"/>
                </a:lnTo>
                <a:lnTo>
                  <a:pt x="6277184" y="2767896"/>
                </a:lnTo>
                <a:cubicBezTo>
                  <a:pt x="6294814" y="2766633"/>
                  <a:pt x="6309297" y="2757187"/>
                  <a:pt x="6309297" y="2746485"/>
                </a:cubicBezTo>
                <a:cubicBezTo>
                  <a:pt x="6309297" y="2735783"/>
                  <a:pt x="6294186" y="2705561"/>
                  <a:pt x="6275928" y="2704298"/>
                </a:cubicBezTo>
                <a:cubicBezTo>
                  <a:pt x="6257671" y="2703671"/>
                  <a:pt x="6212965" y="2717526"/>
                  <a:pt x="6216112" y="2720672"/>
                </a:cubicBezTo>
                <a:cubicBezTo>
                  <a:pt x="6219265" y="2723819"/>
                  <a:pt x="6188408" y="2736411"/>
                  <a:pt x="6135519" y="2735155"/>
                </a:cubicBezTo>
                <a:lnTo>
                  <a:pt x="6090821" y="2737674"/>
                </a:lnTo>
                <a:cubicBezTo>
                  <a:pt x="6059964" y="2738930"/>
                  <a:pt x="6034779" y="2733893"/>
                  <a:pt x="6018412" y="2712489"/>
                </a:cubicBezTo>
                <a:close/>
                <a:moveTo>
                  <a:pt x="11035295" y="2688559"/>
                </a:moveTo>
                <a:cubicBezTo>
                  <a:pt x="11041595" y="2687303"/>
                  <a:pt x="11061743" y="2692340"/>
                  <a:pt x="11079366" y="2699268"/>
                </a:cubicBezTo>
                <a:lnTo>
                  <a:pt x="11101404" y="2698006"/>
                </a:lnTo>
                <a:lnTo>
                  <a:pt x="11122815" y="2696115"/>
                </a:lnTo>
                <a:cubicBezTo>
                  <a:pt x="11158074" y="2707452"/>
                  <a:pt x="11170032" y="2725709"/>
                  <a:pt x="11149884" y="2737046"/>
                </a:cubicBezTo>
                <a:lnTo>
                  <a:pt x="11136036" y="2743967"/>
                </a:lnTo>
                <a:lnTo>
                  <a:pt x="11129736" y="2747120"/>
                </a:lnTo>
                <a:cubicBezTo>
                  <a:pt x="11122180" y="2749638"/>
                  <a:pt x="11084403" y="2758450"/>
                  <a:pt x="11046632" y="2767896"/>
                </a:cubicBezTo>
                <a:lnTo>
                  <a:pt x="11010110" y="2766005"/>
                </a:lnTo>
                <a:cubicBezTo>
                  <a:pt x="11000036" y="2765377"/>
                  <a:pt x="10998145" y="2784898"/>
                  <a:pt x="10978632" y="2771670"/>
                </a:cubicBezTo>
                <a:cubicBezTo>
                  <a:pt x="10962258" y="2760340"/>
                  <a:pt x="10962258" y="2749004"/>
                  <a:pt x="10966667" y="2738930"/>
                </a:cubicBezTo>
                <a:cubicBezTo>
                  <a:pt x="10971704" y="2728228"/>
                  <a:pt x="10984290" y="2715635"/>
                  <a:pt x="10996889" y="2711861"/>
                </a:cubicBezTo>
                <a:cubicBezTo>
                  <a:pt x="11013256" y="2706824"/>
                  <a:pt x="11038441" y="2716263"/>
                  <a:pt x="11035295" y="2689194"/>
                </a:cubicBezTo>
                <a:close/>
                <a:moveTo>
                  <a:pt x="888412" y="2683632"/>
                </a:moveTo>
                <a:lnTo>
                  <a:pt x="862120" y="2684543"/>
                </a:lnTo>
                <a:lnTo>
                  <a:pt x="869460" y="2696117"/>
                </a:lnTo>
                <a:cubicBezTo>
                  <a:pt x="877172" y="2703672"/>
                  <a:pt x="884728" y="2706820"/>
                  <a:pt x="890079" y="2703671"/>
                </a:cubicBezTo>
                <a:cubicBezTo>
                  <a:pt x="892913" y="2702097"/>
                  <a:pt x="893268" y="2698005"/>
                  <a:pt x="891960" y="2692437"/>
                </a:cubicBezTo>
                <a:close/>
                <a:moveTo>
                  <a:pt x="10442088" y="2683230"/>
                </a:moveTo>
                <a:cubicBezTo>
                  <a:pt x="10445059" y="2683840"/>
                  <a:pt x="10446436" y="2685256"/>
                  <a:pt x="10445334" y="2687931"/>
                </a:cubicBezTo>
                <a:lnTo>
                  <a:pt x="10442188" y="2698006"/>
                </a:lnTo>
                <a:lnTo>
                  <a:pt x="10439669" y="2706189"/>
                </a:lnTo>
                <a:cubicBezTo>
                  <a:pt x="10438724" y="2710912"/>
                  <a:pt x="10437779" y="2715635"/>
                  <a:pt x="10436913" y="2719414"/>
                </a:cubicBezTo>
                <a:lnTo>
                  <a:pt x="10434718" y="2726688"/>
                </a:lnTo>
                <a:lnTo>
                  <a:pt x="10434246" y="2727179"/>
                </a:lnTo>
                <a:lnTo>
                  <a:pt x="10428491" y="2730274"/>
                </a:lnTo>
                <a:cubicBezTo>
                  <a:pt x="10425343" y="2731219"/>
                  <a:pt x="10421408" y="2731691"/>
                  <a:pt x="10417631" y="2730746"/>
                </a:cubicBezTo>
                <a:cubicBezTo>
                  <a:pt x="10410703" y="2728856"/>
                  <a:pt x="10388671" y="2729490"/>
                  <a:pt x="10387408" y="2727600"/>
                </a:cubicBezTo>
                <a:cubicBezTo>
                  <a:pt x="10386146" y="2725709"/>
                  <a:pt x="10382371" y="2718782"/>
                  <a:pt x="10378590" y="2713117"/>
                </a:cubicBezTo>
                <a:cubicBezTo>
                  <a:pt x="10374816" y="2707452"/>
                  <a:pt x="10377962" y="2687931"/>
                  <a:pt x="10396227" y="2687303"/>
                </a:cubicBezTo>
                <a:cubicBezTo>
                  <a:pt x="10409920" y="2686832"/>
                  <a:pt x="10433176" y="2681401"/>
                  <a:pt x="10442088" y="2683230"/>
                </a:cubicBezTo>
                <a:close/>
                <a:moveTo>
                  <a:pt x="8716843" y="2682341"/>
                </a:moveTo>
                <a:cubicBezTo>
                  <a:pt x="8712437" y="2682262"/>
                  <a:pt x="8707872" y="2682891"/>
                  <a:pt x="8705668" y="2684150"/>
                </a:cubicBezTo>
                <a:lnTo>
                  <a:pt x="8700631" y="2687303"/>
                </a:lnTo>
                <a:cubicBezTo>
                  <a:pt x="8700003" y="2694859"/>
                  <a:pt x="8701887" y="2708708"/>
                  <a:pt x="8705033" y="2718154"/>
                </a:cubicBezTo>
                <a:cubicBezTo>
                  <a:pt x="8708186" y="2727600"/>
                  <a:pt x="8691185" y="2751522"/>
                  <a:pt x="8689929" y="2754041"/>
                </a:cubicBezTo>
                <a:cubicBezTo>
                  <a:pt x="8688666" y="2756559"/>
                  <a:pt x="8693075" y="2752150"/>
                  <a:pt x="8701887" y="2738930"/>
                </a:cubicBezTo>
                <a:cubicBezTo>
                  <a:pt x="8710077" y="2726965"/>
                  <a:pt x="8765478" y="2759706"/>
                  <a:pt x="8765478" y="2776079"/>
                </a:cubicBezTo>
                <a:cubicBezTo>
                  <a:pt x="8765478" y="2792447"/>
                  <a:pt x="8779961" y="2795600"/>
                  <a:pt x="8796962" y="2782372"/>
                </a:cubicBezTo>
                <a:cubicBezTo>
                  <a:pt x="8814592" y="2769152"/>
                  <a:pt x="8859925" y="2725709"/>
                  <a:pt x="8871890" y="2711226"/>
                </a:cubicBezTo>
                <a:lnTo>
                  <a:pt x="8850479" y="2701152"/>
                </a:lnTo>
                <a:cubicBezTo>
                  <a:pt x="8832222" y="2692340"/>
                  <a:pt x="8816483" y="2692340"/>
                  <a:pt x="8798225" y="2704298"/>
                </a:cubicBezTo>
                <a:lnTo>
                  <a:pt x="8788151" y="2710598"/>
                </a:lnTo>
                <a:cubicBezTo>
                  <a:pt x="8770521" y="2709970"/>
                  <a:pt x="8749739" y="2709336"/>
                  <a:pt x="8742183" y="2709970"/>
                </a:cubicBezTo>
                <a:lnTo>
                  <a:pt x="8740292" y="2707452"/>
                </a:lnTo>
                <a:cubicBezTo>
                  <a:pt x="8734627" y="2700524"/>
                  <a:pt x="8733999" y="2691078"/>
                  <a:pt x="8727072" y="2684785"/>
                </a:cubicBezTo>
                <a:cubicBezTo>
                  <a:pt x="8725499" y="2683209"/>
                  <a:pt x="8721250" y="2682421"/>
                  <a:pt x="8716843" y="2682341"/>
                </a:cubicBezTo>
                <a:close/>
                <a:moveTo>
                  <a:pt x="4996996" y="2681319"/>
                </a:moveTo>
                <a:cubicBezTo>
                  <a:pt x="4989756" y="2679431"/>
                  <a:pt x="4982044" y="2679431"/>
                  <a:pt x="4977638" y="2684150"/>
                </a:cubicBezTo>
                <a:cubicBezTo>
                  <a:pt x="4969448" y="2693596"/>
                  <a:pt x="4976374" y="2743967"/>
                  <a:pt x="4966928" y="2751522"/>
                </a:cubicBezTo>
                <a:cubicBezTo>
                  <a:pt x="4957489" y="2759078"/>
                  <a:pt x="4929151" y="2775451"/>
                  <a:pt x="4924115" y="2770414"/>
                </a:cubicBezTo>
                <a:cubicBezTo>
                  <a:pt x="4919078" y="2765377"/>
                  <a:pt x="4901448" y="2758450"/>
                  <a:pt x="4895154" y="2765377"/>
                </a:cubicBezTo>
                <a:lnTo>
                  <a:pt x="4890117" y="2764743"/>
                </a:lnTo>
                <a:cubicBezTo>
                  <a:pt x="4861780" y="2761596"/>
                  <a:pt x="4846667" y="2770414"/>
                  <a:pt x="4838484" y="2793081"/>
                </a:cubicBezTo>
                <a:lnTo>
                  <a:pt x="4836593" y="2799374"/>
                </a:lnTo>
                <a:lnTo>
                  <a:pt x="4796219" y="2799731"/>
                </a:lnTo>
                <a:lnTo>
                  <a:pt x="4818336" y="2775451"/>
                </a:lnTo>
                <a:cubicBezTo>
                  <a:pt x="4820226" y="2769152"/>
                  <a:pt x="4815189" y="2760968"/>
                  <a:pt x="4802596" y="2771670"/>
                </a:cubicBezTo>
                <a:cubicBezTo>
                  <a:pt x="4789376" y="2782372"/>
                  <a:pt x="4737117" y="2790563"/>
                  <a:pt x="4727670" y="2786782"/>
                </a:cubicBezTo>
                <a:cubicBezTo>
                  <a:pt x="4718223" y="2783007"/>
                  <a:pt x="4696191" y="2756559"/>
                  <a:pt x="4703746" y="2738302"/>
                </a:cubicBezTo>
                <a:lnTo>
                  <a:pt x="4705002" y="2721300"/>
                </a:lnTo>
                <a:lnTo>
                  <a:pt x="4705637" y="2713745"/>
                </a:lnTo>
                <a:cubicBezTo>
                  <a:pt x="4695556" y="2704933"/>
                  <a:pt x="4666598" y="2701780"/>
                  <a:pt x="4641411" y="2708080"/>
                </a:cubicBezTo>
                <a:lnTo>
                  <a:pt x="4618118" y="2711226"/>
                </a:lnTo>
                <a:cubicBezTo>
                  <a:pt x="4614336" y="2711854"/>
                  <a:pt x="4609299" y="2722563"/>
                  <a:pt x="4610561" y="2728228"/>
                </a:cubicBezTo>
                <a:cubicBezTo>
                  <a:pt x="4611819" y="2732637"/>
                  <a:pt x="4622520" y="2738302"/>
                  <a:pt x="4627564" y="2737674"/>
                </a:cubicBezTo>
                <a:lnTo>
                  <a:pt x="4637002" y="2736411"/>
                </a:lnTo>
                <a:cubicBezTo>
                  <a:pt x="4646448" y="2730746"/>
                  <a:pt x="4657779" y="2733265"/>
                  <a:pt x="4662823" y="2741448"/>
                </a:cubicBezTo>
                <a:cubicBezTo>
                  <a:pt x="4667853" y="2749632"/>
                  <a:pt x="4664708" y="2770414"/>
                  <a:pt x="4641411" y="2763487"/>
                </a:cubicBezTo>
                <a:lnTo>
                  <a:pt x="4628819" y="2767896"/>
                </a:lnTo>
                <a:lnTo>
                  <a:pt x="4598598" y="2778598"/>
                </a:lnTo>
                <a:cubicBezTo>
                  <a:pt x="4585378" y="2761596"/>
                  <a:pt x="4569003" y="2744595"/>
                  <a:pt x="4562082" y="2739558"/>
                </a:cubicBezTo>
                <a:lnTo>
                  <a:pt x="4555783" y="2740192"/>
                </a:lnTo>
                <a:lnTo>
                  <a:pt x="4550118" y="2740820"/>
                </a:lnTo>
                <a:cubicBezTo>
                  <a:pt x="4545080" y="2747113"/>
                  <a:pt x="4538780" y="2768524"/>
                  <a:pt x="4535634" y="2787409"/>
                </a:cubicBezTo>
                <a:lnTo>
                  <a:pt x="4557038" y="2802521"/>
                </a:lnTo>
                <a:lnTo>
                  <a:pt x="4575302" y="2815113"/>
                </a:lnTo>
                <a:cubicBezTo>
                  <a:pt x="4589787" y="2833377"/>
                  <a:pt x="4606152" y="2832743"/>
                  <a:pt x="4611189" y="2814485"/>
                </a:cubicBezTo>
                <a:lnTo>
                  <a:pt x="4643302" y="2822041"/>
                </a:lnTo>
                <a:lnTo>
                  <a:pt x="4665970" y="2827078"/>
                </a:lnTo>
                <a:lnTo>
                  <a:pt x="4745468" y="2821669"/>
                </a:lnTo>
                <a:lnTo>
                  <a:pt x="4762930" y="2827078"/>
                </a:lnTo>
                <a:lnTo>
                  <a:pt x="4771437" y="2820273"/>
                </a:lnTo>
                <a:lnTo>
                  <a:pt x="4813300" y="2828968"/>
                </a:lnTo>
                <a:lnTo>
                  <a:pt x="4819598" y="2832743"/>
                </a:lnTo>
                <a:cubicBezTo>
                  <a:pt x="4830930" y="2839042"/>
                  <a:pt x="4844150" y="2839670"/>
                  <a:pt x="4848559" y="2822669"/>
                </a:cubicBezTo>
                <a:cubicBezTo>
                  <a:pt x="4849821" y="2817004"/>
                  <a:pt x="4862414" y="2808820"/>
                  <a:pt x="4868706" y="2809448"/>
                </a:cubicBezTo>
                <a:cubicBezTo>
                  <a:pt x="4886335" y="2810711"/>
                  <a:pt x="4903338" y="2817004"/>
                  <a:pt x="4921595" y="2819522"/>
                </a:cubicBezTo>
                <a:lnTo>
                  <a:pt x="4930413" y="2820785"/>
                </a:lnTo>
                <a:cubicBezTo>
                  <a:pt x="4941115" y="2818266"/>
                  <a:pt x="4946781" y="2808820"/>
                  <a:pt x="4942379" y="2800637"/>
                </a:cubicBezTo>
                <a:lnTo>
                  <a:pt x="4938597" y="2793081"/>
                </a:lnTo>
                <a:lnTo>
                  <a:pt x="4937335" y="2786782"/>
                </a:lnTo>
                <a:cubicBezTo>
                  <a:pt x="4935450" y="2782372"/>
                  <a:pt x="4943007" y="2779226"/>
                  <a:pt x="4954965" y="2779226"/>
                </a:cubicBezTo>
                <a:cubicBezTo>
                  <a:pt x="4966928" y="2779226"/>
                  <a:pt x="4997778" y="2783007"/>
                  <a:pt x="5000298" y="2787409"/>
                </a:cubicBezTo>
                <a:lnTo>
                  <a:pt x="5000932" y="2789300"/>
                </a:lnTo>
                <a:cubicBezTo>
                  <a:pt x="5005342" y="2800002"/>
                  <a:pt x="4989595" y="2818894"/>
                  <a:pt x="5017928" y="2820150"/>
                </a:cubicBezTo>
                <a:lnTo>
                  <a:pt x="5040601" y="2821413"/>
                </a:lnTo>
                <a:cubicBezTo>
                  <a:pt x="5037447" y="2807558"/>
                  <a:pt x="5048155" y="2788044"/>
                  <a:pt x="5063895" y="2777970"/>
                </a:cubicBezTo>
                <a:lnTo>
                  <a:pt x="5077115" y="2780489"/>
                </a:lnTo>
                <a:lnTo>
                  <a:pt x="5092226" y="2783007"/>
                </a:lnTo>
                <a:cubicBezTo>
                  <a:pt x="5107338" y="2782372"/>
                  <a:pt x="5105446" y="2776707"/>
                  <a:pt x="5089081" y="2770414"/>
                </a:cubicBezTo>
                <a:lnTo>
                  <a:pt x="5080263" y="2755303"/>
                </a:lnTo>
                <a:cubicBezTo>
                  <a:pt x="5077743" y="2750266"/>
                  <a:pt x="5055076" y="2751522"/>
                  <a:pt x="5042483" y="2752785"/>
                </a:cubicBezTo>
                <a:lnTo>
                  <a:pt x="5015408" y="2755303"/>
                </a:lnTo>
                <a:cubicBezTo>
                  <a:pt x="4997778" y="2745229"/>
                  <a:pt x="4990224" y="2730746"/>
                  <a:pt x="4997778" y="2723191"/>
                </a:cubicBezTo>
                <a:cubicBezTo>
                  <a:pt x="5005342" y="2715635"/>
                  <a:pt x="5018562" y="2695487"/>
                  <a:pt x="5013525" y="2689822"/>
                </a:cubicBezTo>
                <a:cubicBezTo>
                  <a:pt x="5011006" y="2686986"/>
                  <a:pt x="5004237" y="2683208"/>
                  <a:pt x="4996996" y="2681319"/>
                </a:cubicBezTo>
                <a:close/>
                <a:moveTo>
                  <a:pt x="11994215" y="2679748"/>
                </a:moveTo>
                <a:lnTo>
                  <a:pt x="12004924" y="2681638"/>
                </a:lnTo>
                <a:lnTo>
                  <a:pt x="12015626" y="2683522"/>
                </a:lnTo>
                <a:cubicBezTo>
                  <a:pt x="12026956" y="2682894"/>
                  <a:pt x="12026328" y="2701787"/>
                  <a:pt x="12014370" y="2726337"/>
                </a:cubicBezTo>
                <a:lnTo>
                  <a:pt x="12002405" y="2745229"/>
                </a:lnTo>
                <a:cubicBezTo>
                  <a:pt x="11999880" y="2749004"/>
                  <a:pt x="11987922" y="2752157"/>
                  <a:pt x="11981622" y="2750894"/>
                </a:cubicBezTo>
                <a:lnTo>
                  <a:pt x="11976585" y="2749638"/>
                </a:lnTo>
                <a:cubicBezTo>
                  <a:pt x="11973439" y="2742711"/>
                  <a:pt x="11972176" y="2726972"/>
                  <a:pt x="11973439" y="2715635"/>
                </a:cubicBezTo>
                <a:cubicBezTo>
                  <a:pt x="11974701" y="2704305"/>
                  <a:pt x="11978476" y="2673448"/>
                  <a:pt x="11994215" y="2679748"/>
                </a:cubicBezTo>
                <a:close/>
                <a:moveTo>
                  <a:pt x="8936743" y="2679113"/>
                </a:moveTo>
                <a:lnTo>
                  <a:pt x="8932334" y="2682266"/>
                </a:lnTo>
                <a:cubicBezTo>
                  <a:pt x="8926035" y="2686669"/>
                  <a:pt x="8920370" y="2699261"/>
                  <a:pt x="8923516" y="2703043"/>
                </a:cubicBezTo>
                <a:lnTo>
                  <a:pt x="8928553" y="2708708"/>
                </a:lnTo>
                <a:cubicBezTo>
                  <a:pt x="8941146" y="2711226"/>
                  <a:pt x="8941146" y="2716891"/>
                  <a:pt x="8929188" y="2721300"/>
                </a:cubicBezTo>
                <a:lnTo>
                  <a:pt x="8924779" y="2728228"/>
                </a:lnTo>
                <a:cubicBezTo>
                  <a:pt x="8920998" y="2733893"/>
                  <a:pt x="8924151" y="2745857"/>
                  <a:pt x="8929809" y="2750266"/>
                </a:cubicBezTo>
                <a:lnTo>
                  <a:pt x="8938627" y="2757187"/>
                </a:lnTo>
                <a:cubicBezTo>
                  <a:pt x="8951854" y="2760968"/>
                  <a:pt x="8976405" y="2766633"/>
                  <a:pt x="8994035" y="2769780"/>
                </a:cubicBezTo>
                <a:lnTo>
                  <a:pt x="9009146" y="2764743"/>
                </a:lnTo>
                <a:cubicBezTo>
                  <a:pt x="9014183" y="2763487"/>
                  <a:pt x="9021738" y="2760340"/>
                  <a:pt x="9021738" y="2758450"/>
                </a:cubicBezTo>
                <a:cubicBezTo>
                  <a:pt x="9022373" y="2752150"/>
                  <a:pt x="9021738" y="2743967"/>
                  <a:pt x="9016701" y="2740192"/>
                </a:cubicBezTo>
                <a:lnTo>
                  <a:pt x="9009146" y="2735155"/>
                </a:lnTo>
                <a:cubicBezTo>
                  <a:pt x="8997816" y="2732637"/>
                  <a:pt x="8990888" y="2726337"/>
                  <a:pt x="8994035" y="2721928"/>
                </a:cubicBezTo>
                <a:cubicBezTo>
                  <a:pt x="8997816" y="2717526"/>
                  <a:pt x="8978923" y="2697378"/>
                  <a:pt x="8971368" y="2691706"/>
                </a:cubicBezTo>
                <a:cubicBezTo>
                  <a:pt x="8963812" y="2686669"/>
                  <a:pt x="8948073" y="2681004"/>
                  <a:pt x="8936743" y="2679113"/>
                </a:cubicBezTo>
                <a:close/>
                <a:moveTo>
                  <a:pt x="939821" y="2670302"/>
                </a:moveTo>
                <a:cubicBezTo>
                  <a:pt x="937303" y="2669674"/>
                  <a:pt x="927863" y="2673448"/>
                  <a:pt x="922191" y="2679748"/>
                </a:cubicBezTo>
                <a:cubicBezTo>
                  <a:pt x="917154" y="2686041"/>
                  <a:pt x="912117" y="2713117"/>
                  <a:pt x="910862" y="2724447"/>
                </a:cubicBezTo>
                <a:cubicBezTo>
                  <a:pt x="909599" y="2736411"/>
                  <a:pt x="894488" y="2772933"/>
                  <a:pt x="892604" y="2779854"/>
                </a:cubicBezTo>
                <a:cubicBezTo>
                  <a:pt x="890713" y="2786782"/>
                  <a:pt x="894488" y="2794337"/>
                  <a:pt x="904562" y="2779226"/>
                </a:cubicBezTo>
                <a:lnTo>
                  <a:pt x="913380" y="2776079"/>
                </a:lnTo>
                <a:cubicBezTo>
                  <a:pt x="964378" y="2755931"/>
                  <a:pt x="942340" y="2720044"/>
                  <a:pt x="946121" y="2690450"/>
                </a:cubicBezTo>
                <a:lnTo>
                  <a:pt x="946749" y="2684150"/>
                </a:lnTo>
                <a:cubicBezTo>
                  <a:pt x="944858" y="2677229"/>
                  <a:pt x="941712" y="2670930"/>
                  <a:pt x="939821" y="2670302"/>
                </a:cubicBezTo>
                <a:close/>
                <a:moveTo>
                  <a:pt x="1023560" y="2667783"/>
                </a:moveTo>
                <a:cubicBezTo>
                  <a:pt x="1012230" y="2684785"/>
                  <a:pt x="995229" y="2713117"/>
                  <a:pt x="985783" y="2730118"/>
                </a:cubicBezTo>
                <a:lnTo>
                  <a:pt x="981380" y="2746485"/>
                </a:lnTo>
                <a:lnTo>
                  <a:pt x="980117" y="2751522"/>
                </a:lnTo>
                <a:cubicBezTo>
                  <a:pt x="988935" y="2759078"/>
                  <a:pt x="999638" y="2762859"/>
                  <a:pt x="1004047" y="2760340"/>
                </a:cubicBezTo>
                <a:cubicBezTo>
                  <a:pt x="1008449" y="2757187"/>
                  <a:pt x="1038678" y="2698633"/>
                  <a:pt x="1056935" y="2695487"/>
                </a:cubicBezTo>
                <a:cubicBezTo>
                  <a:pt x="1074565" y="2692340"/>
                  <a:pt x="1076449" y="2685413"/>
                  <a:pt x="1060082" y="2679748"/>
                </a:cubicBezTo>
                <a:lnTo>
                  <a:pt x="1050636" y="2676595"/>
                </a:lnTo>
                <a:close/>
                <a:moveTo>
                  <a:pt x="5345968" y="2665265"/>
                </a:moveTo>
                <a:lnTo>
                  <a:pt x="5335894" y="2669674"/>
                </a:lnTo>
                <a:cubicBezTo>
                  <a:pt x="5320784" y="2675967"/>
                  <a:pt x="5312593" y="2682894"/>
                  <a:pt x="5297483" y="2669674"/>
                </a:cubicBezTo>
                <a:lnTo>
                  <a:pt x="5294964" y="2667783"/>
                </a:lnTo>
                <a:cubicBezTo>
                  <a:pt x="5273559" y="2679748"/>
                  <a:pt x="5263486" y="2694224"/>
                  <a:pt x="5272304" y="2700524"/>
                </a:cubicBezTo>
                <a:cubicBezTo>
                  <a:pt x="5281743" y="2707452"/>
                  <a:pt x="5346596" y="2704933"/>
                  <a:pt x="5364853" y="2708708"/>
                </a:cubicBezTo>
                <a:cubicBezTo>
                  <a:pt x="5383119" y="2712489"/>
                  <a:pt x="5393820" y="2710598"/>
                  <a:pt x="5388156" y="2704933"/>
                </a:cubicBezTo>
                <a:cubicBezTo>
                  <a:pt x="5382483" y="2699261"/>
                  <a:pt x="5362970" y="2676595"/>
                  <a:pt x="5345968" y="2665265"/>
                </a:cubicBezTo>
                <a:close/>
                <a:moveTo>
                  <a:pt x="9448002" y="2664002"/>
                </a:moveTo>
                <a:lnTo>
                  <a:pt x="9376221" y="2682266"/>
                </a:lnTo>
                <a:lnTo>
                  <a:pt x="9347255" y="2689187"/>
                </a:lnTo>
                <a:cubicBezTo>
                  <a:pt x="9322076" y="2672192"/>
                  <a:pt x="9293110" y="2665265"/>
                  <a:pt x="9282408" y="2674711"/>
                </a:cubicBezTo>
                <a:cubicBezTo>
                  <a:pt x="9271706" y="2683522"/>
                  <a:pt x="9242740" y="2701780"/>
                  <a:pt x="9238331" y="2698006"/>
                </a:cubicBezTo>
                <a:cubicBezTo>
                  <a:pt x="9233294" y="2694224"/>
                  <a:pt x="9208743" y="2689187"/>
                  <a:pt x="9201187" y="2701152"/>
                </a:cubicBezTo>
                <a:cubicBezTo>
                  <a:pt x="9192997" y="2713745"/>
                  <a:pt x="9187332" y="2749632"/>
                  <a:pt x="9215036" y="2739558"/>
                </a:cubicBezTo>
                <a:lnTo>
                  <a:pt x="9231410" y="2738302"/>
                </a:lnTo>
                <a:lnTo>
                  <a:pt x="9243368" y="2737674"/>
                </a:lnTo>
                <a:cubicBezTo>
                  <a:pt x="9258479" y="2738302"/>
                  <a:pt x="9285554" y="2742711"/>
                  <a:pt x="9303184" y="2747113"/>
                </a:cubicBezTo>
                <a:lnTo>
                  <a:pt x="9320814" y="2751522"/>
                </a:lnTo>
                <a:lnTo>
                  <a:pt x="9333406" y="2754669"/>
                </a:lnTo>
                <a:cubicBezTo>
                  <a:pt x="9364891" y="2744595"/>
                  <a:pt x="9396997" y="2730746"/>
                  <a:pt x="9405187" y="2723819"/>
                </a:cubicBezTo>
                <a:lnTo>
                  <a:pt x="9410218" y="2725081"/>
                </a:lnTo>
                <a:lnTo>
                  <a:pt x="9456814" y="2733893"/>
                </a:lnTo>
                <a:cubicBezTo>
                  <a:pt x="9456814" y="2704933"/>
                  <a:pt x="9476962" y="2703043"/>
                  <a:pt x="9502775" y="2730118"/>
                </a:cubicBezTo>
                <a:lnTo>
                  <a:pt x="9527332" y="2752150"/>
                </a:lnTo>
                <a:lnTo>
                  <a:pt x="9553780" y="2776079"/>
                </a:lnTo>
                <a:cubicBezTo>
                  <a:pt x="9587776" y="2798746"/>
                  <a:pt x="9620517" y="2812595"/>
                  <a:pt x="9626189" y="2806302"/>
                </a:cubicBezTo>
                <a:cubicBezTo>
                  <a:pt x="9631219" y="2799374"/>
                  <a:pt x="9633738" y="2738302"/>
                  <a:pt x="9644446" y="2737039"/>
                </a:cubicBezTo>
                <a:cubicBezTo>
                  <a:pt x="9655776" y="2735783"/>
                  <a:pt x="9658295" y="2725709"/>
                  <a:pt x="9650739" y="2714373"/>
                </a:cubicBezTo>
                <a:lnTo>
                  <a:pt x="9641293" y="2706189"/>
                </a:lnTo>
                <a:cubicBezTo>
                  <a:pt x="9631847" y="2698006"/>
                  <a:pt x="9662704" y="2687303"/>
                  <a:pt x="9639403" y="2676595"/>
                </a:cubicBezTo>
                <a:cubicBezTo>
                  <a:pt x="9626810" y="2670302"/>
                  <a:pt x="9617999" y="2662746"/>
                  <a:pt x="9603515" y="2672820"/>
                </a:cubicBezTo>
                <a:lnTo>
                  <a:pt x="9599741" y="2675339"/>
                </a:lnTo>
                <a:cubicBezTo>
                  <a:pt x="9592185" y="2675339"/>
                  <a:pt x="9524185" y="2670302"/>
                  <a:pt x="9448002" y="2664002"/>
                </a:cubicBezTo>
                <a:close/>
                <a:moveTo>
                  <a:pt x="10467366" y="2661424"/>
                </a:moveTo>
                <a:lnTo>
                  <a:pt x="10469885" y="2661484"/>
                </a:lnTo>
                <a:lnTo>
                  <a:pt x="10467366" y="2661484"/>
                </a:lnTo>
                <a:close/>
                <a:moveTo>
                  <a:pt x="529931" y="2655819"/>
                </a:moveTo>
                <a:cubicBezTo>
                  <a:pt x="514827" y="2655819"/>
                  <a:pt x="506009" y="2669674"/>
                  <a:pt x="511045" y="2686041"/>
                </a:cubicBezTo>
                <a:lnTo>
                  <a:pt x="537486" y="2709970"/>
                </a:lnTo>
                <a:cubicBezTo>
                  <a:pt x="543158" y="2715635"/>
                  <a:pt x="550714" y="2722563"/>
                  <a:pt x="558897" y="2723191"/>
                </a:cubicBezTo>
                <a:lnTo>
                  <a:pt x="570234" y="2724447"/>
                </a:lnTo>
                <a:cubicBezTo>
                  <a:pt x="579674" y="2716263"/>
                  <a:pt x="583454" y="2702415"/>
                  <a:pt x="578417" y="2692968"/>
                </a:cubicBezTo>
                <a:lnTo>
                  <a:pt x="578417" y="2684150"/>
                </a:lnTo>
                <a:lnTo>
                  <a:pt x="578417" y="2675339"/>
                </a:lnTo>
                <a:cubicBezTo>
                  <a:pt x="584711" y="2664637"/>
                  <a:pt x="545042" y="2655819"/>
                  <a:pt x="529931" y="2655819"/>
                </a:cubicBezTo>
                <a:close/>
                <a:moveTo>
                  <a:pt x="1820201" y="2648185"/>
                </a:moveTo>
                <a:cubicBezTo>
                  <a:pt x="1812646" y="2645903"/>
                  <a:pt x="1804617" y="2646376"/>
                  <a:pt x="1798007" y="2650154"/>
                </a:cubicBezTo>
                <a:cubicBezTo>
                  <a:pt x="1784787" y="2657081"/>
                  <a:pt x="1765894" y="2680376"/>
                  <a:pt x="1797379" y="2678485"/>
                </a:cubicBezTo>
                <a:lnTo>
                  <a:pt x="1818155" y="2682894"/>
                </a:lnTo>
                <a:lnTo>
                  <a:pt x="1834522" y="2686041"/>
                </a:lnTo>
                <a:cubicBezTo>
                  <a:pt x="1850268" y="2697378"/>
                  <a:pt x="1859079" y="2695487"/>
                  <a:pt x="1855305" y="2682266"/>
                </a:cubicBezTo>
                <a:lnTo>
                  <a:pt x="1848378" y="2673448"/>
                </a:lnTo>
                <a:lnTo>
                  <a:pt x="1839559" y="2662746"/>
                </a:lnTo>
                <a:cubicBezTo>
                  <a:pt x="1834840" y="2655505"/>
                  <a:pt x="1827757" y="2650468"/>
                  <a:pt x="1820201" y="2648185"/>
                </a:cubicBezTo>
                <a:close/>
                <a:moveTo>
                  <a:pt x="9912665" y="2645117"/>
                </a:moveTo>
                <a:lnTo>
                  <a:pt x="9865441" y="2681632"/>
                </a:lnTo>
                <a:cubicBezTo>
                  <a:pt x="9862295" y="2684150"/>
                  <a:pt x="9844665" y="2677857"/>
                  <a:pt x="9837737" y="2672192"/>
                </a:cubicBezTo>
                <a:lnTo>
                  <a:pt x="9815699" y="2653928"/>
                </a:lnTo>
                <a:cubicBezTo>
                  <a:pt x="9788630" y="2659600"/>
                  <a:pt x="9753370" y="2667155"/>
                  <a:pt x="9736369" y="2670302"/>
                </a:cubicBezTo>
                <a:lnTo>
                  <a:pt x="9728185" y="2665265"/>
                </a:lnTo>
                <a:cubicBezTo>
                  <a:pt x="9714965" y="2657081"/>
                  <a:pt x="9708665" y="2655191"/>
                  <a:pt x="9696700" y="2665893"/>
                </a:cubicBezTo>
                <a:lnTo>
                  <a:pt x="9687889" y="2673448"/>
                </a:lnTo>
                <a:cubicBezTo>
                  <a:pt x="9669625" y="2681632"/>
                  <a:pt x="9668369" y="2689822"/>
                  <a:pt x="9684108" y="2691078"/>
                </a:cubicBezTo>
                <a:cubicBezTo>
                  <a:pt x="9699854" y="2692340"/>
                  <a:pt x="9728185" y="2711854"/>
                  <a:pt x="9742668" y="2725709"/>
                </a:cubicBezTo>
                <a:cubicBezTo>
                  <a:pt x="9757773" y="2739558"/>
                  <a:pt x="9820108" y="2779226"/>
                  <a:pt x="9850337" y="2779226"/>
                </a:cubicBezTo>
                <a:lnTo>
                  <a:pt x="9878040" y="2777970"/>
                </a:lnTo>
                <a:cubicBezTo>
                  <a:pt x="9882443" y="2777970"/>
                  <a:pt x="9889998" y="2768524"/>
                  <a:pt x="9889370" y="2764115"/>
                </a:cubicBezTo>
                <a:cubicBezTo>
                  <a:pt x="9889370" y="2759706"/>
                  <a:pt x="9881815" y="2752150"/>
                  <a:pt x="9876150" y="2751522"/>
                </a:cubicBezTo>
                <a:lnTo>
                  <a:pt x="9858513" y="2749004"/>
                </a:lnTo>
                <a:cubicBezTo>
                  <a:pt x="9835847" y="2748376"/>
                  <a:pt x="9825145" y="2742076"/>
                  <a:pt x="9835219" y="2735155"/>
                </a:cubicBezTo>
                <a:cubicBezTo>
                  <a:pt x="9846555" y="2728856"/>
                  <a:pt x="9918330" y="2701152"/>
                  <a:pt x="9932185" y="2702415"/>
                </a:cubicBezTo>
                <a:cubicBezTo>
                  <a:pt x="9946034" y="2703671"/>
                  <a:pt x="9937215" y="2677857"/>
                  <a:pt x="9912665" y="2645117"/>
                </a:cubicBezTo>
                <a:close/>
                <a:moveTo>
                  <a:pt x="10128077" y="2637402"/>
                </a:moveTo>
                <a:cubicBezTo>
                  <a:pt x="10119497" y="2635041"/>
                  <a:pt x="10110996" y="2635985"/>
                  <a:pt x="10104700" y="2640708"/>
                </a:cubicBezTo>
                <a:cubicBezTo>
                  <a:pt x="10092107" y="2650154"/>
                  <a:pt x="10065038" y="2682266"/>
                  <a:pt x="10076368" y="2685413"/>
                </a:cubicBezTo>
                <a:cubicBezTo>
                  <a:pt x="10088333" y="2688559"/>
                  <a:pt x="10080777" y="2714373"/>
                  <a:pt x="10064404" y="2718782"/>
                </a:cubicBezTo>
                <a:lnTo>
                  <a:pt x="10051183" y="2725709"/>
                </a:lnTo>
                <a:cubicBezTo>
                  <a:pt x="10046146" y="2728228"/>
                  <a:pt x="10044256" y="2737039"/>
                  <a:pt x="10043628" y="2743339"/>
                </a:cubicBezTo>
                <a:cubicBezTo>
                  <a:pt x="10043628" y="2745857"/>
                  <a:pt x="10049927" y="2750894"/>
                  <a:pt x="10054330" y="2751522"/>
                </a:cubicBezTo>
                <a:lnTo>
                  <a:pt x="10075106" y="2754669"/>
                </a:lnTo>
                <a:cubicBezTo>
                  <a:pt x="10098407" y="2759078"/>
                  <a:pt x="10122958" y="2760340"/>
                  <a:pt x="10130513" y="2757822"/>
                </a:cubicBezTo>
                <a:lnTo>
                  <a:pt x="10134294" y="2753413"/>
                </a:lnTo>
                <a:cubicBezTo>
                  <a:pt x="10141850" y="2744595"/>
                  <a:pt x="10144368" y="2729484"/>
                  <a:pt x="10153186" y="2726337"/>
                </a:cubicBezTo>
                <a:cubicBezTo>
                  <a:pt x="10161370" y="2723819"/>
                  <a:pt x="10175853" y="2737039"/>
                  <a:pt x="10187183" y="2737039"/>
                </a:cubicBezTo>
                <a:lnTo>
                  <a:pt x="10208594" y="2736411"/>
                </a:lnTo>
                <a:cubicBezTo>
                  <a:pt x="10232516" y="2732002"/>
                  <a:pt x="10262739" y="2737674"/>
                  <a:pt x="10277222" y="2749004"/>
                </a:cubicBezTo>
                <a:lnTo>
                  <a:pt x="10298626" y="2732002"/>
                </a:lnTo>
                <a:lnTo>
                  <a:pt x="10321927" y="2713117"/>
                </a:lnTo>
                <a:cubicBezTo>
                  <a:pt x="10337038" y="2731374"/>
                  <a:pt x="10352777" y="2741448"/>
                  <a:pt x="10356552" y="2735155"/>
                </a:cubicBezTo>
                <a:cubicBezTo>
                  <a:pt x="10360333" y="2728856"/>
                  <a:pt x="10384255" y="2725709"/>
                  <a:pt x="10384890" y="2727600"/>
                </a:cubicBezTo>
                <a:cubicBezTo>
                  <a:pt x="10386146" y="2729484"/>
                  <a:pt x="10394329" y="2733265"/>
                  <a:pt x="10401885" y="2731374"/>
                </a:cubicBezTo>
                <a:cubicBezTo>
                  <a:pt x="10409440" y="2729484"/>
                  <a:pt x="10429589" y="2733893"/>
                  <a:pt x="10430217" y="2731374"/>
                </a:cubicBezTo>
                <a:lnTo>
                  <a:pt x="10434246" y="2727179"/>
                </a:lnTo>
                <a:lnTo>
                  <a:pt x="10434632" y="2726972"/>
                </a:lnTo>
                <a:lnTo>
                  <a:pt x="10434718" y="2726688"/>
                </a:lnTo>
                <a:lnTo>
                  <a:pt x="10439666" y="2721536"/>
                </a:lnTo>
                <a:cubicBezTo>
                  <a:pt x="10444861" y="2716579"/>
                  <a:pt x="10451630" y="2710598"/>
                  <a:pt x="10458555" y="2705561"/>
                </a:cubicBezTo>
                <a:cubicBezTo>
                  <a:pt x="10472403" y="2695487"/>
                  <a:pt x="10500107" y="2655191"/>
                  <a:pt x="10498851" y="2643854"/>
                </a:cubicBezTo>
                <a:lnTo>
                  <a:pt x="10493179" y="2641970"/>
                </a:lnTo>
                <a:cubicBezTo>
                  <a:pt x="10478703" y="2636933"/>
                  <a:pt x="10467366" y="2642598"/>
                  <a:pt x="10467366" y="2658337"/>
                </a:cubicBezTo>
                <a:lnTo>
                  <a:pt x="10467366" y="2661424"/>
                </a:lnTo>
                <a:lnTo>
                  <a:pt x="10416368" y="2660228"/>
                </a:lnTo>
                <a:lnTo>
                  <a:pt x="10398110" y="2655191"/>
                </a:lnTo>
                <a:cubicBezTo>
                  <a:pt x="10384255" y="2651410"/>
                  <a:pt x="10369144" y="2643226"/>
                  <a:pt x="10356552" y="2645117"/>
                </a:cubicBezTo>
                <a:cubicBezTo>
                  <a:pt x="10345222" y="2646373"/>
                  <a:pt x="10356552" y="2674076"/>
                  <a:pt x="10328220" y="2669674"/>
                </a:cubicBezTo>
                <a:lnTo>
                  <a:pt x="10327592" y="2669674"/>
                </a:lnTo>
                <a:cubicBezTo>
                  <a:pt x="10325701" y="2676595"/>
                  <a:pt x="10324439" y="2687931"/>
                  <a:pt x="10325701" y="2695487"/>
                </a:cubicBezTo>
                <a:cubicBezTo>
                  <a:pt x="10326957" y="2703043"/>
                  <a:pt x="10283515" y="2699261"/>
                  <a:pt x="10282887" y="2689822"/>
                </a:cubicBezTo>
                <a:cubicBezTo>
                  <a:pt x="10282259" y="2680376"/>
                  <a:pt x="10270294" y="2658965"/>
                  <a:pt x="10258330" y="2665893"/>
                </a:cubicBezTo>
                <a:lnTo>
                  <a:pt x="10248883" y="2668411"/>
                </a:lnTo>
                <a:lnTo>
                  <a:pt x="10238816" y="2671558"/>
                </a:lnTo>
                <a:cubicBezTo>
                  <a:pt x="10228114" y="2672820"/>
                  <a:pt x="10206703" y="2681632"/>
                  <a:pt x="10192220" y="2691706"/>
                </a:cubicBezTo>
                <a:cubicBezTo>
                  <a:pt x="10177737" y="2701780"/>
                  <a:pt x="10126739" y="2697378"/>
                  <a:pt x="10124220" y="2680376"/>
                </a:cubicBezTo>
                <a:lnTo>
                  <a:pt x="10139959" y="2665265"/>
                </a:lnTo>
                <a:lnTo>
                  <a:pt x="10151924" y="2653928"/>
                </a:lnTo>
                <a:cubicBezTo>
                  <a:pt x="10145314" y="2645431"/>
                  <a:pt x="10136656" y="2639764"/>
                  <a:pt x="10128077" y="2637402"/>
                </a:cubicBezTo>
                <a:close/>
                <a:moveTo>
                  <a:pt x="5123076" y="2634415"/>
                </a:moveTo>
                <a:cubicBezTo>
                  <a:pt x="5109855" y="2631262"/>
                  <a:pt x="5102301" y="2638817"/>
                  <a:pt x="5106709" y="2651410"/>
                </a:cubicBezTo>
                <a:lnTo>
                  <a:pt x="5109855" y="2651410"/>
                </a:lnTo>
                <a:cubicBezTo>
                  <a:pt x="5135041" y="2652672"/>
                  <a:pt x="5140706" y="2663374"/>
                  <a:pt x="5138189" y="2682266"/>
                </a:cubicBezTo>
                <a:lnTo>
                  <a:pt x="5136931" y="2691078"/>
                </a:lnTo>
                <a:cubicBezTo>
                  <a:pt x="5140706" y="2703671"/>
                  <a:pt x="5152044" y="2699896"/>
                  <a:pt x="5161482" y="2684150"/>
                </a:cubicBezTo>
                <a:cubicBezTo>
                  <a:pt x="5171556" y="2667155"/>
                  <a:pt x="5136303" y="2636933"/>
                  <a:pt x="5123076" y="2634415"/>
                </a:cubicBezTo>
                <a:close/>
                <a:moveTo>
                  <a:pt x="10676856" y="2606461"/>
                </a:moveTo>
                <a:cubicBezTo>
                  <a:pt x="10669281" y="2606195"/>
                  <a:pt x="10661292" y="2607653"/>
                  <a:pt x="10653737" y="2611748"/>
                </a:cubicBezTo>
                <a:lnTo>
                  <a:pt x="10657518" y="2645117"/>
                </a:lnTo>
                <a:lnTo>
                  <a:pt x="10657518" y="2647007"/>
                </a:lnTo>
                <a:cubicBezTo>
                  <a:pt x="10633595" y="2652672"/>
                  <a:pt x="10618477" y="2653300"/>
                  <a:pt x="10624777" y="2647635"/>
                </a:cubicBezTo>
                <a:cubicBezTo>
                  <a:pt x="10631070" y="2641970"/>
                  <a:pt x="10637997" y="2630006"/>
                  <a:pt x="10633595" y="2626225"/>
                </a:cubicBezTo>
                <a:cubicBezTo>
                  <a:pt x="10629186" y="2623078"/>
                  <a:pt x="10618477" y="2625597"/>
                  <a:pt x="10622886" y="2643226"/>
                </a:cubicBezTo>
                <a:cubicBezTo>
                  <a:pt x="10627295" y="2660228"/>
                  <a:pt x="10611550" y="2701780"/>
                  <a:pt x="10598329" y="2696743"/>
                </a:cubicBezTo>
                <a:cubicBezTo>
                  <a:pt x="10585109" y="2691078"/>
                  <a:pt x="10560551" y="2640080"/>
                  <a:pt x="10552368" y="2640708"/>
                </a:cubicBezTo>
                <a:cubicBezTo>
                  <a:pt x="10544184" y="2641336"/>
                  <a:pt x="10520883" y="2645745"/>
                  <a:pt x="10524036" y="2648891"/>
                </a:cubicBezTo>
                <a:cubicBezTo>
                  <a:pt x="10527811" y="2652044"/>
                  <a:pt x="10541666" y="2664637"/>
                  <a:pt x="10550477" y="2674076"/>
                </a:cubicBezTo>
                <a:cubicBezTo>
                  <a:pt x="10559295" y="2683522"/>
                  <a:pt x="10522774" y="2706817"/>
                  <a:pt x="10522774" y="2712489"/>
                </a:cubicBezTo>
                <a:cubicBezTo>
                  <a:pt x="10522774" y="2718782"/>
                  <a:pt x="10547331" y="2725709"/>
                  <a:pt x="10576925" y="2728856"/>
                </a:cubicBezTo>
                <a:lnTo>
                  <a:pt x="10598329" y="2721928"/>
                </a:lnTo>
                <a:cubicBezTo>
                  <a:pt x="10624777" y="2713117"/>
                  <a:pt x="10643662" y="2747748"/>
                  <a:pt x="10670738" y="2724447"/>
                </a:cubicBezTo>
                <a:lnTo>
                  <a:pt x="10680812" y="2716263"/>
                </a:lnTo>
                <a:cubicBezTo>
                  <a:pt x="10704107" y="2720672"/>
                  <a:pt x="10730555" y="2727600"/>
                  <a:pt x="10739994" y="2732002"/>
                </a:cubicBezTo>
                <a:cubicBezTo>
                  <a:pt x="10749440" y="2736411"/>
                  <a:pt x="10763923" y="2732637"/>
                  <a:pt x="10751331" y="2712489"/>
                </a:cubicBezTo>
                <a:cubicBezTo>
                  <a:pt x="10738738" y="2692340"/>
                  <a:pt x="10700960" y="2640080"/>
                  <a:pt x="10711034" y="2630634"/>
                </a:cubicBezTo>
                <a:cubicBezTo>
                  <a:pt x="10716071" y="2625907"/>
                  <a:pt x="10709302" y="2617096"/>
                  <a:pt x="10697497" y="2611510"/>
                </a:cubicBezTo>
                <a:cubicBezTo>
                  <a:pt x="10691594" y="2608714"/>
                  <a:pt x="10684432" y="2606726"/>
                  <a:pt x="10676856" y="2606461"/>
                </a:cubicBezTo>
                <a:close/>
                <a:moveTo>
                  <a:pt x="840343" y="2599783"/>
                </a:moveTo>
                <a:cubicBezTo>
                  <a:pt x="835306" y="2600411"/>
                  <a:pt x="829006" y="2607967"/>
                  <a:pt x="827116" y="2613004"/>
                </a:cubicBezTo>
                <a:cubicBezTo>
                  <a:pt x="824598" y="2619304"/>
                  <a:pt x="827116" y="2626859"/>
                  <a:pt x="825860" y="2633780"/>
                </a:cubicBezTo>
                <a:lnTo>
                  <a:pt x="825232" y="2635671"/>
                </a:lnTo>
                <a:cubicBezTo>
                  <a:pt x="818305" y="2637561"/>
                  <a:pt x="812012" y="2633152"/>
                  <a:pt x="810121" y="2625597"/>
                </a:cubicBezTo>
                <a:cubicBezTo>
                  <a:pt x="808858" y="2618041"/>
                  <a:pt x="791229" y="2599156"/>
                  <a:pt x="774862" y="2601039"/>
                </a:cubicBezTo>
                <a:lnTo>
                  <a:pt x="761634" y="2602930"/>
                </a:lnTo>
                <a:lnTo>
                  <a:pt x="759751" y="2602930"/>
                </a:lnTo>
                <a:cubicBezTo>
                  <a:pt x="758488" y="2605448"/>
                  <a:pt x="765415" y="2613632"/>
                  <a:pt x="775490" y="2621187"/>
                </a:cubicBezTo>
                <a:cubicBezTo>
                  <a:pt x="785564" y="2628115"/>
                  <a:pt x="766678" y="2660856"/>
                  <a:pt x="767306" y="2668411"/>
                </a:cubicBezTo>
                <a:lnTo>
                  <a:pt x="776752" y="2667783"/>
                </a:lnTo>
                <a:lnTo>
                  <a:pt x="812203" y="2664961"/>
                </a:lnTo>
                <a:lnTo>
                  <a:pt x="810755" y="2661041"/>
                </a:lnTo>
                <a:cubicBezTo>
                  <a:pt x="812012" y="2645302"/>
                  <a:pt x="819567" y="2651602"/>
                  <a:pt x="830269" y="2657267"/>
                </a:cubicBezTo>
                <a:cubicBezTo>
                  <a:pt x="838459" y="2661676"/>
                  <a:pt x="851052" y="2662932"/>
                  <a:pt x="861126" y="2662304"/>
                </a:cubicBezTo>
                <a:lnTo>
                  <a:pt x="877650" y="2661642"/>
                </a:lnTo>
                <a:lnTo>
                  <a:pt x="870694" y="2649661"/>
                </a:lnTo>
                <a:cubicBezTo>
                  <a:pt x="866001" y="2642361"/>
                  <a:pt x="861280" y="2635671"/>
                  <a:pt x="857345" y="2630634"/>
                </a:cubicBezTo>
                <a:lnTo>
                  <a:pt x="859856" y="2606711"/>
                </a:lnTo>
                <a:cubicBezTo>
                  <a:pt x="859856" y="2604821"/>
                  <a:pt x="846636" y="2598521"/>
                  <a:pt x="840343" y="2599783"/>
                </a:cubicBezTo>
                <a:close/>
                <a:moveTo>
                  <a:pt x="9302998" y="2584819"/>
                </a:moveTo>
                <a:cubicBezTo>
                  <a:pt x="9282368" y="2585851"/>
                  <a:pt x="9265722" y="2600253"/>
                  <a:pt x="9245886" y="2605448"/>
                </a:cubicBezTo>
                <a:cubicBezTo>
                  <a:pt x="9244002" y="2606076"/>
                  <a:pt x="9242112" y="2614895"/>
                  <a:pt x="9244624" y="2617413"/>
                </a:cubicBezTo>
                <a:cubicBezTo>
                  <a:pt x="9260997" y="2634415"/>
                  <a:pt x="9284292" y="2626225"/>
                  <a:pt x="9304440" y="2625597"/>
                </a:cubicBezTo>
                <a:lnTo>
                  <a:pt x="9318295" y="2625597"/>
                </a:lnTo>
                <a:cubicBezTo>
                  <a:pt x="9335925" y="2616785"/>
                  <a:pt x="9342224" y="2601674"/>
                  <a:pt x="9332144" y="2592228"/>
                </a:cubicBezTo>
                <a:lnTo>
                  <a:pt x="9325223" y="2589081"/>
                </a:lnTo>
                <a:cubicBezTo>
                  <a:pt x="9317195" y="2585618"/>
                  <a:pt x="9309875" y="2584476"/>
                  <a:pt x="9302998" y="2584819"/>
                </a:cubicBezTo>
                <a:close/>
                <a:moveTo>
                  <a:pt x="11323114" y="2543036"/>
                </a:moveTo>
                <a:cubicBezTo>
                  <a:pt x="11315794" y="2542800"/>
                  <a:pt x="11307922" y="2545004"/>
                  <a:pt x="11300995" y="2544376"/>
                </a:cubicBezTo>
                <a:cubicBezTo>
                  <a:pt x="11298483" y="2544376"/>
                  <a:pt x="11289665" y="2563262"/>
                  <a:pt x="11290921" y="2563896"/>
                </a:cubicBezTo>
                <a:lnTo>
                  <a:pt x="11325552" y="2582154"/>
                </a:lnTo>
                <a:cubicBezTo>
                  <a:pt x="11366476" y="2601039"/>
                  <a:pt x="11401736" y="2604821"/>
                  <a:pt x="11404254" y="2590965"/>
                </a:cubicBezTo>
                <a:lnTo>
                  <a:pt x="11380960" y="2582782"/>
                </a:lnTo>
                <a:cubicBezTo>
                  <a:pt x="11365849" y="2577117"/>
                  <a:pt x="11346956" y="2567671"/>
                  <a:pt x="11341926" y="2556341"/>
                </a:cubicBezTo>
                <a:cubicBezTo>
                  <a:pt x="11337203" y="2545949"/>
                  <a:pt x="11330434" y="2543272"/>
                  <a:pt x="11323114" y="2543036"/>
                </a:cubicBezTo>
                <a:close/>
                <a:moveTo>
                  <a:pt x="9615480" y="2526747"/>
                </a:moveTo>
                <a:cubicBezTo>
                  <a:pt x="9598485" y="2544376"/>
                  <a:pt x="9576440" y="2569561"/>
                  <a:pt x="9572665" y="2574598"/>
                </a:cubicBezTo>
                <a:cubicBezTo>
                  <a:pt x="9568256" y="2580263"/>
                  <a:pt x="9577702" y="2585300"/>
                  <a:pt x="9592185" y="2585928"/>
                </a:cubicBezTo>
                <a:lnTo>
                  <a:pt x="9599741" y="2584044"/>
                </a:lnTo>
                <a:cubicBezTo>
                  <a:pt x="9614852" y="2580263"/>
                  <a:pt x="9629963" y="2575854"/>
                  <a:pt x="9643812" y="2570189"/>
                </a:cubicBezTo>
                <a:cubicBezTo>
                  <a:pt x="9657667" y="2564524"/>
                  <a:pt x="9657039" y="2549413"/>
                  <a:pt x="9643812" y="2542486"/>
                </a:cubicBezTo>
                <a:close/>
                <a:moveTo>
                  <a:pt x="9497110" y="2500933"/>
                </a:moveTo>
                <a:lnTo>
                  <a:pt x="9482627" y="2502189"/>
                </a:lnTo>
                <a:cubicBezTo>
                  <a:pt x="9461851" y="2504080"/>
                  <a:pt x="9446739" y="2521710"/>
                  <a:pt x="9453667" y="2539339"/>
                </a:cubicBezTo>
                <a:lnTo>
                  <a:pt x="9456186" y="2546267"/>
                </a:lnTo>
                <a:cubicBezTo>
                  <a:pt x="9456186" y="2553188"/>
                  <a:pt x="9455558" y="2562634"/>
                  <a:pt x="9454923" y="2566415"/>
                </a:cubicBezTo>
                <a:cubicBezTo>
                  <a:pt x="9454295" y="2570817"/>
                  <a:pt x="9462479" y="2580891"/>
                  <a:pt x="9473181" y="2580263"/>
                </a:cubicBezTo>
                <a:lnTo>
                  <a:pt x="9481999" y="2577745"/>
                </a:lnTo>
                <a:lnTo>
                  <a:pt x="9494591" y="2574598"/>
                </a:lnTo>
                <a:cubicBezTo>
                  <a:pt x="9507184" y="2568933"/>
                  <a:pt x="9509702" y="2555078"/>
                  <a:pt x="9500263" y="2543114"/>
                </a:cubicBezTo>
                <a:lnTo>
                  <a:pt x="9522923" y="2529893"/>
                </a:lnTo>
                <a:lnTo>
                  <a:pt x="9537406" y="2521082"/>
                </a:lnTo>
                <a:cubicBezTo>
                  <a:pt x="9531113" y="2511007"/>
                  <a:pt x="9513477" y="2502189"/>
                  <a:pt x="9497110" y="2500933"/>
                </a:cubicBezTo>
                <a:close/>
                <a:moveTo>
                  <a:pt x="10520255" y="2487706"/>
                </a:moveTo>
                <a:cubicBezTo>
                  <a:pt x="10506407" y="2492115"/>
                  <a:pt x="10502626" y="2503452"/>
                  <a:pt x="10512700" y="2512263"/>
                </a:cubicBezTo>
                <a:cubicBezTo>
                  <a:pt x="10522774" y="2521082"/>
                  <a:pt x="10552996" y="2534302"/>
                  <a:pt x="10557405" y="2521710"/>
                </a:cubicBezTo>
                <a:cubicBezTo>
                  <a:pt x="10562442" y="2509117"/>
                  <a:pt x="10534110" y="2483304"/>
                  <a:pt x="10520255" y="2487706"/>
                </a:cubicBezTo>
                <a:close/>
                <a:moveTo>
                  <a:pt x="953362" y="2455473"/>
                </a:moveTo>
                <a:cubicBezTo>
                  <a:pt x="947853" y="2454528"/>
                  <a:pt x="941084" y="2456731"/>
                  <a:pt x="935419" y="2460823"/>
                </a:cubicBezTo>
                <a:cubicBezTo>
                  <a:pt x="933528" y="2462082"/>
                  <a:pt x="933842" y="2465860"/>
                  <a:pt x="934865" y="2470267"/>
                </a:cubicBezTo>
                <a:lnTo>
                  <a:pt x="937205" y="2478630"/>
                </a:lnTo>
                <a:lnTo>
                  <a:pt x="954823" y="2457378"/>
                </a:lnTo>
                <a:close/>
                <a:moveTo>
                  <a:pt x="186157" y="2440675"/>
                </a:moveTo>
                <a:lnTo>
                  <a:pt x="177959" y="2448777"/>
                </a:lnTo>
                <a:lnTo>
                  <a:pt x="186706" y="2455282"/>
                </a:lnTo>
                <a:lnTo>
                  <a:pt x="199166" y="2449345"/>
                </a:lnTo>
                <a:close/>
                <a:moveTo>
                  <a:pt x="436985" y="2428605"/>
                </a:moveTo>
                <a:lnTo>
                  <a:pt x="426483" y="2434279"/>
                </a:lnTo>
                <a:lnTo>
                  <a:pt x="424786" y="2450355"/>
                </a:lnTo>
                <a:lnTo>
                  <a:pt x="424858" y="2452626"/>
                </a:lnTo>
                <a:lnTo>
                  <a:pt x="442418" y="2456228"/>
                </a:lnTo>
                <a:lnTo>
                  <a:pt x="453119" y="2458747"/>
                </a:lnTo>
                <a:lnTo>
                  <a:pt x="454076" y="2458318"/>
                </a:lnTo>
                <a:lnTo>
                  <a:pt x="432972" y="2437528"/>
                </a:lnTo>
                <a:lnTo>
                  <a:pt x="475666" y="2439260"/>
                </a:lnTo>
                <a:lnTo>
                  <a:pt x="455844" y="2430031"/>
                </a:lnTo>
                <a:cubicBezTo>
                  <a:pt x="448849" y="2428073"/>
                  <a:pt x="442454" y="2427621"/>
                  <a:pt x="436985" y="2428605"/>
                </a:cubicBezTo>
                <a:close/>
                <a:moveTo>
                  <a:pt x="486333" y="2412389"/>
                </a:moveTo>
                <a:lnTo>
                  <a:pt x="478622" y="2439380"/>
                </a:lnTo>
                <a:lnTo>
                  <a:pt x="479567" y="2439419"/>
                </a:lnTo>
                <a:cubicBezTo>
                  <a:pt x="499715" y="2440047"/>
                  <a:pt x="506643" y="2429973"/>
                  <a:pt x="499087" y="2418643"/>
                </a:cubicBezTo>
                <a:close/>
                <a:moveTo>
                  <a:pt x="176711" y="2402077"/>
                </a:moveTo>
                <a:cubicBezTo>
                  <a:pt x="164750" y="2396726"/>
                  <a:pt x="161129" y="2403652"/>
                  <a:pt x="161600" y="2413647"/>
                </a:cubicBezTo>
                <a:lnTo>
                  <a:pt x="163530" y="2423243"/>
                </a:lnTo>
                <a:lnTo>
                  <a:pt x="208417" y="2431217"/>
                </a:lnTo>
                <a:lnTo>
                  <a:pt x="211657" y="2422857"/>
                </a:lnTo>
                <a:cubicBezTo>
                  <a:pt x="212915" y="2413884"/>
                  <a:pt x="211025" y="2406486"/>
                  <a:pt x="202524" y="2407114"/>
                </a:cubicBezTo>
                <a:lnTo>
                  <a:pt x="189931" y="2404595"/>
                </a:lnTo>
                <a:close/>
                <a:moveTo>
                  <a:pt x="0" y="0"/>
                </a:moveTo>
                <a:lnTo>
                  <a:pt x="11601744" y="0"/>
                </a:lnTo>
                <a:lnTo>
                  <a:pt x="11588488" y="3430"/>
                </a:lnTo>
                <a:cubicBezTo>
                  <a:pt x="11583320" y="6363"/>
                  <a:pt x="11580397" y="9993"/>
                  <a:pt x="11581813" y="12826"/>
                </a:cubicBezTo>
                <a:cubicBezTo>
                  <a:pt x="11585587" y="21638"/>
                  <a:pt x="11620847" y="32974"/>
                  <a:pt x="11633439" y="27937"/>
                </a:cubicBezTo>
                <a:cubicBezTo>
                  <a:pt x="11646032" y="22900"/>
                  <a:pt x="11641001" y="10936"/>
                  <a:pt x="11623365" y="1489"/>
                </a:cubicBezTo>
                <a:lnTo>
                  <a:pt x="11616666" y="0"/>
                </a:lnTo>
                <a:lnTo>
                  <a:pt x="12192000" y="0"/>
                </a:lnTo>
                <a:lnTo>
                  <a:pt x="12192000" y="2637568"/>
                </a:lnTo>
                <a:lnTo>
                  <a:pt x="12190031" y="2638189"/>
                </a:lnTo>
                <a:cubicBezTo>
                  <a:pt x="12181848" y="2632524"/>
                  <a:pt x="12164218" y="2621822"/>
                  <a:pt x="12150997" y="2614267"/>
                </a:cubicBezTo>
                <a:cubicBezTo>
                  <a:pt x="12137770" y="2606711"/>
                  <a:pt x="12092444" y="2614267"/>
                  <a:pt x="12100627" y="2631896"/>
                </a:cubicBezTo>
                <a:cubicBezTo>
                  <a:pt x="12108183" y="2649526"/>
                  <a:pt x="12093072" y="2694859"/>
                  <a:pt x="12081107" y="2691706"/>
                </a:cubicBezTo>
                <a:cubicBezTo>
                  <a:pt x="12068514" y="2689187"/>
                  <a:pt x="12034518" y="2672192"/>
                  <a:pt x="12030109" y="2660228"/>
                </a:cubicBezTo>
                <a:cubicBezTo>
                  <a:pt x="12025700" y="2648263"/>
                  <a:pt x="12066624" y="2666521"/>
                  <a:pt x="12070405" y="2667155"/>
                </a:cubicBezTo>
                <a:cubicBezTo>
                  <a:pt x="12074807" y="2667155"/>
                  <a:pt x="12084888" y="2659600"/>
                  <a:pt x="12077961" y="2649526"/>
                </a:cubicBezTo>
                <a:cubicBezTo>
                  <a:pt x="12071033" y="2640080"/>
                  <a:pt x="12040183" y="2629378"/>
                  <a:pt x="12025072" y="2647635"/>
                </a:cubicBezTo>
                <a:lnTo>
                  <a:pt x="12007442" y="2652672"/>
                </a:lnTo>
                <a:lnTo>
                  <a:pt x="11996105" y="2655819"/>
                </a:lnTo>
                <a:cubicBezTo>
                  <a:pt x="11975957" y="2641336"/>
                  <a:pt x="11934405" y="2647635"/>
                  <a:pt x="11902920" y="2669674"/>
                </a:cubicBezTo>
                <a:lnTo>
                  <a:pt x="11854441" y="2643226"/>
                </a:lnTo>
                <a:lnTo>
                  <a:pt x="11831146" y="2630634"/>
                </a:lnTo>
                <a:cubicBezTo>
                  <a:pt x="11788959" y="2636299"/>
                  <a:pt x="11751181" y="2649526"/>
                  <a:pt x="11746772" y="2659600"/>
                </a:cubicBezTo>
                <a:cubicBezTo>
                  <a:pt x="11742370" y="2669674"/>
                  <a:pt x="11745516" y="2698006"/>
                  <a:pt x="11751809" y="2702415"/>
                </a:cubicBezTo>
                <a:cubicBezTo>
                  <a:pt x="11758109" y="2706189"/>
                  <a:pt x="11759993" y="2729484"/>
                  <a:pt x="11731661" y="2741448"/>
                </a:cubicBezTo>
                <a:lnTo>
                  <a:pt x="11714032" y="2735783"/>
                </a:lnTo>
                <a:lnTo>
                  <a:pt x="11693256" y="2729484"/>
                </a:lnTo>
                <a:cubicBezTo>
                  <a:pt x="11676261" y="2706189"/>
                  <a:pt x="11679407" y="2688559"/>
                  <a:pt x="11699555" y="2689822"/>
                </a:cubicBezTo>
                <a:cubicBezTo>
                  <a:pt x="11719703" y="2691078"/>
                  <a:pt x="11700177" y="2641970"/>
                  <a:pt x="11688219" y="2639452"/>
                </a:cubicBezTo>
                <a:cubicBezTo>
                  <a:pt x="11676261" y="2636933"/>
                  <a:pt x="11639739" y="2650782"/>
                  <a:pt x="11634702" y="2652672"/>
                </a:cubicBezTo>
                <a:cubicBezTo>
                  <a:pt x="11629665" y="2654563"/>
                  <a:pt x="11600070" y="2654563"/>
                  <a:pt x="11573629" y="2655819"/>
                </a:cubicBezTo>
                <a:cubicBezTo>
                  <a:pt x="11547182" y="2656447"/>
                  <a:pt x="11477926" y="2662746"/>
                  <a:pt x="11477926" y="2669674"/>
                </a:cubicBezTo>
                <a:cubicBezTo>
                  <a:pt x="11477926" y="2676595"/>
                  <a:pt x="11484219" y="2694859"/>
                  <a:pt x="11491774" y="2697378"/>
                </a:cubicBezTo>
                <a:lnTo>
                  <a:pt x="11495549" y="2696115"/>
                </a:lnTo>
                <a:lnTo>
                  <a:pt x="11514441" y="2688559"/>
                </a:lnTo>
                <a:cubicBezTo>
                  <a:pt x="11536480" y="2687303"/>
                  <a:pt x="11558512" y="2684785"/>
                  <a:pt x="11562921" y="2683522"/>
                </a:cubicBezTo>
                <a:cubicBezTo>
                  <a:pt x="11567958" y="2682266"/>
                  <a:pt x="11586850" y="2675967"/>
                  <a:pt x="11595661" y="2677229"/>
                </a:cubicBezTo>
                <a:cubicBezTo>
                  <a:pt x="11604480" y="2678485"/>
                  <a:pt x="11620219" y="2694224"/>
                  <a:pt x="11612663" y="2702415"/>
                </a:cubicBezTo>
                <a:cubicBezTo>
                  <a:pt x="11605108" y="2710598"/>
                  <a:pt x="11565439" y="2737674"/>
                  <a:pt x="11544663" y="2737039"/>
                </a:cubicBezTo>
                <a:lnTo>
                  <a:pt x="11522624" y="2737674"/>
                </a:lnTo>
                <a:lnTo>
                  <a:pt x="11503739" y="2738302"/>
                </a:lnTo>
                <a:cubicBezTo>
                  <a:pt x="11497439" y="2726337"/>
                  <a:pt x="11482328" y="2714373"/>
                  <a:pt x="11470998" y="2710598"/>
                </a:cubicBezTo>
                <a:lnTo>
                  <a:pt x="11463443" y="2713117"/>
                </a:lnTo>
                <a:cubicBezTo>
                  <a:pt x="11449588" y="2718154"/>
                  <a:pt x="11426293" y="2725081"/>
                  <a:pt x="11416219" y="2723819"/>
                </a:cubicBezTo>
                <a:cubicBezTo>
                  <a:pt x="11410554" y="2723191"/>
                  <a:pt x="11402364" y="2725709"/>
                  <a:pt x="11399852" y="2723191"/>
                </a:cubicBezTo>
                <a:lnTo>
                  <a:pt x="11396071" y="2718782"/>
                </a:lnTo>
                <a:cubicBezTo>
                  <a:pt x="11393552" y="2711854"/>
                  <a:pt x="11394180" y="2701780"/>
                  <a:pt x="11396699" y="2696743"/>
                </a:cubicBezTo>
                <a:lnTo>
                  <a:pt x="11399852" y="2696743"/>
                </a:lnTo>
                <a:lnTo>
                  <a:pt x="11420628" y="2694859"/>
                </a:lnTo>
                <a:cubicBezTo>
                  <a:pt x="11432586" y="2681632"/>
                  <a:pt x="11420000" y="2657081"/>
                  <a:pt x="11393552" y="2640708"/>
                </a:cubicBezTo>
                <a:lnTo>
                  <a:pt x="11374660" y="2648891"/>
                </a:lnTo>
                <a:cubicBezTo>
                  <a:pt x="11353884" y="2657709"/>
                  <a:pt x="11344444" y="2653300"/>
                  <a:pt x="11333108" y="2641970"/>
                </a:cubicBezTo>
                <a:cubicBezTo>
                  <a:pt x="11311069" y="2623078"/>
                  <a:pt x="11292184" y="2616150"/>
                  <a:pt x="11290921" y="2626859"/>
                </a:cubicBezTo>
                <a:cubicBezTo>
                  <a:pt x="11289665" y="2637561"/>
                  <a:pt x="11261333" y="2664637"/>
                  <a:pt x="11231111" y="2664637"/>
                </a:cubicBezTo>
                <a:lnTo>
                  <a:pt x="11203408" y="2662746"/>
                </a:lnTo>
                <a:lnTo>
                  <a:pt x="11190815" y="2661484"/>
                </a:lnTo>
                <a:cubicBezTo>
                  <a:pt x="11176332" y="2664637"/>
                  <a:pt x="11097630" y="2673448"/>
                  <a:pt x="11015147" y="2680376"/>
                </a:cubicBezTo>
                <a:lnTo>
                  <a:pt x="10940219" y="2669674"/>
                </a:lnTo>
                <a:lnTo>
                  <a:pt x="10924480" y="2667155"/>
                </a:lnTo>
                <a:cubicBezTo>
                  <a:pt x="10905588" y="2674711"/>
                  <a:pt x="10878512" y="2680376"/>
                  <a:pt x="10864036" y="2679748"/>
                </a:cubicBezTo>
                <a:lnTo>
                  <a:pt x="10850809" y="2681004"/>
                </a:lnTo>
                <a:cubicBezTo>
                  <a:pt x="10836332" y="2682266"/>
                  <a:pt x="10821221" y="2674076"/>
                  <a:pt x="10806110" y="2670930"/>
                </a:cubicBezTo>
                <a:cubicBezTo>
                  <a:pt x="10802957" y="2670302"/>
                  <a:pt x="10796664" y="2674076"/>
                  <a:pt x="10795401" y="2676595"/>
                </a:cubicBezTo>
                <a:cubicBezTo>
                  <a:pt x="10793517" y="2680376"/>
                  <a:pt x="10793517" y="2687931"/>
                  <a:pt x="10796036" y="2689822"/>
                </a:cubicBezTo>
                <a:lnTo>
                  <a:pt x="10815549" y="2701152"/>
                </a:lnTo>
                <a:cubicBezTo>
                  <a:pt x="10838223" y="2712489"/>
                  <a:pt x="10872219" y="2713117"/>
                  <a:pt x="10890477" y="2702415"/>
                </a:cubicBezTo>
                <a:lnTo>
                  <a:pt x="10915034" y="2703043"/>
                </a:lnTo>
                <a:lnTo>
                  <a:pt x="10924480" y="2703043"/>
                </a:lnTo>
                <a:cubicBezTo>
                  <a:pt x="10935182" y="2701152"/>
                  <a:pt x="10943366" y="2703671"/>
                  <a:pt x="10943366" y="2708080"/>
                </a:cubicBezTo>
                <a:cubicBezTo>
                  <a:pt x="10942738" y="2712489"/>
                  <a:pt x="10937073" y="2730746"/>
                  <a:pt x="10932664" y="2740192"/>
                </a:cubicBezTo>
                <a:lnTo>
                  <a:pt x="10931408" y="2748376"/>
                </a:lnTo>
                <a:lnTo>
                  <a:pt x="10927812" y="2770540"/>
                </a:lnTo>
                <a:lnTo>
                  <a:pt x="10922590" y="2769780"/>
                </a:lnTo>
                <a:cubicBezTo>
                  <a:pt x="10911888" y="2756559"/>
                  <a:pt x="10858999" y="2777335"/>
                  <a:pt x="10847034" y="2774189"/>
                </a:cubicBezTo>
                <a:cubicBezTo>
                  <a:pt x="10835070" y="2771042"/>
                  <a:pt x="10794780" y="2770414"/>
                  <a:pt x="10794780" y="2781744"/>
                </a:cubicBezTo>
                <a:cubicBezTo>
                  <a:pt x="10794780" y="2793081"/>
                  <a:pt x="10787218" y="2819522"/>
                  <a:pt x="10777778" y="2815113"/>
                </a:cubicBezTo>
                <a:lnTo>
                  <a:pt x="10777778" y="2813229"/>
                </a:lnTo>
                <a:cubicBezTo>
                  <a:pt x="10779034" y="2796856"/>
                  <a:pt x="10779034" y="2780489"/>
                  <a:pt x="10758258" y="2771670"/>
                </a:cubicBezTo>
                <a:lnTo>
                  <a:pt x="10750075" y="2768524"/>
                </a:lnTo>
                <a:cubicBezTo>
                  <a:pt x="10738738" y="2769780"/>
                  <a:pt x="10730555" y="2782372"/>
                  <a:pt x="10731183" y="2795600"/>
                </a:cubicBezTo>
                <a:lnTo>
                  <a:pt x="10708516" y="2793081"/>
                </a:lnTo>
                <a:cubicBezTo>
                  <a:pt x="10682703" y="2790563"/>
                  <a:pt x="10661292" y="2799374"/>
                  <a:pt x="10637997" y="2805674"/>
                </a:cubicBezTo>
                <a:cubicBezTo>
                  <a:pt x="10631704" y="2807558"/>
                  <a:pt x="10615959" y="2789928"/>
                  <a:pt x="10606513" y="2779854"/>
                </a:cubicBezTo>
                <a:lnTo>
                  <a:pt x="10588255" y="2759706"/>
                </a:lnTo>
                <a:cubicBezTo>
                  <a:pt x="10579444" y="2771042"/>
                  <a:pt x="10568107" y="2784891"/>
                  <a:pt x="10564332" y="2789928"/>
                </a:cubicBezTo>
                <a:cubicBezTo>
                  <a:pt x="10559923" y="2794965"/>
                  <a:pt x="10544812" y="2804411"/>
                  <a:pt x="10541666" y="2799374"/>
                </a:cubicBezTo>
                <a:cubicBezTo>
                  <a:pt x="10537885" y="2793709"/>
                  <a:pt x="10525292" y="2781744"/>
                  <a:pt x="10520255" y="2783635"/>
                </a:cubicBezTo>
                <a:cubicBezTo>
                  <a:pt x="10515218" y="2785526"/>
                  <a:pt x="10499479" y="2796228"/>
                  <a:pt x="10492551" y="2801265"/>
                </a:cubicBezTo>
                <a:cubicBezTo>
                  <a:pt x="10485624" y="2806302"/>
                  <a:pt x="10437772" y="2816376"/>
                  <a:pt x="10444706" y="2809448"/>
                </a:cubicBezTo>
                <a:cubicBezTo>
                  <a:pt x="10451627" y="2802521"/>
                  <a:pt x="10460445" y="2788044"/>
                  <a:pt x="10449737" y="2792447"/>
                </a:cubicBezTo>
                <a:cubicBezTo>
                  <a:pt x="10438407" y="2796856"/>
                  <a:pt x="10396848" y="2791191"/>
                  <a:pt x="10382365" y="2771670"/>
                </a:cubicBezTo>
                <a:lnTo>
                  <a:pt x="10352777" y="2793081"/>
                </a:lnTo>
                <a:cubicBezTo>
                  <a:pt x="10347740" y="2796856"/>
                  <a:pt x="10331994" y="2791819"/>
                  <a:pt x="10321292" y="2789928"/>
                </a:cubicBezTo>
                <a:cubicBezTo>
                  <a:pt x="10294223" y="2785526"/>
                  <a:pt x="10294851" y="2785526"/>
                  <a:pt x="10292333" y="2808192"/>
                </a:cubicBezTo>
                <a:cubicBezTo>
                  <a:pt x="10291698" y="2815113"/>
                  <a:pt x="10285405" y="2827078"/>
                  <a:pt x="10283515" y="2827078"/>
                </a:cubicBezTo>
                <a:lnTo>
                  <a:pt x="10257702" y="2824559"/>
                </a:lnTo>
                <a:cubicBezTo>
                  <a:pt x="10238181" y="2837152"/>
                  <a:pt x="10218033" y="2846598"/>
                  <a:pt x="10212996" y="2845335"/>
                </a:cubicBezTo>
                <a:cubicBezTo>
                  <a:pt x="10207959" y="2844079"/>
                  <a:pt x="10179000" y="2831487"/>
                  <a:pt x="10160107" y="2822669"/>
                </a:cubicBezTo>
                <a:cubicBezTo>
                  <a:pt x="10141222" y="2813857"/>
                  <a:pt x="10076996" y="2811339"/>
                  <a:pt x="10061257" y="2837780"/>
                </a:cubicBezTo>
                <a:lnTo>
                  <a:pt x="10019071" y="2837152"/>
                </a:lnTo>
                <a:lnTo>
                  <a:pt x="9990111" y="2836524"/>
                </a:lnTo>
                <a:cubicBezTo>
                  <a:pt x="9956742" y="2849116"/>
                  <a:pt x="9929039" y="2852891"/>
                  <a:pt x="9929039" y="2845335"/>
                </a:cubicBezTo>
                <a:cubicBezTo>
                  <a:pt x="9929039" y="2837780"/>
                  <a:pt x="9906365" y="2813229"/>
                  <a:pt x="9878040" y="2808820"/>
                </a:cubicBezTo>
                <a:lnTo>
                  <a:pt x="9867332" y="2834005"/>
                </a:lnTo>
                <a:lnTo>
                  <a:pt x="9864185" y="2842189"/>
                </a:lnTo>
                <a:cubicBezTo>
                  <a:pt x="9883071" y="2850372"/>
                  <a:pt x="9884961" y="2858562"/>
                  <a:pt x="9867332" y="2860446"/>
                </a:cubicBezTo>
                <a:lnTo>
                  <a:pt x="9857258" y="2863600"/>
                </a:lnTo>
                <a:lnTo>
                  <a:pt x="9832700" y="2870520"/>
                </a:lnTo>
                <a:cubicBezTo>
                  <a:pt x="9814443" y="2856672"/>
                  <a:pt x="9788630" y="2846598"/>
                  <a:pt x="9775409" y="2847854"/>
                </a:cubicBezTo>
                <a:cubicBezTo>
                  <a:pt x="9762182" y="2849116"/>
                  <a:pt x="9720630" y="2860446"/>
                  <a:pt x="9716221" y="2871783"/>
                </a:cubicBezTo>
                <a:cubicBezTo>
                  <a:pt x="9711812" y="2882485"/>
                  <a:pt x="9706775" y="2916488"/>
                  <a:pt x="9717477" y="2917744"/>
                </a:cubicBezTo>
                <a:cubicBezTo>
                  <a:pt x="9727557" y="2919007"/>
                  <a:pt x="9755261" y="2928446"/>
                  <a:pt x="9753370" y="2935374"/>
                </a:cubicBezTo>
                <a:cubicBezTo>
                  <a:pt x="9751480" y="2942301"/>
                  <a:pt x="9733850" y="2959303"/>
                  <a:pt x="9718739" y="2958041"/>
                </a:cubicBezTo>
                <a:lnTo>
                  <a:pt x="9704256" y="2954894"/>
                </a:lnTo>
                <a:lnTo>
                  <a:pt x="9670259" y="2947966"/>
                </a:lnTo>
                <a:cubicBezTo>
                  <a:pt x="9667106" y="2922153"/>
                  <a:pt x="9654514" y="2912079"/>
                  <a:pt x="9641928" y="2925300"/>
                </a:cubicBezTo>
                <a:cubicBezTo>
                  <a:pt x="9629963" y="2938520"/>
                  <a:pt x="9581483" y="2970633"/>
                  <a:pt x="9560073" y="2968743"/>
                </a:cubicBezTo>
                <a:cubicBezTo>
                  <a:pt x="9538034" y="2966859"/>
                  <a:pt x="9520404" y="2925300"/>
                  <a:pt x="9510330" y="2934746"/>
                </a:cubicBezTo>
                <a:cubicBezTo>
                  <a:pt x="9500263" y="2944192"/>
                  <a:pt x="9464997" y="2953003"/>
                  <a:pt x="9463741" y="2943557"/>
                </a:cubicBezTo>
                <a:cubicBezTo>
                  <a:pt x="9462479" y="2934118"/>
                  <a:pt x="9461223" y="2905780"/>
                  <a:pt x="9465625" y="2903896"/>
                </a:cubicBezTo>
                <a:lnTo>
                  <a:pt x="9472559" y="2905152"/>
                </a:lnTo>
                <a:lnTo>
                  <a:pt x="9479480" y="2907042"/>
                </a:lnTo>
                <a:cubicBezTo>
                  <a:pt x="9486408" y="2913335"/>
                  <a:pt x="9500263" y="2909561"/>
                  <a:pt x="9510330" y="2898859"/>
                </a:cubicBezTo>
                <a:cubicBezTo>
                  <a:pt x="9520404" y="2888150"/>
                  <a:pt x="9500263" y="2857928"/>
                  <a:pt x="9484517" y="2863600"/>
                </a:cubicBezTo>
                <a:lnTo>
                  <a:pt x="9471297" y="2862337"/>
                </a:lnTo>
                <a:cubicBezTo>
                  <a:pt x="9441702" y="2859190"/>
                  <a:pt x="9455558" y="2883748"/>
                  <a:pt x="9442958" y="2888785"/>
                </a:cubicBezTo>
                <a:cubicBezTo>
                  <a:pt x="9429110" y="2893822"/>
                  <a:pt x="9415255" y="2893187"/>
                  <a:pt x="9415255" y="2876192"/>
                </a:cubicBezTo>
                <a:lnTo>
                  <a:pt x="9415255" y="2869265"/>
                </a:lnTo>
                <a:cubicBezTo>
                  <a:pt x="9415255" y="2860446"/>
                  <a:pt x="9379367" y="2869892"/>
                  <a:pt x="9335297" y="2890669"/>
                </a:cubicBezTo>
                <a:lnTo>
                  <a:pt x="9291847" y="2903261"/>
                </a:lnTo>
                <a:lnTo>
                  <a:pt x="9260997" y="2912079"/>
                </a:lnTo>
                <a:cubicBezTo>
                  <a:pt x="9228257" y="2913970"/>
                  <a:pt x="9218810" y="2913335"/>
                  <a:pt x="9238965" y="2910189"/>
                </a:cubicBezTo>
                <a:cubicBezTo>
                  <a:pt x="9259741" y="2907042"/>
                  <a:pt x="9242740" y="2865483"/>
                  <a:pt x="9194260" y="2863600"/>
                </a:cubicBezTo>
                <a:lnTo>
                  <a:pt x="9151445" y="2864227"/>
                </a:lnTo>
                <a:lnTo>
                  <a:pt x="9136962" y="2864227"/>
                </a:lnTo>
                <a:cubicBezTo>
                  <a:pt x="9140108" y="2886266"/>
                  <a:pt x="9126260" y="2899487"/>
                  <a:pt x="9105484" y="2892559"/>
                </a:cubicBezTo>
                <a:lnTo>
                  <a:pt x="9094147" y="2897596"/>
                </a:lnTo>
                <a:cubicBezTo>
                  <a:pt x="9068334" y="2908933"/>
                  <a:pt x="9070225" y="2886266"/>
                  <a:pt x="9056997" y="2883748"/>
                </a:cubicBezTo>
                <a:cubicBezTo>
                  <a:pt x="9046923" y="2881857"/>
                  <a:pt x="9031819" y="2874930"/>
                  <a:pt x="9027410" y="2878076"/>
                </a:cubicBezTo>
                <a:cubicBezTo>
                  <a:pt x="9004737" y="2893187"/>
                  <a:pt x="8985223" y="2879339"/>
                  <a:pt x="8964447" y="2877448"/>
                </a:cubicBezTo>
                <a:cubicBezTo>
                  <a:pt x="8958775" y="2876820"/>
                  <a:pt x="8953110" y="2877448"/>
                  <a:pt x="8947445" y="2877448"/>
                </a:cubicBezTo>
                <a:lnTo>
                  <a:pt x="8929809" y="2878076"/>
                </a:lnTo>
                <a:cubicBezTo>
                  <a:pt x="8926035" y="2890041"/>
                  <a:pt x="8916595" y="2898224"/>
                  <a:pt x="8908405" y="2896340"/>
                </a:cubicBezTo>
                <a:cubicBezTo>
                  <a:pt x="8900222" y="2894450"/>
                  <a:pt x="8875036" y="2905152"/>
                  <a:pt x="8875664" y="2920263"/>
                </a:cubicBezTo>
                <a:cubicBezTo>
                  <a:pt x="8876292" y="2935374"/>
                  <a:pt x="8919107" y="2961822"/>
                  <a:pt x="8915961" y="2970633"/>
                </a:cubicBezTo>
                <a:cubicBezTo>
                  <a:pt x="8912814" y="2979451"/>
                  <a:pt x="8902740" y="3002746"/>
                  <a:pt x="8900222" y="3002746"/>
                </a:cubicBezTo>
                <a:cubicBezTo>
                  <a:pt x="8897703" y="3002746"/>
                  <a:pt x="8890775" y="2992672"/>
                  <a:pt x="8890147" y="2981335"/>
                </a:cubicBezTo>
                <a:lnTo>
                  <a:pt x="8885738" y="2970633"/>
                </a:lnTo>
                <a:cubicBezTo>
                  <a:pt x="8883848" y="2966224"/>
                  <a:pt x="8875036" y="2960559"/>
                  <a:pt x="8869371" y="2959931"/>
                </a:cubicBezTo>
                <a:lnTo>
                  <a:pt x="8863706" y="2959931"/>
                </a:lnTo>
                <a:cubicBezTo>
                  <a:pt x="8858035" y="2965596"/>
                  <a:pt x="8851742" y="2977561"/>
                  <a:pt x="8849851" y="2987007"/>
                </a:cubicBezTo>
                <a:cubicBezTo>
                  <a:pt x="8848589" y="2996446"/>
                  <a:pt x="8820885" y="3007155"/>
                  <a:pt x="8816483" y="3000227"/>
                </a:cubicBezTo>
                <a:cubicBezTo>
                  <a:pt x="8812073" y="2992672"/>
                  <a:pt x="8805780" y="2973780"/>
                  <a:pt x="8812073" y="2973780"/>
                </a:cubicBezTo>
                <a:cubicBezTo>
                  <a:pt x="8818373" y="2974414"/>
                  <a:pt x="8829075" y="2959931"/>
                  <a:pt x="8834112" y="2943557"/>
                </a:cubicBezTo>
                <a:cubicBezTo>
                  <a:pt x="8839149" y="2927818"/>
                  <a:pt x="8845442" y="2881229"/>
                  <a:pt x="8839149" y="2876192"/>
                </a:cubicBezTo>
                <a:lnTo>
                  <a:pt x="8832850" y="2876192"/>
                </a:lnTo>
                <a:cubicBezTo>
                  <a:pt x="8814592" y="2876820"/>
                  <a:pt x="8817738" y="2883113"/>
                  <a:pt x="8827813" y="2891931"/>
                </a:cubicBezTo>
                <a:cubicBezTo>
                  <a:pt x="8829075" y="2893187"/>
                  <a:pt x="8825294" y="2900115"/>
                  <a:pt x="8821520" y="2903261"/>
                </a:cubicBezTo>
                <a:cubicBezTo>
                  <a:pt x="8815220" y="2908933"/>
                  <a:pt x="8801999" y="2912707"/>
                  <a:pt x="8801371" y="2917744"/>
                </a:cubicBezTo>
                <a:lnTo>
                  <a:pt x="8798853" y="2936002"/>
                </a:lnTo>
                <a:cubicBezTo>
                  <a:pt x="8799481" y="2956150"/>
                  <a:pt x="8784998" y="2977561"/>
                  <a:pt x="8766112" y="2983226"/>
                </a:cubicBezTo>
                <a:lnTo>
                  <a:pt x="8748483" y="2986372"/>
                </a:lnTo>
                <a:cubicBezTo>
                  <a:pt x="8744074" y="2987007"/>
                  <a:pt x="8733999" y="2980079"/>
                  <a:pt x="8733371" y="2975670"/>
                </a:cubicBezTo>
                <a:cubicBezTo>
                  <a:pt x="8732737" y="2970633"/>
                  <a:pt x="8737781" y="2962450"/>
                  <a:pt x="8742818" y="2959931"/>
                </a:cubicBezTo>
                <a:cubicBezTo>
                  <a:pt x="8749739" y="2957413"/>
                  <a:pt x="8761075" y="2961822"/>
                  <a:pt x="8767368" y="2958668"/>
                </a:cubicBezTo>
                <a:lnTo>
                  <a:pt x="8774296" y="2954894"/>
                </a:lnTo>
                <a:cubicBezTo>
                  <a:pt x="8778705" y="2946711"/>
                  <a:pt x="8769887" y="2926562"/>
                  <a:pt x="8754148" y="2908933"/>
                </a:cubicBezTo>
                <a:cubicBezTo>
                  <a:pt x="8739036" y="2891931"/>
                  <a:pt x="8650260" y="2904524"/>
                  <a:pt x="8606183" y="2920263"/>
                </a:cubicBezTo>
                <a:lnTo>
                  <a:pt x="8567149" y="2914598"/>
                </a:lnTo>
                <a:lnTo>
                  <a:pt x="8564631" y="2913970"/>
                </a:lnTo>
                <a:lnTo>
                  <a:pt x="8568822" y="2906632"/>
                </a:lnTo>
                <a:lnTo>
                  <a:pt x="8601146" y="2905152"/>
                </a:lnTo>
                <a:lnTo>
                  <a:pt x="8572715" y="2899824"/>
                </a:lnTo>
                <a:lnTo>
                  <a:pt x="8584779" y="2878711"/>
                </a:lnTo>
                <a:cubicBezTo>
                  <a:pt x="8572814" y="2871783"/>
                  <a:pt x="8514889" y="2835896"/>
                  <a:pt x="8505442" y="2833377"/>
                </a:cubicBezTo>
                <a:lnTo>
                  <a:pt x="8500405" y="2835896"/>
                </a:lnTo>
                <a:lnTo>
                  <a:pt x="8495368" y="2839042"/>
                </a:lnTo>
                <a:cubicBezTo>
                  <a:pt x="8494112" y="2847226"/>
                  <a:pt x="8509224" y="2870520"/>
                  <a:pt x="8527481" y="2891303"/>
                </a:cubicBezTo>
                <a:lnTo>
                  <a:pt x="8560850" y="2897596"/>
                </a:lnTo>
                <a:lnTo>
                  <a:pt x="8572715" y="2899824"/>
                </a:lnTo>
                <a:lnTo>
                  <a:pt x="8568822" y="2906632"/>
                </a:lnTo>
                <a:lnTo>
                  <a:pt x="8532518" y="2908298"/>
                </a:lnTo>
                <a:cubicBezTo>
                  <a:pt x="8492222" y="2917116"/>
                  <a:pt x="8409111" y="2938520"/>
                  <a:pt x="8412892" y="2941673"/>
                </a:cubicBezTo>
                <a:cubicBezTo>
                  <a:pt x="8416666" y="2944820"/>
                  <a:pt x="8404702" y="2962450"/>
                  <a:pt x="8377633" y="2972524"/>
                </a:cubicBezTo>
                <a:lnTo>
                  <a:pt x="8371961" y="2937264"/>
                </a:lnTo>
                <a:cubicBezTo>
                  <a:pt x="8370071" y="2927190"/>
                  <a:pt x="8361887" y="2917116"/>
                  <a:pt x="8354332" y="2908933"/>
                </a:cubicBezTo>
                <a:lnTo>
                  <a:pt x="8349929" y="2905152"/>
                </a:lnTo>
                <a:cubicBezTo>
                  <a:pt x="8339855" y="2904524"/>
                  <a:pt x="8331665" y="2907670"/>
                  <a:pt x="8331037" y="2913335"/>
                </a:cubicBezTo>
                <a:lnTo>
                  <a:pt x="8331665" y="2917744"/>
                </a:lnTo>
                <a:lnTo>
                  <a:pt x="8336074" y="2942301"/>
                </a:lnTo>
                <a:cubicBezTo>
                  <a:pt x="8311517" y="2950485"/>
                  <a:pt x="8291997" y="2925300"/>
                  <a:pt x="8292631" y="2886894"/>
                </a:cubicBezTo>
                <a:lnTo>
                  <a:pt x="8331037" y="2861081"/>
                </a:lnTo>
                <a:lnTo>
                  <a:pt x="8348667" y="2849744"/>
                </a:lnTo>
                <a:cubicBezTo>
                  <a:pt x="8365668" y="2854781"/>
                  <a:pt x="8384554" y="2856044"/>
                  <a:pt x="8389591" y="2852891"/>
                </a:cubicBezTo>
                <a:cubicBezTo>
                  <a:pt x="8394628" y="2849744"/>
                  <a:pt x="8388963" y="2835896"/>
                  <a:pt x="8361259" y="2830224"/>
                </a:cubicBezTo>
                <a:lnTo>
                  <a:pt x="8337964" y="2825822"/>
                </a:lnTo>
                <a:cubicBezTo>
                  <a:pt x="8324737" y="2823303"/>
                  <a:pt x="8308370" y="2817632"/>
                  <a:pt x="8299552" y="2821413"/>
                </a:cubicBezTo>
                <a:cubicBezTo>
                  <a:pt x="8291997" y="2824559"/>
                  <a:pt x="8291997" y="2840298"/>
                  <a:pt x="8288850" y="2851007"/>
                </a:cubicBezTo>
                <a:lnTo>
                  <a:pt x="8283813" y="2868637"/>
                </a:lnTo>
                <a:cubicBezTo>
                  <a:pt x="8267446" y="2864855"/>
                  <a:pt x="8256109" y="2849116"/>
                  <a:pt x="8258628" y="2832743"/>
                </a:cubicBezTo>
                <a:cubicBezTo>
                  <a:pt x="8261146" y="2817004"/>
                  <a:pt x="8247926" y="2772298"/>
                  <a:pt x="8260518" y="2764743"/>
                </a:cubicBezTo>
                <a:cubicBezTo>
                  <a:pt x="8273111" y="2757187"/>
                  <a:pt x="8316554" y="2776079"/>
                  <a:pt x="8325372" y="2777970"/>
                </a:cubicBezTo>
                <a:lnTo>
                  <a:pt x="8332927" y="2778598"/>
                </a:lnTo>
                <a:cubicBezTo>
                  <a:pt x="8350557" y="2780489"/>
                  <a:pt x="8358741" y="2774817"/>
                  <a:pt x="8357485" y="2760340"/>
                </a:cubicBezTo>
                <a:cubicBezTo>
                  <a:pt x="8356850" y="2752150"/>
                  <a:pt x="8385188" y="2747748"/>
                  <a:pt x="8363150" y="2735783"/>
                </a:cubicBezTo>
                <a:lnTo>
                  <a:pt x="8354332" y="2731374"/>
                </a:lnTo>
                <a:cubicBezTo>
                  <a:pt x="8344257" y="2727600"/>
                  <a:pt x="8305224" y="2728856"/>
                  <a:pt x="8267446" y="2733893"/>
                </a:cubicBezTo>
                <a:lnTo>
                  <a:pt x="8233443" y="2738302"/>
                </a:lnTo>
                <a:lnTo>
                  <a:pt x="8212667" y="2740820"/>
                </a:lnTo>
                <a:cubicBezTo>
                  <a:pt x="8217076" y="2754669"/>
                  <a:pt x="8205111" y="2788044"/>
                  <a:pt x="8185591" y="2815748"/>
                </a:cubicBezTo>
                <a:lnTo>
                  <a:pt x="8186854" y="2831487"/>
                </a:lnTo>
                <a:cubicBezTo>
                  <a:pt x="8187482" y="2837152"/>
                  <a:pt x="8190628" y="2846598"/>
                  <a:pt x="8195037" y="2848488"/>
                </a:cubicBezTo>
                <a:lnTo>
                  <a:pt x="8213929" y="2854781"/>
                </a:lnTo>
                <a:cubicBezTo>
                  <a:pt x="8235961" y="2859190"/>
                  <a:pt x="8258000" y="2872411"/>
                  <a:pt x="8263665" y="2883113"/>
                </a:cubicBezTo>
                <a:lnTo>
                  <a:pt x="8265556" y="2893822"/>
                </a:lnTo>
                <a:lnTo>
                  <a:pt x="8267446" y="2901377"/>
                </a:lnTo>
                <a:cubicBezTo>
                  <a:pt x="8265556" y="2910189"/>
                  <a:pt x="8260518" y="2924672"/>
                  <a:pt x="8256109" y="2933483"/>
                </a:cubicBezTo>
                <a:cubicBezTo>
                  <a:pt x="8251707" y="2942301"/>
                  <a:pt x="8216448" y="2951113"/>
                  <a:pt x="8203855" y="2939155"/>
                </a:cubicBezTo>
                <a:cubicBezTo>
                  <a:pt x="8191256" y="2927190"/>
                  <a:pt x="8158522" y="2901377"/>
                  <a:pt x="8161040" y="2910189"/>
                </a:cubicBezTo>
                <a:cubicBezTo>
                  <a:pt x="8163552" y="2919635"/>
                  <a:pt x="8130812" y="2941039"/>
                  <a:pt x="8114445" y="2936002"/>
                </a:cubicBezTo>
                <a:cubicBezTo>
                  <a:pt x="8098078" y="2930965"/>
                  <a:pt x="8056519" y="2909561"/>
                  <a:pt x="8052110" y="2915226"/>
                </a:cubicBezTo>
                <a:cubicBezTo>
                  <a:pt x="8047701" y="2920891"/>
                  <a:pt x="8025669" y="2933483"/>
                  <a:pt x="8011813" y="2930965"/>
                </a:cubicBezTo>
                <a:lnTo>
                  <a:pt x="8007411" y="2933483"/>
                </a:lnTo>
                <a:lnTo>
                  <a:pt x="7993556" y="2940411"/>
                </a:lnTo>
                <a:cubicBezTo>
                  <a:pt x="7978445" y="2939155"/>
                  <a:pt x="7962706" y="2934118"/>
                  <a:pt x="7958925" y="2929081"/>
                </a:cubicBezTo>
                <a:cubicBezTo>
                  <a:pt x="7955150" y="2923409"/>
                  <a:pt x="7935002" y="2915854"/>
                  <a:pt x="7921147" y="2922153"/>
                </a:cubicBezTo>
                <a:cubicBezTo>
                  <a:pt x="7907298" y="2928446"/>
                  <a:pt x="7868886" y="2942929"/>
                  <a:pt x="7858812" y="2946076"/>
                </a:cubicBezTo>
                <a:cubicBezTo>
                  <a:pt x="7848738" y="2949229"/>
                  <a:pt x="7808448" y="2924672"/>
                  <a:pt x="7788293" y="2911451"/>
                </a:cubicBezTo>
                <a:lnTo>
                  <a:pt x="7764371" y="2930965"/>
                </a:lnTo>
                <a:lnTo>
                  <a:pt x="7761852" y="2933483"/>
                </a:lnTo>
                <a:cubicBezTo>
                  <a:pt x="7745485" y="2926562"/>
                  <a:pt x="7720300" y="2930337"/>
                  <a:pt x="7706445" y="2942929"/>
                </a:cubicBezTo>
                <a:cubicBezTo>
                  <a:pt x="7692596" y="2954894"/>
                  <a:pt x="7681260" y="2998337"/>
                  <a:pt x="7679369" y="2993928"/>
                </a:cubicBezTo>
                <a:cubicBezTo>
                  <a:pt x="7677479" y="2989525"/>
                  <a:pt x="7659849" y="2981335"/>
                  <a:pt x="7646001" y="2990153"/>
                </a:cubicBezTo>
                <a:cubicBezTo>
                  <a:pt x="7632145" y="2999599"/>
                  <a:pt x="7595630" y="3021003"/>
                  <a:pt x="7594374" y="3017857"/>
                </a:cubicBezTo>
                <a:lnTo>
                  <a:pt x="7590593" y="3013448"/>
                </a:lnTo>
                <a:lnTo>
                  <a:pt x="7577373" y="2997709"/>
                </a:lnTo>
                <a:cubicBezTo>
                  <a:pt x="7586819" y="2981335"/>
                  <a:pt x="7586184" y="2971896"/>
                  <a:pt x="7576745" y="2977561"/>
                </a:cubicBezTo>
                <a:cubicBezTo>
                  <a:pt x="7567299" y="2983226"/>
                  <a:pt x="7535186" y="2954894"/>
                  <a:pt x="7516928" y="2945448"/>
                </a:cubicBezTo>
                <a:cubicBezTo>
                  <a:pt x="7498036" y="2936636"/>
                  <a:pt x="7440110" y="2924672"/>
                  <a:pt x="7442001" y="2930965"/>
                </a:cubicBezTo>
                <a:cubicBezTo>
                  <a:pt x="7443891" y="2937264"/>
                  <a:pt x="7440110" y="2956785"/>
                  <a:pt x="7426890" y="2956150"/>
                </a:cubicBezTo>
                <a:lnTo>
                  <a:pt x="7417444" y="2961187"/>
                </a:lnTo>
                <a:cubicBezTo>
                  <a:pt x="7407998" y="2966224"/>
                  <a:pt x="7406114" y="2980707"/>
                  <a:pt x="7396668" y="2985116"/>
                </a:cubicBezTo>
                <a:cubicBezTo>
                  <a:pt x="7384075" y="2991409"/>
                  <a:pt x="7369592" y="2990153"/>
                  <a:pt x="7368964" y="2972524"/>
                </a:cubicBezTo>
                <a:lnTo>
                  <a:pt x="7368964" y="2965596"/>
                </a:lnTo>
                <a:cubicBezTo>
                  <a:pt x="7368964" y="2956785"/>
                  <a:pt x="7354481" y="2954894"/>
                  <a:pt x="7336223" y="2961187"/>
                </a:cubicBezTo>
                <a:cubicBezTo>
                  <a:pt x="7317966" y="2967487"/>
                  <a:pt x="7270114" y="2950485"/>
                  <a:pt x="7268851" y="2958041"/>
                </a:cubicBezTo>
                <a:cubicBezTo>
                  <a:pt x="7266961" y="2965596"/>
                  <a:pt x="7255631" y="2981970"/>
                  <a:pt x="7246185" y="2978817"/>
                </a:cubicBezTo>
                <a:cubicBezTo>
                  <a:pt x="7237373" y="2975670"/>
                  <a:pt x="7219743" y="2996446"/>
                  <a:pt x="7217853" y="3003374"/>
                </a:cubicBezTo>
                <a:cubicBezTo>
                  <a:pt x="7215962" y="3010301"/>
                  <a:pt x="7203370" y="3021631"/>
                  <a:pt x="7192040" y="3020375"/>
                </a:cubicBezTo>
                <a:cubicBezTo>
                  <a:pt x="7180703" y="3019113"/>
                  <a:pt x="7144816" y="3017229"/>
                  <a:pt x="7149853" y="3021631"/>
                </a:cubicBezTo>
                <a:cubicBezTo>
                  <a:pt x="7154890" y="3026040"/>
                  <a:pt x="7158037" y="3038633"/>
                  <a:pt x="7151116" y="3043042"/>
                </a:cubicBezTo>
                <a:lnTo>
                  <a:pt x="7145444" y="3043042"/>
                </a:lnTo>
                <a:lnTo>
                  <a:pt x="7112075" y="3041779"/>
                </a:lnTo>
                <a:cubicBezTo>
                  <a:pt x="7094446" y="3015338"/>
                  <a:pt x="7078707" y="2990781"/>
                  <a:pt x="7078072" y="2987635"/>
                </a:cubicBezTo>
                <a:cubicBezTo>
                  <a:pt x="7077444" y="2984488"/>
                  <a:pt x="7067370" y="2976933"/>
                  <a:pt x="7059814" y="2984488"/>
                </a:cubicBezTo>
                <a:cubicBezTo>
                  <a:pt x="7052259" y="2992044"/>
                  <a:pt x="7042819" y="3019113"/>
                  <a:pt x="7050368" y="3032340"/>
                </a:cubicBezTo>
                <a:cubicBezTo>
                  <a:pt x="7057924" y="3045561"/>
                  <a:pt x="7063595" y="3080820"/>
                  <a:pt x="7044075" y="3078929"/>
                </a:cubicBezTo>
                <a:cubicBezTo>
                  <a:pt x="7025190" y="3077039"/>
                  <a:pt x="6972301" y="3056263"/>
                  <a:pt x="6966001" y="3037377"/>
                </a:cubicBezTo>
                <a:lnTo>
                  <a:pt x="6947539" y="3011696"/>
                </a:lnTo>
                <a:lnTo>
                  <a:pt x="6940585" y="3024394"/>
                </a:lnTo>
                <a:cubicBezTo>
                  <a:pt x="6929017" y="3029822"/>
                  <a:pt x="6915010" y="3031084"/>
                  <a:pt x="6913747" y="3021638"/>
                </a:cubicBezTo>
                <a:cubicBezTo>
                  <a:pt x="6911229" y="3002746"/>
                  <a:pt x="6911229" y="2985116"/>
                  <a:pt x="6913747" y="2983226"/>
                </a:cubicBezTo>
                <a:lnTo>
                  <a:pt x="6926902" y="2989591"/>
                </a:lnTo>
                <a:lnTo>
                  <a:pt x="6916894" y="2980707"/>
                </a:lnTo>
                <a:cubicBezTo>
                  <a:pt x="6915003" y="2982598"/>
                  <a:pt x="6901782" y="2988263"/>
                  <a:pt x="6892336" y="2988263"/>
                </a:cubicBezTo>
                <a:lnTo>
                  <a:pt x="6884153" y="2988891"/>
                </a:lnTo>
                <a:lnTo>
                  <a:pt x="6857705" y="2990153"/>
                </a:lnTo>
                <a:cubicBezTo>
                  <a:pt x="6867151" y="2978817"/>
                  <a:pt x="6870926" y="2966224"/>
                  <a:pt x="6866523" y="2961822"/>
                </a:cubicBezTo>
                <a:cubicBezTo>
                  <a:pt x="6862114" y="2957413"/>
                  <a:pt x="6845113" y="2950485"/>
                  <a:pt x="6843850" y="2959303"/>
                </a:cubicBezTo>
                <a:cubicBezTo>
                  <a:pt x="6842594" y="2968115"/>
                  <a:pt x="6830629" y="2983854"/>
                  <a:pt x="6820555" y="2978189"/>
                </a:cubicBezTo>
                <a:cubicBezTo>
                  <a:pt x="6810481" y="2972524"/>
                  <a:pt x="6783412" y="2966859"/>
                  <a:pt x="6780887" y="2978189"/>
                </a:cubicBezTo>
                <a:cubicBezTo>
                  <a:pt x="6778369" y="2989525"/>
                  <a:pt x="6801042" y="3017229"/>
                  <a:pt x="6806707" y="3022266"/>
                </a:cubicBezTo>
                <a:cubicBezTo>
                  <a:pt x="6812372" y="3027303"/>
                  <a:pt x="6792852" y="3040524"/>
                  <a:pt x="6781522" y="3040524"/>
                </a:cubicBezTo>
                <a:lnTo>
                  <a:pt x="6773966" y="3036114"/>
                </a:lnTo>
                <a:lnTo>
                  <a:pt x="6712259" y="3001483"/>
                </a:lnTo>
                <a:cubicBezTo>
                  <a:pt x="6675116" y="3043042"/>
                  <a:pt x="6636076" y="3074520"/>
                  <a:pt x="6625374" y="3071374"/>
                </a:cubicBezTo>
                <a:cubicBezTo>
                  <a:pt x="6614672" y="3068227"/>
                  <a:pt x="6630411" y="3033596"/>
                  <a:pt x="6628520" y="3026668"/>
                </a:cubicBezTo>
                <a:cubicBezTo>
                  <a:pt x="6626630" y="3019113"/>
                  <a:pt x="6636704" y="2997081"/>
                  <a:pt x="6655596" y="2994562"/>
                </a:cubicBezTo>
                <a:cubicBezTo>
                  <a:pt x="6674481" y="2992044"/>
                  <a:pt x="6667561" y="2956785"/>
                  <a:pt x="6642375" y="2967487"/>
                </a:cubicBezTo>
                <a:cubicBezTo>
                  <a:pt x="6617184" y="2978189"/>
                  <a:pt x="6554221" y="2950485"/>
                  <a:pt x="6546665" y="2971896"/>
                </a:cubicBezTo>
                <a:cubicBezTo>
                  <a:pt x="6539116" y="2993300"/>
                  <a:pt x="6488111" y="3040524"/>
                  <a:pt x="6486855" y="3047451"/>
                </a:cubicBezTo>
                <a:lnTo>
                  <a:pt x="6483702" y="3053116"/>
                </a:lnTo>
                <a:lnTo>
                  <a:pt x="6479928" y="3060044"/>
                </a:lnTo>
                <a:cubicBezTo>
                  <a:pt x="6473000" y="3066337"/>
                  <a:pt x="6465445" y="3068855"/>
                  <a:pt x="6462298" y="3065709"/>
                </a:cubicBezTo>
                <a:cubicBezTo>
                  <a:pt x="6459152" y="3062562"/>
                  <a:pt x="6439004" y="3047451"/>
                  <a:pt x="6425149" y="3039261"/>
                </a:cubicBezTo>
                <a:lnTo>
                  <a:pt x="6414447" y="3030449"/>
                </a:lnTo>
                <a:lnTo>
                  <a:pt x="6405635" y="3023522"/>
                </a:lnTo>
                <a:cubicBezTo>
                  <a:pt x="6397445" y="3012820"/>
                  <a:pt x="6381706" y="3013448"/>
                  <a:pt x="6371004" y="3024150"/>
                </a:cubicBezTo>
                <a:cubicBezTo>
                  <a:pt x="6359667" y="3034859"/>
                  <a:pt x="6324408" y="3060044"/>
                  <a:pt x="6318115" y="3054372"/>
                </a:cubicBezTo>
                <a:cubicBezTo>
                  <a:pt x="6311187" y="3048707"/>
                  <a:pt x="6303004" y="3034859"/>
                  <a:pt x="6312443" y="3033596"/>
                </a:cubicBezTo>
                <a:lnTo>
                  <a:pt x="6318115" y="3030449"/>
                </a:lnTo>
                <a:lnTo>
                  <a:pt x="6323780" y="3027303"/>
                </a:lnTo>
                <a:cubicBezTo>
                  <a:pt x="6328189" y="3021631"/>
                  <a:pt x="6325043" y="3010929"/>
                  <a:pt x="6316224" y="3004002"/>
                </a:cubicBezTo>
                <a:lnTo>
                  <a:pt x="6308669" y="3004002"/>
                </a:lnTo>
                <a:lnTo>
                  <a:pt x="6281593" y="3004636"/>
                </a:lnTo>
                <a:cubicBezTo>
                  <a:pt x="6260189" y="3031077"/>
                  <a:pt x="6250743" y="3055007"/>
                  <a:pt x="6260189" y="3056891"/>
                </a:cubicBezTo>
                <a:cubicBezTo>
                  <a:pt x="6270263" y="3058781"/>
                  <a:pt x="6286002" y="3072636"/>
                  <a:pt x="6274666" y="3083338"/>
                </a:cubicBezTo>
                <a:cubicBezTo>
                  <a:pt x="6263336" y="3094040"/>
                  <a:pt x="6291039" y="3128044"/>
                  <a:pt x="6284740" y="3136227"/>
                </a:cubicBezTo>
                <a:cubicBezTo>
                  <a:pt x="6278447" y="3144411"/>
                  <a:pt x="6252006" y="3167077"/>
                  <a:pt x="6243188" y="3170858"/>
                </a:cubicBezTo>
                <a:lnTo>
                  <a:pt x="6237523" y="3168968"/>
                </a:lnTo>
                <a:lnTo>
                  <a:pt x="6232485" y="3167077"/>
                </a:lnTo>
                <a:cubicBezTo>
                  <a:pt x="6230595" y="3158894"/>
                  <a:pt x="6232485" y="3138118"/>
                  <a:pt x="6236260" y="3119853"/>
                </a:cubicBezTo>
                <a:lnTo>
                  <a:pt x="6215484" y="3115451"/>
                </a:lnTo>
                <a:lnTo>
                  <a:pt x="6197226" y="3111670"/>
                </a:lnTo>
                <a:cubicBezTo>
                  <a:pt x="6196592" y="3101596"/>
                  <a:pt x="6205410" y="3091522"/>
                  <a:pt x="6215484" y="3089003"/>
                </a:cubicBezTo>
                <a:lnTo>
                  <a:pt x="6225558" y="3086485"/>
                </a:lnTo>
                <a:lnTo>
                  <a:pt x="6230595" y="3085229"/>
                </a:lnTo>
                <a:cubicBezTo>
                  <a:pt x="6239406" y="3083338"/>
                  <a:pt x="6231851" y="3075783"/>
                  <a:pt x="6213593" y="3068855"/>
                </a:cubicBezTo>
                <a:lnTo>
                  <a:pt x="6212965" y="3062562"/>
                </a:lnTo>
                <a:lnTo>
                  <a:pt x="6212337" y="3050598"/>
                </a:lnTo>
                <a:cubicBezTo>
                  <a:pt x="6223039" y="3034224"/>
                  <a:pt x="6209191" y="3016594"/>
                  <a:pt x="6182115" y="3012192"/>
                </a:cubicBezTo>
                <a:lnTo>
                  <a:pt x="6168260" y="3019747"/>
                </a:lnTo>
                <a:cubicBezTo>
                  <a:pt x="6149374" y="3029822"/>
                  <a:pt x="6131745" y="3036114"/>
                  <a:pt x="6115371" y="3028559"/>
                </a:cubicBezTo>
                <a:lnTo>
                  <a:pt x="6100895" y="3021631"/>
                </a:lnTo>
                <a:cubicBezTo>
                  <a:pt x="6090821" y="3005892"/>
                  <a:pt x="6065635" y="2997709"/>
                  <a:pt x="6044853" y="3002746"/>
                </a:cubicBezTo>
                <a:lnTo>
                  <a:pt x="6070666" y="3023522"/>
                </a:lnTo>
                <a:lnTo>
                  <a:pt x="6074447" y="3026040"/>
                </a:lnTo>
                <a:cubicBezTo>
                  <a:pt x="6065001" y="3039261"/>
                  <a:pt x="6041706" y="3056891"/>
                  <a:pt x="6021558" y="3065081"/>
                </a:cubicBezTo>
                <a:lnTo>
                  <a:pt x="6007075" y="3051226"/>
                </a:lnTo>
                <a:cubicBezTo>
                  <a:pt x="5985043" y="3031077"/>
                  <a:pt x="5967413" y="3029187"/>
                  <a:pt x="5937819" y="3043042"/>
                </a:cubicBezTo>
                <a:cubicBezTo>
                  <a:pt x="5922080" y="3050598"/>
                  <a:pt x="5896889" y="3046189"/>
                  <a:pt x="5876747" y="3031705"/>
                </a:cubicBezTo>
                <a:lnTo>
                  <a:pt x="5860375" y="3020375"/>
                </a:lnTo>
                <a:cubicBezTo>
                  <a:pt x="5827632" y="3015966"/>
                  <a:pt x="5798040" y="3025412"/>
                  <a:pt x="5793637" y="3041152"/>
                </a:cubicBezTo>
                <a:cubicBezTo>
                  <a:pt x="5789228" y="3057525"/>
                  <a:pt x="5826370" y="3083966"/>
                  <a:pt x="5815041" y="3084594"/>
                </a:cubicBezTo>
                <a:cubicBezTo>
                  <a:pt x="5803711" y="3085229"/>
                  <a:pt x="5774745" y="3073892"/>
                  <a:pt x="5779153" y="3058153"/>
                </a:cubicBezTo>
                <a:cubicBezTo>
                  <a:pt x="5783562" y="3043042"/>
                  <a:pt x="5768451" y="3000855"/>
                  <a:pt x="5753969" y="3010301"/>
                </a:cubicBezTo>
                <a:cubicBezTo>
                  <a:pt x="5739484" y="3019747"/>
                  <a:pt x="5702969" y="3034224"/>
                  <a:pt x="5699188" y="3024784"/>
                </a:cubicBezTo>
                <a:lnTo>
                  <a:pt x="5692889" y="3018485"/>
                </a:lnTo>
                <a:cubicBezTo>
                  <a:pt x="5689742" y="3015338"/>
                  <a:pt x="5677786" y="3017229"/>
                  <a:pt x="5670857" y="3019113"/>
                </a:cubicBezTo>
                <a:cubicBezTo>
                  <a:pt x="5667710" y="3019747"/>
                  <a:pt x="5664558" y="3028559"/>
                  <a:pt x="5665820" y="3030449"/>
                </a:cubicBezTo>
                <a:lnTo>
                  <a:pt x="5681560" y="3044933"/>
                </a:lnTo>
                <a:cubicBezTo>
                  <a:pt x="5700445" y="3060044"/>
                  <a:pt x="5721856" y="3076411"/>
                  <a:pt x="5728783" y="3081448"/>
                </a:cubicBezTo>
                <a:cubicBezTo>
                  <a:pt x="5735704" y="3086485"/>
                  <a:pt x="5694780" y="3114188"/>
                  <a:pt x="5658892" y="3133081"/>
                </a:cubicBezTo>
                <a:lnTo>
                  <a:pt x="5624262" y="3136855"/>
                </a:lnTo>
                <a:cubicBezTo>
                  <a:pt x="5593412" y="3140002"/>
                  <a:pt x="5558779" y="3129300"/>
                  <a:pt x="5530449" y="3109151"/>
                </a:cubicBezTo>
                <a:lnTo>
                  <a:pt x="5505263" y="3090894"/>
                </a:lnTo>
                <a:cubicBezTo>
                  <a:pt x="5480705" y="3106633"/>
                  <a:pt x="5456148" y="3127409"/>
                  <a:pt x="5449857" y="3137483"/>
                </a:cubicBezTo>
                <a:lnTo>
                  <a:pt x="5442300" y="3132446"/>
                </a:lnTo>
                <a:lnTo>
                  <a:pt x="5429707" y="3124263"/>
                </a:lnTo>
                <a:cubicBezTo>
                  <a:pt x="5413333" y="3125525"/>
                  <a:pt x="5396338" y="3122372"/>
                  <a:pt x="5392558" y="3117970"/>
                </a:cubicBezTo>
                <a:lnTo>
                  <a:pt x="5393186" y="3114816"/>
                </a:lnTo>
                <a:cubicBezTo>
                  <a:pt x="5394448" y="3109151"/>
                  <a:pt x="5398857" y="3100340"/>
                  <a:pt x="5403894" y="3099705"/>
                </a:cubicBezTo>
                <a:cubicBezTo>
                  <a:pt x="5443562" y="3093412"/>
                  <a:pt x="5483224" y="3088375"/>
                  <a:pt x="5522893" y="3082710"/>
                </a:cubicBezTo>
                <a:lnTo>
                  <a:pt x="5525412" y="3082710"/>
                </a:lnTo>
                <a:cubicBezTo>
                  <a:pt x="5530449" y="3077673"/>
                  <a:pt x="5522893" y="3066337"/>
                  <a:pt x="5508410" y="3057525"/>
                </a:cubicBezTo>
                <a:cubicBezTo>
                  <a:pt x="5493927" y="3048707"/>
                  <a:pt x="5449227" y="3030449"/>
                  <a:pt x="5447337" y="3038633"/>
                </a:cubicBezTo>
                <a:cubicBezTo>
                  <a:pt x="5445447" y="3047451"/>
                  <a:pt x="5432855" y="3063190"/>
                  <a:pt x="5424671" y="3054372"/>
                </a:cubicBezTo>
                <a:cubicBezTo>
                  <a:pt x="5416487" y="3044933"/>
                  <a:pt x="5398230" y="3019747"/>
                  <a:pt x="5403259" y="3018485"/>
                </a:cubicBezTo>
                <a:cubicBezTo>
                  <a:pt x="5408303" y="3017229"/>
                  <a:pt x="5420889" y="2998337"/>
                  <a:pt x="5419006" y="2980707"/>
                </a:cubicBezTo>
                <a:lnTo>
                  <a:pt x="5393186" y="2974414"/>
                </a:lnTo>
                <a:lnTo>
                  <a:pt x="5371154" y="2968743"/>
                </a:lnTo>
                <a:cubicBezTo>
                  <a:pt x="5349115" y="2973152"/>
                  <a:pt x="5327711" y="2982598"/>
                  <a:pt x="5322667" y="2990153"/>
                </a:cubicBezTo>
                <a:lnTo>
                  <a:pt x="5325192" y="2994562"/>
                </a:lnTo>
                <a:lnTo>
                  <a:pt x="5334003" y="3009673"/>
                </a:lnTo>
                <a:cubicBezTo>
                  <a:pt x="5347225" y="3025412"/>
                  <a:pt x="5339669" y="3036114"/>
                  <a:pt x="5317637" y="3033596"/>
                </a:cubicBezTo>
                <a:lnTo>
                  <a:pt x="5298746" y="3029822"/>
                </a:lnTo>
                <a:cubicBezTo>
                  <a:pt x="5289934" y="3027931"/>
                  <a:pt x="5277969" y="3024784"/>
                  <a:pt x="5274187" y="3018485"/>
                </a:cubicBezTo>
                <a:cubicBezTo>
                  <a:pt x="5266003" y="3007783"/>
                  <a:pt x="5263486" y="2994562"/>
                  <a:pt x="5257192" y="2982598"/>
                </a:cubicBezTo>
                <a:cubicBezTo>
                  <a:pt x="5255302" y="2978817"/>
                  <a:pt x="5249003" y="2976933"/>
                  <a:pt x="5244599" y="2974414"/>
                </a:cubicBezTo>
                <a:cubicBezTo>
                  <a:pt x="5242709" y="2973152"/>
                  <a:pt x="5238300" y="2973152"/>
                  <a:pt x="5236411" y="2974414"/>
                </a:cubicBezTo>
                <a:lnTo>
                  <a:pt x="5220670" y="2981335"/>
                </a:lnTo>
                <a:cubicBezTo>
                  <a:pt x="5203040" y="2989525"/>
                  <a:pt x="5193594" y="3005892"/>
                  <a:pt x="5199266" y="3017857"/>
                </a:cubicBezTo>
                <a:cubicBezTo>
                  <a:pt x="5204933" y="3029822"/>
                  <a:pt x="5203040" y="3073892"/>
                  <a:pt x="5203040" y="3092150"/>
                </a:cubicBezTo>
                <a:cubicBezTo>
                  <a:pt x="5203040" y="3110414"/>
                  <a:pt x="5204296" y="3146301"/>
                  <a:pt x="5157080" y="3142520"/>
                </a:cubicBezTo>
                <a:lnTo>
                  <a:pt x="5118674" y="3131818"/>
                </a:lnTo>
                <a:lnTo>
                  <a:pt x="5097892" y="3126153"/>
                </a:lnTo>
                <a:cubicBezTo>
                  <a:pt x="5090971" y="3136227"/>
                  <a:pt x="5072079" y="3149448"/>
                  <a:pt x="5056339" y="3155747"/>
                </a:cubicBezTo>
                <a:lnTo>
                  <a:pt x="5043111" y="3153229"/>
                </a:lnTo>
                <a:cubicBezTo>
                  <a:pt x="5032410" y="3151338"/>
                  <a:pt x="5026116" y="3136855"/>
                  <a:pt x="5011633" y="3151338"/>
                </a:cubicBezTo>
                <a:lnTo>
                  <a:pt x="5008487" y="3154485"/>
                </a:lnTo>
                <a:cubicBezTo>
                  <a:pt x="4994633" y="3151338"/>
                  <a:pt x="4987077" y="3139374"/>
                  <a:pt x="4991487" y="3128672"/>
                </a:cubicBezTo>
                <a:lnTo>
                  <a:pt x="4996523" y="3128044"/>
                </a:lnTo>
                <a:cubicBezTo>
                  <a:pt x="5016670" y="3126781"/>
                  <a:pt x="5023599" y="3116707"/>
                  <a:pt x="5014780" y="3106005"/>
                </a:cubicBezTo>
                <a:lnTo>
                  <a:pt x="5009116" y="3099077"/>
                </a:lnTo>
                <a:cubicBezTo>
                  <a:pt x="4987705" y="3097187"/>
                  <a:pt x="4970075" y="3102858"/>
                  <a:pt x="4969448" y="3111670"/>
                </a:cubicBezTo>
                <a:cubicBezTo>
                  <a:pt x="4968820" y="3120488"/>
                  <a:pt x="4960636" y="3146929"/>
                  <a:pt x="4955599" y="3152594"/>
                </a:cubicBezTo>
                <a:lnTo>
                  <a:pt x="4949933" y="3153229"/>
                </a:lnTo>
                <a:lnTo>
                  <a:pt x="4936706" y="3154485"/>
                </a:lnTo>
                <a:cubicBezTo>
                  <a:pt x="4938597" y="3145673"/>
                  <a:pt x="4938597" y="3133081"/>
                  <a:pt x="4937335" y="3125525"/>
                </a:cubicBezTo>
                <a:lnTo>
                  <a:pt x="4932931" y="3119853"/>
                </a:lnTo>
                <a:cubicBezTo>
                  <a:pt x="4922229" y="3106633"/>
                  <a:pt x="4915303" y="3118598"/>
                  <a:pt x="4909630" y="3124263"/>
                </a:cubicBezTo>
                <a:lnTo>
                  <a:pt x="4893265" y="3140002"/>
                </a:lnTo>
                <a:cubicBezTo>
                  <a:pt x="4865559" y="3136227"/>
                  <a:pt x="4858005" y="3126781"/>
                  <a:pt x="4876897" y="3119225"/>
                </a:cubicBezTo>
                <a:lnTo>
                  <a:pt x="4890117" y="3111042"/>
                </a:lnTo>
                <a:cubicBezTo>
                  <a:pt x="4895154" y="3107895"/>
                  <a:pt x="4898928" y="3098449"/>
                  <a:pt x="4897674" y="3093412"/>
                </a:cubicBezTo>
                <a:cubicBezTo>
                  <a:pt x="4896411" y="3089003"/>
                  <a:pt x="4885708" y="3084594"/>
                  <a:pt x="4879416" y="3084594"/>
                </a:cubicBezTo>
                <a:cubicBezTo>
                  <a:pt x="4869340" y="3084594"/>
                  <a:pt x="4858632" y="3088375"/>
                  <a:pt x="4848559" y="3090266"/>
                </a:cubicBezTo>
                <a:cubicBezTo>
                  <a:pt x="4833447" y="3092784"/>
                  <a:pt x="4810152" y="3100340"/>
                  <a:pt x="4803861" y="3094668"/>
                </a:cubicBezTo>
                <a:cubicBezTo>
                  <a:pt x="4778675" y="3073892"/>
                  <a:pt x="4766075" y="3088375"/>
                  <a:pt x="4749080" y="3101596"/>
                </a:cubicBezTo>
                <a:cubicBezTo>
                  <a:pt x="4739634" y="3109151"/>
                  <a:pt x="4705002" y="3099077"/>
                  <a:pt x="4699337" y="3087113"/>
                </a:cubicBezTo>
                <a:lnTo>
                  <a:pt x="4698710" y="3085229"/>
                </a:lnTo>
                <a:cubicBezTo>
                  <a:pt x="4705637" y="3080820"/>
                  <a:pt x="4691154" y="3070746"/>
                  <a:pt x="4667225" y="3063190"/>
                </a:cubicBezTo>
                <a:cubicBezTo>
                  <a:pt x="4643302" y="3055007"/>
                  <a:pt x="4586006" y="3079557"/>
                  <a:pt x="4601743" y="3083338"/>
                </a:cubicBezTo>
                <a:lnTo>
                  <a:pt x="4605525" y="3089631"/>
                </a:lnTo>
                <a:lnTo>
                  <a:pt x="4611189" y="3098449"/>
                </a:lnTo>
                <a:cubicBezTo>
                  <a:pt x="4610561" y="3110414"/>
                  <a:pt x="4597341" y="3118598"/>
                  <a:pt x="4581596" y="3116079"/>
                </a:cubicBezTo>
                <a:cubicBezTo>
                  <a:pt x="4565856" y="3114188"/>
                  <a:pt x="4505413" y="3116079"/>
                  <a:pt x="4469526" y="3136227"/>
                </a:cubicBezTo>
                <a:lnTo>
                  <a:pt x="4432375" y="3139374"/>
                </a:lnTo>
                <a:lnTo>
                  <a:pt x="4402154" y="3141892"/>
                </a:lnTo>
                <a:cubicBezTo>
                  <a:pt x="4380743" y="3100968"/>
                  <a:pt x="4358077" y="3080820"/>
                  <a:pt x="4351782" y="3096559"/>
                </a:cubicBezTo>
                <a:cubicBezTo>
                  <a:pt x="4345491" y="3112932"/>
                  <a:pt x="4325334" y="3145039"/>
                  <a:pt x="4319670" y="3133081"/>
                </a:cubicBezTo>
                <a:lnTo>
                  <a:pt x="4310859" y="3128044"/>
                </a:lnTo>
                <a:cubicBezTo>
                  <a:pt x="4306449" y="3125525"/>
                  <a:pt x="4290710" y="3130562"/>
                  <a:pt x="4283156" y="3135599"/>
                </a:cubicBezTo>
                <a:lnTo>
                  <a:pt x="4269928" y="3143783"/>
                </a:lnTo>
                <a:cubicBezTo>
                  <a:pt x="4256707" y="3155747"/>
                  <a:pt x="4236558" y="3160150"/>
                  <a:pt x="4225230" y="3153857"/>
                </a:cubicBezTo>
                <a:cubicBezTo>
                  <a:pt x="4213892" y="3147557"/>
                  <a:pt x="4188707" y="3128672"/>
                  <a:pt x="4192488" y="3124890"/>
                </a:cubicBezTo>
                <a:cubicBezTo>
                  <a:pt x="4196892" y="3121116"/>
                  <a:pt x="4217039" y="3112932"/>
                  <a:pt x="4222082" y="3119225"/>
                </a:cubicBezTo>
                <a:cubicBezTo>
                  <a:pt x="4227112" y="3125525"/>
                  <a:pt x="4249151" y="3135599"/>
                  <a:pt x="4253560" y="3121744"/>
                </a:cubicBezTo>
                <a:lnTo>
                  <a:pt x="4250414" y="3119853"/>
                </a:lnTo>
                <a:lnTo>
                  <a:pt x="4232151" y="3107261"/>
                </a:lnTo>
                <a:cubicBezTo>
                  <a:pt x="4210117" y="3094668"/>
                  <a:pt x="4188707" y="3089631"/>
                  <a:pt x="4183670" y="3095303"/>
                </a:cubicBezTo>
                <a:cubicBezTo>
                  <a:pt x="4178633" y="3100968"/>
                  <a:pt x="4164784" y="3123635"/>
                  <a:pt x="4159747" y="3131818"/>
                </a:cubicBezTo>
                <a:cubicBezTo>
                  <a:pt x="4154710" y="3140002"/>
                  <a:pt x="4151557" y="3153857"/>
                  <a:pt x="4147154" y="3158894"/>
                </a:cubicBezTo>
                <a:cubicBezTo>
                  <a:pt x="4142745" y="3163931"/>
                  <a:pt x="4137708" y="3179042"/>
                  <a:pt x="4123860" y="3170858"/>
                </a:cubicBezTo>
                <a:cubicBezTo>
                  <a:pt x="4110005" y="3162668"/>
                  <a:pt x="4128262" y="3130562"/>
                  <a:pt x="4127006" y="3126781"/>
                </a:cubicBezTo>
                <a:cubicBezTo>
                  <a:pt x="4125744" y="3123007"/>
                  <a:pt x="4116932" y="3114188"/>
                  <a:pt x="4111267" y="3116079"/>
                </a:cubicBezTo>
                <a:cubicBezTo>
                  <a:pt x="4105596" y="3117970"/>
                  <a:pt x="4093003" y="3132446"/>
                  <a:pt x="4085447" y="3141892"/>
                </a:cubicBezTo>
                <a:lnTo>
                  <a:pt x="4070964" y="3137483"/>
                </a:lnTo>
                <a:cubicBezTo>
                  <a:pt x="4064671" y="3135599"/>
                  <a:pt x="4055225" y="3128044"/>
                  <a:pt x="4053335" y="3129300"/>
                </a:cubicBezTo>
                <a:cubicBezTo>
                  <a:pt x="4036340" y="3141264"/>
                  <a:pt x="4024375" y="3157631"/>
                  <a:pt x="3994153" y="3141892"/>
                </a:cubicBezTo>
                <a:lnTo>
                  <a:pt x="3984707" y="3136855"/>
                </a:lnTo>
                <a:cubicBezTo>
                  <a:pt x="3958266" y="3145039"/>
                  <a:pt x="3917335" y="3153857"/>
                  <a:pt x="3894668" y="3157003"/>
                </a:cubicBezTo>
                <a:lnTo>
                  <a:pt x="3872008" y="3155747"/>
                </a:lnTo>
                <a:lnTo>
                  <a:pt x="3831705" y="3153857"/>
                </a:lnTo>
                <a:cubicBezTo>
                  <a:pt x="3815338" y="3130562"/>
                  <a:pt x="3804636" y="3127409"/>
                  <a:pt x="3807783" y="3147557"/>
                </a:cubicBezTo>
                <a:cubicBezTo>
                  <a:pt x="3810929" y="3167077"/>
                  <a:pt x="3792044" y="3217448"/>
                  <a:pt x="3769377" y="3216192"/>
                </a:cubicBezTo>
                <a:cubicBezTo>
                  <a:pt x="3747338" y="3215557"/>
                  <a:pt x="3710817" y="3163931"/>
                  <a:pt x="3710189" y="3146301"/>
                </a:cubicBezTo>
                <a:lnTo>
                  <a:pt x="3683747" y="3155113"/>
                </a:lnTo>
                <a:lnTo>
                  <a:pt x="3674301" y="3158266"/>
                </a:lnTo>
                <a:cubicBezTo>
                  <a:pt x="3668002" y="3172742"/>
                  <a:pt x="3657928" y="3178414"/>
                  <a:pt x="3652263" y="3170858"/>
                </a:cubicBezTo>
                <a:cubicBezTo>
                  <a:pt x="3646598" y="3163931"/>
                  <a:pt x="3622668" y="3147557"/>
                  <a:pt x="3614485" y="3152594"/>
                </a:cubicBezTo>
                <a:cubicBezTo>
                  <a:pt x="3605673" y="3158266"/>
                  <a:pt x="3610083" y="3184079"/>
                  <a:pt x="3614485" y="3187853"/>
                </a:cubicBezTo>
                <a:cubicBezTo>
                  <a:pt x="3619522" y="3191006"/>
                  <a:pt x="3620157" y="3211783"/>
                  <a:pt x="3603783" y="3225631"/>
                </a:cubicBezTo>
                <a:lnTo>
                  <a:pt x="3572933" y="3219966"/>
                </a:lnTo>
                <a:lnTo>
                  <a:pt x="3544601" y="3214929"/>
                </a:lnTo>
                <a:cubicBezTo>
                  <a:pt x="3517525" y="3202964"/>
                  <a:pt x="3493596" y="3191634"/>
                  <a:pt x="3491712" y="3189744"/>
                </a:cubicBezTo>
                <a:cubicBezTo>
                  <a:pt x="3489822" y="3187225"/>
                  <a:pt x="3484785" y="3172114"/>
                  <a:pt x="3483522" y="3161412"/>
                </a:cubicBezTo>
                <a:lnTo>
                  <a:pt x="3477229" y="3156375"/>
                </a:lnTo>
                <a:cubicBezTo>
                  <a:pt x="3468411" y="3148820"/>
                  <a:pt x="3451409" y="3139374"/>
                  <a:pt x="3443854" y="3142520"/>
                </a:cubicBezTo>
                <a:cubicBezTo>
                  <a:pt x="3428749" y="3147557"/>
                  <a:pt x="3431896" y="3160150"/>
                  <a:pt x="3443854" y="3169596"/>
                </a:cubicBezTo>
                <a:cubicBezTo>
                  <a:pt x="3455818" y="3179042"/>
                  <a:pt x="3457081" y="3190372"/>
                  <a:pt x="3439451" y="3195409"/>
                </a:cubicBezTo>
                <a:cubicBezTo>
                  <a:pt x="3434414" y="3196671"/>
                  <a:pt x="3423706" y="3188488"/>
                  <a:pt x="3417413" y="3182816"/>
                </a:cubicBezTo>
                <a:lnTo>
                  <a:pt x="3407339" y="3173377"/>
                </a:lnTo>
                <a:cubicBezTo>
                  <a:pt x="3397265" y="3161412"/>
                  <a:pt x="3378372" y="3157003"/>
                  <a:pt x="3365786" y="3163931"/>
                </a:cubicBezTo>
                <a:cubicBezTo>
                  <a:pt x="3353187" y="3170858"/>
                  <a:pt x="3323600" y="3208636"/>
                  <a:pt x="3317928" y="3208636"/>
                </a:cubicBezTo>
                <a:cubicBezTo>
                  <a:pt x="3312263" y="3209264"/>
                  <a:pt x="3286450" y="3206746"/>
                  <a:pt x="3285822" y="3201708"/>
                </a:cubicBezTo>
                <a:lnTo>
                  <a:pt x="3287078" y="3198562"/>
                </a:lnTo>
                <a:cubicBezTo>
                  <a:pt x="3290224" y="3190372"/>
                  <a:pt x="3299670" y="3179670"/>
                  <a:pt x="3296524" y="3175261"/>
                </a:cubicBezTo>
                <a:cubicBezTo>
                  <a:pt x="3287078" y="3163303"/>
                  <a:pt x="3273229" y="3166449"/>
                  <a:pt x="3262521" y="3176523"/>
                </a:cubicBezTo>
                <a:cubicBezTo>
                  <a:pt x="3251819" y="3186597"/>
                  <a:pt x="3233561" y="3196043"/>
                  <a:pt x="3231671" y="3207374"/>
                </a:cubicBezTo>
                <a:cubicBezTo>
                  <a:pt x="3225378" y="3238224"/>
                  <a:pt x="3210894" y="3209264"/>
                  <a:pt x="3202711" y="3211783"/>
                </a:cubicBezTo>
                <a:lnTo>
                  <a:pt x="3174373" y="3221229"/>
                </a:lnTo>
                <a:cubicBezTo>
                  <a:pt x="3163043" y="3245151"/>
                  <a:pt x="3149822" y="3257744"/>
                  <a:pt x="3144785" y="3249560"/>
                </a:cubicBezTo>
                <a:cubicBezTo>
                  <a:pt x="3139748" y="3241377"/>
                  <a:pt x="3136595" y="3210520"/>
                  <a:pt x="3151078" y="3202336"/>
                </a:cubicBezTo>
                <a:lnTo>
                  <a:pt x="3164299" y="3195409"/>
                </a:lnTo>
                <a:cubicBezTo>
                  <a:pt x="3168708" y="3192890"/>
                  <a:pt x="3177526" y="3190372"/>
                  <a:pt x="3177526" y="3189116"/>
                </a:cubicBezTo>
                <a:cubicBezTo>
                  <a:pt x="3175635" y="3180932"/>
                  <a:pt x="3170598" y="3173377"/>
                  <a:pt x="3168708" y="3165187"/>
                </a:cubicBezTo>
                <a:cubicBezTo>
                  <a:pt x="3165561" y="3154485"/>
                  <a:pt x="3163043" y="3143783"/>
                  <a:pt x="3163043" y="3132446"/>
                </a:cubicBezTo>
                <a:cubicBezTo>
                  <a:pt x="3163043" y="3126153"/>
                  <a:pt x="3174373" y="3116707"/>
                  <a:pt x="3171854" y="3113560"/>
                </a:cubicBezTo>
                <a:lnTo>
                  <a:pt x="3158006" y="3095931"/>
                </a:lnTo>
                <a:cubicBezTo>
                  <a:pt x="3130930" y="3100968"/>
                  <a:pt x="3112044" y="3108523"/>
                  <a:pt x="3115819" y="3112932"/>
                </a:cubicBezTo>
                <a:cubicBezTo>
                  <a:pt x="3119600" y="3117970"/>
                  <a:pt x="3120856" y="3163303"/>
                  <a:pt x="3114563" y="3203599"/>
                </a:cubicBezTo>
                <a:lnTo>
                  <a:pt x="3064193" y="3208001"/>
                </a:lnTo>
                <a:lnTo>
                  <a:pt x="3016969" y="3212411"/>
                </a:lnTo>
                <a:cubicBezTo>
                  <a:pt x="2973526" y="3237596"/>
                  <a:pt x="2931967" y="3248932"/>
                  <a:pt x="2925046" y="3236968"/>
                </a:cubicBezTo>
                <a:cubicBezTo>
                  <a:pt x="2918119" y="3225631"/>
                  <a:pt x="2888524" y="3202964"/>
                  <a:pt x="2878450" y="3218076"/>
                </a:cubicBezTo>
                <a:lnTo>
                  <a:pt x="2873413" y="3230668"/>
                </a:lnTo>
                <a:cubicBezTo>
                  <a:pt x="2864602" y="3252707"/>
                  <a:pt x="2892299" y="3247042"/>
                  <a:pt x="2903008" y="3253969"/>
                </a:cubicBezTo>
                <a:cubicBezTo>
                  <a:pt x="2909301" y="3258372"/>
                  <a:pt x="2916856" y="3262781"/>
                  <a:pt x="2920637" y="3269080"/>
                </a:cubicBezTo>
                <a:cubicBezTo>
                  <a:pt x="2923784" y="3274117"/>
                  <a:pt x="2923784" y="3283557"/>
                  <a:pt x="2920003" y="3287338"/>
                </a:cubicBezTo>
                <a:cubicBezTo>
                  <a:pt x="2915600" y="3291112"/>
                  <a:pt x="2901745" y="3293631"/>
                  <a:pt x="2897971" y="3291112"/>
                </a:cubicBezTo>
                <a:lnTo>
                  <a:pt x="2879078" y="3277892"/>
                </a:lnTo>
                <a:cubicBezTo>
                  <a:pt x="2865230" y="3289229"/>
                  <a:pt x="2848228" y="3297412"/>
                  <a:pt x="2840045" y="3296784"/>
                </a:cubicBezTo>
                <a:lnTo>
                  <a:pt x="2832489" y="3294266"/>
                </a:lnTo>
                <a:cubicBezTo>
                  <a:pt x="2821152" y="3290484"/>
                  <a:pt x="2801639" y="3294894"/>
                  <a:pt x="2805413" y="3277264"/>
                </a:cubicBezTo>
                <a:cubicBezTo>
                  <a:pt x="2806041" y="3272855"/>
                  <a:pt x="2814225" y="3266562"/>
                  <a:pt x="2820525" y="3265299"/>
                </a:cubicBezTo>
                <a:lnTo>
                  <a:pt x="2830599" y="3263409"/>
                </a:lnTo>
                <a:cubicBezTo>
                  <a:pt x="2849484" y="3264043"/>
                  <a:pt x="2848228" y="3242633"/>
                  <a:pt x="2827452" y="3216192"/>
                </a:cubicBezTo>
                <a:lnTo>
                  <a:pt x="2810450" y="3196043"/>
                </a:lnTo>
                <a:cubicBezTo>
                  <a:pt x="2809194" y="3194153"/>
                  <a:pt x="2799748" y="3196043"/>
                  <a:pt x="2794711" y="3197927"/>
                </a:cubicBezTo>
                <a:cubicBezTo>
                  <a:pt x="2792821" y="3198562"/>
                  <a:pt x="2792821" y="3204227"/>
                  <a:pt x="2793449" y="3207374"/>
                </a:cubicBezTo>
                <a:cubicBezTo>
                  <a:pt x="2794077" y="3209264"/>
                  <a:pt x="2799120" y="3210520"/>
                  <a:pt x="2799120" y="3212411"/>
                </a:cubicBezTo>
                <a:lnTo>
                  <a:pt x="2799748" y="3220594"/>
                </a:lnTo>
                <a:cubicBezTo>
                  <a:pt x="2799120" y="3229412"/>
                  <a:pt x="2790930" y="3236968"/>
                  <a:pt x="2782119" y="3237596"/>
                </a:cubicBezTo>
                <a:lnTo>
                  <a:pt x="2776447" y="3234449"/>
                </a:lnTo>
                <a:lnTo>
                  <a:pt x="2761336" y="3226266"/>
                </a:lnTo>
                <a:cubicBezTo>
                  <a:pt x="2743706" y="3214301"/>
                  <a:pt x="2727339" y="3209264"/>
                  <a:pt x="2724821" y="3214929"/>
                </a:cubicBezTo>
                <a:cubicBezTo>
                  <a:pt x="2722302" y="3220594"/>
                  <a:pt x="2693343" y="3228150"/>
                  <a:pt x="2665004" y="3218076"/>
                </a:cubicBezTo>
                <a:lnTo>
                  <a:pt x="2638563" y="3211155"/>
                </a:lnTo>
                <a:cubicBezTo>
                  <a:pt x="2634154" y="3209892"/>
                  <a:pt x="2624708" y="3219966"/>
                  <a:pt x="2617781" y="3225003"/>
                </a:cubicBezTo>
                <a:lnTo>
                  <a:pt x="2613378" y="3228150"/>
                </a:lnTo>
                <a:cubicBezTo>
                  <a:pt x="2608969" y="3231931"/>
                  <a:pt x="2588193" y="3236968"/>
                  <a:pt x="2567417" y="3239486"/>
                </a:cubicBezTo>
                <a:lnTo>
                  <a:pt x="2552299" y="3232559"/>
                </a:lnTo>
                <a:cubicBezTo>
                  <a:pt x="2527114" y="3220594"/>
                  <a:pt x="2512010" y="3247042"/>
                  <a:pt x="2486190" y="3239486"/>
                </a:cubicBezTo>
                <a:cubicBezTo>
                  <a:pt x="2466676" y="3233821"/>
                  <a:pt x="2439601" y="3235077"/>
                  <a:pt x="2420080" y="3241377"/>
                </a:cubicBezTo>
                <a:cubicBezTo>
                  <a:pt x="2406225" y="3246414"/>
                  <a:pt x="2401823" y="3246414"/>
                  <a:pt x="2388596" y="3241377"/>
                </a:cubicBezTo>
                <a:cubicBezTo>
                  <a:pt x="2372857" y="3235705"/>
                  <a:pt x="2342634" y="3235077"/>
                  <a:pt x="2333823" y="3243261"/>
                </a:cubicBezTo>
                <a:cubicBezTo>
                  <a:pt x="2312412" y="3262153"/>
                  <a:pt x="2308003" y="3235077"/>
                  <a:pt x="2293527" y="3238224"/>
                </a:cubicBezTo>
                <a:cubicBezTo>
                  <a:pt x="2272744" y="3242005"/>
                  <a:pt x="2274635" y="3251451"/>
                  <a:pt x="2280934" y="3262781"/>
                </a:cubicBezTo>
                <a:cubicBezTo>
                  <a:pt x="2284709" y="3269080"/>
                  <a:pt x="2302966" y="3274745"/>
                  <a:pt x="2282190" y="3279782"/>
                </a:cubicBezTo>
                <a:cubicBezTo>
                  <a:pt x="2277153" y="3281038"/>
                  <a:pt x="2263933" y="3272855"/>
                  <a:pt x="2260786" y="3267190"/>
                </a:cubicBezTo>
                <a:lnTo>
                  <a:pt x="2251968" y="3249560"/>
                </a:lnTo>
                <a:cubicBezTo>
                  <a:pt x="2242529" y="3222485"/>
                  <a:pt x="2232454" y="3209264"/>
                  <a:pt x="2229929" y="3219966"/>
                </a:cubicBezTo>
                <a:cubicBezTo>
                  <a:pt x="2227411" y="3230668"/>
                  <a:pt x="2215453" y="3250816"/>
                  <a:pt x="2207897" y="3245151"/>
                </a:cubicBezTo>
                <a:cubicBezTo>
                  <a:pt x="2200970" y="3239486"/>
                  <a:pt x="2166966" y="3226266"/>
                  <a:pt x="2151227" y="3230040"/>
                </a:cubicBezTo>
                <a:cubicBezTo>
                  <a:pt x="2136116" y="3233821"/>
                  <a:pt x="2094564" y="3243895"/>
                  <a:pt x="2067488" y="3212411"/>
                </a:cubicBezTo>
                <a:lnTo>
                  <a:pt x="2137379" y="3197927"/>
                </a:lnTo>
                <a:lnTo>
                  <a:pt x="2149971" y="3195409"/>
                </a:lnTo>
                <a:cubicBezTo>
                  <a:pt x="2165711" y="3194781"/>
                  <a:pt x="2172010" y="3184707"/>
                  <a:pt x="2163820" y="3173377"/>
                </a:cubicBezTo>
                <a:cubicBezTo>
                  <a:pt x="2155636" y="3162040"/>
                  <a:pt x="2110303" y="3164559"/>
                  <a:pt x="2109047" y="3157631"/>
                </a:cubicBezTo>
                <a:cubicBezTo>
                  <a:pt x="2107157" y="3150076"/>
                  <a:pt x="2086374" y="3136227"/>
                  <a:pt x="2066860" y="3146301"/>
                </a:cubicBezTo>
                <a:cubicBezTo>
                  <a:pt x="2047340" y="3156375"/>
                  <a:pt x="1991933" y="3176523"/>
                  <a:pt x="1986896" y="3169596"/>
                </a:cubicBezTo>
                <a:cubicBezTo>
                  <a:pt x="1981859" y="3162668"/>
                  <a:pt x="1959192" y="3143155"/>
                  <a:pt x="1952899" y="3149448"/>
                </a:cubicBezTo>
                <a:cubicBezTo>
                  <a:pt x="1946600" y="3155113"/>
                  <a:pt x="1934635" y="3184079"/>
                  <a:pt x="1930860" y="3201708"/>
                </a:cubicBezTo>
                <a:lnTo>
                  <a:pt x="1959192" y="3197299"/>
                </a:lnTo>
                <a:lnTo>
                  <a:pt x="1989414" y="3192262"/>
                </a:lnTo>
                <a:cubicBezTo>
                  <a:pt x="1991933" y="3209264"/>
                  <a:pt x="2006416" y="3214929"/>
                  <a:pt x="2021527" y="3205483"/>
                </a:cubicBezTo>
                <a:cubicBezTo>
                  <a:pt x="2036638" y="3195409"/>
                  <a:pt x="2078190" y="3170858"/>
                  <a:pt x="2079453" y="3170858"/>
                </a:cubicBezTo>
                <a:cubicBezTo>
                  <a:pt x="2080709" y="3171486"/>
                  <a:pt x="2063079" y="3192262"/>
                  <a:pt x="2030339" y="3213673"/>
                </a:cubicBezTo>
                <a:lnTo>
                  <a:pt x="2034120" y="3248932"/>
                </a:lnTo>
                <a:cubicBezTo>
                  <a:pt x="2034748" y="3253969"/>
                  <a:pt x="2013972" y="3262153"/>
                  <a:pt x="2002007" y="3266562"/>
                </a:cubicBezTo>
                <a:lnTo>
                  <a:pt x="1988786" y="3271599"/>
                </a:lnTo>
                <a:cubicBezTo>
                  <a:pt x="1971785" y="3274745"/>
                  <a:pt x="1953527" y="3273483"/>
                  <a:pt x="1948490" y="3269708"/>
                </a:cubicBezTo>
                <a:cubicBezTo>
                  <a:pt x="1943453" y="3265927"/>
                  <a:pt x="1915115" y="3258372"/>
                  <a:pt x="1898120" y="3264671"/>
                </a:cubicBezTo>
                <a:cubicBezTo>
                  <a:pt x="1881118" y="3270964"/>
                  <a:pt x="1837047" y="3286710"/>
                  <a:pt x="1839559" y="3291112"/>
                </a:cubicBezTo>
                <a:cubicBezTo>
                  <a:pt x="1842078" y="3295522"/>
                  <a:pt x="1838303" y="3307486"/>
                  <a:pt x="1828229" y="3310005"/>
                </a:cubicBezTo>
                <a:lnTo>
                  <a:pt x="1825083" y="3306858"/>
                </a:lnTo>
                <a:cubicBezTo>
                  <a:pt x="1810600" y="3294894"/>
                  <a:pt x="1800525" y="3279154"/>
                  <a:pt x="1786043" y="3267818"/>
                </a:cubicBezTo>
                <a:lnTo>
                  <a:pt x="1772822" y="3257116"/>
                </a:lnTo>
                <a:cubicBezTo>
                  <a:pt x="1753930" y="3248298"/>
                  <a:pt x="1725598" y="3255225"/>
                  <a:pt x="1709859" y="3272855"/>
                </a:cubicBezTo>
                <a:lnTo>
                  <a:pt x="1679009" y="3267190"/>
                </a:lnTo>
                <a:lnTo>
                  <a:pt x="1647524" y="3261525"/>
                </a:lnTo>
                <a:cubicBezTo>
                  <a:pt x="1650671" y="3241377"/>
                  <a:pt x="1650671" y="3234449"/>
                  <a:pt x="1647524" y="3245151"/>
                </a:cubicBezTo>
                <a:cubicBezTo>
                  <a:pt x="1644378" y="3256488"/>
                  <a:pt x="1605972" y="3282929"/>
                  <a:pt x="1597782" y="3291112"/>
                </a:cubicBezTo>
                <a:cubicBezTo>
                  <a:pt x="1589598" y="3299303"/>
                  <a:pt x="1565041" y="3313151"/>
                  <a:pt x="1572596" y="3292375"/>
                </a:cubicBezTo>
                <a:lnTo>
                  <a:pt x="1572596" y="3278520"/>
                </a:lnTo>
                <a:lnTo>
                  <a:pt x="1572596" y="3270336"/>
                </a:lnTo>
                <a:cubicBezTo>
                  <a:pt x="1563785" y="3261525"/>
                  <a:pt x="1538600" y="3251451"/>
                  <a:pt x="1517824" y="3248932"/>
                </a:cubicBezTo>
                <a:cubicBezTo>
                  <a:pt x="1496413" y="3245779"/>
                  <a:pt x="1467453" y="3286075"/>
                  <a:pt x="1458636" y="3281673"/>
                </a:cubicBezTo>
                <a:lnTo>
                  <a:pt x="1451715" y="3282929"/>
                </a:lnTo>
                <a:cubicBezTo>
                  <a:pt x="1442268" y="3284192"/>
                  <a:pt x="1433450" y="3292375"/>
                  <a:pt x="1424011" y="3294266"/>
                </a:cubicBezTo>
                <a:lnTo>
                  <a:pt x="1402600" y="3299303"/>
                </a:lnTo>
                <a:cubicBezTo>
                  <a:pt x="1407009" y="3311895"/>
                  <a:pt x="1383708" y="3318188"/>
                  <a:pt x="1350974" y="3313151"/>
                </a:cubicBezTo>
                <a:lnTo>
                  <a:pt x="1323263" y="3311261"/>
                </a:lnTo>
                <a:lnTo>
                  <a:pt x="1288639" y="3308742"/>
                </a:lnTo>
                <a:cubicBezTo>
                  <a:pt x="1265972" y="3293003"/>
                  <a:pt x="1240153" y="3288594"/>
                  <a:pt x="1230078" y="3298040"/>
                </a:cubicBezTo>
                <a:cubicBezTo>
                  <a:pt x="1220004" y="3307486"/>
                  <a:pt x="1198600" y="3319451"/>
                  <a:pt x="1196082" y="3299303"/>
                </a:cubicBezTo>
                <a:lnTo>
                  <a:pt x="1163341" y="3308114"/>
                </a:lnTo>
                <a:cubicBezTo>
                  <a:pt x="1148230" y="3312523"/>
                  <a:pt x="1120526" y="3296150"/>
                  <a:pt x="1119270" y="3325744"/>
                </a:cubicBezTo>
                <a:cubicBezTo>
                  <a:pt x="1119270" y="3329525"/>
                  <a:pt x="1096597" y="3335818"/>
                  <a:pt x="1085267" y="3334562"/>
                </a:cubicBezTo>
                <a:cubicBezTo>
                  <a:pt x="1070156" y="3333299"/>
                  <a:pt x="1056307" y="3324488"/>
                  <a:pt x="1041190" y="3321969"/>
                </a:cubicBezTo>
                <a:lnTo>
                  <a:pt x="1024823" y="3319451"/>
                </a:lnTo>
                <a:cubicBezTo>
                  <a:pt x="1000266" y="3320079"/>
                  <a:pt x="988935" y="3326372"/>
                  <a:pt x="999638" y="3333299"/>
                </a:cubicBezTo>
                <a:cubicBezTo>
                  <a:pt x="1010339" y="3340227"/>
                  <a:pt x="1024195" y="3350929"/>
                  <a:pt x="1004675" y="3342117"/>
                </a:cubicBezTo>
                <a:cubicBezTo>
                  <a:pt x="985154" y="3333299"/>
                  <a:pt x="933528" y="3358484"/>
                  <a:pt x="925338" y="3354075"/>
                </a:cubicBezTo>
                <a:cubicBezTo>
                  <a:pt x="916527" y="3349673"/>
                  <a:pt x="898897" y="3328890"/>
                  <a:pt x="897006" y="3320707"/>
                </a:cubicBezTo>
                <a:lnTo>
                  <a:pt x="881267" y="3327634"/>
                </a:lnTo>
                <a:cubicBezTo>
                  <a:pt x="853564" y="3339599"/>
                  <a:pt x="823969" y="3340855"/>
                  <a:pt x="795638" y="3326372"/>
                </a:cubicBezTo>
                <a:lnTo>
                  <a:pt x="792491" y="3325116"/>
                </a:lnTo>
                <a:cubicBezTo>
                  <a:pt x="787454" y="3325116"/>
                  <a:pt x="777380" y="3338336"/>
                  <a:pt x="769190" y="3354710"/>
                </a:cubicBezTo>
                <a:lnTo>
                  <a:pt x="746524" y="3347782"/>
                </a:lnTo>
                <a:cubicBezTo>
                  <a:pt x="732047" y="3343373"/>
                  <a:pt x="721345" y="3330153"/>
                  <a:pt x="706862" y="3324488"/>
                </a:cubicBezTo>
                <a:cubicBezTo>
                  <a:pt x="699934" y="3321335"/>
                  <a:pt x="686086" y="3323853"/>
                  <a:pt x="678530" y="3327634"/>
                </a:cubicBezTo>
                <a:cubicBezTo>
                  <a:pt x="671603" y="3331409"/>
                  <a:pt x="670340" y="3345892"/>
                  <a:pt x="664047" y="3347154"/>
                </a:cubicBezTo>
                <a:lnTo>
                  <a:pt x="636343" y="3352819"/>
                </a:lnTo>
                <a:cubicBezTo>
                  <a:pt x="604858" y="3355966"/>
                  <a:pt x="570234" y="3361631"/>
                  <a:pt x="558269" y="3365412"/>
                </a:cubicBezTo>
                <a:cubicBezTo>
                  <a:pt x="546933" y="3369186"/>
                  <a:pt x="509783" y="3353447"/>
                  <a:pt x="508527" y="3347782"/>
                </a:cubicBezTo>
                <a:cubicBezTo>
                  <a:pt x="507271" y="3342117"/>
                  <a:pt x="497197" y="3320707"/>
                  <a:pt x="492153" y="3323853"/>
                </a:cubicBezTo>
                <a:cubicBezTo>
                  <a:pt x="487123" y="3327006"/>
                  <a:pt x="474524" y="3344636"/>
                  <a:pt x="468231" y="3355338"/>
                </a:cubicBezTo>
                <a:cubicBezTo>
                  <a:pt x="462566" y="3366040"/>
                  <a:pt x="424160" y="3384298"/>
                  <a:pt x="432972" y="3388079"/>
                </a:cubicBezTo>
                <a:lnTo>
                  <a:pt x="438637" y="3389969"/>
                </a:lnTo>
                <a:lnTo>
                  <a:pt x="443046" y="3391853"/>
                </a:lnTo>
                <a:cubicBezTo>
                  <a:pt x="449338" y="3393744"/>
                  <a:pt x="441783" y="3400671"/>
                  <a:pt x="427306" y="3406964"/>
                </a:cubicBezTo>
                <a:lnTo>
                  <a:pt x="417232" y="3415154"/>
                </a:lnTo>
                <a:cubicBezTo>
                  <a:pt x="410305" y="3420819"/>
                  <a:pt x="403377" y="3435930"/>
                  <a:pt x="405268" y="3437186"/>
                </a:cubicBezTo>
                <a:lnTo>
                  <a:pt x="427934" y="3451041"/>
                </a:lnTo>
                <a:cubicBezTo>
                  <a:pt x="424788" y="3471190"/>
                  <a:pt x="423526" y="3493856"/>
                  <a:pt x="425416" y="3500784"/>
                </a:cubicBezTo>
                <a:cubicBezTo>
                  <a:pt x="427306" y="3508339"/>
                  <a:pt x="421007" y="3525969"/>
                  <a:pt x="406530" y="3522188"/>
                </a:cubicBezTo>
                <a:cubicBezTo>
                  <a:pt x="392047" y="3518413"/>
                  <a:pt x="363716" y="3503930"/>
                  <a:pt x="377564" y="3498265"/>
                </a:cubicBezTo>
                <a:cubicBezTo>
                  <a:pt x="390785" y="3492594"/>
                  <a:pt x="373155" y="3460488"/>
                  <a:pt x="363081" y="3460488"/>
                </a:cubicBezTo>
                <a:cubicBezTo>
                  <a:pt x="353007" y="3460488"/>
                  <a:pt x="323413" y="3465525"/>
                  <a:pt x="329712" y="3471190"/>
                </a:cubicBezTo>
                <a:lnTo>
                  <a:pt x="330340" y="3475599"/>
                </a:lnTo>
                <a:cubicBezTo>
                  <a:pt x="331603" y="3483154"/>
                  <a:pt x="333487" y="3495747"/>
                  <a:pt x="328450" y="3498265"/>
                </a:cubicBezTo>
                <a:cubicBezTo>
                  <a:pt x="318382" y="3503302"/>
                  <a:pt x="302637" y="3498893"/>
                  <a:pt x="300753" y="3516523"/>
                </a:cubicBezTo>
                <a:cubicBezTo>
                  <a:pt x="299490" y="3532890"/>
                  <a:pt x="283751" y="3531634"/>
                  <a:pt x="270524" y="3524078"/>
                </a:cubicBezTo>
                <a:cubicBezTo>
                  <a:pt x="246601" y="3509595"/>
                  <a:pt x="222672" y="3495747"/>
                  <a:pt x="199377" y="3480001"/>
                </a:cubicBezTo>
                <a:lnTo>
                  <a:pt x="186157" y="3471190"/>
                </a:lnTo>
                <a:cubicBezTo>
                  <a:pt x="174827" y="3476855"/>
                  <a:pt x="167265" y="3490710"/>
                  <a:pt x="169155" y="3502040"/>
                </a:cubicBezTo>
                <a:lnTo>
                  <a:pt x="188048" y="3500784"/>
                </a:lnTo>
                <a:lnTo>
                  <a:pt x="191194" y="3500784"/>
                </a:lnTo>
                <a:cubicBezTo>
                  <a:pt x="200640" y="3510223"/>
                  <a:pt x="191194" y="3514632"/>
                  <a:pt x="169783" y="3510858"/>
                </a:cubicBezTo>
                <a:cubicBezTo>
                  <a:pt x="148379" y="3507077"/>
                  <a:pt x="96746" y="3491338"/>
                  <a:pt x="105564" y="3486301"/>
                </a:cubicBezTo>
                <a:cubicBezTo>
                  <a:pt x="114376" y="3481264"/>
                  <a:pt x="125713" y="3462371"/>
                  <a:pt x="113120" y="3453560"/>
                </a:cubicBezTo>
                <a:lnTo>
                  <a:pt x="107455" y="3446004"/>
                </a:lnTo>
                <a:cubicBezTo>
                  <a:pt x="102418" y="3439077"/>
                  <a:pt x="96118" y="3427112"/>
                  <a:pt x="99899" y="3423338"/>
                </a:cubicBezTo>
                <a:cubicBezTo>
                  <a:pt x="110601" y="3410745"/>
                  <a:pt x="125085" y="3416410"/>
                  <a:pt x="133896" y="3426484"/>
                </a:cubicBezTo>
                <a:lnTo>
                  <a:pt x="155307" y="3452297"/>
                </a:lnTo>
                <a:cubicBezTo>
                  <a:pt x="191822" y="3462371"/>
                  <a:pt x="232746" y="3465525"/>
                  <a:pt x="245973" y="3459225"/>
                </a:cubicBezTo>
                <a:lnTo>
                  <a:pt x="245345" y="3455451"/>
                </a:lnTo>
                <a:lnTo>
                  <a:pt x="240302" y="3433412"/>
                </a:lnTo>
                <a:cubicBezTo>
                  <a:pt x="230862" y="3409483"/>
                  <a:pt x="220160" y="3389335"/>
                  <a:pt x="215751" y="3388707"/>
                </a:cubicBezTo>
                <a:cubicBezTo>
                  <a:pt x="211970" y="3388079"/>
                  <a:pt x="206933" y="3379260"/>
                  <a:pt x="214489" y="3378005"/>
                </a:cubicBezTo>
                <a:cubicBezTo>
                  <a:pt x="222044" y="3377377"/>
                  <a:pt x="249120" y="3382414"/>
                  <a:pt x="249120" y="3392488"/>
                </a:cubicBezTo>
                <a:cubicBezTo>
                  <a:pt x="249120" y="3402562"/>
                  <a:pt x="259822" y="3430893"/>
                  <a:pt x="272415" y="3431521"/>
                </a:cubicBezTo>
                <a:lnTo>
                  <a:pt x="278080" y="3428375"/>
                </a:lnTo>
                <a:cubicBezTo>
                  <a:pt x="291935" y="3421447"/>
                  <a:pt x="303265" y="3411373"/>
                  <a:pt x="317120" y="3403190"/>
                </a:cubicBezTo>
                <a:lnTo>
                  <a:pt x="319638" y="3401927"/>
                </a:lnTo>
                <a:cubicBezTo>
                  <a:pt x="326566" y="3404446"/>
                  <a:pt x="330340" y="3409483"/>
                  <a:pt x="329084" y="3413264"/>
                </a:cubicBezTo>
                <a:lnTo>
                  <a:pt x="327822" y="3416410"/>
                </a:lnTo>
                <a:lnTo>
                  <a:pt x="319638" y="3442223"/>
                </a:lnTo>
                <a:cubicBezTo>
                  <a:pt x="347342" y="3443486"/>
                  <a:pt x="368118" y="3430265"/>
                  <a:pt x="365600" y="3412636"/>
                </a:cubicBezTo>
                <a:lnTo>
                  <a:pt x="371271" y="3398781"/>
                </a:lnTo>
                <a:lnTo>
                  <a:pt x="376302" y="3386816"/>
                </a:lnTo>
                <a:cubicBezTo>
                  <a:pt x="397084" y="3371077"/>
                  <a:pt x="393931" y="3366040"/>
                  <a:pt x="369380" y="3376114"/>
                </a:cubicBezTo>
                <a:lnTo>
                  <a:pt x="355525" y="3373595"/>
                </a:lnTo>
                <a:lnTo>
                  <a:pt x="338524" y="3370449"/>
                </a:lnTo>
                <a:cubicBezTo>
                  <a:pt x="320894" y="3357856"/>
                  <a:pt x="305155" y="3353447"/>
                  <a:pt x="303899" y="3359747"/>
                </a:cubicBezTo>
                <a:cubicBezTo>
                  <a:pt x="302637" y="3366040"/>
                  <a:pt x="297599" y="3384932"/>
                  <a:pt x="296344" y="3385560"/>
                </a:cubicBezTo>
                <a:cubicBezTo>
                  <a:pt x="295081" y="3386188"/>
                  <a:pt x="290679" y="3382414"/>
                  <a:pt x="288788" y="3376742"/>
                </a:cubicBezTo>
                <a:cubicBezTo>
                  <a:pt x="286898" y="3371077"/>
                  <a:pt x="264231" y="3347154"/>
                  <a:pt x="242820" y="3343373"/>
                </a:cubicBezTo>
                <a:cubicBezTo>
                  <a:pt x="221416" y="3339599"/>
                  <a:pt x="171046" y="3366668"/>
                  <a:pt x="165381" y="3354710"/>
                </a:cubicBezTo>
                <a:lnTo>
                  <a:pt x="153416" y="3348410"/>
                </a:lnTo>
                <a:cubicBezTo>
                  <a:pt x="149635" y="3345892"/>
                  <a:pt x="133268" y="3351557"/>
                  <a:pt x="125713" y="3357228"/>
                </a:cubicBezTo>
                <a:lnTo>
                  <a:pt x="96746" y="3376742"/>
                </a:lnTo>
                <a:cubicBezTo>
                  <a:pt x="58969" y="3391853"/>
                  <a:pt x="27490" y="3411373"/>
                  <a:pt x="27490" y="3420819"/>
                </a:cubicBezTo>
                <a:cubicBezTo>
                  <a:pt x="27020" y="3427428"/>
                  <a:pt x="17339" y="3445727"/>
                  <a:pt x="4558" y="3454996"/>
                </a:cubicBezTo>
                <a:lnTo>
                  <a:pt x="0" y="3456838"/>
                </a:lnTo>
                <a:lnTo>
                  <a:pt x="0" y="3426757"/>
                </a:lnTo>
                <a:lnTo>
                  <a:pt x="7658" y="3411846"/>
                </a:lnTo>
                <a:cubicBezTo>
                  <a:pt x="10649" y="3404920"/>
                  <a:pt x="13325" y="3397522"/>
                  <a:pt x="14898" y="3391225"/>
                </a:cubicBezTo>
                <a:lnTo>
                  <a:pt x="18672" y="3391225"/>
                </a:lnTo>
                <a:cubicBezTo>
                  <a:pt x="41974" y="3390597"/>
                  <a:pt x="52676" y="3381779"/>
                  <a:pt x="37564" y="3367303"/>
                </a:cubicBezTo>
                <a:cubicBezTo>
                  <a:pt x="34732" y="3364467"/>
                  <a:pt x="26390" y="3363522"/>
                  <a:pt x="17497" y="3364073"/>
                </a:cubicBezTo>
                <a:lnTo>
                  <a:pt x="0" y="3368376"/>
                </a:lnTo>
                <a:lnTo>
                  <a:pt x="0" y="3044342"/>
                </a:lnTo>
                <a:lnTo>
                  <a:pt x="15526" y="3048707"/>
                </a:lnTo>
                <a:cubicBezTo>
                  <a:pt x="36937" y="3058153"/>
                  <a:pt x="67159" y="3058781"/>
                  <a:pt x="82270" y="3049970"/>
                </a:cubicBezTo>
                <a:cubicBezTo>
                  <a:pt x="97381" y="3041152"/>
                  <a:pt x="143342" y="3024150"/>
                  <a:pt x="144598" y="3034859"/>
                </a:cubicBezTo>
                <a:lnTo>
                  <a:pt x="145861" y="3034859"/>
                </a:lnTo>
                <a:cubicBezTo>
                  <a:pt x="161600" y="3034859"/>
                  <a:pt x="178602" y="3029822"/>
                  <a:pt x="192457" y="3033596"/>
                </a:cubicBezTo>
                <a:lnTo>
                  <a:pt x="203158" y="3036742"/>
                </a:lnTo>
                <a:cubicBezTo>
                  <a:pt x="216379" y="3045561"/>
                  <a:pt x="227716" y="3045561"/>
                  <a:pt x="228972" y="3037377"/>
                </a:cubicBezTo>
                <a:cubicBezTo>
                  <a:pt x="230228" y="3029187"/>
                  <a:pt x="237790" y="3004636"/>
                  <a:pt x="243455" y="3004636"/>
                </a:cubicBezTo>
                <a:lnTo>
                  <a:pt x="245973" y="3006520"/>
                </a:lnTo>
                <a:cubicBezTo>
                  <a:pt x="270524" y="3026040"/>
                  <a:pt x="296344" y="3044298"/>
                  <a:pt x="317748" y="3065709"/>
                </a:cubicBezTo>
                <a:cubicBezTo>
                  <a:pt x="334121" y="3082076"/>
                  <a:pt x="353642" y="3087113"/>
                  <a:pt x="376936" y="3083338"/>
                </a:cubicBezTo>
                <a:lnTo>
                  <a:pt x="385748" y="3082076"/>
                </a:lnTo>
                <a:cubicBezTo>
                  <a:pt x="394566" y="3076411"/>
                  <a:pt x="395194" y="3065081"/>
                  <a:pt x="387638" y="3056263"/>
                </a:cubicBezTo>
                <a:lnTo>
                  <a:pt x="381973" y="3056891"/>
                </a:lnTo>
                <a:lnTo>
                  <a:pt x="346714" y="3060044"/>
                </a:lnTo>
                <a:cubicBezTo>
                  <a:pt x="323413" y="3037377"/>
                  <a:pt x="309564" y="3011557"/>
                  <a:pt x="315857" y="3004002"/>
                </a:cubicBezTo>
                <a:cubicBezTo>
                  <a:pt x="322157" y="2995818"/>
                  <a:pt x="346714" y="2971896"/>
                  <a:pt x="348598" y="2981335"/>
                </a:cubicBezTo>
                <a:cubicBezTo>
                  <a:pt x="350488" y="2990781"/>
                  <a:pt x="375046" y="3014076"/>
                  <a:pt x="401487" y="3021631"/>
                </a:cubicBezTo>
                <a:lnTo>
                  <a:pt x="424788" y="3025412"/>
                </a:lnTo>
                <a:cubicBezTo>
                  <a:pt x="453747" y="3029822"/>
                  <a:pt x="475158" y="3016594"/>
                  <a:pt x="495307" y="3001483"/>
                </a:cubicBezTo>
                <a:lnTo>
                  <a:pt x="501599" y="2997081"/>
                </a:lnTo>
                <a:cubicBezTo>
                  <a:pt x="511045" y="2994562"/>
                  <a:pt x="527413" y="2986372"/>
                  <a:pt x="536859" y="2979451"/>
                </a:cubicBezTo>
                <a:cubicBezTo>
                  <a:pt x="546933" y="2972524"/>
                  <a:pt x="547561" y="3006520"/>
                  <a:pt x="538121" y="3012820"/>
                </a:cubicBezTo>
                <a:lnTo>
                  <a:pt x="525528" y="3014710"/>
                </a:lnTo>
                <a:lnTo>
                  <a:pt x="518601" y="3015966"/>
                </a:lnTo>
                <a:cubicBezTo>
                  <a:pt x="511045" y="3019113"/>
                  <a:pt x="503490" y="3030449"/>
                  <a:pt x="500972" y="3041152"/>
                </a:cubicBezTo>
                <a:cubicBezTo>
                  <a:pt x="498453" y="3051854"/>
                  <a:pt x="514192" y="3083966"/>
                  <a:pt x="523010" y="3082710"/>
                </a:cubicBezTo>
                <a:cubicBezTo>
                  <a:pt x="531822" y="3081448"/>
                  <a:pt x="560788" y="3070746"/>
                  <a:pt x="570234" y="3061928"/>
                </a:cubicBezTo>
                <a:cubicBezTo>
                  <a:pt x="579045" y="3052488"/>
                  <a:pt x="575264" y="3014710"/>
                  <a:pt x="576527" y="3007783"/>
                </a:cubicBezTo>
                <a:lnTo>
                  <a:pt x="580936" y="3002746"/>
                </a:lnTo>
                <a:cubicBezTo>
                  <a:pt x="582820" y="3000227"/>
                  <a:pt x="591638" y="3000227"/>
                  <a:pt x="596675" y="3001483"/>
                </a:cubicBezTo>
                <a:cubicBezTo>
                  <a:pt x="600449" y="3002118"/>
                  <a:pt x="606121" y="3007155"/>
                  <a:pt x="605493" y="3009673"/>
                </a:cubicBezTo>
                <a:cubicBezTo>
                  <a:pt x="601712" y="3022266"/>
                  <a:pt x="595419" y="3034224"/>
                  <a:pt x="591638" y="3046189"/>
                </a:cubicBezTo>
                <a:cubicBezTo>
                  <a:pt x="591010" y="3048707"/>
                  <a:pt x="596047" y="3055007"/>
                  <a:pt x="600449" y="3056263"/>
                </a:cubicBezTo>
                <a:lnTo>
                  <a:pt x="616823" y="3061928"/>
                </a:lnTo>
                <a:cubicBezTo>
                  <a:pt x="642008" y="3068855"/>
                  <a:pt x="657747" y="3067599"/>
                  <a:pt x="651455" y="3058153"/>
                </a:cubicBezTo>
                <a:lnTo>
                  <a:pt x="648301" y="3054372"/>
                </a:lnTo>
                <a:cubicBezTo>
                  <a:pt x="638227" y="3043042"/>
                  <a:pt x="636343" y="3032968"/>
                  <a:pt x="655857" y="3029187"/>
                </a:cubicBezTo>
                <a:cubicBezTo>
                  <a:pt x="661529" y="3028559"/>
                  <a:pt x="672858" y="3037377"/>
                  <a:pt x="675377" y="3043670"/>
                </a:cubicBezTo>
                <a:lnTo>
                  <a:pt x="679158" y="3051226"/>
                </a:lnTo>
                <a:cubicBezTo>
                  <a:pt x="677896" y="3060672"/>
                  <a:pt x="698044" y="3060044"/>
                  <a:pt x="724491" y="3049335"/>
                </a:cubicBezTo>
                <a:lnTo>
                  <a:pt x="741493" y="3036742"/>
                </a:lnTo>
                <a:lnTo>
                  <a:pt x="747786" y="3031705"/>
                </a:lnTo>
                <a:cubicBezTo>
                  <a:pt x="744005" y="3017229"/>
                  <a:pt x="734565" y="3005264"/>
                  <a:pt x="727010" y="3006520"/>
                </a:cubicBezTo>
                <a:cubicBezTo>
                  <a:pt x="719454" y="3007155"/>
                  <a:pt x="693634" y="3000855"/>
                  <a:pt x="693634" y="2988891"/>
                </a:cubicBezTo>
                <a:cubicBezTo>
                  <a:pt x="693634" y="2977561"/>
                  <a:pt x="701190" y="2947966"/>
                  <a:pt x="710636" y="2950485"/>
                </a:cubicBezTo>
                <a:lnTo>
                  <a:pt x="713155" y="2955522"/>
                </a:lnTo>
                <a:lnTo>
                  <a:pt x="730156" y="2986372"/>
                </a:lnTo>
                <a:cubicBezTo>
                  <a:pt x="766043" y="2983854"/>
                  <a:pt x="791229" y="2978817"/>
                  <a:pt x="786826" y="2975042"/>
                </a:cubicBezTo>
                <a:lnTo>
                  <a:pt x="784936" y="2971261"/>
                </a:lnTo>
                <a:cubicBezTo>
                  <a:pt x="775490" y="2955522"/>
                  <a:pt x="795010" y="2958041"/>
                  <a:pt x="800047" y="2959931"/>
                </a:cubicBezTo>
                <a:lnTo>
                  <a:pt x="827750" y="2968743"/>
                </a:lnTo>
                <a:cubicBezTo>
                  <a:pt x="862375" y="2982598"/>
                  <a:pt x="871193" y="3002118"/>
                  <a:pt x="847271" y="3012192"/>
                </a:cubicBezTo>
                <a:lnTo>
                  <a:pt x="831525" y="3020375"/>
                </a:lnTo>
                <a:cubicBezTo>
                  <a:pt x="828378" y="3021631"/>
                  <a:pt x="828378" y="3029187"/>
                  <a:pt x="829641" y="3032968"/>
                </a:cubicBezTo>
                <a:cubicBezTo>
                  <a:pt x="830897" y="3036742"/>
                  <a:pt x="837190" y="3042414"/>
                  <a:pt x="839715" y="3041779"/>
                </a:cubicBezTo>
                <a:cubicBezTo>
                  <a:pt x="854819" y="3038005"/>
                  <a:pt x="869931" y="3034224"/>
                  <a:pt x="883158" y="3027931"/>
                </a:cubicBezTo>
                <a:cubicBezTo>
                  <a:pt x="890079" y="3024150"/>
                  <a:pt x="893860" y="3015338"/>
                  <a:pt x="897006" y="3007783"/>
                </a:cubicBezTo>
                <a:lnTo>
                  <a:pt x="905190" y="2992044"/>
                </a:lnTo>
                <a:cubicBezTo>
                  <a:pt x="914008" y="2973152"/>
                  <a:pt x="930382" y="2958668"/>
                  <a:pt x="941084" y="2959303"/>
                </a:cubicBezTo>
                <a:cubicBezTo>
                  <a:pt x="952414" y="2959931"/>
                  <a:pt x="981380" y="2963078"/>
                  <a:pt x="981380" y="2964340"/>
                </a:cubicBezTo>
                <a:cubicBezTo>
                  <a:pt x="981380" y="2965596"/>
                  <a:pt x="973825" y="2970005"/>
                  <a:pt x="964378" y="2971896"/>
                </a:cubicBezTo>
                <a:cubicBezTo>
                  <a:pt x="954932" y="2973780"/>
                  <a:pt x="934784" y="2994562"/>
                  <a:pt x="946121" y="3013448"/>
                </a:cubicBezTo>
                <a:lnTo>
                  <a:pt x="956823" y="3027931"/>
                </a:lnTo>
                <a:lnTo>
                  <a:pt x="960597" y="3033596"/>
                </a:lnTo>
                <a:cubicBezTo>
                  <a:pt x="968153" y="3038005"/>
                  <a:pt x="979489" y="3036742"/>
                  <a:pt x="986417" y="3031705"/>
                </a:cubicBezTo>
                <a:lnTo>
                  <a:pt x="992710" y="3027303"/>
                </a:lnTo>
                <a:lnTo>
                  <a:pt x="997747" y="3023522"/>
                </a:lnTo>
                <a:cubicBezTo>
                  <a:pt x="1003412" y="3019747"/>
                  <a:pt x="1014749" y="3027931"/>
                  <a:pt x="1022932" y="3041779"/>
                </a:cubicBezTo>
                <a:lnTo>
                  <a:pt x="1029860" y="3041779"/>
                </a:lnTo>
                <a:cubicBezTo>
                  <a:pt x="1044343" y="3041779"/>
                  <a:pt x="1061973" y="3036742"/>
                  <a:pt x="1072675" y="3028559"/>
                </a:cubicBezTo>
                <a:lnTo>
                  <a:pt x="1080858" y="3022894"/>
                </a:lnTo>
                <a:cubicBezTo>
                  <a:pt x="1082748" y="3010301"/>
                  <a:pt x="1085895" y="2992044"/>
                  <a:pt x="1089042" y="2982598"/>
                </a:cubicBezTo>
                <a:cubicBezTo>
                  <a:pt x="1091567" y="2973152"/>
                  <a:pt x="1143821" y="2934746"/>
                  <a:pt x="1142565" y="2937892"/>
                </a:cubicBezTo>
                <a:cubicBezTo>
                  <a:pt x="1141303" y="2941039"/>
                  <a:pt x="1123045" y="2971896"/>
                  <a:pt x="1125563" y="2984488"/>
                </a:cubicBezTo>
                <a:cubicBezTo>
                  <a:pt x="1128082" y="2997081"/>
                  <a:pt x="1169006" y="3024784"/>
                  <a:pt x="1201119" y="3021631"/>
                </a:cubicBezTo>
                <a:lnTo>
                  <a:pt x="1230078" y="3041779"/>
                </a:lnTo>
                <a:lnTo>
                  <a:pt x="1245196" y="3051854"/>
                </a:lnTo>
                <a:cubicBezTo>
                  <a:pt x="1242043" y="3036742"/>
                  <a:pt x="1240787" y="3005892"/>
                  <a:pt x="1242678" y="2983226"/>
                </a:cubicBezTo>
                <a:lnTo>
                  <a:pt x="1274784" y="2988891"/>
                </a:lnTo>
                <a:cubicBezTo>
                  <a:pt x="1306268" y="2994562"/>
                  <a:pt x="1267228" y="3003374"/>
                  <a:pt x="1272893" y="3009039"/>
                </a:cubicBezTo>
                <a:cubicBezTo>
                  <a:pt x="1276674" y="3013448"/>
                  <a:pt x="1291786" y="3016594"/>
                  <a:pt x="1293676" y="3014710"/>
                </a:cubicBezTo>
                <a:lnTo>
                  <a:pt x="1301859" y="3007155"/>
                </a:lnTo>
                <a:cubicBezTo>
                  <a:pt x="1309415" y="2994562"/>
                  <a:pt x="1325154" y="2990781"/>
                  <a:pt x="1336491" y="2997709"/>
                </a:cubicBezTo>
                <a:lnTo>
                  <a:pt x="1348449" y="3000855"/>
                </a:lnTo>
                <a:lnTo>
                  <a:pt x="1385598" y="3011557"/>
                </a:lnTo>
                <a:cubicBezTo>
                  <a:pt x="1425895" y="3002118"/>
                  <a:pt x="1502713" y="2987007"/>
                  <a:pt x="1556229" y="2978189"/>
                </a:cubicBezTo>
                <a:lnTo>
                  <a:pt x="1560638" y="2983226"/>
                </a:lnTo>
                <a:lnTo>
                  <a:pt x="1570713" y="2994562"/>
                </a:lnTo>
                <a:cubicBezTo>
                  <a:pt x="1583933" y="2993928"/>
                  <a:pt x="1602191" y="2997081"/>
                  <a:pt x="1611637" y="3002118"/>
                </a:cubicBezTo>
                <a:lnTo>
                  <a:pt x="1612900" y="3000855"/>
                </a:lnTo>
                <a:cubicBezTo>
                  <a:pt x="1628004" y="2988263"/>
                  <a:pt x="1651933" y="3002118"/>
                  <a:pt x="1662007" y="2992672"/>
                </a:cubicBezTo>
                <a:lnTo>
                  <a:pt x="1672081" y="2983226"/>
                </a:lnTo>
                <a:cubicBezTo>
                  <a:pt x="1677118" y="2967487"/>
                  <a:pt x="1688448" y="2946076"/>
                  <a:pt x="1697894" y="2936636"/>
                </a:cubicBezTo>
                <a:lnTo>
                  <a:pt x="1709231" y="2933483"/>
                </a:lnTo>
                <a:lnTo>
                  <a:pt x="1715524" y="2931599"/>
                </a:lnTo>
                <a:cubicBezTo>
                  <a:pt x="1726226" y="2939155"/>
                  <a:pt x="1741337" y="2951748"/>
                  <a:pt x="1748899" y="2959303"/>
                </a:cubicBezTo>
                <a:cubicBezTo>
                  <a:pt x="1756455" y="2967487"/>
                  <a:pt x="1786670" y="2988263"/>
                  <a:pt x="1791080" y="2993928"/>
                </a:cubicBezTo>
                <a:cubicBezTo>
                  <a:pt x="1795489" y="2999599"/>
                  <a:pt x="1833266" y="2997081"/>
                  <a:pt x="1864751" y="2975670"/>
                </a:cubicBezTo>
                <a:lnTo>
                  <a:pt x="1906931" y="2999599"/>
                </a:lnTo>
                <a:cubicBezTo>
                  <a:pt x="1939044" y="3017857"/>
                  <a:pt x="1925189" y="2962450"/>
                  <a:pt x="1958564" y="2973152"/>
                </a:cubicBezTo>
                <a:cubicBezTo>
                  <a:pt x="1959192" y="2973152"/>
                  <a:pt x="1966120" y="2963078"/>
                  <a:pt x="1967376" y="2956785"/>
                </a:cubicBezTo>
                <a:cubicBezTo>
                  <a:pt x="1968004" y="2953631"/>
                  <a:pt x="1961083" y="2946076"/>
                  <a:pt x="1959192" y="2946711"/>
                </a:cubicBezTo>
                <a:lnTo>
                  <a:pt x="1914487" y="2953631"/>
                </a:lnTo>
                <a:cubicBezTo>
                  <a:pt x="1900638" y="2925300"/>
                  <a:pt x="1888674" y="2901377"/>
                  <a:pt x="1888046" y="2899487"/>
                </a:cubicBezTo>
                <a:cubicBezTo>
                  <a:pt x="1887411" y="2897596"/>
                  <a:pt x="1894339" y="2891931"/>
                  <a:pt x="1903785" y="2890669"/>
                </a:cubicBezTo>
                <a:lnTo>
                  <a:pt x="1910712" y="2888150"/>
                </a:lnTo>
                <a:lnTo>
                  <a:pt x="1917005" y="2885632"/>
                </a:lnTo>
                <a:cubicBezTo>
                  <a:pt x="1930860" y="2876192"/>
                  <a:pt x="1938416" y="2876192"/>
                  <a:pt x="1934007" y="2885632"/>
                </a:cubicBezTo>
                <a:cubicBezTo>
                  <a:pt x="1929598" y="2895078"/>
                  <a:pt x="1933379" y="2920263"/>
                  <a:pt x="1951637" y="2922153"/>
                </a:cubicBezTo>
                <a:cubicBezTo>
                  <a:pt x="1969894" y="2924672"/>
                  <a:pt x="2033491" y="2915226"/>
                  <a:pt x="2063079" y="2913335"/>
                </a:cubicBezTo>
                <a:cubicBezTo>
                  <a:pt x="2092674" y="2912079"/>
                  <a:pt x="2161936" y="2910817"/>
                  <a:pt x="2157527" y="2917744"/>
                </a:cubicBezTo>
                <a:cubicBezTo>
                  <a:pt x="2152490" y="2924672"/>
                  <a:pt x="2119115" y="2936002"/>
                  <a:pt x="2097083" y="2934118"/>
                </a:cubicBezTo>
                <a:lnTo>
                  <a:pt x="2087008" y="2941673"/>
                </a:lnTo>
                <a:lnTo>
                  <a:pt x="2064970" y="2957413"/>
                </a:lnTo>
                <a:cubicBezTo>
                  <a:pt x="2046712" y="2947966"/>
                  <a:pt x="2036010" y="2953003"/>
                  <a:pt x="2041675" y="2968743"/>
                </a:cubicBezTo>
                <a:lnTo>
                  <a:pt x="2053005" y="2978817"/>
                </a:lnTo>
                <a:cubicBezTo>
                  <a:pt x="2064342" y="2988891"/>
                  <a:pt x="2092046" y="3000855"/>
                  <a:pt x="2097711" y="2997081"/>
                </a:cubicBezTo>
                <a:cubicBezTo>
                  <a:pt x="2126677" y="2977561"/>
                  <a:pt x="2158155" y="2993300"/>
                  <a:pt x="2187121" y="2987007"/>
                </a:cubicBezTo>
                <a:cubicBezTo>
                  <a:pt x="2194670" y="2985116"/>
                  <a:pt x="2199707" y="2976298"/>
                  <a:pt x="2206635" y="2971896"/>
                </a:cubicBezTo>
                <a:cubicBezTo>
                  <a:pt x="2217337" y="2964340"/>
                  <a:pt x="2234973" y="2958668"/>
                  <a:pt x="2239375" y="2949229"/>
                </a:cubicBezTo>
                <a:lnTo>
                  <a:pt x="2245675" y="2935374"/>
                </a:lnTo>
                <a:cubicBezTo>
                  <a:pt x="2244412" y="2918372"/>
                  <a:pt x="2266451" y="2903896"/>
                  <a:pt x="2294783" y="2903896"/>
                </a:cubicBezTo>
                <a:lnTo>
                  <a:pt x="2317449" y="2904524"/>
                </a:lnTo>
                <a:lnTo>
                  <a:pt x="2319340" y="2904524"/>
                </a:lnTo>
                <a:cubicBezTo>
                  <a:pt x="2322486" y="2912079"/>
                  <a:pt x="2315565" y="2919007"/>
                  <a:pt x="2302966" y="2919007"/>
                </a:cubicBezTo>
                <a:cubicBezTo>
                  <a:pt x="2290374" y="2919007"/>
                  <a:pt x="2260158" y="2925300"/>
                  <a:pt x="2260158" y="2932227"/>
                </a:cubicBezTo>
                <a:cubicBezTo>
                  <a:pt x="2260158" y="2939783"/>
                  <a:pt x="2285971" y="2968743"/>
                  <a:pt x="2318077" y="2973152"/>
                </a:cubicBezTo>
                <a:cubicBezTo>
                  <a:pt x="2350190" y="2977561"/>
                  <a:pt x="2448412" y="2975042"/>
                  <a:pt x="2464786" y="2992044"/>
                </a:cubicBezTo>
                <a:lnTo>
                  <a:pt x="2478006" y="2962450"/>
                </a:lnTo>
                <a:cubicBezTo>
                  <a:pt x="2484934" y="2946711"/>
                  <a:pt x="2464786" y="2936002"/>
                  <a:pt x="2444003" y="2930965"/>
                </a:cubicBezTo>
                <a:cubicBezTo>
                  <a:pt x="2433929" y="2928446"/>
                  <a:pt x="2425118" y="2922153"/>
                  <a:pt x="2418190" y="2915226"/>
                </a:cubicBezTo>
                <a:lnTo>
                  <a:pt x="2413787" y="2910817"/>
                </a:lnTo>
                <a:cubicBezTo>
                  <a:pt x="2412525" y="2903261"/>
                  <a:pt x="2420708" y="2894450"/>
                  <a:pt x="2431417" y="2891931"/>
                </a:cubicBezTo>
                <a:lnTo>
                  <a:pt x="2440857" y="2892559"/>
                </a:lnTo>
                <a:lnTo>
                  <a:pt x="2448412" y="2893187"/>
                </a:lnTo>
                <a:cubicBezTo>
                  <a:pt x="2455968" y="2893822"/>
                  <a:pt x="2469188" y="2890669"/>
                  <a:pt x="2477378" y="2886894"/>
                </a:cubicBezTo>
                <a:cubicBezTo>
                  <a:pt x="2486190" y="2883113"/>
                  <a:pt x="2508857" y="2883748"/>
                  <a:pt x="2501301" y="2891931"/>
                </a:cubicBezTo>
                <a:cubicBezTo>
                  <a:pt x="2493745" y="2900115"/>
                  <a:pt x="2482415" y="2929709"/>
                  <a:pt x="2493745" y="2937264"/>
                </a:cubicBezTo>
                <a:lnTo>
                  <a:pt x="2503192" y="2942301"/>
                </a:lnTo>
                <a:lnTo>
                  <a:pt x="2513894" y="2948594"/>
                </a:lnTo>
                <a:cubicBezTo>
                  <a:pt x="2527114" y="2954266"/>
                  <a:pt x="2540969" y="2947338"/>
                  <a:pt x="2546006" y="2932855"/>
                </a:cubicBezTo>
                <a:lnTo>
                  <a:pt x="2542860" y="2920891"/>
                </a:lnTo>
                <a:cubicBezTo>
                  <a:pt x="2540969" y="2913335"/>
                  <a:pt x="2528377" y="2908933"/>
                  <a:pt x="2542225" y="2900743"/>
                </a:cubicBezTo>
                <a:lnTo>
                  <a:pt x="2547897" y="2897596"/>
                </a:lnTo>
                <a:cubicBezTo>
                  <a:pt x="2554818" y="2892559"/>
                  <a:pt x="2562373" y="2895078"/>
                  <a:pt x="2563636" y="2902633"/>
                </a:cubicBezTo>
                <a:cubicBezTo>
                  <a:pt x="2564898" y="2910817"/>
                  <a:pt x="2590077" y="2930337"/>
                  <a:pt x="2614634" y="2925300"/>
                </a:cubicBezTo>
                <a:lnTo>
                  <a:pt x="2635410" y="2921525"/>
                </a:lnTo>
                <a:lnTo>
                  <a:pt x="2648637" y="2919007"/>
                </a:lnTo>
                <a:cubicBezTo>
                  <a:pt x="2662486" y="2917744"/>
                  <a:pt x="2685153" y="2915226"/>
                  <a:pt x="2699008" y="2913335"/>
                </a:cubicBezTo>
                <a:cubicBezTo>
                  <a:pt x="2712228" y="2911451"/>
                  <a:pt x="2746232" y="2915226"/>
                  <a:pt x="2751897" y="2927190"/>
                </a:cubicBezTo>
                <a:cubicBezTo>
                  <a:pt x="2756934" y="2939783"/>
                  <a:pt x="2783375" y="2971896"/>
                  <a:pt x="2791565" y="2970005"/>
                </a:cubicBezTo>
                <a:cubicBezTo>
                  <a:pt x="2799748" y="2968115"/>
                  <a:pt x="2823043" y="2956785"/>
                  <a:pt x="2826824" y="2949857"/>
                </a:cubicBezTo>
                <a:cubicBezTo>
                  <a:pt x="2831227" y="2942929"/>
                  <a:pt x="2822415" y="2915226"/>
                  <a:pt x="2803523" y="2905152"/>
                </a:cubicBezTo>
                <a:cubicBezTo>
                  <a:pt x="2784637" y="2895078"/>
                  <a:pt x="2801639" y="2852263"/>
                  <a:pt x="2812969" y="2859190"/>
                </a:cubicBezTo>
                <a:cubicBezTo>
                  <a:pt x="2824299" y="2866118"/>
                  <a:pt x="2850747" y="2883113"/>
                  <a:pt x="2853265" y="2878711"/>
                </a:cubicBezTo>
                <a:lnTo>
                  <a:pt x="2855784" y="2874930"/>
                </a:lnTo>
                <a:lnTo>
                  <a:pt x="2858302" y="2870520"/>
                </a:lnTo>
                <a:cubicBezTo>
                  <a:pt x="2860821" y="2865483"/>
                  <a:pt x="2863339" y="2868002"/>
                  <a:pt x="2863967" y="2876192"/>
                </a:cubicBezTo>
                <a:cubicBezTo>
                  <a:pt x="2863967" y="2884376"/>
                  <a:pt x="2861449" y="2908298"/>
                  <a:pt x="2861449" y="2912707"/>
                </a:cubicBezTo>
                <a:cubicBezTo>
                  <a:pt x="2862083" y="2917116"/>
                  <a:pt x="2870267" y="2928446"/>
                  <a:pt x="2879713" y="2927818"/>
                </a:cubicBezTo>
                <a:lnTo>
                  <a:pt x="2886006" y="2924672"/>
                </a:lnTo>
                <a:cubicBezTo>
                  <a:pt x="2892933" y="2921525"/>
                  <a:pt x="2897971" y="2915226"/>
                  <a:pt x="2904264" y="2910189"/>
                </a:cubicBezTo>
                <a:cubicBezTo>
                  <a:pt x="2923784" y="2895078"/>
                  <a:pt x="2938267" y="2893187"/>
                  <a:pt x="2941413" y="2919635"/>
                </a:cubicBezTo>
                <a:cubicBezTo>
                  <a:pt x="2941413" y="2920891"/>
                  <a:pt x="2952115" y="2922153"/>
                  <a:pt x="2957152" y="2922153"/>
                </a:cubicBezTo>
                <a:lnTo>
                  <a:pt x="2981710" y="2920891"/>
                </a:lnTo>
                <a:cubicBezTo>
                  <a:pt x="2996821" y="2904524"/>
                  <a:pt x="3007523" y="2898859"/>
                  <a:pt x="3005639" y="2908298"/>
                </a:cubicBezTo>
                <a:cubicBezTo>
                  <a:pt x="3003748" y="2917744"/>
                  <a:pt x="3005004" y="2945448"/>
                  <a:pt x="3016341" y="2938520"/>
                </a:cubicBezTo>
                <a:cubicBezTo>
                  <a:pt x="3027671" y="2931599"/>
                  <a:pt x="3054746" y="2920263"/>
                  <a:pt x="3056637" y="2924672"/>
                </a:cubicBezTo>
                <a:lnTo>
                  <a:pt x="3059784" y="2927818"/>
                </a:lnTo>
                <a:cubicBezTo>
                  <a:pt x="3079932" y="2947966"/>
                  <a:pt x="3113935" y="2961822"/>
                  <a:pt x="3122118" y="2952376"/>
                </a:cubicBezTo>
                <a:cubicBezTo>
                  <a:pt x="3142895" y="2928446"/>
                  <a:pt x="3107007" y="2933483"/>
                  <a:pt x="3097561" y="2923409"/>
                </a:cubicBezTo>
                <a:lnTo>
                  <a:pt x="3088750" y="2913970"/>
                </a:lnTo>
                <a:cubicBezTo>
                  <a:pt x="3086231" y="2899487"/>
                  <a:pt x="3084341" y="2874302"/>
                  <a:pt x="3085597" y="2858562"/>
                </a:cubicBezTo>
                <a:lnTo>
                  <a:pt x="3098189" y="2848488"/>
                </a:lnTo>
                <a:cubicBezTo>
                  <a:pt x="3102598" y="2845335"/>
                  <a:pt x="3115191" y="2844707"/>
                  <a:pt x="3120228" y="2847226"/>
                </a:cubicBezTo>
                <a:cubicBezTo>
                  <a:pt x="3125265" y="2850372"/>
                  <a:pt x="3128411" y="2859818"/>
                  <a:pt x="3126521" y="2864855"/>
                </a:cubicBezTo>
                <a:lnTo>
                  <a:pt x="3123374" y="2878711"/>
                </a:lnTo>
                <a:cubicBezTo>
                  <a:pt x="3117081" y="2888785"/>
                  <a:pt x="3122746" y="2900743"/>
                  <a:pt x="3135339" y="2905780"/>
                </a:cubicBezTo>
                <a:lnTo>
                  <a:pt x="3145413" y="2912079"/>
                </a:lnTo>
                <a:cubicBezTo>
                  <a:pt x="3159896" y="2921525"/>
                  <a:pt x="3168080" y="2914598"/>
                  <a:pt x="3181300" y="2909561"/>
                </a:cubicBezTo>
                <a:lnTo>
                  <a:pt x="3193893" y="2904524"/>
                </a:lnTo>
                <a:cubicBezTo>
                  <a:pt x="3212157" y="2907042"/>
                  <a:pt x="3235452" y="2918372"/>
                  <a:pt x="3245526" y="2929709"/>
                </a:cubicBezTo>
                <a:cubicBezTo>
                  <a:pt x="3255600" y="2941673"/>
                  <a:pt x="3249300" y="2981335"/>
                  <a:pt x="3230415" y="2984488"/>
                </a:cubicBezTo>
                <a:lnTo>
                  <a:pt x="3211522" y="2964968"/>
                </a:lnTo>
                <a:cubicBezTo>
                  <a:pt x="3185709" y="2937892"/>
                  <a:pt x="3180672" y="2938520"/>
                  <a:pt x="3141004" y="2967487"/>
                </a:cubicBezTo>
                <a:cubicBezTo>
                  <a:pt x="3133448" y="2973152"/>
                  <a:pt x="3120856" y="2973152"/>
                  <a:pt x="3112672" y="2977561"/>
                </a:cubicBezTo>
                <a:lnTo>
                  <a:pt x="3091896" y="2989525"/>
                </a:lnTo>
                <a:cubicBezTo>
                  <a:pt x="3095043" y="3008411"/>
                  <a:pt x="3120856" y="3016594"/>
                  <a:pt x="3149822" y="3007783"/>
                </a:cubicBezTo>
                <a:lnTo>
                  <a:pt x="3176263" y="2999599"/>
                </a:lnTo>
                <a:lnTo>
                  <a:pt x="3251819" y="3024150"/>
                </a:lnTo>
                <a:lnTo>
                  <a:pt x="3261265" y="3022894"/>
                </a:lnTo>
                <a:cubicBezTo>
                  <a:pt x="3271339" y="3021631"/>
                  <a:pt x="3307854" y="3004002"/>
                  <a:pt x="3341857" y="2985116"/>
                </a:cubicBezTo>
                <a:lnTo>
                  <a:pt x="3380891" y="2985744"/>
                </a:lnTo>
                <a:lnTo>
                  <a:pt x="3421194" y="2987007"/>
                </a:lnTo>
                <a:cubicBezTo>
                  <a:pt x="3435670" y="2980707"/>
                  <a:pt x="3441970" y="2970633"/>
                  <a:pt x="3435670" y="2964968"/>
                </a:cubicBezTo>
                <a:lnTo>
                  <a:pt x="3428749" y="2961187"/>
                </a:lnTo>
                <a:cubicBezTo>
                  <a:pt x="3424968" y="2958668"/>
                  <a:pt x="3418041" y="2957413"/>
                  <a:pt x="3413632" y="2958041"/>
                </a:cubicBezTo>
                <a:lnTo>
                  <a:pt x="3351931" y="2966224"/>
                </a:lnTo>
                <a:cubicBezTo>
                  <a:pt x="3331155" y="2944820"/>
                  <a:pt x="3309745" y="2924672"/>
                  <a:pt x="3304080" y="2920891"/>
                </a:cubicBezTo>
                <a:cubicBezTo>
                  <a:pt x="3298415" y="2917744"/>
                  <a:pt x="3294005" y="2899487"/>
                  <a:pt x="3313526" y="2891303"/>
                </a:cubicBezTo>
                <a:cubicBezTo>
                  <a:pt x="3332411" y="2883113"/>
                  <a:pt x="3384044" y="2917116"/>
                  <a:pt x="3394746" y="2919635"/>
                </a:cubicBezTo>
                <a:cubicBezTo>
                  <a:pt x="3405448" y="2922153"/>
                  <a:pt x="3429377" y="2898224"/>
                  <a:pt x="3445744" y="2888150"/>
                </a:cubicBezTo>
                <a:lnTo>
                  <a:pt x="3459600" y="2890041"/>
                </a:lnTo>
                <a:lnTo>
                  <a:pt x="3506189" y="2897596"/>
                </a:lnTo>
                <a:cubicBezTo>
                  <a:pt x="3543339" y="2888150"/>
                  <a:pt x="3567896" y="2869892"/>
                  <a:pt x="3560340" y="2857300"/>
                </a:cubicBezTo>
                <a:cubicBezTo>
                  <a:pt x="3553413" y="2844707"/>
                  <a:pt x="3552785" y="2812595"/>
                  <a:pt x="3577335" y="2818266"/>
                </a:cubicBezTo>
                <a:lnTo>
                  <a:pt x="3593081" y="2794965"/>
                </a:lnTo>
                <a:lnTo>
                  <a:pt x="3598118" y="2787409"/>
                </a:lnTo>
                <a:cubicBezTo>
                  <a:pt x="3604411" y="2778598"/>
                  <a:pt x="3563487" y="2787409"/>
                  <a:pt x="3508079" y="2807558"/>
                </a:cubicBezTo>
                <a:lnTo>
                  <a:pt x="3476595" y="2750894"/>
                </a:lnTo>
                <a:cubicBezTo>
                  <a:pt x="3475967" y="2749632"/>
                  <a:pt x="3458965" y="2751522"/>
                  <a:pt x="3455190" y="2755303"/>
                </a:cubicBezTo>
                <a:lnTo>
                  <a:pt x="3443854" y="2766005"/>
                </a:lnTo>
                <a:cubicBezTo>
                  <a:pt x="3432524" y="2780489"/>
                  <a:pt x="3421822" y="2786154"/>
                  <a:pt x="3419931" y="2777970"/>
                </a:cubicBezTo>
                <a:lnTo>
                  <a:pt x="3418041" y="2771670"/>
                </a:lnTo>
                <a:lnTo>
                  <a:pt x="3408595" y="2743339"/>
                </a:lnTo>
                <a:cubicBezTo>
                  <a:pt x="3382782" y="2732002"/>
                  <a:pt x="3366414" y="2730118"/>
                  <a:pt x="3372707" y="2739558"/>
                </a:cubicBezTo>
                <a:cubicBezTo>
                  <a:pt x="3379007" y="2748376"/>
                  <a:pt x="3323600" y="2779226"/>
                  <a:pt x="3280150" y="2779854"/>
                </a:cubicBezTo>
                <a:lnTo>
                  <a:pt x="3238598" y="2777335"/>
                </a:lnTo>
                <a:lnTo>
                  <a:pt x="3198302" y="2774817"/>
                </a:lnTo>
                <a:cubicBezTo>
                  <a:pt x="3154225" y="2769152"/>
                  <a:pt x="3090634" y="2767896"/>
                  <a:pt x="3057265" y="2772298"/>
                </a:cubicBezTo>
                <a:lnTo>
                  <a:pt x="3046563" y="2786154"/>
                </a:lnTo>
                <a:cubicBezTo>
                  <a:pt x="3026415" y="2812595"/>
                  <a:pt x="2996821" y="2810711"/>
                  <a:pt x="2970380" y="2821413"/>
                </a:cubicBezTo>
                <a:lnTo>
                  <a:pt x="2940785" y="2832743"/>
                </a:lnTo>
                <a:cubicBezTo>
                  <a:pt x="2934486" y="2819522"/>
                  <a:pt x="2952750" y="2804411"/>
                  <a:pt x="2981710" y="2799374"/>
                </a:cubicBezTo>
                <a:lnTo>
                  <a:pt x="3005004" y="2789928"/>
                </a:lnTo>
                <a:lnTo>
                  <a:pt x="3025152" y="2781744"/>
                </a:lnTo>
                <a:cubicBezTo>
                  <a:pt x="3048447" y="2763487"/>
                  <a:pt x="3050972" y="2747748"/>
                  <a:pt x="3031452" y="2745857"/>
                </a:cubicBezTo>
                <a:lnTo>
                  <a:pt x="3019487" y="2749632"/>
                </a:lnTo>
                <a:lnTo>
                  <a:pt x="2987375" y="2759078"/>
                </a:lnTo>
                <a:cubicBezTo>
                  <a:pt x="2953378" y="2771670"/>
                  <a:pt x="2911819" y="2784891"/>
                  <a:pt x="2895452" y="2788044"/>
                </a:cubicBezTo>
                <a:cubicBezTo>
                  <a:pt x="2878450" y="2791191"/>
                  <a:pt x="2803523" y="2762859"/>
                  <a:pt x="2789046" y="2759706"/>
                </a:cubicBezTo>
                <a:lnTo>
                  <a:pt x="2788412" y="2777335"/>
                </a:lnTo>
                <a:lnTo>
                  <a:pt x="2787784" y="2785526"/>
                </a:lnTo>
                <a:cubicBezTo>
                  <a:pt x="2787784" y="2796228"/>
                  <a:pt x="2772045" y="2801265"/>
                  <a:pt x="2753153" y="2796228"/>
                </a:cubicBezTo>
                <a:cubicBezTo>
                  <a:pt x="2733632" y="2791191"/>
                  <a:pt x="2705301" y="2835261"/>
                  <a:pt x="2704045" y="2850372"/>
                </a:cubicBezTo>
                <a:lnTo>
                  <a:pt x="2703410" y="2864227"/>
                </a:lnTo>
                <a:cubicBezTo>
                  <a:pt x="2702782" y="2874930"/>
                  <a:pt x="2706563" y="2891303"/>
                  <a:pt x="2685153" y="2887522"/>
                </a:cubicBezTo>
                <a:lnTo>
                  <a:pt x="2652412" y="2881857"/>
                </a:lnTo>
                <a:cubicBezTo>
                  <a:pt x="2670670" y="2873674"/>
                  <a:pt x="2685781" y="2858562"/>
                  <a:pt x="2685781" y="2847226"/>
                </a:cubicBezTo>
                <a:cubicBezTo>
                  <a:pt x="2685781" y="2835896"/>
                  <a:pt x="2666895" y="2808820"/>
                  <a:pt x="2643600" y="2820785"/>
                </a:cubicBezTo>
                <a:lnTo>
                  <a:pt x="2639191" y="2817632"/>
                </a:lnTo>
                <a:cubicBezTo>
                  <a:pt x="2607707" y="2796228"/>
                  <a:pt x="2566154" y="2815113"/>
                  <a:pt x="2537195" y="2799374"/>
                </a:cubicBezTo>
                <a:lnTo>
                  <a:pt x="2513266" y="2786782"/>
                </a:lnTo>
                <a:cubicBezTo>
                  <a:pt x="2514522" y="2798746"/>
                  <a:pt x="2506338" y="2815113"/>
                  <a:pt x="2495008" y="2823303"/>
                </a:cubicBezTo>
                <a:lnTo>
                  <a:pt x="2482415" y="2806302"/>
                </a:lnTo>
                <a:cubicBezTo>
                  <a:pt x="2477378" y="2800002"/>
                  <a:pt x="2481153" y="2786154"/>
                  <a:pt x="2465414" y="2798118"/>
                </a:cubicBezTo>
                <a:cubicBezTo>
                  <a:pt x="2459749" y="2802521"/>
                  <a:pt x="2454712" y="2811339"/>
                  <a:pt x="2455340" y="2817004"/>
                </a:cubicBezTo>
                <a:lnTo>
                  <a:pt x="2455968" y="2824559"/>
                </a:lnTo>
                <a:cubicBezTo>
                  <a:pt x="2462895" y="2834005"/>
                  <a:pt x="2452193" y="2844707"/>
                  <a:pt x="2432045" y="2848488"/>
                </a:cubicBezTo>
                <a:cubicBezTo>
                  <a:pt x="2411897" y="2852263"/>
                  <a:pt x="2376638" y="2822041"/>
                  <a:pt x="2366564" y="2815748"/>
                </a:cubicBezTo>
                <a:cubicBezTo>
                  <a:pt x="2357118" y="2810076"/>
                  <a:pt x="2325005" y="2807558"/>
                  <a:pt x="2313047" y="2826450"/>
                </a:cubicBezTo>
                <a:lnTo>
                  <a:pt x="2261414" y="2818266"/>
                </a:lnTo>
                <a:cubicBezTo>
                  <a:pt x="2250712" y="2816376"/>
                  <a:pt x="2238747" y="2818894"/>
                  <a:pt x="2227411" y="2817632"/>
                </a:cubicBezTo>
                <a:cubicBezTo>
                  <a:pt x="2221118" y="2816376"/>
                  <a:pt x="2211044" y="2811967"/>
                  <a:pt x="2209781" y="2807558"/>
                </a:cubicBezTo>
                <a:cubicBezTo>
                  <a:pt x="2206635" y="2794965"/>
                  <a:pt x="2208525" y="2784891"/>
                  <a:pt x="2187121" y="2799374"/>
                </a:cubicBezTo>
                <a:cubicBezTo>
                  <a:pt x="2176413" y="2806302"/>
                  <a:pt x="2155008" y="2805039"/>
                  <a:pt x="2139263" y="2803783"/>
                </a:cubicBezTo>
                <a:cubicBezTo>
                  <a:pt x="2126677" y="2802521"/>
                  <a:pt x="2114712" y="2790563"/>
                  <a:pt x="2104004" y="2792447"/>
                </a:cubicBezTo>
                <a:cubicBezTo>
                  <a:pt x="2095820" y="2793709"/>
                  <a:pt x="2089527" y="2815748"/>
                  <a:pt x="2084490" y="2815113"/>
                </a:cubicBezTo>
                <a:lnTo>
                  <a:pt x="2037894" y="2811339"/>
                </a:lnTo>
                <a:cubicBezTo>
                  <a:pt x="2011453" y="2839042"/>
                  <a:pt x="1958564" y="2845970"/>
                  <a:pt x="1919524" y="2826450"/>
                </a:cubicBezTo>
                <a:lnTo>
                  <a:pt x="1865379" y="2832743"/>
                </a:lnTo>
                <a:cubicBezTo>
                  <a:pt x="1821930" y="2837780"/>
                  <a:pt x="1814374" y="2836524"/>
                  <a:pt x="1781006" y="2810711"/>
                </a:cubicBezTo>
                <a:cubicBezTo>
                  <a:pt x="1775969" y="2806930"/>
                  <a:pt x="1765894" y="2806930"/>
                  <a:pt x="1758339" y="2805039"/>
                </a:cubicBezTo>
                <a:cubicBezTo>
                  <a:pt x="1758339" y="2805039"/>
                  <a:pt x="1698523" y="2852263"/>
                  <a:pt x="1697894" y="2852263"/>
                </a:cubicBezTo>
                <a:cubicBezTo>
                  <a:pt x="1681527" y="2866746"/>
                  <a:pt x="1667672" y="2888785"/>
                  <a:pt x="1638713" y="2862337"/>
                </a:cubicBezTo>
                <a:cubicBezTo>
                  <a:pt x="1633676" y="2857300"/>
                  <a:pt x="1612265" y="2856672"/>
                  <a:pt x="1607228" y="2861081"/>
                </a:cubicBezTo>
                <a:lnTo>
                  <a:pt x="1576378" y="2887522"/>
                </a:lnTo>
                <a:cubicBezTo>
                  <a:pt x="1565676" y="2866118"/>
                  <a:pt x="1545528" y="2854781"/>
                  <a:pt x="1531672" y="2861709"/>
                </a:cubicBezTo>
                <a:cubicBezTo>
                  <a:pt x="1517824" y="2869265"/>
                  <a:pt x="1491376" y="2874302"/>
                  <a:pt x="1492004" y="2862965"/>
                </a:cubicBezTo>
                <a:cubicBezTo>
                  <a:pt x="1492639" y="2852263"/>
                  <a:pt x="1453599" y="2870520"/>
                  <a:pt x="1450452" y="2872411"/>
                </a:cubicBezTo>
                <a:cubicBezTo>
                  <a:pt x="1447306" y="2873674"/>
                  <a:pt x="1418339" y="2869892"/>
                  <a:pt x="1390008" y="2864855"/>
                </a:cubicBezTo>
                <a:lnTo>
                  <a:pt x="1392526" y="2895078"/>
                </a:lnTo>
                <a:lnTo>
                  <a:pt x="1394417" y="2917116"/>
                </a:lnTo>
                <a:cubicBezTo>
                  <a:pt x="1377415" y="2918372"/>
                  <a:pt x="1361676" y="2925300"/>
                  <a:pt x="1359785" y="2931599"/>
                </a:cubicBezTo>
                <a:cubicBezTo>
                  <a:pt x="1357895" y="2937892"/>
                  <a:pt x="1345930" y="2953631"/>
                  <a:pt x="1337119" y="2949857"/>
                </a:cubicBezTo>
                <a:cubicBezTo>
                  <a:pt x="1328935" y="2946076"/>
                  <a:pt x="1305006" y="2933483"/>
                  <a:pt x="1301859" y="2930337"/>
                </a:cubicBezTo>
                <a:cubicBezTo>
                  <a:pt x="1298713" y="2927190"/>
                  <a:pt x="1298713" y="2917116"/>
                  <a:pt x="1308159" y="2915854"/>
                </a:cubicBezTo>
                <a:cubicBezTo>
                  <a:pt x="1317599" y="2914598"/>
                  <a:pt x="1323898" y="2902005"/>
                  <a:pt x="1301859" y="2891931"/>
                </a:cubicBezTo>
                <a:cubicBezTo>
                  <a:pt x="1279821" y="2881857"/>
                  <a:pt x="1226932" y="2904524"/>
                  <a:pt x="1238269" y="2916488"/>
                </a:cubicBezTo>
                <a:cubicBezTo>
                  <a:pt x="1249599" y="2928446"/>
                  <a:pt x="1281083" y="2957413"/>
                  <a:pt x="1267856" y="2965596"/>
                </a:cubicBezTo>
                <a:lnTo>
                  <a:pt x="1259045" y="2971261"/>
                </a:lnTo>
                <a:lnTo>
                  <a:pt x="1208529" y="2978288"/>
                </a:lnTo>
                <a:lnTo>
                  <a:pt x="1211193" y="2937264"/>
                </a:lnTo>
                <a:cubicBezTo>
                  <a:pt x="1200491" y="2927818"/>
                  <a:pt x="1133747" y="2913970"/>
                  <a:pt x="1121154" y="2894450"/>
                </a:cubicBezTo>
                <a:lnTo>
                  <a:pt x="1123045" y="2862965"/>
                </a:lnTo>
                <a:lnTo>
                  <a:pt x="1123673" y="2857928"/>
                </a:lnTo>
                <a:cubicBezTo>
                  <a:pt x="1126191" y="2852263"/>
                  <a:pt x="1122417" y="2848488"/>
                  <a:pt x="1116117" y="2849744"/>
                </a:cubicBezTo>
                <a:cubicBezTo>
                  <a:pt x="1109196" y="2850372"/>
                  <a:pt x="1095341" y="2868637"/>
                  <a:pt x="1087785" y="2885004"/>
                </a:cubicBezTo>
                <a:cubicBezTo>
                  <a:pt x="1080230" y="2901377"/>
                  <a:pt x="1053789" y="2931599"/>
                  <a:pt x="1046234" y="2912079"/>
                </a:cubicBezTo>
                <a:lnTo>
                  <a:pt x="1013486" y="2914598"/>
                </a:lnTo>
                <a:cubicBezTo>
                  <a:pt x="982008" y="2917116"/>
                  <a:pt x="949895" y="2933483"/>
                  <a:pt x="917782" y="2915854"/>
                </a:cubicBezTo>
                <a:lnTo>
                  <a:pt x="897006" y="2904524"/>
                </a:lnTo>
                <a:cubicBezTo>
                  <a:pt x="874974" y="2911451"/>
                  <a:pt x="837824" y="2922153"/>
                  <a:pt x="814523" y="2929081"/>
                </a:cubicBezTo>
                <a:lnTo>
                  <a:pt x="795638" y="2911451"/>
                </a:lnTo>
                <a:cubicBezTo>
                  <a:pt x="792491" y="2908298"/>
                  <a:pt x="781783" y="2906414"/>
                  <a:pt x="778636" y="2908298"/>
                </a:cubicBezTo>
                <a:lnTo>
                  <a:pt x="752195" y="2924044"/>
                </a:lnTo>
                <a:cubicBezTo>
                  <a:pt x="718820" y="2934746"/>
                  <a:pt x="677267" y="2942301"/>
                  <a:pt x="659010" y="2940411"/>
                </a:cubicBezTo>
                <a:lnTo>
                  <a:pt x="642636" y="2938520"/>
                </a:lnTo>
                <a:cubicBezTo>
                  <a:pt x="636343" y="2937892"/>
                  <a:pt x="628788" y="2934118"/>
                  <a:pt x="625007" y="2936002"/>
                </a:cubicBezTo>
                <a:cubicBezTo>
                  <a:pt x="596675" y="2948594"/>
                  <a:pt x="549451" y="2958668"/>
                  <a:pt x="525528" y="2953631"/>
                </a:cubicBezTo>
                <a:lnTo>
                  <a:pt x="520491" y="2953003"/>
                </a:lnTo>
                <a:cubicBezTo>
                  <a:pt x="512936" y="2945448"/>
                  <a:pt x="500344" y="2946711"/>
                  <a:pt x="492153" y="2955522"/>
                </a:cubicBezTo>
                <a:cubicBezTo>
                  <a:pt x="483970" y="2964340"/>
                  <a:pt x="452492" y="2983226"/>
                  <a:pt x="452492" y="2964968"/>
                </a:cubicBezTo>
                <a:cubicBezTo>
                  <a:pt x="452492" y="2946076"/>
                  <a:pt x="429191" y="2912079"/>
                  <a:pt x="400231" y="2924044"/>
                </a:cubicBezTo>
                <a:lnTo>
                  <a:pt x="383857" y="2940411"/>
                </a:lnTo>
                <a:lnTo>
                  <a:pt x="366862" y="2958041"/>
                </a:lnTo>
                <a:cubicBezTo>
                  <a:pt x="357416" y="2947966"/>
                  <a:pt x="343567" y="2935374"/>
                  <a:pt x="336640" y="2930337"/>
                </a:cubicBezTo>
                <a:lnTo>
                  <a:pt x="330968" y="2930965"/>
                </a:lnTo>
                <a:cubicBezTo>
                  <a:pt x="325303" y="2931599"/>
                  <a:pt x="315857" y="2939155"/>
                  <a:pt x="316492" y="2942301"/>
                </a:cubicBezTo>
                <a:lnTo>
                  <a:pt x="321529" y="2983854"/>
                </a:lnTo>
                <a:cubicBezTo>
                  <a:pt x="281233" y="2981970"/>
                  <a:pt x="254157" y="2974414"/>
                  <a:pt x="261084" y="2968115"/>
                </a:cubicBezTo>
                <a:cubicBezTo>
                  <a:pt x="268006" y="2961822"/>
                  <a:pt x="280604" y="2937892"/>
                  <a:pt x="275561" y="2930337"/>
                </a:cubicBezTo>
                <a:lnTo>
                  <a:pt x="272415" y="2930337"/>
                </a:lnTo>
                <a:lnTo>
                  <a:pt x="222672" y="2932227"/>
                </a:lnTo>
                <a:cubicBezTo>
                  <a:pt x="213860" y="2963078"/>
                  <a:pt x="200640" y="2981970"/>
                  <a:pt x="193713" y="2974414"/>
                </a:cubicBezTo>
                <a:cubicBezTo>
                  <a:pt x="186785" y="2966224"/>
                  <a:pt x="159709" y="2948594"/>
                  <a:pt x="146489" y="2950485"/>
                </a:cubicBezTo>
                <a:cubicBezTo>
                  <a:pt x="133896" y="2952376"/>
                  <a:pt x="115010" y="2983854"/>
                  <a:pt x="104936" y="2987007"/>
                </a:cubicBezTo>
                <a:lnTo>
                  <a:pt x="102418" y="2984488"/>
                </a:lnTo>
                <a:lnTo>
                  <a:pt x="96118" y="2978189"/>
                </a:lnTo>
                <a:cubicBezTo>
                  <a:pt x="92344" y="2968743"/>
                  <a:pt x="84788" y="2963706"/>
                  <a:pt x="77861" y="2967487"/>
                </a:cubicBezTo>
                <a:lnTo>
                  <a:pt x="71561" y="2968743"/>
                </a:lnTo>
                <a:cubicBezTo>
                  <a:pt x="60859" y="2970633"/>
                  <a:pt x="49529" y="2972524"/>
                  <a:pt x="38827" y="2971261"/>
                </a:cubicBezTo>
                <a:lnTo>
                  <a:pt x="10489" y="2970633"/>
                </a:lnTo>
                <a:lnTo>
                  <a:pt x="0" y="2970208"/>
                </a:lnTo>
                <a:lnTo>
                  <a:pt x="0" y="2713394"/>
                </a:lnTo>
                <a:lnTo>
                  <a:pt x="6859" y="2711810"/>
                </a:lnTo>
                <a:cubicBezTo>
                  <a:pt x="11118" y="2709852"/>
                  <a:pt x="15210" y="2706822"/>
                  <a:pt x="18672" y="2702415"/>
                </a:cubicBezTo>
                <a:lnTo>
                  <a:pt x="30009" y="2691706"/>
                </a:lnTo>
                <a:cubicBezTo>
                  <a:pt x="34418" y="2687931"/>
                  <a:pt x="51413" y="2686669"/>
                  <a:pt x="51413" y="2687303"/>
                </a:cubicBezTo>
                <a:cubicBezTo>
                  <a:pt x="70933" y="2737039"/>
                  <a:pt x="120676" y="2707452"/>
                  <a:pt x="155935" y="2713745"/>
                </a:cubicBezTo>
                <a:cubicBezTo>
                  <a:pt x="162862" y="2715007"/>
                  <a:pt x="171674" y="2711226"/>
                  <a:pt x="177973" y="2708080"/>
                </a:cubicBezTo>
                <a:cubicBezTo>
                  <a:pt x="181120" y="2706189"/>
                  <a:pt x="180492" y="2699261"/>
                  <a:pt x="179229" y="2695487"/>
                </a:cubicBezTo>
                <a:lnTo>
                  <a:pt x="177973" y="2692968"/>
                </a:lnTo>
                <a:cubicBezTo>
                  <a:pt x="172936" y="2690450"/>
                  <a:pt x="149635" y="2687931"/>
                  <a:pt x="126968" y="2686669"/>
                </a:cubicBezTo>
                <a:lnTo>
                  <a:pt x="105564" y="2686041"/>
                </a:lnTo>
                <a:cubicBezTo>
                  <a:pt x="91081" y="2685413"/>
                  <a:pt x="76598" y="2674711"/>
                  <a:pt x="61487" y="2673448"/>
                </a:cubicBezTo>
                <a:lnTo>
                  <a:pt x="40083" y="2672192"/>
                </a:lnTo>
                <a:cubicBezTo>
                  <a:pt x="30637" y="2659600"/>
                  <a:pt x="14898" y="2641970"/>
                  <a:pt x="4196" y="2631896"/>
                </a:cubicBezTo>
                <a:lnTo>
                  <a:pt x="0" y="2631153"/>
                </a:lnTo>
                <a:close/>
              </a:path>
            </a:pathLst>
          </a:custGeom>
          <a:blipFill dpi="0" rotWithShape="1">
            <a:blip r:embed="rId3"/>
            <a:srcRect/>
            <a:tile tx="450850" ty="-158750" sx="100000" sy="100000" flip="none" algn="tl"/>
          </a:blipFill>
          <a:ln w="9525" cap="flat">
            <a:noFill/>
            <a:prstDash val="solid"/>
            <a:miter/>
          </a:ln>
        </p:spPr>
        <p:txBody>
          <a:bodyPr wrap="square" rtlCol="0" anchor="ctr">
            <a:noAutofit/>
          </a:bodyPr>
          <a:lstStyle/>
          <a:p>
            <a:endParaRPr lang="zh-CN" altLang="en-US">
              <a:highlight>
                <a:srgbClr val="000000"/>
              </a:highlight>
            </a:endParaRPr>
          </a:p>
        </p:txBody>
      </p:sp>
      <p:pic>
        <p:nvPicPr>
          <p:cNvPr id="25" name="图片 24">
            <a:extLst>
              <a:ext uri="{FF2B5EF4-FFF2-40B4-BE49-F238E27FC236}">
                <a16:creationId xmlns:a16="http://schemas.microsoft.com/office/drawing/2014/main" id="{394D4657-E2CD-4AF2-9EEC-617DCF047645}"/>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9309747" y="3961113"/>
            <a:ext cx="2425700" cy="2240622"/>
          </a:xfrm>
          <a:prstGeom prst="rect">
            <a:avLst/>
          </a:prstGeom>
        </p:spPr>
      </p:pic>
    </p:spTree>
    <p:extLst>
      <p:ext uri="{BB962C8B-B14F-4D97-AF65-F5344CB8AC3E}">
        <p14:creationId xmlns:p14="http://schemas.microsoft.com/office/powerpoint/2010/main" val="11231772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框 7">
            <a:extLst>
              <a:ext uri="{FF2B5EF4-FFF2-40B4-BE49-F238E27FC236}">
                <a16:creationId xmlns:a16="http://schemas.microsoft.com/office/drawing/2014/main" id="{1A2245DD-9528-4BC0-98C5-3263F35E7DA5}"/>
              </a:ext>
            </a:extLst>
          </p:cNvPr>
          <p:cNvSpPr txBox="1"/>
          <p:nvPr/>
        </p:nvSpPr>
        <p:spPr>
          <a:xfrm>
            <a:off x="1415174" y="2504388"/>
            <a:ext cx="7941749" cy="885179"/>
          </a:xfrm>
          <a:prstGeom prst="rect">
            <a:avLst/>
          </a:prstGeom>
          <a:noFill/>
        </p:spPr>
        <p:txBody>
          <a:bodyPr wrap="square">
            <a:spAutoFit/>
          </a:bodyPr>
          <a:lstStyle/>
          <a:p>
            <a:pPr algn="just">
              <a:lnSpc>
                <a:spcPct val="150000"/>
              </a:lnSpc>
            </a:pPr>
            <a:r>
              <a:rPr lang="zh-CN" altLang="en-US" b="0" i="0" dirty="0">
                <a:solidFill>
                  <a:srgbClr val="000000"/>
                </a:solidFill>
                <a:effectLst/>
                <a:latin typeface="-apple-system-font"/>
              </a:rPr>
              <a:t>荡秋千是在清明节的时候一个传统的风俗，荡秋千的历史古老，最早期的时候荡秋千的名字是叫做千秋的，后来是为了避忌讳才变成了秋千。</a:t>
            </a:r>
          </a:p>
        </p:txBody>
      </p:sp>
      <p:grpSp>
        <p:nvGrpSpPr>
          <p:cNvPr id="9" name="组合 8">
            <a:extLst>
              <a:ext uri="{FF2B5EF4-FFF2-40B4-BE49-F238E27FC236}">
                <a16:creationId xmlns:a16="http://schemas.microsoft.com/office/drawing/2014/main" id="{D16B205A-6291-4051-B905-7C8F76B7D898}"/>
              </a:ext>
            </a:extLst>
          </p:cNvPr>
          <p:cNvGrpSpPr/>
          <p:nvPr/>
        </p:nvGrpSpPr>
        <p:grpSpPr>
          <a:xfrm>
            <a:off x="166831" y="97647"/>
            <a:ext cx="2282040" cy="1752278"/>
            <a:chOff x="3185062" y="1443579"/>
            <a:chExt cx="1366041" cy="1048924"/>
          </a:xfrm>
        </p:grpSpPr>
        <p:sp>
          <p:nvSpPr>
            <p:cNvPr id="10" name="任意多边形: 形状 9">
              <a:extLst>
                <a:ext uri="{FF2B5EF4-FFF2-40B4-BE49-F238E27FC236}">
                  <a16:creationId xmlns:a16="http://schemas.microsoft.com/office/drawing/2014/main" id="{8C48C477-1238-46C2-9EB5-18CD918298A3}"/>
                </a:ext>
              </a:extLst>
            </p:cNvPr>
            <p:cNvSpPr>
              <a:spLocks/>
            </p:cNvSpPr>
            <p:nvPr/>
          </p:nvSpPr>
          <p:spPr bwMode="auto">
            <a:xfrm>
              <a:off x="3185062" y="1443579"/>
              <a:ext cx="1366041" cy="1048924"/>
            </a:xfrm>
            <a:custGeom>
              <a:avLst/>
              <a:gdLst>
                <a:gd name="connsiteX0" fmla="*/ 284162 w 533400"/>
                <a:gd name="connsiteY0" fmla="*/ 407988 h 409575"/>
                <a:gd name="connsiteX1" fmla="*/ 285750 w 533400"/>
                <a:gd name="connsiteY1" fmla="*/ 407988 h 409575"/>
                <a:gd name="connsiteX2" fmla="*/ 285750 w 533400"/>
                <a:gd name="connsiteY2" fmla="*/ 409575 h 409575"/>
                <a:gd name="connsiteX3" fmla="*/ 288925 w 533400"/>
                <a:gd name="connsiteY3" fmla="*/ 401637 h 409575"/>
                <a:gd name="connsiteX4" fmla="*/ 288925 w 533400"/>
                <a:gd name="connsiteY4" fmla="*/ 404813 h 409575"/>
                <a:gd name="connsiteX5" fmla="*/ 285750 w 533400"/>
                <a:gd name="connsiteY5" fmla="*/ 407988 h 409575"/>
                <a:gd name="connsiteX6" fmla="*/ 290512 w 533400"/>
                <a:gd name="connsiteY6" fmla="*/ 398463 h 409575"/>
                <a:gd name="connsiteX7" fmla="*/ 288925 w 533400"/>
                <a:gd name="connsiteY7" fmla="*/ 401637 h 409575"/>
                <a:gd name="connsiteX8" fmla="*/ 288925 w 533400"/>
                <a:gd name="connsiteY8" fmla="*/ 400050 h 409575"/>
                <a:gd name="connsiteX9" fmla="*/ 295275 w 533400"/>
                <a:gd name="connsiteY9" fmla="*/ 388938 h 409575"/>
                <a:gd name="connsiteX10" fmla="*/ 293687 w 533400"/>
                <a:gd name="connsiteY10" fmla="*/ 395288 h 409575"/>
                <a:gd name="connsiteX11" fmla="*/ 290512 w 533400"/>
                <a:gd name="connsiteY11" fmla="*/ 398463 h 409575"/>
                <a:gd name="connsiteX12" fmla="*/ 290512 w 533400"/>
                <a:gd name="connsiteY12" fmla="*/ 398463 h 409575"/>
                <a:gd name="connsiteX13" fmla="*/ 182562 w 533400"/>
                <a:gd name="connsiteY13" fmla="*/ 379413 h 409575"/>
                <a:gd name="connsiteX14" fmla="*/ 184150 w 533400"/>
                <a:gd name="connsiteY14" fmla="*/ 379413 h 409575"/>
                <a:gd name="connsiteX15" fmla="*/ 187325 w 533400"/>
                <a:gd name="connsiteY15" fmla="*/ 379413 h 409575"/>
                <a:gd name="connsiteX16" fmla="*/ 184150 w 533400"/>
                <a:gd name="connsiteY16" fmla="*/ 382588 h 409575"/>
                <a:gd name="connsiteX17" fmla="*/ 182562 w 533400"/>
                <a:gd name="connsiteY17" fmla="*/ 384175 h 409575"/>
                <a:gd name="connsiteX18" fmla="*/ 180975 w 533400"/>
                <a:gd name="connsiteY18" fmla="*/ 382588 h 409575"/>
                <a:gd name="connsiteX19" fmla="*/ 182562 w 533400"/>
                <a:gd name="connsiteY19" fmla="*/ 382588 h 409575"/>
                <a:gd name="connsiteX20" fmla="*/ 277812 w 533400"/>
                <a:gd name="connsiteY20" fmla="*/ 377825 h 409575"/>
                <a:gd name="connsiteX21" fmla="*/ 279400 w 533400"/>
                <a:gd name="connsiteY21" fmla="*/ 377825 h 409575"/>
                <a:gd name="connsiteX22" fmla="*/ 279400 w 533400"/>
                <a:gd name="connsiteY22" fmla="*/ 379413 h 409575"/>
                <a:gd name="connsiteX23" fmla="*/ 274637 w 533400"/>
                <a:gd name="connsiteY23" fmla="*/ 382588 h 409575"/>
                <a:gd name="connsiteX24" fmla="*/ 273050 w 533400"/>
                <a:gd name="connsiteY24" fmla="*/ 387350 h 409575"/>
                <a:gd name="connsiteX25" fmla="*/ 271462 w 533400"/>
                <a:gd name="connsiteY25" fmla="*/ 387350 h 409575"/>
                <a:gd name="connsiteX26" fmla="*/ 268287 w 533400"/>
                <a:gd name="connsiteY26" fmla="*/ 388938 h 409575"/>
                <a:gd name="connsiteX27" fmla="*/ 266700 w 533400"/>
                <a:gd name="connsiteY27" fmla="*/ 392113 h 409575"/>
                <a:gd name="connsiteX28" fmla="*/ 266700 w 533400"/>
                <a:gd name="connsiteY28" fmla="*/ 388938 h 409575"/>
                <a:gd name="connsiteX29" fmla="*/ 268287 w 533400"/>
                <a:gd name="connsiteY29" fmla="*/ 387350 h 409575"/>
                <a:gd name="connsiteX30" fmla="*/ 268287 w 533400"/>
                <a:gd name="connsiteY30" fmla="*/ 384175 h 409575"/>
                <a:gd name="connsiteX31" fmla="*/ 271462 w 533400"/>
                <a:gd name="connsiteY31" fmla="*/ 384175 h 409575"/>
                <a:gd name="connsiteX32" fmla="*/ 273050 w 533400"/>
                <a:gd name="connsiteY32" fmla="*/ 384175 h 409575"/>
                <a:gd name="connsiteX33" fmla="*/ 273050 w 533400"/>
                <a:gd name="connsiteY33" fmla="*/ 382588 h 409575"/>
                <a:gd name="connsiteX34" fmla="*/ 274637 w 533400"/>
                <a:gd name="connsiteY34" fmla="*/ 379413 h 409575"/>
                <a:gd name="connsiteX35" fmla="*/ 192087 w 533400"/>
                <a:gd name="connsiteY35" fmla="*/ 377825 h 409575"/>
                <a:gd name="connsiteX36" fmla="*/ 188912 w 533400"/>
                <a:gd name="connsiteY36" fmla="*/ 379413 h 409575"/>
                <a:gd name="connsiteX37" fmla="*/ 187325 w 533400"/>
                <a:gd name="connsiteY37" fmla="*/ 379413 h 409575"/>
                <a:gd name="connsiteX38" fmla="*/ 252412 w 533400"/>
                <a:gd name="connsiteY38" fmla="*/ 376238 h 409575"/>
                <a:gd name="connsiteX39" fmla="*/ 252412 w 533400"/>
                <a:gd name="connsiteY39" fmla="*/ 377825 h 409575"/>
                <a:gd name="connsiteX40" fmla="*/ 250825 w 533400"/>
                <a:gd name="connsiteY40" fmla="*/ 379413 h 409575"/>
                <a:gd name="connsiteX41" fmla="*/ 247650 w 533400"/>
                <a:gd name="connsiteY41" fmla="*/ 379413 h 409575"/>
                <a:gd name="connsiteX42" fmla="*/ 250825 w 533400"/>
                <a:gd name="connsiteY42" fmla="*/ 377825 h 409575"/>
                <a:gd name="connsiteX43" fmla="*/ 257175 w 533400"/>
                <a:gd name="connsiteY43" fmla="*/ 373063 h 409575"/>
                <a:gd name="connsiteX44" fmla="*/ 257175 w 533400"/>
                <a:gd name="connsiteY44" fmla="*/ 376238 h 409575"/>
                <a:gd name="connsiteX45" fmla="*/ 255587 w 533400"/>
                <a:gd name="connsiteY45" fmla="*/ 376238 h 409575"/>
                <a:gd name="connsiteX46" fmla="*/ 252412 w 533400"/>
                <a:gd name="connsiteY46" fmla="*/ 376238 h 409575"/>
                <a:gd name="connsiteX47" fmla="*/ 333375 w 533400"/>
                <a:gd name="connsiteY47" fmla="*/ 371475 h 409575"/>
                <a:gd name="connsiteX48" fmla="*/ 331787 w 533400"/>
                <a:gd name="connsiteY48" fmla="*/ 376238 h 409575"/>
                <a:gd name="connsiteX49" fmla="*/ 330200 w 533400"/>
                <a:gd name="connsiteY49" fmla="*/ 376238 h 409575"/>
                <a:gd name="connsiteX50" fmla="*/ 331787 w 533400"/>
                <a:gd name="connsiteY50" fmla="*/ 373063 h 409575"/>
                <a:gd name="connsiteX51" fmla="*/ 198437 w 533400"/>
                <a:gd name="connsiteY51" fmla="*/ 371475 h 409575"/>
                <a:gd name="connsiteX52" fmla="*/ 200025 w 533400"/>
                <a:gd name="connsiteY52" fmla="*/ 371475 h 409575"/>
                <a:gd name="connsiteX53" fmla="*/ 203200 w 533400"/>
                <a:gd name="connsiteY53" fmla="*/ 371475 h 409575"/>
                <a:gd name="connsiteX54" fmla="*/ 203200 w 533400"/>
                <a:gd name="connsiteY54" fmla="*/ 373063 h 409575"/>
                <a:gd name="connsiteX55" fmla="*/ 198437 w 533400"/>
                <a:gd name="connsiteY55" fmla="*/ 376238 h 409575"/>
                <a:gd name="connsiteX56" fmla="*/ 193675 w 533400"/>
                <a:gd name="connsiteY56" fmla="*/ 377825 h 409575"/>
                <a:gd name="connsiteX57" fmla="*/ 192087 w 533400"/>
                <a:gd name="connsiteY57" fmla="*/ 377825 h 409575"/>
                <a:gd name="connsiteX58" fmla="*/ 196850 w 533400"/>
                <a:gd name="connsiteY58" fmla="*/ 376238 h 409575"/>
                <a:gd name="connsiteX59" fmla="*/ 198437 w 533400"/>
                <a:gd name="connsiteY59" fmla="*/ 373063 h 409575"/>
                <a:gd name="connsiteX60" fmla="*/ 203200 w 533400"/>
                <a:gd name="connsiteY60" fmla="*/ 368300 h 409575"/>
                <a:gd name="connsiteX61" fmla="*/ 204787 w 533400"/>
                <a:gd name="connsiteY61" fmla="*/ 368300 h 409575"/>
                <a:gd name="connsiteX62" fmla="*/ 207962 w 533400"/>
                <a:gd name="connsiteY62" fmla="*/ 368300 h 409575"/>
                <a:gd name="connsiteX63" fmla="*/ 204787 w 533400"/>
                <a:gd name="connsiteY63" fmla="*/ 371475 h 409575"/>
                <a:gd name="connsiteX64" fmla="*/ 203200 w 533400"/>
                <a:gd name="connsiteY64" fmla="*/ 371475 h 409575"/>
                <a:gd name="connsiteX65" fmla="*/ 193675 w 533400"/>
                <a:gd name="connsiteY65" fmla="*/ 363538 h 409575"/>
                <a:gd name="connsiteX66" fmla="*/ 196850 w 533400"/>
                <a:gd name="connsiteY66" fmla="*/ 366713 h 409575"/>
                <a:gd name="connsiteX67" fmla="*/ 193675 w 533400"/>
                <a:gd name="connsiteY67" fmla="*/ 366713 h 409575"/>
                <a:gd name="connsiteX68" fmla="*/ 231775 w 533400"/>
                <a:gd name="connsiteY68" fmla="*/ 360363 h 409575"/>
                <a:gd name="connsiteX69" fmla="*/ 234950 w 533400"/>
                <a:gd name="connsiteY69" fmla="*/ 360363 h 409575"/>
                <a:gd name="connsiteX70" fmla="*/ 236537 w 533400"/>
                <a:gd name="connsiteY70" fmla="*/ 360363 h 409575"/>
                <a:gd name="connsiteX71" fmla="*/ 234950 w 533400"/>
                <a:gd name="connsiteY71" fmla="*/ 361950 h 409575"/>
                <a:gd name="connsiteX72" fmla="*/ 234950 w 533400"/>
                <a:gd name="connsiteY72" fmla="*/ 363538 h 409575"/>
                <a:gd name="connsiteX73" fmla="*/ 231775 w 533400"/>
                <a:gd name="connsiteY73" fmla="*/ 363538 h 409575"/>
                <a:gd name="connsiteX74" fmla="*/ 231775 w 533400"/>
                <a:gd name="connsiteY74" fmla="*/ 361950 h 409575"/>
                <a:gd name="connsiteX75" fmla="*/ 211137 w 533400"/>
                <a:gd name="connsiteY75" fmla="*/ 357188 h 409575"/>
                <a:gd name="connsiteX76" fmla="*/ 214312 w 533400"/>
                <a:gd name="connsiteY76" fmla="*/ 357188 h 409575"/>
                <a:gd name="connsiteX77" fmla="*/ 211137 w 533400"/>
                <a:gd name="connsiteY77" fmla="*/ 360363 h 409575"/>
                <a:gd name="connsiteX78" fmla="*/ 220662 w 533400"/>
                <a:gd name="connsiteY78" fmla="*/ 352425 h 409575"/>
                <a:gd name="connsiteX79" fmla="*/ 223837 w 533400"/>
                <a:gd name="connsiteY79" fmla="*/ 352425 h 409575"/>
                <a:gd name="connsiteX80" fmla="*/ 220662 w 533400"/>
                <a:gd name="connsiteY80" fmla="*/ 355600 h 409575"/>
                <a:gd name="connsiteX81" fmla="*/ 219074 w 533400"/>
                <a:gd name="connsiteY81" fmla="*/ 355600 h 409575"/>
                <a:gd name="connsiteX82" fmla="*/ 215900 w 533400"/>
                <a:gd name="connsiteY82" fmla="*/ 357188 h 409575"/>
                <a:gd name="connsiteX83" fmla="*/ 214312 w 533400"/>
                <a:gd name="connsiteY83" fmla="*/ 357188 h 409575"/>
                <a:gd name="connsiteX84" fmla="*/ 215900 w 533400"/>
                <a:gd name="connsiteY84" fmla="*/ 355600 h 409575"/>
                <a:gd name="connsiteX85" fmla="*/ 136525 w 533400"/>
                <a:gd name="connsiteY85" fmla="*/ 317500 h 409575"/>
                <a:gd name="connsiteX86" fmla="*/ 139700 w 533400"/>
                <a:gd name="connsiteY86" fmla="*/ 317500 h 409575"/>
                <a:gd name="connsiteX87" fmla="*/ 141287 w 533400"/>
                <a:gd name="connsiteY87" fmla="*/ 317500 h 409575"/>
                <a:gd name="connsiteX88" fmla="*/ 139700 w 533400"/>
                <a:gd name="connsiteY88" fmla="*/ 319088 h 409575"/>
                <a:gd name="connsiteX89" fmla="*/ 136525 w 533400"/>
                <a:gd name="connsiteY89" fmla="*/ 320675 h 409575"/>
                <a:gd name="connsiteX90" fmla="*/ 134937 w 533400"/>
                <a:gd name="connsiteY90" fmla="*/ 320675 h 409575"/>
                <a:gd name="connsiteX91" fmla="*/ 134937 w 533400"/>
                <a:gd name="connsiteY91" fmla="*/ 319088 h 409575"/>
                <a:gd name="connsiteX92" fmla="*/ 136525 w 533400"/>
                <a:gd name="connsiteY92" fmla="*/ 319088 h 409575"/>
                <a:gd name="connsiteX93" fmla="*/ 34925 w 533400"/>
                <a:gd name="connsiteY93" fmla="*/ 303213 h 409575"/>
                <a:gd name="connsiteX94" fmla="*/ 38100 w 533400"/>
                <a:gd name="connsiteY94" fmla="*/ 304801 h 409575"/>
                <a:gd name="connsiteX95" fmla="*/ 39688 w 533400"/>
                <a:gd name="connsiteY95" fmla="*/ 304801 h 409575"/>
                <a:gd name="connsiteX96" fmla="*/ 42863 w 533400"/>
                <a:gd name="connsiteY96" fmla="*/ 304801 h 409575"/>
                <a:gd name="connsiteX97" fmla="*/ 42863 w 533400"/>
                <a:gd name="connsiteY97" fmla="*/ 307976 h 409575"/>
                <a:gd name="connsiteX98" fmla="*/ 39688 w 533400"/>
                <a:gd name="connsiteY98" fmla="*/ 307976 h 409575"/>
                <a:gd name="connsiteX99" fmla="*/ 38100 w 533400"/>
                <a:gd name="connsiteY99" fmla="*/ 307976 h 409575"/>
                <a:gd name="connsiteX100" fmla="*/ 34925 w 533400"/>
                <a:gd name="connsiteY100" fmla="*/ 307976 h 409575"/>
                <a:gd name="connsiteX101" fmla="*/ 33338 w 533400"/>
                <a:gd name="connsiteY101" fmla="*/ 309563 h 409575"/>
                <a:gd name="connsiteX102" fmla="*/ 31750 w 533400"/>
                <a:gd name="connsiteY102" fmla="*/ 309563 h 409575"/>
                <a:gd name="connsiteX103" fmla="*/ 28575 w 533400"/>
                <a:gd name="connsiteY103" fmla="*/ 309563 h 409575"/>
                <a:gd name="connsiteX104" fmla="*/ 26988 w 533400"/>
                <a:gd name="connsiteY104" fmla="*/ 312738 h 409575"/>
                <a:gd name="connsiteX105" fmla="*/ 23813 w 533400"/>
                <a:gd name="connsiteY105" fmla="*/ 312738 h 409575"/>
                <a:gd name="connsiteX106" fmla="*/ 23813 w 533400"/>
                <a:gd name="connsiteY106" fmla="*/ 314326 h 409575"/>
                <a:gd name="connsiteX107" fmla="*/ 22225 w 533400"/>
                <a:gd name="connsiteY107" fmla="*/ 314326 h 409575"/>
                <a:gd name="connsiteX108" fmla="*/ 19050 w 533400"/>
                <a:gd name="connsiteY108" fmla="*/ 317501 h 409575"/>
                <a:gd name="connsiteX109" fmla="*/ 12700 w 533400"/>
                <a:gd name="connsiteY109" fmla="*/ 317501 h 409575"/>
                <a:gd name="connsiteX110" fmla="*/ 7938 w 533400"/>
                <a:gd name="connsiteY110" fmla="*/ 317501 h 409575"/>
                <a:gd name="connsiteX111" fmla="*/ 1588 w 533400"/>
                <a:gd name="connsiteY111" fmla="*/ 319088 h 409575"/>
                <a:gd name="connsiteX112" fmla="*/ 0 w 533400"/>
                <a:gd name="connsiteY112" fmla="*/ 317501 h 409575"/>
                <a:gd name="connsiteX113" fmla="*/ 1588 w 533400"/>
                <a:gd name="connsiteY113" fmla="*/ 314326 h 409575"/>
                <a:gd name="connsiteX114" fmla="*/ 3175 w 533400"/>
                <a:gd name="connsiteY114" fmla="*/ 314326 h 409575"/>
                <a:gd name="connsiteX115" fmla="*/ 6350 w 533400"/>
                <a:gd name="connsiteY115" fmla="*/ 314326 h 409575"/>
                <a:gd name="connsiteX116" fmla="*/ 7938 w 533400"/>
                <a:gd name="connsiteY116" fmla="*/ 314326 h 409575"/>
                <a:gd name="connsiteX117" fmla="*/ 11113 w 533400"/>
                <a:gd name="connsiteY117" fmla="*/ 312738 h 409575"/>
                <a:gd name="connsiteX118" fmla="*/ 12700 w 533400"/>
                <a:gd name="connsiteY118" fmla="*/ 309563 h 409575"/>
                <a:gd name="connsiteX119" fmla="*/ 15875 w 533400"/>
                <a:gd name="connsiteY119" fmla="*/ 309563 h 409575"/>
                <a:gd name="connsiteX120" fmla="*/ 19050 w 533400"/>
                <a:gd name="connsiteY120" fmla="*/ 309563 h 409575"/>
                <a:gd name="connsiteX121" fmla="*/ 23813 w 533400"/>
                <a:gd name="connsiteY121" fmla="*/ 307976 h 409575"/>
                <a:gd name="connsiteX122" fmla="*/ 26988 w 533400"/>
                <a:gd name="connsiteY122" fmla="*/ 304801 h 409575"/>
                <a:gd name="connsiteX123" fmla="*/ 28575 w 533400"/>
                <a:gd name="connsiteY123" fmla="*/ 304801 h 409575"/>
                <a:gd name="connsiteX124" fmla="*/ 31750 w 533400"/>
                <a:gd name="connsiteY124" fmla="*/ 304801 h 409575"/>
                <a:gd name="connsiteX125" fmla="*/ 85725 w 533400"/>
                <a:gd name="connsiteY125" fmla="*/ 302578 h 409575"/>
                <a:gd name="connsiteX126" fmla="*/ 85725 w 533400"/>
                <a:gd name="connsiteY126" fmla="*/ 303213 h 409575"/>
                <a:gd name="connsiteX127" fmla="*/ 82550 w 533400"/>
                <a:gd name="connsiteY127" fmla="*/ 303213 h 409575"/>
                <a:gd name="connsiteX128" fmla="*/ 85725 w 533400"/>
                <a:gd name="connsiteY128" fmla="*/ 301626 h 409575"/>
                <a:gd name="connsiteX129" fmla="*/ 90488 w 533400"/>
                <a:gd name="connsiteY129" fmla="*/ 301626 h 409575"/>
                <a:gd name="connsiteX130" fmla="*/ 85725 w 533400"/>
                <a:gd name="connsiteY130" fmla="*/ 302578 h 409575"/>
                <a:gd name="connsiteX131" fmla="*/ 92075 w 533400"/>
                <a:gd name="connsiteY131" fmla="*/ 298450 h 409575"/>
                <a:gd name="connsiteX132" fmla="*/ 93663 w 533400"/>
                <a:gd name="connsiteY132" fmla="*/ 298450 h 409575"/>
                <a:gd name="connsiteX133" fmla="*/ 96838 w 533400"/>
                <a:gd name="connsiteY133" fmla="*/ 298450 h 409575"/>
                <a:gd name="connsiteX134" fmla="*/ 92075 w 533400"/>
                <a:gd name="connsiteY134" fmla="*/ 301626 h 409575"/>
                <a:gd name="connsiteX135" fmla="*/ 90488 w 533400"/>
                <a:gd name="connsiteY135" fmla="*/ 301626 h 409575"/>
                <a:gd name="connsiteX136" fmla="*/ 38100 w 533400"/>
                <a:gd name="connsiteY136" fmla="*/ 265113 h 409575"/>
                <a:gd name="connsiteX137" fmla="*/ 39687 w 533400"/>
                <a:gd name="connsiteY137" fmla="*/ 265113 h 409575"/>
                <a:gd name="connsiteX138" fmla="*/ 42862 w 533400"/>
                <a:gd name="connsiteY138" fmla="*/ 265113 h 409575"/>
                <a:gd name="connsiteX139" fmla="*/ 46037 w 533400"/>
                <a:gd name="connsiteY139" fmla="*/ 265113 h 409575"/>
                <a:gd name="connsiteX140" fmla="*/ 44450 w 533400"/>
                <a:gd name="connsiteY140" fmla="*/ 266700 h 409575"/>
                <a:gd name="connsiteX141" fmla="*/ 39687 w 533400"/>
                <a:gd name="connsiteY141" fmla="*/ 266700 h 409575"/>
                <a:gd name="connsiteX142" fmla="*/ 38100 w 533400"/>
                <a:gd name="connsiteY142" fmla="*/ 266700 h 409575"/>
                <a:gd name="connsiteX143" fmla="*/ 34925 w 533400"/>
                <a:gd name="connsiteY143" fmla="*/ 266700 h 409575"/>
                <a:gd name="connsiteX144" fmla="*/ 53975 w 533400"/>
                <a:gd name="connsiteY144" fmla="*/ 261938 h 409575"/>
                <a:gd name="connsiteX145" fmla="*/ 58737 w 533400"/>
                <a:gd name="connsiteY145" fmla="*/ 261938 h 409575"/>
                <a:gd name="connsiteX146" fmla="*/ 50800 w 533400"/>
                <a:gd name="connsiteY146" fmla="*/ 265113 h 409575"/>
                <a:gd name="connsiteX147" fmla="*/ 49212 w 533400"/>
                <a:gd name="connsiteY147" fmla="*/ 265113 h 409575"/>
                <a:gd name="connsiteX148" fmla="*/ 61912 w 533400"/>
                <a:gd name="connsiteY148" fmla="*/ 260350 h 409575"/>
                <a:gd name="connsiteX149" fmla="*/ 65087 w 533400"/>
                <a:gd name="connsiteY149" fmla="*/ 260350 h 409575"/>
                <a:gd name="connsiteX150" fmla="*/ 66675 w 533400"/>
                <a:gd name="connsiteY150" fmla="*/ 260350 h 409575"/>
                <a:gd name="connsiteX151" fmla="*/ 69850 w 533400"/>
                <a:gd name="connsiteY151" fmla="*/ 260350 h 409575"/>
                <a:gd name="connsiteX152" fmla="*/ 71437 w 533400"/>
                <a:gd name="connsiteY152" fmla="*/ 260350 h 409575"/>
                <a:gd name="connsiteX153" fmla="*/ 65087 w 533400"/>
                <a:gd name="connsiteY153" fmla="*/ 261938 h 409575"/>
                <a:gd name="connsiteX154" fmla="*/ 60325 w 533400"/>
                <a:gd name="connsiteY154" fmla="*/ 261938 h 409575"/>
                <a:gd name="connsiteX155" fmla="*/ 517524 w 533400"/>
                <a:gd name="connsiteY155" fmla="*/ 198438 h 409575"/>
                <a:gd name="connsiteX156" fmla="*/ 519112 w 533400"/>
                <a:gd name="connsiteY156" fmla="*/ 198438 h 409575"/>
                <a:gd name="connsiteX157" fmla="*/ 517524 w 533400"/>
                <a:gd name="connsiteY157" fmla="*/ 201613 h 409575"/>
                <a:gd name="connsiteX158" fmla="*/ 514350 w 533400"/>
                <a:gd name="connsiteY158" fmla="*/ 201613 h 409575"/>
                <a:gd name="connsiteX159" fmla="*/ 501650 w 533400"/>
                <a:gd name="connsiteY159" fmla="*/ 176213 h 409575"/>
                <a:gd name="connsiteX160" fmla="*/ 501650 w 533400"/>
                <a:gd name="connsiteY160" fmla="*/ 179388 h 409575"/>
                <a:gd name="connsiteX161" fmla="*/ 498475 w 533400"/>
                <a:gd name="connsiteY161" fmla="*/ 179388 h 409575"/>
                <a:gd name="connsiteX162" fmla="*/ 501650 w 533400"/>
                <a:gd name="connsiteY162" fmla="*/ 174625 h 409575"/>
                <a:gd name="connsiteX163" fmla="*/ 503237 w 533400"/>
                <a:gd name="connsiteY163" fmla="*/ 174625 h 409575"/>
                <a:gd name="connsiteX164" fmla="*/ 501650 w 533400"/>
                <a:gd name="connsiteY164" fmla="*/ 176213 h 409575"/>
                <a:gd name="connsiteX165" fmla="*/ 123825 w 533400"/>
                <a:gd name="connsiteY165" fmla="*/ 171450 h 409575"/>
                <a:gd name="connsiteX166" fmla="*/ 125412 w 533400"/>
                <a:gd name="connsiteY166" fmla="*/ 171450 h 409575"/>
                <a:gd name="connsiteX167" fmla="*/ 128588 w 533400"/>
                <a:gd name="connsiteY167" fmla="*/ 171450 h 409575"/>
                <a:gd name="connsiteX168" fmla="*/ 130175 w 533400"/>
                <a:gd name="connsiteY168" fmla="*/ 171450 h 409575"/>
                <a:gd name="connsiteX169" fmla="*/ 133350 w 533400"/>
                <a:gd name="connsiteY169" fmla="*/ 171450 h 409575"/>
                <a:gd name="connsiteX170" fmla="*/ 133350 w 533400"/>
                <a:gd name="connsiteY170" fmla="*/ 174625 h 409575"/>
                <a:gd name="connsiteX171" fmla="*/ 130175 w 533400"/>
                <a:gd name="connsiteY171" fmla="*/ 174625 h 409575"/>
                <a:gd name="connsiteX172" fmla="*/ 128588 w 533400"/>
                <a:gd name="connsiteY172" fmla="*/ 174625 h 409575"/>
                <a:gd name="connsiteX173" fmla="*/ 80962 w 533400"/>
                <a:gd name="connsiteY173" fmla="*/ 158750 h 409575"/>
                <a:gd name="connsiteX174" fmla="*/ 82550 w 533400"/>
                <a:gd name="connsiteY174" fmla="*/ 158750 h 409575"/>
                <a:gd name="connsiteX175" fmla="*/ 85725 w 533400"/>
                <a:gd name="connsiteY175" fmla="*/ 158750 h 409575"/>
                <a:gd name="connsiteX176" fmla="*/ 87312 w 533400"/>
                <a:gd name="connsiteY176" fmla="*/ 160338 h 409575"/>
                <a:gd name="connsiteX177" fmla="*/ 92075 w 533400"/>
                <a:gd name="connsiteY177" fmla="*/ 163513 h 409575"/>
                <a:gd name="connsiteX178" fmla="*/ 93662 w 533400"/>
                <a:gd name="connsiteY178" fmla="*/ 163513 h 409575"/>
                <a:gd name="connsiteX179" fmla="*/ 96837 w 533400"/>
                <a:gd name="connsiteY179" fmla="*/ 163513 h 409575"/>
                <a:gd name="connsiteX180" fmla="*/ 98425 w 533400"/>
                <a:gd name="connsiteY180" fmla="*/ 163513 h 409575"/>
                <a:gd name="connsiteX181" fmla="*/ 103187 w 533400"/>
                <a:gd name="connsiteY181" fmla="*/ 163513 h 409575"/>
                <a:gd name="connsiteX182" fmla="*/ 107950 w 533400"/>
                <a:gd name="connsiteY182" fmla="*/ 165100 h 409575"/>
                <a:gd name="connsiteX183" fmla="*/ 112712 w 533400"/>
                <a:gd name="connsiteY183" fmla="*/ 165100 h 409575"/>
                <a:gd name="connsiteX184" fmla="*/ 114300 w 533400"/>
                <a:gd name="connsiteY184" fmla="*/ 165100 h 409575"/>
                <a:gd name="connsiteX185" fmla="*/ 117475 w 533400"/>
                <a:gd name="connsiteY185" fmla="*/ 165100 h 409575"/>
                <a:gd name="connsiteX186" fmla="*/ 119062 w 533400"/>
                <a:gd name="connsiteY186" fmla="*/ 165100 h 409575"/>
                <a:gd name="connsiteX187" fmla="*/ 122237 w 533400"/>
                <a:gd name="connsiteY187" fmla="*/ 168276 h 409575"/>
                <a:gd name="connsiteX188" fmla="*/ 123825 w 533400"/>
                <a:gd name="connsiteY188" fmla="*/ 168276 h 409575"/>
                <a:gd name="connsiteX189" fmla="*/ 123825 w 533400"/>
                <a:gd name="connsiteY189" fmla="*/ 169863 h 409575"/>
                <a:gd name="connsiteX190" fmla="*/ 122237 w 533400"/>
                <a:gd name="connsiteY190" fmla="*/ 169863 h 409575"/>
                <a:gd name="connsiteX191" fmla="*/ 119062 w 533400"/>
                <a:gd name="connsiteY191" fmla="*/ 169863 h 409575"/>
                <a:gd name="connsiteX192" fmla="*/ 119062 w 533400"/>
                <a:gd name="connsiteY192" fmla="*/ 171451 h 409575"/>
                <a:gd name="connsiteX193" fmla="*/ 117475 w 533400"/>
                <a:gd name="connsiteY193" fmla="*/ 171451 h 409575"/>
                <a:gd name="connsiteX194" fmla="*/ 119062 w 533400"/>
                <a:gd name="connsiteY194" fmla="*/ 174626 h 409575"/>
                <a:gd name="connsiteX195" fmla="*/ 122237 w 533400"/>
                <a:gd name="connsiteY195" fmla="*/ 174626 h 409575"/>
                <a:gd name="connsiteX196" fmla="*/ 117475 w 533400"/>
                <a:gd name="connsiteY196" fmla="*/ 176213 h 409575"/>
                <a:gd name="connsiteX197" fmla="*/ 114300 w 533400"/>
                <a:gd name="connsiteY197" fmla="*/ 176213 h 409575"/>
                <a:gd name="connsiteX198" fmla="*/ 114300 w 533400"/>
                <a:gd name="connsiteY198" fmla="*/ 179388 h 409575"/>
                <a:gd name="connsiteX199" fmla="*/ 112712 w 533400"/>
                <a:gd name="connsiteY199" fmla="*/ 179388 h 409575"/>
                <a:gd name="connsiteX200" fmla="*/ 112712 w 533400"/>
                <a:gd name="connsiteY200" fmla="*/ 176213 h 409575"/>
                <a:gd name="connsiteX201" fmla="*/ 109537 w 533400"/>
                <a:gd name="connsiteY201" fmla="*/ 176213 h 409575"/>
                <a:gd name="connsiteX202" fmla="*/ 107950 w 533400"/>
                <a:gd name="connsiteY202" fmla="*/ 176213 h 409575"/>
                <a:gd name="connsiteX203" fmla="*/ 103187 w 533400"/>
                <a:gd name="connsiteY203" fmla="*/ 176213 h 409575"/>
                <a:gd name="connsiteX204" fmla="*/ 101600 w 533400"/>
                <a:gd name="connsiteY204" fmla="*/ 174626 h 409575"/>
                <a:gd name="connsiteX205" fmla="*/ 98425 w 533400"/>
                <a:gd name="connsiteY205" fmla="*/ 174626 h 409575"/>
                <a:gd name="connsiteX206" fmla="*/ 98425 w 533400"/>
                <a:gd name="connsiteY206" fmla="*/ 171451 h 409575"/>
                <a:gd name="connsiteX207" fmla="*/ 101600 w 533400"/>
                <a:gd name="connsiteY207" fmla="*/ 171451 h 409575"/>
                <a:gd name="connsiteX208" fmla="*/ 98425 w 533400"/>
                <a:gd name="connsiteY208" fmla="*/ 169863 h 409575"/>
                <a:gd name="connsiteX209" fmla="*/ 96837 w 533400"/>
                <a:gd name="connsiteY209" fmla="*/ 168276 h 409575"/>
                <a:gd name="connsiteX210" fmla="*/ 92075 w 533400"/>
                <a:gd name="connsiteY210" fmla="*/ 165100 h 409575"/>
                <a:gd name="connsiteX211" fmla="*/ 87312 w 533400"/>
                <a:gd name="connsiteY211" fmla="*/ 163513 h 409575"/>
                <a:gd name="connsiteX212" fmla="*/ 82550 w 533400"/>
                <a:gd name="connsiteY212" fmla="*/ 160338 h 409575"/>
                <a:gd name="connsiteX213" fmla="*/ 80962 w 533400"/>
                <a:gd name="connsiteY213" fmla="*/ 160338 h 409575"/>
                <a:gd name="connsiteX214" fmla="*/ 517525 w 533400"/>
                <a:gd name="connsiteY214" fmla="*/ 155575 h 409575"/>
                <a:gd name="connsiteX215" fmla="*/ 519112 w 533400"/>
                <a:gd name="connsiteY215" fmla="*/ 155575 h 409575"/>
                <a:gd name="connsiteX216" fmla="*/ 519112 w 533400"/>
                <a:gd name="connsiteY216" fmla="*/ 158750 h 409575"/>
                <a:gd name="connsiteX217" fmla="*/ 517525 w 533400"/>
                <a:gd name="connsiteY217" fmla="*/ 160338 h 409575"/>
                <a:gd name="connsiteX218" fmla="*/ 512762 w 533400"/>
                <a:gd name="connsiteY218" fmla="*/ 165100 h 409575"/>
                <a:gd name="connsiteX219" fmla="*/ 511175 w 533400"/>
                <a:gd name="connsiteY219" fmla="*/ 168275 h 409575"/>
                <a:gd name="connsiteX220" fmla="*/ 508000 w 533400"/>
                <a:gd name="connsiteY220" fmla="*/ 169863 h 409575"/>
                <a:gd name="connsiteX221" fmla="*/ 503237 w 533400"/>
                <a:gd name="connsiteY221" fmla="*/ 174625 h 409575"/>
                <a:gd name="connsiteX222" fmla="*/ 503237 w 533400"/>
                <a:gd name="connsiteY222" fmla="*/ 171450 h 409575"/>
                <a:gd name="connsiteX223" fmla="*/ 506412 w 533400"/>
                <a:gd name="connsiteY223" fmla="*/ 171450 h 409575"/>
                <a:gd name="connsiteX224" fmla="*/ 506412 w 533400"/>
                <a:gd name="connsiteY224" fmla="*/ 169863 h 409575"/>
                <a:gd name="connsiteX225" fmla="*/ 508000 w 533400"/>
                <a:gd name="connsiteY225" fmla="*/ 168275 h 409575"/>
                <a:gd name="connsiteX226" fmla="*/ 508000 w 533400"/>
                <a:gd name="connsiteY226" fmla="*/ 165100 h 409575"/>
                <a:gd name="connsiteX227" fmla="*/ 511175 w 533400"/>
                <a:gd name="connsiteY227" fmla="*/ 163513 h 409575"/>
                <a:gd name="connsiteX228" fmla="*/ 512762 w 533400"/>
                <a:gd name="connsiteY228" fmla="*/ 163513 h 409575"/>
                <a:gd name="connsiteX229" fmla="*/ 512762 w 533400"/>
                <a:gd name="connsiteY229" fmla="*/ 160338 h 409575"/>
                <a:gd name="connsiteX230" fmla="*/ 512762 w 533400"/>
                <a:gd name="connsiteY230" fmla="*/ 158750 h 409575"/>
                <a:gd name="connsiteX231" fmla="*/ 514350 w 533400"/>
                <a:gd name="connsiteY231" fmla="*/ 158750 h 409575"/>
                <a:gd name="connsiteX232" fmla="*/ 74612 w 533400"/>
                <a:gd name="connsiteY232" fmla="*/ 155575 h 409575"/>
                <a:gd name="connsiteX233" fmla="*/ 76200 w 533400"/>
                <a:gd name="connsiteY233" fmla="*/ 155575 h 409575"/>
                <a:gd name="connsiteX234" fmla="*/ 77787 w 533400"/>
                <a:gd name="connsiteY234" fmla="*/ 155575 h 409575"/>
                <a:gd name="connsiteX235" fmla="*/ 77787 w 533400"/>
                <a:gd name="connsiteY235" fmla="*/ 158750 h 409575"/>
                <a:gd name="connsiteX236" fmla="*/ 76200 w 533400"/>
                <a:gd name="connsiteY236" fmla="*/ 158750 h 409575"/>
                <a:gd name="connsiteX237" fmla="*/ 74612 w 533400"/>
                <a:gd name="connsiteY237" fmla="*/ 158750 h 409575"/>
                <a:gd name="connsiteX238" fmla="*/ 508000 w 533400"/>
                <a:gd name="connsiteY238" fmla="*/ 147638 h 409575"/>
                <a:gd name="connsiteX239" fmla="*/ 508000 w 533400"/>
                <a:gd name="connsiteY239" fmla="*/ 149226 h 409575"/>
                <a:gd name="connsiteX240" fmla="*/ 506412 w 533400"/>
                <a:gd name="connsiteY240" fmla="*/ 149226 h 409575"/>
                <a:gd name="connsiteX241" fmla="*/ 511175 w 533400"/>
                <a:gd name="connsiteY241" fmla="*/ 139700 h 409575"/>
                <a:gd name="connsiteX242" fmla="*/ 512762 w 533400"/>
                <a:gd name="connsiteY242" fmla="*/ 142875 h 409575"/>
                <a:gd name="connsiteX243" fmla="*/ 514350 w 533400"/>
                <a:gd name="connsiteY243" fmla="*/ 142875 h 409575"/>
                <a:gd name="connsiteX244" fmla="*/ 517525 w 533400"/>
                <a:gd name="connsiteY244" fmla="*/ 144463 h 409575"/>
                <a:gd name="connsiteX245" fmla="*/ 514350 w 533400"/>
                <a:gd name="connsiteY245" fmla="*/ 144463 h 409575"/>
                <a:gd name="connsiteX246" fmla="*/ 512762 w 533400"/>
                <a:gd name="connsiteY246" fmla="*/ 144463 h 409575"/>
                <a:gd name="connsiteX247" fmla="*/ 512762 w 533400"/>
                <a:gd name="connsiteY247" fmla="*/ 147638 h 409575"/>
                <a:gd name="connsiteX248" fmla="*/ 511175 w 533400"/>
                <a:gd name="connsiteY248" fmla="*/ 147638 h 409575"/>
                <a:gd name="connsiteX249" fmla="*/ 508000 w 533400"/>
                <a:gd name="connsiteY249" fmla="*/ 147638 h 409575"/>
                <a:gd name="connsiteX250" fmla="*/ 508000 w 533400"/>
                <a:gd name="connsiteY250" fmla="*/ 144463 h 409575"/>
                <a:gd name="connsiteX251" fmla="*/ 508000 w 533400"/>
                <a:gd name="connsiteY251" fmla="*/ 142875 h 409575"/>
                <a:gd name="connsiteX252" fmla="*/ 511175 w 533400"/>
                <a:gd name="connsiteY252" fmla="*/ 142875 h 409575"/>
                <a:gd name="connsiteX253" fmla="*/ 481012 w 533400"/>
                <a:gd name="connsiteY253" fmla="*/ 136525 h 409575"/>
                <a:gd name="connsiteX254" fmla="*/ 481012 w 533400"/>
                <a:gd name="connsiteY254" fmla="*/ 138113 h 409575"/>
                <a:gd name="connsiteX255" fmla="*/ 479425 w 533400"/>
                <a:gd name="connsiteY255" fmla="*/ 138113 h 409575"/>
                <a:gd name="connsiteX256" fmla="*/ 487363 w 533400"/>
                <a:gd name="connsiteY256" fmla="*/ 120650 h 409575"/>
                <a:gd name="connsiteX257" fmla="*/ 490538 w 533400"/>
                <a:gd name="connsiteY257" fmla="*/ 120650 h 409575"/>
                <a:gd name="connsiteX258" fmla="*/ 490538 w 533400"/>
                <a:gd name="connsiteY258" fmla="*/ 122238 h 409575"/>
                <a:gd name="connsiteX259" fmla="*/ 487363 w 533400"/>
                <a:gd name="connsiteY259" fmla="*/ 122238 h 409575"/>
                <a:gd name="connsiteX260" fmla="*/ 447675 w 533400"/>
                <a:gd name="connsiteY260" fmla="*/ 100013 h 409575"/>
                <a:gd name="connsiteX261" fmla="*/ 449262 w 533400"/>
                <a:gd name="connsiteY261" fmla="*/ 100013 h 409575"/>
                <a:gd name="connsiteX262" fmla="*/ 447675 w 533400"/>
                <a:gd name="connsiteY262" fmla="*/ 101600 h 409575"/>
                <a:gd name="connsiteX263" fmla="*/ 455612 w 533400"/>
                <a:gd name="connsiteY263" fmla="*/ 90488 h 409575"/>
                <a:gd name="connsiteX264" fmla="*/ 454025 w 533400"/>
                <a:gd name="connsiteY264" fmla="*/ 93663 h 409575"/>
                <a:gd name="connsiteX265" fmla="*/ 454025 w 533400"/>
                <a:gd name="connsiteY265" fmla="*/ 95250 h 409575"/>
                <a:gd name="connsiteX266" fmla="*/ 450850 w 533400"/>
                <a:gd name="connsiteY266" fmla="*/ 96838 h 409575"/>
                <a:gd name="connsiteX267" fmla="*/ 449262 w 533400"/>
                <a:gd name="connsiteY267" fmla="*/ 100013 h 409575"/>
                <a:gd name="connsiteX268" fmla="*/ 449262 w 533400"/>
                <a:gd name="connsiteY268" fmla="*/ 96838 h 409575"/>
                <a:gd name="connsiteX269" fmla="*/ 450850 w 533400"/>
                <a:gd name="connsiteY269" fmla="*/ 95250 h 409575"/>
                <a:gd name="connsiteX270" fmla="*/ 450850 w 533400"/>
                <a:gd name="connsiteY270" fmla="*/ 93663 h 409575"/>
                <a:gd name="connsiteX271" fmla="*/ 523875 w 533400"/>
                <a:gd name="connsiteY271" fmla="*/ 84138 h 409575"/>
                <a:gd name="connsiteX272" fmla="*/ 527050 w 533400"/>
                <a:gd name="connsiteY272" fmla="*/ 84138 h 409575"/>
                <a:gd name="connsiteX273" fmla="*/ 528637 w 533400"/>
                <a:gd name="connsiteY273" fmla="*/ 84138 h 409575"/>
                <a:gd name="connsiteX274" fmla="*/ 530225 w 533400"/>
                <a:gd name="connsiteY274" fmla="*/ 84138 h 409575"/>
                <a:gd name="connsiteX275" fmla="*/ 530225 w 533400"/>
                <a:gd name="connsiteY275" fmla="*/ 85726 h 409575"/>
                <a:gd name="connsiteX276" fmla="*/ 533400 w 533400"/>
                <a:gd name="connsiteY276" fmla="*/ 88901 h 409575"/>
                <a:gd name="connsiteX277" fmla="*/ 533400 w 533400"/>
                <a:gd name="connsiteY277" fmla="*/ 90489 h 409575"/>
                <a:gd name="connsiteX278" fmla="*/ 533400 w 533400"/>
                <a:gd name="connsiteY278" fmla="*/ 93664 h 409575"/>
                <a:gd name="connsiteX279" fmla="*/ 533400 w 533400"/>
                <a:gd name="connsiteY279" fmla="*/ 95251 h 409575"/>
                <a:gd name="connsiteX280" fmla="*/ 530225 w 533400"/>
                <a:gd name="connsiteY280" fmla="*/ 95251 h 409575"/>
                <a:gd name="connsiteX281" fmla="*/ 528637 w 533400"/>
                <a:gd name="connsiteY281" fmla="*/ 95251 h 409575"/>
                <a:gd name="connsiteX282" fmla="*/ 527050 w 533400"/>
                <a:gd name="connsiteY282" fmla="*/ 93664 h 409575"/>
                <a:gd name="connsiteX283" fmla="*/ 523875 w 533400"/>
                <a:gd name="connsiteY283" fmla="*/ 93664 h 409575"/>
                <a:gd name="connsiteX284" fmla="*/ 523875 w 533400"/>
                <a:gd name="connsiteY284" fmla="*/ 90489 h 409575"/>
                <a:gd name="connsiteX285" fmla="*/ 523875 w 533400"/>
                <a:gd name="connsiteY285" fmla="*/ 88901 h 409575"/>
                <a:gd name="connsiteX286" fmla="*/ 522287 w 533400"/>
                <a:gd name="connsiteY286" fmla="*/ 88901 h 409575"/>
                <a:gd name="connsiteX287" fmla="*/ 522287 w 533400"/>
                <a:gd name="connsiteY287" fmla="*/ 85726 h 409575"/>
                <a:gd name="connsiteX288" fmla="*/ 523875 w 533400"/>
                <a:gd name="connsiteY288" fmla="*/ 85726 h 409575"/>
                <a:gd name="connsiteX289" fmla="*/ 463550 w 533400"/>
                <a:gd name="connsiteY289" fmla="*/ 84137 h 409575"/>
                <a:gd name="connsiteX290" fmla="*/ 463550 w 533400"/>
                <a:gd name="connsiteY290" fmla="*/ 85725 h 409575"/>
                <a:gd name="connsiteX291" fmla="*/ 460375 w 533400"/>
                <a:gd name="connsiteY291" fmla="*/ 88900 h 409575"/>
                <a:gd name="connsiteX292" fmla="*/ 458787 w 533400"/>
                <a:gd name="connsiteY292" fmla="*/ 88900 h 409575"/>
                <a:gd name="connsiteX293" fmla="*/ 455612 w 533400"/>
                <a:gd name="connsiteY293" fmla="*/ 90488 h 409575"/>
                <a:gd name="connsiteX294" fmla="*/ 460375 w 533400"/>
                <a:gd name="connsiteY294" fmla="*/ 85725 h 409575"/>
                <a:gd name="connsiteX295" fmla="*/ 122237 w 533400"/>
                <a:gd name="connsiteY295" fmla="*/ 80962 h 409575"/>
                <a:gd name="connsiteX296" fmla="*/ 123825 w 533400"/>
                <a:gd name="connsiteY296" fmla="*/ 84137 h 409575"/>
                <a:gd name="connsiteX297" fmla="*/ 125412 w 533400"/>
                <a:gd name="connsiteY297" fmla="*/ 84137 h 409575"/>
                <a:gd name="connsiteX298" fmla="*/ 128587 w 533400"/>
                <a:gd name="connsiteY298" fmla="*/ 84137 h 409575"/>
                <a:gd name="connsiteX299" fmla="*/ 133350 w 533400"/>
                <a:gd name="connsiteY299" fmla="*/ 85725 h 409575"/>
                <a:gd name="connsiteX300" fmla="*/ 134937 w 533400"/>
                <a:gd name="connsiteY300" fmla="*/ 88900 h 409575"/>
                <a:gd name="connsiteX301" fmla="*/ 134937 w 533400"/>
                <a:gd name="connsiteY301" fmla="*/ 90488 h 409575"/>
                <a:gd name="connsiteX302" fmla="*/ 141287 w 533400"/>
                <a:gd name="connsiteY302" fmla="*/ 93663 h 409575"/>
                <a:gd name="connsiteX303" fmla="*/ 136525 w 533400"/>
                <a:gd name="connsiteY303" fmla="*/ 93663 h 409575"/>
                <a:gd name="connsiteX304" fmla="*/ 134937 w 533400"/>
                <a:gd name="connsiteY304" fmla="*/ 93663 h 409575"/>
                <a:gd name="connsiteX305" fmla="*/ 133350 w 533400"/>
                <a:gd name="connsiteY305" fmla="*/ 93663 h 409575"/>
                <a:gd name="connsiteX306" fmla="*/ 130175 w 533400"/>
                <a:gd name="connsiteY306" fmla="*/ 93663 h 409575"/>
                <a:gd name="connsiteX307" fmla="*/ 123825 w 533400"/>
                <a:gd name="connsiteY307" fmla="*/ 88900 h 409575"/>
                <a:gd name="connsiteX308" fmla="*/ 123825 w 533400"/>
                <a:gd name="connsiteY308" fmla="*/ 85725 h 409575"/>
                <a:gd name="connsiteX309" fmla="*/ 122237 w 533400"/>
                <a:gd name="connsiteY309" fmla="*/ 84137 h 409575"/>
                <a:gd name="connsiteX310" fmla="*/ 119062 w 533400"/>
                <a:gd name="connsiteY310" fmla="*/ 84137 h 409575"/>
                <a:gd name="connsiteX311" fmla="*/ 230187 w 533400"/>
                <a:gd name="connsiteY311" fmla="*/ 52388 h 409575"/>
                <a:gd name="connsiteX312" fmla="*/ 231775 w 533400"/>
                <a:gd name="connsiteY312" fmla="*/ 52388 h 409575"/>
                <a:gd name="connsiteX313" fmla="*/ 231775 w 533400"/>
                <a:gd name="connsiteY313" fmla="*/ 53976 h 409575"/>
                <a:gd name="connsiteX314" fmla="*/ 230187 w 533400"/>
                <a:gd name="connsiteY314" fmla="*/ 53976 h 409575"/>
                <a:gd name="connsiteX315" fmla="*/ 230187 w 533400"/>
                <a:gd name="connsiteY315" fmla="*/ 49213 h 409575"/>
                <a:gd name="connsiteX316" fmla="*/ 231775 w 533400"/>
                <a:gd name="connsiteY316" fmla="*/ 49213 h 409575"/>
                <a:gd name="connsiteX317" fmla="*/ 230187 w 533400"/>
                <a:gd name="connsiteY317" fmla="*/ 52388 h 409575"/>
                <a:gd name="connsiteX318" fmla="*/ 192087 w 533400"/>
                <a:gd name="connsiteY318" fmla="*/ 46038 h 409575"/>
                <a:gd name="connsiteX319" fmla="*/ 193674 w 533400"/>
                <a:gd name="connsiteY319" fmla="*/ 46038 h 409575"/>
                <a:gd name="connsiteX320" fmla="*/ 196850 w 533400"/>
                <a:gd name="connsiteY320" fmla="*/ 47625 h 409575"/>
                <a:gd name="connsiteX321" fmla="*/ 198437 w 533400"/>
                <a:gd name="connsiteY321" fmla="*/ 47625 h 409575"/>
                <a:gd name="connsiteX322" fmla="*/ 198437 w 533400"/>
                <a:gd name="connsiteY322" fmla="*/ 49213 h 409575"/>
                <a:gd name="connsiteX323" fmla="*/ 196850 w 533400"/>
                <a:gd name="connsiteY323" fmla="*/ 49213 h 409575"/>
                <a:gd name="connsiteX324" fmla="*/ 193674 w 533400"/>
                <a:gd name="connsiteY324" fmla="*/ 49213 h 409575"/>
                <a:gd name="connsiteX325" fmla="*/ 192087 w 533400"/>
                <a:gd name="connsiteY325" fmla="*/ 49213 h 409575"/>
                <a:gd name="connsiteX326" fmla="*/ 192087 w 533400"/>
                <a:gd name="connsiteY326" fmla="*/ 47625 h 409575"/>
                <a:gd name="connsiteX327" fmla="*/ 203200 w 533400"/>
                <a:gd name="connsiteY327" fmla="*/ 42863 h 409575"/>
                <a:gd name="connsiteX328" fmla="*/ 204788 w 533400"/>
                <a:gd name="connsiteY328" fmla="*/ 42863 h 409575"/>
                <a:gd name="connsiteX329" fmla="*/ 207963 w 533400"/>
                <a:gd name="connsiteY329" fmla="*/ 42863 h 409575"/>
                <a:gd name="connsiteX330" fmla="*/ 209550 w 533400"/>
                <a:gd name="connsiteY330" fmla="*/ 42863 h 409575"/>
                <a:gd name="connsiteX331" fmla="*/ 209550 w 533400"/>
                <a:gd name="connsiteY331" fmla="*/ 46038 h 409575"/>
                <a:gd name="connsiteX332" fmla="*/ 211138 w 533400"/>
                <a:gd name="connsiteY332" fmla="*/ 49213 h 409575"/>
                <a:gd name="connsiteX333" fmla="*/ 211138 w 533400"/>
                <a:gd name="connsiteY333" fmla="*/ 52388 h 409575"/>
                <a:gd name="connsiteX334" fmla="*/ 211138 w 533400"/>
                <a:gd name="connsiteY334" fmla="*/ 53976 h 409575"/>
                <a:gd name="connsiteX335" fmla="*/ 209550 w 533400"/>
                <a:gd name="connsiteY335" fmla="*/ 53976 h 409575"/>
                <a:gd name="connsiteX336" fmla="*/ 207963 w 533400"/>
                <a:gd name="connsiteY336" fmla="*/ 52388 h 409575"/>
                <a:gd name="connsiteX337" fmla="*/ 204788 w 533400"/>
                <a:gd name="connsiteY337" fmla="*/ 49213 h 409575"/>
                <a:gd name="connsiteX338" fmla="*/ 203200 w 533400"/>
                <a:gd name="connsiteY338" fmla="*/ 49213 h 409575"/>
                <a:gd name="connsiteX339" fmla="*/ 203200 w 533400"/>
                <a:gd name="connsiteY339" fmla="*/ 47625 h 409575"/>
                <a:gd name="connsiteX340" fmla="*/ 203200 w 533400"/>
                <a:gd name="connsiteY340" fmla="*/ 46038 h 409575"/>
                <a:gd name="connsiteX341" fmla="*/ 220662 w 533400"/>
                <a:gd name="connsiteY341" fmla="*/ 31750 h 409575"/>
                <a:gd name="connsiteX342" fmla="*/ 223837 w 533400"/>
                <a:gd name="connsiteY342" fmla="*/ 31750 h 409575"/>
                <a:gd name="connsiteX343" fmla="*/ 225424 w 533400"/>
                <a:gd name="connsiteY343" fmla="*/ 31750 h 409575"/>
                <a:gd name="connsiteX344" fmla="*/ 225424 w 533400"/>
                <a:gd name="connsiteY344" fmla="*/ 33337 h 409575"/>
                <a:gd name="connsiteX345" fmla="*/ 227012 w 533400"/>
                <a:gd name="connsiteY345" fmla="*/ 36512 h 409575"/>
                <a:gd name="connsiteX346" fmla="*/ 230187 w 533400"/>
                <a:gd name="connsiteY346" fmla="*/ 38100 h 409575"/>
                <a:gd name="connsiteX347" fmla="*/ 227012 w 533400"/>
                <a:gd name="connsiteY347" fmla="*/ 41275 h 409575"/>
                <a:gd name="connsiteX348" fmla="*/ 225424 w 533400"/>
                <a:gd name="connsiteY348" fmla="*/ 41275 h 409575"/>
                <a:gd name="connsiteX349" fmla="*/ 223837 w 533400"/>
                <a:gd name="connsiteY349" fmla="*/ 42863 h 409575"/>
                <a:gd name="connsiteX350" fmla="*/ 223837 w 533400"/>
                <a:gd name="connsiteY350" fmla="*/ 41275 h 409575"/>
                <a:gd name="connsiteX351" fmla="*/ 220662 w 533400"/>
                <a:gd name="connsiteY351" fmla="*/ 41275 h 409575"/>
                <a:gd name="connsiteX352" fmla="*/ 220662 w 533400"/>
                <a:gd name="connsiteY352" fmla="*/ 38100 h 409575"/>
                <a:gd name="connsiteX353" fmla="*/ 220662 w 533400"/>
                <a:gd name="connsiteY353" fmla="*/ 36512 h 409575"/>
                <a:gd name="connsiteX354" fmla="*/ 255587 w 533400"/>
                <a:gd name="connsiteY354" fmla="*/ 19050 h 409575"/>
                <a:gd name="connsiteX355" fmla="*/ 257175 w 533400"/>
                <a:gd name="connsiteY355" fmla="*/ 19050 h 409575"/>
                <a:gd name="connsiteX356" fmla="*/ 257175 w 533400"/>
                <a:gd name="connsiteY356" fmla="*/ 20637 h 409575"/>
                <a:gd name="connsiteX357" fmla="*/ 258762 w 533400"/>
                <a:gd name="connsiteY357" fmla="*/ 22225 h 409575"/>
                <a:gd name="connsiteX358" fmla="*/ 261937 w 533400"/>
                <a:gd name="connsiteY358" fmla="*/ 25400 h 409575"/>
                <a:gd name="connsiteX359" fmla="*/ 263525 w 533400"/>
                <a:gd name="connsiteY359" fmla="*/ 30162 h 409575"/>
                <a:gd name="connsiteX360" fmla="*/ 261937 w 533400"/>
                <a:gd name="connsiteY360" fmla="*/ 26987 h 409575"/>
                <a:gd name="connsiteX361" fmla="*/ 258762 w 533400"/>
                <a:gd name="connsiteY361" fmla="*/ 25400 h 409575"/>
                <a:gd name="connsiteX362" fmla="*/ 257175 w 533400"/>
                <a:gd name="connsiteY362" fmla="*/ 22225 h 409575"/>
                <a:gd name="connsiteX363" fmla="*/ 257175 w 533400"/>
                <a:gd name="connsiteY363" fmla="*/ 20638 h 409575"/>
                <a:gd name="connsiteX364" fmla="*/ 255587 w 533400"/>
                <a:gd name="connsiteY364" fmla="*/ 20638 h 409575"/>
                <a:gd name="connsiteX365" fmla="*/ 247650 w 533400"/>
                <a:gd name="connsiteY365" fmla="*/ 9525 h 409575"/>
                <a:gd name="connsiteX366" fmla="*/ 250825 w 533400"/>
                <a:gd name="connsiteY366" fmla="*/ 9525 h 409575"/>
                <a:gd name="connsiteX367" fmla="*/ 250825 w 533400"/>
                <a:gd name="connsiteY367" fmla="*/ 11113 h 409575"/>
                <a:gd name="connsiteX368" fmla="*/ 247650 w 533400"/>
                <a:gd name="connsiteY368" fmla="*/ 11113 h 409575"/>
                <a:gd name="connsiteX369" fmla="*/ 273050 w 533400"/>
                <a:gd name="connsiteY369" fmla="*/ 9525 h 409575"/>
                <a:gd name="connsiteX370" fmla="*/ 274637 w 533400"/>
                <a:gd name="connsiteY370" fmla="*/ 9525 h 409575"/>
                <a:gd name="connsiteX371" fmla="*/ 274637 w 533400"/>
                <a:gd name="connsiteY371" fmla="*/ 11112 h 409575"/>
                <a:gd name="connsiteX372" fmla="*/ 274637 w 533400"/>
                <a:gd name="connsiteY372" fmla="*/ 14287 h 409575"/>
                <a:gd name="connsiteX373" fmla="*/ 277812 w 533400"/>
                <a:gd name="connsiteY373" fmla="*/ 14287 h 409575"/>
                <a:gd name="connsiteX374" fmla="*/ 279400 w 533400"/>
                <a:gd name="connsiteY374" fmla="*/ 15875 h 409575"/>
                <a:gd name="connsiteX375" fmla="*/ 279400 w 533400"/>
                <a:gd name="connsiteY375" fmla="*/ 19050 h 409575"/>
                <a:gd name="connsiteX376" fmla="*/ 279400 w 533400"/>
                <a:gd name="connsiteY376" fmla="*/ 20637 h 409575"/>
                <a:gd name="connsiteX377" fmla="*/ 282575 w 533400"/>
                <a:gd name="connsiteY377" fmla="*/ 22225 h 409575"/>
                <a:gd name="connsiteX378" fmla="*/ 284162 w 533400"/>
                <a:gd name="connsiteY378" fmla="*/ 26987 h 409575"/>
                <a:gd name="connsiteX379" fmla="*/ 282575 w 533400"/>
                <a:gd name="connsiteY379" fmla="*/ 26987 h 409575"/>
                <a:gd name="connsiteX380" fmla="*/ 282575 w 533400"/>
                <a:gd name="connsiteY380" fmla="*/ 25400 h 409575"/>
                <a:gd name="connsiteX381" fmla="*/ 279400 w 533400"/>
                <a:gd name="connsiteY381" fmla="*/ 22225 h 409575"/>
                <a:gd name="connsiteX382" fmla="*/ 274637 w 533400"/>
                <a:gd name="connsiteY382" fmla="*/ 15875 h 409575"/>
                <a:gd name="connsiteX383" fmla="*/ 246062 w 533400"/>
                <a:gd name="connsiteY383" fmla="*/ 6350 h 409575"/>
                <a:gd name="connsiteX384" fmla="*/ 247650 w 533400"/>
                <a:gd name="connsiteY384" fmla="*/ 9525 h 409575"/>
                <a:gd name="connsiteX385" fmla="*/ 246062 w 533400"/>
                <a:gd name="connsiteY385" fmla="*/ 9525 h 409575"/>
                <a:gd name="connsiteX386" fmla="*/ 271462 w 533400"/>
                <a:gd name="connsiteY386" fmla="*/ 6350 h 409575"/>
                <a:gd name="connsiteX387" fmla="*/ 273050 w 533400"/>
                <a:gd name="connsiteY387" fmla="*/ 6350 h 409575"/>
                <a:gd name="connsiteX388" fmla="*/ 273050 w 533400"/>
                <a:gd name="connsiteY388" fmla="*/ 9525 h 409575"/>
                <a:gd name="connsiteX389" fmla="*/ 271462 w 533400"/>
                <a:gd name="connsiteY389" fmla="*/ 9525 h 409575"/>
                <a:gd name="connsiteX390" fmla="*/ 242887 w 533400"/>
                <a:gd name="connsiteY390" fmla="*/ 4763 h 409575"/>
                <a:gd name="connsiteX391" fmla="*/ 246062 w 533400"/>
                <a:gd name="connsiteY391" fmla="*/ 4763 h 409575"/>
                <a:gd name="connsiteX392" fmla="*/ 246062 w 533400"/>
                <a:gd name="connsiteY392" fmla="*/ 6350 h 409575"/>
                <a:gd name="connsiteX393" fmla="*/ 242887 w 533400"/>
                <a:gd name="connsiteY393" fmla="*/ 6350 h 409575"/>
                <a:gd name="connsiteX394" fmla="*/ 220662 w 533400"/>
                <a:gd name="connsiteY394" fmla="*/ 0 h 409575"/>
                <a:gd name="connsiteX395" fmla="*/ 223837 w 533400"/>
                <a:gd name="connsiteY395" fmla="*/ 0 h 409575"/>
                <a:gd name="connsiteX396" fmla="*/ 225425 w 533400"/>
                <a:gd name="connsiteY396" fmla="*/ 3175 h 409575"/>
                <a:gd name="connsiteX397" fmla="*/ 225425 w 533400"/>
                <a:gd name="connsiteY397" fmla="*/ 4762 h 409575"/>
                <a:gd name="connsiteX398" fmla="*/ 227012 w 533400"/>
                <a:gd name="connsiteY398" fmla="*/ 6350 h 409575"/>
                <a:gd name="connsiteX399" fmla="*/ 230187 w 533400"/>
                <a:gd name="connsiteY399" fmla="*/ 9525 h 409575"/>
                <a:gd name="connsiteX400" fmla="*/ 231775 w 533400"/>
                <a:gd name="connsiteY400" fmla="*/ 15875 h 409575"/>
                <a:gd name="connsiteX401" fmla="*/ 236537 w 533400"/>
                <a:gd name="connsiteY401" fmla="*/ 20637 h 409575"/>
                <a:gd name="connsiteX402" fmla="*/ 242887 w 533400"/>
                <a:gd name="connsiteY402" fmla="*/ 31750 h 409575"/>
                <a:gd name="connsiteX403" fmla="*/ 242887 w 533400"/>
                <a:gd name="connsiteY403" fmla="*/ 33337 h 409575"/>
                <a:gd name="connsiteX404" fmla="*/ 246062 w 533400"/>
                <a:gd name="connsiteY404" fmla="*/ 33337 h 409575"/>
                <a:gd name="connsiteX405" fmla="*/ 246062 w 533400"/>
                <a:gd name="connsiteY405" fmla="*/ 36512 h 409575"/>
                <a:gd name="connsiteX406" fmla="*/ 250825 w 533400"/>
                <a:gd name="connsiteY406" fmla="*/ 36512 h 409575"/>
                <a:gd name="connsiteX407" fmla="*/ 250825 w 533400"/>
                <a:gd name="connsiteY407" fmla="*/ 38100 h 409575"/>
                <a:gd name="connsiteX408" fmla="*/ 252412 w 533400"/>
                <a:gd name="connsiteY408" fmla="*/ 41275 h 409575"/>
                <a:gd name="connsiteX409" fmla="*/ 255587 w 533400"/>
                <a:gd name="connsiteY409" fmla="*/ 42862 h 409575"/>
                <a:gd name="connsiteX410" fmla="*/ 257175 w 533400"/>
                <a:gd name="connsiteY410" fmla="*/ 42862 h 409575"/>
                <a:gd name="connsiteX411" fmla="*/ 258762 w 533400"/>
                <a:gd name="connsiteY411" fmla="*/ 46037 h 409575"/>
                <a:gd name="connsiteX412" fmla="*/ 261937 w 533400"/>
                <a:gd name="connsiteY412" fmla="*/ 46037 h 409575"/>
                <a:gd name="connsiteX413" fmla="*/ 263525 w 533400"/>
                <a:gd name="connsiteY413" fmla="*/ 46037 h 409575"/>
                <a:gd name="connsiteX414" fmla="*/ 266700 w 533400"/>
                <a:gd name="connsiteY414" fmla="*/ 47625 h 409575"/>
                <a:gd name="connsiteX415" fmla="*/ 268287 w 533400"/>
                <a:gd name="connsiteY415" fmla="*/ 47625 h 409575"/>
                <a:gd name="connsiteX416" fmla="*/ 271462 w 533400"/>
                <a:gd name="connsiteY416" fmla="*/ 46037 h 409575"/>
                <a:gd name="connsiteX417" fmla="*/ 273050 w 533400"/>
                <a:gd name="connsiteY417" fmla="*/ 46037 h 409575"/>
                <a:gd name="connsiteX418" fmla="*/ 273050 w 533400"/>
                <a:gd name="connsiteY418" fmla="*/ 42862 h 409575"/>
                <a:gd name="connsiteX419" fmla="*/ 273050 w 533400"/>
                <a:gd name="connsiteY419" fmla="*/ 41275 h 409575"/>
                <a:gd name="connsiteX420" fmla="*/ 271462 w 533400"/>
                <a:gd name="connsiteY420" fmla="*/ 38100 h 409575"/>
                <a:gd name="connsiteX421" fmla="*/ 268287 w 533400"/>
                <a:gd name="connsiteY421" fmla="*/ 36512 h 409575"/>
                <a:gd name="connsiteX422" fmla="*/ 266700 w 533400"/>
                <a:gd name="connsiteY422" fmla="*/ 31750 h 409575"/>
                <a:gd name="connsiteX423" fmla="*/ 268287 w 533400"/>
                <a:gd name="connsiteY423" fmla="*/ 33337 h 409575"/>
                <a:gd name="connsiteX424" fmla="*/ 271462 w 533400"/>
                <a:gd name="connsiteY424" fmla="*/ 36512 h 409575"/>
                <a:gd name="connsiteX425" fmla="*/ 273050 w 533400"/>
                <a:gd name="connsiteY425" fmla="*/ 38100 h 409575"/>
                <a:gd name="connsiteX426" fmla="*/ 274637 w 533400"/>
                <a:gd name="connsiteY426" fmla="*/ 41275 h 409575"/>
                <a:gd name="connsiteX427" fmla="*/ 274637 w 533400"/>
                <a:gd name="connsiteY427" fmla="*/ 38100 h 409575"/>
                <a:gd name="connsiteX428" fmla="*/ 277812 w 533400"/>
                <a:gd name="connsiteY428" fmla="*/ 38100 h 409575"/>
                <a:gd name="connsiteX429" fmla="*/ 279400 w 533400"/>
                <a:gd name="connsiteY429" fmla="*/ 38100 h 409575"/>
                <a:gd name="connsiteX430" fmla="*/ 282575 w 533400"/>
                <a:gd name="connsiteY430" fmla="*/ 38100 h 409575"/>
                <a:gd name="connsiteX431" fmla="*/ 284162 w 533400"/>
                <a:gd name="connsiteY431" fmla="*/ 36512 h 409575"/>
                <a:gd name="connsiteX432" fmla="*/ 285750 w 533400"/>
                <a:gd name="connsiteY432" fmla="*/ 36512 h 409575"/>
                <a:gd name="connsiteX433" fmla="*/ 285750 w 533400"/>
                <a:gd name="connsiteY433" fmla="*/ 33337 h 409575"/>
                <a:gd name="connsiteX434" fmla="*/ 285750 w 533400"/>
                <a:gd name="connsiteY434" fmla="*/ 31750 h 409575"/>
                <a:gd name="connsiteX435" fmla="*/ 284162 w 533400"/>
                <a:gd name="connsiteY435" fmla="*/ 30162 h 409575"/>
                <a:gd name="connsiteX436" fmla="*/ 284162 w 533400"/>
                <a:gd name="connsiteY436" fmla="*/ 26987 h 409575"/>
                <a:gd name="connsiteX437" fmla="*/ 285750 w 533400"/>
                <a:gd name="connsiteY437" fmla="*/ 30162 h 409575"/>
                <a:gd name="connsiteX438" fmla="*/ 288925 w 533400"/>
                <a:gd name="connsiteY438" fmla="*/ 30162 h 409575"/>
                <a:gd name="connsiteX439" fmla="*/ 290512 w 533400"/>
                <a:gd name="connsiteY439" fmla="*/ 30162 h 409575"/>
                <a:gd name="connsiteX440" fmla="*/ 298450 w 533400"/>
                <a:gd name="connsiteY440" fmla="*/ 25400 h 409575"/>
                <a:gd name="connsiteX441" fmla="*/ 304800 w 533400"/>
                <a:gd name="connsiteY441" fmla="*/ 20637 h 409575"/>
                <a:gd name="connsiteX442" fmla="*/ 306387 w 533400"/>
                <a:gd name="connsiteY442" fmla="*/ 20637 h 409575"/>
                <a:gd name="connsiteX443" fmla="*/ 309562 w 533400"/>
                <a:gd name="connsiteY443" fmla="*/ 20637 h 409575"/>
                <a:gd name="connsiteX444" fmla="*/ 311150 w 533400"/>
                <a:gd name="connsiteY444" fmla="*/ 20637 h 409575"/>
                <a:gd name="connsiteX445" fmla="*/ 314325 w 533400"/>
                <a:gd name="connsiteY445" fmla="*/ 19050 h 409575"/>
                <a:gd name="connsiteX446" fmla="*/ 315912 w 533400"/>
                <a:gd name="connsiteY446" fmla="*/ 19050 h 409575"/>
                <a:gd name="connsiteX447" fmla="*/ 317500 w 533400"/>
                <a:gd name="connsiteY447" fmla="*/ 19050 h 409575"/>
                <a:gd name="connsiteX448" fmla="*/ 320675 w 533400"/>
                <a:gd name="connsiteY448" fmla="*/ 19050 h 409575"/>
                <a:gd name="connsiteX449" fmla="*/ 322262 w 533400"/>
                <a:gd name="connsiteY449" fmla="*/ 15875 h 409575"/>
                <a:gd name="connsiteX450" fmla="*/ 325437 w 533400"/>
                <a:gd name="connsiteY450" fmla="*/ 15875 h 409575"/>
                <a:gd name="connsiteX451" fmla="*/ 327025 w 533400"/>
                <a:gd name="connsiteY451" fmla="*/ 15875 h 409575"/>
                <a:gd name="connsiteX452" fmla="*/ 330200 w 533400"/>
                <a:gd name="connsiteY452" fmla="*/ 15875 h 409575"/>
                <a:gd name="connsiteX453" fmla="*/ 331787 w 533400"/>
                <a:gd name="connsiteY453" fmla="*/ 15875 h 409575"/>
                <a:gd name="connsiteX454" fmla="*/ 333375 w 533400"/>
                <a:gd name="connsiteY454" fmla="*/ 15875 h 409575"/>
                <a:gd name="connsiteX455" fmla="*/ 336550 w 533400"/>
                <a:gd name="connsiteY455" fmla="*/ 19050 h 409575"/>
                <a:gd name="connsiteX456" fmla="*/ 338137 w 533400"/>
                <a:gd name="connsiteY456" fmla="*/ 20637 h 409575"/>
                <a:gd name="connsiteX457" fmla="*/ 341312 w 533400"/>
                <a:gd name="connsiteY457" fmla="*/ 20637 h 409575"/>
                <a:gd name="connsiteX458" fmla="*/ 342900 w 533400"/>
                <a:gd name="connsiteY458" fmla="*/ 22225 h 409575"/>
                <a:gd name="connsiteX459" fmla="*/ 346075 w 533400"/>
                <a:gd name="connsiteY459" fmla="*/ 25400 h 409575"/>
                <a:gd name="connsiteX460" fmla="*/ 347662 w 533400"/>
                <a:gd name="connsiteY460" fmla="*/ 26987 h 409575"/>
                <a:gd name="connsiteX461" fmla="*/ 349250 w 533400"/>
                <a:gd name="connsiteY461" fmla="*/ 30162 h 409575"/>
                <a:gd name="connsiteX462" fmla="*/ 349250 w 533400"/>
                <a:gd name="connsiteY462" fmla="*/ 31750 h 409575"/>
                <a:gd name="connsiteX463" fmla="*/ 352425 w 533400"/>
                <a:gd name="connsiteY463" fmla="*/ 36512 h 409575"/>
                <a:gd name="connsiteX464" fmla="*/ 352425 w 533400"/>
                <a:gd name="connsiteY464" fmla="*/ 38100 h 409575"/>
                <a:gd name="connsiteX465" fmla="*/ 352425 w 533400"/>
                <a:gd name="connsiteY465" fmla="*/ 41275 h 409575"/>
                <a:gd name="connsiteX466" fmla="*/ 354012 w 533400"/>
                <a:gd name="connsiteY466" fmla="*/ 41275 h 409575"/>
                <a:gd name="connsiteX467" fmla="*/ 357187 w 533400"/>
                <a:gd name="connsiteY467" fmla="*/ 42862 h 409575"/>
                <a:gd name="connsiteX468" fmla="*/ 361950 w 533400"/>
                <a:gd name="connsiteY468" fmla="*/ 46037 h 409575"/>
                <a:gd name="connsiteX469" fmla="*/ 363537 w 533400"/>
                <a:gd name="connsiteY469" fmla="*/ 47625 h 409575"/>
                <a:gd name="connsiteX470" fmla="*/ 365125 w 533400"/>
                <a:gd name="connsiteY470" fmla="*/ 47625 h 409575"/>
                <a:gd name="connsiteX471" fmla="*/ 368300 w 533400"/>
                <a:gd name="connsiteY471" fmla="*/ 47625 h 409575"/>
                <a:gd name="connsiteX472" fmla="*/ 369887 w 533400"/>
                <a:gd name="connsiteY472" fmla="*/ 46037 h 409575"/>
                <a:gd name="connsiteX473" fmla="*/ 373062 w 533400"/>
                <a:gd name="connsiteY473" fmla="*/ 46037 h 409575"/>
                <a:gd name="connsiteX474" fmla="*/ 373062 w 533400"/>
                <a:gd name="connsiteY474" fmla="*/ 47625 h 409575"/>
                <a:gd name="connsiteX475" fmla="*/ 374650 w 533400"/>
                <a:gd name="connsiteY475" fmla="*/ 49212 h 409575"/>
                <a:gd name="connsiteX476" fmla="*/ 376237 w 533400"/>
                <a:gd name="connsiteY476" fmla="*/ 49212 h 409575"/>
                <a:gd name="connsiteX477" fmla="*/ 379412 w 533400"/>
                <a:gd name="connsiteY477" fmla="*/ 49212 h 409575"/>
                <a:gd name="connsiteX478" fmla="*/ 379412 w 533400"/>
                <a:gd name="connsiteY478" fmla="*/ 47625 h 409575"/>
                <a:gd name="connsiteX479" fmla="*/ 381000 w 533400"/>
                <a:gd name="connsiteY479" fmla="*/ 47625 h 409575"/>
                <a:gd name="connsiteX480" fmla="*/ 385762 w 533400"/>
                <a:gd name="connsiteY480" fmla="*/ 47625 h 409575"/>
                <a:gd name="connsiteX481" fmla="*/ 392112 w 533400"/>
                <a:gd name="connsiteY481" fmla="*/ 47625 h 409575"/>
                <a:gd name="connsiteX482" fmla="*/ 395287 w 533400"/>
                <a:gd name="connsiteY482" fmla="*/ 49212 h 409575"/>
                <a:gd name="connsiteX483" fmla="*/ 396875 w 533400"/>
                <a:gd name="connsiteY483" fmla="*/ 49212 h 409575"/>
                <a:gd name="connsiteX484" fmla="*/ 400050 w 533400"/>
                <a:gd name="connsiteY484" fmla="*/ 49212 h 409575"/>
                <a:gd name="connsiteX485" fmla="*/ 401637 w 533400"/>
                <a:gd name="connsiteY485" fmla="*/ 49212 h 409575"/>
                <a:gd name="connsiteX486" fmla="*/ 401637 w 533400"/>
                <a:gd name="connsiteY486" fmla="*/ 52387 h 409575"/>
                <a:gd name="connsiteX487" fmla="*/ 406400 w 533400"/>
                <a:gd name="connsiteY487" fmla="*/ 57150 h 409575"/>
                <a:gd name="connsiteX488" fmla="*/ 406400 w 533400"/>
                <a:gd name="connsiteY488" fmla="*/ 58737 h 409575"/>
                <a:gd name="connsiteX489" fmla="*/ 407987 w 533400"/>
                <a:gd name="connsiteY489" fmla="*/ 61912 h 409575"/>
                <a:gd name="connsiteX490" fmla="*/ 411162 w 533400"/>
                <a:gd name="connsiteY490" fmla="*/ 61912 h 409575"/>
                <a:gd name="connsiteX491" fmla="*/ 412750 w 533400"/>
                <a:gd name="connsiteY491" fmla="*/ 63500 h 409575"/>
                <a:gd name="connsiteX492" fmla="*/ 415925 w 533400"/>
                <a:gd name="connsiteY492" fmla="*/ 63500 h 409575"/>
                <a:gd name="connsiteX493" fmla="*/ 417512 w 533400"/>
                <a:gd name="connsiteY493" fmla="*/ 63500 h 409575"/>
                <a:gd name="connsiteX494" fmla="*/ 422275 w 533400"/>
                <a:gd name="connsiteY494" fmla="*/ 63500 h 409575"/>
                <a:gd name="connsiteX495" fmla="*/ 423862 w 533400"/>
                <a:gd name="connsiteY495" fmla="*/ 63500 h 409575"/>
                <a:gd name="connsiteX496" fmla="*/ 427037 w 533400"/>
                <a:gd name="connsiteY496" fmla="*/ 65087 h 409575"/>
                <a:gd name="connsiteX497" fmla="*/ 428625 w 533400"/>
                <a:gd name="connsiteY497" fmla="*/ 65087 h 409575"/>
                <a:gd name="connsiteX498" fmla="*/ 428625 w 533400"/>
                <a:gd name="connsiteY498" fmla="*/ 68262 h 409575"/>
                <a:gd name="connsiteX499" fmla="*/ 431800 w 533400"/>
                <a:gd name="connsiteY499" fmla="*/ 69850 h 409575"/>
                <a:gd name="connsiteX500" fmla="*/ 431800 w 533400"/>
                <a:gd name="connsiteY500" fmla="*/ 73025 h 409575"/>
                <a:gd name="connsiteX501" fmla="*/ 428625 w 533400"/>
                <a:gd name="connsiteY501" fmla="*/ 74612 h 409575"/>
                <a:gd name="connsiteX502" fmla="*/ 428625 w 533400"/>
                <a:gd name="connsiteY502" fmla="*/ 77787 h 409575"/>
                <a:gd name="connsiteX503" fmla="*/ 428625 w 533400"/>
                <a:gd name="connsiteY503" fmla="*/ 79375 h 409575"/>
                <a:gd name="connsiteX504" fmla="*/ 431800 w 533400"/>
                <a:gd name="connsiteY504" fmla="*/ 80962 h 409575"/>
                <a:gd name="connsiteX505" fmla="*/ 431800 w 533400"/>
                <a:gd name="connsiteY505" fmla="*/ 84137 h 409575"/>
                <a:gd name="connsiteX506" fmla="*/ 433387 w 533400"/>
                <a:gd name="connsiteY506" fmla="*/ 85725 h 409575"/>
                <a:gd name="connsiteX507" fmla="*/ 433387 w 533400"/>
                <a:gd name="connsiteY507" fmla="*/ 88900 h 409575"/>
                <a:gd name="connsiteX508" fmla="*/ 433387 w 533400"/>
                <a:gd name="connsiteY508" fmla="*/ 90488 h 409575"/>
                <a:gd name="connsiteX509" fmla="*/ 436562 w 533400"/>
                <a:gd name="connsiteY509" fmla="*/ 93663 h 409575"/>
                <a:gd name="connsiteX510" fmla="*/ 436562 w 533400"/>
                <a:gd name="connsiteY510" fmla="*/ 95250 h 409575"/>
                <a:gd name="connsiteX511" fmla="*/ 438150 w 533400"/>
                <a:gd name="connsiteY511" fmla="*/ 96838 h 409575"/>
                <a:gd name="connsiteX512" fmla="*/ 439737 w 533400"/>
                <a:gd name="connsiteY512" fmla="*/ 100013 h 409575"/>
                <a:gd name="connsiteX513" fmla="*/ 442912 w 533400"/>
                <a:gd name="connsiteY513" fmla="*/ 100013 h 409575"/>
                <a:gd name="connsiteX514" fmla="*/ 444500 w 533400"/>
                <a:gd name="connsiteY514" fmla="*/ 101600 h 409575"/>
                <a:gd name="connsiteX515" fmla="*/ 447675 w 533400"/>
                <a:gd name="connsiteY515" fmla="*/ 101600 h 409575"/>
                <a:gd name="connsiteX516" fmla="*/ 447675 w 533400"/>
                <a:gd name="connsiteY516" fmla="*/ 104775 h 409575"/>
                <a:gd name="connsiteX517" fmla="*/ 449262 w 533400"/>
                <a:gd name="connsiteY517" fmla="*/ 104775 h 409575"/>
                <a:gd name="connsiteX518" fmla="*/ 449262 w 533400"/>
                <a:gd name="connsiteY518" fmla="*/ 106363 h 409575"/>
                <a:gd name="connsiteX519" fmla="*/ 454025 w 533400"/>
                <a:gd name="connsiteY519" fmla="*/ 107950 h 409575"/>
                <a:gd name="connsiteX520" fmla="*/ 455612 w 533400"/>
                <a:gd name="connsiteY520" fmla="*/ 111125 h 409575"/>
                <a:gd name="connsiteX521" fmla="*/ 455612 w 533400"/>
                <a:gd name="connsiteY521" fmla="*/ 112713 h 409575"/>
                <a:gd name="connsiteX522" fmla="*/ 455612 w 533400"/>
                <a:gd name="connsiteY522" fmla="*/ 115888 h 409575"/>
                <a:gd name="connsiteX523" fmla="*/ 458787 w 533400"/>
                <a:gd name="connsiteY523" fmla="*/ 117475 h 409575"/>
                <a:gd name="connsiteX524" fmla="*/ 458787 w 533400"/>
                <a:gd name="connsiteY524" fmla="*/ 120650 h 409575"/>
                <a:gd name="connsiteX525" fmla="*/ 463550 w 533400"/>
                <a:gd name="connsiteY525" fmla="*/ 122238 h 409575"/>
                <a:gd name="connsiteX526" fmla="*/ 465137 w 533400"/>
                <a:gd name="connsiteY526" fmla="*/ 123825 h 409575"/>
                <a:gd name="connsiteX527" fmla="*/ 466725 w 533400"/>
                <a:gd name="connsiteY527" fmla="*/ 123825 h 409575"/>
                <a:gd name="connsiteX528" fmla="*/ 466725 w 533400"/>
                <a:gd name="connsiteY528" fmla="*/ 127000 h 409575"/>
                <a:gd name="connsiteX529" fmla="*/ 466725 w 533400"/>
                <a:gd name="connsiteY529" fmla="*/ 128588 h 409575"/>
                <a:gd name="connsiteX530" fmla="*/ 469900 w 533400"/>
                <a:gd name="connsiteY530" fmla="*/ 131763 h 409575"/>
                <a:gd name="connsiteX531" fmla="*/ 469900 w 533400"/>
                <a:gd name="connsiteY531" fmla="*/ 133350 h 409575"/>
                <a:gd name="connsiteX532" fmla="*/ 471487 w 533400"/>
                <a:gd name="connsiteY532" fmla="*/ 136525 h 409575"/>
                <a:gd name="connsiteX533" fmla="*/ 474662 w 533400"/>
                <a:gd name="connsiteY533" fmla="*/ 136525 h 409575"/>
                <a:gd name="connsiteX534" fmla="*/ 476250 w 533400"/>
                <a:gd name="connsiteY534" fmla="*/ 136525 h 409575"/>
                <a:gd name="connsiteX535" fmla="*/ 476250 w 533400"/>
                <a:gd name="connsiteY535" fmla="*/ 138113 h 409575"/>
                <a:gd name="connsiteX536" fmla="*/ 479425 w 533400"/>
                <a:gd name="connsiteY536" fmla="*/ 138113 h 409575"/>
                <a:gd name="connsiteX537" fmla="*/ 481012 w 533400"/>
                <a:gd name="connsiteY537" fmla="*/ 139700 h 409575"/>
                <a:gd name="connsiteX538" fmla="*/ 482600 w 533400"/>
                <a:gd name="connsiteY538" fmla="*/ 139700 h 409575"/>
                <a:gd name="connsiteX539" fmla="*/ 482600 w 533400"/>
                <a:gd name="connsiteY539" fmla="*/ 142875 h 409575"/>
                <a:gd name="connsiteX540" fmla="*/ 482600 w 533400"/>
                <a:gd name="connsiteY540" fmla="*/ 144463 h 409575"/>
                <a:gd name="connsiteX541" fmla="*/ 482600 w 533400"/>
                <a:gd name="connsiteY541" fmla="*/ 147638 h 409575"/>
                <a:gd name="connsiteX542" fmla="*/ 482600 w 533400"/>
                <a:gd name="connsiteY542" fmla="*/ 149225 h 409575"/>
                <a:gd name="connsiteX543" fmla="*/ 485775 w 533400"/>
                <a:gd name="connsiteY543" fmla="*/ 147638 h 409575"/>
                <a:gd name="connsiteX544" fmla="*/ 487362 w 533400"/>
                <a:gd name="connsiteY544" fmla="*/ 147638 h 409575"/>
                <a:gd name="connsiteX545" fmla="*/ 490537 w 533400"/>
                <a:gd name="connsiteY545" fmla="*/ 144463 h 409575"/>
                <a:gd name="connsiteX546" fmla="*/ 492125 w 533400"/>
                <a:gd name="connsiteY546" fmla="*/ 144463 h 409575"/>
                <a:gd name="connsiteX547" fmla="*/ 490537 w 533400"/>
                <a:gd name="connsiteY547" fmla="*/ 147638 h 409575"/>
                <a:gd name="connsiteX548" fmla="*/ 487362 w 533400"/>
                <a:gd name="connsiteY548" fmla="*/ 149225 h 409575"/>
                <a:gd name="connsiteX549" fmla="*/ 485775 w 533400"/>
                <a:gd name="connsiteY549" fmla="*/ 149225 h 409575"/>
                <a:gd name="connsiteX550" fmla="*/ 487362 w 533400"/>
                <a:gd name="connsiteY550" fmla="*/ 152400 h 409575"/>
                <a:gd name="connsiteX551" fmla="*/ 485775 w 533400"/>
                <a:gd name="connsiteY551" fmla="*/ 153988 h 409575"/>
                <a:gd name="connsiteX552" fmla="*/ 482600 w 533400"/>
                <a:gd name="connsiteY552" fmla="*/ 155575 h 409575"/>
                <a:gd name="connsiteX553" fmla="*/ 485775 w 533400"/>
                <a:gd name="connsiteY553" fmla="*/ 158750 h 409575"/>
                <a:gd name="connsiteX554" fmla="*/ 487362 w 533400"/>
                <a:gd name="connsiteY554" fmla="*/ 158750 h 409575"/>
                <a:gd name="connsiteX555" fmla="*/ 490537 w 533400"/>
                <a:gd name="connsiteY555" fmla="*/ 155575 h 409575"/>
                <a:gd name="connsiteX556" fmla="*/ 492125 w 533400"/>
                <a:gd name="connsiteY556" fmla="*/ 155575 h 409575"/>
                <a:gd name="connsiteX557" fmla="*/ 495300 w 533400"/>
                <a:gd name="connsiteY557" fmla="*/ 155575 h 409575"/>
                <a:gd name="connsiteX558" fmla="*/ 492125 w 533400"/>
                <a:gd name="connsiteY558" fmla="*/ 158750 h 409575"/>
                <a:gd name="connsiteX559" fmla="*/ 490537 w 533400"/>
                <a:gd name="connsiteY559" fmla="*/ 158750 h 409575"/>
                <a:gd name="connsiteX560" fmla="*/ 490537 w 533400"/>
                <a:gd name="connsiteY560" fmla="*/ 160338 h 409575"/>
                <a:gd name="connsiteX561" fmla="*/ 487362 w 533400"/>
                <a:gd name="connsiteY561" fmla="*/ 160338 h 409575"/>
                <a:gd name="connsiteX562" fmla="*/ 487362 w 533400"/>
                <a:gd name="connsiteY562" fmla="*/ 163513 h 409575"/>
                <a:gd name="connsiteX563" fmla="*/ 485775 w 533400"/>
                <a:gd name="connsiteY563" fmla="*/ 165100 h 409575"/>
                <a:gd name="connsiteX564" fmla="*/ 485775 w 533400"/>
                <a:gd name="connsiteY564" fmla="*/ 168275 h 409575"/>
                <a:gd name="connsiteX565" fmla="*/ 485775 w 533400"/>
                <a:gd name="connsiteY565" fmla="*/ 169863 h 409575"/>
                <a:gd name="connsiteX566" fmla="*/ 487362 w 533400"/>
                <a:gd name="connsiteY566" fmla="*/ 171450 h 409575"/>
                <a:gd name="connsiteX567" fmla="*/ 487362 w 533400"/>
                <a:gd name="connsiteY567" fmla="*/ 174625 h 409575"/>
                <a:gd name="connsiteX568" fmla="*/ 487362 w 533400"/>
                <a:gd name="connsiteY568" fmla="*/ 176213 h 409575"/>
                <a:gd name="connsiteX569" fmla="*/ 487362 w 533400"/>
                <a:gd name="connsiteY569" fmla="*/ 180975 h 409575"/>
                <a:gd name="connsiteX570" fmla="*/ 487362 w 533400"/>
                <a:gd name="connsiteY570" fmla="*/ 184150 h 409575"/>
                <a:gd name="connsiteX571" fmla="*/ 487362 w 533400"/>
                <a:gd name="connsiteY571" fmla="*/ 185738 h 409575"/>
                <a:gd name="connsiteX572" fmla="*/ 490537 w 533400"/>
                <a:gd name="connsiteY572" fmla="*/ 185738 h 409575"/>
                <a:gd name="connsiteX573" fmla="*/ 490537 w 533400"/>
                <a:gd name="connsiteY573" fmla="*/ 184150 h 409575"/>
                <a:gd name="connsiteX574" fmla="*/ 492125 w 533400"/>
                <a:gd name="connsiteY574" fmla="*/ 184150 h 409575"/>
                <a:gd name="connsiteX575" fmla="*/ 495300 w 533400"/>
                <a:gd name="connsiteY575" fmla="*/ 180975 h 409575"/>
                <a:gd name="connsiteX576" fmla="*/ 496887 w 533400"/>
                <a:gd name="connsiteY576" fmla="*/ 179388 h 409575"/>
                <a:gd name="connsiteX577" fmla="*/ 498475 w 533400"/>
                <a:gd name="connsiteY577" fmla="*/ 179388 h 409575"/>
                <a:gd name="connsiteX578" fmla="*/ 498475 w 533400"/>
                <a:gd name="connsiteY578" fmla="*/ 180975 h 409575"/>
                <a:gd name="connsiteX579" fmla="*/ 496887 w 533400"/>
                <a:gd name="connsiteY579" fmla="*/ 184150 h 409575"/>
                <a:gd name="connsiteX580" fmla="*/ 496887 w 533400"/>
                <a:gd name="connsiteY580" fmla="*/ 185738 h 409575"/>
                <a:gd name="connsiteX581" fmla="*/ 496887 w 533400"/>
                <a:gd name="connsiteY581" fmla="*/ 187325 h 409575"/>
                <a:gd name="connsiteX582" fmla="*/ 498475 w 533400"/>
                <a:gd name="connsiteY582" fmla="*/ 187325 h 409575"/>
                <a:gd name="connsiteX583" fmla="*/ 501650 w 533400"/>
                <a:gd name="connsiteY583" fmla="*/ 187325 h 409575"/>
                <a:gd name="connsiteX584" fmla="*/ 503237 w 533400"/>
                <a:gd name="connsiteY584" fmla="*/ 187325 h 409575"/>
                <a:gd name="connsiteX585" fmla="*/ 503237 w 533400"/>
                <a:gd name="connsiteY585" fmla="*/ 190500 h 409575"/>
                <a:gd name="connsiteX586" fmla="*/ 503237 w 533400"/>
                <a:gd name="connsiteY586" fmla="*/ 192088 h 409575"/>
                <a:gd name="connsiteX587" fmla="*/ 501650 w 533400"/>
                <a:gd name="connsiteY587" fmla="*/ 192088 h 409575"/>
                <a:gd name="connsiteX588" fmla="*/ 501650 w 533400"/>
                <a:gd name="connsiteY588" fmla="*/ 195263 h 409575"/>
                <a:gd name="connsiteX589" fmla="*/ 501650 w 533400"/>
                <a:gd name="connsiteY589" fmla="*/ 196850 h 409575"/>
                <a:gd name="connsiteX590" fmla="*/ 503237 w 533400"/>
                <a:gd name="connsiteY590" fmla="*/ 198438 h 409575"/>
                <a:gd name="connsiteX591" fmla="*/ 503237 w 533400"/>
                <a:gd name="connsiteY591" fmla="*/ 201613 h 409575"/>
                <a:gd name="connsiteX592" fmla="*/ 506412 w 533400"/>
                <a:gd name="connsiteY592" fmla="*/ 201613 h 409575"/>
                <a:gd name="connsiteX593" fmla="*/ 508000 w 533400"/>
                <a:gd name="connsiteY593" fmla="*/ 201613 h 409575"/>
                <a:gd name="connsiteX594" fmla="*/ 511175 w 533400"/>
                <a:gd name="connsiteY594" fmla="*/ 201613 h 409575"/>
                <a:gd name="connsiteX595" fmla="*/ 511175 w 533400"/>
                <a:gd name="connsiteY595" fmla="*/ 203200 h 409575"/>
                <a:gd name="connsiteX596" fmla="*/ 508000 w 533400"/>
                <a:gd name="connsiteY596" fmla="*/ 203200 h 409575"/>
                <a:gd name="connsiteX597" fmla="*/ 506412 w 533400"/>
                <a:gd name="connsiteY597" fmla="*/ 203200 h 409575"/>
                <a:gd name="connsiteX598" fmla="*/ 503237 w 533400"/>
                <a:gd name="connsiteY598" fmla="*/ 206375 h 409575"/>
                <a:gd name="connsiteX599" fmla="*/ 503237 w 533400"/>
                <a:gd name="connsiteY599" fmla="*/ 207963 h 409575"/>
                <a:gd name="connsiteX600" fmla="*/ 503237 w 533400"/>
                <a:gd name="connsiteY600" fmla="*/ 211138 h 409575"/>
                <a:gd name="connsiteX601" fmla="*/ 503237 w 533400"/>
                <a:gd name="connsiteY601" fmla="*/ 212725 h 409575"/>
                <a:gd name="connsiteX602" fmla="*/ 503237 w 533400"/>
                <a:gd name="connsiteY602" fmla="*/ 214313 h 409575"/>
                <a:gd name="connsiteX603" fmla="*/ 503237 w 533400"/>
                <a:gd name="connsiteY603" fmla="*/ 217488 h 409575"/>
                <a:gd name="connsiteX604" fmla="*/ 503237 w 533400"/>
                <a:gd name="connsiteY604" fmla="*/ 219075 h 409575"/>
                <a:gd name="connsiteX605" fmla="*/ 506412 w 533400"/>
                <a:gd name="connsiteY605" fmla="*/ 219075 h 409575"/>
                <a:gd name="connsiteX606" fmla="*/ 506412 w 533400"/>
                <a:gd name="connsiteY606" fmla="*/ 222250 h 409575"/>
                <a:gd name="connsiteX607" fmla="*/ 506412 w 533400"/>
                <a:gd name="connsiteY607" fmla="*/ 223838 h 409575"/>
                <a:gd name="connsiteX608" fmla="*/ 506412 w 533400"/>
                <a:gd name="connsiteY608" fmla="*/ 227013 h 409575"/>
                <a:gd name="connsiteX609" fmla="*/ 506412 w 533400"/>
                <a:gd name="connsiteY609" fmla="*/ 228600 h 409575"/>
                <a:gd name="connsiteX610" fmla="*/ 503237 w 533400"/>
                <a:gd name="connsiteY610" fmla="*/ 228600 h 409575"/>
                <a:gd name="connsiteX611" fmla="*/ 506412 w 533400"/>
                <a:gd name="connsiteY611" fmla="*/ 230188 h 409575"/>
                <a:gd name="connsiteX612" fmla="*/ 506412 w 533400"/>
                <a:gd name="connsiteY612" fmla="*/ 233363 h 409575"/>
                <a:gd name="connsiteX613" fmla="*/ 506412 w 533400"/>
                <a:gd name="connsiteY613" fmla="*/ 234950 h 409575"/>
                <a:gd name="connsiteX614" fmla="*/ 503237 w 533400"/>
                <a:gd name="connsiteY614" fmla="*/ 234950 h 409575"/>
                <a:gd name="connsiteX615" fmla="*/ 503237 w 533400"/>
                <a:gd name="connsiteY615" fmla="*/ 238125 h 409575"/>
                <a:gd name="connsiteX616" fmla="*/ 503237 w 533400"/>
                <a:gd name="connsiteY616" fmla="*/ 239713 h 409575"/>
                <a:gd name="connsiteX617" fmla="*/ 503237 w 533400"/>
                <a:gd name="connsiteY617" fmla="*/ 242888 h 409575"/>
                <a:gd name="connsiteX618" fmla="*/ 506412 w 533400"/>
                <a:gd name="connsiteY618" fmla="*/ 244475 h 409575"/>
                <a:gd name="connsiteX619" fmla="*/ 506412 w 533400"/>
                <a:gd name="connsiteY619" fmla="*/ 246063 h 409575"/>
                <a:gd name="connsiteX620" fmla="*/ 508000 w 533400"/>
                <a:gd name="connsiteY620" fmla="*/ 249238 h 409575"/>
                <a:gd name="connsiteX621" fmla="*/ 508000 w 533400"/>
                <a:gd name="connsiteY621" fmla="*/ 246063 h 409575"/>
                <a:gd name="connsiteX622" fmla="*/ 511175 w 533400"/>
                <a:gd name="connsiteY622" fmla="*/ 246063 h 409575"/>
                <a:gd name="connsiteX623" fmla="*/ 511175 w 533400"/>
                <a:gd name="connsiteY623" fmla="*/ 244475 h 409575"/>
                <a:gd name="connsiteX624" fmla="*/ 512762 w 533400"/>
                <a:gd name="connsiteY624" fmla="*/ 244475 h 409575"/>
                <a:gd name="connsiteX625" fmla="*/ 514350 w 533400"/>
                <a:gd name="connsiteY625" fmla="*/ 246063 h 409575"/>
                <a:gd name="connsiteX626" fmla="*/ 514350 w 533400"/>
                <a:gd name="connsiteY626" fmla="*/ 249238 h 409575"/>
                <a:gd name="connsiteX627" fmla="*/ 514350 w 533400"/>
                <a:gd name="connsiteY627" fmla="*/ 250825 h 409575"/>
                <a:gd name="connsiteX628" fmla="*/ 517525 w 533400"/>
                <a:gd name="connsiteY628" fmla="*/ 254000 h 409575"/>
                <a:gd name="connsiteX629" fmla="*/ 517525 w 533400"/>
                <a:gd name="connsiteY629" fmla="*/ 255588 h 409575"/>
                <a:gd name="connsiteX630" fmla="*/ 517525 w 533400"/>
                <a:gd name="connsiteY630" fmla="*/ 258763 h 409575"/>
                <a:gd name="connsiteX631" fmla="*/ 517525 w 533400"/>
                <a:gd name="connsiteY631" fmla="*/ 260350 h 409575"/>
                <a:gd name="connsiteX632" fmla="*/ 519112 w 533400"/>
                <a:gd name="connsiteY632" fmla="*/ 261938 h 409575"/>
                <a:gd name="connsiteX633" fmla="*/ 519112 w 533400"/>
                <a:gd name="connsiteY633" fmla="*/ 265113 h 409575"/>
                <a:gd name="connsiteX634" fmla="*/ 517525 w 533400"/>
                <a:gd name="connsiteY634" fmla="*/ 265113 h 409575"/>
                <a:gd name="connsiteX635" fmla="*/ 517525 w 533400"/>
                <a:gd name="connsiteY635" fmla="*/ 266700 h 409575"/>
                <a:gd name="connsiteX636" fmla="*/ 517525 w 533400"/>
                <a:gd name="connsiteY636" fmla="*/ 269875 h 409575"/>
                <a:gd name="connsiteX637" fmla="*/ 517525 w 533400"/>
                <a:gd name="connsiteY637" fmla="*/ 271463 h 409575"/>
                <a:gd name="connsiteX638" fmla="*/ 517525 w 533400"/>
                <a:gd name="connsiteY638" fmla="*/ 273050 h 409575"/>
                <a:gd name="connsiteX639" fmla="*/ 517525 w 533400"/>
                <a:gd name="connsiteY639" fmla="*/ 276225 h 409575"/>
                <a:gd name="connsiteX640" fmla="*/ 514350 w 533400"/>
                <a:gd name="connsiteY640" fmla="*/ 276225 h 409575"/>
                <a:gd name="connsiteX641" fmla="*/ 512762 w 533400"/>
                <a:gd name="connsiteY641" fmla="*/ 273050 h 409575"/>
                <a:gd name="connsiteX642" fmla="*/ 512762 w 533400"/>
                <a:gd name="connsiteY642" fmla="*/ 271463 h 409575"/>
                <a:gd name="connsiteX643" fmla="*/ 511175 w 533400"/>
                <a:gd name="connsiteY643" fmla="*/ 269875 h 409575"/>
                <a:gd name="connsiteX644" fmla="*/ 511175 w 533400"/>
                <a:gd name="connsiteY644" fmla="*/ 271463 h 409575"/>
                <a:gd name="connsiteX645" fmla="*/ 511175 w 533400"/>
                <a:gd name="connsiteY645" fmla="*/ 273050 h 409575"/>
                <a:gd name="connsiteX646" fmla="*/ 512762 w 533400"/>
                <a:gd name="connsiteY646" fmla="*/ 276225 h 409575"/>
                <a:gd name="connsiteX647" fmla="*/ 517525 w 533400"/>
                <a:gd name="connsiteY647" fmla="*/ 277813 h 409575"/>
                <a:gd name="connsiteX648" fmla="*/ 519112 w 533400"/>
                <a:gd name="connsiteY648" fmla="*/ 277813 h 409575"/>
                <a:gd name="connsiteX649" fmla="*/ 519112 w 533400"/>
                <a:gd name="connsiteY649" fmla="*/ 276225 h 409575"/>
                <a:gd name="connsiteX650" fmla="*/ 522288 w 533400"/>
                <a:gd name="connsiteY650" fmla="*/ 276225 h 409575"/>
                <a:gd name="connsiteX651" fmla="*/ 522288 w 533400"/>
                <a:gd name="connsiteY651" fmla="*/ 277813 h 409575"/>
                <a:gd name="connsiteX652" fmla="*/ 522288 w 533400"/>
                <a:gd name="connsiteY652" fmla="*/ 280988 h 409575"/>
                <a:gd name="connsiteX653" fmla="*/ 522288 w 533400"/>
                <a:gd name="connsiteY653" fmla="*/ 282575 h 409575"/>
                <a:gd name="connsiteX654" fmla="*/ 523875 w 533400"/>
                <a:gd name="connsiteY654" fmla="*/ 285750 h 409575"/>
                <a:gd name="connsiteX655" fmla="*/ 523875 w 533400"/>
                <a:gd name="connsiteY655" fmla="*/ 287338 h 409575"/>
                <a:gd name="connsiteX656" fmla="*/ 523875 w 533400"/>
                <a:gd name="connsiteY656" fmla="*/ 288925 h 409575"/>
                <a:gd name="connsiteX657" fmla="*/ 523875 w 533400"/>
                <a:gd name="connsiteY657" fmla="*/ 292100 h 409575"/>
                <a:gd name="connsiteX658" fmla="*/ 523875 w 533400"/>
                <a:gd name="connsiteY658" fmla="*/ 293688 h 409575"/>
                <a:gd name="connsiteX659" fmla="*/ 522288 w 533400"/>
                <a:gd name="connsiteY659" fmla="*/ 292100 h 409575"/>
                <a:gd name="connsiteX660" fmla="*/ 522288 w 533400"/>
                <a:gd name="connsiteY660" fmla="*/ 293688 h 409575"/>
                <a:gd name="connsiteX661" fmla="*/ 519112 w 533400"/>
                <a:gd name="connsiteY661" fmla="*/ 293688 h 409575"/>
                <a:gd name="connsiteX662" fmla="*/ 517525 w 533400"/>
                <a:gd name="connsiteY662" fmla="*/ 296863 h 409575"/>
                <a:gd name="connsiteX663" fmla="*/ 519112 w 533400"/>
                <a:gd name="connsiteY663" fmla="*/ 296863 h 409575"/>
                <a:gd name="connsiteX664" fmla="*/ 522288 w 533400"/>
                <a:gd name="connsiteY664" fmla="*/ 296863 h 409575"/>
                <a:gd name="connsiteX665" fmla="*/ 523875 w 533400"/>
                <a:gd name="connsiteY665" fmla="*/ 296863 h 409575"/>
                <a:gd name="connsiteX666" fmla="*/ 522288 w 533400"/>
                <a:gd name="connsiteY666" fmla="*/ 298450 h 409575"/>
                <a:gd name="connsiteX667" fmla="*/ 519112 w 533400"/>
                <a:gd name="connsiteY667" fmla="*/ 301625 h 409575"/>
                <a:gd name="connsiteX668" fmla="*/ 517525 w 533400"/>
                <a:gd name="connsiteY668" fmla="*/ 303213 h 409575"/>
                <a:gd name="connsiteX669" fmla="*/ 514350 w 533400"/>
                <a:gd name="connsiteY669" fmla="*/ 303213 h 409575"/>
                <a:gd name="connsiteX670" fmla="*/ 514350 w 533400"/>
                <a:gd name="connsiteY670" fmla="*/ 304800 h 409575"/>
                <a:gd name="connsiteX671" fmla="*/ 512762 w 533400"/>
                <a:gd name="connsiteY671" fmla="*/ 309563 h 409575"/>
                <a:gd name="connsiteX672" fmla="*/ 512762 w 533400"/>
                <a:gd name="connsiteY672" fmla="*/ 312738 h 409575"/>
                <a:gd name="connsiteX673" fmla="*/ 511175 w 533400"/>
                <a:gd name="connsiteY673" fmla="*/ 312738 h 409575"/>
                <a:gd name="connsiteX674" fmla="*/ 511175 w 533400"/>
                <a:gd name="connsiteY674" fmla="*/ 314325 h 409575"/>
                <a:gd name="connsiteX675" fmla="*/ 508000 w 533400"/>
                <a:gd name="connsiteY675" fmla="*/ 317500 h 409575"/>
                <a:gd name="connsiteX676" fmla="*/ 508000 w 533400"/>
                <a:gd name="connsiteY676" fmla="*/ 319088 h 409575"/>
                <a:gd name="connsiteX677" fmla="*/ 498475 w 533400"/>
                <a:gd name="connsiteY677" fmla="*/ 319088 h 409575"/>
                <a:gd name="connsiteX678" fmla="*/ 498475 w 533400"/>
                <a:gd name="connsiteY678" fmla="*/ 317500 h 409575"/>
                <a:gd name="connsiteX679" fmla="*/ 496887 w 533400"/>
                <a:gd name="connsiteY679" fmla="*/ 317500 h 409575"/>
                <a:gd name="connsiteX680" fmla="*/ 496887 w 533400"/>
                <a:gd name="connsiteY680" fmla="*/ 319088 h 409575"/>
                <a:gd name="connsiteX681" fmla="*/ 496887 w 533400"/>
                <a:gd name="connsiteY681" fmla="*/ 320675 h 409575"/>
                <a:gd name="connsiteX682" fmla="*/ 498475 w 533400"/>
                <a:gd name="connsiteY682" fmla="*/ 320675 h 409575"/>
                <a:gd name="connsiteX683" fmla="*/ 501650 w 533400"/>
                <a:gd name="connsiteY683" fmla="*/ 323850 h 409575"/>
                <a:gd name="connsiteX684" fmla="*/ 501650 w 533400"/>
                <a:gd name="connsiteY684" fmla="*/ 325438 h 409575"/>
                <a:gd name="connsiteX685" fmla="*/ 503237 w 533400"/>
                <a:gd name="connsiteY685" fmla="*/ 328613 h 409575"/>
                <a:gd name="connsiteX686" fmla="*/ 503237 w 533400"/>
                <a:gd name="connsiteY686" fmla="*/ 330200 h 409575"/>
                <a:gd name="connsiteX687" fmla="*/ 508000 w 533400"/>
                <a:gd name="connsiteY687" fmla="*/ 333375 h 409575"/>
                <a:gd name="connsiteX688" fmla="*/ 512762 w 533400"/>
                <a:gd name="connsiteY688" fmla="*/ 334963 h 409575"/>
                <a:gd name="connsiteX689" fmla="*/ 512762 w 533400"/>
                <a:gd name="connsiteY689" fmla="*/ 336550 h 409575"/>
                <a:gd name="connsiteX690" fmla="*/ 512762 w 533400"/>
                <a:gd name="connsiteY690" fmla="*/ 339725 h 409575"/>
                <a:gd name="connsiteX691" fmla="*/ 511175 w 533400"/>
                <a:gd name="connsiteY691" fmla="*/ 339725 h 409575"/>
                <a:gd name="connsiteX692" fmla="*/ 508000 w 533400"/>
                <a:gd name="connsiteY692" fmla="*/ 339725 h 409575"/>
                <a:gd name="connsiteX693" fmla="*/ 508000 w 533400"/>
                <a:gd name="connsiteY693" fmla="*/ 336550 h 409575"/>
                <a:gd name="connsiteX694" fmla="*/ 506412 w 533400"/>
                <a:gd name="connsiteY694" fmla="*/ 336550 h 409575"/>
                <a:gd name="connsiteX695" fmla="*/ 503237 w 533400"/>
                <a:gd name="connsiteY695" fmla="*/ 339725 h 409575"/>
                <a:gd name="connsiteX696" fmla="*/ 501650 w 533400"/>
                <a:gd name="connsiteY696" fmla="*/ 339725 h 409575"/>
                <a:gd name="connsiteX697" fmla="*/ 501650 w 533400"/>
                <a:gd name="connsiteY697" fmla="*/ 336550 h 409575"/>
                <a:gd name="connsiteX698" fmla="*/ 498475 w 533400"/>
                <a:gd name="connsiteY698" fmla="*/ 334963 h 409575"/>
                <a:gd name="connsiteX699" fmla="*/ 498475 w 533400"/>
                <a:gd name="connsiteY699" fmla="*/ 333375 h 409575"/>
                <a:gd name="connsiteX700" fmla="*/ 496887 w 533400"/>
                <a:gd name="connsiteY700" fmla="*/ 333375 h 409575"/>
                <a:gd name="connsiteX701" fmla="*/ 495300 w 533400"/>
                <a:gd name="connsiteY701" fmla="*/ 333375 h 409575"/>
                <a:gd name="connsiteX702" fmla="*/ 490537 w 533400"/>
                <a:gd name="connsiteY702" fmla="*/ 328613 h 409575"/>
                <a:gd name="connsiteX703" fmla="*/ 487362 w 533400"/>
                <a:gd name="connsiteY703" fmla="*/ 325438 h 409575"/>
                <a:gd name="connsiteX704" fmla="*/ 485775 w 533400"/>
                <a:gd name="connsiteY704" fmla="*/ 325438 h 409575"/>
                <a:gd name="connsiteX705" fmla="*/ 482600 w 533400"/>
                <a:gd name="connsiteY705" fmla="*/ 323850 h 409575"/>
                <a:gd name="connsiteX706" fmla="*/ 482600 w 533400"/>
                <a:gd name="connsiteY706" fmla="*/ 325438 h 409575"/>
                <a:gd name="connsiteX707" fmla="*/ 481012 w 533400"/>
                <a:gd name="connsiteY707" fmla="*/ 328613 h 409575"/>
                <a:gd name="connsiteX708" fmla="*/ 479425 w 533400"/>
                <a:gd name="connsiteY708" fmla="*/ 330200 h 409575"/>
                <a:gd name="connsiteX709" fmla="*/ 476250 w 533400"/>
                <a:gd name="connsiteY709" fmla="*/ 330200 h 409575"/>
                <a:gd name="connsiteX710" fmla="*/ 476250 w 533400"/>
                <a:gd name="connsiteY710" fmla="*/ 333375 h 409575"/>
                <a:gd name="connsiteX711" fmla="*/ 474662 w 533400"/>
                <a:gd name="connsiteY711" fmla="*/ 333375 h 409575"/>
                <a:gd name="connsiteX712" fmla="*/ 471487 w 533400"/>
                <a:gd name="connsiteY712" fmla="*/ 333375 h 409575"/>
                <a:gd name="connsiteX713" fmla="*/ 471487 w 533400"/>
                <a:gd name="connsiteY713" fmla="*/ 334963 h 409575"/>
                <a:gd name="connsiteX714" fmla="*/ 471487 w 533400"/>
                <a:gd name="connsiteY714" fmla="*/ 336550 h 409575"/>
                <a:gd name="connsiteX715" fmla="*/ 474662 w 533400"/>
                <a:gd name="connsiteY715" fmla="*/ 339725 h 409575"/>
                <a:gd name="connsiteX716" fmla="*/ 474662 w 533400"/>
                <a:gd name="connsiteY716" fmla="*/ 341313 h 409575"/>
                <a:gd name="connsiteX717" fmla="*/ 474662 w 533400"/>
                <a:gd name="connsiteY717" fmla="*/ 344488 h 409575"/>
                <a:gd name="connsiteX718" fmla="*/ 471487 w 533400"/>
                <a:gd name="connsiteY718" fmla="*/ 344488 h 409575"/>
                <a:gd name="connsiteX719" fmla="*/ 469900 w 533400"/>
                <a:gd name="connsiteY719" fmla="*/ 346075 h 409575"/>
                <a:gd name="connsiteX720" fmla="*/ 466725 w 533400"/>
                <a:gd name="connsiteY720" fmla="*/ 346075 h 409575"/>
                <a:gd name="connsiteX721" fmla="*/ 466725 w 533400"/>
                <a:gd name="connsiteY721" fmla="*/ 344488 h 409575"/>
                <a:gd name="connsiteX722" fmla="*/ 465137 w 533400"/>
                <a:gd name="connsiteY722" fmla="*/ 341313 h 409575"/>
                <a:gd name="connsiteX723" fmla="*/ 465137 w 533400"/>
                <a:gd name="connsiteY723" fmla="*/ 344488 h 409575"/>
                <a:gd name="connsiteX724" fmla="*/ 465137 w 533400"/>
                <a:gd name="connsiteY724" fmla="*/ 346075 h 409575"/>
                <a:gd name="connsiteX725" fmla="*/ 465137 w 533400"/>
                <a:gd name="connsiteY725" fmla="*/ 347663 h 409575"/>
                <a:gd name="connsiteX726" fmla="*/ 466725 w 533400"/>
                <a:gd name="connsiteY726" fmla="*/ 350838 h 409575"/>
                <a:gd name="connsiteX727" fmla="*/ 469900 w 533400"/>
                <a:gd name="connsiteY727" fmla="*/ 350838 h 409575"/>
                <a:gd name="connsiteX728" fmla="*/ 471487 w 533400"/>
                <a:gd name="connsiteY728" fmla="*/ 352425 h 409575"/>
                <a:gd name="connsiteX729" fmla="*/ 471487 w 533400"/>
                <a:gd name="connsiteY729" fmla="*/ 355600 h 409575"/>
                <a:gd name="connsiteX730" fmla="*/ 471487 w 533400"/>
                <a:gd name="connsiteY730" fmla="*/ 360363 h 409575"/>
                <a:gd name="connsiteX731" fmla="*/ 471487 w 533400"/>
                <a:gd name="connsiteY731" fmla="*/ 361950 h 409575"/>
                <a:gd name="connsiteX732" fmla="*/ 471487 w 533400"/>
                <a:gd name="connsiteY732" fmla="*/ 363538 h 409575"/>
                <a:gd name="connsiteX733" fmla="*/ 471487 w 533400"/>
                <a:gd name="connsiteY733" fmla="*/ 366713 h 409575"/>
                <a:gd name="connsiteX734" fmla="*/ 471487 w 533400"/>
                <a:gd name="connsiteY734" fmla="*/ 368300 h 409575"/>
                <a:gd name="connsiteX735" fmla="*/ 471487 w 533400"/>
                <a:gd name="connsiteY735" fmla="*/ 371475 h 409575"/>
                <a:gd name="connsiteX736" fmla="*/ 469900 w 533400"/>
                <a:gd name="connsiteY736" fmla="*/ 371475 h 409575"/>
                <a:gd name="connsiteX737" fmla="*/ 469900 w 533400"/>
                <a:gd name="connsiteY737" fmla="*/ 368300 h 409575"/>
                <a:gd name="connsiteX738" fmla="*/ 469900 w 533400"/>
                <a:gd name="connsiteY738" fmla="*/ 366713 h 409575"/>
                <a:gd name="connsiteX739" fmla="*/ 469900 w 533400"/>
                <a:gd name="connsiteY739" fmla="*/ 363538 h 409575"/>
                <a:gd name="connsiteX740" fmla="*/ 469900 w 533400"/>
                <a:gd name="connsiteY740" fmla="*/ 361950 h 409575"/>
                <a:gd name="connsiteX741" fmla="*/ 469900 w 533400"/>
                <a:gd name="connsiteY741" fmla="*/ 360363 h 409575"/>
                <a:gd name="connsiteX742" fmla="*/ 466725 w 533400"/>
                <a:gd name="connsiteY742" fmla="*/ 360363 h 409575"/>
                <a:gd name="connsiteX743" fmla="*/ 466725 w 533400"/>
                <a:gd name="connsiteY743" fmla="*/ 355600 h 409575"/>
                <a:gd name="connsiteX744" fmla="*/ 465137 w 533400"/>
                <a:gd name="connsiteY744" fmla="*/ 352425 h 409575"/>
                <a:gd name="connsiteX745" fmla="*/ 465137 w 533400"/>
                <a:gd name="connsiteY745" fmla="*/ 350838 h 409575"/>
                <a:gd name="connsiteX746" fmla="*/ 463550 w 533400"/>
                <a:gd name="connsiteY746" fmla="*/ 350838 h 409575"/>
                <a:gd name="connsiteX747" fmla="*/ 463550 w 533400"/>
                <a:gd name="connsiteY747" fmla="*/ 347663 h 409575"/>
                <a:gd name="connsiteX748" fmla="*/ 463550 w 533400"/>
                <a:gd name="connsiteY748" fmla="*/ 346075 h 409575"/>
                <a:gd name="connsiteX749" fmla="*/ 460375 w 533400"/>
                <a:gd name="connsiteY749" fmla="*/ 344488 h 409575"/>
                <a:gd name="connsiteX750" fmla="*/ 460375 w 533400"/>
                <a:gd name="connsiteY750" fmla="*/ 341313 h 409575"/>
                <a:gd name="connsiteX751" fmla="*/ 458787 w 533400"/>
                <a:gd name="connsiteY751" fmla="*/ 341313 h 409575"/>
                <a:gd name="connsiteX752" fmla="*/ 455612 w 533400"/>
                <a:gd name="connsiteY752" fmla="*/ 339725 h 409575"/>
                <a:gd name="connsiteX753" fmla="*/ 454025 w 533400"/>
                <a:gd name="connsiteY753" fmla="*/ 336550 h 409575"/>
                <a:gd name="connsiteX754" fmla="*/ 450850 w 533400"/>
                <a:gd name="connsiteY754" fmla="*/ 344488 h 409575"/>
                <a:gd name="connsiteX755" fmla="*/ 450850 w 533400"/>
                <a:gd name="connsiteY755" fmla="*/ 346075 h 409575"/>
                <a:gd name="connsiteX756" fmla="*/ 449262 w 533400"/>
                <a:gd name="connsiteY756" fmla="*/ 347663 h 409575"/>
                <a:gd name="connsiteX757" fmla="*/ 449262 w 533400"/>
                <a:gd name="connsiteY757" fmla="*/ 350838 h 409575"/>
                <a:gd name="connsiteX758" fmla="*/ 449262 w 533400"/>
                <a:gd name="connsiteY758" fmla="*/ 352425 h 409575"/>
                <a:gd name="connsiteX759" fmla="*/ 449262 w 533400"/>
                <a:gd name="connsiteY759" fmla="*/ 355600 h 409575"/>
                <a:gd name="connsiteX760" fmla="*/ 449262 w 533400"/>
                <a:gd name="connsiteY760" fmla="*/ 357188 h 409575"/>
                <a:gd name="connsiteX761" fmla="*/ 450850 w 533400"/>
                <a:gd name="connsiteY761" fmla="*/ 360363 h 409575"/>
                <a:gd name="connsiteX762" fmla="*/ 449262 w 533400"/>
                <a:gd name="connsiteY762" fmla="*/ 360363 h 409575"/>
                <a:gd name="connsiteX763" fmla="*/ 449262 w 533400"/>
                <a:gd name="connsiteY763" fmla="*/ 361950 h 409575"/>
                <a:gd name="connsiteX764" fmla="*/ 447675 w 533400"/>
                <a:gd name="connsiteY764" fmla="*/ 363538 h 409575"/>
                <a:gd name="connsiteX765" fmla="*/ 444500 w 533400"/>
                <a:gd name="connsiteY765" fmla="*/ 363538 h 409575"/>
                <a:gd name="connsiteX766" fmla="*/ 442912 w 533400"/>
                <a:gd name="connsiteY766" fmla="*/ 368300 h 409575"/>
                <a:gd name="connsiteX767" fmla="*/ 439737 w 533400"/>
                <a:gd name="connsiteY767" fmla="*/ 368300 h 409575"/>
                <a:gd name="connsiteX768" fmla="*/ 438150 w 533400"/>
                <a:gd name="connsiteY768" fmla="*/ 371475 h 409575"/>
                <a:gd name="connsiteX769" fmla="*/ 436562 w 533400"/>
                <a:gd name="connsiteY769" fmla="*/ 371475 h 409575"/>
                <a:gd name="connsiteX770" fmla="*/ 431800 w 533400"/>
                <a:gd name="connsiteY770" fmla="*/ 371475 h 409575"/>
                <a:gd name="connsiteX771" fmla="*/ 431800 w 533400"/>
                <a:gd name="connsiteY771" fmla="*/ 373063 h 409575"/>
                <a:gd name="connsiteX772" fmla="*/ 431800 w 533400"/>
                <a:gd name="connsiteY772" fmla="*/ 376238 h 409575"/>
                <a:gd name="connsiteX773" fmla="*/ 428625 w 533400"/>
                <a:gd name="connsiteY773" fmla="*/ 376238 h 409575"/>
                <a:gd name="connsiteX774" fmla="*/ 428625 w 533400"/>
                <a:gd name="connsiteY774" fmla="*/ 373063 h 409575"/>
                <a:gd name="connsiteX775" fmla="*/ 427037 w 533400"/>
                <a:gd name="connsiteY775" fmla="*/ 373063 h 409575"/>
                <a:gd name="connsiteX776" fmla="*/ 423862 w 533400"/>
                <a:gd name="connsiteY776" fmla="*/ 376238 h 409575"/>
                <a:gd name="connsiteX777" fmla="*/ 423862 w 533400"/>
                <a:gd name="connsiteY777" fmla="*/ 377825 h 409575"/>
                <a:gd name="connsiteX778" fmla="*/ 423862 w 533400"/>
                <a:gd name="connsiteY778" fmla="*/ 379413 h 409575"/>
                <a:gd name="connsiteX779" fmla="*/ 422275 w 533400"/>
                <a:gd name="connsiteY779" fmla="*/ 382588 h 409575"/>
                <a:gd name="connsiteX780" fmla="*/ 422275 w 533400"/>
                <a:gd name="connsiteY780" fmla="*/ 384175 h 409575"/>
                <a:gd name="connsiteX781" fmla="*/ 417512 w 533400"/>
                <a:gd name="connsiteY781" fmla="*/ 384175 h 409575"/>
                <a:gd name="connsiteX782" fmla="*/ 415925 w 533400"/>
                <a:gd name="connsiteY782" fmla="*/ 384175 h 409575"/>
                <a:gd name="connsiteX783" fmla="*/ 412750 w 533400"/>
                <a:gd name="connsiteY783" fmla="*/ 384175 h 409575"/>
                <a:gd name="connsiteX784" fmla="*/ 412750 w 533400"/>
                <a:gd name="connsiteY784" fmla="*/ 382588 h 409575"/>
                <a:gd name="connsiteX785" fmla="*/ 411162 w 533400"/>
                <a:gd name="connsiteY785" fmla="*/ 382588 h 409575"/>
                <a:gd name="connsiteX786" fmla="*/ 407988 w 533400"/>
                <a:gd name="connsiteY786" fmla="*/ 382588 h 409575"/>
                <a:gd name="connsiteX787" fmla="*/ 407988 w 533400"/>
                <a:gd name="connsiteY787" fmla="*/ 384175 h 409575"/>
                <a:gd name="connsiteX788" fmla="*/ 411163 w 533400"/>
                <a:gd name="connsiteY788" fmla="*/ 384175 h 409575"/>
                <a:gd name="connsiteX789" fmla="*/ 411163 w 533400"/>
                <a:gd name="connsiteY789" fmla="*/ 387351 h 409575"/>
                <a:gd name="connsiteX790" fmla="*/ 407988 w 533400"/>
                <a:gd name="connsiteY790" fmla="*/ 388938 h 409575"/>
                <a:gd name="connsiteX791" fmla="*/ 406400 w 533400"/>
                <a:gd name="connsiteY791" fmla="*/ 388938 h 409575"/>
                <a:gd name="connsiteX792" fmla="*/ 404813 w 533400"/>
                <a:gd name="connsiteY792" fmla="*/ 392113 h 409575"/>
                <a:gd name="connsiteX793" fmla="*/ 401638 w 533400"/>
                <a:gd name="connsiteY793" fmla="*/ 392113 h 409575"/>
                <a:gd name="connsiteX794" fmla="*/ 400050 w 533400"/>
                <a:gd name="connsiteY794" fmla="*/ 392113 h 409575"/>
                <a:gd name="connsiteX795" fmla="*/ 396875 w 533400"/>
                <a:gd name="connsiteY795" fmla="*/ 392113 h 409575"/>
                <a:gd name="connsiteX796" fmla="*/ 396875 w 533400"/>
                <a:gd name="connsiteY796" fmla="*/ 388938 h 409575"/>
                <a:gd name="connsiteX797" fmla="*/ 396875 w 533400"/>
                <a:gd name="connsiteY797" fmla="*/ 387351 h 409575"/>
                <a:gd name="connsiteX798" fmla="*/ 396875 w 533400"/>
                <a:gd name="connsiteY798" fmla="*/ 384175 h 409575"/>
                <a:gd name="connsiteX799" fmla="*/ 396875 w 533400"/>
                <a:gd name="connsiteY799" fmla="*/ 379413 h 409575"/>
                <a:gd name="connsiteX800" fmla="*/ 400050 w 533400"/>
                <a:gd name="connsiteY800" fmla="*/ 377825 h 409575"/>
                <a:gd name="connsiteX801" fmla="*/ 401638 w 533400"/>
                <a:gd name="connsiteY801" fmla="*/ 377825 h 409575"/>
                <a:gd name="connsiteX802" fmla="*/ 401638 w 533400"/>
                <a:gd name="connsiteY802" fmla="*/ 379413 h 409575"/>
                <a:gd name="connsiteX803" fmla="*/ 404813 w 533400"/>
                <a:gd name="connsiteY803" fmla="*/ 379413 h 409575"/>
                <a:gd name="connsiteX804" fmla="*/ 404813 w 533400"/>
                <a:gd name="connsiteY804" fmla="*/ 382588 h 409575"/>
                <a:gd name="connsiteX805" fmla="*/ 406400 w 533400"/>
                <a:gd name="connsiteY805" fmla="*/ 382588 h 409575"/>
                <a:gd name="connsiteX806" fmla="*/ 407987 w 533400"/>
                <a:gd name="connsiteY806" fmla="*/ 382588 h 409575"/>
                <a:gd name="connsiteX807" fmla="*/ 407987 w 533400"/>
                <a:gd name="connsiteY807" fmla="*/ 379413 h 409575"/>
                <a:gd name="connsiteX808" fmla="*/ 406400 w 533400"/>
                <a:gd name="connsiteY808" fmla="*/ 379413 h 409575"/>
                <a:gd name="connsiteX809" fmla="*/ 404812 w 533400"/>
                <a:gd name="connsiteY809" fmla="*/ 377825 h 409575"/>
                <a:gd name="connsiteX810" fmla="*/ 401637 w 533400"/>
                <a:gd name="connsiteY810" fmla="*/ 376238 h 409575"/>
                <a:gd name="connsiteX811" fmla="*/ 401637 w 533400"/>
                <a:gd name="connsiteY811" fmla="*/ 373063 h 409575"/>
                <a:gd name="connsiteX812" fmla="*/ 400050 w 533400"/>
                <a:gd name="connsiteY812" fmla="*/ 373063 h 409575"/>
                <a:gd name="connsiteX813" fmla="*/ 396875 w 533400"/>
                <a:gd name="connsiteY813" fmla="*/ 373063 h 409575"/>
                <a:gd name="connsiteX814" fmla="*/ 400050 w 533400"/>
                <a:gd name="connsiteY814" fmla="*/ 376238 h 409575"/>
                <a:gd name="connsiteX815" fmla="*/ 396875 w 533400"/>
                <a:gd name="connsiteY815" fmla="*/ 376238 h 409575"/>
                <a:gd name="connsiteX816" fmla="*/ 396875 w 533400"/>
                <a:gd name="connsiteY816" fmla="*/ 377825 h 409575"/>
                <a:gd name="connsiteX817" fmla="*/ 395287 w 533400"/>
                <a:gd name="connsiteY817" fmla="*/ 377825 h 409575"/>
                <a:gd name="connsiteX818" fmla="*/ 392112 w 533400"/>
                <a:gd name="connsiteY818" fmla="*/ 376238 h 409575"/>
                <a:gd name="connsiteX819" fmla="*/ 388937 w 533400"/>
                <a:gd name="connsiteY819" fmla="*/ 376238 h 409575"/>
                <a:gd name="connsiteX820" fmla="*/ 385762 w 533400"/>
                <a:gd name="connsiteY820" fmla="*/ 373063 h 409575"/>
                <a:gd name="connsiteX821" fmla="*/ 384175 w 533400"/>
                <a:gd name="connsiteY821" fmla="*/ 373063 h 409575"/>
                <a:gd name="connsiteX822" fmla="*/ 384175 w 533400"/>
                <a:gd name="connsiteY822" fmla="*/ 371475 h 409575"/>
                <a:gd name="connsiteX823" fmla="*/ 381000 w 533400"/>
                <a:gd name="connsiteY823" fmla="*/ 368300 h 409575"/>
                <a:gd name="connsiteX824" fmla="*/ 379412 w 533400"/>
                <a:gd name="connsiteY824" fmla="*/ 366713 h 409575"/>
                <a:gd name="connsiteX825" fmla="*/ 376237 w 533400"/>
                <a:gd name="connsiteY825" fmla="*/ 363538 h 409575"/>
                <a:gd name="connsiteX826" fmla="*/ 374650 w 533400"/>
                <a:gd name="connsiteY826" fmla="*/ 361950 h 409575"/>
                <a:gd name="connsiteX827" fmla="*/ 373062 w 533400"/>
                <a:gd name="connsiteY827" fmla="*/ 360363 h 409575"/>
                <a:gd name="connsiteX828" fmla="*/ 369887 w 533400"/>
                <a:gd name="connsiteY828" fmla="*/ 360363 h 409575"/>
                <a:gd name="connsiteX829" fmla="*/ 369887 w 533400"/>
                <a:gd name="connsiteY829" fmla="*/ 357188 h 409575"/>
                <a:gd name="connsiteX830" fmla="*/ 368300 w 533400"/>
                <a:gd name="connsiteY830" fmla="*/ 357188 h 409575"/>
                <a:gd name="connsiteX831" fmla="*/ 365125 w 533400"/>
                <a:gd name="connsiteY831" fmla="*/ 357188 h 409575"/>
                <a:gd name="connsiteX832" fmla="*/ 363537 w 533400"/>
                <a:gd name="connsiteY832" fmla="*/ 357188 h 409575"/>
                <a:gd name="connsiteX833" fmla="*/ 361950 w 533400"/>
                <a:gd name="connsiteY833" fmla="*/ 357188 h 409575"/>
                <a:gd name="connsiteX834" fmla="*/ 358775 w 533400"/>
                <a:gd name="connsiteY834" fmla="*/ 357188 h 409575"/>
                <a:gd name="connsiteX835" fmla="*/ 358775 w 533400"/>
                <a:gd name="connsiteY835" fmla="*/ 360363 h 409575"/>
                <a:gd name="connsiteX836" fmla="*/ 358775 w 533400"/>
                <a:gd name="connsiteY836" fmla="*/ 361950 h 409575"/>
                <a:gd name="connsiteX837" fmla="*/ 358775 w 533400"/>
                <a:gd name="connsiteY837" fmla="*/ 363538 h 409575"/>
                <a:gd name="connsiteX838" fmla="*/ 357187 w 533400"/>
                <a:gd name="connsiteY838" fmla="*/ 366713 h 409575"/>
                <a:gd name="connsiteX839" fmla="*/ 358775 w 533400"/>
                <a:gd name="connsiteY839" fmla="*/ 366713 h 409575"/>
                <a:gd name="connsiteX840" fmla="*/ 358775 w 533400"/>
                <a:gd name="connsiteY840" fmla="*/ 368300 h 409575"/>
                <a:gd name="connsiteX841" fmla="*/ 357187 w 533400"/>
                <a:gd name="connsiteY841" fmla="*/ 368300 h 409575"/>
                <a:gd name="connsiteX842" fmla="*/ 357187 w 533400"/>
                <a:gd name="connsiteY842" fmla="*/ 371475 h 409575"/>
                <a:gd name="connsiteX843" fmla="*/ 357187 w 533400"/>
                <a:gd name="connsiteY843" fmla="*/ 373063 h 409575"/>
                <a:gd name="connsiteX844" fmla="*/ 354012 w 533400"/>
                <a:gd name="connsiteY844" fmla="*/ 373063 h 409575"/>
                <a:gd name="connsiteX845" fmla="*/ 354012 w 533400"/>
                <a:gd name="connsiteY845" fmla="*/ 371475 h 409575"/>
                <a:gd name="connsiteX846" fmla="*/ 352425 w 533400"/>
                <a:gd name="connsiteY846" fmla="*/ 371475 h 409575"/>
                <a:gd name="connsiteX847" fmla="*/ 349250 w 533400"/>
                <a:gd name="connsiteY847" fmla="*/ 368300 h 409575"/>
                <a:gd name="connsiteX848" fmla="*/ 347662 w 533400"/>
                <a:gd name="connsiteY848" fmla="*/ 368300 h 409575"/>
                <a:gd name="connsiteX849" fmla="*/ 346075 w 533400"/>
                <a:gd name="connsiteY849" fmla="*/ 371475 h 409575"/>
                <a:gd name="connsiteX850" fmla="*/ 342900 w 533400"/>
                <a:gd name="connsiteY850" fmla="*/ 368300 h 409575"/>
                <a:gd name="connsiteX851" fmla="*/ 341312 w 533400"/>
                <a:gd name="connsiteY851" fmla="*/ 368300 h 409575"/>
                <a:gd name="connsiteX852" fmla="*/ 338137 w 533400"/>
                <a:gd name="connsiteY852" fmla="*/ 368300 h 409575"/>
                <a:gd name="connsiteX853" fmla="*/ 336550 w 533400"/>
                <a:gd name="connsiteY853" fmla="*/ 371475 h 409575"/>
                <a:gd name="connsiteX854" fmla="*/ 333375 w 533400"/>
                <a:gd name="connsiteY854" fmla="*/ 371475 h 409575"/>
                <a:gd name="connsiteX855" fmla="*/ 333375 w 533400"/>
                <a:gd name="connsiteY855" fmla="*/ 368300 h 409575"/>
                <a:gd name="connsiteX856" fmla="*/ 331787 w 533400"/>
                <a:gd name="connsiteY856" fmla="*/ 368300 h 409575"/>
                <a:gd name="connsiteX857" fmla="*/ 330200 w 533400"/>
                <a:gd name="connsiteY857" fmla="*/ 368300 h 409575"/>
                <a:gd name="connsiteX858" fmla="*/ 327025 w 533400"/>
                <a:gd name="connsiteY858" fmla="*/ 368300 h 409575"/>
                <a:gd name="connsiteX859" fmla="*/ 325437 w 533400"/>
                <a:gd name="connsiteY859" fmla="*/ 368300 h 409575"/>
                <a:gd name="connsiteX860" fmla="*/ 320675 w 533400"/>
                <a:gd name="connsiteY860" fmla="*/ 371475 h 409575"/>
                <a:gd name="connsiteX861" fmla="*/ 317500 w 533400"/>
                <a:gd name="connsiteY861" fmla="*/ 371475 h 409575"/>
                <a:gd name="connsiteX862" fmla="*/ 315912 w 533400"/>
                <a:gd name="connsiteY862" fmla="*/ 371475 h 409575"/>
                <a:gd name="connsiteX863" fmla="*/ 314325 w 533400"/>
                <a:gd name="connsiteY863" fmla="*/ 371475 h 409575"/>
                <a:gd name="connsiteX864" fmla="*/ 314325 w 533400"/>
                <a:gd name="connsiteY864" fmla="*/ 373063 h 409575"/>
                <a:gd name="connsiteX865" fmla="*/ 309562 w 533400"/>
                <a:gd name="connsiteY865" fmla="*/ 376238 h 409575"/>
                <a:gd name="connsiteX866" fmla="*/ 306387 w 533400"/>
                <a:gd name="connsiteY866" fmla="*/ 377825 h 409575"/>
                <a:gd name="connsiteX867" fmla="*/ 306387 w 533400"/>
                <a:gd name="connsiteY867" fmla="*/ 379413 h 409575"/>
                <a:gd name="connsiteX868" fmla="*/ 304800 w 533400"/>
                <a:gd name="connsiteY868" fmla="*/ 382588 h 409575"/>
                <a:gd name="connsiteX869" fmla="*/ 300037 w 533400"/>
                <a:gd name="connsiteY869" fmla="*/ 384175 h 409575"/>
                <a:gd name="connsiteX870" fmla="*/ 298450 w 533400"/>
                <a:gd name="connsiteY870" fmla="*/ 387350 h 409575"/>
                <a:gd name="connsiteX871" fmla="*/ 298450 w 533400"/>
                <a:gd name="connsiteY871" fmla="*/ 388938 h 409575"/>
                <a:gd name="connsiteX872" fmla="*/ 295275 w 533400"/>
                <a:gd name="connsiteY872" fmla="*/ 388938 h 409575"/>
                <a:gd name="connsiteX873" fmla="*/ 298450 w 533400"/>
                <a:gd name="connsiteY873" fmla="*/ 384175 h 409575"/>
                <a:gd name="connsiteX874" fmla="*/ 298450 w 533400"/>
                <a:gd name="connsiteY874" fmla="*/ 379413 h 409575"/>
                <a:gd name="connsiteX875" fmla="*/ 295275 w 533400"/>
                <a:gd name="connsiteY875" fmla="*/ 377825 h 409575"/>
                <a:gd name="connsiteX876" fmla="*/ 295275 w 533400"/>
                <a:gd name="connsiteY876" fmla="*/ 376238 h 409575"/>
                <a:gd name="connsiteX877" fmla="*/ 293687 w 533400"/>
                <a:gd name="connsiteY877" fmla="*/ 373063 h 409575"/>
                <a:gd name="connsiteX878" fmla="*/ 290512 w 533400"/>
                <a:gd name="connsiteY878" fmla="*/ 373063 h 409575"/>
                <a:gd name="connsiteX879" fmla="*/ 290512 w 533400"/>
                <a:gd name="connsiteY879" fmla="*/ 376238 h 409575"/>
                <a:gd name="connsiteX880" fmla="*/ 288925 w 533400"/>
                <a:gd name="connsiteY880" fmla="*/ 376238 h 409575"/>
                <a:gd name="connsiteX881" fmla="*/ 285750 w 533400"/>
                <a:gd name="connsiteY881" fmla="*/ 376238 h 409575"/>
                <a:gd name="connsiteX882" fmla="*/ 285750 w 533400"/>
                <a:gd name="connsiteY882" fmla="*/ 377825 h 409575"/>
                <a:gd name="connsiteX883" fmla="*/ 284162 w 533400"/>
                <a:gd name="connsiteY883" fmla="*/ 377825 h 409575"/>
                <a:gd name="connsiteX884" fmla="*/ 282575 w 533400"/>
                <a:gd name="connsiteY884" fmla="*/ 377825 h 409575"/>
                <a:gd name="connsiteX885" fmla="*/ 279400 w 533400"/>
                <a:gd name="connsiteY885" fmla="*/ 377825 h 409575"/>
                <a:gd name="connsiteX886" fmla="*/ 279400 w 533400"/>
                <a:gd name="connsiteY886" fmla="*/ 376238 h 409575"/>
                <a:gd name="connsiteX887" fmla="*/ 282575 w 533400"/>
                <a:gd name="connsiteY887" fmla="*/ 376238 h 409575"/>
                <a:gd name="connsiteX888" fmla="*/ 284162 w 533400"/>
                <a:gd name="connsiteY888" fmla="*/ 371475 h 409575"/>
                <a:gd name="connsiteX889" fmla="*/ 285750 w 533400"/>
                <a:gd name="connsiteY889" fmla="*/ 368300 h 409575"/>
                <a:gd name="connsiteX890" fmla="*/ 284162 w 533400"/>
                <a:gd name="connsiteY890" fmla="*/ 368300 h 409575"/>
                <a:gd name="connsiteX891" fmla="*/ 284162 w 533400"/>
                <a:gd name="connsiteY891" fmla="*/ 366713 h 409575"/>
                <a:gd name="connsiteX892" fmla="*/ 284162 w 533400"/>
                <a:gd name="connsiteY892" fmla="*/ 361950 h 409575"/>
                <a:gd name="connsiteX893" fmla="*/ 282575 w 533400"/>
                <a:gd name="connsiteY893" fmla="*/ 360363 h 409575"/>
                <a:gd name="connsiteX894" fmla="*/ 279400 w 533400"/>
                <a:gd name="connsiteY894" fmla="*/ 357188 h 409575"/>
                <a:gd name="connsiteX895" fmla="*/ 277812 w 533400"/>
                <a:gd name="connsiteY895" fmla="*/ 360363 h 409575"/>
                <a:gd name="connsiteX896" fmla="*/ 274637 w 533400"/>
                <a:gd name="connsiteY896" fmla="*/ 360363 h 409575"/>
                <a:gd name="connsiteX897" fmla="*/ 273050 w 533400"/>
                <a:gd name="connsiteY897" fmla="*/ 361950 h 409575"/>
                <a:gd name="connsiteX898" fmla="*/ 271462 w 533400"/>
                <a:gd name="connsiteY898" fmla="*/ 363538 h 409575"/>
                <a:gd name="connsiteX899" fmla="*/ 266700 w 533400"/>
                <a:gd name="connsiteY899" fmla="*/ 366713 h 409575"/>
                <a:gd name="connsiteX900" fmla="*/ 263525 w 533400"/>
                <a:gd name="connsiteY900" fmla="*/ 368300 h 409575"/>
                <a:gd name="connsiteX901" fmla="*/ 261937 w 533400"/>
                <a:gd name="connsiteY901" fmla="*/ 371475 h 409575"/>
                <a:gd name="connsiteX902" fmla="*/ 258762 w 533400"/>
                <a:gd name="connsiteY902" fmla="*/ 371475 h 409575"/>
                <a:gd name="connsiteX903" fmla="*/ 258762 w 533400"/>
                <a:gd name="connsiteY903" fmla="*/ 368300 h 409575"/>
                <a:gd name="connsiteX904" fmla="*/ 261937 w 533400"/>
                <a:gd name="connsiteY904" fmla="*/ 366713 h 409575"/>
                <a:gd name="connsiteX905" fmla="*/ 261937 w 533400"/>
                <a:gd name="connsiteY905" fmla="*/ 361950 h 409575"/>
                <a:gd name="connsiteX906" fmla="*/ 258762 w 533400"/>
                <a:gd name="connsiteY906" fmla="*/ 361950 h 409575"/>
                <a:gd name="connsiteX907" fmla="*/ 258762 w 533400"/>
                <a:gd name="connsiteY907" fmla="*/ 363538 h 409575"/>
                <a:gd name="connsiteX908" fmla="*/ 257175 w 533400"/>
                <a:gd name="connsiteY908" fmla="*/ 363538 h 409575"/>
                <a:gd name="connsiteX909" fmla="*/ 255587 w 533400"/>
                <a:gd name="connsiteY909" fmla="*/ 363538 h 409575"/>
                <a:gd name="connsiteX910" fmla="*/ 252412 w 533400"/>
                <a:gd name="connsiteY910" fmla="*/ 366713 h 409575"/>
                <a:gd name="connsiteX911" fmla="*/ 252412 w 533400"/>
                <a:gd name="connsiteY911" fmla="*/ 368300 h 409575"/>
                <a:gd name="connsiteX912" fmla="*/ 250825 w 533400"/>
                <a:gd name="connsiteY912" fmla="*/ 371475 h 409575"/>
                <a:gd name="connsiteX913" fmla="*/ 250825 w 533400"/>
                <a:gd name="connsiteY913" fmla="*/ 368300 h 409575"/>
                <a:gd name="connsiteX914" fmla="*/ 250825 w 533400"/>
                <a:gd name="connsiteY914" fmla="*/ 366713 h 409575"/>
                <a:gd name="connsiteX915" fmla="*/ 252412 w 533400"/>
                <a:gd name="connsiteY915" fmla="*/ 363538 h 409575"/>
                <a:gd name="connsiteX916" fmla="*/ 252412 w 533400"/>
                <a:gd name="connsiteY916" fmla="*/ 361950 h 409575"/>
                <a:gd name="connsiteX917" fmla="*/ 255587 w 533400"/>
                <a:gd name="connsiteY917" fmla="*/ 360363 h 409575"/>
                <a:gd name="connsiteX918" fmla="*/ 252412 w 533400"/>
                <a:gd name="connsiteY918" fmla="*/ 360363 h 409575"/>
                <a:gd name="connsiteX919" fmla="*/ 252412 w 533400"/>
                <a:gd name="connsiteY919" fmla="*/ 357188 h 409575"/>
                <a:gd name="connsiteX920" fmla="*/ 250825 w 533400"/>
                <a:gd name="connsiteY920" fmla="*/ 357188 h 409575"/>
                <a:gd name="connsiteX921" fmla="*/ 247650 w 533400"/>
                <a:gd name="connsiteY921" fmla="*/ 360363 h 409575"/>
                <a:gd name="connsiteX922" fmla="*/ 246062 w 533400"/>
                <a:gd name="connsiteY922" fmla="*/ 360363 h 409575"/>
                <a:gd name="connsiteX923" fmla="*/ 246062 w 533400"/>
                <a:gd name="connsiteY923" fmla="*/ 361950 h 409575"/>
                <a:gd name="connsiteX924" fmla="*/ 242887 w 533400"/>
                <a:gd name="connsiteY924" fmla="*/ 361950 h 409575"/>
                <a:gd name="connsiteX925" fmla="*/ 239712 w 533400"/>
                <a:gd name="connsiteY925" fmla="*/ 360363 h 409575"/>
                <a:gd name="connsiteX926" fmla="*/ 236537 w 533400"/>
                <a:gd name="connsiteY926" fmla="*/ 360363 h 409575"/>
                <a:gd name="connsiteX927" fmla="*/ 236537 w 533400"/>
                <a:gd name="connsiteY927" fmla="*/ 357188 h 409575"/>
                <a:gd name="connsiteX928" fmla="*/ 239712 w 533400"/>
                <a:gd name="connsiteY928" fmla="*/ 357188 h 409575"/>
                <a:gd name="connsiteX929" fmla="*/ 239712 w 533400"/>
                <a:gd name="connsiteY929" fmla="*/ 355600 h 409575"/>
                <a:gd name="connsiteX930" fmla="*/ 236537 w 533400"/>
                <a:gd name="connsiteY930" fmla="*/ 355600 h 409575"/>
                <a:gd name="connsiteX931" fmla="*/ 234950 w 533400"/>
                <a:gd name="connsiteY931" fmla="*/ 355600 h 409575"/>
                <a:gd name="connsiteX932" fmla="*/ 231775 w 533400"/>
                <a:gd name="connsiteY932" fmla="*/ 355600 h 409575"/>
                <a:gd name="connsiteX933" fmla="*/ 230187 w 533400"/>
                <a:gd name="connsiteY933" fmla="*/ 355600 h 409575"/>
                <a:gd name="connsiteX934" fmla="*/ 227012 w 533400"/>
                <a:gd name="connsiteY934" fmla="*/ 357188 h 409575"/>
                <a:gd name="connsiteX935" fmla="*/ 225425 w 533400"/>
                <a:gd name="connsiteY935" fmla="*/ 360363 h 409575"/>
                <a:gd name="connsiteX936" fmla="*/ 223837 w 533400"/>
                <a:gd name="connsiteY936" fmla="*/ 360363 h 409575"/>
                <a:gd name="connsiteX937" fmla="*/ 220662 w 533400"/>
                <a:gd name="connsiteY937" fmla="*/ 361950 h 409575"/>
                <a:gd name="connsiteX938" fmla="*/ 219075 w 533400"/>
                <a:gd name="connsiteY938" fmla="*/ 361950 h 409575"/>
                <a:gd name="connsiteX939" fmla="*/ 214312 w 533400"/>
                <a:gd name="connsiteY939" fmla="*/ 366713 h 409575"/>
                <a:gd name="connsiteX940" fmla="*/ 209550 w 533400"/>
                <a:gd name="connsiteY940" fmla="*/ 368300 h 409575"/>
                <a:gd name="connsiteX941" fmla="*/ 207962 w 533400"/>
                <a:gd name="connsiteY941" fmla="*/ 368300 h 409575"/>
                <a:gd name="connsiteX942" fmla="*/ 209550 w 533400"/>
                <a:gd name="connsiteY942" fmla="*/ 366713 h 409575"/>
                <a:gd name="connsiteX943" fmla="*/ 207962 w 533400"/>
                <a:gd name="connsiteY943" fmla="*/ 366713 h 409575"/>
                <a:gd name="connsiteX944" fmla="*/ 207962 w 533400"/>
                <a:gd name="connsiteY944" fmla="*/ 363538 h 409575"/>
                <a:gd name="connsiteX945" fmla="*/ 209550 w 533400"/>
                <a:gd name="connsiteY945" fmla="*/ 363538 h 409575"/>
                <a:gd name="connsiteX946" fmla="*/ 211137 w 533400"/>
                <a:gd name="connsiteY946" fmla="*/ 361950 h 409575"/>
                <a:gd name="connsiteX947" fmla="*/ 214312 w 533400"/>
                <a:gd name="connsiteY947" fmla="*/ 361950 h 409575"/>
                <a:gd name="connsiteX948" fmla="*/ 214312 w 533400"/>
                <a:gd name="connsiteY948" fmla="*/ 360363 h 409575"/>
                <a:gd name="connsiteX949" fmla="*/ 215900 w 533400"/>
                <a:gd name="connsiteY949" fmla="*/ 360363 h 409575"/>
                <a:gd name="connsiteX950" fmla="*/ 219075 w 533400"/>
                <a:gd name="connsiteY950" fmla="*/ 357188 h 409575"/>
                <a:gd name="connsiteX951" fmla="*/ 220662 w 533400"/>
                <a:gd name="connsiteY951" fmla="*/ 357188 h 409575"/>
                <a:gd name="connsiteX952" fmla="*/ 220662 w 533400"/>
                <a:gd name="connsiteY952" fmla="*/ 355600 h 409575"/>
                <a:gd name="connsiteX953" fmla="*/ 223837 w 533400"/>
                <a:gd name="connsiteY953" fmla="*/ 355600 h 409575"/>
                <a:gd name="connsiteX954" fmla="*/ 225425 w 533400"/>
                <a:gd name="connsiteY954" fmla="*/ 355600 h 409575"/>
                <a:gd name="connsiteX955" fmla="*/ 227012 w 533400"/>
                <a:gd name="connsiteY955" fmla="*/ 352425 h 409575"/>
                <a:gd name="connsiteX956" fmla="*/ 231775 w 533400"/>
                <a:gd name="connsiteY956" fmla="*/ 347663 h 409575"/>
                <a:gd name="connsiteX957" fmla="*/ 230187 w 533400"/>
                <a:gd name="connsiteY957" fmla="*/ 346075 h 409575"/>
                <a:gd name="connsiteX958" fmla="*/ 227012 w 533400"/>
                <a:gd name="connsiteY958" fmla="*/ 346075 h 409575"/>
                <a:gd name="connsiteX959" fmla="*/ 227012 w 533400"/>
                <a:gd name="connsiteY959" fmla="*/ 344488 h 409575"/>
                <a:gd name="connsiteX960" fmla="*/ 223837 w 533400"/>
                <a:gd name="connsiteY960" fmla="*/ 346075 h 409575"/>
                <a:gd name="connsiteX961" fmla="*/ 220662 w 533400"/>
                <a:gd name="connsiteY961" fmla="*/ 347663 h 409575"/>
                <a:gd name="connsiteX962" fmla="*/ 219075 w 533400"/>
                <a:gd name="connsiteY962" fmla="*/ 347663 h 409575"/>
                <a:gd name="connsiteX963" fmla="*/ 215900 w 533400"/>
                <a:gd name="connsiteY963" fmla="*/ 347663 h 409575"/>
                <a:gd name="connsiteX964" fmla="*/ 215900 w 533400"/>
                <a:gd name="connsiteY964" fmla="*/ 350838 h 409575"/>
                <a:gd name="connsiteX965" fmla="*/ 214312 w 533400"/>
                <a:gd name="connsiteY965" fmla="*/ 350838 h 409575"/>
                <a:gd name="connsiteX966" fmla="*/ 211137 w 533400"/>
                <a:gd name="connsiteY966" fmla="*/ 352425 h 409575"/>
                <a:gd name="connsiteX967" fmla="*/ 207962 w 533400"/>
                <a:gd name="connsiteY967" fmla="*/ 352425 h 409575"/>
                <a:gd name="connsiteX968" fmla="*/ 203200 w 533400"/>
                <a:gd name="connsiteY968" fmla="*/ 355600 h 409575"/>
                <a:gd name="connsiteX969" fmla="*/ 198437 w 533400"/>
                <a:gd name="connsiteY969" fmla="*/ 360363 h 409575"/>
                <a:gd name="connsiteX970" fmla="*/ 193675 w 533400"/>
                <a:gd name="connsiteY970" fmla="*/ 363538 h 409575"/>
                <a:gd name="connsiteX971" fmla="*/ 192087 w 533400"/>
                <a:gd name="connsiteY971" fmla="*/ 363538 h 409575"/>
                <a:gd name="connsiteX972" fmla="*/ 192087 w 533400"/>
                <a:gd name="connsiteY972" fmla="*/ 366713 h 409575"/>
                <a:gd name="connsiteX973" fmla="*/ 188912 w 533400"/>
                <a:gd name="connsiteY973" fmla="*/ 368300 h 409575"/>
                <a:gd name="connsiteX974" fmla="*/ 188912 w 533400"/>
                <a:gd name="connsiteY974" fmla="*/ 371475 h 409575"/>
                <a:gd name="connsiteX975" fmla="*/ 187325 w 533400"/>
                <a:gd name="connsiteY975" fmla="*/ 371475 h 409575"/>
                <a:gd name="connsiteX976" fmla="*/ 184150 w 533400"/>
                <a:gd name="connsiteY976" fmla="*/ 371475 h 409575"/>
                <a:gd name="connsiteX977" fmla="*/ 187325 w 533400"/>
                <a:gd name="connsiteY977" fmla="*/ 366713 h 409575"/>
                <a:gd name="connsiteX978" fmla="*/ 188912 w 533400"/>
                <a:gd name="connsiteY978" fmla="*/ 361950 h 409575"/>
                <a:gd name="connsiteX979" fmla="*/ 192087 w 533400"/>
                <a:gd name="connsiteY979" fmla="*/ 360363 h 409575"/>
                <a:gd name="connsiteX980" fmla="*/ 193675 w 533400"/>
                <a:gd name="connsiteY980" fmla="*/ 357188 h 409575"/>
                <a:gd name="connsiteX981" fmla="*/ 196850 w 533400"/>
                <a:gd name="connsiteY981" fmla="*/ 357188 h 409575"/>
                <a:gd name="connsiteX982" fmla="*/ 198437 w 533400"/>
                <a:gd name="connsiteY982" fmla="*/ 355600 h 409575"/>
                <a:gd name="connsiteX983" fmla="*/ 198437 w 533400"/>
                <a:gd name="connsiteY983" fmla="*/ 352425 h 409575"/>
                <a:gd name="connsiteX984" fmla="*/ 198437 w 533400"/>
                <a:gd name="connsiteY984" fmla="*/ 350838 h 409575"/>
                <a:gd name="connsiteX985" fmla="*/ 198437 w 533400"/>
                <a:gd name="connsiteY985" fmla="*/ 347663 h 409575"/>
                <a:gd name="connsiteX986" fmla="*/ 196850 w 533400"/>
                <a:gd name="connsiteY986" fmla="*/ 347663 h 409575"/>
                <a:gd name="connsiteX987" fmla="*/ 198438 w 533400"/>
                <a:gd name="connsiteY987" fmla="*/ 346075 h 409575"/>
                <a:gd name="connsiteX988" fmla="*/ 198438 w 533400"/>
                <a:gd name="connsiteY988" fmla="*/ 347663 h 409575"/>
                <a:gd name="connsiteX989" fmla="*/ 200025 w 533400"/>
                <a:gd name="connsiteY989" fmla="*/ 347663 h 409575"/>
                <a:gd name="connsiteX990" fmla="*/ 200025 w 533400"/>
                <a:gd name="connsiteY990" fmla="*/ 346075 h 409575"/>
                <a:gd name="connsiteX991" fmla="*/ 200025 w 533400"/>
                <a:gd name="connsiteY991" fmla="*/ 344488 h 409575"/>
                <a:gd name="connsiteX992" fmla="*/ 200025 w 533400"/>
                <a:gd name="connsiteY992" fmla="*/ 341313 h 409575"/>
                <a:gd name="connsiteX993" fmla="*/ 200025 w 533400"/>
                <a:gd name="connsiteY993" fmla="*/ 339725 h 409575"/>
                <a:gd name="connsiteX994" fmla="*/ 200025 w 533400"/>
                <a:gd name="connsiteY994" fmla="*/ 336550 h 409575"/>
                <a:gd name="connsiteX995" fmla="*/ 200025 w 533400"/>
                <a:gd name="connsiteY995" fmla="*/ 334963 h 409575"/>
                <a:gd name="connsiteX996" fmla="*/ 198437 w 533400"/>
                <a:gd name="connsiteY996" fmla="*/ 334963 h 409575"/>
                <a:gd name="connsiteX997" fmla="*/ 198437 w 533400"/>
                <a:gd name="connsiteY997" fmla="*/ 333375 h 409575"/>
                <a:gd name="connsiteX998" fmla="*/ 198437 w 533400"/>
                <a:gd name="connsiteY998" fmla="*/ 330200 h 409575"/>
                <a:gd name="connsiteX999" fmla="*/ 198437 w 533400"/>
                <a:gd name="connsiteY999" fmla="*/ 328613 h 409575"/>
                <a:gd name="connsiteX1000" fmla="*/ 196850 w 533400"/>
                <a:gd name="connsiteY1000" fmla="*/ 328613 h 409575"/>
                <a:gd name="connsiteX1001" fmla="*/ 193675 w 533400"/>
                <a:gd name="connsiteY1001" fmla="*/ 330200 h 409575"/>
                <a:gd name="connsiteX1002" fmla="*/ 192087 w 533400"/>
                <a:gd name="connsiteY1002" fmla="*/ 330200 h 409575"/>
                <a:gd name="connsiteX1003" fmla="*/ 192087 w 533400"/>
                <a:gd name="connsiteY1003" fmla="*/ 328613 h 409575"/>
                <a:gd name="connsiteX1004" fmla="*/ 193675 w 533400"/>
                <a:gd name="connsiteY1004" fmla="*/ 328613 h 409575"/>
                <a:gd name="connsiteX1005" fmla="*/ 196850 w 533400"/>
                <a:gd name="connsiteY1005" fmla="*/ 325438 h 409575"/>
                <a:gd name="connsiteX1006" fmla="*/ 196850 w 533400"/>
                <a:gd name="connsiteY1006" fmla="*/ 323850 h 409575"/>
                <a:gd name="connsiteX1007" fmla="*/ 193675 w 533400"/>
                <a:gd name="connsiteY1007" fmla="*/ 323850 h 409575"/>
                <a:gd name="connsiteX1008" fmla="*/ 193675 w 533400"/>
                <a:gd name="connsiteY1008" fmla="*/ 320675 h 409575"/>
                <a:gd name="connsiteX1009" fmla="*/ 192087 w 533400"/>
                <a:gd name="connsiteY1009" fmla="*/ 319088 h 409575"/>
                <a:gd name="connsiteX1010" fmla="*/ 188912 w 533400"/>
                <a:gd name="connsiteY1010" fmla="*/ 320675 h 409575"/>
                <a:gd name="connsiteX1011" fmla="*/ 184150 w 533400"/>
                <a:gd name="connsiteY1011" fmla="*/ 320675 h 409575"/>
                <a:gd name="connsiteX1012" fmla="*/ 182562 w 533400"/>
                <a:gd name="connsiteY1012" fmla="*/ 320675 h 409575"/>
                <a:gd name="connsiteX1013" fmla="*/ 180975 w 533400"/>
                <a:gd name="connsiteY1013" fmla="*/ 320675 h 409575"/>
                <a:gd name="connsiteX1014" fmla="*/ 177800 w 533400"/>
                <a:gd name="connsiteY1014" fmla="*/ 320675 h 409575"/>
                <a:gd name="connsiteX1015" fmla="*/ 177800 w 533400"/>
                <a:gd name="connsiteY1015" fmla="*/ 319088 h 409575"/>
                <a:gd name="connsiteX1016" fmla="*/ 176212 w 533400"/>
                <a:gd name="connsiteY1016" fmla="*/ 319088 h 409575"/>
                <a:gd name="connsiteX1017" fmla="*/ 173037 w 533400"/>
                <a:gd name="connsiteY1017" fmla="*/ 319088 h 409575"/>
                <a:gd name="connsiteX1018" fmla="*/ 171450 w 533400"/>
                <a:gd name="connsiteY1018" fmla="*/ 319088 h 409575"/>
                <a:gd name="connsiteX1019" fmla="*/ 166687 w 533400"/>
                <a:gd name="connsiteY1019" fmla="*/ 319088 h 409575"/>
                <a:gd name="connsiteX1020" fmla="*/ 165100 w 533400"/>
                <a:gd name="connsiteY1020" fmla="*/ 320675 h 409575"/>
                <a:gd name="connsiteX1021" fmla="*/ 161925 w 533400"/>
                <a:gd name="connsiteY1021" fmla="*/ 320675 h 409575"/>
                <a:gd name="connsiteX1022" fmla="*/ 160337 w 533400"/>
                <a:gd name="connsiteY1022" fmla="*/ 323850 h 409575"/>
                <a:gd name="connsiteX1023" fmla="*/ 157162 w 533400"/>
                <a:gd name="connsiteY1023" fmla="*/ 323850 h 409575"/>
                <a:gd name="connsiteX1024" fmla="*/ 155575 w 533400"/>
                <a:gd name="connsiteY1024" fmla="*/ 325438 h 409575"/>
                <a:gd name="connsiteX1025" fmla="*/ 146050 w 533400"/>
                <a:gd name="connsiteY1025" fmla="*/ 330200 h 409575"/>
                <a:gd name="connsiteX1026" fmla="*/ 141287 w 533400"/>
                <a:gd name="connsiteY1026" fmla="*/ 333375 h 409575"/>
                <a:gd name="connsiteX1027" fmla="*/ 139700 w 533400"/>
                <a:gd name="connsiteY1027" fmla="*/ 336550 h 409575"/>
                <a:gd name="connsiteX1028" fmla="*/ 136525 w 533400"/>
                <a:gd name="connsiteY1028" fmla="*/ 336550 h 409575"/>
                <a:gd name="connsiteX1029" fmla="*/ 134937 w 533400"/>
                <a:gd name="connsiteY1029" fmla="*/ 336550 h 409575"/>
                <a:gd name="connsiteX1030" fmla="*/ 134937 w 533400"/>
                <a:gd name="connsiteY1030" fmla="*/ 339725 h 409575"/>
                <a:gd name="connsiteX1031" fmla="*/ 133350 w 533400"/>
                <a:gd name="connsiteY1031" fmla="*/ 339725 h 409575"/>
                <a:gd name="connsiteX1032" fmla="*/ 133350 w 533400"/>
                <a:gd name="connsiteY1032" fmla="*/ 336550 h 409575"/>
                <a:gd name="connsiteX1033" fmla="*/ 133350 w 533400"/>
                <a:gd name="connsiteY1033" fmla="*/ 334963 h 409575"/>
                <a:gd name="connsiteX1034" fmla="*/ 134937 w 533400"/>
                <a:gd name="connsiteY1034" fmla="*/ 334963 h 409575"/>
                <a:gd name="connsiteX1035" fmla="*/ 136525 w 533400"/>
                <a:gd name="connsiteY1035" fmla="*/ 334963 h 409575"/>
                <a:gd name="connsiteX1036" fmla="*/ 136525 w 533400"/>
                <a:gd name="connsiteY1036" fmla="*/ 333375 h 409575"/>
                <a:gd name="connsiteX1037" fmla="*/ 139700 w 533400"/>
                <a:gd name="connsiteY1037" fmla="*/ 333375 h 409575"/>
                <a:gd name="connsiteX1038" fmla="*/ 139700 w 533400"/>
                <a:gd name="connsiteY1038" fmla="*/ 330200 h 409575"/>
                <a:gd name="connsiteX1039" fmla="*/ 141287 w 533400"/>
                <a:gd name="connsiteY1039" fmla="*/ 330200 h 409575"/>
                <a:gd name="connsiteX1040" fmla="*/ 146050 w 533400"/>
                <a:gd name="connsiteY1040" fmla="*/ 325438 h 409575"/>
                <a:gd name="connsiteX1041" fmla="*/ 149225 w 533400"/>
                <a:gd name="connsiteY1041" fmla="*/ 323850 h 409575"/>
                <a:gd name="connsiteX1042" fmla="*/ 150812 w 533400"/>
                <a:gd name="connsiteY1042" fmla="*/ 323850 h 409575"/>
                <a:gd name="connsiteX1043" fmla="*/ 152400 w 533400"/>
                <a:gd name="connsiteY1043" fmla="*/ 320675 h 409575"/>
                <a:gd name="connsiteX1044" fmla="*/ 155575 w 533400"/>
                <a:gd name="connsiteY1044" fmla="*/ 320675 h 409575"/>
                <a:gd name="connsiteX1045" fmla="*/ 157162 w 533400"/>
                <a:gd name="connsiteY1045" fmla="*/ 320675 h 409575"/>
                <a:gd name="connsiteX1046" fmla="*/ 157162 w 533400"/>
                <a:gd name="connsiteY1046" fmla="*/ 319088 h 409575"/>
                <a:gd name="connsiteX1047" fmla="*/ 160337 w 533400"/>
                <a:gd name="connsiteY1047" fmla="*/ 319088 h 409575"/>
                <a:gd name="connsiteX1048" fmla="*/ 161925 w 533400"/>
                <a:gd name="connsiteY1048" fmla="*/ 317500 h 409575"/>
                <a:gd name="connsiteX1049" fmla="*/ 166687 w 533400"/>
                <a:gd name="connsiteY1049" fmla="*/ 314325 h 409575"/>
                <a:gd name="connsiteX1050" fmla="*/ 168275 w 533400"/>
                <a:gd name="connsiteY1050" fmla="*/ 314325 h 409575"/>
                <a:gd name="connsiteX1051" fmla="*/ 173037 w 533400"/>
                <a:gd name="connsiteY1051" fmla="*/ 312738 h 409575"/>
                <a:gd name="connsiteX1052" fmla="*/ 173037 w 533400"/>
                <a:gd name="connsiteY1052" fmla="*/ 309563 h 409575"/>
                <a:gd name="connsiteX1053" fmla="*/ 176212 w 533400"/>
                <a:gd name="connsiteY1053" fmla="*/ 309563 h 409575"/>
                <a:gd name="connsiteX1054" fmla="*/ 176212 w 533400"/>
                <a:gd name="connsiteY1054" fmla="*/ 307975 h 409575"/>
                <a:gd name="connsiteX1055" fmla="*/ 177800 w 533400"/>
                <a:gd name="connsiteY1055" fmla="*/ 304800 h 409575"/>
                <a:gd name="connsiteX1056" fmla="*/ 176212 w 533400"/>
                <a:gd name="connsiteY1056" fmla="*/ 304800 h 409575"/>
                <a:gd name="connsiteX1057" fmla="*/ 176212 w 533400"/>
                <a:gd name="connsiteY1057" fmla="*/ 303213 h 409575"/>
                <a:gd name="connsiteX1058" fmla="*/ 173037 w 533400"/>
                <a:gd name="connsiteY1058" fmla="*/ 303213 h 409575"/>
                <a:gd name="connsiteX1059" fmla="*/ 168275 w 533400"/>
                <a:gd name="connsiteY1059" fmla="*/ 303213 h 409575"/>
                <a:gd name="connsiteX1060" fmla="*/ 166687 w 533400"/>
                <a:gd name="connsiteY1060" fmla="*/ 304800 h 409575"/>
                <a:gd name="connsiteX1061" fmla="*/ 165100 w 533400"/>
                <a:gd name="connsiteY1061" fmla="*/ 307975 h 409575"/>
                <a:gd name="connsiteX1062" fmla="*/ 161925 w 533400"/>
                <a:gd name="connsiteY1062" fmla="*/ 309563 h 409575"/>
                <a:gd name="connsiteX1063" fmla="*/ 149225 w 533400"/>
                <a:gd name="connsiteY1063" fmla="*/ 314325 h 409575"/>
                <a:gd name="connsiteX1064" fmla="*/ 141287 w 533400"/>
                <a:gd name="connsiteY1064" fmla="*/ 317500 h 409575"/>
                <a:gd name="connsiteX1065" fmla="*/ 144462 w 533400"/>
                <a:gd name="connsiteY1065" fmla="*/ 314325 h 409575"/>
                <a:gd name="connsiteX1066" fmla="*/ 149225 w 533400"/>
                <a:gd name="connsiteY1066" fmla="*/ 312738 h 409575"/>
                <a:gd name="connsiteX1067" fmla="*/ 150812 w 533400"/>
                <a:gd name="connsiteY1067" fmla="*/ 312738 h 409575"/>
                <a:gd name="connsiteX1068" fmla="*/ 150812 w 533400"/>
                <a:gd name="connsiteY1068" fmla="*/ 309563 h 409575"/>
                <a:gd name="connsiteX1069" fmla="*/ 152400 w 533400"/>
                <a:gd name="connsiteY1069" fmla="*/ 309563 h 409575"/>
                <a:gd name="connsiteX1070" fmla="*/ 152400 w 533400"/>
                <a:gd name="connsiteY1070" fmla="*/ 307975 h 409575"/>
                <a:gd name="connsiteX1071" fmla="*/ 152400 w 533400"/>
                <a:gd name="connsiteY1071" fmla="*/ 304800 h 409575"/>
                <a:gd name="connsiteX1072" fmla="*/ 155575 w 533400"/>
                <a:gd name="connsiteY1072" fmla="*/ 304800 h 409575"/>
                <a:gd name="connsiteX1073" fmla="*/ 155575 w 533400"/>
                <a:gd name="connsiteY1073" fmla="*/ 303213 h 409575"/>
                <a:gd name="connsiteX1074" fmla="*/ 155575 w 533400"/>
                <a:gd name="connsiteY1074" fmla="*/ 301625 h 409575"/>
                <a:gd name="connsiteX1075" fmla="*/ 152400 w 533400"/>
                <a:gd name="connsiteY1075" fmla="*/ 298450 h 409575"/>
                <a:gd name="connsiteX1076" fmla="*/ 150812 w 533400"/>
                <a:gd name="connsiteY1076" fmla="*/ 298450 h 409575"/>
                <a:gd name="connsiteX1077" fmla="*/ 149225 w 533400"/>
                <a:gd name="connsiteY1077" fmla="*/ 298450 h 409575"/>
                <a:gd name="connsiteX1078" fmla="*/ 144462 w 533400"/>
                <a:gd name="connsiteY1078" fmla="*/ 298450 h 409575"/>
                <a:gd name="connsiteX1079" fmla="*/ 139700 w 533400"/>
                <a:gd name="connsiteY1079" fmla="*/ 301625 h 409575"/>
                <a:gd name="connsiteX1080" fmla="*/ 136525 w 533400"/>
                <a:gd name="connsiteY1080" fmla="*/ 301625 h 409575"/>
                <a:gd name="connsiteX1081" fmla="*/ 134937 w 533400"/>
                <a:gd name="connsiteY1081" fmla="*/ 298450 h 409575"/>
                <a:gd name="connsiteX1082" fmla="*/ 133350 w 533400"/>
                <a:gd name="connsiteY1082" fmla="*/ 301625 h 409575"/>
                <a:gd name="connsiteX1083" fmla="*/ 130175 w 533400"/>
                <a:gd name="connsiteY1083" fmla="*/ 301625 h 409575"/>
                <a:gd name="connsiteX1084" fmla="*/ 128587 w 533400"/>
                <a:gd name="connsiteY1084" fmla="*/ 303213 h 409575"/>
                <a:gd name="connsiteX1085" fmla="*/ 125412 w 533400"/>
                <a:gd name="connsiteY1085" fmla="*/ 303213 h 409575"/>
                <a:gd name="connsiteX1086" fmla="*/ 123825 w 533400"/>
                <a:gd name="connsiteY1086" fmla="*/ 304800 h 409575"/>
                <a:gd name="connsiteX1087" fmla="*/ 119062 w 533400"/>
                <a:gd name="connsiteY1087" fmla="*/ 304800 h 409575"/>
                <a:gd name="connsiteX1088" fmla="*/ 119062 w 533400"/>
                <a:gd name="connsiteY1088" fmla="*/ 303213 h 409575"/>
                <a:gd name="connsiteX1089" fmla="*/ 122237 w 533400"/>
                <a:gd name="connsiteY1089" fmla="*/ 303213 h 409575"/>
                <a:gd name="connsiteX1090" fmla="*/ 123825 w 533400"/>
                <a:gd name="connsiteY1090" fmla="*/ 303213 h 409575"/>
                <a:gd name="connsiteX1091" fmla="*/ 125412 w 533400"/>
                <a:gd name="connsiteY1091" fmla="*/ 301625 h 409575"/>
                <a:gd name="connsiteX1092" fmla="*/ 128587 w 533400"/>
                <a:gd name="connsiteY1092" fmla="*/ 301625 h 409575"/>
                <a:gd name="connsiteX1093" fmla="*/ 130175 w 533400"/>
                <a:gd name="connsiteY1093" fmla="*/ 298450 h 409575"/>
                <a:gd name="connsiteX1094" fmla="*/ 133350 w 533400"/>
                <a:gd name="connsiteY1094" fmla="*/ 296863 h 409575"/>
                <a:gd name="connsiteX1095" fmla="*/ 134937 w 533400"/>
                <a:gd name="connsiteY1095" fmla="*/ 296863 h 409575"/>
                <a:gd name="connsiteX1096" fmla="*/ 136525 w 533400"/>
                <a:gd name="connsiteY1096" fmla="*/ 296863 h 409575"/>
                <a:gd name="connsiteX1097" fmla="*/ 141287 w 533400"/>
                <a:gd name="connsiteY1097" fmla="*/ 293688 h 409575"/>
                <a:gd name="connsiteX1098" fmla="*/ 144462 w 533400"/>
                <a:gd name="connsiteY1098" fmla="*/ 292100 h 409575"/>
                <a:gd name="connsiteX1099" fmla="*/ 146050 w 533400"/>
                <a:gd name="connsiteY1099" fmla="*/ 292100 h 409575"/>
                <a:gd name="connsiteX1100" fmla="*/ 149225 w 533400"/>
                <a:gd name="connsiteY1100" fmla="*/ 292100 h 409575"/>
                <a:gd name="connsiteX1101" fmla="*/ 149225 w 533400"/>
                <a:gd name="connsiteY1101" fmla="*/ 288925 h 409575"/>
                <a:gd name="connsiteX1102" fmla="*/ 150812 w 533400"/>
                <a:gd name="connsiteY1102" fmla="*/ 288925 h 409575"/>
                <a:gd name="connsiteX1103" fmla="*/ 152400 w 533400"/>
                <a:gd name="connsiteY1103" fmla="*/ 288925 h 409575"/>
                <a:gd name="connsiteX1104" fmla="*/ 155575 w 533400"/>
                <a:gd name="connsiteY1104" fmla="*/ 292100 h 409575"/>
                <a:gd name="connsiteX1105" fmla="*/ 155575 w 533400"/>
                <a:gd name="connsiteY1105" fmla="*/ 288925 h 409575"/>
                <a:gd name="connsiteX1106" fmla="*/ 157162 w 533400"/>
                <a:gd name="connsiteY1106" fmla="*/ 288925 h 409575"/>
                <a:gd name="connsiteX1107" fmla="*/ 160337 w 533400"/>
                <a:gd name="connsiteY1107" fmla="*/ 288925 h 409575"/>
                <a:gd name="connsiteX1108" fmla="*/ 160337 w 533400"/>
                <a:gd name="connsiteY1108" fmla="*/ 287338 h 409575"/>
                <a:gd name="connsiteX1109" fmla="*/ 161925 w 533400"/>
                <a:gd name="connsiteY1109" fmla="*/ 287338 h 409575"/>
                <a:gd name="connsiteX1110" fmla="*/ 161925 w 533400"/>
                <a:gd name="connsiteY1110" fmla="*/ 285750 h 409575"/>
                <a:gd name="connsiteX1111" fmla="*/ 160337 w 533400"/>
                <a:gd name="connsiteY1111" fmla="*/ 285750 h 409575"/>
                <a:gd name="connsiteX1112" fmla="*/ 160337 w 533400"/>
                <a:gd name="connsiteY1112" fmla="*/ 282575 h 409575"/>
                <a:gd name="connsiteX1113" fmla="*/ 157162 w 533400"/>
                <a:gd name="connsiteY1113" fmla="*/ 280988 h 409575"/>
                <a:gd name="connsiteX1114" fmla="*/ 157162 w 533400"/>
                <a:gd name="connsiteY1114" fmla="*/ 277813 h 409575"/>
                <a:gd name="connsiteX1115" fmla="*/ 152400 w 533400"/>
                <a:gd name="connsiteY1115" fmla="*/ 277813 h 409575"/>
                <a:gd name="connsiteX1116" fmla="*/ 150812 w 533400"/>
                <a:gd name="connsiteY1116" fmla="*/ 277813 h 409575"/>
                <a:gd name="connsiteX1117" fmla="*/ 144462 w 533400"/>
                <a:gd name="connsiteY1117" fmla="*/ 280988 h 409575"/>
                <a:gd name="connsiteX1118" fmla="*/ 123825 w 533400"/>
                <a:gd name="connsiteY1118" fmla="*/ 285750 h 409575"/>
                <a:gd name="connsiteX1119" fmla="*/ 122237 w 533400"/>
                <a:gd name="connsiteY1119" fmla="*/ 285750 h 409575"/>
                <a:gd name="connsiteX1120" fmla="*/ 117475 w 533400"/>
                <a:gd name="connsiteY1120" fmla="*/ 287338 h 409575"/>
                <a:gd name="connsiteX1121" fmla="*/ 109537 w 533400"/>
                <a:gd name="connsiteY1121" fmla="*/ 287338 h 409575"/>
                <a:gd name="connsiteX1122" fmla="*/ 106362 w 533400"/>
                <a:gd name="connsiteY1122" fmla="*/ 287338 h 409575"/>
                <a:gd name="connsiteX1123" fmla="*/ 103187 w 533400"/>
                <a:gd name="connsiteY1123" fmla="*/ 288925 h 409575"/>
                <a:gd name="connsiteX1124" fmla="*/ 98425 w 533400"/>
                <a:gd name="connsiteY1124" fmla="*/ 288925 h 409575"/>
                <a:gd name="connsiteX1125" fmla="*/ 96837 w 533400"/>
                <a:gd name="connsiteY1125" fmla="*/ 292100 h 409575"/>
                <a:gd name="connsiteX1126" fmla="*/ 93662 w 533400"/>
                <a:gd name="connsiteY1126" fmla="*/ 292100 h 409575"/>
                <a:gd name="connsiteX1127" fmla="*/ 93662 w 533400"/>
                <a:gd name="connsiteY1127" fmla="*/ 293688 h 409575"/>
                <a:gd name="connsiteX1128" fmla="*/ 92075 w 533400"/>
                <a:gd name="connsiteY1128" fmla="*/ 293688 h 409575"/>
                <a:gd name="connsiteX1129" fmla="*/ 90487 w 533400"/>
                <a:gd name="connsiteY1129" fmla="*/ 293688 h 409575"/>
                <a:gd name="connsiteX1130" fmla="*/ 87312 w 533400"/>
                <a:gd name="connsiteY1130" fmla="*/ 293688 h 409575"/>
                <a:gd name="connsiteX1131" fmla="*/ 85725 w 533400"/>
                <a:gd name="connsiteY1131" fmla="*/ 293688 h 409575"/>
                <a:gd name="connsiteX1132" fmla="*/ 85725 w 533400"/>
                <a:gd name="connsiteY1132" fmla="*/ 296863 h 409575"/>
                <a:gd name="connsiteX1133" fmla="*/ 80962 w 533400"/>
                <a:gd name="connsiteY1133" fmla="*/ 296863 h 409575"/>
                <a:gd name="connsiteX1134" fmla="*/ 76200 w 533400"/>
                <a:gd name="connsiteY1134" fmla="*/ 298450 h 409575"/>
                <a:gd name="connsiteX1135" fmla="*/ 74612 w 533400"/>
                <a:gd name="connsiteY1135" fmla="*/ 298450 h 409575"/>
                <a:gd name="connsiteX1136" fmla="*/ 71437 w 533400"/>
                <a:gd name="connsiteY1136" fmla="*/ 301625 h 409575"/>
                <a:gd name="connsiteX1137" fmla="*/ 69850 w 533400"/>
                <a:gd name="connsiteY1137" fmla="*/ 301625 h 409575"/>
                <a:gd name="connsiteX1138" fmla="*/ 66675 w 533400"/>
                <a:gd name="connsiteY1138" fmla="*/ 301625 h 409575"/>
                <a:gd name="connsiteX1139" fmla="*/ 65087 w 533400"/>
                <a:gd name="connsiteY1139" fmla="*/ 301625 h 409575"/>
                <a:gd name="connsiteX1140" fmla="*/ 61912 w 533400"/>
                <a:gd name="connsiteY1140" fmla="*/ 303213 h 409575"/>
                <a:gd name="connsiteX1141" fmla="*/ 53975 w 533400"/>
                <a:gd name="connsiteY1141" fmla="*/ 303213 h 409575"/>
                <a:gd name="connsiteX1142" fmla="*/ 53975 w 533400"/>
                <a:gd name="connsiteY1142" fmla="*/ 301625 h 409575"/>
                <a:gd name="connsiteX1143" fmla="*/ 50800 w 533400"/>
                <a:gd name="connsiteY1143" fmla="*/ 301625 h 409575"/>
                <a:gd name="connsiteX1144" fmla="*/ 49212 w 533400"/>
                <a:gd name="connsiteY1144" fmla="*/ 301625 h 409575"/>
                <a:gd name="connsiteX1145" fmla="*/ 53975 w 533400"/>
                <a:gd name="connsiteY1145" fmla="*/ 298450 h 409575"/>
                <a:gd name="connsiteX1146" fmla="*/ 55562 w 533400"/>
                <a:gd name="connsiteY1146" fmla="*/ 298450 h 409575"/>
                <a:gd name="connsiteX1147" fmla="*/ 58737 w 533400"/>
                <a:gd name="connsiteY1147" fmla="*/ 298450 h 409575"/>
                <a:gd name="connsiteX1148" fmla="*/ 61912 w 533400"/>
                <a:gd name="connsiteY1148" fmla="*/ 296863 h 409575"/>
                <a:gd name="connsiteX1149" fmla="*/ 65087 w 533400"/>
                <a:gd name="connsiteY1149" fmla="*/ 296863 h 409575"/>
                <a:gd name="connsiteX1150" fmla="*/ 66675 w 533400"/>
                <a:gd name="connsiteY1150" fmla="*/ 296863 h 409575"/>
                <a:gd name="connsiteX1151" fmla="*/ 69850 w 533400"/>
                <a:gd name="connsiteY1151" fmla="*/ 296863 h 409575"/>
                <a:gd name="connsiteX1152" fmla="*/ 71437 w 533400"/>
                <a:gd name="connsiteY1152" fmla="*/ 296863 h 409575"/>
                <a:gd name="connsiteX1153" fmla="*/ 76200 w 533400"/>
                <a:gd name="connsiteY1153" fmla="*/ 293688 h 409575"/>
                <a:gd name="connsiteX1154" fmla="*/ 82550 w 533400"/>
                <a:gd name="connsiteY1154" fmla="*/ 292100 h 409575"/>
                <a:gd name="connsiteX1155" fmla="*/ 87312 w 533400"/>
                <a:gd name="connsiteY1155" fmla="*/ 288925 h 409575"/>
                <a:gd name="connsiteX1156" fmla="*/ 98425 w 533400"/>
                <a:gd name="connsiteY1156" fmla="*/ 285750 h 409575"/>
                <a:gd name="connsiteX1157" fmla="*/ 106362 w 533400"/>
                <a:gd name="connsiteY1157" fmla="*/ 282575 h 409575"/>
                <a:gd name="connsiteX1158" fmla="*/ 114300 w 533400"/>
                <a:gd name="connsiteY1158" fmla="*/ 280988 h 409575"/>
                <a:gd name="connsiteX1159" fmla="*/ 117475 w 533400"/>
                <a:gd name="connsiteY1159" fmla="*/ 280988 h 409575"/>
                <a:gd name="connsiteX1160" fmla="*/ 117475 w 533400"/>
                <a:gd name="connsiteY1160" fmla="*/ 277813 h 409575"/>
                <a:gd name="connsiteX1161" fmla="*/ 119062 w 533400"/>
                <a:gd name="connsiteY1161" fmla="*/ 277813 h 409575"/>
                <a:gd name="connsiteX1162" fmla="*/ 122237 w 533400"/>
                <a:gd name="connsiteY1162" fmla="*/ 276225 h 409575"/>
                <a:gd name="connsiteX1163" fmla="*/ 123825 w 533400"/>
                <a:gd name="connsiteY1163" fmla="*/ 276225 h 409575"/>
                <a:gd name="connsiteX1164" fmla="*/ 123825 w 533400"/>
                <a:gd name="connsiteY1164" fmla="*/ 273050 h 409575"/>
                <a:gd name="connsiteX1165" fmla="*/ 130175 w 533400"/>
                <a:gd name="connsiteY1165" fmla="*/ 269875 h 409575"/>
                <a:gd name="connsiteX1166" fmla="*/ 133350 w 533400"/>
                <a:gd name="connsiteY1166" fmla="*/ 266700 h 409575"/>
                <a:gd name="connsiteX1167" fmla="*/ 136525 w 533400"/>
                <a:gd name="connsiteY1167" fmla="*/ 261938 h 409575"/>
                <a:gd name="connsiteX1168" fmla="*/ 136525 w 533400"/>
                <a:gd name="connsiteY1168" fmla="*/ 260350 h 409575"/>
                <a:gd name="connsiteX1169" fmla="*/ 134937 w 533400"/>
                <a:gd name="connsiteY1169" fmla="*/ 258763 h 409575"/>
                <a:gd name="connsiteX1170" fmla="*/ 133350 w 533400"/>
                <a:gd name="connsiteY1170" fmla="*/ 258763 h 409575"/>
                <a:gd name="connsiteX1171" fmla="*/ 130175 w 533400"/>
                <a:gd name="connsiteY1171" fmla="*/ 258763 h 409575"/>
                <a:gd name="connsiteX1172" fmla="*/ 128587 w 533400"/>
                <a:gd name="connsiteY1172" fmla="*/ 258763 h 409575"/>
                <a:gd name="connsiteX1173" fmla="*/ 122237 w 533400"/>
                <a:gd name="connsiteY1173" fmla="*/ 258763 h 409575"/>
                <a:gd name="connsiteX1174" fmla="*/ 119062 w 533400"/>
                <a:gd name="connsiteY1174" fmla="*/ 258763 h 409575"/>
                <a:gd name="connsiteX1175" fmla="*/ 117475 w 533400"/>
                <a:gd name="connsiteY1175" fmla="*/ 255588 h 409575"/>
                <a:gd name="connsiteX1176" fmla="*/ 114300 w 533400"/>
                <a:gd name="connsiteY1176" fmla="*/ 255588 h 409575"/>
                <a:gd name="connsiteX1177" fmla="*/ 112712 w 533400"/>
                <a:gd name="connsiteY1177" fmla="*/ 255588 h 409575"/>
                <a:gd name="connsiteX1178" fmla="*/ 109537 w 533400"/>
                <a:gd name="connsiteY1178" fmla="*/ 255588 h 409575"/>
                <a:gd name="connsiteX1179" fmla="*/ 107950 w 533400"/>
                <a:gd name="connsiteY1179" fmla="*/ 255588 h 409575"/>
                <a:gd name="connsiteX1180" fmla="*/ 103187 w 533400"/>
                <a:gd name="connsiteY1180" fmla="*/ 255588 h 409575"/>
                <a:gd name="connsiteX1181" fmla="*/ 98425 w 533400"/>
                <a:gd name="connsiteY1181" fmla="*/ 258763 h 409575"/>
                <a:gd name="connsiteX1182" fmla="*/ 96837 w 533400"/>
                <a:gd name="connsiteY1182" fmla="*/ 258763 h 409575"/>
                <a:gd name="connsiteX1183" fmla="*/ 93662 w 533400"/>
                <a:gd name="connsiteY1183" fmla="*/ 258763 h 409575"/>
                <a:gd name="connsiteX1184" fmla="*/ 93662 w 533400"/>
                <a:gd name="connsiteY1184" fmla="*/ 255588 h 409575"/>
                <a:gd name="connsiteX1185" fmla="*/ 85725 w 533400"/>
                <a:gd name="connsiteY1185" fmla="*/ 258763 h 409575"/>
                <a:gd name="connsiteX1186" fmla="*/ 80962 w 533400"/>
                <a:gd name="connsiteY1186" fmla="*/ 260350 h 409575"/>
                <a:gd name="connsiteX1187" fmla="*/ 77787 w 533400"/>
                <a:gd name="connsiteY1187" fmla="*/ 260350 h 409575"/>
                <a:gd name="connsiteX1188" fmla="*/ 71437 w 533400"/>
                <a:gd name="connsiteY1188" fmla="*/ 260350 h 409575"/>
                <a:gd name="connsiteX1189" fmla="*/ 74612 w 533400"/>
                <a:gd name="connsiteY1189" fmla="*/ 258763 h 409575"/>
                <a:gd name="connsiteX1190" fmla="*/ 76200 w 533400"/>
                <a:gd name="connsiteY1190" fmla="*/ 258763 h 409575"/>
                <a:gd name="connsiteX1191" fmla="*/ 77787 w 533400"/>
                <a:gd name="connsiteY1191" fmla="*/ 258763 h 409575"/>
                <a:gd name="connsiteX1192" fmla="*/ 80962 w 533400"/>
                <a:gd name="connsiteY1192" fmla="*/ 258763 h 409575"/>
                <a:gd name="connsiteX1193" fmla="*/ 82550 w 533400"/>
                <a:gd name="connsiteY1193" fmla="*/ 255588 h 409575"/>
                <a:gd name="connsiteX1194" fmla="*/ 87312 w 533400"/>
                <a:gd name="connsiteY1194" fmla="*/ 254000 h 409575"/>
                <a:gd name="connsiteX1195" fmla="*/ 90487 w 533400"/>
                <a:gd name="connsiteY1195" fmla="*/ 254000 h 409575"/>
                <a:gd name="connsiteX1196" fmla="*/ 92075 w 533400"/>
                <a:gd name="connsiteY1196" fmla="*/ 250825 h 409575"/>
                <a:gd name="connsiteX1197" fmla="*/ 93662 w 533400"/>
                <a:gd name="connsiteY1197" fmla="*/ 250825 h 409575"/>
                <a:gd name="connsiteX1198" fmla="*/ 93662 w 533400"/>
                <a:gd name="connsiteY1198" fmla="*/ 249238 h 409575"/>
                <a:gd name="connsiteX1199" fmla="*/ 96837 w 533400"/>
                <a:gd name="connsiteY1199" fmla="*/ 246063 h 409575"/>
                <a:gd name="connsiteX1200" fmla="*/ 98425 w 533400"/>
                <a:gd name="connsiteY1200" fmla="*/ 246063 h 409575"/>
                <a:gd name="connsiteX1201" fmla="*/ 109537 w 533400"/>
                <a:gd name="connsiteY1201" fmla="*/ 242888 h 409575"/>
                <a:gd name="connsiteX1202" fmla="*/ 114300 w 533400"/>
                <a:gd name="connsiteY1202" fmla="*/ 242888 h 409575"/>
                <a:gd name="connsiteX1203" fmla="*/ 119062 w 533400"/>
                <a:gd name="connsiteY1203" fmla="*/ 239713 h 409575"/>
                <a:gd name="connsiteX1204" fmla="*/ 123825 w 533400"/>
                <a:gd name="connsiteY1204" fmla="*/ 238125 h 409575"/>
                <a:gd name="connsiteX1205" fmla="*/ 125412 w 533400"/>
                <a:gd name="connsiteY1205" fmla="*/ 233363 h 409575"/>
                <a:gd name="connsiteX1206" fmla="*/ 128587 w 533400"/>
                <a:gd name="connsiteY1206" fmla="*/ 228600 h 409575"/>
                <a:gd name="connsiteX1207" fmla="*/ 130175 w 533400"/>
                <a:gd name="connsiteY1207" fmla="*/ 227013 h 409575"/>
                <a:gd name="connsiteX1208" fmla="*/ 130175 w 533400"/>
                <a:gd name="connsiteY1208" fmla="*/ 222250 h 409575"/>
                <a:gd name="connsiteX1209" fmla="*/ 128587 w 533400"/>
                <a:gd name="connsiteY1209" fmla="*/ 219075 h 409575"/>
                <a:gd name="connsiteX1210" fmla="*/ 125412 w 533400"/>
                <a:gd name="connsiteY1210" fmla="*/ 217488 h 409575"/>
                <a:gd name="connsiteX1211" fmla="*/ 123825 w 533400"/>
                <a:gd name="connsiteY1211" fmla="*/ 214313 h 409575"/>
                <a:gd name="connsiteX1212" fmla="*/ 122237 w 533400"/>
                <a:gd name="connsiteY1212" fmla="*/ 214313 h 409575"/>
                <a:gd name="connsiteX1213" fmla="*/ 119062 w 533400"/>
                <a:gd name="connsiteY1213" fmla="*/ 212725 h 409575"/>
                <a:gd name="connsiteX1214" fmla="*/ 119062 w 533400"/>
                <a:gd name="connsiteY1214" fmla="*/ 211138 h 409575"/>
                <a:gd name="connsiteX1215" fmla="*/ 122237 w 533400"/>
                <a:gd name="connsiteY1215" fmla="*/ 207963 h 409575"/>
                <a:gd name="connsiteX1216" fmla="*/ 125412 w 533400"/>
                <a:gd name="connsiteY1216" fmla="*/ 207963 h 409575"/>
                <a:gd name="connsiteX1217" fmla="*/ 128587 w 533400"/>
                <a:gd name="connsiteY1217" fmla="*/ 207963 h 409575"/>
                <a:gd name="connsiteX1218" fmla="*/ 128587 w 533400"/>
                <a:gd name="connsiteY1218" fmla="*/ 206375 h 409575"/>
                <a:gd name="connsiteX1219" fmla="*/ 128587 w 533400"/>
                <a:gd name="connsiteY1219" fmla="*/ 203200 h 409575"/>
                <a:gd name="connsiteX1220" fmla="*/ 128587 w 533400"/>
                <a:gd name="connsiteY1220" fmla="*/ 201613 h 409575"/>
                <a:gd name="connsiteX1221" fmla="*/ 128587 w 533400"/>
                <a:gd name="connsiteY1221" fmla="*/ 198438 h 409575"/>
                <a:gd name="connsiteX1222" fmla="*/ 125412 w 533400"/>
                <a:gd name="connsiteY1222" fmla="*/ 196850 h 409575"/>
                <a:gd name="connsiteX1223" fmla="*/ 125412 w 533400"/>
                <a:gd name="connsiteY1223" fmla="*/ 195263 h 409575"/>
                <a:gd name="connsiteX1224" fmla="*/ 125412 w 533400"/>
                <a:gd name="connsiteY1224" fmla="*/ 192088 h 409575"/>
                <a:gd name="connsiteX1225" fmla="*/ 125412 w 533400"/>
                <a:gd name="connsiteY1225" fmla="*/ 190500 h 409575"/>
                <a:gd name="connsiteX1226" fmla="*/ 125412 w 533400"/>
                <a:gd name="connsiteY1226" fmla="*/ 187325 h 409575"/>
                <a:gd name="connsiteX1227" fmla="*/ 123825 w 533400"/>
                <a:gd name="connsiteY1227" fmla="*/ 187325 h 409575"/>
                <a:gd name="connsiteX1228" fmla="*/ 123825 w 533400"/>
                <a:gd name="connsiteY1228" fmla="*/ 185738 h 409575"/>
                <a:gd name="connsiteX1229" fmla="*/ 123825 w 533400"/>
                <a:gd name="connsiteY1229" fmla="*/ 184150 h 409575"/>
                <a:gd name="connsiteX1230" fmla="*/ 125412 w 533400"/>
                <a:gd name="connsiteY1230" fmla="*/ 180975 h 409575"/>
                <a:gd name="connsiteX1231" fmla="*/ 125412 w 533400"/>
                <a:gd name="connsiteY1231" fmla="*/ 179388 h 409575"/>
                <a:gd name="connsiteX1232" fmla="*/ 123825 w 533400"/>
                <a:gd name="connsiteY1232" fmla="*/ 179388 h 409575"/>
                <a:gd name="connsiteX1233" fmla="*/ 123825 w 533400"/>
                <a:gd name="connsiteY1233" fmla="*/ 176213 h 409575"/>
                <a:gd name="connsiteX1234" fmla="*/ 125412 w 533400"/>
                <a:gd name="connsiteY1234" fmla="*/ 176213 h 409575"/>
                <a:gd name="connsiteX1235" fmla="*/ 128587 w 533400"/>
                <a:gd name="connsiteY1235" fmla="*/ 176213 h 409575"/>
                <a:gd name="connsiteX1236" fmla="*/ 128587 w 533400"/>
                <a:gd name="connsiteY1236" fmla="*/ 179388 h 409575"/>
                <a:gd name="connsiteX1237" fmla="*/ 128587 w 533400"/>
                <a:gd name="connsiteY1237" fmla="*/ 180975 h 409575"/>
                <a:gd name="connsiteX1238" fmla="*/ 130175 w 533400"/>
                <a:gd name="connsiteY1238" fmla="*/ 180975 h 409575"/>
                <a:gd name="connsiteX1239" fmla="*/ 130175 w 533400"/>
                <a:gd name="connsiteY1239" fmla="*/ 179388 h 409575"/>
                <a:gd name="connsiteX1240" fmla="*/ 133350 w 533400"/>
                <a:gd name="connsiteY1240" fmla="*/ 179388 h 409575"/>
                <a:gd name="connsiteX1241" fmla="*/ 134937 w 533400"/>
                <a:gd name="connsiteY1241" fmla="*/ 179388 h 409575"/>
                <a:gd name="connsiteX1242" fmla="*/ 136525 w 533400"/>
                <a:gd name="connsiteY1242" fmla="*/ 179388 h 409575"/>
                <a:gd name="connsiteX1243" fmla="*/ 136525 w 533400"/>
                <a:gd name="connsiteY1243" fmla="*/ 174625 h 409575"/>
                <a:gd name="connsiteX1244" fmla="*/ 134937 w 533400"/>
                <a:gd name="connsiteY1244" fmla="*/ 171450 h 409575"/>
                <a:gd name="connsiteX1245" fmla="*/ 134937 w 533400"/>
                <a:gd name="connsiteY1245" fmla="*/ 169863 h 409575"/>
                <a:gd name="connsiteX1246" fmla="*/ 133350 w 533400"/>
                <a:gd name="connsiteY1246" fmla="*/ 168275 h 409575"/>
                <a:gd name="connsiteX1247" fmla="*/ 133350 w 533400"/>
                <a:gd name="connsiteY1247" fmla="*/ 165100 h 409575"/>
                <a:gd name="connsiteX1248" fmla="*/ 133350 w 533400"/>
                <a:gd name="connsiteY1248" fmla="*/ 163513 h 409575"/>
                <a:gd name="connsiteX1249" fmla="*/ 130175 w 533400"/>
                <a:gd name="connsiteY1249" fmla="*/ 163513 h 409575"/>
                <a:gd name="connsiteX1250" fmla="*/ 128587 w 533400"/>
                <a:gd name="connsiteY1250" fmla="*/ 163513 h 409575"/>
                <a:gd name="connsiteX1251" fmla="*/ 125412 w 533400"/>
                <a:gd name="connsiteY1251" fmla="*/ 163513 h 409575"/>
                <a:gd name="connsiteX1252" fmla="*/ 125412 w 533400"/>
                <a:gd name="connsiteY1252" fmla="*/ 160338 h 409575"/>
                <a:gd name="connsiteX1253" fmla="*/ 128587 w 533400"/>
                <a:gd name="connsiteY1253" fmla="*/ 158750 h 409575"/>
                <a:gd name="connsiteX1254" fmla="*/ 128587 w 533400"/>
                <a:gd name="connsiteY1254" fmla="*/ 155575 h 409575"/>
                <a:gd name="connsiteX1255" fmla="*/ 128587 w 533400"/>
                <a:gd name="connsiteY1255" fmla="*/ 153988 h 409575"/>
                <a:gd name="connsiteX1256" fmla="*/ 130175 w 533400"/>
                <a:gd name="connsiteY1256" fmla="*/ 155575 h 409575"/>
                <a:gd name="connsiteX1257" fmla="*/ 133350 w 533400"/>
                <a:gd name="connsiteY1257" fmla="*/ 155575 h 409575"/>
                <a:gd name="connsiteX1258" fmla="*/ 133350 w 533400"/>
                <a:gd name="connsiteY1258" fmla="*/ 153988 h 409575"/>
                <a:gd name="connsiteX1259" fmla="*/ 134937 w 533400"/>
                <a:gd name="connsiteY1259" fmla="*/ 152400 h 409575"/>
                <a:gd name="connsiteX1260" fmla="*/ 134937 w 533400"/>
                <a:gd name="connsiteY1260" fmla="*/ 149225 h 409575"/>
                <a:gd name="connsiteX1261" fmla="*/ 134937 w 533400"/>
                <a:gd name="connsiteY1261" fmla="*/ 147638 h 409575"/>
                <a:gd name="connsiteX1262" fmla="*/ 136525 w 533400"/>
                <a:gd name="connsiteY1262" fmla="*/ 147638 h 409575"/>
                <a:gd name="connsiteX1263" fmla="*/ 136525 w 533400"/>
                <a:gd name="connsiteY1263" fmla="*/ 144463 h 409575"/>
                <a:gd name="connsiteX1264" fmla="*/ 139700 w 533400"/>
                <a:gd name="connsiteY1264" fmla="*/ 142875 h 409575"/>
                <a:gd name="connsiteX1265" fmla="*/ 139700 w 533400"/>
                <a:gd name="connsiteY1265" fmla="*/ 139700 h 409575"/>
                <a:gd name="connsiteX1266" fmla="*/ 139700 w 533400"/>
                <a:gd name="connsiteY1266" fmla="*/ 138113 h 409575"/>
                <a:gd name="connsiteX1267" fmla="*/ 139700 w 533400"/>
                <a:gd name="connsiteY1267" fmla="*/ 136525 h 409575"/>
                <a:gd name="connsiteX1268" fmla="*/ 139700 w 533400"/>
                <a:gd name="connsiteY1268" fmla="*/ 131763 h 409575"/>
                <a:gd name="connsiteX1269" fmla="*/ 139700 w 533400"/>
                <a:gd name="connsiteY1269" fmla="*/ 128588 h 409575"/>
                <a:gd name="connsiteX1270" fmla="*/ 139700 w 533400"/>
                <a:gd name="connsiteY1270" fmla="*/ 127000 h 409575"/>
                <a:gd name="connsiteX1271" fmla="*/ 141287 w 533400"/>
                <a:gd name="connsiteY1271" fmla="*/ 123825 h 409575"/>
                <a:gd name="connsiteX1272" fmla="*/ 141287 w 533400"/>
                <a:gd name="connsiteY1272" fmla="*/ 122238 h 409575"/>
                <a:gd name="connsiteX1273" fmla="*/ 144462 w 533400"/>
                <a:gd name="connsiteY1273" fmla="*/ 120650 h 409575"/>
                <a:gd name="connsiteX1274" fmla="*/ 144462 w 533400"/>
                <a:gd name="connsiteY1274" fmla="*/ 115888 h 409575"/>
                <a:gd name="connsiteX1275" fmla="*/ 141287 w 533400"/>
                <a:gd name="connsiteY1275" fmla="*/ 115888 h 409575"/>
                <a:gd name="connsiteX1276" fmla="*/ 141287 w 533400"/>
                <a:gd name="connsiteY1276" fmla="*/ 112713 h 409575"/>
                <a:gd name="connsiteX1277" fmla="*/ 144462 w 533400"/>
                <a:gd name="connsiteY1277" fmla="*/ 111125 h 409575"/>
                <a:gd name="connsiteX1278" fmla="*/ 144462 w 533400"/>
                <a:gd name="connsiteY1278" fmla="*/ 107950 h 409575"/>
                <a:gd name="connsiteX1279" fmla="*/ 144462 w 533400"/>
                <a:gd name="connsiteY1279" fmla="*/ 106363 h 409575"/>
                <a:gd name="connsiteX1280" fmla="*/ 146050 w 533400"/>
                <a:gd name="connsiteY1280" fmla="*/ 106363 h 409575"/>
                <a:gd name="connsiteX1281" fmla="*/ 149225 w 533400"/>
                <a:gd name="connsiteY1281" fmla="*/ 106363 h 409575"/>
                <a:gd name="connsiteX1282" fmla="*/ 149225 w 533400"/>
                <a:gd name="connsiteY1282" fmla="*/ 104775 h 409575"/>
                <a:gd name="connsiteX1283" fmla="*/ 150812 w 533400"/>
                <a:gd name="connsiteY1283" fmla="*/ 104775 h 409575"/>
                <a:gd name="connsiteX1284" fmla="*/ 149225 w 533400"/>
                <a:gd name="connsiteY1284" fmla="*/ 100013 h 409575"/>
                <a:gd name="connsiteX1285" fmla="*/ 150812 w 533400"/>
                <a:gd name="connsiteY1285" fmla="*/ 100013 h 409575"/>
                <a:gd name="connsiteX1286" fmla="*/ 144462 w 533400"/>
                <a:gd name="connsiteY1286" fmla="*/ 95250 h 409575"/>
                <a:gd name="connsiteX1287" fmla="*/ 152400 w 533400"/>
                <a:gd name="connsiteY1287" fmla="*/ 100013 h 409575"/>
                <a:gd name="connsiteX1288" fmla="*/ 155575 w 533400"/>
                <a:gd name="connsiteY1288" fmla="*/ 100013 h 409575"/>
                <a:gd name="connsiteX1289" fmla="*/ 155575 w 533400"/>
                <a:gd name="connsiteY1289" fmla="*/ 96838 h 409575"/>
                <a:gd name="connsiteX1290" fmla="*/ 157162 w 533400"/>
                <a:gd name="connsiteY1290" fmla="*/ 95250 h 409575"/>
                <a:gd name="connsiteX1291" fmla="*/ 160337 w 533400"/>
                <a:gd name="connsiteY1291" fmla="*/ 95250 h 409575"/>
                <a:gd name="connsiteX1292" fmla="*/ 160337 w 533400"/>
                <a:gd name="connsiteY1292" fmla="*/ 93663 h 409575"/>
                <a:gd name="connsiteX1293" fmla="*/ 161925 w 533400"/>
                <a:gd name="connsiteY1293" fmla="*/ 93663 h 409575"/>
                <a:gd name="connsiteX1294" fmla="*/ 165100 w 533400"/>
                <a:gd name="connsiteY1294" fmla="*/ 93663 h 409575"/>
                <a:gd name="connsiteX1295" fmla="*/ 166687 w 533400"/>
                <a:gd name="connsiteY1295" fmla="*/ 93663 h 409575"/>
                <a:gd name="connsiteX1296" fmla="*/ 168275 w 533400"/>
                <a:gd name="connsiteY1296" fmla="*/ 93663 h 409575"/>
                <a:gd name="connsiteX1297" fmla="*/ 168275 w 533400"/>
                <a:gd name="connsiteY1297" fmla="*/ 90488 h 409575"/>
                <a:gd name="connsiteX1298" fmla="*/ 168275 w 533400"/>
                <a:gd name="connsiteY1298" fmla="*/ 88900 h 409575"/>
                <a:gd name="connsiteX1299" fmla="*/ 166687 w 533400"/>
                <a:gd name="connsiteY1299" fmla="*/ 85725 h 409575"/>
                <a:gd name="connsiteX1300" fmla="*/ 166687 w 533400"/>
                <a:gd name="connsiteY1300" fmla="*/ 84137 h 409575"/>
                <a:gd name="connsiteX1301" fmla="*/ 166687 w 533400"/>
                <a:gd name="connsiteY1301" fmla="*/ 80962 h 409575"/>
                <a:gd name="connsiteX1302" fmla="*/ 168275 w 533400"/>
                <a:gd name="connsiteY1302" fmla="*/ 84137 h 409575"/>
                <a:gd name="connsiteX1303" fmla="*/ 171450 w 533400"/>
                <a:gd name="connsiteY1303" fmla="*/ 84137 h 409575"/>
                <a:gd name="connsiteX1304" fmla="*/ 173037 w 533400"/>
                <a:gd name="connsiteY1304" fmla="*/ 80962 h 409575"/>
                <a:gd name="connsiteX1305" fmla="*/ 173037 w 533400"/>
                <a:gd name="connsiteY1305" fmla="*/ 79375 h 409575"/>
                <a:gd name="connsiteX1306" fmla="*/ 173037 w 533400"/>
                <a:gd name="connsiteY1306" fmla="*/ 77787 h 409575"/>
                <a:gd name="connsiteX1307" fmla="*/ 173037 w 533400"/>
                <a:gd name="connsiteY1307" fmla="*/ 74612 h 409575"/>
                <a:gd name="connsiteX1308" fmla="*/ 173037 w 533400"/>
                <a:gd name="connsiteY1308" fmla="*/ 73025 h 409575"/>
                <a:gd name="connsiteX1309" fmla="*/ 171450 w 533400"/>
                <a:gd name="connsiteY1309" fmla="*/ 73025 h 409575"/>
                <a:gd name="connsiteX1310" fmla="*/ 168275 w 533400"/>
                <a:gd name="connsiteY1310" fmla="*/ 69850 h 409575"/>
                <a:gd name="connsiteX1311" fmla="*/ 166687 w 533400"/>
                <a:gd name="connsiteY1311" fmla="*/ 69850 h 409575"/>
                <a:gd name="connsiteX1312" fmla="*/ 165100 w 533400"/>
                <a:gd name="connsiteY1312" fmla="*/ 68262 h 409575"/>
                <a:gd name="connsiteX1313" fmla="*/ 161925 w 533400"/>
                <a:gd name="connsiteY1313" fmla="*/ 65087 h 409575"/>
                <a:gd name="connsiteX1314" fmla="*/ 157162 w 533400"/>
                <a:gd name="connsiteY1314" fmla="*/ 63500 h 409575"/>
                <a:gd name="connsiteX1315" fmla="*/ 155575 w 533400"/>
                <a:gd name="connsiteY1315" fmla="*/ 61912 h 409575"/>
                <a:gd name="connsiteX1316" fmla="*/ 152400 w 533400"/>
                <a:gd name="connsiteY1316" fmla="*/ 58737 h 409575"/>
                <a:gd name="connsiteX1317" fmla="*/ 150812 w 533400"/>
                <a:gd name="connsiteY1317" fmla="*/ 57150 h 409575"/>
                <a:gd name="connsiteX1318" fmla="*/ 150812 w 533400"/>
                <a:gd name="connsiteY1318" fmla="*/ 52387 h 409575"/>
                <a:gd name="connsiteX1319" fmla="*/ 149225 w 533400"/>
                <a:gd name="connsiteY1319" fmla="*/ 52387 h 409575"/>
                <a:gd name="connsiteX1320" fmla="*/ 149225 w 533400"/>
                <a:gd name="connsiteY1320" fmla="*/ 49212 h 409575"/>
                <a:gd name="connsiteX1321" fmla="*/ 149225 w 533400"/>
                <a:gd name="connsiteY1321" fmla="*/ 47625 h 409575"/>
                <a:gd name="connsiteX1322" fmla="*/ 150812 w 533400"/>
                <a:gd name="connsiteY1322" fmla="*/ 49212 h 409575"/>
                <a:gd name="connsiteX1323" fmla="*/ 152400 w 533400"/>
                <a:gd name="connsiteY1323" fmla="*/ 52387 h 409575"/>
                <a:gd name="connsiteX1324" fmla="*/ 157162 w 533400"/>
                <a:gd name="connsiteY1324" fmla="*/ 52387 h 409575"/>
                <a:gd name="connsiteX1325" fmla="*/ 160337 w 533400"/>
                <a:gd name="connsiteY1325" fmla="*/ 53975 h 409575"/>
                <a:gd name="connsiteX1326" fmla="*/ 161925 w 533400"/>
                <a:gd name="connsiteY1326" fmla="*/ 53975 h 409575"/>
                <a:gd name="connsiteX1327" fmla="*/ 161925 w 533400"/>
                <a:gd name="connsiteY1327" fmla="*/ 57150 h 409575"/>
                <a:gd name="connsiteX1328" fmla="*/ 166687 w 533400"/>
                <a:gd name="connsiteY1328" fmla="*/ 58737 h 409575"/>
                <a:gd name="connsiteX1329" fmla="*/ 166687 w 533400"/>
                <a:gd name="connsiteY1329" fmla="*/ 61912 h 409575"/>
                <a:gd name="connsiteX1330" fmla="*/ 168275 w 533400"/>
                <a:gd name="connsiteY1330" fmla="*/ 61912 h 409575"/>
                <a:gd name="connsiteX1331" fmla="*/ 171450 w 533400"/>
                <a:gd name="connsiteY1331" fmla="*/ 61912 h 409575"/>
                <a:gd name="connsiteX1332" fmla="*/ 173037 w 533400"/>
                <a:gd name="connsiteY1332" fmla="*/ 61912 h 409575"/>
                <a:gd name="connsiteX1333" fmla="*/ 177800 w 533400"/>
                <a:gd name="connsiteY1333" fmla="*/ 63500 h 409575"/>
                <a:gd name="connsiteX1334" fmla="*/ 180975 w 533400"/>
                <a:gd name="connsiteY1334" fmla="*/ 65087 h 409575"/>
                <a:gd name="connsiteX1335" fmla="*/ 184150 w 533400"/>
                <a:gd name="connsiteY1335" fmla="*/ 65087 h 409575"/>
                <a:gd name="connsiteX1336" fmla="*/ 188912 w 533400"/>
                <a:gd name="connsiteY1336" fmla="*/ 65087 h 409575"/>
                <a:gd name="connsiteX1337" fmla="*/ 192087 w 533400"/>
                <a:gd name="connsiteY1337" fmla="*/ 65087 h 409575"/>
                <a:gd name="connsiteX1338" fmla="*/ 193675 w 533400"/>
                <a:gd name="connsiteY1338" fmla="*/ 65087 h 409575"/>
                <a:gd name="connsiteX1339" fmla="*/ 196850 w 533400"/>
                <a:gd name="connsiteY1339" fmla="*/ 65087 h 409575"/>
                <a:gd name="connsiteX1340" fmla="*/ 198437 w 533400"/>
                <a:gd name="connsiteY1340" fmla="*/ 68262 h 409575"/>
                <a:gd name="connsiteX1341" fmla="*/ 203200 w 533400"/>
                <a:gd name="connsiteY1341" fmla="*/ 68262 h 409575"/>
                <a:gd name="connsiteX1342" fmla="*/ 204787 w 533400"/>
                <a:gd name="connsiteY1342" fmla="*/ 68262 h 409575"/>
                <a:gd name="connsiteX1343" fmla="*/ 207962 w 533400"/>
                <a:gd name="connsiteY1343" fmla="*/ 68262 h 409575"/>
                <a:gd name="connsiteX1344" fmla="*/ 209550 w 533400"/>
                <a:gd name="connsiteY1344" fmla="*/ 68262 h 409575"/>
                <a:gd name="connsiteX1345" fmla="*/ 211137 w 533400"/>
                <a:gd name="connsiteY1345" fmla="*/ 68262 h 409575"/>
                <a:gd name="connsiteX1346" fmla="*/ 214312 w 533400"/>
                <a:gd name="connsiteY1346" fmla="*/ 68262 h 409575"/>
                <a:gd name="connsiteX1347" fmla="*/ 219075 w 533400"/>
                <a:gd name="connsiteY1347" fmla="*/ 69850 h 409575"/>
                <a:gd name="connsiteX1348" fmla="*/ 220662 w 533400"/>
                <a:gd name="connsiteY1348" fmla="*/ 69850 h 409575"/>
                <a:gd name="connsiteX1349" fmla="*/ 223837 w 533400"/>
                <a:gd name="connsiteY1349" fmla="*/ 73025 h 409575"/>
                <a:gd name="connsiteX1350" fmla="*/ 227012 w 533400"/>
                <a:gd name="connsiteY1350" fmla="*/ 74612 h 409575"/>
                <a:gd name="connsiteX1351" fmla="*/ 230187 w 533400"/>
                <a:gd name="connsiteY1351" fmla="*/ 74612 h 409575"/>
                <a:gd name="connsiteX1352" fmla="*/ 231775 w 533400"/>
                <a:gd name="connsiteY1352" fmla="*/ 73025 h 409575"/>
                <a:gd name="connsiteX1353" fmla="*/ 234950 w 533400"/>
                <a:gd name="connsiteY1353" fmla="*/ 73025 h 409575"/>
                <a:gd name="connsiteX1354" fmla="*/ 234950 w 533400"/>
                <a:gd name="connsiteY1354" fmla="*/ 69850 h 409575"/>
                <a:gd name="connsiteX1355" fmla="*/ 234950 w 533400"/>
                <a:gd name="connsiteY1355" fmla="*/ 68262 h 409575"/>
                <a:gd name="connsiteX1356" fmla="*/ 234950 w 533400"/>
                <a:gd name="connsiteY1356" fmla="*/ 65087 h 409575"/>
                <a:gd name="connsiteX1357" fmla="*/ 231775 w 533400"/>
                <a:gd name="connsiteY1357" fmla="*/ 63500 h 409575"/>
                <a:gd name="connsiteX1358" fmla="*/ 230187 w 533400"/>
                <a:gd name="connsiteY1358" fmla="*/ 61912 h 409575"/>
                <a:gd name="connsiteX1359" fmla="*/ 230187 w 533400"/>
                <a:gd name="connsiteY1359" fmla="*/ 58737 h 409575"/>
                <a:gd name="connsiteX1360" fmla="*/ 231775 w 533400"/>
                <a:gd name="connsiteY1360" fmla="*/ 58737 h 409575"/>
                <a:gd name="connsiteX1361" fmla="*/ 234950 w 533400"/>
                <a:gd name="connsiteY1361" fmla="*/ 58737 h 409575"/>
                <a:gd name="connsiteX1362" fmla="*/ 234950 w 533400"/>
                <a:gd name="connsiteY1362" fmla="*/ 61912 h 409575"/>
                <a:gd name="connsiteX1363" fmla="*/ 236537 w 533400"/>
                <a:gd name="connsiteY1363" fmla="*/ 63500 h 409575"/>
                <a:gd name="connsiteX1364" fmla="*/ 236537 w 533400"/>
                <a:gd name="connsiteY1364" fmla="*/ 65087 h 409575"/>
                <a:gd name="connsiteX1365" fmla="*/ 239712 w 533400"/>
                <a:gd name="connsiteY1365" fmla="*/ 68262 h 409575"/>
                <a:gd name="connsiteX1366" fmla="*/ 241300 w 533400"/>
                <a:gd name="connsiteY1366" fmla="*/ 68262 h 409575"/>
                <a:gd name="connsiteX1367" fmla="*/ 241300 w 533400"/>
                <a:gd name="connsiteY1367" fmla="*/ 69850 h 409575"/>
                <a:gd name="connsiteX1368" fmla="*/ 242887 w 533400"/>
                <a:gd name="connsiteY1368" fmla="*/ 73025 h 409575"/>
                <a:gd name="connsiteX1369" fmla="*/ 242887 w 533400"/>
                <a:gd name="connsiteY1369" fmla="*/ 74612 h 409575"/>
                <a:gd name="connsiteX1370" fmla="*/ 246062 w 533400"/>
                <a:gd name="connsiteY1370" fmla="*/ 74612 h 409575"/>
                <a:gd name="connsiteX1371" fmla="*/ 246062 w 533400"/>
                <a:gd name="connsiteY1371" fmla="*/ 77787 h 409575"/>
                <a:gd name="connsiteX1372" fmla="*/ 247650 w 533400"/>
                <a:gd name="connsiteY1372" fmla="*/ 77787 h 409575"/>
                <a:gd name="connsiteX1373" fmla="*/ 250825 w 533400"/>
                <a:gd name="connsiteY1373" fmla="*/ 74612 h 409575"/>
                <a:gd name="connsiteX1374" fmla="*/ 250825 w 533400"/>
                <a:gd name="connsiteY1374" fmla="*/ 73025 h 409575"/>
                <a:gd name="connsiteX1375" fmla="*/ 250825 w 533400"/>
                <a:gd name="connsiteY1375" fmla="*/ 69850 h 409575"/>
                <a:gd name="connsiteX1376" fmla="*/ 250825 w 533400"/>
                <a:gd name="connsiteY1376" fmla="*/ 65087 h 409575"/>
                <a:gd name="connsiteX1377" fmla="*/ 252412 w 533400"/>
                <a:gd name="connsiteY1377" fmla="*/ 63500 h 409575"/>
                <a:gd name="connsiteX1378" fmla="*/ 250825 w 533400"/>
                <a:gd name="connsiteY1378" fmla="*/ 58737 h 409575"/>
                <a:gd name="connsiteX1379" fmla="*/ 250825 w 533400"/>
                <a:gd name="connsiteY1379" fmla="*/ 53975 h 409575"/>
                <a:gd name="connsiteX1380" fmla="*/ 247650 w 533400"/>
                <a:gd name="connsiteY1380" fmla="*/ 52387 h 409575"/>
                <a:gd name="connsiteX1381" fmla="*/ 246062 w 533400"/>
                <a:gd name="connsiteY1381" fmla="*/ 49212 h 409575"/>
                <a:gd name="connsiteX1382" fmla="*/ 246062 w 533400"/>
                <a:gd name="connsiteY1382" fmla="*/ 47625 h 409575"/>
                <a:gd name="connsiteX1383" fmla="*/ 246062 w 533400"/>
                <a:gd name="connsiteY1383" fmla="*/ 46037 h 409575"/>
                <a:gd name="connsiteX1384" fmla="*/ 242887 w 533400"/>
                <a:gd name="connsiteY1384" fmla="*/ 42862 h 409575"/>
                <a:gd name="connsiteX1385" fmla="*/ 242887 w 533400"/>
                <a:gd name="connsiteY1385" fmla="*/ 38100 h 409575"/>
                <a:gd name="connsiteX1386" fmla="*/ 236537 w 533400"/>
                <a:gd name="connsiteY1386" fmla="*/ 30162 h 409575"/>
                <a:gd name="connsiteX1387" fmla="*/ 236537 w 533400"/>
                <a:gd name="connsiteY1387" fmla="*/ 26987 h 409575"/>
                <a:gd name="connsiteX1388" fmla="*/ 234950 w 533400"/>
                <a:gd name="connsiteY1388" fmla="*/ 22225 h 409575"/>
                <a:gd name="connsiteX1389" fmla="*/ 231775 w 533400"/>
                <a:gd name="connsiteY1389" fmla="*/ 19050 h 409575"/>
                <a:gd name="connsiteX1390" fmla="*/ 230187 w 533400"/>
                <a:gd name="connsiteY1390" fmla="*/ 14287 h 409575"/>
                <a:gd name="connsiteX1391" fmla="*/ 225425 w 533400"/>
                <a:gd name="connsiteY1391" fmla="*/ 11112 h 409575"/>
                <a:gd name="connsiteX1392" fmla="*/ 225425 w 533400"/>
                <a:gd name="connsiteY1392" fmla="*/ 9525 h 409575"/>
                <a:gd name="connsiteX1393" fmla="*/ 225425 w 533400"/>
                <a:gd name="connsiteY1393" fmla="*/ 6350 h 409575"/>
                <a:gd name="connsiteX1394" fmla="*/ 223837 w 533400"/>
                <a:gd name="connsiteY1394" fmla="*/ 4762 h 409575"/>
                <a:gd name="connsiteX1395" fmla="*/ 220662 w 533400"/>
                <a:gd name="connsiteY1395" fmla="*/ 3175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Lst>
              <a:rect l="l" t="t" r="r" b="b"/>
              <a:pathLst>
                <a:path w="533400" h="409575">
                  <a:moveTo>
                    <a:pt x="284162" y="407988"/>
                  </a:moveTo>
                  <a:lnTo>
                    <a:pt x="285750" y="407988"/>
                  </a:lnTo>
                  <a:lnTo>
                    <a:pt x="285750" y="409575"/>
                  </a:lnTo>
                  <a:close/>
                  <a:moveTo>
                    <a:pt x="288925" y="401637"/>
                  </a:moveTo>
                  <a:lnTo>
                    <a:pt x="288925" y="404813"/>
                  </a:lnTo>
                  <a:lnTo>
                    <a:pt x="285750" y="407988"/>
                  </a:lnTo>
                  <a:close/>
                  <a:moveTo>
                    <a:pt x="290512" y="398463"/>
                  </a:moveTo>
                  <a:lnTo>
                    <a:pt x="288925" y="401637"/>
                  </a:lnTo>
                  <a:lnTo>
                    <a:pt x="288925" y="400050"/>
                  </a:lnTo>
                  <a:close/>
                  <a:moveTo>
                    <a:pt x="295275" y="388938"/>
                  </a:moveTo>
                  <a:lnTo>
                    <a:pt x="293687" y="395288"/>
                  </a:lnTo>
                  <a:lnTo>
                    <a:pt x="290512" y="398463"/>
                  </a:lnTo>
                  <a:lnTo>
                    <a:pt x="290512" y="398463"/>
                  </a:lnTo>
                  <a:close/>
                  <a:moveTo>
                    <a:pt x="182562" y="379413"/>
                  </a:moveTo>
                  <a:lnTo>
                    <a:pt x="184150" y="379413"/>
                  </a:lnTo>
                  <a:lnTo>
                    <a:pt x="187325" y="379413"/>
                  </a:lnTo>
                  <a:lnTo>
                    <a:pt x="184150" y="382588"/>
                  </a:lnTo>
                  <a:lnTo>
                    <a:pt x="182562" y="384175"/>
                  </a:lnTo>
                  <a:lnTo>
                    <a:pt x="180975" y="382588"/>
                  </a:lnTo>
                  <a:lnTo>
                    <a:pt x="182562" y="382588"/>
                  </a:lnTo>
                  <a:close/>
                  <a:moveTo>
                    <a:pt x="277812" y="377825"/>
                  </a:moveTo>
                  <a:lnTo>
                    <a:pt x="279400" y="377825"/>
                  </a:lnTo>
                  <a:lnTo>
                    <a:pt x="279400" y="379413"/>
                  </a:lnTo>
                  <a:lnTo>
                    <a:pt x="274637" y="382588"/>
                  </a:lnTo>
                  <a:lnTo>
                    <a:pt x="273050" y="387350"/>
                  </a:lnTo>
                  <a:lnTo>
                    <a:pt x="271462" y="387350"/>
                  </a:lnTo>
                  <a:lnTo>
                    <a:pt x="268287" y="388938"/>
                  </a:lnTo>
                  <a:lnTo>
                    <a:pt x="266700" y="392113"/>
                  </a:lnTo>
                  <a:lnTo>
                    <a:pt x="266700" y="388938"/>
                  </a:lnTo>
                  <a:lnTo>
                    <a:pt x="268287" y="387350"/>
                  </a:lnTo>
                  <a:lnTo>
                    <a:pt x="268287" y="384175"/>
                  </a:lnTo>
                  <a:lnTo>
                    <a:pt x="271462" y="384175"/>
                  </a:lnTo>
                  <a:lnTo>
                    <a:pt x="273050" y="384175"/>
                  </a:lnTo>
                  <a:lnTo>
                    <a:pt x="273050" y="382588"/>
                  </a:lnTo>
                  <a:lnTo>
                    <a:pt x="274637" y="379413"/>
                  </a:lnTo>
                  <a:close/>
                  <a:moveTo>
                    <a:pt x="192087" y="377825"/>
                  </a:moveTo>
                  <a:lnTo>
                    <a:pt x="188912" y="379413"/>
                  </a:lnTo>
                  <a:lnTo>
                    <a:pt x="187325" y="379413"/>
                  </a:lnTo>
                  <a:close/>
                  <a:moveTo>
                    <a:pt x="252412" y="376238"/>
                  </a:moveTo>
                  <a:lnTo>
                    <a:pt x="252412" y="377825"/>
                  </a:lnTo>
                  <a:lnTo>
                    <a:pt x="250825" y="379413"/>
                  </a:lnTo>
                  <a:lnTo>
                    <a:pt x="247650" y="379413"/>
                  </a:lnTo>
                  <a:lnTo>
                    <a:pt x="250825" y="377825"/>
                  </a:lnTo>
                  <a:close/>
                  <a:moveTo>
                    <a:pt x="257175" y="373063"/>
                  </a:moveTo>
                  <a:lnTo>
                    <a:pt x="257175" y="376238"/>
                  </a:lnTo>
                  <a:lnTo>
                    <a:pt x="255587" y="376238"/>
                  </a:lnTo>
                  <a:lnTo>
                    <a:pt x="252412" y="376238"/>
                  </a:lnTo>
                  <a:close/>
                  <a:moveTo>
                    <a:pt x="333375" y="371475"/>
                  </a:moveTo>
                  <a:lnTo>
                    <a:pt x="331787" y="376238"/>
                  </a:lnTo>
                  <a:lnTo>
                    <a:pt x="330200" y="376238"/>
                  </a:lnTo>
                  <a:lnTo>
                    <a:pt x="331787" y="373063"/>
                  </a:lnTo>
                  <a:close/>
                  <a:moveTo>
                    <a:pt x="198437" y="371475"/>
                  </a:moveTo>
                  <a:lnTo>
                    <a:pt x="200025" y="371475"/>
                  </a:lnTo>
                  <a:lnTo>
                    <a:pt x="203200" y="371475"/>
                  </a:lnTo>
                  <a:lnTo>
                    <a:pt x="203200" y="373063"/>
                  </a:lnTo>
                  <a:lnTo>
                    <a:pt x="198437" y="376238"/>
                  </a:lnTo>
                  <a:lnTo>
                    <a:pt x="193675" y="377825"/>
                  </a:lnTo>
                  <a:lnTo>
                    <a:pt x="192087" y="377825"/>
                  </a:lnTo>
                  <a:lnTo>
                    <a:pt x="196850" y="376238"/>
                  </a:lnTo>
                  <a:lnTo>
                    <a:pt x="198437" y="373063"/>
                  </a:lnTo>
                  <a:close/>
                  <a:moveTo>
                    <a:pt x="203200" y="368300"/>
                  </a:moveTo>
                  <a:lnTo>
                    <a:pt x="204787" y="368300"/>
                  </a:lnTo>
                  <a:lnTo>
                    <a:pt x="207962" y="368300"/>
                  </a:lnTo>
                  <a:lnTo>
                    <a:pt x="204787" y="371475"/>
                  </a:lnTo>
                  <a:lnTo>
                    <a:pt x="203200" y="371475"/>
                  </a:lnTo>
                  <a:close/>
                  <a:moveTo>
                    <a:pt x="193675" y="363538"/>
                  </a:moveTo>
                  <a:lnTo>
                    <a:pt x="196850" y="366713"/>
                  </a:lnTo>
                  <a:lnTo>
                    <a:pt x="193675" y="366713"/>
                  </a:lnTo>
                  <a:close/>
                  <a:moveTo>
                    <a:pt x="231775" y="360363"/>
                  </a:moveTo>
                  <a:lnTo>
                    <a:pt x="234950" y="360363"/>
                  </a:lnTo>
                  <a:lnTo>
                    <a:pt x="236537" y="360363"/>
                  </a:lnTo>
                  <a:lnTo>
                    <a:pt x="234950" y="361950"/>
                  </a:lnTo>
                  <a:lnTo>
                    <a:pt x="234950" y="363538"/>
                  </a:lnTo>
                  <a:lnTo>
                    <a:pt x="231775" y="363538"/>
                  </a:lnTo>
                  <a:lnTo>
                    <a:pt x="231775" y="361950"/>
                  </a:lnTo>
                  <a:close/>
                  <a:moveTo>
                    <a:pt x="211137" y="357188"/>
                  </a:moveTo>
                  <a:lnTo>
                    <a:pt x="214312" y="357188"/>
                  </a:lnTo>
                  <a:lnTo>
                    <a:pt x="211137" y="360363"/>
                  </a:lnTo>
                  <a:close/>
                  <a:moveTo>
                    <a:pt x="220662" y="352425"/>
                  </a:moveTo>
                  <a:lnTo>
                    <a:pt x="223837" y="352425"/>
                  </a:lnTo>
                  <a:lnTo>
                    <a:pt x="220662" y="355600"/>
                  </a:lnTo>
                  <a:lnTo>
                    <a:pt x="219074" y="355600"/>
                  </a:lnTo>
                  <a:lnTo>
                    <a:pt x="215900" y="357188"/>
                  </a:lnTo>
                  <a:lnTo>
                    <a:pt x="214312" y="357188"/>
                  </a:lnTo>
                  <a:lnTo>
                    <a:pt x="215900" y="355600"/>
                  </a:lnTo>
                  <a:close/>
                  <a:moveTo>
                    <a:pt x="136525" y="317500"/>
                  </a:moveTo>
                  <a:lnTo>
                    <a:pt x="139700" y="317500"/>
                  </a:lnTo>
                  <a:lnTo>
                    <a:pt x="141287" y="317500"/>
                  </a:lnTo>
                  <a:lnTo>
                    <a:pt x="139700" y="319088"/>
                  </a:lnTo>
                  <a:lnTo>
                    <a:pt x="136525" y="320675"/>
                  </a:lnTo>
                  <a:lnTo>
                    <a:pt x="134937" y="320675"/>
                  </a:lnTo>
                  <a:lnTo>
                    <a:pt x="134937" y="319088"/>
                  </a:lnTo>
                  <a:lnTo>
                    <a:pt x="136525" y="319088"/>
                  </a:lnTo>
                  <a:close/>
                  <a:moveTo>
                    <a:pt x="34925" y="303213"/>
                  </a:moveTo>
                  <a:lnTo>
                    <a:pt x="38100" y="304801"/>
                  </a:lnTo>
                  <a:lnTo>
                    <a:pt x="39688" y="304801"/>
                  </a:lnTo>
                  <a:lnTo>
                    <a:pt x="42863" y="304801"/>
                  </a:lnTo>
                  <a:lnTo>
                    <a:pt x="42863" y="307976"/>
                  </a:lnTo>
                  <a:lnTo>
                    <a:pt x="39688" y="307976"/>
                  </a:lnTo>
                  <a:lnTo>
                    <a:pt x="38100" y="307976"/>
                  </a:lnTo>
                  <a:lnTo>
                    <a:pt x="34925" y="307976"/>
                  </a:lnTo>
                  <a:lnTo>
                    <a:pt x="33338" y="309563"/>
                  </a:lnTo>
                  <a:lnTo>
                    <a:pt x="31750" y="309563"/>
                  </a:lnTo>
                  <a:lnTo>
                    <a:pt x="28575" y="309563"/>
                  </a:lnTo>
                  <a:lnTo>
                    <a:pt x="26988" y="312738"/>
                  </a:lnTo>
                  <a:lnTo>
                    <a:pt x="23813" y="312738"/>
                  </a:lnTo>
                  <a:lnTo>
                    <a:pt x="23813" y="314326"/>
                  </a:lnTo>
                  <a:lnTo>
                    <a:pt x="22225" y="314326"/>
                  </a:lnTo>
                  <a:lnTo>
                    <a:pt x="19050" y="317501"/>
                  </a:lnTo>
                  <a:lnTo>
                    <a:pt x="12700" y="317501"/>
                  </a:lnTo>
                  <a:lnTo>
                    <a:pt x="7938" y="317501"/>
                  </a:lnTo>
                  <a:lnTo>
                    <a:pt x="1588" y="319088"/>
                  </a:lnTo>
                  <a:lnTo>
                    <a:pt x="0" y="317501"/>
                  </a:lnTo>
                  <a:lnTo>
                    <a:pt x="1588" y="314326"/>
                  </a:lnTo>
                  <a:lnTo>
                    <a:pt x="3175" y="314326"/>
                  </a:lnTo>
                  <a:lnTo>
                    <a:pt x="6350" y="314326"/>
                  </a:lnTo>
                  <a:lnTo>
                    <a:pt x="7938" y="314326"/>
                  </a:lnTo>
                  <a:lnTo>
                    <a:pt x="11113" y="312738"/>
                  </a:lnTo>
                  <a:lnTo>
                    <a:pt x="12700" y="309563"/>
                  </a:lnTo>
                  <a:lnTo>
                    <a:pt x="15875" y="309563"/>
                  </a:lnTo>
                  <a:lnTo>
                    <a:pt x="19050" y="309563"/>
                  </a:lnTo>
                  <a:lnTo>
                    <a:pt x="23813" y="307976"/>
                  </a:lnTo>
                  <a:lnTo>
                    <a:pt x="26988" y="304801"/>
                  </a:lnTo>
                  <a:lnTo>
                    <a:pt x="28575" y="304801"/>
                  </a:lnTo>
                  <a:lnTo>
                    <a:pt x="31750" y="304801"/>
                  </a:lnTo>
                  <a:close/>
                  <a:moveTo>
                    <a:pt x="85725" y="302578"/>
                  </a:moveTo>
                  <a:lnTo>
                    <a:pt x="85725" y="303213"/>
                  </a:lnTo>
                  <a:lnTo>
                    <a:pt x="82550" y="303213"/>
                  </a:lnTo>
                  <a:close/>
                  <a:moveTo>
                    <a:pt x="85725" y="301626"/>
                  </a:moveTo>
                  <a:lnTo>
                    <a:pt x="90488" y="301626"/>
                  </a:lnTo>
                  <a:lnTo>
                    <a:pt x="85725" y="302578"/>
                  </a:lnTo>
                  <a:close/>
                  <a:moveTo>
                    <a:pt x="92075" y="298450"/>
                  </a:moveTo>
                  <a:lnTo>
                    <a:pt x="93663" y="298450"/>
                  </a:lnTo>
                  <a:lnTo>
                    <a:pt x="96838" y="298450"/>
                  </a:lnTo>
                  <a:lnTo>
                    <a:pt x="92075" y="301626"/>
                  </a:lnTo>
                  <a:lnTo>
                    <a:pt x="90488" y="301626"/>
                  </a:lnTo>
                  <a:close/>
                  <a:moveTo>
                    <a:pt x="38100" y="265113"/>
                  </a:moveTo>
                  <a:lnTo>
                    <a:pt x="39687" y="265113"/>
                  </a:lnTo>
                  <a:lnTo>
                    <a:pt x="42862" y="265113"/>
                  </a:lnTo>
                  <a:lnTo>
                    <a:pt x="46037" y="265113"/>
                  </a:lnTo>
                  <a:lnTo>
                    <a:pt x="44450" y="266700"/>
                  </a:lnTo>
                  <a:lnTo>
                    <a:pt x="39687" y="266700"/>
                  </a:lnTo>
                  <a:lnTo>
                    <a:pt x="38100" y="266700"/>
                  </a:lnTo>
                  <a:lnTo>
                    <a:pt x="34925" y="266700"/>
                  </a:lnTo>
                  <a:close/>
                  <a:moveTo>
                    <a:pt x="53975" y="261938"/>
                  </a:moveTo>
                  <a:lnTo>
                    <a:pt x="58737" y="261938"/>
                  </a:lnTo>
                  <a:lnTo>
                    <a:pt x="50800" y="265113"/>
                  </a:lnTo>
                  <a:lnTo>
                    <a:pt x="49212" y="265113"/>
                  </a:lnTo>
                  <a:close/>
                  <a:moveTo>
                    <a:pt x="61912" y="260350"/>
                  </a:moveTo>
                  <a:lnTo>
                    <a:pt x="65087" y="260350"/>
                  </a:lnTo>
                  <a:lnTo>
                    <a:pt x="66675" y="260350"/>
                  </a:lnTo>
                  <a:lnTo>
                    <a:pt x="69850" y="260350"/>
                  </a:lnTo>
                  <a:lnTo>
                    <a:pt x="71437" y="260350"/>
                  </a:lnTo>
                  <a:lnTo>
                    <a:pt x="65087" y="261938"/>
                  </a:lnTo>
                  <a:lnTo>
                    <a:pt x="60325" y="261938"/>
                  </a:lnTo>
                  <a:close/>
                  <a:moveTo>
                    <a:pt x="517524" y="198438"/>
                  </a:moveTo>
                  <a:lnTo>
                    <a:pt x="519112" y="198438"/>
                  </a:lnTo>
                  <a:lnTo>
                    <a:pt x="517524" y="201613"/>
                  </a:lnTo>
                  <a:lnTo>
                    <a:pt x="514350" y="201613"/>
                  </a:lnTo>
                  <a:close/>
                  <a:moveTo>
                    <a:pt x="501650" y="176213"/>
                  </a:moveTo>
                  <a:lnTo>
                    <a:pt x="501650" y="179388"/>
                  </a:lnTo>
                  <a:lnTo>
                    <a:pt x="498475" y="179388"/>
                  </a:lnTo>
                  <a:close/>
                  <a:moveTo>
                    <a:pt x="501650" y="174625"/>
                  </a:moveTo>
                  <a:lnTo>
                    <a:pt x="503237" y="174625"/>
                  </a:lnTo>
                  <a:lnTo>
                    <a:pt x="501650" y="176213"/>
                  </a:lnTo>
                  <a:close/>
                  <a:moveTo>
                    <a:pt x="123825" y="171450"/>
                  </a:moveTo>
                  <a:lnTo>
                    <a:pt x="125412" y="171450"/>
                  </a:lnTo>
                  <a:lnTo>
                    <a:pt x="128588" y="171450"/>
                  </a:lnTo>
                  <a:lnTo>
                    <a:pt x="130175" y="171450"/>
                  </a:lnTo>
                  <a:lnTo>
                    <a:pt x="133350" y="171450"/>
                  </a:lnTo>
                  <a:lnTo>
                    <a:pt x="133350" y="174625"/>
                  </a:lnTo>
                  <a:lnTo>
                    <a:pt x="130175" y="174625"/>
                  </a:lnTo>
                  <a:lnTo>
                    <a:pt x="128588" y="174625"/>
                  </a:lnTo>
                  <a:close/>
                  <a:moveTo>
                    <a:pt x="80962" y="158750"/>
                  </a:moveTo>
                  <a:lnTo>
                    <a:pt x="82550" y="158750"/>
                  </a:lnTo>
                  <a:lnTo>
                    <a:pt x="85725" y="158750"/>
                  </a:lnTo>
                  <a:lnTo>
                    <a:pt x="87312" y="160338"/>
                  </a:lnTo>
                  <a:lnTo>
                    <a:pt x="92075" y="163513"/>
                  </a:lnTo>
                  <a:lnTo>
                    <a:pt x="93662" y="163513"/>
                  </a:lnTo>
                  <a:lnTo>
                    <a:pt x="96837" y="163513"/>
                  </a:lnTo>
                  <a:lnTo>
                    <a:pt x="98425" y="163513"/>
                  </a:lnTo>
                  <a:lnTo>
                    <a:pt x="103187" y="163513"/>
                  </a:lnTo>
                  <a:lnTo>
                    <a:pt x="107950" y="165100"/>
                  </a:lnTo>
                  <a:lnTo>
                    <a:pt x="112712" y="165100"/>
                  </a:lnTo>
                  <a:lnTo>
                    <a:pt x="114300" y="165100"/>
                  </a:lnTo>
                  <a:lnTo>
                    <a:pt x="117475" y="165100"/>
                  </a:lnTo>
                  <a:lnTo>
                    <a:pt x="119062" y="165100"/>
                  </a:lnTo>
                  <a:lnTo>
                    <a:pt x="122237" y="168276"/>
                  </a:lnTo>
                  <a:lnTo>
                    <a:pt x="123825" y="168276"/>
                  </a:lnTo>
                  <a:lnTo>
                    <a:pt x="123825" y="169863"/>
                  </a:lnTo>
                  <a:lnTo>
                    <a:pt x="122237" y="169863"/>
                  </a:lnTo>
                  <a:lnTo>
                    <a:pt x="119062" y="169863"/>
                  </a:lnTo>
                  <a:lnTo>
                    <a:pt x="119062" y="171451"/>
                  </a:lnTo>
                  <a:lnTo>
                    <a:pt x="117475" y="171451"/>
                  </a:lnTo>
                  <a:lnTo>
                    <a:pt x="119062" y="174626"/>
                  </a:lnTo>
                  <a:lnTo>
                    <a:pt x="122237" y="174626"/>
                  </a:lnTo>
                  <a:lnTo>
                    <a:pt x="117475" y="176213"/>
                  </a:lnTo>
                  <a:lnTo>
                    <a:pt x="114300" y="176213"/>
                  </a:lnTo>
                  <a:lnTo>
                    <a:pt x="114300" y="179388"/>
                  </a:lnTo>
                  <a:lnTo>
                    <a:pt x="112712" y="179388"/>
                  </a:lnTo>
                  <a:lnTo>
                    <a:pt x="112712" y="176213"/>
                  </a:lnTo>
                  <a:lnTo>
                    <a:pt x="109537" y="176213"/>
                  </a:lnTo>
                  <a:lnTo>
                    <a:pt x="107950" y="176213"/>
                  </a:lnTo>
                  <a:lnTo>
                    <a:pt x="103187" y="176213"/>
                  </a:lnTo>
                  <a:lnTo>
                    <a:pt x="101600" y="174626"/>
                  </a:lnTo>
                  <a:lnTo>
                    <a:pt x="98425" y="174626"/>
                  </a:lnTo>
                  <a:lnTo>
                    <a:pt x="98425" y="171451"/>
                  </a:lnTo>
                  <a:lnTo>
                    <a:pt x="101600" y="171451"/>
                  </a:lnTo>
                  <a:lnTo>
                    <a:pt x="98425" y="169863"/>
                  </a:lnTo>
                  <a:lnTo>
                    <a:pt x="96837" y="168276"/>
                  </a:lnTo>
                  <a:lnTo>
                    <a:pt x="92075" y="165100"/>
                  </a:lnTo>
                  <a:lnTo>
                    <a:pt x="87312" y="163513"/>
                  </a:lnTo>
                  <a:lnTo>
                    <a:pt x="82550" y="160338"/>
                  </a:lnTo>
                  <a:lnTo>
                    <a:pt x="80962" y="160338"/>
                  </a:lnTo>
                  <a:close/>
                  <a:moveTo>
                    <a:pt x="517525" y="155575"/>
                  </a:moveTo>
                  <a:lnTo>
                    <a:pt x="519112" y="155575"/>
                  </a:lnTo>
                  <a:lnTo>
                    <a:pt x="519112" y="158750"/>
                  </a:lnTo>
                  <a:lnTo>
                    <a:pt x="517525" y="160338"/>
                  </a:lnTo>
                  <a:lnTo>
                    <a:pt x="512762" y="165100"/>
                  </a:lnTo>
                  <a:lnTo>
                    <a:pt x="511175" y="168275"/>
                  </a:lnTo>
                  <a:lnTo>
                    <a:pt x="508000" y="169863"/>
                  </a:lnTo>
                  <a:lnTo>
                    <a:pt x="503237" y="174625"/>
                  </a:lnTo>
                  <a:lnTo>
                    <a:pt x="503237" y="171450"/>
                  </a:lnTo>
                  <a:lnTo>
                    <a:pt x="506412" y="171450"/>
                  </a:lnTo>
                  <a:lnTo>
                    <a:pt x="506412" y="169863"/>
                  </a:lnTo>
                  <a:lnTo>
                    <a:pt x="508000" y="168275"/>
                  </a:lnTo>
                  <a:lnTo>
                    <a:pt x="508000" y="165100"/>
                  </a:lnTo>
                  <a:lnTo>
                    <a:pt x="511175" y="163513"/>
                  </a:lnTo>
                  <a:lnTo>
                    <a:pt x="512762" y="163513"/>
                  </a:lnTo>
                  <a:lnTo>
                    <a:pt x="512762" y="160338"/>
                  </a:lnTo>
                  <a:lnTo>
                    <a:pt x="512762" y="158750"/>
                  </a:lnTo>
                  <a:lnTo>
                    <a:pt x="514350" y="158750"/>
                  </a:lnTo>
                  <a:close/>
                  <a:moveTo>
                    <a:pt x="74612" y="155575"/>
                  </a:moveTo>
                  <a:lnTo>
                    <a:pt x="76200" y="155575"/>
                  </a:lnTo>
                  <a:lnTo>
                    <a:pt x="77787" y="155575"/>
                  </a:lnTo>
                  <a:lnTo>
                    <a:pt x="77787" y="158750"/>
                  </a:lnTo>
                  <a:lnTo>
                    <a:pt x="76200" y="158750"/>
                  </a:lnTo>
                  <a:lnTo>
                    <a:pt x="74612" y="158750"/>
                  </a:lnTo>
                  <a:close/>
                  <a:moveTo>
                    <a:pt x="508000" y="147638"/>
                  </a:moveTo>
                  <a:lnTo>
                    <a:pt x="508000" y="149226"/>
                  </a:lnTo>
                  <a:lnTo>
                    <a:pt x="506412" y="149226"/>
                  </a:lnTo>
                  <a:close/>
                  <a:moveTo>
                    <a:pt x="511175" y="139700"/>
                  </a:moveTo>
                  <a:lnTo>
                    <a:pt x="512762" y="142875"/>
                  </a:lnTo>
                  <a:lnTo>
                    <a:pt x="514350" y="142875"/>
                  </a:lnTo>
                  <a:lnTo>
                    <a:pt x="517525" y="144463"/>
                  </a:lnTo>
                  <a:lnTo>
                    <a:pt x="514350" y="144463"/>
                  </a:lnTo>
                  <a:lnTo>
                    <a:pt x="512762" y="144463"/>
                  </a:lnTo>
                  <a:lnTo>
                    <a:pt x="512762" y="147638"/>
                  </a:lnTo>
                  <a:lnTo>
                    <a:pt x="511175" y="147638"/>
                  </a:lnTo>
                  <a:lnTo>
                    <a:pt x="508000" y="147638"/>
                  </a:lnTo>
                  <a:lnTo>
                    <a:pt x="508000" y="144463"/>
                  </a:lnTo>
                  <a:lnTo>
                    <a:pt x="508000" y="142875"/>
                  </a:lnTo>
                  <a:lnTo>
                    <a:pt x="511175" y="142875"/>
                  </a:lnTo>
                  <a:close/>
                  <a:moveTo>
                    <a:pt x="481012" y="136525"/>
                  </a:moveTo>
                  <a:lnTo>
                    <a:pt x="481012" y="138113"/>
                  </a:lnTo>
                  <a:lnTo>
                    <a:pt x="479425" y="138113"/>
                  </a:lnTo>
                  <a:close/>
                  <a:moveTo>
                    <a:pt x="487363" y="120650"/>
                  </a:moveTo>
                  <a:lnTo>
                    <a:pt x="490538" y="120650"/>
                  </a:lnTo>
                  <a:lnTo>
                    <a:pt x="490538" y="122238"/>
                  </a:lnTo>
                  <a:lnTo>
                    <a:pt x="487363" y="122238"/>
                  </a:lnTo>
                  <a:close/>
                  <a:moveTo>
                    <a:pt x="447675" y="100013"/>
                  </a:moveTo>
                  <a:lnTo>
                    <a:pt x="449262" y="100013"/>
                  </a:lnTo>
                  <a:lnTo>
                    <a:pt x="447675" y="101600"/>
                  </a:lnTo>
                  <a:close/>
                  <a:moveTo>
                    <a:pt x="455612" y="90488"/>
                  </a:moveTo>
                  <a:lnTo>
                    <a:pt x="454025" y="93663"/>
                  </a:lnTo>
                  <a:lnTo>
                    <a:pt x="454025" y="95250"/>
                  </a:lnTo>
                  <a:lnTo>
                    <a:pt x="450850" y="96838"/>
                  </a:lnTo>
                  <a:lnTo>
                    <a:pt x="449262" y="100013"/>
                  </a:lnTo>
                  <a:lnTo>
                    <a:pt x="449262" y="96838"/>
                  </a:lnTo>
                  <a:lnTo>
                    <a:pt x="450850" y="95250"/>
                  </a:lnTo>
                  <a:lnTo>
                    <a:pt x="450850" y="93663"/>
                  </a:lnTo>
                  <a:close/>
                  <a:moveTo>
                    <a:pt x="523875" y="84138"/>
                  </a:moveTo>
                  <a:lnTo>
                    <a:pt x="527050" y="84138"/>
                  </a:lnTo>
                  <a:lnTo>
                    <a:pt x="528637" y="84138"/>
                  </a:lnTo>
                  <a:lnTo>
                    <a:pt x="530225" y="84138"/>
                  </a:lnTo>
                  <a:lnTo>
                    <a:pt x="530225" y="85726"/>
                  </a:lnTo>
                  <a:lnTo>
                    <a:pt x="533400" y="88901"/>
                  </a:lnTo>
                  <a:lnTo>
                    <a:pt x="533400" y="90489"/>
                  </a:lnTo>
                  <a:lnTo>
                    <a:pt x="533400" y="93664"/>
                  </a:lnTo>
                  <a:lnTo>
                    <a:pt x="533400" y="95251"/>
                  </a:lnTo>
                  <a:lnTo>
                    <a:pt x="530225" y="95251"/>
                  </a:lnTo>
                  <a:lnTo>
                    <a:pt x="528637" y="95251"/>
                  </a:lnTo>
                  <a:lnTo>
                    <a:pt x="527050" y="93664"/>
                  </a:lnTo>
                  <a:lnTo>
                    <a:pt x="523875" y="93664"/>
                  </a:lnTo>
                  <a:lnTo>
                    <a:pt x="523875" y="90489"/>
                  </a:lnTo>
                  <a:lnTo>
                    <a:pt x="523875" y="88901"/>
                  </a:lnTo>
                  <a:lnTo>
                    <a:pt x="522287" y="88901"/>
                  </a:lnTo>
                  <a:lnTo>
                    <a:pt x="522287" y="85726"/>
                  </a:lnTo>
                  <a:lnTo>
                    <a:pt x="523875" y="85726"/>
                  </a:lnTo>
                  <a:close/>
                  <a:moveTo>
                    <a:pt x="463550" y="84137"/>
                  </a:moveTo>
                  <a:lnTo>
                    <a:pt x="463550" y="85725"/>
                  </a:lnTo>
                  <a:lnTo>
                    <a:pt x="460375" y="88900"/>
                  </a:lnTo>
                  <a:lnTo>
                    <a:pt x="458787" y="88900"/>
                  </a:lnTo>
                  <a:lnTo>
                    <a:pt x="455612" y="90488"/>
                  </a:lnTo>
                  <a:lnTo>
                    <a:pt x="460375" y="85725"/>
                  </a:lnTo>
                  <a:close/>
                  <a:moveTo>
                    <a:pt x="122237" y="80962"/>
                  </a:moveTo>
                  <a:lnTo>
                    <a:pt x="123825" y="84137"/>
                  </a:lnTo>
                  <a:lnTo>
                    <a:pt x="125412" y="84137"/>
                  </a:lnTo>
                  <a:lnTo>
                    <a:pt x="128587" y="84137"/>
                  </a:lnTo>
                  <a:lnTo>
                    <a:pt x="133350" y="85725"/>
                  </a:lnTo>
                  <a:lnTo>
                    <a:pt x="134937" y="88900"/>
                  </a:lnTo>
                  <a:lnTo>
                    <a:pt x="134937" y="90488"/>
                  </a:lnTo>
                  <a:lnTo>
                    <a:pt x="141287" y="93663"/>
                  </a:lnTo>
                  <a:lnTo>
                    <a:pt x="136525" y="93663"/>
                  </a:lnTo>
                  <a:lnTo>
                    <a:pt x="134937" y="93663"/>
                  </a:lnTo>
                  <a:lnTo>
                    <a:pt x="133350" y="93663"/>
                  </a:lnTo>
                  <a:lnTo>
                    <a:pt x="130175" y="93663"/>
                  </a:lnTo>
                  <a:lnTo>
                    <a:pt x="123825" y="88900"/>
                  </a:lnTo>
                  <a:lnTo>
                    <a:pt x="123825" y="85725"/>
                  </a:lnTo>
                  <a:lnTo>
                    <a:pt x="122237" y="84137"/>
                  </a:lnTo>
                  <a:lnTo>
                    <a:pt x="119062" y="84137"/>
                  </a:lnTo>
                  <a:close/>
                  <a:moveTo>
                    <a:pt x="230187" y="52388"/>
                  </a:moveTo>
                  <a:lnTo>
                    <a:pt x="231775" y="52388"/>
                  </a:lnTo>
                  <a:lnTo>
                    <a:pt x="231775" y="53976"/>
                  </a:lnTo>
                  <a:lnTo>
                    <a:pt x="230187" y="53976"/>
                  </a:lnTo>
                  <a:close/>
                  <a:moveTo>
                    <a:pt x="230187" y="49213"/>
                  </a:moveTo>
                  <a:lnTo>
                    <a:pt x="231775" y="49213"/>
                  </a:lnTo>
                  <a:lnTo>
                    <a:pt x="230187" y="52388"/>
                  </a:lnTo>
                  <a:close/>
                  <a:moveTo>
                    <a:pt x="192087" y="46038"/>
                  </a:moveTo>
                  <a:lnTo>
                    <a:pt x="193674" y="46038"/>
                  </a:lnTo>
                  <a:lnTo>
                    <a:pt x="196850" y="47625"/>
                  </a:lnTo>
                  <a:lnTo>
                    <a:pt x="198437" y="47625"/>
                  </a:lnTo>
                  <a:lnTo>
                    <a:pt x="198437" y="49213"/>
                  </a:lnTo>
                  <a:lnTo>
                    <a:pt x="196850" y="49213"/>
                  </a:lnTo>
                  <a:lnTo>
                    <a:pt x="193674" y="49213"/>
                  </a:lnTo>
                  <a:lnTo>
                    <a:pt x="192087" y="49213"/>
                  </a:lnTo>
                  <a:lnTo>
                    <a:pt x="192087" y="47625"/>
                  </a:lnTo>
                  <a:close/>
                  <a:moveTo>
                    <a:pt x="203200" y="42863"/>
                  </a:moveTo>
                  <a:lnTo>
                    <a:pt x="204788" y="42863"/>
                  </a:lnTo>
                  <a:lnTo>
                    <a:pt x="207963" y="42863"/>
                  </a:lnTo>
                  <a:lnTo>
                    <a:pt x="209550" y="42863"/>
                  </a:lnTo>
                  <a:lnTo>
                    <a:pt x="209550" y="46038"/>
                  </a:lnTo>
                  <a:lnTo>
                    <a:pt x="211138" y="49213"/>
                  </a:lnTo>
                  <a:lnTo>
                    <a:pt x="211138" y="52388"/>
                  </a:lnTo>
                  <a:lnTo>
                    <a:pt x="211138" y="53976"/>
                  </a:lnTo>
                  <a:lnTo>
                    <a:pt x="209550" y="53976"/>
                  </a:lnTo>
                  <a:lnTo>
                    <a:pt x="207963" y="52388"/>
                  </a:lnTo>
                  <a:lnTo>
                    <a:pt x="204788" y="49213"/>
                  </a:lnTo>
                  <a:lnTo>
                    <a:pt x="203200" y="49213"/>
                  </a:lnTo>
                  <a:lnTo>
                    <a:pt x="203200" y="47625"/>
                  </a:lnTo>
                  <a:lnTo>
                    <a:pt x="203200" y="46038"/>
                  </a:lnTo>
                  <a:close/>
                  <a:moveTo>
                    <a:pt x="220662" y="31750"/>
                  </a:moveTo>
                  <a:lnTo>
                    <a:pt x="223837" y="31750"/>
                  </a:lnTo>
                  <a:lnTo>
                    <a:pt x="225424" y="31750"/>
                  </a:lnTo>
                  <a:lnTo>
                    <a:pt x="225424" y="33337"/>
                  </a:lnTo>
                  <a:lnTo>
                    <a:pt x="227012" y="36512"/>
                  </a:lnTo>
                  <a:lnTo>
                    <a:pt x="230187" y="38100"/>
                  </a:lnTo>
                  <a:lnTo>
                    <a:pt x="227012" y="41275"/>
                  </a:lnTo>
                  <a:lnTo>
                    <a:pt x="225424" y="41275"/>
                  </a:lnTo>
                  <a:lnTo>
                    <a:pt x="223837" y="42863"/>
                  </a:lnTo>
                  <a:lnTo>
                    <a:pt x="223837" y="41275"/>
                  </a:lnTo>
                  <a:lnTo>
                    <a:pt x="220662" y="41275"/>
                  </a:lnTo>
                  <a:lnTo>
                    <a:pt x="220662" y="38100"/>
                  </a:lnTo>
                  <a:lnTo>
                    <a:pt x="220662" y="36512"/>
                  </a:lnTo>
                  <a:close/>
                  <a:moveTo>
                    <a:pt x="255587" y="19050"/>
                  </a:moveTo>
                  <a:lnTo>
                    <a:pt x="257175" y="19050"/>
                  </a:lnTo>
                  <a:lnTo>
                    <a:pt x="257175" y="20637"/>
                  </a:lnTo>
                  <a:lnTo>
                    <a:pt x="258762" y="22225"/>
                  </a:lnTo>
                  <a:lnTo>
                    <a:pt x="261937" y="25400"/>
                  </a:lnTo>
                  <a:lnTo>
                    <a:pt x="263525" y="30162"/>
                  </a:lnTo>
                  <a:lnTo>
                    <a:pt x="261937" y="26987"/>
                  </a:lnTo>
                  <a:lnTo>
                    <a:pt x="258762" y="25400"/>
                  </a:lnTo>
                  <a:lnTo>
                    <a:pt x="257175" y="22225"/>
                  </a:lnTo>
                  <a:lnTo>
                    <a:pt x="257175" y="20638"/>
                  </a:lnTo>
                  <a:lnTo>
                    <a:pt x="255587" y="20638"/>
                  </a:lnTo>
                  <a:close/>
                  <a:moveTo>
                    <a:pt x="247650" y="9525"/>
                  </a:moveTo>
                  <a:lnTo>
                    <a:pt x="250825" y="9525"/>
                  </a:lnTo>
                  <a:lnTo>
                    <a:pt x="250825" y="11113"/>
                  </a:lnTo>
                  <a:lnTo>
                    <a:pt x="247650" y="11113"/>
                  </a:lnTo>
                  <a:close/>
                  <a:moveTo>
                    <a:pt x="273050" y="9525"/>
                  </a:moveTo>
                  <a:lnTo>
                    <a:pt x="274637" y="9525"/>
                  </a:lnTo>
                  <a:lnTo>
                    <a:pt x="274637" y="11112"/>
                  </a:lnTo>
                  <a:lnTo>
                    <a:pt x="274637" y="14287"/>
                  </a:lnTo>
                  <a:lnTo>
                    <a:pt x="277812" y="14287"/>
                  </a:lnTo>
                  <a:lnTo>
                    <a:pt x="279400" y="15875"/>
                  </a:lnTo>
                  <a:lnTo>
                    <a:pt x="279400" y="19050"/>
                  </a:lnTo>
                  <a:lnTo>
                    <a:pt x="279400" y="20637"/>
                  </a:lnTo>
                  <a:lnTo>
                    <a:pt x="282575" y="22225"/>
                  </a:lnTo>
                  <a:lnTo>
                    <a:pt x="284162" y="26987"/>
                  </a:lnTo>
                  <a:lnTo>
                    <a:pt x="282575" y="26987"/>
                  </a:lnTo>
                  <a:lnTo>
                    <a:pt x="282575" y="25400"/>
                  </a:lnTo>
                  <a:lnTo>
                    <a:pt x="279400" y="22225"/>
                  </a:lnTo>
                  <a:lnTo>
                    <a:pt x="274637" y="15875"/>
                  </a:lnTo>
                  <a:close/>
                  <a:moveTo>
                    <a:pt x="246062" y="6350"/>
                  </a:moveTo>
                  <a:lnTo>
                    <a:pt x="247650" y="9525"/>
                  </a:lnTo>
                  <a:lnTo>
                    <a:pt x="246062" y="9525"/>
                  </a:lnTo>
                  <a:close/>
                  <a:moveTo>
                    <a:pt x="271462" y="6350"/>
                  </a:moveTo>
                  <a:lnTo>
                    <a:pt x="273050" y="6350"/>
                  </a:lnTo>
                  <a:lnTo>
                    <a:pt x="273050" y="9525"/>
                  </a:lnTo>
                  <a:lnTo>
                    <a:pt x="271462" y="9525"/>
                  </a:lnTo>
                  <a:close/>
                  <a:moveTo>
                    <a:pt x="242887" y="4763"/>
                  </a:moveTo>
                  <a:lnTo>
                    <a:pt x="246062" y="4763"/>
                  </a:lnTo>
                  <a:lnTo>
                    <a:pt x="246062" y="6350"/>
                  </a:lnTo>
                  <a:lnTo>
                    <a:pt x="242887" y="6350"/>
                  </a:lnTo>
                  <a:close/>
                  <a:moveTo>
                    <a:pt x="220662" y="0"/>
                  </a:moveTo>
                  <a:lnTo>
                    <a:pt x="223837" y="0"/>
                  </a:lnTo>
                  <a:lnTo>
                    <a:pt x="225425" y="3175"/>
                  </a:lnTo>
                  <a:lnTo>
                    <a:pt x="225425" y="4762"/>
                  </a:lnTo>
                  <a:lnTo>
                    <a:pt x="227012" y="6350"/>
                  </a:lnTo>
                  <a:lnTo>
                    <a:pt x="230187" y="9525"/>
                  </a:lnTo>
                  <a:lnTo>
                    <a:pt x="231775" y="15875"/>
                  </a:lnTo>
                  <a:lnTo>
                    <a:pt x="236537" y="20637"/>
                  </a:lnTo>
                  <a:lnTo>
                    <a:pt x="242887" y="31750"/>
                  </a:lnTo>
                  <a:lnTo>
                    <a:pt x="242887" y="33337"/>
                  </a:lnTo>
                  <a:lnTo>
                    <a:pt x="246062" y="33337"/>
                  </a:lnTo>
                  <a:lnTo>
                    <a:pt x="246062" y="36512"/>
                  </a:lnTo>
                  <a:lnTo>
                    <a:pt x="250825" y="36512"/>
                  </a:lnTo>
                  <a:lnTo>
                    <a:pt x="250825" y="38100"/>
                  </a:lnTo>
                  <a:lnTo>
                    <a:pt x="252412" y="41275"/>
                  </a:lnTo>
                  <a:lnTo>
                    <a:pt x="255587" y="42862"/>
                  </a:lnTo>
                  <a:lnTo>
                    <a:pt x="257175" y="42862"/>
                  </a:lnTo>
                  <a:lnTo>
                    <a:pt x="258762" y="46037"/>
                  </a:lnTo>
                  <a:lnTo>
                    <a:pt x="261937" y="46037"/>
                  </a:lnTo>
                  <a:lnTo>
                    <a:pt x="263525" y="46037"/>
                  </a:lnTo>
                  <a:lnTo>
                    <a:pt x="266700" y="47625"/>
                  </a:lnTo>
                  <a:lnTo>
                    <a:pt x="268287" y="47625"/>
                  </a:lnTo>
                  <a:lnTo>
                    <a:pt x="271462" y="46037"/>
                  </a:lnTo>
                  <a:lnTo>
                    <a:pt x="273050" y="46037"/>
                  </a:lnTo>
                  <a:lnTo>
                    <a:pt x="273050" y="42862"/>
                  </a:lnTo>
                  <a:lnTo>
                    <a:pt x="273050" y="41275"/>
                  </a:lnTo>
                  <a:lnTo>
                    <a:pt x="271462" y="38100"/>
                  </a:lnTo>
                  <a:lnTo>
                    <a:pt x="268287" y="36512"/>
                  </a:lnTo>
                  <a:lnTo>
                    <a:pt x="266700" y="31750"/>
                  </a:lnTo>
                  <a:lnTo>
                    <a:pt x="268287" y="33337"/>
                  </a:lnTo>
                  <a:lnTo>
                    <a:pt x="271462" y="36512"/>
                  </a:lnTo>
                  <a:lnTo>
                    <a:pt x="273050" y="38100"/>
                  </a:lnTo>
                  <a:lnTo>
                    <a:pt x="274637" y="41275"/>
                  </a:lnTo>
                  <a:lnTo>
                    <a:pt x="274637" y="38100"/>
                  </a:lnTo>
                  <a:lnTo>
                    <a:pt x="277812" y="38100"/>
                  </a:lnTo>
                  <a:lnTo>
                    <a:pt x="279400" y="38100"/>
                  </a:lnTo>
                  <a:lnTo>
                    <a:pt x="282575" y="38100"/>
                  </a:lnTo>
                  <a:lnTo>
                    <a:pt x="284162" y="36512"/>
                  </a:lnTo>
                  <a:lnTo>
                    <a:pt x="285750" y="36512"/>
                  </a:lnTo>
                  <a:lnTo>
                    <a:pt x="285750" y="33337"/>
                  </a:lnTo>
                  <a:lnTo>
                    <a:pt x="285750" y="31750"/>
                  </a:lnTo>
                  <a:lnTo>
                    <a:pt x="284162" y="30162"/>
                  </a:lnTo>
                  <a:lnTo>
                    <a:pt x="284162" y="26987"/>
                  </a:lnTo>
                  <a:lnTo>
                    <a:pt x="285750" y="30162"/>
                  </a:lnTo>
                  <a:lnTo>
                    <a:pt x="288925" y="30162"/>
                  </a:lnTo>
                  <a:lnTo>
                    <a:pt x="290512" y="30162"/>
                  </a:lnTo>
                  <a:lnTo>
                    <a:pt x="298450" y="25400"/>
                  </a:lnTo>
                  <a:lnTo>
                    <a:pt x="304800" y="20637"/>
                  </a:lnTo>
                  <a:lnTo>
                    <a:pt x="306387" y="20637"/>
                  </a:lnTo>
                  <a:lnTo>
                    <a:pt x="309562" y="20637"/>
                  </a:lnTo>
                  <a:lnTo>
                    <a:pt x="311150" y="20637"/>
                  </a:lnTo>
                  <a:lnTo>
                    <a:pt x="314325" y="19050"/>
                  </a:lnTo>
                  <a:lnTo>
                    <a:pt x="315912" y="19050"/>
                  </a:lnTo>
                  <a:lnTo>
                    <a:pt x="317500" y="19050"/>
                  </a:lnTo>
                  <a:lnTo>
                    <a:pt x="320675" y="19050"/>
                  </a:lnTo>
                  <a:lnTo>
                    <a:pt x="322262" y="15875"/>
                  </a:lnTo>
                  <a:lnTo>
                    <a:pt x="325437" y="15875"/>
                  </a:lnTo>
                  <a:lnTo>
                    <a:pt x="327025" y="15875"/>
                  </a:lnTo>
                  <a:lnTo>
                    <a:pt x="330200" y="15875"/>
                  </a:lnTo>
                  <a:lnTo>
                    <a:pt x="331787" y="15875"/>
                  </a:lnTo>
                  <a:lnTo>
                    <a:pt x="333375" y="15875"/>
                  </a:lnTo>
                  <a:lnTo>
                    <a:pt x="336550" y="19050"/>
                  </a:lnTo>
                  <a:lnTo>
                    <a:pt x="338137" y="20637"/>
                  </a:lnTo>
                  <a:lnTo>
                    <a:pt x="341312" y="20637"/>
                  </a:lnTo>
                  <a:lnTo>
                    <a:pt x="342900" y="22225"/>
                  </a:lnTo>
                  <a:lnTo>
                    <a:pt x="346075" y="25400"/>
                  </a:lnTo>
                  <a:lnTo>
                    <a:pt x="347662" y="26987"/>
                  </a:lnTo>
                  <a:lnTo>
                    <a:pt x="349250" y="30162"/>
                  </a:lnTo>
                  <a:lnTo>
                    <a:pt x="349250" y="31750"/>
                  </a:lnTo>
                  <a:lnTo>
                    <a:pt x="352425" y="36512"/>
                  </a:lnTo>
                  <a:lnTo>
                    <a:pt x="352425" y="38100"/>
                  </a:lnTo>
                  <a:lnTo>
                    <a:pt x="352425" y="41275"/>
                  </a:lnTo>
                  <a:lnTo>
                    <a:pt x="354012" y="41275"/>
                  </a:lnTo>
                  <a:lnTo>
                    <a:pt x="357187" y="42862"/>
                  </a:lnTo>
                  <a:lnTo>
                    <a:pt x="361950" y="46037"/>
                  </a:lnTo>
                  <a:lnTo>
                    <a:pt x="363537" y="47625"/>
                  </a:lnTo>
                  <a:lnTo>
                    <a:pt x="365125" y="47625"/>
                  </a:lnTo>
                  <a:lnTo>
                    <a:pt x="368300" y="47625"/>
                  </a:lnTo>
                  <a:lnTo>
                    <a:pt x="369887" y="46037"/>
                  </a:lnTo>
                  <a:lnTo>
                    <a:pt x="373062" y="46037"/>
                  </a:lnTo>
                  <a:lnTo>
                    <a:pt x="373062" y="47625"/>
                  </a:lnTo>
                  <a:lnTo>
                    <a:pt x="374650" y="49212"/>
                  </a:lnTo>
                  <a:lnTo>
                    <a:pt x="376237" y="49212"/>
                  </a:lnTo>
                  <a:lnTo>
                    <a:pt x="379412" y="49212"/>
                  </a:lnTo>
                  <a:lnTo>
                    <a:pt x="379412" y="47625"/>
                  </a:lnTo>
                  <a:lnTo>
                    <a:pt x="381000" y="47625"/>
                  </a:lnTo>
                  <a:lnTo>
                    <a:pt x="385762" y="47625"/>
                  </a:lnTo>
                  <a:lnTo>
                    <a:pt x="392112" y="47625"/>
                  </a:lnTo>
                  <a:lnTo>
                    <a:pt x="395287" y="49212"/>
                  </a:lnTo>
                  <a:lnTo>
                    <a:pt x="396875" y="49212"/>
                  </a:lnTo>
                  <a:lnTo>
                    <a:pt x="400050" y="49212"/>
                  </a:lnTo>
                  <a:lnTo>
                    <a:pt x="401637" y="49212"/>
                  </a:lnTo>
                  <a:lnTo>
                    <a:pt x="401637" y="52387"/>
                  </a:lnTo>
                  <a:lnTo>
                    <a:pt x="406400" y="57150"/>
                  </a:lnTo>
                  <a:lnTo>
                    <a:pt x="406400" y="58737"/>
                  </a:lnTo>
                  <a:lnTo>
                    <a:pt x="407987" y="61912"/>
                  </a:lnTo>
                  <a:lnTo>
                    <a:pt x="411162" y="61912"/>
                  </a:lnTo>
                  <a:lnTo>
                    <a:pt x="412750" y="63500"/>
                  </a:lnTo>
                  <a:lnTo>
                    <a:pt x="415925" y="63500"/>
                  </a:lnTo>
                  <a:lnTo>
                    <a:pt x="417512" y="63500"/>
                  </a:lnTo>
                  <a:lnTo>
                    <a:pt x="422275" y="63500"/>
                  </a:lnTo>
                  <a:lnTo>
                    <a:pt x="423862" y="63500"/>
                  </a:lnTo>
                  <a:lnTo>
                    <a:pt x="427037" y="65087"/>
                  </a:lnTo>
                  <a:lnTo>
                    <a:pt x="428625" y="65087"/>
                  </a:lnTo>
                  <a:lnTo>
                    <a:pt x="428625" y="68262"/>
                  </a:lnTo>
                  <a:lnTo>
                    <a:pt x="431800" y="69850"/>
                  </a:lnTo>
                  <a:lnTo>
                    <a:pt x="431800" y="73025"/>
                  </a:lnTo>
                  <a:lnTo>
                    <a:pt x="428625" y="74612"/>
                  </a:lnTo>
                  <a:lnTo>
                    <a:pt x="428625" y="77787"/>
                  </a:lnTo>
                  <a:lnTo>
                    <a:pt x="428625" y="79375"/>
                  </a:lnTo>
                  <a:lnTo>
                    <a:pt x="431800" y="80962"/>
                  </a:lnTo>
                  <a:lnTo>
                    <a:pt x="431800" y="84137"/>
                  </a:lnTo>
                  <a:lnTo>
                    <a:pt x="433387" y="85725"/>
                  </a:lnTo>
                  <a:lnTo>
                    <a:pt x="433387" y="88900"/>
                  </a:lnTo>
                  <a:lnTo>
                    <a:pt x="433387" y="90488"/>
                  </a:lnTo>
                  <a:lnTo>
                    <a:pt x="436562" y="93663"/>
                  </a:lnTo>
                  <a:lnTo>
                    <a:pt x="436562" y="95250"/>
                  </a:lnTo>
                  <a:lnTo>
                    <a:pt x="438150" y="96838"/>
                  </a:lnTo>
                  <a:lnTo>
                    <a:pt x="439737" y="100013"/>
                  </a:lnTo>
                  <a:lnTo>
                    <a:pt x="442912" y="100013"/>
                  </a:lnTo>
                  <a:lnTo>
                    <a:pt x="444500" y="101600"/>
                  </a:lnTo>
                  <a:lnTo>
                    <a:pt x="447675" y="101600"/>
                  </a:lnTo>
                  <a:lnTo>
                    <a:pt x="447675" y="104775"/>
                  </a:lnTo>
                  <a:lnTo>
                    <a:pt x="449262" y="104775"/>
                  </a:lnTo>
                  <a:lnTo>
                    <a:pt x="449262" y="106363"/>
                  </a:lnTo>
                  <a:lnTo>
                    <a:pt x="454025" y="107950"/>
                  </a:lnTo>
                  <a:lnTo>
                    <a:pt x="455612" y="111125"/>
                  </a:lnTo>
                  <a:lnTo>
                    <a:pt x="455612" y="112713"/>
                  </a:lnTo>
                  <a:lnTo>
                    <a:pt x="455612" y="115888"/>
                  </a:lnTo>
                  <a:lnTo>
                    <a:pt x="458787" y="117475"/>
                  </a:lnTo>
                  <a:lnTo>
                    <a:pt x="458787" y="120650"/>
                  </a:lnTo>
                  <a:lnTo>
                    <a:pt x="463550" y="122238"/>
                  </a:lnTo>
                  <a:lnTo>
                    <a:pt x="465137" y="123825"/>
                  </a:lnTo>
                  <a:lnTo>
                    <a:pt x="466725" y="123825"/>
                  </a:lnTo>
                  <a:lnTo>
                    <a:pt x="466725" y="127000"/>
                  </a:lnTo>
                  <a:lnTo>
                    <a:pt x="466725" y="128588"/>
                  </a:lnTo>
                  <a:lnTo>
                    <a:pt x="469900" y="131763"/>
                  </a:lnTo>
                  <a:lnTo>
                    <a:pt x="469900" y="133350"/>
                  </a:lnTo>
                  <a:lnTo>
                    <a:pt x="471487" y="136525"/>
                  </a:lnTo>
                  <a:lnTo>
                    <a:pt x="474662" y="136525"/>
                  </a:lnTo>
                  <a:lnTo>
                    <a:pt x="476250" y="136525"/>
                  </a:lnTo>
                  <a:lnTo>
                    <a:pt x="476250" y="138113"/>
                  </a:lnTo>
                  <a:lnTo>
                    <a:pt x="479425" y="138113"/>
                  </a:lnTo>
                  <a:lnTo>
                    <a:pt x="481012" y="139700"/>
                  </a:lnTo>
                  <a:lnTo>
                    <a:pt x="482600" y="139700"/>
                  </a:lnTo>
                  <a:lnTo>
                    <a:pt x="482600" y="142875"/>
                  </a:lnTo>
                  <a:lnTo>
                    <a:pt x="482600" y="144463"/>
                  </a:lnTo>
                  <a:lnTo>
                    <a:pt x="482600" y="147638"/>
                  </a:lnTo>
                  <a:lnTo>
                    <a:pt x="482600" y="149225"/>
                  </a:lnTo>
                  <a:lnTo>
                    <a:pt x="485775" y="147638"/>
                  </a:lnTo>
                  <a:lnTo>
                    <a:pt x="487362" y="147638"/>
                  </a:lnTo>
                  <a:lnTo>
                    <a:pt x="490537" y="144463"/>
                  </a:lnTo>
                  <a:lnTo>
                    <a:pt x="492125" y="144463"/>
                  </a:lnTo>
                  <a:lnTo>
                    <a:pt x="490537" y="147638"/>
                  </a:lnTo>
                  <a:lnTo>
                    <a:pt x="487362" y="149225"/>
                  </a:lnTo>
                  <a:lnTo>
                    <a:pt x="485775" y="149225"/>
                  </a:lnTo>
                  <a:lnTo>
                    <a:pt x="487362" y="152400"/>
                  </a:lnTo>
                  <a:lnTo>
                    <a:pt x="485775" y="153988"/>
                  </a:lnTo>
                  <a:lnTo>
                    <a:pt x="482600" y="155575"/>
                  </a:lnTo>
                  <a:lnTo>
                    <a:pt x="485775" y="158750"/>
                  </a:lnTo>
                  <a:lnTo>
                    <a:pt x="487362" y="158750"/>
                  </a:lnTo>
                  <a:lnTo>
                    <a:pt x="490537" y="155575"/>
                  </a:lnTo>
                  <a:lnTo>
                    <a:pt x="492125" y="155575"/>
                  </a:lnTo>
                  <a:lnTo>
                    <a:pt x="495300" y="155575"/>
                  </a:lnTo>
                  <a:lnTo>
                    <a:pt x="492125" y="158750"/>
                  </a:lnTo>
                  <a:lnTo>
                    <a:pt x="490537" y="158750"/>
                  </a:lnTo>
                  <a:lnTo>
                    <a:pt x="490537" y="160338"/>
                  </a:lnTo>
                  <a:lnTo>
                    <a:pt x="487362" y="160338"/>
                  </a:lnTo>
                  <a:lnTo>
                    <a:pt x="487362" y="163513"/>
                  </a:lnTo>
                  <a:lnTo>
                    <a:pt x="485775" y="165100"/>
                  </a:lnTo>
                  <a:lnTo>
                    <a:pt x="485775" y="168275"/>
                  </a:lnTo>
                  <a:lnTo>
                    <a:pt x="485775" y="169863"/>
                  </a:lnTo>
                  <a:lnTo>
                    <a:pt x="487362" y="171450"/>
                  </a:lnTo>
                  <a:lnTo>
                    <a:pt x="487362" y="174625"/>
                  </a:lnTo>
                  <a:lnTo>
                    <a:pt x="487362" y="176213"/>
                  </a:lnTo>
                  <a:lnTo>
                    <a:pt x="487362" y="180975"/>
                  </a:lnTo>
                  <a:lnTo>
                    <a:pt x="487362" y="184150"/>
                  </a:lnTo>
                  <a:lnTo>
                    <a:pt x="487362" y="185738"/>
                  </a:lnTo>
                  <a:lnTo>
                    <a:pt x="490537" y="185738"/>
                  </a:lnTo>
                  <a:lnTo>
                    <a:pt x="490537" y="184150"/>
                  </a:lnTo>
                  <a:lnTo>
                    <a:pt x="492125" y="184150"/>
                  </a:lnTo>
                  <a:lnTo>
                    <a:pt x="495300" y="180975"/>
                  </a:lnTo>
                  <a:lnTo>
                    <a:pt x="496887" y="179388"/>
                  </a:lnTo>
                  <a:lnTo>
                    <a:pt x="498475" y="179388"/>
                  </a:lnTo>
                  <a:lnTo>
                    <a:pt x="498475" y="180975"/>
                  </a:lnTo>
                  <a:lnTo>
                    <a:pt x="496887" y="184150"/>
                  </a:lnTo>
                  <a:lnTo>
                    <a:pt x="496887" y="185738"/>
                  </a:lnTo>
                  <a:lnTo>
                    <a:pt x="496887" y="187325"/>
                  </a:lnTo>
                  <a:lnTo>
                    <a:pt x="498475" y="187325"/>
                  </a:lnTo>
                  <a:lnTo>
                    <a:pt x="501650" y="187325"/>
                  </a:lnTo>
                  <a:lnTo>
                    <a:pt x="503237" y="187325"/>
                  </a:lnTo>
                  <a:lnTo>
                    <a:pt x="503237" y="190500"/>
                  </a:lnTo>
                  <a:lnTo>
                    <a:pt x="503237" y="192088"/>
                  </a:lnTo>
                  <a:lnTo>
                    <a:pt x="501650" y="192088"/>
                  </a:lnTo>
                  <a:lnTo>
                    <a:pt x="501650" y="195263"/>
                  </a:lnTo>
                  <a:lnTo>
                    <a:pt x="501650" y="196850"/>
                  </a:lnTo>
                  <a:lnTo>
                    <a:pt x="503237" y="198438"/>
                  </a:lnTo>
                  <a:lnTo>
                    <a:pt x="503237" y="201613"/>
                  </a:lnTo>
                  <a:lnTo>
                    <a:pt x="506412" y="201613"/>
                  </a:lnTo>
                  <a:lnTo>
                    <a:pt x="508000" y="201613"/>
                  </a:lnTo>
                  <a:lnTo>
                    <a:pt x="511175" y="201613"/>
                  </a:lnTo>
                  <a:lnTo>
                    <a:pt x="511175" y="203200"/>
                  </a:lnTo>
                  <a:lnTo>
                    <a:pt x="508000" y="203200"/>
                  </a:lnTo>
                  <a:lnTo>
                    <a:pt x="506412" y="203200"/>
                  </a:lnTo>
                  <a:lnTo>
                    <a:pt x="503237" y="206375"/>
                  </a:lnTo>
                  <a:lnTo>
                    <a:pt x="503237" y="207963"/>
                  </a:lnTo>
                  <a:lnTo>
                    <a:pt x="503237" y="211138"/>
                  </a:lnTo>
                  <a:lnTo>
                    <a:pt x="503237" y="212725"/>
                  </a:lnTo>
                  <a:lnTo>
                    <a:pt x="503237" y="214313"/>
                  </a:lnTo>
                  <a:lnTo>
                    <a:pt x="503237" y="217488"/>
                  </a:lnTo>
                  <a:lnTo>
                    <a:pt x="503237" y="219075"/>
                  </a:lnTo>
                  <a:lnTo>
                    <a:pt x="506412" y="219075"/>
                  </a:lnTo>
                  <a:lnTo>
                    <a:pt x="506412" y="222250"/>
                  </a:lnTo>
                  <a:lnTo>
                    <a:pt x="506412" y="223838"/>
                  </a:lnTo>
                  <a:lnTo>
                    <a:pt x="506412" y="227013"/>
                  </a:lnTo>
                  <a:lnTo>
                    <a:pt x="506412" y="228600"/>
                  </a:lnTo>
                  <a:lnTo>
                    <a:pt x="503237" y="228600"/>
                  </a:lnTo>
                  <a:lnTo>
                    <a:pt x="506412" y="230188"/>
                  </a:lnTo>
                  <a:lnTo>
                    <a:pt x="506412" y="233363"/>
                  </a:lnTo>
                  <a:lnTo>
                    <a:pt x="506412" y="234950"/>
                  </a:lnTo>
                  <a:lnTo>
                    <a:pt x="503237" y="234950"/>
                  </a:lnTo>
                  <a:lnTo>
                    <a:pt x="503237" y="238125"/>
                  </a:lnTo>
                  <a:lnTo>
                    <a:pt x="503237" y="239713"/>
                  </a:lnTo>
                  <a:lnTo>
                    <a:pt x="503237" y="242888"/>
                  </a:lnTo>
                  <a:lnTo>
                    <a:pt x="506412" y="244475"/>
                  </a:lnTo>
                  <a:lnTo>
                    <a:pt x="506412" y="246063"/>
                  </a:lnTo>
                  <a:lnTo>
                    <a:pt x="508000" y="249238"/>
                  </a:lnTo>
                  <a:lnTo>
                    <a:pt x="508000" y="246063"/>
                  </a:lnTo>
                  <a:lnTo>
                    <a:pt x="511175" y="246063"/>
                  </a:lnTo>
                  <a:lnTo>
                    <a:pt x="511175" y="244475"/>
                  </a:lnTo>
                  <a:lnTo>
                    <a:pt x="512762" y="244475"/>
                  </a:lnTo>
                  <a:lnTo>
                    <a:pt x="514350" y="246063"/>
                  </a:lnTo>
                  <a:lnTo>
                    <a:pt x="514350" y="249238"/>
                  </a:lnTo>
                  <a:lnTo>
                    <a:pt x="514350" y="250825"/>
                  </a:lnTo>
                  <a:lnTo>
                    <a:pt x="517525" y="254000"/>
                  </a:lnTo>
                  <a:lnTo>
                    <a:pt x="517525" y="255588"/>
                  </a:lnTo>
                  <a:lnTo>
                    <a:pt x="517525" y="258763"/>
                  </a:lnTo>
                  <a:lnTo>
                    <a:pt x="517525" y="260350"/>
                  </a:lnTo>
                  <a:lnTo>
                    <a:pt x="519112" y="261938"/>
                  </a:lnTo>
                  <a:lnTo>
                    <a:pt x="519112" y="265113"/>
                  </a:lnTo>
                  <a:lnTo>
                    <a:pt x="517525" y="265113"/>
                  </a:lnTo>
                  <a:lnTo>
                    <a:pt x="517525" y="266700"/>
                  </a:lnTo>
                  <a:lnTo>
                    <a:pt x="517525" y="269875"/>
                  </a:lnTo>
                  <a:lnTo>
                    <a:pt x="517525" y="271463"/>
                  </a:lnTo>
                  <a:lnTo>
                    <a:pt x="517525" y="273050"/>
                  </a:lnTo>
                  <a:lnTo>
                    <a:pt x="517525" y="276225"/>
                  </a:lnTo>
                  <a:lnTo>
                    <a:pt x="514350" y="276225"/>
                  </a:lnTo>
                  <a:lnTo>
                    <a:pt x="512762" y="273050"/>
                  </a:lnTo>
                  <a:lnTo>
                    <a:pt x="512762" y="271463"/>
                  </a:lnTo>
                  <a:lnTo>
                    <a:pt x="511175" y="269875"/>
                  </a:lnTo>
                  <a:lnTo>
                    <a:pt x="511175" y="271463"/>
                  </a:lnTo>
                  <a:lnTo>
                    <a:pt x="511175" y="273050"/>
                  </a:lnTo>
                  <a:lnTo>
                    <a:pt x="512762" y="276225"/>
                  </a:lnTo>
                  <a:lnTo>
                    <a:pt x="517525" y="277813"/>
                  </a:lnTo>
                  <a:lnTo>
                    <a:pt x="519112" y="277813"/>
                  </a:lnTo>
                  <a:lnTo>
                    <a:pt x="519112" y="276225"/>
                  </a:lnTo>
                  <a:lnTo>
                    <a:pt x="522288" y="276225"/>
                  </a:lnTo>
                  <a:lnTo>
                    <a:pt x="522288" y="277813"/>
                  </a:lnTo>
                  <a:lnTo>
                    <a:pt x="522288" y="280988"/>
                  </a:lnTo>
                  <a:lnTo>
                    <a:pt x="522288" y="282575"/>
                  </a:lnTo>
                  <a:lnTo>
                    <a:pt x="523875" y="285750"/>
                  </a:lnTo>
                  <a:lnTo>
                    <a:pt x="523875" y="287338"/>
                  </a:lnTo>
                  <a:lnTo>
                    <a:pt x="523875" y="288925"/>
                  </a:lnTo>
                  <a:lnTo>
                    <a:pt x="523875" y="292100"/>
                  </a:lnTo>
                  <a:lnTo>
                    <a:pt x="523875" y="293688"/>
                  </a:lnTo>
                  <a:lnTo>
                    <a:pt x="522288" y="292100"/>
                  </a:lnTo>
                  <a:lnTo>
                    <a:pt x="522288" y="293688"/>
                  </a:lnTo>
                  <a:lnTo>
                    <a:pt x="519112" y="293688"/>
                  </a:lnTo>
                  <a:lnTo>
                    <a:pt x="517525" y="296863"/>
                  </a:lnTo>
                  <a:lnTo>
                    <a:pt x="519112" y="296863"/>
                  </a:lnTo>
                  <a:lnTo>
                    <a:pt x="522288" y="296863"/>
                  </a:lnTo>
                  <a:lnTo>
                    <a:pt x="523875" y="296863"/>
                  </a:lnTo>
                  <a:lnTo>
                    <a:pt x="522288" y="298450"/>
                  </a:lnTo>
                  <a:lnTo>
                    <a:pt x="519112" y="301625"/>
                  </a:lnTo>
                  <a:lnTo>
                    <a:pt x="517525" y="303213"/>
                  </a:lnTo>
                  <a:lnTo>
                    <a:pt x="514350" y="303213"/>
                  </a:lnTo>
                  <a:lnTo>
                    <a:pt x="514350" y="304800"/>
                  </a:lnTo>
                  <a:lnTo>
                    <a:pt x="512762" y="309563"/>
                  </a:lnTo>
                  <a:lnTo>
                    <a:pt x="512762" y="312738"/>
                  </a:lnTo>
                  <a:lnTo>
                    <a:pt x="511175" y="312738"/>
                  </a:lnTo>
                  <a:lnTo>
                    <a:pt x="511175" y="314325"/>
                  </a:lnTo>
                  <a:lnTo>
                    <a:pt x="508000" y="317500"/>
                  </a:lnTo>
                  <a:lnTo>
                    <a:pt x="508000" y="319088"/>
                  </a:lnTo>
                  <a:lnTo>
                    <a:pt x="498475" y="319088"/>
                  </a:lnTo>
                  <a:lnTo>
                    <a:pt x="498475" y="317500"/>
                  </a:lnTo>
                  <a:lnTo>
                    <a:pt x="496887" y="317500"/>
                  </a:lnTo>
                  <a:lnTo>
                    <a:pt x="496887" y="319088"/>
                  </a:lnTo>
                  <a:lnTo>
                    <a:pt x="496887" y="320675"/>
                  </a:lnTo>
                  <a:lnTo>
                    <a:pt x="498475" y="320675"/>
                  </a:lnTo>
                  <a:lnTo>
                    <a:pt x="501650" y="323850"/>
                  </a:lnTo>
                  <a:lnTo>
                    <a:pt x="501650" y="325438"/>
                  </a:lnTo>
                  <a:lnTo>
                    <a:pt x="503237" y="328613"/>
                  </a:lnTo>
                  <a:lnTo>
                    <a:pt x="503237" y="330200"/>
                  </a:lnTo>
                  <a:lnTo>
                    <a:pt x="508000" y="333375"/>
                  </a:lnTo>
                  <a:lnTo>
                    <a:pt x="512762" y="334963"/>
                  </a:lnTo>
                  <a:lnTo>
                    <a:pt x="512762" y="336550"/>
                  </a:lnTo>
                  <a:lnTo>
                    <a:pt x="512762" y="339725"/>
                  </a:lnTo>
                  <a:lnTo>
                    <a:pt x="511175" y="339725"/>
                  </a:lnTo>
                  <a:lnTo>
                    <a:pt x="508000" y="339725"/>
                  </a:lnTo>
                  <a:lnTo>
                    <a:pt x="508000" y="336550"/>
                  </a:lnTo>
                  <a:lnTo>
                    <a:pt x="506412" y="336550"/>
                  </a:lnTo>
                  <a:lnTo>
                    <a:pt x="503237" y="339725"/>
                  </a:lnTo>
                  <a:lnTo>
                    <a:pt x="501650" y="339725"/>
                  </a:lnTo>
                  <a:lnTo>
                    <a:pt x="501650" y="336550"/>
                  </a:lnTo>
                  <a:lnTo>
                    <a:pt x="498475" y="334963"/>
                  </a:lnTo>
                  <a:lnTo>
                    <a:pt x="498475" y="333375"/>
                  </a:lnTo>
                  <a:lnTo>
                    <a:pt x="496887" y="333375"/>
                  </a:lnTo>
                  <a:lnTo>
                    <a:pt x="495300" y="333375"/>
                  </a:lnTo>
                  <a:lnTo>
                    <a:pt x="490537" y="328613"/>
                  </a:lnTo>
                  <a:lnTo>
                    <a:pt x="487362" y="325438"/>
                  </a:lnTo>
                  <a:lnTo>
                    <a:pt x="485775" y="325438"/>
                  </a:lnTo>
                  <a:lnTo>
                    <a:pt x="482600" y="323850"/>
                  </a:lnTo>
                  <a:lnTo>
                    <a:pt x="482600" y="325438"/>
                  </a:lnTo>
                  <a:lnTo>
                    <a:pt x="481012" y="328613"/>
                  </a:lnTo>
                  <a:lnTo>
                    <a:pt x="479425" y="330200"/>
                  </a:lnTo>
                  <a:lnTo>
                    <a:pt x="476250" y="330200"/>
                  </a:lnTo>
                  <a:lnTo>
                    <a:pt x="476250" y="333375"/>
                  </a:lnTo>
                  <a:lnTo>
                    <a:pt x="474662" y="333375"/>
                  </a:lnTo>
                  <a:lnTo>
                    <a:pt x="471487" y="333375"/>
                  </a:lnTo>
                  <a:lnTo>
                    <a:pt x="471487" y="334963"/>
                  </a:lnTo>
                  <a:lnTo>
                    <a:pt x="471487" y="336550"/>
                  </a:lnTo>
                  <a:lnTo>
                    <a:pt x="474662" y="339725"/>
                  </a:lnTo>
                  <a:lnTo>
                    <a:pt x="474662" y="341313"/>
                  </a:lnTo>
                  <a:lnTo>
                    <a:pt x="474662" y="344488"/>
                  </a:lnTo>
                  <a:lnTo>
                    <a:pt x="471487" y="344488"/>
                  </a:lnTo>
                  <a:lnTo>
                    <a:pt x="469900" y="346075"/>
                  </a:lnTo>
                  <a:lnTo>
                    <a:pt x="466725" y="346075"/>
                  </a:lnTo>
                  <a:lnTo>
                    <a:pt x="466725" y="344488"/>
                  </a:lnTo>
                  <a:lnTo>
                    <a:pt x="465137" y="341313"/>
                  </a:lnTo>
                  <a:lnTo>
                    <a:pt x="465137" y="344488"/>
                  </a:lnTo>
                  <a:lnTo>
                    <a:pt x="465137" y="346075"/>
                  </a:lnTo>
                  <a:lnTo>
                    <a:pt x="465137" y="347663"/>
                  </a:lnTo>
                  <a:lnTo>
                    <a:pt x="466725" y="350838"/>
                  </a:lnTo>
                  <a:lnTo>
                    <a:pt x="469900" y="350838"/>
                  </a:lnTo>
                  <a:lnTo>
                    <a:pt x="471487" y="352425"/>
                  </a:lnTo>
                  <a:lnTo>
                    <a:pt x="471487" y="355600"/>
                  </a:lnTo>
                  <a:lnTo>
                    <a:pt x="471487" y="360363"/>
                  </a:lnTo>
                  <a:lnTo>
                    <a:pt x="471487" y="361950"/>
                  </a:lnTo>
                  <a:lnTo>
                    <a:pt x="471487" y="363538"/>
                  </a:lnTo>
                  <a:lnTo>
                    <a:pt x="471487" y="366713"/>
                  </a:lnTo>
                  <a:lnTo>
                    <a:pt x="471487" y="368300"/>
                  </a:lnTo>
                  <a:lnTo>
                    <a:pt x="471487" y="371475"/>
                  </a:lnTo>
                  <a:lnTo>
                    <a:pt x="469900" y="371475"/>
                  </a:lnTo>
                  <a:lnTo>
                    <a:pt x="469900" y="368300"/>
                  </a:lnTo>
                  <a:lnTo>
                    <a:pt x="469900" y="366713"/>
                  </a:lnTo>
                  <a:lnTo>
                    <a:pt x="469900" y="363538"/>
                  </a:lnTo>
                  <a:lnTo>
                    <a:pt x="469900" y="361950"/>
                  </a:lnTo>
                  <a:lnTo>
                    <a:pt x="469900" y="360363"/>
                  </a:lnTo>
                  <a:lnTo>
                    <a:pt x="466725" y="360363"/>
                  </a:lnTo>
                  <a:lnTo>
                    <a:pt x="466725" y="355600"/>
                  </a:lnTo>
                  <a:lnTo>
                    <a:pt x="465137" y="352425"/>
                  </a:lnTo>
                  <a:lnTo>
                    <a:pt x="465137" y="350838"/>
                  </a:lnTo>
                  <a:lnTo>
                    <a:pt x="463550" y="350838"/>
                  </a:lnTo>
                  <a:lnTo>
                    <a:pt x="463550" y="347663"/>
                  </a:lnTo>
                  <a:lnTo>
                    <a:pt x="463550" y="346075"/>
                  </a:lnTo>
                  <a:lnTo>
                    <a:pt x="460375" y="344488"/>
                  </a:lnTo>
                  <a:lnTo>
                    <a:pt x="460375" y="341313"/>
                  </a:lnTo>
                  <a:lnTo>
                    <a:pt x="458787" y="341313"/>
                  </a:lnTo>
                  <a:lnTo>
                    <a:pt x="455612" y="339725"/>
                  </a:lnTo>
                  <a:lnTo>
                    <a:pt x="454025" y="336550"/>
                  </a:lnTo>
                  <a:lnTo>
                    <a:pt x="450850" y="344488"/>
                  </a:lnTo>
                  <a:lnTo>
                    <a:pt x="450850" y="346075"/>
                  </a:lnTo>
                  <a:lnTo>
                    <a:pt x="449262" y="347663"/>
                  </a:lnTo>
                  <a:lnTo>
                    <a:pt x="449262" y="350838"/>
                  </a:lnTo>
                  <a:lnTo>
                    <a:pt x="449262" y="352425"/>
                  </a:lnTo>
                  <a:lnTo>
                    <a:pt x="449262" y="355600"/>
                  </a:lnTo>
                  <a:lnTo>
                    <a:pt x="449262" y="357188"/>
                  </a:lnTo>
                  <a:lnTo>
                    <a:pt x="450850" y="360363"/>
                  </a:lnTo>
                  <a:lnTo>
                    <a:pt x="449262" y="360363"/>
                  </a:lnTo>
                  <a:lnTo>
                    <a:pt x="449262" y="361950"/>
                  </a:lnTo>
                  <a:lnTo>
                    <a:pt x="447675" y="363538"/>
                  </a:lnTo>
                  <a:lnTo>
                    <a:pt x="444500" y="363538"/>
                  </a:lnTo>
                  <a:lnTo>
                    <a:pt x="442912" y="368300"/>
                  </a:lnTo>
                  <a:lnTo>
                    <a:pt x="439737" y="368300"/>
                  </a:lnTo>
                  <a:lnTo>
                    <a:pt x="438150" y="371475"/>
                  </a:lnTo>
                  <a:lnTo>
                    <a:pt x="436562" y="371475"/>
                  </a:lnTo>
                  <a:lnTo>
                    <a:pt x="431800" y="371475"/>
                  </a:lnTo>
                  <a:lnTo>
                    <a:pt x="431800" y="373063"/>
                  </a:lnTo>
                  <a:lnTo>
                    <a:pt x="431800" y="376238"/>
                  </a:lnTo>
                  <a:lnTo>
                    <a:pt x="428625" y="376238"/>
                  </a:lnTo>
                  <a:lnTo>
                    <a:pt x="428625" y="373063"/>
                  </a:lnTo>
                  <a:lnTo>
                    <a:pt x="427037" y="373063"/>
                  </a:lnTo>
                  <a:lnTo>
                    <a:pt x="423862" y="376238"/>
                  </a:lnTo>
                  <a:lnTo>
                    <a:pt x="423862" y="377825"/>
                  </a:lnTo>
                  <a:lnTo>
                    <a:pt x="423862" y="379413"/>
                  </a:lnTo>
                  <a:lnTo>
                    <a:pt x="422275" y="382588"/>
                  </a:lnTo>
                  <a:lnTo>
                    <a:pt x="422275" y="384175"/>
                  </a:lnTo>
                  <a:lnTo>
                    <a:pt x="417512" y="384175"/>
                  </a:lnTo>
                  <a:lnTo>
                    <a:pt x="415925" y="384175"/>
                  </a:lnTo>
                  <a:lnTo>
                    <a:pt x="412750" y="384175"/>
                  </a:lnTo>
                  <a:lnTo>
                    <a:pt x="412750" y="382588"/>
                  </a:lnTo>
                  <a:lnTo>
                    <a:pt x="411162" y="382588"/>
                  </a:lnTo>
                  <a:lnTo>
                    <a:pt x="407988" y="382588"/>
                  </a:lnTo>
                  <a:lnTo>
                    <a:pt x="407988" y="384175"/>
                  </a:lnTo>
                  <a:lnTo>
                    <a:pt x="411163" y="384175"/>
                  </a:lnTo>
                  <a:lnTo>
                    <a:pt x="411163" y="387351"/>
                  </a:lnTo>
                  <a:lnTo>
                    <a:pt x="407988" y="388938"/>
                  </a:lnTo>
                  <a:lnTo>
                    <a:pt x="406400" y="388938"/>
                  </a:lnTo>
                  <a:lnTo>
                    <a:pt x="404813" y="392113"/>
                  </a:lnTo>
                  <a:lnTo>
                    <a:pt x="401638" y="392113"/>
                  </a:lnTo>
                  <a:lnTo>
                    <a:pt x="400050" y="392113"/>
                  </a:lnTo>
                  <a:lnTo>
                    <a:pt x="396875" y="392113"/>
                  </a:lnTo>
                  <a:lnTo>
                    <a:pt x="396875" y="388938"/>
                  </a:lnTo>
                  <a:lnTo>
                    <a:pt x="396875" y="387351"/>
                  </a:lnTo>
                  <a:lnTo>
                    <a:pt x="396875" y="384175"/>
                  </a:lnTo>
                  <a:lnTo>
                    <a:pt x="396875" y="379413"/>
                  </a:lnTo>
                  <a:lnTo>
                    <a:pt x="400050" y="377825"/>
                  </a:lnTo>
                  <a:lnTo>
                    <a:pt x="401638" y="377825"/>
                  </a:lnTo>
                  <a:lnTo>
                    <a:pt x="401638" y="379413"/>
                  </a:lnTo>
                  <a:lnTo>
                    <a:pt x="404813" y="379413"/>
                  </a:lnTo>
                  <a:lnTo>
                    <a:pt x="404813" y="382588"/>
                  </a:lnTo>
                  <a:lnTo>
                    <a:pt x="406400" y="382588"/>
                  </a:lnTo>
                  <a:lnTo>
                    <a:pt x="407987" y="382588"/>
                  </a:lnTo>
                  <a:lnTo>
                    <a:pt x="407987" y="379413"/>
                  </a:lnTo>
                  <a:lnTo>
                    <a:pt x="406400" y="379413"/>
                  </a:lnTo>
                  <a:lnTo>
                    <a:pt x="404812" y="377825"/>
                  </a:lnTo>
                  <a:lnTo>
                    <a:pt x="401637" y="376238"/>
                  </a:lnTo>
                  <a:lnTo>
                    <a:pt x="401637" y="373063"/>
                  </a:lnTo>
                  <a:lnTo>
                    <a:pt x="400050" y="373063"/>
                  </a:lnTo>
                  <a:lnTo>
                    <a:pt x="396875" y="373063"/>
                  </a:lnTo>
                  <a:lnTo>
                    <a:pt x="400050" y="376238"/>
                  </a:lnTo>
                  <a:lnTo>
                    <a:pt x="396875" y="376238"/>
                  </a:lnTo>
                  <a:lnTo>
                    <a:pt x="396875" y="377825"/>
                  </a:lnTo>
                  <a:lnTo>
                    <a:pt x="395287" y="377825"/>
                  </a:lnTo>
                  <a:lnTo>
                    <a:pt x="392112" y="376238"/>
                  </a:lnTo>
                  <a:lnTo>
                    <a:pt x="388937" y="376238"/>
                  </a:lnTo>
                  <a:lnTo>
                    <a:pt x="385762" y="373063"/>
                  </a:lnTo>
                  <a:lnTo>
                    <a:pt x="384175" y="373063"/>
                  </a:lnTo>
                  <a:lnTo>
                    <a:pt x="384175" y="371475"/>
                  </a:lnTo>
                  <a:lnTo>
                    <a:pt x="381000" y="368300"/>
                  </a:lnTo>
                  <a:lnTo>
                    <a:pt x="379412" y="366713"/>
                  </a:lnTo>
                  <a:lnTo>
                    <a:pt x="376237" y="363538"/>
                  </a:lnTo>
                  <a:lnTo>
                    <a:pt x="374650" y="361950"/>
                  </a:lnTo>
                  <a:lnTo>
                    <a:pt x="373062" y="360363"/>
                  </a:lnTo>
                  <a:lnTo>
                    <a:pt x="369887" y="360363"/>
                  </a:lnTo>
                  <a:lnTo>
                    <a:pt x="369887" y="357188"/>
                  </a:lnTo>
                  <a:lnTo>
                    <a:pt x="368300" y="357188"/>
                  </a:lnTo>
                  <a:lnTo>
                    <a:pt x="365125" y="357188"/>
                  </a:lnTo>
                  <a:lnTo>
                    <a:pt x="363537" y="357188"/>
                  </a:lnTo>
                  <a:lnTo>
                    <a:pt x="361950" y="357188"/>
                  </a:lnTo>
                  <a:lnTo>
                    <a:pt x="358775" y="357188"/>
                  </a:lnTo>
                  <a:lnTo>
                    <a:pt x="358775" y="360363"/>
                  </a:lnTo>
                  <a:lnTo>
                    <a:pt x="358775" y="361950"/>
                  </a:lnTo>
                  <a:lnTo>
                    <a:pt x="358775" y="363538"/>
                  </a:lnTo>
                  <a:lnTo>
                    <a:pt x="357187" y="366713"/>
                  </a:lnTo>
                  <a:lnTo>
                    <a:pt x="358775" y="366713"/>
                  </a:lnTo>
                  <a:lnTo>
                    <a:pt x="358775" y="368300"/>
                  </a:lnTo>
                  <a:lnTo>
                    <a:pt x="357187" y="368300"/>
                  </a:lnTo>
                  <a:lnTo>
                    <a:pt x="357187" y="371475"/>
                  </a:lnTo>
                  <a:lnTo>
                    <a:pt x="357187" y="373063"/>
                  </a:lnTo>
                  <a:lnTo>
                    <a:pt x="354012" y="373063"/>
                  </a:lnTo>
                  <a:lnTo>
                    <a:pt x="354012" y="371475"/>
                  </a:lnTo>
                  <a:lnTo>
                    <a:pt x="352425" y="371475"/>
                  </a:lnTo>
                  <a:lnTo>
                    <a:pt x="349250" y="368300"/>
                  </a:lnTo>
                  <a:lnTo>
                    <a:pt x="347662" y="368300"/>
                  </a:lnTo>
                  <a:lnTo>
                    <a:pt x="346075" y="371475"/>
                  </a:lnTo>
                  <a:lnTo>
                    <a:pt x="342900" y="368300"/>
                  </a:lnTo>
                  <a:lnTo>
                    <a:pt x="341312" y="368300"/>
                  </a:lnTo>
                  <a:lnTo>
                    <a:pt x="338137" y="368300"/>
                  </a:lnTo>
                  <a:lnTo>
                    <a:pt x="336550" y="371475"/>
                  </a:lnTo>
                  <a:lnTo>
                    <a:pt x="333375" y="371475"/>
                  </a:lnTo>
                  <a:lnTo>
                    <a:pt x="333375" y="368300"/>
                  </a:lnTo>
                  <a:lnTo>
                    <a:pt x="331787" y="368300"/>
                  </a:lnTo>
                  <a:lnTo>
                    <a:pt x="330200" y="368300"/>
                  </a:lnTo>
                  <a:lnTo>
                    <a:pt x="327025" y="368300"/>
                  </a:lnTo>
                  <a:lnTo>
                    <a:pt x="325437" y="368300"/>
                  </a:lnTo>
                  <a:lnTo>
                    <a:pt x="320675" y="371475"/>
                  </a:lnTo>
                  <a:lnTo>
                    <a:pt x="317500" y="371475"/>
                  </a:lnTo>
                  <a:lnTo>
                    <a:pt x="315912" y="371475"/>
                  </a:lnTo>
                  <a:lnTo>
                    <a:pt x="314325" y="371475"/>
                  </a:lnTo>
                  <a:lnTo>
                    <a:pt x="314325" y="373063"/>
                  </a:lnTo>
                  <a:lnTo>
                    <a:pt x="309562" y="376238"/>
                  </a:lnTo>
                  <a:lnTo>
                    <a:pt x="306387" y="377825"/>
                  </a:lnTo>
                  <a:lnTo>
                    <a:pt x="306387" y="379413"/>
                  </a:lnTo>
                  <a:lnTo>
                    <a:pt x="304800" y="382588"/>
                  </a:lnTo>
                  <a:lnTo>
                    <a:pt x="300037" y="384175"/>
                  </a:lnTo>
                  <a:lnTo>
                    <a:pt x="298450" y="387350"/>
                  </a:lnTo>
                  <a:lnTo>
                    <a:pt x="298450" y="388938"/>
                  </a:lnTo>
                  <a:lnTo>
                    <a:pt x="295275" y="388938"/>
                  </a:lnTo>
                  <a:lnTo>
                    <a:pt x="298450" y="384175"/>
                  </a:lnTo>
                  <a:lnTo>
                    <a:pt x="298450" y="379413"/>
                  </a:lnTo>
                  <a:lnTo>
                    <a:pt x="295275" y="377825"/>
                  </a:lnTo>
                  <a:lnTo>
                    <a:pt x="295275" y="376238"/>
                  </a:lnTo>
                  <a:lnTo>
                    <a:pt x="293687" y="373063"/>
                  </a:lnTo>
                  <a:lnTo>
                    <a:pt x="290512" y="373063"/>
                  </a:lnTo>
                  <a:lnTo>
                    <a:pt x="290512" y="376238"/>
                  </a:lnTo>
                  <a:lnTo>
                    <a:pt x="288925" y="376238"/>
                  </a:lnTo>
                  <a:lnTo>
                    <a:pt x="285750" y="376238"/>
                  </a:lnTo>
                  <a:lnTo>
                    <a:pt x="285750" y="377825"/>
                  </a:lnTo>
                  <a:lnTo>
                    <a:pt x="284162" y="377825"/>
                  </a:lnTo>
                  <a:lnTo>
                    <a:pt x="282575" y="377825"/>
                  </a:lnTo>
                  <a:lnTo>
                    <a:pt x="279400" y="377825"/>
                  </a:lnTo>
                  <a:lnTo>
                    <a:pt x="279400" y="376238"/>
                  </a:lnTo>
                  <a:lnTo>
                    <a:pt x="282575" y="376238"/>
                  </a:lnTo>
                  <a:lnTo>
                    <a:pt x="284162" y="371475"/>
                  </a:lnTo>
                  <a:lnTo>
                    <a:pt x="285750" y="368300"/>
                  </a:lnTo>
                  <a:lnTo>
                    <a:pt x="284162" y="368300"/>
                  </a:lnTo>
                  <a:lnTo>
                    <a:pt x="284162" y="366713"/>
                  </a:lnTo>
                  <a:lnTo>
                    <a:pt x="284162" y="361950"/>
                  </a:lnTo>
                  <a:lnTo>
                    <a:pt x="282575" y="360363"/>
                  </a:lnTo>
                  <a:lnTo>
                    <a:pt x="279400" y="357188"/>
                  </a:lnTo>
                  <a:lnTo>
                    <a:pt x="277812" y="360363"/>
                  </a:lnTo>
                  <a:lnTo>
                    <a:pt x="274637" y="360363"/>
                  </a:lnTo>
                  <a:lnTo>
                    <a:pt x="273050" y="361950"/>
                  </a:lnTo>
                  <a:lnTo>
                    <a:pt x="271462" y="363538"/>
                  </a:lnTo>
                  <a:lnTo>
                    <a:pt x="266700" y="366713"/>
                  </a:lnTo>
                  <a:lnTo>
                    <a:pt x="263525" y="368300"/>
                  </a:lnTo>
                  <a:lnTo>
                    <a:pt x="261937" y="371475"/>
                  </a:lnTo>
                  <a:lnTo>
                    <a:pt x="258762" y="371475"/>
                  </a:lnTo>
                  <a:lnTo>
                    <a:pt x="258762" y="368300"/>
                  </a:lnTo>
                  <a:lnTo>
                    <a:pt x="261937" y="366713"/>
                  </a:lnTo>
                  <a:lnTo>
                    <a:pt x="261937" y="361950"/>
                  </a:lnTo>
                  <a:lnTo>
                    <a:pt x="258762" y="361950"/>
                  </a:lnTo>
                  <a:lnTo>
                    <a:pt x="258762" y="363538"/>
                  </a:lnTo>
                  <a:lnTo>
                    <a:pt x="257175" y="363538"/>
                  </a:lnTo>
                  <a:lnTo>
                    <a:pt x="255587" y="363538"/>
                  </a:lnTo>
                  <a:lnTo>
                    <a:pt x="252412" y="366713"/>
                  </a:lnTo>
                  <a:lnTo>
                    <a:pt x="252412" y="368300"/>
                  </a:lnTo>
                  <a:lnTo>
                    <a:pt x="250825" y="371475"/>
                  </a:lnTo>
                  <a:lnTo>
                    <a:pt x="250825" y="368300"/>
                  </a:lnTo>
                  <a:lnTo>
                    <a:pt x="250825" y="366713"/>
                  </a:lnTo>
                  <a:lnTo>
                    <a:pt x="252412" y="363538"/>
                  </a:lnTo>
                  <a:lnTo>
                    <a:pt x="252412" y="361950"/>
                  </a:lnTo>
                  <a:lnTo>
                    <a:pt x="255587" y="360363"/>
                  </a:lnTo>
                  <a:lnTo>
                    <a:pt x="252412" y="360363"/>
                  </a:lnTo>
                  <a:lnTo>
                    <a:pt x="252412" y="357188"/>
                  </a:lnTo>
                  <a:lnTo>
                    <a:pt x="250825" y="357188"/>
                  </a:lnTo>
                  <a:lnTo>
                    <a:pt x="247650" y="360363"/>
                  </a:lnTo>
                  <a:lnTo>
                    <a:pt x="246062" y="360363"/>
                  </a:lnTo>
                  <a:lnTo>
                    <a:pt x="246062" y="361950"/>
                  </a:lnTo>
                  <a:lnTo>
                    <a:pt x="242887" y="361950"/>
                  </a:lnTo>
                  <a:lnTo>
                    <a:pt x="239712" y="360363"/>
                  </a:lnTo>
                  <a:lnTo>
                    <a:pt x="236537" y="360363"/>
                  </a:lnTo>
                  <a:lnTo>
                    <a:pt x="236537" y="357188"/>
                  </a:lnTo>
                  <a:lnTo>
                    <a:pt x="239712" y="357188"/>
                  </a:lnTo>
                  <a:lnTo>
                    <a:pt x="239712" y="355600"/>
                  </a:lnTo>
                  <a:lnTo>
                    <a:pt x="236537" y="355600"/>
                  </a:lnTo>
                  <a:lnTo>
                    <a:pt x="234950" y="355600"/>
                  </a:lnTo>
                  <a:lnTo>
                    <a:pt x="231775" y="355600"/>
                  </a:lnTo>
                  <a:lnTo>
                    <a:pt x="230187" y="355600"/>
                  </a:lnTo>
                  <a:lnTo>
                    <a:pt x="227012" y="357188"/>
                  </a:lnTo>
                  <a:lnTo>
                    <a:pt x="225425" y="360363"/>
                  </a:lnTo>
                  <a:lnTo>
                    <a:pt x="223837" y="360363"/>
                  </a:lnTo>
                  <a:lnTo>
                    <a:pt x="220662" y="361950"/>
                  </a:lnTo>
                  <a:lnTo>
                    <a:pt x="219075" y="361950"/>
                  </a:lnTo>
                  <a:lnTo>
                    <a:pt x="214312" y="366713"/>
                  </a:lnTo>
                  <a:lnTo>
                    <a:pt x="209550" y="368300"/>
                  </a:lnTo>
                  <a:lnTo>
                    <a:pt x="207962" y="368300"/>
                  </a:lnTo>
                  <a:lnTo>
                    <a:pt x="209550" y="366713"/>
                  </a:lnTo>
                  <a:lnTo>
                    <a:pt x="207962" y="366713"/>
                  </a:lnTo>
                  <a:lnTo>
                    <a:pt x="207962" y="363538"/>
                  </a:lnTo>
                  <a:lnTo>
                    <a:pt x="209550" y="363538"/>
                  </a:lnTo>
                  <a:lnTo>
                    <a:pt x="211137" y="361950"/>
                  </a:lnTo>
                  <a:lnTo>
                    <a:pt x="214312" y="361950"/>
                  </a:lnTo>
                  <a:lnTo>
                    <a:pt x="214312" y="360363"/>
                  </a:lnTo>
                  <a:lnTo>
                    <a:pt x="215900" y="360363"/>
                  </a:lnTo>
                  <a:lnTo>
                    <a:pt x="219075" y="357188"/>
                  </a:lnTo>
                  <a:lnTo>
                    <a:pt x="220662" y="357188"/>
                  </a:lnTo>
                  <a:lnTo>
                    <a:pt x="220662" y="355600"/>
                  </a:lnTo>
                  <a:lnTo>
                    <a:pt x="223837" y="355600"/>
                  </a:lnTo>
                  <a:lnTo>
                    <a:pt x="225425" y="355600"/>
                  </a:lnTo>
                  <a:lnTo>
                    <a:pt x="227012" y="352425"/>
                  </a:lnTo>
                  <a:lnTo>
                    <a:pt x="231775" y="347663"/>
                  </a:lnTo>
                  <a:lnTo>
                    <a:pt x="230187" y="346075"/>
                  </a:lnTo>
                  <a:lnTo>
                    <a:pt x="227012" y="346075"/>
                  </a:lnTo>
                  <a:lnTo>
                    <a:pt x="227012" y="344488"/>
                  </a:lnTo>
                  <a:lnTo>
                    <a:pt x="223837" y="346075"/>
                  </a:lnTo>
                  <a:lnTo>
                    <a:pt x="220662" y="347663"/>
                  </a:lnTo>
                  <a:lnTo>
                    <a:pt x="219075" y="347663"/>
                  </a:lnTo>
                  <a:lnTo>
                    <a:pt x="215900" y="347663"/>
                  </a:lnTo>
                  <a:lnTo>
                    <a:pt x="215900" y="350838"/>
                  </a:lnTo>
                  <a:lnTo>
                    <a:pt x="214312" y="350838"/>
                  </a:lnTo>
                  <a:lnTo>
                    <a:pt x="211137" y="352425"/>
                  </a:lnTo>
                  <a:lnTo>
                    <a:pt x="207962" y="352425"/>
                  </a:lnTo>
                  <a:lnTo>
                    <a:pt x="203200" y="355600"/>
                  </a:lnTo>
                  <a:lnTo>
                    <a:pt x="198437" y="360363"/>
                  </a:lnTo>
                  <a:lnTo>
                    <a:pt x="193675" y="363538"/>
                  </a:lnTo>
                  <a:lnTo>
                    <a:pt x="192087" y="363538"/>
                  </a:lnTo>
                  <a:lnTo>
                    <a:pt x="192087" y="366713"/>
                  </a:lnTo>
                  <a:lnTo>
                    <a:pt x="188912" y="368300"/>
                  </a:lnTo>
                  <a:lnTo>
                    <a:pt x="188912" y="371475"/>
                  </a:lnTo>
                  <a:lnTo>
                    <a:pt x="187325" y="371475"/>
                  </a:lnTo>
                  <a:lnTo>
                    <a:pt x="184150" y="371475"/>
                  </a:lnTo>
                  <a:lnTo>
                    <a:pt x="187325" y="366713"/>
                  </a:lnTo>
                  <a:lnTo>
                    <a:pt x="188912" y="361950"/>
                  </a:lnTo>
                  <a:lnTo>
                    <a:pt x="192087" y="360363"/>
                  </a:lnTo>
                  <a:lnTo>
                    <a:pt x="193675" y="357188"/>
                  </a:lnTo>
                  <a:lnTo>
                    <a:pt x="196850" y="357188"/>
                  </a:lnTo>
                  <a:lnTo>
                    <a:pt x="198437" y="355600"/>
                  </a:lnTo>
                  <a:lnTo>
                    <a:pt x="198437" y="352425"/>
                  </a:lnTo>
                  <a:lnTo>
                    <a:pt x="198437" y="350838"/>
                  </a:lnTo>
                  <a:lnTo>
                    <a:pt x="198437" y="347663"/>
                  </a:lnTo>
                  <a:lnTo>
                    <a:pt x="196850" y="347663"/>
                  </a:lnTo>
                  <a:lnTo>
                    <a:pt x="198438" y="346075"/>
                  </a:lnTo>
                  <a:lnTo>
                    <a:pt x="198438" y="347663"/>
                  </a:lnTo>
                  <a:lnTo>
                    <a:pt x="200025" y="347663"/>
                  </a:lnTo>
                  <a:lnTo>
                    <a:pt x="200025" y="346075"/>
                  </a:lnTo>
                  <a:lnTo>
                    <a:pt x="200025" y="344488"/>
                  </a:lnTo>
                  <a:lnTo>
                    <a:pt x="200025" y="341313"/>
                  </a:lnTo>
                  <a:lnTo>
                    <a:pt x="200025" y="339725"/>
                  </a:lnTo>
                  <a:lnTo>
                    <a:pt x="200025" y="336550"/>
                  </a:lnTo>
                  <a:lnTo>
                    <a:pt x="200025" y="334963"/>
                  </a:lnTo>
                  <a:lnTo>
                    <a:pt x="198437" y="334963"/>
                  </a:lnTo>
                  <a:lnTo>
                    <a:pt x="198437" y="333375"/>
                  </a:lnTo>
                  <a:lnTo>
                    <a:pt x="198437" y="330200"/>
                  </a:lnTo>
                  <a:lnTo>
                    <a:pt x="198437" y="328613"/>
                  </a:lnTo>
                  <a:lnTo>
                    <a:pt x="196850" y="328613"/>
                  </a:lnTo>
                  <a:lnTo>
                    <a:pt x="193675" y="330200"/>
                  </a:lnTo>
                  <a:lnTo>
                    <a:pt x="192087" y="330200"/>
                  </a:lnTo>
                  <a:lnTo>
                    <a:pt x="192087" y="328613"/>
                  </a:lnTo>
                  <a:lnTo>
                    <a:pt x="193675" y="328613"/>
                  </a:lnTo>
                  <a:lnTo>
                    <a:pt x="196850" y="325438"/>
                  </a:lnTo>
                  <a:lnTo>
                    <a:pt x="196850" y="323850"/>
                  </a:lnTo>
                  <a:lnTo>
                    <a:pt x="193675" y="323850"/>
                  </a:lnTo>
                  <a:lnTo>
                    <a:pt x="193675" y="320675"/>
                  </a:lnTo>
                  <a:lnTo>
                    <a:pt x="192087" y="319088"/>
                  </a:lnTo>
                  <a:lnTo>
                    <a:pt x="188912" y="320675"/>
                  </a:lnTo>
                  <a:lnTo>
                    <a:pt x="184150" y="320675"/>
                  </a:lnTo>
                  <a:lnTo>
                    <a:pt x="182562" y="320675"/>
                  </a:lnTo>
                  <a:lnTo>
                    <a:pt x="180975" y="320675"/>
                  </a:lnTo>
                  <a:lnTo>
                    <a:pt x="177800" y="320675"/>
                  </a:lnTo>
                  <a:lnTo>
                    <a:pt x="177800" y="319088"/>
                  </a:lnTo>
                  <a:lnTo>
                    <a:pt x="176212" y="319088"/>
                  </a:lnTo>
                  <a:lnTo>
                    <a:pt x="173037" y="319088"/>
                  </a:lnTo>
                  <a:lnTo>
                    <a:pt x="171450" y="319088"/>
                  </a:lnTo>
                  <a:lnTo>
                    <a:pt x="166687" y="319088"/>
                  </a:lnTo>
                  <a:lnTo>
                    <a:pt x="165100" y="320675"/>
                  </a:lnTo>
                  <a:lnTo>
                    <a:pt x="161925" y="320675"/>
                  </a:lnTo>
                  <a:lnTo>
                    <a:pt x="160337" y="323850"/>
                  </a:lnTo>
                  <a:lnTo>
                    <a:pt x="157162" y="323850"/>
                  </a:lnTo>
                  <a:lnTo>
                    <a:pt x="155575" y="325438"/>
                  </a:lnTo>
                  <a:lnTo>
                    <a:pt x="146050" y="330200"/>
                  </a:lnTo>
                  <a:lnTo>
                    <a:pt x="141287" y="333375"/>
                  </a:lnTo>
                  <a:lnTo>
                    <a:pt x="139700" y="336550"/>
                  </a:lnTo>
                  <a:lnTo>
                    <a:pt x="136525" y="336550"/>
                  </a:lnTo>
                  <a:lnTo>
                    <a:pt x="134937" y="336550"/>
                  </a:lnTo>
                  <a:lnTo>
                    <a:pt x="134937" y="339725"/>
                  </a:lnTo>
                  <a:lnTo>
                    <a:pt x="133350" y="339725"/>
                  </a:lnTo>
                  <a:lnTo>
                    <a:pt x="133350" y="336550"/>
                  </a:lnTo>
                  <a:lnTo>
                    <a:pt x="133350" y="334963"/>
                  </a:lnTo>
                  <a:lnTo>
                    <a:pt x="134937" y="334963"/>
                  </a:lnTo>
                  <a:lnTo>
                    <a:pt x="136525" y="334963"/>
                  </a:lnTo>
                  <a:lnTo>
                    <a:pt x="136525" y="333375"/>
                  </a:lnTo>
                  <a:lnTo>
                    <a:pt x="139700" y="333375"/>
                  </a:lnTo>
                  <a:lnTo>
                    <a:pt x="139700" y="330200"/>
                  </a:lnTo>
                  <a:lnTo>
                    <a:pt x="141287" y="330200"/>
                  </a:lnTo>
                  <a:lnTo>
                    <a:pt x="146050" y="325438"/>
                  </a:lnTo>
                  <a:lnTo>
                    <a:pt x="149225" y="323850"/>
                  </a:lnTo>
                  <a:lnTo>
                    <a:pt x="150812" y="323850"/>
                  </a:lnTo>
                  <a:lnTo>
                    <a:pt x="152400" y="320675"/>
                  </a:lnTo>
                  <a:lnTo>
                    <a:pt x="155575" y="320675"/>
                  </a:lnTo>
                  <a:lnTo>
                    <a:pt x="157162" y="320675"/>
                  </a:lnTo>
                  <a:lnTo>
                    <a:pt x="157162" y="319088"/>
                  </a:lnTo>
                  <a:lnTo>
                    <a:pt x="160337" y="319088"/>
                  </a:lnTo>
                  <a:lnTo>
                    <a:pt x="161925" y="317500"/>
                  </a:lnTo>
                  <a:lnTo>
                    <a:pt x="166687" y="314325"/>
                  </a:lnTo>
                  <a:lnTo>
                    <a:pt x="168275" y="314325"/>
                  </a:lnTo>
                  <a:lnTo>
                    <a:pt x="173037" y="312738"/>
                  </a:lnTo>
                  <a:lnTo>
                    <a:pt x="173037" y="309563"/>
                  </a:lnTo>
                  <a:lnTo>
                    <a:pt x="176212" y="309563"/>
                  </a:lnTo>
                  <a:lnTo>
                    <a:pt x="176212" y="307975"/>
                  </a:lnTo>
                  <a:lnTo>
                    <a:pt x="177800" y="304800"/>
                  </a:lnTo>
                  <a:lnTo>
                    <a:pt x="176212" y="304800"/>
                  </a:lnTo>
                  <a:lnTo>
                    <a:pt x="176212" y="303213"/>
                  </a:lnTo>
                  <a:lnTo>
                    <a:pt x="173037" y="303213"/>
                  </a:lnTo>
                  <a:lnTo>
                    <a:pt x="168275" y="303213"/>
                  </a:lnTo>
                  <a:lnTo>
                    <a:pt x="166687" y="304800"/>
                  </a:lnTo>
                  <a:lnTo>
                    <a:pt x="165100" y="307975"/>
                  </a:lnTo>
                  <a:lnTo>
                    <a:pt x="161925" y="309563"/>
                  </a:lnTo>
                  <a:lnTo>
                    <a:pt x="149225" y="314325"/>
                  </a:lnTo>
                  <a:lnTo>
                    <a:pt x="141287" y="317500"/>
                  </a:lnTo>
                  <a:lnTo>
                    <a:pt x="144462" y="314325"/>
                  </a:lnTo>
                  <a:lnTo>
                    <a:pt x="149225" y="312738"/>
                  </a:lnTo>
                  <a:lnTo>
                    <a:pt x="150812" y="312738"/>
                  </a:lnTo>
                  <a:lnTo>
                    <a:pt x="150812" y="309563"/>
                  </a:lnTo>
                  <a:lnTo>
                    <a:pt x="152400" y="309563"/>
                  </a:lnTo>
                  <a:lnTo>
                    <a:pt x="152400" y="307975"/>
                  </a:lnTo>
                  <a:lnTo>
                    <a:pt x="152400" y="304800"/>
                  </a:lnTo>
                  <a:lnTo>
                    <a:pt x="155575" y="304800"/>
                  </a:lnTo>
                  <a:lnTo>
                    <a:pt x="155575" y="303213"/>
                  </a:lnTo>
                  <a:lnTo>
                    <a:pt x="155575" y="301625"/>
                  </a:lnTo>
                  <a:lnTo>
                    <a:pt x="152400" y="298450"/>
                  </a:lnTo>
                  <a:lnTo>
                    <a:pt x="150812" y="298450"/>
                  </a:lnTo>
                  <a:lnTo>
                    <a:pt x="149225" y="298450"/>
                  </a:lnTo>
                  <a:lnTo>
                    <a:pt x="144462" y="298450"/>
                  </a:lnTo>
                  <a:lnTo>
                    <a:pt x="139700" y="301625"/>
                  </a:lnTo>
                  <a:lnTo>
                    <a:pt x="136525" y="301625"/>
                  </a:lnTo>
                  <a:lnTo>
                    <a:pt x="134937" y="298450"/>
                  </a:lnTo>
                  <a:lnTo>
                    <a:pt x="133350" y="301625"/>
                  </a:lnTo>
                  <a:lnTo>
                    <a:pt x="130175" y="301625"/>
                  </a:lnTo>
                  <a:lnTo>
                    <a:pt x="128587" y="303213"/>
                  </a:lnTo>
                  <a:lnTo>
                    <a:pt x="125412" y="303213"/>
                  </a:lnTo>
                  <a:lnTo>
                    <a:pt x="123825" y="304800"/>
                  </a:lnTo>
                  <a:lnTo>
                    <a:pt x="119062" y="304800"/>
                  </a:lnTo>
                  <a:lnTo>
                    <a:pt x="119062" y="303213"/>
                  </a:lnTo>
                  <a:lnTo>
                    <a:pt x="122237" y="303213"/>
                  </a:lnTo>
                  <a:lnTo>
                    <a:pt x="123825" y="303213"/>
                  </a:lnTo>
                  <a:lnTo>
                    <a:pt x="125412" y="301625"/>
                  </a:lnTo>
                  <a:lnTo>
                    <a:pt x="128587" y="301625"/>
                  </a:lnTo>
                  <a:lnTo>
                    <a:pt x="130175" y="298450"/>
                  </a:lnTo>
                  <a:lnTo>
                    <a:pt x="133350" y="296863"/>
                  </a:lnTo>
                  <a:lnTo>
                    <a:pt x="134937" y="296863"/>
                  </a:lnTo>
                  <a:lnTo>
                    <a:pt x="136525" y="296863"/>
                  </a:lnTo>
                  <a:lnTo>
                    <a:pt x="141287" y="293688"/>
                  </a:lnTo>
                  <a:lnTo>
                    <a:pt x="144462" y="292100"/>
                  </a:lnTo>
                  <a:lnTo>
                    <a:pt x="146050" y="292100"/>
                  </a:lnTo>
                  <a:lnTo>
                    <a:pt x="149225" y="292100"/>
                  </a:lnTo>
                  <a:lnTo>
                    <a:pt x="149225" y="288925"/>
                  </a:lnTo>
                  <a:lnTo>
                    <a:pt x="150812" y="288925"/>
                  </a:lnTo>
                  <a:lnTo>
                    <a:pt x="152400" y="288925"/>
                  </a:lnTo>
                  <a:lnTo>
                    <a:pt x="155575" y="292100"/>
                  </a:lnTo>
                  <a:lnTo>
                    <a:pt x="155575" y="288925"/>
                  </a:lnTo>
                  <a:lnTo>
                    <a:pt x="157162" y="288925"/>
                  </a:lnTo>
                  <a:lnTo>
                    <a:pt x="160337" y="288925"/>
                  </a:lnTo>
                  <a:lnTo>
                    <a:pt x="160337" y="287338"/>
                  </a:lnTo>
                  <a:lnTo>
                    <a:pt x="161925" y="287338"/>
                  </a:lnTo>
                  <a:lnTo>
                    <a:pt x="161925" y="285750"/>
                  </a:lnTo>
                  <a:lnTo>
                    <a:pt x="160337" y="285750"/>
                  </a:lnTo>
                  <a:lnTo>
                    <a:pt x="160337" y="282575"/>
                  </a:lnTo>
                  <a:lnTo>
                    <a:pt x="157162" y="280988"/>
                  </a:lnTo>
                  <a:lnTo>
                    <a:pt x="157162" y="277813"/>
                  </a:lnTo>
                  <a:lnTo>
                    <a:pt x="152400" y="277813"/>
                  </a:lnTo>
                  <a:lnTo>
                    <a:pt x="150812" y="277813"/>
                  </a:lnTo>
                  <a:lnTo>
                    <a:pt x="144462" y="280988"/>
                  </a:lnTo>
                  <a:lnTo>
                    <a:pt x="123825" y="285750"/>
                  </a:lnTo>
                  <a:lnTo>
                    <a:pt x="122237" y="285750"/>
                  </a:lnTo>
                  <a:lnTo>
                    <a:pt x="117475" y="287338"/>
                  </a:lnTo>
                  <a:lnTo>
                    <a:pt x="109537" y="287338"/>
                  </a:lnTo>
                  <a:lnTo>
                    <a:pt x="106362" y="287338"/>
                  </a:lnTo>
                  <a:lnTo>
                    <a:pt x="103187" y="288925"/>
                  </a:lnTo>
                  <a:lnTo>
                    <a:pt x="98425" y="288925"/>
                  </a:lnTo>
                  <a:lnTo>
                    <a:pt x="96837" y="292100"/>
                  </a:lnTo>
                  <a:lnTo>
                    <a:pt x="93662" y="292100"/>
                  </a:lnTo>
                  <a:lnTo>
                    <a:pt x="93662" y="293688"/>
                  </a:lnTo>
                  <a:lnTo>
                    <a:pt x="92075" y="293688"/>
                  </a:lnTo>
                  <a:lnTo>
                    <a:pt x="90487" y="293688"/>
                  </a:lnTo>
                  <a:lnTo>
                    <a:pt x="87312" y="293688"/>
                  </a:lnTo>
                  <a:lnTo>
                    <a:pt x="85725" y="293688"/>
                  </a:lnTo>
                  <a:lnTo>
                    <a:pt x="85725" y="296863"/>
                  </a:lnTo>
                  <a:lnTo>
                    <a:pt x="80962" y="296863"/>
                  </a:lnTo>
                  <a:lnTo>
                    <a:pt x="76200" y="298450"/>
                  </a:lnTo>
                  <a:lnTo>
                    <a:pt x="74612" y="298450"/>
                  </a:lnTo>
                  <a:lnTo>
                    <a:pt x="71437" y="301625"/>
                  </a:lnTo>
                  <a:lnTo>
                    <a:pt x="69850" y="301625"/>
                  </a:lnTo>
                  <a:lnTo>
                    <a:pt x="66675" y="301625"/>
                  </a:lnTo>
                  <a:lnTo>
                    <a:pt x="65087" y="301625"/>
                  </a:lnTo>
                  <a:lnTo>
                    <a:pt x="61912" y="303213"/>
                  </a:lnTo>
                  <a:lnTo>
                    <a:pt x="53975" y="303213"/>
                  </a:lnTo>
                  <a:lnTo>
                    <a:pt x="53975" y="301625"/>
                  </a:lnTo>
                  <a:lnTo>
                    <a:pt x="50800" y="301625"/>
                  </a:lnTo>
                  <a:lnTo>
                    <a:pt x="49212" y="301625"/>
                  </a:lnTo>
                  <a:lnTo>
                    <a:pt x="53975" y="298450"/>
                  </a:lnTo>
                  <a:lnTo>
                    <a:pt x="55562" y="298450"/>
                  </a:lnTo>
                  <a:lnTo>
                    <a:pt x="58737" y="298450"/>
                  </a:lnTo>
                  <a:lnTo>
                    <a:pt x="61912" y="296863"/>
                  </a:lnTo>
                  <a:lnTo>
                    <a:pt x="65087" y="296863"/>
                  </a:lnTo>
                  <a:lnTo>
                    <a:pt x="66675" y="296863"/>
                  </a:lnTo>
                  <a:lnTo>
                    <a:pt x="69850" y="296863"/>
                  </a:lnTo>
                  <a:lnTo>
                    <a:pt x="71437" y="296863"/>
                  </a:lnTo>
                  <a:lnTo>
                    <a:pt x="76200" y="293688"/>
                  </a:lnTo>
                  <a:lnTo>
                    <a:pt x="82550" y="292100"/>
                  </a:lnTo>
                  <a:lnTo>
                    <a:pt x="87312" y="288925"/>
                  </a:lnTo>
                  <a:lnTo>
                    <a:pt x="98425" y="285750"/>
                  </a:lnTo>
                  <a:lnTo>
                    <a:pt x="106362" y="282575"/>
                  </a:lnTo>
                  <a:lnTo>
                    <a:pt x="114300" y="280988"/>
                  </a:lnTo>
                  <a:lnTo>
                    <a:pt x="117475" y="280988"/>
                  </a:lnTo>
                  <a:lnTo>
                    <a:pt x="117475" y="277813"/>
                  </a:lnTo>
                  <a:lnTo>
                    <a:pt x="119062" y="277813"/>
                  </a:lnTo>
                  <a:lnTo>
                    <a:pt x="122237" y="276225"/>
                  </a:lnTo>
                  <a:lnTo>
                    <a:pt x="123825" y="276225"/>
                  </a:lnTo>
                  <a:lnTo>
                    <a:pt x="123825" y="273050"/>
                  </a:lnTo>
                  <a:lnTo>
                    <a:pt x="130175" y="269875"/>
                  </a:lnTo>
                  <a:lnTo>
                    <a:pt x="133350" y="266700"/>
                  </a:lnTo>
                  <a:lnTo>
                    <a:pt x="136525" y="261938"/>
                  </a:lnTo>
                  <a:lnTo>
                    <a:pt x="136525" y="260350"/>
                  </a:lnTo>
                  <a:lnTo>
                    <a:pt x="134937" y="258763"/>
                  </a:lnTo>
                  <a:lnTo>
                    <a:pt x="133350" y="258763"/>
                  </a:lnTo>
                  <a:lnTo>
                    <a:pt x="130175" y="258763"/>
                  </a:lnTo>
                  <a:lnTo>
                    <a:pt x="128587" y="258763"/>
                  </a:lnTo>
                  <a:lnTo>
                    <a:pt x="122237" y="258763"/>
                  </a:lnTo>
                  <a:lnTo>
                    <a:pt x="119062" y="258763"/>
                  </a:lnTo>
                  <a:lnTo>
                    <a:pt x="117475" y="255588"/>
                  </a:lnTo>
                  <a:lnTo>
                    <a:pt x="114300" y="255588"/>
                  </a:lnTo>
                  <a:lnTo>
                    <a:pt x="112712" y="255588"/>
                  </a:lnTo>
                  <a:lnTo>
                    <a:pt x="109537" y="255588"/>
                  </a:lnTo>
                  <a:lnTo>
                    <a:pt x="107950" y="255588"/>
                  </a:lnTo>
                  <a:lnTo>
                    <a:pt x="103187" y="255588"/>
                  </a:lnTo>
                  <a:lnTo>
                    <a:pt x="98425" y="258763"/>
                  </a:lnTo>
                  <a:lnTo>
                    <a:pt x="96837" y="258763"/>
                  </a:lnTo>
                  <a:lnTo>
                    <a:pt x="93662" y="258763"/>
                  </a:lnTo>
                  <a:lnTo>
                    <a:pt x="93662" y="255588"/>
                  </a:lnTo>
                  <a:lnTo>
                    <a:pt x="85725" y="258763"/>
                  </a:lnTo>
                  <a:lnTo>
                    <a:pt x="80962" y="260350"/>
                  </a:lnTo>
                  <a:lnTo>
                    <a:pt x="77787" y="260350"/>
                  </a:lnTo>
                  <a:lnTo>
                    <a:pt x="71437" y="260350"/>
                  </a:lnTo>
                  <a:lnTo>
                    <a:pt x="74612" y="258763"/>
                  </a:lnTo>
                  <a:lnTo>
                    <a:pt x="76200" y="258763"/>
                  </a:lnTo>
                  <a:lnTo>
                    <a:pt x="77787" y="258763"/>
                  </a:lnTo>
                  <a:lnTo>
                    <a:pt x="80962" y="258763"/>
                  </a:lnTo>
                  <a:lnTo>
                    <a:pt x="82550" y="255588"/>
                  </a:lnTo>
                  <a:lnTo>
                    <a:pt x="87312" y="254000"/>
                  </a:lnTo>
                  <a:lnTo>
                    <a:pt x="90487" y="254000"/>
                  </a:lnTo>
                  <a:lnTo>
                    <a:pt x="92075" y="250825"/>
                  </a:lnTo>
                  <a:lnTo>
                    <a:pt x="93662" y="250825"/>
                  </a:lnTo>
                  <a:lnTo>
                    <a:pt x="93662" y="249238"/>
                  </a:lnTo>
                  <a:lnTo>
                    <a:pt x="96837" y="246063"/>
                  </a:lnTo>
                  <a:lnTo>
                    <a:pt x="98425" y="246063"/>
                  </a:lnTo>
                  <a:lnTo>
                    <a:pt x="109537" y="242888"/>
                  </a:lnTo>
                  <a:lnTo>
                    <a:pt x="114300" y="242888"/>
                  </a:lnTo>
                  <a:lnTo>
                    <a:pt x="119062" y="239713"/>
                  </a:lnTo>
                  <a:lnTo>
                    <a:pt x="123825" y="238125"/>
                  </a:lnTo>
                  <a:lnTo>
                    <a:pt x="125412" y="233363"/>
                  </a:lnTo>
                  <a:lnTo>
                    <a:pt x="128587" y="228600"/>
                  </a:lnTo>
                  <a:lnTo>
                    <a:pt x="130175" y="227013"/>
                  </a:lnTo>
                  <a:lnTo>
                    <a:pt x="130175" y="222250"/>
                  </a:lnTo>
                  <a:lnTo>
                    <a:pt x="128587" y="219075"/>
                  </a:lnTo>
                  <a:lnTo>
                    <a:pt x="125412" y="217488"/>
                  </a:lnTo>
                  <a:lnTo>
                    <a:pt x="123825" y="214313"/>
                  </a:lnTo>
                  <a:lnTo>
                    <a:pt x="122237" y="214313"/>
                  </a:lnTo>
                  <a:lnTo>
                    <a:pt x="119062" y="212725"/>
                  </a:lnTo>
                  <a:lnTo>
                    <a:pt x="119062" y="211138"/>
                  </a:lnTo>
                  <a:lnTo>
                    <a:pt x="122237" y="207963"/>
                  </a:lnTo>
                  <a:lnTo>
                    <a:pt x="125412" y="207963"/>
                  </a:lnTo>
                  <a:lnTo>
                    <a:pt x="128587" y="207963"/>
                  </a:lnTo>
                  <a:lnTo>
                    <a:pt x="128587" y="206375"/>
                  </a:lnTo>
                  <a:lnTo>
                    <a:pt x="128587" y="203200"/>
                  </a:lnTo>
                  <a:lnTo>
                    <a:pt x="128587" y="201613"/>
                  </a:lnTo>
                  <a:lnTo>
                    <a:pt x="128587" y="198438"/>
                  </a:lnTo>
                  <a:lnTo>
                    <a:pt x="125412" y="196850"/>
                  </a:lnTo>
                  <a:lnTo>
                    <a:pt x="125412" y="195263"/>
                  </a:lnTo>
                  <a:lnTo>
                    <a:pt x="125412" y="192088"/>
                  </a:lnTo>
                  <a:lnTo>
                    <a:pt x="125412" y="190500"/>
                  </a:lnTo>
                  <a:lnTo>
                    <a:pt x="125412" y="187325"/>
                  </a:lnTo>
                  <a:lnTo>
                    <a:pt x="123825" y="187325"/>
                  </a:lnTo>
                  <a:lnTo>
                    <a:pt x="123825" y="185738"/>
                  </a:lnTo>
                  <a:lnTo>
                    <a:pt x="123825" y="184150"/>
                  </a:lnTo>
                  <a:lnTo>
                    <a:pt x="125412" y="180975"/>
                  </a:lnTo>
                  <a:lnTo>
                    <a:pt x="125412" y="179388"/>
                  </a:lnTo>
                  <a:lnTo>
                    <a:pt x="123825" y="179388"/>
                  </a:lnTo>
                  <a:lnTo>
                    <a:pt x="123825" y="176213"/>
                  </a:lnTo>
                  <a:lnTo>
                    <a:pt x="125412" y="176213"/>
                  </a:lnTo>
                  <a:lnTo>
                    <a:pt x="128587" y="176213"/>
                  </a:lnTo>
                  <a:lnTo>
                    <a:pt x="128587" y="179388"/>
                  </a:lnTo>
                  <a:lnTo>
                    <a:pt x="128587" y="180975"/>
                  </a:lnTo>
                  <a:lnTo>
                    <a:pt x="130175" y="180975"/>
                  </a:lnTo>
                  <a:lnTo>
                    <a:pt x="130175" y="179388"/>
                  </a:lnTo>
                  <a:lnTo>
                    <a:pt x="133350" y="179388"/>
                  </a:lnTo>
                  <a:lnTo>
                    <a:pt x="134937" y="179388"/>
                  </a:lnTo>
                  <a:lnTo>
                    <a:pt x="136525" y="179388"/>
                  </a:lnTo>
                  <a:lnTo>
                    <a:pt x="136525" y="174625"/>
                  </a:lnTo>
                  <a:lnTo>
                    <a:pt x="134937" y="171450"/>
                  </a:lnTo>
                  <a:lnTo>
                    <a:pt x="134937" y="169863"/>
                  </a:lnTo>
                  <a:lnTo>
                    <a:pt x="133350" y="168275"/>
                  </a:lnTo>
                  <a:lnTo>
                    <a:pt x="133350" y="165100"/>
                  </a:lnTo>
                  <a:lnTo>
                    <a:pt x="133350" y="163513"/>
                  </a:lnTo>
                  <a:lnTo>
                    <a:pt x="130175" y="163513"/>
                  </a:lnTo>
                  <a:lnTo>
                    <a:pt x="128587" y="163513"/>
                  </a:lnTo>
                  <a:lnTo>
                    <a:pt x="125412" y="163513"/>
                  </a:lnTo>
                  <a:lnTo>
                    <a:pt x="125412" y="160338"/>
                  </a:lnTo>
                  <a:lnTo>
                    <a:pt x="128587" y="158750"/>
                  </a:lnTo>
                  <a:lnTo>
                    <a:pt x="128587" y="155575"/>
                  </a:lnTo>
                  <a:lnTo>
                    <a:pt x="128587" y="153988"/>
                  </a:lnTo>
                  <a:lnTo>
                    <a:pt x="130175" y="155575"/>
                  </a:lnTo>
                  <a:lnTo>
                    <a:pt x="133350" y="155575"/>
                  </a:lnTo>
                  <a:lnTo>
                    <a:pt x="133350" y="153988"/>
                  </a:lnTo>
                  <a:lnTo>
                    <a:pt x="134937" y="152400"/>
                  </a:lnTo>
                  <a:lnTo>
                    <a:pt x="134937" y="149225"/>
                  </a:lnTo>
                  <a:lnTo>
                    <a:pt x="134937" y="147638"/>
                  </a:lnTo>
                  <a:lnTo>
                    <a:pt x="136525" y="147638"/>
                  </a:lnTo>
                  <a:lnTo>
                    <a:pt x="136525" y="144463"/>
                  </a:lnTo>
                  <a:lnTo>
                    <a:pt x="139700" y="142875"/>
                  </a:lnTo>
                  <a:lnTo>
                    <a:pt x="139700" y="139700"/>
                  </a:lnTo>
                  <a:lnTo>
                    <a:pt x="139700" y="138113"/>
                  </a:lnTo>
                  <a:lnTo>
                    <a:pt x="139700" y="136525"/>
                  </a:lnTo>
                  <a:lnTo>
                    <a:pt x="139700" y="131763"/>
                  </a:lnTo>
                  <a:lnTo>
                    <a:pt x="139700" y="128588"/>
                  </a:lnTo>
                  <a:lnTo>
                    <a:pt x="139700" y="127000"/>
                  </a:lnTo>
                  <a:lnTo>
                    <a:pt x="141287" y="123825"/>
                  </a:lnTo>
                  <a:lnTo>
                    <a:pt x="141287" y="122238"/>
                  </a:lnTo>
                  <a:lnTo>
                    <a:pt x="144462" y="120650"/>
                  </a:lnTo>
                  <a:lnTo>
                    <a:pt x="144462" y="115888"/>
                  </a:lnTo>
                  <a:lnTo>
                    <a:pt x="141287" y="115888"/>
                  </a:lnTo>
                  <a:lnTo>
                    <a:pt x="141287" y="112713"/>
                  </a:lnTo>
                  <a:lnTo>
                    <a:pt x="144462" y="111125"/>
                  </a:lnTo>
                  <a:lnTo>
                    <a:pt x="144462" y="107950"/>
                  </a:lnTo>
                  <a:lnTo>
                    <a:pt x="144462" y="106363"/>
                  </a:lnTo>
                  <a:lnTo>
                    <a:pt x="146050" y="106363"/>
                  </a:lnTo>
                  <a:lnTo>
                    <a:pt x="149225" y="106363"/>
                  </a:lnTo>
                  <a:lnTo>
                    <a:pt x="149225" y="104775"/>
                  </a:lnTo>
                  <a:lnTo>
                    <a:pt x="150812" y="104775"/>
                  </a:lnTo>
                  <a:lnTo>
                    <a:pt x="149225" y="100013"/>
                  </a:lnTo>
                  <a:lnTo>
                    <a:pt x="150812" y="100013"/>
                  </a:lnTo>
                  <a:lnTo>
                    <a:pt x="144462" y="95250"/>
                  </a:lnTo>
                  <a:lnTo>
                    <a:pt x="152400" y="100013"/>
                  </a:lnTo>
                  <a:lnTo>
                    <a:pt x="155575" y="100013"/>
                  </a:lnTo>
                  <a:lnTo>
                    <a:pt x="155575" y="96838"/>
                  </a:lnTo>
                  <a:lnTo>
                    <a:pt x="157162" y="95250"/>
                  </a:lnTo>
                  <a:lnTo>
                    <a:pt x="160337" y="95250"/>
                  </a:lnTo>
                  <a:lnTo>
                    <a:pt x="160337" y="93663"/>
                  </a:lnTo>
                  <a:lnTo>
                    <a:pt x="161925" y="93663"/>
                  </a:lnTo>
                  <a:lnTo>
                    <a:pt x="165100" y="93663"/>
                  </a:lnTo>
                  <a:lnTo>
                    <a:pt x="166687" y="93663"/>
                  </a:lnTo>
                  <a:lnTo>
                    <a:pt x="168275" y="93663"/>
                  </a:lnTo>
                  <a:lnTo>
                    <a:pt x="168275" y="90488"/>
                  </a:lnTo>
                  <a:lnTo>
                    <a:pt x="168275" y="88900"/>
                  </a:lnTo>
                  <a:lnTo>
                    <a:pt x="166687" y="85725"/>
                  </a:lnTo>
                  <a:lnTo>
                    <a:pt x="166687" y="84137"/>
                  </a:lnTo>
                  <a:lnTo>
                    <a:pt x="166687" y="80962"/>
                  </a:lnTo>
                  <a:lnTo>
                    <a:pt x="168275" y="84137"/>
                  </a:lnTo>
                  <a:lnTo>
                    <a:pt x="171450" y="84137"/>
                  </a:lnTo>
                  <a:lnTo>
                    <a:pt x="173037" y="80962"/>
                  </a:lnTo>
                  <a:lnTo>
                    <a:pt x="173037" y="79375"/>
                  </a:lnTo>
                  <a:lnTo>
                    <a:pt x="173037" y="77787"/>
                  </a:lnTo>
                  <a:lnTo>
                    <a:pt x="173037" y="74612"/>
                  </a:lnTo>
                  <a:lnTo>
                    <a:pt x="173037" y="73025"/>
                  </a:lnTo>
                  <a:lnTo>
                    <a:pt x="171450" y="73025"/>
                  </a:lnTo>
                  <a:lnTo>
                    <a:pt x="168275" y="69850"/>
                  </a:lnTo>
                  <a:lnTo>
                    <a:pt x="166687" y="69850"/>
                  </a:lnTo>
                  <a:lnTo>
                    <a:pt x="165100" y="68262"/>
                  </a:lnTo>
                  <a:lnTo>
                    <a:pt x="161925" y="65087"/>
                  </a:lnTo>
                  <a:lnTo>
                    <a:pt x="157162" y="63500"/>
                  </a:lnTo>
                  <a:lnTo>
                    <a:pt x="155575" y="61912"/>
                  </a:lnTo>
                  <a:lnTo>
                    <a:pt x="152400" y="58737"/>
                  </a:lnTo>
                  <a:lnTo>
                    <a:pt x="150812" y="57150"/>
                  </a:lnTo>
                  <a:lnTo>
                    <a:pt x="150812" y="52387"/>
                  </a:lnTo>
                  <a:lnTo>
                    <a:pt x="149225" y="52387"/>
                  </a:lnTo>
                  <a:lnTo>
                    <a:pt x="149225" y="49212"/>
                  </a:lnTo>
                  <a:lnTo>
                    <a:pt x="149225" y="47625"/>
                  </a:lnTo>
                  <a:lnTo>
                    <a:pt x="150812" y="49212"/>
                  </a:lnTo>
                  <a:lnTo>
                    <a:pt x="152400" y="52387"/>
                  </a:lnTo>
                  <a:lnTo>
                    <a:pt x="157162" y="52387"/>
                  </a:lnTo>
                  <a:lnTo>
                    <a:pt x="160337" y="53975"/>
                  </a:lnTo>
                  <a:lnTo>
                    <a:pt x="161925" y="53975"/>
                  </a:lnTo>
                  <a:lnTo>
                    <a:pt x="161925" y="57150"/>
                  </a:lnTo>
                  <a:lnTo>
                    <a:pt x="166687" y="58737"/>
                  </a:lnTo>
                  <a:lnTo>
                    <a:pt x="166687" y="61912"/>
                  </a:lnTo>
                  <a:lnTo>
                    <a:pt x="168275" y="61912"/>
                  </a:lnTo>
                  <a:lnTo>
                    <a:pt x="171450" y="61912"/>
                  </a:lnTo>
                  <a:lnTo>
                    <a:pt x="173037" y="61912"/>
                  </a:lnTo>
                  <a:lnTo>
                    <a:pt x="177800" y="63500"/>
                  </a:lnTo>
                  <a:lnTo>
                    <a:pt x="180975" y="65087"/>
                  </a:lnTo>
                  <a:lnTo>
                    <a:pt x="184150" y="65087"/>
                  </a:lnTo>
                  <a:lnTo>
                    <a:pt x="188912" y="65087"/>
                  </a:lnTo>
                  <a:lnTo>
                    <a:pt x="192087" y="65087"/>
                  </a:lnTo>
                  <a:lnTo>
                    <a:pt x="193675" y="65087"/>
                  </a:lnTo>
                  <a:lnTo>
                    <a:pt x="196850" y="65087"/>
                  </a:lnTo>
                  <a:lnTo>
                    <a:pt x="198437" y="68262"/>
                  </a:lnTo>
                  <a:lnTo>
                    <a:pt x="203200" y="68262"/>
                  </a:lnTo>
                  <a:lnTo>
                    <a:pt x="204787" y="68262"/>
                  </a:lnTo>
                  <a:lnTo>
                    <a:pt x="207962" y="68262"/>
                  </a:lnTo>
                  <a:lnTo>
                    <a:pt x="209550" y="68262"/>
                  </a:lnTo>
                  <a:lnTo>
                    <a:pt x="211137" y="68262"/>
                  </a:lnTo>
                  <a:lnTo>
                    <a:pt x="214312" y="68262"/>
                  </a:lnTo>
                  <a:lnTo>
                    <a:pt x="219075" y="69850"/>
                  </a:lnTo>
                  <a:lnTo>
                    <a:pt x="220662" y="69850"/>
                  </a:lnTo>
                  <a:lnTo>
                    <a:pt x="223837" y="73025"/>
                  </a:lnTo>
                  <a:lnTo>
                    <a:pt x="227012" y="74612"/>
                  </a:lnTo>
                  <a:lnTo>
                    <a:pt x="230187" y="74612"/>
                  </a:lnTo>
                  <a:lnTo>
                    <a:pt x="231775" y="73025"/>
                  </a:lnTo>
                  <a:lnTo>
                    <a:pt x="234950" y="73025"/>
                  </a:lnTo>
                  <a:lnTo>
                    <a:pt x="234950" y="69850"/>
                  </a:lnTo>
                  <a:lnTo>
                    <a:pt x="234950" y="68262"/>
                  </a:lnTo>
                  <a:lnTo>
                    <a:pt x="234950" y="65087"/>
                  </a:lnTo>
                  <a:lnTo>
                    <a:pt x="231775" y="63500"/>
                  </a:lnTo>
                  <a:lnTo>
                    <a:pt x="230187" y="61912"/>
                  </a:lnTo>
                  <a:lnTo>
                    <a:pt x="230187" y="58737"/>
                  </a:lnTo>
                  <a:lnTo>
                    <a:pt x="231775" y="58737"/>
                  </a:lnTo>
                  <a:lnTo>
                    <a:pt x="234950" y="58737"/>
                  </a:lnTo>
                  <a:lnTo>
                    <a:pt x="234950" y="61912"/>
                  </a:lnTo>
                  <a:lnTo>
                    <a:pt x="236537" y="63500"/>
                  </a:lnTo>
                  <a:lnTo>
                    <a:pt x="236537" y="65087"/>
                  </a:lnTo>
                  <a:lnTo>
                    <a:pt x="239712" y="68262"/>
                  </a:lnTo>
                  <a:lnTo>
                    <a:pt x="241300" y="68262"/>
                  </a:lnTo>
                  <a:lnTo>
                    <a:pt x="241300" y="69850"/>
                  </a:lnTo>
                  <a:lnTo>
                    <a:pt x="242887" y="73025"/>
                  </a:lnTo>
                  <a:lnTo>
                    <a:pt x="242887" y="74612"/>
                  </a:lnTo>
                  <a:lnTo>
                    <a:pt x="246062" y="74612"/>
                  </a:lnTo>
                  <a:lnTo>
                    <a:pt x="246062" y="77787"/>
                  </a:lnTo>
                  <a:lnTo>
                    <a:pt x="247650" y="77787"/>
                  </a:lnTo>
                  <a:lnTo>
                    <a:pt x="250825" y="74612"/>
                  </a:lnTo>
                  <a:lnTo>
                    <a:pt x="250825" y="73025"/>
                  </a:lnTo>
                  <a:lnTo>
                    <a:pt x="250825" y="69850"/>
                  </a:lnTo>
                  <a:lnTo>
                    <a:pt x="250825" y="65087"/>
                  </a:lnTo>
                  <a:lnTo>
                    <a:pt x="252412" y="63500"/>
                  </a:lnTo>
                  <a:lnTo>
                    <a:pt x="250825" y="58737"/>
                  </a:lnTo>
                  <a:lnTo>
                    <a:pt x="250825" y="53975"/>
                  </a:lnTo>
                  <a:lnTo>
                    <a:pt x="247650" y="52387"/>
                  </a:lnTo>
                  <a:lnTo>
                    <a:pt x="246062" y="49212"/>
                  </a:lnTo>
                  <a:lnTo>
                    <a:pt x="246062" y="47625"/>
                  </a:lnTo>
                  <a:lnTo>
                    <a:pt x="246062" y="46037"/>
                  </a:lnTo>
                  <a:lnTo>
                    <a:pt x="242887" y="42862"/>
                  </a:lnTo>
                  <a:lnTo>
                    <a:pt x="242887" y="38100"/>
                  </a:lnTo>
                  <a:lnTo>
                    <a:pt x="236537" y="30162"/>
                  </a:lnTo>
                  <a:lnTo>
                    <a:pt x="236537" y="26987"/>
                  </a:lnTo>
                  <a:lnTo>
                    <a:pt x="234950" y="22225"/>
                  </a:lnTo>
                  <a:lnTo>
                    <a:pt x="231775" y="19050"/>
                  </a:lnTo>
                  <a:lnTo>
                    <a:pt x="230187" y="14287"/>
                  </a:lnTo>
                  <a:lnTo>
                    <a:pt x="225425" y="11112"/>
                  </a:lnTo>
                  <a:lnTo>
                    <a:pt x="225425" y="9525"/>
                  </a:lnTo>
                  <a:lnTo>
                    <a:pt x="225425" y="6350"/>
                  </a:lnTo>
                  <a:lnTo>
                    <a:pt x="223837" y="4762"/>
                  </a:lnTo>
                  <a:lnTo>
                    <a:pt x="220662" y="3175"/>
                  </a:lnTo>
                  <a:close/>
                </a:path>
              </a:pathLst>
            </a:custGeom>
            <a:blipFill dpi="0" rotWithShape="1">
              <a:blip r:embed="rId3"/>
              <a:srcRect/>
              <a:tile tx="450850" ty="-158750" sx="100000" sy="100000" flip="none" algn="tl"/>
            </a:blipFill>
            <a:ln>
              <a:noFill/>
            </a:ln>
          </p:spPr>
          <p:txBody>
            <a:bodyPr vert="horz" wrap="square" lIns="91440" tIns="45720" rIns="91440" bIns="45720" numCol="1" anchor="t" anchorCtr="0" compatLnSpc="1">
              <a:prstTxWarp prst="textNoShape">
                <a:avLst/>
              </a:prstTxWarp>
              <a:noAutofit/>
            </a:bodyPr>
            <a:lstStyle/>
            <a:p>
              <a:endParaRPr lang="zh-CN" altLang="en-US" sz="3600"/>
            </a:p>
          </p:txBody>
        </p:sp>
        <p:sp>
          <p:nvSpPr>
            <p:cNvPr id="11" name="文本框 10">
              <a:extLst>
                <a:ext uri="{FF2B5EF4-FFF2-40B4-BE49-F238E27FC236}">
                  <a16:creationId xmlns:a16="http://schemas.microsoft.com/office/drawing/2014/main" id="{93DAB95E-2482-4593-8B8C-86ED01BBDE59}"/>
                </a:ext>
              </a:extLst>
            </p:cNvPr>
            <p:cNvSpPr txBox="1"/>
            <p:nvPr/>
          </p:nvSpPr>
          <p:spPr>
            <a:xfrm>
              <a:off x="3683233" y="1598655"/>
              <a:ext cx="617192" cy="663253"/>
            </a:xfrm>
            <a:prstGeom prst="rect">
              <a:avLst/>
            </a:prstGeom>
            <a:noFill/>
          </p:spPr>
          <p:txBody>
            <a:bodyPr wrap="none" rtlCol="0">
              <a:spAutoFit/>
            </a:bodyPr>
            <a:lstStyle/>
            <a:p>
              <a:r>
                <a:rPr lang="zh-CN" altLang="en-US" sz="6600" dirty="0">
                  <a:solidFill>
                    <a:schemeClr val="bg1"/>
                  </a:solidFill>
                  <a:latin typeface="Berlin Sans FB Demi" panose="020E0802020502020306" pitchFamily="34" charset="0"/>
                  <a:ea typeface="庞门正道真贵楷体" panose="02010600030101010101" pitchFamily="2" charset="-122"/>
                </a:rPr>
                <a:t>贰</a:t>
              </a:r>
            </a:p>
          </p:txBody>
        </p:sp>
      </p:grpSp>
      <p:sp>
        <p:nvSpPr>
          <p:cNvPr id="12" name="文本框 11">
            <a:extLst>
              <a:ext uri="{FF2B5EF4-FFF2-40B4-BE49-F238E27FC236}">
                <a16:creationId xmlns:a16="http://schemas.microsoft.com/office/drawing/2014/main" id="{FE8CFD9B-0A07-4226-BB7B-99F56542D335}"/>
              </a:ext>
            </a:extLst>
          </p:cNvPr>
          <p:cNvSpPr txBox="1"/>
          <p:nvPr/>
        </p:nvSpPr>
        <p:spPr>
          <a:xfrm>
            <a:off x="2375722" y="573513"/>
            <a:ext cx="3407892" cy="584775"/>
          </a:xfrm>
          <a:prstGeom prst="rect">
            <a:avLst/>
          </a:prstGeom>
          <a:noFill/>
        </p:spPr>
        <p:txBody>
          <a:bodyPr vert="horz" wrap="square" rtlCol="0">
            <a:spAutoFit/>
          </a:bodyPr>
          <a:lstStyle/>
          <a:p>
            <a:pPr algn="ctr"/>
            <a:r>
              <a:rPr lang="zh-CN" altLang="en-US" sz="3200" spc="600" dirty="0">
                <a:solidFill>
                  <a:schemeClr val="tx1">
                    <a:lumMod val="95000"/>
                    <a:lumOff val="5000"/>
                  </a:schemeClr>
                </a:solidFill>
                <a:latin typeface="庞门正道真贵楷体" panose="02010600030101010101" pitchFamily="2" charset="-122"/>
                <a:ea typeface="庞门正道真贵楷体" panose="02010600030101010101" pitchFamily="2" charset="-122"/>
                <a:cs typeface="+mn-ea"/>
                <a:sym typeface="+mn-lt"/>
              </a:rPr>
              <a:t>清明节的民俗</a:t>
            </a:r>
          </a:p>
        </p:txBody>
      </p:sp>
      <p:sp>
        <p:nvSpPr>
          <p:cNvPr id="17" name="文本框 16">
            <a:extLst>
              <a:ext uri="{FF2B5EF4-FFF2-40B4-BE49-F238E27FC236}">
                <a16:creationId xmlns:a16="http://schemas.microsoft.com/office/drawing/2014/main" id="{D17633C3-E81F-4F61-828E-1DAE426D1217}"/>
              </a:ext>
            </a:extLst>
          </p:cNvPr>
          <p:cNvSpPr txBox="1"/>
          <p:nvPr/>
        </p:nvSpPr>
        <p:spPr>
          <a:xfrm>
            <a:off x="1499583" y="4280622"/>
            <a:ext cx="9902915" cy="1716175"/>
          </a:xfrm>
          <a:prstGeom prst="rect">
            <a:avLst/>
          </a:prstGeom>
          <a:noFill/>
        </p:spPr>
        <p:txBody>
          <a:bodyPr wrap="square">
            <a:spAutoFit/>
          </a:bodyPr>
          <a:lstStyle/>
          <a:p>
            <a:pPr algn="just">
              <a:lnSpc>
                <a:spcPct val="150000"/>
              </a:lnSpc>
            </a:pPr>
            <a:r>
              <a:rPr lang="zh-CN" altLang="en-US" b="0" i="0" dirty="0">
                <a:solidFill>
                  <a:srgbClr val="000000"/>
                </a:solidFill>
                <a:effectLst/>
                <a:latin typeface="-apple-system-font"/>
              </a:rPr>
              <a:t>清明之时，正是春回大地，人们乃因利乘便，扫墓之余亦一家老少在山乡野间游乐一番，回家时顺手折几枝叶芽初绽的柳枝戴在头上，其乐融融。也有的人特意于清明节期间到大自然去欣赏和领略生机勃勃的春日景象，郊外远足，一抒在严冬以来的郁结心胸，这种踏青也叫春游，古代叫探春、寻春。其含义，就是脚踏青草，在郊野游玩，观赏春色。</a:t>
            </a:r>
          </a:p>
        </p:txBody>
      </p:sp>
      <p:grpSp>
        <p:nvGrpSpPr>
          <p:cNvPr id="21" name="组合 20">
            <a:extLst>
              <a:ext uri="{FF2B5EF4-FFF2-40B4-BE49-F238E27FC236}">
                <a16:creationId xmlns:a16="http://schemas.microsoft.com/office/drawing/2014/main" id="{6F491162-8B6A-4306-83C6-BC0E7C9DE617}"/>
              </a:ext>
            </a:extLst>
          </p:cNvPr>
          <p:cNvGrpSpPr/>
          <p:nvPr/>
        </p:nvGrpSpPr>
        <p:grpSpPr>
          <a:xfrm>
            <a:off x="1315827" y="1967832"/>
            <a:ext cx="2237909" cy="585623"/>
            <a:chOff x="3361402" y="2183603"/>
            <a:chExt cx="2237909" cy="585623"/>
          </a:xfrm>
        </p:grpSpPr>
        <p:sp>
          <p:nvSpPr>
            <p:cNvPr id="18" name="任意多边形: 形状 17">
              <a:extLst>
                <a:ext uri="{FF2B5EF4-FFF2-40B4-BE49-F238E27FC236}">
                  <a16:creationId xmlns:a16="http://schemas.microsoft.com/office/drawing/2014/main" id="{F71C6057-1A1F-4299-A73E-A7F7BDCF2217}"/>
                </a:ext>
              </a:extLst>
            </p:cNvPr>
            <p:cNvSpPr/>
            <p:nvPr/>
          </p:nvSpPr>
          <p:spPr>
            <a:xfrm rot="184391">
              <a:off x="3361402" y="2183603"/>
              <a:ext cx="2237909" cy="585623"/>
            </a:xfrm>
            <a:custGeom>
              <a:avLst/>
              <a:gdLst>
                <a:gd name="connsiteX0" fmla="*/ 327282 w 2377881"/>
                <a:gd name="connsiteY0" fmla="*/ 501500 h 509406"/>
                <a:gd name="connsiteX1" fmla="*/ 335854 w 2377881"/>
                <a:gd name="connsiteY1" fmla="*/ 502452 h 509406"/>
                <a:gd name="connsiteX2" fmla="*/ 335759 w 2377881"/>
                <a:gd name="connsiteY2" fmla="*/ 504452 h 509406"/>
                <a:gd name="connsiteX3" fmla="*/ 335664 w 2377881"/>
                <a:gd name="connsiteY3" fmla="*/ 505976 h 509406"/>
                <a:gd name="connsiteX4" fmla="*/ 334330 w 2377881"/>
                <a:gd name="connsiteY4" fmla="*/ 507977 h 509406"/>
                <a:gd name="connsiteX5" fmla="*/ 329377 w 2377881"/>
                <a:gd name="connsiteY5" fmla="*/ 504929 h 509406"/>
                <a:gd name="connsiteX6" fmla="*/ 324710 w 2377881"/>
                <a:gd name="connsiteY6" fmla="*/ 505024 h 509406"/>
                <a:gd name="connsiteX7" fmla="*/ 324805 w 2377881"/>
                <a:gd name="connsiteY7" fmla="*/ 504929 h 509406"/>
                <a:gd name="connsiteX8" fmla="*/ 442915 w 2377881"/>
                <a:gd name="connsiteY8" fmla="*/ 497880 h 509406"/>
                <a:gd name="connsiteX9" fmla="*/ 446058 w 2377881"/>
                <a:gd name="connsiteY9" fmla="*/ 500261 h 509406"/>
                <a:gd name="connsiteX10" fmla="*/ 444153 w 2377881"/>
                <a:gd name="connsiteY10" fmla="*/ 509405 h 509406"/>
                <a:gd name="connsiteX11" fmla="*/ 437200 w 2377881"/>
                <a:gd name="connsiteY11" fmla="*/ 504071 h 509406"/>
                <a:gd name="connsiteX12" fmla="*/ 434247 w 2377881"/>
                <a:gd name="connsiteY12" fmla="*/ 501785 h 509406"/>
                <a:gd name="connsiteX13" fmla="*/ 438343 w 2377881"/>
                <a:gd name="connsiteY13" fmla="*/ 502261 h 509406"/>
                <a:gd name="connsiteX14" fmla="*/ 444058 w 2377881"/>
                <a:gd name="connsiteY14" fmla="*/ 500261 h 509406"/>
                <a:gd name="connsiteX15" fmla="*/ 442915 w 2377881"/>
                <a:gd name="connsiteY15" fmla="*/ 497880 h 509406"/>
                <a:gd name="connsiteX16" fmla="*/ 340521 w 2377881"/>
                <a:gd name="connsiteY16" fmla="*/ 488927 h 509406"/>
                <a:gd name="connsiteX17" fmla="*/ 349380 w 2377881"/>
                <a:gd name="connsiteY17" fmla="*/ 490165 h 509406"/>
                <a:gd name="connsiteX18" fmla="*/ 350449 w 2377881"/>
                <a:gd name="connsiteY18" fmla="*/ 489633 h 509406"/>
                <a:gd name="connsiteX19" fmla="*/ 349284 w 2377881"/>
                <a:gd name="connsiteY19" fmla="*/ 491309 h 509406"/>
                <a:gd name="connsiteX20" fmla="*/ 340521 w 2377881"/>
                <a:gd name="connsiteY20" fmla="*/ 488927 h 509406"/>
                <a:gd name="connsiteX21" fmla="*/ 361381 w 2377881"/>
                <a:gd name="connsiteY21" fmla="*/ 481498 h 509406"/>
                <a:gd name="connsiteX22" fmla="*/ 357809 w 2377881"/>
                <a:gd name="connsiteY22" fmla="*/ 485974 h 509406"/>
                <a:gd name="connsiteX23" fmla="*/ 350449 w 2377881"/>
                <a:gd name="connsiteY23" fmla="*/ 489633 h 509406"/>
                <a:gd name="connsiteX24" fmla="*/ 352332 w 2377881"/>
                <a:gd name="connsiteY24" fmla="*/ 486927 h 509406"/>
                <a:gd name="connsiteX25" fmla="*/ 360905 w 2377881"/>
                <a:gd name="connsiteY25" fmla="*/ 481784 h 509406"/>
                <a:gd name="connsiteX26" fmla="*/ 420436 w 2377881"/>
                <a:gd name="connsiteY26" fmla="*/ 479973 h 509406"/>
                <a:gd name="connsiteX27" fmla="*/ 425104 w 2377881"/>
                <a:gd name="connsiteY27" fmla="*/ 480735 h 509406"/>
                <a:gd name="connsiteX28" fmla="*/ 432248 w 2377881"/>
                <a:gd name="connsiteY28" fmla="*/ 480449 h 509406"/>
                <a:gd name="connsiteX29" fmla="*/ 423389 w 2377881"/>
                <a:gd name="connsiteY29" fmla="*/ 484164 h 509406"/>
                <a:gd name="connsiteX30" fmla="*/ 419103 w 2377881"/>
                <a:gd name="connsiteY30" fmla="*/ 482830 h 509406"/>
                <a:gd name="connsiteX31" fmla="*/ 417484 w 2377881"/>
                <a:gd name="connsiteY31" fmla="*/ 480544 h 509406"/>
                <a:gd name="connsiteX32" fmla="*/ 420436 w 2377881"/>
                <a:gd name="connsiteY32" fmla="*/ 479973 h 509406"/>
                <a:gd name="connsiteX33" fmla="*/ 399576 w 2377881"/>
                <a:gd name="connsiteY33" fmla="*/ 473496 h 509406"/>
                <a:gd name="connsiteX34" fmla="*/ 409577 w 2377881"/>
                <a:gd name="connsiteY34" fmla="*/ 479592 h 509406"/>
                <a:gd name="connsiteX35" fmla="*/ 409482 w 2377881"/>
                <a:gd name="connsiteY35" fmla="*/ 480830 h 509406"/>
                <a:gd name="connsiteX36" fmla="*/ 405481 w 2377881"/>
                <a:gd name="connsiteY36" fmla="*/ 482069 h 509406"/>
                <a:gd name="connsiteX37" fmla="*/ 404529 w 2377881"/>
                <a:gd name="connsiteY37" fmla="*/ 481211 h 509406"/>
                <a:gd name="connsiteX38" fmla="*/ 401005 w 2377881"/>
                <a:gd name="connsiteY38" fmla="*/ 477401 h 509406"/>
                <a:gd name="connsiteX39" fmla="*/ 399766 w 2377881"/>
                <a:gd name="connsiteY39" fmla="*/ 476735 h 509406"/>
                <a:gd name="connsiteX40" fmla="*/ 394432 w 2377881"/>
                <a:gd name="connsiteY40" fmla="*/ 477973 h 509406"/>
                <a:gd name="connsiteX41" fmla="*/ 394242 w 2377881"/>
                <a:gd name="connsiteY41" fmla="*/ 477592 h 509406"/>
                <a:gd name="connsiteX42" fmla="*/ 394337 w 2377881"/>
                <a:gd name="connsiteY42" fmla="*/ 475687 h 509406"/>
                <a:gd name="connsiteX43" fmla="*/ 399576 w 2377881"/>
                <a:gd name="connsiteY43" fmla="*/ 473496 h 509406"/>
                <a:gd name="connsiteX44" fmla="*/ 624843 w 2377881"/>
                <a:gd name="connsiteY44" fmla="*/ 467972 h 509406"/>
                <a:gd name="connsiteX45" fmla="*/ 629320 w 2377881"/>
                <a:gd name="connsiteY45" fmla="*/ 469210 h 509406"/>
                <a:gd name="connsiteX46" fmla="*/ 626081 w 2377881"/>
                <a:gd name="connsiteY46" fmla="*/ 474449 h 509406"/>
                <a:gd name="connsiteX47" fmla="*/ 622557 w 2377881"/>
                <a:gd name="connsiteY47" fmla="*/ 474830 h 509406"/>
                <a:gd name="connsiteX48" fmla="*/ 618842 w 2377881"/>
                <a:gd name="connsiteY48" fmla="*/ 475211 h 509406"/>
                <a:gd name="connsiteX49" fmla="*/ 611794 w 2377881"/>
                <a:gd name="connsiteY49" fmla="*/ 475211 h 509406"/>
                <a:gd name="connsiteX50" fmla="*/ 612365 w 2377881"/>
                <a:gd name="connsiteY50" fmla="*/ 470448 h 509406"/>
                <a:gd name="connsiteX51" fmla="*/ 623128 w 2377881"/>
                <a:gd name="connsiteY51" fmla="*/ 470353 h 509406"/>
                <a:gd name="connsiteX52" fmla="*/ 623986 w 2377881"/>
                <a:gd name="connsiteY52" fmla="*/ 469115 h 509406"/>
                <a:gd name="connsiteX53" fmla="*/ 971267 w 2377881"/>
                <a:gd name="connsiteY53" fmla="*/ 463972 h 509406"/>
                <a:gd name="connsiteX54" fmla="*/ 981935 w 2377881"/>
                <a:gd name="connsiteY54" fmla="*/ 463972 h 509406"/>
                <a:gd name="connsiteX55" fmla="*/ 981744 w 2377881"/>
                <a:gd name="connsiteY55" fmla="*/ 464162 h 509406"/>
                <a:gd name="connsiteX56" fmla="*/ 976886 w 2377881"/>
                <a:gd name="connsiteY56" fmla="*/ 468163 h 509406"/>
                <a:gd name="connsiteX57" fmla="*/ 971362 w 2377881"/>
                <a:gd name="connsiteY57" fmla="*/ 465781 h 509406"/>
                <a:gd name="connsiteX58" fmla="*/ 971171 w 2377881"/>
                <a:gd name="connsiteY58" fmla="*/ 464638 h 509406"/>
                <a:gd name="connsiteX59" fmla="*/ 971267 w 2377881"/>
                <a:gd name="connsiteY59" fmla="*/ 463972 h 509406"/>
                <a:gd name="connsiteX60" fmla="*/ 481206 w 2377881"/>
                <a:gd name="connsiteY60" fmla="*/ 462448 h 509406"/>
                <a:gd name="connsiteX61" fmla="*/ 487016 w 2377881"/>
                <a:gd name="connsiteY61" fmla="*/ 470925 h 509406"/>
                <a:gd name="connsiteX62" fmla="*/ 483301 w 2377881"/>
                <a:gd name="connsiteY62" fmla="*/ 470163 h 509406"/>
                <a:gd name="connsiteX63" fmla="*/ 481206 w 2377881"/>
                <a:gd name="connsiteY63" fmla="*/ 469687 h 509406"/>
                <a:gd name="connsiteX64" fmla="*/ 476634 w 2377881"/>
                <a:gd name="connsiteY64" fmla="*/ 463876 h 509406"/>
                <a:gd name="connsiteX65" fmla="*/ 481206 w 2377881"/>
                <a:gd name="connsiteY65" fmla="*/ 462448 h 509406"/>
                <a:gd name="connsiteX66" fmla="*/ 517210 w 2377881"/>
                <a:gd name="connsiteY66" fmla="*/ 462447 h 509406"/>
                <a:gd name="connsiteX67" fmla="*/ 522925 w 2377881"/>
                <a:gd name="connsiteY67" fmla="*/ 466257 h 509406"/>
                <a:gd name="connsiteX68" fmla="*/ 521116 w 2377881"/>
                <a:gd name="connsiteY68" fmla="*/ 467496 h 509406"/>
                <a:gd name="connsiteX69" fmla="*/ 509686 w 2377881"/>
                <a:gd name="connsiteY69" fmla="*/ 472163 h 509406"/>
                <a:gd name="connsiteX70" fmla="*/ 515306 w 2377881"/>
                <a:gd name="connsiteY70" fmla="*/ 476259 h 509406"/>
                <a:gd name="connsiteX71" fmla="*/ 514829 w 2377881"/>
                <a:gd name="connsiteY71" fmla="*/ 478068 h 509406"/>
                <a:gd name="connsiteX72" fmla="*/ 514067 w 2377881"/>
                <a:gd name="connsiteY72" fmla="*/ 478926 h 509406"/>
                <a:gd name="connsiteX73" fmla="*/ 510352 w 2377881"/>
                <a:gd name="connsiteY73" fmla="*/ 479116 h 509406"/>
                <a:gd name="connsiteX74" fmla="*/ 504733 w 2377881"/>
                <a:gd name="connsiteY74" fmla="*/ 476830 h 509406"/>
                <a:gd name="connsiteX75" fmla="*/ 502732 w 2377881"/>
                <a:gd name="connsiteY75" fmla="*/ 482069 h 509406"/>
                <a:gd name="connsiteX76" fmla="*/ 500447 w 2377881"/>
                <a:gd name="connsiteY76" fmla="*/ 477402 h 509406"/>
                <a:gd name="connsiteX77" fmla="*/ 509495 w 2377881"/>
                <a:gd name="connsiteY77" fmla="*/ 465400 h 509406"/>
                <a:gd name="connsiteX78" fmla="*/ 515210 w 2377881"/>
                <a:gd name="connsiteY78" fmla="*/ 463209 h 509406"/>
                <a:gd name="connsiteX79" fmla="*/ 870588 w 2377881"/>
                <a:gd name="connsiteY79" fmla="*/ 462066 h 509406"/>
                <a:gd name="connsiteX80" fmla="*/ 873350 w 2377881"/>
                <a:gd name="connsiteY80" fmla="*/ 463400 h 509406"/>
                <a:gd name="connsiteX81" fmla="*/ 872969 w 2377881"/>
                <a:gd name="connsiteY81" fmla="*/ 469305 h 509406"/>
                <a:gd name="connsiteX82" fmla="*/ 870016 w 2377881"/>
                <a:gd name="connsiteY82" fmla="*/ 470639 h 509406"/>
                <a:gd name="connsiteX83" fmla="*/ 862206 w 2377881"/>
                <a:gd name="connsiteY83" fmla="*/ 472734 h 509406"/>
                <a:gd name="connsiteX84" fmla="*/ 869254 w 2377881"/>
                <a:gd name="connsiteY84" fmla="*/ 467781 h 509406"/>
                <a:gd name="connsiteX85" fmla="*/ 868587 w 2377881"/>
                <a:gd name="connsiteY85" fmla="*/ 462923 h 509406"/>
                <a:gd name="connsiteX86" fmla="*/ 870588 w 2377881"/>
                <a:gd name="connsiteY86" fmla="*/ 462066 h 509406"/>
                <a:gd name="connsiteX87" fmla="*/ 685231 w 2377881"/>
                <a:gd name="connsiteY87" fmla="*/ 462066 h 509406"/>
                <a:gd name="connsiteX88" fmla="*/ 687898 w 2377881"/>
                <a:gd name="connsiteY88" fmla="*/ 464257 h 509406"/>
                <a:gd name="connsiteX89" fmla="*/ 685421 w 2377881"/>
                <a:gd name="connsiteY89" fmla="*/ 467210 h 509406"/>
                <a:gd name="connsiteX90" fmla="*/ 690565 w 2377881"/>
                <a:gd name="connsiteY90" fmla="*/ 469686 h 509406"/>
                <a:gd name="connsiteX91" fmla="*/ 690184 w 2377881"/>
                <a:gd name="connsiteY91" fmla="*/ 471877 h 509406"/>
                <a:gd name="connsiteX92" fmla="*/ 689707 w 2377881"/>
                <a:gd name="connsiteY92" fmla="*/ 472067 h 509406"/>
                <a:gd name="connsiteX93" fmla="*/ 680278 w 2377881"/>
                <a:gd name="connsiteY93" fmla="*/ 468067 h 509406"/>
                <a:gd name="connsiteX94" fmla="*/ 685231 w 2377881"/>
                <a:gd name="connsiteY94" fmla="*/ 462066 h 509406"/>
                <a:gd name="connsiteX95" fmla="*/ 571312 w 2377881"/>
                <a:gd name="connsiteY95" fmla="*/ 461114 h 509406"/>
                <a:gd name="connsiteX96" fmla="*/ 574932 w 2377881"/>
                <a:gd name="connsiteY96" fmla="*/ 469686 h 509406"/>
                <a:gd name="connsiteX97" fmla="*/ 569217 w 2377881"/>
                <a:gd name="connsiteY97" fmla="*/ 466067 h 509406"/>
                <a:gd name="connsiteX98" fmla="*/ 564359 w 2377881"/>
                <a:gd name="connsiteY98" fmla="*/ 465209 h 509406"/>
                <a:gd name="connsiteX99" fmla="*/ 560073 w 2377881"/>
                <a:gd name="connsiteY99" fmla="*/ 464543 h 509406"/>
                <a:gd name="connsiteX100" fmla="*/ 557120 w 2377881"/>
                <a:gd name="connsiteY100" fmla="*/ 468353 h 509406"/>
                <a:gd name="connsiteX101" fmla="*/ 551977 w 2377881"/>
                <a:gd name="connsiteY101" fmla="*/ 466257 h 509406"/>
                <a:gd name="connsiteX102" fmla="*/ 554167 w 2377881"/>
                <a:gd name="connsiteY102" fmla="*/ 471591 h 509406"/>
                <a:gd name="connsiteX103" fmla="*/ 556930 w 2377881"/>
                <a:gd name="connsiteY103" fmla="*/ 478068 h 509406"/>
                <a:gd name="connsiteX104" fmla="*/ 555501 w 2377881"/>
                <a:gd name="connsiteY104" fmla="*/ 478449 h 509406"/>
                <a:gd name="connsiteX105" fmla="*/ 553691 w 2377881"/>
                <a:gd name="connsiteY105" fmla="*/ 478925 h 509406"/>
                <a:gd name="connsiteX106" fmla="*/ 549405 w 2377881"/>
                <a:gd name="connsiteY106" fmla="*/ 474068 h 509406"/>
                <a:gd name="connsiteX107" fmla="*/ 548548 w 2377881"/>
                <a:gd name="connsiteY107" fmla="*/ 472353 h 509406"/>
                <a:gd name="connsiteX108" fmla="*/ 547786 w 2377881"/>
                <a:gd name="connsiteY108" fmla="*/ 470924 h 509406"/>
                <a:gd name="connsiteX109" fmla="*/ 543499 w 2377881"/>
                <a:gd name="connsiteY109" fmla="*/ 467305 h 509406"/>
                <a:gd name="connsiteX110" fmla="*/ 537880 w 2377881"/>
                <a:gd name="connsiteY110" fmla="*/ 465590 h 509406"/>
                <a:gd name="connsiteX111" fmla="*/ 533212 w 2377881"/>
                <a:gd name="connsiteY111" fmla="*/ 476354 h 509406"/>
                <a:gd name="connsiteX112" fmla="*/ 530164 w 2377881"/>
                <a:gd name="connsiteY112" fmla="*/ 476830 h 509406"/>
                <a:gd name="connsiteX113" fmla="*/ 527974 w 2377881"/>
                <a:gd name="connsiteY113" fmla="*/ 477211 h 509406"/>
                <a:gd name="connsiteX114" fmla="*/ 522544 w 2377881"/>
                <a:gd name="connsiteY114" fmla="*/ 475306 h 509406"/>
                <a:gd name="connsiteX115" fmla="*/ 521497 w 2377881"/>
                <a:gd name="connsiteY115" fmla="*/ 472639 h 509406"/>
                <a:gd name="connsiteX116" fmla="*/ 521211 w 2377881"/>
                <a:gd name="connsiteY116" fmla="*/ 471877 h 509406"/>
                <a:gd name="connsiteX117" fmla="*/ 520449 w 2377881"/>
                <a:gd name="connsiteY117" fmla="*/ 470258 h 509406"/>
                <a:gd name="connsiteX118" fmla="*/ 521497 w 2377881"/>
                <a:gd name="connsiteY118" fmla="*/ 470448 h 509406"/>
                <a:gd name="connsiteX119" fmla="*/ 527688 w 2377881"/>
                <a:gd name="connsiteY119" fmla="*/ 467400 h 509406"/>
                <a:gd name="connsiteX120" fmla="*/ 544261 w 2377881"/>
                <a:gd name="connsiteY120" fmla="*/ 461876 h 509406"/>
                <a:gd name="connsiteX121" fmla="*/ 552453 w 2377881"/>
                <a:gd name="connsiteY121" fmla="*/ 461590 h 509406"/>
                <a:gd name="connsiteX122" fmla="*/ 571312 w 2377881"/>
                <a:gd name="connsiteY122" fmla="*/ 461114 h 509406"/>
                <a:gd name="connsiteX123" fmla="*/ 701804 w 2377881"/>
                <a:gd name="connsiteY123" fmla="*/ 461019 h 509406"/>
                <a:gd name="connsiteX124" fmla="*/ 705710 w 2377881"/>
                <a:gd name="connsiteY124" fmla="*/ 461590 h 509406"/>
                <a:gd name="connsiteX125" fmla="*/ 705995 w 2377881"/>
                <a:gd name="connsiteY125" fmla="*/ 462543 h 509406"/>
                <a:gd name="connsiteX126" fmla="*/ 706377 w 2377881"/>
                <a:gd name="connsiteY126" fmla="*/ 464162 h 509406"/>
                <a:gd name="connsiteX127" fmla="*/ 694851 w 2377881"/>
                <a:gd name="connsiteY127" fmla="*/ 467972 h 509406"/>
                <a:gd name="connsiteX128" fmla="*/ 692279 w 2377881"/>
                <a:gd name="connsiteY128" fmla="*/ 464162 h 509406"/>
                <a:gd name="connsiteX129" fmla="*/ 692565 w 2377881"/>
                <a:gd name="connsiteY129" fmla="*/ 464257 h 509406"/>
                <a:gd name="connsiteX130" fmla="*/ 696566 w 2377881"/>
                <a:gd name="connsiteY130" fmla="*/ 465686 h 509406"/>
                <a:gd name="connsiteX131" fmla="*/ 701804 w 2377881"/>
                <a:gd name="connsiteY131" fmla="*/ 461019 h 509406"/>
                <a:gd name="connsiteX132" fmla="*/ 418627 w 2377881"/>
                <a:gd name="connsiteY132" fmla="*/ 460733 h 509406"/>
                <a:gd name="connsiteX133" fmla="*/ 423294 w 2377881"/>
                <a:gd name="connsiteY133" fmla="*/ 463972 h 509406"/>
                <a:gd name="connsiteX134" fmla="*/ 416817 w 2377881"/>
                <a:gd name="connsiteY134" fmla="*/ 466448 h 509406"/>
                <a:gd name="connsiteX135" fmla="*/ 412721 w 2377881"/>
                <a:gd name="connsiteY135" fmla="*/ 467115 h 509406"/>
                <a:gd name="connsiteX136" fmla="*/ 412150 w 2377881"/>
                <a:gd name="connsiteY136" fmla="*/ 468544 h 509406"/>
                <a:gd name="connsiteX137" fmla="*/ 409864 w 2377881"/>
                <a:gd name="connsiteY137" fmla="*/ 470258 h 509406"/>
                <a:gd name="connsiteX138" fmla="*/ 407197 w 2377881"/>
                <a:gd name="connsiteY138" fmla="*/ 468925 h 509406"/>
                <a:gd name="connsiteX139" fmla="*/ 406911 w 2377881"/>
                <a:gd name="connsiteY139" fmla="*/ 466258 h 509406"/>
                <a:gd name="connsiteX140" fmla="*/ 418627 w 2377881"/>
                <a:gd name="connsiteY140" fmla="*/ 460733 h 509406"/>
                <a:gd name="connsiteX141" fmla="*/ 432103 w 2377881"/>
                <a:gd name="connsiteY141" fmla="*/ 460002 h 509406"/>
                <a:gd name="connsiteX142" fmla="*/ 433580 w 2377881"/>
                <a:gd name="connsiteY142" fmla="*/ 460066 h 509406"/>
                <a:gd name="connsiteX143" fmla="*/ 438343 w 2377881"/>
                <a:gd name="connsiteY143" fmla="*/ 460257 h 509406"/>
                <a:gd name="connsiteX144" fmla="*/ 446725 w 2377881"/>
                <a:gd name="connsiteY144" fmla="*/ 466924 h 509406"/>
                <a:gd name="connsiteX145" fmla="*/ 445677 w 2377881"/>
                <a:gd name="connsiteY145" fmla="*/ 468829 h 509406"/>
                <a:gd name="connsiteX146" fmla="*/ 444439 w 2377881"/>
                <a:gd name="connsiteY146" fmla="*/ 470925 h 509406"/>
                <a:gd name="connsiteX147" fmla="*/ 437866 w 2377881"/>
                <a:gd name="connsiteY147" fmla="*/ 475687 h 509406"/>
                <a:gd name="connsiteX148" fmla="*/ 429866 w 2377881"/>
                <a:gd name="connsiteY148" fmla="*/ 471401 h 509406"/>
                <a:gd name="connsiteX149" fmla="*/ 437200 w 2377881"/>
                <a:gd name="connsiteY149" fmla="*/ 469687 h 509406"/>
                <a:gd name="connsiteX150" fmla="*/ 439009 w 2377881"/>
                <a:gd name="connsiteY150" fmla="*/ 469306 h 509406"/>
                <a:gd name="connsiteX151" fmla="*/ 435676 w 2377881"/>
                <a:gd name="connsiteY151" fmla="*/ 462162 h 509406"/>
                <a:gd name="connsiteX152" fmla="*/ 794864 w 2377881"/>
                <a:gd name="connsiteY152" fmla="*/ 459685 h 509406"/>
                <a:gd name="connsiteX153" fmla="*/ 790768 w 2377881"/>
                <a:gd name="connsiteY153" fmla="*/ 463400 h 509406"/>
                <a:gd name="connsiteX154" fmla="*/ 788196 w 2377881"/>
                <a:gd name="connsiteY154" fmla="*/ 464162 h 509406"/>
                <a:gd name="connsiteX155" fmla="*/ 786863 w 2377881"/>
                <a:gd name="connsiteY155" fmla="*/ 467972 h 509406"/>
                <a:gd name="connsiteX156" fmla="*/ 786577 w 2377881"/>
                <a:gd name="connsiteY156" fmla="*/ 470448 h 509406"/>
                <a:gd name="connsiteX157" fmla="*/ 783624 w 2377881"/>
                <a:gd name="connsiteY157" fmla="*/ 469305 h 509406"/>
                <a:gd name="connsiteX158" fmla="*/ 783815 w 2377881"/>
                <a:gd name="connsiteY158" fmla="*/ 463305 h 509406"/>
                <a:gd name="connsiteX159" fmla="*/ 786672 w 2377881"/>
                <a:gd name="connsiteY159" fmla="*/ 461971 h 509406"/>
                <a:gd name="connsiteX160" fmla="*/ 794864 w 2377881"/>
                <a:gd name="connsiteY160" fmla="*/ 459685 h 509406"/>
                <a:gd name="connsiteX161" fmla="*/ 759431 w 2377881"/>
                <a:gd name="connsiteY161" fmla="*/ 459304 h 509406"/>
                <a:gd name="connsiteX162" fmla="*/ 761145 w 2377881"/>
                <a:gd name="connsiteY162" fmla="*/ 459970 h 509406"/>
                <a:gd name="connsiteX163" fmla="*/ 764765 w 2377881"/>
                <a:gd name="connsiteY163" fmla="*/ 461399 h 509406"/>
                <a:gd name="connsiteX164" fmla="*/ 766384 w 2377881"/>
                <a:gd name="connsiteY164" fmla="*/ 464352 h 509406"/>
                <a:gd name="connsiteX165" fmla="*/ 769242 w 2377881"/>
                <a:gd name="connsiteY165" fmla="*/ 463971 h 509406"/>
                <a:gd name="connsiteX166" fmla="*/ 774576 w 2377881"/>
                <a:gd name="connsiteY166" fmla="*/ 463304 h 509406"/>
                <a:gd name="connsiteX167" fmla="*/ 774480 w 2377881"/>
                <a:gd name="connsiteY167" fmla="*/ 468924 h 509406"/>
                <a:gd name="connsiteX168" fmla="*/ 769432 w 2377881"/>
                <a:gd name="connsiteY168" fmla="*/ 470734 h 509406"/>
                <a:gd name="connsiteX169" fmla="*/ 761050 w 2377881"/>
                <a:gd name="connsiteY169" fmla="*/ 467305 h 509406"/>
                <a:gd name="connsiteX170" fmla="*/ 755049 w 2377881"/>
                <a:gd name="connsiteY170" fmla="*/ 460351 h 509406"/>
                <a:gd name="connsiteX171" fmla="*/ 759431 w 2377881"/>
                <a:gd name="connsiteY171" fmla="*/ 459304 h 509406"/>
                <a:gd name="connsiteX172" fmla="*/ 604935 w 2377881"/>
                <a:gd name="connsiteY172" fmla="*/ 457209 h 509406"/>
                <a:gd name="connsiteX173" fmla="*/ 605507 w 2377881"/>
                <a:gd name="connsiteY173" fmla="*/ 459780 h 509406"/>
                <a:gd name="connsiteX174" fmla="*/ 606269 w 2377881"/>
                <a:gd name="connsiteY174" fmla="*/ 463114 h 509406"/>
                <a:gd name="connsiteX175" fmla="*/ 597411 w 2377881"/>
                <a:gd name="connsiteY175" fmla="*/ 468639 h 509406"/>
                <a:gd name="connsiteX176" fmla="*/ 593505 w 2377881"/>
                <a:gd name="connsiteY176" fmla="*/ 468448 h 509406"/>
                <a:gd name="connsiteX177" fmla="*/ 592458 w 2377881"/>
                <a:gd name="connsiteY177" fmla="*/ 468353 h 509406"/>
                <a:gd name="connsiteX178" fmla="*/ 583790 w 2377881"/>
                <a:gd name="connsiteY178" fmla="*/ 468829 h 509406"/>
                <a:gd name="connsiteX179" fmla="*/ 575789 w 2377881"/>
                <a:gd name="connsiteY179" fmla="*/ 471401 h 509406"/>
                <a:gd name="connsiteX180" fmla="*/ 581123 w 2377881"/>
                <a:gd name="connsiteY180" fmla="*/ 467972 h 509406"/>
                <a:gd name="connsiteX181" fmla="*/ 582552 w 2377881"/>
                <a:gd name="connsiteY181" fmla="*/ 466924 h 509406"/>
                <a:gd name="connsiteX182" fmla="*/ 584456 w 2377881"/>
                <a:gd name="connsiteY182" fmla="*/ 460638 h 509406"/>
                <a:gd name="connsiteX183" fmla="*/ 593410 w 2377881"/>
                <a:gd name="connsiteY183" fmla="*/ 463686 h 509406"/>
                <a:gd name="connsiteX184" fmla="*/ 599792 w 2377881"/>
                <a:gd name="connsiteY184" fmla="*/ 463305 h 509406"/>
                <a:gd name="connsiteX185" fmla="*/ 604935 w 2377881"/>
                <a:gd name="connsiteY185" fmla="*/ 457209 h 509406"/>
                <a:gd name="connsiteX186" fmla="*/ 427484 w 2377881"/>
                <a:gd name="connsiteY186" fmla="*/ 457209 h 509406"/>
                <a:gd name="connsiteX187" fmla="*/ 432103 w 2377881"/>
                <a:gd name="connsiteY187" fmla="*/ 460002 h 509406"/>
                <a:gd name="connsiteX188" fmla="*/ 429199 w 2377881"/>
                <a:gd name="connsiteY188" fmla="*/ 459876 h 509406"/>
                <a:gd name="connsiteX189" fmla="*/ 427484 w 2377881"/>
                <a:gd name="connsiteY189" fmla="*/ 457209 h 509406"/>
                <a:gd name="connsiteX190" fmla="*/ 841631 w 2377881"/>
                <a:gd name="connsiteY190" fmla="*/ 457018 h 509406"/>
                <a:gd name="connsiteX191" fmla="*/ 844012 w 2377881"/>
                <a:gd name="connsiteY191" fmla="*/ 457875 h 509406"/>
                <a:gd name="connsiteX192" fmla="*/ 845060 w 2377881"/>
                <a:gd name="connsiteY192" fmla="*/ 460447 h 509406"/>
                <a:gd name="connsiteX193" fmla="*/ 841726 w 2377881"/>
                <a:gd name="connsiteY193" fmla="*/ 463495 h 509406"/>
                <a:gd name="connsiteX194" fmla="*/ 840583 w 2377881"/>
                <a:gd name="connsiteY194" fmla="*/ 464352 h 509406"/>
                <a:gd name="connsiteX195" fmla="*/ 840012 w 2377881"/>
                <a:gd name="connsiteY195" fmla="*/ 466734 h 509406"/>
                <a:gd name="connsiteX196" fmla="*/ 839917 w 2377881"/>
                <a:gd name="connsiteY196" fmla="*/ 467496 h 509406"/>
                <a:gd name="connsiteX197" fmla="*/ 837631 w 2377881"/>
                <a:gd name="connsiteY197" fmla="*/ 470258 h 509406"/>
                <a:gd name="connsiteX198" fmla="*/ 835059 w 2377881"/>
                <a:gd name="connsiteY198" fmla="*/ 468829 h 509406"/>
                <a:gd name="connsiteX199" fmla="*/ 834773 w 2377881"/>
                <a:gd name="connsiteY199" fmla="*/ 466734 h 509406"/>
                <a:gd name="connsiteX200" fmla="*/ 841631 w 2377881"/>
                <a:gd name="connsiteY200" fmla="*/ 457018 h 509406"/>
                <a:gd name="connsiteX201" fmla="*/ 896305 w 2377881"/>
                <a:gd name="connsiteY201" fmla="*/ 454161 h 509406"/>
                <a:gd name="connsiteX202" fmla="*/ 893733 w 2377881"/>
                <a:gd name="connsiteY202" fmla="*/ 466448 h 509406"/>
                <a:gd name="connsiteX203" fmla="*/ 887161 w 2377881"/>
                <a:gd name="connsiteY203" fmla="*/ 464162 h 509406"/>
                <a:gd name="connsiteX204" fmla="*/ 886113 w 2377881"/>
                <a:gd name="connsiteY204" fmla="*/ 463781 h 509406"/>
                <a:gd name="connsiteX205" fmla="*/ 887637 w 2377881"/>
                <a:gd name="connsiteY205" fmla="*/ 459400 h 509406"/>
                <a:gd name="connsiteX206" fmla="*/ 896305 w 2377881"/>
                <a:gd name="connsiteY206" fmla="*/ 454161 h 509406"/>
                <a:gd name="connsiteX207" fmla="*/ 1022892 w 2377881"/>
                <a:gd name="connsiteY207" fmla="*/ 453684 h 509406"/>
                <a:gd name="connsiteX208" fmla="*/ 1026131 w 2377881"/>
                <a:gd name="connsiteY208" fmla="*/ 454256 h 509406"/>
                <a:gd name="connsiteX209" fmla="*/ 1033084 w 2377881"/>
                <a:gd name="connsiteY209" fmla="*/ 459685 h 509406"/>
                <a:gd name="connsiteX210" fmla="*/ 1030798 w 2377881"/>
                <a:gd name="connsiteY210" fmla="*/ 466257 h 509406"/>
                <a:gd name="connsiteX211" fmla="*/ 1025369 w 2377881"/>
                <a:gd name="connsiteY211" fmla="*/ 465972 h 509406"/>
                <a:gd name="connsiteX212" fmla="*/ 1025750 w 2377881"/>
                <a:gd name="connsiteY212" fmla="*/ 465210 h 509406"/>
                <a:gd name="connsiteX213" fmla="*/ 1026607 w 2377881"/>
                <a:gd name="connsiteY213" fmla="*/ 463114 h 509406"/>
                <a:gd name="connsiteX214" fmla="*/ 1025655 w 2377881"/>
                <a:gd name="connsiteY214" fmla="*/ 457971 h 509406"/>
                <a:gd name="connsiteX215" fmla="*/ 1018606 w 2377881"/>
                <a:gd name="connsiteY215" fmla="*/ 456066 h 509406"/>
                <a:gd name="connsiteX216" fmla="*/ 1018987 w 2377881"/>
                <a:gd name="connsiteY216" fmla="*/ 455780 h 509406"/>
                <a:gd name="connsiteX217" fmla="*/ 1022892 w 2377881"/>
                <a:gd name="connsiteY217" fmla="*/ 453684 h 509406"/>
                <a:gd name="connsiteX218" fmla="*/ 637796 w 2377881"/>
                <a:gd name="connsiteY218" fmla="*/ 449493 h 509406"/>
                <a:gd name="connsiteX219" fmla="*/ 642940 w 2377881"/>
                <a:gd name="connsiteY219" fmla="*/ 455399 h 509406"/>
                <a:gd name="connsiteX220" fmla="*/ 647798 w 2377881"/>
                <a:gd name="connsiteY220" fmla="*/ 466924 h 509406"/>
                <a:gd name="connsiteX221" fmla="*/ 650369 w 2377881"/>
                <a:gd name="connsiteY221" fmla="*/ 466638 h 509406"/>
                <a:gd name="connsiteX222" fmla="*/ 652369 w 2377881"/>
                <a:gd name="connsiteY222" fmla="*/ 466448 h 509406"/>
                <a:gd name="connsiteX223" fmla="*/ 655608 w 2377881"/>
                <a:gd name="connsiteY223" fmla="*/ 464828 h 509406"/>
                <a:gd name="connsiteX224" fmla="*/ 655132 w 2377881"/>
                <a:gd name="connsiteY224" fmla="*/ 463400 h 509406"/>
                <a:gd name="connsiteX225" fmla="*/ 654656 w 2377881"/>
                <a:gd name="connsiteY225" fmla="*/ 461876 h 509406"/>
                <a:gd name="connsiteX226" fmla="*/ 656846 w 2377881"/>
                <a:gd name="connsiteY226" fmla="*/ 458827 h 509406"/>
                <a:gd name="connsiteX227" fmla="*/ 667609 w 2377881"/>
                <a:gd name="connsiteY227" fmla="*/ 462828 h 509406"/>
                <a:gd name="connsiteX228" fmla="*/ 675134 w 2377881"/>
                <a:gd name="connsiteY228" fmla="*/ 469877 h 509406"/>
                <a:gd name="connsiteX229" fmla="*/ 663609 w 2377881"/>
                <a:gd name="connsiteY229" fmla="*/ 467114 h 509406"/>
                <a:gd name="connsiteX230" fmla="*/ 660751 w 2377881"/>
                <a:gd name="connsiteY230" fmla="*/ 468448 h 509406"/>
                <a:gd name="connsiteX231" fmla="*/ 658084 w 2377881"/>
                <a:gd name="connsiteY231" fmla="*/ 469781 h 509406"/>
                <a:gd name="connsiteX232" fmla="*/ 652750 w 2377881"/>
                <a:gd name="connsiteY232" fmla="*/ 473401 h 509406"/>
                <a:gd name="connsiteX233" fmla="*/ 653131 w 2377881"/>
                <a:gd name="connsiteY233" fmla="*/ 474353 h 509406"/>
                <a:gd name="connsiteX234" fmla="*/ 653417 w 2377881"/>
                <a:gd name="connsiteY234" fmla="*/ 475020 h 509406"/>
                <a:gd name="connsiteX235" fmla="*/ 650750 w 2377881"/>
                <a:gd name="connsiteY235" fmla="*/ 476544 h 509406"/>
                <a:gd name="connsiteX236" fmla="*/ 650274 w 2377881"/>
                <a:gd name="connsiteY236" fmla="*/ 475973 h 509406"/>
                <a:gd name="connsiteX237" fmla="*/ 648750 w 2377881"/>
                <a:gd name="connsiteY237" fmla="*/ 474163 h 509406"/>
                <a:gd name="connsiteX238" fmla="*/ 644464 w 2377881"/>
                <a:gd name="connsiteY238" fmla="*/ 471401 h 509406"/>
                <a:gd name="connsiteX239" fmla="*/ 638368 w 2377881"/>
                <a:gd name="connsiteY239" fmla="*/ 470924 h 509406"/>
                <a:gd name="connsiteX240" fmla="*/ 640940 w 2377881"/>
                <a:gd name="connsiteY240" fmla="*/ 460066 h 509406"/>
                <a:gd name="connsiteX241" fmla="*/ 639415 w 2377881"/>
                <a:gd name="connsiteY241" fmla="*/ 451589 h 509406"/>
                <a:gd name="connsiteX242" fmla="*/ 633796 w 2377881"/>
                <a:gd name="connsiteY242" fmla="*/ 449779 h 509406"/>
                <a:gd name="connsiteX243" fmla="*/ 637796 w 2377881"/>
                <a:gd name="connsiteY243" fmla="*/ 449493 h 509406"/>
                <a:gd name="connsiteX244" fmla="*/ 920593 w 2377881"/>
                <a:gd name="connsiteY244" fmla="*/ 449207 h 509406"/>
                <a:gd name="connsiteX245" fmla="*/ 920784 w 2377881"/>
                <a:gd name="connsiteY245" fmla="*/ 449398 h 509406"/>
                <a:gd name="connsiteX246" fmla="*/ 927356 w 2377881"/>
                <a:gd name="connsiteY246" fmla="*/ 450064 h 509406"/>
                <a:gd name="connsiteX247" fmla="*/ 929928 w 2377881"/>
                <a:gd name="connsiteY247" fmla="*/ 450636 h 509406"/>
                <a:gd name="connsiteX248" fmla="*/ 933928 w 2377881"/>
                <a:gd name="connsiteY248" fmla="*/ 454065 h 509406"/>
                <a:gd name="connsiteX249" fmla="*/ 927833 w 2377881"/>
                <a:gd name="connsiteY249" fmla="*/ 452922 h 509406"/>
                <a:gd name="connsiteX250" fmla="*/ 923642 w 2377881"/>
                <a:gd name="connsiteY250" fmla="*/ 453779 h 509406"/>
                <a:gd name="connsiteX251" fmla="*/ 920212 w 2377881"/>
                <a:gd name="connsiteY251" fmla="*/ 454541 h 509406"/>
                <a:gd name="connsiteX252" fmla="*/ 919069 w 2377881"/>
                <a:gd name="connsiteY252" fmla="*/ 453303 h 509406"/>
                <a:gd name="connsiteX253" fmla="*/ 920593 w 2377881"/>
                <a:gd name="connsiteY253" fmla="*/ 449207 h 509406"/>
                <a:gd name="connsiteX254" fmla="*/ 873445 w 2377881"/>
                <a:gd name="connsiteY254" fmla="*/ 447969 h 509406"/>
                <a:gd name="connsiteX255" fmla="*/ 877636 w 2377881"/>
                <a:gd name="connsiteY255" fmla="*/ 451303 h 509406"/>
                <a:gd name="connsiteX256" fmla="*/ 881827 w 2377881"/>
                <a:gd name="connsiteY256" fmla="*/ 449969 h 509406"/>
                <a:gd name="connsiteX257" fmla="*/ 885923 w 2377881"/>
                <a:gd name="connsiteY257" fmla="*/ 448445 h 509406"/>
                <a:gd name="connsiteX258" fmla="*/ 889542 w 2377881"/>
                <a:gd name="connsiteY258" fmla="*/ 454160 h 509406"/>
                <a:gd name="connsiteX259" fmla="*/ 880208 w 2377881"/>
                <a:gd name="connsiteY259" fmla="*/ 455399 h 509406"/>
                <a:gd name="connsiteX260" fmla="*/ 873445 w 2377881"/>
                <a:gd name="connsiteY260" fmla="*/ 447969 h 509406"/>
                <a:gd name="connsiteX261" fmla="*/ 957455 w 2377881"/>
                <a:gd name="connsiteY261" fmla="*/ 447874 h 509406"/>
                <a:gd name="connsiteX262" fmla="*/ 959075 w 2377881"/>
                <a:gd name="connsiteY262" fmla="*/ 450541 h 509406"/>
                <a:gd name="connsiteX263" fmla="*/ 964885 w 2377881"/>
                <a:gd name="connsiteY263" fmla="*/ 448922 h 509406"/>
                <a:gd name="connsiteX264" fmla="*/ 971171 w 2377881"/>
                <a:gd name="connsiteY264" fmla="*/ 449112 h 509406"/>
                <a:gd name="connsiteX265" fmla="*/ 968790 w 2377881"/>
                <a:gd name="connsiteY265" fmla="*/ 452065 h 509406"/>
                <a:gd name="connsiteX266" fmla="*/ 956789 w 2377881"/>
                <a:gd name="connsiteY266" fmla="*/ 453303 h 509406"/>
                <a:gd name="connsiteX267" fmla="*/ 957455 w 2377881"/>
                <a:gd name="connsiteY267" fmla="*/ 447874 h 509406"/>
                <a:gd name="connsiteX268" fmla="*/ 1040800 w 2377881"/>
                <a:gd name="connsiteY268" fmla="*/ 447112 h 509406"/>
                <a:gd name="connsiteX269" fmla="*/ 1048610 w 2377881"/>
                <a:gd name="connsiteY269" fmla="*/ 453970 h 509406"/>
                <a:gd name="connsiteX270" fmla="*/ 1047086 w 2377881"/>
                <a:gd name="connsiteY270" fmla="*/ 456351 h 509406"/>
                <a:gd name="connsiteX271" fmla="*/ 1041371 w 2377881"/>
                <a:gd name="connsiteY271" fmla="*/ 460447 h 509406"/>
                <a:gd name="connsiteX272" fmla="*/ 1039847 w 2377881"/>
                <a:gd name="connsiteY272" fmla="*/ 456637 h 509406"/>
                <a:gd name="connsiteX273" fmla="*/ 1039180 w 2377881"/>
                <a:gd name="connsiteY273" fmla="*/ 447684 h 509406"/>
                <a:gd name="connsiteX274" fmla="*/ 1039942 w 2377881"/>
                <a:gd name="connsiteY274" fmla="*/ 447398 h 509406"/>
                <a:gd name="connsiteX275" fmla="*/ 1374017 w 2377881"/>
                <a:gd name="connsiteY275" fmla="*/ 444507 h 509406"/>
                <a:gd name="connsiteX276" fmla="*/ 1374269 w 2377881"/>
                <a:gd name="connsiteY276" fmla="*/ 445873 h 509406"/>
                <a:gd name="connsiteX277" fmla="*/ 1374079 w 2377881"/>
                <a:gd name="connsiteY277" fmla="*/ 446564 h 509406"/>
                <a:gd name="connsiteX278" fmla="*/ 1105093 w 2377881"/>
                <a:gd name="connsiteY278" fmla="*/ 444445 h 509406"/>
                <a:gd name="connsiteX279" fmla="*/ 1109856 w 2377881"/>
                <a:gd name="connsiteY279" fmla="*/ 451588 h 509406"/>
                <a:gd name="connsiteX280" fmla="*/ 1105379 w 2377881"/>
                <a:gd name="connsiteY280" fmla="*/ 451207 h 509406"/>
                <a:gd name="connsiteX281" fmla="*/ 1097759 w 2377881"/>
                <a:gd name="connsiteY281" fmla="*/ 450541 h 509406"/>
                <a:gd name="connsiteX282" fmla="*/ 1092235 w 2377881"/>
                <a:gd name="connsiteY282" fmla="*/ 454065 h 509406"/>
                <a:gd name="connsiteX283" fmla="*/ 1095854 w 2377881"/>
                <a:gd name="connsiteY283" fmla="*/ 445302 h 509406"/>
                <a:gd name="connsiteX284" fmla="*/ 1105093 w 2377881"/>
                <a:gd name="connsiteY284" fmla="*/ 444445 h 509406"/>
                <a:gd name="connsiteX285" fmla="*/ 667800 w 2377881"/>
                <a:gd name="connsiteY285" fmla="*/ 442921 h 509406"/>
                <a:gd name="connsiteX286" fmla="*/ 679326 w 2377881"/>
                <a:gd name="connsiteY286" fmla="*/ 445683 h 509406"/>
                <a:gd name="connsiteX287" fmla="*/ 682755 w 2377881"/>
                <a:gd name="connsiteY287" fmla="*/ 452541 h 509406"/>
                <a:gd name="connsiteX288" fmla="*/ 680088 w 2377881"/>
                <a:gd name="connsiteY288" fmla="*/ 451589 h 509406"/>
                <a:gd name="connsiteX289" fmla="*/ 671039 w 2377881"/>
                <a:gd name="connsiteY289" fmla="*/ 449779 h 509406"/>
                <a:gd name="connsiteX290" fmla="*/ 668277 w 2377881"/>
                <a:gd name="connsiteY290" fmla="*/ 450160 h 509406"/>
                <a:gd name="connsiteX291" fmla="*/ 662752 w 2377881"/>
                <a:gd name="connsiteY291" fmla="*/ 449874 h 509406"/>
                <a:gd name="connsiteX292" fmla="*/ 663323 w 2377881"/>
                <a:gd name="connsiteY292" fmla="*/ 449779 h 509406"/>
                <a:gd name="connsiteX293" fmla="*/ 670563 w 2377881"/>
                <a:gd name="connsiteY293" fmla="*/ 449112 h 509406"/>
                <a:gd name="connsiteX294" fmla="*/ 667800 w 2377881"/>
                <a:gd name="connsiteY294" fmla="*/ 442921 h 509406"/>
                <a:gd name="connsiteX295" fmla="*/ 860967 w 2377881"/>
                <a:gd name="connsiteY295" fmla="*/ 442540 h 509406"/>
                <a:gd name="connsiteX296" fmla="*/ 867920 w 2377881"/>
                <a:gd name="connsiteY296" fmla="*/ 446350 h 509406"/>
                <a:gd name="connsiteX297" fmla="*/ 862110 w 2377881"/>
                <a:gd name="connsiteY297" fmla="*/ 449588 h 509406"/>
                <a:gd name="connsiteX298" fmla="*/ 861253 w 2377881"/>
                <a:gd name="connsiteY298" fmla="*/ 450064 h 509406"/>
                <a:gd name="connsiteX299" fmla="*/ 857919 w 2377881"/>
                <a:gd name="connsiteY299" fmla="*/ 451969 h 509406"/>
                <a:gd name="connsiteX300" fmla="*/ 853347 w 2377881"/>
                <a:gd name="connsiteY300" fmla="*/ 444826 h 509406"/>
                <a:gd name="connsiteX301" fmla="*/ 854490 w 2377881"/>
                <a:gd name="connsiteY301" fmla="*/ 445302 h 509406"/>
                <a:gd name="connsiteX302" fmla="*/ 856109 w 2377881"/>
                <a:gd name="connsiteY302" fmla="*/ 446064 h 509406"/>
                <a:gd name="connsiteX303" fmla="*/ 860300 w 2377881"/>
                <a:gd name="connsiteY303" fmla="*/ 444349 h 509406"/>
                <a:gd name="connsiteX304" fmla="*/ 860681 w 2377881"/>
                <a:gd name="connsiteY304" fmla="*/ 443111 h 509406"/>
                <a:gd name="connsiteX305" fmla="*/ 1357410 w 2377881"/>
                <a:gd name="connsiteY305" fmla="*/ 441492 h 509406"/>
                <a:gd name="connsiteX306" fmla="*/ 1358172 w 2377881"/>
                <a:gd name="connsiteY306" fmla="*/ 444159 h 509406"/>
                <a:gd name="connsiteX307" fmla="*/ 1356457 w 2377881"/>
                <a:gd name="connsiteY307" fmla="*/ 444826 h 509406"/>
                <a:gd name="connsiteX308" fmla="*/ 1354933 w 2377881"/>
                <a:gd name="connsiteY308" fmla="*/ 445016 h 509406"/>
                <a:gd name="connsiteX309" fmla="*/ 1347599 w 2377881"/>
                <a:gd name="connsiteY309" fmla="*/ 444540 h 509406"/>
                <a:gd name="connsiteX310" fmla="*/ 1350838 w 2377881"/>
                <a:gd name="connsiteY310" fmla="*/ 442254 h 509406"/>
                <a:gd name="connsiteX311" fmla="*/ 58391 w 2377881"/>
                <a:gd name="connsiteY311" fmla="*/ 440539 h 509406"/>
                <a:gd name="connsiteX312" fmla="*/ 55914 w 2377881"/>
                <a:gd name="connsiteY312" fmla="*/ 441111 h 509406"/>
                <a:gd name="connsiteX313" fmla="*/ 53819 w 2377881"/>
                <a:gd name="connsiteY313" fmla="*/ 441587 h 509406"/>
                <a:gd name="connsiteX314" fmla="*/ 58200 w 2377881"/>
                <a:gd name="connsiteY314" fmla="*/ 447302 h 509406"/>
                <a:gd name="connsiteX315" fmla="*/ 63820 w 2377881"/>
                <a:gd name="connsiteY315" fmla="*/ 441778 h 509406"/>
                <a:gd name="connsiteX316" fmla="*/ 58391 w 2377881"/>
                <a:gd name="connsiteY316" fmla="*/ 440539 h 509406"/>
                <a:gd name="connsiteX317" fmla="*/ 1224823 w 2377881"/>
                <a:gd name="connsiteY317" fmla="*/ 439397 h 509406"/>
                <a:gd name="connsiteX318" fmla="*/ 1236443 w 2377881"/>
                <a:gd name="connsiteY318" fmla="*/ 439397 h 509406"/>
                <a:gd name="connsiteX319" fmla="*/ 1231871 w 2377881"/>
                <a:gd name="connsiteY319" fmla="*/ 440730 h 509406"/>
                <a:gd name="connsiteX320" fmla="*/ 1224823 w 2377881"/>
                <a:gd name="connsiteY320" fmla="*/ 439397 h 509406"/>
                <a:gd name="connsiteX321" fmla="*/ 811627 w 2377881"/>
                <a:gd name="connsiteY321" fmla="*/ 438825 h 509406"/>
                <a:gd name="connsiteX322" fmla="*/ 814390 w 2377881"/>
                <a:gd name="connsiteY322" fmla="*/ 441112 h 509406"/>
                <a:gd name="connsiteX323" fmla="*/ 815533 w 2377881"/>
                <a:gd name="connsiteY323" fmla="*/ 441207 h 509406"/>
                <a:gd name="connsiteX324" fmla="*/ 816104 w 2377881"/>
                <a:gd name="connsiteY324" fmla="*/ 441302 h 509406"/>
                <a:gd name="connsiteX325" fmla="*/ 814961 w 2377881"/>
                <a:gd name="connsiteY325" fmla="*/ 446160 h 509406"/>
                <a:gd name="connsiteX326" fmla="*/ 807817 w 2377881"/>
                <a:gd name="connsiteY326" fmla="*/ 446445 h 509406"/>
                <a:gd name="connsiteX327" fmla="*/ 806293 w 2377881"/>
                <a:gd name="connsiteY327" fmla="*/ 444064 h 509406"/>
                <a:gd name="connsiteX328" fmla="*/ 805912 w 2377881"/>
                <a:gd name="connsiteY328" fmla="*/ 443493 h 509406"/>
                <a:gd name="connsiteX329" fmla="*/ 800959 w 2377881"/>
                <a:gd name="connsiteY329" fmla="*/ 444255 h 509406"/>
                <a:gd name="connsiteX330" fmla="*/ 796101 w 2377881"/>
                <a:gd name="connsiteY330" fmla="*/ 440731 h 509406"/>
                <a:gd name="connsiteX331" fmla="*/ 799626 w 2377881"/>
                <a:gd name="connsiteY331" fmla="*/ 438921 h 509406"/>
                <a:gd name="connsiteX332" fmla="*/ 811627 w 2377881"/>
                <a:gd name="connsiteY332" fmla="*/ 438825 h 509406"/>
                <a:gd name="connsiteX333" fmla="*/ 822010 w 2377881"/>
                <a:gd name="connsiteY333" fmla="*/ 437968 h 509406"/>
                <a:gd name="connsiteX334" fmla="*/ 826201 w 2377881"/>
                <a:gd name="connsiteY334" fmla="*/ 439682 h 509406"/>
                <a:gd name="connsiteX335" fmla="*/ 833059 w 2377881"/>
                <a:gd name="connsiteY335" fmla="*/ 447588 h 509406"/>
                <a:gd name="connsiteX336" fmla="*/ 826487 w 2377881"/>
                <a:gd name="connsiteY336" fmla="*/ 449779 h 509406"/>
                <a:gd name="connsiteX337" fmla="*/ 823915 w 2377881"/>
                <a:gd name="connsiteY337" fmla="*/ 447207 h 509406"/>
                <a:gd name="connsiteX338" fmla="*/ 822106 w 2377881"/>
                <a:gd name="connsiteY338" fmla="*/ 445302 h 509406"/>
                <a:gd name="connsiteX339" fmla="*/ 822010 w 2377881"/>
                <a:gd name="connsiteY339" fmla="*/ 437968 h 509406"/>
                <a:gd name="connsiteX340" fmla="*/ 1300165 w 2377881"/>
                <a:gd name="connsiteY340" fmla="*/ 436729 h 509406"/>
                <a:gd name="connsiteX341" fmla="*/ 1301880 w 2377881"/>
                <a:gd name="connsiteY341" fmla="*/ 444349 h 509406"/>
                <a:gd name="connsiteX342" fmla="*/ 1298546 w 2377881"/>
                <a:gd name="connsiteY342" fmla="*/ 444159 h 509406"/>
                <a:gd name="connsiteX343" fmla="*/ 1298737 w 2377881"/>
                <a:gd name="connsiteY343" fmla="*/ 441778 h 509406"/>
                <a:gd name="connsiteX344" fmla="*/ 1298927 w 2377881"/>
                <a:gd name="connsiteY344" fmla="*/ 439492 h 509406"/>
                <a:gd name="connsiteX345" fmla="*/ 1300165 w 2377881"/>
                <a:gd name="connsiteY345" fmla="*/ 436729 h 509406"/>
                <a:gd name="connsiteX346" fmla="*/ 1043847 w 2377881"/>
                <a:gd name="connsiteY346" fmla="*/ 436253 h 509406"/>
                <a:gd name="connsiteX347" fmla="*/ 1053563 w 2377881"/>
                <a:gd name="connsiteY347" fmla="*/ 436444 h 509406"/>
                <a:gd name="connsiteX348" fmla="*/ 1056706 w 2377881"/>
                <a:gd name="connsiteY348" fmla="*/ 443302 h 509406"/>
                <a:gd name="connsiteX349" fmla="*/ 1053467 w 2377881"/>
                <a:gd name="connsiteY349" fmla="*/ 444540 h 509406"/>
                <a:gd name="connsiteX350" fmla="*/ 1050896 w 2377881"/>
                <a:gd name="connsiteY350" fmla="*/ 445492 h 509406"/>
                <a:gd name="connsiteX351" fmla="*/ 1043466 w 2377881"/>
                <a:gd name="connsiteY351" fmla="*/ 439301 h 509406"/>
                <a:gd name="connsiteX352" fmla="*/ 1043847 w 2377881"/>
                <a:gd name="connsiteY352" fmla="*/ 436253 h 509406"/>
                <a:gd name="connsiteX353" fmla="*/ 725617 w 2377881"/>
                <a:gd name="connsiteY353" fmla="*/ 435873 h 509406"/>
                <a:gd name="connsiteX354" fmla="*/ 728760 w 2377881"/>
                <a:gd name="connsiteY354" fmla="*/ 436254 h 509406"/>
                <a:gd name="connsiteX355" fmla="*/ 729046 w 2377881"/>
                <a:gd name="connsiteY355" fmla="*/ 441588 h 509406"/>
                <a:gd name="connsiteX356" fmla="*/ 730380 w 2377881"/>
                <a:gd name="connsiteY356" fmla="*/ 442540 h 509406"/>
                <a:gd name="connsiteX357" fmla="*/ 734475 w 2377881"/>
                <a:gd name="connsiteY357" fmla="*/ 441874 h 509406"/>
                <a:gd name="connsiteX358" fmla="*/ 744953 w 2377881"/>
                <a:gd name="connsiteY358" fmla="*/ 440064 h 509406"/>
                <a:gd name="connsiteX359" fmla="*/ 747239 w 2377881"/>
                <a:gd name="connsiteY359" fmla="*/ 441397 h 509406"/>
                <a:gd name="connsiteX360" fmla="*/ 748001 w 2377881"/>
                <a:gd name="connsiteY360" fmla="*/ 446636 h 509406"/>
                <a:gd name="connsiteX361" fmla="*/ 746667 w 2377881"/>
                <a:gd name="connsiteY361" fmla="*/ 452923 h 509406"/>
                <a:gd name="connsiteX362" fmla="*/ 737809 w 2377881"/>
                <a:gd name="connsiteY362" fmla="*/ 449779 h 509406"/>
                <a:gd name="connsiteX363" fmla="*/ 738190 w 2377881"/>
                <a:gd name="connsiteY363" fmla="*/ 449589 h 509406"/>
                <a:gd name="connsiteX364" fmla="*/ 740381 w 2377881"/>
                <a:gd name="connsiteY364" fmla="*/ 448636 h 509406"/>
                <a:gd name="connsiteX365" fmla="*/ 740571 w 2377881"/>
                <a:gd name="connsiteY365" fmla="*/ 445779 h 509406"/>
                <a:gd name="connsiteX366" fmla="*/ 738476 w 2377881"/>
                <a:gd name="connsiteY366" fmla="*/ 445207 h 509406"/>
                <a:gd name="connsiteX367" fmla="*/ 735713 w 2377881"/>
                <a:gd name="connsiteY367" fmla="*/ 444445 h 509406"/>
                <a:gd name="connsiteX368" fmla="*/ 722283 w 2377881"/>
                <a:gd name="connsiteY368" fmla="*/ 444160 h 509406"/>
                <a:gd name="connsiteX369" fmla="*/ 720378 w 2377881"/>
                <a:gd name="connsiteY369" fmla="*/ 445588 h 509406"/>
                <a:gd name="connsiteX370" fmla="*/ 715711 w 2377881"/>
                <a:gd name="connsiteY370" fmla="*/ 443398 h 509406"/>
                <a:gd name="connsiteX371" fmla="*/ 717806 w 2377881"/>
                <a:gd name="connsiteY371" fmla="*/ 439207 h 509406"/>
                <a:gd name="connsiteX372" fmla="*/ 719426 w 2377881"/>
                <a:gd name="connsiteY372" fmla="*/ 437873 h 509406"/>
                <a:gd name="connsiteX373" fmla="*/ 725617 w 2377881"/>
                <a:gd name="connsiteY373" fmla="*/ 435873 h 509406"/>
                <a:gd name="connsiteX374" fmla="*/ 1209963 w 2377881"/>
                <a:gd name="connsiteY374" fmla="*/ 435301 h 509406"/>
                <a:gd name="connsiteX375" fmla="*/ 1219012 w 2377881"/>
                <a:gd name="connsiteY375" fmla="*/ 435682 h 509406"/>
                <a:gd name="connsiteX376" fmla="*/ 1216726 w 2377881"/>
                <a:gd name="connsiteY376" fmla="*/ 436634 h 509406"/>
                <a:gd name="connsiteX377" fmla="*/ 1211297 w 2377881"/>
                <a:gd name="connsiteY377" fmla="*/ 441778 h 509406"/>
                <a:gd name="connsiteX378" fmla="*/ 1211106 w 2377881"/>
                <a:gd name="connsiteY378" fmla="*/ 444064 h 509406"/>
                <a:gd name="connsiteX379" fmla="*/ 1211773 w 2377881"/>
                <a:gd name="connsiteY379" fmla="*/ 447207 h 509406"/>
                <a:gd name="connsiteX380" fmla="*/ 1208725 w 2377881"/>
                <a:gd name="connsiteY380" fmla="*/ 445207 h 509406"/>
                <a:gd name="connsiteX381" fmla="*/ 1207392 w 2377881"/>
                <a:gd name="connsiteY381" fmla="*/ 442254 h 509406"/>
                <a:gd name="connsiteX382" fmla="*/ 1209963 w 2377881"/>
                <a:gd name="connsiteY382" fmla="*/ 435301 h 509406"/>
                <a:gd name="connsiteX383" fmla="*/ 1152242 w 2377881"/>
                <a:gd name="connsiteY383" fmla="*/ 435301 h 509406"/>
                <a:gd name="connsiteX384" fmla="*/ 1156052 w 2377881"/>
                <a:gd name="connsiteY384" fmla="*/ 436063 h 509406"/>
                <a:gd name="connsiteX385" fmla="*/ 1155957 w 2377881"/>
                <a:gd name="connsiteY385" fmla="*/ 436634 h 509406"/>
                <a:gd name="connsiteX386" fmla="*/ 1155481 w 2377881"/>
                <a:gd name="connsiteY386" fmla="*/ 439206 h 509406"/>
                <a:gd name="connsiteX387" fmla="*/ 1148527 w 2377881"/>
                <a:gd name="connsiteY387" fmla="*/ 444826 h 509406"/>
                <a:gd name="connsiteX388" fmla="*/ 1146527 w 2377881"/>
                <a:gd name="connsiteY388" fmla="*/ 443873 h 509406"/>
                <a:gd name="connsiteX389" fmla="*/ 1147480 w 2377881"/>
                <a:gd name="connsiteY389" fmla="*/ 439587 h 509406"/>
                <a:gd name="connsiteX390" fmla="*/ 1148718 w 2377881"/>
                <a:gd name="connsiteY390" fmla="*/ 439206 h 509406"/>
                <a:gd name="connsiteX391" fmla="*/ 1151575 w 2377881"/>
                <a:gd name="connsiteY391" fmla="*/ 437111 h 509406"/>
                <a:gd name="connsiteX392" fmla="*/ 1152052 w 2377881"/>
                <a:gd name="connsiteY392" fmla="*/ 435872 h 509406"/>
                <a:gd name="connsiteX393" fmla="*/ 1007366 w 2377881"/>
                <a:gd name="connsiteY393" fmla="*/ 435111 h 509406"/>
                <a:gd name="connsiteX394" fmla="*/ 1011176 w 2377881"/>
                <a:gd name="connsiteY394" fmla="*/ 438445 h 509406"/>
                <a:gd name="connsiteX395" fmla="*/ 1014415 w 2377881"/>
                <a:gd name="connsiteY395" fmla="*/ 446446 h 509406"/>
                <a:gd name="connsiteX396" fmla="*/ 1015081 w 2377881"/>
                <a:gd name="connsiteY396" fmla="*/ 452828 h 509406"/>
                <a:gd name="connsiteX397" fmla="*/ 1010985 w 2377881"/>
                <a:gd name="connsiteY397" fmla="*/ 454637 h 509406"/>
                <a:gd name="connsiteX398" fmla="*/ 1009366 w 2377881"/>
                <a:gd name="connsiteY398" fmla="*/ 453970 h 509406"/>
                <a:gd name="connsiteX399" fmla="*/ 1008318 w 2377881"/>
                <a:gd name="connsiteY399" fmla="*/ 453494 h 509406"/>
                <a:gd name="connsiteX400" fmla="*/ 1002794 w 2377881"/>
                <a:gd name="connsiteY400" fmla="*/ 453780 h 509406"/>
                <a:gd name="connsiteX401" fmla="*/ 998603 w 2377881"/>
                <a:gd name="connsiteY401" fmla="*/ 461019 h 509406"/>
                <a:gd name="connsiteX402" fmla="*/ 996317 w 2377881"/>
                <a:gd name="connsiteY402" fmla="*/ 460543 h 509406"/>
                <a:gd name="connsiteX403" fmla="*/ 996317 w 2377881"/>
                <a:gd name="connsiteY403" fmla="*/ 459781 h 509406"/>
                <a:gd name="connsiteX404" fmla="*/ 996222 w 2377881"/>
                <a:gd name="connsiteY404" fmla="*/ 458066 h 509406"/>
                <a:gd name="connsiteX405" fmla="*/ 1000127 w 2377881"/>
                <a:gd name="connsiteY405" fmla="*/ 452161 h 509406"/>
                <a:gd name="connsiteX406" fmla="*/ 1008985 w 2377881"/>
                <a:gd name="connsiteY406" fmla="*/ 443779 h 509406"/>
                <a:gd name="connsiteX407" fmla="*/ 1007366 w 2377881"/>
                <a:gd name="connsiteY407" fmla="*/ 435111 h 509406"/>
                <a:gd name="connsiteX408" fmla="*/ 781529 w 2377881"/>
                <a:gd name="connsiteY408" fmla="*/ 434920 h 509406"/>
                <a:gd name="connsiteX409" fmla="*/ 787720 w 2377881"/>
                <a:gd name="connsiteY409" fmla="*/ 436539 h 509406"/>
                <a:gd name="connsiteX410" fmla="*/ 787529 w 2377881"/>
                <a:gd name="connsiteY410" fmla="*/ 436539 h 509406"/>
                <a:gd name="connsiteX411" fmla="*/ 784862 w 2377881"/>
                <a:gd name="connsiteY411" fmla="*/ 436825 h 509406"/>
                <a:gd name="connsiteX412" fmla="*/ 784958 w 2377881"/>
                <a:gd name="connsiteY412" fmla="*/ 442445 h 509406"/>
                <a:gd name="connsiteX413" fmla="*/ 785243 w 2377881"/>
                <a:gd name="connsiteY413" fmla="*/ 443683 h 509406"/>
                <a:gd name="connsiteX414" fmla="*/ 785529 w 2377881"/>
                <a:gd name="connsiteY414" fmla="*/ 444826 h 509406"/>
                <a:gd name="connsiteX415" fmla="*/ 781052 w 2377881"/>
                <a:gd name="connsiteY415" fmla="*/ 446255 h 509406"/>
                <a:gd name="connsiteX416" fmla="*/ 781052 w 2377881"/>
                <a:gd name="connsiteY416" fmla="*/ 445778 h 509406"/>
                <a:gd name="connsiteX417" fmla="*/ 781052 w 2377881"/>
                <a:gd name="connsiteY417" fmla="*/ 443207 h 509406"/>
                <a:gd name="connsiteX418" fmla="*/ 778481 w 2377881"/>
                <a:gd name="connsiteY418" fmla="*/ 436539 h 509406"/>
                <a:gd name="connsiteX419" fmla="*/ 781529 w 2377881"/>
                <a:gd name="connsiteY419" fmla="*/ 434920 h 509406"/>
                <a:gd name="connsiteX420" fmla="*/ 1068231 w 2377881"/>
                <a:gd name="connsiteY420" fmla="*/ 434825 h 509406"/>
                <a:gd name="connsiteX421" fmla="*/ 1071946 w 2377881"/>
                <a:gd name="connsiteY421" fmla="*/ 436539 h 509406"/>
                <a:gd name="connsiteX422" fmla="*/ 1070517 w 2377881"/>
                <a:gd name="connsiteY422" fmla="*/ 438921 h 509406"/>
                <a:gd name="connsiteX423" fmla="*/ 1069660 w 2377881"/>
                <a:gd name="connsiteY423" fmla="*/ 439492 h 509406"/>
                <a:gd name="connsiteX424" fmla="*/ 1065088 w 2377881"/>
                <a:gd name="connsiteY424" fmla="*/ 442921 h 509406"/>
                <a:gd name="connsiteX425" fmla="*/ 1057754 w 2377881"/>
                <a:gd name="connsiteY425" fmla="*/ 445207 h 509406"/>
                <a:gd name="connsiteX426" fmla="*/ 1062707 w 2377881"/>
                <a:gd name="connsiteY426" fmla="*/ 439683 h 509406"/>
                <a:gd name="connsiteX427" fmla="*/ 1064040 w 2377881"/>
                <a:gd name="connsiteY427" fmla="*/ 437206 h 509406"/>
                <a:gd name="connsiteX428" fmla="*/ 1068231 w 2377881"/>
                <a:gd name="connsiteY428" fmla="*/ 434825 h 509406"/>
                <a:gd name="connsiteX429" fmla="*/ 1264828 w 2377881"/>
                <a:gd name="connsiteY429" fmla="*/ 434063 h 509406"/>
                <a:gd name="connsiteX430" fmla="*/ 1273876 w 2377881"/>
                <a:gd name="connsiteY430" fmla="*/ 439207 h 509406"/>
                <a:gd name="connsiteX431" fmla="*/ 1273590 w 2377881"/>
                <a:gd name="connsiteY431" fmla="*/ 447017 h 509406"/>
                <a:gd name="connsiteX432" fmla="*/ 1268638 w 2377881"/>
                <a:gd name="connsiteY432" fmla="*/ 442731 h 509406"/>
                <a:gd name="connsiteX433" fmla="*/ 1259303 w 2377881"/>
                <a:gd name="connsiteY433" fmla="*/ 435778 h 509406"/>
                <a:gd name="connsiteX434" fmla="*/ 1264828 w 2377881"/>
                <a:gd name="connsiteY434" fmla="*/ 434063 h 509406"/>
                <a:gd name="connsiteX435" fmla="*/ 836583 w 2377881"/>
                <a:gd name="connsiteY435" fmla="*/ 434062 h 509406"/>
                <a:gd name="connsiteX436" fmla="*/ 846299 w 2377881"/>
                <a:gd name="connsiteY436" fmla="*/ 439111 h 509406"/>
                <a:gd name="connsiteX437" fmla="*/ 839155 w 2377881"/>
                <a:gd name="connsiteY437" fmla="*/ 438253 h 509406"/>
                <a:gd name="connsiteX438" fmla="*/ 832297 w 2377881"/>
                <a:gd name="connsiteY438" fmla="*/ 437587 h 509406"/>
                <a:gd name="connsiteX439" fmla="*/ 832202 w 2377881"/>
                <a:gd name="connsiteY439" fmla="*/ 437587 h 509406"/>
                <a:gd name="connsiteX440" fmla="*/ 836583 w 2377881"/>
                <a:gd name="connsiteY440" fmla="*/ 434062 h 509406"/>
                <a:gd name="connsiteX441" fmla="*/ 1019463 w 2377881"/>
                <a:gd name="connsiteY441" fmla="*/ 433872 h 509406"/>
                <a:gd name="connsiteX442" fmla="*/ 1018415 w 2377881"/>
                <a:gd name="connsiteY442" fmla="*/ 444159 h 509406"/>
                <a:gd name="connsiteX443" fmla="*/ 1018129 w 2377881"/>
                <a:gd name="connsiteY443" fmla="*/ 443207 h 509406"/>
                <a:gd name="connsiteX444" fmla="*/ 1017844 w 2377881"/>
                <a:gd name="connsiteY444" fmla="*/ 437111 h 509406"/>
                <a:gd name="connsiteX445" fmla="*/ 1017653 w 2377881"/>
                <a:gd name="connsiteY445" fmla="*/ 435682 h 509406"/>
                <a:gd name="connsiteX446" fmla="*/ 1019463 w 2377881"/>
                <a:gd name="connsiteY446" fmla="*/ 433872 h 509406"/>
                <a:gd name="connsiteX447" fmla="*/ 635891 w 2377881"/>
                <a:gd name="connsiteY447" fmla="*/ 433682 h 509406"/>
                <a:gd name="connsiteX448" fmla="*/ 641892 w 2377881"/>
                <a:gd name="connsiteY448" fmla="*/ 434730 h 509406"/>
                <a:gd name="connsiteX449" fmla="*/ 644178 w 2377881"/>
                <a:gd name="connsiteY449" fmla="*/ 436540 h 509406"/>
                <a:gd name="connsiteX450" fmla="*/ 643607 w 2377881"/>
                <a:gd name="connsiteY450" fmla="*/ 438254 h 509406"/>
                <a:gd name="connsiteX451" fmla="*/ 636082 w 2377881"/>
                <a:gd name="connsiteY451" fmla="*/ 445493 h 509406"/>
                <a:gd name="connsiteX452" fmla="*/ 631224 w 2377881"/>
                <a:gd name="connsiteY452" fmla="*/ 454065 h 509406"/>
                <a:gd name="connsiteX453" fmla="*/ 630843 w 2377881"/>
                <a:gd name="connsiteY453" fmla="*/ 456161 h 509406"/>
                <a:gd name="connsiteX454" fmla="*/ 626081 w 2377881"/>
                <a:gd name="connsiteY454" fmla="*/ 457018 h 509406"/>
                <a:gd name="connsiteX455" fmla="*/ 626081 w 2377881"/>
                <a:gd name="connsiteY455" fmla="*/ 449493 h 509406"/>
                <a:gd name="connsiteX456" fmla="*/ 625795 w 2377881"/>
                <a:gd name="connsiteY456" fmla="*/ 446255 h 509406"/>
                <a:gd name="connsiteX457" fmla="*/ 618270 w 2377881"/>
                <a:gd name="connsiteY457" fmla="*/ 452732 h 509406"/>
                <a:gd name="connsiteX458" fmla="*/ 623604 w 2377881"/>
                <a:gd name="connsiteY458" fmla="*/ 456828 h 509406"/>
                <a:gd name="connsiteX459" fmla="*/ 619318 w 2377881"/>
                <a:gd name="connsiteY459" fmla="*/ 457209 h 509406"/>
                <a:gd name="connsiteX460" fmla="*/ 618175 w 2377881"/>
                <a:gd name="connsiteY460" fmla="*/ 456352 h 509406"/>
                <a:gd name="connsiteX461" fmla="*/ 613603 w 2377881"/>
                <a:gd name="connsiteY461" fmla="*/ 452923 h 509406"/>
                <a:gd name="connsiteX462" fmla="*/ 605983 w 2377881"/>
                <a:gd name="connsiteY462" fmla="*/ 443588 h 509406"/>
                <a:gd name="connsiteX463" fmla="*/ 611507 w 2377881"/>
                <a:gd name="connsiteY463" fmla="*/ 443969 h 509406"/>
                <a:gd name="connsiteX464" fmla="*/ 616365 w 2377881"/>
                <a:gd name="connsiteY464" fmla="*/ 440159 h 509406"/>
                <a:gd name="connsiteX465" fmla="*/ 616651 w 2377881"/>
                <a:gd name="connsiteY465" fmla="*/ 435015 h 509406"/>
                <a:gd name="connsiteX466" fmla="*/ 628081 w 2377881"/>
                <a:gd name="connsiteY466" fmla="*/ 436825 h 509406"/>
                <a:gd name="connsiteX467" fmla="*/ 635891 w 2377881"/>
                <a:gd name="connsiteY467" fmla="*/ 433682 h 509406"/>
                <a:gd name="connsiteX468" fmla="*/ 978982 w 2377881"/>
                <a:gd name="connsiteY468" fmla="*/ 433300 h 509406"/>
                <a:gd name="connsiteX469" fmla="*/ 979077 w 2377881"/>
                <a:gd name="connsiteY469" fmla="*/ 433777 h 509406"/>
                <a:gd name="connsiteX470" fmla="*/ 979458 w 2377881"/>
                <a:gd name="connsiteY470" fmla="*/ 435777 h 509406"/>
                <a:gd name="connsiteX471" fmla="*/ 975267 w 2377881"/>
                <a:gd name="connsiteY471" fmla="*/ 441397 h 509406"/>
                <a:gd name="connsiteX472" fmla="*/ 974124 w 2377881"/>
                <a:gd name="connsiteY472" fmla="*/ 442254 h 509406"/>
                <a:gd name="connsiteX473" fmla="*/ 968028 w 2377881"/>
                <a:gd name="connsiteY473" fmla="*/ 441206 h 509406"/>
                <a:gd name="connsiteX474" fmla="*/ 967171 w 2377881"/>
                <a:gd name="connsiteY474" fmla="*/ 440254 h 509406"/>
                <a:gd name="connsiteX475" fmla="*/ 969647 w 2377881"/>
                <a:gd name="connsiteY475" fmla="*/ 437301 h 509406"/>
                <a:gd name="connsiteX476" fmla="*/ 970981 w 2377881"/>
                <a:gd name="connsiteY476" fmla="*/ 437587 h 509406"/>
                <a:gd name="connsiteX477" fmla="*/ 975172 w 2377881"/>
                <a:gd name="connsiteY477" fmla="*/ 434634 h 509406"/>
                <a:gd name="connsiteX478" fmla="*/ 975172 w 2377881"/>
                <a:gd name="connsiteY478" fmla="*/ 433967 h 509406"/>
                <a:gd name="connsiteX479" fmla="*/ 978982 w 2377881"/>
                <a:gd name="connsiteY479" fmla="*/ 433300 h 509406"/>
                <a:gd name="connsiteX480" fmla="*/ 1182531 w 2377881"/>
                <a:gd name="connsiteY480" fmla="*/ 433015 h 509406"/>
                <a:gd name="connsiteX481" fmla="*/ 1187294 w 2377881"/>
                <a:gd name="connsiteY481" fmla="*/ 436254 h 509406"/>
                <a:gd name="connsiteX482" fmla="*/ 1188246 w 2377881"/>
                <a:gd name="connsiteY482" fmla="*/ 437492 h 509406"/>
                <a:gd name="connsiteX483" fmla="*/ 1193771 w 2377881"/>
                <a:gd name="connsiteY483" fmla="*/ 441016 h 509406"/>
                <a:gd name="connsiteX484" fmla="*/ 1198914 w 2377881"/>
                <a:gd name="connsiteY484" fmla="*/ 442159 h 509406"/>
                <a:gd name="connsiteX485" fmla="*/ 1199105 w 2377881"/>
                <a:gd name="connsiteY485" fmla="*/ 443683 h 509406"/>
                <a:gd name="connsiteX486" fmla="*/ 1201105 w 2377881"/>
                <a:gd name="connsiteY486" fmla="*/ 450065 h 509406"/>
                <a:gd name="connsiteX487" fmla="*/ 1200438 w 2377881"/>
                <a:gd name="connsiteY487" fmla="*/ 450732 h 509406"/>
                <a:gd name="connsiteX488" fmla="*/ 1198533 w 2377881"/>
                <a:gd name="connsiteY488" fmla="*/ 452922 h 509406"/>
                <a:gd name="connsiteX489" fmla="*/ 1191389 w 2377881"/>
                <a:gd name="connsiteY489" fmla="*/ 453113 h 509406"/>
                <a:gd name="connsiteX490" fmla="*/ 1188341 w 2377881"/>
                <a:gd name="connsiteY490" fmla="*/ 449017 h 509406"/>
                <a:gd name="connsiteX491" fmla="*/ 1185675 w 2377881"/>
                <a:gd name="connsiteY491" fmla="*/ 450446 h 509406"/>
                <a:gd name="connsiteX492" fmla="*/ 1185008 w 2377881"/>
                <a:gd name="connsiteY492" fmla="*/ 450827 h 509406"/>
                <a:gd name="connsiteX493" fmla="*/ 1183103 w 2377881"/>
                <a:gd name="connsiteY493" fmla="*/ 448350 h 509406"/>
                <a:gd name="connsiteX494" fmla="*/ 1183865 w 2377881"/>
                <a:gd name="connsiteY494" fmla="*/ 447969 h 509406"/>
                <a:gd name="connsiteX495" fmla="*/ 1185770 w 2377881"/>
                <a:gd name="connsiteY495" fmla="*/ 446921 h 509406"/>
                <a:gd name="connsiteX496" fmla="*/ 1188056 w 2377881"/>
                <a:gd name="connsiteY496" fmla="*/ 442921 h 509406"/>
                <a:gd name="connsiteX497" fmla="*/ 1183293 w 2377881"/>
                <a:gd name="connsiteY497" fmla="*/ 433872 h 509406"/>
                <a:gd name="connsiteX498" fmla="*/ 1182531 w 2377881"/>
                <a:gd name="connsiteY498" fmla="*/ 433015 h 509406"/>
                <a:gd name="connsiteX499" fmla="*/ 1372840 w 2377881"/>
                <a:gd name="connsiteY499" fmla="*/ 432824 h 509406"/>
                <a:gd name="connsiteX500" fmla="*/ 1375983 w 2377881"/>
                <a:gd name="connsiteY500" fmla="*/ 433681 h 509406"/>
                <a:gd name="connsiteX501" fmla="*/ 1377889 w 2377881"/>
                <a:gd name="connsiteY501" fmla="*/ 436444 h 509406"/>
                <a:gd name="connsiteX502" fmla="*/ 1373888 w 2377881"/>
                <a:gd name="connsiteY502" fmla="*/ 440254 h 509406"/>
                <a:gd name="connsiteX503" fmla="*/ 1374017 w 2377881"/>
                <a:gd name="connsiteY503" fmla="*/ 444507 h 509406"/>
                <a:gd name="connsiteX504" fmla="*/ 1373019 w 2377881"/>
                <a:gd name="connsiteY504" fmla="*/ 439111 h 509406"/>
                <a:gd name="connsiteX505" fmla="*/ 1371983 w 2377881"/>
                <a:gd name="connsiteY505" fmla="*/ 433777 h 509406"/>
                <a:gd name="connsiteX506" fmla="*/ 187836 w 2377881"/>
                <a:gd name="connsiteY506" fmla="*/ 432824 h 509406"/>
                <a:gd name="connsiteX507" fmla="*/ 189169 w 2377881"/>
                <a:gd name="connsiteY507" fmla="*/ 432919 h 509406"/>
                <a:gd name="connsiteX508" fmla="*/ 198123 w 2377881"/>
                <a:gd name="connsiteY508" fmla="*/ 435872 h 509406"/>
                <a:gd name="connsiteX509" fmla="*/ 198980 w 2377881"/>
                <a:gd name="connsiteY509" fmla="*/ 441492 h 509406"/>
                <a:gd name="connsiteX510" fmla="*/ 197171 w 2377881"/>
                <a:gd name="connsiteY510" fmla="*/ 442730 h 509406"/>
                <a:gd name="connsiteX511" fmla="*/ 190408 w 2377881"/>
                <a:gd name="connsiteY511" fmla="*/ 443111 h 509406"/>
                <a:gd name="connsiteX512" fmla="*/ 187836 w 2377881"/>
                <a:gd name="connsiteY512" fmla="*/ 432824 h 509406"/>
                <a:gd name="connsiteX513" fmla="*/ 946216 w 2377881"/>
                <a:gd name="connsiteY513" fmla="*/ 432348 h 509406"/>
                <a:gd name="connsiteX514" fmla="*/ 946406 w 2377881"/>
                <a:gd name="connsiteY514" fmla="*/ 445397 h 509406"/>
                <a:gd name="connsiteX515" fmla="*/ 942882 w 2377881"/>
                <a:gd name="connsiteY515" fmla="*/ 448731 h 509406"/>
                <a:gd name="connsiteX516" fmla="*/ 938405 w 2377881"/>
                <a:gd name="connsiteY516" fmla="*/ 443492 h 509406"/>
                <a:gd name="connsiteX517" fmla="*/ 946120 w 2377881"/>
                <a:gd name="connsiteY517" fmla="*/ 440730 h 509406"/>
                <a:gd name="connsiteX518" fmla="*/ 945739 w 2377881"/>
                <a:gd name="connsiteY518" fmla="*/ 440349 h 509406"/>
                <a:gd name="connsiteX519" fmla="*/ 944215 w 2377881"/>
                <a:gd name="connsiteY519" fmla="*/ 438730 h 509406"/>
                <a:gd name="connsiteX520" fmla="*/ 942310 w 2377881"/>
                <a:gd name="connsiteY520" fmla="*/ 434158 h 509406"/>
                <a:gd name="connsiteX521" fmla="*/ 943358 w 2377881"/>
                <a:gd name="connsiteY521" fmla="*/ 433681 h 509406"/>
                <a:gd name="connsiteX522" fmla="*/ 675135 w 2377881"/>
                <a:gd name="connsiteY522" fmla="*/ 432253 h 509406"/>
                <a:gd name="connsiteX523" fmla="*/ 679326 w 2377881"/>
                <a:gd name="connsiteY523" fmla="*/ 437777 h 509406"/>
                <a:gd name="connsiteX524" fmla="*/ 678278 w 2377881"/>
                <a:gd name="connsiteY524" fmla="*/ 442064 h 509406"/>
                <a:gd name="connsiteX525" fmla="*/ 669896 w 2377881"/>
                <a:gd name="connsiteY525" fmla="*/ 436158 h 509406"/>
                <a:gd name="connsiteX526" fmla="*/ 666848 w 2377881"/>
                <a:gd name="connsiteY526" fmla="*/ 438254 h 509406"/>
                <a:gd name="connsiteX527" fmla="*/ 663229 w 2377881"/>
                <a:gd name="connsiteY527" fmla="*/ 440730 h 509406"/>
                <a:gd name="connsiteX528" fmla="*/ 656275 w 2377881"/>
                <a:gd name="connsiteY528" fmla="*/ 450636 h 509406"/>
                <a:gd name="connsiteX529" fmla="*/ 656371 w 2377881"/>
                <a:gd name="connsiteY529" fmla="*/ 448255 h 509406"/>
                <a:gd name="connsiteX530" fmla="*/ 658656 w 2377881"/>
                <a:gd name="connsiteY530" fmla="*/ 439682 h 509406"/>
                <a:gd name="connsiteX531" fmla="*/ 662847 w 2377881"/>
                <a:gd name="connsiteY531" fmla="*/ 435587 h 509406"/>
                <a:gd name="connsiteX532" fmla="*/ 672754 w 2377881"/>
                <a:gd name="connsiteY532" fmla="*/ 432634 h 509406"/>
                <a:gd name="connsiteX533" fmla="*/ 990889 w 2377881"/>
                <a:gd name="connsiteY533" fmla="*/ 431967 h 509406"/>
                <a:gd name="connsiteX534" fmla="*/ 998889 w 2377881"/>
                <a:gd name="connsiteY534" fmla="*/ 432157 h 509406"/>
                <a:gd name="connsiteX535" fmla="*/ 993746 w 2377881"/>
                <a:gd name="connsiteY535" fmla="*/ 434062 h 509406"/>
                <a:gd name="connsiteX536" fmla="*/ 997080 w 2377881"/>
                <a:gd name="connsiteY536" fmla="*/ 437682 h 509406"/>
                <a:gd name="connsiteX537" fmla="*/ 999652 w 2377881"/>
                <a:gd name="connsiteY537" fmla="*/ 442825 h 509406"/>
                <a:gd name="connsiteX538" fmla="*/ 990603 w 2377881"/>
                <a:gd name="connsiteY538" fmla="*/ 436634 h 509406"/>
                <a:gd name="connsiteX539" fmla="*/ 990889 w 2377881"/>
                <a:gd name="connsiteY539" fmla="*/ 431967 h 509406"/>
                <a:gd name="connsiteX540" fmla="*/ 54962 w 2377881"/>
                <a:gd name="connsiteY540" fmla="*/ 431300 h 509406"/>
                <a:gd name="connsiteX541" fmla="*/ 55819 w 2377881"/>
                <a:gd name="connsiteY541" fmla="*/ 434443 h 509406"/>
                <a:gd name="connsiteX542" fmla="*/ 55153 w 2377881"/>
                <a:gd name="connsiteY542" fmla="*/ 434539 h 509406"/>
                <a:gd name="connsiteX543" fmla="*/ 53152 w 2377881"/>
                <a:gd name="connsiteY543" fmla="*/ 435015 h 509406"/>
                <a:gd name="connsiteX544" fmla="*/ 56581 w 2377881"/>
                <a:gd name="connsiteY544" fmla="*/ 437872 h 509406"/>
                <a:gd name="connsiteX545" fmla="*/ 60867 w 2377881"/>
                <a:gd name="connsiteY545" fmla="*/ 436539 h 509406"/>
                <a:gd name="connsiteX546" fmla="*/ 65820 w 2377881"/>
                <a:gd name="connsiteY546" fmla="*/ 435015 h 509406"/>
                <a:gd name="connsiteX547" fmla="*/ 70392 w 2377881"/>
                <a:gd name="connsiteY547" fmla="*/ 438634 h 509406"/>
                <a:gd name="connsiteX548" fmla="*/ 69440 w 2377881"/>
                <a:gd name="connsiteY548" fmla="*/ 444159 h 509406"/>
                <a:gd name="connsiteX549" fmla="*/ 71059 w 2377881"/>
                <a:gd name="connsiteY549" fmla="*/ 447778 h 509406"/>
                <a:gd name="connsiteX550" fmla="*/ 71345 w 2377881"/>
                <a:gd name="connsiteY550" fmla="*/ 448921 h 509406"/>
                <a:gd name="connsiteX551" fmla="*/ 68583 w 2377881"/>
                <a:gd name="connsiteY551" fmla="*/ 449493 h 509406"/>
                <a:gd name="connsiteX552" fmla="*/ 68297 w 2377881"/>
                <a:gd name="connsiteY552" fmla="*/ 449683 h 509406"/>
                <a:gd name="connsiteX553" fmla="*/ 64296 w 2377881"/>
                <a:gd name="connsiteY553" fmla="*/ 451779 h 509406"/>
                <a:gd name="connsiteX554" fmla="*/ 52771 w 2377881"/>
                <a:gd name="connsiteY554" fmla="*/ 450159 h 509406"/>
                <a:gd name="connsiteX555" fmla="*/ 51342 w 2377881"/>
                <a:gd name="connsiteY555" fmla="*/ 447302 h 509406"/>
                <a:gd name="connsiteX556" fmla="*/ 50104 w 2377881"/>
                <a:gd name="connsiteY556" fmla="*/ 444921 h 509406"/>
                <a:gd name="connsiteX557" fmla="*/ 43532 w 2377881"/>
                <a:gd name="connsiteY557" fmla="*/ 434158 h 509406"/>
                <a:gd name="connsiteX558" fmla="*/ 48485 w 2377881"/>
                <a:gd name="connsiteY558" fmla="*/ 432633 h 509406"/>
                <a:gd name="connsiteX559" fmla="*/ 54295 w 2377881"/>
                <a:gd name="connsiteY559" fmla="*/ 431395 h 509406"/>
                <a:gd name="connsiteX560" fmla="*/ 748668 w 2377881"/>
                <a:gd name="connsiteY560" fmla="*/ 430824 h 509406"/>
                <a:gd name="connsiteX561" fmla="*/ 752764 w 2377881"/>
                <a:gd name="connsiteY561" fmla="*/ 430919 h 509406"/>
                <a:gd name="connsiteX562" fmla="*/ 760479 w 2377881"/>
                <a:gd name="connsiteY562" fmla="*/ 438158 h 509406"/>
                <a:gd name="connsiteX563" fmla="*/ 760955 w 2377881"/>
                <a:gd name="connsiteY563" fmla="*/ 438444 h 509406"/>
                <a:gd name="connsiteX564" fmla="*/ 766003 w 2377881"/>
                <a:gd name="connsiteY564" fmla="*/ 440730 h 509406"/>
                <a:gd name="connsiteX565" fmla="*/ 767051 w 2377881"/>
                <a:gd name="connsiteY565" fmla="*/ 440635 h 509406"/>
                <a:gd name="connsiteX566" fmla="*/ 775814 w 2377881"/>
                <a:gd name="connsiteY566" fmla="*/ 441492 h 509406"/>
                <a:gd name="connsiteX567" fmla="*/ 776005 w 2377881"/>
                <a:gd name="connsiteY567" fmla="*/ 444921 h 509406"/>
                <a:gd name="connsiteX568" fmla="*/ 770957 w 2377881"/>
                <a:gd name="connsiteY568" fmla="*/ 445969 h 509406"/>
                <a:gd name="connsiteX569" fmla="*/ 768480 w 2377881"/>
                <a:gd name="connsiteY569" fmla="*/ 451874 h 509406"/>
                <a:gd name="connsiteX570" fmla="*/ 766480 w 2377881"/>
                <a:gd name="connsiteY570" fmla="*/ 453303 h 509406"/>
                <a:gd name="connsiteX571" fmla="*/ 758479 w 2377881"/>
                <a:gd name="connsiteY571" fmla="*/ 448064 h 509406"/>
                <a:gd name="connsiteX572" fmla="*/ 763622 w 2377881"/>
                <a:gd name="connsiteY572" fmla="*/ 441206 h 509406"/>
                <a:gd name="connsiteX573" fmla="*/ 754669 w 2377881"/>
                <a:gd name="connsiteY573" fmla="*/ 439301 h 509406"/>
                <a:gd name="connsiteX574" fmla="*/ 755716 w 2377881"/>
                <a:gd name="connsiteY574" fmla="*/ 438920 h 509406"/>
                <a:gd name="connsiteX575" fmla="*/ 756478 w 2377881"/>
                <a:gd name="connsiteY575" fmla="*/ 435015 h 509406"/>
                <a:gd name="connsiteX576" fmla="*/ 749525 w 2377881"/>
                <a:gd name="connsiteY576" fmla="*/ 431300 h 509406"/>
                <a:gd name="connsiteX577" fmla="*/ 929833 w 2377881"/>
                <a:gd name="connsiteY577" fmla="*/ 430157 h 509406"/>
                <a:gd name="connsiteX578" fmla="*/ 931833 w 2377881"/>
                <a:gd name="connsiteY578" fmla="*/ 432348 h 509406"/>
                <a:gd name="connsiteX579" fmla="*/ 934309 w 2377881"/>
                <a:gd name="connsiteY579" fmla="*/ 440920 h 509406"/>
                <a:gd name="connsiteX580" fmla="*/ 928499 w 2377881"/>
                <a:gd name="connsiteY580" fmla="*/ 447302 h 509406"/>
                <a:gd name="connsiteX581" fmla="*/ 919165 w 2377881"/>
                <a:gd name="connsiteY581" fmla="*/ 444349 h 509406"/>
                <a:gd name="connsiteX582" fmla="*/ 916498 w 2377881"/>
                <a:gd name="connsiteY582" fmla="*/ 446921 h 509406"/>
                <a:gd name="connsiteX583" fmla="*/ 911926 w 2377881"/>
                <a:gd name="connsiteY583" fmla="*/ 454922 h 509406"/>
                <a:gd name="connsiteX584" fmla="*/ 909640 w 2377881"/>
                <a:gd name="connsiteY584" fmla="*/ 446540 h 509406"/>
                <a:gd name="connsiteX585" fmla="*/ 909259 w 2377881"/>
                <a:gd name="connsiteY585" fmla="*/ 445968 h 509406"/>
                <a:gd name="connsiteX586" fmla="*/ 905639 w 2377881"/>
                <a:gd name="connsiteY586" fmla="*/ 439873 h 509406"/>
                <a:gd name="connsiteX587" fmla="*/ 916974 w 2377881"/>
                <a:gd name="connsiteY587" fmla="*/ 437586 h 509406"/>
                <a:gd name="connsiteX588" fmla="*/ 925927 w 2377881"/>
                <a:gd name="connsiteY588" fmla="*/ 440825 h 509406"/>
                <a:gd name="connsiteX589" fmla="*/ 924594 w 2377881"/>
                <a:gd name="connsiteY589" fmla="*/ 433967 h 509406"/>
                <a:gd name="connsiteX590" fmla="*/ 929261 w 2377881"/>
                <a:gd name="connsiteY590" fmla="*/ 430538 h 509406"/>
                <a:gd name="connsiteX591" fmla="*/ 695899 w 2377881"/>
                <a:gd name="connsiteY591" fmla="*/ 430157 h 509406"/>
                <a:gd name="connsiteX592" fmla="*/ 701328 w 2377881"/>
                <a:gd name="connsiteY592" fmla="*/ 431777 h 509406"/>
                <a:gd name="connsiteX593" fmla="*/ 709520 w 2377881"/>
                <a:gd name="connsiteY593" fmla="*/ 431586 h 509406"/>
                <a:gd name="connsiteX594" fmla="*/ 716854 w 2377881"/>
                <a:gd name="connsiteY594" fmla="*/ 431586 h 509406"/>
                <a:gd name="connsiteX595" fmla="*/ 717711 w 2377881"/>
                <a:gd name="connsiteY595" fmla="*/ 434920 h 509406"/>
                <a:gd name="connsiteX596" fmla="*/ 717044 w 2377881"/>
                <a:gd name="connsiteY596" fmla="*/ 434920 h 509406"/>
                <a:gd name="connsiteX597" fmla="*/ 712853 w 2377881"/>
                <a:gd name="connsiteY597" fmla="*/ 435110 h 509406"/>
                <a:gd name="connsiteX598" fmla="*/ 704757 w 2377881"/>
                <a:gd name="connsiteY598" fmla="*/ 438920 h 509406"/>
                <a:gd name="connsiteX599" fmla="*/ 705805 w 2377881"/>
                <a:gd name="connsiteY599" fmla="*/ 439111 h 509406"/>
                <a:gd name="connsiteX600" fmla="*/ 711711 w 2377881"/>
                <a:gd name="connsiteY600" fmla="*/ 440063 h 509406"/>
                <a:gd name="connsiteX601" fmla="*/ 709139 w 2377881"/>
                <a:gd name="connsiteY601" fmla="*/ 449112 h 509406"/>
                <a:gd name="connsiteX602" fmla="*/ 699423 w 2377881"/>
                <a:gd name="connsiteY602" fmla="*/ 448255 h 509406"/>
                <a:gd name="connsiteX603" fmla="*/ 699614 w 2377881"/>
                <a:gd name="connsiteY603" fmla="*/ 451112 h 509406"/>
                <a:gd name="connsiteX604" fmla="*/ 698947 w 2377881"/>
                <a:gd name="connsiteY604" fmla="*/ 454732 h 509406"/>
                <a:gd name="connsiteX605" fmla="*/ 691613 w 2377881"/>
                <a:gd name="connsiteY605" fmla="*/ 456065 h 509406"/>
                <a:gd name="connsiteX606" fmla="*/ 695709 w 2377881"/>
                <a:gd name="connsiteY606" fmla="*/ 452636 h 509406"/>
                <a:gd name="connsiteX607" fmla="*/ 691422 w 2377881"/>
                <a:gd name="connsiteY607" fmla="*/ 449207 h 509406"/>
                <a:gd name="connsiteX608" fmla="*/ 698280 w 2377881"/>
                <a:gd name="connsiteY608" fmla="*/ 444159 h 509406"/>
                <a:gd name="connsiteX609" fmla="*/ 697328 w 2377881"/>
                <a:gd name="connsiteY609" fmla="*/ 441397 h 509406"/>
                <a:gd name="connsiteX610" fmla="*/ 697042 w 2377881"/>
                <a:gd name="connsiteY610" fmla="*/ 439206 h 509406"/>
                <a:gd name="connsiteX611" fmla="*/ 698280 w 2377881"/>
                <a:gd name="connsiteY611" fmla="*/ 437206 h 509406"/>
                <a:gd name="connsiteX612" fmla="*/ 695042 w 2377881"/>
                <a:gd name="connsiteY612" fmla="*/ 432634 h 509406"/>
                <a:gd name="connsiteX613" fmla="*/ 695899 w 2377881"/>
                <a:gd name="connsiteY613" fmla="*/ 430157 h 509406"/>
                <a:gd name="connsiteX614" fmla="*/ 778004 w 2377881"/>
                <a:gd name="connsiteY614" fmla="*/ 429681 h 509406"/>
                <a:gd name="connsiteX615" fmla="*/ 790863 w 2377881"/>
                <a:gd name="connsiteY615" fmla="*/ 432539 h 509406"/>
                <a:gd name="connsiteX616" fmla="*/ 789529 w 2377881"/>
                <a:gd name="connsiteY616" fmla="*/ 432539 h 509406"/>
                <a:gd name="connsiteX617" fmla="*/ 779338 w 2377881"/>
                <a:gd name="connsiteY617" fmla="*/ 431205 h 509406"/>
                <a:gd name="connsiteX618" fmla="*/ 776099 w 2377881"/>
                <a:gd name="connsiteY618" fmla="*/ 432253 h 509406"/>
                <a:gd name="connsiteX619" fmla="*/ 778004 w 2377881"/>
                <a:gd name="connsiteY619" fmla="*/ 429681 h 509406"/>
                <a:gd name="connsiteX620" fmla="*/ 536736 w 2377881"/>
                <a:gd name="connsiteY620" fmla="*/ 424633 h 509406"/>
                <a:gd name="connsiteX621" fmla="*/ 545309 w 2377881"/>
                <a:gd name="connsiteY621" fmla="*/ 429967 h 509406"/>
                <a:gd name="connsiteX622" fmla="*/ 541403 w 2377881"/>
                <a:gd name="connsiteY622" fmla="*/ 433681 h 509406"/>
                <a:gd name="connsiteX623" fmla="*/ 540927 w 2377881"/>
                <a:gd name="connsiteY623" fmla="*/ 434158 h 509406"/>
                <a:gd name="connsiteX624" fmla="*/ 543975 w 2377881"/>
                <a:gd name="connsiteY624" fmla="*/ 436444 h 509406"/>
                <a:gd name="connsiteX625" fmla="*/ 550642 w 2377881"/>
                <a:gd name="connsiteY625" fmla="*/ 432062 h 509406"/>
                <a:gd name="connsiteX626" fmla="*/ 552167 w 2377881"/>
                <a:gd name="connsiteY626" fmla="*/ 434634 h 509406"/>
                <a:gd name="connsiteX627" fmla="*/ 553691 w 2377881"/>
                <a:gd name="connsiteY627" fmla="*/ 437206 h 509406"/>
                <a:gd name="connsiteX628" fmla="*/ 556167 w 2377881"/>
                <a:gd name="connsiteY628" fmla="*/ 441016 h 509406"/>
                <a:gd name="connsiteX629" fmla="*/ 560739 w 2377881"/>
                <a:gd name="connsiteY629" fmla="*/ 432824 h 509406"/>
                <a:gd name="connsiteX630" fmla="*/ 569121 w 2377881"/>
                <a:gd name="connsiteY630" fmla="*/ 434539 h 509406"/>
                <a:gd name="connsiteX631" fmla="*/ 569597 w 2377881"/>
                <a:gd name="connsiteY631" fmla="*/ 436444 h 509406"/>
                <a:gd name="connsiteX632" fmla="*/ 569883 w 2377881"/>
                <a:gd name="connsiteY632" fmla="*/ 437396 h 509406"/>
                <a:gd name="connsiteX633" fmla="*/ 573788 w 2377881"/>
                <a:gd name="connsiteY633" fmla="*/ 439968 h 509406"/>
                <a:gd name="connsiteX634" fmla="*/ 571026 w 2377881"/>
                <a:gd name="connsiteY634" fmla="*/ 444254 h 509406"/>
                <a:gd name="connsiteX635" fmla="*/ 571693 w 2377881"/>
                <a:gd name="connsiteY635" fmla="*/ 447302 h 509406"/>
                <a:gd name="connsiteX636" fmla="*/ 572836 w 2377881"/>
                <a:gd name="connsiteY636" fmla="*/ 447397 h 509406"/>
                <a:gd name="connsiteX637" fmla="*/ 574931 w 2377881"/>
                <a:gd name="connsiteY637" fmla="*/ 447588 h 509406"/>
                <a:gd name="connsiteX638" fmla="*/ 579599 w 2377881"/>
                <a:gd name="connsiteY638" fmla="*/ 444254 h 509406"/>
                <a:gd name="connsiteX639" fmla="*/ 578075 w 2377881"/>
                <a:gd name="connsiteY639" fmla="*/ 437206 h 509406"/>
                <a:gd name="connsiteX640" fmla="*/ 576836 w 2377881"/>
                <a:gd name="connsiteY640" fmla="*/ 431014 h 509406"/>
                <a:gd name="connsiteX641" fmla="*/ 580551 w 2377881"/>
                <a:gd name="connsiteY641" fmla="*/ 434158 h 509406"/>
                <a:gd name="connsiteX642" fmla="*/ 584837 w 2377881"/>
                <a:gd name="connsiteY642" fmla="*/ 434062 h 509406"/>
                <a:gd name="connsiteX643" fmla="*/ 595505 w 2377881"/>
                <a:gd name="connsiteY643" fmla="*/ 439111 h 509406"/>
                <a:gd name="connsiteX644" fmla="*/ 600744 w 2377881"/>
                <a:gd name="connsiteY644" fmla="*/ 444445 h 509406"/>
                <a:gd name="connsiteX645" fmla="*/ 604173 w 2377881"/>
                <a:gd name="connsiteY645" fmla="*/ 446826 h 509406"/>
                <a:gd name="connsiteX646" fmla="*/ 598458 w 2377881"/>
                <a:gd name="connsiteY646" fmla="*/ 451493 h 509406"/>
                <a:gd name="connsiteX647" fmla="*/ 591981 w 2377881"/>
                <a:gd name="connsiteY647" fmla="*/ 446635 h 509406"/>
                <a:gd name="connsiteX648" fmla="*/ 590267 w 2377881"/>
                <a:gd name="connsiteY648" fmla="*/ 449302 h 509406"/>
                <a:gd name="connsiteX649" fmla="*/ 589028 w 2377881"/>
                <a:gd name="connsiteY649" fmla="*/ 451303 h 509406"/>
                <a:gd name="connsiteX650" fmla="*/ 583790 w 2377881"/>
                <a:gd name="connsiteY650" fmla="*/ 452827 h 509406"/>
                <a:gd name="connsiteX651" fmla="*/ 574931 w 2377881"/>
                <a:gd name="connsiteY651" fmla="*/ 453779 h 509406"/>
                <a:gd name="connsiteX652" fmla="*/ 562834 w 2377881"/>
                <a:gd name="connsiteY652" fmla="*/ 451874 h 509406"/>
                <a:gd name="connsiteX653" fmla="*/ 557501 w 2377881"/>
                <a:gd name="connsiteY653" fmla="*/ 451779 h 509406"/>
                <a:gd name="connsiteX654" fmla="*/ 546642 w 2377881"/>
                <a:gd name="connsiteY654" fmla="*/ 451684 h 509406"/>
                <a:gd name="connsiteX655" fmla="*/ 541975 w 2377881"/>
                <a:gd name="connsiteY655" fmla="*/ 452255 h 509406"/>
                <a:gd name="connsiteX656" fmla="*/ 533688 w 2377881"/>
                <a:gd name="connsiteY656" fmla="*/ 455494 h 509406"/>
                <a:gd name="connsiteX657" fmla="*/ 525306 w 2377881"/>
                <a:gd name="connsiteY657" fmla="*/ 455779 h 509406"/>
                <a:gd name="connsiteX658" fmla="*/ 520829 w 2377881"/>
                <a:gd name="connsiteY658" fmla="*/ 456637 h 509406"/>
                <a:gd name="connsiteX659" fmla="*/ 524496 w 2377881"/>
                <a:gd name="connsiteY659" fmla="*/ 444413 h 509406"/>
                <a:gd name="connsiteX660" fmla="*/ 517305 w 2377881"/>
                <a:gd name="connsiteY660" fmla="*/ 453684 h 509406"/>
                <a:gd name="connsiteX661" fmla="*/ 510162 w 2377881"/>
                <a:gd name="connsiteY661" fmla="*/ 456351 h 509406"/>
                <a:gd name="connsiteX662" fmla="*/ 506542 w 2377881"/>
                <a:gd name="connsiteY662" fmla="*/ 455018 h 509406"/>
                <a:gd name="connsiteX663" fmla="*/ 500827 w 2377881"/>
                <a:gd name="connsiteY663" fmla="*/ 454161 h 509406"/>
                <a:gd name="connsiteX664" fmla="*/ 491969 w 2377881"/>
                <a:gd name="connsiteY664" fmla="*/ 454161 h 509406"/>
                <a:gd name="connsiteX665" fmla="*/ 487397 w 2377881"/>
                <a:gd name="connsiteY665" fmla="*/ 452446 h 509406"/>
                <a:gd name="connsiteX666" fmla="*/ 483206 w 2377881"/>
                <a:gd name="connsiteY666" fmla="*/ 454542 h 509406"/>
                <a:gd name="connsiteX667" fmla="*/ 475110 w 2377881"/>
                <a:gd name="connsiteY667" fmla="*/ 451303 h 509406"/>
                <a:gd name="connsiteX668" fmla="*/ 470157 w 2377881"/>
                <a:gd name="connsiteY668" fmla="*/ 452351 h 509406"/>
                <a:gd name="connsiteX669" fmla="*/ 468252 w 2377881"/>
                <a:gd name="connsiteY669" fmla="*/ 452732 h 509406"/>
                <a:gd name="connsiteX670" fmla="*/ 469585 w 2377881"/>
                <a:gd name="connsiteY670" fmla="*/ 463495 h 509406"/>
                <a:gd name="connsiteX671" fmla="*/ 475491 w 2377881"/>
                <a:gd name="connsiteY671" fmla="*/ 472163 h 509406"/>
                <a:gd name="connsiteX672" fmla="*/ 478729 w 2377881"/>
                <a:gd name="connsiteY672" fmla="*/ 472639 h 509406"/>
                <a:gd name="connsiteX673" fmla="*/ 480634 w 2377881"/>
                <a:gd name="connsiteY673" fmla="*/ 472925 h 509406"/>
                <a:gd name="connsiteX674" fmla="*/ 479682 w 2377881"/>
                <a:gd name="connsiteY674" fmla="*/ 474449 h 509406"/>
                <a:gd name="connsiteX675" fmla="*/ 461013 w 2377881"/>
                <a:gd name="connsiteY675" fmla="*/ 472925 h 509406"/>
                <a:gd name="connsiteX676" fmla="*/ 459870 w 2377881"/>
                <a:gd name="connsiteY676" fmla="*/ 472639 h 509406"/>
                <a:gd name="connsiteX677" fmla="*/ 455393 w 2377881"/>
                <a:gd name="connsiteY677" fmla="*/ 471687 h 509406"/>
                <a:gd name="connsiteX678" fmla="*/ 448630 w 2377881"/>
                <a:gd name="connsiteY678" fmla="*/ 467686 h 509406"/>
                <a:gd name="connsiteX679" fmla="*/ 453297 w 2377881"/>
                <a:gd name="connsiteY679" fmla="*/ 463114 h 509406"/>
                <a:gd name="connsiteX680" fmla="*/ 454917 w 2377881"/>
                <a:gd name="connsiteY680" fmla="*/ 461590 h 509406"/>
                <a:gd name="connsiteX681" fmla="*/ 447678 w 2377881"/>
                <a:gd name="connsiteY681" fmla="*/ 454065 h 509406"/>
                <a:gd name="connsiteX682" fmla="*/ 445106 w 2377881"/>
                <a:gd name="connsiteY682" fmla="*/ 453780 h 509406"/>
                <a:gd name="connsiteX683" fmla="*/ 440629 w 2377881"/>
                <a:gd name="connsiteY683" fmla="*/ 451494 h 509406"/>
                <a:gd name="connsiteX684" fmla="*/ 436343 w 2377881"/>
                <a:gd name="connsiteY684" fmla="*/ 450255 h 509406"/>
                <a:gd name="connsiteX685" fmla="*/ 436819 w 2377881"/>
                <a:gd name="connsiteY685" fmla="*/ 453684 h 509406"/>
                <a:gd name="connsiteX686" fmla="*/ 437010 w 2377881"/>
                <a:gd name="connsiteY686" fmla="*/ 454161 h 509406"/>
                <a:gd name="connsiteX687" fmla="*/ 432723 w 2377881"/>
                <a:gd name="connsiteY687" fmla="*/ 455685 h 509406"/>
                <a:gd name="connsiteX688" fmla="*/ 428532 w 2377881"/>
                <a:gd name="connsiteY688" fmla="*/ 450255 h 509406"/>
                <a:gd name="connsiteX689" fmla="*/ 425008 w 2377881"/>
                <a:gd name="connsiteY689" fmla="*/ 452732 h 509406"/>
                <a:gd name="connsiteX690" fmla="*/ 422055 w 2377881"/>
                <a:gd name="connsiteY690" fmla="*/ 454827 h 509406"/>
                <a:gd name="connsiteX691" fmla="*/ 413578 w 2377881"/>
                <a:gd name="connsiteY691" fmla="*/ 453494 h 509406"/>
                <a:gd name="connsiteX692" fmla="*/ 413483 w 2377881"/>
                <a:gd name="connsiteY692" fmla="*/ 453684 h 509406"/>
                <a:gd name="connsiteX693" fmla="*/ 412054 w 2377881"/>
                <a:gd name="connsiteY693" fmla="*/ 457399 h 509406"/>
                <a:gd name="connsiteX694" fmla="*/ 403958 w 2377881"/>
                <a:gd name="connsiteY694" fmla="*/ 453970 h 509406"/>
                <a:gd name="connsiteX695" fmla="*/ 396338 w 2377881"/>
                <a:gd name="connsiteY695" fmla="*/ 455113 h 509406"/>
                <a:gd name="connsiteX696" fmla="*/ 394338 w 2377881"/>
                <a:gd name="connsiteY696" fmla="*/ 456351 h 509406"/>
                <a:gd name="connsiteX697" fmla="*/ 392242 w 2377881"/>
                <a:gd name="connsiteY697" fmla="*/ 457685 h 509406"/>
                <a:gd name="connsiteX698" fmla="*/ 387575 w 2377881"/>
                <a:gd name="connsiteY698" fmla="*/ 460161 h 509406"/>
                <a:gd name="connsiteX699" fmla="*/ 384527 w 2377881"/>
                <a:gd name="connsiteY699" fmla="*/ 469877 h 509406"/>
                <a:gd name="connsiteX700" fmla="*/ 383860 w 2377881"/>
                <a:gd name="connsiteY700" fmla="*/ 473687 h 509406"/>
                <a:gd name="connsiteX701" fmla="*/ 383574 w 2377881"/>
                <a:gd name="connsiteY701" fmla="*/ 475020 h 509406"/>
                <a:gd name="connsiteX702" fmla="*/ 379098 w 2377881"/>
                <a:gd name="connsiteY702" fmla="*/ 478640 h 509406"/>
                <a:gd name="connsiteX703" fmla="*/ 379764 w 2377881"/>
                <a:gd name="connsiteY703" fmla="*/ 476830 h 509406"/>
                <a:gd name="connsiteX704" fmla="*/ 381098 w 2377881"/>
                <a:gd name="connsiteY704" fmla="*/ 475211 h 509406"/>
                <a:gd name="connsiteX705" fmla="*/ 376907 w 2377881"/>
                <a:gd name="connsiteY705" fmla="*/ 470353 h 509406"/>
                <a:gd name="connsiteX706" fmla="*/ 373764 w 2377881"/>
                <a:gd name="connsiteY706" fmla="*/ 461400 h 509406"/>
                <a:gd name="connsiteX707" fmla="*/ 358809 w 2377881"/>
                <a:gd name="connsiteY707" fmla="*/ 467400 h 509406"/>
                <a:gd name="connsiteX708" fmla="*/ 359762 w 2377881"/>
                <a:gd name="connsiteY708" fmla="*/ 472734 h 509406"/>
                <a:gd name="connsiteX709" fmla="*/ 359095 w 2377881"/>
                <a:gd name="connsiteY709" fmla="*/ 472258 h 509406"/>
                <a:gd name="connsiteX710" fmla="*/ 357571 w 2377881"/>
                <a:gd name="connsiteY710" fmla="*/ 471210 h 509406"/>
                <a:gd name="connsiteX711" fmla="*/ 353190 w 2377881"/>
                <a:gd name="connsiteY711" fmla="*/ 466448 h 509406"/>
                <a:gd name="connsiteX712" fmla="*/ 347665 w 2377881"/>
                <a:gd name="connsiteY712" fmla="*/ 464543 h 509406"/>
                <a:gd name="connsiteX713" fmla="*/ 343284 w 2377881"/>
                <a:gd name="connsiteY713" fmla="*/ 469782 h 509406"/>
                <a:gd name="connsiteX714" fmla="*/ 342807 w 2377881"/>
                <a:gd name="connsiteY714" fmla="*/ 469591 h 509406"/>
                <a:gd name="connsiteX715" fmla="*/ 339474 w 2377881"/>
                <a:gd name="connsiteY715" fmla="*/ 468448 h 509406"/>
                <a:gd name="connsiteX716" fmla="*/ 329663 w 2377881"/>
                <a:gd name="connsiteY716" fmla="*/ 464352 h 509406"/>
                <a:gd name="connsiteX717" fmla="*/ 330425 w 2377881"/>
                <a:gd name="connsiteY717" fmla="*/ 459590 h 509406"/>
                <a:gd name="connsiteX718" fmla="*/ 335283 w 2377881"/>
                <a:gd name="connsiteY718" fmla="*/ 463590 h 509406"/>
                <a:gd name="connsiteX719" fmla="*/ 342045 w 2377881"/>
                <a:gd name="connsiteY719" fmla="*/ 461876 h 509406"/>
                <a:gd name="connsiteX720" fmla="*/ 350999 w 2377881"/>
                <a:gd name="connsiteY720" fmla="*/ 458637 h 509406"/>
                <a:gd name="connsiteX721" fmla="*/ 354142 w 2377881"/>
                <a:gd name="connsiteY721" fmla="*/ 460161 h 509406"/>
                <a:gd name="connsiteX722" fmla="*/ 360619 w 2377881"/>
                <a:gd name="connsiteY722" fmla="*/ 458637 h 509406"/>
                <a:gd name="connsiteX723" fmla="*/ 364810 w 2377881"/>
                <a:gd name="connsiteY723" fmla="*/ 458256 h 509406"/>
                <a:gd name="connsiteX724" fmla="*/ 367096 w 2377881"/>
                <a:gd name="connsiteY724" fmla="*/ 458637 h 509406"/>
                <a:gd name="connsiteX725" fmla="*/ 372335 w 2377881"/>
                <a:gd name="connsiteY725" fmla="*/ 457018 h 509406"/>
                <a:gd name="connsiteX726" fmla="*/ 367954 w 2377881"/>
                <a:gd name="connsiteY726" fmla="*/ 452160 h 509406"/>
                <a:gd name="connsiteX727" fmla="*/ 360333 w 2377881"/>
                <a:gd name="connsiteY727" fmla="*/ 446731 h 509406"/>
                <a:gd name="connsiteX728" fmla="*/ 367382 w 2377881"/>
                <a:gd name="connsiteY728" fmla="*/ 447017 h 509406"/>
                <a:gd name="connsiteX729" fmla="*/ 370335 w 2377881"/>
                <a:gd name="connsiteY729" fmla="*/ 443874 h 509406"/>
                <a:gd name="connsiteX730" fmla="*/ 365191 w 2377881"/>
                <a:gd name="connsiteY730" fmla="*/ 444064 h 509406"/>
                <a:gd name="connsiteX731" fmla="*/ 364905 w 2377881"/>
                <a:gd name="connsiteY731" fmla="*/ 444350 h 509406"/>
                <a:gd name="connsiteX732" fmla="*/ 365191 w 2377881"/>
                <a:gd name="connsiteY732" fmla="*/ 441207 h 509406"/>
                <a:gd name="connsiteX733" fmla="*/ 376526 w 2377881"/>
                <a:gd name="connsiteY733" fmla="*/ 433682 h 509406"/>
                <a:gd name="connsiteX734" fmla="*/ 390813 w 2377881"/>
                <a:gd name="connsiteY734" fmla="*/ 433968 h 509406"/>
                <a:gd name="connsiteX735" fmla="*/ 395862 w 2377881"/>
                <a:gd name="connsiteY735" fmla="*/ 436444 h 509406"/>
                <a:gd name="connsiteX736" fmla="*/ 397767 w 2377881"/>
                <a:gd name="connsiteY736" fmla="*/ 436635 h 509406"/>
                <a:gd name="connsiteX737" fmla="*/ 402148 w 2377881"/>
                <a:gd name="connsiteY737" fmla="*/ 432920 h 509406"/>
                <a:gd name="connsiteX738" fmla="*/ 404339 w 2377881"/>
                <a:gd name="connsiteY738" fmla="*/ 432444 h 509406"/>
                <a:gd name="connsiteX739" fmla="*/ 408530 w 2377881"/>
                <a:gd name="connsiteY739" fmla="*/ 433396 h 509406"/>
                <a:gd name="connsiteX740" fmla="*/ 414721 w 2377881"/>
                <a:gd name="connsiteY740" fmla="*/ 436920 h 509406"/>
                <a:gd name="connsiteX741" fmla="*/ 414912 w 2377881"/>
                <a:gd name="connsiteY741" fmla="*/ 438159 h 509406"/>
                <a:gd name="connsiteX742" fmla="*/ 415959 w 2377881"/>
                <a:gd name="connsiteY742" fmla="*/ 440826 h 509406"/>
                <a:gd name="connsiteX743" fmla="*/ 419198 w 2377881"/>
                <a:gd name="connsiteY743" fmla="*/ 440540 h 509406"/>
                <a:gd name="connsiteX744" fmla="*/ 419865 w 2377881"/>
                <a:gd name="connsiteY744" fmla="*/ 435111 h 509406"/>
                <a:gd name="connsiteX745" fmla="*/ 431485 w 2377881"/>
                <a:gd name="connsiteY745" fmla="*/ 433110 h 509406"/>
                <a:gd name="connsiteX746" fmla="*/ 440153 w 2377881"/>
                <a:gd name="connsiteY746" fmla="*/ 435301 h 509406"/>
                <a:gd name="connsiteX747" fmla="*/ 441010 w 2377881"/>
                <a:gd name="connsiteY747" fmla="*/ 434730 h 509406"/>
                <a:gd name="connsiteX748" fmla="*/ 447011 w 2377881"/>
                <a:gd name="connsiteY748" fmla="*/ 430253 h 509406"/>
                <a:gd name="connsiteX749" fmla="*/ 455679 w 2377881"/>
                <a:gd name="connsiteY749" fmla="*/ 433777 h 509406"/>
                <a:gd name="connsiteX750" fmla="*/ 456155 w 2377881"/>
                <a:gd name="connsiteY750" fmla="*/ 432253 h 509406"/>
                <a:gd name="connsiteX751" fmla="*/ 456822 w 2377881"/>
                <a:gd name="connsiteY751" fmla="*/ 430348 h 509406"/>
                <a:gd name="connsiteX752" fmla="*/ 464061 w 2377881"/>
                <a:gd name="connsiteY752" fmla="*/ 432825 h 509406"/>
                <a:gd name="connsiteX753" fmla="*/ 473681 w 2377881"/>
                <a:gd name="connsiteY753" fmla="*/ 433491 h 509406"/>
                <a:gd name="connsiteX754" fmla="*/ 486254 w 2377881"/>
                <a:gd name="connsiteY754" fmla="*/ 433587 h 509406"/>
                <a:gd name="connsiteX755" fmla="*/ 486349 w 2377881"/>
                <a:gd name="connsiteY755" fmla="*/ 438444 h 509406"/>
                <a:gd name="connsiteX756" fmla="*/ 486635 w 2377881"/>
                <a:gd name="connsiteY756" fmla="*/ 438159 h 509406"/>
                <a:gd name="connsiteX757" fmla="*/ 489492 w 2377881"/>
                <a:gd name="connsiteY757" fmla="*/ 434920 h 509406"/>
                <a:gd name="connsiteX758" fmla="*/ 490064 w 2377881"/>
                <a:gd name="connsiteY758" fmla="*/ 434253 h 509406"/>
                <a:gd name="connsiteX759" fmla="*/ 495874 w 2377881"/>
                <a:gd name="connsiteY759" fmla="*/ 432253 h 509406"/>
                <a:gd name="connsiteX760" fmla="*/ 507876 w 2377881"/>
                <a:gd name="connsiteY760" fmla="*/ 434539 h 509406"/>
                <a:gd name="connsiteX761" fmla="*/ 513210 w 2377881"/>
                <a:gd name="connsiteY761" fmla="*/ 437968 h 509406"/>
                <a:gd name="connsiteX762" fmla="*/ 506066 w 2377881"/>
                <a:gd name="connsiteY762" fmla="*/ 428157 h 509406"/>
                <a:gd name="connsiteX763" fmla="*/ 510257 w 2377881"/>
                <a:gd name="connsiteY763" fmla="*/ 426443 h 509406"/>
                <a:gd name="connsiteX764" fmla="*/ 520163 w 2377881"/>
                <a:gd name="connsiteY764" fmla="*/ 432634 h 509406"/>
                <a:gd name="connsiteX765" fmla="*/ 523687 w 2377881"/>
                <a:gd name="connsiteY765" fmla="*/ 432825 h 509406"/>
                <a:gd name="connsiteX766" fmla="*/ 524354 w 2377881"/>
                <a:gd name="connsiteY766" fmla="*/ 432920 h 509406"/>
                <a:gd name="connsiteX767" fmla="*/ 528736 w 2377881"/>
                <a:gd name="connsiteY767" fmla="*/ 437778 h 509406"/>
                <a:gd name="connsiteX768" fmla="*/ 529783 w 2377881"/>
                <a:gd name="connsiteY768" fmla="*/ 439492 h 509406"/>
                <a:gd name="connsiteX769" fmla="*/ 529783 w 2377881"/>
                <a:gd name="connsiteY769" fmla="*/ 439396 h 509406"/>
                <a:gd name="connsiteX770" fmla="*/ 528735 w 2377881"/>
                <a:gd name="connsiteY770" fmla="*/ 437682 h 509406"/>
                <a:gd name="connsiteX771" fmla="*/ 527687 w 2377881"/>
                <a:gd name="connsiteY771" fmla="*/ 434729 h 509406"/>
                <a:gd name="connsiteX772" fmla="*/ 531783 w 2377881"/>
                <a:gd name="connsiteY772" fmla="*/ 432157 h 509406"/>
                <a:gd name="connsiteX773" fmla="*/ 533307 w 2377881"/>
                <a:gd name="connsiteY773" fmla="*/ 431491 h 509406"/>
                <a:gd name="connsiteX774" fmla="*/ 537784 w 2377881"/>
                <a:gd name="connsiteY774" fmla="*/ 430729 h 509406"/>
                <a:gd name="connsiteX775" fmla="*/ 540832 w 2377881"/>
                <a:gd name="connsiteY775" fmla="*/ 427585 h 509406"/>
                <a:gd name="connsiteX776" fmla="*/ 906211 w 2377881"/>
                <a:gd name="connsiteY776" fmla="*/ 424348 h 509406"/>
                <a:gd name="connsiteX777" fmla="*/ 913736 w 2377881"/>
                <a:gd name="connsiteY777" fmla="*/ 427205 h 509406"/>
                <a:gd name="connsiteX778" fmla="*/ 906687 w 2377881"/>
                <a:gd name="connsiteY778" fmla="*/ 435873 h 509406"/>
                <a:gd name="connsiteX779" fmla="*/ 902496 w 2377881"/>
                <a:gd name="connsiteY779" fmla="*/ 436825 h 509406"/>
                <a:gd name="connsiteX780" fmla="*/ 901639 w 2377881"/>
                <a:gd name="connsiteY780" fmla="*/ 437016 h 509406"/>
                <a:gd name="connsiteX781" fmla="*/ 900687 w 2377881"/>
                <a:gd name="connsiteY781" fmla="*/ 433015 h 509406"/>
                <a:gd name="connsiteX782" fmla="*/ 901639 w 2377881"/>
                <a:gd name="connsiteY782" fmla="*/ 432825 h 509406"/>
                <a:gd name="connsiteX783" fmla="*/ 904020 w 2377881"/>
                <a:gd name="connsiteY783" fmla="*/ 432444 h 509406"/>
                <a:gd name="connsiteX784" fmla="*/ 909354 w 2377881"/>
                <a:gd name="connsiteY784" fmla="*/ 430825 h 509406"/>
                <a:gd name="connsiteX785" fmla="*/ 905259 w 2377881"/>
                <a:gd name="connsiteY785" fmla="*/ 427777 h 509406"/>
                <a:gd name="connsiteX786" fmla="*/ 906211 w 2377881"/>
                <a:gd name="connsiteY786" fmla="*/ 424348 h 509406"/>
                <a:gd name="connsiteX787" fmla="*/ 102396 w 2377881"/>
                <a:gd name="connsiteY787" fmla="*/ 423490 h 509406"/>
                <a:gd name="connsiteX788" fmla="*/ 90014 w 2377881"/>
                <a:gd name="connsiteY788" fmla="*/ 427014 h 509406"/>
                <a:gd name="connsiteX789" fmla="*/ 87632 w 2377881"/>
                <a:gd name="connsiteY789" fmla="*/ 426538 h 509406"/>
                <a:gd name="connsiteX790" fmla="*/ 84965 w 2377881"/>
                <a:gd name="connsiteY790" fmla="*/ 427871 h 509406"/>
                <a:gd name="connsiteX791" fmla="*/ 85251 w 2377881"/>
                <a:gd name="connsiteY791" fmla="*/ 429681 h 509406"/>
                <a:gd name="connsiteX792" fmla="*/ 96491 w 2377881"/>
                <a:gd name="connsiteY792" fmla="*/ 432443 h 509406"/>
                <a:gd name="connsiteX793" fmla="*/ 99634 w 2377881"/>
                <a:gd name="connsiteY793" fmla="*/ 429205 h 509406"/>
                <a:gd name="connsiteX794" fmla="*/ 100777 w 2377881"/>
                <a:gd name="connsiteY794" fmla="*/ 426347 h 509406"/>
                <a:gd name="connsiteX795" fmla="*/ 102301 w 2377881"/>
                <a:gd name="connsiteY795" fmla="*/ 426347 h 509406"/>
                <a:gd name="connsiteX796" fmla="*/ 102396 w 2377881"/>
                <a:gd name="connsiteY796" fmla="*/ 423490 h 509406"/>
                <a:gd name="connsiteX797" fmla="*/ 949073 w 2377881"/>
                <a:gd name="connsiteY797" fmla="*/ 420823 h 509406"/>
                <a:gd name="connsiteX798" fmla="*/ 950407 w 2377881"/>
                <a:gd name="connsiteY798" fmla="*/ 423681 h 509406"/>
                <a:gd name="connsiteX799" fmla="*/ 938310 w 2377881"/>
                <a:gd name="connsiteY799" fmla="*/ 427777 h 509406"/>
                <a:gd name="connsiteX800" fmla="*/ 936310 w 2377881"/>
                <a:gd name="connsiteY800" fmla="*/ 423490 h 509406"/>
                <a:gd name="connsiteX801" fmla="*/ 942692 w 2377881"/>
                <a:gd name="connsiteY801" fmla="*/ 424157 h 509406"/>
                <a:gd name="connsiteX802" fmla="*/ 944025 w 2377881"/>
                <a:gd name="connsiteY802" fmla="*/ 424252 h 509406"/>
                <a:gd name="connsiteX803" fmla="*/ 949073 w 2377881"/>
                <a:gd name="connsiteY803" fmla="*/ 420823 h 509406"/>
                <a:gd name="connsiteX804" fmla="*/ 1018130 w 2377881"/>
                <a:gd name="connsiteY804" fmla="*/ 420156 h 509406"/>
                <a:gd name="connsiteX805" fmla="*/ 1025369 w 2377881"/>
                <a:gd name="connsiteY805" fmla="*/ 424156 h 509406"/>
                <a:gd name="connsiteX806" fmla="*/ 1026036 w 2377881"/>
                <a:gd name="connsiteY806" fmla="*/ 424537 h 509406"/>
                <a:gd name="connsiteX807" fmla="*/ 1031275 w 2377881"/>
                <a:gd name="connsiteY807" fmla="*/ 429300 h 509406"/>
                <a:gd name="connsiteX808" fmla="*/ 1035466 w 2377881"/>
                <a:gd name="connsiteY808" fmla="*/ 431396 h 509406"/>
                <a:gd name="connsiteX809" fmla="*/ 1035275 w 2377881"/>
                <a:gd name="connsiteY809" fmla="*/ 434062 h 509406"/>
                <a:gd name="connsiteX810" fmla="*/ 1034608 w 2377881"/>
                <a:gd name="connsiteY810" fmla="*/ 434634 h 509406"/>
                <a:gd name="connsiteX811" fmla="*/ 1014892 w 2377881"/>
                <a:gd name="connsiteY811" fmla="*/ 426824 h 509406"/>
                <a:gd name="connsiteX812" fmla="*/ 1018130 w 2377881"/>
                <a:gd name="connsiteY812" fmla="*/ 420156 h 509406"/>
                <a:gd name="connsiteX813" fmla="*/ 1513716 w 2377881"/>
                <a:gd name="connsiteY813" fmla="*/ 418061 h 509406"/>
                <a:gd name="connsiteX814" fmla="*/ 1514192 w 2377881"/>
                <a:gd name="connsiteY814" fmla="*/ 418061 h 509406"/>
                <a:gd name="connsiteX815" fmla="*/ 1515049 w 2377881"/>
                <a:gd name="connsiteY815" fmla="*/ 426824 h 509406"/>
                <a:gd name="connsiteX816" fmla="*/ 1518478 w 2377881"/>
                <a:gd name="connsiteY816" fmla="*/ 429967 h 509406"/>
                <a:gd name="connsiteX817" fmla="*/ 1519145 w 2377881"/>
                <a:gd name="connsiteY817" fmla="*/ 430539 h 509406"/>
                <a:gd name="connsiteX818" fmla="*/ 1509906 w 2377881"/>
                <a:gd name="connsiteY818" fmla="*/ 433301 h 509406"/>
                <a:gd name="connsiteX819" fmla="*/ 1508572 w 2377881"/>
                <a:gd name="connsiteY819" fmla="*/ 428062 h 509406"/>
                <a:gd name="connsiteX820" fmla="*/ 1512573 w 2377881"/>
                <a:gd name="connsiteY820" fmla="*/ 418156 h 509406"/>
                <a:gd name="connsiteX821" fmla="*/ 1044038 w 2377881"/>
                <a:gd name="connsiteY821" fmla="*/ 417299 h 509406"/>
                <a:gd name="connsiteX822" fmla="*/ 1045372 w 2377881"/>
                <a:gd name="connsiteY822" fmla="*/ 423490 h 509406"/>
                <a:gd name="connsiteX823" fmla="*/ 1046419 w 2377881"/>
                <a:gd name="connsiteY823" fmla="*/ 423014 h 509406"/>
                <a:gd name="connsiteX824" fmla="*/ 1047467 w 2377881"/>
                <a:gd name="connsiteY824" fmla="*/ 422633 h 509406"/>
                <a:gd name="connsiteX825" fmla="*/ 1051563 w 2377881"/>
                <a:gd name="connsiteY825" fmla="*/ 424347 h 509406"/>
                <a:gd name="connsiteX826" fmla="*/ 1052325 w 2377881"/>
                <a:gd name="connsiteY826" fmla="*/ 426729 h 509406"/>
                <a:gd name="connsiteX827" fmla="*/ 1042609 w 2377881"/>
                <a:gd name="connsiteY827" fmla="*/ 427205 h 509406"/>
                <a:gd name="connsiteX828" fmla="*/ 1035942 w 2377881"/>
                <a:gd name="connsiteY828" fmla="*/ 424728 h 509406"/>
                <a:gd name="connsiteX829" fmla="*/ 1036132 w 2377881"/>
                <a:gd name="connsiteY829" fmla="*/ 424252 h 509406"/>
                <a:gd name="connsiteX830" fmla="*/ 1038038 w 2377881"/>
                <a:gd name="connsiteY830" fmla="*/ 418156 h 509406"/>
                <a:gd name="connsiteX831" fmla="*/ 310612 w 2377881"/>
                <a:gd name="connsiteY831" fmla="*/ 416536 h 509406"/>
                <a:gd name="connsiteX832" fmla="*/ 308326 w 2377881"/>
                <a:gd name="connsiteY832" fmla="*/ 426823 h 509406"/>
                <a:gd name="connsiteX833" fmla="*/ 315375 w 2377881"/>
                <a:gd name="connsiteY833" fmla="*/ 418156 h 509406"/>
                <a:gd name="connsiteX834" fmla="*/ 310612 w 2377881"/>
                <a:gd name="connsiteY834" fmla="*/ 416536 h 509406"/>
                <a:gd name="connsiteX835" fmla="*/ 1254826 w 2377881"/>
                <a:gd name="connsiteY835" fmla="*/ 415775 h 509406"/>
                <a:gd name="connsiteX836" fmla="*/ 1261684 w 2377881"/>
                <a:gd name="connsiteY836" fmla="*/ 418632 h 509406"/>
                <a:gd name="connsiteX837" fmla="*/ 1264923 w 2377881"/>
                <a:gd name="connsiteY837" fmla="*/ 427681 h 509406"/>
                <a:gd name="connsiteX838" fmla="*/ 1261017 w 2377881"/>
                <a:gd name="connsiteY838" fmla="*/ 426157 h 509406"/>
                <a:gd name="connsiteX839" fmla="*/ 1253588 w 2377881"/>
                <a:gd name="connsiteY839" fmla="*/ 423014 h 509406"/>
                <a:gd name="connsiteX840" fmla="*/ 1252636 w 2377881"/>
                <a:gd name="connsiteY840" fmla="*/ 416061 h 509406"/>
                <a:gd name="connsiteX841" fmla="*/ 1253778 w 2377881"/>
                <a:gd name="connsiteY841" fmla="*/ 415965 h 509406"/>
                <a:gd name="connsiteX842" fmla="*/ 1177483 w 2377881"/>
                <a:gd name="connsiteY842" fmla="*/ 415775 h 509406"/>
                <a:gd name="connsiteX843" fmla="*/ 1178435 w 2377881"/>
                <a:gd name="connsiteY843" fmla="*/ 415965 h 509406"/>
                <a:gd name="connsiteX844" fmla="*/ 1180245 w 2377881"/>
                <a:gd name="connsiteY844" fmla="*/ 418061 h 509406"/>
                <a:gd name="connsiteX845" fmla="*/ 1176530 w 2377881"/>
                <a:gd name="connsiteY845" fmla="*/ 422538 h 509406"/>
                <a:gd name="connsiteX846" fmla="*/ 1174816 w 2377881"/>
                <a:gd name="connsiteY846" fmla="*/ 422538 h 509406"/>
                <a:gd name="connsiteX847" fmla="*/ 1169006 w 2377881"/>
                <a:gd name="connsiteY847" fmla="*/ 430158 h 509406"/>
                <a:gd name="connsiteX848" fmla="*/ 1165195 w 2377881"/>
                <a:gd name="connsiteY848" fmla="*/ 429967 h 509406"/>
                <a:gd name="connsiteX849" fmla="*/ 1165100 w 2377881"/>
                <a:gd name="connsiteY849" fmla="*/ 429586 h 509406"/>
                <a:gd name="connsiteX850" fmla="*/ 1165576 w 2377881"/>
                <a:gd name="connsiteY850" fmla="*/ 426919 h 509406"/>
                <a:gd name="connsiteX851" fmla="*/ 1171006 w 2377881"/>
                <a:gd name="connsiteY851" fmla="*/ 424919 h 509406"/>
                <a:gd name="connsiteX852" fmla="*/ 1177483 w 2377881"/>
                <a:gd name="connsiteY852" fmla="*/ 415775 h 509406"/>
                <a:gd name="connsiteX853" fmla="*/ 1327216 w 2377881"/>
                <a:gd name="connsiteY853" fmla="*/ 415584 h 509406"/>
                <a:gd name="connsiteX854" fmla="*/ 1329883 w 2377881"/>
                <a:gd name="connsiteY854" fmla="*/ 418632 h 509406"/>
                <a:gd name="connsiteX855" fmla="*/ 1331311 w 2377881"/>
                <a:gd name="connsiteY855" fmla="*/ 420251 h 509406"/>
                <a:gd name="connsiteX856" fmla="*/ 1331788 w 2377881"/>
                <a:gd name="connsiteY856" fmla="*/ 424061 h 509406"/>
                <a:gd name="connsiteX857" fmla="*/ 1325310 w 2377881"/>
                <a:gd name="connsiteY857" fmla="*/ 420442 h 509406"/>
                <a:gd name="connsiteX858" fmla="*/ 1327216 w 2377881"/>
                <a:gd name="connsiteY858" fmla="*/ 415584 h 509406"/>
                <a:gd name="connsiteX859" fmla="*/ 160213 w 2377881"/>
                <a:gd name="connsiteY859" fmla="*/ 415298 h 509406"/>
                <a:gd name="connsiteX860" fmla="*/ 157260 w 2377881"/>
                <a:gd name="connsiteY860" fmla="*/ 416822 h 509406"/>
                <a:gd name="connsiteX861" fmla="*/ 156498 w 2377881"/>
                <a:gd name="connsiteY861" fmla="*/ 417203 h 509406"/>
                <a:gd name="connsiteX862" fmla="*/ 151831 w 2377881"/>
                <a:gd name="connsiteY862" fmla="*/ 417965 h 509406"/>
                <a:gd name="connsiteX863" fmla="*/ 149354 w 2377881"/>
                <a:gd name="connsiteY863" fmla="*/ 417584 h 509406"/>
                <a:gd name="connsiteX864" fmla="*/ 145258 w 2377881"/>
                <a:gd name="connsiteY864" fmla="*/ 418346 h 509406"/>
                <a:gd name="connsiteX865" fmla="*/ 138496 w 2377881"/>
                <a:gd name="connsiteY865" fmla="*/ 420251 h 509406"/>
                <a:gd name="connsiteX866" fmla="*/ 129257 w 2377881"/>
                <a:gd name="connsiteY866" fmla="*/ 423394 h 509406"/>
                <a:gd name="connsiteX867" fmla="*/ 133543 w 2377881"/>
                <a:gd name="connsiteY867" fmla="*/ 432538 h 509406"/>
                <a:gd name="connsiteX868" fmla="*/ 143544 w 2377881"/>
                <a:gd name="connsiteY868" fmla="*/ 426919 h 509406"/>
                <a:gd name="connsiteX869" fmla="*/ 152021 w 2377881"/>
                <a:gd name="connsiteY869" fmla="*/ 428538 h 509406"/>
                <a:gd name="connsiteX870" fmla="*/ 151259 w 2377881"/>
                <a:gd name="connsiteY870" fmla="*/ 426538 h 509406"/>
                <a:gd name="connsiteX871" fmla="*/ 159070 w 2377881"/>
                <a:gd name="connsiteY871" fmla="*/ 420632 h 509406"/>
                <a:gd name="connsiteX872" fmla="*/ 162403 w 2377881"/>
                <a:gd name="connsiteY872" fmla="*/ 417013 h 509406"/>
                <a:gd name="connsiteX873" fmla="*/ 161165 w 2377881"/>
                <a:gd name="connsiteY873" fmla="*/ 416060 h 509406"/>
                <a:gd name="connsiteX874" fmla="*/ 1356362 w 2377881"/>
                <a:gd name="connsiteY874" fmla="*/ 414155 h 509406"/>
                <a:gd name="connsiteX875" fmla="*/ 1360839 w 2377881"/>
                <a:gd name="connsiteY875" fmla="*/ 419013 h 509406"/>
                <a:gd name="connsiteX876" fmla="*/ 1364744 w 2377881"/>
                <a:gd name="connsiteY876" fmla="*/ 422061 h 509406"/>
                <a:gd name="connsiteX877" fmla="*/ 1355791 w 2377881"/>
                <a:gd name="connsiteY877" fmla="*/ 421204 h 509406"/>
                <a:gd name="connsiteX878" fmla="*/ 1355505 w 2377881"/>
                <a:gd name="connsiteY878" fmla="*/ 421013 h 509406"/>
                <a:gd name="connsiteX879" fmla="*/ 1349123 w 2377881"/>
                <a:gd name="connsiteY879" fmla="*/ 430157 h 509406"/>
                <a:gd name="connsiteX880" fmla="*/ 1351124 w 2377881"/>
                <a:gd name="connsiteY880" fmla="*/ 433586 h 509406"/>
                <a:gd name="connsiteX881" fmla="*/ 1353886 w 2377881"/>
                <a:gd name="connsiteY881" fmla="*/ 438158 h 509406"/>
                <a:gd name="connsiteX882" fmla="*/ 1347885 w 2377881"/>
                <a:gd name="connsiteY882" fmla="*/ 433300 h 509406"/>
                <a:gd name="connsiteX883" fmla="*/ 1347980 w 2377881"/>
                <a:gd name="connsiteY883" fmla="*/ 430538 h 509406"/>
                <a:gd name="connsiteX884" fmla="*/ 1344361 w 2377881"/>
                <a:gd name="connsiteY884" fmla="*/ 422347 h 509406"/>
                <a:gd name="connsiteX885" fmla="*/ 1344647 w 2377881"/>
                <a:gd name="connsiteY885" fmla="*/ 419394 h 509406"/>
                <a:gd name="connsiteX886" fmla="*/ 1344933 w 2377881"/>
                <a:gd name="connsiteY886" fmla="*/ 417775 h 509406"/>
                <a:gd name="connsiteX887" fmla="*/ 1356362 w 2377881"/>
                <a:gd name="connsiteY887" fmla="*/ 414155 h 509406"/>
                <a:gd name="connsiteX888" fmla="*/ 353951 w 2377881"/>
                <a:gd name="connsiteY888" fmla="*/ 413774 h 509406"/>
                <a:gd name="connsiteX889" fmla="*/ 345379 w 2377881"/>
                <a:gd name="connsiteY889" fmla="*/ 415012 h 509406"/>
                <a:gd name="connsiteX890" fmla="*/ 347379 w 2377881"/>
                <a:gd name="connsiteY890" fmla="*/ 419394 h 509406"/>
                <a:gd name="connsiteX891" fmla="*/ 349951 w 2377881"/>
                <a:gd name="connsiteY891" fmla="*/ 418537 h 509406"/>
                <a:gd name="connsiteX892" fmla="*/ 349951 w 2377881"/>
                <a:gd name="connsiteY892" fmla="*/ 418822 h 509406"/>
                <a:gd name="connsiteX893" fmla="*/ 354332 w 2377881"/>
                <a:gd name="connsiteY893" fmla="*/ 422156 h 509406"/>
                <a:gd name="connsiteX894" fmla="*/ 357571 w 2377881"/>
                <a:gd name="connsiteY894" fmla="*/ 421394 h 509406"/>
                <a:gd name="connsiteX895" fmla="*/ 357475 w 2377881"/>
                <a:gd name="connsiteY895" fmla="*/ 419489 h 509406"/>
                <a:gd name="connsiteX896" fmla="*/ 353951 w 2377881"/>
                <a:gd name="connsiteY896" fmla="*/ 413774 h 509406"/>
                <a:gd name="connsiteX897" fmla="*/ 399195 w 2377881"/>
                <a:gd name="connsiteY897" fmla="*/ 413488 h 509406"/>
                <a:gd name="connsiteX898" fmla="*/ 397100 w 2377881"/>
                <a:gd name="connsiteY898" fmla="*/ 413584 h 509406"/>
                <a:gd name="connsiteX899" fmla="*/ 394623 w 2377881"/>
                <a:gd name="connsiteY899" fmla="*/ 413679 h 509406"/>
                <a:gd name="connsiteX900" fmla="*/ 389289 w 2377881"/>
                <a:gd name="connsiteY900" fmla="*/ 420918 h 509406"/>
                <a:gd name="connsiteX901" fmla="*/ 393575 w 2377881"/>
                <a:gd name="connsiteY901" fmla="*/ 423585 h 509406"/>
                <a:gd name="connsiteX902" fmla="*/ 394147 w 2377881"/>
                <a:gd name="connsiteY902" fmla="*/ 422632 h 509406"/>
                <a:gd name="connsiteX903" fmla="*/ 401862 w 2377881"/>
                <a:gd name="connsiteY903" fmla="*/ 414822 h 509406"/>
                <a:gd name="connsiteX904" fmla="*/ 402719 w 2377881"/>
                <a:gd name="connsiteY904" fmla="*/ 414346 h 509406"/>
                <a:gd name="connsiteX905" fmla="*/ 399195 w 2377881"/>
                <a:gd name="connsiteY905" fmla="*/ 413488 h 509406"/>
                <a:gd name="connsiteX906" fmla="*/ 418912 w 2377881"/>
                <a:gd name="connsiteY906" fmla="*/ 413393 h 509406"/>
                <a:gd name="connsiteX907" fmla="*/ 405862 w 2377881"/>
                <a:gd name="connsiteY907" fmla="*/ 416346 h 509406"/>
                <a:gd name="connsiteX908" fmla="*/ 407577 w 2377881"/>
                <a:gd name="connsiteY908" fmla="*/ 421204 h 509406"/>
                <a:gd name="connsiteX909" fmla="*/ 410816 w 2377881"/>
                <a:gd name="connsiteY909" fmla="*/ 418537 h 509406"/>
                <a:gd name="connsiteX910" fmla="*/ 417674 w 2377881"/>
                <a:gd name="connsiteY910" fmla="*/ 416917 h 509406"/>
                <a:gd name="connsiteX911" fmla="*/ 418435 w 2377881"/>
                <a:gd name="connsiteY911" fmla="*/ 417298 h 509406"/>
                <a:gd name="connsiteX912" fmla="*/ 418912 w 2377881"/>
                <a:gd name="connsiteY912" fmla="*/ 413393 h 509406"/>
                <a:gd name="connsiteX913" fmla="*/ 204409 w 2377881"/>
                <a:gd name="connsiteY913" fmla="*/ 412441 h 509406"/>
                <a:gd name="connsiteX914" fmla="*/ 203170 w 2377881"/>
                <a:gd name="connsiteY914" fmla="*/ 413107 h 509406"/>
                <a:gd name="connsiteX915" fmla="*/ 194408 w 2377881"/>
                <a:gd name="connsiteY915" fmla="*/ 418251 h 509406"/>
                <a:gd name="connsiteX916" fmla="*/ 193169 w 2377881"/>
                <a:gd name="connsiteY916" fmla="*/ 420632 h 509406"/>
                <a:gd name="connsiteX917" fmla="*/ 194122 w 2377881"/>
                <a:gd name="connsiteY917" fmla="*/ 421966 h 509406"/>
                <a:gd name="connsiteX918" fmla="*/ 198313 w 2377881"/>
                <a:gd name="connsiteY918" fmla="*/ 422823 h 509406"/>
                <a:gd name="connsiteX919" fmla="*/ 198979 w 2377881"/>
                <a:gd name="connsiteY919" fmla="*/ 422823 h 509406"/>
                <a:gd name="connsiteX920" fmla="*/ 207742 w 2377881"/>
                <a:gd name="connsiteY920" fmla="*/ 415393 h 509406"/>
                <a:gd name="connsiteX921" fmla="*/ 208219 w 2377881"/>
                <a:gd name="connsiteY921" fmla="*/ 415203 h 509406"/>
                <a:gd name="connsiteX922" fmla="*/ 204409 w 2377881"/>
                <a:gd name="connsiteY922" fmla="*/ 412441 h 509406"/>
                <a:gd name="connsiteX923" fmla="*/ 1225870 w 2377881"/>
                <a:gd name="connsiteY923" fmla="*/ 411870 h 509406"/>
                <a:gd name="connsiteX924" fmla="*/ 1226346 w 2377881"/>
                <a:gd name="connsiteY924" fmla="*/ 412632 h 509406"/>
                <a:gd name="connsiteX925" fmla="*/ 1229203 w 2377881"/>
                <a:gd name="connsiteY925" fmla="*/ 418918 h 509406"/>
                <a:gd name="connsiteX926" fmla="*/ 1231108 w 2377881"/>
                <a:gd name="connsiteY926" fmla="*/ 421966 h 509406"/>
                <a:gd name="connsiteX927" fmla="*/ 1237585 w 2377881"/>
                <a:gd name="connsiteY927" fmla="*/ 420442 h 509406"/>
                <a:gd name="connsiteX928" fmla="*/ 1234918 w 2377881"/>
                <a:gd name="connsiteY928" fmla="*/ 428158 h 509406"/>
                <a:gd name="connsiteX929" fmla="*/ 1228822 w 2377881"/>
                <a:gd name="connsiteY929" fmla="*/ 428062 h 509406"/>
                <a:gd name="connsiteX930" fmla="*/ 1225584 w 2377881"/>
                <a:gd name="connsiteY930" fmla="*/ 419585 h 509406"/>
                <a:gd name="connsiteX931" fmla="*/ 1225870 w 2377881"/>
                <a:gd name="connsiteY931" fmla="*/ 411870 h 509406"/>
                <a:gd name="connsiteX932" fmla="*/ 336425 w 2377881"/>
                <a:gd name="connsiteY932" fmla="*/ 411869 h 509406"/>
                <a:gd name="connsiteX933" fmla="*/ 332996 w 2377881"/>
                <a:gd name="connsiteY933" fmla="*/ 413298 h 509406"/>
                <a:gd name="connsiteX934" fmla="*/ 333282 w 2377881"/>
                <a:gd name="connsiteY934" fmla="*/ 413488 h 509406"/>
                <a:gd name="connsiteX935" fmla="*/ 332901 w 2377881"/>
                <a:gd name="connsiteY935" fmla="*/ 416441 h 509406"/>
                <a:gd name="connsiteX936" fmla="*/ 326043 w 2377881"/>
                <a:gd name="connsiteY936" fmla="*/ 418156 h 509406"/>
                <a:gd name="connsiteX937" fmla="*/ 324709 w 2377881"/>
                <a:gd name="connsiteY937" fmla="*/ 420632 h 509406"/>
                <a:gd name="connsiteX938" fmla="*/ 327186 w 2377881"/>
                <a:gd name="connsiteY938" fmla="*/ 422156 h 509406"/>
                <a:gd name="connsiteX939" fmla="*/ 331091 w 2377881"/>
                <a:gd name="connsiteY939" fmla="*/ 421489 h 509406"/>
                <a:gd name="connsiteX940" fmla="*/ 337664 w 2377881"/>
                <a:gd name="connsiteY940" fmla="*/ 414536 h 509406"/>
                <a:gd name="connsiteX941" fmla="*/ 336616 w 2377881"/>
                <a:gd name="connsiteY941" fmla="*/ 412250 h 509406"/>
                <a:gd name="connsiteX942" fmla="*/ 1167672 w 2377881"/>
                <a:gd name="connsiteY942" fmla="*/ 409774 h 509406"/>
                <a:gd name="connsiteX943" fmla="*/ 1169006 w 2377881"/>
                <a:gd name="connsiteY943" fmla="*/ 409774 h 509406"/>
                <a:gd name="connsiteX944" fmla="*/ 1172720 w 2377881"/>
                <a:gd name="connsiteY944" fmla="*/ 411393 h 509406"/>
                <a:gd name="connsiteX945" fmla="*/ 1171292 w 2377881"/>
                <a:gd name="connsiteY945" fmla="*/ 413679 h 509406"/>
                <a:gd name="connsiteX946" fmla="*/ 1163767 w 2377881"/>
                <a:gd name="connsiteY946" fmla="*/ 414537 h 509406"/>
                <a:gd name="connsiteX947" fmla="*/ 1154528 w 2377881"/>
                <a:gd name="connsiteY947" fmla="*/ 424728 h 509406"/>
                <a:gd name="connsiteX948" fmla="*/ 1150813 w 2377881"/>
                <a:gd name="connsiteY948" fmla="*/ 422538 h 509406"/>
                <a:gd name="connsiteX949" fmla="*/ 1149003 w 2377881"/>
                <a:gd name="connsiteY949" fmla="*/ 421490 h 509406"/>
                <a:gd name="connsiteX950" fmla="*/ 1141574 w 2377881"/>
                <a:gd name="connsiteY950" fmla="*/ 434444 h 509406"/>
                <a:gd name="connsiteX951" fmla="*/ 1132620 w 2377881"/>
                <a:gd name="connsiteY951" fmla="*/ 435015 h 509406"/>
                <a:gd name="connsiteX952" fmla="*/ 1132239 w 2377881"/>
                <a:gd name="connsiteY952" fmla="*/ 435015 h 509406"/>
                <a:gd name="connsiteX953" fmla="*/ 1133573 w 2377881"/>
                <a:gd name="connsiteY953" fmla="*/ 441302 h 509406"/>
                <a:gd name="connsiteX954" fmla="*/ 1132906 w 2377881"/>
                <a:gd name="connsiteY954" fmla="*/ 446636 h 509406"/>
                <a:gd name="connsiteX955" fmla="*/ 1128239 w 2377881"/>
                <a:gd name="connsiteY955" fmla="*/ 450922 h 509406"/>
                <a:gd name="connsiteX956" fmla="*/ 1128905 w 2377881"/>
                <a:gd name="connsiteY956" fmla="*/ 453398 h 509406"/>
                <a:gd name="connsiteX957" fmla="*/ 1122047 w 2377881"/>
                <a:gd name="connsiteY957" fmla="*/ 452922 h 509406"/>
                <a:gd name="connsiteX958" fmla="*/ 1121190 w 2377881"/>
                <a:gd name="connsiteY958" fmla="*/ 452446 h 509406"/>
                <a:gd name="connsiteX959" fmla="*/ 1117761 w 2377881"/>
                <a:gd name="connsiteY959" fmla="*/ 450446 h 509406"/>
                <a:gd name="connsiteX960" fmla="*/ 1129477 w 2377881"/>
                <a:gd name="connsiteY960" fmla="*/ 445397 h 509406"/>
                <a:gd name="connsiteX961" fmla="*/ 1129096 w 2377881"/>
                <a:gd name="connsiteY961" fmla="*/ 444636 h 509406"/>
                <a:gd name="connsiteX962" fmla="*/ 1125667 w 2377881"/>
                <a:gd name="connsiteY962" fmla="*/ 439016 h 509406"/>
                <a:gd name="connsiteX963" fmla="*/ 1127953 w 2377881"/>
                <a:gd name="connsiteY963" fmla="*/ 436349 h 509406"/>
                <a:gd name="connsiteX964" fmla="*/ 1121857 w 2377881"/>
                <a:gd name="connsiteY964" fmla="*/ 433491 h 509406"/>
                <a:gd name="connsiteX965" fmla="*/ 1115570 w 2377881"/>
                <a:gd name="connsiteY965" fmla="*/ 439682 h 509406"/>
                <a:gd name="connsiteX966" fmla="*/ 1113475 w 2377881"/>
                <a:gd name="connsiteY966" fmla="*/ 440254 h 509406"/>
                <a:gd name="connsiteX967" fmla="*/ 1113380 w 2377881"/>
                <a:gd name="connsiteY967" fmla="*/ 439778 h 509406"/>
                <a:gd name="connsiteX968" fmla="*/ 1106903 w 2377881"/>
                <a:gd name="connsiteY968" fmla="*/ 434825 h 509406"/>
                <a:gd name="connsiteX969" fmla="*/ 1106045 w 2377881"/>
                <a:gd name="connsiteY969" fmla="*/ 435587 h 509406"/>
                <a:gd name="connsiteX970" fmla="*/ 1109855 w 2377881"/>
                <a:gd name="connsiteY970" fmla="*/ 441397 h 509406"/>
                <a:gd name="connsiteX971" fmla="*/ 1110046 w 2377881"/>
                <a:gd name="connsiteY971" fmla="*/ 441683 h 509406"/>
                <a:gd name="connsiteX972" fmla="*/ 1109475 w 2377881"/>
                <a:gd name="connsiteY972" fmla="*/ 443112 h 509406"/>
                <a:gd name="connsiteX973" fmla="*/ 1101759 w 2377881"/>
                <a:gd name="connsiteY973" fmla="*/ 437492 h 509406"/>
                <a:gd name="connsiteX974" fmla="*/ 1100140 w 2377881"/>
                <a:gd name="connsiteY974" fmla="*/ 435587 h 509406"/>
                <a:gd name="connsiteX975" fmla="*/ 1092615 w 2377881"/>
                <a:gd name="connsiteY975" fmla="*/ 432634 h 509406"/>
                <a:gd name="connsiteX976" fmla="*/ 1084233 w 2377881"/>
                <a:gd name="connsiteY976" fmla="*/ 431396 h 509406"/>
                <a:gd name="connsiteX977" fmla="*/ 1082614 w 2377881"/>
                <a:gd name="connsiteY977" fmla="*/ 430443 h 509406"/>
                <a:gd name="connsiteX978" fmla="*/ 1076232 w 2377881"/>
                <a:gd name="connsiteY978" fmla="*/ 430824 h 509406"/>
                <a:gd name="connsiteX979" fmla="*/ 1078518 w 2377881"/>
                <a:gd name="connsiteY979" fmla="*/ 426443 h 509406"/>
                <a:gd name="connsiteX980" fmla="*/ 1071755 w 2377881"/>
                <a:gd name="connsiteY980" fmla="*/ 427014 h 509406"/>
                <a:gd name="connsiteX981" fmla="*/ 1066802 w 2377881"/>
                <a:gd name="connsiteY981" fmla="*/ 425681 h 509406"/>
                <a:gd name="connsiteX982" fmla="*/ 1061945 w 2377881"/>
                <a:gd name="connsiteY982" fmla="*/ 427491 h 509406"/>
                <a:gd name="connsiteX983" fmla="*/ 1058801 w 2377881"/>
                <a:gd name="connsiteY983" fmla="*/ 422538 h 509406"/>
                <a:gd name="connsiteX984" fmla="*/ 1071089 w 2377881"/>
                <a:gd name="connsiteY984" fmla="*/ 423395 h 509406"/>
                <a:gd name="connsiteX985" fmla="*/ 1075946 w 2377881"/>
                <a:gd name="connsiteY985" fmla="*/ 422156 h 509406"/>
                <a:gd name="connsiteX986" fmla="*/ 1077375 w 2377881"/>
                <a:gd name="connsiteY986" fmla="*/ 421775 h 509406"/>
                <a:gd name="connsiteX987" fmla="*/ 1083090 w 2377881"/>
                <a:gd name="connsiteY987" fmla="*/ 417108 h 509406"/>
                <a:gd name="connsiteX988" fmla="*/ 1085757 w 2377881"/>
                <a:gd name="connsiteY988" fmla="*/ 419490 h 509406"/>
                <a:gd name="connsiteX989" fmla="*/ 1086900 w 2377881"/>
                <a:gd name="connsiteY989" fmla="*/ 420537 h 509406"/>
                <a:gd name="connsiteX990" fmla="*/ 1092044 w 2377881"/>
                <a:gd name="connsiteY990" fmla="*/ 421395 h 509406"/>
                <a:gd name="connsiteX991" fmla="*/ 1101378 w 2377881"/>
                <a:gd name="connsiteY991" fmla="*/ 419585 h 509406"/>
                <a:gd name="connsiteX992" fmla="*/ 1102712 w 2377881"/>
                <a:gd name="connsiteY992" fmla="*/ 420728 h 509406"/>
                <a:gd name="connsiteX993" fmla="*/ 1107855 w 2377881"/>
                <a:gd name="connsiteY993" fmla="*/ 421299 h 509406"/>
                <a:gd name="connsiteX994" fmla="*/ 1108522 w 2377881"/>
                <a:gd name="connsiteY994" fmla="*/ 420347 h 509406"/>
                <a:gd name="connsiteX995" fmla="*/ 1110998 w 2377881"/>
                <a:gd name="connsiteY995" fmla="*/ 417108 h 509406"/>
                <a:gd name="connsiteX996" fmla="*/ 1124334 w 2377881"/>
                <a:gd name="connsiteY996" fmla="*/ 418061 h 509406"/>
                <a:gd name="connsiteX997" fmla="*/ 1130715 w 2377881"/>
                <a:gd name="connsiteY997" fmla="*/ 420918 h 509406"/>
                <a:gd name="connsiteX998" fmla="*/ 1130620 w 2377881"/>
                <a:gd name="connsiteY998" fmla="*/ 431300 h 509406"/>
                <a:gd name="connsiteX999" fmla="*/ 1136335 w 2377881"/>
                <a:gd name="connsiteY999" fmla="*/ 422538 h 509406"/>
                <a:gd name="connsiteX1000" fmla="*/ 1141669 w 2377881"/>
                <a:gd name="connsiteY1000" fmla="*/ 418823 h 509406"/>
                <a:gd name="connsiteX1001" fmla="*/ 1149003 w 2377881"/>
                <a:gd name="connsiteY1001" fmla="*/ 418346 h 509406"/>
                <a:gd name="connsiteX1002" fmla="*/ 1156909 w 2377881"/>
                <a:gd name="connsiteY1002" fmla="*/ 410822 h 509406"/>
                <a:gd name="connsiteX1003" fmla="*/ 1160147 w 2377881"/>
                <a:gd name="connsiteY1003" fmla="*/ 412917 h 509406"/>
                <a:gd name="connsiteX1004" fmla="*/ 1162814 w 2377881"/>
                <a:gd name="connsiteY1004" fmla="*/ 414632 h 509406"/>
                <a:gd name="connsiteX1005" fmla="*/ 1167672 w 2377881"/>
                <a:gd name="connsiteY1005" fmla="*/ 409774 h 509406"/>
                <a:gd name="connsiteX1006" fmla="*/ 1213201 w 2377881"/>
                <a:gd name="connsiteY1006" fmla="*/ 409679 h 509406"/>
                <a:gd name="connsiteX1007" fmla="*/ 1217869 w 2377881"/>
                <a:gd name="connsiteY1007" fmla="*/ 413299 h 509406"/>
                <a:gd name="connsiteX1008" fmla="*/ 1218821 w 2377881"/>
                <a:gd name="connsiteY1008" fmla="*/ 429491 h 509406"/>
                <a:gd name="connsiteX1009" fmla="*/ 1212249 w 2377881"/>
                <a:gd name="connsiteY1009" fmla="*/ 430444 h 509406"/>
                <a:gd name="connsiteX1010" fmla="*/ 1207201 w 2377881"/>
                <a:gd name="connsiteY1010" fmla="*/ 430729 h 509406"/>
                <a:gd name="connsiteX1011" fmla="*/ 1205772 w 2377881"/>
                <a:gd name="connsiteY1011" fmla="*/ 431110 h 509406"/>
                <a:gd name="connsiteX1012" fmla="*/ 1201009 w 2377881"/>
                <a:gd name="connsiteY1012" fmla="*/ 429015 h 509406"/>
                <a:gd name="connsiteX1013" fmla="*/ 1183483 w 2377881"/>
                <a:gd name="connsiteY1013" fmla="*/ 425014 h 509406"/>
                <a:gd name="connsiteX1014" fmla="*/ 1184531 w 2377881"/>
                <a:gd name="connsiteY1014" fmla="*/ 423871 h 509406"/>
                <a:gd name="connsiteX1015" fmla="*/ 1196723 w 2377881"/>
                <a:gd name="connsiteY1015" fmla="*/ 420347 h 509406"/>
                <a:gd name="connsiteX1016" fmla="*/ 1198342 w 2377881"/>
                <a:gd name="connsiteY1016" fmla="*/ 421300 h 509406"/>
                <a:gd name="connsiteX1017" fmla="*/ 1204248 w 2377881"/>
                <a:gd name="connsiteY1017" fmla="*/ 424729 h 509406"/>
                <a:gd name="connsiteX1018" fmla="*/ 1205772 w 2377881"/>
                <a:gd name="connsiteY1018" fmla="*/ 420347 h 509406"/>
                <a:gd name="connsiteX1019" fmla="*/ 1209201 w 2377881"/>
                <a:gd name="connsiteY1019" fmla="*/ 424919 h 509406"/>
                <a:gd name="connsiteX1020" fmla="*/ 1214725 w 2377881"/>
                <a:gd name="connsiteY1020" fmla="*/ 424252 h 509406"/>
                <a:gd name="connsiteX1021" fmla="*/ 1211487 w 2377881"/>
                <a:gd name="connsiteY1021" fmla="*/ 421204 h 509406"/>
                <a:gd name="connsiteX1022" fmla="*/ 1215773 w 2377881"/>
                <a:gd name="connsiteY1022" fmla="*/ 417013 h 509406"/>
                <a:gd name="connsiteX1023" fmla="*/ 1211392 w 2377881"/>
                <a:gd name="connsiteY1023" fmla="*/ 411679 h 509406"/>
                <a:gd name="connsiteX1024" fmla="*/ 1212154 w 2377881"/>
                <a:gd name="connsiteY1024" fmla="*/ 409965 h 509406"/>
                <a:gd name="connsiteX1025" fmla="*/ 1275972 w 2377881"/>
                <a:gd name="connsiteY1025" fmla="*/ 409489 h 509406"/>
                <a:gd name="connsiteX1026" fmla="*/ 1281401 w 2377881"/>
                <a:gd name="connsiteY1026" fmla="*/ 420823 h 509406"/>
                <a:gd name="connsiteX1027" fmla="*/ 1275305 w 2377881"/>
                <a:gd name="connsiteY1027" fmla="*/ 424919 h 509406"/>
                <a:gd name="connsiteX1028" fmla="*/ 1272638 w 2377881"/>
                <a:gd name="connsiteY1028" fmla="*/ 418347 h 509406"/>
                <a:gd name="connsiteX1029" fmla="*/ 1276639 w 2377881"/>
                <a:gd name="connsiteY1029" fmla="*/ 413680 h 509406"/>
                <a:gd name="connsiteX1030" fmla="*/ 1275972 w 2377881"/>
                <a:gd name="connsiteY1030" fmla="*/ 409489 h 509406"/>
                <a:gd name="connsiteX1031" fmla="*/ 848109 w 2377881"/>
                <a:gd name="connsiteY1031" fmla="*/ 409298 h 509406"/>
                <a:gd name="connsiteX1032" fmla="*/ 850585 w 2377881"/>
                <a:gd name="connsiteY1032" fmla="*/ 416251 h 509406"/>
                <a:gd name="connsiteX1033" fmla="*/ 847156 w 2377881"/>
                <a:gd name="connsiteY1033" fmla="*/ 417966 h 509406"/>
                <a:gd name="connsiteX1034" fmla="*/ 849633 w 2377881"/>
                <a:gd name="connsiteY1034" fmla="*/ 414156 h 509406"/>
                <a:gd name="connsiteX1035" fmla="*/ 848109 w 2377881"/>
                <a:gd name="connsiteY1035" fmla="*/ 409298 h 509406"/>
                <a:gd name="connsiteX1036" fmla="*/ 1471234 w 2377881"/>
                <a:gd name="connsiteY1036" fmla="*/ 409107 h 509406"/>
                <a:gd name="connsiteX1037" fmla="*/ 1473234 w 2377881"/>
                <a:gd name="connsiteY1037" fmla="*/ 409488 h 509406"/>
                <a:gd name="connsiteX1038" fmla="*/ 1475044 w 2377881"/>
                <a:gd name="connsiteY1038" fmla="*/ 409869 h 509406"/>
                <a:gd name="connsiteX1039" fmla="*/ 1478759 w 2377881"/>
                <a:gd name="connsiteY1039" fmla="*/ 411203 h 509406"/>
                <a:gd name="connsiteX1040" fmla="*/ 1475044 w 2377881"/>
                <a:gd name="connsiteY1040" fmla="*/ 415203 h 509406"/>
                <a:gd name="connsiteX1041" fmla="*/ 1477330 w 2377881"/>
                <a:gd name="connsiteY1041" fmla="*/ 417489 h 509406"/>
                <a:gd name="connsiteX1042" fmla="*/ 1468948 w 2377881"/>
                <a:gd name="connsiteY1042" fmla="*/ 414537 h 509406"/>
                <a:gd name="connsiteX1043" fmla="*/ 1471234 w 2377881"/>
                <a:gd name="connsiteY1043" fmla="*/ 409107 h 509406"/>
                <a:gd name="connsiteX1044" fmla="*/ 1202724 w 2377881"/>
                <a:gd name="connsiteY1044" fmla="*/ 407869 h 509406"/>
                <a:gd name="connsiteX1045" fmla="*/ 1203200 w 2377881"/>
                <a:gd name="connsiteY1045" fmla="*/ 411203 h 509406"/>
                <a:gd name="connsiteX1046" fmla="*/ 1198342 w 2377881"/>
                <a:gd name="connsiteY1046" fmla="*/ 414441 h 509406"/>
                <a:gd name="connsiteX1047" fmla="*/ 1202724 w 2377881"/>
                <a:gd name="connsiteY1047" fmla="*/ 407869 h 509406"/>
                <a:gd name="connsiteX1048" fmla="*/ 1317596 w 2377881"/>
                <a:gd name="connsiteY1048" fmla="*/ 406631 h 509406"/>
                <a:gd name="connsiteX1049" fmla="*/ 1321311 w 2377881"/>
                <a:gd name="connsiteY1049" fmla="*/ 406631 h 509406"/>
                <a:gd name="connsiteX1050" fmla="*/ 1325978 w 2377881"/>
                <a:gd name="connsiteY1050" fmla="*/ 409108 h 509406"/>
                <a:gd name="connsiteX1051" fmla="*/ 1318834 w 2377881"/>
                <a:gd name="connsiteY1051" fmla="*/ 411679 h 509406"/>
                <a:gd name="connsiteX1052" fmla="*/ 1318453 w 2377881"/>
                <a:gd name="connsiteY1052" fmla="*/ 419871 h 509406"/>
                <a:gd name="connsiteX1053" fmla="*/ 1312453 w 2377881"/>
                <a:gd name="connsiteY1053" fmla="*/ 424633 h 509406"/>
                <a:gd name="connsiteX1054" fmla="*/ 1309119 w 2377881"/>
                <a:gd name="connsiteY1054" fmla="*/ 424348 h 509406"/>
                <a:gd name="connsiteX1055" fmla="*/ 1305309 w 2377881"/>
                <a:gd name="connsiteY1055" fmla="*/ 423966 h 509406"/>
                <a:gd name="connsiteX1056" fmla="*/ 1296260 w 2377881"/>
                <a:gd name="connsiteY1056" fmla="*/ 422347 h 509406"/>
                <a:gd name="connsiteX1057" fmla="*/ 1295784 w 2377881"/>
                <a:gd name="connsiteY1057" fmla="*/ 418156 h 509406"/>
                <a:gd name="connsiteX1058" fmla="*/ 1296736 w 2377881"/>
                <a:gd name="connsiteY1058" fmla="*/ 417966 h 509406"/>
                <a:gd name="connsiteX1059" fmla="*/ 1301499 w 2377881"/>
                <a:gd name="connsiteY1059" fmla="*/ 416918 h 509406"/>
                <a:gd name="connsiteX1060" fmla="*/ 1312167 w 2377881"/>
                <a:gd name="connsiteY1060" fmla="*/ 419871 h 509406"/>
                <a:gd name="connsiteX1061" fmla="*/ 1311786 w 2377881"/>
                <a:gd name="connsiteY1061" fmla="*/ 416537 h 509406"/>
                <a:gd name="connsiteX1062" fmla="*/ 1312167 w 2377881"/>
                <a:gd name="connsiteY1062" fmla="*/ 409774 h 509406"/>
                <a:gd name="connsiteX1063" fmla="*/ 1317596 w 2377881"/>
                <a:gd name="connsiteY1063" fmla="*/ 406631 h 509406"/>
                <a:gd name="connsiteX1064" fmla="*/ 1711074 w 2377881"/>
                <a:gd name="connsiteY1064" fmla="*/ 406154 h 509406"/>
                <a:gd name="connsiteX1065" fmla="*/ 1711264 w 2377881"/>
                <a:gd name="connsiteY1065" fmla="*/ 406535 h 509406"/>
                <a:gd name="connsiteX1066" fmla="*/ 1713074 w 2377881"/>
                <a:gd name="connsiteY1066" fmla="*/ 412155 h 509406"/>
                <a:gd name="connsiteX1067" fmla="*/ 1713265 w 2377881"/>
                <a:gd name="connsiteY1067" fmla="*/ 413298 h 509406"/>
                <a:gd name="connsiteX1068" fmla="*/ 1710217 w 2377881"/>
                <a:gd name="connsiteY1068" fmla="*/ 415775 h 509406"/>
                <a:gd name="connsiteX1069" fmla="*/ 1709264 w 2377881"/>
                <a:gd name="connsiteY1069" fmla="*/ 415298 h 509406"/>
                <a:gd name="connsiteX1070" fmla="*/ 1701358 w 2377881"/>
                <a:gd name="connsiteY1070" fmla="*/ 410917 h 509406"/>
                <a:gd name="connsiteX1071" fmla="*/ 1700787 w 2377881"/>
                <a:gd name="connsiteY1071" fmla="*/ 410536 h 509406"/>
                <a:gd name="connsiteX1072" fmla="*/ 1703930 w 2377881"/>
                <a:gd name="connsiteY1072" fmla="*/ 408917 h 509406"/>
                <a:gd name="connsiteX1073" fmla="*/ 1706597 w 2377881"/>
                <a:gd name="connsiteY1073" fmla="*/ 408155 h 509406"/>
                <a:gd name="connsiteX1074" fmla="*/ 1711074 w 2377881"/>
                <a:gd name="connsiteY1074" fmla="*/ 406154 h 509406"/>
                <a:gd name="connsiteX1075" fmla="*/ 1507810 w 2377881"/>
                <a:gd name="connsiteY1075" fmla="*/ 404821 h 509406"/>
                <a:gd name="connsiteX1076" fmla="*/ 1510954 w 2377881"/>
                <a:gd name="connsiteY1076" fmla="*/ 405678 h 509406"/>
                <a:gd name="connsiteX1077" fmla="*/ 1512192 w 2377881"/>
                <a:gd name="connsiteY1077" fmla="*/ 406059 h 509406"/>
                <a:gd name="connsiteX1078" fmla="*/ 1504096 w 2377881"/>
                <a:gd name="connsiteY1078" fmla="*/ 408441 h 509406"/>
                <a:gd name="connsiteX1079" fmla="*/ 1507810 w 2377881"/>
                <a:gd name="connsiteY1079" fmla="*/ 404821 h 509406"/>
                <a:gd name="connsiteX1080" fmla="*/ 1436087 w 2377881"/>
                <a:gd name="connsiteY1080" fmla="*/ 404440 h 509406"/>
                <a:gd name="connsiteX1081" fmla="*/ 1440183 w 2377881"/>
                <a:gd name="connsiteY1081" fmla="*/ 406154 h 509406"/>
                <a:gd name="connsiteX1082" fmla="*/ 1446850 w 2377881"/>
                <a:gd name="connsiteY1082" fmla="*/ 405487 h 509406"/>
                <a:gd name="connsiteX1083" fmla="*/ 1447231 w 2377881"/>
                <a:gd name="connsiteY1083" fmla="*/ 407392 h 509406"/>
                <a:gd name="connsiteX1084" fmla="*/ 1445612 w 2377881"/>
                <a:gd name="connsiteY1084" fmla="*/ 408821 h 509406"/>
                <a:gd name="connsiteX1085" fmla="*/ 1435896 w 2377881"/>
                <a:gd name="connsiteY1085" fmla="*/ 407392 h 509406"/>
                <a:gd name="connsiteX1086" fmla="*/ 1436087 w 2377881"/>
                <a:gd name="connsiteY1086" fmla="*/ 404440 h 509406"/>
                <a:gd name="connsiteX1087" fmla="*/ 1548291 w 2377881"/>
                <a:gd name="connsiteY1087" fmla="*/ 404059 h 509406"/>
                <a:gd name="connsiteX1088" fmla="*/ 1548481 w 2377881"/>
                <a:gd name="connsiteY1088" fmla="*/ 406726 h 509406"/>
                <a:gd name="connsiteX1089" fmla="*/ 1539718 w 2377881"/>
                <a:gd name="connsiteY1089" fmla="*/ 409488 h 509406"/>
                <a:gd name="connsiteX1090" fmla="*/ 1537623 w 2377881"/>
                <a:gd name="connsiteY1090" fmla="*/ 409583 h 509406"/>
                <a:gd name="connsiteX1091" fmla="*/ 1536670 w 2377881"/>
                <a:gd name="connsiteY1091" fmla="*/ 405773 h 509406"/>
                <a:gd name="connsiteX1092" fmla="*/ 1537718 w 2377881"/>
                <a:gd name="connsiteY1092" fmla="*/ 405011 h 509406"/>
                <a:gd name="connsiteX1093" fmla="*/ 1548291 w 2377881"/>
                <a:gd name="connsiteY1093" fmla="*/ 404059 h 509406"/>
                <a:gd name="connsiteX1094" fmla="*/ 1909860 w 2377881"/>
                <a:gd name="connsiteY1094" fmla="*/ 403964 h 509406"/>
                <a:gd name="connsiteX1095" fmla="*/ 1910050 w 2377881"/>
                <a:gd name="connsiteY1095" fmla="*/ 408250 h 509406"/>
                <a:gd name="connsiteX1096" fmla="*/ 1897287 w 2377881"/>
                <a:gd name="connsiteY1096" fmla="*/ 414537 h 509406"/>
                <a:gd name="connsiteX1097" fmla="*/ 1894525 w 2377881"/>
                <a:gd name="connsiteY1097" fmla="*/ 408536 h 509406"/>
                <a:gd name="connsiteX1098" fmla="*/ 1895191 w 2377881"/>
                <a:gd name="connsiteY1098" fmla="*/ 408060 h 509406"/>
                <a:gd name="connsiteX1099" fmla="*/ 1898430 w 2377881"/>
                <a:gd name="connsiteY1099" fmla="*/ 407964 h 509406"/>
                <a:gd name="connsiteX1100" fmla="*/ 1901573 w 2377881"/>
                <a:gd name="connsiteY1100" fmla="*/ 410155 h 509406"/>
                <a:gd name="connsiteX1101" fmla="*/ 1909860 w 2377881"/>
                <a:gd name="connsiteY1101" fmla="*/ 403964 h 509406"/>
                <a:gd name="connsiteX1102" fmla="*/ 1633254 w 2377881"/>
                <a:gd name="connsiteY1102" fmla="*/ 403964 h 509406"/>
                <a:gd name="connsiteX1103" fmla="*/ 1638302 w 2377881"/>
                <a:gd name="connsiteY1103" fmla="*/ 406060 h 509406"/>
                <a:gd name="connsiteX1104" fmla="*/ 1638969 w 2377881"/>
                <a:gd name="connsiteY1104" fmla="*/ 406631 h 509406"/>
                <a:gd name="connsiteX1105" fmla="*/ 1629444 w 2377881"/>
                <a:gd name="connsiteY1105" fmla="*/ 413394 h 509406"/>
                <a:gd name="connsiteX1106" fmla="*/ 1626491 w 2377881"/>
                <a:gd name="connsiteY1106" fmla="*/ 416632 h 509406"/>
                <a:gd name="connsiteX1107" fmla="*/ 1626110 w 2377881"/>
                <a:gd name="connsiteY1107" fmla="*/ 417109 h 509406"/>
                <a:gd name="connsiteX1108" fmla="*/ 1623634 w 2377881"/>
                <a:gd name="connsiteY1108" fmla="*/ 416823 h 509406"/>
                <a:gd name="connsiteX1109" fmla="*/ 1622110 w 2377881"/>
                <a:gd name="connsiteY1109" fmla="*/ 407393 h 509406"/>
                <a:gd name="connsiteX1110" fmla="*/ 1627158 w 2377881"/>
                <a:gd name="connsiteY1110" fmla="*/ 405679 h 509406"/>
                <a:gd name="connsiteX1111" fmla="*/ 1633254 w 2377881"/>
                <a:gd name="connsiteY1111" fmla="*/ 403964 h 509406"/>
                <a:gd name="connsiteX1112" fmla="*/ 1427896 w 2377881"/>
                <a:gd name="connsiteY1112" fmla="*/ 403582 h 509406"/>
                <a:gd name="connsiteX1113" fmla="*/ 1427800 w 2377881"/>
                <a:gd name="connsiteY1113" fmla="*/ 404821 h 509406"/>
                <a:gd name="connsiteX1114" fmla="*/ 1427514 w 2377881"/>
                <a:gd name="connsiteY1114" fmla="*/ 408440 h 509406"/>
                <a:gd name="connsiteX1115" fmla="*/ 1432944 w 2377881"/>
                <a:gd name="connsiteY1115" fmla="*/ 410345 h 509406"/>
                <a:gd name="connsiteX1116" fmla="*/ 1430753 w 2377881"/>
                <a:gd name="connsiteY1116" fmla="*/ 414346 h 509406"/>
                <a:gd name="connsiteX1117" fmla="*/ 1430467 w 2377881"/>
                <a:gd name="connsiteY1117" fmla="*/ 413393 h 509406"/>
                <a:gd name="connsiteX1118" fmla="*/ 1423514 w 2377881"/>
                <a:gd name="connsiteY1118" fmla="*/ 410059 h 509406"/>
                <a:gd name="connsiteX1119" fmla="*/ 1421990 w 2377881"/>
                <a:gd name="connsiteY1119" fmla="*/ 410821 h 509406"/>
                <a:gd name="connsiteX1120" fmla="*/ 1417418 w 2377881"/>
                <a:gd name="connsiteY1120" fmla="*/ 412345 h 509406"/>
                <a:gd name="connsiteX1121" fmla="*/ 1410274 w 2377881"/>
                <a:gd name="connsiteY1121" fmla="*/ 411869 h 509406"/>
                <a:gd name="connsiteX1122" fmla="*/ 1409512 w 2377881"/>
                <a:gd name="connsiteY1122" fmla="*/ 418156 h 509406"/>
                <a:gd name="connsiteX1123" fmla="*/ 1403035 w 2377881"/>
                <a:gd name="connsiteY1123" fmla="*/ 418727 h 509406"/>
                <a:gd name="connsiteX1124" fmla="*/ 1403226 w 2377881"/>
                <a:gd name="connsiteY1124" fmla="*/ 418060 h 509406"/>
                <a:gd name="connsiteX1125" fmla="*/ 1403702 w 2377881"/>
                <a:gd name="connsiteY1125" fmla="*/ 416155 h 509406"/>
                <a:gd name="connsiteX1126" fmla="*/ 1408274 w 2377881"/>
                <a:gd name="connsiteY1126" fmla="*/ 408440 h 509406"/>
                <a:gd name="connsiteX1127" fmla="*/ 1421609 w 2377881"/>
                <a:gd name="connsiteY1127" fmla="*/ 405202 h 509406"/>
                <a:gd name="connsiteX1128" fmla="*/ 1427896 w 2377881"/>
                <a:gd name="connsiteY1128" fmla="*/ 403582 h 509406"/>
                <a:gd name="connsiteX1129" fmla="*/ 1607156 w 2377881"/>
                <a:gd name="connsiteY1129" fmla="*/ 403392 h 509406"/>
                <a:gd name="connsiteX1130" fmla="*/ 1609537 w 2377881"/>
                <a:gd name="connsiteY1130" fmla="*/ 403487 h 509406"/>
                <a:gd name="connsiteX1131" fmla="*/ 1610680 w 2377881"/>
                <a:gd name="connsiteY1131" fmla="*/ 406059 h 509406"/>
                <a:gd name="connsiteX1132" fmla="*/ 1609632 w 2377881"/>
                <a:gd name="connsiteY1132" fmla="*/ 407393 h 509406"/>
                <a:gd name="connsiteX1133" fmla="*/ 1596107 w 2377881"/>
                <a:gd name="connsiteY1133" fmla="*/ 415965 h 509406"/>
                <a:gd name="connsiteX1134" fmla="*/ 1587153 w 2377881"/>
                <a:gd name="connsiteY1134" fmla="*/ 417108 h 509406"/>
                <a:gd name="connsiteX1135" fmla="*/ 1580200 w 2377881"/>
                <a:gd name="connsiteY1135" fmla="*/ 409679 h 509406"/>
                <a:gd name="connsiteX1136" fmla="*/ 1582771 w 2377881"/>
                <a:gd name="connsiteY1136" fmla="*/ 408059 h 509406"/>
                <a:gd name="connsiteX1137" fmla="*/ 1586200 w 2377881"/>
                <a:gd name="connsiteY1137" fmla="*/ 411107 h 509406"/>
                <a:gd name="connsiteX1138" fmla="*/ 1592392 w 2377881"/>
                <a:gd name="connsiteY1138" fmla="*/ 412060 h 509406"/>
                <a:gd name="connsiteX1139" fmla="*/ 1594582 w 2377881"/>
                <a:gd name="connsiteY1139" fmla="*/ 407583 h 509406"/>
                <a:gd name="connsiteX1140" fmla="*/ 1595344 w 2377881"/>
                <a:gd name="connsiteY1140" fmla="*/ 407583 h 509406"/>
                <a:gd name="connsiteX1141" fmla="*/ 1607156 w 2377881"/>
                <a:gd name="connsiteY1141" fmla="*/ 403392 h 509406"/>
                <a:gd name="connsiteX1142" fmla="*/ 320804 w 2377881"/>
                <a:gd name="connsiteY1142" fmla="*/ 402725 h 509406"/>
                <a:gd name="connsiteX1143" fmla="*/ 304993 w 2377881"/>
                <a:gd name="connsiteY1143" fmla="*/ 404440 h 509406"/>
                <a:gd name="connsiteX1144" fmla="*/ 300516 w 2377881"/>
                <a:gd name="connsiteY1144" fmla="*/ 406059 h 509406"/>
                <a:gd name="connsiteX1145" fmla="*/ 301373 w 2377881"/>
                <a:gd name="connsiteY1145" fmla="*/ 407202 h 509406"/>
                <a:gd name="connsiteX1146" fmla="*/ 302516 w 2377881"/>
                <a:gd name="connsiteY1146" fmla="*/ 408726 h 509406"/>
                <a:gd name="connsiteX1147" fmla="*/ 307183 w 2377881"/>
                <a:gd name="connsiteY1147" fmla="*/ 407964 h 509406"/>
                <a:gd name="connsiteX1148" fmla="*/ 308517 w 2377881"/>
                <a:gd name="connsiteY1148" fmla="*/ 407678 h 509406"/>
                <a:gd name="connsiteX1149" fmla="*/ 313756 w 2377881"/>
                <a:gd name="connsiteY1149" fmla="*/ 406440 h 509406"/>
                <a:gd name="connsiteX1150" fmla="*/ 320804 w 2377881"/>
                <a:gd name="connsiteY1150" fmla="*/ 402725 h 509406"/>
                <a:gd name="connsiteX1151" fmla="*/ 900210 w 2377881"/>
                <a:gd name="connsiteY1151" fmla="*/ 402631 h 509406"/>
                <a:gd name="connsiteX1152" fmla="*/ 903067 w 2377881"/>
                <a:gd name="connsiteY1152" fmla="*/ 407298 h 509406"/>
                <a:gd name="connsiteX1153" fmla="*/ 893447 w 2377881"/>
                <a:gd name="connsiteY1153" fmla="*/ 409584 h 509406"/>
                <a:gd name="connsiteX1154" fmla="*/ 892780 w 2377881"/>
                <a:gd name="connsiteY1154" fmla="*/ 410155 h 509406"/>
                <a:gd name="connsiteX1155" fmla="*/ 884017 w 2377881"/>
                <a:gd name="connsiteY1155" fmla="*/ 408250 h 509406"/>
                <a:gd name="connsiteX1156" fmla="*/ 884303 w 2377881"/>
                <a:gd name="connsiteY1156" fmla="*/ 406345 h 509406"/>
                <a:gd name="connsiteX1157" fmla="*/ 886018 w 2377881"/>
                <a:gd name="connsiteY1157" fmla="*/ 406250 h 509406"/>
                <a:gd name="connsiteX1158" fmla="*/ 892304 w 2377881"/>
                <a:gd name="connsiteY1158" fmla="*/ 406155 h 509406"/>
                <a:gd name="connsiteX1159" fmla="*/ 894018 w 2377881"/>
                <a:gd name="connsiteY1159" fmla="*/ 404440 h 509406"/>
                <a:gd name="connsiteX1160" fmla="*/ 900210 w 2377881"/>
                <a:gd name="connsiteY1160" fmla="*/ 402631 h 509406"/>
                <a:gd name="connsiteX1161" fmla="*/ 1375222 w 2377881"/>
                <a:gd name="connsiteY1161" fmla="*/ 402250 h 509406"/>
                <a:gd name="connsiteX1162" fmla="*/ 1376175 w 2377881"/>
                <a:gd name="connsiteY1162" fmla="*/ 403107 h 509406"/>
                <a:gd name="connsiteX1163" fmla="*/ 1379889 w 2377881"/>
                <a:gd name="connsiteY1163" fmla="*/ 406250 h 509406"/>
                <a:gd name="connsiteX1164" fmla="*/ 1370936 w 2377881"/>
                <a:gd name="connsiteY1164" fmla="*/ 414061 h 509406"/>
                <a:gd name="connsiteX1165" fmla="*/ 1368936 w 2377881"/>
                <a:gd name="connsiteY1165" fmla="*/ 413680 h 509406"/>
                <a:gd name="connsiteX1166" fmla="*/ 1367793 w 2377881"/>
                <a:gd name="connsiteY1166" fmla="*/ 413489 h 509406"/>
                <a:gd name="connsiteX1167" fmla="*/ 1368269 w 2377881"/>
                <a:gd name="connsiteY1167" fmla="*/ 410060 h 509406"/>
                <a:gd name="connsiteX1168" fmla="*/ 1369603 w 2377881"/>
                <a:gd name="connsiteY1168" fmla="*/ 409679 h 509406"/>
                <a:gd name="connsiteX1169" fmla="*/ 1370650 w 2377881"/>
                <a:gd name="connsiteY1169" fmla="*/ 409298 h 509406"/>
                <a:gd name="connsiteX1170" fmla="*/ 1371889 w 2377881"/>
                <a:gd name="connsiteY1170" fmla="*/ 406060 h 509406"/>
                <a:gd name="connsiteX1171" fmla="*/ 1371603 w 2377881"/>
                <a:gd name="connsiteY1171" fmla="*/ 404631 h 509406"/>
                <a:gd name="connsiteX1172" fmla="*/ 1371317 w 2377881"/>
                <a:gd name="connsiteY1172" fmla="*/ 403583 h 509406"/>
                <a:gd name="connsiteX1173" fmla="*/ 1375222 w 2377881"/>
                <a:gd name="connsiteY1173" fmla="*/ 402250 h 509406"/>
                <a:gd name="connsiteX1174" fmla="*/ 1821754 w 2377881"/>
                <a:gd name="connsiteY1174" fmla="*/ 401868 h 509406"/>
                <a:gd name="connsiteX1175" fmla="*/ 1823564 w 2377881"/>
                <a:gd name="connsiteY1175" fmla="*/ 403297 h 509406"/>
                <a:gd name="connsiteX1176" fmla="*/ 1824802 w 2377881"/>
                <a:gd name="connsiteY1176" fmla="*/ 404345 h 509406"/>
                <a:gd name="connsiteX1177" fmla="*/ 1826517 w 2377881"/>
                <a:gd name="connsiteY1177" fmla="*/ 407393 h 509406"/>
                <a:gd name="connsiteX1178" fmla="*/ 1822897 w 2377881"/>
                <a:gd name="connsiteY1178" fmla="*/ 406250 h 509406"/>
                <a:gd name="connsiteX1179" fmla="*/ 1816801 w 2377881"/>
                <a:gd name="connsiteY1179" fmla="*/ 407583 h 509406"/>
                <a:gd name="connsiteX1180" fmla="*/ 1810800 w 2377881"/>
                <a:gd name="connsiteY1180" fmla="*/ 406250 h 509406"/>
                <a:gd name="connsiteX1181" fmla="*/ 1812039 w 2377881"/>
                <a:gd name="connsiteY1181" fmla="*/ 402821 h 509406"/>
                <a:gd name="connsiteX1182" fmla="*/ 1821754 w 2377881"/>
                <a:gd name="connsiteY1182" fmla="*/ 401868 h 509406"/>
                <a:gd name="connsiteX1183" fmla="*/ 1798227 w 2377881"/>
                <a:gd name="connsiteY1183" fmla="*/ 401582 h 509406"/>
                <a:gd name="connsiteX1184" fmla="*/ 1803561 w 2377881"/>
                <a:gd name="connsiteY1184" fmla="*/ 402249 h 509406"/>
                <a:gd name="connsiteX1185" fmla="*/ 1808228 w 2377881"/>
                <a:gd name="connsiteY1185" fmla="*/ 406250 h 509406"/>
                <a:gd name="connsiteX1186" fmla="*/ 1806704 w 2377881"/>
                <a:gd name="connsiteY1186" fmla="*/ 410441 h 509406"/>
                <a:gd name="connsiteX1187" fmla="*/ 1793750 w 2377881"/>
                <a:gd name="connsiteY1187" fmla="*/ 413203 h 509406"/>
                <a:gd name="connsiteX1188" fmla="*/ 1793560 w 2377881"/>
                <a:gd name="connsiteY1188" fmla="*/ 408059 h 509406"/>
                <a:gd name="connsiteX1189" fmla="*/ 1801561 w 2377881"/>
                <a:gd name="connsiteY1189" fmla="*/ 406726 h 509406"/>
                <a:gd name="connsiteX1190" fmla="*/ 1801085 w 2377881"/>
                <a:gd name="connsiteY1190" fmla="*/ 406345 h 509406"/>
                <a:gd name="connsiteX1191" fmla="*/ 1800132 w 2377881"/>
                <a:gd name="connsiteY1191" fmla="*/ 405488 h 509406"/>
                <a:gd name="connsiteX1192" fmla="*/ 1798227 w 2377881"/>
                <a:gd name="connsiteY1192" fmla="*/ 401582 h 509406"/>
                <a:gd name="connsiteX1193" fmla="*/ 290419 w 2377881"/>
                <a:gd name="connsiteY1193" fmla="*/ 400915 h 509406"/>
                <a:gd name="connsiteX1194" fmla="*/ 280418 w 2377881"/>
                <a:gd name="connsiteY1194" fmla="*/ 405868 h 509406"/>
                <a:gd name="connsiteX1195" fmla="*/ 272417 w 2377881"/>
                <a:gd name="connsiteY1195" fmla="*/ 403582 h 509406"/>
                <a:gd name="connsiteX1196" fmla="*/ 268988 w 2377881"/>
                <a:gd name="connsiteY1196" fmla="*/ 402630 h 509406"/>
                <a:gd name="connsiteX1197" fmla="*/ 265274 w 2377881"/>
                <a:gd name="connsiteY1197" fmla="*/ 407107 h 509406"/>
                <a:gd name="connsiteX1198" fmla="*/ 257177 w 2377881"/>
                <a:gd name="connsiteY1198" fmla="*/ 409202 h 509406"/>
                <a:gd name="connsiteX1199" fmla="*/ 246890 w 2377881"/>
                <a:gd name="connsiteY1199" fmla="*/ 406154 h 509406"/>
                <a:gd name="connsiteX1200" fmla="*/ 234032 w 2377881"/>
                <a:gd name="connsiteY1200" fmla="*/ 411393 h 509406"/>
                <a:gd name="connsiteX1201" fmla="*/ 232031 w 2377881"/>
                <a:gd name="connsiteY1201" fmla="*/ 413107 h 509406"/>
                <a:gd name="connsiteX1202" fmla="*/ 226792 w 2377881"/>
                <a:gd name="connsiteY1202" fmla="*/ 413203 h 509406"/>
                <a:gd name="connsiteX1203" fmla="*/ 221744 w 2377881"/>
                <a:gd name="connsiteY1203" fmla="*/ 408631 h 509406"/>
                <a:gd name="connsiteX1204" fmla="*/ 220696 w 2377881"/>
                <a:gd name="connsiteY1204" fmla="*/ 407964 h 509406"/>
                <a:gd name="connsiteX1205" fmla="*/ 217172 w 2377881"/>
                <a:gd name="connsiteY1205" fmla="*/ 409012 h 509406"/>
                <a:gd name="connsiteX1206" fmla="*/ 213267 w 2377881"/>
                <a:gd name="connsiteY1206" fmla="*/ 411298 h 509406"/>
                <a:gd name="connsiteX1207" fmla="*/ 213076 w 2377881"/>
                <a:gd name="connsiteY1207" fmla="*/ 417394 h 509406"/>
                <a:gd name="connsiteX1208" fmla="*/ 219268 w 2377881"/>
                <a:gd name="connsiteY1208" fmla="*/ 417775 h 509406"/>
                <a:gd name="connsiteX1209" fmla="*/ 229459 w 2377881"/>
                <a:gd name="connsiteY1209" fmla="*/ 418822 h 509406"/>
                <a:gd name="connsiteX1210" fmla="*/ 233555 w 2377881"/>
                <a:gd name="connsiteY1210" fmla="*/ 419965 h 509406"/>
                <a:gd name="connsiteX1211" fmla="*/ 236889 w 2377881"/>
                <a:gd name="connsiteY1211" fmla="*/ 418060 h 509406"/>
                <a:gd name="connsiteX1212" fmla="*/ 239651 w 2377881"/>
                <a:gd name="connsiteY1212" fmla="*/ 416632 h 509406"/>
                <a:gd name="connsiteX1213" fmla="*/ 245652 w 2377881"/>
                <a:gd name="connsiteY1213" fmla="*/ 416822 h 509406"/>
                <a:gd name="connsiteX1214" fmla="*/ 260797 w 2377881"/>
                <a:gd name="connsiteY1214" fmla="*/ 417679 h 509406"/>
                <a:gd name="connsiteX1215" fmla="*/ 262321 w 2377881"/>
                <a:gd name="connsiteY1215" fmla="*/ 417203 h 509406"/>
                <a:gd name="connsiteX1216" fmla="*/ 266798 w 2377881"/>
                <a:gd name="connsiteY1216" fmla="*/ 415870 h 509406"/>
                <a:gd name="connsiteX1217" fmla="*/ 272703 w 2377881"/>
                <a:gd name="connsiteY1217" fmla="*/ 411964 h 509406"/>
                <a:gd name="connsiteX1218" fmla="*/ 271750 w 2377881"/>
                <a:gd name="connsiteY1218" fmla="*/ 411298 h 509406"/>
                <a:gd name="connsiteX1219" fmla="*/ 270226 w 2377881"/>
                <a:gd name="connsiteY1219" fmla="*/ 410250 h 509406"/>
                <a:gd name="connsiteX1220" fmla="*/ 273465 w 2377881"/>
                <a:gd name="connsiteY1220" fmla="*/ 410821 h 509406"/>
                <a:gd name="connsiteX1221" fmla="*/ 286038 w 2377881"/>
                <a:gd name="connsiteY1221" fmla="*/ 410250 h 509406"/>
                <a:gd name="connsiteX1222" fmla="*/ 286133 w 2377881"/>
                <a:gd name="connsiteY1222" fmla="*/ 408916 h 509406"/>
                <a:gd name="connsiteX1223" fmla="*/ 286705 w 2377881"/>
                <a:gd name="connsiteY1223" fmla="*/ 404059 h 509406"/>
                <a:gd name="connsiteX1224" fmla="*/ 1753841 w 2377881"/>
                <a:gd name="connsiteY1224" fmla="*/ 399487 h 509406"/>
                <a:gd name="connsiteX1225" fmla="*/ 1760318 w 2377881"/>
                <a:gd name="connsiteY1225" fmla="*/ 404345 h 509406"/>
                <a:gd name="connsiteX1226" fmla="*/ 1760127 w 2377881"/>
                <a:gd name="connsiteY1226" fmla="*/ 405583 h 509406"/>
                <a:gd name="connsiteX1227" fmla="*/ 1757365 w 2377881"/>
                <a:gd name="connsiteY1227" fmla="*/ 410822 h 509406"/>
                <a:gd name="connsiteX1228" fmla="*/ 1754127 w 2377881"/>
                <a:gd name="connsiteY1228" fmla="*/ 411679 h 509406"/>
                <a:gd name="connsiteX1229" fmla="*/ 1744411 w 2377881"/>
                <a:gd name="connsiteY1229" fmla="*/ 410441 h 509406"/>
                <a:gd name="connsiteX1230" fmla="*/ 1746126 w 2377881"/>
                <a:gd name="connsiteY1230" fmla="*/ 418918 h 509406"/>
                <a:gd name="connsiteX1231" fmla="*/ 1742982 w 2377881"/>
                <a:gd name="connsiteY1231" fmla="*/ 419775 h 509406"/>
                <a:gd name="connsiteX1232" fmla="*/ 1742506 w 2377881"/>
                <a:gd name="connsiteY1232" fmla="*/ 419109 h 509406"/>
                <a:gd name="connsiteX1233" fmla="*/ 1742316 w 2377881"/>
                <a:gd name="connsiteY1233" fmla="*/ 416061 h 509406"/>
                <a:gd name="connsiteX1234" fmla="*/ 1741935 w 2377881"/>
                <a:gd name="connsiteY1234" fmla="*/ 413108 h 509406"/>
                <a:gd name="connsiteX1235" fmla="*/ 1739173 w 2377881"/>
                <a:gd name="connsiteY1235" fmla="*/ 408250 h 509406"/>
                <a:gd name="connsiteX1236" fmla="*/ 1744125 w 2377881"/>
                <a:gd name="connsiteY1236" fmla="*/ 404154 h 509406"/>
                <a:gd name="connsiteX1237" fmla="*/ 1748698 w 2377881"/>
                <a:gd name="connsiteY1237" fmla="*/ 406250 h 509406"/>
                <a:gd name="connsiteX1238" fmla="*/ 1750031 w 2377881"/>
                <a:gd name="connsiteY1238" fmla="*/ 405393 h 509406"/>
                <a:gd name="connsiteX1239" fmla="*/ 1752412 w 2377881"/>
                <a:gd name="connsiteY1239" fmla="*/ 402630 h 509406"/>
                <a:gd name="connsiteX1240" fmla="*/ 1013081 w 2377881"/>
                <a:gd name="connsiteY1240" fmla="*/ 399487 h 509406"/>
                <a:gd name="connsiteX1241" fmla="*/ 1013653 w 2377881"/>
                <a:gd name="connsiteY1241" fmla="*/ 403868 h 509406"/>
                <a:gd name="connsiteX1242" fmla="*/ 1013843 w 2377881"/>
                <a:gd name="connsiteY1242" fmla="*/ 405678 h 509406"/>
                <a:gd name="connsiteX1243" fmla="*/ 1014700 w 2377881"/>
                <a:gd name="connsiteY1243" fmla="*/ 409107 h 509406"/>
                <a:gd name="connsiteX1244" fmla="*/ 1007652 w 2377881"/>
                <a:gd name="connsiteY1244" fmla="*/ 401868 h 509406"/>
                <a:gd name="connsiteX1245" fmla="*/ 1013081 w 2377881"/>
                <a:gd name="connsiteY1245" fmla="*/ 399487 h 509406"/>
                <a:gd name="connsiteX1246" fmla="*/ 1705929 w 2377881"/>
                <a:gd name="connsiteY1246" fmla="*/ 398534 h 509406"/>
                <a:gd name="connsiteX1247" fmla="*/ 1707148 w 2377881"/>
                <a:gd name="connsiteY1247" fmla="*/ 398737 h 509406"/>
                <a:gd name="connsiteX1248" fmla="*/ 1702501 w 2377881"/>
                <a:gd name="connsiteY1248" fmla="*/ 401487 h 509406"/>
                <a:gd name="connsiteX1249" fmla="*/ 1705929 w 2377881"/>
                <a:gd name="connsiteY1249" fmla="*/ 398534 h 509406"/>
                <a:gd name="connsiteX1250" fmla="*/ 2233996 w 2377881"/>
                <a:gd name="connsiteY1250" fmla="*/ 396439 h 509406"/>
                <a:gd name="connsiteX1251" fmla="*/ 2231234 w 2377881"/>
                <a:gd name="connsiteY1251" fmla="*/ 400821 h 509406"/>
                <a:gd name="connsiteX1252" fmla="*/ 2230567 w 2377881"/>
                <a:gd name="connsiteY1252" fmla="*/ 406727 h 509406"/>
                <a:gd name="connsiteX1253" fmla="*/ 2228948 w 2377881"/>
                <a:gd name="connsiteY1253" fmla="*/ 406250 h 509406"/>
                <a:gd name="connsiteX1254" fmla="*/ 2227519 w 2377881"/>
                <a:gd name="connsiteY1254" fmla="*/ 405679 h 509406"/>
                <a:gd name="connsiteX1255" fmla="*/ 2227519 w 2377881"/>
                <a:gd name="connsiteY1255" fmla="*/ 401774 h 509406"/>
                <a:gd name="connsiteX1256" fmla="*/ 2233996 w 2377881"/>
                <a:gd name="connsiteY1256" fmla="*/ 396439 h 509406"/>
                <a:gd name="connsiteX1257" fmla="*/ 1777938 w 2377881"/>
                <a:gd name="connsiteY1257" fmla="*/ 396133 h 509406"/>
                <a:gd name="connsiteX1258" fmla="*/ 1778034 w 2377881"/>
                <a:gd name="connsiteY1258" fmla="*/ 398153 h 509406"/>
                <a:gd name="connsiteX1259" fmla="*/ 1775748 w 2377881"/>
                <a:gd name="connsiteY1259" fmla="*/ 401487 h 509406"/>
                <a:gd name="connsiteX1260" fmla="*/ 1711549 w 2377881"/>
                <a:gd name="connsiteY1260" fmla="*/ 395867 h 509406"/>
                <a:gd name="connsiteX1261" fmla="*/ 1714121 w 2377881"/>
                <a:gd name="connsiteY1261" fmla="*/ 396343 h 509406"/>
                <a:gd name="connsiteX1262" fmla="*/ 1720788 w 2377881"/>
                <a:gd name="connsiteY1262" fmla="*/ 397105 h 509406"/>
                <a:gd name="connsiteX1263" fmla="*/ 1724885 w 2377881"/>
                <a:gd name="connsiteY1263" fmla="*/ 398725 h 509406"/>
                <a:gd name="connsiteX1264" fmla="*/ 1728027 w 2377881"/>
                <a:gd name="connsiteY1264" fmla="*/ 400725 h 509406"/>
                <a:gd name="connsiteX1265" fmla="*/ 1733457 w 2377881"/>
                <a:gd name="connsiteY1265" fmla="*/ 406821 h 509406"/>
                <a:gd name="connsiteX1266" fmla="*/ 1728123 w 2377881"/>
                <a:gd name="connsiteY1266" fmla="*/ 407202 h 509406"/>
                <a:gd name="connsiteX1267" fmla="*/ 1721170 w 2377881"/>
                <a:gd name="connsiteY1267" fmla="*/ 403106 h 509406"/>
                <a:gd name="connsiteX1268" fmla="*/ 1716407 w 2377881"/>
                <a:gd name="connsiteY1268" fmla="*/ 405963 h 509406"/>
                <a:gd name="connsiteX1269" fmla="*/ 1716407 w 2377881"/>
                <a:gd name="connsiteY1269" fmla="*/ 405202 h 509406"/>
                <a:gd name="connsiteX1270" fmla="*/ 1709930 w 2377881"/>
                <a:gd name="connsiteY1270" fmla="*/ 399201 h 509406"/>
                <a:gd name="connsiteX1271" fmla="*/ 1707148 w 2377881"/>
                <a:gd name="connsiteY1271" fmla="*/ 398737 h 509406"/>
                <a:gd name="connsiteX1272" fmla="*/ 1707168 w 2377881"/>
                <a:gd name="connsiteY1272" fmla="*/ 398725 h 509406"/>
                <a:gd name="connsiteX1273" fmla="*/ 1862712 w 2377881"/>
                <a:gd name="connsiteY1273" fmla="*/ 395106 h 509406"/>
                <a:gd name="connsiteX1274" fmla="*/ 1865951 w 2377881"/>
                <a:gd name="connsiteY1274" fmla="*/ 399297 h 509406"/>
                <a:gd name="connsiteX1275" fmla="*/ 1867760 w 2377881"/>
                <a:gd name="connsiteY1275" fmla="*/ 400725 h 509406"/>
                <a:gd name="connsiteX1276" fmla="*/ 1868903 w 2377881"/>
                <a:gd name="connsiteY1276" fmla="*/ 400344 h 509406"/>
                <a:gd name="connsiteX1277" fmla="*/ 1872332 w 2377881"/>
                <a:gd name="connsiteY1277" fmla="*/ 403488 h 509406"/>
                <a:gd name="connsiteX1278" fmla="*/ 1873475 w 2377881"/>
                <a:gd name="connsiteY1278" fmla="*/ 410441 h 509406"/>
                <a:gd name="connsiteX1279" fmla="*/ 1869475 w 2377881"/>
                <a:gd name="connsiteY1279" fmla="*/ 409488 h 509406"/>
                <a:gd name="connsiteX1280" fmla="*/ 1867665 w 2377881"/>
                <a:gd name="connsiteY1280" fmla="*/ 409107 h 509406"/>
                <a:gd name="connsiteX1281" fmla="*/ 1861760 w 2377881"/>
                <a:gd name="connsiteY1281" fmla="*/ 411489 h 509406"/>
                <a:gd name="connsiteX1282" fmla="*/ 1860711 w 2377881"/>
                <a:gd name="connsiteY1282" fmla="*/ 413203 h 509406"/>
                <a:gd name="connsiteX1283" fmla="*/ 1860235 w 2377881"/>
                <a:gd name="connsiteY1283" fmla="*/ 414060 h 509406"/>
                <a:gd name="connsiteX1284" fmla="*/ 1858616 w 2377881"/>
                <a:gd name="connsiteY1284" fmla="*/ 415394 h 509406"/>
                <a:gd name="connsiteX1285" fmla="*/ 1849948 w 2377881"/>
                <a:gd name="connsiteY1285" fmla="*/ 412822 h 509406"/>
                <a:gd name="connsiteX1286" fmla="*/ 1848520 w 2377881"/>
                <a:gd name="connsiteY1286" fmla="*/ 413775 h 509406"/>
                <a:gd name="connsiteX1287" fmla="*/ 1847853 w 2377881"/>
                <a:gd name="connsiteY1287" fmla="*/ 413013 h 509406"/>
                <a:gd name="connsiteX1288" fmla="*/ 1844043 w 2377881"/>
                <a:gd name="connsiteY1288" fmla="*/ 408345 h 509406"/>
                <a:gd name="connsiteX1289" fmla="*/ 1837756 w 2377881"/>
                <a:gd name="connsiteY1289" fmla="*/ 414727 h 509406"/>
                <a:gd name="connsiteX1290" fmla="*/ 1837280 w 2377881"/>
                <a:gd name="connsiteY1290" fmla="*/ 415013 h 509406"/>
                <a:gd name="connsiteX1291" fmla="*/ 1833946 w 2377881"/>
                <a:gd name="connsiteY1291" fmla="*/ 415870 h 509406"/>
                <a:gd name="connsiteX1292" fmla="*/ 1832518 w 2377881"/>
                <a:gd name="connsiteY1292" fmla="*/ 414441 h 509406"/>
                <a:gd name="connsiteX1293" fmla="*/ 1832327 w 2377881"/>
                <a:gd name="connsiteY1293" fmla="*/ 412441 h 509406"/>
                <a:gd name="connsiteX1294" fmla="*/ 1840900 w 2377881"/>
                <a:gd name="connsiteY1294" fmla="*/ 402535 h 509406"/>
                <a:gd name="connsiteX1295" fmla="*/ 1846138 w 2377881"/>
                <a:gd name="connsiteY1295" fmla="*/ 407012 h 509406"/>
                <a:gd name="connsiteX1296" fmla="*/ 1849567 w 2377881"/>
                <a:gd name="connsiteY1296" fmla="*/ 405107 h 509406"/>
                <a:gd name="connsiteX1297" fmla="*/ 1851186 w 2377881"/>
                <a:gd name="connsiteY1297" fmla="*/ 403202 h 509406"/>
                <a:gd name="connsiteX1298" fmla="*/ 1855282 w 2377881"/>
                <a:gd name="connsiteY1298" fmla="*/ 401106 h 509406"/>
                <a:gd name="connsiteX1299" fmla="*/ 1861664 w 2377881"/>
                <a:gd name="connsiteY1299" fmla="*/ 405774 h 509406"/>
                <a:gd name="connsiteX1300" fmla="*/ 1860902 w 2377881"/>
                <a:gd name="connsiteY1300" fmla="*/ 402345 h 509406"/>
                <a:gd name="connsiteX1301" fmla="*/ 1860711 w 2377881"/>
                <a:gd name="connsiteY1301" fmla="*/ 401678 h 509406"/>
                <a:gd name="connsiteX1302" fmla="*/ 1858997 w 2377881"/>
                <a:gd name="connsiteY1302" fmla="*/ 395677 h 509406"/>
                <a:gd name="connsiteX1303" fmla="*/ 2142651 w 2377881"/>
                <a:gd name="connsiteY1303" fmla="*/ 395010 h 509406"/>
                <a:gd name="connsiteX1304" fmla="*/ 2148652 w 2377881"/>
                <a:gd name="connsiteY1304" fmla="*/ 403487 h 509406"/>
                <a:gd name="connsiteX1305" fmla="*/ 2143699 w 2377881"/>
                <a:gd name="connsiteY1305" fmla="*/ 399773 h 509406"/>
                <a:gd name="connsiteX1306" fmla="*/ 2136555 w 2377881"/>
                <a:gd name="connsiteY1306" fmla="*/ 399201 h 509406"/>
                <a:gd name="connsiteX1307" fmla="*/ 2135222 w 2377881"/>
                <a:gd name="connsiteY1307" fmla="*/ 399487 h 509406"/>
                <a:gd name="connsiteX1308" fmla="*/ 2130078 w 2377881"/>
                <a:gd name="connsiteY1308" fmla="*/ 401106 h 509406"/>
                <a:gd name="connsiteX1309" fmla="*/ 2134555 w 2377881"/>
                <a:gd name="connsiteY1309" fmla="*/ 397867 h 509406"/>
                <a:gd name="connsiteX1310" fmla="*/ 2139413 w 2377881"/>
                <a:gd name="connsiteY1310" fmla="*/ 396153 h 509406"/>
                <a:gd name="connsiteX1311" fmla="*/ 2296004 w 2377881"/>
                <a:gd name="connsiteY1311" fmla="*/ 394915 h 509406"/>
                <a:gd name="connsiteX1312" fmla="*/ 2297147 w 2377881"/>
                <a:gd name="connsiteY1312" fmla="*/ 398821 h 509406"/>
                <a:gd name="connsiteX1313" fmla="*/ 2296194 w 2377881"/>
                <a:gd name="connsiteY1313" fmla="*/ 407107 h 509406"/>
                <a:gd name="connsiteX1314" fmla="*/ 2291050 w 2377881"/>
                <a:gd name="connsiteY1314" fmla="*/ 404155 h 509406"/>
                <a:gd name="connsiteX1315" fmla="*/ 2291241 w 2377881"/>
                <a:gd name="connsiteY1315" fmla="*/ 396820 h 509406"/>
                <a:gd name="connsiteX1316" fmla="*/ 2296004 w 2377881"/>
                <a:gd name="connsiteY1316" fmla="*/ 394915 h 509406"/>
                <a:gd name="connsiteX1317" fmla="*/ 2343629 w 2377881"/>
                <a:gd name="connsiteY1317" fmla="*/ 394534 h 509406"/>
                <a:gd name="connsiteX1318" fmla="*/ 2350106 w 2377881"/>
                <a:gd name="connsiteY1318" fmla="*/ 398725 h 509406"/>
                <a:gd name="connsiteX1319" fmla="*/ 2345439 w 2377881"/>
                <a:gd name="connsiteY1319" fmla="*/ 397868 h 509406"/>
                <a:gd name="connsiteX1320" fmla="*/ 2331247 w 2377881"/>
                <a:gd name="connsiteY1320" fmla="*/ 399106 h 509406"/>
                <a:gd name="connsiteX1321" fmla="*/ 2331628 w 2377881"/>
                <a:gd name="connsiteY1321" fmla="*/ 396344 h 509406"/>
                <a:gd name="connsiteX1322" fmla="*/ 2343629 w 2377881"/>
                <a:gd name="connsiteY1322" fmla="*/ 394534 h 509406"/>
                <a:gd name="connsiteX1323" fmla="*/ 2354106 w 2377881"/>
                <a:gd name="connsiteY1323" fmla="*/ 393963 h 509406"/>
                <a:gd name="connsiteX1324" fmla="*/ 2367822 w 2377881"/>
                <a:gd name="connsiteY1324" fmla="*/ 395868 h 509406"/>
                <a:gd name="connsiteX1325" fmla="*/ 2360869 w 2377881"/>
                <a:gd name="connsiteY1325" fmla="*/ 397963 h 509406"/>
                <a:gd name="connsiteX1326" fmla="*/ 2356392 w 2377881"/>
                <a:gd name="connsiteY1326" fmla="*/ 396915 h 509406"/>
                <a:gd name="connsiteX1327" fmla="*/ 2355154 w 2377881"/>
                <a:gd name="connsiteY1327" fmla="*/ 396630 h 509406"/>
                <a:gd name="connsiteX1328" fmla="*/ 2354106 w 2377881"/>
                <a:gd name="connsiteY1328" fmla="*/ 393963 h 509406"/>
                <a:gd name="connsiteX1329" fmla="*/ 1777726 w 2377881"/>
                <a:gd name="connsiteY1329" fmla="*/ 391653 h 509406"/>
                <a:gd name="connsiteX1330" fmla="*/ 1779177 w 2377881"/>
                <a:gd name="connsiteY1330" fmla="*/ 393105 h 509406"/>
                <a:gd name="connsiteX1331" fmla="*/ 1777938 w 2377881"/>
                <a:gd name="connsiteY1331" fmla="*/ 396133 h 509406"/>
                <a:gd name="connsiteX1332" fmla="*/ 489587 w 2377881"/>
                <a:gd name="connsiteY1332" fmla="*/ 390819 h 509406"/>
                <a:gd name="connsiteX1333" fmla="*/ 487206 w 2377881"/>
                <a:gd name="connsiteY1333" fmla="*/ 393486 h 509406"/>
                <a:gd name="connsiteX1334" fmla="*/ 488158 w 2377881"/>
                <a:gd name="connsiteY1334" fmla="*/ 397201 h 509406"/>
                <a:gd name="connsiteX1335" fmla="*/ 487111 w 2377881"/>
                <a:gd name="connsiteY1335" fmla="*/ 397486 h 509406"/>
                <a:gd name="connsiteX1336" fmla="*/ 496636 w 2377881"/>
                <a:gd name="connsiteY1336" fmla="*/ 400058 h 509406"/>
                <a:gd name="connsiteX1337" fmla="*/ 493969 w 2377881"/>
                <a:gd name="connsiteY1337" fmla="*/ 394343 h 509406"/>
                <a:gd name="connsiteX1338" fmla="*/ 492159 w 2377881"/>
                <a:gd name="connsiteY1338" fmla="*/ 392248 h 509406"/>
                <a:gd name="connsiteX1339" fmla="*/ 489587 w 2377881"/>
                <a:gd name="connsiteY1339" fmla="*/ 390819 h 509406"/>
                <a:gd name="connsiteX1340" fmla="*/ 1673069 w 2377881"/>
                <a:gd name="connsiteY1340" fmla="*/ 390152 h 509406"/>
                <a:gd name="connsiteX1341" fmla="*/ 1678688 w 2377881"/>
                <a:gd name="connsiteY1341" fmla="*/ 399010 h 509406"/>
                <a:gd name="connsiteX1342" fmla="*/ 1678308 w 2377881"/>
                <a:gd name="connsiteY1342" fmla="*/ 398153 h 509406"/>
                <a:gd name="connsiteX1343" fmla="*/ 1672783 w 2377881"/>
                <a:gd name="connsiteY1343" fmla="*/ 395867 h 509406"/>
                <a:gd name="connsiteX1344" fmla="*/ 1670306 w 2377881"/>
                <a:gd name="connsiteY1344" fmla="*/ 397486 h 509406"/>
                <a:gd name="connsiteX1345" fmla="*/ 1672212 w 2377881"/>
                <a:gd name="connsiteY1345" fmla="*/ 402535 h 509406"/>
                <a:gd name="connsiteX1346" fmla="*/ 1669354 w 2377881"/>
                <a:gd name="connsiteY1346" fmla="*/ 403201 h 509406"/>
                <a:gd name="connsiteX1347" fmla="*/ 1668021 w 2377881"/>
                <a:gd name="connsiteY1347" fmla="*/ 402439 h 509406"/>
                <a:gd name="connsiteX1348" fmla="*/ 1664687 w 2377881"/>
                <a:gd name="connsiteY1348" fmla="*/ 400534 h 509406"/>
                <a:gd name="connsiteX1349" fmla="*/ 1666115 w 2377881"/>
                <a:gd name="connsiteY1349" fmla="*/ 392438 h 509406"/>
                <a:gd name="connsiteX1350" fmla="*/ 1673069 w 2377881"/>
                <a:gd name="connsiteY1350" fmla="*/ 390152 h 509406"/>
                <a:gd name="connsiteX1351" fmla="*/ 2087215 w 2377881"/>
                <a:gd name="connsiteY1351" fmla="*/ 389581 h 509406"/>
                <a:gd name="connsiteX1352" fmla="*/ 2100074 w 2377881"/>
                <a:gd name="connsiteY1352" fmla="*/ 392343 h 509406"/>
                <a:gd name="connsiteX1353" fmla="*/ 2101884 w 2377881"/>
                <a:gd name="connsiteY1353" fmla="*/ 394534 h 509406"/>
                <a:gd name="connsiteX1354" fmla="*/ 2092073 w 2377881"/>
                <a:gd name="connsiteY1354" fmla="*/ 393296 h 509406"/>
                <a:gd name="connsiteX1355" fmla="*/ 2087215 w 2377881"/>
                <a:gd name="connsiteY1355" fmla="*/ 389581 h 509406"/>
                <a:gd name="connsiteX1356" fmla="*/ 462822 w 2377881"/>
                <a:gd name="connsiteY1356" fmla="*/ 389295 h 509406"/>
                <a:gd name="connsiteX1357" fmla="*/ 459202 w 2377881"/>
                <a:gd name="connsiteY1357" fmla="*/ 390152 h 509406"/>
                <a:gd name="connsiteX1358" fmla="*/ 461393 w 2377881"/>
                <a:gd name="connsiteY1358" fmla="*/ 398439 h 509406"/>
                <a:gd name="connsiteX1359" fmla="*/ 456154 w 2377881"/>
                <a:gd name="connsiteY1359" fmla="*/ 400249 h 509406"/>
                <a:gd name="connsiteX1360" fmla="*/ 454726 w 2377881"/>
                <a:gd name="connsiteY1360" fmla="*/ 400725 h 509406"/>
                <a:gd name="connsiteX1361" fmla="*/ 454821 w 2377881"/>
                <a:gd name="connsiteY1361" fmla="*/ 404059 h 509406"/>
                <a:gd name="connsiteX1362" fmla="*/ 463393 w 2377881"/>
                <a:gd name="connsiteY1362" fmla="*/ 403963 h 509406"/>
                <a:gd name="connsiteX1363" fmla="*/ 467394 w 2377881"/>
                <a:gd name="connsiteY1363" fmla="*/ 403582 h 509406"/>
                <a:gd name="connsiteX1364" fmla="*/ 472347 w 2377881"/>
                <a:gd name="connsiteY1364" fmla="*/ 402916 h 509406"/>
                <a:gd name="connsiteX1365" fmla="*/ 473966 w 2377881"/>
                <a:gd name="connsiteY1365" fmla="*/ 402058 h 509406"/>
                <a:gd name="connsiteX1366" fmla="*/ 473871 w 2377881"/>
                <a:gd name="connsiteY1366" fmla="*/ 400153 h 509406"/>
                <a:gd name="connsiteX1367" fmla="*/ 470633 w 2377881"/>
                <a:gd name="connsiteY1367" fmla="*/ 398629 h 509406"/>
                <a:gd name="connsiteX1368" fmla="*/ 467203 w 2377881"/>
                <a:gd name="connsiteY1368" fmla="*/ 391771 h 509406"/>
                <a:gd name="connsiteX1369" fmla="*/ 464060 w 2377881"/>
                <a:gd name="connsiteY1369" fmla="*/ 389962 h 509406"/>
                <a:gd name="connsiteX1370" fmla="*/ 1095568 w 2377881"/>
                <a:gd name="connsiteY1370" fmla="*/ 388533 h 509406"/>
                <a:gd name="connsiteX1371" fmla="*/ 1101093 w 2377881"/>
                <a:gd name="connsiteY1371" fmla="*/ 395010 h 509406"/>
                <a:gd name="connsiteX1372" fmla="*/ 1099092 w 2377881"/>
                <a:gd name="connsiteY1372" fmla="*/ 393867 h 509406"/>
                <a:gd name="connsiteX1373" fmla="*/ 1088234 w 2377881"/>
                <a:gd name="connsiteY1373" fmla="*/ 391486 h 509406"/>
                <a:gd name="connsiteX1374" fmla="*/ 1091568 w 2377881"/>
                <a:gd name="connsiteY1374" fmla="*/ 388724 h 509406"/>
                <a:gd name="connsiteX1375" fmla="*/ 1093568 w 2377881"/>
                <a:gd name="connsiteY1375" fmla="*/ 388628 h 509406"/>
                <a:gd name="connsiteX1376" fmla="*/ 1774129 w 2377881"/>
                <a:gd name="connsiteY1376" fmla="*/ 388057 h 509406"/>
                <a:gd name="connsiteX1377" fmla="*/ 1777725 w 2377881"/>
                <a:gd name="connsiteY1377" fmla="*/ 391641 h 509406"/>
                <a:gd name="connsiteX1378" fmla="*/ 1777726 w 2377881"/>
                <a:gd name="connsiteY1378" fmla="*/ 391653 h 509406"/>
                <a:gd name="connsiteX1379" fmla="*/ 1777653 w 2377881"/>
                <a:gd name="connsiteY1379" fmla="*/ 391581 h 509406"/>
                <a:gd name="connsiteX1380" fmla="*/ 10385 w 2377881"/>
                <a:gd name="connsiteY1380" fmla="*/ 383675 h 509406"/>
                <a:gd name="connsiteX1381" fmla="*/ 18577 w 2377881"/>
                <a:gd name="connsiteY1381" fmla="*/ 384247 h 509406"/>
                <a:gd name="connsiteX1382" fmla="*/ 19624 w 2377881"/>
                <a:gd name="connsiteY1382" fmla="*/ 385104 h 509406"/>
                <a:gd name="connsiteX1383" fmla="*/ 18005 w 2377881"/>
                <a:gd name="connsiteY1383" fmla="*/ 387104 h 509406"/>
                <a:gd name="connsiteX1384" fmla="*/ 16767 w 2377881"/>
                <a:gd name="connsiteY1384" fmla="*/ 386914 h 509406"/>
                <a:gd name="connsiteX1385" fmla="*/ 12576 w 2377881"/>
                <a:gd name="connsiteY1385" fmla="*/ 389105 h 509406"/>
                <a:gd name="connsiteX1386" fmla="*/ 12004 w 2377881"/>
                <a:gd name="connsiteY1386" fmla="*/ 391867 h 509406"/>
                <a:gd name="connsiteX1387" fmla="*/ 2574 w 2377881"/>
                <a:gd name="connsiteY1387" fmla="*/ 393867 h 509406"/>
                <a:gd name="connsiteX1388" fmla="*/ 2479 w 2377881"/>
                <a:gd name="connsiteY1388" fmla="*/ 393296 h 509406"/>
                <a:gd name="connsiteX1389" fmla="*/ 2955 w 2377881"/>
                <a:gd name="connsiteY1389" fmla="*/ 391486 h 509406"/>
                <a:gd name="connsiteX1390" fmla="*/ 10385 w 2377881"/>
                <a:gd name="connsiteY1390" fmla="*/ 383675 h 509406"/>
                <a:gd name="connsiteX1391" fmla="*/ 675896 w 2377881"/>
                <a:gd name="connsiteY1391" fmla="*/ 378627 h 509406"/>
                <a:gd name="connsiteX1392" fmla="*/ 673039 w 2377881"/>
                <a:gd name="connsiteY1392" fmla="*/ 379484 h 509406"/>
                <a:gd name="connsiteX1393" fmla="*/ 670372 w 2377881"/>
                <a:gd name="connsiteY1393" fmla="*/ 386818 h 509406"/>
                <a:gd name="connsiteX1394" fmla="*/ 669991 w 2377881"/>
                <a:gd name="connsiteY1394" fmla="*/ 388057 h 509406"/>
                <a:gd name="connsiteX1395" fmla="*/ 671324 w 2377881"/>
                <a:gd name="connsiteY1395" fmla="*/ 390533 h 509406"/>
                <a:gd name="connsiteX1396" fmla="*/ 672182 w 2377881"/>
                <a:gd name="connsiteY1396" fmla="*/ 390819 h 509406"/>
                <a:gd name="connsiteX1397" fmla="*/ 677516 w 2377881"/>
                <a:gd name="connsiteY1397" fmla="*/ 384723 h 509406"/>
                <a:gd name="connsiteX1398" fmla="*/ 680564 w 2377881"/>
                <a:gd name="connsiteY1398" fmla="*/ 384532 h 509406"/>
                <a:gd name="connsiteX1399" fmla="*/ 684469 w 2377881"/>
                <a:gd name="connsiteY1399" fmla="*/ 385009 h 509406"/>
                <a:gd name="connsiteX1400" fmla="*/ 683231 w 2377881"/>
                <a:gd name="connsiteY1400" fmla="*/ 383485 h 509406"/>
                <a:gd name="connsiteX1401" fmla="*/ 682278 w 2377881"/>
                <a:gd name="connsiteY1401" fmla="*/ 380056 h 509406"/>
                <a:gd name="connsiteX1402" fmla="*/ 675896 w 2377881"/>
                <a:gd name="connsiteY1402" fmla="*/ 378627 h 509406"/>
                <a:gd name="connsiteX1403" fmla="*/ 1291116 w 2377881"/>
                <a:gd name="connsiteY1403" fmla="*/ 374912 h 509406"/>
                <a:gd name="connsiteX1404" fmla="*/ 1288068 w 2377881"/>
                <a:gd name="connsiteY1404" fmla="*/ 387009 h 509406"/>
                <a:gd name="connsiteX1405" fmla="*/ 1283020 w 2377881"/>
                <a:gd name="connsiteY1405" fmla="*/ 386438 h 509406"/>
                <a:gd name="connsiteX1406" fmla="*/ 1281115 w 2377881"/>
                <a:gd name="connsiteY1406" fmla="*/ 385390 h 509406"/>
                <a:gd name="connsiteX1407" fmla="*/ 1281877 w 2377881"/>
                <a:gd name="connsiteY1407" fmla="*/ 382723 h 509406"/>
                <a:gd name="connsiteX1408" fmla="*/ 1286259 w 2377881"/>
                <a:gd name="connsiteY1408" fmla="*/ 375579 h 509406"/>
                <a:gd name="connsiteX1409" fmla="*/ 1285973 w 2377881"/>
                <a:gd name="connsiteY1409" fmla="*/ 375389 h 509406"/>
                <a:gd name="connsiteX1410" fmla="*/ 1291116 w 2377881"/>
                <a:gd name="connsiteY1410" fmla="*/ 374912 h 509406"/>
                <a:gd name="connsiteX1411" fmla="*/ 727141 w 2377881"/>
                <a:gd name="connsiteY1411" fmla="*/ 374245 h 509406"/>
                <a:gd name="connsiteX1412" fmla="*/ 732570 w 2377881"/>
                <a:gd name="connsiteY1412" fmla="*/ 388342 h 509406"/>
                <a:gd name="connsiteX1413" fmla="*/ 739714 w 2377881"/>
                <a:gd name="connsiteY1413" fmla="*/ 395105 h 509406"/>
                <a:gd name="connsiteX1414" fmla="*/ 743048 w 2377881"/>
                <a:gd name="connsiteY1414" fmla="*/ 394819 h 509406"/>
                <a:gd name="connsiteX1415" fmla="*/ 743619 w 2377881"/>
                <a:gd name="connsiteY1415" fmla="*/ 394724 h 509406"/>
                <a:gd name="connsiteX1416" fmla="*/ 741619 w 2377881"/>
                <a:gd name="connsiteY1416" fmla="*/ 391295 h 509406"/>
                <a:gd name="connsiteX1417" fmla="*/ 741047 w 2377881"/>
                <a:gd name="connsiteY1417" fmla="*/ 390628 h 509406"/>
                <a:gd name="connsiteX1418" fmla="*/ 740285 w 2377881"/>
                <a:gd name="connsiteY1418" fmla="*/ 389771 h 509406"/>
                <a:gd name="connsiteX1419" fmla="*/ 742952 w 2377881"/>
                <a:gd name="connsiteY1419" fmla="*/ 387009 h 509406"/>
                <a:gd name="connsiteX1420" fmla="*/ 744286 w 2377881"/>
                <a:gd name="connsiteY1420" fmla="*/ 387390 h 509406"/>
                <a:gd name="connsiteX1421" fmla="*/ 746953 w 2377881"/>
                <a:gd name="connsiteY1421" fmla="*/ 389485 h 509406"/>
                <a:gd name="connsiteX1422" fmla="*/ 747429 w 2377881"/>
                <a:gd name="connsiteY1422" fmla="*/ 391676 h 509406"/>
                <a:gd name="connsiteX1423" fmla="*/ 751906 w 2377881"/>
                <a:gd name="connsiteY1423" fmla="*/ 390819 h 509406"/>
                <a:gd name="connsiteX1424" fmla="*/ 751049 w 2377881"/>
                <a:gd name="connsiteY1424" fmla="*/ 384532 h 509406"/>
                <a:gd name="connsiteX1425" fmla="*/ 749715 w 2377881"/>
                <a:gd name="connsiteY1425" fmla="*/ 383389 h 509406"/>
                <a:gd name="connsiteX1426" fmla="*/ 745524 w 2377881"/>
                <a:gd name="connsiteY1426" fmla="*/ 382723 h 509406"/>
                <a:gd name="connsiteX1427" fmla="*/ 740571 w 2377881"/>
                <a:gd name="connsiteY1427" fmla="*/ 383389 h 509406"/>
                <a:gd name="connsiteX1428" fmla="*/ 741714 w 2377881"/>
                <a:gd name="connsiteY1428" fmla="*/ 378436 h 509406"/>
                <a:gd name="connsiteX1429" fmla="*/ 738285 w 2377881"/>
                <a:gd name="connsiteY1429" fmla="*/ 376246 h 509406"/>
                <a:gd name="connsiteX1430" fmla="*/ 737237 w 2377881"/>
                <a:gd name="connsiteY1430" fmla="*/ 376817 h 509406"/>
                <a:gd name="connsiteX1431" fmla="*/ 731617 w 2377881"/>
                <a:gd name="connsiteY1431" fmla="*/ 375007 h 509406"/>
                <a:gd name="connsiteX1432" fmla="*/ 727522 w 2377881"/>
                <a:gd name="connsiteY1432" fmla="*/ 374245 h 509406"/>
                <a:gd name="connsiteX1433" fmla="*/ 477659 w 2377881"/>
                <a:gd name="connsiteY1433" fmla="*/ 372641 h 509406"/>
                <a:gd name="connsiteX1434" fmla="*/ 477586 w 2377881"/>
                <a:gd name="connsiteY1434" fmla="*/ 373769 h 509406"/>
                <a:gd name="connsiteX1435" fmla="*/ 476537 w 2377881"/>
                <a:gd name="connsiteY1435" fmla="*/ 372797 h 509406"/>
                <a:gd name="connsiteX1436" fmla="*/ 752192 w 2377881"/>
                <a:gd name="connsiteY1436" fmla="*/ 371102 h 509406"/>
                <a:gd name="connsiteX1437" fmla="*/ 748762 w 2377881"/>
                <a:gd name="connsiteY1437" fmla="*/ 371864 h 509406"/>
                <a:gd name="connsiteX1438" fmla="*/ 748572 w 2377881"/>
                <a:gd name="connsiteY1438" fmla="*/ 375769 h 509406"/>
                <a:gd name="connsiteX1439" fmla="*/ 752573 w 2377881"/>
                <a:gd name="connsiteY1439" fmla="*/ 379675 h 509406"/>
                <a:gd name="connsiteX1440" fmla="*/ 752953 w 2377881"/>
                <a:gd name="connsiteY1440" fmla="*/ 381389 h 509406"/>
                <a:gd name="connsiteX1441" fmla="*/ 757525 w 2377881"/>
                <a:gd name="connsiteY1441" fmla="*/ 381484 h 509406"/>
                <a:gd name="connsiteX1442" fmla="*/ 756764 w 2377881"/>
                <a:gd name="connsiteY1442" fmla="*/ 380722 h 509406"/>
                <a:gd name="connsiteX1443" fmla="*/ 756764 w 2377881"/>
                <a:gd name="connsiteY1443" fmla="*/ 377674 h 509406"/>
                <a:gd name="connsiteX1444" fmla="*/ 760097 w 2377881"/>
                <a:gd name="connsiteY1444" fmla="*/ 374626 h 509406"/>
                <a:gd name="connsiteX1445" fmla="*/ 760669 w 2377881"/>
                <a:gd name="connsiteY1445" fmla="*/ 373293 h 509406"/>
                <a:gd name="connsiteX1446" fmla="*/ 752192 w 2377881"/>
                <a:gd name="connsiteY1446" fmla="*/ 371102 h 509406"/>
                <a:gd name="connsiteX1447" fmla="*/ 1721462 w 2377881"/>
                <a:gd name="connsiteY1447" fmla="*/ 370503 h 509406"/>
                <a:gd name="connsiteX1448" fmla="*/ 1723742 w 2377881"/>
                <a:gd name="connsiteY1448" fmla="*/ 370912 h 509406"/>
                <a:gd name="connsiteX1449" fmla="*/ 1721456 w 2377881"/>
                <a:gd name="connsiteY1449" fmla="*/ 370721 h 509406"/>
                <a:gd name="connsiteX1450" fmla="*/ 1505429 w 2377881"/>
                <a:gd name="connsiteY1450" fmla="*/ 370055 h 509406"/>
                <a:gd name="connsiteX1451" fmla="*/ 1504381 w 2377881"/>
                <a:gd name="connsiteY1451" fmla="*/ 379770 h 509406"/>
                <a:gd name="connsiteX1452" fmla="*/ 1500857 w 2377881"/>
                <a:gd name="connsiteY1452" fmla="*/ 378723 h 509406"/>
                <a:gd name="connsiteX1453" fmla="*/ 1505429 w 2377881"/>
                <a:gd name="connsiteY1453" fmla="*/ 370055 h 509406"/>
                <a:gd name="connsiteX1454" fmla="*/ 1534290 w 2377881"/>
                <a:gd name="connsiteY1454" fmla="*/ 369864 h 509406"/>
                <a:gd name="connsiteX1455" fmla="*/ 1536099 w 2377881"/>
                <a:gd name="connsiteY1455" fmla="*/ 371959 h 509406"/>
                <a:gd name="connsiteX1456" fmla="*/ 1535242 w 2377881"/>
                <a:gd name="connsiteY1456" fmla="*/ 373579 h 509406"/>
                <a:gd name="connsiteX1457" fmla="*/ 1528098 w 2377881"/>
                <a:gd name="connsiteY1457" fmla="*/ 379294 h 509406"/>
                <a:gd name="connsiteX1458" fmla="*/ 1523622 w 2377881"/>
                <a:gd name="connsiteY1458" fmla="*/ 380151 h 509406"/>
                <a:gd name="connsiteX1459" fmla="*/ 1519716 w 2377881"/>
                <a:gd name="connsiteY1459" fmla="*/ 380151 h 509406"/>
                <a:gd name="connsiteX1460" fmla="*/ 1519336 w 2377881"/>
                <a:gd name="connsiteY1460" fmla="*/ 373102 h 509406"/>
                <a:gd name="connsiteX1461" fmla="*/ 1525146 w 2377881"/>
                <a:gd name="connsiteY1461" fmla="*/ 370912 h 509406"/>
                <a:gd name="connsiteX1462" fmla="*/ 1528384 w 2377881"/>
                <a:gd name="connsiteY1462" fmla="*/ 370721 h 509406"/>
                <a:gd name="connsiteX1463" fmla="*/ 1534290 w 2377881"/>
                <a:gd name="connsiteY1463" fmla="*/ 369864 h 509406"/>
                <a:gd name="connsiteX1464" fmla="*/ 471490 w 2377881"/>
                <a:gd name="connsiteY1464" fmla="*/ 369578 h 509406"/>
                <a:gd name="connsiteX1465" fmla="*/ 473681 w 2377881"/>
                <a:gd name="connsiteY1465" fmla="*/ 370150 h 509406"/>
                <a:gd name="connsiteX1466" fmla="*/ 476537 w 2377881"/>
                <a:gd name="connsiteY1466" fmla="*/ 372797 h 509406"/>
                <a:gd name="connsiteX1467" fmla="*/ 470918 w 2377881"/>
                <a:gd name="connsiteY1467" fmla="*/ 373579 h 509406"/>
                <a:gd name="connsiteX1468" fmla="*/ 469299 w 2377881"/>
                <a:gd name="connsiteY1468" fmla="*/ 371388 h 509406"/>
                <a:gd name="connsiteX1469" fmla="*/ 471490 w 2377881"/>
                <a:gd name="connsiteY1469" fmla="*/ 369578 h 509406"/>
                <a:gd name="connsiteX1470" fmla="*/ 1136335 w 2377881"/>
                <a:gd name="connsiteY1470" fmla="*/ 369197 h 509406"/>
                <a:gd name="connsiteX1471" fmla="*/ 1134430 w 2377881"/>
                <a:gd name="connsiteY1471" fmla="*/ 372912 h 509406"/>
                <a:gd name="connsiteX1472" fmla="*/ 1139573 w 2377881"/>
                <a:gd name="connsiteY1472" fmla="*/ 375198 h 509406"/>
                <a:gd name="connsiteX1473" fmla="*/ 1140621 w 2377881"/>
                <a:gd name="connsiteY1473" fmla="*/ 372626 h 509406"/>
                <a:gd name="connsiteX1474" fmla="*/ 1136335 w 2377881"/>
                <a:gd name="connsiteY1474" fmla="*/ 369197 h 509406"/>
                <a:gd name="connsiteX1475" fmla="*/ 28196 w 2377881"/>
                <a:gd name="connsiteY1475" fmla="*/ 365578 h 509406"/>
                <a:gd name="connsiteX1476" fmla="*/ 34197 w 2377881"/>
                <a:gd name="connsiteY1476" fmla="*/ 366054 h 509406"/>
                <a:gd name="connsiteX1477" fmla="*/ 34483 w 2377881"/>
                <a:gd name="connsiteY1477" fmla="*/ 365673 h 509406"/>
                <a:gd name="connsiteX1478" fmla="*/ 37054 w 2377881"/>
                <a:gd name="connsiteY1478" fmla="*/ 369578 h 509406"/>
                <a:gd name="connsiteX1479" fmla="*/ 36293 w 2377881"/>
                <a:gd name="connsiteY1479" fmla="*/ 369578 h 509406"/>
                <a:gd name="connsiteX1480" fmla="*/ 30387 w 2377881"/>
                <a:gd name="connsiteY1480" fmla="*/ 369769 h 509406"/>
                <a:gd name="connsiteX1481" fmla="*/ 31911 w 2377881"/>
                <a:gd name="connsiteY1481" fmla="*/ 372436 h 509406"/>
                <a:gd name="connsiteX1482" fmla="*/ 25815 w 2377881"/>
                <a:gd name="connsiteY1482" fmla="*/ 367102 h 509406"/>
                <a:gd name="connsiteX1483" fmla="*/ 26101 w 2377881"/>
                <a:gd name="connsiteY1483" fmla="*/ 366245 h 509406"/>
                <a:gd name="connsiteX1484" fmla="*/ 28196 w 2377881"/>
                <a:gd name="connsiteY1484" fmla="*/ 365578 h 509406"/>
                <a:gd name="connsiteX1485" fmla="*/ 1682308 w 2377881"/>
                <a:gd name="connsiteY1485" fmla="*/ 364530 h 509406"/>
                <a:gd name="connsiteX1486" fmla="*/ 1683355 w 2377881"/>
                <a:gd name="connsiteY1486" fmla="*/ 365101 h 509406"/>
                <a:gd name="connsiteX1487" fmla="*/ 1690214 w 2377881"/>
                <a:gd name="connsiteY1487" fmla="*/ 373483 h 509406"/>
                <a:gd name="connsiteX1488" fmla="*/ 1682308 w 2377881"/>
                <a:gd name="connsiteY1488" fmla="*/ 364530 h 509406"/>
                <a:gd name="connsiteX1489" fmla="*/ 1902717 w 2377881"/>
                <a:gd name="connsiteY1489" fmla="*/ 363578 h 509406"/>
                <a:gd name="connsiteX1490" fmla="*/ 1916909 w 2377881"/>
                <a:gd name="connsiteY1490" fmla="*/ 367388 h 509406"/>
                <a:gd name="connsiteX1491" fmla="*/ 1904812 w 2377881"/>
                <a:gd name="connsiteY1491" fmla="*/ 366150 h 509406"/>
                <a:gd name="connsiteX1492" fmla="*/ 1896145 w 2377881"/>
                <a:gd name="connsiteY1492" fmla="*/ 367102 h 509406"/>
                <a:gd name="connsiteX1493" fmla="*/ 1902717 w 2377881"/>
                <a:gd name="connsiteY1493" fmla="*/ 363578 h 509406"/>
                <a:gd name="connsiteX1494" fmla="*/ 1718503 w 2377881"/>
                <a:gd name="connsiteY1494" fmla="*/ 363292 h 509406"/>
                <a:gd name="connsiteX1495" fmla="*/ 1720313 w 2377881"/>
                <a:gd name="connsiteY1495" fmla="*/ 363673 h 509406"/>
                <a:gd name="connsiteX1496" fmla="*/ 1721551 w 2377881"/>
                <a:gd name="connsiteY1496" fmla="*/ 367197 h 509406"/>
                <a:gd name="connsiteX1497" fmla="*/ 1721462 w 2377881"/>
                <a:gd name="connsiteY1497" fmla="*/ 370503 h 509406"/>
                <a:gd name="connsiteX1498" fmla="*/ 1713645 w 2377881"/>
                <a:gd name="connsiteY1498" fmla="*/ 369102 h 509406"/>
                <a:gd name="connsiteX1499" fmla="*/ 1708502 w 2377881"/>
                <a:gd name="connsiteY1499" fmla="*/ 369769 h 509406"/>
                <a:gd name="connsiteX1500" fmla="*/ 1708883 w 2377881"/>
                <a:gd name="connsiteY1500" fmla="*/ 369388 h 509406"/>
                <a:gd name="connsiteX1501" fmla="*/ 1710502 w 2377881"/>
                <a:gd name="connsiteY1501" fmla="*/ 367483 h 509406"/>
                <a:gd name="connsiteX1502" fmla="*/ 1718503 w 2377881"/>
                <a:gd name="connsiteY1502" fmla="*/ 363292 h 509406"/>
                <a:gd name="connsiteX1503" fmla="*/ 1818230 w 2377881"/>
                <a:gd name="connsiteY1503" fmla="*/ 361863 h 509406"/>
                <a:gd name="connsiteX1504" fmla="*/ 1817563 w 2377881"/>
                <a:gd name="connsiteY1504" fmla="*/ 366530 h 509406"/>
                <a:gd name="connsiteX1505" fmla="*/ 1814896 w 2377881"/>
                <a:gd name="connsiteY1505" fmla="*/ 365864 h 509406"/>
                <a:gd name="connsiteX1506" fmla="*/ 1809181 w 2377881"/>
                <a:gd name="connsiteY1506" fmla="*/ 364244 h 509406"/>
                <a:gd name="connsiteX1507" fmla="*/ 1818230 w 2377881"/>
                <a:gd name="connsiteY1507" fmla="*/ 361863 h 509406"/>
                <a:gd name="connsiteX1508" fmla="*/ 2328865 w 2377881"/>
                <a:gd name="connsiteY1508" fmla="*/ 359196 h 509406"/>
                <a:gd name="connsiteX1509" fmla="*/ 2329246 w 2377881"/>
                <a:gd name="connsiteY1509" fmla="*/ 359291 h 509406"/>
                <a:gd name="connsiteX1510" fmla="*/ 2333913 w 2377881"/>
                <a:gd name="connsiteY1510" fmla="*/ 360720 h 509406"/>
                <a:gd name="connsiteX1511" fmla="*/ 2341915 w 2377881"/>
                <a:gd name="connsiteY1511" fmla="*/ 365292 h 509406"/>
                <a:gd name="connsiteX1512" fmla="*/ 2335533 w 2377881"/>
                <a:gd name="connsiteY1512" fmla="*/ 364911 h 509406"/>
                <a:gd name="connsiteX1513" fmla="*/ 2331913 w 2377881"/>
                <a:gd name="connsiteY1513" fmla="*/ 365292 h 509406"/>
                <a:gd name="connsiteX1514" fmla="*/ 2330866 w 2377881"/>
                <a:gd name="connsiteY1514" fmla="*/ 365482 h 509406"/>
                <a:gd name="connsiteX1515" fmla="*/ 2328961 w 2377881"/>
                <a:gd name="connsiteY1515" fmla="*/ 365768 h 509406"/>
                <a:gd name="connsiteX1516" fmla="*/ 2325150 w 2377881"/>
                <a:gd name="connsiteY1516" fmla="*/ 364340 h 509406"/>
                <a:gd name="connsiteX1517" fmla="*/ 2329056 w 2377881"/>
                <a:gd name="connsiteY1517" fmla="*/ 361768 h 509406"/>
                <a:gd name="connsiteX1518" fmla="*/ 2328865 w 2377881"/>
                <a:gd name="connsiteY1518" fmla="*/ 359196 h 509406"/>
                <a:gd name="connsiteX1519" fmla="*/ 225554 w 2377881"/>
                <a:gd name="connsiteY1519" fmla="*/ 358910 h 509406"/>
                <a:gd name="connsiteX1520" fmla="*/ 219553 w 2377881"/>
                <a:gd name="connsiteY1520" fmla="*/ 364435 h 509406"/>
                <a:gd name="connsiteX1521" fmla="*/ 220411 w 2377881"/>
                <a:gd name="connsiteY1521" fmla="*/ 369578 h 509406"/>
                <a:gd name="connsiteX1522" fmla="*/ 224221 w 2377881"/>
                <a:gd name="connsiteY1522" fmla="*/ 365959 h 509406"/>
                <a:gd name="connsiteX1523" fmla="*/ 227459 w 2377881"/>
                <a:gd name="connsiteY1523" fmla="*/ 361863 h 509406"/>
                <a:gd name="connsiteX1524" fmla="*/ 230317 w 2377881"/>
                <a:gd name="connsiteY1524" fmla="*/ 359005 h 509406"/>
                <a:gd name="connsiteX1525" fmla="*/ 225935 w 2377881"/>
                <a:gd name="connsiteY1525" fmla="*/ 358910 h 509406"/>
                <a:gd name="connsiteX1526" fmla="*/ 1021082 w 2377881"/>
                <a:gd name="connsiteY1526" fmla="*/ 358720 h 509406"/>
                <a:gd name="connsiteX1527" fmla="*/ 1014129 w 2377881"/>
                <a:gd name="connsiteY1527" fmla="*/ 362530 h 509406"/>
                <a:gd name="connsiteX1528" fmla="*/ 1009462 w 2377881"/>
                <a:gd name="connsiteY1528" fmla="*/ 361291 h 509406"/>
                <a:gd name="connsiteX1529" fmla="*/ 1004033 w 2377881"/>
                <a:gd name="connsiteY1529" fmla="*/ 359482 h 509406"/>
                <a:gd name="connsiteX1530" fmla="*/ 1000794 w 2377881"/>
                <a:gd name="connsiteY1530" fmla="*/ 359767 h 509406"/>
                <a:gd name="connsiteX1531" fmla="*/ 1001270 w 2377881"/>
                <a:gd name="connsiteY1531" fmla="*/ 363292 h 509406"/>
                <a:gd name="connsiteX1532" fmla="*/ 1003842 w 2377881"/>
                <a:gd name="connsiteY1532" fmla="*/ 365387 h 509406"/>
                <a:gd name="connsiteX1533" fmla="*/ 1008033 w 2377881"/>
                <a:gd name="connsiteY1533" fmla="*/ 365768 h 509406"/>
                <a:gd name="connsiteX1534" fmla="*/ 1016891 w 2377881"/>
                <a:gd name="connsiteY1534" fmla="*/ 370435 h 509406"/>
                <a:gd name="connsiteX1535" fmla="*/ 1018987 w 2377881"/>
                <a:gd name="connsiteY1535" fmla="*/ 365387 h 509406"/>
                <a:gd name="connsiteX1536" fmla="*/ 1016701 w 2377881"/>
                <a:gd name="connsiteY1536" fmla="*/ 365387 h 509406"/>
                <a:gd name="connsiteX1537" fmla="*/ 1016415 w 2377881"/>
                <a:gd name="connsiteY1537" fmla="*/ 365387 h 509406"/>
                <a:gd name="connsiteX1538" fmla="*/ 1018225 w 2377881"/>
                <a:gd name="connsiteY1538" fmla="*/ 363577 h 509406"/>
                <a:gd name="connsiteX1539" fmla="*/ 1021082 w 2377881"/>
                <a:gd name="connsiteY1539" fmla="*/ 358720 h 509406"/>
                <a:gd name="connsiteX1540" fmla="*/ 2163416 w 2377881"/>
                <a:gd name="connsiteY1540" fmla="*/ 357577 h 509406"/>
                <a:gd name="connsiteX1541" fmla="*/ 2164178 w 2377881"/>
                <a:gd name="connsiteY1541" fmla="*/ 357768 h 509406"/>
                <a:gd name="connsiteX1542" fmla="*/ 2169988 w 2377881"/>
                <a:gd name="connsiteY1542" fmla="*/ 359292 h 509406"/>
                <a:gd name="connsiteX1543" fmla="*/ 2162844 w 2377881"/>
                <a:gd name="connsiteY1543" fmla="*/ 365864 h 509406"/>
                <a:gd name="connsiteX1544" fmla="*/ 2159606 w 2377881"/>
                <a:gd name="connsiteY1544" fmla="*/ 365578 h 509406"/>
                <a:gd name="connsiteX1545" fmla="*/ 2157606 w 2377881"/>
                <a:gd name="connsiteY1545" fmla="*/ 365388 h 509406"/>
                <a:gd name="connsiteX1546" fmla="*/ 2146938 w 2377881"/>
                <a:gd name="connsiteY1546" fmla="*/ 366626 h 509406"/>
                <a:gd name="connsiteX1547" fmla="*/ 2144557 w 2377881"/>
                <a:gd name="connsiteY1547" fmla="*/ 365578 h 509406"/>
                <a:gd name="connsiteX1548" fmla="*/ 2142080 w 2377881"/>
                <a:gd name="connsiteY1548" fmla="*/ 364530 h 509406"/>
                <a:gd name="connsiteX1549" fmla="*/ 2144080 w 2377881"/>
                <a:gd name="connsiteY1549" fmla="*/ 358815 h 509406"/>
                <a:gd name="connsiteX1550" fmla="*/ 2149319 w 2377881"/>
                <a:gd name="connsiteY1550" fmla="*/ 360054 h 509406"/>
                <a:gd name="connsiteX1551" fmla="*/ 2153605 w 2377881"/>
                <a:gd name="connsiteY1551" fmla="*/ 361101 h 509406"/>
                <a:gd name="connsiteX1552" fmla="*/ 2163416 w 2377881"/>
                <a:gd name="connsiteY1552" fmla="*/ 357577 h 509406"/>
                <a:gd name="connsiteX1553" fmla="*/ 1778415 w 2377881"/>
                <a:gd name="connsiteY1553" fmla="*/ 357006 h 509406"/>
                <a:gd name="connsiteX1554" fmla="*/ 1782987 w 2377881"/>
                <a:gd name="connsiteY1554" fmla="*/ 359673 h 509406"/>
                <a:gd name="connsiteX1555" fmla="*/ 1786035 w 2377881"/>
                <a:gd name="connsiteY1555" fmla="*/ 367674 h 509406"/>
                <a:gd name="connsiteX1556" fmla="*/ 1779081 w 2377881"/>
                <a:gd name="connsiteY1556" fmla="*/ 365388 h 509406"/>
                <a:gd name="connsiteX1557" fmla="*/ 1778415 w 2377881"/>
                <a:gd name="connsiteY1557" fmla="*/ 363197 h 509406"/>
                <a:gd name="connsiteX1558" fmla="*/ 1777748 w 2377881"/>
                <a:gd name="connsiteY1558" fmla="*/ 361292 h 509406"/>
                <a:gd name="connsiteX1559" fmla="*/ 1778415 w 2377881"/>
                <a:gd name="connsiteY1559" fmla="*/ 357006 h 509406"/>
                <a:gd name="connsiteX1560" fmla="*/ 2203897 w 2377881"/>
                <a:gd name="connsiteY1560" fmla="*/ 356815 h 509406"/>
                <a:gd name="connsiteX1561" fmla="*/ 2211803 w 2377881"/>
                <a:gd name="connsiteY1561" fmla="*/ 361196 h 509406"/>
                <a:gd name="connsiteX1562" fmla="*/ 2213136 w 2377881"/>
                <a:gd name="connsiteY1562" fmla="*/ 361006 h 509406"/>
                <a:gd name="connsiteX1563" fmla="*/ 2214850 w 2377881"/>
                <a:gd name="connsiteY1563" fmla="*/ 360720 h 509406"/>
                <a:gd name="connsiteX1564" fmla="*/ 2211707 w 2377881"/>
                <a:gd name="connsiteY1564" fmla="*/ 364054 h 509406"/>
                <a:gd name="connsiteX1565" fmla="*/ 2206659 w 2377881"/>
                <a:gd name="connsiteY1565" fmla="*/ 364530 h 509406"/>
                <a:gd name="connsiteX1566" fmla="*/ 2203897 w 2377881"/>
                <a:gd name="connsiteY1566" fmla="*/ 356815 h 509406"/>
                <a:gd name="connsiteX1567" fmla="*/ 143357 w 2377881"/>
                <a:gd name="connsiteY1567" fmla="*/ 356379 h 509406"/>
                <a:gd name="connsiteX1568" fmla="*/ 143830 w 2377881"/>
                <a:gd name="connsiteY1568" fmla="*/ 356529 h 509406"/>
                <a:gd name="connsiteX1569" fmla="*/ 143830 w 2377881"/>
                <a:gd name="connsiteY1569" fmla="*/ 356708 h 509406"/>
                <a:gd name="connsiteX1570" fmla="*/ 2195229 w 2377881"/>
                <a:gd name="connsiteY1570" fmla="*/ 356148 h 509406"/>
                <a:gd name="connsiteX1571" fmla="*/ 2191419 w 2377881"/>
                <a:gd name="connsiteY1571" fmla="*/ 360053 h 509406"/>
                <a:gd name="connsiteX1572" fmla="*/ 2188085 w 2377881"/>
                <a:gd name="connsiteY1572" fmla="*/ 363482 h 509406"/>
                <a:gd name="connsiteX1573" fmla="*/ 2186847 w 2377881"/>
                <a:gd name="connsiteY1573" fmla="*/ 365006 h 509406"/>
                <a:gd name="connsiteX1574" fmla="*/ 2181703 w 2377881"/>
                <a:gd name="connsiteY1574" fmla="*/ 364625 h 509406"/>
                <a:gd name="connsiteX1575" fmla="*/ 2180370 w 2377881"/>
                <a:gd name="connsiteY1575" fmla="*/ 365864 h 509406"/>
                <a:gd name="connsiteX1576" fmla="*/ 2179513 w 2377881"/>
                <a:gd name="connsiteY1576" fmla="*/ 366721 h 509406"/>
                <a:gd name="connsiteX1577" fmla="*/ 2175893 w 2377881"/>
                <a:gd name="connsiteY1577" fmla="*/ 366340 h 509406"/>
                <a:gd name="connsiteX1578" fmla="*/ 2177417 w 2377881"/>
                <a:gd name="connsiteY1578" fmla="*/ 361768 h 509406"/>
                <a:gd name="connsiteX1579" fmla="*/ 2184370 w 2377881"/>
                <a:gd name="connsiteY1579" fmla="*/ 358529 h 509406"/>
                <a:gd name="connsiteX1580" fmla="*/ 2195229 w 2377881"/>
                <a:gd name="connsiteY1580" fmla="*/ 356148 h 509406"/>
                <a:gd name="connsiteX1581" fmla="*/ 2366679 w 2377881"/>
                <a:gd name="connsiteY1581" fmla="*/ 355481 h 509406"/>
                <a:gd name="connsiteX1582" fmla="*/ 2368775 w 2377881"/>
                <a:gd name="connsiteY1582" fmla="*/ 358338 h 509406"/>
                <a:gd name="connsiteX1583" fmla="*/ 2366203 w 2377881"/>
                <a:gd name="connsiteY1583" fmla="*/ 358910 h 509406"/>
                <a:gd name="connsiteX1584" fmla="*/ 2361250 w 2377881"/>
                <a:gd name="connsiteY1584" fmla="*/ 361006 h 509406"/>
                <a:gd name="connsiteX1585" fmla="*/ 2358678 w 2377881"/>
                <a:gd name="connsiteY1585" fmla="*/ 365673 h 509406"/>
                <a:gd name="connsiteX1586" fmla="*/ 2358107 w 2377881"/>
                <a:gd name="connsiteY1586" fmla="*/ 365482 h 509406"/>
                <a:gd name="connsiteX1587" fmla="*/ 2354772 w 2377881"/>
                <a:gd name="connsiteY1587" fmla="*/ 364530 h 509406"/>
                <a:gd name="connsiteX1588" fmla="*/ 2352487 w 2377881"/>
                <a:gd name="connsiteY1588" fmla="*/ 363101 h 509406"/>
                <a:gd name="connsiteX1589" fmla="*/ 2362107 w 2377881"/>
                <a:gd name="connsiteY1589" fmla="*/ 356148 h 509406"/>
                <a:gd name="connsiteX1590" fmla="*/ 2365441 w 2377881"/>
                <a:gd name="connsiteY1590" fmla="*/ 355672 h 509406"/>
                <a:gd name="connsiteX1591" fmla="*/ 1424847 w 2377881"/>
                <a:gd name="connsiteY1591" fmla="*/ 355195 h 509406"/>
                <a:gd name="connsiteX1592" fmla="*/ 1423609 w 2377881"/>
                <a:gd name="connsiteY1592" fmla="*/ 355386 h 509406"/>
                <a:gd name="connsiteX1593" fmla="*/ 1420180 w 2377881"/>
                <a:gd name="connsiteY1593" fmla="*/ 356053 h 509406"/>
                <a:gd name="connsiteX1594" fmla="*/ 1412274 w 2377881"/>
                <a:gd name="connsiteY1594" fmla="*/ 360434 h 509406"/>
                <a:gd name="connsiteX1595" fmla="*/ 1413608 w 2377881"/>
                <a:gd name="connsiteY1595" fmla="*/ 364911 h 509406"/>
                <a:gd name="connsiteX1596" fmla="*/ 1416275 w 2377881"/>
                <a:gd name="connsiteY1596" fmla="*/ 364244 h 509406"/>
                <a:gd name="connsiteX1597" fmla="*/ 1416370 w 2377881"/>
                <a:gd name="connsiteY1597" fmla="*/ 363577 h 509406"/>
                <a:gd name="connsiteX1598" fmla="*/ 1416275 w 2377881"/>
                <a:gd name="connsiteY1598" fmla="*/ 361482 h 509406"/>
                <a:gd name="connsiteX1599" fmla="*/ 1425418 w 2377881"/>
                <a:gd name="connsiteY1599" fmla="*/ 359196 h 509406"/>
                <a:gd name="connsiteX1600" fmla="*/ 1426466 w 2377881"/>
                <a:gd name="connsiteY1600" fmla="*/ 358815 h 509406"/>
                <a:gd name="connsiteX1601" fmla="*/ 1424847 w 2377881"/>
                <a:gd name="connsiteY1601" fmla="*/ 355195 h 509406"/>
                <a:gd name="connsiteX1602" fmla="*/ 1137859 w 2377881"/>
                <a:gd name="connsiteY1602" fmla="*/ 355005 h 509406"/>
                <a:gd name="connsiteX1603" fmla="*/ 1136811 w 2377881"/>
                <a:gd name="connsiteY1603" fmla="*/ 359577 h 509406"/>
                <a:gd name="connsiteX1604" fmla="*/ 1130429 w 2377881"/>
                <a:gd name="connsiteY1604" fmla="*/ 359386 h 509406"/>
                <a:gd name="connsiteX1605" fmla="*/ 1130048 w 2377881"/>
                <a:gd name="connsiteY1605" fmla="*/ 359386 h 509406"/>
                <a:gd name="connsiteX1606" fmla="*/ 1131572 w 2377881"/>
                <a:gd name="connsiteY1606" fmla="*/ 363673 h 509406"/>
                <a:gd name="connsiteX1607" fmla="*/ 1132429 w 2377881"/>
                <a:gd name="connsiteY1607" fmla="*/ 363387 h 509406"/>
                <a:gd name="connsiteX1608" fmla="*/ 1136525 w 2377881"/>
                <a:gd name="connsiteY1608" fmla="*/ 362149 h 509406"/>
                <a:gd name="connsiteX1609" fmla="*/ 1137859 w 2377881"/>
                <a:gd name="connsiteY1609" fmla="*/ 355005 h 509406"/>
                <a:gd name="connsiteX1610" fmla="*/ 98586 w 2377881"/>
                <a:gd name="connsiteY1610" fmla="*/ 354815 h 509406"/>
                <a:gd name="connsiteX1611" fmla="*/ 94205 w 2377881"/>
                <a:gd name="connsiteY1611" fmla="*/ 361196 h 509406"/>
                <a:gd name="connsiteX1612" fmla="*/ 89347 w 2377881"/>
                <a:gd name="connsiteY1612" fmla="*/ 356815 h 509406"/>
                <a:gd name="connsiteX1613" fmla="*/ 98586 w 2377881"/>
                <a:gd name="connsiteY1613" fmla="*/ 354815 h 509406"/>
                <a:gd name="connsiteX1614" fmla="*/ 140020 w 2377881"/>
                <a:gd name="connsiteY1614" fmla="*/ 354052 h 509406"/>
                <a:gd name="connsiteX1615" fmla="*/ 143357 w 2377881"/>
                <a:gd name="connsiteY1615" fmla="*/ 356379 h 509406"/>
                <a:gd name="connsiteX1616" fmla="*/ 141734 w 2377881"/>
                <a:gd name="connsiteY1616" fmla="*/ 355862 h 509406"/>
                <a:gd name="connsiteX1617" fmla="*/ 140115 w 2377881"/>
                <a:gd name="connsiteY1617" fmla="*/ 355767 h 509406"/>
                <a:gd name="connsiteX1618" fmla="*/ 137067 w 2377881"/>
                <a:gd name="connsiteY1618" fmla="*/ 354338 h 509406"/>
                <a:gd name="connsiteX1619" fmla="*/ 137162 w 2377881"/>
                <a:gd name="connsiteY1619" fmla="*/ 354338 h 509406"/>
                <a:gd name="connsiteX1620" fmla="*/ 1752221 w 2377881"/>
                <a:gd name="connsiteY1620" fmla="*/ 353195 h 509406"/>
                <a:gd name="connsiteX1621" fmla="*/ 1745554 w 2377881"/>
                <a:gd name="connsiteY1621" fmla="*/ 353767 h 509406"/>
                <a:gd name="connsiteX1622" fmla="*/ 1742506 w 2377881"/>
                <a:gd name="connsiteY1622" fmla="*/ 354529 h 509406"/>
                <a:gd name="connsiteX1623" fmla="*/ 1739458 w 2377881"/>
                <a:gd name="connsiteY1623" fmla="*/ 361006 h 509406"/>
                <a:gd name="connsiteX1624" fmla="*/ 1746982 w 2377881"/>
                <a:gd name="connsiteY1624" fmla="*/ 364816 h 509406"/>
                <a:gd name="connsiteX1625" fmla="*/ 1754031 w 2377881"/>
                <a:gd name="connsiteY1625" fmla="*/ 357481 h 509406"/>
                <a:gd name="connsiteX1626" fmla="*/ 1754888 w 2377881"/>
                <a:gd name="connsiteY1626" fmla="*/ 358053 h 509406"/>
                <a:gd name="connsiteX1627" fmla="*/ 1760031 w 2377881"/>
                <a:gd name="connsiteY1627" fmla="*/ 358339 h 509406"/>
                <a:gd name="connsiteX1628" fmla="*/ 1757841 w 2377881"/>
                <a:gd name="connsiteY1628" fmla="*/ 354243 h 509406"/>
                <a:gd name="connsiteX1629" fmla="*/ 1752221 w 2377881"/>
                <a:gd name="connsiteY1629" fmla="*/ 353195 h 509406"/>
                <a:gd name="connsiteX1630" fmla="*/ 744762 w 2377881"/>
                <a:gd name="connsiteY1630" fmla="*/ 352148 h 509406"/>
                <a:gd name="connsiteX1631" fmla="*/ 748477 w 2377881"/>
                <a:gd name="connsiteY1631" fmla="*/ 357577 h 509406"/>
                <a:gd name="connsiteX1632" fmla="*/ 743619 w 2377881"/>
                <a:gd name="connsiteY1632" fmla="*/ 357101 h 509406"/>
                <a:gd name="connsiteX1633" fmla="*/ 739714 w 2377881"/>
                <a:gd name="connsiteY1633" fmla="*/ 356720 h 509406"/>
                <a:gd name="connsiteX1634" fmla="*/ 738476 w 2377881"/>
                <a:gd name="connsiteY1634" fmla="*/ 353767 h 509406"/>
                <a:gd name="connsiteX1635" fmla="*/ 741428 w 2377881"/>
                <a:gd name="connsiteY1635" fmla="*/ 353005 h 509406"/>
                <a:gd name="connsiteX1636" fmla="*/ 1479140 w 2377881"/>
                <a:gd name="connsiteY1636" fmla="*/ 351862 h 509406"/>
                <a:gd name="connsiteX1637" fmla="*/ 1477616 w 2377881"/>
                <a:gd name="connsiteY1637" fmla="*/ 353576 h 509406"/>
                <a:gd name="connsiteX1638" fmla="*/ 1464757 w 2377881"/>
                <a:gd name="connsiteY1638" fmla="*/ 357958 h 509406"/>
                <a:gd name="connsiteX1639" fmla="*/ 1460756 w 2377881"/>
                <a:gd name="connsiteY1639" fmla="*/ 355100 h 509406"/>
                <a:gd name="connsiteX1640" fmla="*/ 1458851 w 2377881"/>
                <a:gd name="connsiteY1640" fmla="*/ 356148 h 509406"/>
                <a:gd name="connsiteX1641" fmla="*/ 1458851 w 2377881"/>
                <a:gd name="connsiteY1641" fmla="*/ 358148 h 509406"/>
                <a:gd name="connsiteX1642" fmla="*/ 1471805 w 2377881"/>
                <a:gd name="connsiteY1642" fmla="*/ 360148 h 509406"/>
                <a:gd name="connsiteX1643" fmla="*/ 1475234 w 2377881"/>
                <a:gd name="connsiteY1643" fmla="*/ 358148 h 509406"/>
                <a:gd name="connsiteX1644" fmla="*/ 1479140 w 2377881"/>
                <a:gd name="connsiteY1644" fmla="*/ 351862 h 509406"/>
                <a:gd name="connsiteX1645" fmla="*/ 790482 w 2377881"/>
                <a:gd name="connsiteY1645" fmla="*/ 351005 h 509406"/>
                <a:gd name="connsiteX1646" fmla="*/ 793435 w 2377881"/>
                <a:gd name="connsiteY1646" fmla="*/ 352053 h 509406"/>
                <a:gd name="connsiteX1647" fmla="*/ 792673 w 2377881"/>
                <a:gd name="connsiteY1647" fmla="*/ 354625 h 509406"/>
                <a:gd name="connsiteX1648" fmla="*/ 788292 w 2377881"/>
                <a:gd name="connsiteY1648" fmla="*/ 358244 h 509406"/>
                <a:gd name="connsiteX1649" fmla="*/ 784005 w 2377881"/>
                <a:gd name="connsiteY1649" fmla="*/ 359197 h 509406"/>
                <a:gd name="connsiteX1650" fmla="*/ 780576 w 2377881"/>
                <a:gd name="connsiteY1650" fmla="*/ 358816 h 509406"/>
                <a:gd name="connsiteX1651" fmla="*/ 786386 w 2377881"/>
                <a:gd name="connsiteY1651" fmla="*/ 351862 h 509406"/>
                <a:gd name="connsiteX1652" fmla="*/ 1091472 w 2377881"/>
                <a:gd name="connsiteY1652" fmla="*/ 351004 h 509406"/>
                <a:gd name="connsiteX1653" fmla="*/ 1092520 w 2377881"/>
                <a:gd name="connsiteY1653" fmla="*/ 359863 h 509406"/>
                <a:gd name="connsiteX1654" fmla="*/ 1095473 w 2377881"/>
                <a:gd name="connsiteY1654" fmla="*/ 360339 h 509406"/>
                <a:gd name="connsiteX1655" fmla="*/ 1098997 w 2377881"/>
                <a:gd name="connsiteY1655" fmla="*/ 360815 h 509406"/>
                <a:gd name="connsiteX1656" fmla="*/ 1106236 w 2377881"/>
                <a:gd name="connsiteY1656" fmla="*/ 362625 h 509406"/>
                <a:gd name="connsiteX1657" fmla="*/ 1108617 w 2377881"/>
                <a:gd name="connsiteY1657" fmla="*/ 361291 h 509406"/>
                <a:gd name="connsiteX1658" fmla="*/ 1110046 w 2377881"/>
                <a:gd name="connsiteY1658" fmla="*/ 355576 h 509406"/>
                <a:gd name="connsiteX1659" fmla="*/ 1098806 w 2377881"/>
                <a:gd name="connsiteY1659" fmla="*/ 353386 h 509406"/>
                <a:gd name="connsiteX1660" fmla="*/ 1095092 w 2377881"/>
                <a:gd name="connsiteY1660" fmla="*/ 353862 h 509406"/>
                <a:gd name="connsiteX1661" fmla="*/ 1345694 w 2377881"/>
                <a:gd name="connsiteY1661" fmla="*/ 347004 h 509406"/>
                <a:gd name="connsiteX1662" fmla="*/ 1337693 w 2377881"/>
                <a:gd name="connsiteY1662" fmla="*/ 350242 h 509406"/>
                <a:gd name="connsiteX1663" fmla="*/ 1337408 w 2377881"/>
                <a:gd name="connsiteY1663" fmla="*/ 350338 h 509406"/>
                <a:gd name="connsiteX1664" fmla="*/ 1341979 w 2377881"/>
                <a:gd name="connsiteY1664" fmla="*/ 351100 h 509406"/>
                <a:gd name="connsiteX1665" fmla="*/ 1344075 w 2377881"/>
                <a:gd name="connsiteY1665" fmla="*/ 350909 h 509406"/>
                <a:gd name="connsiteX1666" fmla="*/ 1346075 w 2377881"/>
                <a:gd name="connsiteY1666" fmla="*/ 350719 h 509406"/>
                <a:gd name="connsiteX1667" fmla="*/ 1349790 w 2377881"/>
                <a:gd name="connsiteY1667" fmla="*/ 352147 h 509406"/>
                <a:gd name="connsiteX1668" fmla="*/ 1353219 w 2377881"/>
                <a:gd name="connsiteY1668" fmla="*/ 354624 h 509406"/>
                <a:gd name="connsiteX1669" fmla="*/ 1349504 w 2377881"/>
                <a:gd name="connsiteY1669" fmla="*/ 348433 h 509406"/>
                <a:gd name="connsiteX1670" fmla="*/ 1650875 w 2377881"/>
                <a:gd name="connsiteY1670" fmla="*/ 346051 h 509406"/>
                <a:gd name="connsiteX1671" fmla="*/ 1636969 w 2377881"/>
                <a:gd name="connsiteY1671" fmla="*/ 349861 h 509406"/>
                <a:gd name="connsiteX1672" fmla="*/ 1638969 w 2377881"/>
                <a:gd name="connsiteY1672" fmla="*/ 350909 h 509406"/>
                <a:gd name="connsiteX1673" fmla="*/ 1654304 w 2377881"/>
                <a:gd name="connsiteY1673" fmla="*/ 351195 h 509406"/>
                <a:gd name="connsiteX1674" fmla="*/ 1655066 w 2377881"/>
                <a:gd name="connsiteY1674" fmla="*/ 347575 h 509406"/>
                <a:gd name="connsiteX1675" fmla="*/ 1650875 w 2377881"/>
                <a:gd name="connsiteY1675" fmla="*/ 346051 h 509406"/>
                <a:gd name="connsiteX1676" fmla="*/ 1020403 w 2377881"/>
                <a:gd name="connsiteY1676" fmla="*/ 345629 h 509406"/>
                <a:gd name="connsiteX1677" fmla="*/ 1019844 w 2377881"/>
                <a:gd name="connsiteY1677" fmla="*/ 346242 h 509406"/>
                <a:gd name="connsiteX1678" fmla="*/ 1018225 w 2377881"/>
                <a:gd name="connsiteY1678" fmla="*/ 347480 h 509406"/>
                <a:gd name="connsiteX1679" fmla="*/ 1015367 w 2377881"/>
                <a:gd name="connsiteY1679" fmla="*/ 349766 h 509406"/>
                <a:gd name="connsiteX1680" fmla="*/ 1004985 w 2377881"/>
                <a:gd name="connsiteY1680" fmla="*/ 345766 h 509406"/>
                <a:gd name="connsiteX1681" fmla="*/ 1238252 w 2377881"/>
                <a:gd name="connsiteY1681" fmla="*/ 344623 h 509406"/>
                <a:gd name="connsiteX1682" fmla="*/ 1230823 w 2377881"/>
                <a:gd name="connsiteY1682" fmla="*/ 348814 h 509406"/>
                <a:gd name="connsiteX1683" fmla="*/ 1227870 w 2377881"/>
                <a:gd name="connsiteY1683" fmla="*/ 348528 h 509406"/>
                <a:gd name="connsiteX1684" fmla="*/ 1223965 w 2377881"/>
                <a:gd name="connsiteY1684" fmla="*/ 348147 h 509406"/>
                <a:gd name="connsiteX1685" fmla="*/ 1218535 w 2377881"/>
                <a:gd name="connsiteY1685" fmla="*/ 355481 h 509406"/>
                <a:gd name="connsiteX1686" fmla="*/ 1223203 w 2377881"/>
                <a:gd name="connsiteY1686" fmla="*/ 357386 h 509406"/>
                <a:gd name="connsiteX1687" fmla="*/ 1229299 w 2377881"/>
                <a:gd name="connsiteY1687" fmla="*/ 360053 h 509406"/>
                <a:gd name="connsiteX1688" fmla="*/ 1234061 w 2377881"/>
                <a:gd name="connsiteY1688" fmla="*/ 363387 h 509406"/>
                <a:gd name="connsiteX1689" fmla="*/ 1235776 w 2377881"/>
                <a:gd name="connsiteY1689" fmla="*/ 363482 h 509406"/>
                <a:gd name="connsiteX1690" fmla="*/ 1237109 w 2377881"/>
                <a:gd name="connsiteY1690" fmla="*/ 363577 h 509406"/>
                <a:gd name="connsiteX1691" fmla="*/ 1235204 w 2377881"/>
                <a:gd name="connsiteY1691" fmla="*/ 359291 h 509406"/>
                <a:gd name="connsiteX1692" fmla="*/ 1232823 w 2377881"/>
                <a:gd name="connsiteY1692" fmla="*/ 356719 h 509406"/>
                <a:gd name="connsiteX1693" fmla="*/ 1232537 w 2377881"/>
                <a:gd name="connsiteY1693" fmla="*/ 356434 h 509406"/>
                <a:gd name="connsiteX1694" fmla="*/ 1235109 w 2377881"/>
                <a:gd name="connsiteY1694" fmla="*/ 355386 h 509406"/>
                <a:gd name="connsiteX1695" fmla="*/ 1239776 w 2377881"/>
                <a:gd name="connsiteY1695" fmla="*/ 354433 h 509406"/>
                <a:gd name="connsiteX1696" fmla="*/ 1240919 w 2377881"/>
                <a:gd name="connsiteY1696" fmla="*/ 346337 h 509406"/>
                <a:gd name="connsiteX1697" fmla="*/ 1239109 w 2377881"/>
                <a:gd name="connsiteY1697" fmla="*/ 345194 h 509406"/>
                <a:gd name="connsiteX1698" fmla="*/ 1947988 w 2377881"/>
                <a:gd name="connsiteY1698" fmla="*/ 341213 h 509406"/>
                <a:gd name="connsiteX1699" fmla="*/ 1952437 w 2377881"/>
                <a:gd name="connsiteY1699" fmla="*/ 341860 h 509406"/>
                <a:gd name="connsiteX1700" fmla="*/ 1947960 w 2377881"/>
                <a:gd name="connsiteY1700" fmla="*/ 341384 h 509406"/>
                <a:gd name="connsiteX1701" fmla="*/ 364429 w 2377881"/>
                <a:gd name="connsiteY1701" fmla="*/ 340527 h 509406"/>
                <a:gd name="connsiteX1702" fmla="*/ 361190 w 2377881"/>
                <a:gd name="connsiteY1702" fmla="*/ 341289 h 509406"/>
                <a:gd name="connsiteX1703" fmla="*/ 360524 w 2377881"/>
                <a:gd name="connsiteY1703" fmla="*/ 341956 h 509406"/>
                <a:gd name="connsiteX1704" fmla="*/ 358142 w 2377881"/>
                <a:gd name="connsiteY1704" fmla="*/ 348337 h 509406"/>
                <a:gd name="connsiteX1705" fmla="*/ 352332 w 2377881"/>
                <a:gd name="connsiteY1705" fmla="*/ 347385 h 509406"/>
                <a:gd name="connsiteX1706" fmla="*/ 349951 w 2377881"/>
                <a:gd name="connsiteY1706" fmla="*/ 347004 h 509406"/>
                <a:gd name="connsiteX1707" fmla="*/ 349570 w 2377881"/>
                <a:gd name="connsiteY1707" fmla="*/ 348718 h 509406"/>
                <a:gd name="connsiteX1708" fmla="*/ 358904 w 2377881"/>
                <a:gd name="connsiteY1708" fmla="*/ 352433 h 509406"/>
                <a:gd name="connsiteX1709" fmla="*/ 363191 w 2377881"/>
                <a:gd name="connsiteY1709" fmla="*/ 347861 h 509406"/>
                <a:gd name="connsiteX1710" fmla="*/ 364905 w 2377881"/>
                <a:gd name="connsiteY1710" fmla="*/ 340527 h 509406"/>
                <a:gd name="connsiteX1711" fmla="*/ 1100330 w 2377881"/>
                <a:gd name="connsiteY1711" fmla="*/ 339574 h 509406"/>
                <a:gd name="connsiteX1712" fmla="*/ 1100330 w 2377881"/>
                <a:gd name="connsiteY1712" fmla="*/ 339578 h 509406"/>
                <a:gd name="connsiteX1713" fmla="*/ 1089567 w 2377881"/>
                <a:gd name="connsiteY1713" fmla="*/ 340051 h 509406"/>
                <a:gd name="connsiteX1714" fmla="*/ 1084995 w 2377881"/>
                <a:gd name="connsiteY1714" fmla="*/ 342241 h 509406"/>
                <a:gd name="connsiteX1715" fmla="*/ 1096616 w 2377881"/>
                <a:gd name="connsiteY1715" fmla="*/ 346623 h 509406"/>
                <a:gd name="connsiteX1716" fmla="*/ 1097663 w 2377881"/>
                <a:gd name="connsiteY1716" fmla="*/ 346813 h 509406"/>
                <a:gd name="connsiteX1717" fmla="*/ 1100330 w 2377881"/>
                <a:gd name="connsiteY1717" fmla="*/ 342527 h 509406"/>
                <a:gd name="connsiteX1718" fmla="*/ 1100330 w 2377881"/>
                <a:gd name="connsiteY1718" fmla="*/ 340813 h 509406"/>
                <a:gd name="connsiteX1719" fmla="*/ 1100330 w 2377881"/>
                <a:gd name="connsiteY1719" fmla="*/ 339578 h 509406"/>
                <a:gd name="connsiteX1720" fmla="*/ 1100426 w 2377881"/>
                <a:gd name="connsiteY1720" fmla="*/ 339574 h 509406"/>
                <a:gd name="connsiteX1721" fmla="*/ 1401225 w 2377881"/>
                <a:gd name="connsiteY1721" fmla="*/ 339384 h 509406"/>
                <a:gd name="connsiteX1722" fmla="*/ 1413322 w 2377881"/>
                <a:gd name="connsiteY1722" fmla="*/ 348242 h 509406"/>
                <a:gd name="connsiteX1723" fmla="*/ 1418370 w 2377881"/>
                <a:gd name="connsiteY1723" fmla="*/ 346147 h 509406"/>
                <a:gd name="connsiteX1724" fmla="*/ 1423704 w 2377881"/>
                <a:gd name="connsiteY1724" fmla="*/ 344051 h 509406"/>
                <a:gd name="connsiteX1725" fmla="*/ 1428752 w 2377881"/>
                <a:gd name="connsiteY1725" fmla="*/ 346432 h 509406"/>
                <a:gd name="connsiteX1726" fmla="*/ 1423990 w 2377881"/>
                <a:gd name="connsiteY1726" fmla="*/ 340908 h 509406"/>
                <a:gd name="connsiteX1727" fmla="*/ 1415417 w 2377881"/>
                <a:gd name="connsiteY1727" fmla="*/ 340527 h 509406"/>
                <a:gd name="connsiteX1728" fmla="*/ 1413322 w 2377881"/>
                <a:gd name="connsiteY1728" fmla="*/ 340432 h 509406"/>
                <a:gd name="connsiteX1729" fmla="*/ 1407226 w 2377881"/>
                <a:gd name="connsiteY1729" fmla="*/ 341289 h 509406"/>
                <a:gd name="connsiteX1730" fmla="*/ 1074994 w 2377881"/>
                <a:gd name="connsiteY1730" fmla="*/ 338812 h 509406"/>
                <a:gd name="connsiteX1731" fmla="*/ 1073089 w 2377881"/>
                <a:gd name="connsiteY1731" fmla="*/ 344146 h 509406"/>
                <a:gd name="connsiteX1732" fmla="*/ 1074899 w 2377881"/>
                <a:gd name="connsiteY1732" fmla="*/ 345480 h 509406"/>
                <a:gd name="connsiteX1733" fmla="*/ 1076518 w 2377881"/>
                <a:gd name="connsiteY1733" fmla="*/ 346623 h 509406"/>
                <a:gd name="connsiteX1734" fmla="*/ 1082042 w 2377881"/>
                <a:gd name="connsiteY1734" fmla="*/ 343765 h 509406"/>
                <a:gd name="connsiteX1735" fmla="*/ 1074994 w 2377881"/>
                <a:gd name="connsiteY1735" fmla="*/ 338812 h 509406"/>
                <a:gd name="connsiteX1736" fmla="*/ 1502952 w 2377881"/>
                <a:gd name="connsiteY1736" fmla="*/ 338717 h 509406"/>
                <a:gd name="connsiteX1737" fmla="*/ 1505143 w 2377881"/>
                <a:gd name="connsiteY1737" fmla="*/ 346051 h 509406"/>
                <a:gd name="connsiteX1738" fmla="*/ 1508667 w 2377881"/>
                <a:gd name="connsiteY1738" fmla="*/ 348147 h 509406"/>
                <a:gd name="connsiteX1739" fmla="*/ 1517620 w 2377881"/>
                <a:gd name="connsiteY1739" fmla="*/ 347671 h 509406"/>
                <a:gd name="connsiteX1740" fmla="*/ 1512763 w 2377881"/>
                <a:gd name="connsiteY1740" fmla="*/ 343670 h 509406"/>
                <a:gd name="connsiteX1741" fmla="*/ 1511620 w 2377881"/>
                <a:gd name="connsiteY1741" fmla="*/ 342622 h 509406"/>
                <a:gd name="connsiteX1742" fmla="*/ 1508572 w 2377881"/>
                <a:gd name="connsiteY1742" fmla="*/ 340813 h 509406"/>
                <a:gd name="connsiteX1743" fmla="*/ 1502952 w 2377881"/>
                <a:gd name="connsiteY1743" fmla="*/ 338717 h 509406"/>
                <a:gd name="connsiteX1744" fmla="*/ 938786 w 2377881"/>
                <a:gd name="connsiteY1744" fmla="*/ 338622 h 509406"/>
                <a:gd name="connsiteX1745" fmla="*/ 937929 w 2377881"/>
                <a:gd name="connsiteY1745" fmla="*/ 339384 h 509406"/>
                <a:gd name="connsiteX1746" fmla="*/ 937167 w 2377881"/>
                <a:gd name="connsiteY1746" fmla="*/ 339955 h 509406"/>
                <a:gd name="connsiteX1747" fmla="*/ 929166 w 2377881"/>
                <a:gd name="connsiteY1747" fmla="*/ 339574 h 509406"/>
                <a:gd name="connsiteX1748" fmla="*/ 917926 w 2377881"/>
                <a:gd name="connsiteY1748" fmla="*/ 341194 h 509406"/>
                <a:gd name="connsiteX1749" fmla="*/ 912211 w 2377881"/>
                <a:gd name="connsiteY1749" fmla="*/ 340908 h 509406"/>
                <a:gd name="connsiteX1750" fmla="*/ 911354 w 2377881"/>
                <a:gd name="connsiteY1750" fmla="*/ 344051 h 509406"/>
                <a:gd name="connsiteX1751" fmla="*/ 912497 w 2377881"/>
                <a:gd name="connsiteY1751" fmla="*/ 344337 h 509406"/>
                <a:gd name="connsiteX1752" fmla="*/ 914021 w 2377881"/>
                <a:gd name="connsiteY1752" fmla="*/ 344813 h 509406"/>
                <a:gd name="connsiteX1753" fmla="*/ 924308 w 2377881"/>
                <a:gd name="connsiteY1753" fmla="*/ 343765 h 509406"/>
                <a:gd name="connsiteX1754" fmla="*/ 927642 w 2377881"/>
                <a:gd name="connsiteY1754" fmla="*/ 343384 h 509406"/>
                <a:gd name="connsiteX1755" fmla="*/ 931738 w 2377881"/>
                <a:gd name="connsiteY1755" fmla="*/ 343099 h 509406"/>
                <a:gd name="connsiteX1756" fmla="*/ 940310 w 2377881"/>
                <a:gd name="connsiteY1756" fmla="*/ 339860 h 509406"/>
                <a:gd name="connsiteX1757" fmla="*/ 938786 w 2377881"/>
                <a:gd name="connsiteY1757" fmla="*/ 338622 h 509406"/>
                <a:gd name="connsiteX1758" fmla="*/ 904306 w 2377881"/>
                <a:gd name="connsiteY1758" fmla="*/ 338431 h 509406"/>
                <a:gd name="connsiteX1759" fmla="*/ 902496 w 2377881"/>
                <a:gd name="connsiteY1759" fmla="*/ 339670 h 509406"/>
                <a:gd name="connsiteX1760" fmla="*/ 902020 w 2377881"/>
                <a:gd name="connsiteY1760" fmla="*/ 344908 h 509406"/>
                <a:gd name="connsiteX1761" fmla="*/ 900686 w 2377881"/>
                <a:gd name="connsiteY1761" fmla="*/ 346813 h 509406"/>
                <a:gd name="connsiteX1762" fmla="*/ 899448 w 2377881"/>
                <a:gd name="connsiteY1762" fmla="*/ 348718 h 509406"/>
                <a:gd name="connsiteX1763" fmla="*/ 896758 w 2377881"/>
                <a:gd name="connsiteY1763" fmla="*/ 351226 h 509406"/>
                <a:gd name="connsiteX1764" fmla="*/ 896329 w 2377881"/>
                <a:gd name="connsiteY1764" fmla="*/ 351207 h 509406"/>
                <a:gd name="connsiteX1765" fmla="*/ 895542 w 2377881"/>
                <a:gd name="connsiteY1765" fmla="*/ 350840 h 509406"/>
                <a:gd name="connsiteX1766" fmla="*/ 896043 w 2377881"/>
                <a:gd name="connsiteY1766" fmla="*/ 346039 h 509406"/>
                <a:gd name="connsiteX1767" fmla="*/ 892304 w 2377881"/>
                <a:gd name="connsiteY1767" fmla="*/ 340622 h 509406"/>
                <a:gd name="connsiteX1768" fmla="*/ 888875 w 2377881"/>
                <a:gd name="connsiteY1768" fmla="*/ 340527 h 509406"/>
                <a:gd name="connsiteX1769" fmla="*/ 877159 w 2377881"/>
                <a:gd name="connsiteY1769" fmla="*/ 342337 h 509406"/>
                <a:gd name="connsiteX1770" fmla="*/ 868682 w 2377881"/>
                <a:gd name="connsiteY1770" fmla="*/ 341575 h 509406"/>
                <a:gd name="connsiteX1771" fmla="*/ 867730 w 2377881"/>
                <a:gd name="connsiteY1771" fmla="*/ 341479 h 509406"/>
                <a:gd name="connsiteX1772" fmla="*/ 863062 w 2377881"/>
                <a:gd name="connsiteY1772" fmla="*/ 341765 h 509406"/>
                <a:gd name="connsiteX1773" fmla="*/ 859348 w 2377881"/>
                <a:gd name="connsiteY1773" fmla="*/ 346337 h 509406"/>
                <a:gd name="connsiteX1774" fmla="*/ 857824 w 2377881"/>
                <a:gd name="connsiteY1774" fmla="*/ 351862 h 509406"/>
                <a:gd name="connsiteX1775" fmla="*/ 850585 w 2377881"/>
                <a:gd name="connsiteY1775" fmla="*/ 351385 h 509406"/>
                <a:gd name="connsiteX1776" fmla="*/ 847251 w 2377881"/>
                <a:gd name="connsiteY1776" fmla="*/ 350814 h 509406"/>
                <a:gd name="connsiteX1777" fmla="*/ 845346 w 2377881"/>
                <a:gd name="connsiteY1777" fmla="*/ 348814 h 509406"/>
                <a:gd name="connsiteX1778" fmla="*/ 847251 w 2377881"/>
                <a:gd name="connsiteY1778" fmla="*/ 346813 h 509406"/>
                <a:gd name="connsiteX1779" fmla="*/ 849061 w 2377881"/>
                <a:gd name="connsiteY1779" fmla="*/ 346337 h 509406"/>
                <a:gd name="connsiteX1780" fmla="*/ 846965 w 2377881"/>
                <a:gd name="connsiteY1780" fmla="*/ 340813 h 509406"/>
                <a:gd name="connsiteX1781" fmla="*/ 843441 w 2377881"/>
                <a:gd name="connsiteY1781" fmla="*/ 343289 h 509406"/>
                <a:gd name="connsiteX1782" fmla="*/ 840202 w 2377881"/>
                <a:gd name="connsiteY1782" fmla="*/ 350433 h 509406"/>
                <a:gd name="connsiteX1783" fmla="*/ 845060 w 2377881"/>
                <a:gd name="connsiteY1783" fmla="*/ 353767 h 509406"/>
                <a:gd name="connsiteX1784" fmla="*/ 854014 w 2377881"/>
                <a:gd name="connsiteY1784" fmla="*/ 355481 h 509406"/>
                <a:gd name="connsiteX1785" fmla="*/ 854109 w 2377881"/>
                <a:gd name="connsiteY1785" fmla="*/ 355386 h 509406"/>
                <a:gd name="connsiteX1786" fmla="*/ 859157 w 2377881"/>
                <a:gd name="connsiteY1786" fmla="*/ 357386 h 509406"/>
                <a:gd name="connsiteX1787" fmla="*/ 863348 w 2377881"/>
                <a:gd name="connsiteY1787" fmla="*/ 353386 h 509406"/>
                <a:gd name="connsiteX1788" fmla="*/ 867730 w 2377881"/>
                <a:gd name="connsiteY1788" fmla="*/ 349766 h 509406"/>
                <a:gd name="connsiteX1789" fmla="*/ 877921 w 2377881"/>
                <a:gd name="connsiteY1789" fmla="*/ 351290 h 509406"/>
                <a:gd name="connsiteX1790" fmla="*/ 879636 w 2377881"/>
                <a:gd name="connsiteY1790" fmla="*/ 351100 h 509406"/>
                <a:gd name="connsiteX1791" fmla="*/ 885827 w 2377881"/>
                <a:gd name="connsiteY1791" fmla="*/ 352433 h 509406"/>
                <a:gd name="connsiteX1792" fmla="*/ 882779 w 2377881"/>
                <a:gd name="connsiteY1792" fmla="*/ 346718 h 509406"/>
                <a:gd name="connsiteX1793" fmla="*/ 882398 w 2377881"/>
                <a:gd name="connsiteY1793" fmla="*/ 346242 h 509406"/>
                <a:gd name="connsiteX1794" fmla="*/ 887923 w 2377881"/>
                <a:gd name="connsiteY1794" fmla="*/ 347290 h 509406"/>
                <a:gd name="connsiteX1795" fmla="*/ 895542 w 2377881"/>
                <a:gd name="connsiteY1795" fmla="*/ 350840 h 509406"/>
                <a:gd name="connsiteX1796" fmla="*/ 895366 w 2377881"/>
                <a:gd name="connsiteY1796" fmla="*/ 352523 h 509406"/>
                <a:gd name="connsiteX1797" fmla="*/ 895257 w 2377881"/>
                <a:gd name="connsiteY1797" fmla="*/ 352624 h 509406"/>
                <a:gd name="connsiteX1798" fmla="*/ 894400 w 2377881"/>
                <a:gd name="connsiteY1798" fmla="*/ 351957 h 509406"/>
                <a:gd name="connsiteX1799" fmla="*/ 889256 w 2377881"/>
                <a:gd name="connsiteY1799" fmla="*/ 351957 h 509406"/>
                <a:gd name="connsiteX1800" fmla="*/ 892400 w 2377881"/>
                <a:gd name="connsiteY1800" fmla="*/ 355100 h 509406"/>
                <a:gd name="connsiteX1801" fmla="*/ 895067 w 2377881"/>
                <a:gd name="connsiteY1801" fmla="*/ 355386 h 509406"/>
                <a:gd name="connsiteX1802" fmla="*/ 895366 w 2377881"/>
                <a:gd name="connsiteY1802" fmla="*/ 352523 h 509406"/>
                <a:gd name="connsiteX1803" fmla="*/ 896758 w 2377881"/>
                <a:gd name="connsiteY1803" fmla="*/ 351226 h 509406"/>
                <a:gd name="connsiteX1804" fmla="*/ 902591 w 2377881"/>
                <a:gd name="connsiteY1804" fmla="*/ 351481 h 509406"/>
                <a:gd name="connsiteX1805" fmla="*/ 903163 w 2377881"/>
                <a:gd name="connsiteY1805" fmla="*/ 348909 h 509406"/>
                <a:gd name="connsiteX1806" fmla="*/ 907163 w 2377881"/>
                <a:gd name="connsiteY1806" fmla="*/ 339670 h 509406"/>
                <a:gd name="connsiteX1807" fmla="*/ 904306 w 2377881"/>
                <a:gd name="connsiteY1807" fmla="*/ 338431 h 509406"/>
                <a:gd name="connsiteX1808" fmla="*/ 292325 w 2377881"/>
                <a:gd name="connsiteY1808" fmla="*/ 338431 h 509406"/>
                <a:gd name="connsiteX1809" fmla="*/ 288324 w 2377881"/>
                <a:gd name="connsiteY1809" fmla="*/ 341003 h 509406"/>
                <a:gd name="connsiteX1810" fmla="*/ 284514 w 2377881"/>
                <a:gd name="connsiteY1810" fmla="*/ 342432 h 509406"/>
                <a:gd name="connsiteX1811" fmla="*/ 278037 w 2377881"/>
                <a:gd name="connsiteY1811" fmla="*/ 341289 h 509406"/>
                <a:gd name="connsiteX1812" fmla="*/ 282514 w 2377881"/>
                <a:gd name="connsiteY1812" fmla="*/ 347480 h 509406"/>
                <a:gd name="connsiteX1813" fmla="*/ 285466 w 2377881"/>
                <a:gd name="connsiteY1813" fmla="*/ 346718 h 509406"/>
                <a:gd name="connsiteX1814" fmla="*/ 290896 w 2377881"/>
                <a:gd name="connsiteY1814" fmla="*/ 344718 h 509406"/>
                <a:gd name="connsiteX1815" fmla="*/ 293563 w 2377881"/>
                <a:gd name="connsiteY1815" fmla="*/ 341003 h 509406"/>
                <a:gd name="connsiteX1816" fmla="*/ 292325 w 2377881"/>
                <a:gd name="connsiteY1816" fmla="*/ 338431 h 509406"/>
                <a:gd name="connsiteX1817" fmla="*/ 1450565 w 2377881"/>
                <a:gd name="connsiteY1817" fmla="*/ 336622 h 509406"/>
                <a:gd name="connsiteX1818" fmla="*/ 1445516 w 2377881"/>
                <a:gd name="connsiteY1818" fmla="*/ 339193 h 509406"/>
                <a:gd name="connsiteX1819" fmla="*/ 1438849 w 2377881"/>
                <a:gd name="connsiteY1819" fmla="*/ 338241 h 509406"/>
                <a:gd name="connsiteX1820" fmla="*/ 1433705 w 2377881"/>
                <a:gd name="connsiteY1820" fmla="*/ 343289 h 509406"/>
                <a:gd name="connsiteX1821" fmla="*/ 1436563 w 2377881"/>
                <a:gd name="connsiteY1821" fmla="*/ 343956 h 509406"/>
                <a:gd name="connsiteX1822" fmla="*/ 1441992 w 2377881"/>
                <a:gd name="connsiteY1822" fmla="*/ 344623 h 509406"/>
                <a:gd name="connsiteX1823" fmla="*/ 1444659 w 2377881"/>
                <a:gd name="connsiteY1823" fmla="*/ 348718 h 509406"/>
                <a:gd name="connsiteX1824" fmla="*/ 1446659 w 2377881"/>
                <a:gd name="connsiteY1824" fmla="*/ 348718 h 509406"/>
                <a:gd name="connsiteX1825" fmla="*/ 1447231 w 2377881"/>
                <a:gd name="connsiteY1825" fmla="*/ 348718 h 509406"/>
                <a:gd name="connsiteX1826" fmla="*/ 1454279 w 2377881"/>
                <a:gd name="connsiteY1826" fmla="*/ 340336 h 509406"/>
                <a:gd name="connsiteX1827" fmla="*/ 1458184 w 2377881"/>
                <a:gd name="connsiteY1827" fmla="*/ 341003 h 509406"/>
                <a:gd name="connsiteX1828" fmla="*/ 1458756 w 2377881"/>
                <a:gd name="connsiteY1828" fmla="*/ 341384 h 509406"/>
                <a:gd name="connsiteX1829" fmla="*/ 1462947 w 2377881"/>
                <a:gd name="connsiteY1829" fmla="*/ 343861 h 509406"/>
                <a:gd name="connsiteX1830" fmla="*/ 1474758 w 2377881"/>
                <a:gd name="connsiteY1830" fmla="*/ 336812 h 509406"/>
                <a:gd name="connsiteX1831" fmla="*/ 1465138 w 2377881"/>
                <a:gd name="connsiteY1831" fmla="*/ 337955 h 509406"/>
                <a:gd name="connsiteX1832" fmla="*/ 1457042 w 2377881"/>
                <a:gd name="connsiteY1832" fmla="*/ 336812 h 509406"/>
                <a:gd name="connsiteX1833" fmla="*/ 1450565 w 2377881"/>
                <a:gd name="connsiteY1833" fmla="*/ 336622 h 509406"/>
                <a:gd name="connsiteX1834" fmla="*/ 1131668 w 2377881"/>
                <a:gd name="connsiteY1834" fmla="*/ 336145 h 509406"/>
                <a:gd name="connsiteX1835" fmla="*/ 1122809 w 2377881"/>
                <a:gd name="connsiteY1835" fmla="*/ 338431 h 509406"/>
                <a:gd name="connsiteX1836" fmla="*/ 1118047 w 2377881"/>
                <a:gd name="connsiteY1836" fmla="*/ 336431 h 509406"/>
                <a:gd name="connsiteX1837" fmla="*/ 1108045 w 2377881"/>
                <a:gd name="connsiteY1837" fmla="*/ 336241 h 509406"/>
                <a:gd name="connsiteX1838" fmla="*/ 1107379 w 2377881"/>
                <a:gd name="connsiteY1838" fmla="*/ 336241 h 509406"/>
                <a:gd name="connsiteX1839" fmla="*/ 1105855 w 2377881"/>
                <a:gd name="connsiteY1839" fmla="*/ 339670 h 509406"/>
                <a:gd name="connsiteX1840" fmla="*/ 1123667 w 2377881"/>
                <a:gd name="connsiteY1840" fmla="*/ 341384 h 509406"/>
                <a:gd name="connsiteX1841" fmla="*/ 1129572 w 2377881"/>
                <a:gd name="connsiteY1841" fmla="*/ 340813 h 509406"/>
                <a:gd name="connsiteX1842" fmla="*/ 1131668 w 2377881"/>
                <a:gd name="connsiteY1842" fmla="*/ 336145 h 509406"/>
                <a:gd name="connsiteX1843" fmla="*/ 1149289 w 2377881"/>
                <a:gd name="connsiteY1843" fmla="*/ 335860 h 509406"/>
                <a:gd name="connsiteX1844" fmla="*/ 1145669 w 2377881"/>
                <a:gd name="connsiteY1844" fmla="*/ 336336 h 509406"/>
                <a:gd name="connsiteX1845" fmla="*/ 1142526 w 2377881"/>
                <a:gd name="connsiteY1845" fmla="*/ 336717 h 509406"/>
                <a:gd name="connsiteX1846" fmla="*/ 1144050 w 2377881"/>
                <a:gd name="connsiteY1846" fmla="*/ 343956 h 509406"/>
                <a:gd name="connsiteX1847" fmla="*/ 1152146 w 2377881"/>
                <a:gd name="connsiteY1847" fmla="*/ 344051 h 509406"/>
                <a:gd name="connsiteX1848" fmla="*/ 1149289 w 2377881"/>
                <a:gd name="connsiteY1848" fmla="*/ 335860 h 509406"/>
                <a:gd name="connsiteX1849" fmla="*/ 963837 w 2377881"/>
                <a:gd name="connsiteY1849" fmla="*/ 334145 h 509406"/>
                <a:gd name="connsiteX1850" fmla="*/ 961456 w 2377881"/>
                <a:gd name="connsiteY1850" fmla="*/ 336526 h 509406"/>
                <a:gd name="connsiteX1851" fmla="*/ 970409 w 2377881"/>
                <a:gd name="connsiteY1851" fmla="*/ 344337 h 509406"/>
                <a:gd name="connsiteX1852" fmla="*/ 963646 w 2377881"/>
                <a:gd name="connsiteY1852" fmla="*/ 344527 h 509406"/>
                <a:gd name="connsiteX1853" fmla="*/ 961646 w 2377881"/>
                <a:gd name="connsiteY1853" fmla="*/ 347575 h 509406"/>
                <a:gd name="connsiteX1854" fmla="*/ 960217 w 2377881"/>
                <a:gd name="connsiteY1854" fmla="*/ 349671 h 509406"/>
                <a:gd name="connsiteX1855" fmla="*/ 970695 w 2377881"/>
                <a:gd name="connsiteY1855" fmla="*/ 352433 h 509406"/>
                <a:gd name="connsiteX1856" fmla="*/ 972409 w 2377881"/>
                <a:gd name="connsiteY1856" fmla="*/ 352528 h 509406"/>
                <a:gd name="connsiteX1857" fmla="*/ 973838 w 2377881"/>
                <a:gd name="connsiteY1857" fmla="*/ 352624 h 509406"/>
                <a:gd name="connsiteX1858" fmla="*/ 975934 w 2377881"/>
                <a:gd name="connsiteY1858" fmla="*/ 351004 h 509406"/>
                <a:gd name="connsiteX1859" fmla="*/ 980792 w 2377881"/>
                <a:gd name="connsiteY1859" fmla="*/ 344146 h 509406"/>
                <a:gd name="connsiteX1860" fmla="*/ 974600 w 2377881"/>
                <a:gd name="connsiteY1860" fmla="*/ 339574 h 509406"/>
                <a:gd name="connsiteX1861" fmla="*/ 973648 w 2377881"/>
                <a:gd name="connsiteY1861" fmla="*/ 338908 h 509406"/>
                <a:gd name="connsiteX1862" fmla="*/ 968981 w 2377881"/>
                <a:gd name="connsiteY1862" fmla="*/ 334145 h 509406"/>
                <a:gd name="connsiteX1863" fmla="*/ 966218 w 2377881"/>
                <a:gd name="connsiteY1863" fmla="*/ 334145 h 509406"/>
                <a:gd name="connsiteX1864" fmla="*/ 1589820 w 2377881"/>
                <a:gd name="connsiteY1864" fmla="*/ 334050 h 509406"/>
                <a:gd name="connsiteX1865" fmla="*/ 1573532 w 2377881"/>
                <a:gd name="connsiteY1865" fmla="*/ 335002 h 509406"/>
                <a:gd name="connsiteX1866" fmla="*/ 1574009 w 2377881"/>
                <a:gd name="connsiteY1866" fmla="*/ 340432 h 509406"/>
                <a:gd name="connsiteX1867" fmla="*/ 1579914 w 2377881"/>
                <a:gd name="connsiteY1867" fmla="*/ 341098 h 509406"/>
                <a:gd name="connsiteX1868" fmla="*/ 1582200 w 2377881"/>
                <a:gd name="connsiteY1868" fmla="*/ 339670 h 509406"/>
                <a:gd name="connsiteX1869" fmla="*/ 1584200 w 2377881"/>
                <a:gd name="connsiteY1869" fmla="*/ 338336 h 509406"/>
                <a:gd name="connsiteX1870" fmla="*/ 1590582 w 2377881"/>
                <a:gd name="connsiteY1870" fmla="*/ 339289 h 509406"/>
                <a:gd name="connsiteX1871" fmla="*/ 1596107 w 2377881"/>
                <a:gd name="connsiteY1871" fmla="*/ 337860 h 509406"/>
                <a:gd name="connsiteX1872" fmla="*/ 1589820 w 2377881"/>
                <a:gd name="connsiteY1872" fmla="*/ 334050 h 509406"/>
                <a:gd name="connsiteX1873" fmla="*/ 950597 w 2377881"/>
                <a:gd name="connsiteY1873" fmla="*/ 333097 h 509406"/>
                <a:gd name="connsiteX1874" fmla="*/ 950692 w 2377881"/>
                <a:gd name="connsiteY1874" fmla="*/ 340592 h 509406"/>
                <a:gd name="connsiteX1875" fmla="*/ 945644 w 2377881"/>
                <a:gd name="connsiteY1875" fmla="*/ 336526 h 509406"/>
                <a:gd name="connsiteX1876" fmla="*/ 946144 w 2377881"/>
                <a:gd name="connsiteY1876" fmla="*/ 339324 h 509406"/>
                <a:gd name="connsiteX1877" fmla="*/ 947810 w 2377881"/>
                <a:gd name="connsiteY1877" fmla="*/ 342000 h 509406"/>
                <a:gd name="connsiteX1878" fmla="*/ 947073 w 2377881"/>
                <a:gd name="connsiteY1878" fmla="*/ 342337 h 509406"/>
                <a:gd name="connsiteX1879" fmla="*/ 944501 w 2377881"/>
                <a:gd name="connsiteY1879" fmla="*/ 342908 h 509406"/>
                <a:gd name="connsiteX1880" fmla="*/ 942215 w 2377881"/>
                <a:gd name="connsiteY1880" fmla="*/ 343384 h 509406"/>
                <a:gd name="connsiteX1881" fmla="*/ 935834 w 2377881"/>
                <a:gd name="connsiteY1881" fmla="*/ 343289 h 509406"/>
                <a:gd name="connsiteX1882" fmla="*/ 932976 w 2377881"/>
                <a:gd name="connsiteY1882" fmla="*/ 345861 h 509406"/>
                <a:gd name="connsiteX1883" fmla="*/ 922784 w 2377881"/>
                <a:gd name="connsiteY1883" fmla="*/ 348718 h 509406"/>
                <a:gd name="connsiteX1884" fmla="*/ 917165 w 2377881"/>
                <a:gd name="connsiteY1884" fmla="*/ 351671 h 509406"/>
                <a:gd name="connsiteX1885" fmla="*/ 914974 w 2377881"/>
                <a:gd name="connsiteY1885" fmla="*/ 353957 h 509406"/>
                <a:gd name="connsiteX1886" fmla="*/ 913640 w 2377881"/>
                <a:gd name="connsiteY1886" fmla="*/ 355576 h 509406"/>
                <a:gd name="connsiteX1887" fmla="*/ 911259 w 2377881"/>
                <a:gd name="connsiteY1887" fmla="*/ 366816 h 509406"/>
                <a:gd name="connsiteX1888" fmla="*/ 913545 w 2377881"/>
                <a:gd name="connsiteY1888" fmla="*/ 367483 h 509406"/>
                <a:gd name="connsiteX1889" fmla="*/ 915259 w 2377881"/>
                <a:gd name="connsiteY1889" fmla="*/ 367959 h 509406"/>
                <a:gd name="connsiteX1890" fmla="*/ 920593 w 2377881"/>
                <a:gd name="connsiteY1890" fmla="*/ 363673 h 509406"/>
                <a:gd name="connsiteX1891" fmla="*/ 917355 w 2377881"/>
                <a:gd name="connsiteY1891" fmla="*/ 363482 h 509406"/>
                <a:gd name="connsiteX1892" fmla="*/ 915545 w 2377881"/>
                <a:gd name="connsiteY1892" fmla="*/ 359958 h 509406"/>
                <a:gd name="connsiteX1893" fmla="*/ 918117 w 2377881"/>
                <a:gd name="connsiteY1893" fmla="*/ 357862 h 509406"/>
                <a:gd name="connsiteX1894" fmla="*/ 927166 w 2377881"/>
                <a:gd name="connsiteY1894" fmla="*/ 353386 h 509406"/>
                <a:gd name="connsiteX1895" fmla="*/ 934881 w 2377881"/>
                <a:gd name="connsiteY1895" fmla="*/ 356434 h 509406"/>
                <a:gd name="connsiteX1896" fmla="*/ 932024 w 2377881"/>
                <a:gd name="connsiteY1896" fmla="*/ 361672 h 509406"/>
                <a:gd name="connsiteX1897" fmla="*/ 927833 w 2377881"/>
                <a:gd name="connsiteY1897" fmla="*/ 365101 h 509406"/>
                <a:gd name="connsiteX1898" fmla="*/ 934881 w 2377881"/>
                <a:gd name="connsiteY1898" fmla="*/ 368149 h 509406"/>
                <a:gd name="connsiteX1899" fmla="*/ 941549 w 2377881"/>
                <a:gd name="connsiteY1899" fmla="*/ 349480 h 509406"/>
                <a:gd name="connsiteX1900" fmla="*/ 944216 w 2377881"/>
                <a:gd name="connsiteY1900" fmla="*/ 351100 h 509406"/>
                <a:gd name="connsiteX1901" fmla="*/ 950692 w 2377881"/>
                <a:gd name="connsiteY1901" fmla="*/ 349861 h 509406"/>
                <a:gd name="connsiteX1902" fmla="*/ 951931 w 2377881"/>
                <a:gd name="connsiteY1902" fmla="*/ 348623 h 509406"/>
                <a:gd name="connsiteX1903" fmla="*/ 947810 w 2377881"/>
                <a:gd name="connsiteY1903" fmla="*/ 342000 h 509406"/>
                <a:gd name="connsiteX1904" fmla="*/ 950693 w 2377881"/>
                <a:gd name="connsiteY1904" fmla="*/ 340681 h 509406"/>
                <a:gd name="connsiteX1905" fmla="*/ 950692 w 2377881"/>
                <a:gd name="connsiteY1905" fmla="*/ 340592 h 509406"/>
                <a:gd name="connsiteX1906" fmla="*/ 952502 w 2377881"/>
                <a:gd name="connsiteY1906" fmla="*/ 342051 h 509406"/>
                <a:gd name="connsiteX1907" fmla="*/ 957550 w 2377881"/>
                <a:gd name="connsiteY1907" fmla="*/ 338050 h 509406"/>
                <a:gd name="connsiteX1908" fmla="*/ 953741 w 2377881"/>
                <a:gd name="connsiteY1908" fmla="*/ 335288 h 509406"/>
                <a:gd name="connsiteX1909" fmla="*/ 1665377 w 2377881"/>
                <a:gd name="connsiteY1909" fmla="*/ 332216 h 509406"/>
                <a:gd name="connsiteX1910" fmla="*/ 1664305 w 2377881"/>
                <a:gd name="connsiteY1910" fmla="*/ 335383 h 509406"/>
                <a:gd name="connsiteX1911" fmla="*/ 1670878 w 2377881"/>
                <a:gd name="connsiteY1911" fmla="*/ 335288 h 509406"/>
                <a:gd name="connsiteX1912" fmla="*/ 1673450 w 2377881"/>
                <a:gd name="connsiteY1912" fmla="*/ 337955 h 509406"/>
                <a:gd name="connsiteX1913" fmla="*/ 1675164 w 2377881"/>
                <a:gd name="connsiteY1913" fmla="*/ 337288 h 509406"/>
                <a:gd name="connsiteX1914" fmla="*/ 1675164 w 2377881"/>
                <a:gd name="connsiteY1914" fmla="*/ 335288 h 509406"/>
                <a:gd name="connsiteX1915" fmla="*/ 1671164 w 2377881"/>
                <a:gd name="connsiteY1915" fmla="*/ 332907 h 509406"/>
                <a:gd name="connsiteX1916" fmla="*/ 1665377 w 2377881"/>
                <a:gd name="connsiteY1916" fmla="*/ 332216 h 509406"/>
                <a:gd name="connsiteX1917" fmla="*/ 1379603 w 2377881"/>
                <a:gd name="connsiteY1917" fmla="*/ 331859 h 509406"/>
                <a:gd name="connsiteX1918" fmla="*/ 1379032 w 2377881"/>
                <a:gd name="connsiteY1918" fmla="*/ 332050 h 509406"/>
                <a:gd name="connsiteX1919" fmla="*/ 1377603 w 2377881"/>
                <a:gd name="connsiteY1919" fmla="*/ 338336 h 509406"/>
                <a:gd name="connsiteX1920" fmla="*/ 1378556 w 2377881"/>
                <a:gd name="connsiteY1920" fmla="*/ 339193 h 509406"/>
                <a:gd name="connsiteX1921" fmla="*/ 1382746 w 2377881"/>
                <a:gd name="connsiteY1921" fmla="*/ 345766 h 509406"/>
                <a:gd name="connsiteX1922" fmla="*/ 1385509 w 2377881"/>
                <a:gd name="connsiteY1922" fmla="*/ 344146 h 509406"/>
                <a:gd name="connsiteX1923" fmla="*/ 1384080 w 2377881"/>
                <a:gd name="connsiteY1923" fmla="*/ 339289 h 509406"/>
                <a:gd name="connsiteX1924" fmla="*/ 1382175 w 2377881"/>
                <a:gd name="connsiteY1924" fmla="*/ 338050 h 509406"/>
                <a:gd name="connsiteX1925" fmla="*/ 1379508 w 2377881"/>
                <a:gd name="connsiteY1925" fmla="*/ 334621 h 509406"/>
                <a:gd name="connsiteX1926" fmla="*/ 1379603 w 2377881"/>
                <a:gd name="connsiteY1926" fmla="*/ 331859 h 509406"/>
                <a:gd name="connsiteX1927" fmla="*/ 603601 w 2377881"/>
                <a:gd name="connsiteY1927" fmla="*/ 330145 h 509406"/>
                <a:gd name="connsiteX1928" fmla="*/ 600173 w 2377881"/>
                <a:gd name="connsiteY1928" fmla="*/ 333002 h 509406"/>
                <a:gd name="connsiteX1929" fmla="*/ 600363 w 2377881"/>
                <a:gd name="connsiteY1929" fmla="*/ 333193 h 509406"/>
                <a:gd name="connsiteX1930" fmla="*/ 597029 w 2377881"/>
                <a:gd name="connsiteY1930" fmla="*/ 332240 h 509406"/>
                <a:gd name="connsiteX1931" fmla="*/ 589504 w 2377881"/>
                <a:gd name="connsiteY1931" fmla="*/ 332431 h 509406"/>
                <a:gd name="connsiteX1932" fmla="*/ 591505 w 2377881"/>
                <a:gd name="connsiteY1932" fmla="*/ 336145 h 509406"/>
                <a:gd name="connsiteX1933" fmla="*/ 592076 w 2377881"/>
                <a:gd name="connsiteY1933" fmla="*/ 341670 h 509406"/>
                <a:gd name="connsiteX1934" fmla="*/ 595315 w 2377881"/>
                <a:gd name="connsiteY1934" fmla="*/ 344432 h 509406"/>
                <a:gd name="connsiteX1935" fmla="*/ 590743 w 2377881"/>
                <a:gd name="connsiteY1935" fmla="*/ 347194 h 509406"/>
                <a:gd name="connsiteX1936" fmla="*/ 597791 w 2377881"/>
                <a:gd name="connsiteY1936" fmla="*/ 345861 h 509406"/>
                <a:gd name="connsiteX1937" fmla="*/ 598363 w 2377881"/>
                <a:gd name="connsiteY1937" fmla="*/ 336431 h 509406"/>
                <a:gd name="connsiteX1938" fmla="*/ 599982 w 2377881"/>
                <a:gd name="connsiteY1938" fmla="*/ 338431 h 509406"/>
                <a:gd name="connsiteX1939" fmla="*/ 603792 w 2377881"/>
                <a:gd name="connsiteY1939" fmla="*/ 342337 h 509406"/>
                <a:gd name="connsiteX1940" fmla="*/ 604840 w 2377881"/>
                <a:gd name="connsiteY1940" fmla="*/ 342051 h 509406"/>
                <a:gd name="connsiteX1941" fmla="*/ 606364 w 2377881"/>
                <a:gd name="connsiteY1941" fmla="*/ 341575 h 509406"/>
                <a:gd name="connsiteX1942" fmla="*/ 602363 w 2377881"/>
                <a:gd name="connsiteY1942" fmla="*/ 337003 h 509406"/>
                <a:gd name="connsiteX1943" fmla="*/ 603411 w 2377881"/>
                <a:gd name="connsiteY1943" fmla="*/ 334812 h 509406"/>
                <a:gd name="connsiteX1944" fmla="*/ 605030 w 2377881"/>
                <a:gd name="connsiteY1944" fmla="*/ 333383 h 509406"/>
                <a:gd name="connsiteX1945" fmla="*/ 603601 w 2377881"/>
                <a:gd name="connsiteY1945" fmla="*/ 330145 h 509406"/>
                <a:gd name="connsiteX1946" fmla="*/ 154022 w 2377881"/>
                <a:gd name="connsiteY1946" fmla="*/ 330145 h 509406"/>
                <a:gd name="connsiteX1947" fmla="*/ 161928 w 2377881"/>
                <a:gd name="connsiteY1947" fmla="*/ 330335 h 509406"/>
                <a:gd name="connsiteX1948" fmla="*/ 179549 w 2377881"/>
                <a:gd name="connsiteY1948" fmla="*/ 334621 h 509406"/>
                <a:gd name="connsiteX1949" fmla="*/ 183359 w 2377881"/>
                <a:gd name="connsiteY1949" fmla="*/ 333764 h 509406"/>
                <a:gd name="connsiteX1950" fmla="*/ 189169 w 2377881"/>
                <a:gd name="connsiteY1950" fmla="*/ 332526 h 509406"/>
                <a:gd name="connsiteX1951" fmla="*/ 190789 w 2377881"/>
                <a:gd name="connsiteY1951" fmla="*/ 338812 h 509406"/>
                <a:gd name="connsiteX1952" fmla="*/ 181454 w 2377881"/>
                <a:gd name="connsiteY1952" fmla="*/ 338908 h 509406"/>
                <a:gd name="connsiteX1953" fmla="*/ 175358 w 2377881"/>
                <a:gd name="connsiteY1953" fmla="*/ 342622 h 509406"/>
                <a:gd name="connsiteX1954" fmla="*/ 174215 w 2377881"/>
                <a:gd name="connsiteY1954" fmla="*/ 345289 h 509406"/>
                <a:gd name="connsiteX1955" fmla="*/ 167833 w 2377881"/>
                <a:gd name="connsiteY1955" fmla="*/ 343956 h 509406"/>
                <a:gd name="connsiteX1956" fmla="*/ 158118 w 2377881"/>
                <a:gd name="connsiteY1956" fmla="*/ 340622 h 509406"/>
                <a:gd name="connsiteX1957" fmla="*/ 159165 w 2377881"/>
                <a:gd name="connsiteY1957" fmla="*/ 335193 h 509406"/>
                <a:gd name="connsiteX1958" fmla="*/ 151927 w 2377881"/>
                <a:gd name="connsiteY1958" fmla="*/ 337098 h 509406"/>
                <a:gd name="connsiteX1959" fmla="*/ 151927 w 2377881"/>
                <a:gd name="connsiteY1959" fmla="*/ 336526 h 509406"/>
                <a:gd name="connsiteX1960" fmla="*/ 151736 w 2377881"/>
                <a:gd name="connsiteY1960" fmla="*/ 334526 h 509406"/>
                <a:gd name="connsiteX1961" fmla="*/ 154022 w 2377881"/>
                <a:gd name="connsiteY1961" fmla="*/ 330145 h 509406"/>
                <a:gd name="connsiteX1962" fmla="*/ 345474 w 2377881"/>
                <a:gd name="connsiteY1962" fmla="*/ 329954 h 509406"/>
                <a:gd name="connsiteX1963" fmla="*/ 342712 w 2377881"/>
                <a:gd name="connsiteY1963" fmla="*/ 330716 h 509406"/>
                <a:gd name="connsiteX1964" fmla="*/ 341569 w 2377881"/>
                <a:gd name="connsiteY1964" fmla="*/ 333288 h 509406"/>
                <a:gd name="connsiteX1965" fmla="*/ 340807 w 2377881"/>
                <a:gd name="connsiteY1965" fmla="*/ 338336 h 509406"/>
                <a:gd name="connsiteX1966" fmla="*/ 344521 w 2377881"/>
                <a:gd name="connsiteY1966" fmla="*/ 339098 h 509406"/>
                <a:gd name="connsiteX1967" fmla="*/ 345093 w 2377881"/>
                <a:gd name="connsiteY1967" fmla="*/ 338146 h 509406"/>
                <a:gd name="connsiteX1968" fmla="*/ 347379 w 2377881"/>
                <a:gd name="connsiteY1968" fmla="*/ 334145 h 509406"/>
                <a:gd name="connsiteX1969" fmla="*/ 349951 w 2377881"/>
                <a:gd name="connsiteY1969" fmla="*/ 330811 h 509406"/>
                <a:gd name="connsiteX1970" fmla="*/ 345474 w 2377881"/>
                <a:gd name="connsiteY1970" fmla="*/ 329954 h 509406"/>
                <a:gd name="connsiteX1971" fmla="*/ 1203200 w 2377881"/>
                <a:gd name="connsiteY1971" fmla="*/ 329668 h 509406"/>
                <a:gd name="connsiteX1972" fmla="*/ 1194056 w 2377881"/>
                <a:gd name="connsiteY1972" fmla="*/ 336431 h 509406"/>
                <a:gd name="connsiteX1973" fmla="*/ 1190723 w 2377881"/>
                <a:gd name="connsiteY1973" fmla="*/ 335955 h 509406"/>
                <a:gd name="connsiteX1974" fmla="*/ 1183102 w 2377881"/>
                <a:gd name="connsiteY1974" fmla="*/ 335002 h 509406"/>
                <a:gd name="connsiteX1975" fmla="*/ 1174720 w 2377881"/>
                <a:gd name="connsiteY1975" fmla="*/ 345480 h 509406"/>
                <a:gd name="connsiteX1976" fmla="*/ 1177768 w 2377881"/>
                <a:gd name="connsiteY1976" fmla="*/ 343480 h 509406"/>
                <a:gd name="connsiteX1977" fmla="*/ 1183007 w 2377881"/>
                <a:gd name="connsiteY1977" fmla="*/ 341194 h 509406"/>
                <a:gd name="connsiteX1978" fmla="*/ 1184626 w 2377881"/>
                <a:gd name="connsiteY1978" fmla="*/ 340622 h 509406"/>
                <a:gd name="connsiteX1979" fmla="*/ 1186532 w 2377881"/>
                <a:gd name="connsiteY1979" fmla="*/ 349766 h 509406"/>
                <a:gd name="connsiteX1980" fmla="*/ 1187770 w 2377881"/>
                <a:gd name="connsiteY1980" fmla="*/ 352814 h 509406"/>
                <a:gd name="connsiteX1981" fmla="*/ 1186151 w 2377881"/>
                <a:gd name="connsiteY1981" fmla="*/ 356910 h 509406"/>
                <a:gd name="connsiteX1982" fmla="*/ 1179197 w 2377881"/>
                <a:gd name="connsiteY1982" fmla="*/ 363006 h 509406"/>
                <a:gd name="connsiteX1983" fmla="*/ 1177578 w 2377881"/>
                <a:gd name="connsiteY1983" fmla="*/ 364530 h 509406"/>
                <a:gd name="connsiteX1984" fmla="*/ 1190246 w 2377881"/>
                <a:gd name="connsiteY1984" fmla="*/ 368721 h 509406"/>
                <a:gd name="connsiteX1985" fmla="*/ 1195390 w 2377881"/>
                <a:gd name="connsiteY1985" fmla="*/ 368340 h 509406"/>
                <a:gd name="connsiteX1986" fmla="*/ 1195199 w 2377881"/>
                <a:gd name="connsiteY1986" fmla="*/ 368245 h 509406"/>
                <a:gd name="connsiteX1987" fmla="*/ 1191770 w 2377881"/>
                <a:gd name="connsiteY1987" fmla="*/ 366816 h 509406"/>
                <a:gd name="connsiteX1988" fmla="*/ 1183102 w 2377881"/>
                <a:gd name="connsiteY1988" fmla="*/ 364625 h 509406"/>
                <a:gd name="connsiteX1989" fmla="*/ 1182912 w 2377881"/>
                <a:gd name="connsiteY1989" fmla="*/ 364149 h 509406"/>
                <a:gd name="connsiteX1990" fmla="*/ 1182721 w 2377881"/>
                <a:gd name="connsiteY1990" fmla="*/ 363577 h 509406"/>
                <a:gd name="connsiteX1991" fmla="*/ 1187960 w 2377881"/>
                <a:gd name="connsiteY1991" fmla="*/ 360625 h 509406"/>
                <a:gd name="connsiteX1992" fmla="*/ 1194151 w 2377881"/>
                <a:gd name="connsiteY1992" fmla="*/ 353767 h 509406"/>
                <a:gd name="connsiteX1993" fmla="*/ 1195580 w 2377881"/>
                <a:gd name="connsiteY1993" fmla="*/ 353862 h 509406"/>
                <a:gd name="connsiteX1994" fmla="*/ 1196533 w 2377881"/>
                <a:gd name="connsiteY1994" fmla="*/ 353957 h 509406"/>
                <a:gd name="connsiteX1995" fmla="*/ 1197961 w 2377881"/>
                <a:gd name="connsiteY1995" fmla="*/ 352052 h 509406"/>
                <a:gd name="connsiteX1996" fmla="*/ 1197390 w 2377881"/>
                <a:gd name="connsiteY1996" fmla="*/ 351290 h 509406"/>
                <a:gd name="connsiteX1997" fmla="*/ 1195104 w 2377881"/>
                <a:gd name="connsiteY1997" fmla="*/ 350909 h 509406"/>
                <a:gd name="connsiteX1998" fmla="*/ 1190627 w 2377881"/>
                <a:gd name="connsiteY1998" fmla="*/ 348718 h 509406"/>
                <a:gd name="connsiteX1999" fmla="*/ 1193866 w 2377881"/>
                <a:gd name="connsiteY1999" fmla="*/ 344242 h 509406"/>
                <a:gd name="connsiteX2000" fmla="*/ 1197866 w 2377881"/>
                <a:gd name="connsiteY2000" fmla="*/ 342432 h 509406"/>
                <a:gd name="connsiteX2001" fmla="*/ 1205772 w 2377881"/>
                <a:gd name="connsiteY2001" fmla="*/ 337765 h 509406"/>
                <a:gd name="connsiteX2002" fmla="*/ 1209296 w 2377881"/>
                <a:gd name="connsiteY2002" fmla="*/ 340813 h 509406"/>
                <a:gd name="connsiteX2003" fmla="*/ 1210630 w 2377881"/>
                <a:gd name="connsiteY2003" fmla="*/ 340432 h 509406"/>
                <a:gd name="connsiteX2004" fmla="*/ 1216440 w 2377881"/>
                <a:gd name="connsiteY2004" fmla="*/ 339289 h 509406"/>
                <a:gd name="connsiteX2005" fmla="*/ 1217202 w 2377881"/>
                <a:gd name="connsiteY2005" fmla="*/ 339193 h 509406"/>
                <a:gd name="connsiteX2006" fmla="*/ 1221107 w 2377881"/>
                <a:gd name="connsiteY2006" fmla="*/ 343003 h 509406"/>
                <a:gd name="connsiteX2007" fmla="*/ 1224536 w 2377881"/>
                <a:gd name="connsiteY2007" fmla="*/ 341194 h 509406"/>
                <a:gd name="connsiteX2008" fmla="*/ 1226156 w 2377881"/>
                <a:gd name="connsiteY2008" fmla="*/ 340336 h 509406"/>
                <a:gd name="connsiteX2009" fmla="*/ 1233871 w 2377881"/>
                <a:gd name="connsiteY2009" fmla="*/ 341575 h 509406"/>
                <a:gd name="connsiteX2010" fmla="*/ 1241110 w 2377881"/>
                <a:gd name="connsiteY2010" fmla="*/ 338527 h 509406"/>
                <a:gd name="connsiteX2011" fmla="*/ 1243205 w 2377881"/>
                <a:gd name="connsiteY2011" fmla="*/ 339955 h 509406"/>
                <a:gd name="connsiteX2012" fmla="*/ 1244443 w 2377881"/>
                <a:gd name="connsiteY2012" fmla="*/ 340813 h 509406"/>
                <a:gd name="connsiteX2013" fmla="*/ 1249301 w 2377881"/>
                <a:gd name="connsiteY2013" fmla="*/ 337574 h 509406"/>
                <a:gd name="connsiteX2014" fmla="*/ 1244253 w 2377881"/>
                <a:gd name="connsiteY2014" fmla="*/ 331192 h 509406"/>
                <a:gd name="connsiteX2015" fmla="*/ 1235204 w 2377881"/>
                <a:gd name="connsiteY2015" fmla="*/ 333669 h 509406"/>
                <a:gd name="connsiteX2016" fmla="*/ 1223012 w 2377881"/>
                <a:gd name="connsiteY2016" fmla="*/ 335860 h 509406"/>
                <a:gd name="connsiteX2017" fmla="*/ 1216250 w 2377881"/>
                <a:gd name="connsiteY2017" fmla="*/ 336241 h 509406"/>
                <a:gd name="connsiteX2018" fmla="*/ 1205296 w 2377881"/>
                <a:gd name="connsiteY2018" fmla="*/ 332431 h 509406"/>
                <a:gd name="connsiteX2019" fmla="*/ 1964248 w 2377881"/>
                <a:gd name="connsiteY2019" fmla="*/ 328811 h 509406"/>
                <a:gd name="connsiteX2020" fmla="*/ 1970915 w 2377881"/>
                <a:gd name="connsiteY2020" fmla="*/ 330431 h 509406"/>
                <a:gd name="connsiteX2021" fmla="*/ 1974249 w 2377881"/>
                <a:gd name="connsiteY2021" fmla="*/ 330240 h 509406"/>
                <a:gd name="connsiteX2022" fmla="*/ 1977488 w 2377881"/>
                <a:gd name="connsiteY2022" fmla="*/ 329954 h 509406"/>
                <a:gd name="connsiteX2023" fmla="*/ 1981583 w 2377881"/>
                <a:gd name="connsiteY2023" fmla="*/ 336146 h 509406"/>
                <a:gd name="connsiteX2024" fmla="*/ 1979488 w 2377881"/>
                <a:gd name="connsiteY2024" fmla="*/ 337193 h 509406"/>
                <a:gd name="connsiteX2025" fmla="*/ 1978535 w 2377881"/>
                <a:gd name="connsiteY2025" fmla="*/ 337670 h 509406"/>
                <a:gd name="connsiteX2026" fmla="*/ 1965963 w 2377881"/>
                <a:gd name="connsiteY2026" fmla="*/ 340813 h 509406"/>
                <a:gd name="connsiteX2027" fmla="*/ 1960438 w 2377881"/>
                <a:gd name="connsiteY2027" fmla="*/ 340527 h 509406"/>
                <a:gd name="connsiteX2028" fmla="*/ 1955676 w 2377881"/>
                <a:gd name="connsiteY2028" fmla="*/ 341384 h 509406"/>
                <a:gd name="connsiteX2029" fmla="*/ 1953866 w 2377881"/>
                <a:gd name="connsiteY2029" fmla="*/ 336431 h 509406"/>
                <a:gd name="connsiteX2030" fmla="*/ 1958438 w 2377881"/>
                <a:gd name="connsiteY2030" fmla="*/ 332336 h 509406"/>
                <a:gd name="connsiteX2031" fmla="*/ 1964248 w 2377881"/>
                <a:gd name="connsiteY2031" fmla="*/ 328907 h 509406"/>
                <a:gd name="connsiteX2032" fmla="*/ 1867570 w 2377881"/>
                <a:gd name="connsiteY2032" fmla="*/ 328621 h 509406"/>
                <a:gd name="connsiteX2033" fmla="*/ 1874999 w 2377881"/>
                <a:gd name="connsiteY2033" fmla="*/ 328716 h 509406"/>
                <a:gd name="connsiteX2034" fmla="*/ 1874523 w 2377881"/>
                <a:gd name="connsiteY2034" fmla="*/ 330240 h 509406"/>
                <a:gd name="connsiteX2035" fmla="*/ 1874142 w 2377881"/>
                <a:gd name="connsiteY2035" fmla="*/ 331478 h 509406"/>
                <a:gd name="connsiteX2036" fmla="*/ 1873380 w 2377881"/>
                <a:gd name="connsiteY2036" fmla="*/ 334622 h 509406"/>
                <a:gd name="connsiteX2037" fmla="*/ 1870808 w 2377881"/>
                <a:gd name="connsiteY2037" fmla="*/ 335193 h 509406"/>
                <a:gd name="connsiteX2038" fmla="*/ 1866236 w 2377881"/>
                <a:gd name="connsiteY2038" fmla="*/ 334717 h 509406"/>
                <a:gd name="connsiteX2039" fmla="*/ 1864902 w 2377881"/>
                <a:gd name="connsiteY2039" fmla="*/ 332526 h 509406"/>
                <a:gd name="connsiteX2040" fmla="*/ 1867570 w 2377881"/>
                <a:gd name="connsiteY2040" fmla="*/ 328621 h 509406"/>
                <a:gd name="connsiteX2041" fmla="*/ 260607 w 2377881"/>
                <a:gd name="connsiteY2041" fmla="*/ 328240 h 509406"/>
                <a:gd name="connsiteX2042" fmla="*/ 266322 w 2377881"/>
                <a:gd name="connsiteY2042" fmla="*/ 337955 h 509406"/>
                <a:gd name="connsiteX2043" fmla="*/ 261750 w 2377881"/>
                <a:gd name="connsiteY2043" fmla="*/ 334526 h 509406"/>
                <a:gd name="connsiteX2044" fmla="*/ 259654 w 2377881"/>
                <a:gd name="connsiteY2044" fmla="*/ 333002 h 509406"/>
                <a:gd name="connsiteX2045" fmla="*/ 253272 w 2377881"/>
                <a:gd name="connsiteY2045" fmla="*/ 335669 h 509406"/>
                <a:gd name="connsiteX2046" fmla="*/ 242795 w 2377881"/>
                <a:gd name="connsiteY2046" fmla="*/ 336145 h 509406"/>
                <a:gd name="connsiteX2047" fmla="*/ 246510 w 2377881"/>
                <a:gd name="connsiteY2047" fmla="*/ 330335 h 509406"/>
                <a:gd name="connsiteX2048" fmla="*/ 260607 w 2377881"/>
                <a:gd name="connsiteY2048" fmla="*/ 328240 h 509406"/>
                <a:gd name="connsiteX2049" fmla="*/ 1611823 w 2377881"/>
                <a:gd name="connsiteY2049" fmla="*/ 328144 h 509406"/>
                <a:gd name="connsiteX2050" fmla="*/ 1611061 w 2377881"/>
                <a:gd name="connsiteY2050" fmla="*/ 328621 h 509406"/>
                <a:gd name="connsiteX2051" fmla="*/ 1611727 w 2377881"/>
                <a:gd name="connsiteY2051" fmla="*/ 333288 h 509406"/>
                <a:gd name="connsiteX2052" fmla="*/ 1609442 w 2377881"/>
                <a:gd name="connsiteY2052" fmla="*/ 338717 h 509406"/>
                <a:gd name="connsiteX2053" fmla="*/ 1611251 w 2377881"/>
                <a:gd name="connsiteY2053" fmla="*/ 336431 h 509406"/>
                <a:gd name="connsiteX2054" fmla="*/ 1620871 w 2377881"/>
                <a:gd name="connsiteY2054" fmla="*/ 342051 h 509406"/>
                <a:gd name="connsiteX2055" fmla="*/ 1625634 w 2377881"/>
                <a:gd name="connsiteY2055" fmla="*/ 343003 h 509406"/>
                <a:gd name="connsiteX2056" fmla="*/ 1636969 w 2377881"/>
                <a:gd name="connsiteY2056" fmla="*/ 332240 h 509406"/>
                <a:gd name="connsiteX2057" fmla="*/ 1633730 w 2377881"/>
                <a:gd name="connsiteY2057" fmla="*/ 330716 h 509406"/>
                <a:gd name="connsiteX2058" fmla="*/ 1625825 w 2377881"/>
                <a:gd name="connsiteY2058" fmla="*/ 331192 h 509406"/>
                <a:gd name="connsiteX2059" fmla="*/ 1624301 w 2377881"/>
                <a:gd name="connsiteY2059" fmla="*/ 332145 h 509406"/>
                <a:gd name="connsiteX2060" fmla="*/ 1617347 w 2377881"/>
                <a:gd name="connsiteY2060" fmla="*/ 332050 h 509406"/>
                <a:gd name="connsiteX2061" fmla="*/ 1617061 w 2377881"/>
                <a:gd name="connsiteY2061" fmla="*/ 331669 h 509406"/>
                <a:gd name="connsiteX2062" fmla="*/ 1615061 w 2377881"/>
                <a:gd name="connsiteY2062" fmla="*/ 328240 h 509406"/>
                <a:gd name="connsiteX2063" fmla="*/ 1611823 w 2377881"/>
                <a:gd name="connsiteY2063" fmla="*/ 328144 h 509406"/>
                <a:gd name="connsiteX2064" fmla="*/ 1047848 w 2377881"/>
                <a:gd name="connsiteY2064" fmla="*/ 328144 h 509406"/>
                <a:gd name="connsiteX2065" fmla="*/ 1046228 w 2377881"/>
                <a:gd name="connsiteY2065" fmla="*/ 338336 h 509406"/>
                <a:gd name="connsiteX2066" fmla="*/ 1039751 w 2377881"/>
                <a:gd name="connsiteY2066" fmla="*/ 341194 h 509406"/>
                <a:gd name="connsiteX2067" fmla="*/ 1035370 w 2377881"/>
                <a:gd name="connsiteY2067" fmla="*/ 340432 h 509406"/>
                <a:gd name="connsiteX2068" fmla="*/ 1034608 w 2377881"/>
                <a:gd name="connsiteY2068" fmla="*/ 340336 h 509406"/>
                <a:gd name="connsiteX2069" fmla="*/ 1026797 w 2377881"/>
                <a:gd name="connsiteY2069" fmla="*/ 344623 h 509406"/>
                <a:gd name="connsiteX2070" fmla="*/ 1026511 w 2377881"/>
                <a:gd name="connsiteY2070" fmla="*/ 345575 h 509406"/>
                <a:gd name="connsiteX2071" fmla="*/ 1020403 w 2377881"/>
                <a:gd name="connsiteY2071" fmla="*/ 345629 h 509406"/>
                <a:gd name="connsiteX2072" fmla="*/ 1023749 w 2377881"/>
                <a:gd name="connsiteY2072" fmla="*/ 341956 h 509406"/>
                <a:gd name="connsiteX2073" fmla="*/ 1021368 w 2377881"/>
                <a:gd name="connsiteY2073" fmla="*/ 341384 h 509406"/>
                <a:gd name="connsiteX2074" fmla="*/ 1010033 w 2377881"/>
                <a:gd name="connsiteY2074" fmla="*/ 343670 h 509406"/>
                <a:gd name="connsiteX2075" fmla="*/ 1006414 w 2377881"/>
                <a:gd name="connsiteY2075" fmla="*/ 336336 h 509406"/>
                <a:gd name="connsiteX2076" fmla="*/ 1006604 w 2377881"/>
                <a:gd name="connsiteY2076" fmla="*/ 333764 h 509406"/>
                <a:gd name="connsiteX2077" fmla="*/ 1006700 w 2377881"/>
                <a:gd name="connsiteY2077" fmla="*/ 332621 h 509406"/>
                <a:gd name="connsiteX2078" fmla="*/ 996984 w 2377881"/>
                <a:gd name="connsiteY2078" fmla="*/ 331764 h 509406"/>
                <a:gd name="connsiteX2079" fmla="*/ 993460 w 2377881"/>
                <a:gd name="connsiteY2079" fmla="*/ 332240 h 509406"/>
                <a:gd name="connsiteX2080" fmla="*/ 992317 w 2377881"/>
                <a:gd name="connsiteY2080" fmla="*/ 334812 h 509406"/>
                <a:gd name="connsiteX2081" fmla="*/ 994889 w 2377881"/>
                <a:gd name="connsiteY2081" fmla="*/ 336241 h 509406"/>
                <a:gd name="connsiteX2082" fmla="*/ 996317 w 2377881"/>
                <a:gd name="connsiteY2082" fmla="*/ 336050 h 509406"/>
                <a:gd name="connsiteX2083" fmla="*/ 1000223 w 2377881"/>
                <a:gd name="connsiteY2083" fmla="*/ 336812 h 509406"/>
                <a:gd name="connsiteX2084" fmla="*/ 996984 w 2377881"/>
                <a:gd name="connsiteY2084" fmla="*/ 340146 h 509406"/>
                <a:gd name="connsiteX2085" fmla="*/ 995079 w 2377881"/>
                <a:gd name="connsiteY2085" fmla="*/ 340813 h 509406"/>
                <a:gd name="connsiteX2086" fmla="*/ 990507 w 2377881"/>
                <a:gd name="connsiteY2086" fmla="*/ 342432 h 509406"/>
                <a:gd name="connsiteX2087" fmla="*/ 984983 w 2377881"/>
                <a:gd name="connsiteY2087" fmla="*/ 336526 h 509406"/>
                <a:gd name="connsiteX2088" fmla="*/ 984030 w 2377881"/>
                <a:gd name="connsiteY2088" fmla="*/ 336622 h 509406"/>
                <a:gd name="connsiteX2089" fmla="*/ 983173 w 2377881"/>
                <a:gd name="connsiteY2089" fmla="*/ 336717 h 509406"/>
                <a:gd name="connsiteX2090" fmla="*/ 980982 w 2377881"/>
                <a:gd name="connsiteY2090" fmla="*/ 343765 h 509406"/>
                <a:gd name="connsiteX2091" fmla="*/ 984220 w 2377881"/>
                <a:gd name="connsiteY2091" fmla="*/ 346051 h 509406"/>
                <a:gd name="connsiteX2092" fmla="*/ 986983 w 2377881"/>
                <a:gd name="connsiteY2092" fmla="*/ 347956 h 509406"/>
                <a:gd name="connsiteX2093" fmla="*/ 992412 w 2377881"/>
                <a:gd name="connsiteY2093" fmla="*/ 347861 h 509406"/>
                <a:gd name="connsiteX2094" fmla="*/ 997270 w 2377881"/>
                <a:gd name="connsiteY2094" fmla="*/ 349004 h 509406"/>
                <a:gd name="connsiteX2095" fmla="*/ 1000699 w 2377881"/>
                <a:gd name="connsiteY2095" fmla="*/ 349766 h 509406"/>
                <a:gd name="connsiteX2096" fmla="*/ 1022987 w 2377881"/>
                <a:gd name="connsiteY2096" fmla="*/ 350052 h 509406"/>
                <a:gd name="connsiteX2097" fmla="*/ 1023940 w 2377881"/>
                <a:gd name="connsiteY2097" fmla="*/ 350623 h 509406"/>
                <a:gd name="connsiteX2098" fmla="*/ 1028321 w 2377881"/>
                <a:gd name="connsiteY2098" fmla="*/ 349099 h 509406"/>
                <a:gd name="connsiteX2099" fmla="*/ 1031369 w 2377881"/>
                <a:gd name="connsiteY2099" fmla="*/ 347099 h 509406"/>
                <a:gd name="connsiteX2100" fmla="*/ 1039370 w 2377881"/>
                <a:gd name="connsiteY2100" fmla="*/ 348623 h 509406"/>
                <a:gd name="connsiteX2101" fmla="*/ 1040704 w 2377881"/>
                <a:gd name="connsiteY2101" fmla="*/ 348814 h 509406"/>
                <a:gd name="connsiteX2102" fmla="*/ 1042514 w 2377881"/>
                <a:gd name="connsiteY2102" fmla="*/ 345766 h 509406"/>
                <a:gd name="connsiteX2103" fmla="*/ 1041942 w 2377881"/>
                <a:gd name="connsiteY2103" fmla="*/ 344623 h 509406"/>
                <a:gd name="connsiteX2104" fmla="*/ 1041751 w 2377881"/>
                <a:gd name="connsiteY2104" fmla="*/ 343670 h 509406"/>
                <a:gd name="connsiteX2105" fmla="*/ 1044418 w 2377881"/>
                <a:gd name="connsiteY2105" fmla="*/ 342527 h 509406"/>
                <a:gd name="connsiteX2106" fmla="*/ 1051276 w 2377881"/>
                <a:gd name="connsiteY2106" fmla="*/ 343765 h 509406"/>
                <a:gd name="connsiteX2107" fmla="*/ 1051372 w 2377881"/>
                <a:gd name="connsiteY2107" fmla="*/ 344051 h 509406"/>
                <a:gd name="connsiteX2108" fmla="*/ 1053943 w 2377881"/>
                <a:gd name="connsiteY2108" fmla="*/ 348718 h 509406"/>
                <a:gd name="connsiteX2109" fmla="*/ 1057373 w 2377881"/>
                <a:gd name="connsiteY2109" fmla="*/ 348909 h 509406"/>
                <a:gd name="connsiteX2110" fmla="*/ 1060897 w 2377881"/>
                <a:gd name="connsiteY2110" fmla="*/ 342337 h 509406"/>
                <a:gd name="connsiteX2111" fmla="*/ 1062897 w 2377881"/>
                <a:gd name="connsiteY2111" fmla="*/ 342718 h 509406"/>
                <a:gd name="connsiteX2112" fmla="*/ 1065183 w 2377881"/>
                <a:gd name="connsiteY2112" fmla="*/ 343099 h 509406"/>
                <a:gd name="connsiteX2113" fmla="*/ 1064707 w 2377881"/>
                <a:gd name="connsiteY2113" fmla="*/ 341194 h 509406"/>
                <a:gd name="connsiteX2114" fmla="*/ 1063373 w 2377881"/>
                <a:gd name="connsiteY2114" fmla="*/ 338908 h 509406"/>
                <a:gd name="connsiteX2115" fmla="*/ 1057658 w 2377881"/>
                <a:gd name="connsiteY2115" fmla="*/ 338527 h 509406"/>
                <a:gd name="connsiteX2116" fmla="*/ 1053562 w 2377881"/>
                <a:gd name="connsiteY2116" fmla="*/ 338908 h 509406"/>
                <a:gd name="connsiteX2117" fmla="*/ 1050895 w 2377881"/>
                <a:gd name="connsiteY2117" fmla="*/ 334050 h 509406"/>
                <a:gd name="connsiteX2118" fmla="*/ 1053277 w 2377881"/>
                <a:gd name="connsiteY2118" fmla="*/ 329002 h 509406"/>
                <a:gd name="connsiteX2119" fmla="*/ 1047848 w 2377881"/>
                <a:gd name="connsiteY2119" fmla="*/ 328144 h 509406"/>
                <a:gd name="connsiteX2120" fmla="*/ 2109313 w 2377881"/>
                <a:gd name="connsiteY2120" fmla="*/ 327478 h 509406"/>
                <a:gd name="connsiteX2121" fmla="*/ 2110933 w 2377881"/>
                <a:gd name="connsiteY2121" fmla="*/ 327764 h 509406"/>
                <a:gd name="connsiteX2122" fmla="*/ 2112552 w 2377881"/>
                <a:gd name="connsiteY2122" fmla="*/ 328049 h 509406"/>
                <a:gd name="connsiteX2123" fmla="*/ 2112362 w 2377881"/>
                <a:gd name="connsiteY2123" fmla="*/ 334526 h 509406"/>
                <a:gd name="connsiteX2124" fmla="*/ 2110552 w 2377881"/>
                <a:gd name="connsiteY2124" fmla="*/ 337384 h 509406"/>
                <a:gd name="connsiteX2125" fmla="*/ 2107408 w 2377881"/>
                <a:gd name="connsiteY2125" fmla="*/ 338241 h 509406"/>
                <a:gd name="connsiteX2126" fmla="*/ 2106646 w 2377881"/>
                <a:gd name="connsiteY2126" fmla="*/ 338051 h 509406"/>
                <a:gd name="connsiteX2127" fmla="*/ 2106170 w 2377881"/>
                <a:gd name="connsiteY2127" fmla="*/ 332907 h 509406"/>
                <a:gd name="connsiteX2128" fmla="*/ 2109313 w 2377881"/>
                <a:gd name="connsiteY2128" fmla="*/ 327478 h 509406"/>
                <a:gd name="connsiteX2129" fmla="*/ 1646780 w 2377881"/>
                <a:gd name="connsiteY2129" fmla="*/ 327382 h 509406"/>
                <a:gd name="connsiteX2130" fmla="*/ 1646113 w 2377881"/>
                <a:gd name="connsiteY2130" fmla="*/ 327859 h 509406"/>
                <a:gd name="connsiteX2131" fmla="*/ 1644779 w 2377881"/>
                <a:gd name="connsiteY2131" fmla="*/ 331002 h 509406"/>
                <a:gd name="connsiteX2132" fmla="*/ 1645541 w 2377881"/>
                <a:gd name="connsiteY2132" fmla="*/ 331859 h 509406"/>
                <a:gd name="connsiteX2133" fmla="*/ 1645637 w 2377881"/>
                <a:gd name="connsiteY2133" fmla="*/ 333764 h 509406"/>
                <a:gd name="connsiteX2134" fmla="*/ 1644970 w 2377881"/>
                <a:gd name="connsiteY2134" fmla="*/ 334812 h 509406"/>
                <a:gd name="connsiteX2135" fmla="*/ 1645731 w 2377881"/>
                <a:gd name="connsiteY2135" fmla="*/ 338146 h 509406"/>
                <a:gd name="connsiteX2136" fmla="*/ 1647065 w 2377881"/>
                <a:gd name="connsiteY2136" fmla="*/ 339193 h 509406"/>
                <a:gd name="connsiteX2137" fmla="*/ 1655447 w 2377881"/>
                <a:gd name="connsiteY2137" fmla="*/ 341098 h 509406"/>
                <a:gd name="connsiteX2138" fmla="*/ 1657733 w 2377881"/>
                <a:gd name="connsiteY2138" fmla="*/ 340336 h 509406"/>
                <a:gd name="connsiteX2139" fmla="*/ 1659638 w 2377881"/>
                <a:gd name="connsiteY2139" fmla="*/ 339384 h 509406"/>
                <a:gd name="connsiteX2140" fmla="*/ 1658876 w 2377881"/>
                <a:gd name="connsiteY2140" fmla="*/ 336622 h 509406"/>
                <a:gd name="connsiteX2141" fmla="*/ 1657733 w 2377881"/>
                <a:gd name="connsiteY2141" fmla="*/ 335860 h 509406"/>
                <a:gd name="connsiteX2142" fmla="*/ 1655447 w 2377881"/>
                <a:gd name="connsiteY2142" fmla="*/ 333859 h 509406"/>
                <a:gd name="connsiteX2143" fmla="*/ 1652018 w 2377881"/>
                <a:gd name="connsiteY2143" fmla="*/ 329287 h 509406"/>
                <a:gd name="connsiteX2144" fmla="*/ 1646780 w 2377881"/>
                <a:gd name="connsiteY2144" fmla="*/ 327382 h 509406"/>
                <a:gd name="connsiteX2145" fmla="*/ 212029 w 2377881"/>
                <a:gd name="connsiteY2145" fmla="*/ 326239 h 509406"/>
                <a:gd name="connsiteX2146" fmla="*/ 213363 w 2377881"/>
                <a:gd name="connsiteY2146" fmla="*/ 326906 h 509406"/>
                <a:gd name="connsiteX2147" fmla="*/ 221649 w 2377881"/>
                <a:gd name="connsiteY2147" fmla="*/ 333669 h 509406"/>
                <a:gd name="connsiteX2148" fmla="*/ 227555 w 2377881"/>
                <a:gd name="connsiteY2148" fmla="*/ 335002 h 509406"/>
                <a:gd name="connsiteX2149" fmla="*/ 226603 w 2377881"/>
                <a:gd name="connsiteY2149" fmla="*/ 337288 h 509406"/>
                <a:gd name="connsiteX2150" fmla="*/ 225364 w 2377881"/>
                <a:gd name="connsiteY2150" fmla="*/ 338336 h 509406"/>
                <a:gd name="connsiteX2151" fmla="*/ 220602 w 2377881"/>
                <a:gd name="connsiteY2151" fmla="*/ 339384 h 509406"/>
                <a:gd name="connsiteX2152" fmla="*/ 212029 w 2377881"/>
                <a:gd name="connsiteY2152" fmla="*/ 326239 h 509406"/>
                <a:gd name="connsiteX2153" fmla="*/ 437009 w 2377881"/>
                <a:gd name="connsiteY2153" fmla="*/ 326049 h 509406"/>
                <a:gd name="connsiteX2154" fmla="*/ 434342 w 2377881"/>
                <a:gd name="connsiteY2154" fmla="*/ 327478 h 509406"/>
                <a:gd name="connsiteX2155" fmla="*/ 432628 w 2377881"/>
                <a:gd name="connsiteY2155" fmla="*/ 334240 h 509406"/>
                <a:gd name="connsiteX2156" fmla="*/ 429866 w 2377881"/>
                <a:gd name="connsiteY2156" fmla="*/ 342622 h 509406"/>
                <a:gd name="connsiteX2157" fmla="*/ 431675 w 2377881"/>
                <a:gd name="connsiteY2157" fmla="*/ 342527 h 509406"/>
                <a:gd name="connsiteX2158" fmla="*/ 433009 w 2377881"/>
                <a:gd name="connsiteY2158" fmla="*/ 342051 h 509406"/>
                <a:gd name="connsiteX2159" fmla="*/ 437962 w 2377881"/>
                <a:gd name="connsiteY2159" fmla="*/ 329097 h 509406"/>
                <a:gd name="connsiteX2160" fmla="*/ 438057 w 2377881"/>
                <a:gd name="connsiteY2160" fmla="*/ 328144 h 509406"/>
                <a:gd name="connsiteX2161" fmla="*/ 437009 w 2377881"/>
                <a:gd name="connsiteY2161" fmla="*/ 326049 h 509406"/>
                <a:gd name="connsiteX2162" fmla="*/ 449677 w 2377881"/>
                <a:gd name="connsiteY2162" fmla="*/ 325668 h 509406"/>
                <a:gd name="connsiteX2163" fmla="*/ 443962 w 2377881"/>
                <a:gd name="connsiteY2163" fmla="*/ 335098 h 509406"/>
                <a:gd name="connsiteX2164" fmla="*/ 443296 w 2377881"/>
                <a:gd name="connsiteY2164" fmla="*/ 337574 h 509406"/>
                <a:gd name="connsiteX2165" fmla="*/ 443105 w 2377881"/>
                <a:gd name="connsiteY2165" fmla="*/ 338336 h 509406"/>
                <a:gd name="connsiteX2166" fmla="*/ 446725 w 2377881"/>
                <a:gd name="connsiteY2166" fmla="*/ 339670 h 509406"/>
                <a:gd name="connsiteX2167" fmla="*/ 454726 w 2377881"/>
                <a:gd name="connsiteY2167" fmla="*/ 329859 h 509406"/>
                <a:gd name="connsiteX2168" fmla="*/ 455202 w 2377881"/>
                <a:gd name="connsiteY2168" fmla="*/ 327478 h 509406"/>
                <a:gd name="connsiteX2169" fmla="*/ 453773 w 2377881"/>
                <a:gd name="connsiteY2169" fmla="*/ 327001 h 509406"/>
                <a:gd name="connsiteX2170" fmla="*/ 1103569 w 2377881"/>
                <a:gd name="connsiteY2170" fmla="*/ 325287 h 509406"/>
                <a:gd name="connsiteX2171" fmla="*/ 1102045 w 2377881"/>
                <a:gd name="connsiteY2171" fmla="*/ 325954 h 509406"/>
                <a:gd name="connsiteX2172" fmla="*/ 1096234 w 2377881"/>
                <a:gd name="connsiteY2172" fmla="*/ 325954 h 509406"/>
                <a:gd name="connsiteX2173" fmla="*/ 1095853 w 2377881"/>
                <a:gd name="connsiteY2173" fmla="*/ 325668 h 509406"/>
                <a:gd name="connsiteX2174" fmla="*/ 1092425 w 2377881"/>
                <a:gd name="connsiteY2174" fmla="*/ 330621 h 509406"/>
                <a:gd name="connsiteX2175" fmla="*/ 1106426 w 2377881"/>
                <a:gd name="connsiteY2175" fmla="*/ 331859 h 509406"/>
                <a:gd name="connsiteX2176" fmla="*/ 1109951 w 2377881"/>
                <a:gd name="connsiteY2176" fmla="*/ 331288 h 509406"/>
                <a:gd name="connsiteX2177" fmla="*/ 1103569 w 2377881"/>
                <a:gd name="connsiteY2177" fmla="*/ 325287 h 509406"/>
                <a:gd name="connsiteX2178" fmla="*/ 1724123 w 2377881"/>
                <a:gd name="connsiteY2178" fmla="*/ 325096 h 509406"/>
                <a:gd name="connsiteX2179" fmla="*/ 1713264 w 2377881"/>
                <a:gd name="connsiteY2179" fmla="*/ 327859 h 509406"/>
                <a:gd name="connsiteX2180" fmla="*/ 1708882 w 2377881"/>
                <a:gd name="connsiteY2180" fmla="*/ 328906 h 509406"/>
                <a:gd name="connsiteX2181" fmla="*/ 1699072 w 2377881"/>
                <a:gd name="connsiteY2181" fmla="*/ 326716 h 509406"/>
                <a:gd name="connsiteX2182" fmla="*/ 1692404 w 2377881"/>
                <a:gd name="connsiteY2182" fmla="*/ 330240 h 509406"/>
                <a:gd name="connsiteX2183" fmla="*/ 1686785 w 2377881"/>
                <a:gd name="connsiteY2183" fmla="*/ 330716 h 509406"/>
                <a:gd name="connsiteX2184" fmla="*/ 1688880 w 2377881"/>
                <a:gd name="connsiteY2184" fmla="*/ 336526 h 509406"/>
                <a:gd name="connsiteX2185" fmla="*/ 1691357 w 2377881"/>
                <a:gd name="connsiteY2185" fmla="*/ 336336 h 509406"/>
                <a:gd name="connsiteX2186" fmla="*/ 1693166 w 2377881"/>
                <a:gd name="connsiteY2186" fmla="*/ 336241 h 509406"/>
                <a:gd name="connsiteX2187" fmla="*/ 1702215 w 2377881"/>
                <a:gd name="connsiteY2187" fmla="*/ 337669 h 509406"/>
                <a:gd name="connsiteX2188" fmla="*/ 1704882 w 2377881"/>
                <a:gd name="connsiteY2188" fmla="*/ 338336 h 509406"/>
                <a:gd name="connsiteX2189" fmla="*/ 1706787 w 2377881"/>
                <a:gd name="connsiteY2189" fmla="*/ 338812 h 509406"/>
                <a:gd name="connsiteX2190" fmla="*/ 1717646 w 2377881"/>
                <a:gd name="connsiteY2190" fmla="*/ 334145 h 509406"/>
                <a:gd name="connsiteX2191" fmla="*/ 1718407 w 2377881"/>
                <a:gd name="connsiteY2191" fmla="*/ 334336 h 509406"/>
                <a:gd name="connsiteX2192" fmla="*/ 1725456 w 2377881"/>
                <a:gd name="connsiteY2192" fmla="*/ 335669 h 509406"/>
                <a:gd name="connsiteX2193" fmla="*/ 1732409 w 2377881"/>
                <a:gd name="connsiteY2193" fmla="*/ 335098 h 509406"/>
                <a:gd name="connsiteX2194" fmla="*/ 1736124 w 2377881"/>
                <a:gd name="connsiteY2194" fmla="*/ 338431 h 509406"/>
                <a:gd name="connsiteX2195" fmla="*/ 1740125 w 2377881"/>
                <a:gd name="connsiteY2195" fmla="*/ 342051 h 509406"/>
                <a:gd name="connsiteX2196" fmla="*/ 1751079 w 2377881"/>
                <a:gd name="connsiteY2196" fmla="*/ 346623 h 509406"/>
                <a:gd name="connsiteX2197" fmla="*/ 1753841 w 2377881"/>
                <a:gd name="connsiteY2197" fmla="*/ 336145 h 509406"/>
                <a:gd name="connsiteX2198" fmla="*/ 1754793 w 2377881"/>
                <a:gd name="connsiteY2198" fmla="*/ 332716 h 509406"/>
                <a:gd name="connsiteX2199" fmla="*/ 1753364 w 2377881"/>
                <a:gd name="connsiteY2199" fmla="*/ 331478 h 509406"/>
                <a:gd name="connsiteX2200" fmla="*/ 1753078 w 2377881"/>
                <a:gd name="connsiteY2200" fmla="*/ 327001 h 509406"/>
                <a:gd name="connsiteX2201" fmla="*/ 1747649 w 2377881"/>
                <a:gd name="connsiteY2201" fmla="*/ 326430 h 509406"/>
                <a:gd name="connsiteX2202" fmla="*/ 1747078 w 2377881"/>
                <a:gd name="connsiteY2202" fmla="*/ 326811 h 509406"/>
                <a:gd name="connsiteX2203" fmla="*/ 1724123 w 2377881"/>
                <a:gd name="connsiteY2203" fmla="*/ 325096 h 509406"/>
                <a:gd name="connsiteX2204" fmla="*/ 1878332 w 2377881"/>
                <a:gd name="connsiteY2204" fmla="*/ 324706 h 509406"/>
                <a:gd name="connsiteX2205" fmla="*/ 1878713 w 2377881"/>
                <a:gd name="connsiteY2205" fmla="*/ 324715 h 509406"/>
                <a:gd name="connsiteX2206" fmla="*/ 1878332 w 2377881"/>
                <a:gd name="connsiteY2206" fmla="*/ 324715 h 509406"/>
                <a:gd name="connsiteX2207" fmla="*/ 375001 w 2377881"/>
                <a:gd name="connsiteY2207" fmla="*/ 323858 h 509406"/>
                <a:gd name="connsiteX2208" fmla="*/ 372144 w 2377881"/>
                <a:gd name="connsiteY2208" fmla="*/ 328430 h 509406"/>
                <a:gd name="connsiteX2209" fmla="*/ 376144 w 2377881"/>
                <a:gd name="connsiteY2209" fmla="*/ 332050 h 509406"/>
                <a:gd name="connsiteX2210" fmla="*/ 379383 w 2377881"/>
                <a:gd name="connsiteY2210" fmla="*/ 334050 h 509406"/>
                <a:gd name="connsiteX2211" fmla="*/ 381098 w 2377881"/>
                <a:gd name="connsiteY2211" fmla="*/ 334240 h 509406"/>
                <a:gd name="connsiteX2212" fmla="*/ 382336 w 2377881"/>
                <a:gd name="connsiteY2212" fmla="*/ 329478 h 509406"/>
                <a:gd name="connsiteX2213" fmla="*/ 382336 w 2377881"/>
                <a:gd name="connsiteY2213" fmla="*/ 328144 h 509406"/>
                <a:gd name="connsiteX2214" fmla="*/ 382336 w 2377881"/>
                <a:gd name="connsiteY2214" fmla="*/ 326811 h 509406"/>
                <a:gd name="connsiteX2215" fmla="*/ 375001 w 2377881"/>
                <a:gd name="connsiteY2215" fmla="*/ 323858 h 509406"/>
                <a:gd name="connsiteX2216" fmla="*/ 566835 w 2377881"/>
                <a:gd name="connsiteY2216" fmla="*/ 323001 h 509406"/>
                <a:gd name="connsiteX2217" fmla="*/ 566740 w 2377881"/>
                <a:gd name="connsiteY2217" fmla="*/ 327287 h 509406"/>
                <a:gd name="connsiteX2218" fmla="*/ 569883 w 2377881"/>
                <a:gd name="connsiteY2218" fmla="*/ 327954 h 509406"/>
                <a:gd name="connsiteX2219" fmla="*/ 572359 w 2377881"/>
                <a:gd name="connsiteY2219" fmla="*/ 328430 h 509406"/>
                <a:gd name="connsiteX2220" fmla="*/ 575503 w 2377881"/>
                <a:gd name="connsiteY2220" fmla="*/ 327859 h 509406"/>
                <a:gd name="connsiteX2221" fmla="*/ 574455 w 2377881"/>
                <a:gd name="connsiteY2221" fmla="*/ 326525 h 509406"/>
                <a:gd name="connsiteX2222" fmla="*/ 573121 w 2377881"/>
                <a:gd name="connsiteY2222" fmla="*/ 324906 h 509406"/>
                <a:gd name="connsiteX2223" fmla="*/ 566835 w 2377881"/>
                <a:gd name="connsiteY2223" fmla="*/ 323001 h 509406"/>
                <a:gd name="connsiteX2224" fmla="*/ 1794417 w 2377881"/>
                <a:gd name="connsiteY2224" fmla="*/ 322239 h 509406"/>
                <a:gd name="connsiteX2225" fmla="*/ 1787273 w 2377881"/>
                <a:gd name="connsiteY2225" fmla="*/ 327763 h 509406"/>
                <a:gd name="connsiteX2226" fmla="*/ 1783082 w 2377881"/>
                <a:gd name="connsiteY2226" fmla="*/ 326335 h 509406"/>
                <a:gd name="connsiteX2227" fmla="*/ 1779748 w 2377881"/>
                <a:gd name="connsiteY2227" fmla="*/ 323572 h 509406"/>
                <a:gd name="connsiteX2228" fmla="*/ 1767747 w 2377881"/>
                <a:gd name="connsiteY2228" fmla="*/ 326049 h 509406"/>
                <a:gd name="connsiteX2229" fmla="*/ 1766509 w 2377881"/>
                <a:gd name="connsiteY2229" fmla="*/ 325287 h 509406"/>
                <a:gd name="connsiteX2230" fmla="*/ 1761746 w 2377881"/>
                <a:gd name="connsiteY2230" fmla="*/ 325382 h 509406"/>
                <a:gd name="connsiteX2231" fmla="*/ 1760413 w 2377881"/>
                <a:gd name="connsiteY2231" fmla="*/ 326525 h 509406"/>
                <a:gd name="connsiteX2232" fmla="*/ 1759841 w 2377881"/>
                <a:gd name="connsiteY2232" fmla="*/ 329192 h 509406"/>
                <a:gd name="connsiteX2233" fmla="*/ 1768700 w 2377881"/>
                <a:gd name="connsiteY2233" fmla="*/ 334431 h 509406"/>
                <a:gd name="connsiteX2234" fmla="*/ 1784988 w 2377881"/>
                <a:gd name="connsiteY2234" fmla="*/ 342527 h 509406"/>
                <a:gd name="connsiteX2235" fmla="*/ 1789179 w 2377881"/>
                <a:gd name="connsiteY2235" fmla="*/ 342337 h 509406"/>
                <a:gd name="connsiteX2236" fmla="*/ 1790893 w 2377881"/>
                <a:gd name="connsiteY2236" fmla="*/ 340241 h 509406"/>
                <a:gd name="connsiteX2237" fmla="*/ 1788893 w 2377881"/>
                <a:gd name="connsiteY2237" fmla="*/ 338336 h 509406"/>
                <a:gd name="connsiteX2238" fmla="*/ 1786225 w 2377881"/>
                <a:gd name="connsiteY2238" fmla="*/ 337955 h 509406"/>
                <a:gd name="connsiteX2239" fmla="*/ 1782701 w 2377881"/>
                <a:gd name="connsiteY2239" fmla="*/ 335860 h 509406"/>
                <a:gd name="connsiteX2240" fmla="*/ 1797370 w 2377881"/>
                <a:gd name="connsiteY2240" fmla="*/ 330907 h 509406"/>
                <a:gd name="connsiteX2241" fmla="*/ 1794417 w 2377881"/>
                <a:gd name="connsiteY2241" fmla="*/ 322239 h 509406"/>
                <a:gd name="connsiteX2242" fmla="*/ 1823468 w 2377881"/>
                <a:gd name="connsiteY2242" fmla="*/ 321572 h 509406"/>
                <a:gd name="connsiteX2243" fmla="*/ 1819182 w 2377881"/>
                <a:gd name="connsiteY2243" fmla="*/ 328335 h 509406"/>
                <a:gd name="connsiteX2244" fmla="*/ 1817372 w 2377881"/>
                <a:gd name="connsiteY2244" fmla="*/ 333383 h 509406"/>
                <a:gd name="connsiteX2245" fmla="*/ 1815372 w 2377881"/>
                <a:gd name="connsiteY2245" fmla="*/ 334431 h 509406"/>
                <a:gd name="connsiteX2246" fmla="*/ 1814229 w 2377881"/>
                <a:gd name="connsiteY2246" fmla="*/ 337098 h 509406"/>
                <a:gd name="connsiteX2247" fmla="*/ 1815848 w 2377881"/>
                <a:gd name="connsiteY2247" fmla="*/ 338336 h 509406"/>
                <a:gd name="connsiteX2248" fmla="*/ 1818991 w 2377881"/>
                <a:gd name="connsiteY2248" fmla="*/ 338812 h 509406"/>
                <a:gd name="connsiteX2249" fmla="*/ 1827373 w 2377881"/>
                <a:gd name="connsiteY2249" fmla="*/ 339289 h 509406"/>
                <a:gd name="connsiteX2250" fmla="*/ 1827945 w 2377881"/>
                <a:gd name="connsiteY2250" fmla="*/ 338622 h 509406"/>
                <a:gd name="connsiteX2251" fmla="*/ 1830803 w 2377881"/>
                <a:gd name="connsiteY2251" fmla="*/ 334526 h 509406"/>
                <a:gd name="connsiteX2252" fmla="*/ 1835946 w 2377881"/>
                <a:gd name="connsiteY2252" fmla="*/ 336145 h 509406"/>
                <a:gd name="connsiteX2253" fmla="*/ 1839185 w 2377881"/>
                <a:gd name="connsiteY2253" fmla="*/ 336050 h 509406"/>
                <a:gd name="connsiteX2254" fmla="*/ 1849567 w 2377881"/>
                <a:gd name="connsiteY2254" fmla="*/ 337955 h 509406"/>
                <a:gd name="connsiteX2255" fmla="*/ 1852805 w 2377881"/>
                <a:gd name="connsiteY2255" fmla="*/ 335383 h 509406"/>
                <a:gd name="connsiteX2256" fmla="*/ 1856330 w 2377881"/>
                <a:gd name="connsiteY2256" fmla="*/ 332526 h 509406"/>
                <a:gd name="connsiteX2257" fmla="*/ 1861568 w 2377881"/>
                <a:gd name="connsiteY2257" fmla="*/ 335860 h 509406"/>
                <a:gd name="connsiteX2258" fmla="*/ 1865855 w 2377881"/>
                <a:gd name="connsiteY2258" fmla="*/ 334717 h 509406"/>
                <a:gd name="connsiteX2259" fmla="*/ 1868426 w 2377881"/>
                <a:gd name="connsiteY2259" fmla="*/ 335288 h 509406"/>
                <a:gd name="connsiteX2260" fmla="*/ 1872712 w 2377881"/>
                <a:gd name="connsiteY2260" fmla="*/ 335288 h 509406"/>
                <a:gd name="connsiteX2261" fmla="*/ 1876999 w 2377881"/>
                <a:gd name="connsiteY2261" fmla="*/ 331383 h 509406"/>
                <a:gd name="connsiteX2262" fmla="*/ 1883095 w 2377881"/>
                <a:gd name="connsiteY2262" fmla="*/ 322048 h 509406"/>
                <a:gd name="connsiteX2263" fmla="*/ 1882237 w 2377881"/>
                <a:gd name="connsiteY2263" fmla="*/ 321763 h 509406"/>
                <a:gd name="connsiteX2264" fmla="*/ 1878332 w 2377881"/>
                <a:gd name="connsiteY2264" fmla="*/ 324239 h 509406"/>
                <a:gd name="connsiteX2265" fmla="*/ 1878332 w 2377881"/>
                <a:gd name="connsiteY2265" fmla="*/ 324706 h 509406"/>
                <a:gd name="connsiteX2266" fmla="*/ 1870617 w 2377881"/>
                <a:gd name="connsiteY2266" fmla="*/ 324525 h 509406"/>
                <a:gd name="connsiteX2267" fmla="*/ 1867855 w 2377881"/>
                <a:gd name="connsiteY2267" fmla="*/ 323763 h 509406"/>
                <a:gd name="connsiteX2268" fmla="*/ 1861568 w 2377881"/>
                <a:gd name="connsiteY2268" fmla="*/ 322239 h 509406"/>
                <a:gd name="connsiteX2269" fmla="*/ 1857282 w 2377881"/>
                <a:gd name="connsiteY2269" fmla="*/ 325954 h 509406"/>
                <a:gd name="connsiteX2270" fmla="*/ 1857187 w 2377881"/>
                <a:gd name="connsiteY2270" fmla="*/ 325954 h 509406"/>
                <a:gd name="connsiteX2271" fmla="*/ 1856901 w 2377881"/>
                <a:gd name="connsiteY2271" fmla="*/ 329859 h 509406"/>
                <a:gd name="connsiteX2272" fmla="*/ 1850424 w 2377881"/>
                <a:gd name="connsiteY2272" fmla="*/ 329002 h 509406"/>
                <a:gd name="connsiteX2273" fmla="*/ 1846709 w 2377881"/>
                <a:gd name="connsiteY2273" fmla="*/ 325382 h 509406"/>
                <a:gd name="connsiteX2274" fmla="*/ 1845280 w 2377881"/>
                <a:gd name="connsiteY2274" fmla="*/ 325763 h 509406"/>
                <a:gd name="connsiteX2275" fmla="*/ 1843757 w 2377881"/>
                <a:gd name="connsiteY2275" fmla="*/ 326239 h 509406"/>
                <a:gd name="connsiteX2276" fmla="*/ 1836708 w 2377881"/>
                <a:gd name="connsiteY2276" fmla="*/ 329287 h 509406"/>
                <a:gd name="connsiteX2277" fmla="*/ 1826421 w 2377881"/>
                <a:gd name="connsiteY2277" fmla="*/ 327573 h 509406"/>
                <a:gd name="connsiteX2278" fmla="*/ 1828802 w 2377881"/>
                <a:gd name="connsiteY2278" fmla="*/ 325287 h 509406"/>
                <a:gd name="connsiteX2279" fmla="*/ 1830612 w 2377881"/>
                <a:gd name="connsiteY2279" fmla="*/ 323572 h 509406"/>
                <a:gd name="connsiteX2280" fmla="*/ 1823468 w 2377881"/>
                <a:gd name="connsiteY2280" fmla="*/ 321572 h 509406"/>
                <a:gd name="connsiteX2281" fmla="*/ 1069850 w 2377881"/>
                <a:gd name="connsiteY2281" fmla="*/ 320620 h 509406"/>
                <a:gd name="connsiteX2282" fmla="*/ 1067374 w 2377881"/>
                <a:gd name="connsiteY2282" fmla="*/ 323191 h 509406"/>
                <a:gd name="connsiteX2283" fmla="*/ 1067850 w 2377881"/>
                <a:gd name="connsiteY2283" fmla="*/ 323191 h 509406"/>
                <a:gd name="connsiteX2284" fmla="*/ 1072136 w 2377881"/>
                <a:gd name="connsiteY2284" fmla="*/ 327859 h 509406"/>
                <a:gd name="connsiteX2285" fmla="*/ 1071946 w 2377881"/>
                <a:gd name="connsiteY2285" fmla="*/ 329192 h 509406"/>
                <a:gd name="connsiteX2286" fmla="*/ 1075660 w 2377881"/>
                <a:gd name="connsiteY2286" fmla="*/ 328144 h 509406"/>
                <a:gd name="connsiteX2287" fmla="*/ 1069850 w 2377881"/>
                <a:gd name="connsiteY2287" fmla="*/ 320620 h 509406"/>
                <a:gd name="connsiteX2288" fmla="*/ 233270 w 2377881"/>
                <a:gd name="connsiteY2288" fmla="*/ 317381 h 509406"/>
                <a:gd name="connsiteX2289" fmla="*/ 235651 w 2377881"/>
                <a:gd name="connsiteY2289" fmla="*/ 317381 h 509406"/>
                <a:gd name="connsiteX2290" fmla="*/ 243462 w 2377881"/>
                <a:gd name="connsiteY2290" fmla="*/ 319572 h 509406"/>
                <a:gd name="connsiteX2291" fmla="*/ 244891 w 2377881"/>
                <a:gd name="connsiteY2291" fmla="*/ 319858 h 509406"/>
                <a:gd name="connsiteX2292" fmla="*/ 240890 w 2377881"/>
                <a:gd name="connsiteY2292" fmla="*/ 326906 h 509406"/>
                <a:gd name="connsiteX2293" fmla="*/ 242033 w 2377881"/>
                <a:gd name="connsiteY2293" fmla="*/ 330907 h 509406"/>
                <a:gd name="connsiteX2294" fmla="*/ 239557 w 2377881"/>
                <a:gd name="connsiteY2294" fmla="*/ 331859 h 509406"/>
                <a:gd name="connsiteX2295" fmla="*/ 238890 w 2377881"/>
                <a:gd name="connsiteY2295" fmla="*/ 331955 h 509406"/>
                <a:gd name="connsiteX2296" fmla="*/ 234127 w 2377881"/>
                <a:gd name="connsiteY2296" fmla="*/ 326621 h 509406"/>
                <a:gd name="connsiteX2297" fmla="*/ 231841 w 2377881"/>
                <a:gd name="connsiteY2297" fmla="*/ 324716 h 509406"/>
                <a:gd name="connsiteX2298" fmla="*/ 229841 w 2377881"/>
                <a:gd name="connsiteY2298" fmla="*/ 323573 h 509406"/>
                <a:gd name="connsiteX2299" fmla="*/ 228603 w 2377881"/>
                <a:gd name="connsiteY2299" fmla="*/ 323096 h 509406"/>
                <a:gd name="connsiteX2300" fmla="*/ 228793 w 2377881"/>
                <a:gd name="connsiteY2300" fmla="*/ 326716 h 509406"/>
                <a:gd name="connsiteX2301" fmla="*/ 226222 w 2377881"/>
                <a:gd name="connsiteY2301" fmla="*/ 327573 h 509406"/>
                <a:gd name="connsiteX2302" fmla="*/ 222031 w 2377881"/>
                <a:gd name="connsiteY2302" fmla="*/ 323096 h 509406"/>
                <a:gd name="connsiteX2303" fmla="*/ 224031 w 2377881"/>
                <a:gd name="connsiteY2303" fmla="*/ 321572 h 509406"/>
                <a:gd name="connsiteX2304" fmla="*/ 228603 w 2377881"/>
                <a:gd name="connsiteY2304" fmla="*/ 320810 h 509406"/>
                <a:gd name="connsiteX2305" fmla="*/ 233270 w 2377881"/>
                <a:gd name="connsiteY2305" fmla="*/ 317381 h 509406"/>
                <a:gd name="connsiteX2306" fmla="*/ 1913146 w 2377881"/>
                <a:gd name="connsiteY2306" fmla="*/ 317155 h 509406"/>
                <a:gd name="connsiteX2307" fmla="*/ 1906526 w 2377881"/>
                <a:gd name="connsiteY2307" fmla="*/ 317191 h 509406"/>
                <a:gd name="connsiteX2308" fmla="*/ 1907098 w 2377881"/>
                <a:gd name="connsiteY2308" fmla="*/ 322239 h 509406"/>
                <a:gd name="connsiteX2309" fmla="*/ 1907098 w 2377881"/>
                <a:gd name="connsiteY2309" fmla="*/ 322525 h 509406"/>
                <a:gd name="connsiteX2310" fmla="*/ 1902145 w 2377881"/>
                <a:gd name="connsiteY2310" fmla="*/ 322620 h 509406"/>
                <a:gd name="connsiteX2311" fmla="*/ 1903479 w 2377881"/>
                <a:gd name="connsiteY2311" fmla="*/ 319381 h 509406"/>
                <a:gd name="connsiteX2312" fmla="*/ 1901859 w 2377881"/>
                <a:gd name="connsiteY2312" fmla="*/ 321953 h 509406"/>
                <a:gd name="connsiteX2313" fmla="*/ 1898144 w 2377881"/>
                <a:gd name="connsiteY2313" fmla="*/ 330049 h 509406"/>
                <a:gd name="connsiteX2314" fmla="*/ 1891191 w 2377881"/>
                <a:gd name="connsiteY2314" fmla="*/ 321572 h 509406"/>
                <a:gd name="connsiteX2315" fmla="*/ 1886905 w 2377881"/>
                <a:gd name="connsiteY2315" fmla="*/ 322810 h 509406"/>
                <a:gd name="connsiteX2316" fmla="*/ 1890905 w 2377881"/>
                <a:gd name="connsiteY2316" fmla="*/ 326620 h 509406"/>
                <a:gd name="connsiteX2317" fmla="*/ 1886714 w 2377881"/>
                <a:gd name="connsiteY2317" fmla="*/ 332431 h 509406"/>
                <a:gd name="connsiteX2318" fmla="*/ 1894906 w 2377881"/>
                <a:gd name="connsiteY2318" fmla="*/ 334907 h 509406"/>
                <a:gd name="connsiteX2319" fmla="*/ 1898144 w 2377881"/>
                <a:gd name="connsiteY2319" fmla="*/ 333859 h 509406"/>
                <a:gd name="connsiteX2320" fmla="*/ 1909098 w 2377881"/>
                <a:gd name="connsiteY2320" fmla="*/ 334240 h 509406"/>
                <a:gd name="connsiteX2321" fmla="*/ 1910622 w 2377881"/>
                <a:gd name="connsiteY2321" fmla="*/ 333002 h 509406"/>
                <a:gd name="connsiteX2322" fmla="*/ 1919575 w 2377881"/>
                <a:gd name="connsiteY2322" fmla="*/ 335383 h 509406"/>
                <a:gd name="connsiteX2323" fmla="*/ 1921290 w 2377881"/>
                <a:gd name="connsiteY2323" fmla="*/ 332431 h 509406"/>
                <a:gd name="connsiteX2324" fmla="*/ 1915194 w 2377881"/>
                <a:gd name="connsiteY2324" fmla="*/ 320048 h 509406"/>
                <a:gd name="connsiteX2325" fmla="*/ 1913146 w 2377881"/>
                <a:gd name="connsiteY2325" fmla="*/ 317155 h 509406"/>
                <a:gd name="connsiteX2326" fmla="*/ 421960 w 2377881"/>
                <a:gd name="connsiteY2326" fmla="*/ 315381 h 509406"/>
                <a:gd name="connsiteX2327" fmla="*/ 419959 w 2377881"/>
                <a:gd name="connsiteY2327" fmla="*/ 317381 h 509406"/>
                <a:gd name="connsiteX2328" fmla="*/ 419769 w 2377881"/>
                <a:gd name="connsiteY2328" fmla="*/ 320524 h 509406"/>
                <a:gd name="connsiteX2329" fmla="*/ 419674 w 2377881"/>
                <a:gd name="connsiteY2329" fmla="*/ 320810 h 509406"/>
                <a:gd name="connsiteX2330" fmla="*/ 417388 w 2377881"/>
                <a:gd name="connsiteY2330" fmla="*/ 319286 h 509406"/>
                <a:gd name="connsiteX2331" fmla="*/ 412054 w 2377881"/>
                <a:gd name="connsiteY2331" fmla="*/ 315571 h 509406"/>
                <a:gd name="connsiteX2332" fmla="*/ 410053 w 2377881"/>
                <a:gd name="connsiteY2332" fmla="*/ 315857 h 509406"/>
                <a:gd name="connsiteX2333" fmla="*/ 409768 w 2377881"/>
                <a:gd name="connsiteY2333" fmla="*/ 315857 h 509406"/>
                <a:gd name="connsiteX2334" fmla="*/ 412149 w 2377881"/>
                <a:gd name="connsiteY2334" fmla="*/ 318619 h 509406"/>
                <a:gd name="connsiteX2335" fmla="*/ 410911 w 2377881"/>
                <a:gd name="connsiteY2335" fmla="*/ 325763 h 509406"/>
                <a:gd name="connsiteX2336" fmla="*/ 412340 w 2377881"/>
                <a:gd name="connsiteY2336" fmla="*/ 325668 h 509406"/>
                <a:gd name="connsiteX2337" fmla="*/ 423103 w 2377881"/>
                <a:gd name="connsiteY2337" fmla="*/ 324811 h 509406"/>
                <a:gd name="connsiteX2338" fmla="*/ 429484 w 2377881"/>
                <a:gd name="connsiteY2338" fmla="*/ 331097 h 509406"/>
                <a:gd name="connsiteX2339" fmla="*/ 424532 w 2377881"/>
                <a:gd name="connsiteY2339" fmla="*/ 320048 h 509406"/>
                <a:gd name="connsiteX2340" fmla="*/ 424912 w 2377881"/>
                <a:gd name="connsiteY2340" fmla="*/ 316429 h 509406"/>
                <a:gd name="connsiteX2341" fmla="*/ 421960 w 2377881"/>
                <a:gd name="connsiteY2341" fmla="*/ 315381 h 509406"/>
                <a:gd name="connsiteX2342" fmla="*/ 1705549 w 2377881"/>
                <a:gd name="connsiteY2342" fmla="*/ 313762 h 509406"/>
                <a:gd name="connsiteX2343" fmla="*/ 1693547 w 2377881"/>
                <a:gd name="connsiteY2343" fmla="*/ 316238 h 509406"/>
                <a:gd name="connsiteX2344" fmla="*/ 1693356 w 2377881"/>
                <a:gd name="connsiteY2344" fmla="*/ 318048 h 509406"/>
                <a:gd name="connsiteX2345" fmla="*/ 1702405 w 2377881"/>
                <a:gd name="connsiteY2345" fmla="*/ 319286 h 509406"/>
                <a:gd name="connsiteX2346" fmla="*/ 1704501 w 2377881"/>
                <a:gd name="connsiteY2346" fmla="*/ 319286 h 509406"/>
                <a:gd name="connsiteX2347" fmla="*/ 1706596 w 2377881"/>
                <a:gd name="connsiteY2347" fmla="*/ 314238 h 509406"/>
                <a:gd name="connsiteX2348" fmla="*/ 2323436 w 2377881"/>
                <a:gd name="connsiteY2348" fmla="*/ 311191 h 509406"/>
                <a:gd name="connsiteX2349" fmla="*/ 2334866 w 2377881"/>
                <a:gd name="connsiteY2349" fmla="*/ 316906 h 509406"/>
                <a:gd name="connsiteX2350" fmla="*/ 2335342 w 2377881"/>
                <a:gd name="connsiteY2350" fmla="*/ 320049 h 509406"/>
                <a:gd name="connsiteX2351" fmla="*/ 2325626 w 2377881"/>
                <a:gd name="connsiteY2351" fmla="*/ 313762 h 509406"/>
                <a:gd name="connsiteX2352" fmla="*/ 2323436 w 2377881"/>
                <a:gd name="connsiteY2352" fmla="*/ 311191 h 509406"/>
                <a:gd name="connsiteX2353" fmla="*/ 2293527 w 2377881"/>
                <a:gd name="connsiteY2353" fmla="*/ 310333 h 509406"/>
                <a:gd name="connsiteX2354" fmla="*/ 2301909 w 2377881"/>
                <a:gd name="connsiteY2354" fmla="*/ 310428 h 509406"/>
                <a:gd name="connsiteX2355" fmla="*/ 2302481 w 2377881"/>
                <a:gd name="connsiteY2355" fmla="*/ 314524 h 509406"/>
                <a:gd name="connsiteX2356" fmla="*/ 2297337 w 2377881"/>
                <a:gd name="connsiteY2356" fmla="*/ 314714 h 509406"/>
                <a:gd name="connsiteX2357" fmla="*/ 2294099 w 2377881"/>
                <a:gd name="connsiteY2357" fmla="*/ 315572 h 509406"/>
                <a:gd name="connsiteX2358" fmla="*/ 2293527 w 2377881"/>
                <a:gd name="connsiteY2358" fmla="*/ 310333 h 509406"/>
                <a:gd name="connsiteX2359" fmla="*/ 2004443 w 2377881"/>
                <a:gd name="connsiteY2359" fmla="*/ 306999 h 509406"/>
                <a:gd name="connsiteX2360" fmla="*/ 2002919 w 2377881"/>
                <a:gd name="connsiteY2360" fmla="*/ 309952 h 509406"/>
                <a:gd name="connsiteX2361" fmla="*/ 2008158 w 2377881"/>
                <a:gd name="connsiteY2361" fmla="*/ 312714 h 509406"/>
                <a:gd name="connsiteX2362" fmla="*/ 2020064 w 2377881"/>
                <a:gd name="connsiteY2362" fmla="*/ 314047 h 509406"/>
                <a:gd name="connsiteX2363" fmla="*/ 2016540 w 2377881"/>
                <a:gd name="connsiteY2363" fmla="*/ 312809 h 509406"/>
                <a:gd name="connsiteX2364" fmla="*/ 2010635 w 2377881"/>
                <a:gd name="connsiteY2364" fmla="*/ 308809 h 509406"/>
                <a:gd name="connsiteX2365" fmla="*/ 2004443 w 2377881"/>
                <a:gd name="connsiteY2365" fmla="*/ 306999 h 509406"/>
                <a:gd name="connsiteX2366" fmla="*/ 2342486 w 2377881"/>
                <a:gd name="connsiteY2366" fmla="*/ 304522 h 509406"/>
                <a:gd name="connsiteX2367" fmla="*/ 2344486 w 2377881"/>
                <a:gd name="connsiteY2367" fmla="*/ 304713 h 509406"/>
                <a:gd name="connsiteX2368" fmla="*/ 2349058 w 2377881"/>
                <a:gd name="connsiteY2368" fmla="*/ 304999 h 509406"/>
                <a:gd name="connsiteX2369" fmla="*/ 2348391 w 2377881"/>
                <a:gd name="connsiteY2369" fmla="*/ 311285 h 509406"/>
                <a:gd name="connsiteX2370" fmla="*/ 2345438 w 2377881"/>
                <a:gd name="connsiteY2370" fmla="*/ 312047 h 509406"/>
                <a:gd name="connsiteX2371" fmla="*/ 2335913 w 2377881"/>
                <a:gd name="connsiteY2371" fmla="*/ 312428 h 509406"/>
                <a:gd name="connsiteX2372" fmla="*/ 2333532 w 2377881"/>
                <a:gd name="connsiteY2372" fmla="*/ 311857 h 509406"/>
                <a:gd name="connsiteX2373" fmla="*/ 2333818 w 2377881"/>
                <a:gd name="connsiteY2373" fmla="*/ 308142 h 509406"/>
                <a:gd name="connsiteX2374" fmla="*/ 2342486 w 2377881"/>
                <a:gd name="connsiteY2374" fmla="*/ 304522 h 509406"/>
                <a:gd name="connsiteX2375" fmla="*/ 1749459 w 2377881"/>
                <a:gd name="connsiteY2375" fmla="*/ 304332 h 509406"/>
                <a:gd name="connsiteX2376" fmla="*/ 1742982 w 2377881"/>
                <a:gd name="connsiteY2376" fmla="*/ 311571 h 509406"/>
                <a:gd name="connsiteX2377" fmla="*/ 1745935 w 2377881"/>
                <a:gd name="connsiteY2377" fmla="*/ 313285 h 509406"/>
                <a:gd name="connsiteX2378" fmla="*/ 1747078 w 2377881"/>
                <a:gd name="connsiteY2378" fmla="*/ 313000 h 509406"/>
                <a:gd name="connsiteX2379" fmla="*/ 1753745 w 2377881"/>
                <a:gd name="connsiteY2379" fmla="*/ 310904 h 509406"/>
                <a:gd name="connsiteX2380" fmla="*/ 1753745 w 2377881"/>
                <a:gd name="connsiteY2380" fmla="*/ 306713 h 509406"/>
                <a:gd name="connsiteX2381" fmla="*/ 2217708 w 2377881"/>
                <a:gd name="connsiteY2381" fmla="*/ 301474 h 509406"/>
                <a:gd name="connsiteX2382" fmla="*/ 2211707 w 2377881"/>
                <a:gd name="connsiteY2382" fmla="*/ 306237 h 509406"/>
                <a:gd name="connsiteX2383" fmla="*/ 2218565 w 2377881"/>
                <a:gd name="connsiteY2383" fmla="*/ 305189 h 509406"/>
                <a:gd name="connsiteX2384" fmla="*/ 2221042 w 2377881"/>
                <a:gd name="connsiteY2384" fmla="*/ 308618 h 509406"/>
                <a:gd name="connsiteX2385" fmla="*/ 2222185 w 2377881"/>
                <a:gd name="connsiteY2385" fmla="*/ 316429 h 509406"/>
                <a:gd name="connsiteX2386" fmla="*/ 2232853 w 2377881"/>
                <a:gd name="connsiteY2386" fmla="*/ 313381 h 509406"/>
                <a:gd name="connsiteX2387" fmla="*/ 2228472 w 2377881"/>
                <a:gd name="connsiteY2387" fmla="*/ 302046 h 509406"/>
                <a:gd name="connsiteX2388" fmla="*/ 2217708 w 2377881"/>
                <a:gd name="connsiteY2388" fmla="*/ 301474 h 509406"/>
                <a:gd name="connsiteX2389" fmla="*/ 2193134 w 2377881"/>
                <a:gd name="connsiteY2389" fmla="*/ 301284 h 509406"/>
                <a:gd name="connsiteX2390" fmla="*/ 2194181 w 2377881"/>
                <a:gd name="connsiteY2390" fmla="*/ 306713 h 509406"/>
                <a:gd name="connsiteX2391" fmla="*/ 2199515 w 2377881"/>
                <a:gd name="connsiteY2391" fmla="*/ 309190 h 509406"/>
                <a:gd name="connsiteX2392" fmla="*/ 2197991 w 2377881"/>
                <a:gd name="connsiteY2392" fmla="*/ 313190 h 509406"/>
                <a:gd name="connsiteX2393" fmla="*/ 2207993 w 2377881"/>
                <a:gd name="connsiteY2393" fmla="*/ 314047 h 509406"/>
                <a:gd name="connsiteX2394" fmla="*/ 2211231 w 2377881"/>
                <a:gd name="connsiteY2394" fmla="*/ 315190 h 509406"/>
                <a:gd name="connsiteX2395" fmla="*/ 2211803 w 2377881"/>
                <a:gd name="connsiteY2395" fmla="*/ 315381 h 509406"/>
                <a:gd name="connsiteX2396" fmla="*/ 2209802 w 2377881"/>
                <a:gd name="connsiteY2396" fmla="*/ 311857 h 509406"/>
                <a:gd name="connsiteX2397" fmla="*/ 2207612 w 2377881"/>
                <a:gd name="connsiteY2397" fmla="*/ 311095 h 509406"/>
                <a:gd name="connsiteX2398" fmla="*/ 2206278 w 2377881"/>
                <a:gd name="connsiteY2398" fmla="*/ 309475 h 509406"/>
                <a:gd name="connsiteX2399" fmla="*/ 2205135 w 2377881"/>
                <a:gd name="connsiteY2399" fmla="*/ 307380 h 509406"/>
                <a:gd name="connsiteX2400" fmla="*/ 2197705 w 2377881"/>
                <a:gd name="connsiteY2400" fmla="*/ 304903 h 509406"/>
                <a:gd name="connsiteX2401" fmla="*/ 2197039 w 2377881"/>
                <a:gd name="connsiteY2401" fmla="*/ 304332 h 509406"/>
                <a:gd name="connsiteX2402" fmla="*/ 1731552 w 2377881"/>
                <a:gd name="connsiteY2402" fmla="*/ 300427 h 509406"/>
                <a:gd name="connsiteX2403" fmla="*/ 1729361 w 2377881"/>
                <a:gd name="connsiteY2403" fmla="*/ 300617 h 509406"/>
                <a:gd name="connsiteX2404" fmla="*/ 1724980 w 2377881"/>
                <a:gd name="connsiteY2404" fmla="*/ 306237 h 509406"/>
                <a:gd name="connsiteX2405" fmla="*/ 1725361 w 2377881"/>
                <a:gd name="connsiteY2405" fmla="*/ 307285 h 509406"/>
                <a:gd name="connsiteX2406" fmla="*/ 1725170 w 2377881"/>
                <a:gd name="connsiteY2406" fmla="*/ 310333 h 509406"/>
                <a:gd name="connsiteX2407" fmla="*/ 1727932 w 2377881"/>
                <a:gd name="connsiteY2407" fmla="*/ 312428 h 509406"/>
                <a:gd name="connsiteX2408" fmla="*/ 1729266 w 2377881"/>
                <a:gd name="connsiteY2408" fmla="*/ 312047 h 509406"/>
                <a:gd name="connsiteX2409" fmla="*/ 1731171 w 2377881"/>
                <a:gd name="connsiteY2409" fmla="*/ 311571 h 509406"/>
                <a:gd name="connsiteX2410" fmla="*/ 1732029 w 2377881"/>
                <a:gd name="connsiteY2410" fmla="*/ 306808 h 509406"/>
                <a:gd name="connsiteX2411" fmla="*/ 1735457 w 2377881"/>
                <a:gd name="connsiteY2411" fmla="*/ 304808 h 509406"/>
                <a:gd name="connsiteX2412" fmla="*/ 1737648 w 2377881"/>
                <a:gd name="connsiteY2412" fmla="*/ 303475 h 509406"/>
                <a:gd name="connsiteX2413" fmla="*/ 1731552 w 2377881"/>
                <a:gd name="connsiteY2413" fmla="*/ 300427 h 509406"/>
                <a:gd name="connsiteX2414" fmla="*/ 1886333 w 2377881"/>
                <a:gd name="connsiteY2414" fmla="*/ 298426 h 509406"/>
                <a:gd name="connsiteX2415" fmla="*/ 1885190 w 2377881"/>
                <a:gd name="connsiteY2415" fmla="*/ 302141 h 509406"/>
                <a:gd name="connsiteX2416" fmla="*/ 1891953 w 2377881"/>
                <a:gd name="connsiteY2416" fmla="*/ 303570 h 509406"/>
                <a:gd name="connsiteX2417" fmla="*/ 1886333 w 2377881"/>
                <a:gd name="connsiteY2417" fmla="*/ 298426 h 509406"/>
                <a:gd name="connsiteX2418" fmla="*/ 190883 w 2377881"/>
                <a:gd name="connsiteY2418" fmla="*/ 292902 h 509406"/>
                <a:gd name="connsiteX2419" fmla="*/ 185549 w 2377881"/>
                <a:gd name="connsiteY2419" fmla="*/ 297188 h 509406"/>
                <a:gd name="connsiteX2420" fmla="*/ 190026 w 2377881"/>
                <a:gd name="connsiteY2420" fmla="*/ 299093 h 509406"/>
                <a:gd name="connsiteX2421" fmla="*/ 191741 w 2377881"/>
                <a:gd name="connsiteY2421" fmla="*/ 298522 h 509406"/>
                <a:gd name="connsiteX2422" fmla="*/ 193074 w 2377881"/>
                <a:gd name="connsiteY2422" fmla="*/ 298045 h 509406"/>
                <a:gd name="connsiteX2423" fmla="*/ 194217 w 2377881"/>
                <a:gd name="connsiteY2423" fmla="*/ 294997 h 509406"/>
                <a:gd name="connsiteX2424" fmla="*/ 193169 w 2377881"/>
                <a:gd name="connsiteY2424" fmla="*/ 294331 h 509406"/>
                <a:gd name="connsiteX2425" fmla="*/ 439867 w 2377881"/>
                <a:gd name="connsiteY2425" fmla="*/ 290140 h 509406"/>
                <a:gd name="connsiteX2426" fmla="*/ 433390 w 2377881"/>
                <a:gd name="connsiteY2426" fmla="*/ 297283 h 509406"/>
                <a:gd name="connsiteX2427" fmla="*/ 439581 w 2377881"/>
                <a:gd name="connsiteY2427" fmla="*/ 293473 h 509406"/>
                <a:gd name="connsiteX2428" fmla="*/ 439771 w 2377881"/>
                <a:gd name="connsiteY2428" fmla="*/ 290806 h 509406"/>
                <a:gd name="connsiteX2429" fmla="*/ 4574 w 2377881"/>
                <a:gd name="connsiteY2429" fmla="*/ 286045 h 509406"/>
                <a:gd name="connsiteX2430" fmla="*/ 8289 w 2377881"/>
                <a:gd name="connsiteY2430" fmla="*/ 287092 h 509406"/>
                <a:gd name="connsiteX2431" fmla="*/ 14099 w 2377881"/>
                <a:gd name="connsiteY2431" fmla="*/ 292236 h 509406"/>
                <a:gd name="connsiteX2432" fmla="*/ 8479 w 2377881"/>
                <a:gd name="connsiteY2432" fmla="*/ 291855 h 509406"/>
                <a:gd name="connsiteX2433" fmla="*/ 7432 w 2377881"/>
                <a:gd name="connsiteY2433" fmla="*/ 291188 h 509406"/>
                <a:gd name="connsiteX2434" fmla="*/ 2955 w 2377881"/>
                <a:gd name="connsiteY2434" fmla="*/ 290045 h 509406"/>
                <a:gd name="connsiteX2435" fmla="*/ 2 w 2377881"/>
                <a:gd name="connsiteY2435" fmla="*/ 287854 h 509406"/>
                <a:gd name="connsiteX2436" fmla="*/ 4574 w 2377881"/>
                <a:gd name="connsiteY2436" fmla="*/ 286045 h 509406"/>
                <a:gd name="connsiteX2437" fmla="*/ 422436 w 2377881"/>
                <a:gd name="connsiteY2437" fmla="*/ 285949 h 509406"/>
                <a:gd name="connsiteX2438" fmla="*/ 418245 w 2377881"/>
                <a:gd name="connsiteY2438" fmla="*/ 286615 h 509406"/>
                <a:gd name="connsiteX2439" fmla="*/ 419293 w 2377881"/>
                <a:gd name="connsiteY2439" fmla="*/ 291759 h 509406"/>
                <a:gd name="connsiteX2440" fmla="*/ 418340 w 2377881"/>
                <a:gd name="connsiteY2440" fmla="*/ 292521 h 509406"/>
                <a:gd name="connsiteX2441" fmla="*/ 417483 w 2377881"/>
                <a:gd name="connsiteY2441" fmla="*/ 295188 h 509406"/>
                <a:gd name="connsiteX2442" fmla="*/ 420531 w 2377881"/>
                <a:gd name="connsiteY2442" fmla="*/ 296236 h 509406"/>
                <a:gd name="connsiteX2443" fmla="*/ 423008 w 2377881"/>
                <a:gd name="connsiteY2443" fmla="*/ 294521 h 509406"/>
                <a:gd name="connsiteX2444" fmla="*/ 427865 w 2377881"/>
                <a:gd name="connsiteY2444" fmla="*/ 287473 h 509406"/>
                <a:gd name="connsiteX2445" fmla="*/ 427008 w 2377881"/>
                <a:gd name="connsiteY2445" fmla="*/ 286615 h 509406"/>
                <a:gd name="connsiteX2446" fmla="*/ 422436 w 2377881"/>
                <a:gd name="connsiteY2446" fmla="*/ 285949 h 509406"/>
                <a:gd name="connsiteX2447" fmla="*/ 321566 w 2377881"/>
                <a:gd name="connsiteY2447" fmla="*/ 285472 h 509406"/>
                <a:gd name="connsiteX2448" fmla="*/ 320709 w 2377881"/>
                <a:gd name="connsiteY2448" fmla="*/ 291759 h 509406"/>
                <a:gd name="connsiteX2449" fmla="*/ 325376 w 2377881"/>
                <a:gd name="connsiteY2449" fmla="*/ 292426 h 509406"/>
                <a:gd name="connsiteX2450" fmla="*/ 325471 w 2377881"/>
                <a:gd name="connsiteY2450" fmla="*/ 286234 h 509406"/>
                <a:gd name="connsiteX2451" fmla="*/ 323566 w 2377881"/>
                <a:gd name="connsiteY2451" fmla="*/ 285853 h 509406"/>
                <a:gd name="connsiteX2452" fmla="*/ 403291 w 2377881"/>
                <a:gd name="connsiteY2452" fmla="*/ 284901 h 509406"/>
                <a:gd name="connsiteX2453" fmla="*/ 397197 w 2377881"/>
                <a:gd name="connsiteY2453" fmla="*/ 289297 h 509406"/>
                <a:gd name="connsiteX2454" fmla="*/ 397100 w 2377881"/>
                <a:gd name="connsiteY2454" fmla="*/ 289282 h 509406"/>
                <a:gd name="connsiteX2455" fmla="*/ 395766 w 2377881"/>
                <a:gd name="connsiteY2455" fmla="*/ 290330 h 509406"/>
                <a:gd name="connsiteX2456" fmla="*/ 397197 w 2377881"/>
                <a:gd name="connsiteY2456" fmla="*/ 289297 h 509406"/>
                <a:gd name="connsiteX2457" fmla="*/ 401386 w 2377881"/>
                <a:gd name="connsiteY2457" fmla="*/ 289949 h 509406"/>
                <a:gd name="connsiteX2458" fmla="*/ 404434 w 2377881"/>
                <a:gd name="connsiteY2458" fmla="*/ 290425 h 509406"/>
                <a:gd name="connsiteX2459" fmla="*/ 403291 w 2377881"/>
                <a:gd name="connsiteY2459" fmla="*/ 284901 h 509406"/>
                <a:gd name="connsiteX2460" fmla="*/ 369191 w 2377881"/>
                <a:gd name="connsiteY2460" fmla="*/ 284425 h 509406"/>
                <a:gd name="connsiteX2461" fmla="*/ 369096 w 2377881"/>
                <a:gd name="connsiteY2461" fmla="*/ 284615 h 509406"/>
                <a:gd name="connsiteX2462" fmla="*/ 367191 w 2377881"/>
                <a:gd name="connsiteY2462" fmla="*/ 291283 h 509406"/>
                <a:gd name="connsiteX2463" fmla="*/ 358047 w 2377881"/>
                <a:gd name="connsiteY2463" fmla="*/ 292902 h 509406"/>
                <a:gd name="connsiteX2464" fmla="*/ 361762 w 2377881"/>
                <a:gd name="connsiteY2464" fmla="*/ 293664 h 509406"/>
                <a:gd name="connsiteX2465" fmla="*/ 363381 w 2377881"/>
                <a:gd name="connsiteY2465" fmla="*/ 294045 h 509406"/>
                <a:gd name="connsiteX2466" fmla="*/ 371953 w 2377881"/>
                <a:gd name="connsiteY2466" fmla="*/ 293283 h 509406"/>
                <a:gd name="connsiteX2467" fmla="*/ 378621 w 2377881"/>
                <a:gd name="connsiteY2467" fmla="*/ 290521 h 509406"/>
                <a:gd name="connsiteX2468" fmla="*/ 369191 w 2377881"/>
                <a:gd name="connsiteY2468" fmla="*/ 284425 h 509406"/>
                <a:gd name="connsiteX2469" fmla="*/ 177548 w 2377881"/>
                <a:gd name="connsiteY2469" fmla="*/ 281186 h 509406"/>
                <a:gd name="connsiteX2470" fmla="*/ 173452 w 2377881"/>
                <a:gd name="connsiteY2470" fmla="*/ 286615 h 509406"/>
                <a:gd name="connsiteX2471" fmla="*/ 173833 w 2377881"/>
                <a:gd name="connsiteY2471" fmla="*/ 287758 h 509406"/>
                <a:gd name="connsiteX2472" fmla="*/ 174405 w 2377881"/>
                <a:gd name="connsiteY2472" fmla="*/ 289759 h 509406"/>
                <a:gd name="connsiteX2473" fmla="*/ 174024 w 2377881"/>
                <a:gd name="connsiteY2473" fmla="*/ 299188 h 509406"/>
                <a:gd name="connsiteX2474" fmla="*/ 172976 w 2377881"/>
                <a:gd name="connsiteY2474" fmla="*/ 302332 h 509406"/>
                <a:gd name="connsiteX2475" fmla="*/ 175929 w 2377881"/>
                <a:gd name="connsiteY2475" fmla="*/ 300903 h 509406"/>
                <a:gd name="connsiteX2476" fmla="*/ 181263 w 2377881"/>
                <a:gd name="connsiteY2476" fmla="*/ 293473 h 509406"/>
                <a:gd name="connsiteX2477" fmla="*/ 180596 w 2377881"/>
                <a:gd name="connsiteY2477" fmla="*/ 282901 h 509406"/>
                <a:gd name="connsiteX2478" fmla="*/ 179358 w 2377881"/>
                <a:gd name="connsiteY2478" fmla="*/ 282234 h 509406"/>
                <a:gd name="connsiteX2479" fmla="*/ 2328484 w 2377881"/>
                <a:gd name="connsiteY2479" fmla="*/ 269375 h 509406"/>
                <a:gd name="connsiteX2480" fmla="*/ 2324674 w 2377881"/>
                <a:gd name="connsiteY2480" fmla="*/ 270518 h 509406"/>
                <a:gd name="connsiteX2481" fmla="*/ 2328674 w 2377881"/>
                <a:gd name="connsiteY2481" fmla="*/ 277662 h 509406"/>
                <a:gd name="connsiteX2482" fmla="*/ 2336294 w 2377881"/>
                <a:gd name="connsiteY2482" fmla="*/ 277567 h 509406"/>
                <a:gd name="connsiteX2483" fmla="*/ 2333818 w 2377881"/>
                <a:gd name="connsiteY2483" fmla="*/ 275185 h 509406"/>
                <a:gd name="connsiteX2484" fmla="*/ 2332008 w 2377881"/>
                <a:gd name="connsiteY2484" fmla="*/ 273471 h 509406"/>
                <a:gd name="connsiteX2485" fmla="*/ 2328484 w 2377881"/>
                <a:gd name="connsiteY2485" fmla="*/ 269375 h 509406"/>
                <a:gd name="connsiteX2486" fmla="*/ 2325341 w 2377881"/>
                <a:gd name="connsiteY2486" fmla="*/ 258040 h 509406"/>
                <a:gd name="connsiteX2487" fmla="*/ 2328960 w 2377881"/>
                <a:gd name="connsiteY2487" fmla="*/ 264613 h 509406"/>
                <a:gd name="connsiteX2488" fmla="*/ 2335818 w 2377881"/>
                <a:gd name="connsiteY2488" fmla="*/ 265660 h 509406"/>
                <a:gd name="connsiteX2489" fmla="*/ 2336961 w 2377881"/>
                <a:gd name="connsiteY2489" fmla="*/ 264327 h 509406"/>
                <a:gd name="connsiteX2490" fmla="*/ 2338961 w 2377881"/>
                <a:gd name="connsiteY2490" fmla="*/ 262136 h 509406"/>
                <a:gd name="connsiteX2491" fmla="*/ 2336199 w 2377881"/>
                <a:gd name="connsiteY2491" fmla="*/ 258040 h 509406"/>
                <a:gd name="connsiteX2492" fmla="*/ 2325341 w 2377881"/>
                <a:gd name="connsiteY2492" fmla="*/ 258040 h 509406"/>
                <a:gd name="connsiteX2493" fmla="*/ 2285240 w 2377881"/>
                <a:gd name="connsiteY2493" fmla="*/ 257278 h 509406"/>
                <a:gd name="connsiteX2494" fmla="*/ 2280573 w 2377881"/>
                <a:gd name="connsiteY2494" fmla="*/ 258326 h 509406"/>
                <a:gd name="connsiteX2495" fmla="*/ 2278382 w 2377881"/>
                <a:gd name="connsiteY2495" fmla="*/ 266232 h 509406"/>
                <a:gd name="connsiteX2496" fmla="*/ 2281907 w 2377881"/>
                <a:gd name="connsiteY2496" fmla="*/ 263755 h 509406"/>
                <a:gd name="connsiteX2497" fmla="*/ 2282764 w 2377881"/>
                <a:gd name="connsiteY2497" fmla="*/ 262993 h 509406"/>
                <a:gd name="connsiteX2498" fmla="*/ 2286288 w 2377881"/>
                <a:gd name="connsiteY2498" fmla="*/ 267946 h 509406"/>
                <a:gd name="connsiteX2499" fmla="*/ 2286478 w 2377881"/>
                <a:gd name="connsiteY2499" fmla="*/ 268232 h 509406"/>
                <a:gd name="connsiteX2500" fmla="*/ 2289527 w 2377881"/>
                <a:gd name="connsiteY2500" fmla="*/ 272328 h 509406"/>
                <a:gd name="connsiteX2501" fmla="*/ 2298575 w 2377881"/>
                <a:gd name="connsiteY2501" fmla="*/ 263374 h 509406"/>
                <a:gd name="connsiteX2502" fmla="*/ 2295051 w 2377881"/>
                <a:gd name="connsiteY2502" fmla="*/ 263089 h 509406"/>
                <a:gd name="connsiteX2503" fmla="*/ 2286193 w 2377881"/>
                <a:gd name="connsiteY2503" fmla="*/ 257755 h 509406"/>
                <a:gd name="connsiteX2504" fmla="*/ 27720 w 2377881"/>
                <a:gd name="connsiteY2504" fmla="*/ 253373 h 509406"/>
                <a:gd name="connsiteX2505" fmla="*/ 22100 w 2377881"/>
                <a:gd name="connsiteY2505" fmla="*/ 256421 h 509406"/>
                <a:gd name="connsiteX2506" fmla="*/ 23910 w 2377881"/>
                <a:gd name="connsiteY2506" fmla="*/ 258326 h 509406"/>
                <a:gd name="connsiteX2507" fmla="*/ 25243 w 2377881"/>
                <a:gd name="connsiteY2507" fmla="*/ 259755 h 509406"/>
                <a:gd name="connsiteX2508" fmla="*/ 30768 w 2377881"/>
                <a:gd name="connsiteY2508" fmla="*/ 261184 h 509406"/>
                <a:gd name="connsiteX2509" fmla="*/ 31054 w 2377881"/>
                <a:gd name="connsiteY2509" fmla="*/ 254897 h 509406"/>
                <a:gd name="connsiteX2510" fmla="*/ 29434 w 2377881"/>
                <a:gd name="connsiteY2510" fmla="*/ 254135 h 509406"/>
                <a:gd name="connsiteX2511" fmla="*/ 2289813 w 2377881"/>
                <a:gd name="connsiteY2511" fmla="*/ 250039 h 509406"/>
                <a:gd name="connsiteX2512" fmla="*/ 2288574 w 2377881"/>
                <a:gd name="connsiteY2512" fmla="*/ 253183 h 509406"/>
                <a:gd name="connsiteX2513" fmla="*/ 2299147 w 2377881"/>
                <a:gd name="connsiteY2513" fmla="*/ 258802 h 509406"/>
                <a:gd name="connsiteX2514" fmla="*/ 2299052 w 2377881"/>
                <a:gd name="connsiteY2514" fmla="*/ 253849 h 509406"/>
                <a:gd name="connsiteX2515" fmla="*/ 2289813 w 2377881"/>
                <a:gd name="connsiteY2515" fmla="*/ 250039 h 509406"/>
                <a:gd name="connsiteX2516" fmla="*/ 70106 w 2377881"/>
                <a:gd name="connsiteY2516" fmla="*/ 227084 h 509406"/>
                <a:gd name="connsiteX2517" fmla="*/ 69916 w 2377881"/>
                <a:gd name="connsiteY2517" fmla="*/ 227179 h 509406"/>
                <a:gd name="connsiteX2518" fmla="*/ 63058 w 2377881"/>
                <a:gd name="connsiteY2518" fmla="*/ 231085 h 509406"/>
                <a:gd name="connsiteX2519" fmla="*/ 55247 w 2377881"/>
                <a:gd name="connsiteY2519" fmla="*/ 229370 h 509406"/>
                <a:gd name="connsiteX2520" fmla="*/ 52009 w 2377881"/>
                <a:gd name="connsiteY2520" fmla="*/ 230037 h 509406"/>
                <a:gd name="connsiteX2521" fmla="*/ 51914 w 2377881"/>
                <a:gd name="connsiteY2521" fmla="*/ 231180 h 509406"/>
                <a:gd name="connsiteX2522" fmla="*/ 57819 w 2377881"/>
                <a:gd name="connsiteY2522" fmla="*/ 233466 h 509406"/>
                <a:gd name="connsiteX2523" fmla="*/ 70011 w 2377881"/>
                <a:gd name="connsiteY2523" fmla="*/ 233275 h 509406"/>
                <a:gd name="connsiteX2524" fmla="*/ 69535 w 2377881"/>
                <a:gd name="connsiteY2524" fmla="*/ 230227 h 509406"/>
                <a:gd name="connsiteX2525" fmla="*/ 69344 w 2377881"/>
                <a:gd name="connsiteY2525" fmla="*/ 229370 h 509406"/>
                <a:gd name="connsiteX2526" fmla="*/ 70106 w 2377881"/>
                <a:gd name="connsiteY2526" fmla="*/ 227084 h 509406"/>
                <a:gd name="connsiteX2527" fmla="*/ 41245 w 2377881"/>
                <a:gd name="connsiteY2527" fmla="*/ 220798 h 509406"/>
                <a:gd name="connsiteX2528" fmla="*/ 43055 w 2377881"/>
                <a:gd name="connsiteY2528" fmla="*/ 231275 h 509406"/>
                <a:gd name="connsiteX2529" fmla="*/ 43722 w 2377881"/>
                <a:gd name="connsiteY2529" fmla="*/ 234418 h 509406"/>
                <a:gd name="connsiteX2530" fmla="*/ 46675 w 2377881"/>
                <a:gd name="connsiteY2530" fmla="*/ 235466 h 509406"/>
                <a:gd name="connsiteX2531" fmla="*/ 48675 w 2377881"/>
                <a:gd name="connsiteY2531" fmla="*/ 233561 h 509406"/>
                <a:gd name="connsiteX2532" fmla="*/ 49437 w 2377881"/>
                <a:gd name="connsiteY2532" fmla="*/ 229180 h 509406"/>
                <a:gd name="connsiteX2533" fmla="*/ 41245 w 2377881"/>
                <a:gd name="connsiteY2533" fmla="*/ 220798 h 509406"/>
                <a:gd name="connsiteX2534" fmla="*/ 2234853 w 2377881"/>
                <a:gd name="connsiteY2534" fmla="*/ 184698 h 509406"/>
                <a:gd name="connsiteX2535" fmla="*/ 2226947 w 2377881"/>
                <a:gd name="connsiteY2535" fmla="*/ 186127 h 509406"/>
                <a:gd name="connsiteX2536" fmla="*/ 2221899 w 2377881"/>
                <a:gd name="connsiteY2536" fmla="*/ 188603 h 509406"/>
                <a:gd name="connsiteX2537" fmla="*/ 2217898 w 2377881"/>
                <a:gd name="connsiteY2537" fmla="*/ 196128 h 509406"/>
                <a:gd name="connsiteX2538" fmla="*/ 2225423 w 2377881"/>
                <a:gd name="connsiteY2538" fmla="*/ 195652 h 509406"/>
                <a:gd name="connsiteX2539" fmla="*/ 2230662 w 2377881"/>
                <a:gd name="connsiteY2539" fmla="*/ 193842 h 509406"/>
                <a:gd name="connsiteX2540" fmla="*/ 2232567 w 2377881"/>
                <a:gd name="connsiteY2540" fmla="*/ 193842 h 509406"/>
                <a:gd name="connsiteX2541" fmla="*/ 2237044 w 2377881"/>
                <a:gd name="connsiteY2541" fmla="*/ 193175 h 509406"/>
                <a:gd name="connsiteX2542" fmla="*/ 2234853 w 2377881"/>
                <a:gd name="connsiteY2542" fmla="*/ 184698 h 509406"/>
                <a:gd name="connsiteX2543" fmla="*/ 198408 w 2377881"/>
                <a:gd name="connsiteY2543" fmla="*/ 177173 h 509406"/>
                <a:gd name="connsiteX2544" fmla="*/ 192217 w 2377881"/>
                <a:gd name="connsiteY2544" fmla="*/ 182602 h 509406"/>
                <a:gd name="connsiteX2545" fmla="*/ 187359 w 2377881"/>
                <a:gd name="connsiteY2545" fmla="*/ 185269 h 509406"/>
                <a:gd name="connsiteX2546" fmla="*/ 186311 w 2377881"/>
                <a:gd name="connsiteY2546" fmla="*/ 186984 h 509406"/>
                <a:gd name="connsiteX2547" fmla="*/ 185359 w 2377881"/>
                <a:gd name="connsiteY2547" fmla="*/ 191842 h 509406"/>
                <a:gd name="connsiteX2548" fmla="*/ 190407 w 2377881"/>
                <a:gd name="connsiteY2548" fmla="*/ 195747 h 509406"/>
                <a:gd name="connsiteX2549" fmla="*/ 192788 w 2377881"/>
                <a:gd name="connsiteY2549" fmla="*/ 197652 h 509406"/>
                <a:gd name="connsiteX2550" fmla="*/ 201456 w 2377881"/>
                <a:gd name="connsiteY2550" fmla="*/ 196414 h 509406"/>
                <a:gd name="connsiteX2551" fmla="*/ 203170 w 2377881"/>
                <a:gd name="connsiteY2551" fmla="*/ 193461 h 509406"/>
                <a:gd name="connsiteX2552" fmla="*/ 203361 w 2377881"/>
                <a:gd name="connsiteY2552" fmla="*/ 193080 h 509406"/>
                <a:gd name="connsiteX2553" fmla="*/ 199265 w 2377881"/>
                <a:gd name="connsiteY2553" fmla="*/ 192127 h 509406"/>
                <a:gd name="connsiteX2554" fmla="*/ 194408 w 2377881"/>
                <a:gd name="connsiteY2554" fmla="*/ 181555 h 509406"/>
                <a:gd name="connsiteX2555" fmla="*/ 202123 w 2377881"/>
                <a:gd name="connsiteY2555" fmla="*/ 178888 h 509406"/>
                <a:gd name="connsiteX2556" fmla="*/ 203933 w 2377881"/>
                <a:gd name="connsiteY2556" fmla="*/ 178316 h 509406"/>
                <a:gd name="connsiteX2557" fmla="*/ 207933 w 2377881"/>
                <a:gd name="connsiteY2557" fmla="*/ 177745 h 509406"/>
                <a:gd name="connsiteX2558" fmla="*/ 198408 w 2377881"/>
                <a:gd name="connsiteY2558" fmla="*/ 177173 h 509406"/>
                <a:gd name="connsiteX2559" fmla="*/ 75665 w 2377881"/>
                <a:gd name="connsiteY2559" fmla="*/ 169789 h 509406"/>
                <a:gd name="connsiteX2560" fmla="*/ 77155 w 2377881"/>
                <a:gd name="connsiteY2560" fmla="*/ 171172 h 509406"/>
                <a:gd name="connsiteX2561" fmla="*/ 79250 w 2377881"/>
                <a:gd name="connsiteY2561" fmla="*/ 173078 h 509406"/>
                <a:gd name="connsiteX2562" fmla="*/ 81346 w 2377881"/>
                <a:gd name="connsiteY2562" fmla="*/ 176125 h 509406"/>
                <a:gd name="connsiteX2563" fmla="*/ 73821 w 2377881"/>
                <a:gd name="connsiteY2563" fmla="*/ 180412 h 509406"/>
                <a:gd name="connsiteX2564" fmla="*/ 70868 w 2377881"/>
                <a:gd name="connsiteY2564" fmla="*/ 180983 h 509406"/>
                <a:gd name="connsiteX2565" fmla="*/ 67820 w 2377881"/>
                <a:gd name="connsiteY2565" fmla="*/ 181745 h 509406"/>
                <a:gd name="connsiteX2566" fmla="*/ 62105 w 2377881"/>
                <a:gd name="connsiteY2566" fmla="*/ 180983 h 509406"/>
                <a:gd name="connsiteX2567" fmla="*/ 71821 w 2377881"/>
                <a:gd name="connsiteY2567" fmla="*/ 174506 h 509406"/>
                <a:gd name="connsiteX2568" fmla="*/ 73059 w 2377881"/>
                <a:gd name="connsiteY2568" fmla="*/ 172982 h 509406"/>
                <a:gd name="connsiteX2569" fmla="*/ 2263809 w 2377881"/>
                <a:gd name="connsiteY2569" fmla="*/ 168315 h 509406"/>
                <a:gd name="connsiteX2570" fmla="*/ 2258380 w 2377881"/>
                <a:gd name="connsiteY2570" fmla="*/ 170887 h 509406"/>
                <a:gd name="connsiteX2571" fmla="*/ 2257714 w 2377881"/>
                <a:gd name="connsiteY2571" fmla="*/ 170717 h 509406"/>
                <a:gd name="connsiteX2572" fmla="*/ 76869 w 2377881"/>
                <a:gd name="connsiteY2572" fmla="*/ 168315 h 509406"/>
                <a:gd name="connsiteX2573" fmla="*/ 75665 w 2377881"/>
                <a:gd name="connsiteY2573" fmla="*/ 169789 h 509406"/>
                <a:gd name="connsiteX2574" fmla="*/ 74488 w 2377881"/>
                <a:gd name="connsiteY2574" fmla="*/ 168696 h 509406"/>
                <a:gd name="connsiteX2575" fmla="*/ 76869 w 2377881"/>
                <a:gd name="connsiteY2575" fmla="*/ 168315 h 509406"/>
                <a:gd name="connsiteX2576" fmla="*/ 2195610 w 2377881"/>
                <a:gd name="connsiteY2576" fmla="*/ 161076 h 509406"/>
                <a:gd name="connsiteX2577" fmla="*/ 2194563 w 2377881"/>
                <a:gd name="connsiteY2577" fmla="*/ 162314 h 509406"/>
                <a:gd name="connsiteX2578" fmla="*/ 2194943 w 2377881"/>
                <a:gd name="connsiteY2578" fmla="*/ 165743 h 509406"/>
                <a:gd name="connsiteX2579" fmla="*/ 2189895 w 2377881"/>
                <a:gd name="connsiteY2579" fmla="*/ 168029 h 509406"/>
                <a:gd name="connsiteX2580" fmla="*/ 2189229 w 2377881"/>
                <a:gd name="connsiteY2580" fmla="*/ 168410 h 509406"/>
                <a:gd name="connsiteX2581" fmla="*/ 2192181 w 2377881"/>
                <a:gd name="connsiteY2581" fmla="*/ 170410 h 509406"/>
                <a:gd name="connsiteX2582" fmla="*/ 2201611 w 2377881"/>
                <a:gd name="connsiteY2582" fmla="*/ 162695 h 509406"/>
                <a:gd name="connsiteX2583" fmla="*/ 2195610 w 2377881"/>
                <a:gd name="connsiteY2583" fmla="*/ 161076 h 509406"/>
                <a:gd name="connsiteX2584" fmla="*/ 178215 w 2377881"/>
                <a:gd name="connsiteY2584" fmla="*/ 146312 h 509406"/>
                <a:gd name="connsiteX2585" fmla="*/ 179549 w 2377881"/>
                <a:gd name="connsiteY2585" fmla="*/ 146503 h 509406"/>
                <a:gd name="connsiteX2586" fmla="*/ 175929 w 2377881"/>
                <a:gd name="connsiteY2586" fmla="*/ 151361 h 509406"/>
                <a:gd name="connsiteX2587" fmla="*/ 176406 w 2377881"/>
                <a:gd name="connsiteY2587" fmla="*/ 153837 h 509406"/>
                <a:gd name="connsiteX2588" fmla="*/ 172500 w 2377881"/>
                <a:gd name="connsiteY2588" fmla="*/ 153742 h 509406"/>
                <a:gd name="connsiteX2589" fmla="*/ 178215 w 2377881"/>
                <a:gd name="connsiteY2589" fmla="*/ 146312 h 509406"/>
                <a:gd name="connsiteX2590" fmla="*/ 2259237 w 2377881"/>
                <a:gd name="connsiteY2590" fmla="*/ 120500 h 509406"/>
                <a:gd name="connsiteX2591" fmla="*/ 2260284 w 2377881"/>
                <a:gd name="connsiteY2591" fmla="*/ 123072 h 509406"/>
                <a:gd name="connsiteX2592" fmla="*/ 2257713 w 2377881"/>
                <a:gd name="connsiteY2592" fmla="*/ 125644 h 509406"/>
                <a:gd name="connsiteX2593" fmla="*/ 2255903 w 2377881"/>
                <a:gd name="connsiteY2593" fmla="*/ 134597 h 509406"/>
                <a:gd name="connsiteX2594" fmla="*/ 2272858 w 2377881"/>
                <a:gd name="connsiteY2594" fmla="*/ 133645 h 509406"/>
                <a:gd name="connsiteX2595" fmla="*/ 2275143 w 2377881"/>
                <a:gd name="connsiteY2595" fmla="*/ 138026 h 509406"/>
                <a:gd name="connsiteX2596" fmla="*/ 2266857 w 2377881"/>
                <a:gd name="connsiteY2596" fmla="*/ 137074 h 509406"/>
                <a:gd name="connsiteX2597" fmla="*/ 2266190 w 2377881"/>
                <a:gd name="connsiteY2597" fmla="*/ 137645 h 509406"/>
                <a:gd name="connsiteX2598" fmla="*/ 2265904 w 2377881"/>
                <a:gd name="connsiteY2598" fmla="*/ 140407 h 509406"/>
                <a:gd name="connsiteX2599" fmla="*/ 2267904 w 2377881"/>
                <a:gd name="connsiteY2599" fmla="*/ 142884 h 509406"/>
                <a:gd name="connsiteX2600" fmla="*/ 2266571 w 2377881"/>
                <a:gd name="connsiteY2600" fmla="*/ 145360 h 509406"/>
                <a:gd name="connsiteX2601" fmla="*/ 2265714 w 2377881"/>
                <a:gd name="connsiteY2601" fmla="*/ 145646 h 509406"/>
                <a:gd name="connsiteX2602" fmla="*/ 2260475 w 2377881"/>
                <a:gd name="connsiteY2602" fmla="*/ 143360 h 509406"/>
                <a:gd name="connsiteX2603" fmla="*/ 2258665 w 2377881"/>
                <a:gd name="connsiteY2603" fmla="*/ 142979 h 509406"/>
                <a:gd name="connsiteX2604" fmla="*/ 2255427 w 2377881"/>
                <a:gd name="connsiteY2604" fmla="*/ 142312 h 509406"/>
                <a:gd name="connsiteX2605" fmla="*/ 2249045 w 2377881"/>
                <a:gd name="connsiteY2605" fmla="*/ 133168 h 509406"/>
                <a:gd name="connsiteX2606" fmla="*/ 2254665 w 2377881"/>
                <a:gd name="connsiteY2606" fmla="*/ 122119 h 509406"/>
                <a:gd name="connsiteX2607" fmla="*/ 2255903 w 2377881"/>
                <a:gd name="connsiteY2607" fmla="*/ 120881 h 509406"/>
                <a:gd name="connsiteX2608" fmla="*/ 2259237 w 2377881"/>
                <a:gd name="connsiteY2608" fmla="*/ 120500 h 509406"/>
                <a:gd name="connsiteX2609" fmla="*/ 266035 w 2377881"/>
                <a:gd name="connsiteY2609" fmla="*/ 117832 h 509406"/>
                <a:gd name="connsiteX2610" fmla="*/ 258796 w 2377881"/>
                <a:gd name="connsiteY2610" fmla="*/ 118213 h 509406"/>
                <a:gd name="connsiteX2611" fmla="*/ 258320 w 2377881"/>
                <a:gd name="connsiteY2611" fmla="*/ 118213 h 509406"/>
                <a:gd name="connsiteX2612" fmla="*/ 259082 w 2377881"/>
                <a:gd name="connsiteY2612" fmla="*/ 121357 h 509406"/>
                <a:gd name="connsiteX2613" fmla="*/ 259844 w 2377881"/>
                <a:gd name="connsiteY2613" fmla="*/ 121452 h 509406"/>
                <a:gd name="connsiteX2614" fmla="*/ 260701 w 2377881"/>
                <a:gd name="connsiteY2614" fmla="*/ 121547 h 509406"/>
                <a:gd name="connsiteX2615" fmla="*/ 264131 w 2377881"/>
                <a:gd name="connsiteY2615" fmla="*/ 124595 h 509406"/>
                <a:gd name="connsiteX2616" fmla="*/ 267083 w 2377881"/>
                <a:gd name="connsiteY2616" fmla="*/ 124500 h 509406"/>
                <a:gd name="connsiteX2617" fmla="*/ 270608 w 2377881"/>
                <a:gd name="connsiteY2617" fmla="*/ 124309 h 509406"/>
                <a:gd name="connsiteX2618" fmla="*/ 266035 w 2377881"/>
                <a:gd name="connsiteY2618" fmla="*/ 117832 h 509406"/>
                <a:gd name="connsiteX2619" fmla="*/ 223554 w 2377881"/>
                <a:gd name="connsiteY2619" fmla="*/ 110022 h 509406"/>
                <a:gd name="connsiteX2620" fmla="*/ 215743 w 2377881"/>
                <a:gd name="connsiteY2620" fmla="*/ 114880 h 509406"/>
                <a:gd name="connsiteX2621" fmla="*/ 220887 w 2377881"/>
                <a:gd name="connsiteY2621" fmla="*/ 116499 h 509406"/>
                <a:gd name="connsiteX2622" fmla="*/ 222887 w 2377881"/>
                <a:gd name="connsiteY2622" fmla="*/ 116213 h 509406"/>
                <a:gd name="connsiteX2623" fmla="*/ 230221 w 2377881"/>
                <a:gd name="connsiteY2623" fmla="*/ 115356 h 509406"/>
                <a:gd name="connsiteX2624" fmla="*/ 223554 w 2377881"/>
                <a:gd name="connsiteY2624" fmla="*/ 110022 h 509406"/>
                <a:gd name="connsiteX2625" fmla="*/ 252796 w 2377881"/>
                <a:gd name="connsiteY2625" fmla="*/ 107831 h 509406"/>
                <a:gd name="connsiteX2626" fmla="*/ 250033 w 2377881"/>
                <a:gd name="connsiteY2626" fmla="*/ 109165 h 509406"/>
                <a:gd name="connsiteX2627" fmla="*/ 251081 w 2377881"/>
                <a:gd name="connsiteY2627" fmla="*/ 111736 h 509406"/>
                <a:gd name="connsiteX2628" fmla="*/ 260225 w 2377881"/>
                <a:gd name="connsiteY2628" fmla="*/ 113927 h 509406"/>
                <a:gd name="connsiteX2629" fmla="*/ 263654 w 2377881"/>
                <a:gd name="connsiteY2629" fmla="*/ 114213 h 509406"/>
                <a:gd name="connsiteX2630" fmla="*/ 270036 w 2377881"/>
                <a:gd name="connsiteY2630" fmla="*/ 112403 h 509406"/>
                <a:gd name="connsiteX2631" fmla="*/ 258320 w 2377881"/>
                <a:gd name="connsiteY2631" fmla="*/ 108593 h 509406"/>
                <a:gd name="connsiteX2632" fmla="*/ 283752 w 2377881"/>
                <a:gd name="connsiteY2632" fmla="*/ 102783 h 509406"/>
                <a:gd name="connsiteX2633" fmla="*/ 280133 w 2377881"/>
                <a:gd name="connsiteY2633" fmla="*/ 102878 h 509406"/>
                <a:gd name="connsiteX2634" fmla="*/ 276799 w 2377881"/>
                <a:gd name="connsiteY2634" fmla="*/ 103450 h 509406"/>
                <a:gd name="connsiteX2635" fmla="*/ 276608 w 2377881"/>
                <a:gd name="connsiteY2635" fmla="*/ 109260 h 509406"/>
                <a:gd name="connsiteX2636" fmla="*/ 276323 w 2377881"/>
                <a:gd name="connsiteY2636" fmla="*/ 116975 h 509406"/>
                <a:gd name="connsiteX2637" fmla="*/ 278132 w 2377881"/>
                <a:gd name="connsiteY2637" fmla="*/ 118880 h 509406"/>
                <a:gd name="connsiteX2638" fmla="*/ 282228 w 2377881"/>
                <a:gd name="connsiteY2638" fmla="*/ 119928 h 509406"/>
                <a:gd name="connsiteX2639" fmla="*/ 285848 w 2377881"/>
                <a:gd name="connsiteY2639" fmla="*/ 115070 h 509406"/>
                <a:gd name="connsiteX2640" fmla="*/ 285371 w 2377881"/>
                <a:gd name="connsiteY2640" fmla="*/ 114213 h 509406"/>
                <a:gd name="connsiteX2641" fmla="*/ 284704 w 2377881"/>
                <a:gd name="connsiteY2641" fmla="*/ 108498 h 509406"/>
                <a:gd name="connsiteX2642" fmla="*/ 285848 w 2377881"/>
                <a:gd name="connsiteY2642" fmla="*/ 106117 h 509406"/>
                <a:gd name="connsiteX2643" fmla="*/ 283752 w 2377881"/>
                <a:gd name="connsiteY2643" fmla="*/ 102783 h 509406"/>
                <a:gd name="connsiteX2644" fmla="*/ 243366 w 2377881"/>
                <a:gd name="connsiteY2644" fmla="*/ 86781 h 509406"/>
                <a:gd name="connsiteX2645" fmla="*/ 234603 w 2377881"/>
                <a:gd name="connsiteY2645" fmla="*/ 91734 h 509406"/>
                <a:gd name="connsiteX2646" fmla="*/ 234317 w 2377881"/>
                <a:gd name="connsiteY2646" fmla="*/ 93639 h 509406"/>
                <a:gd name="connsiteX2647" fmla="*/ 233269 w 2377881"/>
                <a:gd name="connsiteY2647" fmla="*/ 95258 h 509406"/>
                <a:gd name="connsiteX2648" fmla="*/ 237175 w 2377881"/>
                <a:gd name="connsiteY2648" fmla="*/ 98782 h 509406"/>
                <a:gd name="connsiteX2649" fmla="*/ 237175 w 2377881"/>
                <a:gd name="connsiteY2649" fmla="*/ 96020 h 509406"/>
                <a:gd name="connsiteX2650" fmla="*/ 241556 w 2377881"/>
                <a:gd name="connsiteY2650" fmla="*/ 95068 h 509406"/>
                <a:gd name="connsiteX2651" fmla="*/ 243747 w 2377881"/>
                <a:gd name="connsiteY2651" fmla="*/ 95544 h 509406"/>
                <a:gd name="connsiteX2652" fmla="*/ 250415 w 2377881"/>
                <a:gd name="connsiteY2652" fmla="*/ 93067 h 509406"/>
                <a:gd name="connsiteX2653" fmla="*/ 249557 w 2377881"/>
                <a:gd name="connsiteY2653" fmla="*/ 91829 h 509406"/>
                <a:gd name="connsiteX2654" fmla="*/ 243366 w 2377881"/>
                <a:gd name="connsiteY2654" fmla="*/ 86781 h 509406"/>
                <a:gd name="connsiteX2655" fmla="*/ 261464 w 2377881"/>
                <a:gd name="connsiteY2655" fmla="*/ 86686 h 509406"/>
                <a:gd name="connsiteX2656" fmla="*/ 261178 w 2377881"/>
                <a:gd name="connsiteY2656" fmla="*/ 87067 h 509406"/>
                <a:gd name="connsiteX2657" fmla="*/ 255844 w 2377881"/>
                <a:gd name="connsiteY2657" fmla="*/ 91448 h 509406"/>
                <a:gd name="connsiteX2658" fmla="*/ 255272 w 2377881"/>
                <a:gd name="connsiteY2658" fmla="*/ 96115 h 509406"/>
                <a:gd name="connsiteX2659" fmla="*/ 259368 w 2377881"/>
                <a:gd name="connsiteY2659" fmla="*/ 96592 h 509406"/>
                <a:gd name="connsiteX2660" fmla="*/ 260701 w 2377881"/>
                <a:gd name="connsiteY2660" fmla="*/ 96211 h 509406"/>
                <a:gd name="connsiteX2661" fmla="*/ 268226 w 2377881"/>
                <a:gd name="connsiteY2661" fmla="*/ 96211 h 509406"/>
                <a:gd name="connsiteX2662" fmla="*/ 265369 w 2377881"/>
                <a:gd name="connsiteY2662" fmla="*/ 91734 h 509406"/>
                <a:gd name="connsiteX2663" fmla="*/ 263083 w 2377881"/>
                <a:gd name="connsiteY2663" fmla="*/ 90210 h 509406"/>
                <a:gd name="connsiteX2664" fmla="*/ 263464 w 2377881"/>
                <a:gd name="connsiteY2664" fmla="*/ 89257 h 509406"/>
                <a:gd name="connsiteX2665" fmla="*/ 263750 w 2377881"/>
                <a:gd name="connsiteY2665" fmla="*/ 88495 h 509406"/>
                <a:gd name="connsiteX2666" fmla="*/ 261464 w 2377881"/>
                <a:gd name="connsiteY2666" fmla="*/ 86686 h 509406"/>
                <a:gd name="connsiteX2667" fmla="*/ 2053211 w 2377881"/>
                <a:gd name="connsiteY2667" fmla="*/ 78208 h 509406"/>
                <a:gd name="connsiteX2668" fmla="*/ 2046925 w 2377881"/>
                <a:gd name="connsiteY2668" fmla="*/ 79923 h 509406"/>
                <a:gd name="connsiteX2669" fmla="*/ 2054735 w 2377881"/>
                <a:gd name="connsiteY2669" fmla="*/ 82209 h 509406"/>
                <a:gd name="connsiteX2670" fmla="*/ 2053211 w 2377881"/>
                <a:gd name="connsiteY2670" fmla="*/ 78208 h 509406"/>
                <a:gd name="connsiteX2671" fmla="*/ 2078453 w 2377881"/>
                <a:gd name="connsiteY2671" fmla="*/ 69731 h 509406"/>
                <a:gd name="connsiteX2672" fmla="*/ 2074738 w 2377881"/>
                <a:gd name="connsiteY2672" fmla="*/ 72017 h 509406"/>
                <a:gd name="connsiteX2673" fmla="*/ 2069975 w 2377881"/>
                <a:gd name="connsiteY2673" fmla="*/ 72779 h 509406"/>
                <a:gd name="connsiteX2674" fmla="*/ 2069689 w 2377881"/>
                <a:gd name="connsiteY2674" fmla="*/ 74589 h 509406"/>
                <a:gd name="connsiteX2675" fmla="*/ 2072357 w 2377881"/>
                <a:gd name="connsiteY2675" fmla="*/ 76018 h 509406"/>
                <a:gd name="connsiteX2676" fmla="*/ 2081405 w 2377881"/>
                <a:gd name="connsiteY2676" fmla="*/ 73732 h 509406"/>
                <a:gd name="connsiteX2677" fmla="*/ 2081786 w 2377881"/>
                <a:gd name="connsiteY2677" fmla="*/ 73732 h 509406"/>
                <a:gd name="connsiteX2678" fmla="*/ 2079119 w 2377881"/>
                <a:gd name="connsiteY2678" fmla="*/ 71922 h 509406"/>
                <a:gd name="connsiteX2679" fmla="*/ 2078453 w 2377881"/>
                <a:gd name="connsiteY2679" fmla="*/ 69731 h 509406"/>
                <a:gd name="connsiteX2680" fmla="*/ 313375 w 2377881"/>
                <a:gd name="connsiteY2680" fmla="*/ 68398 h 509406"/>
                <a:gd name="connsiteX2681" fmla="*/ 306898 w 2377881"/>
                <a:gd name="connsiteY2681" fmla="*/ 74494 h 509406"/>
                <a:gd name="connsiteX2682" fmla="*/ 311946 w 2377881"/>
                <a:gd name="connsiteY2682" fmla="*/ 75541 h 509406"/>
                <a:gd name="connsiteX2683" fmla="*/ 313375 w 2377881"/>
                <a:gd name="connsiteY2683" fmla="*/ 68398 h 509406"/>
                <a:gd name="connsiteX2684" fmla="*/ 439962 w 2377881"/>
                <a:gd name="connsiteY2684" fmla="*/ 57444 h 509406"/>
                <a:gd name="connsiteX2685" fmla="*/ 435961 w 2377881"/>
                <a:gd name="connsiteY2685" fmla="*/ 58587 h 509406"/>
                <a:gd name="connsiteX2686" fmla="*/ 433771 w 2377881"/>
                <a:gd name="connsiteY2686" fmla="*/ 64778 h 509406"/>
                <a:gd name="connsiteX2687" fmla="*/ 438628 w 2377881"/>
                <a:gd name="connsiteY2687" fmla="*/ 62111 h 509406"/>
                <a:gd name="connsiteX2688" fmla="*/ 441962 w 2377881"/>
                <a:gd name="connsiteY2688" fmla="*/ 61254 h 509406"/>
                <a:gd name="connsiteX2689" fmla="*/ 442915 w 2377881"/>
                <a:gd name="connsiteY2689" fmla="*/ 58587 h 509406"/>
                <a:gd name="connsiteX2690" fmla="*/ 439962 w 2377881"/>
                <a:gd name="connsiteY2690" fmla="*/ 57444 h 509406"/>
                <a:gd name="connsiteX2691" fmla="*/ 514353 w 2377881"/>
                <a:gd name="connsiteY2691" fmla="*/ 40299 h 509406"/>
                <a:gd name="connsiteX2692" fmla="*/ 518734 w 2377881"/>
                <a:gd name="connsiteY2692" fmla="*/ 40394 h 509406"/>
                <a:gd name="connsiteX2693" fmla="*/ 523307 w 2377881"/>
                <a:gd name="connsiteY2693" fmla="*/ 40489 h 509406"/>
                <a:gd name="connsiteX2694" fmla="*/ 535784 w 2377881"/>
                <a:gd name="connsiteY2694" fmla="*/ 45252 h 509406"/>
                <a:gd name="connsiteX2695" fmla="*/ 534927 w 2377881"/>
                <a:gd name="connsiteY2695" fmla="*/ 46204 h 509406"/>
                <a:gd name="connsiteX2696" fmla="*/ 532832 w 2377881"/>
                <a:gd name="connsiteY2696" fmla="*/ 48681 h 509406"/>
                <a:gd name="connsiteX2697" fmla="*/ 532546 w 2377881"/>
                <a:gd name="connsiteY2697" fmla="*/ 53158 h 509406"/>
                <a:gd name="connsiteX2698" fmla="*/ 531974 w 2377881"/>
                <a:gd name="connsiteY2698" fmla="*/ 48586 h 509406"/>
                <a:gd name="connsiteX2699" fmla="*/ 527878 w 2377881"/>
                <a:gd name="connsiteY2699" fmla="*/ 48967 h 509406"/>
                <a:gd name="connsiteX2700" fmla="*/ 524926 w 2377881"/>
                <a:gd name="connsiteY2700" fmla="*/ 49253 h 509406"/>
                <a:gd name="connsiteX2701" fmla="*/ 520068 w 2377881"/>
                <a:gd name="connsiteY2701" fmla="*/ 48014 h 509406"/>
                <a:gd name="connsiteX2702" fmla="*/ 514353 w 2377881"/>
                <a:gd name="connsiteY2702" fmla="*/ 40299 h 509406"/>
                <a:gd name="connsiteX2703" fmla="*/ 1565246 w 2377881"/>
                <a:gd name="connsiteY2703" fmla="*/ 3247 h 509406"/>
                <a:gd name="connsiteX2704" fmla="*/ 1567913 w 2377881"/>
                <a:gd name="connsiteY2704" fmla="*/ 4580 h 509406"/>
                <a:gd name="connsiteX2705" fmla="*/ 1569628 w 2377881"/>
                <a:gd name="connsiteY2705" fmla="*/ 6009 h 509406"/>
                <a:gd name="connsiteX2706" fmla="*/ 1580391 w 2377881"/>
                <a:gd name="connsiteY2706" fmla="*/ 3437 h 509406"/>
                <a:gd name="connsiteX2707" fmla="*/ 1580105 w 2377881"/>
                <a:gd name="connsiteY2707" fmla="*/ 8390 h 509406"/>
                <a:gd name="connsiteX2708" fmla="*/ 1580010 w 2377881"/>
                <a:gd name="connsiteY2708" fmla="*/ 10391 h 509406"/>
                <a:gd name="connsiteX2709" fmla="*/ 1576295 w 2377881"/>
                <a:gd name="connsiteY2709" fmla="*/ 17630 h 509406"/>
                <a:gd name="connsiteX2710" fmla="*/ 1574580 w 2377881"/>
                <a:gd name="connsiteY2710" fmla="*/ 12772 h 509406"/>
                <a:gd name="connsiteX2711" fmla="*/ 1572675 w 2377881"/>
                <a:gd name="connsiteY2711" fmla="*/ 7438 h 509406"/>
                <a:gd name="connsiteX2712" fmla="*/ 1561817 w 2377881"/>
                <a:gd name="connsiteY2712" fmla="*/ 12200 h 509406"/>
                <a:gd name="connsiteX2713" fmla="*/ 1556483 w 2377881"/>
                <a:gd name="connsiteY2713" fmla="*/ 10105 h 509406"/>
                <a:gd name="connsiteX2714" fmla="*/ 1554292 w 2377881"/>
                <a:gd name="connsiteY2714" fmla="*/ 8105 h 509406"/>
                <a:gd name="connsiteX2715" fmla="*/ 1553816 w 2377881"/>
                <a:gd name="connsiteY2715" fmla="*/ 7724 h 509406"/>
                <a:gd name="connsiteX2716" fmla="*/ 1561436 w 2377881"/>
                <a:gd name="connsiteY2716" fmla="*/ 4009 h 509406"/>
                <a:gd name="connsiteX2717" fmla="*/ 2200659 w 2377881"/>
                <a:gd name="connsiteY2717" fmla="*/ 2961 h 509406"/>
                <a:gd name="connsiteX2718" fmla="*/ 2206183 w 2377881"/>
                <a:gd name="connsiteY2718" fmla="*/ 5152 h 509406"/>
                <a:gd name="connsiteX2719" fmla="*/ 2206183 w 2377881"/>
                <a:gd name="connsiteY2719" fmla="*/ 5724 h 509406"/>
                <a:gd name="connsiteX2720" fmla="*/ 2208755 w 2377881"/>
                <a:gd name="connsiteY2720" fmla="*/ 5533 h 509406"/>
                <a:gd name="connsiteX2721" fmla="*/ 2213136 w 2377881"/>
                <a:gd name="connsiteY2721" fmla="*/ 3342 h 509406"/>
                <a:gd name="connsiteX2722" fmla="*/ 2211708 w 2377881"/>
                <a:gd name="connsiteY2722" fmla="*/ 10772 h 509406"/>
                <a:gd name="connsiteX2723" fmla="*/ 2208565 w 2377881"/>
                <a:gd name="connsiteY2723" fmla="*/ 12105 h 509406"/>
                <a:gd name="connsiteX2724" fmla="*/ 2206088 w 2377881"/>
                <a:gd name="connsiteY2724" fmla="*/ 13248 h 509406"/>
                <a:gd name="connsiteX2725" fmla="*/ 2202659 w 2377881"/>
                <a:gd name="connsiteY2725" fmla="*/ 7914 h 509406"/>
                <a:gd name="connsiteX2726" fmla="*/ 2198564 w 2377881"/>
                <a:gd name="connsiteY2726" fmla="*/ 5628 h 509406"/>
                <a:gd name="connsiteX2727" fmla="*/ 2200659 w 2377881"/>
                <a:gd name="connsiteY2727" fmla="*/ 2961 h 509406"/>
                <a:gd name="connsiteX2728" fmla="*/ 2164178 w 2377881"/>
                <a:gd name="connsiteY2728" fmla="*/ 865 h 509406"/>
                <a:gd name="connsiteX2729" fmla="*/ 2177132 w 2377881"/>
                <a:gd name="connsiteY2729" fmla="*/ 3056 h 509406"/>
                <a:gd name="connsiteX2730" fmla="*/ 2178655 w 2377881"/>
                <a:gd name="connsiteY2730" fmla="*/ 2770 h 509406"/>
                <a:gd name="connsiteX2731" fmla="*/ 2180941 w 2377881"/>
                <a:gd name="connsiteY2731" fmla="*/ 2389 h 509406"/>
                <a:gd name="connsiteX2732" fmla="*/ 2183989 w 2377881"/>
                <a:gd name="connsiteY2732" fmla="*/ 4199 h 509406"/>
                <a:gd name="connsiteX2733" fmla="*/ 2183704 w 2377881"/>
                <a:gd name="connsiteY2733" fmla="*/ 4961 h 509406"/>
                <a:gd name="connsiteX2734" fmla="*/ 2183418 w 2377881"/>
                <a:gd name="connsiteY2734" fmla="*/ 5818 h 509406"/>
                <a:gd name="connsiteX2735" fmla="*/ 2187514 w 2377881"/>
                <a:gd name="connsiteY2735" fmla="*/ 7819 h 509406"/>
                <a:gd name="connsiteX2736" fmla="*/ 2188371 w 2377881"/>
                <a:gd name="connsiteY2736" fmla="*/ 7152 h 509406"/>
                <a:gd name="connsiteX2737" fmla="*/ 2193800 w 2377881"/>
                <a:gd name="connsiteY2737" fmla="*/ 7247 h 509406"/>
                <a:gd name="connsiteX2738" fmla="*/ 2195800 w 2377881"/>
                <a:gd name="connsiteY2738" fmla="*/ 11438 h 509406"/>
                <a:gd name="connsiteX2739" fmla="*/ 2195896 w 2377881"/>
                <a:gd name="connsiteY2739" fmla="*/ 15248 h 509406"/>
                <a:gd name="connsiteX2740" fmla="*/ 2198563 w 2377881"/>
                <a:gd name="connsiteY2740" fmla="*/ 16772 h 509406"/>
                <a:gd name="connsiteX2741" fmla="*/ 2198277 w 2377881"/>
                <a:gd name="connsiteY2741" fmla="*/ 22011 h 509406"/>
                <a:gd name="connsiteX2742" fmla="*/ 2189323 w 2377881"/>
                <a:gd name="connsiteY2742" fmla="*/ 37822 h 509406"/>
                <a:gd name="connsiteX2743" fmla="*/ 2199611 w 2377881"/>
                <a:gd name="connsiteY2743" fmla="*/ 37632 h 509406"/>
                <a:gd name="connsiteX2744" fmla="*/ 2200182 w 2377881"/>
                <a:gd name="connsiteY2744" fmla="*/ 37632 h 509406"/>
                <a:gd name="connsiteX2745" fmla="*/ 2199134 w 2377881"/>
                <a:gd name="connsiteY2745" fmla="*/ 45919 h 509406"/>
                <a:gd name="connsiteX2746" fmla="*/ 2188943 w 2377881"/>
                <a:gd name="connsiteY2746" fmla="*/ 54205 h 509406"/>
                <a:gd name="connsiteX2747" fmla="*/ 2187514 w 2377881"/>
                <a:gd name="connsiteY2747" fmla="*/ 57158 h 509406"/>
                <a:gd name="connsiteX2748" fmla="*/ 2181608 w 2377881"/>
                <a:gd name="connsiteY2748" fmla="*/ 63349 h 509406"/>
                <a:gd name="connsiteX2749" fmla="*/ 2177894 w 2377881"/>
                <a:gd name="connsiteY2749" fmla="*/ 61730 h 509406"/>
                <a:gd name="connsiteX2750" fmla="*/ 2177036 w 2377881"/>
                <a:gd name="connsiteY2750" fmla="*/ 61349 h 509406"/>
                <a:gd name="connsiteX2751" fmla="*/ 2172655 w 2377881"/>
                <a:gd name="connsiteY2751" fmla="*/ 65731 h 509406"/>
                <a:gd name="connsiteX2752" fmla="*/ 2179989 w 2377881"/>
                <a:gd name="connsiteY2752" fmla="*/ 72779 h 509406"/>
                <a:gd name="connsiteX2753" fmla="*/ 2181990 w 2377881"/>
                <a:gd name="connsiteY2753" fmla="*/ 67064 h 509406"/>
                <a:gd name="connsiteX2754" fmla="*/ 2185228 w 2377881"/>
                <a:gd name="connsiteY2754" fmla="*/ 67445 h 509406"/>
                <a:gd name="connsiteX2755" fmla="*/ 2192371 w 2377881"/>
                <a:gd name="connsiteY2755" fmla="*/ 71065 h 509406"/>
                <a:gd name="connsiteX2756" fmla="*/ 2197134 w 2377881"/>
                <a:gd name="connsiteY2756" fmla="*/ 70684 h 509406"/>
                <a:gd name="connsiteX2757" fmla="*/ 2200849 w 2377881"/>
                <a:gd name="connsiteY2757" fmla="*/ 76780 h 509406"/>
                <a:gd name="connsiteX2758" fmla="*/ 2200563 w 2377881"/>
                <a:gd name="connsiteY2758" fmla="*/ 76970 h 509406"/>
                <a:gd name="connsiteX2759" fmla="*/ 2201040 w 2377881"/>
                <a:gd name="connsiteY2759" fmla="*/ 81352 h 509406"/>
                <a:gd name="connsiteX2760" fmla="*/ 2202182 w 2377881"/>
                <a:gd name="connsiteY2760" fmla="*/ 81542 h 509406"/>
                <a:gd name="connsiteX2761" fmla="*/ 2206659 w 2377881"/>
                <a:gd name="connsiteY2761" fmla="*/ 79161 h 509406"/>
                <a:gd name="connsiteX2762" fmla="*/ 2206469 w 2377881"/>
                <a:gd name="connsiteY2762" fmla="*/ 79923 h 509406"/>
                <a:gd name="connsiteX2763" fmla="*/ 2203897 w 2377881"/>
                <a:gd name="connsiteY2763" fmla="*/ 85352 h 509406"/>
                <a:gd name="connsiteX2764" fmla="*/ 2202659 w 2377881"/>
                <a:gd name="connsiteY2764" fmla="*/ 87352 h 509406"/>
                <a:gd name="connsiteX2765" fmla="*/ 2209802 w 2377881"/>
                <a:gd name="connsiteY2765" fmla="*/ 93544 h 509406"/>
                <a:gd name="connsiteX2766" fmla="*/ 2204373 w 2377881"/>
                <a:gd name="connsiteY2766" fmla="*/ 94210 h 509406"/>
                <a:gd name="connsiteX2767" fmla="*/ 2198563 w 2377881"/>
                <a:gd name="connsiteY2767" fmla="*/ 90877 h 509406"/>
                <a:gd name="connsiteX2768" fmla="*/ 2198563 w 2377881"/>
                <a:gd name="connsiteY2768" fmla="*/ 90686 h 509406"/>
                <a:gd name="connsiteX2769" fmla="*/ 2196086 w 2377881"/>
                <a:gd name="connsiteY2769" fmla="*/ 92305 h 509406"/>
                <a:gd name="connsiteX2770" fmla="*/ 2198754 w 2377881"/>
                <a:gd name="connsiteY2770" fmla="*/ 100687 h 509406"/>
                <a:gd name="connsiteX2771" fmla="*/ 2203611 w 2377881"/>
                <a:gd name="connsiteY2771" fmla="*/ 98687 h 509406"/>
                <a:gd name="connsiteX2772" fmla="*/ 2215898 w 2377881"/>
                <a:gd name="connsiteY2772" fmla="*/ 100402 h 509406"/>
                <a:gd name="connsiteX2773" fmla="*/ 2216279 w 2377881"/>
                <a:gd name="connsiteY2773" fmla="*/ 101068 h 509406"/>
                <a:gd name="connsiteX2774" fmla="*/ 2220661 w 2377881"/>
                <a:gd name="connsiteY2774" fmla="*/ 103259 h 509406"/>
                <a:gd name="connsiteX2775" fmla="*/ 2211803 w 2377881"/>
                <a:gd name="connsiteY2775" fmla="*/ 112213 h 509406"/>
                <a:gd name="connsiteX2776" fmla="*/ 2202659 w 2377881"/>
                <a:gd name="connsiteY2776" fmla="*/ 110974 h 509406"/>
                <a:gd name="connsiteX2777" fmla="*/ 2201516 w 2377881"/>
                <a:gd name="connsiteY2777" fmla="*/ 110784 h 509406"/>
                <a:gd name="connsiteX2778" fmla="*/ 2202373 w 2377881"/>
                <a:gd name="connsiteY2778" fmla="*/ 111736 h 509406"/>
                <a:gd name="connsiteX2779" fmla="*/ 2205516 w 2377881"/>
                <a:gd name="connsiteY2779" fmla="*/ 115832 h 509406"/>
                <a:gd name="connsiteX2780" fmla="*/ 2208850 w 2377881"/>
                <a:gd name="connsiteY2780" fmla="*/ 118594 h 509406"/>
                <a:gd name="connsiteX2781" fmla="*/ 2212088 w 2377881"/>
                <a:gd name="connsiteY2781" fmla="*/ 125357 h 509406"/>
                <a:gd name="connsiteX2782" fmla="*/ 2219613 w 2377881"/>
                <a:gd name="connsiteY2782" fmla="*/ 123166 h 509406"/>
                <a:gd name="connsiteX2783" fmla="*/ 2221042 w 2377881"/>
                <a:gd name="connsiteY2783" fmla="*/ 121357 h 509406"/>
                <a:gd name="connsiteX2784" fmla="*/ 2226090 w 2377881"/>
                <a:gd name="connsiteY2784" fmla="*/ 119642 h 509406"/>
                <a:gd name="connsiteX2785" fmla="*/ 2230948 w 2377881"/>
                <a:gd name="connsiteY2785" fmla="*/ 122690 h 509406"/>
                <a:gd name="connsiteX2786" fmla="*/ 2241330 w 2377881"/>
                <a:gd name="connsiteY2786" fmla="*/ 119356 h 509406"/>
                <a:gd name="connsiteX2787" fmla="*/ 2247236 w 2377881"/>
                <a:gd name="connsiteY2787" fmla="*/ 128405 h 509406"/>
                <a:gd name="connsiteX2788" fmla="*/ 2243331 w 2377881"/>
                <a:gd name="connsiteY2788" fmla="*/ 132501 h 509406"/>
                <a:gd name="connsiteX2789" fmla="*/ 2244759 w 2377881"/>
                <a:gd name="connsiteY2789" fmla="*/ 134692 h 509406"/>
                <a:gd name="connsiteX2790" fmla="*/ 2242473 w 2377881"/>
                <a:gd name="connsiteY2790" fmla="*/ 138121 h 509406"/>
                <a:gd name="connsiteX2791" fmla="*/ 2237997 w 2377881"/>
                <a:gd name="connsiteY2791" fmla="*/ 138025 h 509406"/>
                <a:gd name="connsiteX2792" fmla="*/ 2232853 w 2377881"/>
                <a:gd name="connsiteY2792" fmla="*/ 146122 h 509406"/>
                <a:gd name="connsiteX2793" fmla="*/ 2234758 w 2377881"/>
                <a:gd name="connsiteY2793" fmla="*/ 147931 h 509406"/>
                <a:gd name="connsiteX2794" fmla="*/ 2231900 w 2377881"/>
                <a:gd name="connsiteY2794" fmla="*/ 149551 h 509406"/>
                <a:gd name="connsiteX2795" fmla="*/ 2225233 w 2377881"/>
                <a:gd name="connsiteY2795" fmla="*/ 149551 h 509406"/>
                <a:gd name="connsiteX2796" fmla="*/ 2217898 w 2377881"/>
                <a:gd name="connsiteY2796" fmla="*/ 148503 h 509406"/>
                <a:gd name="connsiteX2797" fmla="*/ 2216470 w 2377881"/>
                <a:gd name="connsiteY2797" fmla="*/ 147646 h 509406"/>
                <a:gd name="connsiteX2798" fmla="*/ 2212279 w 2377881"/>
                <a:gd name="connsiteY2798" fmla="*/ 148598 h 509406"/>
                <a:gd name="connsiteX2799" fmla="*/ 2221804 w 2377881"/>
                <a:gd name="connsiteY2799" fmla="*/ 152789 h 509406"/>
                <a:gd name="connsiteX2800" fmla="*/ 2226757 w 2377881"/>
                <a:gd name="connsiteY2800" fmla="*/ 152980 h 509406"/>
                <a:gd name="connsiteX2801" fmla="*/ 2227805 w 2377881"/>
                <a:gd name="connsiteY2801" fmla="*/ 153075 h 509406"/>
                <a:gd name="connsiteX2802" fmla="*/ 2228186 w 2377881"/>
                <a:gd name="connsiteY2802" fmla="*/ 156218 h 509406"/>
                <a:gd name="connsiteX2803" fmla="*/ 2219708 w 2377881"/>
                <a:gd name="connsiteY2803" fmla="*/ 157266 h 509406"/>
                <a:gd name="connsiteX2804" fmla="*/ 2219613 w 2377881"/>
                <a:gd name="connsiteY2804" fmla="*/ 159933 h 509406"/>
                <a:gd name="connsiteX2805" fmla="*/ 2219518 w 2377881"/>
                <a:gd name="connsiteY2805" fmla="*/ 164886 h 509406"/>
                <a:gd name="connsiteX2806" fmla="*/ 2213041 w 2377881"/>
                <a:gd name="connsiteY2806" fmla="*/ 161457 h 509406"/>
                <a:gd name="connsiteX2807" fmla="*/ 2208850 w 2377881"/>
                <a:gd name="connsiteY2807" fmla="*/ 158599 h 509406"/>
                <a:gd name="connsiteX2808" fmla="*/ 2207326 w 2377881"/>
                <a:gd name="connsiteY2808" fmla="*/ 159933 h 509406"/>
                <a:gd name="connsiteX2809" fmla="*/ 2206754 w 2377881"/>
                <a:gd name="connsiteY2809" fmla="*/ 164886 h 509406"/>
                <a:gd name="connsiteX2810" fmla="*/ 2207612 w 2377881"/>
                <a:gd name="connsiteY2810" fmla="*/ 167553 h 509406"/>
                <a:gd name="connsiteX2811" fmla="*/ 2221137 w 2377881"/>
                <a:gd name="connsiteY2811" fmla="*/ 168791 h 509406"/>
                <a:gd name="connsiteX2812" fmla="*/ 2219232 w 2377881"/>
                <a:gd name="connsiteY2812" fmla="*/ 171744 h 509406"/>
                <a:gd name="connsiteX2813" fmla="*/ 2216565 w 2377881"/>
                <a:gd name="connsiteY2813" fmla="*/ 175744 h 509406"/>
                <a:gd name="connsiteX2814" fmla="*/ 2221994 w 2377881"/>
                <a:gd name="connsiteY2814" fmla="*/ 182126 h 509406"/>
                <a:gd name="connsiteX2815" fmla="*/ 2222852 w 2377881"/>
                <a:gd name="connsiteY2815" fmla="*/ 179935 h 509406"/>
                <a:gd name="connsiteX2816" fmla="*/ 2228662 w 2377881"/>
                <a:gd name="connsiteY2816" fmla="*/ 166315 h 509406"/>
                <a:gd name="connsiteX2817" fmla="*/ 2232567 w 2377881"/>
                <a:gd name="connsiteY2817" fmla="*/ 166886 h 509406"/>
                <a:gd name="connsiteX2818" fmla="*/ 2234758 w 2377881"/>
                <a:gd name="connsiteY2818" fmla="*/ 167648 h 509406"/>
                <a:gd name="connsiteX2819" fmla="*/ 2253522 w 2377881"/>
                <a:gd name="connsiteY2819" fmla="*/ 169648 h 509406"/>
                <a:gd name="connsiteX2820" fmla="*/ 2257714 w 2377881"/>
                <a:gd name="connsiteY2820" fmla="*/ 170717 h 509406"/>
                <a:gd name="connsiteX2821" fmla="*/ 2250760 w 2377881"/>
                <a:gd name="connsiteY2821" fmla="*/ 173458 h 509406"/>
                <a:gd name="connsiteX2822" fmla="*/ 2246855 w 2377881"/>
                <a:gd name="connsiteY2822" fmla="*/ 173554 h 509406"/>
                <a:gd name="connsiteX2823" fmla="*/ 2242568 w 2377881"/>
                <a:gd name="connsiteY2823" fmla="*/ 172696 h 509406"/>
                <a:gd name="connsiteX2824" fmla="*/ 2235520 w 2377881"/>
                <a:gd name="connsiteY2824" fmla="*/ 174697 h 509406"/>
                <a:gd name="connsiteX2825" fmla="*/ 2237615 w 2377881"/>
                <a:gd name="connsiteY2825" fmla="*/ 178030 h 509406"/>
                <a:gd name="connsiteX2826" fmla="*/ 2244759 w 2377881"/>
                <a:gd name="connsiteY2826" fmla="*/ 176887 h 509406"/>
                <a:gd name="connsiteX2827" fmla="*/ 2251046 w 2377881"/>
                <a:gd name="connsiteY2827" fmla="*/ 178983 h 509406"/>
                <a:gd name="connsiteX2828" fmla="*/ 2255332 w 2377881"/>
                <a:gd name="connsiteY2828" fmla="*/ 178411 h 509406"/>
                <a:gd name="connsiteX2829" fmla="*/ 2259809 w 2377881"/>
                <a:gd name="connsiteY2829" fmla="*/ 177840 h 509406"/>
                <a:gd name="connsiteX2830" fmla="*/ 2269714 w 2377881"/>
                <a:gd name="connsiteY2830" fmla="*/ 184031 h 509406"/>
                <a:gd name="connsiteX2831" fmla="*/ 2279716 w 2377881"/>
                <a:gd name="connsiteY2831" fmla="*/ 196795 h 509406"/>
                <a:gd name="connsiteX2832" fmla="*/ 2286574 w 2377881"/>
                <a:gd name="connsiteY2832" fmla="*/ 193842 h 509406"/>
                <a:gd name="connsiteX2833" fmla="*/ 2289241 w 2377881"/>
                <a:gd name="connsiteY2833" fmla="*/ 194032 h 509406"/>
                <a:gd name="connsiteX2834" fmla="*/ 2293337 w 2377881"/>
                <a:gd name="connsiteY2834" fmla="*/ 194794 h 509406"/>
                <a:gd name="connsiteX2835" fmla="*/ 2308957 w 2377881"/>
                <a:gd name="connsiteY2835" fmla="*/ 196318 h 509406"/>
                <a:gd name="connsiteX2836" fmla="*/ 2312672 w 2377881"/>
                <a:gd name="connsiteY2836" fmla="*/ 196985 h 509406"/>
                <a:gd name="connsiteX2837" fmla="*/ 2313244 w 2377881"/>
                <a:gd name="connsiteY2837" fmla="*/ 197080 h 509406"/>
                <a:gd name="connsiteX2838" fmla="*/ 2320197 w 2377881"/>
                <a:gd name="connsiteY2838" fmla="*/ 195842 h 509406"/>
                <a:gd name="connsiteX2839" fmla="*/ 2321816 w 2377881"/>
                <a:gd name="connsiteY2839" fmla="*/ 197557 h 509406"/>
                <a:gd name="connsiteX2840" fmla="*/ 2323722 w 2377881"/>
                <a:gd name="connsiteY2840" fmla="*/ 199557 h 509406"/>
                <a:gd name="connsiteX2841" fmla="*/ 2327436 w 2377881"/>
                <a:gd name="connsiteY2841" fmla="*/ 205558 h 509406"/>
                <a:gd name="connsiteX2842" fmla="*/ 2326484 w 2377881"/>
                <a:gd name="connsiteY2842" fmla="*/ 210130 h 509406"/>
                <a:gd name="connsiteX2843" fmla="*/ 2332770 w 2377881"/>
                <a:gd name="connsiteY2843" fmla="*/ 211558 h 509406"/>
                <a:gd name="connsiteX2844" fmla="*/ 2347439 w 2377881"/>
                <a:gd name="connsiteY2844" fmla="*/ 207939 h 509406"/>
                <a:gd name="connsiteX2845" fmla="*/ 2343819 w 2377881"/>
                <a:gd name="connsiteY2845" fmla="*/ 203653 h 509406"/>
                <a:gd name="connsiteX2846" fmla="*/ 2339247 w 2377881"/>
                <a:gd name="connsiteY2846" fmla="*/ 207748 h 509406"/>
                <a:gd name="connsiteX2847" fmla="*/ 2336771 w 2377881"/>
                <a:gd name="connsiteY2847" fmla="*/ 207463 h 509406"/>
                <a:gd name="connsiteX2848" fmla="*/ 2334770 w 2377881"/>
                <a:gd name="connsiteY2848" fmla="*/ 207272 h 509406"/>
                <a:gd name="connsiteX2849" fmla="*/ 2328770 w 2377881"/>
                <a:gd name="connsiteY2849" fmla="*/ 201652 h 509406"/>
                <a:gd name="connsiteX2850" fmla="*/ 2330484 w 2377881"/>
                <a:gd name="connsiteY2850" fmla="*/ 199176 h 509406"/>
                <a:gd name="connsiteX2851" fmla="*/ 2333723 w 2377881"/>
                <a:gd name="connsiteY2851" fmla="*/ 197080 h 509406"/>
                <a:gd name="connsiteX2852" fmla="*/ 2336294 w 2377881"/>
                <a:gd name="connsiteY2852" fmla="*/ 196223 h 509406"/>
                <a:gd name="connsiteX2853" fmla="*/ 2342962 w 2377881"/>
                <a:gd name="connsiteY2853" fmla="*/ 196890 h 509406"/>
                <a:gd name="connsiteX2854" fmla="*/ 2348010 w 2377881"/>
                <a:gd name="connsiteY2854" fmla="*/ 200319 h 509406"/>
                <a:gd name="connsiteX2855" fmla="*/ 2358678 w 2377881"/>
                <a:gd name="connsiteY2855" fmla="*/ 197938 h 509406"/>
                <a:gd name="connsiteX2856" fmla="*/ 2365060 w 2377881"/>
                <a:gd name="connsiteY2856" fmla="*/ 202319 h 509406"/>
                <a:gd name="connsiteX2857" fmla="*/ 2358773 w 2377881"/>
                <a:gd name="connsiteY2857" fmla="*/ 212987 h 509406"/>
                <a:gd name="connsiteX2858" fmla="*/ 2354487 w 2377881"/>
                <a:gd name="connsiteY2858" fmla="*/ 215464 h 509406"/>
                <a:gd name="connsiteX2859" fmla="*/ 2353440 w 2377881"/>
                <a:gd name="connsiteY2859" fmla="*/ 218226 h 509406"/>
                <a:gd name="connsiteX2860" fmla="*/ 2349915 w 2377881"/>
                <a:gd name="connsiteY2860" fmla="*/ 222417 h 509406"/>
                <a:gd name="connsiteX2861" fmla="*/ 2351344 w 2377881"/>
                <a:gd name="connsiteY2861" fmla="*/ 227941 h 509406"/>
                <a:gd name="connsiteX2862" fmla="*/ 2343724 w 2377881"/>
                <a:gd name="connsiteY2862" fmla="*/ 227560 h 509406"/>
                <a:gd name="connsiteX2863" fmla="*/ 2343438 w 2377881"/>
                <a:gd name="connsiteY2863" fmla="*/ 230513 h 509406"/>
                <a:gd name="connsiteX2864" fmla="*/ 2348867 w 2377881"/>
                <a:gd name="connsiteY2864" fmla="*/ 232323 h 509406"/>
                <a:gd name="connsiteX2865" fmla="*/ 2351058 w 2377881"/>
                <a:gd name="connsiteY2865" fmla="*/ 233656 h 509406"/>
                <a:gd name="connsiteX2866" fmla="*/ 2353725 w 2377881"/>
                <a:gd name="connsiteY2866" fmla="*/ 235276 h 509406"/>
                <a:gd name="connsiteX2867" fmla="*/ 2365060 w 2377881"/>
                <a:gd name="connsiteY2867" fmla="*/ 230418 h 509406"/>
                <a:gd name="connsiteX2868" fmla="*/ 2367727 w 2377881"/>
                <a:gd name="connsiteY2868" fmla="*/ 232513 h 509406"/>
                <a:gd name="connsiteX2869" fmla="*/ 2372966 w 2377881"/>
                <a:gd name="connsiteY2869" fmla="*/ 234609 h 509406"/>
                <a:gd name="connsiteX2870" fmla="*/ 2374585 w 2377881"/>
                <a:gd name="connsiteY2870" fmla="*/ 234609 h 509406"/>
                <a:gd name="connsiteX2871" fmla="*/ 2377823 w 2377881"/>
                <a:gd name="connsiteY2871" fmla="*/ 234799 h 509406"/>
                <a:gd name="connsiteX2872" fmla="*/ 2374680 w 2377881"/>
                <a:gd name="connsiteY2872" fmla="*/ 242991 h 509406"/>
                <a:gd name="connsiteX2873" fmla="*/ 2367060 w 2377881"/>
                <a:gd name="connsiteY2873" fmla="*/ 241753 h 509406"/>
                <a:gd name="connsiteX2874" fmla="*/ 2360964 w 2377881"/>
                <a:gd name="connsiteY2874" fmla="*/ 240705 h 509406"/>
                <a:gd name="connsiteX2875" fmla="*/ 2358487 w 2377881"/>
                <a:gd name="connsiteY2875" fmla="*/ 241181 h 509406"/>
                <a:gd name="connsiteX2876" fmla="*/ 2356011 w 2377881"/>
                <a:gd name="connsiteY2876" fmla="*/ 246515 h 509406"/>
                <a:gd name="connsiteX2877" fmla="*/ 2353916 w 2377881"/>
                <a:gd name="connsiteY2877" fmla="*/ 249373 h 509406"/>
                <a:gd name="connsiteX2878" fmla="*/ 2348962 w 2377881"/>
                <a:gd name="connsiteY2878" fmla="*/ 252230 h 509406"/>
                <a:gd name="connsiteX2879" fmla="*/ 2346200 w 2377881"/>
                <a:gd name="connsiteY2879" fmla="*/ 254135 h 509406"/>
                <a:gd name="connsiteX2880" fmla="*/ 2355154 w 2377881"/>
                <a:gd name="connsiteY2880" fmla="*/ 263946 h 509406"/>
                <a:gd name="connsiteX2881" fmla="*/ 2354773 w 2377881"/>
                <a:gd name="connsiteY2881" fmla="*/ 281853 h 509406"/>
                <a:gd name="connsiteX2882" fmla="*/ 2353630 w 2377881"/>
                <a:gd name="connsiteY2882" fmla="*/ 285663 h 509406"/>
                <a:gd name="connsiteX2883" fmla="*/ 2357535 w 2377881"/>
                <a:gd name="connsiteY2883" fmla="*/ 289473 h 509406"/>
                <a:gd name="connsiteX2884" fmla="*/ 2358773 w 2377881"/>
                <a:gd name="connsiteY2884" fmla="*/ 289378 h 509406"/>
                <a:gd name="connsiteX2885" fmla="*/ 2360488 w 2377881"/>
                <a:gd name="connsiteY2885" fmla="*/ 292045 h 509406"/>
                <a:gd name="connsiteX2886" fmla="*/ 2351725 w 2377881"/>
                <a:gd name="connsiteY2886" fmla="*/ 295474 h 509406"/>
                <a:gd name="connsiteX2887" fmla="*/ 2348486 w 2377881"/>
                <a:gd name="connsiteY2887" fmla="*/ 296712 h 509406"/>
                <a:gd name="connsiteX2888" fmla="*/ 2345057 w 2377881"/>
                <a:gd name="connsiteY2888" fmla="*/ 298045 h 509406"/>
                <a:gd name="connsiteX2889" fmla="*/ 2344105 w 2377881"/>
                <a:gd name="connsiteY2889" fmla="*/ 292426 h 509406"/>
                <a:gd name="connsiteX2890" fmla="*/ 2342200 w 2377881"/>
                <a:gd name="connsiteY2890" fmla="*/ 291092 h 509406"/>
                <a:gd name="connsiteX2891" fmla="*/ 2333247 w 2377881"/>
                <a:gd name="connsiteY2891" fmla="*/ 292807 h 509406"/>
                <a:gd name="connsiteX2892" fmla="*/ 2331055 w 2377881"/>
                <a:gd name="connsiteY2892" fmla="*/ 293759 h 509406"/>
                <a:gd name="connsiteX2893" fmla="*/ 2327913 w 2377881"/>
                <a:gd name="connsiteY2893" fmla="*/ 302046 h 509406"/>
                <a:gd name="connsiteX2894" fmla="*/ 2316578 w 2377881"/>
                <a:gd name="connsiteY2894" fmla="*/ 304427 h 509406"/>
                <a:gd name="connsiteX2895" fmla="*/ 2317435 w 2377881"/>
                <a:gd name="connsiteY2895" fmla="*/ 298712 h 509406"/>
                <a:gd name="connsiteX2896" fmla="*/ 2317435 w 2377881"/>
                <a:gd name="connsiteY2896" fmla="*/ 298617 h 509406"/>
                <a:gd name="connsiteX2897" fmla="*/ 2311625 w 2377881"/>
                <a:gd name="connsiteY2897" fmla="*/ 297855 h 509406"/>
                <a:gd name="connsiteX2898" fmla="*/ 2302004 w 2377881"/>
                <a:gd name="connsiteY2898" fmla="*/ 299569 h 509406"/>
                <a:gd name="connsiteX2899" fmla="*/ 2296956 w 2377881"/>
                <a:gd name="connsiteY2899" fmla="*/ 302713 h 509406"/>
                <a:gd name="connsiteX2900" fmla="*/ 2289813 w 2377881"/>
                <a:gd name="connsiteY2900" fmla="*/ 302236 h 509406"/>
                <a:gd name="connsiteX2901" fmla="*/ 2277716 w 2377881"/>
                <a:gd name="connsiteY2901" fmla="*/ 302617 h 509406"/>
                <a:gd name="connsiteX2902" fmla="*/ 2272191 w 2377881"/>
                <a:gd name="connsiteY2902" fmla="*/ 302236 h 509406"/>
                <a:gd name="connsiteX2903" fmla="*/ 2270572 w 2377881"/>
                <a:gd name="connsiteY2903" fmla="*/ 303189 h 509406"/>
                <a:gd name="connsiteX2904" fmla="*/ 2269619 w 2377881"/>
                <a:gd name="connsiteY2904" fmla="*/ 303760 h 509406"/>
                <a:gd name="connsiteX2905" fmla="*/ 2267048 w 2377881"/>
                <a:gd name="connsiteY2905" fmla="*/ 300808 h 509406"/>
                <a:gd name="connsiteX2906" fmla="*/ 2267428 w 2377881"/>
                <a:gd name="connsiteY2906" fmla="*/ 299569 h 509406"/>
                <a:gd name="connsiteX2907" fmla="*/ 2267619 w 2377881"/>
                <a:gd name="connsiteY2907" fmla="*/ 299093 h 509406"/>
                <a:gd name="connsiteX2908" fmla="*/ 2263714 w 2377881"/>
                <a:gd name="connsiteY2908" fmla="*/ 297760 h 509406"/>
                <a:gd name="connsiteX2909" fmla="*/ 2261714 w 2377881"/>
                <a:gd name="connsiteY2909" fmla="*/ 297950 h 509406"/>
                <a:gd name="connsiteX2910" fmla="*/ 2261428 w 2377881"/>
                <a:gd name="connsiteY2910" fmla="*/ 297950 h 509406"/>
                <a:gd name="connsiteX2911" fmla="*/ 2261999 w 2377881"/>
                <a:gd name="connsiteY2911" fmla="*/ 299855 h 509406"/>
                <a:gd name="connsiteX2912" fmla="*/ 2256189 w 2377881"/>
                <a:gd name="connsiteY2912" fmla="*/ 303094 h 509406"/>
                <a:gd name="connsiteX2913" fmla="*/ 2252950 w 2377881"/>
                <a:gd name="connsiteY2913" fmla="*/ 303760 h 509406"/>
                <a:gd name="connsiteX2914" fmla="*/ 2250379 w 2377881"/>
                <a:gd name="connsiteY2914" fmla="*/ 298617 h 509406"/>
                <a:gd name="connsiteX2915" fmla="*/ 2250664 w 2377881"/>
                <a:gd name="connsiteY2915" fmla="*/ 297760 h 509406"/>
                <a:gd name="connsiteX2916" fmla="*/ 2245997 w 2377881"/>
                <a:gd name="connsiteY2916" fmla="*/ 297569 h 509406"/>
                <a:gd name="connsiteX2917" fmla="*/ 2245426 w 2377881"/>
                <a:gd name="connsiteY2917" fmla="*/ 298903 h 509406"/>
                <a:gd name="connsiteX2918" fmla="*/ 2243902 w 2377881"/>
                <a:gd name="connsiteY2918" fmla="*/ 302617 h 509406"/>
                <a:gd name="connsiteX2919" fmla="*/ 2254284 w 2377881"/>
                <a:gd name="connsiteY2919" fmla="*/ 309285 h 509406"/>
                <a:gd name="connsiteX2920" fmla="*/ 2263142 w 2377881"/>
                <a:gd name="connsiteY2920" fmla="*/ 308332 h 509406"/>
                <a:gd name="connsiteX2921" fmla="*/ 2272096 w 2377881"/>
                <a:gd name="connsiteY2921" fmla="*/ 310618 h 509406"/>
                <a:gd name="connsiteX2922" fmla="*/ 2272667 w 2377881"/>
                <a:gd name="connsiteY2922" fmla="*/ 313285 h 509406"/>
                <a:gd name="connsiteX2923" fmla="*/ 2281145 w 2377881"/>
                <a:gd name="connsiteY2923" fmla="*/ 310428 h 509406"/>
                <a:gd name="connsiteX2924" fmla="*/ 2284479 w 2377881"/>
                <a:gd name="connsiteY2924" fmla="*/ 316238 h 509406"/>
                <a:gd name="connsiteX2925" fmla="*/ 2282954 w 2377881"/>
                <a:gd name="connsiteY2925" fmla="*/ 318619 h 509406"/>
                <a:gd name="connsiteX2926" fmla="*/ 2281525 w 2377881"/>
                <a:gd name="connsiteY2926" fmla="*/ 318715 h 509406"/>
                <a:gd name="connsiteX2927" fmla="*/ 2276287 w 2377881"/>
                <a:gd name="connsiteY2927" fmla="*/ 320524 h 509406"/>
                <a:gd name="connsiteX2928" fmla="*/ 2260952 w 2377881"/>
                <a:gd name="connsiteY2928" fmla="*/ 317667 h 509406"/>
                <a:gd name="connsiteX2929" fmla="*/ 2260094 w 2377881"/>
                <a:gd name="connsiteY2929" fmla="*/ 317000 h 509406"/>
                <a:gd name="connsiteX2930" fmla="*/ 2251427 w 2377881"/>
                <a:gd name="connsiteY2930" fmla="*/ 319191 h 509406"/>
                <a:gd name="connsiteX2931" fmla="*/ 2244950 w 2377881"/>
                <a:gd name="connsiteY2931" fmla="*/ 317095 h 509406"/>
                <a:gd name="connsiteX2932" fmla="*/ 2241997 w 2377881"/>
                <a:gd name="connsiteY2932" fmla="*/ 316333 h 509406"/>
                <a:gd name="connsiteX2933" fmla="*/ 2235329 w 2377881"/>
                <a:gd name="connsiteY2933" fmla="*/ 316143 h 509406"/>
                <a:gd name="connsiteX2934" fmla="*/ 2230757 w 2377881"/>
                <a:gd name="connsiteY2934" fmla="*/ 318524 h 509406"/>
                <a:gd name="connsiteX2935" fmla="*/ 2229138 w 2377881"/>
                <a:gd name="connsiteY2935" fmla="*/ 318715 h 509406"/>
                <a:gd name="connsiteX2936" fmla="*/ 2224185 w 2377881"/>
                <a:gd name="connsiteY2936" fmla="*/ 319191 h 509406"/>
                <a:gd name="connsiteX2937" fmla="*/ 2209136 w 2377881"/>
                <a:gd name="connsiteY2937" fmla="*/ 320048 h 509406"/>
                <a:gd name="connsiteX2938" fmla="*/ 2193991 w 2377881"/>
                <a:gd name="connsiteY2938" fmla="*/ 319762 h 509406"/>
                <a:gd name="connsiteX2939" fmla="*/ 2184942 w 2377881"/>
                <a:gd name="connsiteY2939" fmla="*/ 315095 h 509406"/>
                <a:gd name="connsiteX2940" fmla="*/ 2177894 w 2377881"/>
                <a:gd name="connsiteY2940" fmla="*/ 322144 h 509406"/>
                <a:gd name="connsiteX2941" fmla="*/ 2165892 w 2377881"/>
                <a:gd name="connsiteY2941" fmla="*/ 322144 h 509406"/>
                <a:gd name="connsiteX2942" fmla="*/ 2156843 w 2377881"/>
                <a:gd name="connsiteY2942" fmla="*/ 321001 h 509406"/>
                <a:gd name="connsiteX2943" fmla="*/ 2154271 w 2377881"/>
                <a:gd name="connsiteY2943" fmla="*/ 319286 h 509406"/>
                <a:gd name="connsiteX2944" fmla="*/ 2150938 w 2377881"/>
                <a:gd name="connsiteY2944" fmla="*/ 321191 h 509406"/>
                <a:gd name="connsiteX2945" fmla="*/ 2150557 w 2377881"/>
                <a:gd name="connsiteY2945" fmla="*/ 321858 h 509406"/>
                <a:gd name="connsiteX2946" fmla="*/ 2149128 w 2377881"/>
                <a:gd name="connsiteY2946" fmla="*/ 324525 h 509406"/>
                <a:gd name="connsiteX2947" fmla="*/ 2142747 w 2377881"/>
                <a:gd name="connsiteY2947" fmla="*/ 323572 h 509406"/>
                <a:gd name="connsiteX2948" fmla="*/ 2142747 w 2377881"/>
                <a:gd name="connsiteY2948" fmla="*/ 321096 h 509406"/>
                <a:gd name="connsiteX2949" fmla="*/ 2140746 w 2377881"/>
                <a:gd name="connsiteY2949" fmla="*/ 320620 h 509406"/>
                <a:gd name="connsiteX2950" fmla="*/ 2138936 w 2377881"/>
                <a:gd name="connsiteY2950" fmla="*/ 321191 h 509406"/>
                <a:gd name="connsiteX2951" fmla="*/ 2133031 w 2377881"/>
                <a:gd name="connsiteY2951" fmla="*/ 317572 h 509406"/>
                <a:gd name="connsiteX2952" fmla="*/ 2125411 w 2377881"/>
                <a:gd name="connsiteY2952" fmla="*/ 320239 h 509406"/>
                <a:gd name="connsiteX2953" fmla="*/ 2122458 w 2377881"/>
                <a:gd name="connsiteY2953" fmla="*/ 329287 h 509406"/>
                <a:gd name="connsiteX2954" fmla="*/ 2114743 w 2377881"/>
                <a:gd name="connsiteY2954" fmla="*/ 324525 h 509406"/>
                <a:gd name="connsiteX2955" fmla="*/ 2120839 w 2377881"/>
                <a:gd name="connsiteY2955" fmla="*/ 325573 h 509406"/>
                <a:gd name="connsiteX2956" fmla="*/ 2121982 w 2377881"/>
                <a:gd name="connsiteY2956" fmla="*/ 322906 h 509406"/>
                <a:gd name="connsiteX2957" fmla="*/ 2113981 w 2377881"/>
                <a:gd name="connsiteY2957" fmla="*/ 322620 h 509406"/>
                <a:gd name="connsiteX2958" fmla="*/ 2111314 w 2377881"/>
                <a:gd name="connsiteY2958" fmla="*/ 323382 h 509406"/>
                <a:gd name="connsiteX2959" fmla="*/ 2109599 w 2377881"/>
                <a:gd name="connsiteY2959" fmla="*/ 323858 h 509406"/>
                <a:gd name="connsiteX2960" fmla="*/ 2095502 w 2377881"/>
                <a:gd name="connsiteY2960" fmla="*/ 325954 h 509406"/>
                <a:gd name="connsiteX2961" fmla="*/ 2088168 w 2377881"/>
                <a:gd name="connsiteY2961" fmla="*/ 321953 h 509406"/>
                <a:gd name="connsiteX2962" fmla="*/ 2084644 w 2377881"/>
                <a:gd name="connsiteY2962" fmla="*/ 320048 h 509406"/>
                <a:gd name="connsiteX2963" fmla="*/ 2071880 w 2377881"/>
                <a:gd name="connsiteY2963" fmla="*/ 324430 h 509406"/>
                <a:gd name="connsiteX2964" fmla="*/ 2072642 w 2377881"/>
                <a:gd name="connsiteY2964" fmla="*/ 330907 h 509406"/>
                <a:gd name="connsiteX2965" fmla="*/ 2069594 w 2377881"/>
                <a:gd name="connsiteY2965" fmla="*/ 336812 h 509406"/>
                <a:gd name="connsiteX2966" fmla="*/ 2066927 w 2377881"/>
                <a:gd name="connsiteY2966" fmla="*/ 335955 h 509406"/>
                <a:gd name="connsiteX2967" fmla="*/ 2063784 w 2377881"/>
                <a:gd name="connsiteY2967" fmla="*/ 335002 h 509406"/>
                <a:gd name="connsiteX2968" fmla="*/ 2064737 w 2377881"/>
                <a:gd name="connsiteY2968" fmla="*/ 329002 h 509406"/>
                <a:gd name="connsiteX2969" fmla="*/ 2063022 w 2377881"/>
                <a:gd name="connsiteY2969" fmla="*/ 321382 h 509406"/>
                <a:gd name="connsiteX2970" fmla="*/ 2054926 w 2377881"/>
                <a:gd name="connsiteY2970" fmla="*/ 323382 h 509406"/>
                <a:gd name="connsiteX2971" fmla="*/ 2045687 w 2377881"/>
                <a:gd name="connsiteY2971" fmla="*/ 323858 h 509406"/>
                <a:gd name="connsiteX2972" fmla="*/ 2031209 w 2377881"/>
                <a:gd name="connsiteY2972" fmla="*/ 325954 h 509406"/>
                <a:gd name="connsiteX2973" fmla="*/ 2033304 w 2377881"/>
                <a:gd name="connsiteY2973" fmla="*/ 330145 h 509406"/>
                <a:gd name="connsiteX2974" fmla="*/ 2033875 w 2377881"/>
                <a:gd name="connsiteY2974" fmla="*/ 329954 h 509406"/>
                <a:gd name="connsiteX2975" fmla="*/ 2036733 w 2377881"/>
                <a:gd name="connsiteY2975" fmla="*/ 328811 h 509406"/>
                <a:gd name="connsiteX2976" fmla="*/ 2044067 w 2377881"/>
                <a:gd name="connsiteY2976" fmla="*/ 328049 h 509406"/>
                <a:gd name="connsiteX2977" fmla="*/ 2049020 w 2377881"/>
                <a:gd name="connsiteY2977" fmla="*/ 327097 h 509406"/>
                <a:gd name="connsiteX2978" fmla="*/ 2051592 w 2377881"/>
                <a:gd name="connsiteY2978" fmla="*/ 330907 h 509406"/>
                <a:gd name="connsiteX2979" fmla="*/ 2041305 w 2377881"/>
                <a:gd name="connsiteY2979" fmla="*/ 336145 h 509406"/>
                <a:gd name="connsiteX2980" fmla="*/ 2037971 w 2377881"/>
                <a:gd name="connsiteY2980" fmla="*/ 336241 h 509406"/>
                <a:gd name="connsiteX2981" fmla="*/ 2035114 w 2377881"/>
                <a:gd name="connsiteY2981" fmla="*/ 336336 h 509406"/>
                <a:gd name="connsiteX2982" fmla="*/ 2030161 w 2377881"/>
                <a:gd name="connsiteY2982" fmla="*/ 332145 h 509406"/>
                <a:gd name="connsiteX2983" fmla="*/ 2029018 w 2377881"/>
                <a:gd name="connsiteY2983" fmla="*/ 332526 h 509406"/>
                <a:gd name="connsiteX2984" fmla="*/ 2021874 w 2377881"/>
                <a:gd name="connsiteY2984" fmla="*/ 334145 h 509406"/>
                <a:gd name="connsiteX2985" fmla="*/ 2019398 w 2377881"/>
                <a:gd name="connsiteY2985" fmla="*/ 334050 h 509406"/>
                <a:gd name="connsiteX2986" fmla="*/ 2018826 w 2377881"/>
                <a:gd name="connsiteY2986" fmla="*/ 333383 h 509406"/>
                <a:gd name="connsiteX2987" fmla="*/ 2018921 w 2377881"/>
                <a:gd name="connsiteY2987" fmla="*/ 330049 h 509406"/>
                <a:gd name="connsiteX2988" fmla="*/ 2019398 w 2377881"/>
                <a:gd name="connsiteY2988" fmla="*/ 330049 h 509406"/>
                <a:gd name="connsiteX2989" fmla="*/ 2022541 w 2377881"/>
                <a:gd name="connsiteY2989" fmla="*/ 329764 h 509406"/>
                <a:gd name="connsiteX2990" fmla="*/ 2018445 w 2377881"/>
                <a:gd name="connsiteY2990" fmla="*/ 321572 h 509406"/>
                <a:gd name="connsiteX2991" fmla="*/ 2015587 w 2377881"/>
                <a:gd name="connsiteY2991" fmla="*/ 322810 h 509406"/>
                <a:gd name="connsiteX2992" fmla="*/ 2009301 w 2377881"/>
                <a:gd name="connsiteY2992" fmla="*/ 321763 h 509406"/>
                <a:gd name="connsiteX2993" fmla="*/ 2002919 w 2377881"/>
                <a:gd name="connsiteY2993" fmla="*/ 319477 h 509406"/>
                <a:gd name="connsiteX2994" fmla="*/ 1993871 w 2377881"/>
                <a:gd name="connsiteY2994" fmla="*/ 325192 h 509406"/>
                <a:gd name="connsiteX2995" fmla="*/ 1989680 w 2377881"/>
                <a:gd name="connsiteY2995" fmla="*/ 324906 h 509406"/>
                <a:gd name="connsiteX2996" fmla="*/ 1987775 w 2377881"/>
                <a:gd name="connsiteY2996" fmla="*/ 324715 h 509406"/>
                <a:gd name="connsiteX2997" fmla="*/ 1961200 w 2377881"/>
                <a:gd name="connsiteY2997" fmla="*/ 327573 h 509406"/>
                <a:gd name="connsiteX2998" fmla="*/ 1949865 w 2377881"/>
                <a:gd name="connsiteY2998" fmla="*/ 325954 h 509406"/>
                <a:gd name="connsiteX2999" fmla="*/ 1947484 w 2377881"/>
                <a:gd name="connsiteY2999" fmla="*/ 325573 h 509406"/>
                <a:gd name="connsiteX3000" fmla="*/ 1938340 w 2377881"/>
                <a:gd name="connsiteY3000" fmla="*/ 327478 h 509406"/>
                <a:gd name="connsiteX3001" fmla="*/ 1936339 w 2377881"/>
                <a:gd name="connsiteY3001" fmla="*/ 327668 h 509406"/>
                <a:gd name="connsiteX3002" fmla="*/ 1929577 w 2377881"/>
                <a:gd name="connsiteY3002" fmla="*/ 326144 h 509406"/>
                <a:gd name="connsiteX3003" fmla="*/ 1927957 w 2377881"/>
                <a:gd name="connsiteY3003" fmla="*/ 327001 h 509406"/>
                <a:gd name="connsiteX3004" fmla="*/ 1928053 w 2377881"/>
                <a:gd name="connsiteY3004" fmla="*/ 329002 h 509406"/>
                <a:gd name="connsiteX3005" fmla="*/ 1931005 w 2377881"/>
                <a:gd name="connsiteY3005" fmla="*/ 330716 h 509406"/>
                <a:gd name="connsiteX3006" fmla="*/ 1942340 w 2377881"/>
                <a:gd name="connsiteY3006" fmla="*/ 330907 h 509406"/>
                <a:gd name="connsiteX3007" fmla="*/ 1946055 w 2377881"/>
                <a:gd name="connsiteY3007" fmla="*/ 331002 h 509406"/>
                <a:gd name="connsiteX3008" fmla="*/ 1947484 w 2377881"/>
                <a:gd name="connsiteY3008" fmla="*/ 331002 h 509406"/>
                <a:gd name="connsiteX3009" fmla="*/ 1950341 w 2377881"/>
                <a:gd name="connsiteY3009" fmla="*/ 331764 h 509406"/>
                <a:gd name="connsiteX3010" fmla="*/ 1948722 w 2377881"/>
                <a:gd name="connsiteY3010" fmla="*/ 336622 h 509406"/>
                <a:gd name="connsiteX3011" fmla="*/ 1948532 w 2377881"/>
                <a:gd name="connsiteY3011" fmla="*/ 337860 h 509406"/>
                <a:gd name="connsiteX3012" fmla="*/ 1947988 w 2377881"/>
                <a:gd name="connsiteY3012" fmla="*/ 341213 h 509406"/>
                <a:gd name="connsiteX3013" fmla="*/ 1947198 w 2377881"/>
                <a:gd name="connsiteY3013" fmla="*/ 341098 h 509406"/>
                <a:gd name="connsiteX3014" fmla="*/ 1935768 w 2377881"/>
                <a:gd name="connsiteY3014" fmla="*/ 341765 h 509406"/>
                <a:gd name="connsiteX3015" fmla="*/ 1927863 w 2377881"/>
                <a:gd name="connsiteY3015" fmla="*/ 342908 h 509406"/>
                <a:gd name="connsiteX3016" fmla="*/ 1925291 w 2377881"/>
                <a:gd name="connsiteY3016" fmla="*/ 347956 h 509406"/>
                <a:gd name="connsiteX3017" fmla="*/ 1925291 w 2377881"/>
                <a:gd name="connsiteY3017" fmla="*/ 347671 h 509406"/>
                <a:gd name="connsiteX3018" fmla="*/ 1922338 w 2377881"/>
                <a:gd name="connsiteY3018" fmla="*/ 341384 h 509406"/>
                <a:gd name="connsiteX3019" fmla="*/ 1921100 w 2377881"/>
                <a:gd name="connsiteY3019" fmla="*/ 340908 h 509406"/>
                <a:gd name="connsiteX3020" fmla="*/ 1918242 w 2377881"/>
                <a:gd name="connsiteY3020" fmla="*/ 345004 h 509406"/>
                <a:gd name="connsiteX3021" fmla="*/ 1914813 w 2377881"/>
                <a:gd name="connsiteY3021" fmla="*/ 344623 h 509406"/>
                <a:gd name="connsiteX3022" fmla="*/ 1904145 w 2377881"/>
                <a:gd name="connsiteY3022" fmla="*/ 346528 h 509406"/>
                <a:gd name="connsiteX3023" fmla="*/ 1899382 w 2377881"/>
                <a:gd name="connsiteY3023" fmla="*/ 342622 h 509406"/>
                <a:gd name="connsiteX3024" fmla="*/ 1896620 w 2377881"/>
                <a:gd name="connsiteY3024" fmla="*/ 339574 h 509406"/>
                <a:gd name="connsiteX3025" fmla="*/ 1893001 w 2377881"/>
                <a:gd name="connsiteY3025" fmla="*/ 344146 h 509406"/>
                <a:gd name="connsiteX3026" fmla="*/ 1889572 w 2377881"/>
                <a:gd name="connsiteY3026" fmla="*/ 345575 h 509406"/>
                <a:gd name="connsiteX3027" fmla="*/ 1886333 w 2377881"/>
                <a:gd name="connsiteY3027" fmla="*/ 343194 h 509406"/>
                <a:gd name="connsiteX3028" fmla="*/ 1882142 w 2377881"/>
                <a:gd name="connsiteY3028" fmla="*/ 345861 h 509406"/>
                <a:gd name="connsiteX3029" fmla="*/ 1874904 w 2377881"/>
                <a:gd name="connsiteY3029" fmla="*/ 347099 h 509406"/>
                <a:gd name="connsiteX3030" fmla="*/ 1875665 w 2377881"/>
                <a:gd name="connsiteY3030" fmla="*/ 344527 h 509406"/>
                <a:gd name="connsiteX3031" fmla="*/ 1865473 w 2377881"/>
                <a:gd name="connsiteY3031" fmla="*/ 341384 h 509406"/>
                <a:gd name="connsiteX3032" fmla="*/ 1860997 w 2377881"/>
                <a:gd name="connsiteY3032" fmla="*/ 344623 h 509406"/>
                <a:gd name="connsiteX3033" fmla="*/ 1856234 w 2377881"/>
                <a:gd name="connsiteY3033" fmla="*/ 344146 h 509406"/>
                <a:gd name="connsiteX3034" fmla="*/ 1851853 w 2377881"/>
                <a:gd name="connsiteY3034" fmla="*/ 346909 h 509406"/>
                <a:gd name="connsiteX3035" fmla="*/ 1850519 w 2377881"/>
                <a:gd name="connsiteY3035" fmla="*/ 349766 h 509406"/>
                <a:gd name="connsiteX3036" fmla="*/ 1846614 w 2377881"/>
                <a:gd name="connsiteY3036" fmla="*/ 349385 h 509406"/>
                <a:gd name="connsiteX3037" fmla="*/ 1839851 w 2377881"/>
                <a:gd name="connsiteY3037" fmla="*/ 352528 h 509406"/>
                <a:gd name="connsiteX3038" fmla="*/ 1831850 w 2377881"/>
                <a:gd name="connsiteY3038" fmla="*/ 349099 h 509406"/>
                <a:gd name="connsiteX3039" fmla="*/ 1816896 w 2377881"/>
                <a:gd name="connsiteY3039" fmla="*/ 351385 h 509406"/>
                <a:gd name="connsiteX3040" fmla="*/ 1810514 w 2377881"/>
                <a:gd name="connsiteY3040" fmla="*/ 351290 h 509406"/>
                <a:gd name="connsiteX3041" fmla="*/ 1806133 w 2377881"/>
                <a:gd name="connsiteY3041" fmla="*/ 351195 h 509406"/>
                <a:gd name="connsiteX3042" fmla="*/ 1796894 w 2377881"/>
                <a:gd name="connsiteY3042" fmla="*/ 352528 h 509406"/>
                <a:gd name="connsiteX3043" fmla="*/ 1789179 w 2377881"/>
                <a:gd name="connsiteY3043" fmla="*/ 347004 h 509406"/>
                <a:gd name="connsiteX3044" fmla="*/ 1787559 w 2377881"/>
                <a:gd name="connsiteY3044" fmla="*/ 350814 h 509406"/>
                <a:gd name="connsiteX3045" fmla="*/ 1787083 w 2377881"/>
                <a:gd name="connsiteY3045" fmla="*/ 352052 h 509406"/>
                <a:gd name="connsiteX3046" fmla="*/ 1787559 w 2377881"/>
                <a:gd name="connsiteY3046" fmla="*/ 354814 h 509406"/>
                <a:gd name="connsiteX3047" fmla="*/ 1786035 w 2377881"/>
                <a:gd name="connsiteY3047" fmla="*/ 355291 h 509406"/>
                <a:gd name="connsiteX3048" fmla="*/ 1782320 w 2377881"/>
                <a:gd name="connsiteY3048" fmla="*/ 356338 h 509406"/>
                <a:gd name="connsiteX3049" fmla="*/ 1773653 w 2377881"/>
                <a:gd name="connsiteY3049" fmla="*/ 352909 h 509406"/>
                <a:gd name="connsiteX3050" fmla="*/ 1764699 w 2377881"/>
                <a:gd name="connsiteY3050" fmla="*/ 356529 h 509406"/>
                <a:gd name="connsiteX3051" fmla="*/ 1764889 w 2377881"/>
                <a:gd name="connsiteY3051" fmla="*/ 363482 h 509406"/>
                <a:gd name="connsiteX3052" fmla="*/ 1770319 w 2377881"/>
                <a:gd name="connsiteY3052" fmla="*/ 366149 h 509406"/>
                <a:gd name="connsiteX3053" fmla="*/ 1765080 w 2377881"/>
                <a:gd name="connsiteY3053" fmla="*/ 369578 h 509406"/>
                <a:gd name="connsiteX3054" fmla="*/ 1762889 w 2377881"/>
                <a:gd name="connsiteY3054" fmla="*/ 369102 h 509406"/>
                <a:gd name="connsiteX3055" fmla="*/ 1757746 w 2377881"/>
                <a:gd name="connsiteY3055" fmla="*/ 368054 h 509406"/>
                <a:gd name="connsiteX3056" fmla="*/ 1753460 w 2377881"/>
                <a:gd name="connsiteY3056" fmla="*/ 364625 h 509406"/>
                <a:gd name="connsiteX3057" fmla="*/ 1741077 w 2377881"/>
                <a:gd name="connsiteY3057" fmla="*/ 371197 h 509406"/>
                <a:gd name="connsiteX3058" fmla="*/ 1733552 w 2377881"/>
                <a:gd name="connsiteY3058" fmla="*/ 366054 h 509406"/>
                <a:gd name="connsiteX3059" fmla="*/ 1726504 w 2377881"/>
                <a:gd name="connsiteY3059" fmla="*/ 367387 h 509406"/>
                <a:gd name="connsiteX3060" fmla="*/ 1726789 w 2377881"/>
                <a:gd name="connsiteY3060" fmla="*/ 361387 h 509406"/>
                <a:gd name="connsiteX3061" fmla="*/ 1727838 w 2377881"/>
                <a:gd name="connsiteY3061" fmla="*/ 361577 h 509406"/>
                <a:gd name="connsiteX3062" fmla="*/ 1728885 w 2377881"/>
                <a:gd name="connsiteY3062" fmla="*/ 361863 h 509406"/>
                <a:gd name="connsiteX3063" fmla="*/ 1733552 w 2377881"/>
                <a:gd name="connsiteY3063" fmla="*/ 360625 h 509406"/>
                <a:gd name="connsiteX3064" fmla="*/ 1729647 w 2377881"/>
                <a:gd name="connsiteY3064" fmla="*/ 355291 h 509406"/>
                <a:gd name="connsiteX3065" fmla="*/ 1727647 w 2377881"/>
                <a:gd name="connsiteY3065" fmla="*/ 355100 h 509406"/>
                <a:gd name="connsiteX3066" fmla="*/ 1723360 w 2377881"/>
                <a:gd name="connsiteY3066" fmla="*/ 359101 h 509406"/>
                <a:gd name="connsiteX3067" fmla="*/ 1719169 w 2377881"/>
                <a:gd name="connsiteY3067" fmla="*/ 357196 h 509406"/>
                <a:gd name="connsiteX3068" fmla="*/ 1719169 w 2377881"/>
                <a:gd name="connsiteY3068" fmla="*/ 356148 h 509406"/>
                <a:gd name="connsiteX3069" fmla="*/ 1707073 w 2377881"/>
                <a:gd name="connsiteY3069" fmla="*/ 359386 h 509406"/>
                <a:gd name="connsiteX3070" fmla="*/ 1700500 w 2377881"/>
                <a:gd name="connsiteY3070" fmla="*/ 361291 h 509406"/>
                <a:gd name="connsiteX3071" fmla="*/ 1695833 w 2377881"/>
                <a:gd name="connsiteY3071" fmla="*/ 362625 h 509406"/>
                <a:gd name="connsiteX3072" fmla="*/ 1692500 w 2377881"/>
                <a:gd name="connsiteY3072" fmla="*/ 362339 h 509406"/>
                <a:gd name="connsiteX3073" fmla="*/ 1685737 w 2377881"/>
                <a:gd name="connsiteY3073" fmla="*/ 355291 h 509406"/>
                <a:gd name="connsiteX3074" fmla="*/ 1679260 w 2377881"/>
                <a:gd name="connsiteY3074" fmla="*/ 355386 h 509406"/>
                <a:gd name="connsiteX3075" fmla="*/ 1677069 w 2377881"/>
                <a:gd name="connsiteY3075" fmla="*/ 355386 h 509406"/>
                <a:gd name="connsiteX3076" fmla="*/ 1672307 w 2377881"/>
                <a:gd name="connsiteY3076" fmla="*/ 359672 h 509406"/>
                <a:gd name="connsiteX3077" fmla="*/ 1670592 w 2377881"/>
                <a:gd name="connsiteY3077" fmla="*/ 360434 h 509406"/>
                <a:gd name="connsiteX3078" fmla="*/ 1664972 w 2377881"/>
                <a:gd name="connsiteY3078" fmla="*/ 358339 h 509406"/>
                <a:gd name="connsiteX3079" fmla="*/ 1660496 w 2377881"/>
                <a:gd name="connsiteY3079" fmla="*/ 357481 h 509406"/>
                <a:gd name="connsiteX3080" fmla="*/ 1650971 w 2377881"/>
                <a:gd name="connsiteY3080" fmla="*/ 357386 h 509406"/>
                <a:gd name="connsiteX3081" fmla="*/ 1648399 w 2377881"/>
                <a:gd name="connsiteY3081" fmla="*/ 357386 h 509406"/>
                <a:gd name="connsiteX3082" fmla="*/ 1645731 w 2377881"/>
                <a:gd name="connsiteY3082" fmla="*/ 357481 h 509406"/>
                <a:gd name="connsiteX3083" fmla="*/ 1642493 w 2377881"/>
                <a:gd name="connsiteY3083" fmla="*/ 360244 h 509406"/>
                <a:gd name="connsiteX3084" fmla="*/ 1637540 w 2377881"/>
                <a:gd name="connsiteY3084" fmla="*/ 363863 h 509406"/>
                <a:gd name="connsiteX3085" fmla="*/ 1643636 w 2377881"/>
                <a:gd name="connsiteY3085" fmla="*/ 371483 h 509406"/>
                <a:gd name="connsiteX3086" fmla="*/ 1641255 w 2377881"/>
                <a:gd name="connsiteY3086" fmla="*/ 376341 h 509406"/>
                <a:gd name="connsiteX3087" fmla="*/ 1639731 w 2377881"/>
                <a:gd name="connsiteY3087" fmla="*/ 373102 h 509406"/>
                <a:gd name="connsiteX3088" fmla="*/ 1639064 w 2377881"/>
                <a:gd name="connsiteY3088" fmla="*/ 371483 h 509406"/>
                <a:gd name="connsiteX3089" fmla="*/ 1636588 w 2377881"/>
                <a:gd name="connsiteY3089" fmla="*/ 369864 h 509406"/>
                <a:gd name="connsiteX3090" fmla="*/ 1635731 w 2377881"/>
                <a:gd name="connsiteY3090" fmla="*/ 369864 h 509406"/>
                <a:gd name="connsiteX3091" fmla="*/ 1633635 w 2377881"/>
                <a:gd name="connsiteY3091" fmla="*/ 373960 h 509406"/>
                <a:gd name="connsiteX3092" fmla="*/ 1628587 w 2377881"/>
                <a:gd name="connsiteY3092" fmla="*/ 375960 h 509406"/>
                <a:gd name="connsiteX3093" fmla="*/ 1627920 w 2377881"/>
                <a:gd name="connsiteY3093" fmla="*/ 371959 h 509406"/>
                <a:gd name="connsiteX3094" fmla="*/ 1631254 w 2377881"/>
                <a:gd name="connsiteY3094" fmla="*/ 367387 h 509406"/>
                <a:gd name="connsiteX3095" fmla="*/ 1632016 w 2377881"/>
                <a:gd name="connsiteY3095" fmla="*/ 357196 h 509406"/>
                <a:gd name="connsiteX3096" fmla="*/ 1631063 w 2377881"/>
                <a:gd name="connsiteY3096" fmla="*/ 357196 h 509406"/>
                <a:gd name="connsiteX3097" fmla="*/ 1630301 w 2377881"/>
                <a:gd name="connsiteY3097" fmla="*/ 359577 h 509406"/>
                <a:gd name="connsiteX3098" fmla="*/ 1629349 w 2377881"/>
                <a:gd name="connsiteY3098" fmla="*/ 361291 h 509406"/>
                <a:gd name="connsiteX3099" fmla="*/ 1626301 w 2377881"/>
                <a:gd name="connsiteY3099" fmla="*/ 363482 h 509406"/>
                <a:gd name="connsiteX3100" fmla="*/ 1625920 w 2377881"/>
                <a:gd name="connsiteY3100" fmla="*/ 366244 h 509406"/>
                <a:gd name="connsiteX3101" fmla="*/ 1620967 w 2377881"/>
                <a:gd name="connsiteY3101" fmla="*/ 373388 h 509406"/>
                <a:gd name="connsiteX3102" fmla="*/ 1618300 w 2377881"/>
                <a:gd name="connsiteY3102" fmla="*/ 373864 h 509406"/>
                <a:gd name="connsiteX3103" fmla="*/ 1616014 w 2377881"/>
                <a:gd name="connsiteY3103" fmla="*/ 372245 h 509406"/>
                <a:gd name="connsiteX3104" fmla="*/ 1617443 w 2377881"/>
                <a:gd name="connsiteY3104" fmla="*/ 369864 h 509406"/>
                <a:gd name="connsiteX3105" fmla="*/ 1621157 w 2377881"/>
                <a:gd name="connsiteY3105" fmla="*/ 369673 h 509406"/>
                <a:gd name="connsiteX3106" fmla="*/ 1622205 w 2377881"/>
                <a:gd name="connsiteY3106" fmla="*/ 369102 h 509406"/>
                <a:gd name="connsiteX3107" fmla="*/ 1619157 w 2377881"/>
                <a:gd name="connsiteY3107" fmla="*/ 362149 h 509406"/>
                <a:gd name="connsiteX3108" fmla="*/ 1596773 w 2377881"/>
                <a:gd name="connsiteY3108" fmla="*/ 363863 h 509406"/>
                <a:gd name="connsiteX3109" fmla="*/ 1590868 w 2377881"/>
                <a:gd name="connsiteY3109" fmla="*/ 363006 h 509406"/>
                <a:gd name="connsiteX3110" fmla="*/ 1590487 w 2377881"/>
                <a:gd name="connsiteY3110" fmla="*/ 362911 h 509406"/>
                <a:gd name="connsiteX3111" fmla="*/ 1591121 w 2377881"/>
                <a:gd name="connsiteY3111" fmla="*/ 361801 h 509406"/>
                <a:gd name="connsiteX3112" fmla="*/ 1596011 w 2377881"/>
                <a:gd name="connsiteY3112" fmla="*/ 361577 h 509406"/>
                <a:gd name="connsiteX3113" fmla="*/ 1591710 w 2377881"/>
                <a:gd name="connsiteY3113" fmla="*/ 360771 h 509406"/>
                <a:gd name="connsiteX3114" fmla="*/ 1593535 w 2377881"/>
                <a:gd name="connsiteY3114" fmla="*/ 357577 h 509406"/>
                <a:gd name="connsiteX3115" fmla="*/ 1581533 w 2377881"/>
                <a:gd name="connsiteY3115" fmla="*/ 350719 h 509406"/>
                <a:gd name="connsiteX3116" fmla="*/ 1580771 w 2377881"/>
                <a:gd name="connsiteY3116" fmla="*/ 351100 h 509406"/>
                <a:gd name="connsiteX3117" fmla="*/ 1580009 w 2377881"/>
                <a:gd name="connsiteY3117" fmla="*/ 351576 h 509406"/>
                <a:gd name="connsiteX3118" fmla="*/ 1584867 w 2377881"/>
                <a:gd name="connsiteY3118" fmla="*/ 359482 h 509406"/>
                <a:gd name="connsiteX3119" fmla="*/ 1589915 w 2377881"/>
                <a:gd name="connsiteY3119" fmla="*/ 360434 h 509406"/>
                <a:gd name="connsiteX3120" fmla="*/ 1591710 w 2377881"/>
                <a:gd name="connsiteY3120" fmla="*/ 360771 h 509406"/>
                <a:gd name="connsiteX3121" fmla="*/ 1591121 w 2377881"/>
                <a:gd name="connsiteY3121" fmla="*/ 361801 h 509406"/>
                <a:gd name="connsiteX3122" fmla="*/ 1585629 w 2377881"/>
                <a:gd name="connsiteY3122" fmla="*/ 362053 h 509406"/>
                <a:gd name="connsiteX3123" fmla="*/ 1567532 w 2377881"/>
                <a:gd name="connsiteY3123" fmla="*/ 367102 h 509406"/>
                <a:gd name="connsiteX3124" fmla="*/ 1562198 w 2377881"/>
                <a:gd name="connsiteY3124" fmla="*/ 371769 h 509406"/>
                <a:gd name="connsiteX3125" fmla="*/ 1561340 w 2377881"/>
                <a:gd name="connsiteY3125" fmla="*/ 366435 h 509406"/>
                <a:gd name="connsiteX3126" fmla="*/ 1558673 w 2377881"/>
                <a:gd name="connsiteY3126" fmla="*/ 362149 h 509406"/>
                <a:gd name="connsiteX3127" fmla="*/ 1558007 w 2377881"/>
                <a:gd name="connsiteY3127" fmla="*/ 361577 h 509406"/>
                <a:gd name="connsiteX3128" fmla="*/ 1555149 w 2377881"/>
                <a:gd name="connsiteY3128" fmla="*/ 362815 h 509406"/>
                <a:gd name="connsiteX3129" fmla="*/ 1555244 w 2377881"/>
                <a:gd name="connsiteY3129" fmla="*/ 363482 h 509406"/>
                <a:gd name="connsiteX3130" fmla="*/ 1555911 w 2377881"/>
                <a:gd name="connsiteY3130" fmla="*/ 367197 h 509406"/>
                <a:gd name="connsiteX3131" fmla="*/ 1549339 w 2377881"/>
                <a:gd name="connsiteY3131" fmla="*/ 358815 h 509406"/>
                <a:gd name="connsiteX3132" fmla="*/ 1555149 w 2377881"/>
                <a:gd name="connsiteY3132" fmla="*/ 354910 h 509406"/>
                <a:gd name="connsiteX3133" fmla="*/ 1557816 w 2377881"/>
                <a:gd name="connsiteY3133" fmla="*/ 353195 h 509406"/>
                <a:gd name="connsiteX3134" fmla="*/ 1564007 w 2377881"/>
                <a:gd name="connsiteY3134" fmla="*/ 353671 h 509406"/>
                <a:gd name="connsiteX3135" fmla="*/ 1559721 w 2377881"/>
                <a:gd name="connsiteY3135" fmla="*/ 350242 h 509406"/>
                <a:gd name="connsiteX3136" fmla="*/ 1556197 w 2377881"/>
                <a:gd name="connsiteY3136" fmla="*/ 349576 h 509406"/>
                <a:gd name="connsiteX3137" fmla="*/ 1550386 w 2377881"/>
                <a:gd name="connsiteY3137" fmla="*/ 348909 h 509406"/>
                <a:gd name="connsiteX3138" fmla="*/ 1548767 w 2377881"/>
                <a:gd name="connsiteY3138" fmla="*/ 353386 h 509406"/>
                <a:gd name="connsiteX3139" fmla="*/ 1548005 w 2377881"/>
                <a:gd name="connsiteY3139" fmla="*/ 356053 h 509406"/>
                <a:gd name="connsiteX3140" fmla="*/ 1544195 w 2377881"/>
                <a:gd name="connsiteY3140" fmla="*/ 350623 h 509406"/>
                <a:gd name="connsiteX3141" fmla="*/ 1544481 w 2377881"/>
                <a:gd name="connsiteY3141" fmla="*/ 340336 h 509406"/>
                <a:gd name="connsiteX3142" fmla="*/ 1554292 w 2377881"/>
                <a:gd name="connsiteY3142" fmla="*/ 342337 h 509406"/>
                <a:gd name="connsiteX3143" fmla="*/ 1555435 w 2377881"/>
                <a:gd name="connsiteY3143" fmla="*/ 342432 h 509406"/>
                <a:gd name="connsiteX3144" fmla="*/ 1559150 w 2377881"/>
                <a:gd name="connsiteY3144" fmla="*/ 339670 h 509406"/>
                <a:gd name="connsiteX3145" fmla="*/ 1560007 w 2377881"/>
                <a:gd name="connsiteY3145" fmla="*/ 335955 h 509406"/>
                <a:gd name="connsiteX3146" fmla="*/ 1558673 w 2377881"/>
                <a:gd name="connsiteY3146" fmla="*/ 335288 h 509406"/>
                <a:gd name="connsiteX3147" fmla="*/ 1545529 w 2377881"/>
                <a:gd name="connsiteY3147" fmla="*/ 335669 h 509406"/>
                <a:gd name="connsiteX3148" fmla="*/ 1540385 w 2377881"/>
                <a:gd name="connsiteY3148" fmla="*/ 336336 h 509406"/>
                <a:gd name="connsiteX3149" fmla="*/ 1537242 w 2377881"/>
                <a:gd name="connsiteY3149" fmla="*/ 336717 h 509406"/>
                <a:gd name="connsiteX3150" fmla="*/ 1533146 w 2377881"/>
                <a:gd name="connsiteY3150" fmla="*/ 348052 h 509406"/>
                <a:gd name="connsiteX3151" fmla="*/ 1533337 w 2377881"/>
                <a:gd name="connsiteY3151" fmla="*/ 350433 h 509406"/>
                <a:gd name="connsiteX3152" fmla="*/ 1534575 w 2377881"/>
                <a:gd name="connsiteY3152" fmla="*/ 353005 h 509406"/>
                <a:gd name="connsiteX3153" fmla="*/ 1537433 w 2377881"/>
                <a:gd name="connsiteY3153" fmla="*/ 353957 h 509406"/>
                <a:gd name="connsiteX3154" fmla="*/ 1544957 w 2377881"/>
                <a:gd name="connsiteY3154" fmla="*/ 358243 h 509406"/>
                <a:gd name="connsiteX3155" fmla="*/ 1545243 w 2377881"/>
                <a:gd name="connsiteY3155" fmla="*/ 359863 h 509406"/>
                <a:gd name="connsiteX3156" fmla="*/ 1545529 w 2377881"/>
                <a:gd name="connsiteY3156" fmla="*/ 361006 h 509406"/>
                <a:gd name="connsiteX3157" fmla="*/ 1543814 w 2377881"/>
                <a:gd name="connsiteY3157" fmla="*/ 365863 h 509406"/>
                <a:gd name="connsiteX3158" fmla="*/ 1535909 w 2377881"/>
                <a:gd name="connsiteY3158" fmla="*/ 366721 h 509406"/>
                <a:gd name="connsiteX3159" fmla="*/ 1529432 w 2377881"/>
                <a:gd name="connsiteY3159" fmla="*/ 362339 h 509406"/>
                <a:gd name="connsiteX3160" fmla="*/ 1522383 w 2377881"/>
                <a:gd name="connsiteY3160" fmla="*/ 366244 h 509406"/>
                <a:gd name="connsiteX3161" fmla="*/ 1512953 w 2377881"/>
                <a:gd name="connsiteY3161" fmla="*/ 363101 h 509406"/>
                <a:gd name="connsiteX3162" fmla="*/ 1506857 w 2377881"/>
                <a:gd name="connsiteY3162" fmla="*/ 365482 h 509406"/>
                <a:gd name="connsiteX3163" fmla="*/ 1506191 w 2377881"/>
                <a:gd name="connsiteY3163" fmla="*/ 365863 h 509406"/>
                <a:gd name="connsiteX3164" fmla="*/ 1504095 w 2377881"/>
                <a:gd name="connsiteY3164" fmla="*/ 366911 h 509406"/>
                <a:gd name="connsiteX3165" fmla="*/ 1498856 w 2377881"/>
                <a:gd name="connsiteY3165" fmla="*/ 365197 h 509406"/>
                <a:gd name="connsiteX3166" fmla="*/ 1493141 w 2377881"/>
                <a:gd name="connsiteY3166" fmla="*/ 364149 h 509406"/>
                <a:gd name="connsiteX3167" fmla="*/ 1483711 w 2377881"/>
                <a:gd name="connsiteY3167" fmla="*/ 367768 h 509406"/>
                <a:gd name="connsiteX3168" fmla="*/ 1473043 w 2377881"/>
                <a:gd name="connsiteY3168" fmla="*/ 362530 h 509406"/>
                <a:gd name="connsiteX3169" fmla="*/ 1469424 w 2377881"/>
                <a:gd name="connsiteY3169" fmla="*/ 365482 h 509406"/>
                <a:gd name="connsiteX3170" fmla="*/ 1469043 w 2377881"/>
                <a:gd name="connsiteY3170" fmla="*/ 365863 h 509406"/>
                <a:gd name="connsiteX3171" fmla="*/ 1460661 w 2377881"/>
                <a:gd name="connsiteY3171" fmla="*/ 367292 h 509406"/>
                <a:gd name="connsiteX3172" fmla="*/ 1456565 w 2377881"/>
                <a:gd name="connsiteY3172" fmla="*/ 375007 h 509406"/>
                <a:gd name="connsiteX3173" fmla="*/ 1451517 w 2377881"/>
                <a:gd name="connsiteY3173" fmla="*/ 374436 h 509406"/>
                <a:gd name="connsiteX3174" fmla="*/ 1443707 w 2377881"/>
                <a:gd name="connsiteY3174" fmla="*/ 378627 h 509406"/>
                <a:gd name="connsiteX3175" fmla="*/ 1443135 w 2377881"/>
                <a:gd name="connsiteY3175" fmla="*/ 377960 h 509406"/>
                <a:gd name="connsiteX3176" fmla="*/ 1441135 w 2377881"/>
                <a:gd name="connsiteY3176" fmla="*/ 375579 h 509406"/>
                <a:gd name="connsiteX3177" fmla="*/ 1441040 w 2377881"/>
                <a:gd name="connsiteY3177" fmla="*/ 372531 h 509406"/>
                <a:gd name="connsiteX3178" fmla="*/ 1431991 w 2377881"/>
                <a:gd name="connsiteY3178" fmla="*/ 367673 h 509406"/>
                <a:gd name="connsiteX3179" fmla="*/ 1420656 w 2377881"/>
                <a:gd name="connsiteY3179" fmla="*/ 365482 h 509406"/>
                <a:gd name="connsiteX3180" fmla="*/ 1418370 w 2377881"/>
                <a:gd name="connsiteY3180" fmla="*/ 369292 h 509406"/>
                <a:gd name="connsiteX3181" fmla="*/ 1416941 w 2377881"/>
                <a:gd name="connsiteY3181" fmla="*/ 370054 h 509406"/>
                <a:gd name="connsiteX3182" fmla="*/ 1413798 w 2377881"/>
                <a:gd name="connsiteY3182" fmla="*/ 373674 h 509406"/>
                <a:gd name="connsiteX3183" fmla="*/ 1409607 w 2377881"/>
                <a:gd name="connsiteY3183" fmla="*/ 371769 h 509406"/>
                <a:gd name="connsiteX3184" fmla="*/ 1409607 w 2377881"/>
                <a:gd name="connsiteY3184" fmla="*/ 370721 h 509406"/>
                <a:gd name="connsiteX3185" fmla="*/ 1404654 w 2377881"/>
                <a:gd name="connsiteY3185" fmla="*/ 370054 h 509406"/>
                <a:gd name="connsiteX3186" fmla="*/ 1394462 w 2377881"/>
                <a:gd name="connsiteY3186" fmla="*/ 369578 h 509406"/>
                <a:gd name="connsiteX3187" fmla="*/ 1391033 w 2377881"/>
                <a:gd name="connsiteY3187" fmla="*/ 372721 h 509406"/>
                <a:gd name="connsiteX3188" fmla="*/ 1386747 w 2377881"/>
                <a:gd name="connsiteY3188" fmla="*/ 376436 h 509406"/>
                <a:gd name="connsiteX3189" fmla="*/ 1382842 w 2377881"/>
                <a:gd name="connsiteY3189" fmla="*/ 379008 h 509406"/>
                <a:gd name="connsiteX3190" fmla="*/ 1376460 w 2377881"/>
                <a:gd name="connsiteY3190" fmla="*/ 379198 h 509406"/>
                <a:gd name="connsiteX3191" fmla="*/ 1376651 w 2377881"/>
                <a:gd name="connsiteY3191" fmla="*/ 382437 h 509406"/>
                <a:gd name="connsiteX3192" fmla="*/ 1375793 w 2377881"/>
                <a:gd name="connsiteY3192" fmla="*/ 382437 h 509406"/>
                <a:gd name="connsiteX3193" fmla="*/ 1370745 w 2377881"/>
                <a:gd name="connsiteY3193" fmla="*/ 382246 h 509406"/>
                <a:gd name="connsiteX3194" fmla="*/ 1365601 w 2377881"/>
                <a:gd name="connsiteY3194" fmla="*/ 374055 h 509406"/>
                <a:gd name="connsiteX3195" fmla="*/ 1362839 w 2377881"/>
                <a:gd name="connsiteY3195" fmla="*/ 373579 h 509406"/>
                <a:gd name="connsiteX3196" fmla="*/ 1361410 w 2377881"/>
                <a:gd name="connsiteY3196" fmla="*/ 380818 h 509406"/>
                <a:gd name="connsiteX3197" fmla="*/ 1360458 w 2377881"/>
                <a:gd name="connsiteY3197" fmla="*/ 387866 h 509406"/>
                <a:gd name="connsiteX3198" fmla="*/ 1348647 w 2377881"/>
                <a:gd name="connsiteY3198" fmla="*/ 381580 h 509406"/>
                <a:gd name="connsiteX3199" fmla="*/ 1345854 w 2377881"/>
                <a:gd name="connsiteY3199" fmla="*/ 377695 h 509406"/>
                <a:gd name="connsiteX3200" fmla="*/ 1344802 w 2377881"/>
                <a:gd name="connsiteY3200" fmla="*/ 379616 h 509406"/>
                <a:gd name="connsiteX3201" fmla="*/ 1340742 w 2377881"/>
                <a:gd name="connsiteY3201" fmla="*/ 379199 h 509406"/>
                <a:gd name="connsiteX3202" fmla="*/ 1340742 w 2377881"/>
                <a:gd name="connsiteY3202" fmla="*/ 373388 h 509406"/>
                <a:gd name="connsiteX3203" fmla="*/ 1342732 w 2377881"/>
                <a:gd name="connsiteY3203" fmla="*/ 374351 h 509406"/>
                <a:gd name="connsiteX3204" fmla="*/ 1341218 w 2377881"/>
                <a:gd name="connsiteY3204" fmla="*/ 373007 h 509406"/>
                <a:gd name="connsiteX3205" fmla="*/ 1337503 w 2377881"/>
                <a:gd name="connsiteY3205" fmla="*/ 374150 h 509406"/>
                <a:gd name="connsiteX3206" fmla="*/ 1336265 w 2377881"/>
                <a:gd name="connsiteY3206" fmla="*/ 374245 h 509406"/>
                <a:gd name="connsiteX3207" fmla="*/ 1332264 w 2377881"/>
                <a:gd name="connsiteY3207" fmla="*/ 374436 h 509406"/>
                <a:gd name="connsiteX3208" fmla="*/ 1333598 w 2377881"/>
                <a:gd name="connsiteY3208" fmla="*/ 370150 h 509406"/>
                <a:gd name="connsiteX3209" fmla="*/ 1330168 w 2377881"/>
                <a:gd name="connsiteY3209" fmla="*/ 369769 h 509406"/>
                <a:gd name="connsiteX3210" fmla="*/ 1326644 w 2377881"/>
                <a:gd name="connsiteY3210" fmla="*/ 372626 h 509406"/>
                <a:gd name="connsiteX3211" fmla="*/ 1320643 w 2377881"/>
                <a:gd name="connsiteY3211" fmla="*/ 372626 h 509406"/>
                <a:gd name="connsiteX3212" fmla="*/ 1324549 w 2377881"/>
                <a:gd name="connsiteY3212" fmla="*/ 379294 h 509406"/>
                <a:gd name="connsiteX3213" fmla="*/ 1320739 w 2377881"/>
                <a:gd name="connsiteY3213" fmla="*/ 382056 h 509406"/>
                <a:gd name="connsiteX3214" fmla="*/ 1319596 w 2377881"/>
                <a:gd name="connsiteY3214" fmla="*/ 381389 h 509406"/>
                <a:gd name="connsiteX3215" fmla="*/ 1310261 w 2377881"/>
                <a:gd name="connsiteY3215" fmla="*/ 376150 h 509406"/>
                <a:gd name="connsiteX3216" fmla="*/ 1297117 w 2377881"/>
                <a:gd name="connsiteY3216" fmla="*/ 386723 h 509406"/>
                <a:gd name="connsiteX3217" fmla="*/ 1297593 w 2377881"/>
                <a:gd name="connsiteY3217" fmla="*/ 379960 h 509406"/>
                <a:gd name="connsiteX3218" fmla="*/ 1301689 w 2377881"/>
                <a:gd name="connsiteY3218" fmla="*/ 375103 h 509406"/>
                <a:gd name="connsiteX3219" fmla="*/ 1299689 w 2377881"/>
                <a:gd name="connsiteY3219" fmla="*/ 371007 h 509406"/>
                <a:gd name="connsiteX3220" fmla="*/ 1285210 w 2377881"/>
                <a:gd name="connsiteY3220" fmla="*/ 371674 h 509406"/>
                <a:gd name="connsiteX3221" fmla="*/ 1276162 w 2377881"/>
                <a:gd name="connsiteY3221" fmla="*/ 383104 h 509406"/>
                <a:gd name="connsiteX3222" fmla="*/ 1275685 w 2377881"/>
                <a:gd name="connsiteY3222" fmla="*/ 383961 h 509406"/>
                <a:gd name="connsiteX3223" fmla="*/ 1275114 w 2377881"/>
                <a:gd name="connsiteY3223" fmla="*/ 385009 h 509406"/>
                <a:gd name="connsiteX3224" fmla="*/ 1272447 w 2377881"/>
                <a:gd name="connsiteY3224" fmla="*/ 385866 h 509406"/>
                <a:gd name="connsiteX3225" fmla="*/ 1266827 w 2377881"/>
                <a:gd name="connsiteY3225" fmla="*/ 381865 h 509406"/>
                <a:gd name="connsiteX3226" fmla="*/ 1265208 w 2377881"/>
                <a:gd name="connsiteY3226" fmla="*/ 380532 h 509406"/>
                <a:gd name="connsiteX3227" fmla="*/ 1263875 w 2377881"/>
                <a:gd name="connsiteY3227" fmla="*/ 379484 h 509406"/>
                <a:gd name="connsiteX3228" fmla="*/ 1258636 w 2377881"/>
                <a:gd name="connsiteY3228" fmla="*/ 379579 h 509406"/>
                <a:gd name="connsiteX3229" fmla="*/ 1250635 w 2377881"/>
                <a:gd name="connsiteY3229" fmla="*/ 384151 h 509406"/>
                <a:gd name="connsiteX3230" fmla="*/ 1249777 w 2377881"/>
                <a:gd name="connsiteY3230" fmla="*/ 381008 h 509406"/>
                <a:gd name="connsiteX3231" fmla="*/ 1250635 w 2377881"/>
                <a:gd name="connsiteY3231" fmla="*/ 380532 h 509406"/>
                <a:gd name="connsiteX3232" fmla="*/ 1251492 w 2377881"/>
                <a:gd name="connsiteY3232" fmla="*/ 380056 h 509406"/>
                <a:gd name="connsiteX3233" fmla="*/ 1250349 w 2377881"/>
                <a:gd name="connsiteY3233" fmla="*/ 376531 h 509406"/>
                <a:gd name="connsiteX3234" fmla="*/ 1249206 w 2377881"/>
                <a:gd name="connsiteY3234" fmla="*/ 376531 h 509406"/>
                <a:gd name="connsiteX3235" fmla="*/ 1245110 w 2377881"/>
                <a:gd name="connsiteY3235" fmla="*/ 376627 h 509406"/>
                <a:gd name="connsiteX3236" fmla="*/ 1241872 w 2377881"/>
                <a:gd name="connsiteY3236" fmla="*/ 384532 h 509406"/>
                <a:gd name="connsiteX3237" fmla="*/ 1244062 w 2377881"/>
                <a:gd name="connsiteY3237" fmla="*/ 388533 h 509406"/>
                <a:gd name="connsiteX3238" fmla="*/ 1245586 w 2377881"/>
                <a:gd name="connsiteY3238" fmla="*/ 396534 h 509406"/>
                <a:gd name="connsiteX3239" fmla="*/ 1239300 w 2377881"/>
                <a:gd name="connsiteY3239" fmla="*/ 401773 h 509406"/>
                <a:gd name="connsiteX3240" fmla="*/ 1238443 w 2377881"/>
                <a:gd name="connsiteY3240" fmla="*/ 401487 h 509406"/>
                <a:gd name="connsiteX3241" fmla="*/ 1237681 w 2377881"/>
                <a:gd name="connsiteY3241" fmla="*/ 401201 h 509406"/>
                <a:gd name="connsiteX3242" fmla="*/ 1238252 w 2377881"/>
                <a:gd name="connsiteY3242" fmla="*/ 394057 h 509406"/>
                <a:gd name="connsiteX3243" fmla="*/ 1235109 w 2377881"/>
                <a:gd name="connsiteY3243" fmla="*/ 393391 h 509406"/>
                <a:gd name="connsiteX3244" fmla="*/ 1232347 w 2377881"/>
                <a:gd name="connsiteY3244" fmla="*/ 392819 h 509406"/>
                <a:gd name="connsiteX3245" fmla="*/ 1235109 w 2377881"/>
                <a:gd name="connsiteY3245" fmla="*/ 389390 h 509406"/>
                <a:gd name="connsiteX3246" fmla="*/ 1236633 w 2377881"/>
                <a:gd name="connsiteY3246" fmla="*/ 389009 h 509406"/>
                <a:gd name="connsiteX3247" fmla="*/ 1237395 w 2377881"/>
                <a:gd name="connsiteY3247" fmla="*/ 388819 h 509406"/>
                <a:gd name="connsiteX3248" fmla="*/ 1234823 w 2377881"/>
                <a:gd name="connsiteY3248" fmla="*/ 386342 h 509406"/>
                <a:gd name="connsiteX3249" fmla="*/ 1234728 w 2377881"/>
                <a:gd name="connsiteY3249" fmla="*/ 385390 h 509406"/>
                <a:gd name="connsiteX3250" fmla="*/ 1234633 w 2377881"/>
                <a:gd name="connsiteY3250" fmla="*/ 383580 h 509406"/>
                <a:gd name="connsiteX3251" fmla="*/ 1230061 w 2377881"/>
                <a:gd name="connsiteY3251" fmla="*/ 377770 h 509406"/>
                <a:gd name="connsiteX3252" fmla="*/ 1227965 w 2377881"/>
                <a:gd name="connsiteY3252" fmla="*/ 378913 h 509406"/>
                <a:gd name="connsiteX3253" fmla="*/ 1219964 w 2377881"/>
                <a:gd name="connsiteY3253" fmla="*/ 380246 h 509406"/>
                <a:gd name="connsiteX3254" fmla="*/ 1217774 w 2377881"/>
                <a:gd name="connsiteY3254" fmla="*/ 379198 h 509406"/>
                <a:gd name="connsiteX3255" fmla="*/ 1209296 w 2377881"/>
                <a:gd name="connsiteY3255" fmla="*/ 376341 h 509406"/>
                <a:gd name="connsiteX3256" fmla="*/ 1213201 w 2377881"/>
                <a:gd name="connsiteY3256" fmla="*/ 379484 h 509406"/>
                <a:gd name="connsiteX3257" fmla="*/ 1213773 w 2377881"/>
                <a:gd name="connsiteY3257" fmla="*/ 379865 h 509406"/>
                <a:gd name="connsiteX3258" fmla="*/ 1205772 w 2377881"/>
                <a:gd name="connsiteY3258" fmla="*/ 385771 h 509406"/>
                <a:gd name="connsiteX3259" fmla="*/ 1203581 w 2377881"/>
                <a:gd name="connsiteY3259" fmla="*/ 383675 h 509406"/>
                <a:gd name="connsiteX3260" fmla="*/ 1193104 w 2377881"/>
                <a:gd name="connsiteY3260" fmla="*/ 382437 h 509406"/>
                <a:gd name="connsiteX3261" fmla="*/ 1183865 w 2377881"/>
                <a:gd name="connsiteY3261" fmla="*/ 380722 h 509406"/>
                <a:gd name="connsiteX3262" fmla="*/ 1181388 w 2377881"/>
                <a:gd name="connsiteY3262" fmla="*/ 379008 h 509406"/>
                <a:gd name="connsiteX3263" fmla="*/ 1171292 w 2377881"/>
                <a:gd name="connsiteY3263" fmla="*/ 382151 h 509406"/>
                <a:gd name="connsiteX3264" fmla="*/ 1174530 w 2377881"/>
                <a:gd name="connsiteY3264" fmla="*/ 388723 h 509406"/>
                <a:gd name="connsiteX3265" fmla="*/ 1169101 w 2377881"/>
                <a:gd name="connsiteY3265" fmla="*/ 384723 h 509406"/>
                <a:gd name="connsiteX3266" fmla="*/ 1165291 w 2377881"/>
                <a:gd name="connsiteY3266" fmla="*/ 377484 h 509406"/>
                <a:gd name="connsiteX3267" fmla="*/ 1157004 w 2377881"/>
                <a:gd name="connsiteY3267" fmla="*/ 379675 h 509406"/>
                <a:gd name="connsiteX3268" fmla="*/ 1156051 w 2377881"/>
                <a:gd name="connsiteY3268" fmla="*/ 378722 h 509406"/>
                <a:gd name="connsiteX3269" fmla="*/ 1152718 w 2377881"/>
                <a:gd name="connsiteY3269" fmla="*/ 378817 h 509406"/>
                <a:gd name="connsiteX3270" fmla="*/ 1151956 w 2377881"/>
                <a:gd name="connsiteY3270" fmla="*/ 380532 h 509406"/>
                <a:gd name="connsiteX3271" fmla="*/ 1154337 w 2377881"/>
                <a:gd name="connsiteY3271" fmla="*/ 382723 h 509406"/>
                <a:gd name="connsiteX3272" fmla="*/ 1161481 w 2377881"/>
                <a:gd name="connsiteY3272" fmla="*/ 388247 h 509406"/>
                <a:gd name="connsiteX3273" fmla="*/ 1150908 w 2377881"/>
                <a:gd name="connsiteY3273" fmla="*/ 396058 h 509406"/>
                <a:gd name="connsiteX3274" fmla="*/ 1145669 w 2377881"/>
                <a:gd name="connsiteY3274" fmla="*/ 396629 h 509406"/>
                <a:gd name="connsiteX3275" fmla="*/ 1131477 w 2377881"/>
                <a:gd name="connsiteY3275" fmla="*/ 392438 h 509406"/>
                <a:gd name="connsiteX3276" fmla="*/ 1127667 w 2377881"/>
                <a:gd name="connsiteY3276" fmla="*/ 389676 h 509406"/>
                <a:gd name="connsiteX3277" fmla="*/ 1119285 w 2377881"/>
                <a:gd name="connsiteY3277" fmla="*/ 396724 h 509406"/>
                <a:gd name="connsiteX3278" fmla="*/ 1118142 w 2377881"/>
                <a:gd name="connsiteY3278" fmla="*/ 395962 h 509406"/>
                <a:gd name="connsiteX3279" fmla="*/ 1116237 w 2377881"/>
                <a:gd name="connsiteY3279" fmla="*/ 394724 h 509406"/>
                <a:gd name="connsiteX3280" fmla="*/ 1110617 w 2377881"/>
                <a:gd name="connsiteY3280" fmla="*/ 393772 h 509406"/>
                <a:gd name="connsiteX3281" fmla="*/ 1110712 w 2377881"/>
                <a:gd name="connsiteY3281" fmla="*/ 393295 h 509406"/>
                <a:gd name="connsiteX3282" fmla="*/ 1112332 w 2377881"/>
                <a:gd name="connsiteY3282" fmla="*/ 391009 h 509406"/>
                <a:gd name="connsiteX3283" fmla="*/ 1130334 w 2377881"/>
                <a:gd name="connsiteY3283" fmla="*/ 388438 h 509406"/>
                <a:gd name="connsiteX3284" fmla="*/ 1130715 w 2377881"/>
                <a:gd name="connsiteY3284" fmla="*/ 388438 h 509406"/>
                <a:gd name="connsiteX3285" fmla="*/ 1128143 w 2377881"/>
                <a:gd name="connsiteY3285" fmla="*/ 384628 h 509406"/>
                <a:gd name="connsiteX3286" fmla="*/ 1118904 w 2377881"/>
                <a:gd name="connsiteY3286" fmla="*/ 381770 h 509406"/>
                <a:gd name="connsiteX3287" fmla="*/ 1115475 w 2377881"/>
                <a:gd name="connsiteY3287" fmla="*/ 384151 h 509406"/>
                <a:gd name="connsiteX3288" fmla="*/ 1112236 w 2377881"/>
                <a:gd name="connsiteY3288" fmla="*/ 378722 h 509406"/>
                <a:gd name="connsiteX3289" fmla="*/ 1114618 w 2377881"/>
                <a:gd name="connsiteY3289" fmla="*/ 373007 h 509406"/>
                <a:gd name="connsiteX3290" fmla="*/ 1110712 w 2377881"/>
                <a:gd name="connsiteY3290" fmla="*/ 372055 h 509406"/>
                <a:gd name="connsiteX3291" fmla="*/ 1107379 w 2377881"/>
                <a:gd name="connsiteY3291" fmla="*/ 371197 h 509406"/>
                <a:gd name="connsiteX3292" fmla="*/ 1100044 w 2377881"/>
                <a:gd name="connsiteY3292" fmla="*/ 374436 h 509406"/>
                <a:gd name="connsiteX3293" fmla="*/ 1100426 w 2377881"/>
                <a:gd name="connsiteY3293" fmla="*/ 375103 h 509406"/>
                <a:gd name="connsiteX3294" fmla="*/ 1101759 w 2377881"/>
                <a:gd name="connsiteY3294" fmla="*/ 377389 h 509406"/>
                <a:gd name="connsiteX3295" fmla="*/ 1099283 w 2377881"/>
                <a:gd name="connsiteY3295" fmla="*/ 381008 h 509406"/>
                <a:gd name="connsiteX3296" fmla="*/ 1096425 w 2377881"/>
                <a:gd name="connsiteY3296" fmla="*/ 380437 h 509406"/>
                <a:gd name="connsiteX3297" fmla="*/ 1092710 w 2377881"/>
                <a:gd name="connsiteY3297" fmla="*/ 378722 h 509406"/>
                <a:gd name="connsiteX3298" fmla="*/ 1090139 w 2377881"/>
                <a:gd name="connsiteY3298" fmla="*/ 373293 h 509406"/>
                <a:gd name="connsiteX3299" fmla="*/ 1088234 w 2377881"/>
                <a:gd name="connsiteY3299" fmla="*/ 372055 h 509406"/>
                <a:gd name="connsiteX3300" fmla="*/ 1086995 w 2377881"/>
                <a:gd name="connsiteY3300" fmla="*/ 372055 h 509406"/>
                <a:gd name="connsiteX3301" fmla="*/ 1084614 w 2377881"/>
                <a:gd name="connsiteY3301" fmla="*/ 373102 h 509406"/>
                <a:gd name="connsiteX3302" fmla="*/ 1081376 w 2377881"/>
                <a:gd name="connsiteY3302" fmla="*/ 378627 h 509406"/>
                <a:gd name="connsiteX3303" fmla="*/ 1081947 w 2377881"/>
                <a:gd name="connsiteY3303" fmla="*/ 389866 h 509406"/>
                <a:gd name="connsiteX3304" fmla="*/ 1074994 w 2377881"/>
                <a:gd name="connsiteY3304" fmla="*/ 397486 h 509406"/>
                <a:gd name="connsiteX3305" fmla="*/ 1069184 w 2377881"/>
                <a:gd name="connsiteY3305" fmla="*/ 395867 h 509406"/>
                <a:gd name="connsiteX3306" fmla="*/ 1066040 w 2377881"/>
                <a:gd name="connsiteY3306" fmla="*/ 395010 h 509406"/>
                <a:gd name="connsiteX3307" fmla="*/ 1059754 w 2377881"/>
                <a:gd name="connsiteY3307" fmla="*/ 399487 h 509406"/>
                <a:gd name="connsiteX3308" fmla="*/ 1057753 w 2377881"/>
                <a:gd name="connsiteY3308" fmla="*/ 399106 h 509406"/>
                <a:gd name="connsiteX3309" fmla="*/ 1052991 w 2377881"/>
                <a:gd name="connsiteY3309" fmla="*/ 398820 h 509406"/>
                <a:gd name="connsiteX3310" fmla="*/ 1052515 w 2377881"/>
                <a:gd name="connsiteY3310" fmla="*/ 399296 h 509406"/>
                <a:gd name="connsiteX3311" fmla="*/ 1049943 w 2377881"/>
                <a:gd name="connsiteY3311" fmla="*/ 395391 h 509406"/>
                <a:gd name="connsiteX3312" fmla="*/ 1050705 w 2377881"/>
                <a:gd name="connsiteY3312" fmla="*/ 395296 h 509406"/>
                <a:gd name="connsiteX3313" fmla="*/ 1053467 w 2377881"/>
                <a:gd name="connsiteY3313" fmla="*/ 391962 h 509406"/>
                <a:gd name="connsiteX3314" fmla="*/ 1052610 w 2377881"/>
                <a:gd name="connsiteY3314" fmla="*/ 390914 h 509406"/>
                <a:gd name="connsiteX3315" fmla="*/ 1046609 w 2377881"/>
                <a:gd name="connsiteY3315" fmla="*/ 392819 h 509406"/>
                <a:gd name="connsiteX3316" fmla="*/ 1044514 w 2377881"/>
                <a:gd name="connsiteY3316" fmla="*/ 399010 h 509406"/>
                <a:gd name="connsiteX3317" fmla="*/ 1043657 w 2377881"/>
                <a:gd name="connsiteY3317" fmla="*/ 399106 h 509406"/>
                <a:gd name="connsiteX3318" fmla="*/ 1041656 w 2377881"/>
                <a:gd name="connsiteY3318" fmla="*/ 399296 h 509406"/>
                <a:gd name="connsiteX3319" fmla="*/ 1041751 w 2377881"/>
                <a:gd name="connsiteY3319" fmla="*/ 394915 h 509406"/>
                <a:gd name="connsiteX3320" fmla="*/ 1041085 w 2377881"/>
                <a:gd name="connsiteY3320" fmla="*/ 394057 h 509406"/>
                <a:gd name="connsiteX3321" fmla="*/ 1037560 w 2377881"/>
                <a:gd name="connsiteY3321" fmla="*/ 394724 h 509406"/>
                <a:gd name="connsiteX3322" fmla="*/ 1035084 w 2377881"/>
                <a:gd name="connsiteY3322" fmla="*/ 397105 h 509406"/>
                <a:gd name="connsiteX3323" fmla="*/ 1032608 w 2377881"/>
                <a:gd name="connsiteY3323" fmla="*/ 393962 h 509406"/>
                <a:gd name="connsiteX3324" fmla="*/ 1034608 w 2377881"/>
                <a:gd name="connsiteY3324" fmla="*/ 392724 h 509406"/>
                <a:gd name="connsiteX3325" fmla="*/ 1035751 w 2377881"/>
                <a:gd name="connsiteY3325" fmla="*/ 390057 h 509406"/>
                <a:gd name="connsiteX3326" fmla="*/ 1032989 w 2377881"/>
                <a:gd name="connsiteY3326" fmla="*/ 388723 h 509406"/>
                <a:gd name="connsiteX3327" fmla="*/ 1028321 w 2377881"/>
                <a:gd name="connsiteY3327" fmla="*/ 389581 h 509406"/>
                <a:gd name="connsiteX3328" fmla="*/ 1021559 w 2377881"/>
                <a:gd name="connsiteY3328" fmla="*/ 390247 h 509406"/>
                <a:gd name="connsiteX3329" fmla="*/ 1013272 w 2377881"/>
                <a:gd name="connsiteY3329" fmla="*/ 391295 h 509406"/>
                <a:gd name="connsiteX3330" fmla="*/ 1005747 w 2377881"/>
                <a:gd name="connsiteY3330" fmla="*/ 389104 h 509406"/>
                <a:gd name="connsiteX3331" fmla="*/ 1005652 w 2377881"/>
                <a:gd name="connsiteY3331" fmla="*/ 388819 h 509406"/>
                <a:gd name="connsiteX3332" fmla="*/ 1000889 w 2377881"/>
                <a:gd name="connsiteY3332" fmla="*/ 385485 h 509406"/>
                <a:gd name="connsiteX3333" fmla="*/ 990983 w 2377881"/>
                <a:gd name="connsiteY3333" fmla="*/ 388533 h 509406"/>
                <a:gd name="connsiteX3334" fmla="*/ 991555 w 2377881"/>
                <a:gd name="connsiteY3334" fmla="*/ 389485 h 509406"/>
                <a:gd name="connsiteX3335" fmla="*/ 992412 w 2377881"/>
                <a:gd name="connsiteY3335" fmla="*/ 390819 h 509406"/>
                <a:gd name="connsiteX3336" fmla="*/ 987935 w 2377881"/>
                <a:gd name="connsiteY3336" fmla="*/ 393486 h 509406"/>
                <a:gd name="connsiteX3337" fmla="*/ 970981 w 2377881"/>
                <a:gd name="connsiteY3337" fmla="*/ 396534 h 509406"/>
                <a:gd name="connsiteX3338" fmla="*/ 965361 w 2377881"/>
                <a:gd name="connsiteY3338" fmla="*/ 397010 h 509406"/>
                <a:gd name="connsiteX3339" fmla="*/ 960789 w 2377881"/>
                <a:gd name="connsiteY3339" fmla="*/ 397391 h 509406"/>
                <a:gd name="connsiteX3340" fmla="*/ 953169 w 2377881"/>
                <a:gd name="connsiteY3340" fmla="*/ 390533 h 509406"/>
                <a:gd name="connsiteX3341" fmla="*/ 948311 w 2377881"/>
                <a:gd name="connsiteY3341" fmla="*/ 396058 h 509406"/>
                <a:gd name="connsiteX3342" fmla="*/ 946978 w 2377881"/>
                <a:gd name="connsiteY3342" fmla="*/ 395296 h 509406"/>
                <a:gd name="connsiteX3343" fmla="*/ 942787 w 2377881"/>
                <a:gd name="connsiteY3343" fmla="*/ 396439 h 509406"/>
                <a:gd name="connsiteX3344" fmla="*/ 940786 w 2377881"/>
                <a:gd name="connsiteY3344" fmla="*/ 397677 h 509406"/>
                <a:gd name="connsiteX3345" fmla="*/ 934024 w 2377881"/>
                <a:gd name="connsiteY3345" fmla="*/ 399201 h 509406"/>
                <a:gd name="connsiteX3346" fmla="*/ 929071 w 2377881"/>
                <a:gd name="connsiteY3346" fmla="*/ 394819 h 509406"/>
                <a:gd name="connsiteX3347" fmla="*/ 933548 w 2377881"/>
                <a:gd name="connsiteY3347" fmla="*/ 393962 h 509406"/>
                <a:gd name="connsiteX3348" fmla="*/ 938310 w 2377881"/>
                <a:gd name="connsiteY3348" fmla="*/ 394343 h 509406"/>
                <a:gd name="connsiteX3349" fmla="*/ 937834 w 2377881"/>
                <a:gd name="connsiteY3349" fmla="*/ 394057 h 509406"/>
                <a:gd name="connsiteX3350" fmla="*/ 935071 w 2377881"/>
                <a:gd name="connsiteY3350" fmla="*/ 392152 h 509406"/>
                <a:gd name="connsiteX3351" fmla="*/ 927737 w 2377881"/>
                <a:gd name="connsiteY3351" fmla="*/ 390343 h 509406"/>
                <a:gd name="connsiteX3352" fmla="*/ 924118 w 2377881"/>
                <a:gd name="connsiteY3352" fmla="*/ 395867 h 509406"/>
                <a:gd name="connsiteX3353" fmla="*/ 922213 w 2377881"/>
                <a:gd name="connsiteY3353" fmla="*/ 399963 h 509406"/>
                <a:gd name="connsiteX3354" fmla="*/ 918689 w 2377881"/>
                <a:gd name="connsiteY3354" fmla="*/ 401773 h 509406"/>
                <a:gd name="connsiteX3355" fmla="*/ 919165 w 2377881"/>
                <a:gd name="connsiteY3355" fmla="*/ 395105 h 509406"/>
                <a:gd name="connsiteX3356" fmla="*/ 916784 w 2377881"/>
                <a:gd name="connsiteY3356" fmla="*/ 393486 h 509406"/>
                <a:gd name="connsiteX3357" fmla="*/ 912878 w 2377881"/>
                <a:gd name="connsiteY3357" fmla="*/ 397391 h 509406"/>
                <a:gd name="connsiteX3358" fmla="*/ 910687 w 2377881"/>
                <a:gd name="connsiteY3358" fmla="*/ 396724 h 509406"/>
                <a:gd name="connsiteX3359" fmla="*/ 908020 w 2377881"/>
                <a:gd name="connsiteY3359" fmla="*/ 395486 h 509406"/>
                <a:gd name="connsiteX3360" fmla="*/ 899067 w 2377881"/>
                <a:gd name="connsiteY3360" fmla="*/ 397391 h 509406"/>
                <a:gd name="connsiteX3361" fmla="*/ 897638 w 2377881"/>
                <a:gd name="connsiteY3361" fmla="*/ 396629 h 509406"/>
                <a:gd name="connsiteX3362" fmla="*/ 884017 w 2377881"/>
                <a:gd name="connsiteY3362" fmla="*/ 399677 h 509406"/>
                <a:gd name="connsiteX3363" fmla="*/ 880589 w 2377881"/>
                <a:gd name="connsiteY3363" fmla="*/ 399487 h 509406"/>
                <a:gd name="connsiteX3364" fmla="*/ 874492 w 2377881"/>
                <a:gd name="connsiteY3364" fmla="*/ 399201 h 509406"/>
                <a:gd name="connsiteX3365" fmla="*/ 870873 w 2377881"/>
                <a:gd name="connsiteY3365" fmla="*/ 398248 h 509406"/>
                <a:gd name="connsiteX3366" fmla="*/ 865063 w 2377881"/>
                <a:gd name="connsiteY3366" fmla="*/ 408631 h 509406"/>
                <a:gd name="connsiteX3367" fmla="*/ 856109 w 2377881"/>
                <a:gd name="connsiteY3367" fmla="*/ 398058 h 509406"/>
                <a:gd name="connsiteX3368" fmla="*/ 852109 w 2377881"/>
                <a:gd name="connsiteY3368" fmla="*/ 399391 h 509406"/>
                <a:gd name="connsiteX3369" fmla="*/ 850680 w 2377881"/>
                <a:gd name="connsiteY3369" fmla="*/ 399868 h 509406"/>
                <a:gd name="connsiteX3370" fmla="*/ 847346 w 2377881"/>
                <a:gd name="connsiteY3370" fmla="*/ 401773 h 509406"/>
                <a:gd name="connsiteX3371" fmla="*/ 841631 w 2377881"/>
                <a:gd name="connsiteY3371" fmla="*/ 399010 h 509406"/>
                <a:gd name="connsiteX3372" fmla="*/ 841631 w 2377881"/>
                <a:gd name="connsiteY3372" fmla="*/ 404344 h 509406"/>
                <a:gd name="connsiteX3373" fmla="*/ 840012 w 2377881"/>
                <a:gd name="connsiteY3373" fmla="*/ 410059 h 509406"/>
                <a:gd name="connsiteX3374" fmla="*/ 835345 w 2377881"/>
                <a:gd name="connsiteY3374" fmla="*/ 409202 h 509406"/>
                <a:gd name="connsiteX3375" fmla="*/ 831059 w 2377881"/>
                <a:gd name="connsiteY3375" fmla="*/ 408440 h 509406"/>
                <a:gd name="connsiteX3376" fmla="*/ 823058 w 2377881"/>
                <a:gd name="connsiteY3376" fmla="*/ 404630 h 509406"/>
                <a:gd name="connsiteX3377" fmla="*/ 821819 w 2377881"/>
                <a:gd name="connsiteY3377" fmla="*/ 400344 h 509406"/>
                <a:gd name="connsiteX3378" fmla="*/ 820867 w 2377881"/>
                <a:gd name="connsiteY3378" fmla="*/ 399582 h 509406"/>
                <a:gd name="connsiteX3379" fmla="*/ 815818 w 2377881"/>
                <a:gd name="connsiteY3379" fmla="*/ 397486 h 509406"/>
                <a:gd name="connsiteX3380" fmla="*/ 815818 w 2377881"/>
                <a:gd name="connsiteY3380" fmla="*/ 401582 h 509406"/>
                <a:gd name="connsiteX3381" fmla="*/ 815152 w 2377881"/>
                <a:gd name="connsiteY3381" fmla="*/ 405487 h 509406"/>
                <a:gd name="connsiteX3382" fmla="*/ 811818 w 2377881"/>
                <a:gd name="connsiteY3382" fmla="*/ 403582 h 509406"/>
                <a:gd name="connsiteX3383" fmla="*/ 810294 w 2377881"/>
                <a:gd name="connsiteY3383" fmla="*/ 402154 h 509406"/>
                <a:gd name="connsiteX3384" fmla="*/ 804008 w 2377881"/>
                <a:gd name="connsiteY3384" fmla="*/ 400725 h 509406"/>
                <a:gd name="connsiteX3385" fmla="*/ 796768 w 2377881"/>
                <a:gd name="connsiteY3385" fmla="*/ 407488 h 509406"/>
                <a:gd name="connsiteX3386" fmla="*/ 791911 w 2377881"/>
                <a:gd name="connsiteY3386" fmla="*/ 406440 h 509406"/>
                <a:gd name="connsiteX3387" fmla="*/ 792101 w 2377881"/>
                <a:gd name="connsiteY3387" fmla="*/ 405964 h 509406"/>
                <a:gd name="connsiteX3388" fmla="*/ 793530 w 2377881"/>
                <a:gd name="connsiteY3388" fmla="*/ 402439 h 509406"/>
                <a:gd name="connsiteX3389" fmla="*/ 788386 w 2377881"/>
                <a:gd name="connsiteY3389" fmla="*/ 402630 h 509406"/>
                <a:gd name="connsiteX3390" fmla="*/ 783719 w 2377881"/>
                <a:gd name="connsiteY3390" fmla="*/ 407297 h 509406"/>
                <a:gd name="connsiteX3391" fmla="*/ 779338 w 2377881"/>
                <a:gd name="connsiteY3391" fmla="*/ 407964 h 509406"/>
                <a:gd name="connsiteX3392" fmla="*/ 775051 w 2377881"/>
                <a:gd name="connsiteY3392" fmla="*/ 409393 h 509406"/>
                <a:gd name="connsiteX3393" fmla="*/ 770575 w 2377881"/>
                <a:gd name="connsiteY3393" fmla="*/ 413679 h 509406"/>
                <a:gd name="connsiteX3394" fmla="*/ 771527 w 2377881"/>
                <a:gd name="connsiteY3394" fmla="*/ 406535 h 509406"/>
                <a:gd name="connsiteX3395" fmla="*/ 773527 w 2377881"/>
                <a:gd name="connsiteY3395" fmla="*/ 405487 h 509406"/>
                <a:gd name="connsiteX3396" fmla="*/ 775528 w 2377881"/>
                <a:gd name="connsiteY3396" fmla="*/ 404535 h 509406"/>
                <a:gd name="connsiteX3397" fmla="*/ 774194 w 2377881"/>
                <a:gd name="connsiteY3397" fmla="*/ 400915 h 509406"/>
                <a:gd name="connsiteX3398" fmla="*/ 773337 w 2377881"/>
                <a:gd name="connsiteY3398" fmla="*/ 395962 h 509406"/>
                <a:gd name="connsiteX3399" fmla="*/ 774670 w 2377881"/>
                <a:gd name="connsiteY3399" fmla="*/ 393105 h 509406"/>
                <a:gd name="connsiteX3400" fmla="*/ 772575 w 2377881"/>
                <a:gd name="connsiteY3400" fmla="*/ 390438 h 509406"/>
                <a:gd name="connsiteX3401" fmla="*/ 766193 w 2377881"/>
                <a:gd name="connsiteY3401" fmla="*/ 393010 h 509406"/>
                <a:gd name="connsiteX3402" fmla="*/ 766003 w 2377881"/>
                <a:gd name="connsiteY3402" fmla="*/ 406726 h 509406"/>
                <a:gd name="connsiteX3403" fmla="*/ 758383 w 2377881"/>
                <a:gd name="connsiteY3403" fmla="*/ 407392 h 509406"/>
                <a:gd name="connsiteX3404" fmla="*/ 751239 w 2377881"/>
                <a:gd name="connsiteY3404" fmla="*/ 408059 h 509406"/>
                <a:gd name="connsiteX3405" fmla="*/ 737333 w 2377881"/>
                <a:gd name="connsiteY3405" fmla="*/ 411774 h 509406"/>
                <a:gd name="connsiteX3406" fmla="*/ 730284 w 2377881"/>
                <a:gd name="connsiteY3406" fmla="*/ 408916 h 509406"/>
                <a:gd name="connsiteX3407" fmla="*/ 729522 w 2377881"/>
                <a:gd name="connsiteY3407" fmla="*/ 410821 h 509406"/>
                <a:gd name="connsiteX3408" fmla="*/ 733999 w 2377881"/>
                <a:gd name="connsiteY3408" fmla="*/ 414346 h 509406"/>
                <a:gd name="connsiteX3409" fmla="*/ 736666 w 2377881"/>
                <a:gd name="connsiteY3409" fmla="*/ 416632 h 509406"/>
                <a:gd name="connsiteX3410" fmla="*/ 736570 w 2377881"/>
                <a:gd name="connsiteY3410" fmla="*/ 419394 h 509406"/>
                <a:gd name="connsiteX3411" fmla="*/ 733237 w 2377881"/>
                <a:gd name="connsiteY3411" fmla="*/ 419965 h 509406"/>
                <a:gd name="connsiteX3412" fmla="*/ 730379 w 2377881"/>
                <a:gd name="connsiteY3412" fmla="*/ 417965 h 509406"/>
                <a:gd name="connsiteX3413" fmla="*/ 724474 w 2377881"/>
                <a:gd name="connsiteY3413" fmla="*/ 420823 h 509406"/>
                <a:gd name="connsiteX3414" fmla="*/ 723331 w 2377881"/>
                <a:gd name="connsiteY3414" fmla="*/ 420442 h 509406"/>
                <a:gd name="connsiteX3415" fmla="*/ 719235 w 2377881"/>
                <a:gd name="connsiteY3415" fmla="*/ 417870 h 509406"/>
                <a:gd name="connsiteX3416" fmla="*/ 721521 w 2377881"/>
                <a:gd name="connsiteY3416" fmla="*/ 416060 h 509406"/>
                <a:gd name="connsiteX3417" fmla="*/ 723045 w 2377881"/>
                <a:gd name="connsiteY3417" fmla="*/ 415774 h 509406"/>
                <a:gd name="connsiteX3418" fmla="*/ 722569 w 2377881"/>
                <a:gd name="connsiteY3418" fmla="*/ 408631 h 509406"/>
                <a:gd name="connsiteX3419" fmla="*/ 719997 w 2377881"/>
                <a:gd name="connsiteY3419" fmla="*/ 405583 h 509406"/>
                <a:gd name="connsiteX3420" fmla="*/ 717616 w 2377881"/>
                <a:gd name="connsiteY3420" fmla="*/ 405868 h 509406"/>
                <a:gd name="connsiteX3421" fmla="*/ 717425 w 2377881"/>
                <a:gd name="connsiteY3421" fmla="*/ 407297 h 509406"/>
                <a:gd name="connsiteX3422" fmla="*/ 718283 w 2377881"/>
                <a:gd name="connsiteY3422" fmla="*/ 408059 h 509406"/>
                <a:gd name="connsiteX3423" fmla="*/ 718378 w 2377881"/>
                <a:gd name="connsiteY3423" fmla="*/ 409297 h 509406"/>
                <a:gd name="connsiteX3424" fmla="*/ 715711 w 2377881"/>
                <a:gd name="connsiteY3424" fmla="*/ 411869 h 509406"/>
                <a:gd name="connsiteX3425" fmla="*/ 714853 w 2377881"/>
                <a:gd name="connsiteY3425" fmla="*/ 411393 h 509406"/>
                <a:gd name="connsiteX3426" fmla="*/ 712567 w 2377881"/>
                <a:gd name="connsiteY3426" fmla="*/ 410155 h 509406"/>
                <a:gd name="connsiteX3427" fmla="*/ 707043 w 2377881"/>
                <a:gd name="connsiteY3427" fmla="*/ 408440 h 509406"/>
                <a:gd name="connsiteX3428" fmla="*/ 697994 w 2377881"/>
                <a:gd name="connsiteY3428" fmla="*/ 408916 h 509406"/>
                <a:gd name="connsiteX3429" fmla="*/ 693994 w 2377881"/>
                <a:gd name="connsiteY3429" fmla="*/ 407869 h 509406"/>
                <a:gd name="connsiteX3430" fmla="*/ 690850 w 2377881"/>
                <a:gd name="connsiteY3430" fmla="*/ 409964 h 509406"/>
                <a:gd name="connsiteX3431" fmla="*/ 690184 w 2377881"/>
                <a:gd name="connsiteY3431" fmla="*/ 410440 h 509406"/>
                <a:gd name="connsiteX3432" fmla="*/ 683231 w 2377881"/>
                <a:gd name="connsiteY3432" fmla="*/ 412155 h 509406"/>
                <a:gd name="connsiteX3433" fmla="*/ 680944 w 2377881"/>
                <a:gd name="connsiteY3433" fmla="*/ 411107 h 509406"/>
                <a:gd name="connsiteX3434" fmla="*/ 670943 w 2377881"/>
                <a:gd name="connsiteY3434" fmla="*/ 412155 h 509406"/>
                <a:gd name="connsiteX3435" fmla="*/ 660942 w 2377881"/>
                <a:gd name="connsiteY3435" fmla="*/ 412441 h 509406"/>
                <a:gd name="connsiteX3436" fmla="*/ 656179 w 2377881"/>
                <a:gd name="connsiteY3436" fmla="*/ 412441 h 509406"/>
                <a:gd name="connsiteX3437" fmla="*/ 647893 w 2377881"/>
                <a:gd name="connsiteY3437" fmla="*/ 412726 h 509406"/>
                <a:gd name="connsiteX3438" fmla="*/ 641797 w 2377881"/>
                <a:gd name="connsiteY3438" fmla="*/ 411964 h 509406"/>
                <a:gd name="connsiteX3439" fmla="*/ 639892 w 2377881"/>
                <a:gd name="connsiteY3439" fmla="*/ 415679 h 509406"/>
                <a:gd name="connsiteX3440" fmla="*/ 640082 w 2377881"/>
                <a:gd name="connsiteY3440" fmla="*/ 418251 h 509406"/>
                <a:gd name="connsiteX3441" fmla="*/ 636844 w 2377881"/>
                <a:gd name="connsiteY3441" fmla="*/ 416346 h 509406"/>
                <a:gd name="connsiteX3442" fmla="*/ 635510 w 2377881"/>
                <a:gd name="connsiteY3442" fmla="*/ 413679 h 509406"/>
                <a:gd name="connsiteX3443" fmla="*/ 632176 w 2377881"/>
                <a:gd name="connsiteY3443" fmla="*/ 409202 h 509406"/>
                <a:gd name="connsiteX3444" fmla="*/ 628843 w 2377881"/>
                <a:gd name="connsiteY3444" fmla="*/ 413012 h 509406"/>
                <a:gd name="connsiteX3445" fmla="*/ 620270 w 2377881"/>
                <a:gd name="connsiteY3445" fmla="*/ 410726 h 509406"/>
                <a:gd name="connsiteX3446" fmla="*/ 607602 w 2377881"/>
                <a:gd name="connsiteY3446" fmla="*/ 408059 h 509406"/>
                <a:gd name="connsiteX3447" fmla="*/ 618175 w 2377881"/>
                <a:gd name="connsiteY3447" fmla="*/ 405868 h 509406"/>
                <a:gd name="connsiteX3448" fmla="*/ 620080 w 2377881"/>
                <a:gd name="connsiteY3448" fmla="*/ 405487 h 509406"/>
                <a:gd name="connsiteX3449" fmla="*/ 622175 w 2377881"/>
                <a:gd name="connsiteY3449" fmla="*/ 402154 h 509406"/>
                <a:gd name="connsiteX3450" fmla="*/ 613889 w 2377881"/>
                <a:gd name="connsiteY3450" fmla="*/ 399772 h 509406"/>
                <a:gd name="connsiteX3451" fmla="*/ 607507 w 2377881"/>
                <a:gd name="connsiteY3451" fmla="*/ 398058 h 509406"/>
                <a:gd name="connsiteX3452" fmla="*/ 595410 w 2377881"/>
                <a:gd name="connsiteY3452" fmla="*/ 401582 h 509406"/>
                <a:gd name="connsiteX3453" fmla="*/ 590267 w 2377881"/>
                <a:gd name="connsiteY3453" fmla="*/ 398534 h 509406"/>
                <a:gd name="connsiteX3454" fmla="*/ 586933 w 2377881"/>
                <a:gd name="connsiteY3454" fmla="*/ 406440 h 509406"/>
                <a:gd name="connsiteX3455" fmla="*/ 591219 w 2377881"/>
                <a:gd name="connsiteY3455" fmla="*/ 405773 h 509406"/>
                <a:gd name="connsiteX3456" fmla="*/ 595791 w 2377881"/>
                <a:gd name="connsiteY3456" fmla="*/ 405011 h 509406"/>
                <a:gd name="connsiteX3457" fmla="*/ 600649 w 2377881"/>
                <a:gd name="connsiteY3457" fmla="*/ 407011 h 509406"/>
                <a:gd name="connsiteX3458" fmla="*/ 609412 w 2377881"/>
                <a:gd name="connsiteY3458" fmla="*/ 401773 h 509406"/>
                <a:gd name="connsiteX3459" fmla="*/ 601982 w 2377881"/>
                <a:gd name="connsiteY3459" fmla="*/ 408250 h 509406"/>
                <a:gd name="connsiteX3460" fmla="*/ 602554 w 2377881"/>
                <a:gd name="connsiteY3460" fmla="*/ 413584 h 509406"/>
                <a:gd name="connsiteX3461" fmla="*/ 597696 w 2377881"/>
                <a:gd name="connsiteY3461" fmla="*/ 416251 h 509406"/>
                <a:gd name="connsiteX3462" fmla="*/ 595696 w 2377881"/>
                <a:gd name="connsiteY3462" fmla="*/ 417013 h 509406"/>
                <a:gd name="connsiteX3463" fmla="*/ 589600 w 2377881"/>
                <a:gd name="connsiteY3463" fmla="*/ 416727 h 509406"/>
                <a:gd name="connsiteX3464" fmla="*/ 581980 w 2377881"/>
                <a:gd name="connsiteY3464" fmla="*/ 415965 h 509406"/>
                <a:gd name="connsiteX3465" fmla="*/ 573121 w 2377881"/>
                <a:gd name="connsiteY3465" fmla="*/ 419965 h 509406"/>
                <a:gd name="connsiteX3466" fmla="*/ 571407 w 2377881"/>
                <a:gd name="connsiteY3466" fmla="*/ 422823 h 509406"/>
                <a:gd name="connsiteX3467" fmla="*/ 570931 w 2377881"/>
                <a:gd name="connsiteY3467" fmla="*/ 422347 h 509406"/>
                <a:gd name="connsiteX3468" fmla="*/ 565025 w 2377881"/>
                <a:gd name="connsiteY3468" fmla="*/ 416441 h 509406"/>
                <a:gd name="connsiteX3469" fmla="*/ 563025 w 2377881"/>
                <a:gd name="connsiteY3469" fmla="*/ 414822 h 509406"/>
                <a:gd name="connsiteX3470" fmla="*/ 553500 w 2377881"/>
                <a:gd name="connsiteY3470" fmla="*/ 417203 h 509406"/>
                <a:gd name="connsiteX3471" fmla="*/ 548833 w 2377881"/>
                <a:gd name="connsiteY3471" fmla="*/ 416346 h 509406"/>
                <a:gd name="connsiteX3472" fmla="*/ 544070 w 2377881"/>
                <a:gd name="connsiteY3472" fmla="*/ 415489 h 509406"/>
                <a:gd name="connsiteX3473" fmla="*/ 544070 w 2377881"/>
                <a:gd name="connsiteY3473" fmla="*/ 413012 h 509406"/>
                <a:gd name="connsiteX3474" fmla="*/ 536545 w 2377881"/>
                <a:gd name="connsiteY3474" fmla="*/ 419965 h 509406"/>
                <a:gd name="connsiteX3475" fmla="*/ 532735 w 2377881"/>
                <a:gd name="connsiteY3475" fmla="*/ 420156 h 509406"/>
                <a:gd name="connsiteX3476" fmla="*/ 532735 w 2377881"/>
                <a:gd name="connsiteY3476" fmla="*/ 418060 h 509406"/>
                <a:gd name="connsiteX3477" fmla="*/ 532735 w 2377881"/>
                <a:gd name="connsiteY3477" fmla="*/ 416822 h 509406"/>
                <a:gd name="connsiteX3478" fmla="*/ 524449 w 2377881"/>
                <a:gd name="connsiteY3478" fmla="*/ 413584 h 509406"/>
                <a:gd name="connsiteX3479" fmla="*/ 515495 w 2377881"/>
                <a:gd name="connsiteY3479" fmla="*/ 418537 h 509406"/>
                <a:gd name="connsiteX3480" fmla="*/ 514448 w 2377881"/>
                <a:gd name="connsiteY3480" fmla="*/ 418727 h 509406"/>
                <a:gd name="connsiteX3481" fmla="*/ 510257 w 2377881"/>
                <a:gd name="connsiteY3481" fmla="*/ 420442 h 509406"/>
                <a:gd name="connsiteX3482" fmla="*/ 507018 w 2377881"/>
                <a:gd name="connsiteY3482" fmla="*/ 421204 h 509406"/>
                <a:gd name="connsiteX3483" fmla="*/ 499208 w 2377881"/>
                <a:gd name="connsiteY3483" fmla="*/ 423299 h 509406"/>
                <a:gd name="connsiteX3484" fmla="*/ 495016 w 2377881"/>
                <a:gd name="connsiteY3484" fmla="*/ 423013 h 509406"/>
                <a:gd name="connsiteX3485" fmla="*/ 489778 w 2377881"/>
                <a:gd name="connsiteY3485" fmla="*/ 422632 h 509406"/>
                <a:gd name="connsiteX3486" fmla="*/ 480919 w 2377881"/>
                <a:gd name="connsiteY3486" fmla="*/ 421013 h 509406"/>
                <a:gd name="connsiteX3487" fmla="*/ 475776 w 2377881"/>
                <a:gd name="connsiteY3487" fmla="*/ 421204 h 509406"/>
                <a:gd name="connsiteX3488" fmla="*/ 470823 w 2377881"/>
                <a:gd name="connsiteY3488" fmla="*/ 422537 h 509406"/>
                <a:gd name="connsiteX3489" fmla="*/ 464156 w 2377881"/>
                <a:gd name="connsiteY3489" fmla="*/ 425204 h 509406"/>
                <a:gd name="connsiteX3490" fmla="*/ 459012 w 2377881"/>
                <a:gd name="connsiteY3490" fmla="*/ 426538 h 509406"/>
                <a:gd name="connsiteX3491" fmla="*/ 452344 w 2377881"/>
                <a:gd name="connsiteY3491" fmla="*/ 424633 h 509406"/>
                <a:gd name="connsiteX3492" fmla="*/ 449868 w 2377881"/>
                <a:gd name="connsiteY3492" fmla="*/ 424252 h 509406"/>
                <a:gd name="connsiteX3493" fmla="*/ 446058 w 2377881"/>
                <a:gd name="connsiteY3493" fmla="*/ 426347 h 509406"/>
                <a:gd name="connsiteX3494" fmla="*/ 446820 w 2377881"/>
                <a:gd name="connsiteY3494" fmla="*/ 427681 h 509406"/>
                <a:gd name="connsiteX3495" fmla="*/ 434818 w 2377881"/>
                <a:gd name="connsiteY3495" fmla="*/ 429490 h 509406"/>
                <a:gd name="connsiteX3496" fmla="*/ 430532 w 2377881"/>
                <a:gd name="connsiteY3496" fmla="*/ 424442 h 509406"/>
                <a:gd name="connsiteX3497" fmla="*/ 428151 w 2377881"/>
                <a:gd name="connsiteY3497" fmla="*/ 425490 h 509406"/>
                <a:gd name="connsiteX3498" fmla="*/ 415197 w 2377881"/>
                <a:gd name="connsiteY3498" fmla="*/ 425299 h 509406"/>
                <a:gd name="connsiteX3499" fmla="*/ 414721 w 2377881"/>
                <a:gd name="connsiteY3499" fmla="*/ 425109 h 509406"/>
                <a:gd name="connsiteX3500" fmla="*/ 411196 w 2377881"/>
                <a:gd name="connsiteY3500" fmla="*/ 429586 h 509406"/>
                <a:gd name="connsiteX3501" fmla="*/ 407767 w 2377881"/>
                <a:gd name="connsiteY3501" fmla="*/ 428538 h 509406"/>
                <a:gd name="connsiteX3502" fmla="*/ 401767 w 2377881"/>
                <a:gd name="connsiteY3502" fmla="*/ 425014 h 509406"/>
                <a:gd name="connsiteX3503" fmla="*/ 397481 w 2377881"/>
                <a:gd name="connsiteY3503" fmla="*/ 425490 h 509406"/>
                <a:gd name="connsiteX3504" fmla="*/ 395290 w 2377881"/>
                <a:gd name="connsiteY3504" fmla="*/ 428443 h 509406"/>
                <a:gd name="connsiteX3505" fmla="*/ 391099 w 2377881"/>
                <a:gd name="connsiteY3505" fmla="*/ 429300 h 509406"/>
                <a:gd name="connsiteX3506" fmla="*/ 379288 w 2377881"/>
                <a:gd name="connsiteY3506" fmla="*/ 431205 h 509406"/>
                <a:gd name="connsiteX3507" fmla="*/ 371763 w 2377881"/>
                <a:gd name="connsiteY3507" fmla="*/ 428538 h 509406"/>
                <a:gd name="connsiteX3508" fmla="*/ 369286 w 2377881"/>
                <a:gd name="connsiteY3508" fmla="*/ 424918 h 509406"/>
                <a:gd name="connsiteX3509" fmla="*/ 365667 w 2377881"/>
                <a:gd name="connsiteY3509" fmla="*/ 429681 h 509406"/>
                <a:gd name="connsiteX3510" fmla="*/ 360333 w 2377881"/>
                <a:gd name="connsiteY3510" fmla="*/ 434634 h 509406"/>
                <a:gd name="connsiteX3511" fmla="*/ 361190 w 2377881"/>
                <a:gd name="connsiteY3511" fmla="*/ 434920 h 509406"/>
                <a:gd name="connsiteX3512" fmla="*/ 361857 w 2377881"/>
                <a:gd name="connsiteY3512" fmla="*/ 435205 h 509406"/>
                <a:gd name="connsiteX3513" fmla="*/ 359476 w 2377881"/>
                <a:gd name="connsiteY3513" fmla="*/ 437491 h 509406"/>
                <a:gd name="connsiteX3514" fmla="*/ 357952 w 2377881"/>
                <a:gd name="connsiteY3514" fmla="*/ 438730 h 509406"/>
                <a:gd name="connsiteX3515" fmla="*/ 356142 w 2377881"/>
                <a:gd name="connsiteY3515" fmla="*/ 442063 h 509406"/>
                <a:gd name="connsiteX3516" fmla="*/ 359571 w 2377881"/>
                <a:gd name="connsiteY3516" fmla="*/ 444159 h 509406"/>
                <a:gd name="connsiteX3517" fmla="*/ 359190 w 2377881"/>
                <a:gd name="connsiteY3517" fmla="*/ 451684 h 509406"/>
                <a:gd name="connsiteX3518" fmla="*/ 356333 w 2377881"/>
                <a:gd name="connsiteY3518" fmla="*/ 454922 h 509406"/>
                <a:gd name="connsiteX3519" fmla="*/ 351951 w 2377881"/>
                <a:gd name="connsiteY3519" fmla="*/ 451303 h 509406"/>
                <a:gd name="connsiteX3520" fmla="*/ 349760 w 2377881"/>
                <a:gd name="connsiteY3520" fmla="*/ 445588 h 509406"/>
                <a:gd name="connsiteX3521" fmla="*/ 344712 w 2377881"/>
                <a:gd name="connsiteY3521" fmla="*/ 447207 h 509406"/>
                <a:gd name="connsiteX3522" fmla="*/ 344807 w 2377881"/>
                <a:gd name="connsiteY3522" fmla="*/ 447874 h 509406"/>
                <a:gd name="connsiteX3523" fmla="*/ 344521 w 2377881"/>
                <a:gd name="connsiteY3523" fmla="*/ 451303 h 509406"/>
                <a:gd name="connsiteX3524" fmla="*/ 340331 w 2377881"/>
                <a:gd name="connsiteY3524" fmla="*/ 454065 h 509406"/>
                <a:gd name="connsiteX3525" fmla="*/ 335758 w 2377881"/>
                <a:gd name="connsiteY3525" fmla="*/ 455208 h 509406"/>
                <a:gd name="connsiteX3526" fmla="*/ 324995 w 2377881"/>
                <a:gd name="connsiteY3526" fmla="*/ 448540 h 509406"/>
                <a:gd name="connsiteX3527" fmla="*/ 322995 w 2377881"/>
                <a:gd name="connsiteY3527" fmla="*/ 447207 h 509406"/>
                <a:gd name="connsiteX3528" fmla="*/ 320423 w 2377881"/>
                <a:gd name="connsiteY3528" fmla="*/ 451874 h 509406"/>
                <a:gd name="connsiteX3529" fmla="*/ 323281 w 2377881"/>
                <a:gd name="connsiteY3529" fmla="*/ 451684 h 509406"/>
                <a:gd name="connsiteX3530" fmla="*/ 323757 w 2377881"/>
                <a:gd name="connsiteY3530" fmla="*/ 451684 h 509406"/>
                <a:gd name="connsiteX3531" fmla="*/ 320518 w 2377881"/>
                <a:gd name="connsiteY3531" fmla="*/ 453208 h 509406"/>
                <a:gd name="connsiteX3532" fmla="*/ 310803 w 2377881"/>
                <a:gd name="connsiteY3532" fmla="*/ 449493 h 509406"/>
                <a:gd name="connsiteX3533" fmla="*/ 311946 w 2377881"/>
                <a:gd name="connsiteY3533" fmla="*/ 444540 h 509406"/>
                <a:gd name="connsiteX3534" fmla="*/ 311089 w 2377881"/>
                <a:gd name="connsiteY3534" fmla="*/ 443397 h 509406"/>
                <a:gd name="connsiteX3535" fmla="*/ 309946 w 2377881"/>
                <a:gd name="connsiteY3535" fmla="*/ 439968 h 509406"/>
                <a:gd name="connsiteX3536" fmla="*/ 315089 w 2377881"/>
                <a:gd name="connsiteY3536" fmla="*/ 440444 h 509406"/>
                <a:gd name="connsiteX3537" fmla="*/ 318328 w 2377881"/>
                <a:gd name="connsiteY3537" fmla="*/ 444349 h 509406"/>
                <a:gd name="connsiteX3538" fmla="*/ 332044 w 2377881"/>
                <a:gd name="connsiteY3538" fmla="*/ 445397 h 509406"/>
                <a:gd name="connsiteX3539" fmla="*/ 331949 w 2377881"/>
                <a:gd name="connsiteY3539" fmla="*/ 444826 h 509406"/>
                <a:gd name="connsiteX3540" fmla="*/ 331186 w 2377881"/>
                <a:gd name="connsiteY3540" fmla="*/ 441492 h 509406"/>
                <a:gd name="connsiteX3541" fmla="*/ 327472 w 2377881"/>
                <a:gd name="connsiteY3541" fmla="*/ 434729 h 509406"/>
                <a:gd name="connsiteX3542" fmla="*/ 327281 w 2377881"/>
                <a:gd name="connsiteY3542" fmla="*/ 433110 h 509406"/>
                <a:gd name="connsiteX3543" fmla="*/ 332520 w 2377881"/>
                <a:gd name="connsiteY3543" fmla="*/ 435301 h 509406"/>
                <a:gd name="connsiteX3544" fmla="*/ 336044 w 2377881"/>
                <a:gd name="connsiteY3544" fmla="*/ 441206 h 509406"/>
                <a:gd name="connsiteX3545" fmla="*/ 336901 w 2377881"/>
                <a:gd name="connsiteY3545" fmla="*/ 440730 h 509406"/>
                <a:gd name="connsiteX3546" fmla="*/ 342807 w 2377881"/>
                <a:gd name="connsiteY3546" fmla="*/ 436920 h 509406"/>
                <a:gd name="connsiteX3547" fmla="*/ 343188 w 2377881"/>
                <a:gd name="connsiteY3547" fmla="*/ 436729 h 509406"/>
                <a:gd name="connsiteX3548" fmla="*/ 344617 w 2377881"/>
                <a:gd name="connsiteY3548" fmla="*/ 438444 h 509406"/>
                <a:gd name="connsiteX3549" fmla="*/ 344426 w 2377881"/>
                <a:gd name="connsiteY3549" fmla="*/ 438920 h 509406"/>
                <a:gd name="connsiteX3550" fmla="*/ 343188 w 2377881"/>
                <a:gd name="connsiteY3550" fmla="*/ 442825 h 509406"/>
                <a:gd name="connsiteX3551" fmla="*/ 350141 w 2377881"/>
                <a:gd name="connsiteY3551" fmla="*/ 438349 h 509406"/>
                <a:gd name="connsiteX3552" fmla="*/ 350999 w 2377881"/>
                <a:gd name="connsiteY3552" fmla="*/ 436253 h 509406"/>
                <a:gd name="connsiteX3553" fmla="*/ 351760 w 2377881"/>
                <a:gd name="connsiteY3553" fmla="*/ 434443 h 509406"/>
                <a:gd name="connsiteX3554" fmla="*/ 350713 w 2377881"/>
                <a:gd name="connsiteY3554" fmla="*/ 432824 h 509406"/>
                <a:gd name="connsiteX3555" fmla="*/ 348617 w 2377881"/>
                <a:gd name="connsiteY3555" fmla="*/ 432443 h 509406"/>
                <a:gd name="connsiteX3556" fmla="*/ 346045 w 2377881"/>
                <a:gd name="connsiteY3556" fmla="*/ 431967 h 509406"/>
                <a:gd name="connsiteX3557" fmla="*/ 340807 w 2377881"/>
                <a:gd name="connsiteY3557" fmla="*/ 430348 h 509406"/>
                <a:gd name="connsiteX3558" fmla="*/ 339664 w 2377881"/>
                <a:gd name="connsiteY3558" fmla="*/ 434253 h 509406"/>
                <a:gd name="connsiteX3559" fmla="*/ 338521 w 2377881"/>
                <a:gd name="connsiteY3559" fmla="*/ 432919 h 509406"/>
                <a:gd name="connsiteX3560" fmla="*/ 331567 w 2377881"/>
                <a:gd name="connsiteY3560" fmla="*/ 427871 h 509406"/>
                <a:gd name="connsiteX3561" fmla="*/ 319852 w 2377881"/>
                <a:gd name="connsiteY3561" fmla="*/ 429586 h 509406"/>
                <a:gd name="connsiteX3562" fmla="*/ 318042 w 2377881"/>
                <a:gd name="connsiteY3562" fmla="*/ 428633 h 509406"/>
                <a:gd name="connsiteX3563" fmla="*/ 313851 w 2377881"/>
                <a:gd name="connsiteY3563" fmla="*/ 429967 h 509406"/>
                <a:gd name="connsiteX3564" fmla="*/ 309469 w 2377881"/>
                <a:gd name="connsiteY3564" fmla="*/ 432919 h 509406"/>
                <a:gd name="connsiteX3565" fmla="*/ 298992 w 2377881"/>
                <a:gd name="connsiteY3565" fmla="*/ 439587 h 509406"/>
                <a:gd name="connsiteX3566" fmla="*/ 293467 w 2377881"/>
                <a:gd name="connsiteY3566" fmla="*/ 445588 h 509406"/>
                <a:gd name="connsiteX3567" fmla="*/ 291848 w 2377881"/>
                <a:gd name="connsiteY3567" fmla="*/ 444635 h 509406"/>
                <a:gd name="connsiteX3568" fmla="*/ 293563 w 2377881"/>
                <a:gd name="connsiteY3568" fmla="*/ 441111 h 509406"/>
                <a:gd name="connsiteX3569" fmla="*/ 294610 w 2377881"/>
                <a:gd name="connsiteY3569" fmla="*/ 440920 h 509406"/>
                <a:gd name="connsiteX3570" fmla="*/ 297087 w 2377881"/>
                <a:gd name="connsiteY3570" fmla="*/ 435110 h 509406"/>
                <a:gd name="connsiteX3571" fmla="*/ 297658 w 2377881"/>
                <a:gd name="connsiteY3571" fmla="*/ 435110 h 509406"/>
                <a:gd name="connsiteX3572" fmla="*/ 300516 w 2377881"/>
                <a:gd name="connsiteY3572" fmla="*/ 431491 h 509406"/>
                <a:gd name="connsiteX3573" fmla="*/ 293944 w 2377881"/>
                <a:gd name="connsiteY3573" fmla="*/ 431872 h 509406"/>
                <a:gd name="connsiteX3574" fmla="*/ 290896 w 2377881"/>
                <a:gd name="connsiteY3574" fmla="*/ 433777 h 509406"/>
                <a:gd name="connsiteX3575" fmla="*/ 287467 w 2377881"/>
                <a:gd name="connsiteY3575" fmla="*/ 430252 h 509406"/>
                <a:gd name="connsiteX3576" fmla="*/ 288324 w 2377881"/>
                <a:gd name="connsiteY3576" fmla="*/ 427966 h 509406"/>
                <a:gd name="connsiteX3577" fmla="*/ 288610 w 2377881"/>
                <a:gd name="connsiteY3577" fmla="*/ 427109 h 509406"/>
                <a:gd name="connsiteX3578" fmla="*/ 283657 w 2377881"/>
                <a:gd name="connsiteY3578" fmla="*/ 433015 h 509406"/>
                <a:gd name="connsiteX3579" fmla="*/ 277561 w 2377881"/>
                <a:gd name="connsiteY3579" fmla="*/ 435015 h 509406"/>
                <a:gd name="connsiteX3580" fmla="*/ 276132 w 2377881"/>
                <a:gd name="connsiteY3580" fmla="*/ 435491 h 509406"/>
                <a:gd name="connsiteX3581" fmla="*/ 272798 w 2377881"/>
                <a:gd name="connsiteY3581" fmla="*/ 435205 h 509406"/>
                <a:gd name="connsiteX3582" fmla="*/ 271846 w 2377881"/>
                <a:gd name="connsiteY3582" fmla="*/ 435205 h 509406"/>
                <a:gd name="connsiteX3583" fmla="*/ 261368 w 2377881"/>
                <a:gd name="connsiteY3583" fmla="*/ 432919 h 509406"/>
                <a:gd name="connsiteX3584" fmla="*/ 257653 w 2377881"/>
                <a:gd name="connsiteY3584" fmla="*/ 433015 h 509406"/>
                <a:gd name="connsiteX3585" fmla="*/ 256225 w 2377881"/>
                <a:gd name="connsiteY3585" fmla="*/ 429109 h 509406"/>
                <a:gd name="connsiteX3586" fmla="*/ 261273 w 2377881"/>
                <a:gd name="connsiteY3586" fmla="*/ 426633 h 509406"/>
                <a:gd name="connsiteX3587" fmla="*/ 267941 w 2377881"/>
                <a:gd name="connsiteY3587" fmla="*/ 429490 h 509406"/>
                <a:gd name="connsiteX3588" fmla="*/ 273370 w 2377881"/>
                <a:gd name="connsiteY3588" fmla="*/ 430633 h 509406"/>
                <a:gd name="connsiteX3589" fmla="*/ 275370 w 2377881"/>
                <a:gd name="connsiteY3589" fmla="*/ 429871 h 509406"/>
                <a:gd name="connsiteX3590" fmla="*/ 278132 w 2377881"/>
                <a:gd name="connsiteY3590" fmla="*/ 423775 h 509406"/>
                <a:gd name="connsiteX3591" fmla="*/ 274894 w 2377881"/>
                <a:gd name="connsiteY3591" fmla="*/ 421489 h 509406"/>
                <a:gd name="connsiteX3592" fmla="*/ 273560 w 2377881"/>
                <a:gd name="connsiteY3592" fmla="*/ 422918 h 509406"/>
                <a:gd name="connsiteX3593" fmla="*/ 270989 w 2377881"/>
                <a:gd name="connsiteY3593" fmla="*/ 423680 h 509406"/>
                <a:gd name="connsiteX3594" fmla="*/ 261749 w 2377881"/>
                <a:gd name="connsiteY3594" fmla="*/ 422918 h 509406"/>
                <a:gd name="connsiteX3595" fmla="*/ 251558 w 2377881"/>
                <a:gd name="connsiteY3595" fmla="*/ 424442 h 509406"/>
                <a:gd name="connsiteX3596" fmla="*/ 247748 w 2377881"/>
                <a:gd name="connsiteY3596" fmla="*/ 424633 h 509406"/>
                <a:gd name="connsiteX3597" fmla="*/ 245747 w 2377881"/>
                <a:gd name="connsiteY3597" fmla="*/ 430824 h 509406"/>
                <a:gd name="connsiteX3598" fmla="*/ 250319 w 2377881"/>
                <a:gd name="connsiteY3598" fmla="*/ 432348 h 509406"/>
                <a:gd name="connsiteX3599" fmla="*/ 251653 w 2377881"/>
                <a:gd name="connsiteY3599" fmla="*/ 436539 h 509406"/>
                <a:gd name="connsiteX3600" fmla="*/ 245557 w 2377881"/>
                <a:gd name="connsiteY3600" fmla="*/ 438730 h 509406"/>
                <a:gd name="connsiteX3601" fmla="*/ 230221 w 2377881"/>
                <a:gd name="connsiteY3601" fmla="*/ 433015 h 509406"/>
                <a:gd name="connsiteX3602" fmla="*/ 229841 w 2377881"/>
                <a:gd name="connsiteY3602" fmla="*/ 432348 h 509406"/>
                <a:gd name="connsiteX3603" fmla="*/ 224411 w 2377881"/>
                <a:gd name="connsiteY3603" fmla="*/ 434062 h 509406"/>
                <a:gd name="connsiteX3604" fmla="*/ 228031 w 2377881"/>
                <a:gd name="connsiteY3604" fmla="*/ 437015 h 509406"/>
                <a:gd name="connsiteX3605" fmla="*/ 227459 w 2377881"/>
                <a:gd name="connsiteY3605" fmla="*/ 437110 h 509406"/>
                <a:gd name="connsiteX3606" fmla="*/ 223268 w 2377881"/>
                <a:gd name="connsiteY3606" fmla="*/ 437587 h 509406"/>
                <a:gd name="connsiteX3607" fmla="*/ 203933 w 2377881"/>
                <a:gd name="connsiteY3607" fmla="*/ 441682 h 509406"/>
                <a:gd name="connsiteX3608" fmla="*/ 201932 w 2377881"/>
                <a:gd name="connsiteY3608" fmla="*/ 435110 h 509406"/>
                <a:gd name="connsiteX3609" fmla="*/ 201837 w 2377881"/>
                <a:gd name="connsiteY3609" fmla="*/ 434824 h 509406"/>
                <a:gd name="connsiteX3610" fmla="*/ 200313 w 2377881"/>
                <a:gd name="connsiteY3610" fmla="*/ 433491 h 509406"/>
                <a:gd name="connsiteX3611" fmla="*/ 201551 w 2377881"/>
                <a:gd name="connsiteY3611" fmla="*/ 433015 h 509406"/>
                <a:gd name="connsiteX3612" fmla="*/ 203933 w 2377881"/>
                <a:gd name="connsiteY3612" fmla="*/ 432062 h 509406"/>
                <a:gd name="connsiteX3613" fmla="*/ 206123 w 2377881"/>
                <a:gd name="connsiteY3613" fmla="*/ 428252 h 509406"/>
                <a:gd name="connsiteX3614" fmla="*/ 191455 w 2377881"/>
                <a:gd name="connsiteY3614" fmla="*/ 428919 h 509406"/>
                <a:gd name="connsiteX3615" fmla="*/ 188121 w 2377881"/>
                <a:gd name="connsiteY3615" fmla="*/ 428728 h 509406"/>
                <a:gd name="connsiteX3616" fmla="*/ 185549 w 2377881"/>
                <a:gd name="connsiteY3616" fmla="*/ 428633 h 509406"/>
                <a:gd name="connsiteX3617" fmla="*/ 179549 w 2377881"/>
                <a:gd name="connsiteY3617" fmla="*/ 421013 h 509406"/>
                <a:gd name="connsiteX3618" fmla="*/ 180215 w 2377881"/>
                <a:gd name="connsiteY3618" fmla="*/ 416536 h 509406"/>
                <a:gd name="connsiteX3619" fmla="*/ 187359 w 2377881"/>
                <a:gd name="connsiteY3619" fmla="*/ 424537 h 509406"/>
                <a:gd name="connsiteX3620" fmla="*/ 188216 w 2377881"/>
                <a:gd name="connsiteY3620" fmla="*/ 424537 h 509406"/>
                <a:gd name="connsiteX3621" fmla="*/ 190598 w 2377881"/>
                <a:gd name="connsiteY3621" fmla="*/ 422918 h 509406"/>
                <a:gd name="connsiteX3622" fmla="*/ 191359 w 2377881"/>
                <a:gd name="connsiteY3622" fmla="*/ 420156 h 509406"/>
                <a:gd name="connsiteX3623" fmla="*/ 187168 w 2377881"/>
                <a:gd name="connsiteY3623" fmla="*/ 414346 h 509406"/>
                <a:gd name="connsiteX3624" fmla="*/ 177548 w 2377881"/>
                <a:gd name="connsiteY3624" fmla="*/ 411298 h 509406"/>
                <a:gd name="connsiteX3625" fmla="*/ 172691 w 2377881"/>
                <a:gd name="connsiteY3625" fmla="*/ 414346 h 509406"/>
                <a:gd name="connsiteX3626" fmla="*/ 171262 w 2377881"/>
                <a:gd name="connsiteY3626" fmla="*/ 414250 h 509406"/>
                <a:gd name="connsiteX3627" fmla="*/ 167737 w 2377881"/>
                <a:gd name="connsiteY3627" fmla="*/ 415774 h 509406"/>
                <a:gd name="connsiteX3628" fmla="*/ 168976 w 2377881"/>
                <a:gd name="connsiteY3628" fmla="*/ 418060 h 509406"/>
                <a:gd name="connsiteX3629" fmla="*/ 169642 w 2377881"/>
                <a:gd name="connsiteY3629" fmla="*/ 424918 h 509406"/>
                <a:gd name="connsiteX3630" fmla="*/ 171738 w 2377881"/>
                <a:gd name="connsiteY3630" fmla="*/ 424252 h 509406"/>
                <a:gd name="connsiteX3631" fmla="*/ 172691 w 2377881"/>
                <a:gd name="connsiteY3631" fmla="*/ 423966 h 509406"/>
                <a:gd name="connsiteX3632" fmla="*/ 174881 w 2377881"/>
                <a:gd name="connsiteY3632" fmla="*/ 424823 h 509406"/>
                <a:gd name="connsiteX3633" fmla="*/ 171357 w 2377881"/>
                <a:gd name="connsiteY3633" fmla="*/ 428157 h 509406"/>
                <a:gd name="connsiteX3634" fmla="*/ 160308 w 2377881"/>
                <a:gd name="connsiteY3634" fmla="*/ 427490 h 509406"/>
                <a:gd name="connsiteX3635" fmla="*/ 160403 w 2377881"/>
                <a:gd name="connsiteY3635" fmla="*/ 434539 h 509406"/>
                <a:gd name="connsiteX3636" fmla="*/ 156593 w 2377881"/>
                <a:gd name="connsiteY3636" fmla="*/ 434348 h 509406"/>
                <a:gd name="connsiteX3637" fmla="*/ 155994 w 2377881"/>
                <a:gd name="connsiteY3637" fmla="*/ 434180 h 509406"/>
                <a:gd name="connsiteX3638" fmla="*/ 157355 w 2377881"/>
                <a:gd name="connsiteY3638" fmla="*/ 437206 h 509406"/>
                <a:gd name="connsiteX3639" fmla="*/ 167071 w 2377881"/>
                <a:gd name="connsiteY3639" fmla="*/ 443588 h 509406"/>
                <a:gd name="connsiteX3640" fmla="*/ 159546 w 2377881"/>
                <a:gd name="connsiteY3640" fmla="*/ 443207 h 509406"/>
                <a:gd name="connsiteX3641" fmla="*/ 158308 w 2377881"/>
                <a:gd name="connsiteY3641" fmla="*/ 443207 h 509406"/>
                <a:gd name="connsiteX3642" fmla="*/ 153164 w 2377881"/>
                <a:gd name="connsiteY3642" fmla="*/ 447017 h 509406"/>
                <a:gd name="connsiteX3643" fmla="*/ 151640 w 2377881"/>
                <a:gd name="connsiteY3643" fmla="*/ 436825 h 509406"/>
                <a:gd name="connsiteX3644" fmla="*/ 152212 w 2377881"/>
                <a:gd name="connsiteY3644" fmla="*/ 436444 h 509406"/>
                <a:gd name="connsiteX3645" fmla="*/ 152879 w 2377881"/>
                <a:gd name="connsiteY3645" fmla="*/ 434063 h 509406"/>
                <a:gd name="connsiteX3646" fmla="*/ 154327 w 2377881"/>
                <a:gd name="connsiteY3646" fmla="*/ 433713 h 509406"/>
                <a:gd name="connsiteX3647" fmla="*/ 154212 w 2377881"/>
                <a:gd name="connsiteY3647" fmla="*/ 433681 h 509406"/>
                <a:gd name="connsiteX3648" fmla="*/ 147735 w 2377881"/>
                <a:gd name="connsiteY3648" fmla="*/ 434729 h 509406"/>
                <a:gd name="connsiteX3649" fmla="*/ 141258 w 2377881"/>
                <a:gd name="connsiteY3649" fmla="*/ 437587 h 509406"/>
                <a:gd name="connsiteX3650" fmla="*/ 140306 w 2377881"/>
                <a:gd name="connsiteY3650" fmla="*/ 446731 h 509406"/>
                <a:gd name="connsiteX3651" fmla="*/ 133828 w 2377881"/>
                <a:gd name="connsiteY3651" fmla="*/ 445778 h 509406"/>
                <a:gd name="connsiteX3652" fmla="*/ 128209 w 2377881"/>
                <a:gd name="connsiteY3652" fmla="*/ 447207 h 509406"/>
                <a:gd name="connsiteX3653" fmla="*/ 121160 w 2377881"/>
                <a:gd name="connsiteY3653" fmla="*/ 443683 h 509406"/>
                <a:gd name="connsiteX3654" fmla="*/ 121160 w 2377881"/>
                <a:gd name="connsiteY3654" fmla="*/ 442635 h 509406"/>
                <a:gd name="connsiteX3655" fmla="*/ 114969 w 2377881"/>
                <a:gd name="connsiteY3655" fmla="*/ 433586 h 509406"/>
                <a:gd name="connsiteX3656" fmla="*/ 102586 w 2377881"/>
                <a:gd name="connsiteY3656" fmla="*/ 438825 h 509406"/>
                <a:gd name="connsiteX3657" fmla="*/ 104015 w 2377881"/>
                <a:gd name="connsiteY3657" fmla="*/ 441778 h 509406"/>
                <a:gd name="connsiteX3658" fmla="*/ 111254 w 2377881"/>
                <a:gd name="connsiteY3658" fmla="*/ 447112 h 509406"/>
                <a:gd name="connsiteX3659" fmla="*/ 112683 w 2377881"/>
                <a:gd name="connsiteY3659" fmla="*/ 451207 h 509406"/>
                <a:gd name="connsiteX3660" fmla="*/ 109730 w 2377881"/>
                <a:gd name="connsiteY3660" fmla="*/ 452827 h 509406"/>
                <a:gd name="connsiteX3661" fmla="*/ 100110 w 2377881"/>
                <a:gd name="connsiteY3661" fmla="*/ 446540 h 509406"/>
                <a:gd name="connsiteX3662" fmla="*/ 95919 w 2377881"/>
                <a:gd name="connsiteY3662" fmla="*/ 445683 h 509406"/>
                <a:gd name="connsiteX3663" fmla="*/ 92871 w 2377881"/>
                <a:gd name="connsiteY3663" fmla="*/ 447874 h 509406"/>
                <a:gd name="connsiteX3664" fmla="*/ 91537 w 2377881"/>
                <a:gd name="connsiteY3664" fmla="*/ 449112 h 509406"/>
                <a:gd name="connsiteX3665" fmla="*/ 87632 w 2377881"/>
                <a:gd name="connsiteY3665" fmla="*/ 450445 h 509406"/>
                <a:gd name="connsiteX3666" fmla="*/ 87823 w 2377881"/>
                <a:gd name="connsiteY3666" fmla="*/ 450255 h 509406"/>
                <a:gd name="connsiteX3667" fmla="*/ 85251 w 2377881"/>
                <a:gd name="connsiteY3667" fmla="*/ 438158 h 509406"/>
                <a:gd name="connsiteX3668" fmla="*/ 82584 w 2377881"/>
                <a:gd name="connsiteY3668" fmla="*/ 434920 h 509406"/>
                <a:gd name="connsiteX3669" fmla="*/ 79155 w 2377881"/>
                <a:gd name="connsiteY3669" fmla="*/ 433110 h 509406"/>
                <a:gd name="connsiteX3670" fmla="*/ 78583 w 2377881"/>
                <a:gd name="connsiteY3670" fmla="*/ 437110 h 509406"/>
                <a:gd name="connsiteX3671" fmla="*/ 79060 w 2377881"/>
                <a:gd name="connsiteY3671" fmla="*/ 437587 h 509406"/>
                <a:gd name="connsiteX3672" fmla="*/ 76774 w 2377881"/>
                <a:gd name="connsiteY3672" fmla="*/ 439492 h 509406"/>
                <a:gd name="connsiteX3673" fmla="*/ 76202 w 2377881"/>
                <a:gd name="connsiteY3673" fmla="*/ 439111 h 509406"/>
                <a:gd name="connsiteX3674" fmla="*/ 72583 w 2377881"/>
                <a:gd name="connsiteY3674" fmla="*/ 436158 h 509406"/>
                <a:gd name="connsiteX3675" fmla="*/ 71249 w 2377881"/>
                <a:gd name="connsiteY3675" fmla="*/ 432729 h 509406"/>
                <a:gd name="connsiteX3676" fmla="*/ 62867 w 2377881"/>
                <a:gd name="connsiteY3676" fmla="*/ 423871 h 509406"/>
                <a:gd name="connsiteX3677" fmla="*/ 59343 w 2377881"/>
                <a:gd name="connsiteY3677" fmla="*/ 425585 h 509406"/>
                <a:gd name="connsiteX3678" fmla="*/ 54771 w 2377881"/>
                <a:gd name="connsiteY3678" fmla="*/ 426538 h 509406"/>
                <a:gd name="connsiteX3679" fmla="*/ 49246 w 2377881"/>
                <a:gd name="connsiteY3679" fmla="*/ 426633 h 509406"/>
                <a:gd name="connsiteX3680" fmla="*/ 40102 w 2377881"/>
                <a:gd name="connsiteY3680" fmla="*/ 430443 h 509406"/>
                <a:gd name="connsiteX3681" fmla="*/ 39245 w 2377881"/>
                <a:gd name="connsiteY3681" fmla="*/ 429776 h 509406"/>
                <a:gd name="connsiteX3682" fmla="*/ 34768 w 2377881"/>
                <a:gd name="connsiteY3682" fmla="*/ 431205 h 509406"/>
                <a:gd name="connsiteX3683" fmla="*/ 34864 w 2377881"/>
                <a:gd name="connsiteY3683" fmla="*/ 434539 h 509406"/>
                <a:gd name="connsiteX3684" fmla="*/ 37721 w 2377881"/>
                <a:gd name="connsiteY3684" fmla="*/ 436253 h 509406"/>
                <a:gd name="connsiteX3685" fmla="*/ 40579 w 2377881"/>
                <a:gd name="connsiteY3685" fmla="*/ 439682 h 509406"/>
                <a:gd name="connsiteX3686" fmla="*/ 35816 w 2377881"/>
                <a:gd name="connsiteY3686" fmla="*/ 444921 h 509406"/>
                <a:gd name="connsiteX3687" fmla="*/ 33911 w 2377881"/>
                <a:gd name="connsiteY3687" fmla="*/ 444635 h 509406"/>
                <a:gd name="connsiteX3688" fmla="*/ 29530 w 2377881"/>
                <a:gd name="connsiteY3688" fmla="*/ 443206 h 509406"/>
                <a:gd name="connsiteX3689" fmla="*/ 25815 w 2377881"/>
                <a:gd name="connsiteY3689" fmla="*/ 438634 h 509406"/>
                <a:gd name="connsiteX3690" fmla="*/ 27244 w 2377881"/>
                <a:gd name="connsiteY3690" fmla="*/ 432348 h 509406"/>
                <a:gd name="connsiteX3691" fmla="*/ 29434 w 2377881"/>
                <a:gd name="connsiteY3691" fmla="*/ 430824 h 509406"/>
                <a:gd name="connsiteX3692" fmla="*/ 28673 w 2377881"/>
                <a:gd name="connsiteY3692" fmla="*/ 425204 h 509406"/>
                <a:gd name="connsiteX3693" fmla="*/ 26672 w 2377881"/>
                <a:gd name="connsiteY3693" fmla="*/ 424061 h 509406"/>
                <a:gd name="connsiteX3694" fmla="*/ 23815 w 2377881"/>
                <a:gd name="connsiteY3694" fmla="*/ 422156 h 509406"/>
                <a:gd name="connsiteX3695" fmla="*/ 14385 w 2377881"/>
                <a:gd name="connsiteY3695" fmla="*/ 422347 h 509406"/>
                <a:gd name="connsiteX3696" fmla="*/ 12290 w 2377881"/>
                <a:gd name="connsiteY3696" fmla="*/ 419108 h 509406"/>
                <a:gd name="connsiteX3697" fmla="*/ 8194 w 2377881"/>
                <a:gd name="connsiteY3697" fmla="*/ 414441 h 509406"/>
                <a:gd name="connsiteX3698" fmla="*/ 13623 w 2377881"/>
                <a:gd name="connsiteY3698" fmla="*/ 417203 h 509406"/>
                <a:gd name="connsiteX3699" fmla="*/ 19243 w 2377881"/>
                <a:gd name="connsiteY3699" fmla="*/ 420061 h 509406"/>
                <a:gd name="connsiteX3700" fmla="*/ 34102 w 2377881"/>
                <a:gd name="connsiteY3700" fmla="*/ 415298 h 509406"/>
                <a:gd name="connsiteX3701" fmla="*/ 35340 w 2377881"/>
                <a:gd name="connsiteY3701" fmla="*/ 416536 h 509406"/>
                <a:gd name="connsiteX3702" fmla="*/ 39150 w 2377881"/>
                <a:gd name="connsiteY3702" fmla="*/ 416727 h 509406"/>
                <a:gd name="connsiteX3703" fmla="*/ 46008 w 2377881"/>
                <a:gd name="connsiteY3703" fmla="*/ 416727 h 509406"/>
                <a:gd name="connsiteX3704" fmla="*/ 48675 w 2377881"/>
                <a:gd name="connsiteY3704" fmla="*/ 416917 h 509406"/>
                <a:gd name="connsiteX3705" fmla="*/ 68106 w 2377881"/>
                <a:gd name="connsiteY3705" fmla="*/ 417965 h 509406"/>
                <a:gd name="connsiteX3706" fmla="*/ 70964 w 2377881"/>
                <a:gd name="connsiteY3706" fmla="*/ 419870 h 509406"/>
                <a:gd name="connsiteX3707" fmla="*/ 72964 w 2377881"/>
                <a:gd name="connsiteY3707" fmla="*/ 419965 h 509406"/>
                <a:gd name="connsiteX3708" fmla="*/ 76393 w 2377881"/>
                <a:gd name="connsiteY3708" fmla="*/ 417679 h 509406"/>
                <a:gd name="connsiteX3709" fmla="*/ 77917 w 2377881"/>
                <a:gd name="connsiteY3709" fmla="*/ 412155 h 509406"/>
                <a:gd name="connsiteX3710" fmla="*/ 85251 w 2377881"/>
                <a:gd name="connsiteY3710" fmla="*/ 408440 h 509406"/>
                <a:gd name="connsiteX3711" fmla="*/ 89061 w 2377881"/>
                <a:gd name="connsiteY3711" fmla="*/ 409583 h 509406"/>
                <a:gd name="connsiteX3712" fmla="*/ 85537 w 2377881"/>
                <a:gd name="connsiteY3712" fmla="*/ 405392 h 509406"/>
                <a:gd name="connsiteX3713" fmla="*/ 78583 w 2377881"/>
                <a:gd name="connsiteY3713" fmla="*/ 397296 h 509406"/>
                <a:gd name="connsiteX3714" fmla="*/ 83822 w 2377881"/>
                <a:gd name="connsiteY3714" fmla="*/ 398344 h 509406"/>
                <a:gd name="connsiteX3715" fmla="*/ 86108 w 2377881"/>
                <a:gd name="connsiteY3715" fmla="*/ 400344 h 509406"/>
                <a:gd name="connsiteX3716" fmla="*/ 87537 w 2377881"/>
                <a:gd name="connsiteY3716" fmla="*/ 399963 h 509406"/>
                <a:gd name="connsiteX3717" fmla="*/ 88680 w 2377881"/>
                <a:gd name="connsiteY3717" fmla="*/ 399677 h 509406"/>
                <a:gd name="connsiteX3718" fmla="*/ 92585 w 2377881"/>
                <a:gd name="connsiteY3718" fmla="*/ 401677 h 509406"/>
                <a:gd name="connsiteX3719" fmla="*/ 92681 w 2377881"/>
                <a:gd name="connsiteY3719" fmla="*/ 403201 h 509406"/>
                <a:gd name="connsiteX3720" fmla="*/ 104491 w 2377881"/>
                <a:gd name="connsiteY3720" fmla="*/ 411298 h 509406"/>
                <a:gd name="connsiteX3721" fmla="*/ 110778 w 2377881"/>
                <a:gd name="connsiteY3721" fmla="*/ 407678 h 509406"/>
                <a:gd name="connsiteX3722" fmla="*/ 114874 w 2377881"/>
                <a:gd name="connsiteY3722" fmla="*/ 405202 h 509406"/>
                <a:gd name="connsiteX3723" fmla="*/ 118493 w 2377881"/>
                <a:gd name="connsiteY3723" fmla="*/ 405297 h 509406"/>
                <a:gd name="connsiteX3724" fmla="*/ 116969 w 2377881"/>
                <a:gd name="connsiteY3724" fmla="*/ 400249 h 509406"/>
                <a:gd name="connsiteX3725" fmla="*/ 115445 w 2377881"/>
                <a:gd name="connsiteY3725" fmla="*/ 395962 h 509406"/>
                <a:gd name="connsiteX3726" fmla="*/ 115255 w 2377881"/>
                <a:gd name="connsiteY3726" fmla="*/ 393010 h 509406"/>
                <a:gd name="connsiteX3727" fmla="*/ 120874 w 2377881"/>
                <a:gd name="connsiteY3727" fmla="*/ 399868 h 509406"/>
                <a:gd name="connsiteX3728" fmla="*/ 121256 w 2377881"/>
                <a:gd name="connsiteY3728" fmla="*/ 403582 h 509406"/>
                <a:gd name="connsiteX3729" fmla="*/ 123827 w 2377881"/>
                <a:gd name="connsiteY3729" fmla="*/ 405106 h 509406"/>
                <a:gd name="connsiteX3730" fmla="*/ 126208 w 2377881"/>
                <a:gd name="connsiteY3730" fmla="*/ 403487 h 509406"/>
                <a:gd name="connsiteX3731" fmla="*/ 126494 w 2377881"/>
                <a:gd name="connsiteY3731" fmla="*/ 401487 h 509406"/>
                <a:gd name="connsiteX3732" fmla="*/ 130018 w 2377881"/>
                <a:gd name="connsiteY3732" fmla="*/ 396629 h 509406"/>
                <a:gd name="connsiteX3733" fmla="*/ 139925 w 2377881"/>
                <a:gd name="connsiteY3733" fmla="*/ 397867 h 509406"/>
                <a:gd name="connsiteX3734" fmla="*/ 149545 w 2377881"/>
                <a:gd name="connsiteY3734" fmla="*/ 403106 h 509406"/>
                <a:gd name="connsiteX3735" fmla="*/ 160594 w 2377881"/>
                <a:gd name="connsiteY3735" fmla="*/ 402249 h 509406"/>
                <a:gd name="connsiteX3736" fmla="*/ 162023 w 2377881"/>
                <a:gd name="connsiteY3736" fmla="*/ 403011 h 509406"/>
                <a:gd name="connsiteX3737" fmla="*/ 163832 w 2377881"/>
                <a:gd name="connsiteY3737" fmla="*/ 403963 h 509406"/>
                <a:gd name="connsiteX3738" fmla="*/ 167166 w 2377881"/>
                <a:gd name="connsiteY3738" fmla="*/ 407488 h 509406"/>
                <a:gd name="connsiteX3739" fmla="*/ 167452 w 2377881"/>
                <a:gd name="connsiteY3739" fmla="*/ 407297 h 509406"/>
                <a:gd name="connsiteX3740" fmla="*/ 179263 w 2377881"/>
                <a:gd name="connsiteY3740" fmla="*/ 405011 h 509406"/>
                <a:gd name="connsiteX3741" fmla="*/ 180215 w 2377881"/>
                <a:gd name="connsiteY3741" fmla="*/ 404916 h 509406"/>
                <a:gd name="connsiteX3742" fmla="*/ 182977 w 2377881"/>
                <a:gd name="connsiteY3742" fmla="*/ 403773 h 509406"/>
                <a:gd name="connsiteX3743" fmla="*/ 183930 w 2377881"/>
                <a:gd name="connsiteY3743" fmla="*/ 404725 h 509406"/>
                <a:gd name="connsiteX3744" fmla="*/ 187264 w 2377881"/>
                <a:gd name="connsiteY3744" fmla="*/ 404916 h 509406"/>
                <a:gd name="connsiteX3745" fmla="*/ 196598 w 2377881"/>
                <a:gd name="connsiteY3745" fmla="*/ 403487 h 509406"/>
                <a:gd name="connsiteX3746" fmla="*/ 197456 w 2377881"/>
                <a:gd name="connsiteY3746" fmla="*/ 399963 h 509406"/>
                <a:gd name="connsiteX3747" fmla="*/ 189074 w 2377881"/>
                <a:gd name="connsiteY3747" fmla="*/ 398153 h 509406"/>
                <a:gd name="connsiteX3748" fmla="*/ 184120 w 2377881"/>
                <a:gd name="connsiteY3748" fmla="*/ 394629 h 509406"/>
                <a:gd name="connsiteX3749" fmla="*/ 180977 w 2377881"/>
                <a:gd name="connsiteY3749" fmla="*/ 392724 h 509406"/>
                <a:gd name="connsiteX3750" fmla="*/ 187168 w 2377881"/>
                <a:gd name="connsiteY3750" fmla="*/ 387961 h 509406"/>
                <a:gd name="connsiteX3751" fmla="*/ 190788 w 2377881"/>
                <a:gd name="connsiteY3751" fmla="*/ 389390 h 509406"/>
                <a:gd name="connsiteX3752" fmla="*/ 193074 w 2377881"/>
                <a:gd name="connsiteY3752" fmla="*/ 390343 h 509406"/>
                <a:gd name="connsiteX3753" fmla="*/ 202504 w 2377881"/>
                <a:gd name="connsiteY3753" fmla="*/ 389771 h 509406"/>
                <a:gd name="connsiteX3754" fmla="*/ 203551 w 2377881"/>
                <a:gd name="connsiteY3754" fmla="*/ 393391 h 509406"/>
                <a:gd name="connsiteX3755" fmla="*/ 206600 w 2377881"/>
                <a:gd name="connsiteY3755" fmla="*/ 397010 h 509406"/>
                <a:gd name="connsiteX3756" fmla="*/ 209171 w 2377881"/>
                <a:gd name="connsiteY3756" fmla="*/ 397486 h 509406"/>
                <a:gd name="connsiteX3757" fmla="*/ 217172 w 2377881"/>
                <a:gd name="connsiteY3757" fmla="*/ 399391 h 509406"/>
                <a:gd name="connsiteX3758" fmla="*/ 218601 w 2377881"/>
                <a:gd name="connsiteY3758" fmla="*/ 398248 h 509406"/>
                <a:gd name="connsiteX3759" fmla="*/ 219649 w 2377881"/>
                <a:gd name="connsiteY3759" fmla="*/ 397486 h 509406"/>
                <a:gd name="connsiteX3760" fmla="*/ 218791 w 2377881"/>
                <a:gd name="connsiteY3760" fmla="*/ 395105 h 509406"/>
                <a:gd name="connsiteX3761" fmla="*/ 217553 w 2377881"/>
                <a:gd name="connsiteY3761" fmla="*/ 393581 h 509406"/>
                <a:gd name="connsiteX3762" fmla="*/ 222030 w 2377881"/>
                <a:gd name="connsiteY3762" fmla="*/ 386723 h 509406"/>
                <a:gd name="connsiteX3763" fmla="*/ 226411 w 2377881"/>
                <a:gd name="connsiteY3763" fmla="*/ 392438 h 509406"/>
                <a:gd name="connsiteX3764" fmla="*/ 239080 w 2377881"/>
                <a:gd name="connsiteY3764" fmla="*/ 393962 h 509406"/>
                <a:gd name="connsiteX3765" fmla="*/ 233460 w 2377881"/>
                <a:gd name="connsiteY3765" fmla="*/ 390628 h 509406"/>
                <a:gd name="connsiteX3766" fmla="*/ 231745 w 2377881"/>
                <a:gd name="connsiteY3766" fmla="*/ 388819 h 509406"/>
                <a:gd name="connsiteX3767" fmla="*/ 239556 w 2377881"/>
                <a:gd name="connsiteY3767" fmla="*/ 386247 h 509406"/>
                <a:gd name="connsiteX3768" fmla="*/ 244795 w 2377881"/>
                <a:gd name="connsiteY3768" fmla="*/ 385009 h 509406"/>
                <a:gd name="connsiteX3769" fmla="*/ 244604 w 2377881"/>
                <a:gd name="connsiteY3769" fmla="*/ 385199 h 509406"/>
                <a:gd name="connsiteX3770" fmla="*/ 237841 w 2377881"/>
                <a:gd name="connsiteY3770" fmla="*/ 391962 h 509406"/>
                <a:gd name="connsiteX3771" fmla="*/ 251843 w 2377881"/>
                <a:gd name="connsiteY3771" fmla="*/ 395772 h 509406"/>
                <a:gd name="connsiteX3772" fmla="*/ 253843 w 2377881"/>
                <a:gd name="connsiteY3772" fmla="*/ 390724 h 509406"/>
                <a:gd name="connsiteX3773" fmla="*/ 252986 w 2377881"/>
                <a:gd name="connsiteY3773" fmla="*/ 390724 h 509406"/>
                <a:gd name="connsiteX3774" fmla="*/ 251081 w 2377881"/>
                <a:gd name="connsiteY3774" fmla="*/ 390247 h 509406"/>
                <a:gd name="connsiteX3775" fmla="*/ 248319 w 2377881"/>
                <a:gd name="connsiteY3775" fmla="*/ 387771 h 509406"/>
                <a:gd name="connsiteX3776" fmla="*/ 253462 w 2377881"/>
                <a:gd name="connsiteY3776" fmla="*/ 387390 h 509406"/>
                <a:gd name="connsiteX3777" fmla="*/ 260797 w 2377881"/>
                <a:gd name="connsiteY3777" fmla="*/ 388247 h 509406"/>
                <a:gd name="connsiteX3778" fmla="*/ 261083 w 2377881"/>
                <a:gd name="connsiteY3778" fmla="*/ 387009 h 509406"/>
                <a:gd name="connsiteX3779" fmla="*/ 269083 w 2377881"/>
                <a:gd name="connsiteY3779" fmla="*/ 390343 h 509406"/>
                <a:gd name="connsiteX3780" fmla="*/ 267274 w 2377881"/>
                <a:gd name="connsiteY3780" fmla="*/ 390819 h 509406"/>
                <a:gd name="connsiteX3781" fmla="*/ 265369 w 2377881"/>
                <a:gd name="connsiteY3781" fmla="*/ 392819 h 509406"/>
                <a:gd name="connsiteX3782" fmla="*/ 267178 w 2377881"/>
                <a:gd name="connsiteY3782" fmla="*/ 394819 h 509406"/>
                <a:gd name="connsiteX3783" fmla="*/ 270131 w 2377881"/>
                <a:gd name="connsiteY3783" fmla="*/ 394057 h 509406"/>
                <a:gd name="connsiteX3784" fmla="*/ 280799 w 2377881"/>
                <a:gd name="connsiteY3784" fmla="*/ 389676 h 509406"/>
                <a:gd name="connsiteX3785" fmla="*/ 286466 w 2377881"/>
                <a:gd name="connsiteY3785" fmla="*/ 389148 h 509406"/>
                <a:gd name="connsiteX3786" fmla="*/ 286609 w 2377881"/>
                <a:gd name="connsiteY3786" fmla="*/ 389485 h 509406"/>
                <a:gd name="connsiteX3787" fmla="*/ 287070 w 2377881"/>
                <a:gd name="connsiteY3787" fmla="*/ 389091 h 509406"/>
                <a:gd name="connsiteX3788" fmla="*/ 292039 w 2377881"/>
                <a:gd name="connsiteY3788" fmla="*/ 388628 h 509406"/>
                <a:gd name="connsiteX3789" fmla="*/ 292039 w 2377881"/>
                <a:gd name="connsiteY3789" fmla="*/ 384818 h 509406"/>
                <a:gd name="connsiteX3790" fmla="*/ 291848 w 2377881"/>
                <a:gd name="connsiteY3790" fmla="*/ 385009 h 509406"/>
                <a:gd name="connsiteX3791" fmla="*/ 287070 w 2377881"/>
                <a:gd name="connsiteY3791" fmla="*/ 389091 h 509406"/>
                <a:gd name="connsiteX3792" fmla="*/ 286466 w 2377881"/>
                <a:gd name="connsiteY3792" fmla="*/ 389148 h 509406"/>
                <a:gd name="connsiteX3793" fmla="*/ 283181 w 2377881"/>
                <a:gd name="connsiteY3793" fmla="*/ 381389 h 509406"/>
                <a:gd name="connsiteX3794" fmla="*/ 285752 w 2377881"/>
                <a:gd name="connsiteY3794" fmla="*/ 381294 h 509406"/>
                <a:gd name="connsiteX3795" fmla="*/ 294134 w 2377881"/>
                <a:gd name="connsiteY3795" fmla="*/ 382437 h 509406"/>
                <a:gd name="connsiteX3796" fmla="*/ 297182 w 2377881"/>
                <a:gd name="connsiteY3796" fmla="*/ 383294 h 509406"/>
                <a:gd name="connsiteX3797" fmla="*/ 307279 w 2377881"/>
                <a:gd name="connsiteY3797" fmla="*/ 383485 h 509406"/>
                <a:gd name="connsiteX3798" fmla="*/ 316708 w 2377881"/>
                <a:gd name="connsiteY3798" fmla="*/ 381199 h 509406"/>
                <a:gd name="connsiteX3799" fmla="*/ 316899 w 2377881"/>
                <a:gd name="connsiteY3799" fmla="*/ 381199 h 509406"/>
                <a:gd name="connsiteX3800" fmla="*/ 323948 w 2377881"/>
                <a:gd name="connsiteY3800" fmla="*/ 381008 h 509406"/>
                <a:gd name="connsiteX3801" fmla="*/ 325567 w 2377881"/>
                <a:gd name="connsiteY3801" fmla="*/ 381484 h 509406"/>
                <a:gd name="connsiteX3802" fmla="*/ 329472 w 2377881"/>
                <a:gd name="connsiteY3802" fmla="*/ 381580 h 509406"/>
                <a:gd name="connsiteX3803" fmla="*/ 331663 w 2377881"/>
                <a:gd name="connsiteY3803" fmla="*/ 376627 h 509406"/>
                <a:gd name="connsiteX3804" fmla="*/ 332044 w 2377881"/>
                <a:gd name="connsiteY3804" fmla="*/ 376912 h 509406"/>
                <a:gd name="connsiteX3805" fmla="*/ 342902 w 2377881"/>
                <a:gd name="connsiteY3805" fmla="*/ 385866 h 509406"/>
                <a:gd name="connsiteX3806" fmla="*/ 351856 w 2377881"/>
                <a:gd name="connsiteY3806" fmla="*/ 388533 h 509406"/>
                <a:gd name="connsiteX3807" fmla="*/ 353189 w 2377881"/>
                <a:gd name="connsiteY3807" fmla="*/ 388342 h 509406"/>
                <a:gd name="connsiteX3808" fmla="*/ 353475 w 2377881"/>
                <a:gd name="connsiteY3808" fmla="*/ 384437 h 509406"/>
                <a:gd name="connsiteX3809" fmla="*/ 352618 w 2377881"/>
                <a:gd name="connsiteY3809" fmla="*/ 384532 h 509406"/>
                <a:gd name="connsiteX3810" fmla="*/ 347284 w 2377881"/>
                <a:gd name="connsiteY3810" fmla="*/ 385009 h 509406"/>
                <a:gd name="connsiteX3811" fmla="*/ 342616 w 2377881"/>
                <a:gd name="connsiteY3811" fmla="*/ 376531 h 509406"/>
                <a:gd name="connsiteX3812" fmla="*/ 347569 w 2377881"/>
                <a:gd name="connsiteY3812" fmla="*/ 373102 h 509406"/>
                <a:gd name="connsiteX3813" fmla="*/ 355570 w 2377881"/>
                <a:gd name="connsiteY3813" fmla="*/ 379198 h 509406"/>
                <a:gd name="connsiteX3814" fmla="*/ 359095 w 2377881"/>
                <a:gd name="connsiteY3814" fmla="*/ 379770 h 509406"/>
                <a:gd name="connsiteX3815" fmla="*/ 369763 w 2377881"/>
                <a:gd name="connsiteY3815" fmla="*/ 376150 h 509406"/>
                <a:gd name="connsiteX3816" fmla="*/ 370715 w 2377881"/>
                <a:gd name="connsiteY3816" fmla="*/ 375484 h 509406"/>
                <a:gd name="connsiteX3817" fmla="*/ 376049 w 2377881"/>
                <a:gd name="connsiteY3817" fmla="*/ 372817 h 509406"/>
                <a:gd name="connsiteX3818" fmla="*/ 376240 w 2377881"/>
                <a:gd name="connsiteY3818" fmla="*/ 377865 h 509406"/>
                <a:gd name="connsiteX3819" fmla="*/ 374335 w 2377881"/>
                <a:gd name="connsiteY3819" fmla="*/ 378151 h 509406"/>
                <a:gd name="connsiteX3820" fmla="*/ 373287 w 2377881"/>
                <a:gd name="connsiteY3820" fmla="*/ 378341 h 509406"/>
                <a:gd name="connsiteX3821" fmla="*/ 370620 w 2377881"/>
                <a:gd name="connsiteY3821" fmla="*/ 382151 h 509406"/>
                <a:gd name="connsiteX3822" fmla="*/ 373954 w 2377881"/>
                <a:gd name="connsiteY3822" fmla="*/ 388438 h 509406"/>
                <a:gd name="connsiteX3823" fmla="*/ 381098 w 2377881"/>
                <a:gd name="connsiteY3823" fmla="*/ 385294 h 509406"/>
                <a:gd name="connsiteX3824" fmla="*/ 382050 w 2377881"/>
                <a:gd name="connsiteY3824" fmla="*/ 377103 h 509406"/>
                <a:gd name="connsiteX3825" fmla="*/ 382717 w 2377881"/>
                <a:gd name="connsiteY3825" fmla="*/ 376341 h 509406"/>
                <a:gd name="connsiteX3826" fmla="*/ 385098 w 2377881"/>
                <a:gd name="connsiteY3826" fmla="*/ 376150 h 509406"/>
                <a:gd name="connsiteX3827" fmla="*/ 386432 w 2377881"/>
                <a:gd name="connsiteY3827" fmla="*/ 377389 h 509406"/>
                <a:gd name="connsiteX3828" fmla="*/ 384336 w 2377881"/>
                <a:gd name="connsiteY3828" fmla="*/ 382913 h 509406"/>
                <a:gd name="connsiteX3829" fmla="*/ 385669 w 2377881"/>
                <a:gd name="connsiteY3829" fmla="*/ 384437 h 509406"/>
                <a:gd name="connsiteX3830" fmla="*/ 388146 w 2377881"/>
                <a:gd name="connsiteY3830" fmla="*/ 385294 h 509406"/>
                <a:gd name="connsiteX3831" fmla="*/ 393385 w 2377881"/>
                <a:gd name="connsiteY3831" fmla="*/ 384723 h 509406"/>
                <a:gd name="connsiteX3832" fmla="*/ 392908 w 2377881"/>
                <a:gd name="connsiteY3832" fmla="*/ 384151 h 509406"/>
                <a:gd name="connsiteX3833" fmla="*/ 394051 w 2377881"/>
                <a:gd name="connsiteY3833" fmla="*/ 380341 h 509406"/>
                <a:gd name="connsiteX3834" fmla="*/ 397004 w 2377881"/>
                <a:gd name="connsiteY3834" fmla="*/ 382532 h 509406"/>
                <a:gd name="connsiteX3835" fmla="*/ 397576 w 2377881"/>
                <a:gd name="connsiteY3835" fmla="*/ 383675 h 509406"/>
                <a:gd name="connsiteX3836" fmla="*/ 404434 w 2377881"/>
                <a:gd name="connsiteY3836" fmla="*/ 383389 h 509406"/>
                <a:gd name="connsiteX3837" fmla="*/ 407006 w 2377881"/>
                <a:gd name="connsiteY3837" fmla="*/ 381484 h 509406"/>
                <a:gd name="connsiteX3838" fmla="*/ 407958 w 2377881"/>
                <a:gd name="connsiteY3838" fmla="*/ 380722 h 509406"/>
                <a:gd name="connsiteX3839" fmla="*/ 404815 w 2377881"/>
                <a:gd name="connsiteY3839" fmla="*/ 376912 h 509406"/>
                <a:gd name="connsiteX3840" fmla="*/ 399766 w 2377881"/>
                <a:gd name="connsiteY3840" fmla="*/ 374245 h 509406"/>
                <a:gd name="connsiteX3841" fmla="*/ 402338 w 2377881"/>
                <a:gd name="connsiteY3841" fmla="*/ 368435 h 509406"/>
                <a:gd name="connsiteX3842" fmla="*/ 402719 w 2377881"/>
                <a:gd name="connsiteY3842" fmla="*/ 369197 h 509406"/>
                <a:gd name="connsiteX3843" fmla="*/ 405291 w 2377881"/>
                <a:gd name="connsiteY3843" fmla="*/ 373864 h 509406"/>
                <a:gd name="connsiteX3844" fmla="*/ 413864 w 2377881"/>
                <a:gd name="connsiteY3844" fmla="*/ 372150 h 509406"/>
                <a:gd name="connsiteX3845" fmla="*/ 413578 w 2377881"/>
                <a:gd name="connsiteY3845" fmla="*/ 371578 h 509406"/>
                <a:gd name="connsiteX3846" fmla="*/ 415864 w 2377881"/>
                <a:gd name="connsiteY3846" fmla="*/ 369864 h 509406"/>
                <a:gd name="connsiteX3847" fmla="*/ 420055 w 2377881"/>
                <a:gd name="connsiteY3847" fmla="*/ 371197 h 509406"/>
                <a:gd name="connsiteX3848" fmla="*/ 423008 w 2377881"/>
                <a:gd name="connsiteY3848" fmla="*/ 377770 h 509406"/>
                <a:gd name="connsiteX3849" fmla="*/ 420626 w 2377881"/>
                <a:gd name="connsiteY3849" fmla="*/ 379008 h 509406"/>
                <a:gd name="connsiteX3850" fmla="*/ 420341 w 2377881"/>
                <a:gd name="connsiteY3850" fmla="*/ 380913 h 509406"/>
                <a:gd name="connsiteX3851" fmla="*/ 421865 w 2377881"/>
                <a:gd name="connsiteY3851" fmla="*/ 382246 h 509406"/>
                <a:gd name="connsiteX3852" fmla="*/ 428437 w 2377881"/>
                <a:gd name="connsiteY3852" fmla="*/ 380151 h 509406"/>
                <a:gd name="connsiteX3853" fmla="*/ 430532 w 2377881"/>
                <a:gd name="connsiteY3853" fmla="*/ 377103 h 509406"/>
                <a:gd name="connsiteX3854" fmla="*/ 431770 w 2377881"/>
                <a:gd name="connsiteY3854" fmla="*/ 374722 h 509406"/>
                <a:gd name="connsiteX3855" fmla="*/ 437200 w 2377881"/>
                <a:gd name="connsiteY3855" fmla="*/ 369769 h 509406"/>
                <a:gd name="connsiteX3856" fmla="*/ 443296 w 2377881"/>
                <a:gd name="connsiteY3856" fmla="*/ 370531 h 509406"/>
                <a:gd name="connsiteX3857" fmla="*/ 440724 w 2377881"/>
                <a:gd name="connsiteY3857" fmla="*/ 371674 h 509406"/>
                <a:gd name="connsiteX3858" fmla="*/ 437962 w 2377881"/>
                <a:gd name="connsiteY3858" fmla="*/ 377960 h 509406"/>
                <a:gd name="connsiteX3859" fmla="*/ 439581 w 2377881"/>
                <a:gd name="connsiteY3859" fmla="*/ 380151 h 509406"/>
                <a:gd name="connsiteX3860" fmla="*/ 440152 w 2377881"/>
                <a:gd name="connsiteY3860" fmla="*/ 381008 h 509406"/>
                <a:gd name="connsiteX3861" fmla="*/ 444058 w 2377881"/>
                <a:gd name="connsiteY3861" fmla="*/ 380722 h 509406"/>
                <a:gd name="connsiteX3862" fmla="*/ 445010 w 2377881"/>
                <a:gd name="connsiteY3862" fmla="*/ 380056 h 509406"/>
                <a:gd name="connsiteX3863" fmla="*/ 445772 w 2377881"/>
                <a:gd name="connsiteY3863" fmla="*/ 379484 h 509406"/>
                <a:gd name="connsiteX3864" fmla="*/ 449582 w 2377881"/>
                <a:gd name="connsiteY3864" fmla="*/ 382246 h 509406"/>
                <a:gd name="connsiteX3865" fmla="*/ 450630 w 2377881"/>
                <a:gd name="connsiteY3865" fmla="*/ 382246 h 509406"/>
                <a:gd name="connsiteX3866" fmla="*/ 457107 w 2377881"/>
                <a:gd name="connsiteY3866" fmla="*/ 380246 h 509406"/>
                <a:gd name="connsiteX3867" fmla="*/ 458345 w 2377881"/>
                <a:gd name="connsiteY3867" fmla="*/ 379389 h 509406"/>
                <a:gd name="connsiteX3868" fmla="*/ 459583 w 2377881"/>
                <a:gd name="connsiteY3868" fmla="*/ 373293 h 509406"/>
                <a:gd name="connsiteX3869" fmla="*/ 467680 w 2377881"/>
                <a:gd name="connsiteY3869" fmla="*/ 366530 h 509406"/>
                <a:gd name="connsiteX3870" fmla="*/ 465108 w 2377881"/>
                <a:gd name="connsiteY3870" fmla="*/ 373579 h 509406"/>
                <a:gd name="connsiteX3871" fmla="*/ 476538 w 2377881"/>
                <a:gd name="connsiteY3871" fmla="*/ 379198 h 509406"/>
                <a:gd name="connsiteX3872" fmla="*/ 480919 w 2377881"/>
                <a:gd name="connsiteY3872" fmla="*/ 382246 h 509406"/>
                <a:gd name="connsiteX3873" fmla="*/ 483206 w 2377881"/>
                <a:gd name="connsiteY3873" fmla="*/ 383770 h 509406"/>
                <a:gd name="connsiteX3874" fmla="*/ 482825 w 2377881"/>
                <a:gd name="connsiteY3874" fmla="*/ 373388 h 509406"/>
                <a:gd name="connsiteX3875" fmla="*/ 487682 w 2377881"/>
                <a:gd name="connsiteY3875" fmla="*/ 374245 h 509406"/>
                <a:gd name="connsiteX3876" fmla="*/ 487396 w 2377881"/>
                <a:gd name="connsiteY3876" fmla="*/ 377293 h 509406"/>
                <a:gd name="connsiteX3877" fmla="*/ 490540 w 2377881"/>
                <a:gd name="connsiteY3877" fmla="*/ 378151 h 509406"/>
                <a:gd name="connsiteX3878" fmla="*/ 491778 w 2377881"/>
                <a:gd name="connsiteY3878" fmla="*/ 377008 h 509406"/>
                <a:gd name="connsiteX3879" fmla="*/ 497017 w 2377881"/>
                <a:gd name="connsiteY3879" fmla="*/ 375579 h 509406"/>
                <a:gd name="connsiteX3880" fmla="*/ 498826 w 2377881"/>
                <a:gd name="connsiteY3880" fmla="*/ 376055 h 509406"/>
                <a:gd name="connsiteX3881" fmla="*/ 504446 w 2377881"/>
                <a:gd name="connsiteY3881" fmla="*/ 377674 h 509406"/>
                <a:gd name="connsiteX3882" fmla="*/ 530259 w 2377881"/>
                <a:gd name="connsiteY3882" fmla="*/ 372626 h 509406"/>
                <a:gd name="connsiteX3883" fmla="*/ 530926 w 2377881"/>
                <a:gd name="connsiteY3883" fmla="*/ 373388 h 509406"/>
                <a:gd name="connsiteX3884" fmla="*/ 532450 w 2377881"/>
                <a:gd name="connsiteY3884" fmla="*/ 375103 h 509406"/>
                <a:gd name="connsiteX3885" fmla="*/ 538641 w 2377881"/>
                <a:gd name="connsiteY3885" fmla="*/ 376246 h 509406"/>
                <a:gd name="connsiteX3886" fmla="*/ 538832 w 2377881"/>
                <a:gd name="connsiteY3886" fmla="*/ 376055 h 509406"/>
                <a:gd name="connsiteX3887" fmla="*/ 546261 w 2377881"/>
                <a:gd name="connsiteY3887" fmla="*/ 374817 h 509406"/>
                <a:gd name="connsiteX3888" fmla="*/ 547785 w 2377881"/>
                <a:gd name="connsiteY3888" fmla="*/ 373388 h 509406"/>
                <a:gd name="connsiteX3889" fmla="*/ 551690 w 2377881"/>
                <a:gd name="connsiteY3889" fmla="*/ 366340 h 509406"/>
                <a:gd name="connsiteX3890" fmla="*/ 553405 w 2377881"/>
                <a:gd name="connsiteY3890" fmla="*/ 365863 h 509406"/>
                <a:gd name="connsiteX3891" fmla="*/ 554357 w 2377881"/>
                <a:gd name="connsiteY3891" fmla="*/ 365578 h 509406"/>
                <a:gd name="connsiteX3892" fmla="*/ 559406 w 2377881"/>
                <a:gd name="connsiteY3892" fmla="*/ 369769 h 509406"/>
                <a:gd name="connsiteX3893" fmla="*/ 565787 w 2377881"/>
                <a:gd name="connsiteY3893" fmla="*/ 375007 h 509406"/>
                <a:gd name="connsiteX3894" fmla="*/ 576932 w 2377881"/>
                <a:gd name="connsiteY3894" fmla="*/ 372245 h 509406"/>
                <a:gd name="connsiteX3895" fmla="*/ 583313 w 2377881"/>
                <a:gd name="connsiteY3895" fmla="*/ 375865 h 509406"/>
                <a:gd name="connsiteX3896" fmla="*/ 591124 w 2377881"/>
                <a:gd name="connsiteY3896" fmla="*/ 371864 h 509406"/>
                <a:gd name="connsiteX3897" fmla="*/ 592457 w 2377881"/>
                <a:gd name="connsiteY3897" fmla="*/ 369388 h 509406"/>
                <a:gd name="connsiteX3898" fmla="*/ 591219 w 2377881"/>
                <a:gd name="connsiteY3898" fmla="*/ 367864 h 509406"/>
                <a:gd name="connsiteX3899" fmla="*/ 584456 w 2377881"/>
                <a:gd name="connsiteY3899" fmla="*/ 368911 h 509406"/>
                <a:gd name="connsiteX3900" fmla="*/ 580456 w 2377881"/>
                <a:gd name="connsiteY3900" fmla="*/ 360720 h 509406"/>
                <a:gd name="connsiteX3901" fmla="*/ 582837 w 2377881"/>
                <a:gd name="connsiteY3901" fmla="*/ 359386 h 509406"/>
                <a:gd name="connsiteX3902" fmla="*/ 583885 w 2377881"/>
                <a:gd name="connsiteY3902" fmla="*/ 359005 h 509406"/>
                <a:gd name="connsiteX3903" fmla="*/ 584837 w 2377881"/>
                <a:gd name="connsiteY3903" fmla="*/ 358624 h 509406"/>
                <a:gd name="connsiteX3904" fmla="*/ 587409 w 2377881"/>
                <a:gd name="connsiteY3904" fmla="*/ 358624 h 509406"/>
                <a:gd name="connsiteX3905" fmla="*/ 590076 w 2377881"/>
                <a:gd name="connsiteY3905" fmla="*/ 364149 h 509406"/>
                <a:gd name="connsiteX3906" fmla="*/ 606935 w 2377881"/>
                <a:gd name="connsiteY3906" fmla="*/ 362815 h 509406"/>
                <a:gd name="connsiteX3907" fmla="*/ 621223 w 2377881"/>
                <a:gd name="connsiteY3907" fmla="*/ 363482 h 509406"/>
                <a:gd name="connsiteX3908" fmla="*/ 612079 w 2377881"/>
                <a:gd name="connsiteY3908" fmla="*/ 365959 h 509406"/>
                <a:gd name="connsiteX3909" fmla="*/ 610555 w 2377881"/>
                <a:gd name="connsiteY3909" fmla="*/ 367102 h 509406"/>
                <a:gd name="connsiteX3910" fmla="*/ 607221 w 2377881"/>
                <a:gd name="connsiteY3910" fmla="*/ 369483 h 509406"/>
                <a:gd name="connsiteX3911" fmla="*/ 603697 w 2377881"/>
                <a:gd name="connsiteY3911" fmla="*/ 371197 h 509406"/>
                <a:gd name="connsiteX3912" fmla="*/ 605411 w 2377881"/>
                <a:gd name="connsiteY3912" fmla="*/ 372721 h 509406"/>
                <a:gd name="connsiteX3913" fmla="*/ 612174 w 2377881"/>
                <a:gd name="connsiteY3913" fmla="*/ 375484 h 509406"/>
                <a:gd name="connsiteX3914" fmla="*/ 625700 w 2377881"/>
                <a:gd name="connsiteY3914" fmla="*/ 373960 h 509406"/>
                <a:gd name="connsiteX3915" fmla="*/ 628652 w 2377881"/>
                <a:gd name="connsiteY3915" fmla="*/ 371674 h 509406"/>
                <a:gd name="connsiteX3916" fmla="*/ 633605 w 2377881"/>
                <a:gd name="connsiteY3916" fmla="*/ 368245 h 509406"/>
                <a:gd name="connsiteX3917" fmla="*/ 634558 w 2377881"/>
                <a:gd name="connsiteY3917" fmla="*/ 366149 h 509406"/>
                <a:gd name="connsiteX3918" fmla="*/ 641987 w 2377881"/>
                <a:gd name="connsiteY3918" fmla="*/ 361387 h 509406"/>
                <a:gd name="connsiteX3919" fmla="*/ 645416 w 2377881"/>
                <a:gd name="connsiteY3919" fmla="*/ 361482 h 509406"/>
                <a:gd name="connsiteX3920" fmla="*/ 645702 w 2377881"/>
                <a:gd name="connsiteY3920" fmla="*/ 361482 h 509406"/>
                <a:gd name="connsiteX3921" fmla="*/ 643225 w 2377881"/>
                <a:gd name="connsiteY3921" fmla="*/ 363673 h 509406"/>
                <a:gd name="connsiteX3922" fmla="*/ 636749 w 2377881"/>
                <a:gd name="connsiteY3922" fmla="*/ 365673 h 509406"/>
                <a:gd name="connsiteX3923" fmla="*/ 645511 w 2377881"/>
                <a:gd name="connsiteY3923" fmla="*/ 371864 h 509406"/>
                <a:gd name="connsiteX3924" fmla="*/ 667705 w 2377881"/>
                <a:gd name="connsiteY3924" fmla="*/ 374722 h 509406"/>
                <a:gd name="connsiteX3925" fmla="*/ 669705 w 2377881"/>
                <a:gd name="connsiteY3925" fmla="*/ 370245 h 509406"/>
                <a:gd name="connsiteX3926" fmla="*/ 664561 w 2377881"/>
                <a:gd name="connsiteY3926" fmla="*/ 365482 h 509406"/>
                <a:gd name="connsiteX3927" fmla="*/ 660656 w 2377881"/>
                <a:gd name="connsiteY3927" fmla="*/ 363101 h 509406"/>
                <a:gd name="connsiteX3928" fmla="*/ 659990 w 2377881"/>
                <a:gd name="connsiteY3928" fmla="*/ 362434 h 509406"/>
                <a:gd name="connsiteX3929" fmla="*/ 662657 w 2377881"/>
                <a:gd name="connsiteY3929" fmla="*/ 359577 h 509406"/>
                <a:gd name="connsiteX3930" fmla="*/ 664085 w 2377881"/>
                <a:gd name="connsiteY3930" fmla="*/ 359672 h 509406"/>
                <a:gd name="connsiteX3931" fmla="*/ 665228 w 2377881"/>
                <a:gd name="connsiteY3931" fmla="*/ 359767 h 509406"/>
                <a:gd name="connsiteX3932" fmla="*/ 669610 w 2377881"/>
                <a:gd name="connsiteY3932" fmla="*/ 358815 h 509406"/>
                <a:gd name="connsiteX3933" fmla="*/ 673229 w 2377881"/>
                <a:gd name="connsiteY3933" fmla="*/ 359577 h 509406"/>
                <a:gd name="connsiteX3934" fmla="*/ 672086 w 2377881"/>
                <a:gd name="connsiteY3934" fmla="*/ 366435 h 509406"/>
                <a:gd name="connsiteX3935" fmla="*/ 673515 w 2377881"/>
                <a:gd name="connsiteY3935" fmla="*/ 367197 h 509406"/>
                <a:gd name="connsiteX3936" fmla="*/ 675134 w 2377881"/>
                <a:gd name="connsiteY3936" fmla="*/ 368149 h 509406"/>
                <a:gd name="connsiteX3937" fmla="*/ 679992 w 2377881"/>
                <a:gd name="connsiteY3937" fmla="*/ 365768 h 509406"/>
                <a:gd name="connsiteX3938" fmla="*/ 679516 w 2377881"/>
                <a:gd name="connsiteY3938" fmla="*/ 363958 h 509406"/>
                <a:gd name="connsiteX3939" fmla="*/ 679420 w 2377881"/>
                <a:gd name="connsiteY3939" fmla="*/ 360910 h 509406"/>
                <a:gd name="connsiteX3940" fmla="*/ 680278 w 2377881"/>
                <a:gd name="connsiteY3940" fmla="*/ 360434 h 509406"/>
                <a:gd name="connsiteX3941" fmla="*/ 682659 w 2377881"/>
                <a:gd name="connsiteY3941" fmla="*/ 361196 h 509406"/>
                <a:gd name="connsiteX3942" fmla="*/ 690374 w 2377881"/>
                <a:gd name="connsiteY3942" fmla="*/ 364625 h 509406"/>
                <a:gd name="connsiteX3943" fmla="*/ 693517 w 2377881"/>
                <a:gd name="connsiteY3943" fmla="*/ 364054 h 509406"/>
                <a:gd name="connsiteX3944" fmla="*/ 695518 w 2377881"/>
                <a:gd name="connsiteY3944" fmla="*/ 363673 h 509406"/>
                <a:gd name="connsiteX3945" fmla="*/ 703138 w 2377881"/>
                <a:gd name="connsiteY3945" fmla="*/ 362815 h 509406"/>
                <a:gd name="connsiteX3946" fmla="*/ 711139 w 2377881"/>
                <a:gd name="connsiteY3946" fmla="*/ 364911 h 509406"/>
                <a:gd name="connsiteX3947" fmla="*/ 717140 w 2377881"/>
                <a:gd name="connsiteY3947" fmla="*/ 371388 h 509406"/>
                <a:gd name="connsiteX3948" fmla="*/ 722474 w 2377881"/>
                <a:gd name="connsiteY3948" fmla="*/ 368340 h 509406"/>
                <a:gd name="connsiteX3949" fmla="*/ 718949 w 2377881"/>
                <a:gd name="connsiteY3949" fmla="*/ 361577 h 509406"/>
                <a:gd name="connsiteX3950" fmla="*/ 720378 w 2377881"/>
                <a:gd name="connsiteY3950" fmla="*/ 354624 h 509406"/>
                <a:gd name="connsiteX3951" fmla="*/ 726474 w 2377881"/>
                <a:gd name="connsiteY3951" fmla="*/ 357577 h 509406"/>
                <a:gd name="connsiteX3952" fmla="*/ 726855 w 2377881"/>
                <a:gd name="connsiteY3952" fmla="*/ 357005 h 509406"/>
                <a:gd name="connsiteX3953" fmla="*/ 727236 w 2377881"/>
                <a:gd name="connsiteY3953" fmla="*/ 356338 h 509406"/>
                <a:gd name="connsiteX3954" fmla="*/ 728093 w 2377881"/>
                <a:gd name="connsiteY3954" fmla="*/ 357196 h 509406"/>
                <a:gd name="connsiteX3955" fmla="*/ 727712 w 2377881"/>
                <a:gd name="connsiteY3955" fmla="*/ 362720 h 509406"/>
                <a:gd name="connsiteX3956" fmla="*/ 730475 w 2377881"/>
                <a:gd name="connsiteY3956" fmla="*/ 365006 h 509406"/>
                <a:gd name="connsiteX3957" fmla="*/ 731427 w 2377881"/>
                <a:gd name="connsiteY3957" fmla="*/ 364530 h 509406"/>
                <a:gd name="connsiteX3958" fmla="*/ 734189 w 2377881"/>
                <a:gd name="connsiteY3958" fmla="*/ 362339 h 509406"/>
                <a:gd name="connsiteX3959" fmla="*/ 739809 w 2377881"/>
                <a:gd name="connsiteY3959" fmla="*/ 363768 h 509406"/>
                <a:gd name="connsiteX3960" fmla="*/ 742190 w 2377881"/>
                <a:gd name="connsiteY3960" fmla="*/ 364149 h 509406"/>
                <a:gd name="connsiteX3961" fmla="*/ 745905 w 2377881"/>
                <a:gd name="connsiteY3961" fmla="*/ 363958 h 509406"/>
                <a:gd name="connsiteX3962" fmla="*/ 749525 w 2377881"/>
                <a:gd name="connsiteY3962" fmla="*/ 362053 h 509406"/>
                <a:gd name="connsiteX3963" fmla="*/ 751144 w 2377881"/>
                <a:gd name="connsiteY3963" fmla="*/ 366625 h 509406"/>
                <a:gd name="connsiteX3964" fmla="*/ 757240 w 2377881"/>
                <a:gd name="connsiteY3964" fmla="*/ 364530 h 509406"/>
                <a:gd name="connsiteX3965" fmla="*/ 757716 w 2377881"/>
                <a:gd name="connsiteY3965" fmla="*/ 365006 h 509406"/>
                <a:gd name="connsiteX3966" fmla="*/ 767146 w 2377881"/>
                <a:gd name="connsiteY3966" fmla="*/ 368721 h 509406"/>
                <a:gd name="connsiteX3967" fmla="*/ 763431 w 2377881"/>
                <a:gd name="connsiteY3967" fmla="*/ 364339 h 509406"/>
                <a:gd name="connsiteX3968" fmla="*/ 762098 w 2377881"/>
                <a:gd name="connsiteY3968" fmla="*/ 362911 h 509406"/>
                <a:gd name="connsiteX3969" fmla="*/ 761621 w 2377881"/>
                <a:gd name="connsiteY3969" fmla="*/ 354529 h 509406"/>
                <a:gd name="connsiteX3970" fmla="*/ 763526 w 2377881"/>
                <a:gd name="connsiteY3970" fmla="*/ 353005 h 509406"/>
                <a:gd name="connsiteX3971" fmla="*/ 766860 w 2377881"/>
                <a:gd name="connsiteY3971" fmla="*/ 352814 h 509406"/>
                <a:gd name="connsiteX3972" fmla="*/ 767812 w 2377881"/>
                <a:gd name="connsiteY3972" fmla="*/ 355481 h 509406"/>
                <a:gd name="connsiteX3973" fmla="*/ 767336 w 2377881"/>
                <a:gd name="connsiteY3973" fmla="*/ 357577 h 509406"/>
                <a:gd name="connsiteX3974" fmla="*/ 769146 w 2377881"/>
                <a:gd name="connsiteY3974" fmla="*/ 361672 h 509406"/>
                <a:gd name="connsiteX3975" fmla="*/ 770670 w 2377881"/>
                <a:gd name="connsiteY3975" fmla="*/ 362625 h 509406"/>
                <a:gd name="connsiteX3976" fmla="*/ 776099 w 2377881"/>
                <a:gd name="connsiteY3976" fmla="*/ 362244 h 509406"/>
                <a:gd name="connsiteX3977" fmla="*/ 778004 w 2377881"/>
                <a:gd name="connsiteY3977" fmla="*/ 361482 h 509406"/>
                <a:gd name="connsiteX3978" fmla="*/ 785815 w 2377881"/>
                <a:gd name="connsiteY3978" fmla="*/ 365292 h 509406"/>
                <a:gd name="connsiteX3979" fmla="*/ 783529 w 2377881"/>
                <a:gd name="connsiteY3979" fmla="*/ 373579 h 509406"/>
                <a:gd name="connsiteX3980" fmla="*/ 780671 w 2377881"/>
                <a:gd name="connsiteY3980" fmla="*/ 370626 h 509406"/>
                <a:gd name="connsiteX3981" fmla="*/ 770003 w 2377881"/>
                <a:gd name="connsiteY3981" fmla="*/ 371007 h 509406"/>
                <a:gd name="connsiteX3982" fmla="*/ 765717 w 2377881"/>
                <a:gd name="connsiteY3982" fmla="*/ 372531 h 509406"/>
                <a:gd name="connsiteX3983" fmla="*/ 762574 w 2377881"/>
                <a:gd name="connsiteY3983" fmla="*/ 374341 h 509406"/>
                <a:gd name="connsiteX3984" fmla="*/ 771337 w 2377881"/>
                <a:gd name="connsiteY3984" fmla="*/ 377103 h 509406"/>
                <a:gd name="connsiteX3985" fmla="*/ 775337 w 2377881"/>
                <a:gd name="connsiteY3985" fmla="*/ 375865 h 509406"/>
                <a:gd name="connsiteX3986" fmla="*/ 786767 w 2377881"/>
                <a:gd name="connsiteY3986" fmla="*/ 379579 h 509406"/>
                <a:gd name="connsiteX3987" fmla="*/ 788196 w 2377881"/>
                <a:gd name="connsiteY3987" fmla="*/ 379389 h 509406"/>
                <a:gd name="connsiteX3988" fmla="*/ 800388 w 2377881"/>
                <a:gd name="connsiteY3988" fmla="*/ 373674 h 509406"/>
                <a:gd name="connsiteX3989" fmla="*/ 806293 w 2377881"/>
                <a:gd name="connsiteY3989" fmla="*/ 373769 h 509406"/>
                <a:gd name="connsiteX3990" fmla="*/ 812390 w 2377881"/>
                <a:gd name="connsiteY3990" fmla="*/ 373960 h 509406"/>
                <a:gd name="connsiteX3991" fmla="*/ 814580 w 2377881"/>
                <a:gd name="connsiteY3991" fmla="*/ 370626 h 509406"/>
                <a:gd name="connsiteX3992" fmla="*/ 813533 w 2377881"/>
                <a:gd name="connsiteY3992" fmla="*/ 370054 h 509406"/>
                <a:gd name="connsiteX3993" fmla="*/ 811246 w 2377881"/>
                <a:gd name="connsiteY3993" fmla="*/ 369578 h 509406"/>
                <a:gd name="connsiteX3994" fmla="*/ 801912 w 2377881"/>
                <a:gd name="connsiteY3994" fmla="*/ 370816 h 509406"/>
                <a:gd name="connsiteX3995" fmla="*/ 794673 w 2377881"/>
                <a:gd name="connsiteY3995" fmla="*/ 363958 h 509406"/>
                <a:gd name="connsiteX3996" fmla="*/ 796102 w 2377881"/>
                <a:gd name="connsiteY3996" fmla="*/ 359482 h 509406"/>
                <a:gd name="connsiteX3997" fmla="*/ 808389 w 2377881"/>
                <a:gd name="connsiteY3997" fmla="*/ 363768 h 509406"/>
                <a:gd name="connsiteX3998" fmla="*/ 816104 w 2377881"/>
                <a:gd name="connsiteY3998" fmla="*/ 359005 h 509406"/>
                <a:gd name="connsiteX3999" fmla="*/ 818200 w 2377881"/>
                <a:gd name="connsiteY3999" fmla="*/ 359291 h 509406"/>
                <a:gd name="connsiteX4000" fmla="*/ 825248 w 2377881"/>
                <a:gd name="connsiteY4000" fmla="*/ 360434 h 509406"/>
                <a:gd name="connsiteX4001" fmla="*/ 833440 w 2377881"/>
                <a:gd name="connsiteY4001" fmla="*/ 354338 h 509406"/>
                <a:gd name="connsiteX4002" fmla="*/ 836011 w 2377881"/>
                <a:gd name="connsiteY4002" fmla="*/ 348433 h 509406"/>
                <a:gd name="connsiteX4003" fmla="*/ 838393 w 2377881"/>
                <a:gd name="connsiteY4003" fmla="*/ 344908 h 509406"/>
                <a:gd name="connsiteX4004" fmla="*/ 839155 w 2377881"/>
                <a:gd name="connsiteY4004" fmla="*/ 343765 h 509406"/>
                <a:gd name="connsiteX4005" fmla="*/ 825534 w 2377881"/>
                <a:gd name="connsiteY4005" fmla="*/ 346813 h 509406"/>
                <a:gd name="connsiteX4006" fmla="*/ 820771 w 2377881"/>
                <a:gd name="connsiteY4006" fmla="*/ 338241 h 509406"/>
                <a:gd name="connsiteX4007" fmla="*/ 817533 w 2377881"/>
                <a:gd name="connsiteY4007" fmla="*/ 338908 h 509406"/>
                <a:gd name="connsiteX4008" fmla="*/ 815818 w 2377881"/>
                <a:gd name="connsiteY4008" fmla="*/ 340527 h 509406"/>
                <a:gd name="connsiteX4009" fmla="*/ 812199 w 2377881"/>
                <a:gd name="connsiteY4009" fmla="*/ 342337 h 509406"/>
                <a:gd name="connsiteX4010" fmla="*/ 811913 w 2377881"/>
                <a:gd name="connsiteY4010" fmla="*/ 341384 h 509406"/>
                <a:gd name="connsiteX4011" fmla="*/ 810484 w 2377881"/>
                <a:gd name="connsiteY4011" fmla="*/ 337098 h 509406"/>
                <a:gd name="connsiteX4012" fmla="*/ 805055 w 2377881"/>
                <a:gd name="connsiteY4012" fmla="*/ 336526 h 509406"/>
                <a:gd name="connsiteX4013" fmla="*/ 791053 w 2377881"/>
                <a:gd name="connsiteY4013" fmla="*/ 342622 h 509406"/>
                <a:gd name="connsiteX4014" fmla="*/ 784767 w 2377881"/>
                <a:gd name="connsiteY4014" fmla="*/ 342241 h 509406"/>
                <a:gd name="connsiteX4015" fmla="*/ 778671 w 2377881"/>
                <a:gd name="connsiteY4015" fmla="*/ 341860 h 509406"/>
                <a:gd name="connsiteX4016" fmla="*/ 757335 w 2377881"/>
                <a:gd name="connsiteY4016" fmla="*/ 341479 h 509406"/>
                <a:gd name="connsiteX4017" fmla="*/ 755716 w 2377881"/>
                <a:gd name="connsiteY4017" fmla="*/ 343575 h 509406"/>
                <a:gd name="connsiteX4018" fmla="*/ 744191 w 2377881"/>
                <a:gd name="connsiteY4018" fmla="*/ 348909 h 509406"/>
                <a:gd name="connsiteX4019" fmla="*/ 739714 w 2377881"/>
                <a:gd name="connsiteY4019" fmla="*/ 350623 h 509406"/>
                <a:gd name="connsiteX4020" fmla="*/ 745905 w 2377881"/>
                <a:gd name="connsiteY4020" fmla="*/ 345575 h 509406"/>
                <a:gd name="connsiteX4021" fmla="*/ 749429 w 2377881"/>
                <a:gd name="connsiteY4021" fmla="*/ 344146 h 509406"/>
                <a:gd name="connsiteX4022" fmla="*/ 752477 w 2377881"/>
                <a:gd name="connsiteY4022" fmla="*/ 342908 h 509406"/>
                <a:gd name="connsiteX4023" fmla="*/ 753430 w 2377881"/>
                <a:gd name="connsiteY4023" fmla="*/ 337479 h 509406"/>
                <a:gd name="connsiteX4024" fmla="*/ 751620 w 2377881"/>
                <a:gd name="connsiteY4024" fmla="*/ 338050 h 509406"/>
                <a:gd name="connsiteX4025" fmla="*/ 746762 w 2377881"/>
                <a:gd name="connsiteY4025" fmla="*/ 339479 h 509406"/>
                <a:gd name="connsiteX4026" fmla="*/ 732856 w 2377881"/>
                <a:gd name="connsiteY4026" fmla="*/ 343861 h 509406"/>
                <a:gd name="connsiteX4027" fmla="*/ 716759 w 2377881"/>
                <a:gd name="connsiteY4027" fmla="*/ 339574 h 509406"/>
                <a:gd name="connsiteX4028" fmla="*/ 716663 w 2377881"/>
                <a:gd name="connsiteY4028" fmla="*/ 342241 h 509406"/>
                <a:gd name="connsiteX4029" fmla="*/ 716568 w 2377881"/>
                <a:gd name="connsiteY4029" fmla="*/ 343480 h 509406"/>
                <a:gd name="connsiteX4030" fmla="*/ 711329 w 2377881"/>
                <a:gd name="connsiteY4030" fmla="*/ 345099 h 509406"/>
                <a:gd name="connsiteX4031" fmla="*/ 703900 w 2377881"/>
                <a:gd name="connsiteY4031" fmla="*/ 353290 h 509406"/>
                <a:gd name="connsiteX4032" fmla="*/ 703804 w 2377881"/>
                <a:gd name="connsiteY4032" fmla="*/ 355386 h 509406"/>
                <a:gd name="connsiteX4033" fmla="*/ 701042 w 2377881"/>
                <a:gd name="connsiteY4033" fmla="*/ 358910 h 509406"/>
                <a:gd name="connsiteX4034" fmla="*/ 696089 w 2377881"/>
                <a:gd name="connsiteY4034" fmla="*/ 358053 h 509406"/>
                <a:gd name="connsiteX4035" fmla="*/ 701137 w 2377881"/>
                <a:gd name="connsiteY4035" fmla="*/ 352814 h 509406"/>
                <a:gd name="connsiteX4036" fmla="*/ 694756 w 2377881"/>
                <a:gd name="connsiteY4036" fmla="*/ 348814 h 509406"/>
                <a:gd name="connsiteX4037" fmla="*/ 694089 w 2377881"/>
                <a:gd name="connsiteY4037" fmla="*/ 348337 h 509406"/>
                <a:gd name="connsiteX4038" fmla="*/ 678659 w 2377881"/>
                <a:gd name="connsiteY4038" fmla="*/ 345575 h 509406"/>
                <a:gd name="connsiteX4039" fmla="*/ 675039 w 2377881"/>
                <a:gd name="connsiteY4039" fmla="*/ 343670 h 509406"/>
                <a:gd name="connsiteX4040" fmla="*/ 672277 w 2377881"/>
                <a:gd name="connsiteY4040" fmla="*/ 349195 h 509406"/>
                <a:gd name="connsiteX4041" fmla="*/ 670372 w 2377881"/>
                <a:gd name="connsiteY4041" fmla="*/ 346623 h 509406"/>
                <a:gd name="connsiteX4042" fmla="*/ 667800 w 2377881"/>
                <a:gd name="connsiteY4042" fmla="*/ 345385 h 509406"/>
                <a:gd name="connsiteX4043" fmla="*/ 666276 w 2377881"/>
                <a:gd name="connsiteY4043" fmla="*/ 348242 h 509406"/>
                <a:gd name="connsiteX4044" fmla="*/ 666371 w 2377881"/>
                <a:gd name="connsiteY4044" fmla="*/ 349385 h 509406"/>
                <a:gd name="connsiteX4045" fmla="*/ 662752 w 2377881"/>
                <a:gd name="connsiteY4045" fmla="*/ 353005 h 509406"/>
                <a:gd name="connsiteX4046" fmla="*/ 652846 w 2377881"/>
                <a:gd name="connsiteY4046" fmla="*/ 348052 h 509406"/>
                <a:gd name="connsiteX4047" fmla="*/ 644750 w 2377881"/>
                <a:gd name="connsiteY4047" fmla="*/ 349671 h 509406"/>
                <a:gd name="connsiteX4048" fmla="*/ 636939 w 2377881"/>
                <a:gd name="connsiteY4048" fmla="*/ 348433 h 509406"/>
                <a:gd name="connsiteX4049" fmla="*/ 631795 w 2377881"/>
                <a:gd name="connsiteY4049" fmla="*/ 348337 h 509406"/>
                <a:gd name="connsiteX4050" fmla="*/ 629128 w 2377881"/>
                <a:gd name="connsiteY4050" fmla="*/ 346813 h 509406"/>
                <a:gd name="connsiteX4051" fmla="*/ 625700 w 2377881"/>
                <a:gd name="connsiteY4051" fmla="*/ 345575 h 509406"/>
                <a:gd name="connsiteX4052" fmla="*/ 618460 w 2377881"/>
                <a:gd name="connsiteY4052" fmla="*/ 346242 h 509406"/>
                <a:gd name="connsiteX4053" fmla="*/ 613126 w 2377881"/>
                <a:gd name="connsiteY4053" fmla="*/ 344527 h 509406"/>
                <a:gd name="connsiteX4054" fmla="*/ 610174 w 2377881"/>
                <a:gd name="connsiteY4054" fmla="*/ 347956 h 509406"/>
                <a:gd name="connsiteX4055" fmla="*/ 603125 w 2377881"/>
                <a:gd name="connsiteY4055" fmla="*/ 347385 h 509406"/>
                <a:gd name="connsiteX4056" fmla="*/ 585218 w 2377881"/>
                <a:gd name="connsiteY4056" fmla="*/ 349671 h 509406"/>
                <a:gd name="connsiteX4057" fmla="*/ 577027 w 2377881"/>
                <a:gd name="connsiteY4057" fmla="*/ 350623 h 509406"/>
                <a:gd name="connsiteX4058" fmla="*/ 564263 w 2377881"/>
                <a:gd name="connsiteY4058" fmla="*/ 347290 h 509406"/>
                <a:gd name="connsiteX4059" fmla="*/ 560834 w 2377881"/>
                <a:gd name="connsiteY4059" fmla="*/ 346432 h 509406"/>
                <a:gd name="connsiteX4060" fmla="*/ 551690 w 2377881"/>
                <a:gd name="connsiteY4060" fmla="*/ 353576 h 509406"/>
                <a:gd name="connsiteX4061" fmla="*/ 542737 w 2377881"/>
                <a:gd name="connsiteY4061" fmla="*/ 355100 h 509406"/>
                <a:gd name="connsiteX4062" fmla="*/ 537974 w 2377881"/>
                <a:gd name="connsiteY4062" fmla="*/ 354910 h 509406"/>
                <a:gd name="connsiteX4063" fmla="*/ 533307 w 2377881"/>
                <a:gd name="connsiteY4063" fmla="*/ 358910 h 509406"/>
                <a:gd name="connsiteX4064" fmla="*/ 526544 w 2377881"/>
                <a:gd name="connsiteY4064" fmla="*/ 355005 h 509406"/>
                <a:gd name="connsiteX4065" fmla="*/ 520543 w 2377881"/>
                <a:gd name="connsiteY4065" fmla="*/ 355195 h 509406"/>
                <a:gd name="connsiteX4066" fmla="*/ 514257 w 2377881"/>
                <a:gd name="connsiteY4066" fmla="*/ 356624 h 509406"/>
                <a:gd name="connsiteX4067" fmla="*/ 505113 w 2377881"/>
                <a:gd name="connsiteY4067" fmla="*/ 355481 h 509406"/>
                <a:gd name="connsiteX4068" fmla="*/ 505494 w 2377881"/>
                <a:gd name="connsiteY4068" fmla="*/ 360053 h 509406"/>
                <a:gd name="connsiteX4069" fmla="*/ 505780 w 2377881"/>
                <a:gd name="connsiteY4069" fmla="*/ 363387 h 509406"/>
                <a:gd name="connsiteX4070" fmla="*/ 500541 w 2377881"/>
                <a:gd name="connsiteY4070" fmla="*/ 365578 h 509406"/>
                <a:gd name="connsiteX4071" fmla="*/ 497112 w 2377881"/>
                <a:gd name="connsiteY4071" fmla="*/ 368340 h 509406"/>
                <a:gd name="connsiteX4072" fmla="*/ 491778 w 2377881"/>
                <a:gd name="connsiteY4072" fmla="*/ 365387 h 509406"/>
                <a:gd name="connsiteX4073" fmla="*/ 492731 w 2377881"/>
                <a:gd name="connsiteY4073" fmla="*/ 363196 h 509406"/>
                <a:gd name="connsiteX4074" fmla="*/ 491778 w 2377881"/>
                <a:gd name="connsiteY4074" fmla="*/ 359577 h 509406"/>
                <a:gd name="connsiteX4075" fmla="*/ 482158 w 2377881"/>
                <a:gd name="connsiteY4075" fmla="*/ 363292 h 509406"/>
                <a:gd name="connsiteX4076" fmla="*/ 486634 w 2377881"/>
                <a:gd name="connsiteY4076" fmla="*/ 370721 h 509406"/>
                <a:gd name="connsiteX4077" fmla="*/ 485301 w 2377881"/>
                <a:gd name="connsiteY4077" fmla="*/ 371578 h 509406"/>
                <a:gd name="connsiteX4078" fmla="*/ 477659 w 2377881"/>
                <a:gd name="connsiteY4078" fmla="*/ 372641 h 509406"/>
                <a:gd name="connsiteX4079" fmla="*/ 478062 w 2377881"/>
                <a:gd name="connsiteY4079" fmla="*/ 366435 h 509406"/>
                <a:gd name="connsiteX4080" fmla="*/ 464441 w 2377881"/>
                <a:gd name="connsiteY4080" fmla="*/ 359958 h 509406"/>
                <a:gd name="connsiteX4081" fmla="*/ 464727 w 2377881"/>
                <a:gd name="connsiteY4081" fmla="*/ 355195 h 509406"/>
                <a:gd name="connsiteX4082" fmla="*/ 464822 w 2377881"/>
                <a:gd name="connsiteY4082" fmla="*/ 354433 h 509406"/>
                <a:gd name="connsiteX4083" fmla="*/ 463679 w 2377881"/>
                <a:gd name="connsiteY4083" fmla="*/ 353195 h 509406"/>
                <a:gd name="connsiteX4084" fmla="*/ 459393 w 2377881"/>
                <a:gd name="connsiteY4084" fmla="*/ 358529 h 509406"/>
                <a:gd name="connsiteX4085" fmla="*/ 453107 w 2377881"/>
                <a:gd name="connsiteY4085" fmla="*/ 362625 h 509406"/>
                <a:gd name="connsiteX4086" fmla="*/ 448153 w 2377881"/>
                <a:gd name="connsiteY4086" fmla="*/ 363006 h 509406"/>
                <a:gd name="connsiteX4087" fmla="*/ 433675 w 2377881"/>
                <a:gd name="connsiteY4087" fmla="*/ 363196 h 509406"/>
                <a:gd name="connsiteX4088" fmla="*/ 430532 w 2377881"/>
                <a:gd name="connsiteY4088" fmla="*/ 361482 h 509406"/>
                <a:gd name="connsiteX4089" fmla="*/ 418054 w 2377881"/>
                <a:gd name="connsiteY4089" fmla="*/ 365197 h 509406"/>
                <a:gd name="connsiteX4090" fmla="*/ 415197 w 2377881"/>
                <a:gd name="connsiteY4090" fmla="*/ 362530 h 509406"/>
                <a:gd name="connsiteX4091" fmla="*/ 412625 w 2377881"/>
                <a:gd name="connsiteY4091" fmla="*/ 362053 h 509406"/>
                <a:gd name="connsiteX4092" fmla="*/ 408625 w 2377881"/>
                <a:gd name="connsiteY4092" fmla="*/ 364435 h 509406"/>
                <a:gd name="connsiteX4093" fmla="*/ 394528 w 2377881"/>
                <a:gd name="connsiteY4093" fmla="*/ 366911 h 509406"/>
                <a:gd name="connsiteX4094" fmla="*/ 392051 w 2377881"/>
                <a:gd name="connsiteY4094" fmla="*/ 366625 h 509406"/>
                <a:gd name="connsiteX4095" fmla="*/ 389384 w 2377881"/>
                <a:gd name="connsiteY4095" fmla="*/ 366244 h 509406"/>
                <a:gd name="connsiteX4096" fmla="*/ 374335 w 2377881"/>
                <a:gd name="connsiteY4096" fmla="*/ 368911 h 509406"/>
                <a:gd name="connsiteX4097" fmla="*/ 373573 w 2377881"/>
                <a:gd name="connsiteY4097" fmla="*/ 368816 h 509406"/>
                <a:gd name="connsiteX4098" fmla="*/ 369286 w 2377881"/>
                <a:gd name="connsiteY4098" fmla="*/ 369197 h 509406"/>
                <a:gd name="connsiteX4099" fmla="*/ 363286 w 2377881"/>
                <a:gd name="connsiteY4099" fmla="*/ 370626 h 509406"/>
                <a:gd name="connsiteX4100" fmla="*/ 355380 w 2377881"/>
                <a:gd name="connsiteY4100" fmla="*/ 364435 h 509406"/>
                <a:gd name="connsiteX4101" fmla="*/ 352903 w 2377881"/>
                <a:gd name="connsiteY4101" fmla="*/ 366911 h 509406"/>
                <a:gd name="connsiteX4102" fmla="*/ 350332 w 2377881"/>
                <a:gd name="connsiteY4102" fmla="*/ 369578 h 509406"/>
                <a:gd name="connsiteX4103" fmla="*/ 345760 w 2377881"/>
                <a:gd name="connsiteY4103" fmla="*/ 365387 h 509406"/>
                <a:gd name="connsiteX4104" fmla="*/ 344902 w 2377881"/>
                <a:gd name="connsiteY4104" fmla="*/ 365482 h 509406"/>
                <a:gd name="connsiteX4105" fmla="*/ 342712 w 2377881"/>
                <a:gd name="connsiteY4105" fmla="*/ 367197 h 509406"/>
                <a:gd name="connsiteX4106" fmla="*/ 343474 w 2377881"/>
                <a:gd name="connsiteY4106" fmla="*/ 373483 h 509406"/>
                <a:gd name="connsiteX4107" fmla="*/ 334330 w 2377881"/>
                <a:gd name="connsiteY4107" fmla="*/ 371102 h 509406"/>
                <a:gd name="connsiteX4108" fmla="*/ 336520 w 2377881"/>
                <a:gd name="connsiteY4108" fmla="*/ 365387 h 509406"/>
                <a:gd name="connsiteX4109" fmla="*/ 336044 w 2377881"/>
                <a:gd name="connsiteY4109" fmla="*/ 365387 h 509406"/>
                <a:gd name="connsiteX4110" fmla="*/ 328519 w 2377881"/>
                <a:gd name="connsiteY4110" fmla="*/ 365673 h 509406"/>
                <a:gd name="connsiteX4111" fmla="*/ 324138 w 2377881"/>
                <a:gd name="connsiteY4111" fmla="*/ 372055 h 509406"/>
                <a:gd name="connsiteX4112" fmla="*/ 316994 w 2377881"/>
                <a:gd name="connsiteY4112" fmla="*/ 368435 h 509406"/>
                <a:gd name="connsiteX4113" fmla="*/ 310708 w 2377881"/>
                <a:gd name="connsiteY4113" fmla="*/ 373960 h 509406"/>
                <a:gd name="connsiteX4114" fmla="*/ 310327 w 2377881"/>
                <a:gd name="connsiteY4114" fmla="*/ 373579 h 509406"/>
                <a:gd name="connsiteX4115" fmla="*/ 309374 w 2377881"/>
                <a:gd name="connsiteY4115" fmla="*/ 372626 h 509406"/>
                <a:gd name="connsiteX4116" fmla="*/ 306612 w 2377881"/>
                <a:gd name="connsiteY4116" fmla="*/ 371007 h 509406"/>
                <a:gd name="connsiteX4117" fmla="*/ 305659 w 2377881"/>
                <a:gd name="connsiteY4117" fmla="*/ 371197 h 509406"/>
                <a:gd name="connsiteX4118" fmla="*/ 300707 w 2377881"/>
                <a:gd name="connsiteY4118" fmla="*/ 371578 h 509406"/>
                <a:gd name="connsiteX4119" fmla="*/ 296420 w 2377881"/>
                <a:gd name="connsiteY4119" fmla="*/ 371483 h 509406"/>
                <a:gd name="connsiteX4120" fmla="*/ 286133 w 2377881"/>
                <a:gd name="connsiteY4120" fmla="*/ 372055 h 509406"/>
                <a:gd name="connsiteX4121" fmla="*/ 283752 w 2377881"/>
                <a:gd name="connsiteY4121" fmla="*/ 372531 h 509406"/>
                <a:gd name="connsiteX4122" fmla="*/ 275846 w 2377881"/>
                <a:gd name="connsiteY4122" fmla="*/ 371674 h 509406"/>
                <a:gd name="connsiteX4123" fmla="*/ 273084 w 2377881"/>
                <a:gd name="connsiteY4123" fmla="*/ 376150 h 509406"/>
                <a:gd name="connsiteX4124" fmla="*/ 272703 w 2377881"/>
                <a:gd name="connsiteY4124" fmla="*/ 375960 h 509406"/>
                <a:gd name="connsiteX4125" fmla="*/ 266512 w 2377881"/>
                <a:gd name="connsiteY4125" fmla="*/ 371674 h 509406"/>
                <a:gd name="connsiteX4126" fmla="*/ 250986 w 2377881"/>
                <a:gd name="connsiteY4126" fmla="*/ 375865 h 509406"/>
                <a:gd name="connsiteX4127" fmla="*/ 249271 w 2377881"/>
                <a:gd name="connsiteY4127" fmla="*/ 374722 h 509406"/>
                <a:gd name="connsiteX4128" fmla="*/ 244700 w 2377881"/>
                <a:gd name="connsiteY4128" fmla="*/ 376817 h 509406"/>
                <a:gd name="connsiteX4129" fmla="*/ 244604 w 2377881"/>
                <a:gd name="connsiteY4129" fmla="*/ 378817 h 509406"/>
                <a:gd name="connsiteX4130" fmla="*/ 241747 w 2377881"/>
                <a:gd name="connsiteY4130" fmla="*/ 380151 h 509406"/>
                <a:gd name="connsiteX4131" fmla="*/ 241175 w 2377881"/>
                <a:gd name="connsiteY4131" fmla="*/ 380246 h 509406"/>
                <a:gd name="connsiteX4132" fmla="*/ 236984 w 2377881"/>
                <a:gd name="connsiteY4132" fmla="*/ 375579 h 509406"/>
                <a:gd name="connsiteX4133" fmla="*/ 226507 w 2377881"/>
                <a:gd name="connsiteY4133" fmla="*/ 370626 h 509406"/>
                <a:gd name="connsiteX4134" fmla="*/ 219839 w 2377881"/>
                <a:gd name="connsiteY4134" fmla="*/ 375293 h 509406"/>
                <a:gd name="connsiteX4135" fmla="*/ 213839 w 2377881"/>
                <a:gd name="connsiteY4135" fmla="*/ 381389 h 509406"/>
                <a:gd name="connsiteX4136" fmla="*/ 213839 w 2377881"/>
                <a:gd name="connsiteY4136" fmla="*/ 381199 h 509406"/>
                <a:gd name="connsiteX4137" fmla="*/ 210409 w 2377881"/>
                <a:gd name="connsiteY4137" fmla="*/ 378341 h 509406"/>
                <a:gd name="connsiteX4138" fmla="*/ 208600 w 2377881"/>
                <a:gd name="connsiteY4138" fmla="*/ 382627 h 509406"/>
                <a:gd name="connsiteX4139" fmla="*/ 208314 w 2377881"/>
                <a:gd name="connsiteY4139" fmla="*/ 383199 h 509406"/>
                <a:gd name="connsiteX4140" fmla="*/ 208124 w 2377881"/>
                <a:gd name="connsiteY4140" fmla="*/ 380246 h 509406"/>
                <a:gd name="connsiteX4141" fmla="*/ 209266 w 2377881"/>
                <a:gd name="connsiteY4141" fmla="*/ 369578 h 509406"/>
                <a:gd name="connsiteX4142" fmla="*/ 211838 w 2377881"/>
                <a:gd name="connsiteY4142" fmla="*/ 367673 h 509406"/>
                <a:gd name="connsiteX4143" fmla="*/ 212886 w 2377881"/>
                <a:gd name="connsiteY4143" fmla="*/ 366911 h 509406"/>
                <a:gd name="connsiteX4144" fmla="*/ 207171 w 2377881"/>
                <a:gd name="connsiteY4144" fmla="*/ 364435 h 509406"/>
                <a:gd name="connsiteX4145" fmla="*/ 205171 w 2377881"/>
                <a:gd name="connsiteY4145" fmla="*/ 365768 h 509406"/>
                <a:gd name="connsiteX4146" fmla="*/ 196693 w 2377881"/>
                <a:gd name="connsiteY4146" fmla="*/ 365768 h 509406"/>
                <a:gd name="connsiteX4147" fmla="*/ 191074 w 2377881"/>
                <a:gd name="connsiteY4147" fmla="*/ 366625 h 509406"/>
                <a:gd name="connsiteX4148" fmla="*/ 191455 w 2377881"/>
                <a:gd name="connsiteY4148" fmla="*/ 371293 h 509406"/>
                <a:gd name="connsiteX4149" fmla="*/ 192407 w 2377881"/>
                <a:gd name="connsiteY4149" fmla="*/ 372721 h 509406"/>
                <a:gd name="connsiteX4150" fmla="*/ 193455 w 2377881"/>
                <a:gd name="connsiteY4150" fmla="*/ 377103 h 509406"/>
                <a:gd name="connsiteX4151" fmla="*/ 183454 w 2377881"/>
                <a:gd name="connsiteY4151" fmla="*/ 381008 h 509406"/>
                <a:gd name="connsiteX4152" fmla="*/ 187168 w 2377881"/>
                <a:gd name="connsiteY4152" fmla="*/ 377865 h 509406"/>
                <a:gd name="connsiteX4153" fmla="*/ 190693 w 2377881"/>
                <a:gd name="connsiteY4153" fmla="*/ 374817 h 509406"/>
                <a:gd name="connsiteX4154" fmla="*/ 183263 w 2377881"/>
                <a:gd name="connsiteY4154" fmla="*/ 375484 h 509406"/>
                <a:gd name="connsiteX4155" fmla="*/ 182025 w 2377881"/>
                <a:gd name="connsiteY4155" fmla="*/ 378627 h 509406"/>
                <a:gd name="connsiteX4156" fmla="*/ 173738 w 2377881"/>
                <a:gd name="connsiteY4156" fmla="*/ 377579 h 509406"/>
                <a:gd name="connsiteX4157" fmla="*/ 165737 w 2377881"/>
                <a:gd name="connsiteY4157" fmla="*/ 374722 h 509406"/>
                <a:gd name="connsiteX4158" fmla="*/ 161832 w 2377881"/>
                <a:gd name="connsiteY4158" fmla="*/ 376436 h 509406"/>
                <a:gd name="connsiteX4159" fmla="*/ 155069 w 2377881"/>
                <a:gd name="connsiteY4159" fmla="*/ 377484 h 509406"/>
                <a:gd name="connsiteX4160" fmla="*/ 146401 w 2377881"/>
                <a:gd name="connsiteY4160" fmla="*/ 384342 h 509406"/>
                <a:gd name="connsiteX4161" fmla="*/ 142306 w 2377881"/>
                <a:gd name="connsiteY4161" fmla="*/ 384723 h 509406"/>
                <a:gd name="connsiteX4162" fmla="*/ 134305 w 2377881"/>
                <a:gd name="connsiteY4162" fmla="*/ 386723 h 509406"/>
                <a:gd name="connsiteX4163" fmla="*/ 130209 w 2377881"/>
                <a:gd name="connsiteY4163" fmla="*/ 382723 h 509406"/>
                <a:gd name="connsiteX4164" fmla="*/ 126494 w 2377881"/>
                <a:gd name="connsiteY4164" fmla="*/ 382342 h 509406"/>
                <a:gd name="connsiteX4165" fmla="*/ 121160 w 2377881"/>
                <a:gd name="connsiteY4165" fmla="*/ 384437 h 509406"/>
                <a:gd name="connsiteX4166" fmla="*/ 123637 w 2377881"/>
                <a:gd name="connsiteY4166" fmla="*/ 390438 h 509406"/>
                <a:gd name="connsiteX4167" fmla="*/ 120303 w 2377881"/>
                <a:gd name="connsiteY4167" fmla="*/ 388914 h 509406"/>
                <a:gd name="connsiteX4168" fmla="*/ 112874 w 2377881"/>
                <a:gd name="connsiteY4168" fmla="*/ 389771 h 509406"/>
                <a:gd name="connsiteX4169" fmla="*/ 106111 w 2377881"/>
                <a:gd name="connsiteY4169" fmla="*/ 388152 h 509406"/>
                <a:gd name="connsiteX4170" fmla="*/ 98776 w 2377881"/>
                <a:gd name="connsiteY4170" fmla="*/ 384818 h 509406"/>
                <a:gd name="connsiteX4171" fmla="*/ 97062 w 2377881"/>
                <a:gd name="connsiteY4171" fmla="*/ 384342 h 509406"/>
                <a:gd name="connsiteX4172" fmla="*/ 93538 w 2377881"/>
                <a:gd name="connsiteY4172" fmla="*/ 387676 h 509406"/>
                <a:gd name="connsiteX4173" fmla="*/ 96491 w 2377881"/>
                <a:gd name="connsiteY4173" fmla="*/ 393295 h 509406"/>
                <a:gd name="connsiteX4174" fmla="*/ 92014 w 2377881"/>
                <a:gd name="connsiteY4174" fmla="*/ 394153 h 509406"/>
                <a:gd name="connsiteX4175" fmla="*/ 88108 w 2377881"/>
                <a:gd name="connsiteY4175" fmla="*/ 392057 h 509406"/>
                <a:gd name="connsiteX4176" fmla="*/ 82203 w 2377881"/>
                <a:gd name="connsiteY4176" fmla="*/ 390724 h 509406"/>
                <a:gd name="connsiteX4177" fmla="*/ 77536 w 2377881"/>
                <a:gd name="connsiteY4177" fmla="*/ 390819 h 509406"/>
                <a:gd name="connsiteX4178" fmla="*/ 74678 w 2377881"/>
                <a:gd name="connsiteY4178" fmla="*/ 390914 h 509406"/>
                <a:gd name="connsiteX4179" fmla="*/ 65915 w 2377881"/>
                <a:gd name="connsiteY4179" fmla="*/ 393295 h 509406"/>
                <a:gd name="connsiteX4180" fmla="*/ 65534 w 2377881"/>
                <a:gd name="connsiteY4180" fmla="*/ 392914 h 509406"/>
                <a:gd name="connsiteX4181" fmla="*/ 60010 w 2377881"/>
                <a:gd name="connsiteY4181" fmla="*/ 393772 h 509406"/>
                <a:gd name="connsiteX4182" fmla="*/ 53628 w 2377881"/>
                <a:gd name="connsiteY4182" fmla="*/ 394057 h 509406"/>
                <a:gd name="connsiteX4183" fmla="*/ 52866 w 2377881"/>
                <a:gd name="connsiteY4183" fmla="*/ 393486 h 509406"/>
                <a:gd name="connsiteX4184" fmla="*/ 49818 w 2377881"/>
                <a:gd name="connsiteY4184" fmla="*/ 395486 h 509406"/>
                <a:gd name="connsiteX4185" fmla="*/ 45246 w 2377881"/>
                <a:gd name="connsiteY4185" fmla="*/ 401296 h 509406"/>
                <a:gd name="connsiteX4186" fmla="*/ 44008 w 2377881"/>
                <a:gd name="connsiteY4186" fmla="*/ 397486 h 509406"/>
                <a:gd name="connsiteX4187" fmla="*/ 43150 w 2377881"/>
                <a:gd name="connsiteY4187" fmla="*/ 394819 h 509406"/>
                <a:gd name="connsiteX4188" fmla="*/ 32959 w 2377881"/>
                <a:gd name="connsiteY4188" fmla="*/ 395486 h 509406"/>
                <a:gd name="connsiteX4189" fmla="*/ 29816 w 2377881"/>
                <a:gd name="connsiteY4189" fmla="*/ 395581 h 509406"/>
                <a:gd name="connsiteX4190" fmla="*/ 21433 w 2377881"/>
                <a:gd name="connsiteY4190" fmla="*/ 395296 h 509406"/>
                <a:gd name="connsiteX4191" fmla="*/ 20957 w 2377881"/>
                <a:gd name="connsiteY4191" fmla="*/ 395772 h 509406"/>
                <a:gd name="connsiteX4192" fmla="*/ 16861 w 2377881"/>
                <a:gd name="connsiteY4192" fmla="*/ 392629 h 509406"/>
                <a:gd name="connsiteX4193" fmla="*/ 25434 w 2377881"/>
                <a:gd name="connsiteY4193" fmla="*/ 388247 h 509406"/>
                <a:gd name="connsiteX4194" fmla="*/ 27625 w 2377881"/>
                <a:gd name="connsiteY4194" fmla="*/ 386342 h 509406"/>
                <a:gd name="connsiteX4195" fmla="*/ 28006 w 2377881"/>
                <a:gd name="connsiteY4195" fmla="*/ 381961 h 509406"/>
                <a:gd name="connsiteX4196" fmla="*/ 34292 w 2377881"/>
                <a:gd name="connsiteY4196" fmla="*/ 379103 h 509406"/>
                <a:gd name="connsiteX4197" fmla="*/ 38769 w 2377881"/>
                <a:gd name="connsiteY4197" fmla="*/ 378055 h 509406"/>
                <a:gd name="connsiteX4198" fmla="*/ 43532 w 2377881"/>
                <a:gd name="connsiteY4198" fmla="*/ 371388 h 509406"/>
                <a:gd name="connsiteX4199" fmla="*/ 48199 w 2377881"/>
                <a:gd name="connsiteY4199" fmla="*/ 369388 h 509406"/>
                <a:gd name="connsiteX4200" fmla="*/ 39245 w 2377881"/>
                <a:gd name="connsiteY4200" fmla="*/ 358434 h 509406"/>
                <a:gd name="connsiteX4201" fmla="*/ 46389 w 2377881"/>
                <a:gd name="connsiteY4201" fmla="*/ 356243 h 509406"/>
                <a:gd name="connsiteX4202" fmla="*/ 53818 w 2377881"/>
                <a:gd name="connsiteY4202" fmla="*/ 354243 h 509406"/>
                <a:gd name="connsiteX4203" fmla="*/ 53628 w 2377881"/>
                <a:gd name="connsiteY4203" fmla="*/ 356529 h 509406"/>
                <a:gd name="connsiteX4204" fmla="*/ 53533 w 2377881"/>
                <a:gd name="connsiteY4204" fmla="*/ 358339 h 509406"/>
                <a:gd name="connsiteX4205" fmla="*/ 56390 w 2377881"/>
                <a:gd name="connsiteY4205" fmla="*/ 364816 h 509406"/>
                <a:gd name="connsiteX4206" fmla="*/ 58581 w 2377881"/>
                <a:gd name="connsiteY4206" fmla="*/ 367006 h 509406"/>
                <a:gd name="connsiteX4207" fmla="*/ 60772 w 2377881"/>
                <a:gd name="connsiteY4207" fmla="*/ 369197 h 509406"/>
                <a:gd name="connsiteX4208" fmla="*/ 66868 w 2377881"/>
                <a:gd name="connsiteY4208" fmla="*/ 368911 h 509406"/>
                <a:gd name="connsiteX4209" fmla="*/ 70964 w 2377881"/>
                <a:gd name="connsiteY4209" fmla="*/ 363768 h 509406"/>
                <a:gd name="connsiteX4210" fmla="*/ 71344 w 2377881"/>
                <a:gd name="connsiteY4210" fmla="*/ 363482 h 509406"/>
                <a:gd name="connsiteX4211" fmla="*/ 73535 w 2377881"/>
                <a:gd name="connsiteY4211" fmla="*/ 361768 h 509406"/>
                <a:gd name="connsiteX4212" fmla="*/ 71344 w 2377881"/>
                <a:gd name="connsiteY4212" fmla="*/ 370340 h 509406"/>
                <a:gd name="connsiteX4213" fmla="*/ 69630 w 2377881"/>
                <a:gd name="connsiteY4213" fmla="*/ 373198 h 509406"/>
                <a:gd name="connsiteX4214" fmla="*/ 65820 w 2377881"/>
                <a:gd name="connsiteY4214" fmla="*/ 379484 h 509406"/>
                <a:gd name="connsiteX4215" fmla="*/ 71154 w 2377881"/>
                <a:gd name="connsiteY4215" fmla="*/ 382532 h 509406"/>
                <a:gd name="connsiteX4216" fmla="*/ 79345 w 2377881"/>
                <a:gd name="connsiteY4216" fmla="*/ 368721 h 509406"/>
                <a:gd name="connsiteX4217" fmla="*/ 80203 w 2377881"/>
                <a:gd name="connsiteY4217" fmla="*/ 365197 h 509406"/>
                <a:gd name="connsiteX4218" fmla="*/ 82489 w 2377881"/>
                <a:gd name="connsiteY4218" fmla="*/ 366244 h 509406"/>
                <a:gd name="connsiteX4219" fmla="*/ 83060 w 2377881"/>
                <a:gd name="connsiteY4219" fmla="*/ 369673 h 509406"/>
                <a:gd name="connsiteX4220" fmla="*/ 90966 w 2377881"/>
                <a:gd name="connsiteY4220" fmla="*/ 365673 h 509406"/>
                <a:gd name="connsiteX4221" fmla="*/ 108492 w 2377881"/>
                <a:gd name="connsiteY4221" fmla="*/ 363958 h 509406"/>
                <a:gd name="connsiteX4222" fmla="*/ 113921 w 2377881"/>
                <a:gd name="connsiteY4222" fmla="*/ 366054 h 509406"/>
                <a:gd name="connsiteX4223" fmla="*/ 118493 w 2377881"/>
                <a:gd name="connsiteY4223" fmla="*/ 364149 h 509406"/>
                <a:gd name="connsiteX4224" fmla="*/ 118303 w 2377881"/>
                <a:gd name="connsiteY4224" fmla="*/ 358624 h 509406"/>
                <a:gd name="connsiteX4225" fmla="*/ 117350 w 2377881"/>
                <a:gd name="connsiteY4225" fmla="*/ 358243 h 509406"/>
                <a:gd name="connsiteX4226" fmla="*/ 117541 w 2377881"/>
                <a:gd name="connsiteY4226" fmla="*/ 355481 h 509406"/>
                <a:gd name="connsiteX4227" fmla="*/ 125827 w 2377881"/>
                <a:gd name="connsiteY4227" fmla="*/ 357005 h 509406"/>
                <a:gd name="connsiteX4228" fmla="*/ 138972 w 2377881"/>
                <a:gd name="connsiteY4228" fmla="*/ 359577 h 509406"/>
                <a:gd name="connsiteX4229" fmla="*/ 143830 w 2377881"/>
                <a:gd name="connsiteY4229" fmla="*/ 359196 h 509406"/>
                <a:gd name="connsiteX4230" fmla="*/ 143830 w 2377881"/>
                <a:gd name="connsiteY4230" fmla="*/ 356708 h 509406"/>
                <a:gd name="connsiteX4231" fmla="*/ 146306 w 2377881"/>
                <a:gd name="connsiteY4231" fmla="*/ 358434 h 509406"/>
                <a:gd name="connsiteX4232" fmla="*/ 147735 w 2377881"/>
                <a:gd name="connsiteY4232" fmla="*/ 359386 h 509406"/>
                <a:gd name="connsiteX4233" fmla="*/ 150021 w 2377881"/>
                <a:gd name="connsiteY4233" fmla="*/ 360815 h 509406"/>
                <a:gd name="connsiteX4234" fmla="*/ 165547 w 2377881"/>
                <a:gd name="connsiteY4234" fmla="*/ 356338 h 509406"/>
                <a:gd name="connsiteX4235" fmla="*/ 160308 w 2377881"/>
                <a:gd name="connsiteY4235" fmla="*/ 350909 h 509406"/>
                <a:gd name="connsiteX4236" fmla="*/ 161165 w 2377881"/>
                <a:gd name="connsiteY4236" fmla="*/ 349576 h 509406"/>
                <a:gd name="connsiteX4237" fmla="*/ 163642 w 2377881"/>
                <a:gd name="connsiteY4237" fmla="*/ 349576 h 509406"/>
                <a:gd name="connsiteX4238" fmla="*/ 170690 w 2377881"/>
                <a:gd name="connsiteY4238" fmla="*/ 353862 h 509406"/>
                <a:gd name="connsiteX4239" fmla="*/ 173548 w 2377881"/>
                <a:gd name="connsiteY4239" fmla="*/ 346718 h 509406"/>
                <a:gd name="connsiteX4240" fmla="*/ 175453 w 2377881"/>
                <a:gd name="connsiteY4240" fmla="*/ 348909 h 509406"/>
                <a:gd name="connsiteX4241" fmla="*/ 176119 w 2377881"/>
                <a:gd name="connsiteY4241" fmla="*/ 349099 h 509406"/>
                <a:gd name="connsiteX4242" fmla="*/ 181739 w 2377881"/>
                <a:gd name="connsiteY4242" fmla="*/ 350433 h 509406"/>
                <a:gd name="connsiteX4243" fmla="*/ 185264 w 2377881"/>
                <a:gd name="connsiteY4243" fmla="*/ 358624 h 509406"/>
                <a:gd name="connsiteX4244" fmla="*/ 188026 w 2377881"/>
                <a:gd name="connsiteY4244" fmla="*/ 358243 h 509406"/>
                <a:gd name="connsiteX4245" fmla="*/ 192217 w 2377881"/>
                <a:gd name="connsiteY4245" fmla="*/ 357100 h 509406"/>
                <a:gd name="connsiteX4246" fmla="*/ 198313 w 2377881"/>
                <a:gd name="connsiteY4246" fmla="*/ 356624 h 509406"/>
                <a:gd name="connsiteX4247" fmla="*/ 200789 w 2377881"/>
                <a:gd name="connsiteY4247" fmla="*/ 355957 h 509406"/>
                <a:gd name="connsiteX4248" fmla="*/ 208790 w 2377881"/>
                <a:gd name="connsiteY4248" fmla="*/ 353767 h 509406"/>
                <a:gd name="connsiteX4249" fmla="*/ 211838 w 2377881"/>
                <a:gd name="connsiteY4249" fmla="*/ 342241 h 509406"/>
                <a:gd name="connsiteX4250" fmla="*/ 215934 w 2377881"/>
                <a:gd name="connsiteY4250" fmla="*/ 342527 h 509406"/>
                <a:gd name="connsiteX4251" fmla="*/ 216886 w 2377881"/>
                <a:gd name="connsiteY4251" fmla="*/ 351576 h 509406"/>
                <a:gd name="connsiteX4252" fmla="*/ 230317 w 2377881"/>
                <a:gd name="connsiteY4252" fmla="*/ 348909 h 509406"/>
                <a:gd name="connsiteX4253" fmla="*/ 234222 w 2377881"/>
                <a:gd name="connsiteY4253" fmla="*/ 346623 h 509406"/>
                <a:gd name="connsiteX4254" fmla="*/ 234412 w 2377881"/>
                <a:gd name="connsiteY4254" fmla="*/ 344718 h 509406"/>
                <a:gd name="connsiteX4255" fmla="*/ 232889 w 2377881"/>
                <a:gd name="connsiteY4255" fmla="*/ 343670 h 509406"/>
                <a:gd name="connsiteX4256" fmla="*/ 226983 w 2377881"/>
                <a:gd name="connsiteY4256" fmla="*/ 343670 h 509406"/>
                <a:gd name="connsiteX4257" fmla="*/ 232222 w 2377881"/>
                <a:gd name="connsiteY4257" fmla="*/ 340241 h 509406"/>
                <a:gd name="connsiteX4258" fmla="*/ 240604 w 2377881"/>
                <a:gd name="connsiteY4258" fmla="*/ 345670 h 509406"/>
                <a:gd name="connsiteX4259" fmla="*/ 245461 w 2377881"/>
                <a:gd name="connsiteY4259" fmla="*/ 352433 h 509406"/>
                <a:gd name="connsiteX4260" fmla="*/ 261749 w 2377881"/>
                <a:gd name="connsiteY4260" fmla="*/ 348337 h 509406"/>
                <a:gd name="connsiteX4261" fmla="*/ 261178 w 2377881"/>
                <a:gd name="connsiteY4261" fmla="*/ 347194 h 509406"/>
                <a:gd name="connsiteX4262" fmla="*/ 260225 w 2377881"/>
                <a:gd name="connsiteY4262" fmla="*/ 345385 h 509406"/>
                <a:gd name="connsiteX4263" fmla="*/ 270798 w 2377881"/>
                <a:gd name="connsiteY4263" fmla="*/ 339479 h 509406"/>
                <a:gd name="connsiteX4264" fmla="*/ 286514 w 2377881"/>
                <a:gd name="connsiteY4264" fmla="*/ 338241 h 509406"/>
                <a:gd name="connsiteX4265" fmla="*/ 291277 w 2377881"/>
                <a:gd name="connsiteY4265" fmla="*/ 331859 h 509406"/>
                <a:gd name="connsiteX4266" fmla="*/ 297658 w 2377881"/>
                <a:gd name="connsiteY4266" fmla="*/ 330907 h 509406"/>
                <a:gd name="connsiteX4267" fmla="*/ 299373 w 2377881"/>
                <a:gd name="connsiteY4267" fmla="*/ 329287 h 509406"/>
                <a:gd name="connsiteX4268" fmla="*/ 302611 w 2377881"/>
                <a:gd name="connsiteY4268" fmla="*/ 328621 h 509406"/>
                <a:gd name="connsiteX4269" fmla="*/ 318423 w 2377881"/>
                <a:gd name="connsiteY4269" fmla="*/ 332621 h 509406"/>
                <a:gd name="connsiteX4270" fmla="*/ 321757 w 2377881"/>
                <a:gd name="connsiteY4270" fmla="*/ 331764 h 509406"/>
                <a:gd name="connsiteX4271" fmla="*/ 321947 w 2377881"/>
                <a:gd name="connsiteY4271" fmla="*/ 329859 h 509406"/>
                <a:gd name="connsiteX4272" fmla="*/ 321757 w 2377881"/>
                <a:gd name="connsiteY4272" fmla="*/ 329478 h 509406"/>
                <a:gd name="connsiteX4273" fmla="*/ 314041 w 2377881"/>
                <a:gd name="connsiteY4273" fmla="*/ 328525 h 509406"/>
                <a:gd name="connsiteX4274" fmla="*/ 310803 w 2377881"/>
                <a:gd name="connsiteY4274" fmla="*/ 328430 h 509406"/>
                <a:gd name="connsiteX4275" fmla="*/ 304135 w 2377881"/>
                <a:gd name="connsiteY4275" fmla="*/ 326525 h 509406"/>
                <a:gd name="connsiteX4276" fmla="*/ 300897 w 2377881"/>
                <a:gd name="connsiteY4276" fmla="*/ 326335 h 509406"/>
                <a:gd name="connsiteX4277" fmla="*/ 295468 w 2377881"/>
                <a:gd name="connsiteY4277" fmla="*/ 320239 h 509406"/>
                <a:gd name="connsiteX4278" fmla="*/ 284800 w 2377881"/>
                <a:gd name="connsiteY4278" fmla="*/ 321763 h 509406"/>
                <a:gd name="connsiteX4279" fmla="*/ 280704 w 2377881"/>
                <a:gd name="connsiteY4279" fmla="*/ 318143 h 509406"/>
                <a:gd name="connsiteX4280" fmla="*/ 280133 w 2377881"/>
                <a:gd name="connsiteY4280" fmla="*/ 309285 h 509406"/>
                <a:gd name="connsiteX4281" fmla="*/ 279751 w 2377881"/>
                <a:gd name="connsiteY4281" fmla="*/ 309571 h 509406"/>
                <a:gd name="connsiteX4282" fmla="*/ 272798 w 2377881"/>
                <a:gd name="connsiteY4282" fmla="*/ 315476 h 509406"/>
                <a:gd name="connsiteX4283" fmla="*/ 268131 w 2377881"/>
                <a:gd name="connsiteY4283" fmla="*/ 315857 h 509406"/>
                <a:gd name="connsiteX4284" fmla="*/ 259558 w 2377881"/>
                <a:gd name="connsiteY4284" fmla="*/ 323001 h 509406"/>
                <a:gd name="connsiteX4285" fmla="*/ 254701 w 2377881"/>
                <a:gd name="connsiteY4285" fmla="*/ 318905 h 509406"/>
                <a:gd name="connsiteX4286" fmla="*/ 252986 w 2377881"/>
                <a:gd name="connsiteY4286" fmla="*/ 317476 h 509406"/>
                <a:gd name="connsiteX4287" fmla="*/ 246414 w 2377881"/>
                <a:gd name="connsiteY4287" fmla="*/ 314143 h 509406"/>
                <a:gd name="connsiteX4288" fmla="*/ 245081 w 2377881"/>
                <a:gd name="connsiteY4288" fmla="*/ 314524 h 509406"/>
                <a:gd name="connsiteX4289" fmla="*/ 239080 w 2377881"/>
                <a:gd name="connsiteY4289" fmla="*/ 316143 h 509406"/>
                <a:gd name="connsiteX4290" fmla="*/ 234698 w 2377881"/>
                <a:gd name="connsiteY4290" fmla="*/ 311095 h 509406"/>
                <a:gd name="connsiteX4291" fmla="*/ 230221 w 2377881"/>
                <a:gd name="connsiteY4291" fmla="*/ 314333 h 509406"/>
                <a:gd name="connsiteX4292" fmla="*/ 227935 w 2377881"/>
                <a:gd name="connsiteY4292" fmla="*/ 315571 h 509406"/>
                <a:gd name="connsiteX4293" fmla="*/ 220125 w 2377881"/>
                <a:gd name="connsiteY4293" fmla="*/ 317857 h 509406"/>
                <a:gd name="connsiteX4294" fmla="*/ 217744 w 2377881"/>
                <a:gd name="connsiteY4294" fmla="*/ 317953 h 509406"/>
                <a:gd name="connsiteX4295" fmla="*/ 210505 w 2377881"/>
                <a:gd name="connsiteY4295" fmla="*/ 314428 h 509406"/>
                <a:gd name="connsiteX4296" fmla="*/ 204790 w 2377881"/>
                <a:gd name="connsiteY4296" fmla="*/ 314333 h 509406"/>
                <a:gd name="connsiteX4297" fmla="*/ 203361 w 2377881"/>
                <a:gd name="connsiteY4297" fmla="*/ 312809 h 509406"/>
                <a:gd name="connsiteX4298" fmla="*/ 186311 w 2377881"/>
                <a:gd name="connsiteY4298" fmla="*/ 309952 h 509406"/>
                <a:gd name="connsiteX4299" fmla="*/ 181834 w 2377881"/>
                <a:gd name="connsiteY4299" fmla="*/ 306332 h 509406"/>
                <a:gd name="connsiteX4300" fmla="*/ 179834 w 2377881"/>
                <a:gd name="connsiteY4300" fmla="*/ 304713 h 509406"/>
                <a:gd name="connsiteX4301" fmla="*/ 171833 w 2377881"/>
                <a:gd name="connsiteY4301" fmla="*/ 308523 h 509406"/>
                <a:gd name="connsiteX4302" fmla="*/ 160784 w 2377881"/>
                <a:gd name="connsiteY4302" fmla="*/ 315381 h 509406"/>
                <a:gd name="connsiteX4303" fmla="*/ 155069 w 2377881"/>
                <a:gd name="connsiteY4303" fmla="*/ 316048 h 509406"/>
                <a:gd name="connsiteX4304" fmla="*/ 149735 w 2377881"/>
                <a:gd name="connsiteY4304" fmla="*/ 311761 h 509406"/>
                <a:gd name="connsiteX4305" fmla="*/ 141544 w 2377881"/>
                <a:gd name="connsiteY4305" fmla="*/ 310428 h 509406"/>
                <a:gd name="connsiteX4306" fmla="*/ 140972 w 2377881"/>
                <a:gd name="connsiteY4306" fmla="*/ 310333 h 509406"/>
                <a:gd name="connsiteX4307" fmla="*/ 137258 w 2377881"/>
                <a:gd name="connsiteY4307" fmla="*/ 311380 h 509406"/>
                <a:gd name="connsiteX4308" fmla="*/ 135733 w 2377881"/>
                <a:gd name="connsiteY4308" fmla="*/ 313095 h 509406"/>
                <a:gd name="connsiteX4309" fmla="*/ 132400 w 2377881"/>
                <a:gd name="connsiteY4309" fmla="*/ 313666 h 509406"/>
                <a:gd name="connsiteX4310" fmla="*/ 131161 w 2377881"/>
                <a:gd name="connsiteY4310" fmla="*/ 311095 h 509406"/>
                <a:gd name="connsiteX4311" fmla="*/ 134209 w 2377881"/>
                <a:gd name="connsiteY4311" fmla="*/ 308237 h 509406"/>
                <a:gd name="connsiteX4312" fmla="*/ 131066 w 2377881"/>
                <a:gd name="connsiteY4312" fmla="*/ 303284 h 509406"/>
                <a:gd name="connsiteX4313" fmla="*/ 126780 w 2377881"/>
                <a:gd name="connsiteY4313" fmla="*/ 307285 h 509406"/>
                <a:gd name="connsiteX4314" fmla="*/ 126685 w 2377881"/>
                <a:gd name="connsiteY4314" fmla="*/ 304522 h 509406"/>
                <a:gd name="connsiteX4315" fmla="*/ 123637 w 2377881"/>
                <a:gd name="connsiteY4315" fmla="*/ 299569 h 509406"/>
                <a:gd name="connsiteX4316" fmla="*/ 113921 w 2377881"/>
                <a:gd name="connsiteY4316" fmla="*/ 302236 h 509406"/>
                <a:gd name="connsiteX4317" fmla="*/ 107920 w 2377881"/>
                <a:gd name="connsiteY4317" fmla="*/ 309666 h 509406"/>
                <a:gd name="connsiteX4318" fmla="*/ 103158 w 2377881"/>
                <a:gd name="connsiteY4318" fmla="*/ 312333 h 509406"/>
                <a:gd name="connsiteX4319" fmla="*/ 98776 w 2377881"/>
                <a:gd name="connsiteY4319" fmla="*/ 313666 h 509406"/>
                <a:gd name="connsiteX4320" fmla="*/ 85537 w 2377881"/>
                <a:gd name="connsiteY4320" fmla="*/ 314428 h 509406"/>
                <a:gd name="connsiteX4321" fmla="*/ 80489 w 2377881"/>
                <a:gd name="connsiteY4321" fmla="*/ 315381 h 509406"/>
                <a:gd name="connsiteX4322" fmla="*/ 76107 w 2377881"/>
                <a:gd name="connsiteY4322" fmla="*/ 313857 h 509406"/>
                <a:gd name="connsiteX4323" fmla="*/ 74107 w 2377881"/>
                <a:gd name="connsiteY4323" fmla="*/ 307856 h 509406"/>
                <a:gd name="connsiteX4324" fmla="*/ 71059 w 2377881"/>
                <a:gd name="connsiteY4324" fmla="*/ 306999 h 509406"/>
                <a:gd name="connsiteX4325" fmla="*/ 67725 w 2377881"/>
                <a:gd name="connsiteY4325" fmla="*/ 307666 h 509406"/>
                <a:gd name="connsiteX4326" fmla="*/ 73154 w 2377881"/>
                <a:gd name="connsiteY4326" fmla="*/ 303475 h 509406"/>
                <a:gd name="connsiteX4327" fmla="*/ 73916 w 2377881"/>
                <a:gd name="connsiteY4327" fmla="*/ 302713 h 509406"/>
                <a:gd name="connsiteX4328" fmla="*/ 75250 w 2377881"/>
                <a:gd name="connsiteY4328" fmla="*/ 301379 h 509406"/>
                <a:gd name="connsiteX4329" fmla="*/ 74011 w 2377881"/>
                <a:gd name="connsiteY4329" fmla="*/ 295474 h 509406"/>
                <a:gd name="connsiteX4330" fmla="*/ 73726 w 2377881"/>
                <a:gd name="connsiteY4330" fmla="*/ 295664 h 509406"/>
                <a:gd name="connsiteX4331" fmla="*/ 64986 w 2377881"/>
                <a:gd name="connsiteY4331" fmla="*/ 299691 h 509406"/>
                <a:gd name="connsiteX4332" fmla="*/ 66296 w 2377881"/>
                <a:gd name="connsiteY4332" fmla="*/ 299665 h 509406"/>
                <a:gd name="connsiteX4333" fmla="*/ 66010 w 2377881"/>
                <a:gd name="connsiteY4333" fmla="*/ 304427 h 509406"/>
                <a:gd name="connsiteX4334" fmla="*/ 58105 w 2377881"/>
                <a:gd name="connsiteY4334" fmla="*/ 305761 h 509406"/>
                <a:gd name="connsiteX4335" fmla="*/ 54009 w 2377881"/>
                <a:gd name="connsiteY4335" fmla="*/ 299284 h 509406"/>
                <a:gd name="connsiteX4336" fmla="*/ 56771 w 2377881"/>
                <a:gd name="connsiteY4336" fmla="*/ 299855 h 509406"/>
                <a:gd name="connsiteX4337" fmla="*/ 63757 w 2377881"/>
                <a:gd name="connsiteY4337" fmla="*/ 299716 h 509406"/>
                <a:gd name="connsiteX4338" fmla="*/ 59283 w 2377881"/>
                <a:gd name="connsiteY4338" fmla="*/ 292199 h 509406"/>
                <a:gd name="connsiteX4339" fmla="*/ 57057 w 2377881"/>
                <a:gd name="connsiteY4339" fmla="*/ 288901 h 509406"/>
                <a:gd name="connsiteX4340" fmla="*/ 52866 w 2377881"/>
                <a:gd name="connsiteY4340" fmla="*/ 292997 h 509406"/>
                <a:gd name="connsiteX4341" fmla="*/ 48866 w 2377881"/>
                <a:gd name="connsiteY4341" fmla="*/ 295378 h 509406"/>
                <a:gd name="connsiteX4342" fmla="*/ 43722 w 2377881"/>
                <a:gd name="connsiteY4342" fmla="*/ 295283 h 509406"/>
                <a:gd name="connsiteX4343" fmla="*/ 42293 w 2377881"/>
                <a:gd name="connsiteY4343" fmla="*/ 295283 h 509406"/>
                <a:gd name="connsiteX4344" fmla="*/ 38102 w 2377881"/>
                <a:gd name="connsiteY4344" fmla="*/ 294331 h 509406"/>
                <a:gd name="connsiteX4345" fmla="*/ 31244 w 2377881"/>
                <a:gd name="connsiteY4345" fmla="*/ 295855 h 509406"/>
                <a:gd name="connsiteX4346" fmla="*/ 29530 w 2377881"/>
                <a:gd name="connsiteY4346" fmla="*/ 299093 h 509406"/>
                <a:gd name="connsiteX4347" fmla="*/ 27244 w 2377881"/>
                <a:gd name="connsiteY4347" fmla="*/ 299284 h 509406"/>
                <a:gd name="connsiteX4348" fmla="*/ 26577 w 2377881"/>
                <a:gd name="connsiteY4348" fmla="*/ 299188 h 509406"/>
                <a:gd name="connsiteX4349" fmla="*/ 25243 w 2377881"/>
                <a:gd name="connsiteY4349" fmla="*/ 295378 h 509406"/>
                <a:gd name="connsiteX4350" fmla="*/ 28768 w 2377881"/>
                <a:gd name="connsiteY4350" fmla="*/ 288235 h 509406"/>
                <a:gd name="connsiteX4351" fmla="*/ 30101 w 2377881"/>
                <a:gd name="connsiteY4351" fmla="*/ 278233 h 509406"/>
                <a:gd name="connsiteX4352" fmla="*/ 31911 w 2377881"/>
                <a:gd name="connsiteY4352" fmla="*/ 274233 h 509406"/>
                <a:gd name="connsiteX4353" fmla="*/ 31625 w 2377881"/>
                <a:gd name="connsiteY4353" fmla="*/ 274233 h 509406"/>
                <a:gd name="connsiteX4354" fmla="*/ 28291 w 2377881"/>
                <a:gd name="connsiteY4354" fmla="*/ 274614 h 509406"/>
                <a:gd name="connsiteX4355" fmla="*/ 20100 w 2377881"/>
                <a:gd name="connsiteY4355" fmla="*/ 269470 h 509406"/>
                <a:gd name="connsiteX4356" fmla="*/ 18576 w 2377881"/>
                <a:gd name="connsiteY4356" fmla="*/ 270709 h 509406"/>
                <a:gd name="connsiteX4357" fmla="*/ 17719 w 2377881"/>
                <a:gd name="connsiteY4357" fmla="*/ 271375 h 509406"/>
                <a:gd name="connsiteX4358" fmla="*/ 16576 w 2377881"/>
                <a:gd name="connsiteY4358" fmla="*/ 276805 h 509406"/>
                <a:gd name="connsiteX4359" fmla="*/ 12099 w 2377881"/>
                <a:gd name="connsiteY4359" fmla="*/ 274328 h 509406"/>
                <a:gd name="connsiteX4360" fmla="*/ 12480 w 2377881"/>
                <a:gd name="connsiteY4360" fmla="*/ 272328 h 509406"/>
                <a:gd name="connsiteX4361" fmla="*/ 12480 w 2377881"/>
                <a:gd name="connsiteY4361" fmla="*/ 268137 h 509406"/>
                <a:gd name="connsiteX4362" fmla="*/ 9813 w 2377881"/>
                <a:gd name="connsiteY4362" fmla="*/ 262898 h 509406"/>
                <a:gd name="connsiteX4363" fmla="*/ 8194 w 2377881"/>
                <a:gd name="connsiteY4363" fmla="*/ 261755 h 509406"/>
                <a:gd name="connsiteX4364" fmla="*/ 2479 w 2377881"/>
                <a:gd name="connsiteY4364" fmla="*/ 260231 h 509406"/>
                <a:gd name="connsiteX4365" fmla="*/ 5336 w 2377881"/>
                <a:gd name="connsiteY4365" fmla="*/ 247563 h 509406"/>
                <a:gd name="connsiteX4366" fmla="*/ 15242 w 2377881"/>
                <a:gd name="connsiteY4366" fmla="*/ 247087 h 509406"/>
                <a:gd name="connsiteX4367" fmla="*/ 19052 w 2377881"/>
                <a:gd name="connsiteY4367" fmla="*/ 246896 h 509406"/>
                <a:gd name="connsiteX4368" fmla="*/ 22005 w 2377881"/>
                <a:gd name="connsiteY4368" fmla="*/ 243086 h 509406"/>
                <a:gd name="connsiteX4369" fmla="*/ 20005 w 2377881"/>
                <a:gd name="connsiteY4369" fmla="*/ 239562 h 509406"/>
                <a:gd name="connsiteX4370" fmla="*/ 22195 w 2377881"/>
                <a:gd name="connsiteY4370" fmla="*/ 238133 h 509406"/>
                <a:gd name="connsiteX4371" fmla="*/ 23910 w 2377881"/>
                <a:gd name="connsiteY4371" fmla="*/ 236990 h 509406"/>
                <a:gd name="connsiteX4372" fmla="*/ 30958 w 2377881"/>
                <a:gd name="connsiteY4372" fmla="*/ 239752 h 509406"/>
                <a:gd name="connsiteX4373" fmla="*/ 32673 w 2377881"/>
                <a:gd name="connsiteY4373" fmla="*/ 237847 h 509406"/>
                <a:gd name="connsiteX4374" fmla="*/ 30673 w 2377881"/>
                <a:gd name="connsiteY4374" fmla="*/ 234704 h 509406"/>
                <a:gd name="connsiteX4375" fmla="*/ 33244 w 2377881"/>
                <a:gd name="connsiteY4375" fmla="*/ 233371 h 509406"/>
                <a:gd name="connsiteX4376" fmla="*/ 34197 w 2377881"/>
                <a:gd name="connsiteY4376" fmla="*/ 233847 h 509406"/>
                <a:gd name="connsiteX4377" fmla="*/ 32197 w 2377881"/>
                <a:gd name="connsiteY4377" fmla="*/ 229180 h 509406"/>
                <a:gd name="connsiteX4378" fmla="*/ 29149 w 2377881"/>
                <a:gd name="connsiteY4378" fmla="*/ 228513 h 509406"/>
                <a:gd name="connsiteX4379" fmla="*/ 28101 w 2377881"/>
                <a:gd name="connsiteY4379" fmla="*/ 228322 h 509406"/>
                <a:gd name="connsiteX4380" fmla="*/ 26101 w 2377881"/>
                <a:gd name="connsiteY4380" fmla="*/ 228132 h 509406"/>
                <a:gd name="connsiteX4381" fmla="*/ 25053 w 2377881"/>
                <a:gd name="connsiteY4381" fmla="*/ 224417 h 509406"/>
                <a:gd name="connsiteX4382" fmla="*/ 20862 w 2377881"/>
                <a:gd name="connsiteY4382" fmla="*/ 221655 h 509406"/>
                <a:gd name="connsiteX4383" fmla="*/ 18100 w 2377881"/>
                <a:gd name="connsiteY4383" fmla="*/ 218416 h 509406"/>
                <a:gd name="connsiteX4384" fmla="*/ 15623 w 2377881"/>
                <a:gd name="connsiteY4384" fmla="*/ 226132 h 509406"/>
                <a:gd name="connsiteX4385" fmla="*/ 9146 w 2377881"/>
                <a:gd name="connsiteY4385" fmla="*/ 227370 h 509406"/>
                <a:gd name="connsiteX4386" fmla="*/ 5146 w 2377881"/>
                <a:gd name="connsiteY4386" fmla="*/ 223274 h 509406"/>
                <a:gd name="connsiteX4387" fmla="*/ 5812 w 2377881"/>
                <a:gd name="connsiteY4387" fmla="*/ 222512 h 509406"/>
                <a:gd name="connsiteX4388" fmla="*/ 8099 w 2377881"/>
                <a:gd name="connsiteY4388" fmla="*/ 222322 h 509406"/>
                <a:gd name="connsiteX4389" fmla="*/ 9241 w 2377881"/>
                <a:gd name="connsiteY4389" fmla="*/ 222798 h 509406"/>
                <a:gd name="connsiteX4390" fmla="*/ 11908 w 2377881"/>
                <a:gd name="connsiteY4390" fmla="*/ 220036 h 509406"/>
                <a:gd name="connsiteX4391" fmla="*/ 17814 w 2377881"/>
                <a:gd name="connsiteY4391" fmla="*/ 212130 h 509406"/>
                <a:gd name="connsiteX4392" fmla="*/ 23624 w 2377881"/>
                <a:gd name="connsiteY4392" fmla="*/ 207844 h 509406"/>
                <a:gd name="connsiteX4393" fmla="*/ 21243 w 2377881"/>
                <a:gd name="connsiteY4393" fmla="*/ 205558 h 509406"/>
                <a:gd name="connsiteX4394" fmla="*/ 21529 w 2377881"/>
                <a:gd name="connsiteY4394" fmla="*/ 205558 h 509406"/>
                <a:gd name="connsiteX4395" fmla="*/ 29339 w 2377881"/>
                <a:gd name="connsiteY4395" fmla="*/ 200890 h 509406"/>
                <a:gd name="connsiteX4396" fmla="*/ 30292 w 2377881"/>
                <a:gd name="connsiteY4396" fmla="*/ 200033 h 509406"/>
                <a:gd name="connsiteX4397" fmla="*/ 30673 w 2377881"/>
                <a:gd name="connsiteY4397" fmla="*/ 194890 h 509406"/>
                <a:gd name="connsiteX4398" fmla="*/ 37531 w 2377881"/>
                <a:gd name="connsiteY4398" fmla="*/ 195080 h 509406"/>
                <a:gd name="connsiteX4399" fmla="*/ 38483 w 2377881"/>
                <a:gd name="connsiteY4399" fmla="*/ 202033 h 509406"/>
                <a:gd name="connsiteX4400" fmla="*/ 44198 w 2377881"/>
                <a:gd name="connsiteY4400" fmla="*/ 205748 h 509406"/>
                <a:gd name="connsiteX4401" fmla="*/ 44579 w 2377881"/>
                <a:gd name="connsiteY4401" fmla="*/ 203653 h 509406"/>
                <a:gd name="connsiteX4402" fmla="*/ 43055 w 2377881"/>
                <a:gd name="connsiteY4402" fmla="*/ 197557 h 509406"/>
                <a:gd name="connsiteX4403" fmla="*/ 47818 w 2377881"/>
                <a:gd name="connsiteY4403" fmla="*/ 187079 h 509406"/>
                <a:gd name="connsiteX4404" fmla="*/ 53818 w 2377881"/>
                <a:gd name="connsiteY4404" fmla="*/ 190508 h 509406"/>
                <a:gd name="connsiteX4405" fmla="*/ 56104 w 2377881"/>
                <a:gd name="connsiteY4405" fmla="*/ 191842 h 509406"/>
                <a:gd name="connsiteX4406" fmla="*/ 60391 w 2377881"/>
                <a:gd name="connsiteY4406" fmla="*/ 184126 h 509406"/>
                <a:gd name="connsiteX4407" fmla="*/ 65725 w 2377881"/>
                <a:gd name="connsiteY4407" fmla="*/ 187365 h 509406"/>
                <a:gd name="connsiteX4408" fmla="*/ 68011 w 2377881"/>
                <a:gd name="connsiteY4408" fmla="*/ 189079 h 509406"/>
                <a:gd name="connsiteX4409" fmla="*/ 69535 w 2377881"/>
                <a:gd name="connsiteY4409" fmla="*/ 190222 h 509406"/>
                <a:gd name="connsiteX4410" fmla="*/ 73535 w 2377881"/>
                <a:gd name="connsiteY4410" fmla="*/ 185269 h 509406"/>
                <a:gd name="connsiteX4411" fmla="*/ 74392 w 2377881"/>
                <a:gd name="connsiteY4411" fmla="*/ 185174 h 509406"/>
                <a:gd name="connsiteX4412" fmla="*/ 77726 w 2377881"/>
                <a:gd name="connsiteY4412" fmla="*/ 184984 h 509406"/>
                <a:gd name="connsiteX4413" fmla="*/ 82489 w 2377881"/>
                <a:gd name="connsiteY4413" fmla="*/ 186793 h 509406"/>
                <a:gd name="connsiteX4414" fmla="*/ 77726 w 2377881"/>
                <a:gd name="connsiteY4414" fmla="*/ 191365 h 509406"/>
                <a:gd name="connsiteX4415" fmla="*/ 79726 w 2377881"/>
                <a:gd name="connsiteY4415" fmla="*/ 197652 h 509406"/>
                <a:gd name="connsiteX4416" fmla="*/ 84870 w 2377881"/>
                <a:gd name="connsiteY4416" fmla="*/ 194223 h 509406"/>
                <a:gd name="connsiteX4417" fmla="*/ 85918 w 2377881"/>
                <a:gd name="connsiteY4417" fmla="*/ 195271 h 509406"/>
                <a:gd name="connsiteX4418" fmla="*/ 97348 w 2377881"/>
                <a:gd name="connsiteY4418" fmla="*/ 194699 h 509406"/>
                <a:gd name="connsiteX4419" fmla="*/ 97729 w 2377881"/>
                <a:gd name="connsiteY4419" fmla="*/ 194128 h 509406"/>
                <a:gd name="connsiteX4420" fmla="*/ 96109 w 2377881"/>
                <a:gd name="connsiteY4420" fmla="*/ 189746 h 509406"/>
                <a:gd name="connsiteX4421" fmla="*/ 94871 w 2377881"/>
                <a:gd name="connsiteY4421" fmla="*/ 182126 h 509406"/>
                <a:gd name="connsiteX4422" fmla="*/ 99634 w 2377881"/>
                <a:gd name="connsiteY4422" fmla="*/ 180221 h 509406"/>
                <a:gd name="connsiteX4423" fmla="*/ 102110 w 2377881"/>
                <a:gd name="connsiteY4423" fmla="*/ 184222 h 509406"/>
                <a:gd name="connsiteX4424" fmla="*/ 110397 w 2377881"/>
                <a:gd name="connsiteY4424" fmla="*/ 178602 h 509406"/>
                <a:gd name="connsiteX4425" fmla="*/ 110683 w 2377881"/>
                <a:gd name="connsiteY4425" fmla="*/ 176602 h 509406"/>
                <a:gd name="connsiteX4426" fmla="*/ 112683 w 2377881"/>
                <a:gd name="connsiteY4426" fmla="*/ 174601 h 509406"/>
                <a:gd name="connsiteX4427" fmla="*/ 113635 w 2377881"/>
                <a:gd name="connsiteY4427" fmla="*/ 174506 h 509406"/>
                <a:gd name="connsiteX4428" fmla="*/ 125923 w 2377881"/>
                <a:gd name="connsiteY4428" fmla="*/ 181174 h 509406"/>
                <a:gd name="connsiteX4429" fmla="*/ 130876 w 2377881"/>
                <a:gd name="connsiteY4429" fmla="*/ 180126 h 509406"/>
                <a:gd name="connsiteX4430" fmla="*/ 133448 w 2377881"/>
                <a:gd name="connsiteY4430" fmla="*/ 179554 h 509406"/>
                <a:gd name="connsiteX4431" fmla="*/ 132114 w 2377881"/>
                <a:gd name="connsiteY4431" fmla="*/ 182507 h 509406"/>
                <a:gd name="connsiteX4432" fmla="*/ 137067 w 2377881"/>
                <a:gd name="connsiteY4432" fmla="*/ 186222 h 509406"/>
                <a:gd name="connsiteX4433" fmla="*/ 138400 w 2377881"/>
                <a:gd name="connsiteY4433" fmla="*/ 183936 h 509406"/>
                <a:gd name="connsiteX4434" fmla="*/ 139829 w 2377881"/>
                <a:gd name="connsiteY4434" fmla="*/ 181555 h 509406"/>
                <a:gd name="connsiteX4435" fmla="*/ 141449 w 2377881"/>
                <a:gd name="connsiteY4435" fmla="*/ 175744 h 509406"/>
                <a:gd name="connsiteX4436" fmla="*/ 153355 w 2377881"/>
                <a:gd name="connsiteY4436" fmla="*/ 181078 h 509406"/>
                <a:gd name="connsiteX4437" fmla="*/ 154593 w 2377881"/>
                <a:gd name="connsiteY4437" fmla="*/ 180602 h 509406"/>
                <a:gd name="connsiteX4438" fmla="*/ 156784 w 2377881"/>
                <a:gd name="connsiteY4438" fmla="*/ 179840 h 509406"/>
                <a:gd name="connsiteX4439" fmla="*/ 157165 w 2377881"/>
                <a:gd name="connsiteY4439" fmla="*/ 179650 h 509406"/>
                <a:gd name="connsiteX4440" fmla="*/ 162118 w 2377881"/>
                <a:gd name="connsiteY4440" fmla="*/ 182126 h 509406"/>
                <a:gd name="connsiteX4441" fmla="*/ 159927 w 2377881"/>
                <a:gd name="connsiteY4441" fmla="*/ 194604 h 509406"/>
                <a:gd name="connsiteX4442" fmla="*/ 160117 w 2377881"/>
                <a:gd name="connsiteY4442" fmla="*/ 194604 h 509406"/>
                <a:gd name="connsiteX4443" fmla="*/ 162118 w 2377881"/>
                <a:gd name="connsiteY4443" fmla="*/ 194985 h 509406"/>
                <a:gd name="connsiteX4444" fmla="*/ 169642 w 2377881"/>
                <a:gd name="connsiteY4444" fmla="*/ 191270 h 509406"/>
                <a:gd name="connsiteX4445" fmla="*/ 169738 w 2377881"/>
                <a:gd name="connsiteY4445" fmla="*/ 189175 h 509406"/>
                <a:gd name="connsiteX4446" fmla="*/ 169833 w 2377881"/>
                <a:gd name="connsiteY4446" fmla="*/ 186889 h 509406"/>
                <a:gd name="connsiteX4447" fmla="*/ 174024 w 2377881"/>
                <a:gd name="connsiteY4447" fmla="*/ 181269 h 509406"/>
                <a:gd name="connsiteX4448" fmla="*/ 167547 w 2377881"/>
                <a:gd name="connsiteY4448" fmla="*/ 176506 h 509406"/>
                <a:gd name="connsiteX4449" fmla="*/ 165833 w 2377881"/>
                <a:gd name="connsiteY4449" fmla="*/ 173649 h 509406"/>
                <a:gd name="connsiteX4450" fmla="*/ 171983 w 2377881"/>
                <a:gd name="connsiteY4450" fmla="*/ 167235 h 509406"/>
                <a:gd name="connsiteX4451" fmla="*/ 167833 w 2377881"/>
                <a:gd name="connsiteY4451" fmla="*/ 168506 h 509406"/>
                <a:gd name="connsiteX4452" fmla="*/ 157641 w 2377881"/>
                <a:gd name="connsiteY4452" fmla="*/ 175745 h 509406"/>
                <a:gd name="connsiteX4453" fmla="*/ 152784 w 2377881"/>
                <a:gd name="connsiteY4453" fmla="*/ 176697 h 509406"/>
                <a:gd name="connsiteX4454" fmla="*/ 151069 w 2377881"/>
                <a:gd name="connsiteY4454" fmla="*/ 177078 h 509406"/>
                <a:gd name="connsiteX4455" fmla="*/ 148307 w 2377881"/>
                <a:gd name="connsiteY4455" fmla="*/ 173173 h 509406"/>
                <a:gd name="connsiteX4456" fmla="*/ 154212 w 2377881"/>
                <a:gd name="connsiteY4456" fmla="*/ 169839 h 509406"/>
                <a:gd name="connsiteX4457" fmla="*/ 165738 w 2377881"/>
                <a:gd name="connsiteY4457" fmla="*/ 165553 h 509406"/>
                <a:gd name="connsiteX4458" fmla="*/ 172199 w 2377881"/>
                <a:gd name="connsiteY4458" fmla="*/ 167009 h 509406"/>
                <a:gd name="connsiteX4459" fmla="*/ 172500 w 2377881"/>
                <a:gd name="connsiteY4459" fmla="*/ 166696 h 509406"/>
                <a:gd name="connsiteX4460" fmla="*/ 172500 w 2377881"/>
                <a:gd name="connsiteY4460" fmla="*/ 166029 h 509406"/>
                <a:gd name="connsiteX4461" fmla="*/ 172500 w 2377881"/>
                <a:gd name="connsiteY4461" fmla="*/ 164981 h 509406"/>
                <a:gd name="connsiteX4462" fmla="*/ 177358 w 2377881"/>
                <a:gd name="connsiteY4462" fmla="*/ 161933 h 509406"/>
                <a:gd name="connsiteX4463" fmla="*/ 184025 w 2377881"/>
                <a:gd name="connsiteY4463" fmla="*/ 159742 h 509406"/>
                <a:gd name="connsiteX4464" fmla="*/ 189740 w 2377881"/>
                <a:gd name="connsiteY4464" fmla="*/ 159457 h 509406"/>
                <a:gd name="connsiteX4465" fmla="*/ 191645 w 2377881"/>
                <a:gd name="connsiteY4465" fmla="*/ 160409 h 509406"/>
                <a:gd name="connsiteX4466" fmla="*/ 190788 w 2377881"/>
                <a:gd name="connsiteY4466" fmla="*/ 154408 h 509406"/>
                <a:gd name="connsiteX4467" fmla="*/ 190312 w 2377881"/>
                <a:gd name="connsiteY4467" fmla="*/ 150122 h 509406"/>
                <a:gd name="connsiteX4468" fmla="*/ 190026 w 2377881"/>
                <a:gd name="connsiteY4468" fmla="*/ 147360 h 509406"/>
                <a:gd name="connsiteX4469" fmla="*/ 184692 w 2377881"/>
                <a:gd name="connsiteY4469" fmla="*/ 146503 h 509406"/>
                <a:gd name="connsiteX4470" fmla="*/ 184216 w 2377881"/>
                <a:gd name="connsiteY4470" fmla="*/ 144883 h 509406"/>
                <a:gd name="connsiteX4471" fmla="*/ 184216 w 2377881"/>
                <a:gd name="connsiteY4471" fmla="*/ 144788 h 509406"/>
                <a:gd name="connsiteX4472" fmla="*/ 181168 w 2377881"/>
                <a:gd name="connsiteY4472" fmla="*/ 141264 h 509406"/>
                <a:gd name="connsiteX4473" fmla="*/ 180215 w 2377881"/>
                <a:gd name="connsiteY4473" fmla="*/ 139454 h 509406"/>
                <a:gd name="connsiteX4474" fmla="*/ 182596 w 2377881"/>
                <a:gd name="connsiteY4474" fmla="*/ 135644 h 509406"/>
                <a:gd name="connsiteX4475" fmla="*/ 184120 w 2377881"/>
                <a:gd name="connsiteY4475" fmla="*/ 134596 h 509406"/>
                <a:gd name="connsiteX4476" fmla="*/ 187931 w 2377881"/>
                <a:gd name="connsiteY4476" fmla="*/ 134025 h 509406"/>
                <a:gd name="connsiteX4477" fmla="*/ 194026 w 2377881"/>
                <a:gd name="connsiteY4477" fmla="*/ 135930 h 509406"/>
                <a:gd name="connsiteX4478" fmla="*/ 205457 w 2377881"/>
                <a:gd name="connsiteY4478" fmla="*/ 125357 h 509406"/>
                <a:gd name="connsiteX4479" fmla="*/ 205837 w 2377881"/>
                <a:gd name="connsiteY4479" fmla="*/ 126976 h 509406"/>
                <a:gd name="connsiteX4480" fmla="*/ 211457 w 2377881"/>
                <a:gd name="connsiteY4480" fmla="*/ 129167 h 509406"/>
                <a:gd name="connsiteX4481" fmla="*/ 221458 w 2377881"/>
                <a:gd name="connsiteY4481" fmla="*/ 126119 h 509406"/>
                <a:gd name="connsiteX4482" fmla="*/ 227174 w 2377881"/>
                <a:gd name="connsiteY4482" fmla="*/ 128405 h 509406"/>
                <a:gd name="connsiteX4483" fmla="*/ 233555 w 2377881"/>
                <a:gd name="connsiteY4483" fmla="*/ 132120 h 509406"/>
                <a:gd name="connsiteX4484" fmla="*/ 236794 w 2377881"/>
                <a:gd name="connsiteY4484" fmla="*/ 131358 h 509406"/>
                <a:gd name="connsiteX4485" fmla="*/ 248224 w 2377881"/>
                <a:gd name="connsiteY4485" fmla="*/ 123833 h 509406"/>
                <a:gd name="connsiteX4486" fmla="*/ 252129 w 2377881"/>
                <a:gd name="connsiteY4486" fmla="*/ 121833 h 509406"/>
                <a:gd name="connsiteX4487" fmla="*/ 249367 w 2377881"/>
                <a:gd name="connsiteY4487" fmla="*/ 117356 h 509406"/>
                <a:gd name="connsiteX4488" fmla="*/ 243747 w 2377881"/>
                <a:gd name="connsiteY4488" fmla="*/ 114689 h 509406"/>
                <a:gd name="connsiteX4489" fmla="*/ 242128 w 2377881"/>
                <a:gd name="connsiteY4489" fmla="*/ 111355 h 509406"/>
                <a:gd name="connsiteX4490" fmla="*/ 237460 w 2377881"/>
                <a:gd name="connsiteY4490" fmla="*/ 107355 h 509406"/>
                <a:gd name="connsiteX4491" fmla="*/ 235936 w 2377881"/>
                <a:gd name="connsiteY4491" fmla="*/ 107069 h 509406"/>
                <a:gd name="connsiteX4492" fmla="*/ 233460 w 2377881"/>
                <a:gd name="connsiteY4492" fmla="*/ 110879 h 509406"/>
                <a:gd name="connsiteX4493" fmla="*/ 235556 w 2377881"/>
                <a:gd name="connsiteY4493" fmla="*/ 112879 h 509406"/>
                <a:gd name="connsiteX4494" fmla="*/ 234984 w 2377881"/>
                <a:gd name="connsiteY4494" fmla="*/ 115165 h 509406"/>
                <a:gd name="connsiteX4495" fmla="*/ 236032 w 2377881"/>
                <a:gd name="connsiteY4495" fmla="*/ 115832 h 509406"/>
                <a:gd name="connsiteX4496" fmla="*/ 236794 w 2377881"/>
                <a:gd name="connsiteY4496" fmla="*/ 116308 h 509406"/>
                <a:gd name="connsiteX4497" fmla="*/ 235270 w 2377881"/>
                <a:gd name="connsiteY4497" fmla="*/ 118404 h 509406"/>
                <a:gd name="connsiteX4498" fmla="*/ 234508 w 2377881"/>
                <a:gd name="connsiteY4498" fmla="*/ 118594 h 509406"/>
                <a:gd name="connsiteX4499" fmla="*/ 231079 w 2377881"/>
                <a:gd name="connsiteY4499" fmla="*/ 119452 h 509406"/>
                <a:gd name="connsiteX4500" fmla="*/ 221840 w 2377881"/>
                <a:gd name="connsiteY4500" fmla="*/ 124309 h 509406"/>
                <a:gd name="connsiteX4501" fmla="*/ 219173 w 2377881"/>
                <a:gd name="connsiteY4501" fmla="*/ 122976 h 509406"/>
                <a:gd name="connsiteX4502" fmla="*/ 214791 w 2377881"/>
                <a:gd name="connsiteY4502" fmla="*/ 122214 h 509406"/>
                <a:gd name="connsiteX4503" fmla="*/ 209171 w 2377881"/>
                <a:gd name="connsiteY4503" fmla="*/ 122595 h 509406"/>
                <a:gd name="connsiteX4504" fmla="*/ 211267 w 2377881"/>
                <a:gd name="connsiteY4504" fmla="*/ 116594 h 509406"/>
                <a:gd name="connsiteX4505" fmla="*/ 211171 w 2377881"/>
                <a:gd name="connsiteY4505" fmla="*/ 116118 h 509406"/>
                <a:gd name="connsiteX4506" fmla="*/ 209743 w 2377881"/>
                <a:gd name="connsiteY4506" fmla="*/ 113546 h 509406"/>
                <a:gd name="connsiteX4507" fmla="*/ 207361 w 2377881"/>
                <a:gd name="connsiteY4507" fmla="*/ 113641 h 509406"/>
                <a:gd name="connsiteX4508" fmla="*/ 205742 w 2377881"/>
                <a:gd name="connsiteY4508" fmla="*/ 114689 h 509406"/>
                <a:gd name="connsiteX4509" fmla="*/ 196789 w 2377881"/>
                <a:gd name="connsiteY4509" fmla="*/ 108403 h 509406"/>
                <a:gd name="connsiteX4510" fmla="*/ 190883 w 2377881"/>
                <a:gd name="connsiteY4510" fmla="*/ 109641 h 509406"/>
                <a:gd name="connsiteX4511" fmla="*/ 186311 w 2377881"/>
                <a:gd name="connsiteY4511" fmla="*/ 110593 h 509406"/>
                <a:gd name="connsiteX4512" fmla="*/ 172405 w 2377881"/>
                <a:gd name="connsiteY4512" fmla="*/ 111355 h 509406"/>
                <a:gd name="connsiteX4513" fmla="*/ 169738 w 2377881"/>
                <a:gd name="connsiteY4513" fmla="*/ 110212 h 509406"/>
                <a:gd name="connsiteX4514" fmla="*/ 166975 w 2377881"/>
                <a:gd name="connsiteY4514" fmla="*/ 109069 h 509406"/>
                <a:gd name="connsiteX4515" fmla="*/ 165928 w 2377881"/>
                <a:gd name="connsiteY4515" fmla="*/ 102497 h 509406"/>
                <a:gd name="connsiteX4516" fmla="*/ 172119 w 2377881"/>
                <a:gd name="connsiteY4516" fmla="*/ 104783 h 509406"/>
                <a:gd name="connsiteX4517" fmla="*/ 173929 w 2377881"/>
                <a:gd name="connsiteY4517" fmla="*/ 105450 h 509406"/>
                <a:gd name="connsiteX4518" fmla="*/ 181263 w 2377881"/>
                <a:gd name="connsiteY4518" fmla="*/ 99830 h 509406"/>
                <a:gd name="connsiteX4519" fmla="*/ 192502 w 2377881"/>
                <a:gd name="connsiteY4519" fmla="*/ 104116 h 509406"/>
                <a:gd name="connsiteX4520" fmla="*/ 198217 w 2377881"/>
                <a:gd name="connsiteY4520" fmla="*/ 99925 h 509406"/>
                <a:gd name="connsiteX4521" fmla="*/ 199170 w 2377881"/>
                <a:gd name="connsiteY4521" fmla="*/ 99259 h 509406"/>
                <a:gd name="connsiteX4522" fmla="*/ 198122 w 2377881"/>
                <a:gd name="connsiteY4522" fmla="*/ 96973 h 509406"/>
                <a:gd name="connsiteX4523" fmla="*/ 191169 w 2377881"/>
                <a:gd name="connsiteY4523" fmla="*/ 95449 h 509406"/>
                <a:gd name="connsiteX4524" fmla="*/ 194408 w 2377881"/>
                <a:gd name="connsiteY4524" fmla="*/ 90781 h 509406"/>
                <a:gd name="connsiteX4525" fmla="*/ 194884 w 2377881"/>
                <a:gd name="connsiteY4525" fmla="*/ 85066 h 509406"/>
                <a:gd name="connsiteX4526" fmla="*/ 196408 w 2377881"/>
                <a:gd name="connsiteY4526" fmla="*/ 85828 h 509406"/>
                <a:gd name="connsiteX4527" fmla="*/ 198979 w 2377881"/>
                <a:gd name="connsiteY4527" fmla="*/ 87067 h 509406"/>
                <a:gd name="connsiteX4528" fmla="*/ 202504 w 2377881"/>
                <a:gd name="connsiteY4528" fmla="*/ 91829 h 509406"/>
                <a:gd name="connsiteX4529" fmla="*/ 202408 w 2377881"/>
                <a:gd name="connsiteY4529" fmla="*/ 92305 h 509406"/>
                <a:gd name="connsiteX4530" fmla="*/ 202313 w 2377881"/>
                <a:gd name="connsiteY4530" fmla="*/ 93067 h 509406"/>
                <a:gd name="connsiteX4531" fmla="*/ 205075 w 2377881"/>
                <a:gd name="connsiteY4531" fmla="*/ 93829 h 509406"/>
                <a:gd name="connsiteX4532" fmla="*/ 205933 w 2377881"/>
                <a:gd name="connsiteY4532" fmla="*/ 93067 h 509406"/>
                <a:gd name="connsiteX4533" fmla="*/ 206123 w 2377881"/>
                <a:gd name="connsiteY4533" fmla="*/ 90019 h 509406"/>
                <a:gd name="connsiteX4534" fmla="*/ 206695 w 2377881"/>
                <a:gd name="connsiteY4534" fmla="*/ 87352 h 509406"/>
                <a:gd name="connsiteX4535" fmla="*/ 209838 w 2377881"/>
                <a:gd name="connsiteY4535" fmla="*/ 91258 h 509406"/>
                <a:gd name="connsiteX4536" fmla="*/ 206885 w 2377881"/>
                <a:gd name="connsiteY4536" fmla="*/ 97544 h 509406"/>
                <a:gd name="connsiteX4537" fmla="*/ 210028 w 2377881"/>
                <a:gd name="connsiteY4537" fmla="*/ 98306 h 509406"/>
                <a:gd name="connsiteX4538" fmla="*/ 214696 w 2377881"/>
                <a:gd name="connsiteY4538" fmla="*/ 95925 h 509406"/>
                <a:gd name="connsiteX4539" fmla="*/ 214791 w 2377881"/>
                <a:gd name="connsiteY4539" fmla="*/ 94972 h 509406"/>
                <a:gd name="connsiteX4540" fmla="*/ 214982 w 2377881"/>
                <a:gd name="connsiteY4540" fmla="*/ 93448 h 509406"/>
                <a:gd name="connsiteX4541" fmla="*/ 218478 w 2377881"/>
                <a:gd name="connsiteY4541" fmla="*/ 91547 h 509406"/>
                <a:gd name="connsiteX4542" fmla="*/ 223649 w 2377881"/>
                <a:gd name="connsiteY4542" fmla="*/ 94877 h 509406"/>
                <a:gd name="connsiteX4543" fmla="*/ 220328 w 2377881"/>
                <a:gd name="connsiteY4543" fmla="*/ 90541 h 509406"/>
                <a:gd name="connsiteX4544" fmla="*/ 224792 w 2377881"/>
                <a:gd name="connsiteY4544" fmla="*/ 88114 h 509406"/>
                <a:gd name="connsiteX4545" fmla="*/ 219649 w 2377881"/>
                <a:gd name="connsiteY4545" fmla="*/ 86305 h 509406"/>
                <a:gd name="connsiteX4546" fmla="*/ 216601 w 2377881"/>
                <a:gd name="connsiteY4546" fmla="*/ 87352 h 509406"/>
                <a:gd name="connsiteX4547" fmla="*/ 217744 w 2377881"/>
                <a:gd name="connsiteY4547" fmla="*/ 90305 h 509406"/>
                <a:gd name="connsiteX4548" fmla="*/ 220220 w 2377881"/>
                <a:gd name="connsiteY4548" fmla="*/ 90400 h 509406"/>
                <a:gd name="connsiteX4549" fmla="*/ 220328 w 2377881"/>
                <a:gd name="connsiteY4549" fmla="*/ 90541 h 509406"/>
                <a:gd name="connsiteX4550" fmla="*/ 218478 w 2377881"/>
                <a:gd name="connsiteY4550" fmla="*/ 91547 h 509406"/>
                <a:gd name="connsiteX4551" fmla="*/ 218029 w 2377881"/>
                <a:gd name="connsiteY4551" fmla="*/ 91258 h 509406"/>
                <a:gd name="connsiteX4552" fmla="*/ 210505 w 2377881"/>
                <a:gd name="connsiteY4552" fmla="*/ 87352 h 509406"/>
                <a:gd name="connsiteX4553" fmla="*/ 214124 w 2377881"/>
                <a:gd name="connsiteY4553" fmla="*/ 83638 h 509406"/>
                <a:gd name="connsiteX4554" fmla="*/ 224125 w 2377881"/>
                <a:gd name="connsiteY4554" fmla="*/ 79542 h 509406"/>
                <a:gd name="connsiteX4555" fmla="*/ 219458 w 2377881"/>
                <a:gd name="connsiteY4555" fmla="*/ 78494 h 509406"/>
                <a:gd name="connsiteX4556" fmla="*/ 217458 w 2377881"/>
                <a:gd name="connsiteY4556" fmla="*/ 77923 h 509406"/>
                <a:gd name="connsiteX4557" fmla="*/ 211362 w 2377881"/>
                <a:gd name="connsiteY4557" fmla="*/ 74779 h 509406"/>
                <a:gd name="connsiteX4558" fmla="*/ 210981 w 2377881"/>
                <a:gd name="connsiteY4558" fmla="*/ 74494 h 509406"/>
                <a:gd name="connsiteX4559" fmla="*/ 213172 w 2377881"/>
                <a:gd name="connsiteY4559" fmla="*/ 72684 h 509406"/>
                <a:gd name="connsiteX4560" fmla="*/ 214029 w 2377881"/>
                <a:gd name="connsiteY4560" fmla="*/ 72874 h 509406"/>
                <a:gd name="connsiteX4561" fmla="*/ 216982 w 2377881"/>
                <a:gd name="connsiteY4561" fmla="*/ 73446 h 509406"/>
                <a:gd name="connsiteX4562" fmla="*/ 229364 w 2377881"/>
                <a:gd name="connsiteY4562" fmla="*/ 68969 h 509406"/>
                <a:gd name="connsiteX4563" fmla="*/ 234412 w 2377881"/>
                <a:gd name="connsiteY4563" fmla="*/ 70398 h 509406"/>
                <a:gd name="connsiteX4564" fmla="*/ 238508 w 2377881"/>
                <a:gd name="connsiteY4564" fmla="*/ 71636 h 509406"/>
                <a:gd name="connsiteX4565" fmla="*/ 244985 w 2377881"/>
                <a:gd name="connsiteY4565" fmla="*/ 72589 h 509406"/>
                <a:gd name="connsiteX4566" fmla="*/ 245938 w 2377881"/>
                <a:gd name="connsiteY4566" fmla="*/ 76399 h 509406"/>
                <a:gd name="connsiteX4567" fmla="*/ 253272 w 2377881"/>
                <a:gd name="connsiteY4567" fmla="*/ 68874 h 509406"/>
                <a:gd name="connsiteX4568" fmla="*/ 260130 w 2377881"/>
                <a:gd name="connsiteY4568" fmla="*/ 67064 h 509406"/>
                <a:gd name="connsiteX4569" fmla="*/ 262892 w 2377881"/>
                <a:gd name="connsiteY4569" fmla="*/ 67445 h 509406"/>
                <a:gd name="connsiteX4570" fmla="*/ 270798 w 2377881"/>
                <a:gd name="connsiteY4570" fmla="*/ 69445 h 509406"/>
                <a:gd name="connsiteX4571" fmla="*/ 271179 w 2377881"/>
                <a:gd name="connsiteY4571" fmla="*/ 69541 h 509406"/>
                <a:gd name="connsiteX4572" fmla="*/ 272893 w 2377881"/>
                <a:gd name="connsiteY4572" fmla="*/ 72208 h 509406"/>
                <a:gd name="connsiteX4573" fmla="*/ 276227 w 2377881"/>
                <a:gd name="connsiteY4573" fmla="*/ 77256 h 509406"/>
                <a:gd name="connsiteX4574" fmla="*/ 282990 w 2377881"/>
                <a:gd name="connsiteY4574" fmla="*/ 75256 h 509406"/>
                <a:gd name="connsiteX4575" fmla="*/ 286133 w 2377881"/>
                <a:gd name="connsiteY4575" fmla="*/ 75732 h 509406"/>
                <a:gd name="connsiteX4576" fmla="*/ 285562 w 2377881"/>
                <a:gd name="connsiteY4576" fmla="*/ 67255 h 509406"/>
                <a:gd name="connsiteX4577" fmla="*/ 288705 w 2377881"/>
                <a:gd name="connsiteY4577" fmla="*/ 62111 h 509406"/>
                <a:gd name="connsiteX4578" fmla="*/ 297277 w 2377881"/>
                <a:gd name="connsiteY4578" fmla="*/ 61444 h 509406"/>
                <a:gd name="connsiteX4579" fmla="*/ 298897 w 2377881"/>
                <a:gd name="connsiteY4579" fmla="*/ 61159 h 509406"/>
                <a:gd name="connsiteX4580" fmla="*/ 316994 w 2377881"/>
                <a:gd name="connsiteY4580" fmla="*/ 58587 h 509406"/>
                <a:gd name="connsiteX4581" fmla="*/ 327376 w 2377881"/>
                <a:gd name="connsiteY4581" fmla="*/ 59920 h 509406"/>
                <a:gd name="connsiteX4582" fmla="*/ 329377 w 2377881"/>
                <a:gd name="connsiteY4582" fmla="*/ 61825 h 509406"/>
                <a:gd name="connsiteX4583" fmla="*/ 333853 w 2377881"/>
                <a:gd name="connsiteY4583" fmla="*/ 57063 h 509406"/>
                <a:gd name="connsiteX4584" fmla="*/ 334711 w 2377881"/>
                <a:gd name="connsiteY4584" fmla="*/ 56968 h 509406"/>
                <a:gd name="connsiteX4585" fmla="*/ 341188 w 2377881"/>
                <a:gd name="connsiteY4585" fmla="*/ 56015 h 509406"/>
                <a:gd name="connsiteX4586" fmla="*/ 355190 w 2377881"/>
                <a:gd name="connsiteY4586" fmla="*/ 56396 h 509406"/>
                <a:gd name="connsiteX4587" fmla="*/ 360714 w 2377881"/>
                <a:gd name="connsiteY4587" fmla="*/ 60587 h 509406"/>
                <a:gd name="connsiteX4588" fmla="*/ 369477 w 2377881"/>
                <a:gd name="connsiteY4588" fmla="*/ 53158 h 509406"/>
                <a:gd name="connsiteX4589" fmla="*/ 371191 w 2377881"/>
                <a:gd name="connsiteY4589" fmla="*/ 51729 h 509406"/>
                <a:gd name="connsiteX4590" fmla="*/ 375573 w 2377881"/>
                <a:gd name="connsiteY4590" fmla="*/ 53348 h 509406"/>
                <a:gd name="connsiteX4591" fmla="*/ 381478 w 2377881"/>
                <a:gd name="connsiteY4591" fmla="*/ 52205 h 509406"/>
                <a:gd name="connsiteX4592" fmla="*/ 386241 w 2377881"/>
                <a:gd name="connsiteY4592" fmla="*/ 51348 h 509406"/>
                <a:gd name="connsiteX4593" fmla="*/ 394528 w 2377881"/>
                <a:gd name="connsiteY4593" fmla="*/ 49824 h 509406"/>
                <a:gd name="connsiteX4594" fmla="*/ 401005 w 2377881"/>
                <a:gd name="connsiteY4594" fmla="*/ 48967 h 509406"/>
                <a:gd name="connsiteX4595" fmla="*/ 412340 w 2377881"/>
                <a:gd name="connsiteY4595" fmla="*/ 48586 h 509406"/>
                <a:gd name="connsiteX4596" fmla="*/ 419388 w 2377881"/>
                <a:gd name="connsiteY4596" fmla="*/ 48300 h 509406"/>
                <a:gd name="connsiteX4597" fmla="*/ 427103 w 2377881"/>
                <a:gd name="connsiteY4597" fmla="*/ 46490 h 509406"/>
                <a:gd name="connsiteX4598" fmla="*/ 431580 w 2377881"/>
                <a:gd name="connsiteY4598" fmla="*/ 45347 h 509406"/>
                <a:gd name="connsiteX4599" fmla="*/ 435771 w 2377881"/>
                <a:gd name="connsiteY4599" fmla="*/ 49252 h 509406"/>
                <a:gd name="connsiteX4600" fmla="*/ 440438 w 2377881"/>
                <a:gd name="connsiteY4600" fmla="*/ 49062 h 509406"/>
                <a:gd name="connsiteX4601" fmla="*/ 442343 w 2377881"/>
                <a:gd name="connsiteY4601" fmla="*/ 50586 h 509406"/>
                <a:gd name="connsiteX4602" fmla="*/ 448630 w 2377881"/>
                <a:gd name="connsiteY4602" fmla="*/ 44776 h 509406"/>
                <a:gd name="connsiteX4603" fmla="*/ 457774 w 2377881"/>
                <a:gd name="connsiteY4603" fmla="*/ 45252 h 509406"/>
                <a:gd name="connsiteX4604" fmla="*/ 460250 w 2377881"/>
                <a:gd name="connsiteY4604" fmla="*/ 44585 h 509406"/>
                <a:gd name="connsiteX4605" fmla="*/ 474538 w 2377881"/>
                <a:gd name="connsiteY4605" fmla="*/ 42394 h 509406"/>
                <a:gd name="connsiteX4606" fmla="*/ 495588 w 2377881"/>
                <a:gd name="connsiteY4606" fmla="*/ 40680 h 509406"/>
                <a:gd name="connsiteX4607" fmla="*/ 497207 w 2377881"/>
                <a:gd name="connsiteY4607" fmla="*/ 41442 h 509406"/>
                <a:gd name="connsiteX4608" fmla="*/ 505113 w 2377881"/>
                <a:gd name="connsiteY4608" fmla="*/ 46300 h 509406"/>
                <a:gd name="connsiteX4609" fmla="*/ 513971 w 2377881"/>
                <a:gd name="connsiteY4609" fmla="*/ 44490 h 509406"/>
                <a:gd name="connsiteX4610" fmla="*/ 514352 w 2377881"/>
                <a:gd name="connsiteY4610" fmla="*/ 44395 h 509406"/>
                <a:gd name="connsiteX4611" fmla="*/ 513400 w 2377881"/>
                <a:gd name="connsiteY4611" fmla="*/ 47538 h 509406"/>
                <a:gd name="connsiteX4612" fmla="*/ 516162 w 2377881"/>
                <a:gd name="connsiteY4612" fmla="*/ 54491 h 509406"/>
                <a:gd name="connsiteX4613" fmla="*/ 529973 w 2377881"/>
                <a:gd name="connsiteY4613" fmla="*/ 52777 h 509406"/>
                <a:gd name="connsiteX4614" fmla="*/ 530831 w 2377881"/>
                <a:gd name="connsiteY4614" fmla="*/ 52777 h 509406"/>
                <a:gd name="connsiteX4615" fmla="*/ 531688 w 2377881"/>
                <a:gd name="connsiteY4615" fmla="*/ 52777 h 509406"/>
                <a:gd name="connsiteX4616" fmla="*/ 540260 w 2377881"/>
                <a:gd name="connsiteY4616" fmla="*/ 57444 h 509406"/>
                <a:gd name="connsiteX4617" fmla="*/ 543213 w 2377881"/>
                <a:gd name="connsiteY4617" fmla="*/ 53824 h 509406"/>
                <a:gd name="connsiteX4618" fmla="*/ 545690 w 2377881"/>
                <a:gd name="connsiteY4618" fmla="*/ 50872 h 509406"/>
                <a:gd name="connsiteX4619" fmla="*/ 538260 w 2377881"/>
                <a:gd name="connsiteY4619" fmla="*/ 44490 h 509406"/>
                <a:gd name="connsiteX4620" fmla="*/ 545023 w 2377881"/>
                <a:gd name="connsiteY4620" fmla="*/ 41728 h 509406"/>
                <a:gd name="connsiteX4621" fmla="*/ 549309 w 2377881"/>
                <a:gd name="connsiteY4621" fmla="*/ 38203 h 509406"/>
                <a:gd name="connsiteX4622" fmla="*/ 554738 w 2377881"/>
                <a:gd name="connsiteY4622" fmla="*/ 39727 h 509406"/>
                <a:gd name="connsiteX4623" fmla="*/ 556929 w 2377881"/>
                <a:gd name="connsiteY4623" fmla="*/ 40394 h 509406"/>
                <a:gd name="connsiteX4624" fmla="*/ 560358 w 2377881"/>
                <a:gd name="connsiteY4624" fmla="*/ 37441 h 509406"/>
                <a:gd name="connsiteX4625" fmla="*/ 565501 w 2377881"/>
                <a:gd name="connsiteY4625" fmla="*/ 36870 h 509406"/>
                <a:gd name="connsiteX4626" fmla="*/ 574931 w 2377881"/>
                <a:gd name="connsiteY4626" fmla="*/ 34012 h 509406"/>
                <a:gd name="connsiteX4627" fmla="*/ 590267 w 2377881"/>
                <a:gd name="connsiteY4627" fmla="*/ 34489 h 509406"/>
                <a:gd name="connsiteX4628" fmla="*/ 592934 w 2377881"/>
                <a:gd name="connsiteY4628" fmla="*/ 32869 h 509406"/>
                <a:gd name="connsiteX4629" fmla="*/ 596172 w 2377881"/>
                <a:gd name="connsiteY4629" fmla="*/ 31917 h 509406"/>
                <a:gd name="connsiteX4630" fmla="*/ 599410 w 2377881"/>
                <a:gd name="connsiteY4630" fmla="*/ 36108 h 509406"/>
                <a:gd name="connsiteX4631" fmla="*/ 613222 w 2377881"/>
                <a:gd name="connsiteY4631" fmla="*/ 36394 h 509406"/>
                <a:gd name="connsiteX4632" fmla="*/ 614746 w 2377881"/>
                <a:gd name="connsiteY4632" fmla="*/ 35917 h 509406"/>
                <a:gd name="connsiteX4633" fmla="*/ 643892 w 2377881"/>
                <a:gd name="connsiteY4633" fmla="*/ 32012 h 509406"/>
                <a:gd name="connsiteX4634" fmla="*/ 648655 w 2377881"/>
                <a:gd name="connsiteY4634" fmla="*/ 33060 h 509406"/>
                <a:gd name="connsiteX4635" fmla="*/ 661228 w 2377881"/>
                <a:gd name="connsiteY4635" fmla="*/ 31726 h 509406"/>
                <a:gd name="connsiteX4636" fmla="*/ 663990 w 2377881"/>
                <a:gd name="connsiteY4636" fmla="*/ 31250 h 509406"/>
                <a:gd name="connsiteX4637" fmla="*/ 666562 w 2377881"/>
                <a:gd name="connsiteY4637" fmla="*/ 30869 h 509406"/>
                <a:gd name="connsiteX4638" fmla="*/ 677706 w 2377881"/>
                <a:gd name="connsiteY4638" fmla="*/ 26964 h 509406"/>
                <a:gd name="connsiteX4639" fmla="*/ 681325 w 2377881"/>
                <a:gd name="connsiteY4639" fmla="*/ 28774 h 509406"/>
                <a:gd name="connsiteX4640" fmla="*/ 692184 w 2377881"/>
                <a:gd name="connsiteY4640" fmla="*/ 29155 h 509406"/>
                <a:gd name="connsiteX4641" fmla="*/ 704757 w 2377881"/>
                <a:gd name="connsiteY4641" fmla="*/ 28964 h 509406"/>
                <a:gd name="connsiteX4642" fmla="*/ 716282 w 2377881"/>
                <a:gd name="connsiteY4642" fmla="*/ 27631 h 509406"/>
                <a:gd name="connsiteX4643" fmla="*/ 723998 w 2377881"/>
                <a:gd name="connsiteY4643" fmla="*/ 27916 h 509406"/>
                <a:gd name="connsiteX4644" fmla="*/ 734951 w 2377881"/>
                <a:gd name="connsiteY4644" fmla="*/ 25821 h 509406"/>
                <a:gd name="connsiteX4645" fmla="*/ 739428 w 2377881"/>
                <a:gd name="connsiteY4645" fmla="*/ 26583 h 509406"/>
                <a:gd name="connsiteX4646" fmla="*/ 739809 w 2377881"/>
                <a:gd name="connsiteY4646" fmla="*/ 29726 h 509406"/>
                <a:gd name="connsiteX4647" fmla="*/ 740381 w 2377881"/>
                <a:gd name="connsiteY4647" fmla="*/ 29440 h 509406"/>
                <a:gd name="connsiteX4648" fmla="*/ 742476 w 2377881"/>
                <a:gd name="connsiteY4648" fmla="*/ 28393 h 509406"/>
                <a:gd name="connsiteX4649" fmla="*/ 747048 w 2377881"/>
                <a:gd name="connsiteY4649" fmla="*/ 26488 h 509406"/>
                <a:gd name="connsiteX4650" fmla="*/ 747524 w 2377881"/>
                <a:gd name="connsiteY4650" fmla="*/ 26964 h 509406"/>
                <a:gd name="connsiteX4651" fmla="*/ 746667 w 2377881"/>
                <a:gd name="connsiteY4651" fmla="*/ 31536 h 509406"/>
                <a:gd name="connsiteX4652" fmla="*/ 748953 w 2377881"/>
                <a:gd name="connsiteY4652" fmla="*/ 32488 h 509406"/>
                <a:gd name="connsiteX4653" fmla="*/ 750667 w 2377881"/>
                <a:gd name="connsiteY4653" fmla="*/ 27916 h 509406"/>
                <a:gd name="connsiteX4654" fmla="*/ 750858 w 2377881"/>
                <a:gd name="connsiteY4654" fmla="*/ 27916 h 509406"/>
                <a:gd name="connsiteX4655" fmla="*/ 753239 w 2377881"/>
                <a:gd name="connsiteY4655" fmla="*/ 28012 h 509406"/>
                <a:gd name="connsiteX4656" fmla="*/ 760002 w 2377881"/>
                <a:gd name="connsiteY4656" fmla="*/ 26678 h 509406"/>
                <a:gd name="connsiteX4657" fmla="*/ 764669 w 2377881"/>
                <a:gd name="connsiteY4657" fmla="*/ 30107 h 509406"/>
                <a:gd name="connsiteX4658" fmla="*/ 770670 w 2377881"/>
                <a:gd name="connsiteY4658" fmla="*/ 26678 h 509406"/>
                <a:gd name="connsiteX4659" fmla="*/ 777337 w 2377881"/>
                <a:gd name="connsiteY4659" fmla="*/ 25916 h 509406"/>
                <a:gd name="connsiteX4660" fmla="*/ 782100 w 2377881"/>
                <a:gd name="connsiteY4660" fmla="*/ 25535 h 509406"/>
                <a:gd name="connsiteX4661" fmla="*/ 787815 w 2377881"/>
                <a:gd name="connsiteY4661" fmla="*/ 25154 h 509406"/>
                <a:gd name="connsiteX4662" fmla="*/ 791244 w 2377881"/>
                <a:gd name="connsiteY4662" fmla="*/ 26869 h 509406"/>
                <a:gd name="connsiteX4663" fmla="*/ 797340 w 2377881"/>
                <a:gd name="connsiteY4663" fmla="*/ 24297 h 509406"/>
                <a:gd name="connsiteX4664" fmla="*/ 816961 w 2377881"/>
                <a:gd name="connsiteY4664" fmla="*/ 25154 h 509406"/>
                <a:gd name="connsiteX4665" fmla="*/ 822581 w 2377881"/>
                <a:gd name="connsiteY4665" fmla="*/ 25249 h 509406"/>
                <a:gd name="connsiteX4666" fmla="*/ 832583 w 2377881"/>
                <a:gd name="connsiteY4666" fmla="*/ 24392 h 509406"/>
                <a:gd name="connsiteX4667" fmla="*/ 842393 w 2377881"/>
                <a:gd name="connsiteY4667" fmla="*/ 25249 h 509406"/>
                <a:gd name="connsiteX4668" fmla="*/ 845536 w 2377881"/>
                <a:gd name="connsiteY4668" fmla="*/ 25059 h 509406"/>
                <a:gd name="connsiteX4669" fmla="*/ 858681 w 2377881"/>
                <a:gd name="connsiteY4669" fmla="*/ 22868 h 509406"/>
                <a:gd name="connsiteX4670" fmla="*/ 860967 w 2377881"/>
                <a:gd name="connsiteY4670" fmla="*/ 23630 h 509406"/>
                <a:gd name="connsiteX4671" fmla="*/ 864301 w 2377881"/>
                <a:gd name="connsiteY4671" fmla="*/ 24678 h 509406"/>
                <a:gd name="connsiteX4672" fmla="*/ 873064 w 2377881"/>
                <a:gd name="connsiteY4672" fmla="*/ 24583 h 509406"/>
                <a:gd name="connsiteX4673" fmla="*/ 885637 w 2377881"/>
                <a:gd name="connsiteY4673" fmla="*/ 24297 h 509406"/>
                <a:gd name="connsiteX4674" fmla="*/ 888304 w 2377881"/>
                <a:gd name="connsiteY4674" fmla="*/ 23440 h 509406"/>
                <a:gd name="connsiteX4675" fmla="*/ 894876 w 2377881"/>
                <a:gd name="connsiteY4675" fmla="*/ 25154 h 509406"/>
                <a:gd name="connsiteX4676" fmla="*/ 897067 w 2377881"/>
                <a:gd name="connsiteY4676" fmla="*/ 23249 h 509406"/>
                <a:gd name="connsiteX4677" fmla="*/ 897638 w 2377881"/>
                <a:gd name="connsiteY4677" fmla="*/ 22678 h 509406"/>
                <a:gd name="connsiteX4678" fmla="*/ 904306 w 2377881"/>
                <a:gd name="connsiteY4678" fmla="*/ 20963 h 509406"/>
                <a:gd name="connsiteX4679" fmla="*/ 917545 w 2377881"/>
                <a:gd name="connsiteY4679" fmla="*/ 26297 h 509406"/>
                <a:gd name="connsiteX4680" fmla="*/ 928214 w 2377881"/>
                <a:gd name="connsiteY4680" fmla="*/ 26011 h 509406"/>
                <a:gd name="connsiteX4681" fmla="*/ 932785 w 2377881"/>
                <a:gd name="connsiteY4681" fmla="*/ 24297 h 509406"/>
                <a:gd name="connsiteX4682" fmla="*/ 934881 w 2377881"/>
                <a:gd name="connsiteY4682" fmla="*/ 26964 h 509406"/>
                <a:gd name="connsiteX4683" fmla="*/ 935071 w 2377881"/>
                <a:gd name="connsiteY4683" fmla="*/ 26773 h 509406"/>
                <a:gd name="connsiteX4684" fmla="*/ 944882 w 2377881"/>
                <a:gd name="connsiteY4684" fmla="*/ 23059 h 509406"/>
                <a:gd name="connsiteX4685" fmla="*/ 948978 w 2377881"/>
                <a:gd name="connsiteY4685" fmla="*/ 22963 h 509406"/>
                <a:gd name="connsiteX4686" fmla="*/ 958693 w 2377881"/>
                <a:gd name="connsiteY4686" fmla="*/ 19915 h 509406"/>
                <a:gd name="connsiteX4687" fmla="*/ 958693 w 2377881"/>
                <a:gd name="connsiteY4687" fmla="*/ 20106 h 509406"/>
                <a:gd name="connsiteX4688" fmla="*/ 964123 w 2377881"/>
                <a:gd name="connsiteY4688" fmla="*/ 22201 h 509406"/>
                <a:gd name="connsiteX4689" fmla="*/ 964599 w 2377881"/>
                <a:gd name="connsiteY4689" fmla="*/ 21916 h 509406"/>
                <a:gd name="connsiteX4690" fmla="*/ 972695 w 2377881"/>
                <a:gd name="connsiteY4690" fmla="*/ 22297 h 509406"/>
                <a:gd name="connsiteX4691" fmla="*/ 989554 w 2377881"/>
                <a:gd name="connsiteY4691" fmla="*/ 21154 h 509406"/>
                <a:gd name="connsiteX4692" fmla="*/ 997936 w 2377881"/>
                <a:gd name="connsiteY4692" fmla="*/ 23916 h 509406"/>
                <a:gd name="connsiteX4693" fmla="*/ 1003175 w 2377881"/>
                <a:gd name="connsiteY4693" fmla="*/ 23059 h 509406"/>
                <a:gd name="connsiteX4694" fmla="*/ 1017177 w 2377881"/>
                <a:gd name="connsiteY4694" fmla="*/ 22582 h 509406"/>
                <a:gd name="connsiteX4695" fmla="*/ 1041751 w 2377881"/>
                <a:gd name="connsiteY4695" fmla="*/ 21820 h 509406"/>
                <a:gd name="connsiteX4696" fmla="*/ 1045847 w 2377881"/>
                <a:gd name="connsiteY4696" fmla="*/ 19820 h 509406"/>
                <a:gd name="connsiteX4697" fmla="*/ 1046419 w 2377881"/>
                <a:gd name="connsiteY4697" fmla="*/ 20106 h 509406"/>
                <a:gd name="connsiteX4698" fmla="*/ 1053086 w 2377881"/>
                <a:gd name="connsiteY4698" fmla="*/ 21630 h 509406"/>
                <a:gd name="connsiteX4699" fmla="*/ 1065754 w 2377881"/>
                <a:gd name="connsiteY4699" fmla="*/ 23344 h 509406"/>
                <a:gd name="connsiteX4700" fmla="*/ 1068517 w 2377881"/>
                <a:gd name="connsiteY4700" fmla="*/ 25059 h 509406"/>
                <a:gd name="connsiteX4701" fmla="*/ 1077661 w 2377881"/>
                <a:gd name="connsiteY4701" fmla="*/ 22201 h 509406"/>
                <a:gd name="connsiteX4702" fmla="*/ 1079947 w 2377881"/>
                <a:gd name="connsiteY4702" fmla="*/ 23535 h 509406"/>
                <a:gd name="connsiteX4703" fmla="*/ 1099568 w 2377881"/>
                <a:gd name="connsiteY4703" fmla="*/ 21439 h 509406"/>
                <a:gd name="connsiteX4704" fmla="*/ 1106141 w 2377881"/>
                <a:gd name="connsiteY4704" fmla="*/ 21344 h 509406"/>
                <a:gd name="connsiteX4705" fmla="*/ 1122238 w 2377881"/>
                <a:gd name="connsiteY4705" fmla="*/ 22392 h 509406"/>
                <a:gd name="connsiteX4706" fmla="*/ 1125762 w 2377881"/>
                <a:gd name="connsiteY4706" fmla="*/ 23440 h 509406"/>
                <a:gd name="connsiteX4707" fmla="*/ 1132906 w 2377881"/>
                <a:gd name="connsiteY4707" fmla="*/ 22011 h 509406"/>
                <a:gd name="connsiteX4708" fmla="*/ 1136906 w 2377881"/>
                <a:gd name="connsiteY4708" fmla="*/ 27440 h 509406"/>
                <a:gd name="connsiteX4709" fmla="*/ 1137001 w 2377881"/>
                <a:gd name="connsiteY4709" fmla="*/ 28393 h 509406"/>
                <a:gd name="connsiteX4710" fmla="*/ 1137097 w 2377881"/>
                <a:gd name="connsiteY4710" fmla="*/ 29536 h 509406"/>
                <a:gd name="connsiteX4711" fmla="*/ 1139954 w 2377881"/>
                <a:gd name="connsiteY4711" fmla="*/ 31060 h 509406"/>
                <a:gd name="connsiteX4712" fmla="*/ 1143098 w 2377881"/>
                <a:gd name="connsiteY4712" fmla="*/ 24297 h 509406"/>
                <a:gd name="connsiteX4713" fmla="*/ 1144812 w 2377881"/>
                <a:gd name="connsiteY4713" fmla="*/ 22201 h 509406"/>
                <a:gd name="connsiteX4714" fmla="*/ 1152908 w 2377881"/>
                <a:gd name="connsiteY4714" fmla="*/ 20296 h 509406"/>
                <a:gd name="connsiteX4715" fmla="*/ 1161576 w 2377881"/>
                <a:gd name="connsiteY4715" fmla="*/ 19058 h 509406"/>
                <a:gd name="connsiteX4716" fmla="*/ 1164243 w 2377881"/>
                <a:gd name="connsiteY4716" fmla="*/ 18677 h 509406"/>
                <a:gd name="connsiteX4717" fmla="*/ 1173101 w 2377881"/>
                <a:gd name="connsiteY4717" fmla="*/ 19153 h 509406"/>
                <a:gd name="connsiteX4718" fmla="*/ 1185008 w 2377881"/>
                <a:gd name="connsiteY4718" fmla="*/ 18201 h 509406"/>
                <a:gd name="connsiteX4719" fmla="*/ 1188722 w 2377881"/>
                <a:gd name="connsiteY4719" fmla="*/ 20392 h 509406"/>
                <a:gd name="connsiteX4720" fmla="*/ 1193390 w 2377881"/>
                <a:gd name="connsiteY4720" fmla="*/ 23154 h 509406"/>
                <a:gd name="connsiteX4721" fmla="*/ 1199485 w 2377881"/>
                <a:gd name="connsiteY4721" fmla="*/ 20868 h 509406"/>
                <a:gd name="connsiteX4722" fmla="*/ 1200628 w 2377881"/>
                <a:gd name="connsiteY4722" fmla="*/ 20963 h 509406"/>
                <a:gd name="connsiteX4723" fmla="*/ 1206629 w 2377881"/>
                <a:gd name="connsiteY4723" fmla="*/ 21344 h 509406"/>
                <a:gd name="connsiteX4724" fmla="*/ 1205772 w 2377881"/>
                <a:gd name="connsiteY4724" fmla="*/ 15915 h 509406"/>
                <a:gd name="connsiteX4725" fmla="*/ 1213583 w 2377881"/>
                <a:gd name="connsiteY4725" fmla="*/ 18201 h 509406"/>
                <a:gd name="connsiteX4726" fmla="*/ 1216440 w 2377881"/>
                <a:gd name="connsiteY4726" fmla="*/ 19153 h 509406"/>
                <a:gd name="connsiteX4727" fmla="*/ 1219869 w 2377881"/>
                <a:gd name="connsiteY4727" fmla="*/ 20296 h 509406"/>
                <a:gd name="connsiteX4728" fmla="*/ 1226441 w 2377881"/>
                <a:gd name="connsiteY4728" fmla="*/ 18296 h 509406"/>
                <a:gd name="connsiteX4729" fmla="*/ 1226727 w 2377881"/>
                <a:gd name="connsiteY4729" fmla="*/ 17915 h 509406"/>
                <a:gd name="connsiteX4730" fmla="*/ 1227489 w 2377881"/>
                <a:gd name="connsiteY4730" fmla="*/ 17058 h 509406"/>
                <a:gd name="connsiteX4731" fmla="*/ 1234442 w 2377881"/>
                <a:gd name="connsiteY4731" fmla="*/ 13057 h 509406"/>
                <a:gd name="connsiteX4732" fmla="*/ 1235966 w 2377881"/>
                <a:gd name="connsiteY4732" fmla="*/ 16677 h 509406"/>
                <a:gd name="connsiteX4733" fmla="*/ 1236252 w 2377881"/>
                <a:gd name="connsiteY4733" fmla="*/ 17344 h 509406"/>
                <a:gd name="connsiteX4734" fmla="*/ 1243586 w 2377881"/>
                <a:gd name="connsiteY4734" fmla="*/ 19058 h 509406"/>
                <a:gd name="connsiteX4735" fmla="*/ 1252159 w 2377881"/>
                <a:gd name="connsiteY4735" fmla="*/ 20392 h 509406"/>
                <a:gd name="connsiteX4736" fmla="*/ 1257969 w 2377881"/>
                <a:gd name="connsiteY4736" fmla="*/ 22678 h 509406"/>
                <a:gd name="connsiteX4737" fmla="*/ 1262351 w 2377881"/>
                <a:gd name="connsiteY4737" fmla="*/ 20963 h 509406"/>
                <a:gd name="connsiteX4738" fmla="*/ 1268637 w 2377881"/>
                <a:gd name="connsiteY4738" fmla="*/ 18106 h 509406"/>
                <a:gd name="connsiteX4739" fmla="*/ 1269875 w 2377881"/>
                <a:gd name="connsiteY4739" fmla="*/ 17725 h 509406"/>
                <a:gd name="connsiteX4740" fmla="*/ 1275971 w 2377881"/>
                <a:gd name="connsiteY4740" fmla="*/ 18201 h 509406"/>
                <a:gd name="connsiteX4741" fmla="*/ 1283496 w 2377881"/>
                <a:gd name="connsiteY4741" fmla="*/ 21725 h 509406"/>
                <a:gd name="connsiteX4742" fmla="*/ 1292068 w 2377881"/>
                <a:gd name="connsiteY4742" fmla="*/ 21058 h 509406"/>
                <a:gd name="connsiteX4743" fmla="*/ 1296831 w 2377881"/>
                <a:gd name="connsiteY4743" fmla="*/ 21439 h 509406"/>
                <a:gd name="connsiteX4744" fmla="*/ 1300736 w 2377881"/>
                <a:gd name="connsiteY4744" fmla="*/ 18010 h 509406"/>
                <a:gd name="connsiteX4745" fmla="*/ 1307594 w 2377881"/>
                <a:gd name="connsiteY4745" fmla="*/ 19439 h 509406"/>
                <a:gd name="connsiteX4746" fmla="*/ 1313595 w 2377881"/>
                <a:gd name="connsiteY4746" fmla="*/ 20011 h 509406"/>
                <a:gd name="connsiteX4747" fmla="*/ 1325406 w 2377881"/>
                <a:gd name="connsiteY4747" fmla="*/ 18391 h 509406"/>
                <a:gd name="connsiteX4748" fmla="*/ 1333312 w 2377881"/>
                <a:gd name="connsiteY4748" fmla="*/ 24583 h 509406"/>
                <a:gd name="connsiteX4749" fmla="*/ 1343218 w 2377881"/>
                <a:gd name="connsiteY4749" fmla="*/ 19820 h 509406"/>
                <a:gd name="connsiteX4750" fmla="*/ 1343884 w 2377881"/>
                <a:gd name="connsiteY4750" fmla="*/ 19439 h 509406"/>
                <a:gd name="connsiteX4751" fmla="*/ 1347504 w 2377881"/>
                <a:gd name="connsiteY4751" fmla="*/ 17534 h 509406"/>
                <a:gd name="connsiteX4752" fmla="*/ 1359220 w 2377881"/>
                <a:gd name="connsiteY4752" fmla="*/ 19915 h 509406"/>
                <a:gd name="connsiteX4753" fmla="*/ 1362458 w 2377881"/>
                <a:gd name="connsiteY4753" fmla="*/ 19534 h 509406"/>
                <a:gd name="connsiteX4754" fmla="*/ 1367507 w 2377881"/>
                <a:gd name="connsiteY4754" fmla="*/ 19630 h 509406"/>
                <a:gd name="connsiteX4755" fmla="*/ 1373317 w 2377881"/>
                <a:gd name="connsiteY4755" fmla="*/ 20582 h 509406"/>
                <a:gd name="connsiteX4756" fmla="*/ 1378746 w 2377881"/>
                <a:gd name="connsiteY4756" fmla="*/ 19725 h 509406"/>
                <a:gd name="connsiteX4757" fmla="*/ 1379032 w 2377881"/>
                <a:gd name="connsiteY4757" fmla="*/ 20773 h 509406"/>
                <a:gd name="connsiteX4758" fmla="*/ 1379318 w 2377881"/>
                <a:gd name="connsiteY4758" fmla="*/ 21725 h 509406"/>
                <a:gd name="connsiteX4759" fmla="*/ 1388176 w 2377881"/>
                <a:gd name="connsiteY4759" fmla="*/ 20487 h 509406"/>
                <a:gd name="connsiteX4760" fmla="*/ 1391700 w 2377881"/>
                <a:gd name="connsiteY4760" fmla="*/ 18487 h 509406"/>
                <a:gd name="connsiteX4761" fmla="*/ 1391414 w 2377881"/>
                <a:gd name="connsiteY4761" fmla="*/ 15343 h 509406"/>
                <a:gd name="connsiteX4762" fmla="*/ 1394748 w 2377881"/>
                <a:gd name="connsiteY4762" fmla="*/ 18201 h 509406"/>
                <a:gd name="connsiteX4763" fmla="*/ 1406464 w 2377881"/>
                <a:gd name="connsiteY4763" fmla="*/ 19534 h 509406"/>
                <a:gd name="connsiteX4764" fmla="*/ 1412845 w 2377881"/>
                <a:gd name="connsiteY4764" fmla="*/ 21344 h 509406"/>
                <a:gd name="connsiteX4765" fmla="*/ 1420275 w 2377881"/>
                <a:gd name="connsiteY4765" fmla="*/ 20868 h 509406"/>
                <a:gd name="connsiteX4766" fmla="*/ 1441135 w 2377881"/>
                <a:gd name="connsiteY4766" fmla="*/ 19439 h 509406"/>
                <a:gd name="connsiteX4767" fmla="*/ 1443421 w 2377881"/>
                <a:gd name="connsiteY4767" fmla="*/ 20582 h 509406"/>
                <a:gd name="connsiteX4768" fmla="*/ 1449041 w 2377881"/>
                <a:gd name="connsiteY4768" fmla="*/ 18296 h 509406"/>
                <a:gd name="connsiteX4769" fmla="*/ 1449136 w 2377881"/>
                <a:gd name="connsiteY4769" fmla="*/ 18010 h 509406"/>
                <a:gd name="connsiteX4770" fmla="*/ 1460470 w 2377881"/>
                <a:gd name="connsiteY4770" fmla="*/ 19249 h 509406"/>
                <a:gd name="connsiteX4771" fmla="*/ 1464090 w 2377881"/>
                <a:gd name="connsiteY4771" fmla="*/ 19344 h 509406"/>
                <a:gd name="connsiteX4772" fmla="*/ 1476949 w 2377881"/>
                <a:gd name="connsiteY4772" fmla="*/ 20296 h 509406"/>
                <a:gd name="connsiteX4773" fmla="*/ 1478377 w 2377881"/>
                <a:gd name="connsiteY4773" fmla="*/ 20677 h 509406"/>
                <a:gd name="connsiteX4774" fmla="*/ 1480187 w 2377881"/>
                <a:gd name="connsiteY4774" fmla="*/ 19249 h 509406"/>
                <a:gd name="connsiteX4775" fmla="*/ 1479901 w 2377881"/>
                <a:gd name="connsiteY4775" fmla="*/ 18201 h 509406"/>
                <a:gd name="connsiteX4776" fmla="*/ 1481807 w 2377881"/>
                <a:gd name="connsiteY4776" fmla="*/ 17344 h 509406"/>
                <a:gd name="connsiteX4777" fmla="*/ 1485902 w 2377881"/>
                <a:gd name="connsiteY4777" fmla="*/ 19344 h 509406"/>
                <a:gd name="connsiteX4778" fmla="*/ 1493236 w 2377881"/>
                <a:gd name="connsiteY4778" fmla="*/ 20106 h 509406"/>
                <a:gd name="connsiteX4779" fmla="*/ 1497904 w 2377881"/>
                <a:gd name="connsiteY4779" fmla="*/ 19344 h 509406"/>
                <a:gd name="connsiteX4780" fmla="*/ 1504667 w 2377881"/>
                <a:gd name="connsiteY4780" fmla="*/ 19725 h 509406"/>
                <a:gd name="connsiteX4781" fmla="*/ 1506000 w 2377881"/>
                <a:gd name="connsiteY4781" fmla="*/ 21439 h 509406"/>
                <a:gd name="connsiteX4782" fmla="*/ 1512668 w 2377881"/>
                <a:gd name="connsiteY4782" fmla="*/ 22868 h 509406"/>
                <a:gd name="connsiteX4783" fmla="*/ 1513525 w 2377881"/>
                <a:gd name="connsiteY4783" fmla="*/ 22201 h 509406"/>
                <a:gd name="connsiteX4784" fmla="*/ 1529336 w 2377881"/>
                <a:gd name="connsiteY4784" fmla="*/ 19344 h 509406"/>
                <a:gd name="connsiteX4785" fmla="*/ 1541528 w 2377881"/>
                <a:gd name="connsiteY4785" fmla="*/ 19630 h 509406"/>
                <a:gd name="connsiteX4786" fmla="*/ 1550196 w 2377881"/>
                <a:gd name="connsiteY4786" fmla="*/ 19630 h 509406"/>
                <a:gd name="connsiteX4787" fmla="*/ 1556959 w 2377881"/>
                <a:gd name="connsiteY4787" fmla="*/ 21439 h 509406"/>
                <a:gd name="connsiteX4788" fmla="*/ 1559626 w 2377881"/>
                <a:gd name="connsiteY4788" fmla="*/ 20773 h 509406"/>
                <a:gd name="connsiteX4789" fmla="*/ 1563245 w 2377881"/>
                <a:gd name="connsiteY4789" fmla="*/ 16867 h 509406"/>
                <a:gd name="connsiteX4790" fmla="*/ 1565817 w 2377881"/>
                <a:gd name="connsiteY4790" fmla="*/ 13153 h 509406"/>
                <a:gd name="connsiteX4791" fmla="*/ 1566769 w 2377881"/>
                <a:gd name="connsiteY4791" fmla="*/ 13915 h 509406"/>
                <a:gd name="connsiteX4792" fmla="*/ 1568675 w 2377881"/>
                <a:gd name="connsiteY4792" fmla="*/ 15439 h 509406"/>
                <a:gd name="connsiteX4793" fmla="*/ 1576009 w 2377881"/>
                <a:gd name="connsiteY4793" fmla="*/ 20106 h 509406"/>
                <a:gd name="connsiteX4794" fmla="*/ 1588868 w 2377881"/>
                <a:gd name="connsiteY4794" fmla="*/ 17439 h 509406"/>
                <a:gd name="connsiteX4795" fmla="*/ 1599059 w 2377881"/>
                <a:gd name="connsiteY4795" fmla="*/ 21439 h 509406"/>
                <a:gd name="connsiteX4796" fmla="*/ 1607251 w 2377881"/>
                <a:gd name="connsiteY4796" fmla="*/ 21820 h 509406"/>
                <a:gd name="connsiteX4797" fmla="*/ 1609823 w 2377881"/>
                <a:gd name="connsiteY4797" fmla="*/ 19725 h 509406"/>
                <a:gd name="connsiteX4798" fmla="*/ 1611537 w 2377881"/>
                <a:gd name="connsiteY4798" fmla="*/ 18296 h 509406"/>
                <a:gd name="connsiteX4799" fmla="*/ 1620967 w 2377881"/>
                <a:gd name="connsiteY4799" fmla="*/ 20963 h 509406"/>
                <a:gd name="connsiteX4800" fmla="*/ 1627444 w 2377881"/>
                <a:gd name="connsiteY4800" fmla="*/ 20011 h 509406"/>
                <a:gd name="connsiteX4801" fmla="*/ 1637921 w 2377881"/>
                <a:gd name="connsiteY4801" fmla="*/ 20011 h 509406"/>
                <a:gd name="connsiteX4802" fmla="*/ 1652494 w 2377881"/>
                <a:gd name="connsiteY4802" fmla="*/ 22678 h 509406"/>
                <a:gd name="connsiteX4803" fmla="*/ 1662686 w 2377881"/>
                <a:gd name="connsiteY4803" fmla="*/ 19344 h 509406"/>
                <a:gd name="connsiteX4804" fmla="*/ 1662782 w 2377881"/>
                <a:gd name="connsiteY4804" fmla="*/ 19439 h 509406"/>
                <a:gd name="connsiteX4805" fmla="*/ 1670973 w 2377881"/>
                <a:gd name="connsiteY4805" fmla="*/ 19534 h 509406"/>
                <a:gd name="connsiteX4806" fmla="*/ 1673926 w 2377881"/>
                <a:gd name="connsiteY4806" fmla="*/ 20011 h 509406"/>
                <a:gd name="connsiteX4807" fmla="*/ 1679641 w 2377881"/>
                <a:gd name="connsiteY4807" fmla="*/ 18010 h 509406"/>
                <a:gd name="connsiteX4808" fmla="*/ 1684498 w 2377881"/>
                <a:gd name="connsiteY4808" fmla="*/ 19249 h 509406"/>
                <a:gd name="connsiteX4809" fmla="*/ 1693356 w 2377881"/>
                <a:gd name="connsiteY4809" fmla="*/ 20487 h 509406"/>
                <a:gd name="connsiteX4810" fmla="*/ 1709264 w 2377881"/>
                <a:gd name="connsiteY4810" fmla="*/ 18010 h 509406"/>
                <a:gd name="connsiteX4811" fmla="*/ 1709835 w 2377881"/>
                <a:gd name="connsiteY4811" fmla="*/ 17344 h 509406"/>
                <a:gd name="connsiteX4812" fmla="*/ 1720884 w 2377881"/>
                <a:gd name="connsiteY4812" fmla="*/ 16486 h 509406"/>
                <a:gd name="connsiteX4813" fmla="*/ 1725075 w 2377881"/>
                <a:gd name="connsiteY4813" fmla="*/ 18963 h 509406"/>
                <a:gd name="connsiteX4814" fmla="*/ 1728409 w 2377881"/>
                <a:gd name="connsiteY4814" fmla="*/ 20963 h 509406"/>
                <a:gd name="connsiteX4815" fmla="*/ 1732029 w 2377881"/>
                <a:gd name="connsiteY4815" fmla="*/ 16391 h 509406"/>
                <a:gd name="connsiteX4816" fmla="*/ 1737743 w 2377881"/>
                <a:gd name="connsiteY4816" fmla="*/ 21820 h 509406"/>
                <a:gd name="connsiteX4817" fmla="*/ 1739744 w 2377881"/>
                <a:gd name="connsiteY4817" fmla="*/ 19630 h 509406"/>
                <a:gd name="connsiteX4818" fmla="*/ 1746601 w 2377881"/>
                <a:gd name="connsiteY4818" fmla="*/ 17439 h 509406"/>
                <a:gd name="connsiteX4819" fmla="*/ 1754984 w 2377881"/>
                <a:gd name="connsiteY4819" fmla="*/ 21249 h 509406"/>
                <a:gd name="connsiteX4820" fmla="*/ 1765461 w 2377881"/>
                <a:gd name="connsiteY4820" fmla="*/ 20487 h 509406"/>
                <a:gd name="connsiteX4821" fmla="*/ 1767652 w 2377881"/>
                <a:gd name="connsiteY4821" fmla="*/ 18391 h 509406"/>
                <a:gd name="connsiteX4822" fmla="*/ 1778415 w 2377881"/>
                <a:gd name="connsiteY4822" fmla="*/ 20011 h 509406"/>
                <a:gd name="connsiteX4823" fmla="*/ 1784511 w 2377881"/>
                <a:gd name="connsiteY4823" fmla="*/ 16772 h 509406"/>
                <a:gd name="connsiteX4824" fmla="*/ 1784797 w 2377881"/>
                <a:gd name="connsiteY4824" fmla="*/ 17058 h 509406"/>
                <a:gd name="connsiteX4825" fmla="*/ 1785654 w 2377881"/>
                <a:gd name="connsiteY4825" fmla="*/ 18106 h 509406"/>
                <a:gd name="connsiteX4826" fmla="*/ 1791464 w 2377881"/>
                <a:gd name="connsiteY4826" fmla="*/ 18582 h 509406"/>
                <a:gd name="connsiteX4827" fmla="*/ 1793941 w 2377881"/>
                <a:gd name="connsiteY4827" fmla="*/ 18201 h 509406"/>
                <a:gd name="connsiteX4828" fmla="*/ 1799941 w 2377881"/>
                <a:gd name="connsiteY4828" fmla="*/ 18963 h 509406"/>
                <a:gd name="connsiteX4829" fmla="*/ 1807276 w 2377881"/>
                <a:gd name="connsiteY4829" fmla="*/ 18391 h 509406"/>
                <a:gd name="connsiteX4830" fmla="*/ 1812896 w 2377881"/>
                <a:gd name="connsiteY4830" fmla="*/ 18582 h 509406"/>
                <a:gd name="connsiteX4831" fmla="*/ 1816991 w 2377881"/>
                <a:gd name="connsiteY4831" fmla="*/ 18010 h 509406"/>
                <a:gd name="connsiteX4832" fmla="*/ 1823468 w 2377881"/>
                <a:gd name="connsiteY4832" fmla="*/ 16582 h 509406"/>
                <a:gd name="connsiteX4833" fmla="*/ 1827373 w 2377881"/>
                <a:gd name="connsiteY4833" fmla="*/ 17915 h 509406"/>
                <a:gd name="connsiteX4834" fmla="*/ 1842899 w 2377881"/>
                <a:gd name="connsiteY4834" fmla="*/ 19344 h 509406"/>
                <a:gd name="connsiteX4835" fmla="*/ 1846138 w 2377881"/>
                <a:gd name="connsiteY4835" fmla="*/ 16963 h 509406"/>
                <a:gd name="connsiteX4836" fmla="*/ 1848043 w 2377881"/>
                <a:gd name="connsiteY4836" fmla="*/ 17915 h 509406"/>
                <a:gd name="connsiteX4837" fmla="*/ 1847090 w 2377881"/>
                <a:gd name="connsiteY4837" fmla="*/ 20677 h 509406"/>
                <a:gd name="connsiteX4838" fmla="*/ 1846329 w 2377881"/>
                <a:gd name="connsiteY4838" fmla="*/ 21249 h 509406"/>
                <a:gd name="connsiteX4839" fmla="*/ 1844614 w 2377881"/>
                <a:gd name="connsiteY4839" fmla="*/ 23059 h 509406"/>
                <a:gd name="connsiteX4840" fmla="*/ 1856139 w 2377881"/>
                <a:gd name="connsiteY4840" fmla="*/ 21249 h 509406"/>
                <a:gd name="connsiteX4841" fmla="*/ 1870903 w 2377881"/>
                <a:gd name="connsiteY4841" fmla="*/ 10009 h 509406"/>
                <a:gd name="connsiteX4842" fmla="*/ 1880809 w 2377881"/>
                <a:gd name="connsiteY4842" fmla="*/ 14010 h 509406"/>
                <a:gd name="connsiteX4843" fmla="*/ 1885095 w 2377881"/>
                <a:gd name="connsiteY4843" fmla="*/ 14010 h 509406"/>
                <a:gd name="connsiteX4844" fmla="*/ 1898335 w 2377881"/>
                <a:gd name="connsiteY4844" fmla="*/ 14772 h 509406"/>
                <a:gd name="connsiteX4845" fmla="*/ 1898811 w 2377881"/>
                <a:gd name="connsiteY4845" fmla="*/ 15153 h 509406"/>
                <a:gd name="connsiteX4846" fmla="*/ 1913384 w 2377881"/>
                <a:gd name="connsiteY4846" fmla="*/ 13724 h 509406"/>
                <a:gd name="connsiteX4847" fmla="*/ 1919575 w 2377881"/>
                <a:gd name="connsiteY4847" fmla="*/ 12676 h 509406"/>
                <a:gd name="connsiteX4848" fmla="*/ 1927576 w 2377881"/>
                <a:gd name="connsiteY4848" fmla="*/ 10771 h 509406"/>
                <a:gd name="connsiteX4849" fmla="*/ 1934244 w 2377881"/>
                <a:gd name="connsiteY4849" fmla="*/ 12581 h 509406"/>
                <a:gd name="connsiteX4850" fmla="*/ 1936911 w 2377881"/>
                <a:gd name="connsiteY4850" fmla="*/ 12295 h 509406"/>
                <a:gd name="connsiteX4851" fmla="*/ 1948341 w 2377881"/>
                <a:gd name="connsiteY4851" fmla="*/ 9533 h 509406"/>
                <a:gd name="connsiteX4852" fmla="*/ 1962533 w 2377881"/>
                <a:gd name="connsiteY4852" fmla="*/ 9914 h 509406"/>
                <a:gd name="connsiteX4853" fmla="*/ 1967296 w 2377881"/>
                <a:gd name="connsiteY4853" fmla="*/ 10486 h 509406"/>
                <a:gd name="connsiteX4854" fmla="*/ 1969963 w 2377881"/>
                <a:gd name="connsiteY4854" fmla="*/ 10771 h 509406"/>
                <a:gd name="connsiteX4855" fmla="*/ 1979393 w 2377881"/>
                <a:gd name="connsiteY4855" fmla="*/ 7914 h 509406"/>
                <a:gd name="connsiteX4856" fmla="*/ 1980250 w 2377881"/>
                <a:gd name="connsiteY4856" fmla="*/ 8581 h 509406"/>
                <a:gd name="connsiteX4857" fmla="*/ 1994728 w 2377881"/>
                <a:gd name="connsiteY4857" fmla="*/ 10771 h 509406"/>
                <a:gd name="connsiteX4858" fmla="*/ 1999109 w 2377881"/>
                <a:gd name="connsiteY4858" fmla="*/ 11914 h 509406"/>
                <a:gd name="connsiteX4859" fmla="*/ 2014349 w 2377881"/>
                <a:gd name="connsiteY4859" fmla="*/ 11914 h 509406"/>
                <a:gd name="connsiteX4860" fmla="*/ 2018350 w 2377881"/>
                <a:gd name="connsiteY4860" fmla="*/ 11819 h 509406"/>
                <a:gd name="connsiteX4861" fmla="*/ 2023684 w 2377881"/>
                <a:gd name="connsiteY4861" fmla="*/ 11438 h 509406"/>
                <a:gd name="connsiteX4862" fmla="*/ 2037019 w 2377881"/>
                <a:gd name="connsiteY4862" fmla="*/ 8962 h 509406"/>
                <a:gd name="connsiteX4863" fmla="*/ 2038828 w 2377881"/>
                <a:gd name="connsiteY4863" fmla="*/ 9343 h 509406"/>
                <a:gd name="connsiteX4864" fmla="*/ 2046448 w 2377881"/>
                <a:gd name="connsiteY4864" fmla="*/ 8390 h 509406"/>
                <a:gd name="connsiteX4865" fmla="*/ 2048735 w 2377881"/>
                <a:gd name="connsiteY4865" fmla="*/ 8676 h 509406"/>
                <a:gd name="connsiteX4866" fmla="*/ 2056831 w 2377881"/>
                <a:gd name="connsiteY4866" fmla="*/ 9057 h 509406"/>
                <a:gd name="connsiteX4867" fmla="*/ 2066641 w 2377881"/>
                <a:gd name="connsiteY4867" fmla="*/ 6676 h 509406"/>
                <a:gd name="connsiteX4868" fmla="*/ 2077881 w 2377881"/>
                <a:gd name="connsiteY4868" fmla="*/ 8866 h 509406"/>
                <a:gd name="connsiteX4869" fmla="*/ 2080739 w 2377881"/>
                <a:gd name="connsiteY4869" fmla="*/ 7247 h 509406"/>
                <a:gd name="connsiteX4870" fmla="*/ 2087406 w 2377881"/>
                <a:gd name="connsiteY4870" fmla="*/ 5533 h 509406"/>
                <a:gd name="connsiteX4871" fmla="*/ 2088739 w 2377881"/>
                <a:gd name="connsiteY4871" fmla="*/ 4390 h 509406"/>
                <a:gd name="connsiteX4872" fmla="*/ 2090073 w 2377881"/>
                <a:gd name="connsiteY4872" fmla="*/ 2770 h 509406"/>
                <a:gd name="connsiteX4873" fmla="*/ 2090644 w 2377881"/>
                <a:gd name="connsiteY4873" fmla="*/ 3913 h 509406"/>
                <a:gd name="connsiteX4874" fmla="*/ 2093502 w 2377881"/>
                <a:gd name="connsiteY4874" fmla="*/ 6199 h 509406"/>
                <a:gd name="connsiteX4875" fmla="*/ 2099407 w 2377881"/>
                <a:gd name="connsiteY4875" fmla="*/ 5914 h 509406"/>
                <a:gd name="connsiteX4876" fmla="*/ 2100170 w 2377881"/>
                <a:gd name="connsiteY4876" fmla="*/ 6771 h 509406"/>
                <a:gd name="connsiteX4877" fmla="*/ 2105790 w 2377881"/>
                <a:gd name="connsiteY4877" fmla="*/ 4199 h 509406"/>
                <a:gd name="connsiteX4878" fmla="*/ 2109981 w 2377881"/>
                <a:gd name="connsiteY4878" fmla="*/ 3723 h 509406"/>
                <a:gd name="connsiteX4879" fmla="*/ 2119315 w 2377881"/>
                <a:gd name="connsiteY4879" fmla="*/ 8200 h 509406"/>
                <a:gd name="connsiteX4880" fmla="*/ 2125220 w 2377881"/>
                <a:gd name="connsiteY4880" fmla="*/ 13343 h 509406"/>
                <a:gd name="connsiteX4881" fmla="*/ 2127602 w 2377881"/>
                <a:gd name="connsiteY4881" fmla="*/ 12391 h 509406"/>
                <a:gd name="connsiteX4882" fmla="*/ 2129221 w 2377881"/>
                <a:gd name="connsiteY4882" fmla="*/ 7914 h 509406"/>
                <a:gd name="connsiteX4883" fmla="*/ 2129316 w 2377881"/>
                <a:gd name="connsiteY4883" fmla="*/ 7628 h 509406"/>
                <a:gd name="connsiteX4884" fmla="*/ 2138936 w 2377881"/>
                <a:gd name="connsiteY4884" fmla="*/ 4961 h 509406"/>
                <a:gd name="connsiteX4885" fmla="*/ 2143603 w 2377881"/>
                <a:gd name="connsiteY4885" fmla="*/ 4199 h 509406"/>
                <a:gd name="connsiteX4886" fmla="*/ 2148652 w 2377881"/>
                <a:gd name="connsiteY4886" fmla="*/ 3437 h 509406"/>
                <a:gd name="connsiteX4887" fmla="*/ 2164178 w 2377881"/>
                <a:gd name="connsiteY4887" fmla="*/ 865 h 509406"/>
                <a:gd name="connsiteX4888" fmla="*/ 1888906 w 2377881"/>
                <a:gd name="connsiteY4888" fmla="*/ 8 h 509406"/>
                <a:gd name="connsiteX4889" fmla="*/ 1898335 w 2377881"/>
                <a:gd name="connsiteY4889" fmla="*/ 6295 h 509406"/>
                <a:gd name="connsiteX4890" fmla="*/ 1892716 w 2377881"/>
                <a:gd name="connsiteY4890" fmla="*/ 4675 h 509406"/>
                <a:gd name="connsiteX4891" fmla="*/ 1887858 w 2377881"/>
                <a:gd name="connsiteY4891" fmla="*/ 3247 h 509406"/>
                <a:gd name="connsiteX4892" fmla="*/ 1882714 w 2377881"/>
                <a:gd name="connsiteY4892" fmla="*/ 8581 h 509406"/>
                <a:gd name="connsiteX4893" fmla="*/ 1881666 w 2377881"/>
                <a:gd name="connsiteY4893" fmla="*/ 9057 h 509406"/>
                <a:gd name="connsiteX4894" fmla="*/ 1881286 w 2377881"/>
                <a:gd name="connsiteY4894" fmla="*/ 9247 h 509406"/>
                <a:gd name="connsiteX4895" fmla="*/ 1878809 w 2377881"/>
                <a:gd name="connsiteY4895" fmla="*/ 7342 h 509406"/>
                <a:gd name="connsiteX4896" fmla="*/ 1883095 w 2377881"/>
                <a:gd name="connsiteY4896" fmla="*/ 1532 h 509406"/>
                <a:gd name="connsiteX4897" fmla="*/ 1885572 w 2377881"/>
                <a:gd name="connsiteY4897" fmla="*/ 865 h 509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Lst>
              <a:rect l="l" t="t" r="r" b="b"/>
              <a:pathLst>
                <a:path w="2377881" h="509406">
                  <a:moveTo>
                    <a:pt x="327282" y="501500"/>
                  </a:moveTo>
                  <a:cubicBezTo>
                    <a:pt x="333282" y="499309"/>
                    <a:pt x="337188" y="499690"/>
                    <a:pt x="335854" y="502452"/>
                  </a:cubicBezTo>
                  <a:lnTo>
                    <a:pt x="335759" y="504452"/>
                  </a:lnTo>
                  <a:lnTo>
                    <a:pt x="335664" y="505976"/>
                  </a:lnTo>
                  <a:cubicBezTo>
                    <a:pt x="335949" y="508167"/>
                    <a:pt x="335378" y="509120"/>
                    <a:pt x="334330" y="507977"/>
                  </a:cubicBezTo>
                  <a:cubicBezTo>
                    <a:pt x="333378" y="506834"/>
                    <a:pt x="330330" y="504643"/>
                    <a:pt x="329377" y="504929"/>
                  </a:cubicBezTo>
                  <a:cubicBezTo>
                    <a:pt x="328425" y="505310"/>
                    <a:pt x="325567" y="505691"/>
                    <a:pt x="324710" y="505024"/>
                  </a:cubicBezTo>
                  <a:lnTo>
                    <a:pt x="324805" y="504929"/>
                  </a:lnTo>
                  <a:close/>
                  <a:moveTo>
                    <a:pt x="442915" y="497880"/>
                  </a:moveTo>
                  <a:cubicBezTo>
                    <a:pt x="444153" y="497308"/>
                    <a:pt x="446820" y="497880"/>
                    <a:pt x="446058" y="500261"/>
                  </a:cubicBezTo>
                  <a:cubicBezTo>
                    <a:pt x="445296" y="502642"/>
                    <a:pt x="444915" y="509310"/>
                    <a:pt x="444153" y="509405"/>
                  </a:cubicBezTo>
                  <a:cubicBezTo>
                    <a:pt x="443486" y="509500"/>
                    <a:pt x="439486" y="504833"/>
                    <a:pt x="437200" y="504071"/>
                  </a:cubicBezTo>
                  <a:cubicBezTo>
                    <a:pt x="434914" y="503309"/>
                    <a:pt x="433580" y="502261"/>
                    <a:pt x="434247" y="501785"/>
                  </a:cubicBezTo>
                  <a:cubicBezTo>
                    <a:pt x="434914" y="501309"/>
                    <a:pt x="437390" y="500928"/>
                    <a:pt x="438343" y="502261"/>
                  </a:cubicBezTo>
                  <a:cubicBezTo>
                    <a:pt x="439295" y="503595"/>
                    <a:pt x="444915" y="500547"/>
                    <a:pt x="444058" y="500261"/>
                  </a:cubicBezTo>
                  <a:cubicBezTo>
                    <a:pt x="443105" y="499880"/>
                    <a:pt x="441676" y="498451"/>
                    <a:pt x="442915" y="497880"/>
                  </a:cubicBezTo>
                  <a:close/>
                  <a:moveTo>
                    <a:pt x="340521" y="488927"/>
                  </a:moveTo>
                  <a:cubicBezTo>
                    <a:pt x="339569" y="489118"/>
                    <a:pt x="343569" y="489689"/>
                    <a:pt x="349380" y="490165"/>
                  </a:cubicBezTo>
                  <a:lnTo>
                    <a:pt x="350449" y="489633"/>
                  </a:lnTo>
                  <a:lnTo>
                    <a:pt x="349284" y="491309"/>
                  </a:lnTo>
                  <a:cubicBezTo>
                    <a:pt x="345951" y="489308"/>
                    <a:pt x="341474" y="488737"/>
                    <a:pt x="340521" y="488927"/>
                  </a:cubicBezTo>
                  <a:close/>
                  <a:moveTo>
                    <a:pt x="361381" y="481498"/>
                  </a:moveTo>
                  <a:cubicBezTo>
                    <a:pt x="361762" y="481450"/>
                    <a:pt x="360190" y="483736"/>
                    <a:pt x="357809" y="485974"/>
                  </a:cubicBezTo>
                  <a:lnTo>
                    <a:pt x="350449" y="489633"/>
                  </a:lnTo>
                  <a:lnTo>
                    <a:pt x="352332" y="486927"/>
                  </a:lnTo>
                  <a:cubicBezTo>
                    <a:pt x="353952" y="484641"/>
                    <a:pt x="357952" y="483403"/>
                    <a:pt x="360905" y="481784"/>
                  </a:cubicBezTo>
                  <a:close/>
                  <a:moveTo>
                    <a:pt x="420436" y="479973"/>
                  </a:moveTo>
                  <a:cubicBezTo>
                    <a:pt x="421675" y="480640"/>
                    <a:pt x="423580" y="480830"/>
                    <a:pt x="425104" y="480735"/>
                  </a:cubicBezTo>
                  <a:lnTo>
                    <a:pt x="432248" y="480449"/>
                  </a:lnTo>
                  <a:cubicBezTo>
                    <a:pt x="432152" y="483688"/>
                    <a:pt x="428152" y="485307"/>
                    <a:pt x="423389" y="484164"/>
                  </a:cubicBezTo>
                  <a:lnTo>
                    <a:pt x="419103" y="482830"/>
                  </a:lnTo>
                  <a:cubicBezTo>
                    <a:pt x="418341" y="482545"/>
                    <a:pt x="417389" y="481306"/>
                    <a:pt x="417484" y="480544"/>
                  </a:cubicBezTo>
                  <a:cubicBezTo>
                    <a:pt x="417674" y="478163"/>
                    <a:pt x="418817" y="479116"/>
                    <a:pt x="420436" y="479973"/>
                  </a:cubicBezTo>
                  <a:close/>
                  <a:moveTo>
                    <a:pt x="399576" y="473496"/>
                  </a:moveTo>
                  <a:cubicBezTo>
                    <a:pt x="401290" y="473020"/>
                    <a:pt x="409672" y="477973"/>
                    <a:pt x="409577" y="479592"/>
                  </a:cubicBezTo>
                  <a:lnTo>
                    <a:pt x="409482" y="480830"/>
                  </a:lnTo>
                  <a:cubicBezTo>
                    <a:pt x="408720" y="482069"/>
                    <a:pt x="406910" y="482640"/>
                    <a:pt x="405481" y="482069"/>
                  </a:cubicBezTo>
                  <a:lnTo>
                    <a:pt x="404529" y="481211"/>
                  </a:lnTo>
                  <a:cubicBezTo>
                    <a:pt x="403195" y="479973"/>
                    <a:pt x="402529" y="478068"/>
                    <a:pt x="401005" y="477401"/>
                  </a:cubicBezTo>
                  <a:lnTo>
                    <a:pt x="399766" y="476735"/>
                  </a:lnTo>
                  <a:cubicBezTo>
                    <a:pt x="397099" y="477401"/>
                    <a:pt x="394718" y="477973"/>
                    <a:pt x="394432" y="477973"/>
                  </a:cubicBezTo>
                  <a:lnTo>
                    <a:pt x="394242" y="477592"/>
                  </a:lnTo>
                  <a:cubicBezTo>
                    <a:pt x="393956" y="477020"/>
                    <a:pt x="393956" y="475877"/>
                    <a:pt x="394337" y="475687"/>
                  </a:cubicBezTo>
                  <a:cubicBezTo>
                    <a:pt x="395956" y="474830"/>
                    <a:pt x="397766" y="473972"/>
                    <a:pt x="399576" y="473496"/>
                  </a:cubicBezTo>
                  <a:close/>
                  <a:moveTo>
                    <a:pt x="624843" y="467972"/>
                  </a:moveTo>
                  <a:cubicBezTo>
                    <a:pt x="626176" y="466734"/>
                    <a:pt x="628177" y="467305"/>
                    <a:pt x="629320" y="469210"/>
                  </a:cubicBezTo>
                  <a:cubicBezTo>
                    <a:pt x="630558" y="471115"/>
                    <a:pt x="630367" y="475592"/>
                    <a:pt x="626081" y="474449"/>
                  </a:cubicBezTo>
                  <a:lnTo>
                    <a:pt x="622557" y="474830"/>
                  </a:lnTo>
                  <a:lnTo>
                    <a:pt x="618842" y="475211"/>
                  </a:lnTo>
                  <a:cubicBezTo>
                    <a:pt x="614651" y="477211"/>
                    <a:pt x="611508" y="477116"/>
                    <a:pt x="611794" y="475211"/>
                  </a:cubicBezTo>
                  <a:cubicBezTo>
                    <a:pt x="612079" y="473211"/>
                    <a:pt x="610079" y="469877"/>
                    <a:pt x="612365" y="470448"/>
                  </a:cubicBezTo>
                  <a:cubicBezTo>
                    <a:pt x="614651" y="471020"/>
                    <a:pt x="622366" y="471877"/>
                    <a:pt x="623128" y="470353"/>
                  </a:cubicBezTo>
                  <a:lnTo>
                    <a:pt x="623986" y="469115"/>
                  </a:lnTo>
                  <a:close/>
                  <a:moveTo>
                    <a:pt x="971267" y="463972"/>
                  </a:moveTo>
                  <a:cubicBezTo>
                    <a:pt x="973743" y="464638"/>
                    <a:pt x="980887" y="462924"/>
                    <a:pt x="981935" y="463972"/>
                  </a:cubicBezTo>
                  <a:lnTo>
                    <a:pt x="981744" y="464162"/>
                  </a:lnTo>
                  <a:cubicBezTo>
                    <a:pt x="980315" y="465686"/>
                    <a:pt x="978887" y="467591"/>
                    <a:pt x="976886" y="468163"/>
                  </a:cubicBezTo>
                  <a:cubicBezTo>
                    <a:pt x="975077" y="468734"/>
                    <a:pt x="971838" y="469401"/>
                    <a:pt x="971362" y="465781"/>
                  </a:cubicBezTo>
                  <a:lnTo>
                    <a:pt x="971171" y="464638"/>
                  </a:lnTo>
                  <a:cubicBezTo>
                    <a:pt x="968695" y="463591"/>
                    <a:pt x="968790" y="463305"/>
                    <a:pt x="971267" y="463972"/>
                  </a:cubicBezTo>
                  <a:close/>
                  <a:moveTo>
                    <a:pt x="481206" y="462448"/>
                  </a:moveTo>
                  <a:cubicBezTo>
                    <a:pt x="483778" y="463210"/>
                    <a:pt x="488540" y="467591"/>
                    <a:pt x="487016" y="470925"/>
                  </a:cubicBezTo>
                  <a:lnTo>
                    <a:pt x="483301" y="470163"/>
                  </a:lnTo>
                  <a:lnTo>
                    <a:pt x="481206" y="469687"/>
                  </a:lnTo>
                  <a:cubicBezTo>
                    <a:pt x="478730" y="468925"/>
                    <a:pt x="476634" y="465305"/>
                    <a:pt x="476634" y="463876"/>
                  </a:cubicBezTo>
                  <a:cubicBezTo>
                    <a:pt x="476634" y="462352"/>
                    <a:pt x="478730" y="461686"/>
                    <a:pt x="481206" y="462448"/>
                  </a:cubicBezTo>
                  <a:close/>
                  <a:moveTo>
                    <a:pt x="517210" y="462447"/>
                  </a:moveTo>
                  <a:cubicBezTo>
                    <a:pt x="519877" y="462352"/>
                    <a:pt x="522640" y="465114"/>
                    <a:pt x="522925" y="466257"/>
                  </a:cubicBezTo>
                  <a:cubicBezTo>
                    <a:pt x="523116" y="467400"/>
                    <a:pt x="522354" y="467972"/>
                    <a:pt x="521116" y="467496"/>
                  </a:cubicBezTo>
                  <a:cubicBezTo>
                    <a:pt x="519877" y="467019"/>
                    <a:pt x="513782" y="468734"/>
                    <a:pt x="509686" y="472163"/>
                  </a:cubicBezTo>
                  <a:lnTo>
                    <a:pt x="515306" y="476259"/>
                  </a:lnTo>
                  <a:cubicBezTo>
                    <a:pt x="515591" y="476449"/>
                    <a:pt x="515210" y="477592"/>
                    <a:pt x="514829" y="478068"/>
                  </a:cubicBezTo>
                  <a:lnTo>
                    <a:pt x="514067" y="478926"/>
                  </a:lnTo>
                  <a:cubicBezTo>
                    <a:pt x="512448" y="480164"/>
                    <a:pt x="510829" y="480259"/>
                    <a:pt x="510352" y="479116"/>
                  </a:cubicBezTo>
                  <a:cubicBezTo>
                    <a:pt x="509972" y="477973"/>
                    <a:pt x="506923" y="475878"/>
                    <a:pt x="504733" y="476830"/>
                  </a:cubicBezTo>
                  <a:cubicBezTo>
                    <a:pt x="502447" y="477783"/>
                    <a:pt x="503780" y="481783"/>
                    <a:pt x="502732" y="482069"/>
                  </a:cubicBezTo>
                  <a:cubicBezTo>
                    <a:pt x="501590" y="482355"/>
                    <a:pt x="499208" y="480640"/>
                    <a:pt x="500447" y="477402"/>
                  </a:cubicBezTo>
                  <a:cubicBezTo>
                    <a:pt x="501590" y="474163"/>
                    <a:pt x="509590" y="470544"/>
                    <a:pt x="509495" y="465400"/>
                  </a:cubicBezTo>
                  <a:lnTo>
                    <a:pt x="515210" y="463209"/>
                  </a:lnTo>
                  <a:close/>
                  <a:moveTo>
                    <a:pt x="870588" y="462066"/>
                  </a:moveTo>
                  <a:cubicBezTo>
                    <a:pt x="871635" y="462257"/>
                    <a:pt x="873350" y="462828"/>
                    <a:pt x="873350" y="463400"/>
                  </a:cubicBezTo>
                  <a:cubicBezTo>
                    <a:pt x="873540" y="465400"/>
                    <a:pt x="874112" y="468829"/>
                    <a:pt x="872969" y="469305"/>
                  </a:cubicBezTo>
                  <a:lnTo>
                    <a:pt x="870016" y="470639"/>
                  </a:lnTo>
                  <a:cubicBezTo>
                    <a:pt x="868492" y="472829"/>
                    <a:pt x="863730" y="473306"/>
                    <a:pt x="862206" y="472734"/>
                  </a:cubicBezTo>
                  <a:cubicBezTo>
                    <a:pt x="860777" y="472163"/>
                    <a:pt x="863920" y="469972"/>
                    <a:pt x="869254" y="467781"/>
                  </a:cubicBezTo>
                  <a:lnTo>
                    <a:pt x="868587" y="462923"/>
                  </a:lnTo>
                  <a:cubicBezTo>
                    <a:pt x="868587" y="462638"/>
                    <a:pt x="870016" y="461971"/>
                    <a:pt x="870588" y="462066"/>
                  </a:cubicBezTo>
                  <a:close/>
                  <a:moveTo>
                    <a:pt x="685231" y="462066"/>
                  </a:moveTo>
                  <a:cubicBezTo>
                    <a:pt x="685993" y="461971"/>
                    <a:pt x="688088" y="464066"/>
                    <a:pt x="687898" y="464257"/>
                  </a:cubicBezTo>
                  <a:lnTo>
                    <a:pt x="685421" y="467210"/>
                  </a:lnTo>
                  <a:cubicBezTo>
                    <a:pt x="688279" y="467876"/>
                    <a:pt x="690565" y="469305"/>
                    <a:pt x="690565" y="469686"/>
                  </a:cubicBezTo>
                  <a:cubicBezTo>
                    <a:pt x="690565" y="470067"/>
                    <a:pt x="690374" y="471115"/>
                    <a:pt x="690184" y="471877"/>
                  </a:cubicBezTo>
                  <a:lnTo>
                    <a:pt x="689707" y="472067"/>
                  </a:lnTo>
                  <a:cubicBezTo>
                    <a:pt x="687421" y="472829"/>
                    <a:pt x="680659" y="469972"/>
                    <a:pt x="680278" y="468067"/>
                  </a:cubicBezTo>
                  <a:cubicBezTo>
                    <a:pt x="679706" y="465495"/>
                    <a:pt x="681897" y="462542"/>
                    <a:pt x="685231" y="462066"/>
                  </a:cubicBezTo>
                  <a:close/>
                  <a:moveTo>
                    <a:pt x="571312" y="461114"/>
                  </a:moveTo>
                  <a:cubicBezTo>
                    <a:pt x="572836" y="461685"/>
                    <a:pt x="575122" y="467781"/>
                    <a:pt x="574932" y="469686"/>
                  </a:cubicBezTo>
                  <a:cubicBezTo>
                    <a:pt x="574741" y="471686"/>
                    <a:pt x="572170" y="469972"/>
                    <a:pt x="569217" y="466067"/>
                  </a:cubicBezTo>
                  <a:lnTo>
                    <a:pt x="564359" y="465209"/>
                  </a:lnTo>
                  <a:cubicBezTo>
                    <a:pt x="562930" y="464924"/>
                    <a:pt x="560359" y="464162"/>
                    <a:pt x="560073" y="464543"/>
                  </a:cubicBezTo>
                  <a:lnTo>
                    <a:pt x="557120" y="468353"/>
                  </a:lnTo>
                  <a:cubicBezTo>
                    <a:pt x="554834" y="466067"/>
                    <a:pt x="552548" y="465114"/>
                    <a:pt x="551977" y="466257"/>
                  </a:cubicBezTo>
                  <a:cubicBezTo>
                    <a:pt x="551405" y="467400"/>
                    <a:pt x="552929" y="470448"/>
                    <a:pt x="554167" y="471591"/>
                  </a:cubicBezTo>
                  <a:cubicBezTo>
                    <a:pt x="555406" y="472734"/>
                    <a:pt x="558263" y="476830"/>
                    <a:pt x="556930" y="478068"/>
                  </a:cubicBezTo>
                  <a:lnTo>
                    <a:pt x="555501" y="478449"/>
                  </a:lnTo>
                  <a:lnTo>
                    <a:pt x="553691" y="478925"/>
                  </a:lnTo>
                  <a:cubicBezTo>
                    <a:pt x="551024" y="478925"/>
                    <a:pt x="549119" y="476735"/>
                    <a:pt x="549405" y="474068"/>
                  </a:cubicBezTo>
                  <a:lnTo>
                    <a:pt x="548548" y="472353"/>
                  </a:lnTo>
                  <a:lnTo>
                    <a:pt x="547786" y="470924"/>
                  </a:lnTo>
                  <a:cubicBezTo>
                    <a:pt x="545595" y="469781"/>
                    <a:pt x="543595" y="468162"/>
                    <a:pt x="543499" y="467305"/>
                  </a:cubicBezTo>
                  <a:cubicBezTo>
                    <a:pt x="543404" y="466448"/>
                    <a:pt x="540737" y="464352"/>
                    <a:pt x="537880" y="465590"/>
                  </a:cubicBezTo>
                  <a:cubicBezTo>
                    <a:pt x="535022" y="466829"/>
                    <a:pt x="533212" y="474734"/>
                    <a:pt x="533212" y="476354"/>
                  </a:cubicBezTo>
                  <a:lnTo>
                    <a:pt x="530164" y="476830"/>
                  </a:lnTo>
                  <a:lnTo>
                    <a:pt x="527974" y="477211"/>
                  </a:lnTo>
                  <a:cubicBezTo>
                    <a:pt x="525688" y="479211"/>
                    <a:pt x="523211" y="478354"/>
                    <a:pt x="522544" y="475306"/>
                  </a:cubicBezTo>
                  <a:lnTo>
                    <a:pt x="521497" y="472639"/>
                  </a:lnTo>
                  <a:lnTo>
                    <a:pt x="521211" y="471877"/>
                  </a:lnTo>
                  <a:cubicBezTo>
                    <a:pt x="519496" y="471496"/>
                    <a:pt x="519115" y="470734"/>
                    <a:pt x="520449" y="470258"/>
                  </a:cubicBezTo>
                  <a:lnTo>
                    <a:pt x="521497" y="470448"/>
                  </a:lnTo>
                  <a:cubicBezTo>
                    <a:pt x="524830" y="470924"/>
                    <a:pt x="525973" y="468734"/>
                    <a:pt x="527688" y="467400"/>
                  </a:cubicBezTo>
                  <a:cubicBezTo>
                    <a:pt x="532260" y="463685"/>
                    <a:pt x="537594" y="462066"/>
                    <a:pt x="544261" y="461876"/>
                  </a:cubicBezTo>
                  <a:lnTo>
                    <a:pt x="552453" y="461590"/>
                  </a:lnTo>
                  <a:cubicBezTo>
                    <a:pt x="561597" y="460828"/>
                    <a:pt x="570074" y="460542"/>
                    <a:pt x="571312" y="461114"/>
                  </a:cubicBezTo>
                  <a:close/>
                  <a:moveTo>
                    <a:pt x="701804" y="461019"/>
                  </a:moveTo>
                  <a:cubicBezTo>
                    <a:pt x="702281" y="460733"/>
                    <a:pt x="704471" y="460638"/>
                    <a:pt x="705710" y="461590"/>
                  </a:cubicBezTo>
                  <a:lnTo>
                    <a:pt x="705995" y="462543"/>
                  </a:lnTo>
                  <a:lnTo>
                    <a:pt x="706377" y="464162"/>
                  </a:lnTo>
                  <a:cubicBezTo>
                    <a:pt x="706186" y="466257"/>
                    <a:pt x="697994" y="467972"/>
                    <a:pt x="694851" y="467972"/>
                  </a:cubicBezTo>
                  <a:cubicBezTo>
                    <a:pt x="691613" y="467972"/>
                    <a:pt x="690470" y="466257"/>
                    <a:pt x="692279" y="464162"/>
                  </a:cubicBezTo>
                  <a:lnTo>
                    <a:pt x="692565" y="464257"/>
                  </a:lnTo>
                  <a:lnTo>
                    <a:pt x="696566" y="465686"/>
                  </a:lnTo>
                  <a:cubicBezTo>
                    <a:pt x="699042" y="463400"/>
                    <a:pt x="701423" y="461304"/>
                    <a:pt x="701804" y="461019"/>
                  </a:cubicBezTo>
                  <a:close/>
                  <a:moveTo>
                    <a:pt x="418627" y="460733"/>
                  </a:moveTo>
                  <a:cubicBezTo>
                    <a:pt x="422627" y="461495"/>
                    <a:pt x="424723" y="463019"/>
                    <a:pt x="423294" y="463972"/>
                  </a:cubicBezTo>
                  <a:cubicBezTo>
                    <a:pt x="421865" y="465019"/>
                    <a:pt x="417389" y="467115"/>
                    <a:pt x="416817" y="466448"/>
                  </a:cubicBezTo>
                  <a:cubicBezTo>
                    <a:pt x="416246" y="465782"/>
                    <a:pt x="413007" y="464258"/>
                    <a:pt x="412721" y="467115"/>
                  </a:cubicBezTo>
                  <a:lnTo>
                    <a:pt x="412150" y="468544"/>
                  </a:lnTo>
                  <a:cubicBezTo>
                    <a:pt x="411864" y="469210"/>
                    <a:pt x="410721" y="470163"/>
                    <a:pt x="409864" y="470258"/>
                  </a:cubicBezTo>
                  <a:cubicBezTo>
                    <a:pt x="409007" y="470258"/>
                    <a:pt x="407292" y="469496"/>
                    <a:pt x="407197" y="468925"/>
                  </a:cubicBezTo>
                  <a:lnTo>
                    <a:pt x="406911" y="466258"/>
                  </a:lnTo>
                  <a:cubicBezTo>
                    <a:pt x="407006" y="463305"/>
                    <a:pt x="414626" y="459971"/>
                    <a:pt x="418627" y="460733"/>
                  </a:cubicBezTo>
                  <a:close/>
                  <a:moveTo>
                    <a:pt x="432103" y="460002"/>
                  </a:moveTo>
                  <a:lnTo>
                    <a:pt x="433580" y="460066"/>
                  </a:lnTo>
                  <a:lnTo>
                    <a:pt x="438343" y="460257"/>
                  </a:lnTo>
                  <a:cubicBezTo>
                    <a:pt x="443486" y="461114"/>
                    <a:pt x="447296" y="464067"/>
                    <a:pt x="446725" y="466924"/>
                  </a:cubicBezTo>
                  <a:lnTo>
                    <a:pt x="445677" y="468829"/>
                  </a:lnTo>
                  <a:lnTo>
                    <a:pt x="444439" y="470925"/>
                  </a:lnTo>
                  <a:cubicBezTo>
                    <a:pt x="441867" y="472639"/>
                    <a:pt x="438914" y="474735"/>
                    <a:pt x="437866" y="475687"/>
                  </a:cubicBezTo>
                  <a:cubicBezTo>
                    <a:pt x="436819" y="476544"/>
                    <a:pt x="431770" y="475306"/>
                    <a:pt x="429866" y="471401"/>
                  </a:cubicBezTo>
                  <a:lnTo>
                    <a:pt x="437200" y="469687"/>
                  </a:lnTo>
                  <a:lnTo>
                    <a:pt x="439009" y="469306"/>
                  </a:lnTo>
                  <a:cubicBezTo>
                    <a:pt x="440248" y="465400"/>
                    <a:pt x="438724" y="462162"/>
                    <a:pt x="435676" y="462162"/>
                  </a:cubicBezTo>
                  <a:close/>
                  <a:moveTo>
                    <a:pt x="794864" y="459685"/>
                  </a:moveTo>
                  <a:cubicBezTo>
                    <a:pt x="796483" y="460257"/>
                    <a:pt x="794673" y="461876"/>
                    <a:pt x="790768" y="463400"/>
                  </a:cubicBezTo>
                  <a:lnTo>
                    <a:pt x="788196" y="464162"/>
                  </a:lnTo>
                  <a:cubicBezTo>
                    <a:pt x="785244" y="464924"/>
                    <a:pt x="785434" y="466353"/>
                    <a:pt x="786863" y="467972"/>
                  </a:cubicBezTo>
                  <a:cubicBezTo>
                    <a:pt x="787815" y="469020"/>
                    <a:pt x="789911" y="469972"/>
                    <a:pt x="786577" y="470448"/>
                  </a:cubicBezTo>
                  <a:cubicBezTo>
                    <a:pt x="785625" y="470544"/>
                    <a:pt x="783720" y="469782"/>
                    <a:pt x="783624" y="469305"/>
                  </a:cubicBezTo>
                  <a:cubicBezTo>
                    <a:pt x="783339" y="467305"/>
                    <a:pt x="782672" y="463876"/>
                    <a:pt x="783815" y="463305"/>
                  </a:cubicBezTo>
                  <a:lnTo>
                    <a:pt x="786672" y="461971"/>
                  </a:lnTo>
                  <a:cubicBezTo>
                    <a:pt x="788292" y="459685"/>
                    <a:pt x="793245" y="459114"/>
                    <a:pt x="794864" y="459685"/>
                  </a:cubicBezTo>
                  <a:close/>
                  <a:moveTo>
                    <a:pt x="759431" y="459304"/>
                  </a:moveTo>
                  <a:lnTo>
                    <a:pt x="761145" y="459970"/>
                  </a:lnTo>
                  <a:lnTo>
                    <a:pt x="764765" y="461399"/>
                  </a:lnTo>
                  <a:cubicBezTo>
                    <a:pt x="762955" y="462828"/>
                    <a:pt x="763717" y="464161"/>
                    <a:pt x="766384" y="464352"/>
                  </a:cubicBezTo>
                  <a:lnTo>
                    <a:pt x="769242" y="463971"/>
                  </a:lnTo>
                  <a:lnTo>
                    <a:pt x="774576" y="463304"/>
                  </a:lnTo>
                  <a:cubicBezTo>
                    <a:pt x="775052" y="466066"/>
                    <a:pt x="775052" y="468543"/>
                    <a:pt x="774480" y="468924"/>
                  </a:cubicBezTo>
                  <a:cubicBezTo>
                    <a:pt x="773909" y="469305"/>
                    <a:pt x="771051" y="470543"/>
                    <a:pt x="769432" y="470734"/>
                  </a:cubicBezTo>
                  <a:cubicBezTo>
                    <a:pt x="767813" y="470924"/>
                    <a:pt x="762384" y="467971"/>
                    <a:pt x="761050" y="467305"/>
                  </a:cubicBezTo>
                  <a:cubicBezTo>
                    <a:pt x="759717" y="466733"/>
                    <a:pt x="755335" y="461685"/>
                    <a:pt x="755049" y="460351"/>
                  </a:cubicBezTo>
                  <a:cubicBezTo>
                    <a:pt x="754763" y="459018"/>
                    <a:pt x="756764" y="458542"/>
                    <a:pt x="759431" y="459304"/>
                  </a:cubicBezTo>
                  <a:close/>
                  <a:moveTo>
                    <a:pt x="604935" y="457209"/>
                  </a:moveTo>
                  <a:lnTo>
                    <a:pt x="605507" y="459780"/>
                  </a:lnTo>
                  <a:lnTo>
                    <a:pt x="606269" y="463114"/>
                  </a:lnTo>
                  <a:cubicBezTo>
                    <a:pt x="605983" y="466638"/>
                    <a:pt x="601983" y="469115"/>
                    <a:pt x="597411" y="468639"/>
                  </a:cubicBezTo>
                  <a:lnTo>
                    <a:pt x="593505" y="468448"/>
                  </a:lnTo>
                  <a:lnTo>
                    <a:pt x="592458" y="468353"/>
                  </a:lnTo>
                  <a:cubicBezTo>
                    <a:pt x="591315" y="468924"/>
                    <a:pt x="587409" y="469115"/>
                    <a:pt x="583790" y="468829"/>
                  </a:cubicBezTo>
                  <a:cubicBezTo>
                    <a:pt x="580170" y="468543"/>
                    <a:pt x="579313" y="474639"/>
                    <a:pt x="575789" y="471401"/>
                  </a:cubicBezTo>
                  <a:lnTo>
                    <a:pt x="581123" y="467972"/>
                  </a:lnTo>
                  <a:lnTo>
                    <a:pt x="582552" y="466924"/>
                  </a:lnTo>
                  <a:cubicBezTo>
                    <a:pt x="581790" y="463209"/>
                    <a:pt x="582647" y="460447"/>
                    <a:pt x="584456" y="460638"/>
                  </a:cubicBezTo>
                  <a:cubicBezTo>
                    <a:pt x="586266" y="460828"/>
                    <a:pt x="591981" y="462828"/>
                    <a:pt x="593410" y="463686"/>
                  </a:cubicBezTo>
                  <a:cubicBezTo>
                    <a:pt x="594839" y="464543"/>
                    <a:pt x="599220" y="465305"/>
                    <a:pt x="599792" y="463305"/>
                  </a:cubicBezTo>
                  <a:cubicBezTo>
                    <a:pt x="600363" y="461304"/>
                    <a:pt x="601221" y="456732"/>
                    <a:pt x="604935" y="457209"/>
                  </a:cubicBezTo>
                  <a:close/>
                  <a:moveTo>
                    <a:pt x="427484" y="457209"/>
                  </a:moveTo>
                  <a:lnTo>
                    <a:pt x="432103" y="460002"/>
                  </a:lnTo>
                  <a:lnTo>
                    <a:pt x="429199" y="459876"/>
                  </a:lnTo>
                  <a:cubicBezTo>
                    <a:pt x="429770" y="457590"/>
                    <a:pt x="429008" y="456352"/>
                    <a:pt x="427484" y="457209"/>
                  </a:cubicBezTo>
                  <a:close/>
                  <a:moveTo>
                    <a:pt x="841631" y="457018"/>
                  </a:moveTo>
                  <a:lnTo>
                    <a:pt x="844012" y="457875"/>
                  </a:lnTo>
                  <a:cubicBezTo>
                    <a:pt x="844774" y="458161"/>
                    <a:pt x="845441" y="459875"/>
                    <a:pt x="845060" y="460447"/>
                  </a:cubicBezTo>
                  <a:cubicBezTo>
                    <a:pt x="844393" y="461590"/>
                    <a:pt x="843060" y="462733"/>
                    <a:pt x="841726" y="463495"/>
                  </a:cubicBezTo>
                  <a:lnTo>
                    <a:pt x="840583" y="464352"/>
                  </a:lnTo>
                  <a:cubicBezTo>
                    <a:pt x="838869" y="464733"/>
                    <a:pt x="838583" y="465781"/>
                    <a:pt x="840012" y="466734"/>
                  </a:cubicBezTo>
                  <a:lnTo>
                    <a:pt x="839917" y="467496"/>
                  </a:lnTo>
                  <a:cubicBezTo>
                    <a:pt x="839821" y="468543"/>
                    <a:pt x="838678" y="469496"/>
                    <a:pt x="837631" y="470258"/>
                  </a:cubicBezTo>
                  <a:cubicBezTo>
                    <a:pt x="837440" y="470353"/>
                    <a:pt x="835154" y="469400"/>
                    <a:pt x="835059" y="468829"/>
                  </a:cubicBezTo>
                  <a:lnTo>
                    <a:pt x="834773" y="466734"/>
                  </a:lnTo>
                  <a:cubicBezTo>
                    <a:pt x="834868" y="464447"/>
                    <a:pt x="838012" y="460066"/>
                    <a:pt x="841631" y="457018"/>
                  </a:cubicBezTo>
                  <a:close/>
                  <a:moveTo>
                    <a:pt x="896305" y="454161"/>
                  </a:moveTo>
                  <a:cubicBezTo>
                    <a:pt x="896495" y="455875"/>
                    <a:pt x="894400" y="463400"/>
                    <a:pt x="893733" y="466448"/>
                  </a:cubicBezTo>
                  <a:lnTo>
                    <a:pt x="887161" y="464162"/>
                  </a:lnTo>
                  <a:lnTo>
                    <a:pt x="886113" y="463781"/>
                  </a:lnTo>
                  <a:cubicBezTo>
                    <a:pt x="884875" y="463591"/>
                    <a:pt x="885542" y="461590"/>
                    <a:pt x="887637" y="459400"/>
                  </a:cubicBezTo>
                  <a:cubicBezTo>
                    <a:pt x="889733" y="457209"/>
                    <a:pt x="896114" y="452446"/>
                    <a:pt x="896305" y="454161"/>
                  </a:cubicBezTo>
                  <a:close/>
                  <a:moveTo>
                    <a:pt x="1022892" y="453684"/>
                  </a:moveTo>
                  <a:lnTo>
                    <a:pt x="1026131" y="454256"/>
                  </a:lnTo>
                  <a:cubicBezTo>
                    <a:pt x="1029941" y="455685"/>
                    <a:pt x="1033084" y="458066"/>
                    <a:pt x="1033084" y="459685"/>
                  </a:cubicBezTo>
                  <a:cubicBezTo>
                    <a:pt x="1033084" y="461304"/>
                    <a:pt x="1032037" y="465781"/>
                    <a:pt x="1030798" y="466257"/>
                  </a:cubicBezTo>
                  <a:cubicBezTo>
                    <a:pt x="1029560" y="466734"/>
                    <a:pt x="1025750" y="467115"/>
                    <a:pt x="1025369" y="465972"/>
                  </a:cubicBezTo>
                  <a:lnTo>
                    <a:pt x="1025750" y="465210"/>
                  </a:lnTo>
                  <a:lnTo>
                    <a:pt x="1026607" y="463114"/>
                  </a:lnTo>
                  <a:cubicBezTo>
                    <a:pt x="1028227" y="460447"/>
                    <a:pt x="1027846" y="458161"/>
                    <a:pt x="1025655" y="457971"/>
                  </a:cubicBezTo>
                  <a:cubicBezTo>
                    <a:pt x="1023464" y="457875"/>
                    <a:pt x="1018416" y="456923"/>
                    <a:pt x="1018606" y="456066"/>
                  </a:cubicBezTo>
                  <a:lnTo>
                    <a:pt x="1018987" y="455780"/>
                  </a:lnTo>
                  <a:cubicBezTo>
                    <a:pt x="1020225" y="454923"/>
                    <a:pt x="1021845" y="453494"/>
                    <a:pt x="1022892" y="453684"/>
                  </a:cubicBezTo>
                  <a:close/>
                  <a:moveTo>
                    <a:pt x="637796" y="449493"/>
                  </a:moveTo>
                  <a:cubicBezTo>
                    <a:pt x="639892" y="449493"/>
                    <a:pt x="644749" y="452160"/>
                    <a:pt x="642940" y="455399"/>
                  </a:cubicBezTo>
                  <a:cubicBezTo>
                    <a:pt x="641130" y="458637"/>
                    <a:pt x="644845" y="467972"/>
                    <a:pt x="647798" y="466924"/>
                  </a:cubicBezTo>
                  <a:lnTo>
                    <a:pt x="650369" y="466638"/>
                  </a:lnTo>
                  <a:lnTo>
                    <a:pt x="652369" y="466448"/>
                  </a:lnTo>
                  <a:cubicBezTo>
                    <a:pt x="655417" y="467305"/>
                    <a:pt x="656846" y="466638"/>
                    <a:pt x="655608" y="464828"/>
                  </a:cubicBezTo>
                  <a:lnTo>
                    <a:pt x="655132" y="463400"/>
                  </a:lnTo>
                  <a:lnTo>
                    <a:pt x="654656" y="461876"/>
                  </a:lnTo>
                  <a:cubicBezTo>
                    <a:pt x="654465" y="458637"/>
                    <a:pt x="655417" y="457303"/>
                    <a:pt x="656846" y="458827"/>
                  </a:cubicBezTo>
                  <a:cubicBezTo>
                    <a:pt x="658275" y="460352"/>
                    <a:pt x="664371" y="463495"/>
                    <a:pt x="667609" y="462828"/>
                  </a:cubicBezTo>
                  <a:cubicBezTo>
                    <a:pt x="670848" y="462161"/>
                    <a:pt x="676563" y="468543"/>
                    <a:pt x="675134" y="469877"/>
                  </a:cubicBezTo>
                  <a:cubicBezTo>
                    <a:pt x="673706" y="471305"/>
                    <a:pt x="666466" y="467781"/>
                    <a:pt x="663609" y="467114"/>
                  </a:cubicBezTo>
                  <a:lnTo>
                    <a:pt x="660751" y="468448"/>
                  </a:lnTo>
                  <a:lnTo>
                    <a:pt x="658084" y="469781"/>
                  </a:lnTo>
                  <a:cubicBezTo>
                    <a:pt x="654656" y="470829"/>
                    <a:pt x="652274" y="472448"/>
                    <a:pt x="652750" y="473401"/>
                  </a:cubicBezTo>
                  <a:lnTo>
                    <a:pt x="653131" y="474353"/>
                  </a:lnTo>
                  <a:lnTo>
                    <a:pt x="653417" y="475020"/>
                  </a:lnTo>
                  <a:cubicBezTo>
                    <a:pt x="653512" y="475877"/>
                    <a:pt x="652369" y="476544"/>
                    <a:pt x="650750" y="476544"/>
                  </a:cubicBezTo>
                  <a:lnTo>
                    <a:pt x="650274" y="475973"/>
                  </a:lnTo>
                  <a:lnTo>
                    <a:pt x="648750" y="474163"/>
                  </a:lnTo>
                  <a:cubicBezTo>
                    <a:pt x="647416" y="471877"/>
                    <a:pt x="645416" y="470639"/>
                    <a:pt x="644464" y="471401"/>
                  </a:cubicBezTo>
                  <a:cubicBezTo>
                    <a:pt x="643416" y="472163"/>
                    <a:pt x="639701" y="472829"/>
                    <a:pt x="638368" y="470924"/>
                  </a:cubicBezTo>
                  <a:cubicBezTo>
                    <a:pt x="636939" y="469115"/>
                    <a:pt x="640082" y="461971"/>
                    <a:pt x="640940" y="460066"/>
                  </a:cubicBezTo>
                  <a:cubicBezTo>
                    <a:pt x="641701" y="458066"/>
                    <a:pt x="640940" y="451970"/>
                    <a:pt x="639415" y="451589"/>
                  </a:cubicBezTo>
                  <a:cubicBezTo>
                    <a:pt x="637510" y="451398"/>
                    <a:pt x="633700" y="449874"/>
                    <a:pt x="633796" y="449779"/>
                  </a:cubicBezTo>
                  <a:cubicBezTo>
                    <a:pt x="633891" y="449588"/>
                    <a:pt x="635606" y="449493"/>
                    <a:pt x="637796" y="449493"/>
                  </a:cubicBezTo>
                  <a:close/>
                  <a:moveTo>
                    <a:pt x="920593" y="449207"/>
                  </a:moveTo>
                  <a:lnTo>
                    <a:pt x="920784" y="449398"/>
                  </a:lnTo>
                  <a:cubicBezTo>
                    <a:pt x="922784" y="451683"/>
                    <a:pt x="925261" y="449683"/>
                    <a:pt x="927356" y="450064"/>
                  </a:cubicBezTo>
                  <a:lnTo>
                    <a:pt x="929928" y="450636"/>
                  </a:lnTo>
                  <a:cubicBezTo>
                    <a:pt x="932785" y="451493"/>
                    <a:pt x="934500" y="453112"/>
                    <a:pt x="933928" y="454065"/>
                  </a:cubicBezTo>
                  <a:cubicBezTo>
                    <a:pt x="933262" y="455017"/>
                    <a:pt x="929833" y="455684"/>
                    <a:pt x="927833" y="452922"/>
                  </a:cubicBezTo>
                  <a:lnTo>
                    <a:pt x="923642" y="453779"/>
                  </a:lnTo>
                  <a:cubicBezTo>
                    <a:pt x="922403" y="454065"/>
                    <a:pt x="920498" y="454827"/>
                    <a:pt x="920212" y="454541"/>
                  </a:cubicBezTo>
                  <a:lnTo>
                    <a:pt x="919069" y="453303"/>
                  </a:lnTo>
                  <a:cubicBezTo>
                    <a:pt x="918308" y="451683"/>
                    <a:pt x="918974" y="449874"/>
                    <a:pt x="920593" y="449207"/>
                  </a:cubicBezTo>
                  <a:close/>
                  <a:moveTo>
                    <a:pt x="873445" y="447969"/>
                  </a:moveTo>
                  <a:lnTo>
                    <a:pt x="877636" y="451303"/>
                  </a:lnTo>
                  <a:cubicBezTo>
                    <a:pt x="878112" y="451684"/>
                    <a:pt x="880398" y="450541"/>
                    <a:pt x="881827" y="449969"/>
                  </a:cubicBezTo>
                  <a:lnTo>
                    <a:pt x="885923" y="448445"/>
                  </a:lnTo>
                  <a:cubicBezTo>
                    <a:pt x="889066" y="450827"/>
                    <a:pt x="890686" y="453398"/>
                    <a:pt x="889542" y="454160"/>
                  </a:cubicBezTo>
                  <a:cubicBezTo>
                    <a:pt x="888304" y="454922"/>
                    <a:pt x="883161" y="456161"/>
                    <a:pt x="880208" y="455399"/>
                  </a:cubicBezTo>
                  <a:cubicBezTo>
                    <a:pt x="877255" y="454637"/>
                    <a:pt x="871350" y="450636"/>
                    <a:pt x="873445" y="447969"/>
                  </a:cubicBezTo>
                  <a:close/>
                  <a:moveTo>
                    <a:pt x="957455" y="447874"/>
                  </a:moveTo>
                  <a:cubicBezTo>
                    <a:pt x="957932" y="447969"/>
                    <a:pt x="958694" y="449207"/>
                    <a:pt x="959075" y="450541"/>
                  </a:cubicBezTo>
                  <a:cubicBezTo>
                    <a:pt x="959456" y="451874"/>
                    <a:pt x="964123" y="449779"/>
                    <a:pt x="964885" y="448922"/>
                  </a:cubicBezTo>
                  <a:cubicBezTo>
                    <a:pt x="965647" y="448160"/>
                    <a:pt x="970028" y="448255"/>
                    <a:pt x="971171" y="449112"/>
                  </a:cubicBezTo>
                  <a:cubicBezTo>
                    <a:pt x="972314" y="449970"/>
                    <a:pt x="971267" y="451303"/>
                    <a:pt x="968790" y="452065"/>
                  </a:cubicBezTo>
                  <a:cubicBezTo>
                    <a:pt x="966314" y="452827"/>
                    <a:pt x="958027" y="454351"/>
                    <a:pt x="956789" y="453303"/>
                  </a:cubicBezTo>
                  <a:cubicBezTo>
                    <a:pt x="955455" y="452255"/>
                    <a:pt x="957074" y="447874"/>
                    <a:pt x="957455" y="447874"/>
                  </a:cubicBezTo>
                  <a:close/>
                  <a:moveTo>
                    <a:pt x="1040800" y="447112"/>
                  </a:moveTo>
                  <a:cubicBezTo>
                    <a:pt x="1042133" y="447684"/>
                    <a:pt x="1047181" y="452351"/>
                    <a:pt x="1048610" y="453970"/>
                  </a:cubicBezTo>
                  <a:cubicBezTo>
                    <a:pt x="1050039" y="455685"/>
                    <a:pt x="1049372" y="456732"/>
                    <a:pt x="1047086" y="456351"/>
                  </a:cubicBezTo>
                  <a:cubicBezTo>
                    <a:pt x="1044896" y="455970"/>
                    <a:pt x="1042609" y="460638"/>
                    <a:pt x="1041371" y="460447"/>
                  </a:cubicBezTo>
                  <a:cubicBezTo>
                    <a:pt x="1040038" y="460257"/>
                    <a:pt x="1037371" y="458161"/>
                    <a:pt x="1039847" y="456637"/>
                  </a:cubicBezTo>
                  <a:cubicBezTo>
                    <a:pt x="1042324" y="455113"/>
                    <a:pt x="1038895" y="448827"/>
                    <a:pt x="1039180" y="447684"/>
                  </a:cubicBezTo>
                  <a:lnTo>
                    <a:pt x="1039942" y="447398"/>
                  </a:lnTo>
                  <a:close/>
                  <a:moveTo>
                    <a:pt x="1374017" y="444507"/>
                  </a:moveTo>
                  <a:lnTo>
                    <a:pt x="1374269" y="445873"/>
                  </a:lnTo>
                  <a:cubicBezTo>
                    <a:pt x="1374222" y="447445"/>
                    <a:pt x="1374150" y="447588"/>
                    <a:pt x="1374079" y="446564"/>
                  </a:cubicBezTo>
                  <a:close/>
                  <a:moveTo>
                    <a:pt x="1105093" y="444445"/>
                  </a:moveTo>
                  <a:cubicBezTo>
                    <a:pt x="1109475" y="445778"/>
                    <a:pt x="1113666" y="454065"/>
                    <a:pt x="1109856" y="451588"/>
                  </a:cubicBezTo>
                  <a:lnTo>
                    <a:pt x="1105379" y="451207"/>
                  </a:lnTo>
                  <a:lnTo>
                    <a:pt x="1097759" y="450541"/>
                  </a:lnTo>
                  <a:cubicBezTo>
                    <a:pt x="1095568" y="453684"/>
                    <a:pt x="1092997" y="455303"/>
                    <a:pt x="1092235" y="454065"/>
                  </a:cubicBezTo>
                  <a:cubicBezTo>
                    <a:pt x="1091568" y="452922"/>
                    <a:pt x="1095188" y="447112"/>
                    <a:pt x="1095854" y="445302"/>
                  </a:cubicBezTo>
                  <a:cubicBezTo>
                    <a:pt x="1096521" y="443492"/>
                    <a:pt x="1100712" y="443111"/>
                    <a:pt x="1105093" y="444445"/>
                  </a:cubicBezTo>
                  <a:close/>
                  <a:moveTo>
                    <a:pt x="667800" y="442921"/>
                  </a:moveTo>
                  <a:cubicBezTo>
                    <a:pt x="669705" y="442921"/>
                    <a:pt x="675325" y="444731"/>
                    <a:pt x="679326" y="445683"/>
                  </a:cubicBezTo>
                  <a:cubicBezTo>
                    <a:pt x="683326" y="446636"/>
                    <a:pt x="685898" y="454351"/>
                    <a:pt x="682755" y="452541"/>
                  </a:cubicBezTo>
                  <a:lnTo>
                    <a:pt x="680088" y="451589"/>
                  </a:lnTo>
                  <a:cubicBezTo>
                    <a:pt x="677230" y="450636"/>
                    <a:pt x="673992" y="449493"/>
                    <a:pt x="671039" y="449779"/>
                  </a:cubicBezTo>
                  <a:lnTo>
                    <a:pt x="668277" y="450160"/>
                  </a:lnTo>
                  <a:cubicBezTo>
                    <a:pt x="664657" y="452351"/>
                    <a:pt x="662181" y="452160"/>
                    <a:pt x="662752" y="449874"/>
                  </a:cubicBezTo>
                  <a:lnTo>
                    <a:pt x="663323" y="449779"/>
                  </a:lnTo>
                  <a:lnTo>
                    <a:pt x="670563" y="449112"/>
                  </a:lnTo>
                  <a:cubicBezTo>
                    <a:pt x="667229" y="445683"/>
                    <a:pt x="665990" y="442921"/>
                    <a:pt x="667800" y="442921"/>
                  </a:cubicBezTo>
                  <a:close/>
                  <a:moveTo>
                    <a:pt x="860967" y="442540"/>
                  </a:moveTo>
                  <a:cubicBezTo>
                    <a:pt x="861824" y="441016"/>
                    <a:pt x="864968" y="442730"/>
                    <a:pt x="867920" y="446350"/>
                  </a:cubicBezTo>
                  <a:lnTo>
                    <a:pt x="862110" y="449588"/>
                  </a:lnTo>
                  <a:lnTo>
                    <a:pt x="861253" y="450064"/>
                  </a:lnTo>
                  <a:cubicBezTo>
                    <a:pt x="862301" y="453112"/>
                    <a:pt x="860777" y="453970"/>
                    <a:pt x="857919" y="451969"/>
                  </a:cubicBezTo>
                  <a:cubicBezTo>
                    <a:pt x="855061" y="449969"/>
                    <a:pt x="851537" y="443111"/>
                    <a:pt x="853347" y="444826"/>
                  </a:cubicBezTo>
                  <a:lnTo>
                    <a:pt x="854490" y="445302"/>
                  </a:lnTo>
                  <a:lnTo>
                    <a:pt x="856109" y="446064"/>
                  </a:lnTo>
                  <a:cubicBezTo>
                    <a:pt x="858110" y="446540"/>
                    <a:pt x="860015" y="445778"/>
                    <a:pt x="860300" y="444349"/>
                  </a:cubicBezTo>
                  <a:lnTo>
                    <a:pt x="860681" y="443111"/>
                  </a:lnTo>
                  <a:close/>
                  <a:moveTo>
                    <a:pt x="1357410" y="441492"/>
                  </a:moveTo>
                  <a:cubicBezTo>
                    <a:pt x="1357505" y="441492"/>
                    <a:pt x="1358076" y="443207"/>
                    <a:pt x="1358172" y="444159"/>
                  </a:cubicBezTo>
                  <a:cubicBezTo>
                    <a:pt x="1358172" y="444350"/>
                    <a:pt x="1357124" y="444731"/>
                    <a:pt x="1356457" y="444826"/>
                  </a:cubicBezTo>
                  <a:lnTo>
                    <a:pt x="1354933" y="445016"/>
                  </a:lnTo>
                  <a:cubicBezTo>
                    <a:pt x="1353409" y="445969"/>
                    <a:pt x="1350171" y="445683"/>
                    <a:pt x="1347599" y="444540"/>
                  </a:cubicBezTo>
                  <a:cubicBezTo>
                    <a:pt x="1345027" y="443302"/>
                    <a:pt x="1343503" y="440921"/>
                    <a:pt x="1350838" y="442254"/>
                  </a:cubicBezTo>
                  <a:close/>
                  <a:moveTo>
                    <a:pt x="58391" y="440539"/>
                  </a:moveTo>
                  <a:lnTo>
                    <a:pt x="55914" y="441111"/>
                  </a:lnTo>
                  <a:lnTo>
                    <a:pt x="53819" y="441587"/>
                  </a:lnTo>
                  <a:cubicBezTo>
                    <a:pt x="54581" y="444826"/>
                    <a:pt x="56581" y="447397"/>
                    <a:pt x="58200" y="447302"/>
                  </a:cubicBezTo>
                  <a:cubicBezTo>
                    <a:pt x="59820" y="447207"/>
                    <a:pt x="63820" y="443016"/>
                    <a:pt x="63820" y="441778"/>
                  </a:cubicBezTo>
                  <a:cubicBezTo>
                    <a:pt x="63820" y="440539"/>
                    <a:pt x="61344" y="439968"/>
                    <a:pt x="58391" y="440539"/>
                  </a:cubicBezTo>
                  <a:close/>
                  <a:moveTo>
                    <a:pt x="1224823" y="439397"/>
                  </a:moveTo>
                  <a:cubicBezTo>
                    <a:pt x="1225775" y="438634"/>
                    <a:pt x="1236253" y="438634"/>
                    <a:pt x="1236443" y="439397"/>
                  </a:cubicBezTo>
                  <a:cubicBezTo>
                    <a:pt x="1236634" y="440158"/>
                    <a:pt x="1234538" y="440730"/>
                    <a:pt x="1231871" y="440730"/>
                  </a:cubicBezTo>
                  <a:cubicBezTo>
                    <a:pt x="1229204" y="440730"/>
                    <a:pt x="1223965" y="440158"/>
                    <a:pt x="1224823" y="439397"/>
                  </a:cubicBezTo>
                  <a:close/>
                  <a:moveTo>
                    <a:pt x="811627" y="438825"/>
                  </a:moveTo>
                  <a:cubicBezTo>
                    <a:pt x="811723" y="439778"/>
                    <a:pt x="812961" y="441778"/>
                    <a:pt x="814390" y="441112"/>
                  </a:cubicBezTo>
                  <a:lnTo>
                    <a:pt x="815533" y="441207"/>
                  </a:lnTo>
                  <a:lnTo>
                    <a:pt x="816104" y="441302"/>
                  </a:lnTo>
                  <a:cubicBezTo>
                    <a:pt x="816485" y="442540"/>
                    <a:pt x="815914" y="444731"/>
                    <a:pt x="814961" y="446160"/>
                  </a:cubicBezTo>
                  <a:cubicBezTo>
                    <a:pt x="814009" y="447589"/>
                    <a:pt x="809341" y="449589"/>
                    <a:pt x="807817" y="446445"/>
                  </a:cubicBezTo>
                  <a:lnTo>
                    <a:pt x="806293" y="444064"/>
                  </a:lnTo>
                  <a:lnTo>
                    <a:pt x="805912" y="443493"/>
                  </a:lnTo>
                  <a:cubicBezTo>
                    <a:pt x="804388" y="443302"/>
                    <a:pt x="802198" y="443683"/>
                    <a:pt x="800959" y="444255"/>
                  </a:cubicBezTo>
                  <a:cubicBezTo>
                    <a:pt x="799816" y="444826"/>
                    <a:pt x="797245" y="441016"/>
                    <a:pt x="796101" y="440731"/>
                  </a:cubicBezTo>
                  <a:cubicBezTo>
                    <a:pt x="794959" y="440540"/>
                    <a:pt x="796578" y="439683"/>
                    <a:pt x="799626" y="438921"/>
                  </a:cubicBezTo>
                  <a:cubicBezTo>
                    <a:pt x="802674" y="438159"/>
                    <a:pt x="811532" y="437778"/>
                    <a:pt x="811627" y="438825"/>
                  </a:cubicBezTo>
                  <a:close/>
                  <a:moveTo>
                    <a:pt x="822010" y="437968"/>
                  </a:moveTo>
                  <a:cubicBezTo>
                    <a:pt x="822772" y="437396"/>
                    <a:pt x="824582" y="438158"/>
                    <a:pt x="826201" y="439682"/>
                  </a:cubicBezTo>
                  <a:cubicBezTo>
                    <a:pt x="827821" y="441206"/>
                    <a:pt x="832583" y="446064"/>
                    <a:pt x="833059" y="447588"/>
                  </a:cubicBezTo>
                  <a:cubicBezTo>
                    <a:pt x="833536" y="449017"/>
                    <a:pt x="831154" y="451874"/>
                    <a:pt x="826487" y="449779"/>
                  </a:cubicBezTo>
                  <a:lnTo>
                    <a:pt x="823915" y="447207"/>
                  </a:lnTo>
                  <a:lnTo>
                    <a:pt x="822106" y="445302"/>
                  </a:lnTo>
                  <a:cubicBezTo>
                    <a:pt x="820677" y="442445"/>
                    <a:pt x="821248" y="438539"/>
                    <a:pt x="822010" y="437968"/>
                  </a:cubicBezTo>
                  <a:close/>
                  <a:moveTo>
                    <a:pt x="1300165" y="436729"/>
                  </a:moveTo>
                  <a:cubicBezTo>
                    <a:pt x="1301784" y="437968"/>
                    <a:pt x="1303023" y="443016"/>
                    <a:pt x="1301880" y="444349"/>
                  </a:cubicBezTo>
                  <a:cubicBezTo>
                    <a:pt x="1300737" y="445778"/>
                    <a:pt x="1297213" y="446731"/>
                    <a:pt x="1298546" y="444159"/>
                  </a:cubicBezTo>
                  <a:lnTo>
                    <a:pt x="1298737" y="441778"/>
                  </a:lnTo>
                  <a:lnTo>
                    <a:pt x="1298927" y="439492"/>
                  </a:lnTo>
                  <a:cubicBezTo>
                    <a:pt x="1297974" y="436729"/>
                    <a:pt x="1298451" y="435396"/>
                    <a:pt x="1300165" y="436729"/>
                  </a:cubicBezTo>
                  <a:close/>
                  <a:moveTo>
                    <a:pt x="1043847" y="436253"/>
                  </a:moveTo>
                  <a:cubicBezTo>
                    <a:pt x="1045276" y="435491"/>
                    <a:pt x="1053467" y="435682"/>
                    <a:pt x="1053563" y="436444"/>
                  </a:cubicBezTo>
                  <a:cubicBezTo>
                    <a:pt x="1053753" y="437206"/>
                    <a:pt x="1055753" y="440730"/>
                    <a:pt x="1056706" y="443302"/>
                  </a:cubicBezTo>
                  <a:lnTo>
                    <a:pt x="1053467" y="444540"/>
                  </a:lnTo>
                  <a:lnTo>
                    <a:pt x="1050896" y="445492"/>
                  </a:lnTo>
                  <a:cubicBezTo>
                    <a:pt x="1048229" y="443873"/>
                    <a:pt x="1044704" y="440158"/>
                    <a:pt x="1043466" y="439301"/>
                  </a:cubicBezTo>
                  <a:cubicBezTo>
                    <a:pt x="1042228" y="438444"/>
                    <a:pt x="1042418" y="437110"/>
                    <a:pt x="1043847" y="436253"/>
                  </a:cubicBezTo>
                  <a:close/>
                  <a:moveTo>
                    <a:pt x="725617" y="435873"/>
                  </a:moveTo>
                  <a:cubicBezTo>
                    <a:pt x="726284" y="435587"/>
                    <a:pt x="728379" y="435492"/>
                    <a:pt x="728760" y="436254"/>
                  </a:cubicBezTo>
                  <a:cubicBezTo>
                    <a:pt x="729141" y="437111"/>
                    <a:pt x="728951" y="439683"/>
                    <a:pt x="729046" y="441588"/>
                  </a:cubicBezTo>
                  <a:lnTo>
                    <a:pt x="730380" y="442540"/>
                  </a:lnTo>
                  <a:cubicBezTo>
                    <a:pt x="731046" y="443017"/>
                    <a:pt x="733618" y="442636"/>
                    <a:pt x="734475" y="441874"/>
                  </a:cubicBezTo>
                  <a:cubicBezTo>
                    <a:pt x="739047" y="438445"/>
                    <a:pt x="741047" y="437968"/>
                    <a:pt x="744953" y="440064"/>
                  </a:cubicBezTo>
                  <a:lnTo>
                    <a:pt x="747239" y="441397"/>
                  </a:lnTo>
                  <a:cubicBezTo>
                    <a:pt x="749906" y="443112"/>
                    <a:pt x="750192" y="445493"/>
                    <a:pt x="748001" y="446636"/>
                  </a:cubicBezTo>
                  <a:cubicBezTo>
                    <a:pt x="745810" y="447779"/>
                    <a:pt x="749715" y="453494"/>
                    <a:pt x="746667" y="452923"/>
                  </a:cubicBezTo>
                  <a:cubicBezTo>
                    <a:pt x="743714" y="452256"/>
                    <a:pt x="737142" y="450351"/>
                    <a:pt x="737809" y="449779"/>
                  </a:cubicBezTo>
                  <a:lnTo>
                    <a:pt x="738190" y="449589"/>
                  </a:lnTo>
                  <a:lnTo>
                    <a:pt x="740381" y="448636"/>
                  </a:lnTo>
                  <a:cubicBezTo>
                    <a:pt x="742762" y="447684"/>
                    <a:pt x="742857" y="446446"/>
                    <a:pt x="740571" y="445779"/>
                  </a:cubicBezTo>
                  <a:lnTo>
                    <a:pt x="738476" y="445207"/>
                  </a:lnTo>
                  <a:lnTo>
                    <a:pt x="735713" y="444445"/>
                  </a:lnTo>
                  <a:cubicBezTo>
                    <a:pt x="732570" y="445017"/>
                    <a:pt x="726570" y="444826"/>
                    <a:pt x="722283" y="444160"/>
                  </a:cubicBezTo>
                  <a:lnTo>
                    <a:pt x="720378" y="445588"/>
                  </a:lnTo>
                  <a:cubicBezTo>
                    <a:pt x="714663" y="449779"/>
                    <a:pt x="716854" y="444160"/>
                    <a:pt x="715711" y="443398"/>
                  </a:cubicBezTo>
                  <a:cubicBezTo>
                    <a:pt x="711901" y="440921"/>
                    <a:pt x="716663" y="440159"/>
                    <a:pt x="717806" y="439207"/>
                  </a:cubicBezTo>
                  <a:lnTo>
                    <a:pt x="719426" y="437873"/>
                  </a:lnTo>
                  <a:cubicBezTo>
                    <a:pt x="722188" y="437111"/>
                    <a:pt x="724950" y="436159"/>
                    <a:pt x="725617" y="435873"/>
                  </a:cubicBezTo>
                  <a:close/>
                  <a:moveTo>
                    <a:pt x="1209963" y="435301"/>
                  </a:moveTo>
                  <a:cubicBezTo>
                    <a:pt x="1212726" y="435301"/>
                    <a:pt x="1219012" y="435492"/>
                    <a:pt x="1219012" y="435682"/>
                  </a:cubicBezTo>
                  <a:cubicBezTo>
                    <a:pt x="1219012" y="435872"/>
                    <a:pt x="1217964" y="436539"/>
                    <a:pt x="1216726" y="436634"/>
                  </a:cubicBezTo>
                  <a:cubicBezTo>
                    <a:pt x="1215488" y="436825"/>
                    <a:pt x="1211297" y="439301"/>
                    <a:pt x="1211297" y="441778"/>
                  </a:cubicBezTo>
                  <a:lnTo>
                    <a:pt x="1211106" y="444064"/>
                  </a:lnTo>
                  <a:cubicBezTo>
                    <a:pt x="1211011" y="445207"/>
                    <a:pt x="1216250" y="445778"/>
                    <a:pt x="1211773" y="447207"/>
                  </a:cubicBezTo>
                  <a:cubicBezTo>
                    <a:pt x="1211106" y="447398"/>
                    <a:pt x="1209106" y="446064"/>
                    <a:pt x="1208725" y="445207"/>
                  </a:cubicBezTo>
                  <a:lnTo>
                    <a:pt x="1207392" y="442254"/>
                  </a:lnTo>
                  <a:cubicBezTo>
                    <a:pt x="1206058" y="438444"/>
                    <a:pt x="1207201" y="435301"/>
                    <a:pt x="1209963" y="435301"/>
                  </a:cubicBezTo>
                  <a:close/>
                  <a:moveTo>
                    <a:pt x="1152242" y="435301"/>
                  </a:moveTo>
                  <a:cubicBezTo>
                    <a:pt x="1153861" y="435015"/>
                    <a:pt x="1155576" y="435396"/>
                    <a:pt x="1156052" y="436063"/>
                  </a:cubicBezTo>
                  <a:lnTo>
                    <a:pt x="1155957" y="436634"/>
                  </a:lnTo>
                  <a:lnTo>
                    <a:pt x="1155481" y="439206"/>
                  </a:lnTo>
                  <a:cubicBezTo>
                    <a:pt x="1154433" y="442826"/>
                    <a:pt x="1151290" y="445302"/>
                    <a:pt x="1148527" y="444826"/>
                  </a:cubicBezTo>
                  <a:lnTo>
                    <a:pt x="1146527" y="443873"/>
                  </a:lnTo>
                  <a:cubicBezTo>
                    <a:pt x="1143955" y="442635"/>
                    <a:pt x="1144432" y="440540"/>
                    <a:pt x="1147480" y="439587"/>
                  </a:cubicBezTo>
                  <a:lnTo>
                    <a:pt x="1148718" y="439206"/>
                  </a:lnTo>
                  <a:cubicBezTo>
                    <a:pt x="1150432" y="439587"/>
                    <a:pt x="1151766" y="438730"/>
                    <a:pt x="1151575" y="437111"/>
                  </a:cubicBezTo>
                  <a:lnTo>
                    <a:pt x="1152052" y="435872"/>
                  </a:lnTo>
                  <a:close/>
                  <a:moveTo>
                    <a:pt x="1007366" y="435111"/>
                  </a:moveTo>
                  <a:cubicBezTo>
                    <a:pt x="1008509" y="435111"/>
                    <a:pt x="1011652" y="436635"/>
                    <a:pt x="1011176" y="438445"/>
                  </a:cubicBezTo>
                  <a:cubicBezTo>
                    <a:pt x="1010700" y="440255"/>
                    <a:pt x="1014700" y="445017"/>
                    <a:pt x="1014415" y="446446"/>
                  </a:cubicBezTo>
                  <a:cubicBezTo>
                    <a:pt x="1014033" y="447779"/>
                    <a:pt x="1015176" y="452065"/>
                    <a:pt x="1015081" y="452828"/>
                  </a:cubicBezTo>
                  <a:cubicBezTo>
                    <a:pt x="1014986" y="453494"/>
                    <a:pt x="1012986" y="455018"/>
                    <a:pt x="1010985" y="454637"/>
                  </a:cubicBezTo>
                  <a:lnTo>
                    <a:pt x="1009366" y="453970"/>
                  </a:lnTo>
                  <a:lnTo>
                    <a:pt x="1008318" y="453494"/>
                  </a:lnTo>
                  <a:cubicBezTo>
                    <a:pt x="1007366" y="452542"/>
                    <a:pt x="1004794" y="452637"/>
                    <a:pt x="1002794" y="453780"/>
                  </a:cubicBezTo>
                  <a:cubicBezTo>
                    <a:pt x="1000699" y="454923"/>
                    <a:pt x="999270" y="460733"/>
                    <a:pt x="998603" y="461019"/>
                  </a:cubicBezTo>
                  <a:cubicBezTo>
                    <a:pt x="997936" y="461305"/>
                    <a:pt x="996222" y="461305"/>
                    <a:pt x="996317" y="460543"/>
                  </a:cubicBezTo>
                  <a:lnTo>
                    <a:pt x="996317" y="459781"/>
                  </a:lnTo>
                  <a:lnTo>
                    <a:pt x="996222" y="458066"/>
                  </a:lnTo>
                  <a:cubicBezTo>
                    <a:pt x="996031" y="455780"/>
                    <a:pt x="997841" y="453113"/>
                    <a:pt x="1000127" y="452161"/>
                  </a:cubicBezTo>
                  <a:cubicBezTo>
                    <a:pt x="1002413" y="451208"/>
                    <a:pt x="1009652" y="446065"/>
                    <a:pt x="1008985" y="443779"/>
                  </a:cubicBezTo>
                  <a:cubicBezTo>
                    <a:pt x="1008318" y="441493"/>
                    <a:pt x="1006223" y="435111"/>
                    <a:pt x="1007366" y="435111"/>
                  </a:cubicBezTo>
                  <a:close/>
                  <a:moveTo>
                    <a:pt x="781529" y="434920"/>
                  </a:moveTo>
                  <a:cubicBezTo>
                    <a:pt x="783338" y="434920"/>
                    <a:pt x="787815" y="435682"/>
                    <a:pt x="787720" y="436539"/>
                  </a:cubicBezTo>
                  <a:lnTo>
                    <a:pt x="787529" y="436539"/>
                  </a:lnTo>
                  <a:lnTo>
                    <a:pt x="784862" y="436825"/>
                  </a:lnTo>
                  <a:cubicBezTo>
                    <a:pt x="784101" y="438635"/>
                    <a:pt x="784101" y="441206"/>
                    <a:pt x="784958" y="442445"/>
                  </a:cubicBezTo>
                  <a:lnTo>
                    <a:pt x="785243" y="443683"/>
                  </a:lnTo>
                  <a:lnTo>
                    <a:pt x="785529" y="444826"/>
                  </a:lnTo>
                  <a:cubicBezTo>
                    <a:pt x="785148" y="446160"/>
                    <a:pt x="783148" y="446826"/>
                    <a:pt x="781052" y="446255"/>
                  </a:cubicBezTo>
                  <a:lnTo>
                    <a:pt x="781052" y="445778"/>
                  </a:lnTo>
                  <a:lnTo>
                    <a:pt x="781052" y="443207"/>
                  </a:lnTo>
                  <a:cubicBezTo>
                    <a:pt x="779433" y="440921"/>
                    <a:pt x="778576" y="437396"/>
                    <a:pt x="778481" y="436539"/>
                  </a:cubicBezTo>
                  <a:cubicBezTo>
                    <a:pt x="778385" y="435682"/>
                    <a:pt x="779719" y="434920"/>
                    <a:pt x="781529" y="434920"/>
                  </a:cubicBezTo>
                  <a:close/>
                  <a:moveTo>
                    <a:pt x="1068231" y="434825"/>
                  </a:moveTo>
                  <a:cubicBezTo>
                    <a:pt x="1069565" y="435015"/>
                    <a:pt x="1070994" y="435682"/>
                    <a:pt x="1071946" y="436539"/>
                  </a:cubicBezTo>
                  <a:cubicBezTo>
                    <a:pt x="1072232" y="436825"/>
                    <a:pt x="1071375" y="438349"/>
                    <a:pt x="1070517" y="438921"/>
                  </a:cubicBezTo>
                  <a:lnTo>
                    <a:pt x="1069660" y="439492"/>
                  </a:lnTo>
                  <a:cubicBezTo>
                    <a:pt x="1068327" y="439683"/>
                    <a:pt x="1066327" y="441207"/>
                    <a:pt x="1065088" y="442921"/>
                  </a:cubicBezTo>
                  <a:cubicBezTo>
                    <a:pt x="1064040" y="444540"/>
                    <a:pt x="1058516" y="446350"/>
                    <a:pt x="1057754" y="445207"/>
                  </a:cubicBezTo>
                  <a:cubicBezTo>
                    <a:pt x="1056992" y="444064"/>
                    <a:pt x="1059278" y="441588"/>
                    <a:pt x="1062707" y="439683"/>
                  </a:cubicBezTo>
                  <a:lnTo>
                    <a:pt x="1064040" y="437206"/>
                  </a:lnTo>
                  <a:cubicBezTo>
                    <a:pt x="1065183" y="435206"/>
                    <a:pt x="1066040" y="434444"/>
                    <a:pt x="1068231" y="434825"/>
                  </a:cubicBezTo>
                  <a:close/>
                  <a:moveTo>
                    <a:pt x="1264828" y="434063"/>
                  </a:moveTo>
                  <a:cubicBezTo>
                    <a:pt x="1267113" y="434539"/>
                    <a:pt x="1273495" y="437302"/>
                    <a:pt x="1273876" y="439207"/>
                  </a:cubicBezTo>
                  <a:cubicBezTo>
                    <a:pt x="1274257" y="441207"/>
                    <a:pt x="1274638" y="447208"/>
                    <a:pt x="1273590" y="447017"/>
                  </a:cubicBezTo>
                  <a:cubicBezTo>
                    <a:pt x="1272543" y="446827"/>
                    <a:pt x="1269780" y="444445"/>
                    <a:pt x="1268638" y="442731"/>
                  </a:cubicBezTo>
                  <a:cubicBezTo>
                    <a:pt x="1267495" y="441112"/>
                    <a:pt x="1258541" y="437111"/>
                    <a:pt x="1259303" y="435778"/>
                  </a:cubicBezTo>
                  <a:cubicBezTo>
                    <a:pt x="1260065" y="434444"/>
                    <a:pt x="1262541" y="433682"/>
                    <a:pt x="1264828" y="434063"/>
                  </a:cubicBezTo>
                  <a:close/>
                  <a:moveTo>
                    <a:pt x="836583" y="434062"/>
                  </a:moveTo>
                  <a:cubicBezTo>
                    <a:pt x="838870" y="434443"/>
                    <a:pt x="845537" y="437015"/>
                    <a:pt x="846299" y="439111"/>
                  </a:cubicBezTo>
                  <a:cubicBezTo>
                    <a:pt x="847061" y="441206"/>
                    <a:pt x="841917" y="443206"/>
                    <a:pt x="839155" y="438253"/>
                  </a:cubicBezTo>
                  <a:lnTo>
                    <a:pt x="832297" y="437587"/>
                  </a:lnTo>
                  <a:lnTo>
                    <a:pt x="832202" y="437587"/>
                  </a:lnTo>
                  <a:cubicBezTo>
                    <a:pt x="832297" y="435301"/>
                    <a:pt x="834298" y="433777"/>
                    <a:pt x="836583" y="434062"/>
                  </a:cubicBezTo>
                  <a:close/>
                  <a:moveTo>
                    <a:pt x="1019463" y="433872"/>
                  </a:moveTo>
                  <a:cubicBezTo>
                    <a:pt x="1021559" y="434444"/>
                    <a:pt x="1020511" y="445112"/>
                    <a:pt x="1018415" y="444159"/>
                  </a:cubicBezTo>
                  <a:lnTo>
                    <a:pt x="1018129" y="443207"/>
                  </a:lnTo>
                  <a:cubicBezTo>
                    <a:pt x="1017558" y="441302"/>
                    <a:pt x="1018225" y="439111"/>
                    <a:pt x="1017844" y="437111"/>
                  </a:cubicBezTo>
                  <a:lnTo>
                    <a:pt x="1017653" y="435682"/>
                  </a:lnTo>
                  <a:cubicBezTo>
                    <a:pt x="1016510" y="434158"/>
                    <a:pt x="1017368" y="433301"/>
                    <a:pt x="1019463" y="433872"/>
                  </a:cubicBezTo>
                  <a:close/>
                  <a:moveTo>
                    <a:pt x="635891" y="433682"/>
                  </a:moveTo>
                  <a:lnTo>
                    <a:pt x="641892" y="434730"/>
                  </a:lnTo>
                  <a:cubicBezTo>
                    <a:pt x="642844" y="434920"/>
                    <a:pt x="643702" y="435778"/>
                    <a:pt x="644178" y="436540"/>
                  </a:cubicBezTo>
                  <a:cubicBezTo>
                    <a:pt x="644464" y="436921"/>
                    <a:pt x="643702" y="438254"/>
                    <a:pt x="643607" y="438254"/>
                  </a:cubicBezTo>
                  <a:cubicBezTo>
                    <a:pt x="636368" y="437206"/>
                    <a:pt x="641702" y="444540"/>
                    <a:pt x="636082" y="445493"/>
                  </a:cubicBezTo>
                  <a:cubicBezTo>
                    <a:pt x="633129" y="446065"/>
                    <a:pt x="631605" y="450541"/>
                    <a:pt x="631224" y="454065"/>
                  </a:cubicBezTo>
                  <a:lnTo>
                    <a:pt x="630843" y="456161"/>
                  </a:lnTo>
                  <a:cubicBezTo>
                    <a:pt x="628843" y="458161"/>
                    <a:pt x="626652" y="458638"/>
                    <a:pt x="626081" y="457018"/>
                  </a:cubicBezTo>
                  <a:cubicBezTo>
                    <a:pt x="625414" y="455494"/>
                    <a:pt x="624747" y="450351"/>
                    <a:pt x="626081" y="449493"/>
                  </a:cubicBezTo>
                  <a:cubicBezTo>
                    <a:pt x="627509" y="448636"/>
                    <a:pt x="629033" y="446255"/>
                    <a:pt x="625795" y="446255"/>
                  </a:cubicBezTo>
                  <a:cubicBezTo>
                    <a:pt x="622556" y="446255"/>
                    <a:pt x="616746" y="451780"/>
                    <a:pt x="618270" y="452732"/>
                  </a:cubicBezTo>
                  <a:cubicBezTo>
                    <a:pt x="619794" y="453685"/>
                    <a:pt x="623699" y="456637"/>
                    <a:pt x="623604" y="456828"/>
                  </a:cubicBezTo>
                  <a:cubicBezTo>
                    <a:pt x="623414" y="457114"/>
                    <a:pt x="621318" y="457495"/>
                    <a:pt x="619318" y="457209"/>
                  </a:cubicBezTo>
                  <a:lnTo>
                    <a:pt x="618175" y="456352"/>
                  </a:lnTo>
                  <a:lnTo>
                    <a:pt x="613603" y="452923"/>
                  </a:lnTo>
                  <a:cubicBezTo>
                    <a:pt x="608078" y="448351"/>
                    <a:pt x="604649" y="444160"/>
                    <a:pt x="605983" y="443588"/>
                  </a:cubicBezTo>
                  <a:cubicBezTo>
                    <a:pt x="607316" y="443112"/>
                    <a:pt x="610650" y="442921"/>
                    <a:pt x="611507" y="443969"/>
                  </a:cubicBezTo>
                  <a:cubicBezTo>
                    <a:pt x="612269" y="445017"/>
                    <a:pt x="617318" y="441302"/>
                    <a:pt x="616365" y="440159"/>
                  </a:cubicBezTo>
                  <a:cubicBezTo>
                    <a:pt x="615317" y="439016"/>
                    <a:pt x="613984" y="435015"/>
                    <a:pt x="616651" y="435015"/>
                  </a:cubicBezTo>
                  <a:cubicBezTo>
                    <a:pt x="619318" y="435015"/>
                    <a:pt x="626652" y="435778"/>
                    <a:pt x="628081" y="436825"/>
                  </a:cubicBezTo>
                  <a:cubicBezTo>
                    <a:pt x="629510" y="437778"/>
                    <a:pt x="634082" y="437587"/>
                    <a:pt x="635891" y="433682"/>
                  </a:cubicBezTo>
                  <a:close/>
                  <a:moveTo>
                    <a:pt x="978982" y="433300"/>
                  </a:moveTo>
                  <a:lnTo>
                    <a:pt x="979077" y="433777"/>
                  </a:lnTo>
                  <a:lnTo>
                    <a:pt x="979458" y="435777"/>
                  </a:lnTo>
                  <a:cubicBezTo>
                    <a:pt x="979363" y="438349"/>
                    <a:pt x="977458" y="440920"/>
                    <a:pt x="975267" y="441397"/>
                  </a:cubicBezTo>
                  <a:lnTo>
                    <a:pt x="974124" y="442254"/>
                  </a:lnTo>
                  <a:cubicBezTo>
                    <a:pt x="971362" y="444254"/>
                    <a:pt x="969457" y="442921"/>
                    <a:pt x="968028" y="441206"/>
                  </a:cubicBezTo>
                  <a:lnTo>
                    <a:pt x="967171" y="440254"/>
                  </a:lnTo>
                  <a:cubicBezTo>
                    <a:pt x="966885" y="438825"/>
                    <a:pt x="968028" y="437491"/>
                    <a:pt x="969647" y="437301"/>
                  </a:cubicBezTo>
                  <a:lnTo>
                    <a:pt x="970981" y="437587"/>
                  </a:lnTo>
                  <a:cubicBezTo>
                    <a:pt x="974695" y="438349"/>
                    <a:pt x="975172" y="437968"/>
                    <a:pt x="975172" y="434634"/>
                  </a:cubicBezTo>
                  <a:lnTo>
                    <a:pt x="975172" y="433967"/>
                  </a:lnTo>
                  <a:cubicBezTo>
                    <a:pt x="975553" y="433300"/>
                    <a:pt x="977362" y="433015"/>
                    <a:pt x="978982" y="433300"/>
                  </a:cubicBezTo>
                  <a:close/>
                  <a:moveTo>
                    <a:pt x="1182531" y="433015"/>
                  </a:moveTo>
                  <a:cubicBezTo>
                    <a:pt x="1183769" y="433015"/>
                    <a:pt x="1187484" y="434444"/>
                    <a:pt x="1187294" y="436254"/>
                  </a:cubicBezTo>
                  <a:lnTo>
                    <a:pt x="1188246" y="437492"/>
                  </a:lnTo>
                  <a:cubicBezTo>
                    <a:pt x="1189484" y="439016"/>
                    <a:pt x="1191675" y="440159"/>
                    <a:pt x="1193771" y="441016"/>
                  </a:cubicBezTo>
                  <a:cubicBezTo>
                    <a:pt x="1195104" y="441683"/>
                    <a:pt x="1198247" y="436063"/>
                    <a:pt x="1198914" y="442159"/>
                  </a:cubicBezTo>
                  <a:lnTo>
                    <a:pt x="1199105" y="443683"/>
                  </a:lnTo>
                  <a:cubicBezTo>
                    <a:pt x="1199009" y="445302"/>
                    <a:pt x="1199962" y="448160"/>
                    <a:pt x="1201105" y="450065"/>
                  </a:cubicBezTo>
                  <a:lnTo>
                    <a:pt x="1200438" y="450732"/>
                  </a:lnTo>
                  <a:lnTo>
                    <a:pt x="1198533" y="452922"/>
                  </a:lnTo>
                  <a:cubicBezTo>
                    <a:pt x="1194914" y="453303"/>
                    <a:pt x="1191675" y="453398"/>
                    <a:pt x="1191389" y="453113"/>
                  </a:cubicBezTo>
                  <a:cubicBezTo>
                    <a:pt x="1191104" y="452827"/>
                    <a:pt x="1189675" y="450636"/>
                    <a:pt x="1188341" y="449017"/>
                  </a:cubicBezTo>
                  <a:lnTo>
                    <a:pt x="1185675" y="450446"/>
                  </a:lnTo>
                  <a:lnTo>
                    <a:pt x="1185008" y="450827"/>
                  </a:lnTo>
                  <a:cubicBezTo>
                    <a:pt x="1183960" y="450732"/>
                    <a:pt x="1183103" y="449684"/>
                    <a:pt x="1183103" y="448350"/>
                  </a:cubicBezTo>
                  <a:lnTo>
                    <a:pt x="1183865" y="447969"/>
                  </a:lnTo>
                  <a:lnTo>
                    <a:pt x="1185770" y="446921"/>
                  </a:lnTo>
                  <a:cubicBezTo>
                    <a:pt x="1188437" y="445969"/>
                    <a:pt x="1189484" y="444255"/>
                    <a:pt x="1188056" y="442921"/>
                  </a:cubicBezTo>
                  <a:cubicBezTo>
                    <a:pt x="1186722" y="441397"/>
                    <a:pt x="1185008" y="434348"/>
                    <a:pt x="1183293" y="433872"/>
                  </a:cubicBezTo>
                  <a:cubicBezTo>
                    <a:pt x="1181579" y="433396"/>
                    <a:pt x="1181293" y="433015"/>
                    <a:pt x="1182531" y="433015"/>
                  </a:cubicBezTo>
                  <a:close/>
                  <a:moveTo>
                    <a:pt x="1372840" y="432824"/>
                  </a:moveTo>
                  <a:cubicBezTo>
                    <a:pt x="1373031" y="432538"/>
                    <a:pt x="1375222" y="433110"/>
                    <a:pt x="1375983" y="433681"/>
                  </a:cubicBezTo>
                  <a:cubicBezTo>
                    <a:pt x="1376936" y="434348"/>
                    <a:pt x="1378174" y="436158"/>
                    <a:pt x="1377889" y="436444"/>
                  </a:cubicBezTo>
                  <a:lnTo>
                    <a:pt x="1373888" y="440254"/>
                  </a:lnTo>
                  <a:lnTo>
                    <a:pt x="1374017" y="444507"/>
                  </a:lnTo>
                  <a:lnTo>
                    <a:pt x="1373019" y="439111"/>
                  </a:lnTo>
                  <a:cubicBezTo>
                    <a:pt x="1372388" y="436634"/>
                    <a:pt x="1371793" y="434396"/>
                    <a:pt x="1371983" y="433777"/>
                  </a:cubicBezTo>
                  <a:close/>
                  <a:moveTo>
                    <a:pt x="187836" y="432824"/>
                  </a:moveTo>
                  <a:lnTo>
                    <a:pt x="189169" y="432919"/>
                  </a:lnTo>
                  <a:cubicBezTo>
                    <a:pt x="192217" y="433110"/>
                    <a:pt x="195361" y="434443"/>
                    <a:pt x="198123" y="435872"/>
                  </a:cubicBezTo>
                  <a:cubicBezTo>
                    <a:pt x="200695" y="437206"/>
                    <a:pt x="202505" y="439206"/>
                    <a:pt x="198980" y="441492"/>
                  </a:cubicBezTo>
                  <a:lnTo>
                    <a:pt x="197171" y="442730"/>
                  </a:lnTo>
                  <a:cubicBezTo>
                    <a:pt x="194884" y="444730"/>
                    <a:pt x="191836" y="444826"/>
                    <a:pt x="190408" y="443111"/>
                  </a:cubicBezTo>
                  <a:cubicBezTo>
                    <a:pt x="188979" y="441397"/>
                    <a:pt x="186312" y="434920"/>
                    <a:pt x="187836" y="432824"/>
                  </a:cubicBezTo>
                  <a:close/>
                  <a:moveTo>
                    <a:pt x="946216" y="432348"/>
                  </a:moveTo>
                  <a:cubicBezTo>
                    <a:pt x="948502" y="434348"/>
                    <a:pt x="946311" y="442445"/>
                    <a:pt x="946406" y="445397"/>
                  </a:cubicBezTo>
                  <a:cubicBezTo>
                    <a:pt x="946501" y="448350"/>
                    <a:pt x="944882" y="449779"/>
                    <a:pt x="942882" y="448731"/>
                  </a:cubicBezTo>
                  <a:cubicBezTo>
                    <a:pt x="940786" y="447588"/>
                    <a:pt x="936310" y="443683"/>
                    <a:pt x="938405" y="443492"/>
                  </a:cubicBezTo>
                  <a:cubicBezTo>
                    <a:pt x="940501" y="443302"/>
                    <a:pt x="945835" y="441778"/>
                    <a:pt x="946120" y="440730"/>
                  </a:cubicBezTo>
                  <a:lnTo>
                    <a:pt x="945739" y="440349"/>
                  </a:lnTo>
                  <a:lnTo>
                    <a:pt x="944215" y="438730"/>
                  </a:lnTo>
                  <a:cubicBezTo>
                    <a:pt x="942310" y="437111"/>
                    <a:pt x="941453" y="435015"/>
                    <a:pt x="942310" y="434158"/>
                  </a:cubicBezTo>
                  <a:lnTo>
                    <a:pt x="943358" y="433681"/>
                  </a:lnTo>
                  <a:close/>
                  <a:moveTo>
                    <a:pt x="675135" y="432253"/>
                  </a:moveTo>
                  <a:cubicBezTo>
                    <a:pt x="676659" y="433968"/>
                    <a:pt x="678564" y="436444"/>
                    <a:pt x="679326" y="437777"/>
                  </a:cubicBezTo>
                  <a:cubicBezTo>
                    <a:pt x="680088" y="439016"/>
                    <a:pt x="680564" y="442445"/>
                    <a:pt x="678278" y="442064"/>
                  </a:cubicBezTo>
                  <a:cubicBezTo>
                    <a:pt x="675992" y="441683"/>
                    <a:pt x="671611" y="437968"/>
                    <a:pt x="669896" y="436158"/>
                  </a:cubicBezTo>
                  <a:lnTo>
                    <a:pt x="666848" y="438254"/>
                  </a:lnTo>
                  <a:lnTo>
                    <a:pt x="663229" y="440730"/>
                  </a:lnTo>
                  <a:cubicBezTo>
                    <a:pt x="661228" y="444445"/>
                    <a:pt x="657323" y="449874"/>
                    <a:pt x="656275" y="450636"/>
                  </a:cubicBezTo>
                  <a:cubicBezTo>
                    <a:pt x="655228" y="451494"/>
                    <a:pt x="655228" y="450446"/>
                    <a:pt x="656371" y="448255"/>
                  </a:cubicBezTo>
                  <a:cubicBezTo>
                    <a:pt x="657513" y="446159"/>
                    <a:pt x="655037" y="437492"/>
                    <a:pt x="658656" y="439682"/>
                  </a:cubicBezTo>
                  <a:lnTo>
                    <a:pt x="662847" y="435587"/>
                  </a:lnTo>
                  <a:cubicBezTo>
                    <a:pt x="664848" y="433682"/>
                    <a:pt x="669324" y="433301"/>
                    <a:pt x="672754" y="432634"/>
                  </a:cubicBezTo>
                  <a:close/>
                  <a:moveTo>
                    <a:pt x="990889" y="431967"/>
                  </a:moveTo>
                  <a:cubicBezTo>
                    <a:pt x="992984" y="431014"/>
                    <a:pt x="1000795" y="431776"/>
                    <a:pt x="998889" y="432157"/>
                  </a:cubicBezTo>
                  <a:cubicBezTo>
                    <a:pt x="996984" y="432538"/>
                    <a:pt x="993270" y="433681"/>
                    <a:pt x="993746" y="434062"/>
                  </a:cubicBezTo>
                  <a:cubicBezTo>
                    <a:pt x="994222" y="434443"/>
                    <a:pt x="996127" y="436444"/>
                    <a:pt x="997080" y="437682"/>
                  </a:cubicBezTo>
                  <a:cubicBezTo>
                    <a:pt x="998032" y="438920"/>
                    <a:pt x="1000414" y="442921"/>
                    <a:pt x="999652" y="442825"/>
                  </a:cubicBezTo>
                  <a:cubicBezTo>
                    <a:pt x="998699" y="442635"/>
                    <a:pt x="992508" y="438158"/>
                    <a:pt x="990603" y="436634"/>
                  </a:cubicBezTo>
                  <a:cubicBezTo>
                    <a:pt x="988698" y="435015"/>
                    <a:pt x="988793" y="432919"/>
                    <a:pt x="990889" y="431967"/>
                  </a:cubicBezTo>
                  <a:close/>
                  <a:moveTo>
                    <a:pt x="54962" y="431300"/>
                  </a:moveTo>
                  <a:cubicBezTo>
                    <a:pt x="55819" y="431776"/>
                    <a:pt x="56200" y="433205"/>
                    <a:pt x="55819" y="434443"/>
                  </a:cubicBezTo>
                  <a:lnTo>
                    <a:pt x="55153" y="434539"/>
                  </a:lnTo>
                  <a:lnTo>
                    <a:pt x="53152" y="435015"/>
                  </a:lnTo>
                  <a:cubicBezTo>
                    <a:pt x="50295" y="434920"/>
                    <a:pt x="51914" y="436158"/>
                    <a:pt x="56581" y="437872"/>
                  </a:cubicBezTo>
                  <a:lnTo>
                    <a:pt x="60867" y="436539"/>
                  </a:lnTo>
                  <a:lnTo>
                    <a:pt x="65820" y="435015"/>
                  </a:lnTo>
                  <a:cubicBezTo>
                    <a:pt x="65725" y="431491"/>
                    <a:pt x="67821" y="433110"/>
                    <a:pt x="70392" y="438634"/>
                  </a:cubicBezTo>
                  <a:lnTo>
                    <a:pt x="69440" y="444159"/>
                  </a:lnTo>
                  <a:cubicBezTo>
                    <a:pt x="69249" y="445302"/>
                    <a:pt x="70773" y="446540"/>
                    <a:pt x="71059" y="447778"/>
                  </a:cubicBezTo>
                  <a:lnTo>
                    <a:pt x="71345" y="448921"/>
                  </a:lnTo>
                  <a:cubicBezTo>
                    <a:pt x="71154" y="450255"/>
                    <a:pt x="69916" y="450541"/>
                    <a:pt x="68583" y="449493"/>
                  </a:cubicBezTo>
                  <a:lnTo>
                    <a:pt x="68297" y="449683"/>
                  </a:lnTo>
                  <a:lnTo>
                    <a:pt x="64296" y="451779"/>
                  </a:lnTo>
                  <a:cubicBezTo>
                    <a:pt x="59344" y="454636"/>
                    <a:pt x="54200" y="453970"/>
                    <a:pt x="52771" y="450159"/>
                  </a:cubicBezTo>
                  <a:lnTo>
                    <a:pt x="51342" y="447302"/>
                  </a:lnTo>
                  <a:lnTo>
                    <a:pt x="50104" y="444921"/>
                  </a:lnTo>
                  <a:cubicBezTo>
                    <a:pt x="48199" y="442444"/>
                    <a:pt x="45246" y="437682"/>
                    <a:pt x="43532" y="434158"/>
                  </a:cubicBezTo>
                  <a:lnTo>
                    <a:pt x="48485" y="432633"/>
                  </a:lnTo>
                  <a:cubicBezTo>
                    <a:pt x="50390" y="432062"/>
                    <a:pt x="52295" y="431681"/>
                    <a:pt x="54295" y="431395"/>
                  </a:cubicBezTo>
                  <a:close/>
                  <a:moveTo>
                    <a:pt x="748668" y="430824"/>
                  </a:moveTo>
                  <a:cubicBezTo>
                    <a:pt x="747811" y="429871"/>
                    <a:pt x="749716" y="429871"/>
                    <a:pt x="752764" y="430919"/>
                  </a:cubicBezTo>
                  <a:cubicBezTo>
                    <a:pt x="755812" y="431967"/>
                    <a:pt x="760289" y="437396"/>
                    <a:pt x="760479" y="438158"/>
                  </a:cubicBezTo>
                  <a:lnTo>
                    <a:pt x="760955" y="438444"/>
                  </a:lnTo>
                  <a:cubicBezTo>
                    <a:pt x="762574" y="439396"/>
                    <a:pt x="764384" y="440825"/>
                    <a:pt x="766003" y="440730"/>
                  </a:cubicBezTo>
                  <a:lnTo>
                    <a:pt x="767051" y="440635"/>
                  </a:lnTo>
                  <a:cubicBezTo>
                    <a:pt x="768290" y="438730"/>
                    <a:pt x="774481" y="439777"/>
                    <a:pt x="775814" y="441492"/>
                  </a:cubicBezTo>
                  <a:cubicBezTo>
                    <a:pt x="777148" y="443206"/>
                    <a:pt x="777243" y="444730"/>
                    <a:pt x="776005" y="444921"/>
                  </a:cubicBezTo>
                  <a:cubicBezTo>
                    <a:pt x="774671" y="445111"/>
                    <a:pt x="771147" y="445778"/>
                    <a:pt x="770957" y="445969"/>
                  </a:cubicBezTo>
                  <a:cubicBezTo>
                    <a:pt x="770766" y="446159"/>
                    <a:pt x="769623" y="448826"/>
                    <a:pt x="768480" y="451874"/>
                  </a:cubicBezTo>
                  <a:lnTo>
                    <a:pt x="766480" y="453303"/>
                  </a:lnTo>
                  <a:cubicBezTo>
                    <a:pt x="763717" y="455303"/>
                    <a:pt x="756574" y="450636"/>
                    <a:pt x="758479" y="448064"/>
                  </a:cubicBezTo>
                  <a:lnTo>
                    <a:pt x="763622" y="441206"/>
                  </a:lnTo>
                  <a:cubicBezTo>
                    <a:pt x="757336" y="440444"/>
                    <a:pt x="753335" y="439587"/>
                    <a:pt x="754669" y="439301"/>
                  </a:cubicBezTo>
                  <a:lnTo>
                    <a:pt x="755716" y="438920"/>
                  </a:lnTo>
                  <a:cubicBezTo>
                    <a:pt x="758288" y="437968"/>
                    <a:pt x="758383" y="436348"/>
                    <a:pt x="756478" y="435015"/>
                  </a:cubicBezTo>
                  <a:cubicBezTo>
                    <a:pt x="754383" y="433586"/>
                    <a:pt x="751716" y="432538"/>
                    <a:pt x="749525" y="431300"/>
                  </a:cubicBezTo>
                  <a:close/>
                  <a:moveTo>
                    <a:pt x="929833" y="430157"/>
                  </a:moveTo>
                  <a:cubicBezTo>
                    <a:pt x="931547" y="430443"/>
                    <a:pt x="932404" y="431395"/>
                    <a:pt x="931833" y="432348"/>
                  </a:cubicBezTo>
                  <a:cubicBezTo>
                    <a:pt x="931261" y="433300"/>
                    <a:pt x="935071" y="439682"/>
                    <a:pt x="934309" y="440920"/>
                  </a:cubicBezTo>
                  <a:cubicBezTo>
                    <a:pt x="933547" y="442158"/>
                    <a:pt x="930118" y="446254"/>
                    <a:pt x="928499" y="447302"/>
                  </a:cubicBezTo>
                  <a:cubicBezTo>
                    <a:pt x="926880" y="448350"/>
                    <a:pt x="920593" y="445207"/>
                    <a:pt x="919165" y="444349"/>
                  </a:cubicBezTo>
                  <a:cubicBezTo>
                    <a:pt x="917736" y="443492"/>
                    <a:pt x="914974" y="443873"/>
                    <a:pt x="916498" y="446921"/>
                  </a:cubicBezTo>
                  <a:cubicBezTo>
                    <a:pt x="917926" y="449969"/>
                    <a:pt x="912497" y="456922"/>
                    <a:pt x="911926" y="454922"/>
                  </a:cubicBezTo>
                  <a:cubicBezTo>
                    <a:pt x="911354" y="452922"/>
                    <a:pt x="909735" y="447302"/>
                    <a:pt x="909640" y="446540"/>
                  </a:cubicBezTo>
                  <a:lnTo>
                    <a:pt x="909259" y="445968"/>
                  </a:lnTo>
                  <a:lnTo>
                    <a:pt x="905639" y="439873"/>
                  </a:lnTo>
                  <a:cubicBezTo>
                    <a:pt x="909640" y="439396"/>
                    <a:pt x="914688" y="438349"/>
                    <a:pt x="916974" y="437586"/>
                  </a:cubicBezTo>
                  <a:cubicBezTo>
                    <a:pt x="919260" y="436825"/>
                    <a:pt x="924880" y="440825"/>
                    <a:pt x="925927" y="440825"/>
                  </a:cubicBezTo>
                  <a:cubicBezTo>
                    <a:pt x="926975" y="440825"/>
                    <a:pt x="927642" y="437777"/>
                    <a:pt x="924594" y="433967"/>
                  </a:cubicBezTo>
                  <a:lnTo>
                    <a:pt x="929261" y="430538"/>
                  </a:lnTo>
                  <a:close/>
                  <a:moveTo>
                    <a:pt x="695899" y="430157"/>
                  </a:moveTo>
                  <a:cubicBezTo>
                    <a:pt x="696470" y="431110"/>
                    <a:pt x="699423" y="432634"/>
                    <a:pt x="701328" y="431777"/>
                  </a:cubicBezTo>
                  <a:cubicBezTo>
                    <a:pt x="703233" y="430919"/>
                    <a:pt x="708472" y="430157"/>
                    <a:pt x="709520" y="431586"/>
                  </a:cubicBezTo>
                  <a:cubicBezTo>
                    <a:pt x="710472" y="433015"/>
                    <a:pt x="716283" y="431205"/>
                    <a:pt x="716854" y="431586"/>
                  </a:cubicBezTo>
                  <a:cubicBezTo>
                    <a:pt x="717426" y="431967"/>
                    <a:pt x="718378" y="433777"/>
                    <a:pt x="717711" y="434920"/>
                  </a:cubicBezTo>
                  <a:lnTo>
                    <a:pt x="717044" y="434920"/>
                  </a:lnTo>
                  <a:lnTo>
                    <a:pt x="712853" y="435110"/>
                  </a:lnTo>
                  <a:cubicBezTo>
                    <a:pt x="707329" y="435015"/>
                    <a:pt x="703710" y="436730"/>
                    <a:pt x="704757" y="438920"/>
                  </a:cubicBezTo>
                  <a:lnTo>
                    <a:pt x="705805" y="439111"/>
                  </a:lnTo>
                  <a:lnTo>
                    <a:pt x="711711" y="440063"/>
                  </a:lnTo>
                  <a:cubicBezTo>
                    <a:pt x="711329" y="443778"/>
                    <a:pt x="710186" y="447874"/>
                    <a:pt x="709139" y="449112"/>
                  </a:cubicBezTo>
                  <a:cubicBezTo>
                    <a:pt x="707901" y="449969"/>
                    <a:pt x="700280" y="447017"/>
                    <a:pt x="699423" y="448255"/>
                  </a:cubicBezTo>
                  <a:cubicBezTo>
                    <a:pt x="698566" y="449588"/>
                    <a:pt x="698661" y="450827"/>
                    <a:pt x="699614" y="451112"/>
                  </a:cubicBezTo>
                  <a:cubicBezTo>
                    <a:pt x="700471" y="451398"/>
                    <a:pt x="701043" y="453208"/>
                    <a:pt x="698947" y="454732"/>
                  </a:cubicBezTo>
                  <a:cubicBezTo>
                    <a:pt x="696852" y="456256"/>
                    <a:pt x="689708" y="456637"/>
                    <a:pt x="691613" y="456065"/>
                  </a:cubicBezTo>
                  <a:cubicBezTo>
                    <a:pt x="693518" y="455494"/>
                    <a:pt x="697613" y="453303"/>
                    <a:pt x="695709" y="452636"/>
                  </a:cubicBezTo>
                  <a:cubicBezTo>
                    <a:pt x="693899" y="451874"/>
                    <a:pt x="690660" y="449874"/>
                    <a:pt x="691422" y="449207"/>
                  </a:cubicBezTo>
                  <a:cubicBezTo>
                    <a:pt x="692184" y="448541"/>
                    <a:pt x="695994" y="446159"/>
                    <a:pt x="698280" y="444159"/>
                  </a:cubicBezTo>
                  <a:lnTo>
                    <a:pt x="697328" y="441397"/>
                  </a:lnTo>
                  <a:cubicBezTo>
                    <a:pt x="697137" y="440730"/>
                    <a:pt x="696756" y="439778"/>
                    <a:pt x="697042" y="439206"/>
                  </a:cubicBezTo>
                  <a:lnTo>
                    <a:pt x="698280" y="437206"/>
                  </a:lnTo>
                  <a:cubicBezTo>
                    <a:pt x="697137" y="435491"/>
                    <a:pt x="695709" y="433491"/>
                    <a:pt x="695042" y="432634"/>
                  </a:cubicBezTo>
                  <a:cubicBezTo>
                    <a:pt x="694470" y="431777"/>
                    <a:pt x="695232" y="429205"/>
                    <a:pt x="695899" y="430157"/>
                  </a:cubicBezTo>
                  <a:close/>
                  <a:moveTo>
                    <a:pt x="778004" y="429681"/>
                  </a:moveTo>
                  <a:cubicBezTo>
                    <a:pt x="782005" y="428443"/>
                    <a:pt x="792768" y="430634"/>
                    <a:pt x="790863" y="432539"/>
                  </a:cubicBezTo>
                  <a:lnTo>
                    <a:pt x="789529" y="432539"/>
                  </a:lnTo>
                  <a:cubicBezTo>
                    <a:pt x="786100" y="432444"/>
                    <a:pt x="782005" y="430253"/>
                    <a:pt x="779338" y="431205"/>
                  </a:cubicBezTo>
                  <a:lnTo>
                    <a:pt x="776099" y="432253"/>
                  </a:lnTo>
                  <a:cubicBezTo>
                    <a:pt x="773146" y="432063"/>
                    <a:pt x="774004" y="430824"/>
                    <a:pt x="778004" y="429681"/>
                  </a:cubicBezTo>
                  <a:close/>
                  <a:moveTo>
                    <a:pt x="536736" y="424633"/>
                  </a:moveTo>
                  <a:cubicBezTo>
                    <a:pt x="540260" y="422823"/>
                    <a:pt x="544070" y="425204"/>
                    <a:pt x="545309" y="429967"/>
                  </a:cubicBezTo>
                  <a:lnTo>
                    <a:pt x="541403" y="433681"/>
                  </a:lnTo>
                  <a:lnTo>
                    <a:pt x="540927" y="434158"/>
                  </a:lnTo>
                  <a:cubicBezTo>
                    <a:pt x="541879" y="435682"/>
                    <a:pt x="543213" y="436729"/>
                    <a:pt x="543975" y="436444"/>
                  </a:cubicBezTo>
                  <a:cubicBezTo>
                    <a:pt x="544737" y="436158"/>
                    <a:pt x="548166" y="433681"/>
                    <a:pt x="550642" y="432062"/>
                  </a:cubicBezTo>
                  <a:lnTo>
                    <a:pt x="552167" y="434634"/>
                  </a:lnTo>
                  <a:lnTo>
                    <a:pt x="553691" y="437206"/>
                  </a:lnTo>
                  <a:cubicBezTo>
                    <a:pt x="554834" y="441682"/>
                    <a:pt x="555976" y="443397"/>
                    <a:pt x="556167" y="441016"/>
                  </a:cubicBezTo>
                  <a:cubicBezTo>
                    <a:pt x="556358" y="438634"/>
                    <a:pt x="558643" y="433205"/>
                    <a:pt x="560739" y="432824"/>
                  </a:cubicBezTo>
                  <a:cubicBezTo>
                    <a:pt x="562834" y="432443"/>
                    <a:pt x="569121" y="432824"/>
                    <a:pt x="569121" y="434539"/>
                  </a:cubicBezTo>
                  <a:lnTo>
                    <a:pt x="569597" y="436444"/>
                  </a:lnTo>
                  <a:lnTo>
                    <a:pt x="569883" y="437396"/>
                  </a:lnTo>
                  <a:cubicBezTo>
                    <a:pt x="571217" y="438253"/>
                    <a:pt x="572931" y="439396"/>
                    <a:pt x="573788" y="439968"/>
                  </a:cubicBezTo>
                  <a:cubicBezTo>
                    <a:pt x="574550" y="440539"/>
                    <a:pt x="571407" y="443683"/>
                    <a:pt x="571026" y="444254"/>
                  </a:cubicBezTo>
                  <a:cubicBezTo>
                    <a:pt x="570645" y="444826"/>
                    <a:pt x="570454" y="446731"/>
                    <a:pt x="571693" y="447302"/>
                  </a:cubicBezTo>
                  <a:lnTo>
                    <a:pt x="572836" y="447397"/>
                  </a:lnTo>
                  <a:lnTo>
                    <a:pt x="574931" y="447588"/>
                  </a:lnTo>
                  <a:cubicBezTo>
                    <a:pt x="577503" y="447493"/>
                    <a:pt x="579599" y="445969"/>
                    <a:pt x="579599" y="444254"/>
                  </a:cubicBezTo>
                  <a:cubicBezTo>
                    <a:pt x="579599" y="442540"/>
                    <a:pt x="578932" y="437491"/>
                    <a:pt x="578075" y="437206"/>
                  </a:cubicBezTo>
                  <a:cubicBezTo>
                    <a:pt x="577312" y="436920"/>
                    <a:pt x="575408" y="433586"/>
                    <a:pt x="576836" y="431014"/>
                  </a:cubicBezTo>
                  <a:lnTo>
                    <a:pt x="580551" y="434158"/>
                  </a:lnTo>
                  <a:cubicBezTo>
                    <a:pt x="581218" y="434729"/>
                    <a:pt x="583504" y="434443"/>
                    <a:pt x="584837" y="434062"/>
                  </a:cubicBezTo>
                  <a:cubicBezTo>
                    <a:pt x="592838" y="432062"/>
                    <a:pt x="594458" y="432824"/>
                    <a:pt x="595505" y="439111"/>
                  </a:cubicBezTo>
                  <a:cubicBezTo>
                    <a:pt x="595791" y="441016"/>
                    <a:pt x="595791" y="441016"/>
                    <a:pt x="600744" y="444445"/>
                  </a:cubicBezTo>
                  <a:lnTo>
                    <a:pt x="604173" y="446826"/>
                  </a:lnTo>
                  <a:cubicBezTo>
                    <a:pt x="601982" y="449112"/>
                    <a:pt x="599410" y="451207"/>
                    <a:pt x="598458" y="451493"/>
                  </a:cubicBezTo>
                  <a:cubicBezTo>
                    <a:pt x="597506" y="451779"/>
                    <a:pt x="593791" y="448445"/>
                    <a:pt x="591981" y="446635"/>
                  </a:cubicBezTo>
                  <a:lnTo>
                    <a:pt x="590267" y="449302"/>
                  </a:lnTo>
                  <a:lnTo>
                    <a:pt x="589028" y="451303"/>
                  </a:lnTo>
                  <a:cubicBezTo>
                    <a:pt x="587790" y="453589"/>
                    <a:pt x="585504" y="454255"/>
                    <a:pt x="583790" y="452827"/>
                  </a:cubicBezTo>
                  <a:cubicBezTo>
                    <a:pt x="582075" y="451398"/>
                    <a:pt x="575598" y="453684"/>
                    <a:pt x="574931" y="453779"/>
                  </a:cubicBezTo>
                  <a:cubicBezTo>
                    <a:pt x="574265" y="453874"/>
                    <a:pt x="568740" y="452827"/>
                    <a:pt x="562834" y="451874"/>
                  </a:cubicBezTo>
                  <a:lnTo>
                    <a:pt x="557501" y="451779"/>
                  </a:lnTo>
                  <a:cubicBezTo>
                    <a:pt x="553976" y="451684"/>
                    <a:pt x="550547" y="454827"/>
                    <a:pt x="546642" y="451684"/>
                  </a:cubicBezTo>
                  <a:cubicBezTo>
                    <a:pt x="545975" y="451112"/>
                    <a:pt x="543403" y="451684"/>
                    <a:pt x="541975" y="452255"/>
                  </a:cubicBezTo>
                  <a:cubicBezTo>
                    <a:pt x="539117" y="453303"/>
                    <a:pt x="535498" y="456065"/>
                    <a:pt x="533688" y="455494"/>
                  </a:cubicBezTo>
                  <a:cubicBezTo>
                    <a:pt x="530354" y="454351"/>
                    <a:pt x="528259" y="455113"/>
                    <a:pt x="525306" y="455779"/>
                  </a:cubicBezTo>
                  <a:lnTo>
                    <a:pt x="520829" y="456637"/>
                  </a:lnTo>
                  <a:lnTo>
                    <a:pt x="524496" y="444413"/>
                  </a:lnTo>
                  <a:lnTo>
                    <a:pt x="517305" y="453684"/>
                  </a:lnTo>
                  <a:cubicBezTo>
                    <a:pt x="515591" y="454732"/>
                    <a:pt x="510733" y="457018"/>
                    <a:pt x="510162" y="456351"/>
                  </a:cubicBezTo>
                  <a:cubicBezTo>
                    <a:pt x="509590" y="455685"/>
                    <a:pt x="507399" y="454351"/>
                    <a:pt x="506542" y="455018"/>
                  </a:cubicBezTo>
                  <a:cubicBezTo>
                    <a:pt x="505685" y="455685"/>
                    <a:pt x="502065" y="456066"/>
                    <a:pt x="500827" y="454161"/>
                  </a:cubicBezTo>
                  <a:cubicBezTo>
                    <a:pt x="499494" y="452256"/>
                    <a:pt x="492731" y="455113"/>
                    <a:pt x="491969" y="454161"/>
                  </a:cubicBezTo>
                  <a:cubicBezTo>
                    <a:pt x="491207" y="453208"/>
                    <a:pt x="487683" y="450541"/>
                    <a:pt x="487397" y="452446"/>
                  </a:cubicBezTo>
                  <a:cubicBezTo>
                    <a:pt x="487111" y="454351"/>
                    <a:pt x="484825" y="457113"/>
                    <a:pt x="483206" y="454542"/>
                  </a:cubicBezTo>
                  <a:cubicBezTo>
                    <a:pt x="481587" y="451875"/>
                    <a:pt x="476538" y="448255"/>
                    <a:pt x="475110" y="451303"/>
                  </a:cubicBezTo>
                  <a:lnTo>
                    <a:pt x="470157" y="452351"/>
                  </a:lnTo>
                  <a:lnTo>
                    <a:pt x="468252" y="452732"/>
                  </a:lnTo>
                  <a:cubicBezTo>
                    <a:pt x="467109" y="457304"/>
                    <a:pt x="467775" y="462162"/>
                    <a:pt x="469585" y="463495"/>
                  </a:cubicBezTo>
                  <a:cubicBezTo>
                    <a:pt x="471490" y="464829"/>
                    <a:pt x="476157" y="470163"/>
                    <a:pt x="475491" y="472163"/>
                  </a:cubicBezTo>
                  <a:lnTo>
                    <a:pt x="478729" y="472639"/>
                  </a:lnTo>
                  <a:lnTo>
                    <a:pt x="480634" y="472925"/>
                  </a:lnTo>
                  <a:cubicBezTo>
                    <a:pt x="484444" y="473211"/>
                    <a:pt x="483968" y="473877"/>
                    <a:pt x="479682" y="474449"/>
                  </a:cubicBezTo>
                  <a:cubicBezTo>
                    <a:pt x="475395" y="475020"/>
                    <a:pt x="462251" y="473115"/>
                    <a:pt x="461013" y="472925"/>
                  </a:cubicBezTo>
                  <a:lnTo>
                    <a:pt x="459870" y="472639"/>
                  </a:lnTo>
                  <a:lnTo>
                    <a:pt x="455393" y="471687"/>
                  </a:lnTo>
                  <a:cubicBezTo>
                    <a:pt x="453297" y="474449"/>
                    <a:pt x="450249" y="472639"/>
                    <a:pt x="448630" y="467686"/>
                  </a:cubicBezTo>
                  <a:lnTo>
                    <a:pt x="453297" y="463114"/>
                  </a:lnTo>
                  <a:lnTo>
                    <a:pt x="454917" y="461590"/>
                  </a:lnTo>
                  <a:cubicBezTo>
                    <a:pt x="453012" y="458923"/>
                    <a:pt x="449773" y="455589"/>
                    <a:pt x="447678" y="454065"/>
                  </a:cubicBezTo>
                  <a:lnTo>
                    <a:pt x="445106" y="453780"/>
                  </a:lnTo>
                  <a:cubicBezTo>
                    <a:pt x="443106" y="453589"/>
                    <a:pt x="440915" y="454256"/>
                    <a:pt x="440629" y="451494"/>
                  </a:cubicBezTo>
                  <a:cubicBezTo>
                    <a:pt x="440439" y="448922"/>
                    <a:pt x="438057" y="449017"/>
                    <a:pt x="436343" y="450255"/>
                  </a:cubicBezTo>
                  <a:cubicBezTo>
                    <a:pt x="435771" y="450636"/>
                    <a:pt x="436533" y="452541"/>
                    <a:pt x="436819" y="453684"/>
                  </a:cubicBezTo>
                  <a:lnTo>
                    <a:pt x="437010" y="454161"/>
                  </a:lnTo>
                  <a:cubicBezTo>
                    <a:pt x="437581" y="454923"/>
                    <a:pt x="434057" y="455685"/>
                    <a:pt x="432723" y="455685"/>
                  </a:cubicBezTo>
                  <a:cubicBezTo>
                    <a:pt x="431390" y="455685"/>
                    <a:pt x="429485" y="453208"/>
                    <a:pt x="428532" y="450255"/>
                  </a:cubicBezTo>
                  <a:lnTo>
                    <a:pt x="425008" y="452732"/>
                  </a:lnTo>
                  <a:lnTo>
                    <a:pt x="422055" y="454827"/>
                  </a:lnTo>
                  <a:cubicBezTo>
                    <a:pt x="418627" y="454161"/>
                    <a:pt x="414912" y="453589"/>
                    <a:pt x="413578" y="453494"/>
                  </a:cubicBezTo>
                  <a:lnTo>
                    <a:pt x="413483" y="453684"/>
                  </a:lnTo>
                  <a:lnTo>
                    <a:pt x="412054" y="457399"/>
                  </a:lnTo>
                  <a:cubicBezTo>
                    <a:pt x="408720" y="456256"/>
                    <a:pt x="405101" y="454732"/>
                    <a:pt x="403958" y="453970"/>
                  </a:cubicBezTo>
                  <a:cubicBezTo>
                    <a:pt x="402720" y="453208"/>
                    <a:pt x="397767" y="452732"/>
                    <a:pt x="396338" y="455113"/>
                  </a:cubicBezTo>
                  <a:lnTo>
                    <a:pt x="394338" y="456351"/>
                  </a:lnTo>
                  <a:lnTo>
                    <a:pt x="392242" y="457685"/>
                  </a:lnTo>
                  <a:cubicBezTo>
                    <a:pt x="389289" y="458256"/>
                    <a:pt x="387194" y="459304"/>
                    <a:pt x="387575" y="460161"/>
                  </a:cubicBezTo>
                  <a:cubicBezTo>
                    <a:pt x="387956" y="460923"/>
                    <a:pt x="387004" y="466162"/>
                    <a:pt x="384527" y="469877"/>
                  </a:cubicBezTo>
                  <a:lnTo>
                    <a:pt x="383860" y="473687"/>
                  </a:lnTo>
                  <a:lnTo>
                    <a:pt x="383574" y="475020"/>
                  </a:lnTo>
                  <a:cubicBezTo>
                    <a:pt x="383670" y="476544"/>
                    <a:pt x="381670" y="478164"/>
                    <a:pt x="379098" y="478640"/>
                  </a:cubicBezTo>
                  <a:lnTo>
                    <a:pt x="379764" y="476830"/>
                  </a:lnTo>
                  <a:cubicBezTo>
                    <a:pt x="379955" y="476259"/>
                    <a:pt x="381193" y="475401"/>
                    <a:pt x="381098" y="475211"/>
                  </a:cubicBezTo>
                  <a:lnTo>
                    <a:pt x="376907" y="470353"/>
                  </a:lnTo>
                  <a:cubicBezTo>
                    <a:pt x="379860" y="464352"/>
                    <a:pt x="378431" y="460352"/>
                    <a:pt x="373764" y="461400"/>
                  </a:cubicBezTo>
                  <a:cubicBezTo>
                    <a:pt x="369096" y="462447"/>
                    <a:pt x="357666" y="466162"/>
                    <a:pt x="358809" y="467400"/>
                  </a:cubicBezTo>
                  <a:cubicBezTo>
                    <a:pt x="359953" y="468734"/>
                    <a:pt x="361667" y="472353"/>
                    <a:pt x="359762" y="472734"/>
                  </a:cubicBezTo>
                  <a:lnTo>
                    <a:pt x="359095" y="472258"/>
                  </a:lnTo>
                  <a:lnTo>
                    <a:pt x="357571" y="471210"/>
                  </a:lnTo>
                  <a:cubicBezTo>
                    <a:pt x="356428" y="469686"/>
                    <a:pt x="354428" y="467591"/>
                    <a:pt x="353190" y="466448"/>
                  </a:cubicBezTo>
                  <a:cubicBezTo>
                    <a:pt x="351952" y="465400"/>
                    <a:pt x="348332" y="463114"/>
                    <a:pt x="347665" y="464543"/>
                  </a:cubicBezTo>
                  <a:cubicBezTo>
                    <a:pt x="346998" y="465972"/>
                    <a:pt x="344427" y="469591"/>
                    <a:pt x="343284" y="469782"/>
                  </a:cubicBezTo>
                  <a:lnTo>
                    <a:pt x="342807" y="469591"/>
                  </a:lnTo>
                  <a:lnTo>
                    <a:pt x="339474" y="468448"/>
                  </a:lnTo>
                  <a:cubicBezTo>
                    <a:pt x="335854" y="467210"/>
                    <a:pt x="331473" y="465400"/>
                    <a:pt x="329663" y="464352"/>
                  </a:cubicBezTo>
                  <a:cubicBezTo>
                    <a:pt x="327853" y="463400"/>
                    <a:pt x="328425" y="459114"/>
                    <a:pt x="330425" y="459590"/>
                  </a:cubicBezTo>
                  <a:cubicBezTo>
                    <a:pt x="332425" y="460066"/>
                    <a:pt x="333568" y="463590"/>
                    <a:pt x="335283" y="463590"/>
                  </a:cubicBezTo>
                  <a:cubicBezTo>
                    <a:pt x="336997" y="463590"/>
                    <a:pt x="341855" y="462828"/>
                    <a:pt x="342045" y="461876"/>
                  </a:cubicBezTo>
                  <a:cubicBezTo>
                    <a:pt x="342236" y="460923"/>
                    <a:pt x="346617" y="457875"/>
                    <a:pt x="350999" y="458637"/>
                  </a:cubicBezTo>
                  <a:lnTo>
                    <a:pt x="354142" y="460161"/>
                  </a:lnTo>
                  <a:cubicBezTo>
                    <a:pt x="357666" y="461876"/>
                    <a:pt x="359953" y="463686"/>
                    <a:pt x="360619" y="458637"/>
                  </a:cubicBezTo>
                  <a:cubicBezTo>
                    <a:pt x="360619" y="458352"/>
                    <a:pt x="363477" y="457971"/>
                    <a:pt x="364810" y="458256"/>
                  </a:cubicBezTo>
                  <a:lnTo>
                    <a:pt x="367096" y="458637"/>
                  </a:lnTo>
                  <a:cubicBezTo>
                    <a:pt x="369382" y="459495"/>
                    <a:pt x="371763" y="458733"/>
                    <a:pt x="372335" y="457018"/>
                  </a:cubicBezTo>
                  <a:cubicBezTo>
                    <a:pt x="372906" y="455304"/>
                    <a:pt x="369001" y="452160"/>
                    <a:pt x="367954" y="452160"/>
                  </a:cubicBezTo>
                  <a:cubicBezTo>
                    <a:pt x="366811" y="452256"/>
                    <a:pt x="362048" y="449970"/>
                    <a:pt x="360333" y="446731"/>
                  </a:cubicBezTo>
                  <a:lnTo>
                    <a:pt x="367382" y="447017"/>
                  </a:lnTo>
                  <a:cubicBezTo>
                    <a:pt x="370430" y="447112"/>
                    <a:pt x="371478" y="445588"/>
                    <a:pt x="370335" y="443874"/>
                  </a:cubicBezTo>
                  <a:cubicBezTo>
                    <a:pt x="369096" y="441969"/>
                    <a:pt x="366811" y="442540"/>
                    <a:pt x="365191" y="444064"/>
                  </a:cubicBezTo>
                  <a:lnTo>
                    <a:pt x="364905" y="444350"/>
                  </a:lnTo>
                  <a:cubicBezTo>
                    <a:pt x="364429" y="444731"/>
                    <a:pt x="364524" y="443302"/>
                    <a:pt x="365191" y="441207"/>
                  </a:cubicBezTo>
                  <a:cubicBezTo>
                    <a:pt x="365858" y="439111"/>
                    <a:pt x="372906" y="433777"/>
                    <a:pt x="376526" y="433682"/>
                  </a:cubicBezTo>
                  <a:cubicBezTo>
                    <a:pt x="380145" y="433587"/>
                    <a:pt x="390623" y="432825"/>
                    <a:pt x="390813" y="433968"/>
                  </a:cubicBezTo>
                  <a:cubicBezTo>
                    <a:pt x="391004" y="435111"/>
                    <a:pt x="393480" y="437397"/>
                    <a:pt x="395862" y="436444"/>
                  </a:cubicBezTo>
                  <a:lnTo>
                    <a:pt x="397767" y="436635"/>
                  </a:lnTo>
                  <a:cubicBezTo>
                    <a:pt x="401958" y="437111"/>
                    <a:pt x="400910" y="434253"/>
                    <a:pt x="402148" y="432920"/>
                  </a:cubicBezTo>
                  <a:cubicBezTo>
                    <a:pt x="402529" y="432539"/>
                    <a:pt x="403672" y="432253"/>
                    <a:pt x="404339" y="432444"/>
                  </a:cubicBezTo>
                  <a:lnTo>
                    <a:pt x="408530" y="433396"/>
                  </a:lnTo>
                  <a:cubicBezTo>
                    <a:pt x="413102" y="434539"/>
                    <a:pt x="415864" y="436158"/>
                    <a:pt x="414721" y="436920"/>
                  </a:cubicBezTo>
                  <a:lnTo>
                    <a:pt x="414912" y="438159"/>
                  </a:lnTo>
                  <a:cubicBezTo>
                    <a:pt x="414626" y="438921"/>
                    <a:pt x="415197" y="440349"/>
                    <a:pt x="415959" y="440826"/>
                  </a:cubicBezTo>
                  <a:cubicBezTo>
                    <a:pt x="416721" y="441207"/>
                    <a:pt x="419198" y="440730"/>
                    <a:pt x="419198" y="440540"/>
                  </a:cubicBezTo>
                  <a:lnTo>
                    <a:pt x="419865" y="435111"/>
                  </a:lnTo>
                  <a:cubicBezTo>
                    <a:pt x="425389" y="434444"/>
                    <a:pt x="430628" y="433587"/>
                    <a:pt x="431485" y="433110"/>
                  </a:cubicBezTo>
                  <a:cubicBezTo>
                    <a:pt x="432342" y="432634"/>
                    <a:pt x="437486" y="434349"/>
                    <a:pt x="440153" y="435301"/>
                  </a:cubicBezTo>
                  <a:lnTo>
                    <a:pt x="441010" y="434730"/>
                  </a:lnTo>
                  <a:lnTo>
                    <a:pt x="447011" y="430253"/>
                  </a:lnTo>
                  <a:cubicBezTo>
                    <a:pt x="451773" y="433777"/>
                    <a:pt x="455583" y="435396"/>
                    <a:pt x="455679" y="433777"/>
                  </a:cubicBezTo>
                  <a:lnTo>
                    <a:pt x="456155" y="432253"/>
                  </a:lnTo>
                  <a:lnTo>
                    <a:pt x="456822" y="430348"/>
                  </a:lnTo>
                  <a:cubicBezTo>
                    <a:pt x="458917" y="430920"/>
                    <a:pt x="462251" y="432063"/>
                    <a:pt x="464061" y="432825"/>
                  </a:cubicBezTo>
                  <a:cubicBezTo>
                    <a:pt x="465966" y="433587"/>
                    <a:pt x="470823" y="435682"/>
                    <a:pt x="473681" y="433491"/>
                  </a:cubicBezTo>
                  <a:cubicBezTo>
                    <a:pt x="476538" y="431301"/>
                    <a:pt x="486825" y="432253"/>
                    <a:pt x="486254" y="433587"/>
                  </a:cubicBezTo>
                  <a:cubicBezTo>
                    <a:pt x="485682" y="434920"/>
                    <a:pt x="485016" y="438730"/>
                    <a:pt x="486349" y="438444"/>
                  </a:cubicBezTo>
                  <a:lnTo>
                    <a:pt x="486635" y="438159"/>
                  </a:lnTo>
                  <a:cubicBezTo>
                    <a:pt x="487683" y="437111"/>
                    <a:pt x="488540" y="435968"/>
                    <a:pt x="489492" y="434920"/>
                  </a:cubicBezTo>
                  <a:lnTo>
                    <a:pt x="490064" y="434253"/>
                  </a:lnTo>
                  <a:cubicBezTo>
                    <a:pt x="490731" y="433587"/>
                    <a:pt x="493303" y="432729"/>
                    <a:pt x="495874" y="432253"/>
                  </a:cubicBezTo>
                  <a:cubicBezTo>
                    <a:pt x="498351" y="431777"/>
                    <a:pt x="506447" y="432063"/>
                    <a:pt x="507876" y="434539"/>
                  </a:cubicBezTo>
                  <a:cubicBezTo>
                    <a:pt x="509209" y="437111"/>
                    <a:pt x="514067" y="440540"/>
                    <a:pt x="513210" y="437968"/>
                  </a:cubicBezTo>
                  <a:cubicBezTo>
                    <a:pt x="512353" y="435396"/>
                    <a:pt x="505685" y="429110"/>
                    <a:pt x="506066" y="428157"/>
                  </a:cubicBezTo>
                  <a:cubicBezTo>
                    <a:pt x="506447" y="427205"/>
                    <a:pt x="508828" y="425205"/>
                    <a:pt x="510257" y="426443"/>
                  </a:cubicBezTo>
                  <a:cubicBezTo>
                    <a:pt x="511686" y="427586"/>
                    <a:pt x="516258" y="432634"/>
                    <a:pt x="520163" y="432634"/>
                  </a:cubicBezTo>
                  <a:lnTo>
                    <a:pt x="523687" y="432825"/>
                  </a:lnTo>
                  <a:lnTo>
                    <a:pt x="524354" y="432920"/>
                  </a:lnTo>
                  <a:cubicBezTo>
                    <a:pt x="525021" y="433968"/>
                    <a:pt x="527021" y="436254"/>
                    <a:pt x="528736" y="437778"/>
                  </a:cubicBezTo>
                  <a:lnTo>
                    <a:pt x="529783" y="439492"/>
                  </a:lnTo>
                  <a:lnTo>
                    <a:pt x="529783" y="439396"/>
                  </a:lnTo>
                  <a:lnTo>
                    <a:pt x="528735" y="437682"/>
                  </a:lnTo>
                  <a:cubicBezTo>
                    <a:pt x="527020" y="436063"/>
                    <a:pt x="526544" y="434729"/>
                    <a:pt x="527687" y="434729"/>
                  </a:cubicBezTo>
                  <a:cubicBezTo>
                    <a:pt x="528830" y="434729"/>
                    <a:pt x="532069" y="433586"/>
                    <a:pt x="531783" y="432157"/>
                  </a:cubicBezTo>
                  <a:cubicBezTo>
                    <a:pt x="531402" y="430729"/>
                    <a:pt x="531688" y="428443"/>
                    <a:pt x="533307" y="431491"/>
                  </a:cubicBezTo>
                  <a:lnTo>
                    <a:pt x="537784" y="430729"/>
                  </a:lnTo>
                  <a:cubicBezTo>
                    <a:pt x="540546" y="430252"/>
                    <a:pt x="542260" y="428633"/>
                    <a:pt x="540832" y="427585"/>
                  </a:cubicBezTo>
                  <a:close/>
                  <a:moveTo>
                    <a:pt x="906211" y="424348"/>
                  </a:moveTo>
                  <a:cubicBezTo>
                    <a:pt x="910783" y="424729"/>
                    <a:pt x="914117" y="425967"/>
                    <a:pt x="913736" y="427205"/>
                  </a:cubicBezTo>
                  <a:cubicBezTo>
                    <a:pt x="913355" y="428443"/>
                    <a:pt x="911259" y="434635"/>
                    <a:pt x="906687" y="435873"/>
                  </a:cubicBezTo>
                  <a:lnTo>
                    <a:pt x="902496" y="436825"/>
                  </a:lnTo>
                  <a:lnTo>
                    <a:pt x="901639" y="437016"/>
                  </a:lnTo>
                  <a:cubicBezTo>
                    <a:pt x="900401" y="436254"/>
                    <a:pt x="900020" y="434444"/>
                    <a:pt x="900687" y="433015"/>
                  </a:cubicBezTo>
                  <a:lnTo>
                    <a:pt x="901639" y="432825"/>
                  </a:lnTo>
                  <a:lnTo>
                    <a:pt x="904020" y="432444"/>
                  </a:lnTo>
                  <a:cubicBezTo>
                    <a:pt x="906973" y="432634"/>
                    <a:pt x="909354" y="431872"/>
                    <a:pt x="909354" y="430825"/>
                  </a:cubicBezTo>
                  <a:cubicBezTo>
                    <a:pt x="909354" y="429777"/>
                    <a:pt x="907545" y="427491"/>
                    <a:pt x="905259" y="427777"/>
                  </a:cubicBezTo>
                  <a:cubicBezTo>
                    <a:pt x="903068" y="427967"/>
                    <a:pt x="901639" y="423967"/>
                    <a:pt x="906211" y="424348"/>
                  </a:cubicBezTo>
                  <a:close/>
                  <a:moveTo>
                    <a:pt x="102396" y="423490"/>
                  </a:moveTo>
                  <a:cubicBezTo>
                    <a:pt x="100396" y="422156"/>
                    <a:pt x="92395" y="426538"/>
                    <a:pt x="90014" y="427014"/>
                  </a:cubicBezTo>
                  <a:lnTo>
                    <a:pt x="87632" y="426538"/>
                  </a:lnTo>
                  <a:cubicBezTo>
                    <a:pt x="86870" y="426347"/>
                    <a:pt x="85632" y="427204"/>
                    <a:pt x="84965" y="427871"/>
                  </a:cubicBezTo>
                  <a:cubicBezTo>
                    <a:pt x="84584" y="428252"/>
                    <a:pt x="84870" y="429586"/>
                    <a:pt x="85251" y="429681"/>
                  </a:cubicBezTo>
                  <a:cubicBezTo>
                    <a:pt x="88966" y="430729"/>
                    <a:pt x="92681" y="431967"/>
                    <a:pt x="96491" y="432443"/>
                  </a:cubicBezTo>
                  <a:cubicBezTo>
                    <a:pt x="97348" y="432538"/>
                    <a:pt x="99919" y="429395"/>
                    <a:pt x="99634" y="429205"/>
                  </a:cubicBezTo>
                  <a:cubicBezTo>
                    <a:pt x="97824" y="427490"/>
                    <a:pt x="97157" y="426538"/>
                    <a:pt x="100777" y="426347"/>
                  </a:cubicBezTo>
                  <a:lnTo>
                    <a:pt x="102301" y="426347"/>
                  </a:lnTo>
                  <a:cubicBezTo>
                    <a:pt x="104396" y="426157"/>
                    <a:pt x="104396" y="424918"/>
                    <a:pt x="102396" y="423490"/>
                  </a:cubicBezTo>
                  <a:close/>
                  <a:moveTo>
                    <a:pt x="949073" y="420823"/>
                  </a:moveTo>
                  <a:cubicBezTo>
                    <a:pt x="949454" y="421300"/>
                    <a:pt x="950407" y="423205"/>
                    <a:pt x="950407" y="423681"/>
                  </a:cubicBezTo>
                  <a:cubicBezTo>
                    <a:pt x="950502" y="424157"/>
                    <a:pt x="941358" y="426253"/>
                    <a:pt x="938310" y="427777"/>
                  </a:cubicBezTo>
                  <a:cubicBezTo>
                    <a:pt x="935357" y="429301"/>
                    <a:pt x="934405" y="427396"/>
                    <a:pt x="936310" y="423490"/>
                  </a:cubicBezTo>
                  <a:lnTo>
                    <a:pt x="942692" y="424157"/>
                  </a:lnTo>
                  <a:lnTo>
                    <a:pt x="944025" y="424252"/>
                  </a:lnTo>
                  <a:cubicBezTo>
                    <a:pt x="946406" y="421966"/>
                    <a:pt x="948692" y="420347"/>
                    <a:pt x="949073" y="420823"/>
                  </a:cubicBezTo>
                  <a:close/>
                  <a:moveTo>
                    <a:pt x="1018130" y="420156"/>
                  </a:moveTo>
                  <a:lnTo>
                    <a:pt x="1025369" y="424156"/>
                  </a:lnTo>
                  <a:lnTo>
                    <a:pt x="1026036" y="424537"/>
                  </a:lnTo>
                  <a:cubicBezTo>
                    <a:pt x="1028322" y="423395"/>
                    <a:pt x="1030703" y="425490"/>
                    <a:pt x="1031275" y="429300"/>
                  </a:cubicBezTo>
                  <a:lnTo>
                    <a:pt x="1035466" y="431396"/>
                  </a:lnTo>
                  <a:cubicBezTo>
                    <a:pt x="1035942" y="431681"/>
                    <a:pt x="1035942" y="433491"/>
                    <a:pt x="1035275" y="434062"/>
                  </a:cubicBezTo>
                  <a:lnTo>
                    <a:pt x="1034608" y="434634"/>
                  </a:lnTo>
                  <a:cubicBezTo>
                    <a:pt x="1033370" y="434634"/>
                    <a:pt x="1020321" y="427681"/>
                    <a:pt x="1014892" y="426824"/>
                  </a:cubicBezTo>
                  <a:cubicBezTo>
                    <a:pt x="1009463" y="425966"/>
                    <a:pt x="1010891" y="422918"/>
                    <a:pt x="1018130" y="420156"/>
                  </a:cubicBezTo>
                  <a:close/>
                  <a:moveTo>
                    <a:pt x="1513716" y="418061"/>
                  </a:moveTo>
                  <a:lnTo>
                    <a:pt x="1514192" y="418061"/>
                  </a:lnTo>
                  <a:cubicBezTo>
                    <a:pt x="1514764" y="418728"/>
                    <a:pt x="1515145" y="422633"/>
                    <a:pt x="1515049" y="426824"/>
                  </a:cubicBezTo>
                  <a:lnTo>
                    <a:pt x="1518478" y="429967"/>
                  </a:lnTo>
                  <a:lnTo>
                    <a:pt x="1519145" y="430539"/>
                  </a:lnTo>
                  <a:cubicBezTo>
                    <a:pt x="1519907" y="431301"/>
                    <a:pt x="1512668" y="434063"/>
                    <a:pt x="1509906" y="433301"/>
                  </a:cubicBezTo>
                  <a:cubicBezTo>
                    <a:pt x="1507144" y="432634"/>
                    <a:pt x="1506572" y="430253"/>
                    <a:pt x="1508572" y="428062"/>
                  </a:cubicBezTo>
                  <a:cubicBezTo>
                    <a:pt x="1510668" y="425871"/>
                    <a:pt x="1511525" y="418537"/>
                    <a:pt x="1512573" y="418156"/>
                  </a:cubicBezTo>
                  <a:close/>
                  <a:moveTo>
                    <a:pt x="1044038" y="417299"/>
                  </a:moveTo>
                  <a:cubicBezTo>
                    <a:pt x="1043657" y="421299"/>
                    <a:pt x="1044229" y="424062"/>
                    <a:pt x="1045372" y="423490"/>
                  </a:cubicBezTo>
                  <a:lnTo>
                    <a:pt x="1046419" y="423014"/>
                  </a:lnTo>
                  <a:lnTo>
                    <a:pt x="1047467" y="422633"/>
                  </a:lnTo>
                  <a:cubicBezTo>
                    <a:pt x="1048896" y="422157"/>
                    <a:pt x="1050706" y="422919"/>
                    <a:pt x="1051563" y="424347"/>
                  </a:cubicBezTo>
                  <a:cubicBezTo>
                    <a:pt x="1052325" y="425776"/>
                    <a:pt x="1053468" y="428157"/>
                    <a:pt x="1052325" y="426729"/>
                  </a:cubicBezTo>
                  <a:cubicBezTo>
                    <a:pt x="1051182" y="425300"/>
                    <a:pt x="1044133" y="427491"/>
                    <a:pt x="1042609" y="427205"/>
                  </a:cubicBezTo>
                  <a:cubicBezTo>
                    <a:pt x="1041085" y="426919"/>
                    <a:pt x="1036514" y="425490"/>
                    <a:pt x="1035942" y="424728"/>
                  </a:cubicBezTo>
                  <a:lnTo>
                    <a:pt x="1036132" y="424252"/>
                  </a:lnTo>
                  <a:cubicBezTo>
                    <a:pt x="1036799" y="422157"/>
                    <a:pt x="1033942" y="418728"/>
                    <a:pt x="1038038" y="418156"/>
                  </a:cubicBezTo>
                  <a:close/>
                  <a:moveTo>
                    <a:pt x="310612" y="416536"/>
                  </a:moveTo>
                  <a:cubicBezTo>
                    <a:pt x="308612" y="417679"/>
                    <a:pt x="307279" y="424823"/>
                    <a:pt x="308326" y="426823"/>
                  </a:cubicBezTo>
                  <a:cubicBezTo>
                    <a:pt x="309469" y="428728"/>
                    <a:pt x="316042" y="420156"/>
                    <a:pt x="315375" y="418156"/>
                  </a:cubicBezTo>
                  <a:cubicBezTo>
                    <a:pt x="314708" y="416060"/>
                    <a:pt x="312517" y="415393"/>
                    <a:pt x="310612" y="416536"/>
                  </a:cubicBezTo>
                  <a:close/>
                  <a:moveTo>
                    <a:pt x="1254826" y="415775"/>
                  </a:moveTo>
                  <a:cubicBezTo>
                    <a:pt x="1256064" y="416156"/>
                    <a:pt x="1259112" y="417490"/>
                    <a:pt x="1261684" y="418632"/>
                  </a:cubicBezTo>
                  <a:cubicBezTo>
                    <a:pt x="1264351" y="419871"/>
                    <a:pt x="1265113" y="427205"/>
                    <a:pt x="1264923" y="427681"/>
                  </a:cubicBezTo>
                  <a:cubicBezTo>
                    <a:pt x="1264732" y="428253"/>
                    <a:pt x="1262922" y="427586"/>
                    <a:pt x="1261017" y="426157"/>
                  </a:cubicBezTo>
                  <a:cubicBezTo>
                    <a:pt x="1259112" y="424824"/>
                    <a:pt x="1251873" y="424538"/>
                    <a:pt x="1253588" y="423014"/>
                  </a:cubicBezTo>
                  <a:cubicBezTo>
                    <a:pt x="1255207" y="421395"/>
                    <a:pt x="1251492" y="416823"/>
                    <a:pt x="1252636" y="416061"/>
                  </a:cubicBezTo>
                  <a:lnTo>
                    <a:pt x="1253778" y="415965"/>
                  </a:lnTo>
                  <a:close/>
                  <a:moveTo>
                    <a:pt x="1177483" y="415775"/>
                  </a:moveTo>
                  <a:lnTo>
                    <a:pt x="1178435" y="415965"/>
                  </a:lnTo>
                  <a:cubicBezTo>
                    <a:pt x="1179197" y="416061"/>
                    <a:pt x="1180245" y="417299"/>
                    <a:pt x="1180245" y="418061"/>
                  </a:cubicBezTo>
                  <a:cubicBezTo>
                    <a:pt x="1180340" y="420061"/>
                    <a:pt x="1181674" y="422538"/>
                    <a:pt x="1176530" y="422538"/>
                  </a:cubicBezTo>
                  <a:lnTo>
                    <a:pt x="1174816" y="422538"/>
                  </a:lnTo>
                  <a:cubicBezTo>
                    <a:pt x="1172815" y="425871"/>
                    <a:pt x="1169672" y="429872"/>
                    <a:pt x="1169006" y="430158"/>
                  </a:cubicBezTo>
                  <a:cubicBezTo>
                    <a:pt x="1168339" y="430539"/>
                    <a:pt x="1166624" y="430443"/>
                    <a:pt x="1165195" y="429967"/>
                  </a:cubicBezTo>
                  <a:lnTo>
                    <a:pt x="1165100" y="429586"/>
                  </a:lnTo>
                  <a:cubicBezTo>
                    <a:pt x="1164910" y="428729"/>
                    <a:pt x="1165005" y="427110"/>
                    <a:pt x="1165576" y="426919"/>
                  </a:cubicBezTo>
                  <a:lnTo>
                    <a:pt x="1171006" y="424919"/>
                  </a:lnTo>
                  <a:cubicBezTo>
                    <a:pt x="1173387" y="420538"/>
                    <a:pt x="1176244" y="416442"/>
                    <a:pt x="1177483" y="415775"/>
                  </a:cubicBezTo>
                  <a:close/>
                  <a:moveTo>
                    <a:pt x="1327216" y="415584"/>
                  </a:moveTo>
                  <a:lnTo>
                    <a:pt x="1329883" y="418632"/>
                  </a:lnTo>
                  <a:lnTo>
                    <a:pt x="1331311" y="420251"/>
                  </a:lnTo>
                  <a:cubicBezTo>
                    <a:pt x="1332740" y="421394"/>
                    <a:pt x="1332931" y="423109"/>
                    <a:pt x="1331788" y="424061"/>
                  </a:cubicBezTo>
                  <a:cubicBezTo>
                    <a:pt x="1330549" y="425014"/>
                    <a:pt x="1327216" y="421204"/>
                    <a:pt x="1325310" y="420442"/>
                  </a:cubicBezTo>
                  <a:cubicBezTo>
                    <a:pt x="1323406" y="419680"/>
                    <a:pt x="1324263" y="417489"/>
                    <a:pt x="1327216" y="415584"/>
                  </a:cubicBezTo>
                  <a:close/>
                  <a:moveTo>
                    <a:pt x="160213" y="415298"/>
                  </a:moveTo>
                  <a:cubicBezTo>
                    <a:pt x="158879" y="414250"/>
                    <a:pt x="157641" y="414917"/>
                    <a:pt x="157260" y="416822"/>
                  </a:cubicBezTo>
                  <a:lnTo>
                    <a:pt x="156498" y="417203"/>
                  </a:lnTo>
                  <a:cubicBezTo>
                    <a:pt x="155165" y="417870"/>
                    <a:pt x="153259" y="418156"/>
                    <a:pt x="151831" y="417965"/>
                  </a:cubicBezTo>
                  <a:lnTo>
                    <a:pt x="149354" y="417584"/>
                  </a:lnTo>
                  <a:cubicBezTo>
                    <a:pt x="146116" y="416441"/>
                    <a:pt x="144306" y="416822"/>
                    <a:pt x="145258" y="418346"/>
                  </a:cubicBezTo>
                  <a:cubicBezTo>
                    <a:pt x="146211" y="419870"/>
                    <a:pt x="139639" y="422537"/>
                    <a:pt x="138496" y="420251"/>
                  </a:cubicBezTo>
                  <a:cubicBezTo>
                    <a:pt x="137353" y="417965"/>
                    <a:pt x="129257" y="420823"/>
                    <a:pt x="129257" y="423394"/>
                  </a:cubicBezTo>
                  <a:cubicBezTo>
                    <a:pt x="129257" y="425966"/>
                    <a:pt x="131161" y="433300"/>
                    <a:pt x="133543" y="432538"/>
                  </a:cubicBezTo>
                  <a:cubicBezTo>
                    <a:pt x="135829" y="431872"/>
                    <a:pt x="142306" y="428443"/>
                    <a:pt x="143544" y="426919"/>
                  </a:cubicBezTo>
                  <a:cubicBezTo>
                    <a:pt x="144877" y="425299"/>
                    <a:pt x="151831" y="427395"/>
                    <a:pt x="152021" y="428538"/>
                  </a:cubicBezTo>
                  <a:cubicBezTo>
                    <a:pt x="152212" y="429586"/>
                    <a:pt x="151831" y="428728"/>
                    <a:pt x="151259" y="426538"/>
                  </a:cubicBezTo>
                  <a:cubicBezTo>
                    <a:pt x="150592" y="424347"/>
                    <a:pt x="157355" y="420442"/>
                    <a:pt x="159070" y="420632"/>
                  </a:cubicBezTo>
                  <a:cubicBezTo>
                    <a:pt x="160784" y="420918"/>
                    <a:pt x="163737" y="418156"/>
                    <a:pt x="162403" y="417013"/>
                  </a:cubicBezTo>
                  <a:lnTo>
                    <a:pt x="161165" y="416060"/>
                  </a:lnTo>
                  <a:close/>
                  <a:moveTo>
                    <a:pt x="1356362" y="414155"/>
                  </a:moveTo>
                  <a:lnTo>
                    <a:pt x="1360839" y="419013"/>
                  </a:lnTo>
                  <a:lnTo>
                    <a:pt x="1364744" y="422061"/>
                  </a:lnTo>
                  <a:cubicBezTo>
                    <a:pt x="1361696" y="425014"/>
                    <a:pt x="1361030" y="424918"/>
                    <a:pt x="1355791" y="421204"/>
                  </a:cubicBezTo>
                  <a:lnTo>
                    <a:pt x="1355505" y="421013"/>
                  </a:lnTo>
                  <a:cubicBezTo>
                    <a:pt x="1355029" y="420632"/>
                    <a:pt x="1352171" y="424728"/>
                    <a:pt x="1349123" y="430157"/>
                  </a:cubicBezTo>
                  <a:lnTo>
                    <a:pt x="1351124" y="433586"/>
                  </a:lnTo>
                  <a:lnTo>
                    <a:pt x="1353886" y="438158"/>
                  </a:lnTo>
                  <a:cubicBezTo>
                    <a:pt x="1350552" y="438825"/>
                    <a:pt x="1347885" y="436634"/>
                    <a:pt x="1347885" y="433300"/>
                  </a:cubicBezTo>
                  <a:lnTo>
                    <a:pt x="1347980" y="430538"/>
                  </a:lnTo>
                  <a:cubicBezTo>
                    <a:pt x="1347980" y="427395"/>
                    <a:pt x="1348457" y="424252"/>
                    <a:pt x="1344361" y="422347"/>
                  </a:cubicBezTo>
                  <a:cubicBezTo>
                    <a:pt x="1341980" y="421204"/>
                    <a:pt x="1344456" y="420346"/>
                    <a:pt x="1344647" y="419394"/>
                  </a:cubicBezTo>
                  <a:lnTo>
                    <a:pt x="1344933" y="417775"/>
                  </a:lnTo>
                  <a:cubicBezTo>
                    <a:pt x="1344075" y="415298"/>
                    <a:pt x="1349219" y="413679"/>
                    <a:pt x="1356362" y="414155"/>
                  </a:cubicBezTo>
                  <a:close/>
                  <a:moveTo>
                    <a:pt x="353951" y="413774"/>
                  </a:moveTo>
                  <a:cubicBezTo>
                    <a:pt x="352618" y="412631"/>
                    <a:pt x="347284" y="412060"/>
                    <a:pt x="345379" y="415012"/>
                  </a:cubicBezTo>
                  <a:cubicBezTo>
                    <a:pt x="343474" y="418060"/>
                    <a:pt x="346426" y="420156"/>
                    <a:pt x="347379" y="419394"/>
                  </a:cubicBezTo>
                  <a:cubicBezTo>
                    <a:pt x="348332" y="418632"/>
                    <a:pt x="349475" y="418251"/>
                    <a:pt x="349951" y="418537"/>
                  </a:cubicBezTo>
                  <a:lnTo>
                    <a:pt x="349951" y="418822"/>
                  </a:lnTo>
                  <a:cubicBezTo>
                    <a:pt x="350236" y="421013"/>
                    <a:pt x="350808" y="422918"/>
                    <a:pt x="354332" y="422156"/>
                  </a:cubicBezTo>
                  <a:cubicBezTo>
                    <a:pt x="355475" y="421966"/>
                    <a:pt x="357571" y="421585"/>
                    <a:pt x="357571" y="421394"/>
                  </a:cubicBezTo>
                  <a:lnTo>
                    <a:pt x="357475" y="419489"/>
                  </a:lnTo>
                  <a:cubicBezTo>
                    <a:pt x="356904" y="417489"/>
                    <a:pt x="355285" y="414917"/>
                    <a:pt x="353951" y="413774"/>
                  </a:cubicBezTo>
                  <a:close/>
                  <a:moveTo>
                    <a:pt x="399195" y="413488"/>
                  </a:moveTo>
                  <a:lnTo>
                    <a:pt x="397100" y="413584"/>
                  </a:lnTo>
                  <a:lnTo>
                    <a:pt x="394623" y="413679"/>
                  </a:lnTo>
                  <a:cubicBezTo>
                    <a:pt x="391670" y="413012"/>
                    <a:pt x="389289" y="418251"/>
                    <a:pt x="389289" y="420918"/>
                  </a:cubicBezTo>
                  <a:cubicBezTo>
                    <a:pt x="389289" y="423585"/>
                    <a:pt x="391194" y="424728"/>
                    <a:pt x="393575" y="423585"/>
                  </a:cubicBezTo>
                  <a:lnTo>
                    <a:pt x="394147" y="422632"/>
                  </a:lnTo>
                  <a:cubicBezTo>
                    <a:pt x="397290" y="417775"/>
                    <a:pt x="398814" y="416346"/>
                    <a:pt x="401862" y="414822"/>
                  </a:cubicBezTo>
                  <a:lnTo>
                    <a:pt x="402719" y="414346"/>
                  </a:lnTo>
                  <a:cubicBezTo>
                    <a:pt x="403005" y="412726"/>
                    <a:pt x="401386" y="412345"/>
                    <a:pt x="399195" y="413488"/>
                  </a:cubicBezTo>
                  <a:close/>
                  <a:moveTo>
                    <a:pt x="418912" y="413393"/>
                  </a:moveTo>
                  <a:cubicBezTo>
                    <a:pt x="416626" y="412631"/>
                    <a:pt x="406910" y="416155"/>
                    <a:pt x="405862" y="416346"/>
                  </a:cubicBezTo>
                  <a:cubicBezTo>
                    <a:pt x="404815" y="416536"/>
                    <a:pt x="405577" y="418727"/>
                    <a:pt x="407577" y="421204"/>
                  </a:cubicBezTo>
                  <a:lnTo>
                    <a:pt x="410816" y="418537"/>
                  </a:lnTo>
                  <a:cubicBezTo>
                    <a:pt x="411482" y="417965"/>
                    <a:pt x="414340" y="415108"/>
                    <a:pt x="417674" y="416917"/>
                  </a:cubicBezTo>
                  <a:lnTo>
                    <a:pt x="418435" y="417298"/>
                  </a:lnTo>
                  <a:cubicBezTo>
                    <a:pt x="421007" y="415965"/>
                    <a:pt x="421198" y="414155"/>
                    <a:pt x="418912" y="413393"/>
                  </a:cubicBezTo>
                  <a:close/>
                  <a:moveTo>
                    <a:pt x="204409" y="412441"/>
                  </a:moveTo>
                  <a:lnTo>
                    <a:pt x="203170" y="413107"/>
                  </a:lnTo>
                  <a:cubicBezTo>
                    <a:pt x="200218" y="414727"/>
                    <a:pt x="200313" y="419775"/>
                    <a:pt x="194408" y="418251"/>
                  </a:cubicBezTo>
                  <a:cubicBezTo>
                    <a:pt x="194312" y="418251"/>
                    <a:pt x="192788" y="420156"/>
                    <a:pt x="193169" y="420632"/>
                  </a:cubicBezTo>
                  <a:lnTo>
                    <a:pt x="194122" y="421966"/>
                  </a:lnTo>
                  <a:cubicBezTo>
                    <a:pt x="195646" y="423299"/>
                    <a:pt x="197551" y="423680"/>
                    <a:pt x="198313" y="422823"/>
                  </a:cubicBezTo>
                  <a:lnTo>
                    <a:pt x="198979" y="422823"/>
                  </a:lnTo>
                  <a:cubicBezTo>
                    <a:pt x="204599" y="422537"/>
                    <a:pt x="203742" y="417013"/>
                    <a:pt x="207742" y="415393"/>
                  </a:cubicBezTo>
                  <a:lnTo>
                    <a:pt x="208219" y="415203"/>
                  </a:lnTo>
                  <a:cubicBezTo>
                    <a:pt x="207838" y="413488"/>
                    <a:pt x="206123" y="412155"/>
                    <a:pt x="204409" y="412441"/>
                  </a:cubicBezTo>
                  <a:close/>
                  <a:moveTo>
                    <a:pt x="1225870" y="411870"/>
                  </a:moveTo>
                  <a:lnTo>
                    <a:pt x="1226346" y="412632"/>
                  </a:lnTo>
                  <a:cubicBezTo>
                    <a:pt x="1227679" y="414537"/>
                    <a:pt x="1228251" y="416823"/>
                    <a:pt x="1229203" y="418918"/>
                  </a:cubicBezTo>
                  <a:cubicBezTo>
                    <a:pt x="1229680" y="419966"/>
                    <a:pt x="1230823" y="421966"/>
                    <a:pt x="1231108" y="421966"/>
                  </a:cubicBezTo>
                  <a:lnTo>
                    <a:pt x="1237585" y="420442"/>
                  </a:lnTo>
                  <a:cubicBezTo>
                    <a:pt x="1239205" y="424729"/>
                    <a:pt x="1238062" y="428158"/>
                    <a:pt x="1234918" y="428158"/>
                  </a:cubicBezTo>
                  <a:cubicBezTo>
                    <a:pt x="1231870" y="428158"/>
                    <a:pt x="1226727" y="428158"/>
                    <a:pt x="1228822" y="428062"/>
                  </a:cubicBezTo>
                  <a:cubicBezTo>
                    <a:pt x="1230918" y="427967"/>
                    <a:pt x="1226536" y="421585"/>
                    <a:pt x="1225584" y="419585"/>
                  </a:cubicBezTo>
                  <a:cubicBezTo>
                    <a:pt x="1224631" y="417585"/>
                    <a:pt x="1223774" y="411584"/>
                    <a:pt x="1225870" y="411870"/>
                  </a:cubicBezTo>
                  <a:close/>
                  <a:moveTo>
                    <a:pt x="336425" y="411869"/>
                  </a:moveTo>
                  <a:cubicBezTo>
                    <a:pt x="334711" y="411964"/>
                    <a:pt x="333091" y="412631"/>
                    <a:pt x="332996" y="413298"/>
                  </a:cubicBezTo>
                  <a:lnTo>
                    <a:pt x="333282" y="413488"/>
                  </a:lnTo>
                  <a:cubicBezTo>
                    <a:pt x="335377" y="414727"/>
                    <a:pt x="334520" y="415870"/>
                    <a:pt x="332901" y="416441"/>
                  </a:cubicBezTo>
                  <a:cubicBezTo>
                    <a:pt x="330710" y="417203"/>
                    <a:pt x="328234" y="417394"/>
                    <a:pt x="326043" y="418156"/>
                  </a:cubicBezTo>
                  <a:cubicBezTo>
                    <a:pt x="325281" y="418441"/>
                    <a:pt x="324519" y="419870"/>
                    <a:pt x="324709" y="420632"/>
                  </a:cubicBezTo>
                  <a:cubicBezTo>
                    <a:pt x="324805" y="421299"/>
                    <a:pt x="326424" y="422347"/>
                    <a:pt x="327186" y="422156"/>
                  </a:cubicBezTo>
                  <a:lnTo>
                    <a:pt x="331091" y="421489"/>
                  </a:lnTo>
                  <a:cubicBezTo>
                    <a:pt x="335568" y="420442"/>
                    <a:pt x="338616" y="417298"/>
                    <a:pt x="337664" y="414536"/>
                  </a:cubicBezTo>
                  <a:lnTo>
                    <a:pt x="336616" y="412250"/>
                  </a:lnTo>
                  <a:close/>
                  <a:moveTo>
                    <a:pt x="1167672" y="409774"/>
                  </a:moveTo>
                  <a:lnTo>
                    <a:pt x="1169006" y="409774"/>
                  </a:lnTo>
                  <a:cubicBezTo>
                    <a:pt x="1170339" y="409774"/>
                    <a:pt x="1171768" y="410631"/>
                    <a:pt x="1172720" y="411393"/>
                  </a:cubicBezTo>
                  <a:cubicBezTo>
                    <a:pt x="1173006" y="411584"/>
                    <a:pt x="1171959" y="413679"/>
                    <a:pt x="1171292" y="413679"/>
                  </a:cubicBezTo>
                  <a:lnTo>
                    <a:pt x="1163767" y="414537"/>
                  </a:lnTo>
                  <a:cubicBezTo>
                    <a:pt x="1162434" y="419775"/>
                    <a:pt x="1158338" y="424347"/>
                    <a:pt x="1154528" y="424728"/>
                  </a:cubicBezTo>
                  <a:lnTo>
                    <a:pt x="1150813" y="422538"/>
                  </a:lnTo>
                  <a:lnTo>
                    <a:pt x="1149003" y="421490"/>
                  </a:lnTo>
                  <a:cubicBezTo>
                    <a:pt x="1143860" y="423395"/>
                    <a:pt x="1140526" y="429205"/>
                    <a:pt x="1141574" y="434444"/>
                  </a:cubicBezTo>
                  <a:lnTo>
                    <a:pt x="1132620" y="435015"/>
                  </a:lnTo>
                  <a:lnTo>
                    <a:pt x="1132239" y="435015"/>
                  </a:lnTo>
                  <a:cubicBezTo>
                    <a:pt x="1131953" y="436444"/>
                    <a:pt x="1132525" y="439301"/>
                    <a:pt x="1133573" y="441302"/>
                  </a:cubicBezTo>
                  <a:cubicBezTo>
                    <a:pt x="1134620" y="443302"/>
                    <a:pt x="1135097" y="447683"/>
                    <a:pt x="1132906" y="446636"/>
                  </a:cubicBezTo>
                  <a:cubicBezTo>
                    <a:pt x="1130810" y="445588"/>
                    <a:pt x="1127381" y="450636"/>
                    <a:pt x="1128239" y="450922"/>
                  </a:cubicBezTo>
                  <a:cubicBezTo>
                    <a:pt x="1129096" y="451303"/>
                    <a:pt x="1130429" y="452827"/>
                    <a:pt x="1128905" y="453398"/>
                  </a:cubicBezTo>
                  <a:cubicBezTo>
                    <a:pt x="1127381" y="454065"/>
                    <a:pt x="1122333" y="454637"/>
                    <a:pt x="1122047" y="452922"/>
                  </a:cubicBezTo>
                  <a:lnTo>
                    <a:pt x="1121190" y="452446"/>
                  </a:lnTo>
                  <a:lnTo>
                    <a:pt x="1117761" y="450446"/>
                  </a:lnTo>
                  <a:cubicBezTo>
                    <a:pt x="1119666" y="449303"/>
                    <a:pt x="1127286" y="446064"/>
                    <a:pt x="1129477" y="445397"/>
                  </a:cubicBezTo>
                  <a:cubicBezTo>
                    <a:pt x="1131763" y="444731"/>
                    <a:pt x="1131572" y="444350"/>
                    <a:pt x="1129096" y="444636"/>
                  </a:cubicBezTo>
                  <a:cubicBezTo>
                    <a:pt x="1126619" y="444826"/>
                    <a:pt x="1124810" y="439492"/>
                    <a:pt x="1125667" y="439016"/>
                  </a:cubicBezTo>
                  <a:cubicBezTo>
                    <a:pt x="1126524" y="438540"/>
                    <a:pt x="1128429" y="436920"/>
                    <a:pt x="1127953" y="436349"/>
                  </a:cubicBezTo>
                  <a:cubicBezTo>
                    <a:pt x="1127477" y="435777"/>
                    <a:pt x="1124143" y="434253"/>
                    <a:pt x="1121857" y="433491"/>
                  </a:cubicBezTo>
                  <a:cubicBezTo>
                    <a:pt x="1119571" y="432729"/>
                    <a:pt x="1115761" y="439301"/>
                    <a:pt x="1115570" y="439682"/>
                  </a:cubicBezTo>
                  <a:cubicBezTo>
                    <a:pt x="1115380" y="440064"/>
                    <a:pt x="1114237" y="440635"/>
                    <a:pt x="1113475" y="440254"/>
                  </a:cubicBezTo>
                  <a:lnTo>
                    <a:pt x="1113380" y="439778"/>
                  </a:lnTo>
                  <a:cubicBezTo>
                    <a:pt x="1112618" y="436825"/>
                    <a:pt x="1110998" y="434729"/>
                    <a:pt x="1106903" y="434825"/>
                  </a:cubicBezTo>
                  <a:cubicBezTo>
                    <a:pt x="1106617" y="434825"/>
                    <a:pt x="1106141" y="435206"/>
                    <a:pt x="1106045" y="435587"/>
                  </a:cubicBezTo>
                  <a:cubicBezTo>
                    <a:pt x="1104331" y="438730"/>
                    <a:pt x="1108331" y="439587"/>
                    <a:pt x="1109855" y="441397"/>
                  </a:cubicBezTo>
                  <a:lnTo>
                    <a:pt x="1110046" y="441683"/>
                  </a:lnTo>
                  <a:cubicBezTo>
                    <a:pt x="1111570" y="442921"/>
                    <a:pt x="1111379" y="443588"/>
                    <a:pt x="1109475" y="443112"/>
                  </a:cubicBezTo>
                  <a:cubicBezTo>
                    <a:pt x="1107569" y="442730"/>
                    <a:pt x="1103378" y="439587"/>
                    <a:pt x="1101759" y="437492"/>
                  </a:cubicBezTo>
                  <a:lnTo>
                    <a:pt x="1100140" y="435587"/>
                  </a:lnTo>
                  <a:cubicBezTo>
                    <a:pt x="1098330" y="433587"/>
                    <a:pt x="1096044" y="432444"/>
                    <a:pt x="1092615" y="432634"/>
                  </a:cubicBezTo>
                  <a:cubicBezTo>
                    <a:pt x="1089853" y="432824"/>
                    <a:pt x="1087091" y="433110"/>
                    <a:pt x="1084233" y="431396"/>
                  </a:cubicBezTo>
                  <a:lnTo>
                    <a:pt x="1082614" y="430443"/>
                  </a:lnTo>
                  <a:cubicBezTo>
                    <a:pt x="1077947" y="431777"/>
                    <a:pt x="1075089" y="431967"/>
                    <a:pt x="1076232" y="430824"/>
                  </a:cubicBezTo>
                  <a:cubicBezTo>
                    <a:pt x="1077375" y="429776"/>
                    <a:pt x="1080328" y="425967"/>
                    <a:pt x="1078518" y="426443"/>
                  </a:cubicBezTo>
                  <a:cubicBezTo>
                    <a:pt x="1076709" y="427014"/>
                    <a:pt x="1072518" y="427586"/>
                    <a:pt x="1071755" y="427014"/>
                  </a:cubicBezTo>
                  <a:cubicBezTo>
                    <a:pt x="1070993" y="426443"/>
                    <a:pt x="1067469" y="424728"/>
                    <a:pt x="1066802" y="425681"/>
                  </a:cubicBezTo>
                  <a:cubicBezTo>
                    <a:pt x="1066136" y="426633"/>
                    <a:pt x="1063469" y="428062"/>
                    <a:pt x="1061945" y="427491"/>
                  </a:cubicBezTo>
                  <a:cubicBezTo>
                    <a:pt x="1060516" y="426919"/>
                    <a:pt x="1057277" y="423966"/>
                    <a:pt x="1058801" y="422538"/>
                  </a:cubicBezTo>
                  <a:cubicBezTo>
                    <a:pt x="1060326" y="421109"/>
                    <a:pt x="1068326" y="420537"/>
                    <a:pt x="1071089" y="423395"/>
                  </a:cubicBezTo>
                  <a:lnTo>
                    <a:pt x="1075946" y="422156"/>
                  </a:lnTo>
                  <a:lnTo>
                    <a:pt x="1077375" y="421775"/>
                  </a:lnTo>
                  <a:cubicBezTo>
                    <a:pt x="1078709" y="421109"/>
                    <a:pt x="1081280" y="419013"/>
                    <a:pt x="1083090" y="417108"/>
                  </a:cubicBezTo>
                  <a:lnTo>
                    <a:pt x="1085757" y="419490"/>
                  </a:lnTo>
                  <a:lnTo>
                    <a:pt x="1086900" y="420537"/>
                  </a:lnTo>
                  <a:cubicBezTo>
                    <a:pt x="1088043" y="422061"/>
                    <a:pt x="1090329" y="422442"/>
                    <a:pt x="1092044" y="421395"/>
                  </a:cubicBezTo>
                  <a:cubicBezTo>
                    <a:pt x="1093758" y="420347"/>
                    <a:pt x="1099664" y="418442"/>
                    <a:pt x="1101378" y="419585"/>
                  </a:cubicBezTo>
                  <a:lnTo>
                    <a:pt x="1102712" y="420728"/>
                  </a:lnTo>
                  <a:cubicBezTo>
                    <a:pt x="1104331" y="422061"/>
                    <a:pt x="1106331" y="423299"/>
                    <a:pt x="1107855" y="421299"/>
                  </a:cubicBezTo>
                  <a:lnTo>
                    <a:pt x="1108522" y="420347"/>
                  </a:lnTo>
                  <a:cubicBezTo>
                    <a:pt x="1107379" y="418156"/>
                    <a:pt x="1108522" y="416632"/>
                    <a:pt x="1110998" y="417108"/>
                  </a:cubicBezTo>
                  <a:cubicBezTo>
                    <a:pt x="1113475" y="417489"/>
                    <a:pt x="1121952" y="418918"/>
                    <a:pt x="1124334" y="418061"/>
                  </a:cubicBezTo>
                  <a:cubicBezTo>
                    <a:pt x="1126715" y="417203"/>
                    <a:pt x="1133001" y="417966"/>
                    <a:pt x="1130715" y="420918"/>
                  </a:cubicBezTo>
                  <a:cubicBezTo>
                    <a:pt x="1128429" y="423871"/>
                    <a:pt x="1128239" y="432063"/>
                    <a:pt x="1130620" y="431300"/>
                  </a:cubicBezTo>
                  <a:cubicBezTo>
                    <a:pt x="1133001" y="430539"/>
                    <a:pt x="1135287" y="423871"/>
                    <a:pt x="1136335" y="422538"/>
                  </a:cubicBezTo>
                  <a:cubicBezTo>
                    <a:pt x="1137383" y="421204"/>
                    <a:pt x="1140621" y="418442"/>
                    <a:pt x="1141669" y="418823"/>
                  </a:cubicBezTo>
                  <a:cubicBezTo>
                    <a:pt x="1142621" y="419204"/>
                    <a:pt x="1146812" y="419299"/>
                    <a:pt x="1149003" y="418346"/>
                  </a:cubicBezTo>
                  <a:cubicBezTo>
                    <a:pt x="1151289" y="417394"/>
                    <a:pt x="1155480" y="412917"/>
                    <a:pt x="1156909" y="410822"/>
                  </a:cubicBezTo>
                  <a:lnTo>
                    <a:pt x="1160147" y="412917"/>
                  </a:lnTo>
                  <a:lnTo>
                    <a:pt x="1162814" y="414632"/>
                  </a:lnTo>
                  <a:cubicBezTo>
                    <a:pt x="1164148" y="412822"/>
                    <a:pt x="1166339" y="410631"/>
                    <a:pt x="1167672" y="409774"/>
                  </a:cubicBezTo>
                  <a:close/>
                  <a:moveTo>
                    <a:pt x="1213201" y="409679"/>
                  </a:moveTo>
                  <a:cubicBezTo>
                    <a:pt x="1214440" y="409774"/>
                    <a:pt x="1216535" y="411394"/>
                    <a:pt x="1217869" y="413299"/>
                  </a:cubicBezTo>
                  <a:cubicBezTo>
                    <a:pt x="1219202" y="415204"/>
                    <a:pt x="1220250" y="424443"/>
                    <a:pt x="1218821" y="429491"/>
                  </a:cubicBezTo>
                  <a:lnTo>
                    <a:pt x="1212249" y="430444"/>
                  </a:lnTo>
                  <a:cubicBezTo>
                    <a:pt x="1210630" y="430634"/>
                    <a:pt x="1208725" y="430348"/>
                    <a:pt x="1207201" y="430729"/>
                  </a:cubicBezTo>
                  <a:lnTo>
                    <a:pt x="1205772" y="431110"/>
                  </a:lnTo>
                  <a:cubicBezTo>
                    <a:pt x="1203867" y="432539"/>
                    <a:pt x="1201771" y="431587"/>
                    <a:pt x="1201009" y="429015"/>
                  </a:cubicBezTo>
                  <a:cubicBezTo>
                    <a:pt x="1200343" y="426538"/>
                    <a:pt x="1185198" y="426634"/>
                    <a:pt x="1183483" y="425014"/>
                  </a:cubicBezTo>
                  <a:cubicBezTo>
                    <a:pt x="1181769" y="423395"/>
                    <a:pt x="1182245" y="422919"/>
                    <a:pt x="1184531" y="423871"/>
                  </a:cubicBezTo>
                  <a:cubicBezTo>
                    <a:pt x="1186817" y="424824"/>
                    <a:pt x="1194056" y="420442"/>
                    <a:pt x="1196723" y="420347"/>
                  </a:cubicBezTo>
                  <a:lnTo>
                    <a:pt x="1198342" y="421300"/>
                  </a:lnTo>
                  <a:lnTo>
                    <a:pt x="1204248" y="424729"/>
                  </a:lnTo>
                  <a:cubicBezTo>
                    <a:pt x="1204915" y="420823"/>
                    <a:pt x="1205581" y="418823"/>
                    <a:pt x="1205772" y="420347"/>
                  </a:cubicBezTo>
                  <a:cubicBezTo>
                    <a:pt x="1205962" y="421871"/>
                    <a:pt x="1207677" y="425395"/>
                    <a:pt x="1209201" y="424919"/>
                  </a:cubicBezTo>
                  <a:cubicBezTo>
                    <a:pt x="1210725" y="424443"/>
                    <a:pt x="1213487" y="424443"/>
                    <a:pt x="1214725" y="424252"/>
                  </a:cubicBezTo>
                  <a:cubicBezTo>
                    <a:pt x="1215964" y="424062"/>
                    <a:pt x="1215583" y="422347"/>
                    <a:pt x="1211487" y="421204"/>
                  </a:cubicBezTo>
                  <a:lnTo>
                    <a:pt x="1215773" y="417013"/>
                  </a:lnTo>
                  <a:cubicBezTo>
                    <a:pt x="1216249" y="416537"/>
                    <a:pt x="1212820" y="413584"/>
                    <a:pt x="1211392" y="411679"/>
                  </a:cubicBezTo>
                  <a:cubicBezTo>
                    <a:pt x="1211106" y="411298"/>
                    <a:pt x="1211677" y="410060"/>
                    <a:pt x="1212154" y="409965"/>
                  </a:cubicBezTo>
                  <a:close/>
                  <a:moveTo>
                    <a:pt x="1275972" y="409489"/>
                  </a:moveTo>
                  <a:cubicBezTo>
                    <a:pt x="1277591" y="408727"/>
                    <a:pt x="1283116" y="417109"/>
                    <a:pt x="1281401" y="420823"/>
                  </a:cubicBezTo>
                  <a:cubicBezTo>
                    <a:pt x="1279591" y="424443"/>
                    <a:pt x="1276924" y="426348"/>
                    <a:pt x="1275305" y="424919"/>
                  </a:cubicBezTo>
                  <a:cubicBezTo>
                    <a:pt x="1273686" y="423490"/>
                    <a:pt x="1271019" y="419204"/>
                    <a:pt x="1272638" y="418347"/>
                  </a:cubicBezTo>
                  <a:cubicBezTo>
                    <a:pt x="1274257" y="417490"/>
                    <a:pt x="1277591" y="414537"/>
                    <a:pt x="1276639" y="413680"/>
                  </a:cubicBezTo>
                  <a:cubicBezTo>
                    <a:pt x="1275686" y="412822"/>
                    <a:pt x="1274448" y="410060"/>
                    <a:pt x="1275972" y="409489"/>
                  </a:cubicBezTo>
                  <a:close/>
                  <a:moveTo>
                    <a:pt x="848109" y="409298"/>
                  </a:moveTo>
                  <a:cubicBezTo>
                    <a:pt x="849919" y="408346"/>
                    <a:pt x="853728" y="414823"/>
                    <a:pt x="850585" y="416251"/>
                  </a:cubicBezTo>
                  <a:cubicBezTo>
                    <a:pt x="847442" y="417680"/>
                    <a:pt x="845918" y="418347"/>
                    <a:pt x="847156" y="417966"/>
                  </a:cubicBezTo>
                  <a:cubicBezTo>
                    <a:pt x="848394" y="417490"/>
                    <a:pt x="851252" y="415204"/>
                    <a:pt x="849633" y="414156"/>
                  </a:cubicBezTo>
                  <a:cubicBezTo>
                    <a:pt x="848013" y="413108"/>
                    <a:pt x="846299" y="410251"/>
                    <a:pt x="848109" y="409298"/>
                  </a:cubicBezTo>
                  <a:close/>
                  <a:moveTo>
                    <a:pt x="1471234" y="409107"/>
                  </a:moveTo>
                  <a:lnTo>
                    <a:pt x="1473234" y="409488"/>
                  </a:lnTo>
                  <a:lnTo>
                    <a:pt x="1475044" y="409869"/>
                  </a:lnTo>
                  <a:cubicBezTo>
                    <a:pt x="1479045" y="409679"/>
                    <a:pt x="1480664" y="410346"/>
                    <a:pt x="1478759" y="411203"/>
                  </a:cubicBezTo>
                  <a:cubicBezTo>
                    <a:pt x="1476854" y="412155"/>
                    <a:pt x="1473616" y="414632"/>
                    <a:pt x="1475044" y="415203"/>
                  </a:cubicBezTo>
                  <a:cubicBezTo>
                    <a:pt x="1476473" y="415775"/>
                    <a:pt x="1479331" y="417489"/>
                    <a:pt x="1477330" y="417489"/>
                  </a:cubicBezTo>
                  <a:cubicBezTo>
                    <a:pt x="1475330" y="417489"/>
                    <a:pt x="1469615" y="416156"/>
                    <a:pt x="1468948" y="414537"/>
                  </a:cubicBezTo>
                  <a:cubicBezTo>
                    <a:pt x="1468282" y="412917"/>
                    <a:pt x="1468282" y="407774"/>
                    <a:pt x="1471234" y="409107"/>
                  </a:cubicBezTo>
                  <a:close/>
                  <a:moveTo>
                    <a:pt x="1202724" y="407869"/>
                  </a:moveTo>
                  <a:cubicBezTo>
                    <a:pt x="1204533" y="407869"/>
                    <a:pt x="1204724" y="409393"/>
                    <a:pt x="1203200" y="411203"/>
                  </a:cubicBezTo>
                  <a:cubicBezTo>
                    <a:pt x="1201676" y="413108"/>
                    <a:pt x="1197961" y="416251"/>
                    <a:pt x="1198342" y="414441"/>
                  </a:cubicBezTo>
                  <a:cubicBezTo>
                    <a:pt x="1198723" y="412632"/>
                    <a:pt x="1200914" y="407869"/>
                    <a:pt x="1202724" y="407869"/>
                  </a:cubicBezTo>
                  <a:close/>
                  <a:moveTo>
                    <a:pt x="1317596" y="406631"/>
                  </a:moveTo>
                  <a:lnTo>
                    <a:pt x="1321311" y="406631"/>
                  </a:lnTo>
                  <a:cubicBezTo>
                    <a:pt x="1324930" y="407965"/>
                    <a:pt x="1327026" y="409108"/>
                    <a:pt x="1325978" y="409108"/>
                  </a:cubicBezTo>
                  <a:cubicBezTo>
                    <a:pt x="1324930" y="409108"/>
                    <a:pt x="1320930" y="410536"/>
                    <a:pt x="1318834" y="411679"/>
                  </a:cubicBezTo>
                  <a:cubicBezTo>
                    <a:pt x="1316739" y="412822"/>
                    <a:pt x="1317977" y="418252"/>
                    <a:pt x="1318453" y="419871"/>
                  </a:cubicBezTo>
                  <a:cubicBezTo>
                    <a:pt x="1318930" y="421395"/>
                    <a:pt x="1316263" y="425681"/>
                    <a:pt x="1312453" y="424633"/>
                  </a:cubicBezTo>
                  <a:lnTo>
                    <a:pt x="1309119" y="424348"/>
                  </a:lnTo>
                  <a:lnTo>
                    <a:pt x="1305309" y="423966"/>
                  </a:lnTo>
                  <a:cubicBezTo>
                    <a:pt x="1300927" y="424157"/>
                    <a:pt x="1296831" y="423395"/>
                    <a:pt x="1296260" y="422347"/>
                  </a:cubicBezTo>
                  <a:cubicBezTo>
                    <a:pt x="1295689" y="421300"/>
                    <a:pt x="1294927" y="418442"/>
                    <a:pt x="1295784" y="418156"/>
                  </a:cubicBezTo>
                  <a:lnTo>
                    <a:pt x="1296736" y="417966"/>
                  </a:lnTo>
                  <a:lnTo>
                    <a:pt x="1301499" y="416918"/>
                  </a:lnTo>
                  <a:cubicBezTo>
                    <a:pt x="1304166" y="419776"/>
                    <a:pt x="1308928" y="421109"/>
                    <a:pt x="1312167" y="419871"/>
                  </a:cubicBezTo>
                  <a:lnTo>
                    <a:pt x="1311786" y="416537"/>
                  </a:lnTo>
                  <a:cubicBezTo>
                    <a:pt x="1311500" y="414346"/>
                    <a:pt x="1315215" y="412822"/>
                    <a:pt x="1312167" y="409774"/>
                  </a:cubicBezTo>
                  <a:cubicBezTo>
                    <a:pt x="1309690" y="407298"/>
                    <a:pt x="1311976" y="406631"/>
                    <a:pt x="1317596" y="406631"/>
                  </a:cubicBezTo>
                  <a:close/>
                  <a:moveTo>
                    <a:pt x="1711074" y="406154"/>
                  </a:moveTo>
                  <a:lnTo>
                    <a:pt x="1711264" y="406535"/>
                  </a:lnTo>
                  <a:cubicBezTo>
                    <a:pt x="1712026" y="408345"/>
                    <a:pt x="1712693" y="410250"/>
                    <a:pt x="1713074" y="412155"/>
                  </a:cubicBezTo>
                  <a:lnTo>
                    <a:pt x="1713265" y="413298"/>
                  </a:lnTo>
                  <a:cubicBezTo>
                    <a:pt x="1712979" y="414632"/>
                    <a:pt x="1711646" y="415775"/>
                    <a:pt x="1710217" y="415775"/>
                  </a:cubicBezTo>
                  <a:lnTo>
                    <a:pt x="1709264" y="415298"/>
                  </a:lnTo>
                  <a:cubicBezTo>
                    <a:pt x="1706502" y="413965"/>
                    <a:pt x="1703835" y="412536"/>
                    <a:pt x="1701358" y="410917"/>
                  </a:cubicBezTo>
                  <a:lnTo>
                    <a:pt x="1700787" y="410536"/>
                  </a:lnTo>
                  <a:cubicBezTo>
                    <a:pt x="1701263" y="409202"/>
                    <a:pt x="1703264" y="408726"/>
                    <a:pt x="1703930" y="408917"/>
                  </a:cubicBezTo>
                  <a:cubicBezTo>
                    <a:pt x="1704597" y="409107"/>
                    <a:pt x="1705836" y="408821"/>
                    <a:pt x="1706597" y="408155"/>
                  </a:cubicBezTo>
                  <a:cubicBezTo>
                    <a:pt x="1707455" y="407488"/>
                    <a:pt x="1710312" y="405869"/>
                    <a:pt x="1711074" y="406154"/>
                  </a:cubicBezTo>
                  <a:close/>
                  <a:moveTo>
                    <a:pt x="1507810" y="404821"/>
                  </a:moveTo>
                  <a:lnTo>
                    <a:pt x="1510954" y="405678"/>
                  </a:lnTo>
                  <a:lnTo>
                    <a:pt x="1512192" y="406059"/>
                  </a:lnTo>
                  <a:cubicBezTo>
                    <a:pt x="1512954" y="409965"/>
                    <a:pt x="1506096" y="409393"/>
                    <a:pt x="1504096" y="408441"/>
                  </a:cubicBezTo>
                  <a:cubicBezTo>
                    <a:pt x="1502190" y="407488"/>
                    <a:pt x="1503810" y="405773"/>
                    <a:pt x="1507810" y="404821"/>
                  </a:cubicBezTo>
                  <a:close/>
                  <a:moveTo>
                    <a:pt x="1436087" y="404440"/>
                  </a:moveTo>
                  <a:cubicBezTo>
                    <a:pt x="1437801" y="403106"/>
                    <a:pt x="1441040" y="402344"/>
                    <a:pt x="1440183" y="406154"/>
                  </a:cubicBezTo>
                  <a:lnTo>
                    <a:pt x="1446850" y="405487"/>
                  </a:lnTo>
                  <a:cubicBezTo>
                    <a:pt x="1446945" y="405487"/>
                    <a:pt x="1447517" y="407011"/>
                    <a:pt x="1447231" y="407392"/>
                  </a:cubicBezTo>
                  <a:lnTo>
                    <a:pt x="1445612" y="408821"/>
                  </a:lnTo>
                  <a:cubicBezTo>
                    <a:pt x="1443040" y="408916"/>
                    <a:pt x="1437515" y="407583"/>
                    <a:pt x="1435896" y="407392"/>
                  </a:cubicBezTo>
                  <a:cubicBezTo>
                    <a:pt x="1434277" y="407107"/>
                    <a:pt x="1434372" y="405868"/>
                    <a:pt x="1436087" y="404440"/>
                  </a:cubicBezTo>
                  <a:close/>
                  <a:moveTo>
                    <a:pt x="1548291" y="404059"/>
                  </a:moveTo>
                  <a:cubicBezTo>
                    <a:pt x="1548958" y="404535"/>
                    <a:pt x="1548862" y="406535"/>
                    <a:pt x="1548481" y="406726"/>
                  </a:cubicBezTo>
                  <a:cubicBezTo>
                    <a:pt x="1545624" y="407869"/>
                    <a:pt x="1542671" y="409297"/>
                    <a:pt x="1539718" y="409488"/>
                  </a:cubicBezTo>
                  <a:lnTo>
                    <a:pt x="1537623" y="409583"/>
                  </a:lnTo>
                  <a:cubicBezTo>
                    <a:pt x="1534670" y="407964"/>
                    <a:pt x="1534289" y="406249"/>
                    <a:pt x="1536670" y="405773"/>
                  </a:cubicBezTo>
                  <a:lnTo>
                    <a:pt x="1537718" y="405011"/>
                  </a:lnTo>
                  <a:cubicBezTo>
                    <a:pt x="1541623" y="402154"/>
                    <a:pt x="1545433" y="401677"/>
                    <a:pt x="1548291" y="404059"/>
                  </a:cubicBezTo>
                  <a:close/>
                  <a:moveTo>
                    <a:pt x="1909860" y="403964"/>
                  </a:moveTo>
                  <a:cubicBezTo>
                    <a:pt x="1912146" y="403488"/>
                    <a:pt x="1912241" y="405393"/>
                    <a:pt x="1910050" y="408250"/>
                  </a:cubicBezTo>
                  <a:cubicBezTo>
                    <a:pt x="1907860" y="411108"/>
                    <a:pt x="1898239" y="415584"/>
                    <a:pt x="1897287" y="414537"/>
                  </a:cubicBezTo>
                  <a:cubicBezTo>
                    <a:pt x="1896335" y="413489"/>
                    <a:pt x="1894525" y="409679"/>
                    <a:pt x="1894525" y="408536"/>
                  </a:cubicBezTo>
                  <a:lnTo>
                    <a:pt x="1895191" y="408060"/>
                  </a:lnTo>
                  <a:cubicBezTo>
                    <a:pt x="1895858" y="407583"/>
                    <a:pt x="1897763" y="407488"/>
                    <a:pt x="1898430" y="407964"/>
                  </a:cubicBezTo>
                  <a:lnTo>
                    <a:pt x="1901573" y="410155"/>
                  </a:lnTo>
                  <a:cubicBezTo>
                    <a:pt x="1903573" y="408060"/>
                    <a:pt x="1907574" y="404440"/>
                    <a:pt x="1909860" y="403964"/>
                  </a:cubicBezTo>
                  <a:close/>
                  <a:moveTo>
                    <a:pt x="1633254" y="403964"/>
                  </a:moveTo>
                  <a:cubicBezTo>
                    <a:pt x="1634968" y="403964"/>
                    <a:pt x="1637064" y="405012"/>
                    <a:pt x="1638302" y="406060"/>
                  </a:cubicBezTo>
                  <a:lnTo>
                    <a:pt x="1638969" y="406631"/>
                  </a:lnTo>
                  <a:cubicBezTo>
                    <a:pt x="1638397" y="408250"/>
                    <a:pt x="1634111" y="411298"/>
                    <a:pt x="1629444" y="413394"/>
                  </a:cubicBezTo>
                  <a:lnTo>
                    <a:pt x="1626491" y="416632"/>
                  </a:lnTo>
                  <a:lnTo>
                    <a:pt x="1626110" y="417109"/>
                  </a:lnTo>
                  <a:cubicBezTo>
                    <a:pt x="1625348" y="417490"/>
                    <a:pt x="1624300" y="417394"/>
                    <a:pt x="1623634" y="416823"/>
                  </a:cubicBezTo>
                  <a:cubicBezTo>
                    <a:pt x="1622967" y="416251"/>
                    <a:pt x="1621633" y="411489"/>
                    <a:pt x="1622110" y="407393"/>
                  </a:cubicBezTo>
                  <a:lnTo>
                    <a:pt x="1627158" y="405679"/>
                  </a:lnTo>
                  <a:cubicBezTo>
                    <a:pt x="1629158" y="405012"/>
                    <a:pt x="1631254" y="403964"/>
                    <a:pt x="1633254" y="403964"/>
                  </a:cubicBezTo>
                  <a:close/>
                  <a:moveTo>
                    <a:pt x="1427896" y="403582"/>
                  </a:moveTo>
                  <a:lnTo>
                    <a:pt x="1427800" y="404821"/>
                  </a:lnTo>
                  <a:lnTo>
                    <a:pt x="1427514" y="408440"/>
                  </a:lnTo>
                  <a:cubicBezTo>
                    <a:pt x="1430563" y="407964"/>
                    <a:pt x="1432944" y="408821"/>
                    <a:pt x="1432944" y="410345"/>
                  </a:cubicBezTo>
                  <a:cubicBezTo>
                    <a:pt x="1432944" y="411869"/>
                    <a:pt x="1431991" y="415203"/>
                    <a:pt x="1430753" y="414346"/>
                  </a:cubicBezTo>
                  <a:lnTo>
                    <a:pt x="1430467" y="413393"/>
                  </a:lnTo>
                  <a:cubicBezTo>
                    <a:pt x="1429229" y="409774"/>
                    <a:pt x="1427038" y="408440"/>
                    <a:pt x="1423514" y="410059"/>
                  </a:cubicBezTo>
                  <a:lnTo>
                    <a:pt x="1421990" y="410821"/>
                  </a:lnTo>
                  <a:cubicBezTo>
                    <a:pt x="1420942" y="412441"/>
                    <a:pt x="1418847" y="413203"/>
                    <a:pt x="1417418" y="412345"/>
                  </a:cubicBezTo>
                  <a:cubicBezTo>
                    <a:pt x="1415989" y="411583"/>
                    <a:pt x="1410941" y="410250"/>
                    <a:pt x="1410274" y="411869"/>
                  </a:cubicBezTo>
                  <a:cubicBezTo>
                    <a:pt x="1409607" y="413393"/>
                    <a:pt x="1411036" y="417584"/>
                    <a:pt x="1409512" y="418156"/>
                  </a:cubicBezTo>
                  <a:cubicBezTo>
                    <a:pt x="1407988" y="418822"/>
                    <a:pt x="1402845" y="419870"/>
                    <a:pt x="1403035" y="418727"/>
                  </a:cubicBezTo>
                  <a:lnTo>
                    <a:pt x="1403226" y="418060"/>
                  </a:lnTo>
                  <a:lnTo>
                    <a:pt x="1403702" y="416155"/>
                  </a:lnTo>
                  <a:cubicBezTo>
                    <a:pt x="1404273" y="414060"/>
                    <a:pt x="1406274" y="410536"/>
                    <a:pt x="1408274" y="408440"/>
                  </a:cubicBezTo>
                  <a:cubicBezTo>
                    <a:pt x="1410274" y="406345"/>
                    <a:pt x="1420275" y="406249"/>
                    <a:pt x="1421609" y="405202"/>
                  </a:cubicBezTo>
                  <a:cubicBezTo>
                    <a:pt x="1422942" y="404154"/>
                    <a:pt x="1427419" y="402058"/>
                    <a:pt x="1427896" y="403582"/>
                  </a:cubicBezTo>
                  <a:close/>
                  <a:moveTo>
                    <a:pt x="1607156" y="403392"/>
                  </a:moveTo>
                  <a:cubicBezTo>
                    <a:pt x="1607156" y="403297"/>
                    <a:pt x="1609156" y="403202"/>
                    <a:pt x="1609537" y="403487"/>
                  </a:cubicBezTo>
                  <a:cubicBezTo>
                    <a:pt x="1610203" y="404249"/>
                    <a:pt x="1611061" y="405583"/>
                    <a:pt x="1610680" y="406059"/>
                  </a:cubicBezTo>
                  <a:lnTo>
                    <a:pt x="1609632" y="407393"/>
                  </a:lnTo>
                  <a:cubicBezTo>
                    <a:pt x="1607822" y="408536"/>
                    <a:pt x="1598583" y="413965"/>
                    <a:pt x="1596107" y="415965"/>
                  </a:cubicBezTo>
                  <a:cubicBezTo>
                    <a:pt x="1593630" y="417966"/>
                    <a:pt x="1589629" y="418537"/>
                    <a:pt x="1587153" y="417108"/>
                  </a:cubicBezTo>
                  <a:cubicBezTo>
                    <a:pt x="1584676" y="415775"/>
                    <a:pt x="1580009" y="410155"/>
                    <a:pt x="1580200" y="409679"/>
                  </a:cubicBezTo>
                  <a:cubicBezTo>
                    <a:pt x="1580390" y="409202"/>
                    <a:pt x="1581628" y="407964"/>
                    <a:pt x="1582771" y="408059"/>
                  </a:cubicBezTo>
                  <a:cubicBezTo>
                    <a:pt x="1583819" y="408155"/>
                    <a:pt x="1585439" y="409869"/>
                    <a:pt x="1586200" y="411107"/>
                  </a:cubicBezTo>
                  <a:cubicBezTo>
                    <a:pt x="1586962" y="412441"/>
                    <a:pt x="1592201" y="413108"/>
                    <a:pt x="1592392" y="412060"/>
                  </a:cubicBezTo>
                  <a:cubicBezTo>
                    <a:pt x="1592582" y="411012"/>
                    <a:pt x="1593820" y="407964"/>
                    <a:pt x="1594582" y="407583"/>
                  </a:cubicBezTo>
                  <a:lnTo>
                    <a:pt x="1595344" y="407583"/>
                  </a:lnTo>
                  <a:cubicBezTo>
                    <a:pt x="1599916" y="407393"/>
                    <a:pt x="1605441" y="408917"/>
                    <a:pt x="1607156" y="403392"/>
                  </a:cubicBezTo>
                  <a:close/>
                  <a:moveTo>
                    <a:pt x="320804" y="402725"/>
                  </a:moveTo>
                  <a:cubicBezTo>
                    <a:pt x="318804" y="401487"/>
                    <a:pt x="308231" y="404821"/>
                    <a:pt x="304993" y="404440"/>
                  </a:cubicBezTo>
                  <a:cubicBezTo>
                    <a:pt x="301754" y="404059"/>
                    <a:pt x="299754" y="404821"/>
                    <a:pt x="300516" y="406059"/>
                  </a:cubicBezTo>
                  <a:lnTo>
                    <a:pt x="301373" y="407202"/>
                  </a:lnTo>
                  <a:lnTo>
                    <a:pt x="302516" y="408726"/>
                  </a:lnTo>
                  <a:cubicBezTo>
                    <a:pt x="303945" y="410440"/>
                    <a:pt x="306041" y="410059"/>
                    <a:pt x="307183" y="407964"/>
                  </a:cubicBezTo>
                  <a:lnTo>
                    <a:pt x="308517" y="407678"/>
                  </a:lnTo>
                  <a:lnTo>
                    <a:pt x="313756" y="406440"/>
                  </a:lnTo>
                  <a:cubicBezTo>
                    <a:pt x="319661" y="405583"/>
                    <a:pt x="322900" y="403963"/>
                    <a:pt x="320804" y="402725"/>
                  </a:cubicBezTo>
                  <a:close/>
                  <a:moveTo>
                    <a:pt x="900210" y="402631"/>
                  </a:moveTo>
                  <a:cubicBezTo>
                    <a:pt x="901543" y="403202"/>
                    <a:pt x="904496" y="405964"/>
                    <a:pt x="903067" y="407298"/>
                  </a:cubicBezTo>
                  <a:cubicBezTo>
                    <a:pt x="901734" y="408631"/>
                    <a:pt x="896495" y="410441"/>
                    <a:pt x="893447" y="409584"/>
                  </a:cubicBezTo>
                  <a:lnTo>
                    <a:pt x="892780" y="410155"/>
                  </a:lnTo>
                  <a:cubicBezTo>
                    <a:pt x="888208" y="413965"/>
                    <a:pt x="886303" y="410632"/>
                    <a:pt x="884017" y="408250"/>
                  </a:cubicBezTo>
                  <a:cubicBezTo>
                    <a:pt x="883636" y="407869"/>
                    <a:pt x="884017" y="406917"/>
                    <a:pt x="884303" y="406345"/>
                  </a:cubicBezTo>
                  <a:cubicBezTo>
                    <a:pt x="884398" y="406155"/>
                    <a:pt x="885732" y="405964"/>
                    <a:pt x="886018" y="406250"/>
                  </a:cubicBezTo>
                  <a:cubicBezTo>
                    <a:pt x="888208" y="408346"/>
                    <a:pt x="890209" y="408060"/>
                    <a:pt x="892304" y="406155"/>
                  </a:cubicBezTo>
                  <a:lnTo>
                    <a:pt x="894018" y="404440"/>
                  </a:lnTo>
                  <a:cubicBezTo>
                    <a:pt x="896019" y="402821"/>
                    <a:pt x="898781" y="402059"/>
                    <a:pt x="900210" y="402631"/>
                  </a:cubicBezTo>
                  <a:close/>
                  <a:moveTo>
                    <a:pt x="1375222" y="402250"/>
                  </a:moveTo>
                  <a:lnTo>
                    <a:pt x="1376175" y="403107"/>
                  </a:lnTo>
                  <a:lnTo>
                    <a:pt x="1379889" y="406250"/>
                  </a:lnTo>
                  <a:cubicBezTo>
                    <a:pt x="1377984" y="410346"/>
                    <a:pt x="1373984" y="413870"/>
                    <a:pt x="1370936" y="414061"/>
                  </a:cubicBezTo>
                  <a:lnTo>
                    <a:pt x="1368936" y="413680"/>
                  </a:lnTo>
                  <a:lnTo>
                    <a:pt x="1367793" y="413489"/>
                  </a:lnTo>
                  <a:cubicBezTo>
                    <a:pt x="1366745" y="412346"/>
                    <a:pt x="1367031" y="410822"/>
                    <a:pt x="1368269" y="410060"/>
                  </a:cubicBezTo>
                  <a:lnTo>
                    <a:pt x="1369603" y="409679"/>
                  </a:lnTo>
                  <a:lnTo>
                    <a:pt x="1370650" y="409298"/>
                  </a:lnTo>
                  <a:cubicBezTo>
                    <a:pt x="1372650" y="409203"/>
                    <a:pt x="1373222" y="407774"/>
                    <a:pt x="1371889" y="406060"/>
                  </a:cubicBezTo>
                  <a:lnTo>
                    <a:pt x="1371603" y="404631"/>
                  </a:lnTo>
                  <a:lnTo>
                    <a:pt x="1371317" y="403583"/>
                  </a:lnTo>
                  <a:cubicBezTo>
                    <a:pt x="1371984" y="402250"/>
                    <a:pt x="1373794" y="401678"/>
                    <a:pt x="1375222" y="402250"/>
                  </a:cubicBezTo>
                  <a:close/>
                  <a:moveTo>
                    <a:pt x="1821754" y="401868"/>
                  </a:moveTo>
                  <a:cubicBezTo>
                    <a:pt x="1822421" y="402249"/>
                    <a:pt x="1822993" y="402821"/>
                    <a:pt x="1823564" y="403297"/>
                  </a:cubicBezTo>
                  <a:lnTo>
                    <a:pt x="1824802" y="404345"/>
                  </a:lnTo>
                  <a:cubicBezTo>
                    <a:pt x="1826231" y="405488"/>
                    <a:pt x="1826707" y="407107"/>
                    <a:pt x="1826517" y="407393"/>
                  </a:cubicBezTo>
                  <a:cubicBezTo>
                    <a:pt x="1826326" y="407678"/>
                    <a:pt x="1824707" y="407202"/>
                    <a:pt x="1822897" y="406250"/>
                  </a:cubicBezTo>
                  <a:cubicBezTo>
                    <a:pt x="1821183" y="405392"/>
                    <a:pt x="1816420" y="405011"/>
                    <a:pt x="1816801" y="407583"/>
                  </a:cubicBezTo>
                  <a:cubicBezTo>
                    <a:pt x="1817182" y="410155"/>
                    <a:pt x="1809753" y="410346"/>
                    <a:pt x="1810800" y="406250"/>
                  </a:cubicBezTo>
                  <a:lnTo>
                    <a:pt x="1812039" y="402821"/>
                  </a:lnTo>
                  <a:cubicBezTo>
                    <a:pt x="1812705" y="401011"/>
                    <a:pt x="1818897" y="400439"/>
                    <a:pt x="1821754" y="401868"/>
                  </a:cubicBezTo>
                  <a:close/>
                  <a:moveTo>
                    <a:pt x="1798227" y="401582"/>
                  </a:moveTo>
                  <a:cubicBezTo>
                    <a:pt x="1799465" y="400058"/>
                    <a:pt x="1804990" y="400439"/>
                    <a:pt x="1803561" y="402249"/>
                  </a:cubicBezTo>
                  <a:cubicBezTo>
                    <a:pt x="1802132" y="404059"/>
                    <a:pt x="1808323" y="405964"/>
                    <a:pt x="1808228" y="406250"/>
                  </a:cubicBezTo>
                  <a:cubicBezTo>
                    <a:pt x="1808133" y="406535"/>
                    <a:pt x="1807371" y="408821"/>
                    <a:pt x="1806704" y="410441"/>
                  </a:cubicBezTo>
                  <a:cubicBezTo>
                    <a:pt x="1806037" y="412155"/>
                    <a:pt x="1795274" y="414632"/>
                    <a:pt x="1793750" y="413203"/>
                  </a:cubicBezTo>
                  <a:cubicBezTo>
                    <a:pt x="1792226" y="411679"/>
                    <a:pt x="1792131" y="409393"/>
                    <a:pt x="1793560" y="408059"/>
                  </a:cubicBezTo>
                  <a:cubicBezTo>
                    <a:pt x="1794988" y="406726"/>
                    <a:pt x="1800703" y="408250"/>
                    <a:pt x="1801561" y="406726"/>
                  </a:cubicBezTo>
                  <a:lnTo>
                    <a:pt x="1801085" y="406345"/>
                  </a:lnTo>
                  <a:lnTo>
                    <a:pt x="1800132" y="405488"/>
                  </a:lnTo>
                  <a:cubicBezTo>
                    <a:pt x="1797846" y="404916"/>
                    <a:pt x="1796988" y="403202"/>
                    <a:pt x="1798227" y="401582"/>
                  </a:cubicBezTo>
                  <a:close/>
                  <a:moveTo>
                    <a:pt x="290419" y="400915"/>
                  </a:moveTo>
                  <a:cubicBezTo>
                    <a:pt x="287181" y="399963"/>
                    <a:pt x="282704" y="402249"/>
                    <a:pt x="280418" y="405868"/>
                  </a:cubicBezTo>
                  <a:lnTo>
                    <a:pt x="272417" y="403582"/>
                  </a:lnTo>
                  <a:lnTo>
                    <a:pt x="268988" y="402630"/>
                  </a:lnTo>
                  <a:cubicBezTo>
                    <a:pt x="268512" y="405297"/>
                    <a:pt x="266798" y="407297"/>
                    <a:pt x="265274" y="407107"/>
                  </a:cubicBezTo>
                  <a:cubicBezTo>
                    <a:pt x="263750" y="406916"/>
                    <a:pt x="258606" y="408916"/>
                    <a:pt x="257177" y="409202"/>
                  </a:cubicBezTo>
                  <a:cubicBezTo>
                    <a:pt x="255749" y="409488"/>
                    <a:pt x="249652" y="407107"/>
                    <a:pt x="246890" y="406154"/>
                  </a:cubicBezTo>
                  <a:cubicBezTo>
                    <a:pt x="244128" y="405106"/>
                    <a:pt x="236317" y="409583"/>
                    <a:pt x="234032" y="411393"/>
                  </a:cubicBezTo>
                  <a:lnTo>
                    <a:pt x="232031" y="413107"/>
                  </a:lnTo>
                  <a:cubicBezTo>
                    <a:pt x="228888" y="415679"/>
                    <a:pt x="229174" y="415774"/>
                    <a:pt x="226792" y="413203"/>
                  </a:cubicBezTo>
                  <a:cubicBezTo>
                    <a:pt x="225268" y="411583"/>
                    <a:pt x="223649" y="409964"/>
                    <a:pt x="221744" y="408631"/>
                  </a:cubicBezTo>
                  <a:lnTo>
                    <a:pt x="220696" y="407964"/>
                  </a:lnTo>
                  <a:cubicBezTo>
                    <a:pt x="218887" y="407869"/>
                    <a:pt x="217267" y="408345"/>
                    <a:pt x="217172" y="409012"/>
                  </a:cubicBezTo>
                  <a:cubicBezTo>
                    <a:pt x="216982" y="409678"/>
                    <a:pt x="215077" y="411488"/>
                    <a:pt x="213267" y="411298"/>
                  </a:cubicBezTo>
                  <a:cubicBezTo>
                    <a:pt x="211457" y="411107"/>
                    <a:pt x="212410" y="416155"/>
                    <a:pt x="213076" y="417394"/>
                  </a:cubicBezTo>
                  <a:cubicBezTo>
                    <a:pt x="213458" y="418727"/>
                    <a:pt x="218029" y="418822"/>
                    <a:pt x="219268" y="417775"/>
                  </a:cubicBezTo>
                  <a:cubicBezTo>
                    <a:pt x="220506" y="416727"/>
                    <a:pt x="225078" y="417203"/>
                    <a:pt x="229459" y="418822"/>
                  </a:cubicBezTo>
                  <a:lnTo>
                    <a:pt x="233555" y="419965"/>
                  </a:lnTo>
                  <a:cubicBezTo>
                    <a:pt x="234317" y="420156"/>
                    <a:pt x="236413" y="419013"/>
                    <a:pt x="236889" y="418060"/>
                  </a:cubicBezTo>
                  <a:cubicBezTo>
                    <a:pt x="237556" y="416822"/>
                    <a:pt x="237270" y="416536"/>
                    <a:pt x="239651" y="416632"/>
                  </a:cubicBezTo>
                  <a:lnTo>
                    <a:pt x="245652" y="416822"/>
                  </a:lnTo>
                  <a:cubicBezTo>
                    <a:pt x="252224" y="417394"/>
                    <a:pt x="258987" y="417775"/>
                    <a:pt x="260797" y="417679"/>
                  </a:cubicBezTo>
                  <a:lnTo>
                    <a:pt x="262321" y="417203"/>
                  </a:lnTo>
                  <a:lnTo>
                    <a:pt x="266798" y="415870"/>
                  </a:lnTo>
                  <a:cubicBezTo>
                    <a:pt x="272417" y="413965"/>
                    <a:pt x="275084" y="412250"/>
                    <a:pt x="272703" y="411964"/>
                  </a:cubicBezTo>
                  <a:lnTo>
                    <a:pt x="271750" y="411298"/>
                  </a:lnTo>
                  <a:lnTo>
                    <a:pt x="270226" y="410250"/>
                  </a:lnTo>
                  <a:cubicBezTo>
                    <a:pt x="269179" y="409202"/>
                    <a:pt x="270608" y="409393"/>
                    <a:pt x="273465" y="410821"/>
                  </a:cubicBezTo>
                  <a:cubicBezTo>
                    <a:pt x="276323" y="412250"/>
                    <a:pt x="286038" y="411774"/>
                    <a:pt x="286038" y="410250"/>
                  </a:cubicBezTo>
                  <a:lnTo>
                    <a:pt x="286133" y="408916"/>
                  </a:lnTo>
                  <a:cubicBezTo>
                    <a:pt x="286228" y="407202"/>
                    <a:pt x="285562" y="404916"/>
                    <a:pt x="286705" y="404059"/>
                  </a:cubicBezTo>
                  <a:close/>
                  <a:moveTo>
                    <a:pt x="1753841" y="399487"/>
                  </a:moveTo>
                  <a:cubicBezTo>
                    <a:pt x="1756413" y="400630"/>
                    <a:pt x="1759366" y="402821"/>
                    <a:pt x="1760318" y="404345"/>
                  </a:cubicBezTo>
                  <a:lnTo>
                    <a:pt x="1760127" y="405583"/>
                  </a:lnTo>
                  <a:cubicBezTo>
                    <a:pt x="1759747" y="407393"/>
                    <a:pt x="1758604" y="409203"/>
                    <a:pt x="1757365" y="410822"/>
                  </a:cubicBezTo>
                  <a:cubicBezTo>
                    <a:pt x="1756889" y="411489"/>
                    <a:pt x="1755175" y="411870"/>
                    <a:pt x="1754127" y="411679"/>
                  </a:cubicBezTo>
                  <a:lnTo>
                    <a:pt x="1744411" y="410441"/>
                  </a:lnTo>
                  <a:cubicBezTo>
                    <a:pt x="1745459" y="414727"/>
                    <a:pt x="1746221" y="418537"/>
                    <a:pt x="1746126" y="418918"/>
                  </a:cubicBezTo>
                  <a:cubicBezTo>
                    <a:pt x="1746030" y="419299"/>
                    <a:pt x="1744507" y="420061"/>
                    <a:pt x="1742982" y="419775"/>
                  </a:cubicBezTo>
                  <a:lnTo>
                    <a:pt x="1742506" y="419109"/>
                  </a:lnTo>
                  <a:cubicBezTo>
                    <a:pt x="1741935" y="418346"/>
                    <a:pt x="1742411" y="417108"/>
                    <a:pt x="1742316" y="416061"/>
                  </a:cubicBezTo>
                  <a:lnTo>
                    <a:pt x="1741935" y="413108"/>
                  </a:lnTo>
                  <a:cubicBezTo>
                    <a:pt x="1739363" y="411774"/>
                    <a:pt x="1738125" y="409584"/>
                    <a:pt x="1739173" y="408250"/>
                  </a:cubicBezTo>
                  <a:cubicBezTo>
                    <a:pt x="1740220" y="406917"/>
                    <a:pt x="1743840" y="403297"/>
                    <a:pt x="1744125" y="404154"/>
                  </a:cubicBezTo>
                  <a:cubicBezTo>
                    <a:pt x="1744507" y="405012"/>
                    <a:pt x="1746888" y="406726"/>
                    <a:pt x="1748698" y="406250"/>
                  </a:cubicBezTo>
                  <a:lnTo>
                    <a:pt x="1750031" y="405393"/>
                  </a:lnTo>
                  <a:cubicBezTo>
                    <a:pt x="1751079" y="404726"/>
                    <a:pt x="1751936" y="403678"/>
                    <a:pt x="1752412" y="402630"/>
                  </a:cubicBezTo>
                  <a:close/>
                  <a:moveTo>
                    <a:pt x="1013081" y="399487"/>
                  </a:moveTo>
                  <a:lnTo>
                    <a:pt x="1013653" y="403868"/>
                  </a:lnTo>
                  <a:lnTo>
                    <a:pt x="1013843" y="405678"/>
                  </a:lnTo>
                  <a:cubicBezTo>
                    <a:pt x="1016510" y="408250"/>
                    <a:pt x="1016986" y="409869"/>
                    <a:pt x="1014700" y="409107"/>
                  </a:cubicBezTo>
                  <a:cubicBezTo>
                    <a:pt x="1012510" y="408345"/>
                    <a:pt x="1007652" y="403201"/>
                    <a:pt x="1007652" y="401868"/>
                  </a:cubicBezTo>
                  <a:cubicBezTo>
                    <a:pt x="1007652" y="400534"/>
                    <a:pt x="1010128" y="399391"/>
                    <a:pt x="1013081" y="399487"/>
                  </a:cubicBezTo>
                  <a:close/>
                  <a:moveTo>
                    <a:pt x="1705929" y="398534"/>
                  </a:moveTo>
                  <a:lnTo>
                    <a:pt x="1707148" y="398737"/>
                  </a:lnTo>
                  <a:lnTo>
                    <a:pt x="1702501" y="401487"/>
                  </a:lnTo>
                  <a:cubicBezTo>
                    <a:pt x="1704025" y="402915"/>
                    <a:pt x="1705549" y="401582"/>
                    <a:pt x="1705929" y="398534"/>
                  </a:cubicBezTo>
                  <a:close/>
                  <a:moveTo>
                    <a:pt x="2233996" y="396439"/>
                  </a:moveTo>
                  <a:cubicBezTo>
                    <a:pt x="2234092" y="397011"/>
                    <a:pt x="2232949" y="399773"/>
                    <a:pt x="2231234" y="400821"/>
                  </a:cubicBezTo>
                  <a:cubicBezTo>
                    <a:pt x="2229520" y="401869"/>
                    <a:pt x="2232377" y="407203"/>
                    <a:pt x="2230567" y="406727"/>
                  </a:cubicBezTo>
                  <a:lnTo>
                    <a:pt x="2228948" y="406250"/>
                  </a:lnTo>
                  <a:lnTo>
                    <a:pt x="2227519" y="405679"/>
                  </a:lnTo>
                  <a:cubicBezTo>
                    <a:pt x="2225900" y="405203"/>
                    <a:pt x="2225900" y="403393"/>
                    <a:pt x="2227519" y="401774"/>
                  </a:cubicBezTo>
                  <a:cubicBezTo>
                    <a:pt x="2229138" y="400154"/>
                    <a:pt x="2233901" y="395773"/>
                    <a:pt x="2233996" y="396439"/>
                  </a:cubicBezTo>
                  <a:close/>
                  <a:moveTo>
                    <a:pt x="1777938" y="396133"/>
                  </a:moveTo>
                  <a:lnTo>
                    <a:pt x="1778034" y="398153"/>
                  </a:lnTo>
                  <a:cubicBezTo>
                    <a:pt x="1777177" y="401392"/>
                    <a:pt x="1776129" y="402820"/>
                    <a:pt x="1775748" y="401487"/>
                  </a:cubicBezTo>
                  <a:close/>
                  <a:moveTo>
                    <a:pt x="1711549" y="395867"/>
                  </a:moveTo>
                  <a:cubicBezTo>
                    <a:pt x="1712026" y="395581"/>
                    <a:pt x="1713645" y="395867"/>
                    <a:pt x="1714121" y="396343"/>
                  </a:cubicBezTo>
                  <a:cubicBezTo>
                    <a:pt x="1716121" y="398058"/>
                    <a:pt x="1717836" y="399963"/>
                    <a:pt x="1720788" y="397105"/>
                  </a:cubicBezTo>
                  <a:cubicBezTo>
                    <a:pt x="1721074" y="396820"/>
                    <a:pt x="1723646" y="397962"/>
                    <a:pt x="1724885" y="398725"/>
                  </a:cubicBezTo>
                  <a:lnTo>
                    <a:pt x="1728027" y="400725"/>
                  </a:lnTo>
                  <a:cubicBezTo>
                    <a:pt x="1731742" y="403297"/>
                    <a:pt x="1734219" y="405963"/>
                    <a:pt x="1733457" y="406821"/>
                  </a:cubicBezTo>
                  <a:cubicBezTo>
                    <a:pt x="1732695" y="407583"/>
                    <a:pt x="1729361" y="408821"/>
                    <a:pt x="1728123" y="407202"/>
                  </a:cubicBezTo>
                  <a:cubicBezTo>
                    <a:pt x="1726789" y="405583"/>
                    <a:pt x="1722122" y="401868"/>
                    <a:pt x="1721170" y="403106"/>
                  </a:cubicBezTo>
                  <a:cubicBezTo>
                    <a:pt x="1720122" y="404344"/>
                    <a:pt x="1716979" y="406821"/>
                    <a:pt x="1716407" y="405963"/>
                  </a:cubicBezTo>
                  <a:lnTo>
                    <a:pt x="1716407" y="405202"/>
                  </a:lnTo>
                  <a:cubicBezTo>
                    <a:pt x="1716503" y="401487"/>
                    <a:pt x="1714407" y="399772"/>
                    <a:pt x="1709930" y="399201"/>
                  </a:cubicBezTo>
                  <a:lnTo>
                    <a:pt x="1707148" y="398737"/>
                  </a:lnTo>
                  <a:lnTo>
                    <a:pt x="1707168" y="398725"/>
                  </a:lnTo>
                  <a:close/>
                  <a:moveTo>
                    <a:pt x="1862712" y="395106"/>
                  </a:moveTo>
                  <a:cubicBezTo>
                    <a:pt x="1866998" y="394439"/>
                    <a:pt x="1865474" y="397487"/>
                    <a:pt x="1865951" y="399297"/>
                  </a:cubicBezTo>
                  <a:cubicBezTo>
                    <a:pt x="1866141" y="399868"/>
                    <a:pt x="1867474" y="400821"/>
                    <a:pt x="1867760" y="400725"/>
                  </a:cubicBezTo>
                  <a:lnTo>
                    <a:pt x="1868903" y="400344"/>
                  </a:lnTo>
                  <a:cubicBezTo>
                    <a:pt x="1869951" y="400535"/>
                    <a:pt x="1871475" y="401964"/>
                    <a:pt x="1872332" y="403488"/>
                  </a:cubicBezTo>
                  <a:cubicBezTo>
                    <a:pt x="1873189" y="405012"/>
                    <a:pt x="1876428" y="407583"/>
                    <a:pt x="1873475" y="410441"/>
                  </a:cubicBezTo>
                  <a:lnTo>
                    <a:pt x="1869475" y="409488"/>
                  </a:lnTo>
                  <a:lnTo>
                    <a:pt x="1867665" y="409107"/>
                  </a:lnTo>
                  <a:cubicBezTo>
                    <a:pt x="1865855" y="408631"/>
                    <a:pt x="1863188" y="409679"/>
                    <a:pt x="1861760" y="411489"/>
                  </a:cubicBezTo>
                  <a:lnTo>
                    <a:pt x="1860711" y="413203"/>
                  </a:lnTo>
                  <a:lnTo>
                    <a:pt x="1860235" y="414060"/>
                  </a:lnTo>
                  <a:cubicBezTo>
                    <a:pt x="1859664" y="416442"/>
                    <a:pt x="1858997" y="417108"/>
                    <a:pt x="1858616" y="415394"/>
                  </a:cubicBezTo>
                  <a:cubicBezTo>
                    <a:pt x="1858521" y="413584"/>
                    <a:pt x="1850615" y="411108"/>
                    <a:pt x="1849948" y="412822"/>
                  </a:cubicBezTo>
                  <a:cubicBezTo>
                    <a:pt x="1849282" y="414537"/>
                    <a:pt x="1848615" y="414918"/>
                    <a:pt x="1848520" y="413775"/>
                  </a:cubicBezTo>
                  <a:lnTo>
                    <a:pt x="1847853" y="413013"/>
                  </a:lnTo>
                  <a:lnTo>
                    <a:pt x="1844043" y="408345"/>
                  </a:lnTo>
                  <a:cubicBezTo>
                    <a:pt x="1840518" y="410917"/>
                    <a:pt x="1837756" y="413775"/>
                    <a:pt x="1837756" y="414727"/>
                  </a:cubicBezTo>
                  <a:lnTo>
                    <a:pt x="1837280" y="415013"/>
                  </a:lnTo>
                  <a:cubicBezTo>
                    <a:pt x="1836327" y="415489"/>
                    <a:pt x="1835089" y="415870"/>
                    <a:pt x="1833946" y="415870"/>
                  </a:cubicBezTo>
                  <a:cubicBezTo>
                    <a:pt x="1833470" y="415870"/>
                    <a:pt x="1832518" y="415013"/>
                    <a:pt x="1832518" y="414441"/>
                  </a:cubicBezTo>
                  <a:lnTo>
                    <a:pt x="1832327" y="412441"/>
                  </a:lnTo>
                  <a:cubicBezTo>
                    <a:pt x="1832422" y="410060"/>
                    <a:pt x="1836232" y="405583"/>
                    <a:pt x="1840900" y="402535"/>
                  </a:cubicBezTo>
                  <a:lnTo>
                    <a:pt x="1846138" y="407012"/>
                  </a:lnTo>
                  <a:cubicBezTo>
                    <a:pt x="1846329" y="407202"/>
                    <a:pt x="1848805" y="406059"/>
                    <a:pt x="1849567" y="405107"/>
                  </a:cubicBezTo>
                  <a:lnTo>
                    <a:pt x="1851186" y="403202"/>
                  </a:lnTo>
                  <a:cubicBezTo>
                    <a:pt x="1853187" y="399963"/>
                    <a:pt x="1854997" y="399011"/>
                    <a:pt x="1855282" y="401106"/>
                  </a:cubicBezTo>
                  <a:cubicBezTo>
                    <a:pt x="1855568" y="403202"/>
                    <a:pt x="1858616" y="406917"/>
                    <a:pt x="1861664" y="405774"/>
                  </a:cubicBezTo>
                  <a:lnTo>
                    <a:pt x="1860902" y="402345"/>
                  </a:lnTo>
                  <a:lnTo>
                    <a:pt x="1860711" y="401678"/>
                  </a:lnTo>
                  <a:cubicBezTo>
                    <a:pt x="1860807" y="400916"/>
                    <a:pt x="1860044" y="398154"/>
                    <a:pt x="1858997" y="395677"/>
                  </a:cubicBezTo>
                  <a:close/>
                  <a:moveTo>
                    <a:pt x="2142651" y="395010"/>
                  </a:moveTo>
                  <a:cubicBezTo>
                    <a:pt x="2148366" y="396439"/>
                    <a:pt x="2151034" y="400344"/>
                    <a:pt x="2148652" y="403487"/>
                  </a:cubicBezTo>
                  <a:lnTo>
                    <a:pt x="2143699" y="399773"/>
                  </a:lnTo>
                  <a:cubicBezTo>
                    <a:pt x="2142270" y="398725"/>
                    <a:pt x="2138841" y="398820"/>
                    <a:pt x="2136555" y="399201"/>
                  </a:cubicBezTo>
                  <a:lnTo>
                    <a:pt x="2135222" y="399487"/>
                  </a:lnTo>
                  <a:cubicBezTo>
                    <a:pt x="2133698" y="401582"/>
                    <a:pt x="2131317" y="402344"/>
                    <a:pt x="2130078" y="401106"/>
                  </a:cubicBezTo>
                  <a:cubicBezTo>
                    <a:pt x="2128840" y="399868"/>
                    <a:pt x="2129602" y="397201"/>
                    <a:pt x="2134555" y="397867"/>
                  </a:cubicBezTo>
                  <a:lnTo>
                    <a:pt x="2139413" y="396153"/>
                  </a:lnTo>
                  <a:close/>
                  <a:moveTo>
                    <a:pt x="2296004" y="394915"/>
                  </a:moveTo>
                  <a:cubicBezTo>
                    <a:pt x="2295527" y="395868"/>
                    <a:pt x="2295623" y="398535"/>
                    <a:pt x="2297147" y="398821"/>
                  </a:cubicBezTo>
                  <a:cubicBezTo>
                    <a:pt x="2298671" y="399106"/>
                    <a:pt x="2298289" y="407107"/>
                    <a:pt x="2296194" y="407107"/>
                  </a:cubicBezTo>
                  <a:cubicBezTo>
                    <a:pt x="2294004" y="407107"/>
                    <a:pt x="2291717" y="405774"/>
                    <a:pt x="2291050" y="404155"/>
                  </a:cubicBezTo>
                  <a:cubicBezTo>
                    <a:pt x="2290384" y="402535"/>
                    <a:pt x="2289907" y="397678"/>
                    <a:pt x="2291241" y="396820"/>
                  </a:cubicBezTo>
                  <a:cubicBezTo>
                    <a:pt x="2292575" y="395963"/>
                    <a:pt x="2296480" y="393963"/>
                    <a:pt x="2296004" y="394915"/>
                  </a:cubicBezTo>
                  <a:close/>
                  <a:moveTo>
                    <a:pt x="2343629" y="394534"/>
                  </a:moveTo>
                  <a:cubicBezTo>
                    <a:pt x="2345344" y="395581"/>
                    <a:pt x="2350201" y="398534"/>
                    <a:pt x="2350106" y="398725"/>
                  </a:cubicBezTo>
                  <a:cubicBezTo>
                    <a:pt x="2350011" y="398915"/>
                    <a:pt x="2347915" y="398725"/>
                    <a:pt x="2345439" y="397868"/>
                  </a:cubicBezTo>
                  <a:cubicBezTo>
                    <a:pt x="2342962" y="397010"/>
                    <a:pt x="2333247" y="399677"/>
                    <a:pt x="2331247" y="399106"/>
                  </a:cubicBezTo>
                  <a:cubicBezTo>
                    <a:pt x="2329151" y="398534"/>
                    <a:pt x="2329342" y="397296"/>
                    <a:pt x="2331628" y="396344"/>
                  </a:cubicBezTo>
                  <a:cubicBezTo>
                    <a:pt x="2333913" y="395391"/>
                    <a:pt x="2341819" y="393486"/>
                    <a:pt x="2343629" y="394534"/>
                  </a:cubicBezTo>
                  <a:close/>
                  <a:moveTo>
                    <a:pt x="2354106" y="393963"/>
                  </a:moveTo>
                  <a:cubicBezTo>
                    <a:pt x="2354678" y="393582"/>
                    <a:pt x="2365060" y="393486"/>
                    <a:pt x="2367822" y="395868"/>
                  </a:cubicBezTo>
                  <a:cubicBezTo>
                    <a:pt x="2370584" y="398249"/>
                    <a:pt x="2367441" y="399201"/>
                    <a:pt x="2360869" y="397963"/>
                  </a:cubicBezTo>
                  <a:lnTo>
                    <a:pt x="2356392" y="396915"/>
                  </a:lnTo>
                  <a:lnTo>
                    <a:pt x="2355154" y="396630"/>
                  </a:lnTo>
                  <a:cubicBezTo>
                    <a:pt x="2354011" y="395677"/>
                    <a:pt x="2353535" y="394534"/>
                    <a:pt x="2354106" y="393963"/>
                  </a:cubicBezTo>
                  <a:close/>
                  <a:moveTo>
                    <a:pt x="1777726" y="391653"/>
                  </a:moveTo>
                  <a:lnTo>
                    <a:pt x="1779177" y="393105"/>
                  </a:lnTo>
                  <a:lnTo>
                    <a:pt x="1777938" y="396133"/>
                  </a:lnTo>
                  <a:close/>
                  <a:moveTo>
                    <a:pt x="489587" y="390819"/>
                  </a:moveTo>
                  <a:cubicBezTo>
                    <a:pt x="488540" y="391581"/>
                    <a:pt x="487016" y="392724"/>
                    <a:pt x="487206" y="393486"/>
                  </a:cubicBezTo>
                  <a:lnTo>
                    <a:pt x="488158" y="397201"/>
                  </a:lnTo>
                  <a:cubicBezTo>
                    <a:pt x="484825" y="397582"/>
                    <a:pt x="484349" y="397677"/>
                    <a:pt x="487111" y="397486"/>
                  </a:cubicBezTo>
                  <a:cubicBezTo>
                    <a:pt x="489873" y="397296"/>
                    <a:pt x="496159" y="400534"/>
                    <a:pt x="496636" y="400058"/>
                  </a:cubicBezTo>
                  <a:cubicBezTo>
                    <a:pt x="497112" y="399582"/>
                    <a:pt x="495778" y="396724"/>
                    <a:pt x="493969" y="394343"/>
                  </a:cubicBezTo>
                  <a:lnTo>
                    <a:pt x="492159" y="392248"/>
                  </a:lnTo>
                  <a:cubicBezTo>
                    <a:pt x="491587" y="391581"/>
                    <a:pt x="489778" y="390628"/>
                    <a:pt x="489587" y="390819"/>
                  </a:cubicBezTo>
                  <a:close/>
                  <a:moveTo>
                    <a:pt x="1673069" y="390152"/>
                  </a:moveTo>
                  <a:cubicBezTo>
                    <a:pt x="1677736" y="390628"/>
                    <a:pt x="1682403" y="399201"/>
                    <a:pt x="1678688" y="399010"/>
                  </a:cubicBezTo>
                  <a:lnTo>
                    <a:pt x="1678308" y="398153"/>
                  </a:lnTo>
                  <a:cubicBezTo>
                    <a:pt x="1677165" y="395391"/>
                    <a:pt x="1676593" y="393391"/>
                    <a:pt x="1672783" y="395867"/>
                  </a:cubicBezTo>
                  <a:lnTo>
                    <a:pt x="1670306" y="397486"/>
                  </a:lnTo>
                  <a:cubicBezTo>
                    <a:pt x="1671164" y="399772"/>
                    <a:pt x="1672021" y="402058"/>
                    <a:pt x="1672212" y="402535"/>
                  </a:cubicBezTo>
                  <a:cubicBezTo>
                    <a:pt x="1672402" y="403011"/>
                    <a:pt x="1671259" y="403868"/>
                    <a:pt x="1669354" y="403201"/>
                  </a:cubicBezTo>
                  <a:lnTo>
                    <a:pt x="1668021" y="402439"/>
                  </a:lnTo>
                  <a:lnTo>
                    <a:pt x="1664687" y="400534"/>
                  </a:lnTo>
                  <a:cubicBezTo>
                    <a:pt x="1666115" y="398058"/>
                    <a:pt x="1667068" y="394153"/>
                    <a:pt x="1666115" y="392438"/>
                  </a:cubicBezTo>
                  <a:cubicBezTo>
                    <a:pt x="1665258" y="390724"/>
                    <a:pt x="1668307" y="389676"/>
                    <a:pt x="1673069" y="390152"/>
                  </a:cubicBezTo>
                  <a:close/>
                  <a:moveTo>
                    <a:pt x="2087215" y="389581"/>
                  </a:moveTo>
                  <a:cubicBezTo>
                    <a:pt x="2087978" y="388152"/>
                    <a:pt x="2097883" y="391962"/>
                    <a:pt x="2100074" y="392343"/>
                  </a:cubicBezTo>
                  <a:cubicBezTo>
                    <a:pt x="2102265" y="392724"/>
                    <a:pt x="2103027" y="393677"/>
                    <a:pt x="2101884" y="394534"/>
                  </a:cubicBezTo>
                  <a:cubicBezTo>
                    <a:pt x="2100741" y="395296"/>
                    <a:pt x="2093788" y="393677"/>
                    <a:pt x="2092073" y="393296"/>
                  </a:cubicBezTo>
                  <a:cubicBezTo>
                    <a:pt x="2090359" y="393010"/>
                    <a:pt x="2086453" y="391010"/>
                    <a:pt x="2087215" y="389581"/>
                  </a:cubicBezTo>
                  <a:close/>
                  <a:moveTo>
                    <a:pt x="462822" y="389295"/>
                  </a:moveTo>
                  <a:cubicBezTo>
                    <a:pt x="461108" y="389009"/>
                    <a:pt x="459488" y="389390"/>
                    <a:pt x="459202" y="390152"/>
                  </a:cubicBezTo>
                  <a:cubicBezTo>
                    <a:pt x="458917" y="390914"/>
                    <a:pt x="460250" y="395010"/>
                    <a:pt x="461393" y="398439"/>
                  </a:cubicBezTo>
                  <a:lnTo>
                    <a:pt x="456154" y="400249"/>
                  </a:lnTo>
                  <a:lnTo>
                    <a:pt x="454726" y="400725"/>
                  </a:lnTo>
                  <a:cubicBezTo>
                    <a:pt x="453392" y="403678"/>
                    <a:pt x="453487" y="405202"/>
                    <a:pt x="454821" y="404059"/>
                  </a:cubicBezTo>
                  <a:cubicBezTo>
                    <a:pt x="456250" y="403011"/>
                    <a:pt x="462346" y="403201"/>
                    <a:pt x="463393" y="403963"/>
                  </a:cubicBezTo>
                  <a:cubicBezTo>
                    <a:pt x="464346" y="404725"/>
                    <a:pt x="466156" y="404535"/>
                    <a:pt x="467394" y="403582"/>
                  </a:cubicBezTo>
                  <a:lnTo>
                    <a:pt x="472347" y="402916"/>
                  </a:lnTo>
                  <a:cubicBezTo>
                    <a:pt x="472918" y="402820"/>
                    <a:pt x="473776" y="402439"/>
                    <a:pt x="473966" y="402058"/>
                  </a:cubicBezTo>
                  <a:cubicBezTo>
                    <a:pt x="474252" y="401487"/>
                    <a:pt x="474252" y="400249"/>
                    <a:pt x="473871" y="400153"/>
                  </a:cubicBezTo>
                  <a:lnTo>
                    <a:pt x="470633" y="398629"/>
                  </a:lnTo>
                  <a:cubicBezTo>
                    <a:pt x="466823" y="397105"/>
                    <a:pt x="465299" y="394057"/>
                    <a:pt x="467203" y="391771"/>
                  </a:cubicBezTo>
                  <a:lnTo>
                    <a:pt x="464060" y="389962"/>
                  </a:lnTo>
                  <a:close/>
                  <a:moveTo>
                    <a:pt x="1095568" y="388533"/>
                  </a:moveTo>
                  <a:cubicBezTo>
                    <a:pt x="1096902" y="389771"/>
                    <a:pt x="1099759" y="393867"/>
                    <a:pt x="1101093" y="395010"/>
                  </a:cubicBezTo>
                  <a:cubicBezTo>
                    <a:pt x="1102426" y="396248"/>
                    <a:pt x="1101569" y="395677"/>
                    <a:pt x="1099092" y="393867"/>
                  </a:cubicBezTo>
                  <a:cubicBezTo>
                    <a:pt x="1096616" y="392057"/>
                    <a:pt x="1088329" y="392057"/>
                    <a:pt x="1088234" y="391486"/>
                  </a:cubicBezTo>
                  <a:cubicBezTo>
                    <a:pt x="1088044" y="391009"/>
                    <a:pt x="1089377" y="389200"/>
                    <a:pt x="1091568" y="388724"/>
                  </a:cubicBezTo>
                  <a:lnTo>
                    <a:pt x="1093568" y="388628"/>
                  </a:lnTo>
                  <a:close/>
                  <a:moveTo>
                    <a:pt x="1774129" y="388057"/>
                  </a:moveTo>
                  <a:cubicBezTo>
                    <a:pt x="1775891" y="387724"/>
                    <a:pt x="1777082" y="389438"/>
                    <a:pt x="1777725" y="391641"/>
                  </a:cubicBezTo>
                  <a:lnTo>
                    <a:pt x="1777726" y="391653"/>
                  </a:lnTo>
                  <a:lnTo>
                    <a:pt x="1777653" y="391581"/>
                  </a:lnTo>
                  <a:close/>
                  <a:moveTo>
                    <a:pt x="10385" y="383675"/>
                  </a:moveTo>
                  <a:cubicBezTo>
                    <a:pt x="10290" y="381770"/>
                    <a:pt x="15624" y="381770"/>
                    <a:pt x="18577" y="384247"/>
                  </a:cubicBezTo>
                  <a:lnTo>
                    <a:pt x="19624" y="385104"/>
                  </a:lnTo>
                  <a:cubicBezTo>
                    <a:pt x="20005" y="386533"/>
                    <a:pt x="19338" y="387485"/>
                    <a:pt x="18005" y="387104"/>
                  </a:cubicBezTo>
                  <a:lnTo>
                    <a:pt x="16767" y="386914"/>
                  </a:lnTo>
                  <a:cubicBezTo>
                    <a:pt x="14481" y="386438"/>
                    <a:pt x="13052" y="386723"/>
                    <a:pt x="12576" y="389105"/>
                  </a:cubicBezTo>
                  <a:lnTo>
                    <a:pt x="12004" y="391867"/>
                  </a:lnTo>
                  <a:cubicBezTo>
                    <a:pt x="7432" y="393581"/>
                    <a:pt x="3241" y="394439"/>
                    <a:pt x="2574" y="393867"/>
                  </a:cubicBezTo>
                  <a:lnTo>
                    <a:pt x="2479" y="393296"/>
                  </a:lnTo>
                  <a:cubicBezTo>
                    <a:pt x="2384" y="392724"/>
                    <a:pt x="2574" y="391581"/>
                    <a:pt x="2955" y="391486"/>
                  </a:cubicBezTo>
                  <a:cubicBezTo>
                    <a:pt x="7718" y="390248"/>
                    <a:pt x="10766" y="388438"/>
                    <a:pt x="10385" y="383675"/>
                  </a:cubicBezTo>
                  <a:close/>
                  <a:moveTo>
                    <a:pt x="675896" y="378627"/>
                  </a:moveTo>
                  <a:lnTo>
                    <a:pt x="673039" y="379484"/>
                  </a:lnTo>
                  <a:cubicBezTo>
                    <a:pt x="672658" y="382342"/>
                    <a:pt x="671419" y="385580"/>
                    <a:pt x="670372" y="386818"/>
                  </a:cubicBezTo>
                  <a:lnTo>
                    <a:pt x="669991" y="388057"/>
                  </a:lnTo>
                  <a:cubicBezTo>
                    <a:pt x="669800" y="388819"/>
                    <a:pt x="670562" y="390247"/>
                    <a:pt x="671324" y="390533"/>
                  </a:cubicBezTo>
                  <a:lnTo>
                    <a:pt x="672182" y="390819"/>
                  </a:lnTo>
                  <a:cubicBezTo>
                    <a:pt x="673610" y="390343"/>
                    <a:pt x="676849" y="386342"/>
                    <a:pt x="677516" y="384723"/>
                  </a:cubicBezTo>
                  <a:cubicBezTo>
                    <a:pt x="678277" y="383104"/>
                    <a:pt x="679611" y="383104"/>
                    <a:pt x="680564" y="384532"/>
                  </a:cubicBezTo>
                  <a:cubicBezTo>
                    <a:pt x="681516" y="385961"/>
                    <a:pt x="686945" y="386818"/>
                    <a:pt x="684469" y="385009"/>
                  </a:cubicBezTo>
                  <a:lnTo>
                    <a:pt x="683231" y="383485"/>
                  </a:lnTo>
                  <a:cubicBezTo>
                    <a:pt x="682564" y="382627"/>
                    <a:pt x="688088" y="380532"/>
                    <a:pt x="682278" y="380056"/>
                  </a:cubicBezTo>
                  <a:cubicBezTo>
                    <a:pt x="680087" y="379865"/>
                    <a:pt x="677611" y="378151"/>
                    <a:pt x="675896" y="378627"/>
                  </a:cubicBezTo>
                  <a:close/>
                  <a:moveTo>
                    <a:pt x="1291116" y="374912"/>
                  </a:moveTo>
                  <a:cubicBezTo>
                    <a:pt x="1292259" y="376055"/>
                    <a:pt x="1291116" y="382532"/>
                    <a:pt x="1288068" y="387009"/>
                  </a:cubicBezTo>
                  <a:lnTo>
                    <a:pt x="1283020" y="386438"/>
                  </a:lnTo>
                  <a:cubicBezTo>
                    <a:pt x="1282258" y="386342"/>
                    <a:pt x="1281115" y="385771"/>
                    <a:pt x="1281115" y="385390"/>
                  </a:cubicBezTo>
                  <a:cubicBezTo>
                    <a:pt x="1281115" y="384437"/>
                    <a:pt x="1281401" y="382723"/>
                    <a:pt x="1281877" y="382723"/>
                  </a:cubicBezTo>
                  <a:cubicBezTo>
                    <a:pt x="1287592" y="381961"/>
                    <a:pt x="1289211" y="379770"/>
                    <a:pt x="1286259" y="375579"/>
                  </a:cubicBezTo>
                  <a:lnTo>
                    <a:pt x="1285973" y="375389"/>
                  </a:lnTo>
                  <a:cubicBezTo>
                    <a:pt x="1287592" y="374055"/>
                    <a:pt x="1289973" y="373865"/>
                    <a:pt x="1291116" y="374912"/>
                  </a:cubicBezTo>
                  <a:close/>
                  <a:moveTo>
                    <a:pt x="727141" y="374245"/>
                  </a:moveTo>
                  <a:cubicBezTo>
                    <a:pt x="727045" y="375865"/>
                    <a:pt x="732951" y="384723"/>
                    <a:pt x="732570" y="388342"/>
                  </a:cubicBezTo>
                  <a:cubicBezTo>
                    <a:pt x="732189" y="391962"/>
                    <a:pt x="735427" y="395010"/>
                    <a:pt x="739714" y="395105"/>
                  </a:cubicBezTo>
                  <a:lnTo>
                    <a:pt x="743048" y="394819"/>
                  </a:lnTo>
                  <a:lnTo>
                    <a:pt x="743619" y="394724"/>
                  </a:lnTo>
                  <a:cubicBezTo>
                    <a:pt x="744000" y="393010"/>
                    <a:pt x="743143" y="391390"/>
                    <a:pt x="741619" y="391295"/>
                  </a:cubicBezTo>
                  <a:lnTo>
                    <a:pt x="741047" y="390628"/>
                  </a:lnTo>
                  <a:lnTo>
                    <a:pt x="740285" y="389771"/>
                  </a:lnTo>
                  <a:cubicBezTo>
                    <a:pt x="740095" y="388342"/>
                    <a:pt x="741333" y="387104"/>
                    <a:pt x="742952" y="387009"/>
                  </a:cubicBezTo>
                  <a:lnTo>
                    <a:pt x="744286" y="387390"/>
                  </a:lnTo>
                  <a:cubicBezTo>
                    <a:pt x="745334" y="387676"/>
                    <a:pt x="746762" y="388723"/>
                    <a:pt x="746953" y="389485"/>
                  </a:cubicBezTo>
                  <a:lnTo>
                    <a:pt x="747429" y="391676"/>
                  </a:lnTo>
                  <a:cubicBezTo>
                    <a:pt x="749620" y="392057"/>
                    <a:pt x="751620" y="391676"/>
                    <a:pt x="751906" y="390819"/>
                  </a:cubicBezTo>
                  <a:cubicBezTo>
                    <a:pt x="752287" y="389962"/>
                    <a:pt x="751715" y="386247"/>
                    <a:pt x="751049" y="384532"/>
                  </a:cubicBezTo>
                  <a:lnTo>
                    <a:pt x="749715" y="383389"/>
                  </a:lnTo>
                  <a:cubicBezTo>
                    <a:pt x="748858" y="382723"/>
                    <a:pt x="746858" y="382532"/>
                    <a:pt x="745524" y="382723"/>
                  </a:cubicBezTo>
                  <a:lnTo>
                    <a:pt x="740571" y="383389"/>
                  </a:lnTo>
                  <a:cubicBezTo>
                    <a:pt x="741238" y="381199"/>
                    <a:pt x="741714" y="379008"/>
                    <a:pt x="741714" y="378436"/>
                  </a:cubicBezTo>
                  <a:cubicBezTo>
                    <a:pt x="741714" y="377960"/>
                    <a:pt x="740095" y="376436"/>
                    <a:pt x="738285" y="376246"/>
                  </a:cubicBezTo>
                  <a:lnTo>
                    <a:pt x="737237" y="376817"/>
                  </a:lnTo>
                  <a:cubicBezTo>
                    <a:pt x="733903" y="378817"/>
                    <a:pt x="731999" y="379008"/>
                    <a:pt x="731617" y="375007"/>
                  </a:cubicBezTo>
                  <a:cubicBezTo>
                    <a:pt x="731522" y="374626"/>
                    <a:pt x="728950" y="374245"/>
                    <a:pt x="727522" y="374245"/>
                  </a:cubicBezTo>
                  <a:close/>
                  <a:moveTo>
                    <a:pt x="477659" y="372641"/>
                  </a:moveTo>
                  <a:lnTo>
                    <a:pt x="477586" y="373769"/>
                  </a:lnTo>
                  <a:lnTo>
                    <a:pt x="476537" y="372797"/>
                  </a:lnTo>
                  <a:close/>
                  <a:moveTo>
                    <a:pt x="752192" y="371102"/>
                  </a:moveTo>
                  <a:lnTo>
                    <a:pt x="748762" y="371864"/>
                  </a:lnTo>
                  <a:cubicBezTo>
                    <a:pt x="746762" y="372340"/>
                    <a:pt x="746667" y="375674"/>
                    <a:pt x="748572" y="375769"/>
                  </a:cubicBezTo>
                  <a:cubicBezTo>
                    <a:pt x="752382" y="375960"/>
                    <a:pt x="752096" y="377484"/>
                    <a:pt x="752573" y="379675"/>
                  </a:cubicBezTo>
                  <a:lnTo>
                    <a:pt x="752953" y="381389"/>
                  </a:lnTo>
                  <a:cubicBezTo>
                    <a:pt x="754573" y="383104"/>
                    <a:pt x="756668" y="383104"/>
                    <a:pt x="757525" y="381484"/>
                  </a:cubicBezTo>
                  <a:lnTo>
                    <a:pt x="756764" y="380722"/>
                  </a:lnTo>
                  <a:cubicBezTo>
                    <a:pt x="755430" y="379484"/>
                    <a:pt x="754859" y="378817"/>
                    <a:pt x="756764" y="377674"/>
                  </a:cubicBezTo>
                  <a:cubicBezTo>
                    <a:pt x="758097" y="376817"/>
                    <a:pt x="759621" y="375865"/>
                    <a:pt x="760097" y="374626"/>
                  </a:cubicBezTo>
                  <a:lnTo>
                    <a:pt x="760669" y="373293"/>
                  </a:lnTo>
                  <a:cubicBezTo>
                    <a:pt x="760478" y="371388"/>
                    <a:pt x="756573" y="370435"/>
                    <a:pt x="752192" y="371102"/>
                  </a:cubicBezTo>
                  <a:close/>
                  <a:moveTo>
                    <a:pt x="1721462" y="370503"/>
                  </a:moveTo>
                  <a:lnTo>
                    <a:pt x="1723742" y="370912"/>
                  </a:lnTo>
                  <a:cubicBezTo>
                    <a:pt x="1725457" y="370531"/>
                    <a:pt x="1724409" y="370436"/>
                    <a:pt x="1721456" y="370721"/>
                  </a:cubicBezTo>
                  <a:close/>
                  <a:moveTo>
                    <a:pt x="1505429" y="370055"/>
                  </a:moveTo>
                  <a:cubicBezTo>
                    <a:pt x="1506477" y="369960"/>
                    <a:pt x="1507620" y="378056"/>
                    <a:pt x="1504381" y="379770"/>
                  </a:cubicBezTo>
                  <a:cubicBezTo>
                    <a:pt x="1501143" y="381485"/>
                    <a:pt x="1499619" y="381009"/>
                    <a:pt x="1500857" y="378723"/>
                  </a:cubicBezTo>
                  <a:cubicBezTo>
                    <a:pt x="1502095" y="376437"/>
                    <a:pt x="1504476" y="370150"/>
                    <a:pt x="1505429" y="370055"/>
                  </a:cubicBezTo>
                  <a:close/>
                  <a:moveTo>
                    <a:pt x="1534290" y="369864"/>
                  </a:moveTo>
                  <a:cubicBezTo>
                    <a:pt x="1534861" y="369864"/>
                    <a:pt x="1535719" y="371197"/>
                    <a:pt x="1536099" y="371959"/>
                  </a:cubicBezTo>
                  <a:cubicBezTo>
                    <a:pt x="1536290" y="372436"/>
                    <a:pt x="1535528" y="373579"/>
                    <a:pt x="1535242" y="373579"/>
                  </a:cubicBezTo>
                  <a:cubicBezTo>
                    <a:pt x="1530289" y="373388"/>
                    <a:pt x="1527622" y="374912"/>
                    <a:pt x="1528098" y="379294"/>
                  </a:cubicBezTo>
                  <a:cubicBezTo>
                    <a:pt x="1528098" y="379484"/>
                    <a:pt x="1525241" y="380151"/>
                    <a:pt x="1523622" y="380151"/>
                  </a:cubicBezTo>
                  <a:lnTo>
                    <a:pt x="1519716" y="380151"/>
                  </a:lnTo>
                  <a:cubicBezTo>
                    <a:pt x="1521050" y="378722"/>
                    <a:pt x="1520574" y="374341"/>
                    <a:pt x="1519336" y="373102"/>
                  </a:cubicBezTo>
                  <a:cubicBezTo>
                    <a:pt x="1518097" y="371864"/>
                    <a:pt x="1520669" y="370912"/>
                    <a:pt x="1525146" y="370912"/>
                  </a:cubicBezTo>
                  <a:lnTo>
                    <a:pt x="1528384" y="370721"/>
                  </a:lnTo>
                  <a:cubicBezTo>
                    <a:pt x="1530384" y="370626"/>
                    <a:pt x="1532289" y="369864"/>
                    <a:pt x="1534290" y="369864"/>
                  </a:cubicBezTo>
                  <a:close/>
                  <a:moveTo>
                    <a:pt x="471490" y="369578"/>
                  </a:moveTo>
                  <a:cubicBezTo>
                    <a:pt x="471966" y="369388"/>
                    <a:pt x="473204" y="369769"/>
                    <a:pt x="473681" y="370150"/>
                  </a:cubicBezTo>
                  <a:lnTo>
                    <a:pt x="476537" y="372797"/>
                  </a:lnTo>
                  <a:lnTo>
                    <a:pt x="470918" y="373579"/>
                  </a:lnTo>
                  <a:cubicBezTo>
                    <a:pt x="470347" y="373579"/>
                    <a:pt x="469204" y="372055"/>
                    <a:pt x="469299" y="371388"/>
                  </a:cubicBezTo>
                  <a:cubicBezTo>
                    <a:pt x="469394" y="370721"/>
                    <a:pt x="470633" y="369959"/>
                    <a:pt x="471490" y="369578"/>
                  </a:cubicBezTo>
                  <a:close/>
                  <a:moveTo>
                    <a:pt x="1136335" y="369197"/>
                  </a:moveTo>
                  <a:cubicBezTo>
                    <a:pt x="1133668" y="370435"/>
                    <a:pt x="1132810" y="372055"/>
                    <a:pt x="1134430" y="372912"/>
                  </a:cubicBezTo>
                  <a:cubicBezTo>
                    <a:pt x="1136144" y="373769"/>
                    <a:pt x="1140050" y="375579"/>
                    <a:pt x="1139573" y="375198"/>
                  </a:cubicBezTo>
                  <a:cubicBezTo>
                    <a:pt x="1139002" y="374817"/>
                    <a:pt x="1139002" y="373198"/>
                    <a:pt x="1140621" y="372626"/>
                  </a:cubicBezTo>
                  <a:cubicBezTo>
                    <a:pt x="1142335" y="372055"/>
                    <a:pt x="1139002" y="367959"/>
                    <a:pt x="1136335" y="369197"/>
                  </a:cubicBezTo>
                  <a:close/>
                  <a:moveTo>
                    <a:pt x="28196" y="365578"/>
                  </a:moveTo>
                  <a:cubicBezTo>
                    <a:pt x="30196" y="364911"/>
                    <a:pt x="31530" y="369388"/>
                    <a:pt x="34197" y="366054"/>
                  </a:cubicBezTo>
                  <a:lnTo>
                    <a:pt x="34483" y="365673"/>
                  </a:lnTo>
                  <a:cubicBezTo>
                    <a:pt x="36674" y="366149"/>
                    <a:pt x="37817" y="367959"/>
                    <a:pt x="37054" y="369578"/>
                  </a:cubicBezTo>
                  <a:lnTo>
                    <a:pt x="36293" y="369578"/>
                  </a:lnTo>
                  <a:lnTo>
                    <a:pt x="30387" y="369769"/>
                  </a:lnTo>
                  <a:cubicBezTo>
                    <a:pt x="31054" y="373293"/>
                    <a:pt x="31816" y="374436"/>
                    <a:pt x="31911" y="372436"/>
                  </a:cubicBezTo>
                  <a:cubicBezTo>
                    <a:pt x="32006" y="370436"/>
                    <a:pt x="26006" y="368150"/>
                    <a:pt x="25815" y="367102"/>
                  </a:cubicBezTo>
                  <a:lnTo>
                    <a:pt x="26101" y="366245"/>
                  </a:lnTo>
                  <a:cubicBezTo>
                    <a:pt x="26196" y="365864"/>
                    <a:pt x="27434" y="365768"/>
                    <a:pt x="28196" y="365578"/>
                  </a:cubicBezTo>
                  <a:close/>
                  <a:moveTo>
                    <a:pt x="1682308" y="364530"/>
                  </a:moveTo>
                  <a:cubicBezTo>
                    <a:pt x="1680117" y="362625"/>
                    <a:pt x="1680689" y="362815"/>
                    <a:pt x="1683355" y="365101"/>
                  </a:cubicBezTo>
                  <a:cubicBezTo>
                    <a:pt x="1686118" y="367387"/>
                    <a:pt x="1692024" y="373483"/>
                    <a:pt x="1690214" y="373483"/>
                  </a:cubicBezTo>
                  <a:cubicBezTo>
                    <a:pt x="1688404" y="373483"/>
                    <a:pt x="1684404" y="366530"/>
                    <a:pt x="1682308" y="364530"/>
                  </a:cubicBezTo>
                  <a:close/>
                  <a:moveTo>
                    <a:pt x="1902717" y="363578"/>
                  </a:moveTo>
                  <a:cubicBezTo>
                    <a:pt x="1907289" y="363102"/>
                    <a:pt x="1919576" y="365769"/>
                    <a:pt x="1916909" y="367388"/>
                  </a:cubicBezTo>
                  <a:cubicBezTo>
                    <a:pt x="1914242" y="369007"/>
                    <a:pt x="1905765" y="366150"/>
                    <a:pt x="1904812" y="366150"/>
                  </a:cubicBezTo>
                  <a:cubicBezTo>
                    <a:pt x="1903955" y="365959"/>
                    <a:pt x="1897192" y="368531"/>
                    <a:pt x="1896145" y="367102"/>
                  </a:cubicBezTo>
                  <a:cubicBezTo>
                    <a:pt x="1895192" y="365674"/>
                    <a:pt x="1898145" y="364150"/>
                    <a:pt x="1902717" y="363578"/>
                  </a:cubicBezTo>
                  <a:close/>
                  <a:moveTo>
                    <a:pt x="1718503" y="363292"/>
                  </a:moveTo>
                  <a:lnTo>
                    <a:pt x="1720313" y="363673"/>
                  </a:lnTo>
                  <a:cubicBezTo>
                    <a:pt x="1721075" y="363768"/>
                    <a:pt x="1721551" y="365959"/>
                    <a:pt x="1721551" y="367197"/>
                  </a:cubicBezTo>
                  <a:lnTo>
                    <a:pt x="1721462" y="370503"/>
                  </a:lnTo>
                  <a:lnTo>
                    <a:pt x="1713645" y="369102"/>
                  </a:lnTo>
                  <a:cubicBezTo>
                    <a:pt x="1712884" y="369960"/>
                    <a:pt x="1709454" y="371579"/>
                    <a:pt x="1708502" y="369769"/>
                  </a:cubicBezTo>
                  <a:lnTo>
                    <a:pt x="1708883" y="369388"/>
                  </a:lnTo>
                  <a:lnTo>
                    <a:pt x="1710502" y="367483"/>
                  </a:lnTo>
                  <a:cubicBezTo>
                    <a:pt x="1712693" y="365673"/>
                    <a:pt x="1716313" y="363768"/>
                    <a:pt x="1718503" y="363292"/>
                  </a:cubicBezTo>
                  <a:close/>
                  <a:moveTo>
                    <a:pt x="1818230" y="361863"/>
                  </a:moveTo>
                  <a:cubicBezTo>
                    <a:pt x="1821373" y="363768"/>
                    <a:pt x="1819754" y="369293"/>
                    <a:pt x="1817563" y="366530"/>
                  </a:cubicBezTo>
                  <a:lnTo>
                    <a:pt x="1814896" y="365864"/>
                  </a:lnTo>
                  <a:lnTo>
                    <a:pt x="1809181" y="364244"/>
                  </a:lnTo>
                  <a:cubicBezTo>
                    <a:pt x="1810991" y="361006"/>
                    <a:pt x="1815086" y="359958"/>
                    <a:pt x="1818230" y="361863"/>
                  </a:cubicBezTo>
                  <a:close/>
                  <a:moveTo>
                    <a:pt x="2328865" y="359196"/>
                  </a:moveTo>
                  <a:lnTo>
                    <a:pt x="2329246" y="359291"/>
                  </a:lnTo>
                  <a:lnTo>
                    <a:pt x="2333913" y="360720"/>
                  </a:lnTo>
                  <a:cubicBezTo>
                    <a:pt x="2339248" y="362435"/>
                    <a:pt x="2342772" y="364530"/>
                    <a:pt x="2341915" y="365292"/>
                  </a:cubicBezTo>
                  <a:cubicBezTo>
                    <a:pt x="2341057" y="365959"/>
                    <a:pt x="2336485" y="365673"/>
                    <a:pt x="2335533" y="364911"/>
                  </a:cubicBezTo>
                  <a:cubicBezTo>
                    <a:pt x="2334580" y="364149"/>
                    <a:pt x="2332961" y="364340"/>
                    <a:pt x="2331913" y="365292"/>
                  </a:cubicBezTo>
                  <a:lnTo>
                    <a:pt x="2330866" y="365482"/>
                  </a:lnTo>
                  <a:lnTo>
                    <a:pt x="2328961" y="365768"/>
                  </a:lnTo>
                  <a:cubicBezTo>
                    <a:pt x="2325150" y="365673"/>
                    <a:pt x="2323436" y="365006"/>
                    <a:pt x="2325150" y="364340"/>
                  </a:cubicBezTo>
                  <a:cubicBezTo>
                    <a:pt x="2326770" y="363673"/>
                    <a:pt x="2329532" y="362149"/>
                    <a:pt x="2329056" y="361768"/>
                  </a:cubicBezTo>
                  <a:cubicBezTo>
                    <a:pt x="2328579" y="361387"/>
                    <a:pt x="2328008" y="359768"/>
                    <a:pt x="2328865" y="359196"/>
                  </a:cubicBezTo>
                  <a:close/>
                  <a:moveTo>
                    <a:pt x="225554" y="358910"/>
                  </a:moveTo>
                  <a:cubicBezTo>
                    <a:pt x="220411" y="358434"/>
                    <a:pt x="221744" y="362815"/>
                    <a:pt x="219553" y="364435"/>
                  </a:cubicBezTo>
                  <a:cubicBezTo>
                    <a:pt x="218601" y="365101"/>
                    <a:pt x="219363" y="369292"/>
                    <a:pt x="220411" y="369578"/>
                  </a:cubicBezTo>
                  <a:cubicBezTo>
                    <a:pt x="224221" y="370721"/>
                    <a:pt x="223744" y="368054"/>
                    <a:pt x="224221" y="365959"/>
                  </a:cubicBezTo>
                  <a:cubicBezTo>
                    <a:pt x="224602" y="364435"/>
                    <a:pt x="226126" y="363101"/>
                    <a:pt x="227459" y="361863"/>
                  </a:cubicBezTo>
                  <a:lnTo>
                    <a:pt x="230317" y="359005"/>
                  </a:lnTo>
                  <a:cubicBezTo>
                    <a:pt x="228698" y="355862"/>
                    <a:pt x="226697" y="355767"/>
                    <a:pt x="225935" y="358910"/>
                  </a:cubicBezTo>
                  <a:close/>
                  <a:moveTo>
                    <a:pt x="1021082" y="358720"/>
                  </a:moveTo>
                  <a:cubicBezTo>
                    <a:pt x="1020320" y="357672"/>
                    <a:pt x="1017177" y="359386"/>
                    <a:pt x="1014129" y="362530"/>
                  </a:cubicBezTo>
                  <a:lnTo>
                    <a:pt x="1009462" y="361291"/>
                  </a:lnTo>
                  <a:cubicBezTo>
                    <a:pt x="1007652" y="360815"/>
                    <a:pt x="1005937" y="359863"/>
                    <a:pt x="1004033" y="359482"/>
                  </a:cubicBezTo>
                  <a:cubicBezTo>
                    <a:pt x="1002985" y="359291"/>
                    <a:pt x="1000794" y="359577"/>
                    <a:pt x="1000794" y="359767"/>
                  </a:cubicBezTo>
                  <a:cubicBezTo>
                    <a:pt x="1000603" y="360910"/>
                    <a:pt x="1000699" y="362244"/>
                    <a:pt x="1001270" y="363292"/>
                  </a:cubicBezTo>
                  <a:cubicBezTo>
                    <a:pt x="1001746" y="364149"/>
                    <a:pt x="1002890" y="365387"/>
                    <a:pt x="1003842" y="365387"/>
                  </a:cubicBezTo>
                  <a:lnTo>
                    <a:pt x="1008033" y="365768"/>
                  </a:lnTo>
                  <a:cubicBezTo>
                    <a:pt x="1011367" y="367959"/>
                    <a:pt x="1015367" y="370054"/>
                    <a:pt x="1016891" y="370435"/>
                  </a:cubicBezTo>
                  <a:cubicBezTo>
                    <a:pt x="1018415" y="370816"/>
                    <a:pt x="1019844" y="366911"/>
                    <a:pt x="1018987" y="365387"/>
                  </a:cubicBezTo>
                  <a:lnTo>
                    <a:pt x="1016701" y="365387"/>
                  </a:lnTo>
                  <a:lnTo>
                    <a:pt x="1016415" y="365387"/>
                  </a:lnTo>
                  <a:cubicBezTo>
                    <a:pt x="1016129" y="364530"/>
                    <a:pt x="1016891" y="363673"/>
                    <a:pt x="1018225" y="363577"/>
                  </a:cubicBezTo>
                  <a:cubicBezTo>
                    <a:pt x="1019463" y="363482"/>
                    <a:pt x="1021749" y="359863"/>
                    <a:pt x="1021082" y="358720"/>
                  </a:cubicBezTo>
                  <a:close/>
                  <a:moveTo>
                    <a:pt x="2163416" y="357577"/>
                  </a:moveTo>
                  <a:lnTo>
                    <a:pt x="2164178" y="357768"/>
                  </a:lnTo>
                  <a:lnTo>
                    <a:pt x="2169988" y="359292"/>
                  </a:lnTo>
                  <a:cubicBezTo>
                    <a:pt x="2169321" y="363959"/>
                    <a:pt x="2166178" y="366912"/>
                    <a:pt x="2162844" y="365864"/>
                  </a:cubicBezTo>
                  <a:lnTo>
                    <a:pt x="2159606" y="365578"/>
                  </a:lnTo>
                  <a:lnTo>
                    <a:pt x="2157606" y="365388"/>
                  </a:lnTo>
                  <a:cubicBezTo>
                    <a:pt x="2154272" y="365483"/>
                    <a:pt x="2149509" y="366054"/>
                    <a:pt x="2146938" y="366626"/>
                  </a:cubicBezTo>
                  <a:lnTo>
                    <a:pt x="2144557" y="365578"/>
                  </a:lnTo>
                  <a:lnTo>
                    <a:pt x="2142080" y="364530"/>
                  </a:lnTo>
                  <a:cubicBezTo>
                    <a:pt x="2137889" y="363102"/>
                    <a:pt x="2138746" y="360435"/>
                    <a:pt x="2144080" y="358815"/>
                  </a:cubicBezTo>
                  <a:lnTo>
                    <a:pt x="2149319" y="360054"/>
                  </a:lnTo>
                  <a:lnTo>
                    <a:pt x="2153605" y="361101"/>
                  </a:lnTo>
                  <a:cubicBezTo>
                    <a:pt x="2158177" y="359006"/>
                    <a:pt x="2162654" y="357387"/>
                    <a:pt x="2163416" y="357577"/>
                  </a:cubicBezTo>
                  <a:close/>
                  <a:moveTo>
                    <a:pt x="1778415" y="357006"/>
                  </a:moveTo>
                  <a:cubicBezTo>
                    <a:pt x="1779558" y="357577"/>
                    <a:pt x="1781844" y="359196"/>
                    <a:pt x="1782987" y="359673"/>
                  </a:cubicBezTo>
                  <a:cubicBezTo>
                    <a:pt x="1784130" y="360054"/>
                    <a:pt x="1788797" y="365864"/>
                    <a:pt x="1786035" y="367674"/>
                  </a:cubicBezTo>
                  <a:cubicBezTo>
                    <a:pt x="1783272" y="369484"/>
                    <a:pt x="1780129" y="368436"/>
                    <a:pt x="1779081" y="365388"/>
                  </a:cubicBezTo>
                  <a:lnTo>
                    <a:pt x="1778415" y="363197"/>
                  </a:lnTo>
                  <a:lnTo>
                    <a:pt x="1777748" y="361292"/>
                  </a:lnTo>
                  <a:cubicBezTo>
                    <a:pt x="1776891" y="358435"/>
                    <a:pt x="1777272" y="356434"/>
                    <a:pt x="1778415" y="357006"/>
                  </a:cubicBezTo>
                  <a:close/>
                  <a:moveTo>
                    <a:pt x="2203897" y="356815"/>
                  </a:moveTo>
                  <a:cubicBezTo>
                    <a:pt x="2205040" y="355005"/>
                    <a:pt x="2210183" y="360720"/>
                    <a:pt x="2211803" y="361196"/>
                  </a:cubicBezTo>
                  <a:lnTo>
                    <a:pt x="2213136" y="361006"/>
                  </a:lnTo>
                  <a:lnTo>
                    <a:pt x="2214850" y="360720"/>
                  </a:lnTo>
                  <a:cubicBezTo>
                    <a:pt x="2216374" y="359768"/>
                    <a:pt x="2213422" y="362720"/>
                    <a:pt x="2211707" y="364054"/>
                  </a:cubicBezTo>
                  <a:cubicBezTo>
                    <a:pt x="2210088" y="365387"/>
                    <a:pt x="2207802" y="365578"/>
                    <a:pt x="2206659" y="364530"/>
                  </a:cubicBezTo>
                  <a:cubicBezTo>
                    <a:pt x="2205516" y="363482"/>
                    <a:pt x="2202754" y="358529"/>
                    <a:pt x="2203897" y="356815"/>
                  </a:cubicBezTo>
                  <a:close/>
                  <a:moveTo>
                    <a:pt x="143357" y="356379"/>
                  </a:moveTo>
                  <a:lnTo>
                    <a:pt x="143830" y="356529"/>
                  </a:lnTo>
                  <a:lnTo>
                    <a:pt x="143830" y="356708"/>
                  </a:lnTo>
                  <a:close/>
                  <a:moveTo>
                    <a:pt x="2195229" y="356148"/>
                  </a:moveTo>
                  <a:lnTo>
                    <a:pt x="2191419" y="360053"/>
                  </a:lnTo>
                  <a:lnTo>
                    <a:pt x="2188085" y="363482"/>
                  </a:lnTo>
                  <a:cubicBezTo>
                    <a:pt x="2192181" y="363863"/>
                    <a:pt x="2188275" y="367292"/>
                    <a:pt x="2186847" y="365006"/>
                  </a:cubicBezTo>
                  <a:cubicBezTo>
                    <a:pt x="2185323" y="362720"/>
                    <a:pt x="2183037" y="362530"/>
                    <a:pt x="2181703" y="364625"/>
                  </a:cubicBezTo>
                  <a:lnTo>
                    <a:pt x="2180370" y="365864"/>
                  </a:lnTo>
                  <a:lnTo>
                    <a:pt x="2179513" y="366721"/>
                  </a:lnTo>
                  <a:cubicBezTo>
                    <a:pt x="2177988" y="367292"/>
                    <a:pt x="2176369" y="367102"/>
                    <a:pt x="2175893" y="366340"/>
                  </a:cubicBezTo>
                  <a:cubicBezTo>
                    <a:pt x="2175417" y="365578"/>
                    <a:pt x="2176369" y="363101"/>
                    <a:pt x="2177417" y="361768"/>
                  </a:cubicBezTo>
                  <a:cubicBezTo>
                    <a:pt x="2178465" y="360434"/>
                    <a:pt x="2182656" y="357767"/>
                    <a:pt x="2184370" y="358529"/>
                  </a:cubicBezTo>
                  <a:cubicBezTo>
                    <a:pt x="2186085" y="359291"/>
                    <a:pt x="2191895" y="354529"/>
                    <a:pt x="2195229" y="356148"/>
                  </a:cubicBezTo>
                  <a:close/>
                  <a:moveTo>
                    <a:pt x="2366679" y="355481"/>
                  </a:moveTo>
                  <a:cubicBezTo>
                    <a:pt x="2368394" y="356529"/>
                    <a:pt x="2369060" y="358053"/>
                    <a:pt x="2368775" y="358338"/>
                  </a:cubicBezTo>
                  <a:cubicBezTo>
                    <a:pt x="2368489" y="358624"/>
                    <a:pt x="2367346" y="358910"/>
                    <a:pt x="2366203" y="358910"/>
                  </a:cubicBezTo>
                  <a:cubicBezTo>
                    <a:pt x="2365155" y="358910"/>
                    <a:pt x="2361535" y="359862"/>
                    <a:pt x="2361250" y="361006"/>
                  </a:cubicBezTo>
                  <a:cubicBezTo>
                    <a:pt x="2360964" y="362149"/>
                    <a:pt x="2359630" y="365292"/>
                    <a:pt x="2358678" y="365673"/>
                  </a:cubicBezTo>
                  <a:lnTo>
                    <a:pt x="2358107" y="365482"/>
                  </a:lnTo>
                  <a:lnTo>
                    <a:pt x="2354772" y="364530"/>
                  </a:lnTo>
                  <a:cubicBezTo>
                    <a:pt x="2351154" y="363387"/>
                    <a:pt x="2350105" y="362720"/>
                    <a:pt x="2352487" y="363101"/>
                  </a:cubicBezTo>
                  <a:cubicBezTo>
                    <a:pt x="2354868" y="363482"/>
                    <a:pt x="2358678" y="357291"/>
                    <a:pt x="2362107" y="356148"/>
                  </a:cubicBezTo>
                  <a:lnTo>
                    <a:pt x="2365441" y="355672"/>
                  </a:lnTo>
                  <a:close/>
                  <a:moveTo>
                    <a:pt x="1424847" y="355195"/>
                  </a:moveTo>
                  <a:lnTo>
                    <a:pt x="1423609" y="355386"/>
                  </a:lnTo>
                  <a:lnTo>
                    <a:pt x="1420180" y="356053"/>
                  </a:lnTo>
                  <a:cubicBezTo>
                    <a:pt x="1415893" y="357291"/>
                    <a:pt x="1412369" y="359196"/>
                    <a:pt x="1412274" y="360434"/>
                  </a:cubicBezTo>
                  <a:cubicBezTo>
                    <a:pt x="1412179" y="361577"/>
                    <a:pt x="1413036" y="364720"/>
                    <a:pt x="1413608" y="364911"/>
                  </a:cubicBezTo>
                  <a:cubicBezTo>
                    <a:pt x="1414179" y="365101"/>
                    <a:pt x="1415989" y="365006"/>
                    <a:pt x="1416275" y="364244"/>
                  </a:cubicBezTo>
                  <a:lnTo>
                    <a:pt x="1416370" y="363577"/>
                  </a:lnTo>
                  <a:cubicBezTo>
                    <a:pt x="1416465" y="362815"/>
                    <a:pt x="1416084" y="361482"/>
                    <a:pt x="1416275" y="361482"/>
                  </a:cubicBezTo>
                  <a:cubicBezTo>
                    <a:pt x="1419323" y="360625"/>
                    <a:pt x="1422466" y="360148"/>
                    <a:pt x="1425418" y="359196"/>
                  </a:cubicBezTo>
                  <a:lnTo>
                    <a:pt x="1426466" y="358815"/>
                  </a:lnTo>
                  <a:cubicBezTo>
                    <a:pt x="1427228" y="357481"/>
                    <a:pt x="1426466" y="355862"/>
                    <a:pt x="1424847" y="355195"/>
                  </a:cubicBezTo>
                  <a:close/>
                  <a:moveTo>
                    <a:pt x="1137859" y="355005"/>
                  </a:moveTo>
                  <a:cubicBezTo>
                    <a:pt x="1136240" y="354052"/>
                    <a:pt x="1135668" y="356148"/>
                    <a:pt x="1136811" y="359577"/>
                  </a:cubicBezTo>
                  <a:lnTo>
                    <a:pt x="1130429" y="359386"/>
                  </a:lnTo>
                  <a:lnTo>
                    <a:pt x="1130048" y="359386"/>
                  </a:lnTo>
                  <a:cubicBezTo>
                    <a:pt x="1129572" y="361196"/>
                    <a:pt x="1130239" y="363101"/>
                    <a:pt x="1131572" y="363673"/>
                  </a:cubicBezTo>
                  <a:lnTo>
                    <a:pt x="1132429" y="363387"/>
                  </a:lnTo>
                  <a:lnTo>
                    <a:pt x="1136525" y="362149"/>
                  </a:lnTo>
                  <a:cubicBezTo>
                    <a:pt x="1141097" y="360339"/>
                    <a:pt x="1139573" y="355957"/>
                    <a:pt x="1137859" y="355005"/>
                  </a:cubicBezTo>
                  <a:close/>
                  <a:moveTo>
                    <a:pt x="98586" y="354815"/>
                  </a:moveTo>
                  <a:cubicBezTo>
                    <a:pt x="100968" y="356148"/>
                    <a:pt x="98301" y="362435"/>
                    <a:pt x="94205" y="361196"/>
                  </a:cubicBezTo>
                  <a:cubicBezTo>
                    <a:pt x="90109" y="359958"/>
                    <a:pt x="87918" y="358053"/>
                    <a:pt x="89347" y="356815"/>
                  </a:cubicBezTo>
                  <a:cubicBezTo>
                    <a:pt x="90776" y="355577"/>
                    <a:pt x="96205" y="353576"/>
                    <a:pt x="98586" y="354815"/>
                  </a:cubicBezTo>
                  <a:close/>
                  <a:moveTo>
                    <a:pt x="140020" y="354052"/>
                  </a:moveTo>
                  <a:lnTo>
                    <a:pt x="143357" y="356379"/>
                  </a:lnTo>
                  <a:lnTo>
                    <a:pt x="141734" y="355862"/>
                  </a:lnTo>
                  <a:lnTo>
                    <a:pt x="140115" y="355767"/>
                  </a:lnTo>
                  <a:cubicBezTo>
                    <a:pt x="138210" y="355862"/>
                    <a:pt x="136876" y="355195"/>
                    <a:pt x="137067" y="354338"/>
                  </a:cubicBezTo>
                  <a:lnTo>
                    <a:pt x="137162" y="354338"/>
                  </a:lnTo>
                  <a:close/>
                  <a:moveTo>
                    <a:pt x="1752221" y="353195"/>
                  </a:moveTo>
                  <a:cubicBezTo>
                    <a:pt x="1749840" y="354719"/>
                    <a:pt x="1747554" y="353290"/>
                    <a:pt x="1745554" y="353767"/>
                  </a:cubicBezTo>
                  <a:lnTo>
                    <a:pt x="1742506" y="354529"/>
                  </a:lnTo>
                  <a:cubicBezTo>
                    <a:pt x="1739648" y="356243"/>
                    <a:pt x="1738219" y="359101"/>
                    <a:pt x="1739458" y="361006"/>
                  </a:cubicBezTo>
                  <a:cubicBezTo>
                    <a:pt x="1740601" y="362815"/>
                    <a:pt x="1745554" y="367006"/>
                    <a:pt x="1746982" y="364816"/>
                  </a:cubicBezTo>
                  <a:cubicBezTo>
                    <a:pt x="1748411" y="362625"/>
                    <a:pt x="1752793" y="357291"/>
                    <a:pt x="1754031" y="357481"/>
                  </a:cubicBezTo>
                  <a:lnTo>
                    <a:pt x="1754888" y="358053"/>
                  </a:lnTo>
                  <a:cubicBezTo>
                    <a:pt x="1756603" y="359386"/>
                    <a:pt x="1758698" y="360339"/>
                    <a:pt x="1760031" y="358339"/>
                  </a:cubicBezTo>
                  <a:cubicBezTo>
                    <a:pt x="1760604" y="357481"/>
                    <a:pt x="1759175" y="355100"/>
                    <a:pt x="1757841" y="354243"/>
                  </a:cubicBezTo>
                  <a:cubicBezTo>
                    <a:pt x="1756413" y="353290"/>
                    <a:pt x="1753269" y="352528"/>
                    <a:pt x="1752221" y="353195"/>
                  </a:cubicBezTo>
                  <a:close/>
                  <a:moveTo>
                    <a:pt x="744762" y="352148"/>
                  </a:moveTo>
                  <a:cubicBezTo>
                    <a:pt x="748763" y="351671"/>
                    <a:pt x="750382" y="354053"/>
                    <a:pt x="748477" y="357577"/>
                  </a:cubicBezTo>
                  <a:lnTo>
                    <a:pt x="743619" y="357101"/>
                  </a:lnTo>
                  <a:lnTo>
                    <a:pt x="739714" y="356720"/>
                  </a:lnTo>
                  <a:cubicBezTo>
                    <a:pt x="735523" y="355386"/>
                    <a:pt x="734952" y="354148"/>
                    <a:pt x="738476" y="353767"/>
                  </a:cubicBezTo>
                  <a:lnTo>
                    <a:pt x="741428" y="353005"/>
                  </a:lnTo>
                  <a:close/>
                  <a:moveTo>
                    <a:pt x="1479140" y="351862"/>
                  </a:moveTo>
                  <a:cubicBezTo>
                    <a:pt x="1478473" y="351385"/>
                    <a:pt x="1477806" y="352147"/>
                    <a:pt x="1477616" y="353576"/>
                  </a:cubicBezTo>
                  <a:cubicBezTo>
                    <a:pt x="1477425" y="355005"/>
                    <a:pt x="1469043" y="356434"/>
                    <a:pt x="1464757" y="357958"/>
                  </a:cubicBezTo>
                  <a:lnTo>
                    <a:pt x="1460756" y="355100"/>
                  </a:lnTo>
                  <a:cubicBezTo>
                    <a:pt x="1460566" y="355005"/>
                    <a:pt x="1459232" y="355576"/>
                    <a:pt x="1458851" y="356148"/>
                  </a:cubicBezTo>
                  <a:cubicBezTo>
                    <a:pt x="1458470" y="356719"/>
                    <a:pt x="1458661" y="357481"/>
                    <a:pt x="1458851" y="358148"/>
                  </a:cubicBezTo>
                  <a:cubicBezTo>
                    <a:pt x="1458946" y="358529"/>
                    <a:pt x="1471424" y="360434"/>
                    <a:pt x="1471805" y="360148"/>
                  </a:cubicBezTo>
                  <a:lnTo>
                    <a:pt x="1475234" y="358148"/>
                  </a:lnTo>
                  <a:cubicBezTo>
                    <a:pt x="1478949" y="355957"/>
                    <a:pt x="1479806" y="352338"/>
                    <a:pt x="1479140" y="351862"/>
                  </a:cubicBezTo>
                  <a:close/>
                  <a:moveTo>
                    <a:pt x="790482" y="351005"/>
                  </a:moveTo>
                  <a:cubicBezTo>
                    <a:pt x="791339" y="350815"/>
                    <a:pt x="793149" y="351481"/>
                    <a:pt x="793435" y="352053"/>
                  </a:cubicBezTo>
                  <a:cubicBezTo>
                    <a:pt x="793816" y="352720"/>
                    <a:pt x="793340" y="354434"/>
                    <a:pt x="792673" y="354625"/>
                  </a:cubicBezTo>
                  <a:cubicBezTo>
                    <a:pt x="790482" y="355291"/>
                    <a:pt x="787529" y="355101"/>
                    <a:pt x="788292" y="358244"/>
                  </a:cubicBezTo>
                  <a:cubicBezTo>
                    <a:pt x="788292" y="358339"/>
                    <a:pt x="785434" y="359387"/>
                    <a:pt x="784005" y="359197"/>
                  </a:cubicBezTo>
                  <a:lnTo>
                    <a:pt x="780576" y="358816"/>
                  </a:lnTo>
                  <a:cubicBezTo>
                    <a:pt x="779243" y="356244"/>
                    <a:pt x="781910" y="353101"/>
                    <a:pt x="786386" y="351862"/>
                  </a:cubicBezTo>
                  <a:close/>
                  <a:moveTo>
                    <a:pt x="1091472" y="351004"/>
                  </a:moveTo>
                  <a:cubicBezTo>
                    <a:pt x="1089567" y="353671"/>
                    <a:pt x="1090043" y="357672"/>
                    <a:pt x="1092520" y="359863"/>
                  </a:cubicBezTo>
                  <a:lnTo>
                    <a:pt x="1095473" y="360339"/>
                  </a:lnTo>
                  <a:lnTo>
                    <a:pt x="1098997" y="360815"/>
                  </a:lnTo>
                  <a:cubicBezTo>
                    <a:pt x="1100235" y="363292"/>
                    <a:pt x="1103474" y="364149"/>
                    <a:pt x="1106236" y="362625"/>
                  </a:cubicBezTo>
                  <a:lnTo>
                    <a:pt x="1108617" y="361291"/>
                  </a:lnTo>
                  <a:cubicBezTo>
                    <a:pt x="1110903" y="360053"/>
                    <a:pt x="1111856" y="355862"/>
                    <a:pt x="1110046" y="355576"/>
                  </a:cubicBezTo>
                  <a:cubicBezTo>
                    <a:pt x="1106236" y="354910"/>
                    <a:pt x="1103283" y="351004"/>
                    <a:pt x="1098806" y="353386"/>
                  </a:cubicBezTo>
                  <a:cubicBezTo>
                    <a:pt x="1097568" y="354052"/>
                    <a:pt x="1096996" y="355386"/>
                    <a:pt x="1095092" y="353862"/>
                  </a:cubicBezTo>
                  <a:close/>
                  <a:moveTo>
                    <a:pt x="1345694" y="347004"/>
                  </a:moveTo>
                  <a:cubicBezTo>
                    <a:pt x="1343980" y="346337"/>
                    <a:pt x="1340360" y="349004"/>
                    <a:pt x="1337693" y="350242"/>
                  </a:cubicBezTo>
                  <a:lnTo>
                    <a:pt x="1337408" y="350338"/>
                  </a:lnTo>
                  <a:cubicBezTo>
                    <a:pt x="1337693" y="351290"/>
                    <a:pt x="1339693" y="351671"/>
                    <a:pt x="1341979" y="351100"/>
                  </a:cubicBezTo>
                  <a:lnTo>
                    <a:pt x="1344075" y="350909"/>
                  </a:lnTo>
                  <a:lnTo>
                    <a:pt x="1346075" y="350719"/>
                  </a:lnTo>
                  <a:cubicBezTo>
                    <a:pt x="1348552" y="350814"/>
                    <a:pt x="1350266" y="351481"/>
                    <a:pt x="1349790" y="352147"/>
                  </a:cubicBezTo>
                  <a:cubicBezTo>
                    <a:pt x="1349218" y="352909"/>
                    <a:pt x="1351885" y="354624"/>
                    <a:pt x="1353219" y="354624"/>
                  </a:cubicBezTo>
                  <a:cubicBezTo>
                    <a:pt x="1354552" y="354624"/>
                    <a:pt x="1352838" y="351862"/>
                    <a:pt x="1349504" y="348433"/>
                  </a:cubicBezTo>
                  <a:close/>
                  <a:moveTo>
                    <a:pt x="1650875" y="346051"/>
                  </a:moveTo>
                  <a:cubicBezTo>
                    <a:pt x="1649351" y="346623"/>
                    <a:pt x="1639826" y="349671"/>
                    <a:pt x="1636969" y="349861"/>
                  </a:cubicBezTo>
                  <a:cubicBezTo>
                    <a:pt x="1634111" y="350052"/>
                    <a:pt x="1634968" y="350528"/>
                    <a:pt x="1638969" y="350909"/>
                  </a:cubicBezTo>
                  <a:cubicBezTo>
                    <a:pt x="1642969" y="351290"/>
                    <a:pt x="1654019" y="351862"/>
                    <a:pt x="1654304" y="351195"/>
                  </a:cubicBezTo>
                  <a:cubicBezTo>
                    <a:pt x="1654590" y="350528"/>
                    <a:pt x="1655638" y="348242"/>
                    <a:pt x="1655066" y="347575"/>
                  </a:cubicBezTo>
                  <a:cubicBezTo>
                    <a:pt x="1654590" y="346909"/>
                    <a:pt x="1652494" y="345480"/>
                    <a:pt x="1650875" y="346051"/>
                  </a:cubicBezTo>
                  <a:close/>
                  <a:moveTo>
                    <a:pt x="1020403" y="345629"/>
                  </a:moveTo>
                  <a:lnTo>
                    <a:pt x="1019844" y="346242"/>
                  </a:lnTo>
                  <a:lnTo>
                    <a:pt x="1018225" y="347480"/>
                  </a:lnTo>
                  <a:lnTo>
                    <a:pt x="1015367" y="349766"/>
                  </a:lnTo>
                  <a:cubicBezTo>
                    <a:pt x="1011557" y="349099"/>
                    <a:pt x="1006033" y="346623"/>
                    <a:pt x="1004985" y="345766"/>
                  </a:cubicBezTo>
                  <a:close/>
                  <a:moveTo>
                    <a:pt x="1238252" y="344623"/>
                  </a:moveTo>
                  <a:cubicBezTo>
                    <a:pt x="1236538" y="345004"/>
                    <a:pt x="1233204" y="346909"/>
                    <a:pt x="1230823" y="348814"/>
                  </a:cubicBezTo>
                  <a:lnTo>
                    <a:pt x="1227870" y="348528"/>
                  </a:lnTo>
                  <a:lnTo>
                    <a:pt x="1223965" y="348147"/>
                  </a:lnTo>
                  <a:cubicBezTo>
                    <a:pt x="1221488" y="350147"/>
                    <a:pt x="1219107" y="353481"/>
                    <a:pt x="1218535" y="355481"/>
                  </a:cubicBezTo>
                  <a:cubicBezTo>
                    <a:pt x="1217964" y="357481"/>
                    <a:pt x="1223393" y="359291"/>
                    <a:pt x="1223203" y="357386"/>
                  </a:cubicBezTo>
                  <a:cubicBezTo>
                    <a:pt x="1222917" y="355576"/>
                    <a:pt x="1229299" y="358243"/>
                    <a:pt x="1229299" y="360053"/>
                  </a:cubicBezTo>
                  <a:cubicBezTo>
                    <a:pt x="1229299" y="361958"/>
                    <a:pt x="1231394" y="363387"/>
                    <a:pt x="1234061" y="363387"/>
                  </a:cubicBezTo>
                  <a:lnTo>
                    <a:pt x="1235776" y="363482"/>
                  </a:lnTo>
                  <a:lnTo>
                    <a:pt x="1237109" y="363577"/>
                  </a:lnTo>
                  <a:cubicBezTo>
                    <a:pt x="1238728" y="364054"/>
                    <a:pt x="1237871" y="362149"/>
                    <a:pt x="1235204" y="359291"/>
                  </a:cubicBezTo>
                  <a:lnTo>
                    <a:pt x="1232823" y="356719"/>
                  </a:lnTo>
                  <a:lnTo>
                    <a:pt x="1232537" y="356434"/>
                  </a:lnTo>
                  <a:cubicBezTo>
                    <a:pt x="1232823" y="355481"/>
                    <a:pt x="1233966" y="355005"/>
                    <a:pt x="1235109" y="355386"/>
                  </a:cubicBezTo>
                  <a:cubicBezTo>
                    <a:pt x="1236252" y="355767"/>
                    <a:pt x="1239205" y="355672"/>
                    <a:pt x="1239776" y="354433"/>
                  </a:cubicBezTo>
                  <a:cubicBezTo>
                    <a:pt x="1240252" y="353195"/>
                    <a:pt x="1241491" y="348433"/>
                    <a:pt x="1240919" y="346337"/>
                  </a:cubicBezTo>
                  <a:lnTo>
                    <a:pt x="1239109" y="345194"/>
                  </a:lnTo>
                  <a:close/>
                  <a:moveTo>
                    <a:pt x="1947988" y="341213"/>
                  </a:moveTo>
                  <a:lnTo>
                    <a:pt x="1952437" y="341860"/>
                  </a:lnTo>
                  <a:cubicBezTo>
                    <a:pt x="1953103" y="341098"/>
                    <a:pt x="1951104" y="340908"/>
                    <a:pt x="1947960" y="341384"/>
                  </a:cubicBezTo>
                  <a:close/>
                  <a:moveTo>
                    <a:pt x="364429" y="340527"/>
                  </a:moveTo>
                  <a:cubicBezTo>
                    <a:pt x="363286" y="340527"/>
                    <a:pt x="361762" y="340717"/>
                    <a:pt x="361190" y="341289"/>
                  </a:cubicBezTo>
                  <a:lnTo>
                    <a:pt x="360524" y="341956"/>
                  </a:lnTo>
                  <a:cubicBezTo>
                    <a:pt x="360619" y="343194"/>
                    <a:pt x="359571" y="346051"/>
                    <a:pt x="358142" y="348337"/>
                  </a:cubicBezTo>
                  <a:lnTo>
                    <a:pt x="352332" y="347385"/>
                  </a:lnTo>
                  <a:lnTo>
                    <a:pt x="349951" y="347004"/>
                  </a:lnTo>
                  <a:cubicBezTo>
                    <a:pt x="347189" y="348052"/>
                    <a:pt x="346903" y="348814"/>
                    <a:pt x="349570" y="348718"/>
                  </a:cubicBezTo>
                  <a:cubicBezTo>
                    <a:pt x="352141" y="348528"/>
                    <a:pt x="357666" y="352719"/>
                    <a:pt x="358904" y="352433"/>
                  </a:cubicBezTo>
                  <a:cubicBezTo>
                    <a:pt x="360142" y="352147"/>
                    <a:pt x="362428" y="349480"/>
                    <a:pt x="363191" y="347861"/>
                  </a:cubicBezTo>
                  <a:cubicBezTo>
                    <a:pt x="363952" y="346242"/>
                    <a:pt x="365381" y="341289"/>
                    <a:pt x="364905" y="340527"/>
                  </a:cubicBezTo>
                  <a:close/>
                  <a:moveTo>
                    <a:pt x="1100330" y="339574"/>
                  </a:moveTo>
                  <a:lnTo>
                    <a:pt x="1100330" y="339578"/>
                  </a:lnTo>
                  <a:lnTo>
                    <a:pt x="1089567" y="340051"/>
                  </a:lnTo>
                  <a:lnTo>
                    <a:pt x="1084995" y="342241"/>
                  </a:lnTo>
                  <a:cubicBezTo>
                    <a:pt x="1083566" y="343003"/>
                    <a:pt x="1086424" y="344718"/>
                    <a:pt x="1096616" y="346623"/>
                  </a:cubicBezTo>
                  <a:lnTo>
                    <a:pt x="1097663" y="346813"/>
                  </a:lnTo>
                  <a:cubicBezTo>
                    <a:pt x="1099092" y="346432"/>
                    <a:pt x="1100330" y="344527"/>
                    <a:pt x="1100330" y="342527"/>
                  </a:cubicBezTo>
                  <a:lnTo>
                    <a:pt x="1100330" y="340813"/>
                  </a:lnTo>
                  <a:lnTo>
                    <a:pt x="1100330" y="339578"/>
                  </a:lnTo>
                  <a:lnTo>
                    <a:pt x="1100426" y="339574"/>
                  </a:lnTo>
                  <a:close/>
                  <a:moveTo>
                    <a:pt x="1401225" y="339384"/>
                  </a:moveTo>
                  <a:cubicBezTo>
                    <a:pt x="1399796" y="343384"/>
                    <a:pt x="1405321" y="347385"/>
                    <a:pt x="1413322" y="348242"/>
                  </a:cubicBezTo>
                  <a:lnTo>
                    <a:pt x="1418370" y="346147"/>
                  </a:lnTo>
                  <a:lnTo>
                    <a:pt x="1423704" y="344051"/>
                  </a:lnTo>
                  <a:cubicBezTo>
                    <a:pt x="1425418" y="346528"/>
                    <a:pt x="1427609" y="347671"/>
                    <a:pt x="1428752" y="346432"/>
                  </a:cubicBezTo>
                  <a:cubicBezTo>
                    <a:pt x="1429800" y="345194"/>
                    <a:pt x="1425037" y="341384"/>
                    <a:pt x="1423990" y="340908"/>
                  </a:cubicBezTo>
                  <a:cubicBezTo>
                    <a:pt x="1422942" y="340432"/>
                    <a:pt x="1417608" y="341098"/>
                    <a:pt x="1415417" y="340527"/>
                  </a:cubicBezTo>
                  <a:lnTo>
                    <a:pt x="1413322" y="340432"/>
                  </a:lnTo>
                  <a:cubicBezTo>
                    <a:pt x="1411321" y="340336"/>
                    <a:pt x="1408845" y="341765"/>
                    <a:pt x="1407226" y="341289"/>
                  </a:cubicBezTo>
                  <a:close/>
                  <a:moveTo>
                    <a:pt x="1074994" y="338812"/>
                  </a:moveTo>
                  <a:cubicBezTo>
                    <a:pt x="1073089" y="338812"/>
                    <a:pt x="1072232" y="341194"/>
                    <a:pt x="1073089" y="344146"/>
                  </a:cubicBezTo>
                  <a:lnTo>
                    <a:pt x="1074899" y="345480"/>
                  </a:lnTo>
                  <a:lnTo>
                    <a:pt x="1076518" y="346623"/>
                  </a:lnTo>
                  <a:cubicBezTo>
                    <a:pt x="1079566" y="346623"/>
                    <a:pt x="1082042" y="345289"/>
                    <a:pt x="1082042" y="343765"/>
                  </a:cubicBezTo>
                  <a:cubicBezTo>
                    <a:pt x="1082042" y="342241"/>
                    <a:pt x="1076899" y="338812"/>
                    <a:pt x="1074994" y="338812"/>
                  </a:cubicBezTo>
                  <a:close/>
                  <a:moveTo>
                    <a:pt x="1502952" y="338717"/>
                  </a:moveTo>
                  <a:cubicBezTo>
                    <a:pt x="1500761" y="338717"/>
                    <a:pt x="1501809" y="342051"/>
                    <a:pt x="1505143" y="346051"/>
                  </a:cubicBezTo>
                  <a:lnTo>
                    <a:pt x="1508667" y="348147"/>
                  </a:lnTo>
                  <a:cubicBezTo>
                    <a:pt x="1510667" y="349290"/>
                    <a:pt x="1516668" y="349004"/>
                    <a:pt x="1517620" y="347671"/>
                  </a:cubicBezTo>
                  <a:cubicBezTo>
                    <a:pt x="1520287" y="344146"/>
                    <a:pt x="1514477" y="345099"/>
                    <a:pt x="1512763" y="343670"/>
                  </a:cubicBezTo>
                  <a:lnTo>
                    <a:pt x="1511620" y="342622"/>
                  </a:lnTo>
                  <a:cubicBezTo>
                    <a:pt x="1509524" y="342051"/>
                    <a:pt x="1508191" y="341194"/>
                    <a:pt x="1508572" y="340813"/>
                  </a:cubicBezTo>
                  <a:cubicBezTo>
                    <a:pt x="1509048" y="340336"/>
                    <a:pt x="1505143" y="338717"/>
                    <a:pt x="1502952" y="338717"/>
                  </a:cubicBezTo>
                  <a:close/>
                  <a:moveTo>
                    <a:pt x="938786" y="338622"/>
                  </a:moveTo>
                  <a:lnTo>
                    <a:pt x="937929" y="339384"/>
                  </a:lnTo>
                  <a:lnTo>
                    <a:pt x="937167" y="339955"/>
                  </a:lnTo>
                  <a:cubicBezTo>
                    <a:pt x="935834" y="340146"/>
                    <a:pt x="932214" y="339955"/>
                    <a:pt x="929166" y="339574"/>
                  </a:cubicBezTo>
                  <a:cubicBezTo>
                    <a:pt x="926118" y="339193"/>
                    <a:pt x="918117" y="339479"/>
                    <a:pt x="917926" y="341194"/>
                  </a:cubicBezTo>
                  <a:cubicBezTo>
                    <a:pt x="917641" y="342908"/>
                    <a:pt x="912878" y="340622"/>
                    <a:pt x="912211" y="340908"/>
                  </a:cubicBezTo>
                  <a:cubicBezTo>
                    <a:pt x="911545" y="341194"/>
                    <a:pt x="910497" y="342908"/>
                    <a:pt x="911354" y="344051"/>
                  </a:cubicBezTo>
                  <a:lnTo>
                    <a:pt x="912497" y="344337"/>
                  </a:lnTo>
                  <a:lnTo>
                    <a:pt x="914021" y="344813"/>
                  </a:lnTo>
                  <a:cubicBezTo>
                    <a:pt x="915926" y="344623"/>
                    <a:pt x="920498" y="344146"/>
                    <a:pt x="924308" y="343765"/>
                  </a:cubicBezTo>
                  <a:lnTo>
                    <a:pt x="927642" y="343384"/>
                  </a:lnTo>
                  <a:lnTo>
                    <a:pt x="931738" y="343099"/>
                  </a:lnTo>
                  <a:cubicBezTo>
                    <a:pt x="936595" y="342241"/>
                    <a:pt x="940501" y="340813"/>
                    <a:pt x="940310" y="339860"/>
                  </a:cubicBezTo>
                  <a:cubicBezTo>
                    <a:pt x="940120" y="338908"/>
                    <a:pt x="939262" y="337479"/>
                    <a:pt x="938786" y="338622"/>
                  </a:cubicBezTo>
                  <a:close/>
                  <a:moveTo>
                    <a:pt x="904306" y="338431"/>
                  </a:moveTo>
                  <a:lnTo>
                    <a:pt x="902496" y="339670"/>
                  </a:lnTo>
                  <a:cubicBezTo>
                    <a:pt x="900782" y="341289"/>
                    <a:pt x="900591" y="343575"/>
                    <a:pt x="902020" y="344908"/>
                  </a:cubicBezTo>
                  <a:lnTo>
                    <a:pt x="900686" y="346813"/>
                  </a:lnTo>
                  <a:lnTo>
                    <a:pt x="899448" y="348718"/>
                  </a:lnTo>
                  <a:lnTo>
                    <a:pt x="896758" y="351226"/>
                  </a:lnTo>
                  <a:lnTo>
                    <a:pt x="896329" y="351207"/>
                  </a:lnTo>
                  <a:lnTo>
                    <a:pt x="895542" y="350840"/>
                  </a:lnTo>
                  <a:lnTo>
                    <a:pt x="896043" y="346039"/>
                  </a:lnTo>
                  <a:cubicBezTo>
                    <a:pt x="895543" y="343360"/>
                    <a:pt x="894257" y="341336"/>
                    <a:pt x="892304" y="340622"/>
                  </a:cubicBezTo>
                  <a:lnTo>
                    <a:pt x="888875" y="340527"/>
                  </a:lnTo>
                  <a:cubicBezTo>
                    <a:pt x="884970" y="340432"/>
                    <a:pt x="881065" y="342051"/>
                    <a:pt x="877159" y="342337"/>
                  </a:cubicBezTo>
                  <a:cubicBezTo>
                    <a:pt x="874397" y="342527"/>
                    <a:pt x="871540" y="341860"/>
                    <a:pt x="868682" y="341575"/>
                  </a:cubicBezTo>
                  <a:lnTo>
                    <a:pt x="867730" y="341479"/>
                  </a:lnTo>
                  <a:cubicBezTo>
                    <a:pt x="866777" y="341384"/>
                    <a:pt x="864682" y="341575"/>
                    <a:pt x="863062" y="341765"/>
                  </a:cubicBezTo>
                  <a:cubicBezTo>
                    <a:pt x="861443" y="341956"/>
                    <a:pt x="858491" y="344908"/>
                    <a:pt x="859348" y="346337"/>
                  </a:cubicBezTo>
                  <a:cubicBezTo>
                    <a:pt x="860300" y="347766"/>
                    <a:pt x="857919" y="351671"/>
                    <a:pt x="857824" y="351862"/>
                  </a:cubicBezTo>
                  <a:cubicBezTo>
                    <a:pt x="857728" y="352052"/>
                    <a:pt x="854490" y="351766"/>
                    <a:pt x="850585" y="351385"/>
                  </a:cubicBezTo>
                  <a:lnTo>
                    <a:pt x="847251" y="350814"/>
                  </a:lnTo>
                  <a:cubicBezTo>
                    <a:pt x="846394" y="350623"/>
                    <a:pt x="845346" y="349480"/>
                    <a:pt x="845346" y="348814"/>
                  </a:cubicBezTo>
                  <a:cubicBezTo>
                    <a:pt x="845346" y="348147"/>
                    <a:pt x="846394" y="347004"/>
                    <a:pt x="847251" y="346813"/>
                  </a:cubicBezTo>
                  <a:lnTo>
                    <a:pt x="849061" y="346337"/>
                  </a:lnTo>
                  <a:cubicBezTo>
                    <a:pt x="851442" y="346242"/>
                    <a:pt x="850490" y="343765"/>
                    <a:pt x="846965" y="340813"/>
                  </a:cubicBezTo>
                  <a:lnTo>
                    <a:pt x="843441" y="343289"/>
                  </a:lnTo>
                  <a:cubicBezTo>
                    <a:pt x="841345" y="344718"/>
                    <a:pt x="840965" y="347956"/>
                    <a:pt x="840202" y="350433"/>
                  </a:cubicBezTo>
                  <a:cubicBezTo>
                    <a:pt x="839155" y="353767"/>
                    <a:pt x="843536" y="352528"/>
                    <a:pt x="845060" y="353767"/>
                  </a:cubicBezTo>
                  <a:cubicBezTo>
                    <a:pt x="847537" y="355672"/>
                    <a:pt x="849632" y="359672"/>
                    <a:pt x="854014" y="355481"/>
                  </a:cubicBezTo>
                  <a:lnTo>
                    <a:pt x="854109" y="355386"/>
                  </a:lnTo>
                  <a:cubicBezTo>
                    <a:pt x="854966" y="355862"/>
                    <a:pt x="857252" y="356815"/>
                    <a:pt x="859157" y="357386"/>
                  </a:cubicBezTo>
                  <a:cubicBezTo>
                    <a:pt x="861062" y="358053"/>
                    <a:pt x="863348" y="354624"/>
                    <a:pt x="863348" y="353386"/>
                  </a:cubicBezTo>
                  <a:cubicBezTo>
                    <a:pt x="863348" y="352147"/>
                    <a:pt x="865349" y="348147"/>
                    <a:pt x="867730" y="349766"/>
                  </a:cubicBezTo>
                  <a:cubicBezTo>
                    <a:pt x="870111" y="351290"/>
                    <a:pt x="876112" y="353005"/>
                    <a:pt x="877921" y="351290"/>
                  </a:cubicBezTo>
                  <a:lnTo>
                    <a:pt x="879636" y="351100"/>
                  </a:lnTo>
                  <a:cubicBezTo>
                    <a:pt x="881636" y="350909"/>
                    <a:pt x="883446" y="354624"/>
                    <a:pt x="885827" y="352433"/>
                  </a:cubicBezTo>
                  <a:cubicBezTo>
                    <a:pt x="888780" y="349576"/>
                    <a:pt x="884113" y="348528"/>
                    <a:pt x="882779" y="346718"/>
                  </a:cubicBezTo>
                  <a:lnTo>
                    <a:pt x="882398" y="346242"/>
                  </a:lnTo>
                  <a:cubicBezTo>
                    <a:pt x="881827" y="345194"/>
                    <a:pt x="884303" y="345670"/>
                    <a:pt x="887923" y="347290"/>
                  </a:cubicBezTo>
                  <a:lnTo>
                    <a:pt x="895542" y="350840"/>
                  </a:lnTo>
                  <a:lnTo>
                    <a:pt x="895366" y="352523"/>
                  </a:lnTo>
                  <a:lnTo>
                    <a:pt x="895257" y="352624"/>
                  </a:lnTo>
                  <a:lnTo>
                    <a:pt x="894400" y="351957"/>
                  </a:lnTo>
                  <a:cubicBezTo>
                    <a:pt x="892590" y="350528"/>
                    <a:pt x="890304" y="350052"/>
                    <a:pt x="889256" y="351957"/>
                  </a:cubicBezTo>
                  <a:cubicBezTo>
                    <a:pt x="888209" y="353671"/>
                    <a:pt x="889447" y="354910"/>
                    <a:pt x="892400" y="355100"/>
                  </a:cubicBezTo>
                  <a:lnTo>
                    <a:pt x="895067" y="355386"/>
                  </a:lnTo>
                  <a:lnTo>
                    <a:pt x="895366" y="352523"/>
                  </a:lnTo>
                  <a:lnTo>
                    <a:pt x="896758" y="351226"/>
                  </a:lnTo>
                  <a:lnTo>
                    <a:pt x="902591" y="351481"/>
                  </a:lnTo>
                  <a:lnTo>
                    <a:pt x="903163" y="348909"/>
                  </a:lnTo>
                  <a:lnTo>
                    <a:pt x="907163" y="339670"/>
                  </a:lnTo>
                  <a:cubicBezTo>
                    <a:pt x="906211" y="339193"/>
                    <a:pt x="904592" y="338241"/>
                    <a:pt x="904306" y="338431"/>
                  </a:cubicBezTo>
                  <a:close/>
                  <a:moveTo>
                    <a:pt x="292325" y="338431"/>
                  </a:moveTo>
                  <a:cubicBezTo>
                    <a:pt x="289848" y="337860"/>
                    <a:pt x="288419" y="338622"/>
                    <a:pt x="288324" y="341003"/>
                  </a:cubicBezTo>
                  <a:cubicBezTo>
                    <a:pt x="288324" y="341575"/>
                    <a:pt x="285657" y="342622"/>
                    <a:pt x="284514" y="342432"/>
                  </a:cubicBezTo>
                  <a:lnTo>
                    <a:pt x="278037" y="341289"/>
                  </a:lnTo>
                  <a:cubicBezTo>
                    <a:pt x="276418" y="345575"/>
                    <a:pt x="278513" y="348337"/>
                    <a:pt x="282514" y="347480"/>
                  </a:cubicBezTo>
                  <a:lnTo>
                    <a:pt x="285466" y="346718"/>
                  </a:lnTo>
                  <a:cubicBezTo>
                    <a:pt x="287371" y="346242"/>
                    <a:pt x="288991" y="344908"/>
                    <a:pt x="290896" y="344718"/>
                  </a:cubicBezTo>
                  <a:cubicBezTo>
                    <a:pt x="294229" y="344432"/>
                    <a:pt x="293753" y="342622"/>
                    <a:pt x="293563" y="341003"/>
                  </a:cubicBezTo>
                  <a:cubicBezTo>
                    <a:pt x="293467" y="340051"/>
                    <a:pt x="292991" y="338527"/>
                    <a:pt x="292325" y="338431"/>
                  </a:cubicBezTo>
                  <a:close/>
                  <a:moveTo>
                    <a:pt x="1450565" y="336622"/>
                  </a:moveTo>
                  <a:cubicBezTo>
                    <a:pt x="1449707" y="337765"/>
                    <a:pt x="1446564" y="339955"/>
                    <a:pt x="1445516" y="339193"/>
                  </a:cubicBezTo>
                  <a:cubicBezTo>
                    <a:pt x="1444468" y="338336"/>
                    <a:pt x="1440468" y="337193"/>
                    <a:pt x="1438849" y="338241"/>
                  </a:cubicBezTo>
                  <a:cubicBezTo>
                    <a:pt x="1437229" y="339289"/>
                    <a:pt x="1433801" y="343003"/>
                    <a:pt x="1433705" y="343289"/>
                  </a:cubicBezTo>
                  <a:cubicBezTo>
                    <a:pt x="1433610" y="343575"/>
                    <a:pt x="1434848" y="344337"/>
                    <a:pt x="1436563" y="343956"/>
                  </a:cubicBezTo>
                  <a:cubicBezTo>
                    <a:pt x="1438277" y="343670"/>
                    <a:pt x="1442373" y="343670"/>
                    <a:pt x="1441992" y="344623"/>
                  </a:cubicBezTo>
                  <a:cubicBezTo>
                    <a:pt x="1441611" y="345670"/>
                    <a:pt x="1442468" y="348337"/>
                    <a:pt x="1444659" y="348718"/>
                  </a:cubicBezTo>
                  <a:lnTo>
                    <a:pt x="1446659" y="348718"/>
                  </a:lnTo>
                  <a:lnTo>
                    <a:pt x="1447231" y="348718"/>
                  </a:lnTo>
                  <a:cubicBezTo>
                    <a:pt x="1447898" y="347385"/>
                    <a:pt x="1451898" y="341289"/>
                    <a:pt x="1454279" y="340336"/>
                  </a:cubicBezTo>
                  <a:cubicBezTo>
                    <a:pt x="1456756" y="339384"/>
                    <a:pt x="1458470" y="339670"/>
                    <a:pt x="1458184" y="341003"/>
                  </a:cubicBezTo>
                  <a:lnTo>
                    <a:pt x="1458756" y="341384"/>
                  </a:lnTo>
                  <a:lnTo>
                    <a:pt x="1462947" y="343861"/>
                  </a:lnTo>
                  <a:cubicBezTo>
                    <a:pt x="1470472" y="341289"/>
                    <a:pt x="1475806" y="338146"/>
                    <a:pt x="1474758" y="336812"/>
                  </a:cubicBezTo>
                  <a:cubicBezTo>
                    <a:pt x="1473710" y="335479"/>
                    <a:pt x="1466852" y="337669"/>
                    <a:pt x="1465138" y="337955"/>
                  </a:cubicBezTo>
                  <a:cubicBezTo>
                    <a:pt x="1463423" y="338146"/>
                    <a:pt x="1458566" y="337574"/>
                    <a:pt x="1457042" y="336812"/>
                  </a:cubicBezTo>
                  <a:cubicBezTo>
                    <a:pt x="1455518" y="336145"/>
                    <a:pt x="1451422" y="335574"/>
                    <a:pt x="1450565" y="336622"/>
                  </a:cubicBezTo>
                  <a:close/>
                  <a:moveTo>
                    <a:pt x="1131668" y="336145"/>
                  </a:moveTo>
                  <a:cubicBezTo>
                    <a:pt x="1130525" y="335669"/>
                    <a:pt x="1125286" y="336145"/>
                    <a:pt x="1122809" y="338431"/>
                  </a:cubicBezTo>
                  <a:lnTo>
                    <a:pt x="1118047" y="336431"/>
                  </a:lnTo>
                  <a:cubicBezTo>
                    <a:pt x="1115380" y="335288"/>
                    <a:pt x="1111379" y="336145"/>
                    <a:pt x="1108045" y="336241"/>
                  </a:cubicBezTo>
                  <a:lnTo>
                    <a:pt x="1107379" y="336241"/>
                  </a:lnTo>
                  <a:cubicBezTo>
                    <a:pt x="1106331" y="336717"/>
                    <a:pt x="1105664" y="338336"/>
                    <a:pt x="1105855" y="339670"/>
                  </a:cubicBezTo>
                  <a:cubicBezTo>
                    <a:pt x="1105855" y="341003"/>
                    <a:pt x="1121571" y="340717"/>
                    <a:pt x="1123667" y="341384"/>
                  </a:cubicBezTo>
                  <a:cubicBezTo>
                    <a:pt x="1125762" y="342146"/>
                    <a:pt x="1128429" y="341860"/>
                    <a:pt x="1129572" y="340813"/>
                  </a:cubicBezTo>
                  <a:cubicBezTo>
                    <a:pt x="1130715" y="339765"/>
                    <a:pt x="1132810" y="336622"/>
                    <a:pt x="1131668" y="336145"/>
                  </a:cubicBezTo>
                  <a:close/>
                  <a:moveTo>
                    <a:pt x="1149289" y="335860"/>
                  </a:moveTo>
                  <a:lnTo>
                    <a:pt x="1145669" y="336336"/>
                  </a:lnTo>
                  <a:lnTo>
                    <a:pt x="1142526" y="336717"/>
                  </a:lnTo>
                  <a:cubicBezTo>
                    <a:pt x="1139097" y="338146"/>
                    <a:pt x="1142050" y="342718"/>
                    <a:pt x="1144050" y="343956"/>
                  </a:cubicBezTo>
                  <a:cubicBezTo>
                    <a:pt x="1146050" y="345194"/>
                    <a:pt x="1149765" y="345289"/>
                    <a:pt x="1152146" y="344051"/>
                  </a:cubicBezTo>
                  <a:cubicBezTo>
                    <a:pt x="1154623" y="342813"/>
                    <a:pt x="1153766" y="336050"/>
                    <a:pt x="1149289" y="335860"/>
                  </a:cubicBezTo>
                  <a:close/>
                  <a:moveTo>
                    <a:pt x="963837" y="334145"/>
                  </a:moveTo>
                  <a:cubicBezTo>
                    <a:pt x="961360" y="334145"/>
                    <a:pt x="960313" y="335193"/>
                    <a:pt x="961456" y="336526"/>
                  </a:cubicBezTo>
                  <a:cubicBezTo>
                    <a:pt x="962503" y="337860"/>
                    <a:pt x="969742" y="343003"/>
                    <a:pt x="970409" y="344337"/>
                  </a:cubicBezTo>
                  <a:cubicBezTo>
                    <a:pt x="971076" y="345670"/>
                    <a:pt x="968028" y="345766"/>
                    <a:pt x="963646" y="344527"/>
                  </a:cubicBezTo>
                  <a:lnTo>
                    <a:pt x="961646" y="347575"/>
                  </a:lnTo>
                  <a:lnTo>
                    <a:pt x="960217" y="349671"/>
                  </a:lnTo>
                  <a:cubicBezTo>
                    <a:pt x="959075" y="352528"/>
                    <a:pt x="963742" y="353767"/>
                    <a:pt x="970695" y="352433"/>
                  </a:cubicBezTo>
                  <a:lnTo>
                    <a:pt x="972409" y="352528"/>
                  </a:lnTo>
                  <a:lnTo>
                    <a:pt x="973838" y="352624"/>
                  </a:lnTo>
                  <a:cubicBezTo>
                    <a:pt x="975458" y="352243"/>
                    <a:pt x="976315" y="351576"/>
                    <a:pt x="975934" y="351004"/>
                  </a:cubicBezTo>
                  <a:cubicBezTo>
                    <a:pt x="975458" y="350433"/>
                    <a:pt x="977172" y="346718"/>
                    <a:pt x="980792" y="344146"/>
                  </a:cubicBezTo>
                  <a:lnTo>
                    <a:pt x="974600" y="339574"/>
                  </a:lnTo>
                  <a:lnTo>
                    <a:pt x="973648" y="338908"/>
                  </a:lnTo>
                  <a:cubicBezTo>
                    <a:pt x="972791" y="338146"/>
                    <a:pt x="970695" y="335955"/>
                    <a:pt x="968981" y="334145"/>
                  </a:cubicBezTo>
                  <a:lnTo>
                    <a:pt x="966218" y="334145"/>
                  </a:lnTo>
                  <a:close/>
                  <a:moveTo>
                    <a:pt x="1589820" y="334050"/>
                  </a:moveTo>
                  <a:cubicBezTo>
                    <a:pt x="1585915" y="333574"/>
                    <a:pt x="1575151" y="335574"/>
                    <a:pt x="1573532" y="335002"/>
                  </a:cubicBezTo>
                  <a:cubicBezTo>
                    <a:pt x="1572008" y="334526"/>
                    <a:pt x="1573532" y="339193"/>
                    <a:pt x="1574009" y="340432"/>
                  </a:cubicBezTo>
                  <a:cubicBezTo>
                    <a:pt x="1574485" y="341575"/>
                    <a:pt x="1577723" y="343289"/>
                    <a:pt x="1579914" y="341098"/>
                  </a:cubicBezTo>
                  <a:lnTo>
                    <a:pt x="1582200" y="339670"/>
                  </a:lnTo>
                  <a:lnTo>
                    <a:pt x="1584200" y="338336"/>
                  </a:lnTo>
                  <a:cubicBezTo>
                    <a:pt x="1586867" y="337384"/>
                    <a:pt x="1589725" y="337860"/>
                    <a:pt x="1590582" y="339289"/>
                  </a:cubicBezTo>
                  <a:cubicBezTo>
                    <a:pt x="1591630" y="340622"/>
                    <a:pt x="1595726" y="339479"/>
                    <a:pt x="1596107" y="337860"/>
                  </a:cubicBezTo>
                  <a:cubicBezTo>
                    <a:pt x="1596487" y="336145"/>
                    <a:pt x="1593725" y="334431"/>
                    <a:pt x="1589820" y="334050"/>
                  </a:cubicBezTo>
                  <a:close/>
                  <a:moveTo>
                    <a:pt x="950597" y="333097"/>
                  </a:moveTo>
                  <a:lnTo>
                    <a:pt x="950692" y="340592"/>
                  </a:lnTo>
                  <a:lnTo>
                    <a:pt x="945644" y="336526"/>
                  </a:lnTo>
                  <a:cubicBezTo>
                    <a:pt x="944739" y="336002"/>
                    <a:pt x="945001" y="337122"/>
                    <a:pt x="946144" y="339324"/>
                  </a:cubicBezTo>
                  <a:lnTo>
                    <a:pt x="947810" y="342000"/>
                  </a:lnTo>
                  <a:lnTo>
                    <a:pt x="947073" y="342337"/>
                  </a:lnTo>
                  <a:lnTo>
                    <a:pt x="944501" y="342908"/>
                  </a:lnTo>
                  <a:lnTo>
                    <a:pt x="942215" y="343384"/>
                  </a:lnTo>
                  <a:cubicBezTo>
                    <a:pt x="940406" y="346147"/>
                    <a:pt x="937548" y="346147"/>
                    <a:pt x="935834" y="343289"/>
                  </a:cubicBezTo>
                  <a:lnTo>
                    <a:pt x="932976" y="345861"/>
                  </a:lnTo>
                  <a:cubicBezTo>
                    <a:pt x="929928" y="348528"/>
                    <a:pt x="926690" y="349004"/>
                    <a:pt x="922784" y="348718"/>
                  </a:cubicBezTo>
                  <a:cubicBezTo>
                    <a:pt x="920308" y="348528"/>
                    <a:pt x="917926" y="349861"/>
                    <a:pt x="917165" y="351671"/>
                  </a:cubicBezTo>
                  <a:cubicBezTo>
                    <a:pt x="916784" y="352528"/>
                    <a:pt x="915641" y="353100"/>
                    <a:pt x="914974" y="353957"/>
                  </a:cubicBezTo>
                  <a:lnTo>
                    <a:pt x="913640" y="355576"/>
                  </a:lnTo>
                  <a:cubicBezTo>
                    <a:pt x="912402" y="357481"/>
                    <a:pt x="911259" y="362530"/>
                    <a:pt x="911259" y="366816"/>
                  </a:cubicBezTo>
                  <a:lnTo>
                    <a:pt x="913545" y="367483"/>
                  </a:lnTo>
                  <a:lnTo>
                    <a:pt x="915259" y="367959"/>
                  </a:lnTo>
                  <a:cubicBezTo>
                    <a:pt x="917545" y="367292"/>
                    <a:pt x="919927" y="365387"/>
                    <a:pt x="920593" y="363673"/>
                  </a:cubicBezTo>
                  <a:lnTo>
                    <a:pt x="917355" y="363482"/>
                  </a:lnTo>
                  <a:cubicBezTo>
                    <a:pt x="914117" y="363292"/>
                    <a:pt x="914021" y="361196"/>
                    <a:pt x="915545" y="359958"/>
                  </a:cubicBezTo>
                  <a:lnTo>
                    <a:pt x="918117" y="357862"/>
                  </a:lnTo>
                  <a:cubicBezTo>
                    <a:pt x="921546" y="356053"/>
                    <a:pt x="925642" y="354052"/>
                    <a:pt x="927166" y="353386"/>
                  </a:cubicBezTo>
                  <a:cubicBezTo>
                    <a:pt x="928785" y="352719"/>
                    <a:pt x="933928" y="355195"/>
                    <a:pt x="934881" y="356434"/>
                  </a:cubicBezTo>
                  <a:cubicBezTo>
                    <a:pt x="935929" y="357672"/>
                    <a:pt x="932976" y="361672"/>
                    <a:pt x="932024" y="361672"/>
                  </a:cubicBezTo>
                  <a:cubicBezTo>
                    <a:pt x="930976" y="361672"/>
                    <a:pt x="927737" y="363196"/>
                    <a:pt x="927833" y="365101"/>
                  </a:cubicBezTo>
                  <a:cubicBezTo>
                    <a:pt x="927928" y="367006"/>
                    <a:pt x="931261" y="370340"/>
                    <a:pt x="934881" y="368149"/>
                  </a:cubicBezTo>
                  <a:cubicBezTo>
                    <a:pt x="938500" y="365959"/>
                    <a:pt x="940025" y="353386"/>
                    <a:pt x="941549" y="349480"/>
                  </a:cubicBezTo>
                  <a:lnTo>
                    <a:pt x="944216" y="351100"/>
                  </a:lnTo>
                  <a:cubicBezTo>
                    <a:pt x="948121" y="353481"/>
                    <a:pt x="949168" y="351385"/>
                    <a:pt x="950692" y="349861"/>
                  </a:cubicBezTo>
                  <a:lnTo>
                    <a:pt x="951931" y="348623"/>
                  </a:lnTo>
                  <a:lnTo>
                    <a:pt x="947810" y="342000"/>
                  </a:lnTo>
                  <a:lnTo>
                    <a:pt x="950693" y="340681"/>
                  </a:lnTo>
                  <a:lnTo>
                    <a:pt x="950692" y="340592"/>
                  </a:lnTo>
                  <a:lnTo>
                    <a:pt x="952502" y="342051"/>
                  </a:lnTo>
                  <a:cubicBezTo>
                    <a:pt x="953359" y="343003"/>
                    <a:pt x="958122" y="342337"/>
                    <a:pt x="957550" y="338050"/>
                  </a:cubicBezTo>
                  <a:lnTo>
                    <a:pt x="953741" y="335288"/>
                  </a:lnTo>
                  <a:close/>
                  <a:moveTo>
                    <a:pt x="1665377" y="332216"/>
                  </a:moveTo>
                  <a:cubicBezTo>
                    <a:pt x="1664258" y="332978"/>
                    <a:pt x="1663925" y="334383"/>
                    <a:pt x="1664305" y="335383"/>
                  </a:cubicBezTo>
                  <a:cubicBezTo>
                    <a:pt x="1665068" y="337384"/>
                    <a:pt x="1668020" y="337288"/>
                    <a:pt x="1670878" y="335288"/>
                  </a:cubicBezTo>
                  <a:lnTo>
                    <a:pt x="1673450" y="337955"/>
                  </a:lnTo>
                  <a:cubicBezTo>
                    <a:pt x="1673545" y="338050"/>
                    <a:pt x="1674973" y="337669"/>
                    <a:pt x="1675164" y="337288"/>
                  </a:cubicBezTo>
                  <a:cubicBezTo>
                    <a:pt x="1675450" y="336717"/>
                    <a:pt x="1675545" y="335574"/>
                    <a:pt x="1675164" y="335288"/>
                  </a:cubicBezTo>
                  <a:lnTo>
                    <a:pt x="1671164" y="332907"/>
                  </a:lnTo>
                  <a:cubicBezTo>
                    <a:pt x="1668402" y="331335"/>
                    <a:pt x="1666497" y="331454"/>
                    <a:pt x="1665377" y="332216"/>
                  </a:cubicBezTo>
                  <a:close/>
                  <a:moveTo>
                    <a:pt x="1379603" y="331859"/>
                  </a:moveTo>
                  <a:lnTo>
                    <a:pt x="1379032" y="332050"/>
                  </a:lnTo>
                  <a:cubicBezTo>
                    <a:pt x="1373888" y="333383"/>
                    <a:pt x="1373698" y="334812"/>
                    <a:pt x="1377603" y="338336"/>
                  </a:cubicBezTo>
                  <a:lnTo>
                    <a:pt x="1378556" y="339193"/>
                  </a:lnTo>
                  <a:cubicBezTo>
                    <a:pt x="1379032" y="340622"/>
                    <a:pt x="1380937" y="343575"/>
                    <a:pt x="1382746" y="345766"/>
                  </a:cubicBezTo>
                  <a:lnTo>
                    <a:pt x="1385509" y="344146"/>
                  </a:lnTo>
                  <a:cubicBezTo>
                    <a:pt x="1388557" y="342337"/>
                    <a:pt x="1385890" y="340622"/>
                    <a:pt x="1384080" y="339289"/>
                  </a:cubicBezTo>
                  <a:lnTo>
                    <a:pt x="1382175" y="338050"/>
                  </a:lnTo>
                  <a:cubicBezTo>
                    <a:pt x="1380175" y="336717"/>
                    <a:pt x="1378936" y="335193"/>
                    <a:pt x="1379508" y="334621"/>
                  </a:cubicBezTo>
                  <a:cubicBezTo>
                    <a:pt x="1379984" y="334050"/>
                    <a:pt x="1380365" y="332431"/>
                    <a:pt x="1379603" y="331859"/>
                  </a:cubicBezTo>
                  <a:close/>
                  <a:moveTo>
                    <a:pt x="603601" y="330145"/>
                  </a:moveTo>
                  <a:cubicBezTo>
                    <a:pt x="600934" y="329478"/>
                    <a:pt x="599887" y="330811"/>
                    <a:pt x="600173" y="333002"/>
                  </a:cubicBezTo>
                  <a:lnTo>
                    <a:pt x="600363" y="333193"/>
                  </a:lnTo>
                  <a:cubicBezTo>
                    <a:pt x="599506" y="333859"/>
                    <a:pt x="598077" y="333478"/>
                    <a:pt x="597029" y="332240"/>
                  </a:cubicBezTo>
                  <a:cubicBezTo>
                    <a:pt x="596077" y="331002"/>
                    <a:pt x="591791" y="329954"/>
                    <a:pt x="589504" y="332431"/>
                  </a:cubicBezTo>
                  <a:lnTo>
                    <a:pt x="591505" y="336145"/>
                  </a:lnTo>
                  <a:cubicBezTo>
                    <a:pt x="592552" y="338050"/>
                    <a:pt x="589219" y="339193"/>
                    <a:pt x="592076" y="341670"/>
                  </a:cubicBezTo>
                  <a:lnTo>
                    <a:pt x="595315" y="344432"/>
                  </a:lnTo>
                  <a:cubicBezTo>
                    <a:pt x="590457" y="345861"/>
                    <a:pt x="588457" y="347099"/>
                    <a:pt x="590743" y="347194"/>
                  </a:cubicBezTo>
                  <a:cubicBezTo>
                    <a:pt x="593029" y="347290"/>
                    <a:pt x="597791" y="348433"/>
                    <a:pt x="597791" y="345861"/>
                  </a:cubicBezTo>
                  <a:cubicBezTo>
                    <a:pt x="597791" y="343289"/>
                    <a:pt x="598077" y="336431"/>
                    <a:pt x="598363" y="336431"/>
                  </a:cubicBezTo>
                  <a:cubicBezTo>
                    <a:pt x="598649" y="336431"/>
                    <a:pt x="599696" y="337288"/>
                    <a:pt x="599982" y="338431"/>
                  </a:cubicBezTo>
                  <a:cubicBezTo>
                    <a:pt x="600268" y="339574"/>
                    <a:pt x="602268" y="342527"/>
                    <a:pt x="603792" y="342337"/>
                  </a:cubicBezTo>
                  <a:lnTo>
                    <a:pt x="604840" y="342051"/>
                  </a:lnTo>
                  <a:lnTo>
                    <a:pt x="606364" y="341575"/>
                  </a:lnTo>
                  <a:cubicBezTo>
                    <a:pt x="608554" y="340717"/>
                    <a:pt x="606745" y="338717"/>
                    <a:pt x="602363" y="337003"/>
                  </a:cubicBezTo>
                  <a:lnTo>
                    <a:pt x="603411" y="334812"/>
                  </a:lnTo>
                  <a:cubicBezTo>
                    <a:pt x="603697" y="334240"/>
                    <a:pt x="605125" y="333764"/>
                    <a:pt x="605030" y="333383"/>
                  </a:cubicBezTo>
                  <a:cubicBezTo>
                    <a:pt x="604840" y="332240"/>
                    <a:pt x="604459" y="330335"/>
                    <a:pt x="603601" y="330145"/>
                  </a:cubicBezTo>
                  <a:close/>
                  <a:moveTo>
                    <a:pt x="154022" y="330145"/>
                  </a:moveTo>
                  <a:cubicBezTo>
                    <a:pt x="155260" y="330335"/>
                    <a:pt x="159261" y="330049"/>
                    <a:pt x="161928" y="330335"/>
                  </a:cubicBezTo>
                  <a:cubicBezTo>
                    <a:pt x="164595" y="330621"/>
                    <a:pt x="175167" y="332145"/>
                    <a:pt x="179549" y="334621"/>
                  </a:cubicBezTo>
                  <a:lnTo>
                    <a:pt x="183359" y="333764"/>
                  </a:lnTo>
                  <a:lnTo>
                    <a:pt x="189169" y="332526"/>
                  </a:lnTo>
                  <a:cubicBezTo>
                    <a:pt x="192598" y="335574"/>
                    <a:pt x="193360" y="338431"/>
                    <a:pt x="190789" y="338812"/>
                  </a:cubicBezTo>
                  <a:cubicBezTo>
                    <a:pt x="188217" y="339193"/>
                    <a:pt x="182978" y="338336"/>
                    <a:pt x="181454" y="338908"/>
                  </a:cubicBezTo>
                  <a:cubicBezTo>
                    <a:pt x="180025" y="339384"/>
                    <a:pt x="175549" y="341479"/>
                    <a:pt x="175358" y="342622"/>
                  </a:cubicBezTo>
                  <a:cubicBezTo>
                    <a:pt x="175167" y="343765"/>
                    <a:pt x="174691" y="344908"/>
                    <a:pt x="174215" y="345289"/>
                  </a:cubicBezTo>
                  <a:cubicBezTo>
                    <a:pt x="173739" y="345670"/>
                    <a:pt x="170405" y="345480"/>
                    <a:pt x="167833" y="343956"/>
                  </a:cubicBezTo>
                  <a:cubicBezTo>
                    <a:pt x="165262" y="342432"/>
                    <a:pt x="156784" y="341670"/>
                    <a:pt x="158118" y="340622"/>
                  </a:cubicBezTo>
                  <a:cubicBezTo>
                    <a:pt x="159356" y="339479"/>
                    <a:pt x="160785" y="336241"/>
                    <a:pt x="159165" y="335193"/>
                  </a:cubicBezTo>
                  <a:cubicBezTo>
                    <a:pt x="157546" y="334145"/>
                    <a:pt x="152593" y="337669"/>
                    <a:pt x="151927" y="337098"/>
                  </a:cubicBezTo>
                  <a:lnTo>
                    <a:pt x="151927" y="336526"/>
                  </a:lnTo>
                  <a:lnTo>
                    <a:pt x="151736" y="334526"/>
                  </a:lnTo>
                  <a:cubicBezTo>
                    <a:pt x="151831" y="331954"/>
                    <a:pt x="152784" y="329954"/>
                    <a:pt x="154022" y="330145"/>
                  </a:cubicBezTo>
                  <a:close/>
                  <a:moveTo>
                    <a:pt x="345474" y="329954"/>
                  </a:moveTo>
                  <a:lnTo>
                    <a:pt x="342712" y="330716"/>
                  </a:lnTo>
                  <a:cubicBezTo>
                    <a:pt x="339854" y="332050"/>
                    <a:pt x="339283" y="333193"/>
                    <a:pt x="341569" y="333288"/>
                  </a:cubicBezTo>
                  <a:cubicBezTo>
                    <a:pt x="343759" y="333478"/>
                    <a:pt x="340521" y="337765"/>
                    <a:pt x="340807" y="338336"/>
                  </a:cubicBezTo>
                  <a:cubicBezTo>
                    <a:pt x="341092" y="338908"/>
                    <a:pt x="343188" y="339860"/>
                    <a:pt x="344521" y="339098"/>
                  </a:cubicBezTo>
                  <a:lnTo>
                    <a:pt x="345093" y="338146"/>
                  </a:lnTo>
                  <a:cubicBezTo>
                    <a:pt x="345855" y="336812"/>
                    <a:pt x="343950" y="334336"/>
                    <a:pt x="347379" y="334145"/>
                  </a:cubicBezTo>
                  <a:cubicBezTo>
                    <a:pt x="350427" y="333955"/>
                    <a:pt x="351094" y="332526"/>
                    <a:pt x="349951" y="330811"/>
                  </a:cubicBezTo>
                  <a:cubicBezTo>
                    <a:pt x="349379" y="330049"/>
                    <a:pt x="346808" y="329668"/>
                    <a:pt x="345474" y="329954"/>
                  </a:cubicBezTo>
                  <a:close/>
                  <a:moveTo>
                    <a:pt x="1203200" y="329668"/>
                  </a:moveTo>
                  <a:cubicBezTo>
                    <a:pt x="1200724" y="330811"/>
                    <a:pt x="1196628" y="333764"/>
                    <a:pt x="1194056" y="336431"/>
                  </a:cubicBezTo>
                  <a:lnTo>
                    <a:pt x="1190723" y="335955"/>
                  </a:lnTo>
                  <a:lnTo>
                    <a:pt x="1183102" y="335002"/>
                  </a:lnTo>
                  <a:cubicBezTo>
                    <a:pt x="1177578" y="338812"/>
                    <a:pt x="1173768" y="343575"/>
                    <a:pt x="1174720" y="345480"/>
                  </a:cubicBezTo>
                  <a:lnTo>
                    <a:pt x="1177768" y="343480"/>
                  </a:lnTo>
                  <a:cubicBezTo>
                    <a:pt x="1179293" y="342432"/>
                    <a:pt x="1181198" y="341860"/>
                    <a:pt x="1183007" y="341194"/>
                  </a:cubicBezTo>
                  <a:lnTo>
                    <a:pt x="1184626" y="340622"/>
                  </a:lnTo>
                  <a:cubicBezTo>
                    <a:pt x="1186151" y="342337"/>
                    <a:pt x="1186912" y="346432"/>
                    <a:pt x="1186532" y="349766"/>
                  </a:cubicBezTo>
                  <a:lnTo>
                    <a:pt x="1187770" y="352814"/>
                  </a:lnTo>
                  <a:cubicBezTo>
                    <a:pt x="1188246" y="353957"/>
                    <a:pt x="1186341" y="356910"/>
                    <a:pt x="1186151" y="356910"/>
                  </a:cubicBezTo>
                  <a:cubicBezTo>
                    <a:pt x="1179102" y="355576"/>
                    <a:pt x="1181388" y="360910"/>
                    <a:pt x="1179197" y="363006"/>
                  </a:cubicBezTo>
                  <a:lnTo>
                    <a:pt x="1177578" y="364530"/>
                  </a:lnTo>
                  <a:cubicBezTo>
                    <a:pt x="1178816" y="365482"/>
                    <a:pt x="1187293" y="368149"/>
                    <a:pt x="1190246" y="368721"/>
                  </a:cubicBezTo>
                  <a:cubicBezTo>
                    <a:pt x="1193294" y="369197"/>
                    <a:pt x="1195580" y="369007"/>
                    <a:pt x="1195390" y="368340"/>
                  </a:cubicBezTo>
                  <a:lnTo>
                    <a:pt x="1195199" y="368245"/>
                  </a:lnTo>
                  <a:lnTo>
                    <a:pt x="1191770" y="366816"/>
                  </a:lnTo>
                  <a:cubicBezTo>
                    <a:pt x="1187770" y="366054"/>
                    <a:pt x="1183865" y="365006"/>
                    <a:pt x="1183102" y="364625"/>
                  </a:cubicBezTo>
                  <a:lnTo>
                    <a:pt x="1182912" y="364149"/>
                  </a:lnTo>
                  <a:lnTo>
                    <a:pt x="1182721" y="363577"/>
                  </a:lnTo>
                  <a:cubicBezTo>
                    <a:pt x="1183007" y="362815"/>
                    <a:pt x="1185293" y="361482"/>
                    <a:pt x="1187960" y="360625"/>
                  </a:cubicBezTo>
                  <a:cubicBezTo>
                    <a:pt x="1190532" y="359767"/>
                    <a:pt x="1192532" y="353671"/>
                    <a:pt x="1194151" y="353767"/>
                  </a:cubicBezTo>
                  <a:lnTo>
                    <a:pt x="1195580" y="353862"/>
                  </a:lnTo>
                  <a:lnTo>
                    <a:pt x="1196533" y="353957"/>
                  </a:lnTo>
                  <a:cubicBezTo>
                    <a:pt x="1197485" y="354052"/>
                    <a:pt x="1198152" y="353195"/>
                    <a:pt x="1197961" y="352052"/>
                  </a:cubicBezTo>
                  <a:lnTo>
                    <a:pt x="1197390" y="351290"/>
                  </a:lnTo>
                  <a:cubicBezTo>
                    <a:pt x="1197104" y="350909"/>
                    <a:pt x="1195866" y="351004"/>
                    <a:pt x="1195104" y="350909"/>
                  </a:cubicBezTo>
                  <a:cubicBezTo>
                    <a:pt x="1193199" y="350719"/>
                    <a:pt x="1190532" y="351481"/>
                    <a:pt x="1190627" y="348718"/>
                  </a:cubicBezTo>
                  <a:cubicBezTo>
                    <a:pt x="1190723" y="346718"/>
                    <a:pt x="1190723" y="345670"/>
                    <a:pt x="1193866" y="344242"/>
                  </a:cubicBezTo>
                  <a:lnTo>
                    <a:pt x="1197866" y="342432"/>
                  </a:lnTo>
                  <a:cubicBezTo>
                    <a:pt x="1201962" y="338622"/>
                    <a:pt x="1205486" y="336431"/>
                    <a:pt x="1205772" y="337765"/>
                  </a:cubicBezTo>
                  <a:cubicBezTo>
                    <a:pt x="1206058" y="339003"/>
                    <a:pt x="1207868" y="341670"/>
                    <a:pt x="1209296" y="340813"/>
                  </a:cubicBezTo>
                  <a:lnTo>
                    <a:pt x="1210630" y="340432"/>
                  </a:lnTo>
                  <a:cubicBezTo>
                    <a:pt x="1212535" y="339860"/>
                    <a:pt x="1214535" y="339574"/>
                    <a:pt x="1216440" y="339289"/>
                  </a:cubicBezTo>
                  <a:lnTo>
                    <a:pt x="1217202" y="339193"/>
                  </a:lnTo>
                  <a:cubicBezTo>
                    <a:pt x="1218059" y="339384"/>
                    <a:pt x="1219869" y="341098"/>
                    <a:pt x="1221107" y="343003"/>
                  </a:cubicBezTo>
                  <a:lnTo>
                    <a:pt x="1224536" y="341194"/>
                  </a:lnTo>
                  <a:lnTo>
                    <a:pt x="1226156" y="340336"/>
                  </a:lnTo>
                  <a:cubicBezTo>
                    <a:pt x="1228918" y="340813"/>
                    <a:pt x="1232347" y="341289"/>
                    <a:pt x="1233871" y="341575"/>
                  </a:cubicBezTo>
                  <a:cubicBezTo>
                    <a:pt x="1235395" y="341765"/>
                    <a:pt x="1239681" y="339384"/>
                    <a:pt x="1241110" y="338527"/>
                  </a:cubicBezTo>
                  <a:lnTo>
                    <a:pt x="1243205" y="339955"/>
                  </a:lnTo>
                  <a:lnTo>
                    <a:pt x="1244443" y="340813"/>
                  </a:lnTo>
                  <a:cubicBezTo>
                    <a:pt x="1247110" y="340622"/>
                    <a:pt x="1249301" y="339193"/>
                    <a:pt x="1249301" y="337574"/>
                  </a:cubicBezTo>
                  <a:cubicBezTo>
                    <a:pt x="1249301" y="335955"/>
                    <a:pt x="1247015" y="331383"/>
                    <a:pt x="1244253" y="331192"/>
                  </a:cubicBezTo>
                  <a:cubicBezTo>
                    <a:pt x="1241491" y="331097"/>
                    <a:pt x="1234728" y="333193"/>
                    <a:pt x="1235204" y="333669"/>
                  </a:cubicBezTo>
                  <a:cubicBezTo>
                    <a:pt x="1235681" y="334145"/>
                    <a:pt x="1231013" y="336050"/>
                    <a:pt x="1223012" y="335860"/>
                  </a:cubicBezTo>
                  <a:lnTo>
                    <a:pt x="1216250" y="336241"/>
                  </a:lnTo>
                  <a:cubicBezTo>
                    <a:pt x="1211582" y="336431"/>
                    <a:pt x="1207772" y="335669"/>
                    <a:pt x="1205296" y="332431"/>
                  </a:cubicBezTo>
                  <a:close/>
                  <a:moveTo>
                    <a:pt x="1964248" y="328811"/>
                  </a:moveTo>
                  <a:cubicBezTo>
                    <a:pt x="1965201" y="328621"/>
                    <a:pt x="1968249" y="329383"/>
                    <a:pt x="1970915" y="330431"/>
                  </a:cubicBezTo>
                  <a:lnTo>
                    <a:pt x="1974249" y="330240"/>
                  </a:lnTo>
                  <a:lnTo>
                    <a:pt x="1977488" y="329954"/>
                  </a:lnTo>
                  <a:cubicBezTo>
                    <a:pt x="1982822" y="331669"/>
                    <a:pt x="1984631" y="334431"/>
                    <a:pt x="1981583" y="336146"/>
                  </a:cubicBezTo>
                  <a:lnTo>
                    <a:pt x="1979488" y="337193"/>
                  </a:lnTo>
                  <a:lnTo>
                    <a:pt x="1978535" y="337670"/>
                  </a:lnTo>
                  <a:cubicBezTo>
                    <a:pt x="1977392" y="338051"/>
                    <a:pt x="1971677" y="339384"/>
                    <a:pt x="1965963" y="340813"/>
                  </a:cubicBezTo>
                  <a:lnTo>
                    <a:pt x="1960438" y="340527"/>
                  </a:lnTo>
                  <a:cubicBezTo>
                    <a:pt x="1958914" y="340432"/>
                    <a:pt x="1958628" y="343385"/>
                    <a:pt x="1955676" y="341384"/>
                  </a:cubicBezTo>
                  <a:cubicBezTo>
                    <a:pt x="1953199" y="339670"/>
                    <a:pt x="1953199" y="337955"/>
                    <a:pt x="1953866" y="336431"/>
                  </a:cubicBezTo>
                  <a:cubicBezTo>
                    <a:pt x="1954628" y="334812"/>
                    <a:pt x="1956532" y="332907"/>
                    <a:pt x="1958438" y="332336"/>
                  </a:cubicBezTo>
                  <a:cubicBezTo>
                    <a:pt x="1960914" y="331574"/>
                    <a:pt x="1964724" y="333002"/>
                    <a:pt x="1964248" y="328907"/>
                  </a:cubicBezTo>
                  <a:close/>
                  <a:moveTo>
                    <a:pt x="1867570" y="328621"/>
                  </a:moveTo>
                  <a:cubicBezTo>
                    <a:pt x="1870332" y="328526"/>
                    <a:pt x="1875666" y="327097"/>
                    <a:pt x="1874999" y="328716"/>
                  </a:cubicBezTo>
                  <a:lnTo>
                    <a:pt x="1874523" y="330240"/>
                  </a:lnTo>
                  <a:lnTo>
                    <a:pt x="1874142" y="331478"/>
                  </a:lnTo>
                  <a:cubicBezTo>
                    <a:pt x="1873856" y="332907"/>
                    <a:pt x="1873570" y="334336"/>
                    <a:pt x="1873380" y="334622"/>
                  </a:cubicBezTo>
                  <a:cubicBezTo>
                    <a:pt x="1873189" y="334907"/>
                    <a:pt x="1871951" y="335479"/>
                    <a:pt x="1870808" y="335193"/>
                  </a:cubicBezTo>
                  <a:cubicBezTo>
                    <a:pt x="1869760" y="334907"/>
                    <a:pt x="1866427" y="335003"/>
                    <a:pt x="1866236" y="334717"/>
                  </a:cubicBezTo>
                  <a:cubicBezTo>
                    <a:pt x="1866045" y="334431"/>
                    <a:pt x="1865474" y="333383"/>
                    <a:pt x="1864902" y="332526"/>
                  </a:cubicBezTo>
                  <a:cubicBezTo>
                    <a:pt x="1864331" y="331669"/>
                    <a:pt x="1864807" y="328716"/>
                    <a:pt x="1867570" y="328621"/>
                  </a:cubicBezTo>
                  <a:close/>
                  <a:moveTo>
                    <a:pt x="260607" y="328240"/>
                  </a:moveTo>
                  <a:cubicBezTo>
                    <a:pt x="263178" y="329478"/>
                    <a:pt x="268417" y="335193"/>
                    <a:pt x="266322" y="337955"/>
                  </a:cubicBezTo>
                  <a:lnTo>
                    <a:pt x="261750" y="334526"/>
                  </a:lnTo>
                  <a:lnTo>
                    <a:pt x="259654" y="333002"/>
                  </a:lnTo>
                  <a:cubicBezTo>
                    <a:pt x="255844" y="332145"/>
                    <a:pt x="252987" y="333383"/>
                    <a:pt x="253272" y="335669"/>
                  </a:cubicBezTo>
                  <a:cubicBezTo>
                    <a:pt x="253653" y="338051"/>
                    <a:pt x="243652" y="338622"/>
                    <a:pt x="242795" y="336145"/>
                  </a:cubicBezTo>
                  <a:cubicBezTo>
                    <a:pt x="241938" y="333669"/>
                    <a:pt x="243557" y="331097"/>
                    <a:pt x="246510" y="330335"/>
                  </a:cubicBezTo>
                  <a:cubicBezTo>
                    <a:pt x="249462" y="329573"/>
                    <a:pt x="258035" y="327002"/>
                    <a:pt x="260607" y="328240"/>
                  </a:cubicBezTo>
                  <a:close/>
                  <a:moveTo>
                    <a:pt x="1611823" y="328144"/>
                  </a:moveTo>
                  <a:lnTo>
                    <a:pt x="1611061" y="328621"/>
                  </a:lnTo>
                  <a:cubicBezTo>
                    <a:pt x="1610966" y="329764"/>
                    <a:pt x="1611251" y="331859"/>
                    <a:pt x="1611727" y="333288"/>
                  </a:cubicBezTo>
                  <a:cubicBezTo>
                    <a:pt x="1612204" y="334717"/>
                    <a:pt x="1609632" y="338336"/>
                    <a:pt x="1609442" y="338717"/>
                  </a:cubicBezTo>
                  <a:cubicBezTo>
                    <a:pt x="1609251" y="339098"/>
                    <a:pt x="1609918" y="338431"/>
                    <a:pt x="1611251" y="336431"/>
                  </a:cubicBezTo>
                  <a:cubicBezTo>
                    <a:pt x="1612490" y="334621"/>
                    <a:pt x="1620871" y="339574"/>
                    <a:pt x="1620871" y="342051"/>
                  </a:cubicBezTo>
                  <a:cubicBezTo>
                    <a:pt x="1620871" y="344527"/>
                    <a:pt x="1623062" y="345004"/>
                    <a:pt x="1625634" y="343003"/>
                  </a:cubicBezTo>
                  <a:cubicBezTo>
                    <a:pt x="1628301" y="341003"/>
                    <a:pt x="1635159" y="334431"/>
                    <a:pt x="1636969" y="332240"/>
                  </a:cubicBezTo>
                  <a:lnTo>
                    <a:pt x="1633730" y="330716"/>
                  </a:lnTo>
                  <a:cubicBezTo>
                    <a:pt x="1630968" y="329383"/>
                    <a:pt x="1628587" y="329383"/>
                    <a:pt x="1625825" y="331192"/>
                  </a:cubicBezTo>
                  <a:lnTo>
                    <a:pt x="1624301" y="332145"/>
                  </a:lnTo>
                  <a:cubicBezTo>
                    <a:pt x="1621634" y="332050"/>
                    <a:pt x="1618490" y="331954"/>
                    <a:pt x="1617347" y="332050"/>
                  </a:cubicBezTo>
                  <a:lnTo>
                    <a:pt x="1617061" y="331669"/>
                  </a:lnTo>
                  <a:cubicBezTo>
                    <a:pt x="1616204" y="330621"/>
                    <a:pt x="1616109" y="329192"/>
                    <a:pt x="1615061" y="328240"/>
                  </a:cubicBezTo>
                  <a:cubicBezTo>
                    <a:pt x="1614585" y="327763"/>
                    <a:pt x="1612490" y="327763"/>
                    <a:pt x="1611823" y="328144"/>
                  </a:cubicBezTo>
                  <a:close/>
                  <a:moveTo>
                    <a:pt x="1047848" y="328144"/>
                  </a:moveTo>
                  <a:cubicBezTo>
                    <a:pt x="1046609" y="329573"/>
                    <a:pt x="1047657" y="337193"/>
                    <a:pt x="1046228" y="338336"/>
                  </a:cubicBezTo>
                  <a:cubicBezTo>
                    <a:pt x="1044800" y="339479"/>
                    <a:pt x="1040513" y="341956"/>
                    <a:pt x="1039751" y="341194"/>
                  </a:cubicBezTo>
                  <a:cubicBezTo>
                    <a:pt x="1038989" y="340432"/>
                    <a:pt x="1036322" y="339384"/>
                    <a:pt x="1035370" y="340432"/>
                  </a:cubicBezTo>
                  <a:lnTo>
                    <a:pt x="1034608" y="340336"/>
                  </a:lnTo>
                  <a:cubicBezTo>
                    <a:pt x="1030321" y="339860"/>
                    <a:pt x="1028035" y="341194"/>
                    <a:pt x="1026797" y="344623"/>
                  </a:cubicBezTo>
                  <a:lnTo>
                    <a:pt x="1026511" y="345575"/>
                  </a:lnTo>
                  <a:lnTo>
                    <a:pt x="1020403" y="345629"/>
                  </a:lnTo>
                  <a:lnTo>
                    <a:pt x="1023749" y="341956"/>
                  </a:lnTo>
                  <a:cubicBezTo>
                    <a:pt x="1024035" y="341003"/>
                    <a:pt x="1023273" y="339765"/>
                    <a:pt x="1021368" y="341384"/>
                  </a:cubicBezTo>
                  <a:cubicBezTo>
                    <a:pt x="1019368" y="343003"/>
                    <a:pt x="1011462" y="344242"/>
                    <a:pt x="1010033" y="343670"/>
                  </a:cubicBezTo>
                  <a:cubicBezTo>
                    <a:pt x="1008604" y="343099"/>
                    <a:pt x="1005271" y="339098"/>
                    <a:pt x="1006414" y="336336"/>
                  </a:cubicBezTo>
                  <a:lnTo>
                    <a:pt x="1006604" y="333764"/>
                  </a:lnTo>
                  <a:lnTo>
                    <a:pt x="1006700" y="332621"/>
                  </a:lnTo>
                  <a:cubicBezTo>
                    <a:pt x="1005175" y="331288"/>
                    <a:pt x="1000794" y="330811"/>
                    <a:pt x="996984" y="331764"/>
                  </a:cubicBezTo>
                  <a:lnTo>
                    <a:pt x="993460" y="332240"/>
                  </a:lnTo>
                  <a:cubicBezTo>
                    <a:pt x="992888" y="332335"/>
                    <a:pt x="992126" y="333955"/>
                    <a:pt x="992317" y="334812"/>
                  </a:cubicBezTo>
                  <a:cubicBezTo>
                    <a:pt x="992507" y="335479"/>
                    <a:pt x="994126" y="336336"/>
                    <a:pt x="994889" y="336241"/>
                  </a:cubicBezTo>
                  <a:lnTo>
                    <a:pt x="996317" y="336050"/>
                  </a:lnTo>
                  <a:cubicBezTo>
                    <a:pt x="997746" y="335193"/>
                    <a:pt x="999460" y="335574"/>
                    <a:pt x="1000223" y="336812"/>
                  </a:cubicBezTo>
                  <a:cubicBezTo>
                    <a:pt x="1000984" y="338050"/>
                    <a:pt x="1000508" y="341194"/>
                    <a:pt x="996984" y="340146"/>
                  </a:cubicBezTo>
                  <a:lnTo>
                    <a:pt x="995079" y="340813"/>
                  </a:lnTo>
                  <a:lnTo>
                    <a:pt x="990507" y="342432"/>
                  </a:lnTo>
                  <a:cubicBezTo>
                    <a:pt x="988507" y="339860"/>
                    <a:pt x="986030" y="337288"/>
                    <a:pt x="984983" y="336526"/>
                  </a:cubicBezTo>
                  <a:lnTo>
                    <a:pt x="984030" y="336622"/>
                  </a:lnTo>
                  <a:lnTo>
                    <a:pt x="983173" y="336717"/>
                  </a:lnTo>
                  <a:cubicBezTo>
                    <a:pt x="982411" y="337669"/>
                    <a:pt x="981458" y="340908"/>
                    <a:pt x="980982" y="343765"/>
                  </a:cubicBezTo>
                  <a:lnTo>
                    <a:pt x="984220" y="346051"/>
                  </a:lnTo>
                  <a:lnTo>
                    <a:pt x="986983" y="347956"/>
                  </a:lnTo>
                  <a:cubicBezTo>
                    <a:pt x="989174" y="350719"/>
                    <a:pt x="991650" y="350623"/>
                    <a:pt x="992412" y="347861"/>
                  </a:cubicBezTo>
                  <a:lnTo>
                    <a:pt x="997270" y="349004"/>
                  </a:lnTo>
                  <a:lnTo>
                    <a:pt x="1000699" y="349766"/>
                  </a:lnTo>
                  <a:cubicBezTo>
                    <a:pt x="1012986" y="348242"/>
                    <a:pt x="1022987" y="348337"/>
                    <a:pt x="1022987" y="350052"/>
                  </a:cubicBezTo>
                  <a:lnTo>
                    <a:pt x="1023940" y="350623"/>
                  </a:lnTo>
                  <a:cubicBezTo>
                    <a:pt x="1025654" y="351576"/>
                    <a:pt x="1027654" y="351671"/>
                    <a:pt x="1028321" y="349099"/>
                  </a:cubicBezTo>
                  <a:cubicBezTo>
                    <a:pt x="1028512" y="348242"/>
                    <a:pt x="1030417" y="347004"/>
                    <a:pt x="1031369" y="347099"/>
                  </a:cubicBezTo>
                  <a:cubicBezTo>
                    <a:pt x="1034036" y="347290"/>
                    <a:pt x="1036608" y="348242"/>
                    <a:pt x="1039370" y="348623"/>
                  </a:cubicBezTo>
                  <a:lnTo>
                    <a:pt x="1040704" y="348814"/>
                  </a:lnTo>
                  <a:cubicBezTo>
                    <a:pt x="1042323" y="348433"/>
                    <a:pt x="1043180" y="347004"/>
                    <a:pt x="1042514" y="345766"/>
                  </a:cubicBezTo>
                  <a:lnTo>
                    <a:pt x="1041942" y="344623"/>
                  </a:lnTo>
                  <a:lnTo>
                    <a:pt x="1041751" y="343670"/>
                  </a:lnTo>
                  <a:cubicBezTo>
                    <a:pt x="1041466" y="343003"/>
                    <a:pt x="1042609" y="342527"/>
                    <a:pt x="1044418" y="342527"/>
                  </a:cubicBezTo>
                  <a:cubicBezTo>
                    <a:pt x="1046228" y="342527"/>
                    <a:pt x="1050895" y="343099"/>
                    <a:pt x="1051276" y="343765"/>
                  </a:cubicBezTo>
                  <a:lnTo>
                    <a:pt x="1051372" y="344051"/>
                  </a:lnTo>
                  <a:cubicBezTo>
                    <a:pt x="1052039" y="345670"/>
                    <a:pt x="1049657" y="348528"/>
                    <a:pt x="1053943" y="348718"/>
                  </a:cubicBezTo>
                  <a:lnTo>
                    <a:pt x="1057373" y="348909"/>
                  </a:lnTo>
                  <a:cubicBezTo>
                    <a:pt x="1056896" y="346813"/>
                    <a:pt x="1058516" y="343861"/>
                    <a:pt x="1060897" y="342337"/>
                  </a:cubicBezTo>
                  <a:lnTo>
                    <a:pt x="1062897" y="342718"/>
                  </a:lnTo>
                  <a:lnTo>
                    <a:pt x="1065183" y="343099"/>
                  </a:lnTo>
                  <a:cubicBezTo>
                    <a:pt x="1067469" y="343003"/>
                    <a:pt x="1067183" y="342146"/>
                    <a:pt x="1064707" y="341194"/>
                  </a:cubicBezTo>
                  <a:lnTo>
                    <a:pt x="1063373" y="338908"/>
                  </a:lnTo>
                  <a:cubicBezTo>
                    <a:pt x="1062992" y="338146"/>
                    <a:pt x="1059563" y="338336"/>
                    <a:pt x="1057658" y="338527"/>
                  </a:cubicBezTo>
                  <a:lnTo>
                    <a:pt x="1053562" y="338908"/>
                  </a:lnTo>
                  <a:cubicBezTo>
                    <a:pt x="1050895" y="337384"/>
                    <a:pt x="1049752" y="335193"/>
                    <a:pt x="1050895" y="334050"/>
                  </a:cubicBezTo>
                  <a:cubicBezTo>
                    <a:pt x="1052039" y="332907"/>
                    <a:pt x="1054039" y="329859"/>
                    <a:pt x="1053277" y="329002"/>
                  </a:cubicBezTo>
                  <a:cubicBezTo>
                    <a:pt x="1052515" y="328144"/>
                    <a:pt x="1049181" y="326716"/>
                    <a:pt x="1047848" y="328144"/>
                  </a:cubicBezTo>
                  <a:close/>
                  <a:moveTo>
                    <a:pt x="2109313" y="327478"/>
                  </a:moveTo>
                  <a:lnTo>
                    <a:pt x="2110933" y="327764"/>
                  </a:lnTo>
                  <a:lnTo>
                    <a:pt x="2112552" y="328049"/>
                  </a:lnTo>
                  <a:cubicBezTo>
                    <a:pt x="2114266" y="327954"/>
                    <a:pt x="2114171" y="330812"/>
                    <a:pt x="2112362" y="334526"/>
                  </a:cubicBezTo>
                  <a:lnTo>
                    <a:pt x="2110552" y="337384"/>
                  </a:lnTo>
                  <a:cubicBezTo>
                    <a:pt x="2110170" y="337955"/>
                    <a:pt x="2108361" y="338432"/>
                    <a:pt x="2107408" y="338241"/>
                  </a:cubicBezTo>
                  <a:lnTo>
                    <a:pt x="2106646" y="338051"/>
                  </a:lnTo>
                  <a:cubicBezTo>
                    <a:pt x="2106170" y="337003"/>
                    <a:pt x="2105979" y="334622"/>
                    <a:pt x="2106170" y="332907"/>
                  </a:cubicBezTo>
                  <a:cubicBezTo>
                    <a:pt x="2106361" y="331193"/>
                    <a:pt x="2106932" y="326525"/>
                    <a:pt x="2109313" y="327478"/>
                  </a:cubicBezTo>
                  <a:close/>
                  <a:moveTo>
                    <a:pt x="1646780" y="327382"/>
                  </a:moveTo>
                  <a:lnTo>
                    <a:pt x="1646113" y="327859"/>
                  </a:lnTo>
                  <a:cubicBezTo>
                    <a:pt x="1645160" y="328525"/>
                    <a:pt x="1644303" y="330430"/>
                    <a:pt x="1644779" y="331002"/>
                  </a:cubicBezTo>
                  <a:lnTo>
                    <a:pt x="1645541" y="331859"/>
                  </a:lnTo>
                  <a:cubicBezTo>
                    <a:pt x="1647446" y="332240"/>
                    <a:pt x="1647446" y="333097"/>
                    <a:pt x="1645637" y="333764"/>
                  </a:cubicBezTo>
                  <a:lnTo>
                    <a:pt x="1644970" y="334812"/>
                  </a:lnTo>
                  <a:cubicBezTo>
                    <a:pt x="1644398" y="335669"/>
                    <a:pt x="1644875" y="337479"/>
                    <a:pt x="1645731" y="338146"/>
                  </a:cubicBezTo>
                  <a:lnTo>
                    <a:pt x="1647065" y="339193"/>
                  </a:lnTo>
                  <a:cubicBezTo>
                    <a:pt x="1649066" y="339765"/>
                    <a:pt x="1652780" y="340622"/>
                    <a:pt x="1655447" y="341098"/>
                  </a:cubicBezTo>
                  <a:lnTo>
                    <a:pt x="1657733" y="340336"/>
                  </a:lnTo>
                  <a:cubicBezTo>
                    <a:pt x="1658495" y="340146"/>
                    <a:pt x="1659638" y="339670"/>
                    <a:pt x="1659638" y="339384"/>
                  </a:cubicBezTo>
                  <a:cubicBezTo>
                    <a:pt x="1659734" y="338431"/>
                    <a:pt x="1659638" y="337193"/>
                    <a:pt x="1658876" y="336622"/>
                  </a:cubicBezTo>
                  <a:lnTo>
                    <a:pt x="1657733" y="335860"/>
                  </a:lnTo>
                  <a:cubicBezTo>
                    <a:pt x="1656019" y="335479"/>
                    <a:pt x="1654971" y="334526"/>
                    <a:pt x="1655447" y="333859"/>
                  </a:cubicBezTo>
                  <a:cubicBezTo>
                    <a:pt x="1656019" y="333193"/>
                    <a:pt x="1653161" y="330145"/>
                    <a:pt x="1652018" y="329287"/>
                  </a:cubicBezTo>
                  <a:cubicBezTo>
                    <a:pt x="1650875" y="328525"/>
                    <a:pt x="1648494" y="327668"/>
                    <a:pt x="1646780" y="327382"/>
                  </a:cubicBezTo>
                  <a:close/>
                  <a:moveTo>
                    <a:pt x="212029" y="326239"/>
                  </a:moveTo>
                  <a:cubicBezTo>
                    <a:pt x="212601" y="324810"/>
                    <a:pt x="213267" y="325096"/>
                    <a:pt x="213363" y="326906"/>
                  </a:cubicBezTo>
                  <a:cubicBezTo>
                    <a:pt x="213553" y="328716"/>
                    <a:pt x="219364" y="332716"/>
                    <a:pt x="221649" y="333669"/>
                  </a:cubicBezTo>
                  <a:cubicBezTo>
                    <a:pt x="223936" y="334621"/>
                    <a:pt x="228507" y="332431"/>
                    <a:pt x="227555" y="335002"/>
                  </a:cubicBezTo>
                  <a:lnTo>
                    <a:pt x="226603" y="337288"/>
                  </a:lnTo>
                  <a:cubicBezTo>
                    <a:pt x="226412" y="337669"/>
                    <a:pt x="225840" y="338146"/>
                    <a:pt x="225364" y="338336"/>
                  </a:cubicBezTo>
                  <a:lnTo>
                    <a:pt x="220602" y="339384"/>
                  </a:lnTo>
                  <a:cubicBezTo>
                    <a:pt x="215554" y="334812"/>
                    <a:pt x="211458" y="327763"/>
                    <a:pt x="212029" y="326239"/>
                  </a:cubicBezTo>
                  <a:close/>
                  <a:moveTo>
                    <a:pt x="437009" y="326049"/>
                  </a:moveTo>
                  <a:cubicBezTo>
                    <a:pt x="436628" y="325954"/>
                    <a:pt x="435200" y="326525"/>
                    <a:pt x="434342" y="327478"/>
                  </a:cubicBezTo>
                  <a:cubicBezTo>
                    <a:pt x="433580" y="328430"/>
                    <a:pt x="432818" y="332526"/>
                    <a:pt x="432628" y="334240"/>
                  </a:cubicBezTo>
                  <a:cubicBezTo>
                    <a:pt x="432437" y="336050"/>
                    <a:pt x="430151" y="341575"/>
                    <a:pt x="429866" y="342622"/>
                  </a:cubicBezTo>
                  <a:cubicBezTo>
                    <a:pt x="429580" y="343670"/>
                    <a:pt x="430151" y="344813"/>
                    <a:pt x="431675" y="342527"/>
                  </a:cubicBezTo>
                  <a:lnTo>
                    <a:pt x="433009" y="342051"/>
                  </a:lnTo>
                  <a:cubicBezTo>
                    <a:pt x="440724" y="339003"/>
                    <a:pt x="437390" y="333574"/>
                    <a:pt x="437962" y="329097"/>
                  </a:cubicBezTo>
                  <a:lnTo>
                    <a:pt x="438057" y="328144"/>
                  </a:lnTo>
                  <a:cubicBezTo>
                    <a:pt x="437771" y="327097"/>
                    <a:pt x="437295" y="326144"/>
                    <a:pt x="437009" y="326049"/>
                  </a:cubicBezTo>
                  <a:close/>
                  <a:moveTo>
                    <a:pt x="449677" y="325668"/>
                  </a:moveTo>
                  <a:cubicBezTo>
                    <a:pt x="447963" y="328240"/>
                    <a:pt x="445391" y="332526"/>
                    <a:pt x="443962" y="335098"/>
                  </a:cubicBezTo>
                  <a:lnTo>
                    <a:pt x="443296" y="337574"/>
                  </a:lnTo>
                  <a:lnTo>
                    <a:pt x="443105" y="338336"/>
                  </a:lnTo>
                  <a:cubicBezTo>
                    <a:pt x="444439" y="339479"/>
                    <a:pt x="446058" y="340051"/>
                    <a:pt x="446725" y="339670"/>
                  </a:cubicBezTo>
                  <a:cubicBezTo>
                    <a:pt x="447391" y="339193"/>
                    <a:pt x="451964" y="330335"/>
                    <a:pt x="454726" y="329859"/>
                  </a:cubicBezTo>
                  <a:cubicBezTo>
                    <a:pt x="457393" y="329383"/>
                    <a:pt x="457678" y="328335"/>
                    <a:pt x="455202" y="327478"/>
                  </a:cubicBezTo>
                  <a:lnTo>
                    <a:pt x="453773" y="327001"/>
                  </a:lnTo>
                  <a:close/>
                  <a:moveTo>
                    <a:pt x="1103569" y="325287"/>
                  </a:moveTo>
                  <a:lnTo>
                    <a:pt x="1102045" y="325954"/>
                  </a:lnTo>
                  <a:cubicBezTo>
                    <a:pt x="1099759" y="326906"/>
                    <a:pt x="1098520" y="327954"/>
                    <a:pt x="1096234" y="325954"/>
                  </a:cubicBezTo>
                  <a:lnTo>
                    <a:pt x="1095853" y="325668"/>
                  </a:lnTo>
                  <a:cubicBezTo>
                    <a:pt x="1092615" y="327478"/>
                    <a:pt x="1091091" y="329668"/>
                    <a:pt x="1092425" y="330621"/>
                  </a:cubicBezTo>
                  <a:cubicBezTo>
                    <a:pt x="1093853" y="331669"/>
                    <a:pt x="1103664" y="331288"/>
                    <a:pt x="1106426" y="331859"/>
                  </a:cubicBezTo>
                  <a:cubicBezTo>
                    <a:pt x="1109189" y="332431"/>
                    <a:pt x="1110808" y="332145"/>
                    <a:pt x="1109951" y="331288"/>
                  </a:cubicBezTo>
                  <a:cubicBezTo>
                    <a:pt x="1109093" y="330430"/>
                    <a:pt x="1106141" y="327001"/>
                    <a:pt x="1103569" y="325287"/>
                  </a:cubicBezTo>
                  <a:close/>
                  <a:moveTo>
                    <a:pt x="1724123" y="325096"/>
                  </a:moveTo>
                  <a:lnTo>
                    <a:pt x="1713264" y="327859"/>
                  </a:lnTo>
                  <a:lnTo>
                    <a:pt x="1708882" y="328906"/>
                  </a:lnTo>
                  <a:cubicBezTo>
                    <a:pt x="1705073" y="326335"/>
                    <a:pt x="1700691" y="325287"/>
                    <a:pt x="1699072" y="326716"/>
                  </a:cubicBezTo>
                  <a:cubicBezTo>
                    <a:pt x="1697453" y="328049"/>
                    <a:pt x="1693071" y="330811"/>
                    <a:pt x="1692404" y="330240"/>
                  </a:cubicBezTo>
                  <a:cubicBezTo>
                    <a:pt x="1691642" y="329668"/>
                    <a:pt x="1687928" y="328906"/>
                    <a:pt x="1686785" y="330716"/>
                  </a:cubicBezTo>
                  <a:cubicBezTo>
                    <a:pt x="1685546" y="332621"/>
                    <a:pt x="1684689" y="338050"/>
                    <a:pt x="1688880" y="336526"/>
                  </a:cubicBezTo>
                  <a:lnTo>
                    <a:pt x="1691357" y="336336"/>
                  </a:lnTo>
                  <a:lnTo>
                    <a:pt x="1693166" y="336241"/>
                  </a:lnTo>
                  <a:cubicBezTo>
                    <a:pt x="1695452" y="336336"/>
                    <a:pt x="1699548" y="337003"/>
                    <a:pt x="1702215" y="337669"/>
                  </a:cubicBezTo>
                  <a:lnTo>
                    <a:pt x="1704882" y="338336"/>
                  </a:lnTo>
                  <a:lnTo>
                    <a:pt x="1706787" y="338812"/>
                  </a:lnTo>
                  <a:cubicBezTo>
                    <a:pt x="1711550" y="337288"/>
                    <a:pt x="1716407" y="335193"/>
                    <a:pt x="1717646" y="334145"/>
                  </a:cubicBezTo>
                  <a:lnTo>
                    <a:pt x="1718407" y="334336"/>
                  </a:lnTo>
                  <a:lnTo>
                    <a:pt x="1725456" y="335669"/>
                  </a:lnTo>
                  <a:cubicBezTo>
                    <a:pt x="1725456" y="331288"/>
                    <a:pt x="1728504" y="331002"/>
                    <a:pt x="1732409" y="335098"/>
                  </a:cubicBezTo>
                  <a:lnTo>
                    <a:pt x="1736124" y="338431"/>
                  </a:lnTo>
                  <a:lnTo>
                    <a:pt x="1740125" y="342051"/>
                  </a:lnTo>
                  <a:cubicBezTo>
                    <a:pt x="1745268" y="345480"/>
                    <a:pt x="1750221" y="347575"/>
                    <a:pt x="1751079" y="346623"/>
                  </a:cubicBezTo>
                  <a:cubicBezTo>
                    <a:pt x="1751840" y="345575"/>
                    <a:pt x="1752221" y="336336"/>
                    <a:pt x="1753841" y="336145"/>
                  </a:cubicBezTo>
                  <a:cubicBezTo>
                    <a:pt x="1755555" y="335955"/>
                    <a:pt x="1755936" y="334431"/>
                    <a:pt x="1754793" y="332716"/>
                  </a:cubicBezTo>
                  <a:lnTo>
                    <a:pt x="1753364" y="331478"/>
                  </a:lnTo>
                  <a:cubicBezTo>
                    <a:pt x="1751935" y="330240"/>
                    <a:pt x="1756603" y="328621"/>
                    <a:pt x="1753078" y="327001"/>
                  </a:cubicBezTo>
                  <a:cubicBezTo>
                    <a:pt x="1751173" y="326049"/>
                    <a:pt x="1749840" y="324906"/>
                    <a:pt x="1747649" y="326430"/>
                  </a:cubicBezTo>
                  <a:lnTo>
                    <a:pt x="1747078" y="326811"/>
                  </a:lnTo>
                  <a:cubicBezTo>
                    <a:pt x="1745935" y="326811"/>
                    <a:pt x="1735648" y="326049"/>
                    <a:pt x="1724123" y="325096"/>
                  </a:cubicBezTo>
                  <a:close/>
                  <a:moveTo>
                    <a:pt x="1878332" y="324706"/>
                  </a:moveTo>
                  <a:lnTo>
                    <a:pt x="1878713" y="324715"/>
                  </a:lnTo>
                  <a:lnTo>
                    <a:pt x="1878332" y="324715"/>
                  </a:lnTo>
                  <a:close/>
                  <a:moveTo>
                    <a:pt x="375001" y="323858"/>
                  </a:moveTo>
                  <a:cubicBezTo>
                    <a:pt x="372716" y="323858"/>
                    <a:pt x="371382" y="325954"/>
                    <a:pt x="372144" y="328430"/>
                  </a:cubicBezTo>
                  <a:lnTo>
                    <a:pt x="376144" y="332050"/>
                  </a:lnTo>
                  <a:cubicBezTo>
                    <a:pt x="377002" y="332907"/>
                    <a:pt x="378145" y="333955"/>
                    <a:pt x="379383" y="334050"/>
                  </a:cubicBezTo>
                  <a:lnTo>
                    <a:pt x="381098" y="334240"/>
                  </a:lnTo>
                  <a:cubicBezTo>
                    <a:pt x="382526" y="333002"/>
                    <a:pt x="383098" y="330907"/>
                    <a:pt x="382336" y="329478"/>
                  </a:cubicBezTo>
                  <a:lnTo>
                    <a:pt x="382336" y="328144"/>
                  </a:lnTo>
                  <a:lnTo>
                    <a:pt x="382336" y="326811"/>
                  </a:lnTo>
                  <a:cubicBezTo>
                    <a:pt x="383288" y="325192"/>
                    <a:pt x="377287" y="323858"/>
                    <a:pt x="375001" y="323858"/>
                  </a:cubicBezTo>
                  <a:close/>
                  <a:moveTo>
                    <a:pt x="566835" y="323001"/>
                  </a:moveTo>
                  <a:cubicBezTo>
                    <a:pt x="564835" y="324049"/>
                    <a:pt x="561977" y="327573"/>
                    <a:pt x="566740" y="327287"/>
                  </a:cubicBezTo>
                  <a:lnTo>
                    <a:pt x="569883" y="327954"/>
                  </a:lnTo>
                  <a:lnTo>
                    <a:pt x="572359" y="328430"/>
                  </a:lnTo>
                  <a:cubicBezTo>
                    <a:pt x="574741" y="330145"/>
                    <a:pt x="576074" y="329859"/>
                    <a:pt x="575503" y="327859"/>
                  </a:cubicBezTo>
                  <a:lnTo>
                    <a:pt x="574455" y="326525"/>
                  </a:lnTo>
                  <a:lnTo>
                    <a:pt x="573121" y="324906"/>
                  </a:lnTo>
                  <a:cubicBezTo>
                    <a:pt x="571693" y="322715"/>
                    <a:pt x="568835" y="321858"/>
                    <a:pt x="566835" y="323001"/>
                  </a:cubicBezTo>
                  <a:close/>
                  <a:moveTo>
                    <a:pt x="1794417" y="322239"/>
                  </a:moveTo>
                  <a:lnTo>
                    <a:pt x="1787273" y="327763"/>
                  </a:lnTo>
                  <a:cubicBezTo>
                    <a:pt x="1786797" y="328144"/>
                    <a:pt x="1784130" y="327192"/>
                    <a:pt x="1783082" y="326335"/>
                  </a:cubicBezTo>
                  <a:lnTo>
                    <a:pt x="1779748" y="323572"/>
                  </a:lnTo>
                  <a:cubicBezTo>
                    <a:pt x="1775653" y="324430"/>
                    <a:pt x="1770319" y="325573"/>
                    <a:pt x="1767747" y="326049"/>
                  </a:cubicBezTo>
                  <a:lnTo>
                    <a:pt x="1766509" y="325287"/>
                  </a:lnTo>
                  <a:cubicBezTo>
                    <a:pt x="1764509" y="324049"/>
                    <a:pt x="1763556" y="323763"/>
                    <a:pt x="1761746" y="325382"/>
                  </a:cubicBezTo>
                  <a:lnTo>
                    <a:pt x="1760413" y="326525"/>
                  </a:lnTo>
                  <a:cubicBezTo>
                    <a:pt x="1757650" y="327763"/>
                    <a:pt x="1757460" y="329002"/>
                    <a:pt x="1759841" y="329192"/>
                  </a:cubicBezTo>
                  <a:cubicBezTo>
                    <a:pt x="1762223" y="329383"/>
                    <a:pt x="1766509" y="332335"/>
                    <a:pt x="1768700" y="334431"/>
                  </a:cubicBezTo>
                  <a:cubicBezTo>
                    <a:pt x="1770985" y="336526"/>
                    <a:pt x="1780415" y="342527"/>
                    <a:pt x="1784988" y="342527"/>
                  </a:cubicBezTo>
                  <a:lnTo>
                    <a:pt x="1789179" y="342337"/>
                  </a:lnTo>
                  <a:cubicBezTo>
                    <a:pt x="1789845" y="342337"/>
                    <a:pt x="1790988" y="340908"/>
                    <a:pt x="1790893" y="340241"/>
                  </a:cubicBezTo>
                  <a:cubicBezTo>
                    <a:pt x="1790893" y="339574"/>
                    <a:pt x="1789750" y="338431"/>
                    <a:pt x="1788893" y="338336"/>
                  </a:cubicBezTo>
                  <a:lnTo>
                    <a:pt x="1786225" y="337955"/>
                  </a:lnTo>
                  <a:cubicBezTo>
                    <a:pt x="1782796" y="337860"/>
                    <a:pt x="1781177" y="336907"/>
                    <a:pt x="1782701" y="335860"/>
                  </a:cubicBezTo>
                  <a:cubicBezTo>
                    <a:pt x="1784416" y="334907"/>
                    <a:pt x="1795274" y="330716"/>
                    <a:pt x="1797370" y="330907"/>
                  </a:cubicBezTo>
                  <a:cubicBezTo>
                    <a:pt x="1799465" y="331097"/>
                    <a:pt x="1798131" y="327192"/>
                    <a:pt x="1794417" y="322239"/>
                  </a:cubicBezTo>
                  <a:close/>
                  <a:moveTo>
                    <a:pt x="1823468" y="321572"/>
                  </a:moveTo>
                  <a:cubicBezTo>
                    <a:pt x="1821563" y="323001"/>
                    <a:pt x="1817468" y="327859"/>
                    <a:pt x="1819182" y="328335"/>
                  </a:cubicBezTo>
                  <a:cubicBezTo>
                    <a:pt x="1820992" y="328811"/>
                    <a:pt x="1819849" y="332716"/>
                    <a:pt x="1817372" y="333383"/>
                  </a:cubicBezTo>
                  <a:lnTo>
                    <a:pt x="1815372" y="334431"/>
                  </a:lnTo>
                  <a:cubicBezTo>
                    <a:pt x="1814610" y="334812"/>
                    <a:pt x="1814324" y="336145"/>
                    <a:pt x="1814229" y="337098"/>
                  </a:cubicBezTo>
                  <a:cubicBezTo>
                    <a:pt x="1814229" y="337479"/>
                    <a:pt x="1815182" y="338241"/>
                    <a:pt x="1815848" y="338336"/>
                  </a:cubicBezTo>
                  <a:lnTo>
                    <a:pt x="1818991" y="338812"/>
                  </a:lnTo>
                  <a:cubicBezTo>
                    <a:pt x="1822516" y="339479"/>
                    <a:pt x="1826230" y="339670"/>
                    <a:pt x="1827373" y="339289"/>
                  </a:cubicBezTo>
                  <a:lnTo>
                    <a:pt x="1827945" y="338622"/>
                  </a:lnTo>
                  <a:cubicBezTo>
                    <a:pt x="1829088" y="337288"/>
                    <a:pt x="1829469" y="335002"/>
                    <a:pt x="1830803" y="334526"/>
                  </a:cubicBezTo>
                  <a:cubicBezTo>
                    <a:pt x="1832041" y="334145"/>
                    <a:pt x="1834232" y="336145"/>
                    <a:pt x="1835946" y="336145"/>
                  </a:cubicBezTo>
                  <a:lnTo>
                    <a:pt x="1839185" y="336050"/>
                  </a:lnTo>
                  <a:cubicBezTo>
                    <a:pt x="1842804" y="335383"/>
                    <a:pt x="1847376" y="336241"/>
                    <a:pt x="1849567" y="337955"/>
                  </a:cubicBezTo>
                  <a:lnTo>
                    <a:pt x="1852805" y="335383"/>
                  </a:lnTo>
                  <a:lnTo>
                    <a:pt x="1856330" y="332526"/>
                  </a:lnTo>
                  <a:cubicBezTo>
                    <a:pt x="1858616" y="335288"/>
                    <a:pt x="1860997" y="336812"/>
                    <a:pt x="1861568" y="335860"/>
                  </a:cubicBezTo>
                  <a:cubicBezTo>
                    <a:pt x="1862140" y="334907"/>
                    <a:pt x="1865759" y="334431"/>
                    <a:pt x="1865855" y="334717"/>
                  </a:cubicBezTo>
                  <a:cubicBezTo>
                    <a:pt x="1866045" y="335002"/>
                    <a:pt x="1867283" y="335574"/>
                    <a:pt x="1868426" y="335288"/>
                  </a:cubicBezTo>
                  <a:cubicBezTo>
                    <a:pt x="1869569" y="335002"/>
                    <a:pt x="1872617" y="335669"/>
                    <a:pt x="1872712" y="335288"/>
                  </a:cubicBezTo>
                  <a:cubicBezTo>
                    <a:pt x="1872903" y="335002"/>
                    <a:pt x="1874904" y="332907"/>
                    <a:pt x="1876999" y="331383"/>
                  </a:cubicBezTo>
                  <a:cubicBezTo>
                    <a:pt x="1879094" y="329859"/>
                    <a:pt x="1883285" y="323763"/>
                    <a:pt x="1883095" y="322048"/>
                  </a:cubicBezTo>
                  <a:lnTo>
                    <a:pt x="1882237" y="321763"/>
                  </a:lnTo>
                  <a:cubicBezTo>
                    <a:pt x="1880047" y="321001"/>
                    <a:pt x="1878332" y="321858"/>
                    <a:pt x="1878332" y="324239"/>
                  </a:cubicBezTo>
                  <a:lnTo>
                    <a:pt x="1878332" y="324706"/>
                  </a:lnTo>
                  <a:lnTo>
                    <a:pt x="1870617" y="324525"/>
                  </a:lnTo>
                  <a:lnTo>
                    <a:pt x="1867855" y="323763"/>
                  </a:lnTo>
                  <a:cubicBezTo>
                    <a:pt x="1865759" y="323191"/>
                    <a:pt x="1863473" y="321953"/>
                    <a:pt x="1861568" y="322239"/>
                  </a:cubicBezTo>
                  <a:cubicBezTo>
                    <a:pt x="1859854" y="322429"/>
                    <a:pt x="1861568" y="326620"/>
                    <a:pt x="1857282" y="325954"/>
                  </a:cubicBezTo>
                  <a:lnTo>
                    <a:pt x="1857187" y="325954"/>
                  </a:lnTo>
                  <a:cubicBezTo>
                    <a:pt x="1856901" y="327001"/>
                    <a:pt x="1856710" y="328716"/>
                    <a:pt x="1856901" y="329859"/>
                  </a:cubicBezTo>
                  <a:cubicBezTo>
                    <a:pt x="1857091" y="331002"/>
                    <a:pt x="1850519" y="330430"/>
                    <a:pt x="1850424" y="329002"/>
                  </a:cubicBezTo>
                  <a:cubicBezTo>
                    <a:pt x="1850329" y="327573"/>
                    <a:pt x="1848519" y="324334"/>
                    <a:pt x="1846709" y="325382"/>
                  </a:cubicBezTo>
                  <a:lnTo>
                    <a:pt x="1845280" y="325763"/>
                  </a:lnTo>
                  <a:lnTo>
                    <a:pt x="1843757" y="326239"/>
                  </a:lnTo>
                  <a:cubicBezTo>
                    <a:pt x="1842138" y="326430"/>
                    <a:pt x="1838899" y="327763"/>
                    <a:pt x="1836708" y="329287"/>
                  </a:cubicBezTo>
                  <a:cubicBezTo>
                    <a:pt x="1834517" y="330811"/>
                    <a:pt x="1826802" y="330145"/>
                    <a:pt x="1826421" y="327573"/>
                  </a:cubicBezTo>
                  <a:lnTo>
                    <a:pt x="1828802" y="325287"/>
                  </a:lnTo>
                  <a:lnTo>
                    <a:pt x="1830612" y="323572"/>
                  </a:lnTo>
                  <a:cubicBezTo>
                    <a:pt x="1828612" y="321001"/>
                    <a:pt x="1825373" y="320143"/>
                    <a:pt x="1823468" y="321572"/>
                  </a:cubicBezTo>
                  <a:close/>
                  <a:moveTo>
                    <a:pt x="1069850" y="320620"/>
                  </a:moveTo>
                  <a:cubicBezTo>
                    <a:pt x="1067850" y="320143"/>
                    <a:pt x="1066707" y="321286"/>
                    <a:pt x="1067374" y="323191"/>
                  </a:cubicBezTo>
                  <a:lnTo>
                    <a:pt x="1067850" y="323191"/>
                  </a:lnTo>
                  <a:cubicBezTo>
                    <a:pt x="1071660" y="323382"/>
                    <a:pt x="1072517" y="325001"/>
                    <a:pt x="1072136" y="327859"/>
                  </a:cubicBezTo>
                  <a:lnTo>
                    <a:pt x="1071946" y="329192"/>
                  </a:lnTo>
                  <a:cubicBezTo>
                    <a:pt x="1072517" y="331097"/>
                    <a:pt x="1074232" y="330526"/>
                    <a:pt x="1075660" y="328144"/>
                  </a:cubicBezTo>
                  <a:cubicBezTo>
                    <a:pt x="1077184" y="325573"/>
                    <a:pt x="1071851" y="321001"/>
                    <a:pt x="1069850" y="320620"/>
                  </a:cubicBezTo>
                  <a:close/>
                  <a:moveTo>
                    <a:pt x="233270" y="317381"/>
                  </a:moveTo>
                  <a:cubicBezTo>
                    <a:pt x="233747" y="317000"/>
                    <a:pt x="235366" y="317096"/>
                    <a:pt x="235651" y="317381"/>
                  </a:cubicBezTo>
                  <a:cubicBezTo>
                    <a:pt x="237652" y="319858"/>
                    <a:pt x="240795" y="319096"/>
                    <a:pt x="243462" y="319572"/>
                  </a:cubicBezTo>
                  <a:lnTo>
                    <a:pt x="244891" y="319858"/>
                  </a:lnTo>
                  <a:cubicBezTo>
                    <a:pt x="246224" y="321287"/>
                    <a:pt x="244414" y="324525"/>
                    <a:pt x="240890" y="326906"/>
                  </a:cubicBezTo>
                  <a:lnTo>
                    <a:pt x="242033" y="330907"/>
                  </a:lnTo>
                  <a:cubicBezTo>
                    <a:pt x="242128" y="331097"/>
                    <a:pt x="240509" y="331764"/>
                    <a:pt x="239557" y="331859"/>
                  </a:cubicBezTo>
                  <a:lnTo>
                    <a:pt x="238890" y="331955"/>
                  </a:lnTo>
                  <a:cubicBezTo>
                    <a:pt x="238033" y="331574"/>
                    <a:pt x="235937" y="329192"/>
                    <a:pt x="234127" y="326621"/>
                  </a:cubicBezTo>
                  <a:lnTo>
                    <a:pt x="231841" y="324716"/>
                  </a:lnTo>
                  <a:cubicBezTo>
                    <a:pt x="231270" y="324239"/>
                    <a:pt x="230603" y="323858"/>
                    <a:pt x="229841" y="323573"/>
                  </a:cubicBezTo>
                  <a:lnTo>
                    <a:pt x="228603" y="323096"/>
                  </a:lnTo>
                  <a:cubicBezTo>
                    <a:pt x="228127" y="324430"/>
                    <a:pt x="228127" y="326335"/>
                    <a:pt x="228793" y="326716"/>
                  </a:cubicBezTo>
                  <a:cubicBezTo>
                    <a:pt x="229365" y="327192"/>
                    <a:pt x="228222" y="327573"/>
                    <a:pt x="226222" y="327573"/>
                  </a:cubicBezTo>
                  <a:cubicBezTo>
                    <a:pt x="224222" y="327573"/>
                    <a:pt x="220126" y="325573"/>
                    <a:pt x="222031" y="323096"/>
                  </a:cubicBezTo>
                  <a:lnTo>
                    <a:pt x="224031" y="321572"/>
                  </a:lnTo>
                  <a:cubicBezTo>
                    <a:pt x="224983" y="320810"/>
                    <a:pt x="227365" y="321477"/>
                    <a:pt x="228603" y="320810"/>
                  </a:cubicBezTo>
                  <a:cubicBezTo>
                    <a:pt x="230317" y="319953"/>
                    <a:pt x="231556" y="318429"/>
                    <a:pt x="233270" y="317381"/>
                  </a:cubicBezTo>
                  <a:close/>
                  <a:moveTo>
                    <a:pt x="1913146" y="317155"/>
                  </a:moveTo>
                  <a:cubicBezTo>
                    <a:pt x="1911360" y="316309"/>
                    <a:pt x="1908812" y="315952"/>
                    <a:pt x="1906526" y="317191"/>
                  </a:cubicBezTo>
                  <a:lnTo>
                    <a:pt x="1907098" y="322239"/>
                  </a:lnTo>
                  <a:lnTo>
                    <a:pt x="1907098" y="322525"/>
                  </a:lnTo>
                  <a:cubicBezTo>
                    <a:pt x="1903479" y="323382"/>
                    <a:pt x="1901192" y="323477"/>
                    <a:pt x="1902145" y="322620"/>
                  </a:cubicBezTo>
                  <a:cubicBezTo>
                    <a:pt x="1903097" y="321763"/>
                    <a:pt x="1904145" y="319953"/>
                    <a:pt x="1903479" y="319381"/>
                  </a:cubicBezTo>
                  <a:cubicBezTo>
                    <a:pt x="1902812" y="318905"/>
                    <a:pt x="1901192" y="319286"/>
                    <a:pt x="1901859" y="321953"/>
                  </a:cubicBezTo>
                  <a:cubicBezTo>
                    <a:pt x="1902526" y="324525"/>
                    <a:pt x="1900144" y="330811"/>
                    <a:pt x="1898144" y="330049"/>
                  </a:cubicBezTo>
                  <a:cubicBezTo>
                    <a:pt x="1896144" y="329192"/>
                    <a:pt x="1892429" y="321477"/>
                    <a:pt x="1891191" y="321572"/>
                  </a:cubicBezTo>
                  <a:cubicBezTo>
                    <a:pt x="1889953" y="321667"/>
                    <a:pt x="1886428" y="322334"/>
                    <a:pt x="1886905" y="322810"/>
                  </a:cubicBezTo>
                  <a:cubicBezTo>
                    <a:pt x="1887476" y="323287"/>
                    <a:pt x="1889572" y="325192"/>
                    <a:pt x="1890905" y="326620"/>
                  </a:cubicBezTo>
                  <a:cubicBezTo>
                    <a:pt x="1892239" y="328049"/>
                    <a:pt x="1886714" y="331573"/>
                    <a:pt x="1886714" y="332431"/>
                  </a:cubicBezTo>
                  <a:cubicBezTo>
                    <a:pt x="1886714" y="333383"/>
                    <a:pt x="1890429" y="334431"/>
                    <a:pt x="1894906" y="334907"/>
                  </a:cubicBezTo>
                  <a:lnTo>
                    <a:pt x="1898144" y="333859"/>
                  </a:lnTo>
                  <a:cubicBezTo>
                    <a:pt x="1902145" y="332526"/>
                    <a:pt x="1905002" y="337765"/>
                    <a:pt x="1909098" y="334240"/>
                  </a:cubicBezTo>
                  <a:lnTo>
                    <a:pt x="1910622" y="333002"/>
                  </a:lnTo>
                  <a:cubicBezTo>
                    <a:pt x="1914146" y="333669"/>
                    <a:pt x="1918147" y="334717"/>
                    <a:pt x="1919575" y="335383"/>
                  </a:cubicBezTo>
                  <a:cubicBezTo>
                    <a:pt x="1921004" y="336050"/>
                    <a:pt x="1923195" y="335479"/>
                    <a:pt x="1921290" y="332431"/>
                  </a:cubicBezTo>
                  <a:cubicBezTo>
                    <a:pt x="1919385" y="329383"/>
                    <a:pt x="1913670" y="321477"/>
                    <a:pt x="1915194" y="320048"/>
                  </a:cubicBezTo>
                  <a:cubicBezTo>
                    <a:pt x="1915956" y="319333"/>
                    <a:pt x="1914932" y="318000"/>
                    <a:pt x="1913146" y="317155"/>
                  </a:cubicBezTo>
                  <a:close/>
                  <a:moveTo>
                    <a:pt x="421960" y="315381"/>
                  </a:moveTo>
                  <a:cubicBezTo>
                    <a:pt x="421198" y="315476"/>
                    <a:pt x="420245" y="316619"/>
                    <a:pt x="419959" y="317381"/>
                  </a:cubicBezTo>
                  <a:cubicBezTo>
                    <a:pt x="419578" y="318334"/>
                    <a:pt x="419959" y="319477"/>
                    <a:pt x="419769" y="320524"/>
                  </a:cubicBezTo>
                  <a:lnTo>
                    <a:pt x="419674" y="320810"/>
                  </a:lnTo>
                  <a:cubicBezTo>
                    <a:pt x="418626" y="321096"/>
                    <a:pt x="417674" y="320429"/>
                    <a:pt x="417388" y="319286"/>
                  </a:cubicBezTo>
                  <a:cubicBezTo>
                    <a:pt x="417197" y="318143"/>
                    <a:pt x="414530" y="315286"/>
                    <a:pt x="412054" y="315571"/>
                  </a:cubicBezTo>
                  <a:lnTo>
                    <a:pt x="410053" y="315857"/>
                  </a:lnTo>
                  <a:lnTo>
                    <a:pt x="409768" y="315857"/>
                  </a:lnTo>
                  <a:cubicBezTo>
                    <a:pt x="409577" y="316238"/>
                    <a:pt x="410625" y="317476"/>
                    <a:pt x="412149" y="318619"/>
                  </a:cubicBezTo>
                  <a:cubicBezTo>
                    <a:pt x="413673" y="319667"/>
                    <a:pt x="410816" y="324620"/>
                    <a:pt x="410911" y="325763"/>
                  </a:cubicBezTo>
                  <a:lnTo>
                    <a:pt x="412340" y="325668"/>
                  </a:lnTo>
                  <a:lnTo>
                    <a:pt x="423103" y="324811"/>
                  </a:lnTo>
                  <a:cubicBezTo>
                    <a:pt x="424912" y="329192"/>
                    <a:pt x="427865" y="332050"/>
                    <a:pt x="429484" y="331097"/>
                  </a:cubicBezTo>
                  <a:cubicBezTo>
                    <a:pt x="431199" y="330145"/>
                    <a:pt x="426913" y="323096"/>
                    <a:pt x="424532" y="320048"/>
                  </a:cubicBezTo>
                  <a:lnTo>
                    <a:pt x="424912" y="316429"/>
                  </a:lnTo>
                  <a:cubicBezTo>
                    <a:pt x="424912" y="316143"/>
                    <a:pt x="422912" y="315190"/>
                    <a:pt x="421960" y="315381"/>
                  </a:cubicBezTo>
                  <a:close/>
                  <a:moveTo>
                    <a:pt x="1705549" y="313762"/>
                  </a:moveTo>
                  <a:cubicBezTo>
                    <a:pt x="1700691" y="311666"/>
                    <a:pt x="1697548" y="315190"/>
                    <a:pt x="1693547" y="316238"/>
                  </a:cubicBezTo>
                  <a:cubicBezTo>
                    <a:pt x="1693262" y="316333"/>
                    <a:pt x="1692976" y="317667"/>
                    <a:pt x="1693356" y="318048"/>
                  </a:cubicBezTo>
                  <a:cubicBezTo>
                    <a:pt x="1695833" y="320620"/>
                    <a:pt x="1699357" y="319381"/>
                    <a:pt x="1702405" y="319286"/>
                  </a:cubicBezTo>
                  <a:lnTo>
                    <a:pt x="1704501" y="319286"/>
                  </a:lnTo>
                  <a:cubicBezTo>
                    <a:pt x="1707168" y="317953"/>
                    <a:pt x="1708121" y="315667"/>
                    <a:pt x="1706596" y="314238"/>
                  </a:cubicBezTo>
                  <a:close/>
                  <a:moveTo>
                    <a:pt x="2323436" y="311191"/>
                  </a:moveTo>
                  <a:cubicBezTo>
                    <a:pt x="2324103" y="310714"/>
                    <a:pt x="2331056" y="315763"/>
                    <a:pt x="2334866" y="316906"/>
                  </a:cubicBezTo>
                  <a:cubicBezTo>
                    <a:pt x="2338676" y="318049"/>
                    <a:pt x="2338866" y="319477"/>
                    <a:pt x="2335342" y="320049"/>
                  </a:cubicBezTo>
                  <a:cubicBezTo>
                    <a:pt x="2331818" y="320620"/>
                    <a:pt x="2326484" y="314143"/>
                    <a:pt x="2325626" y="313762"/>
                  </a:cubicBezTo>
                  <a:cubicBezTo>
                    <a:pt x="2324770" y="313286"/>
                    <a:pt x="2322674" y="311762"/>
                    <a:pt x="2323436" y="311191"/>
                  </a:cubicBezTo>
                  <a:close/>
                  <a:moveTo>
                    <a:pt x="2293527" y="310333"/>
                  </a:moveTo>
                  <a:cubicBezTo>
                    <a:pt x="2294670" y="309380"/>
                    <a:pt x="2300671" y="309380"/>
                    <a:pt x="2301909" y="310428"/>
                  </a:cubicBezTo>
                  <a:cubicBezTo>
                    <a:pt x="2303052" y="311476"/>
                    <a:pt x="2303338" y="313286"/>
                    <a:pt x="2302481" y="314524"/>
                  </a:cubicBezTo>
                  <a:cubicBezTo>
                    <a:pt x="2301624" y="315667"/>
                    <a:pt x="2297814" y="314048"/>
                    <a:pt x="2297337" y="314714"/>
                  </a:cubicBezTo>
                  <a:cubicBezTo>
                    <a:pt x="2296861" y="315381"/>
                    <a:pt x="2294766" y="316429"/>
                    <a:pt x="2294099" y="315572"/>
                  </a:cubicBezTo>
                  <a:cubicBezTo>
                    <a:pt x="2293432" y="314619"/>
                    <a:pt x="2292480" y="311285"/>
                    <a:pt x="2293527" y="310333"/>
                  </a:cubicBezTo>
                  <a:close/>
                  <a:moveTo>
                    <a:pt x="2004443" y="306999"/>
                  </a:moveTo>
                  <a:cubicBezTo>
                    <a:pt x="2004063" y="306999"/>
                    <a:pt x="2002729" y="309856"/>
                    <a:pt x="2002919" y="309952"/>
                  </a:cubicBezTo>
                  <a:lnTo>
                    <a:pt x="2008158" y="312714"/>
                  </a:lnTo>
                  <a:cubicBezTo>
                    <a:pt x="2014349" y="315571"/>
                    <a:pt x="2019683" y="316143"/>
                    <a:pt x="2020064" y="314047"/>
                  </a:cubicBezTo>
                  <a:lnTo>
                    <a:pt x="2016540" y="312809"/>
                  </a:lnTo>
                  <a:cubicBezTo>
                    <a:pt x="2014254" y="311952"/>
                    <a:pt x="2011396" y="310523"/>
                    <a:pt x="2010635" y="308809"/>
                  </a:cubicBezTo>
                  <a:cubicBezTo>
                    <a:pt x="2009206" y="305665"/>
                    <a:pt x="2006539" y="307189"/>
                    <a:pt x="2004443" y="306999"/>
                  </a:cubicBezTo>
                  <a:close/>
                  <a:moveTo>
                    <a:pt x="2342486" y="304522"/>
                  </a:moveTo>
                  <a:lnTo>
                    <a:pt x="2344486" y="304713"/>
                  </a:lnTo>
                  <a:lnTo>
                    <a:pt x="2349058" y="304999"/>
                  </a:lnTo>
                  <a:cubicBezTo>
                    <a:pt x="2347248" y="306523"/>
                    <a:pt x="2346963" y="309380"/>
                    <a:pt x="2348391" y="311285"/>
                  </a:cubicBezTo>
                  <a:lnTo>
                    <a:pt x="2345438" y="312047"/>
                  </a:lnTo>
                  <a:cubicBezTo>
                    <a:pt x="2342486" y="312809"/>
                    <a:pt x="2338771" y="313095"/>
                    <a:pt x="2335913" y="312428"/>
                  </a:cubicBezTo>
                  <a:lnTo>
                    <a:pt x="2333532" y="311857"/>
                  </a:lnTo>
                  <a:cubicBezTo>
                    <a:pt x="2331532" y="309666"/>
                    <a:pt x="2331627" y="307952"/>
                    <a:pt x="2333818" y="308142"/>
                  </a:cubicBezTo>
                  <a:cubicBezTo>
                    <a:pt x="2336009" y="308237"/>
                    <a:pt x="2340390" y="303951"/>
                    <a:pt x="2342486" y="304522"/>
                  </a:cubicBezTo>
                  <a:close/>
                  <a:moveTo>
                    <a:pt x="1749459" y="304332"/>
                  </a:moveTo>
                  <a:cubicBezTo>
                    <a:pt x="1746888" y="306999"/>
                    <a:pt x="1743553" y="310809"/>
                    <a:pt x="1742982" y="311571"/>
                  </a:cubicBezTo>
                  <a:cubicBezTo>
                    <a:pt x="1742315" y="312428"/>
                    <a:pt x="1743744" y="313190"/>
                    <a:pt x="1745935" y="313285"/>
                  </a:cubicBezTo>
                  <a:lnTo>
                    <a:pt x="1747078" y="313000"/>
                  </a:lnTo>
                  <a:cubicBezTo>
                    <a:pt x="1749364" y="312428"/>
                    <a:pt x="1751650" y="311761"/>
                    <a:pt x="1753745" y="310904"/>
                  </a:cubicBezTo>
                  <a:cubicBezTo>
                    <a:pt x="1755841" y="310047"/>
                    <a:pt x="1755746" y="307761"/>
                    <a:pt x="1753745" y="306713"/>
                  </a:cubicBezTo>
                  <a:close/>
                  <a:moveTo>
                    <a:pt x="2217708" y="301474"/>
                  </a:moveTo>
                  <a:cubicBezTo>
                    <a:pt x="2215898" y="302713"/>
                    <a:pt x="2211517" y="305951"/>
                    <a:pt x="2211707" y="306237"/>
                  </a:cubicBezTo>
                  <a:cubicBezTo>
                    <a:pt x="2211898" y="306427"/>
                    <a:pt x="2216660" y="305761"/>
                    <a:pt x="2218565" y="305189"/>
                  </a:cubicBezTo>
                  <a:cubicBezTo>
                    <a:pt x="2220470" y="304618"/>
                    <a:pt x="2221613" y="306142"/>
                    <a:pt x="2221042" y="308618"/>
                  </a:cubicBezTo>
                  <a:cubicBezTo>
                    <a:pt x="2220470" y="311095"/>
                    <a:pt x="2220280" y="317476"/>
                    <a:pt x="2222185" y="316429"/>
                  </a:cubicBezTo>
                  <a:cubicBezTo>
                    <a:pt x="2224090" y="315286"/>
                    <a:pt x="2230281" y="315571"/>
                    <a:pt x="2232853" y="313381"/>
                  </a:cubicBezTo>
                  <a:cubicBezTo>
                    <a:pt x="2235425" y="311190"/>
                    <a:pt x="2231138" y="302236"/>
                    <a:pt x="2228472" y="302046"/>
                  </a:cubicBezTo>
                  <a:cubicBezTo>
                    <a:pt x="2225804" y="301855"/>
                    <a:pt x="2219613" y="300236"/>
                    <a:pt x="2217708" y="301474"/>
                  </a:cubicBezTo>
                  <a:close/>
                  <a:moveTo>
                    <a:pt x="2193134" y="301284"/>
                  </a:moveTo>
                  <a:cubicBezTo>
                    <a:pt x="2191895" y="304046"/>
                    <a:pt x="2192371" y="306523"/>
                    <a:pt x="2194181" y="306713"/>
                  </a:cubicBezTo>
                  <a:cubicBezTo>
                    <a:pt x="2196086" y="306904"/>
                    <a:pt x="2200563" y="308332"/>
                    <a:pt x="2199515" y="309190"/>
                  </a:cubicBezTo>
                  <a:cubicBezTo>
                    <a:pt x="2198468" y="310047"/>
                    <a:pt x="2196658" y="312714"/>
                    <a:pt x="2197991" y="313190"/>
                  </a:cubicBezTo>
                  <a:cubicBezTo>
                    <a:pt x="2199230" y="313666"/>
                    <a:pt x="2204468" y="314809"/>
                    <a:pt x="2207993" y="314047"/>
                  </a:cubicBezTo>
                  <a:lnTo>
                    <a:pt x="2211231" y="315190"/>
                  </a:lnTo>
                  <a:lnTo>
                    <a:pt x="2211803" y="315381"/>
                  </a:lnTo>
                  <a:cubicBezTo>
                    <a:pt x="2212946" y="314524"/>
                    <a:pt x="2212088" y="312904"/>
                    <a:pt x="2209802" y="311857"/>
                  </a:cubicBezTo>
                  <a:lnTo>
                    <a:pt x="2207612" y="311095"/>
                  </a:lnTo>
                  <a:cubicBezTo>
                    <a:pt x="2207040" y="310904"/>
                    <a:pt x="2206564" y="310142"/>
                    <a:pt x="2206278" y="309475"/>
                  </a:cubicBezTo>
                  <a:lnTo>
                    <a:pt x="2205135" y="307380"/>
                  </a:lnTo>
                  <a:cubicBezTo>
                    <a:pt x="2203992" y="305094"/>
                    <a:pt x="2200658" y="303951"/>
                    <a:pt x="2197705" y="304903"/>
                  </a:cubicBezTo>
                  <a:lnTo>
                    <a:pt x="2197039" y="304332"/>
                  </a:lnTo>
                  <a:close/>
                  <a:moveTo>
                    <a:pt x="1731552" y="300427"/>
                  </a:moveTo>
                  <a:lnTo>
                    <a:pt x="1729361" y="300617"/>
                  </a:lnTo>
                  <a:cubicBezTo>
                    <a:pt x="1726218" y="300903"/>
                    <a:pt x="1723932" y="303570"/>
                    <a:pt x="1724980" y="306237"/>
                  </a:cubicBezTo>
                  <a:lnTo>
                    <a:pt x="1725361" y="307285"/>
                  </a:lnTo>
                  <a:cubicBezTo>
                    <a:pt x="1725361" y="308332"/>
                    <a:pt x="1725266" y="309761"/>
                    <a:pt x="1725170" y="310333"/>
                  </a:cubicBezTo>
                  <a:cubicBezTo>
                    <a:pt x="1725075" y="310999"/>
                    <a:pt x="1726313" y="312523"/>
                    <a:pt x="1727932" y="312428"/>
                  </a:cubicBezTo>
                  <a:lnTo>
                    <a:pt x="1729266" y="312047"/>
                  </a:lnTo>
                  <a:lnTo>
                    <a:pt x="1731171" y="311571"/>
                  </a:lnTo>
                  <a:cubicBezTo>
                    <a:pt x="1733076" y="310714"/>
                    <a:pt x="1733457" y="308618"/>
                    <a:pt x="1732029" y="306808"/>
                  </a:cubicBezTo>
                  <a:lnTo>
                    <a:pt x="1735457" y="304808"/>
                  </a:lnTo>
                  <a:lnTo>
                    <a:pt x="1737648" y="303475"/>
                  </a:lnTo>
                  <a:cubicBezTo>
                    <a:pt x="1736696" y="301951"/>
                    <a:pt x="1734028" y="300617"/>
                    <a:pt x="1731552" y="300427"/>
                  </a:cubicBezTo>
                  <a:close/>
                  <a:moveTo>
                    <a:pt x="1886333" y="298426"/>
                  </a:moveTo>
                  <a:cubicBezTo>
                    <a:pt x="1884238" y="299093"/>
                    <a:pt x="1883666" y="300808"/>
                    <a:pt x="1885190" y="302141"/>
                  </a:cubicBezTo>
                  <a:cubicBezTo>
                    <a:pt x="1886714" y="303475"/>
                    <a:pt x="1891286" y="305475"/>
                    <a:pt x="1891953" y="303570"/>
                  </a:cubicBezTo>
                  <a:cubicBezTo>
                    <a:pt x="1892715" y="301665"/>
                    <a:pt x="1888429" y="297760"/>
                    <a:pt x="1886333" y="298426"/>
                  </a:cubicBezTo>
                  <a:close/>
                  <a:moveTo>
                    <a:pt x="190883" y="292902"/>
                  </a:moveTo>
                  <a:cubicBezTo>
                    <a:pt x="188026" y="291378"/>
                    <a:pt x="185549" y="295283"/>
                    <a:pt x="185549" y="297188"/>
                  </a:cubicBezTo>
                  <a:cubicBezTo>
                    <a:pt x="185549" y="298998"/>
                    <a:pt x="187550" y="299855"/>
                    <a:pt x="190026" y="299093"/>
                  </a:cubicBezTo>
                  <a:lnTo>
                    <a:pt x="191741" y="298522"/>
                  </a:lnTo>
                  <a:lnTo>
                    <a:pt x="193074" y="298045"/>
                  </a:lnTo>
                  <a:cubicBezTo>
                    <a:pt x="194503" y="297474"/>
                    <a:pt x="195074" y="296140"/>
                    <a:pt x="194217" y="294997"/>
                  </a:cubicBezTo>
                  <a:lnTo>
                    <a:pt x="193169" y="294331"/>
                  </a:lnTo>
                  <a:close/>
                  <a:moveTo>
                    <a:pt x="439867" y="290140"/>
                  </a:moveTo>
                  <a:cubicBezTo>
                    <a:pt x="436628" y="289092"/>
                    <a:pt x="431675" y="295950"/>
                    <a:pt x="433390" y="297283"/>
                  </a:cubicBezTo>
                  <a:cubicBezTo>
                    <a:pt x="435104" y="298617"/>
                    <a:pt x="437962" y="296902"/>
                    <a:pt x="439581" y="293473"/>
                  </a:cubicBezTo>
                  <a:lnTo>
                    <a:pt x="439771" y="290806"/>
                  </a:lnTo>
                  <a:close/>
                  <a:moveTo>
                    <a:pt x="4574" y="286045"/>
                  </a:moveTo>
                  <a:lnTo>
                    <a:pt x="8289" y="287092"/>
                  </a:lnTo>
                  <a:cubicBezTo>
                    <a:pt x="13051" y="289188"/>
                    <a:pt x="15623" y="291474"/>
                    <a:pt x="14099" y="292236"/>
                  </a:cubicBezTo>
                  <a:cubicBezTo>
                    <a:pt x="12575" y="292998"/>
                    <a:pt x="9051" y="293189"/>
                    <a:pt x="8479" y="291855"/>
                  </a:cubicBezTo>
                  <a:lnTo>
                    <a:pt x="7432" y="291188"/>
                  </a:lnTo>
                  <a:cubicBezTo>
                    <a:pt x="6193" y="290426"/>
                    <a:pt x="4288" y="290617"/>
                    <a:pt x="2955" y="290045"/>
                  </a:cubicBezTo>
                  <a:cubicBezTo>
                    <a:pt x="1716" y="289569"/>
                    <a:pt x="2" y="288616"/>
                    <a:pt x="2" y="287854"/>
                  </a:cubicBezTo>
                  <a:cubicBezTo>
                    <a:pt x="-93" y="284997"/>
                    <a:pt x="3145" y="285568"/>
                    <a:pt x="4574" y="286045"/>
                  </a:cubicBezTo>
                  <a:close/>
                  <a:moveTo>
                    <a:pt x="422436" y="285949"/>
                  </a:moveTo>
                  <a:lnTo>
                    <a:pt x="418245" y="286615"/>
                  </a:lnTo>
                  <a:cubicBezTo>
                    <a:pt x="420436" y="288997"/>
                    <a:pt x="420912" y="291378"/>
                    <a:pt x="419293" y="291759"/>
                  </a:cubicBezTo>
                  <a:lnTo>
                    <a:pt x="418340" y="292521"/>
                  </a:lnTo>
                  <a:cubicBezTo>
                    <a:pt x="417578" y="293092"/>
                    <a:pt x="417102" y="294521"/>
                    <a:pt x="417483" y="295188"/>
                  </a:cubicBezTo>
                  <a:cubicBezTo>
                    <a:pt x="417864" y="295855"/>
                    <a:pt x="420150" y="296521"/>
                    <a:pt x="420531" y="296236"/>
                  </a:cubicBezTo>
                  <a:lnTo>
                    <a:pt x="423008" y="294521"/>
                  </a:lnTo>
                  <a:cubicBezTo>
                    <a:pt x="425484" y="292330"/>
                    <a:pt x="427579" y="289092"/>
                    <a:pt x="427865" y="287473"/>
                  </a:cubicBezTo>
                  <a:lnTo>
                    <a:pt x="427008" y="286615"/>
                  </a:lnTo>
                  <a:cubicBezTo>
                    <a:pt x="426151" y="285853"/>
                    <a:pt x="423865" y="285663"/>
                    <a:pt x="422436" y="285949"/>
                  </a:cubicBezTo>
                  <a:close/>
                  <a:moveTo>
                    <a:pt x="321566" y="285472"/>
                  </a:moveTo>
                  <a:cubicBezTo>
                    <a:pt x="317947" y="283853"/>
                    <a:pt x="319375" y="289663"/>
                    <a:pt x="320709" y="291759"/>
                  </a:cubicBezTo>
                  <a:cubicBezTo>
                    <a:pt x="322042" y="293854"/>
                    <a:pt x="324138" y="294140"/>
                    <a:pt x="325376" y="292426"/>
                  </a:cubicBezTo>
                  <a:cubicBezTo>
                    <a:pt x="326615" y="290711"/>
                    <a:pt x="328043" y="286044"/>
                    <a:pt x="325471" y="286234"/>
                  </a:cubicBezTo>
                  <a:lnTo>
                    <a:pt x="323566" y="285853"/>
                  </a:lnTo>
                  <a:close/>
                  <a:moveTo>
                    <a:pt x="403291" y="284901"/>
                  </a:moveTo>
                  <a:lnTo>
                    <a:pt x="397197" y="289297"/>
                  </a:lnTo>
                  <a:lnTo>
                    <a:pt x="397100" y="289282"/>
                  </a:lnTo>
                  <a:cubicBezTo>
                    <a:pt x="395861" y="292711"/>
                    <a:pt x="395194" y="293188"/>
                    <a:pt x="395766" y="290330"/>
                  </a:cubicBezTo>
                  <a:lnTo>
                    <a:pt x="397197" y="289297"/>
                  </a:lnTo>
                  <a:lnTo>
                    <a:pt x="401386" y="289949"/>
                  </a:lnTo>
                  <a:lnTo>
                    <a:pt x="404434" y="290425"/>
                  </a:lnTo>
                  <a:cubicBezTo>
                    <a:pt x="404434" y="288330"/>
                    <a:pt x="403862" y="285853"/>
                    <a:pt x="403291" y="284901"/>
                  </a:cubicBezTo>
                  <a:close/>
                  <a:moveTo>
                    <a:pt x="369191" y="284425"/>
                  </a:moveTo>
                  <a:lnTo>
                    <a:pt x="369096" y="284615"/>
                  </a:lnTo>
                  <a:lnTo>
                    <a:pt x="367191" y="291283"/>
                  </a:lnTo>
                  <a:cubicBezTo>
                    <a:pt x="362428" y="288235"/>
                    <a:pt x="358333" y="288997"/>
                    <a:pt x="358047" y="292902"/>
                  </a:cubicBezTo>
                  <a:lnTo>
                    <a:pt x="361762" y="293664"/>
                  </a:lnTo>
                  <a:lnTo>
                    <a:pt x="363381" y="294045"/>
                  </a:lnTo>
                  <a:cubicBezTo>
                    <a:pt x="366239" y="291568"/>
                    <a:pt x="370144" y="291187"/>
                    <a:pt x="371953" y="293283"/>
                  </a:cubicBezTo>
                  <a:cubicBezTo>
                    <a:pt x="373763" y="295283"/>
                    <a:pt x="379954" y="292140"/>
                    <a:pt x="378621" y="290521"/>
                  </a:cubicBezTo>
                  <a:cubicBezTo>
                    <a:pt x="377192" y="288901"/>
                    <a:pt x="371477" y="284615"/>
                    <a:pt x="369191" y="284425"/>
                  </a:cubicBezTo>
                  <a:close/>
                  <a:moveTo>
                    <a:pt x="177548" y="281186"/>
                  </a:moveTo>
                  <a:cubicBezTo>
                    <a:pt x="176215" y="282615"/>
                    <a:pt x="174310" y="285091"/>
                    <a:pt x="173452" y="286615"/>
                  </a:cubicBezTo>
                  <a:lnTo>
                    <a:pt x="173833" y="287758"/>
                  </a:lnTo>
                  <a:lnTo>
                    <a:pt x="174405" y="289759"/>
                  </a:lnTo>
                  <a:cubicBezTo>
                    <a:pt x="174500" y="292140"/>
                    <a:pt x="174881" y="297569"/>
                    <a:pt x="174024" y="299188"/>
                  </a:cubicBezTo>
                  <a:cubicBezTo>
                    <a:pt x="173167" y="300808"/>
                    <a:pt x="172691" y="302141"/>
                    <a:pt x="172976" y="302332"/>
                  </a:cubicBezTo>
                  <a:cubicBezTo>
                    <a:pt x="173167" y="302427"/>
                    <a:pt x="174786" y="301951"/>
                    <a:pt x="175929" y="300903"/>
                  </a:cubicBezTo>
                  <a:cubicBezTo>
                    <a:pt x="177072" y="299855"/>
                    <a:pt x="180596" y="295569"/>
                    <a:pt x="181263" y="293473"/>
                  </a:cubicBezTo>
                  <a:cubicBezTo>
                    <a:pt x="181930" y="291378"/>
                    <a:pt x="181168" y="284520"/>
                    <a:pt x="180596" y="282901"/>
                  </a:cubicBezTo>
                  <a:lnTo>
                    <a:pt x="179358" y="282234"/>
                  </a:lnTo>
                  <a:close/>
                  <a:moveTo>
                    <a:pt x="2328484" y="269375"/>
                  </a:moveTo>
                  <a:cubicBezTo>
                    <a:pt x="2328103" y="269280"/>
                    <a:pt x="2325531" y="269661"/>
                    <a:pt x="2324674" y="270518"/>
                  </a:cubicBezTo>
                  <a:cubicBezTo>
                    <a:pt x="2323816" y="271471"/>
                    <a:pt x="2326864" y="276709"/>
                    <a:pt x="2328674" y="277662"/>
                  </a:cubicBezTo>
                  <a:cubicBezTo>
                    <a:pt x="2330484" y="278614"/>
                    <a:pt x="2333913" y="278614"/>
                    <a:pt x="2336294" y="277567"/>
                  </a:cubicBezTo>
                  <a:lnTo>
                    <a:pt x="2333818" y="275185"/>
                  </a:lnTo>
                  <a:lnTo>
                    <a:pt x="2332008" y="273471"/>
                  </a:lnTo>
                  <a:cubicBezTo>
                    <a:pt x="2330484" y="271280"/>
                    <a:pt x="2328865" y="269470"/>
                    <a:pt x="2328484" y="269375"/>
                  </a:cubicBezTo>
                  <a:close/>
                  <a:moveTo>
                    <a:pt x="2325341" y="258040"/>
                  </a:moveTo>
                  <a:cubicBezTo>
                    <a:pt x="2325436" y="259945"/>
                    <a:pt x="2327913" y="264708"/>
                    <a:pt x="2328960" y="264613"/>
                  </a:cubicBezTo>
                  <a:cubicBezTo>
                    <a:pt x="2330008" y="264517"/>
                    <a:pt x="2333437" y="265470"/>
                    <a:pt x="2335818" y="265660"/>
                  </a:cubicBezTo>
                  <a:lnTo>
                    <a:pt x="2336961" y="264327"/>
                  </a:lnTo>
                  <a:lnTo>
                    <a:pt x="2338961" y="262136"/>
                  </a:lnTo>
                  <a:cubicBezTo>
                    <a:pt x="2340580" y="259564"/>
                    <a:pt x="2339342" y="257755"/>
                    <a:pt x="2336199" y="258040"/>
                  </a:cubicBezTo>
                  <a:cubicBezTo>
                    <a:pt x="2333056" y="258326"/>
                    <a:pt x="2325245" y="256135"/>
                    <a:pt x="2325341" y="258040"/>
                  </a:cubicBezTo>
                  <a:close/>
                  <a:moveTo>
                    <a:pt x="2285240" y="257278"/>
                  </a:moveTo>
                  <a:cubicBezTo>
                    <a:pt x="2283907" y="256802"/>
                    <a:pt x="2281811" y="257278"/>
                    <a:pt x="2280573" y="258326"/>
                  </a:cubicBezTo>
                  <a:cubicBezTo>
                    <a:pt x="2279335" y="259374"/>
                    <a:pt x="2277049" y="264041"/>
                    <a:pt x="2278382" y="266232"/>
                  </a:cubicBezTo>
                  <a:lnTo>
                    <a:pt x="2281907" y="263755"/>
                  </a:lnTo>
                  <a:lnTo>
                    <a:pt x="2282764" y="262993"/>
                  </a:lnTo>
                  <a:cubicBezTo>
                    <a:pt x="2286098" y="264613"/>
                    <a:pt x="2287621" y="266803"/>
                    <a:pt x="2286288" y="267946"/>
                  </a:cubicBezTo>
                  <a:lnTo>
                    <a:pt x="2286478" y="268232"/>
                  </a:lnTo>
                  <a:lnTo>
                    <a:pt x="2289527" y="272328"/>
                  </a:lnTo>
                  <a:cubicBezTo>
                    <a:pt x="2294575" y="270232"/>
                    <a:pt x="2298671" y="266232"/>
                    <a:pt x="2298575" y="263374"/>
                  </a:cubicBezTo>
                  <a:lnTo>
                    <a:pt x="2295051" y="263089"/>
                  </a:lnTo>
                  <a:cubicBezTo>
                    <a:pt x="2290574" y="262708"/>
                    <a:pt x="2289241" y="259374"/>
                    <a:pt x="2286193" y="257755"/>
                  </a:cubicBezTo>
                  <a:close/>
                  <a:moveTo>
                    <a:pt x="27720" y="253373"/>
                  </a:moveTo>
                  <a:cubicBezTo>
                    <a:pt x="26101" y="253659"/>
                    <a:pt x="23624" y="255088"/>
                    <a:pt x="22100" y="256421"/>
                  </a:cubicBezTo>
                  <a:lnTo>
                    <a:pt x="23910" y="258326"/>
                  </a:lnTo>
                  <a:lnTo>
                    <a:pt x="25243" y="259755"/>
                  </a:lnTo>
                  <a:cubicBezTo>
                    <a:pt x="26767" y="262231"/>
                    <a:pt x="29244" y="262898"/>
                    <a:pt x="30768" y="261184"/>
                  </a:cubicBezTo>
                  <a:cubicBezTo>
                    <a:pt x="32292" y="259469"/>
                    <a:pt x="34007" y="254897"/>
                    <a:pt x="31054" y="254897"/>
                  </a:cubicBezTo>
                  <a:lnTo>
                    <a:pt x="29434" y="254135"/>
                  </a:lnTo>
                  <a:close/>
                  <a:moveTo>
                    <a:pt x="2289813" y="250039"/>
                  </a:moveTo>
                  <a:cubicBezTo>
                    <a:pt x="2286669" y="249658"/>
                    <a:pt x="2286098" y="251087"/>
                    <a:pt x="2288574" y="253183"/>
                  </a:cubicBezTo>
                  <a:cubicBezTo>
                    <a:pt x="2291050" y="255278"/>
                    <a:pt x="2298004" y="259660"/>
                    <a:pt x="2299147" y="258802"/>
                  </a:cubicBezTo>
                  <a:cubicBezTo>
                    <a:pt x="2300290" y="257945"/>
                    <a:pt x="2299623" y="253183"/>
                    <a:pt x="2299052" y="253849"/>
                  </a:cubicBezTo>
                  <a:cubicBezTo>
                    <a:pt x="2298671" y="254516"/>
                    <a:pt x="2292955" y="250325"/>
                    <a:pt x="2289813" y="250039"/>
                  </a:cubicBezTo>
                  <a:close/>
                  <a:moveTo>
                    <a:pt x="70106" y="227084"/>
                  </a:moveTo>
                  <a:lnTo>
                    <a:pt x="69916" y="227179"/>
                  </a:lnTo>
                  <a:cubicBezTo>
                    <a:pt x="67630" y="228513"/>
                    <a:pt x="65534" y="230704"/>
                    <a:pt x="63058" y="231085"/>
                  </a:cubicBezTo>
                  <a:cubicBezTo>
                    <a:pt x="60676" y="231466"/>
                    <a:pt x="57914" y="229846"/>
                    <a:pt x="55247" y="229370"/>
                  </a:cubicBezTo>
                  <a:cubicBezTo>
                    <a:pt x="54199" y="229180"/>
                    <a:pt x="52009" y="229751"/>
                    <a:pt x="52009" y="230037"/>
                  </a:cubicBezTo>
                  <a:lnTo>
                    <a:pt x="51914" y="231180"/>
                  </a:lnTo>
                  <a:cubicBezTo>
                    <a:pt x="52485" y="232513"/>
                    <a:pt x="55057" y="233466"/>
                    <a:pt x="57819" y="233466"/>
                  </a:cubicBezTo>
                  <a:cubicBezTo>
                    <a:pt x="60486" y="233466"/>
                    <a:pt x="67725" y="235561"/>
                    <a:pt x="70011" y="233275"/>
                  </a:cubicBezTo>
                  <a:lnTo>
                    <a:pt x="69535" y="230227"/>
                  </a:lnTo>
                  <a:lnTo>
                    <a:pt x="69344" y="229370"/>
                  </a:lnTo>
                  <a:cubicBezTo>
                    <a:pt x="70297" y="228322"/>
                    <a:pt x="70678" y="227275"/>
                    <a:pt x="70106" y="227084"/>
                  </a:cubicBezTo>
                  <a:close/>
                  <a:moveTo>
                    <a:pt x="41245" y="220798"/>
                  </a:moveTo>
                  <a:cubicBezTo>
                    <a:pt x="41341" y="222036"/>
                    <a:pt x="41912" y="227846"/>
                    <a:pt x="43055" y="231275"/>
                  </a:cubicBezTo>
                  <a:lnTo>
                    <a:pt x="43722" y="234418"/>
                  </a:lnTo>
                  <a:cubicBezTo>
                    <a:pt x="43817" y="234990"/>
                    <a:pt x="45722" y="235561"/>
                    <a:pt x="46675" y="235466"/>
                  </a:cubicBezTo>
                  <a:cubicBezTo>
                    <a:pt x="47437" y="235371"/>
                    <a:pt x="48580" y="234323"/>
                    <a:pt x="48675" y="233561"/>
                  </a:cubicBezTo>
                  <a:lnTo>
                    <a:pt x="49437" y="229180"/>
                  </a:lnTo>
                  <a:cubicBezTo>
                    <a:pt x="44865" y="223274"/>
                    <a:pt x="41150" y="219464"/>
                    <a:pt x="41245" y="220798"/>
                  </a:cubicBezTo>
                  <a:close/>
                  <a:moveTo>
                    <a:pt x="2234853" y="184698"/>
                  </a:moveTo>
                  <a:cubicBezTo>
                    <a:pt x="2233996" y="182983"/>
                    <a:pt x="2227138" y="184698"/>
                    <a:pt x="2226947" y="186127"/>
                  </a:cubicBezTo>
                  <a:cubicBezTo>
                    <a:pt x="2226757" y="187555"/>
                    <a:pt x="2222947" y="189365"/>
                    <a:pt x="2221899" y="188603"/>
                  </a:cubicBezTo>
                  <a:cubicBezTo>
                    <a:pt x="2220946" y="187841"/>
                    <a:pt x="2219137" y="191175"/>
                    <a:pt x="2217898" y="196128"/>
                  </a:cubicBezTo>
                  <a:lnTo>
                    <a:pt x="2225423" y="195652"/>
                  </a:lnTo>
                  <a:cubicBezTo>
                    <a:pt x="2227233" y="195556"/>
                    <a:pt x="2228948" y="193842"/>
                    <a:pt x="2230662" y="193842"/>
                  </a:cubicBezTo>
                  <a:lnTo>
                    <a:pt x="2232567" y="193842"/>
                  </a:lnTo>
                  <a:cubicBezTo>
                    <a:pt x="2235234" y="195080"/>
                    <a:pt x="2237234" y="194794"/>
                    <a:pt x="2237044" y="193175"/>
                  </a:cubicBezTo>
                  <a:cubicBezTo>
                    <a:pt x="2236854" y="191556"/>
                    <a:pt x="2235710" y="186508"/>
                    <a:pt x="2234853" y="184698"/>
                  </a:cubicBezTo>
                  <a:close/>
                  <a:moveTo>
                    <a:pt x="198408" y="177173"/>
                  </a:moveTo>
                  <a:cubicBezTo>
                    <a:pt x="195646" y="177173"/>
                    <a:pt x="192883" y="179650"/>
                    <a:pt x="192217" y="182602"/>
                  </a:cubicBezTo>
                  <a:lnTo>
                    <a:pt x="187359" y="185269"/>
                  </a:lnTo>
                  <a:cubicBezTo>
                    <a:pt x="186787" y="185650"/>
                    <a:pt x="186121" y="186889"/>
                    <a:pt x="186311" y="186984"/>
                  </a:cubicBezTo>
                  <a:cubicBezTo>
                    <a:pt x="190026" y="189175"/>
                    <a:pt x="183740" y="190127"/>
                    <a:pt x="185359" y="191842"/>
                  </a:cubicBezTo>
                  <a:cubicBezTo>
                    <a:pt x="186787" y="193270"/>
                    <a:pt x="188788" y="194413"/>
                    <a:pt x="190407" y="195747"/>
                  </a:cubicBezTo>
                  <a:lnTo>
                    <a:pt x="192788" y="197652"/>
                  </a:lnTo>
                  <a:cubicBezTo>
                    <a:pt x="195550" y="199938"/>
                    <a:pt x="199456" y="199366"/>
                    <a:pt x="201456" y="196414"/>
                  </a:cubicBezTo>
                  <a:lnTo>
                    <a:pt x="203170" y="193461"/>
                  </a:lnTo>
                  <a:lnTo>
                    <a:pt x="203361" y="193080"/>
                  </a:lnTo>
                  <a:cubicBezTo>
                    <a:pt x="202599" y="192127"/>
                    <a:pt x="200789" y="191746"/>
                    <a:pt x="199265" y="192127"/>
                  </a:cubicBezTo>
                  <a:cubicBezTo>
                    <a:pt x="197741" y="192604"/>
                    <a:pt x="193455" y="188413"/>
                    <a:pt x="194408" y="181555"/>
                  </a:cubicBezTo>
                  <a:lnTo>
                    <a:pt x="202123" y="178888"/>
                  </a:lnTo>
                  <a:lnTo>
                    <a:pt x="203933" y="178316"/>
                  </a:lnTo>
                  <a:cubicBezTo>
                    <a:pt x="206123" y="178221"/>
                    <a:pt x="207933" y="177935"/>
                    <a:pt x="207933" y="177745"/>
                  </a:cubicBezTo>
                  <a:cubicBezTo>
                    <a:pt x="208124" y="177649"/>
                    <a:pt x="201170" y="177173"/>
                    <a:pt x="198408" y="177173"/>
                  </a:cubicBezTo>
                  <a:close/>
                  <a:moveTo>
                    <a:pt x="75665" y="169789"/>
                  </a:moveTo>
                  <a:lnTo>
                    <a:pt x="77155" y="171172"/>
                  </a:lnTo>
                  <a:lnTo>
                    <a:pt x="79250" y="173078"/>
                  </a:lnTo>
                  <a:cubicBezTo>
                    <a:pt x="82203" y="174792"/>
                    <a:pt x="83060" y="176221"/>
                    <a:pt x="81346" y="176125"/>
                  </a:cubicBezTo>
                  <a:cubicBezTo>
                    <a:pt x="79536" y="176125"/>
                    <a:pt x="77059" y="180221"/>
                    <a:pt x="73821" y="180412"/>
                  </a:cubicBezTo>
                  <a:lnTo>
                    <a:pt x="70868" y="180983"/>
                  </a:lnTo>
                  <a:lnTo>
                    <a:pt x="67820" y="181745"/>
                  </a:lnTo>
                  <a:cubicBezTo>
                    <a:pt x="64486" y="182317"/>
                    <a:pt x="61915" y="181936"/>
                    <a:pt x="62105" y="180983"/>
                  </a:cubicBezTo>
                  <a:cubicBezTo>
                    <a:pt x="62296" y="180031"/>
                    <a:pt x="71440" y="176697"/>
                    <a:pt x="71821" y="174506"/>
                  </a:cubicBezTo>
                  <a:lnTo>
                    <a:pt x="73059" y="172982"/>
                  </a:lnTo>
                  <a:close/>
                  <a:moveTo>
                    <a:pt x="2263809" y="168315"/>
                  </a:moveTo>
                  <a:lnTo>
                    <a:pt x="2258380" y="170887"/>
                  </a:lnTo>
                  <a:lnTo>
                    <a:pt x="2257714" y="170717"/>
                  </a:lnTo>
                  <a:close/>
                  <a:moveTo>
                    <a:pt x="76869" y="168315"/>
                  </a:moveTo>
                  <a:lnTo>
                    <a:pt x="75665" y="169789"/>
                  </a:lnTo>
                  <a:lnTo>
                    <a:pt x="74488" y="168696"/>
                  </a:lnTo>
                  <a:cubicBezTo>
                    <a:pt x="71916" y="169363"/>
                    <a:pt x="73059" y="169268"/>
                    <a:pt x="76869" y="168315"/>
                  </a:cubicBezTo>
                  <a:close/>
                  <a:moveTo>
                    <a:pt x="2195610" y="161076"/>
                  </a:moveTo>
                  <a:lnTo>
                    <a:pt x="2194563" y="162314"/>
                  </a:lnTo>
                  <a:cubicBezTo>
                    <a:pt x="2193896" y="163076"/>
                    <a:pt x="2195515" y="165172"/>
                    <a:pt x="2194943" y="165743"/>
                  </a:cubicBezTo>
                  <a:cubicBezTo>
                    <a:pt x="2193705" y="166886"/>
                    <a:pt x="2191515" y="167172"/>
                    <a:pt x="2189895" y="168029"/>
                  </a:cubicBezTo>
                  <a:lnTo>
                    <a:pt x="2189229" y="168410"/>
                  </a:lnTo>
                  <a:cubicBezTo>
                    <a:pt x="2188752" y="169172"/>
                    <a:pt x="2190086" y="170125"/>
                    <a:pt x="2192181" y="170410"/>
                  </a:cubicBezTo>
                  <a:cubicBezTo>
                    <a:pt x="2194277" y="170887"/>
                    <a:pt x="2202373" y="164791"/>
                    <a:pt x="2201611" y="162695"/>
                  </a:cubicBezTo>
                  <a:cubicBezTo>
                    <a:pt x="2200944" y="160695"/>
                    <a:pt x="2198277" y="159933"/>
                    <a:pt x="2195610" y="161076"/>
                  </a:cubicBezTo>
                  <a:close/>
                  <a:moveTo>
                    <a:pt x="178215" y="146312"/>
                  </a:moveTo>
                  <a:cubicBezTo>
                    <a:pt x="180502" y="145741"/>
                    <a:pt x="181073" y="145836"/>
                    <a:pt x="179549" y="146503"/>
                  </a:cubicBezTo>
                  <a:cubicBezTo>
                    <a:pt x="177930" y="147265"/>
                    <a:pt x="175548" y="150884"/>
                    <a:pt x="175929" y="151361"/>
                  </a:cubicBezTo>
                  <a:cubicBezTo>
                    <a:pt x="176406" y="151742"/>
                    <a:pt x="177072" y="153266"/>
                    <a:pt x="176406" y="153837"/>
                  </a:cubicBezTo>
                  <a:cubicBezTo>
                    <a:pt x="175739" y="154408"/>
                    <a:pt x="173262" y="154885"/>
                    <a:pt x="172500" y="153742"/>
                  </a:cubicBezTo>
                  <a:cubicBezTo>
                    <a:pt x="171738" y="152408"/>
                    <a:pt x="175929" y="146884"/>
                    <a:pt x="178215" y="146312"/>
                  </a:cubicBezTo>
                  <a:close/>
                  <a:moveTo>
                    <a:pt x="2259237" y="120500"/>
                  </a:moveTo>
                  <a:cubicBezTo>
                    <a:pt x="2259999" y="120881"/>
                    <a:pt x="2260761" y="122691"/>
                    <a:pt x="2260284" y="123072"/>
                  </a:cubicBezTo>
                  <a:lnTo>
                    <a:pt x="2257713" y="125644"/>
                  </a:lnTo>
                  <a:cubicBezTo>
                    <a:pt x="2253998" y="128882"/>
                    <a:pt x="2253236" y="132978"/>
                    <a:pt x="2255903" y="134597"/>
                  </a:cubicBezTo>
                  <a:cubicBezTo>
                    <a:pt x="2258570" y="136407"/>
                    <a:pt x="2270476" y="132787"/>
                    <a:pt x="2272858" y="133645"/>
                  </a:cubicBezTo>
                  <a:cubicBezTo>
                    <a:pt x="2275239" y="134502"/>
                    <a:pt x="2276286" y="136502"/>
                    <a:pt x="2275143" y="138026"/>
                  </a:cubicBezTo>
                  <a:cubicBezTo>
                    <a:pt x="2274001" y="139550"/>
                    <a:pt x="2268286" y="137169"/>
                    <a:pt x="2266857" y="137074"/>
                  </a:cubicBezTo>
                  <a:lnTo>
                    <a:pt x="2266190" y="137645"/>
                  </a:lnTo>
                  <a:cubicBezTo>
                    <a:pt x="2265523" y="138217"/>
                    <a:pt x="2265618" y="139550"/>
                    <a:pt x="2265904" y="140407"/>
                  </a:cubicBezTo>
                  <a:cubicBezTo>
                    <a:pt x="2266285" y="141360"/>
                    <a:pt x="2267714" y="141931"/>
                    <a:pt x="2267904" y="142884"/>
                  </a:cubicBezTo>
                  <a:cubicBezTo>
                    <a:pt x="2268095" y="143646"/>
                    <a:pt x="2267333" y="145075"/>
                    <a:pt x="2266571" y="145360"/>
                  </a:cubicBezTo>
                  <a:lnTo>
                    <a:pt x="2265714" y="145646"/>
                  </a:lnTo>
                  <a:cubicBezTo>
                    <a:pt x="2264380" y="145075"/>
                    <a:pt x="2261999" y="144122"/>
                    <a:pt x="2260475" y="143360"/>
                  </a:cubicBezTo>
                  <a:lnTo>
                    <a:pt x="2258665" y="142979"/>
                  </a:lnTo>
                  <a:lnTo>
                    <a:pt x="2255427" y="142312"/>
                  </a:lnTo>
                  <a:cubicBezTo>
                    <a:pt x="2252760" y="139741"/>
                    <a:pt x="2249807" y="135645"/>
                    <a:pt x="2249045" y="133168"/>
                  </a:cubicBezTo>
                  <a:cubicBezTo>
                    <a:pt x="2248188" y="130692"/>
                    <a:pt x="2253712" y="123739"/>
                    <a:pt x="2254665" y="122119"/>
                  </a:cubicBezTo>
                  <a:lnTo>
                    <a:pt x="2255903" y="120881"/>
                  </a:lnTo>
                  <a:cubicBezTo>
                    <a:pt x="2256475" y="120310"/>
                    <a:pt x="2258475" y="120119"/>
                    <a:pt x="2259237" y="120500"/>
                  </a:cubicBezTo>
                  <a:close/>
                  <a:moveTo>
                    <a:pt x="266035" y="117832"/>
                  </a:moveTo>
                  <a:lnTo>
                    <a:pt x="258796" y="118213"/>
                  </a:lnTo>
                  <a:lnTo>
                    <a:pt x="258320" y="118213"/>
                  </a:lnTo>
                  <a:cubicBezTo>
                    <a:pt x="257844" y="119642"/>
                    <a:pt x="258225" y="121071"/>
                    <a:pt x="259082" y="121357"/>
                  </a:cubicBezTo>
                  <a:lnTo>
                    <a:pt x="259844" y="121452"/>
                  </a:lnTo>
                  <a:lnTo>
                    <a:pt x="260701" y="121547"/>
                  </a:lnTo>
                  <a:cubicBezTo>
                    <a:pt x="261749" y="121357"/>
                    <a:pt x="263273" y="122785"/>
                    <a:pt x="264131" y="124595"/>
                  </a:cubicBezTo>
                  <a:lnTo>
                    <a:pt x="267083" y="124500"/>
                  </a:lnTo>
                  <a:lnTo>
                    <a:pt x="270608" y="124309"/>
                  </a:lnTo>
                  <a:cubicBezTo>
                    <a:pt x="276037" y="124405"/>
                    <a:pt x="274036" y="121452"/>
                    <a:pt x="266035" y="117832"/>
                  </a:cubicBezTo>
                  <a:close/>
                  <a:moveTo>
                    <a:pt x="223554" y="110022"/>
                  </a:moveTo>
                  <a:cubicBezTo>
                    <a:pt x="221840" y="111260"/>
                    <a:pt x="216982" y="114213"/>
                    <a:pt x="215743" y="114880"/>
                  </a:cubicBezTo>
                  <a:cubicBezTo>
                    <a:pt x="214410" y="115642"/>
                    <a:pt x="219077" y="118499"/>
                    <a:pt x="220887" y="116499"/>
                  </a:cubicBezTo>
                  <a:lnTo>
                    <a:pt x="222887" y="116213"/>
                  </a:lnTo>
                  <a:lnTo>
                    <a:pt x="230221" y="115356"/>
                  </a:lnTo>
                  <a:cubicBezTo>
                    <a:pt x="228316" y="111165"/>
                    <a:pt x="225364" y="108784"/>
                    <a:pt x="223554" y="110022"/>
                  </a:cubicBezTo>
                  <a:close/>
                  <a:moveTo>
                    <a:pt x="252796" y="107831"/>
                  </a:moveTo>
                  <a:cubicBezTo>
                    <a:pt x="251939" y="107736"/>
                    <a:pt x="250224" y="108498"/>
                    <a:pt x="250033" y="109165"/>
                  </a:cubicBezTo>
                  <a:cubicBezTo>
                    <a:pt x="249748" y="109927"/>
                    <a:pt x="250415" y="111546"/>
                    <a:pt x="251081" y="111736"/>
                  </a:cubicBezTo>
                  <a:cubicBezTo>
                    <a:pt x="254034" y="112689"/>
                    <a:pt x="257082" y="113641"/>
                    <a:pt x="260225" y="113927"/>
                  </a:cubicBezTo>
                  <a:lnTo>
                    <a:pt x="263654" y="114213"/>
                  </a:lnTo>
                  <a:cubicBezTo>
                    <a:pt x="267178" y="115165"/>
                    <a:pt x="270036" y="113356"/>
                    <a:pt x="270036" y="112403"/>
                  </a:cubicBezTo>
                  <a:cubicBezTo>
                    <a:pt x="270036" y="111451"/>
                    <a:pt x="264797" y="109736"/>
                    <a:pt x="258320" y="108593"/>
                  </a:cubicBezTo>
                  <a:close/>
                  <a:moveTo>
                    <a:pt x="283752" y="102783"/>
                  </a:moveTo>
                  <a:cubicBezTo>
                    <a:pt x="282418" y="100973"/>
                    <a:pt x="281466" y="102688"/>
                    <a:pt x="280133" y="102878"/>
                  </a:cubicBezTo>
                  <a:lnTo>
                    <a:pt x="276799" y="103450"/>
                  </a:lnTo>
                  <a:cubicBezTo>
                    <a:pt x="275656" y="105450"/>
                    <a:pt x="275560" y="108117"/>
                    <a:pt x="276608" y="109260"/>
                  </a:cubicBezTo>
                  <a:cubicBezTo>
                    <a:pt x="277656" y="110498"/>
                    <a:pt x="274799" y="114499"/>
                    <a:pt x="276323" y="116975"/>
                  </a:cubicBezTo>
                  <a:lnTo>
                    <a:pt x="278132" y="118880"/>
                  </a:lnTo>
                  <a:cubicBezTo>
                    <a:pt x="278894" y="119642"/>
                    <a:pt x="281561" y="120309"/>
                    <a:pt x="282228" y="119928"/>
                  </a:cubicBezTo>
                  <a:cubicBezTo>
                    <a:pt x="284038" y="118785"/>
                    <a:pt x="287086" y="117547"/>
                    <a:pt x="285848" y="115070"/>
                  </a:cubicBezTo>
                  <a:lnTo>
                    <a:pt x="285371" y="114213"/>
                  </a:lnTo>
                  <a:cubicBezTo>
                    <a:pt x="282895" y="113737"/>
                    <a:pt x="282609" y="111165"/>
                    <a:pt x="284704" y="108498"/>
                  </a:cubicBezTo>
                  <a:lnTo>
                    <a:pt x="285848" y="106117"/>
                  </a:lnTo>
                  <a:cubicBezTo>
                    <a:pt x="286228" y="105355"/>
                    <a:pt x="284609" y="103831"/>
                    <a:pt x="283752" y="102783"/>
                  </a:cubicBezTo>
                  <a:close/>
                  <a:moveTo>
                    <a:pt x="243366" y="86781"/>
                  </a:moveTo>
                  <a:cubicBezTo>
                    <a:pt x="238889" y="85733"/>
                    <a:pt x="237651" y="90115"/>
                    <a:pt x="234603" y="91734"/>
                  </a:cubicBezTo>
                  <a:cubicBezTo>
                    <a:pt x="234127" y="91924"/>
                    <a:pt x="234698" y="93163"/>
                    <a:pt x="234317" y="93639"/>
                  </a:cubicBezTo>
                  <a:lnTo>
                    <a:pt x="233269" y="95258"/>
                  </a:lnTo>
                  <a:cubicBezTo>
                    <a:pt x="232984" y="97068"/>
                    <a:pt x="234698" y="98687"/>
                    <a:pt x="237175" y="98782"/>
                  </a:cubicBezTo>
                  <a:lnTo>
                    <a:pt x="237175" y="96020"/>
                  </a:lnTo>
                  <a:cubicBezTo>
                    <a:pt x="237175" y="95639"/>
                    <a:pt x="240127" y="94877"/>
                    <a:pt x="241556" y="95068"/>
                  </a:cubicBezTo>
                  <a:lnTo>
                    <a:pt x="243747" y="95544"/>
                  </a:lnTo>
                  <a:cubicBezTo>
                    <a:pt x="246985" y="96877"/>
                    <a:pt x="250033" y="95734"/>
                    <a:pt x="250415" y="93067"/>
                  </a:cubicBezTo>
                  <a:lnTo>
                    <a:pt x="249557" y="91829"/>
                  </a:lnTo>
                  <a:cubicBezTo>
                    <a:pt x="248033" y="89829"/>
                    <a:pt x="245842" y="87448"/>
                    <a:pt x="243366" y="86781"/>
                  </a:cubicBezTo>
                  <a:close/>
                  <a:moveTo>
                    <a:pt x="261464" y="86686"/>
                  </a:moveTo>
                  <a:lnTo>
                    <a:pt x="261178" y="87067"/>
                  </a:lnTo>
                  <a:cubicBezTo>
                    <a:pt x="259844" y="88972"/>
                    <a:pt x="259463" y="91258"/>
                    <a:pt x="255844" y="91448"/>
                  </a:cubicBezTo>
                  <a:cubicBezTo>
                    <a:pt x="255463" y="91448"/>
                    <a:pt x="255082" y="94496"/>
                    <a:pt x="255272" y="96115"/>
                  </a:cubicBezTo>
                  <a:cubicBezTo>
                    <a:pt x="255272" y="96401"/>
                    <a:pt x="258130" y="96973"/>
                    <a:pt x="259368" y="96592"/>
                  </a:cubicBezTo>
                  <a:lnTo>
                    <a:pt x="260701" y="96211"/>
                  </a:lnTo>
                  <a:cubicBezTo>
                    <a:pt x="262035" y="96115"/>
                    <a:pt x="265369" y="96211"/>
                    <a:pt x="268226" y="96211"/>
                  </a:cubicBezTo>
                  <a:cubicBezTo>
                    <a:pt x="270893" y="96306"/>
                    <a:pt x="267274" y="90686"/>
                    <a:pt x="265369" y="91734"/>
                  </a:cubicBezTo>
                  <a:cubicBezTo>
                    <a:pt x="263559" y="92782"/>
                    <a:pt x="262511" y="92115"/>
                    <a:pt x="263083" y="90210"/>
                  </a:cubicBezTo>
                  <a:lnTo>
                    <a:pt x="263464" y="89257"/>
                  </a:lnTo>
                  <a:lnTo>
                    <a:pt x="263750" y="88495"/>
                  </a:lnTo>
                  <a:cubicBezTo>
                    <a:pt x="264131" y="87733"/>
                    <a:pt x="263083" y="86876"/>
                    <a:pt x="261464" y="86686"/>
                  </a:cubicBezTo>
                  <a:close/>
                  <a:moveTo>
                    <a:pt x="2053211" y="78208"/>
                  </a:moveTo>
                  <a:cubicBezTo>
                    <a:pt x="2050449" y="76780"/>
                    <a:pt x="2046354" y="78780"/>
                    <a:pt x="2046925" y="79923"/>
                  </a:cubicBezTo>
                  <a:cubicBezTo>
                    <a:pt x="2047496" y="81256"/>
                    <a:pt x="2052830" y="82971"/>
                    <a:pt x="2054735" y="82209"/>
                  </a:cubicBezTo>
                  <a:cubicBezTo>
                    <a:pt x="2056640" y="81447"/>
                    <a:pt x="2055879" y="79637"/>
                    <a:pt x="2053211" y="78208"/>
                  </a:cubicBezTo>
                  <a:close/>
                  <a:moveTo>
                    <a:pt x="2078453" y="69731"/>
                  </a:moveTo>
                  <a:cubicBezTo>
                    <a:pt x="2078834" y="68683"/>
                    <a:pt x="2077786" y="68398"/>
                    <a:pt x="2074738" y="72017"/>
                  </a:cubicBezTo>
                  <a:lnTo>
                    <a:pt x="2069975" y="72779"/>
                  </a:lnTo>
                  <a:cubicBezTo>
                    <a:pt x="2069689" y="72874"/>
                    <a:pt x="2069309" y="74208"/>
                    <a:pt x="2069689" y="74589"/>
                  </a:cubicBezTo>
                  <a:cubicBezTo>
                    <a:pt x="2070356" y="75256"/>
                    <a:pt x="2071594" y="76208"/>
                    <a:pt x="2072357" y="76018"/>
                  </a:cubicBezTo>
                  <a:cubicBezTo>
                    <a:pt x="2075405" y="75446"/>
                    <a:pt x="2078453" y="74589"/>
                    <a:pt x="2081405" y="73732"/>
                  </a:cubicBezTo>
                  <a:lnTo>
                    <a:pt x="2081786" y="73732"/>
                  </a:lnTo>
                  <a:cubicBezTo>
                    <a:pt x="2081786" y="73065"/>
                    <a:pt x="2079976" y="72017"/>
                    <a:pt x="2079119" y="71922"/>
                  </a:cubicBezTo>
                  <a:cubicBezTo>
                    <a:pt x="2078357" y="71731"/>
                    <a:pt x="2078071" y="70779"/>
                    <a:pt x="2078453" y="69731"/>
                  </a:cubicBezTo>
                  <a:close/>
                  <a:moveTo>
                    <a:pt x="313375" y="68398"/>
                  </a:moveTo>
                  <a:cubicBezTo>
                    <a:pt x="311375" y="68302"/>
                    <a:pt x="306898" y="72589"/>
                    <a:pt x="306898" y="74494"/>
                  </a:cubicBezTo>
                  <a:cubicBezTo>
                    <a:pt x="306898" y="76303"/>
                    <a:pt x="309184" y="76780"/>
                    <a:pt x="311946" y="75541"/>
                  </a:cubicBezTo>
                  <a:cubicBezTo>
                    <a:pt x="314708" y="74208"/>
                    <a:pt x="315280" y="68398"/>
                    <a:pt x="313375" y="68398"/>
                  </a:cubicBezTo>
                  <a:close/>
                  <a:moveTo>
                    <a:pt x="439962" y="57444"/>
                  </a:moveTo>
                  <a:lnTo>
                    <a:pt x="435961" y="58587"/>
                  </a:lnTo>
                  <a:cubicBezTo>
                    <a:pt x="430342" y="60492"/>
                    <a:pt x="429389" y="63254"/>
                    <a:pt x="433771" y="64778"/>
                  </a:cubicBezTo>
                  <a:lnTo>
                    <a:pt x="438628" y="62111"/>
                  </a:lnTo>
                  <a:cubicBezTo>
                    <a:pt x="439581" y="61635"/>
                    <a:pt x="441200" y="61825"/>
                    <a:pt x="441962" y="61254"/>
                  </a:cubicBezTo>
                  <a:cubicBezTo>
                    <a:pt x="442724" y="60682"/>
                    <a:pt x="443296" y="59349"/>
                    <a:pt x="442915" y="58587"/>
                  </a:cubicBezTo>
                  <a:cubicBezTo>
                    <a:pt x="442629" y="57920"/>
                    <a:pt x="440819" y="57253"/>
                    <a:pt x="439962" y="57444"/>
                  </a:cubicBezTo>
                  <a:close/>
                  <a:moveTo>
                    <a:pt x="514353" y="40299"/>
                  </a:moveTo>
                  <a:lnTo>
                    <a:pt x="518734" y="40394"/>
                  </a:lnTo>
                  <a:lnTo>
                    <a:pt x="523307" y="40489"/>
                  </a:lnTo>
                  <a:cubicBezTo>
                    <a:pt x="528450" y="40489"/>
                    <a:pt x="534070" y="42585"/>
                    <a:pt x="535784" y="45252"/>
                  </a:cubicBezTo>
                  <a:lnTo>
                    <a:pt x="534927" y="46204"/>
                  </a:lnTo>
                  <a:lnTo>
                    <a:pt x="532832" y="48681"/>
                  </a:lnTo>
                  <a:cubicBezTo>
                    <a:pt x="533117" y="51157"/>
                    <a:pt x="533022" y="53158"/>
                    <a:pt x="532546" y="53158"/>
                  </a:cubicBezTo>
                  <a:cubicBezTo>
                    <a:pt x="532069" y="53158"/>
                    <a:pt x="531307" y="51157"/>
                    <a:pt x="531974" y="48586"/>
                  </a:cubicBezTo>
                  <a:lnTo>
                    <a:pt x="527878" y="48967"/>
                  </a:lnTo>
                  <a:lnTo>
                    <a:pt x="524926" y="49253"/>
                  </a:lnTo>
                  <a:cubicBezTo>
                    <a:pt x="521878" y="50205"/>
                    <a:pt x="519687" y="49634"/>
                    <a:pt x="520068" y="48014"/>
                  </a:cubicBezTo>
                  <a:cubicBezTo>
                    <a:pt x="520449" y="46395"/>
                    <a:pt x="514924" y="42680"/>
                    <a:pt x="514353" y="40299"/>
                  </a:cubicBezTo>
                  <a:close/>
                  <a:moveTo>
                    <a:pt x="1565246" y="3247"/>
                  </a:moveTo>
                  <a:cubicBezTo>
                    <a:pt x="1566008" y="3056"/>
                    <a:pt x="1567151" y="4009"/>
                    <a:pt x="1567913" y="4580"/>
                  </a:cubicBezTo>
                  <a:lnTo>
                    <a:pt x="1569628" y="6009"/>
                  </a:lnTo>
                  <a:cubicBezTo>
                    <a:pt x="1571818" y="5533"/>
                    <a:pt x="1576581" y="4390"/>
                    <a:pt x="1580391" y="3437"/>
                  </a:cubicBezTo>
                  <a:lnTo>
                    <a:pt x="1580105" y="8390"/>
                  </a:lnTo>
                  <a:lnTo>
                    <a:pt x="1580010" y="10391"/>
                  </a:lnTo>
                  <a:cubicBezTo>
                    <a:pt x="1581724" y="13058"/>
                    <a:pt x="1580010" y="16296"/>
                    <a:pt x="1576295" y="17630"/>
                  </a:cubicBezTo>
                  <a:lnTo>
                    <a:pt x="1574580" y="12772"/>
                  </a:lnTo>
                  <a:lnTo>
                    <a:pt x="1572675" y="7438"/>
                  </a:lnTo>
                  <a:cubicBezTo>
                    <a:pt x="1565437" y="6771"/>
                    <a:pt x="1561245" y="10581"/>
                    <a:pt x="1561817" y="12200"/>
                  </a:cubicBezTo>
                  <a:cubicBezTo>
                    <a:pt x="1562388" y="13820"/>
                    <a:pt x="1560007" y="12867"/>
                    <a:pt x="1556483" y="10105"/>
                  </a:cubicBezTo>
                  <a:lnTo>
                    <a:pt x="1554292" y="8105"/>
                  </a:lnTo>
                  <a:lnTo>
                    <a:pt x="1553816" y="7724"/>
                  </a:lnTo>
                  <a:cubicBezTo>
                    <a:pt x="1553911" y="6771"/>
                    <a:pt x="1557340" y="5057"/>
                    <a:pt x="1561436" y="4009"/>
                  </a:cubicBezTo>
                  <a:close/>
                  <a:moveTo>
                    <a:pt x="2200659" y="2961"/>
                  </a:moveTo>
                  <a:cubicBezTo>
                    <a:pt x="2202659" y="2866"/>
                    <a:pt x="2205993" y="1628"/>
                    <a:pt x="2206183" y="5152"/>
                  </a:cubicBezTo>
                  <a:lnTo>
                    <a:pt x="2206183" y="5724"/>
                  </a:lnTo>
                  <a:cubicBezTo>
                    <a:pt x="2206946" y="6581"/>
                    <a:pt x="2208089" y="6486"/>
                    <a:pt x="2208755" y="5533"/>
                  </a:cubicBezTo>
                  <a:cubicBezTo>
                    <a:pt x="2209517" y="4485"/>
                    <a:pt x="2212184" y="2485"/>
                    <a:pt x="2213136" y="3342"/>
                  </a:cubicBezTo>
                  <a:cubicBezTo>
                    <a:pt x="2214089" y="4104"/>
                    <a:pt x="2214470" y="8391"/>
                    <a:pt x="2211708" y="10772"/>
                  </a:cubicBezTo>
                  <a:lnTo>
                    <a:pt x="2208565" y="12105"/>
                  </a:lnTo>
                  <a:lnTo>
                    <a:pt x="2206088" y="13248"/>
                  </a:lnTo>
                  <a:cubicBezTo>
                    <a:pt x="2202278" y="13534"/>
                    <a:pt x="2200754" y="11058"/>
                    <a:pt x="2202659" y="7914"/>
                  </a:cubicBezTo>
                  <a:lnTo>
                    <a:pt x="2198564" y="5628"/>
                  </a:lnTo>
                  <a:cubicBezTo>
                    <a:pt x="2198468" y="5628"/>
                    <a:pt x="2199897" y="2961"/>
                    <a:pt x="2200659" y="2961"/>
                  </a:cubicBezTo>
                  <a:close/>
                  <a:moveTo>
                    <a:pt x="2164178" y="865"/>
                  </a:moveTo>
                  <a:cubicBezTo>
                    <a:pt x="2167225" y="389"/>
                    <a:pt x="2175607" y="3532"/>
                    <a:pt x="2177132" y="3056"/>
                  </a:cubicBezTo>
                  <a:lnTo>
                    <a:pt x="2178655" y="2770"/>
                  </a:lnTo>
                  <a:lnTo>
                    <a:pt x="2180941" y="2389"/>
                  </a:lnTo>
                  <a:cubicBezTo>
                    <a:pt x="2184275" y="2008"/>
                    <a:pt x="2185609" y="2866"/>
                    <a:pt x="2183989" y="4199"/>
                  </a:cubicBezTo>
                  <a:lnTo>
                    <a:pt x="2183704" y="4961"/>
                  </a:lnTo>
                  <a:lnTo>
                    <a:pt x="2183418" y="5818"/>
                  </a:lnTo>
                  <a:cubicBezTo>
                    <a:pt x="2183799" y="6866"/>
                    <a:pt x="2185609" y="7819"/>
                    <a:pt x="2187514" y="7819"/>
                  </a:cubicBezTo>
                  <a:lnTo>
                    <a:pt x="2188371" y="7152"/>
                  </a:lnTo>
                  <a:cubicBezTo>
                    <a:pt x="2191991" y="4294"/>
                    <a:pt x="2191895" y="4104"/>
                    <a:pt x="2193800" y="7247"/>
                  </a:cubicBezTo>
                  <a:cubicBezTo>
                    <a:pt x="2194657" y="8676"/>
                    <a:pt x="2196372" y="10867"/>
                    <a:pt x="2195800" y="11438"/>
                  </a:cubicBezTo>
                  <a:cubicBezTo>
                    <a:pt x="2194277" y="13057"/>
                    <a:pt x="2193610" y="14010"/>
                    <a:pt x="2195896" y="15248"/>
                  </a:cubicBezTo>
                  <a:lnTo>
                    <a:pt x="2198563" y="16772"/>
                  </a:lnTo>
                  <a:cubicBezTo>
                    <a:pt x="2201611" y="18582"/>
                    <a:pt x="2201420" y="20963"/>
                    <a:pt x="2198277" y="22011"/>
                  </a:cubicBezTo>
                  <a:cubicBezTo>
                    <a:pt x="2195134" y="23059"/>
                    <a:pt x="2187323" y="31441"/>
                    <a:pt x="2189323" y="37822"/>
                  </a:cubicBezTo>
                  <a:lnTo>
                    <a:pt x="2199611" y="37632"/>
                  </a:lnTo>
                  <a:lnTo>
                    <a:pt x="2200182" y="37632"/>
                  </a:lnTo>
                  <a:cubicBezTo>
                    <a:pt x="2200849" y="39346"/>
                    <a:pt x="2200373" y="43061"/>
                    <a:pt x="2199134" y="45919"/>
                  </a:cubicBezTo>
                  <a:cubicBezTo>
                    <a:pt x="2197896" y="48776"/>
                    <a:pt x="2189800" y="53920"/>
                    <a:pt x="2188943" y="54205"/>
                  </a:cubicBezTo>
                  <a:cubicBezTo>
                    <a:pt x="2188085" y="54396"/>
                    <a:pt x="2187037" y="55920"/>
                    <a:pt x="2187514" y="57158"/>
                  </a:cubicBezTo>
                  <a:cubicBezTo>
                    <a:pt x="2187895" y="58396"/>
                    <a:pt x="2185799" y="62492"/>
                    <a:pt x="2181608" y="63349"/>
                  </a:cubicBezTo>
                  <a:lnTo>
                    <a:pt x="2177894" y="61730"/>
                  </a:lnTo>
                  <a:lnTo>
                    <a:pt x="2177036" y="61349"/>
                  </a:lnTo>
                  <a:cubicBezTo>
                    <a:pt x="2175036" y="62492"/>
                    <a:pt x="2173036" y="64492"/>
                    <a:pt x="2172655" y="65731"/>
                  </a:cubicBezTo>
                  <a:cubicBezTo>
                    <a:pt x="2172274" y="66969"/>
                    <a:pt x="2174655" y="71731"/>
                    <a:pt x="2179989" y="72779"/>
                  </a:cubicBezTo>
                  <a:lnTo>
                    <a:pt x="2181990" y="67064"/>
                  </a:lnTo>
                  <a:cubicBezTo>
                    <a:pt x="2181990" y="66969"/>
                    <a:pt x="2185132" y="67255"/>
                    <a:pt x="2185228" y="67445"/>
                  </a:cubicBezTo>
                  <a:cubicBezTo>
                    <a:pt x="2185704" y="71255"/>
                    <a:pt x="2188847" y="71350"/>
                    <a:pt x="2192371" y="71065"/>
                  </a:cubicBezTo>
                  <a:lnTo>
                    <a:pt x="2197134" y="70684"/>
                  </a:lnTo>
                  <a:cubicBezTo>
                    <a:pt x="2199420" y="73732"/>
                    <a:pt x="2201040" y="76494"/>
                    <a:pt x="2200849" y="76780"/>
                  </a:cubicBezTo>
                  <a:lnTo>
                    <a:pt x="2200563" y="76970"/>
                  </a:lnTo>
                  <a:cubicBezTo>
                    <a:pt x="2198754" y="78589"/>
                    <a:pt x="2196848" y="80590"/>
                    <a:pt x="2201040" y="81352"/>
                  </a:cubicBezTo>
                  <a:lnTo>
                    <a:pt x="2202182" y="81542"/>
                  </a:lnTo>
                  <a:cubicBezTo>
                    <a:pt x="2204088" y="79542"/>
                    <a:pt x="2206183" y="78399"/>
                    <a:pt x="2206659" y="79161"/>
                  </a:cubicBezTo>
                  <a:lnTo>
                    <a:pt x="2206469" y="79923"/>
                  </a:lnTo>
                  <a:cubicBezTo>
                    <a:pt x="2205897" y="81828"/>
                    <a:pt x="2205040" y="83638"/>
                    <a:pt x="2203897" y="85352"/>
                  </a:cubicBezTo>
                  <a:lnTo>
                    <a:pt x="2202659" y="87352"/>
                  </a:lnTo>
                  <a:cubicBezTo>
                    <a:pt x="2203897" y="88972"/>
                    <a:pt x="2207135" y="91734"/>
                    <a:pt x="2209802" y="93544"/>
                  </a:cubicBezTo>
                  <a:lnTo>
                    <a:pt x="2204373" y="94210"/>
                  </a:lnTo>
                  <a:cubicBezTo>
                    <a:pt x="2201420" y="94591"/>
                    <a:pt x="2198087" y="94782"/>
                    <a:pt x="2198563" y="90877"/>
                  </a:cubicBezTo>
                  <a:lnTo>
                    <a:pt x="2198563" y="90686"/>
                  </a:lnTo>
                  <a:cubicBezTo>
                    <a:pt x="2197991" y="90305"/>
                    <a:pt x="2196944" y="91067"/>
                    <a:pt x="2196086" y="92305"/>
                  </a:cubicBezTo>
                  <a:cubicBezTo>
                    <a:pt x="2195229" y="93544"/>
                    <a:pt x="2195610" y="98782"/>
                    <a:pt x="2198754" y="100687"/>
                  </a:cubicBezTo>
                  <a:lnTo>
                    <a:pt x="2203611" y="98687"/>
                  </a:lnTo>
                  <a:cubicBezTo>
                    <a:pt x="2206754" y="97449"/>
                    <a:pt x="2212660" y="95068"/>
                    <a:pt x="2215898" y="100402"/>
                  </a:cubicBezTo>
                  <a:lnTo>
                    <a:pt x="2216279" y="101068"/>
                  </a:lnTo>
                  <a:cubicBezTo>
                    <a:pt x="2219994" y="101735"/>
                    <a:pt x="2221899" y="102783"/>
                    <a:pt x="2220661" y="103259"/>
                  </a:cubicBezTo>
                  <a:cubicBezTo>
                    <a:pt x="2219327" y="103831"/>
                    <a:pt x="2214660" y="108688"/>
                    <a:pt x="2211803" y="112213"/>
                  </a:cubicBezTo>
                  <a:lnTo>
                    <a:pt x="2202659" y="110974"/>
                  </a:lnTo>
                  <a:lnTo>
                    <a:pt x="2201516" y="110784"/>
                  </a:lnTo>
                  <a:cubicBezTo>
                    <a:pt x="2200182" y="111070"/>
                    <a:pt x="2200563" y="111546"/>
                    <a:pt x="2202373" y="111736"/>
                  </a:cubicBezTo>
                  <a:cubicBezTo>
                    <a:pt x="2204182" y="111927"/>
                    <a:pt x="2204754" y="115927"/>
                    <a:pt x="2205516" y="115832"/>
                  </a:cubicBezTo>
                  <a:cubicBezTo>
                    <a:pt x="2206278" y="115737"/>
                    <a:pt x="2208850" y="116975"/>
                    <a:pt x="2208850" y="118594"/>
                  </a:cubicBezTo>
                  <a:cubicBezTo>
                    <a:pt x="2208850" y="120214"/>
                    <a:pt x="2210278" y="124881"/>
                    <a:pt x="2212088" y="125357"/>
                  </a:cubicBezTo>
                  <a:cubicBezTo>
                    <a:pt x="2213898" y="125833"/>
                    <a:pt x="2219041" y="125357"/>
                    <a:pt x="2219613" y="123166"/>
                  </a:cubicBezTo>
                  <a:lnTo>
                    <a:pt x="2221042" y="121357"/>
                  </a:lnTo>
                  <a:cubicBezTo>
                    <a:pt x="2221899" y="120309"/>
                    <a:pt x="2225328" y="119166"/>
                    <a:pt x="2226090" y="119642"/>
                  </a:cubicBezTo>
                  <a:lnTo>
                    <a:pt x="2230948" y="122690"/>
                  </a:lnTo>
                  <a:cubicBezTo>
                    <a:pt x="2235805" y="120880"/>
                    <a:pt x="2240473" y="119356"/>
                    <a:pt x="2241330" y="119356"/>
                  </a:cubicBezTo>
                  <a:cubicBezTo>
                    <a:pt x="2242188" y="119356"/>
                    <a:pt x="2246379" y="123452"/>
                    <a:pt x="2247236" y="128405"/>
                  </a:cubicBezTo>
                  <a:lnTo>
                    <a:pt x="2243331" y="132501"/>
                  </a:lnTo>
                  <a:cubicBezTo>
                    <a:pt x="2243140" y="132787"/>
                    <a:pt x="2244378" y="133834"/>
                    <a:pt x="2244759" y="134692"/>
                  </a:cubicBezTo>
                  <a:cubicBezTo>
                    <a:pt x="2245616" y="136501"/>
                    <a:pt x="2245712" y="138216"/>
                    <a:pt x="2242473" y="138121"/>
                  </a:cubicBezTo>
                  <a:lnTo>
                    <a:pt x="2237997" y="138025"/>
                  </a:lnTo>
                  <a:cubicBezTo>
                    <a:pt x="2236091" y="140883"/>
                    <a:pt x="2233806" y="144502"/>
                    <a:pt x="2232853" y="146122"/>
                  </a:cubicBezTo>
                  <a:lnTo>
                    <a:pt x="2234758" y="147931"/>
                  </a:lnTo>
                  <a:cubicBezTo>
                    <a:pt x="2235425" y="148598"/>
                    <a:pt x="2235805" y="151741"/>
                    <a:pt x="2231900" y="149551"/>
                  </a:cubicBezTo>
                  <a:cubicBezTo>
                    <a:pt x="2230281" y="148693"/>
                    <a:pt x="2226471" y="148598"/>
                    <a:pt x="2225233" y="149551"/>
                  </a:cubicBezTo>
                  <a:cubicBezTo>
                    <a:pt x="2221709" y="152122"/>
                    <a:pt x="2220185" y="149932"/>
                    <a:pt x="2217898" y="148503"/>
                  </a:cubicBezTo>
                  <a:lnTo>
                    <a:pt x="2216470" y="147646"/>
                  </a:lnTo>
                  <a:cubicBezTo>
                    <a:pt x="2214374" y="147265"/>
                    <a:pt x="2212469" y="147646"/>
                    <a:pt x="2212279" y="148598"/>
                  </a:cubicBezTo>
                  <a:cubicBezTo>
                    <a:pt x="2212088" y="149551"/>
                    <a:pt x="2216089" y="152884"/>
                    <a:pt x="2221804" y="152789"/>
                  </a:cubicBezTo>
                  <a:lnTo>
                    <a:pt x="2226757" y="152980"/>
                  </a:lnTo>
                  <a:lnTo>
                    <a:pt x="2227805" y="153075"/>
                  </a:lnTo>
                  <a:cubicBezTo>
                    <a:pt x="2228852" y="154313"/>
                    <a:pt x="2229043" y="155742"/>
                    <a:pt x="2228186" y="156218"/>
                  </a:cubicBezTo>
                  <a:cubicBezTo>
                    <a:pt x="2227329" y="156790"/>
                    <a:pt x="2223328" y="157171"/>
                    <a:pt x="2219708" y="157266"/>
                  </a:cubicBezTo>
                  <a:lnTo>
                    <a:pt x="2219613" y="159933"/>
                  </a:lnTo>
                  <a:lnTo>
                    <a:pt x="2219518" y="164886"/>
                  </a:lnTo>
                  <a:cubicBezTo>
                    <a:pt x="2215517" y="163933"/>
                    <a:pt x="2212564" y="162409"/>
                    <a:pt x="2213041" y="161457"/>
                  </a:cubicBezTo>
                  <a:cubicBezTo>
                    <a:pt x="2213517" y="160504"/>
                    <a:pt x="2212374" y="157742"/>
                    <a:pt x="2208850" y="158599"/>
                  </a:cubicBezTo>
                  <a:lnTo>
                    <a:pt x="2207326" y="159933"/>
                  </a:lnTo>
                  <a:cubicBezTo>
                    <a:pt x="2206183" y="160885"/>
                    <a:pt x="2206278" y="163267"/>
                    <a:pt x="2206754" y="164886"/>
                  </a:cubicBezTo>
                  <a:lnTo>
                    <a:pt x="2207612" y="167553"/>
                  </a:lnTo>
                  <a:cubicBezTo>
                    <a:pt x="2210945" y="167743"/>
                    <a:pt x="2217041" y="168220"/>
                    <a:pt x="2221137" y="168791"/>
                  </a:cubicBezTo>
                  <a:lnTo>
                    <a:pt x="2219232" y="171744"/>
                  </a:lnTo>
                  <a:lnTo>
                    <a:pt x="2216565" y="175744"/>
                  </a:lnTo>
                  <a:cubicBezTo>
                    <a:pt x="2219232" y="178602"/>
                    <a:pt x="2221613" y="181555"/>
                    <a:pt x="2221994" y="182126"/>
                  </a:cubicBezTo>
                  <a:cubicBezTo>
                    <a:pt x="2222280" y="182793"/>
                    <a:pt x="2222947" y="182507"/>
                    <a:pt x="2222852" y="179935"/>
                  </a:cubicBezTo>
                  <a:cubicBezTo>
                    <a:pt x="2222661" y="177364"/>
                    <a:pt x="2227519" y="168696"/>
                    <a:pt x="2228662" y="166315"/>
                  </a:cubicBezTo>
                  <a:lnTo>
                    <a:pt x="2232567" y="166886"/>
                  </a:lnTo>
                  <a:cubicBezTo>
                    <a:pt x="2233329" y="166981"/>
                    <a:pt x="2233996" y="167648"/>
                    <a:pt x="2234758" y="167648"/>
                  </a:cubicBezTo>
                  <a:cubicBezTo>
                    <a:pt x="2244950" y="167267"/>
                    <a:pt x="2246950" y="167648"/>
                    <a:pt x="2253522" y="169648"/>
                  </a:cubicBezTo>
                  <a:lnTo>
                    <a:pt x="2257714" y="170717"/>
                  </a:lnTo>
                  <a:lnTo>
                    <a:pt x="2250760" y="173458"/>
                  </a:lnTo>
                  <a:lnTo>
                    <a:pt x="2246855" y="173554"/>
                  </a:lnTo>
                  <a:cubicBezTo>
                    <a:pt x="2245426" y="173649"/>
                    <a:pt x="2243616" y="173363"/>
                    <a:pt x="2242568" y="172696"/>
                  </a:cubicBezTo>
                  <a:cubicBezTo>
                    <a:pt x="2238663" y="170125"/>
                    <a:pt x="2237044" y="173173"/>
                    <a:pt x="2235520" y="174697"/>
                  </a:cubicBezTo>
                  <a:cubicBezTo>
                    <a:pt x="2234186" y="176125"/>
                    <a:pt x="2234567" y="178507"/>
                    <a:pt x="2237615" y="178030"/>
                  </a:cubicBezTo>
                  <a:lnTo>
                    <a:pt x="2244759" y="176887"/>
                  </a:lnTo>
                  <a:cubicBezTo>
                    <a:pt x="2243902" y="180793"/>
                    <a:pt x="2246759" y="181650"/>
                    <a:pt x="2251046" y="178983"/>
                  </a:cubicBezTo>
                  <a:lnTo>
                    <a:pt x="2255332" y="178411"/>
                  </a:lnTo>
                  <a:lnTo>
                    <a:pt x="2259809" y="177840"/>
                  </a:lnTo>
                  <a:cubicBezTo>
                    <a:pt x="2265238" y="179173"/>
                    <a:pt x="2269714" y="182031"/>
                    <a:pt x="2269714" y="184031"/>
                  </a:cubicBezTo>
                  <a:cubicBezTo>
                    <a:pt x="2269714" y="186127"/>
                    <a:pt x="2273334" y="193842"/>
                    <a:pt x="2279716" y="196795"/>
                  </a:cubicBezTo>
                  <a:lnTo>
                    <a:pt x="2286574" y="193842"/>
                  </a:lnTo>
                  <a:cubicBezTo>
                    <a:pt x="2287241" y="193556"/>
                    <a:pt x="2288384" y="193842"/>
                    <a:pt x="2289241" y="194032"/>
                  </a:cubicBezTo>
                  <a:lnTo>
                    <a:pt x="2293337" y="194794"/>
                  </a:lnTo>
                  <a:cubicBezTo>
                    <a:pt x="2297718" y="195461"/>
                    <a:pt x="2304672" y="196128"/>
                    <a:pt x="2308957" y="196318"/>
                  </a:cubicBezTo>
                  <a:lnTo>
                    <a:pt x="2312672" y="196985"/>
                  </a:lnTo>
                  <a:lnTo>
                    <a:pt x="2313244" y="197080"/>
                  </a:lnTo>
                  <a:cubicBezTo>
                    <a:pt x="2314006" y="196509"/>
                    <a:pt x="2317149" y="195937"/>
                    <a:pt x="2320197" y="195842"/>
                  </a:cubicBezTo>
                  <a:lnTo>
                    <a:pt x="2321816" y="197557"/>
                  </a:lnTo>
                  <a:lnTo>
                    <a:pt x="2323722" y="199557"/>
                  </a:lnTo>
                  <a:cubicBezTo>
                    <a:pt x="2325626" y="201938"/>
                    <a:pt x="2327341" y="204605"/>
                    <a:pt x="2327436" y="205558"/>
                  </a:cubicBezTo>
                  <a:cubicBezTo>
                    <a:pt x="2327531" y="206510"/>
                    <a:pt x="2326864" y="209368"/>
                    <a:pt x="2326484" y="210130"/>
                  </a:cubicBezTo>
                  <a:cubicBezTo>
                    <a:pt x="2326103" y="210892"/>
                    <a:pt x="2328770" y="212606"/>
                    <a:pt x="2332770" y="211558"/>
                  </a:cubicBezTo>
                  <a:cubicBezTo>
                    <a:pt x="2336771" y="210511"/>
                    <a:pt x="2347915" y="208891"/>
                    <a:pt x="2347439" y="207939"/>
                  </a:cubicBezTo>
                  <a:cubicBezTo>
                    <a:pt x="2346963" y="207082"/>
                    <a:pt x="2344962" y="204415"/>
                    <a:pt x="2343819" y="203653"/>
                  </a:cubicBezTo>
                  <a:cubicBezTo>
                    <a:pt x="2342772" y="202891"/>
                    <a:pt x="2340104" y="206129"/>
                    <a:pt x="2339247" y="207748"/>
                  </a:cubicBezTo>
                  <a:lnTo>
                    <a:pt x="2336771" y="207463"/>
                  </a:lnTo>
                  <a:lnTo>
                    <a:pt x="2334770" y="207272"/>
                  </a:lnTo>
                  <a:cubicBezTo>
                    <a:pt x="2332580" y="206986"/>
                    <a:pt x="2329817" y="204510"/>
                    <a:pt x="2328770" y="201652"/>
                  </a:cubicBezTo>
                  <a:lnTo>
                    <a:pt x="2330484" y="199176"/>
                  </a:lnTo>
                  <a:cubicBezTo>
                    <a:pt x="2331151" y="198223"/>
                    <a:pt x="2332484" y="197461"/>
                    <a:pt x="2333723" y="197080"/>
                  </a:cubicBezTo>
                  <a:lnTo>
                    <a:pt x="2336294" y="196223"/>
                  </a:lnTo>
                  <a:cubicBezTo>
                    <a:pt x="2339628" y="195461"/>
                    <a:pt x="2342581" y="195747"/>
                    <a:pt x="2342962" y="196890"/>
                  </a:cubicBezTo>
                  <a:cubicBezTo>
                    <a:pt x="2343248" y="198128"/>
                    <a:pt x="2345914" y="201176"/>
                    <a:pt x="2348010" y="200319"/>
                  </a:cubicBezTo>
                  <a:cubicBezTo>
                    <a:pt x="2350010" y="199462"/>
                    <a:pt x="2356773" y="197557"/>
                    <a:pt x="2358678" y="197938"/>
                  </a:cubicBezTo>
                  <a:cubicBezTo>
                    <a:pt x="2360583" y="198319"/>
                    <a:pt x="2365917" y="199462"/>
                    <a:pt x="2365060" y="202319"/>
                  </a:cubicBezTo>
                  <a:cubicBezTo>
                    <a:pt x="2364203" y="205177"/>
                    <a:pt x="2360107" y="212511"/>
                    <a:pt x="2358773" y="212987"/>
                  </a:cubicBezTo>
                  <a:cubicBezTo>
                    <a:pt x="2357535" y="213463"/>
                    <a:pt x="2354106" y="214987"/>
                    <a:pt x="2354487" y="215464"/>
                  </a:cubicBezTo>
                  <a:cubicBezTo>
                    <a:pt x="2354868" y="215845"/>
                    <a:pt x="2354868" y="217464"/>
                    <a:pt x="2353440" y="218226"/>
                  </a:cubicBezTo>
                  <a:cubicBezTo>
                    <a:pt x="2352011" y="218988"/>
                    <a:pt x="2348962" y="221655"/>
                    <a:pt x="2349915" y="222417"/>
                  </a:cubicBezTo>
                  <a:cubicBezTo>
                    <a:pt x="2350868" y="223179"/>
                    <a:pt x="2352391" y="226417"/>
                    <a:pt x="2351344" y="227941"/>
                  </a:cubicBezTo>
                  <a:cubicBezTo>
                    <a:pt x="2350201" y="229465"/>
                    <a:pt x="2344391" y="227275"/>
                    <a:pt x="2343724" y="227560"/>
                  </a:cubicBezTo>
                  <a:cubicBezTo>
                    <a:pt x="2343057" y="227941"/>
                    <a:pt x="2341819" y="229846"/>
                    <a:pt x="2343438" y="230513"/>
                  </a:cubicBezTo>
                  <a:cubicBezTo>
                    <a:pt x="2345057" y="231275"/>
                    <a:pt x="2348486" y="232609"/>
                    <a:pt x="2348867" y="232323"/>
                  </a:cubicBezTo>
                  <a:lnTo>
                    <a:pt x="2351058" y="233656"/>
                  </a:lnTo>
                  <a:lnTo>
                    <a:pt x="2353725" y="235276"/>
                  </a:lnTo>
                  <a:cubicBezTo>
                    <a:pt x="2359154" y="234323"/>
                    <a:pt x="2364203" y="232132"/>
                    <a:pt x="2365060" y="230418"/>
                  </a:cubicBezTo>
                  <a:lnTo>
                    <a:pt x="2367727" y="232513"/>
                  </a:lnTo>
                  <a:cubicBezTo>
                    <a:pt x="2369060" y="233561"/>
                    <a:pt x="2371251" y="234704"/>
                    <a:pt x="2372966" y="234609"/>
                  </a:cubicBezTo>
                  <a:lnTo>
                    <a:pt x="2374585" y="234609"/>
                  </a:lnTo>
                  <a:cubicBezTo>
                    <a:pt x="2376681" y="233180"/>
                    <a:pt x="2378204" y="233275"/>
                    <a:pt x="2377823" y="234799"/>
                  </a:cubicBezTo>
                  <a:cubicBezTo>
                    <a:pt x="2377537" y="236323"/>
                    <a:pt x="2375823" y="241372"/>
                    <a:pt x="2374680" y="242991"/>
                  </a:cubicBezTo>
                  <a:cubicBezTo>
                    <a:pt x="2373537" y="244610"/>
                    <a:pt x="2367536" y="242515"/>
                    <a:pt x="2367060" y="241753"/>
                  </a:cubicBezTo>
                  <a:cubicBezTo>
                    <a:pt x="2366584" y="240991"/>
                    <a:pt x="2363250" y="239752"/>
                    <a:pt x="2360964" y="240705"/>
                  </a:cubicBezTo>
                  <a:lnTo>
                    <a:pt x="2358487" y="241181"/>
                  </a:lnTo>
                  <a:cubicBezTo>
                    <a:pt x="2355630" y="241753"/>
                    <a:pt x="2351248" y="242896"/>
                    <a:pt x="2356011" y="246515"/>
                  </a:cubicBezTo>
                  <a:cubicBezTo>
                    <a:pt x="2356202" y="246706"/>
                    <a:pt x="2354868" y="248611"/>
                    <a:pt x="2353916" y="249373"/>
                  </a:cubicBezTo>
                  <a:cubicBezTo>
                    <a:pt x="2352487" y="250516"/>
                    <a:pt x="2350487" y="251087"/>
                    <a:pt x="2348962" y="252230"/>
                  </a:cubicBezTo>
                  <a:lnTo>
                    <a:pt x="2346200" y="254135"/>
                  </a:lnTo>
                  <a:cubicBezTo>
                    <a:pt x="2348391" y="257374"/>
                    <a:pt x="2352391" y="261755"/>
                    <a:pt x="2355154" y="263946"/>
                  </a:cubicBezTo>
                  <a:cubicBezTo>
                    <a:pt x="2357916" y="266137"/>
                    <a:pt x="2356392" y="277757"/>
                    <a:pt x="2354773" y="281853"/>
                  </a:cubicBezTo>
                  <a:lnTo>
                    <a:pt x="2353630" y="285663"/>
                  </a:lnTo>
                  <a:cubicBezTo>
                    <a:pt x="2352963" y="287949"/>
                    <a:pt x="2353630" y="289759"/>
                    <a:pt x="2357535" y="289473"/>
                  </a:cubicBezTo>
                  <a:lnTo>
                    <a:pt x="2358773" y="289378"/>
                  </a:lnTo>
                  <a:cubicBezTo>
                    <a:pt x="2360202" y="290330"/>
                    <a:pt x="2360964" y="291568"/>
                    <a:pt x="2360488" y="292045"/>
                  </a:cubicBezTo>
                  <a:cubicBezTo>
                    <a:pt x="2360012" y="292521"/>
                    <a:pt x="2355439" y="294331"/>
                    <a:pt x="2351725" y="295474"/>
                  </a:cubicBezTo>
                  <a:lnTo>
                    <a:pt x="2348486" y="296712"/>
                  </a:lnTo>
                  <a:lnTo>
                    <a:pt x="2345057" y="298045"/>
                  </a:lnTo>
                  <a:cubicBezTo>
                    <a:pt x="2344295" y="295950"/>
                    <a:pt x="2343819" y="293473"/>
                    <a:pt x="2344105" y="292426"/>
                  </a:cubicBezTo>
                  <a:lnTo>
                    <a:pt x="2342200" y="291092"/>
                  </a:lnTo>
                  <a:cubicBezTo>
                    <a:pt x="2337723" y="288139"/>
                    <a:pt x="2335342" y="291759"/>
                    <a:pt x="2333247" y="292807"/>
                  </a:cubicBezTo>
                  <a:lnTo>
                    <a:pt x="2331055" y="293759"/>
                  </a:lnTo>
                  <a:cubicBezTo>
                    <a:pt x="2329912" y="297093"/>
                    <a:pt x="2328484" y="300808"/>
                    <a:pt x="2327913" y="302046"/>
                  </a:cubicBezTo>
                  <a:cubicBezTo>
                    <a:pt x="2327341" y="303284"/>
                    <a:pt x="2321530" y="303570"/>
                    <a:pt x="2316578" y="304427"/>
                  </a:cubicBezTo>
                  <a:lnTo>
                    <a:pt x="2317435" y="298712"/>
                  </a:lnTo>
                  <a:lnTo>
                    <a:pt x="2317435" y="298617"/>
                  </a:lnTo>
                  <a:cubicBezTo>
                    <a:pt x="2316482" y="298426"/>
                    <a:pt x="2313911" y="298045"/>
                    <a:pt x="2311625" y="297855"/>
                  </a:cubicBezTo>
                  <a:cubicBezTo>
                    <a:pt x="2309339" y="297664"/>
                    <a:pt x="2302862" y="298426"/>
                    <a:pt x="2302004" y="299569"/>
                  </a:cubicBezTo>
                  <a:cubicBezTo>
                    <a:pt x="2301242" y="300712"/>
                    <a:pt x="2297718" y="303856"/>
                    <a:pt x="2296956" y="302713"/>
                  </a:cubicBezTo>
                  <a:cubicBezTo>
                    <a:pt x="2296290" y="301570"/>
                    <a:pt x="2292670" y="300903"/>
                    <a:pt x="2289813" y="302236"/>
                  </a:cubicBezTo>
                  <a:cubicBezTo>
                    <a:pt x="2286860" y="303570"/>
                    <a:pt x="2278287" y="303379"/>
                    <a:pt x="2277716" y="302617"/>
                  </a:cubicBezTo>
                  <a:cubicBezTo>
                    <a:pt x="2277049" y="301855"/>
                    <a:pt x="2273525" y="300427"/>
                    <a:pt x="2272191" y="302236"/>
                  </a:cubicBezTo>
                  <a:lnTo>
                    <a:pt x="2270572" y="303189"/>
                  </a:lnTo>
                  <a:lnTo>
                    <a:pt x="2269619" y="303760"/>
                  </a:lnTo>
                  <a:cubicBezTo>
                    <a:pt x="2267810" y="303475"/>
                    <a:pt x="2266572" y="302141"/>
                    <a:pt x="2267048" y="300808"/>
                  </a:cubicBezTo>
                  <a:lnTo>
                    <a:pt x="2267428" y="299569"/>
                  </a:lnTo>
                  <a:lnTo>
                    <a:pt x="2267619" y="299093"/>
                  </a:lnTo>
                  <a:cubicBezTo>
                    <a:pt x="2267905" y="298236"/>
                    <a:pt x="2266190" y="297664"/>
                    <a:pt x="2263714" y="297760"/>
                  </a:cubicBezTo>
                  <a:lnTo>
                    <a:pt x="2261714" y="297950"/>
                  </a:lnTo>
                  <a:lnTo>
                    <a:pt x="2261428" y="297950"/>
                  </a:lnTo>
                  <a:cubicBezTo>
                    <a:pt x="2261714" y="297855"/>
                    <a:pt x="2261904" y="298712"/>
                    <a:pt x="2261999" y="299855"/>
                  </a:cubicBezTo>
                  <a:cubicBezTo>
                    <a:pt x="2262095" y="300998"/>
                    <a:pt x="2259523" y="303379"/>
                    <a:pt x="2256189" y="303094"/>
                  </a:cubicBezTo>
                  <a:lnTo>
                    <a:pt x="2252950" y="303760"/>
                  </a:lnTo>
                  <a:cubicBezTo>
                    <a:pt x="2250284" y="304332"/>
                    <a:pt x="2249236" y="301760"/>
                    <a:pt x="2250379" y="298617"/>
                  </a:cubicBezTo>
                  <a:lnTo>
                    <a:pt x="2250664" y="297760"/>
                  </a:lnTo>
                  <a:cubicBezTo>
                    <a:pt x="2250188" y="296140"/>
                    <a:pt x="2248093" y="296045"/>
                    <a:pt x="2245997" y="297569"/>
                  </a:cubicBezTo>
                  <a:lnTo>
                    <a:pt x="2245426" y="298903"/>
                  </a:lnTo>
                  <a:lnTo>
                    <a:pt x="2243902" y="302617"/>
                  </a:lnTo>
                  <a:cubicBezTo>
                    <a:pt x="2248188" y="305570"/>
                    <a:pt x="2252856" y="308618"/>
                    <a:pt x="2254284" y="309285"/>
                  </a:cubicBezTo>
                  <a:cubicBezTo>
                    <a:pt x="2255713" y="309952"/>
                    <a:pt x="2261332" y="309190"/>
                    <a:pt x="2263142" y="308332"/>
                  </a:cubicBezTo>
                  <a:cubicBezTo>
                    <a:pt x="2264857" y="307570"/>
                    <a:pt x="2272953" y="309190"/>
                    <a:pt x="2272096" y="310618"/>
                  </a:cubicBezTo>
                  <a:cubicBezTo>
                    <a:pt x="2271239" y="312047"/>
                    <a:pt x="2270572" y="314714"/>
                    <a:pt x="2272667" y="313285"/>
                  </a:cubicBezTo>
                  <a:cubicBezTo>
                    <a:pt x="2274763" y="311857"/>
                    <a:pt x="2280764" y="309285"/>
                    <a:pt x="2281145" y="310428"/>
                  </a:cubicBezTo>
                  <a:cubicBezTo>
                    <a:pt x="2281621" y="311666"/>
                    <a:pt x="2283716" y="315381"/>
                    <a:pt x="2284479" y="316238"/>
                  </a:cubicBezTo>
                  <a:cubicBezTo>
                    <a:pt x="2285240" y="317095"/>
                    <a:pt x="2286098" y="320048"/>
                    <a:pt x="2282954" y="318619"/>
                  </a:cubicBezTo>
                  <a:lnTo>
                    <a:pt x="2281525" y="318715"/>
                  </a:lnTo>
                  <a:cubicBezTo>
                    <a:pt x="2279716" y="318810"/>
                    <a:pt x="2276858" y="320905"/>
                    <a:pt x="2276287" y="320524"/>
                  </a:cubicBezTo>
                  <a:cubicBezTo>
                    <a:pt x="2271715" y="317286"/>
                    <a:pt x="2265619" y="319762"/>
                    <a:pt x="2260952" y="317667"/>
                  </a:cubicBezTo>
                  <a:cubicBezTo>
                    <a:pt x="2260571" y="317476"/>
                    <a:pt x="2260285" y="316905"/>
                    <a:pt x="2260094" y="317000"/>
                  </a:cubicBezTo>
                  <a:cubicBezTo>
                    <a:pt x="2257141" y="317667"/>
                    <a:pt x="2253522" y="317762"/>
                    <a:pt x="2251427" y="319191"/>
                  </a:cubicBezTo>
                  <a:cubicBezTo>
                    <a:pt x="2246950" y="322429"/>
                    <a:pt x="2247140" y="317667"/>
                    <a:pt x="2244950" y="317095"/>
                  </a:cubicBezTo>
                  <a:lnTo>
                    <a:pt x="2241997" y="316333"/>
                  </a:lnTo>
                  <a:cubicBezTo>
                    <a:pt x="2238568" y="315000"/>
                    <a:pt x="2235615" y="314905"/>
                    <a:pt x="2235329" y="316143"/>
                  </a:cubicBezTo>
                  <a:cubicBezTo>
                    <a:pt x="2235139" y="317381"/>
                    <a:pt x="2232853" y="319477"/>
                    <a:pt x="2230757" y="318524"/>
                  </a:cubicBezTo>
                  <a:lnTo>
                    <a:pt x="2229138" y="318715"/>
                  </a:lnTo>
                  <a:lnTo>
                    <a:pt x="2224185" y="319191"/>
                  </a:lnTo>
                  <a:cubicBezTo>
                    <a:pt x="2218851" y="318905"/>
                    <a:pt x="2212088" y="319286"/>
                    <a:pt x="2209136" y="320048"/>
                  </a:cubicBezTo>
                  <a:cubicBezTo>
                    <a:pt x="2206278" y="320810"/>
                    <a:pt x="2195991" y="321572"/>
                    <a:pt x="2193991" y="319762"/>
                  </a:cubicBezTo>
                  <a:cubicBezTo>
                    <a:pt x="2191991" y="317953"/>
                    <a:pt x="2185609" y="313762"/>
                    <a:pt x="2184942" y="315095"/>
                  </a:cubicBezTo>
                  <a:cubicBezTo>
                    <a:pt x="2184275" y="316429"/>
                    <a:pt x="2180275" y="321477"/>
                    <a:pt x="2177894" y="322144"/>
                  </a:cubicBezTo>
                  <a:cubicBezTo>
                    <a:pt x="2175513" y="322906"/>
                    <a:pt x="2167225" y="321572"/>
                    <a:pt x="2165892" y="322144"/>
                  </a:cubicBezTo>
                  <a:cubicBezTo>
                    <a:pt x="2164654" y="322810"/>
                    <a:pt x="2159415" y="322906"/>
                    <a:pt x="2156843" y="321001"/>
                  </a:cubicBezTo>
                  <a:lnTo>
                    <a:pt x="2154271" y="319286"/>
                  </a:lnTo>
                  <a:cubicBezTo>
                    <a:pt x="2153986" y="319096"/>
                    <a:pt x="2151509" y="320239"/>
                    <a:pt x="2150938" y="321191"/>
                  </a:cubicBezTo>
                  <a:lnTo>
                    <a:pt x="2150557" y="321858"/>
                  </a:lnTo>
                  <a:cubicBezTo>
                    <a:pt x="2151509" y="323287"/>
                    <a:pt x="2150938" y="324525"/>
                    <a:pt x="2149128" y="324525"/>
                  </a:cubicBezTo>
                  <a:cubicBezTo>
                    <a:pt x="2147414" y="324525"/>
                    <a:pt x="2141222" y="324144"/>
                    <a:pt x="2142747" y="323572"/>
                  </a:cubicBezTo>
                  <a:cubicBezTo>
                    <a:pt x="2144270" y="323096"/>
                    <a:pt x="2145985" y="321382"/>
                    <a:pt x="2142747" y="321096"/>
                  </a:cubicBezTo>
                  <a:lnTo>
                    <a:pt x="2140746" y="320620"/>
                  </a:lnTo>
                  <a:lnTo>
                    <a:pt x="2138936" y="321191"/>
                  </a:lnTo>
                  <a:cubicBezTo>
                    <a:pt x="2137698" y="320334"/>
                    <a:pt x="2135031" y="318715"/>
                    <a:pt x="2133031" y="317572"/>
                  </a:cubicBezTo>
                  <a:cubicBezTo>
                    <a:pt x="2131030" y="316429"/>
                    <a:pt x="2124173" y="317572"/>
                    <a:pt x="2125411" y="320239"/>
                  </a:cubicBezTo>
                  <a:cubicBezTo>
                    <a:pt x="2126554" y="322906"/>
                    <a:pt x="2124268" y="329764"/>
                    <a:pt x="2122458" y="329287"/>
                  </a:cubicBezTo>
                  <a:cubicBezTo>
                    <a:pt x="2120553" y="328906"/>
                    <a:pt x="2115410" y="326335"/>
                    <a:pt x="2114743" y="324525"/>
                  </a:cubicBezTo>
                  <a:cubicBezTo>
                    <a:pt x="2114076" y="322715"/>
                    <a:pt x="2120267" y="325477"/>
                    <a:pt x="2120839" y="325573"/>
                  </a:cubicBezTo>
                  <a:cubicBezTo>
                    <a:pt x="2121505" y="325573"/>
                    <a:pt x="2123030" y="324430"/>
                    <a:pt x="2121982" y="322906"/>
                  </a:cubicBezTo>
                  <a:cubicBezTo>
                    <a:pt x="2120934" y="321477"/>
                    <a:pt x="2116267" y="319858"/>
                    <a:pt x="2113981" y="322620"/>
                  </a:cubicBezTo>
                  <a:lnTo>
                    <a:pt x="2111314" y="323382"/>
                  </a:lnTo>
                  <a:lnTo>
                    <a:pt x="2109599" y="323858"/>
                  </a:lnTo>
                  <a:cubicBezTo>
                    <a:pt x="2106551" y="321667"/>
                    <a:pt x="2100265" y="322620"/>
                    <a:pt x="2095502" y="325954"/>
                  </a:cubicBezTo>
                  <a:lnTo>
                    <a:pt x="2088168" y="321953"/>
                  </a:lnTo>
                  <a:lnTo>
                    <a:pt x="2084644" y="320048"/>
                  </a:lnTo>
                  <a:cubicBezTo>
                    <a:pt x="2078262" y="320905"/>
                    <a:pt x="2072547" y="322906"/>
                    <a:pt x="2071880" y="324430"/>
                  </a:cubicBezTo>
                  <a:cubicBezTo>
                    <a:pt x="2071214" y="325954"/>
                    <a:pt x="2071690" y="330240"/>
                    <a:pt x="2072642" y="330907"/>
                  </a:cubicBezTo>
                  <a:cubicBezTo>
                    <a:pt x="2073595" y="331478"/>
                    <a:pt x="2073880" y="335002"/>
                    <a:pt x="2069594" y="336812"/>
                  </a:cubicBezTo>
                  <a:lnTo>
                    <a:pt x="2066927" y="335955"/>
                  </a:lnTo>
                  <a:lnTo>
                    <a:pt x="2063784" y="335002"/>
                  </a:lnTo>
                  <a:cubicBezTo>
                    <a:pt x="2061213" y="331478"/>
                    <a:pt x="2061689" y="328811"/>
                    <a:pt x="2064737" y="329002"/>
                  </a:cubicBezTo>
                  <a:cubicBezTo>
                    <a:pt x="2067785" y="329192"/>
                    <a:pt x="2064831" y="321763"/>
                    <a:pt x="2063022" y="321382"/>
                  </a:cubicBezTo>
                  <a:cubicBezTo>
                    <a:pt x="2061213" y="321001"/>
                    <a:pt x="2055688" y="323096"/>
                    <a:pt x="2054926" y="323382"/>
                  </a:cubicBezTo>
                  <a:cubicBezTo>
                    <a:pt x="2054164" y="323668"/>
                    <a:pt x="2049687" y="323668"/>
                    <a:pt x="2045687" y="323858"/>
                  </a:cubicBezTo>
                  <a:cubicBezTo>
                    <a:pt x="2041686" y="323953"/>
                    <a:pt x="2031209" y="324906"/>
                    <a:pt x="2031209" y="325954"/>
                  </a:cubicBezTo>
                  <a:cubicBezTo>
                    <a:pt x="2031209" y="327001"/>
                    <a:pt x="2032161" y="329764"/>
                    <a:pt x="2033304" y="330145"/>
                  </a:cubicBezTo>
                  <a:lnTo>
                    <a:pt x="2033875" y="329954"/>
                  </a:lnTo>
                  <a:lnTo>
                    <a:pt x="2036733" y="328811"/>
                  </a:lnTo>
                  <a:cubicBezTo>
                    <a:pt x="2040067" y="328621"/>
                    <a:pt x="2043400" y="328240"/>
                    <a:pt x="2044067" y="328049"/>
                  </a:cubicBezTo>
                  <a:cubicBezTo>
                    <a:pt x="2044829" y="327859"/>
                    <a:pt x="2047687" y="326906"/>
                    <a:pt x="2049020" y="327097"/>
                  </a:cubicBezTo>
                  <a:cubicBezTo>
                    <a:pt x="2050354" y="327287"/>
                    <a:pt x="2052735" y="329668"/>
                    <a:pt x="2051592" y="330907"/>
                  </a:cubicBezTo>
                  <a:cubicBezTo>
                    <a:pt x="2050449" y="332145"/>
                    <a:pt x="2044448" y="336241"/>
                    <a:pt x="2041305" y="336145"/>
                  </a:cubicBezTo>
                  <a:lnTo>
                    <a:pt x="2037971" y="336241"/>
                  </a:lnTo>
                  <a:lnTo>
                    <a:pt x="2035114" y="336336"/>
                  </a:lnTo>
                  <a:cubicBezTo>
                    <a:pt x="2034161" y="334526"/>
                    <a:pt x="2031875" y="332716"/>
                    <a:pt x="2030161" y="332145"/>
                  </a:cubicBezTo>
                  <a:lnTo>
                    <a:pt x="2029018" y="332526"/>
                  </a:lnTo>
                  <a:cubicBezTo>
                    <a:pt x="2026922" y="333288"/>
                    <a:pt x="2023398" y="334336"/>
                    <a:pt x="2021874" y="334145"/>
                  </a:cubicBezTo>
                  <a:cubicBezTo>
                    <a:pt x="2021017" y="334050"/>
                    <a:pt x="2019778" y="334431"/>
                    <a:pt x="2019398" y="334050"/>
                  </a:cubicBezTo>
                  <a:lnTo>
                    <a:pt x="2018826" y="333383"/>
                  </a:lnTo>
                  <a:cubicBezTo>
                    <a:pt x="2018445" y="332335"/>
                    <a:pt x="2018540" y="330811"/>
                    <a:pt x="2018921" y="330049"/>
                  </a:cubicBezTo>
                  <a:lnTo>
                    <a:pt x="2019398" y="330049"/>
                  </a:lnTo>
                  <a:lnTo>
                    <a:pt x="2022541" y="329764"/>
                  </a:lnTo>
                  <a:cubicBezTo>
                    <a:pt x="2024350" y="327763"/>
                    <a:pt x="2022446" y="324049"/>
                    <a:pt x="2018445" y="321572"/>
                  </a:cubicBezTo>
                  <a:lnTo>
                    <a:pt x="2015587" y="322810"/>
                  </a:lnTo>
                  <a:cubicBezTo>
                    <a:pt x="2012444" y="324144"/>
                    <a:pt x="2011016" y="323477"/>
                    <a:pt x="2009301" y="321763"/>
                  </a:cubicBezTo>
                  <a:cubicBezTo>
                    <a:pt x="2005967" y="318905"/>
                    <a:pt x="2003110" y="317857"/>
                    <a:pt x="2002919" y="319477"/>
                  </a:cubicBezTo>
                  <a:cubicBezTo>
                    <a:pt x="2002729" y="321096"/>
                    <a:pt x="1998443" y="325192"/>
                    <a:pt x="1993871" y="325192"/>
                  </a:cubicBezTo>
                  <a:lnTo>
                    <a:pt x="1989680" y="324906"/>
                  </a:lnTo>
                  <a:lnTo>
                    <a:pt x="1987775" y="324715"/>
                  </a:lnTo>
                  <a:cubicBezTo>
                    <a:pt x="1985584" y="325192"/>
                    <a:pt x="1973678" y="326525"/>
                    <a:pt x="1961200" y="327573"/>
                  </a:cubicBezTo>
                  <a:lnTo>
                    <a:pt x="1949865" y="325954"/>
                  </a:lnTo>
                  <a:lnTo>
                    <a:pt x="1947484" y="325573"/>
                  </a:lnTo>
                  <a:cubicBezTo>
                    <a:pt x="1944626" y="326716"/>
                    <a:pt x="1940530" y="327573"/>
                    <a:pt x="1938340" y="327478"/>
                  </a:cubicBezTo>
                  <a:lnTo>
                    <a:pt x="1936339" y="327668"/>
                  </a:lnTo>
                  <a:cubicBezTo>
                    <a:pt x="1934149" y="327859"/>
                    <a:pt x="1931863" y="326620"/>
                    <a:pt x="1929577" y="326144"/>
                  </a:cubicBezTo>
                  <a:cubicBezTo>
                    <a:pt x="1929100" y="326049"/>
                    <a:pt x="1928148" y="326620"/>
                    <a:pt x="1927957" y="327001"/>
                  </a:cubicBezTo>
                  <a:cubicBezTo>
                    <a:pt x="1927672" y="327573"/>
                    <a:pt x="1927672" y="328716"/>
                    <a:pt x="1928053" y="329002"/>
                  </a:cubicBezTo>
                  <a:lnTo>
                    <a:pt x="1931005" y="330716"/>
                  </a:lnTo>
                  <a:cubicBezTo>
                    <a:pt x="1934435" y="332431"/>
                    <a:pt x="1939578" y="332526"/>
                    <a:pt x="1942340" y="330907"/>
                  </a:cubicBezTo>
                  <a:lnTo>
                    <a:pt x="1946055" y="331002"/>
                  </a:lnTo>
                  <a:lnTo>
                    <a:pt x="1947484" y="331002"/>
                  </a:lnTo>
                  <a:cubicBezTo>
                    <a:pt x="1949103" y="330716"/>
                    <a:pt x="1950341" y="331097"/>
                    <a:pt x="1950341" y="331764"/>
                  </a:cubicBezTo>
                  <a:cubicBezTo>
                    <a:pt x="1950246" y="332431"/>
                    <a:pt x="1949389" y="335193"/>
                    <a:pt x="1948722" y="336622"/>
                  </a:cubicBezTo>
                  <a:lnTo>
                    <a:pt x="1948532" y="337860"/>
                  </a:lnTo>
                  <a:lnTo>
                    <a:pt x="1947988" y="341213"/>
                  </a:lnTo>
                  <a:lnTo>
                    <a:pt x="1947198" y="341098"/>
                  </a:lnTo>
                  <a:cubicBezTo>
                    <a:pt x="1945579" y="339098"/>
                    <a:pt x="1937578" y="342241"/>
                    <a:pt x="1935768" y="341765"/>
                  </a:cubicBezTo>
                  <a:cubicBezTo>
                    <a:pt x="1933958" y="341289"/>
                    <a:pt x="1927863" y="341194"/>
                    <a:pt x="1927863" y="342908"/>
                  </a:cubicBezTo>
                  <a:cubicBezTo>
                    <a:pt x="1927863" y="344623"/>
                    <a:pt x="1926719" y="348623"/>
                    <a:pt x="1925291" y="347956"/>
                  </a:cubicBezTo>
                  <a:lnTo>
                    <a:pt x="1925291" y="347671"/>
                  </a:lnTo>
                  <a:cubicBezTo>
                    <a:pt x="1925481" y="345194"/>
                    <a:pt x="1925481" y="342718"/>
                    <a:pt x="1922338" y="341384"/>
                  </a:cubicBezTo>
                  <a:lnTo>
                    <a:pt x="1921100" y="340908"/>
                  </a:lnTo>
                  <a:cubicBezTo>
                    <a:pt x="1919385" y="341098"/>
                    <a:pt x="1918147" y="343003"/>
                    <a:pt x="1918242" y="345004"/>
                  </a:cubicBezTo>
                  <a:lnTo>
                    <a:pt x="1914813" y="344623"/>
                  </a:lnTo>
                  <a:cubicBezTo>
                    <a:pt x="1910908" y="344242"/>
                    <a:pt x="1907669" y="345575"/>
                    <a:pt x="1904145" y="346528"/>
                  </a:cubicBezTo>
                  <a:cubicBezTo>
                    <a:pt x="1903193" y="346813"/>
                    <a:pt x="1900811" y="344146"/>
                    <a:pt x="1899382" y="342622"/>
                  </a:cubicBezTo>
                  <a:lnTo>
                    <a:pt x="1896620" y="339574"/>
                  </a:lnTo>
                  <a:cubicBezTo>
                    <a:pt x="1895287" y="341289"/>
                    <a:pt x="1893572" y="343384"/>
                    <a:pt x="1893001" y="344146"/>
                  </a:cubicBezTo>
                  <a:cubicBezTo>
                    <a:pt x="1892334" y="344908"/>
                    <a:pt x="1890048" y="346337"/>
                    <a:pt x="1889572" y="345575"/>
                  </a:cubicBezTo>
                  <a:cubicBezTo>
                    <a:pt x="1889000" y="344718"/>
                    <a:pt x="1887095" y="342908"/>
                    <a:pt x="1886333" y="343194"/>
                  </a:cubicBezTo>
                  <a:cubicBezTo>
                    <a:pt x="1885571" y="343480"/>
                    <a:pt x="1883190" y="345099"/>
                    <a:pt x="1882142" y="345861"/>
                  </a:cubicBezTo>
                  <a:cubicBezTo>
                    <a:pt x="1881094" y="346623"/>
                    <a:pt x="1873855" y="348147"/>
                    <a:pt x="1874904" y="347099"/>
                  </a:cubicBezTo>
                  <a:cubicBezTo>
                    <a:pt x="1875951" y="346051"/>
                    <a:pt x="1877285" y="343861"/>
                    <a:pt x="1875665" y="344527"/>
                  </a:cubicBezTo>
                  <a:cubicBezTo>
                    <a:pt x="1873951" y="345194"/>
                    <a:pt x="1867664" y="344337"/>
                    <a:pt x="1865473" y="341384"/>
                  </a:cubicBezTo>
                  <a:lnTo>
                    <a:pt x="1860997" y="344623"/>
                  </a:lnTo>
                  <a:cubicBezTo>
                    <a:pt x="1860235" y="345194"/>
                    <a:pt x="1857853" y="344432"/>
                    <a:pt x="1856234" y="344146"/>
                  </a:cubicBezTo>
                  <a:cubicBezTo>
                    <a:pt x="1852139" y="343480"/>
                    <a:pt x="1852234" y="343480"/>
                    <a:pt x="1851853" y="346909"/>
                  </a:cubicBezTo>
                  <a:cubicBezTo>
                    <a:pt x="1851757" y="347956"/>
                    <a:pt x="1850805" y="349766"/>
                    <a:pt x="1850519" y="349766"/>
                  </a:cubicBezTo>
                  <a:lnTo>
                    <a:pt x="1846614" y="349385"/>
                  </a:lnTo>
                  <a:cubicBezTo>
                    <a:pt x="1843661" y="351290"/>
                    <a:pt x="1840613" y="352719"/>
                    <a:pt x="1839851" y="352528"/>
                  </a:cubicBezTo>
                  <a:cubicBezTo>
                    <a:pt x="1839089" y="352338"/>
                    <a:pt x="1834708" y="350433"/>
                    <a:pt x="1831850" y="349099"/>
                  </a:cubicBezTo>
                  <a:cubicBezTo>
                    <a:pt x="1828993" y="347766"/>
                    <a:pt x="1819277" y="347385"/>
                    <a:pt x="1816896" y="351385"/>
                  </a:cubicBezTo>
                  <a:lnTo>
                    <a:pt x="1810514" y="351290"/>
                  </a:lnTo>
                  <a:lnTo>
                    <a:pt x="1806133" y="351195"/>
                  </a:lnTo>
                  <a:cubicBezTo>
                    <a:pt x="1801085" y="353100"/>
                    <a:pt x="1796894" y="353671"/>
                    <a:pt x="1796894" y="352528"/>
                  </a:cubicBezTo>
                  <a:cubicBezTo>
                    <a:pt x="1796894" y="351385"/>
                    <a:pt x="1793464" y="347671"/>
                    <a:pt x="1789179" y="347004"/>
                  </a:cubicBezTo>
                  <a:lnTo>
                    <a:pt x="1787559" y="350814"/>
                  </a:lnTo>
                  <a:lnTo>
                    <a:pt x="1787083" y="352052"/>
                  </a:lnTo>
                  <a:cubicBezTo>
                    <a:pt x="1789940" y="353290"/>
                    <a:pt x="1790226" y="354529"/>
                    <a:pt x="1787559" y="354814"/>
                  </a:cubicBezTo>
                  <a:lnTo>
                    <a:pt x="1786035" y="355291"/>
                  </a:lnTo>
                  <a:lnTo>
                    <a:pt x="1782320" y="356338"/>
                  </a:lnTo>
                  <a:cubicBezTo>
                    <a:pt x="1779558" y="354243"/>
                    <a:pt x="1775653" y="352719"/>
                    <a:pt x="1773653" y="352909"/>
                  </a:cubicBezTo>
                  <a:cubicBezTo>
                    <a:pt x="1771652" y="353100"/>
                    <a:pt x="1765366" y="354814"/>
                    <a:pt x="1764699" y="356529"/>
                  </a:cubicBezTo>
                  <a:cubicBezTo>
                    <a:pt x="1764032" y="358148"/>
                    <a:pt x="1763270" y="363292"/>
                    <a:pt x="1764889" y="363482"/>
                  </a:cubicBezTo>
                  <a:cubicBezTo>
                    <a:pt x="1766414" y="363673"/>
                    <a:pt x="1770605" y="365101"/>
                    <a:pt x="1770319" y="366149"/>
                  </a:cubicBezTo>
                  <a:cubicBezTo>
                    <a:pt x="1770033" y="367197"/>
                    <a:pt x="1767366" y="369769"/>
                    <a:pt x="1765080" y="369578"/>
                  </a:cubicBezTo>
                  <a:lnTo>
                    <a:pt x="1762889" y="369102"/>
                  </a:lnTo>
                  <a:lnTo>
                    <a:pt x="1757746" y="368054"/>
                  </a:lnTo>
                  <a:cubicBezTo>
                    <a:pt x="1757269" y="364149"/>
                    <a:pt x="1755364" y="362625"/>
                    <a:pt x="1753460" y="364625"/>
                  </a:cubicBezTo>
                  <a:cubicBezTo>
                    <a:pt x="1751650" y="366625"/>
                    <a:pt x="1744316" y="371483"/>
                    <a:pt x="1741077" y="371197"/>
                  </a:cubicBezTo>
                  <a:cubicBezTo>
                    <a:pt x="1737743" y="370912"/>
                    <a:pt x="1735076" y="364625"/>
                    <a:pt x="1733552" y="366054"/>
                  </a:cubicBezTo>
                  <a:cubicBezTo>
                    <a:pt x="1732029" y="367483"/>
                    <a:pt x="1726694" y="368816"/>
                    <a:pt x="1726504" y="367387"/>
                  </a:cubicBezTo>
                  <a:cubicBezTo>
                    <a:pt x="1726313" y="365959"/>
                    <a:pt x="1726123" y="361672"/>
                    <a:pt x="1726789" y="361387"/>
                  </a:cubicBezTo>
                  <a:lnTo>
                    <a:pt x="1727838" y="361577"/>
                  </a:lnTo>
                  <a:lnTo>
                    <a:pt x="1728885" y="361863"/>
                  </a:lnTo>
                  <a:cubicBezTo>
                    <a:pt x="1729933" y="362815"/>
                    <a:pt x="1732029" y="362244"/>
                    <a:pt x="1733552" y="360625"/>
                  </a:cubicBezTo>
                  <a:cubicBezTo>
                    <a:pt x="1735076" y="359005"/>
                    <a:pt x="1732029" y="354433"/>
                    <a:pt x="1729647" y="355291"/>
                  </a:cubicBezTo>
                  <a:lnTo>
                    <a:pt x="1727647" y="355100"/>
                  </a:lnTo>
                  <a:cubicBezTo>
                    <a:pt x="1723170" y="354624"/>
                    <a:pt x="1725266" y="358339"/>
                    <a:pt x="1723360" y="359101"/>
                  </a:cubicBezTo>
                  <a:cubicBezTo>
                    <a:pt x="1721265" y="359863"/>
                    <a:pt x="1719169" y="359767"/>
                    <a:pt x="1719169" y="357196"/>
                  </a:cubicBezTo>
                  <a:lnTo>
                    <a:pt x="1719169" y="356148"/>
                  </a:lnTo>
                  <a:cubicBezTo>
                    <a:pt x="1719169" y="354814"/>
                    <a:pt x="1713740" y="356243"/>
                    <a:pt x="1707073" y="359386"/>
                  </a:cubicBezTo>
                  <a:lnTo>
                    <a:pt x="1700500" y="361291"/>
                  </a:lnTo>
                  <a:lnTo>
                    <a:pt x="1695833" y="362625"/>
                  </a:lnTo>
                  <a:cubicBezTo>
                    <a:pt x="1690880" y="362911"/>
                    <a:pt x="1689451" y="362815"/>
                    <a:pt x="1692500" y="362339"/>
                  </a:cubicBezTo>
                  <a:cubicBezTo>
                    <a:pt x="1695643" y="361863"/>
                    <a:pt x="1693071" y="355576"/>
                    <a:pt x="1685737" y="355291"/>
                  </a:cubicBezTo>
                  <a:lnTo>
                    <a:pt x="1679260" y="355386"/>
                  </a:lnTo>
                  <a:lnTo>
                    <a:pt x="1677069" y="355386"/>
                  </a:lnTo>
                  <a:cubicBezTo>
                    <a:pt x="1677545" y="358720"/>
                    <a:pt x="1675450" y="360720"/>
                    <a:pt x="1672307" y="359672"/>
                  </a:cubicBezTo>
                  <a:lnTo>
                    <a:pt x="1670592" y="360434"/>
                  </a:lnTo>
                  <a:cubicBezTo>
                    <a:pt x="1666687" y="362149"/>
                    <a:pt x="1666973" y="358720"/>
                    <a:pt x="1664972" y="358339"/>
                  </a:cubicBezTo>
                  <a:cubicBezTo>
                    <a:pt x="1663448" y="358053"/>
                    <a:pt x="1661163" y="357005"/>
                    <a:pt x="1660496" y="357481"/>
                  </a:cubicBezTo>
                  <a:cubicBezTo>
                    <a:pt x="1657066" y="359767"/>
                    <a:pt x="1654114" y="357672"/>
                    <a:pt x="1650971" y="357386"/>
                  </a:cubicBezTo>
                  <a:cubicBezTo>
                    <a:pt x="1650113" y="357291"/>
                    <a:pt x="1649256" y="357386"/>
                    <a:pt x="1648399" y="357386"/>
                  </a:cubicBezTo>
                  <a:lnTo>
                    <a:pt x="1645731" y="357481"/>
                  </a:lnTo>
                  <a:cubicBezTo>
                    <a:pt x="1645160" y="359291"/>
                    <a:pt x="1643732" y="360529"/>
                    <a:pt x="1642493" y="360244"/>
                  </a:cubicBezTo>
                  <a:cubicBezTo>
                    <a:pt x="1641255" y="359958"/>
                    <a:pt x="1637445" y="361577"/>
                    <a:pt x="1637540" y="363863"/>
                  </a:cubicBezTo>
                  <a:cubicBezTo>
                    <a:pt x="1637635" y="366149"/>
                    <a:pt x="1644112" y="370150"/>
                    <a:pt x="1643636" y="371483"/>
                  </a:cubicBezTo>
                  <a:cubicBezTo>
                    <a:pt x="1643160" y="372817"/>
                    <a:pt x="1641636" y="376341"/>
                    <a:pt x="1641255" y="376341"/>
                  </a:cubicBezTo>
                  <a:cubicBezTo>
                    <a:pt x="1640874" y="376341"/>
                    <a:pt x="1639826" y="374817"/>
                    <a:pt x="1639731" y="373102"/>
                  </a:cubicBezTo>
                  <a:lnTo>
                    <a:pt x="1639064" y="371483"/>
                  </a:lnTo>
                  <a:cubicBezTo>
                    <a:pt x="1638778" y="370816"/>
                    <a:pt x="1637445" y="369959"/>
                    <a:pt x="1636588" y="369864"/>
                  </a:cubicBezTo>
                  <a:lnTo>
                    <a:pt x="1635731" y="369864"/>
                  </a:lnTo>
                  <a:cubicBezTo>
                    <a:pt x="1634873" y="370721"/>
                    <a:pt x="1633921" y="372531"/>
                    <a:pt x="1633635" y="373960"/>
                  </a:cubicBezTo>
                  <a:cubicBezTo>
                    <a:pt x="1633444" y="375388"/>
                    <a:pt x="1629253" y="377008"/>
                    <a:pt x="1628587" y="375960"/>
                  </a:cubicBezTo>
                  <a:cubicBezTo>
                    <a:pt x="1627920" y="374817"/>
                    <a:pt x="1626968" y="371959"/>
                    <a:pt x="1627920" y="371959"/>
                  </a:cubicBezTo>
                  <a:cubicBezTo>
                    <a:pt x="1628873" y="372055"/>
                    <a:pt x="1630492" y="369864"/>
                    <a:pt x="1631254" y="367387"/>
                  </a:cubicBezTo>
                  <a:cubicBezTo>
                    <a:pt x="1632016" y="365006"/>
                    <a:pt x="1632968" y="357958"/>
                    <a:pt x="1632016" y="357196"/>
                  </a:cubicBezTo>
                  <a:lnTo>
                    <a:pt x="1631063" y="357196"/>
                  </a:lnTo>
                  <a:cubicBezTo>
                    <a:pt x="1628301" y="357291"/>
                    <a:pt x="1628777" y="358243"/>
                    <a:pt x="1630301" y="359577"/>
                  </a:cubicBezTo>
                  <a:cubicBezTo>
                    <a:pt x="1630492" y="359767"/>
                    <a:pt x="1629920" y="360815"/>
                    <a:pt x="1629349" y="361291"/>
                  </a:cubicBezTo>
                  <a:cubicBezTo>
                    <a:pt x="1628396" y="362149"/>
                    <a:pt x="1626396" y="362720"/>
                    <a:pt x="1626301" y="363482"/>
                  </a:cubicBezTo>
                  <a:lnTo>
                    <a:pt x="1625920" y="366244"/>
                  </a:lnTo>
                  <a:cubicBezTo>
                    <a:pt x="1626015" y="369292"/>
                    <a:pt x="1623824" y="372531"/>
                    <a:pt x="1620967" y="373388"/>
                  </a:cubicBezTo>
                  <a:lnTo>
                    <a:pt x="1618300" y="373864"/>
                  </a:lnTo>
                  <a:cubicBezTo>
                    <a:pt x="1617633" y="373960"/>
                    <a:pt x="1616109" y="372912"/>
                    <a:pt x="1616014" y="372245"/>
                  </a:cubicBezTo>
                  <a:cubicBezTo>
                    <a:pt x="1615918" y="371483"/>
                    <a:pt x="1616681" y="370245"/>
                    <a:pt x="1617443" y="369864"/>
                  </a:cubicBezTo>
                  <a:cubicBezTo>
                    <a:pt x="1618490" y="369483"/>
                    <a:pt x="1620205" y="370150"/>
                    <a:pt x="1621157" y="369673"/>
                  </a:cubicBezTo>
                  <a:lnTo>
                    <a:pt x="1622205" y="369102"/>
                  </a:lnTo>
                  <a:cubicBezTo>
                    <a:pt x="1622872" y="367864"/>
                    <a:pt x="1621538" y="364816"/>
                    <a:pt x="1619157" y="362149"/>
                  </a:cubicBezTo>
                  <a:cubicBezTo>
                    <a:pt x="1616871" y="359577"/>
                    <a:pt x="1603441" y="361482"/>
                    <a:pt x="1596773" y="363863"/>
                  </a:cubicBezTo>
                  <a:lnTo>
                    <a:pt x="1590868" y="363006"/>
                  </a:lnTo>
                  <a:lnTo>
                    <a:pt x="1590487" y="362911"/>
                  </a:lnTo>
                  <a:lnTo>
                    <a:pt x="1591121" y="361801"/>
                  </a:lnTo>
                  <a:lnTo>
                    <a:pt x="1596011" y="361577"/>
                  </a:lnTo>
                  <a:lnTo>
                    <a:pt x="1591710" y="360771"/>
                  </a:lnTo>
                  <a:lnTo>
                    <a:pt x="1593535" y="357577"/>
                  </a:lnTo>
                  <a:cubicBezTo>
                    <a:pt x="1591725" y="356529"/>
                    <a:pt x="1582962" y="351100"/>
                    <a:pt x="1581533" y="350719"/>
                  </a:cubicBezTo>
                  <a:lnTo>
                    <a:pt x="1580771" y="351100"/>
                  </a:lnTo>
                  <a:lnTo>
                    <a:pt x="1580009" y="351576"/>
                  </a:lnTo>
                  <a:cubicBezTo>
                    <a:pt x="1579819" y="352814"/>
                    <a:pt x="1582105" y="356338"/>
                    <a:pt x="1584867" y="359482"/>
                  </a:cubicBezTo>
                  <a:lnTo>
                    <a:pt x="1589915" y="360434"/>
                  </a:lnTo>
                  <a:lnTo>
                    <a:pt x="1591710" y="360771"/>
                  </a:lnTo>
                  <a:lnTo>
                    <a:pt x="1591121" y="361801"/>
                  </a:lnTo>
                  <a:lnTo>
                    <a:pt x="1585629" y="362053"/>
                  </a:lnTo>
                  <a:cubicBezTo>
                    <a:pt x="1579533" y="363387"/>
                    <a:pt x="1566960" y="366625"/>
                    <a:pt x="1567532" y="367102"/>
                  </a:cubicBezTo>
                  <a:cubicBezTo>
                    <a:pt x="1568103" y="367578"/>
                    <a:pt x="1566293" y="370245"/>
                    <a:pt x="1562198" y="371769"/>
                  </a:cubicBezTo>
                  <a:lnTo>
                    <a:pt x="1561340" y="366435"/>
                  </a:lnTo>
                  <a:cubicBezTo>
                    <a:pt x="1561054" y="364911"/>
                    <a:pt x="1559816" y="363387"/>
                    <a:pt x="1558673" y="362149"/>
                  </a:cubicBezTo>
                  <a:lnTo>
                    <a:pt x="1558007" y="361577"/>
                  </a:lnTo>
                  <a:cubicBezTo>
                    <a:pt x="1556483" y="361482"/>
                    <a:pt x="1555244" y="361958"/>
                    <a:pt x="1555149" y="362815"/>
                  </a:cubicBezTo>
                  <a:lnTo>
                    <a:pt x="1555244" y="363482"/>
                  </a:lnTo>
                  <a:lnTo>
                    <a:pt x="1555911" y="367197"/>
                  </a:lnTo>
                  <a:cubicBezTo>
                    <a:pt x="1552196" y="368435"/>
                    <a:pt x="1549243" y="364625"/>
                    <a:pt x="1549339" y="358815"/>
                  </a:cubicBezTo>
                  <a:lnTo>
                    <a:pt x="1555149" y="354910"/>
                  </a:lnTo>
                  <a:lnTo>
                    <a:pt x="1557816" y="353195"/>
                  </a:lnTo>
                  <a:cubicBezTo>
                    <a:pt x="1560388" y="353957"/>
                    <a:pt x="1563245" y="354148"/>
                    <a:pt x="1564007" y="353671"/>
                  </a:cubicBezTo>
                  <a:cubicBezTo>
                    <a:pt x="1564769" y="353195"/>
                    <a:pt x="1563912" y="351100"/>
                    <a:pt x="1559721" y="350242"/>
                  </a:cubicBezTo>
                  <a:lnTo>
                    <a:pt x="1556197" y="349576"/>
                  </a:lnTo>
                  <a:cubicBezTo>
                    <a:pt x="1554196" y="349195"/>
                    <a:pt x="1551720" y="348337"/>
                    <a:pt x="1550386" y="348909"/>
                  </a:cubicBezTo>
                  <a:cubicBezTo>
                    <a:pt x="1549243" y="349385"/>
                    <a:pt x="1549243" y="351766"/>
                    <a:pt x="1548767" y="353386"/>
                  </a:cubicBezTo>
                  <a:lnTo>
                    <a:pt x="1548005" y="356053"/>
                  </a:lnTo>
                  <a:cubicBezTo>
                    <a:pt x="1545529" y="355481"/>
                    <a:pt x="1543814" y="353100"/>
                    <a:pt x="1544195" y="350623"/>
                  </a:cubicBezTo>
                  <a:cubicBezTo>
                    <a:pt x="1544576" y="348242"/>
                    <a:pt x="1542576" y="341479"/>
                    <a:pt x="1544481" y="340336"/>
                  </a:cubicBezTo>
                  <a:cubicBezTo>
                    <a:pt x="1546386" y="339193"/>
                    <a:pt x="1552958" y="342051"/>
                    <a:pt x="1554292" y="342337"/>
                  </a:cubicBezTo>
                  <a:lnTo>
                    <a:pt x="1555435" y="342432"/>
                  </a:lnTo>
                  <a:cubicBezTo>
                    <a:pt x="1558102" y="342718"/>
                    <a:pt x="1559340" y="341860"/>
                    <a:pt x="1559150" y="339670"/>
                  </a:cubicBezTo>
                  <a:cubicBezTo>
                    <a:pt x="1559054" y="338431"/>
                    <a:pt x="1563341" y="337765"/>
                    <a:pt x="1560007" y="335955"/>
                  </a:cubicBezTo>
                  <a:lnTo>
                    <a:pt x="1558673" y="335288"/>
                  </a:lnTo>
                  <a:cubicBezTo>
                    <a:pt x="1557149" y="334717"/>
                    <a:pt x="1551244" y="334907"/>
                    <a:pt x="1545529" y="335669"/>
                  </a:cubicBezTo>
                  <a:lnTo>
                    <a:pt x="1540385" y="336336"/>
                  </a:lnTo>
                  <a:lnTo>
                    <a:pt x="1537242" y="336717"/>
                  </a:lnTo>
                  <a:cubicBezTo>
                    <a:pt x="1537909" y="338812"/>
                    <a:pt x="1536099" y="343861"/>
                    <a:pt x="1533146" y="348052"/>
                  </a:cubicBezTo>
                  <a:lnTo>
                    <a:pt x="1533337" y="350433"/>
                  </a:lnTo>
                  <a:cubicBezTo>
                    <a:pt x="1533432" y="351290"/>
                    <a:pt x="1533908" y="352719"/>
                    <a:pt x="1534575" y="353005"/>
                  </a:cubicBezTo>
                  <a:lnTo>
                    <a:pt x="1537433" y="353957"/>
                  </a:lnTo>
                  <a:cubicBezTo>
                    <a:pt x="1540766" y="354624"/>
                    <a:pt x="1544100" y="356624"/>
                    <a:pt x="1544957" y="358243"/>
                  </a:cubicBezTo>
                  <a:lnTo>
                    <a:pt x="1545243" y="359863"/>
                  </a:lnTo>
                  <a:lnTo>
                    <a:pt x="1545529" y="361006"/>
                  </a:lnTo>
                  <a:cubicBezTo>
                    <a:pt x="1545243" y="362339"/>
                    <a:pt x="1544481" y="364530"/>
                    <a:pt x="1543814" y="365863"/>
                  </a:cubicBezTo>
                  <a:cubicBezTo>
                    <a:pt x="1543148" y="367197"/>
                    <a:pt x="1537814" y="368530"/>
                    <a:pt x="1535909" y="366721"/>
                  </a:cubicBezTo>
                  <a:cubicBezTo>
                    <a:pt x="1534003" y="364911"/>
                    <a:pt x="1529051" y="361006"/>
                    <a:pt x="1529432" y="362339"/>
                  </a:cubicBezTo>
                  <a:cubicBezTo>
                    <a:pt x="1529812" y="363768"/>
                    <a:pt x="1524859" y="367006"/>
                    <a:pt x="1522383" y="366244"/>
                  </a:cubicBezTo>
                  <a:cubicBezTo>
                    <a:pt x="1519907" y="365482"/>
                    <a:pt x="1513620" y="362244"/>
                    <a:pt x="1512953" y="363101"/>
                  </a:cubicBezTo>
                  <a:cubicBezTo>
                    <a:pt x="1512286" y="363958"/>
                    <a:pt x="1508953" y="365863"/>
                    <a:pt x="1506857" y="365482"/>
                  </a:cubicBezTo>
                  <a:lnTo>
                    <a:pt x="1506191" y="365863"/>
                  </a:lnTo>
                  <a:lnTo>
                    <a:pt x="1504095" y="366911"/>
                  </a:lnTo>
                  <a:cubicBezTo>
                    <a:pt x="1501809" y="366721"/>
                    <a:pt x="1499428" y="365959"/>
                    <a:pt x="1498856" y="365197"/>
                  </a:cubicBezTo>
                  <a:cubicBezTo>
                    <a:pt x="1498285" y="364339"/>
                    <a:pt x="1495237" y="363196"/>
                    <a:pt x="1493141" y="364149"/>
                  </a:cubicBezTo>
                  <a:cubicBezTo>
                    <a:pt x="1491046" y="365101"/>
                    <a:pt x="1485235" y="367292"/>
                    <a:pt x="1483711" y="367768"/>
                  </a:cubicBezTo>
                  <a:cubicBezTo>
                    <a:pt x="1482187" y="368245"/>
                    <a:pt x="1476092" y="364530"/>
                    <a:pt x="1473043" y="362530"/>
                  </a:cubicBezTo>
                  <a:lnTo>
                    <a:pt x="1469424" y="365482"/>
                  </a:lnTo>
                  <a:lnTo>
                    <a:pt x="1469043" y="365863"/>
                  </a:lnTo>
                  <a:cubicBezTo>
                    <a:pt x="1466567" y="364816"/>
                    <a:pt x="1462757" y="365387"/>
                    <a:pt x="1460661" y="367292"/>
                  </a:cubicBezTo>
                  <a:cubicBezTo>
                    <a:pt x="1458566" y="369102"/>
                    <a:pt x="1456851" y="375674"/>
                    <a:pt x="1456565" y="375007"/>
                  </a:cubicBezTo>
                  <a:cubicBezTo>
                    <a:pt x="1456279" y="374341"/>
                    <a:pt x="1453612" y="373102"/>
                    <a:pt x="1451517" y="374436"/>
                  </a:cubicBezTo>
                  <a:cubicBezTo>
                    <a:pt x="1449421" y="375865"/>
                    <a:pt x="1443897" y="379103"/>
                    <a:pt x="1443707" y="378627"/>
                  </a:cubicBezTo>
                  <a:lnTo>
                    <a:pt x="1443135" y="377960"/>
                  </a:lnTo>
                  <a:lnTo>
                    <a:pt x="1441135" y="375579"/>
                  </a:lnTo>
                  <a:cubicBezTo>
                    <a:pt x="1442564" y="373102"/>
                    <a:pt x="1442468" y="371674"/>
                    <a:pt x="1441040" y="372531"/>
                  </a:cubicBezTo>
                  <a:cubicBezTo>
                    <a:pt x="1439611" y="373388"/>
                    <a:pt x="1434753" y="369102"/>
                    <a:pt x="1431991" y="367673"/>
                  </a:cubicBezTo>
                  <a:cubicBezTo>
                    <a:pt x="1429133" y="366340"/>
                    <a:pt x="1420370" y="364530"/>
                    <a:pt x="1420656" y="365482"/>
                  </a:cubicBezTo>
                  <a:cubicBezTo>
                    <a:pt x="1420942" y="366435"/>
                    <a:pt x="1420370" y="369388"/>
                    <a:pt x="1418370" y="369292"/>
                  </a:cubicBezTo>
                  <a:lnTo>
                    <a:pt x="1416941" y="370054"/>
                  </a:lnTo>
                  <a:cubicBezTo>
                    <a:pt x="1415512" y="370816"/>
                    <a:pt x="1415227" y="373007"/>
                    <a:pt x="1413798" y="373674"/>
                  </a:cubicBezTo>
                  <a:cubicBezTo>
                    <a:pt x="1411893" y="374626"/>
                    <a:pt x="1409702" y="374436"/>
                    <a:pt x="1409607" y="371769"/>
                  </a:cubicBezTo>
                  <a:lnTo>
                    <a:pt x="1409607" y="370721"/>
                  </a:lnTo>
                  <a:cubicBezTo>
                    <a:pt x="1409607" y="369388"/>
                    <a:pt x="1407416" y="369102"/>
                    <a:pt x="1404654" y="370054"/>
                  </a:cubicBezTo>
                  <a:cubicBezTo>
                    <a:pt x="1401892" y="371007"/>
                    <a:pt x="1394653" y="368435"/>
                    <a:pt x="1394462" y="369578"/>
                  </a:cubicBezTo>
                  <a:cubicBezTo>
                    <a:pt x="1394176" y="370721"/>
                    <a:pt x="1392462" y="373198"/>
                    <a:pt x="1391033" y="372721"/>
                  </a:cubicBezTo>
                  <a:cubicBezTo>
                    <a:pt x="1389700" y="372245"/>
                    <a:pt x="1387033" y="375388"/>
                    <a:pt x="1386747" y="376436"/>
                  </a:cubicBezTo>
                  <a:cubicBezTo>
                    <a:pt x="1386461" y="377484"/>
                    <a:pt x="1384556" y="379198"/>
                    <a:pt x="1382842" y="379008"/>
                  </a:cubicBezTo>
                  <a:cubicBezTo>
                    <a:pt x="1381127" y="378817"/>
                    <a:pt x="1375698" y="378532"/>
                    <a:pt x="1376460" y="379198"/>
                  </a:cubicBezTo>
                  <a:cubicBezTo>
                    <a:pt x="1377222" y="379865"/>
                    <a:pt x="1377698" y="381770"/>
                    <a:pt x="1376651" y="382437"/>
                  </a:cubicBezTo>
                  <a:lnTo>
                    <a:pt x="1375793" y="382437"/>
                  </a:lnTo>
                  <a:lnTo>
                    <a:pt x="1370745" y="382246"/>
                  </a:lnTo>
                  <a:cubicBezTo>
                    <a:pt x="1368078" y="378246"/>
                    <a:pt x="1365697" y="374531"/>
                    <a:pt x="1365601" y="374055"/>
                  </a:cubicBezTo>
                  <a:cubicBezTo>
                    <a:pt x="1365506" y="373579"/>
                    <a:pt x="1363982" y="372436"/>
                    <a:pt x="1362839" y="373579"/>
                  </a:cubicBezTo>
                  <a:cubicBezTo>
                    <a:pt x="1361696" y="374722"/>
                    <a:pt x="1360268" y="378817"/>
                    <a:pt x="1361410" y="380818"/>
                  </a:cubicBezTo>
                  <a:cubicBezTo>
                    <a:pt x="1362553" y="382818"/>
                    <a:pt x="1363411" y="388152"/>
                    <a:pt x="1360458" y="387866"/>
                  </a:cubicBezTo>
                  <a:cubicBezTo>
                    <a:pt x="1357601" y="387580"/>
                    <a:pt x="1349600" y="384437"/>
                    <a:pt x="1348647" y="381580"/>
                  </a:cubicBezTo>
                  <a:lnTo>
                    <a:pt x="1345854" y="377695"/>
                  </a:lnTo>
                  <a:lnTo>
                    <a:pt x="1344802" y="379616"/>
                  </a:lnTo>
                  <a:cubicBezTo>
                    <a:pt x="1343052" y="380437"/>
                    <a:pt x="1340933" y="380628"/>
                    <a:pt x="1340742" y="379199"/>
                  </a:cubicBezTo>
                  <a:cubicBezTo>
                    <a:pt x="1340361" y="376341"/>
                    <a:pt x="1340361" y="373674"/>
                    <a:pt x="1340742" y="373388"/>
                  </a:cubicBezTo>
                  <a:lnTo>
                    <a:pt x="1342732" y="374351"/>
                  </a:lnTo>
                  <a:lnTo>
                    <a:pt x="1341218" y="373007"/>
                  </a:lnTo>
                  <a:cubicBezTo>
                    <a:pt x="1340932" y="373293"/>
                    <a:pt x="1338932" y="374150"/>
                    <a:pt x="1337503" y="374150"/>
                  </a:cubicBezTo>
                  <a:lnTo>
                    <a:pt x="1336265" y="374245"/>
                  </a:lnTo>
                  <a:lnTo>
                    <a:pt x="1332264" y="374436"/>
                  </a:lnTo>
                  <a:cubicBezTo>
                    <a:pt x="1333693" y="372721"/>
                    <a:pt x="1334264" y="370816"/>
                    <a:pt x="1333598" y="370150"/>
                  </a:cubicBezTo>
                  <a:cubicBezTo>
                    <a:pt x="1332931" y="369483"/>
                    <a:pt x="1330359" y="368435"/>
                    <a:pt x="1330168" y="369769"/>
                  </a:cubicBezTo>
                  <a:cubicBezTo>
                    <a:pt x="1329978" y="371102"/>
                    <a:pt x="1328168" y="373483"/>
                    <a:pt x="1326644" y="372626"/>
                  </a:cubicBezTo>
                  <a:cubicBezTo>
                    <a:pt x="1325120" y="371769"/>
                    <a:pt x="1321025" y="370912"/>
                    <a:pt x="1320643" y="372626"/>
                  </a:cubicBezTo>
                  <a:cubicBezTo>
                    <a:pt x="1320262" y="374341"/>
                    <a:pt x="1323692" y="378532"/>
                    <a:pt x="1324549" y="379294"/>
                  </a:cubicBezTo>
                  <a:cubicBezTo>
                    <a:pt x="1325406" y="380056"/>
                    <a:pt x="1322453" y="382056"/>
                    <a:pt x="1320739" y="382056"/>
                  </a:cubicBezTo>
                  <a:lnTo>
                    <a:pt x="1319596" y="381389"/>
                  </a:lnTo>
                  <a:lnTo>
                    <a:pt x="1310261" y="376150"/>
                  </a:lnTo>
                  <a:cubicBezTo>
                    <a:pt x="1304642" y="382437"/>
                    <a:pt x="1298736" y="387199"/>
                    <a:pt x="1297117" y="386723"/>
                  </a:cubicBezTo>
                  <a:cubicBezTo>
                    <a:pt x="1295498" y="386247"/>
                    <a:pt x="1297879" y="381008"/>
                    <a:pt x="1297593" y="379960"/>
                  </a:cubicBezTo>
                  <a:cubicBezTo>
                    <a:pt x="1297307" y="378817"/>
                    <a:pt x="1298831" y="375484"/>
                    <a:pt x="1301689" y="375103"/>
                  </a:cubicBezTo>
                  <a:cubicBezTo>
                    <a:pt x="1304546" y="374722"/>
                    <a:pt x="1303499" y="369388"/>
                    <a:pt x="1299689" y="371007"/>
                  </a:cubicBezTo>
                  <a:cubicBezTo>
                    <a:pt x="1295878" y="372626"/>
                    <a:pt x="1286353" y="368435"/>
                    <a:pt x="1285210" y="371674"/>
                  </a:cubicBezTo>
                  <a:cubicBezTo>
                    <a:pt x="1284068" y="374912"/>
                    <a:pt x="1276352" y="382056"/>
                    <a:pt x="1276162" y="383104"/>
                  </a:cubicBezTo>
                  <a:lnTo>
                    <a:pt x="1275685" y="383961"/>
                  </a:lnTo>
                  <a:lnTo>
                    <a:pt x="1275114" y="385009"/>
                  </a:lnTo>
                  <a:cubicBezTo>
                    <a:pt x="1274066" y="385961"/>
                    <a:pt x="1272923" y="386342"/>
                    <a:pt x="1272447" y="385866"/>
                  </a:cubicBezTo>
                  <a:cubicBezTo>
                    <a:pt x="1271971" y="385390"/>
                    <a:pt x="1268923" y="383104"/>
                    <a:pt x="1266827" y="381865"/>
                  </a:cubicBezTo>
                  <a:lnTo>
                    <a:pt x="1265208" y="380532"/>
                  </a:lnTo>
                  <a:lnTo>
                    <a:pt x="1263875" y="379484"/>
                  </a:lnTo>
                  <a:cubicBezTo>
                    <a:pt x="1262636" y="377865"/>
                    <a:pt x="1260255" y="377960"/>
                    <a:pt x="1258636" y="379579"/>
                  </a:cubicBezTo>
                  <a:cubicBezTo>
                    <a:pt x="1256921" y="381199"/>
                    <a:pt x="1251587" y="385009"/>
                    <a:pt x="1250635" y="384151"/>
                  </a:cubicBezTo>
                  <a:cubicBezTo>
                    <a:pt x="1249587" y="383294"/>
                    <a:pt x="1248349" y="381199"/>
                    <a:pt x="1249777" y="381008"/>
                  </a:cubicBezTo>
                  <a:lnTo>
                    <a:pt x="1250635" y="380532"/>
                  </a:lnTo>
                  <a:lnTo>
                    <a:pt x="1251492" y="380056"/>
                  </a:lnTo>
                  <a:cubicBezTo>
                    <a:pt x="1252159" y="379198"/>
                    <a:pt x="1251683" y="377579"/>
                    <a:pt x="1250349" y="376531"/>
                  </a:cubicBezTo>
                  <a:lnTo>
                    <a:pt x="1249206" y="376531"/>
                  </a:lnTo>
                  <a:lnTo>
                    <a:pt x="1245110" y="376627"/>
                  </a:lnTo>
                  <a:cubicBezTo>
                    <a:pt x="1241872" y="380627"/>
                    <a:pt x="1240443" y="384247"/>
                    <a:pt x="1241872" y="384532"/>
                  </a:cubicBezTo>
                  <a:cubicBezTo>
                    <a:pt x="1243396" y="384818"/>
                    <a:pt x="1245777" y="386914"/>
                    <a:pt x="1244062" y="388533"/>
                  </a:cubicBezTo>
                  <a:cubicBezTo>
                    <a:pt x="1242348" y="390152"/>
                    <a:pt x="1246539" y="395296"/>
                    <a:pt x="1245586" y="396534"/>
                  </a:cubicBezTo>
                  <a:cubicBezTo>
                    <a:pt x="1244634" y="397772"/>
                    <a:pt x="1240634" y="401201"/>
                    <a:pt x="1239300" y="401773"/>
                  </a:cubicBezTo>
                  <a:lnTo>
                    <a:pt x="1238443" y="401487"/>
                  </a:lnTo>
                  <a:lnTo>
                    <a:pt x="1237681" y="401201"/>
                  </a:lnTo>
                  <a:cubicBezTo>
                    <a:pt x="1237395" y="399963"/>
                    <a:pt x="1237681" y="396820"/>
                    <a:pt x="1238252" y="394057"/>
                  </a:cubicBezTo>
                  <a:lnTo>
                    <a:pt x="1235109" y="393391"/>
                  </a:lnTo>
                  <a:lnTo>
                    <a:pt x="1232347" y="392819"/>
                  </a:lnTo>
                  <a:cubicBezTo>
                    <a:pt x="1232251" y="391295"/>
                    <a:pt x="1233585" y="389771"/>
                    <a:pt x="1235109" y="389390"/>
                  </a:cubicBezTo>
                  <a:lnTo>
                    <a:pt x="1236633" y="389009"/>
                  </a:lnTo>
                  <a:lnTo>
                    <a:pt x="1237395" y="388819"/>
                  </a:lnTo>
                  <a:cubicBezTo>
                    <a:pt x="1238728" y="388533"/>
                    <a:pt x="1237585" y="387390"/>
                    <a:pt x="1234823" y="386342"/>
                  </a:cubicBezTo>
                  <a:lnTo>
                    <a:pt x="1234728" y="385390"/>
                  </a:lnTo>
                  <a:lnTo>
                    <a:pt x="1234633" y="383580"/>
                  </a:lnTo>
                  <a:cubicBezTo>
                    <a:pt x="1236252" y="381103"/>
                    <a:pt x="1234157" y="378436"/>
                    <a:pt x="1230061" y="377770"/>
                  </a:cubicBezTo>
                  <a:lnTo>
                    <a:pt x="1227965" y="378913"/>
                  </a:lnTo>
                  <a:cubicBezTo>
                    <a:pt x="1225108" y="380437"/>
                    <a:pt x="1222441" y="381389"/>
                    <a:pt x="1219964" y="380246"/>
                  </a:cubicBezTo>
                  <a:lnTo>
                    <a:pt x="1217774" y="379198"/>
                  </a:lnTo>
                  <a:cubicBezTo>
                    <a:pt x="1216250" y="376817"/>
                    <a:pt x="1212440" y="375579"/>
                    <a:pt x="1209296" y="376341"/>
                  </a:cubicBezTo>
                  <a:lnTo>
                    <a:pt x="1213201" y="379484"/>
                  </a:lnTo>
                  <a:lnTo>
                    <a:pt x="1213773" y="379865"/>
                  </a:lnTo>
                  <a:cubicBezTo>
                    <a:pt x="1212344" y="381865"/>
                    <a:pt x="1208820" y="384532"/>
                    <a:pt x="1205772" y="385771"/>
                  </a:cubicBezTo>
                  <a:lnTo>
                    <a:pt x="1203581" y="383675"/>
                  </a:lnTo>
                  <a:cubicBezTo>
                    <a:pt x="1200248" y="380627"/>
                    <a:pt x="1197581" y="380341"/>
                    <a:pt x="1193104" y="382437"/>
                  </a:cubicBezTo>
                  <a:cubicBezTo>
                    <a:pt x="1190723" y="383580"/>
                    <a:pt x="1186912" y="382913"/>
                    <a:pt x="1183865" y="380722"/>
                  </a:cubicBezTo>
                  <a:lnTo>
                    <a:pt x="1181388" y="379008"/>
                  </a:lnTo>
                  <a:cubicBezTo>
                    <a:pt x="1176435" y="378341"/>
                    <a:pt x="1171958" y="379770"/>
                    <a:pt x="1171292" y="382151"/>
                  </a:cubicBezTo>
                  <a:cubicBezTo>
                    <a:pt x="1170625" y="384628"/>
                    <a:pt x="1176244" y="388628"/>
                    <a:pt x="1174530" y="388723"/>
                  </a:cubicBezTo>
                  <a:cubicBezTo>
                    <a:pt x="1172816" y="388819"/>
                    <a:pt x="1168434" y="387104"/>
                    <a:pt x="1169101" y="384723"/>
                  </a:cubicBezTo>
                  <a:cubicBezTo>
                    <a:pt x="1169768" y="382437"/>
                    <a:pt x="1167482" y="376055"/>
                    <a:pt x="1165291" y="377484"/>
                  </a:cubicBezTo>
                  <a:cubicBezTo>
                    <a:pt x="1163100" y="378913"/>
                    <a:pt x="1157576" y="381103"/>
                    <a:pt x="1157004" y="379675"/>
                  </a:cubicBezTo>
                  <a:lnTo>
                    <a:pt x="1156051" y="378722"/>
                  </a:lnTo>
                  <a:cubicBezTo>
                    <a:pt x="1155575" y="378246"/>
                    <a:pt x="1153766" y="378532"/>
                    <a:pt x="1152718" y="378817"/>
                  </a:cubicBezTo>
                  <a:cubicBezTo>
                    <a:pt x="1152242" y="378913"/>
                    <a:pt x="1151765" y="380246"/>
                    <a:pt x="1151956" y="380532"/>
                  </a:cubicBezTo>
                  <a:lnTo>
                    <a:pt x="1154337" y="382723"/>
                  </a:lnTo>
                  <a:cubicBezTo>
                    <a:pt x="1157194" y="385009"/>
                    <a:pt x="1160433" y="387485"/>
                    <a:pt x="1161481" y="388247"/>
                  </a:cubicBezTo>
                  <a:cubicBezTo>
                    <a:pt x="1162528" y="389009"/>
                    <a:pt x="1156337" y="393200"/>
                    <a:pt x="1150908" y="396058"/>
                  </a:cubicBezTo>
                  <a:lnTo>
                    <a:pt x="1145669" y="396629"/>
                  </a:lnTo>
                  <a:cubicBezTo>
                    <a:pt x="1141002" y="397105"/>
                    <a:pt x="1135763" y="395486"/>
                    <a:pt x="1131477" y="392438"/>
                  </a:cubicBezTo>
                  <a:lnTo>
                    <a:pt x="1127667" y="389676"/>
                  </a:lnTo>
                  <a:cubicBezTo>
                    <a:pt x="1123952" y="392057"/>
                    <a:pt x="1120237" y="395200"/>
                    <a:pt x="1119285" y="396724"/>
                  </a:cubicBezTo>
                  <a:lnTo>
                    <a:pt x="1118142" y="395962"/>
                  </a:lnTo>
                  <a:lnTo>
                    <a:pt x="1116237" y="394724"/>
                  </a:lnTo>
                  <a:cubicBezTo>
                    <a:pt x="1113760" y="394915"/>
                    <a:pt x="1111189" y="394438"/>
                    <a:pt x="1110617" y="393772"/>
                  </a:cubicBezTo>
                  <a:lnTo>
                    <a:pt x="1110712" y="393295"/>
                  </a:lnTo>
                  <a:cubicBezTo>
                    <a:pt x="1110903" y="392438"/>
                    <a:pt x="1111570" y="391105"/>
                    <a:pt x="1112332" y="391009"/>
                  </a:cubicBezTo>
                  <a:cubicBezTo>
                    <a:pt x="1118333" y="390057"/>
                    <a:pt x="1124333" y="389295"/>
                    <a:pt x="1130334" y="388438"/>
                  </a:cubicBezTo>
                  <a:lnTo>
                    <a:pt x="1130715" y="388438"/>
                  </a:lnTo>
                  <a:cubicBezTo>
                    <a:pt x="1131477" y="387676"/>
                    <a:pt x="1130334" y="385961"/>
                    <a:pt x="1128143" y="384628"/>
                  </a:cubicBezTo>
                  <a:cubicBezTo>
                    <a:pt x="1125952" y="383294"/>
                    <a:pt x="1119190" y="380532"/>
                    <a:pt x="1118904" y="381770"/>
                  </a:cubicBezTo>
                  <a:cubicBezTo>
                    <a:pt x="1118618" y="383104"/>
                    <a:pt x="1116713" y="385485"/>
                    <a:pt x="1115475" y="384151"/>
                  </a:cubicBezTo>
                  <a:cubicBezTo>
                    <a:pt x="1114237" y="382723"/>
                    <a:pt x="1111475" y="378913"/>
                    <a:pt x="1112236" y="378722"/>
                  </a:cubicBezTo>
                  <a:cubicBezTo>
                    <a:pt x="1112999" y="378532"/>
                    <a:pt x="1114903" y="375674"/>
                    <a:pt x="1114618" y="373007"/>
                  </a:cubicBezTo>
                  <a:lnTo>
                    <a:pt x="1110712" y="372055"/>
                  </a:lnTo>
                  <a:lnTo>
                    <a:pt x="1107379" y="371197"/>
                  </a:lnTo>
                  <a:cubicBezTo>
                    <a:pt x="1104045" y="371864"/>
                    <a:pt x="1100807" y="373293"/>
                    <a:pt x="1100044" y="374436"/>
                  </a:cubicBezTo>
                  <a:lnTo>
                    <a:pt x="1100426" y="375103"/>
                  </a:lnTo>
                  <a:lnTo>
                    <a:pt x="1101759" y="377389"/>
                  </a:lnTo>
                  <a:cubicBezTo>
                    <a:pt x="1103759" y="379770"/>
                    <a:pt x="1102616" y="381389"/>
                    <a:pt x="1099283" y="381008"/>
                  </a:cubicBezTo>
                  <a:lnTo>
                    <a:pt x="1096425" y="380437"/>
                  </a:lnTo>
                  <a:cubicBezTo>
                    <a:pt x="1095092" y="380151"/>
                    <a:pt x="1093282" y="379675"/>
                    <a:pt x="1092710" y="378722"/>
                  </a:cubicBezTo>
                  <a:cubicBezTo>
                    <a:pt x="1091472" y="377103"/>
                    <a:pt x="1091091" y="375103"/>
                    <a:pt x="1090139" y="373293"/>
                  </a:cubicBezTo>
                  <a:cubicBezTo>
                    <a:pt x="1089853" y="372721"/>
                    <a:pt x="1088900" y="372436"/>
                    <a:pt x="1088234" y="372055"/>
                  </a:cubicBezTo>
                  <a:cubicBezTo>
                    <a:pt x="1087948" y="371864"/>
                    <a:pt x="1087281" y="371864"/>
                    <a:pt x="1086995" y="372055"/>
                  </a:cubicBezTo>
                  <a:lnTo>
                    <a:pt x="1084614" y="373102"/>
                  </a:lnTo>
                  <a:cubicBezTo>
                    <a:pt x="1081947" y="374341"/>
                    <a:pt x="1080518" y="376817"/>
                    <a:pt x="1081376" y="378627"/>
                  </a:cubicBezTo>
                  <a:cubicBezTo>
                    <a:pt x="1082233" y="380437"/>
                    <a:pt x="1081947" y="387104"/>
                    <a:pt x="1081947" y="389866"/>
                  </a:cubicBezTo>
                  <a:cubicBezTo>
                    <a:pt x="1081947" y="392629"/>
                    <a:pt x="1082137" y="398058"/>
                    <a:pt x="1074994" y="397486"/>
                  </a:cubicBezTo>
                  <a:lnTo>
                    <a:pt x="1069184" y="395867"/>
                  </a:lnTo>
                  <a:lnTo>
                    <a:pt x="1066040" y="395010"/>
                  </a:lnTo>
                  <a:cubicBezTo>
                    <a:pt x="1064993" y="396534"/>
                    <a:pt x="1062135" y="398534"/>
                    <a:pt x="1059754" y="399487"/>
                  </a:cubicBezTo>
                  <a:lnTo>
                    <a:pt x="1057753" y="399106"/>
                  </a:lnTo>
                  <a:cubicBezTo>
                    <a:pt x="1056134" y="398820"/>
                    <a:pt x="1055182" y="396629"/>
                    <a:pt x="1052991" y="398820"/>
                  </a:cubicBezTo>
                  <a:lnTo>
                    <a:pt x="1052515" y="399296"/>
                  </a:lnTo>
                  <a:cubicBezTo>
                    <a:pt x="1050419" y="398820"/>
                    <a:pt x="1049276" y="397010"/>
                    <a:pt x="1049943" y="395391"/>
                  </a:cubicBezTo>
                  <a:lnTo>
                    <a:pt x="1050705" y="395296"/>
                  </a:lnTo>
                  <a:cubicBezTo>
                    <a:pt x="1053753" y="395105"/>
                    <a:pt x="1054801" y="393581"/>
                    <a:pt x="1053467" y="391962"/>
                  </a:cubicBezTo>
                  <a:lnTo>
                    <a:pt x="1052610" y="390914"/>
                  </a:lnTo>
                  <a:cubicBezTo>
                    <a:pt x="1049371" y="390628"/>
                    <a:pt x="1046704" y="391486"/>
                    <a:pt x="1046609" y="392819"/>
                  </a:cubicBezTo>
                  <a:cubicBezTo>
                    <a:pt x="1046514" y="394153"/>
                    <a:pt x="1045276" y="398153"/>
                    <a:pt x="1044514" y="399010"/>
                  </a:cubicBezTo>
                  <a:lnTo>
                    <a:pt x="1043657" y="399106"/>
                  </a:lnTo>
                  <a:lnTo>
                    <a:pt x="1041656" y="399296"/>
                  </a:lnTo>
                  <a:cubicBezTo>
                    <a:pt x="1041942" y="397963"/>
                    <a:pt x="1041942" y="396058"/>
                    <a:pt x="1041751" y="394915"/>
                  </a:cubicBezTo>
                  <a:lnTo>
                    <a:pt x="1041085" y="394057"/>
                  </a:lnTo>
                  <a:cubicBezTo>
                    <a:pt x="1039466" y="392057"/>
                    <a:pt x="1038418" y="393867"/>
                    <a:pt x="1037560" y="394724"/>
                  </a:cubicBezTo>
                  <a:lnTo>
                    <a:pt x="1035084" y="397105"/>
                  </a:lnTo>
                  <a:cubicBezTo>
                    <a:pt x="1030893" y="396534"/>
                    <a:pt x="1029750" y="395105"/>
                    <a:pt x="1032608" y="393962"/>
                  </a:cubicBezTo>
                  <a:lnTo>
                    <a:pt x="1034608" y="392724"/>
                  </a:lnTo>
                  <a:cubicBezTo>
                    <a:pt x="1035370" y="392248"/>
                    <a:pt x="1035941" y="390819"/>
                    <a:pt x="1035751" y="390057"/>
                  </a:cubicBezTo>
                  <a:cubicBezTo>
                    <a:pt x="1035560" y="389390"/>
                    <a:pt x="1033941" y="388723"/>
                    <a:pt x="1032989" y="388723"/>
                  </a:cubicBezTo>
                  <a:cubicBezTo>
                    <a:pt x="1031465" y="388723"/>
                    <a:pt x="1029845" y="389295"/>
                    <a:pt x="1028321" y="389581"/>
                  </a:cubicBezTo>
                  <a:cubicBezTo>
                    <a:pt x="1026035" y="389962"/>
                    <a:pt x="1022511" y="391105"/>
                    <a:pt x="1021559" y="390247"/>
                  </a:cubicBezTo>
                  <a:cubicBezTo>
                    <a:pt x="1017749" y="387104"/>
                    <a:pt x="1015843" y="389295"/>
                    <a:pt x="1013272" y="391295"/>
                  </a:cubicBezTo>
                  <a:cubicBezTo>
                    <a:pt x="1011843" y="392438"/>
                    <a:pt x="1006604" y="390914"/>
                    <a:pt x="1005747" y="389104"/>
                  </a:cubicBezTo>
                  <a:lnTo>
                    <a:pt x="1005652" y="388819"/>
                  </a:lnTo>
                  <a:cubicBezTo>
                    <a:pt x="1006700" y="388152"/>
                    <a:pt x="1004509" y="386628"/>
                    <a:pt x="1000889" y="385485"/>
                  </a:cubicBezTo>
                  <a:cubicBezTo>
                    <a:pt x="997270" y="384247"/>
                    <a:pt x="988602" y="387961"/>
                    <a:pt x="990983" y="388533"/>
                  </a:cubicBezTo>
                  <a:lnTo>
                    <a:pt x="991555" y="389485"/>
                  </a:lnTo>
                  <a:lnTo>
                    <a:pt x="992412" y="390819"/>
                  </a:lnTo>
                  <a:cubicBezTo>
                    <a:pt x="992317" y="392629"/>
                    <a:pt x="990317" y="393867"/>
                    <a:pt x="987935" y="393486"/>
                  </a:cubicBezTo>
                  <a:cubicBezTo>
                    <a:pt x="985554" y="393200"/>
                    <a:pt x="976410" y="393486"/>
                    <a:pt x="970981" y="396534"/>
                  </a:cubicBezTo>
                  <a:lnTo>
                    <a:pt x="965361" y="397010"/>
                  </a:lnTo>
                  <a:lnTo>
                    <a:pt x="960789" y="397391"/>
                  </a:lnTo>
                  <a:cubicBezTo>
                    <a:pt x="957550" y="391200"/>
                    <a:pt x="954121" y="388152"/>
                    <a:pt x="953169" y="390533"/>
                  </a:cubicBezTo>
                  <a:cubicBezTo>
                    <a:pt x="952217" y="393010"/>
                    <a:pt x="949168" y="397867"/>
                    <a:pt x="948311" y="396058"/>
                  </a:cubicBezTo>
                  <a:lnTo>
                    <a:pt x="946978" y="395296"/>
                  </a:lnTo>
                  <a:cubicBezTo>
                    <a:pt x="946311" y="394915"/>
                    <a:pt x="943930" y="395677"/>
                    <a:pt x="942787" y="396439"/>
                  </a:cubicBezTo>
                  <a:lnTo>
                    <a:pt x="940786" y="397677"/>
                  </a:lnTo>
                  <a:cubicBezTo>
                    <a:pt x="938786" y="399487"/>
                    <a:pt x="935738" y="400153"/>
                    <a:pt x="934024" y="399201"/>
                  </a:cubicBezTo>
                  <a:cubicBezTo>
                    <a:pt x="932309" y="398248"/>
                    <a:pt x="928499" y="395391"/>
                    <a:pt x="929071" y="394819"/>
                  </a:cubicBezTo>
                  <a:cubicBezTo>
                    <a:pt x="929737" y="394248"/>
                    <a:pt x="932785" y="393010"/>
                    <a:pt x="933548" y="393962"/>
                  </a:cubicBezTo>
                  <a:cubicBezTo>
                    <a:pt x="934309" y="394915"/>
                    <a:pt x="937643" y="396439"/>
                    <a:pt x="938310" y="394343"/>
                  </a:cubicBezTo>
                  <a:lnTo>
                    <a:pt x="937834" y="394057"/>
                  </a:lnTo>
                  <a:lnTo>
                    <a:pt x="935071" y="392152"/>
                  </a:lnTo>
                  <a:cubicBezTo>
                    <a:pt x="931738" y="390247"/>
                    <a:pt x="928499" y="389485"/>
                    <a:pt x="927737" y="390343"/>
                  </a:cubicBezTo>
                  <a:cubicBezTo>
                    <a:pt x="926975" y="391200"/>
                    <a:pt x="924880" y="394629"/>
                    <a:pt x="924118" y="395867"/>
                  </a:cubicBezTo>
                  <a:cubicBezTo>
                    <a:pt x="923356" y="397105"/>
                    <a:pt x="922879" y="399201"/>
                    <a:pt x="922213" y="399963"/>
                  </a:cubicBezTo>
                  <a:cubicBezTo>
                    <a:pt x="921546" y="400725"/>
                    <a:pt x="920784" y="403011"/>
                    <a:pt x="918689" y="401773"/>
                  </a:cubicBezTo>
                  <a:cubicBezTo>
                    <a:pt x="916593" y="400534"/>
                    <a:pt x="919355" y="395677"/>
                    <a:pt x="919165" y="395105"/>
                  </a:cubicBezTo>
                  <a:cubicBezTo>
                    <a:pt x="918974" y="394534"/>
                    <a:pt x="917641" y="393200"/>
                    <a:pt x="916784" y="393486"/>
                  </a:cubicBezTo>
                  <a:cubicBezTo>
                    <a:pt x="915926" y="393772"/>
                    <a:pt x="914021" y="395962"/>
                    <a:pt x="912878" y="397391"/>
                  </a:cubicBezTo>
                  <a:lnTo>
                    <a:pt x="910687" y="396724"/>
                  </a:lnTo>
                  <a:cubicBezTo>
                    <a:pt x="909735" y="396439"/>
                    <a:pt x="908306" y="395296"/>
                    <a:pt x="908020" y="395486"/>
                  </a:cubicBezTo>
                  <a:cubicBezTo>
                    <a:pt x="905449" y="397296"/>
                    <a:pt x="903639" y="399772"/>
                    <a:pt x="899067" y="397391"/>
                  </a:cubicBezTo>
                  <a:lnTo>
                    <a:pt x="897638" y="396629"/>
                  </a:lnTo>
                  <a:cubicBezTo>
                    <a:pt x="893638" y="397867"/>
                    <a:pt x="887446" y="399201"/>
                    <a:pt x="884017" y="399677"/>
                  </a:cubicBezTo>
                  <a:lnTo>
                    <a:pt x="880589" y="399487"/>
                  </a:lnTo>
                  <a:lnTo>
                    <a:pt x="874492" y="399201"/>
                  </a:lnTo>
                  <a:cubicBezTo>
                    <a:pt x="872016" y="395677"/>
                    <a:pt x="870397" y="395200"/>
                    <a:pt x="870873" y="398248"/>
                  </a:cubicBezTo>
                  <a:cubicBezTo>
                    <a:pt x="871349" y="401201"/>
                    <a:pt x="868492" y="408821"/>
                    <a:pt x="865063" y="408631"/>
                  </a:cubicBezTo>
                  <a:cubicBezTo>
                    <a:pt x="861729" y="408535"/>
                    <a:pt x="856204" y="400725"/>
                    <a:pt x="856109" y="398058"/>
                  </a:cubicBezTo>
                  <a:lnTo>
                    <a:pt x="852109" y="399391"/>
                  </a:lnTo>
                  <a:lnTo>
                    <a:pt x="850680" y="399868"/>
                  </a:lnTo>
                  <a:cubicBezTo>
                    <a:pt x="849727" y="402058"/>
                    <a:pt x="848203" y="402916"/>
                    <a:pt x="847346" y="401773"/>
                  </a:cubicBezTo>
                  <a:cubicBezTo>
                    <a:pt x="846489" y="400725"/>
                    <a:pt x="842869" y="398248"/>
                    <a:pt x="841631" y="399010"/>
                  </a:cubicBezTo>
                  <a:cubicBezTo>
                    <a:pt x="840298" y="399868"/>
                    <a:pt x="840965" y="403773"/>
                    <a:pt x="841631" y="404344"/>
                  </a:cubicBezTo>
                  <a:cubicBezTo>
                    <a:pt x="842393" y="404821"/>
                    <a:pt x="842489" y="407964"/>
                    <a:pt x="840012" y="410059"/>
                  </a:cubicBezTo>
                  <a:lnTo>
                    <a:pt x="835345" y="409202"/>
                  </a:lnTo>
                  <a:lnTo>
                    <a:pt x="831059" y="408440"/>
                  </a:lnTo>
                  <a:cubicBezTo>
                    <a:pt x="826963" y="406630"/>
                    <a:pt x="823343" y="404916"/>
                    <a:pt x="823058" y="404630"/>
                  </a:cubicBezTo>
                  <a:cubicBezTo>
                    <a:pt x="822772" y="404249"/>
                    <a:pt x="822010" y="401963"/>
                    <a:pt x="821819" y="400344"/>
                  </a:cubicBezTo>
                  <a:lnTo>
                    <a:pt x="820867" y="399582"/>
                  </a:lnTo>
                  <a:cubicBezTo>
                    <a:pt x="819533" y="398439"/>
                    <a:pt x="816961" y="397010"/>
                    <a:pt x="815818" y="397486"/>
                  </a:cubicBezTo>
                  <a:cubicBezTo>
                    <a:pt x="813533" y="398248"/>
                    <a:pt x="814009" y="400153"/>
                    <a:pt x="815818" y="401582"/>
                  </a:cubicBezTo>
                  <a:cubicBezTo>
                    <a:pt x="817628" y="403011"/>
                    <a:pt x="817819" y="404725"/>
                    <a:pt x="815152" y="405487"/>
                  </a:cubicBezTo>
                  <a:cubicBezTo>
                    <a:pt x="814390" y="405678"/>
                    <a:pt x="812770" y="404440"/>
                    <a:pt x="811818" y="403582"/>
                  </a:cubicBezTo>
                  <a:lnTo>
                    <a:pt x="810294" y="402154"/>
                  </a:lnTo>
                  <a:cubicBezTo>
                    <a:pt x="808770" y="400344"/>
                    <a:pt x="805912" y="399677"/>
                    <a:pt x="804008" y="400725"/>
                  </a:cubicBezTo>
                  <a:cubicBezTo>
                    <a:pt x="802102" y="401773"/>
                    <a:pt x="797626" y="407488"/>
                    <a:pt x="796768" y="407488"/>
                  </a:cubicBezTo>
                  <a:cubicBezTo>
                    <a:pt x="795911" y="407583"/>
                    <a:pt x="792006" y="407202"/>
                    <a:pt x="791911" y="406440"/>
                  </a:cubicBezTo>
                  <a:lnTo>
                    <a:pt x="792101" y="405964"/>
                  </a:lnTo>
                  <a:cubicBezTo>
                    <a:pt x="792577" y="404725"/>
                    <a:pt x="794006" y="403106"/>
                    <a:pt x="793530" y="402439"/>
                  </a:cubicBezTo>
                  <a:cubicBezTo>
                    <a:pt x="792101" y="400630"/>
                    <a:pt x="790006" y="401106"/>
                    <a:pt x="788386" y="402630"/>
                  </a:cubicBezTo>
                  <a:cubicBezTo>
                    <a:pt x="786767" y="404154"/>
                    <a:pt x="784005" y="405583"/>
                    <a:pt x="783719" y="407297"/>
                  </a:cubicBezTo>
                  <a:cubicBezTo>
                    <a:pt x="782767" y="411964"/>
                    <a:pt x="780576" y="407583"/>
                    <a:pt x="779338" y="407964"/>
                  </a:cubicBezTo>
                  <a:lnTo>
                    <a:pt x="775051" y="409393"/>
                  </a:lnTo>
                  <a:cubicBezTo>
                    <a:pt x="773337" y="413012"/>
                    <a:pt x="771337" y="414917"/>
                    <a:pt x="770575" y="413679"/>
                  </a:cubicBezTo>
                  <a:cubicBezTo>
                    <a:pt x="769813" y="412441"/>
                    <a:pt x="769336" y="407773"/>
                    <a:pt x="771527" y="406535"/>
                  </a:cubicBezTo>
                  <a:lnTo>
                    <a:pt x="773527" y="405487"/>
                  </a:lnTo>
                  <a:cubicBezTo>
                    <a:pt x="774194" y="405106"/>
                    <a:pt x="775528" y="404725"/>
                    <a:pt x="775528" y="404535"/>
                  </a:cubicBezTo>
                  <a:cubicBezTo>
                    <a:pt x="775242" y="403297"/>
                    <a:pt x="774480" y="402154"/>
                    <a:pt x="774194" y="400915"/>
                  </a:cubicBezTo>
                  <a:cubicBezTo>
                    <a:pt x="773718" y="399296"/>
                    <a:pt x="773337" y="397677"/>
                    <a:pt x="773337" y="395962"/>
                  </a:cubicBezTo>
                  <a:cubicBezTo>
                    <a:pt x="773337" y="395010"/>
                    <a:pt x="775051" y="393581"/>
                    <a:pt x="774670" y="393105"/>
                  </a:cubicBezTo>
                  <a:lnTo>
                    <a:pt x="772575" y="390438"/>
                  </a:lnTo>
                  <a:cubicBezTo>
                    <a:pt x="768479" y="391200"/>
                    <a:pt x="765622" y="392343"/>
                    <a:pt x="766193" y="393010"/>
                  </a:cubicBezTo>
                  <a:cubicBezTo>
                    <a:pt x="766765" y="393772"/>
                    <a:pt x="766955" y="400630"/>
                    <a:pt x="766003" y="406726"/>
                  </a:cubicBezTo>
                  <a:lnTo>
                    <a:pt x="758383" y="407392"/>
                  </a:lnTo>
                  <a:lnTo>
                    <a:pt x="751239" y="408059"/>
                  </a:lnTo>
                  <a:cubicBezTo>
                    <a:pt x="744667" y="411869"/>
                    <a:pt x="738380" y="413584"/>
                    <a:pt x="737333" y="411774"/>
                  </a:cubicBezTo>
                  <a:cubicBezTo>
                    <a:pt x="736285" y="410059"/>
                    <a:pt x="731808" y="406630"/>
                    <a:pt x="730284" y="408916"/>
                  </a:cubicBezTo>
                  <a:lnTo>
                    <a:pt x="729522" y="410821"/>
                  </a:lnTo>
                  <a:cubicBezTo>
                    <a:pt x="728189" y="414155"/>
                    <a:pt x="732379" y="413298"/>
                    <a:pt x="733999" y="414346"/>
                  </a:cubicBezTo>
                  <a:cubicBezTo>
                    <a:pt x="734951" y="415012"/>
                    <a:pt x="736094" y="415679"/>
                    <a:pt x="736666" y="416632"/>
                  </a:cubicBezTo>
                  <a:cubicBezTo>
                    <a:pt x="737142" y="417394"/>
                    <a:pt x="737142" y="418822"/>
                    <a:pt x="736570" y="419394"/>
                  </a:cubicBezTo>
                  <a:cubicBezTo>
                    <a:pt x="735904" y="419965"/>
                    <a:pt x="733808" y="420346"/>
                    <a:pt x="733237" y="419965"/>
                  </a:cubicBezTo>
                  <a:lnTo>
                    <a:pt x="730379" y="417965"/>
                  </a:lnTo>
                  <a:cubicBezTo>
                    <a:pt x="728284" y="419680"/>
                    <a:pt x="725712" y="420918"/>
                    <a:pt x="724474" y="420823"/>
                  </a:cubicBezTo>
                  <a:lnTo>
                    <a:pt x="723331" y="420442"/>
                  </a:lnTo>
                  <a:cubicBezTo>
                    <a:pt x="721616" y="419870"/>
                    <a:pt x="718664" y="420537"/>
                    <a:pt x="719235" y="417870"/>
                  </a:cubicBezTo>
                  <a:cubicBezTo>
                    <a:pt x="719330" y="417203"/>
                    <a:pt x="720568" y="416251"/>
                    <a:pt x="721521" y="416060"/>
                  </a:cubicBezTo>
                  <a:lnTo>
                    <a:pt x="723045" y="415774"/>
                  </a:lnTo>
                  <a:cubicBezTo>
                    <a:pt x="725902" y="415870"/>
                    <a:pt x="725712" y="412631"/>
                    <a:pt x="722569" y="408631"/>
                  </a:cubicBezTo>
                  <a:lnTo>
                    <a:pt x="719997" y="405583"/>
                  </a:lnTo>
                  <a:cubicBezTo>
                    <a:pt x="719807" y="405297"/>
                    <a:pt x="718378" y="405583"/>
                    <a:pt x="717616" y="405868"/>
                  </a:cubicBezTo>
                  <a:cubicBezTo>
                    <a:pt x="717330" y="405964"/>
                    <a:pt x="717330" y="406821"/>
                    <a:pt x="717425" y="407297"/>
                  </a:cubicBezTo>
                  <a:cubicBezTo>
                    <a:pt x="717520" y="407583"/>
                    <a:pt x="718283" y="407773"/>
                    <a:pt x="718283" y="408059"/>
                  </a:cubicBezTo>
                  <a:lnTo>
                    <a:pt x="718378" y="409297"/>
                  </a:lnTo>
                  <a:cubicBezTo>
                    <a:pt x="718283" y="410631"/>
                    <a:pt x="717044" y="411774"/>
                    <a:pt x="715711" y="411869"/>
                  </a:cubicBezTo>
                  <a:lnTo>
                    <a:pt x="714853" y="411393"/>
                  </a:lnTo>
                  <a:lnTo>
                    <a:pt x="712567" y="410155"/>
                  </a:lnTo>
                  <a:cubicBezTo>
                    <a:pt x="709900" y="408345"/>
                    <a:pt x="707424" y="407583"/>
                    <a:pt x="707043" y="408440"/>
                  </a:cubicBezTo>
                  <a:cubicBezTo>
                    <a:pt x="706662" y="409297"/>
                    <a:pt x="702281" y="410440"/>
                    <a:pt x="697994" y="408916"/>
                  </a:cubicBezTo>
                  <a:lnTo>
                    <a:pt x="693994" y="407869"/>
                  </a:lnTo>
                  <a:cubicBezTo>
                    <a:pt x="693327" y="407678"/>
                    <a:pt x="691898" y="409202"/>
                    <a:pt x="690850" y="409964"/>
                  </a:cubicBezTo>
                  <a:lnTo>
                    <a:pt x="690184" y="410440"/>
                  </a:lnTo>
                  <a:cubicBezTo>
                    <a:pt x="689517" y="411012"/>
                    <a:pt x="686374" y="411774"/>
                    <a:pt x="683231" y="412155"/>
                  </a:cubicBezTo>
                  <a:lnTo>
                    <a:pt x="680944" y="411107"/>
                  </a:lnTo>
                  <a:cubicBezTo>
                    <a:pt x="677134" y="409297"/>
                    <a:pt x="674849" y="413298"/>
                    <a:pt x="670943" y="412155"/>
                  </a:cubicBezTo>
                  <a:cubicBezTo>
                    <a:pt x="667991" y="411298"/>
                    <a:pt x="663895" y="411488"/>
                    <a:pt x="660942" y="412441"/>
                  </a:cubicBezTo>
                  <a:cubicBezTo>
                    <a:pt x="658846" y="413203"/>
                    <a:pt x="658180" y="413203"/>
                    <a:pt x="656179" y="412441"/>
                  </a:cubicBezTo>
                  <a:cubicBezTo>
                    <a:pt x="653798" y="411583"/>
                    <a:pt x="649226" y="411488"/>
                    <a:pt x="647893" y="412726"/>
                  </a:cubicBezTo>
                  <a:cubicBezTo>
                    <a:pt x="644654" y="415584"/>
                    <a:pt x="643987" y="411488"/>
                    <a:pt x="641797" y="411964"/>
                  </a:cubicBezTo>
                  <a:cubicBezTo>
                    <a:pt x="638653" y="412536"/>
                    <a:pt x="638939" y="413965"/>
                    <a:pt x="639892" y="415679"/>
                  </a:cubicBezTo>
                  <a:cubicBezTo>
                    <a:pt x="640463" y="416632"/>
                    <a:pt x="643225" y="417489"/>
                    <a:pt x="640082" y="418251"/>
                  </a:cubicBezTo>
                  <a:cubicBezTo>
                    <a:pt x="639320" y="418441"/>
                    <a:pt x="637320" y="417203"/>
                    <a:pt x="636844" y="416346"/>
                  </a:cubicBezTo>
                  <a:lnTo>
                    <a:pt x="635510" y="413679"/>
                  </a:lnTo>
                  <a:cubicBezTo>
                    <a:pt x="634082" y="409583"/>
                    <a:pt x="632558" y="407583"/>
                    <a:pt x="632176" y="409202"/>
                  </a:cubicBezTo>
                  <a:cubicBezTo>
                    <a:pt x="631795" y="410821"/>
                    <a:pt x="629986" y="413869"/>
                    <a:pt x="628843" y="413012"/>
                  </a:cubicBezTo>
                  <a:cubicBezTo>
                    <a:pt x="627795" y="412155"/>
                    <a:pt x="622651" y="410155"/>
                    <a:pt x="620270" y="410726"/>
                  </a:cubicBezTo>
                  <a:cubicBezTo>
                    <a:pt x="617984" y="411298"/>
                    <a:pt x="611698" y="412822"/>
                    <a:pt x="607602" y="408059"/>
                  </a:cubicBezTo>
                  <a:lnTo>
                    <a:pt x="618175" y="405868"/>
                  </a:lnTo>
                  <a:lnTo>
                    <a:pt x="620080" y="405487"/>
                  </a:lnTo>
                  <a:cubicBezTo>
                    <a:pt x="622461" y="405392"/>
                    <a:pt x="623414" y="403868"/>
                    <a:pt x="622175" y="402154"/>
                  </a:cubicBezTo>
                  <a:cubicBezTo>
                    <a:pt x="620937" y="400439"/>
                    <a:pt x="614079" y="400820"/>
                    <a:pt x="613889" y="399772"/>
                  </a:cubicBezTo>
                  <a:cubicBezTo>
                    <a:pt x="613603" y="398629"/>
                    <a:pt x="610459" y="396534"/>
                    <a:pt x="607507" y="398058"/>
                  </a:cubicBezTo>
                  <a:cubicBezTo>
                    <a:pt x="604554" y="399582"/>
                    <a:pt x="596172" y="402630"/>
                    <a:pt x="595410" y="401582"/>
                  </a:cubicBezTo>
                  <a:cubicBezTo>
                    <a:pt x="594648" y="400534"/>
                    <a:pt x="591219" y="397582"/>
                    <a:pt x="590267" y="398534"/>
                  </a:cubicBezTo>
                  <a:cubicBezTo>
                    <a:pt x="589314" y="399391"/>
                    <a:pt x="587504" y="403773"/>
                    <a:pt x="586933" y="406440"/>
                  </a:cubicBezTo>
                  <a:lnTo>
                    <a:pt x="591219" y="405773"/>
                  </a:lnTo>
                  <a:lnTo>
                    <a:pt x="595791" y="405011"/>
                  </a:lnTo>
                  <a:cubicBezTo>
                    <a:pt x="596172" y="407583"/>
                    <a:pt x="598363" y="408440"/>
                    <a:pt x="600649" y="407011"/>
                  </a:cubicBezTo>
                  <a:cubicBezTo>
                    <a:pt x="602935" y="405487"/>
                    <a:pt x="609221" y="401773"/>
                    <a:pt x="609412" y="401773"/>
                  </a:cubicBezTo>
                  <a:cubicBezTo>
                    <a:pt x="609602" y="401868"/>
                    <a:pt x="606935" y="405011"/>
                    <a:pt x="601982" y="408250"/>
                  </a:cubicBezTo>
                  <a:lnTo>
                    <a:pt x="602554" y="413584"/>
                  </a:lnTo>
                  <a:cubicBezTo>
                    <a:pt x="602649" y="414346"/>
                    <a:pt x="599506" y="415584"/>
                    <a:pt x="597696" y="416251"/>
                  </a:cubicBezTo>
                  <a:lnTo>
                    <a:pt x="595696" y="417013"/>
                  </a:lnTo>
                  <a:cubicBezTo>
                    <a:pt x="593124" y="417489"/>
                    <a:pt x="590362" y="417298"/>
                    <a:pt x="589600" y="416727"/>
                  </a:cubicBezTo>
                  <a:cubicBezTo>
                    <a:pt x="588838" y="416155"/>
                    <a:pt x="584551" y="415012"/>
                    <a:pt x="581980" y="415965"/>
                  </a:cubicBezTo>
                  <a:cubicBezTo>
                    <a:pt x="579408" y="416917"/>
                    <a:pt x="572741" y="419299"/>
                    <a:pt x="573121" y="419965"/>
                  </a:cubicBezTo>
                  <a:cubicBezTo>
                    <a:pt x="573502" y="420632"/>
                    <a:pt x="572931" y="422442"/>
                    <a:pt x="571407" y="422823"/>
                  </a:cubicBezTo>
                  <a:lnTo>
                    <a:pt x="570931" y="422347"/>
                  </a:lnTo>
                  <a:cubicBezTo>
                    <a:pt x="568740" y="420537"/>
                    <a:pt x="567216" y="418156"/>
                    <a:pt x="565025" y="416441"/>
                  </a:cubicBezTo>
                  <a:lnTo>
                    <a:pt x="563025" y="414822"/>
                  </a:lnTo>
                  <a:cubicBezTo>
                    <a:pt x="560167" y="413488"/>
                    <a:pt x="555881" y="414536"/>
                    <a:pt x="553500" y="417203"/>
                  </a:cubicBezTo>
                  <a:lnTo>
                    <a:pt x="548833" y="416346"/>
                  </a:lnTo>
                  <a:lnTo>
                    <a:pt x="544070" y="415489"/>
                  </a:lnTo>
                  <a:cubicBezTo>
                    <a:pt x="544546" y="412441"/>
                    <a:pt x="544546" y="411393"/>
                    <a:pt x="544070" y="413012"/>
                  </a:cubicBezTo>
                  <a:cubicBezTo>
                    <a:pt x="543594" y="414727"/>
                    <a:pt x="537784" y="418727"/>
                    <a:pt x="536545" y="419965"/>
                  </a:cubicBezTo>
                  <a:cubicBezTo>
                    <a:pt x="535307" y="421204"/>
                    <a:pt x="531592" y="423299"/>
                    <a:pt x="532735" y="420156"/>
                  </a:cubicBezTo>
                  <a:lnTo>
                    <a:pt x="532735" y="418060"/>
                  </a:lnTo>
                  <a:lnTo>
                    <a:pt x="532735" y="416822"/>
                  </a:lnTo>
                  <a:cubicBezTo>
                    <a:pt x="531402" y="415489"/>
                    <a:pt x="527592" y="413965"/>
                    <a:pt x="524449" y="413584"/>
                  </a:cubicBezTo>
                  <a:cubicBezTo>
                    <a:pt x="521210" y="413107"/>
                    <a:pt x="516829" y="419203"/>
                    <a:pt x="515495" y="418537"/>
                  </a:cubicBezTo>
                  <a:lnTo>
                    <a:pt x="514448" y="418727"/>
                  </a:lnTo>
                  <a:cubicBezTo>
                    <a:pt x="513019" y="418918"/>
                    <a:pt x="511685" y="420156"/>
                    <a:pt x="510257" y="420442"/>
                  </a:cubicBezTo>
                  <a:lnTo>
                    <a:pt x="507018" y="421204"/>
                  </a:lnTo>
                  <a:cubicBezTo>
                    <a:pt x="507685" y="423109"/>
                    <a:pt x="504160" y="424061"/>
                    <a:pt x="499208" y="423299"/>
                  </a:cubicBezTo>
                  <a:lnTo>
                    <a:pt x="495016" y="423013"/>
                  </a:lnTo>
                  <a:lnTo>
                    <a:pt x="489778" y="422632"/>
                  </a:lnTo>
                  <a:cubicBezTo>
                    <a:pt x="486349" y="420251"/>
                    <a:pt x="482443" y="419584"/>
                    <a:pt x="480919" y="421013"/>
                  </a:cubicBezTo>
                  <a:cubicBezTo>
                    <a:pt x="479395" y="422442"/>
                    <a:pt x="476157" y="424252"/>
                    <a:pt x="475776" y="421204"/>
                  </a:cubicBezTo>
                  <a:lnTo>
                    <a:pt x="470823" y="422537"/>
                  </a:lnTo>
                  <a:cubicBezTo>
                    <a:pt x="468537" y="423204"/>
                    <a:pt x="464346" y="420727"/>
                    <a:pt x="464156" y="425204"/>
                  </a:cubicBezTo>
                  <a:cubicBezTo>
                    <a:pt x="464156" y="425776"/>
                    <a:pt x="460726" y="426728"/>
                    <a:pt x="459012" y="426538"/>
                  </a:cubicBezTo>
                  <a:cubicBezTo>
                    <a:pt x="456726" y="426347"/>
                    <a:pt x="454631" y="425014"/>
                    <a:pt x="452344" y="424633"/>
                  </a:cubicBezTo>
                  <a:lnTo>
                    <a:pt x="449868" y="424252"/>
                  </a:lnTo>
                  <a:cubicBezTo>
                    <a:pt x="446153" y="424347"/>
                    <a:pt x="444439" y="425299"/>
                    <a:pt x="446058" y="426347"/>
                  </a:cubicBezTo>
                  <a:cubicBezTo>
                    <a:pt x="447677" y="427395"/>
                    <a:pt x="449773" y="429014"/>
                    <a:pt x="446820" y="427681"/>
                  </a:cubicBezTo>
                  <a:cubicBezTo>
                    <a:pt x="443867" y="426347"/>
                    <a:pt x="436057" y="430157"/>
                    <a:pt x="434818" y="429490"/>
                  </a:cubicBezTo>
                  <a:cubicBezTo>
                    <a:pt x="433485" y="428824"/>
                    <a:pt x="430818" y="425680"/>
                    <a:pt x="430532" y="424442"/>
                  </a:cubicBezTo>
                  <a:lnTo>
                    <a:pt x="428151" y="425490"/>
                  </a:lnTo>
                  <a:cubicBezTo>
                    <a:pt x="423960" y="427300"/>
                    <a:pt x="419483" y="427490"/>
                    <a:pt x="415197" y="425299"/>
                  </a:cubicBezTo>
                  <a:lnTo>
                    <a:pt x="414721" y="425109"/>
                  </a:lnTo>
                  <a:cubicBezTo>
                    <a:pt x="413959" y="425109"/>
                    <a:pt x="412435" y="427109"/>
                    <a:pt x="411196" y="429586"/>
                  </a:cubicBezTo>
                  <a:lnTo>
                    <a:pt x="407767" y="428538"/>
                  </a:lnTo>
                  <a:cubicBezTo>
                    <a:pt x="405577" y="427871"/>
                    <a:pt x="403958" y="425871"/>
                    <a:pt x="401767" y="425014"/>
                  </a:cubicBezTo>
                  <a:cubicBezTo>
                    <a:pt x="400719" y="424537"/>
                    <a:pt x="398624" y="424918"/>
                    <a:pt x="397481" y="425490"/>
                  </a:cubicBezTo>
                  <a:cubicBezTo>
                    <a:pt x="396433" y="426061"/>
                    <a:pt x="396242" y="428252"/>
                    <a:pt x="395290" y="428443"/>
                  </a:cubicBezTo>
                  <a:lnTo>
                    <a:pt x="391099" y="429300"/>
                  </a:lnTo>
                  <a:cubicBezTo>
                    <a:pt x="386336" y="429776"/>
                    <a:pt x="381098" y="430633"/>
                    <a:pt x="379288" y="431205"/>
                  </a:cubicBezTo>
                  <a:cubicBezTo>
                    <a:pt x="377573" y="431776"/>
                    <a:pt x="371953" y="429395"/>
                    <a:pt x="371763" y="428538"/>
                  </a:cubicBezTo>
                  <a:cubicBezTo>
                    <a:pt x="371573" y="427681"/>
                    <a:pt x="370049" y="424442"/>
                    <a:pt x="369286" y="424918"/>
                  </a:cubicBezTo>
                  <a:cubicBezTo>
                    <a:pt x="368525" y="425395"/>
                    <a:pt x="366619" y="428062"/>
                    <a:pt x="365667" y="429681"/>
                  </a:cubicBezTo>
                  <a:cubicBezTo>
                    <a:pt x="364810" y="431300"/>
                    <a:pt x="359000" y="434062"/>
                    <a:pt x="360333" y="434634"/>
                  </a:cubicBezTo>
                  <a:lnTo>
                    <a:pt x="361190" y="434920"/>
                  </a:lnTo>
                  <a:lnTo>
                    <a:pt x="361857" y="435205"/>
                  </a:lnTo>
                  <a:cubicBezTo>
                    <a:pt x="362809" y="435491"/>
                    <a:pt x="361666" y="436539"/>
                    <a:pt x="359476" y="437491"/>
                  </a:cubicBezTo>
                  <a:lnTo>
                    <a:pt x="357952" y="438730"/>
                  </a:lnTo>
                  <a:cubicBezTo>
                    <a:pt x="356904" y="439587"/>
                    <a:pt x="355856" y="441873"/>
                    <a:pt x="356142" y="442063"/>
                  </a:cubicBezTo>
                  <a:lnTo>
                    <a:pt x="359571" y="444159"/>
                  </a:lnTo>
                  <a:cubicBezTo>
                    <a:pt x="359095" y="447207"/>
                    <a:pt x="358904" y="450636"/>
                    <a:pt x="359190" y="451684"/>
                  </a:cubicBezTo>
                  <a:cubicBezTo>
                    <a:pt x="359476" y="452827"/>
                    <a:pt x="358523" y="455494"/>
                    <a:pt x="356333" y="454922"/>
                  </a:cubicBezTo>
                  <a:cubicBezTo>
                    <a:pt x="354142" y="454351"/>
                    <a:pt x="349856" y="452160"/>
                    <a:pt x="351951" y="451303"/>
                  </a:cubicBezTo>
                  <a:cubicBezTo>
                    <a:pt x="353951" y="450445"/>
                    <a:pt x="351284" y="445588"/>
                    <a:pt x="349760" y="445588"/>
                  </a:cubicBezTo>
                  <a:cubicBezTo>
                    <a:pt x="348236" y="445588"/>
                    <a:pt x="343759" y="446350"/>
                    <a:pt x="344712" y="447207"/>
                  </a:cubicBezTo>
                  <a:lnTo>
                    <a:pt x="344807" y="447874"/>
                  </a:lnTo>
                  <a:cubicBezTo>
                    <a:pt x="344998" y="449017"/>
                    <a:pt x="345283" y="450922"/>
                    <a:pt x="344521" y="451303"/>
                  </a:cubicBezTo>
                  <a:cubicBezTo>
                    <a:pt x="342998" y="452065"/>
                    <a:pt x="340616" y="451398"/>
                    <a:pt x="340331" y="454065"/>
                  </a:cubicBezTo>
                  <a:cubicBezTo>
                    <a:pt x="340140" y="456541"/>
                    <a:pt x="337759" y="456351"/>
                    <a:pt x="335758" y="455208"/>
                  </a:cubicBezTo>
                  <a:cubicBezTo>
                    <a:pt x="332139" y="453017"/>
                    <a:pt x="328519" y="450922"/>
                    <a:pt x="324995" y="448540"/>
                  </a:cubicBezTo>
                  <a:lnTo>
                    <a:pt x="322995" y="447207"/>
                  </a:lnTo>
                  <a:cubicBezTo>
                    <a:pt x="321281" y="448064"/>
                    <a:pt x="320137" y="450160"/>
                    <a:pt x="320423" y="451874"/>
                  </a:cubicBezTo>
                  <a:lnTo>
                    <a:pt x="323281" y="451684"/>
                  </a:lnTo>
                  <a:lnTo>
                    <a:pt x="323757" y="451684"/>
                  </a:lnTo>
                  <a:cubicBezTo>
                    <a:pt x="325186" y="453112"/>
                    <a:pt x="323757" y="453779"/>
                    <a:pt x="320518" y="453208"/>
                  </a:cubicBezTo>
                  <a:cubicBezTo>
                    <a:pt x="317280" y="452636"/>
                    <a:pt x="309469" y="450255"/>
                    <a:pt x="310803" y="449493"/>
                  </a:cubicBezTo>
                  <a:cubicBezTo>
                    <a:pt x="312136" y="448731"/>
                    <a:pt x="313851" y="445873"/>
                    <a:pt x="311946" y="444540"/>
                  </a:cubicBezTo>
                  <a:lnTo>
                    <a:pt x="311089" y="443397"/>
                  </a:lnTo>
                  <a:cubicBezTo>
                    <a:pt x="310327" y="442349"/>
                    <a:pt x="309374" y="440539"/>
                    <a:pt x="309946" y="439968"/>
                  </a:cubicBezTo>
                  <a:cubicBezTo>
                    <a:pt x="311565" y="438063"/>
                    <a:pt x="313756" y="438920"/>
                    <a:pt x="315089" y="440444"/>
                  </a:cubicBezTo>
                  <a:lnTo>
                    <a:pt x="318328" y="444349"/>
                  </a:lnTo>
                  <a:cubicBezTo>
                    <a:pt x="323852" y="445873"/>
                    <a:pt x="330043" y="446350"/>
                    <a:pt x="332044" y="445397"/>
                  </a:cubicBezTo>
                  <a:lnTo>
                    <a:pt x="331949" y="444826"/>
                  </a:lnTo>
                  <a:lnTo>
                    <a:pt x="331186" y="441492"/>
                  </a:lnTo>
                  <a:cubicBezTo>
                    <a:pt x="329758" y="437872"/>
                    <a:pt x="328139" y="434824"/>
                    <a:pt x="327472" y="434729"/>
                  </a:cubicBezTo>
                  <a:cubicBezTo>
                    <a:pt x="326900" y="434634"/>
                    <a:pt x="326138" y="433300"/>
                    <a:pt x="327281" y="433110"/>
                  </a:cubicBezTo>
                  <a:cubicBezTo>
                    <a:pt x="328424" y="433015"/>
                    <a:pt x="332520" y="433777"/>
                    <a:pt x="332520" y="435301"/>
                  </a:cubicBezTo>
                  <a:cubicBezTo>
                    <a:pt x="332520" y="436825"/>
                    <a:pt x="334139" y="441111"/>
                    <a:pt x="336044" y="441206"/>
                  </a:cubicBezTo>
                  <a:lnTo>
                    <a:pt x="336901" y="440730"/>
                  </a:lnTo>
                  <a:cubicBezTo>
                    <a:pt x="338997" y="439682"/>
                    <a:pt x="340711" y="438158"/>
                    <a:pt x="342807" y="436920"/>
                  </a:cubicBezTo>
                  <a:lnTo>
                    <a:pt x="343188" y="436729"/>
                  </a:lnTo>
                  <a:cubicBezTo>
                    <a:pt x="344236" y="437110"/>
                    <a:pt x="344807" y="437872"/>
                    <a:pt x="344617" y="438444"/>
                  </a:cubicBezTo>
                  <a:lnTo>
                    <a:pt x="344426" y="438920"/>
                  </a:lnTo>
                  <a:lnTo>
                    <a:pt x="343188" y="442825"/>
                  </a:lnTo>
                  <a:cubicBezTo>
                    <a:pt x="347379" y="443016"/>
                    <a:pt x="350522" y="441016"/>
                    <a:pt x="350141" y="438349"/>
                  </a:cubicBezTo>
                  <a:lnTo>
                    <a:pt x="350999" y="436253"/>
                  </a:lnTo>
                  <a:lnTo>
                    <a:pt x="351760" y="434443"/>
                  </a:lnTo>
                  <a:cubicBezTo>
                    <a:pt x="354904" y="432062"/>
                    <a:pt x="354427" y="431300"/>
                    <a:pt x="350713" y="432824"/>
                  </a:cubicBezTo>
                  <a:lnTo>
                    <a:pt x="348617" y="432443"/>
                  </a:lnTo>
                  <a:lnTo>
                    <a:pt x="346045" y="431967"/>
                  </a:lnTo>
                  <a:cubicBezTo>
                    <a:pt x="343378" y="430062"/>
                    <a:pt x="340997" y="429395"/>
                    <a:pt x="340807" y="430348"/>
                  </a:cubicBezTo>
                  <a:cubicBezTo>
                    <a:pt x="340616" y="431300"/>
                    <a:pt x="339854" y="434158"/>
                    <a:pt x="339664" y="434253"/>
                  </a:cubicBezTo>
                  <a:cubicBezTo>
                    <a:pt x="339473" y="434348"/>
                    <a:pt x="338807" y="433777"/>
                    <a:pt x="338521" y="432919"/>
                  </a:cubicBezTo>
                  <a:cubicBezTo>
                    <a:pt x="338235" y="432062"/>
                    <a:pt x="334806" y="428443"/>
                    <a:pt x="331567" y="427871"/>
                  </a:cubicBezTo>
                  <a:cubicBezTo>
                    <a:pt x="328329" y="427300"/>
                    <a:pt x="320709" y="431395"/>
                    <a:pt x="319852" y="429586"/>
                  </a:cubicBezTo>
                  <a:lnTo>
                    <a:pt x="318042" y="428633"/>
                  </a:lnTo>
                  <a:cubicBezTo>
                    <a:pt x="317470" y="428252"/>
                    <a:pt x="314994" y="429109"/>
                    <a:pt x="313851" y="429967"/>
                  </a:cubicBezTo>
                  <a:lnTo>
                    <a:pt x="309469" y="432919"/>
                  </a:lnTo>
                  <a:cubicBezTo>
                    <a:pt x="303754" y="435205"/>
                    <a:pt x="298992" y="438158"/>
                    <a:pt x="298992" y="439587"/>
                  </a:cubicBezTo>
                  <a:cubicBezTo>
                    <a:pt x="298897" y="440920"/>
                    <a:pt x="296325" y="445397"/>
                    <a:pt x="293467" y="445588"/>
                  </a:cubicBezTo>
                  <a:lnTo>
                    <a:pt x="291848" y="444635"/>
                  </a:lnTo>
                  <a:cubicBezTo>
                    <a:pt x="290229" y="443683"/>
                    <a:pt x="290419" y="441682"/>
                    <a:pt x="293563" y="441111"/>
                  </a:cubicBezTo>
                  <a:lnTo>
                    <a:pt x="294610" y="440920"/>
                  </a:lnTo>
                  <a:cubicBezTo>
                    <a:pt x="295468" y="439587"/>
                    <a:pt x="296611" y="437015"/>
                    <a:pt x="297087" y="435110"/>
                  </a:cubicBezTo>
                  <a:lnTo>
                    <a:pt x="297658" y="435110"/>
                  </a:lnTo>
                  <a:cubicBezTo>
                    <a:pt x="301183" y="435015"/>
                    <a:pt x="302802" y="433681"/>
                    <a:pt x="300516" y="431491"/>
                  </a:cubicBezTo>
                  <a:cubicBezTo>
                    <a:pt x="299659" y="430633"/>
                    <a:pt x="295468" y="430919"/>
                    <a:pt x="293944" y="431872"/>
                  </a:cubicBezTo>
                  <a:lnTo>
                    <a:pt x="290896" y="433777"/>
                  </a:lnTo>
                  <a:cubicBezTo>
                    <a:pt x="286991" y="434062"/>
                    <a:pt x="285466" y="432538"/>
                    <a:pt x="287467" y="430252"/>
                  </a:cubicBezTo>
                  <a:lnTo>
                    <a:pt x="288324" y="427966"/>
                  </a:lnTo>
                  <a:lnTo>
                    <a:pt x="288610" y="427109"/>
                  </a:lnTo>
                  <a:cubicBezTo>
                    <a:pt x="286419" y="425490"/>
                    <a:pt x="284133" y="428157"/>
                    <a:pt x="283657" y="433015"/>
                  </a:cubicBezTo>
                  <a:lnTo>
                    <a:pt x="277561" y="435015"/>
                  </a:lnTo>
                  <a:lnTo>
                    <a:pt x="276132" y="435491"/>
                  </a:lnTo>
                  <a:cubicBezTo>
                    <a:pt x="275275" y="437396"/>
                    <a:pt x="273751" y="437206"/>
                    <a:pt x="272798" y="435205"/>
                  </a:cubicBezTo>
                  <a:lnTo>
                    <a:pt x="271846" y="435205"/>
                  </a:lnTo>
                  <a:cubicBezTo>
                    <a:pt x="268036" y="435110"/>
                    <a:pt x="265559" y="431395"/>
                    <a:pt x="261368" y="432919"/>
                  </a:cubicBezTo>
                  <a:cubicBezTo>
                    <a:pt x="260225" y="433396"/>
                    <a:pt x="258987" y="436920"/>
                    <a:pt x="257653" y="433015"/>
                  </a:cubicBezTo>
                  <a:cubicBezTo>
                    <a:pt x="257177" y="431681"/>
                    <a:pt x="255653" y="429776"/>
                    <a:pt x="256225" y="429109"/>
                  </a:cubicBezTo>
                  <a:cubicBezTo>
                    <a:pt x="257177" y="427871"/>
                    <a:pt x="259463" y="427395"/>
                    <a:pt x="261273" y="426633"/>
                  </a:cubicBezTo>
                  <a:lnTo>
                    <a:pt x="267941" y="429490"/>
                  </a:lnTo>
                  <a:cubicBezTo>
                    <a:pt x="269750" y="429967"/>
                    <a:pt x="272036" y="431110"/>
                    <a:pt x="273370" y="430633"/>
                  </a:cubicBezTo>
                  <a:lnTo>
                    <a:pt x="275370" y="429871"/>
                  </a:lnTo>
                  <a:cubicBezTo>
                    <a:pt x="276799" y="427966"/>
                    <a:pt x="278132" y="425299"/>
                    <a:pt x="278132" y="423775"/>
                  </a:cubicBezTo>
                  <a:cubicBezTo>
                    <a:pt x="278227" y="422347"/>
                    <a:pt x="276703" y="419013"/>
                    <a:pt x="274894" y="421489"/>
                  </a:cubicBezTo>
                  <a:lnTo>
                    <a:pt x="273560" y="422918"/>
                  </a:lnTo>
                  <a:cubicBezTo>
                    <a:pt x="273084" y="423394"/>
                    <a:pt x="271084" y="423775"/>
                    <a:pt x="270989" y="423680"/>
                  </a:cubicBezTo>
                  <a:cubicBezTo>
                    <a:pt x="268512" y="419394"/>
                    <a:pt x="265083" y="425395"/>
                    <a:pt x="261749" y="422918"/>
                  </a:cubicBezTo>
                  <a:cubicBezTo>
                    <a:pt x="258511" y="420442"/>
                    <a:pt x="255082" y="424347"/>
                    <a:pt x="251558" y="424442"/>
                  </a:cubicBezTo>
                  <a:lnTo>
                    <a:pt x="247748" y="424633"/>
                  </a:lnTo>
                  <a:cubicBezTo>
                    <a:pt x="243366" y="424918"/>
                    <a:pt x="242509" y="427681"/>
                    <a:pt x="245747" y="430824"/>
                  </a:cubicBezTo>
                  <a:lnTo>
                    <a:pt x="250319" y="432348"/>
                  </a:lnTo>
                  <a:cubicBezTo>
                    <a:pt x="252224" y="433015"/>
                    <a:pt x="253653" y="434824"/>
                    <a:pt x="251653" y="436539"/>
                  </a:cubicBezTo>
                  <a:cubicBezTo>
                    <a:pt x="250129" y="437968"/>
                    <a:pt x="248414" y="440444"/>
                    <a:pt x="245557" y="438730"/>
                  </a:cubicBezTo>
                  <a:cubicBezTo>
                    <a:pt x="240985" y="435872"/>
                    <a:pt x="233555" y="438349"/>
                    <a:pt x="230221" y="433015"/>
                  </a:cubicBezTo>
                  <a:lnTo>
                    <a:pt x="229841" y="432348"/>
                  </a:lnTo>
                  <a:cubicBezTo>
                    <a:pt x="225268" y="432634"/>
                    <a:pt x="222792" y="433396"/>
                    <a:pt x="224411" y="434062"/>
                  </a:cubicBezTo>
                  <a:cubicBezTo>
                    <a:pt x="226031" y="434729"/>
                    <a:pt x="228602" y="436348"/>
                    <a:pt x="228031" y="437015"/>
                  </a:cubicBezTo>
                  <a:lnTo>
                    <a:pt x="227459" y="437110"/>
                  </a:lnTo>
                  <a:lnTo>
                    <a:pt x="223268" y="437587"/>
                  </a:lnTo>
                  <a:cubicBezTo>
                    <a:pt x="218791" y="438444"/>
                    <a:pt x="210124" y="440254"/>
                    <a:pt x="203933" y="441682"/>
                  </a:cubicBezTo>
                  <a:lnTo>
                    <a:pt x="201932" y="435110"/>
                  </a:lnTo>
                  <a:lnTo>
                    <a:pt x="201837" y="434824"/>
                  </a:lnTo>
                  <a:cubicBezTo>
                    <a:pt x="199837" y="434920"/>
                    <a:pt x="199170" y="434348"/>
                    <a:pt x="200313" y="433491"/>
                  </a:cubicBezTo>
                  <a:lnTo>
                    <a:pt x="201551" y="433015"/>
                  </a:lnTo>
                  <a:lnTo>
                    <a:pt x="203933" y="432062"/>
                  </a:lnTo>
                  <a:cubicBezTo>
                    <a:pt x="207171" y="431014"/>
                    <a:pt x="208124" y="429300"/>
                    <a:pt x="206123" y="428252"/>
                  </a:cubicBezTo>
                  <a:cubicBezTo>
                    <a:pt x="204123" y="427204"/>
                    <a:pt x="195074" y="428728"/>
                    <a:pt x="191455" y="428919"/>
                  </a:cubicBezTo>
                  <a:lnTo>
                    <a:pt x="188121" y="428728"/>
                  </a:lnTo>
                  <a:lnTo>
                    <a:pt x="185549" y="428633"/>
                  </a:lnTo>
                  <a:cubicBezTo>
                    <a:pt x="183740" y="425490"/>
                    <a:pt x="181073" y="422061"/>
                    <a:pt x="179549" y="421013"/>
                  </a:cubicBezTo>
                  <a:cubicBezTo>
                    <a:pt x="178025" y="419965"/>
                    <a:pt x="176977" y="416441"/>
                    <a:pt x="180215" y="416536"/>
                  </a:cubicBezTo>
                  <a:cubicBezTo>
                    <a:pt x="183454" y="416632"/>
                    <a:pt x="186407" y="423680"/>
                    <a:pt x="187359" y="424537"/>
                  </a:cubicBezTo>
                  <a:lnTo>
                    <a:pt x="188216" y="424537"/>
                  </a:lnTo>
                  <a:cubicBezTo>
                    <a:pt x="189074" y="424537"/>
                    <a:pt x="190407" y="423585"/>
                    <a:pt x="190598" y="422918"/>
                  </a:cubicBezTo>
                  <a:lnTo>
                    <a:pt x="191359" y="420156"/>
                  </a:lnTo>
                  <a:cubicBezTo>
                    <a:pt x="191931" y="416822"/>
                    <a:pt x="190026" y="414155"/>
                    <a:pt x="187168" y="414346"/>
                  </a:cubicBezTo>
                  <a:cubicBezTo>
                    <a:pt x="184311" y="414536"/>
                    <a:pt x="178406" y="410250"/>
                    <a:pt x="177548" y="411298"/>
                  </a:cubicBezTo>
                  <a:cubicBezTo>
                    <a:pt x="176691" y="412345"/>
                    <a:pt x="173643" y="415393"/>
                    <a:pt x="172691" y="414346"/>
                  </a:cubicBezTo>
                  <a:lnTo>
                    <a:pt x="171262" y="414250"/>
                  </a:lnTo>
                  <a:cubicBezTo>
                    <a:pt x="170119" y="414155"/>
                    <a:pt x="167642" y="415679"/>
                    <a:pt x="167737" y="415774"/>
                  </a:cubicBezTo>
                  <a:lnTo>
                    <a:pt x="168976" y="418060"/>
                  </a:lnTo>
                  <a:cubicBezTo>
                    <a:pt x="168404" y="420537"/>
                    <a:pt x="168690" y="423585"/>
                    <a:pt x="169642" y="424918"/>
                  </a:cubicBezTo>
                  <a:lnTo>
                    <a:pt x="171738" y="424252"/>
                  </a:lnTo>
                  <a:lnTo>
                    <a:pt x="172691" y="423966"/>
                  </a:lnTo>
                  <a:cubicBezTo>
                    <a:pt x="173929" y="423013"/>
                    <a:pt x="174881" y="423394"/>
                    <a:pt x="174881" y="424823"/>
                  </a:cubicBezTo>
                  <a:cubicBezTo>
                    <a:pt x="174881" y="426252"/>
                    <a:pt x="173262" y="429300"/>
                    <a:pt x="171357" y="428157"/>
                  </a:cubicBezTo>
                  <a:cubicBezTo>
                    <a:pt x="169452" y="427109"/>
                    <a:pt x="162118" y="425966"/>
                    <a:pt x="160308" y="427490"/>
                  </a:cubicBezTo>
                  <a:cubicBezTo>
                    <a:pt x="158403" y="429014"/>
                    <a:pt x="161260" y="434443"/>
                    <a:pt x="160403" y="434539"/>
                  </a:cubicBezTo>
                  <a:cubicBezTo>
                    <a:pt x="159546" y="434634"/>
                    <a:pt x="156974" y="434729"/>
                    <a:pt x="156593" y="434348"/>
                  </a:cubicBezTo>
                  <a:lnTo>
                    <a:pt x="155994" y="434180"/>
                  </a:lnTo>
                  <a:lnTo>
                    <a:pt x="157355" y="437206"/>
                  </a:lnTo>
                  <a:cubicBezTo>
                    <a:pt x="157546" y="438539"/>
                    <a:pt x="165356" y="439777"/>
                    <a:pt x="167071" y="443588"/>
                  </a:cubicBezTo>
                  <a:lnTo>
                    <a:pt x="159546" y="443207"/>
                  </a:lnTo>
                  <a:cubicBezTo>
                    <a:pt x="159165" y="443207"/>
                    <a:pt x="158594" y="443111"/>
                    <a:pt x="158308" y="443207"/>
                  </a:cubicBezTo>
                  <a:cubicBezTo>
                    <a:pt x="155927" y="444064"/>
                    <a:pt x="157165" y="449493"/>
                    <a:pt x="153164" y="447017"/>
                  </a:cubicBezTo>
                  <a:cubicBezTo>
                    <a:pt x="149831" y="444921"/>
                    <a:pt x="147545" y="440730"/>
                    <a:pt x="151640" y="436825"/>
                  </a:cubicBezTo>
                  <a:lnTo>
                    <a:pt x="152212" y="436444"/>
                  </a:lnTo>
                  <a:cubicBezTo>
                    <a:pt x="152021" y="435587"/>
                    <a:pt x="152307" y="434444"/>
                    <a:pt x="152879" y="434063"/>
                  </a:cubicBezTo>
                  <a:lnTo>
                    <a:pt x="154327" y="433713"/>
                  </a:lnTo>
                  <a:lnTo>
                    <a:pt x="154212" y="433681"/>
                  </a:lnTo>
                  <a:cubicBezTo>
                    <a:pt x="153641" y="434062"/>
                    <a:pt x="150116" y="434920"/>
                    <a:pt x="147735" y="434729"/>
                  </a:cubicBezTo>
                  <a:cubicBezTo>
                    <a:pt x="145354" y="434539"/>
                    <a:pt x="139925" y="436920"/>
                    <a:pt x="141258" y="437587"/>
                  </a:cubicBezTo>
                  <a:cubicBezTo>
                    <a:pt x="142591" y="438349"/>
                    <a:pt x="143734" y="443206"/>
                    <a:pt x="140306" y="446731"/>
                  </a:cubicBezTo>
                  <a:lnTo>
                    <a:pt x="133828" y="445778"/>
                  </a:lnTo>
                  <a:cubicBezTo>
                    <a:pt x="132114" y="445492"/>
                    <a:pt x="130114" y="446731"/>
                    <a:pt x="128209" y="447207"/>
                  </a:cubicBezTo>
                  <a:cubicBezTo>
                    <a:pt x="123541" y="448445"/>
                    <a:pt x="122684" y="448064"/>
                    <a:pt x="121160" y="443683"/>
                  </a:cubicBezTo>
                  <a:cubicBezTo>
                    <a:pt x="121065" y="443397"/>
                    <a:pt x="121351" y="442730"/>
                    <a:pt x="121160" y="442635"/>
                  </a:cubicBezTo>
                  <a:cubicBezTo>
                    <a:pt x="116969" y="440444"/>
                    <a:pt x="120112" y="433777"/>
                    <a:pt x="114969" y="433586"/>
                  </a:cubicBezTo>
                  <a:cubicBezTo>
                    <a:pt x="110873" y="433491"/>
                    <a:pt x="106587" y="436825"/>
                    <a:pt x="102586" y="438825"/>
                  </a:cubicBezTo>
                  <a:cubicBezTo>
                    <a:pt x="100300" y="439968"/>
                    <a:pt x="100872" y="440254"/>
                    <a:pt x="104015" y="441778"/>
                  </a:cubicBezTo>
                  <a:cubicBezTo>
                    <a:pt x="106777" y="443111"/>
                    <a:pt x="109159" y="445111"/>
                    <a:pt x="111254" y="447112"/>
                  </a:cubicBezTo>
                  <a:cubicBezTo>
                    <a:pt x="112302" y="448159"/>
                    <a:pt x="113159" y="450922"/>
                    <a:pt x="112683" y="451207"/>
                  </a:cubicBezTo>
                  <a:lnTo>
                    <a:pt x="109730" y="452827"/>
                  </a:lnTo>
                  <a:cubicBezTo>
                    <a:pt x="108778" y="450826"/>
                    <a:pt x="104396" y="448064"/>
                    <a:pt x="100110" y="446540"/>
                  </a:cubicBezTo>
                  <a:lnTo>
                    <a:pt x="95919" y="445683"/>
                  </a:lnTo>
                  <a:cubicBezTo>
                    <a:pt x="95157" y="445492"/>
                    <a:pt x="93728" y="447016"/>
                    <a:pt x="92871" y="447874"/>
                  </a:cubicBezTo>
                  <a:lnTo>
                    <a:pt x="91537" y="449112"/>
                  </a:lnTo>
                  <a:cubicBezTo>
                    <a:pt x="90204" y="450636"/>
                    <a:pt x="88490" y="451303"/>
                    <a:pt x="87632" y="450445"/>
                  </a:cubicBezTo>
                  <a:lnTo>
                    <a:pt x="87823" y="450255"/>
                  </a:lnTo>
                  <a:cubicBezTo>
                    <a:pt x="92109" y="445492"/>
                    <a:pt x="90680" y="441587"/>
                    <a:pt x="85251" y="438158"/>
                  </a:cubicBezTo>
                  <a:cubicBezTo>
                    <a:pt x="84013" y="437396"/>
                    <a:pt x="83632" y="435872"/>
                    <a:pt x="82584" y="434920"/>
                  </a:cubicBezTo>
                  <a:cubicBezTo>
                    <a:pt x="81632" y="434062"/>
                    <a:pt x="79917" y="432824"/>
                    <a:pt x="79155" y="433110"/>
                  </a:cubicBezTo>
                  <a:cubicBezTo>
                    <a:pt x="76583" y="433967"/>
                    <a:pt x="76964" y="435491"/>
                    <a:pt x="78583" y="437110"/>
                  </a:cubicBezTo>
                  <a:lnTo>
                    <a:pt x="79060" y="437587"/>
                  </a:lnTo>
                  <a:cubicBezTo>
                    <a:pt x="78869" y="438539"/>
                    <a:pt x="77821" y="439396"/>
                    <a:pt x="76774" y="439492"/>
                  </a:cubicBezTo>
                  <a:lnTo>
                    <a:pt x="76202" y="439111"/>
                  </a:lnTo>
                  <a:cubicBezTo>
                    <a:pt x="74869" y="438253"/>
                    <a:pt x="73059" y="437396"/>
                    <a:pt x="72583" y="436158"/>
                  </a:cubicBezTo>
                  <a:lnTo>
                    <a:pt x="71249" y="432729"/>
                  </a:lnTo>
                  <a:cubicBezTo>
                    <a:pt x="70201" y="428538"/>
                    <a:pt x="66391" y="424537"/>
                    <a:pt x="62867" y="423871"/>
                  </a:cubicBezTo>
                  <a:lnTo>
                    <a:pt x="59343" y="425585"/>
                  </a:lnTo>
                  <a:cubicBezTo>
                    <a:pt x="58009" y="426252"/>
                    <a:pt x="56295" y="426538"/>
                    <a:pt x="54771" y="426538"/>
                  </a:cubicBezTo>
                  <a:lnTo>
                    <a:pt x="49246" y="426633"/>
                  </a:lnTo>
                  <a:cubicBezTo>
                    <a:pt x="46103" y="428538"/>
                    <a:pt x="42008" y="430252"/>
                    <a:pt x="40102" y="430443"/>
                  </a:cubicBezTo>
                  <a:lnTo>
                    <a:pt x="39245" y="429776"/>
                  </a:lnTo>
                  <a:cubicBezTo>
                    <a:pt x="36292" y="427585"/>
                    <a:pt x="35626" y="430348"/>
                    <a:pt x="34768" y="431205"/>
                  </a:cubicBezTo>
                  <a:cubicBezTo>
                    <a:pt x="34102" y="431872"/>
                    <a:pt x="34102" y="434062"/>
                    <a:pt x="34864" y="434539"/>
                  </a:cubicBezTo>
                  <a:lnTo>
                    <a:pt x="37721" y="436253"/>
                  </a:lnTo>
                  <a:cubicBezTo>
                    <a:pt x="41245" y="437777"/>
                    <a:pt x="42484" y="439301"/>
                    <a:pt x="40579" y="439682"/>
                  </a:cubicBezTo>
                  <a:cubicBezTo>
                    <a:pt x="38578" y="440063"/>
                    <a:pt x="37435" y="444635"/>
                    <a:pt x="35816" y="444921"/>
                  </a:cubicBezTo>
                  <a:lnTo>
                    <a:pt x="33911" y="444635"/>
                  </a:lnTo>
                  <a:cubicBezTo>
                    <a:pt x="32387" y="444445"/>
                    <a:pt x="30958" y="443206"/>
                    <a:pt x="29530" y="443206"/>
                  </a:cubicBezTo>
                  <a:cubicBezTo>
                    <a:pt x="24291" y="443587"/>
                    <a:pt x="24577" y="439587"/>
                    <a:pt x="25815" y="438634"/>
                  </a:cubicBezTo>
                  <a:cubicBezTo>
                    <a:pt x="28577" y="436444"/>
                    <a:pt x="24862" y="433967"/>
                    <a:pt x="27244" y="432348"/>
                  </a:cubicBezTo>
                  <a:lnTo>
                    <a:pt x="29434" y="430824"/>
                  </a:lnTo>
                  <a:cubicBezTo>
                    <a:pt x="32006" y="429300"/>
                    <a:pt x="31720" y="426823"/>
                    <a:pt x="28673" y="425204"/>
                  </a:cubicBezTo>
                  <a:lnTo>
                    <a:pt x="26672" y="424061"/>
                  </a:lnTo>
                  <a:cubicBezTo>
                    <a:pt x="25624" y="423490"/>
                    <a:pt x="24862" y="422347"/>
                    <a:pt x="23815" y="422156"/>
                  </a:cubicBezTo>
                  <a:cubicBezTo>
                    <a:pt x="20671" y="421489"/>
                    <a:pt x="17338" y="427014"/>
                    <a:pt x="14385" y="422347"/>
                  </a:cubicBezTo>
                  <a:lnTo>
                    <a:pt x="12290" y="419108"/>
                  </a:lnTo>
                  <a:cubicBezTo>
                    <a:pt x="8289" y="419203"/>
                    <a:pt x="6384" y="417108"/>
                    <a:pt x="8194" y="414441"/>
                  </a:cubicBezTo>
                  <a:lnTo>
                    <a:pt x="13623" y="417203"/>
                  </a:lnTo>
                  <a:lnTo>
                    <a:pt x="19243" y="420061"/>
                  </a:lnTo>
                  <a:cubicBezTo>
                    <a:pt x="25243" y="416060"/>
                    <a:pt x="31911" y="413965"/>
                    <a:pt x="34102" y="415298"/>
                  </a:cubicBezTo>
                  <a:lnTo>
                    <a:pt x="35340" y="416536"/>
                  </a:lnTo>
                  <a:cubicBezTo>
                    <a:pt x="36769" y="417870"/>
                    <a:pt x="37340" y="417489"/>
                    <a:pt x="39150" y="416727"/>
                  </a:cubicBezTo>
                  <a:cubicBezTo>
                    <a:pt x="40960" y="415965"/>
                    <a:pt x="43722" y="416632"/>
                    <a:pt x="46008" y="416727"/>
                  </a:cubicBezTo>
                  <a:cubicBezTo>
                    <a:pt x="46960" y="416727"/>
                    <a:pt x="48294" y="417298"/>
                    <a:pt x="48675" y="416917"/>
                  </a:cubicBezTo>
                  <a:cubicBezTo>
                    <a:pt x="55724" y="410250"/>
                    <a:pt x="61819" y="415965"/>
                    <a:pt x="68106" y="417965"/>
                  </a:cubicBezTo>
                  <a:cubicBezTo>
                    <a:pt x="69249" y="418346"/>
                    <a:pt x="69916" y="419870"/>
                    <a:pt x="70964" y="419870"/>
                  </a:cubicBezTo>
                  <a:lnTo>
                    <a:pt x="72964" y="419965"/>
                  </a:lnTo>
                  <a:cubicBezTo>
                    <a:pt x="75154" y="419489"/>
                    <a:pt x="76774" y="418441"/>
                    <a:pt x="76393" y="417679"/>
                  </a:cubicBezTo>
                  <a:cubicBezTo>
                    <a:pt x="76107" y="416822"/>
                    <a:pt x="76393" y="413393"/>
                    <a:pt x="77917" y="412155"/>
                  </a:cubicBezTo>
                  <a:cubicBezTo>
                    <a:pt x="79441" y="410917"/>
                    <a:pt x="84299" y="408059"/>
                    <a:pt x="85251" y="408440"/>
                  </a:cubicBezTo>
                  <a:cubicBezTo>
                    <a:pt x="86203" y="408821"/>
                    <a:pt x="88870" y="409774"/>
                    <a:pt x="89061" y="409583"/>
                  </a:cubicBezTo>
                  <a:cubicBezTo>
                    <a:pt x="89251" y="409393"/>
                    <a:pt x="87918" y="407297"/>
                    <a:pt x="85537" y="405392"/>
                  </a:cubicBezTo>
                  <a:cubicBezTo>
                    <a:pt x="83156" y="403487"/>
                    <a:pt x="76869" y="397296"/>
                    <a:pt x="78583" y="397296"/>
                  </a:cubicBezTo>
                  <a:cubicBezTo>
                    <a:pt x="80298" y="397296"/>
                    <a:pt x="84013" y="397772"/>
                    <a:pt x="83822" y="398344"/>
                  </a:cubicBezTo>
                  <a:cubicBezTo>
                    <a:pt x="83632" y="398915"/>
                    <a:pt x="84489" y="400534"/>
                    <a:pt x="86108" y="400344"/>
                  </a:cubicBezTo>
                  <a:lnTo>
                    <a:pt x="87537" y="399963"/>
                  </a:lnTo>
                  <a:lnTo>
                    <a:pt x="88680" y="399677"/>
                  </a:lnTo>
                  <a:cubicBezTo>
                    <a:pt x="90394" y="398915"/>
                    <a:pt x="92109" y="399772"/>
                    <a:pt x="92585" y="401677"/>
                  </a:cubicBezTo>
                  <a:lnTo>
                    <a:pt x="92681" y="403201"/>
                  </a:lnTo>
                  <a:cubicBezTo>
                    <a:pt x="93157" y="409202"/>
                    <a:pt x="100110" y="409297"/>
                    <a:pt x="104491" y="411298"/>
                  </a:cubicBezTo>
                  <a:cubicBezTo>
                    <a:pt x="106873" y="412345"/>
                    <a:pt x="111731" y="412536"/>
                    <a:pt x="110778" y="407678"/>
                  </a:cubicBezTo>
                  <a:cubicBezTo>
                    <a:pt x="110302" y="405106"/>
                    <a:pt x="112683" y="405106"/>
                    <a:pt x="114874" y="405202"/>
                  </a:cubicBezTo>
                  <a:lnTo>
                    <a:pt x="118493" y="405297"/>
                  </a:lnTo>
                  <a:cubicBezTo>
                    <a:pt x="118112" y="403201"/>
                    <a:pt x="117445" y="400915"/>
                    <a:pt x="116969" y="400249"/>
                  </a:cubicBezTo>
                  <a:cubicBezTo>
                    <a:pt x="116493" y="399582"/>
                    <a:pt x="115731" y="397010"/>
                    <a:pt x="115445" y="395962"/>
                  </a:cubicBezTo>
                  <a:cubicBezTo>
                    <a:pt x="115159" y="394915"/>
                    <a:pt x="113826" y="393010"/>
                    <a:pt x="115255" y="393010"/>
                  </a:cubicBezTo>
                  <a:cubicBezTo>
                    <a:pt x="116588" y="393010"/>
                    <a:pt x="120874" y="396153"/>
                    <a:pt x="120874" y="399868"/>
                  </a:cubicBezTo>
                  <a:lnTo>
                    <a:pt x="121256" y="403582"/>
                  </a:lnTo>
                  <a:cubicBezTo>
                    <a:pt x="121351" y="404154"/>
                    <a:pt x="122875" y="405106"/>
                    <a:pt x="123827" y="405106"/>
                  </a:cubicBezTo>
                  <a:cubicBezTo>
                    <a:pt x="124684" y="405106"/>
                    <a:pt x="126113" y="404154"/>
                    <a:pt x="126208" y="403487"/>
                  </a:cubicBezTo>
                  <a:lnTo>
                    <a:pt x="126494" y="401487"/>
                  </a:lnTo>
                  <a:cubicBezTo>
                    <a:pt x="126399" y="399391"/>
                    <a:pt x="127923" y="397201"/>
                    <a:pt x="130018" y="396629"/>
                  </a:cubicBezTo>
                  <a:cubicBezTo>
                    <a:pt x="132019" y="396058"/>
                    <a:pt x="138686" y="396058"/>
                    <a:pt x="139925" y="397867"/>
                  </a:cubicBezTo>
                  <a:cubicBezTo>
                    <a:pt x="141163" y="399677"/>
                    <a:pt x="146878" y="404154"/>
                    <a:pt x="149545" y="403106"/>
                  </a:cubicBezTo>
                  <a:cubicBezTo>
                    <a:pt x="152212" y="402058"/>
                    <a:pt x="159641" y="400630"/>
                    <a:pt x="160594" y="402249"/>
                  </a:cubicBezTo>
                  <a:lnTo>
                    <a:pt x="162023" y="403011"/>
                  </a:lnTo>
                  <a:lnTo>
                    <a:pt x="163832" y="403963"/>
                  </a:lnTo>
                  <a:cubicBezTo>
                    <a:pt x="164690" y="405392"/>
                    <a:pt x="166214" y="407011"/>
                    <a:pt x="167166" y="407488"/>
                  </a:cubicBezTo>
                  <a:lnTo>
                    <a:pt x="167452" y="407297"/>
                  </a:lnTo>
                  <a:cubicBezTo>
                    <a:pt x="171071" y="405202"/>
                    <a:pt x="175167" y="405297"/>
                    <a:pt x="179263" y="405011"/>
                  </a:cubicBezTo>
                  <a:lnTo>
                    <a:pt x="180215" y="404916"/>
                  </a:lnTo>
                  <a:cubicBezTo>
                    <a:pt x="181263" y="402630"/>
                    <a:pt x="182501" y="402058"/>
                    <a:pt x="182977" y="403773"/>
                  </a:cubicBezTo>
                  <a:lnTo>
                    <a:pt x="183930" y="404725"/>
                  </a:lnTo>
                  <a:cubicBezTo>
                    <a:pt x="184406" y="405202"/>
                    <a:pt x="186121" y="405106"/>
                    <a:pt x="187264" y="404916"/>
                  </a:cubicBezTo>
                  <a:lnTo>
                    <a:pt x="196598" y="403487"/>
                  </a:lnTo>
                  <a:cubicBezTo>
                    <a:pt x="198884" y="401773"/>
                    <a:pt x="199265" y="400153"/>
                    <a:pt x="197456" y="399963"/>
                  </a:cubicBezTo>
                  <a:cubicBezTo>
                    <a:pt x="195646" y="399772"/>
                    <a:pt x="190788" y="397486"/>
                    <a:pt x="189074" y="398153"/>
                  </a:cubicBezTo>
                  <a:cubicBezTo>
                    <a:pt x="187359" y="398820"/>
                    <a:pt x="184787" y="394438"/>
                    <a:pt x="184120" y="394629"/>
                  </a:cubicBezTo>
                  <a:cubicBezTo>
                    <a:pt x="183454" y="394819"/>
                    <a:pt x="180977" y="393581"/>
                    <a:pt x="180977" y="392724"/>
                  </a:cubicBezTo>
                  <a:cubicBezTo>
                    <a:pt x="180977" y="391867"/>
                    <a:pt x="183740" y="388533"/>
                    <a:pt x="187168" y="387961"/>
                  </a:cubicBezTo>
                  <a:lnTo>
                    <a:pt x="190788" y="389390"/>
                  </a:lnTo>
                  <a:lnTo>
                    <a:pt x="193074" y="390343"/>
                  </a:lnTo>
                  <a:cubicBezTo>
                    <a:pt x="195360" y="391581"/>
                    <a:pt x="199551" y="391295"/>
                    <a:pt x="202504" y="389771"/>
                  </a:cubicBezTo>
                  <a:lnTo>
                    <a:pt x="203551" y="393391"/>
                  </a:lnTo>
                  <a:cubicBezTo>
                    <a:pt x="204028" y="395010"/>
                    <a:pt x="203551" y="396343"/>
                    <a:pt x="206600" y="397010"/>
                  </a:cubicBezTo>
                  <a:lnTo>
                    <a:pt x="209171" y="397486"/>
                  </a:lnTo>
                  <a:cubicBezTo>
                    <a:pt x="211933" y="399677"/>
                    <a:pt x="215553" y="400534"/>
                    <a:pt x="217172" y="399391"/>
                  </a:cubicBezTo>
                  <a:lnTo>
                    <a:pt x="218601" y="398248"/>
                  </a:lnTo>
                  <a:lnTo>
                    <a:pt x="219649" y="397486"/>
                  </a:lnTo>
                  <a:cubicBezTo>
                    <a:pt x="220316" y="395867"/>
                    <a:pt x="219934" y="394819"/>
                    <a:pt x="218791" y="395105"/>
                  </a:cubicBezTo>
                  <a:cubicBezTo>
                    <a:pt x="217744" y="395486"/>
                    <a:pt x="215743" y="395200"/>
                    <a:pt x="217553" y="393581"/>
                  </a:cubicBezTo>
                  <a:cubicBezTo>
                    <a:pt x="219363" y="391962"/>
                    <a:pt x="221077" y="386628"/>
                    <a:pt x="222030" y="386723"/>
                  </a:cubicBezTo>
                  <a:cubicBezTo>
                    <a:pt x="222983" y="386914"/>
                    <a:pt x="225173" y="389866"/>
                    <a:pt x="226411" y="392438"/>
                  </a:cubicBezTo>
                  <a:cubicBezTo>
                    <a:pt x="227650" y="395010"/>
                    <a:pt x="240223" y="394819"/>
                    <a:pt x="239080" y="393962"/>
                  </a:cubicBezTo>
                  <a:cubicBezTo>
                    <a:pt x="237937" y="393105"/>
                    <a:pt x="234412" y="390819"/>
                    <a:pt x="233460" y="390628"/>
                  </a:cubicBezTo>
                  <a:cubicBezTo>
                    <a:pt x="232412" y="390438"/>
                    <a:pt x="229650" y="389009"/>
                    <a:pt x="231745" y="388819"/>
                  </a:cubicBezTo>
                  <a:cubicBezTo>
                    <a:pt x="233841" y="388628"/>
                    <a:pt x="239366" y="387295"/>
                    <a:pt x="239556" y="386247"/>
                  </a:cubicBezTo>
                  <a:cubicBezTo>
                    <a:pt x="239746" y="385294"/>
                    <a:pt x="242414" y="383104"/>
                    <a:pt x="244795" y="385009"/>
                  </a:cubicBezTo>
                  <a:lnTo>
                    <a:pt x="244604" y="385199"/>
                  </a:lnTo>
                  <a:lnTo>
                    <a:pt x="237841" y="391962"/>
                  </a:lnTo>
                  <a:cubicBezTo>
                    <a:pt x="244700" y="395296"/>
                    <a:pt x="250986" y="397010"/>
                    <a:pt x="251843" y="395772"/>
                  </a:cubicBezTo>
                  <a:cubicBezTo>
                    <a:pt x="252700" y="394534"/>
                    <a:pt x="254415" y="391105"/>
                    <a:pt x="253843" y="390724"/>
                  </a:cubicBezTo>
                  <a:lnTo>
                    <a:pt x="252986" y="390724"/>
                  </a:lnTo>
                  <a:lnTo>
                    <a:pt x="251081" y="390247"/>
                  </a:lnTo>
                  <a:cubicBezTo>
                    <a:pt x="248986" y="389866"/>
                    <a:pt x="247748" y="388723"/>
                    <a:pt x="248319" y="387771"/>
                  </a:cubicBezTo>
                  <a:cubicBezTo>
                    <a:pt x="248891" y="386818"/>
                    <a:pt x="251748" y="385675"/>
                    <a:pt x="253462" y="387390"/>
                  </a:cubicBezTo>
                  <a:cubicBezTo>
                    <a:pt x="255082" y="389104"/>
                    <a:pt x="261940" y="389676"/>
                    <a:pt x="260797" y="388247"/>
                  </a:cubicBezTo>
                  <a:cubicBezTo>
                    <a:pt x="259749" y="386818"/>
                    <a:pt x="258701" y="384818"/>
                    <a:pt x="261083" y="387009"/>
                  </a:cubicBezTo>
                  <a:cubicBezTo>
                    <a:pt x="263464" y="389200"/>
                    <a:pt x="271274" y="390247"/>
                    <a:pt x="269083" y="390343"/>
                  </a:cubicBezTo>
                  <a:lnTo>
                    <a:pt x="267274" y="390819"/>
                  </a:lnTo>
                  <a:cubicBezTo>
                    <a:pt x="266416" y="391009"/>
                    <a:pt x="265369" y="392152"/>
                    <a:pt x="265369" y="392819"/>
                  </a:cubicBezTo>
                  <a:cubicBezTo>
                    <a:pt x="265369" y="393486"/>
                    <a:pt x="266893" y="394915"/>
                    <a:pt x="267178" y="394819"/>
                  </a:cubicBezTo>
                  <a:lnTo>
                    <a:pt x="270131" y="394057"/>
                  </a:lnTo>
                  <a:cubicBezTo>
                    <a:pt x="273179" y="392724"/>
                    <a:pt x="277942" y="390819"/>
                    <a:pt x="280799" y="389676"/>
                  </a:cubicBezTo>
                  <a:lnTo>
                    <a:pt x="286466" y="389148"/>
                  </a:lnTo>
                  <a:lnTo>
                    <a:pt x="286609" y="389485"/>
                  </a:lnTo>
                  <a:lnTo>
                    <a:pt x="287070" y="389091"/>
                  </a:lnTo>
                  <a:lnTo>
                    <a:pt x="292039" y="388628"/>
                  </a:lnTo>
                  <a:cubicBezTo>
                    <a:pt x="292991" y="388057"/>
                    <a:pt x="294610" y="386437"/>
                    <a:pt x="292039" y="384818"/>
                  </a:cubicBezTo>
                  <a:lnTo>
                    <a:pt x="291848" y="385009"/>
                  </a:lnTo>
                  <a:lnTo>
                    <a:pt x="287070" y="389091"/>
                  </a:lnTo>
                  <a:lnTo>
                    <a:pt x="286466" y="389148"/>
                  </a:lnTo>
                  <a:lnTo>
                    <a:pt x="283181" y="381389"/>
                  </a:lnTo>
                  <a:lnTo>
                    <a:pt x="285752" y="381294"/>
                  </a:lnTo>
                  <a:cubicBezTo>
                    <a:pt x="288515" y="381199"/>
                    <a:pt x="291467" y="381675"/>
                    <a:pt x="294134" y="382437"/>
                  </a:cubicBezTo>
                  <a:lnTo>
                    <a:pt x="297182" y="383294"/>
                  </a:lnTo>
                  <a:cubicBezTo>
                    <a:pt x="300421" y="384723"/>
                    <a:pt x="304993" y="384818"/>
                    <a:pt x="307279" y="383485"/>
                  </a:cubicBezTo>
                  <a:cubicBezTo>
                    <a:pt x="309565" y="382151"/>
                    <a:pt x="316518" y="379579"/>
                    <a:pt x="316708" y="381199"/>
                  </a:cubicBezTo>
                  <a:lnTo>
                    <a:pt x="316899" y="381199"/>
                  </a:lnTo>
                  <a:cubicBezTo>
                    <a:pt x="319280" y="381199"/>
                    <a:pt x="321852" y="380437"/>
                    <a:pt x="323948" y="381008"/>
                  </a:cubicBezTo>
                  <a:lnTo>
                    <a:pt x="325567" y="381484"/>
                  </a:lnTo>
                  <a:cubicBezTo>
                    <a:pt x="327567" y="382818"/>
                    <a:pt x="329282" y="382818"/>
                    <a:pt x="329472" y="381580"/>
                  </a:cubicBezTo>
                  <a:cubicBezTo>
                    <a:pt x="329662" y="380341"/>
                    <a:pt x="330806" y="376627"/>
                    <a:pt x="331663" y="376627"/>
                  </a:cubicBezTo>
                  <a:lnTo>
                    <a:pt x="332044" y="376912"/>
                  </a:lnTo>
                  <a:cubicBezTo>
                    <a:pt x="335758" y="379865"/>
                    <a:pt x="339664" y="382627"/>
                    <a:pt x="342902" y="385866"/>
                  </a:cubicBezTo>
                  <a:cubicBezTo>
                    <a:pt x="345379" y="388342"/>
                    <a:pt x="348332" y="389104"/>
                    <a:pt x="351856" y="388533"/>
                  </a:cubicBezTo>
                  <a:lnTo>
                    <a:pt x="353189" y="388342"/>
                  </a:lnTo>
                  <a:cubicBezTo>
                    <a:pt x="354523" y="387485"/>
                    <a:pt x="354618" y="385771"/>
                    <a:pt x="353475" y="384437"/>
                  </a:cubicBezTo>
                  <a:lnTo>
                    <a:pt x="352618" y="384532"/>
                  </a:lnTo>
                  <a:lnTo>
                    <a:pt x="347284" y="385009"/>
                  </a:lnTo>
                  <a:cubicBezTo>
                    <a:pt x="343759" y="381580"/>
                    <a:pt x="341664" y="377674"/>
                    <a:pt x="342616" y="376531"/>
                  </a:cubicBezTo>
                  <a:cubicBezTo>
                    <a:pt x="343569" y="375293"/>
                    <a:pt x="347284" y="371674"/>
                    <a:pt x="347569" y="373102"/>
                  </a:cubicBezTo>
                  <a:cubicBezTo>
                    <a:pt x="347855" y="374531"/>
                    <a:pt x="351570" y="378055"/>
                    <a:pt x="355570" y="379198"/>
                  </a:cubicBezTo>
                  <a:lnTo>
                    <a:pt x="359095" y="379770"/>
                  </a:lnTo>
                  <a:cubicBezTo>
                    <a:pt x="363476" y="380437"/>
                    <a:pt x="366715" y="378436"/>
                    <a:pt x="369763" y="376150"/>
                  </a:cubicBezTo>
                  <a:lnTo>
                    <a:pt x="370715" y="375484"/>
                  </a:lnTo>
                  <a:cubicBezTo>
                    <a:pt x="372144" y="375103"/>
                    <a:pt x="374620" y="373864"/>
                    <a:pt x="376049" y="372817"/>
                  </a:cubicBezTo>
                  <a:cubicBezTo>
                    <a:pt x="377573" y="371769"/>
                    <a:pt x="377668" y="376912"/>
                    <a:pt x="376240" y="377865"/>
                  </a:cubicBezTo>
                  <a:lnTo>
                    <a:pt x="374335" y="378151"/>
                  </a:lnTo>
                  <a:lnTo>
                    <a:pt x="373287" y="378341"/>
                  </a:lnTo>
                  <a:cubicBezTo>
                    <a:pt x="372144" y="378817"/>
                    <a:pt x="371001" y="380532"/>
                    <a:pt x="370620" y="382151"/>
                  </a:cubicBezTo>
                  <a:cubicBezTo>
                    <a:pt x="370239" y="383770"/>
                    <a:pt x="372620" y="388628"/>
                    <a:pt x="373954" y="388438"/>
                  </a:cubicBezTo>
                  <a:cubicBezTo>
                    <a:pt x="375287" y="388247"/>
                    <a:pt x="379669" y="386628"/>
                    <a:pt x="381098" y="385294"/>
                  </a:cubicBezTo>
                  <a:cubicBezTo>
                    <a:pt x="382431" y="383866"/>
                    <a:pt x="381859" y="378151"/>
                    <a:pt x="382050" y="377103"/>
                  </a:cubicBezTo>
                  <a:lnTo>
                    <a:pt x="382717" y="376341"/>
                  </a:lnTo>
                  <a:cubicBezTo>
                    <a:pt x="383002" y="375960"/>
                    <a:pt x="384336" y="375960"/>
                    <a:pt x="385098" y="376150"/>
                  </a:cubicBezTo>
                  <a:cubicBezTo>
                    <a:pt x="385669" y="376246"/>
                    <a:pt x="386527" y="377008"/>
                    <a:pt x="386432" y="377389"/>
                  </a:cubicBezTo>
                  <a:cubicBezTo>
                    <a:pt x="385860" y="379294"/>
                    <a:pt x="384908" y="381103"/>
                    <a:pt x="384336" y="382913"/>
                  </a:cubicBezTo>
                  <a:cubicBezTo>
                    <a:pt x="384241" y="383294"/>
                    <a:pt x="385003" y="384247"/>
                    <a:pt x="385669" y="384437"/>
                  </a:cubicBezTo>
                  <a:lnTo>
                    <a:pt x="388146" y="385294"/>
                  </a:lnTo>
                  <a:cubicBezTo>
                    <a:pt x="391956" y="386342"/>
                    <a:pt x="394337" y="386152"/>
                    <a:pt x="393385" y="384723"/>
                  </a:cubicBezTo>
                  <a:lnTo>
                    <a:pt x="392908" y="384151"/>
                  </a:lnTo>
                  <a:cubicBezTo>
                    <a:pt x="391384" y="382437"/>
                    <a:pt x="391099" y="380913"/>
                    <a:pt x="394051" y="380341"/>
                  </a:cubicBezTo>
                  <a:cubicBezTo>
                    <a:pt x="394909" y="380246"/>
                    <a:pt x="396623" y="381580"/>
                    <a:pt x="397004" y="382532"/>
                  </a:cubicBezTo>
                  <a:lnTo>
                    <a:pt x="397576" y="383675"/>
                  </a:lnTo>
                  <a:cubicBezTo>
                    <a:pt x="397385" y="385104"/>
                    <a:pt x="400433" y="385009"/>
                    <a:pt x="404434" y="383389"/>
                  </a:cubicBezTo>
                  <a:lnTo>
                    <a:pt x="407006" y="381484"/>
                  </a:lnTo>
                  <a:lnTo>
                    <a:pt x="407958" y="380722"/>
                  </a:lnTo>
                  <a:cubicBezTo>
                    <a:pt x="407386" y="378532"/>
                    <a:pt x="405958" y="376722"/>
                    <a:pt x="404815" y="376912"/>
                  </a:cubicBezTo>
                  <a:cubicBezTo>
                    <a:pt x="403672" y="377008"/>
                    <a:pt x="399766" y="376055"/>
                    <a:pt x="399766" y="374245"/>
                  </a:cubicBezTo>
                  <a:cubicBezTo>
                    <a:pt x="399766" y="372531"/>
                    <a:pt x="400909" y="368054"/>
                    <a:pt x="402338" y="368435"/>
                  </a:cubicBezTo>
                  <a:lnTo>
                    <a:pt x="402719" y="369197"/>
                  </a:lnTo>
                  <a:lnTo>
                    <a:pt x="405291" y="373864"/>
                  </a:lnTo>
                  <a:cubicBezTo>
                    <a:pt x="410720" y="373483"/>
                    <a:pt x="414530" y="372721"/>
                    <a:pt x="413864" y="372150"/>
                  </a:cubicBezTo>
                  <a:lnTo>
                    <a:pt x="413578" y="371578"/>
                  </a:lnTo>
                  <a:cubicBezTo>
                    <a:pt x="412149" y="369197"/>
                    <a:pt x="415102" y="369578"/>
                    <a:pt x="415864" y="369864"/>
                  </a:cubicBezTo>
                  <a:lnTo>
                    <a:pt x="420055" y="371197"/>
                  </a:lnTo>
                  <a:cubicBezTo>
                    <a:pt x="425293" y="373293"/>
                    <a:pt x="426627" y="376246"/>
                    <a:pt x="423008" y="377770"/>
                  </a:cubicBezTo>
                  <a:lnTo>
                    <a:pt x="420626" y="379008"/>
                  </a:lnTo>
                  <a:cubicBezTo>
                    <a:pt x="420150" y="379198"/>
                    <a:pt x="420150" y="380341"/>
                    <a:pt x="420341" y="380913"/>
                  </a:cubicBezTo>
                  <a:cubicBezTo>
                    <a:pt x="420531" y="381484"/>
                    <a:pt x="421483" y="382342"/>
                    <a:pt x="421865" y="382246"/>
                  </a:cubicBezTo>
                  <a:cubicBezTo>
                    <a:pt x="424150" y="381675"/>
                    <a:pt x="426436" y="381103"/>
                    <a:pt x="428437" y="380151"/>
                  </a:cubicBezTo>
                  <a:cubicBezTo>
                    <a:pt x="429484" y="379579"/>
                    <a:pt x="430056" y="378246"/>
                    <a:pt x="430532" y="377103"/>
                  </a:cubicBezTo>
                  <a:lnTo>
                    <a:pt x="431770" y="374722"/>
                  </a:lnTo>
                  <a:cubicBezTo>
                    <a:pt x="433104" y="371864"/>
                    <a:pt x="435581" y="369673"/>
                    <a:pt x="437200" y="369769"/>
                  </a:cubicBezTo>
                  <a:cubicBezTo>
                    <a:pt x="438914" y="369864"/>
                    <a:pt x="443296" y="370340"/>
                    <a:pt x="443296" y="370531"/>
                  </a:cubicBezTo>
                  <a:cubicBezTo>
                    <a:pt x="443296" y="370721"/>
                    <a:pt x="442153" y="371388"/>
                    <a:pt x="440724" y="371674"/>
                  </a:cubicBezTo>
                  <a:cubicBezTo>
                    <a:pt x="439295" y="371959"/>
                    <a:pt x="436247" y="375103"/>
                    <a:pt x="437962" y="377960"/>
                  </a:cubicBezTo>
                  <a:lnTo>
                    <a:pt x="439581" y="380151"/>
                  </a:lnTo>
                  <a:lnTo>
                    <a:pt x="440152" y="381008"/>
                  </a:lnTo>
                  <a:cubicBezTo>
                    <a:pt x="441295" y="381675"/>
                    <a:pt x="443010" y="381484"/>
                    <a:pt x="444058" y="380722"/>
                  </a:cubicBezTo>
                  <a:lnTo>
                    <a:pt x="445010" y="380056"/>
                  </a:lnTo>
                  <a:lnTo>
                    <a:pt x="445772" y="379484"/>
                  </a:lnTo>
                  <a:cubicBezTo>
                    <a:pt x="446629" y="378913"/>
                    <a:pt x="448344" y="380151"/>
                    <a:pt x="449582" y="382246"/>
                  </a:cubicBezTo>
                  <a:lnTo>
                    <a:pt x="450630" y="382246"/>
                  </a:lnTo>
                  <a:cubicBezTo>
                    <a:pt x="452821" y="382246"/>
                    <a:pt x="455488" y="381484"/>
                    <a:pt x="457107" y="380246"/>
                  </a:cubicBezTo>
                  <a:lnTo>
                    <a:pt x="458345" y="379389"/>
                  </a:lnTo>
                  <a:cubicBezTo>
                    <a:pt x="458631" y="377484"/>
                    <a:pt x="459107" y="374722"/>
                    <a:pt x="459583" y="373293"/>
                  </a:cubicBezTo>
                  <a:cubicBezTo>
                    <a:pt x="459965" y="371864"/>
                    <a:pt x="467870" y="366054"/>
                    <a:pt x="467680" y="366530"/>
                  </a:cubicBezTo>
                  <a:cubicBezTo>
                    <a:pt x="467489" y="367006"/>
                    <a:pt x="464727" y="371674"/>
                    <a:pt x="465108" y="373579"/>
                  </a:cubicBezTo>
                  <a:cubicBezTo>
                    <a:pt x="465489" y="375484"/>
                    <a:pt x="471680" y="379675"/>
                    <a:pt x="476538" y="379198"/>
                  </a:cubicBezTo>
                  <a:lnTo>
                    <a:pt x="480919" y="382246"/>
                  </a:lnTo>
                  <a:lnTo>
                    <a:pt x="483206" y="383770"/>
                  </a:lnTo>
                  <a:cubicBezTo>
                    <a:pt x="482729" y="381484"/>
                    <a:pt x="482539" y="376817"/>
                    <a:pt x="482825" y="373388"/>
                  </a:cubicBezTo>
                  <a:lnTo>
                    <a:pt x="487682" y="374245"/>
                  </a:lnTo>
                  <a:cubicBezTo>
                    <a:pt x="492445" y="375103"/>
                    <a:pt x="486539" y="376436"/>
                    <a:pt x="487396" y="377293"/>
                  </a:cubicBezTo>
                  <a:cubicBezTo>
                    <a:pt x="487968" y="377960"/>
                    <a:pt x="490254" y="378436"/>
                    <a:pt x="490540" y="378151"/>
                  </a:cubicBezTo>
                  <a:lnTo>
                    <a:pt x="491778" y="377008"/>
                  </a:lnTo>
                  <a:cubicBezTo>
                    <a:pt x="492921" y="375103"/>
                    <a:pt x="495302" y="374531"/>
                    <a:pt x="497017" y="375579"/>
                  </a:cubicBezTo>
                  <a:lnTo>
                    <a:pt x="498826" y="376055"/>
                  </a:lnTo>
                  <a:lnTo>
                    <a:pt x="504446" y="377674"/>
                  </a:lnTo>
                  <a:cubicBezTo>
                    <a:pt x="510542" y="376246"/>
                    <a:pt x="522163" y="373960"/>
                    <a:pt x="530259" y="372626"/>
                  </a:cubicBezTo>
                  <a:lnTo>
                    <a:pt x="530926" y="373388"/>
                  </a:lnTo>
                  <a:lnTo>
                    <a:pt x="532450" y="375103"/>
                  </a:lnTo>
                  <a:cubicBezTo>
                    <a:pt x="534450" y="375007"/>
                    <a:pt x="537212" y="375484"/>
                    <a:pt x="538641" y="376246"/>
                  </a:cubicBezTo>
                  <a:lnTo>
                    <a:pt x="538832" y="376055"/>
                  </a:lnTo>
                  <a:cubicBezTo>
                    <a:pt x="541117" y="374150"/>
                    <a:pt x="544737" y="376246"/>
                    <a:pt x="546261" y="374817"/>
                  </a:cubicBezTo>
                  <a:lnTo>
                    <a:pt x="547785" y="373388"/>
                  </a:lnTo>
                  <a:cubicBezTo>
                    <a:pt x="548547" y="371007"/>
                    <a:pt x="550261" y="367768"/>
                    <a:pt x="551690" y="366340"/>
                  </a:cubicBezTo>
                  <a:lnTo>
                    <a:pt x="553405" y="365863"/>
                  </a:lnTo>
                  <a:lnTo>
                    <a:pt x="554357" y="365578"/>
                  </a:lnTo>
                  <a:cubicBezTo>
                    <a:pt x="555976" y="366721"/>
                    <a:pt x="558262" y="368626"/>
                    <a:pt x="559406" y="369769"/>
                  </a:cubicBezTo>
                  <a:cubicBezTo>
                    <a:pt x="560549" y="371007"/>
                    <a:pt x="565120" y="374150"/>
                    <a:pt x="565787" y="375007"/>
                  </a:cubicBezTo>
                  <a:cubicBezTo>
                    <a:pt x="566454" y="375865"/>
                    <a:pt x="572169" y="375484"/>
                    <a:pt x="576932" y="372245"/>
                  </a:cubicBezTo>
                  <a:lnTo>
                    <a:pt x="583313" y="375865"/>
                  </a:lnTo>
                  <a:cubicBezTo>
                    <a:pt x="588171" y="378627"/>
                    <a:pt x="586075" y="370245"/>
                    <a:pt x="591124" y="371864"/>
                  </a:cubicBezTo>
                  <a:cubicBezTo>
                    <a:pt x="591219" y="371864"/>
                    <a:pt x="592267" y="370340"/>
                    <a:pt x="592457" y="369388"/>
                  </a:cubicBezTo>
                  <a:cubicBezTo>
                    <a:pt x="592552" y="368911"/>
                    <a:pt x="591505" y="367768"/>
                    <a:pt x="591219" y="367864"/>
                  </a:cubicBezTo>
                  <a:lnTo>
                    <a:pt x="584456" y="368911"/>
                  </a:lnTo>
                  <a:cubicBezTo>
                    <a:pt x="582361" y="364625"/>
                    <a:pt x="580551" y="361006"/>
                    <a:pt x="580456" y="360720"/>
                  </a:cubicBezTo>
                  <a:cubicBezTo>
                    <a:pt x="580360" y="360434"/>
                    <a:pt x="581408" y="359577"/>
                    <a:pt x="582837" y="359386"/>
                  </a:cubicBezTo>
                  <a:lnTo>
                    <a:pt x="583885" y="359005"/>
                  </a:lnTo>
                  <a:lnTo>
                    <a:pt x="584837" y="358624"/>
                  </a:lnTo>
                  <a:cubicBezTo>
                    <a:pt x="586933" y="357196"/>
                    <a:pt x="588076" y="357196"/>
                    <a:pt x="587409" y="358624"/>
                  </a:cubicBezTo>
                  <a:cubicBezTo>
                    <a:pt x="586742" y="360053"/>
                    <a:pt x="587314" y="363863"/>
                    <a:pt x="590076" y="364149"/>
                  </a:cubicBezTo>
                  <a:cubicBezTo>
                    <a:pt x="592838" y="364530"/>
                    <a:pt x="602459" y="363101"/>
                    <a:pt x="606935" y="362815"/>
                  </a:cubicBezTo>
                  <a:cubicBezTo>
                    <a:pt x="611412" y="362625"/>
                    <a:pt x="621890" y="362434"/>
                    <a:pt x="621223" y="363482"/>
                  </a:cubicBezTo>
                  <a:cubicBezTo>
                    <a:pt x="620461" y="364530"/>
                    <a:pt x="615412" y="366244"/>
                    <a:pt x="612079" y="365959"/>
                  </a:cubicBezTo>
                  <a:lnTo>
                    <a:pt x="610555" y="367102"/>
                  </a:lnTo>
                  <a:lnTo>
                    <a:pt x="607221" y="369483"/>
                  </a:lnTo>
                  <a:cubicBezTo>
                    <a:pt x="604459" y="368054"/>
                    <a:pt x="602840" y="368816"/>
                    <a:pt x="603697" y="371197"/>
                  </a:cubicBezTo>
                  <a:lnTo>
                    <a:pt x="605411" y="372721"/>
                  </a:lnTo>
                  <a:cubicBezTo>
                    <a:pt x="607126" y="374245"/>
                    <a:pt x="611317" y="376055"/>
                    <a:pt x="612174" y="375484"/>
                  </a:cubicBezTo>
                  <a:cubicBezTo>
                    <a:pt x="616556" y="372531"/>
                    <a:pt x="621318" y="374912"/>
                    <a:pt x="625700" y="373960"/>
                  </a:cubicBezTo>
                  <a:cubicBezTo>
                    <a:pt x="626842" y="373674"/>
                    <a:pt x="627604" y="372340"/>
                    <a:pt x="628652" y="371674"/>
                  </a:cubicBezTo>
                  <a:cubicBezTo>
                    <a:pt x="630271" y="370531"/>
                    <a:pt x="632939" y="369673"/>
                    <a:pt x="633605" y="368245"/>
                  </a:cubicBezTo>
                  <a:lnTo>
                    <a:pt x="634558" y="366149"/>
                  </a:lnTo>
                  <a:cubicBezTo>
                    <a:pt x="634367" y="363577"/>
                    <a:pt x="637701" y="361387"/>
                    <a:pt x="641987" y="361387"/>
                  </a:cubicBezTo>
                  <a:lnTo>
                    <a:pt x="645416" y="361482"/>
                  </a:lnTo>
                  <a:lnTo>
                    <a:pt x="645702" y="361482"/>
                  </a:lnTo>
                  <a:cubicBezTo>
                    <a:pt x="646178" y="362625"/>
                    <a:pt x="645131" y="363673"/>
                    <a:pt x="643225" y="363673"/>
                  </a:cubicBezTo>
                  <a:cubicBezTo>
                    <a:pt x="641320" y="363673"/>
                    <a:pt x="636749" y="364625"/>
                    <a:pt x="636749" y="365673"/>
                  </a:cubicBezTo>
                  <a:cubicBezTo>
                    <a:pt x="636749" y="366816"/>
                    <a:pt x="640654" y="371197"/>
                    <a:pt x="645511" y="371864"/>
                  </a:cubicBezTo>
                  <a:cubicBezTo>
                    <a:pt x="650369" y="372531"/>
                    <a:pt x="665228" y="372150"/>
                    <a:pt x="667705" y="374722"/>
                  </a:cubicBezTo>
                  <a:lnTo>
                    <a:pt x="669705" y="370245"/>
                  </a:lnTo>
                  <a:cubicBezTo>
                    <a:pt x="670753" y="367864"/>
                    <a:pt x="667705" y="366244"/>
                    <a:pt x="664561" y="365482"/>
                  </a:cubicBezTo>
                  <a:cubicBezTo>
                    <a:pt x="663037" y="365101"/>
                    <a:pt x="661704" y="364149"/>
                    <a:pt x="660656" y="363101"/>
                  </a:cubicBezTo>
                  <a:lnTo>
                    <a:pt x="659990" y="362434"/>
                  </a:lnTo>
                  <a:cubicBezTo>
                    <a:pt x="659799" y="361291"/>
                    <a:pt x="661037" y="359958"/>
                    <a:pt x="662657" y="359577"/>
                  </a:cubicBezTo>
                  <a:lnTo>
                    <a:pt x="664085" y="359672"/>
                  </a:lnTo>
                  <a:lnTo>
                    <a:pt x="665228" y="359767"/>
                  </a:lnTo>
                  <a:cubicBezTo>
                    <a:pt x="666371" y="359863"/>
                    <a:pt x="668371" y="359386"/>
                    <a:pt x="669610" y="358815"/>
                  </a:cubicBezTo>
                  <a:cubicBezTo>
                    <a:pt x="670943" y="358243"/>
                    <a:pt x="674372" y="358339"/>
                    <a:pt x="673229" y="359577"/>
                  </a:cubicBezTo>
                  <a:cubicBezTo>
                    <a:pt x="672086" y="360815"/>
                    <a:pt x="670372" y="365292"/>
                    <a:pt x="672086" y="366435"/>
                  </a:cubicBezTo>
                  <a:lnTo>
                    <a:pt x="673515" y="367197"/>
                  </a:lnTo>
                  <a:lnTo>
                    <a:pt x="675134" y="368149"/>
                  </a:lnTo>
                  <a:cubicBezTo>
                    <a:pt x="677134" y="369007"/>
                    <a:pt x="679230" y="367959"/>
                    <a:pt x="679992" y="365768"/>
                  </a:cubicBezTo>
                  <a:lnTo>
                    <a:pt x="679516" y="363958"/>
                  </a:lnTo>
                  <a:cubicBezTo>
                    <a:pt x="679230" y="362815"/>
                    <a:pt x="677325" y="362149"/>
                    <a:pt x="679420" y="360910"/>
                  </a:cubicBezTo>
                  <a:lnTo>
                    <a:pt x="680278" y="360434"/>
                  </a:lnTo>
                  <a:cubicBezTo>
                    <a:pt x="681325" y="359672"/>
                    <a:pt x="682468" y="360053"/>
                    <a:pt x="682659" y="361196"/>
                  </a:cubicBezTo>
                  <a:cubicBezTo>
                    <a:pt x="682850" y="362434"/>
                    <a:pt x="686659" y="365387"/>
                    <a:pt x="690374" y="364625"/>
                  </a:cubicBezTo>
                  <a:lnTo>
                    <a:pt x="693517" y="364054"/>
                  </a:lnTo>
                  <a:lnTo>
                    <a:pt x="695518" y="363673"/>
                  </a:lnTo>
                  <a:cubicBezTo>
                    <a:pt x="697613" y="363482"/>
                    <a:pt x="701042" y="363101"/>
                    <a:pt x="703138" y="362815"/>
                  </a:cubicBezTo>
                  <a:cubicBezTo>
                    <a:pt x="705138" y="362530"/>
                    <a:pt x="710282" y="363101"/>
                    <a:pt x="711139" y="364911"/>
                  </a:cubicBezTo>
                  <a:cubicBezTo>
                    <a:pt x="711901" y="366816"/>
                    <a:pt x="715901" y="371674"/>
                    <a:pt x="717140" y="371388"/>
                  </a:cubicBezTo>
                  <a:cubicBezTo>
                    <a:pt x="718378" y="371102"/>
                    <a:pt x="721902" y="369388"/>
                    <a:pt x="722474" y="368340"/>
                  </a:cubicBezTo>
                  <a:cubicBezTo>
                    <a:pt x="723140" y="367292"/>
                    <a:pt x="721807" y="363101"/>
                    <a:pt x="718949" y="361577"/>
                  </a:cubicBezTo>
                  <a:cubicBezTo>
                    <a:pt x="716092" y="360053"/>
                    <a:pt x="718664" y="353576"/>
                    <a:pt x="720378" y="354624"/>
                  </a:cubicBezTo>
                  <a:cubicBezTo>
                    <a:pt x="722092" y="355672"/>
                    <a:pt x="726093" y="358243"/>
                    <a:pt x="726474" y="357577"/>
                  </a:cubicBezTo>
                  <a:lnTo>
                    <a:pt x="726855" y="357005"/>
                  </a:lnTo>
                  <a:lnTo>
                    <a:pt x="727236" y="356338"/>
                  </a:lnTo>
                  <a:cubicBezTo>
                    <a:pt x="727617" y="355576"/>
                    <a:pt x="727998" y="355957"/>
                    <a:pt x="728093" y="357196"/>
                  </a:cubicBezTo>
                  <a:cubicBezTo>
                    <a:pt x="728093" y="358434"/>
                    <a:pt x="727712" y="362053"/>
                    <a:pt x="727712" y="362720"/>
                  </a:cubicBezTo>
                  <a:cubicBezTo>
                    <a:pt x="727808" y="363387"/>
                    <a:pt x="729046" y="365101"/>
                    <a:pt x="730475" y="365006"/>
                  </a:cubicBezTo>
                  <a:lnTo>
                    <a:pt x="731427" y="364530"/>
                  </a:lnTo>
                  <a:cubicBezTo>
                    <a:pt x="732475" y="364054"/>
                    <a:pt x="733237" y="363101"/>
                    <a:pt x="734189" y="362339"/>
                  </a:cubicBezTo>
                  <a:cubicBezTo>
                    <a:pt x="737142" y="360053"/>
                    <a:pt x="739333" y="359767"/>
                    <a:pt x="739809" y="363768"/>
                  </a:cubicBezTo>
                  <a:cubicBezTo>
                    <a:pt x="739809" y="363958"/>
                    <a:pt x="741428" y="364149"/>
                    <a:pt x="742190" y="364149"/>
                  </a:cubicBezTo>
                  <a:lnTo>
                    <a:pt x="745905" y="363958"/>
                  </a:lnTo>
                  <a:cubicBezTo>
                    <a:pt x="748191" y="361482"/>
                    <a:pt x="749810" y="360625"/>
                    <a:pt x="749525" y="362053"/>
                  </a:cubicBezTo>
                  <a:cubicBezTo>
                    <a:pt x="749239" y="363482"/>
                    <a:pt x="749429" y="367673"/>
                    <a:pt x="751144" y="366625"/>
                  </a:cubicBezTo>
                  <a:cubicBezTo>
                    <a:pt x="752858" y="365578"/>
                    <a:pt x="756954" y="363863"/>
                    <a:pt x="757240" y="364530"/>
                  </a:cubicBezTo>
                  <a:lnTo>
                    <a:pt x="757716" y="365006"/>
                  </a:lnTo>
                  <a:cubicBezTo>
                    <a:pt x="760764" y="368054"/>
                    <a:pt x="765908" y="370150"/>
                    <a:pt x="767146" y="368721"/>
                  </a:cubicBezTo>
                  <a:cubicBezTo>
                    <a:pt x="770289" y="365101"/>
                    <a:pt x="764860" y="365863"/>
                    <a:pt x="763431" y="364339"/>
                  </a:cubicBezTo>
                  <a:lnTo>
                    <a:pt x="762098" y="362911"/>
                  </a:lnTo>
                  <a:cubicBezTo>
                    <a:pt x="761717" y="360720"/>
                    <a:pt x="761431" y="356910"/>
                    <a:pt x="761621" y="354529"/>
                  </a:cubicBezTo>
                  <a:lnTo>
                    <a:pt x="763526" y="353005"/>
                  </a:lnTo>
                  <a:cubicBezTo>
                    <a:pt x="764193" y="352528"/>
                    <a:pt x="766098" y="352433"/>
                    <a:pt x="766860" y="352814"/>
                  </a:cubicBezTo>
                  <a:cubicBezTo>
                    <a:pt x="767622" y="353290"/>
                    <a:pt x="768098" y="354719"/>
                    <a:pt x="767812" y="355481"/>
                  </a:cubicBezTo>
                  <a:lnTo>
                    <a:pt x="767336" y="357577"/>
                  </a:lnTo>
                  <a:cubicBezTo>
                    <a:pt x="766384" y="359101"/>
                    <a:pt x="767241" y="360910"/>
                    <a:pt x="769146" y="361672"/>
                  </a:cubicBezTo>
                  <a:lnTo>
                    <a:pt x="770670" y="362625"/>
                  </a:lnTo>
                  <a:cubicBezTo>
                    <a:pt x="772861" y="364054"/>
                    <a:pt x="774099" y="363006"/>
                    <a:pt x="776099" y="362244"/>
                  </a:cubicBezTo>
                  <a:lnTo>
                    <a:pt x="778004" y="361482"/>
                  </a:lnTo>
                  <a:cubicBezTo>
                    <a:pt x="780767" y="361863"/>
                    <a:pt x="784291" y="363577"/>
                    <a:pt x="785815" y="365292"/>
                  </a:cubicBezTo>
                  <a:cubicBezTo>
                    <a:pt x="787339" y="367102"/>
                    <a:pt x="786386" y="373102"/>
                    <a:pt x="783529" y="373579"/>
                  </a:cubicBezTo>
                  <a:lnTo>
                    <a:pt x="780671" y="370626"/>
                  </a:lnTo>
                  <a:cubicBezTo>
                    <a:pt x="776766" y="366530"/>
                    <a:pt x="776004" y="366625"/>
                    <a:pt x="770003" y="371007"/>
                  </a:cubicBezTo>
                  <a:cubicBezTo>
                    <a:pt x="768860" y="371864"/>
                    <a:pt x="766955" y="371864"/>
                    <a:pt x="765717" y="372531"/>
                  </a:cubicBezTo>
                  <a:lnTo>
                    <a:pt x="762574" y="374341"/>
                  </a:lnTo>
                  <a:cubicBezTo>
                    <a:pt x="763050" y="377198"/>
                    <a:pt x="766955" y="378436"/>
                    <a:pt x="771337" y="377103"/>
                  </a:cubicBezTo>
                  <a:lnTo>
                    <a:pt x="775337" y="375865"/>
                  </a:lnTo>
                  <a:lnTo>
                    <a:pt x="786767" y="379579"/>
                  </a:lnTo>
                  <a:lnTo>
                    <a:pt x="788196" y="379389"/>
                  </a:lnTo>
                  <a:cubicBezTo>
                    <a:pt x="789720" y="379198"/>
                    <a:pt x="795244" y="376531"/>
                    <a:pt x="800388" y="373674"/>
                  </a:cubicBezTo>
                  <a:lnTo>
                    <a:pt x="806293" y="373769"/>
                  </a:lnTo>
                  <a:lnTo>
                    <a:pt x="812390" y="373960"/>
                  </a:lnTo>
                  <a:cubicBezTo>
                    <a:pt x="814580" y="373007"/>
                    <a:pt x="815533" y="371483"/>
                    <a:pt x="814580" y="370626"/>
                  </a:cubicBezTo>
                  <a:lnTo>
                    <a:pt x="813533" y="370054"/>
                  </a:lnTo>
                  <a:cubicBezTo>
                    <a:pt x="812961" y="369673"/>
                    <a:pt x="811913" y="369483"/>
                    <a:pt x="811246" y="369578"/>
                  </a:cubicBezTo>
                  <a:lnTo>
                    <a:pt x="801912" y="370816"/>
                  </a:lnTo>
                  <a:cubicBezTo>
                    <a:pt x="798769" y="367578"/>
                    <a:pt x="795530" y="364530"/>
                    <a:pt x="794673" y="363958"/>
                  </a:cubicBezTo>
                  <a:cubicBezTo>
                    <a:pt x="793816" y="363482"/>
                    <a:pt x="793149" y="360720"/>
                    <a:pt x="796102" y="359482"/>
                  </a:cubicBezTo>
                  <a:cubicBezTo>
                    <a:pt x="798959" y="358243"/>
                    <a:pt x="806770" y="363387"/>
                    <a:pt x="808389" y="363768"/>
                  </a:cubicBezTo>
                  <a:cubicBezTo>
                    <a:pt x="810008" y="364149"/>
                    <a:pt x="813628" y="360529"/>
                    <a:pt x="816104" y="359005"/>
                  </a:cubicBezTo>
                  <a:lnTo>
                    <a:pt x="818200" y="359291"/>
                  </a:lnTo>
                  <a:lnTo>
                    <a:pt x="825248" y="360434"/>
                  </a:lnTo>
                  <a:cubicBezTo>
                    <a:pt x="830868" y="359005"/>
                    <a:pt x="834583" y="356243"/>
                    <a:pt x="833440" y="354338"/>
                  </a:cubicBezTo>
                  <a:cubicBezTo>
                    <a:pt x="832392" y="352433"/>
                    <a:pt x="832297" y="347575"/>
                    <a:pt x="836011" y="348433"/>
                  </a:cubicBezTo>
                  <a:lnTo>
                    <a:pt x="838393" y="344908"/>
                  </a:lnTo>
                  <a:lnTo>
                    <a:pt x="839155" y="343765"/>
                  </a:lnTo>
                  <a:cubicBezTo>
                    <a:pt x="840107" y="342432"/>
                    <a:pt x="833916" y="343765"/>
                    <a:pt x="825534" y="346813"/>
                  </a:cubicBezTo>
                  <a:lnTo>
                    <a:pt x="820771" y="338241"/>
                  </a:lnTo>
                  <a:cubicBezTo>
                    <a:pt x="820676" y="338050"/>
                    <a:pt x="818104" y="338336"/>
                    <a:pt x="817533" y="338908"/>
                  </a:cubicBezTo>
                  <a:lnTo>
                    <a:pt x="815818" y="340527"/>
                  </a:lnTo>
                  <a:cubicBezTo>
                    <a:pt x="814104" y="342718"/>
                    <a:pt x="812485" y="343575"/>
                    <a:pt x="812199" y="342337"/>
                  </a:cubicBezTo>
                  <a:lnTo>
                    <a:pt x="811913" y="341384"/>
                  </a:lnTo>
                  <a:lnTo>
                    <a:pt x="810484" y="337098"/>
                  </a:lnTo>
                  <a:cubicBezTo>
                    <a:pt x="806579" y="335383"/>
                    <a:pt x="804103" y="335098"/>
                    <a:pt x="805055" y="336526"/>
                  </a:cubicBezTo>
                  <a:cubicBezTo>
                    <a:pt x="806008" y="337860"/>
                    <a:pt x="797626" y="342527"/>
                    <a:pt x="791053" y="342622"/>
                  </a:cubicBezTo>
                  <a:lnTo>
                    <a:pt x="784767" y="342241"/>
                  </a:lnTo>
                  <a:lnTo>
                    <a:pt x="778671" y="341860"/>
                  </a:lnTo>
                  <a:cubicBezTo>
                    <a:pt x="772003" y="341003"/>
                    <a:pt x="762383" y="340813"/>
                    <a:pt x="757335" y="341479"/>
                  </a:cubicBezTo>
                  <a:lnTo>
                    <a:pt x="755716" y="343575"/>
                  </a:lnTo>
                  <a:cubicBezTo>
                    <a:pt x="752668" y="347575"/>
                    <a:pt x="748191" y="347290"/>
                    <a:pt x="744191" y="348909"/>
                  </a:cubicBezTo>
                  <a:lnTo>
                    <a:pt x="739714" y="350623"/>
                  </a:lnTo>
                  <a:cubicBezTo>
                    <a:pt x="738761" y="348623"/>
                    <a:pt x="741524" y="346337"/>
                    <a:pt x="745905" y="345575"/>
                  </a:cubicBezTo>
                  <a:lnTo>
                    <a:pt x="749429" y="344146"/>
                  </a:lnTo>
                  <a:lnTo>
                    <a:pt x="752477" y="342908"/>
                  </a:lnTo>
                  <a:cubicBezTo>
                    <a:pt x="756001" y="340146"/>
                    <a:pt x="756383" y="337765"/>
                    <a:pt x="753430" y="337479"/>
                  </a:cubicBezTo>
                  <a:lnTo>
                    <a:pt x="751620" y="338050"/>
                  </a:lnTo>
                  <a:lnTo>
                    <a:pt x="746762" y="339479"/>
                  </a:lnTo>
                  <a:cubicBezTo>
                    <a:pt x="741619" y="341384"/>
                    <a:pt x="735332" y="343384"/>
                    <a:pt x="732856" y="343861"/>
                  </a:cubicBezTo>
                  <a:cubicBezTo>
                    <a:pt x="730284" y="344337"/>
                    <a:pt x="718949" y="340051"/>
                    <a:pt x="716759" y="339574"/>
                  </a:cubicBezTo>
                  <a:lnTo>
                    <a:pt x="716663" y="342241"/>
                  </a:lnTo>
                  <a:lnTo>
                    <a:pt x="716568" y="343480"/>
                  </a:lnTo>
                  <a:cubicBezTo>
                    <a:pt x="716568" y="345099"/>
                    <a:pt x="714187" y="345861"/>
                    <a:pt x="711329" y="345099"/>
                  </a:cubicBezTo>
                  <a:cubicBezTo>
                    <a:pt x="708376" y="344337"/>
                    <a:pt x="704090" y="351004"/>
                    <a:pt x="703900" y="353290"/>
                  </a:cubicBezTo>
                  <a:lnTo>
                    <a:pt x="703804" y="355386"/>
                  </a:lnTo>
                  <a:cubicBezTo>
                    <a:pt x="703709" y="357005"/>
                    <a:pt x="704281" y="359482"/>
                    <a:pt x="701042" y="358910"/>
                  </a:cubicBezTo>
                  <a:lnTo>
                    <a:pt x="696089" y="358053"/>
                  </a:lnTo>
                  <a:cubicBezTo>
                    <a:pt x="698851" y="356815"/>
                    <a:pt x="701137" y="354529"/>
                    <a:pt x="701137" y="352814"/>
                  </a:cubicBezTo>
                  <a:cubicBezTo>
                    <a:pt x="701137" y="351100"/>
                    <a:pt x="698280" y="347004"/>
                    <a:pt x="694756" y="348814"/>
                  </a:cubicBezTo>
                  <a:lnTo>
                    <a:pt x="694089" y="348337"/>
                  </a:lnTo>
                  <a:cubicBezTo>
                    <a:pt x="689326" y="345099"/>
                    <a:pt x="683040" y="347956"/>
                    <a:pt x="678659" y="345575"/>
                  </a:cubicBezTo>
                  <a:lnTo>
                    <a:pt x="675039" y="343670"/>
                  </a:lnTo>
                  <a:cubicBezTo>
                    <a:pt x="675229" y="345480"/>
                    <a:pt x="673991" y="347956"/>
                    <a:pt x="672277" y="349195"/>
                  </a:cubicBezTo>
                  <a:lnTo>
                    <a:pt x="670372" y="346623"/>
                  </a:lnTo>
                  <a:cubicBezTo>
                    <a:pt x="669610" y="345670"/>
                    <a:pt x="670181" y="343575"/>
                    <a:pt x="667800" y="345385"/>
                  </a:cubicBezTo>
                  <a:cubicBezTo>
                    <a:pt x="666943" y="346051"/>
                    <a:pt x="666181" y="347385"/>
                    <a:pt x="666276" y="348242"/>
                  </a:cubicBezTo>
                  <a:lnTo>
                    <a:pt x="666371" y="349385"/>
                  </a:lnTo>
                  <a:cubicBezTo>
                    <a:pt x="667419" y="350814"/>
                    <a:pt x="665800" y="352433"/>
                    <a:pt x="662752" y="353005"/>
                  </a:cubicBezTo>
                  <a:cubicBezTo>
                    <a:pt x="659704" y="353576"/>
                    <a:pt x="654370" y="349004"/>
                    <a:pt x="652846" y="348052"/>
                  </a:cubicBezTo>
                  <a:cubicBezTo>
                    <a:pt x="651417" y="347194"/>
                    <a:pt x="646559" y="346813"/>
                    <a:pt x="644750" y="349671"/>
                  </a:cubicBezTo>
                  <a:lnTo>
                    <a:pt x="636939" y="348433"/>
                  </a:lnTo>
                  <a:cubicBezTo>
                    <a:pt x="635320" y="348147"/>
                    <a:pt x="633510" y="348528"/>
                    <a:pt x="631795" y="348337"/>
                  </a:cubicBezTo>
                  <a:cubicBezTo>
                    <a:pt x="630843" y="348147"/>
                    <a:pt x="629319" y="347480"/>
                    <a:pt x="629128" y="346813"/>
                  </a:cubicBezTo>
                  <a:cubicBezTo>
                    <a:pt x="628652" y="344908"/>
                    <a:pt x="628938" y="343384"/>
                    <a:pt x="625700" y="345575"/>
                  </a:cubicBezTo>
                  <a:cubicBezTo>
                    <a:pt x="624080" y="346623"/>
                    <a:pt x="620842" y="346432"/>
                    <a:pt x="618460" y="346242"/>
                  </a:cubicBezTo>
                  <a:cubicBezTo>
                    <a:pt x="616556" y="346051"/>
                    <a:pt x="614746" y="344242"/>
                    <a:pt x="613126" y="344527"/>
                  </a:cubicBezTo>
                  <a:cubicBezTo>
                    <a:pt x="611888" y="344718"/>
                    <a:pt x="610936" y="348052"/>
                    <a:pt x="610174" y="347956"/>
                  </a:cubicBezTo>
                  <a:lnTo>
                    <a:pt x="603125" y="347385"/>
                  </a:lnTo>
                  <a:cubicBezTo>
                    <a:pt x="599125" y="351576"/>
                    <a:pt x="591124" y="352624"/>
                    <a:pt x="585218" y="349671"/>
                  </a:cubicBezTo>
                  <a:lnTo>
                    <a:pt x="577027" y="350623"/>
                  </a:lnTo>
                  <a:cubicBezTo>
                    <a:pt x="570454" y="351385"/>
                    <a:pt x="569311" y="351195"/>
                    <a:pt x="564263" y="347290"/>
                  </a:cubicBezTo>
                  <a:cubicBezTo>
                    <a:pt x="563501" y="346718"/>
                    <a:pt x="561977" y="346718"/>
                    <a:pt x="560834" y="346432"/>
                  </a:cubicBezTo>
                  <a:cubicBezTo>
                    <a:pt x="560834" y="346432"/>
                    <a:pt x="551785" y="353576"/>
                    <a:pt x="551690" y="353576"/>
                  </a:cubicBezTo>
                  <a:cubicBezTo>
                    <a:pt x="549214" y="355767"/>
                    <a:pt x="547118" y="359101"/>
                    <a:pt x="542737" y="355100"/>
                  </a:cubicBezTo>
                  <a:cubicBezTo>
                    <a:pt x="541975" y="354338"/>
                    <a:pt x="538736" y="354243"/>
                    <a:pt x="537974" y="354910"/>
                  </a:cubicBezTo>
                  <a:lnTo>
                    <a:pt x="533307" y="358910"/>
                  </a:lnTo>
                  <a:cubicBezTo>
                    <a:pt x="531688" y="355672"/>
                    <a:pt x="528640" y="353957"/>
                    <a:pt x="526544" y="355005"/>
                  </a:cubicBezTo>
                  <a:cubicBezTo>
                    <a:pt x="524449" y="356148"/>
                    <a:pt x="520448" y="356910"/>
                    <a:pt x="520543" y="355195"/>
                  </a:cubicBezTo>
                  <a:cubicBezTo>
                    <a:pt x="520639" y="353576"/>
                    <a:pt x="514733" y="356338"/>
                    <a:pt x="514257" y="356624"/>
                  </a:cubicBezTo>
                  <a:cubicBezTo>
                    <a:pt x="513781" y="356815"/>
                    <a:pt x="509399" y="356243"/>
                    <a:pt x="505113" y="355481"/>
                  </a:cubicBezTo>
                  <a:lnTo>
                    <a:pt x="505494" y="360053"/>
                  </a:lnTo>
                  <a:lnTo>
                    <a:pt x="505780" y="363387"/>
                  </a:lnTo>
                  <a:cubicBezTo>
                    <a:pt x="503208" y="363577"/>
                    <a:pt x="500827" y="364625"/>
                    <a:pt x="500541" y="365578"/>
                  </a:cubicBezTo>
                  <a:cubicBezTo>
                    <a:pt x="500255" y="366530"/>
                    <a:pt x="498445" y="368911"/>
                    <a:pt x="497112" y="368340"/>
                  </a:cubicBezTo>
                  <a:cubicBezTo>
                    <a:pt x="495874" y="367768"/>
                    <a:pt x="492254" y="365863"/>
                    <a:pt x="491778" y="365387"/>
                  </a:cubicBezTo>
                  <a:cubicBezTo>
                    <a:pt x="491302" y="364911"/>
                    <a:pt x="491302" y="363387"/>
                    <a:pt x="492731" y="363196"/>
                  </a:cubicBezTo>
                  <a:cubicBezTo>
                    <a:pt x="494159" y="363006"/>
                    <a:pt x="495112" y="361101"/>
                    <a:pt x="491778" y="359577"/>
                  </a:cubicBezTo>
                  <a:cubicBezTo>
                    <a:pt x="488444" y="358053"/>
                    <a:pt x="480443" y="361482"/>
                    <a:pt x="482158" y="363292"/>
                  </a:cubicBezTo>
                  <a:cubicBezTo>
                    <a:pt x="483872" y="365101"/>
                    <a:pt x="488635" y="369483"/>
                    <a:pt x="486634" y="370721"/>
                  </a:cubicBezTo>
                  <a:lnTo>
                    <a:pt x="485301" y="371578"/>
                  </a:lnTo>
                  <a:lnTo>
                    <a:pt x="477659" y="372641"/>
                  </a:lnTo>
                  <a:lnTo>
                    <a:pt x="478062" y="366435"/>
                  </a:lnTo>
                  <a:cubicBezTo>
                    <a:pt x="476443" y="365006"/>
                    <a:pt x="466346" y="362911"/>
                    <a:pt x="464441" y="359958"/>
                  </a:cubicBezTo>
                  <a:lnTo>
                    <a:pt x="464727" y="355195"/>
                  </a:lnTo>
                  <a:lnTo>
                    <a:pt x="464822" y="354433"/>
                  </a:lnTo>
                  <a:cubicBezTo>
                    <a:pt x="465203" y="353576"/>
                    <a:pt x="464632" y="353005"/>
                    <a:pt x="463679" y="353195"/>
                  </a:cubicBezTo>
                  <a:cubicBezTo>
                    <a:pt x="462632" y="353290"/>
                    <a:pt x="460536" y="356053"/>
                    <a:pt x="459393" y="358529"/>
                  </a:cubicBezTo>
                  <a:cubicBezTo>
                    <a:pt x="458250" y="361006"/>
                    <a:pt x="454250" y="365578"/>
                    <a:pt x="453107" y="362625"/>
                  </a:cubicBezTo>
                  <a:lnTo>
                    <a:pt x="448153" y="363006"/>
                  </a:lnTo>
                  <a:cubicBezTo>
                    <a:pt x="443391" y="363387"/>
                    <a:pt x="438533" y="365863"/>
                    <a:pt x="433675" y="363196"/>
                  </a:cubicBezTo>
                  <a:lnTo>
                    <a:pt x="430532" y="361482"/>
                  </a:lnTo>
                  <a:cubicBezTo>
                    <a:pt x="427199" y="362530"/>
                    <a:pt x="421579" y="364149"/>
                    <a:pt x="418054" y="365197"/>
                  </a:cubicBezTo>
                  <a:lnTo>
                    <a:pt x="415197" y="362530"/>
                  </a:lnTo>
                  <a:cubicBezTo>
                    <a:pt x="414721" y="362053"/>
                    <a:pt x="413101" y="361768"/>
                    <a:pt x="412625" y="362053"/>
                  </a:cubicBezTo>
                  <a:lnTo>
                    <a:pt x="408625" y="364435"/>
                  </a:lnTo>
                  <a:cubicBezTo>
                    <a:pt x="403576" y="366054"/>
                    <a:pt x="397290" y="367197"/>
                    <a:pt x="394528" y="366911"/>
                  </a:cubicBezTo>
                  <a:lnTo>
                    <a:pt x="392051" y="366625"/>
                  </a:lnTo>
                  <a:cubicBezTo>
                    <a:pt x="391099" y="366530"/>
                    <a:pt x="389956" y="365959"/>
                    <a:pt x="389384" y="366244"/>
                  </a:cubicBezTo>
                  <a:cubicBezTo>
                    <a:pt x="385098" y="368149"/>
                    <a:pt x="377954" y="369673"/>
                    <a:pt x="374335" y="368911"/>
                  </a:cubicBezTo>
                  <a:lnTo>
                    <a:pt x="373573" y="368816"/>
                  </a:lnTo>
                  <a:cubicBezTo>
                    <a:pt x="372430" y="367673"/>
                    <a:pt x="370525" y="367864"/>
                    <a:pt x="369286" y="369197"/>
                  </a:cubicBezTo>
                  <a:cubicBezTo>
                    <a:pt x="368048" y="370531"/>
                    <a:pt x="363286" y="373388"/>
                    <a:pt x="363286" y="370626"/>
                  </a:cubicBezTo>
                  <a:cubicBezTo>
                    <a:pt x="363286" y="367768"/>
                    <a:pt x="359761" y="362625"/>
                    <a:pt x="355380" y="364435"/>
                  </a:cubicBezTo>
                  <a:lnTo>
                    <a:pt x="352903" y="366911"/>
                  </a:lnTo>
                  <a:lnTo>
                    <a:pt x="350332" y="369578"/>
                  </a:lnTo>
                  <a:cubicBezTo>
                    <a:pt x="348903" y="368054"/>
                    <a:pt x="346808" y="366149"/>
                    <a:pt x="345760" y="365387"/>
                  </a:cubicBezTo>
                  <a:lnTo>
                    <a:pt x="344902" y="365482"/>
                  </a:lnTo>
                  <a:cubicBezTo>
                    <a:pt x="344045" y="365578"/>
                    <a:pt x="342616" y="366721"/>
                    <a:pt x="342712" y="367197"/>
                  </a:cubicBezTo>
                  <a:lnTo>
                    <a:pt x="343474" y="373483"/>
                  </a:lnTo>
                  <a:cubicBezTo>
                    <a:pt x="337378" y="373198"/>
                    <a:pt x="333282" y="372055"/>
                    <a:pt x="334330" y="371102"/>
                  </a:cubicBezTo>
                  <a:cubicBezTo>
                    <a:pt x="335377" y="370150"/>
                    <a:pt x="337283" y="366530"/>
                    <a:pt x="336520" y="365387"/>
                  </a:cubicBezTo>
                  <a:lnTo>
                    <a:pt x="336044" y="365387"/>
                  </a:lnTo>
                  <a:lnTo>
                    <a:pt x="328519" y="365673"/>
                  </a:lnTo>
                  <a:cubicBezTo>
                    <a:pt x="327186" y="370340"/>
                    <a:pt x="325186" y="373198"/>
                    <a:pt x="324138" y="372055"/>
                  </a:cubicBezTo>
                  <a:cubicBezTo>
                    <a:pt x="323090" y="370816"/>
                    <a:pt x="318994" y="368149"/>
                    <a:pt x="316994" y="368435"/>
                  </a:cubicBezTo>
                  <a:cubicBezTo>
                    <a:pt x="315089" y="368721"/>
                    <a:pt x="312232" y="373483"/>
                    <a:pt x="310708" y="373960"/>
                  </a:cubicBezTo>
                  <a:lnTo>
                    <a:pt x="310327" y="373579"/>
                  </a:lnTo>
                  <a:lnTo>
                    <a:pt x="309374" y="372626"/>
                  </a:lnTo>
                  <a:cubicBezTo>
                    <a:pt x="308803" y="371197"/>
                    <a:pt x="307660" y="370435"/>
                    <a:pt x="306612" y="371007"/>
                  </a:cubicBezTo>
                  <a:lnTo>
                    <a:pt x="305659" y="371197"/>
                  </a:lnTo>
                  <a:cubicBezTo>
                    <a:pt x="304040" y="371483"/>
                    <a:pt x="302326" y="371769"/>
                    <a:pt x="300707" y="371578"/>
                  </a:cubicBezTo>
                  <a:lnTo>
                    <a:pt x="296420" y="371483"/>
                  </a:lnTo>
                  <a:cubicBezTo>
                    <a:pt x="291086" y="370912"/>
                    <a:pt x="286419" y="371102"/>
                    <a:pt x="286133" y="372055"/>
                  </a:cubicBezTo>
                  <a:cubicBezTo>
                    <a:pt x="285848" y="373007"/>
                    <a:pt x="284419" y="374531"/>
                    <a:pt x="283752" y="372531"/>
                  </a:cubicBezTo>
                  <a:cubicBezTo>
                    <a:pt x="283085" y="370626"/>
                    <a:pt x="276037" y="370626"/>
                    <a:pt x="275846" y="371674"/>
                  </a:cubicBezTo>
                  <a:cubicBezTo>
                    <a:pt x="275656" y="372721"/>
                    <a:pt x="274132" y="375769"/>
                    <a:pt x="273084" y="376150"/>
                  </a:cubicBezTo>
                  <a:lnTo>
                    <a:pt x="272703" y="375960"/>
                  </a:lnTo>
                  <a:lnTo>
                    <a:pt x="266512" y="371674"/>
                  </a:lnTo>
                  <a:cubicBezTo>
                    <a:pt x="259082" y="373293"/>
                    <a:pt x="252129" y="375198"/>
                    <a:pt x="250986" y="375865"/>
                  </a:cubicBezTo>
                  <a:lnTo>
                    <a:pt x="249271" y="374722"/>
                  </a:lnTo>
                  <a:cubicBezTo>
                    <a:pt x="246509" y="372912"/>
                    <a:pt x="244700" y="373864"/>
                    <a:pt x="244700" y="376817"/>
                  </a:cubicBezTo>
                  <a:cubicBezTo>
                    <a:pt x="244700" y="377484"/>
                    <a:pt x="245081" y="378436"/>
                    <a:pt x="244604" y="378817"/>
                  </a:cubicBezTo>
                  <a:cubicBezTo>
                    <a:pt x="243937" y="379484"/>
                    <a:pt x="242794" y="379960"/>
                    <a:pt x="241747" y="380151"/>
                  </a:cubicBezTo>
                  <a:lnTo>
                    <a:pt x="241175" y="380246"/>
                  </a:lnTo>
                  <a:cubicBezTo>
                    <a:pt x="240413" y="379675"/>
                    <a:pt x="238508" y="377674"/>
                    <a:pt x="236984" y="375579"/>
                  </a:cubicBezTo>
                  <a:cubicBezTo>
                    <a:pt x="235460" y="373579"/>
                    <a:pt x="227650" y="369864"/>
                    <a:pt x="226507" y="370626"/>
                  </a:cubicBezTo>
                  <a:cubicBezTo>
                    <a:pt x="225364" y="371388"/>
                    <a:pt x="222316" y="374245"/>
                    <a:pt x="219839" y="375293"/>
                  </a:cubicBezTo>
                  <a:cubicBezTo>
                    <a:pt x="217363" y="376341"/>
                    <a:pt x="214791" y="381675"/>
                    <a:pt x="213839" y="381389"/>
                  </a:cubicBezTo>
                  <a:lnTo>
                    <a:pt x="213839" y="381199"/>
                  </a:lnTo>
                  <a:cubicBezTo>
                    <a:pt x="214029" y="379103"/>
                    <a:pt x="212981" y="377484"/>
                    <a:pt x="210409" y="378341"/>
                  </a:cubicBezTo>
                  <a:cubicBezTo>
                    <a:pt x="209266" y="378722"/>
                    <a:pt x="209171" y="381103"/>
                    <a:pt x="208600" y="382627"/>
                  </a:cubicBezTo>
                  <a:lnTo>
                    <a:pt x="208314" y="383199"/>
                  </a:lnTo>
                  <a:cubicBezTo>
                    <a:pt x="207838" y="383866"/>
                    <a:pt x="207742" y="382532"/>
                    <a:pt x="208124" y="380246"/>
                  </a:cubicBezTo>
                  <a:cubicBezTo>
                    <a:pt x="208504" y="377960"/>
                    <a:pt x="206314" y="371578"/>
                    <a:pt x="209266" y="369578"/>
                  </a:cubicBezTo>
                  <a:lnTo>
                    <a:pt x="211838" y="367673"/>
                  </a:lnTo>
                  <a:lnTo>
                    <a:pt x="212886" y="366911"/>
                  </a:lnTo>
                  <a:cubicBezTo>
                    <a:pt x="214029" y="365387"/>
                    <a:pt x="211457" y="364339"/>
                    <a:pt x="207171" y="364435"/>
                  </a:cubicBezTo>
                  <a:lnTo>
                    <a:pt x="205171" y="365768"/>
                  </a:lnTo>
                  <a:cubicBezTo>
                    <a:pt x="201837" y="368054"/>
                    <a:pt x="199837" y="368149"/>
                    <a:pt x="196693" y="365768"/>
                  </a:cubicBezTo>
                  <a:cubicBezTo>
                    <a:pt x="195836" y="365101"/>
                    <a:pt x="192026" y="365673"/>
                    <a:pt x="191074" y="366625"/>
                  </a:cubicBezTo>
                  <a:cubicBezTo>
                    <a:pt x="190216" y="367578"/>
                    <a:pt x="190598" y="369959"/>
                    <a:pt x="191455" y="371293"/>
                  </a:cubicBezTo>
                  <a:lnTo>
                    <a:pt x="192407" y="372721"/>
                  </a:lnTo>
                  <a:cubicBezTo>
                    <a:pt x="194217" y="373674"/>
                    <a:pt x="194598" y="375674"/>
                    <a:pt x="193455" y="377103"/>
                  </a:cubicBezTo>
                  <a:cubicBezTo>
                    <a:pt x="192217" y="378532"/>
                    <a:pt x="186692" y="381580"/>
                    <a:pt x="183454" y="381008"/>
                  </a:cubicBezTo>
                  <a:lnTo>
                    <a:pt x="187168" y="377865"/>
                  </a:lnTo>
                  <a:lnTo>
                    <a:pt x="190693" y="374817"/>
                  </a:lnTo>
                  <a:cubicBezTo>
                    <a:pt x="186787" y="373293"/>
                    <a:pt x="183454" y="373579"/>
                    <a:pt x="183263" y="375484"/>
                  </a:cubicBezTo>
                  <a:cubicBezTo>
                    <a:pt x="182977" y="377389"/>
                    <a:pt x="182216" y="380627"/>
                    <a:pt x="182025" y="378627"/>
                  </a:cubicBezTo>
                  <a:cubicBezTo>
                    <a:pt x="181834" y="376627"/>
                    <a:pt x="175167" y="378913"/>
                    <a:pt x="173738" y="377579"/>
                  </a:cubicBezTo>
                  <a:cubicBezTo>
                    <a:pt x="172309" y="376150"/>
                    <a:pt x="167071" y="373293"/>
                    <a:pt x="165737" y="374722"/>
                  </a:cubicBezTo>
                  <a:cubicBezTo>
                    <a:pt x="164404" y="376150"/>
                    <a:pt x="161165" y="378436"/>
                    <a:pt x="161832" y="376436"/>
                  </a:cubicBezTo>
                  <a:cubicBezTo>
                    <a:pt x="162499" y="374436"/>
                    <a:pt x="155069" y="375769"/>
                    <a:pt x="155069" y="377484"/>
                  </a:cubicBezTo>
                  <a:cubicBezTo>
                    <a:pt x="155069" y="379103"/>
                    <a:pt x="151164" y="384437"/>
                    <a:pt x="146401" y="384342"/>
                  </a:cubicBezTo>
                  <a:lnTo>
                    <a:pt x="142306" y="384723"/>
                  </a:lnTo>
                  <a:cubicBezTo>
                    <a:pt x="139543" y="384913"/>
                    <a:pt x="137067" y="386247"/>
                    <a:pt x="134305" y="386723"/>
                  </a:cubicBezTo>
                  <a:cubicBezTo>
                    <a:pt x="130209" y="387390"/>
                    <a:pt x="132495" y="383008"/>
                    <a:pt x="130209" y="382723"/>
                  </a:cubicBezTo>
                  <a:lnTo>
                    <a:pt x="126494" y="382342"/>
                  </a:lnTo>
                  <a:cubicBezTo>
                    <a:pt x="122208" y="383199"/>
                    <a:pt x="119827" y="384151"/>
                    <a:pt x="121160" y="384437"/>
                  </a:cubicBezTo>
                  <a:cubicBezTo>
                    <a:pt x="122494" y="384723"/>
                    <a:pt x="124970" y="387676"/>
                    <a:pt x="123637" y="390438"/>
                  </a:cubicBezTo>
                  <a:lnTo>
                    <a:pt x="120303" y="388914"/>
                  </a:lnTo>
                  <a:cubicBezTo>
                    <a:pt x="116969" y="387390"/>
                    <a:pt x="116112" y="392438"/>
                    <a:pt x="112874" y="389771"/>
                  </a:cubicBezTo>
                  <a:cubicBezTo>
                    <a:pt x="111445" y="388533"/>
                    <a:pt x="108206" y="388914"/>
                    <a:pt x="106111" y="388152"/>
                  </a:cubicBezTo>
                  <a:cubicBezTo>
                    <a:pt x="103539" y="387199"/>
                    <a:pt x="101348" y="385580"/>
                    <a:pt x="98776" y="384818"/>
                  </a:cubicBezTo>
                  <a:lnTo>
                    <a:pt x="97062" y="384342"/>
                  </a:lnTo>
                  <a:cubicBezTo>
                    <a:pt x="93824" y="384723"/>
                    <a:pt x="92299" y="386247"/>
                    <a:pt x="93538" y="387676"/>
                  </a:cubicBezTo>
                  <a:cubicBezTo>
                    <a:pt x="94776" y="389104"/>
                    <a:pt x="97157" y="392724"/>
                    <a:pt x="96491" y="393295"/>
                  </a:cubicBezTo>
                  <a:cubicBezTo>
                    <a:pt x="95824" y="393772"/>
                    <a:pt x="92776" y="395010"/>
                    <a:pt x="92014" y="394153"/>
                  </a:cubicBezTo>
                  <a:cubicBezTo>
                    <a:pt x="91252" y="393295"/>
                    <a:pt x="88490" y="391200"/>
                    <a:pt x="88108" y="392057"/>
                  </a:cubicBezTo>
                  <a:cubicBezTo>
                    <a:pt x="87727" y="392914"/>
                    <a:pt x="84679" y="393105"/>
                    <a:pt x="82203" y="390724"/>
                  </a:cubicBezTo>
                  <a:lnTo>
                    <a:pt x="77536" y="390819"/>
                  </a:lnTo>
                  <a:lnTo>
                    <a:pt x="74678" y="390914"/>
                  </a:lnTo>
                  <a:cubicBezTo>
                    <a:pt x="71916" y="391486"/>
                    <a:pt x="68011" y="392533"/>
                    <a:pt x="65915" y="393295"/>
                  </a:cubicBezTo>
                  <a:lnTo>
                    <a:pt x="65534" y="392914"/>
                  </a:lnTo>
                  <a:cubicBezTo>
                    <a:pt x="62772" y="389962"/>
                    <a:pt x="61343" y="392533"/>
                    <a:pt x="60010" y="393772"/>
                  </a:cubicBezTo>
                  <a:cubicBezTo>
                    <a:pt x="57819" y="395581"/>
                    <a:pt x="56104" y="395962"/>
                    <a:pt x="53628" y="394057"/>
                  </a:cubicBezTo>
                  <a:lnTo>
                    <a:pt x="52866" y="393486"/>
                  </a:lnTo>
                  <a:cubicBezTo>
                    <a:pt x="50961" y="393772"/>
                    <a:pt x="49532" y="394629"/>
                    <a:pt x="49818" y="395486"/>
                  </a:cubicBezTo>
                  <a:cubicBezTo>
                    <a:pt x="50104" y="396248"/>
                    <a:pt x="48389" y="400058"/>
                    <a:pt x="45246" y="401296"/>
                  </a:cubicBezTo>
                  <a:lnTo>
                    <a:pt x="44008" y="397486"/>
                  </a:lnTo>
                  <a:lnTo>
                    <a:pt x="43150" y="394819"/>
                  </a:lnTo>
                  <a:cubicBezTo>
                    <a:pt x="41150" y="395200"/>
                    <a:pt x="36483" y="395486"/>
                    <a:pt x="32959" y="395486"/>
                  </a:cubicBezTo>
                  <a:lnTo>
                    <a:pt x="29816" y="395581"/>
                  </a:lnTo>
                  <a:cubicBezTo>
                    <a:pt x="27053" y="395677"/>
                    <a:pt x="24577" y="392057"/>
                    <a:pt x="21433" y="395296"/>
                  </a:cubicBezTo>
                  <a:lnTo>
                    <a:pt x="20957" y="395772"/>
                  </a:lnTo>
                  <a:cubicBezTo>
                    <a:pt x="18004" y="394534"/>
                    <a:pt x="16099" y="393105"/>
                    <a:pt x="16861" y="392629"/>
                  </a:cubicBezTo>
                  <a:cubicBezTo>
                    <a:pt x="17528" y="392152"/>
                    <a:pt x="22291" y="389866"/>
                    <a:pt x="25434" y="388247"/>
                  </a:cubicBezTo>
                  <a:lnTo>
                    <a:pt x="27625" y="386342"/>
                  </a:lnTo>
                  <a:cubicBezTo>
                    <a:pt x="28673" y="385390"/>
                    <a:pt x="24577" y="383389"/>
                    <a:pt x="28006" y="381961"/>
                  </a:cubicBezTo>
                  <a:cubicBezTo>
                    <a:pt x="30196" y="381103"/>
                    <a:pt x="32006" y="379675"/>
                    <a:pt x="34292" y="379103"/>
                  </a:cubicBezTo>
                  <a:lnTo>
                    <a:pt x="38769" y="378055"/>
                  </a:lnTo>
                  <a:cubicBezTo>
                    <a:pt x="40293" y="374817"/>
                    <a:pt x="42484" y="371864"/>
                    <a:pt x="43532" y="371388"/>
                  </a:cubicBezTo>
                  <a:cubicBezTo>
                    <a:pt x="44579" y="370912"/>
                    <a:pt x="47818" y="371007"/>
                    <a:pt x="48199" y="369388"/>
                  </a:cubicBezTo>
                  <a:cubicBezTo>
                    <a:pt x="48580" y="367864"/>
                    <a:pt x="37626" y="358053"/>
                    <a:pt x="39245" y="358434"/>
                  </a:cubicBezTo>
                  <a:cubicBezTo>
                    <a:pt x="40865" y="358815"/>
                    <a:pt x="45627" y="358243"/>
                    <a:pt x="46389" y="356243"/>
                  </a:cubicBezTo>
                  <a:cubicBezTo>
                    <a:pt x="47151" y="354338"/>
                    <a:pt x="51437" y="350909"/>
                    <a:pt x="53818" y="354243"/>
                  </a:cubicBezTo>
                  <a:lnTo>
                    <a:pt x="53628" y="356529"/>
                  </a:lnTo>
                  <a:lnTo>
                    <a:pt x="53533" y="358339"/>
                  </a:lnTo>
                  <a:cubicBezTo>
                    <a:pt x="50390" y="360625"/>
                    <a:pt x="51628" y="363482"/>
                    <a:pt x="56390" y="364816"/>
                  </a:cubicBezTo>
                  <a:lnTo>
                    <a:pt x="58581" y="367006"/>
                  </a:lnTo>
                  <a:lnTo>
                    <a:pt x="60772" y="369197"/>
                  </a:lnTo>
                  <a:cubicBezTo>
                    <a:pt x="64106" y="370912"/>
                    <a:pt x="66868" y="370816"/>
                    <a:pt x="66868" y="368911"/>
                  </a:cubicBezTo>
                  <a:cubicBezTo>
                    <a:pt x="66868" y="367006"/>
                    <a:pt x="68677" y="362815"/>
                    <a:pt x="70964" y="363768"/>
                  </a:cubicBezTo>
                  <a:lnTo>
                    <a:pt x="71344" y="363482"/>
                  </a:lnTo>
                  <a:lnTo>
                    <a:pt x="73535" y="361768"/>
                  </a:lnTo>
                  <a:cubicBezTo>
                    <a:pt x="74107" y="363196"/>
                    <a:pt x="73059" y="367102"/>
                    <a:pt x="71344" y="370340"/>
                  </a:cubicBezTo>
                  <a:lnTo>
                    <a:pt x="69630" y="373198"/>
                  </a:lnTo>
                  <a:lnTo>
                    <a:pt x="65820" y="379484"/>
                  </a:lnTo>
                  <a:cubicBezTo>
                    <a:pt x="67153" y="383580"/>
                    <a:pt x="69535" y="385009"/>
                    <a:pt x="71154" y="382532"/>
                  </a:cubicBezTo>
                  <a:cubicBezTo>
                    <a:pt x="72773" y="380056"/>
                    <a:pt x="76393" y="371483"/>
                    <a:pt x="79345" y="368721"/>
                  </a:cubicBezTo>
                  <a:lnTo>
                    <a:pt x="80203" y="365197"/>
                  </a:lnTo>
                  <a:cubicBezTo>
                    <a:pt x="80679" y="363196"/>
                    <a:pt x="82203" y="364720"/>
                    <a:pt x="82489" y="366244"/>
                  </a:cubicBezTo>
                  <a:lnTo>
                    <a:pt x="83060" y="369673"/>
                  </a:lnTo>
                  <a:cubicBezTo>
                    <a:pt x="85918" y="368816"/>
                    <a:pt x="89442" y="367006"/>
                    <a:pt x="90966" y="365673"/>
                  </a:cubicBezTo>
                  <a:cubicBezTo>
                    <a:pt x="92395" y="364339"/>
                    <a:pt x="102682" y="365197"/>
                    <a:pt x="108492" y="363958"/>
                  </a:cubicBezTo>
                  <a:lnTo>
                    <a:pt x="113921" y="366054"/>
                  </a:lnTo>
                  <a:cubicBezTo>
                    <a:pt x="115350" y="366625"/>
                    <a:pt x="118398" y="367006"/>
                    <a:pt x="118493" y="364149"/>
                  </a:cubicBezTo>
                  <a:cubicBezTo>
                    <a:pt x="118589" y="362339"/>
                    <a:pt x="122779" y="360434"/>
                    <a:pt x="118303" y="358624"/>
                  </a:cubicBezTo>
                  <a:lnTo>
                    <a:pt x="117350" y="358243"/>
                  </a:lnTo>
                  <a:cubicBezTo>
                    <a:pt x="115541" y="356243"/>
                    <a:pt x="115636" y="355005"/>
                    <a:pt x="117541" y="355481"/>
                  </a:cubicBezTo>
                  <a:cubicBezTo>
                    <a:pt x="119446" y="355957"/>
                    <a:pt x="123446" y="357100"/>
                    <a:pt x="125827" y="357005"/>
                  </a:cubicBezTo>
                  <a:cubicBezTo>
                    <a:pt x="128209" y="356815"/>
                    <a:pt x="133924" y="360815"/>
                    <a:pt x="138972" y="359577"/>
                  </a:cubicBezTo>
                  <a:lnTo>
                    <a:pt x="143830" y="359196"/>
                  </a:lnTo>
                  <a:lnTo>
                    <a:pt x="143830" y="356708"/>
                  </a:lnTo>
                  <a:lnTo>
                    <a:pt x="146306" y="358434"/>
                  </a:lnTo>
                  <a:lnTo>
                    <a:pt x="147735" y="359386"/>
                  </a:lnTo>
                  <a:lnTo>
                    <a:pt x="150021" y="360815"/>
                  </a:lnTo>
                  <a:cubicBezTo>
                    <a:pt x="153069" y="359482"/>
                    <a:pt x="160022" y="357481"/>
                    <a:pt x="165547" y="356338"/>
                  </a:cubicBezTo>
                  <a:lnTo>
                    <a:pt x="160308" y="350909"/>
                  </a:lnTo>
                  <a:cubicBezTo>
                    <a:pt x="160117" y="350719"/>
                    <a:pt x="160689" y="349671"/>
                    <a:pt x="161165" y="349576"/>
                  </a:cubicBezTo>
                  <a:cubicBezTo>
                    <a:pt x="161927" y="349385"/>
                    <a:pt x="163070" y="349290"/>
                    <a:pt x="163642" y="349576"/>
                  </a:cubicBezTo>
                  <a:lnTo>
                    <a:pt x="170690" y="353862"/>
                  </a:lnTo>
                  <a:cubicBezTo>
                    <a:pt x="171738" y="350338"/>
                    <a:pt x="173071" y="347099"/>
                    <a:pt x="173548" y="346718"/>
                  </a:cubicBezTo>
                  <a:cubicBezTo>
                    <a:pt x="174024" y="346337"/>
                    <a:pt x="175358" y="346909"/>
                    <a:pt x="175453" y="348909"/>
                  </a:cubicBezTo>
                  <a:lnTo>
                    <a:pt x="176119" y="349099"/>
                  </a:lnTo>
                  <a:lnTo>
                    <a:pt x="181739" y="350433"/>
                  </a:lnTo>
                  <a:cubicBezTo>
                    <a:pt x="183168" y="354624"/>
                    <a:pt x="184787" y="358339"/>
                    <a:pt x="185264" y="358624"/>
                  </a:cubicBezTo>
                  <a:cubicBezTo>
                    <a:pt x="185740" y="359005"/>
                    <a:pt x="187073" y="358910"/>
                    <a:pt x="188026" y="358243"/>
                  </a:cubicBezTo>
                  <a:cubicBezTo>
                    <a:pt x="188883" y="357577"/>
                    <a:pt x="191645" y="356338"/>
                    <a:pt x="192217" y="357100"/>
                  </a:cubicBezTo>
                  <a:cubicBezTo>
                    <a:pt x="192788" y="357767"/>
                    <a:pt x="196122" y="358339"/>
                    <a:pt x="198313" y="356624"/>
                  </a:cubicBezTo>
                  <a:lnTo>
                    <a:pt x="200789" y="355957"/>
                  </a:lnTo>
                  <a:lnTo>
                    <a:pt x="208790" y="353767"/>
                  </a:lnTo>
                  <a:cubicBezTo>
                    <a:pt x="210219" y="347671"/>
                    <a:pt x="211648" y="342527"/>
                    <a:pt x="211838" y="342241"/>
                  </a:cubicBezTo>
                  <a:cubicBezTo>
                    <a:pt x="212124" y="341956"/>
                    <a:pt x="214219" y="341860"/>
                    <a:pt x="215934" y="342527"/>
                  </a:cubicBezTo>
                  <a:cubicBezTo>
                    <a:pt x="217649" y="343194"/>
                    <a:pt x="215267" y="351195"/>
                    <a:pt x="216886" y="351576"/>
                  </a:cubicBezTo>
                  <a:cubicBezTo>
                    <a:pt x="218506" y="352052"/>
                    <a:pt x="226126" y="351195"/>
                    <a:pt x="230317" y="348909"/>
                  </a:cubicBezTo>
                  <a:lnTo>
                    <a:pt x="234222" y="346623"/>
                  </a:lnTo>
                  <a:cubicBezTo>
                    <a:pt x="234698" y="346337"/>
                    <a:pt x="234603" y="345289"/>
                    <a:pt x="234412" y="344718"/>
                  </a:cubicBezTo>
                  <a:cubicBezTo>
                    <a:pt x="234222" y="344337"/>
                    <a:pt x="233460" y="343670"/>
                    <a:pt x="232889" y="343670"/>
                  </a:cubicBezTo>
                  <a:lnTo>
                    <a:pt x="226983" y="343670"/>
                  </a:lnTo>
                  <a:cubicBezTo>
                    <a:pt x="226888" y="341194"/>
                    <a:pt x="229174" y="339670"/>
                    <a:pt x="232222" y="340241"/>
                  </a:cubicBezTo>
                  <a:cubicBezTo>
                    <a:pt x="235270" y="340813"/>
                    <a:pt x="241651" y="344813"/>
                    <a:pt x="240604" y="345670"/>
                  </a:cubicBezTo>
                  <a:cubicBezTo>
                    <a:pt x="239651" y="346528"/>
                    <a:pt x="241080" y="350242"/>
                    <a:pt x="245461" y="352433"/>
                  </a:cubicBezTo>
                  <a:cubicBezTo>
                    <a:pt x="249843" y="354624"/>
                    <a:pt x="262511" y="349385"/>
                    <a:pt x="261749" y="348337"/>
                  </a:cubicBezTo>
                  <a:lnTo>
                    <a:pt x="261178" y="347194"/>
                  </a:lnTo>
                  <a:lnTo>
                    <a:pt x="260225" y="345385"/>
                  </a:lnTo>
                  <a:cubicBezTo>
                    <a:pt x="262130" y="343194"/>
                    <a:pt x="266893" y="340622"/>
                    <a:pt x="270798" y="339479"/>
                  </a:cubicBezTo>
                  <a:cubicBezTo>
                    <a:pt x="274608" y="338336"/>
                    <a:pt x="285657" y="340336"/>
                    <a:pt x="286514" y="338241"/>
                  </a:cubicBezTo>
                  <a:cubicBezTo>
                    <a:pt x="287371" y="336241"/>
                    <a:pt x="290515" y="330811"/>
                    <a:pt x="291277" y="331859"/>
                  </a:cubicBezTo>
                  <a:cubicBezTo>
                    <a:pt x="291943" y="332907"/>
                    <a:pt x="295563" y="333574"/>
                    <a:pt x="297658" y="330907"/>
                  </a:cubicBezTo>
                  <a:lnTo>
                    <a:pt x="299373" y="329287"/>
                  </a:lnTo>
                  <a:cubicBezTo>
                    <a:pt x="300040" y="328716"/>
                    <a:pt x="302611" y="328525"/>
                    <a:pt x="302611" y="328621"/>
                  </a:cubicBezTo>
                  <a:cubicBezTo>
                    <a:pt x="305564" y="336145"/>
                    <a:pt x="313089" y="331669"/>
                    <a:pt x="318423" y="332621"/>
                  </a:cubicBezTo>
                  <a:cubicBezTo>
                    <a:pt x="319471" y="332812"/>
                    <a:pt x="320804" y="332240"/>
                    <a:pt x="321757" y="331764"/>
                  </a:cubicBezTo>
                  <a:cubicBezTo>
                    <a:pt x="322233" y="331478"/>
                    <a:pt x="322138" y="330430"/>
                    <a:pt x="321947" y="329859"/>
                  </a:cubicBezTo>
                  <a:lnTo>
                    <a:pt x="321757" y="329478"/>
                  </a:lnTo>
                  <a:cubicBezTo>
                    <a:pt x="320995" y="329097"/>
                    <a:pt x="317470" y="328716"/>
                    <a:pt x="314041" y="328525"/>
                  </a:cubicBezTo>
                  <a:lnTo>
                    <a:pt x="310803" y="328430"/>
                  </a:lnTo>
                  <a:cubicBezTo>
                    <a:pt x="308612" y="328335"/>
                    <a:pt x="306421" y="326716"/>
                    <a:pt x="304135" y="326525"/>
                  </a:cubicBezTo>
                  <a:lnTo>
                    <a:pt x="300897" y="326335"/>
                  </a:lnTo>
                  <a:cubicBezTo>
                    <a:pt x="299468" y="324430"/>
                    <a:pt x="297087" y="321763"/>
                    <a:pt x="295468" y="320239"/>
                  </a:cubicBezTo>
                  <a:cubicBezTo>
                    <a:pt x="293849" y="318810"/>
                    <a:pt x="286324" y="321667"/>
                    <a:pt x="284800" y="321763"/>
                  </a:cubicBezTo>
                  <a:cubicBezTo>
                    <a:pt x="283276" y="321953"/>
                    <a:pt x="279847" y="320429"/>
                    <a:pt x="280704" y="318143"/>
                  </a:cubicBezTo>
                  <a:cubicBezTo>
                    <a:pt x="281561" y="315857"/>
                    <a:pt x="281466" y="309571"/>
                    <a:pt x="280133" y="309285"/>
                  </a:cubicBezTo>
                  <a:lnTo>
                    <a:pt x="279751" y="309571"/>
                  </a:lnTo>
                  <a:cubicBezTo>
                    <a:pt x="277370" y="311571"/>
                    <a:pt x="275275" y="315286"/>
                    <a:pt x="272798" y="315476"/>
                  </a:cubicBezTo>
                  <a:lnTo>
                    <a:pt x="268131" y="315857"/>
                  </a:lnTo>
                  <a:cubicBezTo>
                    <a:pt x="265654" y="318334"/>
                    <a:pt x="261749" y="321572"/>
                    <a:pt x="259558" y="323001"/>
                  </a:cubicBezTo>
                  <a:lnTo>
                    <a:pt x="254701" y="318905"/>
                  </a:lnTo>
                  <a:lnTo>
                    <a:pt x="252986" y="317476"/>
                  </a:lnTo>
                  <a:cubicBezTo>
                    <a:pt x="250986" y="315952"/>
                    <a:pt x="248033" y="314428"/>
                    <a:pt x="246414" y="314143"/>
                  </a:cubicBezTo>
                  <a:lnTo>
                    <a:pt x="245081" y="314524"/>
                  </a:lnTo>
                  <a:lnTo>
                    <a:pt x="239080" y="316143"/>
                  </a:lnTo>
                  <a:cubicBezTo>
                    <a:pt x="236984" y="313666"/>
                    <a:pt x="235079" y="311380"/>
                    <a:pt x="234698" y="311095"/>
                  </a:cubicBezTo>
                  <a:cubicBezTo>
                    <a:pt x="234412" y="310809"/>
                    <a:pt x="231841" y="311857"/>
                    <a:pt x="230221" y="314333"/>
                  </a:cubicBezTo>
                  <a:lnTo>
                    <a:pt x="227935" y="315571"/>
                  </a:lnTo>
                  <a:cubicBezTo>
                    <a:pt x="225745" y="316810"/>
                    <a:pt x="222030" y="315286"/>
                    <a:pt x="220125" y="317857"/>
                  </a:cubicBezTo>
                  <a:cubicBezTo>
                    <a:pt x="219839" y="318238"/>
                    <a:pt x="218315" y="318238"/>
                    <a:pt x="217744" y="317953"/>
                  </a:cubicBezTo>
                  <a:cubicBezTo>
                    <a:pt x="215267" y="316905"/>
                    <a:pt x="212981" y="315571"/>
                    <a:pt x="210505" y="314428"/>
                  </a:cubicBezTo>
                  <a:cubicBezTo>
                    <a:pt x="208790" y="313571"/>
                    <a:pt x="207266" y="316810"/>
                    <a:pt x="204790" y="314333"/>
                  </a:cubicBezTo>
                  <a:lnTo>
                    <a:pt x="203361" y="312809"/>
                  </a:lnTo>
                  <a:cubicBezTo>
                    <a:pt x="199932" y="312333"/>
                    <a:pt x="192312" y="310999"/>
                    <a:pt x="186311" y="309952"/>
                  </a:cubicBezTo>
                  <a:lnTo>
                    <a:pt x="181834" y="306332"/>
                  </a:lnTo>
                  <a:lnTo>
                    <a:pt x="179834" y="304713"/>
                  </a:lnTo>
                  <a:cubicBezTo>
                    <a:pt x="175167" y="304999"/>
                    <a:pt x="171452" y="306713"/>
                    <a:pt x="171833" y="308523"/>
                  </a:cubicBezTo>
                  <a:cubicBezTo>
                    <a:pt x="172119" y="310237"/>
                    <a:pt x="167261" y="315476"/>
                    <a:pt x="160784" y="315381"/>
                  </a:cubicBezTo>
                  <a:lnTo>
                    <a:pt x="155069" y="316048"/>
                  </a:lnTo>
                  <a:cubicBezTo>
                    <a:pt x="150307" y="316619"/>
                    <a:pt x="153069" y="311952"/>
                    <a:pt x="149735" y="311761"/>
                  </a:cubicBezTo>
                  <a:cubicBezTo>
                    <a:pt x="146973" y="311571"/>
                    <a:pt x="144116" y="311095"/>
                    <a:pt x="141544" y="310428"/>
                  </a:cubicBezTo>
                  <a:lnTo>
                    <a:pt x="140972" y="310333"/>
                  </a:lnTo>
                  <a:cubicBezTo>
                    <a:pt x="140686" y="308047"/>
                    <a:pt x="139067" y="308523"/>
                    <a:pt x="137258" y="311380"/>
                  </a:cubicBezTo>
                  <a:lnTo>
                    <a:pt x="135733" y="313095"/>
                  </a:lnTo>
                  <a:cubicBezTo>
                    <a:pt x="135257" y="313666"/>
                    <a:pt x="133257" y="314047"/>
                    <a:pt x="132400" y="313666"/>
                  </a:cubicBezTo>
                  <a:cubicBezTo>
                    <a:pt x="131638" y="313285"/>
                    <a:pt x="130781" y="311476"/>
                    <a:pt x="131161" y="311095"/>
                  </a:cubicBezTo>
                  <a:lnTo>
                    <a:pt x="134209" y="308237"/>
                  </a:lnTo>
                  <a:cubicBezTo>
                    <a:pt x="133543" y="304332"/>
                    <a:pt x="132114" y="302046"/>
                    <a:pt x="131066" y="303284"/>
                  </a:cubicBezTo>
                  <a:cubicBezTo>
                    <a:pt x="130018" y="304522"/>
                    <a:pt x="127066" y="307380"/>
                    <a:pt x="126780" y="307285"/>
                  </a:cubicBezTo>
                  <a:cubicBezTo>
                    <a:pt x="126494" y="307189"/>
                    <a:pt x="126113" y="305761"/>
                    <a:pt x="126685" y="304522"/>
                  </a:cubicBezTo>
                  <a:cubicBezTo>
                    <a:pt x="127256" y="303284"/>
                    <a:pt x="126590" y="299569"/>
                    <a:pt x="123637" y="299569"/>
                  </a:cubicBezTo>
                  <a:cubicBezTo>
                    <a:pt x="120684" y="299569"/>
                    <a:pt x="113635" y="300712"/>
                    <a:pt x="113921" y="302236"/>
                  </a:cubicBezTo>
                  <a:cubicBezTo>
                    <a:pt x="114207" y="303665"/>
                    <a:pt x="108968" y="308618"/>
                    <a:pt x="107920" y="309666"/>
                  </a:cubicBezTo>
                  <a:cubicBezTo>
                    <a:pt x="106777" y="310714"/>
                    <a:pt x="103539" y="313000"/>
                    <a:pt x="103158" y="312333"/>
                  </a:cubicBezTo>
                  <a:cubicBezTo>
                    <a:pt x="102777" y="311666"/>
                    <a:pt x="100300" y="311476"/>
                    <a:pt x="98776" y="313666"/>
                  </a:cubicBezTo>
                  <a:cubicBezTo>
                    <a:pt x="97252" y="315857"/>
                    <a:pt x="87061" y="315476"/>
                    <a:pt x="85537" y="314428"/>
                  </a:cubicBezTo>
                  <a:cubicBezTo>
                    <a:pt x="84108" y="313381"/>
                    <a:pt x="80869" y="312428"/>
                    <a:pt x="80489" y="315381"/>
                  </a:cubicBezTo>
                  <a:lnTo>
                    <a:pt x="76107" y="313857"/>
                  </a:lnTo>
                  <a:cubicBezTo>
                    <a:pt x="72964" y="312714"/>
                    <a:pt x="72202" y="310999"/>
                    <a:pt x="74107" y="307856"/>
                  </a:cubicBezTo>
                  <a:cubicBezTo>
                    <a:pt x="75535" y="305475"/>
                    <a:pt x="73154" y="306618"/>
                    <a:pt x="71059" y="306999"/>
                  </a:cubicBezTo>
                  <a:lnTo>
                    <a:pt x="67725" y="307666"/>
                  </a:lnTo>
                  <a:cubicBezTo>
                    <a:pt x="68582" y="305380"/>
                    <a:pt x="71059" y="303475"/>
                    <a:pt x="73154" y="303475"/>
                  </a:cubicBezTo>
                  <a:lnTo>
                    <a:pt x="73916" y="302713"/>
                  </a:lnTo>
                  <a:lnTo>
                    <a:pt x="75250" y="301379"/>
                  </a:lnTo>
                  <a:cubicBezTo>
                    <a:pt x="75726" y="299379"/>
                    <a:pt x="75250" y="296712"/>
                    <a:pt x="74011" y="295474"/>
                  </a:cubicBezTo>
                  <a:lnTo>
                    <a:pt x="73726" y="295664"/>
                  </a:lnTo>
                  <a:lnTo>
                    <a:pt x="64986" y="299691"/>
                  </a:lnTo>
                  <a:lnTo>
                    <a:pt x="66296" y="299665"/>
                  </a:lnTo>
                  <a:cubicBezTo>
                    <a:pt x="67725" y="300998"/>
                    <a:pt x="67534" y="303189"/>
                    <a:pt x="66010" y="304427"/>
                  </a:cubicBezTo>
                  <a:cubicBezTo>
                    <a:pt x="64486" y="305666"/>
                    <a:pt x="59343" y="307475"/>
                    <a:pt x="58105" y="305761"/>
                  </a:cubicBezTo>
                  <a:cubicBezTo>
                    <a:pt x="56771" y="304046"/>
                    <a:pt x="53723" y="299474"/>
                    <a:pt x="54009" y="299284"/>
                  </a:cubicBezTo>
                  <a:cubicBezTo>
                    <a:pt x="54295" y="299093"/>
                    <a:pt x="55724" y="299093"/>
                    <a:pt x="56771" y="299855"/>
                  </a:cubicBezTo>
                  <a:lnTo>
                    <a:pt x="63757" y="299716"/>
                  </a:lnTo>
                  <a:lnTo>
                    <a:pt x="59283" y="292199"/>
                  </a:lnTo>
                  <a:cubicBezTo>
                    <a:pt x="58033" y="290163"/>
                    <a:pt x="57200" y="288901"/>
                    <a:pt x="57057" y="288901"/>
                  </a:cubicBezTo>
                  <a:cubicBezTo>
                    <a:pt x="56866" y="288901"/>
                    <a:pt x="54104" y="290711"/>
                    <a:pt x="52866" y="292997"/>
                  </a:cubicBezTo>
                  <a:cubicBezTo>
                    <a:pt x="51628" y="295283"/>
                    <a:pt x="48580" y="298617"/>
                    <a:pt x="48866" y="295378"/>
                  </a:cubicBezTo>
                  <a:lnTo>
                    <a:pt x="43722" y="295283"/>
                  </a:lnTo>
                  <a:lnTo>
                    <a:pt x="42293" y="295283"/>
                  </a:lnTo>
                  <a:cubicBezTo>
                    <a:pt x="40769" y="296236"/>
                    <a:pt x="38864" y="295759"/>
                    <a:pt x="38102" y="294331"/>
                  </a:cubicBezTo>
                  <a:cubicBezTo>
                    <a:pt x="37340" y="292902"/>
                    <a:pt x="33244" y="291664"/>
                    <a:pt x="31244" y="295855"/>
                  </a:cubicBezTo>
                  <a:lnTo>
                    <a:pt x="29530" y="299093"/>
                  </a:lnTo>
                  <a:cubicBezTo>
                    <a:pt x="29339" y="299379"/>
                    <a:pt x="27910" y="299474"/>
                    <a:pt x="27244" y="299284"/>
                  </a:cubicBezTo>
                  <a:lnTo>
                    <a:pt x="26577" y="299188"/>
                  </a:lnTo>
                  <a:cubicBezTo>
                    <a:pt x="26101" y="298617"/>
                    <a:pt x="25434" y="296902"/>
                    <a:pt x="25243" y="295378"/>
                  </a:cubicBezTo>
                  <a:cubicBezTo>
                    <a:pt x="25053" y="293854"/>
                    <a:pt x="25720" y="289282"/>
                    <a:pt x="28768" y="288235"/>
                  </a:cubicBezTo>
                  <a:cubicBezTo>
                    <a:pt x="31911" y="287187"/>
                    <a:pt x="29434" y="279091"/>
                    <a:pt x="30101" y="278233"/>
                  </a:cubicBezTo>
                  <a:cubicBezTo>
                    <a:pt x="30768" y="277281"/>
                    <a:pt x="32292" y="274614"/>
                    <a:pt x="31911" y="274233"/>
                  </a:cubicBezTo>
                  <a:lnTo>
                    <a:pt x="31625" y="274233"/>
                  </a:lnTo>
                  <a:lnTo>
                    <a:pt x="28291" y="274614"/>
                  </a:lnTo>
                  <a:cubicBezTo>
                    <a:pt x="25243" y="273280"/>
                    <a:pt x="21624" y="270899"/>
                    <a:pt x="20100" y="269470"/>
                  </a:cubicBezTo>
                  <a:lnTo>
                    <a:pt x="18576" y="270709"/>
                  </a:lnTo>
                  <a:lnTo>
                    <a:pt x="17719" y="271375"/>
                  </a:lnTo>
                  <a:cubicBezTo>
                    <a:pt x="18385" y="273852"/>
                    <a:pt x="17814" y="276328"/>
                    <a:pt x="16576" y="276805"/>
                  </a:cubicBezTo>
                  <a:cubicBezTo>
                    <a:pt x="15337" y="277281"/>
                    <a:pt x="11337" y="276995"/>
                    <a:pt x="12099" y="274328"/>
                  </a:cubicBezTo>
                  <a:lnTo>
                    <a:pt x="12480" y="272328"/>
                  </a:lnTo>
                  <a:cubicBezTo>
                    <a:pt x="12670" y="270994"/>
                    <a:pt x="12861" y="269470"/>
                    <a:pt x="12480" y="268137"/>
                  </a:cubicBezTo>
                  <a:cubicBezTo>
                    <a:pt x="11908" y="266232"/>
                    <a:pt x="11432" y="264041"/>
                    <a:pt x="9813" y="262898"/>
                  </a:cubicBezTo>
                  <a:lnTo>
                    <a:pt x="8194" y="261755"/>
                  </a:lnTo>
                  <a:cubicBezTo>
                    <a:pt x="5146" y="261469"/>
                    <a:pt x="2574" y="260803"/>
                    <a:pt x="2479" y="260231"/>
                  </a:cubicBezTo>
                  <a:cubicBezTo>
                    <a:pt x="2383" y="259755"/>
                    <a:pt x="3717" y="253564"/>
                    <a:pt x="5336" y="247563"/>
                  </a:cubicBezTo>
                  <a:lnTo>
                    <a:pt x="15242" y="247087"/>
                  </a:lnTo>
                  <a:lnTo>
                    <a:pt x="19052" y="246896"/>
                  </a:lnTo>
                  <a:cubicBezTo>
                    <a:pt x="22672" y="244991"/>
                    <a:pt x="24005" y="243181"/>
                    <a:pt x="22005" y="243086"/>
                  </a:cubicBezTo>
                  <a:cubicBezTo>
                    <a:pt x="20005" y="242896"/>
                    <a:pt x="16766" y="241086"/>
                    <a:pt x="20005" y="239562"/>
                  </a:cubicBezTo>
                  <a:lnTo>
                    <a:pt x="22195" y="238133"/>
                  </a:lnTo>
                  <a:lnTo>
                    <a:pt x="23910" y="236990"/>
                  </a:lnTo>
                  <a:cubicBezTo>
                    <a:pt x="25910" y="237181"/>
                    <a:pt x="29053" y="238419"/>
                    <a:pt x="30958" y="239752"/>
                  </a:cubicBezTo>
                  <a:lnTo>
                    <a:pt x="32673" y="237847"/>
                  </a:lnTo>
                  <a:cubicBezTo>
                    <a:pt x="33054" y="237466"/>
                    <a:pt x="30958" y="235847"/>
                    <a:pt x="30673" y="234704"/>
                  </a:cubicBezTo>
                  <a:cubicBezTo>
                    <a:pt x="30387" y="233466"/>
                    <a:pt x="30577" y="232037"/>
                    <a:pt x="33244" y="233371"/>
                  </a:cubicBezTo>
                  <a:lnTo>
                    <a:pt x="34197" y="233847"/>
                  </a:lnTo>
                  <a:cubicBezTo>
                    <a:pt x="37531" y="232799"/>
                    <a:pt x="36578" y="230608"/>
                    <a:pt x="32197" y="229180"/>
                  </a:cubicBezTo>
                  <a:lnTo>
                    <a:pt x="29149" y="228513"/>
                  </a:lnTo>
                  <a:lnTo>
                    <a:pt x="28101" y="228322"/>
                  </a:lnTo>
                  <a:cubicBezTo>
                    <a:pt x="26672" y="228989"/>
                    <a:pt x="25815" y="228894"/>
                    <a:pt x="26101" y="228132"/>
                  </a:cubicBezTo>
                  <a:cubicBezTo>
                    <a:pt x="26482" y="227275"/>
                    <a:pt x="26386" y="224703"/>
                    <a:pt x="25053" y="224417"/>
                  </a:cubicBezTo>
                  <a:cubicBezTo>
                    <a:pt x="23815" y="224036"/>
                    <a:pt x="20481" y="222417"/>
                    <a:pt x="20862" y="221655"/>
                  </a:cubicBezTo>
                  <a:cubicBezTo>
                    <a:pt x="21243" y="220893"/>
                    <a:pt x="20386" y="218607"/>
                    <a:pt x="18100" y="218416"/>
                  </a:cubicBezTo>
                  <a:cubicBezTo>
                    <a:pt x="15814" y="218226"/>
                    <a:pt x="16766" y="225560"/>
                    <a:pt x="15623" y="226132"/>
                  </a:cubicBezTo>
                  <a:cubicBezTo>
                    <a:pt x="14575" y="226703"/>
                    <a:pt x="10480" y="227751"/>
                    <a:pt x="9146" y="227370"/>
                  </a:cubicBezTo>
                  <a:cubicBezTo>
                    <a:pt x="7813" y="226989"/>
                    <a:pt x="4955" y="224322"/>
                    <a:pt x="5146" y="223274"/>
                  </a:cubicBezTo>
                  <a:lnTo>
                    <a:pt x="5812" y="222512"/>
                  </a:lnTo>
                  <a:cubicBezTo>
                    <a:pt x="6098" y="222131"/>
                    <a:pt x="7527" y="222036"/>
                    <a:pt x="8099" y="222322"/>
                  </a:cubicBezTo>
                  <a:lnTo>
                    <a:pt x="9241" y="222798"/>
                  </a:lnTo>
                  <a:cubicBezTo>
                    <a:pt x="11051" y="224131"/>
                    <a:pt x="12290" y="222893"/>
                    <a:pt x="11908" y="220036"/>
                  </a:cubicBezTo>
                  <a:cubicBezTo>
                    <a:pt x="11527" y="217178"/>
                    <a:pt x="15337" y="210796"/>
                    <a:pt x="17814" y="212130"/>
                  </a:cubicBezTo>
                  <a:cubicBezTo>
                    <a:pt x="20291" y="213463"/>
                    <a:pt x="24386" y="208034"/>
                    <a:pt x="23624" y="207844"/>
                  </a:cubicBezTo>
                  <a:cubicBezTo>
                    <a:pt x="22862" y="207653"/>
                    <a:pt x="20862" y="206320"/>
                    <a:pt x="21243" y="205558"/>
                  </a:cubicBezTo>
                  <a:lnTo>
                    <a:pt x="21529" y="205558"/>
                  </a:lnTo>
                  <a:cubicBezTo>
                    <a:pt x="25720" y="205843"/>
                    <a:pt x="27244" y="202795"/>
                    <a:pt x="29339" y="200890"/>
                  </a:cubicBezTo>
                  <a:lnTo>
                    <a:pt x="30292" y="200033"/>
                  </a:lnTo>
                  <a:cubicBezTo>
                    <a:pt x="29530" y="197557"/>
                    <a:pt x="29720" y="195271"/>
                    <a:pt x="30673" y="194890"/>
                  </a:cubicBezTo>
                  <a:cubicBezTo>
                    <a:pt x="31530" y="194509"/>
                    <a:pt x="35816" y="194128"/>
                    <a:pt x="37531" y="195080"/>
                  </a:cubicBezTo>
                  <a:cubicBezTo>
                    <a:pt x="39150" y="196128"/>
                    <a:pt x="37054" y="200986"/>
                    <a:pt x="38483" y="202033"/>
                  </a:cubicBezTo>
                  <a:cubicBezTo>
                    <a:pt x="39912" y="203176"/>
                    <a:pt x="43817" y="205939"/>
                    <a:pt x="44198" y="205748"/>
                  </a:cubicBezTo>
                  <a:cubicBezTo>
                    <a:pt x="44579" y="205558"/>
                    <a:pt x="45056" y="204415"/>
                    <a:pt x="44579" y="203653"/>
                  </a:cubicBezTo>
                  <a:cubicBezTo>
                    <a:pt x="44103" y="202891"/>
                    <a:pt x="43341" y="199271"/>
                    <a:pt x="43055" y="197557"/>
                  </a:cubicBezTo>
                  <a:cubicBezTo>
                    <a:pt x="42769" y="195842"/>
                    <a:pt x="42674" y="189651"/>
                    <a:pt x="47818" y="187079"/>
                  </a:cubicBezTo>
                  <a:lnTo>
                    <a:pt x="53818" y="190508"/>
                  </a:lnTo>
                  <a:lnTo>
                    <a:pt x="56104" y="191842"/>
                  </a:lnTo>
                  <a:cubicBezTo>
                    <a:pt x="57819" y="187936"/>
                    <a:pt x="59724" y="184603"/>
                    <a:pt x="60391" y="184126"/>
                  </a:cubicBezTo>
                  <a:cubicBezTo>
                    <a:pt x="61058" y="183650"/>
                    <a:pt x="63534" y="185079"/>
                    <a:pt x="65725" y="187365"/>
                  </a:cubicBezTo>
                  <a:lnTo>
                    <a:pt x="68011" y="189079"/>
                  </a:lnTo>
                  <a:lnTo>
                    <a:pt x="69535" y="190222"/>
                  </a:lnTo>
                  <a:cubicBezTo>
                    <a:pt x="70868" y="188413"/>
                    <a:pt x="72678" y="186222"/>
                    <a:pt x="73535" y="185269"/>
                  </a:cubicBezTo>
                  <a:lnTo>
                    <a:pt x="74392" y="185174"/>
                  </a:lnTo>
                  <a:lnTo>
                    <a:pt x="77726" y="184984"/>
                  </a:lnTo>
                  <a:cubicBezTo>
                    <a:pt x="81441" y="185841"/>
                    <a:pt x="83632" y="186603"/>
                    <a:pt x="82489" y="186793"/>
                  </a:cubicBezTo>
                  <a:cubicBezTo>
                    <a:pt x="81346" y="186984"/>
                    <a:pt x="77726" y="189270"/>
                    <a:pt x="77726" y="191365"/>
                  </a:cubicBezTo>
                  <a:cubicBezTo>
                    <a:pt x="77726" y="193461"/>
                    <a:pt x="78583" y="199462"/>
                    <a:pt x="79726" y="197652"/>
                  </a:cubicBezTo>
                  <a:cubicBezTo>
                    <a:pt x="80774" y="195842"/>
                    <a:pt x="84108" y="192604"/>
                    <a:pt x="84870" y="194223"/>
                  </a:cubicBezTo>
                  <a:lnTo>
                    <a:pt x="85918" y="195271"/>
                  </a:lnTo>
                  <a:cubicBezTo>
                    <a:pt x="88204" y="197652"/>
                    <a:pt x="95538" y="197271"/>
                    <a:pt x="97348" y="194699"/>
                  </a:cubicBezTo>
                  <a:lnTo>
                    <a:pt x="97729" y="194128"/>
                  </a:lnTo>
                  <a:cubicBezTo>
                    <a:pt x="97633" y="193366"/>
                    <a:pt x="96967" y="191365"/>
                    <a:pt x="96109" y="189746"/>
                  </a:cubicBezTo>
                  <a:cubicBezTo>
                    <a:pt x="95252" y="188127"/>
                    <a:pt x="93824" y="182983"/>
                    <a:pt x="94871" y="182126"/>
                  </a:cubicBezTo>
                  <a:cubicBezTo>
                    <a:pt x="95919" y="181269"/>
                    <a:pt x="100015" y="178888"/>
                    <a:pt x="99634" y="180221"/>
                  </a:cubicBezTo>
                  <a:cubicBezTo>
                    <a:pt x="99253" y="181555"/>
                    <a:pt x="100015" y="184698"/>
                    <a:pt x="102110" y="184222"/>
                  </a:cubicBezTo>
                  <a:cubicBezTo>
                    <a:pt x="104206" y="183745"/>
                    <a:pt x="110492" y="180507"/>
                    <a:pt x="110397" y="178602"/>
                  </a:cubicBezTo>
                  <a:lnTo>
                    <a:pt x="110683" y="176602"/>
                  </a:lnTo>
                  <a:cubicBezTo>
                    <a:pt x="110778" y="175840"/>
                    <a:pt x="111826" y="174697"/>
                    <a:pt x="112683" y="174601"/>
                  </a:cubicBezTo>
                  <a:lnTo>
                    <a:pt x="113635" y="174506"/>
                  </a:lnTo>
                  <a:cubicBezTo>
                    <a:pt x="114778" y="175173"/>
                    <a:pt x="120303" y="178221"/>
                    <a:pt x="125923" y="181174"/>
                  </a:cubicBezTo>
                  <a:lnTo>
                    <a:pt x="130876" y="180126"/>
                  </a:lnTo>
                  <a:lnTo>
                    <a:pt x="133448" y="179554"/>
                  </a:lnTo>
                  <a:cubicBezTo>
                    <a:pt x="135067" y="180697"/>
                    <a:pt x="134400" y="182031"/>
                    <a:pt x="132114" y="182507"/>
                  </a:cubicBezTo>
                  <a:cubicBezTo>
                    <a:pt x="129733" y="182983"/>
                    <a:pt x="132685" y="187651"/>
                    <a:pt x="137067" y="186222"/>
                  </a:cubicBezTo>
                  <a:lnTo>
                    <a:pt x="138400" y="183936"/>
                  </a:lnTo>
                  <a:lnTo>
                    <a:pt x="139829" y="181555"/>
                  </a:lnTo>
                  <a:cubicBezTo>
                    <a:pt x="138686" y="177459"/>
                    <a:pt x="139448" y="174887"/>
                    <a:pt x="141449" y="175744"/>
                  </a:cubicBezTo>
                  <a:cubicBezTo>
                    <a:pt x="143449" y="176602"/>
                    <a:pt x="150783" y="180031"/>
                    <a:pt x="153355" y="181078"/>
                  </a:cubicBezTo>
                  <a:lnTo>
                    <a:pt x="154593" y="180602"/>
                  </a:lnTo>
                  <a:cubicBezTo>
                    <a:pt x="155355" y="180316"/>
                    <a:pt x="156022" y="180126"/>
                    <a:pt x="156784" y="179840"/>
                  </a:cubicBezTo>
                  <a:lnTo>
                    <a:pt x="157165" y="179650"/>
                  </a:lnTo>
                  <a:cubicBezTo>
                    <a:pt x="157450" y="179364"/>
                    <a:pt x="159736" y="180412"/>
                    <a:pt x="162118" y="182126"/>
                  </a:cubicBezTo>
                  <a:cubicBezTo>
                    <a:pt x="164594" y="183745"/>
                    <a:pt x="159832" y="194128"/>
                    <a:pt x="159927" y="194604"/>
                  </a:cubicBezTo>
                  <a:lnTo>
                    <a:pt x="160117" y="194604"/>
                  </a:lnTo>
                  <a:lnTo>
                    <a:pt x="162118" y="194985"/>
                  </a:lnTo>
                  <a:cubicBezTo>
                    <a:pt x="164308" y="195271"/>
                    <a:pt x="167642" y="193651"/>
                    <a:pt x="169642" y="191270"/>
                  </a:cubicBezTo>
                  <a:lnTo>
                    <a:pt x="169738" y="189175"/>
                  </a:lnTo>
                  <a:lnTo>
                    <a:pt x="169833" y="186889"/>
                  </a:lnTo>
                  <a:cubicBezTo>
                    <a:pt x="170785" y="184793"/>
                    <a:pt x="172691" y="182221"/>
                    <a:pt x="174024" y="181269"/>
                  </a:cubicBezTo>
                  <a:cubicBezTo>
                    <a:pt x="175358" y="180316"/>
                    <a:pt x="168500" y="176506"/>
                    <a:pt x="167547" y="176506"/>
                  </a:cubicBezTo>
                  <a:cubicBezTo>
                    <a:pt x="166594" y="176506"/>
                    <a:pt x="163832" y="175173"/>
                    <a:pt x="165833" y="173649"/>
                  </a:cubicBezTo>
                  <a:lnTo>
                    <a:pt x="171983" y="167235"/>
                  </a:lnTo>
                  <a:lnTo>
                    <a:pt x="167833" y="168506"/>
                  </a:lnTo>
                  <a:cubicBezTo>
                    <a:pt x="165261" y="168506"/>
                    <a:pt x="157832" y="171744"/>
                    <a:pt x="157641" y="175745"/>
                  </a:cubicBezTo>
                  <a:lnTo>
                    <a:pt x="152784" y="176697"/>
                  </a:lnTo>
                  <a:lnTo>
                    <a:pt x="151069" y="177078"/>
                  </a:lnTo>
                  <a:cubicBezTo>
                    <a:pt x="147830" y="175173"/>
                    <a:pt x="146592" y="173459"/>
                    <a:pt x="148307" y="173173"/>
                  </a:cubicBezTo>
                  <a:cubicBezTo>
                    <a:pt x="150021" y="172887"/>
                    <a:pt x="154498" y="171077"/>
                    <a:pt x="154212" y="169839"/>
                  </a:cubicBezTo>
                  <a:cubicBezTo>
                    <a:pt x="153831" y="168410"/>
                    <a:pt x="162023" y="165172"/>
                    <a:pt x="165738" y="165553"/>
                  </a:cubicBezTo>
                  <a:lnTo>
                    <a:pt x="172199" y="167009"/>
                  </a:lnTo>
                  <a:lnTo>
                    <a:pt x="172500" y="166696"/>
                  </a:lnTo>
                  <a:lnTo>
                    <a:pt x="172500" y="166029"/>
                  </a:lnTo>
                  <a:cubicBezTo>
                    <a:pt x="172500" y="165648"/>
                    <a:pt x="172309" y="165172"/>
                    <a:pt x="172500" y="164981"/>
                  </a:cubicBezTo>
                  <a:cubicBezTo>
                    <a:pt x="174024" y="163838"/>
                    <a:pt x="175548" y="162219"/>
                    <a:pt x="177358" y="161933"/>
                  </a:cubicBezTo>
                  <a:cubicBezTo>
                    <a:pt x="179834" y="161552"/>
                    <a:pt x="182406" y="161838"/>
                    <a:pt x="184025" y="159742"/>
                  </a:cubicBezTo>
                  <a:cubicBezTo>
                    <a:pt x="185740" y="157456"/>
                    <a:pt x="187264" y="158314"/>
                    <a:pt x="189740" y="159457"/>
                  </a:cubicBezTo>
                  <a:lnTo>
                    <a:pt x="191645" y="160409"/>
                  </a:lnTo>
                  <a:cubicBezTo>
                    <a:pt x="194789" y="160028"/>
                    <a:pt x="194408" y="157361"/>
                    <a:pt x="190788" y="154408"/>
                  </a:cubicBezTo>
                  <a:lnTo>
                    <a:pt x="190312" y="150122"/>
                  </a:lnTo>
                  <a:lnTo>
                    <a:pt x="190026" y="147360"/>
                  </a:lnTo>
                  <a:cubicBezTo>
                    <a:pt x="187550" y="148693"/>
                    <a:pt x="185168" y="148312"/>
                    <a:pt x="184692" y="146503"/>
                  </a:cubicBezTo>
                  <a:lnTo>
                    <a:pt x="184216" y="144883"/>
                  </a:lnTo>
                  <a:lnTo>
                    <a:pt x="184216" y="144788"/>
                  </a:lnTo>
                  <a:cubicBezTo>
                    <a:pt x="183549" y="144788"/>
                    <a:pt x="182216" y="143264"/>
                    <a:pt x="181168" y="141264"/>
                  </a:cubicBezTo>
                  <a:lnTo>
                    <a:pt x="180215" y="139454"/>
                  </a:lnTo>
                  <a:cubicBezTo>
                    <a:pt x="179834" y="138787"/>
                    <a:pt x="181549" y="136311"/>
                    <a:pt x="182596" y="135644"/>
                  </a:cubicBezTo>
                  <a:lnTo>
                    <a:pt x="184120" y="134596"/>
                  </a:lnTo>
                  <a:cubicBezTo>
                    <a:pt x="185930" y="132977"/>
                    <a:pt x="187645" y="132787"/>
                    <a:pt x="187931" y="134025"/>
                  </a:cubicBezTo>
                  <a:cubicBezTo>
                    <a:pt x="188121" y="135263"/>
                    <a:pt x="191169" y="137835"/>
                    <a:pt x="194026" y="135930"/>
                  </a:cubicBezTo>
                  <a:cubicBezTo>
                    <a:pt x="196884" y="134025"/>
                    <a:pt x="203075" y="126405"/>
                    <a:pt x="205457" y="125357"/>
                  </a:cubicBezTo>
                  <a:lnTo>
                    <a:pt x="205837" y="126976"/>
                  </a:lnTo>
                  <a:cubicBezTo>
                    <a:pt x="206695" y="130405"/>
                    <a:pt x="207552" y="131072"/>
                    <a:pt x="211457" y="129167"/>
                  </a:cubicBezTo>
                  <a:cubicBezTo>
                    <a:pt x="214410" y="127643"/>
                    <a:pt x="217934" y="126691"/>
                    <a:pt x="221458" y="126119"/>
                  </a:cubicBezTo>
                  <a:cubicBezTo>
                    <a:pt x="223459" y="125738"/>
                    <a:pt x="226221" y="125071"/>
                    <a:pt x="227174" y="128405"/>
                  </a:cubicBezTo>
                  <a:cubicBezTo>
                    <a:pt x="227554" y="129929"/>
                    <a:pt x="231174" y="131167"/>
                    <a:pt x="233555" y="132120"/>
                  </a:cubicBezTo>
                  <a:cubicBezTo>
                    <a:pt x="234317" y="132406"/>
                    <a:pt x="236603" y="131929"/>
                    <a:pt x="236794" y="131358"/>
                  </a:cubicBezTo>
                  <a:cubicBezTo>
                    <a:pt x="238699" y="126786"/>
                    <a:pt x="244033" y="125929"/>
                    <a:pt x="248224" y="123833"/>
                  </a:cubicBezTo>
                  <a:lnTo>
                    <a:pt x="252129" y="121833"/>
                  </a:lnTo>
                  <a:cubicBezTo>
                    <a:pt x="251558" y="118118"/>
                    <a:pt x="250415" y="116118"/>
                    <a:pt x="249367" y="117356"/>
                  </a:cubicBezTo>
                  <a:cubicBezTo>
                    <a:pt x="248414" y="118594"/>
                    <a:pt x="244890" y="118594"/>
                    <a:pt x="243747" y="114689"/>
                  </a:cubicBezTo>
                  <a:lnTo>
                    <a:pt x="242128" y="111355"/>
                  </a:lnTo>
                  <a:cubicBezTo>
                    <a:pt x="241270" y="109736"/>
                    <a:pt x="239270" y="107641"/>
                    <a:pt x="237460" y="107355"/>
                  </a:cubicBezTo>
                  <a:lnTo>
                    <a:pt x="235936" y="107069"/>
                  </a:lnTo>
                  <a:cubicBezTo>
                    <a:pt x="233555" y="108879"/>
                    <a:pt x="232412" y="110593"/>
                    <a:pt x="233460" y="110879"/>
                  </a:cubicBezTo>
                  <a:cubicBezTo>
                    <a:pt x="234508" y="111260"/>
                    <a:pt x="236508" y="112498"/>
                    <a:pt x="235556" y="112879"/>
                  </a:cubicBezTo>
                  <a:cubicBezTo>
                    <a:pt x="234603" y="113260"/>
                    <a:pt x="232793" y="114880"/>
                    <a:pt x="234984" y="115165"/>
                  </a:cubicBezTo>
                  <a:lnTo>
                    <a:pt x="236032" y="115832"/>
                  </a:lnTo>
                  <a:lnTo>
                    <a:pt x="236794" y="116308"/>
                  </a:lnTo>
                  <a:cubicBezTo>
                    <a:pt x="236984" y="117547"/>
                    <a:pt x="236317" y="118499"/>
                    <a:pt x="235270" y="118404"/>
                  </a:cubicBezTo>
                  <a:lnTo>
                    <a:pt x="234508" y="118594"/>
                  </a:lnTo>
                  <a:lnTo>
                    <a:pt x="231079" y="119452"/>
                  </a:lnTo>
                  <a:cubicBezTo>
                    <a:pt x="227364" y="120595"/>
                    <a:pt x="223268" y="122785"/>
                    <a:pt x="221840" y="124309"/>
                  </a:cubicBezTo>
                  <a:lnTo>
                    <a:pt x="219173" y="122976"/>
                  </a:lnTo>
                  <a:cubicBezTo>
                    <a:pt x="217934" y="122404"/>
                    <a:pt x="216220" y="122023"/>
                    <a:pt x="214791" y="122214"/>
                  </a:cubicBezTo>
                  <a:lnTo>
                    <a:pt x="209171" y="122595"/>
                  </a:lnTo>
                  <a:cubicBezTo>
                    <a:pt x="209648" y="119928"/>
                    <a:pt x="210600" y="117166"/>
                    <a:pt x="211267" y="116594"/>
                  </a:cubicBezTo>
                  <a:lnTo>
                    <a:pt x="211171" y="116118"/>
                  </a:lnTo>
                  <a:cubicBezTo>
                    <a:pt x="211076" y="115165"/>
                    <a:pt x="210505" y="114213"/>
                    <a:pt x="209743" y="113546"/>
                  </a:cubicBezTo>
                  <a:cubicBezTo>
                    <a:pt x="209362" y="113165"/>
                    <a:pt x="207838" y="113260"/>
                    <a:pt x="207361" y="113641"/>
                  </a:cubicBezTo>
                  <a:lnTo>
                    <a:pt x="205742" y="114689"/>
                  </a:lnTo>
                  <a:cubicBezTo>
                    <a:pt x="203837" y="116308"/>
                    <a:pt x="199837" y="113451"/>
                    <a:pt x="196789" y="108403"/>
                  </a:cubicBezTo>
                  <a:lnTo>
                    <a:pt x="190883" y="109641"/>
                  </a:lnTo>
                  <a:lnTo>
                    <a:pt x="186311" y="110593"/>
                  </a:lnTo>
                  <a:cubicBezTo>
                    <a:pt x="181168" y="113451"/>
                    <a:pt x="174881" y="113832"/>
                    <a:pt x="172405" y="111355"/>
                  </a:cubicBezTo>
                  <a:lnTo>
                    <a:pt x="169738" y="110212"/>
                  </a:lnTo>
                  <a:lnTo>
                    <a:pt x="166975" y="109069"/>
                  </a:lnTo>
                  <a:cubicBezTo>
                    <a:pt x="162689" y="108784"/>
                    <a:pt x="162308" y="105831"/>
                    <a:pt x="165928" y="102497"/>
                  </a:cubicBezTo>
                  <a:lnTo>
                    <a:pt x="172119" y="104783"/>
                  </a:lnTo>
                  <a:lnTo>
                    <a:pt x="173929" y="105450"/>
                  </a:lnTo>
                  <a:cubicBezTo>
                    <a:pt x="177262" y="103354"/>
                    <a:pt x="180596" y="100783"/>
                    <a:pt x="181263" y="99830"/>
                  </a:cubicBezTo>
                  <a:cubicBezTo>
                    <a:pt x="182025" y="98878"/>
                    <a:pt x="188883" y="101926"/>
                    <a:pt x="192502" y="104116"/>
                  </a:cubicBezTo>
                  <a:lnTo>
                    <a:pt x="198217" y="99925"/>
                  </a:lnTo>
                  <a:lnTo>
                    <a:pt x="199170" y="99259"/>
                  </a:lnTo>
                  <a:cubicBezTo>
                    <a:pt x="200599" y="98116"/>
                    <a:pt x="200123" y="97068"/>
                    <a:pt x="198122" y="96973"/>
                  </a:cubicBezTo>
                  <a:cubicBezTo>
                    <a:pt x="196122" y="96782"/>
                    <a:pt x="189835" y="95925"/>
                    <a:pt x="191169" y="95449"/>
                  </a:cubicBezTo>
                  <a:cubicBezTo>
                    <a:pt x="192502" y="94972"/>
                    <a:pt x="195265" y="92496"/>
                    <a:pt x="194408" y="90781"/>
                  </a:cubicBezTo>
                  <a:cubicBezTo>
                    <a:pt x="193550" y="89162"/>
                    <a:pt x="192502" y="84209"/>
                    <a:pt x="194884" y="85066"/>
                  </a:cubicBezTo>
                  <a:lnTo>
                    <a:pt x="196408" y="85828"/>
                  </a:lnTo>
                  <a:lnTo>
                    <a:pt x="198979" y="87067"/>
                  </a:lnTo>
                  <a:cubicBezTo>
                    <a:pt x="200980" y="89162"/>
                    <a:pt x="202599" y="91258"/>
                    <a:pt x="202504" y="91829"/>
                  </a:cubicBezTo>
                  <a:lnTo>
                    <a:pt x="202408" y="92305"/>
                  </a:lnTo>
                  <a:lnTo>
                    <a:pt x="202313" y="93067"/>
                  </a:lnTo>
                  <a:cubicBezTo>
                    <a:pt x="202123" y="93829"/>
                    <a:pt x="203361" y="94210"/>
                    <a:pt x="205075" y="93829"/>
                  </a:cubicBezTo>
                  <a:lnTo>
                    <a:pt x="205933" y="93067"/>
                  </a:lnTo>
                  <a:cubicBezTo>
                    <a:pt x="206600" y="92401"/>
                    <a:pt x="205837" y="91067"/>
                    <a:pt x="206123" y="90019"/>
                  </a:cubicBezTo>
                  <a:lnTo>
                    <a:pt x="206695" y="87352"/>
                  </a:lnTo>
                  <a:cubicBezTo>
                    <a:pt x="209171" y="87924"/>
                    <a:pt x="210600" y="89638"/>
                    <a:pt x="209838" y="91258"/>
                  </a:cubicBezTo>
                  <a:cubicBezTo>
                    <a:pt x="209076" y="92877"/>
                    <a:pt x="206885" y="97258"/>
                    <a:pt x="206885" y="97544"/>
                  </a:cubicBezTo>
                  <a:cubicBezTo>
                    <a:pt x="206885" y="97830"/>
                    <a:pt x="208219" y="98306"/>
                    <a:pt x="210028" y="98306"/>
                  </a:cubicBezTo>
                  <a:cubicBezTo>
                    <a:pt x="211743" y="98306"/>
                    <a:pt x="215458" y="97258"/>
                    <a:pt x="214696" y="95925"/>
                  </a:cubicBezTo>
                  <a:lnTo>
                    <a:pt x="214791" y="94972"/>
                  </a:lnTo>
                  <a:lnTo>
                    <a:pt x="214982" y="93448"/>
                  </a:lnTo>
                  <a:lnTo>
                    <a:pt x="218478" y="91547"/>
                  </a:lnTo>
                  <a:lnTo>
                    <a:pt x="223649" y="94877"/>
                  </a:lnTo>
                  <a:lnTo>
                    <a:pt x="220328" y="90541"/>
                  </a:lnTo>
                  <a:lnTo>
                    <a:pt x="224792" y="88114"/>
                  </a:lnTo>
                  <a:lnTo>
                    <a:pt x="219649" y="86305"/>
                  </a:lnTo>
                  <a:cubicBezTo>
                    <a:pt x="218887" y="86019"/>
                    <a:pt x="216696" y="86876"/>
                    <a:pt x="216601" y="87352"/>
                  </a:cubicBezTo>
                  <a:cubicBezTo>
                    <a:pt x="216506" y="88305"/>
                    <a:pt x="217267" y="90305"/>
                    <a:pt x="217744" y="90305"/>
                  </a:cubicBezTo>
                  <a:lnTo>
                    <a:pt x="220220" y="90400"/>
                  </a:lnTo>
                  <a:lnTo>
                    <a:pt x="220328" y="90541"/>
                  </a:lnTo>
                  <a:lnTo>
                    <a:pt x="218478" y="91547"/>
                  </a:lnTo>
                  <a:lnTo>
                    <a:pt x="218029" y="91258"/>
                  </a:lnTo>
                  <a:cubicBezTo>
                    <a:pt x="215267" y="90115"/>
                    <a:pt x="210981" y="87924"/>
                    <a:pt x="210505" y="87352"/>
                  </a:cubicBezTo>
                  <a:cubicBezTo>
                    <a:pt x="210124" y="86781"/>
                    <a:pt x="211362" y="84590"/>
                    <a:pt x="214124" y="83638"/>
                  </a:cubicBezTo>
                  <a:cubicBezTo>
                    <a:pt x="216886" y="82685"/>
                    <a:pt x="224221" y="79828"/>
                    <a:pt x="224125" y="79542"/>
                  </a:cubicBezTo>
                  <a:cubicBezTo>
                    <a:pt x="224030" y="79256"/>
                    <a:pt x="221935" y="78494"/>
                    <a:pt x="219458" y="78494"/>
                  </a:cubicBezTo>
                  <a:lnTo>
                    <a:pt x="217458" y="77923"/>
                  </a:lnTo>
                  <a:cubicBezTo>
                    <a:pt x="215267" y="77256"/>
                    <a:pt x="213267" y="76018"/>
                    <a:pt x="211362" y="74779"/>
                  </a:cubicBezTo>
                  <a:lnTo>
                    <a:pt x="210981" y="74494"/>
                  </a:lnTo>
                  <a:cubicBezTo>
                    <a:pt x="211171" y="73541"/>
                    <a:pt x="212124" y="72684"/>
                    <a:pt x="213172" y="72684"/>
                  </a:cubicBezTo>
                  <a:lnTo>
                    <a:pt x="214029" y="72874"/>
                  </a:lnTo>
                  <a:lnTo>
                    <a:pt x="216982" y="73446"/>
                  </a:lnTo>
                  <a:cubicBezTo>
                    <a:pt x="220316" y="73636"/>
                    <a:pt x="225840" y="71541"/>
                    <a:pt x="229364" y="68969"/>
                  </a:cubicBezTo>
                  <a:lnTo>
                    <a:pt x="234412" y="70398"/>
                  </a:lnTo>
                  <a:lnTo>
                    <a:pt x="238508" y="71636"/>
                  </a:lnTo>
                  <a:cubicBezTo>
                    <a:pt x="243557" y="70969"/>
                    <a:pt x="246509" y="71446"/>
                    <a:pt x="244985" y="72589"/>
                  </a:cubicBezTo>
                  <a:cubicBezTo>
                    <a:pt x="243557" y="73827"/>
                    <a:pt x="242509" y="76684"/>
                    <a:pt x="245938" y="76399"/>
                  </a:cubicBezTo>
                  <a:cubicBezTo>
                    <a:pt x="249367" y="76113"/>
                    <a:pt x="252986" y="69160"/>
                    <a:pt x="253272" y="68874"/>
                  </a:cubicBezTo>
                  <a:cubicBezTo>
                    <a:pt x="253653" y="68588"/>
                    <a:pt x="257082" y="67540"/>
                    <a:pt x="260130" y="67064"/>
                  </a:cubicBezTo>
                  <a:lnTo>
                    <a:pt x="262892" y="67445"/>
                  </a:lnTo>
                  <a:cubicBezTo>
                    <a:pt x="265559" y="67826"/>
                    <a:pt x="268226" y="68779"/>
                    <a:pt x="270798" y="69445"/>
                  </a:cubicBezTo>
                  <a:lnTo>
                    <a:pt x="271179" y="69541"/>
                  </a:lnTo>
                  <a:cubicBezTo>
                    <a:pt x="272132" y="69636"/>
                    <a:pt x="272893" y="70874"/>
                    <a:pt x="272893" y="72208"/>
                  </a:cubicBezTo>
                  <a:cubicBezTo>
                    <a:pt x="272893" y="73636"/>
                    <a:pt x="274417" y="78208"/>
                    <a:pt x="276227" y="77256"/>
                  </a:cubicBezTo>
                  <a:cubicBezTo>
                    <a:pt x="278037" y="76303"/>
                    <a:pt x="282609" y="74684"/>
                    <a:pt x="282990" y="75256"/>
                  </a:cubicBezTo>
                  <a:cubicBezTo>
                    <a:pt x="283371" y="75922"/>
                    <a:pt x="285657" y="77542"/>
                    <a:pt x="286133" y="75732"/>
                  </a:cubicBezTo>
                  <a:cubicBezTo>
                    <a:pt x="286609" y="73827"/>
                    <a:pt x="285657" y="69445"/>
                    <a:pt x="285562" y="67255"/>
                  </a:cubicBezTo>
                  <a:cubicBezTo>
                    <a:pt x="285466" y="65064"/>
                    <a:pt x="287371" y="61063"/>
                    <a:pt x="288705" y="62111"/>
                  </a:cubicBezTo>
                  <a:cubicBezTo>
                    <a:pt x="290039" y="63159"/>
                    <a:pt x="295373" y="64111"/>
                    <a:pt x="297277" y="61444"/>
                  </a:cubicBezTo>
                  <a:lnTo>
                    <a:pt x="298897" y="61159"/>
                  </a:lnTo>
                  <a:cubicBezTo>
                    <a:pt x="304898" y="60016"/>
                    <a:pt x="311470" y="60492"/>
                    <a:pt x="316994" y="58587"/>
                  </a:cubicBezTo>
                  <a:cubicBezTo>
                    <a:pt x="321566" y="56968"/>
                    <a:pt x="324138" y="56872"/>
                    <a:pt x="327376" y="59920"/>
                  </a:cubicBezTo>
                  <a:lnTo>
                    <a:pt x="329377" y="61825"/>
                  </a:lnTo>
                  <a:cubicBezTo>
                    <a:pt x="331091" y="60111"/>
                    <a:pt x="333091" y="57920"/>
                    <a:pt x="333853" y="57063"/>
                  </a:cubicBezTo>
                  <a:lnTo>
                    <a:pt x="334711" y="56968"/>
                  </a:lnTo>
                  <a:lnTo>
                    <a:pt x="341188" y="56015"/>
                  </a:lnTo>
                  <a:cubicBezTo>
                    <a:pt x="348617" y="55063"/>
                    <a:pt x="354904" y="55253"/>
                    <a:pt x="355190" y="56396"/>
                  </a:cubicBezTo>
                  <a:cubicBezTo>
                    <a:pt x="355475" y="57539"/>
                    <a:pt x="358142" y="60492"/>
                    <a:pt x="360714" y="60587"/>
                  </a:cubicBezTo>
                  <a:cubicBezTo>
                    <a:pt x="363191" y="60682"/>
                    <a:pt x="367382" y="54682"/>
                    <a:pt x="369477" y="53158"/>
                  </a:cubicBezTo>
                  <a:lnTo>
                    <a:pt x="371191" y="51729"/>
                  </a:lnTo>
                  <a:cubicBezTo>
                    <a:pt x="373763" y="49538"/>
                    <a:pt x="374430" y="52586"/>
                    <a:pt x="375573" y="53348"/>
                  </a:cubicBezTo>
                  <a:cubicBezTo>
                    <a:pt x="378431" y="55348"/>
                    <a:pt x="380335" y="56396"/>
                    <a:pt x="381478" y="52205"/>
                  </a:cubicBezTo>
                  <a:cubicBezTo>
                    <a:pt x="382050" y="49919"/>
                    <a:pt x="384050" y="50395"/>
                    <a:pt x="386241" y="51348"/>
                  </a:cubicBezTo>
                  <a:cubicBezTo>
                    <a:pt x="389194" y="52586"/>
                    <a:pt x="393004" y="55634"/>
                    <a:pt x="394528" y="49824"/>
                  </a:cubicBezTo>
                  <a:cubicBezTo>
                    <a:pt x="394718" y="49157"/>
                    <a:pt x="398909" y="48681"/>
                    <a:pt x="401005" y="48967"/>
                  </a:cubicBezTo>
                  <a:cubicBezTo>
                    <a:pt x="407101" y="49824"/>
                    <a:pt x="408339" y="49919"/>
                    <a:pt x="412340" y="48586"/>
                  </a:cubicBezTo>
                  <a:cubicBezTo>
                    <a:pt x="414625" y="47824"/>
                    <a:pt x="416435" y="46490"/>
                    <a:pt x="419388" y="48300"/>
                  </a:cubicBezTo>
                  <a:cubicBezTo>
                    <a:pt x="420721" y="49062"/>
                    <a:pt x="424436" y="47157"/>
                    <a:pt x="427103" y="46490"/>
                  </a:cubicBezTo>
                  <a:lnTo>
                    <a:pt x="431580" y="45347"/>
                  </a:lnTo>
                  <a:cubicBezTo>
                    <a:pt x="432818" y="48300"/>
                    <a:pt x="434723" y="50014"/>
                    <a:pt x="435771" y="49252"/>
                  </a:cubicBezTo>
                  <a:cubicBezTo>
                    <a:pt x="436724" y="48490"/>
                    <a:pt x="440152" y="47347"/>
                    <a:pt x="440438" y="49062"/>
                  </a:cubicBezTo>
                  <a:cubicBezTo>
                    <a:pt x="440629" y="50681"/>
                    <a:pt x="441772" y="52967"/>
                    <a:pt x="442343" y="50586"/>
                  </a:cubicBezTo>
                  <a:cubicBezTo>
                    <a:pt x="442915" y="48300"/>
                    <a:pt x="447582" y="43537"/>
                    <a:pt x="448630" y="44776"/>
                  </a:cubicBezTo>
                  <a:cubicBezTo>
                    <a:pt x="449773" y="45919"/>
                    <a:pt x="455107" y="47538"/>
                    <a:pt x="457774" y="45252"/>
                  </a:cubicBezTo>
                  <a:lnTo>
                    <a:pt x="460250" y="44585"/>
                  </a:lnTo>
                  <a:cubicBezTo>
                    <a:pt x="464822" y="43347"/>
                    <a:pt x="469775" y="42966"/>
                    <a:pt x="474538" y="42394"/>
                  </a:cubicBezTo>
                  <a:cubicBezTo>
                    <a:pt x="481491" y="41442"/>
                    <a:pt x="488920" y="44204"/>
                    <a:pt x="495588" y="40680"/>
                  </a:cubicBezTo>
                  <a:cubicBezTo>
                    <a:pt x="495874" y="40585"/>
                    <a:pt x="497207" y="41156"/>
                    <a:pt x="497207" y="41442"/>
                  </a:cubicBezTo>
                  <a:cubicBezTo>
                    <a:pt x="496731" y="46109"/>
                    <a:pt x="502636" y="44490"/>
                    <a:pt x="505113" y="46300"/>
                  </a:cubicBezTo>
                  <a:cubicBezTo>
                    <a:pt x="506351" y="47252"/>
                    <a:pt x="510923" y="45157"/>
                    <a:pt x="513971" y="44490"/>
                  </a:cubicBezTo>
                  <a:lnTo>
                    <a:pt x="514352" y="44395"/>
                  </a:lnTo>
                  <a:cubicBezTo>
                    <a:pt x="514828" y="44395"/>
                    <a:pt x="514352" y="45823"/>
                    <a:pt x="513400" y="47538"/>
                  </a:cubicBezTo>
                  <a:cubicBezTo>
                    <a:pt x="512352" y="49252"/>
                    <a:pt x="512542" y="54110"/>
                    <a:pt x="516162" y="54491"/>
                  </a:cubicBezTo>
                  <a:cubicBezTo>
                    <a:pt x="519782" y="54872"/>
                    <a:pt x="529021" y="52777"/>
                    <a:pt x="529973" y="52777"/>
                  </a:cubicBezTo>
                  <a:lnTo>
                    <a:pt x="530831" y="52777"/>
                  </a:lnTo>
                  <a:lnTo>
                    <a:pt x="531688" y="52777"/>
                  </a:lnTo>
                  <a:cubicBezTo>
                    <a:pt x="532640" y="52777"/>
                    <a:pt x="536545" y="54872"/>
                    <a:pt x="540260" y="57444"/>
                  </a:cubicBezTo>
                  <a:lnTo>
                    <a:pt x="543213" y="53824"/>
                  </a:lnTo>
                  <a:lnTo>
                    <a:pt x="545690" y="50872"/>
                  </a:lnTo>
                  <a:cubicBezTo>
                    <a:pt x="541879" y="48967"/>
                    <a:pt x="538450" y="46109"/>
                    <a:pt x="538260" y="44490"/>
                  </a:cubicBezTo>
                  <a:cubicBezTo>
                    <a:pt x="537974" y="42871"/>
                    <a:pt x="540736" y="39727"/>
                    <a:pt x="545023" y="41728"/>
                  </a:cubicBezTo>
                  <a:lnTo>
                    <a:pt x="549309" y="38203"/>
                  </a:lnTo>
                  <a:cubicBezTo>
                    <a:pt x="549881" y="37727"/>
                    <a:pt x="552928" y="39061"/>
                    <a:pt x="554738" y="39727"/>
                  </a:cubicBezTo>
                  <a:lnTo>
                    <a:pt x="556929" y="40394"/>
                  </a:lnTo>
                  <a:cubicBezTo>
                    <a:pt x="558262" y="39156"/>
                    <a:pt x="559786" y="37822"/>
                    <a:pt x="560358" y="37441"/>
                  </a:cubicBezTo>
                  <a:cubicBezTo>
                    <a:pt x="560929" y="37060"/>
                    <a:pt x="563787" y="36394"/>
                    <a:pt x="565501" y="36870"/>
                  </a:cubicBezTo>
                  <a:cubicBezTo>
                    <a:pt x="567216" y="37346"/>
                    <a:pt x="573312" y="35155"/>
                    <a:pt x="574931" y="34012"/>
                  </a:cubicBezTo>
                  <a:cubicBezTo>
                    <a:pt x="576550" y="32869"/>
                    <a:pt x="585504" y="35251"/>
                    <a:pt x="590267" y="34489"/>
                  </a:cubicBezTo>
                  <a:lnTo>
                    <a:pt x="592934" y="32869"/>
                  </a:lnTo>
                  <a:cubicBezTo>
                    <a:pt x="593791" y="32298"/>
                    <a:pt x="595982" y="31726"/>
                    <a:pt x="596172" y="31917"/>
                  </a:cubicBezTo>
                  <a:lnTo>
                    <a:pt x="599410" y="36108"/>
                  </a:lnTo>
                  <a:cubicBezTo>
                    <a:pt x="605125" y="36013"/>
                    <a:pt x="611317" y="36203"/>
                    <a:pt x="613222" y="36394"/>
                  </a:cubicBezTo>
                  <a:lnTo>
                    <a:pt x="614746" y="35917"/>
                  </a:lnTo>
                  <a:cubicBezTo>
                    <a:pt x="625604" y="32488"/>
                    <a:pt x="636082" y="30298"/>
                    <a:pt x="643892" y="32012"/>
                  </a:cubicBezTo>
                  <a:lnTo>
                    <a:pt x="648655" y="33060"/>
                  </a:lnTo>
                  <a:cubicBezTo>
                    <a:pt x="652465" y="31631"/>
                    <a:pt x="658084" y="31060"/>
                    <a:pt x="661228" y="31726"/>
                  </a:cubicBezTo>
                  <a:lnTo>
                    <a:pt x="663990" y="31250"/>
                  </a:lnTo>
                  <a:lnTo>
                    <a:pt x="666562" y="30869"/>
                  </a:lnTo>
                  <a:cubicBezTo>
                    <a:pt x="669038" y="29059"/>
                    <a:pt x="674086" y="27250"/>
                    <a:pt x="677706" y="26964"/>
                  </a:cubicBezTo>
                  <a:lnTo>
                    <a:pt x="681325" y="28774"/>
                  </a:lnTo>
                  <a:cubicBezTo>
                    <a:pt x="684088" y="30202"/>
                    <a:pt x="689326" y="30393"/>
                    <a:pt x="692184" y="29155"/>
                  </a:cubicBezTo>
                  <a:cubicBezTo>
                    <a:pt x="696851" y="27154"/>
                    <a:pt x="700090" y="27440"/>
                    <a:pt x="704757" y="28964"/>
                  </a:cubicBezTo>
                  <a:cubicBezTo>
                    <a:pt x="707900" y="29917"/>
                    <a:pt x="712377" y="27440"/>
                    <a:pt x="716282" y="27631"/>
                  </a:cubicBezTo>
                  <a:lnTo>
                    <a:pt x="723998" y="27916"/>
                  </a:lnTo>
                  <a:cubicBezTo>
                    <a:pt x="728760" y="26869"/>
                    <a:pt x="733713" y="25916"/>
                    <a:pt x="734951" y="25821"/>
                  </a:cubicBezTo>
                  <a:cubicBezTo>
                    <a:pt x="736190" y="25726"/>
                    <a:pt x="740190" y="25916"/>
                    <a:pt x="739428" y="26583"/>
                  </a:cubicBezTo>
                  <a:cubicBezTo>
                    <a:pt x="738666" y="27250"/>
                    <a:pt x="738380" y="29059"/>
                    <a:pt x="739809" y="29726"/>
                  </a:cubicBezTo>
                  <a:lnTo>
                    <a:pt x="740381" y="29440"/>
                  </a:lnTo>
                  <a:lnTo>
                    <a:pt x="742476" y="28393"/>
                  </a:lnTo>
                  <a:cubicBezTo>
                    <a:pt x="744476" y="26869"/>
                    <a:pt x="746572" y="25916"/>
                    <a:pt x="747048" y="26488"/>
                  </a:cubicBezTo>
                  <a:lnTo>
                    <a:pt x="747524" y="26964"/>
                  </a:lnTo>
                  <a:cubicBezTo>
                    <a:pt x="749239" y="28774"/>
                    <a:pt x="743048" y="30012"/>
                    <a:pt x="746667" y="31536"/>
                  </a:cubicBezTo>
                  <a:lnTo>
                    <a:pt x="748953" y="32488"/>
                  </a:lnTo>
                  <a:cubicBezTo>
                    <a:pt x="749620" y="30393"/>
                    <a:pt x="750382" y="28297"/>
                    <a:pt x="750667" y="27916"/>
                  </a:cubicBezTo>
                  <a:lnTo>
                    <a:pt x="750858" y="27916"/>
                  </a:lnTo>
                  <a:lnTo>
                    <a:pt x="753239" y="28012"/>
                  </a:lnTo>
                  <a:cubicBezTo>
                    <a:pt x="755906" y="28202"/>
                    <a:pt x="758954" y="27631"/>
                    <a:pt x="760002" y="26678"/>
                  </a:cubicBezTo>
                  <a:cubicBezTo>
                    <a:pt x="761145" y="25726"/>
                    <a:pt x="764288" y="26297"/>
                    <a:pt x="764669" y="30107"/>
                  </a:cubicBezTo>
                  <a:lnTo>
                    <a:pt x="770670" y="26678"/>
                  </a:lnTo>
                  <a:cubicBezTo>
                    <a:pt x="772384" y="25726"/>
                    <a:pt x="776004" y="25154"/>
                    <a:pt x="777337" y="25916"/>
                  </a:cubicBezTo>
                  <a:cubicBezTo>
                    <a:pt x="779624" y="27250"/>
                    <a:pt x="780671" y="27250"/>
                    <a:pt x="782100" y="25535"/>
                  </a:cubicBezTo>
                  <a:cubicBezTo>
                    <a:pt x="783910" y="23440"/>
                    <a:pt x="785053" y="23821"/>
                    <a:pt x="787815" y="25154"/>
                  </a:cubicBezTo>
                  <a:lnTo>
                    <a:pt x="791244" y="26869"/>
                  </a:lnTo>
                  <a:cubicBezTo>
                    <a:pt x="791625" y="24011"/>
                    <a:pt x="794387" y="22868"/>
                    <a:pt x="797340" y="24297"/>
                  </a:cubicBezTo>
                  <a:cubicBezTo>
                    <a:pt x="800293" y="25726"/>
                    <a:pt x="812104" y="27535"/>
                    <a:pt x="816961" y="25154"/>
                  </a:cubicBezTo>
                  <a:lnTo>
                    <a:pt x="822581" y="25249"/>
                  </a:lnTo>
                  <a:cubicBezTo>
                    <a:pt x="825915" y="25345"/>
                    <a:pt x="829249" y="24392"/>
                    <a:pt x="832583" y="24392"/>
                  </a:cubicBezTo>
                  <a:cubicBezTo>
                    <a:pt x="835821" y="24392"/>
                    <a:pt x="839155" y="25440"/>
                    <a:pt x="842393" y="25249"/>
                  </a:cubicBezTo>
                  <a:lnTo>
                    <a:pt x="845536" y="25059"/>
                  </a:lnTo>
                  <a:cubicBezTo>
                    <a:pt x="848680" y="24202"/>
                    <a:pt x="854585" y="23154"/>
                    <a:pt x="858681" y="22868"/>
                  </a:cubicBezTo>
                  <a:lnTo>
                    <a:pt x="860967" y="23630"/>
                  </a:lnTo>
                  <a:lnTo>
                    <a:pt x="864301" y="24678"/>
                  </a:lnTo>
                  <a:cubicBezTo>
                    <a:pt x="867063" y="23916"/>
                    <a:pt x="870968" y="23916"/>
                    <a:pt x="873064" y="24583"/>
                  </a:cubicBezTo>
                  <a:cubicBezTo>
                    <a:pt x="875159" y="25345"/>
                    <a:pt x="883065" y="24011"/>
                    <a:pt x="885637" y="24297"/>
                  </a:cubicBezTo>
                  <a:lnTo>
                    <a:pt x="888304" y="23440"/>
                  </a:lnTo>
                  <a:cubicBezTo>
                    <a:pt x="889923" y="22963"/>
                    <a:pt x="892590" y="24773"/>
                    <a:pt x="894876" y="25154"/>
                  </a:cubicBezTo>
                  <a:cubicBezTo>
                    <a:pt x="895352" y="25249"/>
                    <a:pt x="896305" y="23916"/>
                    <a:pt x="897067" y="23249"/>
                  </a:cubicBezTo>
                  <a:lnTo>
                    <a:pt x="897638" y="22678"/>
                  </a:lnTo>
                  <a:cubicBezTo>
                    <a:pt x="898305" y="22011"/>
                    <a:pt x="901258" y="21249"/>
                    <a:pt x="904306" y="20963"/>
                  </a:cubicBezTo>
                  <a:cubicBezTo>
                    <a:pt x="907354" y="20677"/>
                    <a:pt x="915355" y="25630"/>
                    <a:pt x="917545" y="26297"/>
                  </a:cubicBezTo>
                  <a:cubicBezTo>
                    <a:pt x="919736" y="26964"/>
                    <a:pt x="927261" y="26773"/>
                    <a:pt x="928214" y="26011"/>
                  </a:cubicBezTo>
                  <a:cubicBezTo>
                    <a:pt x="929261" y="25249"/>
                    <a:pt x="932500" y="23535"/>
                    <a:pt x="932785" y="24297"/>
                  </a:cubicBezTo>
                  <a:cubicBezTo>
                    <a:pt x="932976" y="24964"/>
                    <a:pt x="934024" y="26678"/>
                    <a:pt x="934881" y="26964"/>
                  </a:cubicBezTo>
                  <a:lnTo>
                    <a:pt x="935071" y="26773"/>
                  </a:lnTo>
                  <a:cubicBezTo>
                    <a:pt x="937739" y="24392"/>
                    <a:pt x="940501" y="23154"/>
                    <a:pt x="944882" y="23059"/>
                  </a:cubicBezTo>
                  <a:lnTo>
                    <a:pt x="948978" y="22963"/>
                  </a:lnTo>
                  <a:cubicBezTo>
                    <a:pt x="953359" y="21154"/>
                    <a:pt x="957741" y="19725"/>
                    <a:pt x="958693" y="19915"/>
                  </a:cubicBezTo>
                  <a:lnTo>
                    <a:pt x="958693" y="20106"/>
                  </a:lnTo>
                  <a:cubicBezTo>
                    <a:pt x="958884" y="23630"/>
                    <a:pt x="960408" y="24583"/>
                    <a:pt x="964123" y="22201"/>
                  </a:cubicBezTo>
                  <a:lnTo>
                    <a:pt x="964599" y="21916"/>
                  </a:lnTo>
                  <a:cubicBezTo>
                    <a:pt x="965266" y="21820"/>
                    <a:pt x="968885" y="22011"/>
                    <a:pt x="972695" y="22297"/>
                  </a:cubicBezTo>
                  <a:cubicBezTo>
                    <a:pt x="976410" y="22582"/>
                    <a:pt x="987650" y="20201"/>
                    <a:pt x="989554" y="21154"/>
                  </a:cubicBezTo>
                  <a:cubicBezTo>
                    <a:pt x="991459" y="22201"/>
                    <a:pt x="997270" y="24583"/>
                    <a:pt x="997936" y="23916"/>
                  </a:cubicBezTo>
                  <a:cubicBezTo>
                    <a:pt x="998699" y="23344"/>
                    <a:pt x="1002223" y="21916"/>
                    <a:pt x="1003175" y="23059"/>
                  </a:cubicBezTo>
                  <a:cubicBezTo>
                    <a:pt x="1004128" y="24202"/>
                    <a:pt x="1011462" y="25059"/>
                    <a:pt x="1017177" y="22582"/>
                  </a:cubicBezTo>
                  <a:cubicBezTo>
                    <a:pt x="1022892" y="20106"/>
                    <a:pt x="1040990" y="22392"/>
                    <a:pt x="1041751" y="21820"/>
                  </a:cubicBezTo>
                  <a:cubicBezTo>
                    <a:pt x="1042514" y="21154"/>
                    <a:pt x="1045276" y="19534"/>
                    <a:pt x="1045847" y="19820"/>
                  </a:cubicBezTo>
                  <a:lnTo>
                    <a:pt x="1046419" y="20106"/>
                  </a:lnTo>
                  <a:cubicBezTo>
                    <a:pt x="1048419" y="20963"/>
                    <a:pt x="1048705" y="24106"/>
                    <a:pt x="1053086" y="21630"/>
                  </a:cubicBezTo>
                  <a:cubicBezTo>
                    <a:pt x="1055658" y="20201"/>
                    <a:pt x="1061468" y="22582"/>
                    <a:pt x="1065754" y="23344"/>
                  </a:cubicBezTo>
                  <a:cubicBezTo>
                    <a:pt x="1066802" y="23535"/>
                    <a:pt x="1067850" y="25154"/>
                    <a:pt x="1068517" y="25059"/>
                  </a:cubicBezTo>
                  <a:cubicBezTo>
                    <a:pt x="1071565" y="24297"/>
                    <a:pt x="1072136" y="19058"/>
                    <a:pt x="1077661" y="22201"/>
                  </a:cubicBezTo>
                  <a:lnTo>
                    <a:pt x="1079947" y="23535"/>
                  </a:lnTo>
                  <a:cubicBezTo>
                    <a:pt x="1083566" y="23344"/>
                    <a:pt x="1092329" y="22392"/>
                    <a:pt x="1099568" y="21439"/>
                  </a:cubicBezTo>
                  <a:lnTo>
                    <a:pt x="1106141" y="21344"/>
                  </a:lnTo>
                  <a:cubicBezTo>
                    <a:pt x="1111379" y="21249"/>
                    <a:pt x="1116618" y="20773"/>
                    <a:pt x="1122238" y="22392"/>
                  </a:cubicBezTo>
                  <a:lnTo>
                    <a:pt x="1125762" y="23440"/>
                  </a:lnTo>
                  <a:cubicBezTo>
                    <a:pt x="1131382" y="20868"/>
                    <a:pt x="1134620" y="20201"/>
                    <a:pt x="1132906" y="22011"/>
                  </a:cubicBezTo>
                  <a:cubicBezTo>
                    <a:pt x="1131191" y="23725"/>
                    <a:pt x="1137573" y="26297"/>
                    <a:pt x="1136906" y="27440"/>
                  </a:cubicBezTo>
                  <a:lnTo>
                    <a:pt x="1137001" y="28393"/>
                  </a:lnTo>
                  <a:lnTo>
                    <a:pt x="1137097" y="29536"/>
                  </a:lnTo>
                  <a:cubicBezTo>
                    <a:pt x="1137954" y="30679"/>
                    <a:pt x="1139192" y="31441"/>
                    <a:pt x="1139954" y="31060"/>
                  </a:cubicBezTo>
                  <a:cubicBezTo>
                    <a:pt x="1140716" y="30679"/>
                    <a:pt x="1142431" y="27154"/>
                    <a:pt x="1143098" y="24297"/>
                  </a:cubicBezTo>
                  <a:lnTo>
                    <a:pt x="1144812" y="22201"/>
                  </a:lnTo>
                  <a:cubicBezTo>
                    <a:pt x="1146431" y="20296"/>
                    <a:pt x="1148336" y="17248"/>
                    <a:pt x="1152908" y="20296"/>
                  </a:cubicBezTo>
                  <a:cubicBezTo>
                    <a:pt x="1154432" y="21249"/>
                    <a:pt x="1158623" y="19534"/>
                    <a:pt x="1161576" y="19058"/>
                  </a:cubicBezTo>
                  <a:lnTo>
                    <a:pt x="1164243" y="18677"/>
                  </a:lnTo>
                  <a:cubicBezTo>
                    <a:pt x="1167386" y="18963"/>
                    <a:pt x="1171387" y="19153"/>
                    <a:pt x="1173101" y="19153"/>
                  </a:cubicBezTo>
                  <a:cubicBezTo>
                    <a:pt x="1174816" y="19058"/>
                    <a:pt x="1181102" y="19344"/>
                    <a:pt x="1185008" y="18201"/>
                  </a:cubicBezTo>
                  <a:lnTo>
                    <a:pt x="1188722" y="20392"/>
                  </a:lnTo>
                  <a:lnTo>
                    <a:pt x="1193390" y="23154"/>
                  </a:lnTo>
                  <a:cubicBezTo>
                    <a:pt x="1195580" y="19820"/>
                    <a:pt x="1198247" y="18772"/>
                    <a:pt x="1199485" y="20868"/>
                  </a:cubicBezTo>
                  <a:lnTo>
                    <a:pt x="1200628" y="20963"/>
                  </a:lnTo>
                  <a:lnTo>
                    <a:pt x="1206629" y="21344"/>
                  </a:lnTo>
                  <a:cubicBezTo>
                    <a:pt x="1205962" y="17725"/>
                    <a:pt x="1205582" y="15248"/>
                    <a:pt x="1205772" y="15915"/>
                  </a:cubicBezTo>
                  <a:cubicBezTo>
                    <a:pt x="1205962" y="16582"/>
                    <a:pt x="1209868" y="18677"/>
                    <a:pt x="1213583" y="18201"/>
                  </a:cubicBezTo>
                  <a:lnTo>
                    <a:pt x="1216440" y="19153"/>
                  </a:lnTo>
                  <a:lnTo>
                    <a:pt x="1219869" y="20296"/>
                  </a:lnTo>
                  <a:cubicBezTo>
                    <a:pt x="1222726" y="19249"/>
                    <a:pt x="1225679" y="18296"/>
                    <a:pt x="1226441" y="18296"/>
                  </a:cubicBezTo>
                  <a:lnTo>
                    <a:pt x="1226727" y="17915"/>
                  </a:lnTo>
                  <a:lnTo>
                    <a:pt x="1227489" y="17058"/>
                  </a:lnTo>
                  <a:cubicBezTo>
                    <a:pt x="1228156" y="16010"/>
                    <a:pt x="1231204" y="14200"/>
                    <a:pt x="1234442" y="13057"/>
                  </a:cubicBezTo>
                  <a:lnTo>
                    <a:pt x="1235966" y="16677"/>
                  </a:lnTo>
                  <a:lnTo>
                    <a:pt x="1236252" y="17344"/>
                  </a:lnTo>
                  <a:cubicBezTo>
                    <a:pt x="1237871" y="18391"/>
                    <a:pt x="1241205" y="18868"/>
                    <a:pt x="1243586" y="19058"/>
                  </a:cubicBezTo>
                  <a:cubicBezTo>
                    <a:pt x="1245968" y="19249"/>
                    <a:pt x="1251778" y="21249"/>
                    <a:pt x="1252159" y="20392"/>
                  </a:cubicBezTo>
                  <a:cubicBezTo>
                    <a:pt x="1252540" y="19534"/>
                    <a:pt x="1255493" y="19820"/>
                    <a:pt x="1257969" y="22678"/>
                  </a:cubicBezTo>
                  <a:lnTo>
                    <a:pt x="1262351" y="20963"/>
                  </a:lnTo>
                  <a:cubicBezTo>
                    <a:pt x="1264541" y="20201"/>
                    <a:pt x="1266351" y="18772"/>
                    <a:pt x="1268637" y="18106"/>
                  </a:cubicBezTo>
                  <a:lnTo>
                    <a:pt x="1269875" y="17725"/>
                  </a:lnTo>
                  <a:cubicBezTo>
                    <a:pt x="1271494" y="18106"/>
                    <a:pt x="1274257" y="18391"/>
                    <a:pt x="1275971" y="18201"/>
                  </a:cubicBezTo>
                  <a:cubicBezTo>
                    <a:pt x="1277686" y="18010"/>
                    <a:pt x="1282448" y="20487"/>
                    <a:pt x="1283496" y="21725"/>
                  </a:cubicBezTo>
                  <a:cubicBezTo>
                    <a:pt x="1284449" y="22868"/>
                    <a:pt x="1289306" y="23821"/>
                    <a:pt x="1292068" y="21058"/>
                  </a:cubicBezTo>
                  <a:lnTo>
                    <a:pt x="1296831" y="21439"/>
                  </a:lnTo>
                  <a:cubicBezTo>
                    <a:pt x="1297974" y="21535"/>
                    <a:pt x="1299212" y="18201"/>
                    <a:pt x="1300736" y="18010"/>
                  </a:cubicBezTo>
                  <a:cubicBezTo>
                    <a:pt x="1302832" y="17725"/>
                    <a:pt x="1305213" y="19249"/>
                    <a:pt x="1307594" y="19439"/>
                  </a:cubicBezTo>
                  <a:lnTo>
                    <a:pt x="1313595" y="20011"/>
                  </a:lnTo>
                  <a:cubicBezTo>
                    <a:pt x="1319310" y="17248"/>
                    <a:pt x="1324549" y="16486"/>
                    <a:pt x="1325406" y="18391"/>
                  </a:cubicBezTo>
                  <a:cubicBezTo>
                    <a:pt x="1326168" y="20296"/>
                    <a:pt x="1330550" y="24964"/>
                    <a:pt x="1333312" y="24583"/>
                  </a:cubicBezTo>
                  <a:cubicBezTo>
                    <a:pt x="1336074" y="24202"/>
                    <a:pt x="1342265" y="19725"/>
                    <a:pt x="1343218" y="19820"/>
                  </a:cubicBezTo>
                  <a:lnTo>
                    <a:pt x="1343884" y="19439"/>
                  </a:lnTo>
                  <a:lnTo>
                    <a:pt x="1347504" y="17534"/>
                  </a:lnTo>
                  <a:cubicBezTo>
                    <a:pt x="1350361" y="19344"/>
                    <a:pt x="1355695" y="20392"/>
                    <a:pt x="1359220" y="19915"/>
                  </a:cubicBezTo>
                  <a:lnTo>
                    <a:pt x="1362458" y="19534"/>
                  </a:lnTo>
                  <a:cubicBezTo>
                    <a:pt x="1364077" y="19344"/>
                    <a:pt x="1365887" y="19344"/>
                    <a:pt x="1367507" y="19630"/>
                  </a:cubicBezTo>
                  <a:lnTo>
                    <a:pt x="1373317" y="20582"/>
                  </a:lnTo>
                  <a:cubicBezTo>
                    <a:pt x="1375984" y="18677"/>
                    <a:pt x="1378365" y="18296"/>
                    <a:pt x="1378746" y="19725"/>
                  </a:cubicBezTo>
                  <a:lnTo>
                    <a:pt x="1379032" y="20773"/>
                  </a:lnTo>
                  <a:lnTo>
                    <a:pt x="1379318" y="21725"/>
                  </a:lnTo>
                  <a:cubicBezTo>
                    <a:pt x="1379699" y="23154"/>
                    <a:pt x="1383699" y="22582"/>
                    <a:pt x="1388176" y="20487"/>
                  </a:cubicBezTo>
                  <a:lnTo>
                    <a:pt x="1391700" y="18487"/>
                  </a:lnTo>
                  <a:cubicBezTo>
                    <a:pt x="1392652" y="17915"/>
                    <a:pt x="1386842" y="16486"/>
                    <a:pt x="1391414" y="15343"/>
                  </a:cubicBezTo>
                  <a:cubicBezTo>
                    <a:pt x="1394367" y="14581"/>
                    <a:pt x="1394272" y="18106"/>
                    <a:pt x="1394748" y="18201"/>
                  </a:cubicBezTo>
                  <a:cubicBezTo>
                    <a:pt x="1398463" y="18963"/>
                    <a:pt x="1401511" y="24202"/>
                    <a:pt x="1406464" y="19534"/>
                  </a:cubicBezTo>
                  <a:cubicBezTo>
                    <a:pt x="1406940" y="19058"/>
                    <a:pt x="1410750" y="21439"/>
                    <a:pt x="1412845" y="21344"/>
                  </a:cubicBezTo>
                  <a:lnTo>
                    <a:pt x="1420275" y="20868"/>
                  </a:lnTo>
                  <a:cubicBezTo>
                    <a:pt x="1428467" y="20106"/>
                    <a:pt x="1437801" y="19534"/>
                    <a:pt x="1441135" y="19439"/>
                  </a:cubicBezTo>
                  <a:lnTo>
                    <a:pt x="1443421" y="20582"/>
                  </a:lnTo>
                  <a:cubicBezTo>
                    <a:pt x="1447517" y="22582"/>
                    <a:pt x="1448564" y="21630"/>
                    <a:pt x="1449041" y="18296"/>
                  </a:cubicBezTo>
                  <a:lnTo>
                    <a:pt x="1449136" y="18010"/>
                  </a:lnTo>
                  <a:cubicBezTo>
                    <a:pt x="1451326" y="17915"/>
                    <a:pt x="1456470" y="18487"/>
                    <a:pt x="1460470" y="19249"/>
                  </a:cubicBezTo>
                  <a:lnTo>
                    <a:pt x="1464090" y="19344"/>
                  </a:lnTo>
                  <a:cubicBezTo>
                    <a:pt x="1468757" y="19439"/>
                    <a:pt x="1473996" y="19439"/>
                    <a:pt x="1476949" y="20296"/>
                  </a:cubicBezTo>
                  <a:lnTo>
                    <a:pt x="1478377" y="20677"/>
                  </a:lnTo>
                  <a:cubicBezTo>
                    <a:pt x="1479997" y="20963"/>
                    <a:pt x="1480854" y="20296"/>
                    <a:pt x="1480187" y="19249"/>
                  </a:cubicBezTo>
                  <a:lnTo>
                    <a:pt x="1479901" y="18201"/>
                  </a:lnTo>
                  <a:cubicBezTo>
                    <a:pt x="1479806" y="18010"/>
                    <a:pt x="1481426" y="17153"/>
                    <a:pt x="1481807" y="17344"/>
                  </a:cubicBezTo>
                  <a:cubicBezTo>
                    <a:pt x="1483235" y="17820"/>
                    <a:pt x="1484759" y="18391"/>
                    <a:pt x="1485902" y="19344"/>
                  </a:cubicBezTo>
                  <a:cubicBezTo>
                    <a:pt x="1488188" y="21154"/>
                    <a:pt x="1490093" y="22868"/>
                    <a:pt x="1493236" y="20106"/>
                  </a:cubicBezTo>
                  <a:cubicBezTo>
                    <a:pt x="1494094" y="19344"/>
                    <a:pt x="1496475" y="19915"/>
                    <a:pt x="1497904" y="19344"/>
                  </a:cubicBezTo>
                  <a:cubicBezTo>
                    <a:pt x="1500380" y="18582"/>
                    <a:pt x="1502476" y="16867"/>
                    <a:pt x="1504667" y="19725"/>
                  </a:cubicBezTo>
                  <a:lnTo>
                    <a:pt x="1506000" y="21439"/>
                  </a:lnTo>
                  <a:cubicBezTo>
                    <a:pt x="1508191" y="22963"/>
                    <a:pt x="1511239" y="23630"/>
                    <a:pt x="1512668" y="22868"/>
                  </a:cubicBezTo>
                  <a:lnTo>
                    <a:pt x="1513525" y="22201"/>
                  </a:lnTo>
                  <a:cubicBezTo>
                    <a:pt x="1518097" y="18772"/>
                    <a:pt x="1523145" y="17820"/>
                    <a:pt x="1529336" y="19344"/>
                  </a:cubicBezTo>
                  <a:cubicBezTo>
                    <a:pt x="1533146" y="20296"/>
                    <a:pt x="1536956" y="22773"/>
                    <a:pt x="1541528" y="19630"/>
                  </a:cubicBezTo>
                  <a:cubicBezTo>
                    <a:pt x="1543338" y="18391"/>
                    <a:pt x="1547815" y="18677"/>
                    <a:pt x="1550196" y="19630"/>
                  </a:cubicBezTo>
                  <a:cubicBezTo>
                    <a:pt x="1552482" y="20487"/>
                    <a:pt x="1554387" y="22106"/>
                    <a:pt x="1556959" y="21439"/>
                  </a:cubicBezTo>
                  <a:lnTo>
                    <a:pt x="1559626" y="20773"/>
                  </a:lnTo>
                  <a:cubicBezTo>
                    <a:pt x="1562007" y="19630"/>
                    <a:pt x="1563626" y="17915"/>
                    <a:pt x="1563245" y="16867"/>
                  </a:cubicBezTo>
                  <a:cubicBezTo>
                    <a:pt x="1562959" y="15820"/>
                    <a:pt x="1563721" y="13153"/>
                    <a:pt x="1565817" y="13153"/>
                  </a:cubicBezTo>
                  <a:lnTo>
                    <a:pt x="1566769" y="13915"/>
                  </a:lnTo>
                  <a:lnTo>
                    <a:pt x="1568675" y="15439"/>
                  </a:lnTo>
                  <a:cubicBezTo>
                    <a:pt x="1570199" y="17629"/>
                    <a:pt x="1573532" y="19725"/>
                    <a:pt x="1576009" y="20106"/>
                  </a:cubicBezTo>
                  <a:cubicBezTo>
                    <a:pt x="1578485" y="20487"/>
                    <a:pt x="1586486" y="18201"/>
                    <a:pt x="1588868" y="17439"/>
                  </a:cubicBezTo>
                  <a:cubicBezTo>
                    <a:pt x="1591153" y="16677"/>
                    <a:pt x="1597916" y="20296"/>
                    <a:pt x="1599059" y="21439"/>
                  </a:cubicBezTo>
                  <a:cubicBezTo>
                    <a:pt x="1600202" y="22582"/>
                    <a:pt x="1605632" y="20773"/>
                    <a:pt x="1607251" y="21820"/>
                  </a:cubicBezTo>
                  <a:lnTo>
                    <a:pt x="1609823" y="19725"/>
                  </a:lnTo>
                  <a:lnTo>
                    <a:pt x="1611537" y="18296"/>
                  </a:lnTo>
                  <a:cubicBezTo>
                    <a:pt x="1614871" y="19820"/>
                    <a:pt x="1619157" y="21058"/>
                    <a:pt x="1620967" y="20963"/>
                  </a:cubicBezTo>
                  <a:cubicBezTo>
                    <a:pt x="1622872" y="20868"/>
                    <a:pt x="1626301" y="18391"/>
                    <a:pt x="1627444" y="20011"/>
                  </a:cubicBezTo>
                  <a:cubicBezTo>
                    <a:pt x="1628587" y="21630"/>
                    <a:pt x="1635254" y="20677"/>
                    <a:pt x="1637921" y="20011"/>
                  </a:cubicBezTo>
                  <a:cubicBezTo>
                    <a:pt x="1640588" y="19439"/>
                    <a:pt x="1649637" y="22582"/>
                    <a:pt x="1652494" y="22678"/>
                  </a:cubicBezTo>
                  <a:cubicBezTo>
                    <a:pt x="1655352" y="22773"/>
                    <a:pt x="1661257" y="20106"/>
                    <a:pt x="1662686" y="19344"/>
                  </a:cubicBezTo>
                  <a:lnTo>
                    <a:pt x="1662782" y="19439"/>
                  </a:lnTo>
                  <a:cubicBezTo>
                    <a:pt x="1665639" y="22201"/>
                    <a:pt x="1668496" y="19153"/>
                    <a:pt x="1670973" y="19534"/>
                  </a:cubicBezTo>
                  <a:lnTo>
                    <a:pt x="1673926" y="20011"/>
                  </a:lnTo>
                  <a:cubicBezTo>
                    <a:pt x="1676974" y="21820"/>
                    <a:pt x="1679641" y="20963"/>
                    <a:pt x="1679641" y="18010"/>
                  </a:cubicBezTo>
                  <a:lnTo>
                    <a:pt x="1684498" y="19249"/>
                  </a:lnTo>
                  <a:cubicBezTo>
                    <a:pt x="1687356" y="20011"/>
                    <a:pt x="1690499" y="19915"/>
                    <a:pt x="1693356" y="20487"/>
                  </a:cubicBezTo>
                  <a:cubicBezTo>
                    <a:pt x="1699357" y="21535"/>
                    <a:pt x="1704787" y="22678"/>
                    <a:pt x="1709264" y="18010"/>
                  </a:cubicBezTo>
                  <a:lnTo>
                    <a:pt x="1709835" y="17344"/>
                  </a:lnTo>
                  <a:cubicBezTo>
                    <a:pt x="1711264" y="17248"/>
                    <a:pt x="1716312" y="16867"/>
                    <a:pt x="1720884" y="16486"/>
                  </a:cubicBezTo>
                  <a:lnTo>
                    <a:pt x="1725075" y="18963"/>
                  </a:lnTo>
                  <a:lnTo>
                    <a:pt x="1728409" y="20963"/>
                  </a:lnTo>
                  <a:cubicBezTo>
                    <a:pt x="1729742" y="17534"/>
                    <a:pt x="1731362" y="15439"/>
                    <a:pt x="1732029" y="16391"/>
                  </a:cubicBezTo>
                  <a:cubicBezTo>
                    <a:pt x="1732790" y="17344"/>
                    <a:pt x="1736029" y="20582"/>
                    <a:pt x="1737743" y="21820"/>
                  </a:cubicBezTo>
                  <a:lnTo>
                    <a:pt x="1739744" y="19630"/>
                  </a:lnTo>
                  <a:lnTo>
                    <a:pt x="1746601" y="17439"/>
                  </a:lnTo>
                  <a:cubicBezTo>
                    <a:pt x="1749364" y="18677"/>
                    <a:pt x="1752221" y="19915"/>
                    <a:pt x="1754984" y="21249"/>
                  </a:cubicBezTo>
                  <a:cubicBezTo>
                    <a:pt x="1758698" y="23154"/>
                    <a:pt x="1761841" y="23916"/>
                    <a:pt x="1765461" y="20487"/>
                  </a:cubicBezTo>
                  <a:lnTo>
                    <a:pt x="1767652" y="18391"/>
                  </a:lnTo>
                  <a:cubicBezTo>
                    <a:pt x="1771938" y="18772"/>
                    <a:pt x="1776700" y="19534"/>
                    <a:pt x="1778415" y="20011"/>
                  </a:cubicBezTo>
                  <a:cubicBezTo>
                    <a:pt x="1780034" y="20487"/>
                    <a:pt x="1783368" y="16963"/>
                    <a:pt x="1784511" y="16772"/>
                  </a:cubicBezTo>
                  <a:lnTo>
                    <a:pt x="1784797" y="17058"/>
                  </a:lnTo>
                  <a:lnTo>
                    <a:pt x="1785654" y="18106"/>
                  </a:lnTo>
                  <a:cubicBezTo>
                    <a:pt x="1786321" y="19630"/>
                    <a:pt x="1788893" y="19820"/>
                    <a:pt x="1791464" y="18582"/>
                  </a:cubicBezTo>
                  <a:lnTo>
                    <a:pt x="1793941" y="18201"/>
                  </a:lnTo>
                  <a:cubicBezTo>
                    <a:pt x="1795846" y="17915"/>
                    <a:pt x="1798227" y="19439"/>
                    <a:pt x="1799941" y="18963"/>
                  </a:cubicBezTo>
                  <a:cubicBezTo>
                    <a:pt x="1802418" y="18296"/>
                    <a:pt x="1804228" y="15248"/>
                    <a:pt x="1807276" y="18391"/>
                  </a:cubicBezTo>
                  <a:cubicBezTo>
                    <a:pt x="1808800" y="19915"/>
                    <a:pt x="1810991" y="15534"/>
                    <a:pt x="1812896" y="18582"/>
                  </a:cubicBezTo>
                  <a:cubicBezTo>
                    <a:pt x="1813086" y="18868"/>
                    <a:pt x="1816896" y="18391"/>
                    <a:pt x="1816991" y="18010"/>
                  </a:cubicBezTo>
                  <a:cubicBezTo>
                    <a:pt x="1817848" y="12867"/>
                    <a:pt x="1820039" y="15343"/>
                    <a:pt x="1823468" y="16582"/>
                  </a:cubicBezTo>
                  <a:lnTo>
                    <a:pt x="1827373" y="17915"/>
                  </a:lnTo>
                  <a:cubicBezTo>
                    <a:pt x="1832613" y="17534"/>
                    <a:pt x="1839566" y="18201"/>
                    <a:pt x="1842899" y="19344"/>
                  </a:cubicBezTo>
                  <a:lnTo>
                    <a:pt x="1846138" y="16963"/>
                  </a:lnTo>
                  <a:cubicBezTo>
                    <a:pt x="1846329" y="16867"/>
                    <a:pt x="1848043" y="17629"/>
                    <a:pt x="1848043" y="17915"/>
                  </a:cubicBezTo>
                  <a:cubicBezTo>
                    <a:pt x="1848043" y="18868"/>
                    <a:pt x="1847852" y="20106"/>
                    <a:pt x="1847090" y="20677"/>
                  </a:cubicBezTo>
                  <a:lnTo>
                    <a:pt x="1846329" y="21249"/>
                  </a:lnTo>
                  <a:cubicBezTo>
                    <a:pt x="1844709" y="21439"/>
                    <a:pt x="1843947" y="22201"/>
                    <a:pt x="1844614" y="23059"/>
                  </a:cubicBezTo>
                  <a:cubicBezTo>
                    <a:pt x="1845280" y="23821"/>
                    <a:pt x="1851567" y="24297"/>
                    <a:pt x="1856139" y="21249"/>
                  </a:cubicBezTo>
                  <a:cubicBezTo>
                    <a:pt x="1860711" y="18201"/>
                    <a:pt x="1870617" y="8581"/>
                    <a:pt x="1870903" y="10009"/>
                  </a:cubicBezTo>
                  <a:cubicBezTo>
                    <a:pt x="1871189" y="11343"/>
                    <a:pt x="1875856" y="14105"/>
                    <a:pt x="1880809" y="14010"/>
                  </a:cubicBezTo>
                  <a:lnTo>
                    <a:pt x="1885095" y="14010"/>
                  </a:lnTo>
                  <a:cubicBezTo>
                    <a:pt x="1889572" y="14010"/>
                    <a:pt x="1893954" y="11438"/>
                    <a:pt x="1898335" y="14772"/>
                  </a:cubicBezTo>
                  <a:lnTo>
                    <a:pt x="1898811" y="15153"/>
                  </a:lnTo>
                  <a:cubicBezTo>
                    <a:pt x="1899859" y="14962"/>
                    <a:pt x="1906431" y="14391"/>
                    <a:pt x="1913384" y="13724"/>
                  </a:cubicBezTo>
                  <a:lnTo>
                    <a:pt x="1919575" y="12676"/>
                  </a:lnTo>
                  <a:cubicBezTo>
                    <a:pt x="1922243" y="12200"/>
                    <a:pt x="1924910" y="10867"/>
                    <a:pt x="1927576" y="10771"/>
                  </a:cubicBezTo>
                  <a:cubicBezTo>
                    <a:pt x="1929767" y="10771"/>
                    <a:pt x="1932148" y="12772"/>
                    <a:pt x="1934244" y="12581"/>
                  </a:cubicBezTo>
                  <a:lnTo>
                    <a:pt x="1936911" y="12295"/>
                  </a:lnTo>
                  <a:cubicBezTo>
                    <a:pt x="1940054" y="10771"/>
                    <a:pt x="1945198" y="9533"/>
                    <a:pt x="1948341" y="9533"/>
                  </a:cubicBezTo>
                  <a:cubicBezTo>
                    <a:pt x="1951484" y="9628"/>
                    <a:pt x="1959866" y="12581"/>
                    <a:pt x="1962533" y="9914"/>
                  </a:cubicBezTo>
                  <a:lnTo>
                    <a:pt x="1967296" y="10486"/>
                  </a:lnTo>
                  <a:lnTo>
                    <a:pt x="1969963" y="10771"/>
                  </a:lnTo>
                  <a:cubicBezTo>
                    <a:pt x="1973011" y="9724"/>
                    <a:pt x="1977202" y="8485"/>
                    <a:pt x="1979393" y="7914"/>
                  </a:cubicBezTo>
                  <a:lnTo>
                    <a:pt x="1980250" y="8581"/>
                  </a:lnTo>
                  <a:cubicBezTo>
                    <a:pt x="1984726" y="11724"/>
                    <a:pt x="1990156" y="9533"/>
                    <a:pt x="1994728" y="10771"/>
                  </a:cubicBezTo>
                  <a:lnTo>
                    <a:pt x="1999109" y="11914"/>
                  </a:lnTo>
                  <a:cubicBezTo>
                    <a:pt x="2003491" y="10962"/>
                    <a:pt x="2010444" y="11057"/>
                    <a:pt x="2014349" y="11914"/>
                  </a:cubicBezTo>
                  <a:lnTo>
                    <a:pt x="2018350" y="11819"/>
                  </a:lnTo>
                  <a:cubicBezTo>
                    <a:pt x="2020160" y="11819"/>
                    <a:pt x="2021969" y="13057"/>
                    <a:pt x="2023684" y="11438"/>
                  </a:cubicBezTo>
                  <a:lnTo>
                    <a:pt x="2037019" y="8962"/>
                  </a:lnTo>
                  <a:cubicBezTo>
                    <a:pt x="2037590" y="9057"/>
                    <a:pt x="2038257" y="9247"/>
                    <a:pt x="2038828" y="9343"/>
                  </a:cubicBezTo>
                  <a:cubicBezTo>
                    <a:pt x="2038924" y="9343"/>
                    <a:pt x="2046258" y="8390"/>
                    <a:pt x="2046448" y="8390"/>
                  </a:cubicBezTo>
                  <a:lnTo>
                    <a:pt x="2048735" y="8676"/>
                  </a:lnTo>
                  <a:cubicBezTo>
                    <a:pt x="2051401" y="8390"/>
                    <a:pt x="2055021" y="8581"/>
                    <a:pt x="2056831" y="9057"/>
                  </a:cubicBezTo>
                  <a:cubicBezTo>
                    <a:pt x="2058641" y="9533"/>
                    <a:pt x="2065022" y="7342"/>
                    <a:pt x="2066641" y="6676"/>
                  </a:cubicBezTo>
                  <a:cubicBezTo>
                    <a:pt x="2068261" y="6009"/>
                    <a:pt x="2075023" y="8104"/>
                    <a:pt x="2077881" y="8866"/>
                  </a:cubicBezTo>
                  <a:lnTo>
                    <a:pt x="2080739" y="7247"/>
                  </a:lnTo>
                  <a:cubicBezTo>
                    <a:pt x="2082548" y="6199"/>
                    <a:pt x="2085977" y="6676"/>
                    <a:pt x="2087406" y="5533"/>
                  </a:cubicBezTo>
                  <a:lnTo>
                    <a:pt x="2088739" y="4390"/>
                  </a:lnTo>
                  <a:cubicBezTo>
                    <a:pt x="2089501" y="2008"/>
                    <a:pt x="2090073" y="1342"/>
                    <a:pt x="2090073" y="2770"/>
                  </a:cubicBezTo>
                  <a:lnTo>
                    <a:pt x="2090644" y="3913"/>
                  </a:lnTo>
                  <a:cubicBezTo>
                    <a:pt x="2091121" y="4866"/>
                    <a:pt x="2092359" y="6009"/>
                    <a:pt x="2093502" y="6199"/>
                  </a:cubicBezTo>
                  <a:cubicBezTo>
                    <a:pt x="2095312" y="6580"/>
                    <a:pt x="2096741" y="2866"/>
                    <a:pt x="2099407" y="5914"/>
                  </a:cubicBezTo>
                  <a:lnTo>
                    <a:pt x="2100170" y="6771"/>
                  </a:lnTo>
                  <a:cubicBezTo>
                    <a:pt x="2103027" y="6580"/>
                    <a:pt x="2105599" y="5437"/>
                    <a:pt x="2105790" y="4199"/>
                  </a:cubicBezTo>
                  <a:cubicBezTo>
                    <a:pt x="2106075" y="2961"/>
                    <a:pt x="2108075" y="1913"/>
                    <a:pt x="2109981" y="3723"/>
                  </a:cubicBezTo>
                  <a:cubicBezTo>
                    <a:pt x="2111885" y="5533"/>
                    <a:pt x="2117886" y="9247"/>
                    <a:pt x="2119315" y="8200"/>
                  </a:cubicBezTo>
                  <a:cubicBezTo>
                    <a:pt x="2120744" y="7152"/>
                    <a:pt x="2124363" y="11343"/>
                    <a:pt x="2125220" y="13343"/>
                  </a:cubicBezTo>
                  <a:lnTo>
                    <a:pt x="2127602" y="12391"/>
                  </a:lnTo>
                  <a:cubicBezTo>
                    <a:pt x="2128745" y="11914"/>
                    <a:pt x="2128745" y="9533"/>
                    <a:pt x="2129221" y="7914"/>
                  </a:cubicBezTo>
                  <a:lnTo>
                    <a:pt x="2129316" y="7628"/>
                  </a:lnTo>
                  <a:cubicBezTo>
                    <a:pt x="2129507" y="7247"/>
                    <a:pt x="2133793" y="6104"/>
                    <a:pt x="2138936" y="4961"/>
                  </a:cubicBezTo>
                  <a:lnTo>
                    <a:pt x="2143603" y="4199"/>
                  </a:lnTo>
                  <a:lnTo>
                    <a:pt x="2148652" y="3437"/>
                  </a:lnTo>
                  <a:cubicBezTo>
                    <a:pt x="2154176" y="2485"/>
                    <a:pt x="2161130" y="1342"/>
                    <a:pt x="2164178" y="865"/>
                  </a:cubicBezTo>
                  <a:close/>
                  <a:moveTo>
                    <a:pt x="1888906" y="8"/>
                  </a:moveTo>
                  <a:cubicBezTo>
                    <a:pt x="1893287" y="-182"/>
                    <a:pt x="1897478" y="2675"/>
                    <a:pt x="1898335" y="6295"/>
                  </a:cubicBezTo>
                  <a:lnTo>
                    <a:pt x="1892716" y="4675"/>
                  </a:lnTo>
                  <a:lnTo>
                    <a:pt x="1887858" y="3247"/>
                  </a:lnTo>
                  <a:cubicBezTo>
                    <a:pt x="1886143" y="5533"/>
                    <a:pt x="1883762" y="8009"/>
                    <a:pt x="1882714" y="8581"/>
                  </a:cubicBezTo>
                  <a:lnTo>
                    <a:pt x="1881666" y="9057"/>
                  </a:lnTo>
                  <a:lnTo>
                    <a:pt x="1881286" y="9247"/>
                  </a:lnTo>
                  <a:cubicBezTo>
                    <a:pt x="1880333" y="9152"/>
                    <a:pt x="1879190" y="8295"/>
                    <a:pt x="1878809" y="7342"/>
                  </a:cubicBezTo>
                  <a:cubicBezTo>
                    <a:pt x="1878428" y="6390"/>
                    <a:pt x="1880904" y="3247"/>
                    <a:pt x="1883095" y="1532"/>
                  </a:cubicBezTo>
                  <a:lnTo>
                    <a:pt x="1885572" y="865"/>
                  </a:lnTo>
                  <a:close/>
                </a:path>
              </a:pathLst>
            </a:custGeom>
            <a:solidFill>
              <a:schemeClr val="tx1">
                <a:lumMod val="95000"/>
                <a:lumOff val="5000"/>
              </a:schemeClr>
            </a:solidFill>
            <a:ln w="9525" cap="flat">
              <a:noFill/>
              <a:prstDash val="solid"/>
              <a:miter/>
            </a:ln>
          </p:spPr>
          <p:txBody>
            <a:bodyPr wrap="square" rtlCol="0" anchor="ctr">
              <a:noAutofit/>
            </a:bodyPr>
            <a:lstStyle/>
            <a:p>
              <a:endParaRPr lang="zh-CN" altLang="en-US"/>
            </a:p>
          </p:txBody>
        </p:sp>
        <p:sp>
          <p:nvSpPr>
            <p:cNvPr id="20" name="文本框 19">
              <a:extLst>
                <a:ext uri="{FF2B5EF4-FFF2-40B4-BE49-F238E27FC236}">
                  <a16:creationId xmlns:a16="http://schemas.microsoft.com/office/drawing/2014/main" id="{274E9CE0-0A0A-4006-9A6C-15E93370BBE6}"/>
                </a:ext>
              </a:extLst>
            </p:cNvPr>
            <p:cNvSpPr txBox="1"/>
            <p:nvPr/>
          </p:nvSpPr>
          <p:spPr>
            <a:xfrm>
              <a:off x="3854363" y="2218328"/>
              <a:ext cx="1460500" cy="369332"/>
            </a:xfrm>
            <a:prstGeom prst="rect">
              <a:avLst/>
            </a:prstGeom>
            <a:noFill/>
          </p:spPr>
          <p:txBody>
            <a:bodyPr wrap="square">
              <a:spAutoFit/>
            </a:bodyPr>
            <a:lstStyle/>
            <a:p>
              <a:pPr algn="just"/>
              <a:r>
                <a:rPr lang="en-US" altLang="zh-CN" sz="1800" b="1" i="0" dirty="0">
                  <a:solidFill>
                    <a:schemeClr val="bg1"/>
                  </a:solidFill>
                  <a:effectLst/>
                  <a:latin typeface="-apple-system-font"/>
                </a:rPr>
                <a:t>1</a:t>
              </a:r>
              <a:r>
                <a:rPr lang="zh-CN" altLang="en-US" sz="1800" b="1" i="0" dirty="0">
                  <a:solidFill>
                    <a:schemeClr val="bg1"/>
                  </a:solidFill>
                  <a:effectLst/>
                  <a:latin typeface="-apple-system-font"/>
                </a:rPr>
                <a:t>、荡秋千</a:t>
              </a:r>
            </a:p>
          </p:txBody>
        </p:sp>
      </p:grpSp>
      <p:grpSp>
        <p:nvGrpSpPr>
          <p:cNvPr id="22" name="组合 21">
            <a:extLst>
              <a:ext uri="{FF2B5EF4-FFF2-40B4-BE49-F238E27FC236}">
                <a16:creationId xmlns:a16="http://schemas.microsoft.com/office/drawing/2014/main" id="{3BE93BCD-FA71-41D9-A28A-537A42AC36CF}"/>
              </a:ext>
            </a:extLst>
          </p:cNvPr>
          <p:cNvGrpSpPr/>
          <p:nvPr/>
        </p:nvGrpSpPr>
        <p:grpSpPr>
          <a:xfrm>
            <a:off x="1329916" y="3785257"/>
            <a:ext cx="2237909" cy="585623"/>
            <a:chOff x="3361402" y="2183603"/>
            <a:chExt cx="2237909" cy="585623"/>
          </a:xfrm>
        </p:grpSpPr>
        <p:sp>
          <p:nvSpPr>
            <p:cNvPr id="23" name="任意多边形: 形状 22">
              <a:extLst>
                <a:ext uri="{FF2B5EF4-FFF2-40B4-BE49-F238E27FC236}">
                  <a16:creationId xmlns:a16="http://schemas.microsoft.com/office/drawing/2014/main" id="{E9920B8D-4F89-4DE0-BF0D-540D5481B4F8}"/>
                </a:ext>
              </a:extLst>
            </p:cNvPr>
            <p:cNvSpPr/>
            <p:nvPr/>
          </p:nvSpPr>
          <p:spPr>
            <a:xfrm rot="184391">
              <a:off x="3361402" y="2183603"/>
              <a:ext cx="2237909" cy="585623"/>
            </a:xfrm>
            <a:custGeom>
              <a:avLst/>
              <a:gdLst>
                <a:gd name="connsiteX0" fmla="*/ 327282 w 2377881"/>
                <a:gd name="connsiteY0" fmla="*/ 501500 h 509406"/>
                <a:gd name="connsiteX1" fmla="*/ 335854 w 2377881"/>
                <a:gd name="connsiteY1" fmla="*/ 502452 h 509406"/>
                <a:gd name="connsiteX2" fmla="*/ 335759 w 2377881"/>
                <a:gd name="connsiteY2" fmla="*/ 504452 h 509406"/>
                <a:gd name="connsiteX3" fmla="*/ 335664 w 2377881"/>
                <a:gd name="connsiteY3" fmla="*/ 505976 h 509406"/>
                <a:gd name="connsiteX4" fmla="*/ 334330 w 2377881"/>
                <a:gd name="connsiteY4" fmla="*/ 507977 h 509406"/>
                <a:gd name="connsiteX5" fmla="*/ 329377 w 2377881"/>
                <a:gd name="connsiteY5" fmla="*/ 504929 h 509406"/>
                <a:gd name="connsiteX6" fmla="*/ 324710 w 2377881"/>
                <a:gd name="connsiteY6" fmla="*/ 505024 h 509406"/>
                <a:gd name="connsiteX7" fmla="*/ 324805 w 2377881"/>
                <a:gd name="connsiteY7" fmla="*/ 504929 h 509406"/>
                <a:gd name="connsiteX8" fmla="*/ 442915 w 2377881"/>
                <a:gd name="connsiteY8" fmla="*/ 497880 h 509406"/>
                <a:gd name="connsiteX9" fmla="*/ 446058 w 2377881"/>
                <a:gd name="connsiteY9" fmla="*/ 500261 h 509406"/>
                <a:gd name="connsiteX10" fmla="*/ 444153 w 2377881"/>
                <a:gd name="connsiteY10" fmla="*/ 509405 h 509406"/>
                <a:gd name="connsiteX11" fmla="*/ 437200 w 2377881"/>
                <a:gd name="connsiteY11" fmla="*/ 504071 h 509406"/>
                <a:gd name="connsiteX12" fmla="*/ 434247 w 2377881"/>
                <a:gd name="connsiteY12" fmla="*/ 501785 h 509406"/>
                <a:gd name="connsiteX13" fmla="*/ 438343 w 2377881"/>
                <a:gd name="connsiteY13" fmla="*/ 502261 h 509406"/>
                <a:gd name="connsiteX14" fmla="*/ 444058 w 2377881"/>
                <a:gd name="connsiteY14" fmla="*/ 500261 h 509406"/>
                <a:gd name="connsiteX15" fmla="*/ 442915 w 2377881"/>
                <a:gd name="connsiteY15" fmla="*/ 497880 h 509406"/>
                <a:gd name="connsiteX16" fmla="*/ 340521 w 2377881"/>
                <a:gd name="connsiteY16" fmla="*/ 488927 h 509406"/>
                <a:gd name="connsiteX17" fmla="*/ 349380 w 2377881"/>
                <a:gd name="connsiteY17" fmla="*/ 490165 h 509406"/>
                <a:gd name="connsiteX18" fmla="*/ 350449 w 2377881"/>
                <a:gd name="connsiteY18" fmla="*/ 489633 h 509406"/>
                <a:gd name="connsiteX19" fmla="*/ 349284 w 2377881"/>
                <a:gd name="connsiteY19" fmla="*/ 491309 h 509406"/>
                <a:gd name="connsiteX20" fmla="*/ 340521 w 2377881"/>
                <a:gd name="connsiteY20" fmla="*/ 488927 h 509406"/>
                <a:gd name="connsiteX21" fmla="*/ 361381 w 2377881"/>
                <a:gd name="connsiteY21" fmla="*/ 481498 h 509406"/>
                <a:gd name="connsiteX22" fmla="*/ 357809 w 2377881"/>
                <a:gd name="connsiteY22" fmla="*/ 485974 h 509406"/>
                <a:gd name="connsiteX23" fmla="*/ 350449 w 2377881"/>
                <a:gd name="connsiteY23" fmla="*/ 489633 h 509406"/>
                <a:gd name="connsiteX24" fmla="*/ 352332 w 2377881"/>
                <a:gd name="connsiteY24" fmla="*/ 486927 h 509406"/>
                <a:gd name="connsiteX25" fmla="*/ 360905 w 2377881"/>
                <a:gd name="connsiteY25" fmla="*/ 481784 h 509406"/>
                <a:gd name="connsiteX26" fmla="*/ 420436 w 2377881"/>
                <a:gd name="connsiteY26" fmla="*/ 479973 h 509406"/>
                <a:gd name="connsiteX27" fmla="*/ 425104 w 2377881"/>
                <a:gd name="connsiteY27" fmla="*/ 480735 h 509406"/>
                <a:gd name="connsiteX28" fmla="*/ 432248 w 2377881"/>
                <a:gd name="connsiteY28" fmla="*/ 480449 h 509406"/>
                <a:gd name="connsiteX29" fmla="*/ 423389 w 2377881"/>
                <a:gd name="connsiteY29" fmla="*/ 484164 h 509406"/>
                <a:gd name="connsiteX30" fmla="*/ 419103 w 2377881"/>
                <a:gd name="connsiteY30" fmla="*/ 482830 h 509406"/>
                <a:gd name="connsiteX31" fmla="*/ 417484 w 2377881"/>
                <a:gd name="connsiteY31" fmla="*/ 480544 h 509406"/>
                <a:gd name="connsiteX32" fmla="*/ 420436 w 2377881"/>
                <a:gd name="connsiteY32" fmla="*/ 479973 h 509406"/>
                <a:gd name="connsiteX33" fmla="*/ 399576 w 2377881"/>
                <a:gd name="connsiteY33" fmla="*/ 473496 h 509406"/>
                <a:gd name="connsiteX34" fmla="*/ 409577 w 2377881"/>
                <a:gd name="connsiteY34" fmla="*/ 479592 h 509406"/>
                <a:gd name="connsiteX35" fmla="*/ 409482 w 2377881"/>
                <a:gd name="connsiteY35" fmla="*/ 480830 h 509406"/>
                <a:gd name="connsiteX36" fmla="*/ 405481 w 2377881"/>
                <a:gd name="connsiteY36" fmla="*/ 482069 h 509406"/>
                <a:gd name="connsiteX37" fmla="*/ 404529 w 2377881"/>
                <a:gd name="connsiteY37" fmla="*/ 481211 h 509406"/>
                <a:gd name="connsiteX38" fmla="*/ 401005 w 2377881"/>
                <a:gd name="connsiteY38" fmla="*/ 477401 h 509406"/>
                <a:gd name="connsiteX39" fmla="*/ 399766 w 2377881"/>
                <a:gd name="connsiteY39" fmla="*/ 476735 h 509406"/>
                <a:gd name="connsiteX40" fmla="*/ 394432 w 2377881"/>
                <a:gd name="connsiteY40" fmla="*/ 477973 h 509406"/>
                <a:gd name="connsiteX41" fmla="*/ 394242 w 2377881"/>
                <a:gd name="connsiteY41" fmla="*/ 477592 h 509406"/>
                <a:gd name="connsiteX42" fmla="*/ 394337 w 2377881"/>
                <a:gd name="connsiteY42" fmla="*/ 475687 h 509406"/>
                <a:gd name="connsiteX43" fmla="*/ 399576 w 2377881"/>
                <a:gd name="connsiteY43" fmla="*/ 473496 h 509406"/>
                <a:gd name="connsiteX44" fmla="*/ 624843 w 2377881"/>
                <a:gd name="connsiteY44" fmla="*/ 467972 h 509406"/>
                <a:gd name="connsiteX45" fmla="*/ 629320 w 2377881"/>
                <a:gd name="connsiteY45" fmla="*/ 469210 h 509406"/>
                <a:gd name="connsiteX46" fmla="*/ 626081 w 2377881"/>
                <a:gd name="connsiteY46" fmla="*/ 474449 h 509406"/>
                <a:gd name="connsiteX47" fmla="*/ 622557 w 2377881"/>
                <a:gd name="connsiteY47" fmla="*/ 474830 h 509406"/>
                <a:gd name="connsiteX48" fmla="*/ 618842 w 2377881"/>
                <a:gd name="connsiteY48" fmla="*/ 475211 h 509406"/>
                <a:gd name="connsiteX49" fmla="*/ 611794 w 2377881"/>
                <a:gd name="connsiteY49" fmla="*/ 475211 h 509406"/>
                <a:gd name="connsiteX50" fmla="*/ 612365 w 2377881"/>
                <a:gd name="connsiteY50" fmla="*/ 470448 h 509406"/>
                <a:gd name="connsiteX51" fmla="*/ 623128 w 2377881"/>
                <a:gd name="connsiteY51" fmla="*/ 470353 h 509406"/>
                <a:gd name="connsiteX52" fmla="*/ 623986 w 2377881"/>
                <a:gd name="connsiteY52" fmla="*/ 469115 h 509406"/>
                <a:gd name="connsiteX53" fmla="*/ 971267 w 2377881"/>
                <a:gd name="connsiteY53" fmla="*/ 463972 h 509406"/>
                <a:gd name="connsiteX54" fmla="*/ 981935 w 2377881"/>
                <a:gd name="connsiteY54" fmla="*/ 463972 h 509406"/>
                <a:gd name="connsiteX55" fmla="*/ 981744 w 2377881"/>
                <a:gd name="connsiteY55" fmla="*/ 464162 h 509406"/>
                <a:gd name="connsiteX56" fmla="*/ 976886 w 2377881"/>
                <a:gd name="connsiteY56" fmla="*/ 468163 h 509406"/>
                <a:gd name="connsiteX57" fmla="*/ 971362 w 2377881"/>
                <a:gd name="connsiteY57" fmla="*/ 465781 h 509406"/>
                <a:gd name="connsiteX58" fmla="*/ 971171 w 2377881"/>
                <a:gd name="connsiteY58" fmla="*/ 464638 h 509406"/>
                <a:gd name="connsiteX59" fmla="*/ 971267 w 2377881"/>
                <a:gd name="connsiteY59" fmla="*/ 463972 h 509406"/>
                <a:gd name="connsiteX60" fmla="*/ 481206 w 2377881"/>
                <a:gd name="connsiteY60" fmla="*/ 462448 h 509406"/>
                <a:gd name="connsiteX61" fmla="*/ 487016 w 2377881"/>
                <a:gd name="connsiteY61" fmla="*/ 470925 h 509406"/>
                <a:gd name="connsiteX62" fmla="*/ 483301 w 2377881"/>
                <a:gd name="connsiteY62" fmla="*/ 470163 h 509406"/>
                <a:gd name="connsiteX63" fmla="*/ 481206 w 2377881"/>
                <a:gd name="connsiteY63" fmla="*/ 469687 h 509406"/>
                <a:gd name="connsiteX64" fmla="*/ 476634 w 2377881"/>
                <a:gd name="connsiteY64" fmla="*/ 463876 h 509406"/>
                <a:gd name="connsiteX65" fmla="*/ 481206 w 2377881"/>
                <a:gd name="connsiteY65" fmla="*/ 462448 h 509406"/>
                <a:gd name="connsiteX66" fmla="*/ 517210 w 2377881"/>
                <a:gd name="connsiteY66" fmla="*/ 462447 h 509406"/>
                <a:gd name="connsiteX67" fmla="*/ 522925 w 2377881"/>
                <a:gd name="connsiteY67" fmla="*/ 466257 h 509406"/>
                <a:gd name="connsiteX68" fmla="*/ 521116 w 2377881"/>
                <a:gd name="connsiteY68" fmla="*/ 467496 h 509406"/>
                <a:gd name="connsiteX69" fmla="*/ 509686 w 2377881"/>
                <a:gd name="connsiteY69" fmla="*/ 472163 h 509406"/>
                <a:gd name="connsiteX70" fmla="*/ 515306 w 2377881"/>
                <a:gd name="connsiteY70" fmla="*/ 476259 h 509406"/>
                <a:gd name="connsiteX71" fmla="*/ 514829 w 2377881"/>
                <a:gd name="connsiteY71" fmla="*/ 478068 h 509406"/>
                <a:gd name="connsiteX72" fmla="*/ 514067 w 2377881"/>
                <a:gd name="connsiteY72" fmla="*/ 478926 h 509406"/>
                <a:gd name="connsiteX73" fmla="*/ 510352 w 2377881"/>
                <a:gd name="connsiteY73" fmla="*/ 479116 h 509406"/>
                <a:gd name="connsiteX74" fmla="*/ 504733 w 2377881"/>
                <a:gd name="connsiteY74" fmla="*/ 476830 h 509406"/>
                <a:gd name="connsiteX75" fmla="*/ 502732 w 2377881"/>
                <a:gd name="connsiteY75" fmla="*/ 482069 h 509406"/>
                <a:gd name="connsiteX76" fmla="*/ 500447 w 2377881"/>
                <a:gd name="connsiteY76" fmla="*/ 477402 h 509406"/>
                <a:gd name="connsiteX77" fmla="*/ 509495 w 2377881"/>
                <a:gd name="connsiteY77" fmla="*/ 465400 h 509406"/>
                <a:gd name="connsiteX78" fmla="*/ 515210 w 2377881"/>
                <a:gd name="connsiteY78" fmla="*/ 463209 h 509406"/>
                <a:gd name="connsiteX79" fmla="*/ 870588 w 2377881"/>
                <a:gd name="connsiteY79" fmla="*/ 462066 h 509406"/>
                <a:gd name="connsiteX80" fmla="*/ 873350 w 2377881"/>
                <a:gd name="connsiteY80" fmla="*/ 463400 h 509406"/>
                <a:gd name="connsiteX81" fmla="*/ 872969 w 2377881"/>
                <a:gd name="connsiteY81" fmla="*/ 469305 h 509406"/>
                <a:gd name="connsiteX82" fmla="*/ 870016 w 2377881"/>
                <a:gd name="connsiteY82" fmla="*/ 470639 h 509406"/>
                <a:gd name="connsiteX83" fmla="*/ 862206 w 2377881"/>
                <a:gd name="connsiteY83" fmla="*/ 472734 h 509406"/>
                <a:gd name="connsiteX84" fmla="*/ 869254 w 2377881"/>
                <a:gd name="connsiteY84" fmla="*/ 467781 h 509406"/>
                <a:gd name="connsiteX85" fmla="*/ 868587 w 2377881"/>
                <a:gd name="connsiteY85" fmla="*/ 462923 h 509406"/>
                <a:gd name="connsiteX86" fmla="*/ 870588 w 2377881"/>
                <a:gd name="connsiteY86" fmla="*/ 462066 h 509406"/>
                <a:gd name="connsiteX87" fmla="*/ 685231 w 2377881"/>
                <a:gd name="connsiteY87" fmla="*/ 462066 h 509406"/>
                <a:gd name="connsiteX88" fmla="*/ 687898 w 2377881"/>
                <a:gd name="connsiteY88" fmla="*/ 464257 h 509406"/>
                <a:gd name="connsiteX89" fmla="*/ 685421 w 2377881"/>
                <a:gd name="connsiteY89" fmla="*/ 467210 h 509406"/>
                <a:gd name="connsiteX90" fmla="*/ 690565 w 2377881"/>
                <a:gd name="connsiteY90" fmla="*/ 469686 h 509406"/>
                <a:gd name="connsiteX91" fmla="*/ 690184 w 2377881"/>
                <a:gd name="connsiteY91" fmla="*/ 471877 h 509406"/>
                <a:gd name="connsiteX92" fmla="*/ 689707 w 2377881"/>
                <a:gd name="connsiteY92" fmla="*/ 472067 h 509406"/>
                <a:gd name="connsiteX93" fmla="*/ 680278 w 2377881"/>
                <a:gd name="connsiteY93" fmla="*/ 468067 h 509406"/>
                <a:gd name="connsiteX94" fmla="*/ 685231 w 2377881"/>
                <a:gd name="connsiteY94" fmla="*/ 462066 h 509406"/>
                <a:gd name="connsiteX95" fmla="*/ 571312 w 2377881"/>
                <a:gd name="connsiteY95" fmla="*/ 461114 h 509406"/>
                <a:gd name="connsiteX96" fmla="*/ 574932 w 2377881"/>
                <a:gd name="connsiteY96" fmla="*/ 469686 h 509406"/>
                <a:gd name="connsiteX97" fmla="*/ 569217 w 2377881"/>
                <a:gd name="connsiteY97" fmla="*/ 466067 h 509406"/>
                <a:gd name="connsiteX98" fmla="*/ 564359 w 2377881"/>
                <a:gd name="connsiteY98" fmla="*/ 465209 h 509406"/>
                <a:gd name="connsiteX99" fmla="*/ 560073 w 2377881"/>
                <a:gd name="connsiteY99" fmla="*/ 464543 h 509406"/>
                <a:gd name="connsiteX100" fmla="*/ 557120 w 2377881"/>
                <a:gd name="connsiteY100" fmla="*/ 468353 h 509406"/>
                <a:gd name="connsiteX101" fmla="*/ 551977 w 2377881"/>
                <a:gd name="connsiteY101" fmla="*/ 466257 h 509406"/>
                <a:gd name="connsiteX102" fmla="*/ 554167 w 2377881"/>
                <a:gd name="connsiteY102" fmla="*/ 471591 h 509406"/>
                <a:gd name="connsiteX103" fmla="*/ 556930 w 2377881"/>
                <a:gd name="connsiteY103" fmla="*/ 478068 h 509406"/>
                <a:gd name="connsiteX104" fmla="*/ 555501 w 2377881"/>
                <a:gd name="connsiteY104" fmla="*/ 478449 h 509406"/>
                <a:gd name="connsiteX105" fmla="*/ 553691 w 2377881"/>
                <a:gd name="connsiteY105" fmla="*/ 478925 h 509406"/>
                <a:gd name="connsiteX106" fmla="*/ 549405 w 2377881"/>
                <a:gd name="connsiteY106" fmla="*/ 474068 h 509406"/>
                <a:gd name="connsiteX107" fmla="*/ 548548 w 2377881"/>
                <a:gd name="connsiteY107" fmla="*/ 472353 h 509406"/>
                <a:gd name="connsiteX108" fmla="*/ 547786 w 2377881"/>
                <a:gd name="connsiteY108" fmla="*/ 470924 h 509406"/>
                <a:gd name="connsiteX109" fmla="*/ 543499 w 2377881"/>
                <a:gd name="connsiteY109" fmla="*/ 467305 h 509406"/>
                <a:gd name="connsiteX110" fmla="*/ 537880 w 2377881"/>
                <a:gd name="connsiteY110" fmla="*/ 465590 h 509406"/>
                <a:gd name="connsiteX111" fmla="*/ 533212 w 2377881"/>
                <a:gd name="connsiteY111" fmla="*/ 476354 h 509406"/>
                <a:gd name="connsiteX112" fmla="*/ 530164 w 2377881"/>
                <a:gd name="connsiteY112" fmla="*/ 476830 h 509406"/>
                <a:gd name="connsiteX113" fmla="*/ 527974 w 2377881"/>
                <a:gd name="connsiteY113" fmla="*/ 477211 h 509406"/>
                <a:gd name="connsiteX114" fmla="*/ 522544 w 2377881"/>
                <a:gd name="connsiteY114" fmla="*/ 475306 h 509406"/>
                <a:gd name="connsiteX115" fmla="*/ 521497 w 2377881"/>
                <a:gd name="connsiteY115" fmla="*/ 472639 h 509406"/>
                <a:gd name="connsiteX116" fmla="*/ 521211 w 2377881"/>
                <a:gd name="connsiteY116" fmla="*/ 471877 h 509406"/>
                <a:gd name="connsiteX117" fmla="*/ 520449 w 2377881"/>
                <a:gd name="connsiteY117" fmla="*/ 470258 h 509406"/>
                <a:gd name="connsiteX118" fmla="*/ 521497 w 2377881"/>
                <a:gd name="connsiteY118" fmla="*/ 470448 h 509406"/>
                <a:gd name="connsiteX119" fmla="*/ 527688 w 2377881"/>
                <a:gd name="connsiteY119" fmla="*/ 467400 h 509406"/>
                <a:gd name="connsiteX120" fmla="*/ 544261 w 2377881"/>
                <a:gd name="connsiteY120" fmla="*/ 461876 h 509406"/>
                <a:gd name="connsiteX121" fmla="*/ 552453 w 2377881"/>
                <a:gd name="connsiteY121" fmla="*/ 461590 h 509406"/>
                <a:gd name="connsiteX122" fmla="*/ 571312 w 2377881"/>
                <a:gd name="connsiteY122" fmla="*/ 461114 h 509406"/>
                <a:gd name="connsiteX123" fmla="*/ 701804 w 2377881"/>
                <a:gd name="connsiteY123" fmla="*/ 461019 h 509406"/>
                <a:gd name="connsiteX124" fmla="*/ 705710 w 2377881"/>
                <a:gd name="connsiteY124" fmla="*/ 461590 h 509406"/>
                <a:gd name="connsiteX125" fmla="*/ 705995 w 2377881"/>
                <a:gd name="connsiteY125" fmla="*/ 462543 h 509406"/>
                <a:gd name="connsiteX126" fmla="*/ 706377 w 2377881"/>
                <a:gd name="connsiteY126" fmla="*/ 464162 h 509406"/>
                <a:gd name="connsiteX127" fmla="*/ 694851 w 2377881"/>
                <a:gd name="connsiteY127" fmla="*/ 467972 h 509406"/>
                <a:gd name="connsiteX128" fmla="*/ 692279 w 2377881"/>
                <a:gd name="connsiteY128" fmla="*/ 464162 h 509406"/>
                <a:gd name="connsiteX129" fmla="*/ 692565 w 2377881"/>
                <a:gd name="connsiteY129" fmla="*/ 464257 h 509406"/>
                <a:gd name="connsiteX130" fmla="*/ 696566 w 2377881"/>
                <a:gd name="connsiteY130" fmla="*/ 465686 h 509406"/>
                <a:gd name="connsiteX131" fmla="*/ 701804 w 2377881"/>
                <a:gd name="connsiteY131" fmla="*/ 461019 h 509406"/>
                <a:gd name="connsiteX132" fmla="*/ 418627 w 2377881"/>
                <a:gd name="connsiteY132" fmla="*/ 460733 h 509406"/>
                <a:gd name="connsiteX133" fmla="*/ 423294 w 2377881"/>
                <a:gd name="connsiteY133" fmla="*/ 463972 h 509406"/>
                <a:gd name="connsiteX134" fmla="*/ 416817 w 2377881"/>
                <a:gd name="connsiteY134" fmla="*/ 466448 h 509406"/>
                <a:gd name="connsiteX135" fmla="*/ 412721 w 2377881"/>
                <a:gd name="connsiteY135" fmla="*/ 467115 h 509406"/>
                <a:gd name="connsiteX136" fmla="*/ 412150 w 2377881"/>
                <a:gd name="connsiteY136" fmla="*/ 468544 h 509406"/>
                <a:gd name="connsiteX137" fmla="*/ 409864 w 2377881"/>
                <a:gd name="connsiteY137" fmla="*/ 470258 h 509406"/>
                <a:gd name="connsiteX138" fmla="*/ 407197 w 2377881"/>
                <a:gd name="connsiteY138" fmla="*/ 468925 h 509406"/>
                <a:gd name="connsiteX139" fmla="*/ 406911 w 2377881"/>
                <a:gd name="connsiteY139" fmla="*/ 466258 h 509406"/>
                <a:gd name="connsiteX140" fmla="*/ 418627 w 2377881"/>
                <a:gd name="connsiteY140" fmla="*/ 460733 h 509406"/>
                <a:gd name="connsiteX141" fmla="*/ 432103 w 2377881"/>
                <a:gd name="connsiteY141" fmla="*/ 460002 h 509406"/>
                <a:gd name="connsiteX142" fmla="*/ 433580 w 2377881"/>
                <a:gd name="connsiteY142" fmla="*/ 460066 h 509406"/>
                <a:gd name="connsiteX143" fmla="*/ 438343 w 2377881"/>
                <a:gd name="connsiteY143" fmla="*/ 460257 h 509406"/>
                <a:gd name="connsiteX144" fmla="*/ 446725 w 2377881"/>
                <a:gd name="connsiteY144" fmla="*/ 466924 h 509406"/>
                <a:gd name="connsiteX145" fmla="*/ 445677 w 2377881"/>
                <a:gd name="connsiteY145" fmla="*/ 468829 h 509406"/>
                <a:gd name="connsiteX146" fmla="*/ 444439 w 2377881"/>
                <a:gd name="connsiteY146" fmla="*/ 470925 h 509406"/>
                <a:gd name="connsiteX147" fmla="*/ 437866 w 2377881"/>
                <a:gd name="connsiteY147" fmla="*/ 475687 h 509406"/>
                <a:gd name="connsiteX148" fmla="*/ 429866 w 2377881"/>
                <a:gd name="connsiteY148" fmla="*/ 471401 h 509406"/>
                <a:gd name="connsiteX149" fmla="*/ 437200 w 2377881"/>
                <a:gd name="connsiteY149" fmla="*/ 469687 h 509406"/>
                <a:gd name="connsiteX150" fmla="*/ 439009 w 2377881"/>
                <a:gd name="connsiteY150" fmla="*/ 469306 h 509406"/>
                <a:gd name="connsiteX151" fmla="*/ 435676 w 2377881"/>
                <a:gd name="connsiteY151" fmla="*/ 462162 h 509406"/>
                <a:gd name="connsiteX152" fmla="*/ 794864 w 2377881"/>
                <a:gd name="connsiteY152" fmla="*/ 459685 h 509406"/>
                <a:gd name="connsiteX153" fmla="*/ 790768 w 2377881"/>
                <a:gd name="connsiteY153" fmla="*/ 463400 h 509406"/>
                <a:gd name="connsiteX154" fmla="*/ 788196 w 2377881"/>
                <a:gd name="connsiteY154" fmla="*/ 464162 h 509406"/>
                <a:gd name="connsiteX155" fmla="*/ 786863 w 2377881"/>
                <a:gd name="connsiteY155" fmla="*/ 467972 h 509406"/>
                <a:gd name="connsiteX156" fmla="*/ 786577 w 2377881"/>
                <a:gd name="connsiteY156" fmla="*/ 470448 h 509406"/>
                <a:gd name="connsiteX157" fmla="*/ 783624 w 2377881"/>
                <a:gd name="connsiteY157" fmla="*/ 469305 h 509406"/>
                <a:gd name="connsiteX158" fmla="*/ 783815 w 2377881"/>
                <a:gd name="connsiteY158" fmla="*/ 463305 h 509406"/>
                <a:gd name="connsiteX159" fmla="*/ 786672 w 2377881"/>
                <a:gd name="connsiteY159" fmla="*/ 461971 h 509406"/>
                <a:gd name="connsiteX160" fmla="*/ 794864 w 2377881"/>
                <a:gd name="connsiteY160" fmla="*/ 459685 h 509406"/>
                <a:gd name="connsiteX161" fmla="*/ 759431 w 2377881"/>
                <a:gd name="connsiteY161" fmla="*/ 459304 h 509406"/>
                <a:gd name="connsiteX162" fmla="*/ 761145 w 2377881"/>
                <a:gd name="connsiteY162" fmla="*/ 459970 h 509406"/>
                <a:gd name="connsiteX163" fmla="*/ 764765 w 2377881"/>
                <a:gd name="connsiteY163" fmla="*/ 461399 h 509406"/>
                <a:gd name="connsiteX164" fmla="*/ 766384 w 2377881"/>
                <a:gd name="connsiteY164" fmla="*/ 464352 h 509406"/>
                <a:gd name="connsiteX165" fmla="*/ 769242 w 2377881"/>
                <a:gd name="connsiteY165" fmla="*/ 463971 h 509406"/>
                <a:gd name="connsiteX166" fmla="*/ 774576 w 2377881"/>
                <a:gd name="connsiteY166" fmla="*/ 463304 h 509406"/>
                <a:gd name="connsiteX167" fmla="*/ 774480 w 2377881"/>
                <a:gd name="connsiteY167" fmla="*/ 468924 h 509406"/>
                <a:gd name="connsiteX168" fmla="*/ 769432 w 2377881"/>
                <a:gd name="connsiteY168" fmla="*/ 470734 h 509406"/>
                <a:gd name="connsiteX169" fmla="*/ 761050 w 2377881"/>
                <a:gd name="connsiteY169" fmla="*/ 467305 h 509406"/>
                <a:gd name="connsiteX170" fmla="*/ 755049 w 2377881"/>
                <a:gd name="connsiteY170" fmla="*/ 460351 h 509406"/>
                <a:gd name="connsiteX171" fmla="*/ 759431 w 2377881"/>
                <a:gd name="connsiteY171" fmla="*/ 459304 h 509406"/>
                <a:gd name="connsiteX172" fmla="*/ 604935 w 2377881"/>
                <a:gd name="connsiteY172" fmla="*/ 457209 h 509406"/>
                <a:gd name="connsiteX173" fmla="*/ 605507 w 2377881"/>
                <a:gd name="connsiteY173" fmla="*/ 459780 h 509406"/>
                <a:gd name="connsiteX174" fmla="*/ 606269 w 2377881"/>
                <a:gd name="connsiteY174" fmla="*/ 463114 h 509406"/>
                <a:gd name="connsiteX175" fmla="*/ 597411 w 2377881"/>
                <a:gd name="connsiteY175" fmla="*/ 468639 h 509406"/>
                <a:gd name="connsiteX176" fmla="*/ 593505 w 2377881"/>
                <a:gd name="connsiteY176" fmla="*/ 468448 h 509406"/>
                <a:gd name="connsiteX177" fmla="*/ 592458 w 2377881"/>
                <a:gd name="connsiteY177" fmla="*/ 468353 h 509406"/>
                <a:gd name="connsiteX178" fmla="*/ 583790 w 2377881"/>
                <a:gd name="connsiteY178" fmla="*/ 468829 h 509406"/>
                <a:gd name="connsiteX179" fmla="*/ 575789 w 2377881"/>
                <a:gd name="connsiteY179" fmla="*/ 471401 h 509406"/>
                <a:gd name="connsiteX180" fmla="*/ 581123 w 2377881"/>
                <a:gd name="connsiteY180" fmla="*/ 467972 h 509406"/>
                <a:gd name="connsiteX181" fmla="*/ 582552 w 2377881"/>
                <a:gd name="connsiteY181" fmla="*/ 466924 h 509406"/>
                <a:gd name="connsiteX182" fmla="*/ 584456 w 2377881"/>
                <a:gd name="connsiteY182" fmla="*/ 460638 h 509406"/>
                <a:gd name="connsiteX183" fmla="*/ 593410 w 2377881"/>
                <a:gd name="connsiteY183" fmla="*/ 463686 h 509406"/>
                <a:gd name="connsiteX184" fmla="*/ 599792 w 2377881"/>
                <a:gd name="connsiteY184" fmla="*/ 463305 h 509406"/>
                <a:gd name="connsiteX185" fmla="*/ 604935 w 2377881"/>
                <a:gd name="connsiteY185" fmla="*/ 457209 h 509406"/>
                <a:gd name="connsiteX186" fmla="*/ 427484 w 2377881"/>
                <a:gd name="connsiteY186" fmla="*/ 457209 h 509406"/>
                <a:gd name="connsiteX187" fmla="*/ 432103 w 2377881"/>
                <a:gd name="connsiteY187" fmla="*/ 460002 h 509406"/>
                <a:gd name="connsiteX188" fmla="*/ 429199 w 2377881"/>
                <a:gd name="connsiteY188" fmla="*/ 459876 h 509406"/>
                <a:gd name="connsiteX189" fmla="*/ 427484 w 2377881"/>
                <a:gd name="connsiteY189" fmla="*/ 457209 h 509406"/>
                <a:gd name="connsiteX190" fmla="*/ 841631 w 2377881"/>
                <a:gd name="connsiteY190" fmla="*/ 457018 h 509406"/>
                <a:gd name="connsiteX191" fmla="*/ 844012 w 2377881"/>
                <a:gd name="connsiteY191" fmla="*/ 457875 h 509406"/>
                <a:gd name="connsiteX192" fmla="*/ 845060 w 2377881"/>
                <a:gd name="connsiteY192" fmla="*/ 460447 h 509406"/>
                <a:gd name="connsiteX193" fmla="*/ 841726 w 2377881"/>
                <a:gd name="connsiteY193" fmla="*/ 463495 h 509406"/>
                <a:gd name="connsiteX194" fmla="*/ 840583 w 2377881"/>
                <a:gd name="connsiteY194" fmla="*/ 464352 h 509406"/>
                <a:gd name="connsiteX195" fmla="*/ 840012 w 2377881"/>
                <a:gd name="connsiteY195" fmla="*/ 466734 h 509406"/>
                <a:gd name="connsiteX196" fmla="*/ 839917 w 2377881"/>
                <a:gd name="connsiteY196" fmla="*/ 467496 h 509406"/>
                <a:gd name="connsiteX197" fmla="*/ 837631 w 2377881"/>
                <a:gd name="connsiteY197" fmla="*/ 470258 h 509406"/>
                <a:gd name="connsiteX198" fmla="*/ 835059 w 2377881"/>
                <a:gd name="connsiteY198" fmla="*/ 468829 h 509406"/>
                <a:gd name="connsiteX199" fmla="*/ 834773 w 2377881"/>
                <a:gd name="connsiteY199" fmla="*/ 466734 h 509406"/>
                <a:gd name="connsiteX200" fmla="*/ 841631 w 2377881"/>
                <a:gd name="connsiteY200" fmla="*/ 457018 h 509406"/>
                <a:gd name="connsiteX201" fmla="*/ 896305 w 2377881"/>
                <a:gd name="connsiteY201" fmla="*/ 454161 h 509406"/>
                <a:gd name="connsiteX202" fmla="*/ 893733 w 2377881"/>
                <a:gd name="connsiteY202" fmla="*/ 466448 h 509406"/>
                <a:gd name="connsiteX203" fmla="*/ 887161 w 2377881"/>
                <a:gd name="connsiteY203" fmla="*/ 464162 h 509406"/>
                <a:gd name="connsiteX204" fmla="*/ 886113 w 2377881"/>
                <a:gd name="connsiteY204" fmla="*/ 463781 h 509406"/>
                <a:gd name="connsiteX205" fmla="*/ 887637 w 2377881"/>
                <a:gd name="connsiteY205" fmla="*/ 459400 h 509406"/>
                <a:gd name="connsiteX206" fmla="*/ 896305 w 2377881"/>
                <a:gd name="connsiteY206" fmla="*/ 454161 h 509406"/>
                <a:gd name="connsiteX207" fmla="*/ 1022892 w 2377881"/>
                <a:gd name="connsiteY207" fmla="*/ 453684 h 509406"/>
                <a:gd name="connsiteX208" fmla="*/ 1026131 w 2377881"/>
                <a:gd name="connsiteY208" fmla="*/ 454256 h 509406"/>
                <a:gd name="connsiteX209" fmla="*/ 1033084 w 2377881"/>
                <a:gd name="connsiteY209" fmla="*/ 459685 h 509406"/>
                <a:gd name="connsiteX210" fmla="*/ 1030798 w 2377881"/>
                <a:gd name="connsiteY210" fmla="*/ 466257 h 509406"/>
                <a:gd name="connsiteX211" fmla="*/ 1025369 w 2377881"/>
                <a:gd name="connsiteY211" fmla="*/ 465972 h 509406"/>
                <a:gd name="connsiteX212" fmla="*/ 1025750 w 2377881"/>
                <a:gd name="connsiteY212" fmla="*/ 465210 h 509406"/>
                <a:gd name="connsiteX213" fmla="*/ 1026607 w 2377881"/>
                <a:gd name="connsiteY213" fmla="*/ 463114 h 509406"/>
                <a:gd name="connsiteX214" fmla="*/ 1025655 w 2377881"/>
                <a:gd name="connsiteY214" fmla="*/ 457971 h 509406"/>
                <a:gd name="connsiteX215" fmla="*/ 1018606 w 2377881"/>
                <a:gd name="connsiteY215" fmla="*/ 456066 h 509406"/>
                <a:gd name="connsiteX216" fmla="*/ 1018987 w 2377881"/>
                <a:gd name="connsiteY216" fmla="*/ 455780 h 509406"/>
                <a:gd name="connsiteX217" fmla="*/ 1022892 w 2377881"/>
                <a:gd name="connsiteY217" fmla="*/ 453684 h 509406"/>
                <a:gd name="connsiteX218" fmla="*/ 637796 w 2377881"/>
                <a:gd name="connsiteY218" fmla="*/ 449493 h 509406"/>
                <a:gd name="connsiteX219" fmla="*/ 642940 w 2377881"/>
                <a:gd name="connsiteY219" fmla="*/ 455399 h 509406"/>
                <a:gd name="connsiteX220" fmla="*/ 647798 w 2377881"/>
                <a:gd name="connsiteY220" fmla="*/ 466924 h 509406"/>
                <a:gd name="connsiteX221" fmla="*/ 650369 w 2377881"/>
                <a:gd name="connsiteY221" fmla="*/ 466638 h 509406"/>
                <a:gd name="connsiteX222" fmla="*/ 652369 w 2377881"/>
                <a:gd name="connsiteY222" fmla="*/ 466448 h 509406"/>
                <a:gd name="connsiteX223" fmla="*/ 655608 w 2377881"/>
                <a:gd name="connsiteY223" fmla="*/ 464828 h 509406"/>
                <a:gd name="connsiteX224" fmla="*/ 655132 w 2377881"/>
                <a:gd name="connsiteY224" fmla="*/ 463400 h 509406"/>
                <a:gd name="connsiteX225" fmla="*/ 654656 w 2377881"/>
                <a:gd name="connsiteY225" fmla="*/ 461876 h 509406"/>
                <a:gd name="connsiteX226" fmla="*/ 656846 w 2377881"/>
                <a:gd name="connsiteY226" fmla="*/ 458827 h 509406"/>
                <a:gd name="connsiteX227" fmla="*/ 667609 w 2377881"/>
                <a:gd name="connsiteY227" fmla="*/ 462828 h 509406"/>
                <a:gd name="connsiteX228" fmla="*/ 675134 w 2377881"/>
                <a:gd name="connsiteY228" fmla="*/ 469877 h 509406"/>
                <a:gd name="connsiteX229" fmla="*/ 663609 w 2377881"/>
                <a:gd name="connsiteY229" fmla="*/ 467114 h 509406"/>
                <a:gd name="connsiteX230" fmla="*/ 660751 w 2377881"/>
                <a:gd name="connsiteY230" fmla="*/ 468448 h 509406"/>
                <a:gd name="connsiteX231" fmla="*/ 658084 w 2377881"/>
                <a:gd name="connsiteY231" fmla="*/ 469781 h 509406"/>
                <a:gd name="connsiteX232" fmla="*/ 652750 w 2377881"/>
                <a:gd name="connsiteY232" fmla="*/ 473401 h 509406"/>
                <a:gd name="connsiteX233" fmla="*/ 653131 w 2377881"/>
                <a:gd name="connsiteY233" fmla="*/ 474353 h 509406"/>
                <a:gd name="connsiteX234" fmla="*/ 653417 w 2377881"/>
                <a:gd name="connsiteY234" fmla="*/ 475020 h 509406"/>
                <a:gd name="connsiteX235" fmla="*/ 650750 w 2377881"/>
                <a:gd name="connsiteY235" fmla="*/ 476544 h 509406"/>
                <a:gd name="connsiteX236" fmla="*/ 650274 w 2377881"/>
                <a:gd name="connsiteY236" fmla="*/ 475973 h 509406"/>
                <a:gd name="connsiteX237" fmla="*/ 648750 w 2377881"/>
                <a:gd name="connsiteY237" fmla="*/ 474163 h 509406"/>
                <a:gd name="connsiteX238" fmla="*/ 644464 w 2377881"/>
                <a:gd name="connsiteY238" fmla="*/ 471401 h 509406"/>
                <a:gd name="connsiteX239" fmla="*/ 638368 w 2377881"/>
                <a:gd name="connsiteY239" fmla="*/ 470924 h 509406"/>
                <a:gd name="connsiteX240" fmla="*/ 640940 w 2377881"/>
                <a:gd name="connsiteY240" fmla="*/ 460066 h 509406"/>
                <a:gd name="connsiteX241" fmla="*/ 639415 w 2377881"/>
                <a:gd name="connsiteY241" fmla="*/ 451589 h 509406"/>
                <a:gd name="connsiteX242" fmla="*/ 633796 w 2377881"/>
                <a:gd name="connsiteY242" fmla="*/ 449779 h 509406"/>
                <a:gd name="connsiteX243" fmla="*/ 637796 w 2377881"/>
                <a:gd name="connsiteY243" fmla="*/ 449493 h 509406"/>
                <a:gd name="connsiteX244" fmla="*/ 920593 w 2377881"/>
                <a:gd name="connsiteY244" fmla="*/ 449207 h 509406"/>
                <a:gd name="connsiteX245" fmla="*/ 920784 w 2377881"/>
                <a:gd name="connsiteY245" fmla="*/ 449398 h 509406"/>
                <a:gd name="connsiteX246" fmla="*/ 927356 w 2377881"/>
                <a:gd name="connsiteY246" fmla="*/ 450064 h 509406"/>
                <a:gd name="connsiteX247" fmla="*/ 929928 w 2377881"/>
                <a:gd name="connsiteY247" fmla="*/ 450636 h 509406"/>
                <a:gd name="connsiteX248" fmla="*/ 933928 w 2377881"/>
                <a:gd name="connsiteY248" fmla="*/ 454065 h 509406"/>
                <a:gd name="connsiteX249" fmla="*/ 927833 w 2377881"/>
                <a:gd name="connsiteY249" fmla="*/ 452922 h 509406"/>
                <a:gd name="connsiteX250" fmla="*/ 923642 w 2377881"/>
                <a:gd name="connsiteY250" fmla="*/ 453779 h 509406"/>
                <a:gd name="connsiteX251" fmla="*/ 920212 w 2377881"/>
                <a:gd name="connsiteY251" fmla="*/ 454541 h 509406"/>
                <a:gd name="connsiteX252" fmla="*/ 919069 w 2377881"/>
                <a:gd name="connsiteY252" fmla="*/ 453303 h 509406"/>
                <a:gd name="connsiteX253" fmla="*/ 920593 w 2377881"/>
                <a:gd name="connsiteY253" fmla="*/ 449207 h 509406"/>
                <a:gd name="connsiteX254" fmla="*/ 873445 w 2377881"/>
                <a:gd name="connsiteY254" fmla="*/ 447969 h 509406"/>
                <a:gd name="connsiteX255" fmla="*/ 877636 w 2377881"/>
                <a:gd name="connsiteY255" fmla="*/ 451303 h 509406"/>
                <a:gd name="connsiteX256" fmla="*/ 881827 w 2377881"/>
                <a:gd name="connsiteY256" fmla="*/ 449969 h 509406"/>
                <a:gd name="connsiteX257" fmla="*/ 885923 w 2377881"/>
                <a:gd name="connsiteY257" fmla="*/ 448445 h 509406"/>
                <a:gd name="connsiteX258" fmla="*/ 889542 w 2377881"/>
                <a:gd name="connsiteY258" fmla="*/ 454160 h 509406"/>
                <a:gd name="connsiteX259" fmla="*/ 880208 w 2377881"/>
                <a:gd name="connsiteY259" fmla="*/ 455399 h 509406"/>
                <a:gd name="connsiteX260" fmla="*/ 873445 w 2377881"/>
                <a:gd name="connsiteY260" fmla="*/ 447969 h 509406"/>
                <a:gd name="connsiteX261" fmla="*/ 957455 w 2377881"/>
                <a:gd name="connsiteY261" fmla="*/ 447874 h 509406"/>
                <a:gd name="connsiteX262" fmla="*/ 959075 w 2377881"/>
                <a:gd name="connsiteY262" fmla="*/ 450541 h 509406"/>
                <a:gd name="connsiteX263" fmla="*/ 964885 w 2377881"/>
                <a:gd name="connsiteY263" fmla="*/ 448922 h 509406"/>
                <a:gd name="connsiteX264" fmla="*/ 971171 w 2377881"/>
                <a:gd name="connsiteY264" fmla="*/ 449112 h 509406"/>
                <a:gd name="connsiteX265" fmla="*/ 968790 w 2377881"/>
                <a:gd name="connsiteY265" fmla="*/ 452065 h 509406"/>
                <a:gd name="connsiteX266" fmla="*/ 956789 w 2377881"/>
                <a:gd name="connsiteY266" fmla="*/ 453303 h 509406"/>
                <a:gd name="connsiteX267" fmla="*/ 957455 w 2377881"/>
                <a:gd name="connsiteY267" fmla="*/ 447874 h 509406"/>
                <a:gd name="connsiteX268" fmla="*/ 1040800 w 2377881"/>
                <a:gd name="connsiteY268" fmla="*/ 447112 h 509406"/>
                <a:gd name="connsiteX269" fmla="*/ 1048610 w 2377881"/>
                <a:gd name="connsiteY269" fmla="*/ 453970 h 509406"/>
                <a:gd name="connsiteX270" fmla="*/ 1047086 w 2377881"/>
                <a:gd name="connsiteY270" fmla="*/ 456351 h 509406"/>
                <a:gd name="connsiteX271" fmla="*/ 1041371 w 2377881"/>
                <a:gd name="connsiteY271" fmla="*/ 460447 h 509406"/>
                <a:gd name="connsiteX272" fmla="*/ 1039847 w 2377881"/>
                <a:gd name="connsiteY272" fmla="*/ 456637 h 509406"/>
                <a:gd name="connsiteX273" fmla="*/ 1039180 w 2377881"/>
                <a:gd name="connsiteY273" fmla="*/ 447684 h 509406"/>
                <a:gd name="connsiteX274" fmla="*/ 1039942 w 2377881"/>
                <a:gd name="connsiteY274" fmla="*/ 447398 h 509406"/>
                <a:gd name="connsiteX275" fmla="*/ 1374017 w 2377881"/>
                <a:gd name="connsiteY275" fmla="*/ 444507 h 509406"/>
                <a:gd name="connsiteX276" fmla="*/ 1374269 w 2377881"/>
                <a:gd name="connsiteY276" fmla="*/ 445873 h 509406"/>
                <a:gd name="connsiteX277" fmla="*/ 1374079 w 2377881"/>
                <a:gd name="connsiteY277" fmla="*/ 446564 h 509406"/>
                <a:gd name="connsiteX278" fmla="*/ 1105093 w 2377881"/>
                <a:gd name="connsiteY278" fmla="*/ 444445 h 509406"/>
                <a:gd name="connsiteX279" fmla="*/ 1109856 w 2377881"/>
                <a:gd name="connsiteY279" fmla="*/ 451588 h 509406"/>
                <a:gd name="connsiteX280" fmla="*/ 1105379 w 2377881"/>
                <a:gd name="connsiteY280" fmla="*/ 451207 h 509406"/>
                <a:gd name="connsiteX281" fmla="*/ 1097759 w 2377881"/>
                <a:gd name="connsiteY281" fmla="*/ 450541 h 509406"/>
                <a:gd name="connsiteX282" fmla="*/ 1092235 w 2377881"/>
                <a:gd name="connsiteY282" fmla="*/ 454065 h 509406"/>
                <a:gd name="connsiteX283" fmla="*/ 1095854 w 2377881"/>
                <a:gd name="connsiteY283" fmla="*/ 445302 h 509406"/>
                <a:gd name="connsiteX284" fmla="*/ 1105093 w 2377881"/>
                <a:gd name="connsiteY284" fmla="*/ 444445 h 509406"/>
                <a:gd name="connsiteX285" fmla="*/ 667800 w 2377881"/>
                <a:gd name="connsiteY285" fmla="*/ 442921 h 509406"/>
                <a:gd name="connsiteX286" fmla="*/ 679326 w 2377881"/>
                <a:gd name="connsiteY286" fmla="*/ 445683 h 509406"/>
                <a:gd name="connsiteX287" fmla="*/ 682755 w 2377881"/>
                <a:gd name="connsiteY287" fmla="*/ 452541 h 509406"/>
                <a:gd name="connsiteX288" fmla="*/ 680088 w 2377881"/>
                <a:gd name="connsiteY288" fmla="*/ 451589 h 509406"/>
                <a:gd name="connsiteX289" fmla="*/ 671039 w 2377881"/>
                <a:gd name="connsiteY289" fmla="*/ 449779 h 509406"/>
                <a:gd name="connsiteX290" fmla="*/ 668277 w 2377881"/>
                <a:gd name="connsiteY290" fmla="*/ 450160 h 509406"/>
                <a:gd name="connsiteX291" fmla="*/ 662752 w 2377881"/>
                <a:gd name="connsiteY291" fmla="*/ 449874 h 509406"/>
                <a:gd name="connsiteX292" fmla="*/ 663323 w 2377881"/>
                <a:gd name="connsiteY292" fmla="*/ 449779 h 509406"/>
                <a:gd name="connsiteX293" fmla="*/ 670563 w 2377881"/>
                <a:gd name="connsiteY293" fmla="*/ 449112 h 509406"/>
                <a:gd name="connsiteX294" fmla="*/ 667800 w 2377881"/>
                <a:gd name="connsiteY294" fmla="*/ 442921 h 509406"/>
                <a:gd name="connsiteX295" fmla="*/ 860967 w 2377881"/>
                <a:gd name="connsiteY295" fmla="*/ 442540 h 509406"/>
                <a:gd name="connsiteX296" fmla="*/ 867920 w 2377881"/>
                <a:gd name="connsiteY296" fmla="*/ 446350 h 509406"/>
                <a:gd name="connsiteX297" fmla="*/ 862110 w 2377881"/>
                <a:gd name="connsiteY297" fmla="*/ 449588 h 509406"/>
                <a:gd name="connsiteX298" fmla="*/ 861253 w 2377881"/>
                <a:gd name="connsiteY298" fmla="*/ 450064 h 509406"/>
                <a:gd name="connsiteX299" fmla="*/ 857919 w 2377881"/>
                <a:gd name="connsiteY299" fmla="*/ 451969 h 509406"/>
                <a:gd name="connsiteX300" fmla="*/ 853347 w 2377881"/>
                <a:gd name="connsiteY300" fmla="*/ 444826 h 509406"/>
                <a:gd name="connsiteX301" fmla="*/ 854490 w 2377881"/>
                <a:gd name="connsiteY301" fmla="*/ 445302 h 509406"/>
                <a:gd name="connsiteX302" fmla="*/ 856109 w 2377881"/>
                <a:gd name="connsiteY302" fmla="*/ 446064 h 509406"/>
                <a:gd name="connsiteX303" fmla="*/ 860300 w 2377881"/>
                <a:gd name="connsiteY303" fmla="*/ 444349 h 509406"/>
                <a:gd name="connsiteX304" fmla="*/ 860681 w 2377881"/>
                <a:gd name="connsiteY304" fmla="*/ 443111 h 509406"/>
                <a:gd name="connsiteX305" fmla="*/ 1357410 w 2377881"/>
                <a:gd name="connsiteY305" fmla="*/ 441492 h 509406"/>
                <a:gd name="connsiteX306" fmla="*/ 1358172 w 2377881"/>
                <a:gd name="connsiteY306" fmla="*/ 444159 h 509406"/>
                <a:gd name="connsiteX307" fmla="*/ 1356457 w 2377881"/>
                <a:gd name="connsiteY307" fmla="*/ 444826 h 509406"/>
                <a:gd name="connsiteX308" fmla="*/ 1354933 w 2377881"/>
                <a:gd name="connsiteY308" fmla="*/ 445016 h 509406"/>
                <a:gd name="connsiteX309" fmla="*/ 1347599 w 2377881"/>
                <a:gd name="connsiteY309" fmla="*/ 444540 h 509406"/>
                <a:gd name="connsiteX310" fmla="*/ 1350838 w 2377881"/>
                <a:gd name="connsiteY310" fmla="*/ 442254 h 509406"/>
                <a:gd name="connsiteX311" fmla="*/ 58391 w 2377881"/>
                <a:gd name="connsiteY311" fmla="*/ 440539 h 509406"/>
                <a:gd name="connsiteX312" fmla="*/ 55914 w 2377881"/>
                <a:gd name="connsiteY312" fmla="*/ 441111 h 509406"/>
                <a:gd name="connsiteX313" fmla="*/ 53819 w 2377881"/>
                <a:gd name="connsiteY313" fmla="*/ 441587 h 509406"/>
                <a:gd name="connsiteX314" fmla="*/ 58200 w 2377881"/>
                <a:gd name="connsiteY314" fmla="*/ 447302 h 509406"/>
                <a:gd name="connsiteX315" fmla="*/ 63820 w 2377881"/>
                <a:gd name="connsiteY315" fmla="*/ 441778 h 509406"/>
                <a:gd name="connsiteX316" fmla="*/ 58391 w 2377881"/>
                <a:gd name="connsiteY316" fmla="*/ 440539 h 509406"/>
                <a:gd name="connsiteX317" fmla="*/ 1224823 w 2377881"/>
                <a:gd name="connsiteY317" fmla="*/ 439397 h 509406"/>
                <a:gd name="connsiteX318" fmla="*/ 1236443 w 2377881"/>
                <a:gd name="connsiteY318" fmla="*/ 439397 h 509406"/>
                <a:gd name="connsiteX319" fmla="*/ 1231871 w 2377881"/>
                <a:gd name="connsiteY319" fmla="*/ 440730 h 509406"/>
                <a:gd name="connsiteX320" fmla="*/ 1224823 w 2377881"/>
                <a:gd name="connsiteY320" fmla="*/ 439397 h 509406"/>
                <a:gd name="connsiteX321" fmla="*/ 811627 w 2377881"/>
                <a:gd name="connsiteY321" fmla="*/ 438825 h 509406"/>
                <a:gd name="connsiteX322" fmla="*/ 814390 w 2377881"/>
                <a:gd name="connsiteY322" fmla="*/ 441112 h 509406"/>
                <a:gd name="connsiteX323" fmla="*/ 815533 w 2377881"/>
                <a:gd name="connsiteY323" fmla="*/ 441207 h 509406"/>
                <a:gd name="connsiteX324" fmla="*/ 816104 w 2377881"/>
                <a:gd name="connsiteY324" fmla="*/ 441302 h 509406"/>
                <a:gd name="connsiteX325" fmla="*/ 814961 w 2377881"/>
                <a:gd name="connsiteY325" fmla="*/ 446160 h 509406"/>
                <a:gd name="connsiteX326" fmla="*/ 807817 w 2377881"/>
                <a:gd name="connsiteY326" fmla="*/ 446445 h 509406"/>
                <a:gd name="connsiteX327" fmla="*/ 806293 w 2377881"/>
                <a:gd name="connsiteY327" fmla="*/ 444064 h 509406"/>
                <a:gd name="connsiteX328" fmla="*/ 805912 w 2377881"/>
                <a:gd name="connsiteY328" fmla="*/ 443493 h 509406"/>
                <a:gd name="connsiteX329" fmla="*/ 800959 w 2377881"/>
                <a:gd name="connsiteY329" fmla="*/ 444255 h 509406"/>
                <a:gd name="connsiteX330" fmla="*/ 796101 w 2377881"/>
                <a:gd name="connsiteY330" fmla="*/ 440731 h 509406"/>
                <a:gd name="connsiteX331" fmla="*/ 799626 w 2377881"/>
                <a:gd name="connsiteY331" fmla="*/ 438921 h 509406"/>
                <a:gd name="connsiteX332" fmla="*/ 811627 w 2377881"/>
                <a:gd name="connsiteY332" fmla="*/ 438825 h 509406"/>
                <a:gd name="connsiteX333" fmla="*/ 822010 w 2377881"/>
                <a:gd name="connsiteY333" fmla="*/ 437968 h 509406"/>
                <a:gd name="connsiteX334" fmla="*/ 826201 w 2377881"/>
                <a:gd name="connsiteY334" fmla="*/ 439682 h 509406"/>
                <a:gd name="connsiteX335" fmla="*/ 833059 w 2377881"/>
                <a:gd name="connsiteY335" fmla="*/ 447588 h 509406"/>
                <a:gd name="connsiteX336" fmla="*/ 826487 w 2377881"/>
                <a:gd name="connsiteY336" fmla="*/ 449779 h 509406"/>
                <a:gd name="connsiteX337" fmla="*/ 823915 w 2377881"/>
                <a:gd name="connsiteY337" fmla="*/ 447207 h 509406"/>
                <a:gd name="connsiteX338" fmla="*/ 822106 w 2377881"/>
                <a:gd name="connsiteY338" fmla="*/ 445302 h 509406"/>
                <a:gd name="connsiteX339" fmla="*/ 822010 w 2377881"/>
                <a:gd name="connsiteY339" fmla="*/ 437968 h 509406"/>
                <a:gd name="connsiteX340" fmla="*/ 1300165 w 2377881"/>
                <a:gd name="connsiteY340" fmla="*/ 436729 h 509406"/>
                <a:gd name="connsiteX341" fmla="*/ 1301880 w 2377881"/>
                <a:gd name="connsiteY341" fmla="*/ 444349 h 509406"/>
                <a:gd name="connsiteX342" fmla="*/ 1298546 w 2377881"/>
                <a:gd name="connsiteY342" fmla="*/ 444159 h 509406"/>
                <a:gd name="connsiteX343" fmla="*/ 1298737 w 2377881"/>
                <a:gd name="connsiteY343" fmla="*/ 441778 h 509406"/>
                <a:gd name="connsiteX344" fmla="*/ 1298927 w 2377881"/>
                <a:gd name="connsiteY344" fmla="*/ 439492 h 509406"/>
                <a:gd name="connsiteX345" fmla="*/ 1300165 w 2377881"/>
                <a:gd name="connsiteY345" fmla="*/ 436729 h 509406"/>
                <a:gd name="connsiteX346" fmla="*/ 1043847 w 2377881"/>
                <a:gd name="connsiteY346" fmla="*/ 436253 h 509406"/>
                <a:gd name="connsiteX347" fmla="*/ 1053563 w 2377881"/>
                <a:gd name="connsiteY347" fmla="*/ 436444 h 509406"/>
                <a:gd name="connsiteX348" fmla="*/ 1056706 w 2377881"/>
                <a:gd name="connsiteY348" fmla="*/ 443302 h 509406"/>
                <a:gd name="connsiteX349" fmla="*/ 1053467 w 2377881"/>
                <a:gd name="connsiteY349" fmla="*/ 444540 h 509406"/>
                <a:gd name="connsiteX350" fmla="*/ 1050896 w 2377881"/>
                <a:gd name="connsiteY350" fmla="*/ 445492 h 509406"/>
                <a:gd name="connsiteX351" fmla="*/ 1043466 w 2377881"/>
                <a:gd name="connsiteY351" fmla="*/ 439301 h 509406"/>
                <a:gd name="connsiteX352" fmla="*/ 1043847 w 2377881"/>
                <a:gd name="connsiteY352" fmla="*/ 436253 h 509406"/>
                <a:gd name="connsiteX353" fmla="*/ 725617 w 2377881"/>
                <a:gd name="connsiteY353" fmla="*/ 435873 h 509406"/>
                <a:gd name="connsiteX354" fmla="*/ 728760 w 2377881"/>
                <a:gd name="connsiteY354" fmla="*/ 436254 h 509406"/>
                <a:gd name="connsiteX355" fmla="*/ 729046 w 2377881"/>
                <a:gd name="connsiteY355" fmla="*/ 441588 h 509406"/>
                <a:gd name="connsiteX356" fmla="*/ 730380 w 2377881"/>
                <a:gd name="connsiteY356" fmla="*/ 442540 h 509406"/>
                <a:gd name="connsiteX357" fmla="*/ 734475 w 2377881"/>
                <a:gd name="connsiteY357" fmla="*/ 441874 h 509406"/>
                <a:gd name="connsiteX358" fmla="*/ 744953 w 2377881"/>
                <a:gd name="connsiteY358" fmla="*/ 440064 h 509406"/>
                <a:gd name="connsiteX359" fmla="*/ 747239 w 2377881"/>
                <a:gd name="connsiteY359" fmla="*/ 441397 h 509406"/>
                <a:gd name="connsiteX360" fmla="*/ 748001 w 2377881"/>
                <a:gd name="connsiteY360" fmla="*/ 446636 h 509406"/>
                <a:gd name="connsiteX361" fmla="*/ 746667 w 2377881"/>
                <a:gd name="connsiteY361" fmla="*/ 452923 h 509406"/>
                <a:gd name="connsiteX362" fmla="*/ 737809 w 2377881"/>
                <a:gd name="connsiteY362" fmla="*/ 449779 h 509406"/>
                <a:gd name="connsiteX363" fmla="*/ 738190 w 2377881"/>
                <a:gd name="connsiteY363" fmla="*/ 449589 h 509406"/>
                <a:gd name="connsiteX364" fmla="*/ 740381 w 2377881"/>
                <a:gd name="connsiteY364" fmla="*/ 448636 h 509406"/>
                <a:gd name="connsiteX365" fmla="*/ 740571 w 2377881"/>
                <a:gd name="connsiteY365" fmla="*/ 445779 h 509406"/>
                <a:gd name="connsiteX366" fmla="*/ 738476 w 2377881"/>
                <a:gd name="connsiteY366" fmla="*/ 445207 h 509406"/>
                <a:gd name="connsiteX367" fmla="*/ 735713 w 2377881"/>
                <a:gd name="connsiteY367" fmla="*/ 444445 h 509406"/>
                <a:gd name="connsiteX368" fmla="*/ 722283 w 2377881"/>
                <a:gd name="connsiteY368" fmla="*/ 444160 h 509406"/>
                <a:gd name="connsiteX369" fmla="*/ 720378 w 2377881"/>
                <a:gd name="connsiteY369" fmla="*/ 445588 h 509406"/>
                <a:gd name="connsiteX370" fmla="*/ 715711 w 2377881"/>
                <a:gd name="connsiteY370" fmla="*/ 443398 h 509406"/>
                <a:gd name="connsiteX371" fmla="*/ 717806 w 2377881"/>
                <a:gd name="connsiteY371" fmla="*/ 439207 h 509406"/>
                <a:gd name="connsiteX372" fmla="*/ 719426 w 2377881"/>
                <a:gd name="connsiteY372" fmla="*/ 437873 h 509406"/>
                <a:gd name="connsiteX373" fmla="*/ 725617 w 2377881"/>
                <a:gd name="connsiteY373" fmla="*/ 435873 h 509406"/>
                <a:gd name="connsiteX374" fmla="*/ 1209963 w 2377881"/>
                <a:gd name="connsiteY374" fmla="*/ 435301 h 509406"/>
                <a:gd name="connsiteX375" fmla="*/ 1219012 w 2377881"/>
                <a:gd name="connsiteY375" fmla="*/ 435682 h 509406"/>
                <a:gd name="connsiteX376" fmla="*/ 1216726 w 2377881"/>
                <a:gd name="connsiteY376" fmla="*/ 436634 h 509406"/>
                <a:gd name="connsiteX377" fmla="*/ 1211297 w 2377881"/>
                <a:gd name="connsiteY377" fmla="*/ 441778 h 509406"/>
                <a:gd name="connsiteX378" fmla="*/ 1211106 w 2377881"/>
                <a:gd name="connsiteY378" fmla="*/ 444064 h 509406"/>
                <a:gd name="connsiteX379" fmla="*/ 1211773 w 2377881"/>
                <a:gd name="connsiteY379" fmla="*/ 447207 h 509406"/>
                <a:gd name="connsiteX380" fmla="*/ 1208725 w 2377881"/>
                <a:gd name="connsiteY380" fmla="*/ 445207 h 509406"/>
                <a:gd name="connsiteX381" fmla="*/ 1207392 w 2377881"/>
                <a:gd name="connsiteY381" fmla="*/ 442254 h 509406"/>
                <a:gd name="connsiteX382" fmla="*/ 1209963 w 2377881"/>
                <a:gd name="connsiteY382" fmla="*/ 435301 h 509406"/>
                <a:gd name="connsiteX383" fmla="*/ 1152242 w 2377881"/>
                <a:gd name="connsiteY383" fmla="*/ 435301 h 509406"/>
                <a:gd name="connsiteX384" fmla="*/ 1156052 w 2377881"/>
                <a:gd name="connsiteY384" fmla="*/ 436063 h 509406"/>
                <a:gd name="connsiteX385" fmla="*/ 1155957 w 2377881"/>
                <a:gd name="connsiteY385" fmla="*/ 436634 h 509406"/>
                <a:gd name="connsiteX386" fmla="*/ 1155481 w 2377881"/>
                <a:gd name="connsiteY386" fmla="*/ 439206 h 509406"/>
                <a:gd name="connsiteX387" fmla="*/ 1148527 w 2377881"/>
                <a:gd name="connsiteY387" fmla="*/ 444826 h 509406"/>
                <a:gd name="connsiteX388" fmla="*/ 1146527 w 2377881"/>
                <a:gd name="connsiteY388" fmla="*/ 443873 h 509406"/>
                <a:gd name="connsiteX389" fmla="*/ 1147480 w 2377881"/>
                <a:gd name="connsiteY389" fmla="*/ 439587 h 509406"/>
                <a:gd name="connsiteX390" fmla="*/ 1148718 w 2377881"/>
                <a:gd name="connsiteY390" fmla="*/ 439206 h 509406"/>
                <a:gd name="connsiteX391" fmla="*/ 1151575 w 2377881"/>
                <a:gd name="connsiteY391" fmla="*/ 437111 h 509406"/>
                <a:gd name="connsiteX392" fmla="*/ 1152052 w 2377881"/>
                <a:gd name="connsiteY392" fmla="*/ 435872 h 509406"/>
                <a:gd name="connsiteX393" fmla="*/ 1007366 w 2377881"/>
                <a:gd name="connsiteY393" fmla="*/ 435111 h 509406"/>
                <a:gd name="connsiteX394" fmla="*/ 1011176 w 2377881"/>
                <a:gd name="connsiteY394" fmla="*/ 438445 h 509406"/>
                <a:gd name="connsiteX395" fmla="*/ 1014415 w 2377881"/>
                <a:gd name="connsiteY395" fmla="*/ 446446 h 509406"/>
                <a:gd name="connsiteX396" fmla="*/ 1015081 w 2377881"/>
                <a:gd name="connsiteY396" fmla="*/ 452828 h 509406"/>
                <a:gd name="connsiteX397" fmla="*/ 1010985 w 2377881"/>
                <a:gd name="connsiteY397" fmla="*/ 454637 h 509406"/>
                <a:gd name="connsiteX398" fmla="*/ 1009366 w 2377881"/>
                <a:gd name="connsiteY398" fmla="*/ 453970 h 509406"/>
                <a:gd name="connsiteX399" fmla="*/ 1008318 w 2377881"/>
                <a:gd name="connsiteY399" fmla="*/ 453494 h 509406"/>
                <a:gd name="connsiteX400" fmla="*/ 1002794 w 2377881"/>
                <a:gd name="connsiteY400" fmla="*/ 453780 h 509406"/>
                <a:gd name="connsiteX401" fmla="*/ 998603 w 2377881"/>
                <a:gd name="connsiteY401" fmla="*/ 461019 h 509406"/>
                <a:gd name="connsiteX402" fmla="*/ 996317 w 2377881"/>
                <a:gd name="connsiteY402" fmla="*/ 460543 h 509406"/>
                <a:gd name="connsiteX403" fmla="*/ 996317 w 2377881"/>
                <a:gd name="connsiteY403" fmla="*/ 459781 h 509406"/>
                <a:gd name="connsiteX404" fmla="*/ 996222 w 2377881"/>
                <a:gd name="connsiteY404" fmla="*/ 458066 h 509406"/>
                <a:gd name="connsiteX405" fmla="*/ 1000127 w 2377881"/>
                <a:gd name="connsiteY405" fmla="*/ 452161 h 509406"/>
                <a:gd name="connsiteX406" fmla="*/ 1008985 w 2377881"/>
                <a:gd name="connsiteY406" fmla="*/ 443779 h 509406"/>
                <a:gd name="connsiteX407" fmla="*/ 1007366 w 2377881"/>
                <a:gd name="connsiteY407" fmla="*/ 435111 h 509406"/>
                <a:gd name="connsiteX408" fmla="*/ 781529 w 2377881"/>
                <a:gd name="connsiteY408" fmla="*/ 434920 h 509406"/>
                <a:gd name="connsiteX409" fmla="*/ 787720 w 2377881"/>
                <a:gd name="connsiteY409" fmla="*/ 436539 h 509406"/>
                <a:gd name="connsiteX410" fmla="*/ 787529 w 2377881"/>
                <a:gd name="connsiteY410" fmla="*/ 436539 h 509406"/>
                <a:gd name="connsiteX411" fmla="*/ 784862 w 2377881"/>
                <a:gd name="connsiteY411" fmla="*/ 436825 h 509406"/>
                <a:gd name="connsiteX412" fmla="*/ 784958 w 2377881"/>
                <a:gd name="connsiteY412" fmla="*/ 442445 h 509406"/>
                <a:gd name="connsiteX413" fmla="*/ 785243 w 2377881"/>
                <a:gd name="connsiteY413" fmla="*/ 443683 h 509406"/>
                <a:gd name="connsiteX414" fmla="*/ 785529 w 2377881"/>
                <a:gd name="connsiteY414" fmla="*/ 444826 h 509406"/>
                <a:gd name="connsiteX415" fmla="*/ 781052 w 2377881"/>
                <a:gd name="connsiteY415" fmla="*/ 446255 h 509406"/>
                <a:gd name="connsiteX416" fmla="*/ 781052 w 2377881"/>
                <a:gd name="connsiteY416" fmla="*/ 445778 h 509406"/>
                <a:gd name="connsiteX417" fmla="*/ 781052 w 2377881"/>
                <a:gd name="connsiteY417" fmla="*/ 443207 h 509406"/>
                <a:gd name="connsiteX418" fmla="*/ 778481 w 2377881"/>
                <a:gd name="connsiteY418" fmla="*/ 436539 h 509406"/>
                <a:gd name="connsiteX419" fmla="*/ 781529 w 2377881"/>
                <a:gd name="connsiteY419" fmla="*/ 434920 h 509406"/>
                <a:gd name="connsiteX420" fmla="*/ 1068231 w 2377881"/>
                <a:gd name="connsiteY420" fmla="*/ 434825 h 509406"/>
                <a:gd name="connsiteX421" fmla="*/ 1071946 w 2377881"/>
                <a:gd name="connsiteY421" fmla="*/ 436539 h 509406"/>
                <a:gd name="connsiteX422" fmla="*/ 1070517 w 2377881"/>
                <a:gd name="connsiteY422" fmla="*/ 438921 h 509406"/>
                <a:gd name="connsiteX423" fmla="*/ 1069660 w 2377881"/>
                <a:gd name="connsiteY423" fmla="*/ 439492 h 509406"/>
                <a:gd name="connsiteX424" fmla="*/ 1065088 w 2377881"/>
                <a:gd name="connsiteY424" fmla="*/ 442921 h 509406"/>
                <a:gd name="connsiteX425" fmla="*/ 1057754 w 2377881"/>
                <a:gd name="connsiteY425" fmla="*/ 445207 h 509406"/>
                <a:gd name="connsiteX426" fmla="*/ 1062707 w 2377881"/>
                <a:gd name="connsiteY426" fmla="*/ 439683 h 509406"/>
                <a:gd name="connsiteX427" fmla="*/ 1064040 w 2377881"/>
                <a:gd name="connsiteY427" fmla="*/ 437206 h 509406"/>
                <a:gd name="connsiteX428" fmla="*/ 1068231 w 2377881"/>
                <a:gd name="connsiteY428" fmla="*/ 434825 h 509406"/>
                <a:gd name="connsiteX429" fmla="*/ 1264828 w 2377881"/>
                <a:gd name="connsiteY429" fmla="*/ 434063 h 509406"/>
                <a:gd name="connsiteX430" fmla="*/ 1273876 w 2377881"/>
                <a:gd name="connsiteY430" fmla="*/ 439207 h 509406"/>
                <a:gd name="connsiteX431" fmla="*/ 1273590 w 2377881"/>
                <a:gd name="connsiteY431" fmla="*/ 447017 h 509406"/>
                <a:gd name="connsiteX432" fmla="*/ 1268638 w 2377881"/>
                <a:gd name="connsiteY432" fmla="*/ 442731 h 509406"/>
                <a:gd name="connsiteX433" fmla="*/ 1259303 w 2377881"/>
                <a:gd name="connsiteY433" fmla="*/ 435778 h 509406"/>
                <a:gd name="connsiteX434" fmla="*/ 1264828 w 2377881"/>
                <a:gd name="connsiteY434" fmla="*/ 434063 h 509406"/>
                <a:gd name="connsiteX435" fmla="*/ 836583 w 2377881"/>
                <a:gd name="connsiteY435" fmla="*/ 434062 h 509406"/>
                <a:gd name="connsiteX436" fmla="*/ 846299 w 2377881"/>
                <a:gd name="connsiteY436" fmla="*/ 439111 h 509406"/>
                <a:gd name="connsiteX437" fmla="*/ 839155 w 2377881"/>
                <a:gd name="connsiteY437" fmla="*/ 438253 h 509406"/>
                <a:gd name="connsiteX438" fmla="*/ 832297 w 2377881"/>
                <a:gd name="connsiteY438" fmla="*/ 437587 h 509406"/>
                <a:gd name="connsiteX439" fmla="*/ 832202 w 2377881"/>
                <a:gd name="connsiteY439" fmla="*/ 437587 h 509406"/>
                <a:gd name="connsiteX440" fmla="*/ 836583 w 2377881"/>
                <a:gd name="connsiteY440" fmla="*/ 434062 h 509406"/>
                <a:gd name="connsiteX441" fmla="*/ 1019463 w 2377881"/>
                <a:gd name="connsiteY441" fmla="*/ 433872 h 509406"/>
                <a:gd name="connsiteX442" fmla="*/ 1018415 w 2377881"/>
                <a:gd name="connsiteY442" fmla="*/ 444159 h 509406"/>
                <a:gd name="connsiteX443" fmla="*/ 1018129 w 2377881"/>
                <a:gd name="connsiteY443" fmla="*/ 443207 h 509406"/>
                <a:gd name="connsiteX444" fmla="*/ 1017844 w 2377881"/>
                <a:gd name="connsiteY444" fmla="*/ 437111 h 509406"/>
                <a:gd name="connsiteX445" fmla="*/ 1017653 w 2377881"/>
                <a:gd name="connsiteY445" fmla="*/ 435682 h 509406"/>
                <a:gd name="connsiteX446" fmla="*/ 1019463 w 2377881"/>
                <a:gd name="connsiteY446" fmla="*/ 433872 h 509406"/>
                <a:gd name="connsiteX447" fmla="*/ 635891 w 2377881"/>
                <a:gd name="connsiteY447" fmla="*/ 433682 h 509406"/>
                <a:gd name="connsiteX448" fmla="*/ 641892 w 2377881"/>
                <a:gd name="connsiteY448" fmla="*/ 434730 h 509406"/>
                <a:gd name="connsiteX449" fmla="*/ 644178 w 2377881"/>
                <a:gd name="connsiteY449" fmla="*/ 436540 h 509406"/>
                <a:gd name="connsiteX450" fmla="*/ 643607 w 2377881"/>
                <a:gd name="connsiteY450" fmla="*/ 438254 h 509406"/>
                <a:gd name="connsiteX451" fmla="*/ 636082 w 2377881"/>
                <a:gd name="connsiteY451" fmla="*/ 445493 h 509406"/>
                <a:gd name="connsiteX452" fmla="*/ 631224 w 2377881"/>
                <a:gd name="connsiteY452" fmla="*/ 454065 h 509406"/>
                <a:gd name="connsiteX453" fmla="*/ 630843 w 2377881"/>
                <a:gd name="connsiteY453" fmla="*/ 456161 h 509406"/>
                <a:gd name="connsiteX454" fmla="*/ 626081 w 2377881"/>
                <a:gd name="connsiteY454" fmla="*/ 457018 h 509406"/>
                <a:gd name="connsiteX455" fmla="*/ 626081 w 2377881"/>
                <a:gd name="connsiteY455" fmla="*/ 449493 h 509406"/>
                <a:gd name="connsiteX456" fmla="*/ 625795 w 2377881"/>
                <a:gd name="connsiteY456" fmla="*/ 446255 h 509406"/>
                <a:gd name="connsiteX457" fmla="*/ 618270 w 2377881"/>
                <a:gd name="connsiteY457" fmla="*/ 452732 h 509406"/>
                <a:gd name="connsiteX458" fmla="*/ 623604 w 2377881"/>
                <a:gd name="connsiteY458" fmla="*/ 456828 h 509406"/>
                <a:gd name="connsiteX459" fmla="*/ 619318 w 2377881"/>
                <a:gd name="connsiteY459" fmla="*/ 457209 h 509406"/>
                <a:gd name="connsiteX460" fmla="*/ 618175 w 2377881"/>
                <a:gd name="connsiteY460" fmla="*/ 456352 h 509406"/>
                <a:gd name="connsiteX461" fmla="*/ 613603 w 2377881"/>
                <a:gd name="connsiteY461" fmla="*/ 452923 h 509406"/>
                <a:gd name="connsiteX462" fmla="*/ 605983 w 2377881"/>
                <a:gd name="connsiteY462" fmla="*/ 443588 h 509406"/>
                <a:gd name="connsiteX463" fmla="*/ 611507 w 2377881"/>
                <a:gd name="connsiteY463" fmla="*/ 443969 h 509406"/>
                <a:gd name="connsiteX464" fmla="*/ 616365 w 2377881"/>
                <a:gd name="connsiteY464" fmla="*/ 440159 h 509406"/>
                <a:gd name="connsiteX465" fmla="*/ 616651 w 2377881"/>
                <a:gd name="connsiteY465" fmla="*/ 435015 h 509406"/>
                <a:gd name="connsiteX466" fmla="*/ 628081 w 2377881"/>
                <a:gd name="connsiteY466" fmla="*/ 436825 h 509406"/>
                <a:gd name="connsiteX467" fmla="*/ 635891 w 2377881"/>
                <a:gd name="connsiteY467" fmla="*/ 433682 h 509406"/>
                <a:gd name="connsiteX468" fmla="*/ 978982 w 2377881"/>
                <a:gd name="connsiteY468" fmla="*/ 433300 h 509406"/>
                <a:gd name="connsiteX469" fmla="*/ 979077 w 2377881"/>
                <a:gd name="connsiteY469" fmla="*/ 433777 h 509406"/>
                <a:gd name="connsiteX470" fmla="*/ 979458 w 2377881"/>
                <a:gd name="connsiteY470" fmla="*/ 435777 h 509406"/>
                <a:gd name="connsiteX471" fmla="*/ 975267 w 2377881"/>
                <a:gd name="connsiteY471" fmla="*/ 441397 h 509406"/>
                <a:gd name="connsiteX472" fmla="*/ 974124 w 2377881"/>
                <a:gd name="connsiteY472" fmla="*/ 442254 h 509406"/>
                <a:gd name="connsiteX473" fmla="*/ 968028 w 2377881"/>
                <a:gd name="connsiteY473" fmla="*/ 441206 h 509406"/>
                <a:gd name="connsiteX474" fmla="*/ 967171 w 2377881"/>
                <a:gd name="connsiteY474" fmla="*/ 440254 h 509406"/>
                <a:gd name="connsiteX475" fmla="*/ 969647 w 2377881"/>
                <a:gd name="connsiteY475" fmla="*/ 437301 h 509406"/>
                <a:gd name="connsiteX476" fmla="*/ 970981 w 2377881"/>
                <a:gd name="connsiteY476" fmla="*/ 437587 h 509406"/>
                <a:gd name="connsiteX477" fmla="*/ 975172 w 2377881"/>
                <a:gd name="connsiteY477" fmla="*/ 434634 h 509406"/>
                <a:gd name="connsiteX478" fmla="*/ 975172 w 2377881"/>
                <a:gd name="connsiteY478" fmla="*/ 433967 h 509406"/>
                <a:gd name="connsiteX479" fmla="*/ 978982 w 2377881"/>
                <a:gd name="connsiteY479" fmla="*/ 433300 h 509406"/>
                <a:gd name="connsiteX480" fmla="*/ 1182531 w 2377881"/>
                <a:gd name="connsiteY480" fmla="*/ 433015 h 509406"/>
                <a:gd name="connsiteX481" fmla="*/ 1187294 w 2377881"/>
                <a:gd name="connsiteY481" fmla="*/ 436254 h 509406"/>
                <a:gd name="connsiteX482" fmla="*/ 1188246 w 2377881"/>
                <a:gd name="connsiteY482" fmla="*/ 437492 h 509406"/>
                <a:gd name="connsiteX483" fmla="*/ 1193771 w 2377881"/>
                <a:gd name="connsiteY483" fmla="*/ 441016 h 509406"/>
                <a:gd name="connsiteX484" fmla="*/ 1198914 w 2377881"/>
                <a:gd name="connsiteY484" fmla="*/ 442159 h 509406"/>
                <a:gd name="connsiteX485" fmla="*/ 1199105 w 2377881"/>
                <a:gd name="connsiteY485" fmla="*/ 443683 h 509406"/>
                <a:gd name="connsiteX486" fmla="*/ 1201105 w 2377881"/>
                <a:gd name="connsiteY486" fmla="*/ 450065 h 509406"/>
                <a:gd name="connsiteX487" fmla="*/ 1200438 w 2377881"/>
                <a:gd name="connsiteY487" fmla="*/ 450732 h 509406"/>
                <a:gd name="connsiteX488" fmla="*/ 1198533 w 2377881"/>
                <a:gd name="connsiteY488" fmla="*/ 452922 h 509406"/>
                <a:gd name="connsiteX489" fmla="*/ 1191389 w 2377881"/>
                <a:gd name="connsiteY489" fmla="*/ 453113 h 509406"/>
                <a:gd name="connsiteX490" fmla="*/ 1188341 w 2377881"/>
                <a:gd name="connsiteY490" fmla="*/ 449017 h 509406"/>
                <a:gd name="connsiteX491" fmla="*/ 1185675 w 2377881"/>
                <a:gd name="connsiteY491" fmla="*/ 450446 h 509406"/>
                <a:gd name="connsiteX492" fmla="*/ 1185008 w 2377881"/>
                <a:gd name="connsiteY492" fmla="*/ 450827 h 509406"/>
                <a:gd name="connsiteX493" fmla="*/ 1183103 w 2377881"/>
                <a:gd name="connsiteY493" fmla="*/ 448350 h 509406"/>
                <a:gd name="connsiteX494" fmla="*/ 1183865 w 2377881"/>
                <a:gd name="connsiteY494" fmla="*/ 447969 h 509406"/>
                <a:gd name="connsiteX495" fmla="*/ 1185770 w 2377881"/>
                <a:gd name="connsiteY495" fmla="*/ 446921 h 509406"/>
                <a:gd name="connsiteX496" fmla="*/ 1188056 w 2377881"/>
                <a:gd name="connsiteY496" fmla="*/ 442921 h 509406"/>
                <a:gd name="connsiteX497" fmla="*/ 1183293 w 2377881"/>
                <a:gd name="connsiteY497" fmla="*/ 433872 h 509406"/>
                <a:gd name="connsiteX498" fmla="*/ 1182531 w 2377881"/>
                <a:gd name="connsiteY498" fmla="*/ 433015 h 509406"/>
                <a:gd name="connsiteX499" fmla="*/ 1372840 w 2377881"/>
                <a:gd name="connsiteY499" fmla="*/ 432824 h 509406"/>
                <a:gd name="connsiteX500" fmla="*/ 1375983 w 2377881"/>
                <a:gd name="connsiteY500" fmla="*/ 433681 h 509406"/>
                <a:gd name="connsiteX501" fmla="*/ 1377889 w 2377881"/>
                <a:gd name="connsiteY501" fmla="*/ 436444 h 509406"/>
                <a:gd name="connsiteX502" fmla="*/ 1373888 w 2377881"/>
                <a:gd name="connsiteY502" fmla="*/ 440254 h 509406"/>
                <a:gd name="connsiteX503" fmla="*/ 1374017 w 2377881"/>
                <a:gd name="connsiteY503" fmla="*/ 444507 h 509406"/>
                <a:gd name="connsiteX504" fmla="*/ 1373019 w 2377881"/>
                <a:gd name="connsiteY504" fmla="*/ 439111 h 509406"/>
                <a:gd name="connsiteX505" fmla="*/ 1371983 w 2377881"/>
                <a:gd name="connsiteY505" fmla="*/ 433777 h 509406"/>
                <a:gd name="connsiteX506" fmla="*/ 187836 w 2377881"/>
                <a:gd name="connsiteY506" fmla="*/ 432824 h 509406"/>
                <a:gd name="connsiteX507" fmla="*/ 189169 w 2377881"/>
                <a:gd name="connsiteY507" fmla="*/ 432919 h 509406"/>
                <a:gd name="connsiteX508" fmla="*/ 198123 w 2377881"/>
                <a:gd name="connsiteY508" fmla="*/ 435872 h 509406"/>
                <a:gd name="connsiteX509" fmla="*/ 198980 w 2377881"/>
                <a:gd name="connsiteY509" fmla="*/ 441492 h 509406"/>
                <a:gd name="connsiteX510" fmla="*/ 197171 w 2377881"/>
                <a:gd name="connsiteY510" fmla="*/ 442730 h 509406"/>
                <a:gd name="connsiteX511" fmla="*/ 190408 w 2377881"/>
                <a:gd name="connsiteY511" fmla="*/ 443111 h 509406"/>
                <a:gd name="connsiteX512" fmla="*/ 187836 w 2377881"/>
                <a:gd name="connsiteY512" fmla="*/ 432824 h 509406"/>
                <a:gd name="connsiteX513" fmla="*/ 946216 w 2377881"/>
                <a:gd name="connsiteY513" fmla="*/ 432348 h 509406"/>
                <a:gd name="connsiteX514" fmla="*/ 946406 w 2377881"/>
                <a:gd name="connsiteY514" fmla="*/ 445397 h 509406"/>
                <a:gd name="connsiteX515" fmla="*/ 942882 w 2377881"/>
                <a:gd name="connsiteY515" fmla="*/ 448731 h 509406"/>
                <a:gd name="connsiteX516" fmla="*/ 938405 w 2377881"/>
                <a:gd name="connsiteY516" fmla="*/ 443492 h 509406"/>
                <a:gd name="connsiteX517" fmla="*/ 946120 w 2377881"/>
                <a:gd name="connsiteY517" fmla="*/ 440730 h 509406"/>
                <a:gd name="connsiteX518" fmla="*/ 945739 w 2377881"/>
                <a:gd name="connsiteY518" fmla="*/ 440349 h 509406"/>
                <a:gd name="connsiteX519" fmla="*/ 944215 w 2377881"/>
                <a:gd name="connsiteY519" fmla="*/ 438730 h 509406"/>
                <a:gd name="connsiteX520" fmla="*/ 942310 w 2377881"/>
                <a:gd name="connsiteY520" fmla="*/ 434158 h 509406"/>
                <a:gd name="connsiteX521" fmla="*/ 943358 w 2377881"/>
                <a:gd name="connsiteY521" fmla="*/ 433681 h 509406"/>
                <a:gd name="connsiteX522" fmla="*/ 675135 w 2377881"/>
                <a:gd name="connsiteY522" fmla="*/ 432253 h 509406"/>
                <a:gd name="connsiteX523" fmla="*/ 679326 w 2377881"/>
                <a:gd name="connsiteY523" fmla="*/ 437777 h 509406"/>
                <a:gd name="connsiteX524" fmla="*/ 678278 w 2377881"/>
                <a:gd name="connsiteY524" fmla="*/ 442064 h 509406"/>
                <a:gd name="connsiteX525" fmla="*/ 669896 w 2377881"/>
                <a:gd name="connsiteY525" fmla="*/ 436158 h 509406"/>
                <a:gd name="connsiteX526" fmla="*/ 666848 w 2377881"/>
                <a:gd name="connsiteY526" fmla="*/ 438254 h 509406"/>
                <a:gd name="connsiteX527" fmla="*/ 663229 w 2377881"/>
                <a:gd name="connsiteY527" fmla="*/ 440730 h 509406"/>
                <a:gd name="connsiteX528" fmla="*/ 656275 w 2377881"/>
                <a:gd name="connsiteY528" fmla="*/ 450636 h 509406"/>
                <a:gd name="connsiteX529" fmla="*/ 656371 w 2377881"/>
                <a:gd name="connsiteY529" fmla="*/ 448255 h 509406"/>
                <a:gd name="connsiteX530" fmla="*/ 658656 w 2377881"/>
                <a:gd name="connsiteY530" fmla="*/ 439682 h 509406"/>
                <a:gd name="connsiteX531" fmla="*/ 662847 w 2377881"/>
                <a:gd name="connsiteY531" fmla="*/ 435587 h 509406"/>
                <a:gd name="connsiteX532" fmla="*/ 672754 w 2377881"/>
                <a:gd name="connsiteY532" fmla="*/ 432634 h 509406"/>
                <a:gd name="connsiteX533" fmla="*/ 990889 w 2377881"/>
                <a:gd name="connsiteY533" fmla="*/ 431967 h 509406"/>
                <a:gd name="connsiteX534" fmla="*/ 998889 w 2377881"/>
                <a:gd name="connsiteY534" fmla="*/ 432157 h 509406"/>
                <a:gd name="connsiteX535" fmla="*/ 993746 w 2377881"/>
                <a:gd name="connsiteY535" fmla="*/ 434062 h 509406"/>
                <a:gd name="connsiteX536" fmla="*/ 997080 w 2377881"/>
                <a:gd name="connsiteY536" fmla="*/ 437682 h 509406"/>
                <a:gd name="connsiteX537" fmla="*/ 999652 w 2377881"/>
                <a:gd name="connsiteY537" fmla="*/ 442825 h 509406"/>
                <a:gd name="connsiteX538" fmla="*/ 990603 w 2377881"/>
                <a:gd name="connsiteY538" fmla="*/ 436634 h 509406"/>
                <a:gd name="connsiteX539" fmla="*/ 990889 w 2377881"/>
                <a:gd name="connsiteY539" fmla="*/ 431967 h 509406"/>
                <a:gd name="connsiteX540" fmla="*/ 54962 w 2377881"/>
                <a:gd name="connsiteY540" fmla="*/ 431300 h 509406"/>
                <a:gd name="connsiteX541" fmla="*/ 55819 w 2377881"/>
                <a:gd name="connsiteY541" fmla="*/ 434443 h 509406"/>
                <a:gd name="connsiteX542" fmla="*/ 55153 w 2377881"/>
                <a:gd name="connsiteY542" fmla="*/ 434539 h 509406"/>
                <a:gd name="connsiteX543" fmla="*/ 53152 w 2377881"/>
                <a:gd name="connsiteY543" fmla="*/ 435015 h 509406"/>
                <a:gd name="connsiteX544" fmla="*/ 56581 w 2377881"/>
                <a:gd name="connsiteY544" fmla="*/ 437872 h 509406"/>
                <a:gd name="connsiteX545" fmla="*/ 60867 w 2377881"/>
                <a:gd name="connsiteY545" fmla="*/ 436539 h 509406"/>
                <a:gd name="connsiteX546" fmla="*/ 65820 w 2377881"/>
                <a:gd name="connsiteY546" fmla="*/ 435015 h 509406"/>
                <a:gd name="connsiteX547" fmla="*/ 70392 w 2377881"/>
                <a:gd name="connsiteY547" fmla="*/ 438634 h 509406"/>
                <a:gd name="connsiteX548" fmla="*/ 69440 w 2377881"/>
                <a:gd name="connsiteY548" fmla="*/ 444159 h 509406"/>
                <a:gd name="connsiteX549" fmla="*/ 71059 w 2377881"/>
                <a:gd name="connsiteY549" fmla="*/ 447778 h 509406"/>
                <a:gd name="connsiteX550" fmla="*/ 71345 w 2377881"/>
                <a:gd name="connsiteY550" fmla="*/ 448921 h 509406"/>
                <a:gd name="connsiteX551" fmla="*/ 68583 w 2377881"/>
                <a:gd name="connsiteY551" fmla="*/ 449493 h 509406"/>
                <a:gd name="connsiteX552" fmla="*/ 68297 w 2377881"/>
                <a:gd name="connsiteY552" fmla="*/ 449683 h 509406"/>
                <a:gd name="connsiteX553" fmla="*/ 64296 w 2377881"/>
                <a:gd name="connsiteY553" fmla="*/ 451779 h 509406"/>
                <a:gd name="connsiteX554" fmla="*/ 52771 w 2377881"/>
                <a:gd name="connsiteY554" fmla="*/ 450159 h 509406"/>
                <a:gd name="connsiteX555" fmla="*/ 51342 w 2377881"/>
                <a:gd name="connsiteY555" fmla="*/ 447302 h 509406"/>
                <a:gd name="connsiteX556" fmla="*/ 50104 w 2377881"/>
                <a:gd name="connsiteY556" fmla="*/ 444921 h 509406"/>
                <a:gd name="connsiteX557" fmla="*/ 43532 w 2377881"/>
                <a:gd name="connsiteY557" fmla="*/ 434158 h 509406"/>
                <a:gd name="connsiteX558" fmla="*/ 48485 w 2377881"/>
                <a:gd name="connsiteY558" fmla="*/ 432633 h 509406"/>
                <a:gd name="connsiteX559" fmla="*/ 54295 w 2377881"/>
                <a:gd name="connsiteY559" fmla="*/ 431395 h 509406"/>
                <a:gd name="connsiteX560" fmla="*/ 748668 w 2377881"/>
                <a:gd name="connsiteY560" fmla="*/ 430824 h 509406"/>
                <a:gd name="connsiteX561" fmla="*/ 752764 w 2377881"/>
                <a:gd name="connsiteY561" fmla="*/ 430919 h 509406"/>
                <a:gd name="connsiteX562" fmla="*/ 760479 w 2377881"/>
                <a:gd name="connsiteY562" fmla="*/ 438158 h 509406"/>
                <a:gd name="connsiteX563" fmla="*/ 760955 w 2377881"/>
                <a:gd name="connsiteY563" fmla="*/ 438444 h 509406"/>
                <a:gd name="connsiteX564" fmla="*/ 766003 w 2377881"/>
                <a:gd name="connsiteY564" fmla="*/ 440730 h 509406"/>
                <a:gd name="connsiteX565" fmla="*/ 767051 w 2377881"/>
                <a:gd name="connsiteY565" fmla="*/ 440635 h 509406"/>
                <a:gd name="connsiteX566" fmla="*/ 775814 w 2377881"/>
                <a:gd name="connsiteY566" fmla="*/ 441492 h 509406"/>
                <a:gd name="connsiteX567" fmla="*/ 776005 w 2377881"/>
                <a:gd name="connsiteY567" fmla="*/ 444921 h 509406"/>
                <a:gd name="connsiteX568" fmla="*/ 770957 w 2377881"/>
                <a:gd name="connsiteY568" fmla="*/ 445969 h 509406"/>
                <a:gd name="connsiteX569" fmla="*/ 768480 w 2377881"/>
                <a:gd name="connsiteY569" fmla="*/ 451874 h 509406"/>
                <a:gd name="connsiteX570" fmla="*/ 766480 w 2377881"/>
                <a:gd name="connsiteY570" fmla="*/ 453303 h 509406"/>
                <a:gd name="connsiteX571" fmla="*/ 758479 w 2377881"/>
                <a:gd name="connsiteY571" fmla="*/ 448064 h 509406"/>
                <a:gd name="connsiteX572" fmla="*/ 763622 w 2377881"/>
                <a:gd name="connsiteY572" fmla="*/ 441206 h 509406"/>
                <a:gd name="connsiteX573" fmla="*/ 754669 w 2377881"/>
                <a:gd name="connsiteY573" fmla="*/ 439301 h 509406"/>
                <a:gd name="connsiteX574" fmla="*/ 755716 w 2377881"/>
                <a:gd name="connsiteY574" fmla="*/ 438920 h 509406"/>
                <a:gd name="connsiteX575" fmla="*/ 756478 w 2377881"/>
                <a:gd name="connsiteY575" fmla="*/ 435015 h 509406"/>
                <a:gd name="connsiteX576" fmla="*/ 749525 w 2377881"/>
                <a:gd name="connsiteY576" fmla="*/ 431300 h 509406"/>
                <a:gd name="connsiteX577" fmla="*/ 929833 w 2377881"/>
                <a:gd name="connsiteY577" fmla="*/ 430157 h 509406"/>
                <a:gd name="connsiteX578" fmla="*/ 931833 w 2377881"/>
                <a:gd name="connsiteY578" fmla="*/ 432348 h 509406"/>
                <a:gd name="connsiteX579" fmla="*/ 934309 w 2377881"/>
                <a:gd name="connsiteY579" fmla="*/ 440920 h 509406"/>
                <a:gd name="connsiteX580" fmla="*/ 928499 w 2377881"/>
                <a:gd name="connsiteY580" fmla="*/ 447302 h 509406"/>
                <a:gd name="connsiteX581" fmla="*/ 919165 w 2377881"/>
                <a:gd name="connsiteY581" fmla="*/ 444349 h 509406"/>
                <a:gd name="connsiteX582" fmla="*/ 916498 w 2377881"/>
                <a:gd name="connsiteY582" fmla="*/ 446921 h 509406"/>
                <a:gd name="connsiteX583" fmla="*/ 911926 w 2377881"/>
                <a:gd name="connsiteY583" fmla="*/ 454922 h 509406"/>
                <a:gd name="connsiteX584" fmla="*/ 909640 w 2377881"/>
                <a:gd name="connsiteY584" fmla="*/ 446540 h 509406"/>
                <a:gd name="connsiteX585" fmla="*/ 909259 w 2377881"/>
                <a:gd name="connsiteY585" fmla="*/ 445968 h 509406"/>
                <a:gd name="connsiteX586" fmla="*/ 905639 w 2377881"/>
                <a:gd name="connsiteY586" fmla="*/ 439873 h 509406"/>
                <a:gd name="connsiteX587" fmla="*/ 916974 w 2377881"/>
                <a:gd name="connsiteY587" fmla="*/ 437586 h 509406"/>
                <a:gd name="connsiteX588" fmla="*/ 925927 w 2377881"/>
                <a:gd name="connsiteY588" fmla="*/ 440825 h 509406"/>
                <a:gd name="connsiteX589" fmla="*/ 924594 w 2377881"/>
                <a:gd name="connsiteY589" fmla="*/ 433967 h 509406"/>
                <a:gd name="connsiteX590" fmla="*/ 929261 w 2377881"/>
                <a:gd name="connsiteY590" fmla="*/ 430538 h 509406"/>
                <a:gd name="connsiteX591" fmla="*/ 695899 w 2377881"/>
                <a:gd name="connsiteY591" fmla="*/ 430157 h 509406"/>
                <a:gd name="connsiteX592" fmla="*/ 701328 w 2377881"/>
                <a:gd name="connsiteY592" fmla="*/ 431777 h 509406"/>
                <a:gd name="connsiteX593" fmla="*/ 709520 w 2377881"/>
                <a:gd name="connsiteY593" fmla="*/ 431586 h 509406"/>
                <a:gd name="connsiteX594" fmla="*/ 716854 w 2377881"/>
                <a:gd name="connsiteY594" fmla="*/ 431586 h 509406"/>
                <a:gd name="connsiteX595" fmla="*/ 717711 w 2377881"/>
                <a:gd name="connsiteY595" fmla="*/ 434920 h 509406"/>
                <a:gd name="connsiteX596" fmla="*/ 717044 w 2377881"/>
                <a:gd name="connsiteY596" fmla="*/ 434920 h 509406"/>
                <a:gd name="connsiteX597" fmla="*/ 712853 w 2377881"/>
                <a:gd name="connsiteY597" fmla="*/ 435110 h 509406"/>
                <a:gd name="connsiteX598" fmla="*/ 704757 w 2377881"/>
                <a:gd name="connsiteY598" fmla="*/ 438920 h 509406"/>
                <a:gd name="connsiteX599" fmla="*/ 705805 w 2377881"/>
                <a:gd name="connsiteY599" fmla="*/ 439111 h 509406"/>
                <a:gd name="connsiteX600" fmla="*/ 711711 w 2377881"/>
                <a:gd name="connsiteY600" fmla="*/ 440063 h 509406"/>
                <a:gd name="connsiteX601" fmla="*/ 709139 w 2377881"/>
                <a:gd name="connsiteY601" fmla="*/ 449112 h 509406"/>
                <a:gd name="connsiteX602" fmla="*/ 699423 w 2377881"/>
                <a:gd name="connsiteY602" fmla="*/ 448255 h 509406"/>
                <a:gd name="connsiteX603" fmla="*/ 699614 w 2377881"/>
                <a:gd name="connsiteY603" fmla="*/ 451112 h 509406"/>
                <a:gd name="connsiteX604" fmla="*/ 698947 w 2377881"/>
                <a:gd name="connsiteY604" fmla="*/ 454732 h 509406"/>
                <a:gd name="connsiteX605" fmla="*/ 691613 w 2377881"/>
                <a:gd name="connsiteY605" fmla="*/ 456065 h 509406"/>
                <a:gd name="connsiteX606" fmla="*/ 695709 w 2377881"/>
                <a:gd name="connsiteY606" fmla="*/ 452636 h 509406"/>
                <a:gd name="connsiteX607" fmla="*/ 691422 w 2377881"/>
                <a:gd name="connsiteY607" fmla="*/ 449207 h 509406"/>
                <a:gd name="connsiteX608" fmla="*/ 698280 w 2377881"/>
                <a:gd name="connsiteY608" fmla="*/ 444159 h 509406"/>
                <a:gd name="connsiteX609" fmla="*/ 697328 w 2377881"/>
                <a:gd name="connsiteY609" fmla="*/ 441397 h 509406"/>
                <a:gd name="connsiteX610" fmla="*/ 697042 w 2377881"/>
                <a:gd name="connsiteY610" fmla="*/ 439206 h 509406"/>
                <a:gd name="connsiteX611" fmla="*/ 698280 w 2377881"/>
                <a:gd name="connsiteY611" fmla="*/ 437206 h 509406"/>
                <a:gd name="connsiteX612" fmla="*/ 695042 w 2377881"/>
                <a:gd name="connsiteY612" fmla="*/ 432634 h 509406"/>
                <a:gd name="connsiteX613" fmla="*/ 695899 w 2377881"/>
                <a:gd name="connsiteY613" fmla="*/ 430157 h 509406"/>
                <a:gd name="connsiteX614" fmla="*/ 778004 w 2377881"/>
                <a:gd name="connsiteY614" fmla="*/ 429681 h 509406"/>
                <a:gd name="connsiteX615" fmla="*/ 790863 w 2377881"/>
                <a:gd name="connsiteY615" fmla="*/ 432539 h 509406"/>
                <a:gd name="connsiteX616" fmla="*/ 789529 w 2377881"/>
                <a:gd name="connsiteY616" fmla="*/ 432539 h 509406"/>
                <a:gd name="connsiteX617" fmla="*/ 779338 w 2377881"/>
                <a:gd name="connsiteY617" fmla="*/ 431205 h 509406"/>
                <a:gd name="connsiteX618" fmla="*/ 776099 w 2377881"/>
                <a:gd name="connsiteY618" fmla="*/ 432253 h 509406"/>
                <a:gd name="connsiteX619" fmla="*/ 778004 w 2377881"/>
                <a:gd name="connsiteY619" fmla="*/ 429681 h 509406"/>
                <a:gd name="connsiteX620" fmla="*/ 536736 w 2377881"/>
                <a:gd name="connsiteY620" fmla="*/ 424633 h 509406"/>
                <a:gd name="connsiteX621" fmla="*/ 545309 w 2377881"/>
                <a:gd name="connsiteY621" fmla="*/ 429967 h 509406"/>
                <a:gd name="connsiteX622" fmla="*/ 541403 w 2377881"/>
                <a:gd name="connsiteY622" fmla="*/ 433681 h 509406"/>
                <a:gd name="connsiteX623" fmla="*/ 540927 w 2377881"/>
                <a:gd name="connsiteY623" fmla="*/ 434158 h 509406"/>
                <a:gd name="connsiteX624" fmla="*/ 543975 w 2377881"/>
                <a:gd name="connsiteY624" fmla="*/ 436444 h 509406"/>
                <a:gd name="connsiteX625" fmla="*/ 550642 w 2377881"/>
                <a:gd name="connsiteY625" fmla="*/ 432062 h 509406"/>
                <a:gd name="connsiteX626" fmla="*/ 552167 w 2377881"/>
                <a:gd name="connsiteY626" fmla="*/ 434634 h 509406"/>
                <a:gd name="connsiteX627" fmla="*/ 553691 w 2377881"/>
                <a:gd name="connsiteY627" fmla="*/ 437206 h 509406"/>
                <a:gd name="connsiteX628" fmla="*/ 556167 w 2377881"/>
                <a:gd name="connsiteY628" fmla="*/ 441016 h 509406"/>
                <a:gd name="connsiteX629" fmla="*/ 560739 w 2377881"/>
                <a:gd name="connsiteY629" fmla="*/ 432824 h 509406"/>
                <a:gd name="connsiteX630" fmla="*/ 569121 w 2377881"/>
                <a:gd name="connsiteY630" fmla="*/ 434539 h 509406"/>
                <a:gd name="connsiteX631" fmla="*/ 569597 w 2377881"/>
                <a:gd name="connsiteY631" fmla="*/ 436444 h 509406"/>
                <a:gd name="connsiteX632" fmla="*/ 569883 w 2377881"/>
                <a:gd name="connsiteY632" fmla="*/ 437396 h 509406"/>
                <a:gd name="connsiteX633" fmla="*/ 573788 w 2377881"/>
                <a:gd name="connsiteY633" fmla="*/ 439968 h 509406"/>
                <a:gd name="connsiteX634" fmla="*/ 571026 w 2377881"/>
                <a:gd name="connsiteY634" fmla="*/ 444254 h 509406"/>
                <a:gd name="connsiteX635" fmla="*/ 571693 w 2377881"/>
                <a:gd name="connsiteY635" fmla="*/ 447302 h 509406"/>
                <a:gd name="connsiteX636" fmla="*/ 572836 w 2377881"/>
                <a:gd name="connsiteY636" fmla="*/ 447397 h 509406"/>
                <a:gd name="connsiteX637" fmla="*/ 574931 w 2377881"/>
                <a:gd name="connsiteY637" fmla="*/ 447588 h 509406"/>
                <a:gd name="connsiteX638" fmla="*/ 579599 w 2377881"/>
                <a:gd name="connsiteY638" fmla="*/ 444254 h 509406"/>
                <a:gd name="connsiteX639" fmla="*/ 578075 w 2377881"/>
                <a:gd name="connsiteY639" fmla="*/ 437206 h 509406"/>
                <a:gd name="connsiteX640" fmla="*/ 576836 w 2377881"/>
                <a:gd name="connsiteY640" fmla="*/ 431014 h 509406"/>
                <a:gd name="connsiteX641" fmla="*/ 580551 w 2377881"/>
                <a:gd name="connsiteY641" fmla="*/ 434158 h 509406"/>
                <a:gd name="connsiteX642" fmla="*/ 584837 w 2377881"/>
                <a:gd name="connsiteY642" fmla="*/ 434062 h 509406"/>
                <a:gd name="connsiteX643" fmla="*/ 595505 w 2377881"/>
                <a:gd name="connsiteY643" fmla="*/ 439111 h 509406"/>
                <a:gd name="connsiteX644" fmla="*/ 600744 w 2377881"/>
                <a:gd name="connsiteY644" fmla="*/ 444445 h 509406"/>
                <a:gd name="connsiteX645" fmla="*/ 604173 w 2377881"/>
                <a:gd name="connsiteY645" fmla="*/ 446826 h 509406"/>
                <a:gd name="connsiteX646" fmla="*/ 598458 w 2377881"/>
                <a:gd name="connsiteY646" fmla="*/ 451493 h 509406"/>
                <a:gd name="connsiteX647" fmla="*/ 591981 w 2377881"/>
                <a:gd name="connsiteY647" fmla="*/ 446635 h 509406"/>
                <a:gd name="connsiteX648" fmla="*/ 590267 w 2377881"/>
                <a:gd name="connsiteY648" fmla="*/ 449302 h 509406"/>
                <a:gd name="connsiteX649" fmla="*/ 589028 w 2377881"/>
                <a:gd name="connsiteY649" fmla="*/ 451303 h 509406"/>
                <a:gd name="connsiteX650" fmla="*/ 583790 w 2377881"/>
                <a:gd name="connsiteY650" fmla="*/ 452827 h 509406"/>
                <a:gd name="connsiteX651" fmla="*/ 574931 w 2377881"/>
                <a:gd name="connsiteY651" fmla="*/ 453779 h 509406"/>
                <a:gd name="connsiteX652" fmla="*/ 562834 w 2377881"/>
                <a:gd name="connsiteY652" fmla="*/ 451874 h 509406"/>
                <a:gd name="connsiteX653" fmla="*/ 557501 w 2377881"/>
                <a:gd name="connsiteY653" fmla="*/ 451779 h 509406"/>
                <a:gd name="connsiteX654" fmla="*/ 546642 w 2377881"/>
                <a:gd name="connsiteY654" fmla="*/ 451684 h 509406"/>
                <a:gd name="connsiteX655" fmla="*/ 541975 w 2377881"/>
                <a:gd name="connsiteY655" fmla="*/ 452255 h 509406"/>
                <a:gd name="connsiteX656" fmla="*/ 533688 w 2377881"/>
                <a:gd name="connsiteY656" fmla="*/ 455494 h 509406"/>
                <a:gd name="connsiteX657" fmla="*/ 525306 w 2377881"/>
                <a:gd name="connsiteY657" fmla="*/ 455779 h 509406"/>
                <a:gd name="connsiteX658" fmla="*/ 520829 w 2377881"/>
                <a:gd name="connsiteY658" fmla="*/ 456637 h 509406"/>
                <a:gd name="connsiteX659" fmla="*/ 524496 w 2377881"/>
                <a:gd name="connsiteY659" fmla="*/ 444413 h 509406"/>
                <a:gd name="connsiteX660" fmla="*/ 517305 w 2377881"/>
                <a:gd name="connsiteY660" fmla="*/ 453684 h 509406"/>
                <a:gd name="connsiteX661" fmla="*/ 510162 w 2377881"/>
                <a:gd name="connsiteY661" fmla="*/ 456351 h 509406"/>
                <a:gd name="connsiteX662" fmla="*/ 506542 w 2377881"/>
                <a:gd name="connsiteY662" fmla="*/ 455018 h 509406"/>
                <a:gd name="connsiteX663" fmla="*/ 500827 w 2377881"/>
                <a:gd name="connsiteY663" fmla="*/ 454161 h 509406"/>
                <a:gd name="connsiteX664" fmla="*/ 491969 w 2377881"/>
                <a:gd name="connsiteY664" fmla="*/ 454161 h 509406"/>
                <a:gd name="connsiteX665" fmla="*/ 487397 w 2377881"/>
                <a:gd name="connsiteY665" fmla="*/ 452446 h 509406"/>
                <a:gd name="connsiteX666" fmla="*/ 483206 w 2377881"/>
                <a:gd name="connsiteY666" fmla="*/ 454542 h 509406"/>
                <a:gd name="connsiteX667" fmla="*/ 475110 w 2377881"/>
                <a:gd name="connsiteY667" fmla="*/ 451303 h 509406"/>
                <a:gd name="connsiteX668" fmla="*/ 470157 w 2377881"/>
                <a:gd name="connsiteY668" fmla="*/ 452351 h 509406"/>
                <a:gd name="connsiteX669" fmla="*/ 468252 w 2377881"/>
                <a:gd name="connsiteY669" fmla="*/ 452732 h 509406"/>
                <a:gd name="connsiteX670" fmla="*/ 469585 w 2377881"/>
                <a:gd name="connsiteY670" fmla="*/ 463495 h 509406"/>
                <a:gd name="connsiteX671" fmla="*/ 475491 w 2377881"/>
                <a:gd name="connsiteY671" fmla="*/ 472163 h 509406"/>
                <a:gd name="connsiteX672" fmla="*/ 478729 w 2377881"/>
                <a:gd name="connsiteY672" fmla="*/ 472639 h 509406"/>
                <a:gd name="connsiteX673" fmla="*/ 480634 w 2377881"/>
                <a:gd name="connsiteY673" fmla="*/ 472925 h 509406"/>
                <a:gd name="connsiteX674" fmla="*/ 479682 w 2377881"/>
                <a:gd name="connsiteY674" fmla="*/ 474449 h 509406"/>
                <a:gd name="connsiteX675" fmla="*/ 461013 w 2377881"/>
                <a:gd name="connsiteY675" fmla="*/ 472925 h 509406"/>
                <a:gd name="connsiteX676" fmla="*/ 459870 w 2377881"/>
                <a:gd name="connsiteY676" fmla="*/ 472639 h 509406"/>
                <a:gd name="connsiteX677" fmla="*/ 455393 w 2377881"/>
                <a:gd name="connsiteY677" fmla="*/ 471687 h 509406"/>
                <a:gd name="connsiteX678" fmla="*/ 448630 w 2377881"/>
                <a:gd name="connsiteY678" fmla="*/ 467686 h 509406"/>
                <a:gd name="connsiteX679" fmla="*/ 453297 w 2377881"/>
                <a:gd name="connsiteY679" fmla="*/ 463114 h 509406"/>
                <a:gd name="connsiteX680" fmla="*/ 454917 w 2377881"/>
                <a:gd name="connsiteY680" fmla="*/ 461590 h 509406"/>
                <a:gd name="connsiteX681" fmla="*/ 447678 w 2377881"/>
                <a:gd name="connsiteY681" fmla="*/ 454065 h 509406"/>
                <a:gd name="connsiteX682" fmla="*/ 445106 w 2377881"/>
                <a:gd name="connsiteY682" fmla="*/ 453780 h 509406"/>
                <a:gd name="connsiteX683" fmla="*/ 440629 w 2377881"/>
                <a:gd name="connsiteY683" fmla="*/ 451494 h 509406"/>
                <a:gd name="connsiteX684" fmla="*/ 436343 w 2377881"/>
                <a:gd name="connsiteY684" fmla="*/ 450255 h 509406"/>
                <a:gd name="connsiteX685" fmla="*/ 436819 w 2377881"/>
                <a:gd name="connsiteY685" fmla="*/ 453684 h 509406"/>
                <a:gd name="connsiteX686" fmla="*/ 437010 w 2377881"/>
                <a:gd name="connsiteY686" fmla="*/ 454161 h 509406"/>
                <a:gd name="connsiteX687" fmla="*/ 432723 w 2377881"/>
                <a:gd name="connsiteY687" fmla="*/ 455685 h 509406"/>
                <a:gd name="connsiteX688" fmla="*/ 428532 w 2377881"/>
                <a:gd name="connsiteY688" fmla="*/ 450255 h 509406"/>
                <a:gd name="connsiteX689" fmla="*/ 425008 w 2377881"/>
                <a:gd name="connsiteY689" fmla="*/ 452732 h 509406"/>
                <a:gd name="connsiteX690" fmla="*/ 422055 w 2377881"/>
                <a:gd name="connsiteY690" fmla="*/ 454827 h 509406"/>
                <a:gd name="connsiteX691" fmla="*/ 413578 w 2377881"/>
                <a:gd name="connsiteY691" fmla="*/ 453494 h 509406"/>
                <a:gd name="connsiteX692" fmla="*/ 413483 w 2377881"/>
                <a:gd name="connsiteY692" fmla="*/ 453684 h 509406"/>
                <a:gd name="connsiteX693" fmla="*/ 412054 w 2377881"/>
                <a:gd name="connsiteY693" fmla="*/ 457399 h 509406"/>
                <a:gd name="connsiteX694" fmla="*/ 403958 w 2377881"/>
                <a:gd name="connsiteY694" fmla="*/ 453970 h 509406"/>
                <a:gd name="connsiteX695" fmla="*/ 396338 w 2377881"/>
                <a:gd name="connsiteY695" fmla="*/ 455113 h 509406"/>
                <a:gd name="connsiteX696" fmla="*/ 394338 w 2377881"/>
                <a:gd name="connsiteY696" fmla="*/ 456351 h 509406"/>
                <a:gd name="connsiteX697" fmla="*/ 392242 w 2377881"/>
                <a:gd name="connsiteY697" fmla="*/ 457685 h 509406"/>
                <a:gd name="connsiteX698" fmla="*/ 387575 w 2377881"/>
                <a:gd name="connsiteY698" fmla="*/ 460161 h 509406"/>
                <a:gd name="connsiteX699" fmla="*/ 384527 w 2377881"/>
                <a:gd name="connsiteY699" fmla="*/ 469877 h 509406"/>
                <a:gd name="connsiteX700" fmla="*/ 383860 w 2377881"/>
                <a:gd name="connsiteY700" fmla="*/ 473687 h 509406"/>
                <a:gd name="connsiteX701" fmla="*/ 383574 w 2377881"/>
                <a:gd name="connsiteY701" fmla="*/ 475020 h 509406"/>
                <a:gd name="connsiteX702" fmla="*/ 379098 w 2377881"/>
                <a:gd name="connsiteY702" fmla="*/ 478640 h 509406"/>
                <a:gd name="connsiteX703" fmla="*/ 379764 w 2377881"/>
                <a:gd name="connsiteY703" fmla="*/ 476830 h 509406"/>
                <a:gd name="connsiteX704" fmla="*/ 381098 w 2377881"/>
                <a:gd name="connsiteY704" fmla="*/ 475211 h 509406"/>
                <a:gd name="connsiteX705" fmla="*/ 376907 w 2377881"/>
                <a:gd name="connsiteY705" fmla="*/ 470353 h 509406"/>
                <a:gd name="connsiteX706" fmla="*/ 373764 w 2377881"/>
                <a:gd name="connsiteY706" fmla="*/ 461400 h 509406"/>
                <a:gd name="connsiteX707" fmla="*/ 358809 w 2377881"/>
                <a:gd name="connsiteY707" fmla="*/ 467400 h 509406"/>
                <a:gd name="connsiteX708" fmla="*/ 359762 w 2377881"/>
                <a:gd name="connsiteY708" fmla="*/ 472734 h 509406"/>
                <a:gd name="connsiteX709" fmla="*/ 359095 w 2377881"/>
                <a:gd name="connsiteY709" fmla="*/ 472258 h 509406"/>
                <a:gd name="connsiteX710" fmla="*/ 357571 w 2377881"/>
                <a:gd name="connsiteY710" fmla="*/ 471210 h 509406"/>
                <a:gd name="connsiteX711" fmla="*/ 353190 w 2377881"/>
                <a:gd name="connsiteY711" fmla="*/ 466448 h 509406"/>
                <a:gd name="connsiteX712" fmla="*/ 347665 w 2377881"/>
                <a:gd name="connsiteY712" fmla="*/ 464543 h 509406"/>
                <a:gd name="connsiteX713" fmla="*/ 343284 w 2377881"/>
                <a:gd name="connsiteY713" fmla="*/ 469782 h 509406"/>
                <a:gd name="connsiteX714" fmla="*/ 342807 w 2377881"/>
                <a:gd name="connsiteY714" fmla="*/ 469591 h 509406"/>
                <a:gd name="connsiteX715" fmla="*/ 339474 w 2377881"/>
                <a:gd name="connsiteY715" fmla="*/ 468448 h 509406"/>
                <a:gd name="connsiteX716" fmla="*/ 329663 w 2377881"/>
                <a:gd name="connsiteY716" fmla="*/ 464352 h 509406"/>
                <a:gd name="connsiteX717" fmla="*/ 330425 w 2377881"/>
                <a:gd name="connsiteY717" fmla="*/ 459590 h 509406"/>
                <a:gd name="connsiteX718" fmla="*/ 335283 w 2377881"/>
                <a:gd name="connsiteY718" fmla="*/ 463590 h 509406"/>
                <a:gd name="connsiteX719" fmla="*/ 342045 w 2377881"/>
                <a:gd name="connsiteY719" fmla="*/ 461876 h 509406"/>
                <a:gd name="connsiteX720" fmla="*/ 350999 w 2377881"/>
                <a:gd name="connsiteY720" fmla="*/ 458637 h 509406"/>
                <a:gd name="connsiteX721" fmla="*/ 354142 w 2377881"/>
                <a:gd name="connsiteY721" fmla="*/ 460161 h 509406"/>
                <a:gd name="connsiteX722" fmla="*/ 360619 w 2377881"/>
                <a:gd name="connsiteY722" fmla="*/ 458637 h 509406"/>
                <a:gd name="connsiteX723" fmla="*/ 364810 w 2377881"/>
                <a:gd name="connsiteY723" fmla="*/ 458256 h 509406"/>
                <a:gd name="connsiteX724" fmla="*/ 367096 w 2377881"/>
                <a:gd name="connsiteY724" fmla="*/ 458637 h 509406"/>
                <a:gd name="connsiteX725" fmla="*/ 372335 w 2377881"/>
                <a:gd name="connsiteY725" fmla="*/ 457018 h 509406"/>
                <a:gd name="connsiteX726" fmla="*/ 367954 w 2377881"/>
                <a:gd name="connsiteY726" fmla="*/ 452160 h 509406"/>
                <a:gd name="connsiteX727" fmla="*/ 360333 w 2377881"/>
                <a:gd name="connsiteY727" fmla="*/ 446731 h 509406"/>
                <a:gd name="connsiteX728" fmla="*/ 367382 w 2377881"/>
                <a:gd name="connsiteY728" fmla="*/ 447017 h 509406"/>
                <a:gd name="connsiteX729" fmla="*/ 370335 w 2377881"/>
                <a:gd name="connsiteY729" fmla="*/ 443874 h 509406"/>
                <a:gd name="connsiteX730" fmla="*/ 365191 w 2377881"/>
                <a:gd name="connsiteY730" fmla="*/ 444064 h 509406"/>
                <a:gd name="connsiteX731" fmla="*/ 364905 w 2377881"/>
                <a:gd name="connsiteY731" fmla="*/ 444350 h 509406"/>
                <a:gd name="connsiteX732" fmla="*/ 365191 w 2377881"/>
                <a:gd name="connsiteY732" fmla="*/ 441207 h 509406"/>
                <a:gd name="connsiteX733" fmla="*/ 376526 w 2377881"/>
                <a:gd name="connsiteY733" fmla="*/ 433682 h 509406"/>
                <a:gd name="connsiteX734" fmla="*/ 390813 w 2377881"/>
                <a:gd name="connsiteY734" fmla="*/ 433968 h 509406"/>
                <a:gd name="connsiteX735" fmla="*/ 395862 w 2377881"/>
                <a:gd name="connsiteY735" fmla="*/ 436444 h 509406"/>
                <a:gd name="connsiteX736" fmla="*/ 397767 w 2377881"/>
                <a:gd name="connsiteY736" fmla="*/ 436635 h 509406"/>
                <a:gd name="connsiteX737" fmla="*/ 402148 w 2377881"/>
                <a:gd name="connsiteY737" fmla="*/ 432920 h 509406"/>
                <a:gd name="connsiteX738" fmla="*/ 404339 w 2377881"/>
                <a:gd name="connsiteY738" fmla="*/ 432444 h 509406"/>
                <a:gd name="connsiteX739" fmla="*/ 408530 w 2377881"/>
                <a:gd name="connsiteY739" fmla="*/ 433396 h 509406"/>
                <a:gd name="connsiteX740" fmla="*/ 414721 w 2377881"/>
                <a:gd name="connsiteY740" fmla="*/ 436920 h 509406"/>
                <a:gd name="connsiteX741" fmla="*/ 414912 w 2377881"/>
                <a:gd name="connsiteY741" fmla="*/ 438159 h 509406"/>
                <a:gd name="connsiteX742" fmla="*/ 415959 w 2377881"/>
                <a:gd name="connsiteY742" fmla="*/ 440826 h 509406"/>
                <a:gd name="connsiteX743" fmla="*/ 419198 w 2377881"/>
                <a:gd name="connsiteY743" fmla="*/ 440540 h 509406"/>
                <a:gd name="connsiteX744" fmla="*/ 419865 w 2377881"/>
                <a:gd name="connsiteY744" fmla="*/ 435111 h 509406"/>
                <a:gd name="connsiteX745" fmla="*/ 431485 w 2377881"/>
                <a:gd name="connsiteY745" fmla="*/ 433110 h 509406"/>
                <a:gd name="connsiteX746" fmla="*/ 440153 w 2377881"/>
                <a:gd name="connsiteY746" fmla="*/ 435301 h 509406"/>
                <a:gd name="connsiteX747" fmla="*/ 441010 w 2377881"/>
                <a:gd name="connsiteY747" fmla="*/ 434730 h 509406"/>
                <a:gd name="connsiteX748" fmla="*/ 447011 w 2377881"/>
                <a:gd name="connsiteY748" fmla="*/ 430253 h 509406"/>
                <a:gd name="connsiteX749" fmla="*/ 455679 w 2377881"/>
                <a:gd name="connsiteY749" fmla="*/ 433777 h 509406"/>
                <a:gd name="connsiteX750" fmla="*/ 456155 w 2377881"/>
                <a:gd name="connsiteY750" fmla="*/ 432253 h 509406"/>
                <a:gd name="connsiteX751" fmla="*/ 456822 w 2377881"/>
                <a:gd name="connsiteY751" fmla="*/ 430348 h 509406"/>
                <a:gd name="connsiteX752" fmla="*/ 464061 w 2377881"/>
                <a:gd name="connsiteY752" fmla="*/ 432825 h 509406"/>
                <a:gd name="connsiteX753" fmla="*/ 473681 w 2377881"/>
                <a:gd name="connsiteY753" fmla="*/ 433491 h 509406"/>
                <a:gd name="connsiteX754" fmla="*/ 486254 w 2377881"/>
                <a:gd name="connsiteY754" fmla="*/ 433587 h 509406"/>
                <a:gd name="connsiteX755" fmla="*/ 486349 w 2377881"/>
                <a:gd name="connsiteY755" fmla="*/ 438444 h 509406"/>
                <a:gd name="connsiteX756" fmla="*/ 486635 w 2377881"/>
                <a:gd name="connsiteY756" fmla="*/ 438159 h 509406"/>
                <a:gd name="connsiteX757" fmla="*/ 489492 w 2377881"/>
                <a:gd name="connsiteY757" fmla="*/ 434920 h 509406"/>
                <a:gd name="connsiteX758" fmla="*/ 490064 w 2377881"/>
                <a:gd name="connsiteY758" fmla="*/ 434253 h 509406"/>
                <a:gd name="connsiteX759" fmla="*/ 495874 w 2377881"/>
                <a:gd name="connsiteY759" fmla="*/ 432253 h 509406"/>
                <a:gd name="connsiteX760" fmla="*/ 507876 w 2377881"/>
                <a:gd name="connsiteY760" fmla="*/ 434539 h 509406"/>
                <a:gd name="connsiteX761" fmla="*/ 513210 w 2377881"/>
                <a:gd name="connsiteY761" fmla="*/ 437968 h 509406"/>
                <a:gd name="connsiteX762" fmla="*/ 506066 w 2377881"/>
                <a:gd name="connsiteY762" fmla="*/ 428157 h 509406"/>
                <a:gd name="connsiteX763" fmla="*/ 510257 w 2377881"/>
                <a:gd name="connsiteY763" fmla="*/ 426443 h 509406"/>
                <a:gd name="connsiteX764" fmla="*/ 520163 w 2377881"/>
                <a:gd name="connsiteY764" fmla="*/ 432634 h 509406"/>
                <a:gd name="connsiteX765" fmla="*/ 523687 w 2377881"/>
                <a:gd name="connsiteY765" fmla="*/ 432825 h 509406"/>
                <a:gd name="connsiteX766" fmla="*/ 524354 w 2377881"/>
                <a:gd name="connsiteY766" fmla="*/ 432920 h 509406"/>
                <a:gd name="connsiteX767" fmla="*/ 528736 w 2377881"/>
                <a:gd name="connsiteY767" fmla="*/ 437778 h 509406"/>
                <a:gd name="connsiteX768" fmla="*/ 529783 w 2377881"/>
                <a:gd name="connsiteY768" fmla="*/ 439492 h 509406"/>
                <a:gd name="connsiteX769" fmla="*/ 529783 w 2377881"/>
                <a:gd name="connsiteY769" fmla="*/ 439396 h 509406"/>
                <a:gd name="connsiteX770" fmla="*/ 528735 w 2377881"/>
                <a:gd name="connsiteY770" fmla="*/ 437682 h 509406"/>
                <a:gd name="connsiteX771" fmla="*/ 527687 w 2377881"/>
                <a:gd name="connsiteY771" fmla="*/ 434729 h 509406"/>
                <a:gd name="connsiteX772" fmla="*/ 531783 w 2377881"/>
                <a:gd name="connsiteY772" fmla="*/ 432157 h 509406"/>
                <a:gd name="connsiteX773" fmla="*/ 533307 w 2377881"/>
                <a:gd name="connsiteY773" fmla="*/ 431491 h 509406"/>
                <a:gd name="connsiteX774" fmla="*/ 537784 w 2377881"/>
                <a:gd name="connsiteY774" fmla="*/ 430729 h 509406"/>
                <a:gd name="connsiteX775" fmla="*/ 540832 w 2377881"/>
                <a:gd name="connsiteY775" fmla="*/ 427585 h 509406"/>
                <a:gd name="connsiteX776" fmla="*/ 906211 w 2377881"/>
                <a:gd name="connsiteY776" fmla="*/ 424348 h 509406"/>
                <a:gd name="connsiteX777" fmla="*/ 913736 w 2377881"/>
                <a:gd name="connsiteY777" fmla="*/ 427205 h 509406"/>
                <a:gd name="connsiteX778" fmla="*/ 906687 w 2377881"/>
                <a:gd name="connsiteY778" fmla="*/ 435873 h 509406"/>
                <a:gd name="connsiteX779" fmla="*/ 902496 w 2377881"/>
                <a:gd name="connsiteY779" fmla="*/ 436825 h 509406"/>
                <a:gd name="connsiteX780" fmla="*/ 901639 w 2377881"/>
                <a:gd name="connsiteY780" fmla="*/ 437016 h 509406"/>
                <a:gd name="connsiteX781" fmla="*/ 900687 w 2377881"/>
                <a:gd name="connsiteY781" fmla="*/ 433015 h 509406"/>
                <a:gd name="connsiteX782" fmla="*/ 901639 w 2377881"/>
                <a:gd name="connsiteY782" fmla="*/ 432825 h 509406"/>
                <a:gd name="connsiteX783" fmla="*/ 904020 w 2377881"/>
                <a:gd name="connsiteY783" fmla="*/ 432444 h 509406"/>
                <a:gd name="connsiteX784" fmla="*/ 909354 w 2377881"/>
                <a:gd name="connsiteY784" fmla="*/ 430825 h 509406"/>
                <a:gd name="connsiteX785" fmla="*/ 905259 w 2377881"/>
                <a:gd name="connsiteY785" fmla="*/ 427777 h 509406"/>
                <a:gd name="connsiteX786" fmla="*/ 906211 w 2377881"/>
                <a:gd name="connsiteY786" fmla="*/ 424348 h 509406"/>
                <a:gd name="connsiteX787" fmla="*/ 102396 w 2377881"/>
                <a:gd name="connsiteY787" fmla="*/ 423490 h 509406"/>
                <a:gd name="connsiteX788" fmla="*/ 90014 w 2377881"/>
                <a:gd name="connsiteY788" fmla="*/ 427014 h 509406"/>
                <a:gd name="connsiteX789" fmla="*/ 87632 w 2377881"/>
                <a:gd name="connsiteY789" fmla="*/ 426538 h 509406"/>
                <a:gd name="connsiteX790" fmla="*/ 84965 w 2377881"/>
                <a:gd name="connsiteY790" fmla="*/ 427871 h 509406"/>
                <a:gd name="connsiteX791" fmla="*/ 85251 w 2377881"/>
                <a:gd name="connsiteY791" fmla="*/ 429681 h 509406"/>
                <a:gd name="connsiteX792" fmla="*/ 96491 w 2377881"/>
                <a:gd name="connsiteY792" fmla="*/ 432443 h 509406"/>
                <a:gd name="connsiteX793" fmla="*/ 99634 w 2377881"/>
                <a:gd name="connsiteY793" fmla="*/ 429205 h 509406"/>
                <a:gd name="connsiteX794" fmla="*/ 100777 w 2377881"/>
                <a:gd name="connsiteY794" fmla="*/ 426347 h 509406"/>
                <a:gd name="connsiteX795" fmla="*/ 102301 w 2377881"/>
                <a:gd name="connsiteY795" fmla="*/ 426347 h 509406"/>
                <a:gd name="connsiteX796" fmla="*/ 102396 w 2377881"/>
                <a:gd name="connsiteY796" fmla="*/ 423490 h 509406"/>
                <a:gd name="connsiteX797" fmla="*/ 949073 w 2377881"/>
                <a:gd name="connsiteY797" fmla="*/ 420823 h 509406"/>
                <a:gd name="connsiteX798" fmla="*/ 950407 w 2377881"/>
                <a:gd name="connsiteY798" fmla="*/ 423681 h 509406"/>
                <a:gd name="connsiteX799" fmla="*/ 938310 w 2377881"/>
                <a:gd name="connsiteY799" fmla="*/ 427777 h 509406"/>
                <a:gd name="connsiteX800" fmla="*/ 936310 w 2377881"/>
                <a:gd name="connsiteY800" fmla="*/ 423490 h 509406"/>
                <a:gd name="connsiteX801" fmla="*/ 942692 w 2377881"/>
                <a:gd name="connsiteY801" fmla="*/ 424157 h 509406"/>
                <a:gd name="connsiteX802" fmla="*/ 944025 w 2377881"/>
                <a:gd name="connsiteY802" fmla="*/ 424252 h 509406"/>
                <a:gd name="connsiteX803" fmla="*/ 949073 w 2377881"/>
                <a:gd name="connsiteY803" fmla="*/ 420823 h 509406"/>
                <a:gd name="connsiteX804" fmla="*/ 1018130 w 2377881"/>
                <a:gd name="connsiteY804" fmla="*/ 420156 h 509406"/>
                <a:gd name="connsiteX805" fmla="*/ 1025369 w 2377881"/>
                <a:gd name="connsiteY805" fmla="*/ 424156 h 509406"/>
                <a:gd name="connsiteX806" fmla="*/ 1026036 w 2377881"/>
                <a:gd name="connsiteY806" fmla="*/ 424537 h 509406"/>
                <a:gd name="connsiteX807" fmla="*/ 1031275 w 2377881"/>
                <a:gd name="connsiteY807" fmla="*/ 429300 h 509406"/>
                <a:gd name="connsiteX808" fmla="*/ 1035466 w 2377881"/>
                <a:gd name="connsiteY808" fmla="*/ 431396 h 509406"/>
                <a:gd name="connsiteX809" fmla="*/ 1035275 w 2377881"/>
                <a:gd name="connsiteY809" fmla="*/ 434062 h 509406"/>
                <a:gd name="connsiteX810" fmla="*/ 1034608 w 2377881"/>
                <a:gd name="connsiteY810" fmla="*/ 434634 h 509406"/>
                <a:gd name="connsiteX811" fmla="*/ 1014892 w 2377881"/>
                <a:gd name="connsiteY811" fmla="*/ 426824 h 509406"/>
                <a:gd name="connsiteX812" fmla="*/ 1018130 w 2377881"/>
                <a:gd name="connsiteY812" fmla="*/ 420156 h 509406"/>
                <a:gd name="connsiteX813" fmla="*/ 1513716 w 2377881"/>
                <a:gd name="connsiteY813" fmla="*/ 418061 h 509406"/>
                <a:gd name="connsiteX814" fmla="*/ 1514192 w 2377881"/>
                <a:gd name="connsiteY814" fmla="*/ 418061 h 509406"/>
                <a:gd name="connsiteX815" fmla="*/ 1515049 w 2377881"/>
                <a:gd name="connsiteY815" fmla="*/ 426824 h 509406"/>
                <a:gd name="connsiteX816" fmla="*/ 1518478 w 2377881"/>
                <a:gd name="connsiteY816" fmla="*/ 429967 h 509406"/>
                <a:gd name="connsiteX817" fmla="*/ 1519145 w 2377881"/>
                <a:gd name="connsiteY817" fmla="*/ 430539 h 509406"/>
                <a:gd name="connsiteX818" fmla="*/ 1509906 w 2377881"/>
                <a:gd name="connsiteY818" fmla="*/ 433301 h 509406"/>
                <a:gd name="connsiteX819" fmla="*/ 1508572 w 2377881"/>
                <a:gd name="connsiteY819" fmla="*/ 428062 h 509406"/>
                <a:gd name="connsiteX820" fmla="*/ 1512573 w 2377881"/>
                <a:gd name="connsiteY820" fmla="*/ 418156 h 509406"/>
                <a:gd name="connsiteX821" fmla="*/ 1044038 w 2377881"/>
                <a:gd name="connsiteY821" fmla="*/ 417299 h 509406"/>
                <a:gd name="connsiteX822" fmla="*/ 1045372 w 2377881"/>
                <a:gd name="connsiteY822" fmla="*/ 423490 h 509406"/>
                <a:gd name="connsiteX823" fmla="*/ 1046419 w 2377881"/>
                <a:gd name="connsiteY823" fmla="*/ 423014 h 509406"/>
                <a:gd name="connsiteX824" fmla="*/ 1047467 w 2377881"/>
                <a:gd name="connsiteY824" fmla="*/ 422633 h 509406"/>
                <a:gd name="connsiteX825" fmla="*/ 1051563 w 2377881"/>
                <a:gd name="connsiteY825" fmla="*/ 424347 h 509406"/>
                <a:gd name="connsiteX826" fmla="*/ 1052325 w 2377881"/>
                <a:gd name="connsiteY826" fmla="*/ 426729 h 509406"/>
                <a:gd name="connsiteX827" fmla="*/ 1042609 w 2377881"/>
                <a:gd name="connsiteY827" fmla="*/ 427205 h 509406"/>
                <a:gd name="connsiteX828" fmla="*/ 1035942 w 2377881"/>
                <a:gd name="connsiteY828" fmla="*/ 424728 h 509406"/>
                <a:gd name="connsiteX829" fmla="*/ 1036132 w 2377881"/>
                <a:gd name="connsiteY829" fmla="*/ 424252 h 509406"/>
                <a:gd name="connsiteX830" fmla="*/ 1038038 w 2377881"/>
                <a:gd name="connsiteY830" fmla="*/ 418156 h 509406"/>
                <a:gd name="connsiteX831" fmla="*/ 310612 w 2377881"/>
                <a:gd name="connsiteY831" fmla="*/ 416536 h 509406"/>
                <a:gd name="connsiteX832" fmla="*/ 308326 w 2377881"/>
                <a:gd name="connsiteY832" fmla="*/ 426823 h 509406"/>
                <a:gd name="connsiteX833" fmla="*/ 315375 w 2377881"/>
                <a:gd name="connsiteY833" fmla="*/ 418156 h 509406"/>
                <a:gd name="connsiteX834" fmla="*/ 310612 w 2377881"/>
                <a:gd name="connsiteY834" fmla="*/ 416536 h 509406"/>
                <a:gd name="connsiteX835" fmla="*/ 1254826 w 2377881"/>
                <a:gd name="connsiteY835" fmla="*/ 415775 h 509406"/>
                <a:gd name="connsiteX836" fmla="*/ 1261684 w 2377881"/>
                <a:gd name="connsiteY836" fmla="*/ 418632 h 509406"/>
                <a:gd name="connsiteX837" fmla="*/ 1264923 w 2377881"/>
                <a:gd name="connsiteY837" fmla="*/ 427681 h 509406"/>
                <a:gd name="connsiteX838" fmla="*/ 1261017 w 2377881"/>
                <a:gd name="connsiteY838" fmla="*/ 426157 h 509406"/>
                <a:gd name="connsiteX839" fmla="*/ 1253588 w 2377881"/>
                <a:gd name="connsiteY839" fmla="*/ 423014 h 509406"/>
                <a:gd name="connsiteX840" fmla="*/ 1252636 w 2377881"/>
                <a:gd name="connsiteY840" fmla="*/ 416061 h 509406"/>
                <a:gd name="connsiteX841" fmla="*/ 1253778 w 2377881"/>
                <a:gd name="connsiteY841" fmla="*/ 415965 h 509406"/>
                <a:gd name="connsiteX842" fmla="*/ 1177483 w 2377881"/>
                <a:gd name="connsiteY842" fmla="*/ 415775 h 509406"/>
                <a:gd name="connsiteX843" fmla="*/ 1178435 w 2377881"/>
                <a:gd name="connsiteY843" fmla="*/ 415965 h 509406"/>
                <a:gd name="connsiteX844" fmla="*/ 1180245 w 2377881"/>
                <a:gd name="connsiteY844" fmla="*/ 418061 h 509406"/>
                <a:gd name="connsiteX845" fmla="*/ 1176530 w 2377881"/>
                <a:gd name="connsiteY845" fmla="*/ 422538 h 509406"/>
                <a:gd name="connsiteX846" fmla="*/ 1174816 w 2377881"/>
                <a:gd name="connsiteY846" fmla="*/ 422538 h 509406"/>
                <a:gd name="connsiteX847" fmla="*/ 1169006 w 2377881"/>
                <a:gd name="connsiteY847" fmla="*/ 430158 h 509406"/>
                <a:gd name="connsiteX848" fmla="*/ 1165195 w 2377881"/>
                <a:gd name="connsiteY848" fmla="*/ 429967 h 509406"/>
                <a:gd name="connsiteX849" fmla="*/ 1165100 w 2377881"/>
                <a:gd name="connsiteY849" fmla="*/ 429586 h 509406"/>
                <a:gd name="connsiteX850" fmla="*/ 1165576 w 2377881"/>
                <a:gd name="connsiteY850" fmla="*/ 426919 h 509406"/>
                <a:gd name="connsiteX851" fmla="*/ 1171006 w 2377881"/>
                <a:gd name="connsiteY851" fmla="*/ 424919 h 509406"/>
                <a:gd name="connsiteX852" fmla="*/ 1177483 w 2377881"/>
                <a:gd name="connsiteY852" fmla="*/ 415775 h 509406"/>
                <a:gd name="connsiteX853" fmla="*/ 1327216 w 2377881"/>
                <a:gd name="connsiteY853" fmla="*/ 415584 h 509406"/>
                <a:gd name="connsiteX854" fmla="*/ 1329883 w 2377881"/>
                <a:gd name="connsiteY854" fmla="*/ 418632 h 509406"/>
                <a:gd name="connsiteX855" fmla="*/ 1331311 w 2377881"/>
                <a:gd name="connsiteY855" fmla="*/ 420251 h 509406"/>
                <a:gd name="connsiteX856" fmla="*/ 1331788 w 2377881"/>
                <a:gd name="connsiteY856" fmla="*/ 424061 h 509406"/>
                <a:gd name="connsiteX857" fmla="*/ 1325310 w 2377881"/>
                <a:gd name="connsiteY857" fmla="*/ 420442 h 509406"/>
                <a:gd name="connsiteX858" fmla="*/ 1327216 w 2377881"/>
                <a:gd name="connsiteY858" fmla="*/ 415584 h 509406"/>
                <a:gd name="connsiteX859" fmla="*/ 160213 w 2377881"/>
                <a:gd name="connsiteY859" fmla="*/ 415298 h 509406"/>
                <a:gd name="connsiteX860" fmla="*/ 157260 w 2377881"/>
                <a:gd name="connsiteY860" fmla="*/ 416822 h 509406"/>
                <a:gd name="connsiteX861" fmla="*/ 156498 w 2377881"/>
                <a:gd name="connsiteY861" fmla="*/ 417203 h 509406"/>
                <a:gd name="connsiteX862" fmla="*/ 151831 w 2377881"/>
                <a:gd name="connsiteY862" fmla="*/ 417965 h 509406"/>
                <a:gd name="connsiteX863" fmla="*/ 149354 w 2377881"/>
                <a:gd name="connsiteY863" fmla="*/ 417584 h 509406"/>
                <a:gd name="connsiteX864" fmla="*/ 145258 w 2377881"/>
                <a:gd name="connsiteY864" fmla="*/ 418346 h 509406"/>
                <a:gd name="connsiteX865" fmla="*/ 138496 w 2377881"/>
                <a:gd name="connsiteY865" fmla="*/ 420251 h 509406"/>
                <a:gd name="connsiteX866" fmla="*/ 129257 w 2377881"/>
                <a:gd name="connsiteY866" fmla="*/ 423394 h 509406"/>
                <a:gd name="connsiteX867" fmla="*/ 133543 w 2377881"/>
                <a:gd name="connsiteY867" fmla="*/ 432538 h 509406"/>
                <a:gd name="connsiteX868" fmla="*/ 143544 w 2377881"/>
                <a:gd name="connsiteY868" fmla="*/ 426919 h 509406"/>
                <a:gd name="connsiteX869" fmla="*/ 152021 w 2377881"/>
                <a:gd name="connsiteY869" fmla="*/ 428538 h 509406"/>
                <a:gd name="connsiteX870" fmla="*/ 151259 w 2377881"/>
                <a:gd name="connsiteY870" fmla="*/ 426538 h 509406"/>
                <a:gd name="connsiteX871" fmla="*/ 159070 w 2377881"/>
                <a:gd name="connsiteY871" fmla="*/ 420632 h 509406"/>
                <a:gd name="connsiteX872" fmla="*/ 162403 w 2377881"/>
                <a:gd name="connsiteY872" fmla="*/ 417013 h 509406"/>
                <a:gd name="connsiteX873" fmla="*/ 161165 w 2377881"/>
                <a:gd name="connsiteY873" fmla="*/ 416060 h 509406"/>
                <a:gd name="connsiteX874" fmla="*/ 1356362 w 2377881"/>
                <a:gd name="connsiteY874" fmla="*/ 414155 h 509406"/>
                <a:gd name="connsiteX875" fmla="*/ 1360839 w 2377881"/>
                <a:gd name="connsiteY875" fmla="*/ 419013 h 509406"/>
                <a:gd name="connsiteX876" fmla="*/ 1364744 w 2377881"/>
                <a:gd name="connsiteY876" fmla="*/ 422061 h 509406"/>
                <a:gd name="connsiteX877" fmla="*/ 1355791 w 2377881"/>
                <a:gd name="connsiteY877" fmla="*/ 421204 h 509406"/>
                <a:gd name="connsiteX878" fmla="*/ 1355505 w 2377881"/>
                <a:gd name="connsiteY878" fmla="*/ 421013 h 509406"/>
                <a:gd name="connsiteX879" fmla="*/ 1349123 w 2377881"/>
                <a:gd name="connsiteY879" fmla="*/ 430157 h 509406"/>
                <a:gd name="connsiteX880" fmla="*/ 1351124 w 2377881"/>
                <a:gd name="connsiteY880" fmla="*/ 433586 h 509406"/>
                <a:gd name="connsiteX881" fmla="*/ 1353886 w 2377881"/>
                <a:gd name="connsiteY881" fmla="*/ 438158 h 509406"/>
                <a:gd name="connsiteX882" fmla="*/ 1347885 w 2377881"/>
                <a:gd name="connsiteY882" fmla="*/ 433300 h 509406"/>
                <a:gd name="connsiteX883" fmla="*/ 1347980 w 2377881"/>
                <a:gd name="connsiteY883" fmla="*/ 430538 h 509406"/>
                <a:gd name="connsiteX884" fmla="*/ 1344361 w 2377881"/>
                <a:gd name="connsiteY884" fmla="*/ 422347 h 509406"/>
                <a:gd name="connsiteX885" fmla="*/ 1344647 w 2377881"/>
                <a:gd name="connsiteY885" fmla="*/ 419394 h 509406"/>
                <a:gd name="connsiteX886" fmla="*/ 1344933 w 2377881"/>
                <a:gd name="connsiteY886" fmla="*/ 417775 h 509406"/>
                <a:gd name="connsiteX887" fmla="*/ 1356362 w 2377881"/>
                <a:gd name="connsiteY887" fmla="*/ 414155 h 509406"/>
                <a:gd name="connsiteX888" fmla="*/ 353951 w 2377881"/>
                <a:gd name="connsiteY888" fmla="*/ 413774 h 509406"/>
                <a:gd name="connsiteX889" fmla="*/ 345379 w 2377881"/>
                <a:gd name="connsiteY889" fmla="*/ 415012 h 509406"/>
                <a:gd name="connsiteX890" fmla="*/ 347379 w 2377881"/>
                <a:gd name="connsiteY890" fmla="*/ 419394 h 509406"/>
                <a:gd name="connsiteX891" fmla="*/ 349951 w 2377881"/>
                <a:gd name="connsiteY891" fmla="*/ 418537 h 509406"/>
                <a:gd name="connsiteX892" fmla="*/ 349951 w 2377881"/>
                <a:gd name="connsiteY892" fmla="*/ 418822 h 509406"/>
                <a:gd name="connsiteX893" fmla="*/ 354332 w 2377881"/>
                <a:gd name="connsiteY893" fmla="*/ 422156 h 509406"/>
                <a:gd name="connsiteX894" fmla="*/ 357571 w 2377881"/>
                <a:gd name="connsiteY894" fmla="*/ 421394 h 509406"/>
                <a:gd name="connsiteX895" fmla="*/ 357475 w 2377881"/>
                <a:gd name="connsiteY895" fmla="*/ 419489 h 509406"/>
                <a:gd name="connsiteX896" fmla="*/ 353951 w 2377881"/>
                <a:gd name="connsiteY896" fmla="*/ 413774 h 509406"/>
                <a:gd name="connsiteX897" fmla="*/ 399195 w 2377881"/>
                <a:gd name="connsiteY897" fmla="*/ 413488 h 509406"/>
                <a:gd name="connsiteX898" fmla="*/ 397100 w 2377881"/>
                <a:gd name="connsiteY898" fmla="*/ 413584 h 509406"/>
                <a:gd name="connsiteX899" fmla="*/ 394623 w 2377881"/>
                <a:gd name="connsiteY899" fmla="*/ 413679 h 509406"/>
                <a:gd name="connsiteX900" fmla="*/ 389289 w 2377881"/>
                <a:gd name="connsiteY900" fmla="*/ 420918 h 509406"/>
                <a:gd name="connsiteX901" fmla="*/ 393575 w 2377881"/>
                <a:gd name="connsiteY901" fmla="*/ 423585 h 509406"/>
                <a:gd name="connsiteX902" fmla="*/ 394147 w 2377881"/>
                <a:gd name="connsiteY902" fmla="*/ 422632 h 509406"/>
                <a:gd name="connsiteX903" fmla="*/ 401862 w 2377881"/>
                <a:gd name="connsiteY903" fmla="*/ 414822 h 509406"/>
                <a:gd name="connsiteX904" fmla="*/ 402719 w 2377881"/>
                <a:gd name="connsiteY904" fmla="*/ 414346 h 509406"/>
                <a:gd name="connsiteX905" fmla="*/ 399195 w 2377881"/>
                <a:gd name="connsiteY905" fmla="*/ 413488 h 509406"/>
                <a:gd name="connsiteX906" fmla="*/ 418912 w 2377881"/>
                <a:gd name="connsiteY906" fmla="*/ 413393 h 509406"/>
                <a:gd name="connsiteX907" fmla="*/ 405862 w 2377881"/>
                <a:gd name="connsiteY907" fmla="*/ 416346 h 509406"/>
                <a:gd name="connsiteX908" fmla="*/ 407577 w 2377881"/>
                <a:gd name="connsiteY908" fmla="*/ 421204 h 509406"/>
                <a:gd name="connsiteX909" fmla="*/ 410816 w 2377881"/>
                <a:gd name="connsiteY909" fmla="*/ 418537 h 509406"/>
                <a:gd name="connsiteX910" fmla="*/ 417674 w 2377881"/>
                <a:gd name="connsiteY910" fmla="*/ 416917 h 509406"/>
                <a:gd name="connsiteX911" fmla="*/ 418435 w 2377881"/>
                <a:gd name="connsiteY911" fmla="*/ 417298 h 509406"/>
                <a:gd name="connsiteX912" fmla="*/ 418912 w 2377881"/>
                <a:gd name="connsiteY912" fmla="*/ 413393 h 509406"/>
                <a:gd name="connsiteX913" fmla="*/ 204409 w 2377881"/>
                <a:gd name="connsiteY913" fmla="*/ 412441 h 509406"/>
                <a:gd name="connsiteX914" fmla="*/ 203170 w 2377881"/>
                <a:gd name="connsiteY914" fmla="*/ 413107 h 509406"/>
                <a:gd name="connsiteX915" fmla="*/ 194408 w 2377881"/>
                <a:gd name="connsiteY915" fmla="*/ 418251 h 509406"/>
                <a:gd name="connsiteX916" fmla="*/ 193169 w 2377881"/>
                <a:gd name="connsiteY916" fmla="*/ 420632 h 509406"/>
                <a:gd name="connsiteX917" fmla="*/ 194122 w 2377881"/>
                <a:gd name="connsiteY917" fmla="*/ 421966 h 509406"/>
                <a:gd name="connsiteX918" fmla="*/ 198313 w 2377881"/>
                <a:gd name="connsiteY918" fmla="*/ 422823 h 509406"/>
                <a:gd name="connsiteX919" fmla="*/ 198979 w 2377881"/>
                <a:gd name="connsiteY919" fmla="*/ 422823 h 509406"/>
                <a:gd name="connsiteX920" fmla="*/ 207742 w 2377881"/>
                <a:gd name="connsiteY920" fmla="*/ 415393 h 509406"/>
                <a:gd name="connsiteX921" fmla="*/ 208219 w 2377881"/>
                <a:gd name="connsiteY921" fmla="*/ 415203 h 509406"/>
                <a:gd name="connsiteX922" fmla="*/ 204409 w 2377881"/>
                <a:gd name="connsiteY922" fmla="*/ 412441 h 509406"/>
                <a:gd name="connsiteX923" fmla="*/ 1225870 w 2377881"/>
                <a:gd name="connsiteY923" fmla="*/ 411870 h 509406"/>
                <a:gd name="connsiteX924" fmla="*/ 1226346 w 2377881"/>
                <a:gd name="connsiteY924" fmla="*/ 412632 h 509406"/>
                <a:gd name="connsiteX925" fmla="*/ 1229203 w 2377881"/>
                <a:gd name="connsiteY925" fmla="*/ 418918 h 509406"/>
                <a:gd name="connsiteX926" fmla="*/ 1231108 w 2377881"/>
                <a:gd name="connsiteY926" fmla="*/ 421966 h 509406"/>
                <a:gd name="connsiteX927" fmla="*/ 1237585 w 2377881"/>
                <a:gd name="connsiteY927" fmla="*/ 420442 h 509406"/>
                <a:gd name="connsiteX928" fmla="*/ 1234918 w 2377881"/>
                <a:gd name="connsiteY928" fmla="*/ 428158 h 509406"/>
                <a:gd name="connsiteX929" fmla="*/ 1228822 w 2377881"/>
                <a:gd name="connsiteY929" fmla="*/ 428062 h 509406"/>
                <a:gd name="connsiteX930" fmla="*/ 1225584 w 2377881"/>
                <a:gd name="connsiteY930" fmla="*/ 419585 h 509406"/>
                <a:gd name="connsiteX931" fmla="*/ 1225870 w 2377881"/>
                <a:gd name="connsiteY931" fmla="*/ 411870 h 509406"/>
                <a:gd name="connsiteX932" fmla="*/ 336425 w 2377881"/>
                <a:gd name="connsiteY932" fmla="*/ 411869 h 509406"/>
                <a:gd name="connsiteX933" fmla="*/ 332996 w 2377881"/>
                <a:gd name="connsiteY933" fmla="*/ 413298 h 509406"/>
                <a:gd name="connsiteX934" fmla="*/ 333282 w 2377881"/>
                <a:gd name="connsiteY934" fmla="*/ 413488 h 509406"/>
                <a:gd name="connsiteX935" fmla="*/ 332901 w 2377881"/>
                <a:gd name="connsiteY935" fmla="*/ 416441 h 509406"/>
                <a:gd name="connsiteX936" fmla="*/ 326043 w 2377881"/>
                <a:gd name="connsiteY936" fmla="*/ 418156 h 509406"/>
                <a:gd name="connsiteX937" fmla="*/ 324709 w 2377881"/>
                <a:gd name="connsiteY937" fmla="*/ 420632 h 509406"/>
                <a:gd name="connsiteX938" fmla="*/ 327186 w 2377881"/>
                <a:gd name="connsiteY938" fmla="*/ 422156 h 509406"/>
                <a:gd name="connsiteX939" fmla="*/ 331091 w 2377881"/>
                <a:gd name="connsiteY939" fmla="*/ 421489 h 509406"/>
                <a:gd name="connsiteX940" fmla="*/ 337664 w 2377881"/>
                <a:gd name="connsiteY940" fmla="*/ 414536 h 509406"/>
                <a:gd name="connsiteX941" fmla="*/ 336616 w 2377881"/>
                <a:gd name="connsiteY941" fmla="*/ 412250 h 509406"/>
                <a:gd name="connsiteX942" fmla="*/ 1167672 w 2377881"/>
                <a:gd name="connsiteY942" fmla="*/ 409774 h 509406"/>
                <a:gd name="connsiteX943" fmla="*/ 1169006 w 2377881"/>
                <a:gd name="connsiteY943" fmla="*/ 409774 h 509406"/>
                <a:gd name="connsiteX944" fmla="*/ 1172720 w 2377881"/>
                <a:gd name="connsiteY944" fmla="*/ 411393 h 509406"/>
                <a:gd name="connsiteX945" fmla="*/ 1171292 w 2377881"/>
                <a:gd name="connsiteY945" fmla="*/ 413679 h 509406"/>
                <a:gd name="connsiteX946" fmla="*/ 1163767 w 2377881"/>
                <a:gd name="connsiteY946" fmla="*/ 414537 h 509406"/>
                <a:gd name="connsiteX947" fmla="*/ 1154528 w 2377881"/>
                <a:gd name="connsiteY947" fmla="*/ 424728 h 509406"/>
                <a:gd name="connsiteX948" fmla="*/ 1150813 w 2377881"/>
                <a:gd name="connsiteY948" fmla="*/ 422538 h 509406"/>
                <a:gd name="connsiteX949" fmla="*/ 1149003 w 2377881"/>
                <a:gd name="connsiteY949" fmla="*/ 421490 h 509406"/>
                <a:gd name="connsiteX950" fmla="*/ 1141574 w 2377881"/>
                <a:gd name="connsiteY950" fmla="*/ 434444 h 509406"/>
                <a:gd name="connsiteX951" fmla="*/ 1132620 w 2377881"/>
                <a:gd name="connsiteY951" fmla="*/ 435015 h 509406"/>
                <a:gd name="connsiteX952" fmla="*/ 1132239 w 2377881"/>
                <a:gd name="connsiteY952" fmla="*/ 435015 h 509406"/>
                <a:gd name="connsiteX953" fmla="*/ 1133573 w 2377881"/>
                <a:gd name="connsiteY953" fmla="*/ 441302 h 509406"/>
                <a:gd name="connsiteX954" fmla="*/ 1132906 w 2377881"/>
                <a:gd name="connsiteY954" fmla="*/ 446636 h 509406"/>
                <a:gd name="connsiteX955" fmla="*/ 1128239 w 2377881"/>
                <a:gd name="connsiteY955" fmla="*/ 450922 h 509406"/>
                <a:gd name="connsiteX956" fmla="*/ 1128905 w 2377881"/>
                <a:gd name="connsiteY956" fmla="*/ 453398 h 509406"/>
                <a:gd name="connsiteX957" fmla="*/ 1122047 w 2377881"/>
                <a:gd name="connsiteY957" fmla="*/ 452922 h 509406"/>
                <a:gd name="connsiteX958" fmla="*/ 1121190 w 2377881"/>
                <a:gd name="connsiteY958" fmla="*/ 452446 h 509406"/>
                <a:gd name="connsiteX959" fmla="*/ 1117761 w 2377881"/>
                <a:gd name="connsiteY959" fmla="*/ 450446 h 509406"/>
                <a:gd name="connsiteX960" fmla="*/ 1129477 w 2377881"/>
                <a:gd name="connsiteY960" fmla="*/ 445397 h 509406"/>
                <a:gd name="connsiteX961" fmla="*/ 1129096 w 2377881"/>
                <a:gd name="connsiteY961" fmla="*/ 444636 h 509406"/>
                <a:gd name="connsiteX962" fmla="*/ 1125667 w 2377881"/>
                <a:gd name="connsiteY962" fmla="*/ 439016 h 509406"/>
                <a:gd name="connsiteX963" fmla="*/ 1127953 w 2377881"/>
                <a:gd name="connsiteY963" fmla="*/ 436349 h 509406"/>
                <a:gd name="connsiteX964" fmla="*/ 1121857 w 2377881"/>
                <a:gd name="connsiteY964" fmla="*/ 433491 h 509406"/>
                <a:gd name="connsiteX965" fmla="*/ 1115570 w 2377881"/>
                <a:gd name="connsiteY965" fmla="*/ 439682 h 509406"/>
                <a:gd name="connsiteX966" fmla="*/ 1113475 w 2377881"/>
                <a:gd name="connsiteY966" fmla="*/ 440254 h 509406"/>
                <a:gd name="connsiteX967" fmla="*/ 1113380 w 2377881"/>
                <a:gd name="connsiteY967" fmla="*/ 439778 h 509406"/>
                <a:gd name="connsiteX968" fmla="*/ 1106903 w 2377881"/>
                <a:gd name="connsiteY968" fmla="*/ 434825 h 509406"/>
                <a:gd name="connsiteX969" fmla="*/ 1106045 w 2377881"/>
                <a:gd name="connsiteY969" fmla="*/ 435587 h 509406"/>
                <a:gd name="connsiteX970" fmla="*/ 1109855 w 2377881"/>
                <a:gd name="connsiteY970" fmla="*/ 441397 h 509406"/>
                <a:gd name="connsiteX971" fmla="*/ 1110046 w 2377881"/>
                <a:gd name="connsiteY971" fmla="*/ 441683 h 509406"/>
                <a:gd name="connsiteX972" fmla="*/ 1109475 w 2377881"/>
                <a:gd name="connsiteY972" fmla="*/ 443112 h 509406"/>
                <a:gd name="connsiteX973" fmla="*/ 1101759 w 2377881"/>
                <a:gd name="connsiteY973" fmla="*/ 437492 h 509406"/>
                <a:gd name="connsiteX974" fmla="*/ 1100140 w 2377881"/>
                <a:gd name="connsiteY974" fmla="*/ 435587 h 509406"/>
                <a:gd name="connsiteX975" fmla="*/ 1092615 w 2377881"/>
                <a:gd name="connsiteY975" fmla="*/ 432634 h 509406"/>
                <a:gd name="connsiteX976" fmla="*/ 1084233 w 2377881"/>
                <a:gd name="connsiteY976" fmla="*/ 431396 h 509406"/>
                <a:gd name="connsiteX977" fmla="*/ 1082614 w 2377881"/>
                <a:gd name="connsiteY977" fmla="*/ 430443 h 509406"/>
                <a:gd name="connsiteX978" fmla="*/ 1076232 w 2377881"/>
                <a:gd name="connsiteY978" fmla="*/ 430824 h 509406"/>
                <a:gd name="connsiteX979" fmla="*/ 1078518 w 2377881"/>
                <a:gd name="connsiteY979" fmla="*/ 426443 h 509406"/>
                <a:gd name="connsiteX980" fmla="*/ 1071755 w 2377881"/>
                <a:gd name="connsiteY980" fmla="*/ 427014 h 509406"/>
                <a:gd name="connsiteX981" fmla="*/ 1066802 w 2377881"/>
                <a:gd name="connsiteY981" fmla="*/ 425681 h 509406"/>
                <a:gd name="connsiteX982" fmla="*/ 1061945 w 2377881"/>
                <a:gd name="connsiteY982" fmla="*/ 427491 h 509406"/>
                <a:gd name="connsiteX983" fmla="*/ 1058801 w 2377881"/>
                <a:gd name="connsiteY983" fmla="*/ 422538 h 509406"/>
                <a:gd name="connsiteX984" fmla="*/ 1071089 w 2377881"/>
                <a:gd name="connsiteY984" fmla="*/ 423395 h 509406"/>
                <a:gd name="connsiteX985" fmla="*/ 1075946 w 2377881"/>
                <a:gd name="connsiteY985" fmla="*/ 422156 h 509406"/>
                <a:gd name="connsiteX986" fmla="*/ 1077375 w 2377881"/>
                <a:gd name="connsiteY986" fmla="*/ 421775 h 509406"/>
                <a:gd name="connsiteX987" fmla="*/ 1083090 w 2377881"/>
                <a:gd name="connsiteY987" fmla="*/ 417108 h 509406"/>
                <a:gd name="connsiteX988" fmla="*/ 1085757 w 2377881"/>
                <a:gd name="connsiteY988" fmla="*/ 419490 h 509406"/>
                <a:gd name="connsiteX989" fmla="*/ 1086900 w 2377881"/>
                <a:gd name="connsiteY989" fmla="*/ 420537 h 509406"/>
                <a:gd name="connsiteX990" fmla="*/ 1092044 w 2377881"/>
                <a:gd name="connsiteY990" fmla="*/ 421395 h 509406"/>
                <a:gd name="connsiteX991" fmla="*/ 1101378 w 2377881"/>
                <a:gd name="connsiteY991" fmla="*/ 419585 h 509406"/>
                <a:gd name="connsiteX992" fmla="*/ 1102712 w 2377881"/>
                <a:gd name="connsiteY992" fmla="*/ 420728 h 509406"/>
                <a:gd name="connsiteX993" fmla="*/ 1107855 w 2377881"/>
                <a:gd name="connsiteY993" fmla="*/ 421299 h 509406"/>
                <a:gd name="connsiteX994" fmla="*/ 1108522 w 2377881"/>
                <a:gd name="connsiteY994" fmla="*/ 420347 h 509406"/>
                <a:gd name="connsiteX995" fmla="*/ 1110998 w 2377881"/>
                <a:gd name="connsiteY995" fmla="*/ 417108 h 509406"/>
                <a:gd name="connsiteX996" fmla="*/ 1124334 w 2377881"/>
                <a:gd name="connsiteY996" fmla="*/ 418061 h 509406"/>
                <a:gd name="connsiteX997" fmla="*/ 1130715 w 2377881"/>
                <a:gd name="connsiteY997" fmla="*/ 420918 h 509406"/>
                <a:gd name="connsiteX998" fmla="*/ 1130620 w 2377881"/>
                <a:gd name="connsiteY998" fmla="*/ 431300 h 509406"/>
                <a:gd name="connsiteX999" fmla="*/ 1136335 w 2377881"/>
                <a:gd name="connsiteY999" fmla="*/ 422538 h 509406"/>
                <a:gd name="connsiteX1000" fmla="*/ 1141669 w 2377881"/>
                <a:gd name="connsiteY1000" fmla="*/ 418823 h 509406"/>
                <a:gd name="connsiteX1001" fmla="*/ 1149003 w 2377881"/>
                <a:gd name="connsiteY1001" fmla="*/ 418346 h 509406"/>
                <a:gd name="connsiteX1002" fmla="*/ 1156909 w 2377881"/>
                <a:gd name="connsiteY1002" fmla="*/ 410822 h 509406"/>
                <a:gd name="connsiteX1003" fmla="*/ 1160147 w 2377881"/>
                <a:gd name="connsiteY1003" fmla="*/ 412917 h 509406"/>
                <a:gd name="connsiteX1004" fmla="*/ 1162814 w 2377881"/>
                <a:gd name="connsiteY1004" fmla="*/ 414632 h 509406"/>
                <a:gd name="connsiteX1005" fmla="*/ 1167672 w 2377881"/>
                <a:gd name="connsiteY1005" fmla="*/ 409774 h 509406"/>
                <a:gd name="connsiteX1006" fmla="*/ 1213201 w 2377881"/>
                <a:gd name="connsiteY1006" fmla="*/ 409679 h 509406"/>
                <a:gd name="connsiteX1007" fmla="*/ 1217869 w 2377881"/>
                <a:gd name="connsiteY1007" fmla="*/ 413299 h 509406"/>
                <a:gd name="connsiteX1008" fmla="*/ 1218821 w 2377881"/>
                <a:gd name="connsiteY1008" fmla="*/ 429491 h 509406"/>
                <a:gd name="connsiteX1009" fmla="*/ 1212249 w 2377881"/>
                <a:gd name="connsiteY1009" fmla="*/ 430444 h 509406"/>
                <a:gd name="connsiteX1010" fmla="*/ 1207201 w 2377881"/>
                <a:gd name="connsiteY1010" fmla="*/ 430729 h 509406"/>
                <a:gd name="connsiteX1011" fmla="*/ 1205772 w 2377881"/>
                <a:gd name="connsiteY1011" fmla="*/ 431110 h 509406"/>
                <a:gd name="connsiteX1012" fmla="*/ 1201009 w 2377881"/>
                <a:gd name="connsiteY1012" fmla="*/ 429015 h 509406"/>
                <a:gd name="connsiteX1013" fmla="*/ 1183483 w 2377881"/>
                <a:gd name="connsiteY1013" fmla="*/ 425014 h 509406"/>
                <a:gd name="connsiteX1014" fmla="*/ 1184531 w 2377881"/>
                <a:gd name="connsiteY1014" fmla="*/ 423871 h 509406"/>
                <a:gd name="connsiteX1015" fmla="*/ 1196723 w 2377881"/>
                <a:gd name="connsiteY1015" fmla="*/ 420347 h 509406"/>
                <a:gd name="connsiteX1016" fmla="*/ 1198342 w 2377881"/>
                <a:gd name="connsiteY1016" fmla="*/ 421300 h 509406"/>
                <a:gd name="connsiteX1017" fmla="*/ 1204248 w 2377881"/>
                <a:gd name="connsiteY1017" fmla="*/ 424729 h 509406"/>
                <a:gd name="connsiteX1018" fmla="*/ 1205772 w 2377881"/>
                <a:gd name="connsiteY1018" fmla="*/ 420347 h 509406"/>
                <a:gd name="connsiteX1019" fmla="*/ 1209201 w 2377881"/>
                <a:gd name="connsiteY1019" fmla="*/ 424919 h 509406"/>
                <a:gd name="connsiteX1020" fmla="*/ 1214725 w 2377881"/>
                <a:gd name="connsiteY1020" fmla="*/ 424252 h 509406"/>
                <a:gd name="connsiteX1021" fmla="*/ 1211487 w 2377881"/>
                <a:gd name="connsiteY1021" fmla="*/ 421204 h 509406"/>
                <a:gd name="connsiteX1022" fmla="*/ 1215773 w 2377881"/>
                <a:gd name="connsiteY1022" fmla="*/ 417013 h 509406"/>
                <a:gd name="connsiteX1023" fmla="*/ 1211392 w 2377881"/>
                <a:gd name="connsiteY1023" fmla="*/ 411679 h 509406"/>
                <a:gd name="connsiteX1024" fmla="*/ 1212154 w 2377881"/>
                <a:gd name="connsiteY1024" fmla="*/ 409965 h 509406"/>
                <a:gd name="connsiteX1025" fmla="*/ 1275972 w 2377881"/>
                <a:gd name="connsiteY1025" fmla="*/ 409489 h 509406"/>
                <a:gd name="connsiteX1026" fmla="*/ 1281401 w 2377881"/>
                <a:gd name="connsiteY1026" fmla="*/ 420823 h 509406"/>
                <a:gd name="connsiteX1027" fmla="*/ 1275305 w 2377881"/>
                <a:gd name="connsiteY1027" fmla="*/ 424919 h 509406"/>
                <a:gd name="connsiteX1028" fmla="*/ 1272638 w 2377881"/>
                <a:gd name="connsiteY1028" fmla="*/ 418347 h 509406"/>
                <a:gd name="connsiteX1029" fmla="*/ 1276639 w 2377881"/>
                <a:gd name="connsiteY1029" fmla="*/ 413680 h 509406"/>
                <a:gd name="connsiteX1030" fmla="*/ 1275972 w 2377881"/>
                <a:gd name="connsiteY1030" fmla="*/ 409489 h 509406"/>
                <a:gd name="connsiteX1031" fmla="*/ 848109 w 2377881"/>
                <a:gd name="connsiteY1031" fmla="*/ 409298 h 509406"/>
                <a:gd name="connsiteX1032" fmla="*/ 850585 w 2377881"/>
                <a:gd name="connsiteY1032" fmla="*/ 416251 h 509406"/>
                <a:gd name="connsiteX1033" fmla="*/ 847156 w 2377881"/>
                <a:gd name="connsiteY1033" fmla="*/ 417966 h 509406"/>
                <a:gd name="connsiteX1034" fmla="*/ 849633 w 2377881"/>
                <a:gd name="connsiteY1034" fmla="*/ 414156 h 509406"/>
                <a:gd name="connsiteX1035" fmla="*/ 848109 w 2377881"/>
                <a:gd name="connsiteY1035" fmla="*/ 409298 h 509406"/>
                <a:gd name="connsiteX1036" fmla="*/ 1471234 w 2377881"/>
                <a:gd name="connsiteY1036" fmla="*/ 409107 h 509406"/>
                <a:gd name="connsiteX1037" fmla="*/ 1473234 w 2377881"/>
                <a:gd name="connsiteY1037" fmla="*/ 409488 h 509406"/>
                <a:gd name="connsiteX1038" fmla="*/ 1475044 w 2377881"/>
                <a:gd name="connsiteY1038" fmla="*/ 409869 h 509406"/>
                <a:gd name="connsiteX1039" fmla="*/ 1478759 w 2377881"/>
                <a:gd name="connsiteY1039" fmla="*/ 411203 h 509406"/>
                <a:gd name="connsiteX1040" fmla="*/ 1475044 w 2377881"/>
                <a:gd name="connsiteY1040" fmla="*/ 415203 h 509406"/>
                <a:gd name="connsiteX1041" fmla="*/ 1477330 w 2377881"/>
                <a:gd name="connsiteY1041" fmla="*/ 417489 h 509406"/>
                <a:gd name="connsiteX1042" fmla="*/ 1468948 w 2377881"/>
                <a:gd name="connsiteY1042" fmla="*/ 414537 h 509406"/>
                <a:gd name="connsiteX1043" fmla="*/ 1471234 w 2377881"/>
                <a:gd name="connsiteY1043" fmla="*/ 409107 h 509406"/>
                <a:gd name="connsiteX1044" fmla="*/ 1202724 w 2377881"/>
                <a:gd name="connsiteY1044" fmla="*/ 407869 h 509406"/>
                <a:gd name="connsiteX1045" fmla="*/ 1203200 w 2377881"/>
                <a:gd name="connsiteY1045" fmla="*/ 411203 h 509406"/>
                <a:gd name="connsiteX1046" fmla="*/ 1198342 w 2377881"/>
                <a:gd name="connsiteY1046" fmla="*/ 414441 h 509406"/>
                <a:gd name="connsiteX1047" fmla="*/ 1202724 w 2377881"/>
                <a:gd name="connsiteY1047" fmla="*/ 407869 h 509406"/>
                <a:gd name="connsiteX1048" fmla="*/ 1317596 w 2377881"/>
                <a:gd name="connsiteY1048" fmla="*/ 406631 h 509406"/>
                <a:gd name="connsiteX1049" fmla="*/ 1321311 w 2377881"/>
                <a:gd name="connsiteY1049" fmla="*/ 406631 h 509406"/>
                <a:gd name="connsiteX1050" fmla="*/ 1325978 w 2377881"/>
                <a:gd name="connsiteY1050" fmla="*/ 409108 h 509406"/>
                <a:gd name="connsiteX1051" fmla="*/ 1318834 w 2377881"/>
                <a:gd name="connsiteY1051" fmla="*/ 411679 h 509406"/>
                <a:gd name="connsiteX1052" fmla="*/ 1318453 w 2377881"/>
                <a:gd name="connsiteY1052" fmla="*/ 419871 h 509406"/>
                <a:gd name="connsiteX1053" fmla="*/ 1312453 w 2377881"/>
                <a:gd name="connsiteY1053" fmla="*/ 424633 h 509406"/>
                <a:gd name="connsiteX1054" fmla="*/ 1309119 w 2377881"/>
                <a:gd name="connsiteY1054" fmla="*/ 424348 h 509406"/>
                <a:gd name="connsiteX1055" fmla="*/ 1305309 w 2377881"/>
                <a:gd name="connsiteY1055" fmla="*/ 423966 h 509406"/>
                <a:gd name="connsiteX1056" fmla="*/ 1296260 w 2377881"/>
                <a:gd name="connsiteY1056" fmla="*/ 422347 h 509406"/>
                <a:gd name="connsiteX1057" fmla="*/ 1295784 w 2377881"/>
                <a:gd name="connsiteY1057" fmla="*/ 418156 h 509406"/>
                <a:gd name="connsiteX1058" fmla="*/ 1296736 w 2377881"/>
                <a:gd name="connsiteY1058" fmla="*/ 417966 h 509406"/>
                <a:gd name="connsiteX1059" fmla="*/ 1301499 w 2377881"/>
                <a:gd name="connsiteY1059" fmla="*/ 416918 h 509406"/>
                <a:gd name="connsiteX1060" fmla="*/ 1312167 w 2377881"/>
                <a:gd name="connsiteY1060" fmla="*/ 419871 h 509406"/>
                <a:gd name="connsiteX1061" fmla="*/ 1311786 w 2377881"/>
                <a:gd name="connsiteY1061" fmla="*/ 416537 h 509406"/>
                <a:gd name="connsiteX1062" fmla="*/ 1312167 w 2377881"/>
                <a:gd name="connsiteY1062" fmla="*/ 409774 h 509406"/>
                <a:gd name="connsiteX1063" fmla="*/ 1317596 w 2377881"/>
                <a:gd name="connsiteY1063" fmla="*/ 406631 h 509406"/>
                <a:gd name="connsiteX1064" fmla="*/ 1711074 w 2377881"/>
                <a:gd name="connsiteY1064" fmla="*/ 406154 h 509406"/>
                <a:gd name="connsiteX1065" fmla="*/ 1711264 w 2377881"/>
                <a:gd name="connsiteY1065" fmla="*/ 406535 h 509406"/>
                <a:gd name="connsiteX1066" fmla="*/ 1713074 w 2377881"/>
                <a:gd name="connsiteY1066" fmla="*/ 412155 h 509406"/>
                <a:gd name="connsiteX1067" fmla="*/ 1713265 w 2377881"/>
                <a:gd name="connsiteY1067" fmla="*/ 413298 h 509406"/>
                <a:gd name="connsiteX1068" fmla="*/ 1710217 w 2377881"/>
                <a:gd name="connsiteY1068" fmla="*/ 415775 h 509406"/>
                <a:gd name="connsiteX1069" fmla="*/ 1709264 w 2377881"/>
                <a:gd name="connsiteY1069" fmla="*/ 415298 h 509406"/>
                <a:gd name="connsiteX1070" fmla="*/ 1701358 w 2377881"/>
                <a:gd name="connsiteY1070" fmla="*/ 410917 h 509406"/>
                <a:gd name="connsiteX1071" fmla="*/ 1700787 w 2377881"/>
                <a:gd name="connsiteY1071" fmla="*/ 410536 h 509406"/>
                <a:gd name="connsiteX1072" fmla="*/ 1703930 w 2377881"/>
                <a:gd name="connsiteY1072" fmla="*/ 408917 h 509406"/>
                <a:gd name="connsiteX1073" fmla="*/ 1706597 w 2377881"/>
                <a:gd name="connsiteY1073" fmla="*/ 408155 h 509406"/>
                <a:gd name="connsiteX1074" fmla="*/ 1711074 w 2377881"/>
                <a:gd name="connsiteY1074" fmla="*/ 406154 h 509406"/>
                <a:gd name="connsiteX1075" fmla="*/ 1507810 w 2377881"/>
                <a:gd name="connsiteY1075" fmla="*/ 404821 h 509406"/>
                <a:gd name="connsiteX1076" fmla="*/ 1510954 w 2377881"/>
                <a:gd name="connsiteY1076" fmla="*/ 405678 h 509406"/>
                <a:gd name="connsiteX1077" fmla="*/ 1512192 w 2377881"/>
                <a:gd name="connsiteY1077" fmla="*/ 406059 h 509406"/>
                <a:gd name="connsiteX1078" fmla="*/ 1504096 w 2377881"/>
                <a:gd name="connsiteY1078" fmla="*/ 408441 h 509406"/>
                <a:gd name="connsiteX1079" fmla="*/ 1507810 w 2377881"/>
                <a:gd name="connsiteY1079" fmla="*/ 404821 h 509406"/>
                <a:gd name="connsiteX1080" fmla="*/ 1436087 w 2377881"/>
                <a:gd name="connsiteY1080" fmla="*/ 404440 h 509406"/>
                <a:gd name="connsiteX1081" fmla="*/ 1440183 w 2377881"/>
                <a:gd name="connsiteY1081" fmla="*/ 406154 h 509406"/>
                <a:gd name="connsiteX1082" fmla="*/ 1446850 w 2377881"/>
                <a:gd name="connsiteY1082" fmla="*/ 405487 h 509406"/>
                <a:gd name="connsiteX1083" fmla="*/ 1447231 w 2377881"/>
                <a:gd name="connsiteY1083" fmla="*/ 407392 h 509406"/>
                <a:gd name="connsiteX1084" fmla="*/ 1445612 w 2377881"/>
                <a:gd name="connsiteY1084" fmla="*/ 408821 h 509406"/>
                <a:gd name="connsiteX1085" fmla="*/ 1435896 w 2377881"/>
                <a:gd name="connsiteY1085" fmla="*/ 407392 h 509406"/>
                <a:gd name="connsiteX1086" fmla="*/ 1436087 w 2377881"/>
                <a:gd name="connsiteY1086" fmla="*/ 404440 h 509406"/>
                <a:gd name="connsiteX1087" fmla="*/ 1548291 w 2377881"/>
                <a:gd name="connsiteY1087" fmla="*/ 404059 h 509406"/>
                <a:gd name="connsiteX1088" fmla="*/ 1548481 w 2377881"/>
                <a:gd name="connsiteY1088" fmla="*/ 406726 h 509406"/>
                <a:gd name="connsiteX1089" fmla="*/ 1539718 w 2377881"/>
                <a:gd name="connsiteY1089" fmla="*/ 409488 h 509406"/>
                <a:gd name="connsiteX1090" fmla="*/ 1537623 w 2377881"/>
                <a:gd name="connsiteY1090" fmla="*/ 409583 h 509406"/>
                <a:gd name="connsiteX1091" fmla="*/ 1536670 w 2377881"/>
                <a:gd name="connsiteY1091" fmla="*/ 405773 h 509406"/>
                <a:gd name="connsiteX1092" fmla="*/ 1537718 w 2377881"/>
                <a:gd name="connsiteY1092" fmla="*/ 405011 h 509406"/>
                <a:gd name="connsiteX1093" fmla="*/ 1548291 w 2377881"/>
                <a:gd name="connsiteY1093" fmla="*/ 404059 h 509406"/>
                <a:gd name="connsiteX1094" fmla="*/ 1909860 w 2377881"/>
                <a:gd name="connsiteY1094" fmla="*/ 403964 h 509406"/>
                <a:gd name="connsiteX1095" fmla="*/ 1910050 w 2377881"/>
                <a:gd name="connsiteY1095" fmla="*/ 408250 h 509406"/>
                <a:gd name="connsiteX1096" fmla="*/ 1897287 w 2377881"/>
                <a:gd name="connsiteY1096" fmla="*/ 414537 h 509406"/>
                <a:gd name="connsiteX1097" fmla="*/ 1894525 w 2377881"/>
                <a:gd name="connsiteY1097" fmla="*/ 408536 h 509406"/>
                <a:gd name="connsiteX1098" fmla="*/ 1895191 w 2377881"/>
                <a:gd name="connsiteY1098" fmla="*/ 408060 h 509406"/>
                <a:gd name="connsiteX1099" fmla="*/ 1898430 w 2377881"/>
                <a:gd name="connsiteY1099" fmla="*/ 407964 h 509406"/>
                <a:gd name="connsiteX1100" fmla="*/ 1901573 w 2377881"/>
                <a:gd name="connsiteY1100" fmla="*/ 410155 h 509406"/>
                <a:gd name="connsiteX1101" fmla="*/ 1909860 w 2377881"/>
                <a:gd name="connsiteY1101" fmla="*/ 403964 h 509406"/>
                <a:gd name="connsiteX1102" fmla="*/ 1633254 w 2377881"/>
                <a:gd name="connsiteY1102" fmla="*/ 403964 h 509406"/>
                <a:gd name="connsiteX1103" fmla="*/ 1638302 w 2377881"/>
                <a:gd name="connsiteY1103" fmla="*/ 406060 h 509406"/>
                <a:gd name="connsiteX1104" fmla="*/ 1638969 w 2377881"/>
                <a:gd name="connsiteY1104" fmla="*/ 406631 h 509406"/>
                <a:gd name="connsiteX1105" fmla="*/ 1629444 w 2377881"/>
                <a:gd name="connsiteY1105" fmla="*/ 413394 h 509406"/>
                <a:gd name="connsiteX1106" fmla="*/ 1626491 w 2377881"/>
                <a:gd name="connsiteY1106" fmla="*/ 416632 h 509406"/>
                <a:gd name="connsiteX1107" fmla="*/ 1626110 w 2377881"/>
                <a:gd name="connsiteY1107" fmla="*/ 417109 h 509406"/>
                <a:gd name="connsiteX1108" fmla="*/ 1623634 w 2377881"/>
                <a:gd name="connsiteY1108" fmla="*/ 416823 h 509406"/>
                <a:gd name="connsiteX1109" fmla="*/ 1622110 w 2377881"/>
                <a:gd name="connsiteY1109" fmla="*/ 407393 h 509406"/>
                <a:gd name="connsiteX1110" fmla="*/ 1627158 w 2377881"/>
                <a:gd name="connsiteY1110" fmla="*/ 405679 h 509406"/>
                <a:gd name="connsiteX1111" fmla="*/ 1633254 w 2377881"/>
                <a:gd name="connsiteY1111" fmla="*/ 403964 h 509406"/>
                <a:gd name="connsiteX1112" fmla="*/ 1427896 w 2377881"/>
                <a:gd name="connsiteY1112" fmla="*/ 403582 h 509406"/>
                <a:gd name="connsiteX1113" fmla="*/ 1427800 w 2377881"/>
                <a:gd name="connsiteY1113" fmla="*/ 404821 h 509406"/>
                <a:gd name="connsiteX1114" fmla="*/ 1427514 w 2377881"/>
                <a:gd name="connsiteY1114" fmla="*/ 408440 h 509406"/>
                <a:gd name="connsiteX1115" fmla="*/ 1432944 w 2377881"/>
                <a:gd name="connsiteY1115" fmla="*/ 410345 h 509406"/>
                <a:gd name="connsiteX1116" fmla="*/ 1430753 w 2377881"/>
                <a:gd name="connsiteY1116" fmla="*/ 414346 h 509406"/>
                <a:gd name="connsiteX1117" fmla="*/ 1430467 w 2377881"/>
                <a:gd name="connsiteY1117" fmla="*/ 413393 h 509406"/>
                <a:gd name="connsiteX1118" fmla="*/ 1423514 w 2377881"/>
                <a:gd name="connsiteY1118" fmla="*/ 410059 h 509406"/>
                <a:gd name="connsiteX1119" fmla="*/ 1421990 w 2377881"/>
                <a:gd name="connsiteY1119" fmla="*/ 410821 h 509406"/>
                <a:gd name="connsiteX1120" fmla="*/ 1417418 w 2377881"/>
                <a:gd name="connsiteY1120" fmla="*/ 412345 h 509406"/>
                <a:gd name="connsiteX1121" fmla="*/ 1410274 w 2377881"/>
                <a:gd name="connsiteY1121" fmla="*/ 411869 h 509406"/>
                <a:gd name="connsiteX1122" fmla="*/ 1409512 w 2377881"/>
                <a:gd name="connsiteY1122" fmla="*/ 418156 h 509406"/>
                <a:gd name="connsiteX1123" fmla="*/ 1403035 w 2377881"/>
                <a:gd name="connsiteY1123" fmla="*/ 418727 h 509406"/>
                <a:gd name="connsiteX1124" fmla="*/ 1403226 w 2377881"/>
                <a:gd name="connsiteY1124" fmla="*/ 418060 h 509406"/>
                <a:gd name="connsiteX1125" fmla="*/ 1403702 w 2377881"/>
                <a:gd name="connsiteY1125" fmla="*/ 416155 h 509406"/>
                <a:gd name="connsiteX1126" fmla="*/ 1408274 w 2377881"/>
                <a:gd name="connsiteY1126" fmla="*/ 408440 h 509406"/>
                <a:gd name="connsiteX1127" fmla="*/ 1421609 w 2377881"/>
                <a:gd name="connsiteY1127" fmla="*/ 405202 h 509406"/>
                <a:gd name="connsiteX1128" fmla="*/ 1427896 w 2377881"/>
                <a:gd name="connsiteY1128" fmla="*/ 403582 h 509406"/>
                <a:gd name="connsiteX1129" fmla="*/ 1607156 w 2377881"/>
                <a:gd name="connsiteY1129" fmla="*/ 403392 h 509406"/>
                <a:gd name="connsiteX1130" fmla="*/ 1609537 w 2377881"/>
                <a:gd name="connsiteY1130" fmla="*/ 403487 h 509406"/>
                <a:gd name="connsiteX1131" fmla="*/ 1610680 w 2377881"/>
                <a:gd name="connsiteY1131" fmla="*/ 406059 h 509406"/>
                <a:gd name="connsiteX1132" fmla="*/ 1609632 w 2377881"/>
                <a:gd name="connsiteY1132" fmla="*/ 407393 h 509406"/>
                <a:gd name="connsiteX1133" fmla="*/ 1596107 w 2377881"/>
                <a:gd name="connsiteY1133" fmla="*/ 415965 h 509406"/>
                <a:gd name="connsiteX1134" fmla="*/ 1587153 w 2377881"/>
                <a:gd name="connsiteY1134" fmla="*/ 417108 h 509406"/>
                <a:gd name="connsiteX1135" fmla="*/ 1580200 w 2377881"/>
                <a:gd name="connsiteY1135" fmla="*/ 409679 h 509406"/>
                <a:gd name="connsiteX1136" fmla="*/ 1582771 w 2377881"/>
                <a:gd name="connsiteY1136" fmla="*/ 408059 h 509406"/>
                <a:gd name="connsiteX1137" fmla="*/ 1586200 w 2377881"/>
                <a:gd name="connsiteY1137" fmla="*/ 411107 h 509406"/>
                <a:gd name="connsiteX1138" fmla="*/ 1592392 w 2377881"/>
                <a:gd name="connsiteY1138" fmla="*/ 412060 h 509406"/>
                <a:gd name="connsiteX1139" fmla="*/ 1594582 w 2377881"/>
                <a:gd name="connsiteY1139" fmla="*/ 407583 h 509406"/>
                <a:gd name="connsiteX1140" fmla="*/ 1595344 w 2377881"/>
                <a:gd name="connsiteY1140" fmla="*/ 407583 h 509406"/>
                <a:gd name="connsiteX1141" fmla="*/ 1607156 w 2377881"/>
                <a:gd name="connsiteY1141" fmla="*/ 403392 h 509406"/>
                <a:gd name="connsiteX1142" fmla="*/ 320804 w 2377881"/>
                <a:gd name="connsiteY1142" fmla="*/ 402725 h 509406"/>
                <a:gd name="connsiteX1143" fmla="*/ 304993 w 2377881"/>
                <a:gd name="connsiteY1143" fmla="*/ 404440 h 509406"/>
                <a:gd name="connsiteX1144" fmla="*/ 300516 w 2377881"/>
                <a:gd name="connsiteY1144" fmla="*/ 406059 h 509406"/>
                <a:gd name="connsiteX1145" fmla="*/ 301373 w 2377881"/>
                <a:gd name="connsiteY1145" fmla="*/ 407202 h 509406"/>
                <a:gd name="connsiteX1146" fmla="*/ 302516 w 2377881"/>
                <a:gd name="connsiteY1146" fmla="*/ 408726 h 509406"/>
                <a:gd name="connsiteX1147" fmla="*/ 307183 w 2377881"/>
                <a:gd name="connsiteY1147" fmla="*/ 407964 h 509406"/>
                <a:gd name="connsiteX1148" fmla="*/ 308517 w 2377881"/>
                <a:gd name="connsiteY1148" fmla="*/ 407678 h 509406"/>
                <a:gd name="connsiteX1149" fmla="*/ 313756 w 2377881"/>
                <a:gd name="connsiteY1149" fmla="*/ 406440 h 509406"/>
                <a:gd name="connsiteX1150" fmla="*/ 320804 w 2377881"/>
                <a:gd name="connsiteY1150" fmla="*/ 402725 h 509406"/>
                <a:gd name="connsiteX1151" fmla="*/ 900210 w 2377881"/>
                <a:gd name="connsiteY1151" fmla="*/ 402631 h 509406"/>
                <a:gd name="connsiteX1152" fmla="*/ 903067 w 2377881"/>
                <a:gd name="connsiteY1152" fmla="*/ 407298 h 509406"/>
                <a:gd name="connsiteX1153" fmla="*/ 893447 w 2377881"/>
                <a:gd name="connsiteY1153" fmla="*/ 409584 h 509406"/>
                <a:gd name="connsiteX1154" fmla="*/ 892780 w 2377881"/>
                <a:gd name="connsiteY1154" fmla="*/ 410155 h 509406"/>
                <a:gd name="connsiteX1155" fmla="*/ 884017 w 2377881"/>
                <a:gd name="connsiteY1155" fmla="*/ 408250 h 509406"/>
                <a:gd name="connsiteX1156" fmla="*/ 884303 w 2377881"/>
                <a:gd name="connsiteY1156" fmla="*/ 406345 h 509406"/>
                <a:gd name="connsiteX1157" fmla="*/ 886018 w 2377881"/>
                <a:gd name="connsiteY1157" fmla="*/ 406250 h 509406"/>
                <a:gd name="connsiteX1158" fmla="*/ 892304 w 2377881"/>
                <a:gd name="connsiteY1158" fmla="*/ 406155 h 509406"/>
                <a:gd name="connsiteX1159" fmla="*/ 894018 w 2377881"/>
                <a:gd name="connsiteY1159" fmla="*/ 404440 h 509406"/>
                <a:gd name="connsiteX1160" fmla="*/ 900210 w 2377881"/>
                <a:gd name="connsiteY1160" fmla="*/ 402631 h 509406"/>
                <a:gd name="connsiteX1161" fmla="*/ 1375222 w 2377881"/>
                <a:gd name="connsiteY1161" fmla="*/ 402250 h 509406"/>
                <a:gd name="connsiteX1162" fmla="*/ 1376175 w 2377881"/>
                <a:gd name="connsiteY1162" fmla="*/ 403107 h 509406"/>
                <a:gd name="connsiteX1163" fmla="*/ 1379889 w 2377881"/>
                <a:gd name="connsiteY1163" fmla="*/ 406250 h 509406"/>
                <a:gd name="connsiteX1164" fmla="*/ 1370936 w 2377881"/>
                <a:gd name="connsiteY1164" fmla="*/ 414061 h 509406"/>
                <a:gd name="connsiteX1165" fmla="*/ 1368936 w 2377881"/>
                <a:gd name="connsiteY1165" fmla="*/ 413680 h 509406"/>
                <a:gd name="connsiteX1166" fmla="*/ 1367793 w 2377881"/>
                <a:gd name="connsiteY1166" fmla="*/ 413489 h 509406"/>
                <a:gd name="connsiteX1167" fmla="*/ 1368269 w 2377881"/>
                <a:gd name="connsiteY1167" fmla="*/ 410060 h 509406"/>
                <a:gd name="connsiteX1168" fmla="*/ 1369603 w 2377881"/>
                <a:gd name="connsiteY1168" fmla="*/ 409679 h 509406"/>
                <a:gd name="connsiteX1169" fmla="*/ 1370650 w 2377881"/>
                <a:gd name="connsiteY1169" fmla="*/ 409298 h 509406"/>
                <a:gd name="connsiteX1170" fmla="*/ 1371889 w 2377881"/>
                <a:gd name="connsiteY1170" fmla="*/ 406060 h 509406"/>
                <a:gd name="connsiteX1171" fmla="*/ 1371603 w 2377881"/>
                <a:gd name="connsiteY1171" fmla="*/ 404631 h 509406"/>
                <a:gd name="connsiteX1172" fmla="*/ 1371317 w 2377881"/>
                <a:gd name="connsiteY1172" fmla="*/ 403583 h 509406"/>
                <a:gd name="connsiteX1173" fmla="*/ 1375222 w 2377881"/>
                <a:gd name="connsiteY1173" fmla="*/ 402250 h 509406"/>
                <a:gd name="connsiteX1174" fmla="*/ 1821754 w 2377881"/>
                <a:gd name="connsiteY1174" fmla="*/ 401868 h 509406"/>
                <a:gd name="connsiteX1175" fmla="*/ 1823564 w 2377881"/>
                <a:gd name="connsiteY1175" fmla="*/ 403297 h 509406"/>
                <a:gd name="connsiteX1176" fmla="*/ 1824802 w 2377881"/>
                <a:gd name="connsiteY1176" fmla="*/ 404345 h 509406"/>
                <a:gd name="connsiteX1177" fmla="*/ 1826517 w 2377881"/>
                <a:gd name="connsiteY1177" fmla="*/ 407393 h 509406"/>
                <a:gd name="connsiteX1178" fmla="*/ 1822897 w 2377881"/>
                <a:gd name="connsiteY1178" fmla="*/ 406250 h 509406"/>
                <a:gd name="connsiteX1179" fmla="*/ 1816801 w 2377881"/>
                <a:gd name="connsiteY1179" fmla="*/ 407583 h 509406"/>
                <a:gd name="connsiteX1180" fmla="*/ 1810800 w 2377881"/>
                <a:gd name="connsiteY1180" fmla="*/ 406250 h 509406"/>
                <a:gd name="connsiteX1181" fmla="*/ 1812039 w 2377881"/>
                <a:gd name="connsiteY1181" fmla="*/ 402821 h 509406"/>
                <a:gd name="connsiteX1182" fmla="*/ 1821754 w 2377881"/>
                <a:gd name="connsiteY1182" fmla="*/ 401868 h 509406"/>
                <a:gd name="connsiteX1183" fmla="*/ 1798227 w 2377881"/>
                <a:gd name="connsiteY1183" fmla="*/ 401582 h 509406"/>
                <a:gd name="connsiteX1184" fmla="*/ 1803561 w 2377881"/>
                <a:gd name="connsiteY1184" fmla="*/ 402249 h 509406"/>
                <a:gd name="connsiteX1185" fmla="*/ 1808228 w 2377881"/>
                <a:gd name="connsiteY1185" fmla="*/ 406250 h 509406"/>
                <a:gd name="connsiteX1186" fmla="*/ 1806704 w 2377881"/>
                <a:gd name="connsiteY1186" fmla="*/ 410441 h 509406"/>
                <a:gd name="connsiteX1187" fmla="*/ 1793750 w 2377881"/>
                <a:gd name="connsiteY1187" fmla="*/ 413203 h 509406"/>
                <a:gd name="connsiteX1188" fmla="*/ 1793560 w 2377881"/>
                <a:gd name="connsiteY1188" fmla="*/ 408059 h 509406"/>
                <a:gd name="connsiteX1189" fmla="*/ 1801561 w 2377881"/>
                <a:gd name="connsiteY1189" fmla="*/ 406726 h 509406"/>
                <a:gd name="connsiteX1190" fmla="*/ 1801085 w 2377881"/>
                <a:gd name="connsiteY1190" fmla="*/ 406345 h 509406"/>
                <a:gd name="connsiteX1191" fmla="*/ 1800132 w 2377881"/>
                <a:gd name="connsiteY1191" fmla="*/ 405488 h 509406"/>
                <a:gd name="connsiteX1192" fmla="*/ 1798227 w 2377881"/>
                <a:gd name="connsiteY1192" fmla="*/ 401582 h 509406"/>
                <a:gd name="connsiteX1193" fmla="*/ 290419 w 2377881"/>
                <a:gd name="connsiteY1193" fmla="*/ 400915 h 509406"/>
                <a:gd name="connsiteX1194" fmla="*/ 280418 w 2377881"/>
                <a:gd name="connsiteY1194" fmla="*/ 405868 h 509406"/>
                <a:gd name="connsiteX1195" fmla="*/ 272417 w 2377881"/>
                <a:gd name="connsiteY1195" fmla="*/ 403582 h 509406"/>
                <a:gd name="connsiteX1196" fmla="*/ 268988 w 2377881"/>
                <a:gd name="connsiteY1196" fmla="*/ 402630 h 509406"/>
                <a:gd name="connsiteX1197" fmla="*/ 265274 w 2377881"/>
                <a:gd name="connsiteY1197" fmla="*/ 407107 h 509406"/>
                <a:gd name="connsiteX1198" fmla="*/ 257177 w 2377881"/>
                <a:gd name="connsiteY1198" fmla="*/ 409202 h 509406"/>
                <a:gd name="connsiteX1199" fmla="*/ 246890 w 2377881"/>
                <a:gd name="connsiteY1199" fmla="*/ 406154 h 509406"/>
                <a:gd name="connsiteX1200" fmla="*/ 234032 w 2377881"/>
                <a:gd name="connsiteY1200" fmla="*/ 411393 h 509406"/>
                <a:gd name="connsiteX1201" fmla="*/ 232031 w 2377881"/>
                <a:gd name="connsiteY1201" fmla="*/ 413107 h 509406"/>
                <a:gd name="connsiteX1202" fmla="*/ 226792 w 2377881"/>
                <a:gd name="connsiteY1202" fmla="*/ 413203 h 509406"/>
                <a:gd name="connsiteX1203" fmla="*/ 221744 w 2377881"/>
                <a:gd name="connsiteY1203" fmla="*/ 408631 h 509406"/>
                <a:gd name="connsiteX1204" fmla="*/ 220696 w 2377881"/>
                <a:gd name="connsiteY1204" fmla="*/ 407964 h 509406"/>
                <a:gd name="connsiteX1205" fmla="*/ 217172 w 2377881"/>
                <a:gd name="connsiteY1205" fmla="*/ 409012 h 509406"/>
                <a:gd name="connsiteX1206" fmla="*/ 213267 w 2377881"/>
                <a:gd name="connsiteY1206" fmla="*/ 411298 h 509406"/>
                <a:gd name="connsiteX1207" fmla="*/ 213076 w 2377881"/>
                <a:gd name="connsiteY1207" fmla="*/ 417394 h 509406"/>
                <a:gd name="connsiteX1208" fmla="*/ 219268 w 2377881"/>
                <a:gd name="connsiteY1208" fmla="*/ 417775 h 509406"/>
                <a:gd name="connsiteX1209" fmla="*/ 229459 w 2377881"/>
                <a:gd name="connsiteY1209" fmla="*/ 418822 h 509406"/>
                <a:gd name="connsiteX1210" fmla="*/ 233555 w 2377881"/>
                <a:gd name="connsiteY1210" fmla="*/ 419965 h 509406"/>
                <a:gd name="connsiteX1211" fmla="*/ 236889 w 2377881"/>
                <a:gd name="connsiteY1211" fmla="*/ 418060 h 509406"/>
                <a:gd name="connsiteX1212" fmla="*/ 239651 w 2377881"/>
                <a:gd name="connsiteY1212" fmla="*/ 416632 h 509406"/>
                <a:gd name="connsiteX1213" fmla="*/ 245652 w 2377881"/>
                <a:gd name="connsiteY1213" fmla="*/ 416822 h 509406"/>
                <a:gd name="connsiteX1214" fmla="*/ 260797 w 2377881"/>
                <a:gd name="connsiteY1214" fmla="*/ 417679 h 509406"/>
                <a:gd name="connsiteX1215" fmla="*/ 262321 w 2377881"/>
                <a:gd name="connsiteY1215" fmla="*/ 417203 h 509406"/>
                <a:gd name="connsiteX1216" fmla="*/ 266798 w 2377881"/>
                <a:gd name="connsiteY1216" fmla="*/ 415870 h 509406"/>
                <a:gd name="connsiteX1217" fmla="*/ 272703 w 2377881"/>
                <a:gd name="connsiteY1217" fmla="*/ 411964 h 509406"/>
                <a:gd name="connsiteX1218" fmla="*/ 271750 w 2377881"/>
                <a:gd name="connsiteY1218" fmla="*/ 411298 h 509406"/>
                <a:gd name="connsiteX1219" fmla="*/ 270226 w 2377881"/>
                <a:gd name="connsiteY1219" fmla="*/ 410250 h 509406"/>
                <a:gd name="connsiteX1220" fmla="*/ 273465 w 2377881"/>
                <a:gd name="connsiteY1220" fmla="*/ 410821 h 509406"/>
                <a:gd name="connsiteX1221" fmla="*/ 286038 w 2377881"/>
                <a:gd name="connsiteY1221" fmla="*/ 410250 h 509406"/>
                <a:gd name="connsiteX1222" fmla="*/ 286133 w 2377881"/>
                <a:gd name="connsiteY1222" fmla="*/ 408916 h 509406"/>
                <a:gd name="connsiteX1223" fmla="*/ 286705 w 2377881"/>
                <a:gd name="connsiteY1223" fmla="*/ 404059 h 509406"/>
                <a:gd name="connsiteX1224" fmla="*/ 1753841 w 2377881"/>
                <a:gd name="connsiteY1224" fmla="*/ 399487 h 509406"/>
                <a:gd name="connsiteX1225" fmla="*/ 1760318 w 2377881"/>
                <a:gd name="connsiteY1225" fmla="*/ 404345 h 509406"/>
                <a:gd name="connsiteX1226" fmla="*/ 1760127 w 2377881"/>
                <a:gd name="connsiteY1226" fmla="*/ 405583 h 509406"/>
                <a:gd name="connsiteX1227" fmla="*/ 1757365 w 2377881"/>
                <a:gd name="connsiteY1227" fmla="*/ 410822 h 509406"/>
                <a:gd name="connsiteX1228" fmla="*/ 1754127 w 2377881"/>
                <a:gd name="connsiteY1228" fmla="*/ 411679 h 509406"/>
                <a:gd name="connsiteX1229" fmla="*/ 1744411 w 2377881"/>
                <a:gd name="connsiteY1229" fmla="*/ 410441 h 509406"/>
                <a:gd name="connsiteX1230" fmla="*/ 1746126 w 2377881"/>
                <a:gd name="connsiteY1230" fmla="*/ 418918 h 509406"/>
                <a:gd name="connsiteX1231" fmla="*/ 1742982 w 2377881"/>
                <a:gd name="connsiteY1231" fmla="*/ 419775 h 509406"/>
                <a:gd name="connsiteX1232" fmla="*/ 1742506 w 2377881"/>
                <a:gd name="connsiteY1232" fmla="*/ 419109 h 509406"/>
                <a:gd name="connsiteX1233" fmla="*/ 1742316 w 2377881"/>
                <a:gd name="connsiteY1233" fmla="*/ 416061 h 509406"/>
                <a:gd name="connsiteX1234" fmla="*/ 1741935 w 2377881"/>
                <a:gd name="connsiteY1234" fmla="*/ 413108 h 509406"/>
                <a:gd name="connsiteX1235" fmla="*/ 1739173 w 2377881"/>
                <a:gd name="connsiteY1235" fmla="*/ 408250 h 509406"/>
                <a:gd name="connsiteX1236" fmla="*/ 1744125 w 2377881"/>
                <a:gd name="connsiteY1236" fmla="*/ 404154 h 509406"/>
                <a:gd name="connsiteX1237" fmla="*/ 1748698 w 2377881"/>
                <a:gd name="connsiteY1237" fmla="*/ 406250 h 509406"/>
                <a:gd name="connsiteX1238" fmla="*/ 1750031 w 2377881"/>
                <a:gd name="connsiteY1238" fmla="*/ 405393 h 509406"/>
                <a:gd name="connsiteX1239" fmla="*/ 1752412 w 2377881"/>
                <a:gd name="connsiteY1239" fmla="*/ 402630 h 509406"/>
                <a:gd name="connsiteX1240" fmla="*/ 1013081 w 2377881"/>
                <a:gd name="connsiteY1240" fmla="*/ 399487 h 509406"/>
                <a:gd name="connsiteX1241" fmla="*/ 1013653 w 2377881"/>
                <a:gd name="connsiteY1241" fmla="*/ 403868 h 509406"/>
                <a:gd name="connsiteX1242" fmla="*/ 1013843 w 2377881"/>
                <a:gd name="connsiteY1242" fmla="*/ 405678 h 509406"/>
                <a:gd name="connsiteX1243" fmla="*/ 1014700 w 2377881"/>
                <a:gd name="connsiteY1243" fmla="*/ 409107 h 509406"/>
                <a:gd name="connsiteX1244" fmla="*/ 1007652 w 2377881"/>
                <a:gd name="connsiteY1244" fmla="*/ 401868 h 509406"/>
                <a:gd name="connsiteX1245" fmla="*/ 1013081 w 2377881"/>
                <a:gd name="connsiteY1245" fmla="*/ 399487 h 509406"/>
                <a:gd name="connsiteX1246" fmla="*/ 1705929 w 2377881"/>
                <a:gd name="connsiteY1246" fmla="*/ 398534 h 509406"/>
                <a:gd name="connsiteX1247" fmla="*/ 1707148 w 2377881"/>
                <a:gd name="connsiteY1247" fmla="*/ 398737 h 509406"/>
                <a:gd name="connsiteX1248" fmla="*/ 1702501 w 2377881"/>
                <a:gd name="connsiteY1248" fmla="*/ 401487 h 509406"/>
                <a:gd name="connsiteX1249" fmla="*/ 1705929 w 2377881"/>
                <a:gd name="connsiteY1249" fmla="*/ 398534 h 509406"/>
                <a:gd name="connsiteX1250" fmla="*/ 2233996 w 2377881"/>
                <a:gd name="connsiteY1250" fmla="*/ 396439 h 509406"/>
                <a:gd name="connsiteX1251" fmla="*/ 2231234 w 2377881"/>
                <a:gd name="connsiteY1251" fmla="*/ 400821 h 509406"/>
                <a:gd name="connsiteX1252" fmla="*/ 2230567 w 2377881"/>
                <a:gd name="connsiteY1252" fmla="*/ 406727 h 509406"/>
                <a:gd name="connsiteX1253" fmla="*/ 2228948 w 2377881"/>
                <a:gd name="connsiteY1253" fmla="*/ 406250 h 509406"/>
                <a:gd name="connsiteX1254" fmla="*/ 2227519 w 2377881"/>
                <a:gd name="connsiteY1254" fmla="*/ 405679 h 509406"/>
                <a:gd name="connsiteX1255" fmla="*/ 2227519 w 2377881"/>
                <a:gd name="connsiteY1255" fmla="*/ 401774 h 509406"/>
                <a:gd name="connsiteX1256" fmla="*/ 2233996 w 2377881"/>
                <a:gd name="connsiteY1256" fmla="*/ 396439 h 509406"/>
                <a:gd name="connsiteX1257" fmla="*/ 1777938 w 2377881"/>
                <a:gd name="connsiteY1257" fmla="*/ 396133 h 509406"/>
                <a:gd name="connsiteX1258" fmla="*/ 1778034 w 2377881"/>
                <a:gd name="connsiteY1258" fmla="*/ 398153 h 509406"/>
                <a:gd name="connsiteX1259" fmla="*/ 1775748 w 2377881"/>
                <a:gd name="connsiteY1259" fmla="*/ 401487 h 509406"/>
                <a:gd name="connsiteX1260" fmla="*/ 1711549 w 2377881"/>
                <a:gd name="connsiteY1260" fmla="*/ 395867 h 509406"/>
                <a:gd name="connsiteX1261" fmla="*/ 1714121 w 2377881"/>
                <a:gd name="connsiteY1261" fmla="*/ 396343 h 509406"/>
                <a:gd name="connsiteX1262" fmla="*/ 1720788 w 2377881"/>
                <a:gd name="connsiteY1262" fmla="*/ 397105 h 509406"/>
                <a:gd name="connsiteX1263" fmla="*/ 1724885 w 2377881"/>
                <a:gd name="connsiteY1263" fmla="*/ 398725 h 509406"/>
                <a:gd name="connsiteX1264" fmla="*/ 1728027 w 2377881"/>
                <a:gd name="connsiteY1264" fmla="*/ 400725 h 509406"/>
                <a:gd name="connsiteX1265" fmla="*/ 1733457 w 2377881"/>
                <a:gd name="connsiteY1265" fmla="*/ 406821 h 509406"/>
                <a:gd name="connsiteX1266" fmla="*/ 1728123 w 2377881"/>
                <a:gd name="connsiteY1266" fmla="*/ 407202 h 509406"/>
                <a:gd name="connsiteX1267" fmla="*/ 1721170 w 2377881"/>
                <a:gd name="connsiteY1267" fmla="*/ 403106 h 509406"/>
                <a:gd name="connsiteX1268" fmla="*/ 1716407 w 2377881"/>
                <a:gd name="connsiteY1268" fmla="*/ 405963 h 509406"/>
                <a:gd name="connsiteX1269" fmla="*/ 1716407 w 2377881"/>
                <a:gd name="connsiteY1269" fmla="*/ 405202 h 509406"/>
                <a:gd name="connsiteX1270" fmla="*/ 1709930 w 2377881"/>
                <a:gd name="connsiteY1270" fmla="*/ 399201 h 509406"/>
                <a:gd name="connsiteX1271" fmla="*/ 1707148 w 2377881"/>
                <a:gd name="connsiteY1271" fmla="*/ 398737 h 509406"/>
                <a:gd name="connsiteX1272" fmla="*/ 1707168 w 2377881"/>
                <a:gd name="connsiteY1272" fmla="*/ 398725 h 509406"/>
                <a:gd name="connsiteX1273" fmla="*/ 1862712 w 2377881"/>
                <a:gd name="connsiteY1273" fmla="*/ 395106 h 509406"/>
                <a:gd name="connsiteX1274" fmla="*/ 1865951 w 2377881"/>
                <a:gd name="connsiteY1274" fmla="*/ 399297 h 509406"/>
                <a:gd name="connsiteX1275" fmla="*/ 1867760 w 2377881"/>
                <a:gd name="connsiteY1275" fmla="*/ 400725 h 509406"/>
                <a:gd name="connsiteX1276" fmla="*/ 1868903 w 2377881"/>
                <a:gd name="connsiteY1276" fmla="*/ 400344 h 509406"/>
                <a:gd name="connsiteX1277" fmla="*/ 1872332 w 2377881"/>
                <a:gd name="connsiteY1277" fmla="*/ 403488 h 509406"/>
                <a:gd name="connsiteX1278" fmla="*/ 1873475 w 2377881"/>
                <a:gd name="connsiteY1278" fmla="*/ 410441 h 509406"/>
                <a:gd name="connsiteX1279" fmla="*/ 1869475 w 2377881"/>
                <a:gd name="connsiteY1279" fmla="*/ 409488 h 509406"/>
                <a:gd name="connsiteX1280" fmla="*/ 1867665 w 2377881"/>
                <a:gd name="connsiteY1280" fmla="*/ 409107 h 509406"/>
                <a:gd name="connsiteX1281" fmla="*/ 1861760 w 2377881"/>
                <a:gd name="connsiteY1281" fmla="*/ 411489 h 509406"/>
                <a:gd name="connsiteX1282" fmla="*/ 1860711 w 2377881"/>
                <a:gd name="connsiteY1282" fmla="*/ 413203 h 509406"/>
                <a:gd name="connsiteX1283" fmla="*/ 1860235 w 2377881"/>
                <a:gd name="connsiteY1283" fmla="*/ 414060 h 509406"/>
                <a:gd name="connsiteX1284" fmla="*/ 1858616 w 2377881"/>
                <a:gd name="connsiteY1284" fmla="*/ 415394 h 509406"/>
                <a:gd name="connsiteX1285" fmla="*/ 1849948 w 2377881"/>
                <a:gd name="connsiteY1285" fmla="*/ 412822 h 509406"/>
                <a:gd name="connsiteX1286" fmla="*/ 1848520 w 2377881"/>
                <a:gd name="connsiteY1286" fmla="*/ 413775 h 509406"/>
                <a:gd name="connsiteX1287" fmla="*/ 1847853 w 2377881"/>
                <a:gd name="connsiteY1287" fmla="*/ 413013 h 509406"/>
                <a:gd name="connsiteX1288" fmla="*/ 1844043 w 2377881"/>
                <a:gd name="connsiteY1288" fmla="*/ 408345 h 509406"/>
                <a:gd name="connsiteX1289" fmla="*/ 1837756 w 2377881"/>
                <a:gd name="connsiteY1289" fmla="*/ 414727 h 509406"/>
                <a:gd name="connsiteX1290" fmla="*/ 1837280 w 2377881"/>
                <a:gd name="connsiteY1290" fmla="*/ 415013 h 509406"/>
                <a:gd name="connsiteX1291" fmla="*/ 1833946 w 2377881"/>
                <a:gd name="connsiteY1291" fmla="*/ 415870 h 509406"/>
                <a:gd name="connsiteX1292" fmla="*/ 1832518 w 2377881"/>
                <a:gd name="connsiteY1292" fmla="*/ 414441 h 509406"/>
                <a:gd name="connsiteX1293" fmla="*/ 1832327 w 2377881"/>
                <a:gd name="connsiteY1293" fmla="*/ 412441 h 509406"/>
                <a:gd name="connsiteX1294" fmla="*/ 1840900 w 2377881"/>
                <a:gd name="connsiteY1294" fmla="*/ 402535 h 509406"/>
                <a:gd name="connsiteX1295" fmla="*/ 1846138 w 2377881"/>
                <a:gd name="connsiteY1295" fmla="*/ 407012 h 509406"/>
                <a:gd name="connsiteX1296" fmla="*/ 1849567 w 2377881"/>
                <a:gd name="connsiteY1296" fmla="*/ 405107 h 509406"/>
                <a:gd name="connsiteX1297" fmla="*/ 1851186 w 2377881"/>
                <a:gd name="connsiteY1297" fmla="*/ 403202 h 509406"/>
                <a:gd name="connsiteX1298" fmla="*/ 1855282 w 2377881"/>
                <a:gd name="connsiteY1298" fmla="*/ 401106 h 509406"/>
                <a:gd name="connsiteX1299" fmla="*/ 1861664 w 2377881"/>
                <a:gd name="connsiteY1299" fmla="*/ 405774 h 509406"/>
                <a:gd name="connsiteX1300" fmla="*/ 1860902 w 2377881"/>
                <a:gd name="connsiteY1300" fmla="*/ 402345 h 509406"/>
                <a:gd name="connsiteX1301" fmla="*/ 1860711 w 2377881"/>
                <a:gd name="connsiteY1301" fmla="*/ 401678 h 509406"/>
                <a:gd name="connsiteX1302" fmla="*/ 1858997 w 2377881"/>
                <a:gd name="connsiteY1302" fmla="*/ 395677 h 509406"/>
                <a:gd name="connsiteX1303" fmla="*/ 2142651 w 2377881"/>
                <a:gd name="connsiteY1303" fmla="*/ 395010 h 509406"/>
                <a:gd name="connsiteX1304" fmla="*/ 2148652 w 2377881"/>
                <a:gd name="connsiteY1304" fmla="*/ 403487 h 509406"/>
                <a:gd name="connsiteX1305" fmla="*/ 2143699 w 2377881"/>
                <a:gd name="connsiteY1305" fmla="*/ 399773 h 509406"/>
                <a:gd name="connsiteX1306" fmla="*/ 2136555 w 2377881"/>
                <a:gd name="connsiteY1306" fmla="*/ 399201 h 509406"/>
                <a:gd name="connsiteX1307" fmla="*/ 2135222 w 2377881"/>
                <a:gd name="connsiteY1307" fmla="*/ 399487 h 509406"/>
                <a:gd name="connsiteX1308" fmla="*/ 2130078 w 2377881"/>
                <a:gd name="connsiteY1308" fmla="*/ 401106 h 509406"/>
                <a:gd name="connsiteX1309" fmla="*/ 2134555 w 2377881"/>
                <a:gd name="connsiteY1309" fmla="*/ 397867 h 509406"/>
                <a:gd name="connsiteX1310" fmla="*/ 2139413 w 2377881"/>
                <a:gd name="connsiteY1310" fmla="*/ 396153 h 509406"/>
                <a:gd name="connsiteX1311" fmla="*/ 2296004 w 2377881"/>
                <a:gd name="connsiteY1311" fmla="*/ 394915 h 509406"/>
                <a:gd name="connsiteX1312" fmla="*/ 2297147 w 2377881"/>
                <a:gd name="connsiteY1312" fmla="*/ 398821 h 509406"/>
                <a:gd name="connsiteX1313" fmla="*/ 2296194 w 2377881"/>
                <a:gd name="connsiteY1313" fmla="*/ 407107 h 509406"/>
                <a:gd name="connsiteX1314" fmla="*/ 2291050 w 2377881"/>
                <a:gd name="connsiteY1314" fmla="*/ 404155 h 509406"/>
                <a:gd name="connsiteX1315" fmla="*/ 2291241 w 2377881"/>
                <a:gd name="connsiteY1315" fmla="*/ 396820 h 509406"/>
                <a:gd name="connsiteX1316" fmla="*/ 2296004 w 2377881"/>
                <a:gd name="connsiteY1316" fmla="*/ 394915 h 509406"/>
                <a:gd name="connsiteX1317" fmla="*/ 2343629 w 2377881"/>
                <a:gd name="connsiteY1317" fmla="*/ 394534 h 509406"/>
                <a:gd name="connsiteX1318" fmla="*/ 2350106 w 2377881"/>
                <a:gd name="connsiteY1318" fmla="*/ 398725 h 509406"/>
                <a:gd name="connsiteX1319" fmla="*/ 2345439 w 2377881"/>
                <a:gd name="connsiteY1319" fmla="*/ 397868 h 509406"/>
                <a:gd name="connsiteX1320" fmla="*/ 2331247 w 2377881"/>
                <a:gd name="connsiteY1320" fmla="*/ 399106 h 509406"/>
                <a:gd name="connsiteX1321" fmla="*/ 2331628 w 2377881"/>
                <a:gd name="connsiteY1321" fmla="*/ 396344 h 509406"/>
                <a:gd name="connsiteX1322" fmla="*/ 2343629 w 2377881"/>
                <a:gd name="connsiteY1322" fmla="*/ 394534 h 509406"/>
                <a:gd name="connsiteX1323" fmla="*/ 2354106 w 2377881"/>
                <a:gd name="connsiteY1323" fmla="*/ 393963 h 509406"/>
                <a:gd name="connsiteX1324" fmla="*/ 2367822 w 2377881"/>
                <a:gd name="connsiteY1324" fmla="*/ 395868 h 509406"/>
                <a:gd name="connsiteX1325" fmla="*/ 2360869 w 2377881"/>
                <a:gd name="connsiteY1325" fmla="*/ 397963 h 509406"/>
                <a:gd name="connsiteX1326" fmla="*/ 2356392 w 2377881"/>
                <a:gd name="connsiteY1326" fmla="*/ 396915 h 509406"/>
                <a:gd name="connsiteX1327" fmla="*/ 2355154 w 2377881"/>
                <a:gd name="connsiteY1327" fmla="*/ 396630 h 509406"/>
                <a:gd name="connsiteX1328" fmla="*/ 2354106 w 2377881"/>
                <a:gd name="connsiteY1328" fmla="*/ 393963 h 509406"/>
                <a:gd name="connsiteX1329" fmla="*/ 1777726 w 2377881"/>
                <a:gd name="connsiteY1329" fmla="*/ 391653 h 509406"/>
                <a:gd name="connsiteX1330" fmla="*/ 1779177 w 2377881"/>
                <a:gd name="connsiteY1330" fmla="*/ 393105 h 509406"/>
                <a:gd name="connsiteX1331" fmla="*/ 1777938 w 2377881"/>
                <a:gd name="connsiteY1331" fmla="*/ 396133 h 509406"/>
                <a:gd name="connsiteX1332" fmla="*/ 489587 w 2377881"/>
                <a:gd name="connsiteY1332" fmla="*/ 390819 h 509406"/>
                <a:gd name="connsiteX1333" fmla="*/ 487206 w 2377881"/>
                <a:gd name="connsiteY1333" fmla="*/ 393486 h 509406"/>
                <a:gd name="connsiteX1334" fmla="*/ 488158 w 2377881"/>
                <a:gd name="connsiteY1334" fmla="*/ 397201 h 509406"/>
                <a:gd name="connsiteX1335" fmla="*/ 487111 w 2377881"/>
                <a:gd name="connsiteY1335" fmla="*/ 397486 h 509406"/>
                <a:gd name="connsiteX1336" fmla="*/ 496636 w 2377881"/>
                <a:gd name="connsiteY1336" fmla="*/ 400058 h 509406"/>
                <a:gd name="connsiteX1337" fmla="*/ 493969 w 2377881"/>
                <a:gd name="connsiteY1337" fmla="*/ 394343 h 509406"/>
                <a:gd name="connsiteX1338" fmla="*/ 492159 w 2377881"/>
                <a:gd name="connsiteY1338" fmla="*/ 392248 h 509406"/>
                <a:gd name="connsiteX1339" fmla="*/ 489587 w 2377881"/>
                <a:gd name="connsiteY1339" fmla="*/ 390819 h 509406"/>
                <a:gd name="connsiteX1340" fmla="*/ 1673069 w 2377881"/>
                <a:gd name="connsiteY1340" fmla="*/ 390152 h 509406"/>
                <a:gd name="connsiteX1341" fmla="*/ 1678688 w 2377881"/>
                <a:gd name="connsiteY1341" fmla="*/ 399010 h 509406"/>
                <a:gd name="connsiteX1342" fmla="*/ 1678308 w 2377881"/>
                <a:gd name="connsiteY1342" fmla="*/ 398153 h 509406"/>
                <a:gd name="connsiteX1343" fmla="*/ 1672783 w 2377881"/>
                <a:gd name="connsiteY1343" fmla="*/ 395867 h 509406"/>
                <a:gd name="connsiteX1344" fmla="*/ 1670306 w 2377881"/>
                <a:gd name="connsiteY1344" fmla="*/ 397486 h 509406"/>
                <a:gd name="connsiteX1345" fmla="*/ 1672212 w 2377881"/>
                <a:gd name="connsiteY1345" fmla="*/ 402535 h 509406"/>
                <a:gd name="connsiteX1346" fmla="*/ 1669354 w 2377881"/>
                <a:gd name="connsiteY1346" fmla="*/ 403201 h 509406"/>
                <a:gd name="connsiteX1347" fmla="*/ 1668021 w 2377881"/>
                <a:gd name="connsiteY1347" fmla="*/ 402439 h 509406"/>
                <a:gd name="connsiteX1348" fmla="*/ 1664687 w 2377881"/>
                <a:gd name="connsiteY1348" fmla="*/ 400534 h 509406"/>
                <a:gd name="connsiteX1349" fmla="*/ 1666115 w 2377881"/>
                <a:gd name="connsiteY1349" fmla="*/ 392438 h 509406"/>
                <a:gd name="connsiteX1350" fmla="*/ 1673069 w 2377881"/>
                <a:gd name="connsiteY1350" fmla="*/ 390152 h 509406"/>
                <a:gd name="connsiteX1351" fmla="*/ 2087215 w 2377881"/>
                <a:gd name="connsiteY1351" fmla="*/ 389581 h 509406"/>
                <a:gd name="connsiteX1352" fmla="*/ 2100074 w 2377881"/>
                <a:gd name="connsiteY1352" fmla="*/ 392343 h 509406"/>
                <a:gd name="connsiteX1353" fmla="*/ 2101884 w 2377881"/>
                <a:gd name="connsiteY1353" fmla="*/ 394534 h 509406"/>
                <a:gd name="connsiteX1354" fmla="*/ 2092073 w 2377881"/>
                <a:gd name="connsiteY1354" fmla="*/ 393296 h 509406"/>
                <a:gd name="connsiteX1355" fmla="*/ 2087215 w 2377881"/>
                <a:gd name="connsiteY1355" fmla="*/ 389581 h 509406"/>
                <a:gd name="connsiteX1356" fmla="*/ 462822 w 2377881"/>
                <a:gd name="connsiteY1356" fmla="*/ 389295 h 509406"/>
                <a:gd name="connsiteX1357" fmla="*/ 459202 w 2377881"/>
                <a:gd name="connsiteY1357" fmla="*/ 390152 h 509406"/>
                <a:gd name="connsiteX1358" fmla="*/ 461393 w 2377881"/>
                <a:gd name="connsiteY1358" fmla="*/ 398439 h 509406"/>
                <a:gd name="connsiteX1359" fmla="*/ 456154 w 2377881"/>
                <a:gd name="connsiteY1359" fmla="*/ 400249 h 509406"/>
                <a:gd name="connsiteX1360" fmla="*/ 454726 w 2377881"/>
                <a:gd name="connsiteY1360" fmla="*/ 400725 h 509406"/>
                <a:gd name="connsiteX1361" fmla="*/ 454821 w 2377881"/>
                <a:gd name="connsiteY1361" fmla="*/ 404059 h 509406"/>
                <a:gd name="connsiteX1362" fmla="*/ 463393 w 2377881"/>
                <a:gd name="connsiteY1362" fmla="*/ 403963 h 509406"/>
                <a:gd name="connsiteX1363" fmla="*/ 467394 w 2377881"/>
                <a:gd name="connsiteY1363" fmla="*/ 403582 h 509406"/>
                <a:gd name="connsiteX1364" fmla="*/ 472347 w 2377881"/>
                <a:gd name="connsiteY1364" fmla="*/ 402916 h 509406"/>
                <a:gd name="connsiteX1365" fmla="*/ 473966 w 2377881"/>
                <a:gd name="connsiteY1365" fmla="*/ 402058 h 509406"/>
                <a:gd name="connsiteX1366" fmla="*/ 473871 w 2377881"/>
                <a:gd name="connsiteY1366" fmla="*/ 400153 h 509406"/>
                <a:gd name="connsiteX1367" fmla="*/ 470633 w 2377881"/>
                <a:gd name="connsiteY1367" fmla="*/ 398629 h 509406"/>
                <a:gd name="connsiteX1368" fmla="*/ 467203 w 2377881"/>
                <a:gd name="connsiteY1368" fmla="*/ 391771 h 509406"/>
                <a:gd name="connsiteX1369" fmla="*/ 464060 w 2377881"/>
                <a:gd name="connsiteY1369" fmla="*/ 389962 h 509406"/>
                <a:gd name="connsiteX1370" fmla="*/ 1095568 w 2377881"/>
                <a:gd name="connsiteY1370" fmla="*/ 388533 h 509406"/>
                <a:gd name="connsiteX1371" fmla="*/ 1101093 w 2377881"/>
                <a:gd name="connsiteY1371" fmla="*/ 395010 h 509406"/>
                <a:gd name="connsiteX1372" fmla="*/ 1099092 w 2377881"/>
                <a:gd name="connsiteY1372" fmla="*/ 393867 h 509406"/>
                <a:gd name="connsiteX1373" fmla="*/ 1088234 w 2377881"/>
                <a:gd name="connsiteY1373" fmla="*/ 391486 h 509406"/>
                <a:gd name="connsiteX1374" fmla="*/ 1091568 w 2377881"/>
                <a:gd name="connsiteY1374" fmla="*/ 388724 h 509406"/>
                <a:gd name="connsiteX1375" fmla="*/ 1093568 w 2377881"/>
                <a:gd name="connsiteY1375" fmla="*/ 388628 h 509406"/>
                <a:gd name="connsiteX1376" fmla="*/ 1774129 w 2377881"/>
                <a:gd name="connsiteY1376" fmla="*/ 388057 h 509406"/>
                <a:gd name="connsiteX1377" fmla="*/ 1777725 w 2377881"/>
                <a:gd name="connsiteY1377" fmla="*/ 391641 h 509406"/>
                <a:gd name="connsiteX1378" fmla="*/ 1777726 w 2377881"/>
                <a:gd name="connsiteY1378" fmla="*/ 391653 h 509406"/>
                <a:gd name="connsiteX1379" fmla="*/ 1777653 w 2377881"/>
                <a:gd name="connsiteY1379" fmla="*/ 391581 h 509406"/>
                <a:gd name="connsiteX1380" fmla="*/ 10385 w 2377881"/>
                <a:gd name="connsiteY1380" fmla="*/ 383675 h 509406"/>
                <a:gd name="connsiteX1381" fmla="*/ 18577 w 2377881"/>
                <a:gd name="connsiteY1381" fmla="*/ 384247 h 509406"/>
                <a:gd name="connsiteX1382" fmla="*/ 19624 w 2377881"/>
                <a:gd name="connsiteY1382" fmla="*/ 385104 h 509406"/>
                <a:gd name="connsiteX1383" fmla="*/ 18005 w 2377881"/>
                <a:gd name="connsiteY1383" fmla="*/ 387104 h 509406"/>
                <a:gd name="connsiteX1384" fmla="*/ 16767 w 2377881"/>
                <a:gd name="connsiteY1384" fmla="*/ 386914 h 509406"/>
                <a:gd name="connsiteX1385" fmla="*/ 12576 w 2377881"/>
                <a:gd name="connsiteY1385" fmla="*/ 389105 h 509406"/>
                <a:gd name="connsiteX1386" fmla="*/ 12004 w 2377881"/>
                <a:gd name="connsiteY1386" fmla="*/ 391867 h 509406"/>
                <a:gd name="connsiteX1387" fmla="*/ 2574 w 2377881"/>
                <a:gd name="connsiteY1387" fmla="*/ 393867 h 509406"/>
                <a:gd name="connsiteX1388" fmla="*/ 2479 w 2377881"/>
                <a:gd name="connsiteY1388" fmla="*/ 393296 h 509406"/>
                <a:gd name="connsiteX1389" fmla="*/ 2955 w 2377881"/>
                <a:gd name="connsiteY1389" fmla="*/ 391486 h 509406"/>
                <a:gd name="connsiteX1390" fmla="*/ 10385 w 2377881"/>
                <a:gd name="connsiteY1390" fmla="*/ 383675 h 509406"/>
                <a:gd name="connsiteX1391" fmla="*/ 675896 w 2377881"/>
                <a:gd name="connsiteY1391" fmla="*/ 378627 h 509406"/>
                <a:gd name="connsiteX1392" fmla="*/ 673039 w 2377881"/>
                <a:gd name="connsiteY1392" fmla="*/ 379484 h 509406"/>
                <a:gd name="connsiteX1393" fmla="*/ 670372 w 2377881"/>
                <a:gd name="connsiteY1393" fmla="*/ 386818 h 509406"/>
                <a:gd name="connsiteX1394" fmla="*/ 669991 w 2377881"/>
                <a:gd name="connsiteY1394" fmla="*/ 388057 h 509406"/>
                <a:gd name="connsiteX1395" fmla="*/ 671324 w 2377881"/>
                <a:gd name="connsiteY1395" fmla="*/ 390533 h 509406"/>
                <a:gd name="connsiteX1396" fmla="*/ 672182 w 2377881"/>
                <a:gd name="connsiteY1396" fmla="*/ 390819 h 509406"/>
                <a:gd name="connsiteX1397" fmla="*/ 677516 w 2377881"/>
                <a:gd name="connsiteY1397" fmla="*/ 384723 h 509406"/>
                <a:gd name="connsiteX1398" fmla="*/ 680564 w 2377881"/>
                <a:gd name="connsiteY1398" fmla="*/ 384532 h 509406"/>
                <a:gd name="connsiteX1399" fmla="*/ 684469 w 2377881"/>
                <a:gd name="connsiteY1399" fmla="*/ 385009 h 509406"/>
                <a:gd name="connsiteX1400" fmla="*/ 683231 w 2377881"/>
                <a:gd name="connsiteY1400" fmla="*/ 383485 h 509406"/>
                <a:gd name="connsiteX1401" fmla="*/ 682278 w 2377881"/>
                <a:gd name="connsiteY1401" fmla="*/ 380056 h 509406"/>
                <a:gd name="connsiteX1402" fmla="*/ 675896 w 2377881"/>
                <a:gd name="connsiteY1402" fmla="*/ 378627 h 509406"/>
                <a:gd name="connsiteX1403" fmla="*/ 1291116 w 2377881"/>
                <a:gd name="connsiteY1403" fmla="*/ 374912 h 509406"/>
                <a:gd name="connsiteX1404" fmla="*/ 1288068 w 2377881"/>
                <a:gd name="connsiteY1404" fmla="*/ 387009 h 509406"/>
                <a:gd name="connsiteX1405" fmla="*/ 1283020 w 2377881"/>
                <a:gd name="connsiteY1405" fmla="*/ 386438 h 509406"/>
                <a:gd name="connsiteX1406" fmla="*/ 1281115 w 2377881"/>
                <a:gd name="connsiteY1406" fmla="*/ 385390 h 509406"/>
                <a:gd name="connsiteX1407" fmla="*/ 1281877 w 2377881"/>
                <a:gd name="connsiteY1407" fmla="*/ 382723 h 509406"/>
                <a:gd name="connsiteX1408" fmla="*/ 1286259 w 2377881"/>
                <a:gd name="connsiteY1408" fmla="*/ 375579 h 509406"/>
                <a:gd name="connsiteX1409" fmla="*/ 1285973 w 2377881"/>
                <a:gd name="connsiteY1409" fmla="*/ 375389 h 509406"/>
                <a:gd name="connsiteX1410" fmla="*/ 1291116 w 2377881"/>
                <a:gd name="connsiteY1410" fmla="*/ 374912 h 509406"/>
                <a:gd name="connsiteX1411" fmla="*/ 727141 w 2377881"/>
                <a:gd name="connsiteY1411" fmla="*/ 374245 h 509406"/>
                <a:gd name="connsiteX1412" fmla="*/ 732570 w 2377881"/>
                <a:gd name="connsiteY1412" fmla="*/ 388342 h 509406"/>
                <a:gd name="connsiteX1413" fmla="*/ 739714 w 2377881"/>
                <a:gd name="connsiteY1413" fmla="*/ 395105 h 509406"/>
                <a:gd name="connsiteX1414" fmla="*/ 743048 w 2377881"/>
                <a:gd name="connsiteY1414" fmla="*/ 394819 h 509406"/>
                <a:gd name="connsiteX1415" fmla="*/ 743619 w 2377881"/>
                <a:gd name="connsiteY1415" fmla="*/ 394724 h 509406"/>
                <a:gd name="connsiteX1416" fmla="*/ 741619 w 2377881"/>
                <a:gd name="connsiteY1416" fmla="*/ 391295 h 509406"/>
                <a:gd name="connsiteX1417" fmla="*/ 741047 w 2377881"/>
                <a:gd name="connsiteY1417" fmla="*/ 390628 h 509406"/>
                <a:gd name="connsiteX1418" fmla="*/ 740285 w 2377881"/>
                <a:gd name="connsiteY1418" fmla="*/ 389771 h 509406"/>
                <a:gd name="connsiteX1419" fmla="*/ 742952 w 2377881"/>
                <a:gd name="connsiteY1419" fmla="*/ 387009 h 509406"/>
                <a:gd name="connsiteX1420" fmla="*/ 744286 w 2377881"/>
                <a:gd name="connsiteY1420" fmla="*/ 387390 h 509406"/>
                <a:gd name="connsiteX1421" fmla="*/ 746953 w 2377881"/>
                <a:gd name="connsiteY1421" fmla="*/ 389485 h 509406"/>
                <a:gd name="connsiteX1422" fmla="*/ 747429 w 2377881"/>
                <a:gd name="connsiteY1422" fmla="*/ 391676 h 509406"/>
                <a:gd name="connsiteX1423" fmla="*/ 751906 w 2377881"/>
                <a:gd name="connsiteY1423" fmla="*/ 390819 h 509406"/>
                <a:gd name="connsiteX1424" fmla="*/ 751049 w 2377881"/>
                <a:gd name="connsiteY1424" fmla="*/ 384532 h 509406"/>
                <a:gd name="connsiteX1425" fmla="*/ 749715 w 2377881"/>
                <a:gd name="connsiteY1425" fmla="*/ 383389 h 509406"/>
                <a:gd name="connsiteX1426" fmla="*/ 745524 w 2377881"/>
                <a:gd name="connsiteY1426" fmla="*/ 382723 h 509406"/>
                <a:gd name="connsiteX1427" fmla="*/ 740571 w 2377881"/>
                <a:gd name="connsiteY1427" fmla="*/ 383389 h 509406"/>
                <a:gd name="connsiteX1428" fmla="*/ 741714 w 2377881"/>
                <a:gd name="connsiteY1428" fmla="*/ 378436 h 509406"/>
                <a:gd name="connsiteX1429" fmla="*/ 738285 w 2377881"/>
                <a:gd name="connsiteY1429" fmla="*/ 376246 h 509406"/>
                <a:gd name="connsiteX1430" fmla="*/ 737237 w 2377881"/>
                <a:gd name="connsiteY1430" fmla="*/ 376817 h 509406"/>
                <a:gd name="connsiteX1431" fmla="*/ 731617 w 2377881"/>
                <a:gd name="connsiteY1431" fmla="*/ 375007 h 509406"/>
                <a:gd name="connsiteX1432" fmla="*/ 727522 w 2377881"/>
                <a:gd name="connsiteY1432" fmla="*/ 374245 h 509406"/>
                <a:gd name="connsiteX1433" fmla="*/ 477659 w 2377881"/>
                <a:gd name="connsiteY1433" fmla="*/ 372641 h 509406"/>
                <a:gd name="connsiteX1434" fmla="*/ 477586 w 2377881"/>
                <a:gd name="connsiteY1434" fmla="*/ 373769 h 509406"/>
                <a:gd name="connsiteX1435" fmla="*/ 476537 w 2377881"/>
                <a:gd name="connsiteY1435" fmla="*/ 372797 h 509406"/>
                <a:gd name="connsiteX1436" fmla="*/ 752192 w 2377881"/>
                <a:gd name="connsiteY1436" fmla="*/ 371102 h 509406"/>
                <a:gd name="connsiteX1437" fmla="*/ 748762 w 2377881"/>
                <a:gd name="connsiteY1437" fmla="*/ 371864 h 509406"/>
                <a:gd name="connsiteX1438" fmla="*/ 748572 w 2377881"/>
                <a:gd name="connsiteY1438" fmla="*/ 375769 h 509406"/>
                <a:gd name="connsiteX1439" fmla="*/ 752573 w 2377881"/>
                <a:gd name="connsiteY1439" fmla="*/ 379675 h 509406"/>
                <a:gd name="connsiteX1440" fmla="*/ 752953 w 2377881"/>
                <a:gd name="connsiteY1440" fmla="*/ 381389 h 509406"/>
                <a:gd name="connsiteX1441" fmla="*/ 757525 w 2377881"/>
                <a:gd name="connsiteY1441" fmla="*/ 381484 h 509406"/>
                <a:gd name="connsiteX1442" fmla="*/ 756764 w 2377881"/>
                <a:gd name="connsiteY1442" fmla="*/ 380722 h 509406"/>
                <a:gd name="connsiteX1443" fmla="*/ 756764 w 2377881"/>
                <a:gd name="connsiteY1443" fmla="*/ 377674 h 509406"/>
                <a:gd name="connsiteX1444" fmla="*/ 760097 w 2377881"/>
                <a:gd name="connsiteY1444" fmla="*/ 374626 h 509406"/>
                <a:gd name="connsiteX1445" fmla="*/ 760669 w 2377881"/>
                <a:gd name="connsiteY1445" fmla="*/ 373293 h 509406"/>
                <a:gd name="connsiteX1446" fmla="*/ 752192 w 2377881"/>
                <a:gd name="connsiteY1446" fmla="*/ 371102 h 509406"/>
                <a:gd name="connsiteX1447" fmla="*/ 1721462 w 2377881"/>
                <a:gd name="connsiteY1447" fmla="*/ 370503 h 509406"/>
                <a:gd name="connsiteX1448" fmla="*/ 1723742 w 2377881"/>
                <a:gd name="connsiteY1448" fmla="*/ 370912 h 509406"/>
                <a:gd name="connsiteX1449" fmla="*/ 1721456 w 2377881"/>
                <a:gd name="connsiteY1449" fmla="*/ 370721 h 509406"/>
                <a:gd name="connsiteX1450" fmla="*/ 1505429 w 2377881"/>
                <a:gd name="connsiteY1450" fmla="*/ 370055 h 509406"/>
                <a:gd name="connsiteX1451" fmla="*/ 1504381 w 2377881"/>
                <a:gd name="connsiteY1451" fmla="*/ 379770 h 509406"/>
                <a:gd name="connsiteX1452" fmla="*/ 1500857 w 2377881"/>
                <a:gd name="connsiteY1452" fmla="*/ 378723 h 509406"/>
                <a:gd name="connsiteX1453" fmla="*/ 1505429 w 2377881"/>
                <a:gd name="connsiteY1453" fmla="*/ 370055 h 509406"/>
                <a:gd name="connsiteX1454" fmla="*/ 1534290 w 2377881"/>
                <a:gd name="connsiteY1454" fmla="*/ 369864 h 509406"/>
                <a:gd name="connsiteX1455" fmla="*/ 1536099 w 2377881"/>
                <a:gd name="connsiteY1455" fmla="*/ 371959 h 509406"/>
                <a:gd name="connsiteX1456" fmla="*/ 1535242 w 2377881"/>
                <a:gd name="connsiteY1456" fmla="*/ 373579 h 509406"/>
                <a:gd name="connsiteX1457" fmla="*/ 1528098 w 2377881"/>
                <a:gd name="connsiteY1457" fmla="*/ 379294 h 509406"/>
                <a:gd name="connsiteX1458" fmla="*/ 1523622 w 2377881"/>
                <a:gd name="connsiteY1458" fmla="*/ 380151 h 509406"/>
                <a:gd name="connsiteX1459" fmla="*/ 1519716 w 2377881"/>
                <a:gd name="connsiteY1459" fmla="*/ 380151 h 509406"/>
                <a:gd name="connsiteX1460" fmla="*/ 1519336 w 2377881"/>
                <a:gd name="connsiteY1460" fmla="*/ 373102 h 509406"/>
                <a:gd name="connsiteX1461" fmla="*/ 1525146 w 2377881"/>
                <a:gd name="connsiteY1461" fmla="*/ 370912 h 509406"/>
                <a:gd name="connsiteX1462" fmla="*/ 1528384 w 2377881"/>
                <a:gd name="connsiteY1462" fmla="*/ 370721 h 509406"/>
                <a:gd name="connsiteX1463" fmla="*/ 1534290 w 2377881"/>
                <a:gd name="connsiteY1463" fmla="*/ 369864 h 509406"/>
                <a:gd name="connsiteX1464" fmla="*/ 471490 w 2377881"/>
                <a:gd name="connsiteY1464" fmla="*/ 369578 h 509406"/>
                <a:gd name="connsiteX1465" fmla="*/ 473681 w 2377881"/>
                <a:gd name="connsiteY1465" fmla="*/ 370150 h 509406"/>
                <a:gd name="connsiteX1466" fmla="*/ 476537 w 2377881"/>
                <a:gd name="connsiteY1466" fmla="*/ 372797 h 509406"/>
                <a:gd name="connsiteX1467" fmla="*/ 470918 w 2377881"/>
                <a:gd name="connsiteY1467" fmla="*/ 373579 h 509406"/>
                <a:gd name="connsiteX1468" fmla="*/ 469299 w 2377881"/>
                <a:gd name="connsiteY1468" fmla="*/ 371388 h 509406"/>
                <a:gd name="connsiteX1469" fmla="*/ 471490 w 2377881"/>
                <a:gd name="connsiteY1469" fmla="*/ 369578 h 509406"/>
                <a:gd name="connsiteX1470" fmla="*/ 1136335 w 2377881"/>
                <a:gd name="connsiteY1470" fmla="*/ 369197 h 509406"/>
                <a:gd name="connsiteX1471" fmla="*/ 1134430 w 2377881"/>
                <a:gd name="connsiteY1471" fmla="*/ 372912 h 509406"/>
                <a:gd name="connsiteX1472" fmla="*/ 1139573 w 2377881"/>
                <a:gd name="connsiteY1472" fmla="*/ 375198 h 509406"/>
                <a:gd name="connsiteX1473" fmla="*/ 1140621 w 2377881"/>
                <a:gd name="connsiteY1473" fmla="*/ 372626 h 509406"/>
                <a:gd name="connsiteX1474" fmla="*/ 1136335 w 2377881"/>
                <a:gd name="connsiteY1474" fmla="*/ 369197 h 509406"/>
                <a:gd name="connsiteX1475" fmla="*/ 28196 w 2377881"/>
                <a:gd name="connsiteY1475" fmla="*/ 365578 h 509406"/>
                <a:gd name="connsiteX1476" fmla="*/ 34197 w 2377881"/>
                <a:gd name="connsiteY1476" fmla="*/ 366054 h 509406"/>
                <a:gd name="connsiteX1477" fmla="*/ 34483 w 2377881"/>
                <a:gd name="connsiteY1477" fmla="*/ 365673 h 509406"/>
                <a:gd name="connsiteX1478" fmla="*/ 37054 w 2377881"/>
                <a:gd name="connsiteY1478" fmla="*/ 369578 h 509406"/>
                <a:gd name="connsiteX1479" fmla="*/ 36293 w 2377881"/>
                <a:gd name="connsiteY1479" fmla="*/ 369578 h 509406"/>
                <a:gd name="connsiteX1480" fmla="*/ 30387 w 2377881"/>
                <a:gd name="connsiteY1480" fmla="*/ 369769 h 509406"/>
                <a:gd name="connsiteX1481" fmla="*/ 31911 w 2377881"/>
                <a:gd name="connsiteY1481" fmla="*/ 372436 h 509406"/>
                <a:gd name="connsiteX1482" fmla="*/ 25815 w 2377881"/>
                <a:gd name="connsiteY1482" fmla="*/ 367102 h 509406"/>
                <a:gd name="connsiteX1483" fmla="*/ 26101 w 2377881"/>
                <a:gd name="connsiteY1483" fmla="*/ 366245 h 509406"/>
                <a:gd name="connsiteX1484" fmla="*/ 28196 w 2377881"/>
                <a:gd name="connsiteY1484" fmla="*/ 365578 h 509406"/>
                <a:gd name="connsiteX1485" fmla="*/ 1682308 w 2377881"/>
                <a:gd name="connsiteY1485" fmla="*/ 364530 h 509406"/>
                <a:gd name="connsiteX1486" fmla="*/ 1683355 w 2377881"/>
                <a:gd name="connsiteY1486" fmla="*/ 365101 h 509406"/>
                <a:gd name="connsiteX1487" fmla="*/ 1690214 w 2377881"/>
                <a:gd name="connsiteY1487" fmla="*/ 373483 h 509406"/>
                <a:gd name="connsiteX1488" fmla="*/ 1682308 w 2377881"/>
                <a:gd name="connsiteY1488" fmla="*/ 364530 h 509406"/>
                <a:gd name="connsiteX1489" fmla="*/ 1902717 w 2377881"/>
                <a:gd name="connsiteY1489" fmla="*/ 363578 h 509406"/>
                <a:gd name="connsiteX1490" fmla="*/ 1916909 w 2377881"/>
                <a:gd name="connsiteY1490" fmla="*/ 367388 h 509406"/>
                <a:gd name="connsiteX1491" fmla="*/ 1904812 w 2377881"/>
                <a:gd name="connsiteY1491" fmla="*/ 366150 h 509406"/>
                <a:gd name="connsiteX1492" fmla="*/ 1896145 w 2377881"/>
                <a:gd name="connsiteY1492" fmla="*/ 367102 h 509406"/>
                <a:gd name="connsiteX1493" fmla="*/ 1902717 w 2377881"/>
                <a:gd name="connsiteY1493" fmla="*/ 363578 h 509406"/>
                <a:gd name="connsiteX1494" fmla="*/ 1718503 w 2377881"/>
                <a:gd name="connsiteY1494" fmla="*/ 363292 h 509406"/>
                <a:gd name="connsiteX1495" fmla="*/ 1720313 w 2377881"/>
                <a:gd name="connsiteY1495" fmla="*/ 363673 h 509406"/>
                <a:gd name="connsiteX1496" fmla="*/ 1721551 w 2377881"/>
                <a:gd name="connsiteY1496" fmla="*/ 367197 h 509406"/>
                <a:gd name="connsiteX1497" fmla="*/ 1721462 w 2377881"/>
                <a:gd name="connsiteY1497" fmla="*/ 370503 h 509406"/>
                <a:gd name="connsiteX1498" fmla="*/ 1713645 w 2377881"/>
                <a:gd name="connsiteY1498" fmla="*/ 369102 h 509406"/>
                <a:gd name="connsiteX1499" fmla="*/ 1708502 w 2377881"/>
                <a:gd name="connsiteY1499" fmla="*/ 369769 h 509406"/>
                <a:gd name="connsiteX1500" fmla="*/ 1708883 w 2377881"/>
                <a:gd name="connsiteY1500" fmla="*/ 369388 h 509406"/>
                <a:gd name="connsiteX1501" fmla="*/ 1710502 w 2377881"/>
                <a:gd name="connsiteY1501" fmla="*/ 367483 h 509406"/>
                <a:gd name="connsiteX1502" fmla="*/ 1718503 w 2377881"/>
                <a:gd name="connsiteY1502" fmla="*/ 363292 h 509406"/>
                <a:gd name="connsiteX1503" fmla="*/ 1818230 w 2377881"/>
                <a:gd name="connsiteY1503" fmla="*/ 361863 h 509406"/>
                <a:gd name="connsiteX1504" fmla="*/ 1817563 w 2377881"/>
                <a:gd name="connsiteY1504" fmla="*/ 366530 h 509406"/>
                <a:gd name="connsiteX1505" fmla="*/ 1814896 w 2377881"/>
                <a:gd name="connsiteY1505" fmla="*/ 365864 h 509406"/>
                <a:gd name="connsiteX1506" fmla="*/ 1809181 w 2377881"/>
                <a:gd name="connsiteY1506" fmla="*/ 364244 h 509406"/>
                <a:gd name="connsiteX1507" fmla="*/ 1818230 w 2377881"/>
                <a:gd name="connsiteY1507" fmla="*/ 361863 h 509406"/>
                <a:gd name="connsiteX1508" fmla="*/ 2328865 w 2377881"/>
                <a:gd name="connsiteY1508" fmla="*/ 359196 h 509406"/>
                <a:gd name="connsiteX1509" fmla="*/ 2329246 w 2377881"/>
                <a:gd name="connsiteY1509" fmla="*/ 359291 h 509406"/>
                <a:gd name="connsiteX1510" fmla="*/ 2333913 w 2377881"/>
                <a:gd name="connsiteY1510" fmla="*/ 360720 h 509406"/>
                <a:gd name="connsiteX1511" fmla="*/ 2341915 w 2377881"/>
                <a:gd name="connsiteY1511" fmla="*/ 365292 h 509406"/>
                <a:gd name="connsiteX1512" fmla="*/ 2335533 w 2377881"/>
                <a:gd name="connsiteY1512" fmla="*/ 364911 h 509406"/>
                <a:gd name="connsiteX1513" fmla="*/ 2331913 w 2377881"/>
                <a:gd name="connsiteY1513" fmla="*/ 365292 h 509406"/>
                <a:gd name="connsiteX1514" fmla="*/ 2330866 w 2377881"/>
                <a:gd name="connsiteY1514" fmla="*/ 365482 h 509406"/>
                <a:gd name="connsiteX1515" fmla="*/ 2328961 w 2377881"/>
                <a:gd name="connsiteY1515" fmla="*/ 365768 h 509406"/>
                <a:gd name="connsiteX1516" fmla="*/ 2325150 w 2377881"/>
                <a:gd name="connsiteY1516" fmla="*/ 364340 h 509406"/>
                <a:gd name="connsiteX1517" fmla="*/ 2329056 w 2377881"/>
                <a:gd name="connsiteY1517" fmla="*/ 361768 h 509406"/>
                <a:gd name="connsiteX1518" fmla="*/ 2328865 w 2377881"/>
                <a:gd name="connsiteY1518" fmla="*/ 359196 h 509406"/>
                <a:gd name="connsiteX1519" fmla="*/ 225554 w 2377881"/>
                <a:gd name="connsiteY1519" fmla="*/ 358910 h 509406"/>
                <a:gd name="connsiteX1520" fmla="*/ 219553 w 2377881"/>
                <a:gd name="connsiteY1520" fmla="*/ 364435 h 509406"/>
                <a:gd name="connsiteX1521" fmla="*/ 220411 w 2377881"/>
                <a:gd name="connsiteY1521" fmla="*/ 369578 h 509406"/>
                <a:gd name="connsiteX1522" fmla="*/ 224221 w 2377881"/>
                <a:gd name="connsiteY1522" fmla="*/ 365959 h 509406"/>
                <a:gd name="connsiteX1523" fmla="*/ 227459 w 2377881"/>
                <a:gd name="connsiteY1523" fmla="*/ 361863 h 509406"/>
                <a:gd name="connsiteX1524" fmla="*/ 230317 w 2377881"/>
                <a:gd name="connsiteY1524" fmla="*/ 359005 h 509406"/>
                <a:gd name="connsiteX1525" fmla="*/ 225935 w 2377881"/>
                <a:gd name="connsiteY1525" fmla="*/ 358910 h 509406"/>
                <a:gd name="connsiteX1526" fmla="*/ 1021082 w 2377881"/>
                <a:gd name="connsiteY1526" fmla="*/ 358720 h 509406"/>
                <a:gd name="connsiteX1527" fmla="*/ 1014129 w 2377881"/>
                <a:gd name="connsiteY1527" fmla="*/ 362530 h 509406"/>
                <a:gd name="connsiteX1528" fmla="*/ 1009462 w 2377881"/>
                <a:gd name="connsiteY1528" fmla="*/ 361291 h 509406"/>
                <a:gd name="connsiteX1529" fmla="*/ 1004033 w 2377881"/>
                <a:gd name="connsiteY1529" fmla="*/ 359482 h 509406"/>
                <a:gd name="connsiteX1530" fmla="*/ 1000794 w 2377881"/>
                <a:gd name="connsiteY1530" fmla="*/ 359767 h 509406"/>
                <a:gd name="connsiteX1531" fmla="*/ 1001270 w 2377881"/>
                <a:gd name="connsiteY1531" fmla="*/ 363292 h 509406"/>
                <a:gd name="connsiteX1532" fmla="*/ 1003842 w 2377881"/>
                <a:gd name="connsiteY1532" fmla="*/ 365387 h 509406"/>
                <a:gd name="connsiteX1533" fmla="*/ 1008033 w 2377881"/>
                <a:gd name="connsiteY1533" fmla="*/ 365768 h 509406"/>
                <a:gd name="connsiteX1534" fmla="*/ 1016891 w 2377881"/>
                <a:gd name="connsiteY1534" fmla="*/ 370435 h 509406"/>
                <a:gd name="connsiteX1535" fmla="*/ 1018987 w 2377881"/>
                <a:gd name="connsiteY1535" fmla="*/ 365387 h 509406"/>
                <a:gd name="connsiteX1536" fmla="*/ 1016701 w 2377881"/>
                <a:gd name="connsiteY1536" fmla="*/ 365387 h 509406"/>
                <a:gd name="connsiteX1537" fmla="*/ 1016415 w 2377881"/>
                <a:gd name="connsiteY1537" fmla="*/ 365387 h 509406"/>
                <a:gd name="connsiteX1538" fmla="*/ 1018225 w 2377881"/>
                <a:gd name="connsiteY1538" fmla="*/ 363577 h 509406"/>
                <a:gd name="connsiteX1539" fmla="*/ 1021082 w 2377881"/>
                <a:gd name="connsiteY1539" fmla="*/ 358720 h 509406"/>
                <a:gd name="connsiteX1540" fmla="*/ 2163416 w 2377881"/>
                <a:gd name="connsiteY1540" fmla="*/ 357577 h 509406"/>
                <a:gd name="connsiteX1541" fmla="*/ 2164178 w 2377881"/>
                <a:gd name="connsiteY1541" fmla="*/ 357768 h 509406"/>
                <a:gd name="connsiteX1542" fmla="*/ 2169988 w 2377881"/>
                <a:gd name="connsiteY1542" fmla="*/ 359292 h 509406"/>
                <a:gd name="connsiteX1543" fmla="*/ 2162844 w 2377881"/>
                <a:gd name="connsiteY1543" fmla="*/ 365864 h 509406"/>
                <a:gd name="connsiteX1544" fmla="*/ 2159606 w 2377881"/>
                <a:gd name="connsiteY1544" fmla="*/ 365578 h 509406"/>
                <a:gd name="connsiteX1545" fmla="*/ 2157606 w 2377881"/>
                <a:gd name="connsiteY1545" fmla="*/ 365388 h 509406"/>
                <a:gd name="connsiteX1546" fmla="*/ 2146938 w 2377881"/>
                <a:gd name="connsiteY1546" fmla="*/ 366626 h 509406"/>
                <a:gd name="connsiteX1547" fmla="*/ 2144557 w 2377881"/>
                <a:gd name="connsiteY1547" fmla="*/ 365578 h 509406"/>
                <a:gd name="connsiteX1548" fmla="*/ 2142080 w 2377881"/>
                <a:gd name="connsiteY1548" fmla="*/ 364530 h 509406"/>
                <a:gd name="connsiteX1549" fmla="*/ 2144080 w 2377881"/>
                <a:gd name="connsiteY1549" fmla="*/ 358815 h 509406"/>
                <a:gd name="connsiteX1550" fmla="*/ 2149319 w 2377881"/>
                <a:gd name="connsiteY1550" fmla="*/ 360054 h 509406"/>
                <a:gd name="connsiteX1551" fmla="*/ 2153605 w 2377881"/>
                <a:gd name="connsiteY1551" fmla="*/ 361101 h 509406"/>
                <a:gd name="connsiteX1552" fmla="*/ 2163416 w 2377881"/>
                <a:gd name="connsiteY1552" fmla="*/ 357577 h 509406"/>
                <a:gd name="connsiteX1553" fmla="*/ 1778415 w 2377881"/>
                <a:gd name="connsiteY1553" fmla="*/ 357006 h 509406"/>
                <a:gd name="connsiteX1554" fmla="*/ 1782987 w 2377881"/>
                <a:gd name="connsiteY1554" fmla="*/ 359673 h 509406"/>
                <a:gd name="connsiteX1555" fmla="*/ 1786035 w 2377881"/>
                <a:gd name="connsiteY1555" fmla="*/ 367674 h 509406"/>
                <a:gd name="connsiteX1556" fmla="*/ 1779081 w 2377881"/>
                <a:gd name="connsiteY1556" fmla="*/ 365388 h 509406"/>
                <a:gd name="connsiteX1557" fmla="*/ 1778415 w 2377881"/>
                <a:gd name="connsiteY1557" fmla="*/ 363197 h 509406"/>
                <a:gd name="connsiteX1558" fmla="*/ 1777748 w 2377881"/>
                <a:gd name="connsiteY1558" fmla="*/ 361292 h 509406"/>
                <a:gd name="connsiteX1559" fmla="*/ 1778415 w 2377881"/>
                <a:gd name="connsiteY1559" fmla="*/ 357006 h 509406"/>
                <a:gd name="connsiteX1560" fmla="*/ 2203897 w 2377881"/>
                <a:gd name="connsiteY1560" fmla="*/ 356815 h 509406"/>
                <a:gd name="connsiteX1561" fmla="*/ 2211803 w 2377881"/>
                <a:gd name="connsiteY1561" fmla="*/ 361196 h 509406"/>
                <a:gd name="connsiteX1562" fmla="*/ 2213136 w 2377881"/>
                <a:gd name="connsiteY1562" fmla="*/ 361006 h 509406"/>
                <a:gd name="connsiteX1563" fmla="*/ 2214850 w 2377881"/>
                <a:gd name="connsiteY1563" fmla="*/ 360720 h 509406"/>
                <a:gd name="connsiteX1564" fmla="*/ 2211707 w 2377881"/>
                <a:gd name="connsiteY1564" fmla="*/ 364054 h 509406"/>
                <a:gd name="connsiteX1565" fmla="*/ 2206659 w 2377881"/>
                <a:gd name="connsiteY1565" fmla="*/ 364530 h 509406"/>
                <a:gd name="connsiteX1566" fmla="*/ 2203897 w 2377881"/>
                <a:gd name="connsiteY1566" fmla="*/ 356815 h 509406"/>
                <a:gd name="connsiteX1567" fmla="*/ 143357 w 2377881"/>
                <a:gd name="connsiteY1567" fmla="*/ 356379 h 509406"/>
                <a:gd name="connsiteX1568" fmla="*/ 143830 w 2377881"/>
                <a:gd name="connsiteY1568" fmla="*/ 356529 h 509406"/>
                <a:gd name="connsiteX1569" fmla="*/ 143830 w 2377881"/>
                <a:gd name="connsiteY1569" fmla="*/ 356708 h 509406"/>
                <a:gd name="connsiteX1570" fmla="*/ 2195229 w 2377881"/>
                <a:gd name="connsiteY1570" fmla="*/ 356148 h 509406"/>
                <a:gd name="connsiteX1571" fmla="*/ 2191419 w 2377881"/>
                <a:gd name="connsiteY1571" fmla="*/ 360053 h 509406"/>
                <a:gd name="connsiteX1572" fmla="*/ 2188085 w 2377881"/>
                <a:gd name="connsiteY1572" fmla="*/ 363482 h 509406"/>
                <a:gd name="connsiteX1573" fmla="*/ 2186847 w 2377881"/>
                <a:gd name="connsiteY1573" fmla="*/ 365006 h 509406"/>
                <a:gd name="connsiteX1574" fmla="*/ 2181703 w 2377881"/>
                <a:gd name="connsiteY1574" fmla="*/ 364625 h 509406"/>
                <a:gd name="connsiteX1575" fmla="*/ 2180370 w 2377881"/>
                <a:gd name="connsiteY1575" fmla="*/ 365864 h 509406"/>
                <a:gd name="connsiteX1576" fmla="*/ 2179513 w 2377881"/>
                <a:gd name="connsiteY1576" fmla="*/ 366721 h 509406"/>
                <a:gd name="connsiteX1577" fmla="*/ 2175893 w 2377881"/>
                <a:gd name="connsiteY1577" fmla="*/ 366340 h 509406"/>
                <a:gd name="connsiteX1578" fmla="*/ 2177417 w 2377881"/>
                <a:gd name="connsiteY1578" fmla="*/ 361768 h 509406"/>
                <a:gd name="connsiteX1579" fmla="*/ 2184370 w 2377881"/>
                <a:gd name="connsiteY1579" fmla="*/ 358529 h 509406"/>
                <a:gd name="connsiteX1580" fmla="*/ 2195229 w 2377881"/>
                <a:gd name="connsiteY1580" fmla="*/ 356148 h 509406"/>
                <a:gd name="connsiteX1581" fmla="*/ 2366679 w 2377881"/>
                <a:gd name="connsiteY1581" fmla="*/ 355481 h 509406"/>
                <a:gd name="connsiteX1582" fmla="*/ 2368775 w 2377881"/>
                <a:gd name="connsiteY1582" fmla="*/ 358338 h 509406"/>
                <a:gd name="connsiteX1583" fmla="*/ 2366203 w 2377881"/>
                <a:gd name="connsiteY1583" fmla="*/ 358910 h 509406"/>
                <a:gd name="connsiteX1584" fmla="*/ 2361250 w 2377881"/>
                <a:gd name="connsiteY1584" fmla="*/ 361006 h 509406"/>
                <a:gd name="connsiteX1585" fmla="*/ 2358678 w 2377881"/>
                <a:gd name="connsiteY1585" fmla="*/ 365673 h 509406"/>
                <a:gd name="connsiteX1586" fmla="*/ 2358107 w 2377881"/>
                <a:gd name="connsiteY1586" fmla="*/ 365482 h 509406"/>
                <a:gd name="connsiteX1587" fmla="*/ 2354772 w 2377881"/>
                <a:gd name="connsiteY1587" fmla="*/ 364530 h 509406"/>
                <a:gd name="connsiteX1588" fmla="*/ 2352487 w 2377881"/>
                <a:gd name="connsiteY1588" fmla="*/ 363101 h 509406"/>
                <a:gd name="connsiteX1589" fmla="*/ 2362107 w 2377881"/>
                <a:gd name="connsiteY1589" fmla="*/ 356148 h 509406"/>
                <a:gd name="connsiteX1590" fmla="*/ 2365441 w 2377881"/>
                <a:gd name="connsiteY1590" fmla="*/ 355672 h 509406"/>
                <a:gd name="connsiteX1591" fmla="*/ 1424847 w 2377881"/>
                <a:gd name="connsiteY1591" fmla="*/ 355195 h 509406"/>
                <a:gd name="connsiteX1592" fmla="*/ 1423609 w 2377881"/>
                <a:gd name="connsiteY1592" fmla="*/ 355386 h 509406"/>
                <a:gd name="connsiteX1593" fmla="*/ 1420180 w 2377881"/>
                <a:gd name="connsiteY1593" fmla="*/ 356053 h 509406"/>
                <a:gd name="connsiteX1594" fmla="*/ 1412274 w 2377881"/>
                <a:gd name="connsiteY1594" fmla="*/ 360434 h 509406"/>
                <a:gd name="connsiteX1595" fmla="*/ 1413608 w 2377881"/>
                <a:gd name="connsiteY1595" fmla="*/ 364911 h 509406"/>
                <a:gd name="connsiteX1596" fmla="*/ 1416275 w 2377881"/>
                <a:gd name="connsiteY1596" fmla="*/ 364244 h 509406"/>
                <a:gd name="connsiteX1597" fmla="*/ 1416370 w 2377881"/>
                <a:gd name="connsiteY1597" fmla="*/ 363577 h 509406"/>
                <a:gd name="connsiteX1598" fmla="*/ 1416275 w 2377881"/>
                <a:gd name="connsiteY1598" fmla="*/ 361482 h 509406"/>
                <a:gd name="connsiteX1599" fmla="*/ 1425418 w 2377881"/>
                <a:gd name="connsiteY1599" fmla="*/ 359196 h 509406"/>
                <a:gd name="connsiteX1600" fmla="*/ 1426466 w 2377881"/>
                <a:gd name="connsiteY1600" fmla="*/ 358815 h 509406"/>
                <a:gd name="connsiteX1601" fmla="*/ 1424847 w 2377881"/>
                <a:gd name="connsiteY1601" fmla="*/ 355195 h 509406"/>
                <a:gd name="connsiteX1602" fmla="*/ 1137859 w 2377881"/>
                <a:gd name="connsiteY1602" fmla="*/ 355005 h 509406"/>
                <a:gd name="connsiteX1603" fmla="*/ 1136811 w 2377881"/>
                <a:gd name="connsiteY1603" fmla="*/ 359577 h 509406"/>
                <a:gd name="connsiteX1604" fmla="*/ 1130429 w 2377881"/>
                <a:gd name="connsiteY1604" fmla="*/ 359386 h 509406"/>
                <a:gd name="connsiteX1605" fmla="*/ 1130048 w 2377881"/>
                <a:gd name="connsiteY1605" fmla="*/ 359386 h 509406"/>
                <a:gd name="connsiteX1606" fmla="*/ 1131572 w 2377881"/>
                <a:gd name="connsiteY1606" fmla="*/ 363673 h 509406"/>
                <a:gd name="connsiteX1607" fmla="*/ 1132429 w 2377881"/>
                <a:gd name="connsiteY1607" fmla="*/ 363387 h 509406"/>
                <a:gd name="connsiteX1608" fmla="*/ 1136525 w 2377881"/>
                <a:gd name="connsiteY1608" fmla="*/ 362149 h 509406"/>
                <a:gd name="connsiteX1609" fmla="*/ 1137859 w 2377881"/>
                <a:gd name="connsiteY1609" fmla="*/ 355005 h 509406"/>
                <a:gd name="connsiteX1610" fmla="*/ 98586 w 2377881"/>
                <a:gd name="connsiteY1610" fmla="*/ 354815 h 509406"/>
                <a:gd name="connsiteX1611" fmla="*/ 94205 w 2377881"/>
                <a:gd name="connsiteY1611" fmla="*/ 361196 h 509406"/>
                <a:gd name="connsiteX1612" fmla="*/ 89347 w 2377881"/>
                <a:gd name="connsiteY1612" fmla="*/ 356815 h 509406"/>
                <a:gd name="connsiteX1613" fmla="*/ 98586 w 2377881"/>
                <a:gd name="connsiteY1613" fmla="*/ 354815 h 509406"/>
                <a:gd name="connsiteX1614" fmla="*/ 140020 w 2377881"/>
                <a:gd name="connsiteY1614" fmla="*/ 354052 h 509406"/>
                <a:gd name="connsiteX1615" fmla="*/ 143357 w 2377881"/>
                <a:gd name="connsiteY1615" fmla="*/ 356379 h 509406"/>
                <a:gd name="connsiteX1616" fmla="*/ 141734 w 2377881"/>
                <a:gd name="connsiteY1616" fmla="*/ 355862 h 509406"/>
                <a:gd name="connsiteX1617" fmla="*/ 140115 w 2377881"/>
                <a:gd name="connsiteY1617" fmla="*/ 355767 h 509406"/>
                <a:gd name="connsiteX1618" fmla="*/ 137067 w 2377881"/>
                <a:gd name="connsiteY1618" fmla="*/ 354338 h 509406"/>
                <a:gd name="connsiteX1619" fmla="*/ 137162 w 2377881"/>
                <a:gd name="connsiteY1619" fmla="*/ 354338 h 509406"/>
                <a:gd name="connsiteX1620" fmla="*/ 1752221 w 2377881"/>
                <a:gd name="connsiteY1620" fmla="*/ 353195 h 509406"/>
                <a:gd name="connsiteX1621" fmla="*/ 1745554 w 2377881"/>
                <a:gd name="connsiteY1621" fmla="*/ 353767 h 509406"/>
                <a:gd name="connsiteX1622" fmla="*/ 1742506 w 2377881"/>
                <a:gd name="connsiteY1622" fmla="*/ 354529 h 509406"/>
                <a:gd name="connsiteX1623" fmla="*/ 1739458 w 2377881"/>
                <a:gd name="connsiteY1623" fmla="*/ 361006 h 509406"/>
                <a:gd name="connsiteX1624" fmla="*/ 1746982 w 2377881"/>
                <a:gd name="connsiteY1624" fmla="*/ 364816 h 509406"/>
                <a:gd name="connsiteX1625" fmla="*/ 1754031 w 2377881"/>
                <a:gd name="connsiteY1625" fmla="*/ 357481 h 509406"/>
                <a:gd name="connsiteX1626" fmla="*/ 1754888 w 2377881"/>
                <a:gd name="connsiteY1626" fmla="*/ 358053 h 509406"/>
                <a:gd name="connsiteX1627" fmla="*/ 1760031 w 2377881"/>
                <a:gd name="connsiteY1627" fmla="*/ 358339 h 509406"/>
                <a:gd name="connsiteX1628" fmla="*/ 1757841 w 2377881"/>
                <a:gd name="connsiteY1628" fmla="*/ 354243 h 509406"/>
                <a:gd name="connsiteX1629" fmla="*/ 1752221 w 2377881"/>
                <a:gd name="connsiteY1629" fmla="*/ 353195 h 509406"/>
                <a:gd name="connsiteX1630" fmla="*/ 744762 w 2377881"/>
                <a:gd name="connsiteY1630" fmla="*/ 352148 h 509406"/>
                <a:gd name="connsiteX1631" fmla="*/ 748477 w 2377881"/>
                <a:gd name="connsiteY1631" fmla="*/ 357577 h 509406"/>
                <a:gd name="connsiteX1632" fmla="*/ 743619 w 2377881"/>
                <a:gd name="connsiteY1632" fmla="*/ 357101 h 509406"/>
                <a:gd name="connsiteX1633" fmla="*/ 739714 w 2377881"/>
                <a:gd name="connsiteY1633" fmla="*/ 356720 h 509406"/>
                <a:gd name="connsiteX1634" fmla="*/ 738476 w 2377881"/>
                <a:gd name="connsiteY1634" fmla="*/ 353767 h 509406"/>
                <a:gd name="connsiteX1635" fmla="*/ 741428 w 2377881"/>
                <a:gd name="connsiteY1635" fmla="*/ 353005 h 509406"/>
                <a:gd name="connsiteX1636" fmla="*/ 1479140 w 2377881"/>
                <a:gd name="connsiteY1636" fmla="*/ 351862 h 509406"/>
                <a:gd name="connsiteX1637" fmla="*/ 1477616 w 2377881"/>
                <a:gd name="connsiteY1637" fmla="*/ 353576 h 509406"/>
                <a:gd name="connsiteX1638" fmla="*/ 1464757 w 2377881"/>
                <a:gd name="connsiteY1638" fmla="*/ 357958 h 509406"/>
                <a:gd name="connsiteX1639" fmla="*/ 1460756 w 2377881"/>
                <a:gd name="connsiteY1639" fmla="*/ 355100 h 509406"/>
                <a:gd name="connsiteX1640" fmla="*/ 1458851 w 2377881"/>
                <a:gd name="connsiteY1640" fmla="*/ 356148 h 509406"/>
                <a:gd name="connsiteX1641" fmla="*/ 1458851 w 2377881"/>
                <a:gd name="connsiteY1641" fmla="*/ 358148 h 509406"/>
                <a:gd name="connsiteX1642" fmla="*/ 1471805 w 2377881"/>
                <a:gd name="connsiteY1642" fmla="*/ 360148 h 509406"/>
                <a:gd name="connsiteX1643" fmla="*/ 1475234 w 2377881"/>
                <a:gd name="connsiteY1643" fmla="*/ 358148 h 509406"/>
                <a:gd name="connsiteX1644" fmla="*/ 1479140 w 2377881"/>
                <a:gd name="connsiteY1644" fmla="*/ 351862 h 509406"/>
                <a:gd name="connsiteX1645" fmla="*/ 790482 w 2377881"/>
                <a:gd name="connsiteY1645" fmla="*/ 351005 h 509406"/>
                <a:gd name="connsiteX1646" fmla="*/ 793435 w 2377881"/>
                <a:gd name="connsiteY1646" fmla="*/ 352053 h 509406"/>
                <a:gd name="connsiteX1647" fmla="*/ 792673 w 2377881"/>
                <a:gd name="connsiteY1647" fmla="*/ 354625 h 509406"/>
                <a:gd name="connsiteX1648" fmla="*/ 788292 w 2377881"/>
                <a:gd name="connsiteY1648" fmla="*/ 358244 h 509406"/>
                <a:gd name="connsiteX1649" fmla="*/ 784005 w 2377881"/>
                <a:gd name="connsiteY1649" fmla="*/ 359197 h 509406"/>
                <a:gd name="connsiteX1650" fmla="*/ 780576 w 2377881"/>
                <a:gd name="connsiteY1650" fmla="*/ 358816 h 509406"/>
                <a:gd name="connsiteX1651" fmla="*/ 786386 w 2377881"/>
                <a:gd name="connsiteY1651" fmla="*/ 351862 h 509406"/>
                <a:gd name="connsiteX1652" fmla="*/ 1091472 w 2377881"/>
                <a:gd name="connsiteY1652" fmla="*/ 351004 h 509406"/>
                <a:gd name="connsiteX1653" fmla="*/ 1092520 w 2377881"/>
                <a:gd name="connsiteY1653" fmla="*/ 359863 h 509406"/>
                <a:gd name="connsiteX1654" fmla="*/ 1095473 w 2377881"/>
                <a:gd name="connsiteY1654" fmla="*/ 360339 h 509406"/>
                <a:gd name="connsiteX1655" fmla="*/ 1098997 w 2377881"/>
                <a:gd name="connsiteY1655" fmla="*/ 360815 h 509406"/>
                <a:gd name="connsiteX1656" fmla="*/ 1106236 w 2377881"/>
                <a:gd name="connsiteY1656" fmla="*/ 362625 h 509406"/>
                <a:gd name="connsiteX1657" fmla="*/ 1108617 w 2377881"/>
                <a:gd name="connsiteY1657" fmla="*/ 361291 h 509406"/>
                <a:gd name="connsiteX1658" fmla="*/ 1110046 w 2377881"/>
                <a:gd name="connsiteY1658" fmla="*/ 355576 h 509406"/>
                <a:gd name="connsiteX1659" fmla="*/ 1098806 w 2377881"/>
                <a:gd name="connsiteY1659" fmla="*/ 353386 h 509406"/>
                <a:gd name="connsiteX1660" fmla="*/ 1095092 w 2377881"/>
                <a:gd name="connsiteY1660" fmla="*/ 353862 h 509406"/>
                <a:gd name="connsiteX1661" fmla="*/ 1345694 w 2377881"/>
                <a:gd name="connsiteY1661" fmla="*/ 347004 h 509406"/>
                <a:gd name="connsiteX1662" fmla="*/ 1337693 w 2377881"/>
                <a:gd name="connsiteY1662" fmla="*/ 350242 h 509406"/>
                <a:gd name="connsiteX1663" fmla="*/ 1337408 w 2377881"/>
                <a:gd name="connsiteY1663" fmla="*/ 350338 h 509406"/>
                <a:gd name="connsiteX1664" fmla="*/ 1341979 w 2377881"/>
                <a:gd name="connsiteY1664" fmla="*/ 351100 h 509406"/>
                <a:gd name="connsiteX1665" fmla="*/ 1344075 w 2377881"/>
                <a:gd name="connsiteY1665" fmla="*/ 350909 h 509406"/>
                <a:gd name="connsiteX1666" fmla="*/ 1346075 w 2377881"/>
                <a:gd name="connsiteY1666" fmla="*/ 350719 h 509406"/>
                <a:gd name="connsiteX1667" fmla="*/ 1349790 w 2377881"/>
                <a:gd name="connsiteY1667" fmla="*/ 352147 h 509406"/>
                <a:gd name="connsiteX1668" fmla="*/ 1353219 w 2377881"/>
                <a:gd name="connsiteY1668" fmla="*/ 354624 h 509406"/>
                <a:gd name="connsiteX1669" fmla="*/ 1349504 w 2377881"/>
                <a:gd name="connsiteY1669" fmla="*/ 348433 h 509406"/>
                <a:gd name="connsiteX1670" fmla="*/ 1650875 w 2377881"/>
                <a:gd name="connsiteY1670" fmla="*/ 346051 h 509406"/>
                <a:gd name="connsiteX1671" fmla="*/ 1636969 w 2377881"/>
                <a:gd name="connsiteY1671" fmla="*/ 349861 h 509406"/>
                <a:gd name="connsiteX1672" fmla="*/ 1638969 w 2377881"/>
                <a:gd name="connsiteY1672" fmla="*/ 350909 h 509406"/>
                <a:gd name="connsiteX1673" fmla="*/ 1654304 w 2377881"/>
                <a:gd name="connsiteY1673" fmla="*/ 351195 h 509406"/>
                <a:gd name="connsiteX1674" fmla="*/ 1655066 w 2377881"/>
                <a:gd name="connsiteY1674" fmla="*/ 347575 h 509406"/>
                <a:gd name="connsiteX1675" fmla="*/ 1650875 w 2377881"/>
                <a:gd name="connsiteY1675" fmla="*/ 346051 h 509406"/>
                <a:gd name="connsiteX1676" fmla="*/ 1020403 w 2377881"/>
                <a:gd name="connsiteY1676" fmla="*/ 345629 h 509406"/>
                <a:gd name="connsiteX1677" fmla="*/ 1019844 w 2377881"/>
                <a:gd name="connsiteY1677" fmla="*/ 346242 h 509406"/>
                <a:gd name="connsiteX1678" fmla="*/ 1018225 w 2377881"/>
                <a:gd name="connsiteY1678" fmla="*/ 347480 h 509406"/>
                <a:gd name="connsiteX1679" fmla="*/ 1015367 w 2377881"/>
                <a:gd name="connsiteY1679" fmla="*/ 349766 h 509406"/>
                <a:gd name="connsiteX1680" fmla="*/ 1004985 w 2377881"/>
                <a:gd name="connsiteY1680" fmla="*/ 345766 h 509406"/>
                <a:gd name="connsiteX1681" fmla="*/ 1238252 w 2377881"/>
                <a:gd name="connsiteY1681" fmla="*/ 344623 h 509406"/>
                <a:gd name="connsiteX1682" fmla="*/ 1230823 w 2377881"/>
                <a:gd name="connsiteY1682" fmla="*/ 348814 h 509406"/>
                <a:gd name="connsiteX1683" fmla="*/ 1227870 w 2377881"/>
                <a:gd name="connsiteY1683" fmla="*/ 348528 h 509406"/>
                <a:gd name="connsiteX1684" fmla="*/ 1223965 w 2377881"/>
                <a:gd name="connsiteY1684" fmla="*/ 348147 h 509406"/>
                <a:gd name="connsiteX1685" fmla="*/ 1218535 w 2377881"/>
                <a:gd name="connsiteY1685" fmla="*/ 355481 h 509406"/>
                <a:gd name="connsiteX1686" fmla="*/ 1223203 w 2377881"/>
                <a:gd name="connsiteY1686" fmla="*/ 357386 h 509406"/>
                <a:gd name="connsiteX1687" fmla="*/ 1229299 w 2377881"/>
                <a:gd name="connsiteY1687" fmla="*/ 360053 h 509406"/>
                <a:gd name="connsiteX1688" fmla="*/ 1234061 w 2377881"/>
                <a:gd name="connsiteY1688" fmla="*/ 363387 h 509406"/>
                <a:gd name="connsiteX1689" fmla="*/ 1235776 w 2377881"/>
                <a:gd name="connsiteY1689" fmla="*/ 363482 h 509406"/>
                <a:gd name="connsiteX1690" fmla="*/ 1237109 w 2377881"/>
                <a:gd name="connsiteY1690" fmla="*/ 363577 h 509406"/>
                <a:gd name="connsiteX1691" fmla="*/ 1235204 w 2377881"/>
                <a:gd name="connsiteY1691" fmla="*/ 359291 h 509406"/>
                <a:gd name="connsiteX1692" fmla="*/ 1232823 w 2377881"/>
                <a:gd name="connsiteY1692" fmla="*/ 356719 h 509406"/>
                <a:gd name="connsiteX1693" fmla="*/ 1232537 w 2377881"/>
                <a:gd name="connsiteY1693" fmla="*/ 356434 h 509406"/>
                <a:gd name="connsiteX1694" fmla="*/ 1235109 w 2377881"/>
                <a:gd name="connsiteY1694" fmla="*/ 355386 h 509406"/>
                <a:gd name="connsiteX1695" fmla="*/ 1239776 w 2377881"/>
                <a:gd name="connsiteY1695" fmla="*/ 354433 h 509406"/>
                <a:gd name="connsiteX1696" fmla="*/ 1240919 w 2377881"/>
                <a:gd name="connsiteY1696" fmla="*/ 346337 h 509406"/>
                <a:gd name="connsiteX1697" fmla="*/ 1239109 w 2377881"/>
                <a:gd name="connsiteY1697" fmla="*/ 345194 h 509406"/>
                <a:gd name="connsiteX1698" fmla="*/ 1947988 w 2377881"/>
                <a:gd name="connsiteY1698" fmla="*/ 341213 h 509406"/>
                <a:gd name="connsiteX1699" fmla="*/ 1952437 w 2377881"/>
                <a:gd name="connsiteY1699" fmla="*/ 341860 h 509406"/>
                <a:gd name="connsiteX1700" fmla="*/ 1947960 w 2377881"/>
                <a:gd name="connsiteY1700" fmla="*/ 341384 h 509406"/>
                <a:gd name="connsiteX1701" fmla="*/ 364429 w 2377881"/>
                <a:gd name="connsiteY1701" fmla="*/ 340527 h 509406"/>
                <a:gd name="connsiteX1702" fmla="*/ 361190 w 2377881"/>
                <a:gd name="connsiteY1702" fmla="*/ 341289 h 509406"/>
                <a:gd name="connsiteX1703" fmla="*/ 360524 w 2377881"/>
                <a:gd name="connsiteY1703" fmla="*/ 341956 h 509406"/>
                <a:gd name="connsiteX1704" fmla="*/ 358142 w 2377881"/>
                <a:gd name="connsiteY1704" fmla="*/ 348337 h 509406"/>
                <a:gd name="connsiteX1705" fmla="*/ 352332 w 2377881"/>
                <a:gd name="connsiteY1705" fmla="*/ 347385 h 509406"/>
                <a:gd name="connsiteX1706" fmla="*/ 349951 w 2377881"/>
                <a:gd name="connsiteY1706" fmla="*/ 347004 h 509406"/>
                <a:gd name="connsiteX1707" fmla="*/ 349570 w 2377881"/>
                <a:gd name="connsiteY1707" fmla="*/ 348718 h 509406"/>
                <a:gd name="connsiteX1708" fmla="*/ 358904 w 2377881"/>
                <a:gd name="connsiteY1708" fmla="*/ 352433 h 509406"/>
                <a:gd name="connsiteX1709" fmla="*/ 363191 w 2377881"/>
                <a:gd name="connsiteY1709" fmla="*/ 347861 h 509406"/>
                <a:gd name="connsiteX1710" fmla="*/ 364905 w 2377881"/>
                <a:gd name="connsiteY1710" fmla="*/ 340527 h 509406"/>
                <a:gd name="connsiteX1711" fmla="*/ 1100330 w 2377881"/>
                <a:gd name="connsiteY1711" fmla="*/ 339574 h 509406"/>
                <a:gd name="connsiteX1712" fmla="*/ 1100330 w 2377881"/>
                <a:gd name="connsiteY1712" fmla="*/ 339578 h 509406"/>
                <a:gd name="connsiteX1713" fmla="*/ 1089567 w 2377881"/>
                <a:gd name="connsiteY1713" fmla="*/ 340051 h 509406"/>
                <a:gd name="connsiteX1714" fmla="*/ 1084995 w 2377881"/>
                <a:gd name="connsiteY1714" fmla="*/ 342241 h 509406"/>
                <a:gd name="connsiteX1715" fmla="*/ 1096616 w 2377881"/>
                <a:gd name="connsiteY1715" fmla="*/ 346623 h 509406"/>
                <a:gd name="connsiteX1716" fmla="*/ 1097663 w 2377881"/>
                <a:gd name="connsiteY1716" fmla="*/ 346813 h 509406"/>
                <a:gd name="connsiteX1717" fmla="*/ 1100330 w 2377881"/>
                <a:gd name="connsiteY1717" fmla="*/ 342527 h 509406"/>
                <a:gd name="connsiteX1718" fmla="*/ 1100330 w 2377881"/>
                <a:gd name="connsiteY1718" fmla="*/ 340813 h 509406"/>
                <a:gd name="connsiteX1719" fmla="*/ 1100330 w 2377881"/>
                <a:gd name="connsiteY1719" fmla="*/ 339578 h 509406"/>
                <a:gd name="connsiteX1720" fmla="*/ 1100426 w 2377881"/>
                <a:gd name="connsiteY1720" fmla="*/ 339574 h 509406"/>
                <a:gd name="connsiteX1721" fmla="*/ 1401225 w 2377881"/>
                <a:gd name="connsiteY1721" fmla="*/ 339384 h 509406"/>
                <a:gd name="connsiteX1722" fmla="*/ 1413322 w 2377881"/>
                <a:gd name="connsiteY1722" fmla="*/ 348242 h 509406"/>
                <a:gd name="connsiteX1723" fmla="*/ 1418370 w 2377881"/>
                <a:gd name="connsiteY1723" fmla="*/ 346147 h 509406"/>
                <a:gd name="connsiteX1724" fmla="*/ 1423704 w 2377881"/>
                <a:gd name="connsiteY1724" fmla="*/ 344051 h 509406"/>
                <a:gd name="connsiteX1725" fmla="*/ 1428752 w 2377881"/>
                <a:gd name="connsiteY1725" fmla="*/ 346432 h 509406"/>
                <a:gd name="connsiteX1726" fmla="*/ 1423990 w 2377881"/>
                <a:gd name="connsiteY1726" fmla="*/ 340908 h 509406"/>
                <a:gd name="connsiteX1727" fmla="*/ 1415417 w 2377881"/>
                <a:gd name="connsiteY1727" fmla="*/ 340527 h 509406"/>
                <a:gd name="connsiteX1728" fmla="*/ 1413322 w 2377881"/>
                <a:gd name="connsiteY1728" fmla="*/ 340432 h 509406"/>
                <a:gd name="connsiteX1729" fmla="*/ 1407226 w 2377881"/>
                <a:gd name="connsiteY1729" fmla="*/ 341289 h 509406"/>
                <a:gd name="connsiteX1730" fmla="*/ 1074994 w 2377881"/>
                <a:gd name="connsiteY1730" fmla="*/ 338812 h 509406"/>
                <a:gd name="connsiteX1731" fmla="*/ 1073089 w 2377881"/>
                <a:gd name="connsiteY1731" fmla="*/ 344146 h 509406"/>
                <a:gd name="connsiteX1732" fmla="*/ 1074899 w 2377881"/>
                <a:gd name="connsiteY1732" fmla="*/ 345480 h 509406"/>
                <a:gd name="connsiteX1733" fmla="*/ 1076518 w 2377881"/>
                <a:gd name="connsiteY1733" fmla="*/ 346623 h 509406"/>
                <a:gd name="connsiteX1734" fmla="*/ 1082042 w 2377881"/>
                <a:gd name="connsiteY1734" fmla="*/ 343765 h 509406"/>
                <a:gd name="connsiteX1735" fmla="*/ 1074994 w 2377881"/>
                <a:gd name="connsiteY1735" fmla="*/ 338812 h 509406"/>
                <a:gd name="connsiteX1736" fmla="*/ 1502952 w 2377881"/>
                <a:gd name="connsiteY1736" fmla="*/ 338717 h 509406"/>
                <a:gd name="connsiteX1737" fmla="*/ 1505143 w 2377881"/>
                <a:gd name="connsiteY1737" fmla="*/ 346051 h 509406"/>
                <a:gd name="connsiteX1738" fmla="*/ 1508667 w 2377881"/>
                <a:gd name="connsiteY1738" fmla="*/ 348147 h 509406"/>
                <a:gd name="connsiteX1739" fmla="*/ 1517620 w 2377881"/>
                <a:gd name="connsiteY1739" fmla="*/ 347671 h 509406"/>
                <a:gd name="connsiteX1740" fmla="*/ 1512763 w 2377881"/>
                <a:gd name="connsiteY1740" fmla="*/ 343670 h 509406"/>
                <a:gd name="connsiteX1741" fmla="*/ 1511620 w 2377881"/>
                <a:gd name="connsiteY1741" fmla="*/ 342622 h 509406"/>
                <a:gd name="connsiteX1742" fmla="*/ 1508572 w 2377881"/>
                <a:gd name="connsiteY1742" fmla="*/ 340813 h 509406"/>
                <a:gd name="connsiteX1743" fmla="*/ 1502952 w 2377881"/>
                <a:gd name="connsiteY1743" fmla="*/ 338717 h 509406"/>
                <a:gd name="connsiteX1744" fmla="*/ 938786 w 2377881"/>
                <a:gd name="connsiteY1744" fmla="*/ 338622 h 509406"/>
                <a:gd name="connsiteX1745" fmla="*/ 937929 w 2377881"/>
                <a:gd name="connsiteY1745" fmla="*/ 339384 h 509406"/>
                <a:gd name="connsiteX1746" fmla="*/ 937167 w 2377881"/>
                <a:gd name="connsiteY1746" fmla="*/ 339955 h 509406"/>
                <a:gd name="connsiteX1747" fmla="*/ 929166 w 2377881"/>
                <a:gd name="connsiteY1747" fmla="*/ 339574 h 509406"/>
                <a:gd name="connsiteX1748" fmla="*/ 917926 w 2377881"/>
                <a:gd name="connsiteY1748" fmla="*/ 341194 h 509406"/>
                <a:gd name="connsiteX1749" fmla="*/ 912211 w 2377881"/>
                <a:gd name="connsiteY1749" fmla="*/ 340908 h 509406"/>
                <a:gd name="connsiteX1750" fmla="*/ 911354 w 2377881"/>
                <a:gd name="connsiteY1750" fmla="*/ 344051 h 509406"/>
                <a:gd name="connsiteX1751" fmla="*/ 912497 w 2377881"/>
                <a:gd name="connsiteY1751" fmla="*/ 344337 h 509406"/>
                <a:gd name="connsiteX1752" fmla="*/ 914021 w 2377881"/>
                <a:gd name="connsiteY1752" fmla="*/ 344813 h 509406"/>
                <a:gd name="connsiteX1753" fmla="*/ 924308 w 2377881"/>
                <a:gd name="connsiteY1753" fmla="*/ 343765 h 509406"/>
                <a:gd name="connsiteX1754" fmla="*/ 927642 w 2377881"/>
                <a:gd name="connsiteY1754" fmla="*/ 343384 h 509406"/>
                <a:gd name="connsiteX1755" fmla="*/ 931738 w 2377881"/>
                <a:gd name="connsiteY1755" fmla="*/ 343099 h 509406"/>
                <a:gd name="connsiteX1756" fmla="*/ 940310 w 2377881"/>
                <a:gd name="connsiteY1756" fmla="*/ 339860 h 509406"/>
                <a:gd name="connsiteX1757" fmla="*/ 938786 w 2377881"/>
                <a:gd name="connsiteY1757" fmla="*/ 338622 h 509406"/>
                <a:gd name="connsiteX1758" fmla="*/ 904306 w 2377881"/>
                <a:gd name="connsiteY1758" fmla="*/ 338431 h 509406"/>
                <a:gd name="connsiteX1759" fmla="*/ 902496 w 2377881"/>
                <a:gd name="connsiteY1759" fmla="*/ 339670 h 509406"/>
                <a:gd name="connsiteX1760" fmla="*/ 902020 w 2377881"/>
                <a:gd name="connsiteY1760" fmla="*/ 344908 h 509406"/>
                <a:gd name="connsiteX1761" fmla="*/ 900686 w 2377881"/>
                <a:gd name="connsiteY1761" fmla="*/ 346813 h 509406"/>
                <a:gd name="connsiteX1762" fmla="*/ 899448 w 2377881"/>
                <a:gd name="connsiteY1762" fmla="*/ 348718 h 509406"/>
                <a:gd name="connsiteX1763" fmla="*/ 896758 w 2377881"/>
                <a:gd name="connsiteY1763" fmla="*/ 351226 h 509406"/>
                <a:gd name="connsiteX1764" fmla="*/ 896329 w 2377881"/>
                <a:gd name="connsiteY1764" fmla="*/ 351207 h 509406"/>
                <a:gd name="connsiteX1765" fmla="*/ 895542 w 2377881"/>
                <a:gd name="connsiteY1765" fmla="*/ 350840 h 509406"/>
                <a:gd name="connsiteX1766" fmla="*/ 896043 w 2377881"/>
                <a:gd name="connsiteY1766" fmla="*/ 346039 h 509406"/>
                <a:gd name="connsiteX1767" fmla="*/ 892304 w 2377881"/>
                <a:gd name="connsiteY1767" fmla="*/ 340622 h 509406"/>
                <a:gd name="connsiteX1768" fmla="*/ 888875 w 2377881"/>
                <a:gd name="connsiteY1768" fmla="*/ 340527 h 509406"/>
                <a:gd name="connsiteX1769" fmla="*/ 877159 w 2377881"/>
                <a:gd name="connsiteY1769" fmla="*/ 342337 h 509406"/>
                <a:gd name="connsiteX1770" fmla="*/ 868682 w 2377881"/>
                <a:gd name="connsiteY1770" fmla="*/ 341575 h 509406"/>
                <a:gd name="connsiteX1771" fmla="*/ 867730 w 2377881"/>
                <a:gd name="connsiteY1771" fmla="*/ 341479 h 509406"/>
                <a:gd name="connsiteX1772" fmla="*/ 863062 w 2377881"/>
                <a:gd name="connsiteY1772" fmla="*/ 341765 h 509406"/>
                <a:gd name="connsiteX1773" fmla="*/ 859348 w 2377881"/>
                <a:gd name="connsiteY1773" fmla="*/ 346337 h 509406"/>
                <a:gd name="connsiteX1774" fmla="*/ 857824 w 2377881"/>
                <a:gd name="connsiteY1774" fmla="*/ 351862 h 509406"/>
                <a:gd name="connsiteX1775" fmla="*/ 850585 w 2377881"/>
                <a:gd name="connsiteY1775" fmla="*/ 351385 h 509406"/>
                <a:gd name="connsiteX1776" fmla="*/ 847251 w 2377881"/>
                <a:gd name="connsiteY1776" fmla="*/ 350814 h 509406"/>
                <a:gd name="connsiteX1777" fmla="*/ 845346 w 2377881"/>
                <a:gd name="connsiteY1777" fmla="*/ 348814 h 509406"/>
                <a:gd name="connsiteX1778" fmla="*/ 847251 w 2377881"/>
                <a:gd name="connsiteY1778" fmla="*/ 346813 h 509406"/>
                <a:gd name="connsiteX1779" fmla="*/ 849061 w 2377881"/>
                <a:gd name="connsiteY1779" fmla="*/ 346337 h 509406"/>
                <a:gd name="connsiteX1780" fmla="*/ 846965 w 2377881"/>
                <a:gd name="connsiteY1780" fmla="*/ 340813 h 509406"/>
                <a:gd name="connsiteX1781" fmla="*/ 843441 w 2377881"/>
                <a:gd name="connsiteY1781" fmla="*/ 343289 h 509406"/>
                <a:gd name="connsiteX1782" fmla="*/ 840202 w 2377881"/>
                <a:gd name="connsiteY1782" fmla="*/ 350433 h 509406"/>
                <a:gd name="connsiteX1783" fmla="*/ 845060 w 2377881"/>
                <a:gd name="connsiteY1783" fmla="*/ 353767 h 509406"/>
                <a:gd name="connsiteX1784" fmla="*/ 854014 w 2377881"/>
                <a:gd name="connsiteY1784" fmla="*/ 355481 h 509406"/>
                <a:gd name="connsiteX1785" fmla="*/ 854109 w 2377881"/>
                <a:gd name="connsiteY1785" fmla="*/ 355386 h 509406"/>
                <a:gd name="connsiteX1786" fmla="*/ 859157 w 2377881"/>
                <a:gd name="connsiteY1786" fmla="*/ 357386 h 509406"/>
                <a:gd name="connsiteX1787" fmla="*/ 863348 w 2377881"/>
                <a:gd name="connsiteY1787" fmla="*/ 353386 h 509406"/>
                <a:gd name="connsiteX1788" fmla="*/ 867730 w 2377881"/>
                <a:gd name="connsiteY1788" fmla="*/ 349766 h 509406"/>
                <a:gd name="connsiteX1789" fmla="*/ 877921 w 2377881"/>
                <a:gd name="connsiteY1789" fmla="*/ 351290 h 509406"/>
                <a:gd name="connsiteX1790" fmla="*/ 879636 w 2377881"/>
                <a:gd name="connsiteY1790" fmla="*/ 351100 h 509406"/>
                <a:gd name="connsiteX1791" fmla="*/ 885827 w 2377881"/>
                <a:gd name="connsiteY1791" fmla="*/ 352433 h 509406"/>
                <a:gd name="connsiteX1792" fmla="*/ 882779 w 2377881"/>
                <a:gd name="connsiteY1792" fmla="*/ 346718 h 509406"/>
                <a:gd name="connsiteX1793" fmla="*/ 882398 w 2377881"/>
                <a:gd name="connsiteY1793" fmla="*/ 346242 h 509406"/>
                <a:gd name="connsiteX1794" fmla="*/ 887923 w 2377881"/>
                <a:gd name="connsiteY1794" fmla="*/ 347290 h 509406"/>
                <a:gd name="connsiteX1795" fmla="*/ 895542 w 2377881"/>
                <a:gd name="connsiteY1795" fmla="*/ 350840 h 509406"/>
                <a:gd name="connsiteX1796" fmla="*/ 895366 w 2377881"/>
                <a:gd name="connsiteY1796" fmla="*/ 352523 h 509406"/>
                <a:gd name="connsiteX1797" fmla="*/ 895257 w 2377881"/>
                <a:gd name="connsiteY1797" fmla="*/ 352624 h 509406"/>
                <a:gd name="connsiteX1798" fmla="*/ 894400 w 2377881"/>
                <a:gd name="connsiteY1798" fmla="*/ 351957 h 509406"/>
                <a:gd name="connsiteX1799" fmla="*/ 889256 w 2377881"/>
                <a:gd name="connsiteY1799" fmla="*/ 351957 h 509406"/>
                <a:gd name="connsiteX1800" fmla="*/ 892400 w 2377881"/>
                <a:gd name="connsiteY1800" fmla="*/ 355100 h 509406"/>
                <a:gd name="connsiteX1801" fmla="*/ 895067 w 2377881"/>
                <a:gd name="connsiteY1801" fmla="*/ 355386 h 509406"/>
                <a:gd name="connsiteX1802" fmla="*/ 895366 w 2377881"/>
                <a:gd name="connsiteY1802" fmla="*/ 352523 h 509406"/>
                <a:gd name="connsiteX1803" fmla="*/ 896758 w 2377881"/>
                <a:gd name="connsiteY1803" fmla="*/ 351226 h 509406"/>
                <a:gd name="connsiteX1804" fmla="*/ 902591 w 2377881"/>
                <a:gd name="connsiteY1804" fmla="*/ 351481 h 509406"/>
                <a:gd name="connsiteX1805" fmla="*/ 903163 w 2377881"/>
                <a:gd name="connsiteY1805" fmla="*/ 348909 h 509406"/>
                <a:gd name="connsiteX1806" fmla="*/ 907163 w 2377881"/>
                <a:gd name="connsiteY1806" fmla="*/ 339670 h 509406"/>
                <a:gd name="connsiteX1807" fmla="*/ 904306 w 2377881"/>
                <a:gd name="connsiteY1807" fmla="*/ 338431 h 509406"/>
                <a:gd name="connsiteX1808" fmla="*/ 292325 w 2377881"/>
                <a:gd name="connsiteY1808" fmla="*/ 338431 h 509406"/>
                <a:gd name="connsiteX1809" fmla="*/ 288324 w 2377881"/>
                <a:gd name="connsiteY1809" fmla="*/ 341003 h 509406"/>
                <a:gd name="connsiteX1810" fmla="*/ 284514 w 2377881"/>
                <a:gd name="connsiteY1810" fmla="*/ 342432 h 509406"/>
                <a:gd name="connsiteX1811" fmla="*/ 278037 w 2377881"/>
                <a:gd name="connsiteY1811" fmla="*/ 341289 h 509406"/>
                <a:gd name="connsiteX1812" fmla="*/ 282514 w 2377881"/>
                <a:gd name="connsiteY1812" fmla="*/ 347480 h 509406"/>
                <a:gd name="connsiteX1813" fmla="*/ 285466 w 2377881"/>
                <a:gd name="connsiteY1813" fmla="*/ 346718 h 509406"/>
                <a:gd name="connsiteX1814" fmla="*/ 290896 w 2377881"/>
                <a:gd name="connsiteY1814" fmla="*/ 344718 h 509406"/>
                <a:gd name="connsiteX1815" fmla="*/ 293563 w 2377881"/>
                <a:gd name="connsiteY1815" fmla="*/ 341003 h 509406"/>
                <a:gd name="connsiteX1816" fmla="*/ 292325 w 2377881"/>
                <a:gd name="connsiteY1816" fmla="*/ 338431 h 509406"/>
                <a:gd name="connsiteX1817" fmla="*/ 1450565 w 2377881"/>
                <a:gd name="connsiteY1817" fmla="*/ 336622 h 509406"/>
                <a:gd name="connsiteX1818" fmla="*/ 1445516 w 2377881"/>
                <a:gd name="connsiteY1818" fmla="*/ 339193 h 509406"/>
                <a:gd name="connsiteX1819" fmla="*/ 1438849 w 2377881"/>
                <a:gd name="connsiteY1819" fmla="*/ 338241 h 509406"/>
                <a:gd name="connsiteX1820" fmla="*/ 1433705 w 2377881"/>
                <a:gd name="connsiteY1820" fmla="*/ 343289 h 509406"/>
                <a:gd name="connsiteX1821" fmla="*/ 1436563 w 2377881"/>
                <a:gd name="connsiteY1821" fmla="*/ 343956 h 509406"/>
                <a:gd name="connsiteX1822" fmla="*/ 1441992 w 2377881"/>
                <a:gd name="connsiteY1822" fmla="*/ 344623 h 509406"/>
                <a:gd name="connsiteX1823" fmla="*/ 1444659 w 2377881"/>
                <a:gd name="connsiteY1823" fmla="*/ 348718 h 509406"/>
                <a:gd name="connsiteX1824" fmla="*/ 1446659 w 2377881"/>
                <a:gd name="connsiteY1824" fmla="*/ 348718 h 509406"/>
                <a:gd name="connsiteX1825" fmla="*/ 1447231 w 2377881"/>
                <a:gd name="connsiteY1825" fmla="*/ 348718 h 509406"/>
                <a:gd name="connsiteX1826" fmla="*/ 1454279 w 2377881"/>
                <a:gd name="connsiteY1826" fmla="*/ 340336 h 509406"/>
                <a:gd name="connsiteX1827" fmla="*/ 1458184 w 2377881"/>
                <a:gd name="connsiteY1827" fmla="*/ 341003 h 509406"/>
                <a:gd name="connsiteX1828" fmla="*/ 1458756 w 2377881"/>
                <a:gd name="connsiteY1828" fmla="*/ 341384 h 509406"/>
                <a:gd name="connsiteX1829" fmla="*/ 1462947 w 2377881"/>
                <a:gd name="connsiteY1829" fmla="*/ 343861 h 509406"/>
                <a:gd name="connsiteX1830" fmla="*/ 1474758 w 2377881"/>
                <a:gd name="connsiteY1830" fmla="*/ 336812 h 509406"/>
                <a:gd name="connsiteX1831" fmla="*/ 1465138 w 2377881"/>
                <a:gd name="connsiteY1831" fmla="*/ 337955 h 509406"/>
                <a:gd name="connsiteX1832" fmla="*/ 1457042 w 2377881"/>
                <a:gd name="connsiteY1832" fmla="*/ 336812 h 509406"/>
                <a:gd name="connsiteX1833" fmla="*/ 1450565 w 2377881"/>
                <a:gd name="connsiteY1833" fmla="*/ 336622 h 509406"/>
                <a:gd name="connsiteX1834" fmla="*/ 1131668 w 2377881"/>
                <a:gd name="connsiteY1834" fmla="*/ 336145 h 509406"/>
                <a:gd name="connsiteX1835" fmla="*/ 1122809 w 2377881"/>
                <a:gd name="connsiteY1835" fmla="*/ 338431 h 509406"/>
                <a:gd name="connsiteX1836" fmla="*/ 1118047 w 2377881"/>
                <a:gd name="connsiteY1836" fmla="*/ 336431 h 509406"/>
                <a:gd name="connsiteX1837" fmla="*/ 1108045 w 2377881"/>
                <a:gd name="connsiteY1837" fmla="*/ 336241 h 509406"/>
                <a:gd name="connsiteX1838" fmla="*/ 1107379 w 2377881"/>
                <a:gd name="connsiteY1838" fmla="*/ 336241 h 509406"/>
                <a:gd name="connsiteX1839" fmla="*/ 1105855 w 2377881"/>
                <a:gd name="connsiteY1839" fmla="*/ 339670 h 509406"/>
                <a:gd name="connsiteX1840" fmla="*/ 1123667 w 2377881"/>
                <a:gd name="connsiteY1840" fmla="*/ 341384 h 509406"/>
                <a:gd name="connsiteX1841" fmla="*/ 1129572 w 2377881"/>
                <a:gd name="connsiteY1841" fmla="*/ 340813 h 509406"/>
                <a:gd name="connsiteX1842" fmla="*/ 1131668 w 2377881"/>
                <a:gd name="connsiteY1842" fmla="*/ 336145 h 509406"/>
                <a:gd name="connsiteX1843" fmla="*/ 1149289 w 2377881"/>
                <a:gd name="connsiteY1843" fmla="*/ 335860 h 509406"/>
                <a:gd name="connsiteX1844" fmla="*/ 1145669 w 2377881"/>
                <a:gd name="connsiteY1844" fmla="*/ 336336 h 509406"/>
                <a:gd name="connsiteX1845" fmla="*/ 1142526 w 2377881"/>
                <a:gd name="connsiteY1845" fmla="*/ 336717 h 509406"/>
                <a:gd name="connsiteX1846" fmla="*/ 1144050 w 2377881"/>
                <a:gd name="connsiteY1846" fmla="*/ 343956 h 509406"/>
                <a:gd name="connsiteX1847" fmla="*/ 1152146 w 2377881"/>
                <a:gd name="connsiteY1847" fmla="*/ 344051 h 509406"/>
                <a:gd name="connsiteX1848" fmla="*/ 1149289 w 2377881"/>
                <a:gd name="connsiteY1848" fmla="*/ 335860 h 509406"/>
                <a:gd name="connsiteX1849" fmla="*/ 963837 w 2377881"/>
                <a:gd name="connsiteY1849" fmla="*/ 334145 h 509406"/>
                <a:gd name="connsiteX1850" fmla="*/ 961456 w 2377881"/>
                <a:gd name="connsiteY1850" fmla="*/ 336526 h 509406"/>
                <a:gd name="connsiteX1851" fmla="*/ 970409 w 2377881"/>
                <a:gd name="connsiteY1851" fmla="*/ 344337 h 509406"/>
                <a:gd name="connsiteX1852" fmla="*/ 963646 w 2377881"/>
                <a:gd name="connsiteY1852" fmla="*/ 344527 h 509406"/>
                <a:gd name="connsiteX1853" fmla="*/ 961646 w 2377881"/>
                <a:gd name="connsiteY1853" fmla="*/ 347575 h 509406"/>
                <a:gd name="connsiteX1854" fmla="*/ 960217 w 2377881"/>
                <a:gd name="connsiteY1854" fmla="*/ 349671 h 509406"/>
                <a:gd name="connsiteX1855" fmla="*/ 970695 w 2377881"/>
                <a:gd name="connsiteY1855" fmla="*/ 352433 h 509406"/>
                <a:gd name="connsiteX1856" fmla="*/ 972409 w 2377881"/>
                <a:gd name="connsiteY1856" fmla="*/ 352528 h 509406"/>
                <a:gd name="connsiteX1857" fmla="*/ 973838 w 2377881"/>
                <a:gd name="connsiteY1857" fmla="*/ 352624 h 509406"/>
                <a:gd name="connsiteX1858" fmla="*/ 975934 w 2377881"/>
                <a:gd name="connsiteY1858" fmla="*/ 351004 h 509406"/>
                <a:gd name="connsiteX1859" fmla="*/ 980792 w 2377881"/>
                <a:gd name="connsiteY1859" fmla="*/ 344146 h 509406"/>
                <a:gd name="connsiteX1860" fmla="*/ 974600 w 2377881"/>
                <a:gd name="connsiteY1860" fmla="*/ 339574 h 509406"/>
                <a:gd name="connsiteX1861" fmla="*/ 973648 w 2377881"/>
                <a:gd name="connsiteY1861" fmla="*/ 338908 h 509406"/>
                <a:gd name="connsiteX1862" fmla="*/ 968981 w 2377881"/>
                <a:gd name="connsiteY1862" fmla="*/ 334145 h 509406"/>
                <a:gd name="connsiteX1863" fmla="*/ 966218 w 2377881"/>
                <a:gd name="connsiteY1863" fmla="*/ 334145 h 509406"/>
                <a:gd name="connsiteX1864" fmla="*/ 1589820 w 2377881"/>
                <a:gd name="connsiteY1864" fmla="*/ 334050 h 509406"/>
                <a:gd name="connsiteX1865" fmla="*/ 1573532 w 2377881"/>
                <a:gd name="connsiteY1865" fmla="*/ 335002 h 509406"/>
                <a:gd name="connsiteX1866" fmla="*/ 1574009 w 2377881"/>
                <a:gd name="connsiteY1866" fmla="*/ 340432 h 509406"/>
                <a:gd name="connsiteX1867" fmla="*/ 1579914 w 2377881"/>
                <a:gd name="connsiteY1867" fmla="*/ 341098 h 509406"/>
                <a:gd name="connsiteX1868" fmla="*/ 1582200 w 2377881"/>
                <a:gd name="connsiteY1868" fmla="*/ 339670 h 509406"/>
                <a:gd name="connsiteX1869" fmla="*/ 1584200 w 2377881"/>
                <a:gd name="connsiteY1869" fmla="*/ 338336 h 509406"/>
                <a:gd name="connsiteX1870" fmla="*/ 1590582 w 2377881"/>
                <a:gd name="connsiteY1870" fmla="*/ 339289 h 509406"/>
                <a:gd name="connsiteX1871" fmla="*/ 1596107 w 2377881"/>
                <a:gd name="connsiteY1871" fmla="*/ 337860 h 509406"/>
                <a:gd name="connsiteX1872" fmla="*/ 1589820 w 2377881"/>
                <a:gd name="connsiteY1872" fmla="*/ 334050 h 509406"/>
                <a:gd name="connsiteX1873" fmla="*/ 950597 w 2377881"/>
                <a:gd name="connsiteY1873" fmla="*/ 333097 h 509406"/>
                <a:gd name="connsiteX1874" fmla="*/ 950692 w 2377881"/>
                <a:gd name="connsiteY1874" fmla="*/ 340592 h 509406"/>
                <a:gd name="connsiteX1875" fmla="*/ 945644 w 2377881"/>
                <a:gd name="connsiteY1875" fmla="*/ 336526 h 509406"/>
                <a:gd name="connsiteX1876" fmla="*/ 946144 w 2377881"/>
                <a:gd name="connsiteY1876" fmla="*/ 339324 h 509406"/>
                <a:gd name="connsiteX1877" fmla="*/ 947810 w 2377881"/>
                <a:gd name="connsiteY1877" fmla="*/ 342000 h 509406"/>
                <a:gd name="connsiteX1878" fmla="*/ 947073 w 2377881"/>
                <a:gd name="connsiteY1878" fmla="*/ 342337 h 509406"/>
                <a:gd name="connsiteX1879" fmla="*/ 944501 w 2377881"/>
                <a:gd name="connsiteY1879" fmla="*/ 342908 h 509406"/>
                <a:gd name="connsiteX1880" fmla="*/ 942215 w 2377881"/>
                <a:gd name="connsiteY1880" fmla="*/ 343384 h 509406"/>
                <a:gd name="connsiteX1881" fmla="*/ 935834 w 2377881"/>
                <a:gd name="connsiteY1881" fmla="*/ 343289 h 509406"/>
                <a:gd name="connsiteX1882" fmla="*/ 932976 w 2377881"/>
                <a:gd name="connsiteY1882" fmla="*/ 345861 h 509406"/>
                <a:gd name="connsiteX1883" fmla="*/ 922784 w 2377881"/>
                <a:gd name="connsiteY1883" fmla="*/ 348718 h 509406"/>
                <a:gd name="connsiteX1884" fmla="*/ 917165 w 2377881"/>
                <a:gd name="connsiteY1884" fmla="*/ 351671 h 509406"/>
                <a:gd name="connsiteX1885" fmla="*/ 914974 w 2377881"/>
                <a:gd name="connsiteY1885" fmla="*/ 353957 h 509406"/>
                <a:gd name="connsiteX1886" fmla="*/ 913640 w 2377881"/>
                <a:gd name="connsiteY1886" fmla="*/ 355576 h 509406"/>
                <a:gd name="connsiteX1887" fmla="*/ 911259 w 2377881"/>
                <a:gd name="connsiteY1887" fmla="*/ 366816 h 509406"/>
                <a:gd name="connsiteX1888" fmla="*/ 913545 w 2377881"/>
                <a:gd name="connsiteY1888" fmla="*/ 367483 h 509406"/>
                <a:gd name="connsiteX1889" fmla="*/ 915259 w 2377881"/>
                <a:gd name="connsiteY1889" fmla="*/ 367959 h 509406"/>
                <a:gd name="connsiteX1890" fmla="*/ 920593 w 2377881"/>
                <a:gd name="connsiteY1890" fmla="*/ 363673 h 509406"/>
                <a:gd name="connsiteX1891" fmla="*/ 917355 w 2377881"/>
                <a:gd name="connsiteY1891" fmla="*/ 363482 h 509406"/>
                <a:gd name="connsiteX1892" fmla="*/ 915545 w 2377881"/>
                <a:gd name="connsiteY1892" fmla="*/ 359958 h 509406"/>
                <a:gd name="connsiteX1893" fmla="*/ 918117 w 2377881"/>
                <a:gd name="connsiteY1893" fmla="*/ 357862 h 509406"/>
                <a:gd name="connsiteX1894" fmla="*/ 927166 w 2377881"/>
                <a:gd name="connsiteY1894" fmla="*/ 353386 h 509406"/>
                <a:gd name="connsiteX1895" fmla="*/ 934881 w 2377881"/>
                <a:gd name="connsiteY1895" fmla="*/ 356434 h 509406"/>
                <a:gd name="connsiteX1896" fmla="*/ 932024 w 2377881"/>
                <a:gd name="connsiteY1896" fmla="*/ 361672 h 509406"/>
                <a:gd name="connsiteX1897" fmla="*/ 927833 w 2377881"/>
                <a:gd name="connsiteY1897" fmla="*/ 365101 h 509406"/>
                <a:gd name="connsiteX1898" fmla="*/ 934881 w 2377881"/>
                <a:gd name="connsiteY1898" fmla="*/ 368149 h 509406"/>
                <a:gd name="connsiteX1899" fmla="*/ 941549 w 2377881"/>
                <a:gd name="connsiteY1899" fmla="*/ 349480 h 509406"/>
                <a:gd name="connsiteX1900" fmla="*/ 944216 w 2377881"/>
                <a:gd name="connsiteY1900" fmla="*/ 351100 h 509406"/>
                <a:gd name="connsiteX1901" fmla="*/ 950692 w 2377881"/>
                <a:gd name="connsiteY1901" fmla="*/ 349861 h 509406"/>
                <a:gd name="connsiteX1902" fmla="*/ 951931 w 2377881"/>
                <a:gd name="connsiteY1902" fmla="*/ 348623 h 509406"/>
                <a:gd name="connsiteX1903" fmla="*/ 947810 w 2377881"/>
                <a:gd name="connsiteY1903" fmla="*/ 342000 h 509406"/>
                <a:gd name="connsiteX1904" fmla="*/ 950693 w 2377881"/>
                <a:gd name="connsiteY1904" fmla="*/ 340681 h 509406"/>
                <a:gd name="connsiteX1905" fmla="*/ 950692 w 2377881"/>
                <a:gd name="connsiteY1905" fmla="*/ 340592 h 509406"/>
                <a:gd name="connsiteX1906" fmla="*/ 952502 w 2377881"/>
                <a:gd name="connsiteY1906" fmla="*/ 342051 h 509406"/>
                <a:gd name="connsiteX1907" fmla="*/ 957550 w 2377881"/>
                <a:gd name="connsiteY1907" fmla="*/ 338050 h 509406"/>
                <a:gd name="connsiteX1908" fmla="*/ 953741 w 2377881"/>
                <a:gd name="connsiteY1908" fmla="*/ 335288 h 509406"/>
                <a:gd name="connsiteX1909" fmla="*/ 1665377 w 2377881"/>
                <a:gd name="connsiteY1909" fmla="*/ 332216 h 509406"/>
                <a:gd name="connsiteX1910" fmla="*/ 1664305 w 2377881"/>
                <a:gd name="connsiteY1910" fmla="*/ 335383 h 509406"/>
                <a:gd name="connsiteX1911" fmla="*/ 1670878 w 2377881"/>
                <a:gd name="connsiteY1911" fmla="*/ 335288 h 509406"/>
                <a:gd name="connsiteX1912" fmla="*/ 1673450 w 2377881"/>
                <a:gd name="connsiteY1912" fmla="*/ 337955 h 509406"/>
                <a:gd name="connsiteX1913" fmla="*/ 1675164 w 2377881"/>
                <a:gd name="connsiteY1913" fmla="*/ 337288 h 509406"/>
                <a:gd name="connsiteX1914" fmla="*/ 1675164 w 2377881"/>
                <a:gd name="connsiteY1914" fmla="*/ 335288 h 509406"/>
                <a:gd name="connsiteX1915" fmla="*/ 1671164 w 2377881"/>
                <a:gd name="connsiteY1915" fmla="*/ 332907 h 509406"/>
                <a:gd name="connsiteX1916" fmla="*/ 1665377 w 2377881"/>
                <a:gd name="connsiteY1916" fmla="*/ 332216 h 509406"/>
                <a:gd name="connsiteX1917" fmla="*/ 1379603 w 2377881"/>
                <a:gd name="connsiteY1917" fmla="*/ 331859 h 509406"/>
                <a:gd name="connsiteX1918" fmla="*/ 1379032 w 2377881"/>
                <a:gd name="connsiteY1918" fmla="*/ 332050 h 509406"/>
                <a:gd name="connsiteX1919" fmla="*/ 1377603 w 2377881"/>
                <a:gd name="connsiteY1919" fmla="*/ 338336 h 509406"/>
                <a:gd name="connsiteX1920" fmla="*/ 1378556 w 2377881"/>
                <a:gd name="connsiteY1920" fmla="*/ 339193 h 509406"/>
                <a:gd name="connsiteX1921" fmla="*/ 1382746 w 2377881"/>
                <a:gd name="connsiteY1921" fmla="*/ 345766 h 509406"/>
                <a:gd name="connsiteX1922" fmla="*/ 1385509 w 2377881"/>
                <a:gd name="connsiteY1922" fmla="*/ 344146 h 509406"/>
                <a:gd name="connsiteX1923" fmla="*/ 1384080 w 2377881"/>
                <a:gd name="connsiteY1923" fmla="*/ 339289 h 509406"/>
                <a:gd name="connsiteX1924" fmla="*/ 1382175 w 2377881"/>
                <a:gd name="connsiteY1924" fmla="*/ 338050 h 509406"/>
                <a:gd name="connsiteX1925" fmla="*/ 1379508 w 2377881"/>
                <a:gd name="connsiteY1925" fmla="*/ 334621 h 509406"/>
                <a:gd name="connsiteX1926" fmla="*/ 1379603 w 2377881"/>
                <a:gd name="connsiteY1926" fmla="*/ 331859 h 509406"/>
                <a:gd name="connsiteX1927" fmla="*/ 603601 w 2377881"/>
                <a:gd name="connsiteY1927" fmla="*/ 330145 h 509406"/>
                <a:gd name="connsiteX1928" fmla="*/ 600173 w 2377881"/>
                <a:gd name="connsiteY1928" fmla="*/ 333002 h 509406"/>
                <a:gd name="connsiteX1929" fmla="*/ 600363 w 2377881"/>
                <a:gd name="connsiteY1929" fmla="*/ 333193 h 509406"/>
                <a:gd name="connsiteX1930" fmla="*/ 597029 w 2377881"/>
                <a:gd name="connsiteY1930" fmla="*/ 332240 h 509406"/>
                <a:gd name="connsiteX1931" fmla="*/ 589504 w 2377881"/>
                <a:gd name="connsiteY1931" fmla="*/ 332431 h 509406"/>
                <a:gd name="connsiteX1932" fmla="*/ 591505 w 2377881"/>
                <a:gd name="connsiteY1932" fmla="*/ 336145 h 509406"/>
                <a:gd name="connsiteX1933" fmla="*/ 592076 w 2377881"/>
                <a:gd name="connsiteY1933" fmla="*/ 341670 h 509406"/>
                <a:gd name="connsiteX1934" fmla="*/ 595315 w 2377881"/>
                <a:gd name="connsiteY1934" fmla="*/ 344432 h 509406"/>
                <a:gd name="connsiteX1935" fmla="*/ 590743 w 2377881"/>
                <a:gd name="connsiteY1935" fmla="*/ 347194 h 509406"/>
                <a:gd name="connsiteX1936" fmla="*/ 597791 w 2377881"/>
                <a:gd name="connsiteY1936" fmla="*/ 345861 h 509406"/>
                <a:gd name="connsiteX1937" fmla="*/ 598363 w 2377881"/>
                <a:gd name="connsiteY1937" fmla="*/ 336431 h 509406"/>
                <a:gd name="connsiteX1938" fmla="*/ 599982 w 2377881"/>
                <a:gd name="connsiteY1938" fmla="*/ 338431 h 509406"/>
                <a:gd name="connsiteX1939" fmla="*/ 603792 w 2377881"/>
                <a:gd name="connsiteY1939" fmla="*/ 342337 h 509406"/>
                <a:gd name="connsiteX1940" fmla="*/ 604840 w 2377881"/>
                <a:gd name="connsiteY1940" fmla="*/ 342051 h 509406"/>
                <a:gd name="connsiteX1941" fmla="*/ 606364 w 2377881"/>
                <a:gd name="connsiteY1941" fmla="*/ 341575 h 509406"/>
                <a:gd name="connsiteX1942" fmla="*/ 602363 w 2377881"/>
                <a:gd name="connsiteY1942" fmla="*/ 337003 h 509406"/>
                <a:gd name="connsiteX1943" fmla="*/ 603411 w 2377881"/>
                <a:gd name="connsiteY1943" fmla="*/ 334812 h 509406"/>
                <a:gd name="connsiteX1944" fmla="*/ 605030 w 2377881"/>
                <a:gd name="connsiteY1944" fmla="*/ 333383 h 509406"/>
                <a:gd name="connsiteX1945" fmla="*/ 603601 w 2377881"/>
                <a:gd name="connsiteY1945" fmla="*/ 330145 h 509406"/>
                <a:gd name="connsiteX1946" fmla="*/ 154022 w 2377881"/>
                <a:gd name="connsiteY1946" fmla="*/ 330145 h 509406"/>
                <a:gd name="connsiteX1947" fmla="*/ 161928 w 2377881"/>
                <a:gd name="connsiteY1947" fmla="*/ 330335 h 509406"/>
                <a:gd name="connsiteX1948" fmla="*/ 179549 w 2377881"/>
                <a:gd name="connsiteY1948" fmla="*/ 334621 h 509406"/>
                <a:gd name="connsiteX1949" fmla="*/ 183359 w 2377881"/>
                <a:gd name="connsiteY1949" fmla="*/ 333764 h 509406"/>
                <a:gd name="connsiteX1950" fmla="*/ 189169 w 2377881"/>
                <a:gd name="connsiteY1950" fmla="*/ 332526 h 509406"/>
                <a:gd name="connsiteX1951" fmla="*/ 190789 w 2377881"/>
                <a:gd name="connsiteY1951" fmla="*/ 338812 h 509406"/>
                <a:gd name="connsiteX1952" fmla="*/ 181454 w 2377881"/>
                <a:gd name="connsiteY1952" fmla="*/ 338908 h 509406"/>
                <a:gd name="connsiteX1953" fmla="*/ 175358 w 2377881"/>
                <a:gd name="connsiteY1953" fmla="*/ 342622 h 509406"/>
                <a:gd name="connsiteX1954" fmla="*/ 174215 w 2377881"/>
                <a:gd name="connsiteY1954" fmla="*/ 345289 h 509406"/>
                <a:gd name="connsiteX1955" fmla="*/ 167833 w 2377881"/>
                <a:gd name="connsiteY1955" fmla="*/ 343956 h 509406"/>
                <a:gd name="connsiteX1956" fmla="*/ 158118 w 2377881"/>
                <a:gd name="connsiteY1956" fmla="*/ 340622 h 509406"/>
                <a:gd name="connsiteX1957" fmla="*/ 159165 w 2377881"/>
                <a:gd name="connsiteY1957" fmla="*/ 335193 h 509406"/>
                <a:gd name="connsiteX1958" fmla="*/ 151927 w 2377881"/>
                <a:gd name="connsiteY1958" fmla="*/ 337098 h 509406"/>
                <a:gd name="connsiteX1959" fmla="*/ 151927 w 2377881"/>
                <a:gd name="connsiteY1959" fmla="*/ 336526 h 509406"/>
                <a:gd name="connsiteX1960" fmla="*/ 151736 w 2377881"/>
                <a:gd name="connsiteY1960" fmla="*/ 334526 h 509406"/>
                <a:gd name="connsiteX1961" fmla="*/ 154022 w 2377881"/>
                <a:gd name="connsiteY1961" fmla="*/ 330145 h 509406"/>
                <a:gd name="connsiteX1962" fmla="*/ 345474 w 2377881"/>
                <a:gd name="connsiteY1962" fmla="*/ 329954 h 509406"/>
                <a:gd name="connsiteX1963" fmla="*/ 342712 w 2377881"/>
                <a:gd name="connsiteY1963" fmla="*/ 330716 h 509406"/>
                <a:gd name="connsiteX1964" fmla="*/ 341569 w 2377881"/>
                <a:gd name="connsiteY1964" fmla="*/ 333288 h 509406"/>
                <a:gd name="connsiteX1965" fmla="*/ 340807 w 2377881"/>
                <a:gd name="connsiteY1965" fmla="*/ 338336 h 509406"/>
                <a:gd name="connsiteX1966" fmla="*/ 344521 w 2377881"/>
                <a:gd name="connsiteY1966" fmla="*/ 339098 h 509406"/>
                <a:gd name="connsiteX1967" fmla="*/ 345093 w 2377881"/>
                <a:gd name="connsiteY1967" fmla="*/ 338146 h 509406"/>
                <a:gd name="connsiteX1968" fmla="*/ 347379 w 2377881"/>
                <a:gd name="connsiteY1968" fmla="*/ 334145 h 509406"/>
                <a:gd name="connsiteX1969" fmla="*/ 349951 w 2377881"/>
                <a:gd name="connsiteY1969" fmla="*/ 330811 h 509406"/>
                <a:gd name="connsiteX1970" fmla="*/ 345474 w 2377881"/>
                <a:gd name="connsiteY1970" fmla="*/ 329954 h 509406"/>
                <a:gd name="connsiteX1971" fmla="*/ 1203200 w 2377881"/>
                <a:gd name="connsiteY1971" fmla="*/ 329668 h 509406"/>
                <a:gd name="connsiteX1972" fmla="*/ 1194056 w 2377881"/>
                <a:gd name="connsiteY1972" fmla="*/ 336431 h 509406"/>
                <a:gd name="connsiteX1973" fmla="*/ 1190723 w 2377881"/>
                <a:gd name="connsiteY1973" fmla="*/ 335955 h 509406"/>
                <a:gd name="connsiteX1974" fmla="*/ 1183102 w 2377881"/>
                <a:gd name="connsiteY1974" fmla="*/ 335002 h 509406"/>
                <a:gd name="connsiteX1975" fmla="*/ 1174720 w 2377881"/>
                <a:gd name="connsiteY1975" fmla="*/ 345480 h 509406"/>
                <a:gd name="connsiteX1976" fmla="*/ 1177768 w 2377881"/>
                <a:gd name="connsiteY1976" fmla="*/ 343480 h 509406"/>
                <a:gd name="connsiteX1977" fmla="*/ 1183007 w 2377881"/>
                <a:gd name="connsiteY1977" fmla="*/ 341194 h 509406"/>
                <a:gd name="connsiteX1978" fmla="*/ 1184626 w 2377881"/>
                <a:gd name="connsiteY1978" fmla="*/ 340622 h 509406"/>
                <a:gd name="connsiteX1979" fmla="*/ 1186532 w 2377881"/>
                <a:gd name="connsiteY1979" fmla="*/ 349766 h 509406"/>
                <a:gd name="connsiteX1980" fmla="*/ 1187770 w 2377881"/>
                <a:gd name="connsiteY1980" fmla="*/ 352814 h 509406"/>
                <a:gd name="connsiteX1981" fmla="*/ 1186151 w 2377881"/>
                <a:gd name="connsiteY1981" fmla="*/ 356910 h 509406"/>
                <a:gd name="connsiteX1982" fmla="*/ 1179197 w 2377881"/>
                <a:gd name="connsiteY1982" fmla="*/ 363006 h 509406"/>
                <a:gd name="connsiteX1983" fmla="*/ 1177578 w 2377881"/>
                <a:gd name="connsiteY1983" fmla="*/ 364530 h 509406"/>
                <a:gd name="connsiteX1984" fmla="*/ 1190246 w 2377881"/>
                <a:gd name="connsiteY1984" fmla="*/ 368721 h 509406"/>
                <a:gd name="connsiteX1985" fmla="*/ 1195390 w 2377881"/>
                <a:gd name="connsiteY1985" fmla="*/ 368340 h 509406"/>
                <a:gd name="connsiteX1986" fmla="*/ 1195199 w 2377881"/>
                <a:gd name="connsiteY1986" fmla="*/ 368245 h 509406"/>
                <a:gd name="connsiteX1987" fmla="*/ 1191770 w 2377881"/>
                <a:gd name="connsiteY1987" fmla="*/ 366816 h 509406"/>
                <a:gd name="connsiteX1988" fmla="*/ 1183102 w 2377881"/>
                <a:gd name="connsiteY1988" fmla="*/ 364625 h 509406"/>
                <a:gd name="connsiteX1989" fmla="*/ 1182912 w 2377881"/>
                <a:gd name="connsiteY1989" fmla="*/ 364149 h 509406"/>
                <a:gd name="connsiteX1990" fmla="*/ 1182721 w 2377881"/>
                <a:gd name="connsiteY1990" fmla="*/ 363577 h 509406"/>
                <a:gd name="connsiteX1991" fmla="*/ 1187960 w 2377881"/>
                <a:gd name="connsiteY1991" fmla="*/ 360625 h 509406"/>
                <a:gd name="connsiteX1992" fmla="*/ 1194151 w 2377881"/>
                <a:gd name="connsiteY1992" fmla="*/ 353767 h 509406"/>
                <a:gd name="connsiteX1993" fmla="*/ 1195580 w 2377881"/>
                <a:gd name="connsiteY1993" fmla="*/ 353862 h 509406"/>
                <a:gd name="connsiteX1994" fmla="*/ 1196533 w 2377881"/>
                <a:gd name="connsiteY1994" fmla="*/ 353957 h 509406"/>
                <a:gd name="connsiteX1995" fmla="*/ 1197961 w 2377881"/>
                <a:gd name="connsiteY1995" fmla="*/ 352052 h 509406"/>
                <a:gd name="connsiteX1996" fmla="*/ 1197390 w 2377881"/>
                <a:gd name="connsiteY1996" fmla="*/ 351290 h 509406"/>
                <a:gd name="connsiteX1997" fmla="*/ 1195104 w 2377881"/>
                <a:gd name="connsiteY1997" fmla="*/ 350909 h 509406"/>
                <a:gd name="connsiteX1998" fmla="*/ 1190627 w 2377881"/>
                <a:gd name="connsiteY1998" fmla="*/ 348718 h 509406"/>
                <a:gd name="connsiteX1999" fmla="*/ 1193866 w 2377881"/>
                <a:gd name="connsiteY1999" fmla="*/ 344242 h 509406"/>
                <a:gd name="connsiteX2000" fmla="*/ 1197866 w 2377881"/>
                <a:gd name="connsiteY2000" fmla="*/ 342432 h 509406"/>
                <a:gd name="connsiteX2001" fmla="*/ 1205772 w 2377881"/>
                <a:gd name="connsiteY2001" fmla="*/ 337765 h 509406"/>
                <a:gd name="connsiteX2002" fmla="*/ 1209296 w 2377881"/>
                <a:gd name="connsiteY2002" fmla="*/ 340813 h 509406"/>
                <a:gd name="connsiteX2003" fmla="*/ 1210630 w 2377881"/>
                <a:gd name="connsiteY2003" fmla="*/ 340432 h 509406"/>
                <a:gd name="connsiteX2004" fmla="*/ 1216440 w 2377881"/>
                <a:gd name="connsiteY2004" fmla="*/ 339289 h 509406"/>
                <a:gd name="connsiteX2005" fmla="*/ 1217202 w 2377881"/>
                <a:gd name="connsiteY2005" fmla="*/ 339193 h 509406"/>
                <a:gd name="connsiteX2006" fmla="*/ 1221107 w 2377881"/>
                <a:gd name="connsiteY2006" fmla="*/ 343003 h 509406"/>
                <a:gd name="connsiteX2007" fmla="*/ 1224536 w 2377881"/>
                <a:gd name="connsiteY2007" fmla="*/ 341194 h 509406"/>
                <a:gd name="connsiteX2008" fmla="*/ 1226156 w 2377881"/>
                <a:gd name="connsiteY2008" fmla="*/ 340336 h 509406"/>
                <a:gd name="connsiteX2009" fmla="*/ 1233871 w 2377881"/>
                <a:gd name="connsiteY2009" fmla="*/ 341575 h 509406"/>
                <a:gd name="connsiteX2010" fmla="*/ 1241110 w 2377881"/>
                <a:gd name="connsiteY2010" fmla="*/ 338527 h 509406"/>
                <a:gd name="connsiteX2011" fmla="*/ 1243205 w 2377881"/>
                <a:gd name="connsiteY2011" fmla="*/ 339955 h 509406"/>
                <a:gd name="connsiteX2012" fmla="*/ 1244443 w 2377881"/>
                <a:gd name="connsiteY2012" fmla="*/ 340813 h 509406"/>
                <a:gd name="connsiteX2013" fmla="*/ 1249301 w 2377881"/>
                <a:gd name="connsiteY2013" fmla="*/ 337574 h 509406"/>
                <a:gd name="connsiteX2014" fmla="*/ 1244253 w 2377881"/>
                <a:gd name="connsiteY2014" fmla="*/ 331192 h 509406"/>
                <a:gd name="connsiteX2015" fmla="*/ 1235204 w 2377881"/>
                <a:gd name="connsiteY2015" fmla="*/ 333669 h 509406"/>
                <a:gd name="connsiteX2016" fmla="*/ 1223012 w 2377881"/>
                <a:gd name="connsiteY2016" fmla="*/ 335860 h 509406"/>
                <a:gd name="connsiteX2017" fmla="*/ 1216250 w 2377881"/>
                <a:gd name="connsiteY2017" fmla="*/ 336241 h 509406"/>
                <a:gd name="connsiteX2018" fmla="*/ 1205296 w 2377881"/>
                <a:gd name="connsiteY2018" fmla="*/ 332431 h 509406"/>
                <a:gd name="connsiteX2019" fmla="*/ 1964248 w 2377881"/>
                <a:gd name="connsiteY2019" fmla="*/ 328811 h 509406"/>
                <a:gd name="connsiteX2020" fmla="*/ 1970915 w 2377881"/>
                <a:gd name="connsiteY2020" fmla="*/ 330431 h 509406"/>
                <a:gd name="connsiteX2021" fmla="*/ 1974249 w 2377881"/>
                <a:gd name="connsiteY2021" fmla="*/ 330240 h 509406"/>
                <a:gd name="connsiteX2022" fmla="*/ 1977488 w 2377881"/>
                <a:gd name="connsiteY2022" fmla="*/ 329954 h 509406"/>
                <a:gd name="connsiteX2023" fmla="*/ 1981583 w 2377881"/>
                <a:gd name="connsiteY2023" fmla="*/ 336146 h 509406"/>
                <a:gd name="connsiteX2024" fmla="*/ 1979488 w 2377881"/>
                <a:gd name="connsiteY2024" fmla="*/ 337193 h 509406"/>
                <a:gd name="connsiteX2025" fmla="*/ 1978535 w 2377881"/>
                <a:gd name="connsiteY2025" fmla="*/ 337670 h 509406"/>
                <a:gd name="connsiteX2026" fmla="*/ 1965963 w 2377881"/>
                <a:gd name="connsiteY2026" fmla="*/ 340813 h 509406"/>
                <a:gd name="connsiteX2027" fmla="*/ 1960438 w 2377881"/>
                <a:gd name="connsiteY2027" fmla="*/ 340527 h 509406"/>
                <a:gd name="connsiteX2028" fmla="*/ 1955676 w 2377881"/>
                <a:gd name="connsiteY2028" fmla="*/ 341384 h 509406"/>
                <a:gd name="connsiteX2029" fmla="*/ 1953866 w 2377881"/>
                <a:gd name="connsiteY2029" fmla="*/ 336431 h 509406"/>
                <a:gd name="connsiteX2030" fmla="*/ 1958438 w 2377881"/>
                <a:gd name="connsiteY2030" fmla="*/ 332336 h 509406"/>
                <a:gd name="connsiteX2031" fmla="*/ 1964248 w 2377881"/>
                <a:gd name="connsiteY2031" fmla="*/ 328907 h 509406"/>
                <a:gd name="connsiteX2032" fmla="*/ 1867570 w 2377881"/>
                <a:gd name="connsiteY2032" fmla="*/ 328621 h 509406"/>
                <a:gd name="connsiteX2033" fmla="*/ 1874999 w 2377881"/>
                <a:gd name="connsiteY2033" fmla="*/ 328716 h 509406"/>
                <a:gd name="connsiteX2034" fmla="*/ 1874523 w 2377881"/>
                <a:gd name="connsiteY2034" fmla="*/ 330240 h 509406"/>
                <a:gd name="connsiteX2035" fmla="*/ 1874142 w 2377881"/>
                <a:gd name="connsiteY2035" fmla="*/ 331478 h 509406"/>
                <a:gd name="connsiteX2036" fmla="*/ 1873380 w 2377881"/>
                <a:gd name="connsiteY2036" fmla="*/ 334622 h 509406"/>
                <a:gd name="connsiteX2037" fmla="*/ 1870808 w 2377881"/>
                <a:gd name="connsiteY2037" fmla="*/ 335193 h 509406"/>
                <a:gd name="connsiteX2038" fmla="*/ 1866236 w 2377881"/>
                <a:gd name="connsiteY2038" fmla="*/ 334717 h 509406"/>
                <a:gd name="connsiteX2039" fmla="*/ 1864902 w 2377881"/>
                <a:gd name="connsiteY2039" fmla="*/ 332526 h 509406"/>
                <a:gd name="connsiteX2040" fmla="*/ 1867570 w 2377881"/>
                <a:gd name="connsiteY2040" fmla="*/ 328621 h 509406"/>
                <a:gd name="connsiteX2041" fmla="*/ 260607 w 2377881"/>
                <a:gd name="connsiteY2041" fmla="*/ 328240 h 509406"/>
                <a:gd name="connsiteX2042" fmla="*/ 266322 w 2377881"/>
                <a:gd name="connsiteY2042" fmla="*/ 337955 h 509406"/>
                <a:gd name="connsiteX2043" fmla="*/ 261750 w 2377881"/>
                <a:gd name="connsiteY2043" fmla="*/ 334526 h 509406"/>
                <a:gd name="connsiteX2044" fmla="*/ 259654 w 2377881"/>
                <a:gd name="connsiteY2044" fmla="*/ 333002 h 509406"/>
                <a:gd name="connsiteX2045" fmla="*/ 253272 w 2377881"/>
                <a:gd name="connsiteY2045" fmla="*/ 335669 h 509406"/>
                <a:gd name="connsiteX2046" fmla="*/ 242795 w 2377881"/>
                <a:gd name="connsiteY2046" fmla="*/ 336145 h 509406"/>
                <a:gd name="connsiteX2047" fmla="*/ 246510 w 2377881"/>
                <a:gd name="connsiteY2047" fmla="*/ 330335 h 509406"/>
                <a:gd name="connsiteX2048" fmla="*/ 260607 w 2377881"/>
                <a:gd name="connsiteY2048" fmla="*/ 328240 h 509406"/>
                <a:gd name="connsiteX2049" fmla="*/ 1611823 w 2377881"/>
                <a:gd name="connsiteY2049" fmla="*/ 328144 h 509406"/>
                <a:gd name="connsiteX2050" fmla="*/ 1611061 w 2377881"/>
                <a:gd name="connsiteY2050" fmla="*/ 328621 h 509406"/>
                <a:gd name="connsiteX2051" fmla="*/ 1611727 w 2377881"/>
                <a:gd name="connsiteY2051" fmla="*/ 333288 h 509406"/>
                <a:gd name="connsiteX2052" fmla="*/ 1609442 w 2377881"/>
                <a:gd name="connsiteY2052" fmla="*/ 338717 h 509406"/>
                <a:gd name="connsiteX2053" fmla="*/ 1611251 w 2377881"/>
                <a:gd name="connsiteY2053" fmla="*/ 336431 h 509406"/>
                <a:gd name="connsiteX2054" fmla="*/ 1620871 w 2377881"/>
                <a:gd name="connsiteY2054" fmla="*/ 342051 h 509406"/>
                <a:gd name="connsiteX2055" fmla="*/ 1625634 w 2377881"/>
                <a:gd name="connsiteY2055" fmla="*/ 343003 h 509406"/>
                <a:gd name="connsiteX2056" fmla="*/ 1636969 w 2377881"/>
                <a:gd name="connsiteY2056" fmla="*/ 332240 h 509406"/>
                <a:gd name="connsiteX2057" fmla="*/ 1633730 w 2377881"/>
                <a:gd name="connsiteY2057" fmla="*/ 330716 h 509406"/>
                <a:gd name="connsiteX2058" fmla="*/ 1625825 w 2377881"/>
                <a:gd name="connsiteY2058" fmla="*/ 331192 h 509406"/>
                <a:gd name="connsiteX2059" fmla="*/ 1624301 w 2377881"/>
                <a:gd name="connsiteY2059" fmla="*/ 332145 h 509406"/>
                <a:gd name="connsiteX2060" fmla="*/ 1617347 w 2377881"/>
                <a:gd name="connsiteY2060" fmla="*/ 332050 h 509406"/>
                <a:gd name="connsiteX2061" fmla="*/ 1617061 w 2377881"/>
                <a:gd name="connsiteY2061" fmla="*/ 331669 h 509406"/>
                <a:gd name="connsiteX2062" fmla="*/ 1615061 w 2377881"/>
                <a:gd name="connsiteY2062" fmla="*/ 328240 h 509406"/>
                <a:gd name="connsiteX2063" fmla="*/ 1611823 w 2377881"/>
                <a:gd name="connsiteY2063" fmla="*/ 328144 h 509406"/>
                <a:gd name="connsiteX2064" fmla="*/ 1047848 w 2377881"/>
                <a:gd name="connsiteY2064" fmla="*/ 328144 h 509406"/>
                <a:gd name="connsiteX2065" fmla="*/ 1046228 w 2377881"/>
                <a:gd name="connsiteY2065" fmla="*/ 338336 h 509406"/>
                <a:gd name="connsiteX2066" fmla="*/ 1039751 w 2377881"/>
                <a:gd name="connsiteY2066" fmla="*/ 341194 h 509406"/>
                <a:gd name="connsiteX2067" fmla="*/ 1035370 w 2377881"/>
                <a:gd name="connsiteY2067" fmla="*/ 340432 h 509406"/>
                <a:gd name="connsiteX2068" fmla="*/ 1034608 w 2377881"/>
                <a:gd name="connsiteY2068" fmla="*/ 340336 h 509406"/>
                <a:gd name="connsiteX2069" fmla="*/ 1026797 w 2377881"/>
                <a:gd name="connsiteY2069" fmla="*/ 344623 h 509406"/>
                <a:gd name="connsiteX2070" fmla="*/ 1026511 w 2377881"/>
                <a:gd name="connsiteY2070" fmla="*/ 345575 h 509406"/>
                <a:gd name="connsiteX2071" fmla="*/ 1020403 w 2377881"/>
                <a:gd name="connsiteY2071" fmla="*/ 345629 h 509406"/>
                <a:gd name="connsiteX2072" fmla="*/ 1023749 w 2377881"/>
                <a:gd name="connsiteY2072" fmla="*/ 341956 h 509406"/>
                <a:gd name="connsiteX2073" fmla="*/ 1021368 w 2377881"/>
                <a:gd name="connsiteY2073" fmla="*/ 341384 h 509406"/>
                <a:gd name="connsiteX2074" fmla="*/ 1010033 w 2377881"/>
                <a:gd name="connsiteY2074" fmla="*/ 343670 h 509406"/>
                <a:gd name="connsiteX2075" fmla="*/ 1006414 w 2377881"/>
                <a:gd name="connsiteY2075" fmla="*/ 336336 h 509406"/>
                <a:gd name="connsiteX2076" fmla="*/ 1006604 w 2377881"/>
                <a:gd name="connsiteY2076" fmla="*/ 333764 h 509406"/>
                <a:gd name="connsiteX2077" fmla="*/ 1006700 w 2377881"/>
                <a:gd name="connsiteY2077" fmla="*/ 332621 h 509406"/>
                <a:gd name="connsiteX2078" fmla="*/ 996984 w 2377881"/>
                <a:gd name="connsiteY2078" fmla="*/ 331764 h 509406"/>
                <a:gd name="connsiteX2079" fmla="*/ 993460 w 2377881"/>
                <a:gd name="connsiteY2079" fmla="*/ 332240 h 509406"/>
                <a:gd name="connsiteX2080" fmla="*/ 992317 w 2377881"/>
                <a:gd name="connsiteY2080" fmla="*/ 334812 h 509406"/>
                <a:gd name="connsiteX2081" fmla="*/ 994889 w 2377881"/>
                <a:gd name="connsiteY2081" fmla="*/ 336241 h 509406"/>
                <a:gd name="connsiteX2082" fmla="*/ 996317 w 2377881"/>
                <a:gd name="connsiteY2082" fmla="*/ 336050 h 509406"/>
                <a:gd name="connsiteX2083" fmla="*/ 1000223 w 2377881"/>
                <a:gd name="connsiteY2083" fmla="*/ 336812 h 509406"/>
                <a:gd name="connsiteX2084" fmla="*/ 996984 w 2377881"/>
                <a:gd name="connsiteY2084" fmla="*/ 340146 h 509406"/>
                <a:gd name="connsiteX2085" fmla="*/ 995079 w 2377881"/>
                <a:gd name="connsiteY2085" fmla="*/ 340813 h 509406"/>
                <a:gd name="connsiteX2086" fmla="*/ 990507 w 2377881"/>
                <a:gd name="connsiteY2086" fmla="*/ 342432 h 509406"/>
                <a:gd name="connsiteX2087" fmla="*/ 984983 w 2377881"/>
                <a:gd name="connsiteY2087" fmla="*/ 336526 h 509406"/>
                <a:gd name="connsiteX2088" fmla="*/ 984030 w 2377881"/>
                <a:gd name="connsiteY2088" fmla="*/ 336622 h 509406"/>
                <a:gd name="connsiteX2089" fmla="*/ 983173 w 2377881"/>
                <a:gd name="connsiteY2089" fmla="*/ 336717 h 509406"/>
                <a:gd name="connsiteX2090" fmla="*/ 980982 w 2377881"/>
                <a:gd name="connsiteY2090" fmla="*/ 343765 h 509406"/>
                <a:gd name="connsiteX2091" fmla="*/ 984220 w 2377881"/>
                <a:gd name="connsiteY2091" fmla="*/ 346051 h 509406"/>
                <a:gd name="connsiteX2092" fmla="*/ 986983 w 2377881"/>
                <a:gd name="connsiteY2092" fmla="*/ 347956 h 509406"/>
                <a:gd name="connsiteX2093" fmla="*/ 992412 w 2377881"/>
                <a:gd name="connsiteY2093" fmla="*/ 347861 h 509406"/>
                <a:gd name="connsiteX2094" fmla="*/ 997270 w 2377881"/>
                <a:gd name="connsiteY2094" fmla="*/ 349004 h 509406"/>
                <a:gd name="connsiteX2095" fmla="*/ 1000699 w 2377881"/>
                <a:gd name="connsiteY2095" fmla="*/ 349766 h 509406"/>
                <a:gd name="connsiteX2096" fmla="*/ 1022987 w 2377881"/>
                <a:gd name="connsiteY2096" fmla="*/ 350052 h 509406"/>
                <a:gd name="connsiteX2097" fmla="*/ 1023940 w 2377881"/>
                <a:gd name="connsiteY2097" fmla="*/ 350623 h 509406"/>
                <a:gd name="connsiteX2098" fmla="*/ 1028321 w 2377881"/>
                <a:gd name="connsiteY2098" fmla="*/ 349099 h 509406"/>
                <a:gd name="connsiteX2099" fmla="*/ 1031369 w 2377881"/>
                <a:gd name="connsiteY2099" fmla="*/ 347099 h 509406"/>
                <a:gd name="connsiteX2100" fmla="*/ 1039370 w 2377881"/>
                <a:gd name="connsiteY2100" fmla="*/ 348623 h 509406"/>
                <a:gd name="connsiteX2101" fmla="*/ 1040704 w 2377881"/>
                <a:gd name="connsiteY2101" fmla="*/ 348814 h 509406"/>
                <a:gd name="connsiteX2102" fmla="*/ 1042514 w 2377881"/>
                <a:gd name="connsiteY2102" fmla="*/ 345766 h 509406"/>
                <a:gd name="connsiteX2103" fmla="*/ 1041942 w 2377881"/>
                <a:gd name="connsiteY2103" fmla="*/ 344623 h 509406"/>
                <a:gd name="connsiteX2104" fmla="*/ 1041751 w 2377881"/>
                <a:gd name="connsiteY2104" fmla="*/ 343670 h 509406"/>
                <a:gd name="connsiteX2105" fmla="*/ 1044418 w 2377881"/>
                <a:gd name="connsiteY2105" fmla="*/ 342527 h 509406"/>
                <a:gd name="connsiteX2106" fmla="*/ 1051276 w 2377881"/>
                <a:gd name="connsiteY2106" fmla="*/ 343765 h 509406"/>
                <a:gd name="connsiteX2107" fmla="*/ 1051372 w 2377881"/>
                <a:gd name="connsiteY2107" fmla="*/ 344051 h 509406"/>
                <a:gd name="connsiteX2108" fmla="*/ 1053943 w 2377881"/>
                <a:gd name="connsiteY2108" fmla="*/ 348718 h 509406"/>
                <a:gd name="connsiteX2109" fmla="*/ 1057373 w 2377881"/>
                <a:gd name="connsiteY2109" fmla="*/ 348909 h 509406"/>
                <a:gd name="connsiteX2110" fmla="*/ 1060897 w 2377881"/>
                <a:gd name="connsiteY2110" fmla="*/ 342337 h 509406"/>
                <a:gd name="connsiteX2111" fmla="*/ 1062897 w 2377881"/>
                <a:gd name="connsiteY2111" fmla="*/ 342718 h 509406"/>
                <a:gd name="connsiteX2112" fmla="*/ 1065183 w 2377881"/>
                <a:gd name="connsiteY2112" fmla="*/ 343099 h 509406"/>
                <a:gd name="connsiteX2113" fmla="*/ 1064707 w 2377881"/>
                <a:gd name="connsiteY2113" fmla="*/ 341194 h 509406"/>
                <a:gd name="connsiteX2114" fmla="*/ 1063373 w 2377881"/>
                <a:gd name="connsiteY2114" fmla="*/ 338908 h 509406"/>
                <a:gd name="connsiteX2115" fmla="*/ 1057658 w 2377881"/>
                <a:gd name="connsiteY2115" fmla="*/ 338527 h 509406"/>
                <a:gd name="connsiteX2116" fmla="*/ 1053562 w 2377881"/>
                <a:gd name="connsiteY2116" fmla="*/ 338908 h 509406"/>
                <a:gd name="connsiteX2117" fmla="*/ 1050895 w 2377881"/>
                <a:gd name="connsiteY2117" fmla="*/ 334050 h 509406"/>
                <a:gd name="connsiteX2118" fmla="*/ 1053277 w 2377881"/>
                <a:gd name="connsiteY2118" fmla="*/ 329002 h 509406"/>
                <a:gd name="connsiteX2119" fmla="*/ 1047848 w 2377881"/>
                <a:gd name="connsiteY2119" fmla="*/ 328144 h 509406"/>
                <a:gd name="connsiteX2120" fmla="*/ 2109313 w 2377881"/>
                <a:gd name="connsiteY2120" fmla="*/ 327478 h 509406"/>
                <a:gd name="connsiteX2121" fmla="*/ 2110933 w 2377881"/>
                <a:gd name="connsiteY2121" fmla="*/ 327764 h 509406"/>
                <a:gd name="connsiteX2122" fmla="*/ 2112552 w 2377881"/>
                <a:gd name="connsiteY2122" fmla="*/ 328049 h 509406"/>
                <a:gd name="connsiteX2123" fmla="*/ 2112362 w 2377881"/>
                <a:gd name="connsiteY2123" fmla="*/ 334526 h 509406"/>
                <a:gd name="connsiteX2124" fmla="*/ 2110552 w 2377881"/>
                <a:gd name="connsiteY2124" fmla="*/ 337384 h 509406"/>
                <a:gd name="connsiteX2125" fmla="*/ 2107408 w 2377881"/>
                <a:gd name="connsiteY2125" fmla="*/ 338241 h 509406"/>
                <a:gd name="connsiteX2126" fmla="*/ 2106646 w 2377881"/>
                <a:gd name="connsiteY2126" fmla="*/ 338051 h 509406"/>
                <a:gd name="connsiteX2127" fmla="*/ 2106170 w 2377881"/>
                <a:gd name="connsiteY2127" fmla="*/ 332907 h 509406"/>
                <a:gd name="connsiteX2128" fmla="*/ 2109313 w 2377881"/>
                <a:gd name="connsiteY2128" fmla="*/ 327478 h 509406"/>
                <a:gd name="connsiteX2129" fmla="*/ 1646780 w 2377881"/>
                <a:gd name="connsiteY2129" fmla="*/ 327382 h 509406"/>
                <a:gd name="connsiteX2130" fmla="*/ 1646113 w 2377881"/>
                <a:gd name="connsiteY2130" fmla="*/ 327859 h 509406"/>
                <a:gd name="connsiteX2131" fmla="*/ 1644779 w 2377881"/>
                <a:gd name="connsiteY2131" fmla="*/ 331002 h 509406"/>
                <a:gd name="connsiteX2132" fmla="*/ 1645541 w 2377881"/>
                <a:gd name="connsiteY2132" fmla="*/ 331859 h 509406"/>
                <a:gd name="connsiteX2133" fmla="*/ 1645637 w 2377881"/>
                <a:gd name="connsiteY2133" fmla="*/ 333764 h 509406"/>
                <a:gd name="connsiteX2134" fmla="*/ 1644970 w 2377881"/>
                <a:gd name="connsiteY2134" fmla="*/ 334812 h 509406"/>
                <a:gd name="connsiteX2135" fmla="*/ 1645731 w 2377881"/>
                <a:gd name="connsiteY2135" fmla="*/ 338146 h 509406"/>
                <a:gd name="connsiteX2136" fmla="*/ 1647065 w 2377881"/>
                <a:gd name="connsiteY2136" fmla="*/ 339193 h 509406"/>
                <a:gd name="connsiteX2137" fmla="*/ 1655447 w 2377881"/>
                <a:gd name="connsiteY2137" fmla="*/ 341098 h 509406"/>
                <a:gd name="connsiteX2138" fmla="*/ 1657733 w 2377881"/>
                <a:gd name="connsiteY2138" fmla="*/ 340336 h 509406"/>
                <a:gd name="connsiteX2139" fmla="*/ 1659638 w 2377881"/>
                <a:gd name="connsiteY2139" fmla="*/ 339384 h 509406"/>
                <a:gd name="connsiteX2140" fmla="*/ 1658876 w 2377881"/>
                <a:gd name="connsiteY2140" fmla="*/ 336622 h 509406"/>
                <a:gd name="connsiteX2141" fmla="*/ 1657733 w 2377881"/>
                <a:gd name="connsiteY2141" fmla="*/ 335860 h 509406"/>
                <a:gd name="connsiteX2142" fmla="*/ 1655447 w 2377881"/>
                <a:gd name="connsiteY2142" fmla="*/ 333859 h 509406"/>
                <a:gd name="connsiteX2143" fmla="*/ 1652018 w 2377881"/>
                <a:gd name="connsiteY2143" fmla="*/ 329287 h 509406"/>
                <a:gd name="connsiteX2144" fmla="*/ 1646780 w 2377881"/>
                <a:gd name="connsiteY2144" fmla="*/ 327382 h 509406"/>
                <a:gd name="connsiteX2145" fmla="*/ 212029 w 2377881"/>
                <a:gd name="connsiteY2145" fmla="*/ 326239 h 509406"/>
                <a:gd name="connsiteX2146" fmla="*/ 213363 w 2377881"/>
                <a:gd name="connsiteY2146" fmla="*/ 326906 h 509406"/>
                <a:gd name="connsiteX2147" fmla="*/ 221649 w 2377881"/>
                <a:gd name="connsiteY2147" fmla="*/ 333669 h 509406"/>
                <a:gd name="connsiteX2148" fmla="*/ 227555 w 2377881"/>
                <a:gd name="connsiteY2148" fmla="*/ 335002 h 509406"/>
                <a:gd name="connsiteX2149" fmla="*/ 226603 w 2377881"/>
                <a:gd name="connsiteY2149" fmla="*/ 337288 h 509406"/>
                <a:gd name="connsiteX2150" fmla="*/ 225364 w 2377881"/>
                <a:gd name="connsiteY2150" fmla="*/ 338336 h 509406"/>
                <a:gd name="connsiteX2151" fmla="*/ 220602 w 2377881"/>
                <a:gd name="connsiteY2151" fmla="*/ 339384 h 509406"/>
                <a:gd name="connsiteX2152" fmla="*/ 212029 w 2377881"/>
                <a:gd name="connsiteY2152" fmla="*/ 326239 h 509406"/>
                <a:gd name="connsiteX2153" fmla="*/ 437009 w 2377881"/>
                <a:gd name="connsiteY2153" fmla="*/ 326049 h 509406"/>
                <a:gd name="connsiteX2154" fmla="*/ 434342 w 2377881"/>
                <a:gd name="connsiteY2154" fmla="*/ 327478 h 509406"/>
                <a:gd name="connsiteX2155" fmla="*/ 432628 w 2377881"/>
                <a:gd name="connsiteY2155" fmla="*/ 334240 h 509406"/>
                <a:gd name="connsiteX2156" fmla="*/ 429866 w 2377881"/>
                <a:gd name="connsiteY2156" fmla="*/ 342622 h 509406"/>
                <a:gd name="connsiteX2157" fmla="*/ 431675 w 2377881"/>
                <a:gd name="connsiteY2157" fmla="*/ 342527 h 509406"/>
                <a:gd name="connsiteX2158" fmla="*/ 433009 w 2377881"/>
                <a:gd name="connsiteY2158" fmla="*/ 342051 h 509406"/>
                <a:gd name="connsiteX2159" fmla="*/ 437962 w 2377881"/>
                <a:gd name="connsiteY2159" fmla="*/ 329097 h 509406"/>
                <a:gd name="connsiteX2160" fmla="*/ 438057 w 2377881"/>
                <a:gd name="connsiteY2160" fmla="*/ 328144 h 509406"/>
                <a:gd name="connsiteX2161" fmla="*/ 437009 w 2377881"/>
                <a:gd name="connsiteY2161" fmla="*/ 326049 h 509406"/>
                <a:gd name="connsiteX2162" fmla="*/ 449677 w 2377881"/>
                <a:gd name="connsiteY2162" fmla="*/ 325668 h 509406"/>
                <a:gd name="connsiteX2163" fmla="*/ 443962 w 2377881"/>
                <a:gd name="connsiteY2163" fmla="*/ 335098 h 509406"/>
                <a:gd name="connsiteX2164" fmla="*/ 443296 w 2377881"/>
                <a:gd name="connsiteY2164" fmla="*/ 337574 h 509406"/>
                <a:gd name="connsiteX2165" fmla="*/ 443105 w 2377881"/>
                <a:gd name="connsiteY2165" fmla="*/ 338336 h 509406"/>
                <a:gd name="connsiteX2166" fmla="*/ 446725 w 2377881"/>
                <a:gd name="connsiteY2166" fmla="*/ 339670 h 509406"/>
                <a:gd name="connsiteX2167" fmla="*/ 454726 w 2377881"/>
                <a:gd name="connsiteY2167" fmla="*/ 329859 h 509406"/>
                <a:gd name="connsiteX2168" fmla="*/ 455202 w 2377881"/>
                <a:gd name="connsiteY2168" fmla="*/ 327478 h 509406"/>
                <a:gd name="connsiteX2169" fmla="*/ 453773 w 2377881"/>
                <a:gd name="connsiteY2169" fmla="*/ 327001 h 509406"/>
                <a:gd name="connsiteX2170" fmla="*/ 1103569 w 2377881"/>
                <a:gd name="connsiteY2170" fmla="*/ 325287 h 509406"/>
                <a:gd name="connsiteX2171" fmla="*/ 1102045 w 2377881"/>
                <a:gd name="connsiteY2171" fmla="*/ 325954 h 509406"/>
                <a:gd name="connsiteX2172" fmla="*/ 1096234 w 2377881"/>
                <a:gd name="connsiteY2172" fmla="*/ 325954 h 509406"/>
                <a:gd name="connsiteX2173" fmla="*/ 1095853 w 2377881"/>
                <a:gd name="connsiteY2173" fmla="*/ 325668 h 509406"/>
                <a:gd name="connsiteX2174" fmla="*/ 1092425 w 2377881"/>
                <a:gd name="connsiteY2174" fmla="*/ 330621 h 509406"/>
                <a:gd name="connsiteX2175" fmla="*/ 1106426 w 2377881"/>
                <a:gd name="connsiteY2175" fmla="*/ 331859 h 509406"/>
                <a:gd name="connsiteX2176" fmla="*/ 1109951 w 2377881"/>
                <a:gd name="connsiteY2176" fmla="*/ 331288 h 509406"/>
                <a:gd name="connsiteX2177" fmla="*/ 1103569 w 2377881"/>
                <a:gd name="connsiteY2177" fmla="*/ 325287 h 509406"/>
                <a:gd name="connsiteX2178" fmla="*/ 1724123 w 2377881"/>
                <a:gd name="connsiteY2178" fmla="*/ 325096 h 509406"/>
                <a:gd name="connsiteX2179" fmla="*/ 1713264 w 2377881"/>
                <a:gd name="connsiteY2179" fmla="*/ 327859 h 509406"/>
                <a:gd name="connsiteX2180" fmla="*/ 1708882 w 2377881"/>
                <a:gd name="connsiteY2180" fmla="*/ 328906 h 509406"/>
                <a:gd name="connsiteX2181" fmla="*/ 1699072 w 2377881"/>
                <a:gd name="connsiteY2181" fmla="*/ 326716 h 509406"/>
                <a:gd name="connsiteX2182" fmla="*/ 1692404 w 2377881"/>
                <a:gd name="connsiteY2182" fmla="*/ 330240 h 509406"/>
                <a:gd name="connsiteX2183" fmla="*/ 1686785 w 2377881"/>
                <a:gd name="connsiteY2183" fmla="*/ 330716 h 509406"/>
                <a:gd name="connsiteX2184" fmla="*/ 1688880 w 2377881"/>
                <a:gd name="connsiteY2184" fmla="*/ 336526 h 509406"/>
                <a:gd name="connsiteX2185" fmla="*/ 1691357 w 2377881"/>
                <a:gd name="connsiteY2185" fmla="*/ 336336 h 509406"/>
                <a:gd name="connsiteX2186" fmla="*/ 1693166 w 2377881"/>
                <a:gd name="connsiteY2186" fmla="*/ 336241 h 509406"/>
                <a:gd name="connsiteX2187" fmla="*/ 1702215 w 2377881"/>
                <a:gd name="connsiteY2187" fmla="*/ 337669 h 509406"/>
                <a:gd name="connsiteX2188" fmla="*/ 1704882 w 2377881"/>
                <a:gd name="connsiteY2188" fmla="*/ 338336 h 509406"/>
                <a:gd name="connsiteX2189" fmla="*/ 1706787 w 2377881"/>
                <a:gd name="connsiteY2189" fmla="*/ 338812 h 509406"/>
                <a:gd name="connsiteX2190" fmla="*/ 1717646 w 2377881"/>
                <a:gd name="connsiteY2190" fmla="*/ 334145 h 509406"/>
                <a:gd name="connsiteX2191" fmla="*/ 1718407 w 2377881"/>
                <a:gd name="connsiteY2191" fmla="*/ 334336 h 509406"/>
                <a:gd name="connsiteX2192" fmla="*/ 1725456 w 2377881"/>
                <a:gd name="connsiteY2192" fmla="*/ 335669 h 509406"/>
                <a:gd name="connsiteX2193" fmla="*/ 1732409 w 2377881"/>
                <a:gd name="connsiteY2193" fmla="*/ 335098 h 509406"/>
                <a:gd name="connsiteX2194" fmla="*/ 1736124 w 2377881"/>
                <a:gd name="connsiteY2194" fmla="*/ 338431 h 509406"/>
                <a:gd name="connsiteX2195" fmla="*/ 1740125 w 2377881"/>
                <a:gd name="connsiteY2195" fmla="*/ 342051 h 509406"/>
                <a:gd name="connsiteX2196" fmla="*/ 1751079 w 2377881"/>
                <a:gd name="connsiteY2196" fmla="*/ 346623 h 509406"/>
                <a:gd name="connsiteX2197" fmla="*/ 1753841 w 2377881"/>
                <a:gd name="connsiteY2197" fmla="*/ 336145 h 509406"/>
                <a:gd name="connsiteX2198" fmla="*/ 1754793 w 2377881"/>
                <a:gd name="connsiteY2198" fmla="*/ 332716 h 509406"/>
                <a:gd name="connsiteX2199" fmla="*/ 1753364 w 2377881"/>
                <a:gd name="connsiteY2199" fmla="*/ 331478 h 509406"/>
                <a:gd name="connsiteX2200" fmla="*/ 1753078 w 2377881"/>
                <a:gd name="connsiteY2200" fmla="*/ 327001 h 509406"/>
                <a:gd name="connsiteX2201" fmla="*/ 1747649 w 2377881"/>
                <a:gd name="connsiteY2201" fmla="*/ 326430 h 509406"/>
                <a:gd name="connsiteX2202" fmla="*/ 1747078 w 2377881"/>
                <a:gd name="connsiteY2202" fmla="*/ 326811 h 509406"/>
                <a:gd name="connsiteX2203" fmla="*/ 1724123 w 2377881"/>
                <a:gd name="connsiteY2203" fmla="*/ 325096 h 509406"/>
                <a:gd name="connsiteX2204" fmla="*/ 1878332 w 2377881"/>
                <a:gd name="connsiteY2204" fmla="*/ 324706 h 509406"/>
                <a:gd name="connsiteX2205" fmla="*/ 1878713 w 2377881"/>
                <a:gd name="connsiteY2205" fmla="*/ 324715 h 509406"/>
                <a:gd name="connsiteX2206" fmla="*/ 1878332 w 2377881"/>
                <a:gd name="connsiteY2206" fmla="*/ 324715 h 509406"/>
                <a:gd name="connsiteX2207" fmla="*/ 375001 w 2377881"/>
                <a:gd name="connsiteY2207" fmla="*/ 323858 h 509406"/>
                <a:gd name="connsiteX2208" fmla="*/ 372144 w 2377881"/>
                <a:gd name="connsiteY2208" fmla="*/ 328430 h 509406"/>
                <a:gd name="connsiteX2209" fmla="*/ 376144 w 2377881"/>
                <a:gd name="connsiteY2209" fmla="*/ 332050 h 509406"/>
                <a:gd name="connsiteX2210" fmla="*/ 379383 w 2377881"/>
                <a:gd name="connsiteY2210" fmla="*/ 334050 h 509406"/>
                <a:gd name="connsiteX2211" fmla="*/ 381098 w 2377881"/>
                <a:gd name="connsiteY2211" fmla="*/ 334240 h 509406"/>
                <a:gd name="connsiteX2212" fmla="*/ 382336 w 2377881"/>
                <a:gd name="connsiteY2212" fmla="*/ 329478 h 509406"/>
                <a:gd name="connsiteX2213" fmla="*/ 382336 w 2377881"/>
                <a:gd name="connsiteY2213" fmla="*/ 328144 h 509406"/>
                <a:gd name="connsiteX2214" fmla="*/ 382336 w 2377881"/>
                <a:gd name="connsiteY2214" fmla="*/ 326811 h 509406"/>
                <a:gd name="connsiteX2215" fmla="*/ 375001 w 2377881"/>
                <a:gd name="connsiteY2215" fmla="*/ 323858 h 509406"/>
                <a:gd name="connsiteX2216" fmla="*/ 566835 w 2377881"/>
                <a:gd name="connsiteY2216" fmla="*/ 323001 h 509406"/>
                <a:gd name="connsiteX2217" fmla="*/ 566740 w 2377881"/>
                <a:gd name="connsiteY2217" fmla="*/ 327287 h 509406"/>
                <a:gd name="connsiteX2218" fmla="*/ 569883 w 2377881"/>
                <a:gd name="connsiteY2218" fmla="*/ 327954 h 509406"/>
                <a:gd name="connsiteX2219" fmla="*/ 572359 w 2377881"/>
                <a:gd name="connsiteY2219" fmla="*/ 328430 h 509406"/>
                <a:gd name="connsiteX2220" fmla="*/ 575503 w 2377881"/>
                <a:gd name="connsiteY2220" fmla="*/ 327859 h 509406"/>
                <a:gd name="connsiteX2221" fmla="*/ 574455 w 2377881"/>
                <a:gd name="connsiteY2221" fmla="*/ 326525 h 509406"/>
                <a:gd name="connsiteX2222" fmla="*/ 573121 w 2377881"/>
                <a:gd name="connsiteY2222" fmla="*/ 324906 h 509406"/>
                <a:gd name="connsiteX2223" fmla="*/ 566835 w 2377881"/>
                <a:gd name="connsiteY2223" fmla="*/ 323001 h 509406"/>
                <a:gd name="connsiteX2224" fmla="*/ 1794417 w 2377881"/>
                <a:gd name="connsiteY2224" fmla="*/ 322239 h 509406"/>
                <a:gd name="connsiteX2225" fmla="*/ 1787273 w 2377881"/>
                <a:gd name="connsiteY2225" fmla="*/ 327763 h 509406"/>
                <a:gd name="connsiteX2226" fmla="*/ 1783082 w 2377881"/>
                <a:gd name="connsiteY2226" fmla="*/ 326335 h 509406"/>
                <a:gd name="connsiteX2227" fmla="*/ 1779748 w 2377881"/>
                <a:gd name="connsiteY2227" fmla="*/ 323572 h 509406"/>
                <a:gd name="connsiteX2228" fmla="*/ 1767747 w 2377881"/>
                <a:gd name="connsiteY2228" fmla="*/ 326049 h 509406"/>
                <a:gd name="connsiteX2229" fmla="*/ 1766509 w 2377881"/>
                <a:gd name="connsiteY2229" fmla="*/ 325287 h 509406"/>
                <a:gd name="connsiteX2230" fmla="*/ 1761746 w 2377881"/>
                <a:gd name="connsiteY2230" fmla="*/ 325382 h 509406"/>
                <a:gd name="connsiteX2231" fmla="*/ 1760413 w 2377881"/>
                <a:gd name="connsiteY2231" fmla="*/ 326525 h 509406"/>
                <a:gd name="connsiteX2232" fmla="*/ 1759841 w 2377881"/>
                <a:gd name="connsiteY2232" fmla="*/ 329192 h 509406"/>
                <a:gd name="connsiteX2233" fmla="*/ 1768700 w 2377881"/>
                <a:gd name="connsiteY2233" fmla="*/ 334431 h 509406"/>
                <a:gd name="connsiteX2234" fmla="*/ 1784988 w 2377881"/>
                <a:gd name="connsiteY2234" fmla="*/ 342527 h 509406"/>
                <a:gd name="connsiteX2235" fmla="*/ 1789179 w 2377881"/>
                <a:gd name="connsiteY2235" fmla="*/ 342337 h 509406"/>
                <a:gd name="connsiteX2236" fmla="*/ 1790893 w 2377881"/>
                <a:gd name="connsiteY2236" fmla="*/ 340241 h 509406"/>
                <a:gd name="connsiteX2237" fmla="*/ 1788893 w 2377881"/>
                <a:gd name="connsiteY2237" fmla="*/ 338336 h 509406"/>
                <a:gd name="connsiteX2238" fmla="*/ 1786225 w 2377881"/>
                <a:gd name="connsiteY2238" fmla="*/ 337955 h 509406"/>
                <a:gd name="connsiteX2239" fmla="*/ 1782701 w 2377881"/>
                <a:gd name="connsiteY2239" fmla="*/ 335860 h 509406"/>
                <a:gd name="connsiteX2240" fmla="*/ 1797370 w 2377881"/>
                <a:gd name="connsiteY2240" fmla="*/ 330907 h 509406"/>
                <a:gd name="connsiteX2241" fmla="*/ 1794417 w 2377881"/>
                <a:gd name="connsiteY2241" fmla="*/ 322239 h 509406"/>
                <a:gd name="connsiteX2242" fmla="*/ 1823468 w 2377881"/>
                <a:gd name="connsiteY2242" fmla="*/ 321572 h 509406"/>
                <a:gd name="connsiteX2243" fmla="*/ 1819182 w 2377881"/>
                <a:gd name="connsiteY2243" fmla="*/ 328335 h 509406"/>
                <a:gd name="connsiteX2244" fmla="*/ 1817372 w 2377881"/>
                <a:gd name="connsiteY2244" fmla="*/ 333383 h 509406"/>
                <a:gd name="connsiteX2245" fmla="*/ 1815372 w 2377881"/>
                <a:gd name="connsiteY2245" fmla="*/ 334431 h 509406"/>
                <a:gd name="connsiteX2246" fmla="*/ 1814229 w 2377881"/>
                <a:gd name="connsiteY2246" fmla="*/ 337098 h 509406"/>
                <a:gd name="connsiteX2247" fmla="*/ 1815848 w 2377881"/>
                <a:gd name="connsiteY2247" fmla="*/ 338336 h 509406"/>
                <a:gd name="connsiteX2248" fmla="*/ 1818991 w 2377881"/>
                <a:gd name="connsiteY2248" fmla="*/ 338812 h 509406"/>
                <a:gd name="connsiteX2249" fmla="*/ 1827373 w 2377881"/>
                <a:gd name="connsiteY2249" fmla="*/ 339289 h 509406"/>
                <a:gd name="connsiteX2250" fmla="*/ 1827945 w 2377881"/>
                <a:gd name="connsiteY2250" fmla="*/ 338622 h 509406"/>
                <a:gd name="connsiteX2251" fmla="*/ 1830803 w 2377881"/>
                <a:gd name="connsiteY2251" fmla="*/ 334526 h 509406"/>
                <a:gd name="connsiteX2252" fmla="*/ 1835946 w 2377881"/>
                <a:gd name="connsiteY2252" fmla="*/ 336145 h 509406"/>
                <a:gd name="connsiteX2253" fmla="*/ 1839185 w 2377881"/>
                <a:gd name="connsiteY2253" fmla="*/ 336050 h 509406"/>
                <a:gd name="connsiteX2254" fmla="*/ 1849567 w 2377881"/>
                <a:gd name="connsiteY2254" fmla="*/ 337955 h 509406"/>
                <a:gd name="connsiteX2255" fmla="*/ 1852805 w 2377881"/>
                <a:gd name="connsiteY2255" fmla="*/ 335383 h 509406"/>
                <a:gd name="connsiteX2256" fmla="*/ 1856330 w 2377881"/>
                <a:gd name="connsiteY2256" fmla="*/ 332526 h 509406"/>
                <a:gd name="connsiteX2257" fmla="*/ 1861568 w 2377881"/>
                <a:gd name="connsiteY2257" fmla="*/ 335860 h 509406"/>
                <a:gd name="connsiteX2258" fmla="*/ 1865855 w 2377881"/>
                <a:gd name="connsiteY2258" fmla="*/ 334717 h 509406"/>
                <a:gd name="connsiteX2259" fmla="*/ 1868426 w 2377881"/>
                <a:gd name="connsiteY2259" fmla="*/ 335288 h 509406"/>
                <a:gd name="connsiteX2260" fmla="*/ 1872712 w 2377881"/>
                <a:gd name="connsiteY2260" fmla="*/ 335288 h 509406"/>
                <a:gd name="connsiteX2261" fmla="*/ 1876999 w 2377881"/>
                <a:gd name="connsiteY2261" fmla="*/ 331383 h 509406"/>
                <a:gd name="connsiteX2262" fmla="*/ 1883095 w 2377881"/>
                <a:gd name="connsiteY2262" fmla="*/ 322048 h 509406"/>
                <a:gd name="connsiteX2263" fmla="*/ 1882237 w 2377881"/>
                <a:gd name="connsiteY2263" fmla="*/ 321763 h 509406"/>
                <a:gd name="connsiteX2264" fmla="*/ 1878332 w 2377881"/>
                <a:gd name="connsiteY2264" fmla="*/ 324239 h 509406"/>
                <a:gd name="connsiteX2265" fmla="*/ 1878332 w 2377881"/>
                <a:gd name="connsiteY2265" fmla="*/ 324706 h 509406"/>
                <a:gd name="connsiteX2266" fmla="*/ 1870617 w 2377881"/>
                <a:gd name="connsiteY2266" fmla="*/ 324525 h 509406"/>
                <a:gd name="connsiteX2267" fmla="*/ 1867855 w 2377881"/>
                <a:gd name="connsiteY2267" fmla="*/ 323763 h 509406"/>
                <a:gd name="connsiteX2268" fmla="*/ 1861568 w 2377881"/>
                <a:gd name="connsiteY2268" fmla="*/ 322239 h 509406"/>
                <a:gd name="connsiteX2269" fmla="*/ 1857282 w 2377881"/>
                <a:gd name="connsiteY2269" fmla="*/ 325954 h 509406"/>
                <a:gd name="connsiteX2270" fmla="*/ 1857187 w 2377881"/>
                <a:gd name="connsiteY2270" fmla="*/ 325954 h 509406"/>
                <a:gd name="connsiteX2271" fmla="*/ 1856901 w 2377881"/>
                <a:gd name="connsiteY2271" fmla="*/ 329859 h 509406"/>
                <a:gd name="connsiteX2272" fmla="*/ 1850424 w 2377881"/>
                <a:gd name="connsiteY2272" fmla="*/ 329002 h 509406"/>
                <a:gd name="connsiteX2273" fmla="*/ 1846709 w 2377881"/>
                <a:gd name="connsiteY2273" fmla="*/ 325382 h 509406"/>
                <a:gd name="connsiteX2274" fmla="*/ 1845280 w 2377881"/>
                <a:gd name="connsiteY2274" fmla="*/ 325763 h 509406"/>
                <a:gd name="connsiteX2275" fmla="*/ 1843757 w 2377881"/>
                <a:gd name="connsiteY2275" fmla="*/ 326239 h 509406"/>
                <a:gd name="connsiteX2276" fmla="*/ 1836708 w 2377881"/>
                <a:gd name="connsiteY2276" fmla="*/ 329287 h 509406"/>
                <a:gd name="connsiteX2277" fmla="*/ 1826421 w 2377881"/>
                <a:gd name="connsiteY2277" fmla="*/ 327573 h 509406"/>
                <a:gd name="connsiteX2278" fmla="*/ 1828802 w 2377881"/>
                <a:gd name="connsiteY2278" fmla="*/ 325287 h 509406"/>
                <a:gd name="connsiteX2279" fmla="*/ 1830612 w 2377881"/>
                <a:gd name="connsiteY2279" fmla="*/ 323572 h 509406"/>
                <a:gd name="connsiteX2280" fmla="*/ 1823468 w 2377881"/>
                <a:gd name="connsiteY2280" fmla="*/ 321572 h 509406"/>
                <a:gd name="connsiteX2281" fmla="*/ 1069850 w 2377881"/>
                <a:gd name="connsiteY2281" fmla="*/ 320620 h 509406"/>
                <a:gd name="connsiteX2282" fmla="*/ 1067374 w 2377881"/>
                <a:gd name="connsiteY2282" fmla="*/ 323191 h 509406"/>
                <a:gd name="connsiteX2283" fmla="*/ 1067850 w 2377881"/>
                <a:gd name="connsiteY2283" fmla="*/ 323191 h 509406"/>
                <a:gd name="connsiteX2284" fmla="*/ 1072136 w 2377881"/>
                <a:gd name="connsiteY2284" fmla="*/ 327859 h 509406"/>
                <a:gd name="connsiteX2285" fmla="*/ 1071946 w 2377881"/>
                <a:gd name="connsiteY2285" fmla="*/ 329192 h 509406"/>
                <a:gd name="connsiteX2286" fmla="*/ 1075660 w 2377881"/>
                <a:gd name="connsiteY2286" fmla="*/ 328144 h 509406"/>
                <a:gd name="connsiteX2287" fmla="*/ 1069850 w 2377881"/>
                <a:gd name="connsiteY2287" fmla="*/ 320620 h 509406"/>
                <a:gd name="connsiteX2288" fmla="*/ 233270 w 2377881"/>
                <a:gd name="connsiteY2288" fmla="*/ 317381 h 509406"/>
                <a:gd name="connsiteX2289" fmla="*/ 235651 w 2377881"/>
                <a:gd name="connsiteY2289" fmla="*/ 317381 h 509406"/>
                <a:gd name="connsiteX2290" fmla="*/ 243462 w 2377881"/>
                <a:gd name="connsiteY2290" fmla="*/ 319572 h 509406"/>
                <a:gd name="connsiteX2291" fmla="*/ 244891 w 2377881"/>
                <a:gd name="connsiteY2291" fmla="*/ 319858 h 509406"/>
                <a:gd name="connsiteX2292" fmla="*/ 240890 w 2377881"/>
                <a:gd name="connsiteY2292" fmla="*/ 326906 h 509406"/>
                <a:gd name="connsiteX2293" fmla="*/ 242033 w 2377881"/>
                <a:gd name="connsiteY2293" fmla="*/ 330907 h 509406"/>
                <a:gd name="connsiteX2294" fmla="*/ 239557 w 2377881"/>
                <a:gd name="connsiteY2294" fmla="*/ 331859 h 509406"/>
                <a:gd name="connsiteX2295" fmla="*/ 238890 w 2377881"/>
                <a:gd name="connsiteY2295" fmla="*/ 331955 h 509406"/>
                <a:gd name="connsiteX2296" fmla="*/ 234127 w 2377881"/>
                <a:gd name="connsiteY2296" fmla="*/ 326621 h 509406"/>
                <a:gd name="connsiteX2297" fmla="*/ 231841 w 2377881"/>
                <a:gd name="connsiteY2297" fmla="*/ 324716 h 509406"/>
                <a:gd name="connsiteX2298" fmla="*/ 229841 w 2377881"/>
                <a:gd name="connsiteY2298" fmla="*/ 323573 h 509406"/>
                <a:gd name="connsiteX2299" fmla="*/ 228603 w 2377881"/>
                <a:gd name="connsiteY2299" fmla="*/ 323096 h 509406"/>
                <a:gd name="connsiteX2300" fmla="*/ 228793 w 2377881"/>
                <a:gd name="connsiteY2300" fmla="*/ 326716 h 509406"/>
                <a:gd name="connsiteX2301" fmla="*/ 226222 w 2377881"/>
                <a:gd name="connsiteY2301" fmla="*/ 327573 h 509406"/>
                <a:gd name="connsiteX2302" fmla="*/ 222031 w 2377881"/>
                <a:gd name="connsiteY2302" fmla="*/ 323096 h 509406"/>
                <a:gd name="connsiteX2303" fmla="*/ 224031 w 2377881"/>
                <a:gd name="connsiteY2303" fmla="*/ 321572 h 509406"/>
                <a:gd name="connsiteX2304" fmla="*/ 228603 w 2377881"/>
                <a:gd name="connsiteY2304" fmla="*/ 320810 h 509406"/>
                <a:gd name="connsiteX2305" fmla="*/ 233270 w 2377881"/>
                <a:gd name="connsiteY2305" fmla="*/ 317381 h 509406"/>
                <a:gd name="connsiteX2306" fmla="*/ 1913146 w 2377881"/>
                <a:gd name="connsiteY2306" fmla="*/ 317155 h 509406"/>
                <a:gd name="connsiteX2307" fmla="*/ 1906526 w 2377881"/>
                <a:gd name="connsiteY2307" fmla="*/ 317191 h 509406"/>
                <a:gd name="connsiteX2308" fmla="*/ 1907098 w 2377881"/>
                <a:gd name="connsiteY2308" fmla="*/ 322239 h 509406"/>
                <a:gd name="connsiteX2309" fmla="*/ 1907098 w 2377881"/>
                <a:gd name="connsiteY2309" fmla="*/ 322525 h 509406"/>
                <a:gd name="connsiteX2310" fmla="*/ 1902145 w 2377881"/>
                <a:gd name="connsiteY2310" fmla="*/ 322620 h 509406"/>
                <a:gd name="connsiteX2311" fmla="*/ 1903479 w 2377881"/>
                <a:gd name="connsiteY2311" fmla="*/ 319381 h 509406"/>
                <a:gd name="connsiteX2312" fmla="*/ 1901859 w 2377881"/>
                <a:gd name="connsiteY2312" fmla="*/ 321953 h 509406"/>
                <a:gd name="connsiteX2313" fmla="*/ 1898144 w 2377881"/>
                <a:gd name="connsiteY2313" fmla="*/ 330049 h 509406"/>
                <a:gd name="connsiteX2314" fmla="*/ 1891191 w 2377881"/>
                <a:gd name="connsiteY2314" fmla="*/ 321572 h 509406"/>
                <a:gd name="connsiteX2315" fmla="*/ 1886905 w 2377881"/>
                <a:gd name="connsiteY2315" fmla="*/ 322810 h 509406"/>
                <a:gd name="connsiteX2316" fmla="*/ 1890905 w 2377881"/>
                <a:gd name="connsiteY2316" fmla="*/ 326620 h 509406"/>
                <a:gd name="connsiteX2317" fmla="*/ 1886714 w 2377881"/>
                <a:gd name="connsiteY2317" fmla="*/ 332431 h 509406"/>
                <a:gd name="connsiteX2318" fmla="*/ 1894906 w 2377881"/>
                <a:gd name="connsiteY2318" fmla="*/ 334907 h 509406"/>
                <a:gd name="connsiteX2319" fmla="*/ 1898144 w 2377881"/>
                <a:gd name="connsiteY2319" fmla="*/ 333859 h 509406"/>
                <a:gd name="connsiteX2320" fmla="*/ 1909098 w 2377881"/>
                <a:gd name="connsiteY2320" fmla="*/ 334240 h 509406"/>
                <a:gd name="connsiteX2321" fmla="*/ 1910622 w 2377881"/>
                <a:gd name="connsiteY2321" fmla="*/ 333002 h 509406"/>
                <a:gd name="connsiteX2322" fmla="*/ 1919575 w 2377881"/>
                <a:gd name="connsiteY2322" fmla="*/ 335383 h 509406"/>
                <a:gd name="connsiteX2323" fmla="*/ 1921290 w 2377881"/>
                <a:gd name="connsiteY2323" fmla="*/ 332431 h 509406"/>
                <a:gd name="connsiteX2324" fmla="*/ 1915194 w 2377881"/>
                <a:gd name="connsiteY2324" fmla="*/ 320048 h 509406"/>
                <a:gd name="connsiteX2325" fmla="*/ 1913146 w 2377881"/>
                <a:gd name="connsiteY2325" fmla="*/ 317155 h 509406"/>
                <a:gd name="connsiteX2326" fmla="*/ 421960 w 2377881"/>
                <a:gd name="connsiteY2326" fmla="*/ 315381 h 509406"/>
                <a:gd name="connsiteX2327" fmla="*/ 419959 w 2377881"/>
                <a:gd name="connsiteY2327" fmla="*/ 317381 h 509406"/>
                <a:gd name="connsiteX2328" fmla="*/ 419769 w 2377881"/>
                <a:gd name="connsiteY2328" fmla="*/ 320524 h 509406"/>
                <a:gd name="connsiteX2329" fmla="*/ 419674 w 2377881"/>
                <a:gd name="connsiteY2329" fmla="*/ 320810 h 509406"/>
                <a:gd name="connsiteX2330" fmla="*/ 417388 w 2377881"/>
                <a:gd name="connsiteY2330" fmla="*/ 319286 h 509406"/>
                <a:gd name="connsiteX2331" fmla="*/ 412054 w 2377881"/>
                <a:gd name="connsiteY2331" fmla="*/ 315571 h 509406"/>
                <a:gd name="connsiteX2332" fmla="*/ 410053 w 2377881"/>
                <a:gd name="connsiteY2332" fmla="*/ 315857 h 509406"/>
                <a:gd name="connsiteX2333" fmla="*/ 409768 w 2377881"/>
                <a:gd name="connsiteY2333" fmla="*/ 315857 h 509406"/>
                <a:gd name="connsiteX2334" fmla="*/ 412149 w 2377881"/>
                <a:gd name="connsiteY2334" fmla="*/ 318619 h 509406"/>
                <a:gd name="connsiteX2335" fmla="*/ 410911 w 2377881"/>
                <a:gd name="connsiteY2335" fmla="*/ 325763 h 509406"/>
                <a:gd name="connsiteX2336" fmla="*/ 412340 w 2377881"/>
                <a:gd name="connsiteY2336" fmla="*/ 325668 h 509406"/>
                <a:gd name="connsiteX2337" fmla="*/ 423103 w 2377881"/>
                <a:gd name="connsiteY2337" fmla="*/ 324811 h 509406"/>
                <a:gd name="connsiteX2338" fmla="*/ 429484 w 2377881"/>
                <a:gd name="connsiteY2338" fmla="*/ 331097 h 509406"/>
                <a:gd name="connsiteX2339" fmla="*/ 424532 w 2377881"/>
                <a:gd name="connsiteY2339" fmla="*/ 320048 h 509406"/>
                <a:gd name="connsiteX2340" fmla="*/ 424912 w 2377881"/>
                <a:gd name="connsiteY2340" fmla="*/ 316429 h 509406"/>
                <a:gd name="connsiteX2341" fmla="*/ 421960 w 2377881"/>
                <a:gd name="connsiteY2341" fmla="*/ 315381 h 509406"/>
                <a:gd name="connsiteX2342" fmla="*/ 1705549 w 2377881"/>
                <a:gd name="connsiteY2342" fmla="*/ 313762 h 509406"/>
                <a:gd name="connsiteX2343" fmla="*/ 1693547 w 2377881"/>
                <a:gd name="connsiteY2343" fmla="*/ 316238 h 509406"/>
                <a:gd name="connsiteX2344" fmla="*/ 1693356 w 2377881"/>
                <a:gd name="connsiteY2344" fmla="*/ 318048 h 509406"/>
                <a:gd name="connsiteX2345" fmla="*/ 1702405 w 2377881"/>
                <a:gd name="connsiteY2345" fmla="*/ 319286 h 509406"/>
                <a:gd name="connsiteX2346" fmla="*/ 1704501 w 2377881"/>
                <a:gd name="connsiteY2346" fmla="*/ 319286 h 509406"/>
                <a:gd name="connsiteX2347" fmla="*/ 1706596 w 2377881"/>
                <a:gd name="connsiteY2347" fmla="*/ 314238 h 509406"/>
                <a:gd name="connsiteX2348" fmla="*/ 2323436 w 2377881"/>
                <a:gd name="connsiteY2348" fmla="*/ 311191 h 509406"/>
                <a:gd name="connsiteX2349" fmla="*/ 2334866 w 2377881"/>
                <a:gd name="connsiteY2349" fmla="*/ 316906 h 509406"/>
                <a:gd name="connsiteX2350" fmla="*/ 2335342 w 2377881"/>
                <a:gd name="connsiteY2350" fmla="*/ 320049 h 509406"/>
                <a:gd name="connsiteX2351" fmla="*/ 2325626 w 2377881"/>
                <a:gd name="connsiteY2351" fmla="*/ 313762 h 509406"/>
                <a:gd name="connsiteX2352" fmla="*/ 2323436 w 2377881"/>
                <a:gd name="connsiteY2352" fmla="*/ 311191 h 509406"/>
                <a:gd name="connsiteX2353" fmla="*/ 2293527 w 2377881"/>
                <a:gd name="connsiteY2353" fmla="*/ 310333 h 509406"/>
                <a:gd name="connsiteX2354" fmla="*/ 2301909 w 2377881"/>
                <a:gd name="connsiteY2354" fmla="*/ 310428 h 509406"/>
                <a:gd name="connsiteX2355" fmla="*/ 2302481 w 2377881"/>
                <a:gd name="connsiteY2355" fmla="*/ 314524 h 509406"/>
                <a:gd name="connsiteX2356" fmla="*/ 2297337 w 2377881"/>
                <a:gd name="connsiteY2356" fmla="*/ 314714 h 509406"/>
                <a:gd name="connsiteX2357" fmla="*/ 2294099 w 2377881"/>
                <a:gd name="connsiteY2357" fmla="*/ 315572 h 509406"/>
                <a:gd name="connsiteX2358" fmla="*/ 2293527 w 2377881"/>
                <a:gd name="connsiteY2358" fmla="*/ 310333 h 509406"/>
                <a:gd name="connsiteX2359" fmla="*/ 2004443 w 2377881"/>
                <a:gd name="connsiteY2359" fmla="*/ 306999 h 509406"/>
                <a:gd name="connsiteX2360" fmla="*/ 2002919 w 2377881"/>
                <a:gd name="connsiteY2360" fmla="*/ 309952 h 509406"/>
                <a:gd name="connsiteX2361" fmla="*/ 2008158 w 2377881"/>
                <a:gd name="connsiteY2361" fmla="*/ 312714 h 509406"/>
                <a:gd name="connsiteX2362" fmla="*/ 2020064 w 2377881"/>
                <a:gd name="connsiteY2362" fmla="*/ 314047 h 509406"/>
                <a:gd name="connsiteX2363" fmla="*/ 2016540 w 2377881"/>
                <a:gd name="connsiteY2363" fmla="*/ 312809 h 509406"/>
                <a:gd name="connsiteX2364" fmla="*/ 2010635 w 2377881"/>
                <a:gd name="connsiteY2364" fmla="*/ 308809 h 509406"/>
                <a:gd name="connsiteX2365" fmla="*/ 2004443 w 2377881"/>
                <a:gd name="connsiteY2365" fmla="*/ 306999 h 509406"/>
                <a:gd name="connsiteX2366" fmla="*/ 2342486 w 2377881"/>
                <a:gd name="connsiteY2366" fmla="*/ 304522 h 509406"/>
                <a:gd name="connsiteX2367" fmla="*/ 2344486 w 2377881"/>
                <a:gd name="connsiteY2367" fmla="*/ 304713 h 509406"/>
                <a:gd name="connsiteX2368" fmla="*/ 2349058 w 2377881"/>
                <a:gd name="connsiteY2368" fmla="*/ 304999 h 509406"/>
                <a:gd name="connsiteX2369" fmla="*/ 2348391 w 2377881"/>
                <a:gd name="connsiteY2369" fmla="*/ 311285 h 509406"/>
                <a:gd name="connsiteX2370" fmla="*/ 2345438 w 2377881"/>
                <a:gd name="connsiteY2370" fmla="*/ 312047 h 509406"/>
                <a:gd name="connsiteX2371" fmla="*/ 2335913 w 2377881"/>
                <a:gd name="connsiteY2371" fmla="*/ 312428 h 509406"/>
                <a:gd name="connsiteX2372" fmla="*/ 2333532 w 2377881"/>
                <a:gd name="connsiteY2372" fmla="*/ 311857 h 509406"/>
                <a:gd name="connsiteX2373" fmla="*/ 2333818 w 2377881"/>
                <a:gd name="connsiteY2373" fmla="*/ 308142 h 509406"/>
                <a:gd name="connsiteX2374" fmla="*/ 2342486 w 2377881"/>
                <a:gd name="connsiteY2374" fmla="*/ 304522 h 509406"/>
                <a:gd name="connsiteX2375" fmla="*/ 1749459 w 2377881"/>
                <a:gd name="connsiteY2375" fmla="*/ 304332 h 509406"/>
                <a:gd name="connsiteX2376" fmla="*/ 1742982 w 2377881"/>
                <a:gd name="connsiteY2376" fmla="*/ 311571 h 509406"/>
                <a:gd name="connsiteX2377" fmla="*/ 1745935 w 2377881"/>
                <a:gd name="connsiteY2377" fmla="*/ 313285 h 509406"/>
                <a:gd name="connsiteX2378" fmla="*/ 1747078 w 2377881"/>
                <a:gd name="connsiteY2378" fmla="*/ 313000 h 509406"/>
                <a:gd name="connsiteX2379" fmla="*/ 1753745 w 2377881"/>
                <a:gd name="connsiteY2379" fmla="*/ 310904 h 509406"/>
                <a:gd name="connsiteX2380" fmla="*/ 1753745 w 2377881"/>
                <a:gd name="connsiteY2380" fmla="*/ 306713 h 509406"/>
                <a:gd name="connsiteX2381" fmla="*/ 2217708 w 2377881"/>
                <a:gd name="connsiteY2381" fmla="*/ 301474 h 509406"/>
                <a:gd name="connsiteX2382" fmla="*/ 2211707 w 2377881"/>
                <a:gd name="connsiteY2382" fmla="*/ 306237 h 509406"/>
                <a:gd name="connsiteX2383" fmla="*/ 2218565 w 2377881"/>
                <a:gd name="connsiteY2383" fmla="*/ 305189 h 509406"/>
                <a:gd name="connsiteX2384" fmla="*/ 2221042 w 2377881"/>
                <a:gd name="connsiteY2384" fmla="*/ 308618 h 509406"/>
                <a:gd name="connsiteX2385" fmla="*/ 2222185 w 2377881"/>
                <a:gd name="connsiteY2385" fmla="*/ 316429 h 509406"/>
                <a:gd name="connsiteX2386" fmla="*/ 2232853 w 2377881"/>
                <a:gd name="connsiteY2386" fmla="*/ 313381 h 509406"/>
                <a:gd name="connsiteX2387" fmla="*/ 2228472 w 2377881"/>
                <a:gd name="connsiteY2387" fmla="*/ 302046 h 509406"/>
                <a:gd name="connsiteX2388" fmla="*/ 2217708 w 2377881"/>
                <a:gd name="connsiteY2388" fmla="*/ 301474 h 509406"/>
                <a:gd name="connsiteX2389" fmla="*/ 2193134 w 2377881"/>
                <a:gd name="connsiteY2389" fmla="*/ 301284 h 509406"/>
                <a:gd name="connsiteX2390" fmla="*/ 2194181 w 2377881"/>
                <a:gd name="connsiteY2390" fmla="*/ 306713 h 509406"/>
                <a:gd name="connsiteX2391" fmla="*/ 2199515 w 2377881"/>
                <a:gd name="connsiteY2391" fmla="*/ 309190 h 509406"/>
                <a:gd name="connsiteX2392" fmla="*/ 2197991 w 2377881"/>
                <a:gd name="connsiteY2392" fmla="*/ 313190 h 509406"/>
                <a:gd name="connsiteX2393" fmla="*/ 2207993 w 2377881"/>
                <a:gd name="connsiteY2393" fmla="*/ 314047 h 509406"/>
                <a:gd name="connsiteX2394" fmla="*/ 2211231 w 2377881"/>
                <a:gd name="connsiteY2394" fmla="*/ 315190 h 509406"/>
                <a:gd name="connsiteX2395" fmla="*/ 2211803 w 2377881"/>
                <a:gd name="connsiteY2395" fmla="*/ 315381 h 509406"/>
                <a:gd name="connsiteX2396" fmla="*/ 2209802 w 2377881"/>
                <a:gd name="connsiteY2396" fmla="*/ 311857 h 509406"/>
                <a:gd name="connsiteX2397" fmla="*/ 2207612 w 2377881"/>
                <a:gd name="connsiteY2397" fmla="*/ 311095 h 509406"/>
                <a:gd name="connsiteX2398" fmla="*/ 2206278 w 2377881"/>
                <a:gd name="connsiteY2398" fmla="*/ 309475 h 509406"/>
                <a:gd name="connsiteX2399" fmla="*/ 2205135 w 2377881"/>
                <a:gd name="connsiteY2399" fmla="*/ 307380 h 509406"/>
                <a:gd name="connsiteX2400" fmla="*/ 2197705 w 2377881"/>
                <a:gd name="connsiteY2400" fmla="*/ 304903 h 509406"/>
                <a:gd name="connsiteX2401" fmla="*/ 2197039 w 2377881"/>
                <a:gd name="connsiteY2401" fmla="*/ 304332 h 509406"/>
                <a:gd name="connsiteX2402" fmla="*/ 1731552 w 2377881"/>
                <a:gd name="connsiteY2402" fmla="*/ 300427 h 509406"/>
                <a:gd name="connsiteX2403" fmla="*/ 1729361 w 2377881"/>
                <a:gd name="connsiteY2403" fmla="*/ 300617 h 509406"/>
                <a:gd name="connsiteX2404" fmla="*/ 1724980 w 2377881"/>
                <a:gd name="connsiteY2404" fmla="*/ 306237 h 509406"/>
                <a:gd name="connsiteX2405" fmla="*/ 1725361 w 2377881"/>
                <a:gd name="connsiteY2405" fmla="*/ 307285 h 509406"/>
                <a:gd name="connsiteX2406" fmla="*/ 1725170 w 2377881"/>
                <a:gd name="connsiteY2406" fmla="*/ 310333 h 509406"/>
                <a:gd name="connsiteX2407" fmla="*/ 1727932 w 2377881"/>
                <a:gd name="connsiteY2407" fmla="*/ 312428 h 509406"/>
                <a:gd name="connsiteX2408" fmla="*/ 1729266 w 2377881"/>
                <a:gd name="connsiteY2408" fmla="*/ 312047 h 509406"/>
                <a:gd name="connsiteX2409" fmla="*/ 1731171 w 2377881"/>
                <a:gd name="connsiteY2409" fmla="*/ 311571 h 509406"/>
                <a:gd name="connsiteX2410" fmla="*/ 1732029 w 2377881"/>
                <a:gd name="connsiteY2410" fmla="*/ 306808 h 509406"/>
                <a:gd name="connsiteX2411" fmla="*/ 1735457 w 2377881"/>
                <a:gd name="connsiteY2411" fmla="*/ 304808 h 509406"/>
                <a:gd name="connsiteX2412" fmla="*/ 1737648 w 2377881"/>
                <a:gd name="connsiteY2412" fmla="*/ 303475 h 509406"/>
                <a:gd name="connsiteX2413" fmla="*/ 1731552 w 2377881"/>
                <a:gd name="connsiteY2413" fmla="*/ 300427 h 509406"/>
                <a:gd name="connsiteX2414" fmla="*/ 1886333 w 2377881"/>
                <a:gd name="connsiteY2414" fmla="*/ 298426 h 509406"/>
                <a:gd name="connsiteX2415" fmla="*/ 1885190 w 2377881"/>
                <a:gd name="connsiteY2415" fmla="*/ 302141 h 509406"/>
                <a:gd name="connsiteX2416" fmla="*/ 1891953 w 2377881"/>
                <a:gd name="connsiteY2416" fmla="*/ 303570 h 509406"/>
                <a:gd name="connsiteX2417" fmla="*/ 1886333 w 2377881"/>
                <a:gd name="connsiteY2417" fmla="*/ 298426 h 509406"/>
                <a:gd name="connsiteX2418" fmla="*/ 190883 w 2377881"/>
                <a:gd name="connsiteY2418" fmla="*/ 292902 h 509406"/>
                <a:gd name="connsiteX2419" fmla="*/ 185549 w 2377881"/>
                <a:gd name="connsiteY2419" fmla="*/ 297188 h 509406"/>
                <a:gd name="connsiteX2420" fmla="*/ 190026 w 2377881"/>
                <a:gd name="connsiteY2420" fmla="*/ 299093 h 509406"/>
                <a:gd name="connsiteX2421" fmla="*/ 191741 w 2377881"/>
                <a:gd name="connsiteY2421" fmla="*/ 298522 h 509406"/>
                <a:gd name="connsiteX2422" fmla="*/ 193074 w 2377881"/>
                <a:gd name="connsiteY2422" fmla="*/ 298045 h 509406"/>
                <a:gd name="connsiteX2423" fmla="*/ 194217 w 2377881"/>
                <a:gd name="connsiteY2423" fmla="*/ 294997 h 509406"/>
                <a:gd name="connsiteX2424" fmla="*/ 193169 w 2377881"/>
                <a:gd name="connsiteY2424" fmla="*/ 294331 h 509406"/>
                <a:gd name="connsiteX2425" fmla="*/ 439867 w 2377881"/>
                <a:gd name="connsiteY2425" fmla="*/ 290140 h 509406"/>
                <a:gd name="connsiteX2426" fmla="*/ 433390 w 2377881"/>
                <a:gd name="connsiteY2426" fmla="*/ 297283 h 509406"/>
                <a:gd name="connsiteX2427" fmla="*/ 439581 w 2377881"/>
                <a:gd name="connsiteY2427" fmla="*/ 293473 h 509406"/>
                <a:gd name="connsiteX2428" fmla="*/ 439771 w 2377881"/>
                <a:gd name="connsiteY2428" fmla="*/ 290806 h 509406"/>
                <a:gd name="connsiteX2429" fmla="*/ 4574 w 2377881"/>
                <a:gd name="connsiteY2429" fmla="*/ 286045 h 509406"/>
                <a:gd name="connsiteX2430" fmla="*/ 8289 w 2377881"/>
                <a:gd name="connsiteY2430" fmla="*/ 287092 h 509406"/>
                <a:gd name="connsiteX2431" fmla="*/ 14099 w 2377881"/>
                <a:gd name="connsiteY2431" fmla="*/ 292236 h 509406"/>
                <a:gd name="connsiteX2432" fmla="*/ 8479 w 2377881"/>
                <a:gd name="connsiteY2432" fmla="*/ 291855 h 509406"/>
                <a:gd name="connsiteX2433" fmla="*/ 7432 w 2377881"/>
                <a:gd name="connsiteY2433" fmla="*/ 291188 h 509406"/>
                <a:gd name="connsiteX2434" fmla="*/ 2955 w 2377881"/>
                <a:gd name="connsiteY2434" fmla="*/ 290045 h 509406"/>
                <a:gd name="connsiteX2435" fmla="*/ 2 w 2377881"/>
                <a:gd name="connsiteY2435" fmla="*/ 287854 h 509406"/>
                <a:gd name="connsiteX2436" fmla="*/ 4574 w 2377881"/>
                <a:gd name="connsiteY2436" fmla="*/ 286045 h 509406"/>
                <a:gd name="connsiteX2437" fmla="*/ 422436 w 2377881"/>
                <a:gd name="connsiteY2437" fmla="*/ 285949 h 509406"/>
                <a:gd name="connsiteX2438" fmla="*/ 418245 w 2377881"/>
                <a:gd name="connsiteY2438" fmla="*/ 286615 h 509406"/>
                <a:gd name="connsiteX2439" fmla="*/ 419293 w 2377881"/>
                <a:gd name="connsiteY2439" fmla="*/ 291759 h 509406"/>
                <a:gd name="connsiteX2440" fmla="*/ 418340 w 2377881"/>
                <a:gd name="connsiteY2440" fmla="*/ 292521 h 509406"/>
                <a:gd name="connsiteX2441" fmla="*/ 417483 w 2377881"/>
                <a:gd name="connsiteY2441" fmla="*/ 295188 h 509406"/>
                <a:gd name="connsiteX2442" fmla="*/ 420531 w 2377881"/>
                <a:gd name="connsiteY2442" fmla="*/ 296236 h 509406"/>
                <a:gd name="connsiteX2443" fmla="*/ 423008 w 2377881"/>
                <a:gd name="connsiteY2443" fmla="*/ 294521 h 509406"/>
                <a:gd name="connsiteX2444" fmla="*/ 427865 w 2377881"/>
                <a:gd name="connsiteY2444" fmla="*/ 287473 h 509406"/>
                <a:gd name="connsiteX2445" fmla="*/ 427008 w 2377881"/>
                <a:gd name="connsiteY2445" fmla="*/ 286615 h 509406"/>
                <a:gd name="connsiteX2446" fmla="*/ 422436 w 2377881"/>
                <a:gd name="connsiteY2446" fmla="*/ 285949 h 509406"/>
                <a:gd name="connsiteX2447" fmla="*/ 321566 w 2377881"/>
                <a:gd name="connsiteY2447" fmla="*/ 285472 h 509406"/>
                <a:gd name="connsiteX2448" fmla="*/ 320709 w 2377881"/>
                <a:gd name="connsiteY2448" fmla="*/ 291759 h 509406"/>
                <a:gd name="connsiteX2449" fmla="*/ 325376 w 2377881"/>
                <a:gd name="connsiteY2449" fmla="*/ 292426 h 509406"/>
                <a:gd name="connsiteX2450" fmla="*/ 325471 w 2377881"/>
                <a:gd name="connsiteY2450" fmla="*/ 286234 h 509406"/>
                <a:gd name="connsiteX2451" fmla="*/ 323566 w 2377881"/>
                <a:gd name="connsiteY2451" fmla="*/ 285853 h 509406"/>
                <a:gd name="connsiteX2452" fmla="*/ 403291 w 2377881"/>
                <a:gd name="connsiteY2452" fmla="*/ 284901 h 509406"/>
                <a:gd name="connsiteX2453" fmla="*/ 397197 w 2377881"/>
                <a:gd name="connsiteY2453" fmla="*/ 289297 h 509406"/>
                <a:gd name="connsiteX2454" fmla="*/ 397100 w 2377881"/>
                <a:gd name="connsiteY2454" fmla="*/ 289282 h 509406"/>
                <a:gd name="connsiteX2455" fmla="*/ 395766 w 2377881"/>
                <a:gd name="connsiteY2455" fmla="*/ 290330 h 509406"/>
                <a:gd name="connsiteX2456" fmla="*/ 397197 w 2377881"/>
                <a:gd name="connsiteY2456" fmla="*/ 289297 h 509406"/>
                <a:gd name="connsiteX2457" fmla="*/ 401386 w 2377881"/>
                <a:gd name="connsiteY2457" fmla="*/ 289949 h 509406"/>
                <a:gd name="connsiteX2458" fmla="*/ 404434 w 2377881"/>
                <a:gd name="connsiteY2458" fmla="*/ 290425 h 509406"/>
                <a:gd name="connsiteX2459" fmla="*/ 403291 w 2377881"/>
                <a:gd name="connsiteY2459" fmla="*/ 284901 h 509406"/>
                <a:gd name="connsiteX2460" fmla="*/ 369191 w 2377881"/>
                <a:gd name="connsiteY2460" fmla="*/ 284425 h 509406"/>
                <a:gd name="connsiteX2461" fmla="*/ 369096 w 2377881"/>
                <a:gd name="connsiteY2461" fmla="*/ 284615 h 509406"/>
                <a:gd name="connsiteX2462" fmla="*/ 367191 w 2377881"/>
                <a:gd name="connsiteY2462" fmla="*/ 291283 h 509406"/>
                <a:gd name="connsiteX2463" fmla="*/ 358047 w 2377881"/>
                <a:gd name="connsiteY2463" fmla="*/ 292902 h 509406"/>
                <a:gd name="connsiteX2464" fmla="*/ 361762 w 2377881"/>
                <a:gd name="connsiteY2464" fmla="*/ 293664 h 509406"/>
                <a:gd name="connsiteX2465" fmla="*/ 363381 w 2377881"/>
                <a:gd name="connsiteY2465" fmla="*/ 294045 h 509406"/>
                <a:gd name="connsiteX2466" fmla="*/ 371953 w 2377881"/>
                <a:gd name="connsiteY2466" fmla="*/ 293283 h 509406"/>
                <a:gd name="connsiteX2467" fmla="*/ 378621 w 2377881"/>
                <a:gd name="connsiteY2467" fmla="*/ 290521 h 509406"/>
                <a:gd name="connsiteX2468" fmla="*/ 369191 w 2377881"/>
                <a:gd name="connsiteY2468" fmla="*/ 284425 h 509406"/>
                <a:gd name="connsiteX2469" fmla="*/ 177548 w 2377881"/>
                <a:gd name="connsiteY2469" fmla="*/ 281186 h 509406"/>
                <a:gd name="connsiteX2470" fmla="*/ 173452 w 2377881"/>
                <a:gd name="connsiteY2470" fmla="*/ 286615 h 509406"/>
                <a:gd name="connsiteX2471" fmla="*/ 173833 w 2377881"/>
                <a:gd name="connsiteY2471" fmla="*/ 287758 h 509406"/>
                <a:gd name="connsiteX2472" fmla="*/ 174405 w 2377881"/>
                <a:gd name="connsiteY2472" fmla="*/ 289759 h 509406"/>
                <a:gd name="connsiteX2473" fmla="*/ 174024 w 2377881"/>
                <a:gd name="connsiteY2473" fmla="*/ 299188 h 509406"/>
                <a:gd name="connsiteX2474" fmla="*/ 172976 w 2377881"/>
                <a:gd name="connsiteY2474" fmla="*/ 302332 h 509406"/>
                <a:gd name="connsiteX2475" fmla="*/ 175929 w 2377881"/>
                <a:gd name="connsiteY2475" fmla="*/ 300903 h 509406"/>
                <a:gd name="connsiteX2476" fmla="*/ 181263 w 2377881"/>
                <a:gd name="connsiteY2476" fmla="*/ 293473 h 509406"/>
                <a:gd name="connsiteX2477" fmla="*/ 180596 w 2377881"/>
                <a:gd name="connsiteY2477" fmla="*/ 282901 h 509406"/>
                <a:gd name="connsiteX2478" fmla="*/ 179358 w 2377881"/>
                <a:gd name="connsiteY2478" fmla="*/ 282234 h 509406"/>
                <a:gd name="connsiteX2479" fmla="*/ 2328484 w 2377881"/>
                <a:gd name="connsiteY2479" fmla="*/ 269375 h 509406"/>
                <a:gd name="connsiteX2480" fmla="*/ 2324674 w 2377881"/>
                <a:gd name="connsiteY2480" fmla="*/ 270518 h 509406"/>
                <a:gd name="connsiteX2481" fmla="*/ 2328674 w 2377881"/>
                <a:gd name="connsiteY2481" fmla="*/ 277662 h 509406"/>
                <a:gd name="connsiteX2482" fmla="*/ 2336294 w 2377881"/>
                <a:gd name="connsiteY2482" fmla="*/ 277567 h 509406"/>
                <a:gd name="connsiteX2483" fmla="*/ 2333818 w 2377881"/>
                <a:gd name="connsiteY2483" fmla="*/ 275185 h 509406"/>
                <a:gd name="connsiteX2484" fmla="*/ 2332008 w 2377881"/>
                <a:gd name="connsiteY2484" fmla="*/ 273471 h 509406"/>
                <a:gd name="connsiteX2485" fmla="*/ 2328484 w 2377881"/>
                <a:gd name="connsiteY2485" fmla="*/ 269375 h 509406"/>
                <a:gd name="connsiteX2486" fmla="*/ 2325341 w 2377881"/>
                <a:gd name="connsiteY2486" fmla="*/ 258040 h 509406"/>
                <a:gd name="connsiteX2487" fmla="*/ 2328960 w 2377881"/>
                <a:gd name="connsiteY2487" fmla="*/ 264613 h 509406"/>
                <a:gd name="connsiteX2488" fmla="*/ 2335818 w 2377881"/>
                <a:gd name="connsiteY2488" fmla="*/ 265660 h 509406"/>
                <a:gd name="connsiteX2489" fmla="*/ 2336961 w 2377881"/>
                <a:gd name="connsiteY2489" fmla="*/ 264327 h 509406"/>
                <a:gd name="connsiteX2490" fmla="*/ 2338961 w 2377881"/>
                <a:gd name="connsiteY2490" fmla="*/ 262136 h 509406"/>
                <a:gd name="connsiteX2491" fmla="*/ 2336199 w 2377881"/>
                <a:gd name="connsiteY2491" fmla="*/ 258040 h 509406"/>
                <a:gd name="connsiteX2492" fmla="*/ 2325341 w 2377881"/>
                <a:gd name="connsiteY2492" fmla="*/ 258040 h 509406"/>
                <a:gd name="connsiteX2493" fmla="*/ 2285240 w 2377881"/>
                <a:gd name="connsiteY2493" fmla="*/ 257278 h 509406"/>
                <a:gd name="connsiteX2494" fmla="*/ 2280573 w 2377881"/>
                <a:gd name="connsiteY2494" fmla="*/ 258326 h 509406"/>
                <a:gd name="connsiteX2495" fmla="*/ 2278382 w 2377881"/>
                <a:gd name="connsiteY2495" fmla="*/ 266232 h 509406"/>
                <a:gd name="connsiteX2496" fmla="*/ 2281907 w 2377881"/>
                <a:gd name="connsiteY2496" fmla="*/ 263755 h 509406"/>
                <a:gd name="connsiteX2497" fmla="*/ 2282764 w 2377881"/>
                <a:gd name="connsiteY2497" fmla="*/ 262993 h 509406"/>
                <a:gd name="connsiteX2498" fmla="*/ 2286288 w 2377881"/>
                <a:gd name="connsiteY2498" fmla="*/ 267946 h 509406"/>
                <a:gd name="connsiteX2499" fmla="*/ 2286478 w 2377881"/>
                <a:gd name="connsiteY2499" fmla="*/ 268232 h 509406"/>
                <a:gd name="connsiteX2500" fmla="*/ 2289527 w 2377881"/>
                <a:gd name="connsiteY2500" fmla="*/ 272328 h 509406"/>
                <a:gd name="connsiteX2501" fmla="*/ 2298575 w 2377881"/>
                <a:gd name="connsiteY2501" fmla="*/ 263374 h 509406"/>
                <a:gd name="connsiteX2502" fmla="*/ 2295051 w 2377881"/>
                <a:gd name="connsiteY2502" fmla="*/ 263089 h 509406"/>
                <a:gd name="connsiteX2503" fmla="*/ 2286193 w 2377881"/>
                <a:gd name="connsiteY2503" fmla="*/ 257755 h 509406"/>
                <a:gd name="connsiteX2504" fmla="*/ 27720 w 2377881"/>
                <a:gd name="connsiteY2504" fmla="*/ 253373 h 509406"/>
                <a:gd name="connsiteX2505" fmla="*/ 22100 w 2377881"/>
                <a:gd name="connsiteY2505" fmla="*/ 256421 h 509406"/>
                <a:gd name="connsiteX2506" fmla="*/ 23910 w 2377881"/>
                <a:gd name="connsiteY2506" fmla="*/ 258326 h 509406"/>
                <a:gd name="connsiteX2507" fmla="*/ 25243 w 2377881"/>
                <a:gd name="connsiteY2507" fmla="*/ 259755 h 509406"/>
                <a:gd name="connsiteX2508" fmla="*/ 30768 w 2377881"/>
                <a:gd name="connsiteY2508" fmla="*/ 261184 h 509406"/>
                <a:gd name="connsiteX2509" fmla="*/ 31054 w 2377881"/>
                <a:gd name="connsiteY2509" fmla="*/ 254897 h 509406"/>
                <a:gd name="connsiteX2510" fmla="*/ 29434 w 2377881"/>
                <a:gd name="connsiteY2510" fmla="*/ 254135 h 509406"/>
                <a:gd name="connsiteX2511" fmla="*/ 2289813 w 2377881"/>
                <a:gd name="connsiteY2511" fmla="*/ 250039 h 509406"/>
                <a:gd name="connsiteX2512" fmla="*/ 2288574 w 2377881"/>
                <a:gd name="connsiteY2512" fmla="*/ 253183 h 509406"/>
                <a:gd name="connsiteX2513" fmla="*/ 2299147 w 2377881"/>
                <a:gd name="connsiteY2513" fmla="*/ 258802 h 509406"/>
                <a:gd name="connsiteX2514" fmla="*/ 2299052 w 2377881"/>
                <a:gd name="connsiteY2514" fmla="*/ 253849 h 509406"/>
                <a:gd name="connsiteX2515" fmla="*/ 2289813 w 2377881"/>
                <a:gd name="connsiteY2515" fmla="*/ 250039 h 509406"/>
                <a:gd name="connsiteX2516" fmla="*/ 70106 w 2377881"/>
                <a:gd name="connsiteY2516" fmla="*/ 227084 h 509406"/>
                <a:gd name="connsiteX2517" fmla="*/ 69916 w 2377881"/>
                <a:gd name="connsiteY2517" fmla="*/ 227179 h 509406"/>
                <a:gd name="connsiteX2518" fmla="*/ 63058 w 2377881"/>
                <a:gd name="connsiteY2518" fmla="*/ 231085 h 509406"/>
                <a:gd name="connsiteX2519" fmla="*/ 55247 w 2377881"/>
                <a:gd name="connsiteY2519" fmla="*/ 229370 h 509406"/>
                <a:gd name="connsiteX2520" fmla="*/ 52009 w 2377881"/>
                <a:gd name="connsiteY2520" fmla="*/ 230037 h 509406"/>
                <a:gd name="connsiteX2521" fmla="*/ 51914 w 2377881"/>
                <a:gd name="connsiteY2521" fmla="*/ 231180 h 509406"/>
                <a:gd name="connsiteX2522" fmla="*/ 57819 w 2377881"/>
                <a:gd name="connsiteY2522" fmla="*/ 233466 h 509406"/>
                <a:gd name="connsiteX2523" fmla="*/ 70011 w 2377881"/>
                <a:gd name="connsiteY2523" fmla="*/ 233275 h 509406"/>
                <a:gd name="connsiteX2524" fmla="*/ 69535 w 2377881"/>
                <a:gd name="connsiteY2524" fmla="*/ 230227 h 509406"/>
                <a:gd name="connsiteX2525" fmla="*/ 69344 w 2377881"/>
                <a:gd name="connsiteY2525" fmla="*/ 229370 h 509406"/>
                <a:gd name="connsiteX2526" fmla="*/ 70106 w 2377881"/>
                <a:gd name="connsiteY2526" fmla="*/ 227084 h 509406"/>
                <a:gd name="connsiteX2527" fmla="*/ 41245 w 2377881"/>
                <a:gd name="connsiteY2527" fmla="*/ 220798 h 509406"/>
                <a:gd name="connsiteX2528" fmla="*/ 43055 w 2377881"/>
                <a:gd name="connsiteY2528" fmla="*/ 231275 h 509406"/>
                <a:gd name="connsiteX2529" fmla="*/ 43722 w 2377881"/>
                <a:gd name="connsiteY2529" fmla="*/ 234418 h 509406"/>
                <a:gd name="connsiteX2530" fmla="*/ 46675 w 2377881"/>
                <a:gd name="connsiteY2530" fmla="*/ 235466 h 509406"/>
                <a:gd name="connsiteX2531" fmla="*/ 48675 w 2377881"/>
                <a:gd name="connsiteY2531" fmla="*/ 233561 h 509406"/>
                <a:gd name="connsiteX2532" fmla="*/ 49437 w 2377881"/>
                <a:gd name="connsiteY2532" fmla="*/ 229180 h 509406"/>
                <a:gd name="connsiteX2533" fmla="*/ 41245 w 2377881"/>
                <a:gd name="connsiteY2533" fmla="*/ 220798 h 509406"/>
                <a:gd name="connsiteX2534" fmla="*/ 2234853 w 2377881"/>
                <a:gd name="connsiteY2534" fmla="*/ 184698 h 509406"/>
                <a:gd name="connsiteX2535" fmla="*/ 2226947 w 2377881"/>
                <a:gd name="connsiteY2535" fmla="*/ 186127 h 509406"/>
                <a:gd name="connsiteX2536" fmla="*/ 2221899 w 2377881"/>
                <a:gd name="connsiteY2536" fmla="*/ 188603 h 509406"/>
                <a:gd name="connsiteX2537" fmla="*/ 2217898 w 2377881"/>
                <a:gd name="connsiteY2537" fmla="*/ 196128 h 509406"/>
                <a:gd name="connsiteX2538" fmla="*/ 2225423 w 2377881"/>
                <a:gd name="connsiteY2538" fmla="*/ 195652 h 509406"/>
                <a:gd name="connsiteX2539" fmla="*/ 2230662 w 2377881"/>
                <a:gd name="connsiteY2539" fmla="*/ 193842 h 509406"/>
                <a:gd name="connsiteX2540" fmla="*/ 2232567 w 2377881"/>
                <a:gd name="connsiteY2540" fmla="*/ 193842 h 509406"/>
                <a:gd name="connsiteX2541" fmla="*/ 2237044 w 2377881"/>
                <a:gd name="connsiteY2541" fmla="*/ 193175 h 509406"/>
                <a:gd name="connsiteX2542" fmla="*/ 2234853 w 2377881"/>
                <a:gd name="connsiteY2542" fmla="*/ 184698 h 509406"/>
                <a:gd name="connsiteX2543" fmla="*/ 198408 w 2377881"/>
                <a:gd name="connsiteY2543" fmla="*/ 177173 h 509406"/>
                <a:gd name="connsiteX2544" fmla="*/ 192217 w 2377881"/>
                <a:gd name="connsiteY2544" fmla="*/ 182602 h 509406"/>
                <a:gd name="connsiteX2545" fmla="*/ 187359 w 2377881"/>
                <a:gd name="connsiteY2545" fmla="*/ 185269 h 509406"/>
                <a:gd name="connsiteX2546" fmla="*/ 186311 w 2377881"/>
                <a:gd name="connsiteY2546" fmla="*/ 186984 h 509406"/>
                <a:gd name="connsiteX2547" fmla="*/ 185359 w 2377881"/>
                <a:gd name="connsiteY2547" fmla="*/ 191842 h 509406"/>
                <a:gd name="connsiteX2548" fmla="*/ 190407 w 2377881"/>
                <a:gd name="connsiteY2548" fmla="*/ 195747 h 509406"/>
                <a:gd name="connsiteX2549" fmla="*/ 192788 w 2377881"/>
                <a:gd name="connsiteY2549" fmla="*/ 197652 h 509406"/>
                <a:gd name="connsiteX2550" fmla="*/ 201456 w 2377881"/>
                <a:gd name="connsiteY2550" fmla="*/ 196414 h 509406"/>
                <a:gd name="connsiteX2551" fmla="*/ 203170 w 2377881"/>
                <a:gd name="connsiteY2551" fmla="*/ 193461 h 509406"/>
                <a:gd name="connsiteX2552" fmla="*/ 203361 w 2377881"/>
                <a:gd name="connsiteY2552" fmla="*/ 193080 h 509406"/>
                <a:gd name="connsiteX2553" fmla="*/ 199265 w 2377881"/>
                <a:gd name="connsiteY2553" fmla="*/ 192127 h 509406"/>
                <a:gd name="connsiteX2554" fmla="*/ 194408 w 2377881"/>
                <a:gd name="connsiteY2554" fmla="*/ 181555 h 509406"/>
                <a:gd name="connsiteX2555" fmla="*/ 202123 w 2377881"/>
                <a:gd name="connsiteY2555" fmla="*/ 178888 h 509406"/>
                <a:gd name="connsiteX2556" fmla="*/ 203933 w 2377881"/>
                <a:gd name="connsiteY2556" fmla="*/ 178316 h 509406"/>
                <a:gd name="connsiteX2557" fmla="*/ 207933 w 2377881"/>
                <a:gd name="connsiteY2557" fmla="*/ 177745 h 509406"/>
                <a:gd name="connsiteX2558" fmla="*/ 198408 w 2377881"/>
                <a:gd name="connsiteY2558" fmla="*/ 177173 h 509406"/>
                <a:gd name="connsiteX2559" fmla="*/ 75665 w 2377881"/>
                <a:gd name="connsiteY2559" fmla="*/ 169789 h 509406"/>
                <a:gd name="connsiteX2560" fmla="*/ 77155 w 2377881"/>
                <a:gd name="connsiteY2560" fmla="*/ 171172 h 509406"/>
                <a:gd name="connsiteX2561" fmla="*/ 79250 w 2377881"/>
                <a:gd name="connsiteY2561" fmla="*/ 173078 h 509406"/>
                <a:gd name="connsiteX2562" fmla="*/ 81346 w 2377881"/>
                <a:gd name="connsiteY2562" fmla="*/ 176125 h 509406"/>
                <a:gd name="connsiteX2563" fmla="*/ 73821 w 2377881"/>
                <a:gd name="connsiteY2563" fmla="*/ 180412 h 509406"/>
                <a:gd name="connsiteX2564" fmla="*/ 70868 w 2377881"/>
                <a:gd name="connsiteY2564" fmla="*/ 180983 h 509406"/>
                <a:gd name="connsiteX2565" fmla="*/ 67820 w 2377881"/>
                <a:gd name="connsiteY2565" fmla="*/ 181745 h 509406"/>
                <a:gd name="connsiteX2566" fmla="*/ 62105 w 2377881"/>
                <a:gd name="connsiteY2566" fmla="*/ 180983 h 509406"/>
                <a:gd name="connsiteX2567" fmla="*/ 71821 w 2377881"/>
                <a:gd name="connsiteY2567" fmla="*/ 174506 h 509406"/>
                <a:gd name="connsiteX2568" fmla="*/ 73059 w 2377881"/>
                <a:gd name="connsiteY2568" fmla="*/ 172982 h 509406"/>
                <a:gd name="connsiteX2569" fmla="*/ 2263809 w 2377881"/>
                <a:gd name="connsiteY2569" fmla="*/ 168315 h 509406"/>
                <a:gd name="connsiteX2570" fmla="*/ 2258380 w 2377881"/>
                <a:gd name="connsiteY2570" fmla="*/ 170887 h 509406"/>
                <a:gd name="connsiteX2571" fmla="*/ 2257714 w 2377881"/>
                <a:gd name="connsiteY2571" fmla="*/ 170717 h 509406"/>
                <a:gd name="connsiteX2572" fmla="*/ 76869 w 2377881"/>
                <a:gd name="connsiteY2572" fmla="*/ 168315 h 509406"/>
                <a:gd name="connsiteX2573" fmla="*/ 75665 w 2377881"/>
                <a:gd name="connsiteY2573" fmla="*/ 169789 h 509406"/>
                <a:gd name="connsiteX2574" fmla="*/ 74488 w 2377881"/>
                <a:gd name="connsiteY2574" fmla="*/ 168696 h 509406"/>
                <a:gd name="connsiteX2575" fmla="*/ 76869 w 2377881"/>
                <a:gd name="connsiteY2575" fmla="*/ 168315 h 509406"/>
                <a:gd name="connsiteX2576" fmla="*/ 2195610 w 2377881"/>
                <a:gd name="connsiteY2576" fmla="*/ 161076 h 509406"/>
                <a:gd name="connsiteX2577" fmla="*/ 2194563 w 2377881"/>
                <a:gd name="connsiteY2577" fmla="*/ 162314 h 509406"/>
                <a:gd name="connsiteX2578" fmla="*/ 2194943 w 2377881"/>
                <a:gd name="connsiteY2578" fmla="*/ 165743 h 509406"/>
                <a:gd name="connsiteX2579" fmla="*/ 2189895 w 2377881"/>
                <a:gd name="connsiteY2579" fmla="*/ 168029 h 509406"/>
                <a:gd name="connsiteX2580" fmla="*/ 2189229 w 2377881"/>
                <a:gd name="connsiteY2580" fmla="*/ 168410 h 509406"/>
                <a:gd name="connsiteX2581" fmla="*/ 2192181 w 2377881"/>
                <a:gd name="connsiteY2581" fmla="*/ 170410 h 509406"/>
                <a:gd name="connsiteX2582" fmla="*/ 2201611 w 2377881"/>
                <a:gd name="connsiteY2582" fmla="*/ 162695 h 509406"/>
                <a:gd name="connsiteX2583" fmla="*/ 2195610 w 2377881"/>
                <a:gd name="connsiteY2583" fmla="*/ 161076 h 509406"/>
                <a:gd name="connsiteX2584" fmla="*/ 178215 w 2377881"/>
                <a:gd name="connsiteY2584" fmla="*/ 146312 h 509406"/>
                <a:gd name="connsiteX2585" fmla="*/ 179549 w 2377881"/>
                <a:gd name="connsiteY2585" fmla="*/ 146503 h 509406"/>
                <a:gd name="connsiteX2586" fmla="*/ 175929 w 2377881"/>
                <a:gd name="connsiteY2586" fmla="*/ 151361 h 509406"/>
                <a:gd name="connsiteX2587" fmla="*/ 176406 w 2377881"/>
                <a:gd name="connsiteY2587" fmla="*/ 153837 h 509406"/>
                <a:gd name="connsiteX2588" fmla="*/ 172500 w 2377881"/>
                <a:gd name="connsiteY2588" fmla="*/ 153742 h 509406"/>
                <a:gd name="connsiteX2589" fmla="*/ 178215 w 2377881"/>
                <a:gd name="connsiteY2589" fmla="*/ 146312 h 509406"/>
                <a:gd name="connsiteX2590" fmla="*/ 2259237 w 2377881"/>
                <a:gd name="connsiteY2590" fmla="*/ 120500 h 509406"/>
                <a:gd name="connsiteX2591" fmla="*/ 2260284 w 2377881"/>
                <a:gd name="connsiteY2591" fmla="*/ 123072 h 509406"/>
                <a:gd name="connsiteX2592" fmla="*/ 2257713 w 2377881"/>
                <a:gd name="connsiteY2592" fmla="*/ 125644 h 509406"/>
                <a:gd name="connsiteX2593" fmla="*/ 2255903 w 2377881"/>
                <a:gd name="connsiteY2593" fmla="*/ 134597 h 509406"/>
                <a:gd name="connsiteX2594" fmla="*/ 2272858 w 2377881"/>
                <a:gd name="connsiteY2594" fmla="*/ 133645 h 509406"/>
                <a:gd name="connsiteX2595" fmla="*/ 2275143 w 2377881"/>
                <a:gd name="connsiteY2595" fmla="*/ 138026 h 509406"/>
                <a:gd name="connsiteX2596" fmla="*/ 2266857 w 2377881"/>
                <a:gd name="connsiteY2596" fmla="*/ 137074 h 509406"/>
                <a:gd name="connsiteX2597" fmla="*/ 2266190 w 2377881"/>
                <a:gd name="connsiteY2597" fmla="*/ 137645 h 509406"/>
                <a:gd name="connsiteX2598" fmla="*/ 2265904 w 2377881"/>
                <a:gd name="connsiteY2598" fmla="*/ 140407 h 509406"/>
                <a:gd name="connsiteX2599" fmla="*/ 2267904 w 2377881"/>
                <a:gd name="connsiteY2599" fmla="*/ 142884 h 509406"/>
                <a:gd name="connsiteX2600" fmla="*/ 2266571 w 2377881"/>
                <a:gd name="connsiteY2600" fmla="*/ 145360 h 509406"/>
                <a:gd name="connsiteX2601" fmla="*/ 2265714 w 2377881"/>
                <a:gd name="connsiteY2601" fmla="*/ 145646 h 509406"/>
                <a:gd name="connsiteX2602" fmla="*/ 2260475 w 2377881"/>
                <a:gd name="connsiteY2602" fmla="*/ 143360 h 509406"/>
                <a:gd name="connsiteX2603" fmla="*/ 2258665 w 2377881"/>
                <a:gd name="connsiteY2603" fmla="*/ 142979 h 509406"/>
                <a:gd name="connsiteX2604" fmla="*/ 2255427 w 2377881"/>
                <a:gd name="connsiteY2604" fmla="*/ 142312 h 509406"/>
                <a:gd name="connsiteX2605" fmla="*/ 2249045 w 2377881"/>
                <a:gd name="connsiteY2605" fmla="*/ 133168 h 509406"/>
                <a:gd name="connsiteX2606" fmla="*/ 2254665 w 2377881"/>
                <a:gd name="connsiteY2606" fmla="*/ 122119 h 509406"/>
                <a:gd name="connsiteX2607" fmla="*/ 2255903 w 2377881"/>
                <a:gd name="connsiteY2607" fmla="*/ 120881 h 509406"/>
                <a:gd name="connsiteX2608" fmla="*/ 2259237 w 2377881"/>
                <a:gd name="connsiteY2608" fmla="*/ 120500 h 509406"/>
                <a:gd name="connsiteX2609" fmla="*/ 266035 w 2377881"/>
                <a:gd name="connsiteY2609" fmla="*/ 117832 h 509406"/>
                <a:gd name="connsiteX2610" fmla="*/ 258796 w 2377881"/>
                <a:gd name="connsiteY2610" fmla="*/ 118213 h 509406"/>
                <a:gd name="connsiteX2611" fmla="*/ 258320 w 2377881"/>
                <a:gd name="connsiteY2611" fmla="*/ 118213 h 509406"/>
                <a:gd name="connsiteX2612" fmla="*/ 259082 w 2377881"/>
                <a:gd name="connsiteY2612" fmla="*/ 121357 h 509406"/>
                <a:gd name="connsiteX2613" fmla="*/ 259844 w 2377881"/>
                <a:gd name="connsiteY2613" fmla="*/ 121452 h 509406"/>
                <a:gd name="connsiteX2614" fmla="*/ 260701 w 2377881"/>
                <a:gd name="connsiteY2614" fmla="*/ 121547 h 509406"/>
                <a:gd name="connsiteX2615" fmla="*/ 264131 w 2377881"/>
                <a:gd name="connsiteY2615" fmla="*/ 124595 h 509406"/>
                <a:gd name="connsiteX2616" fmla="*/ 267083 w 2377881"/>
                <a:gd name="connsiteY2616" fmla="*/ 124500 h 509406"/>
                <a:gd name="connsiteX2617" fmla="*/ 270608 w 2377881"/>
                <a:gd name="connsiteY2617" fmla="*/ 124309 h 509406"/>
                <a:gd name="connsiteX2618" fmla="*/ 266035 w 2377881"/>
                <a:gd name="connsiteY2618" fmla="*/ 117832 h 509406"/>
                <a:gd name="connsiteX2619" fmla="*/ 223554 w 2377881"/>
                <a:gd name="connsiteY2619" fmla="*/ 110022 h 509406"/>
                <a:gd name="connsiteX2620" fmla="*/ 215743 w 2377881"/>
                <a:gd name="connsiteY2620" fmla="*/ 114880 h 509406"/>
                <a:gd name="connsiteX2621" fmla="*/ 220887 w 2377881"/>
                <a:gd name="connsiteY2621" fmla="*/ 116499 h 509406"/>
                <a:gd name="connsiteX2622" fmla="*/ 222887 w 2377881"/>
                <a:gd name="connsiteY2622" fmla="*/ 116213 h 509406"/>
                <a:gd name="connsiteX2623" fmla="*/ 230221 w 2377881"/>
                <a:gd name="connsiteY2623" fmla="*/ 115356 h 509406"/>
                <a:gd name="connsiteX2624" fmla="*/ 223554 w 2377881"/>
                <a:gd name="connsiteY2624" fmla="*/ 110022 h 509406"/>
                <a:gd name="connsiteX2625" fmla="*/ 252796 w 2377881"/>
                <a:gd name="connsiteY2625" fmla="*/ 107831 h 509406"/>
                <a:gd name="connsiteX2626" fmla="*/ 250033 w 2377881"/>
                <a:gd name="connsiteY2626" fmla="*/ 109165 h 509406"/>
                <a:gd name="connsiteX2627" fmla="*/ 251081 w 2377881"/>
                <a:gd name="connsiteY2627" fmla="*/ 111736 h 509406"/>
                <a:gd name="connsiteX2628" fmla="*/ 260225 w 2377881"/>
                <a:gd name="connsiteY2628" fmla="*/ 113927 h 509406"/>
                <a:gd name="connsiteX2629" fmla="*/ 263654 w 2377881"/>
                <a:gd name="connsiteY2629" fmla="*/ 114213 h 509406"/>
                <a:gd name="connsiteX2630" fmla="*/ 270036 w 2377881"/>
                <a:gd name="connsiteY2630" fmla="*/ 112403 h 509406"/>
                <a:gd name="connsiteX2631" fmla="*/ 258320 w 2377881"/>
                <a:gd name="connsiteY2631" fmla="*/ 108593 h 509406"/>
                <a:gd name="connsiteX2632" fmla="*/ 283752 w 2377881"/>
                <a:gd name="connsiteY2632" fmla="*/ 102783 h 509406"/>
                <a:gd name="connsiteX2633" fmla="*/ 280133 w 2377881"/>
                <a:gd name="connsiteY2633" fmla="*/ 102878 h 509406"/>
                <a:gd name="connsiteX2634" fmla="*/ 276799 w 2377881"/>
                <a:gd name="connsiteY2634" fmla="*/ 103450 h 509406"/>
                <a:gd name="connsiteX2635" fmla="*/ 276608 w 2377881"/>
                <a:gd name="connsiteY2635" fmla="*/ 109260 h 509406"/>
                <a:gd name="connsiteX2636" fmla="*/ 276323 w 2377881"/>
                <a:gd name="connsiteY2636" fmla="*/ 116975 h 509406"/>
                <a:gd name="connsiteX2637" fmla="*/ 278132 w 2377881"/>
                <a:gd name="connsiteY2637" fmla="*/ 118880 h 509406"/>
                <a:gd name="connsiteX2638" fmla="*/ 282228 w 2377881"/>
                <a:gd name="connsiteY2638" fmla="*/ 119928 h 509406"/>
                <a:gd name="connsiteX2639" fmla="*/ 285848 w 2377881"/>
                <a:gd name="connsiteY2639" fmla="*/ 115070 h 509406"/>
                <a:gd name="connsiteX2640" fmla="*/ 285371 w 2377881"/>
                <a:gd name="connsiteY2640" fmla="*/ 114213 h 509406"/>
                <a:gd name="connsiteX2641" fmla="*/ 284704 w 2377881"/>
                <a:gd name="connsiteY2641" fmla="*/ 108498 h 509406"/>
                <a:gd name="connsiteX2642" fmla="*/ 285848 w 2377881"/>
                <a:gd name="connsiteY2642" fmla="*/ 106117 h 509406"/>
                <a:gd name="connsiteX2643" fmla="*/ 283752 w 2377881"/>
                <a:gd name="connsiteY2643" fmla="*/ 102783 h 509406"/>
                <a:gd name="connsiteX2644" fmla="*/ 243366 w 2377881"/>
                <a:gd name="connsiteY2644" fmla="*/ 86781 h 509406"/>
                <a:gd name="connsiteX2645" fmla="*/ 234603 w 2377881"/>
                <a:gd name="connsiteY2645" fmla="*/ 91734 h 509406"/>
                <a:gd name="connsiteX2646" fmla="*/ 234317 w 2377881"/>
                <a:gd name="connsiteY2646" fmla="*/ 93639 h 509406"/>
                <a:gd name="connsiteX2647" fmla="*/ 233269 w 2377881"/>
                <a:gd name="connsiteY2647" fmla="*/ 95258 h 509406"/>
                <a:gd name="connsiteX2648" fmla="*/ 237175 w 2377881"/>
                <a:gd name="connsiteY2648" fmla="*/ 98782 h 509406"/>
                <a:gd name="connsiteX2649" fmla="*/ 237175 w 2377881"/>
                <a:gd name="connsiteY2649" fmla="*/ 96020 h 509406"/>
                <a:gd name="connsiteX2650" fmla="*/ 241556 w 2377881"/>
                <a:gd name="connsiteY2650" fmla="*/ 95068 h 509406"/>
                <a:gd name="connsiteX2651" fmla="*/ 243747 w 2377881"/>
                <a:gd name="connsiteY2651" fmla="*/ 95544 h 509406"/>
                <a:gd name="connsiteX2652" fmla="*/ 250415 w 2377881"/>
                <a:gd name="connsiteY2652" fmla="*/ 93067 h 509406"/>
                <a:gd name="connsiteX2653" fmla="*/ 249557 w 2377881"/>
                <a:gd name="connsiteY2653" fmla="*/ 91829 h 509406"/>
                <a:gd name="connsiteX2654" fmla="*/ 243366 w 2377881"/>
                <a:gd name="connsiteY2654" fmla="*/ 86781 h 509406"/>
                <a:gd name="connsiteX2655" fmla="*/ 261464 w 2377881"/>
                <a:gd name="connsiteY2655" fmla="*/ 86686 h 509406"/>
                <a:gd name="connsiteX2656" fmla="*/ 261178 w 2377881"/>
                <a:gd name="connsiteY2656" fmla="*/ 87067 h 509406"/>
                <a:gd name="connsiteX2657" fmla="*/ 255844 w 2377881"/>
                <a:gd name="connsiteY2657" fmla="*/ 91448 h 509406"/>
                <a:gd name="connsiteX2658" fmla="*/ 255272 w 2377881"/>
                <a:gd name="connsiteY2658" fmla="*/ 96115 h 509406"/>
                <a:gd name="connsiteX2659" fmla="*/ 259368 w 2377881"/>
                <a:gd name="connsiteY2659" fmla="*/ 96592 h 509406"/>
                <a:gd name="connsiteX2660" fmla="*/ 260701 w 2377881"/>
                <a:gd name="connsiteY2660" fmla="*/ 96211 h 509406"/>
                <a:gd name="connsiteX2661" fmla="*/ 268226 w 2377881"/>
                <a:gd name="connsiteY2661" fmla="*/ 96211 h 509406"/>
                <a:gd name="connsiteX2662" fmla="*/ 265369 w 2377881"/>
                <a:gd name="connsiteY2662" fmla="*/ 91734 h 509406"/>
                <a:gd name="connsiteX2663" fmla="*/ 263083 w 2377881"/>
                <a:gd name="connsiteY2663" fmla="*/ 90210 h 509406"/>
                <a:gd name="connsiteX2664" fmla="*/ 263464 w 2377881"/>
                <a:gd name="connsiteY2664" fmla="*/ 89257 h 509406"/>
                <a:gd name="connsiteX2665" fmla="*/ 263750 w 2377881"/>
                <a:gd name="connsiteY2665" fmla="*/ 88495 h 509406"/>
                <a:gd name="connsiteX2666" fmla="*/ 261464 w 2377881"/>
                <a:gd name="connsiteY2666" fmla="*/ 86686 h 509406"/>
                <a:gd name="connsiteX2667" fmla="*/ 2053211 w 2377881"/>
                <a:gd name="connsiteY2667" fmla="*/ 78208 h 509406"/>
                <a:gd name="connsiteX2668" fmla="*/ 2046925 w 2377881"/>
                <a:gd name="connsiteY2668" fmla="*/ 79923 h 509406"/>
                <a:gd name="connsiteX2669" fmla="*/ 2054735 w 2377881"/>
                <a:gd name="connsiteY2669" fmla="*/ 82209 h 509406"/>
                <a:gd name="connsiteX2670" fmla="*/ 2053211 w 2377881"/>
                <a:gd name="connsiteY2670" fmla="*/ 78208 h 509406"/>
                <a:gd name="connsiteX2671" fmla="*/ 2078453 w 2377881"/>
                <a:gd name="connsiteY2671" fmla="*/ 69731 h 509406"/>
                <a:gd name="connsiteX2672" fmla="*/ 2074738 w 2377881"/>
                <a:gd name="connsiteY2672" fmla="*/ 72017 h 509406"/>
                <a:gd name="connsiteX2673" fmla="*/ 2069975 w 2377881"/>
                <a:gd name="connsiteY2673" fmla="*/ 72779 h 509406"/>
                <a:gd name="connsiteX2674" fmla="*/ 2069689 w 2377881"/>
                <a:gd name="connsiteY2674" fmla="*/ 74589 h 509406"/>
                <a:gd name="connsiteX2675" fmla="*/ 2072357 w 2377881"/>
                <a:gd name="connsiteY2675" fmla="*/ 76018 h 509406"/>
                <a:gd name="connsiteX2676" fmla="*/ 2081405 w 2377881"/>
                <a:gd name="connsiteY2676" fmla="*/ 73732 h 509406"/>
                <a:gd name="connsiteX2677" fmla="*/ 2081786 w 2377881"/>
                <a:gd name="connsiteY2677" fmla="*/ 73732 h 509406"/>
                <a:gd name="connsiteX2678" fmla="*/ 2079119 w 2377881"/>
                <a:gd name="connsiteY2678" fmla="*/ 71922 h 509406"/>
                <a:gd name="connsiteX2679" fmla="*/ 2078453 w 2377881"/>
                <a:gd name="connsiteY2679" fmla="*/ 69731 h 509406"/>
                <a:gd name="connsiteX2680" fmla="*/ 313375 w 2377881"/>
                <a:gd name="connsiteY2680" fmla="*/ 68398 h 509406"/>
                <a:gd name="connsiteX2681" fmla="*/ 306898 w 2377881"/>
                <a:gd name="connsiteY2681" fmla="*/ 74494 h 509406"/>
                <a:gd name="connsiteX2682" fmla="*/ 311946 w 2377881"/>
                <a:gd name="connsiteY2682" fmla="*/ 75541 h 509406"/>
                <a:gd name="connsiteX2683" fmla="*/ 313375 w 2377881"/>
                <a:gd name="connsiteY2683" fmla="*/ 68398 h 509406"/>
                <a:gd name="connsiteX2684" fmla="*/ 439962 w 2377881"/>
                <a:gd name="connsiteY2684" fmla="*/ 57444 h 509406"/>
                <a:gd name="connsiteX2685" fmla="*/ 435961 w 2377881"/>
                <a:gd name="connsiteY2685" fmla="*/ 58587 h 509406"/>
                <a:gd name="connsiteX2686" fmla="*/ 433771 w 2377881"/>
                <a:gd name="connsiteY2686" fmla="*/ 64778 h 509406"/>
                <a:gd name="connsiteX2687" fmla="*/ 438628 w 2377881"/>
                <a:gd name="connsiteY2687" fmla="*/ 62111 h 509406"/>
                <a:gd name="connsiteX2688" fmla="*/ 441962 w 2377881"/>
                <a:gd name="connsiteY2688" fmla="*/ 61254 h 509406"/>
                <a:gd name="connsiteX2689" fmla="*/ 442915 w 2377881"/>
                <a:gd name="connsiteY2689" fmla="*/ 58587 h 509406"/>
                <a:gd name="connsiteX2690" fmla="*/ 439962 w 2377881"/>
                <a:gd name="connsiteY2690" fmla="*/ 57444 h 509406"/>
                <a:gd name="connsiteX2691" fmla="*/ 514353 w 2377881"/>
                <a:gd name="connsiteY2691" fmla="*/ 40299 h 509406"/>
                <a:gd name="connsiteX2692" fmla="*/ 518734 w 2377881"/>
                <a:gd name="connsiteY2692" fmla="*/ 40394 h 509406"/>
                <a:gd name="connsiteX2693" fmla="*/ 523307 w 2377881"/>
                <a:gd name="connsiteY2693" fmla="*/ 40489 h 509406"/>
                <a:gd name="connsiteX2694" fmla="*/ 535784 w 2377881"/>
                <a:gd name="connsiteY2694" fmla="*/ 45252 h 509406"/>
                <a:gd name="connsiteX2695" fmla="*/ 534927 w 2377881"/>
                <a:gd name="connsiteY2695" fmla="*/ 46204 h 509406"/>
                <a:gd name="connsiteX2696" fmla="*/ 532832 w 2377881"/>
                <a:gd name="connsiteY2696" fmla="*/ 48681 h 509406"/>
                <a:gd name="connsiteX2697" fmla="*/ 532546 w 2377881"/>
                <a:gd name="connsiteY2697" fmla="*/ 53158 h 509406"/>
                <a:gd name="connsiteX2698" fmla="*/ 531974 w 2377881"/>
                <a:gd name="connsiteY2698" fmla="*/ 48586 h 509406"/>
                <a:gd name="connsiteX2699" fmla="*/ 527878 w 2377881"/>
                <a:gd name="connsiteY2699" fmla="*/ 48967 h 509406"/>
                <a:gd name="connsiteX2700" fmla="*/ 524926 w 2377881"/>
                <a:gd name="connsiteY2700" fmla="*/ 49253 h 509406"/>
                <a:gd name="connsiteX2701" fmla="*/ 520068 w 2377881"/>
                <a:gd name="connsiteY2701" fmla="*/ 48014 h 509406"/>
                <a:gd name="connsiteX2702" fmla="*/ 514353 w 2377881"/>
                <a:gd name="connsiteY2702" fmla="*/ 40299 h 509406"/>
                <a:gd name="connsiteX2703" fmla="*/ 1565246 w 2377881"/>
                <a:gd name="connsiteY2703" fmla="*/ 3247 h 509406"/>
                <a:gd name="connsiteX2704" fmla="*/ 1567913 w 2377881"/>
                <a:gd name="connsiteY2704" fmla="*/ 4580 h 509406"/>
                <a:gd name="connsiteX2705" fmla="*/ 1569628 w 2377881"/>
                <a:gd name="connsiteY2705" fmla="*/ 6009 h 509406"/>
                <a:gd name="connsiteX2706" fmla="*/ 1580391 w 2377881"/>
                <a:gd name="connsiteY2706" fmla="*/ 3437 h 509406"/>
                <a:gd name="connsiteX2707" fmla="*/ 1580105 w 2377881"/>
                <a:gd name="connsiteY2707" fmla="*/ 8390 h 509406"/>
                <a:gd name="connsiteX2708" fmla="*/ 1580010 w 2377881"/>
                <a:gd name="connsiteY2708" fmla="*/ 10391 h 509406"/>
                <a:gd name="connsiteX2709" fmla="*/ 1576295 w 2377881"/>
                <a:gd name="connsiteY2709" fmla="*/ 17630 h 509406"/>
                <a:gd name="connsiteX2710" fmla="*/ 1574580 w 2377881"/>
                <a:gd name="connsiteY2710" fmla="*/ 12772 h 509406"/>
                <a:gd name="connsiteX2711" fmla="*/ 1572675 w 2377881"/>
                <a:gd name="connsiteY2711" fmla="*/ 7438 h 509406"/>
                <a:gd name="connsiteX2712" fmla="*/ 1561817 w 2377881"/>
                <a:gd name="connsiteY2712" fmla="*/ 12200 h 509406"/>
                <a:gd name="connsiteX2713" fmla="*/ 1556483 w 2377881"/>
                <a:gd name="connsiteY2713" fmla="*/ 10105 h 509406"/>
                <a:gd name="connsiteX2714" fmla="*/ 1554292 w 2377881"/>
                <a:gd name="connsiteY2714" fmla="*/ 8105 h 509406"/>
                <a:gd name="connsiteX2715" fmla="*/ 1553816 w 2377881"/>
                <a:gd name="connsiteY2715" fmla="*/ 7724 h 509406"/>
                <a:gd name="connsiteX2716" fmla="*/ 1561436 w 2377881"/>
                <a:gd name="connsiteY2716" fmla="*/ 4009 h 509406"/>
                <a:gd name="connsiteX2717" fmla="*/ 2200659 w 2377881"/>
                <a:gd name="connsiteY2717" fmla="*/ 2961 h 509406"/>
                <a:gd name="connsiteX2718" fmla="*/ 2206183 w 2377881"/>
                <a:gd name="connsiteY2718" fmla="*/ 5152 h 509406"/>
                <a:gd name="connsiteX2719" fmla="*/ 2206183 w 2377881"/>
                <a:gd name="connsiteY2719" fmla="*/ 5724 h 509406"/>
                <a:gd name="connsiteX2720" fmla="*/ 2208755 w 2377881"/>
                <a:gd name="connsiteY2720" fmla="*/ 5533 h 509406"/>
                <a:gd name="connsiteX2721" fmla="*/ 2213136 w 2377881"/>
                <a:gd name="connsiteY2721" fmla="*/ 3342 h 509406"/>
                <a:gd name="connsiteX2722" fmla="*/ 2211708 w 2377881"/>
                <a:gd name="connsiteY2722" fmla="*/ 10772 h 509406"/>
                <a:gd name="connsiteX2723" fmla="*/ 2208565 w 2377881"/>
                <a:gd name="connsiteY2723" fmla="*/ 12105 h 509406"/>
                <a:gd name="connsiteX2724" fmla="*/ 2206088 w 2377881"/>
                <a:gd name="connsiteY2724" fmla="*/ 13248 h 509406"/>
                <a:gd name="connsiteX2725" fmla="*/ 2202659 w 2377881"/>
                <a:gd name="connsiteY2725" fmla="*/ 7914 h 509406"/>
                <a:gd name="connsiteX2726" fmla="*/ 2198564 w 2377881"/>
                <a:gd name="connsiteY2726" fmla="*/ 5628 h 509406"/>
                <a:gd name="connsiteX2727" fmla="*/ 2200659 w 2377881"/>
                <a:gd name="connsiteY2727" fmla="*/ 2961 h 509406"/>
                <a:gd name="connsiteX2728" fmla="*/ 2164178 w 2377881"/>
                <a:gd name="connsiteY2728" fmla="*/ 865 h 509406"/>
                <a:gd name="connsiteX2729" fmla="*/ 2177132 w 2377881"/>
                <a:gd name="connsiteY2729" fmla="*/ 3056 h 509406"/>
                <a:gd name="connsiteX2730" fmla="*/ 2178655 w 2377881"/>
                <a:gd name="connsiteY2730" fmla="*/ 2770 h 509406"/>
                <a:gd name="connsiteX2731" fmla="*/ 2180941 w 2377881"/>
                <a:gd name="connsiteY2731" fmla="*/ 2389 h 509406"/>
                <a:gd name="connsiteX2732" fmla="*/ 2183989 w 2377881"/>
                <a:gd name="connsiteY2732" fmla="*/ 4199 h 509406"/>
                <a:gd name="connsiteX2733" fmla="*/ 2183704 w 2377881"/>
                <a:gd name="connsiteY2733" fmla="*/ 4961 h 509406"/>
                <a:gd name="connsiteX2734" fmla="*/ 2183418 w 2377881"/>
                <a:gd name="connsiteY2734" fmla="*/ 5818 h 509406"/>
                <a:gd name="connsiteX2735" fmla="*/ 2187514 w 2377881"/>
                <a:gd name="connsiteY2735" fmla="*/ 7819 h 509406"/>
                <a:gd name="connsiteX2736" fmla="*/ 2188371 w 2377881"/>
                <a:gd name="connsiteY2736" fmla="*/ 7152 h 509406"/>
                <a:gd name="connsiteX2737" fmla="*/ 2193800 w 2377881"/>
                <a:gd name="connsiteY2737" fmla="*/ 7247 h 509406"/>
                <a:gd name="connsiteX2738" fmla="*/ 2195800 w 2377881"/>
                <a:gd name="connsiteY2738" fmla="*/ 11438 h 509406"/>
                <a:gd name="connsiteX2739" fmla="*/ 2195896 w 2377881"/>
                <a:gd name="connsiteY2739" fmla="*/ 15248 h 509406"/>
                <a:gd name="connsiteX2740" fmla="*/ 2198563 w 2377881"/>
                <a:gd name="connsiteY2740" fmla="*/ 16772 h 509406"/>
                <a:gd name="connsiteX2741" fmla="*/ 2198277 w 2377881"/>
                <a:gd name="connsiteY2741" fmla="*/ 22011 h 509406"/>
                <a:gd name="connsiteX2742" fmla="*/ 2189323 w 2377881"/>
                <a:gd name="connsiteY2742" fmla="*/ 37822 h 509406"/>
                <a:gd name="connsiteX2743" fmla="*/ 2199611 w 2377881"/>
                <a:gd name="connsiteY2743" fmla="*/ 37632 h 509406"/>
                <a:gd name="connsiteX2744" fmla="*/ 2200182 w 2377881"/>
                <a:gd name="connsiteY2744" fmla="*/ 37632 h 509406"/>
                <a:gd name="connsiteX2745" fmla="*/ 2199134 w 2377881"/>
                <a:gd name="connsiteY2745" fmla="*/ 45919 h 509406"/>
                <a:gd name="connsiteX2746" fmla="*/ 2188943 w 2377881"/>
                <a:gd name="connsiteY2746" fmla="*/ 54205 h 509406"/>
                <a:gd name="connsiteX2747" fmla="*/ 2187514 w 2377881"/>
                <a:gd name="connsiteY2747" fmla="*/ 57158 h 509406"/>
                <a:gd name="connsiteX2748" fmla="*/ 2181608 w 2377881"/>
                <a:gd name="connsiteY2748" fmla="*/ 63349 h 509406"/>
                <a:gd name="connsiteX2749" fmla="*/ 2177894 w 2377881"/>
                <a:gd name="connsiteY2749" fmla="*/ 61730 h 509406"/>
                <a:gd name="connsiteX2750" fmla="*/ 2177036 w 2377881"/>
                <a:gd name="connsiteY2750" fmla="*/ 61349 h 509406"/>
                <a:gd name="connsiteX2751" fmla="*/ 2172655 w 2377881"/>
                <a:gd name="connsiteY2751" fmla="*/ 65731 h 509406"/>
                <a:gd name="connsiteX2752" fmla="*/ 2179989 w 2377881"/>
                <a:gd name="connsiteY2752" fmla="*/ 72779 h 509406"/>
                <a:gd name="connsiteX2753" fmla="*/ 2181990 w 2377881"/>
                <a:gd name="connsiteY2753" fmla="*/ 67064 h 509406"/>
                <a:gd name="connsiteX2754" fmla="*/ 2185228 w 2377881"/>
                <a:gd name="connsiteY2754" fmla="*/ 67445 h 509406"/>
                <a:gd name="connsiteX2755" fmla="*/ 2192371 w 2377881"/>
                <a:gd name="connsiteY2755" fmla="*/ 71065 h 509406"/>
                <a:gd name="connsiteX2756" fmla="*/ 2197134 w 2377881"/>
                <a:gd name="connsiteY2756" fmla="*/ 70684 h 509406"/>
                <a:gd name="connsiteX2757" fmla="*/ 2200849 w 2377881"/>
                <a:gd name="connsiteY2757" fmla="*/ 76780 h 509406"/>
                <a:gd name="connsiteX2758" fmla="*/ 2200563 w 2377881"/>
                <a:gd name="connsiteY2758" fmla="*/ 76970 h 509406"/>
                <a:gd name="connsiteX2759" fmla="*/ 2201040 w 2377881"/>
                <a:gd name="connsiteY2759" fmla="*/ 81352 h 509406"/>
                <a:gd name="connsiteX2760" fmla="*/ 2202182 w 2377881"/>
                <a:gd name="connsiteY2760" fmla="*/ 81542 h 509406"/>
                <a:gd name="connsiteX2761" fmla="*/ 2206659 w 2377881"/>
                <a:gd name="connsiteY2761" fmla="*/ 79161 h 509406"/>
                <a:gd name="connsiteX2762" fmla="*/ 2206469 w 2377881"/>
                <a:gd name="connsiteY2762" fmla="*/ 79923 h 509406"/>
                <a:gd name="connsiteX2763" fmla="*/ 2203897 w 2377881"/>
                <a:gd name="connsiteY2763" fmla="*/ 85352 h 509406"/>
                <a:gd name="connsiteX2764" fmla="*/ 2202659 w 2377881"/>
                <a:gd name="connsiteY2764" fmla="*/ 87352 h 509406"/>
                <a:gd name="connsiteX2765" fmla="*/ 2209802 w 2377881"/>
                <a:gd name="connsiteY2765" fmla="*/ 93544 h 509406"/>
                <a:gd name="connsiteX2766" fmla="*/ 2204373 w 2377881"/>
                <a:gd name="connsiteY2766" fmla="*/ 94210 h 509406"/>
                <a:gd name="connsiteX2767" fmla="*/ 2198563 w 2377881"/>
                <a:gd name="connsiteY2767" fmla="*/ 90877 h 509406"/>
                <a:gd name="connsiteX2768" fmla="*/ 2198563 w 2377881"/>
                <a:gd name="connsiteY2768" fmla="*/ 90686 h 509406"/>
                <a:gd name="connsiteX2769" fmla="*/ 2196086 w 2377881"/>
                <a:gd name="connsiteY2769" fmla="*/ 92305 h 509406"/>
                <a:gd name="connsiteX2770" fmla="*/ 2198754 w 2377881"/>
                <a:gd name="connsiteY2770" fmla="*/ 100687 h 509406"/>
                <a:gd name="connsiteX2771" fmla="*/ 2203611 w 2377881"/>
                <a:gd name="connsiteY2771" fmla="*/ 98687 h 509406"/>
                <a:gd name="connsiteX2772" fmla="*/ 2215898 w 2377881"/>
                <a:gd name="connsiteY2772" fmla="*/ 100402 h 509406"/>
                <a:gd name="connsiteX2773" fmla="*/ 2216279 w 2377881"/>
                <a:gd name="connsiteY2773" fmla="*/ 101068 h 509406"/>
                <a:gd name="connsiteX2774" fmla="*/ 2220661 w 2377881"/>
                <a:gd name="connsiteY2774" fmla="*/ 103259 h 509406"/>
                <a:gd name="connsiteX2775" fmla="*/ 2211803 w 2377881"/>
                <a:gd name="connsiteY2775" fmla="*/ 112213 h 509406"/>
                <a:gd name="connsiteX2776" fmla="*/ 2202659 w 2377881"/>
                <a:gd name="connsiteY2776" fmla="*/ 110974 h 509406"/>
                <a:gd name="connsiteX2777" fmla="*/ 2201516 w 2377881"/>
                <a:gd name="connsiteY2777" fmla="*/ 110784 h 509406"/>
                <a:gd name="connsiteX2778" fmla="*/ 2202373 w 2377881"/>
                <a:gd name="connsiteY2778" fmla="*/ 111736 h 509406"/>
                <a:gd name="connsiteX2779" fmla="*/ 2205516 w 2377881"/>
                <a:gd name="connsiteY2779" fmla="*/ 115832 h 509406"/>
                <a:gd name="connsiteX2780" fmla="*/ 2208850 w 2377881"/>
                <a:gd name="connsiteY2780" fmla="*/ 118594 h 509406"/>
                <a:gd name="connsiteX2781" fmla="*/ 2212088 w 2377881"/>
                <a:gd name="connsiteY2781" fmla="*/ 125357 h 509406"/>
                <a:gd name="connsiteX2782" fmla="*/ 2219613 w 2377881"/>
                <a:gd name="connsiteY2782" fmla="*/ 123166 h 509406"/>
                <a:gd name="connsiteX2783" fmla="*/ 2221042 w 2377881"/>
                <a:gd name="connsiteY2783" fmla="*/ 121357 h 509406"/>
                <a:gd name="connsiteX2784" fmla="*/ 2226090 w 2377881"/>
                <a:gd name="connsiteY2784" fmla="*/ 119642 h 509406"/>
                <a:gd name="connsiteX2785" fmla="*/ 2230948 w 2377881"/>
                <a:gd name="connsiteY2785" fmla="*/ 122690 h 509406"/>
                <a:gd name="connsiteX2786" fmla="*/ 2241330 w 2377881"/>
                <a:gd name="connsiteY2786" fmla="*/ 119356 h 509406"/>
                <a:gd name="connsiteX2787" fmla="*/ 2247236 w 2377881"/>
                <a:gd name="connsiteY2787" fmla="*/ 128405 h 509406"/>
                <a:gd name="connsiteX2788" fmla="*/ 2243331 w 2377881"/>
                <a:gd name="connsiteY2788" fmla="*/ 132501 h 509406"/>
                <a:gd name="connsiteX2789" fmla="*/ 2244759 w 2377881"/>
                <a:gd name="connsiteY2789" fmla="*/ 134692 h 509406"/>
                <a:gd name="connsiteX2790" fmla="*/ 2242473 w 2377881"/>
                <a:gd name="connsiteY2790" fmla="*/ 138121 h 509406"/>
                <a:gd name="connsiteX2791" fmla="*/ 2237997 w 2377881"/>
                <a:gd name="connsiteY2791" fmla="*/ 138025 h 509406"/>
                <a:gd name="connsiteX2792" fmla="*/ 2232853 w 2377881"/>
                <a:gd name="connsiteY2792" fmla="*/ 146122 h 509406"/>
                <a:gd name="connsiteX2793" fmla="*/ 2234758 w 2377881"/>
                <a:gd name="connsiteY2793" fmla="*/ 147931 h 509406"/>
                <a:gd name="connsiteX2794" fmla="*/ 2231900 w 2377881"/>
                <a:gd name="connsiteY2794" fmla="*/ 149551 h 509406"/>
                <a:gd name="connsiteX2795" fmla="*/ 2225233 w 2377881"/>
                <a:gd name="connsiteY2795" fmla="*/ 149551 h 509406"/>
                <a:gd name="connsiteX2796" fmla="*/ 2217898 w 2377881"/>
                <a:gd name="connsiteY2796" fmla="*/ 148503 h 509406"/>
                <a:gd name="connsiteX2797" fmla="*/ 2216470 w 2377881"/>
                <a:gd name="connsiteY2797" fmla="*/ 147646 h 509406"/>
                <a:gd name="connsiteX2798" fmla="*/ 2212279 w 2377881"/>
                <a:gd name="connsiteY2798" fmla="*/ 148598 h 509406"/>
                <a:gd name="connsiteX2799" fmla="*/ 2221804 w 2377881"/>
                <a:gd name="connsiteY2799" fmla="*/ 152789 h 509406"/>
                <a:gd name="connsiteX2800" fmla="*/ 2226757 w 2377881"/>
                <a:gd name="connsiteY2800" fmla="*/ 152980 h 509406"/>
                <a:gd name="connsiteX2801" fmla="*/ 2227805 w 2377881"/>
                <a:gd name="connsiteY2801" fmla="*/ 153075 h 509406"/>
                <a:gd name="connsiteX2802" fmla="*/ 2228186 w 2377881"/>
                <a:gd name="connsiteY2802" fmla="*/ 156218 h 509406"/>
                <a:gd name="connsiteX2803" fmla="*/ 2219708 w 2377881"/>
                <a:gd name="connsiteY2803" fmla="*/ 157266 h 509406"/>
                <a:gd name="connsiteX2804" fmla="*/ 2219613 w 2377881"/>
                <a:gd name="connsiteY2804" fmla="*/ 159933 h 509406"/>
                <a:gd name="connsiteX2805" fmla="*/ 2219518 w 2377881"/>
                <a:gd name="connsiteY2805" fmla="*/ 164886 h 509406"/>
                <a:gd name="connsiteX2806" fmla="*/ 2213041 w 2377881"/>
                <a:gd name="connsiteY2806" fmla="*/ 161457 h 509406"/>
                <a:gd name="connsiteX2807" fmla="*/ 2208850 w 2377881"/>
                <a:gd name="connsiteY2807" fmla="*/ 158599 h 509406"/>
                <a:gd name="connsiteX2808" fmla="*/ 2207326 w 2377881"/>
                <a:gd name="connsiteY2808" fmla="*/ 159933 h 509406"/>
                <a:gd name="connsiteX2809" fmla="*/ 2206754 w 2377881"/>
                <a:gd name="connsiteY2809" fmla="*/ 164886 h 509406"/>
                <a:gd name="connsiteX2810" fmla="*/ 2207612 w 2377881"/>
                <a:gd name="connsiteY2810" fmla="*/ 167553 h 509406"/>
                <a:gd name="connsiteX2811" fmla="*/ 2221137 w 2377881"/>
                <a:gd name="connsiteY2811" fmla="*/ 168791 h 509406"/>
                <a:gd name="connsiteX2812" fmla="*/ 2219232 w 2377881"/>
                <a:gd name="connsiteY2812" fmla="*/ 171744 h 509406"/>
                <a:gd name="connsiteX2813" fmla="*/ 2216565 w 2377881"/>
                <a:gd name="connsiteY2813" fmla="*/ 175744 h 509406"/>
                <a:gd name="connsiteX2814" fmla="*/ 2221994 w 2377881"/>
                <a:gd name="connsiteY2814" fmla="*/ 182126 h 509406"/>
                <a:gd name="connsiteX2815" fmla="*/ 2222852 w 2377881"/>
                <a:gd name="connsiteY2815" fmla="*/ 179935 h 509406"/>
                <a:gd name="connsiteX2816" fmla="*/ 2228662 w 2377881"/>
                <a:gd name="connsiteY2816" fmla="*/ 166315 h 509406"/>
                <a:gd name="connsiteX2817" fmla="*/ 2232567 w 2377881"/>
                <a:gd name="connsiteY2817" fmla="*/ 166886 h 509406"/>
                <a:gd name="connsiteX2818" fmla="*/ 2234758 w 2377881"/>
                <a:gd name="connsiteY2818" fmla="*/ 167648 h 509406"/>
                <a:gd name="connsiteX2819" fmla="*/ 2253522 w 2377881"/>
                <a:gd name="connsiteY2819" fmla="*/ 169648 h 509406"/>
                <a:gd name="connsiteX2820" fmla="*/ 2257714 w 2377881"/>
                <a:gd name="connsiteY2820" fmla="*/ 170717 h 509406"/>
                <a:gd name="connsiteX2821" fmla="*/ 2250760 w 2377881"/>
                <a:gd name="connsiteY2821" fmla="*/ 173458 h 509406"/>
                <a:gd name="connsiteX2822" fmla="*/ 2246855 w 2377881"/>
                <a:gd name="connsiteY2822" fmla="*/ 173554 h 509406"/>
                <a:gd name="connsiteX2823" fmla="*/ 2242568 w 2377881"/>
                <a:gd name="connsiteY2823" fmla="*/ 172696 h 509406"/>
                <a:gd name="connsiteX2824" fmla="*/ 2235520 w 2377881"/>
                <a:gd name="connsiteY2824" fmla="*/ 174697 h 509406"/>
                <a:gd name="connsiteX2825" fmla="*/ 2237615 w 2377881"/>
                <a:gd name="connsiteY2825" fmla="*/ 178030 h 509406"/>
                <a:gd name="connsiteX2826" fmla="*/ 2244759 w 2377881"/>
                <a:gd name="connsiteY2826" fmla="*/ 176887 h 509406"/>
                <a:gd name="connsiteX2827" fmla="*/ 2251046 w 2377881"/>
                <a:gd name="connsiteY2827" fmla="*/ 178983 h 509406"/>
                <a:gd name="connsiteX2828" fmla="*/ 2255332 w 2377881"/>
                <a:gd name="connsiteY2828" fmla="*/ 178411 h 509406"/>
                <a:gd name="connsiteX2829" fmla="*/ 2259809 w 2377881"/>
                <a:gd name="connsiteY2829" fmla="*/ 177840 h 509406"/>
                <a:gd name="connsiteX2830" fmla="*/ 2269714 w 2377881"/>
                <a:gd name="connsiteY2830" fmla="*/ 184031 h 509406"/>
                <a:gd name="connsiteX2831" fmla="*/ 2279716 w 2377881"/>
                <a:gd name="connsiteY2831" fmla="*/ 196795 h 509406"/>
                <a:gd name="connsiteX2832" fmla="*/ 2286574 w 2377881"/>
                <a:gd name="connsiteY2832" fmla="*/ 193842 h 509406"/>
                <a:gd name="connsiteX2833" fmla="*/ 2289241 w 2377881"/>
                <a:gd name="connsiteY2833" fmla="*/ 194032 h 509406"/>
                <a:gd name="connsiteX2834" fmla="*/ 2293337 w 2377881"/>
                <a:gd name="connsiteY2834" fmla="*/ 194794 h 509406"/>
                <a:gd name="connsiteX2835" fmla="*/ 2308957 w 2377881"/>
                <a:gd name="connsiteY2835" fmla="*/ 196318 h 509406"/>
                <a:gd name="connsiteX2836" fmla="*/ 2312672 w 2377881"/>
                <a:gd name="connsiteY2836" fmla="*/ 196985 h 509406"/>
                <a:gd name="connsiteX2837" fmla="*/ 2313244 w 2377881"/>
                <a:gd name="connsiteY2837" fmla="*/ 197080 h 509406"/>
                <a:gd name="connsiteX2838" fmla="*/ 2320197 w 2377881"/>
                <a:gd name="connsiteY2838" fmla="*/ 195842 h 509406"/>
                <a:gd name="connsiteX2839" fmla="*/ 2321816 w 2377881"/>
                <a:gd name="connsiteY2839" fmla="*/ 197557 h 509406"/>
                <a:gd name="connsiteX2840" fmla="*/ 2323722 w 2377881"/>
                <a:gd name="connsiteY2840" fmla="*/ 199557 h 509406"/>
                <a:gd name="connsiteX2841" fmla="*/ 2327436 w 2377881"/>
                <a:gd name="connsiteY2841" fmla="*/ 205558 h 509406"/>
                <a:gd name="connsiteX2842" fmla="*/ 2326484 w 2377881"/>
                <a:gd name="connsiteY2842" fmla="*/ 210130 h 509406"/>
                <a:gd name="connsiteX2843" fmla="*/ 2332770 w 2377881"/>
                <a:gd name="connsiteY2843" fmla="*/ 211558 h 509406"/>
                <a:gd name="connsiteX2844" fmla="*/ 2347439 w 2377881"/>
                <a:gd name="connsiteY2844" fmla="*/ 207939 h 509406"/>
                <a:gd name="connsiteX2845" fmla="*/ 2343819 w 2377881"/>
                <a:gd name="connsiteY2845" fmla="*/ 203653 h 509406"/>
                <a:gd name="connsiteX2846" fmla="*/ 2339247 w 2377881"/>
                <a:gd name="connsiteY2846" fmla="*/ 207748 h 509406"/>
                <a:gd name="connsiteX2847" fmla="*/ 2336771 w 2377881"/>
                <a:gd name="connsiteY2847" fmla="*/ 207463 h 509406"/>
                <a:gd name="connsiteX2848" fmla="*/ 2334770 w 2377881"/>
                <a:gd name="connsiteY2848" fmla="*/ 207272 h 509406"/>
                <a:gd name="connsiteX2849" fmla="*/ 2328770 w 2377881"/>
                <a:gd name="connsiteY2849" fmla="*/ 201652 h 509406"/>
                <a:gd name="connsiteX2850" fmla="*/ 2330484 w 2377881"/>
                <a:gd name="connsiteY2850" fmla="*/ 199176 h 509406"/>
                <a:gd name="connsiteX2851" fmla="*/ 2333723 w 2377881"/>
                <a:gd name="connsiteY2851" fmla="*/ 197080 h 509406"/>
                <a:gd name="connsiteX2852" fmla="*/ 2336294 w 2377881"/>
                <a:gd name="connsiteY2852" fmla="*/ 196223 h 509406"/>
                <a:gd name="connsiteX2853" fmla="*/ 2342962 w 2377881"/>
                <a:gd name="connsiteY2853" fmla="*/ 196890 h 509406"/>
                <a:gd name="connsiteX2854" fmla="*/ 2348010 w 2377881"/>
                <a:gd name="connsiteY2854" fmla="*/ 200319 h 509406"/>
                <a:gd name="connsiteX2855" fmla="*/ 2358678 w 2377881"/>
                <a:gd name="connsiteY2855" fmla="*/ 197938 h 509406"/>
                <a:gd name="connsiteX2856" fmla="*/ 2365060 w 2377881"/>
                <a:gd name="connsiteY2856" fmla="*/ 202319 h 509406"/>
                <a:gd name="connsiteX2857" fmla="*/ 2358773 w 2377881"/>
                <a:gd name="connsiteY2857" fmla="*/ 212987 h 509406"/>
                <a:gd name="connsiteX2858" fmla="*/ 2354487 w 2377881"/>
                <a:gd name="connsiteY2858" fmla="*/ 215464 h 509406"/>
                <a:gd name="connsiteX2859" fmla="*/ 2353440 w 2377881"/>
                <a:gd name="connsiteY2859" fmla="*/ 218226 h 509406"/>
                <a:gd name="connsiteX2860" fmla="*/ 2349915 w 2377881"/>
                <a:gd name="connsiteY2860" fmla="*/ 222417 h 509406"/>
                <a:gd name="connsiteX2861" fmla="*/ 2351344 w 2377881"/>
                <a:gd name="connsiteY2861" fmla="*/ 227941 h 509406"/>
                <a:gd name="connsiteX2862" fmla="*/ 2343724 w 2377881"/>
                <a:gd name="connsiteY2862" fmla="*/ 227560 h 509406"/>
                <a:gd name="connsiteX2863" fmla="*/ 2343438 w 2377881"/>
                <a:gd name="connsiteY2863" fmla="*/ 230513 h 509406"/>
                <a:gd name="connsiteX2864" fmla="*/ 2348867 w 2377881"/>
                <a:gd name="connsiteY2864" fmla="*/ 232323 h 509406"/>
                <a:gd name="connsiteX2865" fmla="*/ 2351058 w 2377881"/>
                <a:gd name="connsiteY2865" fmla="*/ 233656 h 509406"/>
                <a:gd name="connsiteX2866" fmla="*/ 2353725 w 2377881"/>
                <a:gd name="connsiteY2866" fmla="*/ 235276 h 509406"/>
                <a:gd name="connsiteX2867" fmla="*/ 2365060 w 2377881"/>
                <a:gd name="connsiteY2867" fmla="*/ 230418 h 509406"/>
                <a:gd name="connsiteX2868" fmla="*/ 2367727 w 2377881"/>
                <a:gd name="connsiteY2868" fmla="*/ 232513 h 509406"/>
                <a:gd name="connsiteX2869" fmla="*/ 2372966 w 2377881"/>
                <a:gd name="connsiteY2869" fmla="*/ 234609 h 509406"/>
                <a:gd name="connsiteX2870" fmla="*/ 2374585 w 2377881"/>
                <a:gd name="connsiteY2870" fmla="*/ 234609 h 509406"/>
                <a:gd name="connsiteX2871" fmla="*/ 2377823 w 2377881"/>
                <a:gd name="connsiteY2871" fmla="*/ 234799 h 509406"/>
                <a:gd name="connsiteX2872" fmla="*/ 2374680 w 2377881"/>
                <a:gd name="connsiteY2872" fmla="*/ 242991 h 509406"/>
                <a:gd name="connsiteX2873" fmla="*/ 2367060 w 2377881"/>
                <a:gd name="connsiteY2873" fmla="*/ 241753 h 509406"/>
                <a:gd name="connsiteX2874" fmla="*/ 2360964 w 2377881"/>
                <a:gd name="connsiteY2874" fmla="*/ 240705 h 509406"/>
                <a:gd name="connsiteX2875" fmla="*/ 2358487 w 2377881"/>
                <a:gd name="connsiteY2875" fmla="*/ 241181 h 509406"/>
                <a:gd name="connsiteX2876" fmla="*/ 2356011 w 2377881"/>
                <a:gd name="connsiteY2876" fmla="*/ 246515 h 509406"/>
                <a:gd name="connsiteX2877" fmla="*/ 2353916 w 2377881"/>
                <a:gd name="connsiteY2877" fmla="*/ 249373 h 509406"/>
                <a:gd name="connsiteX2878" fmla="*/ 2348962 w 2377881"/>
                <a:gd name="connsiteY2878" fmla="*/ 252230 h 509406"/>
                <a:gd name="connsiteX2879" fmla="*/ 2346200 w 2377881"/>
                <a:gd name="connsiteY2879" fmla="*/ 254135 h 509406"/>
                <a:gd name="connsiteX2880" fmla="*/ 2355154 w 2377881"/>
                <a:gd name="connsiteY2880" fmla="*/ 263946 h 509406"/>
                <a:gd name="connsiteX2881" fmla="*/ 2354773 w 2377881"/>
                <a:gd name="connsiteY2881" fmla="*/ 281853 h 509406"/>
                <a:gd name="connsiteX2882" fmla="*/ 2353630 w 2377881"/>
                <a:gd name="connsiteY2882" fmla="*/ 285663 h 509406"/>
                <a:gd name="connsiteX2883" fmla="*/ 2357535 w 2377881"/>
                <a:gd name="connsiteY2883" fmla="*/ 289473 h 509406"/>
                <a:gd name="connsiteX2884" fmla="*/ 2358773 w 2377881"/>
                <a:gd name="connsiteY2884" fmla="*/ 289378 h 509406"/>
                <a:gd name="connsiteX2885" fmla="*/ 2360488 w 2377881"/>
                <a:gd name="connsiteY2885" fmla="*/ 292045 h 509406"/>
                <a:gd name="connsiteX2886" fmla="*/ 2351725 w 2377881"/>
                <a:gd name="connsiteY2886" fmla="*/ 295474 h 509406"/>
                <a:gd name="connsiteX2887" fmla="*/ 2348486 w 2377881"/>
                <a:gd name="connsiteY2887" fmla="*/ 296712 h 509406"/>
                <a:gd name="connsiteX2888" fmla="*/ 2345057 w 2377881"/>
                <a:gd name="connsiteY2888" fmla="*/ 298045 h 509406"/>
                <a:gd name="connsiteX2889" fmla="*/ 2344105 w 2377881"/>
                <a:gd name="connsiteY2889" fmla="*/ 292426 h 509406"/>
                <a:gd name="connsiteX2890" fmla="*/ 2342200 w 2377881"/>
                <a:gd name="connsiteY2890" fmla="*/ 291092 h 509406"/>
                <a:gd name="connsiteX2891" fmla="*/ 2333247 w 2377881"/>
                <a:gd name="connsiteY2891" fmla="*/ 292807 h 509406"/>
                <a:gd name="connsiteX2892" fmla="*/ 2331055 w 2377881"/>
                <a:gd name="connsiteY2892" fmla="*/ 293759 h 509406"/>
                <a:gd name="connsiteX2893" fmla="*/ 2327913 w 2377881"/>
                <a:gd name="connsiteY2893" fmla="*/ 302046 h 509406"/>
                <a:gd name="connsiteX2894" fmla="*/ 2316578 w 2377881"/>
                <a:gd name="connsiteY2894" fmla="*/ 304427 h 509406"/>
                <a:gd name="connsiteX2895" fmla="*/ 2317435 w 2377881"/>
                <a:gd name="connsiteY2895" fmla="*/ 298712 h 509406"/>
                <a:gd name="connsiteX2896" fmla="*/ 2317435 w 2377881"/>
                <a:gd name="connsiteY2896" fmla="*/ 298617 h 509406"/>
                <a:gd name="connsiteX2897" fmla="*/ 2311625 w 2377881"/>
                <a:gd name="connsiteY2897" fmla="*/ 297855 h 509406"/>
                <a:gd name="connsiteX2898" fmla="*/ 2302004 w 2377881"/>
                <a:gd name="connsiteY2898" fmla="*/ 299569 h 509406"/>
                <a:gd name="connsiteX2899" fmla="*/ 2296956 w 2377881"/>
                <a:gd name="connsiteY2899" fmla="*/ 302713 h 509406"/>
                <a:gd name="connsiteX2900" fmla="*/ 2289813 w 2377881"/>
                <a:gd name="connsiteY2900" fmla="*/ 302236 h 509406"/>
                <a:gd name="connsiteX2901" fmla="*/ 2277716 w 2377881"/>
                <a:gd name="connsiteY2901" fmla="*/ 302617 h 509406"/>
                <a:gd name="connsiteX2902" fmla="*/ 2272191 w 2377881"/>
                <a:gd name="connsiteY2902" fmla="*/ 302236 h 509406"/>
                <a:gd name="connsiteX2903" fmla="*/ 2270572 w 2377881"/>
                <a:gd name="connsiteY2903" fmla="*/ 303189 h 509406"/>
                <a:gd name="connsiteX2904" fmla="*/ 2269619 w 2377881"/>
                <a:gd name="connsiteY2904" fmla="*/ 303760 h 509406"/>
                <a:gd name="connsiteX2905" fmla="*/ 2267048 w 2377881"/>
                <a:gd name="connsiteY2905" fmla="*/ 300808 h 509406"/>
                <a:gd name="connsiteX2906" fmla="*/ 2267428 w 2377881"/>
                <a:gd name="connsiteY2906" fmla="*/ 299569 h 509406"/>
                <a:gd name="connsiteX2907" fmla="*/ 2267619 w 2377881"/>
                <a:gd name="connsiteY2907" fmla="*/ 299093 h 509406"/>
                <a:gd name="connsiteX2908" fmla="*/ 2263714 w 2377881"/>
                <a:gd name="connsiteY2908" fmla="*/ 297760 h 509406"/>
                <a:gd name="connsiteX2909" fmla="*/ 2261714 w 2377881"/>
                <a:gd name="connsiteY2909" fmla="*/ 297950 h 509406"/>
                <a:gd name="connsiteX2910" fmla="*/ 2261428 w 2377881"/>
                <a:gd name="connsiteY2910" fmla="*/ 297950 h 509406"/>
                <a:gd name="connsiteX2911" fmla="*/ 2261999 w 2377881"/>
                <a:gd name="connsiteY2911" fmla="*/ 299855 h 509406"/>
                <a:gd name="connsiteX2912" fmla="*/ 2256189 w 2377881"/>
                <a:gd name="connsiteY2912" fmla="*/ 303094 h 509406"/>
                <a:gd name="connsiteX2913" fmla="*/ 2252950 w 2377881"/>
                <a:gd name="connsiteY2913" fmla="*/ 303760 h 509406"/>
                <a:gd name="connsiteX2914" fmla="*/ 2250379 w 2377881"/>
                <a:gd name="connsiteY2914" fmla="*/ 298617 h 509406"/>
                <a:gd name="connsiteX2915" fmla="*/ 2250664 w 2377881"/>
                <a:gd name="connsiteY2915" fmla="*/ 297760 h 509406"/>
                <a:gd name="connsiteX2916" fmla="*/ 2245997 w 2377881"/>
                <a:gd name="connsiteY2916" fmla="*/ 297569 h 509406"/>
                <a:gd name="connsiteX2917" fmla="*/ 2245426 w 2377881"/>
                <a:gd name="connsiteY2917" fmla="*/ 298903 h 509406"/>
                <a:gd name="connsiteX2918" fmla="*/ 2243902 w 2377881"/>
                <a:gd name="connsiteY2918" fmla="*/ 302617 h 509406"/>
                <a:gd name="connsiteX2919" fmla="*/ 2254284 w 2377881"/>
                <a:gd name="connsiteY2919" fmla="*/ 309285 h 509406"/>
                <a:gd name="connsiteX2920" fmla="*/ 2263142 w 2377881"/>
                <a:gd name="connsiteY2920" fmla="*/ 308332 h 509406"/>
                <a:gd name="connsiteX2921" fmla="*/ 2272096 w 2377881"/>
                <a:gd name="connsiteY2921" fmla="*/ 310618 h 509406"/>
                <a:gd name="connsiteX2922" fmla="*/ 2272667 w 2377881"/>
                <a:gd name="connsiteY2922" fmla="*/ 313285 h 509406"/>
                <a:gd name="connsiteX2923" fmla="*/ 2281145 w 2377881"/>
                <a:gd name="connsiteY2923" fmla="*/ 310428 h 509406"/>
                <a:gd name="connsiteX2924" fmla="*/ 2284479 w 2377881"/>
                <a:gd name="connsiteY2924" fmla="*/ 316238 h 509406"/>
                <a:gd name="connsiteX2925" fmla="*/ 2282954 w 2377881"/>
                <a:gd name="connsiteY2925" fmla="*/ 318619 h 509406"/>
                <a:gd name="connsiteX2926" fmla="*/ 2281525 w 2377881"/>
                <a:gd name="connsiteY2926" fmla="*/ 318715 h 509406"/>
                <a:gd name="connsiteX2927" fmla="*/ 2276287 w 2377881"/>
                <a:gd name="connsiteY2927" fmla="*/ 320524 h 509406"/>
                <a:gd name="connsiteX2928" fmla="*/ 2260952 w 2377881"/>
                <a:gd name="connsiteY2928" fmla="*/ 317667 h 509406"/>
                <a:gd name="connsiteX2929" fmla="*/ 2260094 w 2377881"/>
                <a:gd name="connsiteY2929" fmla="*/ 317000 h 509406"/>
                <a:gd name="connsiteX2930" fmla="*/ 2251427 w 2377881"/>
                <a:gd name="connsiteY2930" fmla="*/ 319191 h 509406"/>
                <a:gd name="connsiteX2931" fmla="*/ 2244950 w 2377881"/>
                <a:gd name="connsiteY2931" fmla="*/ 317095 h 509406"/>
                <a:gd name="connsiteX2932" fmla="*/ 2241997 w 2377881"/>
                <a:gd name="connsiteY2932" fmla="*/ 316333 h 509406"/>
                <a:gd name="connsiteX2933" fmla="*/ 2235329 w 2377881"/>
                <a:gd name="connsiteY2933" fmla="*/ 316143 h 509406"/>
                <a:gd name="connsiteX2934" fmla="*/ 2230757 w 2377881"/>
                <a:gd name="connsiteY2934" fmla="*/ 318524 h 509406"/>
                <a:gd name="connsiteX2935" fmla="*/ 2229138 w 2377881"/>
                <a:gd name="connsiteY2935" fmla="*/ 318715 h 509406"/>
                <a:gd name="connsiteX2936" fmla="*/ 2224185 w 2377881"/>
                <a:gd name="connsiteY2936" fmla="*/ 319191 h 509406"/>
                <a:gd name="connsiteX2937" fmla="*/ 2209136 w 2377881"/>
                <a:gd name="connsiteY2937" fmla="*/ 320048 h 509406"/>
                <a:gd name="connsiteX2938" fmla="*/ 2193991 w 2377881"/>
                <a:gd name="connsiteY2938" fmla="*/ 319762 h 509406"/>
                <a:gd name="connsiteX2939" fmla="*/ 2184942 w 2377881"/>
                <a:gd name="connsiteY2939" fmla="*/ 315095 h 509406"/>
                <a:gd name="connsiteX2940" fmla="*/ 2177894 w 2377881"/>
                <a:gd name="connsiteY2940" fmla="*/ 322144 h 509406"/>
                <a:gd name="connsiteX2941" fmla="*/ 2165892 w 2377881"/>
                <a:gd name="connsiteY2941" fmla="*/ 322144 h 509406"/>
                <a:gd name="connsiteX2942" fmla="*/ 2156843 w 2377881"/>
                <a:gd name="connsiteY2942" fmla="*/ 321001 h 509406"/>
                <a:gd name="connsiteX2943" fmla="*/ 2154271 w 2377881"/>
                <a:gd name="connsiteY2943" fmla="*/ 319286 h 509406"/>
                <a:gd name="connsiteX2944" fmla="*/ 2150938 w 2377881"/>
                <a:gd name="connsiteY2944" fmla="*/ 321191 h 509406"/>
                <a:gd name="connsiteX2945" fmla="*/ 2150557 w 2377881"/>
                <a:gd name="connsiteY2945" fmla="*/ 321858 h 509406"/>
                <a:gd name="connsiteX2946" fmla="*/ 2149128 w 2377881"/>
                <a:gd name="connsiteY2946" fmla="*/ 324525 h 509406"/>
                <a:gd name="connsiteX2947" fmla="*/ 2142747 w 2377881"/>
                <a:gd name="connsiteY2947" fmla="*/ 323572 h 509406"/>
                <a:gd name="connsiteX2948" fmla="*/ 2142747 w 2377881"/>
                <a:gd name="connsiteY2948" fmla="*/ 321096 h 509406"/>
                <a:gd name="connsiteX2949" fmla="*/ 2140746 w 2377881"/>
                <a:gd name="connsiteY2949" fmla="*/ 320620 h 509406"/>
                <a:gd name="connsiteX2950" fmla="*/ 2138936 w 2377881"/>
                <a:gd name="connsiteY2950" fmla="*/ 321191 h 509406"/>
                <a:gd name="connsiteX2951" fmla="*/ 2133031 w 2377881"/>
                <a:gd name="connsiteY2951" fmla="*/ 317572 h 509406"/>
                <a:gd name="connsiteX2952" fmla="*/ 2125411 w 2377881"/>
                <a:gd name="connsiteY2952" fmla="*/ 320239 h 509406"/>
                <a:gd name="connsiteX2953" fmla="*/ 2122458 w 2377881"/>
                <a:gd name="connsiteY2953" fmla="*/ 329287 h 509406"/>
                <a:gd name="connsiteX2954" fmla="*/ 2114743 w 2377881"/>
                <a:gd name="connsiteY2954" fmla="*/ 324525 h 509406"/>
                <a:gd name="connsiteX2955" fmla="*/ 2120839 w 2377881"/>
                <a:gd name="connsiteY2955" fmla="*/ 325573 h 509406"/>
                <a:gd name="connsiteX2956" fmla="*/ 2121982 w 2377881"/>
                <a:gd name="connsiteY2956" fmla="*/ 322906 h 509406"/>
                <a:gd name="connsiteX2957" fmla="*/ 2113981 w 2377881"/>
                <a:gd name="connsiteY2957" fmla="*/ 322620 h 509406"/>
                <a:gd name="connsiteX2958" fmla="*/ 2111314 w 2377881"/>
                <a:gd name="connsiteY2958" fmla="*/ 323382 h 509406"/>
                <a:gd name="connsiteX2959" fmla="*/ 2109599 w 2377881"/>
                <a:gd name="connsiteY2959" fmla="*/ 323858 h 509406"/>
                <a:gd name="connsiteX2960" fmla="*/ 2095502 w 2377881"/>
                <a:gd name="connsiteY2960" fmla="*/ 325954 h 509406"/>
                <a:gd name="connsiteX2961" fmla="*/ 2088168 w 2377881"/>
                <a:gd name="connsiteY2961" fmla="*/ 321953 h 509406"/>
                <a:gd name="connsiteX2962" fmla="*/ 2084644 w 2377881"/>
                <a:gd name="connsiteY2962" fmla="*/ 320048 h 509406"/>
                <a:gd name="connsiteX2963" fmla="*/ 2071880 w 2377881"/>
                <a:gd name="connsiteY2963" fmla="*/ 324430 h 509406"/>
                <a:gd name="connsiteX2964" fmla="*/ 2072642 w 2377881"/>
                <a:gd name="connsiteY2964" fmla="*/ 330907 h 509406"/>
                <a:gd name="connsiteX2965" fmla="*/ 2069594 w 2377881"/>
                <a:gd name="connsiteY2965" fmla="*/ 336812 h 509406"/>
                <a:gd name="connsiteX2966" fmla="*/ 2066927 w 2377881"/>
                <a:gd name="connsiteY2966" fmla="*/ 335955 h 509406"/>
                <a:gd name="connsiteX2967" fmla="*/ 2063784 w 2377881"/>
                <a:gd name="connsiteY2967" fmla="*/ 335002 h 509406"/>
                <a:gd name="connsiteX2968" fmla="*/ 2064737 w 2377881"/>
                <a:gd name="connsiteY2968" fmla="*/ 329002 h 509406"/>
                <a:gd name="connsiteX2969" fmla="*/ 2063022 w 2377881"/>
                <a:gd name="connsiteY2969" fmla="*/ 321382 h 509406"/>
                <a:gd name="connsiteX2970" fmla="*/ 2054926 w 2377881"/>
                <a:gd name="connsiteY2970" fmla="*/ 323382 h 509406"/>
                <a:gd name="connsiteX2971" fmla="*/ 2045687 w 2377881"/>
                <a:gd name="connsiteY2971" fmla="*/ 323858 h 509406"/>
                <a:gd name="connsiteX2972" fmla="*/ 2031209 w 2377881"/>
                <a:gd name="connsiteY2972" fmla="*/ 325954 h 509406"/>
                <a:gd name="connsiteX2973" fmla="*/ 2033304 w 2377881"/>
                <a:gd name="connsiteY2973" fmla="*/ 330145 h 509406"/>
                <a:gd name="connsiteX2974" fmla="*/ 2033875 w 2377881"/>
                <a:gd name="connsiteY2974" fmla="*/ 329954 h 509406"/>
                <a:gd name="connsiteX2975" fmla="*/ 2036733 w 2377881"/>
                <a:gd name="connsiteY2975" fmla="*/ 328811 h 509406"/>
                <a:gd name="connsiteX2976" fmla="*/ 2044067 w 2377881"/>
                <a:gd name="connsiteY2976" fmla="*/ 328049 h 509406"/>
                <a:gd name="connsiteX2977" fmla="*/ 2049020 w 2377881"/>
                <a:gd name="connsiteY2977" fmla="*/ 327097 h 509406"/>
                <a:gd name="connsiteX2978" fmla="*/ 2051592 w 2377881"/>
                <a:gd name="connsiteY2978" fmla="*/ 330907 h 509406"/>
                <a:gd name="connsiteX2979" fmla="*/ 2041305 w 2377881"/>
                <a:gd name="connsiteY2979" fmla="*/ 336145 h 509406"/>
                <a:gd name="connsiteX2980" fmla="*/ 2037971 w 2377881"/>
                <a:gd name="connsiteY2980" fmla="*/ 336241 h 509406"/>
                <a:gd name="connsiteX2981" fmla="*/ 2035114 w 2377881"/>
                <a:gd name="connsiteY2981" fmla="*/ 336336 h 509406"/>
                <a:gd name="connsiteX2982" fmla="*/ 2030161 w 2377881"/>
                <a:gd name="connsiteY2982" fmla="*/ 332145 h 509406"/>
                <a:gd name="connsiteX2983" fmla="*/ 2029018 w 2377881"/>
                <a:gd name="connsiteY2983" fmla="*/ 332526 h 509406"/>
                <a:gd name="connsiteX2984" fmla="*/ 2021874 w 2377881"/>
                <a:gd name="connsiteY2984" fmla="*/ 334145 h 509406"/>
                <a:gd name="connsiteX2985" fmla="*/ 2019398 w 2377881"/>
                <a:gd name="connsiteY2985" fmla="*/ 334050 h 509406"/>
                <a:gd name="connsiteX2986" fmla="*/ 2018826 w 2377881"/>
                <a:gd name="connsiteY2986" fmla="*/ 333383 h 509406"/>
                <a:gd name="connsiteX2987" fmla="*/ 2018921 w 2377881"/>
                <a:gd name="connsiteY2987" fmla="*/ 330049 h 509406"/>
                <a:gd name="connsiteX2988" fmla="*/ 2019398 w 2377881"/>
                <a:gd name="connsiteY2988" fmla="*/ 330049 h 509406"/>
                <a:gd name="connsiteX2989" fmla="*/ 2022541 w 2377881"/>
                <a:gd name="connsiteY2989" fmla="*/ 329764 h 509406"/>
                <a:gd name="connsiteX2990" fmla="*/ 2018445 w 2377881"/>
                <a:gd name="connsiteY2990" fmla="*/ 321572 h 509406"/>
                <a:gd name="connsiteX2991" fmla="*/ 2015587 w 2377881"/>
                <a:gd name="connsiteY2991" fmla="*/ 322810 h 509406"/>
                <a:gd name="connsiteX2992" fmla="*/ 2009301 w 2377881"/>
                <a:gd name="connsiteY2992" fmla="*/ 321763 h 509406"/>
                <a:gd name="connsiteX2993" fmla="*/ 2002919 w 2377881"/>
                <a:gd name="connsiteY2993" fmla="*/ 319477 h 509406"/>
                <a:gd name="connsiteX2994" fmla="*/ 1993871 w 2377881"/>
                <a:gd name="connsiteY2994" fmla="*/ 325192 h 509406"/>
                <a:gd name="connsiteX2995" fmla="*/ 1989680 w 2377881"/>
                <a:gd name="connsiteY2995" fmla="*/ 324906 h 509406"/>
                <a:gd name="connsiteX2996" fmla="*/ 1987775 w 2377881"/>
                <a:gd name="connsiteY2996" fmla="*/ 324715 h 509406"/>
                <a:gd name="connsiteX2997" fmla="*/ 1961200 w 2377881"/>
                <a:gd name="connsiteY2997" fmla="*/ 327573 h 509406"/>
                <a:gd name="connsiteX2998" fmla="*/ 1949865 w 2377881"/>
                <a:gd name="connsiteY2998" fmla="*/ 325954 h 509406"/>
                <a:gd name="connsiteX2999" fmla="*/ 1947484 w 2377881"/>
                <a:gd name="connsiteY2999" fmla="*/ 325573 h 509406"/>
                <a:gd name="connsiteX3000" fmla="*/ 1938340 w 2377881"/>
                <a:gd name="connsiteY3000" fmla="*/ 327478 h 509406"/>
                <a:gd name="connsiteX3001" fmla="*/ 1936339 w 2377881"/>
                <a:gd name="connsiteY3001" fmla="*/ 327668 h 509406"/>
                <a:gd name="connsiteX3002" fmla="*/ 1929577 w 2377881"/>
                <a:gd name="connsiteY3002" fmla="*/ 326144 h 509406"/>
                <a:gd name="connsiteX3003" fmla="*/ 1927957 w 2377881"/>
                <a:gd name="connsiteY3003" fmla="*/ 327001 h 509406"/>
                <a:gd name="connsiteX3004" fmla="*/ 1928053 w 2377881"/>
                <a:gd name="connsiteY3004" fmla="*/ 329002 h 509406"/>
                <a:gd name="connsiteX3005" fmla="*/ 1931005 w 2377881"/>
                <a:gd name="connsiteY3005" fmla="*/ 330716 h 509406"/>
                <a:gd name="connsiteX3006" fmla="*/ 1942340 w 2377881"/>
                <a:gd name="connsiteY3006" fmla="*/ 330907 h 509406"/>
                <a:gd name="connsiteX3007" fmla="*/ 1946055 w 2377881"/>
                <a:gd name="connsiteY3007" fmla="*/ 331002 h 509406"/>
                <a:gd name="connsiteX3008" fmla="*/ 1947484 w 2377881"/>
                <a:gd name="connsiteY3008" fmla="*/ 331002 h 509406"/>
                <a:gd name="connsiteX3009" fmla="*/ 1950341 w 2377881"/>
                <a:gd name="connsiteY3009" fmla="*/ 331764 h 509406"/>
                <a:gd name="connsiteX3010" fmla="*/ 1948722 w 2377881"/>
                <a:gd name="connsiteY3010" fmla="*/ 336622 h 509406"/>
                <a:gd name="connsiteX3011" fmla="*/ 1948532 w 2377881"/>
                <a:gd name="connsiteY3011" fmla="*/ 337860 h 509406"/>
                <a:gd name="connsiteX3012" fmla="*/ 1947988 w 2377881"/>
                <a:gd name="connsiteY3012" fmla="*/ 341213 h 509406"/>
                <a:gd name="connsiteX3013" fmla="*/ 1947198 w 2377881"/>
                <a:gd name="connsiteY3013" fmla="*/ 341098 h 509406"/>
                <a:gd name="connsiteX3014" fmla="*/ 1935768 w 2377881"/>
                <a:gd name="connsiteY3014" fmla="*/ 341765 h 509406"/>
                <a:gd name="connsiteX3015" fmla="*/ 1927863 w 2377881"/>
                <a:gd name="connsiteY3015" fmla="*/ 342908 h 509406"/>
                <a:gd name="connsiteX3016" fmla="*/ 1925291 w 2377881"/>
                <a:gd name="connsiteY3016" fmla="*/ 347956 h 509406"/>
                <a:gd name="connsiteX3017" fmla="*/ 1925291 w 2377881"/>
                <a:gd name="connsiteY3017" fmla="*/ 347671 h 509406"/>
                <a:gd name="connsiteX3018" fmla="*/ 1922338 w 2377881"/>
                <a:gd name="connsiteY3018" fmla="*/ 341384 h 509406"/>
                <a:gd name="connsiteX3019" fmla="*/ 1921100 w 2377881"/>
                <a:gd name="connsiteY3019" fmla="*/ 340908 h 509406"/>
                <a:gd name="connsiteX3020" fmla="*/ 1918242 w 2377881"/>
                <a:gd name="connsiteY3020" fmla="*/ 345004 h 509406"/>
                <a:gd name="connsiteX3021" fmla="*/ 1914813 w 2377881"/>
                <a:gd name="connsiteY3021" fmla="*/ 344623 h 509406"/>
                <a:gd name="connsiteX3022" fmla="*/ 1904145 w 2377881"/>
                <a:gd name="connsiteY3022" fmla="*/ 346528 h 509406"/>
                <a:gd name="connsiteX3023" fmla="*/ 1899382 w 2377881"/>
                <a:gd name="connsiteY3023" fmla="*/ 342622 h 509406"/>
                <a:gd name="connsiteX3024" fmla="*/ 1896620 w 2377881"/>
                <a:gd name="connsiteY3024" fmla="*/ 339574 h 509406"/>
                <a:gd name="connsiteX3025" fmla="*/ 1893001 w 2377881"/>
                <a:gd name="connsiteY3025" fmla="*/ 344146 h 509406"/>
                <a:gd name="connsiteX3026" fmla="*/ 1889572 w 2377881"/>
                <a:gd name="connsiteY3026" fmla="*/ 345575 h 509406"/>
                <a:gd name="connsiteX3027" fmla="*/ 1886333 w 2377881"/>
                <a:gd name="connsiteY3027" fmla="*/ 343194 h 509406"/>
                <a:gd name="connsiteX3028" fmla="*/ 1882142 w 2377881"/>
                <a:gd name="connsiteY3028" fmla="*/ 345861 h 509406"/>
                <a:gd name="connsiteX3029" fmla="*/ 1874904 w 2377881"/>
                <a:gd name="connsiteY3029" fmla="*/ 347099 h 509406"/>
                <a:gd name="connsiteX3030" fmla="*/ 1875665 w 2377881"/>
                <a:gd name="connsiteY3030" fmla="*/ 344527 h 509406"/>
                <a:gd name="connsiteX3031" fmla="*/ 1865473 w 2377881"/>
                <a:gd name="connsiteY3031" fmla="*/ 341384 h 509406"/>
                <a:gd name="connsiteX3032" fmla="*/ 1860997 w 2377881"/>
                <a:gd name="connsiteY3032" fmla="*/ 344623 h 509406"/>
                <a:gd name="connsiteX3033" fmla="*/ 1856234 w 2377881"/>
                <a:gd name="connsiteY3033" fmla="*/ 344146 h 509406"/>
                <a:gd name="connsiteX3034" fmla="*/ 1851853 w 2377881"/>
                <a:gd name="connsiteY3034" fmla="*/ 346909 h 509406"/>
                <a:gd name="connsiteX3035" fmla="*/ 1850519 w 2377881"/>
                <a:gd name="connsiteY3035" fmla="*/ 349766 h 509406"/>
                <a:gd name="connsiteX3036" fmla="*/ 1846614 w 2377881"/>
                <a:gd name="connsiteY3036" fmla="*/ 349385 h 509406"/>
                <a:gd name="connsiteX3037" fmla="*/ 1839851 w 2377881"/>
                <a:gd name="connsiteY3037" fmla="*/ 352528 h 509406"/>
                <a:gd name="connsiteX3038" fmla="*/ 1831850 w 2377881"/>
                <a:gd name="connsiteY3038" fmla="*/ 349099 h 509406"/>
                <a:gd name="connsiteX3039" fmla="*/ 1816896 w 2377881"/>
                <a:gd name="connsiteY3039" fmla="*/ 351385 h 509406"/>
                <a:gd name="connsiteX3040" fmla="*/ 1810514 w 2377881"/>
                <a:gd name="connsiteY3040" fmla="*/ 351290 h 509406"/>
                <a:gd name="connsiteX3041" fmla="*/ 1806133 w 2377881"/>
                <a:gd name="connsiteY3041" fmla="*/ 351195 h 509406"/>
                <a:gd name="connsiteX3042" fmla="*/ 1796894 w 2377881"/>
                <a:gd name="connsiteY3042" fmla="*/ 352528 h 509406"/>
                <a:gd name="connsiteX3043" fmla="*/ 1789179 w 2377881"/>
                <a:gd name="connsiteY3043" fmla="*/ 347004 h 509406"/>
                <a:gd name="connsiteX3044" fmla="*/ 1787559 w 2377881"/>
                <a:gd name="connsiteY3044" fmla="*/ 350814 h 509406"/>
                <a:gd name="connsiteX3045" fmla="*/ 1787083 w 2377881"/>
                <a:gd name="connsiteY3045" fmla="*/ 352052 h 509406"/>
                <a:gd name="connsiteX3046" fmla="*/ 1787559 w 2377881"/>
                <a:gd name="connsiteY3046" fmla="*/ 354814 h 509406"/>
                <a:gd name="connsiteX3047" fmla="*/ 1786035 w 2377881"/>
                <a:gd name="connsiteY3047" fmla="*/ 355291 h 509406"/>
                <a:gd name="connsiteX3048" fmla="*/ 1782320 w 2377881"/>
                <a:gd name="connsiteY3048" fmla="*/ 356338 h 509406"/>
                <a:gd name="connsiteX3049" fmla="*/ 1773653 w 2377881"/>
                <a:gd name="connsiteY3049" fmla="*/ 352909 h 509406"/>
                <a:gd name="connsiteX3050" fmla="*/ 1764699 w 2377881"/>
                <a:gd name="connsiteY3050" fmla="*/ 356529 h 509406"/>
                <a:gd name="connsiteX3051" fmla="*/ 1764889 w 2377881"/>
                <a:gd name="connsiteY3051" fmla="*/ 363482 h 509406"/>
                <a:gd name="connsiteX3052" fmla="*/ 1770319 w 2377881"/>
                <a:gd name="connsiteY3052" fmla="*/ 366149 h 509406"/>
                <a:gd name="connsiteX3053" fmla="*/ 1765080 w 2377881"/>
                <a:gd name="connsiteY3053" fmla="*/ 369578 h 509406"/>
                <a:gd name="connsiteX3054" fmla="*/ 1762889 w 2377881"/>
                <a:gd name="connsiteY3054" fmla="*/ 369102 h 509406"/>
                <a:gd name="connsiteX3055" fmla="*/ 1757746 w 2377881"/>
                <a:gd name="connsiteY3055" fmla="*/ 368054 h 509406"/>
                <a:gd name="connsiteX3056" fmla="*/ 1753460 w 2377881"/>
                <a:gd name="connsiteY3056" fmla="*/ 364625 h 509406"/>
                <a:gd name="connsiteX3057" fmla="*/ 1741077 w 2377881"/>
                <a:gd name="connsiteY3057" fmla="*/ 371197 h 509406"/>
                <a:gd name="connsiteX3058" fmla="*/ 1733552 w 2377881"/>
                <a:gd name="connsiteY3058" fmla="*/ 366054 h 509406"/>
                <a:gd name="connsiteX3059" fmla="*/ 1726504 w 2377881"/>
                <a:gd name="connsiteY3059" fmla="*/ 367387 h 509406"/>
                <a:gd name="connsiteX3060" fmla="*/ 1726789 w 2377881"/>
                <a:gd name="connsiteY3060" fmla="*/ 361387 h 509406"/>
                <a:gd name="connsiteX3061" fmla="*/ 1727838 w 2377881"/>
                <a:gd name="connsiteY3061" fmla="*/ 361577 h 509406"/>
                <a:gd name="connsiteX3062" fmla="*/ 1728885 w 2377881"/>
                <a:gd name="connsiteY3062" fmla="*/ 361863 h 509406"/>
                <a:gd name="connsiteX3063" fmla="*/ 1733552 w 2377881"/>
                <a:gd name="connsiteY3063" fmla="*/ 360625 h 509406"/>
                <a:gd name="connsiteX3064" fmla="*/ 1729647 w 2377881"/>
                <a:gd name="connsiteY3064" fmla="*/ 355291 h 509406"/>
                <a:gd name="connsiteX3065" fmla="*/ 1727647 w 2377881"/>
                <a:gd name="connsiteY3065" fmla="*/ 355100 h 509406"/>
                <a:gd name="connsiteX3066" fmla="*/ 1723360 w 2377881"/>
                <a:gd name="connsiteY3066" fmla="*/ 359101 h 509406"/>
                <a:gd name="connsiteX3067" fmla="*/ 1719169 w 2377881"/>
                <a:gd name="connsiteY3067" fmla="*/ 357196 h 509406"/>
                <a:gd name="connsiteX3068" fmla="*/ 1719169 w 2377881"/>
                <a:gd name="connsiteY3068" fmla="*/ 356148 h 509406"/>
                <a:gd name="connsiteX3069" fmla="*/ 1707073 w 2377881"/>
                <a:gd name="connsiteY3069" fmla="*/ 359386 h 509406"/>
                <a:gd name="connsiteX3070" fmla="*/ 1700500 w 2377881"/>
                <a:gd name="connsiteY3070" fmla="*/ 361291 h 509406"/>
                <a:gd name="connsiteX3071" fmla="*/ 1695833 w 2377881"/>
                <a:gd name="connsiteY3071" fmla="*/ 362625 h 509406"/>
                <a:gd name="connsiteX3072" fmla="*/ 1692500 w 2377881"/>
                <a:gd name="connsiteY3072" fmla="*/ 362339 h 509406"/>
                <a:gd name="connsiteX3073" fmla="*/ 1685737 w 2377881"/>
                <a:gd name="connsiteY3073" fmla="*/ 355291 h 509406"/>
                <a:gd name="connsiteX3074" fmla="*/ 1679260 w 2377881"/>
                <a:gd name="connsiteY3074" fmla="*/ 355386 h 509406"/>
                <a:gd name="connsiteX3075" fmla="*/ 1677069 w 2377881"/>
                <a:gd name="connsiteY3075" fmla="*/ 355386 h 509406"/>
                <a:gd name="connsiteX3076" fmla="*/ 1672307 w 2377881"/>
                <a:gd name="connsiteY3076" fmla="*/ 359672 h 509406"/>
                <a:gd name="connsiteX3077" fmla="*/ 1670592 w 2377881"/>
                <a:gd name="connsiteY3077" fmla="*/ 360434 h 509406"/>
                <a:gd name="connsiteX3078" fmla="*/ 1664972 w 2377881"/>
                <a:gd name="connsiteY3078" fmla="*/ 358339 h 509406"/>
                <a:gd name="connsiteX3079" fmla="*/ 1660496 w 2377881"/>
                <a:gd name="connsiteY3079" fmla="*/ 357481 h 509406"/>
                <a:gd name="connsiteX3080" fmla="*/ 1650971 w 2377881"/>
                <a:gd name="connsiteY3080" fmla="*/ 357386 h 509406"/>
                <a:gd name="connsiteX3081" fmla="*/ 1648399 w 2377881"/>
                <a:gd name="connsiteY3081" fmla="*/ 357386 h 509406"/>
                <a:gd name="connsiteX3082" fmla="*/ 1645731 w 2377881"/>
                <a:gd name="connsiteY3082" fmla="*/ 357481 h 509406"/>
                <a:gd name="connsiteX3083" fmla="*/ 1642493 w 2377881"/>
                <a:gd name="connsiteY3083" fmla="*/ 360244 h 509406"/>
                <a:gd name="connsiteX3084" fmla="*/ 1637540 w 2377881"/>
                <a:gd name="connsiteY3084" fmla="*/ 363863 h 509406"/>
                <a:gd name="connsiteX3085" fmla="*/ 1643636 w 2377881"/>
                <a:gd name="connsiteY3085" fmla="*/ 371483 h 509406"/>
                <a:gd name="connsiteX3086" fmla="*/ 1641255 w 2377881"/>
                <a:gd name="connsiteY3086" fmla="*/ 376341 h 509406"/>
                <a:gd name="connsiteX3087" fmla="*/ 1639731 w 2377881"/>
                <a:gd name="connsiteY3087" fmla="*/ 373102 h 509406"/>
                <a:gd name="connsiteX3088" fmla="*/ 1639064 w 2377881"/>
                <a:gd name="connsiteY3088" fmla="*/ 371483 h 509406"/>
                <a:gd name="connsiteX3089" fmla="*/ 1636588 w 2377881"/>
                <a:gd name="connsiteY3089" fmla="*/ 369864 h 509406"/>
                <a:gd name="connsiteX3090" fmla="*/ 1635731 w 2377881"/>
                <a:gd name="connsiteY3090" fmla="*/ 369864 h 509406"/>
                <a:gd name="connsiteX3091" fmla="*/ 1633635 w 2377881"/>
                <a:gd name="connsiteY3091" fmla="*/ 373960 h 509406"/>
                <a:gd name="connsiteX3092" fmla="*/ 1628587 w 2377881"/>
                <a:gd name="connsiteY3092" fmla="*/ 375960 h 509406"/>
                <a:gd name="connsiteX3093" fmla="*/ 1627920 w 2377881"/>
                <a:gd name="connsiteY3093" fmla="*/ 371959 h 509406"/>
                <a:gd name="connsiteX3094" fmla="*/ 1631254 w 2377881"/>
                <a:gd name="connsiteY3094" fmla="*/ 367387 h 509406"/>
                <a:gd name="connsiteX3095" fmla="*/ 1632016 w 2377881"/>
                <a:gd name="connsiteY3095" fmla="*/ 357196 h 509406"/>
                <a:gd name="connsiteX3096" fmla="*/ 1631063 w 2377881"/>
                <a:gd name="connsiteY3096" fmla="*/ 357196 h 509406"/>
                <a:gd name="connsiteX3097" fmla="*/ 1630301 w 2377881"/>
                <a:gd name="connsiteY3097" fmla="*/ 359577 h 509406"/>
                <a:gd name="connsiteX3098" fmla="*/ 1629349 w 2377881"/>
                <a:gd name="connsiteY3098" fmla="*/ 361291 h 509406"/>
                <a:gd name="connsiteX3099" fmla="*/ 1626301 w 2377881"/>
                <a:gd name="connsiteY3099" fmla="*/ 363482 h 509406"/>
                <a:gd name="connsiteX3100" fmla="*/ 1625920 w 2377881"/>
                <a:gd name="connsiteY3100" fmla="*/ 366244 h 509406"/>
                <a:gd name="connsiteX3101" fmla="*/ 1620967 w 2377881"/>
                <a:gd name="connsiteY3101" fmla="*/ 373388 h 509406"/>
                <a:gd name="connsiteX3102" fmla="*/ 1618300 w 2377881"/>
                <a:gd name="connsiteY3102" fmla="*/ 373864 h 509406"/>
                <a:gd name="connsiteX3103" fmla="*/ 1616014 w 2377881"/>
                <a:gd name="connsiteY3103" fmla="*/ 372245 h 509406"/>
                <a:gd name="connsiteX3104" fmla="*/ 1617443 w 2377881"/>
                <a:gd name="connsiteY3104" fmla="*/ 369864 h 509406"/>
                <a:gd name="connsiteX3105" fmla="*/ 1621157 w 2377881"/>
                <a:gd name="connsiteY3105" fmla="*/ 369673 h 509406"/>
                <a:gd name="connsiteX3106" fmla="*/ 1622205 w 2377881"/>
                <a:gd name="connsiteY3106" fmla="*/ 369102 h 509406"/>
                <a:gd name="connsiteX3107" fmla="*/ 1619157 w 2377881"/>
                <a:gd name="connsiteY3107" fmla="*/ 362149 h 509406"/>
                <a:gd name="connsiteX3108" fmla="*/ 1596773 w 2377881"/>
                <a:gd name="connsiteY3108" fmla="*/ 363863 h 509406"/>
                <a:gd name="connsiteX3109" fmla="*/ 1590868 w 2377881"/>
                <a:gd name="connsiteY3109" fmla="*/ 363006 h 509406"/>
                <a:gd name="connsiteX3110" fmla="*/ 1590487 w 2377881"/>
                <a:gd name="connsiteY3110" fmla="*/ 362911 h 509406"/>
                <a:gd name="connsiteX3111" fmla="*/ 1591121 w 2377881"/>
                <a:gd name="connsiteY3111" fmla="*/ 361801 h 509406"/>
                <a:gd name="connsiteX3112" fmla="*/ 1596011 w 2377881"/>
                <a:gd name="connsiteY3112" fmla="*/ 361577 h 509406"/>
                <a:gd name="connsiteX3113" fmla="*/ 1591710 w 2377881"/>
                <a:gd name="connsiteY3113" fmla="*/ 360771 h 509406"/>
                <a:gd name="connsiteX3114" fmla="*/ 1593535 w 2377881"/>
                <a:gd name="connsiteY3114" fmla="*/ 357577 h 509406"/>
                <a:gd name="connsiteX3115" fmla="*/ 1581533 w 2377881"/>
                <a:gd name="connsiteY3115" fmla="*/ 350719 h 509406"/>
                <a:gd name="connsiteX3116" fmla="*/ 1580771 w 2377881"/>
                <a:gd name="connsiteY3116" fmla="*/ 351100 h 509406"/>
                <a:gd name="connsiteX3117" fmla="*/ 1580009 w 2377881"/>
                <a:gd name="connsiteY3117" fmla="*/ 351576 h 509406"/>
                <a:gd name="connsiteX3118" fmla="*/ 1584867 w 2377881"/>
                <a:gd name="connsiteY3118" fmla="*/ 359482 h 509406"/>
                <a:gd name="connsiteX3119" fmla="*/ 1589915 w 2377881"/>
                <a:gd name="connsiteY3119" fmla="*/ 360434 h 509406"/>
                <a:gd name="connsiteX3120" fmla="*/ 1591710 w 2377881"/>
                <a:gd name="connsiteY3120" fmla="*/ 360771 h 509406"/>
                <a:gd name="connsiteX3121" fmla="*/ 1591121 w 2377881"/>
                <a:gd name="connsiteY3121" fmla="*/ 361801 h 509406"/>
                <a:gd name="connsiteX3122" fmla="*/ 1585629 w 2377881"/>
                <a:gd name="connsiteY3122" fmla="*/ 362053 h 509406"/>
                <a:gd name="connsiteX3123" fmla="*/ 1567532 w 2377881"/>
                <a:gd name="connsiteY3123" fmla="*/ 367102 h 509406"/>
                <a:gd name="connsiteX3124" fmla="*/ 1562198 w 2377881"/>
                <a:gd name="connsiteY3124" fmla="*/ 371769 h 509406"/>
                <a:gd name="connsiteX3125" fmla="*/ 1561340 w 2377881"/>
                <a:gd name="connsiteY3125" fmla="*/ 366435 h 509406"/>
                <a:gd name="connsiteX3126" fmla="*/ 1558673 w 2377881"/>
                <a:gd name="connsiteY3126" fmla="*/ 362149 h 509406"/>
                <a:gd name="connsiteX3127" fmla="*/ 1558007 w 2377881"/>
                <a:gd name="connsiteY3127" fmla="*/ 361577 h 509406"/>
                <a:gd name="connsiteX3128" fmla="*/ 1555149 w 2377881"/>
                <a:gd name="connsiteY3128" fmla="*/ 362815 h 509406"/>
                <a:gd name="connsiteX3129" fmla="*/ 1555244 w 2377881"/>
                <a:gd name="connsiteY3129" fmla="*/ 363482 h 509406"/>
                <a:gd name="connsiteX3130" fmla="*/ 1555911 w 2377881"/>
                <a:gd name="connsiteY3130" fmla="*/ 367197 h 509406"/>
                <a:gd name="connsiteX3131" fmla="*/ 1549339 w 2377881"/>
                <a:gd name="connsiteY3131" fmla="*/ 358815 h 509406"/>
                <a:gd name="connsiteX3132" fmla="*/ 1555149 w 2377881"/>
                <a:gd name="connsiteY3132" fmla="*/ 354910 h 509406"/>
                <a:gd name="connsiteX3133" fmla="*/ 1557816 w 2377881"/>
                <a:gd name="connsiteY3133" fmla="*/ 353195 h 509406"/>
                <a:gd name="connsiteX3134" fmla="*/ 1564007 w 2377881"/>
                <a:gd name="connsiteY3134" fmla="*/ 353671 h 509406"/>
                <a:gd name="connsiteX3135" fmla="*/ 1559721 w 2377881"/>
                <a:gd name="connsiteY3135" fmla="*/ 350242 h 509406"/>
                <a:gd name="connsiteX3136" fmla="*/ 1556197 w 2377881"/>
                <a:gd name="connsiteY3136" fmla="*/ 349576 h 509406"/>
                <a:gd name="connsiteX3137" fmla="*/ 1550386 w 2377881"/>
                <a:gd name="connsiteY3137" fmla="*/ 348909 h 509406"/>
                <a:gd name="connsiteX3138" fmla="*/ 1548767 w 2377881"/>
                <a:gd name="connsiteY3138" fmla="*/ 353386 h 509406"/>
                <a:gd name="connsiteX3139" fmla="*/ 1548005 w 2377881"/>
                <a:gd name="connsiteY3139" fmla="*/ 356053 h 509406"/>
                <a:gd name="connsiteX3140" fmla="*/ 1544195 w 2377881"/>
                <a:gd name="connsiteY3140" fmla="*/ 350623 h 509406"/>
                <a:gd name="connsiteX3141" fmla="*/ 1544481 w 2377881"/>
                <a:gd name="connsiteY3141" fmla="*/ 340336 h 509406"/>
                <a:gd name="connsiteX3142" fmla="*/ 1554292 w 2377881"/>
                <a:gd name="connsiteY3142" fmla="*/ 342337 h 509406"/>
                <a:gd name="connsiteX3143" fmla="*/ 1555435 w 2377881"/>
                <a:gd name="connsiteY3143" fmla="*/ 342432 h 509406"/>
                <a:gd name="connsiteX3144" fmla="*/ 1559150 w 2377881"/>
                <a:gd name="connsiteY3144" fmla="*/ 339670 h 509406"/>
                <a:gd name="connsiteX3145" fmla="*/ 1560007 w 2377881"/>
                <a:gd name="connsiteY3145" fmla="*/ 335955 h 509406"/>
                <a:gd name="connsiteX3146" fmla="*/ 1558673 w 2377881"/>
                <a:gd name="connsiteY3146" fmla="*/ 335288 h 509406"/>
                <a:gd name="connsiteX3147" fmla="*/ 1545529 w 2377881"/>
                <a:gd name="connsiteY3147" fmla="*/ 335669 h 509406"/>
                <a:gd name="connsiteX3148" fmla="*/ 1540385 w 2377881"/>
                <a:gd name="connsiteY3148" fmla="*/ 336336 h 509406"/>
                <a:gd name="connsiteX3149" fmla="*/ 1537242 w 2377881"/>
                <a:gd name="connsiteY3149" fmla="*/ 336717 h 509406"/>
                <a:gd name="connsiteX3150" fmla="*/ 1533146 w 2377881"/>
                <a:gd name="connsiteY3150" fmla="*/ 348052 h 509406"/>
                <a:gd name="connsiteX3151" fmla="*/ 1533337 w 2377881"/>
                <a:gd name="connsiteY3151" fmla="*/ 350433 h 509406"/>
                <a:gd name="connsiteX3152" fmla="*/ 1534575 w 2377881"/>
                <a:gd name="connsiteY3152" fmla="*/ 353005 h 509406"/>
                <a:gd name="connsiteX3153" fmla="*/ 1537433 w 2377881"/>
                <a:gd name="connsiteY3153" fmla="*/ 353957 h 509406"/>
                <a:gd name="connsiteX3154" fmla="*/ 1544957 w 2377881"/>
                <a:gd name="connsiteY3154" fmla="*/ 358243 h 509406"/>
                <a:gd name="connsiteX3155" fmla="*/ 1545243 w 2377881"/>
                <a:gd name="connsiteY3155" fmla="*/ 359863 h 509406"/>
                <a:gd name="connsiteX3156" fmla="*/ 1545529 w 2377881"/>
                <a:gd name="connsiteY3156" fmla="*/ 361006 h 509406"/>
                <a:gd name="connsiteX3157" fmla="*/ 1543814 w 2377881"/>
                <a:gd name="connsiteY3157" fmla="*/ 365863 h 509406"/>
                <a:gd name="connsiteX3158" fmla="*/ 1535909 w 2377881"/>
                <a:gd name="connsiteY3158" fmla="*/ 366721 h 509406"/>
                <a:gd name="connsiteX3159" fmla="*/ 1529432 w 2377881"/>
                <a:gd name="connsiteY3159" fmla="*/ 362339 h 509406"/>
                <a:gd name="connsiteX3160" fmla="*/ 1522383 w 2377881"/>
                <a:gd name="connsiteY3160" fmla="*/ 366244 h 509406"/>
                <a:gd name="connsiteX3161" fmla="*/ 1512953 w 2377881"/>
                <a:gd name="connsiteY3161" fmla="*/ 363101 h 509406"/>
                <a:gd name="connsiteX3162" fmla="*/ 1506857 w 2377881"/>
                <a:gd name="connsiteY3162" fmla="*/ 365482 h 509406"/>
                <a:gd name="connsiteX3163" fmla="*/ 1506191 w 2377881"/>
                <a:gd name="connsiteY3163" fmla="*/ 365863 h 509406"/>
                <a:gd name="connsiteX3164" fmla="*/ 1504095 w 2377881"/>
                <a:gd name="connsiteY3164" fmla="*/ 366911 h 509406"/>
                <a:gd name="connsiteX3165" fmla="*/ 1498856 w 2377881"/>
                <a:gd name="connsiteY3165" fmla="*/ 365197 h 509406"/>
                <a:gd name="connsiteX3166" fmla="*/ 1493141 w 2377881"/>
                <a:gd name="connsiteY3166" fmla="*/ 364149 h 509406"/>
                <a:gd name="connsiteX3167" fmla="*/ 1483711 w 2377881"/>
                <a:gd name="connsiteY3167" fmla="*/ 367768 h 509406"/>
                <a:gd name="connsiteX3168" fmla="*/ 1473043 w 2377881"/>
                <a:gd name="connsiteY3168" fmla="*/ 362530 h 509406"/>
                <a:gd name="connsiteX3169" fmla="*/ 1469424 w 2377881"/>
                <a:gd name="connsiteY3169" fmla="*/ 365482 h 509406"/>
                <a:gd name="connsiteX3170" fmla="*/ 1469043 w 2377881"/>
                <a:gd name="connsiteY3170" fmla="*/ 365863 h 509406"/>
                <a:gd name="connsiteX3171" fmla="*/ 1460661 w 2377881"/>
                <a:gd name="connsiteY3171" fmla="*/ 367292 h 509406"/>
                <a:gd name="connsiteX3172" fmla="*/ 1456565 w 2377881"/>
                <a:gd name="connsiteY3172" fmla="*/ 375007 h 509406"/>
                <a:gd name="connsiteX3173" fmla="*/ 1451517 w 2377881"/>
                <a:gd name="connsiteY3173" fmla="*/ 374436 h 509406"/>
                <a:gd name="connsiteX3174" fmla="*/ 1443707 w 2377881"/>
                <a:gd name="connsiteY3174" fmla="*/ 378627 h 509406"/>
                <a:gd name="connsiteX3175" fmla="*/ 1443135 w 2377881"/>
                <a:gd name="connsiteY3175" fmla="*/ 377960 h 509406"/>
                <a:gd name="connsiteX3176" fmla="*/ 1441135 w 2377881"/>
                <a:gd name="connsiteY3176" fmla="*/ 375579 h 509406"/>
                <a:gd name="connsiteX3177" fmla="*/ 1441040 w 2377881"/>
                <a:gd name="connsiteY3177" fmla="*/ 372531 h 509406"/>
                <a:gd name="connsiteX3178" fmla="*/ 1431991 w 2377881"/>
                <a:gd name="connsiteY3178" fmla="*/ 367673 h 509406"/>
                <a:gd name="connsiteX3179" fmla="*/ 1420656 w 2377881"/>
                <a:gd name="connsiteY3179" fmla="*/ 365482 h 509406"/>
                <a:gd name="connsiteX3180" fmla="*/ 1418370 w 2377881"/>
                <a:gd name="connsiteY3180" fmla="*/ 369292 h 509406"/>
                <a:gd name="connsiteX3181" fmla="*/ 1416941 w 2377881"/>
                <a:gd name="connsiteY3181" fmla="*/ 370054 h 509406"/>
                <a:gd name="connsiteX3182" fmla="*/ 1413798 w 2377881"/>
                <a:gd name="connsiteY3182" fmla="*/ 373674 h 509406"/>
                <a:gd name="connsiteX3183" fmla="*/ 1409607 w 2377881"/>
                <a:gd name="connsiteY3183" fmla="*/ 371769 h 509406"/>
                <a:gd name="connsiteX3184" fmla="*/ 1409607 w 2377881"/>
                <a:gd name="connsiteY3184" fmla="*/ 370721 h 509406"/>
                <a:gd name="connsiteX3185" fmla="*/ 1404654 w 2377881"/>
                <a:gd name="connsiteY3185" fmla="*/ 370054 h 509406"/>
                <a:gd name="connsiteX3186" fmla="*/ 1394462 w 2377881"/>
                <a:gd name="connsiteY3186" fmla="*/ 369578 h 509406"/>
                <a:gd name="connsiteX3187" fmla="*/ 1391033 w 2377881"/>
                <a:gd name="connsiteY3187" fmla="*/ 372721 h 509406"/>
                <a:gd name="connsiteX3188" fmla="*/ 1386747 w 2377881"/>
                <a:gd name="connsiteY3188" fmla="*/ 376436 h 509406"/>
                <a:gd name="connsiteX3189" fmla="*/ 1382842 w 2377881"/>
                <a:gd name="connsiteY3189" fmla="*/ 379008 h 509406"/>
                <a:gd name="connsiteX3190" fmla="*/ 1376460 w 2377881"/>
                <a:gd name="connsiteY3190" fmla="*/ 379198 h 509406"/>
                <a:gd name="connsiteX3191" fmla="*/ 1376651 w 2377881"/>
                <a:gd name="connsiteY3191" fmla="*/ 382437 h 509406"/>
                <a:gd name="connsiteX3192" fmla="*/ 1375793 w 2377881"/>
                <a:gd name="connsiteY3192" fmla="*/ 382437 h 509406"/>
                <a:gd name="connsiteX3193" fmla="*/ 1370745 w 2377881"/>
                <a:gd name="connsiteY3193" fmla="*/ 382246 h 509406"/>
                <a:gd name="connsiteX3194" fmla="*/ 1365601 w 2377881"/>
                <a:gd name="connsiteY3194" fmla="*/ 374055 h 509406"/>
                <a:gd name="connsiteX3195" fmla="*/ 1362839 w 2377881"/>
                <a:gd name="connsiteY3195" fmla="*/ 373579 h 509406"/>
                <a:gd name="connsiteX3196" fmla="*/ 1361410 w 2377881"/>
                <a:gd name="connsiteY3196" fmla="*/ 380818 h 509406"/>
                <a:gd name="connsiteX3197" fmla="*/ 1360458 w 2377881"/>
                <a:gd name="connsiteY3197" fmla="*/ 387866 h 509406"/>
                <a:gd name="connsiteX3198" fmla="*/ 1348647 w 2377881"/>
                <a:gd name="connsiteY3198" fmla="*/ 381580 h 509406"/>
                <a:gd name="connsiteX3199" fmla="*/ 1345854 w 2377881"/>
                <a:gd name="connsiteY3199" fmla="*/ 377695 h 509406"/>
                <a:gd name="connsiteX3200" fmla="*/ 1344802 w 2377881"/>
                <a:gd name="connsiteY3200" fmla="*/ 379616 h 509406"/>
                <a:gd name="connsiteX3201" fmla="*/ 1340742 w 2377881"/>
                <a:gd name="connsiteY3201" fmla="*/ 379199 h 509406"/>
                <a:gd name="connsiteX3202" fmla="*/ 1340742 w 2377881"/>
                <a:gd name="connsiteY3202" fmla="*/ 373388 h 509406"/>
                <a:gd name="connsiteX3203" fmla="*/ 1342732 w 2377881"/>
                <a:gd name="connsiteY3203" fmla="*/ 374351 h 509406"/>
                <a:gd name="connsiteX3204" fmla="*/ 1341218 w 2377881"/>
                <a:gd name="connsiteY3204" fmla="*/ 373007 h 509406"/>
                <a:gd name="connsiteX3205" fmla="*/ 1337503 w 2377881"/>
                <a:gd name="connsiteY3205" fmla="*/ 374150 h 509406"/>
                <a:gd name="connsiteX3206" fmla="*/ 1336265 w 2377881"/>
                <a:gd name="connsiteY3206" fmla="*/ 374245 h 509406"/>
                <a:gd name="connsiteX3207" fmla="*/ 1332264 w 2377881"/>
                <a:gd name="connsiteY3207" fmla="*/ 374436 h 509406"/>
                <a:gd name="connsiteX3208" fmla="*/ 1333598 w 2377881"/>
                <a:gd name="connsiteY3208" fmla="*/ 370150 h 509406"/>
                <a:gd name="connsiteX3209" fmla="*/ 1330168 w 2377881"/>
                <a:gd name="connsiteY3209" fmla="*/ 369769 h 509406"/>
                <a:gd name="connsiteX3210" fmla="*/ 1326644 w 2377881"/>
                <a:gd name="connsiteY3210" fmla="*/ 372626 h 509406"/>
                <a:gd name="connsiteX3211" fmla="*/ 1320643 w 2377881"/>
                <a:gd name="connsiteY3211" fmla="*/ 372626 h 509406"/>
                <a:gd name="connsiteX3212" fmla="*/ 1324549 w 2377881"/>
                <a:gd name="connsiteY3212" fmla="*/ 379294 h 509406"/>
                <a:gd name="connsiteX3213" fmla="*/ 1320739 w 2377881"/>
                <a:gd name="connsiteY3213" fmla="*/ 382056 h 509406"/>
                <a:gd name="connsiteX3214" fmla="*/ 1319596 w 2377881"/>
                <a:gd name="connsiteY3214" fmla="*/ 381389 h 509406"/>
                <a:gd name="connsiteX3215" fmla="*/ 1310261 w 2377881"/>
                <a:gd name="connsiteY3215" fmla="*/ 376150 h 509406"/>
                <a:gd name="connsiteX3216" fmla="*/ 1297117 w 2377881"/>
                <a:gd name="connsiteY3216" fmla="*/ 386723 h 509406"/>
                <a:gd name="connsiteX3217" fmla="*/ 1297593 w 2377881"/>
                <a:gd name="connsiteY3217" fmla="*/ 379960 h 509406"/>
                <a:gd name="connsiteX3218" fmla="*/ 1301689 w 2377881"/>
                <a:gd name="connsiteY3218" fmla="*/ 375103 h 509406"/>
                <a:gd name="connsiteX3219" fmla="*/ 1299689 w 2377881"/>
                <a:gd name="connsiteY3219" fmla="*/ 371007 h 509406"/>
                <a:gd name="connsiteX3220" fmla="*/ 1285210 w 2377881"/>
                <a:gd name="connsiteY3220" fmla="*/ 371674 h 509406"/>
                <a:gd name="connsiteX3221" fmla="*/ 1276162 w 2377881"/>
                <a:gd name="connsiteY3221" fmla="*/ 383104 h 509406"/>
                <a:gd name="connsiteX3222" fmla="*/ 1275685 w 2377881"/>
                <a:gd name="connsiteY3222" fmla="*/ 383961 h 509406"/>
                <a:gd name="connsiteX3223" fmla="*/ 1275114 w 2377881"/>
                <a:gd name="connsiteY3223" fmla="*/ 385009 h 509406"/>
                <a:gd name="connsiteX3224" fmla="*/ 1272447 w 2377881"/>
                <a:gd name="connsiteY3224" fmla="*/ 385866 h 509406"/>
                <a:gd name="connsiteX3225" fmla="*/ 1266827 w 2377881"/>
                <a:gd name="connsiteY3225" fmla="*/ 381865 h 509406"/>
                <a:gd name="connsiteX3226" fmla="*/ 1265208 w 2377881"/>
                <a:gd name="connsiteY3226" fmla="*/ 380532 h 509406"/>
                <a:gd name="connsiteX3227" fmla="*/ 1263875 w 2377881"/>
                <a:gd name="connsiteY3227" fmla="*/ 379484 h 509406"/>
                <a:gd name="connsiteX3228" fmla="*/ 1258636 w 2377881"/>
                <a:gd name="connsiteY3228" fmla="*/ 379579 h 509406"/>
                <a:gd name="connsiteX3229" fmla="*/ 1250635 w 2377881"/>
                <a:gd name="connsiteY3229" fmla="*/ 384151 h 509406"/>
                <a:gd name="connsiteX3230" fmla="*/ 1249777 w 2377881"/>
                <a:gd name="connsiteY3230" fmla="*/ 381008 h 509406"/>
                <a:gd name="connsiteX3231" fmla="*/ 1250635 w 2377881"/>
                <a:gd name="connsiteY3231" fmla="*/ 380532 h 509406"/>
                <a:gd name="connsiteX3232" fmla="*/ 1251492 w 2377881"/>
                <a:gd name="connsiteY3232" fmla="*/ 380056 h 509406"/>
                <a:gd name="connsiteX3233" fmla="*/ 1250349 w 2377881"/>
                <a:gd name="connsiteY3233" fmla="*/ 376531 h 509406"/>
                <a:gd name="connsiteX3234" fmla="*/ 1249206 w 2377881"/>
                <a:gd name="connsiteY3234" fmla="*/ 376531 h 509406"/>
                <a:gd name="connsiteX3235" fmla="*/ 1245110 w 2377881"/>
                <a:gd name="connsiteY3235" fmla="*/ 376627 h 509406"/>
                <a:gd name="connsiteX3236" fmla="*/ 1241872 w 2377881"/>
                <a:gd name="connsiteY3236" fmla="*/ 384532 h 509406"/>
                <a:gd name="connsiteX3237" fmla="*/ 1244062 w 2377881"/>
                <a:gd name="connsiteY3237" fmla="*/ 388533 h 509406"/>
                <a:gd name="connsiteX3238" fmla="*/ 1245586 w 2377881"/>
                <a:gd name="connsiteY3238" fmla="*/ 396534 h 509406"/>
                <a:gd name="connsiteX3239" fmla="*/ 1239300 w 2377881"/>
                <a:gd name="connsiteY3239" fmla="*/ 401773 h 509406"/>
                <a:gd name="connsiteX3240" fmla="*/ 1238443 w 2377881"/>
                <a:gd name="connsiteY3240" fmla="*/ 401487 h 509406"/>
                <a:gd name="connsiteX3241" fmla="*/ 1237681 w 2377881"/>
                <a:gd name="connsiteY3241" fmla="*/ 401201 h 509406"/>
                <a:gd name="connsiteX3242" fmla="*/ 1238252 w 2377881"/>
                <a:gd name="connsiteY3242" fmla="*/ 394057 h 509406"/>
                <a:gd name="connsiteX3243" fmla="*/ 1235109 w 2377881"/>
                <a:gd name="connsiteY3243" fmla="*/ 393391 h 509406"/>
                <a:gd name="connsiteX3244" fmla="*/ 1232347 w 2377881"/>
                <a:gd name="connsiteY3244" fmla="*/ 392819 h 509406"/>
                <a:gd name="connsiteX3245" fmla="*/ 1235109 w 2377881"/>
                <a:gd name="connsiteY3245" fmla="*/ 389390 h 509406"/>
                <a:gd name="connsiteX3246" fmla="*/ 1236633 w 2377881"/>
                <a:gd name="connsiteY3246" fmla="*/ 389009 h 509406"/>
                <a:gd name="connsiteX3247" fmla="*/ 1237395 w 2377881"/>
                <a:gd name="connsiteY3247" fmla="*/ 388819 h 509406"/>
                <a:gd name="connsiteX3248" fmla="*/ 1234823 w 2377881"/>
                <a:gd name="connsiteY3248" fmla="*/ 386342 h 509406"/>
                <a:gd name="connsiteX3249" fmla="*/ 1234728 w 2377881"/>
                <a:gd name="connsiteY3249" fmla="*/ 385390 h 509406"/>
                <a:gd name="connsiteX3250" fmla="*/ 1234633 w 2377881"/>
                <a:gd name="connsiteY3250" fmla="*/ 383580 h 509406"/>
                <a:gd name="connsiteX3251" fmla="*/ 1230061 w 2377881"/>
                <a:gd name="connsiteY3251" fmla="*/ 377770 h 509406"/>
                <a:gd name="connsiteX3252" fmla="*/ 1227965 w 2377881"/>
                <a:gd name="connsiteY3252" fmla="*/ 378913 h 509406"/>
                <a:gd name="connsiteX3253" fmla="*/ 1219964 w 2377881"/>
                <a:gd name="connsiteY3253" fmla="*/ 380246 h 509406"/>
                <a:gd name="connsiteX3254" fmla="*/ 1217774 w 2377881"/>
                <a:gd name="connsiteY3254" fmla="*/ 379198 h 509406"/>
                <a:gd name="connsiteX3255" fmla="*/ 1209296 w 2377881"/>
                <a:gd name="connsiteY3255" fmla="*/ 376341 h 509406"/>
                <a:gd name="connsiteX3256" fmla="*/ 1213201 w 2377881"/>
                <a:gd name="connsiteY3256" fmla="*/ 379484 h 509406"/>
                <a:gd name="connsiteX3257" fmla="*/ 1213773 w 2377881"/>
                <a:gd name="connsiteY3257" fmla="*/ 379865 h 509406"/>
                <a:gd name="connsiteX3258" fmla="*/ 1205772 w 2377881"/>
                <a:gd name="connsiteY3258" fmla="*/ 385771 h 509406"/>
                <a:gd name="connsiteX3259" fmla="*/ 1203581 w 2377881"/>
                <a:gd name="connsiteY3259" fmla="*/ 383675 h 509406"/>
                <a:gd name="connsiteX3260" fmla="*/ 1193104 w 2377881"/>
                <a:gd name="connsiteY3260" fmla="*/ 382437 h 509406"/>
                <a:gd name="connsiteX3261" fmla="*/ 1183865 w 2377881"/>
                <a:gd name="connsiteY3261" fmla="*/ 380722 h 509406"/>
                <a:gd name="connsiteX3262" fmla="*/ 1181388 w 2377881"/>
                <a:gd name="connsiteY3262" fmla="*/ 379008 h 509406"/>
                <a:gd name="connsiteX3263" fmla="*/ 1171292 w 2377881"/>
                <a:gd name="connsiteY3263" fmla="*/ 382151 h 509406"/>
                <a:gd name="connsiteX3264" fmla="*/ 1174530 w 2377881"/>
                <a:gd name="connsiteY3264" fmla="*/ 388723 h 509406"/>
                <a:gd name="connsiteX3265" fmla="*/ 1169101 w 2377881"/>
                <a:gd name="connsiteY3265" fmla="*/ 384723 h 509406"/>
                <a:gd name="connsiteX3266" fmla="*/ 1165291 w 2377881"/>
                <a:gd name="connsiteY3266" fmla="*/ 377484 h 509406"/>
                <a:gd name="connsiteX3267" fmla="*/ 1157004 w 2377881"/>
                <a:gd name="connsiteY3267" fmla="*/ 379675 h 509406"/>
                <a:gd name="connsiteX3268" fmla="*/ 1156051 w 2377881"/>
                <a:gd name="connsiteY3268" fmla="*/ 378722 h 509406"/>
                <a:gd name="connsiteX3269" fmla="*/ 1152718 w 2377881"/>
                <a:gd name="connsiteY3269" fmla="*/ 378817 h 509406"/>
                <a:gd name="connsiteX3270" fmla="*/ 1151956 w 2377881"/>
                <a:gd name="connsiteY3270" fmla="*/ 380532 h 509406"/>
                <a:gd name="connsiteX3271" fmla="*/ 1154337 w 2377881"/>
                <a:gd name="connsiteY3271" fmla="*/ 382723 h 509406"/>
                <a:gd name="connsiteX3272" fmla="*/ 1161481 w 2377881"/>
                <a:gd name="connsiteY3272" fmla="*/ 388247 h 509406"/>
                <a:gd name="connsiteX3273" fmla="*/ 1150908 w 2377881"/>
                <a:gd name="connsiteY3273" fmla="*/ 396058 h 509406"/>
                <a:gd name="connsiteX3274" fmla="*/ 1145669 w 2377881"/>
                <a:gd name="connsiteY3274" fmla="*/ 396629 h 509406"/>
                <a:gd name="connsiteX3275" fmla="*/ 1131477 w 2377881"/>
                <a:gd name="connsiteY3275" fmla="*/ 392438 h 509406"/>
                <a:gd name="connsiteX3276" fmla="*/ 1127667 w 2377881"/>
                <a:gd name="connsiteY3276" fmla="*/ 389676 h 509406"/>
                <a:gd name="connsiteX3277" fmla="*/ 1119285 w 2377881"/>
                <a:gd name="connsiteY3277" fmla="*/ 396724 h 509406"/>
                <a:gd name="connsiteX3278" fmla="*/ 1118142 w 2377881"/>
                <a:gd name="connsiteY3278" fmla="*/ 395962 h 509406"/>
                <a:gd name="connsiteX3279" fmla="*/ 1116237 w 2377881"/>
                <a:gd name="connsiteY3279" fmla="*/ 394724 h 509406"/>
                <a:gd name="connsiteX3280" fmla="*/ 1110617 w 2377881"/>
                <a:gd name="connsiteY3280" fmla="*/ 393772 h 509406"/>
                <a:gd name="connsiteX3281" fmla="*/ 1110712 w 2377881"/>
                <a:gd name="connsiteY3281" fmla="*/ 393295 h 509406"/>
                <a:gd name="connsiteX3282" fmla="*/ 1112332 w 2377881"/>
                <a:gd name="connsiteY3282" fmla="*/ 391009 h 509406"/>
                <a:gd name="connsiteX3283" fmla="*/ 1130334 w 2377881"/>
                <a:gd name="connsiteY3283" fmla="*/ 388438 h 509406"/>
                <a:gd name="connsiteX3284" fmla="*/ 1130715 w 2377881"/>
                <a:gd name="connsiteY3284" fmla="*/ 388438 h 509406"/>
                <a:gd name="connsiteX3285" fmla="*/ 1128143 w 2377881"/>
                <a:gd name="connsiteY3285" fmla="*/ 384628 h 509406"/>
                <a:gd name="connsiteX3286" fmla="*/ 1118904 w 2377881"/>
                <a:gd name="connsiteY3286" fmla="*/ 381770 h 509406"/>
                <a:gd name="connsiteX3287" fmla="*/ 1115475 w 2377881"/>
                <a:gd name="connsiteY3287" fmla="*/ 384151 h 509406"/>
                <a:gd name="connsiteX3288" fmla="*/ 1112236 w 2377881"/>
                <a:gd name="connsiteY3288" fmla="*/ 378722 h 509406"/>
                <a:gd name="connsiteX3289" fmla="*/ 1114618 w 2377881"/>
                <a:gd name="connsiteY3289" fmla="*/ 373007 h 509406"/>
                <a:gd name="connsiteX3290" fmla="*/ 1110712 w 2377881"/>
                <a:gd name="connsiteY3290" fmla="*/ 372055 h 509406"/>
                <a:gd name="connsiteX3291" fmla="*/ 1107379 w 2377881"/>
                <a:gd name="connsiteY3291" fmla="*/ 371197 h 509406"/>
                <a:gd name="connsiteX3292" fmla="*/ 1100044 w 2377881"/>
                <a:gd name="connsiteY3292" fmla="*/ 374436 h 509406"/>
                <a:gd name="connsiteX3293" fmla="*/ 1100426 w 2377881"/>
                <a:gd name="connsiteY3293" fmla="*/ 375103 h 509406"/>
                <a:gd name="connsiteX3294" fmla="*/ 1101759 w 2377881"/>
                <a:gd name="connsiteY3294" fmla="*/ 377389 h 509406"/>
                <a:gd name="connsiteX3295" fmla="*/ 1099283 w 2377881"/>
                <a:gd name="connsiteY3295" fmla="*/ 381008 h 509406"/>
                <a:gd name="connsiteX3296" fmla="*/ 1096425 w 2377881"/>
                <a:gd name="connsiteY3296" fmla="*/ 380437 h 509406"/>
                <a:gd name="connsiteX3297" fmla="*/ 1092710 w 2377881"/>
                <a:gd name="connsiteY3297" fmla="*/ 378722 h 509406"/>
                <a:gd name="connsiteX3298" fmla="*/ 1090139 w 2377881"/>
                <a:gd name="connsiteY3298" fmla="*/ 373293 h 509406"/>
                <a:gd name="connsiteX3299" fmla="*/ 1088234 w 2377881"/>
                <a:gd name="connsiteY3299" fmla="*/ 372055 h 509406"/>
                <a:gd name="connsiteX3300" fmla="*/ 1086995 w 2377881"/>
                <a:gd name="connsiteY3300" fmla="*/ 372055 h 509406"/>
                <a:gd name="connsiteX3301" fmla="*/ 1084614 w 2377881"/>
                <a:gd name="connsiteY3301" fmla="*/ 373102 h 509406"/>
                <a:gd name="connsiteX3302" fmla="*/ 1081376 w 2377881"/>
                <a:gd name="connsiteY3302" fmla="*/ 378627 h 509406"/>
                <a:gd name="connsiteX3303" fmla="*/ 1081947 w 2377881"/>
                <a:gd name="connsiteY3303" fmla="*/ 389866 h 509406"/>
                <a:gd name="connsiteX3304" fmla="*/ 1074994 w 2377881"/>
                <a:gd name="connsiteY3304" fmla="*/ 397486 h 509406"/>
                <a:gd name="connsiteX3305" fmla="*/ 1069184 w 2377881"/>
                <a:gd name="connsiteY3305" fmla="*/ 395867 h 509406"/>
                <a:gd name="connsiteX3306" fmla="*/ 1066040 w 2377881"/>
                <a:gd name="connsiteY3306" fmla="*/ 395010 h 509406"/>
                <a:gd name="connsiteX3307" fmla="*/ 1059754 w 2377881"/>
                <a:gd name="connsiteY3307" fmla="*/ 399487 h 509406"/>
                <a:gd name="connsiteX3308" fmla="*/ 1057753 w 2377881"/>
                <a:gd name="connsiteY3308" fmla="*/ 399106 h 509406"/>
                <a:gd name="connsiteX3309" fmla="*/ 1052991 w 2377881"/>
                <a:gd name="connsiteY3309" fmla="*/ 398820 h 509406"/>
                <a:gd name="connsiteX3310" fmla="*/ 1052515 w 2377881"/>
                <a:gd name="connsiteY3310" fmla="*/ 399296 h 509406"/>
                <a:gd name="connsiteX3311" fmla="*/ 1049943 w 2377881"/>
                <a:gd name="connsiteY3311" fmla="*/ 395391 h 509406"/>
                <a:gd name="connsiteX3312" fmla="*/ 1050705 w 2377881"/>
                <a:gd name="connsiteY3312" fmla="*/ 395296 h 509406"/>
                <a:gd name="connsiteX3313" fmla="*/ 1053467 w 2377881"/>
                <a:gd name="connsiteY3313" fmla="*/ 391962 h 509406"/>
                <a:gd name="connsiteX3314" fmla="*/ 1052610 w 2377881"/>
                <a:gd name="connsiteY3314" fmla="*/ 390914 h 509406"/>
                <a:gd name="connsiteX3315" fmla="*/ 1046609 w 2377881"/>
                <a:gd name="connsiteY3315" fmla="*/ 392819 h 509406"/>
                <a:gd name="connsiteX3316" fmla="*/ 1044514 w 2377881"/>
                <a:gd name="connsiteY3316" fmla="*/ 399010 h 509406"/>
                <a:gd name="connsiteX3317" fmla="*/ 1043657 w 2377881"/>
                <a:gd name="connsiteY3317" fmla="*/ 399106 h 509406"/>
                <a:gd name="connsiteX3318" fmla="*/ 1041656 w 2377881"/>
                <a:gd name="connsiteY3318" fmla="*/ 399296 h 509406"/>
                <a:gd name="connsiteX3319" fmla="*/ 1041751 w 2377881"/>
                <a:gd name="connsiteY3319" fmla="*/ 394915 h 509406"/>
                <a:gd name="connsiteX3320" fmla="*/ 1041085 w 2377881"/>
                <a:gd name="connsiteY3320" fmla="*/ 394057 h 509406"/>
                <a:gd name="connsiteX3321" fmla="*/ 1037560 w 2377881"/>
                <a:gd name="connsiteY3321" fmla="*/ 394724 h 509406"/>
                <a:gd name="connsiteX3322" fmla="*/ 1035084 w 2377881"/>
                <a:gd name="connsiteY3322" fmla="*/ 397105 h 509406"/>
                <a:gd name="connsiteX3323" fmla="*/ 1032608 w 2377881"/>
                <a:gd name="connsiteY3323" fmla="*/ 393962 h 509406"/>
                <a:gd name="connsiteX3324" fmla="*/ 1034608 w 2377881"/>
                <a:gd name="connsiteY3324" fmla="*/ 392724 h 509406"/>
                <a:gd name="connsiteX3325" fmla="*/ 1035751 w 2377881"/>
                <a:gd name="connsiteY3325" fmla="*/ 390057 h 509406"/>
                <a:gd name="connsiteX3326" fmla="*/ 1032989 w 2377881"/>
                <a:gd name="connsiteY3326" fmla="*/ 388723 h 509406"/>
                <a:gd name="connsiteX3327" fmla="*/ 1028321 w 2377881"/>
                <a:gd name="connsiteY3327" fmla="*/ 389581 h 509406"/>
                <a:gd name="connsiteX3328" fmla="*/ 1021559 w 2377881"/>
                <a:gd name="connsiteY3328" fmla="*/ 390247 h 509406"/>
                <a:gd name="connsiteX3329" fmla="*/ 1013272 w 2377881"/>
                <a:gd name="connsiteY3329" fmla="*/ 391295 h 509406"/>
                <a:gd name="connsiteX3330" fmla="*/ 1005747 w 2377881"/>
                <a:gd name="connsiteY3330" fmla="*/ 389104 h 509406"/>
                <a:gd name="connsiteX3331" fmla="*/ 1005652 w 2377881"/>
                <a:gd name="connsiteY3331" fmla="*/ 388819 h 509406"/>
                <a:gd name="connsiteX3332" fmla="*/ 1000889 w 2377881"/>
                <a:gd name="connsiteY3332" fmla="*/ 385485 h 509406"/>
                <a:gd name="connsiteX3333" fmla="*/ 990983 w 2377881"/>
                <a:gd name="connsiteY3333" fmla="*/ 388533 h 509406"/>
                <a:gd name="connsiteX3334" fmla="*/ 991555 w 2377881"/>
                <a:gd name="connsiteY3334" fmla="*/ 389485 h 509406"/>
                <a:gd name="connsiteX3335" fmla="*/ 992412 w 2377881"/>
                <a:gd name="connsiteY3335" fmla="*/ 390819 h 509406"/>
                <a:gd name="connsiteX3336" fmla="*/ 987935 w 2377881"/>
                <a:gd name="connsiteY3336" fmla="*/ 393486 h 509406"/>
                <a:gd name="connsiteX3337" fmla="*/ 970981 w 2377881"/>
                <a:gd name="connsiteY3337" fmla="*/ 396534 h 509406"/>
                <a:gd name="connsiteX3338" fmla="*/ 965361 w 2377881"/>
                <a:gd name="connsiteY3338" fmla="*/ 397010 h 509406"/>
                <a:gd name="connsiteX3339" fmla="*/ 960789 w 2377881"/>
                <a:gd name="connsiteY3339" fmla="*/ 397391 h 509406"/>
                <a:gd name="connsiteX3340" fmla="*/ 953169 w 2377881"/>
                <a:gd name="connsiteY3340" fmla="*/ 390533 h 509406"/>
                <a:gd name="connsiteX3341" fmla="*/ 948311 w 2377881"/>
                <a:gd name="connsiteY3341" fmla="*/ 396058 h 509406"/>
                <a:gd name="connsiteX3342" fmla="*/ 946978 w 2377881"/>
                <a:gd name="connsiteY3342" fmla="*/ 395296 h 509406"/>
                <a:gd name="connsiteX3343" fmla="*/ 942787 w 2377881"/>
                <a:gd name="connsiteY3343" fmla="*/ 396439 h 509406"/>
                <a:gd name="connsiteX3344" fmla="*/ 940786 w 2377881"/>
                <a:gd name="connsiteY3344" fmla="*/ 397677 h 509406"/>
                <a:gd name="connsiteX3345" fmla="*/ 934024 w 2377881"/>
                <a:gd name="connsiteY3345" fmla="*/ 399201 h 509406"/>
                <a:gd name="connsiteX3346" fmla="*/ 929071 w 2377881"/>
                <a:gd name="connsiteY3346" fmla="*/ 394819 h 509406"/>
                <a:gd name="connsiteX3347" fmla="*/ 933548 w 2377881"/>
                <a:gd name="connsiteY3347" fmla="*/ 393962 h 509406"/>
                <a:gd name="connsiteX3348" fmla="*/ 938310 w 2377881"/>
                <a:gd name="connsiteY3348" fmla="*/ 394343 h 509406"/>
                <a:gd name="connsiteX3349" fmla="*/ 937834 w 2377881"/>
                <a:gd name="connsiteY3349" fmla="*/ 394057 h 509406"/>
                <a:gd name="connsiteX3350" fmla="*/ 935071 w 2377881"/>
                <a:gd name="connsiteY3350" fmla="*/ 392152 h 509406"/>
                <a:gd name="connsiteX3351" fmla="*/ 927737 w 2377881"/>
                <a:gd name="connsiteY3351" fmla="*/ 390343 h 509406"/>
                <a:gd name="connsiteX3352" fmla="*/ 924118 w 2377881"/>
                <a:gd name="connsiteY3352" fmla="*/ 395867 h 509406"/>
                <a:gd name="connsiteX3353" fmla="*/ 922213 w 2377881"/>
                <a:gd name="connsiteY3353" fmla="*/ 399963 h 509406"/>
                <a:gd name="connsiteX3354" fmla="*/ 918689 w 2377881"/>
                <a:gd name="connsiteY3354" fmla="*/ 401773 h 509406"/>
                <a:gd name="connsiteX3355" fmla="*/ 919165 w 2377881"/>
                <a:gd name="connsiteY3355" fmla="*/ 395105 h 509406"/>
                <a:gd name="connsiteX3356" fmla="*/ 916784 w 2377881"/>
                <a:gd name="connsiteY3356" fmla="*/ 393486 h 509406"/>
                <a:gd name="connsiteX3357" fmla="*/ 912878 w 2377881"/>
                <a:gd name="connsiteY3357" fmla="*/ 397391 h 509406"/>
                <a:gd name="connsiteX3358" fmla="*/ 910687 w 2377881"/>
                <a:gd name="connsiteY3358" fmla="*/ 396724 h 509406"/>
                <a:gd name="connsiteX3359" fmla="*/ 908020 w 2377881"/>
                <a:gd name="connsiteY3359" fmla="*/ 395486 h 509406"/>
                <a:gd name="connsiteX3360" fmla="*/ 899067 w 2377881"/>
                <a:gd name="connsiteY3360" fmla="*/ 397391 h 509406"/>
                <a:gd name="connsiteX3361" fmla="*/ 897638 w 2377881"/>
                <a:gd name="connsiteY3361" fmla="*/ 396629 h 509406"/>
                <a:gd name="connsiteX3362" fmla="*/ 884017 w 2377881"/>
                <a:gd name="connsiteY3362" fmla="*/ 399677 h 509406"/>
                <a:gd name="connsiteX3363" fmla="*/ 880589 w 2377881"/>
                <a:gd name="connsiteY3363" fmla="*/ 399487 h 509406"/>
                <a:gd name="connsiteX3364" fmla="*/ 874492 w 2377881"/>
                <a:gd name="connsiteY3364" fmla="*/ 399201 h 509406"/>
                <a:gd name="connsiteX3365" fmla="*/ 870873 w 2377881"/>
                <a:gd name="connsiteY3365" fmla="*/ 398248 h 509406"/>
                <a:gd name="connsiteX3366" fmla="*/ 865063 w 2377881"/>
                <a:gd name="connsiteY3366" fmla="*/ 408631 h 509406"/>
                <a:gd name="connsiteX3367" fmla="*/ 856109 w 2377881"/>
                <a:gd name="connsiteY3367" fmla="*/ 398058 h 509406"/>
                <a:gd name="connsiteX3368" fmla="*/ 852109 w 2377881"/>
                <a:gd name="connsiteY3368" fmla="*/ 399391 h 509406"/>
                <a:gd name="connsiteX3369" fmla="*/ 850680 w 2377881"/>
                <a:gd name="connsiteY3369" fmla="*/ 399868 h 509406"/>
                <a:gd name="connsiteX3370" fmla="*/ 847346 w 2377881"/>
                <a:gd name="connsiteY3370" fmla="*/ 401773 h 509406"/>
                <a:gd name="connsiteX3371" fmla="*/ 841631 w 2377881"/>
                <a:gd name="connsiteY3371" fmla="*/ 399010 h 509406"/>
                <a:gd name="connsiteX3372" fmla="*/ 841631 w 2377881"/>
                <a:gd name="connsiteY3372" fmla="*/ 404344 h 509406"/>
                <a:gd name="connsiteX3373" fmla="*/ 840012 w 2377881"/>
                <a:gd name="connsiteY3373" fmla="*/ 410059 h 509406"/>
                <a:gd name="connsiteX3374" fmla="*/ 835345 w 2377881"/>
                <a:gd name="connsiteY3374" fmla="*/ 409202 h 509406"/>
                <a:gd name="connsiteX3375" fmla="*/ 831059 w 2377881"/>
                <a:gd name="connsiteY3375" fmla="*/ 408440 h 509406"/>
                <a:gd name="connsiteX3376" fmla="*/ 823058 w 2377881"/>
                <a:gd name="connsiteY3376" fmla="*/ 404630 h 509406"/>
                <a:gd name="connsiteX3377" fmla="*/ 821819 w 2377881"/>
                <a:gd name="connsiteY3377" fmla="*/ 400344 h 509406"/>
                <a:gd name="connsiteX3378" fmla="*/ 820867 w 2377881"/>
                <a:gd name="connsiteY3378" fmla="*/ 399582 h 509406"/>
                <a:gd name="connsiteX3379" fmla="*/ 815818 w 2377881"/>
                <a:gd name="connsiteY3379" fmla="*/ 397486 h 509406"/>
                <a:gd name="connsiteX3380" fmla="*/ 815818 w 2377881"/>
                <a:gd name="connsiteY3380" fmla="*/ 401582 h 509406"/>
                <a:gd name="connsiteX3381" fmla="*/ 815152 w 2377881"/>
                <a:gd name="connsiteY3381" fmla="*/ 405487 h 509406"/>
                <a:gd name="connsiteX3382" fmla="*/ 811818 w 2377881"/>
                <a:gd name="connsiteY3382" fmla="*/ 403582 h 509406"/>
                <a:gd name="connsiteX3383" fmla="*/ 810294 w 2377881"/>
                <a:gd name="connsiteY3383" fmla="*/ 402154 h 509406"/>
                <a:gd name="connsiteX3384" fmla="*/ 804008 w 2377881"/>
                <a:gd name="connsiteY3384" fmla="*/ 400725 h 509406"/>
                <a:gd name="connsiteX3385" fmla="*/ 796768 w 2377881"/>
                <a:gd name="connsiteY3385" fmla="*/ 407488 h 509406"/>
                <a:gd name="connsiteX3386" fmla="*/ 791911 w 2377881"/>
                <a:gd name="connsiteY3386" fmla="*/ 406440 h 509406"/>
                <a:gd name="connsiteX3387" fmla="*/ 792101 w 2377881"/>
                <a:gd name="connsiteY3387" fmla="*/ 405964 h 509406"/>
                <a:gd name="connsiteX3388" fmla="*/ 793530 w 2377881"/>
                <a:gd name="connsiteY3388" fmla="*/ 402439 h 509406"/>
                <a:gd name="connsiteX3389" fmla="*/ 788386 w 2377881"/>
                <a:gd name="connsiteY3389" fmla="*/ 402630 h 509406"/>
                <a:gd name="connsiteX3390" fmla="*/ 783719 w 2377881"/>
                <a:gd name="connsiteY3390" fmla="*/ 407297 h 509406"/>
                <a:gd name="connsiteX3391" fmla="*/ 779338 w 2377881"/>
                <a:gd name="connsiteY3391" fmla="*/ 407964 h 509406"/>
                <a:gd name="connsiteX3392" fmla="*/ 775051 w 2377881"/>
                <a:gd name="connsiteY3392" fmla="*/ 409393 h 509406"/>
                <a:gd name="connsiteX3393" fmla="*/ 770575 w 2377881"/>
                <a:gd name="connsiteY3393" fmla="*/ 413679 h 509406"/>
                <a:gd name="connsiteX3394" fmla="*/ 771527 w 2377881"/>
                <a:gd name="connsiteY3394" fmla="*/ 406535 h 509406"/>
                <a:gd name="connsiteX3395" fmla="*/ 773527 w 2377881"/>
                <a:gd name="connsiteY3395" fmla="*/ 405487 h 509406"/>
                <a:gd name="connsiteX3396" fmla="*/ 775528 w 2377881"/>
                <a:gd name="connsiteY3396" fmla="*/ 404535 h 509406"/>
                <a:gd name="connsiteX3397" fmla="*/ 774194 w 2377881"/>
                <a:gd name="connsiteY3397" fmla="*/ 400915 h 509406"/>
                <a:gd name="connsiteX3398" fmla="*/ 773337 w 2377881"/>
                <a:gd name="connsiteY3398" fmla="*/ 395962 h 509406"/>
                <a:gd name="connsiteX3399" fmla="*/ 774670 w 2377881"/>
                <a:gd name="connsiteY3399" fmla="*/ 393105 h 509406"/>
                <a:gd name="connsiteX3400" fmla="*/ 772575 w 2377881"/>
                <a:gd name="connsiteY3400" fmla="*/ 390438 h 509406"/>
                <a:gd name="connsiteX3401" fmla="*/ 766193 w 2377881"/>
                <a:gd name="connsiteY3401" fmla="*/ 393010 h 509406"/>
                <a:gd name="connsiteX3402" fmla="*/ 766003 w 2377881"/>
                <a:gd name="connsiteY3402" fmla="*/ 406726 h 509406"/>
                <a:gd name="connsiteX3403" fmla="*/ 758383 w 2377881"/>
                <a:gd name="connsiteY3403" fmla="*/ 407392 h 509406"/>
                <a:gd name="connsiteX3404" fmla="*/ 751239 w 2377881"/>
                <a:gd name="connsiteY3404" fmla="*/ 408059 h 509406"/>
                <a:gd name="connsiteX3405" fmla="*/ 737333 w 2377881"/>
                <a:gd name="connsiteY3405" fmla="*/ 411774 h 509406"/>
                <a:gd name="connsiteX3406" fmla="*/ 730284 w 2377881"/>
                <a:gd name="connsiteY3406" fmla="*/ 408916 h 509406"/>
                <a:gd name="connsiteX3407" fmla="*/ 729522 w 2377881"/>
                <a:gd name="connsiteY3407" fmla="*/ 410821 h 509406"/>
                <a:gd name="connsiteX3408" fmla="*/ 733999 w 2377881"/>
                <a:gd name="connsiteY3408" fmla="*/ 414346 h 509406"/>
                <a:gd name="connsiteX3409" fmla="*/ 736666 w 2377881"/>
                <a:gd name="connsiteY3409" fmla="*/ 416632 h 509406"/>
                <a:gd name="connsiteX3410" fmla="*/ 736570 w 2377881"/>
                <a:gd name="connsiteY3410" fmla="*/ 419394 h 509406"/>
                <a:gd name="connsiteX3411" fmla="*/ 733237 w 2377881"/>
                <a:gd name="connsiteY3411" fmla="*/ 419965 h 509406"/>
                <a:gd name="connsiteX3412" fmla="*/ 730379 w 2377881"/>
                <a:gd name="connsiteY3412" fmla="*/ 417965 h 509406"/>
                <a:gd name="connsiteX3413" fmla="*/ 724474 w 2377881"/>
                <a:gd name="connsiteY3413" fmla="*/ 420823 h 509406"/>
                <a:gd name="connsiteX3414" fmla="*/ 723331 w 2377881"/>
                <a:gd name="connsiteY3414" fmla="*/ 420442 h 509406"/>
                <a:gd name="connsiteX3415" fmla="*/ 719235 w 2377881"/>
                <a:gd name="connsiteY3415" fmla="*/ 417870 h 509406"/>
                <a:gd name="connsiteX3416" fmla="*/ 721521 w 2377881"/>
                <a:gd name="connsiteY3416" fmla="*/ 416060 h 509406"/>
                <a:gd name="connsiteX3417" fmla="*/ 723045 w 2377881"/>
                <a:gd name="connsiteY3417" fmla="*/ 415774 h 509406"/>
                <a:gd name="connsiteX3418" fmla="*/ 722569 w 2377881"/>
                <a:gd name="connsiteY3418" fmla="*/ 408631 h 509406"/>
                <a:gd name="connsiteX3419" fmla="*/ 719997 w 2377881"/>
                <a:gd name="connsiteY3419" fmla="*/ 405583 h 509406"/>
                <a:gd name="connsiteX3420" fmla="*/ 717616 w 2377881"/>
                <a:gd name="connsiteY3420" fmla="*/ 405868 h 509406"/>
                <a:gd name="connsiteX3421" fmla="*/ 717425 w 2377881"/>
                <a:gd name="connsiteY3421" fmla="*/ 407297 h 509406"/>
                <a:gd name="connsiteX3422" fmla="*/ 718283 w 2377881"/>
                <a:gd name="connsiteY3422" fmla="*/ 408059 h 509406"/>
                <a:gd name="connsiteX3423" fmla="*/ 718378 w 2377881"/>
                <a:gd name="connsiteY3423" fmla="*/ 409297 h 509406"/>
                <a:gd name="connsiteX3424" fmla="*/ 715711 w 2377881"/>
                <a:gd name="connsiteY3424" fmla="*/ 411869 h 509406"/>
                <a:gd name="connsiteX3425" fmla="*/ 714853 w 2377881"/>
                <a:gd name="connsiteY3425" fmla="*/ 411393 h 509406"/>
                <a:gd name="connsiteX3426" fmla="*/ 712567 w 2377881"/>
                <a:gd name="connsiteY3426" fmla="*/ 410155 h 509406"/>
                <a:gd name="connsiteX3427" fmla="*/ 707043 w 2377881"/>
                <a:gd name="connsiteY3427" fmla="*/ 408440 h 509406"/>
                <a:gd name="connsiteX3428" fmla="*/ 697994 w 2377881"/>
                <a:gd name="connsiteY3428" fmla="*/ 408916 h 509406"/>
                <a:gd name="connsiteX3429" fmla="*/ 693994 w 2377881"/>
                <a:gd name="connsiteY3429" fmla="*/ 407869 h 509406"/>
                <a:gd name="connsiteX3430" fmla="*/ 690850 w 2377881"/>
                <a:gd name="connsiteY3430" fmla="*/ 409964 h 509406"/>
                <a:gd name="connsiteX3431" fmla="*/ 690184 w 2377881"/>
                <a:gd name="connsiteY3431" fmla="*/ 410440 h 509406"/>
                <a:gd name="connsiteX3432" fmla="*/ 683231 w 2377881"/>
                <a:gd name="connsiteY3432" fmla="*/ 412155 h 509406"/>
                <a:gd name="connsiteX3433" fmla="*/ 680944 w 2377881"/>
                <a:gd name="connsiteY3433" fmla="*/ 411107 h 509406"/>
                <a:gd name="connsiteX3434" fmla="*/ 670943 w 2377881"/>
                <a:gd name="connsiteY3434" fmla="*/ 412155 h 509406"/>
                <a:gd name="connsiteX3435" fmla="*/ 660942 w 2377881"/>
                <a:gd name="connsiteY3435" fmla="*/ 412441 h 509406"/>
                <a:gd name="connsiteX3436" fmla="*/ 656179 w 2377881"/>
                <a:gd name="connsiteY3436" fmla="*/ 412441 h 509406"/>
                <a:gd name="connsiteX3437" fmla="*/ 647893 w 2377881"/>
                <a:gd name="connsiteY3437" fmla="*/ 412726 h 509406"/>
                <a:gd name="connsiteX3438" fmla="*/ 641797 w 2377881"/>
                <a:gd name="connsiteY3438" fmla="*/ 411964 h 509406"/>
                <a:gd name="connsiteX3439" fmla="*/ 639892 w 2377881"/>
                <a:gd name="connsiteY3439" fmla="*/ 415679 h 509406"/>
                <a:gd name="connsiteX3440" fmla="*/ 640082 w 2377881"/>
                <a:gd name="connsiteY3440" fmla="*/ 418251 h 509406"/>
                <a:gd name="connsiteX3441" fmla="*/ 636844 w 2377881"/>
                <a:gd name="connsiteY3441" fmla="*/ 416346 h 509406"/>
                <a:gd name="connsiteX3442" fmla="*/ 635510 w 2377881"/>
                <a:gd name="connsiteY3442" fmla="*/ 413679 h 509406"/>
                <a:gd name="connsiteX3443" fmla="*/ 632176 w 2377881"/>
                <a:gd name="connsiteY3443" fmla="*/ 409202 h 509406"/>
                <a:gd name="connsiteX3444" fmla="*/ 628843 w 2377881"/>
                <a:gd name="connsiteY3444" fmla="*/ 413012 h 509406"/>
                <a:gd name="connsiteX3445" fmla="*/ 620270 w 2377881"/>
                <a:gd name="connsiteY3445" fmla="*/ 410726 h 509406"/>
                <a:gd name="connsiteX3446" fmla="*/ 607602 w 2377881"/>
                <a:gd name="connsiteY3446" fmla="*/ 408059 h 509406"/>
                <a:gd name="connsiteX3447" fmla="*/ 618175 w 2377881"/>
                <a:gd name="connsiteY3447" fmla="*/ 405868 h 509406"/>
                <a:gd name="connsiteX3448" fmla="*/ 620080 w 2377881"/>
                <a:gd name="connsiteY3448" fmla="*/ 405487 h 509406"/>
                <a:gd name="connsiteX3449" fmla="*/ 622175 w 2377881"/>
                <a:gd name="connsiteY3449" fmla="*/ 402154 h 509406"/>
                <a:gd name="connsiteX3450" fmla="*/ 613889 w 2377881"/>
                <a:gd name="connsiteY3450" fmla="*/ 399772 h 509406"/>
                <a:gd name="connsiteX3451" fmla="*/ 607507 w 2377881"/>
                <a:gd name="connsiteY3451" fmla="*/ 398058 h 509406"/>
                <a:gd name="connsiteX3452" fmla="*/ 595410 w 2377881"/>
                <a:gd name="connsiteY3452" fmla="*/ 401582 h 509406"/>
                <a:gd name="connsiteX3453" fmla="*/ 590267 w 2377881"/>
                <a:gd name="connsiteY3453" fmla="*/ 398534 h 509406"/>
                <a:gd name="connsiteX3454" fmla="*/ 586933 w 2377881"/>
                <a:gd name="connsiteY3454" fmla="*/ 406440 h 509406"/>
                <a:gd name="connsiteX3455" fmla="*/ 591219 w 2377881"/>
                <a:gd name="connsiteY3455" fmla="*/ 405773 h 509406"/>
                <a:gd name="connsiteX3456" fmla="*/ 595791 w 2377881"/>
                <a:gd name="connsiteY3456" fmla="*/ 405011 h 509406"/>
                <a:gd name="connsiteX3457" fmla="*/ 600649 w 2377881"/>
                <a:gd name="connsiteY3457" fmla="*/ 407011 h 509406"/>
                <a:gd name="connsiteX3458" fmla="*/ 609412 w 2377881"/>
                <a:gd name="connsiteY3458" fmla="*/ 401773 h 509406"/>
                <a:gd name="connsiteX3459" fmla="*/ 601982 w 2377881"/>
                <a:gd name="connsiteY3459" fmla="*/ 408250 h 509406"/>
                <a:gd name="connsiteX3460" fmla="*/ 602554 w 2377881"/>
                <a:gd name="connsiteY3460" fmla="*/ 413584 h 509406"/>
                <a:gd name="connsiteX3461" fmla="*/ 597696 w 2377881"/>
                <a:gd name="connsiteY3461" fmla="*/ 416251 h 509406"/>
                <a:gd name="connsiteX3462" fmla="*/ 595696 w 2377881"/>
                <a:gd name="connsiteY3462" fmla="*/ 417013 h 509406"/>
                <a:gd name="connsiteX3463" fmla="*/ 589600 w 2377881"/>
                <a:gd name="connsiteY3463" fmla="*/ 416727 h 509406"/>
                <a:gd name="connsiteX3464" fmla="*/ 581980 w 2377881"/>
                <a:gd name="connsiteY3464" fmla="*/ 415965 h 509406"/>
                <a:gd name="connsiteX3465" fmla="*/ 573121 w 2377881"/>
                <a:gd name="connsiteY3465" fmla="*/ 419965 h 509406"/>
                <a:gd name="connsiteX3466" fmla="*/ 571407 w 2377881"/>
                <a:gd name="connsiteY3466" fmla="*/ 422823 h 509406"/>
                <a:gd name="connsiteX3467" fmla="*/ 570931 w 2377881"/>
                <a:gd name="connsiteY3467" fmla="*/ 422347 h 509406"/>
                <a:gd name="connsiteX3468" fmla="*/ 565025 w 2377881"/>
                <a:gd name="connsiteY3468" fmla="*/ 416441 h 509406"/>
                <a:gd name="connsiteX3469" fmla="*/ 563025 w 2377881"/>
                <a:gd name="connsiteY3469" fmla="*/ 414822 h 509406"/>
                <a:gd name="connsiteX3470" fmla="*/ 553500 w 2377881"/>
                <a:gd name="connsiteY3470" fmla="*/ 417203 h 509406"/>
                <a:gd name="connsiteX3471" fmla="*/ 548833 w 2377881"/>
                <a:gd name="connsiteY3471" fmla="*/ 416346 h 509406"/>
                <a:gd name="connsiteX3472" fmla="*/ 544070 w 2377881"/>
                <a:gd name="connsiteY3472" fmla="*/ 415489 h 509406"/>
                <a:gd name="connsiteX3473" fmla="*/ 544070 w 2377881"/>
                <a:gd name="connsiteY3473" fmla="*/ 413012 h 509406"/>
                <a:gd name="connsiteX3474" fmla="*/ 536545 w 2377881"/>
                <a:gd name="connsiteY3474" fmla="*/ 419965 h 509406"/>
                <a:gd name="connsiteX3475" fmla="*/ 532735 w 2377881"/>
                <a:gd name="connsiteY3475" fmla="*/ 420156 h 509406"/>
                <a:gd name="connsiteX3476" fmla="*/ 532735 w 2377881"/>
                <a:gd name="connsiteY3476" fmla="*/ 418060 h 509406"/>
                <a:gd name="connsiteX3477" fmla="*/ 532735 w 2377881"/>
                <a:gd name="connsiteY3477" fmla="*/ 416822 h 509406"/>
                <a:gd name="connsiteX3478" fmla="*/ 524449 w 2377881"/>
                <a:gd name="connsiteY3478" fmla="*/ 413584 h 509406"/>
                <a:gd name="connsiteX3479" fmla="*/ 515495 w 2377881"/>
                <a:gd name="connsiteY3479" fmla="*/ 418537 h 509406"/>
                <a:gd name="connsiteX3480" fmla="*/ 514448 w 2377881"/>
                <a:gd name="connsiteY3480" fmla="*/ 418727 h 509406"/>
                <a:gd name="connsiteX3481" fmla="*/ 510257 w 2377881"/>
                <a:gd name="connsiteY3481" fmla="*/ 420442 h 509406"/>
                <a:gd name="connsiteX3482" fmla="*/ 507018 w 2377881"/>
                <a:gd name="connsiteY3482" fmla="*/ 421204 h 509406"/>
                <a:gd name="connsiteX3483" fmla="*/ 499208 w 2377881"/>
                <a:gd name="connsiteY3483" fmla="*/ 423299 h 509406"/>
                <a:gd name="connsiteX3484" fmla="*/ 495016 w 2377881"/>
                <a:gd name="connsiteY3484" fmla="*/ 423013 h 509406"/>
                <a:gd name="connsiteX3485" fmla="*/ 489778 w 2377881"/>
                <a:gd name="connsiteY3485" fmla="*/ 422632 h 509406"/>
                <a:gd name="connsiteX3486" fmla="*/ 480919 w 2377881"/>
                <a:gd name="connsiteY3486" fmla="*/ 421013 h 509406"/>
                <a:gd name="connsiteX3487" fmla="*/ 475776 w 2377881"/>
                <a:gd name="connsiteY3487" fmla="*/ 421204 h 509406"/>
                <a:gd name="connsiteX3488" fmla="*/ 470823 w 2377881"/>
                <a:gd name="connsiteY3488" fmla="*/ 422537 h 509406"/>
                <a:gd name="connsiteX3489" fmla="*/ 464156 w 2377881"/>
                <a:gd name="connsiteY3489" fmla="*/ 425204 h 509406"/>
                <a:gd name="connsiteX3490" fmla="*/ 459012 w 2377881"/>
                <a:gd name="connsiteY3490" fmla="*/ 426538 h 509406"/>
                <a:gd name="connsiteX3491" fmla="*/ 452344 w 2377881"/>
                <a:gd name="connsiteY3491" fmla="*/ 424633 h 509406"/>
                <a:gd name="connsiteX3492" fmla="*/ 449868 w 2377881"/>
                <a:gd name="connsiteY3492" fmla="*/ 424252 h 509406"/>
                <a:gd name="connsiteX3493" fmla="*/ 446058 w 2377881"/>
                <a:gd name="connsiteY3493" fmla="*/ 426347 h 509406"/>
                <a:gd name="connsiteX3494" fmla="*/ 446820 w 2377881"/>
                <a:gd name="connsiteY3494" fmla="*/ 427681 h 509406"/>
                <a:gd name="connsiteX3495" fmla="*/ 434818 w 2377881"/>
                <a:gd name="connsiteY3495" fmla="*/ 429490 h 509406"/>
                <a:gd name="connsiteX3496" fmla="*/ 430532 w 2377881"/>
                <a:gd name="connsiteY3496" fmla="*/ 424442 h 509406"/>
                <a:gd name="connsiteX3497" fmla="*/ 428151 w 2377881"/>
                <a:gd name="connsiteY3497" fmla="*/ 425490 h 509406"/>
                <a:gd name="connsiteX3498" fmla="*/ 415197 w 2377881"/>
                <a:gd name="connsiteY3498" fmla="*/ 425299 h 509406"/>
                <a:gd name="connsiteX3499" fmla="*/ 414721 w 2377881"/>
                <a:gd name="connsiteY3499" fmla="*/ 425109 h 509406"/>
                <a:gd name="connsiteX3500" fmla="*/ 411196 w 2377881"/>
                <a:gd name="connsiteY3500" fmla="*/ 429586 h 509406"/>
                <a:gd name="connsiteX3501" fmla="*/ 407767 w 2377881"/>
                <a:gd name="connsiteY3501" fmla="*/ 428538 h 509406"/>
                <a:gd name="connsiteX3502" fmla="*/ 401767 w 2377881"/>
                <a:gd name="connsiteY3502" fmla="*/ 425014 h 509406"/>
                <a:gd name="connsiteX3503" fmla="*/ 397481 w 2377881"/>
                <a:gd name="connsiteY3503" fmla="*/ 425490 h 509406"/>
                <a:gd name="connsiteX3504" fmla="*/ 395290 w 2377881"/>
                <a:gd name="connsiteY3504" fmla="*/ 428443 h 509406"/>
                <a:gd name="connsiteX3505" fmla="*/ 391099 w 2377881"/>
                <a:gd name="connsiteY3505" fmla="*/ 429300 h 509406"/>
                <a:gd name="connsiteX3506" fmla="*/ 379288 w 2377881"/>
                <a:gd name="connsiteY3506" fmla="*/ 431205 h 509406"/>
                <a:gd name="connsiteX3507" fmla="*/ 371763 w 2377881"/>
                <a:gd name="connsiteY3507" fmla="*/ 428538 h 509406"/>
                <a:gd name="connsiteX3508" fmla="*/ 369286 w 2377881"/>
                <a:gd name="connsiteY3508" fmla="*/ 424918 h 509406"/>
                <a:gd name="connsiteX3509" fmla="*/ 365667 w 2377881"/>
                <a:gd name="connsiteY3509" fmla="*/ 429681 h 509406"/>
                <a:gd name="connsiteX3510" fmla="*/ 360333 w 2377881"/>
                <a:gd name="connsiteY3510" fmla="*/ 434634 h 509406"/>
                <a:gd name="connsiteX3511" fmla="*/ 361190 w 2377881"/>
                <a:gd name="connsiteY3511" fmla="*/ 434920 h 509406"/>
                <a:gd name="connsiteX3512" fmla="*/ 361857 w 2377881"/>
                <a:gd name="connsiteY3512" fmla="*/ 435205 h 509406"/>
                <a:gd name="connsiteX3513" fmla="*/ 359476 w 2377881"/>
                <a:gd name="connsiteY3513" fmla="*/ 437491 h 509406"/>
                <a:gd name="connsiteX3514" fmla="*/ 357952 w 2377881"/>
                <a:gd name="connsiteY3514" fmla="*/ 438730 h 509406"/>
                <a:gd name="connsiteX3515" fmla="*/ 356142 w 2377881"/>
                <a:gd name="connsiteY3515" fmla="*/ 442063 h 509406"/>
                <a:gd name="connsiteX3516" fmla="*/ 359571 w 2377881"/>
                <a:gd name="connsiteY3516" fmla="*/ 444159 h 509406"/>
                <a:gd name="connsiteX3517" fmla="*/ 359190 w 2377881"/>
                <a:gd name="connsiteY3517" fmla="*/ 451684 h 509406"/>
                <a:gd name="connsiteX3518" fmla="*/ 356333 w 2377881"/>
                <a:gd name="connsiteY3518" fmla="*/ 454922 h 509406"/>
                <a:gd name="connsiteX3519" fmla="*/ 351951 w 2377881"/>
                <a:gd name="connsiteY3519" fmla="*/ 451303 h 509406"/>
                <a:gd name="connsiteX3520" fmla="*/ 349760 w 2377881"/>
                <a:gd name="connsiteY3520" fmla="*/ 445588 h 509406"/>
                <a:gd name="connsiteX3521" fmla="*/ 344712 w 2377881"/>
                <a:gd name="connsiteY3521" fmla="*/ 447207 h 509406"/>
                <a:gd name="connsiteX3522" fmla="*/ 344807 w 2377881"/>
                <a:gd name="connsiteY3522" fmla="*/ 447874 h 509406"/>
                <a:gd name="connsiteX3523" fmla="*/ 344521 w 2377881"/>
                <a:gd name="connsiteY3523" fmla="*/ 451303 h 509406"/>
                <a:gd name="connsiteX3524" fmla="*/ 340331 w 2377881"/>
                <a:gd name="connsiteY3524" fmla="*/ 454065 h 509406"/>
                <a:gd name="connsiteX3525" fmla="*/ 335758 w 2377881"/>
                <a:gd name="connsiteY3525" fmla="*/ 455208 h 509406"/>
                <a:gd name="connsiteX3526" fmla="*/ 324995 w 2377881"/>
                <a:gd name="connsiteY3526" fmla="*/ 448540 h 509406"/>
                <a:gd name="connsiteX3527" fmla="*/ 322995 w 2377881"/>
                <a:gd name="connsiteY3527" fmla="*/ 447207 h 509406"/>
                <a:gd name="connsiteX3528" fmla="*/ 320423 w 2377881"/>
                <a:gd name="connsiteY3528" fmla="*/ 451874 h 509406"/>
                <a:gd name="connsiteX3529" fmla="*/ 323281 w 2377881"/>
                <a:gd name="connsiteY3529" fmla="*/ 451684 h 509406"/>
                <a:gd name="connsiteX3530" fmla="*/ 323757 w 2377881"/>
                <a:gd name="connsiteY3530" fmla="*/ 451684 h 509406"/>
                <a:gd name="connsiteX3531" fmla="*/ 320518 w 2377881"/>
                <a:gd name="connsiteY3531" fmla="*/ 453208 h 509406"/>
                <a:gd name="connsiteX3532" fmla="*/ 310803 w 2377881"/>
                <a:gd name="connsiteY3532" fmla="*/ 449493 h 509406"/>
                <a:gd name="connsiteX3533" fmla="*/ 311946 w 2377881"/>
                <a:gd name="connsiteY3533" fmla="*/ 444540 h 509406"/>
                <a:gd name="connsiteX3534" fmla="*/ 311089 w 2377881"/>
                <a:gd name="connsiteY3534" fmla="*/ 443397 h 509406"/>
                <a:gd name="connsiteX3535" fmla="*/ 309946 w 2377881"/>
                <a:gd name="connsiteY3535" fmla="*/ 439968 h 509406"/>
                <a:gd name="connsiteX3536" fmla="*/ 315089 w 2377881"/>
                <a:gd name="connsiteY3536" fmla="*/ 440444 h 509406"/>
                <a:gd name="connsiteX3537" fmla="*/ 318328 w 2377881"/>
                <a:gd name="connsiteY3537" fmla="*/ 444349 h 509406"/>
                <a:gd name="connsiteX3538" fmla="*/ 332044 w 2377881"/>
                <a:gd name="connsiteY3538" fmla="*/ 445397 h 509406"/>
                <a:gd name="connsiteX3539" fmla="*/ 331949 w 2377881"/>
                <a:gd name="connsiteY3539" fmla="*/ 444826 h 509406"/>
                <a:gd name="connsiteX3540" fmla="*/ 331186 w 2377881"/>
                <a:gd name="connsiteY3540" fmla="*/ 441492 h 509406"/>
                <a:gd name="connsiteX3541" fmla="*/ 327472 w 2377881"/>
                <a:gd name="connsiteY3541" fmla="*/ 434729 h 509406"/>
                <a:gd name="connsiteX3542" fmla="*/ 327281 w 2377881"/>
                <a:gd name="connsiteY3542" fmla="*/ 433110 h 509406"/>
                <a:gd name="connsiteX3543" fmla="*/ 332520 w 2377881"/>
                <a:gd name="connsiteY3543" fmla="*/ 435301 h 509406"/>
                <a:gd name="connsiteX3544" fmla="*/ 336044 w 2377881"/>
                <a:gd name="connsiteY3544" fmla="*/ 441206 h 509406"/>
                <a:gd name="connsiteX3545" fmla="*/ 336901 w 2377881"/>
                <a:gd name="connsiteY3545" fmla="*/ 440730 h 509406"/>
                <a:gd name="connsiteX3546" fmla="*/ 342807 w 2377881"/>
                <a:gd name="connsiteY3546" fmla="*/ 436920 h 509406"/>
                <a:gd name="connsiteX3547" fmla="*/ 343188 w 2377881"/>
                <a:gd name="connsiteY3547" fmla="*/ 436729 h 509406"/>
                <a:gd name="connsiteX3548" fmla="*/ 344617 w 2377881"/>
                <a:gd name="connsiteY3548" fmla="*/ 438444 h 509406"/>
                <a:gd name="connsiteX3549" fmla="*/ 344426 w 2377881"/>
                <a:gd name="connsiteY3549" fmla="*/ 438920 h 509406"/>
                <a:gd name="connsiteX3550" fmla="*/ 343188 w 2377881"/>
                <a:gd name="connsiteY3550" fmla="*/ 442825 h 509406"/>
                <a:gd name="connsiteX3551" fmla="*/ 350141 w 2377881"/>
                <a:gd name="connsiteY3551" fmla="*/ 438349 h 509406"/>
                <a:gd name="connsiteX3552" fmla="*/ 350999 w 2377881"/>
                <a:gd name="connsiteY3552" fmla="*/ 436253 h 509406"/>
                <a:gd name="connsiteX3553" fmla="*/ 351760 w 2377881"/>
                <a:gd name="connsiteY3553" fmla="*/ 434443 h 509406"/>
                <a:gd name="connsiteX3554" fmla="*/ 350713 w 2377881"/>
                <a:gd name="connsiteY3554" fmla="*/ 432824 h 509406"/>
                <a:gd name="connsiteX3555" fmla="*/ 348617 w 2377881"/>
                <a:gd name="connsiteY3555" fmla="*/ 432443 h 509406"/>
                <a:gd name="connsiteX3556" fmla="*/ 346045 w 2377881"/>
                <a:gd name="connsiteY3556" fmla="*/ 431967 h 509406"/>
                <a:gd name="connsiteX3557" fmla="*/ 340807 w 2377881"/>
                <a:gd name="connsiteY3557" fmla="*/ 430348 h 509406"/>
                <a:gd name="connsiteX3558" fmla="*/ 339664 w 2377881"/>
                <a:gd name="connsiteY3558" fmla="*/ 434253 h 509406"/>
                <a:gd name="connsiteX3559" fmla="*/ 338521 w 2377881"/>
                <a:gd name="connsiteY3559" fmla="*/ 432919 h 509406"/>
                <a:gd name="connsiteX3560" fmla="*/ 331567 w 2377881"/>
                <a:gd name="connsiteY3560" fmla="*/ 427871 h 509406"/>
                <a:gd name="connsiteX3561" fmla="*/ 319852 w 2377881"/>
                <a:gd name="connsiteY3561" fmla="*/ 429586 h 509406"/>
                <a:gd name="connsiteX3562" fmla="*/ 318042 w 2377881"/>
                <a:gd name="connsiteY3562" fmla="*/ 428633 h 509406"/>
                <a:gd name="connsiteX3563" fmla="*/ 313851 w 2377881"/>
                <a:gd name="connsiteY3563" fmla="*/ 429967 h 509406"/>
                <a:gd name="connsiteX3564" fmla="*/ 309469 w 2377881"/>
                <a:gd name="connsiteY3564" fmla="*/ 432919 h 509406"/>
                <a:gd name="connsiteX3565" fmla="*/ 298992 w 2377881"/>
                <a:gd name="connsiteY3565" fmla="*/ 439587 h 509406"/>
                <a:gd name="connsiteX3566" fmla="*/ 293467 w 2377881"/>
                <a:gd name="connsiteY3566" fmla="*/ 445588 h 509406"/>
                <a:gd name="connsiteX3567" fmla="*/ 291848 w 2377881"/>
                <a:gd name="connsiteY3567" fmla="*/ 444635 h 509406"/>
                <a:gd name="connsiteX3568" fmla="*/ 293563 w 2377881"/>
                <a:gd name="connsiteY3568" fmla="*/ 441111 h 509406"/>
                <a:gd name="connsiteX3569" fmla="*/ 294610 w 2377881"/>
                <a:gd name="connsiteY3569" fmla="*/ 440920 h 509406"/>
                <a:gd name="connsiteX3570" fmla="*/ 297087 w 2377881"/>
                <a:gd name="connsiteY3570" fmla="*/ 435110 h 509406"/>
                <a:gd name="connsiteX3571" fmla="*/ 297658 w 2377881"/>
                <a:gd name="connsiteY3571" fmla="*/ 435110 h 509406"/>
                <a:gd name="connsiteX3572" fmla="*/ 300516 w 2377881"/>
                <a:gd name="connsiteY3572" fmla="*/ 431491 h 509406"/>
                <a:gd name="connsiteX3573" fmla="*/ 293944 w 2377881"/>
                <a:gd name="connsiteY3573" fmla="*/ 431872 h 509406"/>
                <a:gd name="connsiteX3574" fmla="*/ 290896 w 2377881"/>
                <a:gd name="connsiteY3574" fmla="*/ 433777 h 509406"/>
                <a:gd name="connsiteX3575" fmla="*/ 287467 w 2377881"/>
                <a:gd name="connsiteY3575" fmla="*/ 430252 h 509406"/>
                <a:gd name="connsiteX3576" fmla="*/ 288324 w 2377881"/>
                <a:gd name="connsiteY3576" fmla="*/ 427966 h 509406"/>
                <a:gd name="connsiteX3577" fmla="*/ 288610 w 2377881"/>
                <a:gd name="connsiteY3577" fmla="*/ 427109 h 509406"/>
                <a:gd name="connsiteX3578" fmla="*/ 283657 w 2377881"/>
                <a:gd name="connsiteY3578" fmla="*/ 433015 h 509406"/>
                <a:gd name="connsiteX3579" fmla="*/ 277561 w 2377881"/>
                <a:gd name="connsiteY3579" fmla="*/ 435015 h 509406"/>
                <a:gd name="connsiteX3580" fmla="*/ 276132 w 2377881"/>
                <a:gd name="connsiteY3580" fmla="*/ 435491 h 509406"/>
                <a:gd name="connsiteX3581" fmla="*/ 272798 w 2377881"/>
                <a:gd name="connsiteY3581" fmla="*/ 435205 h 509406"/>
                <a:gd name="connsiteX3582" fmla="*/ 271846 w 2377881"/>
                <a:gd name="connsiteY3582" fmla="*/ 435205 h 509406"/>
                <a:gd name="connsiteX3583" fmla="*/ 261368 w 2377881"/>
                <a:gd name="connsiteY3583" fmla="*/ 432919 h 509406"/>
                <a:gd name="connsiteX3584" fmla="*/ 257653 w 2377881"/>
                <a:gd name="connsiteY3584" fmla="*/ 433015 h 509406"/>
                <a:gd name="connsiteX3585" fmla="*/ 256225 w 2377881"/>
                <a:gd name="connsiteY3585" fmla="*/ 429109 h 509406"/>
                <a:gd name="connsiteX3586" fmla="*/ 261273 w 2377881"/>
                <a:gd name="connsiteY3586" fmla="*/ 426633 h 509406"/>
                <a:gd name="connsiteX3587" fmla="*/ 267941 w 2377881"/>
                <a:gd name="connsiteY3587" fmla="*/ 429490 h 509406"/>
                <a:gd name="connsiteX3588" fmla="*/ 273370 w 2377881"/>
                <a:gd name="connsiteY3588" fmla="*/ 430633 h 509406"/>
                <a:gd name="connsiteX3589" fmla="*/ 275370 w 2377881"/>
                <a:gd name="connsiteY3589" fmla="*/ 429871 h 509406"/>
                <a:gd name="connsiteX3590" fmla="*/ 278132 w 2377881"/>
                <a:gd name="connsiteY3590" fmla="*/ 423775 h 509406"/>
                <a:gd name="connsiteX3591" fmla="*/ 274894 w 2377881"/>
                <a:gd name="connsiteY3591" fmla="*/ 421489 h 509406"/>
                <a:gd name="connsiteX3592" fmla="*/ 273560 w 2377881"/>
                <a:gd name="connsiteY3592" fmla="*/ 422918 h 509406"/>
                <a:gd name="connsiteX3593" fmla="*/ 270989 w 2377881"/>
                <a:gd name="connsiteY3593" fmla="*/ 423680 h 509406"/>
                <a:gd name="connsiteX3594" fmla="*/ 261749 w 2377881"/>
                <a:gd name="connsiteY3594" fmla="*/ 422918 h 509406"/>
                <a:gd name="connsiteX3595" fmla="*/ 251558 w 2377881"/>
                <a:gd name="connsiteY3595" fmla="*/ 424442 h 509406"/>
                <a:gd name="connsiteX3596" fmla="*/ 247748 w 2377881"/>
                <a:gd name="connsiteY3596" fmla="*/ 424633 h 509406"/>
                <a:gd name="connsiteX3597" fmla="*/ 245747 w 2377881"/>
                <a:gd name="connsiteY3597" fmla="*/ 430824 h 509406"/>
                <a:gd name="connsiteX3598" fmla="*/ 250319 w 2377881"/>
                <a:gd name="connsiteY3598" fmla="*/ 432348 h 509406"/>
                <a:gd name="connsiteX3599" fmla="*/ 251653 w 2377881"/>
                <a:gd name="connsiteY3599" fmla="*/ 436539 h 509406"/>
                <a:gd name="connsiteX3600" fmla="*/ 245557 w 2377881"/>
                <a:gd name="connsiteY3600" fmla="*/ 438730 h 509406"/>
                <a:gd name="connsiteX3601" fmla="*/ 230221 w 2377881"/>
                <a:gd name="connsiteY3601" fmla="*/ 433015 h 509406"/>
                <a:gd name="connsiteX3602" fmla="*/ 229841 w 2377881"/>
                <a:gd name="connsiteY3602" fmla="*/ 432348 h 509406"/>
                <a:gd name="connsiteX3603" fmla="*/ 224411 w 2377881"/>
                <a:gd name="connsiteY3603" fmla="*/ 434062 h 509406"/>
                <a:gd name="connsiteX3604" fmla="*/ 228031 w 2377881"/>
                <a:gd name="connsiteY3604" fmla="*/ 437015 h 509406"/>
                <a:gd name="connsiteX3605" fmla="*/ 227459 w 2377881"/>
                <a:gd name="connsiteY3605" fmla="*/ 437110 h 509406"/>
                <a:gd name="connsiteX3606" fmla="*/ 223268 w 2377881"/>
                <a:gd name="connsiteY3606" fmla="*/ 437587 h 509406"/>
                <a:gd name="connsiteX3607" fmla="*/ 203933 w 2377881"/>
                <a:gd name="connsiteY3607" fmla="*/ 441682 h 509406"/>
                <a:gd name="connsiteX3608" fmla="*/ 201932 w 2377881"/>
                <a:gd name="connsiteY3608" fmla="*/ 435110 h 509406"/>
                <a:gd name="connsiteX3609" fmla="*/ 201837 w 2377881"/>
                <a:gd name="connsiteY3609" fmla="*/ 434824 h 509406"/>
                <a:gd name="connsiteX3610" fmla="*/ 200313 w 2377881"/>
                <a:gd name="connsiteY3610" fmla="*/ 433491 h 509406"/>
                <a:gd name="connsiteX3611" fmla="*/ 201551 w 2377881"/>
                <a:gd name="connsiteY3611" fmla="*/ 433015 h 509406"/>
                <a:gd name="connsiteX3612" fmla="*/ 203933 w 2377881"/>
                <a:gd name="connsiteY3612" fmla="*/ 432062 h 509406"/>
                <a:gd name="connsiteX3613" fmla="*/ 206123 w 2377881"/>
                <a:gd name="connsiteY3613" fmla="*/ 428252 h 509406"/>
                <a:gd name="connsiteX3614" fmla="*/ 191455 w 2377881"/>
                <a:gd name="connsiteY3614" fmla="*/ 428919 h 509406"/>
                <a:gd name="connsiteX3615" fmla="*/ 188121 w 2377881"/>
                <a:gd name="connsiteY3615" fmla="*/ 428728 h 509406"/>
                <a:gd name="connsiteX3616" fmla="*/ 185549 w 2377881"/>
                <a:gd name="connsiteY3616" fmla="*/ 428633 h 509406"/>
                <a:gd name="connsiteX3617" fmla="*/ 179549 w 2377881"/>
                <a:gd name="connsiteY3617" fmla="*/ 421013 h 509406"/>
                <a:gd name="connsiteX3618" fmla="*/ 180215 w 2377881"/>
                <a:gd name="connsiteY3618" fmla="*/ 416536 h 509406"/>
                <a:gd name="connsiteX3619" fmla="*/ 187359 w 2377881"/>
                <a:gd name="connsiteY3619" fmla="*/ 424537 h 509406"/>
                <a:gd name="connsiteX3620" fmla="*/ 188216 w 2377881"/>
                <a:gd name="connsiteY3620" fmla="*/ 424537 h 509406"/>
                <a:gd name="connsiteX3621" fmla="*/ 190598 w 2377881"/>
                <a:gd name="connsiteY3621" fmla="*/ 422918 h 509406"/>
                <a:gd name="connsiteX3622" fmla="*/ 191359 w 2377881"/>
                <a:gd name="connsiteY3622" fmla="*/ 420156 h 509406"/>
                <a:gd name="connsiteX3623" fmla="*/ 187168 w 2377881"/>
                <a:gd name="connsiteY3623" fmla="*/ 414346 h 509406"/>
                <a:gd name="connsiteX3624" fmla="*/ 177548 w 2377881"/>
                <a:gd name="connsiteY3624" fmla="*/ 411298 h 509406"/>
                <a:gd name="connsiteX3625" fmla="*/ 172691 w 2377881"/>
                <a:gd name="connsiteY3625" fmla="*/ 414346 h 509406"/>
                <a:gd name="connsiteX3626" fmla="*/ 171262 w 2377881"/>
                <a:gd name="connsiteY3626" fmla="*/ 414250 h 509406"/>
                <a:gd name="connsiteX3627" fmla="*/ 167737 w 2377881"/>
                <a:gd name="connsiteY3627" fmla="*/ 415774 h 509406"/>
                <a:gd name="connsiteX3628" fmla="*/ 168976 w 2377881"/>
                <a:gd name="connsiteY3628" fmla="*/ 418060 h 509406"/>
                <a:gd name="connsiteX3629" fmla="*/ 169642 w 2377881"/>
                <a:gd name="connsiteY3629" fmla="*/ 424918 h 509406"/>
                <a:gd name="connsiteX3630" fmla="*/ 171738 w 2377881"/>
                <a:gd name="connsiteY3630" fmla="*/ 424252 h 509406"/>
                <a:gd name="connsiteX3631" fmla="*/ 172691 w 2377881"/>
                <a:gd name="connsiteY3631" fmla="*/ 423966 h 509406"/>
                <a:gd name="connsiteX3632" fmla="*/ 174881 w 2377881"/>
                <a:gd name="connsiteY3632" fmla="*/ 424823 h 509406"/>
                <a:gd name="connsiteX3633" fmla="*/ 171357 w 2377881"/>
                <a:gd name="connsiteY3633" fmla="*/ 428157 h 509406"/>
                <a:gd name="connsiteX3634" fmla="*/ 160308 w 2377881"/>
                <a:gd name="connsiteY3634" fmla="*/ 427490 h 509406"/>
                <a:gd name="connsiteX3635" fmla="*/ 160403 w 2377881"/>
                <a:gd name="connsiteY3635" fmla="*/ 434539 h 509406"/>
                <a:gd name="connsiteX3636" fmla="*/ 156593 w 2377881"/>
                <a:gd name="connsiteY3636" fmla="*/ 434348 h 509406"/>
                <a:gd name="connsiteX3637" fmla="*/ 155994 w 2377881"/>
                <a:gd name="connsiteY3637" fmla="*/ 434180 h 509406"/>
                <a:gd name="connsiteX3638" fmla="*/ 157355 w 2377881"/>
                <a:gd name="connsiteY3638" fmla="*/ 437206 h 509406"/>
                <a:gd name="connsiteX3639" fmla="*/ 167071 w 2377881"/>
                <a:gd name="connsiteY3639" fmla="*/ 443588 h 509406"/>
                <a:gd name="connsiteX3640" fmla="*/ 159546 w 2377881"/>
                <a:gd name="connsiteY3640" fmla="*/ 443207 h 509406"/>
                <a:gd name="connsiteX3641" fmla="*/ 158308 w 2377881"/>
                <a:gd name="connsiteY3641" fmla="*/ 443207 h 509406"/>
                <a:gd name="connsiteX3642" fmla="*/ 153164 w 2377881"/>
                <a:gd name="connsiteY3642" fmla="*/ 447017 h 509406"/>
                <a:gd name="connsiteX3643" fmla="*/ 151640 w 2377881"/>
                <a:gd name="connsiteY3643" fmla="*/ 436825 h 509406"/>
                <a:gd name="connsiteX3644" fmla="*/ 152212 w 2377881"/>
                <a:gd name="connsiteY3644" fmla="*/ 436444 h 509406"/>
                <a:gd name="connsiteX3645" fmla="*/ 152879 w 2377881"/>
                <a:gd name="connsiteY3645" fmla="*/ 434063 h 509406"/>
                <a:gd name="connsiteX3646" fmla="*/ 154327 w 2377881"/>
                <a:gd name="connsiteY3646" fmla="*/ 433713 h 509406"/>
                <a:gd name="connsiteX3647" fmla="*/ 154212 w 2377881"/>
                <a:gd name="connsiteY3647" fmla="*/ 433681 h 509406"/>
                <a:gd name="connsiteX3648" fmla="*/ 147735 w 2377881"/>
                <a:gd name="connsiteY3648" fmla="*/ 434729 h 509406"/>
                <a:gd name="connsiteX3649" fmla="*/ 141258 w 2377881"/>
                <a:gd name="connsiteY3649" fmla="*/ 437587 h 509406"/>
                <a:gd name="connsiteX3650" fmla="*/ 140306 w 2377881"/>
                <a:gd name="connsiteY3650" fmla="*/ 446731 h 509406"/>
                <a:gd name="connsiteX3651" fmla="*/ 133828 w 2377881"/>
                <a:gd name="connsiteY3651" fmla="*/ 445778 h 509406"/>
                <a:gd name="connsiteX3652" fmla="*/ 128209 w 2377881"/>
                <a:gd name="connsiteY3652" fmla="*/ 447207 h 509406"/>
                <a:gd name="connsiteX3653" fmla="*/ 121160 w 2377881"/>
                <a:gd name="connsiteY3653" fmla="*/ 443683 h 509406"/>
                <a:gd name="connsiteX3654" fmla="*/ 121160 w 2377881"/>
                <a:gd name="connsiteY3654" fmla="*/ 442635 h 509406"/>
                <a:gd name="connsiteX3655" fmla="*/ 114969 w 2377881"/>
                <a:gd name="connsiteY3655" fmla="*/ 433586 h 509406"/>
                <a:gd name="connsiteX3656" fmla="*/ 102586 w 2377881"/>
                <a:gd name="connsiteY3656" fmla="*/ 438825 h 509406"/>
                <a:gd name="connsiteX3657" fmla="*/ 104015 w 2377881"/>
                <a:gd name="connsiteY3657" fmla="*/ 441778 h 509406"/>
                <a:gd name="connsiteX3658" fmla="*/ 111254 w 2377881"/>
                <a:gd name="connsiteY3658" fmla="*/ 447112 h 509406"/>
                <a:gd name="connsiteX3659" fmla="*/ 112683 w 2377881"/>
                <a:gd name="connsiteY3659" fmla="*/ 451207 h 509406"/>
                <a:gd name="connsiteX3660" fmla="*/ 109730 w 2377881"/>
                <a:gd name="connsiteY3660" fmla="*/ 452827 h 509406"/>
                <a:gd name="connsiteX3661" fmla="*/ 100110 w 2377881"/>
                <a:gd name="connsiteY3661" fmla="*/ 446540 h 509406"/>
                <a:gd name="connsiteX3662" fmla="*/ 95919 w 2377881"/>
                <a:gd name="connsiteY3662" fmla="*/ 445683 h 509406"/>
                <a:gd name="connsiteX3663" fmla="*/ 92871 w 2377881"/>
                <a:gd name="connsiteY3663" fmla="*/ 447874 h 509406"/>
                <a:gd name="connsiteX3664" fmla="*/ 91537 w 2377881"/>
                <a:gd name="connsiteY3664" fmla="*/ 449112 h 509406"/>
                <a:gd name="connsiteX3665" fmla="*/ 87632 w 2377881"/>
                <a:gd name="connsiteY3665" fmla="*/ 450445 h 509406"/>
                <a:gd name="connsiteX3666" fmla="*/ 87823 w 2377881"/>
                <a:gd name="connsiteY3666" fmla="*/ 450255 h 509406"/>
                <a:gd name="connsiteX3667" fmla="*/ 85251 w 2377881"/>
                <a:gd name="connsiteY3667" fmla="*/ 438158 h 509406"/>
                <a:gd name="connsiteX3668" fmla="*/ 82584 w 2377881"/>
                <a:gd name="connsiteY3668" fmla="*/ 434920 h 509406"/>
                <a:gd name="connsiteX3669" fmla="*/ 79155 w 2377881"/>
                <a:gd name="connsiteY3669" fmla="*/ 433110 h 509406"/>
                <a:gd name="connsiteX3670" fmla="*/ 78583 w 2377881"/>
                <a:gd name="connsiteY3670" fmla="*/ 437110 h 509406"/>
                <a:gd name="connsiteX3671" fmla="*/ 79060 w 2377881"/>
                <a:gd name="connsiteY3671" fmla="*/ 437587 h 509406"/>
                <a:gd name="connsiteX3672" fmla="*/ 76774 w 2377881"/>
                <a:gd name="connsiteY3672" fmla="*/ 439492 h 509406"/>
                <a:gd name="connsiteX3673" fmla="*/ 76202 w 2377881"/>
                <a:gd name="connsiteY3673" fmla="*/ 439111 h 509406"/>
                <a:gd name="connsiteX3674" fmla="*/ 72583 w 2377881"/>
                <a:gd name="connsiteY3674" fmla="*/ 436158 h 509406"/>
                <a:gd name="connsiteX3675" fmla="*/ 71249 w 2377881"/>
                <a:gd name="connsiteY3675" fmla="*/ 432729 h 509406"/>
                <a:gd name="connsiteX3676" fmla="*/ 62867 w 2377881"/>
                <a:gd name="connsiteY3676" fmla="*/ 423871 h 509406"/>
                <a:gd name="connsiteX3677" fmla="*/ 59343 w 2377881"/>
                <a:gd name="connsiteY3677" fmla="*/ 425585 h 509406"/>
                <a:gd name="connsiteX3678" fmla="*/ 54771 w 2377881"/>
                <a:gd name="connsiteY3678" fmla="*/ 426538 h 509406"/>
                <a:gd name="connsiteX3679" fmla="*/ 49246 w 2377881"/>
                <a:gd name="connsiteY3679" fmla="*/ 426633 h 509406"/>
                <a:gd name="connsiteX3680" fmla="*/ 40102 w 2377881"/>
                <a:gd name="connsiteY3680" fmla="*/ 430443 h 509406"/>
                <a:gd name="connsiteX3681" fmla="*/ 39245 w 2377881"/>
                <a:gd name="connsiteY3681" fmla="*/ 429776 h 509406"/>
                <a:gd name="connsiteX3682" fmla="*/ 34768 w 2377881"/>
                <a:gd name="connsiteY3682" fmla="*/ 431205 h 509406"/>
                <a:gd name="connsiteX3683" fmla="*/ 34864 w 2377881"/>
                <a:gd name="connsiteY3683" fmla="*/ 434539 h 509406"/>
                <a:gd name="connsiteX3684" fmla="*/ 37721 w 2377881"/>
                <a:gd name="connsiteY3684" fmla="*/ 436253 h 509406"/>
                <a:gd name="connsiteX3685" fmla="*/ 40579 w 2377881"/>
                <a:gd name="connsiteY3685" fmla="*/ 439682 h 509406"/>
                <a:gd name="connsiteX3686" fmla="*/ 35816 w 2377881"/>
                <a:gd name="connsiteY3686" fmla="*/ 444921 h 509406"/>
                <a:gd name="connsiteX3687" fmla="*/ 33911 w 2377881"/>
                <a:gd name="connsiteY3687" fmla="*/ 444635 h 509406"/>
                <a:gd name="connsiteX3688" fmla="*/ 29530 w 2377881"/>
                <a:gd name="connsiteY3688" fmla="*/ 443206 h 509406"/>
                <a:gd name="connsiteX3689" fmla="*/ 25815 w 2377881"/>
                <a:gd name="connsiteY3689" fmla="*/ 438634 h 509406"/>
                <a:gd name="connsiteX3690" fmla="*/ 27244 w 2377881"/>
                <a:gd name="connsiteY3690" fmla="*/ 432348 h 509406"/>
                <a:gd name="connsiteX3691" fmla="*/ 29434 w 2377881"/>
                <a:gd name="connsiteY3691" fmla="*/ 430824 h 509406"/>
                <a:gd name="connsiteX3692" fmla="*/ 28673 w 2377881"/>
                <a:gd name="connsiteY3692" fmla="*/ 425204 h 509406"/>
                <a:gd name="connsiteX3693" fmla="*/ 26672 w 2377881"/>
                <a:gd name="connsiteY3693" fmla="*/ 424061 h 509406"/>
                <a:gd name="connsiteX3694" fmla="*/ 23815 w 2377881"/>
                <a:gd name="connsiteY3694" fmla="*/ 422156 h 509406"/>
                <a:gd name="connsiteX3695" fmla="*/ 14385 w 2377881"/>
                <a:gd name="connsiteY3695" fmla="*/ 422347 h 509406"/>
                <a:gd name="connsiteX3696" fmla="*/ 12290 w 2377881"/>
                <a:gd name="connsiteY3696" fmla="*/ 419108 h 509406"/>
                <a:gd name="connsiteX3697" fmla="*/ 8194 w 2377881"/>
                <a:gd name="connsiteY3697" fmla="*/ 414441 h 509406"/>
                <a:gd name="connsiteX3698" fmla="*/ 13623 w 2377881"/>
                <a:gd name="connsiteY3698" fmla="*/ 417203 h 509406"/>
                <a:gd name="connsiteX3699" fmla="*/ 19243 w 2377881"/>
                <a:gd name="connsiteY3699" fmla="*/ 420061 h 509406"/>
                <a:gd name="connsiteX3700" fmla="*/ 34102 w 2377881"/>
                <a:gd name="connsiteY3700" fmla="*/ 415298 h 509406"/>
                <a:gd name="connsiteX3701" fmla="*/ 35340 w 2377881"/>
                <a:gd name="connsiteY3701" fmla="*/ 416536 h 509406"/>
                <a:gd name="connsiteX3702" fmla="*/ 39150 w 2377881"/>
                <a:gd name="connsiteY3702" fmla="*/ 416727 h 509406"/>
                <a:gd name="connsiteX3703" fmla="*/ 46008 w 2377881"/>
                <a:gd name="connsiteY3703" fmla="*/ 416727 h 509406"/>
                <a:gd name="connsiteX3704" fmla="*/ 48675 w 2377881"/>
                <a:gd name="connsiteY3704" fmla="*/ 416917 h 509406"/>
                <a:gd name="connsiteX3705" fmla="*/ 68106 w 2377881"/>
                <a:gd name="connsiteY3705" fmla="*/ 417965 h 509406"/>
                <a:gd name="connsiteX3706" fmla="*/ 70964 w 2377881"/>
                <a:gd name="connsiteY3706" fmla="*/ 419870 h 509406"/>
                <a:gd name="connsiteX3707" fmla="*/ 72964 w 2377881"/>
                <a:gd name="connsiteY3707" fmla="*/ 419965 h 509406"/>
                <a:gd name="connsiteX3708" fmla="*/ 76393 w 2377881"/>
                <a:gd name="connsiteY3708" fmla="*/ 417679 h 509406"/>
                <a:gd name="connsiteX3709" fmla="*/ 77917 w 2377881"/>
                <a:gd name="connsiteY3709" fmla="*/ 412155 h 509406"/>
                <a:gd name="connsiteX3710" fmla="*/ 85251 w 2377881"/>
                <a:gd name="connsiteY3710" fmla="*/ 408440 h 509406"/>
                <a:gd name="connsiteX3711" fmla="*/ 89061 w 2377881"/>
                <a:gd name="connsiteY3711" fmla="*/ 409583 h 509406"/>
                <a:gd name="connsiteX3712" fmla="*/ 85537 w 2377881"/>
                <a:gd name="connsiteY3712" fmla="*/ 405392 h 509406"/>
                <a:gd name="connsiteX3713" fmla="*/ 78583 w 2377881"/>
                <a:gd name="connsiteY3713" fmla="*/ 397296 h 509406"/>
                <a:gd name="connsiteX3714" fmla="*/ 83822 w 2377881"/>
                <a:gd name="connsiteY3714" fmla="*/ 398344 h 509406"/>
                <a:gd name="connsiteX3715" fmla="*/ 86108 w 2377881"/>
                <a:gd name="connsiteY3715" fmla="*/ 400344 h 509406"/>
                <a:gd name="connsiteX3716" fmla="*/ 87537 w 2377881"/>
                <a:gd name="connsiteY3716" fmla="*/ 399963 h 509406"/>
                <a:gd name="connsiteX3717" fmla="*/ 88680 w 2377881"/>
                <a:gd name="connsiteY3717" fmla="*/ 399677 h 509406"/>
                <a:gd name="connsiteX3718" fmla="*/ 92585 w 2377881"/>
                <a:gd name="connsiteY3718" fmla="*/ 401677 h 509406"/>
                <a:gd name="connsiteX3719" fmla="*/ 92681 w 2377881"/>
                <a:gd name="connsiteY3719" fmla="*/ 403201 h 509406"/>
                <a:gd name="connsiteX3720" fmla="*/ 104491 w 2377881"/>
                <a:gd name="connsiteY3720" fmla="*/ 411298 h 509406"/>
                <a:gd name="connsiteX3721" fmla="*/ 110778 w 2377881"/>
                <a:gd name="connsiteY3721" fmla="*/ 407678 h 509406"/>
                <a:gd name="connsiteX3722" fmla="*/ 114874 w 2377881"/>
                <a:gd name="connsiteY3722" fmla="*/ 405202 h 509406"/>
                <a:gd name="connsiteX3723" fmla="*/ 118493 w 2377881"/>
                <a:gd name="connsiteY3723" fmla="*/ 405297 h 509406"/>
                <a:gd name="connsiteX3724" fmla="*/ 116969 w 2377881"/>
                <a:gd name="connsiteY3724" fmla="*/ 400249 h 509406"/>
                <a:gd name="connsiteX3725" fmla="*/ 115445 w 2377881"/>
                <a:gd name="connsiteY3725" fmla="*/ 395962 h 509406"/>
                <a:gd name="connsiteX3726" fmla="*/ 115255 w 2377881"/>
                <a:gd name="connsiteY3726" fmla="*/ 393010 h 509406"/>
                <a:gd name="connsiteX3727" fmla="*/ 120874 w 2377881"/>
                <a:gd name="connsiteY3727" fmla="*/ 399868 h 509406"/>
                <a:gd name="connsiteX3728" fmla="*/ 121256 w 2377881"/>
                <a:gd name="connsiteY3728" fmla="*/ 403582 h 509406"/>
                <a:gd name="connsiteX3729" fmla="*/ 123827 w 2377881"/>
                <a:gd name="connsiteY3729" fmla="*/ 405106 h 509406"/>
                <a:gd name="connsiteX3730" fmla="*/ 126208 w 2377881"/>
                <a:gd name="connsiteY3730" fmla="*/ 403487 h 509406"/>
                <a:gd name="connsiteX3731" fmla="*/ 126494 w 2377881"/>
                <a:gd name="connsiteY3731" fmla="*/ 401487 h 509406"/>
                <a:gd name="connsiteX3732" fmla="*/ 130018 w 2377881"/>
                <a:gd name="connsiteY3732" fmla="*/ 396629 h 509406"/>
                <a:gd name="connsiteX3733" fmla="*/ 139925 w 2377881"/>
                <a:gd name="connsiteY3733" fmla="*/ 397867 h 509406"/>
                <a:gd name="connsiteX3734" fmla="*/ 149545 w 2377881"/>
                <a:gd name="connsiteY3734" fmla="*/ 403106 h 509406"/>
                <a:gd name="connsiteX3735" fmla="*/ 160594 w 2377881"/>
                <a:gd name="connsiteY3735" fmla="*/ 402249 h 509406"/>
                <a:gd name="connsiteX3736" fmla="*/ 162023 w 2377881"/>
                <a:gd name="connsiteY3736" fmla="*/ 403011 h 509406"/>
                <a:gd name="connsiteX3737" fmla="*/ 163832 w 2377881"/>
                <a:gd name="connsiteY3737" fmla="*/ 403963 h 509406"/>
                <a:gd name="connsiteX3738" fmla="*/ 167166 w 2377881"/>
                <a:gd name="connsiteY3738" fmla="*/ 407488 h 509406"/>
                <a:gd name="connsiteX3739" fmla="*/ 167452 w 2377881"/>
                <a:gd name="connsiteY3739" fmla="*/ 407297 h 509406"/>
                <a:gd name="connsiteX3740" fmla="*/ 179263 w 2377881"/>
                <a:gd name="connsiteY3740" fmla="*/ 405011 h 509406"/>
                <a:gd name="connsiteX3741" fmla="*/ 180215 w 2377881"/>
                <a:gd name="connsiteY3741" fmla="*/ 404916 h 509406"/>
                <a:gd name="connsiteX3742" fmla="*/ 182977 w 2377881"/>
                <a:gd name="connsiteY3742" fmla="*/ 403773 h 509406"/>
                <a:gd name="connsiteX3743" fmla="*/ 183930 w 2377881"/>
                <a:gd name="connsiteY3743" fmla="*/ 404725 h 509406"/>
                <a:gd name="connsiteX3744" fmla="*/ 187264 w 2377881"/>
                <a:gd name="connsiteY3744" fmla="*/ 404916 h 509406"/>
                <a:gd name="connsiteX3745" fmla="*/ 196598 w 2377881"/>
                <a:gd name="connsiteY3745" fmla="*/ 403487 h 509406"/>
                <a:gd name="connsiteX3746" fmla="*/ 197456 w 2377881"/>
                <a:gd name="connsiteY3746" fmla="*/ 399963 h 509406"/>
                <a:gd name="connsiteX3747" fmla="*/ 189074 w 2377881"/>
                <a:gd name="connsiteY3747" fmla="*/ 398153 h 509406"/>
                <a:gd name="connsiteX3748" fmla="*/ 184120 w 2377881"/>
                <a:gd name="connsiteY3748" fmla="*/ 394629 h 509406"/>
                <a:gd name="connsiteX3749" fmla="*/ 180977 w 2377881"/>
                <a:gd name="connsiteY3749" fmla="*/ 392724 h 509406"/>
                <a:gd name="connsiteX3750" fmla="*/ 187168 w 2377881"/>
                <a:gd name="connsiteY3750" fmla="*/ 387961 h 509406"/>
                <a:gd name="connsiteX3751" fmla="*/ 190788 w 2377881"/>
                <a:gd name="connsiteY3751" fmla="*/ 389390 h 509406"/>
                <a:gd name="connsiteX3752" fmla="*/ 193074 w 2377881"/>
                <a:gd name="connsiteY3752" fmla="*/ 390343 h 509406"/>
                <a:gd name="connsiteX3753" fmla="*/ 202504 w 2377881"/>
                <a:gd name="connsiteY3753" fmla="*/ 389771 h 509406"/>
                <a:gd name="connsiteX3754" fmla="*/ 203551 w 2377881"/>
                <a:gd name="connsiteY3754" fmla="*/ 393391 h 509406"/>
                <a:gd name="connsiteX3755" fmla="*/ 206600 w 2377881"/>
                <a:gd name="connsiteY3755" fmla="*/ 397010 h 509406"/>
                <a:gd name="connsiteX3756" fmla="*/ 209171 w 2377881"/>
                <a:gd name="connsiteY3756" fmla="*/ 397486 h 509406"/>
                <a:gd name="connsiteX3757" fmla="*/ 217172 w 2377881"/>
                <a:gd name="connsiteY3757" fmla="*/ 399391 h 509406"/>
                <a:gd name="connsiteX3758" fmla="*/ 218601 w 2377881"/>
                <a:gd name="connsiteY3758" fmla="*/ 398248 h 509406"/>
                <a:gd name="connsiteX3759" fmla="*/ 219649 w 2377881"/>
                <a:gd name="connsiteY3759" fmla="*/ 397486 h 509406"/>
                <a:gd name="connsiteX3760" fmla="*/ 218791 w 2377881"/>
                <a:gd name="connsiteY3760" fmla="*/ 395105 h 509406"/>
                <a:gd name="connsiteX3761" fmla="*/ 217553 w 2377881"/>
                <a:gd name="connsiteY3761" fmla="*/ 393581 h 509406"/>
                <a:gd name="connsiteX3762" fmla="*/ 222030 w 2377881"/>
                <a:gd name="connsiteY3762" fmla="*/ 386723 h 509406"/>
                <a:gd name="connsiteX3763" fmla="*/ 226411 w 2377881"/>
                <a:gd name="connsiteY3763" fmla="*/ 392438 h 509406"/>
                <a:gd name="connsiteX3764" fmla="*/ 239080 w 2377881"/>
                <a:gd name="connsiteY3764" fmla="*/ 393962 h 509406"/>
                <a:gd name="connsiteX3765" fmla="*/ 233460 w 2377881"/>
                <a:gd name="connsiteY3765" fmla="*/ 390628 h 509406"/>
                <a:gd name="connsiteX3766" fmla="*/ 231745 w 2377881"/>
                <a:gd name="connsiteY3766" fmla="*/ 388819 h 509406"/>
                <a:gd name="connsiteX3767" fmla="*/ 239556 w 2377881"/>
                <a:gd name="connsiteY3767" fmla="*/ 386247 h 509406"/>
                <a:gd name="connsiteX3768" fmla="*/ 244795 w 2377881"/>
                <a:gd name="connsiteY3768" fmla="*/ 385009 h 509406"/>
                <a:gd name="connsiteX3769" fmla="*/ 244604 w 2377881"/>
                <a:gd name="connsiteY3769" fmla="*/ 385199 h 509406"/>
                <a:gd name="connsiteX3770" fmla="*/ 237841 w 2377881"/>
                <a:gd name="connsiteY3770" fmla="*/ 391962 h 509406"/>
                <a:gd name="connsiteX3771" fmla="*/ 251843 w 2377881"/>
                <a:gd name="connsiteY3771" fmla="*/ 395772 h 509406"/>
                <a:gd name="connsiteX3772" fmla="*/ 253843 w 2377881"/>
                <a:gd name="connsiteY3772" fmla="*/ 390724 h 509406"/>
                <a:gd name="connsiteX3773" fmla="*/ 252986 w 2377881"/>
                <a:gd name="connsiteY3773" fmla="*/ 390724 h 509406"/>
                <a:gd name="connsiteX3774" fmla="*/ 251081 w 2377881"/>
                <a:gd name="connsiteY3774" fmla="*/ 390247 h 509406"/>
                <a:gd name="connsiteX3775" fmla="*/ 248319 w 2377881"/>
                <a:gd name="connsiteY3775" fmla="*/ 387771 h 509406"/>
                <a:gd name="connsiteX3776" fmla="*/ 253462 w 2377881"/>
                <a:gd name="connsiteY3776" fmla="*/ 387390 h 509406"/>
                <a:gd name="connsiteX3777" fmla="*/ 260797 w 2377881"/>
                <a:gd name="connsiteY3777" fmla="*/ 388247 h 509406"/>
                <a:gd name="connsiteX3778" fmla="*/ 261083 w 2377881"/>
                <a:gd name="connsiteY3778" fmla="*/ 387009 h 509406"/>
                <a:gd name="connsiteX3779" fmla="*/ 269083 w 2377881"/>
                <a:gd name="connsiteY3779" fmla="*/ 390343 h 509406"/>
                <a:gd name="connsiteX3780" fmla="*/ 267274 w 2377881"/>
                <a:gd name="connsiteY3780" fmla="*/ 390819 h 509406"/>
                <a:gd name="connsiteX3781" fmla="*/ 265369 w 2377881"/>
                <a:gd name="connsiteY3781" fmla="*/ 392819 h 509406"/>
                <a:gd name="connsiteX3782" fmla="*/ 267178 w 2377881"/>
                <a:gd name="connsiteY3782" fmla="*/ 394819 h 509406"/>
                <a:gd name="connsiteX3783" fmla="*/ 270131 w 2377881"/>
                <a:gd name="connsiteY3783" fmla="*/ 394057 h 509406"/>
                <a:gd name="connsiteX3784" fmla="*/ 280799 w 2377881"/>
                <a:gd name="connsiteY3784" fmla="*/ 389676 h 509406"/>
                <a:gd name="connsiteX3785" fmla="*/ 286466 w 2377881"/>
                <a:gd name="connsiteY3785" fmla="*/ 389148 h 509406"/>
                <a:gd name="connsiteX3786" fmla="*/ 286609 w 2377881"/>
                <a:gd name="connsiteY3786" fmla="*/ 389485 h 509406"/>
                <a:gd name="connsiteX3787" fmla="*/ 287070 w 2377881"/>
                <a:gd name="connsiteY3787" fmla="*/ 389091 h 509406"/>
                <a:gd name="connsiteX3788" fmla="*/ 292039 w 2377881"/>
                <a:gd name="connsiteY3788" fmla="*/ 388628 h 509406"/>
                <a:gd name="connsiteX3789" fmla="*/ 292039 w 2377881"/>
                <a:gd name="connsiteY3789" fmla="*/ 384818 h 509406"/>
                <a:gd name="connsiteX3790" fmla="*/ 291848 w 2377881"/>
                <a:gd name="connsiteY3790" fmla="*/ 385009 h 509406"/>
                <a:gd name="connsiteX3791" fmla="*/ 287070 w 2377881"/>
                <a:gd name="connsiteY3791" fmla="*/ 389091 h 509406"/>
                <a:gd name="connsiteX3792" fmla="*/ 286466 w 2377881"/>
                <a:gd name="connsiteY3792" fmla="*/ 389148 h 509406"/>
                <a:gd name="connsiteX3793" fmla="*/ 283181 w 2377881"/>
                <a:gd name="connsiteY3793" fmla="*/ 381389 h 509406"/>
                <a:gd name="connsiteX3794" fmla="*/ 285752 w 2377881"/>
                <a:gd name="connsiteY3794" fmla="*/ 381294 h 509406"/>
                <a:gd name="connsiteX3795" fmla="*/ 294134 w 2377881"/>
                <a:gd name="connsiteY3795" fmla="*/ 382437 h 509406"/>
                <a:gd name="connsiteX3796" fmla="*/ 297182 w 2377881"/>
                <a:gd name="connsiteY3796" fmla="*/ 383294 h 509406"/>
                <a:gd name="connsiteX3797" fmla="*/ 307279 w 2377881"/>
                <a:gd name="connsiteY3797" fmla="*/ 383485 h 509406"/>
                <a:gd name="connsiteX3798" fmla="*/ 316708 w 2377881"/>
                <a:gd name="connsiteY3798" fmla="*/ 381199 h 509406"/>
                <a:gd name="connsiteX3799" fmla="*/ 316899 w 2377881"/>
                <a:gd name="connsiteY3799" fmla="*/ 381199 h 509406"/>
                <a:gd name="connsiteX3800" fmla="*/ 323948 w 2377881"/>
                <a:gd name="connsiteY3800" fmla="*/ 381008 h 509406"/>
                <a:gd name="connsiteX3801" fmla="*/ 325567 w 2377881"/>
                <a:gd name="connsiteY3801" fmla="*/ 381484 h 509406"/>
                <a:gd name="connsiteX3802" fmla="*/ 329472 w 2377881"/>
                <a:gd name="connsiteY3802" fmla="*/ 381580 h 509406"/>
                <a:gd name="connsiteX3803" fmla="*/ 331663 w 2377881"/>
                <a:gd name="connsiteY3803" fmla="*/ 376627 h 509406"/>
                <a:gd name="connsiteX3804" fmla="*/ 332044 w 2377881"/>
                <a:gd name="connsiteY3804" fmla="*/ 376912 h 509406"/>
                <a:gd name="connsiteX3805" fmla="*/ 342902 w 2377881"/>
                <a:gd name="connsiteY3805" fmla="*/ 385866 h 509406"/>
                <a:gd name="connsiteX3806" fmla="*/ 351856 w 2377881"/>
                <a:gd name="connsiteY3806" fmla="*/ 388533 h 509406"/>
                <a:gd name="connsiteX3807" fmla="*/ 353189 w 2377881"/>
                <a:gd name="connsiteY3807" fmla="*/ 388342 h 509406"/>
                <a:gd name="connsiteX3808" fmla="*/ 353475 w 2377881"/>
                <a:gd name="connsiteY3808" fmla="*/ 384437 h 509406"/>
                <a:gd name="connsiteX3809" fmla="*/ 352618 w 2377881"/>
                <a:gd name="connsiteY3809" fmla="*/ 384532 h 509406"/>
                <a:gd name="connsiteX3810" fmla="*/ 347284 w 2377881"/>
                <a:gd name="connsiteY3810" fmla="*/ 385009 h 509406"/>
                <a:gd name="connsiteX3811" fmla="*/ 342616 w 2377881"/>
                <a:gd name="connsiteY3811" fmla="*/ 376531 h 509406"/>
                <a:gd name="connsiteX3812" fmla="*/ 347569 w 2377881"/>
                <a:gd name="connsiteY3812" fmla="*/ 373102 h 509406"/>
                <a:gd name="connsiteX3813" fmla="*/ 355570 w 2377881"/>
                <a:gd name="connsiteY3813" fmla="*/ 379198 h 509406"/>
                <a:gd name="connsiteX3814" fmla="*/ 359095 w 2377881"/>
                <a:gd name="connsiteY3814" fmla="*/ 379770 h 509406"/>
                <a:gd name="connsiteX3815" fmla="*/ 369763 w 2377881"/>
                <a:gd name="connsiteY3815" fmla="*/ 376150 h 509406"/>
                <a:gd name="connsiteX3816" fmla="*/ 370715 w 2377881"/>
                <a:gd name="connsiteY3816" fmla="*/ 375484 h 509406"/>
                <a:gd name="connsiteX3817" fmla="*/ 376049 w 2377881"/>
                <a:gd name="connsiteY3817" fmla="*/ 372817 h 509406"/>
                <a:gd name="connsiteX3818" fmla="*/ 376240 w 2377881"/>
                <a:gd name="connsiteY3818" fmla="*/ 377865 h 509406"/>
                <a:gd name="connsiteX3819" fmla="*/ 374335 w 2377881"/>
                <a:gd name="connsiteY3819" fmla="*/ 378151 h 509406"/>
                <a:gd name="connsiteX3820" fmla="*/ 373287 w 2377881"/>
                <a:gd name="connsiteY3820" fmla="*/ 378341 h 509406"/>
                <a:gd name="connsiteX3821" fmla="*/ 370620 w 2377881"/>
                <a:gd name="connsiteY3821" fmla="*/ 382151 h 509406"/>
                <a:gd name="connsiteX3822" fmla="*/ 373954 w 2377881"/>
                <a:gd name="connsiteY3822" fmla="*/ 388438 h 509406"/>
                <a:gd name="connsiteX3823" fmla="*/ 381098 w 2377881"/>
                <a:gd name="connsiteY3823" fmla="*/ 385294 h 509406"/>
                <a:gd name="connsiteX3824" fmla="*/ 382050 w 2377881"/>
                <a:gd name="connsiteY3824" fmla="*/ 377103 h 509406"/>
                <a:gd name="connsiteX3825" fmla="*/ 382717 w 2377881"/>
                <a:gd name="connsiteY3825" fmla="*/ 376341 h 509406"/>
                <a:gd name="connsiteX3826" fmla="*/ 385098 w 2377881"/>
                <a:gd name="connsiteY3826" fmla="*/ 376150 h 509406"/>
                <a:gd name="connsiteX3827" fmla="*/ 386432 w 2377881"/>
                <a:gd name="connsiteY3827" fmla="*/ 377389 h 509406"/>
                <a:gd name="connsiteX3828" fmla="*/ 384336 w 2377881"/>
                <a:gd name="connsiteY3828" fmla="*/ 382913 h 509406"/>
                <a:gd name="connsiteX3829" fmla="*/ 385669 w 2377881"/>
                <a:gd name="connsiteY3829" fmla="*/ 384437 h 509406"/>
                <a:gd name="connsiteX3830" fmla="*/ 388146 w 2377881"/>
                <a:gd name="connsiteY3830" fmla="*/ 385294 h 509406"/>
                <a:gd name="connsiteX3831" fmla="*/ 393385 w 2377881"/>
                <a:gd name="connsiteY3831" fmla="*/ 384723 h 509406"/>
                <a:gd name="connsiteX3832" fmla="*/ 392908 w 2377881"/>
                <a:gd name="connsiteY3832" fmla="*/ 384151 h 509406"/>
                <a:gd name="connsiteX3833" fmla="*/ 394051 w 2377881"/>
                <a:gd name="connsiteY3833" fmla="*/ 380341 h 509406"/>
                <a:gd name="connsiteX3834" fmla="*/ 397004 w 2377881"/>
                <a:gd name="connsiteY3834" fmla="*/ 382532 h 509406"/>
                <a:gd name="connsiteX3835" fmla="*/ 397576 w 2377881"/>
                <a:gd name="connsiteY3835" fmla="*/ 383675 h 509406"/>
                <a:gd name="connsiteX3836" fmla="*/ 404434 w 2377881"/>
                <a:gd name="connsiteY3836" fmla="*/ 383389 h 509406"/>
                <a:gd name="connsiteX3837" fmla="*/ 407006 w 2377881"/>
                <a:gd name="connsiteY3837" fmla="*/ 381484 h 509406"/>
                <a:gd name="connsiteX3838" fmla="*/ 407958 w 2377881"/>
                <a:gd name="connsiteY3838" fmla="*/ 380722 h 509406"/>
                <a:gd name="connsiteX3839" fmla="*/ 404815 w 2377881"/>
                <a:gd name="connsiteY3839" fmla="*/ 376912 h 509406"/>
                <a:gd name="connsiteX3840" fmla="*/ 399766 w 2377881"/>
                <a:gd name="connsiteY3840" fmla="*/ 374245 h 509406"/>
                <a:gd name="connsiteX3841" fmla="*/ 402338 w 2377881"/>
                <a:gd name="connsiteY3841" fmla="*/ 368435 h 509406"/>
                <a:gd name="connsiteX3842" fmla="*/ 402719 w 2377881"/>
                <a:gd name="connsiteY3842" fmla="*/ 369197 h 509406"/>
                <a:gd name="connsiteX3843" fmla="*/ 405291 w 2377881"/>
                <a:gd name="connsiteY3843" fmla="*/ 373864 h 509406"/>
                <a:gd name="connsiteX3844" fmla="*/ 413864 w 2377881"/>
                <a:gd name="connsiteY3844" fmla="*/ 372150 h 509406"/>
                <a:gd name="connsiteX3845" fmla="*/ 413578 w 2377881"/>
                <a:gd name="connsiteY3845" fmla="*/ 371578 h 509406"/>
                <a:gd name="connsiteX3846" fmla="*/ 415864 w 2377881"/>
                <a:gd name="connsiteY3846" fmla="*/ 369864 h 509406"/>
                <a:gd name="connsiteX3847" fmla="*/ 420055 w 2377881"/>
                <a:gd name="connsiteY3847" fmla="*/ 371197 h 509406"/>
                <a:gd name="connsiteX3848" fmla="*/ 423008 w 2377881"/>
                <a:gd name="connsiteY3848" fmla="*/ 377770 h 509406"/>
                <a:gd name="connsiteX3849" fmla="*/ 420626 w 2377881"/>
                <a:gd name="connsiteY3849" fmla="*/ 379008 h 509406"/>
                <a:gd name="connsiteX3850" fmla="*/ 420341 w 2377881"/>
                <a:gd name="connsiteY3850" fmla="*/ 380913 h 509406"/>
                <a:gd name="connsiteX3851" fmla="*/ 421865 w 2377881"/>
                <a:gd name="connsiteY3851" fmla="*/ 382246 h 509406"/>
                <a:gd name="connsiteX3852" fmla="*/ 428437 w 2377881"/>
                <a:gd name="connsiteY3852" fmla="*/ 380151 h 509406"/>
                <a:gd name="connsiteX3853" fmla="*/ 430532 w 2377881"/>
                <a:gd name="connsiteY3853" fmla="*/ 377103 h 509406"/>
                <a:gd name="connsiteX3854" fmla="*/ 431770 w 2377881"/>
                <a:gd name="connsiteY3854" fmla="*/ 374722 h 509406"/>
                <a:gd name="connsiteX3855" fmla="*/ 437200 w 2377881"/>
                <a:gd name="connsiteY3855" fmla="*/ 369769 h 509406"/>
                <a:gd name="connsiteX3856" fmla="*/ 443296 w 2377881"/>
                <a:gd name="connsiteY3856" fmla="*/ 370531 h 509406"/>
                <a:gd name="connsiteX3857" fmla="*/ 440724 w 2377881"/>
                <a:gd name="connsiteY3857" fmla="*/ 371674 h 509406"/>
                <a:gd name="connsiteX3858" fmla="*/ 437962 w 2377881"/>
                <a:gd name="connsiteY3858" fmla="*/ 377960 h 509406"/>
                <a:gd name="connsiteX3859" fmla="*/ 439581 w 2377881"/>
                <a:gd name="connsiteY3859" fmla="*/ 380151 h 509406"/>
                <a:gd name="connsiteX3860" fmla="*/ 440152 w 2377881"/>
                <a:gd name="connsiteY3860" fmla="*/ 381008 h 509406"/>
                <a:gd name="connsiteX3861" fmla="*/ 444058 w 2377881"/>
                <a:gd name="connsiteY3861" fmla="*/ 380722 h 509406"/>
                <a:gd name="connsiteX3862" fmla="*/ 445010 w 2377881"/>
                <a:gd name="connsiteY3862" fmla="*/ 380056 h 509406"/>
                <a:gd name="connsiteX3863" fmla="*/ 445772 w 2377881"/>
                <a:gd name="connsiteY3863" fmla="*/ 379484 h 509406"/>
                <a:gd name="connsiteX3864" fmla="*/ 449582 w 2377881"/>
                <a:gd name="connsiteY3864" fmla="*/ 382246 h 509406"/>
                <a:gd name="connsiteX3865" fmla="*/ 450630 w 2377881"/>
                <a:gd name="connsiteY3865" fmla="*/ 382246 h 509406"/>
                <a:gd name="connsiteX3866" fmla="*/ 457107 w 2377881"/>
                <a:gd name="connsiteY3866" fmla="*/ 380246 h 509406"/>
                <a:gd name="connsiteX3867" fmla="*/ 458345 w 2377881"/>
                <a:gd name="connsiteY3867" fmla="*/ 379389 h 509406"/>
                <a:gd name="connsiteX3868" fmla="*/ 459583 w 2377881"/>
                <a:gd name="connsiteY3868" fmla="*/ 373293 h 509406"/>
                <a:gd name="connsiteX3869" fmla="*/ 467680 w 2377881"/>
                <a:gd name="connsiteY3869" fmla="*/ 366530 h 509406"/>
                <a:gd name="connsiteX3870" fmla="*/ 465108 w 2377881"/>
                <a:gd name="connsiteY3870" fmla="*/ 373579 h 509406"/>
                <a:gd name="connsiteX3871" fmla="*/ 476538 w 2377881"/>
                <a:gd name="connsiteY3871" fmla="*/ 379198 h 509406"/>
                <a:gd name="connsiteX3872" fmla="*/ 480919 w 2377881"/>
                <a:gd name="connsiteY3872" fmla="*/ 382246 h 509406"/>
                <a:gd name="connsiteX3873" fmla="*/ 483206 w 2377881"/>
                <a:gd name="connsiteY3873" fmla="*/ 383770 h 509406"/>
                <a:gd name="connsiteX3874" fmla="*/ 482825 w 2377881"/>
                <a:gd name="connsiteY3874" fmla="*/ 373388 h 509406"/>
                <a:gd name="connsiteX3875" fmla="*/ 487682 w 2377881"/>
                <a:gd name="connsiteY3875" fmla="*/ 374245 h 509406"/>
                <a:gd name="connsiteX3876" fmla="*/ 487396 w 2377881"/>
                <a:gd name="connsiteY3876" fmla="*/ 377293 h 509406"/>
                <a:gd name="connsiteX3877" fmla="*/ 490540 w 2377881"/>
                <a:gd name="connsiteY3877" fmla="*/ 378151 h 509406"/>
                <a:gd name="connsiteX3878" fmla="*/ 491778 w 2377881"/>
                <a:gd name="connsiteY3878" fmla="*/ 377008 h 509406"/>
                <a:gd name="connsiteX3879" fmla="*/ 497017 w 2377881"/>
                <a:gd name="connsiteY3879" fmla="*/ 375579 h 509406"/>
                <a:gd name="connsiteX3880" fmla="*/ 498826 w 2377881"/>
                <a:gd name="connsiteY3880" fmla="*/ 376055 h 509406"/>
                <a:gd name="connsiteX3881" fmla="*/ 504446 w 2377881"/>
                <a:gd name="connsiteY3881" fmla="*/ 377674 h 509406"/>
                <a:gd name="connsiteX3882" fmla="*/ 530259 w 2377881"/>
                <a:gd name="connsiteY3882" fmla="*/ 372626 h 509406"/>
                <a:gd name="connsiteX3883" fmla="*/ 530926 w 2377881"/>
                <a:gd name="connsiteY3883" fmla="*/ 373388 h 509406"/>
                <a:gd name="connsiteX3884" fmla="*/ 532450 w 2377881"/>
                <a:gd name="connsiteY3884" fmla="*/ 375103 h 509406"/>
                <a:gd name="connsiteX3885" fmla="*/ 538641 w 2377881"/>
                <a:gd name="connsiteY3885" fmla="*/ 376246 h 509406"/>
                <a:gd name="connsiteX3886" fmla="*/ 538832 w 2377881"/>
                <a:gd name="connsiteY3886" fmla="*/ 376055 h 509406"/>
                <a:gd name="connsiteX3887" fmla="*/ 546261 w 2377881"/>
                <a:gd name="connsiteY3887" fmla="*/ 374817 h 509406"/>
                <a:gd name="connsiteX3888" fmla="*/ 547785 w 2377881"/>
                <a:gd name="connsiteY3888" fmla="*/ 373388 h 509406"/>
                <a:gd name="connsiteX3889" fmla="*/ 551690 w 2377881"/>
                <a:gd name="connsiteY3889" fmla="*/ 366340 h 509406"/>
                <a:gd name="connsiteX3890" fmla="*/ 553405 w 2377881"/>
                <a:gd name="connsiteY3890" fmla="*/ 365863 h 509406"/>
                <a:gd name="connsiteX3891" fmla="*/ 554357 w 2377881"/>
                <a:gd name="connsiteY3891" fmla="*/ 365578 h 509406"/>
                <a:gd name="connsiteX3892" fmla="*/ 559406 w 2377881"/>
                <a:gd name="connsiteY3892" fmla="*/ 369769 h 509406"/>
                <a:gd name="connsiteX3893" fmla="*/ 565787 w 2377881"/>
                <a:gd name="connsiteY3893" fmla="*/ 375007 h 509406"/>
                <a:gd name="connsiteX3894" fmla="*/ 576932 w 2377881"/>
                <a:gd name="connsiteY3894" fmla="*/ 372245 h 509406"/>
                <a:gd name="connsiteX3895" fmla="*/ 583313 w 2377881"/>
                <a:gd name="connsiteY3895" fmla="*/ 375865 h 509406"/>
                <a:gd name="connsiteX3896" fmla="*/ 591124 w 2377881"/>
                <a:gd name="connsiteY3896" fmla="*/ 371864 h 509406"/>
                <a:gd name="connsiteX3897" fmla="*/ 592457 w 2377881"/>
                <a:gd name="connsiteY3897" fmla="*/ 369388 h 509406"/>
                <a:gd name="connsiteX3898" fmla="*/ 591219 w 2377881"/>
                <a:gd name="connsiteY3898" fmla="*/ 367864 h 509406"/>
                <a:gd name="connsiteX3899" fmla="*/ 584456 w 2377881"/>
                <a:gd name="connsiteY3899" fmla="*/ 368911 h 509406"/>
                <a:gd name="connsiteX3900" fmla="*/ 580456 w 2377881"/>
                <a:gd name="connsiteY3900" fmla="*/ 360720 h 509406"/>
                <a:gd name="connsiteX3901" fmla="*/ 582837 w 2377881"/>
                <a:gd name="connsiteY3901" fmla="*/ 359386 h 509406"/>
                <a:gd name="connsiteX3902" fmla="*/ 583885 w 2377881"/>
                <a:gd name="connsiteY3902" fmla="*/ 359005 h 509406"/>
                <a:gd name="connsiteX3903" fmla="*/ 584837 w 2377881"/>
                <a:gd name="connsiteY3903" fmla="*/ 358624 h 509406"/>
                <a:gd name="connsiteX3904" fmla="*/ 587409 w 2377881"/>
                <a:gd name="connsiteY3904" fmla="*/ 358624 h 509406"/>
                <a:gd name="connsiteX3905" fmla="*/ 590076 w 2377881"/>
                <a:gd name="connsiteY3905" fmla="*/ 364149 h 509406"/>
                <a:gd name="connsiteX3906" fmla="*/ 606935 w 2377881"/>
                <a:gd name="connsiteY3906" fmla="*/ 362815 h 509406"/>
                <a:gd name="connsiteX3907" fmla="*/ 621223 w 2377881"/>
                <a:gd name="connsiteY3907" fmla="*/ 363482 h 509406"/>
                <a:gd name="connsiteX3908" fmla="*/ 612079 w 2377881"/>
                <a:gd name="connsiteY3908" fmla="*/ 365959 h 509406"/>
                <a:gd name="connsiteX3909" fmla="*/ 610555 w 2377881"/>
                <a:gd name="connsiteY3909" fmla="*/ 367102 h 509406"/>
                <a:gd name="connsiteX3910" fmla="*/ 607221 w 2377881"/>
                <a:gd name="connsiteY3910" fmla="*/ 369483 h 509406"/>
                <a:gd name="connsiteX3911" fmla="*/ 603697 w 2377881"/>
                <a:gd name="connsiteY3911" fmla="*/ 371197 h 509406"/>
                <a:gd name="connsiteX3912" fmla="*/ 605411 w 2377881"/>
                <a:gd name="connsiteY3912" fmla="*/ 372721 h 509406"/>
                <a:gd name="connsiteX3913" fmla="*/ 612174 w 2377881"/>
                <a:gd name="connsiteY3913" fmla="*/ 375484 h 509406"/>
                <a:gd name="connsiteX3914" fmla="*/ 625700 w 2377881"/>
                <a:gd name="connsiteY3914" fmla="*/ 373960 h 509406"/>
                <a:gd name="connsiteX3915" fmla="*/ 628652 w 2377881"/>
                <a:gd name="connsiteY3915" fmla="*/ 371674 h 509406"/>
                <a:gd name="connsiteX3916" fmla="*/ 633605 w 2377881"/>
                <a:gd name="connsiteY3916" fmla="*/ 368245 h 509406"/>
                <a:gd name="connsiteX3917" fmla="*/ 634558 w 2377881"/>
                <a:gd name="connsiteY3917" fmla="*/ 366149 h 509406"/>
                <a:gd name="connsiteX3918" fmla="*/ 641987 w 2377881"/>
                <a:gd name="connsiteY3918" fmla="*/ 361387 h 509406"/>
                <a:gd name="connsiteX3919" fmla="*/ 645416 w 2377881"/>
                <a:gd name="connsiteY3919" fmla="*/ 361482 h 509406"/>
                <a:gd name="connsiteX3920" fmla="*/ 645702 w 2377881"/>
                <a:gd name="connsiteY3920" fmla="*/ 361482 h 509406"/>
                <a:gd name="connsiteX3921" fmla="*/ 643225 w 2377881"/>
                <a:gd name="connsiteY3921" fmla="*/ 363673 h 509406"/>
                <a:gd name="connsiteX3922" fmla="*/ 636749 w 2377881"/>
                <a:gd name="connsiteY3922" fmla="*/ 365673 h 509406"/>
                <a:gd name="connsiteX3923" fmla="*/ 645511 w 2377881"/>
                <a:gd name="connsiteY3923" fmla="*/ 371864 h 509406"/>
                <a:gd name="connsiteX3924" fmla="*/ 667705 w 2377881"/>
                <a:gd name="connsiteY3924" fmla="*/ 374722 h 509406"/>
                <a:gd name="connsiteX3925" fmla="*/ 669705 w 2377881"/>
                <a:gd name="connsiteY3925" fmla="*/ 370245 h 509406"/>
                <a:gd name="connsiteX3926" fmla="*/ 664561 w 2377881"/>
                <a:gd name="connsiteY3926" fmla="*/ 365482 h 509406"/>
                <a:gd name="connsiteX3927" fmla="*/ 660656 w 2377881"/>
                <a:gd name="connsiteY3927" fmla="*/ 363101 h 509406"/>
                <a:gd name="connsiteX3928" fmla="*/ 659990 w 2377881"/>
                <a:gd name="connsiteY3928" fmla="*/ 362434 h 509406"/>
                <a:gd name="connsiteX3929" fmla="*/ 662657 w 2377881"/>
                <a:gd name="connsiteY3929" fmla="*/ 359577 h 509406"/>
                <a:gd name="connsiteX3930" fmla="*/ 664085 w 2377881"/>
                <a:gd name="connsiteY3930" fmla="*/ 359672 h 509406"/>
                <a:gd name="connsiteX3931" fmla="*/ 665228 w 2377881"/>
                <a:gd name="connsiteY3931" fmla="*/ 359767 h 509406"/>
                <a:gd name="connsiteX3932" fmla="*/ 669610 w 2377881"/>
                <a:gd name="connsiteY3932" fmla="*/ 358815 h 509406"/>
                <a:gd name="connsiteX3933" fmla="*/ 673229 w 2377881"/>
                <a:gd name="connsiteY3933" fmla="*/ 359577 h 509406"/>
                <a:gd name="connsiteX3934" fmla="*/ 672086 w 2377881"/>
                <a:gd name="connsiteY3934" fmla="*/ 366435 h 509406"/>
                <a:gd name="connsiteX3935" fmla="*/ 673515 w 2377881"/>
                <a:gd name="connsiteY3935" fmla="*/ 367197 h 509406"/>
                <a:gd name="connsiteX3936" fmla="*/ 675134 w 2377881"/>
                <a:gd name="connsiteY3936" fmla="*/ 368149 h 509406"/>
                <a:gd name="connsiteX3937" fmla="*/ 679992 w 2377881"/>
                <a:gd name="connsiteY3937" fmla="*/ 365768 h 509406"/>
                <a:gd name="connsiteX3938" fmla="*/ 679516 w 2377881"/>
                <a:gd name="connsiteY3938" fmla="*/ 363958 h 509406"/>
                <a:gd name="connsiteX3939" fmla="*/ 679420 w 2377881"/>
                <a:gd name="connsiteY3939" fmla="*/ 360910 h 509406"/>
                <a:gd name="connsiteX3940" fmla="*/ 680278 w 2377881"/>
                <a:gd name="connsiteY3940" fmla="*/ 360434 h 509406"/>
                <a:gd name="connsiteX3941" fmla="*/ 682659 w 2377881"/>
                <a:gd name="connsiteY3941" fmla="*/ 361196 h 509406"/>
                <a:gd name="connsiteX3942" fmla="*/ 690374 w 2377881"/>
                <a:gd name="connsiteY3942" fmla="*/ 364625 h 509406"/>
                <a:gd name="connsiteX3943" fmla="*/ 693517 w 2377881"/>
                <a:gd name="connsiteY3943" fmla="*/ 364054 h 509406"/>
                <a:gd name="connsiteX3944" fmla="*/ 695518 w 2377881"/>
                <a:gd name="connsiteY3944" fmla="*/ 363673 h 509406"/>
                <a:gd name="connsiteX3945" fmla="*/ 703138 w 2377881"/>
                <a:gd name="connsiteY3945" fmla="*/ 362815 h 509406"/>
                <a:gd name="connsiteX3946" fmla="*/ 711139 w 2377881"/>
                <a:gd name="connsiteY3946" fmla="*/ 364911 h 509406"/>
                <a:gd name="connsiteX3947" fmla="*/ 717140 w 2377881"/>
                <a:gd name="connsiteY3947" fmla="*/ 371388 h 509406"/>
                <a:gd name="connsiteX3948" fmla="*/ 722474 w 2377881"/>
                <a:gd name="connsiteY3948" fmla="*/ 368340 h 509406"/>
                <a:gd name="connsiteX3949" fmla="*/ 718949 w 2377881"/>
                <a:gd name="connsiteY3949" fmla="*/ 361577 h 509406"/>
                <a:gd name="connsiteX3950" fmla="*/ 720378 w 2377881"/>
                <a:gd name="connsiteY3950" fmla="*/ 354624 h 509406"/>
                <a:gd name="connsiteX3951" fmla="*/ 726474 w 2377881"/>
                <a:gd name="connsiteY3951" fmla="*/ 357577 h 509406"/>
                <a:gd name="connsiteX3952" fmla="*/ 726855 w 2377881"/>
                <a:gd name="connsiteY3952" fmla="*/ 357005 h 509406"/>
                <a:gd name="connsiteX3953" fmla="*/ 727236 w 2377881"/>
                <a:gd name="connsiteY3953" fmla="*/ 356338 h 509406"/>
                <a:gd name="connsiteX3954" fmla="*/ 728093 w 2377881"/>
                <a:gd name="connsiteY3954" fmla="*/ 357196 h 509406"/>
                <a:gd name="connsiteX3955" fmla="*/ 727712 w 2377881"/>
                <a:gd name="connsiteY3955" fmla="*/ 362720 h 509406"/>
                <a:gd name="connsiteX3956" fmla="*/ 730475 w 2377881"/>
                <a:gd name="connsiteY3956" fmla="*/ 365006 h 509406"/>
                <a:gd name="connsiteX3957" fmla="*/ 731427 w 2377881"/>
                <a:gd name="connsiteY3957" fmla="*/ 364530 h 509406"/>
                <a:gd name="connsiteX3958" fmla="*/ 734189 w 2377881"/>
                <a:gd name="connsiteY3958" fmla="*/ 362339 h 509406"/>
                <a:gd name="connsiteX3959" fmla="*/ 739809 w 2377881"/>
                <a:gd name="connsiteY3959" fmla="*/ 363768 h 509406"/>
                <a:gd name="connsiteX3960" fmla="*/ 742190 w 2377881"/>
                <a:gd name="connsiteY3960" fmla="*/ 364149 h 509406"/>
                <a:gd name="connsiteX3961" fmla="*/ 745905 w 2377881"/>
                <a:gd name="connsiteY3961" fmla="*/ 363958 h 509406"/>
                <a:gd name="connsiteX3962" fmla="*/ 749525 w 2377881"/>
                <a:gd name="connsiteY3962" fmla="*/ 362053 h 509406"/>
                <a:gd name="connsiteX3963" fmla="*/ 751144 w 2377881"/>
                <a:gd name="connsiteY3963" fmla="*/ 366625 h 509406"/>
                <a:gd name="connsiteX3964" fmla="*/ 757240 w 2377881"/>
                <a:gd name="connsiteY3964" fmla="*/ 364530 h 509406"/>
                <a:gd name="connsiteX3965" fmla="*/ 757716 w 2377881"/>
                <a:gd name="connsiteY3965" fmla="*/ 365006 h 509406"/>
                <a:gd name="connsiteX3966" fmla="*/ 767146 w 2377881"/>
                <a:gd name="connsiteY3966" fmla="*/ 368721 h 509406"/>
                <a:gd name="connsiteX3967" fmla="*/ 763431 w 2377881"/>
                <a:gd name="connsiteY3967" fmla="*/ 364339 h 509406"/>
                <a:gd name="connsiteX3968" fmla="*/ 762098 w 2377881"/>
                <a:gd name="connsiteY3968" fmla="*/ 362911 h 509406"/>
                <a:gd name="connsiteX3969" fmla="*/ 761621 w 2377881"/>
                <a:gd name="connsiteY3969" fmla="*/ 354529 h 509406"/>
                <a:gd name="connsiteX3970" fmla="*/ 763526 w 2377881"/>
                <a:gd name="connsiteY3970" fmla="*/ 353005 h 509406"/>
                <a:gd name="connsiteX3971" fmla="*/ 766860 w 2377881"/>
                <a:gd name="connsiteY3971" fmla="*/ 352814 h 509406"/>
                <a:gd name="connsiteX3972" fmla="*/ 767812 w 2377881"/>
                <a:gd name="connsiteY3972" fmla="*/ 355481 h 509406"/>
                <a:gd name="connsiteX3973" fmla="*/ 767336 w 2377881"/>
                <a:gd name="connsiteY3973" fmla="*/ 357577 h 509406"/>
                <a:gd name="connsiteX3974" fmla="*/ 769146 w 2377881"/>
                <a:gd name="connsiteY3974" fmla="*/ 361672 h 509406"/>
                <a:gd name="connsiteX3975" fmla="*/ 770670 w 2377881"/>
                <a:gd name="connsiteY3975" fmla="*/ 362625 h 509406"/>
                <a:gd name="connsiteX3976" fmla="*/ 776099 w 2377881"/>
                <a:gd name="connsiteY3976" fmla="*/ 362244 h 509406"/>
                <a:gd name="connsiteX3977" fmla="*/ 778004 w 2377881"/>
                <a:gd name="connsiteY3977" fmla="*/ 361482 h 509406"/>
                <a:gd name="connsiteX3978" fmla="*/ 785815 w 2377881"/>
                <a:gd name="connsiteY3978" fmla="*/ 365292 h 509406"/>
                <a:gd name="connsiteX3979" fmla="*/ 783529 w 2377881"/>
                <a:gd name="connsiteY3979" fmla="*/ 373579 h 509406"/>
                <a:gd name="connsiteX3980" fmla="*/ 780671 w 2377881"/>
                <a:gd name="connsiteY3980" fmla="*/ 370626 h 509406"/>
                <a:gd name="connsiteX3981" fmla="*/ 770003 w 2377881"/>
                <a:gd name="connsiteY3981" fmla="*/ 371007 h 509406"/>
                <a:gd name="connsiteX3982" fmla="*/ 765717 w 2377881"/>
                <a:gd name="connsiteY3982" fmla="*/ 372531 h 509406"/>
                <a:gd name="connsiteX3983" fmla="*/ 762574 w 2377881"/>
                <a:gd name="connsiteY3983" fmla="*/ 374341 h 509406"/>
                <a:gd name="connsiteX3984" fmla="*/ 771337 w 2377881"/>
                <a:gd name="connsiteY3984" fmla="*/ 377103 h 509406"/>
                <a:gd name="connsiteX3985" fmla="*/ 775337 w 2377881"/>
                <a:gd name="connsiteY3985" fmla="*/ 375865 h 509406"/>
                <a:gd name="connsiteX3986" fmla="*/ 786767 w 2377881"/>
                <a:gd name="connsiteY3986" fmla="*/ 379579 h 509406"/>
                <a:gd name="connsiteX3987" fmla="*/ 788196 w 2377881"/>
                <a:gd name="connsiteY3987" fmla="*/ 379389 h 509406"/>
                <a:gd name="connsiteX3988" fmla="*/ 800388 w 2377881"/>
                <a:gd name="connsiteY3988" fmla="*/ 373674 h 509406"/>
                <a:gd name="connsiteX3989" fmla="*/ 806293 w 2377881"/>
                <a:gd name="connsiteY3989" fmla="*/ 373769 h 509406"/>
                <a:gd name="connsiteX3990" fmla="*/ 812390 w 2377881"/>
                <a:gd name="connsiteY3990" fmla="*/ 373960 h 509406"/>
                <a:gd name="connsiteX3991" fmla="*/ 814580 w 2377881"/>
                <a:gd name="connsiteY3991" fmla="*/ 370626 h 509406"/>
                <a:gd name="connsiteX3992" fmla="*/ 813533 w 2377881"/>
                <a:gd name="connsiteY3992" fmla="*/ 370054 h 509406"/>
                <a:gd name="connsiteX3993" fmla="*/ 811246 w 2377881"/>
                <a:gd name="connsiteY3993" fmla="*/ 369578 h 509406"/>
                <a:gd name="connsiteX3994" fmla="*/ 801912 w 2377881"/>
                <a:gd name="connsiteY3994" fmla="*/ 370816 h 509406"/>
                <a:gd name="connsiteX3995" fmla="*/ 794673 w 2377881"/>
                <a:gd name="connsiteY3995" fmla="*/ 363958 h 509406"/>
                <a:gd name="connsiteX3996" fmla="*/ 796102 w 2377881"/>
                <a:gd name="connsiteY3996" fmla="*/ 359482 h 509406"/>
                <a:gd name="connsiteX3997" fmla="*/ 808389 w 2377881"/>
                <a:gd name="connsiteY3997" fmla="*/ 363768 h 509406"/>
                <a:gd name="connsiteX3998" fmla="*/ 816104 w 2377881"/>
                <a:gd name="connsiteY3998" fmla="*/ 359005 h 509406"/>
                <a:gd name="connsiteX3999" fmla="*/ 818200 w 2377881"/>
                <a:gd name="connsiteY3999" fmla="*/ 359291 h 509406"/>
                <a:gd name="connsiteX4000" fmla="*/ 825248 w 2377881"/>
                <a:gd name="connsiteY4000" fmla="*/ 360434 h 509406"/>
                <a:gd name="connsiteX4001" fmla="*/ 833440 w 2377881"/>
                <a:gd name="connsiteY4001" fmla="*/ 354338 h 509406"/>
                <a:gd name="connsiteX4002" fmla="*/ 836011 w 2377881"/>
                <a:gd name="connsiteY4002" fmla="*/ 348433 h 509406"/>
                <a:gd name="connsiteX4003" fmla="*/ 838393 w 2377881"/>
                <a:gd name="connsiteY4003" fmla="*/ 344908 h 509406"/>
                <a:gd name="connsiteX4004" fmla="*/ 839155 w 2377881"/>
                <a:gd name="connsiteY4004" fmla="*/ 343765 h 509406"/>
                <a:gd name="connsiteX4005" fmla="*/ 825534 w 2377881"/>
                <a:gd name="connsiteY4005" fmla="*/ 346813 h 509406"/>
                <a:gd name="connsiteX4006" fmla="*/ 820771 w 2377881"/>
                <a:gd name="connsiteY4006" fmla="*/ 338241 h 509406"/>
                <a:gd name="connsiteX4007" fmla="*/ 817533 w 2377881"/>
                <a:gd name="connsiteY4007" fmla="*/ 338908 h 509406"/>
                <a:gd name="connsiteX4008" fmla="*/ 815818 w 2377881"/>
                <a:gd name="connsiteY4008" fmla="*/ 340527 h 509406"/>
                <a:gd name="connsiteX4009" fmla="*/ 812199 w 2377881"/>
                <a:gd name="connsiteY4009" fmla="*/ 342337 h 509406"/>
                <a:gd name="connsiteX4010" fmla="*/ 811913 w 2377881"/>
                <a:gd name="connsiteY4010" fmla="*/ 341384 h 509406"/>
                <a:gd name="connsiteX4011" fmla="*/ 810484 w 2377881"/>
                <a:gd name="connsiteY4011" fmla="*/ 337098 h 509406"/>
                <a:gd name="connsiteX4012" fmla="*/ 805055 w 2377881"/>
                <a:gd name="connsiteY4012" fmla="*/ 336526 h 509406"/>
                <a:gd name="connsiteX4013" fmla="*/ 791053 w 2377881"/>
                <a:gd name="connsiteY4013" fmla="*/ 342622 h 509406"/>
                <a:gd name="connsiteX4014" fmla="*/ 784767 w 2377881"/>
                <a:gd name="connsiteY4014" fmla="*/ 342241 h 509406"/>
                <a:gd name="connsiteX4015" fmla="*/ 778671 w 2377881"/>
                <a:gd name="connsiteY4015" fmla="*/ 341860 h 509406"/>
                <a:gd name="connsiteX4016" fmla="*/ 757335 w 2377881"/>
                <a:gd name="connsiteY4016" fmla="*/ 341479 h 509406"/>
                <a:gd name="connsiteX4017" fmla="*/ 755716 w 2377881"/>
                <a:gd name="connsiteY4017" fmla="*/ 343575 h 509406"/>
                <a:gd name="connsiteX4018" fmla="*/ 744191 w 2377881"/>
                <a:gd name="connsiteY4018" fmla="*/ 348909 h 509406"/>
                <a:gd name="connsiteX4019" fmla="*/ 739714 w 2377881"/>
                <a:gd name="connsiteY4019" fmla="*/ 350623 h 509406"/>
                <a:gd name="connsiteX4020" fmla="*/ 745905 w 2377881"/>
                <a:gd name="connsiteY4020" fmla="*/ 345575 h 509406"/>
                <a:gd name="connsiteX4021" fmla="*/ 749429 w 2377881"/>
                <a:gd name="connsiteY4021" fmla="*/ 344146 h 509406"/>
                <a:gd name="connsiteX4022" fmla="*/ 752477 w 2377881"/>
                <a:gd name="connsiteY4022" fmla="*/ 342908 h 509406"/>
                <a:gd name="connsiteX4023" fmla="*/ 753430 w 2377881"/>
                <a:gd name="connsiteY4023" fmla="*/ 337479 h 509406"/>
                <a:gd name="connsiteX4024" fmla="*/ 751620 w 2377881"/>
                <a:gd name="connsiteY4024" fmla="*/ 338050 h 509406"/>
                <a:gd name="connsiteX4025" fmla="*/ 746762 w 2377881"/>
                <a:gd name="connsiteY4025" fmla="*/ 339479 h 509406"/>
                <a:gd name="connsiteX4026" fmla="*/ 732856 w 2377881"/>
                <a:gd name="connsiteY4026" fmla="*/ 343861 h 509406"/>
                <a:gd name="connsiteX4027" fmla="*/ 716759 w 2377881"/>
                <a:gd name="connsiteY4027" fmla="*/ 339574 h 509406"/>
                <a:gd name="connsiteX4028" fmla="*/ 716663 w 2377881"/>
                <a:gd name="connsiteY4028" fmla="*/ 342241 h 509406"/>
                <a:gd name="connsiteX4029" fmla="*/ 716568 w 2377881"/>
                <a:gd name="connsiteY4029" fmla="*/ 343480 h 509406"/>
                <a:gd name="connsiteX4030" fmla="*/ 711329 w 2377881"/>
                <a:gd name="connsiteY4030" fmla="*/ 345099 h 509406"/>
                <a:gd name="connsiteX4031" fmla="*/ 703900 w 2377881"/>
                <a:gd name="connsiteY4031" fmla="*/ 353290 h 509406"/>
                <a:gd name="connsiteX4032" fmla="*/ 703804 w 2377881"/>
                <a:gd name="connsiteY4032" fmla="*/ 355386 h 509406"/>
                <a:gd name="connsiteX4033" fmla="*/ 701042 w 2377881"/>
                <a:gd name="connsiteY4033" fmla="*/ 358910 h 509406"/>
                <a:gd name="connsiteX4034" fmla="*/ 696089 w 2377881"/>
                <a:gd name="connsiteY4034" fmla="*/ 358053 h 509406"/>
                <a:gd name="connsiteX4035" fmla="*/ 701137 w 2377881"/>
                <a:gd name="connsiteY4035" fmla="*/ 352814 h 509406"/>
                <a:gd name="connsiteX4036" fmla="*/ 694756 w 2377881"/>
                <a:gd name="connsiteY4036" fmla="*/ 348814 h 509406"/>
                <a:gd name="connsiteX4037" fmla="*/ 694089 w 2377881"/>
                <a:gd name="connsiteY4037" fmla="*/ 348337 h 509406"/>
                <a:gd name="connsiteX4038" fmla="*/ 678659 w 2377881"/>
                <a:gd name="connsiteY4038" fmla="*/ 345575 h 509406"/>
                <a:gd name="connsiteX4039" fmla="*/ 675039 w 2377881"/>
                <a:gd name="connsiteY4039" fmla="*/ 343670 h 509406"/>
                <a:gd name="connsiteX4040" fmla="*/ 672277 w 2377881"/>
                <a:gd name="connsiteY4040" fmla="*/ 349195 h 509406"/>
                <a:gd name="connsiteX4041" fmla="*/ 670372 w 2377881"/>
                <a:gd name="connsiteY4041" fmla="*/ 346623 h 509406"/>
                <a:gd name="connsiteX4042" fmla="*/ 667800 w 2377881"/>
                <a:gd name="connsiteY4042" fmla="*/ 345385 h 509406"/>
                <a:gd name="connsiteX4043" fmla="*/ 666276 w 2377881"/>
                <a:gd name="connsiteY4043" fmla="*/ 348242 h 509406"/>
                <a:gd name="connsiteX4044" fmla="*/ 666371 w 2377881"/>
                <a:gd name="connsiteY4044" fmla="*/ 349385 h 509406"/>
                <a:gd name="connsiteX4045" fmla="*/ 662752 w 2377881"/>
                <a:gd name="connsiteY4045" fmla="*/ 353005 h 509406"/>
                <a:gd name="connsiteX4046" fmla="*/ 652846 w 2377881"/>
                <a:gd name="connsiteY4046" fmla="*/ 348052 h 509406"/>
                <a:gd name="connsiteX4047" fmla="*/ 644750 w 2377881"/>
                <a:gd name="connsiteY4047" fmla="*/ 349671 h 509406"/>
                <a:gd name="connsiteX4048" fmla="*/ 636939 w 2377881"/>
                <a:gd name="connsiteY4048" fmla="*/ 348433 h 509406"/>
                <a:gd name="connsiteX4049" fmla="*/ 631795 w 2377881"/>
                <a:gd name="connsiteY4049" fmla="*/ 348337 h 509406"/>
                <a:gd name="connsiteX4050" fmla="*/ 629128 w 2377881"/>
                <a:gd name="connsiteY4050" fmla="*/ 346813 h 509406"/>
                <a:gd name="connsiteX4051" fmla="*/ 625700 w 2377881"/>
                <a:gd name="connsiteY4051" fmla="*/ 345575 h 509406"/>
                <a:gd name="connsiteX4052" fmla="*/ 618460 w 2377881"/>
                <a:gd name="connsiteY4052" fmla="*/ 346242 h 509406"/>
                <a:gd name="connsiteX4053" fmla="*/ 613126 w 2377881"/>
                <a:gd name="connsiteY4053" fmla="*/ 344527 h 509406"/>
                <a:gd name="connsiteX4054" fmla="*/ 610174 w 2377881"/>
                <a:gd name="connsiteY4054" fmla="*/ 347956 h 509406"/>
                <a:gd name="connsiteX4055" fmla="*/ 603125 w 2377881"/>
                <a:gd name="connsiteY4055" fmla="*/ 347385 h 509406"/>
                <a:gd name="connsiteX4056" fmla="*/ 585218 w 2377881"/>
                <a:gd name="connsiteY4056" fmla="*/ 349671 h 509406"/>
                <a:gd name="connsiteX4057" fmla="*/ 577027 w 2377881"/>
                <a:gd name="connsiteY4057" fmla="*/ 350623 h 509406"/>
                <a:gd name="connsiteX4058" fmla="*/ 564263 w 2377881"/>
                <a:gd name="connsiteY4058" fmla="*/ 347290 h 509406"/>
                <a:gd name="connsiteX4059" fmla="*/ 560834 w 2377881"/>
                <a:gd name="connsiteY4059" fmla="*/ 346432 h 509406"/>
                <a:gd name="connsiteX4060" fmla="*/ 551690 w 2377881"/>
                <a:gd name="connsiteY4060" fmla="*/ 353576 h 509406"/>
                <a:gd name="connsiteX4061" fmla="*/ 542737 w 2377881"/>
                <a:gd name="connsiteY4061" fmla="*/ 355100 h 509406"/>
                <a:gd name="connsiteX4062" fmla="*/ 537974 w 2377881"/>
                <a:gd name="connsiteY4062" fmla="*/ 354910 h 509406"/>
                <a:gd name="connsiteX4063" fmla="*/ 533307 w 2377881"/>
                <a:gd name="connsiteY4063" fmla="*/ 358910 h 509406"/>
                <a:gd name="connsiteX4064" fmla="*/ 526544 w 2377881"/>
                <a:gd name="connsiteY4064" fmla="*/ 355005 h 509406"/>
                <a:gd name="connsiteX4065" fmla="*/ 520543 w 2377881"/>
                <a:gd name="connsiteY4065" fmla="*/ 355195 h 509406"/>
                <a:gd name="connsiteX4066" fmla="*/ 514257 w 2377881"/>
                <a:gd name="connsiteY4066" fmla="*/ 356624 h 509406"/>
                <a:gd name="connsiteX4067" fmla="*/ 505113 w 2377881"/>
                <a:gd name="connsiteY4067" fmla="*/ 355481 h 509406"/>
                <a:gd name="connsiteX4068" fmla="*/ 505494 w 2377881"/>
                <a:gd name="connsiteY4068" fmla="*/ 360053 h 509406"/>
                <a:gd name="connsiteX4069" fmla="*/ 505780 w 2377881"/>
                <a:gd name="connsiteY4069" fmla="*/ 363387 h 509406"/>
                <a:gd name="connsiteX4070" fmla="*/ 500541 w 2377881"/>
                <a:gd name="connsiteY4070" fmla="*/ 365578 h 509406"/>
                <a:gd name="connsiteX4071" fmla="*/ 497112 w 2377881"/>
                <a:gd name="connsiteY4071" fmla="*/ 368340 h 509406"/>
                <a:gd name="connsiteX4072" fmla="*/ 491778 w 2377881"/>
                <a:gd name="connsiteY4072" fmla="*/ 365387 h 509406"/>
                <a:gd name="connsiteX4073" fmla="*/ 492731 w 2377881"/>
                <a:gd name="connsiteY4073" fmla="*/ 363196 h 509406"/>
                <a:gd name="connsiteX4074" fmla="*/ 491778 w 2377881"/>
                <a:gd name="connsiteY4074" fmla="*/ 359577 h 509406"/>
                <a:gd name="connsiteX4075" fmla="*/ 482158 w 2377881"/>
                <a:gd name="connsiteY4075" fmla="*/ 363292 h 509406"/>
                <a:gd name="connsiteX4076" fmla="*/ 486634 w 2377881"/>
                <a:gd name="connsiteY4076" fmla="*/ 370721 h 509406"/>
                <a:gd name="connsiteX4077" fmla="*/ 485301 w 2377881"/>
                <a:gd name="connsiteY4077" fmla="*/ 371578 h 509406"/>
                <a:gd name="connsiteX4078" fmla="*/ 477659 w 2377881"/>
                <a:gd name="connsiteY4078" fmla="*/ 372641 h 509406"/>
                <a:gd name="connsiteX4079" fmla="*/ 478062 w 2377881"/>
                <a:gd name="connsiteY4079" fmla="*/ 366435 h 509406"/>
                <a:gd name="connsiteX4080" fmla="*/ 464441 w 2377881"/>
                <a:gd name="connsiteY4080" fmla="*/ 359958 h 509406"/>
                <a:gd name="connsiteX4081" fmla="*/ 464727 w 2377881"/>
                <a:gd name="connsiteY4081" fmla="*/ 355195 h 509406"/>
                <a:gd name="connsiteX4082" fmla="*/ 464822 w 2377881"/>
                <a:gd name="connsiteY4082" fmla="*/ 354433 h 509406"/>
                <a:gd name="connsiteX4083" fmla="*/ 463679 w 2377881"/>
                <a:gd name="connsiteY4083" fmla="*/ 353195 h 509406"/>
                <a:gd name="connsiteX4084" fmla="*/ 459393 w 2377881"/>
                <a:gd name="connsiteY4084" fmla="*/ 358529 h 509406"/>
                <a:gd name="connsiteX4085" fmla="*/ 453107 w 2377881"/>
                <a:gd name="connsiteY4085" fmla="*/ 362625 h 509406"/>
                <a:gd name="connsiteX4086" fmla="*/ 448153 w 2377881"/>
                <a:gd name="connsiteY4086" fmla="*/ 363006 h 509406"/>
                <a:gd name="connsiteX4087" fmla="*/ 433675 w 2377881"/>
                <a:gd name="connsiteY4087" fmla="*/ 363196 h 509406"/>
                <a:gd name="connsiteX4088" fmla="*/ 430532 w 2377881"/>
                <a:gd name="connsiteY4088" fmla="*/ 361482 h 509406"/>
                <a:gd name="connsiteX4089" fmla="*/ 418054 w 2377881"/>
                <a:gd name="connsiteY4089" fmla="*/ 365197 h 509406"/>
                <a:gd name="connsiteX4090" fmla="*/ 415197 w 2377881"/>
                <a:gd name="connsiteY4090" fmla="*/ 362530 h 509406"/>
                <a:gd name="connsiteX4091" fmla="*/ 412625 w 2377881"/>
                <a:gd name="connsiteY4091" fmla="*/ 362053 h 509406"/>
                <a:gd name="connsiteX4092" fmla="*/ 408625 w 2377881"/>
                <a:gd name="connsiteY4092" fmla="*/ 364435 h 509406"/>
                <a:gd name="connsiteX4093" fmla="*/ 394528 w 2377881"/>
                <a:gd name="connsiteY4093" fmla="*/ 366911 h 509406"/>
                <a:gd name="connsiteX4094" fmla="*/ 392051 w 2377881"/>
                <a:gd name="connsiteY4094" fmla="*/ 366625 h 509406"/>
                <a:gd name="connsiteX4095" fmla="*/ 389384 w 2377881"/>
                <a:gd name="connsiteY4095" fmla="*/ 366244 h 509406"/>
                <a:gd name="connsiteX4096" fmla="*/ 374335 w 2377881"/>
                <a:gd name="connsiteY4096" fmla="*/ 368911 h 509406"/>
                <a:gd name="connsiteX4097" fmla="*/ 373573 w 2377881"/>
                <a:gd name="connsiteY4097" fmla="*/ 368816 h 509406"/>
                <a:gd name="connsiteX4098" fmla="*/ 369286 w 2377881"/>
                <a:gd name="connsiteY4098" fmla="*/ 369197 h 509406"/>
                <a:gd name="connsiteX4099" fmla="*/ 363286 w 2377881"/>
                <a:gd name="connsiteY4099" fmla="*/ 370626 h 509406"/>
                <a:gd name="connsiteX4100" fmla="*/ 355380 w 2377881"/>
                <a:gd name="connsiteY4100" fmla="*/ 364435 h 509406"/>
                <a:gd name="connsiteX4101" fmla="*/ 352903 w 2377881"/>
                <a:gd name="connsiteY4101" fmla="*/ 366911 h 509406"/>
                <a:gd name="connsiteX4102" fmla="*/ 350332 w 2377881"/>
                <a:gd name="connsiteY4102" fmla="*/ 369578 h 509406"/>
                <a:gd name="connsiteX4103" fmla="*/ 345760 w 2377881"/>
                <a:gd name="connsiteY4103" fmla="*/ 365387 h 509406"/>
                <a:gd name="connsiteX4104" fmla="*/ 344902 w 2377881"/>
                <a:gd name="connsiteY4104" fmla="*/ 365482 h 509406"/>
                <a:gd name="connsiteX4105" fmla="*/ 342712 w 2377881"/>
                <a:gd name="connsiteY4105" fmla="*/ 367197 h 509406"/>
                <a:gd name="connsiteX4106" fmla="*/ 343474 w 2377881"/>
                <a:gd name="connsiteY4106" fmla="*/ 373483 h 509406"/>
                <a:gd name="connsiteX4107" fmla="*/ 334330 w 2377881"/>
                <a:gd name="connsiteY4107" fmla="*/ 371102 h 509406"/>
                <a:gd name="connsiteX4108" fmla="*/ 336520 w 2377881"/>
                <a:gd name="connsiteY4108" fmla="*/ 365387 h 509406"/>
                <a:gd name="connsiteX4109" fmla="*/ 336044 w 2377881"/>
                <a:gd name="connsiteY4109" fmla="*/ 365387 h 509406"/>
                <a:gd name="connsiteX4110" fmla="*/ 328519 w 2377881"/>
                <a:gd name="connsiteY4110" fmla="*/ 365673 h 509406"/>
                <a:gd name="connsiteX4111" fmla="*/ 324138 w 2377881"/>
                <a:gd name="connsiteY4111" fmla="*/ 372055 h 509406"/>
                <a:gd name="connsiteX4112" fmla="*/ 316994 w 2377881"/>
                <a:gd name="connsiteY4112" fmla="*/ 368435 h 509406"/>
                <a:gd name="connsiteX4113" fmla="*/ 310708 w 2377881"/>
                <a:gd name="connsiteY4113" fmla="*/ 373960 h 509406"/>
                <a:gd name="connsiteX4114" fmla="*/ 310327 w 2377881"/>
                <a:gd name="connsiteY4114" fmla="*/ 373579 h 509406"/>
                <a:gd name="connsiteX4115" fmla="*/ 309374 w 2377881"/>
                <a:gd name="connsiteY4115" fmla="*/ 372626 h 509406"/>
                <a:gd name="connsiteX4116" fmla="*/ 306612 w 2377881"/>
                <a:gd name="connsiteY4116" fmla="*/ 371007 h 509406"/>
                <a:gd name="connsiteX4117" fmla="*/ 305659 w 2377881"/>
                <a:gd name="connsiteY4117" fmla="*/ 371197 h 509406"/>
                <a:gd name="connsiteX4118" fmla="*/ 300707 w 2377881"/>
                <a:gd name="connsiteY4118" fmla="*/ 371578 h 509406"/>
                <a:gd name="connsiteX4119" fmla="*/ 296420 w 2377881"/>
                <a:gd name="connsiteY4119" fmla="*/ 371483 h 509406"/>
                <a:gd name="connsiteX4120" fmla="*/ 286133 w 2377881"/>
                <a:gd name="connsiteY4120" fmla="*/ 372055 h 509406"/>
                <a:gd name="connsiteX4121" fmla="*/ 283752 w 2377881"/>
                <a:gd name="connsiteY4121" fmla="*/ 372531 h 509406"/>
                <a:gd name="connsiteX4122" fmla="*/ 275846 w 2377881"/>
                <a:gd name="connsiteY4122" fmla="*/ 371674 h 509406"/>
                <a:gd name="connsiteX4123" fmla="*/ 273084 w 2377881"/>
                <a:gd name="connsiteY4123" fmla="*/ 376150 h 509406"/>
                <a:gd name="connsiteX4124" fmla="*/ 272703 w 2377881"/>
                <a:gd name="connsiteY4124" fmla="*/ 375960 h 509406"/>
                <a:gd name="connsiteX4125" fmla="*/ 266512 w 2377881"/>
                <a:gd name="connsiteY4125" fmla="*/ 371674 h 509406"/>
                <a:gd name="connsiteX4126" fmla="*/ 250986 w 2377881"/>
                <a:gd name="connsiteY4126" fmla="*/ 375865 h 509406"/>
                <a:gd name="connsiteX4127" fmla="*/ 249271 w 2377881"/>
                <a:gd name="connsiteY4127" fmla="*/ 374722 h 509406"/>
                <a:gd name="connsiteX4128" fmla="*/ 244700 w 2377881"/>
                <a:gd name="connsiteY4128" fmla="*/ 376817 h 509406"/>
                <a:gd name="connsiteX4129" fmla="*/ 244604 w 2377881"/>
                <a:gd name="connsiteY4129" fmla="*/ 378817 h 509406"/>
                <a:gd name="connsiteX4130" fmla="*/ 241747 w 2377881"/>
                <a:gd name="connsiteY4130" fmla="*/ 380151 h 509406"/>
                <a:gd name="connsiteX4131" fmla="*/ 241175 w 2377881"/>
                <a:gd name="connsiteY4131" fmla="*/ 380246 h 509406"/>
                <a:gd name="connsiteX4132" fmla="*/ 236984 w 2377881"/>
                <a:gd name="connsiteY4132" fmla="*/ 375579 h 509406"/>
                <a:gd name="connsiteX4133" fmla="*/ 226507 w 2377881"/>
                <a:gd name="connsiteY4133" fmla="*/ 370626 h 509406"/>
                <a:gd name="connsiteX4134" fmla="*/ 219839 w 2377881"/>
                <a:gd name="connsiteY4134" fmla="*/ 375293 h 509406"/>
                <a:gd name="connsiteX4135" fmla="*/ 213839 w 2377881"/>
                <a:gd name="connsiteY4135" fmla="*/ 381389 h 509406"/>
                <a:gd name="connsiteX4136" fmla="*/ 213839 w 2377881"/>
                <a:gd name="connsiteY4136" fmla="*/ 381199 h 509406"/>
                <a:gd name="connsiteX4137" fmla="*/ 210409 w 2377881"/>
                <a:gd name="connsiteY4137" fmla="*/ 378341 h 509406"/>
                <a:gd name="connsiteX4138" fmla="*/ 208600 w 2377881"/>
                <a:gd name="connsiteY4138" fmla="*/ 382627 h 509406"/>
                <a:gd name="connsiteX4139" fmla="*/ 208314 w 2377881"/>
                <a:gd name="connsiteY4139" fmla="*/ 383199 h 509406"/>
                <a:gd name="connsiteX4140" fmla="*/ 208124 w 2377881"/>
                <a:gd name="connsiteY4140" fmla="*/ 380246 h 509406"/>
                <a:gd name="connsiteX4141" fmla="*/ 209266 w 2377881"/>
                <a:gd name="connsiteY4141" fmla="*/ 369578 h 509406"/>
                <a:gd name="connsiteX4142" fmla="*/ 211838 w 2377881"/>
                <a:gd name="connsiteY4142" fmla="*/ 367673 h 509406"/>
                <a:gd name="connsiteX4143" fmla="*/ 212886 w 2377881"/>
                <a:gd name="connsiteY4143" fmla="*/ 366911 h 509406"/>
                <a:gd name="connsiteX4144" fmla="*/ 207171 w 2377881"/>
                <a:gd name="connsiteY4144" fmla="*/ 364435 h 509406"/>
                <a:gd name="connsiteX4145" fmla="*/ 205171 w 2377881"/>
                <a:gd name="connsiteY4145" fmla="*/ 365768 h 509406"/>
                <a:gd name="connsiteX4146" fmla="*/ 196693 w 2377881"/>
                <a:gd name="connsiteY4146" fmla="*/ 365768 h 509406"/>
                <a:gd name="connsiteX4147" fmla="*/ 191074 w 2377881"/>
                <a:gd name="connsiteY4147" fmla="*/ 366625 h 509406"/>
                <a:gd name="connsiteX4148" fmla="*/ 191455 w 2377881"/>
                <a:gd name="connsiteY4148" fmla="*/ 371293 h 509406"/>
                <a:gd name="connsiteX4149" fmla="*/ 192407 w 2377881"/>
                <a:gd name="connsiteY4149" fmla="*/ 372721 h 509406"/>
                <a:gd name="connsiteX4150" fmla="*/ 193455 w 2377881"/>
                <a:gd name="connsiteY4150" fmla="*/ 377103 h 509406"/>
                <a:gd name="connsiteX4151" fmla="*/ 183454 w 2377881"/>
                <a:gd name="connsiteY4151" fmla="*/ 381008 h 509406"/>
                <a:gd name="connsiteX4152" fmla="*/ 187168 w 2377881"/>
                <a:gd name="connsiteY4152" fmla="*/ 377865 h 509406"/>
                <a:gd name="connsiteX4153" fmla="*/ 190693 w 2377881"/>
                <a:gd name="connsiteY4153" fmla="*/ 374817 h 509406"/>
                <a:gd name="connsiteX4154" fmla="*/ 183263 w 2377881"/>
                <a:gd name="connsiteY4154" fmla="*/ 375484 h 509406"/>
                <a:gd name="connsiteX4155" fmla="*/ 182025 w 2377881"/>
                <a:gd name="connsiteY4155" fmla="*/ 378627 h 509406"/>
                <a:gd name="connsiteX4156" fmla="*/ 173738 w 2377881"/>
                <a:gd name="connsiteY4156" fmla="*/ 377579 h 509406"/>
                <a:gd name="connsiteX4157" fmla="*/ 165737 w 2377881"/>
                <a:gd name="connsiteY4157" fmla="*/ 374722 h 509406"/>
                <a:gd name="connsiteX4158" fmla="*/ 161832 w 2377881"/>
                <a:gd name="connsiteY4158" fmla="*/ 376436 h 509406"/>
                <a:gd name="connsiteX4159" fmla="*/ 155069 w 2377881"/>
                <a:gd name="connsiteY4159" fmla="*/ 377484 h 509406"/>
                <a:gd name="connsiteX4160" fmla="*/ 146401 w 2377881"/>
                <a:gd name="connsiteY4160" fmla="*/ 384342 h 509406"/>
                <a:gd name="connsiteX4161" fmla="*/ 142306 w 2377881"/>
                <a:gd name="connsiteY4161" fmla="*/ 384723 h 509406"/>
                <a:gd name="connsiteX4162" fmla="*/ 134305 w 2377881"/>
                <a:gd name="connsiteY4162" fmla="*/ 386723 h 509406"/>
                <a:gd name="connsiteX4163" fmla="*/ 130209 w 2377881"/>
                <a:gd name="connsiteY4163" fmla="*/ 382723 h 509406"/>
                <a:gd name="connsiteX4164" fmla="*/ 126494 w 2377881"/>
                <a:gd name="connsiteY4164" fmla="*/ 382342 h 509406"/>
                <a:gd name="connsiteX4165" fmla="*/ 121160 w 2377881"/>
                <a:gd name="connsiteY4165" fmla="*/ 384437 h 509406"/>
                <a:gd name="connsiteX4166" fmla="*/ 123637 w 2377881"/>
                <a:gd name="connsiteY4166" fmla="*/ 390438 h 509406"/>
                <a:gd name="connsiteX4167" fmla="*/ 120303 w 2377881"/>
                <a:gd name="connsiteY4167" fmla="*/ 388914 h 509406"/>
                <a:gd name="connsiteX4168" fmla="*/ 112874 w 2377881"/>
                <a:gd name="connsiteY4168" fmla="*/ 389771 h 509406"/>
                <a:gd name="connsiteX4169" fmla="*/ 106111 w 2377881"/>
                <a:gd name="connsiteY4169" fmla="*/ 388152 h 509406"/>
                <a:gd name="connsiteX4170" fmla="*/ 98776 w 2377881"/>
                <a:gd name="connsiteY4170" fmla="*/ 384818 h 509406"/>
                <a:gd name="connsiteX4171" fmla="*/ 97062 w 2377881"/>
                <a:gd name="connsiteY4171" fmla="*/ 384342 h 509406"/>
                <a:gd name="connsiteX4172" fmla="*/ 93538 w 2377881"/>
                <a:gd name="connsiteY4172" fmla="*/ 387676 h 509406"/>
                <a:gd name="connsiteX4173" fmla="*/ 96491 w 2377881"/>
                <a:gd name="connsiteY4173" fmla="*/ 393295 h 509406"/>
                <a:gd name="connsiteX4174" fmla="*/ 92014 w 2377881"/>
                <a:gd name="connsiteY4174" fmla="*/ 394153 h 509406"/>
                <a:gd name="connsiteX4175" fmla="*/ 88108 w 2377881"/>
                <a:gd name="connsiteY4175" fmla="*/ 392057 h 509406"/>
                <a:gd name="connsiteX4176" fmla="*/ 82203 w 2377881"/>
                <a:gd name="connsiteY4176" fmla="*/ 390724 h 509406"/>
                <a:gd name="connsiteX4177" fmla="*/ 77536 w 2377881"/>
                <a:gd name="connsiteY4177" fmla="*/ 390819 h 509406"/>
                <a:gd name="connsiteX4178" fmla="*/ 74678 w 2377881"/>
                <a:gd name="connsiteY4178" fmla="*/ 390914 h 509406"/>
                <a:gd name="connsiteX4179" fmla="*/ 65915 w 2377881"/>
                <a:gd name="connsiteY4179" fmla="*/ 393295 h 509406"/>
                <a:gd name="connsiteX4180" fmla="*/ 65534 w 2377881"/>
                <a:gd name="connsiteY4180" fmla="*/ 392914 h 509406"/>
                <a:gd name="connsiteX4181" fmla="*/ 60010 w 2377881"/>
                <a:gd name="connsiteY4181" fmla="*/ 393772 h 509406"/>
                <a:gd name="connsiteX4182" fmla="*/ 53628 w 2377881"/>
                <a:gd name="connsiteY4182" fmla="*/ 394057 h 509406"/>
                <a:gd name="connsiteX4183" fmla="*/ 52866 w 2377881"/>
                <a:gd name="connsiteY4183" fmla="*/ 393486 h 509406"/>
                <a:gd name="connsiteX4184" fmla="*/ 49818 w 2377881"/>
                <a:gd name="connsiteY4184" fmla="*/ 395486 h 509406"/>
                <a:gd name="connsiteX4185" fmla="*/ 45246 w 2377881"/>
                <a:gd name="connsiteY4185" fmla="*/ 401296 h 509406"/>
                <a:gd name="connsiteX4186" fmla="*/ 44008 w 2377881"/>
                <a:gd name="connsiteY4186" fmla="*/ 397486 h 509406"/>
                <a:gd name="connsiteX4187" fmla="*/ 43150 w 2377881"/>
                <a:gd name="connsiteY4187" fmla="*/ 394819 h 509406"/>
                <a:gd name="connsiteX4188" fmla="*/ 32959 w 2377881"/>
                <a:gd name="connsiteY4188" fmla="*/ 395486 h 509406"/>
                <a:gd name="connsiteX4189" fmla="*/ 29816 w 2377881"/>
                <a:gd name="connsiteY4189" fmla="*/ 395581 h 509406"/>
                <a:gd name="connsiteX4190" fmla="*/ 21433 w 2377881"/>
                <a:gd name="connsiteY4190" fmla="*/ 395296 h 509406"/>
                <a:gd name="connsiteX4191" fmla="*/ 20957 w 2377881"/>
                <a:gd name="connsiteY4191" fmla="*/ 395772 h 509406"/>
                <a:gd name="connsiteX4192" fmla="*/ 16861 w 2377881"/>
                <a:gd name="connsiteY4192" fmla="*/ 392629 h 509406"/>
                <a:gd name="connsiteX4193" fmla="*/ 25434 w 2377881"/>
                <a:gd name="connsiteY4193" fmla="*/ 388247 h 509406"/>
                <a:gd name="connsiteX4194" fmla="*/ 27625 w 2377881"/>
                <a:gd name="connsiteY4194" fmla="*/ 386342 h 509406"/>
                <a:gd name="connsiteX4195" fmla="*/ 28006 w 2377881"/>
                <a:gd name="connsiteY4195" fmla="*/ 381961 h 509406"/>
                <a:gd name="connsiteX4196" fmla="*/ 34292 w 2377881"/>
                <a:gd name="connsiteY4196" fmla="*/ 379103 h 509406"/>
                <a:gd name="connsiteX4197" fmla="*/ 38769 w 2377881"/>
                <a:gd name="connsiteY4197" fmla="*/ 378055 h 509406"/>
                <a:gd name="connsiteX4198" fmla="*/ 43532 w 2377881"/>
                <a:gd name="connsiteY4198" fmla="*/ 371388 h 509406"/>
                <a:gd name="connsiteX4199" fmla="*/ 48199 w 2377881"/>
                <a:gd name="connsiteY4199" fmla="*/ 369388 h 509406"/>
                <a:gd name="connsiteX4200" fmla="*/ 39245 w 2377881"/>
                <a:gd name="connsiteY4200" fmla="*/ 358434 h 509406"/>
                <a:gd name="connsiteX4201" fmla="*/ 46389 w 2377881"/>
                <a:gd name="connsiteY4201" fmla="*/ 356243 h 509406"/>
                <a:gd name="connsiteX4202" fmla="*/ 53818 w 2377881"/>
                <a:gd name="connsiteY4202" fmla="*/ 354243 h 509406"/>
                <a:gd name="connsiteX4203" fmla="*/ 53628 w 2377881"/>
                <a:gd name="connsiteY4203" fmla="*/ 356529 h 509406"/>
                <a:gd name="connsiteX4204" fmla="*/ 53533 w 2377881"/>
                <a:gd name="connsiteY4204" fmla="*/ 358339 h 509406"/>
                <a:gd name="connsiteX4205" fmla="*/ 56390 w 2377881"/>
                <a:gd name="connsiteY4205" fmla="*/ 364816 h 509406"/>
                <a:gd name="connsiteX4206" fmla="*/ 58581 w 2377881"/>
                <a:gd name="connsiteY4206" fmla="*/ 367006 h 509406"/>
                <a:gd name="connsiteX4207" fmla="*/ 60772 w 2377881"/>
                <a:gd name="connsiteY4207" fmla="*/ 369197 h 509406"/>
                <a:gd name="connsiteX4208" fmla="*/ 66868 w 2377881"/>
                <a:gd name="connsiteY4208" fmla="*/ 368911 h 509406"/>
                <a:gd name="connsiteX4209" fmla="*/ 70964 w 2377881"/>
                <a:gd name="connsiteY4209" fmla="*/ 363768 h 509406"/>
                <a:gd name="connsiteX4210" fmla="*/ 71344 w 2377881"/>
                <a:gd name="connsiteY4210" fmla="*/ 363482 h 509406"/>
                <a:gd name="connsiteX4211" fmla="*/ 73535 w 2377881"/>
                <a:gd name="connsiteY4211" fmla="*/ 361768 h 509406"/>
                <a:gd name="connsiteX4212" fmla="*/ 71344 w 2377881"/>
                <a:gd name="connsiteY4212" fmla="*/ 370340 h 509406"/>
                <a:gd name="connsiteX4213" fmla="*/ 69630 w 2377881"/>
                <a:gd name="connsiteY4213" fmla="*/ 373198 h 509406"/>
                <a:gd name="connsiteX4214" fmla="*/ 65820 w 2377881"/>
                <a:gd name="connsiteY4214" fmla="*/ 379484 h 509406"/>
                <a:gd name="connsiteX4215" fmla="*/ 71154 w 2377881"/>
                <a:gd name="connsiteY4215" fmla="*/ 382532 h 509406"/>
                <a:gd name="connsiteX4216" fmla="*/ 79345 w 2377881"/>
                <a:gd name="connsiteY4216" fmla="*/ 368721 h 509406"/>
                <a:gd name="connsiteX4217" fmla="*/ 80203 w 2377881"/>
                <a:gd name="connsiteY4217" fmla="*/ 365197 h 509406"/>
                <a:gd name="connsiteX4218" fmla="*/ 82489 w 2377881"/>
                <a:gd name="connsiteY4218" fmla="*/ 366244 h 509406"/>
                <a:gd name="connsiteX4219" fmla="*/ 83060 w 2377881"/>
                <a:gd name="connsiteY4219" fmla="*/ 369673 h 509406"/>
                <a:gd name="connsiteX4220" fmla="*/ 90966 w 2377881"/>
                <a:gd name="connsiteY4220" fmla="*/ 365673 h 509406"/>
                <a:gd name="connsiteX4221" fmla="*/ 108492 w 2377881"/>
                <a:gd name="connsiteY4221" fmla="*/ 363958 h 509406"/>
                <a:gd name="connsiteX4222" fmla="*/ 113921 w 2377881"/>
                <a:gd name="connsiteY4222" fmla="*/ 366054 h 509406"/>
                <a:gd name="connsiteX4223" fmla="*/ 118493 w 2377881"/>
                <a:gd name="connsiteY4223" fmla="*/ 364149 h 509406"/>
                <a:gd name="connsiteX4224" fmla="*/ 118303 w 2377881"/>
                <a:gd name="connsiteY4224" fmla="*/ 358624 h 509406"/>
                <a:gd name="connsiteX4225" fmla="*/ 117350 w 2377881"/>
                <a:gd name="connsiteY4225" fmla="*/ 358243 h 509406"/>
                <a:gd name="connsiteX4226" fmla="*/ 117541 w 2377881"/>
                <a:gd name="connsiteY4226" fmla="*/ 355481 h 509406"/>
                <a:gd name="connsiteX4227" fmla="*/ 125827 w 2377881"/>
                <a:gd name="connsiteY4227" fmla="*/ 357005 h 509406"/>
                <a:gd name="connsiteX4228" fmla="*/ 138972 w 2377881"/>
                <a:gd name="connsiteY4228" fmla="*/ 359577 h 509406"/>
                <a:gd name="connsiteX4229" fmla="*/ 143830 w 2377881"/>
                <a:gd name="connsiteY4229" fmla="*/ 359196 h 509406"/>
                <a:gd name="connsiteX4230" fmla="*/ 143830 w 2377881"/>
                <a:gd name="connsiteY4230" fmla="*/ 356708 h 509406"/>
                <a:gd name="connsiteX4231" fmla="*/ 146306 w 2377881"/>
                <a:gd name="connsiteY4231" fmla="*/ 358434 h 509406"/>
                <a:gd name="connsiteX4232" fmla="*/ 147735 w 2377881"/>
                <a:gd name="connsiteY4232" fmla="*/ 359386 h 509406"/>
                <a:gd name="connsiteX4233" fmla="*/ 150021 w 2377881"/>
                <a:gd name="connsiteY4233" fmla="*/ 360815 h 509406"/>
                <a:gd name="connsiteX4234" fmla="*/ 165547 w 2377881"/>
                <a:gd name="connsiteY4234" fmla="*/ 356338 h 509406"/>
                <a:gd name="connsiteX4235" fmla="*/ 160308 w 2377881"/>
                <a:gd name="connsiteY4235" fmla="*/ 350909 h 509406"/>
                <a:gd name="connsiteX4236" fmla="*/ 161165 w 2377881"/>
                <a:gd name="connsiteY4236" fmla="*/ 349576 h 509406"/>
                <a:gd name="connsiteX4237" fmla="*/ 163642 w 2377881"/>
                <a:gd name="connsiteY4237" fmla="*/ 349576 h 509406"/>
                <a:gd name="connsiteX4238" fmla="*/ 170690 w 2377881"/>
                <a:gd name="connsiteY4238" fmla="*/ 353862 h 509406"/>
                <a:gd name="connsiteX4239" fmla="*/ 173548 w 2377881"/>
                <a:gd name="connsiteY4239" fmla="*/ 346718 h 509406"/>
                <a:gd name="connsiteX4240" fmla="*/ 175453 w 2377881"/>
                <a:gd name="connsiteY4240" fmla="*/ 348909 h 509406"/>
                <a:gd name="connsiteX4241" fmla="*/ 176119 w 2377881"/>
                <a:gd name="connsiteY4241" fmla="*/ 349099 h 509406"/>
                <a:gd name="connsiteX4242" fmla="*/ 181739 w 2377881"/>
                <a:gd name="connsiteY4242" fmla="*/ 350433 h 509406"/>
                <a:gd name="connsiteX4243" fmla="*/ 185264 w 2377881"/>
                <a:gd name="connsiteY4243" fmla="*/ 358624 h 509406"/>
                <a:gd name="connsiteX4244" fmla="*/ 188026 w 2377881"/>
                <a:gd name="connsiteY4244" fmla="*/ 358243 h 509406"/>
                <a:gd name="connsiteX4245" fmla="*/ 192217 w 2377881"/>
                <a:gd name="connsiteY4245" fmla="*/ 357100 h 509406"/>
                <a:gd name="connsiteX4246" fmla="*/ 198313 w 2377881"/>
                <a:gd name="connsiteY4246" fmla="*/ 356624 h 509406"/>
                <a:gd name="connsiteX4247" fmla="*/ 200789 w 2377881"/>
                <a:gd name="connsiteY4247" fmla="*/ 355957 h 509406"/>
                <a:gd name="connsiteX4248" fmla="*/ 208790 w 2377881"/>
                <a:gd name="connsiteY4248" fmla="*/ 353767 h 509406"/>
                <a:gd name="connsiteX4249" fmla="*/ 211838 w 2377881"/>
                <a:gd name="connsiteY4249" fmla="*/ 342241 h 509406"/>
                <a:gd name="connsiteX4250" fmla="*/ 215934 w 2377881"/>
                <a:gd name="connsiteY4250" fmla="*/ 342527 h 509406"/>
                <a:gd name="connsiteX4251" fmla="*/ 216886 w 2377881"/>
                <a:gd name="connsiteY4251" fmla="*/ 351576 h 509406"/>
                <a:gd name="connsiteX4252" fmla="*/ 230317 w 2377881"/>
                <a:gd name="connsiteY4252" fmla="*/ 348909 h 509406"/>
                <a:gd name="connsiteX4253" fmla="*/ 234222 w 2377881"/>
                <a:gd name="connsiteY4253" fmla="*/ 346623 h 509406"/>
                <a:gd name="connsiteX4254" fmla="*/ 234412 w 2377881"/>
                <a:gd name="connsiteY4254" fmla="*/ 344718 h 509406"/>
                <a:gd name="connsiteX4255" fmla="*/ 232889 w 2377881"/>
                <a:gd name="connsiteY4255" fmla="*/ 343670 h 509406"/>
                <a:gd name="connsiteX4256" fmla="*/ 226983 w 2377881"/>
                <a:gd name="connsiteY4256" fmla="*/ 343670 h 509406"/>
                <a:gd name="connsiteX4257" fmla="*/ 232222 w 2377881"/>
                <a:gd name="connsiteY4257" fmla="*/ 340241 h 509406"/>
                <a:gd name="connsiteX4258" fmla="*/ 240604 w 2377881"/>
                <a:gd name="connsiteY4258" fmla="*/ 345670 h 509406"/>
                <a:gd name="connsiteX4259" fmla="*/ 245461 w 2377881"/>
                <a:gd name="connsiteY4259" fmla="*/ 352433 h 509406"/>
                <a:gd name="connsiteX4260" fmla="*/ 261749 w 2377881"/>
                <a:gd name="connsiteY4260" fmla="*/ 348337 h 509406"/>
                <a:gd name="connsiteX4261" fmla="*/ 261178 w 2377881"/>
                <a:gd name="connsiteY4261" fmla="*/ 347194 h 509406"/>
                <a:gd name="connsiteX4262" fmla="*/ 260225 w 2377881"/>
                <a:gd name="connsiteY4262" fmla="*/ 345385 h 509406"/>
                <a:gd name="connsiteX4263" fmla="*/ 270798 w 2377881"/>
                <a:gd name="connsiteY4263" fmla="*/ 339479 h 509406"/>
                <a:gd name="connsiteX4264" fmla="*/ 286514 w 2377881"/>
                <a:gd name="connsiteY4264" fmla="*/ 338241 h 509406"/>
                <a:gd name="connsiteX4265" fmla="*/ 291277 w 2377881"/>
                <a:gd name="connsiteY4265" fmla="*/ 331859 h 509406"/>
                <a:gd name="connsiteX4266" fmla="*/ 297658 w 2377881"/>
                <a:gd name="connsiteY4266" fmla="*/ 330907 h 509406"/>
                <a:gd name="connsiteX4267" fmla="*/ 299373 w 2377881"/>
                <a:gd name="connsiteY4267" fmla="*/ 329287 h 509406"/>
                <a:gd name="connsiteX4268" fmla="*/ 302611 w 2377881"/>
                <a:gd name="connsiteY4268" fmla="*/ 328621 h 509406"/>
                <a:gd name="connsiteX4269" fmla="*/ 318423 w 2377881"/>
                <a:gd name="connsiteY4269" fmla="*/ 332621 h 509406"/>
                <a:gd name="connsiteX4270" fmla="*/ 321757 w 2377881"/>
                <a:gd name="connsiteY4270" fmla="*/ 331764 h 509406"/>
                <a:gd name="connsiteX4271" fmla="*/ 321947 w 2377881"/>
                <a:gd name="connsiteY4271" fmla="*/ 329859 h 509406"/>
                <a:gd name="connsiteX4272" fmla="*/ 321757 w 2377881"/>
                <a:gd name="connsiteY4272" fmla="*/ 329478 h 509406"/>
                <a:gd name="connsiteX4273" fmla="*/ 314041 w 2377881"/>
                <a:gd name="connsiteY4273" fmla="*/ 328525 h 509406"/>
                <a:gd name="connsiteX4274" fmla="*/ 310803 w 2377881"/>
                <a:gd name="connsiteY4274" fmla="*/ 328430 h 509406"/>
                <a:gd name="connsiteX4275" fmla="*/ 304135 w 2377881"/>
                <a:gd name="connsiteY4275" fmla="*/ 326525 h 509406"/>
                <a:gd name="connsiteX4276" fmla="*/ 300897 w 2377881"/>
                <a:gd name="connsiteY4276" fmla="*/ 326335 h 509406"/>
                <a:gd name="connsiteX4277" fmla="*/ 295468 w 2377881"/>
                <a:gd name="connsiteY4277" fmla="*/ 320239 h 509406"/>
                <a:gd name="connsiteX4278" fmla="*/ 284800 w 2377881"/>
                <a:gd name="connsiteY4278" fmla="*/ 321763 h 509406"/>
                <a:gd name="connsiteX4279" fmla="*/ 280704 w 2377881"/>
                <a:gd name="connsiteY4279" fmla="*/ 318143 h 509406"/>
                <a:gd name="connsiteX4280" fmla="*/ 280133 w 2377881"/>
                <a:gd name="connsiteY4280" fmla="*/ 309285 h 509406"/>
                <a:gd name="connsiteX4281" fmla="*/ 279751 w 2377881"/>
                <a:gd name="connsiteY4281" fmla="*/ 309571 h 509406"/>
                <a:gd name="connsiteX4282" fmla="*/ 272798 w 2377881"/>
                <a:gd name="connsiteY4282" fmla="*/ 315476 h 509406"/>
                <a:gd name="connsiteX4283" fmla="*/ 268131 w 2377881"/>
                <a:gd name="connsiteY4283" fmla="*/ 315857 h 509406"/>
                <a:gd name="connsiteX4284" fmla="*/ 259558 w 2377881"/>
                <a:gd name="connsiteY4284" fmla="*/ 323001 h 509406"/>
                <a:gd name="connsiteX4285" fmla="*/ 254701 w 2377881"/>
                <a:gd name="connsiteY4285" fmla="*/ 318905 h 509406"/>
                <a:gd name="connsiteX4286" fmla="*/ 252986 w 2377881"/>
                <a:gd name="connsiteY4286" fmla="*/ 317476 h 509406"/>
                <a:gd name="connsiteX4287" fmla="*/ 246414 w 2377881"/>
                <a:gd name="connsiteY4287" fmla="*/ 314143 h 509406"/>
                <a:gd name="connsiteX4288" fmla="*/ 245081 w 2377881"/>
                <a:gd name="connsiteY4288" fmla="*/ 314524 h 509406"/>
                <a:gd name="connsiteX4289" fmla="*/ 239080 w 2377881"/>
                <a:gd name="connsiteY4289" fmla="*/ 316143 h 509406"/>
                <a:gd name="connsiteX4290" fmla="*/ 234698 w 2377881"/>
                <a:gd name="connsiteY4290" fmla="*/ 311095 h 509406"/>
                <a:gd name="connsiteX4291" fmla="*/ 230221 w 2377881"/>
                <a:gd name="connsiteY4291" fmla="*/ 314333 h 509406"/>
                <a:gd name="connsiteX4292" fmla="*/ 227935 w 2377881"/>
                <a:gd name="connsiteY4292" fmla="*/ 315571 h 509406"/>
                <a:gd name="connsiteX4293" fmla="*/ 220125 w 2377881"/>
                <a:gd name="connsiteY4293" fmla="*/ 317857 h 509406"/>
                <a:gd name="connsiteX4294" fmla="*/ 217744 w 2377881"/>
                <a:gd name="connsiteY4294" fmla="*/ 317953 h 509406"/>
                <a:gd name="connsiteX4295" fmla="*/ 210505 w 2377881"/>
                <a:gd name="connsiteY4295" fmla="*/ 314428 h 509406"/>
                <a:gd name="connsiteX4296" fmla="*/ 204790 w 2377881"/>
                <a:gd name="connsiteY4296" fmla="*/ 314333 h 509406"/>
                <a:gd name="connsiteX4297" fmla="*/ 203361 w 2377881"/>
                <a:gd name="connsiteY4297" fmla="*/ 312809 h 509406"/>
                <a:gd name="connsiteX4298" fmla="*/ 186311 w 2377881"/>
                <a:gd name="connsiteY4298" fmla="*/ 309952 h 509406"/>
                <a:gd name="connsiteX4299" fmla="*/ 181834 w 2377881"/>
                <a:gd name="connsiteY4299" fmla="*/ 306332 h 509406"/>
                <a:gd name="connsiteX4300" fmla="*/ 179834 w 2377881"/>
                <a:gd name="connsiteY4300" fmla="*/ 304713 h 509406"/>
                <a:gd name="connsiteX4301" fmla="*/ 171833 w 2377881"/>
                <a:gd name="connsiteY4301" fmla="*/ 308523 h 509406"/>
                <a:gd name="connsiteX4302" fmla="*/ 160784 w 2377881"/>
                <a:gd name="connsiteY4302" fmla="*/ 315381 h 509406"/>
                <a:gd name="connsiteX4303" fmla="*/ 155069 w 2377881"/>
                <a:gd name="connsiteY4303" fmla="*/ 316048 h 509406"/>
                <a:gd name="connsiteX4304" fmla="*/ 149735 w 2377881"/>
                <a:gd name="connsiteY4304" fmla="*/ 311761 h 509406"/>
                <a:gd name="connsiteX4305" fmla="*/ 141544 w 2377881"/>
                <a:gd name="connsiteY4305" fmla="*/ 310428 h 509406"/>
                <a:gd name="connsiteX4306" fmla="*/ 140972 w 2377881"/>
                <a:gd name="connsiteY4306" fmla="*/ 310333 h 509406"/>
                <a:gd name="connsiteX4307" fmla="*/ 137258 w 2377881"/>
                <a:gd name="connsiteY4307" fmla="*/ 311380 h 509406"/>
                <a:gd name="connsiteX4308" fmla="*/ 135733 w 2377881"/>
                <a:gd name="connsiteY4308" fmla="*/ 313095 h 509406"/>
                <a:gd name="connsiteX4309" fmla="*/ 132400 w 2377881"/>
                <a:gd name="connsiteY4309" fmla="*/ 313666 h 509406"/>
                <a:gd name="connsiteX4310" fmla="*/ 131161 w 2377881"/>
                <a:gd name="connsiteY4310" fmla="*/ 311095 h 509406"/>
                <a:gd name="connsiteX4311" fmla="*/ 134209 w 2377881"/>
                <a:gd name="connsiteY4311" fmla="*/ 308237 h 509406"/>
                <a:gd name="connsiteX4312" fmla="*/ 131066 w 2377881"/>
                <a:gd name="connsiteY4312" fmla="*/ 303284 h 509406"/>
                <a:gd name="connsiteX4313" fmla="*/ 126780 w 2377881"/>
                <a:gd name="connsiteY4313" fmla="*/ 307285 h 509406"/>
                <a:gd name="connsiteX4314" fmla="*/ 126685 w 2377881"/>
                <a:gd name="connsiteY4314" fmla="*/ 304522 h 509406"/>
                <a:gd name="connsiteX4315" fmla="*/ 123637 w 2377881"/>
                <a:gd name="connsiteY4315" fmla="*/ 299569 h 509406"/>
                <a:gd name="connsiteX4316" fmla="*/ 113921 w 2377881"/>
                <a:gd name="connsiteY4316" fmla="*/ 302236 h 509406"/>
                <a:gd name="connsiteX4317" fmla="*/ 107920 w 2377881"/>
                <a:gd name="connsiteY4317" fmla="*/ 309666 h 509406"/>
                <a:gd name="connsiteX4318" fmla="*/ 103158 w 2377881"/>
                <a:gd name="connsiteY4318" fmla="*/ 312333 h 509406"/>
                <a:gd name="connsiteX4319" fmla="*/ 98776 w 2377881"/>
                <a:gd name="connsiteY4319" fmla="*/ 313666 h 509406"/>
                <a:gd name="connsiteX4320" fmla="*/ 85537 w 2377881"/>
                <a:gd name="connsiteY4320" fmla="*/ 314428 h 509406"/>
                <a:gd name="connsiteX4321" fmla="*/ 80489 w 2377881"/>
                <a:gd name="connsiteY4321" fmla="*/ 315381 h 509406"/>
                <a:gd name="connsiteX4322" fmla="*/ 76107 w 2377881"/>
                <a:gd name="connsiteY4322" fmla="*/ 313857 h 509406"/>
                <a:gd name="connsiteX4323" fmla="*/ 74107 w 2377881"/>
                <a:gd name="connsiteY4323" fmla="*/ 307856 h 509406"/>
                <a:gd name="connsiteX4324" fmla="*/ 71059 w 2377881"/>
                <a:gd name="connsiteY4324" fmla="*/ 306999 h 509406"/>
                <a:gd name="connsiteX4325" fmla="*/ 67725 w 2377881"/>
                <a:gd name="connsiteY4325" fmla="*/ 307666 h 509406"/>
                <a:gd name="connsiteX4326" fmla="*/ 73154 w 2377881"/>
                <a:gd name="connsiteY4326" fmla="*/ 303475 h 509406"/>
                <a:gd name="connsiteX4327" fmla="*/ 73916 w 2377881"/>
                <a:gd name="connsiteY4327" fmla="*/ 302713 h 509406"/>
                <a:gd name="connsiteX4328" fmla="*/ 75250 w 2377881"/>
                <a:gd name="connsiteY4328" fmla="*/ 301379 h 509406"/>
                <a:gd name="connsiteX4329" fmla="*/ 74011 w 2377881"/>
                <a:gd name="connsiteY4329" fmla="*/ 295474 h 509406"/>
                <a:gd name="connsiteX4330" fmla="*/ 73726 w 2377881"/>
                <a:gd name="connsiteY4330" fmla="*/ 295664 h 509406"/>
                <a:gd name="connsiteX4331" fmla="*/ 64986 w 2377881"/>
                <a:gd name="connsiteY4331" fmla="*/ 299691 h 509406"/>
                <a:gd name="connsiteX4332" fmla="*/ 66296 w 2377881"/>
                <a:gd name="connsiteY4332" fmla="*/ 299665 h 509406"/>
                <a:gd name="connsiteX4333" fmla="*/ 66010 w 2377881"/>
                <a:gd name="connsiteY4333" fmla="*/ 304427 h 509406"/>
                <a:gd name="connsiteX4334" fmla="*/ 58105 w 2377881"/>
                <a:gd name="connsiteY4334" fmla="*/ 305761 h 509406"/>
                <a:gd name="connsiteX4335" fmla="*/ 54009 w 2377881"/>
                <a:gd name="connsiteY4335" fmla="*/ 299284 h 509406"/>
                <a:gd name="connsiteX4336" fmla="*/ 56771 w 2377881"/>
                <a:gd name="connsiteY4336" fmla="*/ 299855 h 509406"/>
                <a:gd name="connsiteX4337" fmla="*/ 63757 w 2377881"/>
                <a:gd name="connsiteY4337" fmla="*/ 299716 h 509406"/>
                <a:gd name="connsiteX4338" fmla="*/ 59283 w 2377881"/>
                <a:gd name="connsiteY4338" fmla="*/ 292199 h 509406"/>
                <a:gd name="connsiteX4339" fmla="*/ 57057 w 2377881"/>
                <a:gd name="connsiteY4339" fmla="*/ 288901 h 509406"/>
                <a:gd name="connsiteX4340" fmla="*/ 52866 w 2377881"/>
                <a:gd name="connsiteY4340" fmla="*/ 292997 h 509406"/>
                <a:gd name="connsiteX4341" fmla="*/ 48866 w 2377881"/>
                <a:gd name="connsiteY4341" fmla="*/ 295378 h 509406"/>
                <a:gd name="connsiteX4342" fmla="*/ 43722 w 2377881"/>
                <a:gd name="connsiteY4342" fmla="*/ 295283 h 509406"/>
                <a:gd name="connsiteX4343" fmla="*/ 42293 w 2377881"/>
                <a:gd name="connsiteY4343" fmla="*/ 295283 h 509406"/>
                <a:gd name="connsiteX4344" fmla="*/ 38102 w 2377881"/>
                <a:gd name="connsiteY4344" fmla="*/ 294331 h 509406"/>
                <a:gd name="connsiteX4345" fmla="*/ 31244 w 2377881"/>
                <a:gd name="connsiteY4345" fmla="*/ 295855 h 509406"/>
                <a:gd name="connsiteX4346" fmla="*/ 29530 w 2377881"/>
                <a:gd name="connsiteY4346" fmla="*/ 299093 h 509406"/>
                <a:gd name="connsiteX4347" fmla="*/ 27244 w 2377881"/>
                <a:gd name="connsiteY4347" fmla="*/ 299284 h 509406"/>
                <a:gd name="connsiteX4348" fmla="*/ 26577 w 2377881"/>
                <a:gd name="connsiteY4348" fmla="*/ 299188 h 509406"/>
                <a:gd name="connsiteX4349" fmla="*/ 25243 w 2377881"/>
                <a:gd name="connsiteY4349" fmla="*/ 295378 h 509406"/>
                <a:gd name="connsiteX4350" fmla="*/ 28768 w 2377881"/>
                <a:gd name="connsiteY4350" fmla="*/ 288235 h 509406"/>
                <a:gd name="connsiteX4351" fmla="*/ 30101 w 2377881"/>
                <a:gd name="connsiteY4351" fmla="*/ 278233 h 509406"/>
                <a:gd name="connsiteX4352" fmla="*/ 31911 w 2377881"/>
                <a:gd name="connsiteY4352" fmla="*/ 274233 h 509406"/>
                <a:gd name="connsiteX4353" fmla="*/ 31625 w 2377881"/>
                <a:gd name="connsiteY4353" fmla="*/ 274233 h 509406"/>
                <a:gd name="connsiteX4354" fmla="*/ 28291 w 2377881"/>
                <a:gd name="connsiteY4354" fmla="*/ 274614 h 509406"/>
                <a:gd name="connsiteX4355" fmla="*/ 20100 w 2377881"/>
                <a:gd name="connsiteY4355" fmla="*/ 269470 h 509406"/>
                <a:gd name="connsiteX4356" fmla="*/ 18576 w 2377881"/>
                <a:gd name="connsiteY4356" fmla="*/ 270709 h 509406"/>
                <a:gd name="connsiteX4357" fmla="*/ 17719 w 2377881"/>
                <a:gd name="connsiteY4357" fmla="*/ 271375 h 509406"/>
                <a:gd name="connsiteX4358" fmla="*/ 16576 w 2377881"/>
                <a:gd name="connsiteY4358" fmla="*/ 276805 h 509406"/>
                <a:gd name="connsiteX4359" fmla="*/ 12099 w 2377881"/>
                <a:gd name="connsiteY4359" fmla="*/ 274328 h 509406"/>
                <a:gd name="connsiteX4360" fmla="*/ 12480 w 2377881"/>
                <a:gd name="connsiteY4360" fmla="*/ 272328 h 509406"/>
                <a:gd name="connsiteX4361" fmla="*/ 12480 w 2377881"/>
                <a:gd name="connsiteY4361" fmla="*/ 268137 h 509406"/>
                <a:gd name="connsiteX4362" fmla="*/ 9813 w 2377881"/>
                <a:gd name="connsiteY4362" fmla="*/ 262898 h 509406"/>
                <a:gd name="connsiteX4363" fmla="*/ 8194 w 2377881"/>
                <a:gd name="connsiteY4363" fmla="*/ 261755 h 509406"/>
                <a:gd name="connsiteX4364" fmla="*/ 2479 w 2377881"/>
                <a:gd name="connsiteY4364" fmla="*/ 260231 h 509406"/>
                <a:gd name="connsiteX4365" fmla="*/ 5336 w 2377881"/>
                <a:gd name="connsiteY4365" fmla="*/ 247563 h 509406"/>
                <a:gd name="connsiteX4366" fmla="*/ 15242 w 2377881"/>
                <a:gd name="connsiteY4366" fmla="*/ 247087 h 509406"/>
                <a:gd name="connsiteX4367" fmla="*/ 19052 w 2377881"/>
                <a:gd name="connsiteY4367" fmla="*/ 246896 h 509406"/>
                <a:gd name="connsiteX4368" fmla="*/ 22005 w 2377881"/>
                <a:gd name="connsiteY4368" fmla="*/ 243086 h 509406"/>
                <a:gd name="connsiteX4369" fmla="*/ 20005 w 2377881"/>
                <a:gd name="connsiteY4369" fmla="*/ 239562 h 509406"/>
                <a:gd name="connsiteX4370" fmla="*/ 22195 w 2377881"/>
                <a:gd name="connsiteY4370" fmla="*/ 238133 h 509406"/>
                <a:gd name="connsiteX4371" fmla="*/ 23910 w 2377881"/>
                <a:gd name="connsiteY4371" fmla="*/ 236990 h 509406"/>
                <a:gd name="connsiteX4372" fmla="*/ 30958 w 2377881"/>
                <a:gd name="connsiteY4372" fmla="*/ 239752 h 509406"/>
                <a:gd name="connsiteX4373" fmla="*/ 32673 w 2377881"/>
                <a:gd name="connsiteY4373" fmla="*/ 237847 h 509406"/>
                <a:gd name="connsiteX4374" fmla="*/ 30673 w 2377881"/>
                <a:gd name="connsiteY4374" fmla="*/ 234704 h 509406"/>
                <a:gd name="connsiteX4375" fmla="*/ 33244 w 2377881"/>
                <a:gd name="connsiteY4375" fmla="*/ 233371 h 509406"/>
                <a:gd name="connsiteX4376" fmla="*/ 34197 w 2377881"/>
                <a:gd name="connsiteY4376" fmla="*/ 233847 h 509406"/>
                <a:gd name="connsiteX4377" fmla="*/ 32197 w 2377881"/>
                <a:gd name="connsiteY4377" fmla="*/ 229180 h 509406"/>
                <a:gd name="connsiteX4378" fmla="*/ 29149 w 2377881"/>
                <a:gd name="connsiteY4378" fmla="*/ 228513 h 509406"/>
                <a:gd name="connsiteX4379" fmla="*/ 28101 w 2377881"/>
                <a:gd name="connsiteY4379" fmla="*/ 228322 h 509406"/>
                <a:gd name="connsiteX4380" fmla="*/ 26101 w 2377881"/>
                <a:gd name="connsiteY4380" fmla="*/ 228132 h 509406"/>
                <a:gd name="connsiteX4381" fmla="*/ 25053 w 2377881"/>
                <a:gd name="connsiteY4381" fmla="*/ 224417 h 509406"/>
                <a:gd name="connsiteX4382" fmla="*/ 20862 w 2377881"/>
                <a:gd name="connsiteY4382" fmla="*/ 221655 h 509406"/>
                <a:gd name="connsiteX4383" fmla="*/ 18100 w 2377881"/>
                <a:gd name="connsiteY4383" fmla="*/ 218416 h 509406"/>
                <a:gd name="connsiteX4384" fmla="*/ 15623 w 2377881"/>
                <a:gd name="connsiteY4384" fmla="*/ 226132 h 509406"/>
                <a:gd name="connsiteX4385" fmla="*/ 9146 w 2377881"/>
                <a:gd name="connsiteY4385" fmla="*/ 227370 h 509406"/>
                <a:gd name="connsiteX4386" fmla="*/ 5146 w 2377881"/>
                <a:gd name="connsiteY4386" fmla="*/ 223274 h 509406"/>
                <a:gd name="connsiteX4387" fmla="*/ 5812 w 2377881"/>
                <a:gd name="connsiteY4387" fmla="*/ 222512 h 509406"/>
                <a:gd name="connsiteX4388" fmla="*/ 8099 w 2377881"/>
                <a:gd name="connsiteY4388" fmla="*/ 222322 h 509406"/>
                <a:gd name="connsiteX4389" fmla="*/ 9241 w 2377881"/>
                <a:gd name="connsiteY4389" fmla="*/ 222798 h 509406"/>
                <a:gd name="connsiteX4390" fmla="*/ 11908 w 2377881"/>
                <a:gd name="connsiteY4390" fmla="*/ 220036 h 509406"/>
                <a:gd name="connsiteX4391" fmla="*/ 17814 w 2377881"/>
                <a:gd name="connsiteY4391" fmla="*/ 212130 h 509406"/>
                <a:gd name="connsiteX4392" fmla="*/ 23624 w 2377881"/>
                <a:gd name="connsiteY4392" fmla="*/ 207844 h 509406"/>
                <a:gd name="connsiteX4393" fmla="*/ 21243 w 2377881"/>
                <a:gd name="connsiteY4393" fmla="*/ 205558 h 509406"/>
                <a:gd name="connsiteX4394" fmla="*/ 21529 w 2377881"/>
                <a:gd name="connsiteY4394" fmla="*/ 205558 h 509406"/>
                <a:gd name="connsiteX4395" fmla="*/ 29339 w 2377881"/>
                <a:gd name="connsiteY4395" fmla="*/ 200890 h 509406"/>
                <a:gd name="connsiteX4396" fmla="*/ 30292 w 2377881"/>
                <a:gd name="connsiteY4396" fmla="*/ 200033 h 509406"/>
                <a:gd name="connsiteX4397" fmla="*/ 30673 w 2377881"/>
                <a:gd name="connsiteY4397" fmla="*/ 194890 h 509406"/>
                <a:gd name="connsiteX4398" fmla="*/ 37531 w 2377881"/>
                <a:gd name="connsiteY4398" fmla="*/ 195080 h 509406"/>
                <a:gd name="connsiteX4399" fmla="*/ 38483 w 2377881"/>
                <a:gd name="connsiteY4399" fmla="*/ 202033 h 509406"/>
                <a:gd name="connsiteX4400" fmla="*/ 44198 w 2377881"/>
                <a:gd name="connsiteY4400" fmla="*/ 205748 h 509406"/>
                <a:gd name="connsiteX4401" fmla="*/ 44579 w 2377881"/>
                <a:gd name="connsiteY4401" fmla="*/ 203653 h 509406"/>
                <a:gd name="connsiteX4402" fmla="*/ 43055 w 2377881"/>
                <a:gd name="connsiteY4402" fmla="*/ 197557 h 509406"/>
                <a:gd name="connsiteX4403" fmla="*/ 47818 w 2377881"/>
                <a:gd name="connsiteY4403" fmla="*/ 187079 h 509406"/>
                <a:gd name="connsiteX4404" fmla="*/ 53818 w 2377881"/>
                <a:gd name="connsiteY4404" fmla="*/ 190508 h 509406"/>
                <a:gd name="connsiteX4405" fmla="*/ 56104 w 2377881"/>
                <a:gd name="connsiteY4405" fmla="*/ 191842 h 509406"/>
                <a:gd name="connsiteX4406" fmla="*/ 60391 w 2377881"/>
                <a:gd name="connsiteY4406" fmla="*/ 184126 h 509406"/>
                <a:gd name="connsiteX4407" fmla="*/ 65725 w 2377881"/>
                <a:gd name="connsiteY4407" fmla="*/ 187365 h 509406"/>
                <a:gd name="connsiteX4408" fmla="*/ 68011 w 2377881"/>
                <a:gd name="connsiteY4408" fmla="*/ 189079 h 509406"/>
                <a:gd name="connsiteX4409" fmla="*/ 69535 w 2377881"/>
                <a:gd name="connsiteY4409" fmla="*/ 190222 h 509406"/>
                <a:gd name="connsiteX4410" fmla="*/ 73535 w 2377881"/>
                <a:gd name="connsiteY4410" fmla="*/ 185269 h 509406"/>
                <a:gd name="connsiteX4411" fmla="*/ 74392 w 2377881"/>
                <a:gd name="connsiteY4411" fmla="*/ 185174 h 509406"/>
                <a:gd name="connsiteX4412" fmla="*/ 77726 w 2377881"/>
                <a:gd name="connsiteY4412" fmla="*/ 184984 h 509406"/>
                <a:gd name="connsiteX4413" fmla="*/ 82489 w 2377881"/>
                <a:gd name="connsiteY4413" fmla="*/ 186793 h 509406"/>
                <a:gd name="connsiteX4414" fmla="*/ 77726 w 2377881"/>
                <a:gd name="connsiteY4414" fmla="*/ 191365 h 509406"/>
                <a:gd name="connsiteX4415" fmla="*/ 79726 w 2377881"/>
                <a:gd name="connsiteY4415" fmla="*/ 197652 h 509406"/>
                <a:gd name="connsiteX4416" fmla="*/ 84870 w 2377881"/>
                <a:gd name="connsiteY4416" fmla="*/ 194223 h 509406"/>
                <a:gd name="connsiteX4417" fmla="*/ 85918 w 2377881"/>
                <a:gd name="connsiteY4417" fmla="*/ 195271 h 509406"/>
                <a:gd name="connsiteX4418" fmla="*/ 97348 w 2377881"/>
                <a:gd name="connsiteY4418" fmla="*/ 194699 h 509406"/>
                <a:gd name="connsiteX4419" fmla="*/ 97729 w 2377881"/>
                <a:gd name="connsiteY4419" fmla="*/ 194128 h 509406"/>
                <a:gd name="connsiteX4420" fmla="*/ 96109 w 2377881"/>
                <a:gd name="connsiteY4420" fmla="*/ 189746 h 509406"/>
                <a:gd name="connsiteX4421" fmla="*/ 94871 w 2377881"/>
                <a:gd name="connsiteY4421" fmla="*/ 182126 h 509406"/>
                <a:gd name="connsiteX4422" fmla="*/ 99634 w 2377881"/>
                <a:gd name="connsiteY4422" fmla="*/ 180221 h 509406"/>
                <a:gd name="connsiteX4423" fmla="*/ 102110 w 2377881"/>
                <a:gd name="connsiteY4423" fmla="*/ 184222 h 509406"/>
                <a:gd name="connsiteX4424" fmla="*/ 110397 w 2377881"/>
                <a:gd name="connsiteY4424" fmla="*/ 178602 h 509406"/>
                <a:gd name="connsiteX4425" fmla="*/ 110683 w 2377881"/>
                <a:gd name="connsiteY4425" fmla="*/ 176602 h 509406"/>
                <a:gd name="connsiteX4426" fmla="*/ 112683 w 2377881"/>
                <a:gd name="connsiteY4426" fmla="*/ 174601 h 509406"/>
                <a:gd name="connsiteX4427" fmla="*/ 113635 w 2377881"/>
                <a:gd name="connsiteY4427" fmla="*/ 174506 h 509406"/>
                <a:gd name="connsiteX4428" fmla="*/ 125923 w 2377881"/>
                <a:gd name="connsiteY4428" fmla="*/ 181174 h 509406"/>
                <a:gd name="connsiteX4429" fmla="*/ 130876 w 2377881"/>
                <a:gd name="connsiteY4429" fmla="*/ 180126 h 509406"/>
                <a:gd name="connsiteX4430" fmla="*/ 133448 w 2377881"/>
                <a:gd name="connsiteY4430" fmla="*/ 179554 h 509406"/>
                <a:gd name="connsiteX4431" fmla="*/ 132114 w 2377881"/>
                <a:gd name="connsiteY4431" fmla="*/ 182507 h 509406"/>
                <a:gd name="connsiteX4432" fmla="*/ 137067 w 2377881"/>
                <a:gd name="connsiteY4432" fmla="*/ 186222 h 509406"/>
                <a:gd name="connsiteX4433" fmla="*/ 138400 w 2377881"/>
                <a:gd name="connsiteY4433" fmla="*/ 183936 h 509406"/>
                <a:gd name="connsiteX4434" fmla="*/ 139829 w 2377881"/>
                <a:gd name="connsiteY4434" fmla="*/ 181555 h 509406"/>
                <a:gd name="connsiteX4435" fmla="*/ 141449 w 2377881"/>
                <a:gd name="connsiteY4435" fmla="*/ 175744 h 509406"/>
                <a:gd name="connsiteX4436" fmla="*/ 153355 w 2377881"/>
                <a:gd name="connsiteY4436" fmla="*/ 181078 h 509406"/>
                <a:gd name="connsiteX4437" fmla="*/ 154593 w 2377881"/>
                <a:gd name="connsiteY4437" fmla="*/ 180602 h 509406"/>
                <a:gd name="connsiteX4438" fmla="*/ 156784 w 2377881"/>
                <a:gd name="connsiteY4438" fmla="*/ 179840 h 509406"/>
                <a:gd name="connsiteX4439" fmla="*/ 157165 w 2377881"/>
                <a:gd name="connsiteY4439" fmla="*/ 179650 h 509406"/>
                <a:gd name="connsiteX4440" fmla="*/ 162118 w 2377881"/>
                <a:gd name="connsiteY4440" fmla="*/ 182126 h 509406"/>
                <a:gd name="connsiteX4441" fmla="*/ 159927 w 2377881"/>
                <a:gd name="connsiteY4441" fmla="*/ 194604 h 509406"/>
                <a:gd name="connsiteX4442" fmla="*/ 160117 w 2377881"/>
                <a:gd name="connsiteY4442" fmla="*/ 194604 h 509406"/>
                <a:gd name="connsiteX4443" fmla="*/ 162118 w 2377881"/>
                <a:gd name="connsiteY4443" fmla="*/ 194985 h 509406"/>
                <a:gd name="connsiteX4444" fmla="*/ 169642 w 2377881"/>
                <a:gd name="connsiteY4444" fmla="*/ 191270 h 509406"/>
                <a:gd name="connsiteX4445" fmla="*/ 169738 w 2377881"/>
                <a:gd name="connsiteY4445" fmla="*/ 189175 h 509406"/>
                <a:gd name="connsiteX4446" fmla="*/ 169833 w 2377881"/>
                <a:gd name="connsiteY4446" fmla="*/ 186889 h 509406"/>
                <a:gd name="connsiteX4447" fmla="*/ 174024 w 2377881"/>
                <a:gd name="connsiteY4447" fmla="*/ 181269 h 509406"/>
                <a:gd name="connsiteX4448" fmla="*/ 167547 w 2377881"/>
                <a:gd name="connsiteY4448" fmla="*/ 176506 h 509406"/>
                <a:gd name="connsiteX4449" fmla="*/ 165833 w 2377881"/>
                <a:gd name="connsiteY4449" fmla="*/ 173649 h 509406"/>
                <a:gd name="connsiteX4450" fmla="*/ 171983 w 2377881"/>
                <a:gd name="connsiteY4450" fmla="*/ 167235 h 509406"/>
                <a:gd name="connsiteX4451" fmla="*/ 167833 w 2377881"/>
                <a:gd name="connsiteY4451" fmla="*/ 168506 h 509406"/>
                <a:gd name="connsiteX4452" fmla="*/ 157641 w 2377881"/>
                <a:gd name="connsiteY4452" fmla="*/ 175745 h 509406"/>
                <a:gd name="connsiteX4453" fmla="*/ 152784 w 2377881"/>
                <a:gd name="connsiteY4453" fmla="*/ 176697 h 509406"/>
                <a:gd name="connsiteX4454" fmla="*/ 151069 w 2377881"/>
                <a:gd name="connsiteY4454" fmla="*/ 177078 h 509406"/>
                <a:gd name="connsiteX4455" fmla="*/ 148307 w 2377881"/>
                <a:gd name="connsiteY4455" fmla="*/ 173173 h 509406"/>
                <a:gd name="connsiteX4456" fmla="*/ 154212 w 2377881"/>
                <a:gd name="connsiteY4456" fmla="*/ 169839 h 509406"/>
                <a:gd name="connsiteX4457" fmla="*/ 165738 w 2377881"/>
                <a:gd name="connsiteY4457" fmla="*/ 165553 h 509406"/>
                <a:gd name="connsiteX4458" fmla="*/ 172199 w 2377881"/>
                <a:gd name="connsiteY4458" fmla="*/ 167009 h 509406"/>
                <a:gd name="connsiteX4459" fmla="*/ 172500 w 2377881"/>
                <a:gd name="connsiteY4459" fmla="*/ 166696 h 509406"/>
                <a:gd name="connsiteX4460" fmla="*/ 172500 w 2377881"/>
                <a:gd name="connsiteY4460" fmla="*/ 166029 h 509406"/>
                <a:gd name="connsiteX4461" fmla="*/ 172500 w 2377881"/>
                <a:gd name="connsiteY4461" fmla="*/ 164981 h 509406"/>
                <a:gd name="connsiteX4462" fmla="*/ 177358 w 2377881"/>
                <a:gd name="connsiteY4462" fmla="*/ 161933 h 509406"/>
                <a:gd name="connsiteX4463" fmla="*/ 184025 w 2377881"/>
                <a:gd name="connsiteY4463" fmla="*/ 159742 h 509406"/>
                <a:gd name="connsiteX4464" fmla="*/ 189740 w 2377881"/>
                <a:gd name="connsiteY4464" fmla="*/ 159457 h 509406"/>
                <a:gd name="connsiteX4465" fmla="*/ 191645 w 2377881"/>
                <a:gd name="connsiteY4465" fmla="*/ 160409 h 509406"/>
                <a:gd name="connsiteX4466" fmla="*/ 190788 w 2377881"/>
                <a:gd name="connsiteY4466" fmla="*/ 154408 h 509406"/>
                <a:gd name="connsiteX4467" fmla="*/ 190312 w 2377881"/>
                <a:gd name="connsiteY4467" fmla="*/ 150122 h 509406"/>
                <a:gd name="connsiteX4468" fmla="*/ 190026 w 2377881"/>
                <a:gd name="connsiteY4468" fmla="*/ 147360 h 509406"/>
                <a:gd name="connsiteX4469" fmla="*/ 184692 w 2377881"/>
                <a:gd name="connsiteY4469" fmla="*/ 146503 h 509406"/>
                <a:gd name="connsiteX4470" fmla="*/ 184216 w 2377881"/>
                <a:gd name="connsiteY4470" fmla="*/ 144883 h 509406"/>
                <a:gd name="connsiteX4471" fmla="*/ 184216 w 2377881"/>
                <a:gd name="connsiteY4471" fmla="*/ 144788 h 509406"/>
                <a:gd name="connsiteX4472" fmla="*/ 181168 w 2377881"/>
                <a:gd name="connsiteY4472" fmla="*/ 141264 h 509406"/>
                <a:gd name="connsiteX4473" fmla="*/ 180215 w 2377881"/>
                <a:gd name="connsiteY4473" fmla="*/ 139454 h 509406"/>
                <a:gd name="connsiteX4474" fmla="*/ 182596 w 2377881"/>
                <a:gd name="connsiteY4474" fmla="*/ 135644 h 509406"/>
                <a:gd name="connsiteX4475" fmla="*/ 184120 w 2377881"/>
                <a:gd name="connsiteY4475" fmla="*/ 134596 h 509406"/>
                <a:gd name="connsiteX4476" fmla="*/ 187931 w 2377881"/>
                <a:gd name="connsiteY4476" fmla="*/ 134025 h 509406"/>
                <a:gd name="connsiteX4477" fmla="*/ 194026 w 2377881"/>
                <a:gd name="connsiteY4477" fmla="*/ 135930 h 509406"/>
                <a:gd name="connsiteX4478" fmla="*/ 205457 w 2377881"/>
                <a:gd name="connsiteY4478" fmla="*/ 125357 h 509406"/>
                <a:gd name="connsiteX4479" fmla="*/ 205837 w 2377881"/>
                <a:gd name="connsiteY4479" fmla="*/ 126976 h 509406"/>
                <a:gd name="connsiteX4480" fmla="*/ 211457 w 2377881"/>
                <a:gd name="connsiteY4480" fmla="*/ 129167 h 509406"/>
                <a:gd name="connsiteX4481" fmla="*/ 221458 w 2377881"/>
                <a:gd name="connsiteY4481" fmla="*/ 126119 h 509406"/>
                <a:gd name="connsiteX4482" fmla="*/ 227174 w 2377881"/>
                <a:gd name="connsiteY4482" fmla="*/ 128405 h 509406"/>
                <a:gd name="connsiteX4483" fmla="*/ 233555 w 2377881"/>
                <a:gd name="connsiteY4483" fmla="*/ 132120 h 509406"/>
                <a:gd name="connsiteX4484" fmla="*/ 236794 w 2377881"/>
                <a:gd name="connsiteY4484" fmla="*/ 131358 h 509406"/>
                <a:gd name="connsiteX4485" fmla="*/ 248224 w 2377881"/>
                <a:gd name="connsiteY4485" fmla="*/ 123833 h 509406"/>
                <a:gd name="connsiteX4486" fmla="*/ 252129 w 2377881"/>
                <a:gd name="connsiteY4486" fmla="*/ 121833 h 509406"/>
                <a:gd name="connsiteX4487" fmla="*/ 249367 w 2377881"/>
                <a:gd name="connsiteY4487" fmla="*/ 117356 h 509406"/>
                <a:gd name="connsiteX4488" fmla="*/ 243747 w 2377881"/>
                <a:gd name="connsiteY4488" fmla="*/ 114689 h 509406"/>
                <a:gd name="connsiteX4489" fmla="*/ 242128 w 2377881"/>
                <a:gd name="connsiteY4489" fmla="*/ 111355 h 509406"/>
                <a:gd name="connsiteX4490" fmla="*/ 237460 w 2377881"/>
                <a:gd name="connsiteY4490" fmla="*/ 107355 h 509406"/>
                <a:gd name="connsiteX4491" fmla="*/ 235936 w 2377881"/>
                <a:gd name="connsiteY4491" fmla="*/ 107069 h 509406"/>
                <a:gd name="connsiteX4492" fmla="*/ 233460 w 2377881"/>
                <a:gd name="connsiteY4492" fmla="*/ 110879 h 509406"/>
                <a:gd name="connsiteX4493" fmla="*/ 235556 w 2377881"/>
                <a:gd name="connsiteY4493" fmla="*/ 112879 h 509406"/>
                <a:gd name="connsiteX4494" fmla="*/ 234984 w 2377881"/>
                <a:gd name="connsiteY4494" fmla="*/ 115165 h 509406"/>
                <a:gd name="connsiteX4495" fmla="*/ 236032 w 2377881"/>
                <a:gd name="connsiteY4495" fmla="*/ 115832 h 509406"/>
                <a:gd name="connsiteX4496" fmla="*/ 236794 w 2377881"/>
                <a:gd name="connsiteY4496" fmla="*/ 116308 h 509406"/>
                <a:gd name="connsiteX4497" fmla="*/ 235270 w 2377881"/>
                <a:gd name="connsiteY4497" fmla="*/ 118404 h 509406"/>
                <a:gd name="connsiteX4498" fmla="*/ 234508 w 2377881"/>
                <a:gd name="connsiteY4498" fmla="*/ 118594 h 509406"/>
                <a:gd name="connsiteX4499" fmla="*/ 231079 w 2377881"/>
                <a:gd name="connsiteY4499" fmla="*/ 119452 h 509406"/>
                <a:gd name="connsiteX4500" fmla="*/ 221840 w 2377881"/>
                <a:gd name="connsiteY4500" fmla="*/ 124309 h 509406"/>
                <a:gd name="connsiteX4501" fmla="*/ 219173 w 2377881"/>
                <a:gd name="connsiteY4501" fmla="*/ 122976 h 509406"/>
                <a:gd name="connsiteX4502" fmla="*/ 214791 w 2377881"/>
                <a:gd name="connsiteY4502" fmla="*/ 122214 h 509406"/>
                <a:gd name="connsiteX4503" fmla="*/ 209171 w 2377881"/>
                <a:gd name="connsiteY4503" fmla="*/ 122595 h 509406"/>
                <a:gd name="connsiteX4504" fmla="*/ 211267 w 2377881"/>
                <a:gd name="connsiteY4504" fmla="*/ 116594 h 509406"/>
                <a:gd name="connsiteX4505" fmla="*/ 211171 w 2377881"/>
                <a:gd name="connsiteY4505" fmla="*/ 116118 h 509406"/>
                <a:gd name="connsiteX4506" fmla="*/ 209743 w 2377881"/>
                <a:gd name="connsiteY4506" fmla="*/ 113546 h 509406"/>
                <a:gd name="connsiteX4507" fmla="*/ 207361 w 2377881"/>
                <a:gd name="connsiteY4507" fmla="*/ 113641 h 509406"/>
                <a:gd name="connsiteX4508" fmla="*/ 205742 w 2377881"/>
                <a:gd name="connsiteY4508" fmla="*/ 114689 h 509406"/>
                <a:gd name="connsiteX4509" fmla="*/ 196789 w 2377881"/>
                <a:gd name="connsiteY4509" fmla="*/ 108403 h 509406"/>
                <a:gd name="connsiteX4510" fmla="*/ 190883 w 2377881"/>
                <a:gd name="connsiteY4510" fmla="*/ 109641 h 509406"/>
                <a:gd name="connsiteX4511" fmla="*/ 186311 w 2377881"/>
                <a:gd name="connsiteY4511" fmla="*/ 110593 h 509406"/>
                <a:gd name="connsiteX4512" fmla="*/ 172405 w 2377881"/>
                <a:gd name="connsiteY4512" fmla="*/ 111355 h 509406"/>
                <a:gd name="connsiteX4513" fmla="*/ 169738 w 2377881"/>
                <a:gd name="connsiteY4513" fmla="*/ 110212 h 509406"/>
                <a:gd name="connsiteX4514" fmla="*/ 166975 w 2377881"/>
                <a:gd name="connsiteY4514" fmla="*/ 109069 h 509406"/>
                <a:gd name="connsiteX4515" fmla="*/ 165928 w 2377881"/>
                <a:gd name="connsiteY4515" fmla="*/ 102497 h 509406"/>
                <a:gd name="connsiteX4516" fmla="*/ 172119 w 2377881"/>
                <a:gd name="connsiteY4516" fmla="*/ 104783 h 509406"/>
                <a:gd name="connsiteX4517" fmla="*/ 173929 w 2377881"/>
                <a:gd name="connsiteY4517" fmla="*/ 105450 h 509406"/>
                <a:gd name="connsiteX4518" fmla="*/ 181263 w 2377881"/>
                <a:gd name="connsiteY4518" fmla="*/ 99830 h 509406"/>
                <a:gd name="connsiteX4519" fmla="*/ 192502 w 2377881"/>
                <a:gd name="connsiteY4519" fmla="*/ 104116 h 509406"/>
                <a:gd name="connsiteX4520" fmla="*/ 198217 w 2377881"/>
                <a:gd name="connsiteY4520" fmla="*/ 99925 h 509406"/>
                <a:gd name="connsiteX4521" fmla="*/ 199170 w 2377881"/>
                <a:gd name="connsiteY4521" fmla="*/ 99259 h 509406"/>
                <a:gd name="connsiteX4522" fmla="*/ 198122 w 2377881"/>
                <a:gd name="connsiteY4522" fmla="*/ 96973 h 509406"/>
                <a:gd name="connsiteX4523" fmla="*/ 191169 w 2377881"/>
                <a:gd name="connsiteY4523" fmla="*/ 95449 h 509406"/>
                <a:gd name="connsiteX4524" fmla="*/ 194408 w 2377881"/>
                <a:gd name="connsiteY4524" fmla="*/ 90781 h 509406"/>
                <a:gd name="connsiteX4525" fmla="*/ 194884 w 2377881"/>
                <a:gd name="connsiteY4525" fmla="*/ 85066 h 509406"/>
                <a:gd name="connsiteX4526" fmla="*/ 196408 w 2377881"/>
                <a:gd name="connsiteY4526" fmla="*/ 85828 h 509406"/>
                <a:gd name="connsiteX4527" fmla="*/ 198979 w 2377881"/>
                <a:gd name="connsiteY4527" fmla="*/ 87067 h 509406"/>
                <a:gd name="connsiteX4528" fmla="*/ 202504 w 2377881"/>
                <a:gd name="connsiteY4528" fmla="*/ 91829 h 509406"/>
                <a:gd name="connsiteX4529" fmla="*/ 202408 w 2377881"/>
                <a:gd name="connsiteY4529" fmla="*/ 92305 h 509406"/>
                <a:gd name="connsiteX4530" fmla="*/ 202313 w 2377881"/>
                <a:gd name="connsiteY4530" fmla="*/ 93067 h 509406"/>
                <a:gd name="connsiteX4531" fmla="*/ 205075 w 2377881"/>
                <a:gd name="connsiteY4531" fmla="*/ 93829 h 509406"/>
                <a:gd name="connsiteX4532" fmla="*/ 205933 w 2377881"/>
                <a:gd name="connsiteY4532" fmla="*/ 93067 h 509406"/>
                <a:gd name="connsiteX4533" fmla="*/ 206123 w 2377881"/>
                <a:gd name="connsiteY4533" fmla="*/ 90019 h 509406"/>
                <a:gd name="connsiteX4534" fmla="*/ 206695 w 2377881"/>
                <a:gd name="connsiteY4534" fmla="*/ 87352 h 509406"/>
                <a:gd name="connsiteX4535" fmla="*/ 209838 w 2377881"/>
                <a:gd name="connsiteY4535" fmla="*/ 91258 h 509406"/>
                <a:gd name="connsiteX4536" fmla="*/ 206885 w 2377881"/>
                <a:gd name="connsiteY4536" fmla="*/ 97544 h 509406"/>
                <a:gd name="connsiteX4537" fmla="*/ 210028 w 2377881"/>
                <a:gd name="connsiteY4537" fmla="*/ 98306 h 509406"/>
                <a:gd name="connsiteX4538" fmla="*/ 214696 w 2377881"/>
                <a:gd name="connsiteY4538" fmla="*/ 95925 h 509406"/>
                <a:gd name="connsiteX4539" fmla="*/ 214791 w 2377881"/>
                <a:gd name="connsiteY4539" fmla="*/ 94972 h 509406"/>
                <a:gd name="connsiteX4540" fmla="*/ 214982 w 2377881"/>
                <a:gd name="connsiteY4540" fmla="*/ 93448 h 509406"/>
                <a:gd name="connsiteX4541" fmla="*/ 218478 w 2377881"/>
                <a:gd name="connsiteY4541" fmla="*/ 91547 h 509406"/>
                <a:gd name="connsiteX4542" fmla="*/ 223649 w 2377881"/>
                <a:gd name="connsiteY4542" fmla="*/ 94877 h 509406"/>
                <a:gd name="connsiteX4543" fmla="*/ 220328 w 2377881"/>
                <a:gd name="connsiteY4543" fmla="*/ 90541 h 509406"/>
                <a:gd name="connsiteX4544" fmla="*/ 224792 w 2377881"/>
                <a:gd name="connsiteY4544" fmla="*/ 88114 h 509406"/>
                <a:gd name="connsiteX4545" fmla="*/ 219649 w 2377881"/>
                <a:gd name="connsiteY4545" fmla="*/ 86305 h 509406"/>
                <a:gd name="connsiteX4546" fmla="*/ 216601 w 2377881"/>
                <a:gd name="connsiteY4546" fmla="*/ 87352 h 509406"/>
                <a:gd name="connsiteX4547" fmla="*/ 217744 w 2377881"/>
                <a:gd name="connsiteY4547" fmla="*/ 90305 h 509406"/>
                <a:gd name="connsiteX4548" fmla="*/ 220220 w 2377881"/>
                <a:gd name="connsiteY4548" fmla="*/ 90400 h 509406"/>
                <a:gd name="connsiteX4549" fmla="*/ 220328 w 2377881"/>
                <a:gd name="connsiteY4549" fmla="*/ 90541 h 509406"/>
                <a:gd name="connsiteX4550" fmla="*/ 218478 w 2377881"/>
                <a:gd name="connsiteY4550" fmla="*/ 91547 h 509406"/>
                <a:gd name="connsiteX4551" fmla="*/ 218029 w 2377881"/>
                <a:gd name="connsiteY4551" fmla="*/ 91258 h 509406"/>
                <a:gd name="connsiteX4552" fmla="*/ 210505 w 2377881"/>
                <a:gd name="connsiteY4552" fmla="*/ 87352 h 509406"/>
                <a:gd name="connsiteX4553" fmla="*/ 214124 w 2377881"/>
                <a:gd name="connsiteY4553" fmla="*/ 83638 h 509406"/>
                <a:gd name="connsiteX4554" fmla="*/ 224125 w 2377881"/>
                <a:gd name="connsiteY4554" fmla="*/ 79542 h 509406"/>
                <a:gd name="connsiteX4555" fmla="*/ 219458 w 2377881"/>
                <a:gd name="connsiteY4555" fmla="*/ 78494 h 509406"/>
                <a:gd name="connsiteX4556" fmla="*/ 217458 w 2377881"/>
                <a:gd name="connsiteY4556" fmla="*/ 77923 h 509406"/>
                <a:gd name="connsiteX4557" fmla="*/ 211362 w 2377881"/>
                <a:gd name="connsiteY4557" fmla="*/ 74779 h 509406"/>
                <a:gd name="connsiteX4558" fmla="*/ 210981 w 2377881"/>
                <a:gd name="connsiteY4558" fmla="*/ 74494 h 509406"/>
                <a:gd name="connsiteX4559" fmla="*/ 213172 w 2377881"/>
                <a:gd name="connsiteY4559" fmla="*/ 72684 h 509406"/>
                <a:gd name="connsiteX4560" fmla="*/ 214029 w 2377881"/>
                <a:gd name="connsiteY4560" fmla="*/ 72874 h 509406"/>
                <a:gd name="connsiteX4561" fmla="*/ 216982 w 2377881"/>
                <a:gd name="connsiteY4561" fmla="*/ 73446 h 509406"/>
                <a:gd name="connsiteX4562" fmla="*/ 229364 w 2377881"/>
                <a:gd name="connsiteY4562" fmla="*/ 68969 h 509406"/>
                <a:gd name="connsiteX4563" fmla="*/ 234412 w 2377881"/>
                <a:gd name="connsiteY4563" fmla="*/ 70398 h 509406"/>
                <a:gd name="connsiteX4564" fmla="*/ 238508 w 2377881"/>
                <a:gd name="connsiteY4564" fmla="*/ 71636 h 509406"/>
                <a:gd name="connsiteX4565" fmla="*/ 244985 w 2377881"/>
                <a:gd name="connsiteY4565" fmla="*/ 72589 h 509406"/>
                <a:gd name="connsiteX4566" fmla="*/ 245938 w 2377881"/>
                <a:gd name="connsiteY4566" fmla="*/ 76399 h 509406"/>
                <a:gd name="connsiteX4567" fmla="*/ 253272 w 2377881"/>
                <a:gd name="connsiteY4567" fmla="*/ 68874 h 509406"/>
                <a:gd name="connsiteX4568" fmla="*/ 260130 w 2377881"/>
                <a:gd name="connsiteY4568" fmla="*/ 67064 h 509406"/>
                <a:gd name="connsiteX4569" fmla="*/ 262892 w 2377881"/>
                <a:gd name="connsiteY4569" fmla="*/ 67445 h 509406"/>
                <a:gd name="connsiteX4570" fmla="*/ 270798 w 2377881"/>
                <a:gd name="connsiteY4570" fmla="*/ 69445 h 509406"/>
                <a:gd name="connsiteX4571" fmla="*/ 271179 w 2377881"/>
                <a:gd name="connsiteY4571" fmla="*/ 69541 h 509406"/>
                <a:gd name="connsiteX4572" fmla="*/ 272893 w 2377881"/>
                <a:gd name="connsiteY4572" fmla="*/ 72208 h 509406"/>
                <a:gd name="connsiteX4573" fmla="*/ 276227 w 2377881"/>
                <a:gd name="connsiteY4573" fmla="*/ 77256 h 509406"/>
                <a:gd name="connsiteX4574" fmla="*/ 282990 w 2377881"/>
                <a:gd name="connsiteY4574" fmla="*/ 75256 h 509406"/>
                <a:gd name="connsiteX4575" fmla="*/ 286133 w 2377881"/>
                <a:gd name="connsiteY4575" fmla="*/ 75732 h 509406"/>
                <a:gd name="connsiteX4576" fmla="*/ 285562 w 2377881"/>
                <a:gd name="connsiteY4576" fmla="*/ 67255 h 509406"/>
                <a:gd name="connsiteX4577" fmla="*/ 288705 w 2377881"/>
                <a:gd name="connsiteY4577" fmla="*/ 62111 h 509406"/>
                <a:gd name="connsiteX4578" fmla="*/ 297277 w 2377881"/>
                <a:gd name="connsiteY4578" fmla="*/ 61444 h 509406"/>
                <a:gd name="connsiteX4579" fmla="*/ 298897 w 2377881"/>
                <a:gd name="connsiteY4579" fmla="*/ 61159 h 509406"/>
                <a:gd name="connsiteX4580" fmla="*/ 316994 w 2377881"/>
                <a:gd name="connsiteY4580" fmla="*/ 58587 h 509406"/>
                <a:gd name="connsiteX4581" fmla="*/ 327376 w 2377881"/>
                <a:gd name="connsiteY4581" fmla="*/ 59920 h 509406"/>
                <a:gd name="connsiteX4582" fmla="*/ 329377 w 2377881"/>
                <a:gd name="connsiteY4582" fmla="*/ 61825 h 509406"/>
                <a:gd name="connsiteX4583" fmla="*/ 333853 w 2377881"/>
                <a:gd name="connsiteY4583" fmla="*/ 57063 h 509406"/>
                <a:gd name="connsiteX4584" fmla="*/ 334711 w 2377881"/>
                <a:gd name="connsiteY4584" fmla="*/ 56968 h 509406"/>
                <a:gd name="connsiteX4585" fmla="*/ 341188 w 2377881"/>
                <a:gd name="connsiteY4585" fmla="*/ 56015 h 509406"/>
                <a:gd name="connsiteX4586" fmla="*/ 355190 w 2377881"/>
                <a:gd name="connsiteY4586" fmla="*/ 56396 h 509406"/>
                <a:gd name="connsiteX4587" fmla="*/ 360714 w 2377881"/>
                <a:gd name="connsiteY4587" fmla="*/ 60587 h 509406"/>
                <a:gd name="connsiteX4588" fmla="*/ 369477 w 2377881"/>
                <a:gd name="connsiteY4588" fmla="*/ 53158 h 509406"/>
                <a:gd name="connsiteX4589" fmla="*/ 371191 w 2377881"/>
                <a:gd name="connsiteY4589" fmla="*/ 51729 h 509406"/>
                <a:gd name="connsiteX4590" fmla="*/ 375573 w 2377881"/>
                <a:gd name="connsiteY4590" fmla="*/ 53348 h 509406"/>
                <a:gd name="connsiteX4591" fmla="*/ 381478 w 2377881"/>
                <a:gd name="connsiteY4591" fmla="*/ 52205 h 509406"/>
                <a:gd name="connsiteX4592" fmla="*/ 386241 w 2377881"/>
                <a:gd name="connsiteY4592" fmla="*/ 51348 h 509406"/>
                <a:gd name="connsiteX4593" fmla="*/ 394528 w 2377881"/>
                <a:gd name="connsiteY4593" fmla="*/ 49824 h 509406"/>
                <a:gd name="connsiteX4594" fmla="*/ 401005 w 2377881"/>
                <a:gd name="connsiteY4594" fmla="*/ 48967 h 509406"/>
                <a:gd name="connsiteX4595" fmla="*/ 412340 w 2377881"/>
                <a:gd name="connsiteY4595" fmla="*/ 48586 h 509406"/>
                <a:gd name="connsiteX4596" fmla="*/ 419388 w 2377881"/>
                <a:gd name="connsiteY4596" fmla="*/ 48300 h 509406"/>
                <a:gd name="connsiteX4597" fmla="*/ 427103 w 2377881"/>
                <a:gd name="connsiteY4597" fmla="*/ 46490 h 509406"/>
                <a:gd name="connsiteX4598" fmla="*/ 431580 w 2377881"/>
                <a:gd name="connsiteY4598" fmla="*/ 45347 h 509406"/>
                <a:gd name="connsiteX4599" fmla="*/ 435771 w 2377881"/>
                <a:gd name="connsiteY4599" fmla="*/ 49252 h 509406"/>
                <a:gd name="connsiteX4600" fmla="*/ 440438 w 2377881"/>
                <a:gd name="connsiteY4600" fmla="*/ 49062 h 509406"/>
                <a:gd name="connsiteX4601" fmla="*/ 442343 w 2377881"/>
                <a:gd name="connsiteY4601" fmla="*/ 50586 h 509406"/>
                <a:gd name="connsiteX4602" fmla="*/ 448630 w 2377881"/>
                <a:gd name="connsiteY4602" fmla="*/ 44776 h 509406"/>
                <a:gd name="connsiteX4603" fmla="*/ 457774 w 2377881"/>
                <a:gd name="connsiteY4603" fmla="*/ 45252 h 509406"/>
                <a:gd name="connsiteX4604" fmla="*/ 460250 w 2377881"/>
                <a:gd name="connsiteY4604" fmla="*/ 44585 h 509406"/>
                <a:gd name="connsiteX4605" fmla="*/ 474538 w 2377881"/>
                <a:gd name="connsiteY4605" fmla="*/ 42394 h 509406"/>
                <a:gd name="connsiteX4606" fmla="*/ 495588 w 2377881"/>
                <a:gd name="connsiteY4606" fmla="*/ 40680 h 509406"/>
                <a:gd name="connsiteX4607" fmla="*/ 497207 w 2377881"/>
                <a:gd name="connsiteY4607" fmla="*/ 41442 h 509406"/>
                <a:gd name="connsiteX4608" fmla="*/ 505113 w 2377881"/>
                <a:gd name="connsiteY4608" fmla="*/ 46300 h 509406"/>
                <a:gd name="connsiteX4609" fmla="*/ 513971 w 2377881"/>
                <a:gd name="connsiteY4609" fmla="*/ 44490 h 509406"/>
                <a:gd name="connsiteX4610" fmla="*/ 514352 w 2377881"/>
                <a:gd name="connsiteY4610" fmla="*/ 44395 h 509406"/>
                <a:gd name="connsiteX4611" fmla="*/ 513400 w 2377881"/>
                <a:gd name="connsiteY4611" fmla="*/ 47538 h 509406"/>
                <a:gd name="connsiteX4612" fmla="*/ 516162 w 2377881"/>
                <a:gd name="connsiteY4612" fmla="*/ 54491 h 509406"/>
                <a:gd name="connsiteX4613" fmla="*/ 529973 w 2377881"/>
                <a:gd name="connsiteY4613" fmla="*/ 52777 h 509406"/>
                <a:gd name="connsiteX4614" fmla="*/ 530831 w 2377881"/>
                <a:gd name="connsiteY4614" fmla="*/ 52777 h 509406"/>
                <a:gd name="connsiteX4615" fmla="*/ 531688 w 2377881"/>
                <a:gd name="connsiteY4615" fmla="*/ 52777 h 509406"/>
                <a:gd name="connsiteX4616" fmla="*/ 540260 w 2377881"/>
                <a:gd name="connsiteY4616" fmla="*/ 57444 h 509406"/>
                <a:gd name="connsiteX4617" fmla="*/ 543213 w 2377881"/>
                <a:gd name="connsiteY4617" fmla="*/ 53824 h 509406"/>
                <a:gd name="connsiteX4618" fmla="*/ 545690 w 2377881"/>
                <a:gd name="connsiteY4618" fmla="*/ 50872 h 509406"/>
                <a:gd name="connsiteX4619" fmla="*/ 538260 w 2377881"/>
                <a:gd name="connsiteY4619" fmla="*/ 44490 h 509406"/>
                <a:gd name="connsiteX4620" fmla="*/ 545023 w 2377881"/>
                <a:gd name="connsiteY4620" fmla="*/ 41728 h 509406"/>
                <a:gd name="connsiteX4621" fmla="*/ 549309 w 2377881"/>
                <a:gd name="connsiteY4621" fmla="*/ 38203 h 509406"/>
                <a:gd name="connsiteX4622" fmla="*/ 554738 w 2377881"/>
                <a:gd name="connsiteY4622" fmla="*/ 39727 h 509406"/>
                <a:gd name="connsiteX4623" fmla="*/ 556929 w 2377881"/>
                <a:gd name="connsiteY4623" fmla="*/ 40394 h 509406"/>
                <a:gd name="connsiteX4624" fmla="*/ 560358 w 2377881"/>
                <a:gd name="connsiteY4624" fmla="*/ 37441 h 509406"/>
                <a:gd name="connsiteX4625" fmla="*/ 565501 w 2377881"/>
                <a:gd name="connsiteY4625" fmla="*/ 36870 h 509406"/>
                <a:gd name="connsiteX4626" fmla="*/ 574931 w 2377881"/>
                <a:gd name="connsiteY4626" fmla="*/ 34012 h 509406"/>
                <a:gd name="connsiteX4627" fmla="*/ 590267 w 2377881"/>
                <a:gd name="connsiteY4627" fmla="*/ 34489 h 509406"/>
                <a:gd name="connsiteX4628" fmla="*/ 592934 w 2377881"/>
                <a:gd name="connsiteY4628" fmla="*/ 32869 h 509406"/>
                <a:gd name="connsiteX4629" fmla="*/ 596172 w 2377881"/>
                <a:gd name="connsiteY4629" fmla="*/ 31917 h 509406"/>
                <a:gd name="connsiteX4630" fmla="*/ 599410 w 2377881"/>
                <a:gd name="connsiteY4630" fmla="*/ 36108 h 509406"/>
                <a:gd name="connsiteX4631" fmla="*/ 613222 w 2377881"/>
                <a:gd name="connsiteY4631" fmla="*/ 36394 h 509406"/>
                <a:gd name="connsiteX4632" fmla="*/ 614746 w 2377881"/>
                <a:gd name="connsiteY4632" fmla="*/ 35917 h 509406"/>
                <a:gd name="connsiteX4633" fmla="*/ 643892 w 2377881"/>
                <a:gd name="connsiteY4633" fmla="*/ 32012 h 509406"/>
                <a:gd name="connsiteX4634" fmla="*/ 648655 w 2377881"/>
                <a:gd name="connsiteY4634" fmla="*/ 33060 h 509406"/>
                <a:gd name="connsiteX4635" fmla="*/ 661228 w 2377881"/>
                <a:gd name="connsiteY4635" fmla="*/ 31726 h 509406"/>
                <a:gd name="connsiteX4636" fmla="*/ 663990 w 2377881"/>
                <a:gd name="connsiteY4636" fmla="*/ 31250 h 509406"/>
                <a:gd name="connsiteX4637" fmla="*/ 666562 w 2377881"/>
                <a:gd name="connsiteY4637" fmla="*/ 30869 h 509406"/>
                <a:gd name="connsiteX4638" fmla="*/ 677706 w 2377881"/>
                <a:gd name="connsiteY4638" fmla="*/ 26964 h 509406"/>
                <a:gd name="connsiteX4639" fmla="*/ 681325 w 2377881"/>
                <a:gd name="connsiteY4639" fmla="*/ 28774 h 509406"/>
                <a:gd name="connsiteX4640" fmla="*/ 692184 w 2377881"/>
                <a:gd name="connsiteY4640" fmla="*/ 29155 h 509406"/>
                <a:gd name="connsiteX4641" fmla="*/ 704757 w 2377881"/>
                <a:gd name="connsiteY4641" fmla="*/ 28964 h 509406"/>
                <a:gd name="connsiteX4642" fmla="*/ 716282 w 2377881"/>
                <a:gd name="connsiteY4642" fmla="*/ 27631 h 509406"/>
                <a:gd name="connsiteX4643" fmla="*/ 723998 w 2377881"/>
                <a:gd name="connsiteY4643" fmla="*/ 27916 h 509406"/>
                <a:gd name="connsiteX4644" fmla="*/ 734951 w 2377881"/>
                <a:gd name="connsiteY4644" fmla="*/ 25821 h 509406"/>
                <a:gd name="connsiteX4645" fmla="*/ 739428 w 2377881"/>
                <a:gd name="connsiteY4645" fmla="*/ 26583 h 509406"/>
                <a:gd name="connsiteX4646" fmla="*/ 739809 w 2377881"/>
                <a:gd name="connsiteY4646" fmla="*/ 29726 h 509406"/>
                <a:gd name="connsiteX4647" fmla="*/ 740381 w 2377881"/>
                <a:gd name="connsiteY4647" fmla="*/ 29440 h 509406"/>
                <a:gd name="connsiteX4648" fmla="*/ 742476 w 2377881"/>
                <a:gd name="connsiteY4648" fmla="*/ 28393 h 509406"/>
                <a:gd name="connsiteX4649" fmla="*/ 747048 w 2377881"/>
                <a:gd name="connsiteY4649" fmla="*/ 26488 h 509406"/>
                <a:gd name="connsiteX4650" fmla="*/ 747524 w 2377881"/>
                <a:gd name="connsiteY4650" fmla="*/ 26964 h 509406"/>
                <a:gd name="connsiteX4651" fmla="*/ 746667 w 2377881"/>
                <a:gd name="connsiteY4651" fmla="*/ 31536 h 509406"/>
                <a:gd name="connsiteX4652" fmla="*/ 748953 w 2377881"/>
                <a:gd name="connsiteY4652" fmla="*/ 32488 h 509406"/>
                <a:gd name="connsiteX4653" fmla="*/ 750667 w 2377881"/>
                <a:gd name="connsiteY4653" fmla="*/ 27916 h 509406"/>
                <a:gd name="connsiteX4654" fmla="*/ 750858 w 2377881"/>
                <a:gd name="connsiteY4654" fmla="*/ 27916 h 509406"/>
                <a:gd name="connsiteX4655" fmla="*/ 753239 w 2377881"/>
                <a:gd name="connsiteY4655" fmla="*/ 28012 h 509406"/>
                <a:gd name="connsiteX4656" fmla="*/ 760002 w 2377881"/>
                <a:gd name="connsiteY4656" fmla="*/ 26678 h 509406"/>
                <a:gd name="connsiteX4657" fmla="*/ 764669 w 2377881"/>
                <a:gd name="connsiteY4657" fmla="*/ 30107 h 509406"/>
                <a:gd name="connsiteX4658" fmla="*/ 770670 w 2377881"/>
                <a:gd name="connsiteY4658" fmla="*/ 26678 h 509406"/>
                <a:gd name="connsiteX4659" fmla="*/ 777337 w 2377881"/>
                <a:gd name="connsiteY4659" fmla="*/ 25916 h 509406"/>
                <a:gd name="connsiteX4660" fmla="*/ 782100 w 2377881"/>
                <a:gd name="connsiteY4660" fmla="*/ 25535 h 509406"/>
                <a:gd name="connsiteX4661" fmla="*/ 787815 w 2377881"/>
                <a:gd name="connsiteY4661" fmla="*/ 25154 h 509406"/>
                <a:gd name="connsiteX4662" fmla="*/ 791244 w 2377881"/>
                <a:gd name="connsiteY4662" fmla="*/ 26869 h 509406"/>
                <a:gd name="connsiteX4663" fmla="*/ 797340 w 2377881"/>
                <a:gd name="connsiteY4663" fmla="*/ 24297 h 509406"/>
                <a:gd name="connsiteX4664" fmla="*/ 816961 w 2377881"/>
                <a:gd name="connsiteY4664" fmla="*/ 25154 h 509406"/>
                <a:gd name="connsiteX4665" fmla="*/ 822581 w 2377881"/>
                <a:gd name="connsiteY4665" fmla="*/ 25249 h 509406"/>
                <a:gd name="connsiteX4666" fmla="*/ 832583 w 2377881"/>
                <a:gd name="connsiteY4666" fmla="*/ 24392 h 509406"/>
                <a:gd name="connsiteX4667" fmla="*/ 842393 w 2377881"/>
                <a:gd name="connsiteY4667" fmla="*/ 25249 h 509406"/>
                <a:gd name="connsiteX4668" fmla="*/ 845536 w 2377881"/>
                <a:gd name="connsiteY4668" fmla="*/ 25059 h 509406"/>
                <a:gd name="connsiteX4669" fmla="*/ 858681 w 2377881"/>
                <a:gd name="connsiteY4669" fmla="*/ 22868 h 509406"/>
                <a:gd name="connsiteX4670" fmla="*/ 860967 w 2377881"/>
                <a:gd name="connsiteY4670" fmla="*/ 23630 h 509406"/>
                <a:gd name="connsiteX4671" fmla="*/ 864301 w 2377881"/>
                <a:gd name="connsiteY4671" fmla="*/ 24678 h 509406"/>
                <a:gd name="connsiteX4672" fmla="*/ 873064 w 2377881"/>
                <a:gd name="connsiteY4672" fmla="*/ 24583 h 509406"/>
                <a:gd name="connsiteX4673" fmla="*/ 885637 w 2377881"/>
                <a:gd name="connsiteY4673" fmla="*/ 24297 h 509406"/>
                <a:gd name="connsiteX4674" fmla="*/ 888304 w 2377881"/>
                <a:gd name="connsiteY4674" fmla="*/ 23440 h 509406"/>
                <a:gd name="connsiteX4675" fmla="*/ 894876 w 2377881"/>
                <a:gd name="connsiteY4675" fmla="*/ 25154 h 509406"/>
                <a:gd name="connsiteX4676" fmla="*/ 897067 w 2377881"/>
                <a:gd name="connsiteY4676" fmla="*/ 23249 h 509406"/>
                <a:gd name="connsiteX4677" fmla="*/ 897638 w 2377881"/>
                <a:gd name="connsiteY4677" fmla="*/ 22678 h 509406"/>
                <a:gd name="connsiteX4678" fmla="*/ 904306 w 2377881"/>
                <a:gd name="connsiteY4678" fmla="*/ 20963 h 509406"/>
                <a:gd name="connsiteX4679" fmla="*/ 917545 w 2377881"/>
                <a:gd name="connsiteY4679" fmla="*/ 26297 h 509406"/>
                <a:gd name="connsiteX4680" fmla="*/ 928214 w 2377881"/>
                <a:gd name="connsiteY4680" fmla="*/ 26011 h 509406"/>
                <a:gd name="connsiteX4681" fmla="*/ 932785 w 2377881"/>
                <a:gd name="connsiteY4681" fmla="*/ 24297 h 509406"/>
                <a:gd name="connsiteX4682" fmla="*/ 934881 w 2377881"/>
                <a:gd name="connsiteY4682" fmla="*/ 26964 h 509406"/>
                <a:gd name="connsiteX4683" fmla="*/ 935071 w 2377881"/>
                <a:gd name="connsiteY4683" fmla="*/ 26773 h 509406"/>
                <a:gd name="connsiteX4684" fmla="*/ 944882 w 2377881"/>
                <a:gd name="connsiteY4684" fmla="*/ 23059 h 509406"/>
                <a:gd name="connsiteX4685" fmla="*/ 948978 w 2377881"/>
                <a:gd name="connsiteY4685" fmla="*/ 22963 h 509406"/>
                <a:gd name="connsiteX4686" fmla="*/ 958693 w 2377881"/>
                <a:gd name="connsiteY4686" fmla="*/ 19915 h 509406"/>
                <a:gd name="connsiteX4687" fmla="*/ 958693 w 2377881"/>
                <a:gd name="connsiteY4687" fmla="*/ 20106 h 509406"/>
                <a:gd name="connsiteX4688" fmla="*/ 964123 w 2377881"/>
                <a:gd name="connsiteY4688" fmla="*/ 22201 h 509406"/>
                <a:gd name="connsiteX4689" fmla="*/ 964599 w 2377881"/>
                <a:gd name="connsiteY4689" fmla="*/ 21916 h 509406"/>
                <a:gd name="connsiteX4690" fmla="*/ 972695 w 2377881"/>
                <a:gd name="connsiteY4690" fmla="*/ 22297 h 509406"/>
                <a:gd name="connsiteX4691" fmla="*/ 989554 w 2377881"/>
                <a:gd name="connsiteY4691" fmla="*/ 21154 h 509406"/>
                <a:gd name="connsiteX4692" fmla="*/ 997936 w 2377881"/>
                <a:gd name="connsiteY4692" fmla="*/ 23916 h 509406"/>
                <a:gd name="connsiteX4693" fmla="*/ 1003175 w 2377881"/>
                <a:gd name="connsiteY4693" fmla="*/ 23059 h 509406"/>
                <a:gd name="connsiteX4694" fmla="*/ 1017177 w 2377881"/>
                <a:gd name="connsiteY4694" fmla="*/ 22582 h 509406"/>
                <a:gd name="connsiteX4695" fmla="*/ 1041751 w 2377881"/>
                <a:gd name="connsiteY4695" fmla="*/ 21820 h 509406"/>
                <a:gd name="connsiteX4696" fmla="*/ 1045847 w 2377881"/>
                <a:gd name="connsiteY4696" fmla="*/ 19820 h 509406"/>
                <a:gd name="connsiteX4697" fmla="*/ 1046419 w 2377881"/>
                <a:gd name="connsiteY4697" fmla="*/ 20106 h 509406"/>
                <a:gd name="connsiteX4698" fmla="*/ 1053086 w 2377881"/>
                <a:gd name="connsiteY4698" fmla="*/ 21630 h 509406"/>
                <a:gd name="connsiteX4699" fmla="*/ 1065754 w 2377881"/>
                <a:gd name="connsiteY4699" fmla="*/ 23344 h 509406"/>
                <a:gd name="connsiteX4700" fmla="*/ 1068517 w 2377881"/>
                <a:gd name="connsiteY4700" fmla="*/ 25059 h 509406"/>
                <a:gd name="connsiteX4701" fmla="*/ 1077661 w 2377881"/>
                <a:gd name="connsiteY4701" fmla="*/ 22201 h 509406"/>
                <a:gd name="connsiteX4702" fmla="*/ 1079947 w 2377881"/>
                <a:gd name="connsiteY4702" fmla="*/ 23535 h 509406"/>
                <a:gd name="connsiteX4703" fmla="*/ 1099568 w 2377881"/>
                <a:gd name="connsiteY4703" fmla="*/ 21439 h 509406"/>
                <a:gd name="connsiteX4704" fmla="*/ 1106141 w 2377881"/>
                <a:gd name="connsiteY4704" fmla="*/ 21344 h 509406"/>
                <a:gd name="connsiteX4705" fmla="*/ 1122238 w 2377881"/>
                <a:gd name="connsiteY4705" fmla="*/ 22392 h 509406"/>
                <a:gd name="connsiteX4706" fmla="*/ 1125762 w 2377881"/>
                <a:gd name="connsiteY4706" fmla="*/ 23440 h 509406"/>
                <a:gd name="connsiteX4707" fmla="*/ 1132906 w 2377881"/>
                <a:gd name="connsiteY4707" fmla="*/ 22011 h 509406"/>
                <a:gd name="connsiteX4708" fmla="*/ 1136906 w 2377881"/>
                <a:gd name="connsiteY4708" fmla="*/ 27440 h 509406"/>
                <a:gd name="connsiteX4709" fmla="*/ 1137001 w 2377881"/>
                <a:gd name="connsiteY4709" fmla="*/ 28393 h 509406"/>
                <a:gd name="connsiteX4710" fmla="*/ 1137097 w 2377881"/>
                <a:gd name="connsiteY4710" fmla="*/ 29536 h 509406"/>
                <a:gd name="connsiteX4711" fmla="*/ 1139954 w 2377881"/>
                <a:gd name="connsiteY4711" fmla="*/ 31060 h 509406"/>
                <a:gd name="connsiteX4712" fmla="*/ 1143098 w 2377881"/>
                <a:gd name="connsiteY4712" fmla="*/ 24297 h 509406"/>
                <a:gd name="connsiteX4713" fmla="*/ 1144812 w 2377881"/>
                <a:gd name="connsiteY4713" fmla="*/ 22201 h 509406"/>
                <a:gd name="connsiteX4714" fmla="*/ 1152908 w 2377881"/>
                <a:gd name="connsiteY4714" fmla="*/ 20296 h 509406"/>
                <a:gd name="connsiteX4715" fmla="*/ 1161576 w 2377881"/>
                <a:gd name="connsiteY4715" fmla="*/ 19058 h 509406"/>
                <a:gd name="connsiteX4716" fmla="*/ 1164243 w 2377881"/>
                <a:gd name="connsiteY4716" fmla="*/ 18677 h 509406"/>
                <a:gd name="connsiteX4717" fmla="*/ 1173101 w 2377881"/>
                <a:gd name="connsiteY4717" fmla="*/ 19153 h 509406"/>
                <a:gd name="connsiteX4718" fmla="*/ 1185008 w 2377881"/>
                <a:gd name="connsiteY4718" fmla="*/ 18201 h 509406"/>
                <a:gd name="connsiteX4719" fmla="*/ 1188722 w 2377881"/>
                <a:gd name="connsiteY4719" fmla="*/ 20392 h 509406"/>
                <a:gd name="connsiteX4720" fmla="*/ 1193390 w 2377881"/>
                <a:gd name="connsiteY4720" fmla="*/ 23154 h 509406"/>
                <a:gd name="connsiteX4721" fmla="*/ 1199485 w 2377881"/>
                <a:gd name="connsiteY4721" fmla="*/ 20868 h 509406"/>
                <a:gd name="connsiteX4722" fmla="*/ 1200628 w 2377881"/>
                <a:gd name="connsiteY4722" fmla="*/ 20963 h 509406"/>
                <a:gd name="connsiteX4723" fmla="*/ 1206629 w 2377881"/>
                <a:gd name="connsiteY4723" fmla="*/ 21344 h 509406"/>
                <a:gd name="connsiteX4724" fmla="*/ 1205772 w 2377881"/>
                <a:gd name="connsiteY4724" fmla="*/ 15915 h 509406"/>
                <a:gd name="connsiteX4725" fmla="*/ 1213583 w 2377881"/>
                <a:gd name="connsiteY4725" fmla="*/ 18201 h 509406"/>
                <a:gd name="connsiteX4726" fmla="*/ 1216440 w 2377881"/>
                <a:gd name="connsiteY4726" fmla="*/ 19153 h 509406"/>
                <a:gd name="connsiteX4727" fmla="*/ 1219869 w 2377881"/>
                <a:gd name="connsiteY4727" fmla="*/ 20296 h 509406"/>
                <a:gd name="connsiteX4728" fmla="*/ 1226441 w 2377881"/>
                <a:gd name="connsiteY4728" fmla="*/ 18296 h 509406"/>
                <a:gd name="connsiteX4729" fmla="*/ 1226727 w 2377881"/>
                <a:gd name="connsiteY4729" fmla="*/ 17915 h 509406"/>
                <a:gd name="connsiteX4730" fmla="*/ 1227489 w 2377881"/>
                <a:gd name="connsiteY4730" fmla="*/ 17058 h 509406"/>
                <a:gd name="connsiteX4731" fmla="*/ 1234442 w 2377881"/>
                <a:gd name="connsiteY4731" fmla="*/ 13057 h 509406"/>
                <a:gd name="connsiteX4732" fmla="*/ 1235966 w 2377881"/>
                <a:gd name="connsiteY4732" fmla="*/ 16677 h 509406"/>
                <a:gd name="connsiteX4733" fmla="*/ 1236252 w 2377881"/>
                <a:gd name="connsiteY4733" fmla="*/ 17344 h 509406"/>
                <a:gd name="connsiteX4734" fmla="*/ 1243586 w 2377881"/>
                <a:gd name="connsiteY4734" fmla="*/ 19058 h 509406"/>
                <a:gd name="connsiteX4735" fmla="*/ 1252159 w 2377881"/>
                <a:gd name="connsiteY4735" fmla="*/ 20392 h 509406"/>
                <a:gd name="connsiteX4736" fmla="*/ 1257969 w 2377881"/>
                <a:gd name="connsiteY4736" fmla="*/ 22678 h 509406"/>
                <a:gd name="connsiteX4737" fmla="*/ 1262351 w 2377881"/>
                <a:gd name="connsiteY4737" fmla="*/ 20963 h 509406"/>
                <a:gd name="connsiteX4738" fmla="*/ 1268637 w 2377881"/>
                <a:gd name="connsiteY4738" fmla="*/ 18106 h 509406"/>
                <a:gd name="connsiteX4739" fmla="*/ 1269875 w 2377881"/>
                <a:gd name="connsiteY4739" fmla="*/ 17725 h 509406"/>
                <a:gd name="connsiteX4740" fmla="*/ 1275971 w 2377881"/>
                <a:gd name="connsiteY4740" fmla="*/ 18201 h 509406"/>
                <a:gd name="connsiteX4741" fmla="*/ 1283496 w 2377881"/>
                <a:gd name="connsiteY4741" fmla="*/ 21725 h 509406"/>
                <a:gd name="connsiteX4742" fmla="*/ 1292068 w 2377881"/>
                <a:gd name="connsiteY4742" fmla="*/ 21058 h 509406"/>
                <a:gd name="connsiteX4743" fmla="*/ 1296831 w 2377881"/>
                <a:gd name="connsiteY4743" fmla="*/ 21439 h 509406"/>
                <a:gd name="connsiteX4744" fmla="*/ 1300736 w 2377881"/>
                <a:gd name="connsiteY4744" fmla="*/ 18010 h 509406"/>
                <a:gd name="connsiteX4745" fmla="*/ 1307594 w 2377881"/>
                <a:gd name="connsiteY4745" fmla="*/ 19439 h 509406"/>
                <a:gd name="connsiteX4746" fmla="*/ 1313595 w 2377881"/>
                <a:gd name="connsiteY4746" fmla="*/ 20011 h 509406"/>
                <a:gd name="connsiteX4747" fmla="*/ 1325406 w 2377881"/>
                <a:gd name="connsiteY4747" fmla="*/ 18391 h 509406"/>
                <a:gd name="connsiteX4748" fmla="*/ 1333312 w 2377881"/>
                <a:gd name="connsiteY4748" fmla="*/ 24583 h 509406"/>
                <a:gd name="connsiteX4749" fmla="*/ 1343218 w 2377881"/>
                <a:gd name="connsiteY4749" fmla="*/ 19820 h 509406"/>
                <a:gd name="connsiteX4750" fmla="*/ 1343884 w 2377881"/>
                <a:gd name="connsiteY4750" fmla="*/ 19439 h 509406"/>
                <a:gd name="connsiteX4751" fmla="*/ 1347504 w 2377881"/>
                <a:gd name="connsiteY4751" fmla="*/ 17534 h 509406"/>
                <a:gd name="connsiteX4752" fmla="*/ 1359220 w 2377881"/>
                <a:gd name="connsiteY4752" fmla="*/ 19915 h 509406"/>
                <a:gd name="connsiteX4753" fmla="*/ 1362458 w 2377881"/>
                <a:gd name="connsiteY4753" fmla="*/ 19534 h 509406"/>
                <a:gd name="connsiteX4754" fmla="*/ 1367507 w 2377881"/>
                <a:gd name="connsiteY4754" fmla="*/ 19630 h 509406"/>
                <a:gd name="connsiteX4755" fmla="*/ 1373317 w 2377881"/>
                <a:gd name="connsiteY4755" fmla="*/ 20582 h 509406"/>
                <a:gd name="connsiteX4756" fmla="*/ 1378746 w 2377881"/>
                <a:gd name="connsiteY4756" fmla="*/ 19725 h 509406"/>
                <a:gd name="connsiteX4757" fmla="*/ 1379032 w 2377881"/>
                <a:gd name="connsiteY4757" fmla="*/ 20773 h 509406"/>
                <a:gd name="connsiteX4758" fmla="*/ 1379318 w 2377881"/>
                <a:gd name="connsiteY4758" fmla="*/ 21725 h 509406"/>
                <a:gd name="connsiteX4759" fmla="*/ 1388176 w 2377881"/>
                <a:gd name="connsiteY4759" fmla="*/ 20487 h 509406"/>
                <a:gd name="connsiteX4760" fmla="*/ 1391700 w 2377881"/>
                <a:gd name="connsiteY4760" fmla="*/ 18487 h 509406"/>
                <a:gd name="connsiteX4761" fmla="*/ 1391414 w 2377881"/>
                <a:gd name="connsiteY4761" fmla="*/ 15343 h 509406"/>
                <a:gd name="connsiteX4762" fmla="*/ 1394748 w 2377881"/>
                <a:gd name="connsiteY4762" fmla="*/ 18201 h 509406"/>
                <a:gd name="connsiteX4763" fmla="*/ 1406464 w 2377881"/>
                <a:gd name="connsiteY4763" fmla="*/ 19534 h 509406"/>
                <a:gd name="connsiteX4764" fmla="*/ 1412845 w 2377881"/>
                <a:gd name="connsiteY4764" fmla="*/ 21344 h 509406"/>
                <a:gd name="connsiteX4765" fmla="*/ 1420275 w 2377881"/>
                <a:gd name="connsiteY4765" fmla="*/ 20868 h 509406"/>
                <a:gd name="connsiteX4766" fmla="*/ 1441135 w 2377881"/>
                <a:gd name="connsiteY4766" fmla="*/ 19439 h 509406"/>
                <a:gd name="connsiteX4767" fmla="*/ 1443421 w 2377881"/>
                <a:gd name="connsiteY4767" fmla="*/ 20582 h 509406"/>
                <a:gd name="connsiteX4768" fmla="*/ 1449041 w 2377881"/>
                <a:gd name="connsiteY4768" fmla="*/ 18296 h 509406"/>
                <a:gd name="connsiteX4769" fmla="*/ 1449136 w 2377881"/>
                <a:gd name="connsiteY4769" fmla="*/ 18010 h 509406"/>
                <a:gd name="connsiteX4770" fmla="*/ 1460470 w 2377881"/>
                <a:gd name="connsiteY4770" fmla="*/ 19249 h 509406"/>
                <a:gd name="connsiteX4771" fmla="*/ 1464090 w 2377881"/>
                <a:gd name="connsiteY4771" fmla="*/ 19344 h 509406"/>
                <a:gd name="connsiteX4772" fmla="*/ 1476949 w 2377881"/>
                <a:gd name="connsiteY4772" fmla="*/ 20296 h 509406"/>
                <a:gd name="connsiteX4773" fmla="*/ 1478377 w 2377881"/>
                <a:gd name="connsiteY4773" fmla="*/ 20677 h 509406"/>
                <a:gd name="connsiteX4774" fmla="*/ 1480187 w 2377881"/>
                <a:gd name="connsiteY4774" fmla="*/ 19249 h 509406"/>
                <a:gd name="connsiteX4775" fmla="*/ 1479901 w 2377881"/>
                <a:gd name="connsiteY4775" fmla="*/ 18201 h 509406"/>
                <a:gd name="connsiteX4776" fmla="*/ 1481807 w 2377881"/>
                <a:gd name="connsiteY4776" fmla="*/ 17344 h 509406"/>
                <a:gd name="connsiteX4777" fmla="*/ 1485902 w 2377881"/>
                <a:gd name="connsiteY4777" fmla="*/ 19344 h 509406"/>
                <a:gd name="connsiteX4778" fmla="*/ 1493236 w 2377881"/>
                <a:gd name="connsiteY4778" fmla="*/ 20106 h 509406"/>
                <a:gd name="connsiteX4779" fmla="*/ 1497904 w 2377881"/>
                <a:gd name="connsiteY4779" fmla="*/ 19344 h 509406"/>
                <a:gd name="connsiteX4780" fmla="*/ 1504667 w 2377881"/>
                <a:gd name="connsiteY4780" fmla="*/ 19725 h 509406"/>
                <a:gd name="connsiteX4781" fmla="*/ 1506000 w 2377881"/>
                <a:gd name="connsiteY4781" fmla="*/ 21439 h 509406"/>
                <a:gd name="connsiteX4782" fmla="*/ 1512668 w 2377881"/>
                <a:gd name="connsiteY4782" fmla="*/ 22868 h 509406"/>
                <a:gd name="connsiteX4783" fmla="*/ 1513525 w 2377881"/>
                <a:gd name="connsiteY4783" fmla="*/ 22201 h 509406"/>
                <a:gd name="connsiteX4784" fmla="*/ 1529336 w 2377881"/>
                <a:gd name="connsiteY4784" fmla="*/ 19344 h 509406"/>
                <a:gd name="connsiteX4785" fmla="*/ 1541528 w 2377881"/>
                <a:gd name="connsiteY4785" fmla="*/ 19630 h 509406"/>
                <a:gd name="connsiteX4786" fmla="*/ 1550196 w 2377881"/>
                <a:gd name="connsiteY4786" fmla="*/ 19630 h 509406"/>
                <a:gd name="connsiteX4787" fmla="*/ 1556959 w 2377881"/>
                <a:gd name="connsiteY4787" fmla="*/ 21439 h 509406"/>
                <a:gd name="connsiteX4788" fmla="*/ 1559626 w 2377881"/>
                <a:gd name="connsiteY4788" fmla="*/ 20773 h 509406"/>
                <a:gd name="connsiteX4789" fmla="*/ 1563245 w 2377881"/>
                <a:gd name="connsiteY4789" fmla="*/ 16867 h 509406"/>
                <a:gd name="connsiteX4790" fmla="*/ 1565817 w 2377881"/>
                <a:gd name="connsiteY4790" fmla="*/ 13153 h 509406"/>
                <a:gd name="connsiteX4791" fmla="*/ 1566769 w 2377881"/>
                <a:gd name="connsiteY4791" fmla="*/ 13915 h 509406"/>
                <a:gd name="connsiteX4792" fmla="*/ 1568675 w 2377881"/>
                <a:gd name="connsiteY4792" fmla="*/ 15439 h 509406"/>
                <a:gd name="connsiteX4793" fmla="*/ 1576009 w 2377881"/>
                <a:gd name="connsiteY4793" fmla="*/ 20106 h 509406"/>
                <a:gd name="connsiteX4794" fmla="*/ 1588868 w 2377881"/>
                <a:gd name="connsiteY4794" fmla="*/ 17439 h 509406"/>
                <a:gd name="connsiteX4795" fmla="*/ 1599059 w 2377881"/>
                <a:gd name="connsiteY4795" fmla="*/ 21439 h 509406"/>
                <a:gd name="connsiteX4796" fmla="*/ 1607251 w 2377881"/>
                <a:gd name="connsiteY4796" fmla="*/ 21820 h 509406"/>
                <a:gd name="connsiteX4797" fmla="*/ 1609823 w 2377881"/>
                <a:gd name="connsiteY4797" fmla="*/ 19725 h 509406"/>
                <a:gd name="connsiteX4798" fmla="*/ 1611537 w 2377881"/>
                <a:gd name="connsiteY4798" fmla="*/ 18296 h 509406"/>
                <a:gd name="connsiteX4799" fmla="*/ 1620967 w 2377881"/>
                <a:gd name="connsiteY4799" fmla="*/ 20963 h 509406"/>
                <a:gd name="connsiteX4800" fmla="*/ 1627444 w 2377881"/>
                <a:gd name="connsiteY4800" fmla="*/ 20011 h 509406"/>
                <a:gd name="connsiteX4801" fmla="*/ 1637921 w 2377881"/>
                <a:gd name="connsiteY4801" fmla="*/ 20011 h 509406"/>
                <a:gd name="connsiteX4802" fmla="*/ 1652494 w 2377881"/>
                <a:gd name="connsiteY4802" fmla="*/ 22678 h 509406"/>
                <a:gd name="connsiteX4803" fmla="*/ 1662686 w 2377881"/>
                <a:gd name="connsiteY4803" fmla="*/ 19344 h 509406"/>
                <a:gd name="connsiteX4804" fmla="*/ 1662782 w 2377881"/>
                <a:gd name="connsiteY4804" fmla="*/ 19439 h 509406"/>
                <a:gd name="connsiteX4805" fmla="*/ 1670973 w 2377881"/>
                <a:gd name="connsiteY4805" fmla="*/ 19534 h 509406"/>
                <a:gd name="connsiteX4806" fmla="*/ 1673926 w 2377881"/>
                <a:gd name="connsiteY4806" fmla="*/ 20011 h 509406"/>
                <a:gd name="connsiteX4807" fmla="*/ 1679641 w 2377881"/>
                <a:gd name="connsiteY4807" fmla="*/ 18010 h 509406"/>
                <a:gd name="connsiteX4808" fmla="*/ 1684498 w 2377881"/>
                <a:gd name="connsiteY4808" fmla="*/ 19249 h 509406"/>
                <a:gd name="connsiteX4809" fmla="*/ 1693356 w 2377881"/>
                <a:gd name="connsiteY4809" fmla="*/ 20487 h 509406"/>
                <a:gd name="connsiteX4810" fmla="*/ 1709264 w 2377881"/>
                <a:gd name="connsiteY4810" fmla="*/ 18010 h 509406"/>
                <a:gd name="connsiteX4811" fmla="*/ 1709835 w 2377881"/>
                <a:gd name="connsiteY4811" fmla="*/ 17344 h 509406"/>
                <a:gd name="connsiteX4812" fmla="*/ 1720884 w 2377881"/>
                <a:gd name="connsiteY4812" fmla="*/ 16486 h 509406"/>
                <a:gd name="connsiteX4813" fmla="*/ 1725075 w 2377881"/>
                <a:gd name="connsiteY4813" fmla="*/ 18963 h 509406"/>
                <a:gd name="connsiteX4814" fmla="*/ 1728409 w 2377881"/>
                <a:gd name="connsiteY4814" fmla="*/ 20963 h 509406"/>
                <a:gd name="connsiteX4815" fmla="*/ 1732029 w 2377881"/>
                <a:gd name="connsiteY4815" fmla="*/ 16391 h 509406"/>
                <a:gd name="connsiteX4816" fmla="*/ 1737743 w 2377881"/>
                <a:gd name="connsiteY4816" fmla="*/ 21820 h 509406"/>
                <a:gd name="connsiteX4817" fmla="*/ 1739744 w 2377881"/>
                <a:gd name="connsiteY4817" fmla="*/ 19630 h 509406"/>
                <a:gd name="connsiteX4818" fmla="*/ 1746601 w 2377881"/>
                <a:gd name="connsiteY4818" fmla="*/ 17439 h 509406"/>
                <a:gd name="connsiteX4819" fmla="*/ 1754984 w 2377881"/>
                <a:gd name="connsiteY4819" fmla="*/ 21249 h 509406"/>
                <a:gd name="connsiteX4820" fmla="*/ 1765461 w 2377881"/>
                <a:gd name="connsiteY4820" fmla="*/ 20487 h 509406"/>
                <a:gd name="connsiteX4821" fmla="*/ 1767652 w 2377881"/>
                <a:gd name="connsiteY4821" fmla="*/ 18391 h 509406"/>
                <a:gd name="connsiteX4822" fmla="*/ 1778415 w 2377881"/>
                <a:gd name="connsiteY4822" fmla="*/ 20011 h 509406"/>
                <a:gd name="connsiteX4823" fmla="*/ 1784511 w 2377881"/>
                <a:gd name="connsiteY4823" fmla="*/ 16772 h 509406"/>
                <a:gd name="connsiteX4824" fmla="*/ 1784797 w 2377881"/>
                <a:gd name="connsiteY4824" fmla="*/ 17058 h 509406"/>
                <a:gd name="connsiteX4825" fmla="*/ 1785654 w 2377881"/>
                <a:gd name="connsiteY4825" fmla="*/ 18106 h 509406"/>
                <a:gd name="connsiteX4826" fmla="*/ 1791464 w 2377881"/>
                <a:gd name="connsiteY4826" fmla="*/ 18582 h 509406"/>
                <a:gd name="connsiteX4827" fmla="*/ 1793941 w 2377881"/>
                <a:gd name="connsiteY4827" fmla="*/ 18201 h 509406"/>
                <a:gd name="connsiteX4828" fmla="*/ 1799941 w 2377881"/>
                <a:gd name="connsiteY4828" fmla="*/ 18963 h 509406"/>
                <a:gd name="connsiteX4829" fmla="*/ 1807276 w 2377881"/>
                <a:gd name="connsiteY4829" fmla="*/ 18391 h 509406"/>
                <a:gd name="connsiteX4830" fmla="*/ 1812896 w 2377881"/>
                <a:gd name="connsiteY4830" fmla="*/ 18582 h 509406"/>
                <a:gd name="connsiteX4831" fmla="*/ 1816991 w 2377881"/>
                <a:gd name="connsiteY4831" fmla="*/ 18010 h 509406"/>
                <a:gd name="connsiteX4832" fmla="*/ 1823468 w 2377881"/>
                <a:gd name="connsiteY4832" fmla="*/ 16582 h 509406"/>
                <a:gd name="connsiteX4833" fmla="*/ 1827373 w 2377881"/>
                <a:gd name="connsiteY4833" fmla="*/ 17915 h 509406"/>
                <a:gd name="connsiteX4834" fmla="*/ 1842899 w 2377881"/>
                <a:gd name="connsiteY4834" fmla="*/ 19344 h 509406"/>
                <a:gd name="connsiteX4835" fmla="*/ 1846138 w 2377881"/>
                <a:gd name="connsiteY4835" fmla="*/ 16963 h 509406"/>
                <a:gd name="connsiteX4836" fmla="*/ 1848043 w 2377881"/>
                <a:gd name="connsiteY4836" fmla="*/ 17915 h 509406"/>
                <a:gd name="connsiteX4837" fmla="*/ 1847090 w 2377881"/>
                <a:gd name="connsiteY4837" fmla="*/ 20677 h 509406"/>
                <a:gd name="connsiteX4838" fmla="*/ 1846329 w 2377881"/>
                <a:gd name="connsiteY4838" fmla="*/ 21249 h 509406"/>
                <a:gd name="connsiteX4839" fmla="*/ 1844614 w 2377881"/>
                <a:gd name="connsiteY4839" fmla="*/ 23059 h 509406"/>
                <a:gd name="connsiteX4840" fmla="*/ 1856139 w 2377881"/>
                <a:gd name="connsiteY4840" fmla="*/ 21249 h 509406"/>
                <a:gd name="connsiteX4841" fmla="*/ 1870903 w 2377881"/>
                <a:gd name="connsiteY4841" fmla="*/ 10009 h 509406"/>
                <a:gd name="connsiteX4842" fmla="*/ 1880809 w 2377881"/>
                <a:gd name="connsiteY4842" fmla="*/ 14010 h 509406"/>
                <a:gd name="connsiteX4843" fmla="*/ 1885095 w 2377881"/>
                <a:gd name="connsiteY4843" fmla="*/ 14010 h 509406"/>
                <a:gd name="connsiteX4844" fmla="*/ 1898335 w 2377881"/>
                <a:gd name="connsiteY4844" fmla="*/ 14772 h 509406"/>
                <a:gd name="connsiteX4845" fmla="*/ 1898811 w 2377881"/>
                <a:gd name="connsiteY4845" fmla="*/ 15153 h 509406"/>
                <a:gd name="connsiteX4846" fmla="*/ 1913384 w 2377881"/>
                <a:gd name="connsiteY4846" fmla="*/ 13724 h 509406"/>
                <a:gd name="connsiteX4847" fmla="*/ 1919575 w 2377881"/>
                <a:gd name="connsiteY4847" fmla="*/ 12676 h 509406"/>
                <a:gd name="connsiteX4848" fmla="*/ 1927576 w 2377881"/>
                <a:gd name="connsiteY4848" fmla="*/ 10771 h 509406"/>
                <a:gd name="connsiteX4849" fmla="*/ 1934244 w 2377881"/>
                <a:gd name="connsiteY4849" fmla="*/ 12581 h 509406"/>
                <a:gd name="connsiteX4850" fmla="*/ 1936911 w 2377881"/>
                <a:gd name="connsiteY4850" fmla="*/ 12295 h 509406"/>
                <a:gd name="connsiteX4851" fmla="*/ 1948341 w 2377881"/>
                <a:gd name="connsiteY4851" fmla="*/ 9533 h 509406"/>
                <a:gd name="connsiteX4852" fmla="*/ 1962533 w 2377881"/>
                <a:gd name="connsiteY4852" fmla="*/ 9914 h 509406"/>
                <a:gd name="connsiteX4853" fmla="*/ 1967296 w 2377881"/>
                <a:gd name="connsiteY4853" fmla="*/ 10486 h 509406"/>
                <a:gd name="connsiteX4854" fmla="*/ 1969963 w 2377881"/>
                <a:gd name="connsiteY4854" fmla="*/ 10771 h 509406"/>
                <a:gd name="connsiteX4855" fmla="*/ 1979393 w 2377881"/>
                <a:gd name="connsiteY4855" fmla="*/ 7914 h 509406"/>
                <a:gd name="connsiteX4856" fmla="*/ 1980250 w 2377881"/>
                <a:gd name="connsiteY4856" fmla="*/ 8581 h 509406"/>
                <a:gd name="connsiteX4857" fmla="*/ 1994728 w 2377881"/>
                <a:gd name="connsiteY4857" fmla="*/ 10771 h 509406"/>
                <a:gd name="connsiteX4858" fmla="*/ 1999109 w 2377881"/>
                <a:gd name="connsiteY4858" fmla="*/ 11914 h 509406"/>
                <a:gd name="connsiteX4859" fmla="*/ 2014349 w 2377881"/>
                <a:gd name="connsiteY4859" fmla="*/ 11914 h 509406"/>
                <a:gd name="connsiteX4860" fmla="*/ 2018350 w 2377881"/>
                <a:gd name="connsiteY4860" fmla="*/ 11819 h 509406"/>
                <a:gd name="connsiteX4861" fmla="*/ 2023684 w 2377881"/>
                <a:gd name="connsiteY4861" fmla="*/ 11438 h 509406"/>
                <a:gd name="connsiteX4862" fmla="*/ 2037019 w 2377881"/>
                <a:gd name="connsiteY4862" fmla="*/ 8962 h 509406"/>
                <a:gd name="connsiteX4863" fmla="*/ 2038828 w 2377881"/>
                <a:gd name="connsiteY4863" fmla="*/ 9343 h 509406"/>
                <a:gd name="connsiteX4864" fmla="*/ 2046448 w 2377881"/>
                <a:gd name="connsiteY4864" fmla="*/ 8390 h 509406"/>
                <a:gd name="connsiteX4865" fmla="*/ 2048735 w 2377881"/>
                <a:gd name="connsiteY4865" fmla="*/ 8676 h 509406"/>
                <a:gd name="connsiteX4866" fmla="*/ 2056831 w 2377881"/>
                <a:gd name="connsiteY4866" fmla="*/ 9057 h 509406"/>
                <a:gd name="connsiteX4867" fmla="*/ 2066641 w 2377881"/>
                <a:gd name="connsiteY4867" fmla="*/ 6676 h 509406"/>
                <a:gd name="connsiteX4868" fmla="*/ 2077881 w 2377881"/>
                <a:gd name="connsiteY4868" fmla="*/ 8866 h 509406"/>
                <a:gd name="connsiteX4869" fmla="*/ 2080739 w 2377881"/>
                <a:gd name="connsiteY4869" fmla="*/ 7247 h 509406"/>
                <a:gd name="connsiteX4870" fmla="*/ 2087406 w 2377881"/>
                <a:gd name="connsiteY4870" fmla="*/ 5533 h 509406"/>
                <a:gd name="connsiteX4871" fmla="*/ 2088739 w 2377881"/>
                <a:gd name="connsiteY4871" fmla="*/ 4390 h 509406"/>
                <a:gd name="connsiteX4872" fmla="*/ 2090073 w 2377881"/>
                <a:gd name="connsiteY4872" fmla="*/ 2770 h 509406"/>
                <a:gd name="connsiteX4873" fmla="*/ 2090644 w 2377881"/>
                <a:gd name="connsiteY4873" fmla="*/ 3913 h 509406"/>
                <a:gd name="connsiteX4874" fmla="*/ 2093502 w 2377881"/>
                <a:gd name="connsiteY4874" fmla="*/ 6199 h 509406"/>
                <a:gd name="connsiteX4875" fmla="*/ 2099407 w 2377881"/>
                <a:gd name="connsiteY4875" fmla="*/ 5914 h 509406"/>
                <a:gd name="connsiteX4876" fmla="*/ 2100170 w 2377881"/>
                <a:gd name="connsiteY4876" fmla="*/ 6771 h 509406"/>
                <a:gd name="connsiteX4877" fmla="*/ 2105790 w 2377881"/>
                <a:gd name="connsiteY4877" fmla="*/ 4199 h 509406"/>
                <a:gd name="connsiteX4878" fmla="*/ 2109981 w 2377881"/>
                <a:gd name="connsiteY4878" fmla="*/ 3723 h 509406"/>
                <a:gd name="connsiteX4879" fmla="*/ 2119315 w 2377881"/>
                <a:gd name="connsiteY4879" fmla="*/ 8200 h 509406"/>
                <a:gd name="connsiteX4880" fmla="*/ 2125220 w 2377881"/>
                <a:gd name="connsiteY4880" fmla="*/ 13343 h 509406"/>
                <a:gd name="connsiteX4881" fmla="*/ 2127602 w 2377881"/>
                <a:gd name="connsiteY4881" fmla="*/ 12391 h 509406"/>
                <a:gd name="connsiteX4882" fmla="*/ 2129221 w 2377881"/>
                <a:gd name="connsiteY4882" fmla="*/ 7914 h 509406"/>
                <a:gd name="connsiteX4883" fmla="*/ 2129316 w 2377881"/>
                <a:gd name="connsiteY4883" fmla="*/ 7628 h 509406"/>
                <a:gd name="connsiteX4884" fmla="*/ 2138936 w 2377881"/>
                <a:gd name="connsiteY4884" fmla="*/ 4961 h 509406"/>
                <a:gd name="connsiteX4885" fmla="*/ 2143603 w 2377881"/>
                <a:gd name="connsiteY4885" fmla="*/ 4199 h 509406"/>
                <a:gd name="connsiteX4886" fmla="*/ 2148652 w 2377881"/>
                <a:gd name="connsiteY4886" fmla="*/ 3437 h 509406"/>
                <a:gd name="connsiteX4887" fmla="*/ 2164178 w 2377881"/>
                <a:gd name="connsiteY4887" fmla="*/ 865 h 509406"/>
                <a:gd name="connsiteX4888" fmla="*/ 1888906 w 2377881"/>
                <a:gd name="connsiteY4888" fmla="*/ 8 h 509406"/>
                <a:gd name="connsiteX4889" fmla="*/ 1898335 w 2377881"/>
                <a:gd name="connsiteY4889" fmla="*/ 6295 h 509406"/>
                <a:gd name="connsiteX4890" fmla="*/ 1892716 w 2377881"/>
                <a:gd name="connsiteY4890" fmla="*/ 4675 h 509406"/>
                <a:gd name="connsiteX4891" fmla="*/ 1887858 w 2377881"/>
                <a:gd name="connsiteY4891" fmla="*/ 3247 h 509406"/>
                <a:gd name="connsiteX4892" fmla="*/ 1882714 w 2377881"/>
                <a:gd name="connsiteY4892" fmla="*/ 8581 h 509406"/>
                <a:gd name="connsiteX4893" fmla="*/ 1881666 w 2377881"/>
                <a:gd name="connsiteY4893" fmla="*/ 9057 h 509406"/>
                <a:gd name="connsiteX4894" fmla="*/ 1881286 w 2377881"/>
                <a:gd name="connsiteY4894" fmla="*/ 9247 h 509406"/>
                <a:gd name="connsiteX4895" fmla="*/ 1878809 w 2377881"/>
                <a:gd name="connsiteY4895" fmla="*/ 7342 h 509406"/>
                <a:gd name="connsiteX4896" fmla="*/ 1883095 w 2377881"/>
                <a:gd name="connsiteY4896" fmla="*/ 1532 h 509406"/>
                <a:gd name="connsiteX4897" fmla="*/ 1885572 w 2377881"/>
                <a:gd name="connsiteY4897" fmla="*/ 865 h 509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Lst>
              <a:rect l="l" t="t" r="r" b="b"/>
              <a:pathLst>
                <a:path w="2377881" h="509406">
                  <a:moveTo>
                    <a:pt x="327282" y="501500"/>
                  </a:moveTo>
                  <a:cubicBezTo>
                    <a:pt x="333282" y="499309"/>
                    <a:pt x="337188" y="499690"/>
                    <a:pt x="335854" y="502452"/>
                  </a:cubicBezTo>
                  <a:lnTo>
                    <a:pt x="335759" y="504452"/>
                  </a:lnTo>
                  <a:lnTo>
                    <a:pt x="335664" y="505976"/>
                  </a:lnTo>
                  <a:cubicBezTo>
                    <a:pt x="335949" y="508167"/>
                    <a:pt x="335378" y="509120"/>
                    <a:pt x="334330" y="507977"/>
                  </a:cubicBezTo>
                  <a:cubicBezTo>
                    <a:pt x="333378" y="506834"/>
                    <a:pt x="330330" y="504643"/>
                    <a:pt x="329377" y="504929"/>
                  </a:cubicBezTo>
                  <a:cubicBezTo>
                    <a:pt x="328425" y="505310"/>
                    <a:pt x="325567" y="505691"/>
                    <a:pt x="324710" y="505024"/>
                  </a:cubicBezTo>
                  <a:lnTo>
                    <a:pt x="324805" y="504929"/>
                  </a:lnTo>
                  <a:close/>
                  <a:moveTo>
                    <a:pt x="442915" y="497880"/>
                  </a:moveTo>
                  <a:cubicBezTo>
                    <a:pt x="444153" y="497308"/>
                    <a:pt x="446820" y="497880"/>
                    <a:pt x="446058" y="500261"/>
                  </a:cubicBezTo>
                  <a:cubicBezTo>
                    <a:pt x="445296" y="502642"/>
                    <a:pt x="444915" y="509310"/>
                    <a:pt x="444153" y="509405"/>
                  </a:cubicBezTo>
                  <a:cubicBezTo>
                    <a:pt x="443486" y="509500"/>
                    <a:pt x="439486" y="504833"/>
                    <a:pt x="437200" y="504071"/>
                  </a:cubicBezTo>
                  <a:cubicBezTo>
                    <a:pt x="434914" y="503309"/>
                    <a:pt x="433580" y="502261"/>
                    <a:pt x="434247" y="501785"/>
                  </a:cubicBezTo>
                  <a:cubicBezTo>
                    <a:pt x="434914" y="501309"/>
                    <a:pt x="437390" y="500928"/>
                    <a:pt x="438343" y="502261"/>
                  </a:cubicBezTo>
                  <a:cubicBezTo>
                    <a:pt x="439295" y="503595"/>
                    <a:pt x="444915" y="500547"/>
                    <a:pt x="444058" y="500261"/>
                  </a:cubicBezTo>
                  <a:cubicBezTo>
                    <a:pt x="443105" y="499880"/>
                    <a:pt x="441676" y="498451"/>
                    <a:pt x="442915" y="497880"/>
                  </a:cubicBezTo>
                  <a:close/>
                  <a:moveTo>
                    <a:pt x="340521" y="488927"/>
                  </a:moveTo>
                  <a:cubicBezTo>
                    <a:pt x="339569" y="489118"/>
                    <a:pt x="343569" y="489689"/>
                    <a:pt x="349380" y="490165"/>
                  </a:cubicBezTo>
                  <a:lnTo>
                    <a:pt x="350449" y="489633"/>
                  </a:lnTo>
                  <a:lnTo>
                    <a:pt x="349284" y="491309"/>
                  </a:lnTo>
                  <a:cubicBezTo>
                    <a:pt x="345951" y="489308"/>
                    <a:pt x="341474" y="488737"/>
                    <a:pt x="340521" y="488927"/>
                  </a:cubicBezTo>
                  <a:close/>
                  <a:moveTo>
                    <a:pt x="361381" y="481498"/>
                  </a:moveTo>
                  <a:cubicBezTo>
                    <a:pt x="361762" y="481450"/>
                    <a:pt x="360190" y="483736"/>
                    <a:pt x="357809" y="485974"/>
                  </a:cubicBezTo>
                  <a:lnTo>
                    <a:pt x="350449" y="489633"/>
                  </a:lnTo>
                  <a:lnTo>
                    <a:pt x="352332" y="486927"/>
                  </a:lnTo>
                  <a:cubicBezTo>
                    <a:pt x="353952" y="484641"/>
                    <a:pt x="357952" y="483403"/>
                    <a:pt x="360905" y="481784"/>
                  </a:cubicBezTo>
                  <a:close/>
                  <a:moveTo>
                    <a:pt x="420436" y="479973"/>
                  </a:moveTo>
                  <a:cubicBezTo>
                    <a:pt x="421675" y="480640"/>
                    <a:pt x="423580" y="480830"/>
                    <a:pt x="425104" y="480735"/>
                  </a:cubicBezTo>
                  <a:lnTo>
                    <a:pt x="432248" y="480449"/>
                  </a:lnTo>
                  <a:cubicBezTo>
                    <a:pt x="432152" y="483688"/>
                    <a:pt x="428152" y="485307"/>
                    <a:pt x="423389" y="484164"/>
                  </a:cubicBezTo>
                  <a:lnTo>
                    <a:pt x="419103" y="482830"/>
                  </a:lnTo>
                  <a:cubicBezTo>
                    <a:pt x="418341" y="482545"/>
                    <a:pt x="417389" y="481306"/>
                    <a:pt x="417484" y="480544"/>
                  </a:cubicBezTo>
                  <a:cubicBezTo>
                    <a:pt x="417674" y="478163"/>
                    <a:pt x="418817" y="479116"/>
                    <a:pt x="420436" y="479973"/>
                  </a:cubicBezTo>
                  <a:close/>
                  <a:moveTo>
                    <a:pt x="399576" y="473496"/>
                  </a:moveTo>
                  <a:cubicBezTo>
                    <a:pt x="401290" y="473020"/>
                    <a:pt x="409672" y="477973"/>
                    <a:pt x="409577" y="479592"/>
                  </a:cubicBezTo>
                  <a:lnTo>
                    <a:pt x="409482" y="480830"/>
                  </a:lnTo>
                  <a:cubicBezTo>
                    <a:pt x="408720" y="482069"/>
                    <a:pt x="406910" y="482640"/>
                    <a:pt x="405481" y="482069"/>
                  </a:cubicBezTo>
                  <a:lnTo>
                    <a:pt x="404529" y="481211"/>
                  </a:lnTo>
                  <a:cubicBezTo>
                    <a:pt x="403195" y="479973"/>
                    <a:pt x="402529" y="478068"/>
                    <a:pt x="401005" y="477401"/>
                  </a:cubicBezTo>
                  <a:lnTo>
                    <a:pt x="399766" y="476735"/>
                  </a:lnTo>
                  <a:cubicBezTo>
                    <a:pt x="397099" y="477401"/>
                    <a:pt x="394718" y="477973"/>
                    <a:pt x="394432" y="477973"/>
                  </a:cubicBezTo>
                  <a:lnTo>
                    <a:pt x="394242" y="477592"/>
                  </a:lnTo>
                  <a:cubicBezTo>
                    <a:pt x="393956" y="477020"/>
                    <a:pt x="393956" y="475877"/>
                    <a:pt x="394337" y="475687"/>
                  </a:cubicBezTo>
                  <a:cubicBezTo>
                    <a:pt x="395956" y="474830"/>
                    <a:pt x="397766" y="473972"/>
                    <a:pt x="399576" y="473496"/>
                  </a:cubicBezTo>
                  <a:close/>
                  <a:moveTo>
                    <a:pt x="624843" y="467972"/>
                  </a:moveTo>
                  <a:cubicBezTo>
                    <a:pt x="626176" y="466734"/>
                    <a:pt x="628177" y="467305"/>
                    <a:pt x="629320" y="469210"/>
                  </a:cubicBezTo>
                  <a:cubicBezTo>
                    <a:pt x="630558" y="471115"/>
                    <a:pt x="630367" y="475592"/>
                    <a:pt x="626081" y="474449"/>
                  </a:cubicBezTo>
                  <a:lnTo>
                    <a:pt x="622557" y="474830"/>
                  </a:lnTo>
                  <a:lnTo>
                    <a:pt x="618842" y="475211"/>
                  </a:lnTo>
                  <a:cubicBezTo>
                    <a:pt x="614651" y="477211"/>
                    <a:pt x="611508" y="477116"/>
                    <a:pt x="611794" y="475211"/>
                  </a:cubicBezTo>
                  <a:cubicBezTo>
                    <a:pt x="612079" y="473211"/>
                    <a:pt x="610079" y="469877"/>
                    <a:pt x="612365" y="470448"/>
                  </a:cubicBezTo>
                  <a:cubicBezTo>
                    <a:pt x="614651" y="471020"/>
                    <a:pt x="622366" y="471877"/>
                    <a:pt x="623128" y="470353"/>
                  </a:cubicBezTo>
                  <a:lnTo>
                    <a:pt x="623986" y="469115"/>
                  </a:lnTo>
                  <a:close/>
                  <a:moveTo>
                    <a:pt x="971267" y="463972"/>
                  </a:moveTo>
                  <a:cubicBezTo>
                    <a:pt x="973743" y="464638"/>
                    <a:pt x="980887" y="462924"/>
                    <a:pt x="981935" y="463972"/>
                  </a:cubicBezTo>
                  <a:lnTo>
                    <a:pt x="981744" y="464162"/>
                  </a:lnTo>
                  <a:cubicBezTo>
                    <a:pt x="980315" y="465686"/>
                    <a:pt x="978887" y="467591"/>
                    <a:pt x="976886" y="468163"/>
                  </a:cubicBezTo>
                  <a:cubicBezTo>
                    <a:pt x="975077" y="468734"/>
                    <a:pt x="971838" y="469401"/>
                    <a:pt x="971362" y="465781"/>
                  </a:cubicBezTo>
                  <a:lnTo>
                    <a:pt x="971171" y="464638"/>
                  </a:lnTo>
                  <a:cubicBezTo>
                    <a:pt x="968695" y="463591"/>
                    <a:pt x="968790" y="463305"/>
                    <a:pt x="971267" y="463972"/>
                  </a:cubicBezTo>
                  <a:close/>
                  <a:moveTo>
                    <a:pt x="481206" y="462448"/>
                  </a:moveTo>
                  <a:cubicBezTo>
                    <a:pt x="483778" y="463210"/>
                    <a:pt x="488540" y="467591"/>
                    <a:pt x="487016" y="470925"/>
                  </a:cubicBezTo>
                  <a:lnTo>
                    <a:pt x="483301" y="470163"/>
                  </a:lnTo>
                  <a:lnTo>
                    <a:pt x="481206" y="469687"/>
                  </a:lnTo>
                  <a:cubicBezTo>
                    <a:pt x="478730" y="468925"/>
                    <a:pt x="476634" y="465305"/>
                    <a:pt x="476634" y="463876"/>
                  </a:cubicBezTo>
                  <a:cubicBezTo>
                    <a:pt x="476634" y="462352"/>
                    <a:pt x="478730" y="461686"/>
                    <a:pt x="481206" y="462448"/>
                  </a:cubicBezTo>
                  <a:close/>
                  <a:moveTo>
                    <a:pt x="517210" y="462447"/>
                  </a:moveTo>
                  <a:cubicBezTo>
                    <a:pt x="519877" y="462352"/>
                    <a:pt x="522640" y="465114"/>
                    <a:pt x="522925" y="466257"/>
                  </a:cubicBezTo>
                  <a:cubicBezTo>
                    <a:pt x="523116" y="467400"/>
                    <a:pt x="522354" y="467972"/>
                    <a:pt x="521116" y="467496"/>
                  </a:cubicBezTo>
                  <a:cubicBezTo>
                    <a:pt x="519877" y="467019"/>
                    <a:pt x="513782" y="468734"/>
                    <a:pt x="509686" y="472163"/>
                  </a:cubicBezTo>
                  <a:lnTo>
                    <a:pt x="515306" y="476259"/>
                  </a:lnTo>
                  <a:cubicBezTo>
                    <a:pt x="515591" y="476449"/>
                    <a:pt x="515210" y="477592"/>
                    <a:pt x="514829" y="478068"/>
                  </a:cubicBezTo>
                  <a:lnTo>
                    <a:pt x="514067" y="478926"/>
                  </a:lnTo>
                  <a:cubicBezTo>
                    <a:pt x="512448" y="480164"/>
                    <a:pt x="510829" y="480259"/>
                    <a:pt x="510352" y="479116"/>
                  </a:cubicBezTo>
                  <a:cubicBezTo>
                    <a:pt x="509972" y="477973"/>
                    <a:pt x="506923" y="475878"/>
                    <a:pt x="504733" y="476830"/>
                  </a:cubicBezTo>
                  <a:cubicBezTo>
                    <a:pt x="502447" y="477783"/>
                    <a:pt x="503780" y="481783"/>
                    <a:pt x="502732" y="482069"/>
                  </a:cubicBezTo>
                  <a:cubicBezTo>
                    <a:pt x="501590" y="482355"/>
                    <a:pt x="499208" y="480640"/>
                    <a:pt x="500447" y="477402"/>
                  </a:cubicBezTo>
                  <a:cubicBezTo>
                    <a:pt x="501590" y="474163"/>
                    <a:pt x="509590" y="470544"/>
                    <a:pt x="509495" y="465400"/>
                  </a:cubicBezTo>
                  <a:lnTo>
                    <a:pt x="515210" y="463209"/>
                  </a:lnTo>
                  <a:close/>
                  <a:moveTo>
                    <a:pt x="870588" y="462066"/>
                  </a:moveTo>
                  <a:cubicBezTo>
                    <a:pt x="871635" y="462257"/>
                    <a:pt x="873350" y="462828"/>
                    <a:pt x="873350" y="463400"/>
                  </a:cubicBezTo>
                  <a:cubicBezTo>
                    <a:pt x="873540" y="465400"/>
                    <a:pt x="874112" y="468829"/>
                    <a:pt x="872969" y="469305"/>
                  </a:cubicBezTo>
                  <a:lnTo>
                    <a:pt x="870016" y="470639"/>
                  </a:lnTo>
                  <a:cubicBezTo>
                    <a:pt x="868492" y="472829"/>
                    <a:pt x="863730" y="473306"/>
                    <a:pt x="862206" y="472734"/>
                  </a:cubicBezTo>
                  <a:cubicBezTo>
                    <a:pt x="860777" y="472163"/>
                    <a:pt x="863920" y="469972"/>
                    <a:pt x="869254" y="467781"/>
                  </a:cubicBezTo>
                  <a:lnTo>
                    <a:pt x="868587" y="462923"/>
                  </a:lnTo>
                  <a:cubicBezTo>
                    <a:pt x="868587" y="462638"/>
                    <a:pt x="870016" y="461971"/>
                    <a:pt x="870588" y="462066"/>
                  </a:cubicBezTo>
                  <a:close/>
                  <a:moveTo>
                    <a:pt x="685231" y="462066"/>
                  </a:moveTo>
                  <a:cubicBezTo>
                    <a:pt x="685993" y="461971"/>
                    <a:pt x="688088" y="464066"/>
                    <a:pt x="687898" y="464257"/>
                  </a:cubicBezTo>
                  <a:lnTo>
                    <a:pt x="685421" y="467210"/>
                  </a:lnTo>
                  <a:cubicBezTo>
                    <a:pt x="688279" y="467876"/>
                    <a:pt x="690565" y="469305"/>
                    <a:pt x="690565" y="469686"/>
                  </a:cubicBezTo>
                  <a:cubicBezTo>
                    <a:pt x="690565" y="470067"/>
                    <a:pt x="690374" y="471115"/>
                    <a:pt x="690184" y="471877"/>
                  </a:cubicBezTo>
                  <a:lnTo>
                    <a:pt x="689707" y="472067"/>
                  </a:lnTo>
                  <a:cubicBezTo>
                    <a:pt x="687421" y="472829"/>
                    <a:pt x="680659" y="469972"/>
                    <a:pt x="680278" y="468067"/>
                  </a:cubicBezTo>
                  <a:cubicBezTo>
                    <a:pt x="679706" y="465495"/>
                    <a:pt x="681897" y="462542"/>
                    <a:pt x="685231" y="462066"/>
                  </a:cubicBezTo>
                  <a:close/>
                  <a:moveTo>
                    <a:pt x="571312" y="461114"/>
                  </a:moveTo>
                  <a:cubicBezTo>
                    <a:pt x="572836" y="461685"/>
                    <a:pt x="575122" y="467781"/>
                    <a:pt x="574932" y="469686"/>
                  </a:cubicBezTo>
                  <a:cubicBezTo>
                    <a:pt x="574741" y="471686"/>
                    <a:pt x="572170" y="469972"/>
                    <a:pt x="569217" y="466067"/>
                  </a:cubicBezTo>
                  <a:lnTo>
                    <a:pt x="564359" y="465209"/>
                  </a:lnTo>
                  <a:cubicBezTo>
                    <a:pt x="562930" y="464924"/>
                    <a:pt x="560359" y="464162"/>
                    <a:pt x="560073" y="464543"/>
                  </a:cubicBezTo>
                  <a:lnTo>
                    <a:pt x="557120" y="468353"/>
                  </a:lnTo>
                  <a:cubicBezTo>
                    <a:pt x="554834" y="466067"/>
                    <a:pt x="552548" y="465114"/>
                    <a:pt x="551977" y="466257"/>
                  </a:cubicBezTo>
                  <a:cubicBezTo>
                    <a:pt x="551405" y="467400"/>
                    <a:pt x="552929" y="470448"/>
                    <a:pt x="554167" y="471591"/>
                  </a:cubicBezTo>
                  <a:cubicBezTo>
                    <a:pt x="555406" y="472734"/>
                    <a:pt x="558263" y="476830"/>
                    <a:pt x="556930" y="478068"/>
                  </a:cubicBezTo>
                  <a:lnTo>
                    <a:pt x="555501" y="478449"/>
                  </a:lnTo>
                  <a:lnTo>
                    <a:pt x="553691" y="478925"/>
                  </a:lnTo>
                  <a:cubicBezTo>
                    <a:pt x="551024" y="478925"/>
                    <a:pt x="549119" y="476735"/>
                    <a:pt x="549405" y="474068"/>
                  </a:cubicBezTo>
                  <a:lnTo>
                    <a:pt x="548548" y="472353"/>
                  </a:lnTo>
                  <a:lnTo>
                    <a:pt x="547786" y="470924"/>
                  </a:lnTo>
                  <a:cubicBezTo>
                    <a:pt x="545595" y="469781"/>
                    <a:pt x="543595" y="468162"/>
                    <a:pt x="543499" y="467305"/>
                  </a:cubicBezTo>
                  <a:cubicBezTo>
                    <a:pt x="543404" y="466448"/>
                    <a:pt x="540737" y="464352"/>
                    <a:pt x="537880" y="465590"/>
                  </a:cubicBezTo>
                  <a:cubicBezTo>
                    <a:pt x="535022" y="466829"/>
                    <a:pt x="533212" y="474734"/>
                    <a:pt x="533212" y="476354"/>
                  </a:cubicBezTo>
                  <a:lnTo>
                    <a:pt x="530164" y="476830"/>
                  </a:lnTo>
                  <a:lnTo>
                    <a:pt x="527974" y="477211"/>
                  </a:lnTo>
                  <a:cubicBezTo>
                    <a:pt x="525688" y="479211"/>
                    <a:pt x="523211" y="478354"/>
                    <a:pt x="522544" y="475306"/>
                  </a:cubicBezTo>
                  <a:lnTo>
                    <a:pt x="521497" y="472639"/>
                  </a:lnTo>
                  <a:lnTo>
                    <a:pt x="521211" y="471877"/>
                  </a:lnTo>
                  <a:cubicBezTo>
                    <a:pt x="519496" y="471496"/>
                    <a:pt x="519115" y="470734"/>
                    <a:pt x="520449" y="470258"/>
                  </a:cubicBezTo>
                  <a:lnTo>
                    <a:pt x="521497" y="470448"/>
                  </a:lnTo>
                  <a:cubicBezTo>
                    <a:pt x="524830" y="470924"/>
                    <a:pt x="525973" y="468734"/>
                    <a:pt x="527688" y="467400"/>
                  </a:cubicBezTo>
                  <a:cubicBezTo>
                    <a:pt x="532260" y="463685"/>
                    <a:pt x="537594" y="462066"/>
                    <a:pt x="544261" y="461876"/>
                  </a:cubicBezTo>
                  <a:lnTo>
                    <a:pt x="552453" y="461590"/>
                  </a:lnTo>
                  <a:cubicBezTo>
                    <a:pt x="561597" y="460828"/>
                    <a:pt x="570074" y="460542"/>
                    <a:pt x="571312" y="461114"/>
                  </a:cubicBezTo>
                  <a:close/>
                  <a:moveTo>
                    <a:pt x="701804" y="461019"/>
                  </a:moveTo>
                  <a:cubicBezTo>
                    <a:pt x="702281" y="460733"/>
                    <a:pt x="704471" y="460638"/>
                    <a:pt x="705710" y="461590"/>
                  </a:cubicBezTo>
                  <a:lnTo>
                    <a:pt x="705995" y="462543"/>
                  </a:lnTo>
                  <a:lnTo>
                    <a:pt x="706377" y="464162"/>
                  </a:lnTo>
                  <a:cubicBezTo>
                    <a:pt x="706186" y="466257"/>
                    <a:pt x="697994" y="467972"/>
                    <a:pt x="694851" y="467972"/>
                  </a:cubicBezTo>
                  <a:cubicBezTo>
                    <a:pt x="691613" y="467972"/>
                    <a:pt x="690470" y="466257"/>
                    <a:pt x="692279" y="464162"/>
                  </a:cubicBezTo>
                  <a:lnTo>
                    <a:pt x="692565" y="464257"/>
                  </a:lnTo>
                  <a:lnTo>
                    <a:pt x="696566" y="465686"/>
                  </a:lnTo>
                  <a:cubicBezTo>
                    <a:pt x="699042" y="463400"/>
                    <a:pt x="701423" y="461304"/>
                    <a:pt x="701804" y="461019"/>
                  </a:cubicBezTo>
                  <a:close/>
                  <a:moveTo>
                    <a:pt x="418627" y="460733"/>
                  </a:moveTo>
                  <a:cubicBezTo>
                    <a:pt x="422627" y="461495"/>
                    <a:pt x="424723" y="463019"/>
                    <a:pt x="423294" y="463972"/>
                  </a:cubicBezTo>
                  <a:cubicBezTo>
                    <a:pt x="421865" y="465019"/>
                    <a:pt x="417389" y="467115"/>
                    <a:pt x="416817" y="466448"/>
                  </a:cubicBezTo>
                  <a:cubicBezTo>
                    <a:pt x="416246" y="465782"/>
                    <a:pt x="413007" y="464258"/>
                    <a:pt x="412721" y="467115"/>
                  </a:cubicBezTo>
                  <a:lnTo>
                    <a:pt x="412150" y="468544"/>
                  </a:lnTo>
                  <a:cubicBezTo>
                    <a:pt x="411864" y="469210"/>
                    <a:pt x="410721" y="470163"/>
                    <a:pt x="409864" y="470258"/>
                  </a:cubicBezTo>
                  <a:cubicBezTo>
                    <a:pt x="409007" y="470258"/>
                    <a:pt x="407292" y="469496"/>
                    <a:pt x="407197" y="468925"/>
                  </a:cubicBezTo>
                  <a:lnTo>
                    <a:pt x="406911" y="466258"/>
                  </a:lnTo>
                  <a:cubicBezTo>
                    <a:pt x="407006" y="463305"/>
                    <a:pt x="414626" y="459971"/>
                    <a:pt x="418627" y="460733"/>
                  </a:cubicBezTo>
                  <a:close/>
                  <a:moveTo>
                    <a:pt x="432103" y="460002"/>
                  </a:moveTo>
                  <a:lnTo>
                    <a:pt x="433580" y="460066"/>
                  </a:lnTo>
                  <a:lnTo>
                    <a:pt x="438343" y="460257"/>
                  </a:lnTo>
                  <a:cubicBezTo>
                    <a:pt x="443486" y="461114"/>
                    <a:pt x="447296" y="464067"/>
                    <a:pt x="446725" y="466924"/>
                  </a:cubicBezTo>
                  <a:lnTo>
                    <a:pt x="445677" y="468829"/>
                  </a:lnTo>
                  <a:lnTo>
                    <a:pt x="444439" y="470925"/>
                  </a:lnTo>
                  <a:cubicBezTo>
                    <a:pt x="441867" y="472639"/>
                    <a:pt x="438914" y="474735"/>
                    <a:pt x="437866" y="475687"/>
                  </a:cubicBezTo>
                  <a:cubicBezTo>
                    <a:pt x="436819" y="476544"/>
                    <a:pt x="431770" y="475306"/>
                    <a:pt x="429866" y="471401"/>
                  </a:cubicBezTo>
                  <a:lnTo>
                    <a:pt x="437200" y="469687"/>
                  </a:lnTo>
                  <a:lnTo>
                    <a:pt x="439009" y="469306"/>
                  </a:lnTo>
                  <a:cubicBezTo>
                    <a:pt x="440248" y="465400"/>
                    <a:pt x="438724" y="462162"/>
                    <a:pt x="435676" y="462162"/>
                  </a:cubicBezTo>
                  <a:close/>
                  <a:moveTo>
                    <a:pt x="794864" y="459685"/>
                  </a:moveTo>
                  <a:cubicBezTo>
                    <a:pt x="796483" y="460257"/>
                    <a:pt x="794673" y="461876"/>
                    <a:pt x="790768" y="463400"/>
                  </a:cubicBezTo>
                  <a:lnTo>
                    <a:pt x="788196" y="464162"/>
                  </a:lnTo>
                  <a:cubicBezTo>
                    <a:pt x="785244" y="464924"/>
                    <a:pt x="785434" y="466353"/>
                    <a:pt x="786863" y="467972"/>
                  </a:cubicBezTo>
                  <a:cubicBezTo>
                    <a:pt x="787815" y="469020"/>
                    <a:pt x="789911" y="469972"/>
                    <a:pt x="786577" y="470448"/>
                  </a:cubicBezTo>
                  <a:cubicBezTo>
                    <a:pt x="785625" y="470544"/>
                    <a:pt x="783720" y="469782"/>
                    <a:pt x="783624" y="469305"/>
                  </a:cubicBezTo>
                  <a:cubicBezTo>
                    <a:pt x="783339" y="467305"/>
                    <a:pt x="782672" y="463876"/>
                    <a:pt x="783815" y="463305"/>
                  </a:cubicBezTo>
                  <a:lnTo>
                    <a:pt x="786672" y="461971"/>
                  </a:lnTo>
                  <a:cubicBezTo>
                    <a:pt x="788292" y="459685"/>
                    <a:pt x="793245" y="459114"/>
                    <a:pt x="794864" y="459685"/>
                  </a:cubicBezTo>
                  <a:close/>
                  <a:moveTo>
                    <a:pt x="759431" y="459304"/>
                  </a:moveTo>
                  <a:lnTo>
                    <a:pt x="761145" y="459970"/>
                  </a:lnTo>
                  <a:lnTo>
                    <a:pt x="764765" y="461399"/>
                  </a:lnTo>
                  <a:cubicBezTo>
                    <a:pt x="762955" y="462828"/>
                    <a:pt x="763717" y="464161"/>
                    <a:pt x="766384" y="464352"/>
                  </a:cubicBezTo>
                  <a:lnTo>
                    <a:pt x="769242" y="463971"/>
                  </a:lnTo>
                  <a:lnTo>
                    <a:pt x="774576" y="463304"/>
                  </a:lnTo>
                  <a:cubicBezTo>
                    <a:pt x="775052" y="466066"/>
                    <a:pt x="775052" y="468543"/>
                    <a:pt x="774480" y="468924"/>
                  </a:cubicBezTo>
                  <a:cubicBezTo>
                    <a:pt x="773909" y="469305"/>
                    <a:pt x="771051" y="470543"/>
                    <a:pt x="769432" y="470734"/>
                  </a:cubicBezTo>
                  <a:cubicBezTo>
                    <a:pt x="767813" y="470924"/>
                    <a:pt x="762384" y="467971"/>
                    <a:pt x="761050" y="467305"/>
                  </a:cubicBezTo>
                  <a:cubicBezTo>
                    <a:pt x="759717" y="466733"/>
                    <a:pt x="755335" y="461685"/>
                    <a:pt x="755049" y="460351"/>
                  </a:cubicBezTo>
                  <a:cubicBezTo>
                    <a:pt x="754763" y="459018"/>
                    <a:pt x="756764" y="458542"/>
                    <a:pt x="759431" y="459304"/>
                  </a:cubicBezTo>
                  <a:close/>
                  <a:moveTo>
                    <a:pt x="604935" y="457209"/>
                  </a:moveTo>
                  <a:lnTo>
                    <a:pt x="605507" y="459780"/>
                  </a:lnTo>
                  <a:lnTo>
                    <a:pt x="606269" y="463114"/>
                  </a:lnTo>
                  <a:cubicBezTo>
                    <a:pt x="605983" y="466638"/>
                    <a:pt x="601983" y="469115"/>
                    <a:pt x="597411" y="468639"/>
                  </a:cubicBezTo>
                  <a:lnTo>
                    <a:pt x="593505" y="468448"/>
                  </a:lnTo>
                  <a:lnTo>
                    <a:pt x="592458" y="468353"/>
                  </a:lnTo>
                  <a:cubicBezTo>
                    <a:pt x="591315" y="468924"/>
                    <a:pt x="587409" y="469115"/>
                    <a:pt x="583790" y="468829"/>
                  </a:cubicBezTo>
                  <a:cubicBezTo>
                    <a:pt x="580170" y="468543"/>
                    <a:pt x="579313" y="474639"/>
                    <a:pt x="575789" y="471401"/>
                  </a:cubicBezTo>
                  <a:lnTo>
                    <a:pt x="581123" y="467972"/>
                  </a:lnTo>
                  <a:lnTo>
                    <a:pt x="582552" y="466924"/>
                  </a:lnTo>
                  <a:cubicBezTo>
                    <a:pt x="581790" y="463209"/>
                    <a:pt x="582647" y="460447"/>
                    <a:pt x="584456" y="460638"/>
                  </a:cubicBezTo>
                  <a:cubicBezTo>
                    <a:pt x="586266" y="460828"/>
                    <a:pt x="591981" y="462828"/>
                    <a:pt x="593410" y="463686"/>
                  </a:cubicBezTo>
                  <a:cubicBezTo>
                    <a:pt x="594839" y="464543"/>
                    <a:pt x="599220" y="465305"/>
                    <a:pt x="599792" y="463305"/>
                  </a:cubicBezTo>
                  <a:cubicBezTo>
                    <a:pt x="600363" y="461304"/>
                    <a:pt x="601221" y="456732"/>
                    <a:pt x="604935" y="457209"/>
                  </a:cubicBezTo>
                  <a:close/>
                  <a:moveTo>
                    <a:pt x="427484" y="457209"/>
                  </a:moveTo>
                  <a:lnTo>
                    <a:pt x="432103" y="460002"/>
                  </a:lnTo>
                  <a:lnTo>
                    <a:pt x="429199" y="459876"/>
                  </a:lnTo>
                  <a:cubicBezTo>
                    <a:pt x="429770" y="457590"/>
                    <a:pt x="429008" y="456352"/>
                    <a:pt x="427484" y="457209"/>
                  </a:cubicBezTo>
                  <a:close/>
                  <a:moveTo>
                    <a:pt x="841631" y="457018"/>
                  </a:moveTo>
                  <a:lnTo>
                    <a:pt x="844012" y="457875"/>
                  </a:lnTo>
                  <a:cubicBezTo>
                    <a:pt x="844774" y="458161"/>
                    <a:pt x="845441" y="459875"/>
                    <a:pt x="845060" y="460447"/>
                  </a:cubicBezTo>
                  <a:cubicBezTo>
                    <a:pt x="844393" y="461590"/>
                    <a:pt x="843060" y="462733"/>
                    <a:pt x="841726" y="463495"/>
                  </a:cubicBezTo>
                  <a:lnTo>
                    <a:pt x="840583" y="464352"/>
                  </a:lnTo>
                  <a:cubicBezTo>
                    <a:pt x="838869" y="464733"/>
                    <a:pt x="838583" y="465781"/>
                    <a:pt x="840012" y="466734"/>
                  </a:cubicBezTo>
                  <a:lnTo>
                    <a:pt x="839917" y="467496"/>
                  </a:lnTo>
                  <a:cubicBezTo>
                    <a:pt x="839821" y="468543"/>
                    <a:pt x="838678" y="469496"/>
                    <a:pt x="837631" y="470258"/>
                  </a:cubicBezTo>
                  <a:cubicBezTo>
                    <a:pt x="837440" y="470353"/>
                    <a:pt x="835154" y="469400"/>
                    <a:pt x="835059" y="468829"/>
                  </a:cubicBezTo>
                  <a:lnTo>
                    <a:pt x="834773" y="466734"/>
                  </a:lnTo>
                  <a:cubicBezTo>
                    <a:pt x="834868" y="464447"/>
                    <a:pt x="838012" y="460066"/>
                    <a:pt x="841631" y="457018"/>
                  </a:cubicBezTo>
                  <a:close/>
                  <a:moveTo>
                    <a:pt x="896305" y="454161"/>
                  </a:moveTo>
                  <a:cubicBezTo>
                    <a:pt x="896495" y="455875"/>
                    <a:pt x="894400" y="463400"/>
                    <a:pt x="893733" y="466448"/>
                  </a:cubicBezTo>
                  <a:lnTo>
                    <a:pt x="887161" y="464162"/>
                  </a:lnTo>
                  <a:lnTo>
                    <a:pt x="886113" y="463781"/>
                  </a:lnTo>
                  <a:cubicBezTo>
                    <a:pt x="884875" y="463591"/>
                    <a:pt x="885542" y="461590"/>
                    <a:pt x="887637" y="459400"/>
                  </a:cubicBezTo>
                  <a:cubicBezTo>
                    <a:pt x="889733" y="457209"/>
                    <a:pt x="896114" y="452446"/>
                    <a:pt x="896305" y="454161"/>
                  </a:cubicBezTo>
                  <a:close/>
                  <a:moveTo>
                    <a:pt x="1022892" y="453684"/>
                  </a:moveTo>
                  <a:lnTo>
                    <a:pt x="1026131" y="454256"/>
                  </a:lnTo>
                  <a:cubicBezTo>
                    <a:pt x="1029941" y="455685"/>
                    <a:pt x="1033084" y="458066"/>
                    <a:pt x="1033084" y="459685"/>
                  </a:cubicBezTo>
                  <a:cubicBezTo>
                    <a:pt x="1033084" y="461304"/>
                    <a:pt x="1032037" y="465781"/>
                    <a:pt x="1030798" y="466257"/>
                  </a:cubicBezTo>
                  <a:cubicBezTo>
                    <a:pt x="1029560" y="466734"/>
                    <a:pt x="1025750" y="467115"/>
                    <a:pt x="1025369" y="465972"/>
                  </a:cubicBezTo>
                  <a:lnTo>
                    <a:pt x="1025750" y="465210"/>
                  </a:lnTo>
                  <a:lnTo>
                    <a:pt x="1026607" y="463114"/>
                  </a:lnTo>
                  <a:cubicBezTo>
                    <a:pt x="1028227" y="460447"/>
                    <a:pt x="1027846" y="458161"/>
                    <a:pt x="1025655" y="457971"/>
                  </a:cubicBezTo>
                  <a:cubicBezTo>
                    <a:pt x="1023464" y="457875"/>
                    <a:pt x="1018416" y="456923"/>
                    <a:pt x="1018606" y="456066"/>
                  </a:cubicBezTo>
                  <a:lnTo>
                    <a:pt x="1018987" y="455780"/>
                  </a:lnTo>
                  <a:cubicBezTo>
                    <a:pt x="1020225" y="454923"/>
                    <a:pt x="1021845" y="453494"/>
                    <a:pt x="1022892" y="453684"/>
                  </a:cubicBezTo>
                  <a:close/>
                  <a:moveTo>
                    <a:pt x="637796" y="449493"/>
                  </a:moveTo>
                  <a:cubicBezTo>
                    <a:pt x="639892" y="449493"/>
                    <a:pt x="644749" y="452160"/>
                    <a:pt x="642940" y="455399"/>
                  </a:cubicBezTo>
                  <a:cubicBezTo>
                    <a:pt x="641130" y="458637"/>
                    <a:pt x="644845" y="467972"/>
                    <a:pt x="647798" y="466924"/>
                  </a:cubicBezTo>
                  <a:lnTo>
                    <a:pt x="650369" y="466638"/>
                  </a:lnTo>
                  <a:lnTo>
                    <a:pt x="652369" y="466448"/>
                  </a:lnTo>
                  <a:cubicBezTo>
                    <a:pt x="655417" y="467305"/>
                    <a:pt x="656846" y="466638"/>
                    <a:pt x="655608" y="464828"/>
                  </a:cubicBezTo>
                  <a:lnTo>
                    <a:pt x="655132" y="463400"/>
                  </a:lnTo>
                  <a:lnTo>
                    <a:pt x="654656" y="461876"/>
                  </a:lnTo>
                  <a:cubicBezTo>
                    <a:pt x="654465" y="458637"/>
                    <a:pt x="655417" y="457303"/>
                    <a:pt x="656846" y="458827"/>
                  </a:cubicBezTo>
                  <a:cubicBezTo>
                    <a:pt x="658275" y="460352"/>
                    <a:pt x="664371" y="463495"/>
                    <a:pt x="667609" y="462828"/>
                  </a:cubicBezTo>
                  <a:cubicBezTo>
                    <a:pt x="670848" y="462161"/>
                    <a:pt x="676563" y="468543"/>
                    <a:pt x="675134" y="469877"/>
                  </a:cubicBezTo>
                  <a:cubicBezTo>
                    <a:pt x="673706" y="471305"/>
                    <a:pt x="666466" y="467781"/>
                    <a:pt x="663609" y="467114"/>
                  </a:cubicBezTo>
                  <a:lnTo>
                    <a:pt x="660751" y="468448"/>
                  </a:lnTo>
                  <a:lnTo>
                    <a:pt x="658084" y="469781"/>
                  </a:lnTo>
                  <a:cubicBezTo>
                    <a:pt x="654656" y="470829"/>
                    <a:pt x="652274" y="472448"/>
                    <a:pt x="652750" y="473401"/>
                  </a:cubicBezTo>
                  <a:lnTo>
                    <a:pt x="653131" y="474353"/>
                  </a:lnTo>
                  <a:lnTo>
                    <a:pt x="653417" y="475020"/>
                  </a:lnTo>
                  <a:cubicBezTo>
                    <a:pt x="653512" y="475877"/>
                    <a:pt x="652369" y="476544"/>
                    <a:pt x="650750" y="476544"/>
                  </a:cubicBezTo>
                  <a:lnTo>
                    <a:pt x="650274" y="475973"/>
                  </a:lnTo>
                  <a:lnTo>
                    <a:pt x="648750" y="474163"/>
                  </a:lnTo>
                  <a:cubicBezTo>
                    <a:pt x="647416" y="471877"/>
                    <a:pt x="645416" y="470639"/>
                    <a:pt x="644464" y="471401"/>
                  </a:cubicBezTo>
                  <a:cubicBezTo>
                    <a:pt x="643416" y="472163"/>
                    <a:pt x="639701" y="472829"/>
                    <a:pt x="638368" y="470924"/>
                  </a:cubicBezTo>
                  <a:cubicBezTo>
                    <a:pt x="636939" y="469115"/>
                    <a:pt x="640082" y="461971"/>
                    <a:pt x="640940" y="460066"/>
                  </a:cubicBezTo>
                  <a:cubicBezTo>
                    <a:pt x="641701" y="458066"/>
                    <a:pt x="640940" y="451970"/>
                    <a:pt x="639415" y="451589"/>
                  </a:cubicBezTo>
                  <a:cubicBezTo>
                    <a:pt x="637510" y="451398"/>
                    <a:pt x="633700" y="449874"/>
                    <a:pt x="633796" y="449779"/>
                  </a:cubicBezTo>
                  <a:cubicBezTo>
                    <a:pt x="633891" y="449588"/>
                    <a:pt x="635606" y="449493"/>
                    <a:pt x="637796" y="449493"/>
                  </a:cubicBezTo>
                  <a:close/>
                  <a:moveTo>
                    <a:pt x="920593" y="449207"/>
                  </a:moveTo>
                  <a:lnTo>
                    <a:pt x="920784" y="449398"/>
                  </a:lnTo>
                  <a:cubicBezTo>
                    <a:pt x="922784" y="451683"/>
                    <a:pt x="925261" y="449683"/>
                    <a:pt x="927356" y="450064"/>
                  </a:cubicBezTo>
                  <a:lnTo>
                    <a:pt x="929928" y="450636"/>
                  </a:lnTo>
                  <a:cubicBezTo>
                    <a:pt x="932785" y="451493"/>
                    <a:pt x="934500" y="453112"/>
                    <a:pt x="933928" y="454065"/>
                  </a:cubicBezTo>
                  <a:cubicBezTo>
                    <a:pt x="933262" y="455017"/>
                    <a:pt x="929833" y="455684"/>
                    <a:pt x="927833" y="452922"/>
                  </a:cubicBezTo>
                  <a:lnTo>
                    <a:pt x="923642" y="453779"/>
                  </a:lnTo>
                  <a:cubicBezTo>
                    <a:pt x="922403" y="454065"/>
                    <a:pt x="920498" y="454827"/>
                    <a:pt x="920212" y="454541"/>
                  </a:cubicBezTo>
                  <a:lnTo>
                    <a:pt x="919069" y="453303"/>
                  </a:lnTo>
                  <a:cubicBezTo>
                    <a:pt x="918308" y="451683"/>
                    <a:pt x="918974" y="449874"/>
                    <a:pt x="920593" y="449207"/>
                  </a:cubicBezTo>
                  <a:close/>
                  <a:moveTo>
                    <a:pt x="873445" y="447969"/>
                  </a:moveTo>
                  <a:lnTo>
                    <a:pt x="877636" y="451303"/>
                  </a:lnTo>
                  <a:cubicBezTo>
                    <a:pt x="878112" y="451684"/>
                    <a:pt x="880398" y="450541"/>
                    <a:pt x="881827" y="449969"/>
                  </a:cubicBezTo>
                  <a:lnTo>
                    <a:pt x="885923" y="448445"/>
                  </a:lnTo>
                  <a:cubicBezTo>
                    <a:pt x="889066" y="450827"/>
                    <a:pt x="890686" y="453398"/>
                    <a:pt x="889542" y="454160"/>
                  </a:cubicBezTo>
                  <a:cubicBezTo>
                    <a:pt x="888304" y="454922"/>
                    <a:pt x="883161" y="456161"/>
                    <a:pt x="880208" y="455399"/>
                  </a:cubicBezTo>
                  <a:cubicBezTo>
                    <a:pt x="877255" y="454637"/>
                    <a:pt x="871350" y="450636"/>
                    <a:pt x="873445" y="447969"/>
                  </a:cubicBezTo>
                  <a:close/>
                  <a:moveTo>
                    <a:pt x="957455" y="447874"/>
                  </a:moveTo>
                  <a:cubicBezTo>
                    <a:pt x="957932" y="447969"/>
                    <a:pt x="958694" y="449207"/>
                    <a:pt x="959075" y="450541"/>
                  </a:cubicBezTo>
                  <a:cubicBezTo>
                    <a:pt x="959456" y="451874"/>
                    <a:pt x="964123" y="449779"/>
                    <a:pt x="964885" y="448922"/>
                  </a:cubicBezTo>
                  <a:cubicBezTo>
                    <a:pt x="965647" y="448160"/>
                    <a:pt x="970028" y="448255"/>
                    <a:pt x="971171" y="449112"/>
                  </a:cubicBezTo>
                  <a:cubicBezTo>
                    <a:pt x="972314" y="449970"/>
                    <a:pt x="971267" y="451303"/>
                    <a:pt x="968790" y="452065"/>
                  </a:cubicBezTo>
                  <a:cubicBezTo>
                    <a:pt x="966314" y="452827"/>
                    <a:pt x="958027" y="454351"/>
                    <a:pt x="956789" y="453303"/>
                  </a:cubicBezTo>
                  <a:cubicBezTo>
                    <a:pt x="955455" y="452255"/>
                    <a:pt x="957074" y="447874"/>
                    <a:pt x="957455" y="447874"/>
                  </a:cubicBezTo>
                  <a:close/>
                  <a:moveTo>
                    <a:pt x="1040800" y="447112"/>
                  </a:moveTo>
                  <a:cubicBezTo>
                    <a:pt x="1042133" y="447684"/>
                    <a:pt x="1047181" y="452351"/>
                    <a:pt x="1048610" y="453970"/>
                  </a:cubicBezTo>
                  <a:cubicBezTo>
                    <a:pt x="1050039" y="455685"/>
                    <a:pt x="1049372" y="456732"/>
                    <a:pt x="1047086" y="456351"/>
                  </a:cubicBezTo>
                  <a:cubicBezTo>
                    <a:pt x="1044896" y="455970"/>
                    <a:pt x="1042609" y="460638"/>
                    <a:pt x="1041371" y="460447"/>
                  </a:cubicBezTo>
                  <a:cubicBezTo>
                    <a:pt x="1040038" y="460257"/>
                    <a:pt x="1037371" y="458161"/>
                    <a:pt x="1039847" y="456637"/>
                  </a:cubicBezTo>
                  <a:cubicBezTo>
                    <a:pt x="1042324" y="455113"/>
                    <a:pt x="1038895" y="448827"/>
                    <a:pt x="1039180" y="447684"/>
                  </a:cubicBezTo>
                  <a:lnTo>
                    <a:pt x="1039942" y="447398"/>
                  </a:lnTo>
                  <a:close/>
                  <a:moveTo>
                    <a:pt x="1374017" y="444507"/>
                  </a:moveTo>
                  <a:lnTo>
                    <a:pt x="1374269" y="445873"/>
                  </a:lnTo>
                  <a:cubicBezTo>
                    <a:pt x="1374222" y="447445"/>
                    <a:pt x="1374150" y="447588"/>
                    <a:pt x="1374079" y="446564"/>
                  </a:cubicBezTo>
                  <a:close/>
                  <a:moveTo>
                    <a:pt x="1105093" y="444445"/>
                  </a:moveTo>
                  <a:cubicBezTo>
                    <a:pt x="1109475" y="445778"/>
                    <a:pt x="1113666" y="454065"/>
                    <a:pt x="1109856" y="451588"/>
                  </a:cubicBezTo>
                  <a:lnTo>
                    <a:pt x="1105379" y="451207"/>
                  </a:lnTo>
                  <a:lnTo>
                    <a:pt x="1097759" y="450541"/>
                  </a:lnTo>
                  <a:cubicBezTo>
                    <a:pt x="1095568" y="453684"/>
                    <a:pt x="1092997" y="455303"/>
                    <a:pt x="1092235" y="454065"/>
                  </a:cubicBezTo>
                  <a:cubicBezTo>
                    <a:pt x="1091568" y="452922"/>
                    <a:pt x="1095188" y="447112"/>
                    <a:pt x="1095854" y="445302"/>
                  </a:cubicBezTo>
                  <a:cubicBezTo>
                    <a:pt x="1096521" y="443492"/>
                    <a:pt x="1100712" y="443111"/>
                    <a:pt x="1105093" y="444445"/>
                  </a:cubicBezTo>
                  <a:close/>
                  <a:moveTo>
                    <a:pt x="667800" y="442921"/>
                  </a:moveTo>
                  <a:cubicBezTo>
                    <a:pt x="669705" y="442921"/>
                    <a:pt x="675325" y="444731"/>
                    <a:pt x="679326" y="445683"/>
                  </a:cubicBezTo>
                  <a:cubicBezTo>
                    <a:pt x="683326" y="446636"/>
                    <a:pt x="685898" y="454351"/>
                    <a:pt x="682755" y="452541"/>
                  </a:cubicBezTo>
                  <a:lnTo>
                    <a:pt x="680088" y="451589"/>
                  </a:lnTo>
                  <a:cubicBezTo>
                    <a:pt x="677230" y="450636"/>
                    <a:pt x="673992" y="449493"/>
                    <a:pt x="671039" y="449779"/>
                  </a:cubicBezTo>
                  <a:lnTo>
                    <a:pt x="668277" y="450160"/>
                  </a:lnTo>
                  <a:cubicBezTo>
                    <a:pt x="664657" y="452351"/>
                    <a:pt x="662181" y="452160"/>
                    <a:pt x="662752" y="449874"/>
                  </a:cubicBezTo>
                  <a:lnTo>
                    <a:pt x="663323" y="449779"/>
                  </a:lnTo>
                  <a:lnTo>
                    <a:pt x="670563" y="449112"/>
                  </a:lnTo>
                  <a:cubicBezTo>
                    <a:pt x="667229" y="445683"/>
                    <a:pt x="665990" y="442921"/>
                    <a:pt x="667800" y="442921"/>
                  </a:cubicBezTo>
                  <a:close/>
                  <a:moveTo>
                    <a:pt x="860967" y="442540"/>
                  </a:moveTo>
                  <a:cubicBezTo>
                    <a:pt x="861824" y="441016"/>
                    <a:pt x="864968" y="442730"/>
                    <a:pt x="867920" y="446350"/>
                  </a:cubicBezTo>
                  <a:lnTo>
                    <a:pt x="862110" y="449588"/>
                  </a:lnTo>
                  <a:lnTo>
                    <a:pt x="861253" y="450064"/>
                  </a:lnTo>
                  <a:cubicBezTo>
                    <a:pt x="862301" y="453112"/>
                    <a:pt x="860777" y="453970"/>
                    <a:pt x="857919" y="451969"/>
                  </a:cubicBezTo>
                  <a:cubicBezTo>
                    <a:pt x="855061" y="449969"/>
                    <a:pt x="851537" y="443111"/>
                    <a:pt x="853347" y="444826"/>
                  </a:cubicBezTo>
                  <a:lnTo>
                    <a:pt x="854490" y="445302"/>
                  </a:lnTo>
                  <a:lnTo>
                    <a:pt x="856109" y="446064"/>
                  </a:lnTo>
                  <a:cubicBezTo>
                    <a:pt x="858110" y="446540"/>
                    <a:pt x="860015" y="445778"/>
                    <a:pt x="860300" y="444349"/>
                  </a:cubicBezTo>
                  <a:lnTo>
                    <a:pt x="860681" y="443111"/>
                  </a:lnTo>
                  <a:close/>
                  <a:moveTo>
                    <a:pt x="1357410" y="441492"/>
                  </a:moveTo>
                  <a:cubicBezTo>
                    <a:pt x="1357505" y="441492"/>
                    <a:pt x="1358076" y="443207"/>
                    <a:pt x="1358172" y="444159"/>
                  </a:cubicBezTo>
                  <a:cubicBezTo>
                    <a:pt x="1358172" y="444350"/>
                    <a:pt x="1357124" y="444731"/>
                    <a:pt x="1356457" y="444826"/>
                  </a:cubicBezTo>
                  <a:lnTo>
                    <a:pt x="1354933" y="445016"/>
                  </a:lnTo>
                  <a:cubicBezTo>
                    <a:pt x="1353409" y="445969"/>
                    <a:pt x="1350171" y="445683"/>
                    <a:pt x="1347599" y="444540"/>
                  </a:cubicBezTo>
                  <a:cubicBezTo>
                    <a:pt x="1345027" y="443302"/>
                    <a:pt x="1343503" y="440921"/>
                    <a:pt x="1350838" y="442254"/>
                  </a:cubicBezTo>
                  <a:close/>
                  <a:moveTo>
                    <a:pt x="58391" y="440539"/>
                  </a:moveTo>
                  <a:lnTo>
                    <a:pt x="55914" y="441111"/>
                  </a:lnTo>
                  <a:lnTo>
                    <a:pt x="53819" y="441587"/>
                  </a:lnTo>
                  <a:cubicBezTo>
                    <a:pt x="54581" y="444826"/>
                    <a:pt x="56581" y="447397"/>
                    <a:pt x="58200" y="447302"/>
                  </a:cubicBezTo>
                  <a:cubicBezTo>
                    <a:pt x="59820" y="447207"/>
                    <a:pt x="63820" y="443016"/>
                    <a:pt x="63820" y="441778"/>
                  </a:cubicBezTo>
                  <a:cubicBezTo>
                    <a:pt x="63820" y="440539"/>
                    <a:pt x="61344" y="439968"/>
                    <a:pt x="58391" y="440539"/>
                  </a:cubicBezTo>
                  <a:close/>
                  <a:moveTo>
                    <a:pt x="1224823" y="439397"/>
                  </a:moveTo>
                  <a:cubicBezTo>
                    <a:pt x="1225775" y="438634"/>
                    <a:pt x="1236253" y="438634"/>
                    <a:pt x="1236443" y="439397"/>
                  </a:cubicBezTo>
                  <a:cubicBezTo>
                    <a:pt x="1236634" y="440158"/>
                    <a:pt x="1234538" y="440730"/>
                    <a:pt x="1231871" y="440730"/>
                  </a:cubicBezTo>
                  <a:cubicBezTo>
                    <a:pt x="1229204" y="440730"/>
                    <a:pt x="1223965" y="440158"/>
                    <a:pt x="1224823" y="439397"/>
                  </a:cubicBezTo>
                  <a:close/>
                  <a:moveTo>
                    <a:pt x="811627" y="438825"/>
                  </a:moveTo>
                  <a:cubicBezTo>
                    <a:pt x="811723" y="439778"/>
                    <a:pt x="812961" y="441778"/>
                    <a:pt x="814390" y="441112"/>
                  </a:cubicBezTo>
                  <a:lnTo>
                    <a:pt x="815533" y="441207"/>
                  </a:lnTo>
                  <a:lnTo>
                    <a:pt x="816104" y="441302"/>
                  </a:lnTo>
                  <a:cubicBezTo>
                    <a:pt x="816485" y="442540"/>
                    <a:pt x="815914" y="444731"/>
                    <a:pt x="814961" y="446160"/>
                  </a:cubicBezTo>
                  <a:cubicBezTo>
                    <a:pt x="814009" y="447589"/>
                    <a:pt x="809341" y="449589"/>
                    <a:pt x="807817" y="446445"/>
                  </a:cubicBezTo>
                  <a:lnTo>
                    <a:pt x="806293" y="444064"/>
                  </a:lnTo>
                  <a:lnTo>
                    <a:pt x="805912" y="443493"/>
                  </a:lnTo>
                  <a:cubicBezTo>
                    <a:pt x="804388" y="443302"/>
                    <a:pt x="802198" y="443683"/>
                    <a:pt x="800959" y="444255"/>
                  </a:cubicBezTo>
                  <a:cubicBezTo>
                    <a:pt x="799816" y="444826"/>
                    <a:pt x="797245" y="441016"/>
                    <a:pt x="796101" y="440731"/>
                  </a:cubicBezTo>
                  <a:cubicBezTo>
                    <a:pt x="794959" y="440540"/>
                    <a:pt x="796578" y="439683"/>
                    <a:pt x="799626" y="438921"/>
                  </a:cubicBezTo>
                  <a:cubicBezTo>
                    <a:pt x="802674" y="438159"/>
                    <a:pt x="811532" y="437778"/>
                    <a:pt x="811627" y="438825"/>
                  </a:cubicBezTo>
                  <a:close/>
                  <a:moveTo>
                    <a:pt x="822010" y="437968"/>
                  </a:moveTo>
                  <a:cubicBezTo>
                    <a:pt x="822772" y="437396"/>
                    <a:pt x="824582" y="438158"/>
                    <a:pt x="826201" y="439682"/>
                  </a:cubicBezTo>
                  <a:cubicBezTo>
                    <a:pt x="827821" y="441206"/>
                    <a:pt x="832583" y="446064"/>
                    <a:pt x="833059" y="447588"/>
                  </a:cubicBezTo>
                  <a:cubicBezTo>
                    <a:pt x="833536" y="449017"/>
                    <a:pt x="831154" y="451874"/>
                    <a:pt x="826487" y="449779"/>
                  </a:cubicBezTo>
                  <a:lnTo>
                    <a:pt x="823915" y="447207"/>
                  </a:lnTo>
                  <a:lnTo>
                    <a:pt x="822106" y="445302"/>
                  </a:lnTo>
                  <a:cubicBezTo>
                    <a:pt x="820677" y="442445"/>
                    <a:pt x="821248" y="438539"/>
                    <a:pt x="822010" y="437968"/>
                  </a:cubicBezTo>
                  <a:close/>
                  <a:moveTo>
                    <a:pt x="1300165" y="436729"/>
                  </a:moveTo>
                  <a:cubicBezTo>
                    <a:pt x="1301784" y="437968"/>
                    <a:pt x="1303023" y="443016"/>
                    <a:pt x="1301880" y="444349"/>
                  </a:cubicBezTo>
                  <a:cubicBezTo>
                    <a:pt x="1300737" y="445778"/>
                    <a:pt x="1297213" y="446731"/>
                    <a:pt x="1298546" y="444159"/>
                  </a:cubicBezTo>
                  <a:lnTo>
                    <a:pt x="1298737" y="441778"/>
                  </a:lnTo>
                  <a:lnTo>
                    <a:pt x="1298927" y="439492"/>
                  </a:lnTo>
                  <a:cubicBezTo>
                    <a:pt x="1297974" y="436729"/>
                    <a:pt x="1298451" y="435396"/>
                    <a:pt x="1300165" y="436729"/>
                  </a:cubicBezTo>
                  <a:close/>
                  <a:moveTo>
                    <a:pt x="1043847" y="436253"/>
                  </a:moveTo>
                  <a:cubicBezTo>
                    <a:pt x="1045276" y="435491"/>
                    <a:pt x="1053467" y="435682"/>
                    <a:pt x="1053563" y="436444"/>
                  </a:cubicBezTo>
                  <a:cubicBezTo>
                    <a:pt x="1053753" y="437206"/>
                    <a:pt x="1055753" y="440730"/>
                    <a:pt x="1056706" y="443302"/>
                  </a:cubicBezTo>
                  <a:lnTo>
                    <a:pt x="1053467" y="444540"/>
                  </a:lnTo>
                  <a:lnTo>
                    <a:pt x="1050896" y="445492"/>
                  </a:lnTo>
                  <a:cubicBezTo>
                    <a:pt x="1048229" y="443873"/>
                    <a:pt x="1044704" y="440158"/>
                    <a:pt x="1043466" y="439301"/>
                  </a:cubicBezTo>
                  <a:cubicBezTo>
                    <a:pt x="1042228" y="438444"/>
                    <a:pt x="1042418" y="437110"/>
                    <a:pt x="1043847" y="436253"/>
                  </a:cubicBezTo>
                  <a:close/>
                  <a:moveTo>
                    <a:pt x="725617" y="435873"/>
                  </a:moveTo>
                  <a:cubicBezTo>
                    <a:pt x="726284" y="435587"/>
                    <a:pt x="728379" y="435492"/>
                    <a:pt x="728760" y="436254"/>
                  </a:cubicBezTo>
                  <a:cubicBezTo>
                    <a:pt x="729141" y="437111"/>
                    <a:pt x="728951" y="439683"/>
                    <a:pt x="729046" y="441588"/>
                  </a:cubicBezTo>
                  <a:lnTo>
                    <a:pt x="730380" y="442540"/>
                  </a:lnTo>
                  <a:cubicBezTo>
                    <a:pt x="731046" y="443017"/>
                    <a:pt x="733618" y="442636"/>
                    <a:pt x="734475" y="441874"/>
                  </a:cubicBezTo>
                  <a:cubicBezTo>
                    <a:pt x="739047" y="438445"/>
                    <a:pt x="741047" y="437968"/>
                    <a:pt x="744953" y="440064"/>
                  </a:cubicBezTo>
                  <a:lnTo>
                    <a:pt x="747239" y="441397"/>
                  </a:lnTo>
                  <a:cubicBezTo>
                    <a:pt x="749906" y="443112"/>
                    <a:pt x="750192" y="445493"/>
                    <a:pt x="748001" y="446636"/>
                  </a:cubicBezTo>
                  <a:cubicBezTo>
                    <a:pt x="745810" y="447779"/>
                    <a:pt x="749715" y="453494"/>
                    <a:pt x="746667" y="452923"/>
                  </a:cubicBezTo>
                  <a:cubicBezTo>
                    <a:pt x="743714" y="452256"/>
                    <a:pt x="737142" y="450351"/>
                    <a:pt x="737809" y="449779"/>
                  </a:cubicBezTo>
                  <a:lnTo>
                    <a:pt x="738190" y="449589"/>
                  </a:lnTo>
                  <a:lnTo>
                    <a:pt x="740381" y="448636"/>
                  </a:lnTo>
                  <a:cubicBezTo>
                    <a:pt x="742762" y="447684"/>
                    <a:pt x="742857" y="446446"/>
                    <a:pt x="740571" y="445779"/>
                  </a:cubicBezTo>
                  <a:lnTo>
                    <a:pt x="738476" y="445207"/>
                  </a:lnTo>
                  <a:lnTo>
                    <a:pt x="735713" y="444445"/>
                  </a:lnTo>
                  <a:cubicBezTo>
                    <a:pt x="732570" y="445017"/>
                    <a:pt x="726570" y="444826"/>
                    <a:pt x="722283" y="444160"/>
                  </a:cubicBezTo>
                  <a:lnTo>
                    <a:pt x="720378" y="445588"/>
                  </a:lnTo>
                  <a:cubicBezTo>
                    <a:pt x="714663" y="449779"/>
                    <a:pt x="716854" y="444160"/>
                    <a:pt x="715711" y="443398"/>
                  </a:cubicBezTo>
                  <a:cubicBezTo>
                    <a:pt x="711901" y="440921"/>
                    <a:pt x="716663" y="440159"/>
                    <a:pt x="717806" y="439207"/>
                  </a:cubicBezTo>
                  <a:lnTo>
                    <a:pt x="719426" y="437873"/>
                  </a:lnTo>
                  <a:cubicBezTo>
                    <a:pt x="722188" y="437111"/>
                    <a:pt x="724950" y="436159"/>
                    <a:pt x="725617" y="435873"/>
                  </a:cubicBezTo>
                  <a:close/>
                  <a:moveTo>
                    <a:pt x="1209963" y="435301"/>
                  </a:moveTo>
                  <a:cubicBezTo>
                    <a:pt x="1212726" y="435301"/>
                    <a:pt x="1219012" y="435492"/>
                    <a:pt x="1219012" y="435682"/>
                  </a:cubicBezTo>
                  <a:cubicBezTo>
                    <a:pt x="1219012" y="435872"/>
                    <a:pt x="1217964" y="436539"/>
                    <a:pt x="1216726" y="436634"/>
                  </a:cubicBezTo>
                  <a:cubicBezTo>
                    <a:pt x="1215488" y="436825"/>
                    <a:pt x="1211297" y="439301"/>
                    <a:pt x="1211297" y="441778"/>
                  </a:cubicBezTo>
                  <a:lnTo>
                    <a:pt x="1211106" y="444064"/>
                  </a:lnTo>
                  <a:cubicBezTo>
                    <a:pt x="1211011" y="445207"/>
                    <a:pt x="1216250" y="445778"/>
                    <a:pt x="1211773" y="447207"/>
                  </a:cubicBezTo>
                  <a:cubicBezTo>
                    <a:pt x="1211106" y="447398"/>
                    <a:pt x="1209106" y="446064"/>
                    <a:pt x="1208725" y="445207"/>
                  </a:cubicBezTo>
                  <a:lnTo>
                    <a:pt x="1207392" y="442254"/>
                  </a:lnTo>
                  <a:cubicBezTo>
                    <a:pt x="1206058" y="438444"/>
                    <a:pt x="1207201" y="435301"/>
                    <a:pt x="1209963" y="435301"/>
                  </a:cubicBezTo>
                  <a:close/>
                  <a:moveTo>
                    <a:pt x="1152242" y="435301"/>
                  </a:moveTo>
                  <a:cubicBezTo>
                    <a:pt x="1153861" y="435015"/>
                    <a:pt x="1155576" y="435396"/>
                    <a:pt x="1156052" y="436063"/>
                  </a:cubicBezTo>
                  <a:lnTo>
                    <a:pt x="1155957" y="436634"/>
                  </a:lnTo>
                  <a:lnTo>
                    <a:pt x="1155481" y="439206"/>
                  </a:lnTo>
                  <a:cubicBezTo>
                    <a:pt x="1154433" y="442826"/>
                    <a:pt x="1151290" y="445302"/>
                    <a:pt x="1148527" y="444826"/>
                  </a:cubicBezTo>
                  <a:lnTo>
                    <a:pt x="1146527" y="443873"/>
                  </a:lnTo>
                  <a:cubicBezTo>
                    <a:pt x="1143955" y="442635"/>
                    <a:pt x="1144432" y="440540"/>
                    <a:pt x="1147480" y="439587"/>
                  </a:cubicBezTo>
                  <a:lnTo>
                    <a:pt x="1148718" y="439206"/>
                  </a:lnTo>
                  <a:cubicBezTo>
                    <a:pt x="1150432" y="439587"/>
                    <a:pt x="1151766" y="438730"/>
                    <a:pt x="1151575" y="437111"/>
                  </a:cubicBezTo>
                  <a:lnTo>
                    <a:pt x="1152052" y="435872"/>
                  </a:lnTo>
                  <a:close/>
                  <a:moveTo>
                    <a:pt x="1007366" y="435111"/>
                  </a:moveTo>
                  <a:cubicBezTo>
                    <a:pt x="1008509" y="435111"/>
                    <a:pt x="1011652" y="436635"/>
                    <a:pt x="1011176" y="438445"/>
                  </a:cubicBezTo>
                  <a:cubicBezTo>
                    <a:pt x="1010700" y="440255"/>
                    <a:pt x="1014700" y="445017"/>
                    <a:pt x="1014415" y="446446"/>
                  </a:cubicBezTo>
                  <a:cubicBezTo>
                    <a:pt x="1014033" y="447779"/>
                    <a:pt x="1015176" y="452065"/>
                    <a:pt x="1015081" y="452828"/>
                  </a:cubicBezTo>
                  <a:cubicBezTo>
                    <a:pt x="1014986" y="453494"/>
                    <a:pt x="1012986" y="455018"/>
                    <a:pt x="1010985" y="454637"/>
                  </a:cubicBezTo>
                  <a:lnTo>
                    <a:pt x="1009366" y="453970"/>
                  </a:lnTo>
                  <a:lnTo>
                    <a:pt x="1008318" y="453494"/>
                  </a:lnTo>
                  <a:cubicBezTo>
                    <a:pt x="1007366" y="452542"/>
                    <a:pt x="1004794" y="452637"/>
                    <a:pt x="1002794" y="453780"/>
                  </a:cubicBezTo>
                  <a:cubicBezTo>
                    <a:pt x="1000699" y="454923"/>
                    <a:pt x="999270" y="460733"/>
                    <a:pt x="998603" y="461019"/>
                  </a:cubicBezTo>
                  <a:cubicBezTo>
                    <a:pt x="997936" y="461305"/>
                    <a:pt x="996222" y="461305"/>
                    <a:pt x="996317" y="460543"/>
                  </a:cubicBezTo>
                  <a:lnTo>
                    <a:pt x="996317" y="459781"/>
                  </a:lnTo>
                  <a:lnTo>
                    <a:pt x="996222" y="458066"/>
                  </a:lnTo>
                  <a:cubicBezTo>
                    <a:pt x="996031" y="455780"/>
                    <a:pt x="997841" y="453113"/>
                    <a:pt x="1000127" y="452161"/>
                  </a:cubicBezTo>
                  <a:cubicBezTo>
                    <a:pt x="1002413" y="451208"/>
                    <a:pt x="1009652" y="446065"/>
                    <a:pt x="1008985" y="443779"/>
                  </a:cubicBezTo>
                  <a:cubicBezTo>
                    <a:pt x="1008318" y="441493"/>
                    <a:pt x="1006223" y="435111"/>
                    <a:pt x="1007366" y="435111"/>
                  </a:cubicBezTo>
                  <a:close/>
                  <a:moveTo>
                    <a:pt x="781529" y="434920"/>
                  </a:moveTo>
                  <a:cubicBezTo>
                    <a:pt x="783338" y="434920"/>
                    <a:pt x="787815" y="435682"/>
                    <a:pt x="787720" y="436539"/>
                  </a:cubicBezTo>
                  <a:lnTo>
                    <a:pt x="787529" y="436539"/>
                  </a:lnTo>
                  <a:lnTo>
                    <a:pt x="784862" y="436825"/>
                  </a:lnTo>
                  <a:cubicBezTo>
                    <a:pt x="784101" y="438635"/>
                    <a:pt x="784101" y="441206"/>
                    <a:pt x="784958" y="442445"/>
                  </a:cubicBezTo>
                  <a:lnTo>
                    <a:pt x="785243" y="443683"/>
                  </a:lnTo>
                  <a:lnTo>
                    <a:pt x="785529" y="444826"/>
                  </a:lnTo>
                  <a:cubicBezTo>
                    <a:pt x="785148" y="446160"/>
                    <a:pt x="783148" y="446826"/>
                    <a:pt x="781052" y="446255"/>
                  </a:cubicBezTo>
                  <a:lnTo>
                    <a:pt x="781052" y="445778"/>
                  </a:lnTo>
                  <a:lnTo>
                    <a:pt x="781052" y="443207"/>
                  </a:lnTo>
                  <a:cubicBezTo>
                    <a:pt x="779433" y="440921"/>
                    <a:pt x="778576" y="437396"/>
                    <a:pt x="778481" y="436539"/>
                  </a:cubicBezTo>
                  <a:cubicBezTo>
                    <a:pt x="778385" y="435682"/>
                    <a:pt x="779719" y="434920"/>
                    <a:pt x="781529" y="434920"/>
                  </a:cubicBezTo>
                  <a:close/>
                  <a:moveTo>
                    <a:pt x="1068231" y="434825"/>
                  </a:moveTo>
                  <a:cubicBezTo>
                    <a:pt x="1069565" y="435015"/>
                    <a:pt x="1070994" y="435682"/>
                    <a:pt x="1071946" y="436539"/>
                  </a:cubicBezTo>
                  <a:cubicBezTo>
                    <a:pt x="1072232" y="436825"/>
                    <a:pt x="1071375" y="438349"/>
                    <a:pt x="1070517" y="438921"/>
                  </a:cubicBezTo>
                  <a:lnTo>
                    <a:pt x="1069660" y="439492"/>
                  </a:lnTo>
                  <a:cubicBezTo>
                    <a:pt x="1068327" y="439683"/>
                    <a:pt x="1066327" y="441207"/>
                    <a:pt x="1065088" y="442921"/>
                  </a:cubicBezTo>
                  <a:cubicBezTo>
                    <a:pt x="1064040" y="444540"/>
                    <a:pt x="1058516" y="446350"/>
                    <a:pt x="1057754" y="445207"/>
                  </a:cubicBezTo>
                  <a:cubicBezTo>
                    <a:pt x="1056992" y="444064"/>
                    <a:pt x="1059278" y="441588"/>
                    <a:pt x="1062707" y="439683"/>
                  </a:cubicBezTo>
                  <a:lnTo>
                    <a:pt x="1064040" y="437206"/>
                  </a:lnTo>
                  <a:cubicBezTo>
                    <a:pt x="1065183" y="435206"/>
                    <a:pt x="1066040" y="434444"/>
                    <a:pt x="1068231" y="434825"/>
                  </a:cubicBezTo>
                  <a:close/>
                  <a:moveTo>
                    <a:pt x="1264828" y="434063"/>
                  </a:moveTo>
                  <a:cubicBezTo>
                    <a:pt x="1267113" y="434539"/>
                    <a:pt x="1273495" y="437302"/>
                    <a:pt x="1273876" y="439207"/>
                  </a:cubicBezTo>
                  <a:cubicBezTo>
                    <a:pt x="1274257" y="441207"/>
                    <a:pt x="1274638" y="447208"/>
                    <a:pt x="1273590" y="447017"/>
                  </a:cubicBezTo>
                  <a:cubicBezTo>
                    <a:pt x="1272543" y="446827"/>
                    <a:pt x="1269780" y="444445"/>
                    <a:pt x="1268638" y="442731"/>
                  </a:cubicBezTo>
                  <a:cubicBezTo>
                    <a:pt x="1267495" y="441112"/>
                    <a:pt x="1258541" y="437111"/>
                    <a:pt x="1259303" y="435778"/>
                  </a:cubicBezTo>
                  <a:cubicBezTo>
                    <a:pt x="1260065" y="434444"/>
                    <a:pt x="1262541" y="433682"/>
                    <a:pt x="1264828" y="434063"/>
                  </a:cubicBezTo>
                  <a:close/>
                  <a:moveTo>
                    <a:pt x="836583" y="434062"/>
                  </a:moveTo>
                  <a:cubicBezTo>
                    <a:pt x="838870" y="434443"/>
                    <a:pt x="845537" y="437015"/>
                    <a:pt x="846299" y="439111"/>
                  </a:cubicBezTo>
                  <a:cubicBezTo>
                    <a:pt x="847061" y="441206"/>
                    <a:pt x="841917" y="443206"/>
                    <a:pt x="839155" y="438253"/>
                  </a:cubicBezTo>
                  <a:lnTo>
                    <a:pt x="832297" y="437587"/>
                  </a:lnTo>
                  <a:lnTo>
                    <a:pt x="832202" y="437587"/>
                  </a:lnTo>
                  <a:cubicBezTo>
                    <a:pt x="832297" y="435301"/>
                    <a:pt x="834298" y="433777"/>
                    <a:pt x="836583" y="434062"/>
                  </a:cubicBezTo>
                  <a:close/>
                  <a:moveTo>
                    <a:pt x="1019463" y="433872"/>
                  </a:moveTo>
                  <a:cubicBezTo>
                    <a:pt x="1021559" y="434444"/>
                    <a:pt x="1020511" y="445112"/>
                    <a:pt x="1018415" y="444159"/>
                  </a:cubicBezTo>
                  <a:lnTo>
                    <a:pt x="1018129" y="443207"/>
                  </a:lnTo>
                  <a:cubicBezTo>
                    <a:pt x="1017558" y="441302"/>
                    <a:pt x="1018225" y="439111"/>
                    <a:pt x="1017844" y="437111"/>
                  </a:cubicBezTo>
                  <a:lnTo>
                    <a:pt x="1017653" y="435682"/>
                  </a:lnTo>
                  <a:cubicBezTo>
                    <a:pt x="1016510" y="434158"/>
                    <a:pt x="1017368" y="433301"/>
                    <a:pt x="1019463" y="433872"/>
                  </a:cubicBezTo>
                  <a:close/>
                  <a:moveTo>
                    <a:pt x="635891" y="433682"/>
                  </a:moveTo>
                  <a:lnTo>
                    <a:pt x="641892" y="434730"/>
                  </a:lnTo>
                  <a:cubicBezTo>
                    <a:pt x="642844" y="434920"/>
                    <a:pt x="643702" y="435778"/>
                    <a:pt x="644178" y="436540"/>
                  </a:cubicBezTo>
                  <a:cubicBezTo>
                    <a:pt x="644464" y="436921"/>
                    <a:pt x="643702" y="438254"/>
                    <a:pt x="643607" y="438254"/>
                  </a:cubicBezTo>
                  <a:cubicBezTo>
                    <a:pt x="636368" y="437206"/>
                    <a:pt x="641702" y="444540"/>
                    <a:pt x="636082" y="445493"/>
                  </a:cubicBezTo>
                  <a:cubicBezTo>
                    <a:pt x="633129" y="446065"/>
                    <a:pt x="631605" y="450541"/>
                    <a:pt x="631224" y="454065"/>
                  </a:cubicBezTo>
                  <a:lnTo>
                    <a:pt x="630843" y="456161"/>
                  </a:lnTo>
                  <a:cubicBezTo>
                    <a:pt x="628843" y="458161"/>
                    <a:pt x="626652" y="458638"/>
                    <a:pt x="626081" y="457018"/>
                  </a:cubicBezTo>
                  <a:cubicBezTo>
                    <a:pt x="625414" y="455494"/>
                    <a:pt x="624747" y="450351"/>
                    <a:pt x="626081" y="449493"/>
                  </a:cubicBezTo>
                  <a:cubicBezTo>
                    <a:pt x="627509" y="448636"/>
                    <a:pt x="629033" y="446255"/>
                    <a:pt x="625795" y="446255"/>
                  </a:cubicBezTo>
                  <a:cubicBezTo>
                    <a:pt x="622556" y="446255"/>
                    <a:pt x="616746" y="451780"/>
                    <a:pt x="618270" y="452732"/>
                  </a:cubicBezTo>
                  <a:cubicBezTo>
                    <a:pt x="619794" y="453685"/>
                    <a:pt x="623699" y="456637"/>
                    <a:pt x="623604" y="456828"/>
                  </a:cubicBezTo>
                  <a:cubicBezTo>
                    <a:pt x="623414" y="457114"/>
                    <a:pt x="621318" y="457495"/>
                    <a:pt x="619318" y="457209"/>
                  </a:cubicBezTo>
                  <a:lnTo>
                    <a:pt x="618175" y="456352"/>
                  </a:lnTo>
                  <a:lnTo>
                    <a:pt x="613603" y="452923"/>
                  </a:lnTo>
                  <a:cubicBezTo>
                    <a:pt x="608078" y="448351"/>
                    <a:pt x="604649" y="444160"/>
                    <a:pt x="605983" y="443588"/>
                  </a:cubicBezTo>
                  <a:cubicBezTo>
                    <a:pt x="607316" y="443112"/>
                    <a:pt x="610650" y="442921"/>
                    <a:pt x="611507" y="443969"/>
                  </a:cubicBezTo>
                  <a:cubicBezTo>
                    <a:pt x="612269" y="445017"/>
                    <a:pt x="617318" y="441302"/>
                    <a:pt x="616365" y="440159"/>
                  </a:cubicBezTo>
                  <a:cubicBezTo>
                    <a:pt x="615317" y="439016"/>
                    <a:pt x="613984" y="435015"/>
                    <a:pt x="616651" y="435015"/>
                  </a:cubicBezTo>
                  <a:cubicBezTo>
                    <a:pt x="619318" y="435015"/>
                    <a:pt x="626652" y="435778"/>
                    <a:pt x="628081" y="436825"/>
                  </a:cubicBezTo>
                  <a:cubicBezTo>
                    <a:pt x="629510" y="437778"/>
                    <a:pt x="634082" y="437587"/>
                    <a:pt x="635891" y="433682"/>
                  </a:cubicBezTo>
                  <a:close/>
                  <a:moveTo>
                    <a:pt x="978982" y="433300"/>
                  </a:moveTo>
                  <a:lnTo>
                    <a:pt x="979077" y="433777"/>
                  </a:lnTo>
                  <a:lnTo>
                    <a:pt x="979458" y="435777"/>
                  </a:lnTo>
                  <a:cubicBezTo>
                    <a:pt x="979363" y="438349"/>
                    <a:pt x="977458" y="440920"/>
                    <a:pt x="975267" y="441397"/>
                  </a:cubicBezTo>
                  <a:lnTo>
                    <a:pt x="974124" y="442254"/>
                  </a:lnTo>
                  <a:cubicBezTo>
                    <a:pt x="971362" y="444254"/>
                    <a:pt x="969457" y="442921"/>
                    <a:pt x="968028" y="441206"/>
                  </a:cubicBezTo>
                  <a:lnTo>
                    <a:pt x="967171" y="440254"/>
                  </a:lnTo>
                  <a:cubicBezTo>
                    <a:pt x="966885" y="438825"/>
                    <a:pt x="968028" y="437491"/>
                    <a:pt x="969647" y="437301"/>
                  </a:cubicBezTo>
                  <a:lnTo>
                    <a:pt x="970981" y="437587"/>
                  </a:lnTo>
                  <a:cubicBezTo>
                    <a:pt x="974695" y="438349"/>
                    <a:pt x="975172" y="437968"/>
                    <a:pt x="975172" y="434634"/>
                  </a:cubicBezTo>
                  <a:lnTo>
                    <a:pt x="975172" y="433967"/>
                  </a:lnTo>
                  <a:cubicBezTo>
                    <a:pt x="975553" y="433300"/>
                    <a:pt x="977362" y="433015"/>
                    <a:pt x="978982" y="433300"/>
                  </a:cubicBezTo>
                  <a:close/>
                  <a:moveTo>
                    <a:pt x="1182531" y="433015"/>
                  </a:moveTo>
                  <a:cubicBezTo>
                    <a:pt x="1183769" y="433015"/>
                    <a:pt x="1187484" y="434444"/>
                    <a:pt x="1187294" y="436254"/>
                  </a:cubicBezTo>
                  <a:lnTo>
                    <a:pt x="1188246" y="437492"/>
                  </a:lnTo>
                  <a:cubicBezTo>
                    <a:pt x="1189484" y="439016"/>
                    <a:pt x="1191675" y="440159"/>
                    <a:pt x="1193771" y="441016"/>
                  </a:cubicBezTo>
                  <a:cubicBezTo>
                    <a:pt x="1195104" y="441683"/>
                    <a:pt x="1198247" y="436063"/>
                    <a:pt x="1198914" y="442159"/>
                  </a:cubicBezTo>
                  <a:lnTo>
                    <a:pt x="1199105" y="443683"/>
                  </a:lnTo>
                  <a:cubicBezTo>
                    <a:pt x="1199009" y="445302"/>
                    <a:pt x="1199962" y="448160"/>
                    <a:pt x="1201105" y="450065"/>
                  </a:cubicBezTo>
                  <a:lnTo>
                    <a:pt x="1200438" y="450732"/>
                  </a:lnTo>
                  <a:lnTo>
                    <a:pt x="1198533" y="452922"/>
                  </a:lnTo>
                  <a:cubicBezTo>
                    <a:pt x="1194914" y="453303"/>
                    <a:pt x="1191675" y="453398"/>
                    <a:pt x="1191389" y="453113"/>
                  </a:cubicBezTo>
                  <a:cubicBezTo>
                    <a:pt x="1191104" y="452827"/>
                    <a:pt x="1189675" y="450636"/>
                    <a:pt x="1188341" y="449017"/>
                  </a:cubicBezTo>
                  <a:lnTo>
                    <a:pt x="1185675" y="450446"/>
                  </a:lnTo>
                  <a:lnTo>
                    <a:pt x="1185008" y="450827"/>
                  </a:lnTo>
                  <a:cubicBezTo>
                    <a:pt x="1183960" y="450732"/>
                    <a:pt x="1183103" y="449684"/>
                    <a:pt x="1183103" y="448350"/>
                  </a:cubicBezTo>
                  <a:lnTo>
                    <a:pt x="1183865" y="447969"/>
                  </a:lnTo>
                  <a:lnTo>
                    <a:pt x="1185770" y="446921"/>
                  </a:lnTo>
                  <a:cubicBezTo>
                    <a:pt x="1188437" y="445969"/>
                    <a:pt x="1189484" y="444255"/>
                    <a:pt x="1188056" y="442921"/>
                  </a:cubicBezTo>
                  <a:cubicBezTo>
                    <a:pt x="1186722" y="441397"/>
                    <a:pt x="1185008" y="434348"/>
                    <a:pt x="1183293" y="433872"/>
                  </a:cubicBezTo>
                  <a:cubicBezTo>
                    <a:pt x="1181579" y="433396"/>
                    <a:pt x="1181293" y="433015"/>
                    <a:pt x="1182531" y="433015"/>
                  </a:cubicBezTo>
                  <a:close/>
                  <a:moveTo>
                    <a:pt x="1372840" y="432824"/>
                  </a:moveTo>
                  <a:cubicBezTo>
                    <a:pt x="1373031" y="432538"/>
                    <a:pt x="1375222" y="433110"/>
                    <a:pt x="1375983" y="433681"/>
                  </a:cubicBezTo>
                  <a:cubicBezTo>
                    <a:pt x="1376936" y="434348"/>
                    <a:pt x="1378174" y="436158"/>
                    <a:pt x="1377889" y="436444"/>
                  </a:cubicBezTo>
                  <a:lnTo>
                    <a:pt x="1373888" y="440254"/>
                  </a:lnTo>
                  <a:lnTo>
                    <a:pt x="1374017" y="444507"/>
                  </a:lnTo>
                  <a:lnTo>
                    <a:pt x="1373019" y="439111"/>
                  </a:lnTo>
                  <a:cubicBezTo>
                    <a:pt x="1372388" y="436634"/>
                    <a:pt x="1371793" y="434396"/>
                    <a:pt x="1371983" y="433777"/>
                  </a:cubicBezTo>
                  <a:close/>
                  <a:moveTo>
                    <a:pt x="187836" y="432824"/>
                  </a:moveTo>
                  <a:lnTo>
                    <a:pt x="189169" y="432919"/>
                  </a:lnTo>
                  <a:cubicBezTo>
                    <a:pt x="192217" y="433110"/>
                    <a:pt x="195361" y="434443"/>
                    <a:pt x="198123" y="435872"/>
                  </a:cubicBezTo>
                  <a:cubicBezTo>
                    <a:pt x="200695" y="437206"/>
                    <a:pt x="202505" y="439206"/>
                    <a:pt x="198980" y="441492"/>
                  </a:cubicBezTo>
                  <a:lnTo>
                    <a:pt x="197171" y="442730"/>
                  </a:lnTo>
                  <a:cubicBezTo>
                    <a:pt x="194884" y="444730"/>
                    <a:pt x="191836" y="444826"/>
                    <a:pt x="190408" y="443111"/>
                  </a:cubicBezTo>
                  <a:cubicBezTo>
                    <a:pt x="188979" y="441397"/>
                    <a:pt x="186312" y="434920"/>
                    <a:pt x="187836" y="432824"/>
                  </a:cubicBezTo>
                  <a:close/>
                  <a:moveTo>
                    <a:pt x="946216" y="432348"/>
                  </a:moveTo>
                  <a:cubicBezTo>
                    <a:pt x="948502" y="434348"/>
                    <a:pt x="946311" y="442445"/>
                    <a:pt x="946406" y="445397"/>
                  </a:cubicBezTo>
                  <a:cubicBezTo>
                    <a:pt x="946501" y="448350"/>
                    <a:pt x="944882" y="449779"/>
                    <a:pt x="942882" y="448731"/>
                  </a:cubicBezTo>
                  <a:cubicBezTo>
                    <a:pt x="940786" y="447588"/>
                    <a:pt x="936310" y="443683"/>
                    <a:pt x="938405" y="443492"/>
                  </a:cubicBezTo>
                  <a:cubicBezTo>
                    <a:pt x="940501" y="443302"/>
                    <a:pt x="945835" y="441778"/>
                    <a:pt x="946120" y="440730"/>
                  </a:cubicBezTo>
                  <a:lnTo>
                    <a:pt x="945739" y="440349"/>
                  </a:lnTo>
                  <a:lnTo>
                    <a:pt x="944215" y="438730"/>
                  </a:lnTo>
                  <a:cubicBezTo>
                    <a:pt x="942310" y="437111"/>
                    <a:pt x="941453" y="435015"/>
                    <a:pt x="942310" y="434158"/>
                  </a:cubicBezTo>
                  <a:lnTo>
                    <a:pt x="943358" y="433681"/>
                  </a:lnTo>
                  <a:close/>
                  <a:moveTo>
                    <a:pt x="675135" y="432253"/>
                  </a:moveTo>
                  <a:cubicBezTo>
                    <a:pt x="676659" y="433968"/>
                    <a:pt x="678564" y="436444"/>
                    <a:pt x="679326" y="437777"/>
                  </a:cubicBezTo>
                  <a:cubicBezTo>
                    <a:pt x="680088" y="439016"/>
                    <a:pt x="680564" y="442445"/>
                    <a:pt x="678278" y="442064"/>
                  </a:cubicBezTo>
                  <a:cubicBezTo>
                    <a:pt x="675992" y="441683"/>
                    <a:pt x="671611" y="437968"/>
                    <a:pt x="669896" y="436158"/>
                  </a:cubicBezTo>
                  <a:lnTo>
                    <a:pt x="666848" y="438254"/>
                  </a:lnTo>
                  <a:lnTo>
                    <a:pt x="663229" y="440730"/>
                  </a:lnTo>
                  <a:cubicBezTo>
                    <a:pt x="661228" y="444445"/>
                    <a:pt x="657323" y="449874"/>
                    <a:pt x="656275" y="450636"/>
                  </a:cubicBezTo>
                  <a:cubicBezTo>
                    <a:pt x="655228" y="451494"/>
                    <a:pt x="655228" y="450446"/>
                    <a:pt x="656371" y="448255"/>
                  </a:cubicBezTo>
                  <a:cubicBezTo>
                    <a:pt x="657513" y="446159"/>
                    <a:pt x="655037" y="437492"/>
                    <a:pt x="658656" y="439682"/>
                  </a:cubicBezTo>
                  <a:lnTo>
                    <a:pt x="662847" y="435587"/>
                  </a:lnTo>
                  <a:cubicBezTo>
                    <a:pt x="664848" y="433682"/>
                    <a:pt x="669324" y="433301"/>
                    <a:pt x="672754" y="432634"/>
                  </a:cubicBezTo>
                  <a:close/>
                  <a:moveTo>
                    <a:pt x="990889" y="431967"/>
                  </a:moveTo>
                  <a:cubicBezTo>
                    <a:pt x="992984" y="431014"/>
                    <a:pt x="1000795" y="431776"/>
                    <a:pt x="998889" y="432157"/>
                  </a:cubicBezTo>
                  <a:cubicBezTo>
                    <a:pt x="996984" y="432538"/>
                    <a:pt x="993270" y="433681"/>
                    <a:pt x="993746" y="434062"/>
                  </a:cubicBezTo>
                  <a:cubicBezTo>
                    <a:pt x="994222" y="434443"/>
                    <a:pt x="996127" y="436444"/>
                    <a:pt x="997080" y="437682"/>
                  </a:cubicBezTo>
                  <a:cubicBezTo>
                    <a:pt x="998032" y="438920"/>
                    <a:pt x="1000414" y="442921"/>
                    <a:pt x="999652" y="442825"/>
                  </a:cubicBezTo>
                  <a:cubicBezTo>
                    <a:pt x="998699" y="442635"/>
                    <a:pt x="992508" y="438158"/>
                    <a:pt x="990603" y="436634"/>
                  </a:cubicBezTo>
                  <a:cubicBezTo>
                    <a:pt x="988698" y="435015"/>
                    <a:pt x="988793" y="432919"/>
                    <a:pt x="990889" y="431967"/>
                  </a:cubicBezTo>
                  <a:close/>
                  <a:moveTo>
                    <a:pt x="54962" y="431300"/>
                  </a:moveTo>
                  <a:cubicBezTo>
                    <a:pt x="55819" y="431776"/>
                    <a:pt x="56200" y="433205"/>
                    <a:pt x="55819" y="434443"/>
                  </a:cubicBezTo>
                  <a:lnTo>
                    <a:pt x="55153" y="434539"/>
                  </a:lnTo>
                  <a:lnTo>
                    <a:pt x="53152" y="435015"/>
                  </a:lnTo>
                  <a:cubicBezTo>
                    <a:pt x="50295" y="434920"/>
                    <a:pt x="51914" y="436158"/>
                    <a:pt x="56581" y="437872"/>
                  </a:cubicBezTo>
                  <a:lnTo>
                    <a:pt x="60867" y="436539"/>
                  </a:lnTo>
                  <a:lnTo>
                    <a:pt x="65820" y="435015"/>
                  </a:lnTo>
                  <a:cubicBezTo>
                    <a:pt x="65725" y="431491"/>
                    <a:pt x="67821" y="433110"/>
                    <a:pt x="70392" y="438634"/>
                  </a:cubicBezTo>
                  <a:lnTo>
                    <a:pt x="69440" y="444159"/>
                  </a:lnTo>
                  <a:cubicBezTo>
                    <a:pt x="69249" y="445302"/>
                    <a:pt x="70773" y="446540"/>
                    <a:pt x="71059" y="447778"/>
                  </a:cubicBezTo>
                  <a:lnTo>
                    <a:pt x="71345" y="448921"/>
                  </a:lnTo>
                  <a:cubicBezTo>
                    <a:pt x="71154" y="450255"/>
                    <a:pt x="69916" y="450541"/>
                    <a:pt x="68583" y="449493"/>
                  </a:cubicBezTo>
                  <a:lnTo>
                    <a:pt x="68297" y="449683"/>
                  </a:lnTo>
                  <a:lnTo>
                    <a:pt x="64296" y="451779"/>
                  </a:lnTo>
                  <a:cubicBezTo>
                    <a:pt x="59344" y="454636"/>
                    <a:pt x="54200" y="453970"/>
                    <a:pt x="52771" y="450159"/>
                  </a:cubicBezTo>
                  <a:lnTo>
                    <a:pt x="51342" y="447302"/>
                  </a:lnTo>
                  <a:lnTo>
                    <a:pt x="50104" y="444921"/>
                  </a:lnTo>
                  <a:cubicBezTo>
                    <a:pt x="48199" y="442444"/>
                    <a:pt x="45246" y="437682"/>
                    <a:pt x="43532" y="434158"/>
                  </a:cubicBezTo>
                  <a:lnTo>
                    <a:pt x="48485" y="432633"/>
                  </a:lnTo>
                  <a:cubicBezTo>
                    <a:pt x="50390" y="432062"/>
                    <a:pt x="52295" y="431681"/>
                    <a:pt x="54295" y="431395"/>
                  </a:cubicBezTo>
                  <a:close/>
                  <a:moveTo>
                    <a:pt x="748668" y="430824"/>
                  </a:moveTo>
                  <a:cubicBezTo>
                    <a:pt x="747811" y="429871"/>
                    <a:pt x="749716" y="429871"/>
                    <a:pt x="752764" y="430919"/>
                  </a:cubicBezTo>
                  <a:cubicBezTo>
                    <a:pt x="755812" y="431967"/>
                    <a:pt x="760289" y="437396"/>
                    <a:pt x="760479" y="438158"/>
                  </a:cubicBezTo>
                  <a:lnTo>
                    <a:pt x="760955" y="438444"/>
                  </a:lnTo>
                  <a:cubicBezTo>
                    <a:pt x="762574" y="439396"/>
                    <a:pt x="764384" y="440825"/>
                    <a:pt x="766003" y="440730"/>
                  </a:cubicBezTo>
                  <a:lnTo>
                    <a:pt x="767051" y="440635"/>
                  </a:lnTo>
                  <a:cubicBezTo>
                    <a:pt x="768290" y="438730"/>
                    <a:pt x="774481" y="439777"/>
                    <a:pt x="775814" y="441492"/>
                  </a:cubicBezTo>
                  <a:cubicBezTo>
                    <a:pt x="777148" y="443206"/>
                    <a:pt x="777243" y="444730"/>
                    <a:pt x="776005" y="444921"/>
                  </a:cubicBezTo>
                  <a:cubicBezTo>
                    <a:pt x="774671" y="445111"/>
                    <a:pt x="771147" y="445778"/>
                    <a:pt x="770957" y="445969"/>
                  </a:cubicBezTo>
                  <a:cubicBezTo>
                    <a:pt x="770766" y="446159"/>
                    <a:pt x="769623" y="448826"/>
                    <a:pt x="768480" y="451874"/>
                  </a:cubicBezTo>
                  <a:lnTo>
                    <a:pt x="766480" y="453303"/>
                  </a:lnTo>
                  <a:cubicBezTo>
                    <a:pt x="763717" y="455303"/>
                    <a:pt x="756574" y="450636"/>
                    <a:pt x="758479" y="448064"/>
                  </a:cubicBezTo>
                  <a:lnTo>
                    <a:pt x="763622" y="441206"/>
                  </a:lnTo>
                  <a:cubicBezTo>
                    <a:pt x="757336" y="440444"/>
                    <a:pt x="753335" y="439587"/>
                    <a:pt x="754669" y="439301"/>
                  </a:cubicBezTo>
                  <a:lnTo>
                    <a:pt x="755716" y="438920"/>
                  </a:lnTo>
                  <a:cubicBezTo>
                    <a:pt x="758288" y="437968"/>
                    <a:pt x="758383" y="436348"/>
                    <a:pt x="756478" y="435015"/>
                  </a:cubicBezTo>
                  <a:cubicBezTo>
                    <a:pt x="754383" y="433586"/>
                    <a:pt x="751716" y="432538"/>
                    <a:pt x="749525" y="431300"/>
                  </a:cubicBezTo>
                  <a:close/>
                  <a:moveTo>
                    <a:pt x="929833" y="430157"/>
                  </a:moveTo>
                  <a:cubicBezTo>
                    <a:pt x="931547" y="430443"/>
                    <a:pt x="932404" y="431395"/>
                    <a:pt x="931833" y="432348"/>
                  </a:cubicBezTo>
                  <a:cubicBezTo>
                    <a:pt x="931261" y="433300"/>
                    <a:pt x="935071" y="439682"/>
                    <a:pt x="934309" y="440920"/>
                  </a:cubicBezTo>
                  <a:cubicBezTo>
                    <a:pt x="933547" y="442158"/>
                    <a:pt x="930118" y="446254"/>
                    <a:pt x="928499" y="447302"/>
                  </a:cubicBezTo>
                  <a:cubicBezTo>
                    <a:pt x="926880" y="448350"/>
                    <a:pt x="920593" y="445207"/>
                    <a:pt x="919165" y="444349"/>
                  </a:cubicBezTo>
                  <a:cubicBezTo>
                    <a:pt x="917736" y="443492"/>
                    <a:pt x="914974" y="443873"/>
                    <a:pt x="916498" y="446921"/>
                  </a:cubicBezTo>
                  <a:cubicBezTo>
                    <a:pt x="917926" y="449969"/>
                    <a:pt x="912497" y="456922"/>
                    <a:pt x="911926" y="454922"/>
                  </a:cubicBezTo>
                  <a:cubicBezTo>
                    <a:pt x="911354" y="452922"/>
                    <a:pt x="909735" y="447302"/>
                    <a:pt x="909640" y="446540"/>
                  </a:cubicBezTo>
                  <a:lnTo>
                    <a:pt x="909259" y="445968"/>
                  </a:lnTo>
                  <a:lnTo>
                    <a:pt x="905639" y="439873"/>
                  </a:lnTo>
                  <a:cubicBezTo>
                    <a:pt x="909640" y="439396"/>
                    <a:pt x="914688" y="438349"/>
                    <a:pt x="916974" y="437586"/>
                  </a:cubicBezTo>
                  <a:cubicBezTo>
                    <a:pt x="919260" y="436825"/>
                    <a:pt x="924880" y="440825"/>
                    <a:pt x="925927" y="440825"/>
                  </a:cubicBezTo>
                  <a:cubicBezTo>
                    <a:pt x="926975" y="440825"/>
                    <a:pt x="927642" y="437777"/>
                    <a:pt x="924594" y="433967"/>
                  </a:cubicBezTo>
                  <a:lnTo>
                    <a:pt x="929261" y="430538"/>
                  </a:lnTo>
                  <a:close/>
                  <a:moveTo>
                    <a:pt x="695899" y="430157"/>
                  </a:moveTo>
                  <a:cubicBezTo>
                    <a:pt x="696470" y="431110"/>
                    <a:pt x="699423" y="432634"/>
                    <a:pt x="701328" y="431777"/>
                  </a:cubicBezTo>
                  <a:cubicBezTo>
                    <a:pt x="703233" y="430919"/>
                    <a:pt x="708472" y="430157"/>
                    <a:pt x="709520" y="431586"/>
                  </a:cubicBezTo>
                  <a:cubicBezTo>
                    <a:pt x="710472" y="433015"/>
                    <a:pt x="716283" y="431205"/>
                    <a:pt x="716854" y="431586"/>
                  </a:cubicBezTo>
                  <a:cubicBezTo>
                    <a:pt x="717426" y="431967"/>
                    <a:pt x="718378" y="433777"/>
                    <a:pt x="717711" y="434920"/>
                  </a:cubicBezTo>
                  <a:lnTo>
                    <a:pt x="717044" y="434920"/>
                  </a:lnTo>
                  <a:lnTo>
                    <a:pt x="712853" y="435110"/>
                  </a:lnTo>
                  <a:cubicBezTo>
                    <a:pt x="707329" y="435015"/>
                    <a:pt x="703710" y="436730"/>
                    <a:pt x="704757" y="438920"/>
                  </a:cubicBezTo>
                  <a:lnTo>
                    <a:pt x="705805" y="439111"/>
                  </a:lnTo>
                  <a:lnTo>
                    <a:pt x="711711" y="440063"/>
                  </a:lnTo>
                  <a:cubicBezTo>
                    <a:pt x="711329" y="443778"/>
                    <a:pt x="710186" y="447874"/>
                    <a:pt x="709139" y="449112"/>
                  </a:cubicBezTo>
                  <a:cubicBezTo>
                    <a:pt x="707901" y="449969"/>
                    <a:pt x="700280" y="447017"/>
                    <a:pt x="699423" y="448255"/>
                  </a:cubicBezTo>
                  <a:cubicBezTo>
                    <a:pt x="698566" y="449588"/>
                    <a:pt x="698661" y="450827"/>
                    <a:pt x="699614" y="451112"/>
                  </a:cubicBezTo>
                  <a:cubicBezTo>
                    <a:pt x="700471" y="451398"/>
                    <a:pt x="701043" y="453208"/>
                    <a:pt x="698947" y="454732"/>
                  </a:cubicBezTo>
                  <a:cubicBezTo>
                    <a:pt x="696852" y="456256"/>
                    <a:pt x="689708" y="456637"/>
                    <a:pt x="691613" y="456065"/>
                  </a:cubicBezTo>
                  <a:cubicBezTo>
                    <a:pt x="693518" y="455494"/>
                    <a:pt x="697613" y="453303"/>
                    <a:pt x="695709" y="452636"/>
                  </a:cubicBezTo>
                  <a:cubicBezTo>
                    <a:pt x="693899" y="451874"/>
                    <a:pt x="690660" y="449874"/>
                    <a:pt x="691422" y="449207"/>
                  </a:cubicBezTo>
                  <a:cubicBezTo>
                    <a:pt x="692184" y="448541"/>
                    <a:pt x="695994" y="446159"/>
                    <a:pt x="698280" y="444159"/>
                  </a:cubicBezTo>
                  <a:lnTo>
                    <a:pt x="697328" y="441397"/>
                  </a:lnTo>
                  <a:cubicBezTo>
                    <a:pt x="697137" y="440730"/>
                    <a:pt x="696756" y="439778"/>
                    <a:pt x="697042" y="439206"/>
                  </a:cubicBezTo>
                  <a:lnTo>
                    <a:pt x="698280" y="437206"/>
                  </a:lnTo>
                  <a:cubicBezTo>
                    <a:pt x="697137" y="435491"/>
                    <a:pt x="695709" y="433491"/>
                    <a:pt x="695042" y="432634"/>
                  </a:cubicBezTo>
                  <a:cubicBezTo>
                    <a:pt x="694470" y="431777"/>
                    <a:pt x="695232" y="429205"/>
                    <a:pt x="695899" y="430157"/>
                  </a:cubicBezTo>
                  <a:close/>
                  <a:moveTo>
                    <a:pt x="778004" y="429681"/>
                  </a:moveTo>
                  <a:cubicBezTo>
                    <a:pt x="782005" y="428443"/>
                    <a:pt x="792768" y="430634"/>
                    <a:pt x="790863" y="432539"/>
                  </a:cubicBezTo>
                  <a:lnTo>
                    <a:pt x="789529" y="432539"/>
                  </a:lnTo>
                  <a:cubicBezTo>
                    <a:pt x="786100" y="432444"/>
                    <a:pt x="782005" y="430253"/>
                    <a:pt x="779338" y="431205"/>
                  </a:cubicBezTo>
                  <a:lnTo>
                    <a:pt x="776099" y="432253"/>
                  </a:lnTo>
                  <a:cubicBezTo>
                    <a:pt x="773146" y="432063"/>
                    <a:pt x="774004" y="430824"/>
                    <a:pt x="778004" y="429681"/>
                  </a:cubicBezTo>
                  <a:close/>
                  <a:moveTo>
                    <a:pt x="536736" y="424633"/>
                  </a:moveTo>
                  <a:cubicBezTo>
                    <a:pt x="540260" y="422823"/>
                    <a:pt x="544070" y="425204"/>
                    <a:pt x="545309" y="429967"/>
                  </a:cubicBezTo>
                  <a:lnTo>
                    <a:pt x="541403" y="433681"/>
                  </a:lnTo>
                  <a:lnTo>
                    <a:pt x="540927" y="434158"/>
                  </a:lnTo>
                  <a:cubicBezTo>
                    <a:pt x="541879" y="435682"/>
                    <a:pt x="543213" y="436729"/>
                    <a:pt x="543975" y="436444"/>
                  </a:cubicBezTo>
                  <a:cubicBezTo>
                    <a:pt x="544737" y="436158"/>
                    <a:pt x="548166" y="433681"/>
                    <a:pt x="550642" y="432062"/>
                  </a:cubicBezTo>
                  <a:lnTo>
                    <a:pt x="552167" y="434634"/>
                  </a:lnTo>
                  <a:lnTo>
                    <a:pt x="553691" y="437206"/>
                  </a:lnTo>
                  <a:cubicBezTo>
                    <a:pt x="554834" y="441682"/>
                    <a:pt x="555976" y="443397"/>
                    <a:pt x="556167" y="441016"/>
                  </a:cubicBezTo>
                  <a:cubicBezTo>
                    <a:pt x="556358" y="438634"/>
                    <a:pt x="558643" y="433205"/>
                    <a:pt x="560739" y="432824"/>
                  </a:cubicBezTo>
                  <a:cubicBezTo>
                    <a:pt x="562834" y="432443"/>
                    <a:pt x="569121" y="432824"/>
                    <a:pt x="569121" y="434539"/>
                  </a:cubicBezTo>
                  <a:lnTo>
                    <a:pt x="569597" y="436444"/>
                  </a:lnTo>
                  <a:lnTo>
                    <a:pt x="569883" y="437396"/>
                  </a:lnTo>
                  <a:cubicBezTo>
                    <a:pt x="571217" y="438253"/>
                    <a:pt x="572931" y="439396"/>
                    <a:pt x="573788" y="439968"/>
                  </a:cubicBezTo>
                  <a:cubicBezTo>
                    <a:pt x="574550" y="440539"/>
                    <a:pt x="571407" y="443683"/>
                    <a:pt x="571026" y="444254"/>
                  </a:cubicBezTo>
                  <a:cubicBezTo>
                    <a:pt x="570645" y="444826"/>
                    <a:pt x="570454" y="446731"/>
                    <a:pt x="571693" y="447302"/>
                  </a:cubicBezTo>
                  <a:lnTo>
                    <a:pt x="572836" y="447397"/>
                  </a:lnTo>
                  <a:lnTo>
                    <a:pt x="574931" y="447588"/>
                  </a:lnTo>
                  <a:cubicBezTo>
                    <a:pt x="577503" y="447493"/>
                    <a:pt x="579599" y="445969"/>
                    <a:pt x="579599" y="444254"/>
                  </a:cubicBezTo>
                  <a:cubicBezTo>
                    <a:pt x="579599" y="442540"/>
                    <a:pt x="578932" y="437491"/>
                    <a:pt x="578075" y="437206"/>
                  </a:cubicBezTo>
                  <a:cubicBezTo>
                    <a:pt x="577312" y="436920"/>
                    <a:pt x="575408" y="433586"/>
                    <a:pt x="576836" y="431014"/>
                  </a:cubicBezTo>
                  <a:lnTo>
                    <a:pt x="580551" y="434158"/>
                  </a:lnTo>
                  <a:cubicBezTo>
                    <a:pt x="581218" y="434729"/>
                    <a:pt x="583504" y="434443"/>
                    <a:pt x="584837" y="434062"/>
                  </a:cubicBezTo>
                  <a:cubicBezTo>
                    <a:pt x="592838" y="432062"/>
                    <a:pt x="594458" y="432824"/>
                    <a:pt x="595505" y="439111"/>
                  </a:cubicBezTo>
                  <a:cubicBezTo>
                    <a:pt x="595791" y="441016"/>
                    <a:pt x="595791" y="441016"/>
                    <a:pt x="600744" y="444445"/>
                  </a:cubicBezTo>
                  <a:lnTo>
                    <a:pt x="604173" y="446826"/>
                  </a:lnTo>
                  <a:cubicBezTo>
                    <a:pt x="601982" y="449112"/>
                    <a:pt x="599410" y="451207"/>
                    <a:pt x="598458" y="451493"/>
                  </a:cubicBezTo>
                  <a:cubicBezTo>
                    <a:pt x="597506" y="451779"/>
                    <a:pt x="593791" y="448445"/>
                    <a:pt x="591981" y="446635"/>
                  </a:cubicBezTo>
                  <a:lnTo>
                    <a:pt x="590267" y="449302"/>
                  </a:lnTo>
                  <a:lnTo>
                    <a:pt x="589028" y="451303"/>
                  </a:lnTo>
                  <a:cubicBezTo>
                    <a:pt x="587790" y="453589"/>
                    <a:pt x="585504" y="454255"/>
                    <a:pt x="583790" y="452827"/>
                  </a:cubicBezTo>
                  <a:cubicBezTo>
                    <a:pt x="582075" y="451398"/>
                    <a:pt x="575598" y="453684"/>
                    <a:pt x="574931" y="453779"/>
                  </a:cubicBezTo>
                  <a:cubicBezTo>
                    <a:pt x="574265" y="453874"/>
                    <a:pt x="568740" y="452827"/>
                    <a:pt x="562834" y="451874"/>
                  </a:cubicBezTo>
                  <a:lnTo>
                    <a:pt x="557501" y="451779"/>
                  </a:lnTo>
                  <a:cubicBezTo>
                    <a:pt x="553976" y="451684"/>
                    <a:pt x="550547" y="454827"/>
                    <a:pt x="546642" y="451684"/>
                  </a:cubicBezTo>
                  <a:cubicBezTo>
                    <a:pt x="545975" y="451112"/>
                    <a:pt x="543403" y="451684"/>
                    <a:pt x="541975" y="452255"/>
                  </a:cubicBezTo>
                  <a:cubicBezTo>
                    <a:pt x="539117" y="453303"/>
                    <a:pt x="535498" y="456065"/>
                    <a:pt x="533688" y="455494"/>
                  </a:cubicBezTo>
                  <a:cubicBezTo>
                    <a:pt x="530354" y="454351"/>
                    <a:pt x="528259" y="455113"/>
                    <a:pt x="525306" y="455779"/>
                  </a:cubicBezTo>
                  <a:lnTo>
                    <a:pt x="520829" y="456637"/>
                  </a:lnTo>
                  <a:lnTo>
                    <a:pt x="524496" y="444413"/>
                  </a:lnTo>
                  <a:lnTo>
                    <a:pt x="517305" y="453684"/>
                  </a:lnTo>
                  <a:cubicBezTo>
                    <a:pt x="515591" y="454732"/>
                    <a:pt x="510733" y="457018"/>
                    <a:pt x="510162" y="456351"/>
                  </a:cubicBezTo>
                  <a:cubicBezTo>
                    <a:pt x="509590" y="455685"/>
                    <a:pt x="507399" y="454351"/>
                    <a:pt x="506542" y="455018"/>
                  </a:cubicBezTo>
                  <a:cubicBezTo>
                    <a:pt x="505685" y="455685"/>
                    <a:pt x="502065" y="456066"/>
                    <a:pt x="500827" y="454161"/>
                  </a:cubicBezTo>
                  <a:cubicBezTo>
                    <a:pt x="499494" y="452256"/>
                    <a:pt x="492731" y="455113"/>
                    <a:pt x="491969" y="454161"/>
                  </a:cubicBezTo>
                  <a:cubicBezTo>
                    <a:pt x="491207" y="453208"/>
                    <a:pt x="487683" y="450541"/>
                    <a:pt x="487397" y="452446"/>
                  </a:cubicBezTo>
                  <a:cubicBezTo>
                    <a:pt x="487111" y="454351"/>
                    <a:pt x="484825" y="457113"/>
                    <a:pt x="483206" y="454542"/>
                  </a:cubicBezTo>
                  <a:cubicBezTo>
                    <a:pt x="481587" y="451875"/>
                    <a:pt x="476538" y="448255"/>
                    <a:pt x="475110" y="451303"/>
                  </a:cubicBezTo>
                  <a:lnTo>
                    <a:pt x="470157" y="452351"/>
                  </a:lnTo>
                  <a:lnTo>
                    <a:pt x="468252" y="452732"/>
                  </a:lnTo>
                  <a:cubicBezTo>
                    <a:pt x="467109" y="457304"/>
                    <a:pt x="467775" y="462162"/>
                    <a:pt x="469585" y="463495"/>
                  </a:cubicBezTo>
                  <a:cubicBezTo>
                    <a:pt x="471490" y="464829"/>
                    <a:pt x="476157" y="470163"/>
                    <a:pt x="475491" y="472163"/>
                  </a:cubicBezTo>
                  <a:lnTo>
                    <a:pt x="478729" y="472639"/>
                  </a:lnTo>
                  <a:lnTo>
                    <a:pt x="480634" y="472925"/>
                  </a:lnTo>
                  <a:cubicBezTo>
                    <a:pt x="484444" y="473211"/>
                    <a:pt x="483968" y="473877"/>
                    <a:pt x="479682" y="474449"/>
                  </a:cubicBezTo>
                  <a:cubicBezTo>
                    <a:pt x="475395" y="475020"/>
                    <a:pt x="462251" y="473115"/>
                    <a:pt x="461013" y="472925"/>
                  </a:cubicBezTo>
                  <a:lnTo>
                    <a:pt x="459870" y="472639"/>
                  </a:lnTo>
                  <a:lnTo>
                    <a:pt x="455393" y="471687"/>
                  </a:lnTo>
                  <a:cubicBezTo>
                    <a:pt x="453297" y="474449"/>
                    <a:pt x="450249" y="472639"/>
                    <a:pt x="448630" y="467686"/>
                  </a:cubicBezTo>
                  <a:lnTo>
                    <a:pt x="453297" y="463114"/>
                  </a:lnTo>
                  <a:lnTo>
                    <a:pt x="454917" y="461590"/>
                  </a:lnTo>
                  <a:cubicBezTo>
                    <a:pt x="453012" y="458923"/>
                    <a:pt x="449773" y="455589"/>
                    <a:pt x="447678" y="454065"/>
                  </a:cubicBezTo>
                  <a:lnTo>
                    <a:pt x="445106" y="453780"/>
                  </a:lnTo>
                  <a:cubicBezTo>
                    <a:pt x="443106" y="453589"/>
                    <a:pt x="440915" y="454256"/>
                    <a:pt x="440629" y="451494"/>
                  </a:cubicBezTo>
                  <a:cubicBezTo>
                    <a:pt x="440439" y="448922"/>
                    <a:pt x="438057" y="449017"/>
                    <a:pt x="436343" y="450255"/>
                  </a:cubicBezTo>
                  <a:cubicBezTo>
                    <a:pt x="435771" y="450636"/>
                    <a:pt x="436533" y="452541"/>
                    <a:pt x="436819" y="453684"/>
                  </a:cubicBezTo>
                  <a:lnTo>
                    <a:pt x="437010" y="454161"/>
                  </a:lnTo>
                  <a:cubicBezTo>
                    <a:pt x="437581" y="454923"/>
                    <a:pt x="434057" y="455685"/>
                    <a:pt x="432723" y="455685"/>
                  </a:cubicBezTo>
                  <a:cubicBezTo>
                    <a:pt x="431390" y="455685"/>
                    <a:pt x="429485" y="453208"/>
                    <a:pt x="428532" y="450255"/>
                  </a:cubicBezTo>
                  <a:lnTo>
                    <a:pt x="425008" y="452732"/>
                  </a:lnTo>
                  <a:lnTo>
                    <a:pt x="422055" y="454827"/>
                  </a:lnTo>
                  <a:cubicBezTo>
                    <a:pt x="418627" y="454161"/>
                    <a:pt x="414912" y="453589"/>
                    <a:pt x="413578" y="453494"/>
                  </a:cubicBezTo>
                  <a:lnTo>
                    <a:pt x="413483" y="453684"/>
                  </a:lnTo>
                  <a:lnTo>
                    <a:pt x="412054" y="457399"/>
                  </a:lnTo>
                  <a:cubicBezTo>
                    <a:pt x="408720" y="456256"/>
                    <a:pt x="405101" y="454732"/>
                    <a:pt x="403958" y="453970"/>
                  </a:cubicBezTo>
                  <a:cubicBezTo>
                    <a:pt x="402720" y="453208"/>
                    <a:pt x="397767" y="452732"/>
                    <a:pt x="396338" y="455113"/>
                  </a:cubicBezTo>
                  <a:lnTo>
                    <a:pt x="394338" y="456351"/>
                  </a:lnTo>
                  <a:lnTo>
                    <a:pt x="392242" y="457685"/>
                  </a:lnTo>
                  <a:cubicBezTo>
                    <a:pt x="389289" y="458256"/>
                    <a:pt x="387194" y="459304"/>
                    <a:pt x="387575" y="460161"/>
                  </a:cubicBezTo>
                  <a:cubicBezTo>
                    <a:pt x="387956" y="460923"/>
                    <a:pt x="387004" y="466162"/>
                    <a:pt x="384527" y="469877"/>
                  </a:cubicBezTo>
                  <a:lnTo>
                    <a:pt x="383860" y="473687"/>
                  </a:lnTo>
                  <a:lnTo>
                    <a:pt x="383574" y="475020"/>
                  </a:lnTo>
                  <a:cubicBezTo>
                    <a:pt x="383670" y="476544"/>
                    <a:pt x="381670" y="478164"/>
                    <a:pt x="379098" y="478640"/>
                  </a:cubicBezTo>
                  <a:lnTo>
                    <a:pt x="379764" y="476830"/>
                  </a:lnTo>
                  <a:cubicBezTo>
                    <a:pt x="379955" y="476259"/>
                    <a:pt x="381193" y="475401"/>
                    <a:pt x="381098" y="475211"/>
                  </a:cubicBezTo>
                  <a:lnTo>
                    <a:pt x="376907" y="470353"/>
                  </a:lnTo>
                  <a:cubicBezTo>
                    <a:pt x="379860" y="464352"/>
                    <a:pt x="378431" y="460352"/>
                    <a:pt x="373764" y="461400"/>
                  </a:cubicBezTo>
                  <a:cubicBezTo>
                    <a:pt x="369096" y="462447"/>
                    <a:pt x="357666" y="466162"/>
                    <a:pt x="358809" y="467400"/>
                  </a:cubicBezTo>
                  <a:cubicBezTo>
                    <a:pt x="359953" y="468734"/>
                    <a:pt x="361667" y="472353"/>
                    <a:pt x="359762" y="472734"/>
                  </a:cubicBezTo>
                  <a:lnTo>
                    <a:pt x="359095" y="472258"/>
                  </a:lnTo>
                  <a:lnTo>
                    <a:pt x="357571" y="471210"/>
                  </a:lnTo>
                  <a:cubicBezTo>
                    <a:pt x="356428" y="469686"/>
                    <a:pt x="354428" y="467591"/>
                    <a:pt x="353190" y="466448"/>
                  </a:cubicBezTo>
                  <a:cubicBezTo>
                    <a:pt x="351952" y="465400"/>
                    <a:pt x="348332" y="463114"/>
                    <a:pt x="347665" y="464543"/>
                  </a:cubicBezTo>
                  <a:cubicBezTo>
                    <a:pt x="346998" y="465972"/>
                    <a:pt x="344427" y="469591"/>
                    <a:pt x="343284" y="469782"/>
                  </a:cubicBezTo>
                  <a:lnTo>
                    <a:pt x="342807" y="469591"/>
                  </a:lnTo>
                  <a:lnTo>
                    <a:pt x="339474" y="468448"/>
                  </a:lnTo>
                  <a:cubicBezTo>
                    <a:pt x="335854" y="467210"/>
                    <a:pt x="331473" y="465400"/>
                    <a:pt x="329663" y="464352"/>
                  </a:cubicBezTo>
                  <a:cubicBezTo>
                    <a:pt x="327853" y="463400"/>
                    <a:pt x="328425" y="459114"/>
                    <a:pt x="330425" y="459590"/>
                  </a:cubicBezTo>
                  <a:cubicBezTo>
                    <a:pt x="332425" y="460066"/>
                    <a:pt x="333568" y="463590"/>
                    <a:pt x="335283" y="463590"/>
                  </a:cubicBezTo>
                  <a:cubicBezTo>
                    <a:pt x="336997" y="463590"/>
                    <a:pt x="341855" y="462828"/>
                    <a:pt x="342045" y="461876"/>
                  </a:cubicBezTo>
                  <a:cubicBezTo>
                    <a:pt x="342236" y="460923"/>
                    <a:pt x="346617" y="457875"/>
                    <a:pt x="350999" y="458637"/>
                  </a:cubicBezTo>
                  <a:lnTo>
                    <a:pt x="354142" y="460161"/>
                  </a:lnTo>
                  <a:cubicBezTo>
                    <a:pt x="357666" y="461876"/>
                    <a:pt x="359953" y="463686"/>
                    <a:pt x="360619" y="458637"/>
                  </a:cubicBezTo>
                  <a:cubicBezTo>
                    <a:pt x="360619" y="458352"/>
                    <a:pt x="363477" y="457971"/>
                    <a:pt x="364810" y="458256"/>
                  </a:cubicBezTo>
                  <a:lnTo>
                    <a:pt x="367096" y="458637"/>
                  </a:lnTo>
                  <a:cubicBezTo>
                    <a:pt x="369382" y="459495"/>
                    <a:pt x="371763" y="458733"/>
                    <a:pt x="372335" y="457018"/>
                  </a:cubicBezTo>
                  <a:cubicBezTo>
                    <a:pt x="372906" y="455304"/>
                    <a:pt x="369001" y="452160"/>
                    <a:pt x="367954" y="452160"/>
                  </a:cubicBezTo>
                  <a:cubicBezTo>
                    <a:pt x="366811" y="452256"/>
                    <a:pt x="362048" y="449970"/>
                    <a:pt x="360333" y="446731"/>
                  </a:cubicBezTo>
                  <a:lnTo>
                    <a:pt x="367382" y="447017"/>
                  </a:lnTo>
                  <a:cubicBezTo>
                    <a:pt x="370430" y="447112"/>
                    <a:pt x="371478" y="445588"/>
                    <a:pt x="370335" y="443874"/>
                  </a:cubicBezTo>
                  <a:cubicBezTo>
                    <a:pt x="369096" y="441969"/>
                    <a:pt x="366811" y="442540"/>
                    <a:pt x="365191" y="444064"/>
                  </a:cubicBezTo>
                  <a:lnTo>
                    <a:pt x="364905" y="444350"/>
                  </a:lnTo>
                  <a:cubicBezTo>
                    <a:pt x="364429" y="444731"/>
                    <a:pt x="364524" y="443302"/>
                    <a:pt x="365191" y="441207"/>
                  </a:cubicBezTo>
                  <a:cubicBezTo>
                    <a:pt x="365858" y="439111"/>
                    <a:pt x="372906" y="433777"/>
                    <a:pt x="376526" y="433682"/>
                  </a:cubicBezTo>
                  <a:cubicBezTo>
                    <a:pt x="380145" y="433587"/>
                    <a:pt x="390623" y="432825"/>
                    <a:pt x="390813" y="433968"/>
                  </a:cubicBezTo>
                  <a:cubicBezTo>
                    <a:pt x="391004" y="435111"/>
                    <a:pt x="393480" y="437397"/>
                    <a:pt x="395862" y="436444"/>
                  </a:cubicBezTo>
                  <a:lnTo>
                    <a:pt x="397767" y="436635"/>
                  </a:lnTo>
                  <a:cubicBezTo>
                    <a:pt x="401958" y="437111"/>
                    <a:pt x="400910" y="434253"/>
                    <a:pt x="402148" y="432920"/>
                  </a:cubicBezTo>
                  <a:cubicBezTo>
                    <a:pt x="402529" y="432539"/>
                    <a:pt x="403672" y="432253"/>
                    <a:pt x="404339" y="432444"/>
                  </a:cubicBezTo>
                  <a:lnTo>
                    <a:pt x="408530" y="433396"/>
                  </a:lnTo>
                  <a:cubicBezTo>
                    <a:pt x="413102" y="434539"/>
                    <a:pt x="415864" y="436158"/>
                    <a:pt x="414721" y="436920"/>
                  </a:cubicBezTo>
                  <a:lnTo>
                    <a:pt x="414912" y="438159"/>
                  </a:lnTo>
                  <a:cubicBezTo>
                    <a:pt x="414626" y="438921"/>
                    <a:pt x="415197" y="440349"/>
                    <a:pt x="415959" y="440826"/>
                  </a:cubicBezTo>
                  <a:cubicBezTo>
                    <a:pt x="416721" y="441207"/>
                    <a:pt x="419198" y="440730"/>
                    <a:pt x="419198" y="440540"/>
                  </a:cubicBezTo>
                  <a:lnTo>
                    <a:pt x="419865" y="435111"/>
                  </a:lnTo>
                  <a:cubicBezTo>
                    <a:pt x="425389" y="434444"/>
                    <a:pt x="430628" y="433587"/>
                    <a:pt x="431485" y="433110"/>
                  </a:cubicBezTo>
                  <a:cubicBezTo>
                    <a:pt x="432342" y="432634"/>
                    <a:pt x="437486" y="434349"/>
                    <a:pt x="440153" y="435301"/>
                  </a:cubicBezTo>
                  <a:lnTo>
                    <a:pt x="441010" y="434730"/>
                  </a:lnTo>
                  <a:lnTo>
                    <a:pt x="447011" y="430253"/>
                  </a:lnTo>
                  <a:cubicBezTo>
                    <a:pt x="451773" y="433777"/>
                    <a:pt x="455583" y="435396"/>
                    <a:pt x="455679" y="433777"/>
                  </a:cubicBezTo>
                  <a:lnTo>
                    <a:pt x="456155" y="432253"/>
                  </a:lnTo>
                  <a:lnTo>
                    <a:pt x="456822" y="430348"/>
                  </a:lnTo>
                  <a:cubicBezTo>
                    <a:pt x="458917" y="430920"/>
                    <a:pt x="462251" y="432063"/>
                    <a:pt x="464061" y="432825"/>
                  </a:cubicBezTo>
                  <a:cubicBezTo>
                    <a:pt x="465966" y="433587"/>
                    <a:pt x="470823" y="435682"/>
                    <a:pt x="473681" y="433491"/>
                  </a:cubicBezTo>
                  <a:cubicBezTo>
                    <a:pt x="476538" y="431301"/>
                    <a:pt x="486825" y="432253"/>
                    <a:pt x="486254" y="433587"/>
                  </a:cubicBezTo>
                  <a:cubicBezTo>
                    <a:pt x="485682" y="434920"/>
                    <a:pt x="485016" y="438730"/>
                    <a:pt x="486349" y="438444"/>
                  </a:cubicBezTo>
                  <a:lnTo>
                    <a:pt x="486635" y="438159"/>
                  </a:lnTo>
                  <a:cubicBezTo>
                    <a:pt x="487683" y="437111"/>
                    <a:pt x="488540" y="435968"/>
                    <a:pt x="489492" y="434920"/>
                  </a:cubicBezTo>
                  <a:lnTo>
                    <a:pt x="490064" y="434253"/>
                  </a:lnTo>
                  <a:cubicBezTo>
                    <a:pt x="490731" y="433587"/>
                    <a:pt x="493303" y="432729"/>
                    <a:pt x="495874" y="432253"/>
                  </a:cubicBezTo>
                  <a:cubicBezTo>
                    <a:pt x="498351" y="431777"/>
                    <a:pt x="506447" y="432063"/>
                    <a:pt x="507876" y="434539"/>
                  </a:cubicBezTo>
                  <a:cubicBezTo>
                    <a:pt x="509209" y="437111"/>
                    <a:pt x="514067" y="440540"/>
                    <a:pt x="513210" y="437968"/>
                  </a:cubicBezTo>
                  <a:cubicBezTo>
                    <a:pt x="512353" y="435396"/>
                    <a:pt x="505685" y="429110"/>
                    <a:pt x="506066" y="428157"/>
                  </a:cubicBezTo>
                  <a:cubicBezTo>
                    <a:pt x="506447" y="427205"/>
                    <a:pt x="508828" y="425205"/>
                    <a:pt x="510257" y="426443"/>
                  </a:cubicBezTo>
                  <a:cubicBezTo>
                    <a:pt x="511686" y="427586"/>
                    <a:pt x="516258" y="432634"/>
                    <a:pt x="520163" y="432634"/>
                  </a:cubicBezTo>
                  <a:lnTo>
                    <a:pt x="523687" y="432825"/>
                  </a:lnTo>
                  <a:lnTo>
                    <a:pt x="524354" y="432920"/>
                  </a:lnTo>
                  <a:cubicBezTo>
                    <a:pt x="525021" y="433968"/>
                    <a:pt x="527021" y="436254"/>
                    <a:pt x="528736" y="437778"/>
                  </a:cubicBezTo>
                  <a:lnTo>
                    <a:pt x="529783" y="439492"/>
                  </a:lnTo>
                  <a:lnTo>
                    <a:pt x="529783" y="439396"/>
                  </a:lnTo>
                  <a:lnTo>
                    <a:pt x="528735" y="437682"/>
                  </a:lnTo>
                  <a:cubicBezTo>
                    <a:pt x="527020" y="436063"/>
                    <a:pt x="526544" y="434729"/>
                    <a:pt x="527687" y="434729"/>
                  </a:cubicBezTo>
                  <a:cubicBezTo>
                    <a:pt x="528830" y="434729"/>
                    <a:pt x="532069" y="433586"/>
                    <a:pt x="531783" y="432157"/>
                  </a:cubicBezTo>
                  <a:cubicBezTo>
                    <a:pt x="531402" y="430729"/>
                    <a:pt x="531688" y="428443"/>
                    <a:pt x="533307" y="431491"/>
                  </a:cubicBezTo>
                  <a:lnTo>
                    <a:pt x="537784" y="430729"/>
                  </a:lnTo>
                  <a:cubicBezTo>
                    <a:pt x="540546" y="430252"/>
                    <a:pt x="542260" y="428633"/>
                    <a:pt x="540832" y="427585"/>
                  </a:cubicBezTo>
                  <a:close/>
                  <a:moveTo>
                    <a:pt x="906211" y="424348"/>
                  </a:moveTo>
                  <a:cubicBezTo>
                    <a:pt x="910783" y="424729"/>
                    <a:pt x="914117" y="425967"/>
                    <a:pt x="913736" y="427205"/>
                  </a:cubicBezTo>
                  <a:cubicBezTo>
                    <a:pt x="913355" y="428443"/>
                    <a:pt x="911259" y="434635"/>
                    <a:pt x="906687" y="435873"/>
                  </a:cubicBezTo>
                  <a:lnTo>
                    <a:pt x="902496" y="436825"/>
                  </a:lnTo>
                  <a:lnTo>
                    <a:pt x="901639" y="437016"/>
                  </a:lnTo>
                  <a:cubicBezTo>
                    <a:pt x="900401" y="436254"/>
                    <a:pt x="900020" y="434444"/>
                    <a:pt x="900687" y="433015"/>
                  </a:cubicBezTo>
                  <a:lnTo>
                    <a:pt x="901639" y="432825"/>
                  </a:lnTo>
                  <a:lnTo>
                    <a:pt x="904020" y="432444"/>
                  </a:lnTo>
                  <a:cubicBezTo>
                    <a:pt x="906973" y="432634"/>
                    <a:pt x="909354" y="431872"/>
                    <a:pt x="909354" y="430825"/>
                  </a:cubicBezTo>
                  <a:cubicBezTo>
                    <a:pt x="909354" y="429777"/>
                    <a:pt x="907545" y="427491"/>
                    <a:pt x="905259" y="427777"/>
                  </a:cubicBezTo>
                  <a:cubicBezTo>
                    <a:pt x="903068" y="427967"/>
                    <a:pt x="901639" y="423967"/>
                    <a:pt x="906211" y="424348"/>
                  </a:cubicBezTo>
                  <a:close/>
                  <a:moveTo>
                    <a:pt x="102396" y="423490"/>
                  </a:moveTo>
                  <a:cubicBezTo>
                    <a:pt x="100396" y="422156"/>
                    <a:pt x="92395" y="426538"/>
                    <a:pt x="90014" y="427014"/>
                  </a:cubicBezTo>
                  <a:lnTo>
                    <a:pt x="87632" y="426538"/>
                  </a:lnTo>
                  <a:cubicBezTo>
                    <a:pt x="86870" y="426347"/>
                    <a:pt x="85632" y="427204"/>
                    <a:pt x="84965" y="427871"/>
                  </a:cubicBezTo>
                  <a:cubicBezTo>
                    <a:pt x="84584" y="428252"/>
                    <a:pt x="84870" y="429586"/>
                    <a:pt x="85251" y="429681"/>
                  </a:cubicBezTo>
                  <a:cubicBezTo>
                    <a:pt x="88966" y="430729"/>
                    <a:pt x="92681" y="431967"/>
                    <a:pt x="96491" y="432443"/>
                  </a:cubicBezTo>
                  <a:cubicBezTo>
                    <a:pt x="97348" y="432538"/>
                    <a:pt x="99919" y="429395"/>
                    <a:pt x="99634" y="429205"/>
                  </a:cubicBezTo>
                  <a:cubicBezTo>
                    <a:pt x="97824" y="427490"/>
                    <a:pt x="97157" y="426538"/>
                    <a:pt x="100777" y="426347"/>
                  </a:cubicBezTo>
                  <a:lnTo>
                    <a:pt x="102301" y="426347"/>
                  </a:lnTo>
                  <a:cubicBezTo>
                    <a:pt x="104396" y="426157"/>
                    <a:pt x="104396" y="424918"/>
                    <a:pt x="102396" y="423490"/>
                  </a:cubicBezTo>
                  <a:close/>
                  <a:moveTo>
                    <a:pt x="949073" y="420823"/>
                  </a:moveTo>
                  <a:cubicBezTo>
                    <a:pt x="949454" y="421300"/>
                    <a:pt x="950407" y="423205"/>
                    <a:pt x="950407" y="423681"/>
                  </a:cubicBezTo>
                  <a:cubicBezTo>
                    <a:pt x="950502" y="424157"/>
                    <a:pt x="941358" y="426253"/>
                    <a:pt x="938310" y="427777"/>
                  </a:cubicBezTo>
                  <a:cubicBezTo>
                    <a:pt x="935357" y="429301"/>
                    <a:pt x="934405" y="427396"/>
                    <a:pt x="936310" y="423490"/>
                  </a:cubicBezTo>
                  <a:lnTo>
                    <a:pt x="942692" y="424157"/>
                  </a:lnTo>
                  <a:lnTo>
                    <a:pt x="944025" y="424252"/>
                  </a:lnTo>
                  <a:cubicBezTo>
                    <a:pt x="946406" y="421966"/>
                    <a:pt x="948692" y="420347"/>
                    <a:pt x="949073" y="420823"/>
                  </a:cubicBezTo>
                  <a:close/>
                  <a:moveTo>
                    <a:pt x="1018130" y="420156"/>
                  </a:moveTo>
                  <a:lnTo>
                    <a:pt x="1025369" y="424156"/>
                  </a:lnTo>
                  <a:lnTo>
                    <a:pt x="1026036" y="424537"/>
                  </a:lnTo>
                  <a:cubicBezTo>
                    <a:pt x="1028322" y="423395"/>
                    <a:pt x="1030703" y="425490"/>
                    <a:pt x="1031275" y="429300"/>
                  </a:cubicBezTo>
                  <a:lnTo>
                    <a:pt x="1035466" y="431396"/>
                  </a:lnTo>
                  <a:cubicBezTo>
                    <a:pt x="1035942" y="431681"/>
                    <a:pt x="1035942" y="433491"/>
                    <a:pt x="1035275" y="434062"/>
                  </a:cubicBezTo>
                  <a:lnTo>
                    <a:pt x="1034608" y="434634"/>
                  </a:lnTo>
                  <a:cubicBezTo>
                    <a:pt x="1033370" y="434634"/>
                    <a:pt x="1020321" y="427681"/>
                    <a:pt x="1014892" y="426824"/>
                  </a:cubicBezTo>
                  <a:cubicBezTo>
                    <a:pt x="1009463" y="425966"/>
                    <a:pt x="1010891" y="422918"/>
                    <a:pt x="1018130" y="420156"/>
                  </a:cubicBezTo>
                  <a:close/>
                  <a:moveTo>
                    <a:pt x="1513716" y="418061"/>
                  </a:moveTo>
                  <a:lnTo>
                    <a:pt x="1514192" y="418061"/>
                  </a:lnTo>
                  <a:cubicBezTo>
                    <a:pt x="1514764" y="418728"/>
                    <a:pt x="1515145" y="422633"/>
                    <a:pt x="1515049" y="426824"/>
                  </a:cubicBezTo>
                  <a:lnTo>
                    <a:pt x="1518478" y="429967"/>
                  </a:lnTo>
                  <a:lnTo>
                    <a:pt x="1519145" y="430539"/>
                  </a:lnTo>
                  <a:cubicBezTo>
                    <a:pt x="1519907" y="431301"/>
                    <a:pt x="1512668" y="434063"/>
                    <a:pt x="1509906" y="433301"/>
                  </a:cubicBezTo>
                  <a:cubicBezTo>
                    <a:pt x="1507144" y="432634"/>
                    <a:pt x="1506572" y="430253"/>
                    <a:pt x="1508572" y="428062"/>
                  </a:cubicBezTo>
                  <a:cubicBezTo>
                    <a:pt x="1510668" y="425871"/>
                    <a:pt x="1511525" y="418537"/>
                    <a:pt x="1512573" y="418156"/>
                  </a:cubicBezTo>
                  <a:close/>
                  <a:moveTo>
                    <a:pt x="1044038" y="417299"/>
                  </a:moveTo>
                  <a:cubicBezTo>
                    <a:pt x="1043657" y="421299"/>
                    <a:pt x="1044229" y="424062"/>
                    <a:pt x="1045372" y="423490"/>
                  </a:cubicBezTo>
                  <a:lnTo>
                    <a:pt x="1046419" y="423014"/>
                  </a:lnTo>
                  <a:lnTo>
                    <a:pt x="1047467" y="422633"/>
                  </a:lnTo>
                  <a:cubicBezTo>
                    <a:pt x="1048896" y="422157"/>
                    <a:pt x="1050706" y="422919"/>
                    <a:pt x="1051563" y="424347"/>
                  </a:cubicBezTo>
                  <a:cubicBezTo>
                    <a:pt x="1052325" y="425776"/>
                    <a:pt x="1053468" y="428157"/>
                    <a:pt x="1052325" y="426729"/>
                  </a:cubicBezTo>
                  <a:cubicBezTo>
                    <a:pt x="1051182" y="425300"/>
                    <a:pt x="1044133" y="427491"/>
                    <a:pt x="1042609" y="427205"/>
                  </a:cubicBezTo>
                  <a:cubicBezTo>
                    <a:pt x="1041085" y="426919"/>
                    <a:pt x="1036514" y="425490"/>
                    <a:pt x="1035942" y="424728"/>
                  </a:cubicBezTo>
                  <a:lnTo>
                    <a:pt x="1036132" y="424252"/>
                  </a:lnTo>
                  <a:cubicBezTo>
                    <a:pt x="1036799" y="422157"/>
                    <a:pt x="1033942" y="418728"/>
                    <a:pt x="1038038" y="418156"/>
                  </a:cubicBezTo>
                  <a:close/>
                  <a:moveTo>
                    <a:pt x="310612" y="416536"/>
                  </a:moveTo>
                  <a:cubicBezTo>
                    <a:pt x="308612" y="417679"/>
                    <a:pt x="307279" y="424823"/>
                    <a:pt x="308326" y="426823"/>
                  </a:cubicBezTo>
                  <a:cubicBezTo>
                    <a:pt x="309469" y="428728"/>
                    <a:pt x="316042" y="420156"/>
                    <a:pt x="315375" y="418156"/>
                  </a:cubicBezTo>
                  <a:cubicBezTo>
                    <a:pt x="314708" y="416060"/>
                    <a:pt x="312517" y="415393"/>
                    <a:pt x="310612" y="416536"/>
                  </a:cubicBezTo>
                  <a:close/>
                  <a:moveTo>
                    <a:pt x="1254826" y="415775"/>
                  </a:moveTo>
                  <a:cubicBezTo>
                    <a:pt x="1256064" y="416156"/>
                    <a:pt x="1259112" y="417490"/>
                    <a:pt x="1261684" y="418632"/>
                  </a:cubicBezTo>
                  <a:cubicBezTo>
                    <a:pt x="1264351" y="419871"/>
                    <a:pt x="1265113" y="427205"/>
                    <a:pt x="1264923" y="427681"/>
                  </a:cubicBezTo>
                  <a:cubicBezTo>
                    <a:pt x="1264732" y="428253"/>
                    <a:pt x="1262922" y="427586"/>
                    <a:pt x="1261017" y="426157"/>
                  </a:cubicBezTo>
                  <a:cubicBezTo>
                    <a:pt x="1259112" y="424824"/>
                    <a:pt x="1251873" y="424538"/>
                    <a:pt x="1253588" y="423014"/>
                  </a:cubicBezTo>
                  <a:cubicBezTo>
                    <a:pt x="1255207" y="421395"/>
                    <a:pt x="1251492" y="416823"/>
                    <a:pt x="1252636" y="416061"/>
                  </a:cubicBezTo>
                  <a:lnTo>
                    <a:pt x="1253778" y="415965"/>
                  </a:lnTo>
                  <a:close/>
                  <a:moveTo>
                    <a:pt x="1177483" y="415775"/>
                  </a:moveTo>
                  <a:lnTo>
                    <a:pt x="1178435" y="415965"/>
                  </a:lnTo>
                  <a:cubicBezTo>
                    <a:pt x="1179197" y="416061"/>
                    <a:pt x="1180245" y="417299"/>
                    <a:pt x="1180245" y="418061"/>
                  </a:cubicBezTo>
                  <a:cubicBezTo>
                    <a:pt x="1180340" y="420061"/>
                    <a:pt x="1181674" y="422538"/>
                    <a:pt x="1176530" y="422538"/>
                  </a:cubicBezTo>
                  <a:lnTo>
                    <a:pt x="1174816" y="422538"/>
                  </a:lnTo>
                  <a:cubicBezTo>
                    <a:pt x="1172815" y="425871"/>
                    <a:pt x="1169672" y="429872"/>
                    <a:pt x="1169006" y="430158"/>
                  </a:cubicBezTo>
                  <a:cubicBezTo>
                    <a:pt x="1168339" y="430539"/>
                    <a:pt x="1166624" y="430443"/>
                    <a:pt x="1165195" y="429967"/>
                  </a:cubicBezTo>
                  <a:lnTo>
                    <a:pt x="1165100" y="429586"/>
                  </a:lnTo>
                  <a:cubicBezTo>
                    <a:pt x="1164910" y="428729"/>
                    <a:pt x="1165005" y="427110"/>
                    <a:pt x="1165576" y="426919"/>
                  </a:cubicBezTo>
                  <a:lnTo>
                    <a:pt x="1171006" y="424919"/>
                  </a:lnTo>
                  <a:cubicBezTo>
                    <a:pt x="1173387" y="420538"/>
                    <a:pt x="1176244" y="416442"/>
                    <a:pt x="1177483" y="415775"/>
                  </a:cubicBezTo>
                  <a:close/>
                  <a:moveTo>
                    <a:pt x="1327216" y="415584"/>
                  </a:moveTo>
                  <a:lnTo>
                    <a:pt x="1329883" y="418632"/>
                  </a:lnTo>
                  <a:lnTo>
                    <a:pt x="1331311" y="420251"/>
                  </a:lnTo>
                  <a:cubicBezTo>
                    <a:pt x="1332740" y="421394"/>
                    <a:pt x="1332931" y="423109"/>
                    <a:pt x="1331788" y="424061"/>
                  </a:cubicBezTo>
                  <a:cubicBezTo>
                    <a:pt x="1330549" y="425014"/>
                    <a:pt x="1327216" y="421204"/>
                    <a:pt x="1325310" y="420442"/>
                  </a:cubicBezTo>
                  <a:cubicBezTo>
                    <a:pt x="1323406" y="419680"/>
                    <a:pt x="1324263" y="417489"/>
                    <a:pt x="1327216" y="415584"/>
                  </a:cubicBezTo>
                  <a:close/>
                  <a:moveTo>
                    <a:pt x="160213" y="415298"/>
                  </a:moveTo>
                  <a:cubicBezTo>
                    <a:pt x="158879" y="414250"/>
                    <a:pt x="157641" y="414917"/>
                    <a:pt x="157260" y="416822"/>
                  </a:cubicBezTo>
                  <a:lnTo>
                    <a:pt x="156498" y="417203"/>
                  </a:lnTo>
                  <a:cubicBezTo>
                    <a:pt x="155165" y="417870"/>
                    <a:pt x="153259" y="418156"/>
                    <a:pt x="151831" y="417965"/>
                  </a:cubicBezTo>
                  <a:lnTo>
                    <a:pt x="149354" y="417584"/>
                  </a:lnTo>
                  <a:cubicBezTo>
                    <a:pt x="146116" y="416441"/>
                    <a:pt x="144306" y="416822"/>
                    <a:pt x="145258" y="418346"/>
                  </a:cubicBezTo>
                  <a:cubicBezTo>
                    <a:pt x="146211" y="419870"/>
                    <a:pt x="139639" y="422537"/>
                    <a:pt x="138496" y="420251"/>
                  </a:cubicBezTo>
                  <a:cubicBezTo>
                    <a:pt x="137353" y="417965"/>
                    <a:pt x="129257" y="420823"/>
                    <a:pt x="129257" y="423394"/>
                  </a:cubicBezTo>
                  <a:cubicBezTo>
                    <a:pt x="129257" y="425966"/>
                    <a:pt x="131161" y="433300"/>
                    <a:pt x="133543" y="432538"/>
                  </a:cubicBezTo>
                  <a:cubicBezTo>
                    <a:pt x="135829" y="431872"/>
                    <a:pt x="142306" y="428443"/>
                    <a:pt x="143544" y="426919"/>
                  </a:cubicBezTo>
                  <a:cubicBezTo>
                    <a:pt x="144877" y="425299"/>
                    <a:pt x="151831" y="427395"/>
                    <a:pt x="152021" y="428538"/>
                  </a:cubicBezTo>
                  <a:cubicBezTo>
                    <a:pt x="152212" y="429586"/>
                    <a:pt x="151831" y="428728"/>
                    <a:pt x="151259" y="426538"/>
                  </a:cubicBezTo>
                  <a:cubicBezTo>
                    <a:pt x="150592" y="424347"/>
                    <a:pt x="157355" y="420442"/>
                    <a:pt x="159070" y="420632"/>
                  </a:cubicBezTo>
                  <a:cubicBezTo>
                    <a:pt x="160784" y="420918"/>
                    <a:pt x="163737" y="418156"/>
                    <a:pt x="162403" y="417013"/>
                  </a:cubicBezTo>
                  <a:lnTo>
                    <a:pt x="161165" y="416060"/>
                  </a:lnTo>
                  <a:close/>
                  <a:moveTo>
                    <a:pt x="1356362" y="414155"/>
                  </a:moveTo>
                  <a:lnTo>
                    <a:pt x="1360839" y="419013"/>
                  </a:lnTo>
                  <a:lnTo>
                    <a:pt x="1364744" y="422061"/>
                  </a:lnTo>
                  <a:cubicBezTo>
                    <a:pt x="1361696" y="425014"/>
                    <a:pt x="1361030" y="424918"/>
                    <a:pt x="1355791" y="421204"/>
                  </a:cubicBezTo>
                  <a:lnTo>
                    <a:pt x="1355505" y="421013"/>
                  </a:lnTo>
                  <a:cubicBezTo>
                    <a:pt x="1355029" y="420632"/>
                    <a:pt x="1352171" y="424728"/>
                    <a:pt x="1349123" y="430157"/>
                  </a:cubicBezTo>
                  <a:lnTo>
                    <a:pt x="1351124" y="433586"/>
                  </a:lnTo>
                  <a:lnTo>
                    <a:pt x="1353886" y="438158"/>
                  </a:lnTo>
                  <a:cubicBezTo>
                    <a:pt x="1350552" y="438825"/>
                    <a:pt x="1347885" y="436634"/>
                    <a:pt x="1347885" y="433300"/>
                  </a:cubicBezTo>
                  <a:lnTo>
                    <a:pt x="1347980" y="430538"/>
                  </a:lnTo>
                  <a:cubicBezTo>
                    <a:pt x="1347980" y="427395"/>
                    <a:pt x="1348457" y="424252"/>
                    <a:pt x="1344361" y="422347"/>
                  </a:cubicBezTo>
                  <a:cubicBezTo>
                    <a:pt x="1341980" y="421204"/>
                    <a:pt x="1344456" y="420346"/>
                    <a:pt x="1344647" y="419394"/>
                  </a:cubicBezTo>
                  <a:lnTo>
                    <a:pt x="1344933" y="417775"/>
                  </a:lnTo>
                  <a:cubicBezTo>
                    <a:pt x="1344075" y="415298"/>
                    <a:pt x="1349219" y="413679"/>
                    <a:pt x="1356362" y="414155"/>
                  </a:cubicBezTo>
                  <a:close/>
                  <a:moveTo>
                    <a:pt x="353951" y="413774"/>
                  </a:moveTo>
                  <a:cubicBezTo>
                    <a:pt x="352618" y="412631"/>
                    <a:pt x="347284" y="412060"/>
                    <a:pt x="345379" y="415012"/>
                  </a:cubicBezTo>
                  <a:cubicBezTo>
                    <a:pt x="343474" y="418060"/>
                    <a:pt x="346426" y="420156"/>
                    <a:pt x="347379" y="419394"/>
                  </a:cubicBezTo>
                  <a:cubicBezTo>
                    <a:pt x="348332" y="418632"/>
                    <a:pt x="349475" y="418251"/>
                    <a:pt x="349951" y="418537"/>
                  </a:cubicBezTo>
                  <a:lnTo>
                    <a:pt x="349951" y="418822"/>
                  </a:lnTo>
                  <a:cubicBezTo>
                    <a:pt x="350236" y="421013"/>
                    <a:pt x="350808" y="422918"/>
                    <a:pt x="354332" y="422156"/>
                  </a:cubicBezTo>
                  <a:cubicBezTo>
                    <a:pt x="355475" y="421966"/>
                    <a:pt x="357571" y="421585"/>
                    <a:pt x="357571" y="421394"/>
                  </a:cubicBezTo>
                  <a:lnTo>
                    <a:pt x="357475" y="419489"/>
                  </a:lnTo>
                  <a:cubicBezTo>
                    <a:pt x="356904" y="417489"/>
                    <a:pt x="355285" y="414917"/>
                    <a:pt x="353951" y="413774"/>
                  </a:cubicBezTo>
                  <a:close/>
                  <a:moveTo>
                    <a:pt x="399195" y="413488"/>
                  </a:moveTo>
                  <a:lnTo>
                    <a:pt x="397100" y="413584"/>
                  </a:lnTo>
                  <a:lnTo>
                    <a:pt x="394623" y="413679"/>
                  </a:lnTo>
                  <a:cubicBezTo>
                    <a:pt x="391670" y="413012"/>
                    <a:pt x="389289" y="418251"/>
                    <a:pt x="389289" y="420918"/>
                  </a:cubicBezTo>
                  <a:cubicBezTo>
                    <a:pt x="389289" y="423585"/>
                    <a:pt x="391194" y="424728"/>
                    <a:pt x="393575" y="423585"/>
                  </a:cubicBezTo>
                  <a:lnTo>
                    <a:pt x="394147" y="422632"/>
                  </a:lnTo>
                  <a:cubicBezTo>
                    <a:pt x="397290" y="417775"/>
                    <a:pt x="398814" y="416346"/>
                    <a:pt x="401862" y="414822"/>
                  </a:cubicBezTo>
                  <a:lnTo>
                    <a:pt x="402719" y="414346"/>
                  </a:lnTo>
                  <a:cubicBezTo>
                    <a:pt x="403005" y="412726"/>
                    <a:pt x="401386" y="412345"/>
                    <a:pt x="399195" y="413488"/>
                  </a:cubicBezTo>
                  <a:close/>
                  <a:moveTo>
                    <a:pt x="418912" y="413393"/>
                  </a:moveTo>
                  <a:cubicBezTo>
                    <a:pt x="416626" y="412631"/>
                    <a:pt x="406910" y="416155"/>
                    <a:pt x="405862" y="416346"/>
                  </a:cubicBezTo>
                  <a:cubicBezTo>
                    <a:pt x="404815" y="416536"/>
                    <a:pt x="405577" y="418727"/>
                    <a:pt x="407577" y="421204"/>
                  </a:cubicBezTo>
                  <a:lnTo>
                    <a:pt x="410816" y="418537"/>
                  </a:lnTo>
                  <a:cubicBezTo>
                    <a:pt x="411482" y="417965"/>
                    <a:pt x="414340" y="415108"/>
                    <a:pt x="417674" y="416917"/>
                  </a:cubicBezTo>
                  <a:lnTo>
                    <a:pt x="418435" y="417298"/>
                  </a:lnTo>
                  <a:cubicBezTo>
                    <a:pt x="421007" y="415965"/>
                    <a:pt x="421198" y="414155"/>
                    <a:pt x="418912" y="413393"/>
                  </a:cubicBezTo>
                  <a:close/>
                  <a:moveTo>
                    <a:pt x="204409" y="412441"/>
                  </a:moveTo>
                  <a:lnTo>
                    <a:pt x="203170" y="413107"/>
                  </a:lnTo>
                  <a:cubicBezTo>
                    <a:pt x="200218" y="414727"/>
                    <a:pt x="200313" y="419775"/>
                    <a:pt x="194408" y="418251"/>
                  </a:cubicBezTo>
                  <a:cubicBezTo>
                    <a:pt x="194312" y="418251"/>
                    <a:pt x="192788" y="420156"/>
                    <a:pt x="193169" y="420632"/>
                  </a:cubicBezTo>
                  <a:lnTo>
                    <a:pt x="194122" y="421966"/>
                  </a:lnTo>
                  <a:cubicBezTo>
                    <a:pt x="195646" y="423299"/>
                    <a:pt x="197551" y="423680"/>
                    <a:pt x="198313" y="422823"/>
                  </a:cubicBezTo>
                  <a:lnTo>
                    <a:pt x="198979" y="422823"/>
                  </a:lnTo>
                  <a:cubicBezTo>
                    <a:pt x="204599" y="422537"/>
                    <a:pt x="203742" y="417013"/>
                    <a:pt x="207742" y="415393"/>
                  </a:cubicBezTo>
                  <a:lnTo>
                    <a:pt x="208219" y="415203"/>
                  </a:lnTo>
                  <a:cubicBezTo>
                    <a:pt x="207838" y="413488"/>
                    <a:pt x="206123" y="412155"/>
                    <a:pt x="204409" y="412441"/>
                  </a:cubicBezTo>
                  <a:close/>
                  <a:moveTo>
                    <a:pt x="1225870" y="411870"/>
                  </a:moveTo>
                  <a:lnTo>
                    <a:pt x="1226346" y="412632"/>
                  </a:lnTo>
                  <a:cubicBezTo>
                    <a:pt x="1227679" y="414537"/>
                    <a:pt x="1228251" y="416823"/>
                    <a:pt x="1229203" y="418918"/>
                  </a:cubicBezTo>
                  <a:cubicBezTo>
                    <a:pt x="1229680" y="419966"/>
                    <a:pt x="1230823" y="421966"/>
                    <a:pt x="1231108" y="421966"/>
                  </a:cubicBezTo>
                  <a:lnTo>
                    <a:pt x="1237585" y="420442"/>
                  </a:lnTo>
                  <a:cubicBezTo>
                    <a:pt x="1239205" y="424729"/>
                    <a:pt x="1238062" y="428158"/>
                    <a:pt x="1234918" y="428158"/>
                  </a:cubicBezTo>
                  <a:cubicBezTo>
                    <a:pt x="1231870" y="428158"/>
                    <a:pt x="1226727" y="428158"/>
                    <a:pt x="1228822" y="428062"/>
                  </a:cubicBezTo>
                  <a:cubicBezTo>
                    <a:pt x="1230918" y="427967"/>
                    <a:pt x="1226536" y="421585"/>
                    <a:pt x="1225584" y="419585"/>
                  </a:cubicBezTo>
                  <a:cubicBezTo>
                    <a:pt x="1224631" y="417585"/>
                    <a:pt x="1223774" y="411584"/>
                    <a:pt x="1225870" y="411870"/>
                  </a:cubicBezTo>
                  <a:close/>
                  <a:moveTo>
                    <a:pt x="336425" y="411869"/>
                  </a:moveTo>
                  <a:cubicBezTo>
                    <a:pt x="334711" y="411964"/>
                    <a:pt x="333091" y="412631"/>
                    <a:pt x="332996" y="413298"/>
                  </a:cubicBezTo>
                  <a:lnTo>
                    <a:pt x="333282" y="413488"/>
                  </a:lnTo>
                  <a:cubicBezTo>
                    <a:pt x="335377" y="414727"/>
                    <a:pt x="334520" y="415870"/>
                    <a:pt x="332901" y="416441"/>
                  </a:cubicBezTo>
                  <a:cubicBezTo>
                    <a:pt x="330710" y="417203"/>
                    <a:pt x="328234" y="417394"/>
                    <a:pt x="326043" y="418156"/>
                  </a:cubicBezTo>
                  <a:cubicBezTo>
                    <a:pt x="325281" y="418441"/>
                    <a:pt x="324519" y="419870"/>
                    <a:pt x="324709" y="420632"/>
                  </a:cubicBezTo>
                  <a:cubicBezTo>
                    <a:pt x="324805" y="421299"/>
                    <a:pt x="326424" y="422347"/>
                    <a:pt x="327186" y="422156"/>
                  </a:cubicBezTo>
                  <a:lnTo>
                    <a:pt x="331091" y="421489"/>
                  </a:lnTo>
                  <a:cubicBezTo>
                    <a:pt x="335568" y="420442"/>
                    <a:pt x="338616" y="417298"/>
                    <a:pt x="337664" y="414536"/>
                  </a:cubicBezTo>
                  <a:lnTo>
                    <a:pt x="336616" y="412250"/>
                  </a:lnTo>
                  <a:close/>
                  <a:moveTo>
                    <a:pt x="1167672" y="409774"/>
                  </a:moveTo>
                  <a:lnTo>
                    <a:pt x="1169006" y="409774"/>
                  </a:lnTo>
                  <a:cubicBezTo>
                    <a:pt x="1170339" y="409774"/>
                    <a:pt x="1171768" y="410631"/>
                    <a:pt x="1172720" y="411393"/>
                  </a:cubicBezTo>
                  <a:cubicBezTo>
                    <a:pt x="1173006" y="411584"/>
                    <a:pt x="1171959" y="413679"/>
                    <a:pt x="1171292" y="413679"/>
                  </a:cubicBezTo>
                  <a:lnTo>
                    <a:pt x="1163767" y="414537"/>
                  </a:lnTo>
                  <a:cubicBezTo>
                    <a:pt x="1162434" y="419775"/>
                    <a:pt x="1158338" y="424347"/>
                    <a:pt x="1154528" y="424728"/>
                  </a:cubicBezTo>
                  <a:lnTo>
                    <a:pt x="1150813" y="422538"/>
                  </a:lnTo>
                  <a:lnTo>
                    <a:pt x="1149003" y="421490"/>
                  </a:lnTo>
                  <a:cubicBezTo>
                    <a:pt x="1143860" y="423395"/>
                    <a:pt x="1140526" y="429205"/>
                    <a:pt x="1141574" y="434444"/>
                  </a:cubicBezTo>
                  <a:lnTo>
                    <a:pt x="1132620" y="435015"/>
                  </a:lnTo>
                  <a:lnTo>
                    <a:pt x="1132239" y="435015"/>
                  </a:lnTo>
                  <a:cubicBezTo>
                    <a:pt x="1131953" y="436444"/>
                    <a:pt x="1132525" y="439301"/>
                    <a:pt x="1133573" y="441302"/>
                  </a:cubicBezTo>
                  <a:cubicBezTo>
                    <a:pt x="1134620" y="443302"/>
                    <a:pt x="1135097" y="447683"/>
                    <a:pt x="1132906" y="446636"/>
                  </a:cubicBezTo>
                  <a:cubicBezTo>
                    <a:pt x="1130810" y="445588"/>
                    <a:pt x="1127381" y="450636"/>
                    <a:pt x="1128239" y="450922"/>
                  </a:cubicBezTo>
                  <a:cubicBezTo>
                    <a:pt x="1129096" y="451303"/>
                    <a:pt x="1130429" y="452827"/>
                    <a:pt x="1128905" y="453398"/>
                  </a:cubicBezTo>
                  <a:cubicBezTo>
                    <a:pt x="1127381" y="454065"/>
                    <a:pt x="1122333" y="454637"/>
                    <a:pt x="1122047" y="452922"/>
                  </a:cubicBezTo>
                  <a:lnTo>
                    <a:pt x="1121190" y="452446"/>
                  </a:lnTo>
                  <a:lnTo>
                    <a:pt x="1117761" y="450446"/>
                  </a:lnTo>
                  <a:cubicBezTo>
                    <a:pt x="1119666" y="449303"/>
                    <a:pt x="1127286" y="446064"/>
                    <a:pt x="1129477" y="445397"/>
                  </a:cubicBezTo>
                  <a:cubicBezTo>
                    <a:pt x="1131763" y="444731"/>
                    <a:pt x="1131572" y="444350"/>
                    <a:pt x="1129096" y="444636"/>
                  </a:cubicBezTo>
                  <a:cubicBezTo>
                    <a:pt x="1126619" y="444826"/>
                    <a:pt x="1124810" y="439492"/>
                    <a:pt x="1125667" y="439016"/>
                  </a:cubicBezTo>
                  <a:cubicBezTo>
                    <a:pt x="1126524" y="438540"/>
                    <a:pt x="1128429" y="436920"/>
                    <a:pt x="1127953" y="436349"/>
                  </a:cubicBezTo>
                  <a:cubicBezTo>
                    <a:pt x="1127477" y="435777"/>
                    <a:pt x="1124143" y="434253"/>
                    <a:pt x="1121857" y="433491"/>
                  </a:cubicBezTo>
                  <a:cubicBezTo>
                    <a:pt x="1119571" y="432729"/>
                    <a:pt x="1115761" y="439301"/>
                    <a:pt x="1115570" y="439682"/>
                  </a:cubicBezTo>
                  <a:cubicBezTo>
                    <a:pt x="1115380" y="440064"/>
                    <a:pt x="1114237" y="440635"/>
                    <a:pt x="1113475" y="440254"/>
                  </a:cubicBezTo>
                  <a:lnTo>
                    <a:pt x="1113380" y="439778"/>
                  </a:lnTo>
                  <a:cubicBezTo>
                    <a:pt x="1112618" y="436825"/>
                    <a:pt x="1110998" y="434729"/>
                    <a:pt x="1106903" y="434825"/>
                  </a:cubicBezTo>
                  <a:cubicBezTo>
                    <a:pt x="1106617" y="434825"/>
                    <a:pt x="1106141" y="435206"/>
                    <a:pt x="1106045" y="435587"/>
                  </a:cubicBezTo>
                  <a:cubicBezTo>
                    <a:pt x="1104331" y="438730"/>
                    <a:pt x="1108331" y="439587"/>
                    <a:pt x="1109855" y="441397"/>
                  </a:cubicBezTo>
                  <a:lnTo>
                    <a:pt x="1110046" y="441683"/>
                  </a:lnTo>
                  <a:cubicBezTo>
                    <a:pt x="1111570" y="442921"/>
                    <a:pt x="1111379" y="443588"/>
                    <a:pt x="1109475" y="443112"/>
                  </a:cubicBezTo>
                  <a:cubicBezTo>
                    <a:pt x="1107569" y="442730"/>
                    <a:pt x="1103378" y="439587"/>
                    <a:pt x="1101759" y="437492"/>
                  </a:cubicBezTo>
                  <a:lnTo>
                    <a:pt x="1100140" y="435587"/>
                  </a:lnTo>
                  <a:cubicBezTo>
                    <a:pt x="1098330" y="433587"/>
                    <a:pt x="1096044" y="432444"/>
                    <a:pt x="1092615" y="432634"/>
                  </a:cubicBezTo>
                  <a:cubicBezTo>
                    <a:pt x="1089853" y="432824"/>
                    <a:pt x="1087091" y="433110"/>
                    <a:pt x="1084233" y="431396"/>
                  </a:cubicBezTo>
                  <a:lnTo>
                    <a:pt x="1082614" y="430443"/>
                  </a:lnTo>
                  <a:cubicBezTo>
                    <a:pt x="1077947" y="431777"/>
                    <a:pt x="1075089" y="431967"/>
                    <a:pt x="1076232" y="430824"/>
                  </a:cubicBezTo>
                  <a:cubicBezTo>
                    <a:pt x="1077375" y="429776"/>
                    <a:pt x="1080328" y="425967"/>
                    <a:pt x="1078518" y="426443"/>
                  </a:cubicBezTo>
                  <a:cubicBezTo>
                    <a:pt x="1076709" y="427014"/>
                    <a:pt x="1072518" y="427586"/>
                    <a:pt x="1071755" y="427014"/>
                  </a:cubicBezTo>
                  <a:cubicBezTo>
                    <a:pt x="1070993" y="426443"/>
                    <a:pt x="1067469" y="424728"/>
                    <a:pt x="1066802" y="425681"/>
                  </a:cubicBezTo>
                  <a:cubicBezTo>
                    <a:pt x="1066136" y="426633"/>
                    <a:pt x="1063469" y="428062"/>
                    <a:pt x="1061945" y="427491"/>
                  </a:cubicBezTo>
                  <a:cubicBezTo>
                    <a:pt x="1060516" y="426919"/>
                    <a:pt x="1057277" y="423966"/>
                    <a:pt x="1058801" y="422538"/>
                  </a:cubicBezTo>
                  <a:cubicBezTo>
                    <a:pt x="1060326" y="421109"/>
                    <a:pt x="1068326" y="420537"/>
                    <a:pt x="1071089" y="423395"/>
                  </a:cubicBezTo>
                  <a:lnTo>
                    <a:pt x="1075946" y="422156"/>
                  </a:lnTo>
                  <a:lnTo>
                    <a:pt x="1077375" y="421775"/>
                  </a:lnTo>
                  <a:cubicBezTo>
                    <a:pt x="1078709" y="421109"/>
                    <a:pt x="1081280" y="419013"/>
                    <a:pt x="1083090" y="417108"/>
                  </a:cubicBezTo>
                  <a:lnTo>
                    <a:pt x="1085757" y="419490"/>
                  </a:lnTo>
                  <a:lnTo>
                    <a:pt x="1086900" y="420537"/>
                  </a:lnTo>
                  <a:cubicBezTo>
                    <a:pt x="1088043" y="422061"/>
                    <a:pt x="1090329" y="422442"/>
                    <a:pt x="1092044" y="421395"/>
                  </a:cubicBezTo>
                  <a:cubicBezTo>
                    <a:pt x="1093758" y="420347"/>
                    <a:pt x="1099664" y="418442"/>
                    <a:pt x="1101378" y="419585"/>
                  </a:cubicBezTo>
                  <a:lnTo>
                    <a:pt x="1102712" y="420728"/>
                  </a:lnTo>
                  <a:cubicBezTo>
                    <a:pt x="1104331" y="422061"/>
                    <a:pt x="1106331" y="423299"/>
                    <a:pt x="1107855" y="421299"/>
                  </a:cubicBezTo>
                  <a:lnTo>
                    <a:pt x="1108522" y="420347"/>
                  </a:lnTo>
                  <a:cubicBezTo>
                    <a:pt x="1107379" y="418156"/>
                    <a:pt x="1108522" y="416632"/>
                    <a:pt x="1110998" y="417108"/>
                  </a:cubicBezTo>
                  <a:cubicBezTo>
                    <a:pt x="1113475" y="417489"/>
                    <a:pt x="1121952" y="418918"/>
                    <a:pt x="1124334" y="418061"/>
                  </a:cubicBezTo>
                  <a:cubicBezTo>
                    <a:pt x="1126715" y="417203"/>
                    <a:pt x="1133001" y="417966"/>
                    <a:pt x="1130715" y="420918"/>
                  </a:cubicBezTo>
                  <a:cubicBezTo>
                    <a:pt x="1128429" y="423871"/>
                    <a:pt x="1128239" y="432063"/>
                    <a:pt x="1130620" y="431300"/>
                  </a:cubicBezTo>
                  <a:cubicBezTo>
                    <a:pt x="1133001" y="430539"/>
                    <a:pt x="1135287" y="423871"/>
                    <a:pt x="1136335" y="422538"/>
                  </a:cubicBezTo>
                  <a:cubicBezTo>
                    <a:pt x="1137383" y="421204"/>
                    <a:pt x="1140621" y="418442"/>
                    <a:pt x="1141669" y="418823"/>
                  </a:cubicBezTo>
                  <a:cubicBezTo>
                    <a:pt x="1142621" y="419204"/>
                    <a:pt x="1146812" y="419299"/>
                    <a:pt x="1149003" y="418346"/>
                  </a:cubicBezTo>
                  <a:cubicBezTo>
                    <a:pt x="1151289" y="417394"/>
                    <a:pt x="1155480" y="412917"/>
                    <a:pt x="1156909" y="410822"/>
                  </a:cubicBezTo>
                  <a:lnTo>
                    <a:pt x="1160147" y="412917"/>
                  </a:lnTo>
                  <a:lnTo>
                    <a:pt x="1162814" y="414632"/>
                  </a:lnTo>
                  <a:cubicBezTo>
                    <a:pt x="1164148" y="412822"/>
                    <a:pt x="1166339" y="410631"/>
                    <a:pt x="1167672" y="409774"/>
                  </a:cubicBezTo>
                  <a:close/>
                  <a:moveTo>
                    <a:pt x="1213201" y="409679"/>
                  </a:moveTo>
                  <a:cubicBezTo>
                    <a:pt x="1214440" y="409774"/>
                    <a:pt x="1216535" y="411394"/>
                    <a:pt x="1217869" y="413299"/>
                  </a:cubicBezTo>
                  <a:cubicBezTo>
                    <a:pt x="1219202" y="415204"/>
                    <a:pt x="1220250" y="424443"/>
                    <a:pt x="1218821" y="429491"/>
                  </a:cubicBezTo>
                  <a:lnTo>
                    <a:pt x="1212249" y="430444"/>
                  </a:lnTo>
                  <a:cubicBezTo>
                    <a:pt x="1210630" y="430634"/>
                    <a:pt x="1208725" y="430348"/>
                    <a:pt x="1207201" y="430729"/>
                  </a:cubicBezTo>
                  <a:lnTo>
                    <a:pt x="1205772" y="431110"/>
                  </a:lnTo>
                  <a:cubicBezTo>
                    <a:pt x="1203867" y="432539"/>
                    <a:pt x="1201771" y="431587"/>
                    <a:pt x="1201009" y="429015"/>
                  </a:cubicBezTo>
                  <a:cubicBezTo>
                    <a:pt x="1200343" y="426538"/>
                    <a:pt x="1185198" y="426634"/>
                    <a:pt x="1183483" y="425014"/>
                  </a:cubicBezTo>
                  <a:cubicBezTo>
                    <a:pt x="1181769" y="423395"/>
                    <a:pt x="1182245" y="422919"/>
                    <a:pt x="1184531" y="423871"/>
                  </a:cubicBezTo>
                  <a:cubicBezTo>
                    <a:pt x="1186817" y="424824"/>
                    <a:pt x="1194056" y="420442"/>
                    <a:pt x="1196723" y="420347"/>
                  </a:cubicBezTo>
                  <a:lnTo>
                    <a:pt x="1198342" y="421300"/>
                  </a:lnTo>
                  <a:lnTo>
                    <a:pt x="1204248" y="424729"/>
                  </a:lnTo>
                  <a:cubicBezTo>
                    <a:pt x="1204915" y="420823"/>
                    <a:pt x="1205581" y="418823"/>
                    <a:pt x="1205772" y="420347"/>
                  </a:cubicBezTo>
                  <a:cubicBezTo>
                    <a:pt x="1205962" y="421871"/>
                    <a:pt x="1207677" y="425395"/>
                    <a:pt x="1209201" y="424919"/>
                  </a:cubicBezTo>
                  <a:cubicBezTo>
                    <a:pt x="1210725" y="424443"/>
                    <a:pt x="1213487" y="424443"/>
                    <a:pt x="1214725" y="424252"/>
                  </a:cubicBezTo>
                  <a:cubicBezTo>
                    <a:pt x="1215964" y="424062"/>
                    <a:pt x="1215583" y="422347"/>
                    <a:pt x="1211487" y="421204"/>
                  </a:cubicBezTo>
                  <a:lnTo>
                    <a:pt x="1215773" y="417013"/>
                  </a:lnTo>
                  <a:cubicBezTo>
                    <a:pt x="1216249" y="416537"/>
                    <a:pt x="1212820" y="413584"/>
                    <a:pt x="1211392" y="411679"/>
                  </a:cubicBezTo>
                  <a:cubicBezTo>
                    <a:pt x="1211106" y="411298"/>
                    <a:pt x="1211677" y="410060"/>
                    <a:pt x="1212154" y="409965"/>
                  </a:cubicBezTo>
                  <a:close/>
                  <a:moveTo>
                    <a:pt x="1275972" y="409489"/>
                  </a:moveTo>
                  <a:cubicBezTo>
                    <a:pt x="1277591" y="408727"/>
                    <a:pt x="1283116" y="417109"/>
                    <a:pt x="1281401" y="420823"/>
                  </a:cubicBezTo>
                  <a:cubicBezTo>
                    <a:pt x="1279591" y="424443"/>
                    <a:pt x="1276924" y="426348"/>
                    <a:pt x="1275305" y="424919"/>
                  </a:cubicBezTo>
                  <a:cubicBezTo>
                    <a:pt x="1273686" y="423490"/>
                    <a:pt x="1271019" y="419204"/>
                    <a:pt x="1272638" y="418347"/>
                  </a:cubicBezTo>
                  <a:cubicBezTo>
                    <a:pt x="1274257" y="417490"/>
                    <a:pt x="1277591" y="414537"/>
                    <a:pt x="1276639" y="413680"/>
                  </a:cubicBezTo>
                  <a:cubicBezTo>
                    <a:pt x="1275686" y="412822"/>
                    <a:pt x="1274448" y="410060"/>
                    <a:pt x="1275972" y="409489"/>
                  </a:cubicBezTo>
                  <a:close/>
                  <a:moveTo>
                    <a:pt x="848109" y="409298"/>
                  </a:moveTo>
                  <a:cubicBezTo>
                    <a:pt x="849919" y="408346"/>
                    <a:pt x="853728" y="414823"/>
                    <a:pt x="850585" y="416251"/>
                  </a:cubicBezTo>
                  <a:cubicBezTo>
                    <a:pt x="847442" y="417680"/>
                    <a:pt x="845918" y="418347"/>
                    <a:pt x="847156" y="417966"/>
                  </a:cubicBezTo>
                  <a:cubicBezTo>
                    <a:pt x="848394" y="417490"/>
                    <a:pt x="851252" y="415204"/>
                    <a:pt x="849633" y="414156"/>
                  </a:cubicBezTo>
                  <a:cubicBezTo>
                    <a:pt x="848013" y="413108"/>
                    <a:pt x="846299" y="410251"/>
                    <a:pt x="848109" y="409298"/>
                  </a:cubicBezTo>
                  <a:close/>
                  <a:moveTo>
                    <a:pt x="1471234" y="409107"/>
                  </a:moveTo>
                  <a:lnTo>
                    <a:pt x="1473234" y="409488"/>
                  </a:lnTo>
                  <a:lnTo>
                    <a:pt x="1475044" y="409869"/>
                  </a:lnTo>
                  <a:cubicBezTo>
                    <a:pt x="1479045" y="409679"/>
                    <a:pt x="1480664" y="410346"/>
                    <a:pt x="1478759" y="411203"/>
                  </a:cubicBezTo>
                  <a:cubicBezTo>
                    <a:pt x="1476854" y="412155"/>
                    <a:pt x="1473616" y="414632"/>
                    <a:pt x="1475044" y="415203"/>
                  </a:cubicBezTo>
                  <a:cubicBezTo>
                    <a:pt x="1476473" y="415775"/>
                    <a:pt x="1479331" y="417489"/>
                    <a:pt x="1477330" y="417489"/>
                  </a:cubicBezTo>
                  <a:cubicBezTo>
                    <a:pt x="1475330" y="417489"/>
                    <a:pt x="1469615" y="416156"/>
                    <a:pt x="1468948" y="414537"/>
                  </a:cubicBezTo>
                  <a:cubicBezTo>
                    <a:pt x="1468282" y="412917"/>
                    <a:pt x="1468282" y="407774"/>
                    <a:pt x="1471234" y="409107"/>
                  </a:cubicBezTo>
                  <a:close/>
                  <a:moveTo>
                    <a:pt x="1202724" y="407869"/>
                  </a:moveTo>
                  <a:cubicBezTo>
                    <a:pt x="1204533" y="407869"/>
                    <a:pt x="1204724" y="409393"/>
                    <a:pt x="1203200" y="411203"/>
                  </a:cubicBezTo>
                  <a:cubicBezTo>
                    <a:pt x="1201676" y="413108"/>
                    <a:pt x="1197961" y="416251"/>
                    <a:pt x="1198342" y="414441"/>
                  </a:cubicBezTo>
                  <a:cubicBezTo>
                    <a:pt x="1198723" y="412632"/>
                    <a:pt x="1200914" y="407869"/>
                    <a:pt x="1202724" y="407869"/>
                  </a:cubicBezTo>
                  <a:close/>
                  <a:moveTo>
                    <a:pt x="1317596" y="406631"/>
                  </a:moveTo>
                  <a:lnTo>
                    <a:pt x="1321311" y="406631"/>
                  </a:lnTo>
                  <a:cubicBezTo>
                    <a:pt x="1324930" y="407965"/>
                    <a:pt x="1327026" y="409108"/>
                    <a:pt x="1325978" y="409108"/>
                  </a:cubicBezTo>
                  <a:cubicBezTo>
                    <a:pt x="1324930" y="409108"/>
                    <a:pt x="1320930" y="410536"/>
                    <a:pt x="1318834" y="411679"/>
                  </a:cubicBezTo>
                  <a:cubicBezTo>
                    <a:pt x="1316739" y="412822"/>
                    <a:pt x="1317977" y="418252"/>
                    <a:pt x="1318453" y="419871"/>
                  </a:cubicBezTo>
                  <a:cubicBezTo>
                    <a:pt x="1318930" y="421395"/>
                    <a:pt x="1316263" y="425681"/>
                    <a:pt x="1312453" y="424633"/>
                  </a:cubicBezTo>
                  <a:lnTo>
                    <a:pt x="1309119" y="424348"/>
                  </a:lnTo>
                  <a:lnTo>
                    <a:pt x="1305309" y="423966"/>
                  </a:lnTo>
                  <a:cubicBezTo>
                    <a:pt x="1300927" y="424157"/>
                    <a:pt x="1296831" y="423395"/>
                    <a:pt x="1296260" y="422347"/>
                  </a:cubicBezTo>
                  <a:cubicBezTo>
                    <a:pt x="1295689" y="421300"/>
                    <a:pt x="1294927" y="418442"/>
                    <a:pt x="1295784" y="418156"/>
                  </a:cubicBezTo>
                  <a:lnTo>
                    <a:pt x="1296736" y="417966"/>
                  </a:lnTo>
                  <a:lnTo>
                    <a:pt x="1301499" y="416918"/>
                  </a:lnTo>
                  <a:cubicBezTo>
                    <a:pt x="1304166" y="419776"/>
                    <a:pt x="1308928" y="421109"/>
                    <a:pt x="1312167" y="419871"/>
                  </a:cubicBezTo>
                  <a:lnTo>
                    <a:pt x="1311786" y="416537"/>
                  </a:lnTo>
                  <a:cubicBezTo>
                    <a:pt x="1311500" y="414346"/>
                    <a:pt x="1315215" y="412822"/>
                    <a:pt x="1312167" y="409774"/>
                  </a:cubicBezTo>
                  <a:cubicBezTo>
                    <a:pt x="1309690" y="407298"/>
                    <a:pt x="1311976" y="406631"/>
                    <a:pt x="1317596" y="406631"/>
                  </a:cubicBezTo>
                  <a:close/>
                  <a:moveTo>
                    <a:pt x="1711074" y="406154"/>
                  </a:moveTo>
                  <a:lnTo>
                    <a:pt x="1711264" y="406535"/>
                  </a:lnTo>
                  <a:cubicBezTo>
                    <a:pt x="1712026" y="408345"/>
                    <a:pt x="1712693" y="410250"/>
                    <a:pt x="1713074" y="412155"/>
                  </a:cubicBezTo>
                  <a:lnTo>
                    <a:pt x="1713265" y="413298"/>
                  </a:lnTo>
                  <a:cubicBezTo>
                    <a:pt x="1712979" y="414632"/>
                    <a:pt x="1711646" y="415775"/>
                    <a:pt x="1710217" y="415775"/>
                  </a:cubicBezTo>
                  <a:lnTo>
                    <a:pt x="1709264" y="415298"/>
                  </a:lnTo>
                  <a:cubicBezTo>
                    <a:pt x="1706502" y="413965"/>
                    <a:pt x="1703835" y="412536"/>
                    <a:pt x="1701358" y="410917"/>
                  </a:cubicBezTo>
                  <a:lnTo>
                    <a:pt x="1700787" y="410536"/>
                  </a:lnTo>
                  <a:cubicBezTo>
                    <a:pt x="1701263" y="409202"/>
                    <a:pt x="1703264" y="408726"/>
                    <a:pt x="1703930" y="408917"/>
                  </a:cubicBezTo>
                  <a:cubicBezTo>
                    <a:pt x="1704597" y="409107"/>
                    <a:pt x="1705836" y="408821"/>
                    <a:pt x="1706597" y="408155"/>
                  </a:cubicBezTo>
                  <a:cubicBezTo>
                    <a:pt x="1707455" y="407488"/>
                    <a:pt x="1710312" y="405869"/>
                    <a:pt x="1711074" y="406154"/>
                  </a:cubicBezTo>
                  <a:close/>
                  <a:moveTo>
                    <a:pt x="1507810" y="404821"/>
                  </a:moveTo>
                  <a:lnTo>
                    <a:pt x="1510954" y="405678"/>
                  </a:lnTo>
                  <a:lnTo>
                    <a:pt x="1512192" y="406059"/>
                  </a:lnTo>
                  <a:cubicBezTo>
                    <a:pt x="1512954" y="409965"/>
                    <a:pt x="1506096" y="409393"/>
                    <a:pt x="1504096" y="408441"/>
                  </a:cubicBezTo>
                  <a:cubicBezTo>
                    <a:pt x="1502190" y="407488"/>
                    <a:pt x="1503810" y="405773"/>
                    <a:pt x="1507810" y="404821"/>
                  </a:cubicBezTo>
                  <a:close/>
                  <a:moveTo>
                    <a:pt x="1436087" y="404440"/>
                  </a:moveTo>
                  <a:cubicBezTo>
                    <a:pt x="1437801" y="403106"/>
                    <a:pt x="1441040" y="402344"/>
                    <a:pt x="1440183" y="406154"/>
                  </a:cubicBezTo>
                  <a:lnTo>
                    <a:pt x="1446850" y="405487"/>
                  </a:lnTo>
                  <a:cubicBezTo>
                    <a:pt x="1446945" y="405487"/>
                    <a:pt x="1447517" y="407011"/>
                    <a:pt x="1447231" y="407392"/>
                  </a:cubicBezTo>
                  <a:lnTo>
                    <a:pt x="1445612" y="408821"/>
                  </a:lnTo>
                  <a:cubicBezTo>
                    <a:pt x="1443040" y="408916"/>
                    <a:pt x="1437515" y="407583"/>
                    <a:pt x="1435896" y="407392"/>
                  </a:cubicBezTo>
                  <a:cubicBezTo>
                    <a:pt x="1434277" y="407107"/>
                    <a:pt x="1434372" y="405868"/>
                    <a:pt x="1436087" y="404440"/>
                  </a:cubicBezTo>
                  <a:close/>
                  <a:moveTo>
                    <a:pt x="1548291" y="404059"/>
                  </a:moveTo>
                  <a:cubicBezTo>
                    <a:pt x="1548958" y="404535"/>
                    <a:pt x="1548862" y="406535"/>
                    <a:pt x="1548481" y="406726"/>
                  </a:cubicBezTo>
                  <a:cubicBezTo>
                    <a:pt x="1545624" y="407869"/>
                    <a:pt x="1542671" y="409297"/>
                    <a:pt x="1539718" y="409488"/>
                  </a:cubicBezTo>
                  <a:lnTo>
                    <a:pt x="1537623" y="409583"/>
                  </a:lnTo>
                  <a:cubicBezTo>
                    <a:pt x="1534670" y="407964"/>
                    <a:pt x="1534289" y="406249"/>
                    <a:pt x="1536670" y="405773"/>
                  </a:cubicBezTo>
                  <a:lnTo>
                    <a:pt x="1537718" y="405011"/>
                  </a:lnTo>
                  <a:cubicBezTo>
                    <a:pt x="1541623" y="402154"/>
                    <a:pt x="1545433" y="401677"/>
                    <a:pt x="1548291" y="404059"/>
                  </a:cubicBezTo>
                  <a:close/>
                  <a:moveTo>
                    <a:pt x="1909860" y="403964"/>
                  </a:moveTo>
                  <a:cubicBezTo>
                    <a:pt x="1912146" y="403488"/>
                    <a:pt x="1912241" y="405393"/>
                    <a:pt x="1910050" y="408250"/>
                  </a:cubicBezTo>
                  <a:cubicBezTo>
                    <a:pt x="1907860" y="411108"/>
                    <a:pt x="1898239" y="415584"/>
                    <a:pt x="1897287" y="414537"/>
                  </a:cubicBezTo>
                  <a:cubicBezTo>
                    <a:pt x="1896335" y="413489"/>
                    <a:pt x="1894525" y="409679"/>
                    <a:pt x="1894525" y="408536"/>
                  </a:cubicBezTo>
                  <a:lnTo>
                    <a:pt x="1895191" y="408060"/>
                  </a:lnTo>
                  <a:cubicBezTo>
                    <a:pt x="1895858" y="407583"/>
                    <a:pt x="1897763" y="407488"/>
                    <a:pt x="1898430" y="407964"/>
                  </a:cubicBezTo>
                  <a:lnTo>
                    <a:pt x="1901573" y="410155"/>
                  </a:lnTo>
                  <a:cubicBezTo>
                    <a:pt x="1903573" y="408060"/>
                    <a:pt x="1907574" y="404440"/>
                    <a:pt x="1909860" y="403964"/>
                  </a:cubicBezTo>
                  <a:close/>
                  <a:moveTo>
                    <a:pt x="1633254" y="403964"/>
                  </a:moveTo>
                  <a:cubicBezTo>
                    <a:pt x="1634968" y="403964"/>
                    <a:pt x="1637064" y="405012"/>
                    <a:pt x="1638302" y="406060"/>
                  </a:cubicBezTo>
                  <a:lnTo>
                    <a:pt x="1638969" y="406631"/>
                  </a:lnTo>
                  <a:cubicBezTo>
                    <a:pt x="1638397" y="408250"/>
                    <a:pt x="1634111" y="411298"/>
                    <a:pt x="1629444" y="413394"/>
                  </a:cubicBezTo>
                  <a:lnTo>
                    <a:pt x="1626491" y="416632"/>
                  </a:lnTo>
                  <a:lnTo>
                    <a:pt x="1626110" y="417109"/>
                  </a:lnTo>
                  <a:cubicBezTo>
                    <a:pt x="1625348" y="417490"/>
                    <a:pt x="1624300" y="417394"/>
                    <a:pt x="1623634" y="416823"/>
                  </a:cubicBezTo>
                  <a:cubicBezTo>
                    <a:pt x="1622967" y="416251"/>
                    <a:pt x="1621633" y="411489"/>
                    <a:pt x="1622110" y="407393"/>
                  </a:cubicBezTo>
                  <a:lnTo>
                    <a:pt x="1627158" y="405679"/>
                  </a:lnTo>
                  <a:cubicBezTo>
                    <a:pt x="1629158" y="405012"/>
                    <a:pt x="1631254" y="403964"/>
                    <a:pt x="1633254" y="403964"/>
                  </a:cubicBezTo>
                  <a:close/>
                  <a:moveTo>
                    <a:pt x="1427896" y="403582"/>
                  </a:moveTo>
                  <a:lnTo>
                    <a:pt x="1427800" y="404821"/>
                  </a:lnTo>
                  <a:lnTo>
                    <a:pt x="1427514" y="408440"/>
                  </a:lnTo>
                  <a:cubicBezTo>
                    <a:pt x="1430563" y="407964"/>
                    <a:pt x="1432944" y="408821"/>
                    <a:pt x="1432944" y="410345"/>
                  </a:cubicBezTo>
                  <a:cubicBezTo>
                    <a:pt x="1432944" y="411869"/>
                    <a:pt x="1431991" y="415203"/>
                    <a:pt x="1430753" y="414346"/>
                  </a:cubicBezTo>
                  <a:lnTo>
                    <a:pt x="1430467" y="413393"/>
                  </a:lnTo>
                  <a:cubicBezTo>
                    <a:pt x="1429229" y="409774"/>
                    <a:pt x="1427038" y="408440"/>
                    <a:pt x="1423514" y="410059"/>
                  </a:cubicBezTo>
                  <a:lnTo>
                    <a:pt x="1421990" y="410821"/>
                  </a:lnTo>
                  <a:cubicBezTo>
                    <a:pt x="1420942" y="412441"/>
                    <a:pt x="1418847" y="413203"/>
                    <a:pt x="1417418" y="412345"/>
                  </a:cubicBezTo>
                  <a:cubicBezTo>
                    <a:pt x="1415989" y="411583"/>
                    <a:pt x="1410941" y="410250"/>
                    <a:pt x="1410274" y="411869"/>
                  </a:cubicBezTo>
                  <a:cubicBezTo>
                    <a:pt x="1409607" y="413393"/>
                    <a:pt x="1411036" y="417584"/>
                    <a:pt x="1409512" y="418156"/>
                  </a:cubicBezTo>
                  <a:cubicBezTo>
                    <a:pt x="1407988" y="418822"/>
                    <a:pt x="1402845" y="419870"/>
                    <a:pt x="1403035" y="418727"/>
                  </a:cubicBezTo>
                  <a:lnTo>
                    <a:pt x="1403226" y="418060"/>
                  </a:lnTo>
                  <a:lnTo>
                    <a:pt x="1403702" y="416155"/>
                  </a:lnTo>
                  <a:cubicBezTo>
                    <a:pt x="1404273" y="414060"/>
                    <a:pt x="1406274" y="410536"/>
                    <a:pt x="1408274" y="408440"/>
                  </a:cubicBezTo>
                  <a:cubicBezTo>
                    <a:pt x="1410274" y="406345"/>
                    <a:pt x="1420275" y="406249"/>
                    <a:pt x="1421609" y="405202"/>
                  </a:cubicBezTo>
                  <a:cubicBezTo>
                    <a:pt x="1422942" y="404154"/>
                    <a:pt x="1427419" y="402058"/>
                    <a:pt x="1427896" y="403582"/>
                  </a:cubicBezTo>
                  <a:close/>
                  <a:moveTo>
                    <a:pt x="1607156" y="403392"/>
                  </a:moveTo>
                  <a:cubicBezTo>
                    <a:pt x="1607156" y="403297"/>
                    <a:pt x="1609156" y="403202"/>
                    <a:pt x="1609537" y="403487"/>
                  </a:cubicBezTo>
                  <a:cubicBezTo>
                    <a:pt x="1610203" y="404249"/>
                    <a:pt x="1611061" y="405583"/>
                    <a:pt x="1610680" y="406059"/>
                  </a:cubicBezTo>
                  <a:lnTo>
                    <a:pt x="1609632" y="407393"/>
                  </a:lnTo>
                  <a:cubicBezTo>
                    <a:pt x="1607822" y="408536"/>
                    <a:pt x="1598583" y="413965"/>
                    <a:pt x="1596107" y="415965"/>
                  </a:cubicBezTo>
                  <a:cubicBezTo>
                    <a:pt x="1593630" y="417966"/>
                    <a:pt x="1589629" y="418537"/>
                    <a:pt x="1587153" y="417108"/>
                  </a:cubicBezTo>
                  <a:cubicBezTo>
                    <a:pt x="1584676" y="415775"/>
                    <a:pt x="1580009" y="410155"/>
                    <a:pt x="1580200" y="409679"/>
                  </a:cubicBezTo>
                  <a:cubicBezTo>
                    <a:pt x="1580390" y="409202"/>
                    <a:pt x="1581628" y="407964"/>
                    <a:pt x="1582771" y="408059"/>
                  </a:cubicBezTo>
                  <a:cubicBezTo>
                    <a:pt x="1583819" y="408155"/>
                    <a:pt x="1585439" y="409869"/>
                    <a:pt x="1586200" y="411107"/>
                  </a:cubicBezTo>
                  <a:cubicBezTo>
                    <a:pt x="1586962" y="412441"/>
                    <a:pt x="1592201" y="413108"/>
                    <a:pt x="1592392" y="412060"/>
                  </a:cubicBezTo>
                  <a:cubicBezTo>
                    <a:pt x="1592582" y="411012"/>
                    <a:pt x="1593820" y="407964"/>
                    <a:pt x="1594582" y="407583"/>
                  </a:cubicBezTo>
                  <a:lnTo>
                    <a:pt x="1595344" y="407583"/>
                  </a:lnTo>
                  <a:cubicBezTo>
                    <a:pt x="1599916" y="407393"/>
                    <a:pt x="1605441" y="408917"/>
                    <a:pt x="1607156" y="403392"/>
                  </a:cubicBezTo>
                  <a:close/>
                  <a:moveTo>
                    <a:pt x="320804" y="402725"/>
                  </a:moveTo>
                  <a:cubicBezTo>
                    <a:pt x="318804" y="401487"/>
                    <a:pt x="308231" y="404821"/>
                    <a:pt x="304993" y="404440"/>
                  </a:cubicBezTo>
                  <a:cubicBezTo>
                    <a:pt x="301754" y="404059"/>
                    <a:pt x="299754" y="404821"/>
                    <a:pt x="300516" y="406059"/>
                  </a:cubicBezTo>
                  <a:lnTo>
                    <a:pt x="301373" y="407202"/>
                  </a:lnTo>
                  <a:lnTo>
                    <a:pt x="302516" y="408726"/>
                  </a:lnTo>
                  <a:cubicBezTo>
                    <a:pt x="303945" y="410440"/>
                    <a:pt x="306041" y="410059"/>
                    <a:pt x="307183" y="407964"/>
                  </a:cubicBezTo>
                  <a:lnTo>
                    <a:pt x="308517" y="407678"/>
                  </a:lnTo>
                  <a:lnTo>
                    <a:pt x="313756" y="406440"/>
                  </a:lnTo>
                  <a:cubicBezTo>
                    <a:pt x="319661" y="405583"/>
                    <a:pt x="322900" y="403963"/>
                    <a:pt x="320804" y="402725"/>
                  </a:cubicBezTo>
                  <a:close/>
                  <a:moveTo>
                    <a:pt x="900210" y="402631"/>
                  </a:moveTo>
                  <a:cubicBezTo>
                    <a:pt x="901543" y="403202"/>
                    <a:pt x="904496" y="405964"/>
                    <a:pt x="903067" y="407298"/>
                  </a:cubicBezTo>
                  <a:cubicBezTo>
                    <a:pt x="901734" y="408631"/>
                    <a:pt x="896495" y="410441"/>
                    <a:pt x="893447" y="409584"/>
                  </a:cubicBezTo>
                  <a:lnTo>
                    <a:pt x="892780" y="410155"/>
                  </a:lnTo>
                  <a:cubicBezTo>
                    <a:pt x="888208" y="413965"/>
                    <a:pt x="886303" y="410632"/>
                    <a:pt x="884017" y="408250"/>
                  </a:cubicBezTo>
                  <a:cubicBezTo>
                    <a:pt x="883636" y="407869"/>
                    <a:pt x="884017" y="406917"/>
                    <a:pt x="884303" y="406345"/>
                  </a:cubicBezTo>
                  <a:cubicBezTo>
                    <a:pt x="884398" y="406155"/>
                    <a:pt x="885732" y="405964"/>
                    <a:pt x="886018" y="406250"/>
                  </a:cubicBezTo>
                  <a:cubicBezTo>
                    <a:pt x="888208" y="408346"/>
                    <a:pt x="890209" y="408060"/>
                    <a:pt x="892304" y="406155"/>
                  </a:cubicBezTo>
                  <a:lnTo>
                    <a:pt x="894018" y="404440"/>
                  </a:lnTo>
                  <a:cubicBezTo>
                    <a:pt x="896019" y="402821"/>
                    <a:pt x="898781" y="402059"/>
                    <a:pt x="900210" y="402631"/>
                  </a:cubicBezTo>
                  <a:close/>
                  <a:moveTo>
                    <a:pt x="1375222" y="402250"/>
                  </a:moveTo>
                  <a:lnTo>
                    <a:pt x="1376175" y="403107"/>
                  </a:lnTo>
                  <a:lnTo>
                    <a:pt x="1379889" y="406250"/>
                  </a:lnTo>
                  <a:cubicBezTo>
                    <a:pt x="1377984" y="410346"/>
                    <a:pt x="1373984" y="413870"/>
                    <a:pt x="1370936" y="414061"/>
                  </a:cubicBezTo>
                  <a:lnTo>
                    <a:pt x="1368936" y="413680"/>
                  </a:lnTo>
                  <a:lnTo>
                    <a:pt x="1367793" y="413489"/>
                  </a:lnTo>
                  <a:cubicBezTo>
                    <a:pt x="1366745" y="412346"/>
                    <a:pt x="1367031" y="410822"/>
                    <a:pt x="1368269" y="410060"/>
                  </a:cubicBezTo>
                  <a:lnTo>
                    <a:pt x="1369603" y="409679"/>
                  </a:lnTo>
                  <a:lnTo>
                    <a:pt x="1370650" y="409298"/>
                  </a:lnTo>
                  <a:cubicBezTo>
                    <a:pt x="1372650" y="409203"/>
                    <a:pt x="1373222" y="407774"/>
                    <a:pt x="1371889" y="406060"/>
                  </a:cubicBezTo>
                  <a:lnTo>
                    <a:pt x="1371603" y="404631"/>
                  </a:lnTo>
                  <a:lnTo>
                    <a:pt x="1371317" y="403583"/>
                  </a:lnTo>
                  <a:cubicBezTo>
                    <a:pt x="1371984" y="402250"/>
                    <a:pt x="1373794" y="401678"/>
                    <a:pt x="1375222" y="402250"/>
                  </a:cubicBezTo>
                  <a:close/>
                  <a:moveTo>
                    <a:pt x="1821754" y="401868"/>
                  </a:moveTo>
                  <a:cubicBezTo>
                    <a:pt x="1822421" y="402249"/>
                    <a:pt x="1822993" y="402821"/>
                    <a:pt x="1823564" y="403297"/>
                  </a:cubicBezTo>
                  <a:lnTo>
                    <a:pt x="1824802" y="404345"/>
                  </a:lnTo>
                  <a:cubicBezTo>
                    <a:pt x="1826231" y="405488"/>
                    <a:pt x="1826707" y="407107"/>
                    <a:pt x="1826517" y="407393"/>
                  </a:cubicBezTo>
                  <a:cubicBezTo>
                    <a:pt x="1826326" y="407678"/>
                    <a:pt x="1824707" y="407202"/>
                    <a:pt x="1822897" y="406250"/>
                  </a:cubicBezTo>
                  <a:cubicBezTo>
                    <a:pt x="1821183" y="405392"/>
                    <a:pt x="1816420" y="405011"/>
                    <a:pt x="1816801" y="407583"/>
                  </a:cubicBezTo>
                  <a:cubicBezTo>
                    <a:pt x="1817182" y="410155"/>
                    <a:pt x="1809753" y="410346"/>
                    <a:pt x="1810800" y="406250"/>
                  </a:cubicBezTo>
                  <a:lnTo>
                    <a:pt x="1812039" y="402821"/>
                  </a:lnTo>
                  <a:cubicBezTo>
                    <a:pt x="1812705" y="401011"/>
                    <a:pt x="1818897" y="400439"/>
                    <a:pt x="1821754" y="401868"/>
                  </a:cubicBezTo>
                  <a:close/>
                  <a:moveTo>
                    <a:pt x="1798227" y="401582"/>
                  </a:moveTo>
                  <a:cubicBezTo>
                    <a:pt x="1799465" y="400058"/>
                    <a:pt x="1804990" y="400439"/>
                    <a:pt x="1803561" y="402249"/>
                  </a:cubicBezTo>
                  <a:cubicBezTo>
                    <a:pt x="1802132" y="404059"/>
                    <a:pt x="1808323" y="405964"/>
                    <a:pt x="1808228" y="406250"/>
                  </a:cubicBezTo>
                  <a:cubicBezTo>
                    <a:pt x="1808133" y="406535"/>
                    <a:pt x="1807371" y="408821"/>
                    <a:pt x="1806704" y="410441"/>
                  </a:cubicBezTo>
                  <a:cubicBezTo>
                    <a:pt x="1806037" y="412155"/>
                    <a:pt x="1795274" y="414632"/>
                    <a:pt x="1793750" y="413203"/>
                  </a:cubicBezTo>
                  <a:cubicBezTo>
                    <a:pt x="1792226" y="411679"/>
                    <a:pt x="1792131" y="409393"/>
                    <a:pt x="1793560" y="408059"/>
                  </a:cubicBezTo>
                  <a:cubicBezTo>
                    <a:pt x="1794988" y="406726"/>
                    <a:pt x="1800703" y="408250"/>
                    <a:pt x="1801561" y="406726"/>
                  </a:cubicBezTo>
                  <a:lnTo>
                    <a:pt x="1801085" y="406345"/>
                  </a:lnTo>
                  <a:lnTo>
                    <a:pt x="1800132" y="405488"/>
                  </a:lnTo>
                  <a:cubicBezTo>
                    <a:pt x="1797846" y="404916"/>
                    <a:pt x="1796988" y="403202"/>
                    <a:pt x="1798227" y="401582"/>
                  </a:cubicBezTo>
                  <a:close/>
                  <a:moveTo>
                    <a:pt x="290419" y="400915"/>
                  </a:moveTo>
                  <a:cubicBezTo>
                    <a:pt x="287181" y="399963"/>
                    <a:pt x="282704" y="402249"/>
                    <a:pt x="280418" y="405868"/>
                  </a:cubicBezTo>
                  <a:lnTo>
                    <a:pt x="272417" y="403582"/>
                  </a:lnTo>
                  <a:lnTo>
                    <a:pt x="268988" y="402630"/>
                  </a:lnTo>
                  <a:cubicBezTo>
                    <a:pt x="268512" y="405297"/>
                    <a:pt x="266798" y="407297"/>
                    <a:pt x="265274" y="407107"/>
                  </a:cubicBezTo>
                  <a:cubicBezTo>
                    <a:pt x="263750" y="406916"/>
                    <a:pt x="258606" y="408916"/>
                    <a:pt x="257177" y="409202"/>
                  </a:cubicBezTo>
                  <a:cubicBezTo>
                    <a:pt x="255749" y="409488"/>
                    <a:pt x="249652" y="407107"/>
                    <a:pt x="246890" y="406154"/>
                  </a:cubicBezTo>
                  <a:cubicBezTo>
                    <a:pt x="244128" y="405106"/>
                    <a:pt x="236317" y="409583"/>
                    <a:pt x="234032" y="411393"/>
                  </a:cubicBezTo>
                  <a:lnTo>
                    <a:pt x="232031" y="413107"/>
                  </a:lnTo>
                  <a:cubicBezTo>
                    <a:pt x="228888" y="415679"/>
                    <a:pt x="229174" y="415774"/>
                    <a:pt x="226792" y="413203"/>
                  </a:cubicBezTo>
                  <a:cubicBezTo>
                    <a:pt x="225268" y="411583"/>
                    <a:pt x="223649" y="409964"/>
                    <a:pt x="221744" y="408631"/>
                  </a:cubicBezTo>
                  <a:lnTo>
                    <a:pt x="220696" y="407964"/>
                  </a:lnTo>
                  <a:cubicBezTo>
                    <a:pt x="218887" y="407869"/>
                    <a:pt x="217267" y="408345"/>
                    <a:pt x="217172" y="409012"/>
                  </a:cubicBezTo>
                  <a:cubicBezTo>
                    <a:pt x="216982" y="409678"/>
                    <a:pt x="215077" y="411488"/>
                    <a:pt x="213267" y="411298"/>
                  </a:cubicBezTo>
                  <a:cubicBezTo>
                    <a:pt x="211457" y="411107"/>
                    <a:pt x="212410" y="416155"/>
                    <a:pt x="213076" y="417394"/>
                  </a:cubicBezTo>
                  <a:cubicBezTo>
                    <a:pt x="213458" y="418727"/>
                    <a:pt x="218029" y="418822"/>
                    <a:pt x="219268" y="417775"/>
                  </a:cubicBezTo>
                  <a:cubicBezTo>
                    <a:pt x="220506" y="416727"/>
                    <a:pt x="225078" y="417203"/>
                    <a:pt x="229459" y="418822"/>
                  </a:cubicBezTo>
                  <a:lnTo>
                    <a:pt x="233555" y="419965"/>
                  </a:lnTo>
                  <a:cubicBezTo>
                    <a:pt x="234317" y="420156"/>
                    <a:pt x="236413" y="419013"/>
                    <a:pt x="236889" y="418060"/>
                  </a:cubicBezTo>
                  <a:cubicBezTo>
                    <a:pt x="237556" y="416822"/>
                    <a:pt x="237270" y="416536"/>
                    <a:pt x="239651" y="416632"/>
                  </a:cubicBezTo>
                  <a:lnTo>
                    <a:pt x="245652" y="416822"/>
                  </a:lnTo>
                  <a:cubicBezTo>
                    <a:pt x="252224" y="417394"/>
                    <a:pt x="258987" y="417775"/>
                    <a:pt x="260797" y="417679"/>
                  </a:cubicBezTo>
                  <a:lnTo>
                    <a:pt x="262321" y="417203"/>
                  </a:lnTo>
                  <a:lnTo>
                    <a:pt x="266798" y="415870"/>
                  </a:lnTo>
                  <a:cubicBezTo>
                    <a:pt x="272417" y="413965"/>
                    <a:pt x="275084" y="412250"/>
                    <a:pt x="272703" y="411964"/>
                  </a:cubicBezTo>
                  <a:lnTo>
                    <a:pt x="271750" y="411298"/>
                  </a:lnTo>
                  <a:lnTo>
                    <a:pt x="270226" y="410250"/>
                  </a:lnTo>
                  <a:cubicBezTo>
                    <a:pt x="269179" y="409202"/>
                    <a:pt x="270608" y="409393"/>
                    <a:pt x="273465" y="410821"/>
                  </a:cubicBezTo>
                  <a:cubicBezTo>
                    <a:pt x="276323" y="412250"/>
                    <a:pt x="286038" y="411774"/>
                    <a:pt x="286038" y="410250"/>
                  </a:cubicBezTo>
                  <a:lnTo>
                    <a:pt x="286133" y="408916"/>
                  </a:lnTo>
                  <a:cubicBezTo>
                    <a:pt x="286228" y="407202"/>
                    <a:pt x="285562" y="404916"/>
                    <a:pt x="286705" y="404059"/>
                  </a:cubicBezTo>
                  <a:close/>
                  <a:moveTo>
                    <a:pt x="1753841" y="399487"/>
                  </a:moveTo>
                  <a:cubicBezTo>
                    <a:pt x="1756413" y="400630"/>
                    <a:pt x="1759366" y="402821"/>
                    <a:pt x="1760318" y="404345"/>
                  </a:cubicBezTo>
                  <a:lnTo>
                    <a:pt x="1760127" y="405583"/>
                  </a:lnTo>
                  <a:cubicBezTo>
                    <a:pt x="1759747" y="407393"/>
                    <a:pt x="1758604" y="409203"/>
                    <a:pt x="1757365" y="410822"/>
                  </a:cubicBezTo>
                  <a:cubicBezTo>
                    <a:pt x="1756889" y="411489"/>
                    <a:pt x="1755175" y="411870"/>
                    <a:pt x="1754127" y="411679"/>
                  </a:cubicBezTo>
                  <a:lnTo>
                    <a:pt x="1744411" y="410441"/>
                  </a:lnTo>
                  <a:cubicBezTo>
                    <a:pt x="1745459" y="414727"/>
                    <a:pt x="1746221" y="418537"/>
                    <a:pt x="1746126" y="418918"/>
                  </a:cubicBezTo>
                  <a:cubicBezTo>
                    <a:pt x="1746030" y="419299"/>
                    <a:pt x="1744507" y="420061"/>
                    <a:pt x="1742982" y="419775"/>
                  </a:cubicBezTo>
                  <a:lnTo>
                    <a:pt x="1742506" y="419109"/>
                  </a:lnTo>
                  <a:cubicBezTo>
                    <a:pt x="1741935" y="418346"/>
                    <a:pt x="1742411" y="417108"/>
                    <a:pt x="1742316" y="416061"/>
                  </a:cubicBezTo>
                  <a:lnTo>
                    <a:pt x="1741935" y="413108"/>
                  </a:lnTo>
                  <a:cubicBezTo>
                    <a:pt x="1739363" y="411774"/>
                    <a:pt x="1738125" y="409584"/>
                    <a:pt x="1739173" y="408250"/>
                  </a:cubicBezTo>
                  <a:cubicBezTo>
                    <a:pt x="1740220" y="406917"/>
                    <a:pt x="1743840" y="403297"/>
                    <a:pt x="1744125" y="404154"/>
                  </a:cubicBezTo>
                  <a:cubicBezTo>
                    <a:pt x="1744507" y="405012"/>
                    <a:pt x="1746888" y="406726"/>
                    <a:pt x="1748698" y="406250"/>
                  </a:cubicBezTo>
                  <a:lnTo>
                    <a:pt x="1750031" y="405393"/>
                  </a:lnTo>
                  <a:cubicBezTo>
                    <a:pt x="1751079" y="404726"/>
                    <a:pt x="1751936" y="403678"/>
                    <a:pt x="1752412" y="402630"/>
                  </a:cubicBezTo>
                  <a:close/>
                  <a:moveTo>
                    <a:pt x="1013081" y="399487"/>
                  </a:moveTo>
                  <a:lnTo>
                    <a:pt x="1013653" y="403868"/>
                  </a:lnTo>
                  <a:lnTo>
                    <a:pt x="1013843" y="405678"/>
                  </a:lnTo>
                  <a:cubicBezTo>
                    <a:pt x="1016510" y="408250"/>
                    <a:pt x="1016986" y="409869"/>
                    <a:pt x="1014700" y="409107"/>
                  </a:cubicBezTo>
                  <a:cubicBezTo>
                    <a:pt x="1012510" y="408345"/>
                    <a:pt x="1007652" y="403201"/>
                    <a:pt x="1007652" y="401868"/>
                  </a:cubicBezTo>
                  <a:cubicBezTo>
                    <a:pt x="1007652" y="400534"/>
                    <a:pt x="1010128" y="399391"/>
                    <a:pt x="1013081" y="399487"/>
                  </a:cubicBezTo>
                  <a:close/>
                  <a:moveTo>
                    <a:pt x="1705929" y="398534"/>
                  </a:moveTo>
                  <a:lnTo>
                    <a:pt x="1707148" y="398737"/>
                  </a:lnTo>
                  <a:lnTo>
                    <a:pt x="1702501" y="401487"/>
                  </a:lnTo>
                  <a:cubicBezTo>
                    <a:pt x="1704025" y="402915"/>
                    <a:pt x="1705549" y="401582"/>
                    <a:pt x="1705929" y="398534"/>
                  </a:cubicBezTo>
                  <a:close/>
                  <a:moveTo>
                    <a:pt x="2233996" y="396439"/>
                  </a:moveTo>
                  <a:cubicBezTo>
                    <a:pt x="2234092" y="397011"/>
                    <a:pt x="2232949" y="399773"/>
                    <a:pt x="2231234" y="400821"/>
                  </a:cubicBezTo>
                  <a:cubicBezTo>
                    <a:pt x="2229520" y="401869"/>
                    <a:pt x="2232377" y="407203"/>
                    <a:pt x="2230567" y="406727"/>
                  </a:cubicBezTo>
                  <a:lnTo>
                    <a:pt x="2228948" y="406250"/>
                  </a:lnTo>
                  <a:lnTo>
                    <a:pt x="2227519" y="405679"/>
                  </a:lnTo>
                  <a:cubicBezTo>
                    <a:pt x="2225900" y="405203"/>
                    <a:pt x="2225900" y="403393"/>
                    <a:pt x="2227519" y="401774"/>
                  </a:cubicBezTo>
                  <a:cubicBezTo>
                    <a:pt x="2229138" y="400154"/>
                    <a:pt x="2233901" y="395773"/>
                    <a:pt x="2233996" y="396439"/>
                  </a:cubicBezTo>
                  <a:close/>
                  <a:moveTo>
                    <a:pt x="1777938" y="396133"/>
                  </a:moveTo>
                  <a:lnTo>
                    <a:pt x="1778034" y="398153"/>
                  </a:lnTo>
                  <a:cubicBezTo>
                    <a:pt x="1777177" y="401392"/>
                    <a:pt x="1776129" y="402820"/>
                    <a:pt x="1775748" y="401487"/>
                  </a:cubicBezTo>
                  <a:close/>
                  <a:moveTo>
                    <a:pt x="1711549" y="395867"/>
                  </a:moveTo>
                  <a:cubicBezTo>
                    <a:pt x="1712026" y="395581"/>
                    <a:pt x="1713645" y="395867"/>
                    <a:pt x="1714121" y="396343"/>
                  </a:cubicBezTo>
                  <a:cubicBezTo>
                    <a:pt x="1716121" y="398058"/>
                    <a:pt x="1717836" y="399963"/>
                    <a:pt x="1720788" y="397105"/>
                  </a:cubicBezTo>
                  <a:cubicBezTo>
                    <a:pt x="1721074" y="396820"/>
                    <a:pt x="1723646" y="397962"/>
                    <a:pt x="1724885" y="398725"/>
                  </a:cubicBezTo>
                  <a:lnTo>
                    <a:pt x="1728027" y="400725"/>
                  </a:lnTo>
                  <a:cubicBezTo>
                    <a:pt x="1731742" y="403297"/>
                    <a:pt x="1734219" y="405963"/>
                    <a:pt x="1733457" y="406821"/>
                  </a:cubicBezTo>
                  <a:cubicBezTo>
                    <a:pt x="1732695" y="407583"/>
                    <a:pt x="1729361" y="408821"/>
                    <a:pt x="1728123" y="407202"/>
                  </a:cubicBezTo>
                  <a:cubicBezTo>
                    <a:pt x="1726789" y="405583"/>
                    <a:pt x="1722122" y="401868"/>
                    <a:pt x="1721170" y="403106"/>
                  </a:cubicBezTo>
                  <a:cubicBezTo>
                    <a:pt x="1720122" y="404344"/>
                    <a:pt x="1716979" y="406821"/>
                    <a:pt x="1716407" y="405963"/>
                  </a:cubicBezTo>
                  <a:lnTo>
                    <a:pt x="1716407" y="405202"/>
                  </a:lnTo>
                  <a:cubicBezTo>
                    <a:pt x="1716503" y="401487"/>
                    <a:pt x="1714407" y="399772"/>
                    <a:pt x="1709930" y="399201"/>
                  </a:cubicBezTo>
                  <a:lnTo>
                    <a:pt x="1707148" y="398737"/>
                  </a:lnTo>
                  <a:lnTo>
                    <a:pt x="1707168" y="398725"/>
                  </a:lnTo>
                  <a:close/>
                  <a:moveTo>
                    <a:pt x="1862712" y="395106"/>
                  </a:moveTo>
                  <a:cubicBezTo>
                    <a:pt x="1866998" y="394439"/>
                    <a:pt x="1865474" y="397487"/>
                    <a:pt x="1865951" y="399297"/>
                  </a:cubicBezTo>
                  <a:cubicBezTo>
                    <a:pt x="1866141" y="399868"/>
                    <a:pt x="1867474" y="400821"/>
                    <a:pt x="1867760" y="400725"/>
                  </a:cubicBezTo>
                  <a:lnTo>
                    <a:pt x="1868903" y="400344"/>
                  </a:lnTo>
                  <a:cubicBezTo>
                    <a:pt x="1869951" y="400535"/>
                    <a:pt x="1871475" y="401964"/>
                    <a:pt x="1872332" y="403488"/>
                  </a:cubicBezTo>
                  <a:cubicBezTo>
                    <a:pt x="1873189" y="405012"/>
                    <a:pt x="1876428" y="407583"/>
                    <a:pt x="1873475" y="410441"/>
                  </a:cubicBezTo>
                  <a:lnTo>
                    <a:pt x="1869475" y="409488"/>
                  </a:lnTo>
                  <a:lnTo>
                    <a:pt x="1867665" y="409107"/>
                  </a:lnTo>
                  <a:cubicBezTo>
                    <a:pt x="1865855" y="408631"/>
                    <a:pt x="1863188" y="409679"/>
                    <a:pt x="1861760" y="411489"/>
                  </a:cubicBezTo>
                  <a:lnTo>
                    <a:pt x="1860711" y="413203"/>
                  </a:lnTo>
                  <a:lnTo>
                    <a:pt x="1860235" y="414060"/>
                  </a:lnTo>
                  <a:cubicBezTo>
                    <a:pt x="1859664" y="416442"/>
                    <a:pt x="1858997" y="417108"/>
                    <a:pt x="1858616" y="415394"/>
                  </a:cubicBezTo>
                  <a:cubicBezTo>
                    <a:pt x="1858521" y="413584"/>
                    <a:pt x="1850615" y="411108"/>
                    <a:pt x="1849948" y="412822"/>
                  </a:cubicBezTo>
                  <a:cubicBezTo>
                    <a:pt x="1849282" y="414537"/>
                    <a:pt x="1848615" y="414918"/>
                    <a:pt x="1848520" y="413775"/>
                  </a:cubicBezTo>
                  <a:lnTo>
                    <a:pt x="1847853" y="413013"/>
                  </a:lnTo>
                  <a:lnTo>
                    <a:pt x="1844043" y="408345"/>
                  </a:lnTo>
                  <a:cubicBezTo>
                    <a:pt x="1840518" y="410917"/>
                    <a:pt x="1837756" y="413775"/>
                    <a:pt x="1837756" y="414727"/>
                  </a:cubicBezTo>
                  <a:lnTo>
                    <a:pt x="1837280" y="415013"/>
                  </a:lnTo>
                  <a:cubicBezTo>
                    <a:pt x="1836327" y="415489"/>
                    <a:pt x="1835089" y="415870"/>
                    <a:pt x="1833946" y="415870"/>
                  </a:cubicBezTo>
                  <a:cubicBezTo>
                    <a:pt x="1833470" y="415870"/>
                    <a:pt x="1832518" y="415013"/>
                    <a:pt x="1832518" y="414441"/>
                  </a:cubicBezTo>
                  <a:lnTo>
                    <a:pt x="1832327" y="412441"/>
                  </a:lnTo>
                  <a:cubicBezTo>
                    <a:pt x="1832422" y="410060"/>
                    <a:pt x="1836232" y="405583"/>
                    <a:pt x="1840900" y="402535"/>
                  </a:cubicBezTo>
                  <a:lnTo>
                    <a:pt x="1846138" y="407012"/>
                  </a:lnTo>
                  <a:cubicBezTo>
                    <a:pt x="1846329" y="407202"/>
                    <a:pt x="1848805" y="406059"/>
                    <a:pt x="1849567" y="405107"/>
                  </a:cubicBezTo>
                  <a:lnTo>
                    <a:pt x="1851186" y="403202"/>
                  </a:lnTo>
                  <a:cubicBezTo>
                    <a:pt x="1853187" y="399963"/>
                    <a:pt x="1854997" y="399011"/>
                    <a:pt x="1855282" y="401106"/>
                  </a:cubicBezTo>
                  <a:cubicBezTo>
                    <a:pt x="1855568" y="403202"/>
                    <a:pt x="1858616" y="406917"/>
                    <a:pt x="1861664" y="405774"/>
                  </a:cubicBezTo>
                  <a:lnTo>
                    <a:pt x="1860902" y="402345"/>
                  </a:lnTo>
                  <a:lnTo>
                    <a:pt x="1860711" y="401678"/>
                  </a:lnTo>
                  <a:cubicBezTo>
                    <a:pt x="1860807" y="400916"/>
                    <a:pt x="1860044" y="398154"/>
                    <a:pt x="1858997" y="395677"/>
                  </a:cubicBezTo>
                  <a:close/>
                  <a:moveTo>
                    <a:pt x="2142651" y="395010"/>
                  </a:moveTo>
                  <a:cubicBezTo>
                    <a:pt x="2148366" y="396439"/>
                    <a:pt x="2151034" y="400344"/>
                    <a:pt x="2148652" y="403487"/>
                  </a:cubicBezTo>
                  <a:lnTo>
                    <a:pt x="2143699" y="399773"/>
                  </a:lnTo>
                  <a:cubicBezTo>
                    <a:pt x="2142270" y="398725"/>
                    <a:pt x="2138841" y="398820"/>
                    <a:pt x="2136555" y="399201"/>
                  </a:cubicBezTo>
                  <a:lnTo>
                    <a:pt x="2135222" y="399487"/>
                  </a:lnTo>
                  <a:cubicBezTo>
                    <a:pt x="2133698" y="401582"/>
                    <a:pt x="2131317" y="402344"/>
                    <a:pt x="2130078" y="401106"/>
                  </a:cubicBezTo>
                  <a:cubicBezTo>
                    <a:pt x="2128840" y="399868"/>
                    <a:pt x="2129602" y="397201"/>
                    <a:pt x="2134555" y="397867"/>
                  </a:cubicBezTo>
                  <a:lnTo>
                    <a:pt x="2139413" y="396153"/>
                  </a:lnTo>
                  <a:close/>
                  <a:moveTo>
                    <a:pt x="2296004" y="394915"/>
                  </a:moveTo>
                  <a:cubicBezTo>
                    <a:pt x="2295527" y="395868"/>
                    <a:pt x="2295623" y="398535"/>
                    <a:pt x="2297147" y="398821"/>
                  </a:cubicBezTo>
                  <a:cubicBezTo>
                    <a:pt x="2298671" y="399106"/>
                    <a:pt x="2298289" y="407107"/>
                    <a:pt x="2296194" y="407107"/>
                  </a:cubicBezTo>
                  <a:cubicBezTo>
                    <a:pt x="2294004" y="407107"/>
                    <a:pt x="2291717" y="405774"/>
                    <a:pt x="2291050" y="404155"/>
                  </a:cubicBezTo>
                  <a:cubicBezTo>
                    <a:pt x="2290384" y="402535"/>
                    <a:pt x="2289907" y="397678"/>
                    <a:pt x="2291241" y="396820"/>
                  </a:cubicBezTo>
                  <a:cubicBezTo>
                    <a:pt x="2292575" y="395963"/>
                    <a:pt x="2296480" y="393963"/>
                    <a:pt x="2296004" y="394915"/>
                  </a:cubicBezTo>
                  <a:close/>
                  <a:moveTo>
                    <a:pt x="2343629" y="394534"/>
                  </a:moveTo>
                  <a:cubicBezTo>
                    <a:pt x="2345344" y="395581"/>
                    <a:pt x="2350201" y="398534"/>
                    <a:pt x="2350106" y="398725"/>
                  </a:cubicBezTo>
                  <a:cubicBezTo>
                    <a:pt x="2350011" y="398915"/>
                    <a:pt x="2347915" y="398725"/>
                    <a:pt x="2345439" y="397868"/>
                  </a:cubicBezTo>
                  <a:cubicBezTo>
                    <a:pt x="2342962" y="397010"/>
                    <a:pt x="2333247" y="399677"/>
                    <a:pt x="2331247" y="399106"/>
                  </a:cubicBezTo>
                  <a:cubicBezTo>
                    <a:pt x="2329151" y="398534"/>
                    <a:pt x="2329342" y="397296"/>
                    <a:pt x="2331628" y="396344"/>
                  </a:cubicBezTo>
                  <a:cubicBezTo>
                    <a:pt x="2333913" y="395391"/>
                    <a:pt x="2341819" y="393486"/>
                    <a:pt x="2343629" y="394534"/>
                  </a:cubicBezTo>
                  <a:close/>
                  <a:moveTo>
                    <a:pt x="2354106" y="393963"/>
                  </a:moveTo>
                  <a:cubicBezTo>
                    <a:pt x="2354678" y="393582"/>
                    <a:pt x="2365060" y="393486"/>
                    <a:pt x="2367822" y="395868"/>
                  </a:cubicBezTo>
                  <a:cubicBezTo>
                    <a:pt x="2370584" y="398249"/>
                    <a:pt x="2367441" y="399201"/>
                    <a:pt x="2360869" y="397963"/>
                  </a:cubicBezTo>
                  <a:lnTo>
                    <a:pt x="2356392" y="396915"/>
                  </a:lnTo>
                  <a:lnTo>
                    <a:pt x="2355154" y="396630"/>
                  </a:lnTo>
                  <a:cubicBezTo>
                    <a:pt x="2354011" y="395677"/>
                    <a:pt x="2353535" y="394534"/>
                    <a:pt x="2354106" y="393963"/>
                  </a:cubicBezTo>
                  <a:close/>
                  <a:moveTo>
                    <a:pt x="1777726" y="391653"/>
                  </a:moveTo>
                  <a:lnTo>
                    <a:pt x="1779177" y="393105"/>
                  </a:lnTo>
                  <a:lnTo>
                    <a:pt x="1777938" y="396133"/>
                  </a:lnTo>
                  <a:close/>
                  <a:moveTo>
                    <a:pt x="489587" y="390819"/>
                  </a:moveTo>
                  <a:cubicBezTo>
                    <a:pt x="488540" y="391581"/>
                    <a:pt x="487016" y="392724"/>
                    <a:pt x="487206" y="393486"/>
                  </a:cubicBezTo>
                  <a:lnTo>
                    <a:pt x="488158" y="397201"/>
                  </a:lnTo>
                  <a:cubicBezTo>
                    <a:pt x="484825" y="397582"/>
                    <a:pt x="484349" y="397677"/>
                    <a:pt x="487111" y="397486"/>
                  </a:cubicBezTo>
                  <a:cubicBezTo>
                    <a:pt x="489873" y="397296"/>
                    <a:pt x="496159" y="400534"/>
                    <a:pt x="496636" y="400058"/>
                  </a:cubicBezTo>
                  <a:cubicBezTo>
                    <a:pt x="497112" y="399582"/>
                    <a:pt x="495778" y="396724"/>
                    <a:pt x="493969" y="394343"/>
                  </a:cubicBezTo>
                  <a:lnTo>
                    <a:pt x="492159" y="392248"/>
                  </a:lnTo>
                  <a:cubicBezTo>
                    <a:pt x="491587" y="391581"/>
                    <a:pt x="489778" y="390628"/>
                    <a:pt x="489587" y="390819"/>
                  </a:cubicBezTo>
                  <a:close/>
                  <a:moveTo>
                    <a:pt x="1673069" y="390152"/>
                  </a:moveTo>
                  <a:cubicBezTo>
                    <a:pt x="1677736" y="390628"/>
                    <a:pt x="1682403" y="399201"/>
                    <a:pt x="1678688" y="399010"/>
                  </a:cubicBezTo>
                  <a:lnTo>
                    <a:pt x="1678308" y="398153"/>
                  </a:lnTo>
                  <a:cubicBezTo>
                    <a:pt x="1677165" y="395391"/>
                    <a:pt x="1676593" y="393391"/>
                    <a:pt x="1672783" y="395867"/>
                  </a:cubicBezTo>
                  <a:lnTo>
                    <a:pt x="1670306" y="397486"/>
                  </a:lnTo>
                  <a:cubicBezTo>
                    <a:pt x="1671164" y="399772"/>
                    <a:pt x="1672021" y="402058"/>
                    <a:pt x="1672212" y="402535"/>
                  </a:cubicBezTo>
                  <a:cubicBezTo>
                    <a:pt x="1672402" y="403011"/>
                    <a:pt x="1671259" y="403868"/>
                    <a:pt x="1669354" y="403201"/>
                  </a:cubicBezTo>
                  <a:lnTo>
                    <a:pt x="1668021" y="402439"/>
                  </a:lnTo>
                  <a:lnTo>
                    <a:pt x="1664687" y="400534"/>
                  </a:lnTo>
                  <a:cubicBezTo>
                    <a:pt x="1666115" y="398058"/>
                    <a:pt x="1667068" y="394153"/>
                    <a:pt x="1666115" y="392438"/>
                  </a:cubicBezTo>
                  <a:cubicBezTo>
                    <a:pt x="1665258" y="390724"/>
                    <a:pt x="1668307" y="389676"/>
                    <a:pt x="1673069" y="390152"/>
                  </a:cubicBezTo>
                  <a:close/>
                  <a:moveTo>
                    <a:pt x="2087215" y="389581"/>
                  </a:moveTo>
                  <a:cubicBezTo>
                    <a:pt x="2087978" y="388152"/>
                    <a:pt x="2097883" y="391962"/>
                    <a:pt x="2100074" y="392343"/>
                  </a:cubicBezTo>
                  <a:cubicBezTo>
                    <a:pt x="2102265" y="392724"/>
                    <a:pt x="2103027" y="393677"/>
                    <a:pt x="2101884" y="394534"/>
                  </a:cubicBezTo>
                  <a:cubicBezTo>
                    <a:pt x="2100741" y="395296"/>
                    <a:pt x="2093788" y="393677"/>
                    <a:pt x="2092073" y="393296"/>
                  </a:cubicBezTo>
                  <a:cubicBezTo>
                    <a:pt x="2090359" y="393010"/>
                    <a:pt x="2086453" y="391010"/>
                    <a:pt x="2087215" y="389581"/>
                  </a:cubicBezTo>
                  <a:close/>
                  <a:moveTo>
                    <a:pt x="462822" y="389295"/>
                  </a:moveTo>
                  <a:cubicBezTo>
                    <a:pt x="461108" y="389009"/>
                    <a:pt x="459488" y="389390"/>
                    <a:pt x="459202" y="390152"/>
                  </a:cubicBezTo>
                  <a:cubicBezTo>
                    <a:pt x="458917" y="390914"/>
                    <a:pt x="460250" y="395010"/>
                    <a:pt x="461393" y="398439"/>
                  </a:cubicBezTo>
                  <a:lnTo>
                    <a:pt x="456154" y="400249"/>
                  </a:lnTo>
                  <a:lnTo>
                    <a:pt x="454726" y="400725"/>
                  </a:lnTo>
                  <a:cubicBezTo>
                    <a:pt x="453392" y="403678"/>
                    <a:pt x="453487" y="405202"/>
                    <a:pt x="454821" y="404059"/>
                  </a:cubicBezTo>
                  <a:cubicBezTo>
                    <a:pt x="456250" y="403011"/>
                    <a:pt x="462346" y="403201"/>
                    <a:pt x="463393" y="403963"/>
                  </a:cubicBezTo>
                  <a:cubicBezTo>
                    <a:pt x="464346" y="404725"/>
                    <a:pt x="466156" y="404535"/>
                    <a:pt x="467394" y="403582"/>
                  </a:cubicBezTo>
                  <a:lnTo>
                    <a:pt x="472347" y="402916"/>
                  </a:lnTo>
                  <a:cubicBezTo>
                    <a:pt x="472918" y="402820"/>
                    <a:pt x="473776" y="402439"/>
                    <a:pt x="473966" y="402058"/>
                  </a:cubicBezTo>
                  <a:cubicBezTo>
                    <a:pt x="474252" y="401487"/>
                    <a:pt x="474252" y="400249"/>
                    <a:pt x="473871" y="400153"/>
                  </a:cubicBezTo>
                  <a:lnTo>
                    <a:pt x="470633" y="398629"/>
                  </a:lnTo>
                  <a:cubicBezTo>
                    <a:pt x="466823" y="397105"/>
                    <a:pt x="465299" y="394057"/>
                    <a:pt x="467203" y="391771"/>
                  </a:cubicBezTo>
                  <a:lnTo>
                    <a:pt x="464060" y="389962"/>
                  </a:lnTo>
                  <a:close/>
                  <a:moveTo>
                    <a:pt x="1095568" y="388533"/>
                  </a:moveTo>
                  <a:cubicBezTo>
                    <a:pt x="1096902" y="389771"/>
                    <a:pt x="1099759" y="393867"/>
                    <a:pt x="1101093" y="395010"/>
                  </a:cubicBezTo>
                  <a:cubicBezTo>
                    <a:pt x="1102426" y="396248"/>
                    <a:pt x="1101569" y="395677"/>
                    <a:pt x="1099092" y="393867"/>
                  </a:cubicBezTo>
                  <a:cubicBezTo>
                    <a:pt x="1096616" y="392057"/>
                    <a:pt x="1088329" y="392057"/>
                    <a:pt x="1088234" y="391486"/>
                  </a:cubicBezTo>
                  <a:cubicBezTo>
                    <a:pt x="1088044" y="391009"/>
                    <a:pt x="1089377" y="389200"/>
                    <a:pt x="1091568" y="388724"/>
                  </a:cubicBezTo>
                  <a:lnTo>
                    <a:pt x="1093568" y="388628"/>
                  </a:lnTo>
                  <a:close/>
                  <a:moveTo>
                    <a:pt x="1774129" y="388057"/>
                  </a:moveTo>
                  <a:cubicBezTo>
                    <a:pt x="1775891" y="387724"/>
                    <a:pt x="1777082" y="389438"/>
                    <a:pt x="1777725" y="391641"/>
                  </a:cubicBezTo>
                  <a:lnTo>
                    <a:pt x="1777726" y="391653"/>
                  </a:lnTo>
                  <a:lnTo>
                    <a:pt x="1777653" y="391581"/>
                  </a:lnTo>
                  <a:close/>
                  <a:moveTo>
                    <a:pt x="10385" y="383675"/>
                  </a:moveTo>
                  <a:cubicBezTo>
                    <a:pt x="10290" y="381770"/>
                    <a:pt x="15624" y="381770"/>
                    <a:pt x="18577" y="384247"/>
                  </a:cubicBezTo>
                  <a:lnTo>
                    <a:pt x="19624" y="385104"/>
                  </a:lnTo>
                  <a:cubicBezTo>
                    <a:pt x="20005" y="386533"/>
                    <a:pt x="19338" y="387485"/>
                    <a:pt x="18005" y="387104"/>
                  </a:cubicBezTo>
                  <a:lnTo>
                    <a:pt x="16767" y="386914"/>
                  </a:lnTo>
                  <a:cubicBezTo>
                    <a:pt x="14481" y="386438"/>
                    <a:pt x="13052" y="386723"/>
                    <a:pt x="12576" y="389105"/>
                  </a:cubicBezTo>
                  <a:lnTo>
                    <a:pt x="12004" y="391867"/>
                  </a:lnTo>
                  <a:cubicBezTo>
                    <a:pt x="7432" y="393581"/>
                    <a:pt x="3241" y="394439"/>
                    <a:pt x="2574" y="393867"/>
                  </a:cubicBezTo>
                  <a:lnTo>
                    <a:pt x="2479" y="393296"/>
                  </a:lnTo>
                  <a:cubicBezTo>
                    <a:pt x="2384" y="392724"/>
                    <a:pt x="2574" y="391581"/>
                    <a:pt x="2955" y="391486"/>
                  </a:cubicBezTo>
                  <a:cubicBezTo>
                    <a:pt x="7718" y="390248"/>
                    <a:pt x="10766" y="388438"/>
                    <a:pt x="10385" y="383675"/>
                  </a:cubicBezTo>
                  <a:close/>
                  <a:moveTo>
                    <a:pt x="675896" y="378627"/>
                  </a:moveTo>
                  <a:lnTo>
                    <a:pt x="673039" y="379484"/>
                  </a:lnTo>
                  <a:cubicBezTo>
                    <a:pt x="672658" y="382342"/>
                    <a:pt x="671419" y="385580"/>
                    <a:pt x="670372" y="386818"/>
                  </a:cubicBezTo>
                  <a:lnTo>
                    <a:pt x="669991" y="388057"/>
                  </a:lnTo>
                  <a:cubicBezTo>
                    <a:pt x="669800" y="388819"/>
                    <a:pt x="670562" y="390247"/>
                    <a:pt x="671324" y="390533"/>
                  </a:cubicBezTo>
                  <a:lnTo>
                    <a:pt x="672182" y="390819"/>
                  </a:lnTo>
                  <a:cubicBezTo>
                    <a:pt x="673610" y="390343"/>
                    <a:pt x="676849" y="386342"/>
                    <a:pt x="677516" y="384723"/>
                  </a:cubicBezTo>
                  <a:cubicBezTo>
                    <a:pt x="678277" y="383104"/>
                    <a:pt x="679611" y="383104"/>
                    <a:pt x="680564" y="384532"/>
                  </a:cubicBezTo>
                  <a:cubicBezTo>
                    <a:pt x="681516" y="385961"/>
                    <a:pt x="686945" y="386818"/>
                    <a:pt x="684469" y="385009"/>
                  </a:cubicBezTo>
                  <a:lnTo>
                    <a:pt x="683231" y="383485"/>
                  </a:lnTo>
                  <a:cubicBezTo>
                    <a:pt x="682564" y="382627"/>
                    <a:pt x="688088" y="380532"/>
                    <a:pt x="682278" y="380056"/>
                  </a:cubicBezTo>
                  <a:cubicBezTo>
                    <a:pt x="680087" y="379865"/>
                    <a:pt x="677611" y="378151"/>
                    <a:pt x="675896" y="378627"/>
                  </a:cubicBezTo>
                  <a:close/>
                  <a:moveTo>
                    <a:pt x="1291116" y="374912"/>
                  </a:moveTo>
                  <a:cubicBezTo>
                    <a:pt x="1292259" y="376055"/>
                    <a:pt x="1291116" y="382532"/>
                    <a:pt x="1288068" y="387009"/>
                  </a:cubicBezTo>
                  <a:lnTo>
                    <a:pt x="1283020" y="386438"/>
                  </a:lnTo>
                  <a:cubicBezTo>
                    <a:pt x="1282258" y="386342"/>
                    <a:pt x="1281115" y="385771"/>
                    <a:pt x="1281115" y="385390"/>
                  </a:cubicBezTo>
                  <a:cubicBezTo>
                    <a:pt x="1281115" y="384437"/>
                    <a:pt x="1281401" y="382723"/>
                    <a:pt x="1281877" y="382723"/>
                  </a:cubicBezTo>
                  <a:cubicBezTo>
                    <a:pt x="1287592" y="381961"/>
                    <a:pt x="1289211" y="379770"/>
                    <a:pt x="1286259" y="375579"/>
                  </a:cubicBezTo>
                  <a:lnTo>
                    <a:pt x="1285973" y="375389"/>
                  </a:lnTo>
                  <a:cubicBezTo>
                    <a:pt x="1287592" y="374055"/>
                    <a:pt x="1289973" y="373865"/>
                    <a:pt x="1291116" y="374912"/>
                  </a:cubicBezTo>
                  <a:close/>
                  <a:moveTo>
                    <a:pt x="727141" y="374245"/>
                  </a:moveTo>
                  <a:cubicBezTo>
                    <a:pt x="727045" y="375865"/>
                    <a:pt x="732951" y="384723"/>
                    <a:pt x="732570" y="388342"/>
                  </a:cubicBezTo>
                  <a:cubicBezTo>
                    <a:pt x="732189" y="391962"/>
                    <a:pt x="735427" y="395010"/>
                    <a:pt x="739714" y="395105"/>
                  </a:cubicBezTo>
                  <a:lnTo>
                    <a:pt x="743048" y="394819"/>
                  </a:lnTo>
                  <a:lnTo>
                    <a:pt x="743619" y="394724"/>
                  </a:lnTo>
                  <a:cubicBezTo>
                    <a:pt x="744000" y="393010"/>
                    <a:pt x="743143" y="391390"/>
                    <a:pt x="741619" y="391295"/>
                  </a:cubicBezTo>
                  <a:lnTo>
                    <a:pt x="741047" y="390628"/>
                  </a:lnTo>
                  <a:lnTo>
                    <a:pt x="740285" y="389771"/>
                  </a:lnTo>
                  <a:cubicBezTo>
                    <a:pt x="740095" y="388342"/>
                    <a:pt x="741333" y="387104"/>
                    <a:pt x="742952" y="387009"/>
                  </a:cubicBezTo>
                  <a:lnTo>
                    <a:pt x="744286" y="387390"/>
                  </a:lnTo>
                  <a:cubicBezTo>
                    <a:pt x="745334" y="387676"/>
                    <a:pt x="746762" y="388723"/>
                    <a:pt x="746953" y="389485"/>
                  </a:cubicBezTo>
                  <a:lnTo>
                    <a:pt x="747429" y="391676"/>
                  </a:lnTo>
                  <a:cubicBezTo>
                    <a:pt x="749620" y="392057"/>
                    <a:pt x="751620" y="391676"/>
                    <a:pt x="751906" y="390819"/>
                  </a:cubicBezTo>
                  <a:cubicBezTo>
                    <a:pt x="752287" y="389962"/>
                    <a:pt x="751715" y="386247"/>
                    <a:pt x="751049" y="384532"/>
                  </a:cubicBezTo>
                  <a:lnTo>
                    <a:pt x="749715" y="383389"/>
                  </a:lnTo>
                  <a:cubicBezTo>
                    <a:pt x="748858" y="382723"/>
                    <a:pt x="746858" y="382532"/>
                    <a:pt x="745524" y="382723"/>
                  </a:cubicBezTo>
                  <a:lnTo>
                    <a:pt x="740571" y="383389"/>
                  </a:lnTo>
                  <a:cubicBezTo>
                    <a:pt x="741238" y="381199"/>
                    <a:pt x="741714" y="379008"/>
                    <a:pt x="741714" y="378436"/>
                  </a:cubicBezTo>
                  <a:cubicBezTo>
                    <a:pt x="741714" y="377960"/>
                    <a:pt x="740095" y="376436"/>
                    <a:pt x="738285" y="376246"/>
                  </a:cubicBezTo>
                  <a:lnTo>
                    <a:pt x="737237" y="376817"/>
                  </a:lnTo>
                  <a:cubicBezTo>
                    <a:pt x="733903" y="378817"/>
                    <a:pt x="731999" y="379008"/>
                    <a:pt x="731617" y="375007"/>
                  </a:cubicBezTo>
                  <a:cubicBezTo>
                    <a:pt x="731522" y="374626"/>
                    <a:pt x="728950" y="374245"/>
                    <a:pt x="727522" y="374245"/>
                  </a:cubicBezTo>
                  <a:close/>
                  <a:moveTo>
                    <a:pt x="477659" y="372641"/>
                  </a:moveTo>
                  <a:lnTo>
                    <a:pt x="477586" y="373769"/>
                  </a:lnTo>
                  <a:lnTo>
                    <a:pt x="476537" y="372797"/>
                  </a:lnTo>
                  <a:close/>
                  <a:moveTo>
                    <a:pt x="752192" y="371102"/>
                  </a:moveTo>
                  <a:lnTo>
                    <a:pt x="748762" y="371864"/>
                  </a:lnTo>
                  <a:cubicBezTo>
                    <a:pt x="746762" y="372340"/>
                    <a:pt x="746667" y="375674"/>
                    <a:pt x="748572" y="375769"/>
                  </a:cubicBezTo>
                  <a:cubicBezTo>
                    <a:pt x="752382" y="375960"/>
                    <a:pt x="752096" y="377484"/>
                    <a:pt x="752573" y="379675"/>
                  </a:cubicBezTo>
                  <a:lnTo>
                    <a:pt x="752953" y="381389"/>
                  </a:lnTo>
                  <a:cubicBezTo>
                    <a:pt x="754573" y="383104"/>
                    <a:pt x="756668" y="383104"/>
                    <a:pt x="757525" y="381484"/>
                  </a:cubicBezTo>
                  <a:lnTo>
                    <a:pt x="756764" y="380722"/>
                  </a:lnTo>
                  <a:cubicBezTo>
                    <a:pt x="755430" y="379484"/>
                    <a:pt x="754859" y="378817"/>
                    <a:pt x="756764" y="377674"/>
                  </a:cubicBezTo>
                  <a:cubicBezTo>
                    <a:pt x="758097" y="376817"/>
                    <a:pt x="759621" y="375865"/>
                    <a:pt x="760097" y="374626"/>
                  </a:cubicBezTo>
                  <a:lnTo>
                    <a:pt x="760669" y="373293"/>
                  </a:lnTo>
                  <a:cubicBezTo>
                    <a:pt x="760478" y="371388"/>
                    <a:pt x="756573" y="370435"/>
                    <a:pt x="752192" y="371102"/>
                  </a:cubicBezTo>
                  <a:close/>
                  <a:moveTo>
                    <a:pt x="1721462" y="370503"/>
                  </a:moveTo>
                  <a:lnTo>
                    <a:pt x="1723742" y="370912"/>
                  </a:lnTo>
                  <a:cubicBezTo>
                    <a:pt x="1725457" y="370531"/>
                    <a:pt x="1724409" y="370436"/>
                    <a:pt x="1721456" y="370721"/>
                  </a:cubicBezTo>
                  <a:close/>
                  <a:moveTo>
                    <a:pt x="1505429" y="370055"/>
                  </a:moveTo>
                  <a:cubicBezTo>
                    <a:pt x="1506477" y="369960"/>
                    <a:pt x="1507620" y="378056"/>
                    <a:pt x="1504381" y="379770"/>
                  </a:cubicBezTo>
                  <a:cubicBezTo>
                    <a:pt x="1501143" y="381485"/>
                    <a:pt x="1499619" y="381009"/>
                    <a:pt x="1500857" y="378723"/>
                  </a:cubicBezTo>
                  <a:cubicBezTo>
                    <a:pt x="1502095" y="376437"/>
                    <a:pt x="1504476" y="370150"/>
                    <a:pt x="1505429" y="370055"/>
                  </a:cubicBezTo>
                  <a:close/>
                  <a:moveTo>
                    <a:pt x="1534290" y="369864"/>
                  </a:moveTo>
                  <a:cubicBezTo>
                    <a:pt x="1534861" y="369864"/>
                    <a:pt x="1535719" y="371197"/>
                    <a:pt x="1536099" y="371959"/>
                  </a:cubicBezTo>
                  <a:cubicBezTo>
                    <a:pt x="1536290" y="372436"/>
                    <a:pt x="1535528" y="373579"/>
                    <a:pt x="1535242" y="373579"/>
                  </a:cubicBezTo>
                  <a:cubicBezTo>
                    <a:pt x="1530289" y="373388"/>
                    <a:pt x="1527622" y="374912"/>
                    <a:pt x="1528098" y="379294"/>
                  </a:cubicBezTo>
                  <a:cubicBezTo>
                    <a:pt x="1528098" y="379484"/>
                    <a:pt x="1525241" y="380151"/>
                    <a:pt x="1523622" y="380151"/>
                  </a:cubicBezTo>
                  <a:lnTo>
                    <a:pt x="1519716" y="380151"/>
                  </a:lnTo>
                  <a:cubicBezTo>
                    <a:pt x="1521050" y="378722"/>
                    <a:pt x="1520574" y="374341"/>
                    <a:pt x="1519336" y="373102"/>
                  </a:cubicBezTo>
                  <a:cubicBezTo>
                    <a:pt x="1518097" y="371864"/>
                    <a:pt x="1520669" y="370912"/>
                    <a:pt x="1525146" y="370912"/>
                  </a:cubicBezTo>
                  <a:lnTo>
                    <a:pt x="1528384" y="370721"/>
                  </a:lnTo>
                  <a:cubicBezTo>
                    <a:pt x="1530384" y="370626"/>
                    <a:pt x="1532289" y="369864"/>
                    <a:pt x="1534290" y="369864"/>
                  </a:cubicBezTo>
                  <a:close/>
                  <a:moveTo>
                    <a:pt x="471490" y="369578"/>
                  </a:moveTo>
                  <a:cubicBezTo>
                    <a:pt x="471966" y="369388"/>
                    <a:pt x="473204" y="369769"/>
                    <a:pt x="473681" y="370150"/>
                  </a:cubicBezTo>
                  <a:lnTo>
                    <a:pt x="476537" y="372797"/>
                  </a:lnTo>
                  <a:lnTo>
                    <a:pt x="470918" y="373579"/>
                  </a:lnTo>
                  <a:cubicBezTo>
                    <a:pt x="470347" y="373579"/>
                    <a:pt x="469204" y="372055"/>
                    <a:pt x="469299" y="371388"/>
                  </a:cubicBezTo>
                  <a:cubicBezTo>
                    <a:pt x="469394" y="370721"/>
                    <a:pt x="470633" y="369959"/>
                    <a:pt x="471490" y="369578"/>
                  </a:cubicBezTo>
                  <a:close/>
                  <a:moveTo>
                    <a:pt x="1136335" y="369197"/>
                  </a:moveTo>
                  <a:cubicBezTo>
                    <a:pt x="1133668" y="370435"/>
                    <a:pt x="1132810" y="372055"/>
                    <a:pt x="1134430" y="372912"/>
                  </a:cubicBezTo>
                  <a:cubicBezTo>
                    <a:pt x="1136144" y="373769"/>
                    <a:pt x="1140050" y="375579"/>
                    <a:pt x="1139573" y="375198"/>
                  </a:cubicBezTo>
                  <a:cubicBezTo>
                    <a:pt x="1139002" y="374817"/>
                    <a:pt x="1139002" y="373198"/>
                    <a:pt x="1140621" y="372626"/>
                  </a:cubicBezTo>
                  <a:cubicBezTo>
                    <a:pt x="1142335" y="372055"/>
                    <a:pt x="1139002" y="367959"/>
                    <a:pt x="1136335" y="369197"/>
                  </a:cubicBezTo>
                  <a:close/>
                  <a:moveTo>
                    <a:pt x="28196" y="365578"/>
                  </a:moveTo>
                  <a:cubicBezTo>
                    <a:pt x="30196" y="364911"/>
                    <a:pt x="31530" y="369388"/>
                    <a:pt x="34197" y="366054"/>
                  </a:cubicBezTo>
                  <a:lnTo>
                    <a:pt x="34483" y="365673"/>
                  </a:lnTo>
                  <a:cubicBezTo>
                    <a:pt x="36674" y="366149"/>
                    <a:pt x="37817" y="367959"/>
                    <a:pt x="37054" y="369578"/>
                  </a:cubicBezTo>
                  <a:lnTo>
                    <a:pt x="36293" y="369578"/>
                  </a:lnTo>
                  <a:lnTo>
                    <a:pt x="30387" y="369769"/>
                  </a:lnTo>
                  <a:cubicBezTo>
                    <a:pt x="31054" y="373293"/>
                    <a:pt x="31816" y="374436"/>
                    <a:pt x="31911" y="372436"/>
                  </a:cubicBezTo>
                  <a:cubicBezTo>
                    <a:pt x="32006" y="370436"/>
                    <a:pt x="26006" y="368150"/>
                    <a:pt x="25815" y="367102"/>
                  </a:cubicBezTo>
                  <a:lnTo>
                    <a:pt x="26101" y="366245"/>
                  </a:lnTo>
                  <a:cubicBezTo>
                    <a:pt x="26196" y="365864"/>
                    <a:pt x="27434" y="365768"/>
                    <a:pt x="28196" y="365578"/>
                  </a:cubicBezTo>
                  <a:close/>
                  <a:moveTo>
                    <a:pt x="1682308" y="364530"/>
                  </a:moveTo>
                  <a:cubicBezTo>
                    <a:pt x="1680117" y="362625"/>
                    <a:pt x="1680689" y="362815"/>
                    <a:pt x="1683355" y="365101"/>
                  </a:cubicBezTo>
                  <a:cubicBezTo>
                    <a:pt x="1686118" y="367387"/>
                    <a:pt x="1692024" y="373483"/>
                    <a:pt x="1690214" y="373483"/>
                  </a:cubicBezTo>
                  <a:cubicBezTo>
                    <a:pt x="1688404" y="373483"/>
                    <a:pt x="1684404" y="366530"/>
                    <a:pt x="1682308" y="364530"/>
                  </a:cubicBezTo>
                  <a:close/>
                  <a:moveTo>
                    <a:pt x="1902717" y="363578"/>
                  </a:moveTo>
                  <a:cubicBezTo>
                    <a:pt x="1907289" y="363102"/>
                    <a:pt x="1919576" y="365769"/>
                    <a:pt x="1916909" y="367388"/>
                  </a:cubicBezTo>
                  <a:cubicBezTo>
                    <a:pt x="1914242" y="369007"/>
                    <a:pt x="1905765" y="366150"/>
                    <a:pt x="1904812" y="366150"/>
                  </a:cubicBezTo>
                  <a:cubicBezTo>
                    <a:pt x="1903955" y="365959"/>
                    <a:pt x="1897192" y="368531"/>
                    <a:pt x="1896145" y="367102"/>
                  </a:cubicBezTo>
                  <a:cubicBezTo>
                    <a:pt x="1895192" y="365674"/>
                    <a:pt x="1898145" y="364150"/>
                    <a:pt x="1902717" y="363578"/>
                  </a:cubicBezTo>
                  <a:close/>
                  <a:moveTo>
                    <a:pt x="1718503" y="363292"/>
                  </a:moveTo>
                  <a:lnTo>
                    <a:pt x="1720313" y="363673"/>
                  </a:lnTo>
                  <a:cubicBezTo>
                    <a:pt x="1721075" y="363768"/>
                    <a:pt x="1721551" y="365959"/>
                    <a:pt x="1721551" y="367197"/>
                  </a:cubicBezTo>
                  <a:lnTo>
                    <a:pt x="1721462" y="370503"/>
                  </a:lnTo>
                  <a:lnTo>
                    <a:pt x="1713645" y="369102"/>
                  </a:lnTo>
                  <a:cubicBezTo>
                    <a:pt x="1712884" y="369960"/>
                    <a:pt x="1709454" y="371579"/>
                    <a:pt x="1708502" y="369769"/>
                  </a:cubicBezTo>
                  <a:lnTo>
                    <a:pt x="1708883" y="369388"/>
                  </a:lnTo>
                  <a:lnTo>
                    <a:pt x="1710502" y="367483"/>
                  </a:lnTo>
                  <a:cubicBezTo>
                    <a:pt x="1712693" y="365673"/>
                    <a:pt x="1716313" y="363768"/>
                    <a:pt x="1718503" y="363292"/>
                  </a:cubicBezTo>
                  <a:close/>
                  <a:moveTo>
                    <a:pt x="1818230" y="361863"/>
                  </a:moveTo>
                  <a:cubicBezTo>
                    <a:pt x="1821373" y="363768"/>
                    <a:pt x="1819754" y="369293"/>
                    <a:pt x="1817563" y="366530"/>
                  </a:cubicBezTo>
                  <a:lnTo>
                    <a:pt x="1814896" y="365864"/>
                  </a:lnTo>
                  <a:lnTo>
                    <a:pt x="1809181" y="364244"/>
                  </a:lnTo>
                  <a:cubicBezTo>
                    <a:pt x="1810991" y="361006"/>
                    <a:pt x="1815086" y="359958"/>
                    <a:pt x="1818230" y="361863"/>
                  </a:cubicBezTo>
                  <a:close/>
                  <a:moveTo>
                    <a:pt x="2328865" y="359196"/>
                  </a:moveTo>
                  <a:lnTo>
                    <a:pt x="2329246" y="359291"/>
                  </a:lnTo>
                  <a:lnTo>
                    <a:pt x="2333913" y="360720"/>
                  </a:lnTo>
                  <a:cubicBezTo>
                    <a:pt x="2339248" y="362435"/>
                    <a:pt x="2342772" y="364530"/>
                    <a:pt x="2341915" y="365292"/>
                  </a:cubicBezTo>
                  <a:cubicBezTo>
                    <a:pt x="2341057" y="365959"/>
                    <a:pt x="2336485" y="365673"/>
                    <a:pt x="2335533" y="364911"/>
                  </a:cubicBezTo>
                  <a:cubicBezTo>
                    <a:pt x="2334580" y="364149"/>
                    <a:pt x="2332961" y="364340"/>
                    <a:pt x="2331913" y="365292"/>
                  </a:cubicBezTo>
                  <a:lnTo>
                    <a:pt x="2330866" y="365482"/>
                  </a:lnTo>
                  <a:lnTo>
                    <a:pt x="2328961" y="365768"/>
                  </a:lnTo>
                  <a:cubicBezTo>
                    <a:pt x="2325150" y="365673"/>
                    <a:pt x="2323436" y="365006"/>
                    <a:pt x="2325150" y="364340"/>
                  </a:cubicBezTo>
                  <a:cubicBezTo>
                    <a:pt x="2326770" y="363673"/>
                    <a:pt x="2329532" y="362149"/>
                    <a:pt x="2329056" y="361768"/>
                  </a:cubicBezTo>
                  <a:cubicBezTo>
                    <a:pt x="2328579" y="361387"/>
                    <a:pt x="2328008" y="359768"/>
                    <a:pt x="2328865" y="359196"/>
                  </a:cubicBezTo>
                  <a:close/>
                  <a:moveTo>
                    <a:pt x="225554" y="358910"/>
                  </a:moveTo>
                  <a:cubicBezTo>
                    <a:pt x="220411" y="358434"/>
                    <a:pt x="221744" y="362815"/>
                    <a:pt x="219553" y="364435"/>
                  </a:cubicBezTo>
                  <a:cubicBezTo>
                    <a:pt x="218601" y="365101"/>
                    <a:pt x="219363" y="369292"/>
                    <a:pt x="220411" y="369578"/>
                  </a:cubicBezTo>
                  <a:cubicBezTo>
                    <a:pt x="224221" y="370721"/>
                    <a:pt x="223744" y="368054"/>
                    <a:pt x="224221" y="365959"/>
                  </a:cubicBezTo>
                  <a:cubicBezTo>
                    <a:pt x="224602" y="364435"/>
                    <a:pt x="226126" y="363101"/>
                    <a:pt x="227459" y="361863"/>
                  </a:cubicBezTo>
                  <a:lnTo>
                    <a:pt x="230317" y="359005"/>
                  </a:lnTo>
                  <a:cubicBezTo>
                    <a:pt x="228698" y="355862"/>
                    <a:pt x="226697" y="355767"/>
                    <a:pt x="225935" y="358910"/>
                  </a:cubicBezTo>
                  <a:close/>
                  <a:moveTo>
                    <a:pt x="1021082" y="358720"/>
                  </a:moveTo>
                  <a:cubicBezTo>
                    <a:pt x="1020320" y="357672"/>
                    <a:pt x="1017177" y="359386"/>
                    <a:pt x="1014129" y="362530"/>
                  </a:cubicBezTo>
                  <a:lnTo>
                    <a:pt x="1009462" y="361291"/>
                  </a:lnTo>
                  <a:cubicBezTo>
                    <a:pt x="1007652" y="360815"/>
                    <a:pt x="1005937" y="359863"/>
                    <a:pt x="1004033" y="359482"/>
                  </a:cubicBezTo>
                  <a:cubicBezTo>
                    <a:pt x="1002985" y="359291"/>
                    <a:pt x="1000794" y="359577"/>
                    <a:pt x="1000794" y="359767"/>
                  </a:cubicBezTo>
                  <a:cubicBezTo>
                    <a:pt x="1000603" y="360910"/>
                    <a:pt x="1000699" y="362244"/>
                    <a:pt x="1001270" y="363292"/>
                  </a:cubicBezTo>
                  <a:cubicBezTo>
                    <a:pt x="1001746" y="364149"/>
                    <a:pt x="1002890" y="365387"/>
                    <a:pt x="1003842" y="365387"/>
                  </a:cubicBezTo>
                  <a:lnTo>
                    <a:pt x="1008033" y="365768"/>
                  </a:lnTo>
                  <a:cubicBezTo>
                    <a:pt x="1011367" y="367959"/>
                    <a:pt x="1015367" y="370054"/>
                    <a:pt x="1016891" y="370435"/>
                  </a:cubicBezTo>
                  <a:cubicBezTo>
                    <a:pt x="1018415" y="370816"/>
                    <a:pt x="1019844" y="366911"/>
                    <a:pt x="1018987" y="365387"/>
                  </a:cubicBezTo>
                  <a:lnTo>
                    <a:pt x="1016701" y="365387"/>
                  </a:lnTo>
                  <a:lnTo>
                    <a:pt x="1016415" y="365387"/>
                  </a:lnTo>
                  <a:cubicBezTo>
                    <a:pt x="1016129" y="364530"/>
                    <a:pt x="1016891" y="363673"/>
                    <a:pt x="1018225" y="363577"/>
                  </a:cubicBezTo>
                  <a:cubicBezTo>
                    <a:pt x="1019463" y="363482"/>
                    <a:pt x="1021749" y="359863"/>
                    <a:pt x="1021082" y="358720"/>
                  </a:cubicBezTo>
                  <a:close/>
                  <a:moveTo>
                    <a:pt x="2163416" y="357577"/>
                  </a:moveTo>
                  <a:lnTo>
                    <a:pt x="2164178" y="357768"/>
                  </a:lnTo>
                  <a:lnTo>
                    <a:pt x="2169988" y="359292"/>
                  </a:lnTo>
                  <a:cubicBezTo>
                    <a:pt x="2169321" y="363959"/>
                    <a:pt x="2166178" y="366912"/>
                    <a:pt x="2162844" y="365864"/>
                  </a:cubicBezTo>
                  <a:lnTo>
                    <a:pt x="2159606" y="365578"/>
                  </a:lnTo>
                  <a:lnTo>
                    <a:pt x="2157606" y="365388"/>
                  </a:lnTo>
                  <a:cubicBezTo>
                    <a:pt x="2154272" y="365483"/>
                    <a:pt x="2149509" y="366054"/>
                    <a:pt x="2146938" y="366626"/>
                  </a:cubicBezTo>
                  <a:lnTo>
                    <a:pt x="2144557" y="365578"/>
                  </a:lnTo>
                  <a:lnTo>
                    <a:pt x="2142080" y="364530"/>
                  </a:lnTo>
                  <a:cubicBezTo>
                    <a:pt x="2137889" y="363102"/>
                    <a:pt x="2138746" y="360435"/>
                    <a:pt x="2144080" y="358815"/>
                  </a:cubicBezTo>
                  <a:lnTo>
                    <a:pt x="2149319" y="360054"/>
                  </a:lnTo>
                  <a:lnTo>
                    <a:pt x="2153605" y="361101"/>
                  </a:lnTo>
                  <a:cubicBezTo>
                    <a:pt x="2158177" y="359006"/>
                    <a:pt x="2162654" y="357387"/>
                    <a:pt x="2163416" y="357577"/>
                  </a:cubicBezTo>
                  <a:close/>
                  <a:moveTo>
                    <a:pt x="1778415" y="357006"/>
                  </a:moveTo>
                  <a:cubicBezTo>
                    <a:pt x="1779558" y="357577"/>
                    <a:pt x="1781844" y="359196"/>
                    <a:pt x="1782987" y="359673"/>
                  </a:cubicBezTo>
                  <a:cubicBezTo>
                    <a:pt x="1784130" y="360054"/>
                    <a:pt x="1788797" y="365864"/>
                    <a:pt x="1786035" y="367674"/>
                  </a:cubicBezTo>
                  <a:cubicBezTo>
                    <a:pt x="1783272" y="369484"/>
                    <a:pt x="1780129" y="368436"/>
                    <a:pt x="1779081" y="365388"/>
                  </a:cubicBezTo>
                  <a:lnTo>
                    <a:pt x="1778415" y="363197"/>
                  </a:lnTo>
                  <a:lnTo>
                    <a:pt x="1777748" y="361292"/>
                  </a:lnTo>
                  <a:cubicBezTo>
                    <a:pt x="1776891" y="358435"/>
                    <a:pt x="1777272" y="356434"/>
                    <a:pt x="1778415" y="357006"/>
                  </a:cubicBezTo>
                  <a:close/>
                  <a:moveTo>
                    <a:pt x="2203897" y="356815"/>
                  </a:moveTo>
                  <a:cubicBezTo>
                    <a:pt x="2205040" y="355005"/>
                    <a:pt x="2210183" y="360720"/>
                    <a:pt x="2211803" y="361196"/>
                  </a:cubicBezTo>
                  <a:lnTo>
                    <a:pt x="2213136" y="361006"/>
                  </a:lnTo>
                  <a:lnTo>
                    <a:pt x="2214850" y="360720"/>
                  </a:lnTo>
                  <a:cubicBezTo>
                    <a:pt x="2216374" y="359768"/>
                    <a:pt x="2213422" y="362720"/>
                    <a:pt x="2211707" y="364054"/>
                  </a:cubicBezTo>
                  <a:cubicBezTo>
                    <a:pt x="2210088" y="365387"/>
                    <a:pt x="2207802" y="365578"/>
                    <a:pt x="2206659" y="364530"/>
                  </a:cubicBezTo>
                  <a:cubicBezTo>
                    <a:pt x="2205516" y="363482"/>
                    <a:pt x="2202754" y="358529"/>
                    <a:pt x="2203897" y="356815"/>
                  </a:cubicBezTo>
                  <a:close/>
                  <a:moveTo>
                    <a:pt x="143357" y="356379"/>
                  </a:moveTo>
                  <a:lnTo>
                    <a:pt x="143830" y="356529"/>
                  </a:lnTo>
                  <a:lnTo>
                    <a:pt x="143830" y="356708"/>
                  </a:lnTo>
                  <a:close/>
                  <a:moveTo>
                    <a:pt x="2195229" y="356148"/>
                  </a:moveTo>
                  <a:lnTo>
                    <a:pt x="2191419" y="360053"/>
                  </a:lnTo>
                  <a:lnTo>
                    <a:pt x="2188085" y="363482"/>
                  </a:lnTo>
                  <a:cubicBezTo>
                    <a:pt x="2192181" y="363863"/>
                    <a:pt x="2188275" y="367292"/>
                    <a:pt x="2186847" y="365006"/>
                  </a:cubicBezTo>
                  <a:cubicBezTo>
                    <a:pt x="2185323" y="362720"/>
                    <a:pt x="2183037" y="362530"/>
                    <a:pt x="2181703" y="364625"/>
                  </a:cubicBezTo>
                  <a:lnTo>
                    <a:pt x="2180370" y="365864"/>
                  </a:lnTo>
                  <a:lnTo>
                    <a:pt x="2179513" y="366721"/>
                  </a:lnTo>
                  <a:cubicBezTo>
                    <a:pt x="2177988" y="367292"/>
                    <a:pt x="2176369" y="367102"/>
                    <a:pt x="2175893" y="366340"/>
                  </a:cubicBezTo>
                  <a:cubicBezTo>
                    <a:pt x="2175417" y="365578"/>
                    <a:pt x="2176369" y="363101"/>
                    <a:pt x="2177417" y="361768"/>
                  </a:cubicBezTo>
                  <a:cubicBezTo>
                    <a:pt x="2178465" y="360434"/>
                    <a:pt x="2182656" y="357767"/>
                    <a:pt x="2184370" y="358529"/>
                  </a:cubicBezTo>
                  <a:cubicBezTo>
                    <a:pt x="2186085" y="359291"/>
                    <a:pt x="2191895" y="354529"/>
                    <a:pt x="2195229" y="356148"/>
                  </a:cubicBezTo>
                  <a:close/>
                  <a:moveTo>
                    <a:pt x="2366679" y="355481"/>
                  </a:moveTo>
                  <a:cubicBezTo>
                    <a:pt x="2368394" y="356529"/>
                    <a:pt x="2369060" y="358053"/>
                    <a:pt x="2368775" y="358338"/>
                  </a:cubicBezTo>
                  <a:cubicBezTo>
                    <a:pt x="2368489" y="358624"/>
                    <a:pt x="2367346" y="358910"/>
                    <a:pt x="2366203" y="358910"/>
                  </a:cubicBezTo>
                  <a:cubicBezTo>
                    <a:pt x="2365155" y="358910"/>
                    <a:pt x="2361535" y="359862"/>
                    <a:pt x="2361250" y="361006"/>
                  </a:cubicBezTo>
                  <a:cubicBezTo>
                    <a:pt x="2360964" y="362149"/>
                    <a:pt x="2359630" y="365292"/>
                    <a:pt x="2358678" y="365673"/>
                  </a:cubicBezTo>
                  <a:lnTo>
                    <a:pt x="2358107" y="365482"/>
                  </a:lnTo>
                  <a:lnTo>
                    <a:pt x="2354772" y="364530"/>
                  </a:lnTo>
                  <a:cubicBezTo>
                    <a:pt x="2351154" y="363387"/>
                    <a:pt x="2350105" y="362720"/>
                    <a:pt x="2352487" y="363101"/>
                  </a:cubicBezTo>
                  <a:cubicBezTo>
                    <a:pt x="2354868" y="363482"/>
                    <a:pt x="2358678" y="357291"/>
                    <a:pt x="2362107" y="356148"/>
                  </a:cubicBezTo>
                  <a:lnTo>
                    <a:pt x="2365441" y="355672"/>
                  </a:lnTo>
                  <a:close/>
                  <a:moveTo>
                    <a:pt x="1424847" y="355195"/>
                  </a:moveTo>
                  <a:lnTo>
                    <a:pt x="1423609" y="355386"/>
                  </a:lnTo>
                  <a:lnTo>
                    <a:pt x="1420180" y="356053"/>
                  </a:lnTo>
                  <a:cubicBezTo>
                    <a:pt x="1415893" y="357291"/>
                    <a:pt x="1412369" y="359196"/>
                    <a:pt x="1412274" y="360434"/>
                  </a:cubicBezTo>
                  <a:cubicBezTo>
                    <a:pt x="1412179" y="361577"/>
                    <a:pt x="1413036" y="364720"/>
                    <a:pt x="1413608" y="364911"/>
                  </a:cubicBezTo>
                  <a:cubicBezTo>
                    <a:pt x="1414179" y="365101"/>
                    <a:pt x="1415989" y="365006"/>
                    <a:pt x="1416275" y="364244"/>
                  </a:cubicBezTo>
                  <a:lnTo>
                    <a:pt x="1416370" y="363577"/>
                  </a:lnTo>
                  <a:cubicBezTo>
                    <a:pt x="1416465" y="362815"/>
                    <a:pt x="1416084" y="361482"/>
                    <a:pt x="1416275" y="361482"/>
                  </a:cubicBezTo>
                  <a:cubicBezTo>
                    <a:pt x="1419323" y="360625"/>
                    <a:pt x="1422466" y="360148"/>
                    <a:pt x="1425418" y="359196"/>
                  </a:cubicBezTo>
                  <a:lnTo>
                    <a:pt x="1426466" y="358815"/>
                  </a:lnTo>
                  <a:cubicBezTo>
                    <a:pt x="1427228" y="357481"/>
                    <a:pt x="1426466" y="355862"/>
                    <a:pt x="1424847" y="355195"/>
                  </a:cubicBezTo>
                  <a:close/>
                  <a:moveTo>
                    <a:pt x="1137859" y="355005"/>
                  </a:moveTo>
                  <a:cubicBezTo>
                    <a:pt x="1136240" y="354052"/>
                    <a:pt x="1135668" y="356148"/>
                    <a:pt x="1136811" y="359577"/>
                  </a:cubicBezTo>
                  <a:lnTo>
                    <a:pt x="1130429" y="359386"/>
                  </a:lnTo>
                  <a:lnTo>
                    <a:pt x="1130048" y="359386"/>
                  </a:lnTo>
                  <a:cubicBezTo>
                    <a:pt x="1129572" y="361196"/>
                    <a:pt x="1130239" y="363101"/>
                    <a:pt x="1131572" y="363673"/>
                  </a:cubicBezTo>
                  <a:lnTo>
                    <a:pt x="1132429" y="363387"/>
                  </a:lnTo>
                  <a:lnTo>
                    <a:pt x="1136525" y="362149"/>
                  </a:lnTo>
                  <a:cubicBezTo>
                    <a:pt x="1141097" y="360339"/>
                    <a:pt x="1139573" y="355957"/>
                    <a:pt x="1137859" y="355005"/>
                  </a:cubicBezTo>
                  <a:close/>
                  <a:moveTo>
                    <a:pt x="98586" y="354815"/>
                  </a:moveTo>
                  <a:cubicBezTo>
                    <a:pt x="100968" y="356148"/>
                    <a:pt x="98301" y="362435"/>
                    <a:pt x="94205" y="361196"/>
                  </a:cubicBezTo>
                  <a:cubicBezTo>
                    <a:pt x="90109" y="359958"/>
                    <a:pt x="87918" y="358053"/>
                    <a:pt x="89347" y="356815"/>
                  </a:cubicBezTo>
                  <a:cubicBezTo>
                    <a:pt x="90776" y="355577"/>
                    <a:pt x="96205" y="353576"/>
                    <a:pt x="98586" y="354815"/>
                  </a:cubicBezTo>
                  <a:close/>
                  <a:moveTo>
                    <a:pt x="140020" y="354052"/>
                  </a:moveTo>
                  <a:lnTo>
                    <a:pt x="143357" y="356379"/>
                  </a:lnTo>
                  <a:lnTo>
                    <a:pt x="141734" y="355862"/>
                  </a:lnTo>
                  <a:lnTo>
                    <a:pt x="140115" y="355767"/>
                  </a:lnTo>
                  <a:cubicBezTo>
                    <a:pt x="138210" y="355862"/>
                    <a:pt x="136876" y="355195"/>
                    <a:pt x="137067" y="354338"/>
                  </a:cubicBezTo>
                  <a:lnTo>
                    <a:pt x="137162" y="354338"/>
                  </a:lnTo>
                  <a:close/>
                  <a:moveTo>
                    <a:pt x="1752221" y="353195"/>
                  </a:moveTo>
                  <a:cubicBezTo>
                    <a:pt x="1749840" y="354719"/>
                    <a:pt x="1747554" y="353290"/>
                    <a:pt x="1745554" y="353767"/>
                  </a:cubicBezTo>
                  <a:lnTo>
                    <a:pt x="1742506" y="354529"/>
                  </a:lnTo>
                  <a:cubicBezTo>
                    <a:pt x="1739648" y="356243"/>
                    <a:pt x="1738219" y="359101"/>
                    <a:pt x="1739458" y="361006"/>
                  </a:cubicBezTo>
                  <a:cubicBezTo>
                    <a:pt x="1740601" y="362815"/>
                    <a:pt x="1745554" y="367006"/>
                    <a:pt x="1746982" y="364816"/>
                  </a:cubicBezTo>
                  <a:cubicBezTo>
                    <a:pt x="1748411" y="362625"/>
                    <a:pt x="1752793" y="357291"/>
                    <a:pt x="1754031" y="357481"/>
                  </a:cubicBezTo>
                  <a:lnTo>
                    <a:pt x="1754888" y="358053"/>
                  </a:lnTo>
                  <a:cubicBezTo>
                    <a:pt x="1756603" y="359386"/>
                    <a:pt x="1758698" y="360339"/>
                    <a:pt x="1760031" y="358339"/>
                  </a:cubicBezTo>
                  <a:cubicBezTo>
                    <a:pt x="1760604" y="357481"/>
                    <a:pt x="1759175" y="355100"/>
                    <a:pt x="1757841" y="354243"/>
                  </a:cubicBezTo>
                  <a:cubicBezTo>
                    <a:pt x="1756413" y="353290"/>
                    <a:pt x="1753269" y="352528"/>
                    <a:pt x="1752221" y="353195"/>
                  </a:cubicBezTo>
                  <a:close/>
                  <a:moveTo>
                    <a:pt x="744762" y="352148"/>
                  </a:moveTo>
                  <a:cubicBezTo>
                    <a:pt x="748763" y="351671"/>
                    <a:pt x="750382" y="354053"/>
                    <a:pt x="748477" y="357577"/>
                  </a:cubicBezTo>
                  <a:lnTo>
                    <a:pt x="743619" y="357101"/>
                  </a:lnTo>
                  <a:lnTo>
                    <a:pt x="739714" y="356720"/>
                  </a:lnTo>
                  <a:cubicBezTo>
                    <a:pt x="735523" y="355386"/>
                    <a:pt x="734952" y="354148"/>
                    <a:pt x="738476" y="353767"/>
                  </a:cubicBezTo>
                  <a:lnTo>
                    <a:pt x="741428" y="353005"/>
                  </a:lnTo>
                  <a:close/>
                  <a:moveTo>
                    <a:pt x="1479140" y="351862"/>
                  </a:moveTo>
                  <a:cubicBezTo>
                    <a:pt x="1478473" y="351385"/>
                    <a:pt x="1477806" y="352147"/>
                    <a:pt x="1477616" y="353576"/>
                  </a:cubicBezTo>
                  <a:cubicBezTo>
                    <a:pt x="1477425" y="355005"/>
                    <a:pt x="1469043" y="356434"/>
                    <a:pt x="1464757" y="357958"/>
                  </a:cubicBezTo>
                  <a:lnTo>
                    <a:pt x="1460756" y="355100"/>
                  </a:lnTo>
                  <a:cubicBezTo>
                    <a:pt x="1460566" y="355005"/>
                    <a:pt x="1459232" y="355576"/>
                    <a:pt x="1458851" y="356148"/>
                  </a:cubicBezTo>
                  <a:cubicBezTo>
                    <a:pt x="1458470" y="356719"/>
                    <a:pt x="1458661" y="357481"/>
                    <a:pt x="1458851" y="358148"/>
                  </a:cubicBezTo>
                  <a:cubicBezTo>
                    <a:pt x="1458946" y="358529"/>
                    <a:pt x="1471424" y="360434"/>
                    <a:pt x="1471805" y="360148"/>
                  </a:cubicBezTo>
                  <a:lnTo>
                    <a:pt x="1475234" y="358148"/>
                  </a:lnTo>
                  <a:cubicBezTo>
                    <a:pt x="1478949" y="355957"/>
                    <a:pt x="1479806" y="352338"/>
                    <a:pt x="1479140" y="351862"/>
                  </a:cubicBezTo>
                  <a:close/>
                  <a:moveTo>
                    <a:pt x="790482" y="351005"/>
                  </a:moveTo>
                  <a:cubicBezTo>
                    <a:pt x="791339" y="350815"/>
                    <a:pt x="793149" y="351481"/>
                    <a:pt x="793435" y="352053"/>
                  </a:cubicBezTo>
                  <a:cubicBezTo>
                    <a:pt x="793816" y="352720"/>
                    <a:pt x="793340" y="354434"/>
                    <a:pt x="792673" y="354625"/>
                  </a:cubicBezTo>
                  <a:cubicBezTo>
                    <a:pt x="790482" y="355291"/>
                    <a:pt x="787529" y="355101"/>
                    <a:pt x="788292" y="358244"/>
                  </a:cubicBezTo>
                  <a:cubicBezTo>
                    <a:pt x="788292" y="358339"/>
                    <a:pt x="785434" y="359387"/>
                    <a:pt x="784005" y="359197"/>
                  </a:cubicBezTo>
                  <a:lnTo>
                    <a:pt x="780576" y="358816"/>
                  </a:lnTo>
                  <a:cubicBezTo>
                    <a:pt x="779243" y="356244"/>
                    <a:pt x="781910" y="353101"/>
                    <a:pt x="786386" y="351862"/>
                  </a:cubicBezTo>
                  <a:close/>
                  <a:moveTo>
                    <a:pt x="1091472" y="351004"/>
                  </a:moveTo>
                  <a:cubicBezTo>
                    <a:pt x="1089567" y="353671"/>
                    <a:pt x="1090043" y="357672"/>
                    <a:pt x="1092520" y="359863"/>
                  </a:cubicBezTo>
                  <a:lnTo>
                    <a:pt x="1095473" y="360339"/>
                  </a:lnTo>
                  <a:lnTo>
                    <a:pt x="1098997" y="360815"/>
                  </a:lnTo>
                  <a:cubicBezTo>
                    <a:pt x="1100235" y="363292"/>
                    <a:pt x="1103474" y="364149"/>
                    <a:pt x="1106236" y="362625"/>
                  </a:cubicBezTo>
                  <a:lnTo>
                    <a:pt x="1108617" y="361291"/>
                  </a:lnTo>
                  <a:cubicBezTo>
                    <a:pt x="1110903" y="360053"/>
                    <a:pt x="1111856" y="355862"/>
                    <a:pt x="1110046" y="355576"/>
                  </a:cubicBezTo>
                  <a:cubicBezTo>
                    <a:pt x="1106236" y="354910"/>
                    <a:pt x="1103283" y="351004"/>
                    <a:pt x="1098806" y="353386"/>
                  </a:cubicBezTo>
                  <a:cubicBezTo>
                    <a:pt x="1097568" y="354052"/>
                    <a:pt x="1096996" y="355386"/>
                    <a:pt x="1095092" y="353862"/>
                  </a:cubicBezTo>
                  <a:close/>
                  <a:moveTo>
                    <a:pt x="1345694" y="347004"/>
                  </a:moveTo>
                  <a:cubicBezTo>
                    <a:pt x="1343980" y="346337"/>
                    <a:pt x="1340360" y="349004"/>
                    <a:pt x="1337693" y="350242"/>
                  </a:cubicBezTo>
                  <a:lnTo>
                    <a:pt x="1337408" y="350338"/>
                  </a:lnTo>
                  <a:cubicBezTo>
                    <a:pt x="1337693" y="351290"/>
                    <a:pt x="1339693" y="351671"/>
                    <a:pt x="1341979" y="351100"/>
                  </a:cubicBezTo>
                  <a:lnTo>
                    <a:pt x="1344075" y="350909"/>
                  </a:lnTo>
                  <a:lnTo>
                    <a:pt x="1346075" y="350719"/>
                  </a:lnTo>
                  <a:cubicBezTo>
                    <a:pt x="1348552" y="350814"/>
                    <a:pt x="1350266" y="351481"/>
                    <a:pt x="1349790" y="352147"/>
                  </a:cubicBezTo>
                  <a:cubicBezTo>
                    <a:pt x="1349218" y="352909"/>
                    <a:pt x="1351885" y="354624"/>
                    <a:pt x="1353219" y="354624"/>
                  </a:cubicBezTo>
                  <a:cubicBezTo>
                    <a:pt x="1354552" y="354624"/>
                    <a:pt x="1352838" y="351862"/>
                    <a:pt x="1349504" y="348433"/>
                  </a:cubicBezTo>
                  <a:close/>
                  <a:moveTo>
                    <a:pt x="1650875" y="346051"/>
                  </a:moveTo>
                  <a:cubicBezTo>
                    <a:pt x="1649351" y="346623"/>
                    <a:pt x="1639826" y="349671"/>
                    <a:pt x="1636969" y="349861"/>
                  </a:cubicBezTo>
                  <a:cubicBezTo>
                    <a:pt x="1634111" y="350052"/>
                    <a:pt x="1634968" y="350528"/>
                    <a:pt x="1638969" y="350909"/>
                  </a:cubicBezTo>
                  <a:cubicBezTo>
                    <a:pt x="1642969" y="351290"/>
                    <a:pt x="1654019" y="351862"/>
                    <a:pt x="1654304" y="351195"/>
                  </a:cubicBezTo>
                  <a:cubicBezTo>
                    <a:pt x="1654590" y="350528"/>
                    <a:pt x="1655638" y="348242"/>
                    <a:pt x="1655066" y="347575"/>
                  </a:cubicBezTo>
                  <a:cubicBezTo>
                    <a:pt x="1654590" y="346909"/>
                    <a:pt x="1652494" y="345480"/>
                    <a:pt x="1650875" y="346051"/>
                  </a:cubicBezTo>
                  <a:close/>
                  <a:moveTo>
                    <a:pt x="1020403" y="345629"/>
                  </a:moveTo>
                  <a:lnTo>
                    <a:pt x="1019844" y="346242"/>
                  </a:lnTo>
                  <a:lnTo>
                    <a:pt x="1018225" y="347480"/>
                  </a:lnTo>
                  <a:lnTo>
                    <a:pt x="1015367" y="349766"/>
                  </a:lnTo>
                  <a:cubicBezTo>
                    <a:pt x="1011557" y="349099"/>
                    <a:pt x="1006033" y="346623"/>
                    <a:pt x="1004985" y="345766"/>
                  </a:cubicBezTo>
                  <a:close/>
                  <a:moveTo>
                    <a:pt x="1238252" y="344623"/>
                  </a:moveTo>
                  <a:cubicBezTo>
                    <a:pt x="1236538" y="345004"/>
                    <a:pt x="1233204" y="346909"/>
                    <a:pt x="1230823" y="348814"/>
                  </a:cubicBezTo>
                  <a:lnTo>
                    <a:pt x="1227870" y="348528"/>
                  </a:lnTo>
                  <a:lnTo>
                    <a:pt x="1223965" y="348147"/>
                  </a:lnTo>
                  <a:cubicBezTo>
                    <a:pt x="1221488" y="350147"/>
                    <a:pt x="1219107" y="353481"/>
                    <a:pt x="1218535" y="355481"/>
                  </a:cubicBezTo>
                  <a:cubicBezTo>
                    <a:pt x="1217964" y="357481"/>
                    <a:pt x="1223393" y="359291"/>
                    <a:pt x="1223203" y="357386"/>
                  </a:cubicBezTo>
                  <a:cubicBezTo>
                    <a:pt x="1222917" y="355576"/>
                    <a:pt x="1229299" y="358243"/>
                    <a:pt x="1229299" y="360053"/>
                  </a:cubicBezTo>
                  <a:cubicBezTo>
                    <a:pt x="1229299" y="361958"/>
                    <a:pt x="1231394" y="363387"/>
                    <a:pt x="1234061" y="363387"/>
                  </a:cubicBezTo>
                  <a:lnTo>
                    <a:pt x="1235776" y="363482"/>
                  </a:lnTo>
                  <a:lnTo>
                    <a:pt x="1237109" y="363577"/>
                  </a:lnTo>
                  <a:cubicBezTo>
                    <a:pt x="1238728" y="364054"/>
                    <a:pt x="1237871" y="362149"/>
                    <a:pt x="1235204" y="359291"/>
                  </a:cubicBezTo>
                  <a:lnTo>
                    <a:pt x="1232823" y="356719"/>
                  </a:lnTo>
                  <a:lnTo>
                    <a:pt x="1232537" y="356434"/>
                  </a:lnTo>
                  <a:cubicBezTo>
                    <a:pt x="1232823" y="355481"/>
                    <a:pt x="1233966" y="355005"/>
                    <a:pt x="1235109" y="355386"/>
                  </a:cubicBezTo>
                  <a:cubicBezTo>
                    <a:pt x="1236252" y="355767"/>
                    <a:pt x="1239205" y="355672"/>
                    <a:pt x="1239776" y="354433"/>
                  </a:cubicBezTo>
                  <a:cubicBezTo>
                    <a:pt x="1240252" y="353195"/>
                    <a:pt x="1241491" y="348433"/>
                    <a:pt x="1240919" y="346337"/>
                  </a:cubicBezTo>
                  <a:lnTo>
                    <a:pt x="1239109" y="345194"/>
                  </a:lnTo>
                  <a:close/>
                  <a:moveTo>
                    <a:pt x="1947988" y="341213"/>
                  </a:moveTo>
                  <a:lnTo>
                    <a:pt x="1952437" y="341860"/>
                  </a:lnTo>
                  <a:cubicBezTo>
                    <a:pt x="1953103" y="341098"/>
                    <a:pt x="1951104" y="340908"/>
                    <a:pt x="1947960" y="341384"/>
                  </a:cubicBezTo>
                  <a:close/>
                  <a:moveTo>
                    <a:pt x="364429" y="340527"/>
                  </a:moveTo>
                  <a:cubicBezTo>
                    <a:pt x="363286" y="340527"/>
                    <a:pt x="361762" y="340717"/>
                    <a:pt x="361190" y="341289"/>
                  </a:cubicBezTo>
                  <a:lnTo>
                    <a:pt x="360524" y="341956"/>
                  </a:lnTo>
                  <a:cubicBezTo>
                    <a:pt x="360619" y="343194"/>
                    <a:pt x="359571" y="346051"/>
                    <a:pt x="358142" y="348337"/>
                  </a:cubicBezTo>
                  <a:lnTo>
                    <a:pt x="352332" y="347385"/>
                  </a:lnTo>
                  <a:lnTo>
                    <a:pt x="349951" y="347004"/>
                  </a:lnTo>
                  <a:cubicBezTo>
                    <a:pt x="347189" y="348052"/>
                    <a:pt x="346903" y="348814"/>
                    <a:pt x="349570" y="348718"/>
                  </a:cubicBezTo>
                  <a:cubicBezTo>
                    <a:pt x="352141" y="348528"/>
                    <a:pt x="357666" y="352719"/>
                    <a:pt x="358904" y="352433"/>
                  </a:cubicBezTo>
                  <a:cubicBezTo>
                    <a:pt x="360142" y="352147"/>
                    <a:pt x="362428" y="349480"/>
                    <a:pt x="363191" y="347861"/>
                  </a:cubicBezTo>
                  <a:cubicBezTo>
                    <a:pt x="363952" y="346242"/>
                    <a:pt x="365381" y="341289"/>
                    <a:pt x="364905" y="340527"/>
                  </a:cubicBezTo>
                  <a:close/>
                  <a:moveTo>
                    <a:pt x="1100330" y="339574"/>
                  </a:moveTo>
                  <a:lnTo>
                    <a:pt x="1100330" y="339578"/>
                  </a:lnTo>
                  <a:lnTo>
                    <a:pt x="1089567" y="340051"/>
                  </a:lnTo>
                  <a:lnTo>
                    <a:pt x="1084995" y="342241"/>
                  </a:lnTo>
                  <a:cubicBezTo>
                    <a:pt x="1083566" y="343003"/>
                    <a:pt x="1086424" y="344718"/>
                    <a:pt x="1096616" y="346623"/>
                  </a:cubicBezTo>
                  <a:lnTo>
                    <a:pt x="1097663" y="346813"/>
                  </a:lnTo>
                  <a:cubicBezTo>
                    <a:pt x="1099092" y="346432"/>
                    <a:pt x="1100330" y="344527"/>
                    <a:pt x="1100330" y="342527"/>
                  </a:cubicBezTo>
                  <a:lnTo>
                    <a:pt x="1100330" y="340813"/>
                  </a:lnTo>
                  <a:lnTo>
                    <a:pt x="1100330" y="339578"/>
                  </a:lnTo>
                  <a:lnTo>
                    <a:pt x="1100426" y="339574"/>
                  </a:lnTo>
                  <a:close/>
                  <a:moveTo>
                    <a:pt x="1401225" y="339384"/>
                  </a:moveTo>
                  <a:cubicBezTo>
                    <a:pt x="1399796" y="343384"/>
                    <a:pt x="1405321" y="347385"/>
                    <a:pt x="1413322" y="348242"/>
                  </a:cubicBezTo>
                  <a:lnTo>
                    <a:pt x="1418370" y="346147"/>
                  </a:lnTo>
                  <a:lnTo>
                    <a:pt x="1423704" y="344051"/>
                  </a:lnTo>
                  <a:cubicBezTo>
                    <a:pt x="1425418" y="346528"/>
                    <a:pt x="1427609" y="347671"/>
                    <a:pt x="1428752" y="346432"/>
                  </a:cubicBezTo>
                  <a:cubicBezTo>
                    <a:pt x="1429800" y="345194"/>
                    <a:pt x="1425037" y="341384"/>
                    <a:pt x="1423990" y="340908"/>
                  </a:cubicBezTo>
                  <a:cubicBezTo>
                    <a:pt x="1422942" y="340432"/>
                    <a:pt x="1417608" y="341098"/>
                    <a:pt x="1415417" y="340527"/>
                  </a:cubicBezTo>
                  <a:lnTo>
                    <a:pt x="1413322" y="340432"/>
                  </a:lnTo>
                  <a:cubicBezTo>
                    <a:pt x="1411321" y="340336"/>
                    <a:pt x="1408845" y="341765"/>
                    <a:pt x="1407226" y="341289"/>
                  </a:cubicBezTo>
                  <a:close/>
                  <a:moveTo>
                    <a:pt x="1074994" y="338812"/>
                  </a:moveTo>
                  <a:cubicBezTo>
                    <a:pt x="1073089" y="338812"/>
                    <a:pt x="1072232" y="341194"/>
                    <a:pt x="1073089" y="344146"/>
                  </a:cubicBezTo>
                  <a:lnTo>
                    <a:pt x="1074899" y="345480"/>
                  </a:lnTo>
                  <a:lnTo>
                    <a:pt x="1076518" y="346623"/>
                  </a:lnTo>
                  <a:cubicBezTo>
                    <a:pt x="1079566" y="346623"/>
                    <a:pt x="1082042" y="345289"/>
                    <a:pt x="1082042" y="343765"/>
                  </a:cubicBezTo>
                  <a:cubicBezTo>
                    <a:pt x="1082042" y="342241"/>
                    <a:pt x="1076899" y="338812"/>
                    <a:pt x="1074994" y="338812"/>
                  </a:cubicBezTo>
                  <a:close/>
                  <a:moveTo>
                    <a:pt x="1502952" y="338717"/>
                  </a:moveTo>
                  <a:cubicBezTo>
                    <a:pt x="1500761" y="338717"/>
                    <a:pt x="1501809" y="342051"/>
                    <a:pt x="1505143" y="346051"/>
                  </a:cubicBezTo>
                  <a:lnTo>
                    <a:pt x="1508667" y="348147"/>
                  </a:lnTo>
                  <a:cubicBezTo>
                    <a:pt x="1510667" y="349290"/>
                    <a:pt x="1516668" y="349004"/>
                    <a:pt x="1517620" y="347671"/>
                  </a:cubicBezTo>
                  <a:cubicBezTo>
                    <a:pt x="1520287" y="344146"/>
                    <a:pt x="1514477" y="345099"/>
                    <a:pt x="1512763" y="343670"/>
                  </a:cubicBezTo>
                  <a:lnTo>
                    <a:pt x="1511620" y="342622"/>
                  </a:lnTo>
                  <a:cubicBezTo>
                    <a:pt x="1509524" y="342051"/>
                    <a:pt x="1508191" y="341194"/>
                    <a:pt x="1508572" y="340813"/>
                  </a:cubicBezTo>
                  <a:cubicBezTo>
                    <a:pt x="1509048" y="340336"/>
                    <a:pt x="1505143" y="338717"/>
                    <a:pt x="1502952" y="338717"/>
                  </a:cubicBezTo>
                  <a:close/>
                  <a:moveTo>
                    <a:pt x="938786" y="338622"/>
                  </a:moveTo>
                  <a:lnTo>
                    <a:pt x="937929" y="339384"/>
                  </a:lnTo>
                  <a:lnTo>
                    <a:pt x="937167" y="339955"/>
                  </a:lnTo>
                  <a:cubicBezTo>
                    <a:pt x="935834" y="340146"/>
                    <a:pt x="932214" y="339955"/>
                    <a:pt x="929166" y="339574"/>
                  </a:cubicBezTo>
                  <a:cubicBezTo>
                    <a:pt x="926118" y="339193"/>
                    <a:pt x="918117" y="339479"/>
                    <a:pt x="917926" y="341194"/>
                  </a:cubicBezTo>
                  <a:cubicBezTo>
                    <a:pt x="917641" y="342908"/>
                    <a:pt x="912878" y="340622"/>
                    <a:pt x="912211" y="340908"/>
                  </a:cubicBezTo>
                  <a:cubicBezTo>
                    <a:pt x="911545" y="341194"/>
                    <a:pt x="910497" y="342908"/>
                    <a:pt x="911354" y="344051"/>
                  </a:cubicBezTo>
                  <a:lnTo>
                    <a:pt x="912497" y="344337"/>
                  </a:lnTo>
                  <a:lnTo>
                    <a:pt x="914021" y="344813"/>
                  </a:lnTo>
                  <a:cubicBezTo>
                    <a:pt x="915926" y="344623"/>
                    <a:pt x="920498" y="344146"/>
                    <a:pt x="924308" y="343765"/>
                  </a:cubicBezTo>
                  <a:lnTo>
                    <a:pt x="927642" y="343384"/>
                  </a:lnTo>
                  <a:lnTo>
                    <a:pt x="931738" y="343099"/>
                  </a:lnTo>
                  <a:cubicBezTo>
                    <a:pt x="936595" y="342241"/>
                    <a:pt x="940501" y="340813"/>
                    <a:pt x="940310" y="339860"/>
                  </a:cubicBezTo>
                  <a:cubicBezTo>
                    <a:pt x="940120" y="338908"/>
                    <a:pt x="939262" y="337479"/>
                    <a:pt x="938786" y="338622"/>
                  </a:cubicBezTo>
                  <a:close/>
                  <a:moveTo>
                    <a:pt x="904306" y="338431"/>
                  </a:moveTo>
                  <a:lnTo>
                    <a:pt x="902496" y="339670"/>
                  </a:lnTo>
                  <a:cubicBezTo>
                    <a:pt x="900782" y="341289"/>
                    <a:pt x="900591" y="343575"/>
                    <a:pt x="902020" y="344908"/>
                  </a:cubicBezTo>
                  <a:lnTo>
                    <a:pt x="900686" y="346813"/>
                  </a:lnTo>
                  <a:lnTo>
                    <a:pt x="899448" y="348718"/>
                  </a:lnTo>
                  <a:lnTo>
                    <a:pt x="896758" y="351226"/>
                  </a:lnTo>
                  <a:lnTo>
                    <a:pt x="896329" y="351207"/>
                  </a:lnTo>
                  <a:lnTo>
                    <a:pt x="895542" y="350840"/>
                  </a:lnTo>
                  <a:lnTo>
                    <a:pt x="896043" y="346039"/>
                  </a:lnTo>
                  <a:cubicBezTo>
                    <a:pt x="895543" y="343360"/>
                    <a:pt x="894257" y="341336"/>
                    <a:pt x="892304" y="340622"/>
                  </a:cubicBezTo>
                  <a:lnTo>
                    <a:pt x="888875" y="340527"/>
                  </a:lnTo>
                  <a:cubicBezTo>
                    <a:pt x="884970" y="340432"/>
                    <a:pt x="881065" y="342051"/>
                    <a:pt x="877159" y="342337"/>
                  </a:cubicBezTo>
                  <a:cubicBezTo>
                    <a:pt x="874397" y="342527"/>
                    <a:pt x="871540" y="341860"/>
                    <a:pt x="868682" y="341575"/>
                  </a:cubicBezTo>
                  <a:lnTo>
                    <a:pt x="867730" y="341479"/>
                  </a:lnTo>
                  <a:cubicBezTo>
                    <a:pt x="866777" y="341384"/>
                    <a:pt x="864682" y="341575"/>
                    <a:pt x="863062" y="341765"/>
                  </a:cubicBezTo>
                  <a:cubicBezTo>
                    <a:pt x="861443" y="341956"/>
                    <a:pt x="858491" y="344908"/>
                    <a:pt x="859348" y="346337"/>
                  </a:cubicBezTo>
                  <a:cubicBezTo>
                    <a:pt x="860300" y="347766"/>
                    <a:pt x="857919" y="351671"/>
                    <a:pt x="857824" y="351862"/>
                  </a:cubicBezTo>
                  <a:cubicBezTo>
                    <a:pt x="857728" y="352052"/>
                    <a:pt x="854490" y="351766"/>
                    <a:pt x="850585" y="351385"/>
                  </a:cubicBezTo>
                  <a:lnTo>
                    <a:pt x="847251" y="350814"/>
                  </a:lnTo>
                  <a:cubicBezTo>
                    <a:pt x="846394" y="350623"/>
                    <a:pt x="845346" y="349480"/>
                    <a:pt x="845346" y="348814"/>
                  </a:cubicBezTo>
                  <a:cubicBezTo>
                    <a:pt x="845346" y="348147"/>
                    <a:pt x="846394" y="347004"/>
                    <a:pt x="847251" y="346813"/>
                  </a:cubicBezTo>
                  <a:lnTo>
                    <a:pt x="849061" y="346337"/>
                  </a:lnTo>
                  <a:cubicBezTo>
                    <a:pt x="851442" y="346242"/>
                    <a:pt x="850490" y="343765"/>
                    <a:pt x="846965" y="340813"/>
                  </a:cubicBezTo>
                  <a:lnTo>
                    <a:pt x="843441" y="343289"/>
                  </a:lnTo>
                  <a:cubicBezTo>
                    <a:pt x="841345" y="344718"/>
                    <a:pt x="840965" y="347956"/>
                    <a:pt x="840202" y="350433"/>
                  </a:cubicBezTo>
                  <a:cubicBezTo>
                    <a:pt x="839155" y="353767"/>
                    <a:pt x="843536" y="352528"/>
                    <a:pt x="845060" y="353767"/>
                  </a:cubicBezTo>
                  <a:cubicBezTo>
                    <a:pt x="847537" y="355672"/>
                    <a:pt x="849632" y="359672"/>
                    <a:pt x="854014" y="355481"/>
                  </a:cubicBezTo>
                  <a:lnTo>
                    <a:pt x="854109" y="355386"/>
                  </a:lnTo>
                  <a:cubicBezTo>
                    <a:pt x="854966" y="355862"/>
                    <a:pt x="857252" y="356815"/>
                    <a:pt x="859157" y="357386"/>
                  </a:cubicBezTo>
                  <a:cubicBezTo>
                    <a:pt x="861062" y="358053"/>
                    <a:pt x="863348" y="354624"/>
                    <a:pt x="863348" y="353386"/>
                  </a:cubicBezTo>
                  <a:cubicBezTo>
                    <a:pt x="863348" y="352147"/>
                    <a:pt x="865349" y="348147"/>
                    <a:pt x="867730" y="349766"/>
                  </a:cubicBezTo>
                  <a:cubicBezTo>
                    <a:pt x="870111" y="351290"/>
                    <a:pt x="876112" y="353005"/>
                    <a:pt x="877921" y="351290"/>
                  </a:cubicBezTo>
                  <a:lnTo>
                    <a:pt x="879636" y="351100"/>
                  </a:lnTo>
                  <a:cubicBezTo>
                    <a:pt x="881636" y="350909"/>
                    <a:pt x="883446" y="354624"/>
                    <a:pt x="885827" y="352433"/>
                  </a:cubicBezTo>
                  <a:cubicBezTo>
                    <a:pt x="888780" y="349576"/>
                    <a:pt x="884113" y="348528"/>
                    <a:pt x="882779" y="346718"/>
                  </a:cubicBezTo>
                  <a:lnTo>
                    <a:pt x="882398" y="346242"/>
                  </a:lnTo>
                  <a:cubicBezTo>
                    <a:pt x="881827" y="345194"/>
                    <a:pt x="884303" y="345670"/>
                    <a:pt x="887923" y="347290"/>
                  </a:cubicBezTo>
                  <a:lnTo>
                    <a:pt x="895542" y="350840"/>
                  </a:lnTo>
                  <a:lnTo>
                    <a:pt x="895366" y="352523"/>
                  </a:lnTo>
                  <a:lnTo>
                    <a:pt x="895257" y="352624"/>
                  </a:lnTo>
                  <a:lnTo>
                    <a:pt x="894400" y="351957"/>
                  </a:lnTo>
                  <a:cubicBezTo>
                    <a:pt x="892590" y="350528"/>
                    <a:pt x="890304" y="350052"/>
                    <a:pt x="889256" y="351957"/>
                  </a:cubicBezTo>
                  <a:cubicBezTo>
                    <a:pt x="888209" y="353671"/>
                    <a:pt x="889447" y="354910"/>
                    <a:pt x="892400" y="355100"/>
                  </a:cubicBezTo>
                  <a:lnTo>
                    <a:pt x="895067" y="355386"/>
                  </a:lnTo>
                  <a:lnTo>
                    <a:pt x="895366" y="352523"/>
                  </a:lnTo>
                  <a:lnTo>
                    <a:pt x="896758" y="351226"/>
                  </a:lnTo>
                  <a:lnTo>
                    <a:pt x="902591" y="351481"/>
                  </a:lnTo>
                  <a:lnTo>
                    <a:pt x="903163" y="348909"/>
                  </a:lnTo>
                  <a:lnTo>
                    <a:pt x="907163" y="339670"/>
                  </a:lnTo>
                  <a:cubicBezTo>
                    <a:pt x="906211" y="339193"/>
                    <a:pt x="904592" y="338241"/>
                    <a:pt x="904306" y="338431"/>
                  </a:cubicBezTo>
                  <a:close/>
                  <a:moveTo>
                    <a:pt x="292325" y="338431"/>
                  </a:moveTo>
                  <a:cubicBezTo>
                    <a:pt x="289848" y="337860"/>
                    <a:pt x="288419" y="338622"/>
                    <a:pt x="288324" y="341003"/>
                  </a:cubicBezTo>
                  <a:cubicBezTo>
                    <a:pt x="288324" y="341575"/>
                    <a:pt x="285657" y="342622"/>
                    <a:pt x="284514" y="342432"/>
                  </a:cubicBezTo>
                  <a:lnTo>
                    <a:pt x="278037" y="341289"/>
                  </a:lnTo>
                  <a:cubicBezTo>
                    <a:pt x="276418" y="345575"/>
                    <a:pt x="278513" y="348337"/>
                    <a:pt x="282514" y="347480"/>
                  </a:cubicBezTo>
                  <a:lnTo>
                    <a:pt x="285466" y="346718"/>
                  </a:lnTo>
                  <a:cubicBezTo>
                    <a:pt x="287371" y="346242"/>
                    <a:pt x="288991" y="344908"/>
                    <a:pt x="290896" y="344718"/>
                  </a:cubicBezTo>
                  <a:cubicBezTo>
                    <a:pt x="294229" y="344432"/>
                    <a:pt x="293753" y="342622"/>
                    <a:pt x="293563" y="341003"/>
                  </a:cubicBezTo>
                  <a:cubicBezTo>
                    <a:pt x="293467" y="340051"/>
                    <a:pt x="292991" y="338527"/>
                    <a:pt x="292325" y="338431"/>
                  </a:cubicBezTo>
                  <a:close/>
                  <a:moveTo>
                    <a:pt x="1450565" y="336622"/>
                  </a:moveTo>
                  <a:cubicBezTo>
                    <a:pt x="1449707" y="337765"/>
                    <a:pt x="1446564" y="339955"/>
                    <a:pt x="1445516" y="339193"/>
                  </a:cubicBezTo>
                  <a:cubicBezTo>
                    <a:pt x="1444468" y="338336"/>
                    <a:pt x="1440468" y="337193"/>
                    <a:pt x="1438849" y="338241"/>
                  </a:cubicBezTo>
                  <a:cubicBezTo>
                    <a:pt x="1437229" y="339289"/>
                    <a:pt x="1433801" y="343003"/>
                    <a:pt x="1433705" y="343289"/>
                  </a:cubicBezTo>
                  <a:cubicBezTo>
                    <a:pt x="1433610" y="343575"/>
                    <a:pt x="1434848" y="344337"/>
                    <a:pt x="1436563" y="343956"/>
                  </a:cubicBezTo>
                  <a:cubicBezTo>
                    <a:pt x="1438277" y="343670"/>
                    <a:pt x="1442373" y="343670"/>
                    <a:pt x="1441992" y="344623"/>
                  </a:cubicBezTo>
                  <a:cubicBezTo>
                    <a:pt x="1441611" y="345670"/>
                    <a:pt x="1442468" y="348337"/>
                    <a:pt x="1444659" y="348718"/>
                  </a:cubicBezTo>
                  <a:lnTo>
                    <a:pt x="1446659" y="348718"/>
                  </a:lnTo>
                  <a:lnTo>
                    <a:pt x="1447231" y="348718"/>
                  </a:lnTo>
                  <a:cubicBezTo>
                    <a:pt x="1447898" y="347385"/>
                    <a:pt x="1451898" y="341289"/>
                    <a:pt x="1454279" y="340336"/>
                  </a:cubicBezTo>
                  <a:cubicBezTo>
                    <a:pt x="1456756" y="339384"/>
                    <a:pt x="1458470" y="339670"/>
                    <a:pt x="1458184" y="341003"/>
                  </a:cubicBezTo>
                  <a:lnTo>
                    <a:pt x="1458756" y="341384"/>
                  </a:lnTo>
                  <a:lnTo>
                    <a:pt x="1462947" y="343861"/>
                  </a:lnTo>
                  <a:cubicBezTo>
                    <a:pt x="1470472" y="341289"/>
                    <a:pt x="1475806" y="338146"/>
                    <a:pt x="1474758" y="336812"/>
                  </a:cubicBezTo>
                  <a:cubicBezTo>
                    <a:pt x="1473710" y="335479"/>
                    <a:pt x="1466852" y="337669"/>
                    <a:pt x="1465138" y="337955"/>
                  </a:cubicBezTo>
                  <a:cubicBezTo>
                    <a:pt x="1463423" y="338146"/>
                    <a:pt x="1458566" y="337574"/>
                    <a:pt x="1457042" y="336812"/>
                  </a:cubicBezTo>
                  <a:cubicBezTo>
                    <a:pt x="1455518" y="336145"/>
                    <a:pt x="1451422" y="335574"/>
                    <a:pt x="1450565" y="336622"/>
                  </a:cubicBezTo>
                  <a:close/>
                  <a:moveTo>
                    <a:pt x="1131668" y="336145"/>
                  </a:moveTo>
                  <a:cubicBezTo>
                    <a:pt x="1130525" y="335669"/>
                    <a:pt x="1125286" y="336145"/>
                    <a:pt x="1122809" y="338431"/>
                  </a:cubicBezTo>
                  <a:lnTo>
                    <a:pt x="1118047" y="336431"/>
                  </a:lnTo>
                  <a:cubicBezTo>
                    <a:pt x="1115380" y="335288"/>
                    <a:pt x="1111379" y="336145"/>
                    <a:pt x="1108045" y="336241"/>
                  </a:cubicBezTo>
                  <a:lnTo>
                    <a:pt x="1107379" y="336241"/>
                  </a:lnTo>
                  <a:cubicBezTo>
                    <a:pt x="1106331" y="336717"/>
                    <a:pt x="1105664" y="338336"/>
                    <a:pt x="1105855" y="339670"/>
                  </a:cubicBezTo>
                  <a:cubicBezTo>
                    <a:pt x="1105855" y="341003"/>
                    <a:pt x="1121571" y="340717"/>
                    <a:pt x="1123667" y="341384"/>
                  </a:cubicBezTo>
                  <a:cubicBezTo>
                    <a:pt x="1125762" y="342146"/>
                    <a:pt x="1128429" y="341860"/>
                    <a:pt x="1129572" y="340813"/>
                  </a:cubicBezTo>
                  <a:cubicBezTo>
                    <a:pt x="1130715" y="339765"/>
                    <a:pt x="1132810" y="336622"/>
                    <a:pt x="1131668" y="336145"/>
                  </a:cubicBezTo>
                  <a:close/>
                  <a:moveTo>
                    <a:pt x="1149289" y="335860"/>
                  </a:moveTo>
                  <a:lnTo>
                    <a:pt x="1145669" y="336336"/>
                  </a:lnTo>
                  <a:lnTo>
                    <a:pt x="1142526" y="336717"/>
                  </a:lnTo>
                  <a:cubicBezTo>
                    <a:pt x="1139097" y="338146"/>
                    <a:pt x="1142050" y="342718"/>
                    <a:pt x="1144050" y="343956"/>
                  </a:cubicBezTo>
                  <a:cubicBezTo>
                    <a:pt x="1146050" y="345194"/>
                    <a:pt x="1149765" y="345289"/>
                    <a:pt x="1152146" y="344051"/>
                  </a:cubicBezTo>
                  <a:cubicBezTo>
                    <a:pt x="1154623" y="342813"/>
                    <a:pt x="1153766" y="336050"/>
                    <a:pt x="1149289" y="335860"/>
                  </a:cubicBezTo>
                  <a:close/>
                  <a:moveTo>
                    <a:pt x="963837" y="334145"/>
                  </a:moveTo>
                  <a:cubicBezTo>
                    <a:pt x="961360" y="334145"/>
                    <a:pt x="960313" y="335193"/>
                    <a:pt x="961456" y="336526"/>
                  </a:cubicBezTo>
                  <a:cubicBezTo>
                    <a:pt x="962503" y="337860"/>
                    <a:pt x="969742" y="343003"/>
                    <a:pt x="970409" y="344337"/>
                  </a:cubicBezTo>
                  <a:cubicBezTo>
                    <a:pt x="971076" y="345670"/>
                    <a:pt x="968028" y="345766"/>
                    <a:pt x="963646" y="344527"/>
                  </a:cubicBezTo>
                  <a:lnTo>
                    <a:pt x="961646" y="347575"/>
                  </a:lnTo>
                  <a:lnTo>
                    <a:pt x="960217" y="349671"/>
                  </a:lnTo>
                  <a:cubicBezTo>
                    <a:pt x="959075" y="352528"/>
                    <a:pt x="963742" y="353767"/>
                    <a:pt x="970695" y="352433"/>
                  </a:cubicBezTo>
                  <a:lnTo>
                    <a:pt x="972409" y="352528"/>
                  </a:lnTo>
                  <a:lnTo>
                    <a:pt x="973838" y="352624"/>
                  </a:lnTo>
                  <a:cubicBezTo>
                    <a:pt x="975458" y="352243"/>
                    <a:pt x="976315" y="351576"/>
                    <a:pt x="975934" y="351004"/>
                  </a:cubicBezTo>
                  <a:cubicBezTo>
                    <a:pt x="975458" y="350433"/>
                    <a:pt x="977172" y="346718"/>
                    <a:pt x="980792" y="344146"/>
                  </a:cubicBezTo>
                  <a:lnTo>
                    <a:pt x="974600" y="339574"/>
                  </a:lnTo>
                  <a:lnTo>
                    <a:pt x="973648" y="338908"/>
                  </a:lnTo>
                  <a:cubicBezTo>
                    <a:pt x="972791" y="338146"/>
                    <a:pt x="970695" y="335955"/>
                    <a:pt x="968981" y="334145"/>
                  </a:cubicBezTo>
                  <a:lnTo>
                    <a:pt x="966218" y="334145"/>
                  </a:lnTo>
                  <a:close/>
                  <a:moveTo>
                    <a:pt x="1589820" y="334050"/>
                  </a:moveTo>
                  <a:cubicBezTo>
                    <a:pt x="1585915" y="333574"/>
                    <a:pt x="1575151" y="335574"/>
                    <a:pt x="1573532" y="335002"/>
                  </a:cubicBezTo>
                  <a:cubicBezTo>
                    <a:pt x="1572008" y="334526"/>
                    <a:pt x="1573532" y="339193"/>
                    <a:pt x="1574009" y="340432"/>
                  </a:cubicBezTo>
                  <a:cubicBezTo>
                    <a:pt x="1574485" y="341575"/>
                    <a:pt x="1577723" y="343289"/>
                    <a:pt x="1579914" y="341098"/>
                  </a:cubicBezTo>
                  <a:lnTo>
                    <a:pt x="1582200" y="339670"/>
                  </a:lnTo>
                  <a:lnTo>
                    <a:pt x="1584200" y="338336"/>
                  </a:lnTo>
                  <a:cubicBezTo>
                    <a:pt x="1586867" y="337384"/>
                    <a:pt x="1589725" y="337860"/>
                    <a:pt x="1590582" y="339289"/>
                  </a:cubicBezTo>
                  <a:cubicBezTo>
                    <a:pt x="1591630" y="340622"/>
                    <a:pt x="1595726" y="339479"/>
                    <a:pt x="1596107" y="337860"/>
                  </a:cubicBezTo>
                  <a:cubicBezTo>
                    <a:pt x="1596487" y="336145"/>
                    <a:pt x="1593725" y="334431"/>
                    <a:pt x="1589820" y="334050"/>
                  </a:cubicBezTo>
                  <a:close/>
                  <a:moveTo>
                    <a:pt x="950597" y="333097"/>
                  </a:moveTo>
                  <a:lnTo>
                    <a:pt x="950692" y="340592"/>
                  </a:lnTo>
                  <a:lnTo>
                    <a:pt x="945644" y="336526"/>
                  </a:lnTo>
                  <a:cubicBezTo>
                    <a:pt x="944739" y="336002"/>
                    <a:pt x="945001" y="337122"/>
                    <a:pt x="946144" y="339324"/>
                  </a:cubicBezTo>
                  <a:lnTo>
                    <a:pt x="947810" y="342000"/>
                  </a:lnTo>
                  <a:lnTo>
                    <a:pt x="947073" y="342337"/>
                  </a:lnTo>
                  <a:lnTo>
                    <a:pt x="944501" y="342908"/>
                  </a:lnTo>
                  <a:lnTo>
                    <a:pt x="942215" y="343384"/>
                  </a:lnTo>
                  <a:cubicBezTo>
                    <a:pt x="940406" y="346147"/>
                    <a:pt x="937548" y="346147"/>
                    <a:pt x="935834" y="343289"/>
                  </a:cubicBezTo>
                  <a:lnTo>
                    <a:pt x="932976" y="345861"/>
                  </a:lnTo>
                  <a:cubicBezTo>
                    <a:pt x="929928" y="348528"/>
                    <a:pt x="926690" y="349004"/>
                    <a:pt x="922784" y="348718"/>
                  </a:cubicBezTo>
                  <a:cubicBezTo>
                    <a:pt x="920308" y="348528"/>
                    <a:pt x="917926" y="349861"/>
                    <a:pt x="917165" y="351671"/>
                  </a:cubicBezTo>
                  <a:cubicBezTo>
                    <a:pt x="916784" y="352528"/>
                    <a:pt x="915641" y="353100"/>
                    <a:pt x="914974" y="353957"/>
                  </a:cubicBezTo>
                  <a:lnTo>
                    <a:pt x="913640" y="355576"/>
                  </a:lnTo>
                  <a:cubicBezTo>
                    <a:pt x="912402" y="357481"/>
                    <a:pt x="911259" y="362530"/>
                    <a:pt x="911259" y="366816"/>
                  </a:cubicBezTo>
                  <a:lnTo>
                    <a:pt x="913545" y="367483"/>
                  </a:lnTo>
                  <a:lnTo>
                    <a:pt x="915259" y="367959"/>
                  </a:lnTo>
                  <a:cubicBezTo>
                    <a:pt x="917545" y="367292"/>
                    <a:pt x="919927" y="365387"/>
                    <a:pt x="920593" y="363673"/>
                  </a:cubicBezTo>
                  <a:lnTo>
                    <a:pt x="917355" y="363482"/>
                  </a:lnTo>
                  <a:cubicBezTo>
                    <a:pt x="914117" y="363292"/>
                    <a:pt x="914021" y="361196"/>
                    <a:pt x="915545" y="359958"/>
                  </a:cubicBezTo>
                  <a:lnTo>
                    <a:pt x="918117" y="357862"/>
                  </a:lnTo>
                  <a:cubicBezTo>
                    <a:pt x="921546" y="356053"/>
                    <a:pt x="925642" y="354052"/>
                    <a:pt x="927166" y="353386"/>
                  </a:cubicBezTo>
                  <a:cubicBezTo>
                    <a:pt x="928785" y="352719"/>
                    <a:pt x="933928" y="355195"/>
                    <a:pt x="934881" y="356434"/>
                  </a:cubicBezTo>
                  <a:cubicBezTo>
                    <a:pt x="935929" y="357672"/>
                    <a:pt x="932976" y="361672"/>
                    <a:pt x="932024" y="361672"/>
                  </a:cubicBezTo>
                  <a:cubicBezTo>
                    <a:pt x="930976" y="361672"/>
                    <a:pt x="927737" y="363196"/>
                    <a:pt x="927833" y="365101"/>
                  </a:cubicBezTo>
                  <a:cubicBezTo>
                    <a:pt x="927928" y="367006"/>
                    <a:pt x="931261" y="370340"/>
                    <a:pt x="934881" y="368149"/>
                  </a:cubicBezTo>
                  <a:cubicBezTo>
                    <a:pt x="938500" y="365959"/>
                    <a:pt x="940025" y="353386"/>
                    <a:pt x="941549" y="349480"/>
                  </a:cubicBezTo>
                  <a:lnTo>
                    <a:pt x="944216" y="351100"/>
                  </a:lnTo>
                  <a:cubicBezTo>
                    <a:pt x="948121" y="353481"/>
                    <a:pt x="949168" y="351385"/>
                    <a:pt x="950692" y="349861"/>
                  </a:cubicBezTo>
                  <a:lnTo>
                    <a:pt x="951931" y="348623"/>
                  </a:lnTo>
                  <a:lnTo>
                    <a:pt x="947810" y="342000"/>
                  </a:lnTo>
                  <a:lnTo>
                    <a:pt x="950693" y="340681"/>
                  </a:lnTo>
                  <a:lnTo>
                    <a:pt x="950692" y="340592"/>
                  </a:lnTo>
                  <a:lnTo>
                    <a:pt x="952502" y="342051"/>
                  </a:lnTo>
                  <a:cubicBezTo>
                    <a:pt x="953359" y="343003"/>
                    <a:pt x="958122" y="342337"/>
                    <a:pt x="957550" y="338050"/>
                  </a:cubicBezTo>
                  <a:lnTo>
                    <a:pt x="953741" y="335288"/>
                  </a:lnTo>
                  <a:close/>
                  <a:moveTo>
                    <a:pt x="1665377" y="332216"/>
                  </a:moveTo>
                  <a:cubicBezTo>
                    <a:pt x="1664258" y="332978"/>
                    <a:pt x="1663925" y="334383"/>
                    <a:pt x="1664305" y="335383"/>
                  </a:cubicBezTo>
                  <a:cubicBezTo>
                    <a:pt x="1665068" y="337384"/>
                    <a:pt x="1668020" y="337288"/>
                    <a:pt x="1670878" y="335288"/>
                  </a:cubicBezTo>
                  <a:lnTo>
                    <a:pt x="1673450" y="337955"/>
                  </a:lnTo>
                  <a:cubicBezTo>
                    <a:pt x="1673545" y="338050"/>
                    <a:pt x="1674973" y="337669"/>
                    <a:pt x="1675164" y="337288"/>
                  </a:cubicBezTo>
                  <a:cubicBezTo>
                    <a:pt x="1675450" y="336717"/>
                    <a:pt x="1675545" y="335574"/>
                    <a:pt x="1675164" y="335288"/>
                  </a:cubicBezTo>
                  <a:lnTo>
                    <a:pt x="1671164" y="332907"/>
                  </a:lnTo>
                  <a:cubicBezTo>
                    <a:pt x="1668402" y="331335"/>
                    <a:pt x="1666497" y="331454"/>
                    <a:pt x="1665377" y="332216"/>
                  </a:cubicBezTo>
                  <a:close/>
                  <a:moveTo>
                    <a:pt x="1379603" y="331859"/>
                  </a:moveTo>
                  <a:lnTo>
                    <a:pt x="1379032" y="332050"/>
                  </a:lnTo>
                  <a:cubicBezTo>
                    <a:pt x="1373888" y="333383"/>
                    <a:pt x="1373698" y="334812"/>
                    <a:pt x="1377603" y="338336"/>
                  </a:cubicBezTo>
                  <a:lnTo>
                    <a:pt x="1378556" y="339193"/>
                  </a:lnTo>
                  <a:cubicBezTo>
                    <a:pt x="1379032" y="340622"/>
                    <a:pt x="1380937" y="343575"/>
                    <a:pt x="1382746" y="345766"/>
                  </a:cubicBezTo>
                  <a:lnTo>
                    <a:pt x="1385509" y="344146"/>
                  </a:lnTo>
                  <a:cubicBezTo>
                    <a:pt x="1388557" y="342337"/>
                    <a:pt x="1385890" y="340622"/>
                    <a:pt x="1384080" y="339289"/>
                  </a:cubicBezTo>
                  <a:lnTo>
                    <a:pt x="1382175" y="338050"/>
                  </a:lnTo>
                  <a:cubicBezTo>
                    <a:pt x="1380175" y="336717"/>
                    <a:pt x="1378936" y="335193"/>
                    <a:pt x="1379508" y="334621"/>
                  </a:cubicBezTo>
                  <a:cubicBezTo>
                    <a:pt x="1379984" y="334050"/>
                    <a:pt x="1380365" y="332431"/>
                    <a:pt x="1379603" y="331859"/>
                  </a:cubicBezTo>
                  <a:close/>
                  <a:moveTo>
                    <a:pt x="603601" y="330145"/>
                  </a:moveTo>
                  <a:cubicBezTo>
                    <a:pt x="600934" y="329478"/>
                    <a:pt x="599887" y="330811"/>
                    <a:pt x="600173" y="333002"/>
                  </a:cubicBezTo>
                  <a:lnTo>
                    <a:pt x="600363" y="333193"/>
                  </a:lnTo>
                  <a:cubicBezTo>
                    <a:pt x="599506" y="333859"/>
                    <a:pt x="598077" y="333478"/>
                    <a:pt x="597029" y="332240"/>
                  </a:cubicBezTo>
                  <a:cubicBezTo>
                    <a:pt x="596077" y="331002"/>
                    <a:pt x="591791" y="329954"/>
                    <a:pt x="589504" y="332431"/>
                  </a:cubicBezTo>
                  <a:lnTo>
                    <a:pt x="591505" y="336145"/>
                  </a:lnTo>
                  <a:cubicBezTo>
                    <a:pt x="592552" y="338050"/>
                    <a:pt x="589219" y="339193"/>
                    <a:pt x="592076" y="341670"/>
                  </a:cubicBezTo>
                  <a:lnTo>
                    <a:pt x="595315" y="344432"/>
                  </a:lnTo>
                  <a:cubicBezTo>
                    <a:pt x="590457" y="345861"/>
                    <a:pt x="588457" y="347099"/>
                    <a:pt x="590743" y="347194"/>
                  </a:cubicBezTo>
                  <a:cubicBezTo>
                    <a:pt x="593029" y="347290"/>
                    <a:pt x="597791" y="348433"/>
                    <a:pt x="597791" y="345861"/>
                  </a:cubicBezTo>
                  <a:cubicBezTo>
                    <a:pt x="597791" y="343289"/>
                    <a:pt x="598077" y="336431"/>
                    <a:pt x="598363" y="336431"/>
                  </a:cubicBezTo>
                  <a:cubicBezTo>
                    <a:pt x="598649" y="336431"/>
                    <a:pt x="599696" y="337288"/>
                    <a:pt x="599982" y="338431"/>
                  </a:cubicBezTo>
                  <a:cubicBezTo>
                    <a:pt x="600268" y="339574"/>
                    <a:pt x="602268" y="342527"/>
                    <a:pt x="603792" y="342337"/>
                  </a:cubicBezTo>
                  <a:lnTo>
                    <a:pt x="604840" y="342051"/>
                  </a:lnTo>
                  <a:lnTo>
                    <a:pt x="606364" y="341575"/>
                  </a:lnTo>
                  <a:cubicBezTo>
                    <a:pt x="608554" y="340717"/>
                    <a:pt x="606745" y="338717"/>
                    <a:pt x="602363" y="337003"/>
                  </a:cubicBezTo>
                  <a:lnTo>
                    <a:pt x="603411" y="334812"/>
                  </a:lnTo>
                  <a:cubicBezTo>
                    <a:pt x="603697" y="334240"/>
                    <a:pt x="605125" y="333764"/>
                    <a:pt x="605030" y="333383"/>
                  </a:cubicBezTo>
                  <a:cubicBezTo>
                    <a:pt x="604840" y="332240"/>
                    <a:pt x="604459" y="330335"/>
                    <a:pt x="603601" y="330145"/>
                  </a:cubicBezTo>
                  <a:close/>
                  <a:moveTo>
                    <a:pt x="154022" y="330145"/>
                  </a:moveTo>
                  <a:cubicBezTo>
                    <a:pt x="155260" y="330335"/>
                    <a:pt x="159261" y="330049"/>
                    <a:pt x="161928" y="330335"/>
                  </a:cubicBezTo>
                  <a:cubicBezTo>
                    <a:pt x="164595" y="330621"/>
                    <a:pt x="175167" y="332145"/>
                    <a:pt x="179549" y="334621"/>
                  </a:cubicBezTo>
                  <a:lnTo>
                    <a:pt x="183359" y="333764"/>
                  </a:lnTo>
                  <a:lnTo>
                    <a:pt x="189169" y="332526"/>
                  </a:lnTo>
                  <a:cubicBezTo>
                    <a:pt x="192598" y="335574"/>
                    <a:pt x="193360" y="338431"/>
                    <a:pt x="190789" y="338812"/>
                  </a:cubicBezTo>
                  <a:cubicBezTo>
                    <a:pt x="188217" y="339193"/>
                    <a:pt x="182978" y="338336"/>
                    <a:pt x="181454" y="338908"/>
                  </a:cubicBezTo>
                  <a:cubicBezTo>
                    <a:pt x="180025" y="339384"/>
                    <a:pt x="175549" y="341479"/>
                    <a:pt x="175358" y="342622"/>
                  </a:cubicBezTo>
                  <a:cubicBezTo>
                    <a:pt x="175167" y="343765"/>
                    <a:pt x="174691" y="344908"/>
                    <a:pt x="174215" y="345289"/>
                  </a:cubicBezTo>
                  <a:cubicBezTo>
                    <a:pt x="173739" y="345670"/>
                    <a:pt x="170405" y="345480"/>
                    <a:pt x="167833" y="343956"/>
                  </a:cubicBezTo>
                  <a:cubicBezTo>
                    <a:pt x="165262" y="342432"/>
                    <a:pt x="156784" y="341670"/>
                    <a:pt x="158118" y="340622"/>
                  </a:cubicBezTo>
                  <a:cubicBezTo>
                    <a:pt x="159356" y="339479"/>
                    <a:pt x="160785" y="336241"/>
                    <a:pt x="159165" y="335193"/>
                  </a:cubicBezTo>
                  <a:cubicBezTo>
                    <a:pt x="157546" y="334145"/>
                    <a:pt x="152593" y="337669"/>
                    <a:pt x="151927" y="337098"/>
                  </a:cubicBezTo>
                  <a:lnTo>
                    <a:pt x="151927" y="336526"/>
                  </a:lnTo>
                  <a:lnTo>
                    <a:pt x="151736" y="334526"/>
                  </a:lnTo>
                  <a:cubicBezTo>
                    <a:pt x="151831" y="331954"/>
                    <a:pt x="152784" y="329954"/>
                    <a:pt x="154022" y="330145"/>
                  </a:cubicBezTo>
                  <a:close/>
                  <a:moveTo>
                    <a:pt x="345474" y="329954"/>
                  </a:moveTo>
                  <a:lnTo>
                    <a:pt x="342712" y="330716"/>
                  </a:lnTo>
                  <a:cubicBezTo>
                    <a:pt x="339854" y="332050"/>
                    <a:pt x="339283" y="333193"/>
                    <a:pt x="341569" y="333288"/>
                  </a:cubicBezTo>
                  <a:cubicBezTo>
                    <a:pt x="343759" y="333478"/>
                    <a:pt x="340521" y="337765"/>
                    <a:pt x="340807" y="338336"/>
                  </a:cubicBezTo>
                  <a:cubicBezTo>
                    <a:pt x="341092" y="338908"/>
                    <a:pt x="343188" y="339860"/>
                    <a:pt x="344521" y="339098"/>
                  </a:cubicBezTo>
                  <a:lnTo>
                    <a:pt x="345093" y="338146"/>
                  </a:lnTo>
                  <a:cubicBezTo>
                    <a:pt x="345855" y="336812"/>
                    <a:pt x="343950" y="334336"/>
                    <a:pt x="347379" y="334145"/>
                  </a:cubicBezTo>
                  <a:cubicBezTo>
                    <a:pt x="350427" y="333955"/>
                    <a:pt x="351094" y="332526"/>
                    <a:pt x="349951" y="330811"/>
                  </a:cubicBezTo>
                  <a:cubicBezTo>
                    <a:pt x="349379" y="330049"/>
                    <a:pt x="346808" y="329668"/>
                    <a:pt x="345474" y="329954"/>
                  </a:cubicBezTo>
                  <a:close/>
                  <a:moveTo>
                    <a:pt x="1203200" y="329668"/>
                  </a:moveTo>
                  <a:cubicBezTo>
                    <a:pt x="1200724" y="330811"/>
                    <a:pt x="1196628" y="333764"/>
                    <a:pt x="1194056" y="336431"/>
                  </a:cubicBezTo>
                  <a:lnTo>
                    <a:pt x="1190723" y="335955"/>
                  </a:lnTo>
                  <a:lnTo>
                    <a:pt x="1183102" y="335002"/>
                  </a:lnTo>
                  <a:cubicBezTo>
                    <a:pt x="1177578" y="338812"/>
                    <a:pt x="1173768" y="343575"/>
                    <a:pt x="1174720" y="345480"/>
                  </a:cubicBezTo>
                  <a:lnTo>
                    <a:pt x="1177768" y="343480"/>
                  </a:lnTo>
                  <a:cubicBezTo>
                    <a:pt x="1179293" y="342432"/>
                    <a:pt x="1181198" y="341860"/>
                    <a:pt x="1183007" y="341194"/>
                  </a:cubicBezTo>
                  <a:lnTo>
                    <a:pt x="1184626" y="340622"/>
                  </a:lnTo>
                  <a:cubicBezTo>
                    <a:pt x="1186151" y="342337"/>
                    <a:pt x="1186912" y="346432"/>
                    <a:pt x="1186532" y="349766"/>
                  </a:cubicBezTo>
                  <a:lnTo>
                    <a:pt x="1187770" y="352814"/>
                  </a:lnTo>
                  <a:cubicBezTo>
                    <a:pt x="1188246" y="353957"/>
                    <a:pt x="1186341" y="356910"/>
                    <a:pt x="1186151" y="356910"/>
                  </a:cubicBezTo>
                  <a:cubicBezTo>
                    <a:pt x="1179102" y="355576"/>
                    <a:pt x="1181388" y="360910"/>
                    <a:pt x="1179197" y="363006"/>
                  </a:cubicBezTo>
                  <a:lnTo>
                    <a:pt x="1177578" y="364530"/>
                  </a:lnTo>
                  <a:cubicBezTo>
                    <a:pt x="1178816" y="365482"/>
                    <a:pt x="1187293" y="368149"/>
                    <a:pt x="1190246" y="368721"/>
                  </a:cubicBezTo>
                  <a:cubicBezTo>
                    <a:pt x="1193294" y="369197"/>
                    <a:pt x="1195580" y="369007"/>
                    <a:pt x="1195390" y="368340"/>
                  </a:cubicBezTo>
                  <a:lnTo>
                    <a:pt x="1195199" y="368245"/>
                  </a:lnTo>
                  <a:lnTo>
                    <a:pt x="1191770" y="366816"/>
                  </a:lnTo>
                  <a:cubicBezTo>
                    <a:pt x="1187770" y="366054"/>
                    <a:pt x="1183865" y="365006"/>
                    <a:pt x="1183102" y="364625"/>
                  </a:cubicBezTo>
                  <a:lnTo>
                    <a:pt x="1182912" y="364149"/>
                  </a:lnTo>
                  <a:lnTo>
                    <a:pt x="1182721" y="363577"/>
                  </a:lnTo>
                  <a:cubicBezTo>
                    <a:pt x="1183007" y="362815"/>
                    <a:pt x="1185293" y="361482"/>
                    <a:pt x="1187960" y="360625"/>
                  </a:cubicBezTo>
                  <a:cubicBezTo>
                    <a:pt x="1190532" y="359767"/>
                    <a:pt x="1192532" y="353671"/>
                    <a:pt x="1194151" y="353767"/>
                  </a:cubicBezTo>
                  <a:lnTo>
                    <a:pt x="1195580" y="353862"/>
                  </a:lnTo>
                  <a:lnTo>
                    <a:pt x="1196533" y="353957"/>
                  </a:lnTo>
                  <a:cubicBezTo>
                    <a:pt x="1197485" y="354052"/>
                    <a:pt x="1198152" y="353195"/>
                    <a:pt x="1197961" y="352052"/>
                  </a:cubicBezTo>
                  <a:lnTo>
                    <a:pt x="1197390" y="351290"/>
                  </a:lnTo>
                  <a:cubicBezTo>
                    <a:pt x="1197104" y="350909"/>
                    <a:pt x="1195866" y="351004"/>
                    <a:pt x="1195104" y="350909"/>
                  </a:cubicBezTo>
                  <a:cubicBezTo>
                    <a:pt x="1193199" y="350719"/>
                    <a:pt x="1190532" y="351481"/>
                    <a:pt x="1190627" y="348718"/>
                  </a:cubicBezTo>
                  <a:cubicBezTo>
                    <a:pt x="1190723" y="346718"/>
                    <a:pt x="1190723" y="345670"/>
                    <a:pt x="1193866" y="344242"/>
                  </a:cubicBezTo>
                  <a:lnTo>
                    <a:pt x="1197866" y="342432"/>
                  </a:lnTo>
                  <a:cubicBezTo>
                    <a:pt x="1201962" y="338622"/>
                    <a:pt x="1205486" y="336431"/>
                    <a:pt x="1205772" y="337765"/>
                  </a:cubicBezTo>
                  <a:cubicBezTo>
                    <a:pt x="1206058" y="339003"/>
                    <a:pt x="1207868" y="341670"/>
                    <a:pt x="1209296" y="340813"/>
                  </a:cubicBezTo>
                  <a:lnTo>
                    <a:pt x="1210630" y="340432"/>
                  </a:lnTo>
                  <a:cubicBezTo>
                    <a:pt x="1212535" y="339860"/>
                    <a:pt x="1214535" y="339574"/>
                    <a:pt x="1216440" y="339289"/>
                  </a:cubicBezTo>
                  <a:lnTo>
                    <a:pt x="1217202" y="339193"/>
                  </a:lnTo>
                  <a:cubicBezTo>
                    <a:pt x="1218059" y="339384"/>
                    <a:pt x="1219869" y="341098"/>
                    <a:pt x="1221107" y="343003"/>
                  </a:cubicBezTo>
                  <a:lnTo>
                    <a:pt x="1224536" y="341194"/>
                  </a:lnTo>
                  <a:lnTo>
                    <a:pt x="1226156" y="340336"/>
                  </a:lnTo>
                  <a:cubicBezTo>
                    <a:pt x="1228918" y="340813"/>
                    <a:pt x="1232347" y="341289"/>
                    <a:pt x="1233871" y="341575"/>
                  </a:cubicBezTo>
                  <a:cubicBezTo>
                    <a:pt x="1235395" y="341765"/>
                    <a:pt x="1239681" y="339384"/>
                    <a:pt x="1241110" y="338527"/>
                  </a:cubicBezTo>
                  <a:lnTo>
                    <a:pt x="1243205" y="339955"/>
                  </a:lnTo>
                  <a:lnTo>
                    <a:pt x="1244443" y="340813"/>
                  </a:lnTo>
                  <a:cubicBezTo>
                    <a:pt x="1247110" y="340622"/>
                    <a:pt x="1249301" y="339193"/>
                    <a:pt x="1249301" y="337574"/>
                  </a:cubicBezTo>
                  <a:cubicBezTo>
                    <a:pt x="1249301" y="335955"/>
                    <a:pt x="1247015" y="331383"/>
                    <a:pt x="1244253" y="331192"/>
                  </a:cubicBezTo>
                  <a:cubicBezTo>
                    <a:pt x="1241491" y="331097"/>
                    <a:pt x="1234728" y="333193"/>
                    <a:pt x="1235204" y="333669"/>
                  </a:cubicBezTo>
                  <a:cubicBezTo>
                    <a:pt x="1235681" y="334145"/>
                    <a:pt x="1231013" y="336050"/>
                    <a:pt x="1223012" y="335860"/>
                  </a:cubicBezTo>
                  <a:lnTo>
                    <a:pt x="1216250" y="336241"/>
                  </a:lnTo>
                  <a:cubicBezTo>
                    <a:pt x="1211582" y="336431"/>
                    <a:pt x="1207772" y="335669"/>
                    <a:pt x="1205296" y="332431"/>
                  </a:cubicBezTo>
                  <a:close/>
                  <a:moveTo>
                    <a:pt x="1964248" y="328811"/>
                  </a:moveTo>
                  <a:cubicBezTo>
                    <a:pt x="1965201" y="328621"/>
                    <a:pt x="1968249" y="329383"/>
                    <a:pt x="1970915" y="330431"/>
                  </a:cubicBezTo>
                  <a:lnTo>
                    <a:pt x="1974249" y="330240"/>
                  </a:lnTo>
                  <a:lnTo>
                    <a:pt x="1977488" y="329954"/>
                  </a:lnTo>
                  <a:cubicBezTo>
                    <a:pt x="1982822" y="331669"/>
                    <a:pt x="1984631" y="334431"/>
                    <a:pt x="1981583" y="336146"/>
                  </a:cubicBezTo>
                  <a:lnTo>
                    <a:pt x="1979488" y="337193"/>
                  </a:lnTo>
                  <a:lnTo>
                    <a:pt x="1978535" y="337670"/>
                  </a:lnTo>
                  <a:cubicBezTo>
                    <a:pt x="1977392" y="338051"/>
                    <a:pt x="1971677" y="339384"/>
                    <a:pt x="1965963" y="340813"/>
                  </a:cubicBezTo>
                  <a:lnTo>
                    <a:pt x="1960438" y="340527"/>
                  </a:lnTo>
                  <a:cubicBezTo>
                    <a:pt x="1958914" y="340432"/>
                    <a:pt x="1958628" y="343385"/>
                    <a:pt x="1955676" y="341384"/>
                  </a:cubicBezTo>
                  <a:cubicBezTo>
                    <a:pt x="1953199" y="339670"/>
                    <a:pt x="1953199" y="337955"/>
                    <a:pt x="1953866" y="336431"/>
                  </a:cubicBezTo>
                  <a:cubicBezTo>
                    <a:pt x="1954628" y="334812"/>
                    <a:pt x="1956532" y="332907"/>
                    <a:pt x="1958438" y="332336"/>
                  </a:cubicBezTo>
                  <a:cubicBezTo>
                    <a:pt x="1960914" y="331574"/>
                    <a:pt x="1964724" y="333002"/>
                    <a:pt x="1964248" y="328907"/>
                  </a:cubicBezTo>
                  <a:close/>
                  <a:moveTo>
                    <a:pt x="1867570" y="328621"/>
                  </a:moveTo>
                  <a:cubicBezTo>
                    <a:pt x="1870332" y="328526"/>
                    <a:pt x="1875666" y="327097"/>
                    <a:pt x="1874999" y="328716"/>
                  </a:cubicBezTo>
                  <a:lnTo>
                    <a:pt x="1874523" y="330240"/>
                  </a:lnTo>
                  <a:lnTo>
                    <a:pt x="1874142" y="331478"/>
                  </a:lnTo>
                  <a:cubicBezTo>
                    <a:pt x="1873856" y="332907"/>
                    <a:pt x="1873570" y="334336"/>
                    <a:pt x="1873380" y="334622"/>
                  </a:cubicBezTo>
                  <a:cubicBezTo>
                    <a:pt x="1873189" y="334907"/>
                    <a:pt x="1871951" y="335479"/>
                    <a:pt x="1870808" y="335193"/>
                  </a:cubicBezTo>
                  <a:cubicBezTo>
                    <a:pt x="1869760" y="334907"/>
                    <a:pt x="1866427" y="335003"/>
                    <a:pt x="1866236" y="334717"/>
                  </a:cubicBezTo>
                  <a:cubicBezTo>
                    <a:pt x="1866045" y="334431"/>
                    <a:pt x="1865474" y="333383"/>
                    <a:pt x="1864902" y="332526"/>
                  </a:cubicBezTo>
                  <a:cubicBezTo>
                    <a:pt x="1864331" y="331669"/>
                    <a:pt x="1864807" y="328716"/>
                    <a:pt x="1867570" y="328621"/>
                  </a:cubicBezTo>
                  <a:close/>
                  <a:moveTo>
                    <a:pt x="260607" y="328240"/>
                  </a:moveTo>
                  <a:cubicBezTo>
                    <a:pt x="263178" y="329478"/>
                    <a:pt x="268417" y="335193"/>
                    <a:pt x="266322" y="337955"/>
                  </a:cubicBezTo>
                  <a:lnTo>
                    <a:pt x="261750" y="334526"/>
                  </a:lnTo>
                  <a:lnTo>
                    <a:pt x="259654" y="333002"/>
                  </a:lnTo>
                  <a:cubicBezTo>
                    <a:pt x="255844" y="332145"/>
                    <a:pt x="252987" y="333383"/>
                    <a:pt x="253272" y="335669"/>
                  </a:cubicBezTo>
                  <a:cubicBezTo>
                    <a:pt x="253653" y="338051"/>
                    <a:pt x="243652" y="338622"/>
                    <a:pt x="242795" y="336145"/>
                  </a:cubicBezTo>
                  <a:cubicBezTo>
                    <a:pt x="241938" y="333669"/>
                    <a:pt x="243557" y="331097"/>
                    <a:pt x="246510" y="330335"/>
                  </a:cubicBezTo>
                  <a:cubicBezTo>
                    <a:pt x="249462" y="329573"/>
                    <a:pt x="258035" y="327002"/>
                    <a:pt x="260607" y="328240"/>
                  </a:cubicBezTo>
                  <a:close/>
                  <a:moveTo>
                    <a:pt x="1611823" y="328144"/>
                  </a:moveTo>
                  <a:lnTo>
                    <a:pt x="1611061" y="328621"/>
                  </a:lnTo>
                  <a:cubicBezTo>
                    <a:pt x="1610966" y="329764"/>
                    <a:pt x="1611251" y="331859"/>
                    <a:pt x="1611727" y="333288"/>
                  </a:cubicBezTo>
                  <a:cubicBezTo>
                    <a:pt x="1612204" y="334717"/>
                    <a:pt x="1609632" y="338336"/>
                    <a:pt x="1609442" y="338717"/>
                  </a:cubicBezTo>
                  <a:cubicBezTo>
                    <a:pt x="1609251" y="339098"/>
                    <a:pt x="1609918" y="338431"/>
                    <a:pt x="1611251" y="336431"/>
                  </a:cubicBezTo>
                  <a:cubicBezTo>
                    <a:pt x="1612490" y="334621"/>
                    <a:pt x="1620871" y="339574"/>
                    <a:pt x="1620871" y="342051"/>
                  </a:cubicBezTo>
                  <a:cubicBezTo>
                    <a:pt x="1620871" y="344527"/>
                    <a:pt x="1623062" y="345004"/>
                    <a:pt x="1625634" y="343003"/>
                  </a:cubicBezTo>
                  <a:cubicBezTo>
                    <a:pt x="1628301" y="341003"/>
                    <a:pt x="1635159" y="334431"/>
                    <a:pt x="1636969" y="332240"/>
                  </a:cubicBezTo>
                  <a:lnTo>
                    <a:pt x="1633730" y="330716"/>
                  </a:lnTo>
                  <a:cubicBezTo>
                    <a:pt x="1630968" y="329383"/>
                    <a:pt x="1628587" y="329383"/>
                    <a:pt x="1625825" y="331192"/>
                  </a:cubicBezTo>
                  <a:lnTo>
                    <a:pt x="1624301" y="332145"/>
                  </a:lnTo>
                  <a:cubicBezTo>
                    <a:pt x="1621634" y="332050"/>
                    <a:pt x="1618490" y="331954"/>
                    <a:pt x="1617347" y="332050"/>
                  </a:cubicBezTo>
                  <a:lnTo>
                    <a:pt x="1617061" y="331669"/>
                  </a:lnTo>
                  <a:cubicBezTo>
                    <a:pt x="1616204" y="330621"/>
                    <a:pt x="1616109" y="329192"/>
                    <a:pt x="1615061" y="328240"/>
                  </a:cubicBezTo>
                  <a:cubicBezTo>
                    <a:pt x="1614585" y="327763"/>
                    <a:pt x="1612490" y="327763"/>
                    <a:pt x="1611823" y="328144"/>
                  </a:cubicBezTo>
                  <a:close/>
                  <a:moveTo>
                    <a:pt x="1047848" y="328144"/>
                  </a:moveTo>
                  <a:cubicBezTo>
                    <a:pt x="1046609" y="329573"/>
                    <a:pt x="1047657" y="337193"/>
                    <a:pt x="1046228" y="338336"/>
                  </a:cubicBezTo>
                  <a:cubicBezTo>
                    <a:pt x="1044800" y="339479"/>
                    <a:pt x="1040513" y="341956"/>
                    <a:pt x="1039751" y="341194"/>
                  </a:cubicBezTo>
                  <a:cubicBezTo>
                    <a:pt x="1038989" y="340432"/>
                    <a:pt x="1036322" y="339384"/>
                    <a:pt x="1035370" y="340432"/>
                  </a:cubicBezTo>
                  <a:lnTo>
                    <a:pt x="1034608" y="340336"/>
                  </a:lnTo>
                  <a:cubicBezTo>
                    <a:pt x="1030321" y="339860"/>
                    <a:pt x="1028035" y="341194"/>
                    <a:pt x="1026797" y="344623"/>
                  </a:cubicBezTo>
                  <a:lnTo>
                    <a:pt x="1026511" y="345575"/>
                  </a:lnTo>
                  <a:lnTo>
                    <a:pt x="1020403" y="345629"/>
                  </a:lnTo>
                  <a:lnTo>
                    <a:pt x="1023749" y="341956"/>
                  </a:lnTo>
                  <a:cubicBezTo>
                    <a:pt x="1024035" y="341003"/>
                    <a:pt x="1023273" y="339765"/>
                    <a:pt x="1021368" y="341384"/>
                  </a:cubicBezTo>
                  <a:cubicBezTo>
                    <a:pt x="1019368" y="343003"/>
                    <a:pt x="1011462" y="344242"/>
                    <a:pt x="1010033" y="343670"/>
                  </a:cubicBezTo>
                  <a:cubicBezTo>
                    <a:pt x="1008604" y="343099"/>
                    <a:pt x="1005271" y="339098"/>
                    <a:pt x="1006414" y="336336"/>
                  </a:cubicBezTo>
                  <a:lnTo>
                    <a:pt x="1006604" y="333764"/>
                  </a:lnTo>
                  <a:lnTo>
                    <a:pt x="1006700" y="332621"/>
                  </a:lnTo>
                  <a:cubicBezTo>
                    <a:pt x="1005175" y="331288"/>
                    <a:pt x="1000794" y="330811"/>
                    <a:pt x="996984" y="331764"/>
                  </a:cubicBezTo>
                  <a:lnTo>
                    <a:pt x="993460" y="332240"/>
                  </a:lnTo>
                  <a:cubicBezTo>
                    <a:pt x="992888" y="332335"/>
                    <a:pt x="992126" y="333955"/>
                    <a:pt x="992317" y="334812"/>
                  </a:cubicBezTo>
                  <a:cubicBezTo>
                    <a:pt x="992507" y="335479"/>
                    <a:pt x="994126" y="336336"/>
                    <a:pt x="994889" y="336241"/>
                  </a:cubicBezTo>
                  <a:lnTo>
                    <a:pt x="996317" y="336050"/>
                  </a:lnTo>
                  <a:cubicBezTo>
                    <a:pt x="997746" y="335193"/>
                    <a:pt x="999460" y="335574"/>
                    <a:pt x="1000223" y="336812"/>
                  </a:cubicBezTo>
                  <a:cubicBezTo>
                    <a:pt x="1000984" y="338050"/>
                    <a:pt x="1000508" y="341194"/>
                    <a:pt x="996984" y="340146"/>
                  </a:cubicBezTo>
                  <a:lnTo>
                    <a:pt x="995079" y="340813"/>
                  </a:lnTo>
                  <a:lnTo>
                    <a:pt x="990507" y="342432"/>
                  </a:lnTo>
                  <a:cubicBezTo>
                    <a:pt x="988507" y="339860"/>
                    <a:pt x="986030" y="337288"/>
                    <a:pt x="984983" y="336526"/>
                  </a:cubicBezTo>
                  <a:lnTo>
                    <a:pt x="984030" y="336622"/>
                  </a:lnTo>
                  <a:lnTo>
                    <a:pt x="983173" y="336717"/>
                  </a:lnTo>
                  <a:cubicBezTo>
                    <a:pt x="982411" y="337669"/>
                    <a:pt x="981458" y="340908"/>
                    <a:pt x="980982" y="343765"/>
                  </a:cubicBezTo>
                  <a:lnTo>
                    <a:pt x="984220" y="346051"/>
                  </a:lnTo>
                  <a:lnTo>
                    <a:pt x="986983" y="347956"/>
                  </a:lnTo>
                  <a:cubicBezTo>
                    <a:pt x="989174" y="350719"/>
                    <a:pt x="991650" y="350623"/>
                    <a:pt x="992412" y="347861"/>
                  </a:cubicBezTo>
                  <a:lnTo>
                    <a:pt x="997270" y="349004"/>
                  </a:lnTo>
                  <a:lnTo>
                    <a:pt x="1000699" y="349766"/>
                  </a:lnTo>
                  <a:cubicBezTo>
                    <a:pt x="1012986" y="348242"/>
                    <a:pt x="1022987" y="348337"/>
                    <a:pt x="1022987" y="350052"/>
                  </a:cubicBezTo>
                  <a:lnTo>
                    <a:pt x="1023940" y="350623"/>
                  </a:lnTo>
                  <a:cubicBezTo>
                    <a:pt x="1025654" y="351576"/>
                    <a:pt x="1027654" y="351671"/>
                    <a:pt x="1028321" y="349099"/>
                  </a:cubicBezTo>
                  <a:cubicBezTo>
                    <a:pt x="1028512" y="348242"/>
                    <a:pt x="1030417" y="347004"/>
                    <a:pt x="1031369" y="347099"/>
                  </a:cubicBezTo>
                  <a:cubicBezTo>
                    <a:pt x="1034036" y="347290"/>
                    <a:pt x="1036608" y="348242"/>
                    <a:pt x="1039370" y="348623"/>
                  </a:cubicBezTo>
                  <a:lnTo>
                    <a:pt x="1040704" y="348814"/>
                  </a:lnTo>
                  <a:cubicBezTo>
                    <a:pt x="1042323" y="348433"/>
                    <a:pt x="1043180" y="347004"/>
                    <a:pt x="1042514" y="345766"/>
                  </a:cubicBezTo>
                  <a:lnTo>
                    <a:pt x="1041942" y="344623"/>
                  </a:lnTo>
                  <a:lnTo>
                    <a:pt x="1041751" y="343670"/>
                  </a:lnTo>
                  <a:cubicBezTo>
                    <a:pt x="1041466" y="343003"/>
                    <a:pt x="1042609" y="342527"/>
                    <a:pt x="1044418" y="342527"/>
                  </a:cubicBezTo>
                  <a:cubicBezTo>
                    <a:pt x="1046228" y="342527"/>
                    <a:pt x="1050895" y="343099"/>
                    <a:pt x="1051276" y="343765"/>
                  </a:cubicBezTo>
                  <a:lnTo>
                    <a:pt x="1051372" y="344051"/>
                  </a:lnTo>
                  <a:cubicBezTo>
                    <a:pt x="1052039" y="345670"/>
                    <a:pt x="1049657" y="348528"/>
                    <a:pt x="1053943" y="348718"/>
                  </a:cubicBezTo>
                  <a:lnTo>
                    <a:pt x="1057373" y="348909"/>
                  </a:lnTo>
                  <a:cubicBezTo>
                    <a:pt x="1056896" y="346813"/>
                    <a:pt x="1058516" y="343861"/>
                    <a:pt x="1060897" y="342337"/>
                  </a:cubicBezTo>
                  <a:lnTo>
                    <a:pt x="1062897" y="342718"/>
                  </a:lnTo>
                  <a:lnTo>
                    <a:pt x="1065183" y="343099"/>
                  </a:lnTo>
                  <a:cubicBezTo>
                    <a:pt x="1067469" y="343003"/>
                    <a:pt x="1067183" y="342146"/>
                    <a:pt x="1064707" y="341194"/>
                  </a:cubicBezTo>
                  <a:lnTo>
                    <a:pt x="1063373" y="338908"/>
                  </a:lnTo>
                  <a:cubicBezTo>
                    <a:pt x="1062992" y="338146"/>
                    <a:pt x="1059563" y="338336"/>
                    <a:pt x="1057658" y="338527"/>
                  </a:cubicBezTo>
                  <a:lnTo>
                    <a:pt x="1053562" y="338908"/>
                  </a:lnTo>
                  <a:cubicBezTo>
                    <a:pt x="1050895" y="337384"/>
                    <a:pt x="1049752" y="335193"/>
                    <a:pt x="1050895" y="334050"/>
                  </a:cubicBezTo>
                  <a:cubicBezTo>
                    <a:pt x="1052039" y="332907"/>
                    <a:pt x="1054039" y="329859"/>
                    <a:pt x="1053277" y="329002"/>
                  </a:cubicBezTo>
                  <a:cubicBezTo>
                    <a:pt x="1052515" y="328144"/>
                    <a:pt x="1049181" y="326716"/>
                    <a:pt x="1047848" y="328144"/>
                  </a:cubicBezTo>
                  <a:close/>
                  <a:moveTo>
                    <a:pt x="2109313" y="327478"/>
                  </a:moveTo>
                  <a:lnTo>
                    <a:pt x="2110933" y="327764"/>
                  </a:lnTo>
                  <a:lnTo>
                    <a:pt x="2112552" y="328049"/>
                  </a:lnTo>
                  <a:cubicBezTo>
                    <a:pt x="2114266" y="327954"/>
                    <a:pt x="2114171" y="330812"/>
                    <a:pt x="2112362" y="334526"/>
                  </a:cubicBezTo>
                  <a:lnTo>
                    <a:pt x="2110552" y="337384"/>
                  </a:lnTo>
                  <a:cubicBezTo>
                    <a:pt x="2110170" y="337955"/>
                    <a:pt x="2108361" y="338432"/>
                    <a:pt x="2107408" y="338241"/>
                  </a:cubicBezTo>
                  <a:lnTo>
                    <a:pt x="2106646" y="338051"/>
                  </a:lnTo>
                  <a:cubicBezTo>
                    <a:pt x="2106170" y="337003"/>
                    <a:pt x="2105979" y="334622"/>
                    <a:pt x="2106170" y="332907"/>
                  </a:cubicBezTo>
                  <a:cubicBezTo>
                    <a:pt x="2106361" y="331193"/>
                    <a:pt x="2106932" y="326525"/>
                    <a:pt x="2109313" y="327478"/>
                  </a:cubicBezTo>
                  <a:close/>
                  <a:moveTo>
                    <a:pt x="1646780" y="327382"/>
                  </a:moveTo>
                  <a:lnTo>
                    <a:pt x="1646113" y="327859"/>
                  </a:lnTo>
                  <a:cubicBezTo>
                    <a:pt x="1645160" y="328525"/>
                    <a:pt x="1644303" y="330430"/>
                    <a:pt x="1644779" y="331002"/>
                  </a:cubicBezTo>
                  <a:lnTo>
                    <a:pt x="1645541" y="331859"/>
                  </a:lnTo>
                  <a:cubicBezTo>
                    <a:pt x="1647446" y="332240"/>
                    <a:pt x="1647446" y="333097"/>
                    <a:pt x="1645637" y="333764"/>
                  </a:cubicBezTo>
                  <a:lnTo>
                    <a:pt x="1644970" y="334812"/>
                  </a:lnTo>
                  <a:cubicBezTo>
                    <a:pt x="1644398" y="335669"/>
                    <a:pt x="1644875" y="337479"/>
                    <a:pt x="1645731" y="338146"/>
                  </a:cubicBezTo>
                  <a:lnTo>
                    <a:pt x="1647065" y="339193"/>
                  </a:lnTo>
                  <a:cubicBezTo>
                    <a:pt x="1649066" y="339765"/>
                    <a:pt x="1652780" y="340622"/>
                    <a:pt x="1655447" y="341098"/>
                  </a:cubicBezTo>
                  <a:lnTo>
                    <a:pt x="1657733" y="340336"/>
                  </a:lnTo>
                  <a:cubicBezTo>
                    <a:pt x="1658495" y="340146"/>
                    <a:pt x="1659638" y="339670"/>
                    <a:pt x="1659638" y="339384"/>
                  </a:cubicBezTo>
                  <a:cubicBezTo>
                    <a:pt x="1659734" y="338431"/>
                    <a:pt x="1659638" y="337193"/>
                    <a:pt x="1658876" y="336622"/>
                  </a:cubicBezTo>
                  <a:lnTo>
                    <a:pt x="1657733" y="335860"/>
                  </a:lnTo>
                  <a:cubicBezTo>
                    <a:pt x="1656019" y="335479"/>
                    <a:pt x="1654971" y="334526"/>
                    <a:pt x="1655447" y="333859"/>
                  </a:cubicBezTo>
                  <a:cubicBezTo>
                    <a:pt x="1656019" y="333193"/>
                    <a:pt x="1653161" y="330145"/>
                    <a:pt x="1652018" y="329287"/>
                  </a:cubicBezTo>
                  <a:cubicBezTo>
                    <a:pt x="1650875" y="328525"/>
                    <a:pt x="1648494" y="327668"/>
                    <a:pt x="1646780" y="327382"/>
                  </a:cubicBezTo>
                  <a:close/>
                  <a:moveTo>
                    <a:pt x="212029" y="326239"/>
                  </a:moveTo>
                  <a:cubicBezTo>
                    <a:pt x="212601" y="324810"/>
                    <a:pt x="213267" y="325096"/>
                    <a:pt x="213363" y="326906"/>
                  </a:cubicBezTo>
                  <a:cubicBezTo>
                    <a:pt x="213553" y="328716"/>
                    <a:pt x="219364" y="332716"/>
                    <a:pt x="221649" y="333669"/>
                  </a:cubicBezTo>
                  <a:cubicBezTo>
                    <a:pt x="223936" y="334621"/>
                    <a:pt x="228507" y="332431"/>
                    <a:pt x="227555" y="335002"/>
                  </a:cubicBezTo>
                  <a:lnTo>
                    <a:pt x="226603" y="337288"/>
                  </a:lnTo>
                  <a:cubicBezTo>
                    <a:pt x="226412" y="337669"/>
                    <a:pt x="225840" y="338146"/>
                    <a:pt x="225364" y="338336"/>
                  </a:cubicBezTo>
                  <a:lnTo>
                    <a:pt x="220602" y="339384"/>
                  </a:lnTo>
                  <a:cubicBezTo>
                    <a:pt x="215554" y="334812"/>
                    <a:pt x="211458" y="327763"/>
                    <a:pt x="212029" y="326239"/>
                  </a:cubicBezTo>
                  <a:close/>
                  <a:moveTo>
                    <a:pt x="437009" y="326049"/>
                  </a:moveTo>
                  <a:cubicBezTo>
                    <a:pt x="436628" y="325954"/>
                    <a:pt x="435200" y="326525"/>
                    <a:pt x="434342" y="327478"/>
                  </a:cubicBezTo>
                  <a:cubicBezTo>
                    <a:pt x="433580" y="328430"/>
                    <a:pt x="432818" y="332526"/>
                    <a:pt x="432628" y="334240"/>
                  </a:cubicBezTo>
                  <a:cubicBezTo>
                    <a:pt x="432437" y="336050"/>
                    <a:pt x="430151" y="341575"/>
                    <a:pt x="429866" y="342622"/>
                  </a:cubicBezTo>
                  <a:cubicBezTo>
                    <a:pt x="429580" y="343670"/>
                    <a:pt x="430151" y="344813"/>
                    <a:pt x="431675" y="342527"/>
                  </a:cubicBezTo>
                  <a:lnTo>
                    <a:pt x="433009" y="342051"/>
                  </a:lnTo>
                  <a:cubicBezTo>
                    <a:pt x="440724" y="339003"/>
                    <a:pt x="437390" y="333574"/>
                    <a:pt x="437962" y="329097"/>
                  </a:cubicBezTo>
                  <a:lnTo>
                    <a:pt x="438057" y="328144"/>
                  </a:lnTo>
                  <a:cubicBezTo>
                    <a:pt x="437771" y="327097"/>
                    <a:pt x="437295" y="326144"/>
                    <a:pt x="437009" y="326049"/>
                  </a:cubicBezTo>
                  <a:close/>
                  <a:moveTo>
                    <a:pt x="449677" y="325668"/>
                  </a:moveTo>
                  <a:cubicBezTo>
                    <a:pt x="447963" y="328240"/>
                    <a:pt x="445391" y="332526"/>
                    <a:pt x="443962" y="335098"/>
                  </a:cubicBezTo>
                  <a:lnTo>
                    <a:pt x="443296" y="337574"/>
                  </a:lnTo>
                  <a:lnTo>
                    <a:pt x="443105" y="338336"/>
                  </a:lnTo>
                  <a:cubicBezTo>
                    <a:pt x="444439" y="339479"/>
                    <a:pt x="446058" y="340051"/>
                    <a:pt x="446725" y="339670"/>
                  </a:cubicBezTo>
                  <a:cubicBezTo>
                    <a:pt x="447391" y="339193"/>
                    <a:pt x="451964" y="330335"/>
                    <a:pt x="454726" y="329859"/>
                  </a:cubicBezTo>
                  <a:cubicBezTo>
                    <a:pt x="457393" y="329383"/>
                    <a:pt x="457678" y="328335"/>
                    <a:pt x="455202" y="327478"/>
                  </a:cubicBezTo>
                  <a:lnTo>
                    <a:pt x="453773" y="327001"/>
                  </a:lnTo>
                  <a:close/>
                  <a:moveTo>
                    <a:pt x="1103569" y="325287"/>
                  </a:moveTo>
                  <a:lnTo>
                    <a:pt x="1102045" y="325954"/>
                  </a:lnTo>
                  <a:cubicBezTo>
                    <a:pt x="1099759" y="326906"/>
                    <a:pt x="1098520" y="327954"/>
                    <a:pt x="1096234" y="325954"/>
                  </a:cubicBezTo>
                  <a:lnTo>
                    <a:pt x="1095853" y="325668"/>
                  </a:lnTo>
                  <a:cubicBezTo>
                    <a:pt x="1092615" y="327478"/>
                    <a:pt x="1091091" y="329668"/>
                    <a:pt x="1092425" y="330621"/>
                  </a:cubicBezTo>
                  <a:cubicBezTo>
                    <a:pt x="1093853" y="331669"/>
                    <a:pt x="1103664" y="331288"/>
                    <a:pt x="1106426" y="331859"/>
                  </a:cubicBezTo>
                  <a:cubicBezTo>
                    <a:pt x="1109189" y="332431"/>
                    <a:pt x="1110808" y="332145"/>
                    <a:pt x="1109951" y="331288"/>
                  </a:cubicBezTo>
                  <a:cubicBezTo>
                    <a:pt x="1109093" y="330430"/>
                    <a:pt x="1106141" y="327001"/>
                    <a:pt x="1103569" y="325287"/>
                  </a:cubicBezTo>
                  <a:close/>
                  <a:moveTo>
                    <a:pt x="1724123" y="325096"/>
                  </a:moveTo>
                  <a:lnTo>
                    <a:pt x="1713264" y="327859"/>
                  </a:lnTo>
                  <a:lnTo>
                    <a:pt x="1708882" y="328906"/>
                  </a:lnTo>
                  <a:cubicBezTo>
                    <a:pt x="1705073" y="326335"/>
                    <a:pt x="1700691" y="325287"/>
                    <a:pt x="1699072" y="326716"/>
                  </a:cubicBezTo>
                  <a:cubicBezTo>
                    <a:pt x="1697453" y="328049"/>
                    <a:pt x="1693071" y="330811"/>
                    <a:pt x="1692404" y="330240"/>
                  </a:cubicBezTo>
                  <a:cubicBezTo>
                    <a:pt x="1691642" y="329668"/>
                    <a:pt x="1687928" y="328906"/>
                    <a:pt x="1686785" y="330716"/>
                  </a:cubicBezTo>
                  <a:cubicBezTo>
                    <a:pt x="1685546" y="332621"/>
                    <a:pt x="1684689" y="338050"/>
                    <a:pt x="1688880" y="336526"/>
                  </a:cubicBezTo>
                  <a:lnTo>
                    <a:pt x="1691357" y="336336"/>
                  </a:lnTo>
                  <a:lnTo>
                    <a:pt x="1693166" y="336241"/>
                  </a:lnTo>
                  <a:cubicBezTo>
                    <a:pt x="1695452" y="336336"/>
                    <a:pt x="1699548" y="337003"/>
                    <a:pt x="1702215" y="337669"/>
                  </a:cubicBezTo>
                  <a:lnTo>
                    <a:pt x="1704882" y="338336"/>
                  </a:lnTo>
                  <a:lnTo>
                    <a:pt x="1706787" y="338812"/>
                  </a:lnTo>
                  <a:cubicBezTo>
                    <a:pt x="1711550" y="337288"/>
                    <a:pt x="1716407" y="335193"/>
                    <a:pt x="1717646" y="334145"/>
                  </a:cubicBezTo>
                  <a:lnTo>
                    <a:pt x="1718407" y="334336"/>
                  </a:lnTo>
                  <a:lnTo>
                    <a:pt x="1725456" y="335669"/>
                  </a:lnTo>
                  <a:cubicBezTo>
                    <a:pt x="1725456" y="331288"/>
                    <a:pt x="1728504" y="331002"/>
                    <a:pt x="1732409" y="335098"/>
                  </a:cubicBezTo>
                  <a:lnTo>
                    <a:pt x="1736124" y="338431"/>
                  </a:lnTo>
                  <a:lnTo>
                    <a:pt x="1740125" y="342051"/>
                  </a:lnTo>
                  <a:cubicBezTo>
                    <a:pt x="1745268" y="345480"/>
                    <a:pt x="1750221" y="347575"/>
                    <a:pt x="1751079" y="346623"/>
                  </a:cubicBezTo>
                  <a:cubicBezTo>
                    <a:pt x="1751840" y="345575"/>
                    <a:pt x="1752221" y="336336"/>
                    <a:pt x="1753841" y="336145"/>
                  </a:cubicBezTo>
                  <a:cubicBezTo>
                    <a:pt x="1755555" y="335955"/>
                    <a:pt x="1755936" y="334431"/>
                    <a:pt x="1754793" y="332716"/>
                  </a:cubicBezTo>
                  <a:lnTo>
                    <a:pt x="1753364" y="331478"/>
                  </a:lnTo>
                  <a:cubicBezTo>
                    <a:pt x="1751935" y="330240"/>
                    <a:pt x="1756603" y="328621"/>
                    <a:pt x="1753078" y="327001"/>
                  </a:cubicBezTo>
                  <a:cubicBezTo>
                    <a:pt x="1751173" y="326049"/>
                    <a:pt x="1749840" y="324906"/>
                    <a:pt x="1747649" y="326430"/>
                  </a:cubicBezTo>
                  <a:lnTo>
                    <a:pt x="1747078" y="326811"/>
                  </a:lnTo>
                  <a:cubicBezTo>
                    <a:pt x="1745935" y="326811"/>
                    <a:pt x="1735648" y="326049"/>
                    <a:pt x="1724123" y="325096"/>
                  </a:cubicBezTo>
                  <a:close/>
                  <a:moveTo>
                    <a:pt x="1878332" y="324706"/>
                  </a:moveTo>
                  <a:lnTo>
                    <a:pt x="1878713" y="324715"/>
                  </a:lnTo>
                  <a:lnTo>
                    <a:pt x="1878332" y="324715"/>
                  </a:lnTo>
                  <a:close/>
                  <a:moveTo>
                    <a:pt x="375001" y="323858"/>
                  </a:moveTo>
                  <a:cubicBezTo>
                    <a:pt x="372716" y="323858"/>
                    <a:pt x="371382" y="325954"/>
                    <a:pt x="372144" y="328430"/>
                  </a:cubicBezTo>
                  <a:lnTo>
                    <a:pt x="376144" y="332050"/>
                  </a:lnTo>
                  <a:cubicBezTo>
                    <a:pt x="377002" y="332907"/>
                    <a:pt x="378145" y="333955"/>
                    <a:pt x="379383" y="334050"/>
                  </a:cubicBezTo>
                  <a:lnTo>
                    <a:pt x="381098" y="334240"/>
                  </a:lnTo>
                  <a:cubicBezTo>
                    <a:pt x="382526" y="333002"/>
                    <a:pt x="383098" y="330907"/>
                    <a:pt x="382336" y="329478"/>
                  </a:cubicBezTo>
                  <a:lnTo>
                    <a:pt x="382336" y="328144"/>
                  </a:lnTo>
                  <a:lnTo>
                    <a:pt x="382336" y="326811"/>
                  </a:lnTo>
                  <a:cubicBezTo>
                    <a:pt x="383288" y="325192"/>
                    <a:pt x="377287" y="323858"/>
                    <a:pt x="375001" y="323858"/>
                  </a:cubicBezTo>
                  <a:close/>
                  <a:moveTo>
                    <a:pt x="566835" y="323001"/>
                  </a:moveTo>
                  <a:cubicBezTo>
                    <a:pt x="564835" y="324049"/>
                    <a:pt x="561977" y="327573"/>
                    <a:pt x="566740" y="327287"/>
                  </a:cubicBezTo>
                  <a:lnTo>
                    <a:pt x="569883" y="327954"/>
                  </a:lnTo>
                  <a:lnTo>
                    <a:pt x="572359" y="328430"/>
                  </a:lnTo>
                  <a:cubicBezTo>
                    <a:pt x="574741" y="330145"/>
                    <a:pt x="576074" y="329859"/>
                    <a:pt x="575503" y="327859"/>
                  </a:cubicBezTo>
                  <a:lnTo>
                    <a:pt x="574455" y="326525"/>
                  </a:lnTo>
                  <a:lnTo>
                    <a:pt x="573121" y="324906"/>
                  </a:lnTo>
                  <a:cubicBezTo>
                    <a:pt x="571693" y="322715"/>
                    <a:pt x="568835" y="321858"/>
                    <a:pt x="566835" y="323001"/>
                  </a:cubicBezTo>
                  <a:close/>
                  <a:moveTo>
                    <a:pt x="1794417" y="322239"/>
                  </a:moveTo>
                  <a:lnTo>
                    <a:pt x="1787273" y="327763"/>
                  </a:lnTo>
                  <a:cubicBezTo>
                    <a:pt x="1786797" y="328144"/>
                    <a:pt x="1784130" y="327192"/>
                    <a:pt x="1783082" y="326335"/>
                  </a:cubicBezTo>
                  <a:lnTo>
                    <a:pt x="1779748" y="323572"/>
                  </a:lnTo>
                  <a:cubicBezTo>
                    <a:pt x="1775653" y="324430"/>
                    <a:pt x="1770319" y="325573"/>
                    <a:pt x="1767747" y="326049"/>
                  </a:cubicBezTo>
                  <a:lnTo>
                    <a:pt x="1766509" y="325287"/>
                  </a:lnTo>
                  <a:cubicBezTo>
                    <a:pt x="1764509" y="324049"/>
                    <a:pt x="1763556" y="323763"/>
                    <a:pt x="1761746" y="325382"/>
                  </a:cubicBezTo>
                  <a:lnTo>
                    <a:pt x="1760413" y="326525"/>
                  </a:lnTo>
                  <a:cubicBezTo>
                    <a:pt x="1757650" y="327763"/>
                    <a:pt x="1757460" y="329002"/>
                    <a:pt x="1759841" y="329192"/>
                  </a:cubicBezTo>
                  <a:cubicBezTo>
                    <a:pt x="1762223" y="329383"/>
                    <a:pt x="1766509" y="332335"/>
                    <a:pt x="1768700" y="334431"/>
                  </a:cubicBezTo>
                  <a:cubicBezTo>
                    <a:pt x="1770985" y="336526"/>
                    <a:pt x="1780415" y="342527"/>
                    <a:pt x="1784988" y="342527"/>
                  </a:cubicBezTo>
                  <a:lnTo>
                    <a:pt x="1789179" y="342337"/>
                  </a:lnTo>
                  <a:cubicBezTo>
                    <a:pt x="1789845" y="342337"/>
                    <a:pt x="1790988" y="340908"/>
                    <a:pt x="1790893" y="340241"/>
                  </a:cubicBezTo>
                  <a:cubicBezTo>
                    <a:pt x="1790893" y="339574"/>
                    <a:pt x="1789750" y="338431"/>
                    <a:pt x="1788893" y="338336"/>
                  </a:cubicBezTo>
                  <a:lnTo>
                    <a:pt x="1786225" y="337955"/>
                  </a:lnTo>
                  <a:cubicBezTo>
                    <a:pt x="1782796" y="337860"/>
                    <a:pt x="1781177" y="336907"/>
                    <a:pt x="1782701" y="335860"/>
                  </a:cubicBezTo>
                  <a:cubicBezTo>
                    <a:pt x="1784416" y="334907"/>
                    <a:pt x="1795274" y="330716"/>
                    <a:pt x="1797370" y="330907"/>
                  </a:cubicBezTo>
                  <a:cubicBezTo>
                    <a:pt x="1799465" y="331097"/>
                    <a:pt x="1798131" y="327192"/>
                    <a:pt x="1794417" y="322239"/>
                  </a:cubicBezTo>
                  <a:close/>
                  <a:moveTo>
                    <a:pt x="1823468" y="321572"/>
                  </a:moveTo>
                  <a:cubicBezTo>
                    <a:pt x="1821563" y="323001"/>
                    <a:pt x="1817468" y="327859"/>
                    <a:pt x="1819182" y="328335"/>
                  </a:cubicBezTo>
                  <a:cubicBezTo>
                    <a:pt x="1820992" y="328811"/>
                    <a:pt x="1819849" y="332716"/>
                    <a:pt x="1817372" y="333383"/>
                  </a:cubicBezTo>
                  <a:lnTo>
                    <a:pt x="1815372" y="334431"/>
                  </a:lnTo>
                  <a:cubicBezTo>
                    <a:pt x="1814610" y="334812"/>
                    <a:pt x="1814324" y="336145"/>
                    <a:pt x="1814229" y="337098"/>
                  </a:cubicBezTo>
                  <a:cubicBezTo>
                    <a:pt x="1814229" y="337479"/>
                    <a:pt x="1815182" y="338241"/>
                    <a:pt x="1815848" y="338336"/>
                  </a:cubicBezTo>
                  <a:lnTo>
                    <a:pt x="1818991" y="338812"/>
                  </a:lnTo>
                  <a:cubicBezTo>
                    <a:pt x="1822516" y="339479"/>
                    <a:pt x="1826230" y="339670"/>
                    <a:pt x="1827373" y="339289"/>
                  </a:cubicBezTo>
                  <a:lnTo>
                    <a:pt x="1827945" y="338622"/>
                  </a:lnTo>
                  <a:cubicBezTo>
                    <a:pt x="1829088" y="337288"/>
                    <a:pt x="1829469" y="335002"/>
                    <a:pt x="1830803" y="334526"/>
                  </a:cubicBezTo>
                  <a:cubicBezTo>
                    <a:pt x="1832041" y="334145"/>
                    <a:pt x="1834232" y="336145"/>
                    <a:pt x="1835946" y="336145"/>
                  </a:cubicBezTo>
                  <a:lnTo>
                    <a:pt x="1839185" y="336050"/>
                  </a:lnTo>
                  <a:cubicBezTo>
                    <a:pt x="1842804" y="335383"/>
                    <a:pt x="1847376" y="336241"/>
                    <a:pt x="1849567" y="337955"/>
                  </a:cubicBezTo>
                  <a:lnTo>
                    <a:pt x="1852805" y="335383"/>
                  </a:lnTo>
                  <a:lnTo>
                    <a:pt x="1856330" y="332526"/>
                  </a:lnTo>
                  <a:cubicBezTo>
                    <a:pt x="1858616" y="335288"/>
                    <a:pt x="1860997" y="336812"/>
                    <a:pt x="1861568" y="335860"/>
                  </a:cubicBezTo>
                  <a:cubicBezTo>
                    <a:pt x="1862140" y="334907"/>
                    <a:pt x="1865759" y="334431"/>
                    <a:pt x="1865855" y="334717"/>
                  </a:cubicBezTo>
                  <a:cubicBezTo>
                    <a:pt x="1866045" y="335002"/>
                    <a:pt x="1867283" y="335574"/>
                    <a:pt x="1868426" y="335288"/>
                  </a:cubicBezTo>
                  <a:cubicBezTo>
                    <a:pt x="1869569" y="335002"/>
                    <a:pt x="1872617" y="335669"/>
                    <a:pt x="1872712" y="335288"/>
                  </a:cubicBezTo>
                  <a:cubicBezTo>
                    <a:pt x="1872903" y="335002"/>
                    <a:pt x="1874904" y="332907"/>
                    <a:pt x="1876999" y="331383"/>
                  </a:cubicBezTo>
                  <a:cubicBezTo>
                    <a:pt x="1879094" y="329859"/>
                    <a:pt x="1883285" y="323763"/>
                    <a:pt x="1883095" y="322048"/>
                  </a:cubicBezTo>
                  <a:lnTo>
                    <a:pt x="1882237" y="321763"/>
                  </a:lnTo>
                  <a:cubicBezTo>
                    <a:pt x="1880047" y="321001"/>
                    <a:pt x="1878332" y="321858"/>
                    <a:pt x="1878332" y="324239"/>
                  </a:cubicBezTo>
                  <a:lnTo>
                    <a:pt x="1878332" y="324706"/>
                  </a:lnTo>
                  <a:lnTo>
                    <a:pt x="1870617" y="324525"/>
                  </a:lnTo>
                  <a:lnTo>
                    <a:pt x="1867855" y="323763"/>
                  </a:lnTo>
                  <a:cubicBezTo>
                    <a:pt x="1865759" y="323191"/>
                    <a:pt x="1863473" y="321953"/>
                    <a:pt x="1861568" y="322239"/>
                  </a:cubicBezTo>
                  <a:cubicBezTo>
                    <a:pt x="1859854" y="322429"/>
                    <a:pt x="1861568" y="326620"/>
                    <a:pt x="1857282" y="325954"/>
                  </a:cubicBezTo>
                  <a:lnTo>
                    <a:pt x="1857187" y="325954"/>
                  </a:lnTo>
                  <a:cubicBezTo>
                    <a:pt x="1856901" y="327001"/>
                    <a:pt x="1856710" y="328716"/>
                    <a:pt x="1856901" y="329859"/>
                  </a:cubicBezTo>
                  <a:cubicBezTo>
                    <a:pt x="1857091" y="331002"/>
                    <a:pt x="1850519" y="330430"/>
                    <a:pt x="1850424" y="329002"/>
                  </a:cubicBezTo>
                  <a:cubicBezTo>
                    <a:pt x="1850329" y="327573"/>
                    <a:pt x="1848519" y="324334"/>
                    <a:pt x="1846709" y="325382"/>
                  </a:cubicBezTo>
                  <a:lnTo>
                    <a:pt x="1845280" y="325763"/>
                  </a:lnTo>
                  <a:lnTo>
                    <a:pt x="1843757" y="326239"/>
                  </a:lnTo>
                  <a:cubicBezTo>
                    <a:pt x="1842138" y="326430"/>
                    <a:pt x="1838899" y="327763"/>
                    <a:pt x="1836708" y="329287"/>
                  </a:cubicBezTo>
                  <a:cubicBezTo>
                    <a:pt x="1834517" y="330811"/>
                    <a:pt x="1826802" y="330145"/>
                    <a:pt x="1826421" y="327573"/>
                  </a:cubicBezTo>
                  <a:lnTo>
                    <a:pt x="1828802" y="325287"/>
                  </a:lnTo>
                  <a:lnTo>
                    <a:pt x="1830612" y="323572"/>
                  </a:lnTo>
                  <a:cubicBezTo>
                    <a:pt x="1828612" y="321001"/>
                    <a:pt x="1825373" y="320143"/>
                    <a:pt x="1823468" y="321572"/>
                  </a:cubicBezTo>
                  <a:close/>
                  <a:moveTo>
                    <a:pt x="1069850" y="320620"/>
                  </a:moveTo>
                  <a:cubicBezTo>
                    <a:pt x="1067850" y="320143"/>
                    <a:pt x="1066707" y="321286"/>
                    <a:pt x="1067374" y="323191"/>
                  </a:cubicBezTo>
                  <a:lnTo>
                    <a:pt x="1067850" y="323191"/>
                  </a:lnTo>
                  <a:cubicBezTo>
                    <a:pt x="1071660" y="323382"/>
                    <a:pt x="1072517" y="325001"/>
                    <a:pt x="1072136" y="327859"/>
                  </a:cubicBezTo>
                  <a:lnTo>
                    <a:pt x="1071946" y="329192"/>
                  </a:lnTo>
                  <a:cubicBezTo>
                    <a:pt x="1072517" y="331097"/>
                    <a:pt x="1074232" y="330526"/>
                    <a:pt x="1075660" y="328144"/>
                  </a:cubicBezTo>
                  <a:cubicBezTo>
                    <a:pt x="1077184" y="325573"/>
                    <a:pt x="1071851" y="321001"/>
                    <a:pt x="1069850" y="320620"/>
                  </a:cubicBezTo>
                  <a:close/>
                  <a:moveTo>
                    <a:pt x="233270" y="317381"/>
                  </a:moveTo>
                  <a:cubicBezTo>
                    <a:pt x="233747" y="317000"/>
                    <a:pt x="235366" y="317096"/>
                    <a:pt x="235651" y="317381"/>
                  </a:cubicBezTo>
                  <a:cubicBezTo>
                    <a:pt x="237652" y="319858"/>
                    <a:pt x="240795" y="319096"/>
                    <a:pt x="243462" y="319572"/>
                  </a:cubicBezTo>
                  <a:lnTo>
                    <a:pt x="244891" y="319858"/>
                  </a:lnTo>
                  <a:cubicBezTo>
                    <a:pt x="246224" y="321287"/>
                    <a:pt x="244414" y="324525"/>
                    <a:pt x="240890" y="326906"/>
                  </a:cubicBezTo>
                  <a:lnTo>
                    <a:pt x="242033" y="330907"/>
                  </a:lnTo>
                  <a:cubicBezTo>
                    <a:pt x="242128" y="331097"/>
                    <a:pt x="240509" y="331764"/>
                    <a:pt x="239557" y="331859"/>
                  </a:cubicBezTo>
                  <a:lnTo>
                    <a:pt x="238890" y="331955"/>
                  </a:lnTo>
                  <a:cubicBezTo>
                    <a:pt x="238033" y="331574"/>
                    <a:pt x="235937" y="329192"/>
                    <a:pt x="234127" y="326621"/>
                  </a:cubicBezTo>
                  <a:lnTo>
                    <a:pt x="231841" y="324716"/>
                  </a:lnTo>
                  <a:cubicBezTo>
                    <a:pt x="231270" y="324239"/>
                    <a:pt x="230603" y="323858"/>
                    <a:pt x="229841" y="323573"/>
                  </a:cubicBezTo>
                  <a:lnTo>
                    <a:pt x="228603" y="323096"/>
                  </a:lnTo>
                  <a:cubicBezTo>
                    <a:pt x="228127" y="324430"/>
                    <a:pt x="228127" y="326335"/>
                    <a:pt x="228793" y="326716"/>
                  </a:cubicBezTo>
                  <a:cubicBezTo>
                    <a:pt x="229365" y="327192"/>
                    <a:pt x="228222" y="327573"/>
                    <a:pt x="226222" y="327573"/>
                  </a:cubicBezTo>
                  <a:cubicBezTo>
                    <a:pt x="224222" y="327573"/>
                    <a:pt x="220126" y="325573"/>
                    <a:pt x="222031" y="323096"/>
                  </a:cubicBezTo>
                  <a:lnTo>
                    <a:pt x="224031" y="321572"/>
                  </a:lnTo>
                  <a:cubicBezTo>
                    <a:pt x="224983" y="320810"/>
                    <a:pt x="227365" y="321477"/>
                    <a:pt x="228603" y="320810"/>
                  </a:cubicBezTo>
                  <a:cubicBezTo>
                    <a:pt x="230317" y="319953"/>
                    <a:pt x="231556" y="318429"/>
                    <a:pt x="233270" y="317381"/>
                  </a:cubicBezTo>
                  <a:close/>
                  <a:moveTo>
                    <a:pt x="1913146" y="317155"/>
                  </a:moveTo>
                  <a:cubicBezTo>
                    <a:pt x="1911360" y="316309"/>
                    <a:pt x="1908812" y="315952"/>
                    <a:pt x="1906526" y="317191"/>
                  </a:cubicBezTo>
                  <a:lnTo>
                    <a:pt x="1907098" y="322239"/>
                  </a:lnTo>
                  <a:lnTo>
                    <a:pt x="1907098" y="322525"/>
                  </a:lnTo>
                  <a:cubicBezTo>
                    <a:pt x="1903479" y="323382"/>
                    <a:pt x="1901192" y="323477"/>
                    <a:pt x="1902145" y="322620"/>
                  </a:cubicBezTo>
                  <a:cubicBezTo>
                    <a:pt x="1903097" y="321763"/>
                    <a:pt x="1904145" y="319953"/>
                    <a:pt x="1903479" y="319381"/>
                  </a:cubicBezTo>
                  <a:cubicBezTo>
                    <a:pt x="1902812" y="318905"/>
                    <a:pt x="1901192" y="319286"/>
                    <a:pt x="1901859" y="321953"/>
                  </a:cubicBezTo>
                  <a:cubicBezTo>
                    <a:pt x="1902526" y="324525"/>
                    <a:pt x="1900144" y="330811"/>
                    <a:pt x="1898144" y="330049"/>
                  </a:cubicBezTo>
                  <a:cubicBezTo>
                    <a:pt x="1896144" y="329192"/>
                    <a:pt x="1892429" y="321477"/>
                    <a:pt x="1891191" y="321572"/>
                  </a:cubicBezTo>
                  <a:cubicBezTo>
                    <a:pt x="1889953" y="321667"/>
                    <a:pt x="1886428" y="322334"/>
                    <a:pt x="1886905" y="322810"/>
                  </a:cubicBezTo>
                  <a:cubicBezTo>
                    <a:pt x="1887476" y="323287"/>
                    <a:pt x="1889572" y="325192"/>
                    <a:pt x="1890905" y="326620"/>
                  </a:cubicBezTo>
                  <a:cubicBezTo>
                    <a:pt x="1892239" y="328049"/>
                    <a:pt x="1886714" y="331573"/>
                    <a:pt x="1886714" y="332431"/>
                  </a:cubicBezTo>
                  <a:cubicBezTo>
                    <a:pt x="1886714" y="333383"/>
                    <a:pt x="1890429" y="334431"/>
                    <a:pt x="1894906" y="334907"/>
                  </a:cubicBezTo>
                  <a:lnTo>
                    <a:pt x="1898144" y="333859"/>
                  </a:lnTo>
                  <a:cubicBezTo>
                    <a:pt x="1902145" y="332526"/>
                    <a:pt x="1905002" y="337765"/>
                    <a:pt x="1909098" y="334240"/>
                  </a:cubicBezTo>
                  <a:lnTo>
                    <a:pt x="1910622" y="333002"/>
                  </a:lnTo>
                  <a:cubicBezTo>
                    <a:pt x="1914146" y="333669"/>
                    <a:pt x="1918147" y="334717"/>
                    <a:pt x="1919575" y="335383"/>
                  </a:cubicBezTo>
                  <a:cubicBezTo>
                    <a:pt x="1921004" y="336050"/>
                    <a:pt x="1923195" y="335479"/>
                    <a:pt x="1921290" y="332431"/>
                  </a:cubicBezTo>
                  <a:cubicBezTo>
                    <a:pt x="1919385" y="329383"/>
                    <a:pt x="1913670" y="321477"/>
                    <a:pt x="1915194" y="320048"/>
                  </a:cubicBezTo>
                  <a:cubicBezTo>
                    <a:pt x="1915956" y="319333"/>
                    <a:pt x="1914932" y="318000"/>
                    <a:pt x="1913146" y="317155"/>
                  </a:cubicBezTo>
                  <a:close/>
                  <a:moveTo>
                    <a:pt x="421960" y="315381"/>
                  </a:moveTo>
                  <a:cubicBezTo>
                    <a:pt x="421198" y="315476"/>
                    <a:pt x="420245" y="316619"/>
                    <a:pt x="419959" y="317381"/>
                  </a:cubicBezTo>
                  <a:cubicBezTo>
                    <a:pt x="419578" y="318334"/>
                    <a:pt x="419959" y="319477"/>
                    <a:pt x="419769" y="320524"/>
                  </a:cubicBezTo>
                  <a:lnTo>
                    <a:pt x="419674" y="320810"/>
                  </a:lnTo>
                  <a:cubicBezTo>
                    <a:pt x="418626" y="321096"/>
                    <a:pt x="417674" y="320429"/>
                    <a:pt x="417388" y="319286"/>
                  </a:cubicBezTo>
                  <a:cubicBezTo>
                    <a:pt x="417197" y="318143"/>
                    <a:pt x="414530" y="315286"/>
                    <a:pt x="412054" y="315571"/>
                  </a:cubicBezTo>
                  <a:lnTo>
                    <a:pt x="410053" y="315857"/>
                  </a:lnTo>
                  <a:lnTo>
                    <a:pt x="409768" y="315857"/>
                  </a:lnTo>
                  <a:cubicBezTo>
                    <a:pt x="409577" y="316238"/>
                    <a:pt x="410625" y="317476"/>
                    <a:pt x="412149" y="318619"/>
                  </a:cubicBezTo>
                  <a:cubicBezTo>
                    <a:pt x="413673" y="319667"/>
                    <a:pt x="410816" y="324620"/>
                    <a:pt x="410911" y="325763"/>
                  </a:cubicBezTo>
                  <a:lnTo>
                    <a:pt x="412340" y="325668"/>
                  </a:lnTo>
                  <a:lnTo>
                    <a:pt x="423103" y="324811"/>
                  </a:lnTo>
                  <a:cubicBezTo>
                    <a:pt x="424912" y="329192"/>
                    <a:pt x="427865" y="332050"/>
                    <a:pt x="429484" y="331097"/>
                  </a:cubicBezTo>
                  <a:cubicBezTo>
                    <a:pt x="431199" y="330145"/>
                    <a:pt x="426913" y="323096"/>
                    <a:pt x="424532" y="320048"/>
                  </a:cubicBezTo>
                  <a:lnTo>
                    <a:pt x="424912" y="316429"/>
                  </a:lnTo>
                  <a:cubicBezTo>
                    <a:pt x="424912" y="316143"/>
                    <a:pt x="422912" y="315190"/>
                    <a:pt x="421960" y="315381"/>
                  </a:cubicBezTo>
                  <a:close/>
                  <a:moveTo>
                    <a:pt x="1705549" y="313762"/>
                  </a:moveTo>
                  <a:cubicBezTo>
                    <a:pt x="1700691" y="311666"/>
                    <a:pt x="1697548" y="315190"/>
                    <a:pt x="1693547" y="316238"/>
                  </a:cubicBezTo>
                  <a:cubicBezTo>
                    <a:pt x="1693262" y="316333"/>
                    <a:pt x="1692976" y="317667"/>
                    <a:pt x="1693356" y="318048"/>
                  </a:cubicBezTo>
                  <a:cubicBezTo>
                    <a:pt x="1695833" y="320620"/>
                    <a:pt x="1699357" y="319381"/>
                    <a:pt x="1702405" y="319286"/>
                  </a:cubicBezTo>
                  <a:lnTo>
                    <a:pt x="1704501" y="319286"/>
                  </a:lnTo>
                  <a:cubicBezTo>
                    <a:pt x="1707168" y="317953"/>
                    <a:pt x="1708121" y="315667"/>
                    <a:pt x="1706596" y="314238"/>
                  </a:cubicBezTo>
                  <a:close/>
                  <a:moveTo>
                    <a:pt x="2323436" y="311191"/>
                  </a:moveTo>
                  <a:cubicBezTo>
                    <a:pt x="2324103" y="310714"/>
                    <a:pt x="2331056" y="315763"/>
                    <a:pt x="2334866" y="316906"/>
                  </a:cubicBezTo>
                  <a:cubicBezTo>
                    <a:pt x="2338676" y="318049"/>
                    <a:pt x="2338866" y="319477"/>
                    <a:pt x="2335342" y="320049"/>
                  </a:cubicBezTo>
                  <a:cubicBezTo>
                    <a:pt x="2331818" y="320620"/>
                    <a:pt x="2326484" y="314143"/>
                    <a:pt x="2325626" y="313762"/>
                  </a:cubicBezTo>
                  <a:cubicBezTo>
                    <a:pt x="2324770" y="313286"/>
                    <a:pt x="2322674" y="311762"/>
                    <a:pt x="2323436" y="311191"/>
                  </a:cubicBezTo>
                  <a:close/>
                  <a:moveTo>
                    <a:pt x="2293527" y="310333"/>
                  </a:moveTo>
                  <a:cubicBezTo>
                    <a:pt x="2294670" y="309380"/>
                    <a:pt x="2300671" y="309380"/>
                    <a:pt x="2301909" y="310428"/>
                  </a:cubicBezTo>
                  <a:cubicBezTo>
                    <a:pt x="2303052" y="311476"/>
                    <a:pt x="2303338" y="313286"/>
                    <a:pt x="2302481" y="314524"/>
                  </a:cubicBezTo>
                  <a:cubicBezTo>
                    <a:pt x="2301624" y="315667"/>
                    <a:pt x="2297814" y="314048"/>
                    <a:pt x="2297337" y="314714"/>
                  </a:cubicBezTo>
                  <a:cubicBezTo>
                    <a:pt x="2296861" y="315381"/>
                    <a:pt x="2294766" y="316429"/>
                    <a:pt x="2294099" y="315572"/>
                  </a:cubicBezTo>
                  <a:cubicBezTo>
                    <a:pt x="2293432" y="314619"/>
                    <a:pt x="2292480" y="311285"/>
                    <a:pt x="2293527" y="310333"/>
                  </a:cubicBezTo>
                  <a:close/>
                  <a:moveTo>
                    <a:pt x="2004443" y="306999"/>
                  </a:moveTo>
                  <a:cubicBezTo>
                    <a:pt x="2004063" y="306999"/>
                    <a:pt x="2002729" y="309856"/>
                    <a:pt x="2002919" y="309952"/>
                  </a:cubicBezTo>
                  <a:lnTo>
                    <a:pt x="2008158" y="312714"/>
                  </a:lnTo>
                  <a:cubicBezTo>
                    <a:pt x="2014349" y="315571"/>
                    <a:pt x="2019683" y="316143"/>
                    <a:pt x="2020064" y="314047"/>
                  </a:cubicBezTo>
                  <a:lnTo>
                    <a:pt x="2016540" y="312809"/>
                  </a:lnTo>
                  <a:cubicBezTo>
                    <a:pt x="2014254" y="311952"/>
                    <a:pt x="2011396" y="310523"/>
                    <a:pt x="2010635" y="308809"/>
                  </a:cubicBezTo>
                  <a:cubicBezTo>
                    <a:pt x="2009206" y="305665"/>
                    <a:pt x="2006539" y="307189"/>
                    <a:pt x="2004443" y="306999"/>
                  </a:cubicBezTo>
                  <a:close/>
                  <a:moveTo>
                    <a:pt x="2342486" y="304522"/>
                  </a:moveTo>
                  <a:lnTo>
                    <a:pt x="2344486" y="304713"/>
                  </a:lnTo>
                  <a:lnTo>
                    <a:pt x="2349058" y="304999"/>
                  </a:lnTo>
                  <a:cubicBezTo>
                    <a:pt x="2347248" y="306523"/>
                    <a:pt x="2346963" y="309380"/>
                    <a:pt x="2348391" y="311285"/>
                  </a:cubicBezTo>
                  <a:lnTo>
                    <a:pt x="2345438" y="312047"/>
                  </a:lnTo>
                  <a:cubicBezTo>
                    <a:pt x="2342486" y="312809"/>
                    <a:pt x="2338771" y="313095"/>
                    <a:pt x="2335913" y="312428"/>
                  </a:cubicBezTo>
                  <a:lnTo>
                    <a:pt x="2333532" y="311857"/>
                  </a:lnTo>
                  <a:cubicBezTo>
                    <a:pt x="2331532" y="309666"/>
                    <a:pt x="2331627" y="307952"/>
                    <a:pt x="2333818" y="308142"/>
                  </a:cubicBezTo>
                  <a:cubicBezTo>
                    <a:pt x="2336009" y="308237"/>
                    <a:pt x="2340390" y="303951"/>
                    <a:pt x="2342486" y="304522"/>
                  </a:cubicBezTo>
                  <a:close/>
                  <a:moveTo>
                    <a:pt x="1749459" y="304332"/>
                  </a:moveTo>
                  <a:cubicBezTo>
                    <a:pt x="1746888" y="306999"/>
                    <a:pt x="1743553" y="310809"/>
                    <a:pt x="1742982" y="311571"/>
                  </a:cubicBezTo>
                  <a:cubicBezTo>
                    <a:pt x="1742315" y="312428"/>
                    <a:pt x="1743744" y="313190"/>
                    <a:pt x="1745935" y="313285"/>
                  </a:cubicBezTo>
                  <a:lnTo>
                    <a:pt x="1747078" y="313000"/>
                  </a:lnTo>
                  <a:cubicBezTo>
                    <a:pt x="1749364" y="312428"/>
                    <a:pt x="1751650" y="311761"/>
                    <a:pt x="1753745" y="310904"/>
                  </a:cubicBezTo>
                  <a:cubicBezTo>
                    <a:pt x="1755841" y="310047"/>
                    <a:pt x="1755746" y="307761"/>
                    <a:pt x="1753745" y="306713"/>
                  </a:cubicBezTo>
                  <a:close/>
                  <a:moveTo>
                    <a:pt x="2217708" y="301474"/>
                  </a:moveTo>
                  <a:cubicBezTo>
                    <a:pt x="2215898" y="302713"/>
                    <a:pt x="2211517" y="305951"/>
                    <a:pt x="2211707" y="306237"/>
                  </a:cubicBezTo>
                  <a:cubicBezTo>
                    <a:pt x="2211898" y="306427"/>
                    <a:pt x="2216660" y="305761"/>
                    <a:pt x="2218565" y="305189"/>
                  </a:cubicBezTo>
                  <a:cubicBezTo>
                    <a:pt x="2220470" y="304618"/>
                    <a:pt x="2221613" y="306142"/>
                    <a:pt x="2221042" y="308618"/>
                  </a:cubicBezTo>
                  <a:cubicBezTo>
                    <a:pt x="2220470" y="311095"/>
                    <a:pt x="2220280" y="317476"/>
                    <a:pt x="2222185" y="316429"/>
                  </a:cubicBezTo>
                  <a:cubicBezTo>
                    <a:pt x="2224090" y="315286"/>
                    <a:pt x="2230281" y="315571"/>
                    <a:pt x="2232853" y="313381"/>
                  </a:cubicBezTo>
                  <a:cubicBezTo>
                    <a:pt x="2235425" y="311190"/>
                    <a:pt x="2231138" y="302236"/>
                    <a:pt x="2228472" y="302046"/>
                  </a:cubicBezTo>
                  <a:cubicBezTo>
                    <a:pt x="2225804" y="301855"/>
                    <a:pt x="2219613" y="300236"/>
                    <a:pt x="2217708" y="301474"/>
                  </a:cubicBezTo>
                  <a:close/>
                  <a:moveTo>
                    <a:pt x="2193134" y="301284"/>
                  </a:moveTo>
                  <a:cubicBezTo>
                    <a:pt x="2191895" y="304046"/>
                    <a:pt x="2192371" y="306523"/>
                    <a:pt x="2194181" y="306713"/>
                  </a:cubicBezTo>
                  <a:cubicBezTo>
                    <a:pt x="2196086" y="306904"/>
                    <a:pt x="2200563" y="308332"/>
                    <a:pt x="2199515" y="309190"/>
                  </a:cubicBezTo>
                  <a:cubicBezTo>
                    <a:pt x="2198468" y="310047"/>
                    <a:pt x="2196658" y="312714"/>
                    <a:pt x="2197991" y="313190"/>
                  </a:cubicBezTo>
                  <a:cubicBezTo>
                    <a:pt x="2199230" y="313666"/>
                    <a:pt x="2204468" y="314809"/>
                    <a:pt x="2207993" y="314047"/>
                  </a:cubicBezTo>
                  <a:lnTo>
                    <a:pt x="2211231" y="315190"/>
                  </a:lnTo>
                  <a:lnTo>
                    <a:pt x="2211803" y="315381"/>
                  </a:lnTo>
                  <a:cubicBezTo>
                    <a:pt x="2212946" y="314524"/>
                    <a:pt x="2212088" y="312904"/>
                    <a:pt x="2209802" y="311857"/>
                  </a:cubicBezTo>
                  <a:lnTo>
                    <a:pt x="2207612" y="311095"/>
                  </a:lnTo>
                  <a:cubicBezTo>
                    <a:pt x="2207040" y="310904"/>
                    <a:pt x="2206564" y="310142"/>
                    <a:pt x="2206278" y="309475"/>
                  </a:cubicBezTo>
                  <a:lnTo>
                    <a:pt x="2205135" y="307380"/>
                  </a:lnTo>
                  <a:cubicBezTo>
                    <a:pt x="2203992" y="305094"/>
                    <a:pt x="2200658" y="303951"/>
                    <a:pt x="2197705" y="304903"/>
                  </a:cubicBezTo>
                  <a:lnTo>
                    <a:pt x="2197039" y="304332"/>
                  </a:lnTo>
                  <a:close/>
                  <a:moveTo>
                    <a:pt x="1731552" y="300427"/>
                  </a:moveTo>
                  <a:lnTo>
                    <a:pt x="1729361" y="300617"/>
                  </a:lnTo>
                  <a:cubicBezTo>
                    <a:pt x="1726218" y="300903"/>
                    <a:pt x="1723932" y="303570"/>
                    <a:pt x="1724980" y="306237"/>
                  </a:cubicBezTo>
                  <a:lnTo>
                    <a:pt x="1725361" y="307285"/>
                  </a:lnTo>
                  <a:cubicBezTo>
                    <a:pt x="1725361" y="308332"/>
                    <a:pt x="1725266" y="309761"/>
                    <a:pt x="1725170" y="310333"/>
                  </a:cubicBezTo>
                  <a:cubicBezTo>
                    <a:pt x="1725075" y="310999"/>
                    <a:pt x="1726313" y="312523"/>
                    <a:pt x="1727932" y="312428"/>
                  </a:cubicBezTo>
                  <a:lnTo>
                    <a:pt x="1729266" y="312047"/>
                  </a:lnTo>
                  <a:lnTo>
                    <a:pt x="1731171" y="311571"/>
                  </a:lnTo>
                  <a:cubicBezTo>
                    <a:pt x="1733076" y="310714"/>
                    <a:pt x="1733457" y="308618"/>
                    <a:pt x="1732029" y="306808"/>
                  </a:cubicBezTo>
                  <a:lnTo>
                    <a:pt x="1735457" y="304808"/>
                  </a:lnTo>
                  <a:lnTo>
                    <a:pt x="1737648" y="303475"/>
                  </a:lnTo>
                  <a:cubicBezTo>
                    <a:pt x="1736696" y="301951"/>
                    <a:pt x="1734028" y="300617"/>
                    <a:pt x="1731552" y="300427"/>
                  </a:cubicBezTo>
                  <a:close/>
                  <a:moveTo>
                    <a:pt x="1886333" y="298426"/>
                  </a:moveTo>
                  <a:cubicBezTo>
                    <a:pt x="1884238" y="299093"/>
                    <a:pt x="1883666" y="300808"/>
                    <a:pt x="1885190" y="302141"/>
                  </a:cubicBezTo>
                  <a:cubicBezTo>
                    <a:pt x="1886714" y="303475"/>
                    <a:pt x="1891286" y="305475"/>
                    <a:pt x="1891953" y="303570"/>
                  </a:cubicBezTo>
                  <a:cubicBezTo>
                    <a:pt x="1892715" y="301665"/>
                    <a:pt x="1888429" y="297760"/>
                    <a:pt x="1886333" y="298426"/>
                  </a:cubicBezTo>
                  <a:close/>
                  <a:moveTo>
                    <a:pt x="190883" y="292902"/>
                  </a:moveTo>
                  <a:cubicBezTo>
                    <a:pt x="188026" y="291378"/>
                    <a:pt x="185549" y="295283"/>
                    <a:pt x="185549" y="297188"/>
                  </a:cubicBezTo>
                  <a:cubicBezTo>
                    <a:pt x="185549" y="298998"/>
                    <a:pt x="187550" y="299855"/>
                    <a:pt x="190026" y="299093"/>
                  </a:cubicBezTo>
                  <a:lnTo>
                    <a:pt x="191741" y="298522"/>
                  </a:lnTo>
                  <a:lnTo>
                    <a:pt x="193074" y="298045"/>
                  </a:lnTo>
                  <a:cubicBezTo>
                    <a:pt x="194503" y="297474"/>
                    <a:pt x="195074" y="296140"/>
                    <a:pt x="194217" y="294997"/>
                  </a:cubicBezTo>
                  <a:lnTo>
                    <a:pt x="193169" y="294331"/>
                  </a:lnTo>
                  <a:close/>
                  <a:moveTo>
                    <a:pt x="439867" y="290140"/>
                  </a:moveTo>
                  <a:cubicBezTo>
                    <a:pt x="436628" y="289092"/>
                    <a:pt x="431675" y="295950"/>
                    <a:pt x="433390" y="297283"/>
                  </a:cubicBezTo>
                  <a:cubicBezTo>
                    <a:pt x="435104" y="298617"/>
                    <a:pt x="437962" y="296902"/>
                    <a:pt x="439581" y="293473"/>
                  </a:cubicBezTo>
                  <a:lnTo>
                    <a:pt x="439771" y="290806"/>
                  </a:lnTo>
                  <a:close/>
                  <a:moveTo>
                    <a:pt x="4574" y="286045"/>
                  </a:moveTo>
                  <a:lnTo>
                    <a:pt x="8289" y="287092"/>
                  </a:lnTo>
                  <a:cubicBezTo>
                    <a:pt x="13051" y="289188"/>
                    <a:pt x="15623" y="291474"/>
                    <a:pt x="14099" y="292236"/>
                  </a:cubicBezTo>
                  <a:cubicBezTo>
                    <a:pt x="12575" y="292998"/>
                    <a:pt x="9051" y="293189"/>
                    <a:pt x="8479" y="291855"/>
                  </a:cubicBezTo>
                  <a:lnTo>
                    <a:pt x="7432" y="291188"/>
                  </a:lnTo>
                  <a:cubicBezTo>
                    <a:pt x="6193" y="290426"/>
                    <a:pt x="4288" y="290617"/>
                    <a:pt x="2955" y="290045"/>
                  </a:cubicBezTo>
                  <a:cubicBezTo>
                    <a:pt x="1716" y="289569"/>
                    <a:pt x="2" y="288616"/>
                    <a:pt x="2" y="287854"/>
                  </a:cubicBezTo>
                  <a:cubicBezTo>
                    <a:pt x="-93" y="284997"/>
                    <a:pt x="3145" y="285568"/>
                    <a:pt x="4574" y="286045"/>
                  </a:cubicBezTo>
                  <a:close/>
                  <a:moveTo>
                    <a:pt x="422436" y="285949"/>
                  </a:moveTo>
                  <a:lnTo>
                    <a:pt x="418245" y="286615"/>
                  </a:lnTo>
                  <a:cubicBezTo>
                    <a:pt x="420436" y="288997"/>
                    <a:pt x="420912" y="291378"/>
                    <a:pt x="419293" y="291759"/>
                  </a:cubicBezTo>
                  <a:lnTo>
                    <a:pt x="418340" y="292521"/>
                  </a:lnTo>
                  <a:cubicBezTo>
                    <a:pt x="417578" y="293092"/>
                    <a:pt x="417102" y="294521"/>
                    <a:pt x="417483" y="295188"/>
                  </a:cubicBezTo>
                  <a:cubicBezTo>
                    <a:pt x="417864" y="295855"/>
                    <a:pt x="420150" y="296521"/>
                    <a:pt x="420531" y="296236"/>
                  </a:cubicBezTo>
                  <a:lnTo>
                    <a:pt x="423008" y="294521"/>
                  </a:lnTo>
                  <a:cubicBezTo>
                    <a:pt x="425484" y="292330"/>
                    <a:pt x="427579" y="289092"/>
                    <a:pt x="427865" y="287473"/>
                  </a:cubicBezTo>
                  <a:lnTo>
                    <a:pt x="427008" y="286615"/>
                  </a:lnTo>
                  <a:cubicBezTo>
                    <a:pt x="426151" y="285853"/>
                    <a:pt x="423865" y="285663"/>
                    <a:pt x="422436" y="285949"/>
                  </a:cubicBezTo>
                  <a:close/>
                  <a:moveTo>
                    <a:pt x="321566" y="285472"/>
                  </a:moveTo>
                  <a:cubicBezTo>
                    <a:pt x="317947" y="283853"/>
                    <a:pt x="319375" y="289663"/>
                    <a:pt x="320709" y="291759"/>
                  </a:cubicBezTo>
                  <a:cubicBezTo>
                    <a:pt x="322042" y="293854"/>
                    <a:pt x="324138" y="294140"/>
                    <a:pt x="325376" y="292426"/>
                  </a:cubicBezTo>
                  <a:cubicBezTo>
                    <a:pt x="326615" y="290711"/>
                    <a:pt x="328043" y="286044"/>
                    <a:pt x="325471" y="286234"/>
                  </a:cubicBezTo>
                  <a:lnTo>
                    <a:pt x="323566" y="285853"/>
                  </a:lnTo>
                  <a:close/>
                  <a:moveTo>
                    <a:pt x="403291" y="284901"/>
                  </a:moveTo>
                  <a:lnTo>
                    <a:pt x="397197" y="289297"/>
                  </a:lnTo>
                  <a:lnTo>
                    <a:pt x="397100" y="289282"/>
                  </a:lnTo>
                  <a:cubicBezTo>
                    <a:pt x="395861" y="292711"/>
                    <a:pt x="395194" y="293188"/>
                    <a:pt x="395766" y="290330"/>
                  </a:cubicBezTo>
                  <a:lnTo>
                    <a:pt x="397197" y="289297"/>
                  </a:lnTo>
                  <a:lnTo>
                    <a:pt x="401386" y="289949"/>
                  </a:lnTo>
                  <a:lnTo>
                    <a:pt x="404434" y="290425"/>
                  </a:lnTo>
                  <a:cubicBezTo>
                    <a:pt x="404434" y="288330"/>
                    <a:pt x="403862" y="285853"/>
                    <a:pt x="403291" y="284901"/>
                  </a:cubicBezTo>
                  <a:close/>
                  <a:moveTo>
                    <a:pt x="369191" y="284425"/>
                  </a:moveTo>
                  <a:lnTo>
                    <a:pt x="369096" y="284615"/>
                  </a:lnTo>
                  <a:lnTo>
                    <a:pt x="367191" y="291283"/>
                  </a:lnTo>
                  <a:cubicBezTo>
                    <a:pt x="362428" y="288235"/>
                    <a:pt x="358333" y="288997"/>
                    <a:pt x="358047" y="292902"/>
                  </a:cubicBezTo>
                  <a:lnTo>
                    <a:pt x="361762" y="293664"/>
                  </a:lnTo>
                  <a:lnTo>
                    <a:pt x="363381" y="294045"/>
                  </a:lnTo>
                  <a:cubicBezTo>
                    <a:pt x="366239" y="291568"/>
                    <a:pt x="370144" y="291187"/>
                    <a:pt x="371953" y="293283"/>
                  </a:cubicBezTo>
                  <a:cubicBezTo>
                    <a:pt x="373763" y="295283"/>
                    <a:pt x="379954" y="292140"/>
                    <a:pt x="378621" y="290521"/>
                  </a:cubicBezTo>
                  <a:cubicBezTo>
                    <a:pt x="377192" y="288901"/>
                    <a:pt x="371477" y="284615"/>
                    <a:pt x="369191" y="284425"/>
                  </a:cubicBezTo>
                  <a:close/>
                  <a:moveTo>
                    <a:pt x="177548" y="281186"/>
                  </a:moveTo>
                  <a:cubicBezTo>
                    <a:pt x="176215" y="282615"/>
                    <a:pt x="174310" y="285091"/>
                    <a:pt x="173452" y="286615"/>
                  </a:cubicBezTo>
                  <a:lnTo>
                    <a:pt x="173833" y="287758"/>
                  </a:lnTo>
                  <a:lnTo>
                    <a:pt x="174405" y="289759"/>
                  </a:lnTo>
                  <a:cubicBezTo>
                    <a:pt x="174500" y="292140"/>
                    <a:pt x="174881" y="297569"/>
                    <a:pt x="174024" y="299188"/>
                  </a:cubicBezTo>
                  <a:cubicBezTo>
                    <a:pt x="173167" y="300808"/>
                    <a:pt x="172691" y="302141"/>
                    <a:pt x="172976" y="302332"/>
                  </a:cubicBezTo>
                  <a:cubicBezTo>
                    <a:pt x="173167" y="302427"/>
                    <a:pt x="174786" y="301951"/>
                    <a:pt x="175929" y="300903"/>
                  </a:cubicBezTo>
                  <a:cubicBezTo>
                    <a:pt x="177072" y="299855"/>
                    <a:pt x="180596" y="295569"/>
                    <a:pt x="181263" y="293473"/>
                  </a:cubicBezTo>
                  <a:cubicBezTo>
                    <a:pt x="181930" y="291378"/>
                    <a:pt x="181168" y="284520"/>
                    <a:pt x="180596" y="282901"/>
                  </a:cubicBezTo>
                  <a:lnTo>
                    <a:pt x="179358" y="282234"/>
                  </a:lnTo>
                  <a:close/>
                  <a:moveTo>
                    <a:pt x="2328484" y="269375"/>
                  </a:moveTo>
                  <a:cubicBezTo>
                    <a:pt x="2328103" y="269280"/>
                    <a:pt x="2325531" y="269661"/>
                    <a:pt x="2324674" y="270518"/>
                  </a:cubicBezTo>
                  <a:cubicBezTo>
                    <a:pt x="2323816" y="271471"/>
                    <a:pt x="2326864" y="276709"/>
                    <a:pt x="2328674" y="277662"/>
                  </a:cubicBezTo>
                  <a:cubicBezTo>
                    <a:pt x="2330484" y="278614"/>
                    <a:pt x="2333913" y="278614"/>
                    <a:pt x="2336294" y="277567"/>
                  </a:cubicBezTo>
                  <a:lnTo>
                    <a:pt x="2333818" y="275185"/>
                  </a:lnTo>
                  <a:lnTo>
                    <a:pt x="2332008" y="273471"/>
                  </a:lnTo>
                  <a:cubicBezTo>
                    <a:pt x="2330484" y="271280"/>
                    <a:pt x="2328865" y="269470"/>
                    <a:pt x="2328484" y="269375"/>
                  </a:cubicBezTo>
                  <a:close/>
                  <a:moveTo>
                    <a:pt x="2325341" y="258040"/>
                  </a:moveTo>
                  <a:cubicBezTo>
                    <a:pt x="2325436" y="259945"/>
                    <a:pt x="2327913" y="264708"/>
                    <a:pt x="2328960" y="264613"/>
                  </a:cubicBezTo>
                  <a:cubicBezTo>
                    <a:pt x="2330008" y="264517"/>
                    <a:pt x="2333437" y="265470"/>
                    <a:pt x="2335818" y="265660"/>
                  </a:cubicBezTo>
                  <a:lnTo>
                    <a:pt x="2336961" y="264327"/>
                  </a:lnTo>
                  <a:lnTo>
                    <a:pt x="2338961" y="262136"/>
                  </a:lnTo>
                  <a:cubicBezTo>
                    <a:pt x="2340580" y="259564"/>
                    <a:pt x="2339342" y="257755"/>
                    <a:pt x="2336199" y="258040"/>
                  </a:cubicBezTo>
                  <a:cubicBezTo>
                    <a:pt x="2333056" y="258326"/>
                    <a:pt x="2325245" y="256135"/>
                    <a:pt x="2325341" y="258040"/>
                  </a:cubicBezTo>
                  <a:close/>
                  <a:moveTo>
                    <a:pt x="2285240" y="257278"/>
                  </a:moveTo>
                  <a:cubicBezTo>
                    <a:pt x="2283907" y="256802"/>
                    <a:pt x="2281811" y="257278"/>
                    <a:pt x="2280573" y="258326"/>
                  </a:cubicBezTo>
                  <a:cubicBezTo>
                    <a:pt x="2279335" y="259374"/>
                    <a:pt x="2277049" y="264041"/>
                    <a:pt x="2278382" y="266232"/>
                  </a:cubicBezTo>
                  <a:lnTo>
                    <a:pt x="2281907" y="263755"/>
                  </a:lnTo>
                  <a:lnTo>
                    <a:pt x="2282764" y="262993"/>
                  </a:lnTo>
                  <a:cubicBezTo>
                    <a:pt x="2286098" y="264613"/>
                    <a:pt x="2287621" y="266803"/>
                    <a:pt x="2286288" y="267946"/>
                  </a:cubicBezTo>
                  <a:lnTo>
                    <a:pt x="2286478" y="268232"/>
                  </a:lnTo>
                  <a:lnTo>
                    <a:pt x="2289527" y="272328"/>
                  </a:lnTo>
                  <a:cubicBezTo>
                    <a:pt x="2294575" y="270232"/>
                    <a:pt x="2298671" y="266232"/>
                    <a:pt x="2298575" y="263374"/>
                  </a:cubicBezTo>
                  <a:lnTo>
                    <a:pt x="2295051" y="263089"/>
                  </a:lnTo>
                  <a:cubicBezTo>
                    <a:pt x="2290574" y="262708"/>
                    <a:pt x="2289241" y="259374"/>
                    <a:pt x="2286193" y="257755"/>
                  </a:cubicBezTo>
                  <a:close/>
                  <a:moveTo>
                    <a:pt x="27720" y="253373"/>
                  </a:moveTo>
                  <a:cubicBezTo>
                    <a:pt x="26101" y="253659"/>
                    <a:pt x="23624" y="255088"/>
                    <a:pt x="22100" y="256421"/>
                  </a:cubicBezTo>
                  <a:lnTo>
                    <a:pt x="23910" y="258326"/>
                  </a:lnTo>
                  <a:lnTo>
                    <a:pt x="25243" y="259755"/>
                  </a:lnTo>
                  <a:cubicBezTo>
                    <a:pt x="26767" y="262231"/>
                    <a:pt x="29244" y="262898"/>
                    <a:pt x="30768" y="261184"/>
                  </a:cubicBezTo>
                  <a:cubicBezTo>
                    <a:pt x="32292" y="259469"/>
                    <a:pt x="34007" y="254897"/>
                    <a:pt x="31054" y="254897"/>
                  </a:cubicBezTo>
                  <a:lnTo>
                    <a:pt x="29434" y="254135"/>
                  </a:lnTo>
                  <a:close/>
                  <a:moveTo>
                    <a:pt x="2289813" y="250039"/>
                  </a:moveTo>
                  <a:cubicBezTo>
                    <a:pt x="2286669" y="249658"/>
                    <a:pt x="2286098" y="251087"/>
                    <a:pt x="2288574" y="253183"/>
                  </a:cubicBezTo>
                  <a:cubicBezTo>
                    <a:pt x="2291050" y="255278"/>
                    <a:pt x="2298004" y="259660"/>
                    <a:pt x="2299147" y="258802"/>
                  </a:cubicBezTo>
                  <a:cubicBezTo>
                    <a:pt x="2300290" y="257945"/>
                    <a:pt x="2299623" y="253183"/>
                    <a:pt x="2299052" y="253849"/>
                  </a:cubicBezTo>
                  <a:cubicBezTo>
                    <a:pt x="2298671" y="254516"/>
                    <a:pt x="2292955" y="250325"/>
                    <a:pt x="2289813" y="250039"/>
                  </a:cubicBezTo>
                  <a:close/>
                  <a:moveTo>
                    <a:pt x="70106" y="227084"/>
                  </a:moveTo>
                  <a:lnTo>
                    <a:pt x="69916" y="227179"/>
                  </a:lnTo>
                  <a:cubicBezTo>
                    <a:pt x="67630" y="228513"/>
                    <a:pt x="65534" y="230704"/>
                    <a:pt x="63058" y="231085"/>
                  </a:cubicBezTo>
                  <a:cubicBezTo>
                    <a:pt x="60676" y="231466"/>
                    <a:pt x="57914" y="229846"/>
                    <a:pt x="55247" y="229370"/>
                  </a:cubicBezTo>
                  <a:cubicBezTo>
                    <a:pt x="54199" y="229180"/>
                    <a:pt x="52009" y="229751"/>
                    <a:pt x="52009" y="230037"/>
                  </a:cubicBezTo>
                  <a:lnTo>
                    <a:pt x="51914" y="231180"/>
                  </a:lnTo>
                  <a:cubicBezTo>
                    <a:pt x="52485" y="232513"/>
                    <a:pt x="55057" y="233466"/>
                    <a:pt x="57819" y="233466"/>
                  </a:cubicBezTo>
                  <a:cubicBezTo>
                    <a:pt x="60486" y="233466"/>
                    <a:pt x="67725" y="235561"/>
                    <a:pt x="70011" y="233275"/>
                  </a:cubicBezTo>
                  <a:lnTo>
                    <a:pt x="69535" y="230227"/>
                  </a:lnTo>
                  <a:lnTo>
                    <a:pt x="69344" y="229370"/>
                  </a:lnTo>
                  <a:cubicBezTo>
                    <a:pt x="70297" y="228322"/>
                    <a:pt x="70678" y="227275"/>
                    <a:pt x="70106" y="227084"/>
                  </a:cubicBezTo>
                  <a:close/>
                  <a:moveTo>
                    <a:pt x="41245" y="220798"/>
                  </a:moveTo>
                  <a:cubicBezTo>
                    <a:pt x="41341" y="222036"/>
                    <a:pt x="41912" y="227846"/>
                    <a:pt x="43055" y="231275"/>
                  </a:cubicBezTo>
                  <a:lnTo>
                    <a:pt x="43722" y="234418"/>
                  </a:lnTo>
                  <a:cubicBezTo>
                    <a:pt x="43817" y="234990"/>
                    <a:pt x="45722" y="235561"/>
                    <a:pt x="46675" y="235466"/>
                  </a:cubicBezTo>
                  <a:cubicBezTo>
                    <a:pt x="47437" y="235371"/>
                    <a:pt x="48580" y="234323"/>
                    <a:pt x="48675" y="233561"/>
                  </a:cubicBezTo>
                  <a:lnTo>
                    <a:pt x="49437" y="229180"/>
                  </a:lnTo>
                  <a:cubicBezTo>
                    <a:pt x="44865" y="223274"/>
                    <a:pt x="41150" y="219464"/>
                    <a:pt x="41245" y="220798"/>
                  </a:cubicBezTo>
                  <a:close/>
                  <a:moveTo>
                    <a:pt x="2234853" y="184698"/>
                  </a:moveTo>
                  <a:cubicBezTo>
                    <a:pt x="2233996" y="182983"/>
                    <a:pt x="2227138" y="184698"/>
                    <a:pt x="2226947" y="186127"/>
                  </a:cubicBezTo>
                  <a:cubicBezTo>
                    <a:pt x="2226757" y="187555"/>
                    <a:pt x="2222947" y="189365"/>
                    <a:pt x="2221899" y="188603"/>
                  </a:cubicBezTo>
                  <a:cubicBezTo>
                    <a:pt x="2220946" y="187841"/>
                    <a:pt x="2219137" y="191175"/>
                    <a:pt x="2217898" y="196128"/>
                  </a:cubicBezTo>
                  <a:lnTo>
                    <a:pt x="2225423" y="195652"/>
                  </a:lnTo>
                  <a:cubicBezTo>
                    <a:pt x="2227233" y="195556"/>
                    <a:pt x="2228948" y="193842"/>
                    <a:pt x="2230662" y="193842"/>
                  </a:cubicBezTo>
                  <a:lnTo>
                    <a:pt x="2232567" y="193842"/>
                  </a:lnTo>
                  <a:cubicBezTo>
                    <a:pt x="2235234" y="195080"/>
                    <a:pt x="2237234" y="194794"/>
                    <a:pt x="2237044" y="193175"/>
                  </a:cubicBezTo>
                  <a:cubicBezTo>
                    <a:pt x="2236854" y="191556"/>
                    <a:pt x="2235710" y="186508"/>
                    <a:pt x="2234853" y="184698"/>
                  </a:cubicBezTo>
                  <a:close/>
                  <a:moveTo>
                    <a:pt x="198408" y="177173"/>
                  </a:moveTo>
                  <a:cubicBezTo>
                    <a:pt x="195646" y="177173"/>
                    <a:pt x="192883" y="179650"/>
                    <a:pt x="192217" y="182602"/>
                  </a:cubicBezTo>
                  <a:lnTo>
                    <a:pt x="187359" y="185269"/>
                  </a:lnTo>
                  <a:cubicBezTo>
                    <a:pt x="186787" y="185650"/>
                    <a:pt x="186121" y="186889"/>
                    <a:pt x="186311" y="186984"/>
                  </a:cubicBezTo>
                  <a:cubicBezTo>
                    <a:pt x="190026" y="189175"/>
                    <a:pt x="183740" y="190127"/>
                    <a:pt x="185359" y="191842"/>
                  </a:cubicBezTo>
                  <a:cubicBezTo>
                    <a:pt x="186787" y="193270"/>
                    <a:pt x="188788" y="194413"/>
                    <a:pt x="190407" y="195747"/>
                  </a:cubicBezTo>
                  <a:lnTo>
                    <a:pt x="192788" y="197652"/>
                  </a:lnTo>
                  <a:cubicBezTo>
                    <a:pt x="195550" y="199938"/>
                    <a:pt x="199456" y="199366"/>
                    <a:pt x="201456" y="196414"/>
                  </a:cubicBezTo>
                  <a:lnTo>
                    <a:pt x="203170" y="193461"/>
                  </a:lnTo>
                  <a:lnTo>
                    <a:pt x="203361" y="193080"/>
                  </a:lnTo>
                  <a:cubicBezTo>
                    <a:pt x="202599" y="192127"/>
                    <a:pt x="200789" y="191746"/>
                    <a:pt x="199265" y="192127"/>
                  </a:cubicBezTo>
                  <a:cubicBezTo>
                    <a:pt x="197741" y="192604"/>
                    <a:pt x="193455" y="188413"/>
                    <a:pt x="194408" y="181555"/>
                  </a:cubicBezTo>
                  <a:lnTo>
                    <a:pt x="202123" y="178888"/>
                  </a:lnTo>
                  <a:lnTo>
                    <a:pt x="203933" y="178316"/>
                  </a:lnTo>
                  <a:cubicBezTo>
                    <a:pt x="206123" y="178221"/>
                    <a:pt x="207933" y="177935"/>
                    <a:pt x="207933" y="177745"/>
                  </a:cubicBezTo>
                  <a:cubicBezTo>
                    <a:pt x="208124" y="177649"/>
                    <a:pt x="201170" y="177173"/>
                    <a:pt x="198408" y="177173"/>
                  </a:cubicBezTo>
                  <a:close/>
                  <a:moveTo>
                    <a:pt x="75665" y="169789"/>
                  </a:moveTo>
                  <a:lnTo>
                    <a:pt x="77155" y="171172"/>
                  </a:lnTo>
                  <a:lnTo>
                    <a:pt x="79250" y="173078"/>
                  </a:lnTo>
                  <a:cubicBezTo>
                    <a:pt x="82203" y="174792"/>
                    <a:pt x="83060" y="176221"/>
                    <a:pt x="81346" y="176125"/>
                  </a:cubicBezTo>
                  <a:cubicBezTo>
                    <a:pt x="79536" y="176125"/>
                    <a:pt x="77059" y="180221"/>
                    <a:pt x="73821" y="180412"/>
                  </a:cubicBezTo>
                  <a:lnTo>
                    <a:pt x="70868" y="180983"/>
                  </a:lnTo>
                  <a:lnTo>
                    <a:pt x="67820" y="181745"/>
                  </a:lnTo>
                  <a:cubicBezTo>
                    <a:pt x="64486" y="182317"/>
                    <a:pt x="61915" y="181936"/>
                    <a:pt x="62105" y="180983"/>
                  </a:cubicBezTo>
                  <a:cubicBezTo>
                    <a:pt x="62296" y="180031"/>
                    <a:pt x="71440" y="176697"/>
                    <a:pt x="71821" y="174506"/>
                  </a:cubicBezTo>
                  <a:lnTo>
                    <a:pt x="73059" y="172982"/>
                  </a:lnTo>
                  <a:close/>
                  <a:moveTo>
                    <a:pt x="2263809" y="168315"/>
                  </a:moveTo>
                  <a:lnTo>
                    <a:pt x="2258380" y="170887"/>
                  </a:lnTo>
                  <a:lnTo>
                    <a:pt x="2257714" y="170717"/>
                  </a:lnTo>
                  <a:close/>
                  <a:moveTo>
                    <a:pt x="76869" y="168315"/>
                  </a:moveTo>
                  <a:lnTo>
                    <a:pt x="75665" y="169789"/>
                  </a:lnTo>
                  <a:lnTo>
                    <a:pt x="74488" y="168696"/>
                  </a:lnTo>
                  <a:cubicBezTo>
                    <a:pt x="71916" y="169363"/>
                    <a:pt x="73059" y="169268"/>
                    <a:pt x="76869" y="168315"/>
                  </a:cubicBezTo>
                  <a:close/>
                  <a:moveTo>
                    <a:pt x="2195610" y="161076"/>
                  </a:moveTo>
                  <a:lnTo>
                    <a:pt x="2194563" y="162314"/>
                  </a:lnTo>
                  <a:cubicBezTo>
                    <a:pt x="2193896" y="163076"/>
                    <a:pt x="2195515" y="165172"/>
                    <a:pt x="2194943" y="165743"/>
                  </a:cubicBezTo>
                  <a:cubicBezTo>
                    <a:pt x="2193705" y="166886"/>
                    <a:pt x="2191515" y="167172"/>
                    <a:pt x="2189895" y="168029"/>
                  </a:cubicBezTo>
                  <a:lnTo>
                    <a:pt x="2189229" y="168410"/>
                  </a:lnTo>
                  <a:cubicBezTo>
                    <a:pt x="2188752" y="169172"/>
                    <a:pt x="2190086" y="170125"/>
                    <a:pt x="2192181" y="170410"/>
                  </a:cubicBezTo>
                  <a:cubicBezTo>
                    <a:pt x="2194277" y="170887"/>
                    <a:pt x="2202373" y="164791"/>
                    <a:pt x="2201611" y="162695"/>
                  </a:cubicBezTo>
                  <a:cubicBezTo>
                    <a:pt x="2200944" y="160695"/>
                    <a:pt x="2198277" y="159933"/>
                    <a:pt x="2195610" y="161076"/>
                  </a:cubicBezTo>
                  <a:close/>
                  <a:moveTo>
                    <a:pt x="178215" y="146312"/>
                  </a:moveTo>
                  <a:cubicBezTo>
                    <a:pt x="180502" y="145741"/>
                    <a:pt x="181073" y="145836"/>
                    <a:pt x="179549" y="146503"/>
                  </a:cubicBezTo>
                  <a:cubicBezTo>
                    <a:pt x="177930" y="147265"/>
                    <a:pt x="175548" y="150884"/>
                    <a:pt x="175929" y="151361"/>
                  </a:cubicBezTo>
                  <a:cubicBezTo>
                    <a:pt x="176406" y="151742"/>
                    <a:pt x="177072" y="153266"/>
                    <a:pt x="176406" y="153837"/>
                  </a:cubicBezTo>
                  <a:cubicBezTo>
                    <a:pt x="175739" y="154408"/>
                    <a:pt x="173262" y="154885"/>
                    <a:pt x="172500" y="153742"/>
                  </a:cubicBezTo>
                  <a:cubicBezTo>
                    <a:pt x="171738" y="152408"/>
                    <a:pt x="175929" y="146884"/>
                    <a:pt x="178215" y="146312"/>
                  </a:cubicBezTo>
                  <a:close/>
                  <a:moveTo>
                    <a:pt x="2259237" y="120500"/>
                  </a:moveTo>
                  <a:cubicBezTo>
                    <a:pt x="2259999" y="120881"/>
                    <a:pt x="2260761" y="122691"/>
                    <a:pt x="2260284" y="123072"/>
                  </a:cubicBezTo>
                  <a:lnTo>
                    <a:pt x="2257713" y="125644"/>
                  </a:lnTo>
                  <a:cubicBezTo>
                    <a:pt x="2253998" y="128882"/>
                    <a:pt x="2253236" y="132978"/>
                    <a:pt x="2255903" y="134597"/>
                  </a:cubicBezTo>
                  <a:cubicBezTo>
                    <a:pt x="2258570" y="136407"/>
                    <a:pt x="2270476" y="132787"/>
                    <a:pt x="2272858" y="133645"/>
                  </a:cubicBezTo>
                  <a:cubicBezTo>
                    <a:pt x="2275239" y="134502"/>
                    <a:pt x="2276286" y="136502"/>
                    <a:pt x="2275143" y="138026"/>
                  </a:cubicBezTo>
                  <a:cubicBezTo>
                    <a:pt x="2274001" y="139550"/>
                    <a:pt x="2268286" y="137169"/>
                    <a:pt x="2266857" y="137074"/>
                  </a:cubicBezTo>
                  <a:lnTo>
                    <a:pt x="2266190" y="137645"/>
                  </a:lnTo>
                  <a:cubicBezTo>
                    <a:pt x="2265523" y="138217"/>
                    <a:pt x="2265618" y="139550"/>
                    <a:pt x="2265904" y="140407"/>
                  </a:cubicBezTo>
                  <a:cubicBezTo>
                    <a:pt x="2266285" y="141360"/>
                    <a:pt x="2267714" y="141931"/>
                    <a:pt x="2267904" y="142884"/>
                  </a:cubicBezTo>
                  <a:cubicBezTo>
                    <a:pt x="2268095" y="143646"/>
                    <a:pt x="2267333" y="145075"/>
                    <a:pt x="2266571" y="145360"/>
                  </a:cubicBezTo>
                  <a:lnTo>
                    <a:pt x="2265714" y="145646"/>
                  </a:lnTo>
                  <a:cubicBezTo>
                    <a:pt x="2264380" y="145075"/>
                    <a:pt x="2261999" y="144122"/>
                    <a:pt x="2260475" y="143360"/>
                  </a:cubicBezTo>
                  <a:lnTo>
                    <a:pt x="2258665" y="142979"/>
                  </a:lnTo>
                  <a:lnTo>
                    <a:pt x="2255427" y="142312"/>
                  </a:lnTo>
                  <a:cubicBezTo>
                    <a:pt x="2252760" y="139741"/>
                    <a:pt x="2249807" y="135645"/>
                    <a:pt x="2249045" y="133168"/>
                  </a:cubicBezTo>
                  <a:cubicBezTo>
                    <a:pt x="2248188" y="130692"/>
                    <a:pt x="2253712" y="123739"/>
                    <a:pt x="2254665" y="122119"/>
                  </a:cubicBezTo>
                  <a:lnTo>
                    <a:pt x="2255903" y="120881"/>
                  </a:lnTo>
                  <a:cubicBezTo>
                    <a:pt x="2256475" y="120310"/>
                    <a:pt x="2258475" y="120119"/>
                    <a:pt x="2259237" y="120500"/>
                  </a:cubicBezTo>
                  <a:close/>
                  <a:moveTo>
                    <a:pt x="266035" y="117832"/>
                  </a:moveTo>
                  <a:lnTo>
                    <a:pt x="258796" y="118213"/>
                  </a:lnTo>
                  <a:lnTo>
                    <a:pt x="258320" y="118213"/>
                  </a:lnTo>
                  <a:cubicBezTo>
                    <a:pt x="257844" y="119642"/>
                    <a:pt x="258225" y="121071"/>
                    <a:pt x="259082" y="121357"/>
                  </a:cubicBezTo>
                  <a:lnTo>
                    <a:pt x="259844" y="121452"/>
                  </a:lnTo>
                  <a:lnTo>
                    <a:pt x="260701" y="121547"/>
                  </a:lnTo>
                  <a:cubicBezTo>
                    <a:pt x="261749" y="121357"/>
                    <a:pt x="263273" y="122785"/>
                    <a:pt x="264131" y="124595"/>
                  </a:cubicBezTo>
                  <a:lnTo>
                    <a:pt x="267083" y="124500"/>
                  </a:lnTo>
                  <a:lnTo>
                    <a:pt x="270608" y="124309"/>
                  </a:lnTo>
                  <a:cubicBezTo>
                    <a:pt x="276037" y="124405"/>
                    <a:pt x="274036" y="121452"/>
                    <a:pt x="266035" y="117832"/>
                  </a:cubicBezTo>
                  <a:close/>
                  <a:moveTo>
                    <a:pt x="223554" y="110022"/>
                  </a:moveTo>
                  <a:cubicBezTo>
                    <a:pt x="221840" y="111260"/>
                    <a:pt x="216982" y="114213"/>
                    <a:pt x="215743" y="114880"/>
                  </a:cubicBezTo>
                  <a:cubicBezTo>
                    <a:pt x="214410" y="115642"/>
                    <a:pt x="219077" y="118499"/>
                    <a:pt x="220887" y="116499"/>
                  </a:cubicBezTo>
                  <a:lnTo>
                    <a:pt x="222887" y="116213"/>
                  </a:lnTo>
                  <a:lnTo>
                    <a:pt x="230221" y="115356"/>
                  </a:lnTo>
                  <a:cubicBezTo>
                    <a:pt x="228316" y="111165"/>
                    <a:pt x="225364" y="108784"/>
                    <a:pt x="223554" y="110022"/>
                  </a:cubicBezTo>
                  <a:close/>
                  <a:moveTo>
                    <a:pt x="252796" y="107831"/>
                  </a:moveTo>
                  <a:cubicBezTo>
                    <a:pt x="251939" y="107736"/>
                    <a:pt x="250224" y="108498"/>
                    <a:pt x="250033" y="109165"/>
                  </a:cubicBezTo>
                  <a:cubicBezTo>
                    <a:pt x="249748" y="109927"/>
                    <a:pt x="250415" y="111546"/>
                    <a:pt x="251081" y="111736"/>
                  </a:cubicBezTo>
                  <a:cubicBezTo>
                    <a:pt x="254034" y="112689"/>
                    <a:pt x="257082" y="113641"/>
                    <a:pt x="260225" y="113927"/>
                  </a:cubicBezTo>
                  <a:lnTo>
                    <a:pt x="263654" y="114213"/>
                  </a:lnTo>
                  <a:cubicBezTo>
                    <a:pt x="267178" y="115165"/>
                    <a:pt x="270036" y="113356"/>
                    <a:pt x="270036" y="112403"/>
                  </a:cubicBezTo>
                  <a:cubicBezTo>
                    <a:pt x="270036" y="111451"/>
                    <a:pt x="264797" y="109736"/>
                    <a:pt x="258320" y="108593"/>
                  </a:cubicBezTo>
                  <a:close/>
                  <a:moveTo>
                    <a:pt x="283752" y="102783"/>
                  </a:moveTo>
                  <a:cubicBezTo>
                    <a:pt x="282418" y="100973"/>
                    <a:pt x="281466" y="102688"/>
                    <a:pt x="280133" y="102878"/>
                  </a:cubicBezTo>
                  <a:lnTo>
                    <a:pt x="276799" y="103450"/>
                  </a:lnTo>
                  <a:cubicBezTo>
                    <a:pt x="275656" y="105450"/>
                    <a:pt x="275560" y="108117"/>
                    <a:pt x="276608" y="109260"/>
                  </a:cubicBezTo>
                  <a:cubicBezTo>
                    <a:pt x="277656" y="110498"/>
                    <a:pt x="274799" y="114499"/>
                    <a:pt x="276323" y="116975"/>
                  </a:cubicBezTo>
                  <a:lnTo>
                    <a:pt x="278132" y="118880"/>
                  </a:lnTo>
                  <a:cubicBezTo>
                    <a:pt x="278894" y="119642"/>
                    <a:pt x="281561" y="120309"/>
                    <a:pt x="282228" y="119928"/>
                  </a:cubicBezTo>
                  <a:cubicBezTo>
                    <a:pt x="284038" y="118785"/>
                    <a:pt x="287086" y="117547"/>
                    <a:pt x="285848" y="115070"/>
                  </a:cubicBezTo>
                  <a:lnTo>
                    <a:pt x="285371" y="114213"/>
                  </a:lnTo>
                  <a:cubicBezTo>
                    <a:pt x="282895" y="113737"/>
                    <a:pt x="282609" y="111165"/>
                    <a:pt x="284704" y="108498"/>
                  </a:cubicBezTo>
                  <a:lnTo>
                    <a:pt x="285848" y="106117"/>
                  </a:lnTo>
                  <a:cubicBezTo>
                    <a:pt x="286228" y="105355"/>
                    <a:pt x="284609" y="103831"/>
                    <a:pt x="283752" y="102783"/>
                  </a:cubicBezTo>
                  <a:close/>
                  <a:moveTo>
                    <a:pt x="243366" y="86781"/>
                  </a:moveTo>
                  <a:cubicBezTo>
                    <a:pt x="238889" y="85733"/>
                    <a:pt x="237651" y="90115"/>
                    <a:pt x="234603" y="91734"/>
                  </a:cubicBezTo>
                  <a:cubicBezTo>
                    <a:pt x="234127" y="91924"/>
                    <a:pt x="234698" y="93163"/>
                    <a:pt x="234317" y="93639"/>
                  </a:cubicBezTo>
                  <a:lnTo>
                    <a:pt x="233269" y="95258"/>
                  </a:lnTo>
                  <a:cubicBezTo>
                    <a:pt x="232984" y="97068"/>
                    <a:pt x="234698" y="98687"/>
                    <a:pt x="237175" y="98782"/>
                  </a:cubicBezTo>
                  <a:lnTo>
                    <a:pt x="237175" y="96020"/>
                  </a:lnTo>
                  <a:cubicBezTo>
                    <a:pt x="237175" y="95639"/>
                    <a:pt x="240127" y="94877"/>
                    <a:pt x="241556" y="95068"/>
                  </a:cubicBezTo>
                  <a:lnTo>
                    <a:pt x="243747" y="95544"/>
                  </a:lnTo>
                  <a:cubicBezTo>
                    <a:pt x="246985" y="96877"/>
                    <a:pt x="250033" y="95734"/>
                    <a:pt x="250415" y="93067"/>
                  </a:cubicBezTo>
                  <a:lnTo>
                    <a:pt x="249557" y="91829"/>
                  </a:lnTo>
                  <a:cubicBezTo>
                    <a:pt x="248033" y="89829"/>
                    <a:pt x="245842" y="87448"/>
                    <a:pt x="243366" y="86781"/>
                  </a:cubicBezTo>
                  <a:close/>
                  <a:moveTo>
                    <a:pt x="261464" y="86686"/>
                  </a:moveTo>
                  <a:lnTo>
                    <a:pt x="261178" y="87067"/>
                  </a:lnTo>
                  <a:cubicBezTo>
                    <a:pt x="259844" y="88972"/>
                    <a:pt x="259463" y="91258"/>
                    <a:pt x="255844" y="91448"/>
                  </a:cubicBezTo>
                  <a:cubicBezTo>
                    <a:pt x="255463" y="91448"/>
                    <a:pt x="255082" y="94496"/>
                    <a:pt x="255272" y="96115"/>
                  </a:cubicBezTo>
                  <a:cubicBezTo>
                    <a:pt x="255272" y="96401"/>
                    <a:pt x="258130" y="96973"/>
                    <a:pt x="259368" y="96592"/>
                  </a:cubicBezTo>
                  <a:lnTo>
                    <a:pt x="260701" y="96211"/>
                  </a:lnTo>
                  <a:cubicBezTo>
                    <a:pt x="262035" y="96115"/>
                    <a:pt x="265369" y="96211"/>
                    <a:pt x="268226" y="96211"/>
                  </a:cubicBezTo>
                  <a:cubicBezTo>
                    <a:pt x="270893" y="96306"/>
                    <a:pt x="267274" y="90686"/>
                    <a:pt x="265369" y="91734"/>
                  </a:cubicBezTo>
                  <a:cubicBezTo>
                    <a:pt x="263559" y="92782"/>
                    <a:pt x="262511" y="92115"/>
                    <a:pt x="263083" y="90210"/>
                  </a:cubicBezTo>
                  <a:lnTo>
                    <a:pt x="263464" y="89257"/>
                  </a:lnTo>
                  <a:lnTo>
                    <a:pt x="263750" y="88495"/>
                  </a:lnTo>
                  <a:cubicBezTo>
                    <a:pt x="264131" y="87733"/>
                    <a:pt x="263083" y="86876"/>
                    <a:pt x="261464" y="86686"/>
                  </a:cubicBezTo>
                  <a:close/>
                  <a:moveTo>
                    <a:pt x="2053211" y="78208"/>
                  </a:moveTo>
                  <a:cubicBezTo>
                    <a:pt x="2050449" y="76780"/>
                    <a:pt x="2046354" y="78780"/>
                    <a:pt x="2046925" y="79923"/>
                  </a:cubicBezTo>
                  <a:cubicBezTo>
                    <a:pt x="2047496" y="81256"/>
                    <a:pt x="2052830" y="82971"/>
                    <a:pt x="2054735" y="82209"/>
                  </a:cubicBezTo>
                  <a:cubicBezTo>
                    <a:pt x="2056640" y="81447"/>
                    <a:pt x="2055879" y="79637"/>
                    <a:pt x="2053211" y="78208"/>
                  </a:cubicBezTo>
                  <a:close/>
                  <a:moveTo>
                    <a:pt x="2078453" y="69731"/>
                  </a:moveTo>
                  <a:cubicBezTo>
                    <a:pt x="2078834" y="68683"/>
                    <a:pt x="2077786" y="68398"/>
                    <a:pt x="2074738" y="72017"/>
                  </a:cubicBezTo>
                  <a:lnTo>
                    <a:pt x="2069975" y="72779"/>
                  </a:lnTo>
                  <a:cubicBezTo>
                    <a:pt x="2069689" y="72874"/>
                    <a:pt x="2069309" y="74208"/>
                    <a:pt x="2069689" y="74589"/>
                  </a:cubicBezTo>
                  <a:cubicBezTo>
                    <a:pt x="2070356" y="75256"/>
                    <a:pt x="2071594" y="76208"/>
                    <a:pt x="2072357" y="76018"/>
                  </a:cubicBezTo>
                  <a:cubicBezTo>
                    <a:pt x="2075405" y="75446"/>
                    <a:pt x="2078453" y="74589"/>
                    <a:pt x="2081405" y="73732"/>
                  </a:cubicBezTo>
                  <a:lnTo>
                    <a:pt x="2081786" y="73732"/>
                  </a:lnTo>
                  <a:cubicBezTo>
                    <a:pt x="2081786" y="73065"/>
                    <a:pt x="2079976" y="72017"/>
                    <a:pt x="2079119" y="71922"/>
                  </a:cubicBezTo>
                  <a:cubicBezTo>
                    <a:pt x="2078357" y="71731"/>
                    <a:pt x="2078071" y="70779"/>
                    <a:pt x="2078453" y="69731"/>
                  </a:cubicBezTo>
                  <a:close/>
                  <a:moveTo>
                    <a:pt x="313375" y="68398"/>
                  </a:moveTo>
                  <a:cubicBezTo>
                    <a:pt x="311375" y="68302"/>
                    <a:pt x="306898" y="72589"/>
                    <a:pt x="306898" y="74494"/>
                  </a:cubicBezTo>
                  <a:cubicBezTo>
                    <a:pt x="306898" y="76303"/>
                    <a:pt x="309184" y="76780"/>
                    <a:pt x="311946" y="75541"/>
                  </a:cubicBezTo>
                  <a:cubicBezTo>
                    <a:pt x="314708" y="74208"/>
                    <a:pt x="315280" y="68398"/>
                    <a:pt x="313375" y="68398"/>
                  </a:cubicBezTo>
                  <a:close/>
                  <a:moveTo>
                    <a:pt x="439962" y="57444"/>
                  </a:moveTo>
                  <a:lnTo>
                    <a:pt x="435961" y="58587"/>
                  </a:lnTo>
                  <a:cubicBezTo>
                    <a:pt x="430342" y="60492"/>
                    <a:pt x="429389" y="63254"/>
                    <a:pt x="433771" y="64778"/>
                  </a:cubicBezTo>
                  <a:lnTo>
                    <a:pt x="438628" y="62111"/>
                  </a:lnTo>
                  <a:cubicBezTo>
                    <a:pt x="439581" y="61635"/>
                    <a:pt x="441200" y="61825"/>
                    <a:pt x="441962" y="61254"/>
                  </a:cubicBezTo>
                  <a:cubicBezTo>
                    <a:pt x="442724" y="60682"/>
                    <a:pt x="443296" y="59349"/>
                    <a:pt x="442915" y="58587"/>
                  </a:cubicBezTo>
                  <a:cubicBezTo>
                    <a:pt x="442629" y="57920"/>
                    <a:pt x="440819" y="57253"/>
                    <a:pt x="439962" y="57444"/>
                  </a:cubicBezTo>
                  <a:close/>
                  <a:moveTo>
                    <a:pt x="514353" y="40299"/>
                  </a:moveTo>
                  <a:lnTo>
                    <a:pt x="518734" y="40394"/>
                  </a:lnTo>
                  <a:lnTo>
                    <a:pt x="523307" y="40489"/>
                  </a:lnTo>
                  <a:cubicBezTo>
                    <a:pt x="528450" y="40489"/>
                    <a:pt x="534070" y="42585"/>
                    <a:pt x="535784" y="45252"/>
                  </a:cubicBezTo>
                  <a:lnTo>
                    <a:pt x="534927" y="46204"/>
                  </a:lnTo>
                  <a:lnTo>
                    <a:pt x="532832" y="48681"/>
                  </a:lnTo>
                  <a:cubicBezTo>
                    <a:pt x="533117" y="51157"/>
                    <a:pt x="533022" y="53158"/>
                    <a:pt x="532546" y="53158"/>
                  </a:cubicBezTo>
                  <a:cubicBezTo>
                    <a:pt x="532069" y="53158"/>
                    <a:pt x="531307" y="51157"/>
                    <a:pt x="531974" y="48586"/>
                  </a:cubicBezTo>
                  <a:lnTo>
                    <a:pt x="527878" y="48967"/>
                  </a:lnTo>
                  <a:lnTo>
                    <a:pt x="524926" y="49253"/>
                  </a:lnTo>
                  <a:cubicBezTo>
                    <a:pt x="521878" y="50205"/>
                    <a:pt x="519687" y="49634"/>
                    <a:pt x="520068" y="48014"/>
                  </a:cubicBezTo>
                  <a:cubicBezTo>
                    <a:pt x="520449" y="46395"/>
                    <a:pt x="514924" y="42680"/>
                    <a:pt x="514353" y="40299"/>
                  </a:cubicBezTo>
                  <a:close/>
                  <a:moveTo>
                    <a:pt x="1565246" y="3247"/>
                  </a:moveTo>
                  <a:cubicBezTo>
                    <a:pt x="1566008" y="3056"/>
                    <a:pt x="1567151" y="4009"/>
                    <a:pt x="1567913" y="4580"/>
                  </a:cubicBezTo>
                  <a:lnTo>
                    <a:pt x="1569628" y="6009"/>
                  </a:lnTo>
                  <a:cubicBezTo>
                    <a:pt x="1571818" y="5533"/>
                    <a:pt x="1576581" y="4390"/>
                    <a:pt x="1580391" y="3437"/>
                  </a:cubicBezTo>
                  <a:lnTo>
                    <a:pt x="1580105" y="8390"/>
                  </a:lnTo>
                  <a:lnTo>
                    <a:pt x="1580010" y="10391"/>
                  </a:lnTo>
                  <a:cubicBezTo>
                    <a:pt x="1581724" y="13058"/>
                    <a:pt x="1580010" y="16296"/>
                    <a:pt x="1576295" y="17630"/>
                  </a:cubicBezTo>
                  <a:lnTo>
                    <a:pt x="1574580" y="12772"/>
                  </a:lnTo>
                  <a:lnTo>
                    <a:pt x="1572675" y="7438"/>
                  </a:lnTo>
                  <a:cubicBezTo>
                    <a:pt x="1565437" y="6771"/>
                    <a:pt x="1561245" y="10581"/>
                    <a:pt x="1561817" y="12200"/>
                  </a:cubicBezTo>
                  <a:cubicBezTo>
                    <a:pt x="1562388" y="13820"/>
                    <a:pt x="1560007" y="12867"/>
                    <a:pt x="1556483" y="10105"/>
                  </a:cubicBezTo>
                  <a:lnTo>
                    <a:pt x="1554292" y="8105"/>
                  </a:lnTo>
                  <a:lnTo>
                    <a:pt x="1553816" y="7724"/>
                  </a:lnTo>
                  <a:cubicBezTo>
                    <a:pt x="1553911" y="6771"/>
                    <a:pt x="1557340" y="5057"/>
                    <a:pt x="1561436" y="4009"/>
                  </a:cubicBezTo>
                  <a:close/>
                  <a:moveTo>
                    <a:pt x="2200659" y="2961"/>
                  </a:moveTo>
                  <a:cubicBezTo>
                    <a:pt x="2202659" y="2866"/>
                    <a:pt x="2205993" y="1628"/>
                    <a:pt x="2206183" y="5152"/>
                  </a:cubicBezTo>
                  <a:lnTo>
                    <a:pt x="2206183" y="5724"/>
                  </a:lnTo>
                  <a:cubicBezTo>
                    <a:pt x="2206946" y="6581"/>
                    <a:pt x="2208089" y="6486"/>
                    <a:pt x="2208755" y="5533"/>
                  </a:cubicBezTo>
                  <a:cubicBezTo>
                    <a:pt x="2209517" y="4485"/>
                    <a:pt x="2212184" y="2485"/>
                    <a:pt x="2213136" y="3342"/>
                  </a:cubicBezTo>
                  <a:cubicBezTo>
                    <a:pt x="2214089" y="4104"/>
                    <a:pt x="2214470" y="8391"/>
                    <a:pt x="2211708" y="10772"/>
                  </a:cubicBezTo>
                  <a:lnTo>
                    <a:pt x="2208565" y="12105"/>
                  </a:lnTo>
                  <a:lnTo>
                    <a:pt x="2206088" y="13248"/>
                  </a:lnTo>
                  <a:cubicBezTo>
                    <a:pt x="2202278" y="13534"/>
                    <a:pt x="2200754" y="11058"/>
                    <a:pt x="2202659" y="7914"/>
                  </a:cubicBezTo>
                  <a:lnTo>
                    <a:pt x="2198564" y="5628"/>
                  </a:lnTo>
                  <a:cubicBezTo>
                    <a:pt x="2198468" y="5628"/>
                    <a:pt x="2199897" y="2961"/>
                    <a:pt x="2200659" y="2961"/>
                  </a:cubicBezTo>
                  <a:close/>
                  <a:moveTo>
                    <a:pt x="2164178" y="865"/>
                  </a:moveTo>
                  <a:cubicBezTo>
                    <a:pt x="2167225" y="389"/>
                    <a:pt x="2175607" y="3532"/>
                    <a:pt x="2177132" y="3056"/>
                  </a:cubicBezTo>
                  <a:lnTo>
                    <a:pt x="2178655" y="2770"/>
                  </a:lnTo>
                  <a:lnTo>
                    <a:pt x="2180941" y="2389"/>
                  </a:lnTo>
                  <a:cubicBezTo>
                    <a:pt x="2184275" y="2008"/>
                    <a:pt x="2185609" y="2866"/>
                    <a:pt x="2183989" y="4199"/>
                  </a:cubicBezTo>
                  <a:lnTo>
                    <a:pt x="2183704" y="4961"/>
                  </a:lnTo>
                  <a:lnTo>
                    <a:pt x="2183418" y="5818"/>
                  </a:lnTo>
                  <a:cubicBezTo>
                    <a:pt x="2183799" y="6866"/>
                    <a:pt x="2185609" y="7819"/>
                    <a:pt x="2187514" y="7819"/>
                  </a:cubicBezTo>
                  <a:lnTo>
                    <a:pt x="2188371" y="7152"/>
                  </a:lnTo>
                  <a:cubicBezTo>
                    <a:pt x="2191991" y="4294"/>
                    <a:pt x="2191895" y="4104"/>
                    <a:pt x="2193800" y="7247"/>
                  </a:cubicBezTo>
                  <a:cubicBezTo>
                    <a:pt x="2194657" y="8676"/>
                    <a:pt x="2196372" y="10867"/>
                    <a:pt x="2195800" y="11438"/>
                  </a:cubicBezTo>
                  <a:cubicBezTo>
                    <a:pt x="2194277" y="13057"/>
                    <a:pt x="2193610" y="14010"/>
                    <a:pt x="2195896" y="15248"/>
                  </a:cubicBezTo>
                  <a:lnTo>
                    <a:pt x="2198563" y="16772"/>
                  </a:lnTo>
                  <a:cubicBezTo>
                    <a:pt x="2201611" y="18582"/>
                    <a:pt x="2201420" y="20963"/>
                    <a:pt x="2198277" y="22011"/>
                  </a:cubicBezTo>
                  <a:cubicBezTo>
                    <a:pt x="2195134" y="23059"/>
                    <a:pt x="2187323" y="31441"/>
                    <a:pt x="2189323" y="37822"/>
                  </a:cubicBezTo>
                  <a:lnTo>
                    <a:pt x="2199611" y="37632"/>
                  </a:lnTo>
                  <a:lnTo>
                    <a:pt x="2200182" y="37632"/>
                  </a:lnTo>
                  <a:cubicBezTo>
                    <a:pt x="2200849" y="39346"/>
                    <a:pt x="2200373" y="43061"/>
                    <a:pt x="2199134" y="45919"/>
                  </a:cubicBezTo>
                  <a:cubicBezTo>
                    <a:pt x="2197896" y="48776"/>
                    <a:pt x="2189800" y="53920"/>
                    <a:pt x="2188943" y="54205"/>
                  </a:cubicBezTo>
                  <a:cubicBezTo>
                    <a:pt x="2188085" y="54396"/>
                    <a:pt x="2187037" y="55920"/>
                    <a:pt x="2187514" y="57158"/>
                  </a:cubicBezTo>
                  <a:cubicBezTo>
                    <a:pt x="2187895" y="58396"/>
                    <a:pt x="2185799" y="62492"/>
                    <a:pt x="2181608" y="63349"/>
                  </a:cubicBezTo>
                  <a:lnTo>
                    <a:pt x="2177894" y="61730"/>
                  </a:lnTo>
                  <a:lnTo>
                    <a:pt x="2177036" y="61349"/>
                  </a:lnTo>
                  <a:cubicBezTo>
                    <a:pt x="2175036" y="62492"/>
                    <a:pt x="2173036" y="64492"/>
                    <a:pt x="2172655" y="65731"/>
                  </a:cubicBezTo>
                  <a:cubicBezTo>
                    <a:pt x="2172274" y="66969"/>
                    <a:pt x="2174655" y="71731"/>
                    <a:pt x="2179989" y="72779"/>
                  </a:cubicBezTo>
                  <a:lnTo>
                    <a:pt x="2181990" y="67064"/>
                  </a:lnTo>
                  <a:cubicBezTo>
                    <a:pt x="2181990" y="66969"/>
                    <a:pt x="2185132" y="67255"/>
                    <a:pt x="2185228" y="67445"/>
                  </a:cubicBezTo>
                  <a:cubicBezTo>
                    <a:pt x="2185704" y="71255"/>
                    <a:pt x="2188847" y="71350"/>
                    <a:pt x="2192371" y="71065"/>
                  </a:cubicBezTo>
                  <a:lnTo>
                    <a:pt x="2197134" y="70684"/>
                  </a:lnTo>
                  <a:cubicBezTo>
                    <a:pt x="2199420" y="73732"/>
                    <a:pt x="2201040" y="76494"/>
                    <a:pt x="2200849" y="76780"/>
                  </a:cubicBezTo>
                  <a:lnTo>
                    <a:pt x="2200563" y="76970"/>
                  </a:lnTo>
                  <a:cubicBezTo>
                    <a:pt x="2198754" y="78589"/>
                    <a:pt x="2196848" y="80590"/>
                    <a:pt x="2201040" y="81352"/>
                  </a:cubicBezTo>
                  <a:lnTo>
                    <a:pt x="2202182" y="81542"/>
                  </a:lnTo>
                  <a:cubicBezTo>
                    <a:pt x="2204088" y="79542"/>
                    <a:pt x="2206183" y="78399"/>
                    <a:pt x="2206659" y="79161"/>
                  </a:cubicBezTo>
                  <a:lnTo>
                    <a:pt x="2206469" y="79923"/>
                  </a:lnTo>
                  <a:cubicBezTo>
                    <a:pt x="2205897" y="81828"/>
                    <a:pt x="2205040" y="83638"/>
                    <a:pt x="2203897" y="85352"/>
                  </a:cubicBezTo>
                  <a:lnTo>
                    <a:pt x="2202659" y="87352"/>
                  </a:lnTo>
                  <a:cubicBezTo>
                    <a:pt x="2203897" y="88972"/>
                    <a:pt x="2207135" y="91734"/>
                    <a:pt x="2209802" y="93544"/>
                  </a:cubicBezTo>
                  <a:lnTo>
                    <a:pt x="2204373" y="94210"/>
                  </a:lnTo>
                  <a:cubicBezTo>
                    <a:pt x="2201420" y="94591"/>
                    <a:pt x="2198087" y="94782"/>
                    <a:pt x="2198563" y="90877"/>
                  </a:cubicBezTo>
                  <a:lnTo>
                    <a:pt x="2198563" y="90686"/>
                  </a:lnTo>
                  <a:cubicBezTo>
                    <a:pt x="2197991" y="90305"/>
                    <a:pt x="2196944" y="91067"/>
                    <a:pt x="2196086" y="92305"/>
                  </a:cubicBezTo>
                  <a:cubicBezTo>
                    <a:pt x="2195229" y="93544"/>
                    <a:pt x="2195610" y="98782"/>
                    <a:pt x="2198754" y="100687"/>
                  </a:cubicBezTo>
                  <a:lnTo>
                    <a:pt x="2203611" y="98687"/>
                  </a:lnTo>
                  <a:cubicBezTo>
                    <a:pt x="2206754" y="97449"/>
                    <a:pt x="2212660" y="95068"/>
                    <a:pt x="2215898" y="100402"/>
                  </a:cubicBezTo>
                  <a:lnTo>
                    <a:pt x="2216279" y="101068"/>
                  </a:lnTo>
                  <a:cubicBezTo>
                    <a:pt x="2219994" y="101735"/>
                    <a:pt x="2221899" y="102783"/>
                    <a:pt x="2220661" y="103259"/>
                  </a:cubicBezTo>
                  <a:cubicBezTo>
                    <a:pt x="2219327" y="103831"/>
                    <a:pt x="2214660" y="108688"/>
                    <a:pt x="2211803" y="112213"/>
                  </a:cubicBezTo>
                  <a:lnTo>
                    <a:pt x="2202659" y="110974"/>
                  </a:lnTo>
                  <a:lnTo>
                    <a:pt x="2201516" y="110784"/>
                  </a:lnTo>
                  <a:cubicBezTo>
                    <a:pt x="2200182" y="111070"/>
                    <a:pt x="2200563" y="111546"/>
                    <a:pt x="2202373" y="111736"/>
                  </a:cubicBezTo>
                  <a:cubicBezTo>
                    <a:pt x="2204182" y="111927"/>
                    <a:pt x="2204754" y="115927"/>
                    <a:pt x="2205516" y="115832"/>
                  </a:cubicBezTo>
                  <a:cubicBezTo>
                    <a:pt x="2206278" y="115737"/>
                    <a:pt x="2208850" y="116975"/>
                    <a:pt x="2208850" y="118594"/>
                  </a:cubicBezTo>
                  <a:cubicBezTo>
                    <a:pt x="2208850" y="120214"/>
                    <a:pt x="2210278" y="124881"/>
                    <a:pt x="2212088" y="125357"/>
                  </a:cubicBezTo>
                  <a:cubicBezTo>
                    <a:pt x="2213898" y="125833"/>
                    <a:pt x="2219041" y="125357"/>
                    <a:pt x="2219613" y="123166"/>
                  </a:cubicBezTo>
                  <a:lnTo>
                    <a:pt x="2221042" y="121357"/>
                  </a:lnTo>
                  <a:cubicBezTo>
                    <a:pt x="2221899" y="120309"/>
                    <a:pt x="2225328" y="119166"/>
                    <a:pt x="2226090" y="119642"/>
                  </a:cubicBezTo>
                  <a:lnTo>
                    <a:pt x="2230948" y="122690"/>
                  </a:lnTo>
                  <a:cubicBezTo>
                    <a:pt x="2235805" y="120880"/>
                    <a:pt x="2240473" y="119356"/>
                    <a:pt x="2241330" y="119356"/>
                  </a:cubicBezTo>
                  <a:cubicBezTo>
                    <a:pt x="2242188" y="119356"/>
                    <a:pt x="2246379" y="123452"/>
                    <a:pt x="2247236" y="128405"/>
                  </a:cubicBezTo>
                  <a:lnTo>
                    <a:pt x="2243331" y="132501"/>
                  </a:lnTo>
                  <a:cubicBezTo>
                    <a:pt x="2243140" y="132787"/>
                    <a:pt x="2244378" y="133834"/>
                    <a:pt x="2244759" y="134692"/>
                  </a:cubicBezTo>
                  <a:cubicBezTo>
                    <a:pt x="2245616" y="136501"/>
                    <a:pt x="2245712" y="138216"/>
                    <a:pt x="2242473" y="138121"/>
                  </a:cubicBezTo>
                  <a:lnTo>
                    <a:pt x="2237997" y="138025"/>
                  </a:lnTo>
                  <a:cubicBezTo>
                    <a:pt x="2236091" y="140883"/>
                    <a:pt x="2233806" y="144502"/>
                    <a:pt x="2232853" y="146122"/>
                  </a:cubicBezTo>
                  <a:lnTo>
                    <a:pt x="2234758" y="147931"/>
                  </a:lnTo>
                  <a:cubicBezTo>
                    <a:pt x="2235425" y="148598"/>
                    <a:pt x="2235805" y="151741"/>
                    <a:pt x="2231900" y="149551"/>
                  </a:cubicBezTo>
                  <a:cubicBezTo>
                    <a:pt x="2230281" y="148693"/>
                    <a:pt x="2226471" y="148598"/>
                    <a:pt x="2225233" y="149551"/>
                  </a:cubicBezTo>
                  <a:cubicBezTo>
                    <a:pt x="2221709" y="152122"/>
                    <a:pt x="2220185" y="149932"/>
                    <a:pt x="2217898" y="148503"/>
                  </a:cubicBezTo>
                  <a:lnTo>
                    <a:pt x="2216470" y="147646"/>
                  </a:lnTo>
                  <a:cubicBezTo>
                    <a:pt x="2214374" y="147265"/>
                    <a:pt x="2212469" y="147646"/>
                    <a:pt x="2212279" y="148598"/>
                  </a:cubicBezTo>
                  <a:cubicBezTo>
                    <a:pt x="2212088" y="149551"/>
                    <a:pt x="2216089" y="152884"/>
                    <a:pt x="2221804" y="152789"/>
                  </a:cubicBezTo>
                  <a:lnTo>
                    <a:pt x="2226757" y="152980"/>
                  </a:lnTo>
                  <a:lnTo>
                    <a:pt x="2227805" y="153075"/>
                  </a:lnTo>
                  <a:cubicBezTo>
                    <a:pt x="2228852" y="154313"/>
                    <a:pt x="2229043" y="155742"/>
                    <a:pt x="2228186" y="156218"/>
                  </a:cubicBezTo>
                  <a:cubicBezTo>
                    <a:pt x="2227329" y="156790"/>
                    <a:pt x="2223328" y="157171"/>
                    <a:pt x="2219708" y="157266"/>
                  </a:cubicBezTo>
                  <a:lnTo>
                    <a:pt x="2219613" y="159933"/>
                  </a:lnTo>
                  <a:lnTo>
                    <a:pt x="2219518" y="164886"/>
                  </a:lnTo>
                  <a:cubicBezTo>
                    <a:pt x="2215517" y="163933"/>
                    <a:pt x="2212564" y="162409"/>
                    <a:pt x="2213041" y="161457"/>
                  </a:cubicBezTo>
                  <a:cubicBezTo>
                    <a:pt x="2213517" y="160504"/>
                    <a:pt x="2212374" y="157742"/>
                    <a:pt x="2208850" y="158599"/>
                  </a:cubicBezTo>
                  <a:lnTo>
                    <a:pt x="2207326" y="159933"/>
                  </a:lnTo>
                  <a:cubicBezTo>
                    <a:pt x="2206183" y="160885"/>
                    <a:pt x="2206278" y="163267"/>
                    <a:pt x="2206754" y="164886"/>
                  </a:cubicBezTo>
                  <a:lnTo>
                    <a:pt x="2207612" y="167553"/>
                  </a:lnTo>
                  <a:cubicBezTo>
                    <a:pt x="2210945" y="167743"/>
                    <a:pt x="2217041" y="168220"/>
                    <a:pt x="2221137" y="168791"/>
                  </a:cubicBezTo>
                  <a:lnTo>
                    <a:pt x="2219232" y="171744"/>
                  </a:lnTo>
                  <a:lnTo>
                    <a:pt x="2216565" y="175744"/>
                  </a:lnTo>
                  <a:cubicBezTo>
                    <a:pt x="2219232" y="178602"/>
                    <a:pt x="2221613" y="181555"/>
                    <a:pt x="2221994" y="182126"/>
                  </a:cubicBezTo>
                  <a:cubicBezTo>
                    <a:pt x="2222280" y="182793"/>
                    <a:pt x="2222947" y="182507"/>
                    <a:pt x="2222852" y="179935"/>
                  </a:cubicBezTo>
                  <a:cubicBezTo>
                    <a:pt x="2222661" y="177364"/>
                    <a:pt x="2227519" y="168696"/>
                    <a:pt x="2228662" y="166315"/>
                  </a:cubicBezTo>
                  <a:lnTo>
                    <a:pt x="2232567" y="166886"/>
                  </a:lnTo>
                  <a:cubicBezTo>
                    <a:pt x="2233329" y="166981"/>
                    <a:pt x="2233996" y="167648"/>
                    <a:pt x="2234758" y="167648"/>
                  </a:cubicBezTo>
                  <a:cubicBezTo>
                    <a:pt x="2244950" y="167267"/>
                    <a:pt x="2246950" y="167648"/>
                    <a:pt x="2253522" y="169648"/>
                  </a:cubicBezTo>
                  <a:lnTo>
                    <a:pt x="2257714" y="170717"/>
                  </a:lnTo>
                  <a:lnTo>
                    <a:pt x="2250760" y="173458"/>
                  </a:lnTo>
                  <a:lnTo>
                    <a:pt x="2246855" y="173554"/>
                  </a:lnTo>
                  <a:cubicBezTo>
                    <a:pt x="2245426" y="173649"/>
                    <a:pt x="2243616" y="173363"/>
                    <a:pt x="2242568" y="172696"/>
                  </a:cubicBezTo>
                  <a:cubicBezTo>
                    <a:pt x="2238663" y="170125"/>
                    <a:pt x="2237044" y="173173"/>
                    <a:pt x="2235520" y="174697"/>
                  </a:cubicBezTo>
                  <a:cubicBezTo>
                    <a:pt x="2234186" y="176125"/>
                    <a:pt x="2234567" y="178507"/>
                    <a:pt x="2237615" y="178030"/>
                  </a:cubicBezTo>
                  <a:lnTo>
                    <a:pt x="2244759" y="176887"/>
                  </a:lnTo>
                  <a:cubicBezTo>
                    <a:pt x="2243902" y="180793"/>
                    <a:pt x="2246759" y="181650"/>
                    <a:pt x="2251046" y="178983"/>
                  </a:cubicBezTo>
                  <a:lnTo>
                    <a:pt x="2255332" y="178411"/>
                  </a:lnTo>
                  <a:lnTo>
                    <a:pt x="2259809" y="177840"/>
                  </a:lnTo>
                  <a:cubicBezTo>
                    <a:pt x="2265238" y="179173"/>
                    <a:pt x="2269714" y="182031"/>
                    <a:pt x="2269714" y="184031"/>
                  </a:cubicBezTo>
                  <a:cubicBezTo>
                    <a:pt x="2269714" y="186127"/>
                    <a:pt x="2273334" y="193842"/>
                    <a:pt x="2279716" y="196795"/>
                  </a:cubicBezTo>
                  <a:lnTo>
                    <a:pt x="2286574" y="193842"/>
                  </a:lnTo>
                  <a:cubicBezTo>
                    <a:pt x="2287241" y="193556"/>
                    <a:pt x="2288384" y="193842"/>
                    <a:pt x="2289241" y="194032"/>
                  </a:cubicBezTo>
                  <a:lnTo>
                    <a:pt x="2293337" y="194794"/>
                  </a:lnTo>
                  <a:cubicBezTo>
                    <a:pt x="2297718" y="195461"/>
                    <a:pt x="2304672" y="196128"/>
                    <a:pt x="2308957" y="196318"/>
                  </a:cubicBezTo>
                  <a:lnTo>
                    <a:pt x="2312672" y="196985"/>
                  </a:lnTo>
                  <a:lnTo>
                    <a:pt x="2313244" y="197080"/>
                  </a:lnTo>
                  <a:cubicBezTo>
                    <a:pt x="2314006" y="196509"/>
                    <a:pt x="2317149" y="195937"/>
                    <a:pt x="2320197" y="195842"/>
                  </a:cubicBezTo>
                  <a:lnTo>
                    <a:pt x="2321816" y="197557"/>
                  </a:lnTo>
                  <a:lnTo>
                    <a:pt x="2323722" y="199557"/>
                  </a:lnTo>
                  <a:cubicBezTo>
                    <a:pt x="2325626" y="201938"/>
                    <a:pt x="2327341" y="204605"/>
                    <a:pt x="2327436" y="205558"/>
                  </a:cubicBezTo>
                  <a:cubicBezTo>
                    <a:pt x="2327531" y="206510"/>
                    <a:pt x="2326864" y="209368"/>
                    <a:pt x="2326484" y="210130"/>
                  </a:cubicBezTo>
                  <a:cubicBezTo>
                    <a:pt x="2326103" y="210892"/>
                    <a:pt x="2328770" y="212606"/>
                    <a:pt x="2332770" y="211558"/>
                  </a:cubicBezTo>
                  <a:cubicBezTo>
                    <a:pt x="2336771" y="210511"/>
                    <a:pt x="2347915" y="208891"/>
                    <a:pt x="2347439" y="207939"/>
                  </a:cubicBezTo>
                  <a:cubicBezTo>
                    <a:pt x="2346963" y="207082"/>
                    <a:pt x="2344962" y="204415"/>
                    <a:pt x="2343819" y="203653"/>
                  </a:cubicBezTo>
                  <a:cubicBezTo>
                    <a:pt x="2342772" y="202891"/>
                    <a:pt x="2340104" y="206129"/>
                    <a:pt x="2339247" y="207748"/>
                  </a:cubicBezTo>
                  <a:lnTo>
                    <a:pt x="2336771" y="207463"/>
                  </a:lnTo>
                  <a:lnTo>
                    <a:pt x="2334770" y="207272"/>
                  </a:lnTo>
                  <a:cubicBezTo>
                    <a:pt x="2332580" y="206986"/>
                    <a:pt x="2329817" y="204510"/>
                    <a:pt x="2328770" y="201652"/>
                  </a:cubicBezTo>
                  <a:lnTo>
                    <a:pt x="2330484" y="199176"/>
                  </a:lnTo>
                  <a:cubicBezTo>
                    <a:pt x="2331151" y="198223"/>
                    <a:pt x="2332484" y="197461"/>
                    <a:pt x="2333723" y="197080"/>
                  </a:cubicBezTo>
                  <a:lnTo>
                    <a:pt x="2336294" y="196223"/>
                  </a:lnTo>
                  <a:cubicBezTo>
                    <a:pt x="2339628" y="195461"/>
                    <a:pt x="2342581" y="195747"/>
                    <a:pt x="2342962" y="196890"/>
                  </a:cubicBezTo>
                  <a:cubicBezTo>
                    <a:pt x="2343248" y="198128"/>
                    <a:pt x="2345914" y="201176"/>
                    <a:pt x="2348010" y="200319"/>
                  </a:cubicBezTo>
                  <a:cubicBezTo>
                    <a:pt x="2350010" y="199462"/>
                    <a:pt x="2356773" y="197557"/>
                    <a:pt x="2358678" y="197938"/>
                  </a:cubicBezTo>
                  <a:cubicBezTo>
                    <a:pt x="2360583" y="198319"/>
                    <a:pt x="2365917" y="199462"/>
                    <a:pt x="2365060" y="202319"/>
                  </a:cubicBezTo>
                  <a:cubicBezTo>
                    <a:pt x="2364203" y="205177"/>
                    <a:pt x="2360107" y="212511"/>
                    <a:pt x="2358773" y="212987"/>
                  </a:cubicBezTo>
                  <a:cubicBezTo>
                    <a:pt x="2357535" y="213463"/>
                    <a:pt x="2354106" y="214987"/>
                    <a:pt x="2354487" y="215464"/>
                  </a:cubicBezTo>
                  <a:cubicBezTo>
                    <a:pt x="2354868" y="215845"/>
                    <a:pt x="2354868" y="217464"/>
                    <a:pt x="2353440" y="218226"/>
                  </a:cubicBezTo>
                  <a:cubicBezTo>
                    <a:pt x="2352011" y="218988"/>
                    <a:pt x="2348962" y="221655"/>
                    <a:pt x="2349915" y="222417"/>
                  </a:cubicBezTo>
                  <a:cubicBezTo>
                    <a:pt x="2350868" y="223179"/>
                    <a:pt x="2352391" y="226417"/>
                    <a:pt x="2351344" y="227941"/>
                  </a:cubicBezTo>
                  <a:cubicBezTo>
                    <a:pt x="2350201" y="229465"/>
                    <a:pt x="2344391" y="227275"/>
                    <a:pt x="2343724" y="227560"/>
                  </a:cubicBezTo>
                  <a:cubicBezTo>
                    <a:pt x="2343057" y="227941"/>
                    <a:pt x="2341819" y="229846"/>
                    <a:pt x="2343438" y="230513"/>
                  </a:cubicBezTo>
                  <a:cubicBezTo>
                    <a:pt x="2345057" y="231275"/>
                    <a:pt x="2348486" y="232609"/>
                    <a:pt x="2348867" y="232323"/>
                  </a:cubicBezTo>
                  <a:lnTo>
                    <a:pt x="2351058" y="233656"/>
                  </a:lnTo>
                  <a:lnTo>
                    <a:pt x="2353725" y="235276"/>
                  </a:lnTo>
                  <a:cubicBezTo>
                    <a:pt x="2359154" y="234323"/>
                    <a:pt x="2364203" y="232132"/>
                    <a:pt x="2365060" y="230418"/>
                  </a:cubicBezTo>
                  <a:lnTo>
                    <a:pt x="2367727" y="232513"/>
                  </a:lnTo>
                  <a:cubicBezTo>
                    <a:pt x="2369060" y="233561"/>
                    <a:pt x="2371251" y="234704"/>
                    <a:pt x="2372966" y="234609"/>
                  </a:cubicBezTo>
                  <a:lnTo>
                    <a:pt x="2374585" y="234609"/>
                  </a:lnTo>
                  <a:cubicBezTo>
                    <a:pt x="2376681" y="233180"/>
                    <a:pt x="2378204" y="233275"/>
                    <a:pt x="2377823" y="234799"/>
                  </a:cubicBezTo>
                  <a:cubicBezTo>
                    <a:pt x="2377537" y="236323"/>
                    <a:pt x="2375823" y="241372"/>
                    <a:pt x="2374680" y="242991"/>
                  </a:cubicBezTo>
                  <a:cubicBezTo>
                    <a:pt x="2373537" y="244610"/>
                    <a:pt x="2367536" y="242515"/>
                    <a:pt x="2367060" y="241753"/>
                  </a:cubicBezTo>
                  <a:cubicBezTo>
                    <a:pt x="2366584" y="240991"/>
                    <a:pt x="2363250" y="239752"/>
                    <a:pt x="2360964" y="240705"/>
                  </a:cubicBezTo>
                  <a:lnTo>
                    <a:pt x="2358487" y="241181"/>
                  </a:lnTo>
                  <a:cubicBezTo>
                    <a:pt x="2355630" y="241753"/>
                    <a:pt x="2351248" y="242896"/>
                    <a:pt x="2356011" y="246515"/>
                  </a:cubicBezTo>
                  <a:cubicBezTo>
                    <a:pt x="2356202" y="246706"/>
                    <a:pt x="2354868" y="248611"/>
                    <a:pt x="2353916" y="249373"/>
                  </a:cubicBezTo>
                  <a:cubicBezTo>
                    <a:pt x="2352487" y="250516"/>
                    <a:pt x="2350487" y="251087"/>
                    <a:pt x="2348962" y="252230"/>
                  </a:cubicBezTo>
                  <a:lnTo>
                    <a:pt x="2346200" y="254135"/>
                  </a:lnTo>
                  <a:cubicBezTo>
                    <a:pt x="2348391" y="257374"/>
                    <a:pt x="2352391" y="261755"/>
                    <a:pt x="2355154" y="263946"/>
                  </a:cubicBezTo>
                  <a:cubicBezTo>
                    <a:pt x="2357916" y="266137"/>
                    <a:pt x="2356392" y="277757"/>
                    <a:pt x="2354773" y="281853"/>
                  </a:cubicBezTo>
                  <a:lnTo>
                    <a:pt x="2353630" y="285663"/>
                  </a:lnTo>
                  <a:cubicBezTo>
                    <a:pt x="2352963" y="287949"/>
                    <a:pt x="2353630" y="289759"/>
                    <a:pt x="2357535" y="289473"/>
                  </a:cubicBezTo>
                  <a:lnTo>
                    <a:pt x="2358773" y="289378"/>
                  </a:lnTo>
                  <a:cubicBezTo>
                    <a:pt x="2360202" y="290330"/>
                    <a:pt x="2360964" y="291568"/>
                    <a:pt x="2360488" y="292045"/>
                  </a:cubicBezTo>
                  <a:cubicBezTo>
                    <a:pt x="2360012" y="292521"/>
                    <a:pt x="2355439" y="294331"/>
                    <a:pt x="2351725" y="295474"/>
                  </a:cubicBezTo>
                  <a:lnTo>
                    <a:pt x="2348486" y="296712"/>
                  </a:lnTo>
                  <a:lnTo>
                    <a:pt x="2345057" y="298045"/>
                  </a:lnTo>
                  <a:cubicBezTo>
                    <a:pt x="2344295" y="295950"/>
                    <a:pt x="2343819" y="293473"/>
                    <a:pt x="2344105" y="292426"/>
                  </a:cubicBezTo>
                  <a:lnTo>
                    <a:pt x="2342200" y="291092"/>
                  </a:lnTo>
                  <a:cubicBezTo>
                    <a:pt x="2337723" y="288139"/>
                    <a:pt x="2335342" y="291759"/>
                    <a:pt x="2333247" y="292807"/>
                  </a:cubicBezTo>
                  <a:lnTo>
                    <a:pt x="2331055" y="293759"/>
                  </a:lnTo>
                  <a:cubicBezTo>
                    <a:pt x="2329912" y="297093"/>
                    <a:pt x="2328484" y="300808"/>
                    <a:pt x="2327913" y="302046"/>
                  </a:cubicBezTo>
                  <a:cubicBezTo>
                    <a:pt x="2327341" y="303284"/>
                    <a:pt x="2321530" y="303570"/>
                    <a:pt x="2316578" y="304427"/>
                  </a:cubicBezTo>
                  <a:lnTo>
                    <a:pt x="2317435" y="298712"/>
                  </a:lnTo>
                  <a:lnTo>
                    <a:pt x="2317435" y="298617"/>
                  </a:lnTo>
                  <a:cubicBezTo>
                    <a:pt x="2316482" y="298426"/>
                    <a:pt x="2313911" y="298045"/>
                    <a:pt x="2311625" y="297855"/>
                  </a:cubicBezTo>
                  <a:cubicBezTo>
                    <a:pt x="2309339" y="297664"/>
                    <a:pt x="2302862" y="298426"/>
                    <a:pt x="2302004" y="299569"/>
                  </a:cubicBezTo>
                  <a:cubicBezTo>
                    <a:pt x="2301242" y="300712"/>
                    <a:pt x="2297718" y="303856"/>
                    <a:pt x="2296956" y="302713"/>
                  </a:cubicBezTo>
                  <a:cubicBezTo>
                    <a:pt x="2296290" y="301570"/>
                    <a:pt x="2292670" y="300903"/>
                    <a:pt x="2289813" y="302236"/>
                  </a:cubicBezTo>
                  <a:cubicBezTo>
                    <a:pt x="2286860" y="303570"/>
                    <a:pt x="2278287" y="303379"/>
                    <a:pt x="2277716" y="302617"/>
                  </a:cubicBezTo>
                  <a:cubicBezTo>
                    <a:pt x="2277049" y="301855"/>
                    <a:pt x="2273525" y="300427"/>
                    <a:pt x="2272191" y="302236"/>
                  </a:cubicBezTo>
                  <a:lnTo>
                    <a:pt x="2270572" y="303189"/>
                  </a:lnTo>
                  <a:lnTo>
                    <a:pt x="2269619" y="303760"/>
                  </a:lnTo>
                  <a:cubicBezTo>
                    <a:pt x="2267810" y="303475"/>
                    <a:pt x="2266572" y="302141"/>
                    <a:pt x="2267048" y="300808"/>
                  </a:cubicBezTo>
                  <a:lnTo>
                    <a:pt x="2267428" y="299569"/>
                  </a:lnTo>
                  <a:lnTo>
                    <a:pt x="2267619" y="299093"/>
                  </a:lnTo>
                  <a:cubicBezTo>
                    <a:pt x="2267905" y="298236"/>
                    <a:pt x="2266190" y="297664"/>
                    <a:pt x="2263714" y="297760"/>
                  </a:cubicBezTo>
                  <a:lnTo>
                    <a:pt x="2261714" y="297950"/>
                  </a:lnTo>
                  <a:lnTo>
                    <a:pt x="2261428" y="297950"/>
                  </a:lnTo>
                  <a:cubicBezTo>
                    <a:pt x="2261714" y="297855"/>
                    <a:pt x="2261904" y="298712"/>
                    <a:pt x="2261999" y="299855"/>
                  </a:cubicBezTo>
                  <a:cubicBezTo>
                    <a:pt x="2262095" y="300998"/>
                    <a:pt x="2259523" y="303379"/>
                    <a:pt x="2256189" y="303094"/>
                  </a:cubicBezTo>
                  <a:lnTo>
                    <a:pt x="2252950" y="303760"/>
                  </a:lnTo>
                  <a:cubicBezTo>
                    <a:pt x="2250284" y="304332"/>
                    <a:pt x="2249236" y="301760"/>
                    <a:pt x="2250379" y="298617"/>
                  </a:cubicBezTo>
                  <a:lnTo>
                    <a:pt x="2250664" y="297760"/>
                  </a:lnTo>
                  <a:cubicBezTo>
                    <a:pt x="2250188" y="296140"/>
                    <a:pt x="2248093" y="296045"/>
                    <a:pt x="2245997" y="297569"/>
                  </a:cubicBezTo>
                  <a:lnTo>
                    <a:pt x="2245426" y="298903"/>
                  </a:lnTo>
                  <a:lnTo>
                    <a:pt x="2243902" y="302617"/>
                  </a:lnTo>
                  <a:cubicBezTo>
                    <a:pt x="2248188" y="305570"/>
                    <a:pt x="2252856" y="308618"/>
                    <a:pt x="2254284" y="309285"/>
                  </a:cubicBezTo>
                  <a:cubicBezTo>
                    <a:pt x="2255713" y="309952"/>
                    <a:pt x="2261332" y="309190"/>
                    <a:pt x="2263142" y="308332"/>
                  </a:cubicBezTo>
                  <a:cubicBezTo>
                    <a:pt x="2264857" y="307570"/>
                    <a:pt x="2272953" y="309190"/>
                    <a:pt x="2272096" y="310618"/>
                  </a:cubicBezTo>
                  <a:cubicBezTo>
                    <a:pt x="2271239" y="312047"/>
                    <a:pt x="2270572" y="314714"/>
                    <a:pt x="2272667" y="313285"/>
                  </a:cubicBezTo>
                  <a:cubicBezTo>
                    <a:pt x="2274763" y="311857"/>
                    <a:pt x="2280764" y="309285"/>
                    <a:pt x="2281145" y="310428"/>
                  </a:cubicBezTo>
                  <a:cubicBezTo>
                    <a:pt x="2281621" y="311666"/>
                    <a:pt x="2283716" y="315381"/>
                    <a:pt x="2284479" y="316238"/>
                  </a:cubicBezTo>
                  <a:cubicBezTo>
                    <a:pt x="2285240" y="317095"/>
                    <a:pt x="2286098" y="320048"/>
                    <a:pt x="2282954" y="318619"/>
                  </a:cubicBezTo>
                  <a:lnTo>
                    <a:pt x="2281525" y="318715"/>
                  </a:lnTo>
                  <a:cubicBezTo>
                    <a:pt x="2279716" y="318810"/>
                    <a:pt x="2276858" y="320905"/>
                    <a:pt x="2276287" y="320524"/>
                  </a:cubicBezTo>
                  <a:cubicBezTo>
                    <a:pt x="2271715" y="317286"/>
                    <a:pt x="2265619" y="319762"/>
                    <a:pt x="2260952" y="317667"/>
                  </a:cubicBezTo>
                  <a:cubicBezTo>
                    <a:pt x="2260571" y="317476"/>
                    <a:pt x="2260285" y="316905"/>
                    <a:pt x="2260094" y="317000"/>
                  </a:cubicBezTo>
                  <a:cubicBezTo>
                    <a:pt x="2257141" y="317667"/>
                    <a:pt x="2253522" y="317762"/>
                    <a:pt x="2251427" y="319191"/>
                  </a:cubicBezTo>
                  <a:cubicBezTo>
                    <a:pt x="2246950" y="322429"/>
                    <a:pt x="2247140" y="317667"/>
                    <a:pt x="2244950" y="317095"/>
                  </a:cubicBezTo>
                  <a:lnTo>
                    <a:pt x="2241997" y="316333"/>
                  </a:lnTo>
                  <a:cubicBezTo>
                    <a:pt x="2238568" y="315000"/>
                    <a:pt x="2235615" y="314905"/>
                    <a:pt x="2235329" y="316143"/>
                  </a:cubicBezTo>
                  <a:cubicBezTo>
                    <a:pt x="2235139" y="317381"/>
                    <a:pt x="2232853" y="319477"/>
                    <a:pt x="2230757" y="318524"/>
                  </a:cubicBezTo>
                  <a:lnTo>
                    <a:pt x="2229138" y="318715"/>
                  </a:lnTo>
                  <a:lnTo>
                    <a:pt x="2224185" y="319191"/>
                  </a:lnTo>
                  <a:cubicBezTo>
                    <a:pt x="2218851" y="318905"/>
                    <a:pt x="2212088" y="319286"/>
                    <a:pt x="2209136" y="320048"/>
                  </a:cubicBezTo>
                  <a:cubicBezTo>
                    <a:pt x="2206278" y="320810"/>
                    <a:pt x="2195991" y="321572"/>
                    <a:pt x="2193991" y="319762"/>
                  </a:cubicBezTo>
                  <a:cubicBezTo>
                    <a:pt x="2191991" y="317953"/>
                    <a:pt x="2185609" y="313762"/>
                    <a:pt x="2184942" y="315095"/>
                  </a:cubicBezTo>
                  <a:cubicBezTo>
                    <a:pt x="2184275" y="316429"/>
                    <a:pt x="2180275" y="321477"/>
                    <a:pt x="2177894" y="322144"/>
                  </a:cubicBezTo>
                  <a:cubicBezTo>
                    <a:pt x="2175513" y="322906"/>
                    <a:pt x="2167225" y="321572"/>
                    <a:pt x="2165892" y="322144"/>
                  </a:cubicBezTo>
                  <a:cubicBezTo>
                    <a:pt x="2164654" y="322810"/>
                    <a:pt x="2159415" y="322906"/>
                    <a:pt x="2156843" y="321001"/>
                  </a:cubicBezTo>
                  <a:lnTo>
                    <a:pt x="2154271" y="319286"/>
                  </a:lnTo>
                  <a:cubicBezTo>
                    <a:pt x="2153986" y="319096"/>
                    <a:pt x="2151509" y="320239"/>
                    <a:pt x="2150938" y="321191"/>
                  </a:cubicBezTo>
                  <a:lnTo>
                    <a:pt x="2150557" y="321858"/>
                  </a:lnTo>
                  <a:cubicBezTo>
                    <a:pt x="2151509" y="323287"/>
                    <a:pt x="2150938" y="324525"/>
                    <a:pt x="2149128" y="324525"/>
                  </a:cubicBezTo>
                  <a:cubicBezTo>
                    <a:pt x="2147414" y="324525"/>
                    <a:pt x="2141222" y="324144"/>
                    <a:pt x="2142747" y="323572"/>
                  </a:cubicBezTo>
                  <a:cubicBezTo>
                    <a:pt x="2144270" y="323096"/>
                    <a:pt x="2145985" y="321382"/>
                    <a:pt x="2142747" y="321096"/>
                  </a:cubicBezTo>
                  <a:lnTo>
                    <a:pt x="2140746" y="320620"/>
                  </a:lnTo>
                  <a:lnTo>
                    <a:pt x="2138936" y="321191"/>
                  </a:lnTo>
                  <a:cubicBezTo>
                    <a:pt x="2137698" y="320334"/>
                    <a:pt x="2135031" y="318715"/>
                    <a:pt x="2133031" y="317572"/>
                  </a:cubicBezTo>
                  <a:cubicBezTo>
                    <a:pt x="2131030" y="316429"/>
                    <a:pt x="2124173" y="317572"/>
                    <a:pt x="2125411" y="320239"/>
                  </a:cubicBezTo>
                  <a:cubicBezTo>
                    <a:pt x="2126554" y="322906"/>
                    <a:pt x="2124268" y="329764"/>
                    <a:pt x="2122458" y="329287"/>
                  </a:cubicBezTo>
                  <a:cubicBezTo>
                    <a:pt x="2120553" y="328906"/>
                    <a:pt x="2115410" y="326335"/>
                    <a:pt x="2114743" y="324525"/>
                  </a:cubicBezTo>
                  <a:cubicBezTo>
                    <a:pt x="2114076" y="322715"/>
                    <a:pt x="2120267" y="325477"/>
                    <a:pt x="2120839" y="325573"/>
                  </a:cubicBezTo>
                  <a:cubicBezTo>
                    <a:pt x="2121505" y="325573"/>
                    <a:pt x="2123030" y="324430"/>
                    <a:pt x="2121982" y="322906"/>
                  </a:cubicBezTo>
                  <a:cubicBezTo>
                    <a:pt x="2120934" y="321477"/>
                    <a:pt x="2116267" y="319858"/>
                    <a:pt x="2113981" y="322620"/>
                  </a:cubicBezTo>
                  <a:lnTo>
                    <a:pt x="2111314" y="323382"/>
                  </a:lnTo>
                  <a:lnTo>
                    <a:pt x="2109599" y="323858"/>
                  </a:lnTo>
                  <a:cubicBezTo>
                    <a:pt x="2106551" y="321667"/>
                    <a:pt x="2100265" y="322620"/>
                    <a:pt x="2095502" y="325954"/>
                  </a:cubicBezTo>
                  <a:lnTo>
                    <a:pt x="2088168" y="321953"/>
                  </a:lnTo>
                  <a:lnTo>
                    <a:pt x="2084644" y="320048"/>
                  </a:lnTo>
                  <a:cubicBezTo>
                    <a:pt x="2078262" y="320905"/>
                    <a:pt x="2072547" y="322906"/>
                    <a:pt x="2071880" y="324430"/>
                  </a:cubicBezTo>
                  <a:cubicBezTo>
                    <a:pt x="2071214" y="325954"/>
                    <a:pt x="2071690" y="330240"/>
                    <a:pt x="2072642" y="330907"/>
                  </a:cubicBezTo>
                  <a:cubicBezTo>
                    <a:pt x="2073595" y="331478"/>
                    <a:pt x="2073880" y="335002"/>
                    <a:pt x="2069594" y="336812"/>
                  </a:cubicBezTo>
                  <a:lnTo>
                    <a:pt x="2066927" y="335955"/>
                  </a:lnTo>
                  <a:lnTo>
                    <a:pt x="2063784" y="335002"/>
                  </a:lnTo>
                  <a:cubicBezTo>
                    <a:pt x="2061213" y="331478"/>
                    <a:pt x="2061689" y="328811"/>
                    <a:pt x="2064737" y="329002"/>
                  </a:cubicBezTo>
                  <a:cubicBezTo>
                    <a:pt x="2067785" y="329192"/>
                    <a:pt x="2064831" y="321763"/>
                    <a:pt x="2063022" y="321382"/>
                  </a:cubicBezTo>
                  <a:cubicBezTo>
                    <a:pt x="2061213" y="321001"/>
                    <a:pt x="2055688" y="323096"/>
                    <a:pt x="2054926" y="323382"/>
                  </a:cubicBezTo>
                  <a:cubicBezTo>
                    <a:pt x="2054164" y="323668"/>
                    <a:pt x="2049687" y="323668"/>
                    <a:pt x="2045687" y="323858"/>
                  </a:cubicBezTo>
                  <a:cubicBezTo>
                    <a:pt x="2041686" y="323953"/>
                    <a:pt x="2031209" y="324906"/>
                    <a:pt x="2031209" y="325954"/>
                  </a:cubicBezTo>
                  <a:cubicBezTo>
                    <a:pt x="2031209" y="327001"/>
                    <a:pt x="2032161" y="329764"/>
                    <a:pt x="2033304" y="330145"/>
                  </a:cubicBezTo>
                  <a:lnTo>
                    <a:pt x="2033875" y="329954"/>
                  </a:lnTo>
                  <a:lnTo>
                    <a:pt x="2036733" y="328811"/>
                  </a:lnTo>
                  <a:cubicBezTo>
                    <a:pt x="2040067" y="328621"/>
                    <a:pt x="2043400" y="328240"/>
                    <a:pt x="2044067" y="328049"/>
                  </a:cubicBezTo>
                  <a:cubicBezTo>
                    <a:pt x="2044829" y="327859"/>
                    <a:pt x="2047687" y="326906"/>
                    <a:pt x="2049020" y="327097"/>
                  </a:cubicBezTo>
                  <a:cubicBezTo>
                    <a:pt x="2050354" y="327287"/>
                    <a:pt x="2052735" y="329668"/>
                    <a:pt x="2051592" y="330907"/>
                  </a:cubicBezTo>
                  <a:cubicBezTo>
                    <a:pt x="2050449" y="332145"/>
                    <a:pt x="2044448" y="336241"/>
                    <a:pt x="2041305" y="336145"/>
                  </a:cubicBezTo>
                  <a:lnTo>
                    <a:pt x="2037971" y="336241"/>
                  </a:lnTo>
                  <a:lnTo>
                    <a:pt x="2035114" y="336336"/>
                  </a:lnTo>
                  <a:cubicBezTo>
                    <a:pt x="2034161" y="334526"/>
                    <a:pt x="2031875" y="332716"/>
                    <a:pt x="2030161" y="332145"/>
                  </a:cubicBezTo>
                  <a:lnTo>
                    <a:pt x="2029018" y="332526"/>
                  </a:lnTo>
                  <a:cubicBezTo>
                    <a:pt x="2026922" y="333288"/>
                    <a:pt x="2023398" y="334336"/>
                    <a:pt x="2021874" y="334145"/>
                  </a:cubicBezTo>
                  <a:cubicBezTo>
                    <a:pt x="2021017" y="334050"/>
                    <a:pt x="2019778" y="334431"/>
                    <a:pt x="2019398" y="334050"/>
                  </a:cubicBezTo>
                  <a:lnTo>
                    <a:pt x="2018826" y="333383"/>
                  </a:lnTo>
                  <a:cubicBezTo>
                    <a:pt x="2018445" y="332335"/>
                    <a:pt x="2018540" y="330811"/>
                    <a:pt x="2018921" y="330049"/>
                  </a:cubicBezTo>
                  <a:lnTo>
                    <a:pt x="2019398" y="330049"/>
                  </a:lnTo>
                  <a:lnTo>
                    <a:pt x="2022541" y="329764"/>
                  </a:lnTo>
                  <a:cubicBezTo>
                    <a:pt x="2024350" y="327763"/>
                    <a:pt x="2022446" y="324049"/>
                    <a:pt x="2018445" y="321572"/>
                  </a:cubicBezTo>
                  <a:lnTo>
                    <a:pt x="2015587" y="322810"/>
                  </a:lnTo>
                  <a:cubicBezTo>
                    <a:pt x="2012444" y="324144"/>
                    <a:pt x="2011016" y="323477"/>
                    <a:pt x="2009301" y="321763"/>
                  </a:cubicBezTo>
                  <a:cubicBezTo>
                    <a:pt x="2005967" y="318905"/>
                    <a:pt x="2003110" y="317857"/>
                    <a:pt x="2002919" y="319477"/>
                  </a:cubicBezTo>
                  <a:cubicBezTo>
                    <a:pt x="2002729" y="321096"/>
                    <a:pt x="1998443" y="325192"/>
                    <a:pt x="1993871" y="325192"/>
                  </a:cubicBezTo>
                  <a:lnTo>
                    <a:pt x="1989680" y="324906"/>
                  </a:lnTo>
                  <a:lnTo>
                    <a:pt x="1987775" y="324715"/>
                  </a:lnTo>
                  <a:cubicBezTo>
                    <a:pt x="1985584" y="325192"/>
                    <a:pt x="1973678" y="326525"/>
                    <a:pt x="1961200" y="327573"/>
                  </a:cubicBezTo>
                  <a:lnTo>
                    <a:pt x="1949865" y="325954"/>
                  </a:lnTo>
                  <a:lnTo>
                    <a:pt x="1947484" y="325573"/>
                  </a:lnTo>
                  <a:cubicBezTo>
                    <a:pt x="1944626" y="326716"/>
                    <a:pt x="1940530" y="327573"/>
                    <a:pt x="1938340" y="327478"/>
                  </a:cubicBezTo>
                  <a:lnTo>
                    <a:pt x="1936339" y="327668"/>
                  </a:lnTo>
                  <a:cubicBezTo>
                    <a:pt x="1934149" y="327859"/>
                    <a:pt x="1931863" y="326620"/>
                    <a:pt x="1929577" y="326144"/>
                  </a:cubicBezTo>
                  <a:cubicBezTo>
                    <a:pt x="1929100" y="326049"/>
                    <a:pt x="1928148" y="326620"/>
                    <a:pt x="1927957" y="327001"/>
                  </a:cubicBezTo>
                  <a:cubicBezTo>
                    <a:pt x="1927672" y="327573"/>
                    <a:pt x="1927672" y="328716"/>
                    <a:pt x="1928053" y="329002"/>
                  </a:cubicBezTo>
                  <a:lnTo>
                    <a:pt x="1931005" y="330716"/>
                  </a:lnTo>
                  <a:cubicBezTo>
                    <a:pt x="1934435" y="332431"/>
                    <a:pt x="1939578" y="332526"/>
                    <a:pt x="1942340" y="330907"/>
                  </a:cubicBezTo>
                  <a:lnTo>
                    <a:pt x="1946055" y="331002"/>
                  </a:lnTo>
                  <a:lnTo>
                    <a:pt x="1947484" y="331002"/>
                  </a:lnTo>
                  <a:cubicBezTo>
                    <a:pt x="1949103" y="330716"/>
                    <a:pt x="1950341" y="331097"/>
                    <a:pt x="1950341" y="331764"/>
                  </a:cubicBezTo>
                  <a:cubicBezTo>
                    <a:pt x="1950246" y="332431"/>
                    <a:pt x="1949389" y="335193"/>
                    <a:pt x="1948722" y="336622"/>
                  </a:cubicBezTo>
                  <a:lnTo>
                    <a:pt x="1948532" y="337860"/>
                  </a:lnTo>
                  <a:lnTo>
                    <a:pt x="1947988" y="341213"/>
                  </a:lnTo>
                  <a:lnTo>
                    <a:pt x="1947198" y="341098"/>
                  </a:lnTo>
                  <a:cubicBezTo>
                    <a:pt x="1945579" y="339098"/>
                    <a:pt x="1937578" y="342241"/>
                    <a:pt x="1935768" y="341765"/>
                  </a:cubicBezTo>
                  <a:cubicBezTo>
                    <a:pt x="1933958" y="341289"/>
                    <a:pt x="1927863" y="341194"/>
                    <a:pt x="1927863" y="342908"/>
                  </a:cubicBezTo>
                  <a:cubicBezTo>
                    <a:pt x="1927863" y="344623"/>
                    <a:pt x="1926719" y="348623"/>
                    <a:pt x="1925291" y="347956"/>
                  </a:cubicBezTo>
                  <a:lnTo>
                    <a:pt x="1925291" y="347671"/>
                  </a:lnTo>
                  <a:cubicBezTo>
                    <a:pt x="1925481" y="345194"/>
                    <a:pt x="1925481" y="342718"/>
                    <a:pt x="1922338" y="341384"/>
                  </a:cubicBezTo>
                  <a:lnTo>
                    <a:pt x="1921100" y="340908"/>
                  </a:lnTo>
                  <a:cubicBezTo>
                    <a:pt x="1919385" y="341098"/>
                    <a:pt x="1918147" y="343003"/>
                    <a:pt x="1918242" y="345004"/>
                  </a:cubicBezTo>
                  <a:lnTo>
                    <a:pt x="1914813" y="344623"/>
                  </a:lnTo>
                  <a:cubicBezTo>
                    <a:pt x="1910908" y="344242"/>
                    <a:pt x="1907669" y="345575"/>
                    <a:pt x="1904145" y="346528"/>
                  </a:cubicBezTo>
                  <a:cubicBezTo>
                    <a:pt x="1903193" y="346813"/>
                    <a:pt x="1900811" y="344146"/>
                    <a:pt x="1899382" y="342622"/>
                  </a:cubicBezTo>
                  <a:lnTo>
                    <a:pt x="1896620" y="339574"/>
                  </a:lnTo>
                  <a:cubicBezTo>
                    <a:pt x="1895287" y="341289"/>
                    <a:pt x="1893572" y="343384"/>
                    <a:pt x="1893001" y="344146"/>
                  </a:cubicBezTo>
                  <a:cubicBezTo>
                    <a:pt x="1892334" y="344908"/>
                    <a:pt x="1890048" y="346337"/>
                    <a:pt x="1889572" y="345575"/>
                  </a:cubicBezTo>
                  <a:cubicBezTo>
                    <a:pt x="1889000" y="344718"/>
                    <a:pt x="1887095" y="342908"/>
                    <a:pt x="1886333" y="343194"/>
                  </a:cubicBezTo>
                  <a:cubicBezTo>
                    <a:pt x="1885571" y="343480"/>
                    <a:pt x="1883190" y="345099"/>
                    <a:pt x="1882142" y="345861"/>
                  </a:cubicBezTo>
                  <a:cubicBezTo>
                    <a:pt x="1881094" y="346623"/>
                    <a:pt x="1873855" y="348147"/>
                    <a:pt x="1874904" y="347099"/>
                  </a:cubicBezTo>
                  <a:cubicBezTo>
                    <a:pt x="1875951" y="346051"/>
                    <a:pt x="1877285" y="343861"/>
                    <a:pt x="1875665" y="344527"/>
                  </a:cubicBezTo>
                  <a:cubicBezTo>
                    <a:pt x="1873951" y="345194"/>
                    <a:pt x="1867664" y="344337"/>
                    <a:pt x="1865473" y="341384"/>
                  </a:cubicBezTo>
                  <a:lnTo>
                    <a:pt x="1860997" y="344623"/>
                  </a:lnTo>
                  <a:cubicBezTo>
                    <a:pt x="1860235" y="345194"/>
                    <a:pt x="1857853" y="344432"/>
                    <a:pt x="1856234" y="344146"/>
                  </a:cubicBezTo>
                  <a:cubicBezTo>
                    <a:pt x="1852139" y="343480"/>
                    <a:pt x="1852234" y="343480"/>
                    <a:pt x="1851853" y="346909"/>
                  </a:cubicBezTo>
                  <a:cubicBezTo>
                    <a:pt x="1851757" y="347956"/>
                    <a:pt x="1850805" y="349766"/>
                    <a:pt x="1850519" y="349766"/>
                  </a:cubicBezTo>
                  <a:lnTo>
                    <a:pt x="1846614" y="349385"/>
                  </a:lnTo>
                  <a:cubicBezTo>
                    <a:pt x="1843661" y="351290"/>
                    <a:pt x="1840613" y="352719"/>
                    <a:pt x="1839851" y="352528"/>
                  </a:cubicBezTo>
                  <a:cubicBezTo>
                    <a:pt x="1839089" y="352338"/>
                    <a:pt x="1834708" y="350433"/>
                    <a:pt x="1831850" y="349099"/>
                  </a:cubicBezTo>
                  <a:cubicBezTo>
                    <a:pt x="1828993" y="347766"/>
                    <a:pt x="1819277" y="347385"/>
                    <a:pt x="1816896" y="351385"/>
                  </a:cubicBezTo>
                  <a:lnTo>
                    <a:pt x="1810514" y="351290"/>
                  </a:lnTo>
                  <a:lnTo>
                    <a:pt x="1806133" y="351195"/>
                  </a:lnTo>
                  <a:cubicBezTo>
                    <a:pt x="1801085" y="353100"/>
                    <a:pt x="1796894" y="353671"/>
                    <a:pt x="1796894" y="352528"/>
                  </a:cubicBezTo>
                  <a:cubicBezTo>
                    <a:pt x="1796894" y="351385"/>
                    <a:pt x="1793464" y="347671"/>
                    <a:pt x="1789179" y="347004"/>
                  </a:cubicBezTo>
                  <a:lnTo>
                    <a:pt x="1787559" y="350814"/>
                  </a:lnTo>
                  <a:lnTo>
                    <a:pt x="1787083" y="352052"/>
                  </a:lnTo>
                  <a:cubicBezTo>
                    <a:pt x="1789940" y="353290"/>
                    <a:pt x="1790226" y="354529"/>
                    <a:pt x="1787559" y="354814"/>
                  </a:cubicBezTo>
                  <a:lnTo>
                    <a:pt x="1786035" y="355291"/>
                  </a:lnTo>
                  <a:lnTo>
                    <a:pt x="1782320" y="356338"/>
                  </a:lnTo>
                  <a:cubicBezTo>
                    <a:pt x="1779558" y="354243"/>
                    <a:pt x="1775653" y="352719"/>
                    <a:pt x="1773653" y="352909"/>
                  </a:cubicBezTo>
                  <a:cubicBezTo>
                    <a:pt x="1771652" y="353100"/>
                    <a:pt x="1765366" y="354814"/>
                    <a:pt x="1764699" y="356529"/>
                  </a:cubicBezTo>
                  <a:cubicBezTo>
                    <a:pt x="1764032" y="358148"/>
                    <a:pt x="1763270" y="363292"/>
                    <a:pt x="1764889" y="363482"/>
                  </a:cubicBezTo>
                  <a:cubicBezTo>
                    <a:pt x="1766414" y="363673"/>
                    <a:pt x="1770605" y="365101"/>
                    <a:pt x="1770319" y="366149"/>
                  </a:cubicBezTo>
                  <a:cubicBezTo>
                    <a:pt x="1770033" y="367197"/>
                    <a:pt x="1767366" y="369769"/>
                    <a:pt x="1765080" y="369578"/>
                  </a:cubicBezTo>
                  <a:lnTo>
                    <a:pt x="1762889" y="369102"/>
                  </a:lnTo>
                  <a:lnTo>
                    <a:pt x="1757746" y="368054"/>
                  </a:lnTo>
                  <a:cubicBezTo>
                    <a:pt x="1757269" y="364149"/>
                    <a:pt x="1755364" y="362625"/>
                    <a:pt x="1753460" y="364625"/>
                  </a:cubicBezTo>
                  <a:cubicBezTo>
                    <a:pt x="1751650" y="366625"/>
                    <a:pt x="1744316" y="371483"/>
                    <a:pt x="1741077" y="371197"/>
                  </a:cubicBezTo>
                  <a:cubicBezTo>
                    <a:pt x="1737743" y="370912"/>
                    <a:pt x="1735076" y="364625"/>
                    <a:pt x="1733552" y="366054"/>
                  </a:cubicBezTo>
                  <a:cubicBezTo>
                    <a:pt x="1732029" y="367483"/>
                    <a:pt x="1726694" y="368816"/>
                    <a:pt x="1726504" y="367387"/>
                  </a:cubicBezTo>
                  <a:cubicBezTo>
                    <a:pt x="1726313" y="365959"/>
                    <a:pt x="1726123" y="361672"/>
                    <a:pt x="1726789" y="361387"/>
                  </a:cubicBezTo>
                  <a:lnTo>
                    <a:pt x="1727838" y="361577"/>
                  </a:lnTo>
                  <a:lnTo>
                    <a:pt x="1728885" y="361863"/>
                  </a:lnTo>
                  <a:cubicBezTo>
                    <a:pt x="1729933" y="362815"/>
                    <a:pt x="1732029" y="362244"/>
                    <a:pt x="1733552" y="360625"/>
                  </a:cubicBezTo>
                  <a:cubicBezTo>
                    <a:pt x="1735076" y="359005"/>
                    <a:pt x="1732029" y="354433"/>
                    <a:pt x="1729647" y="355291"/>
                  </a:cubicBezTo>
                  <a:lnTo>
                    <a:pt x="1727647" y="355100"/>
                  </a:lnTo>
                  <a:cubicBezTo>
                    <a:pt x="1723170" y="354624"/>
                    <a:pt x="1725266" y="358339"/>
                    <a:pt x="1723360" y="359101"/>
                  </a:cubicBezTo>
                  <a:cubicBezTo>
                    <a:pt x="1721265" y="359863"/>
                    <a:pt x="1719169" y="359767"/>
                    <a:pt x="1719169" y="357196"/>
                  </a:cubicBezTo>
                  <a:lnTo>
                    <a:pt x="1719169" y="356148"/>
                  </a:lnTo>
                  <a:cubicBezTo>
                    <a:pt x="1719169" y="354814"/>
                    <a:pt x="1713740" y="356243"/>
                    <a:pt x="1707073" y="359386"/>
                  </a:cubicBezTo>
                  <a:lnTo>
                    <a:pt x="1700500" y="361291"/>
                  </a:lnTo>
                  <a:lnTo>
                    <a:pt x="1695833" y="362625"/>
                  </a:lnTo>
                  <a:cubicBezTo>
                    <a:pt x="1690880" y="362911"/>
                    <a:pt x="1689451" y="362815"/>
                    <a:pt x="1692500" y="362339"/>
                  </a:cubicBezTo>
                  <a:cubicBezTo>
                    <a:pt x="1695643" y="361863"/>
                    <a:pt x="1693071" y="355576"/>
                    <a:pt x="1685737" y="355291"/>
                  </a:cubicBezTo>
                  <a:lnTo>
                    <a:pt x="1679260" y="355386"/>
                  </a:lnTo>
                  <a:lnTo>
                    <a:pt x="1677069" y="355386"/>
                  </a:lnTo>
                  <a:cubicBezTo>
                    <a:pt x="1677545" y="358720"/>
                    <a:pt x="1675450" y="360720"/>
                    <a:pt x="1672307" y="359672"/>
                  </a:cubicBezTo>
                  <a:lnTo>
                    <a:pt x="1670592" y="360434"/>
                  </a:lnTo>
                  <a:cubicBezTo>
                    <a:pt x="1666687" y="362149"/>
                    <a:pt x="1666973" y="358720"/>
                    <a:pt x="1664972" y="358339"/>
                  </a:cubicBezTo>
                  <a:cubicBezTo>
                    <a:pt x="1663448" y="358053"/>
                    <a:pt x="1661163" y="357005"/>
                    <a:pt x="1660496" y="357481"/>
                  </a:cubicBezTo>
                  <a:cubicBezTo>
                    <a:pt x="1657066" y="359767"/>
                    <a:pt x="1654114" y="357672"/>
                    <a:pt x="1650971" y="357386"/>
                  </a:cubicBezTo>
                  <a:cubicBezTo>
                    <a:pt x="1650113" y="357291"/>
                    <a:pt x="1649256" y="357386"/>
                    <a:pt x="1648399" y="357386"/>
                  </a:cubicBezTo>
                  <a:lnTo>
                    <a:pt x="1645731" y="357481"/>
                  </a:lnTo>
                  <a:cubicBezTo>
                    <a:pt x="1645160" y="359291"/>
                    <a:pt x="1643732" y="360529"/>
                    <a:pt x="1642493" y="360244"/>
                  </a:cubicBezTo>
                  <a:cubicBezTo>
                    <a:pt x="1641255" y="359958"/>
                    <a:pt x="1637445" y="361577"/>
                    <a:pt x="1637540" y="363863"/>
                  </a:cubicBezTo>
                  <a:cubicBezTo>
                    <a:pt x="1637635" y="366149"/>
                    <a:pt x="1644112" y="370150"/>
                    <a:pt x="1643636" y="371483"/>
                  </a:cubicBezTo>
                  <a:cubicBezTo>
                    <a:pt x="1643160" y="372817"/>
                    <a:pt x="1641636" y="376341"/>
                    <a:pt x="1641255" y="376341"/>
                  </a:cubicBezTo>
                  <a:cubicBezTo>
                    <a:pt x="1640874" y="376341"/>
                    <a:pt x="1639826" y="374817"/>
                    <a:pt x="1639731" y="373102"/>
                  </a:cubicBezTo>
                  <a:lnTo>
                    <a:pt x="1639064" y="371483"/>
                  </a:lnTo>
                  <a:cubicBezTo>
                    <a:pt x="1638778" y="370816"/>
                    <a:pt x="1637445" y="369959"/>
                    <a:pt x="1636588" y="369864"/>
                  </a:cubicBezTo>
                  <a:lnTo>
                    <a:pt x="1635731" y="369864"/>
                  </a:lnTo>
                  <a:cubicBezTo>
                    <a:pt x="1634873" y="370721"/>
                    <a:pt x="1633921" y="372531"/>
                    <a:pt x="1633635" y="373960"/>
                  </a:cubicBezTo>
                  <a:cubicBezTo>
                    <a:pt x="1633444" y="375388"/>
                    <a:pt x="1629253" y="377008"/>
                    <a:pt x="1628587" y="375960"/>
                  </a:cubicBezTo>
                  <a:cubicBezTo>
                    <a:pt x="1627920" y="374817"/>
                    <a:pt x="1626968" y="371959"/>
                    <a:pt x="1627920" y="371959"/>
                  </a:cubicBezTo>
                  <a:cubicBezTo>
                    <a:pt x="1628873" y="372055"/>
                    <a:pt x="1630492" y="369864"/>
                    <a:pt x="1631254" y="367387"/>
                  </a:cubicBezTo>
                  <a:cubicBezTo>
                    <a:pt x="1632016" y="365006"/>
                    <a:pt x="1632968" y="357958"/>
                    <a:pt x="1632016" y="357196"/>
                  </a:cubicBezTo>
                  <a:lnTo>
                    <a:pt x="1631063" y="357196"/>
                  </a:lnTo>
                  <a:cubicBezTo>
                    <a:pt x="1628301" y="357291"/>
                    <a:pt x="1628777" y="358243"/>
                    <a:pt x="1630301" y="359577"/>
                  </a:cubicBezTo>
                  <a:cubicBezTo>
                    <a:pt x="1630492" y="359767"/>
                    <a:pt x="1629920" y="360815"/>
                    <a:pt x="1629349" y="361291"/>
                  </a:cubicBezTo>
                  <a:cubicBezTo>
                    <a:pt x="1628396" y="362149"/>
                    <a:pt x="1626396" y="362720"/>
                    <a:pt x="1626301" y="363482"/>
                  </a:cubicBezTo>
                  <a:lnTo>
                    <a:pt x="1625920" y="366244"/>
                  </a:lnTo>
                  <a:cubicBezTo>
                    <a:pt x="1626015" y="369292"/>
                    <a:pt x="1623824" y="372531"/>
                    <a:pt x="1620967" y="373388"/>
                  </a:cubicBezTo>
                  <a:lnTo>
                    <a:pt x="1618300" y="373864"/>
                  </a:lnTo>
                  <a:cubicBezTo>
                    <a:pt x="1617633" y="373960"/>
                    <a:pt x="1616109" y="372912"/>
                    <a:pt x="1616014" y="372245"/>
                  </a:cubicBezTo>
                  <a:cubicBezTo>
                    <a:pt x="1615918" y="371483"/>
                    <a:pt x="1616681" y="370245"/>
                    <a:pt x="1617443" y="369864"/>
                  </a:cubicBezTo>
                  <a:cubicBezTo>
                    <a:pt x="1618490" y="369483"/>
                    <a:pt x="1620205" y="370150"/>
                    <a:pt x="1621157" y="369673"/>
                  </a:cubicBezTo>
                  <a:lnTo>
                    <a:pt x="1622205" y="369102"/>
                  </a:lnTo>
                  <a:cubicBezTo>
                    <a:pt x="1622872" y="367864"/>
                    <a:pt x="1621538" y="364816"/>
                    <a:pt x="1619157" y="362149"/>
                  </a:cubicBezTo>
                  <a:cubicBezTo>
                    <a:pt x="1616871" y="359577"/>
                    <a:pt x="1603441" y="361482"/>
                    <a:pt x="1596773" y="363863"/>
                  </a:cubicBezTo>
                  <a:lnTo>
                    <a:pt x="1590868" y="363006"/>
                  </a:lnTo>
                  <a:lnTo>
                    <a:pt x="1590487" y="362911"/>
                  </a:lnTo>
                  <a:lnTo>
                    <a:pt x="1591121" y="361801"/>
                  </a:lnTo>
                  <a:lnTo>
                    <a:pt x="1596011" y="361577"/>
                  </a:lnTo>
                  <a:lnTo>
                    <a:pt x="1591710" y="360771"/>
                  </a:lnTo>
                  <a:lnTo>
                    <a:pt x="1593535" y="357577"/>
                  </a:lnTo>
                  <a:cubicBezTo>
                    <a:pt x="1591725" y="356529"/>
                    <a:pt x="1582962" y="351100"/>
                    <a:pt x="1581533" y="350719"/>
                  </a:cubicBezTo>
                  <a:lnTo>
                    <a:pt x="1580771" y="351100"/>
                  </a:lnTo>
                  <a:lnTo>
                    <a:pt x="1580009" y="351576"/>
                  </a:lnTo>
                  <a:cubicBezTo>
                    <a:pt x="1579819" y="352814"/>
                    <a:pt x="1582105" y="356338"/>
                    <a:pt x="1584867" y="359482"/>
                  </a:cubicBezTo>
                  <a:lnTo>
                    <a:pt x="1589915" y="360434"/>
                  </a:lnTo>
                  <a:lnTo>
                    <a:pt x="1591710" y="360771"/>
                  </a:lnTo>
                  <a:lnTo>
                    <a:pt x="1591121" y="361801"/>
                  </a:lnTo>
                  <a:lnTo>
                    <a:pt x="1585629" y="362053"/>
                  </a:lnTo>
                  <a:cubicBezTo>
                    <a:pt x="1579533" y="363387"/>
                    <a:pt x="1566960" y="366625"/>
                    <a:pt x="1567532" y="367102"/>
                  </a:cubicBezTo>
                  <a:cubicBezTo>
                    <a:pt x="1568103" y="367578"/>
                    <a:pt x="1566293" y="370245"/>
                    <a:pt x="1562198" y="371769"/>
                  </a:cubicBezTo>
                  <a:lnTo>
                    <a:pt x="1561340" y="366435"/>
                  </a:lnTo>
                  <a:cubicBezTo>
                    <a:pt x="1561054" y="364911"/>
                    <a:pt x="1559816" y="363387"/>
                    <a:pt x="1558673" y="362149"/>
                  </a:cubicBezTo>
                  <a:lnTo>
                    <a:pt x="1558007" y="361577"/>
                  </a:lnTo>
                  <a:cubicBezTo>
                    <a:pt x="1556483" y="361482"/>
                    <a:pt x="1555244" y="361958"/>
                    <a:pt x="1555149" y="362815"/>
                  </a:cubicBezTo>
                  <a:lnTo>
                    <a:pt x="1555244" y="363482"/>
                  </a:lnTo>
                  <a:lnTo>
                    <a:pt x="1555911" y="367197"/>
                  </a:lnTo>
                  <a:cubicBezTo>
                    <a:pt x="1552196" y="368435"/>
                    <a:pt x="1549243" y="364625"/>
                    <a:pt x="1549339" y="358815"/>
                  </a:cubicBezTo>
                  <a:lnTo>
                    <a:pt x="1555149" y="354910"/>
                  </a:lnTo>
                  <a:lnTo>
                    <a:pt x="1557816" y="353195"/>
                  </a:lnTo>
                  <a:cubicBezTo>
                    <a:pt x="1560388" y="353957"/>
                    <a:pt x="1563245" y="354148"/>
                    <a:pt x="1564007" y="353671"/>
                  </a:cubicBezTo>
                  <a:cubicBezTo>
                    <a:pt x="1564769" y="353195"/>
                    <a:pt x="1563912" y="351100"/>
                    <a:pt x="1559721" y="350242"/>
                  </a:cubicBezTo>
                  <a:lnTo>
                    <a:pt x="1556197" y="349576"/>
                  </a:lnTo>
                  <a:cubicBezTo>
                    <a:pt x="1554196" y="349195"/>
                    <a:pt x="1551720" y="348337"/>
                    <a:pt x="1550386" y="348909"/>
                  </a:cubicBezTo>
                  <a:cubicBezTo>
                    <a:pt x="1549243" y="349385"/>
                    <a:pt x="1549243" y="351766"/>
                    <a:pt x="1548767" y="353386"/>
                  </a:cubicBezTo>
                  <a:lnTo>
                    <a:pt x="1548005" y="356053"/>
                  </a:lnTo>
                  <a:cubicBezTo>
                    <a:pt x="1545529" y="355481"/>
                    <a:pt x="1543814" y="353100"/>
                    <a:pt x="1544195" y="350623"/>
                  </a:cubicBezTo>
                  <a:cubicBezTo>
                    <a:pt x="1544576" y="348242"/>
                    <a:pt x="1542576" y="341479"/>
                    <a:pt x="1544481" y="340336"/>
                  </a:cubicBezTo>
                  <a:cubicBezTo>
                    <a:pt x="1546386" y="339193"/>
                    <a:pt x="1552958" y="342051"/>
                    <a:pt x="1554292" y="342337"/>
                  </a:cubicBezTo>
                  <a:lnTo>
                    <a:pt x="1555435" y="342432"/>
                  </a:lnTo>
                  <a:cubicBezTo>
                    <a:pt x="1558102" y="342718"/>
                    <a:pt x="1559340" y="341860"/>
                    <a:pt x="1559150" y="339670"/>
                  </a:cubicBezTo>
                  <a:cubicBezTo>
                    <a:pt x="1559054" y="338431"/>
                    <a:pt x="1563341" y="337765"/>
                    <a:pt x="1560007" y="335955"/>
                  </a:cubicBezTo>
                  <a:lnTo>
                    <a:pt x="1558673" y="335288"/>
                  </a:lnTo>
                  <a:cubicBezTo>
                    <a:pt x="1557149" y="334717"/>
                    <a:pt x="1551244" y="334907"/>
                    <a:pt x="1545529" y="335669"/>
                  </a:cubicBezTo>
                  <a:lnTo>
                    <a:pt x="1540385" y="336336"/>
                  </a:lnTo>
                  <a:lnTo>
                    <a:pt x="1537242" y="336717"/>
                  </a:lnTo>
                  <a:cubicBezTo>
                    <a:pt x="1537909" y="338812"/>
                    <a:pt x="1536099" y="343861"/>
                    <a:pt x="1533146" y="348052"/>
                  </a:cubicBezTo>
                  <a:lnTo>
                    <a:pt x="1533337" y="350433"/>
                  </a:lnTo>
                  <a:cubicBezTo>
                    <a:pt x="1533432" y="351290"/>
                    <a:pt x="1533908" y="352719"/>
                    <a:pt x="1534575" y="353005"/>
                  </a:cubicBezTo>
                  <a:lnTo>
                    <a:pt x="1537433" y="353957"/>
                  </a:lnTo>
                  <a:cubicBezTo>
                    <a:pt x="1540766" y="354624"/>
                    <a:pt x="1544100" y="356624"/>
                    <a:pt x="1544957" y="358243"/>
                  </a:cubicBezTo>
                  <a:lnTo>
                    <a:pt x="1545243" y="359863"/>
                  </a:lnTo>
                  <a:lnTo>
                    <a:pt x="1545529" y="361006"/>
                  </a:lnTo>
                  <a:cubicBezTo>
                    <a:pt x="1545243" y="362339"/>
                    <a:pt x="1544481" y="364530"/>
                    <a:pt x="1543814" y="365863"/>
                  </a:cubicBezTo>
                  <a:cubicBezTo>
                    <a:pt x="1543148" y="367197"/>
                    <a:pt x="1537814" y="368530"/>
                    <a:pt x="1535909" y="366721"/>
                  </a:cubicBezTo>
                  <a:cubicBezTo>
                    <a:pt x="1534003" y="364911"/>
                    <a:pt x="1529051" y="361006"/>
                    <a:pt x="1529432" y="362339"/>
                  </a:cubicBezTo>
                  <a:cubicBezTo>
                    <a:pt x="1529812" y="363768"/>
                    <a:pt x="1524859" y="367006"/>
                    <a:pt x="1522383" y="366244"/>
                  </a:cubicBezTo>
                  <a:cubicBezTo>
                    <a:pt x="1519907" y="365482"/>
                    <a:pt x="1513620" y="362244"/>
                    <a:pt x="1512953" y="363101"/>
                  </a:cubicBezTo>
                  <a:cubicBezTo>
                    <a:pt x="1512286" y="363958"/>
                    <a:pt x="1508953" y="365863"/>
                    <a:pt x="1506857" y="365482"/>
                  </a:cubicBezTo>
                  <a:lnTo>
                    <a:pt x="1506191" y="365863"/>
                  </a:lnTo>
                  <a:lnTo>
                    <a:pt x="1504095" y="366911"/>
                  </a:lnTo>
                  <a:cubicBezTo>
                    <a:pt x="1501809" y="366721"/>
                    <a:pt x="1499428" y="365959"/>
                    <a:pt x="1498856" y="365197"/>
                  </a:cubicBezTo>
                  <a:cubicBezTo>
                    <a:pt x="1498285" y="364339"/>
                    <a:pt x="1495237" y="363196"/>
                    <a:pt x="1493141" y="364149"/>
                  </a:cubicBezTo>
                  <a:cubicBezTo>
                    <a:pt x="1491046" y="365101"/>
                    <a:pt x="1485235" y="367292"/>
                    <a:pt x="1483711" y="367768"/>
                  </a:cubicBezTo>
                  <a:cubicBezTo>
                    <a:pt x="1482187" y="368245"/>
                    <a:pt x="1476092" y="364530"/>
                    <a:pt x="1473043" y="362530"/>
                  </a:cubicBezTo>
                  <a:lnTo>
                    <a:pt x="1469424" y="365482"/>
                  </a:lnTo>
                  <a:lnTo>
                    <a:pt x="1469043" y="365863"/>
                  </a:lnTo>
                  <a:cubicBezTo>
                    <a:pt x="1466567" y="364816"/>
                    <a:pt x="1462757" y="365387"/>
                    <a:pt x="1460661" y="367292"/>
                  </a:cubicBezTo>
                  <a:cubicBezTo>
                    <a:pt x="1458566" y="369102"/>
                    <a:pt x="1456851" y="375674"/>
                    <a:pt x="1456565" y="375007"/>
                  </a:cubicBezTo>
                  <a:cubicBezTo>
                    <a:pt x="1456279" y="374341"/>
                    <a:pt x="1453612" y="373102"/>
                    <a:pt x="1451517" y="374436"/>
                  </a:cubicBezTo>
                  <a:cubicBezTo>
                    <a:pt x="1449421" y="375865"/>
                    <a:pt x="1443897" y="379103"/>
                    <a:pt x="1443707" y="378627"/>
                  </a:cubicBezTo>
                  <a:lnTo>
                    <a:pt x="1443135" y="377960"/>
                  </a:lnTo>
                  <a:lnTo>
                    <a:pt x="1441135" y="375579"/>
                  </a:lnTo>
                  <a:cubicBezTo>
                    <a:pt x="1442564" y="373102"/>
                    <a:pt x="1442468" y="371674"/>
                    <a:pt x="1441040" y="372531"/>
                  </a:cubicBezTo>
                  <a:cubicBezTo>
                    <a:pt x="1439611" y="373388"/>
                    <a:pt x="1434753" y="369102"/>
                    <a:pt x="1431991" y="367673"/>
                  </a:cubicBezTo>
                  <a:cubicBezTo>
                    <a:pt x="1429133" y="366340"/>
                    <a:pt x="1420370" y="364530"/>
                    <a:pt x="1420656" y="365482"/>
                  </a:cubicBezTo>
                  <a:cubicBezTo>
                    <a:pt x="1420942" y="366435"/>
                    <a:pt x="1420370" y="369388"/>
                    <a:pt x="1418370" y="369292"/>
                  </a:cubicBezTo>
                  <a:lnTo>
                    <a:pt x="1416941" y="370054"/>
                  </a:lnTo>
                  <a:cubicBezTo>
                    <a:pt x="1415512" y="370816"/>
                    <a:pt x="1415227" y="373007"/>
                    <a:pt x="1413798" y="373674"/>
                  </a:cubicBezTo>
                  <a:cubicBezTo>
                    <a:pt x="1411893" y="374626"/>
                    <a:pt x="1409702" y="374436"/>
                    <a:pt x="1409607" y="371769"/>
                  </a:cubicBezTo>
                  <a:lnTo>
                    <a:pt x="1409607" y="370721"/>
                  </a:lnTo>
                  <a:cubicBezTo>
                    <a:pt x="1409607" y="369388"/>
                    <a:pt x="1407416" y="369102"/>
                    <a:pt x="1404654" y="370054"/>
                  </a:cubicBezTo>
                  <a:cubicBezTo>
                    <a:pt x="1401892" y="371007"/>
                    <a:pt x="1394653" y="368435"/>
                    <a:pt x="1394462" y="369578"/>
                  </a:cubicBezTo>
                  <a:cubicBezTo>
                    <a:pt x="1394176" y="370721"/>
                    <a:pt x="1392462" y="373198"/>
                    <a:pt x="1391033" y="372721"/>
                  </a:cubicBezTo>
                  <a:cubicBezTo>
                    <a:pt x="1389700" y="372245"/>
                    <a:pt x="1387033" y="375388"/>
                    <a:pt x="1386747" y="376436"/>
                  </a:cubicBezTo>
                  <a:cubicBezTo>
                    <a:pt x="1386461" y="377484"/>
                    <a:pt x="1384556" y="379198"/>
                    <a:pt x="1382842" y="379008"/>
                  </a:cubicBezTo>
                  <a:cubicBezTo>
                    <a:pt x="1381127" y="378817"/>
                    <a:pt x="1375698" y="378532"/>
                    <a:pt x="1376460" y="379198"/>
                  </a:cubicBezTo>
                  <a:cubicBezTo>
                    <a:pt x="1377222" y="379865"/>
                    <a:pt x="1377698" y="381770"/>
                    <a:pt x="1376651" y="382437"/>
                  </a:cubicBezTo>
                  <a:lnTo>
                    <a:pt x="1375793" y="382437"/>
                  </a:lnTo>
                  <a:lnTo>
                    <a:pt x="1370745" y="382246"/>
                  </a:lnTo>
                  <a:cubicBezTo>
                    <a:pt x="1368078" y="378246"/>
                    <a:pt x="1365697" y="374531"/>
                    <a:pt x="1365601" y="374055"/>
                  </a:cubicBezTo>
                  <a:cubicBezTo>
                    <a:pt x="1365506" y="373579"/>
                    <a:pt x="1363982" y="372436"/>
                    <a:pt x="1362839" y="373579"/>
                  </a:cubicBezTo>
                  <a:cubicBezTo>
                    <a:pt x="1361696" y="374722"/>
                    <a:pt x="1360268" y="378817"/>
                    <a:pt x="1361410" y="380818"/>
                  </a:cubicBezTo>
                  <a:cubicBezTo>
                    <a:pt x="1362553" y="382818"/>
                    <a:pt x="1363411" y="388152"/>
                    <a:pt x="1360458" y="387866"/>
                  </a:cubicBezTo>
                  <a:cubicBezTo>
                    <a:pt x="1357601" y="387580"/>
                    <a:pt x="1349600" y="384437"/>
                    <a:pt x="1348647" y="381580"/>
                  </a:cubicBezTo>
                  <a:lnTo>
                    <a:pt x="1345854" y="377695"/>
                  </a:lnTo>
                  <a:lnTo>
                    <a:pt x="1344802" y="379616"/>
                  </a:lnTo>
                  <a:cubicBezTo>
                    <a:pt x="1343052" y="380437"/>
                    <a:pt x="1340933" y="380628"/>
                    <a:pt x="1340742" y="379199"/>
                  </a:cubicBezTo>
                  <a:cubicBezTo>
                    <a:pt x="1340361" y="376341"/>
                    <a:pt x="1340361" y="373674"/>
                    <a:pt x="1340742" y="373388"/>
                  </a:cubicBezTo>
                  <a:lnTo>
                    <a:pt x="1342732" y="374351"/>
                  </a:lnTo>
                  <a:lnTo>
                    <a:pt x="1341218" y="373007"/>
                  </a:lnTo>
                  <a:cubicBezTo>
                    <a:pt x="1340932" y="373293"/>
                    <a:pt x="1338932" y="374150"/>
                    <a:pt x="1337503" y="374150"/>
                  </a:cubicBezTo>
                  <a:lnTo>
                    <a:pt x="1336265" y="374245"/>
                  </a:lnTo>
                  <a:lnTo>
                    <a:pt x="1332264" y="374436"/>
                  </a:lnTo>
                  <a:cubicBezTo>
                    <a:pt x="1333693" y="372721"/>
                    <a:pt x="1334264" y="370816"/>
                    <a:pt x="1333598" y="370150"/>
                  </a:cubicBezTo>
                  <a:cubicBezTo>
                    <a:pt x="1332931" y="369483"/>
                    <a:pt x="1330359" y="368435"/>
                    <a:pt x="1330168" y="369769"/>
                  </a:cubicBezTo>
                  <a:cubicBezTo>
                    <a:pt x="1329978" y="371102"/>
                    <a:pt x="1328168" y="373483"/>
                    <a:pt x="1326644" y="372626"/>
                  </a:cubicBezTo>
                  <a:cubicBezTo>
                    <a:pt x="1325120" y="371769"/>
                    <a:pt x="1321025" y="370912"/>
                    <a:pt x="1320643" y="372626"/>
                  </a:cubicBezTo>
                  <a:cubicBezTo>
                    <a:pt x="1320262" y="374341"/>
                    <a:pt x="1323692" y="378532"/>
                    <a:pt x="1324549" y="379294"/>
                  </a:cubicBezTo>
                  <a:cubicBezTo>
                    <a:pt x="1325406" y="380056"/>
                    <a:pt x="1322453" y="382056"/>
                    <a:pt x="1320739" y="382056"/>
                  </a:cubicBezTo>
                  <a:lnTo>
                    <a:pt x="1319596" y="381389"/>
                  </a:lnTo>
                  <a:lnTo>
                    <a:pt x="1310261" y="376150"/>
                  </a:lnTo>
                  <a:cubicBezTo>
                    <a:pt x="1304642" y="382437"/>
                    <a:pt x="1298736" y="387199"/>
                    <a:pt x="1297117" y="386723"/>
                  </a:cubicBezTo>
                  <a:cubicBezTo>
                    <a:pt x="1295498" y="386247"/>
                    <a:pt x="1297879" y="381008"/>
                    <a:pt x="1297593" y="379960"/>
                  </a:cubicBezTo>
                  <a:cubicBezTo>
                    <a:pt x="1297307" y="378817"/>
                    <a:pt x="1298831" y="375484"/>
                    <a:pt x="1301689" y="375103"/>
                  </a:cubicBezTo>
                  <a:cubicBezTo>
                    <a:pt x="1304546" y="374722"/>
                    <a:pt x="1303499" y="369388"/>
                    <a:pt x="1299689" y="371007"/>
                  </a:cubicBezTo>
                  <a:cubicBezTo>
                    <a:pt x="1295878" y="372626"/>
                    <a:pt x="1286353" y="368435"/>
                    <a:pt x="1285210" y="371674"/>
                  </a:cubicBezTo>
                  <a:cubicBezTo>
                    <a:pt x="1284068" y="374912"/>
                    <a:pt x="1276352" y="382056"/>
                    <a:pt x="1276162" y="383104"/>
                  </a:cubicBezTo>
                  <a:lnTo>
                    <a:pt x="1275685" y="383961"/>
                  </a:lnTo>
                  <a:lnTo>
                    <a:pt x="1275114" y="385009"/>
                  </a:lnTo>
                  <a:cubicBezTo>
                    <a:pt x="1274066" y="385961"/>
                    <a:pt x="1272923" y="386342"/>
                    <a:pt x="1272447" y="385866"/>
                  </a:cubicBezTo>
                  <a:cubicBezTo>
                    <a:pt x="1271971" y="385390"/>
                    <a:pt x="1268923" y="383104"/>
                    <a:pt x="1266827" y="381865"/>
                  </a:cubicBezTo>
                  <a:lnTo>
                    <a:pt x="1265208" y="380532"/>
                  </a:lnTo>
                  <a:lnTo>
                    <a:pt x="1263875" y="379484"/>
                  </a:lnTo>
                  <a:cubicBezTo>
                    <a:pt x="1262636" y="377865"/>
                    <a:pt x="1260255" y="377960"/>
                    <a:pt x="1258636" y="379579"/>
                  </a:cubicBezTo>
                  <a:cubicBezTo>
                    <a:pt x="1256921" y="381199"/>
                    <a:pt x="1251587" y="385009"/>
                    <a:pt x="1250635" y="384151"/>
                  </a:cubicBezTo>
                  <a:cubicBezTo>
                    <a:pt x="1249587" y="383294"/>
                    <a:pt x="1248349" y="381199"/>
                    <a:pt x="1249777" y="381008"/>
                  </a:cubicBezTo>
                  <a:lnTo>
                    <a:pt x="1250635" y="380532"/>
                  </a:lnTo>
                  <a:lnTo>
                    <a:pt x="1251492" y="380056"/>
                  </a:lnTo>
                  <a:cubicBezTo>
                    <a:pt x="1252159" y="379198"/>
                    <a:pt x="1251683" y="377579"/>
                    <a:pt x="1250349" y="376531"/>
                  </a:cubicBezTo>
                  <a:lnTo>
                    <a:pt x="1249206" y="376531"/>
                  </a:lnTo>
                  <a:lnTo>
                    <a:pt x="1245110" y="376627"/>
                  </a:lnTo>
                  <a:cubicBezTo>
                    <a:pt x="1241872" y="380627"/>
                    <a:pt x="1240443" y="384247"/>
                    <a:pt x="1241872" y="384532"/>
                  </a:cubicBezTo>
                  <a:cubicBezTo>
                    <a:pt x="1243396" y="384818"/>
                    <a:pt x="1245777" y="386914"/>
                    <a:pt x="1244062" y="388533"/>
                  </a:cubicBezTo>
                  <a:cubicBezTo>
                    <a:pt x="1242348" y="390152"/>
                    <a:pt x="1246539" y="395296"/>
                    <a:pt x="1245586" y="396534"/>
                  </a:cubicBezTo>
                  <a:cubicBezTo>
                    <a:pt x="1244634" y="397772"/>
                    <a:pt x="1240634" y="401201"/>
                    <a:pt x="1239300" y="401773"/>
                  </a:cubicBezTo>
                  <a:lnTo>
                    <a:pt x="1238443" y="401487"/>
                  </a:lnTo>
                  <a:lnTo>
                    <a:pt x="1237681" y="401201"/>
                  </a:lnTo>
                  <a:cubicBezTo>
                    <a:pt x="1237395" y="399963"/>
                    <a:pt x="1237681" y="396820"/>
                    <a:pt x="1238252" y="394057"/>
                  </a:cubicBezTo>
                  <a:lnTo>
                    <a:pt x="1235109" y="393391"/>
                  </a:lnTo>
                  <a:lnTo>
                    <a:pt x="1232347" y="392819"/>
                  </a:lnTo>
                  <a:cubicBezTo>
                    <a:pt x="1232251" y="391295"/>
                    <a:pt x="1233585" y="389771"/>
                    <a:pt x="1235109" y="389390"/>
                  </a:cubicBezTo>
                  <a:lnTo>
                    <a:pt x="1236633" y="389009"/>
                  </a:lnTo>
                  <a:lnTo>
                    <a:pt x="1237395" y="388819"/>
                  </a:lnTo>
                  <a:cubicBezTo>
                    <a:pt x="1238728" y="388533"/>
                    <a:pt x="1237585" y="387390"/>
                    <a:pt x="1234823" y="386342"/>
                  </a:cubicBezTo>
                  <a:lnTo>
                    <a:pt x="1234728" y="385390"/>
                  </a:lnTo>
                  <a:lnTo>
                    <a:pt x="1234633" y="383580"/>
                  </a:lnTo>
                  <a:cubicBezTo>
                    <a:pt x="1236252" y="381103"/>
                    <a:pt x="1234157" y="378436"/>
                    <a:pt x="1230061" y="377770"/>
                  </a:cubicBezTo>
                  <a:lnTo>
                    <a:pt x="1227965" y="378913"/>
                  </a:lnTo>
                  <a:cubicBezTo>
                    <a:pt x="1225108" y="380437"/>
                    <a:pt x="1222441" y="381389"/>
                    <a:pt x="1219964" y="380246"/>
                  </a:cubicBezTo>
                  <a:lnTo>
                    <a:pt x="1217774" y="379198"/>
                  </a:lnTo>
                  <a:cubicBezTo>
                    <a:pt x="1216250" y="376817"/>
                    <a:pt x="1212440" y="375579"/>
                    <a:pt x="1209296" y="376341"/>
                  </a:cubicBezTo>
                  <a:lnTo>
                    <a:pt x="1213201" y="379484"/>
                  </a:lnTo>
                  <a:lnTo>
                    <a:pt x="1213773" y="379865"/>
                  </a:lnTo>
                  <a:cubicBezTo>
                    <a:pt x="1212344" y="381865"/>
                    <a:pt x="1208820" y="384532"/>
                    <a:pt x="1205772" y="385771"/>
                  </a:cubicBezTo>
                  <a:lnTo>
                    <a:pt x="1203581" y="383675"/>
                  </a:lnTo>
                  <a:cubicBezTo>
                    <a:pt x="1200248" y="380627"/>
                    <a:pt x="1197581" y="380341"/>
                    <a:pt x="1193104" y="382437"/>
                  </a:cubicBezTo>
                  <a:cubicBezTo>
                    <a:pt x="1190723" y="383580"/>
                    <a:pt x="1186912" y="382913"/>
                    <a:pt x="1183865" y="380722"/>
                  </a:cubicBezTo>
                  <a:lnTo>
                    <a:pt x="1181388" y="379008"/>
                  </a:lnTo>
                  <a:cubicBezTo>
                    <a:pt x="1176435" y="378341"/>
                    <a:pt x="1171958" y="379770"/>
                    <a:pt x="1171292" y="382151"/>
                  </a:cubicBezTo>
                  <a:cubicBezTo>
                    <a:pt x="1170625" y="384628"/>
                    <a:pt x="1176244" y="388628"/>
                    <a:pt x="1174530" y="388723"/>
                  </a:cubicBezTo>
                  <a:cubicBezTo>
                    <a:pt x="1172816" y="388819"/>
                    <a:pt x="1168434" y="387104"/>
                    <a:pt x="1169101" y="384723"/>
                  </a:cubicBezTo>
                  <a:cubicBezTo>
                    <a:pt x="1169768" y="382437"/>
                    <a:pt x="1167482" y="376055"/>
                    <a:pt x="1165291" y="377484"/>
                  </a:cubicBezTo>
                  <a:cubicBezTo>
                    <a:pt x="1163100" y="378913"/>
                    <a:pt x="1157576" y="381103"/>
                    <a:pt x="1157004" y="379675"/>
                  </a:cubicBezTo>
                  <a:lnTo>
                    <a:pt x="1156051" y="378722"/>
                  </a:lnTo>
                  <a:cubicBezTo>
                    <a:pt x="1155575" y="378246"/>
                    <a:pt x="1153766" y="378532"/>
                    <a:pt x="1152718" y="378817"/>
                  </a:cubicBezTo>
                  <a:cubicBezTo>
                    <a:pt x="1152242" y="378913"/>
                    <a:pt x="1151765" y="380246"/>
                    <a:pt x="1151956" y="380532"/>
                  </a:cubicBezTo>
                  <a:lnTo>
                    <a:pt x="1154337" y="382723"/>
                  </a:lnTo>
                  <a:cubicBezTo>
                    <a:pt x="1157194" y="385009"/>
                    <a:pt x="1160433" y="387485"/>
                    <a:pt x="1161481" y="388247"/>
                  </a:cubicBezTo>
                  <a:cubicBezTo>
                    <a:pt x="1162528" y="389009"/>
                    <a:pt x="1156337" y="393200"/>
                    <a:pt x="1150908" y="396058"/>
                  </a:cubicBezTo>
                  <a:lnTo>
                    <a:pt x="1145669" y="396629"/>
                  </a:lnTo>
                  <a:cubicBezTo>
                    <a:pt x="1141002" y="397105"/>
                    <a:pt x="1135763" y="395486"/>
                    <a:pt x="1131477" y="392438"/>
                  </a:cubicBezTo>
                  <a:lnTo>
                    <a:pt x="1127667" y="389676"/>
                  </a:lnTo>
                  <a:cubicBezTo>
                    <a:pt x="1123952" y="392057"/>
                    <a:pt x="1120237" y="395200"/>
                    <a:pt x="1119285" y="396724"/>
                  </a:cubicBezTo>
                  <a:lnTo>
                    <a:pt x="1118142" y="395962"/>
                  </a:lnTo>
                  <a:lnTo>
                    <a:pt x="1116237" y="394724"/>
                  </a:lnTo>
                  <a:cubicBezTo>
                    <a:pt x="1113760" y="394915"/>
                    <a:pt x="1111189" y="394438"/>
                    <a:pt x="1110617" y="393772"/>
                  </a:cubicBezTo>
                  <a:lnTo>
                    <a:pt x="1110712" y="393295"/>
                  </a:lnTo>
                  <a:cubicBezTo>
                    <a:pt x="1110903" y="392438"/>
                    <a:pt x="1111570" y="391105"/>
                    <a:pt x="1112332" y="391009"/>
                  </a:cubicBezTo>
                  <a:cubicBezTo>
                    <a:pt x="1118333" y="390057"/>
                    <a:pt x="1124333" y="389295"/>
                    <a:pt x="1130334" y="388438"/>
                  </a:cubicBezTo>
                  <a:lnTo>
                    <a:pt x="1130715" y="388438"/>
                  </a:lnTo>
                  <a:cubicBezTo>
                    <a:pt x="1131477" y="387676"/>
                    <a:pt x="1130334" y="385961"/>
                    <a:pt x="1128143" y="384628"/>
                  </a:cubicBezTo>
                  <a:cubicBezTo>
                    <a:pt x="1125952" y="383294"/>
                    <a:pt x="1119190" y="380532"/>
                    <a:pt x="1118904" y="381770"/>
                  </a:cubicBezTo>
                  <a:cubicBezTo>
                    <a:pt x="1118618" y="383104"/>
                    <a:pt x="1116713" y="385485"/>
                    <a:pt x="1115475" y="384151"/>
                  </a:cubicBezTo>
                  <a:cubicBezTo>
                    <a:pt x="1114237" y="382723"/>
                    <a:pt x="1111475" y="378913"/>
                    <a:pt x="1112236" y="378722"/>
                  </a:cubicBezTo>
                  <a:cubicBezTo>
                    <a:pt x="1112999" y="378532"/>
                    <a:pt x="1114903" y="375674"/>
                    <a:pt x="1114618" y="373007"/>
                  </a:cubicBezTo>
                  <a:lnTo>
                    <a:pt x="1110712" y="372055"/>
                  </a:lnTo>
                  <a:lnTo>
                    <a:pt x="1107379" y="371197"/>
                  </a:lnTo>
                  <a:cubicBezTo>
                    <a:pt x="1104045" y="371864"/>
                    <a:pt x="1100807" y="373293"/>
                    <a:pt x="1100044" y="374436"/>
                  </a:cubicBezTo>
                  <a:lnTo>
                    <a:pt x="1100426" y="375103"/>
                  </a:lnTo>
                  <a:lnTo>
                    <a:pt x="1101759" y="377389"/>
                  </a:lnTo>
                  <a:cubicBezTo>
                    <a:pt x="1103759" y="379770"/>
                    <a:pt x="1102616" y="381389"/>
                    <a:pt x="1099283" y="381008"/>
                  </a:cubicBezTo>
                  <a:lnTo>
                    <a:pt x="1096425" y="380437"/>
                  </a:lnTo>
                  <a:cubicBezTo>
                    <a:pt x="1095092" y="380151"/>
                    <a:pt x="1093282" y="379675"/>
                    <a:pt x="1092710" y="378722"/>
                  </a:cubicBezTo>
                  <a:cubicBezTo>
                    <a:pt x="1091472" y="377103"/>
                    <a:pt x="1091091" y="375103"/>
                    <a:pt x="1090139" y="373293"/>
                  </a:cubicBezTo>
                  <a:cubicBezTo>
                    <a:pt x="1089853" y="372721"/>
                    <a:pt x="1088900" y="372436"/>
                    <a:pt x="1088234" y="372055"/>
                  </a:cubicBezTo>
                  <a:cubicBezTo>
                    <a:pt x="1087948" y="371864"/>
                    <a:pt x="1087281" y="371864"/>
                    <a:pt x="1086995" y="372055"/>
                  </a:cubicBezTo>
                  <a:lnTo>
                    <a:pt x="1084614" y="373102"/>
                  </a:lnTo>
                  <a:cubicBezTo>
                    <a:pt x="1081947" y="374341"/>
                    <a:pt x="1080518" y="376817"/>
                    <a:pt x="1081376" y="378627"/>
                  </a:cubicBezTo>
                  <a:cubicBezTo>
                    <a:pt x="1082233" y="380437"/>
                    <a:pt x="1081947" y="387104"/>
                    <a:pt x="1081947" y="389866"/>
                  </a:cubicBezTo>
                  <a:cubicBezTo>
                    <a:pt x="1081947" y="392629"/>
                    <a:pt x="1082137" y="398058"/>
                    <a:pt x="1074994" y="397486"/>
                  </a:cubicBezTo>
                  <a:lnTo>
                    <a:pt x="1069184" y="395867"/>
                  </a:lnTo>
                  <a:lnTo>
                    <a:pt x="1066040" y="395010"/>
                  </a:lnTo>
                  <a:cubicBezTo>
                    <a:pt x="1064993" y="396534"/>
                    <a:pt x="1062135" y="398534"/>
                    <a:pt x="1059754" y="399487"/>
                  </a:cubicBezTo>
                  <a:lnTo>
                    <a:pt x="1057753" y="399106"/>
                  </a:lnTo>
                  <a:cubicBezTo>
                    <a:pt x="1056134" y="398820"/>
                    <a:pt x="1055182" y="396629"/>
                    <a:pt x="1052991" y="398820"/>
                  </a:cubicBezTo>
                  <a:lnTo>
                    <a:pt x="1052515" y="399296"/>
                  </a:lnTo>
                  <a:cubicBezTo>
                    <a:pt x="1050419" y="398820"/>
                    <a:pt x="1049276" y="397010"/>
                    <a:pt x="1049943" y="395391"/>
                  </a:cubicBezTo>
                  <a:lnTo>
                    <a:pt x="1050705" y="395296"/>
                  </a:lnTo>
                  <a:cubicBezTo>
                    <a:pt x="1053753" y="395105"/>
                    <a:pt x="1054801" y="393581"/>
                    <a:pt x="1053467" y="391962"/>
                  </a:cubicBezTo>
                  <a:lnTo>
                    <a:pt x="1052610" y="390914"/>
                  </a:lnTo>
                  <a:cubicBezTo>
                    <a:pt x="1049371" y="390628"/>
                    <a:pt x="1046704" y="391486"/>
                    <a:pt x="1046609" y="392819"/>
                  </a:cubicBezTo>
                  <a:cubicBezTo>
                    <a:pt x="1046514" y="394153"/>
                    <a:pt x="1045276" y="398153"/>
                    <a:pt x="1044514" y="399010"/>
                  </a:cubicBezTo>
                  <a:lnTo>
                    <a:pt x="1043657" y="399106"/>
                  </a:lnTo>
                  <a:lnTo>
                    <a:pt x="1041656" y="399296"/>
                  </a:lnTo>
                  <a:cubicBezTo>
                    <a:pt x="1041942" y="397963"/>
                    <a:pt x="1041942" y="396058"/>
                    <a:pt x="1041751" y="394915"/>
                  </a:cubicBezTo>
                  <a:lnTo>
                    <a:pt x="1041085" y="394057"/>
                  </a:lnTo>
                  <a:cubicBezTo>
                    <a:pt x="1039466" y="392057"/>
                    <a:pt x="1038418" y="393867"/>
                    <a:pt x="1037560" y="394724"/>
                  </a:cubicBezTo>
                  <a:lnTo>
                    <a:pt x="1035084" y="397105"/>
                  </a:lnTo>
                  <a:cubicBezTo>
                    <a:pt x="1030893" y="396534"/>
                    <a:pt x="1029750" y="395105"/>
                    <a:pt x="1032608" y="393962"/>
                  </a:cubicBezTo>
                  <a:lnTo>
                    <a:pt x="1034608" y="392724"/>
                  </a:lnTo>
                  <a:cubicBezTo>
                    <a:pt x="1035370" y="392248"/>
                    <a:pt x="1035941" y="390819"/>
                    <a:pt x="1035751" y="390057"/>
                  </a:cubicBezTo>
                  <a:cubicBezTo>
                    <a:pt x="1035560" y="389390"/>
                    <a:pt x="1033941" y="388723"/>
                    <a:pt x="1032989" y="388723"/>
                  </a:cubicBezTo>
                  <a:cubicBezTo>
                    <a:pt x="1031465" y="388723"/>
                    <a:pt x="1029845" y="389295"/>
                    <a:pt x="1028321" y="389581"/>
                  </a:cubicBezTo>
                  <a:cubicBezTo>
                    <a:pt x="1026035" y="389962"/>
                    <a:pt x="1022511" y="391105"/>
                    <a:pt x="1021559" y="390247"/>
                  </a:cubicBezTo>
                  <a:cubicBezTo>
                    <a:pt x="1017749" y="387104"/>
                    <a:pt x="1015843" y="389295"/>
                    <a:pt x="1013272" y="391295"/>
                  </a:cubicBezTo>
                  <a:cubicBezTo>
                    <a:pt x="1011843" y="392438"/>
                    <a:pt x="1006604" y="390914"/>
                    <a:pt x="1005747" y="389104"/>
                  </a:cubicBezTo>
                  <a:lnTo>
                    <a:pt x="1005652" y="388819"/>
                  </a:lnTo>
                  <a:cubicBezTo>
                    <a:pt x="1006700" y="388152"/>
                    <a:pt x="1004509" y="386628"/>
                    <a:pt x="1000889" y="385485"/>
                  </a:cubicBezTo>
                  <a:cubicBezTo>
                    <a:pt x="997270" y="384247"/>
                    <a:pt x="988602" y="387961"/>
                    <a:pt x="990983" y="388533"/>
                  </a:cubicBezTo>
                  <a:lnTo>
                    <a:pt x="991555" y="389485"/>
                  </a:lnTo>
                  <a:lnTo>
                    <a:pt x="992412" y="390819"/>
                  </a:lnTo>
                  <a:cubicBezTo>
                    <a:pt x="992317" y="392629"/>
                    <a:pt x="990317" y="393867"/>
                    <a:pt x="987935" y="393486"/>
                  </a:cubicBezTo>
                  <a:cubicBezTo>
                    <a:pt x="985554" y="393200"/>
                    <a:pt x="976410" y="393486"/>
                    <a:pt x="970981" y="396534"/>
                  </a:cubicBezTo>
                  <a:lnTo>
                    <a:pt x="965361" y="397010"/>
                  </a:lnTo>
                  <a:lnTo>
                    <a:pt x="960789" y="397391"/>
                  </a:lnTo>
                  <a:cubicBezTo>
                    <a:pt x="957550" y="391200"/>
                    <a:pt x="954121" y="388152"/>
                    <a:pt x="953169" y="390533"/>
                  </a:cubicBezTo>
                  <a:cubicBezTo>
                    <a:pt x="952217" y="393010"/>
                    <a:pt x="949168" y="397867"/>
                    <a:pt x="948311" y="396058"/>
                  </a:cubicBezTo>
                  <a:lnTo>
                    <a:pt x="946978" y="395296"/>
                  </a:lnTo>
                  <a:cubicBezTo>
                    <a:pt x="946311" y="394915"/>
                    <a:pt x="943930" y="395677"/>
                    <a:pt x="942787" y="396439"/>
                  </a:cubicBezTo>
                  <a:lnTo>
                    <a:pt x="940786" y="397677"/>
                  </a:lnTo>
                  <a:cubicBezTo>
                    <a:pt x="938786" y="399487"/>
                    <a:pt x="935738" y="400153"/>
                    <a:pt x="934024" y="399201"/>
                  </a:cubicBezTo>
                  <a:cubicBezTo>
                    <a:pt x="932309" y="398248"/>
                    <a:pt x="928499" y="395391"/>
                    <a:pt x="929071" y="394819"/>
                  </a:cubicBezTo>
                  <a:cubicBezTo>
                    <a:pt x="929737" y="394248"/>
                    <a:pt x="932785" y="393010"/>
                    <a:pt x="933548" y="393962"/>
                  </a:cubicBezTo>
                  <a:cubicBezTo>
                    <a:pt x="934309" y="394915"/>
                    <a:pt x="937643" y="396439"/>
                    <a:pt x="938310" y="394343"/>
                  </a:cubicBezTo>
                  <a:lnTo>
                    <a:pt x="937834" y="394057"/>
                  </a:lnTo>
                  <a:lnTo>
                    <a:pt x="935071" y="392152"/>
                  </a:lnTo>
                  <a:cubicBezTo>
                    <a:pt x="931738" y="390247"/>
                    <a:pt x="928499" y="389485"/>
                    <a:pt x="927737" y="390343"/>
                  </a:cubicBezTo>
                  <a:cubicBezTo>
                    <a:pt x="926975" y="391200"/>
                    <a:pt x="924880" y="394629"/>
                    <a:pt x="924118" y="395867"/>
                  </a:cubicBezTo>
                  <a:cubicBezTo>
                    <a:pt x="923356" y="397105"/>
                    <a:pt x="922879" y="399201"/>
                    <a:pt x="922213" y="399963"/>
                  </a:cubicBezTo>
                  <a:cubicBezTo>
                    <a:pt x="921546" y="400725"/>
                    <a:pt x="920784" y="403011"/>
                    <a:pt x="918689" y="401773"/>
                  </a:cubicBezTo>
                  <a:cubicBezTo>
                    <a:pt x="916593" y="400534"/>
                    <a:pt x="919355" y="395677"/>
                    <a:pt x="919165" y="395105"/>
                  </a:cubicBezTo>
                  <a:cubicBezTo>
                    <a:pt x="918974" y="394534"/>
                    <a:pt x="917641" y="393200"/>
                    <a:pt x="916784" y="393486"/>
                  </a:cubicBezTo>
                  <a:cubicBezTo>
                    <a:pt x="915926" y="393772"/>
                    <a:pt x="914021" y="395962"/>
                    <a:pt x="912878" y="397391"/>
                  </a:cubicBezTo>
                  <a:lnTo>
                    <a:pt x="910687" y="396724"/>
                  </a:lnTo>
                  <a:cubicBezTo>
                    <a:pt x="909735" y="396439"/>
                    <a:pt x="908306" y="395296"/>
                    <a:pt x="908020" y="395486"/>
                  </a:cubicBezTo>
                  <a:cubicBezTo>
                    <a:pt x="905449" y="397296"/>
                    <a:pt x="903639" y="399772"/>
                    <a:pt x="899067" y="397391"/>
                  </a:cubicBezTo>
                  <a:lnTo>
                    <a:pt x="897638" y="396629"/>
                  </a:lnTo>
                  <a:cubicBezTo>
                    <a:pt x="893638" y="397867"/>
                    <a:pt x="887446" y="399201"/>
                    <a:pt x="884017" y="399677"/>
                  </a:cubicBezTo>
                  <a:lnTo>
                    <a:pt x="880589" y="399487"/>
                  </a:lnTo>
                  <a:lnTo>
                    <a:pt x="874492" y="399201"/>
                  </a:lnTo>
                  <a:cubicBezTo>
                    <a:pt x="872016" y="395677"/>
                    <a:pt x="870397" y="395200"/>
                    <a:pt x="870873" y="398248"/>
                  </a:cubicBezTo>
                  <a:cubicBezTo>
                    <a:pt x="871349" y="401201"/>
                    <a:pt x="868492" y="408821"/>
                    <a:pt x="865063" y="408631"/>
                  </a:cubicBezTo>
                  <a:cubicBezTo>
                    <a:pt x="861729" y="408535"/>
                    <a:pt x="856204" y="400725"/>
                    <a:pt x="856109" y="398058"/>
                  </a:cubicBezTo>
                  <a:lnTo>
                    <a:pt x="852109" y="399391"/>
                  </a:lnTo>
                  <a:lnTo>
                    <a:pt x="850680" y="399868"/>
                  </a:lnTo>
                  <a:cubicBezTo>
                    <a:pt x="849727" y="402058"/>
                    <a:pt x="848203" y="402916"/>
                    <a:pt x="847346" y="401773"/>
                  </a:cubicBezTo>
                  <a:cubicBezTo>
                    <a:pt x="846489" y="400725"/>
                    <a:pt x="842869" y="398248"/>
                    <a:pt x="841631" y="399010"/>
                  </a:cubicBezTo>
                  <a:cubicBezTo>
                    <a:pt x="840298" y="399868"/>
                    <a:pt x="840965" y="403773"/>
                    <a:pt x="841631" y="404344"/>
                  </a:cubicBezTo>
                  <a:cubicBezTo>
                    <a:pt x="842393" y="404821"/>
                    <a:pt x="842489" y="407964"/>
                    <a:pt x="840012" y="410059"/>
                  </a:cubicBezTo>
                  <a:lnTo>
                    <a:pt x="835345" y="409202"/>
                  </a:lnTo>
                  <a:lnTo>
                    <a:pt x="831059" y="408440"/>
                  </a:lnTo>
                  <a:cubicBezTo>
                    <a:pt x="826963" y="406630"/>
                    <a:pt x="823343" y="404916"/>
                    <a:pt x="823058" y="404630"/>
                  </a:cubicBezTo>
                  <a:cubicBezTo>
                    <a:pt x="822772" y="404249"/>
                    <a:pt x="822010" y="401963"/>
                    <a:pt x="821819" y="400344"/>
                  </a:cubicBezTo>
                  <a:lnTo>
                    <a:pt x="820867" y="399582"/>
                  </a:lnTo>
                  <a:cubicBezTo>
                    <a:pt x="819533" y="398439"/>
                    <a:pt x="816961" y="397010"/>
                    <a:pt x="815818" y="397486"/>
                  </a:cubicBezTo>
                  <a:cubicBezTo>
                    <a:pt x="813533" y="398248"/>
                    <a:pt x="814009" y="400153"/>
                    <a:pt x="815818" y="401582"/>
                  </a:cubicBezTo>
                  <a:cubicBezTo>
                    <a:pt x="817628" y="403011"/>
                    <a:pt x="817819" y="404725"/>
                    <a:pt x="815152" y="405487"/>
                  </a:cubicBezTo>
                  <a:cubicBezTo>
                    <a:pt x="814390" y="405678"/>
                    <a:pt x="812770" y="404440"/>
                    <a:pt x="811818" y="403582"/>
                  </a:cubicBezTo>
                  <a:lnTo>
                    <a:pt x="810294" y="402154"/>
                  </a:lnTo>
                  <a:cubicBezTo>
                    <a:pt x="808770" y="400344"/>
                    <a:pt x="805912" y="399677"/>
                    <a:pt x="804008" y="400725"/>
                  </a:cubicBezTo>
                  <a:cubicBezTo>
                    <a:pt x="802102" y="401773"/>
                    <a:pt x="797626" y="407488"/>
                    <a:pt x="796768" y="407488"/>
                  </a:cubicBezTo>
                  <a:cubicBezTo>
                    <a:pt x="795911" y="407583"/>
                    <a:pt x="792006" y="407202"/>
                    <a:pt x="791911" y="406440"/>
                  </a:cubicBezTo>
                  <a:lnTo>
                    <a:pt x="792101" y="405964"/>
                  </a:lnTo>
                  <a:cubicBezTo>
                    <a:pt x="792577" y="404725"/>
                    <a:pt x="794006" y="403106"/>
                    <a:pt x="793530" y="402439"/>
                  </a:cubicBezTo>
                  <a:cubicBezTo>
                    <a:pt x="792101" y="400630"/>
                    <a:pt x="790006" y="401106"/>
                    <a:pt x="788386" y="402630"/>
                  </a:cubicBezTo>
                  <a:cubicBezTo>
                    <a:pt x="786767" y="404154"/>
                    <a:pt x="784005" y="405583"/>
                    <a:pt x="783719" y="407297"/>
                  </a:cubicBezTo>
                  <a:cubicBezTo>
                    <a:pt x="782767" y="411964"/>
                    <a:pt x="780576" y="407583"/>
                    <a:pt x="779338" y="407964"/>
                  </a:cubicBezTo>
                  <a:lnTo>
                    <a:pt x="775051" y="409393"/>
                  </a:lnTo>
                  <a:cubicBezTo>
                    <a:pt x="773337" y="413012"/>
                    <a:pt x="771337" y="414917"/>
                    <a:pt x="770575" y="413679"/>
                  </a:cubicBezTo>
                  <a:cubicBezTo>
                    <a:pt x="769813" y="412441"/>
                    <a:pt x="769336" y="407773"/>
                    <a:pt x="771527" y="406535"/>
                  </a:cubicBezTo>
                  <a:lnTo>
                    <a:pt x="773527" y="405487"/>
                  </a:lnTo>
                  <a:cubicBezTo>
                    <a:pt x="774194" y="405106"/>
                    <a:pt x="775528" y="404725"/>
                    <a:pt x="775528" y="404535"/>
                  </a:cubicBezTo>
                  <a:cubicBezTo>
                    <a:pt x="775242" y="403297"/>
                    <a:pt x="774480" y="402154"/>
                    <a:pt x="774194" y="400915"/>
                  </a:cubicBezTo>
                  <a:cubicBezTo>
                    <a:pt x="773718" y="399296"/>
                    <a:pt x="773337" y="397677"/>
                    <a:pt x="773337" y="395962"/>
                  </a:cubicBezTo>
                  <a:cubicBezTo>
                    <a:pt x="773337" y="395010"/>
                    <a:pt x="775051" y="393581"/>
                    <a:pt x="774670" y="393105"/>
                  </a:cubicBezTo>
                  <a:lnTo>
                    <a:pt x="772575" y="390438"/>
                  </a:lnTo>
                  <a:cubicBezTo>
                    <a:pt x="768479" y="391200"/>
                    <a:pt x="765622" y="392343"/>
                    <a:pt x="766193" y="393010"/>
                  </a:cubicBezTo>
                  <a:cubicBezTo>
                    <a:pt x="766765" y="393772"/>
                    <a:pt x="766955" y="400630"/>
                    <a:pt x="766003" y="406726"/>
                  </a:cubicBezTo>
                  <a:lnTo>
                    <a:pt x="758383" y="407392"/>
                  </a:lnTo>
                  <a:lnTo>
                    <a:pt x="751239" y="408059"/>
                  </a:lnTo>
                  <a:cubicBezTo>
                    <a:pt x="744667" y="411869"/>
                    <a:pt x="738380" y="413584"/>
                    <a:pt x="737333" y="411774"/>
                  </a:cubicBezTo>
                  <a:cubicBezTo>
                    <a:pt x="736285" y="410059"/>
                    <a:pt x="731808" y="406630"/>
                    <a:pt x="730284" y="408916"/>
                  </a:cubicBezTo>
                  <a:lnTo>
                    <a:pt x="729522" y="410821"/>
                  </a:lnTo>
                  <a:cubicBezTo>
                    <a:pt x="728189" y="414155"/>
                    <a:pt x="732379" y="413298"/>
                    <a:pt x="733999" y="414346"/>
                  </a:cubicBezTo>
                  <a:cubicBezTo>
                    <a:pt x="734951" y="415012"/>
                    <a:pt x="736094" y="415679"/>
                    <a:pt x="736666" y="416632"/>
                  </a:cubicBezTo>
                  <a:cubicBezTo>
                    <a:pt x="737142" y="417394"/>
                    <a:pt x="737142" y="418822"/>
                    <a:pt x="736570" y="419394"/>
                  </a:cubicBezTo>
                  <a:cubicBezTo>
                    <a:pt x="735904" y="419965"/>
                    <a:pt x="733808" y="420346"/>
                    <a:pt x="733237" y="419965"/>
                  </a:cubicBezTo>
                  <a:lnTo>
                    <a:pt x="730379" y="417965"/>
                  </a:lnTo>
                  <a:cubicBezTo>
                    <a:pt x="728284" y="419680"/>
                    <a:pt x="725712" y="420918"/>
                    <a:pt x="724474" y="420823"/>
                  </a:cubicBezTo>
                  <a:lnTo>
                    <a:pt x="723331" y="420442"/>
                  </a:lnTo>
                  <a:cubicBezTo>
                    <a:pt x="721616" y="419870"/>
                    <a:pt x="718664" y="420537"/>
                    <a:pt x="719235" y="417870"/>
                  </a:cubicBezTo>
                  <a:cubicBezTo>
                    <a:pt x="719330" y="417203"/>
                    <a:pt x="720568" y="416251"/>
                    <a:pt x="721521" y="416060"/>
                  </a:cubicBezTo>
                  <a:lnTo>
                    <a:pt x="723045" y="415774"/>
                  </a:lnTo>
                  <a:cubicBezTo>
                    <a:pt x="725902" y="415870"/>
                    <a:pt x="725712" y="412631"/>
                    <a:pt x="722569" y="408631"/>
                  </a:cubicBezTo>
                  <a:lnTo>
                    <a:pt x="719997" y="405583"/>
                  </a:lnTo>
                  <a:cubicBezTo>
                    <a:pt x="719807" y="405297"/>
                    <a:pt x="718378" y="405583"/>
                    <a:pt x="717616" y="405868"/>
                  </a:cubicBezTo>
                  <a:cubicBezTo>
                    <a:pt x="717330" y="405964"/>
                    <a:pt x="717330" y="406821"/>
                    <a:pt x="717425" y="407297"/>
                  </a:cubicBezTo>
                  <a:cubicBezTo>
                    <a:pt x="717520" y="407583"/>
                    <a:pt x="718283" y="407773"/>
                    <a:pt x="718283" y="408059"/>
                  </a:cubicBezTo>
                  <a:lnTo>
                    <a:pt x="718378" y="409297"/>
                  </a:lnTo>
                  <a:cubicBezTo>
                    <a:pt x="718283" y="410631"/>
                    <a:pt x="717044" y="411774"/>
                    <a:pt x="715711" y="411869"/>
                  </a:cubicBezTo>
                  <a:lnTo>
                    <a:pt x="714853" y="411393"/>
                  </a:lnTo>
                  <a:lnTo>
                    <a:pt x="712567" y="410155"/>
                  </a:lnTo>
                  <a:cubicBezTo>
                    <a:pt x="709900" y="408345"/>
                    <a:pt x="707424" y="407583"/>
                    <a:pt x="707043" y="408440"/>
                  </a:cubicBezTo>
                  <a:cubicBezTo>
                    <a:pt x="706662" y="409297"/>
                    <a:pt x="702281" y="410440"/>
                    <a:pt x="697994" y="408916"/>
                  </a:cubicBezTo>
                  <a:lnTo>
                    <a:pt x="693994" y="407869"/>
                  </a:lnTo>
                  <a:cubicBezTo>
                    <a:pt x="693327" y="407678"/>
                    <a:pt x="691898" y="409202"/>
                    <a:pt x="690850" y="409964"/>
                  </a:cubicBezTo>
                  <a:lnTo>
                    <a:pt x="690184" y="410440"/>
                  </a:lnTo>
                  <a:cubicBezTo>
                    <a:pt x="689517" y="411012"/>
                    <a:pt x="686374" y="411774"/>
                    <a:pt x="683231" y="412155"/>
                  </a:cubicBezTo>
                  <a:lnTo>
                    <a:pt x="680944" y="411107"/>
                  </a:lnTo>
                  <a:cubicBezTo>
                    <a:pt x="677134" y="409297"/>
                    <a:pt x="674849" y="413298"/>
                    <a:pt x="670943" y="412155"/>
                  </a:cubicBezTo>
                  <a:cubicBezTo>
                    <a:pt x="667991" y="411298"/>
                    <a:pt x="663895" y="411488"/>
                    <a:pt x="660942" y="412441"/>
                  </a:cubicBezTo>
                  <a:cubicBezTo>
                    <a:pt x="658846" y="413203"/>
                    <a:pt x="658180" y="413203"/>
                    <a:pt x="656179" y="412441"/>
                  </a:cubicBezTo>
                  <a:cubicBezTo>
                    <a:pt x="653798" y="411583"/>
                    <a:pt x="649226" y="411488"/>
                    <a:pt x="647893" y="412726"/>
                  </a:cubicBezTo>
                  <a:cubicBezTo>
                    <a:pt x="644654" y="415584"/>
                    <a:pt x="643987" y="411488"/>
                    <a:pt x="641797" y="411964"/>
                  </a:cubicBezTo>
                  <a:cubicBezTo>
                    <a:pt x="638653" y="412536"/>
                    <a:pt x="638939" y="413965"/>
                    <a:pt x="639892" y="415679"/>
                  </a:cubicBezTo>
                  <a:cubicBezTo>
                    <a:pt x="640463" y="416632"/>
                    <a:pt x="643225" y="417489"/>
                    <a:pt x="640082" y="418251"/>
                  </a:cubicBezTo>
                  <a:cubicBezTo>
                    <a:pt x="639320" y="418441"/>
                    <a:pt x="637320" y="417203"/>
                    <a:pt x="636844" y="416346"/>
                  </a:cubicBezTo>
                  <a:lnTo>
                    <a:pt x="635510" y="413679"/>
                  </a:lnTo>
                  <a:cubicBezTo>
                    <a:pt x="634082" y="409583"/>
                    <a:pt x="632558" y="407583"/>
                    <a:pt x="632176" y="409202"/>
                  </a:cubicBezTo>
                  <a:cubicBezTo>
                    <a:pt x="631795" y="410821"/>
                    <a:pt x="629986" y="413869"/>
                    <a:pt x="628843" y="413012"/>
                  </a:cubicBezTo>
                  <a:cubicBezTo>
                    <a:pt x="627795" y="412155"/>
                    <a:pt x="622651" y="410155"/>
                    <a:pt x="620270" y="410726"/>
                  </a:cubicBezTo>
                  <a:cubicBezTo>
                    <a:pt x="617984" y="411298"/>
                    <a:pt x="611698" y="412822"/>
                    <a:pt x="607602" y="408059"/>
                  </a:cubicBezTo>
                  <a:lnTo>
                    <a:pt x="618175" y="405868"/>
                  </a:lnTo>
                  <a:lnTo>
                    <a:pt x="620080" y="405487"/>
                  </a:lnTo>
                  <a:cubicBezTo>
                    <a:pt x="622461" y="405392"/>
                    <a:pt x="623414" y="403868"/>
                    <a:pt x="622175" y="402154"/>
                  </a:cubicBezTo>
                  <a:cubicBezTo>
                    <a:pt x="620937" y="400439"/>
                    <a:pt x="614079" y="400820"/>
                    <a:pt x="613889" y="399772"/>
                  </a:cubicBezTo>
                  <a:cubicBezTo>
                    <a:pt x="613603" y="398629"/>
                    <a:pt x="610459" y="396534"/>
                    <a:pt x="607507" y="398058"/>
                  </a:cubicBezTo>
                  <a:cubicBezTo>
                    <a:pt x="604554" y="399582"/>
                    <a:pt x="596172" y="402630"/>
                    <a:pt x="595410" y="401582"/>
                  </a:cubicBezTo>
                  <a:cubicBezTo>
                    <a:pt x="594648" y="400534"/>
                    <a:pt x="591219" y="397582"/>
                    <a:pt x="590267" y="398534"/>
                  </a:cubicBezTo>
                  <a:cubicBezTo>
                    <a:pt x="589314" y="399391"/>
                    <a:pt x="587504" y="403773"/>
                    <a:pt x="586933" y="406440"/>
                  </a:cubicBezTo>
                  <a:lnTo>
                    <a:pt x="591219" y="405773"/>
                  </a:lnTo>
                  <a:lnTo>
                    <a:pt x="595791" y="405011"/>
                  </a:lnTo>
                  <a:cubicBezTo>
                    <a:pt x="596172" y="407583"/>
                    <a:pt x="598363" y="408440"/>
                    <a:pt x="600649" y="407011"/>
                  </a:cubicBezTo>
                  <a:cubicBezTo>
                    <a:pt x="602935" y="405487"/>
                    <a:pt x="609221" y="401773"/>
                    <a:pt x="609412" y="401773"/>
                  </a:cubicBezTo>
                  <a:cubicBezTo>
                    <a:pt x="609602" y="401868"/>
                    <a:pt x="606935" y="405011"/>
                    <a:pt x="601982" y="408250"/>
                  </a:cubicBezTo>
                  <a:lnTo>
                    <a:pt x="602554" y="413584"/>
                  </a:lnTo>
                  <a:cubicBezTo>
                    <a:pt x="602649" y="414346"/>
                    <a:pt x="599506" y="415584"/>
                    <a:pt x="597696" y="416251"/>
                  </a:cubicBezTo>
                  <a:lnTo>
                    <a:pt x="595696" y="417013"/>
                  </a:lnTo>
                  <a:cubicBezTo>
                    <a:pt x="593124" y="417489"/>
                    <a:pt x="590362" y="417298"/>
                    <a:pt x="589600" y="416727"/>
                  </a:cubicBezTo>
                  <a:cubicBezTo>
                    <a:pt x="588838" y="416155"/>
                    <a:pt x="584551" y="415012"/>
                    <a:pt x="581980" y="415965"/>
                  </a:cubicBezTo>
                  <a:cubicBezTo>
                    <a:pt x="579408" y="416917"/>
                    <a:pt x="572741" y="419299"/>
                    <a:pt x="573121" y="419965"/>
                  </a:cubicBezTo>
                  <a:cubicBezTo>
                    <a:pt x="573502" y="420632"/>
                    <a:pt x="572931" y="422442"/>
                    <a:pt x="571407" y="422823"/>
                  </a:cubicBezTo>
                  <a:lnTo>
                    <a:pt x="570931" y="422347"/>
                  </a:lnTo>
                  <a:cubicBezTo>
                    <a:pt x="568740" y="420537"/>
                    <a:pt x="567216" y="418156"/>
                    <a:pt x="565025" y="416441"/>
                  </a:cubicBezTo>
                  <a:lnTo>
                    <a:pt x="563025" y="414822"/>
                  </a:lnTo>
                  <a:cubicBezTo>
                    <a:pt x="560167" y="413488"/>
                    <a:pt x="555881" y="414536"/>
                    <a:pt x="553500" y="417203"/>
                  </a:cubicBezTo>
                  <a:lnTo>
                    <a:pt x="548833" y="416346"/>
                  </a:lnTo>
                  <a:lnTo>
                    <a:pt x="544070" y="415489"/>
                  </a:lnTo>
                  <a:cubicBezTo>
                    <a:pt x="544546" y="412441"/>
                    <a:pt x="544546" y="411393"/>
                    <a:pt x="544070" y="413012"/>
                  </a:cubicBezTo>
                  <a:cubicBezTo>
                    <a:pt x="543594" y="414727"/>
                    <a:pt x="537784" y="418727"/>
                    <a:pt x="536545" y="419965"/>
                  </a:cubicBezTo>
                  <a:cubicBezTo>
                    <a:pt x="535307" y="421204"/>
                    <a:pt x="531592" y="423299"/>
                    <a:pt x="532735" y="420156"/>
                  </a:cubicBezTo>
                  <a:lnTo>
                    <a:pt x="532735" y="418060"/>
                  </a:lnTo>
                  <a:lnTo>
                    <a:pt x="532735" y="416822"/>
                  </a:lnTo>
                  <a:cubicBezTo>
                    <a:pt x="531402" y="415489"/>
                    <a:pt x="527592" y="413965"/>
                    <a:pt x="524449" y="413584"/>
                  </a:cubicBezTo>
                  <a:cubicBezTo>
                    <a:pt x="521210" y="413107"/>
                    <a:pt x="516829" y="419203"/>
                    <a:pt x="515495" y="418537"/>
                  </a:cubicBezTo>
                  <a:lnTo>
                    <a:pt x="514448" y="418727"/>
                  </a:lnTo>
                  <a:cubicBezTo>
                    <a:pt x="513019" y="418918"/>
                    <a:pt x="511685" y="420156"/>
                    <a:pt x="510257" y="420442"/>
                  </a:cubicBezTo>
                  <a:lnTo>
                    <a:pt x="507018" y="421204"/>
                  </a:lnTo>
                  <a:cubicBezTo>
                    <a:pt x="507685" y="423109"/>
                    <a:pt x="504160" y="424061"/>
                    <a:pt x="499208" y="423299"/>
                  </a:cubicBezTo>
                  <a:lnTo>
                    <a:pt x="495016" y="423013"/>
                  </a:lnTo>
                  <a:lnTo>
                    <a:pt x="489778" y="422632"/>
                  </a:lnTo>
                  <a:cubicBezTo>
                    <a:pt x="486349" y="420251"/>
                    <a:pt x="482443" y="419584"/>
                    <a:pt x="480919" y="421013"/>
                  </a:cubicBezTo>
                  <a:cubicBezTo>
                    <a:pt x="479395" y="422442"/>
                    <a:pt x="476157" y="424252"/>
                    <a:pt x="475776" y="421204"/>
                  </a:cubicBezTo>
                  <a:lnTo>
                    <a:pt x="470823" y="422537"/>
                  </a:lnTo>
                  <a:cubicBezTo>
                    <a:pt x="468537" y="423204"/>
                    <a:pt x="464346" y="420727"/>
                    <a:pt x="464156" y="425204"/>
                  </a:cubicBezTo>
                  <a:cubicBezTo>
                    <a:pt x="464156" y="425776"/>
                    <a:pt x="460726" y="426728"/>
                    <a:pt x="459012" y="426538"/>
                  </a:cubicBezTo>
                  <a:cubicBezTo>
                    <a:pt x="456726" y="426347"/>
                    <a:pt x="454631" y="425014"/>
                    <a:pt x="452344" y="424633"/>
                  </a:cubicBezTo>
                  <a:lnTo>
                    <a:pt x="449868" y="424252"/>
                  </a:lnTo>
                  <a:cubicBezTo>
                    <a:pt x="446153" y="424347"/>
                    <a:pt x="444439" y="425299"/>
                    <a:pt x="446058" y="426347"/>
                  </a:cubicBezTo>
                  <a:cubicBezTo>
                    <a:pt x="447677" y="427395"/>
                    <a:pt x="449773" y="429014"/>
                    <a:pt x="446820" y="427681"/>
                  </a:cubicBezTo>
                  <a:cubicBezTo>
                    <a:pt x="443867" y="426347"/>
                    <a:pt x="436057" y="430157"/>
                    <a:pt x="434818" y="429490"/>
                  </a:cubicBezTo>
                  <a:cubicBezTo>
                    <a:pt x="433485" y="428824"/>
                    <a:pt x="430818" y="425680"/>
                    <a:pt x="430532" y="424442"/>
                  </a:cubicBezTo>
                  <a:lnTo>
                    <a:pt x="428151" y="425490"/>
                  </a:lnTo>
                  <a:cubicBezTo>
                    <a:pt x="423960" y="427300"/>
                    <a:pt x="419483" y="427490"/>
                    <a:pt x="415197" y="425299"/>
                  </a:cubicBezTo>
                  <a:lnTo>
                    <a:pt x="414721" y="425109"/>
                  </a:lnTo>
                  <a:cubicBezTo>
                    <a:pt x="413959" y="425109"/>
                    <a:pt x="412435" y="427109"/>
                    <a:pt x="411196" y="429586"/>
                  </a:cubicBezTo>
                  <a:lnTo>
                    <a:pt x="407767" y="428538"/>
                  </a:lnTo>
                  <a:cubicBezTo>
                    <a:pt x="405577" y="427871"/>
                    <a:pt x="403958" y="425871"/>
                    <a:pt x="401767" y="425014"/>
                  </a:cubicBezTo>
                  <a:cubicBezTo>
                    <a:pt x="400719" y="424537"/>
                    <a:pt x="398624" y="424918"/>
                    <a:pt x="397481" y="425490"/>
                  </a:cubicBezTo>
                  <a:cubicBezTo>
                    <a:pt x="396433" y="426061"/>
                    <a:pt x="396242" y="428252"/>
                    <a:pt x="395290" y="428443"/>
                  </a:cubicBezTo>
                  <a:lnTo>
                    <a:pt x="391099" y="429300"/>
                  </a:lnTo>
                  <a:cubicBezTo>
                    <a:pt x="386336" y="429776"/>
                    <a:pt x="381098" y="430633"/>
                    <a:pt x="379288" y="431205"/>
                  </a:cubicBezTo>
                  <a:cubicBezTo>
                    <a:pt x="377573" y="431776"/>
                    <a:pt x="371953" y="429395"/>
                    <a:pt x="371763" y="428538"/>
                  </a:cubicBezTo>
                  <a:cubicBezTo>
                    <a:pt x="371573" y="427681"/>
                    <a:pt x="370049" y="424442"/>
                    <a:pt x="369286" y="424918"/>
                  </a:cubicBezTo>
                  <a:cubicBezTo>
                    <a:pt x="368525" y="425395"/>
                    <a:pt x="366619" y="428062"/>
                    <a:pt x="365667" y="429681"/>
                  </a:cubicBezTo>
                  <a:cubicBezTo>
                    <a:pt x="364810" y="431300"/>
                    <a:pt x="359000" y="434062"/>
                    <a:pt x="360333" y="434634"/>
                  </a:cubicBezTo>
                  <a:lnTo>
                    <a:pt x="361190" y="434920"/>
                  </a:lnTo>
                  <a:lnTo>
                    <a:pt x="361857" y="435205"/>
                  </a:lnTo>
                  <a:cubicBezTo>
                    <a:pt x="362809" y="435491"/>
                    <a:pt x="361666" y="436539"/>
                    <a:pt x="359476" y="437491"/>
                  </a:cubicBezTo>
                  <a:lnTo>
                    <a:pt x="357952" y="438730"/>
                  </a:lnTo>
                  <a:cubicBezTo>
                    <a:pt x="356904" y="439587"/>
                    <a:pt x="355856" y="441873"/>
                    <a:pt x="356142" y="442063"/>
                  </a:cubicBezTo>
                  <a:lnTo>
                    <a:pt x="359571" y="444159"/>
                  </a:lnTo>
                  <a:cubicBezTo>
                    <a:pt x="359095" y="447207"/>
                    <a:pt x="358904" y="450636"/>
                    <a:pt x="359190" y="451684"/>
                  </a:cubicBezTo>
                  <a:cubicBezTo>
                    <a:pt x="359476" y="452827"/>
                    <a:pt x="358523" y="455494"/>
                    <a:pt x="356333" y="454922"/>
                  </a:cubicBezTo>
                  <a:cubicBezTo>
                    <a:pt x="354142" y="454351"/>
                    <a:pt x="349856" y="452160"/>
                    <a:pt x="351951" y="451303"/>
                  </a:cubicBezTo>
                  <a:cubicBezTo>
                    <a:pt x="353951" y="450445"/>
                    <a:pt x="351284" y="445588"/>
                    <a:pt x="349760" y="445588"/>
                  </a:cubicBezTo>
                  <a:cubicBezTo>
                    <a:pt x="348236" y="445588"/>
                    <a:pt x="343759" y="446350"/>
                    <a:pt x="344712" y="447207"/>
                  </a:cubicBezTo>
                  <a:lnTo>
                    <a:pt x="344807" y="447874"/>
                  </a:lnTo>
                  <a:cubicBezTo>
                    <a:pt x="344998" y="449017"/>
                    <a:pt x="345283" y="450922"/>
                    <a:pt x="344521" y="451303"/>
                  </a:cubicBezTo>
                  <a:cubicBezTo>
                    <a:pt x="342998" y="452065"/>
                    <a:pt x="340616" y="451398"/>
                    <a:pt x="340331" y="454065"/>
                  </a:cubicBezTo>
                  <a:cubicBezTo>
                    <a:pt x="340140" y="456541"/>
                    <a:pt x="337759" y="456351"/>
                    <a:pt x="335758" y="455208"/>
                  </a:cubicBezTo>
                  <a:cubicBezTo>
                    <a:pt x="332139" y="453017"/>
                    <a:pt x="328519" y="450922"/>
                    <a:pt x="324995" y="448540"/>
                  </a:cubicBezTo>
                  <a:lnTo>
                    <a:pt x="322995" y="447207"/>
                  </a:lnTo>
                  <a:cubicBezTo>
                    <a:pt x="321281" y="448064"/>
                    <a:pt x="320137" y="450160"/>
                    <a:pt x="320423" y="451874"/>
                  </a:cubicBezTo>
                  <a:lnTo>
                    <a:pt x="323281" y="451684"/>
                  </a:lnTo>
                  <a:lnTo>
                    <a:pt x="323757" y="451684"/>
                  </a:lnTo>
                  <a:cubicBezTo>
                    <a:pt x="325186" y="453112"/>
                    <a:pt x="323757" y="453779"/>
                    <a:pt x="320518" y="453208"/>
                  </a:cubicBezTo>
                  <a:cubicBezTo>
                    <a:pt x="317280" y="452636"/>
                    <a:pt x="309469" y="450255"/>
                    <a:pt x="310803" y="449493"/>
                  </a:cubicBezTo>
                  <a:cubicBezTo>
                    <a:pt x="312136" y="448731"/>
                    <a:pt x="313851" y="445873"/>
                    <a:pt x="311946" y="444540"/>
                  </a:cubicBezTo>
                  <a:lnTo>
                    <a:pt x="311089" y="443397"/>
                  </a:lnTo>
                  <a:cubicBezTo>
                    <a:pt x="310327" y="442349"/>
                    <a:pt x="309374" y="440539"/>
                    <a:pt x="309946" y="439968"/>
                  </a:cubicBezTo>
                  <a:cubicBezTo>
                    <a:pt x="311565" y="438063"/>
                    <a:pt x="313756" y="438920"/>
                    <a:pt x="315089" y="440444"/>
                  </a:cubicBezTo>
                  <a:lnTo>
                    <a:pt x="318328" y="444349"/>
                  </a:lnTo>
                  <a:cubicBezTo>
                    <a:pt x="323852" y="445873"/>
                    <a:pt x="330043" y="446350"/>
                    <a:pt x="332044" y="445397"/>
                  </a:cubicBezTo>
                  <a:lnTo>
                    <a:pt x="331949" y="444826"/>
                  </a:lnTo>
                  <a:lnTo>
                    <a:pt x="331186" y="441492"/>
                  </a:lnTo>
                  <a:cubicBezTo>
                    <a:pt x="329758" y="437872"/>
                    <a:pt x="328139" y="434824"/>
                    <a:pt x="327472" y="434729"/>
                  </a:cubicBezTo>
                  <a:cubicBezTo>
                    <a:pt x="326900" y="434634"/>
                    <a:pt x="326138" y="433300"/>
                    <a:pt x="327281" y="433110"/>
                  </a:cubicBezTo>
                  <a:cubicBezTo>
                    <a:pt x="328424" y="433015"/>
                    <a:pt x="332520" y="433777"/>
                    <a:pt x="332520" y="435301"/>
                  </a:cubicBezTo>
                  <a:cubicBezTo>
                    <a:pt x="332520" y="436825"/>
                    <a:pt x="334139" y="441111"/>
                    <a:pt x="336044" y="441206"/>
                  </a:cubicBezTo>
                  <a:lnTo>
                    <a:pt x="336901" y="440730"/>
                  </a:lnTo>
                  <a:cubicBezTo>
                    <a:pt x="338997" y="439682"/>
                    <a:pt x="340711" y="438158"/>
                    <a:pt x="342807" y="436920"/>
                  </a:cubicBezTo>
                  <a:lnTo>
                    <a:pt x="343188" y="436729"/>
                  </a:lnTo>
                  <a:cubicBezTo>
                    <a:pt x="344236" y="437110"/>
                    <a:pt x="344807" y="437872"/>
                    <a:pt x="344617" y="438444"/>
                  </a:cubicBezTo>
                  <a:lnTo>
                    <a:pt x="344426" y="438920"/>
                  </a:lnTo>
                  <a:lnTo>
                    <a:pt x="343188" y="442825"/>
                  </a:lnTo>
                  <a:cubicBezTo>
                    <a:pt x="347379" y="443016"/>
                    <a:pt x="350522" y="441016"/>
                    <a:pt x="350141" y="438349"/>
                  </a:cubicBezTo>
                  <a:lnTo>
                    <a:pt x="350999" y="436253"/>
                  </a:lnTo>
                  <a:lnTo>
                    <a:pt x="351760" y="434443"/>
                  </a:lnTo>
                  <a:cubicBezTo>
                    <a:pt x="354904" y="432062"/>
                    <a:pt x="354427" y="431300"/>
                    <a:pt x="350713" y="432824"/>
                  </a:cubicBezTo>
                  <a:lnTo>
                    <a:pt x="348617" y="432443"/>
                  </a:lnTo>
                  <a:lnTo>
                    <a:pt x="346045" y="431967"/>
                  </a:lnTo>
                  <a:cubicBezTo>
                    <a:pt x="343378" y="430062"/>
                    <a:pt x="340997" y="429395"/>
                    <a:pt x="340807" y="430348"/>
                  </a:cubicBezTo>
                  <a:cubicBezTo>
                    <a:pt x="340616" y="431300"/>
                    <a:pt x="339854" y="434158"/>
                    <a:pt x="339664" y="434253"/>
                  </a:cubicBezTo>
                  <a:cubicBezTo>
                    <a:pt x="339473" y="434348"/>
                    <a:pt x="338807" y="433777"/>
                    <a:pt x="338521" y="432919"/>
                  </a:cubicBezTo>
                  <a:cubicBezTo>
                    <a:pt x="338235" y="432062"/>
                    <a:pt x="334806" y="428443"/>
                    <a:pt x="331567" y="427871"/>
                  </a:cubicBezTo>
                  <a:cubicBezTo>
                    <a:pt x="328329" y="427300"/>
                    <a:pt x="320709" y="431395"/>
                    <a:pt x="319852" y="429586"/>
                  </a:cubicBezTo>
                  <a:lnTo>
                    <a:pt x="318042" y="428633"/>
                  </a:lnTo>
                  <a:cubicBezTo>
                    <a:pt x="317470" y="428252"/>
                    <a:pt x="314994" y="429109"/>
                    <a:pt x="313851" y="429967"/>
                  </a:cubicBezTo>
                  <a:lnTo>
                    <a:pt x="309469" y="432919"/>
                  </a:lnTo>
                  <a:cubicBezTo>
                    <a:pt x="303754" y="435205"/>
                    <a:pt x="298992" y="438158"/>
                    <a:pt x="298992" y="439587"/>
                  </a:cubicBezTo>
                  <a:cubicBezTo>
                    <a:pt x="298897" y="440920"/>
                    <a:pt x="296325" y="445397"/>
                    <a:pt x="293467" y="445588"/>
                  </a:cubicBezTo>
                  <a:lnTo>
                    <a:pt x="291848" y="444635"/>
                  </a:lnTo>
                  <a:cubicBezTo>
                    <a:pt x="290229" y="443683"/>
                    <a:pt x="290419" y="441682"/>
                    <a:pt x="293563" y="441111"/>
                  </a:cubicBezTo>
                  <a:lnTo>
                    <a:pt x="294610" y="440920"/>
                  </a:lnTo>
                  <a:cubicBezTo>
                    <a:pt x="295468" y="439587"/>
                    <a:pt x="296611" y="437015"/>
                    <a:pt x="297087" y="435110"/>
                  </a:cubicBezTo>
                  <a:lnTo>
                    <a:pt x="297658" y="435110"/>
                  </a:lnTo>
                  <a:cubicBezTo>
                    <a:pt x="301183" y="435015"/>
                    <a:pt x="302802" y="433681"/>
                    <a:pt x="300516" y="431491"/>
                  </a:cubicBezTo>
                  <a:cubicBezTo>
                    <a:pt x="299659" y="430633"/>
                    <a:pt x="295468" y="430919"/>
                    <a:pt x="293944" y="431872"/>
                  </a:cubicBezTo>
                  <a:lnTo>
                    <a:pt x="290896" y="433777"/>
                  </a:lnTo>
                  <a:cubicBezTo>
                    <a:pt x="286991" y="434062"/>
                    <a:pt x="285466" y="432538"/>
                    <a:pt x="287467" y="430252"/>
                  </a:cubicBezTo>
                  <a:lnTo>
                    <a:pt x="288324" y="427966"/>
                  </a:lnTo>
                  <a:lnTo>
                    <a:pt x="288610" y="427109"/>
                  </a:lnTo>
                  <a:cubicBezTo>
                    <a:pt x="286419" y="425490"/>
                    <a:pt x="284133" y="428157"/>
                    <a:pt x="283657" y="433015"/>
                  </a:cubicBezTo>
                  <a:lnTo>
                    <a:pt x="277561" y="435015"/>
                  </a:lnTo>
                  <a:lnTo>
                    <a:pt x="276132" y="435491"/>
                  </a:lnTo>
                  <a:cubicBezTo>
                    <a:pt x="275275" y="437396"/>
                    <a:pt x="273751" y="437206"/>
                    <a:pt x="272798" y="435205"/>
                  </a:cubicBezTo>
                  <a:lnTo>
                    <a:pt x="271846" y="435205"/>
                  </a:lnTo>
                  <a:cubicBezTo>
                    <a:pt x="268036" y="435110"/>
                    <a:pt x="265559" y="431395"/>
                    <a:pt x="261368" y="432919"/>
                  </a:cubicBezTo>
                  <a:cubicBezTo>
                    <a:pt x="260225" y="433396"/>
                    <a:pt x="258987" y="436920"/>
                    <a:pt x="257653" y="433015"/>
                  </a:cubicBezTo>
                  <a:cubicBezTo>
                    <a:pt x="257177" y="431681"/>
                    <a:pt x="255653" y="429776"/>
                    <a:pt x="256225" y="429109"/>
                  </a:cubicBezTo>
                  <a:cubicBezTo>
                    <a:pt x="257177" y="427871"/>
                    <a:pt x="259463" y="427395"/>
                    <a:pt x="261273" y="426633"/>
                  </a:cubicBezTo>
                  <a:lnTo>
                    <a:pt x="267941" y="429490"/>
                  </a:lnTo>
                  <a:cubicBezTo>
                    <a:pt x="269750" y="429967"/>
                    <a:pt x="272036" y="431110"/>
                    <a:pt x="273370" y="430633"/>
                  </a:cubicBezTo>
                  <a:lnTo>
                    <a:pt x="275370" y="429871"/>
                  </a:lnTo>
                  <a:cubicBezTo>
                    <a:pt x="276799" y="427966"/>
                    <a:pt x="278132" y="425299"/>
                    <a:pt x="278132" y="423775"/>
                  </a:cubicBezTo>
                  <a:cubicBezTo>
                    <a:pt x="278227" y="422347"/>
                    <a:pt x="276703" y="419013"/>
                    <a:pt x="274894" y="421489"/>
                  </a:cubicBezTo>
                  <a:lnTo>
                    <a:pt x="273560" y="422918"/>
                  </a:lnTo>
                  <a:cubicBezTo>
                    <a:pt x="273084" y="423394"/>
                    <a:pt x="271084" y="423775"/>
                    <a:pt x="270989" y="423680"/>
                  </a:cubicBezTo>
                  <a:cubicBezTo>
                    <a:pt x="268512" y="419394"/>
                    <a:pt x="265083" y="425395"/>
                    <a:pt x="261749" y="422918"/>
                  </a:cubicBezTo>
                  <a:cubicBezTo>
                    <a:pt x="258511" y="420442"/>
                    <a:pt x="255082" y="424347"/>
                    <a:pt x="251558" y="424442"/>
                  </a:cubicBezTo>
                  <a:lnTo>
                    <a:pt x="247748" y="424633"/>
                  </a:lnTo>
                  <a:cubicBezTo>
                    <a:pt x="243366" y="424918"/>
                    <a:pt x="242509" y="427681"/>
                    <a:pt x="245747" y="430824"/>
                  </a:cubicBezTo>
                  <a:lnTo>
                    <a:pt x="250319" y="432348"/>
                  </a:lnTo>
                  <a:cubicBezTo>
                    <a:pt x="252224" y="433015"/>
                    <a:pt x="253653" y="434824"/>
                    <a:pt x="251653" y="436539"/>
                  </a:cubicBezTo>
                  <a:cubicBezTo>
                    <a:pt x="250129" y="437968"/>
                    <a:pt x="248414" y="440444"/>
                    <a:pt x="245557" y="438730"/>
                  </a:cubicBezTo>
                  <a:cubicBezTo>
                    <a:pt x="240985" y="435872"/>
                    <a:pt x="233555" y="438349"/>
                    <a:pt x="230221" y="433015"/>
                  </a:cubicBezTo>
                  <a:lnTo>
                    <a:pt x="229841" y="432348"/>
                  </a:lnTo>
                  <a:cubicBezTo>
                    <a:pt x="225268" y="432634"/>
                    <a:pt x="222792" y="433396"/>
                    <a:pt x="224411" y="434062"/>
                  </a:cubicBezTo>
                  <a:cubicBezTo>
                    <a:pt x="226031" y="434729"/>
                    <a:pt x="228602" y="436348"/>
                    <a:pt x="228031" y="437015"/>
                  </a:cubicBezTo>
                  <a:lnTo>
                    <a:pt x="227459" y="437110"/>
                  </a:lnTo>
                  <a:lnTo>
                    <a:pt x="223268" y="437587"/>
                  </a:lnTo>
                  <a:cubicBezTo>
                    <a:pt x="218791" y="438444"/>
                    <a:pt x="210124" y="440254"/>
                    <a:pt x="203933" y="441682"/>
                  </a:cubicBezTo>
                  <a:lnTo>
                    <a:pt x="201932" y="435110"/>
                  </a:lnTo>
                  <a:lnTo>
                    <a:pt x="201837" y="434824"/>
                  </a:lnTo>
                  <a:cubicBezTo>
                    <a:pt x="199837" y="434920"/>
                    <a:pt x="199170" y="434348"/>
                    <a:pt x="200313" y="433491"/>
                  </a:cubicBezTo>
                  <a:lnTo>
                    <a:pt x="201551" y="433015"/>
                  </a:lnTo>
                  <a:lnTo>
                    <a:pt x="203933" y="432062"/>
                  </a:lnTo>
                  <a:cubicBezTo>
                    <a:pt x="207171" y="431014"/>
                    <a:pt x="208124" y="429300"/>
                    <a:pt x="206123" y="428252"/>
                  </a:cubicBezTo>
                  <a:cubicBezTo>
                    <a:pt x="204123" y="427204"/>
                    <a:pt x="195074" y="428728"/>
                    <a:pt x="191455" y="428919"/>
                  </a:cubicBezTo>
                  <a:lnTo>
                    <a:pt x="188121" y="428728"/>
                  </a:lnTo>
                  <a:lnTo>
                    <a:pt x="185549" y="428633"/>
                  </a:lnTo>
                  <a:cubicBezTo>
                    <a:pt x="183740" y="425490"/>
                    <a:pt x="181073" y="422061"/>
                    <a:pt x="179549" y="421013"/>
                  </a:cubicBezTo>
                  <a:cubicBezTo>
                    <a:pt x="178025" y="419965"/>
                    <a:pt x="176977" y="416441"/>
                    <a:pt x="180215" y="416536"/>
                  </a:cubicBezTo>
                  <a:cubicBezTo>
                    <a:pt x="183454" y="416632"/>
                    <a:pt x="186407" y="423680"/>
                    <a:pt x="187359" y="424537"/>
                  </a:cubicBezTo>
                  <a:lnTo>
                    <a:pt x="188216" y="424537"/>
                  </a:lnTo>
                  <a:cubicBezTo>
                    <a:pt x="189074" y="424537"/>
                    <a:pt x="190407" y="423585"/>
                    <a:pt x="190598" y="422918"/>
                  </a:cubicBezTo>
                  <a:lnTo>
                    <a:pt x="191359" y="420156"/>
                  </a:lnTo>
                  <a:cubicBezTo>
                    <a:pt x="191931" y="416822"/>
                    <a:pt x="190026" y="414155"/>
                    <a:pt x="187168" y="414346"/>
                  </a:cubicBezTo>
                  <a:cubicBezTo>
                    <a:pt x="184311" y="414536"/>
                    <a:pt x="178406" y="410250"/>
                    <a:pt x="177548" y="411298"/>
                  </a:cubicBezTo>
                  <a:cubicBezTo>
                    <a:pt x="176691" y="412345"/>
                    <a:pt x="173643" y="415393"/>
                    <a:pt x="172691" y="414346"/>
                  </a:cubicBezTo>
                  <a:lnTo>
                    <a:pt x="171262" y="414250"/>
                  </a:lnTo>
                  <a:cubicBezTo>
                    <a:pt x="170119" y="414155"/>
                    <a:pt x="167642" y="415679"/>
                    <a:pt x="167737" y="415774"/>
                  </a:cubicBezTo>
                  <a:lnTo>
                    <a:pt x="168976" y="418060"/>
                  </a:lnTo>
                  <a:cubicBezTo>
                    <a:pt x="168404" y="420537"/>
                    <a:pt x="168690" y="423585"/>
                    <a:pt x="169642" y="424918"/>
                  </a:cubicBezTo>
                  <a:lnTo>
                    <a:pt x="171738" y="424252"/>
                  </a:lnTo>
                  <a:lnTo>
                    <a:pt x="172691" y="423966"/>
                  </a:lnTo>
                  <a:cubicBezTo>
                    <a:pt x="173929" y="423013"/>
                    <a:pt x="174881" y="423394"/>
                    <a:pt x="174881" y="424823"/>
                  </a:cubicBezTo>
                  <a:cubicBezTo>
                    <a:pt x="174881" y="426252"/>
                    <a:pt x="173262" y="429300"/>
                    <a:pt x="171357" y="428157"/>
                  </a:cubicBezTo>
                  <a:cubicBezTo>
                    <a:pt x="169452" y="427109"/>
                    <a:pt x="162118" y="425966"/>
                    <a:pt x="160308" y="427490"/>
                  </a:cubicBezTo>
                  <a:cubicBezTo>
                    <a:pt x="158403" y="429014"/>
                    <a:pt x="161260" y="434443"/>
                    <a:pt x="160403" y="434539"/>
                  </a:cubicBezTo>
                  <a:cubicBezTo>
                    <a:pt x="159546" y="434634"/>
                    <a:pt x="156974" y="434729"/>
                    <a:pt x="156593" y="434348"/>
                  </a:cubicBezTo>
                  <a:lnTo>
                    <a:pt x="155994" y="434180"/>
                  </a:lnTo>
                  <a:lnTo>
                    <a:pt x="157355" y="437206"/>
                  </a:lnTo>
                  <a:cubicBezTo>
                    <a:pt x="157546" y="438539"/>
                    <a:pt x="165356" y="439777"/>
                    <a:pt x="167071" y="443588"/>
                  </a:cubicBezTo>
                  <a:lnTo>
                    <a:pt x="159546" y="443207"/>
                  </a:lnTo>
                  <a:cubicBezTo>
                    <a:pt x="159165" y="443207"/>
                    <a:pt x="158594" y="443111"/>
                    <a:pt x="158308" y="443207"/>
                  </a:cubicBezTo>
                  <a:cubicBezTo>
                    <a:pt x="155927" y="444064"/>
                    <a:pt x="157165" y="449493"/>
                    <a:pt x="153164" y="447017"/>
                  </a:cubicBezTo>
                  <a:cubicBezTo>
                    <a:pt x="149831" y="444921"/>
                    <a:pt x="147545" y="440730"/>
                    <a:pt x="151640" y="436825"/>
                  </a:cubicBezTo>
                  <a:lnTo>
                    <a:pt x="152212" y="436444"/>
                  </a:lnTo>
                  <a:cubicBezTo>
                    <a:pt x="152021" y="435587"/>
                    <a:pt x="152307" y="434444"/>
                    <a:pt x="152879" y="434063"/>
                  </a:cubicBezTo>
                  <a:lnTo>
                    <a:pt x="154327" y="433713"/>
                  </a:lnTo>
                  <a:lnTo>
                    <a:pt x="154212" y="433681"/>
                  </a:lnTo>
                  <a:cubicBezTo>
                    <a:pt x="153641" y="434062"/>
                    <a:pt x="150116" y="434920"/>
                    <a:pt x="147735" y="434729"/>
                  </a:cubicBezTo>
                  <a:cubicBezTo>
                    <a:pt x="145354" y="434539"/>
                    <a:pt x="139925" y="436920"/>
                    <a:pt x="141258" y="437587"/>
                  </a:cubicBezTo>
                  <a:cubicBezTo>
                    <a:pt x="142591" y="438349"/>
                    <a:pt x="143734" y="443206"/>
                    <a:pt x="140306" y="446731"/>
                  </a:cubicBezTo>
                  <a:lnTo>
                    <a:pt x="133828" y="445778"/>
                  </a:lnTo>
                  <a:cubicBezTo>
                    <a:pt x="132114" y="445492"/>
                    <a:pt x="130114" y="446731"/>
                    <a:pt x="128209" y="447207"/>
                  </a:cubicBezTo>
                  <a:cubicBezTo>
                    <a:pt x="123541" y="448445"/>
                    <a:pt x="122684" y="448064"/>
                    <a:pt x="121160" y="443683"/>
                  </a:cubicBezTo>
                  <a:cubicBezTo>
                    <a:pt x="121065" y="443397"/>
                    <a:pt x="121351" y="442730"/>
                    <a:pt x="121160" y="442635"/>
                  </a:cubicBezTo>
                  <a:cubicBezTo>
                    <a:pt x="116969" y="440444"/>
                    <a:pt x="120112" y="433777"/>
                    <a:pt x="114969" y="433586"/>
                  </a:cubicBezTo>
                  <a:cubicBezTo>
                    <a:pt x="110873" y="433491"/>
                    <a:pt x="106587" y="436825"/>
                    <a:pt x="102586" y="438825"/>
                  </a:cubicBezTo>
                  <a:cubicBezTo>
                    <a:pt x="100300" y="439968"/>
                    <a:pt x="100872" y="440254"/>
                    <a:pt x="104015" y="441778"/>
                  </a:cubicBezTo>
                  <a:cubicBezTo>
                    <a:pt x="106777" y="443111"/>
                    <a:pt x="109159" y="445111"/>
                    <a:pt x="111254" y="447112"/>
                  </a:cubicBezTo>
                  <a:cubicBezTo>
                    <a:pt x="112302" y="448159"/>
                    <a:pt x="113159" y="450922"/>
                    <a:pt x="112683" y="451207"/>
                  </a:cubicBezTo>
                  <a:lnTo>
                    <a:pt x="109730" y="452827"/>
                  </a:lnTo>
                  <a:cubicBezTo>
                    <a:pt x="108778" y="450826"/>
                    <a:pt x="104396" y="448064"/>
                    <a:pt x="100110" y="446540"/>
                  </a:cubicBezTo>
                  <a:lnTo>
                    <a:pt x="95919" y="445683"/>
                  </a:lnTo>
                  <a:cubicBezTo>
                    <a:pt x="95157" y="445492"/>
                    <a:pt x="93728" y="447016"/>
                    <a:pt x="92871" y="447874"/>
                  </a:cubicBezTo>
                  <a:lnTo>
                    <a:pt x="91537" y="449112"/>
                  </a:lnTo>
                  <a:cubicBezTo>
                    <a:pt x="90204" y="450636"/>
                    <a:pt x="88490" y="451303"/>
                    <a:pt x="87632" y="450445"/>
                  </a:cubicBezTo>
                  <a:lnTo>
                    <a:pt x="87823" y="450255"/>
                  </a:lnTo>
                  <a:cubicBezTo>
                    <a:pt x="92109" y="445492"/>
                    <a:pt x="90680" y="441587"/>
                    <a:pt x="85251" y="438158"/>
                  </a:cubicBezTo>
                  <a:cubicBezTo>
                    <a:pt x="84013" y="437396"/>
                    <a:pt x="83632" y="435872"/>
                    <a:pt x="82584" y="434920"/>
                  </a:cubicBezTo>
                  <a:cubicBezTo>
                    <a:pt x="81632" y="434062"/>
                    <a:pt x="79917" y="432824"/>
                    <a:pt x="79155" y="433110"/>
                  </a:cubicBezTo>
                  <a:cubicBezTo>
                    <a:pt x="76583" y="433967"/>
                    <a:pt x="76964" y="435491"/>
                    <a:pt x="78583" y="437110"/>
                  </a:cubicBezTo>
                  <a:lnTo>
                    <a:pt x="79060" y="437587"/>
                  </a:lnTo>
                  <a:cubicBezTo>
                    <a:pt x="78869" y="438539"/>
                    <a:pt x="77821" y="439396"/>
                    <a:pt x="76774" y="439492"/>
                  </a:cubicBezTo>
                  <a:lnTo>
                    <a:pt x="76202" y="439111"/>
                  </a:lnTo>
                  <a:cubicBezTo>
                    <a:pt x="74869" y="438253"/>
                    <a:pt x="73059" y="437396"/>
                    <a:pt x="72583" y="436158"/>
                  </a:cubicBezTo>
                  <a:lnTo>
                    <a:pt x="71249" y="432729"/>
                  </a:lnTo>
                  <a:cubicBezTo>
                    <a:pt x="70201" y="428538"/>
                    <a:pt x="66391" y="424537"/>
                    <a:pt x="62867" y="423871"/>
                  </a:cubicBezTo>
                  <a:lnTo>
                    <a:pt x="59343" y="425585"/>
                  </a:lnTo>
                  <a:cubicBezTo>
                    <a:pt x="58009" y="426252"/>
                    <a:pt x="56295" y="426538"/>
                    <a:pt x="54771" y="426538"/>
                  </a:cubicBezTo>
                  <a:lnTo>
                    <a:pt x="49246" y="426633"/>
                  </a:lnTo>
                  <a:cubicBezTo>
                    <a:pt x="46103" y="428538"/>
                    <a:pt x="42008" y="430252"/>
                    <a:pt x="40102" y="430443"/>
                  </a:cubicBezTo>
                  <a:lnTo>
                    <a:pt x="39245" y="429776"/>
                  </a:lnTo>
                  <a:cubicBezTo>
                    <a:pt x="36292" y="427585"/>
                    <a:pt x="35626" y="430348"/>
                    <a:pt x="34768" y="431205"/>
                  </a:cubicBezTo>
                  <a:cubicBezTo>
                    <a:pt x="34102" y="431872"/>
                    <a:pt x="34102" y="434062"/>
                    <a:pt x="34864" y="434539"/>
                  </a:cubicBezTo>
                  <a:lnTo>
                    <a:pt x="37721" y="436253"/>
                  </a:lnTo>
                  <a:cubicBezTo>
                    <a:pt x="41245" y="437777"/>
                    <a:pt x="42484" y="439301"/>
                    <a:pt x="40579" y="439682"/>
                  </a:cubicBezTo>
                  <a:cubicBezTo>
                    <a:pt x="38578" y="440063"/>
                    <a:pt x="37435" y="444635"/>
                    <a:pt x="35816" y="444921"/>
                  </a:cubicBezTo>
                  <a:lnTo>
                    <a:pt x="33911" y="444635"/>
                  </a:lnTo>
                  <a:cubicBezTo>
                    <a:pt x="32387" y="444445"/>
                    <a:pt x="30958" y="443206"/>
                    <a:pt x="29530" y="443206"/>
                  </a:cubicBezTo>
                  <a:cubicBezTo>
                    <a:pt x="24291" y="443587"/>
                    <a:pt x="24577" y="439587"/>
                    <a:pt x="25815" y="438634"/>
                  </a:cubicBezTo>
                  <a:cubicBezTo>
                    <a:pt x="28577" y="436444"/>
                    <a:pt x="24862" y="433967"/>
                    <a:pt x="27244" y="432348"/>
                  </a:cubicBezTo>
                  <a:lnTo>
                    <a:pt x="29434" y="430824"/>
                  </a:lnTo>
                  <a:cubicBezTo>
                    <a:pt x="32006" y="429300"/>
                    <a:pt x="31720" y="426823"/>
                    <a:pt x="28673" y="425204"/>
                  </a:cubicBezTo>
                  <a:lnTo>
                    <a:pt x="26672" y="424061"/>
                  </a:lnTo>
                  <a:cubicBezTo>
                    <a:pt x="25624" y="423490"/>
                    <a:pt x="24862" y="422347"/>
                    <a:pt x="23815" y="422156"/>
                  </a:cubicBezTo>
                  <a:cubicBezTo>
                    <a:pt x="20671" y="421489"/>
                    <a:pt x="17338" y="427014"/>
                    <a:pt x="14385" y="422347"/>
                  </a:cubicBezTo>
                  <a:lnTo>
                    <a:pt x="12290" y="419108"/>
                  </a:lnTo>
                  <a:cubicBezTo>
                    <a:pt x="8289" y="419203"/>
                    <a:pt x="6384" y="417108"/>
                    <a:pt x="8194" y="414441"/>
                  </a:cubicBezTo>
                  <a:lnTo>
                    <a:pt x="13623" y="417203"/>
                  </a:lnTo>
                  <a:lnTo>
                    <a:pt x="19243" y="420061"/>
                  </a:lnTo>
                  <a:cubicBezTo>
                    <a:pt x="25243" y="416060"/>
                    <a:pt x="31911" y="413965"/>
                    <a:pt x="34102" y="415298"/>
                  </a:cubicBezTo>
                  <a:lnTo>
                    <a:pt x="35340" y="416536"/>
                  </a:lnTo>
                  <a:cubicBezTo>
                    <a:pt x="36769" y="417870"/>
                    <a:pt x="37340" y="417489"/>
                    <a:pt x="39150" y="416727"/>
                  </a:cubicBezTo>
                  <a:cubicBezTo>
                    <a:pt x="40960" y="415965"/>
                    <a:pt x="43722" y="416632"/>
                    <a:pt x="46008" y="416727"/>
                  </a:cubicBezTo>
                  <a:cubicBezTo>
                    <a:pt x="46960" y="416727"/>
                    <a:pt x="48294" y="417298"/>
                    <a:pt x="48675" y="416917"/>
                  </a:cubicBezTo>
                  <a:cubicBezTo>
                    <a:pt x="55724" y="410250"/>
                    <a:pt x="61819" y="415965"/>
                    <a:pt x="68106" y="417965"/>
                  </a:cubicBezTo>
                  <a:cubicBezTo>
                    <a:pt x="69249" y="418346"/>
                    <a:pt x="69916" y="419870"/>
                    <a:pt x="70964" y="419870"/>
                  </a:cubicBezTo>
                  <a:lnTo>
                    <a:pt x="72964" y="419965"/>
                  </a:lnTo>
                  <a:cubicBezTo>
                    <a:pt x="75154" y="419489"/>
                    <a:pt x="76774" y="418441"/>
                    <a:pt x="76393" y="417679"/>
                  </a:cubicBezTo>
                  <a:cubicBezTo>
                    <a:pt x="76107" y="416822"/>
                    <a:pt x="76393" y="413393"/>
                    <a:pt x="77917" y="412155"/>
                  </a:cubicBezTo>
                  <a:cubicBezTo>
                    <a:pt x="79441" y="410917"/>
                    <a:pt x="84299" y="408059"/>
                    <a:pt x="85251" y="408440"/>
                  </a:cubicBezTo>
                  <a:cubicBezTo>
                    <a:pt x="86203" y="408821"/>
                    <a:pt x="88870" y="409774"/>
                    <a:pt x="89061" y="409583"/>
                  </a:cubicBezTo>
                  <a:cubicBezTo>
                    <a:pt x="89251" y="409393"/>
                    <a:pt x="87918" y="407297"/>
                    <a:pt x="85537" y="405392"/>
                  </a:cubicBezTo>
                  <a:cubicBezTo>
                    <a:pt x="83156" y="403487"/>
                    <a:pt x="76869" y="397296"/>
                    <a:pt x="78583" y="397296"/>
                  </a:cubicBezTo>
                  <a:cubicBezTo>
                    <a:pt x="80298" y="397296"/>
                    <a:pt x="84013" y="397772"/>
                    <a:pt x="83822" y="398344"/>
                  </a:cubicBezTo>
                  <a:cubicBezTo>
                    <a:pt x="83632" y="398915"/>
                    <a:pt x="84489" y="400534"/>
                    <a:pt x="86108" y="400344"/>
                  </a:cubicBezTo>
                  <a:lnTo>
                    <a:pt x="87537" y="399963"/>
                  </a:lnTo>
                  <a:lnTo>
                    <a:pt x="88680" y="399677"/>
                  </a:lnTo>
                  <a:cubicBezTo>
                    <a:pt x="90394" y="398915"/>
                    <a:pt x="92109" y="399772"/>
                    <a:pt x="92585" y="401677"/>
                  </a:cubicBezTo>
                  <a:lnTo>
                    <a:pt x="92681" y="403201"/>
                  </a:lnTo>
                  <a:cubicBezTo>
                    <a:pt x="93157" y="409202"/>
                    <a:pt x="100110" y="409297"/>
                    <a:pt x="104491" y="411298"/>
                  </a:cubicBezTo>
                  <a:cubicBezTo>
                    <a:pt x="106873" y="412345"/>
                    <a:pt x="111731" y="412536"/>
                    <a:pt x="110778" y="407678"/>
                  </a:cubicBezTo>
                  <a:cubicBezTo>
                    <a:pt x="110302" y="405106"/>
                    <a:pt x="112683" y="405106"/>
                    <a:pt x="114874" y="405202"/>
                  </a:cubicBezTo>
                  <a:lnTo>
                    <a:pt x="118493" y="405297"/>
                  </a:lnTo>
                  <a:cubicBezTo>
                    <a:pt x="118112" y="403201"/>
                    <a:pt x="117445" y="400915"/>
                    <a:pt x="116969" y="400249"/>
                  </a:cubicBezTo>
                  <a:cubicBezTo>
                    <a:pt x="116493" y="399582"/>
                    <a:pt x="115731" y="397010"/>
                    <a:pt x="115445" y="395962"/>
                  </a:cubicBezTo>
                  <a:cubicBezTo>
                    <a:pt x="115159" y="394915"/>
                    <a:pt x="113826" y="393010"/>
                    <a:pt x="115255" y="393010"/>
                  </a:cubicBezTo>
                  <a:cubicBezTo>
                    <a:pt x="116588" y="393010"/>
                    <a:pt x="120874" y="396153"/>
                    <a:pt x="120874" y="399868"/>
                  </a:cubicBezTo>
                  <a:lnTo>
                    <a:pt x="121256" y="403582"/>
                  </a:lnTo>
                  <a:cubicBezTo>
                    <a:pt x="121351" y="404154"/>
                    <a:pt x="122875" y="405106"/>
                    <a:pt x="123827" y="405106"/>
                  </a:cubicBezTo>
                  <a:cubicBezTo>
                    <a:pt x="124684" y="405106"/>
                    <a:pt x="126113" y="404154"/>
                    <a:pt x="126208" y="403487"/>
                  </a:cubicBezTo>
                  <a:lnTo>
                    <a:pt x="126494" y="401487"/>
                  </a:lnTo>
                  <a:cubicBezTo>
                    <a:pt x="126399" y="399391"/>
                    <a:pt x="127923" y="397201"/>
                    <a:pt x="130018" y="396629"/>
                  </a:cubicBezTo>
                  <a:cubicBezTo>
                    <a:pt x="132019" y="396058"/>
                    <a:pt x="138686" y="396058"/>
                    <a:pt x="139925" y="397867"/>
                  </a:cubicBezTo>
                  <a:cubicBezTo>
                    <a:pt x="141163" y="399677"/>
                    <a:pt x="146878" y="404154"/>
                    <a:pt x="149545" y="403106"/>
                  </a:cubicBezTo>
                  <a:cubicBezTo>
                    <a:pt x="152212" y="402058"/>
                    <a:pt x="159641" y="400630"/>
                    <a:pt x="160594" y="402249"/>
                  </a:cubicBezTo>
                  <a:lnTo>
                    <a:pt x="162023" y="403011"/>
                  </a:lnTo>
                  <a:lnTo>
                    <a:pt x="163832" y="403963"/>
                  </a:lnTo>
                  <a:cubicBezTo>
                    <a:pt x="164690" y="405392"/>
                    <a:pt x="166214" y="407011"/>
                    <a:pt x="167166" y="407488"/>
                  </a:cubicBezTo>
                  <a:lnTo>
                    <a:pt x="167452" y="407297"/>
                  </a:lnTo>
                  <a:cubicBezTo>
                    <a:pt x="171071" y="405202"/>
                    <a:pt x="175167" y="405297"/>
                    <a:pt x="179263" y="405011"/>
                  </a:cubicBezTo>
                  <a:lnTo>
                    <a:pt x="180215" y="404916"/>
                  </a:lnTo>
                  <a:cubicBezTo>
                    <a:pt x="181263" y="402630"/>
                    <a:pt x="182501" y="402058"/>
                    <a:pt x="182977" y="403773"/>
                  </a:cubicBezTo>
                  <a:lnTo>
                    <a:pt x="183930" y="404725"/>
                  </a:lnTo>
                  <a:cubicBezTo>
                    <a:pt x="184406" y="405202"/>
                    <a:pt x="186121" y="405106"/>
                    <a:pt x="187264" y="404916"/>
                  </a:cubicBezTo>
                  <a:lnTo>
                    <a:pt x="196598" y="403487"/>
                  </a:lnTo>
                  <a:cubicBezTo>
                    <a:pt x="198884" y="401773"/>
                    <a:pt x="199265" y="400153"/>
                    <a:pt x="197456" y="399963"/>
                  </a:cubicBezTo>
                  <a:cubicBezTo>
                    <a:pt x="195646" y="399772"/>
                    <a:pt x="190788" y="397486"/>
                    <a:pt x="189074" y="398153"/>
                  </a:cubicBezTo>
                  <a:cubicBezTo>
                    <a:pt x="187359" y="398820"/>
                    <a:pt x="184787" y="394438"/>
                    <a:pt x="184120" y="394629"/>
                  </a:cubicBezTo>
                  <a:cubicBezTo>
                    <a:pt x="183454" y="394819"/>
                    <a:pt x="180977" y="393581"/>
                    <a:pt x="180977" y="392724"/>
                  </a:cubicBezTo>
                  <a:cubicBezTo>
                    <a:pt x="180977" y="391867"/>
                    <a:pt x="183740" y="388533"/>
                    <a:pt x="187168" y="387961"/>
                  </a:cubicBezTo>
                  <a:lnTo>
                    <a:pt x="190788" y="389390"/>
                  </a:lnTo>
                  <a:lnTo>
                    <a:pt x="193074" y="390343"/>
                  </a:lnTo>
                  <a:cubicBezTo>
                    <a:pt x="195360" y="391581"/>
                    <a:pt x="199551" y="391295"/>
                    <a:pt x="202504" y="389771"/>
                  </a:cubicBezTo>
                  <a:lnTo>
                    <a:pt x="203551" y="393391"/>
                  </a:lnTo>
                  <a:cubicBezTo>
                    <a:pt x="204028" y="395010"/>
                    <a:pt x="203551" y="396343"/>
                    <a:pt x="206600" y="397010"/>
                  </a:cubicBezTo>
                  <a:lnTo>
                    <a:pt x="209171" y="397486"/>
                  </a:lnTo>
                  <a:cubicBezTo>
                    <a:pt x="211933" y="399677"/>
                    <a:pt x="215553" y="400534"/>
                    <a:pt x="217172" y="399391"/>
                  </a:cubicBezTo>
                  <a:lnTo>
                    <a:pt x="218601" y="398248"/>
                  </a:lnTo>
                  <a:lnTo>
                    <a:pt x="219649" y="397486"/>
                  </a:lnTo>
                  <a:cubicBezTo>
                    <a:pt x="220316" y="395867"/>
                    <a:pt x="219934" y="394819"/>
                    <a:pt x="218791" y="395105"/>
                  </a:cubicBezTo>
                  <a:cubicBezTo>
                    <a:pt x="217744" y="395486"/>
                    <a:pt x="215743" y="395200"/>
                    <a:pt x="217553" y="393581"/>
                  </a:cubicBezTo>
                  <a:cubicBezTo>
                    <a:pt x="219363" y="391962"/>
                    <a:pt x="221077" y="386628"/>
                    <a:pt x="222030" y="386723"/>
                  </a:cubicBezTo>
                  <a:cubicBezTo>
                    <a:pt x="222983" y="386914"/>
                    <a:pt x="225173" y="389866"/>
                    <a:pt x="226411" y="392438"/>
                  </a:cubicBezTo>
                  <a:cubicBezTo>
                    <a:pt x="227650" y="395010"/>
                    <a:pt x="240223" y="394819"/>
                    <a:pt x="239080" y="393962"/>
                  </a:cubicBezTo>
                  <a:cubicBezTo>
                    <a:pt x="237937" y="393105"/>
                    <a:pt x="234412" y="390819"/>
                    <a:pt x="233460" y="390628"/>
                  </a:cubicBezTo>
                  <a:cubicBezTo>
                    <a:pt x="232412" y="390438"/>
                    <a:pt x="229650" y="389009"/>
                    <a:pt x="231745" y="388819"/>
                  </a:cubicBezTo>
                  <a:cubicBezTo>
                    <a:pt x="233841" y="388628"/>
                    <a:pt x="239366" y="387295"/>
                    <a:pt x="239556" y="386247"/>
                  </a:cubicBezTo>
                  <a:cubicBezTo>
                    <a:pt x="239746" y="385294"/>
                    <a:pt x="242414" y="383104"/>
                    <a:pt x="244795" y="385009"/>
                  </a:cubicBezTo>
                  <a:lnTo>
                    <a:pt x="244604" y="385199"/>
                  </a:lnTo>
                  <a:lnTo>
                    <a:pt x="237841" y="391962"/>
                  </a:lnTo>
                  <a:cubicBezTo>
                    <a:pt x="244700" y="395296"/>
                    <a:pt x="250986" y="397010"/>
                    <a:pt x="251843" y="395772"/>
                  </a:cubicBezTo>
                  <a:cubicBezTo>
                    <a:pt x="252700" y="394534"/>
                    <a:pt x="254415" y="391105"/>
                    <a:pt x="253843" y="390724"/>
                  </a:cubicBezTo>
                  <a:lnTo>
                    <a:pt x="252986" y="390724"/>
                  </a:lnTo>
                  <a:lnTo>
                    <a:pt x="251081" y="390247"/>
                  </a:lnTo>
                  <a:cubicBezTo>
                    <a:pt x="248986" y="389866"/>
                    <a:pt x="247748" y="388723"/>
                    <a:pt x="248319" y="387771"/>
                  </a:cubicBezTo>
                  <a:cubicBezTo>
                    <a:pt x="248891" y="386818"/>
                    <a:pt x="251748" y="385675"/>
                    <a:pt x="253462" y="387390"/>
                  </a:cubicBezTo>
                  <a:cubicBezTo>
                    <a:pt x="255082" y="389104"/>
                    <a:pt x="261940" y="389676"/>
                    <a:pt x="260797" y="388247"/>
                  </a:cubicBezTo>
                  <a:cubicBezTo>
                    <a:pt x="259749" y="386818"/>
                    <a:pt x="258701" y="384818"/>
                    <a:pt x="261083" y="387009"/>
                  </a:cubicBezTo>
                  <a:cubicBezTo>
                    <a:pt x="263464" y="389200"/>
                    <a:pt x="271274" y="390247"/>
                    <a:pt x="269083" y="390343"/>
                  </a:cubicBezTo>
                  <a:lnTo>
                    <a:pt x="267274" y="390819"/>
                  </a:lnTo>
                  <a:cubicBezTo>
                    <a:pt x="266416" y="391009"/>
                    <a:pt x="265369" y="392152"/>
                    <a:pt x="265369" y="392819"/>
                  </a:cubicBezTo>
                  <a:cubicBezTo>
                    <a:pt x="265369" y="393486"/>
                    <a:pt x="266893" y="394915"/>
                    <a:pt x="267178" y="394819"/>
                  </a:cubicBezTo>
                  <a:lnTo>
                    <a:pt x="270131" y="394057"/>
                  </a:lnTo>
                  <a:cubicBezTo>
                    <a:pt x="273179" y="392724"/>
                    <a:pt x="277942" y="390819"/>
                    <a:pt x="280799" y="389676"/>
                  </a:cubicBezTo>
                  <a:lnTo>
                    <a:pt x="286466" y="389148"/>
                  </a:lnTo>
                  <a:lnTo>
                    <a:pt x="286609" y="389485"/>
                  </a:lnTo>
                  <a:lnTo>
                    <a:pt x="287070" y="389091"/>
                  </a:lnTo>
                  <a:lnTo>
                    <a:pt x="292039" y="388628"/>
                  </a:lnTo>
                  <a:cubicBezTo>
                    <a:pt x="292991" y="388057"/>
                    <a:pt x="294610" y="386437"/>
                    <a:pt x="292039" y="384818"/>
                  </a:cubicBezTo>
                  <a:lnTo>
                    <a:pt x="291848" y="385009"/>
                  </a:lnTo>
                  <a:lnTo>
                    <a:pt x="287070" y="389091"/>
                  </a:lnTo>
                  <a:lnTo>
                    <a:pt x="286466" y="389148"/>
                  </a:lnTo>
                  <a:lnTo>
                    <a:pt x="283181" y="381389"/>
                  </a:lnTo>
                  <a:lnTo>
                    <a:pt x="285752" y="381294"/>
                  </a:lnTo>
                  <a:cubicBezTo>
                    <a:pt x="288515" y="381199"/>
                    <a:pt x="291467" y="381675"/>
                    <a:pt x="294134" y="382437"/>
                  </a:cubicBezTo>
                  <a:lnTo>
                    <a:pt x="297182" y="383294"/>
                  </a:lnTo>
                  <a:cubicBezTo>
                    <a:pt x="300421" y="384723"/>
                    <a:pt x="304993" y="384818"/>
                    <a:pt x="307279" y="383485"/>
                  </a:cubicBezTo>
                  <a:cubicBezTo>
                    <a:pt x="309565" y="382151"/>
                    <a:pt x="316518" y="379579"/>
                    <a:pt x="316708" y="381199"/>
                  </a:cubicBezTo>
                  <a:lnTo>
                    <a:pt x="316899" y="381199"/>
                  </a:lnTo>
                  <a:cubicBezTo>
                    <a:pt x="319280" y="381199"/>
                    <a:pt x="321852" y="380437"/>
                    <a:pt x="323948" y="381008"/>
                  </a:cubicBezTo>
                  <a:lnTo>
                    <a:pt x="325567" y="381484"/>
                  </a:lnTo>
                  <a:cubicBezTo>
                    <a:pt x="327567" y="382818"/>
                    <a:pt x="329282" y="382818"/>
                    <a:pt x="329472" y="381580"/>
                  </a:cubicBezTo>
                  <a:cubicBezTo>
                    <a:pt x="329662" y="380341"/>
                    <a:pt x="330806" y="376627"/>
                    <a:pt x="331663" y="376627"/>
                  </a:cubicBezTo>
                  <a:lnTo>
                    <a:pt x="332044" y="376912"/>
                  </a:lnTo>
                  <a:cubicBezTo>
                    <a:pt x="335758" y="379865"/>
                    <a:pt x="339664" y="382627"/>
                    <a:pt x="342902" y="385866"/>
                  </a:cubicBezTo>
                  <a:cubicBezTo>
                    <a:pt x="345379" y="388342"/>
                    <a:pt x="348332" y="389104"/>
                    <a:pt x="351856" y="388533"/>
                  </a:cubicBezTo>
                  <a:lnTo>
                    <a:pt x="353189" y="388342"/>
                  </a:lnTo>
                  <a:cubicBezTo>
                    <a:pt x="354523" y="387485"/>
                    <a:pt x="354618" y="385771"/>
                    <a:pt x="353475" y="384437"/>
                  </a:cubicBezTo>
                  <a:lnTo>
                    <a:pt x="352618" y="384532"/>
                  </a:lnTo>
                  <a:lnTo>
                    <a:pt x="347284" y="385009"/>
                  </a:lnTo>
                  <a:cubicBezTo>
                    <a:pt x="343759" y="381580"/>
                    <a:pt x="341664" y="377674"/>
                    <a:pt x="342616" y="376531"/>
                  </a:cubicBezTo>
                  <a:cubicBezTo>
                    <a:pt x="343569" y="375293"/>
                    <a:pt x="347284" y="371674"/>
                    <a:pt x="347569" y="373102"/>
                  </a:cubicBezTo>
                  <a:cubicBezTo>
                    <a:pt x="347855" y="374531"/>
                    <a:pt x="351570" y="378055"/>
                    <a:pt x="355570" y="379198"/>
                  </a:cubicBezTo>
                  <a:lnTo>
                    <a:pt x="359095" y="379770"/>
                  </a:lnTo>
                  <a:cubicBezTo>
                    <a:pt x="363476" y="380437"/>
                    <a:pt x="366715" y="378436"/>
                    <a:pt x="369763" y="376150"/>
                  </a:cubicBezTo>
                  <a:lnTo>
                    <a:pt x="370715" y="375484"/>
                  </a:lnTo>
                  <a:cubicBezTo>
                    <a:pt x="372144" y="375103"/>
                    <a:pt x="374620" y="373864"/>
                    <a:pt x="376049" y="372817"/>
                  </a:cubicBezTo>
                  <a:cubicBezTo>
                    <a:pt x="377573" y="371769"/>
                    <a:pt x="377668" y="376912"/>
                    <a:pt x="376240" y="377865"/>
                  </a:cubicBezTo>
                  <a:lnTo>
                    <a:pt x="374335" y="378151"/>
                  </a:lnTo>
                  <a:lnTo>
                    <a:pt x="373287" y="378341"/>
                  </a:lnTo>
                  <a:cubicBezTo>
                    <a:pt x="372144" y="378817"/>
                    <a:pt x="371001" y="380532"/>
                    <a:pt x="370620" y="382151"/>
                  </a:cubicBezTo>
                  <a:cubicBezTo>
                    <a:pt x="370239" y="383770"/>
                    <a:pt x="372620" y="388628"/>
                    <a:pt x="373954" y="388438"/>
                  </a:cubicBezTo>
                  <a:cubicBezTo>
                    <a:pt x="375287" y="388247"/>
                    <a:pt x="379669" y="386628"/>
                    <a:pt x="381098" y="385294"/>
                  </a:cubicBezTo>
                  <a:cubicBezTo>
                    <a:pt x="382431" y="383866"/>
                    <a:pt x="381859" y="378151"/>
                    <a:pt x="382050" y="377103"/>
                  </a:cubicBezTo>
                  <a:lnTo>
                    <a:pt x="382717" y="376341"/>
                  </a:lnTo>
                  <a:cubicBezTo>
                    <a:pt x="383002" y="375960"/>
                    <a:pt x="384336" y="375960"/>
                    <a:pt x="385098" y="376150"/>
                  </a:cubicBezTo>
                  <a:cubicBezTo>
                    <a:pt x="385669" y="376246"/>
                    <a:pt x="386527" y="377008"/>
                    <a:pt x="386432" y="377389"/>
                  </a:cubicBezTo>
                  <a:cubicBezTo>
                    <a:pt x="385860" y="379294"/>
                    <a:pt x="384908" y="381103"/>
                    <a:pt x="384336" y="382913"/>
                  </a:cubicBezTo>
                  <a:cubicBezTo>
                    <a:pt x="384241" y="383294"/>
                    <a:pt x="385003" y="384247"/>
                    <a:pt x="385669" y="384437"/>
                  </a:cubicBezTo>
                  <a:lnTo>
                    <a:pt x="388146" y="385294"/>
                  </a:lnTo>
                  <a:cubicBezTo>
                    <a:pt x="391956" y="386342"/>
                    <a:pt x="394337" y="386152"/>
                    <a:pt x="393385" y="384723"/>
                  </a:cubicBezTo>
                  <a:lnTo>
                    <a:pt x="392908" y="384151"/>
                  </a:lnTo>
                  <a:cubicBezTo>
                    <a:pt x="391384" y="382437"/>
                    <a:pt x="391099" y="380913"/>
                    <a:pt x="394051" y="380341"/>
                  </a:cubicBezTo>
                  <a:cubicBezTo>
                    <a:pt x="394909" y="380246"/>
                    <a:pt x="396623" y="381580"/>
                    <a:pt x="397004" y="382532"/>
                  </a:cubicBezTo>
                  <a:lnTo>
                    <a:pt x="397576" y="383675"/>
                  </a:lnTo>
                  <a:cubicBezTo>
                    <a:pt x="397385" y="385104"/>
                    <a:pt x="400433" y="385009"/>
                    <a:pt x="404434" y="383389"/>
                  </a:cubicBezTo>
                  <a:lnTo>
                    <a:pt x="407006" y="381484"/>
                  </a:lnTo>
                  <a:lnTo>
                    <a:pt x="407958" y="380722"/>
                  </a:lnTo>
                  <a:cubicBezTo>
                    <a:pt x="407386" y="378532"/>
                    <a:pt x="405958" y="376722"/>
                    <a:pt x="404815" y="376912"/>
                  </a:cubicBezTo>
                  <a:cubicBezTo>
                    <a:pt x="403672" y="377008"/>
                    <a:pt x="399766" y="376055"/>
                    <a:pt x="399766" y="374245"/>
                  </a:cubicBezTo>
                  <a:cubicBezTo>
                    <a:pt x="399766" y="372531"/>
                    <a:pt x="400909" y="368054"/>
                    <a:pt x="402338" y="368435"/>
                  </a:cubicBezTo>
                  <a:lnTo>
                    <a:pt x="402719" y="369197"/>
                  </a:lnTo>
                  <a:lnTo>
                    <a:pt x="405291" y="373864"/>
                  </a:lnTo>
                  <a:cubicBezTo>
                    <a:pt x="410720" y="373483"/>
                    <a:pt x="414530" y="372721"/>
                    <a:pt x="413864" y="372150"/>
                  </a:cubicBezTo>
                  <a:lnTo>
                    <a:pt x="413578" y="371578"/>
                  </a:lnTo>
                  <a:cubicBezTo>
                    <a:pt x="412149" y="369197"/>
                    <a:pt x="415102" y="369578"/>
                    <a:pt x="415864" y="369864"/>
                  </a:cubicBezTo>
                  <a:lnTo>
                    <a:pt x="420055" y="371197"/>
                  </a:lnTo>
                  <a:cubicBezTo>
                    <a:pt x="425293" y="373293"/>
                    <a:pt x="426627" y="376246"/>
                    <a:pt x="423008" y="377770"/>
                  </a:cubicBezTo>
                  <a:lnTo>
                    <a:pt x="420626" y="379008"/>
                  </a:lnTo>
                  <a:cubicBezTo>
                    <a:pt x="420150" y="379198"/>
                    <a:pt x="420150" y="380341"/>
                    <a:pt x="420341" y="380913"/>
                  </a:cubicBezTo>
                  <a:cubicBezTo>
                    <a:pt x="420531" y="381484"/>
                    <a:pt x="421483" y="382342"/>
                    <a:pt x="421865" y="382246"/>
                  </a:cubicBezTo>
                  <a:cubicBezTo>
                    <a:pt x="424150" y="381675"/>
                    <a:pt x="426436" y="381103"/>
                    <a:pt x="428437" y="380151"/>
                  </a:cubicBezTo>
                  <a:cubicBezTo>
                    <a:pt x="429484" y="379579"/>
                    <a:pt x="430056" y="378246"/>
                    <a:pt x="430532" y="377103"/>
                  </a:cubicBezTo>
                  <a:lnTo>
                    <a:pt x="431770" y="374722"/>
                  </a:lnTo>
                  <a:cubicBezTo>
                    <a:pt x="433104" y="371864"/>
                    <a:pt x="435581" y="369673"/>
                    <a:pt x="437200" y="369769"/>
                  </a:cubicBezTo>
                  <a:cubicBezTo>
                    <a:pt x="438914" y="369864"/>
                    <a:pt x="443296" y="370340"/>
                    <a:pt x="443296" y="370531"/>
                  </a:cubicBezTo>
                  <a:cubicBezTo>
                    <a:pt x="443296" y="370721"/>
                    <a:pt x="442153" y="371388"/>
                    <a:pt x="440724" y="371674"/>
                  </a:cubicBezTo>
                  <a:cubicBezTo>
                    <a:pt x="439295" y="371959"/>
                    <a:pt x="436247" y="375103"/>
                    <a:pt x="437962" y="377960"/>
                  </a:cubicBezTo>
                  <a:lnTo>
                    <a:pt x="439581" y="380151"/>
                  </a:lnTo>
                  <a:lnTo>
                    <a:pt x="440152" y="381008"/>
                  </a:lnTo>
                  <a:cubicBezTo>
                    <a:pt x="441295" y="381675"/>
                    <a:pt x="443010" y="381484"/>
                    <a:pt x="444058" y="380722"/>
                  </a:cubicBezTo>
                  <a:lnTo>
                    <a:pt x="445010" y="380056"/>
                  </a:lnTo>
                  <a:lnTo>
                    <a:pt x="445772" y="379484"/>
                  </a:lnTo>
                  <a:cubicBezTo>
                    <a:pt x="446629" y="378913"/>
                    <a:pt x="448344" y="380151"/>
                    <a:pt x="449582" y="382246"/>
                  </a:cubicBezTo>
                  <a:lnTo>
                    <a:pt x="450630" y="382246"/>
                  </a:lnTo>
                  <a:cubicBezTo>
                    <a:pt x="452821" y="382246"/>
                    <a:pt x="455488" y="381484"/>
                    <a:pt x="457107" y="380246"/>
                  </a:cubicBezTo>
                  <a:lnTo>
                    <a:pt x="458345" y="379389"/>
                  </a:lnTo>
                  <a:cubicBezTo>
                    <a:pt x="458631" y="377484"/>
                    <a:pt x="459107" y="374722"/>
                    <a:pt x="459583" y="373293"/>
                  </a:cubicBezTo>
                  <a:cubicBezTo>
                    <a:pt x="459965" y="371864"/>
                    <a:pt x="467870" y="366054"/>
                    <a:pt x="467680" y="366530"/>
                  </a:cubicBezTo>
                  <a:cubicBezTo>
                    <a:pt x="467489" y="367006"/>
                    <a:pt x="464727" y="371674"/>
                    <a:pt x="465108" y="373579"/>
                  </a:cubicBezTo>
                  <a:cubicBezTo>
                    <a:pt x="465489" y="375484"/>
                    <a:pt x="471680" y="379675"/>
                    <a:pt x="476538" y="379198"/>
                  </a:cubicBezTo>
                  <a:lnTo>
                    <a:pt x="480919" y="382246"/>
                  </a:lnTo>
                  <a:lnTo>
                    <a:pt x="483206" y="383770"/>
                  </a:lnTo>
                  <a:cubicBezTo>
                    <a:pt x="482729" y="381484"/>
                    <a:pt x="482539" y="376817"/>
                    <a:pt x="482825" y="373388"/>
                  </a:cubicBezTo>
                  <a:lnTo>
                    <a:pt x="487682" y="374245"/>
                  </a:lnTo>
                  <a:cubicBezTo>
                    <a:pt x="492445" y="375103"/>
                    <a:pt x="486539" y="376436"/>
                    <a:pt x="487396" y="377293"/>
                  </a:cubicBezTo>
                  <a:cubicBezTo>
                    <a:pt x="487968" y="377960"/>
                    <a:pt x="490254" y="378436"/>
                    <a:pt x="490540" y="378151"/>
                  </a:cubicBezTo>
                  <a:lnTo>
                    <a:pt x="491778" y="377008"/>
                  </a:lnTo>
                  <a:cubicBezTo>
                    <a:pt x="492921" y="375103"/>
                    <a:pt x="495302" y="374531"/>
                    <a:pt x="497017" y="375579"/>
                  </a:cubicBezTo>
                  <a:lnTo>
                    <a:pt x="498826" y="376055"/>
                  </a:lnTo>
                  <a:lnTo>
                    <a:pt x="504446" y="377674"/>
                  </a:lnTo>
                  <a:cubicBezTo>
                    <a:pt x="510542" y="376246"/>
                    <a:pt x="522163" y="373960"/>
                    <a:pt x="530259" y="372626"/>
                  </a:cubicBezTo>
                  <a:lnTo>
                    <a:pt x="530926" y="373388"/>
                  </a:lnTo>
                  <a:lnTo>
                    <a:pt x="532450" y="375103"/>
                  </a:lnTo>
                  <a:cubicBezTo>
                    <a:pt x="534450" y="375007"/>
                    <a:pt x="537212" y="375484"/>
                    <a:pt x="538641" y="376246"/>
                  </a:cubicBezTo>
                  <a:lnTo>
                    <a:pt x="538832" y="376055"/>
                  </a:lnTo>
                  <a:cubicBezTo>
                    <a:pt x="541117" y="374150"/>
                    <a:pt x="544737" y="376246"/>
                    <a:pt x="546261" y="374817"/>
                  </a:cubicBezTo>
                  <a:lnTo>
                    <a:pt x="547785" y="373388"/>
                  </a:lnTo>
                  <a:cubicBezTo>
                    <a:pt x="548547" y="371007"/>
                    <a:pt x="550261" y="367768"/>
                    <a:pt x="551690" y="366340"/>
                  </a:cubicBezTo>
                  <a:lnTo>
                    <a:pt x="553405" y="365863"/>
                  </a:lnTo>
                  <a:lnTo>
                    <a:pt x="554357" y="365578"/>
                  </a:lnTo>
                  <a:cubicBezTo>
                    <a:pt x="555976" y="366721"/>
                    <a:pt x="558262" y="368626"/>
                    <a:pt x="559406" y="369769"/>
                  </a:cubicBezTo>
                  <a:cubicBezTo>
                    <a:pt x="560549" y="371007"/>
                    <a:pt x="565120" y="374150"/>
                    <a:pt x="565787" y="375007"/>
                  </a:cubicBezTo>
                  <a:cubicBezTo>
                    <a:pt x="566454" y="375865"/>
                    <a:pt x="572169" y="375484"/>
                    <a:pt x="576932" y="372245"/>
                  </a:cubicBezTo>
                  <a:lnTo>
                    <a:pt x="583313" y="375865"/>
                  </a:lnTo>
                  <a:cubicBezTo>
                    <a:pt x="588171" y="378627"/>
                    <a:pt x="586075" y="370245"/>
                    <a:pt x="591124" y="371864"/>
                  </a:cubicBezTo>
                  <a:cubicBezTo>
                    <a:pt x="591219" y="371864"/>
                    <a:pt x="592267" y="370340"/>
                    <a:pt x="592457" y="369388"/>
                  </a:cubicBezTo>
                  <a:cubicBezTo>
                    <a:pt x="592552" y="368911"/>
                    <a:pt x="591505" y="367768"/>
                    <a:pt x="591219" y="367864"/>
                  </a:cubicBezTo>
                  <a:lnTo>
                    <a:pt x="584456" y="368911"/>
                  </a:lnTo>
                  <a:cubicBezTo>
                    <a:pt x="582361" y="364625"/>
                    <a:pt x="580551" y="361006"/>
                    <a:pt x="580456" y="360720"/>
                  </a:cubicBezTo>
                  <a:cubicBezTo>
                    <a:pt x="580360" y="360434"/>
                    <a:pt x="581408" y="359577"/>
                    <a:pt x="582837" y="359386"/>
                  </a:cubicBezTo>
                  <a:lnTo>
                    <a:pt x="583885" y="359005"/>
                  </a:lnTo>
                  <a:lnTo>
                    <a:pt x="584837" y="358624"/>
                  </a:lnTo>
                  <a:cubicBezTo>
                    <a:pt x="586933" y="357196"/>
                    <a:pt x="588076" y="357196"/>
                    <a:pt x="587409" y="358624"/>
                  </a:cubicBezTo>
                  <a:cubicBezTo>
                    <a:pt x="586742" y="360053"/>
                    <a:pt x="587314" y="363863"/>
                    <a:pt x="590076" y="364149"/>
                  </a:cubicBezTo>
                  <a:cubicBezTo>
                    <a:pt x="592838" y="364530"/>
                    <a:pt x="602459" y="363101"/>
                    <a:pt x="606935" y="362815"/>
                  </a:cubicBezTo>
                  <a:cubicBezTo>
                    <a:pt x="611412" y="362625"/>
                    <a:pt x="621890" y="362434"/>
                    <a:pt x="621223" y="363482"/>
                  </a:cubicBezTo>
                  <a:cubicBezTo>
                    <a:pt x="620461" y="364530"/>
                    <a:pt x="615412" y="366244"/>
                    <a:pt x="612079" y="365959"/>
                  </a:cubicBezTo>
                  <a:lnTo>
                    <a:pt x="610555" y="367102"/>
                  </a:lnTo>
                  <a:lnTo>
                    <a:pt x="607221" y="369483"/>
                  </a:lnTo>
                  <a:cubicBezTo>
                    <a:pt x="604459" y="368054"/>
                    <a:pt x="602840" y="368816"/>
                    <a:pt x="603697" y="371197"/>
                  </a:cubicBezTo>
                  <a:lnTo>
                    <a:pt x="605411" y="372721"/>
                  </a:lnTo>
                  <a:cubicBezTo>
                    <a:pt x="607126" y="374245"/>
                    <a:pt x="611317" y="376055"/>
                    <a:pt x="612174" y="375484"/>
                  </a:cubicBezTo>
                  <a:cubicBezTo>
                    <a:pt x="616556" y="372531"/>
                    <a:pt x="621318" y="374912"/>
                    <a:pt x="625700" y="373960"/>
                  </a:cubicBezTo>
                  <a:cubicBezTo>
                    <a:pt x="626842" y="373674"/>
                    <a:pt x="627604" y="372340"/>
                    <a:pt x="628652" y="371674"/>
                  </a:cubicBezTo>
                  <a:cubicBezTo>
                    <a:pt x="630271" y="370531"/>
                    <a:pt x="632939" y="369673"/>
                    <a:pt x="633605" y="368245"/>
                  </a:cubicBezTo>
                  <a:lnTo>
                    <a:pt x="634558" y="366149"/>
                  </a:lnTo>
                  <a:cubicBezTo>
                    <a:pt x="634367" y="363577"/>
                    <a:pt x="637701" y="361387"/>
                    <a:pt x="641987" y="361387"/>
                  </a:cubicBezTo>
                  <a:lnTo>
                    <a:pt x="645416" y="361482"/>
                  </a:lnTo>
                  <a:lnTo>
                    <a:pt x="645702" y="361482"/>
                  </a:lnTo>
                  <a:cubicBezTo>
                    <a:pt x="646178" y="362625"/>
                    <a:pt x="645131" y="363673"/>
                    <a:pt x="643225" y="363673"/>
                  </a:cubicBezTo>
                  <a:cubicBezTo>
                    <a:pt x="641320" y="363673"/>
                    <a:pt x="636749" y="364625"/>
                    <a:pt x="636749" y="365673"/>
                  </a:cubicBezTo>
                  <a:cubicBezTo>
                    <a:pt x="636749" y="366816"/>
                    <a:pt x="640654" y="371197"/>
                    <a:pt x="645511" y="371864"/>
                  </a:cubicBezTo>
                  <a:cubicBezTo>
                    <a:pt x="650369" y="372531"/>
                    <a:pt x="665228" y="372150"/>
                    <a:pt x="667705" y="374722"/>
                  </a:cubicBezTo>
                  <a:lnTo>
                    <a:pt x="669705" y="370245"/>
                  </a:lnTo>
                  <a:cubicBezTo>
                    <a:pt x="670753" y="367864"/>
                    <a:pt x="667705" y="366244"/>
                    <a:pt x="664561" y="365482"/>
                  </a:cubicBezTo>
                  <a:cubicBezTo>
                    <a:pt x="663037" y="365101"/>
                    <a:pt x="661704" y="364149"/>
                    <a:pt x="660656" y="363101"/>
                  </a:cubicBezTo>
                  <a:lnTo>
                    <a:pt x="659990" y="362434"/>
                  </a:lnTo>
                  <a:cubicBezTo>
                    <a:pt x="659799" y="361291"/>
                    <a:pt x="661037" y="359958"/>
                    <a:pt x="662657" y="359577"/>
                  </a:cubicBezTo>
                  <a:lnTo>
                    <a:pt x="664085" y="359672"/>
                  </a:lnTo>
                  <a:lnTo>
                    <a:pt x="665228" y="359767"/>
                  </a:lnTo>
                  <a:cubicBezTo>
                    <a:pt x="666371" y="359863"/>
                    <a:pt x="668371" y="359386"/>
                    <a:pt x="669610" y="358815"/>
                  </a:cubicBezTo>
                  <a:cubicBezTo>
                    <a:pt x="670943" y="358243"/>
                    <a:pt x="674372" y="358339"/>
                    <a:pt x="673229" y="359577"/>
                  </a:cubicBezTo>
                  <a:cubicBezTo>
                    <a:pt x="672086" y="360815"/>
                    <a:pt x="670372" y="365292"/>
                    <a:pt x="672086" y="366435"/>
                  </a:cubicBezTo>
                  <a:lnTo>
                    <a:pt x="673515" y="367197"/>
                  </a:lnTo>
                  <a:lnTo>
                    <a:pt x="675134" y="368149"/>
                  </a:lnTo>
                  <a:cubicBezTo>
                    <a:pt x="677134" y="369007"/>
                    <a:pt x="679230" y="367959"/>
                    <a:pt x="679992" y="365768"/>
                  </a:cubicBezTo>
                  <a:lnTo>
                    <a:pt x="679516" y="363958"/>
                  </a:lnTo>
                  <a:cubicBezTo>
                    <a:pt x="679230" y="362815"/>
                    <a:pt x="677325" y="362149"/>
                    <a:pt x="679420" y="360910"/>
                  </a:cubicBezTo>
                  <a:lnTo>
                    <a:pt x="680278" y="360434"/>
                  </a:lnTo>
                  <a:cubicBezTo>
                    <a:pt x="681325" y="359672"/>
                    <a:pt x="682468" y="360053"/>
                    <a:pt x="682659" y="361196"/>
                  </a:cubicBezTo>
                  <a:cubicBezTo>
                    <a:pt x="682850" y="362434"/>
                    <a:pt x="686659" y="365387"/>
                    <a:pt x="690374" y="364625"/>
                  </a:cubicBezTo>
                  <a:lnTo>
                    <a:pt x="693517" y="364054"/>
                  </a:lnTo>
                  <a:lnTo>
                    <a:pt x="695518" y="363673"/>
                  </a:lnTo>
                  <a:cubicBezTo>
                    <a:pt x="697613" y="363482"/>
                    <a:pt x="701042" y="363101"/>
                    <a:pt x="703138" y="362815"/>
                  </a:cubicBezTo>
                  <a:cubicBezTo>
                    <a:pt x="705138" y="362530"/>
                    <a:pt x="710282" y="363101"/>
                    <a:pt x="711139" y="364911"/>
                  </a:cubicBezTo>
                  <a:cubicBezTo>
                    <a:pt x="711901" y="366816"/>
                    <a:pt x="715901" y="371674"/>
                    <a:pt x="717140" y="371388"/>
                  </a:cubicBezTo>
                  <a:cubicBezTo>
                    <a:pt x="718378" y="371102"/>
                    <a:pt x="721902" y="369388"/>
                    <a:pt x="722474" y="368340"/>
                  </a:cubicBezTo>
                  <a:cubicBezTo>
                    <a:pt x="723140" y="367292"/>
                    <a:pt x="721807" y="363101"/>
                    <a:pt x="718949" y="361577"/>
                  </a:cubicBezTo>
                  <a:cubicBezTo>
                    <a:pt x="716092" y="360053"/>
                    <a:pt x="718664" y="353576"/>
                    <a:pt x="720378" y="354624"/>
                  </a:cubicBezTo>
                  <a:cubicBezTo>
                    <a:pt x="722092" y="355672"/>
                    <a:pt x="726093" y="358243"/>
                    <a:pt x="726474" y="357577"/>
                  </a:cubicBezTo>
                  <a:lnTo>
                    <a:pt x="726855" y="357005"/>
                  </a:lnTo>
                  <a:lnTo>
                    <a:pt x="727236" y="356338"/>
                  </a:lnTo>
                  <a:cubicBezTo>
                    <a:pt x="727617" y="355576"/>
                    <a:pt x="727998" y="355957"/>
                    <a:pt x="728093" y="357196"/>
                  </a:cubicBezTo>
                  <a:cubicBezTo>
                    <a:pt x="728093" y="358434"/>
                    <a:pt x="727712" y="362053"/>
                    <a:pt x="727712" y="362720"/>
                  </a:cubicBezTo>
                  <a:cubicBezTo>
                    <a:pt x="727808" y="363387"/>
                    <a:pt x="729046" y="365101"/>
                    <a:pt x="730475" y="365006"/>
                  </a:cubicBezTo>
                  <a:lnTo>
                    <a:pt x="731427" y="364530"/>
                  </a:lnTo>
                  <a:cubicBezTo>
                    <a:pt x="732475" y="364054"/>
                    <a:pt x="733237" y="363101"/>
                    <a:pt x="734189" y="362339"/>
                  </a:cubicBezTo>
                  <a:cubicBezTo>
                    <a:pt x="737142" y="360053"/>
                    <a:pt x="739333" y="359767"/>
                    <a:pt x="739809" y="363768"/>
                  </a:cubicBezTo>
                  <a:cubicBezTo>
                    <a:pt x="739809" y="363958"/>
                    <a:pt x="741428" y="364149"/>
                    <a:pt x="742190" y="364149"/>
                  </a:cubicBezTo>
                  <a:lnTo>
                    <a:pt x="745905" y="363958"/>
                  </a:lnTo>
                  <a:cubicBezTo>
                    <a:pt x="748191" y="361482"/>
                    <a:pt x="749810" y="360625"/>
                    <a:pt x="749525" y="362053"/>
                  </a:cubicBezTo>
                  <a:cubicBezTo>
                    <a:pt x="749239" y="363482"/>
                    <a:pt x="749429" y="367673"/>
                    <a:pt x="751144" y="366625"/>
                  </a:cubicBezTo>
                  <a:cubicBezTo>
                    <a:pt x="752858" y="365578"/>
                    <a:pt x="756954" y="363863"/>
                    <a:pt x="757240" y="364530"/>
                  </a:cubicBezTo>
                  <a:lnTo>
                    <a:pt x="757716" y="365006"/>
                  </a:lnTo>
                  <a:cubicBezTo>
                    <a:pt x="760764" y="368054"/>
                    <a:pt x="765908" y="370150"/>
                    <a:pt x="767146" y="368721"/>
                  </a:cubicBezTo>
                  <a:cubicBezTo>
                    <a:pt x="770289" y="365101"/>
                    <a:pt x="764860" y="365863"/>
                    <a:pt x="763431" y="364339"/>
                  </a:cubicBezTo>
                  <a:lnTo>
                    <a:pt x="762098" y="362911"/>
                  </a:lnTo>
                  <a:cubicBezTo>
                    <a:pt x="761717" y="360720"/>
                    <a:pt x="761431" y="356910"/>
                    <a:pt x="761621" y="354529"/>
                  </a:cubicBezTo>
                  <a:lnTo>
                    <a:pt x="763526" y="353005"/>
                  </a:lnTo>
                  <a:cubicBezTo>
                    <a:pt x="764193" y="352528"/>
                    <a:pt x="766098" y="352433"/>
                    <a:pt x="766860" y="352814"/>
                  </a:cubicBezTo>
                  <a:cubicBezTo>
                    <a:pt x="767622" y="353290"/>
                    <a:pt x="768098" y="354719"/>
                    <a:pt x="767812" y="355481"/>
                  </a:cubicBezTo>
                  <a:lnTo>
                    <a:pt x="767336" y="357577"/>
                  </a:lnTo>
                  <a:cubicBezTo>
                    <a:pt x="766384" y="359101"/>
                    <a:pt x="767241" y="360910"/>
                    <a:pt x="769146" y="361672"/>
                  </a:cubicBezTo>
                  <a:lnTo>
                    <a:pt x="770670" y="362625"/>
                  </a:lnTo>
                  <a:cubicBezTo>
                    <a:pt x="772861" y="364054"/>
                    <a:pt x="774099" y="363006"/>
                    <a:pt x="776099" y="362244"/>
                  </a:cubicBezTo>
                  <a:lnTo>
                    <a:pt x="778004" y="361482"/>
                  </a:lnTo>
                  <a:cubicBezTo>
                    <a:pt x="780767" y="361863"/>
                    <a:pt x="784291" y="363577"/>
                    <a:pt x="785815" y="365292"/>
                  </a:cubicBezTo>
                  <a:cubicBezTo>
                    <a:pt x="787339" y="367102"/>
                    <a:pt x="786386" y="373102"/>
                    <a:pt x="783529" y="373579"/>
                  </a:cubicBezTo>
                  <a:lnTo>
                    <a:pt x="780671" y="370626"/>
                  </a:lnTo>
                  <a:cubicBezTo>
                    <a:pt x="776766" y="366530"/>
                    <a:pt x="776004" y="366625"/>
                    <a:pt x="770003" y="371007"/>
                  </a:cubicBezTo>
                  <a:cubicBezTo>
                    <a:pt x="768860" y="371864"/>
                    <a:pt x="766955" y="371864"/>
                    <a:pt x="765717" y="372531"/>
                  </a:cubicBezTo>
                  <a:lnTo>
                    <a:pt x="762574" y="374341"/>
                  </a:lnTo>
                  <a:cubicBezTo>
                    <a:pt x="763050" y="377198"/>
                    <a:pt x="766955" y="378436"/>
                    <a:pt x="771337" y="377103"/>
                  </a:cubicBezTo>
                  <a:lnTo>
                    <a:pt x="775337" y="375865"/>
                  </a:lnTo>
                  <a:lnTo>
                    <a:pt x="786767" y="379579"/>
                  </a:lnTo>
                  <a:lnTo>
                    <a:pt x="788196" y="379389"/>
                  </a:lnTo>
                  <a:cubicBezTo>
                    <a:pt x="789720" y="379198"/>
                    <a:pt x="795244" y="376531"/>
                    <a:pt x="800388" y="373674"/>
                  </a:cubicBezTo>
                  <a:lnTo>
                    <a:pt x="806293" y="373769"/>
                  </a:lnTo>
                  <a:lnTo>
                    <a:pt x="812390" y="373960"/>
                  </a:lnTo>
                  <a:cubicBezTo>
                    <a:pt x="814580" y="373007"/>
                    <a:pt x="815533" y="371483"/>
                    <a:pt x="814580" y="370626"/>
                  </a:cubicBezTo>
                  <a:lnTo>
                    <a:pt x="813533" y="370054"/>
                  </a:lnTo>
                  <a:cubicBezTo>
                    <a:pt x="812961" y="369673"/>
                    <a:pt x="811913" y="369483"/>
                    <a:pt x="811246" y="369578"/>
                  </a:cubicBezTo>
                  <a:lnTo>
                    <a:pt x="801912" y="370816"/>
                  </a:lnTo>
                  <a:cubicBezTo>
                    <a:pt x="798769" y="367578"/>
                    <a:pt x="795530" y="364530"/>
                    <a:pt x="794673" y="363958"/>
                  </a:cubicBezTo>
                  <a:cubicBezTo>
                    <a:pt x="793816" y="363482"/>
                    <a:pt x="793149" y="360720"/>
                    <a:pt x="796102" y="359482"/>
                  </a:cubicBezTo>
                  <a:cubicBezTo>
                    <a:pt x="798959" y="358243"/>
                    <a:pt x="806770" y="363387"/>
                    <a:pt x="808389" y="363768"/>
                  </a:cubicBezTo>
                  <a:cubicBezTo>
                    <a:pt x="810008" y="364149"/>
                    <a:pt x="813628" y="360529"/>
                    <a:pt x="816104" y="359005"/>
                  </a:cubicBezTo>
                  <a:lnTo>
                    <a:pt x="818200" y="359291"/>
                  </a:lnTo>
                  <a:lnTo>
                    <a:pt x="825248" y="360434"/>
                  </a:lnTo>
                  <a:cubicBezTo>
                    <a:pt x="830868" y="359005"/>
                    <a:pt x="834583" y="356243"/>
                    <a:pt x="833440" y="354338"/>
                  </a:cubicBezTo>
                  <a:cubicBezTo>
                    <a:pt x="832392" y="352433"/>
                    <a:pt x="832297" y="347575"/>
                    <a:pt x="836011" y="348433"/>
                  </a:cubicBezTo>
                  <a:lnTo>
                    <a:pt x="838393" y="344908"/>
                  </a:lnTo>
                  <a:lnTo>
                    <a:pt x="839155" y="343765"/>
                  </a:lnTo>
                  <a:cubicBezTo>
                    <a:pt x="840107" y="342432"/>
                    <a:pt x="833916" y="343765"/>
                    <a:pt x="825534" y="346813"/>
                  </a:cubicBezTo>
                  <a:lnTo>
                    <a:pt x="820771" y="338241"/>
                  </a:lnTo>
                  <a:cubicBezTo>
                    <a:pt x="820676" y="338050"/>
                    <a:pt x="818104" y="338336"/>
                    <a:pt x="817533" y="338908"/>
                  </a:cubicBezTo>
                  <a:lnTo>
                    <a:pt x="815818" y="340527"/>
                  </a:lnTo>
                  <a:cubicBezTo>
                    <a:pt x="814104" y="342718"/>
                    <a:pt x="812485" y="343575"/>
                    <a:pt x="812199" y="342337"/>
                  </a:cubicBezTo>
                  <a:lnTo>
                    <a:pt x="811913" y="341384"/>
                  </a:lnTo>
                  <a:lnTo>
                    <a:pt x="810484" y="337098"/>
                  </a:lnTo>
                  <a:cubicBezTo>
                    <a:pt x="806579" y="335383"/>
                    <a:pt x="804103" y="335098"/>
                    <a:pt x="805055" y="336526"/>
                  </a:cubicBezTo>
                  <a:cubicBezTo>
                    <a:pt x="806008" y="337860"/>
                    <a:pt x="797626" y="342527"/>
                    <a:pt x="791053" y="342622"/>
                  </a:cubicBezTo>
                  <a:lnTo>
                    <a:pt x="784767" y="342241"/>
                  </a:lnTo>
                  <a:lnTo>
                    <a:pt x="778671" y="341860"/>
                  </a:lnTo>
                  <a:cubicBezTo>
                    <a:pt x="772003" y="341003"/>
                    <a:pt x="762383" y="340813"/>
                    <a:pt x="757335" y="341479"/>
                  </a:cubicBezTo>
                  <a:lnTo>
                    <a:pt x="755716" y="343575"/>
                  </a:lnTo>
                  <a:cubicBezTo>
                    <a:pt x="752668" y="347575"/>
                    <a:pt x="748191" y="347290"/>
                    <a:pt x="744191" y="348909"/>
                  </a:cubicBezTo>
                  <a:lnTo>
                    <a:pt x="739714" y="350623"/>
                  </a:lnTo>
                  <a:cubicBezTo>
                    <a:pt x="738761" y="348623"/>
                    <a:pt x="741524" y="346337"/>
                    <a:pt x="745905" y="345575"/>
                  </a:cubicBezTo>
                  <a:lnTo>
                    <a:pt x="749429" y="344146"/>
                  </a:lnTo>
                  <a:lnTo>
                    <a:pt x="752477" y="342908"/>
                  </a:lnTo>
                  <a:cubicBezTo>
                    <a:pt x="756001" y="340146"/>
                    <a:pt x="756383" y="337765"/>
                    <a:pt x="753430" y="337479"/>
                  </a:cubicBezTo>
                  <a:lnTo>
                    <a:pt x="751620" y="338050"/>
                  </a:lnTo>
                  <a:lnTo>
                    <a:pt x="746762" y="339479"/>
                  </a:lnTo>
                  <a:cubicBezTo>
                    <a:pt x="741619" y="341384"/>
                    <a:pt x="735332" y="343384"/>
                    <a:pt x="732856" y="343861"/>
                  </a:cubicBezTo>
                  <a:cubicBezTo>
                    <a:pt x="730284" y="344337"/>
                    <a:pt x="718949" y="340051"/>
                    <a:pt x="716759" y="339574"/>
                  </a:cubicBezTo>
                  <a:lnTo>
                    <a:pt x="716663" y="342241"/>
                  </a:lnTo>
                  <a:lnTo>
                    <a:pt x="716568" y="343480"/>
                  </a:lnTo>
                  <a:cubicBezTo>
                    <a:pt x="716568" y="345099"/>
                    <a:pt x="714187" y="345861"/>
                    <a:pt x="711329" y="345099"/>
                  </a:cubicBezTo>
                  <a:cubicBezTo>
                    <a:pt x="708376" y="344337"/>
                    <a:pt x="704090" y="351004"/>
                    <a:pt x="703900" y="353290"/>
                  </a:cubicBezTo>
                  <a:lnTo>
                    <a:pt x="703804" y="355386"/>
                  </a:lnTo>
                  <a:cubicBezTo>
                    <a:pt x="703709" y="357005"/>
                    <a:pt x="704281" y="359482"/>
                    <a:pt x="701042" y="358910"/>
                  </a:cubicBezTo>
                  <a:lnTo>
                    <a:pt x="696089" y="358053"/>
                  </a:lnTo>
                  <a:cubicBezTo>
                    <a:pt x="698851" y="356815"/>
                    <a:pt x="701137" y="354529"/>
                    <a:pt x="701137" y="352814"/>
                  </a:cubicBezTo>
                  <a:cubicBezTo>
                    <a:pt x="701137" y="351100"/>
                    <a:pt x="698280" y="347004"/>
                    <a:pt x="694756" y="348814"/>
                  </a:cubicBezTo>
                  <a:lnTo>
                    <a:pt x="694089" y="348337"/>
                  </a:lnTo>
                  <a:cubicBezTo>
                    <a:pt x="689326" y="345099"/>
                    <a:pt x="683040" y="347956"/>
                    <a:pt x="678659" y="345575"/>
                  </a:cubicBezTo>
                  <a:lnTo>
                    <a:pt x="675039" y="343670"/>
                  </a:lnTo>
                  <a:cubicBezTo>
                    <a:pt x="675229" y="345480"/>
                    <a:pt x="673991" y="347956"/>
                    <a:pt x="672277" y="349195"/>
                  </a:cubicBezTo>
                  <a:lnTo>
                    <a:pt x="670372" y="346623"/>
                  </a:lnTo>
                  <a:cubicBezTo>
                    <a:pt x="669610" y="345670"/>
                    <a:pt x="670181" y="343575"/>
                    <a:pt x="667800" y="345385"/>
                  </a:cubicBezTo>
                  <a:cubicBezTo>
                    <a:pt x="666943" y="346051"/>
                    <a:pt x="666181" y="347385"/>
                    <a:pt x="666276" y="348242"/>
                  </a:cubicBezTo>
                  <a:lnTo>
                    <a:pt x="666371" y="349385"/>
                  </a:lnTo>
                  <a:cubicBezTo>
                    <a:pt x="667419" y="350814"/>
                    <a:pt x="665800" y="352433"/>
                    <a:pt x="662752" y="353005"/>
                  </a:cubicBezTo>
                  <a:cubicBezTo>
                    <a:pt x="659704" y="353576"/>
                    <a:pt x="654370" y="349004"/>
                    <a:pt x="652846" y="348052"/>
                  </a:cubicBezTo>
                  <a:cubicBezTo>
                    <a:pt x="651417" y="347194"/>
                    <a:pt x="646559" y="346813"/>
                    <a:pt x="644750" y="349671"/>
                  </a:cubicBezTo>
                  <a:lnTo>
                    <a:pt x="636939" y="348433"/>
                  </a:lnTo>
                  <a:cubicBezTo>
                    <a:pt x="635320" y="348147"/>
                    <a:pt x="633510" y="348528"/>
                    <a:pt x="631795" y="348337"/>
                  </a:cubicBezTo>
                  <a:cubicBezTo>
                    <a:pt x="630843" y="348147"/>
                    <a:pt x="629319" y="347480"/>
                    <a:pt x="629128" y="346813"/>
                  </a:cubicBezTo>
                  <a:cubicBezTo>
                    <a:pt x="628652" y="344908"/>
                    <a:pt x="628938" y="343384"/>
                    <a:pt x="625700" y="345575"/>
                  </a:cubicBezTo>
                  <a:cubicBezTo>
                    <a:pt x="624080" y="346623"/>
                    <a:pt x="620842" y="346432"/>
                    <a:pt x="618460" y="346242"/>
                  </a:cubicBezTo>
                  <a:cubicBezTo>
                    <a:pt x="616556" y="346051"/>
                    <a:pt x="614746" y="344242"/>
                    <a:pt x="613126" y="344527"/>
                  </a:cubicBezTo>
                  <a:cubicBezTo>
                    <a:pt x="611888" y="344718"/>
                    <a:pt x="610936" y="348052"/>
                    <a:pt x="610174" y="347956"/>
                  </a:cubicBezTo>
                  <a:lnTo>
                    <a:pt x="603125" y="347385"/>
                  </a:lnTo>
                  <a:cubicBezTo>
                    <a:pt x="599125" y="351576"/>
                    <a:pt x="591124" y="352624"/>
                    <a:pt x="585218" y="349671"/>
                  </a:cubicBezTo>
                  <a:lnTo>
                    <a:pt x="577027" y="350623"/>
                  </a:lnTo>
                  <a:cubicBezTo>
                    <a:pt x="570454" y="351385"/>
                    <a:pt x="569311" y="351195"/>
                    <a:pt x="564263" y="347290"/>
                  </a:cubicBezTo>
                  <a:cubicBezTo>
                    <a:pt x="563501" y="346718"/>
                    <a:pt x="561977" y="346718"/>
                    <a:pt x="560834" y="346432"/>
                  </a:cubicBezTo>
                  <a:cubicBezTo>
                    <a:pt x="560834" y="346432"/>
                    <a:pt x="551785" y="353576"/>
                    <a:pt x="551690" y="353576"/>
                  </a:cubicBezTo>
                  <a:cubicBezTo>
                    <a:pt x="549214" y="355767"/>
                    <a:pt x="547118" y="359101"/>
                    <a:pt x="542737" y="355100"/>
                  </a:cubicBezTo>
                  <a:cubicBezTo>
                    <a:pt x="541975" y="354338"/>
                    <a:pt x="538736" y="354243"/>
                    <a:pt x="537974" y="354910"/>
                  </a:cubicBezTo>
                  <a:lnTo>
                    <a:pt x="533307" y="358910"/>
                  </a:lnTo>
                  <a:cubicBezTo>
                    <a:pt x="531688" y="355672"/>
                    <a:pt x="528640" y="353957"/>
                    <a:pt x="526544" y="355005"/>
                  </a:cubicBezTo>
                  <a:cubicBezTo>
                    <a:pt x="524449" y="356148"/>
                    <a:pt x="520448" y="356910"/>
                    <a:pt x="520543" y="355195"/>
                  </a:cubicBezTo>
                  <a:cubicBezTo>
                    <a:pt x="520639" y="353576"/>
                    <a:pt x="514733" y="356338"/>
                    <a:pt x="514257" y="356624"/>
                  </a:cubicBezTo>
                  <a:cubicBezTo>
                    <a:pt x="513781" y="356815"/>
                    <a:pt x="509399" y="356243"/>
                    <a:pt x="505113" y="355481"/>
                  </a:cubicBezTo>
                  <a:lnTo>
                    <a:pt x="505494" y="360053"/>
                  </a:lnTo>
                  <a:lnTo>
                    <a:pt x="505780" y="363387"/>
                  </a:lnTo>
                  <a:cubicBezTo>
                    <a:pt x="503208" y="363577"/>
                    <a:pt x="500827" y="364625"/>
                    <a:pt x="500541" y="365578"/>
                  </a:cubicBezTo>
                  <a:cubicBezTo>
                    <a:pt x="500255" y="366530"/>
                    <a:pt x="498445" y="368911"/>
                    <a:pt x="497112" y="368340"/>
                  </a:cubicBezTo>
                  <a:cubicBezTo>
                    <a:pt x="495874" y="367768"/>
                    <a:pt x="492254" y="365863"/>
                    <a:pt x="491778" y="365387"/>
                  </a:cubicBezTo>
                  <a:cubicBezTo>
                    <a:pt x="491302" y="364911"/>
                    <a:pt x="491302" y="363387"/>
                    <a:pt x="492731" y="363196"/>
                  </a:cubicBezTo>
                  <a:cubicBezTo>
                    <a:pt x="494159" y="363006"/>
                    <a:pt x="495112" y="361101"/>
                    <a:pt x="491778" y="359577"/>
                  </a:cubicBezTo>
                  <a:cubicBezTo>
                    <a:pt x="488444" y="358053"/>
                    <a:pt x="480443" y="361482"/>
                    <a:pt x="482158" y="363292"/>
                  </a:cubicBezTo>
                  <a:cubicBezTo>
                    <a:pt x="483872" y="365101"/>
                    <a:pt x="488635" y="369483"/>
                    <a:pt x="486634" y="370721"/>
                  </a:cubicBezTo>
                  <a:lnTo>
                    <a:pt x="485301" y="371578"/>
                  </a:lnTo>
                  <a:lnTo>
                    <a:pt x="477659" y="372641"/>
                  </a:lnTo>
                  <a:lnTo>
                    <a:pt x="478062" y="366435"/>
                  </a:lnTo>
                  <a:cubicBezTo>
                    <a:pt x="476443" y="365006"/>
                    <a:pt x="466346" y="362911"/>
                    <a:pt x="464441" y="359958"/>
                  </a:cubicBezTo>
                  <a:lnTo>
                    <a:pt x="464727" y="355195"/>
                  </a:lnTo>
                  <a:lnTo>
                    <a:pt x="464822" y="354433"/>
                  </a:lnTo>
                  <a:cubicBezTo>
                    <a:pt x="465203" y="353576"/>
                    <a:pt x="464632" y="353005"/>
                    <a:pt x="463679" y="353195"/>
                  </a:cubicBezTo>
                  <a:cubicBezTo>
                    <a:pt x="462632" y="353290"/>
                    <a:pt x="460536" y="356053"/>
                    <a:pt x="459393" y="358529"/>
                  </a:cubicBezTo>
                  <a:cubicBezTo>
                    <a:pt x="458250" y="361006"/>
                    <a:pt x="454250" y="365578"/>
                    <a:pt x="453107" y="362625"/>
                  </a:cubicBezTo>
                  <a:lnTo>
                    <a:pt x="448153" y="363006"/>
                  </a:lnTo>
                  <a:cubicBezTo>
                    <a:pt x="443391" y="363387"/>
                    <a:pt x="438533" y="365863"/>
                    <a:pt x="433675" y="363196"/>
                  </a:cubicBezTo>
                  <a:lnTo>
                    <a:pt x="430532" y="361482"/>
                  </a:lnTo>
                  <a:cubicBezTo>
                    <a:pt x="427199" y="362530"/>
                    <a:pt x="421579" y="364149"/>
                    <a:pt x="418054" y="365197"/>
                  </a:cubicBezTo>
                  <a:lnTo>
                    <a:pt x="415197" y="362530"/>
                  </a:lnTo>
                  <a:cubicBezTo>
                    <a:pt x="414721" y="362053"/>
                    <a:pt x="413101" y="361768"/>
                    <a:pt x="412625" y="362053"/>
                  </a:cubicBezTo>
                  <a:lnTo>
                    <a:pt x="408625" y="364435"/>
                  </a:lnTo>
                  <a:cubicBezTo>
                    <a:pt x="403576" y="366054"/>
                    <a:pt x="397290" y="367197"/>
                    <a:pt x="394528" y="366911"/>
                  </a:cubicBezTo>
                  <a:lnTo>
                    <a:pt x="392051" y="366625"/>
                  </a:lnTo>
                  <a:cubicBezTo>
                    <a:pt x="391099" y="366530"/>
                    <a:pt x="389956" y="365959"/>
                    <a:pt x="389384" y="366244"/>
                  </a:cubicBezTo>
                  <a:cubicBezTo>
                    <a:pt x="385098" y="368149"/>
                    <a:pt x="377954" y="369673"/>
                    <a:pt x="374335" y="368911"/>
                  </a:cubicBezTo>
                  <a:lnTo>
                    <a:pt x="373573" y="368816"/>
                  </a:lnTo>
                  <a:cubicBezTo>
                    <a:pt x="372430" y="367673"/>
                    <a:pt x="370525" y="367864"/>
                    <a:pt x="369286" y="369197"/>
                  </a:cubicBezTo>
                  <a:cubicBezTo>
                    <a:pt x="368048" y="370531"/>
                    <a:pt x="363286" y="373388"/>
                    <a:pt x="363286" y="370626"/>
                  </a:cubicBezTo>
                  <a:cubicBezTo>
                    <a:pt x="363286" y="367768"/>
                    <a:pt x="359761" y="362625"/>
                    <a:pt x="355380" y="364435"/>
                  </a:cubicBezTo>
                  <a:lnTo>
                    <a:pt x="352903" y="366911"/>
                  </a:lnTo>
                  <a:lnTo>
                    <a:pt x="350332" y="369578"/>
                  </a:lnTo>
                  <a:cubicBezTo>
                    <a:pt x="348903" y="368054"/>
                    <a:pt x="346808" y="366149"/>
                    <a:pt x="345760" y="365387"/>
                  </a:cubicBezTo>
                  <a:lnTo>
                    <a:pt x="344902" y="365482"/>
                  </a:lnTo>
                  <a:cubicBezTo>
                    <a:pt x="344045" y="365578"/>
                    <a:pt x="342616" y="366721"/>
                    <a:pt x="342712" y="367197"/>
                  </a:cubicBezTo>
                  <a:lnTo>
                    <a:pt x="343474" y="373483"/>
                  </a:lnTo>
                  <a:cubicBezTo>
                    <a:pt x="337378" y="373198"/>
                    <a:pt x="333282" y="372055"/>
                    <a:pt x="334330" y="371102"/>
                  </a:cubicBezTo>
                  <a:cubicBezTo>
                    <a:pt x="335377" y="370150"/>
                    <a:pt x="337283" y="366530"/>
                    <a:pt x="336520" y="365387"/>
                  </a:cubicBezTo>
                  <a:lnTo>
                    <a:pt x="336044" y="365387"/>
                  </a:lnTo>
                  <a:lnTo>
                    <a:pt x="328519" y="365673"/>
                  </a:lnTo>
                  <a:cubicBezTo>
                    <a:pt x="327186" y="370340"/>
                    <a:pt x="325186" y="373198"/>
                    <a:pt x="324138" y="372055"/>
                  </a:cubicBezTo>
                  <a:cubicBezTo>
                    <a:pt x="323090" y="370816"/>
                    <a:pt x="318994" y="368149"/>
                    <a:pt x="316994" y="368435"/>
                  </a:cubicBezTo>
                  <a:cubicBezTo>
                    <a:pt x="315089" y="368721"/>
                    <a:pt x="312232" y="373483"/>
                    <a:pt x="310708" y="373960"/>
                  </a:cubicBezTo>
                  <a:lnTo>
                    <a:pt x="310327" y="373579"/>
                  </a:lnTo>
                  <a:lnTo>
                    <a:pt x="309374" y="372626"/>
                  </a:lnTo>
                  <a:cubicBezTo>
                    <a:pt x="308803" y="371197"/>
                    <a:pt x="307660" y="370435"/>
                    <a:pt x="306612" y="371007"/>
                  </a:cubicBezTo>
                  <a:lnTo>
                    <a:pt x="305659" y="371197"/>
                  </a:lnTo>
                  <a:cubicBezTo>
                    <a:pt x="304040" y="371483"/>
                    <a:pt x="302326" y="371769"/>
                    <a:pt x="300707" y="371578"/>
                  </a:cubicBezTo>
                  <a:lnTo>
                    <a:pt x="296420" y="371483"/>
                  </a:lnTo>
                  <a:cubicBezTo>
                    <a:pt x="291086" y="370912"/>
                    <a:pt x="286419" y="371102"/>
                    <a:pt x="286133" y="372055"/>
                  </a:cubicBezTo>
                  <a:cubicBezTo>
                    <a:pt x="285848" y="373007"/>
                    <a:pt x="284419" y="374531"/>
                    <a:pt x="283752" y="372531"/>
                  </a:cubicBezTo>
                  <a:cubicBezTo>
                    <a:pt x="283085" y="370626"/>
                    <a:pt x="276037" y="370626"/>
                    <a:pt x="275846" y="371674"/>
                  </a:cubicBezTo>
                  <a:cubicBezTo>
                    <a:pt x="275656" y="372721"/>
                    <a:pt x="274132" y="375769"/>
                    <a:pt x="273084" y="376150"/>
                  </a:cubicBezTo>
                  <a:lnTo>
                    <a:pt x="272703" y="375960"/>
                  </a:lnTo>
                  <a:lnTo>
                    <a:pt x="266512" y="371674"/>
                  </a:lnTo>
                  <a:cubicBezTo>
                    <a:pt x="259082" y="373293"/>
                    <a:pt x="252129" y="375198"/>
                    <a:pt x="250986" y="375865"/>
                  </a:cubicBezTo>
                  <a:lnTo>
                    <a:pt x="249271" y="374722"/>
                  </a:lnTo>
                  <a:cubicBezTo>
                    <a:pt x="246509" y="372912"/>
                    <a:pt x="244700" y="373864"/>
                    <a:pt x="244700" y="376817"/>
                  </a:cubicBezTo>
                  <a:cubicBezTo>
                    <a:pt x="244700" y="377484"/>
                    <a:pt x="245081" y="378436"/>
                    <a:pt x="244604" y="378817"/>
                  </a:cubicBezTo>
                  <a:cubicBezTo>
                    <a:pt x="243937" y="379484"/>
                    <a:pt x="242794" y="379960"/>
                    <a:pt x="241747" y="380151"/>
                  </a:cubicBezTo>
                  <a:lnTo>
                    <a:pt x="241175" y="380246"/>
                  </a:lnTo>
                  <a:cubicBezTo>
                    <a:pt x="240413" y="379675"/>
                    <a:pt x="238508" y="377674"/>
                    <a:pt x="236984" y="375579"/>
                  </a:cubicBezTo>
                  <a:cubicBezTo>
                    <a:pt x="235460" y="373579"/>
                    <a:pt x="227650" y="369864"/>
                    <a:pt x="226507" y="370626"/>
                  </a:cubicBezTo>
                  <a:cubicBezTo>
                    <a:pt x="225364" y="371388"/>
                    <a:pt x="222316" y="374245"/>
                    <a:pt x="219839" y="375293"/>
                  </a:cubicBezTo>
                  <a:cubicBezTo>
                    <a:pt x="217363" y="376341"/>
                    <a:pt x="214791" y="381675"/>
                    <a:pt x="213839" y="381389"/>
                  </a:cubicBezTo>
                  <a:lnTo>
                    <a:pt x="213839" y="381199"/>
                  </a:lnTo>
                  <a:cubicBezTo>
                    <a:pt x="214029" y="379103"/>
                    <a:pt x="212981" y="377484"/>
                    <a:pt x="210409" y="378341"/>
                  </a:cubicBezTo>
                  <a:cubicBezTo>
                    <a:pt x="209266" y="378722"/>
                    <a:pt x="209171" y="381103"/>
                    <a:pt x="208600" y="382627"/>
                  </a:cubicBezTo>
                  <a:lnTo>
                    <a:pt x="208314" y="383199"/>
                  </a:lnTo>
                  <a:cubicBezTo>
                    <a:pt x="207838" y="383866"/>
                    <a:pt x="207742" y="382532"/>
                    <a:pt x="208124" y="380246"/>
                  </a:cubicBezTo>
                  <a:cubicBezTo>
                    <a:pt x="208504" y="377960"/>
                    <a:pt x="206314" y="371578"/>
                    <a:pt x="209266" y="369578"/>
                  </a:cubicBezTo>
                  <a:lnTo>
                    <a:pt x="211838" y="367673"/>
                  </a:lnTo>
                  <a:lnTo>
                    <a:pt x="212886" y="366911"/>
                  </a:lnTo>
                  <a:cubicBezTo>
                    <a:pt x="214029" y="365387"/>
                    <a:pt x="211457" y="364339"/>
                    <a:pt x="207171" y="364435"/>
                  </a:cubicBezTo>
                  <a:lnTo>
                    <a:pt x="205171" y="365768"/>
                  </a:lnTo>
                  <a:cubicBezTo>
                    <a:pt x="201837" y="368054"/>
                    <a:pt x="199837" y="368149"/>
                    <a:pt x="196693" y="365768"/>
                  </a:cubicBezTo>
                  <a:cubicBezTo>
                    <a:pt x="195836" y="365101"/>
                    <a:pt x="192026" y="365673"/>
                    <a:pt x="191074" y="366625"/>
                  </a:cubicBezTo>
                  <a:cubicBezTo>
                    <a:pt x="190216" y="367578"/>
                    <a:pt x="190598" y="369959"/>
                    <a:pt x="191455" y="371293"/>
                  </a:cubicBezTo>
                  <a:lnTo>
                    <a:pt x="192407" y="372721"/>
                  </a:lnTo>
                  <a:cubicBezTo>
                    <a:pt x="194217" y="373674"/>
                    <a:pt x="194598" y="375674"/>
                    <a:pt x="193455" y="377103"/>
                  </a:cubicBezTo>
                  <a:cubicBezTo>
                    <a:pt x="192217" y="378532"/>
                    <a:pt x="186692" y="381580"/>
                    <a:pt x="183454" y="381008"/>
                  </a:cubicBezTo>
                  <a:lnTo>
                    <a:pt x="187168" y="377865"/>
                  </a:lnTo>
                  <a:lnTo>
                    <a:pt x="190693" y="374817"/>
                  </a:lnTo>
                  <a:cubicBezTo>
                    <a:pt x="186787" y="373293"/>
                    <a:pt x="183454" y="373579"/>
                    <a:pt x="183263" y="375484"/>
                  </a:cubicBezTo>
                  <a:cubicBezTo>
                    <a:pt x="182977" y="377389"/>
                    <a:pt x="182216" y="380627"/>
                    <a:pt x="182025" y="378627"/>
                  </a:cubicBezTo>
                  <a:cubicBezTo>
                    <a:pt x="181834" y="376627"/>
                    <a:pt x="175167" y="378913"/>
                    <a:pt x="173738" y="377579"/>
                  </a:cubicBezTo>
                  <a:cubicBezTo>
                    <a:pt x="172309" y="376150"/>
                    <a:pt x="167071" y="373293"/>
                    <a:pt x="165737" y="374722"/>
                  </a:cubicBezTo>
                  <a:cubicBezTo>
                    <a:pt x="164404" y="376150"/>
                    <a:pt x="161165" y="378436"/>
                    <a:pt x="161832" y="376436"/>
                  </a:cubicBezTo>
                  <a:cubicBezTo>
                    <a:pt x="162499" y="374436"/>
                    <a:pt x="155069" y="375769"/>
                    <a:pt x="155069" y="377484"/>
                  </a:cubicBezTo>
                  <a:cubicBezTo>
                    <a:pt x="155069" y="379103"/>
                    <a:pt x="151164" y="384437"/>
                    <a:pt x="146401" y="384342"/>
                  </a:cubicBezTo>
                  <a:lnTo>
                    <a:pt x="142306" y="384723"/>
                  </a:lnTo>
                  <a:cubicBezTo>
                    <a:pt x="139543" y="384913"/>
                    <a:pt x="137067" y="386247"/>
                    <a:pt x="134305" y="386723"/>
                  </a:cubicBezTo>
                  <a:cubicBezTo>
                    <a:pt x="130209" y="387390"/>
                    <a:pt x="132495" y="383008"/>
                    <a:pt x="130209" y="382723"/>
                  </a:cubicBezTo>
                  <a:lnTo>
                    <a:pt x="126494" y="382342"/>
                  </a:lnTo>
                  <a:cubicBezTo>
                    <a:pt x="122208" y="383199"/>
                    <a:pt x="119827" y="384151"/>
                    <a:pt x="121160" y="384437"/>
                  </a:cubicBezTo>
                  <a:cubicBezTo>
                    <a:pt x="122494" y="384723"/>
                    <a:pt x="124970" y="387676"/>
                    <a:pt x="123637" y="390438"/>
                  </a:cubicBezTo>
                  <a:lnTo>
                    <a:pt x="120303" y="388914"/>
                  </a:lnTo>
                  <a:cubicBezTo>
                    <a:pt x="116969" y="387390"/>
                    <a:pt x="116112" y="392438"/>
                    <a:pt x="112874" y="389771"/>
                  </a:cubicBezTo>
                  <a:cubicBezTo>
                    <a:pt x="111445" y="388533"/>
                    <a:pt x="108206" y="388914"/>
                    <a:pt x="106111" y="388152"/>
                  </a:cubicBezTo>
                  <a:cubicBezTo>
                    <a:pt x="103539" y="387199"/>
                    <a:pt x="101348" y="385580"/>
                    <a:pt x="98776" y="384818"/>
                  </a:cubicBezTo>
                  <a:lnTo>
                    <a:pt x="97062" y="384342"/>
                  </a:lnTo>
                  <a:cubicBezTo>
                    <a:pt x="93824" y="384723"/>
                    <a:pt x="92299" y="386247"/>
                    <a:pt x="93538" y="387676"/>
                  </a:cubicBezTo>
                  <a:cubicBezTo>
                    <a:pt x="94776" y="389104"/>
                    <a:pt x="97157" y="392724"/>
                    <a:pt x="96491" y="393295"/>
                  </a:cubicBezTo>
                  <a:cubicBezTo>
                    <a:pt x="95824" y="393772"/>
                    <a:pt x="92776" y="395010"/>
                    <a:pt x="92014" y="394153"/>
                  </a:cubicBezTo>
                  <a:cubicBezTo>
                    <a:pt x="91252" y="393295"/>
                    <a:pt x="88490" y="391200"/>
                    <a:pt x="88108" y="392057"/>
                  </a:cubicBezTo>
                  <a:cubicBezTo>
                    <a:pt x="87727" y="392914"/>
                    <a:pt x="84679" y="393105"/>
                    <a:pt x="82203" y="390724"/>
                  </a:cubicBezTo>
                  <a:lnTo>
                    <a:pt x="77536" y="390819"/>
                  </a:lnTo>
                  <a:lnTo>
                    <a:pt x="74678" y="390914"/>
                  </a:lnTo>
                  <a:cubicBezTo>
                    <a:pt x="71916" y="391486"/>
                    <a:pt x="68011" y="392533"/>
                    <a:pt x="65915" y="393295"/>
                  </a:cubicBezTo>
                  <a:lnTo>
                    <a:pt x="65534" y="392914"/>
                  </a:lnTo>
                  <a:cubicBezTo>
                    <a:pt x="62772" y="389962"/>
                    <a:pt x="61343" y="392533"/>
                    <a:pt x="60010" y="393772"/>
                  </a:cubicBezTo>
                  <a:cubicBezTo>
                    <a:pt x="57819" y="395581"/>
                    <a:pt x="56104" y="395962"/>
                    <a:pt x="53628" y="394057"/>
                  </a:cubicBezTo>
                  <a:lnTo>
                    <a:pt x="52866" y="393486"/>
                  </a:lnTo>
                  <a:cubicBezTo>
                    <a:pt x="50961" y="393772"/>
                    <a:pt x="49532" y="394629"/>
                    <a:pt x="49818" y="395486"/>
                  </a:cubicBezTo>
                  <a:cubicBezTo>
                    <a:pt x="50104" y="396248"/>
                    <a:pt x="48389" y="400058"/>
                    <a:pt x="45246" y="401296"/>
                  </a:cubicBezTo>
                  <a:lnTo>
                    <a:pt x="44008" y="397486"/>
                  </a:lnTo>
                  <a:lnTo>
                    <a:pt x="43150" y="394819"/>
                  </a:lnTo>
                  <a:cubicBezTo>
                    <a:pt x="41150" y="395200"/>
                    <a:pt x="36483" y="395486"/>
                    <a:pt x="32959" y="395486"/>
                  </a:cubicBezTo>
                  <a:lnTo>
                    <a:pt x="29816" y="395581"/>
                  </a:lnTo>
                  <a:cubicBezTo>
                    <a:pt x="27053" y="395677"/>
                    <a:pt x="24577" y="392057"/>
                    <a:pt x="21433" y="395296"/>
                  </a:cubicBezTo>
                  <a:lnTo>
                    <a:pt x="20957" y="395772"/>
                  </a:lnTo>
                  <a:cubicBezTo>
                    <a:pt x="18004" y="394534"/>
                    <a:pt x="16099" y="393105"/>
                    <a:pt x="16861" y="392629"/>
                  </a:cubicBezTo>
                  <a:cubicBezTo>
                    <a:pt x="17528" y="392152"/>
                    <a:pt x="22291" y="389866"/>
                    <a:pt x="25434" y="388247"/>
                  </a:cubicBezTo>
                  <a:lnTo>
                    <a:pt x="27625" y="386342"/>
                  </a:lnTo>
                  <a:cubicBezTo>
                    <a:pt x="28673" y="385390"/>
                    <a:pt x="24577" y="383389"/>
                    <a:pt x="28006" y="381961"/>
                  </a:cubicBezTo>
                  <a:cubicBezTo>
                    <a:pt x="30196" y="381103"/>
                    <a:pt x="32006" y="379675"/>
                    <a:pt x="34292" y="379103"/>
                  </a:cubicBezTo>
                  <a:lnTo>
                    <a:pt x="38769" y="378055"/>
                  </a:lnTo>
                  <a:cubicBezTo>
                    <a:pt x="40293" y="374817"/>
                    <a:pt x="42484" y="371864"/>
                    <a:pt x="43532" y="371388"/>
                  </a:cubicBezTo>
                  <a:cubicBezTo>
                    <a:pt x="44579" y="370912"/>
                    <a:pt x="47818" y="371007"/>
                    <a:pt x="48199" y="369388"/>
                  </a:cubicBezTo>
                  <a:cubicBezTo>
                    <a:pt x="48580" y="367864"/>
                    <a:pt x="37626" y="358053"/>
                    <a:pt x="39245" y="358434"/>
                  </a:cubicBezTo>
                  <a:cubicBezTo>
                    <a:pt x="40865" y="358815"/>
                    <a:pt x="45627" y="358243"/>
                    <a:pt x="46389" y="356243"/>
                  </a:cubicBezTo>
                  <a:cubicBezTo>
                    <a:pt x="47151" y="354338"/>
                    <a:pt x="51437" y="350909"/>
                    <a:pt x="53818" y="354243"/>
                  </a:cubicBezTo>
                  <a:lnTo>
                    <a:pt x="53628" y="356529"/>
                  </a:lnTo>
                  <a:lnTo>
                    <a:pt x="53533" y="358339"/>
                  </a:lnTo>
                  <a:cubicBezTo>
                    <a:pt x="50390" y="360625"/>
                    <a:pt x="51628" y="363482"/>
                    <a:pt x="56390" y="364816"/>
                  </a:cubicBezTo>
                  <a:lnTo>
                    <a:pt x="58581" y="367006"/>
                  </a:lnTo>
                  <a:lnTo>
                    <a:pt x="60772" y="369197"/>
                  </a:lnTo>
                  <a:cubicBezTo>
                    <a:pt x="64106" y="370912"/>
                    <a:pt x="66868" y="370816"/>
                    <a:pt x="66868" y="368911"/>
                  </a:cubicBezTo>
                  <a:cubicBezTo>
                    <a:pt x="66868" y="367006"/>
                    <a:pt x="68677" y="362815"/>
                    <a:pt x="70964" y="363768"/>
                  </a:cubicBezTo>
                  <a:lnTo>
                    <a:pt x="71344" y="363482"/>
                  </a:lnTo>
                  <a:lnTo>
                    <a:pt x="73535" y="361768"/>
                  </a:lnTo>
                  <a:cubicBezTo>
                    <a:pt x="74107" y="363196"/>
                    <a:pt x="73059" y="367102"/>
                    <a:pt x="71344" y="370340"/>
                  </a:cubicBezTo>
                  <a:lnTo>
                    <a:pt x="69630" y="373198"/>
                  </a:lnTo>
                  <a:lnTo>
                    <a:pt x="65820" y="379484"/>
                  </a:lnTo>
                  <a:cubicBezTo>
                    <a:pt x="67153" y="383580"/>
                    <a:pt x="69535" y="385009"/>
                    <a:pt x="71154" y="382532"/>
                  </a:cubicBezTo>
                  <a:cubicBezTo>
                    <a:pt x="72773" y="380056"/>
                    <a:pt x="76393" y="371483"/>
                    <a:pt x="79345" y="368721"/>
                  </a:cubicBezTo>
                  <a:lnTo>
                    <a:pt x="80203" y="365197"/>
                  </a:lnTo>
                  <a:cubicBezTo>
                    <a:pt x="80679" y="363196"/>
                    <a:pt x="82203" y="364720"/>
                    <a:pt x="82489" y="366244"/>
                  </a:cubicBezTo>
                  <a:lnTo>
                    <a:pt x="83060" y="369673"/>
                  </a:lnTo>
                  <a:cubicBezTo>
                    <a:pt x="85918" y="368816"/>
                    <a:pt x="89442" y="367006"/>
                    <a:pt x="90966" y="365673"/>
                  </a:cubicBezTo>
                  <a:cubicBezTo>
                    <a:pt x="92395" y="364339"/>
                    <a:pt x="102682" y="365197"/>
                    <a:pt x="108492" y="363958"/>
                  </a:cubicBezTo>
                  <a:lnTo>
                    <a:pt x="113921" y="366054"/>
                  </a:lnTo>
                  <a:cubicBezTo>
                    <a:pt x="115350" y="366625"/>
                    <a:pt x="118398" y="367006"/>
                    <a:pt x="118493" y="364149"/>
                  </a:cubicBezTo>
                  <a:cubicBezTo>
                    <a:pt x="118589" y="362339"/>
                    <a:pt x="122779" y="360434"/>
                    <a:pt x="118303" y="358624"/>
                  </a:cubicBezTo>
                  <a:lnTo>
                    <a:pt x="117350" y="358243"/>
                  </a:lnTo>
                  <a:cubicBezTo>
                    <a:pt x="115541" y="356243"/>
                    <a:pt x="115636" y="355005"/>
                    <a:pt x="117541" y="355481"/>
                  </a:cubicBezTo>
                  <a:cubicBezTo>
                    <a:pt x="119446" y="355957"/>
                    <a:pt x="123446" y="357100"/>
                    <a:pt x="125827" y="357005"/>
                  </a:cubicBezTo>
                  <a:cubicBezTo>
                    <a:pt x="128209" y="356815"/>
                    <a:pt x="133924" y="360815"/>
                    <a:pt x="138972" y="359577"/>
                  </a:cubicBezTo>
                  <a:lnTo>
                    <a:pt x="143830" y="359196"/>
                  </a:lnTo>
                  <a:lnTo>
                    <a:pt x="143830" y="356708"/>
                  </a:lnTo>
                  <a:lnTo>
                    <a:pt x="146306" y="358434"/>
                  </a:lnTo>
                  <a:lnTo>
                    <a:pt x="147735" y="359386"/>
                  </a:lnTo>
                  <a:lnTo>
                    <a:pt x="150021" y="360815"/>
                  </a:lnTo>
                  <a:cubicBezTo>
                    <a:pt x="153069" y="359482"/>
                    <a:pt x="160022" y="357481"/>
                    <a:pt x="165547" y="356338"/>
                  </a:cubicBezTo>
                  <a:lnTo>
                    <a:pt x="160308" y="350909"/>
                  </a:lnTo>
                  <a:cubicBezTo>
                    <a:pt x="160117" y="350719"/>
                    <a:pt x="160689" y="349671"/>
                    <a:pt x="161165" y="349576"/>
                  </a:cubicBezTo>
                  <a:cubicBezTo>
                    <a:pt x="161927" y="349385"/>
                    <a:pt x="163070" y="349290"/>
                    <a:pt x="163642" y="349576"/>
                  </a:cubicBezTo>
                  <a:lnTo>
                    <a:pt x="170690" y="353862"/>
                  </a:lnTo>
                  <a:cubicBezTo>
                    <a:pt x="171738" y="350338"/>
                    <a:pt x="173071" y="347099"/>
                    <a:pt x="173548" y="346718"/>
                  </a:cubicBezTo>
                  <a:cubicBezTo>
                    <a:pt x="174024" y="346337"/>
                    <a:pt x="175358" y="346909"/>
                    <a:pt x="175453" y="348909"/>
                  </a:cubicBezTo>
                  <a:lnTo>
                    <a:pt x="176119" y="349099"/>
                  </a:lnTo>
                  <a:lnTo>
                    <a:pt x="181739" y="350433"/>
                  </a:lnTo>
                  <a:cubicBezTo>
                    <a:pt x="183168" y="354624"/>
                    <a:pt x="184787" y="358339"/>
                    <a:pt x="185264" y="358624"/>
                  </a:cubicBezTo>
                  <a:cubicBezTo>
                    <a:pt x="185740" y="359005"/>
                    <a:pt x="187073" y="358910"/>
                    <a:pt x="188026" y="358243"/>
                  </a:cubicBezTo>
                  <a:cubicBezTo>
                    <a:pt x="188883" y="357577"/>
                    <a:pt x="191645" y="356338"/>
                    <a:pt x="192217" y="357100"/>
                  </a:cubicBezTo>
                  <a:cubicBezTo>
                    <a:pt x="192788" y="357767"/>
                    <a:pt x="196122" y="358339"/>
                    <a:pt x="198313" y="356624"/>
                  </a:cubicBezTo>
                  <a:lnTo>
                    <a:pt x="200789" y="355957"/>
                  </a:lnTo>
                  <a:lnTo>
                    <a:pt x="208790" y="353767"/>
                  </a:lnTo>
                  <a:cubicBezTo>
                    <a:pt x="210219" y="347671"/>
                    <a:pt x="211648" y="342527"/>
                    <a:pt x="211838" y="342241"/>
                  </a:cubicBezTo>
                  <a:cubicBezTo>
                    <a:pt x="212124" y="341956"/>
                    <a:pt x="214219" y="341860"/>
                    <a:pt x="215934" y="342527"/>
                  </a:cubicBezTo>
                  <a:cubicBezTo>
                    <a:pt x="217649" y="343194"/>
                    <a:pt x="215267" y="351195"/>
                    <a:pt x="216886" y="351576"/>
                  </a:cubicBezTo>
                  <a:cubicBezTo>
                    <a:pt x="218506" y="352052"/>
                    <a:pt x="226126" y="351195"/>
                    <a:pt x="230317" y="348909"/>
                  </a:cubicBezTo>
                  <a:lnTo>
                    <a:pt x="234222" y="346623"/>
                  </a:lnTo>
                  <a:cubicBezTo>
                    <a:pt x="234698" y="346337"/>
                    <a:pt x="234603" y="345289"/>
                    <a:pt x="234412" y="344718"/>
                  </a:cubicBezTo>
                  <a:cubicBezTo>
                    <a:pt x="234222" y="344337"/>
                    <a:pt x="233460" y="343670"/>
                    <a:pt x="232889" y="343670"/>
                  </a:cubicBezTo>
                  <a:lnTo>
                    <a:pt x="226983" y="343670"/>
                  </a:lnTo>
                  <a:cubicBezTo>
                    <a:pt x="226888" y="341194"/>
                    <a:pt x="229174" y="339670"/>
                    <a:pt x="232222" y="340241"/>
                  </a:cubicBezTo>
                  <a:cubicBezTo>
                    <a:pt x="235270" y="340813"/>
                    <a:pt x="241651" y="344813"/>
                    <a:pt x="240604" y="345670"/>
                  </a:cubicBezTo>
                  <a:cubicBezTo>
                    <a:pt x="239651" y="346528"/>
                    <a:pt x="241080" y="350242"/>
                    <a:pt x="245461" y="352433"/>
                  </a:cubicBezTo>
                  <a:cubicBezTo>
                    <a:pt x="249843" y="354624"/>
                    <a:pt x="262511" y="349385"/>
                    <a:pt x="261749" y="348337"/>
                  </a:cubicBezTo>
                  <a:lnTo>
                    <a:pt x="261178" y="347194"/>
                  </a:lnTo>
                  <a:lnTo>
                    <a:pt x="260225" y="345385"/>
                  </a:lnTo>
                  <a:cubicBezTo>
                    <a:pt x="262130" y="343194"/>
                    <a:pt x="266893" y="340622"/>
                    <a:pt x="270798" y="339479"/>
                  </a:cubicBezTo>
                  <a:cubicBezTo>
                    <a:pt x="274608" y="338336"/>
                    <a:pt x="285657" y="340336"/>
                    <a:pt x="286514" y="338241"/>
                  </a:cubicBezTo>
                  <a:cubicBezTo>
                    <a:pt x="287371" y="336241"/>
                    <a:pt x="290515" y="330811"/>
                    <a:pt x="291277" y="331859"/>
                  </a:cubicBezTo>
                  <a:cubicBezTo>
                    <a:pt x="291943" y="332907"/>
                    <a:pt x="295563" y="333574"/>
                    <a:pt x="297658" y="330907"/>
                  </a:cubicBezTo>
                  <a:lnTo>
                    <a:pt x="299373" y="329287"/>
                  </a:lnTo>
                  <a:cubicBezTo>
                    <a:pt x="300040" y="328716"/>
                    <a:pt x="302611" y="328525"/>
                    <a:pt x="302611" y="328621"/>
                  </a:cubicBezTo>
                  <a:cubicBezTo>
                    <a:pt x="305564" y="336145"/>
                    <a:pt x="313089" y="331669"/>
                    <a:pt x="318423" y="332621"/>
                  </a:cubicBezTo>
                  <a:cubicBezTo>
                    <a:pt x="319471" y="332812"/>
                    <a:pt x="320804" y="332240"/>
                    <a:pt x="321757" y="331764"/>
                  </a:cubicBezTo>
                  <a:cubicBezTo>
                    <a:pt x="322233" y="331478"/>
                    <a:pt x="322138" y="330430"/>
                    <a:pt x="321947" y="329859"/>
                  </a:cubicBezTo>
                  <a:lnTo>
                    <a:pt x="321757" y="329478"/>
                  </a:lnTo>
                  <a:cubicBezTo>
                    <a:pt x="320995" y="329097"/>
                    <a:pt x="317470" y="328716"/>
                    <a:pt x="314041" y="328525"/>
                  </a:cubicBezTo>
                  <a:lnTo>
                    <a:pt x="310803" y="328430"/>
                  </a:lnTo>
                  <a:cubicBezTo>
                    <a:pt x="308612" y="328335"/>
                    <a:pt x="306421" y="326716"/>
                    <a:pt x="304135" y="326525"/>
                  </a:cubicBezTo>
                  <a:lnTo>
                    <a:pt x="300897" y="326335"/>
                  </a:lnTo>
                  <a:cubicBezTo>
                    <a:pt x="299468" y="324430"/>
                    <a:pt x="297087" y="321763"/>
                    <a:pt x="295468" y="320239"/>
                  </a:cubicBezTo>
                  <a:cubicBezTo>
                    <a:pt x="293849" y="318810"/>
                    <a:pt x="286324" y="321667"/>
                    <a:pt x="284800" y="321763"/>
                  </a:cubicBezTo>
                  <a:cubicBezTo>
                    <a:pt x="283276" y="321953"/>
                    <a:pt x="279847" y="320429"/>
                    <a:pt x="280704" y="318143"/>
                  </a:cubicBezTo>
                  <a:cubicBezTo>
                    <a:pt x="281561" y="315857"/>
                    <a:pt x="281466" y="309571"/>
                    <a:pt x="280133" y="309285"/>
                  </a:cubicBezTo>
                  <a:lnTo>
                    <a:pt x="279751" y="309571"/>
                  </a:lnTo>
                  <a:cubicBezTo>
                    <a:pt x="277370" y="311571"/>
                    <a:pt x="275275" y="315286"/>
                    <a:pt x="272798" y="315476"/>
                  </a:cubicBezTo>
                  <a:lnTo>
                    <a:pt x="268131" y="315857"/>
                  </a:lnTo>
                  <a:cubicBezTo>
                    <a:pt x="265654" y="318334"/>
                    <a:pt x="261749" y="321572"/>
                    <a:pt x="259558" y="323001"/>
                  </a:cubicBezTo>
                  <a:lnTo>
                    <a:pt x="254701" y="318905"/>
                  </a:lnTo>
                  <a:lnTo>
                    <a:pt x="252986" y="317476"/>
                  </a:lnTo>
                  <a:cubicBezTo>
                    <a:pt x="250986" y="315952"/>
                    <a:pt x="248033" y="314428"/>
                    <a:pt x="246414" y="314143"/>
                  </a:cubicBezTo>
                  <a:lnTo>
                    <a:pt x="245081" y="314524"/>
                  </a:lnTo>
                  <a:lnTo>
                    <a:pt x="239080" y="316143"/>
                  </a:lnTo>
                  <a:cubicBezTo>
                    <a:pt x="236984" y="313666"/>
                    <a:pt x="235079" y="311380"/>
                    <a:pt x="234698" y="311095"/>
                  </a:cubicBezTo>
                  <a:cubicBezTo>
                    <a:pt x="234412" y="310809"/>
                    <a:pt x="231841" y="311857"/>
                    <a:pt x="230221" y="314333"/>
                  </a:cubicBezTo>
                  <a:lnTo>
                    <a:pt x="227935" y="315571"/>
                  </a:lnTo>
                  <a:cubicBezTo>
                    <a:pt x="225745" y="316810"/>
                    <a:pt x="222030" y="315286"/>
                    <a:pt x="220125" y="317857"/>
                  </a:cubicBezTo>
                  <a:cubicBezTo>
                    <a:pt x="219839" y="318238"/>
                    <a:pt x="218315" y="318238"/>
                    <a:pt x="217744" y="317953"/>
                  </a:cubicBezTo>
                  <a:cubicBezTo>
                    <a:pt x="215267" y="316905"/>
                    <a:pt x="212981" y="315571"/>
                    <a:pt x="210505" y="314428"/>
                  </a:cubicBezTo>
                  <a:cubicBezTo>
                    <a:pt x="208790" y="313571"/>
                    <a:pt x="207266" y="316810"/>
                    <a:pt x="204790" y="314333"/>
                  </a:cubicBezTo>
                  <a:lnTo>
                    <a:pt x="203361" y="312809"/>
                  </a:lnTo>
                  <a:cubicBezTo>
                    <a:pt x="199932" y="312333"/>
                    <a:pt x="192312" y="310999"/>
                    <a:pt x="186311" y="309952"/>
                  </a:cubicBezTo>
                  <a:lnTo>
                    <a:pt x="181834" y="306332"/>
                  </a:lnTo>
                  <a:lnTo>
                    <a:pt x="179834" y="304713"/>
                  </a:lnTo>
                  <a:cubicBezTo>
                    <a:pt x="175167" y="304999"/>
                    <a:pt x="171452" y="306713"/>
                    <a:pt x="171833" y="308523"/>
                  </a:cubicBezTo>
                  <a:cubicBezTo>
                    <a:pt x="172119" y="310237"/>
                    <a:pt x="167261" y="315476"/>
                    <a:pt x="160784" y="315381"/>
                  </a:cubicBezTo>
                  <a:lnTo>
                    <a:pt x="155069" y="316048"/>
                  </a:lnTo>
                  <a:cubicBezTo>
                    <a:pt x="150307" y="316619"/>
                    <a:pt x="153069" y="311952"/>
                    <a:pt x="149735" y="311761"/>
                  </a:cubicBezTo>
                  <a:cubicBezTo>
                    <a:pt x="146973" y="311571"/>
                    <a:pt x="144116" y="311095"/>
                    <a:pt x="141544" y="310428"/>
                  </a:cubicBezTo>
                  <a:lnTo>
                    <a:pt x="140972" y="310333"/>
                  </a:lnTo>
                  <a:cubicBezTo>
                    <a:pt x="140686" y="308047"/>
                    <a:pt x="139067" y="308523"/>
                    <a:pt x="137258" y="311380"/>
                  </a:cubicBezTo>
                  <a:lnTo>
                    <a:pt x="135733" y="313095"/>
                  </a:lnTo>
                  <a:cubicBezTo>
                    <a:pt x="135257" y="313666"/>
                    <a:pt x="133257" y="314047"/>
                    <a:pt x="132400" y="313666"/>
                  </a:cubicBezTo>
                  <a:cubicBezTo>
                    <a:pt x="131638" y="313285"/>
                    <a:pt x="130781" y="311476"/>
                    <a:pt x="131161" y="311095"/>
                  </a:cubicBezTo>
                  <a:lnTo>
                    <a:pt x="134209" y="308237"/>
                  </a:lnTo>
                  <a:cubicBezTo>
                    <a:pt x="133543" y="304332"/>
                    <a:pt x="132114" y="302046"/>
                    <a:pt x="131066" y="303284"/>
                  </a:cubicBezTo>
                  <a:cubicBezTo>
                    <a:pt x="130018" y="304522"/>
                    <a:pt x="127066" y="307380"/>
                    <a:pt x="126780" y="307285"/>
                  </a:cubicBezTo>
                  <a:cubicBezTo>
                    <a:pt x="126494" y="307189"/>
                    <a:pt x="126113" y="305761"/>
                    <a:pt x="126685" y="304522"/>
                  </a:cubicBezTo>
                  <a:cubicBezTo>
                    <a:pt x="127256" y="303284"/>
                    <a:pt x="126590" y="299569"/>
                    <a:pt x="123637" y="299569"/>
                  </a:cubicBezTo>
                  <a:cubicBezTo>
                    <a:pt x="120684" y="299569"/>
                    <a:pt x="113635" y="300712"/>
                    <a:pt x="113921" y="302236"/>
                  </a:cubicBezTo>
                  <a:cubicBezTo>
                    <a:pt x="114207" y="303665"/>
                    <a:pt x="108968" y="308618"/>
                    <a:pt x="107920" y="309666"/>
                  </a:cubicBezTo>
                  <a:cubicBezTo>
                    <a:pt x="106777" y="310714"/>
                    <a:pt x="103539" y="313000"/>
                    <a:pt x="103158" y="312333"/>
                  </a:cubicBezTo>
                  <a:cubicBezTo>
                    <a:pt x="102777" y="311666"/>
                    <a:pt x="100300" y="311476"/>
                    <a:pt x="98776" y="313666"/>
                  </a:cubicBezTo>
                  <a:cubicBezTo>
                    <a:pt x="97252" y="315857"/>
                    <a:pt x="87061" y="315476"/>
                    <a:pt x="85537" y="314428"/>
                  </a:cubicBezTo>
                  <a:cubicBezTo>
                    <a:pt x="84108" y="313381"/>
                    <a:pt x="80869" y="312428"/>
                    <a:pt x="80489" y="315381"/>
                  </a:cubicBezTo>
                  <a:lnTo>
                    <a:pt x="76107" y="313857"/>
                  </a:lnTo>
                  <a:cubicBezTo>
                    <a:pt x="72964" y="312714"/>
                    <a:pt x="72202" y="310999"/>
                    <a:pt x="74107" y="307856"/>
                  </a:cubicBezTo>
                  <a:cubicBezTo>
                    <a:pt x="75535" y="305475"/>
                    <a:pt x="73154" y="306618"/>
                    <a:pt x="71059" y="306999"/>
                  </a:cubicBezTo>
                  <a:lnTo>
                    <a:pt x="67725" y="307666"/>
                  </a:lnTo>
                  <a:cubicBezTo>
                    <a:pt x="68582" y="305380"/>
                    <a:pt x="71059" y="303475"/>
                    <a:pt x="73154" y="303475"/>
                  </a:cubicBezTo>
                  <a:lnTo>
                    <a:pt x="73916" y="302713"/>
                  </a:lnTo>
                  <a:lnTo>
                    <a:pt x="75250" y="301379"/>
                  </a:lnTo>
                  <a:cubicBezTo>
                    <a:pt x="75726" y="299379"/>
                    <a:pt x="75250" y="296712"/>
                    <a:pt x="74011" y="295474"/>
                  </a:cubicBezTo>
                  <a:lnTo>
                    <a:pt x="73726" y="295664"/>
                  </a:lnTo>
                  <a:lnTo>
                    <a:pt x="64986" y="299691"/>
                  </a:lnTo>
                  <a:lnTo>
                    <a:pt x="66296" y="299665"/>
                  </a:lnTo>
                  <a:cubicBezTo>
                    <a:pt x="67725" y="300998"/>
                    <a:pt x="67534" y="303189"/>
                    <a:pt x="66010" y="304427"/>
                  </a:cubicBezTo>
                  <a:cubicBezTo>
                    <a:pt x="64486" y="305666"/>
                    <a:pt x="59343" y="307475"/>
                    <a:pt x="58105" y="305761"/>
                  </a:cubicBezTo>
                  <a:cubicBezTo>
                    <a:pt x="56771" y="304046"/>
                    <a:pt x="53723" y="299474"/>
                    <a:pt x="54009" y="299284"/>
                  </a:cubicBezTo>
                  <a:cubicBezTo>
                    <a:pt x="54295" y="299093"/>
                    <a:pt x="55724" y="299093"/>
                    <a:pt x="56771" y="299855"/>
                  </a:cubicBezTo>
                  <a:lnTo>
                    <a:pt x="63757" y="299716"/>
                  </a:lnTo>
                  <a:lnTo>
                    <a:pt x="59283" y="292199"/>
                  </a:lnTo>
                  <a:cubicBezTo>
                    <a:pt x="58033" y="290163"/>
                    <a:pt x="57200" y="288901"/>
                    <a:pt x="57057" y="288901"/>
                  </a:cubicBezTo>
                  <a:cubicBezTo>
                    <a:pt x="56866" y="288901"/>
                    <a:pt x="54104" y="290711"/>
                    <a:pt x="52866" y="292997"/>
                  </a:cubicBezTo>
                  <a:cubicBezTo>
                    <a:pt x="51628" y="295283"/>
                    <a:pt x="48580" y="298617"/>
                    <a:pt x="48866" y="295378"/>
                  </a:cubicBezTo>
                  <a:lnTo>
                    <a:pt x="43722" y="295283"/>
                  </a:lnTo>
                  <a:lnTo>
                    <a:pt x="42293" y="295283"/>
                  </a:lnTo>
                  <a:cubicBezTo>
                    <a:pt x="40769" y="296236"/>
                    <a:pt x="38864" y="295759"/>
                    <a:pt x="38102" y="294331"/>
                  </a:cubicBezTo>
                  <a:cubicBezTo>
                    <a:pt x="37340" y="292902"/>
                    <a:pt x="33244" y="291664"/>
                    <a:pt x="31244" y="295855"/>
                  </a:cubicBezTo>
                  <a:lnTo>
                    <a:pt x="29530" y="299093"/>
                  </a:lnTo>
                  <a:cubicBezTo>
                    <a:pt x="29339" y="299379"/>
                    <a:pt x="27910" y="299474"/>
                    <a:pt x="27244" y="299284"/>
                  </a:cubicBezTo>
                  <a:lnTo>
                    <a:pt x="26577" y="299188"/>
                  </a:lnTo>
                  <a:cubicBezTo>
                    <a:pt x="26101" y="298617"/>
                    <a:pt x="25434" y="296902"/>
                    <a:pt x="25243" y="295378"/>
                  </a:cubicBezTo>
                  <a:cubicBezTo>
                    <a:pt x="25053" y="293854"/>
                    <a:pt x="25720" y="289282"/>
                    <a:pt x="28768" y="288235"/>
                  </a:cubicBezTo>
                  <a:cubicBezTo>
                    <a:pt x="31911" y="287187"/>
                    <a:pt x="29434" y="279091"/>
                    <a:pt x="30101" y="278233"/>
                  </a:cubicBezTo>
                  <a:cubicBezTo>
                    <a:pt x="30768" y="277281"/>
                    <a:pt x="32292" y="274614"/>
                    <a:pt x="31911" y="274233"/>
                  </a:cubicBezTo>
                  <a:lnTo>
                    <a:pt x="31625" y="274233"/>
                  </a:lnTo>
                  <a:lnTo>
                    <a:pt x="28291" y="274614"/>
                  </a:lnTo>
                  <a:cubicBezTo>
                    <a:pt x="25243" y="273280"/>
                    <a:pt x="21624" y="270899"/>
                    <a:pt x="20100" y="269470"/>
                  </a:cubicBezTo>
                  <a:lnTo>
                    <a:pt x="18576" y="270709"/>
                  </a:lnTo>
                  <a:lnTo>
                    <a:pt x="17719" y="271375"/>
                  </a:lnTo>
                  <a:cubicBezTo>
                    <a:pt x="18385" y="273852"/>
                    <a:pt x="17814" y="276328"/>
                    <a:pt x="16576" y="276805"/>
                  </a:cubicBezTo>
                  <a:cubicBezTo>
                    <a:pt x="15337" y="277281"/>
                    <a:pt x="11337" y="276995"/>
                    <a:pt x="12099" y="274328"/>
                  </a:cubicBezTo>
                  <a:lnTo>
                    <a:pt x="12480" y="272328"/>
                  </a:lnTo>
                  <a:cubicBezTo>
                    <a:pt x="12670" y="270994"/>
                    <a:pt x="12861" y="269470"/>
                    <a:pt x="12480" y="268137"/>
                  </a:cubicBezTo>
                  <a:cubicBezTo>
                    <a:pt x="11908" y="266232"/>
                    <a:pt x="11432" y="264041"/>
                    <a:pt x="9813" y="262898"/>
                  </a:cubicBezTo>
                  <a:lnTo>
                    <a:pt x="8194" y="261755"/>
                  </a:lnTo>
                  <a:cubicBezTo>
                    <a:pt x="5146" y="261469"/>
                    <a:pt x="2574" y="260803"/>
                    <a:pt x="2479" y="260231"/>
                  </a:cubicBezTo>
                  <a:cubicBezTo>
                    <a:pt x="2383" y="259755"/>
                    <a:pt x="3717" y="253564"/>
                    <a:pt x="5336" y="247563"/>
                  </a:cubicBezTo>
                  <a:lnTo>
                    <a:pt x="15242" y="247087"/>
                  </a:lnTo>
                  <a:lnTo>
                    <a:pt x="19052" y="246896"/>
                  </a:lnTo>
                  <a:cubicBezTo>
                    <a:pt x="22672" y="244991"/>
                    <a:pt x="24005" y="243181"/>
                    <a:pt x="22005" y="243086"/>
                  </a:cubicBezTo>
                  <a:cubicBezTo>
                    <a:pt x="20005" y="242896"/>
                    <a:pt x="16766" y="241086"/>
                    <a:pt x="20005" y="239562"/>
                  </a:cubicBezTo>
                  <a:lnTo>
                    <a:pt x="22195" y="238133"/>
                  </a:lnTo>
                  <a:lnTo>
                    <a:pt x="23910" y="236990"/>
                  </a:lnTo>
                  <a:cubicBezTo>
                    <a:pt x="25910" y="237181"/>
                    <a:pt x="29053" y="238419"/>
                    <a:pt x="30958" y="239752"/>
                  </a:cubicBezTo>
                  <a:lnTo>
                    <a:pt x="32673" y="237847"/>
                  </a:lnTo>
                  <a:cubicBezTo>
                    <a:pt x="33054" y="237466"/>
                    <a:pt x="30958" y="235847"/>
                    <a:pt x="30673" y="234704"/>
                  </a:cubicBezTo>
                  <a:cubicBezTo>
                    <a:pt x="30387" y="233466"/>
                    <a:pt x="30577" y="232037"/>
                    <a:pt x="33244" y="233371"/>
                  </a:cubicBezTo>
                  <a:lnTo>
                    <a:pt x="34197" y="233847"/>
                  </a:lnTo>
                  <a:cubicBezTo>
                    <a:pt x="37531" y="232799"/>
                    <a:pt x="36578" y="230608"/>
                    <a:pt x="32197" y="229180"/>
                  </a:cubicBezTo>
                  <a:lnTo>
                    <a:pt x="29149" y="228513"/>
                  </a:lnTo>
                  <a:lnTo>
                    <a:pt x="28101" y="228322"/>
                  </a:lnTo>
                  <a:cubicBezTo>
                    <a:pt x="26672" y="228989"/>
                    <a:pt x="25815" y="228894"/>
                    <a:pt x="26101" y="228132"/>
                  </a:cubicBezTo>
                  <a:cubicBezTo>
                    <a:pt x="26482" y="227275"/>
                    <a:pt x="26386" y="224703"/>
                    <a:pt x="25053" y="224417"/>
                  </a:cubicBezTo>
                  <a:cubicBezTo>
                    <a:pt x="23815" y="224036"/>
                    <a:pt x="20481" y="222417"/>
                    <a:pt x="20862" y="221655"/>
                  </a:cubicBezTo>
                  <a:cubicBezTo>
                    <a:pt x="21243" y="220893"/>
                    <a:pt x="20386" y="218607"/>
                    <a:pt x="18100" y="218416"/>
                  </a:cubicBezTo>
                  <a:cubicBezTo>
                    <a:pt x="15814" y="218226"/>
                    <a:pt x="16766" y="225560"/>
                    <a:pt x="15623" y="226132"/>
                  </a:cubicBezTo>
                  <a:cubicBezTo>
                    <a:pt x="14575" y="226703"/>
                    <a:pt x="10480" y="227751"/>
                    <a:pt x="9146" y="227370"/>
                  </a:cubicBezTo>
                  <a:cubicBezTo>
                    <a:pt x="7813" y="226989"/>
                    <a:pt x="4955" y="224322"/>
                    <a:pt x="5146" y="223274"/>
                  </a:cubicBezTo>
                  <a:lnTo>
                    <a:pt x="5812" y="222512"/>
                  </a:lnTo>
                  <a:cubicBezTo>
                    <a:pt x="6098" y="222131"/>
                    <a:pt x="7527" y="222036"/>
                    <a:pt x="8099" y="222322"/>
                  </a:cubicBezTo>
                  <a:lnTo>
                    <a:pt x="9241" y="222798"/>
                  </a:lnTo>
                  <a:cubicBezTo>
                    <a:pt x="11051" y="224131"/>
                    <a:pt x="12290" y="222893"/>
                    <a:pt x="11908" y="220036"/>
                  </a:cubicBezTo>
                  <a:cubicBezTo>
                    <a:pt x="11527" y="217178"/>
                    <a:pt x="15337" y="210796"/>
                    <a:pt x="17814" y="212130"/>
                  </a:cubicBezTo>
                  <a:cubicBezTo>
                    <a:pt x="20291" y="213463"/>
                    <a:pt x="24386" y="208034"/>
                    <a:pt x="23624" y="207844"/>
                  </a:cubicBezTo>
                  <a:cubicBezTo>
                    <a:pt x="22862" y="207653"/>
                    <a:pt x="20862" y="206320"/>
                    <a:pt x="21243" y="205558"/>
                  </a:cubicBezTo>
                  <a:lnTo>
                    <a:pt x="21529" y="205558"/>
                  </a:lnTo>
                  <a:cubicBezTo>
                    <a:pt x="25720" y="205843"/>
                    <a:pt x="27244" y="202795"/>
                    <a:pt x="29339" y="200890"/>
                  </a:cubicBezTo>
                  <a:lnTo>
                    <a:pt x="30292" y="200033"/>
                  </a:lnTo>
                  <a:cubicBezTo>
                    <a:pt x="29530" y="197557"/>
                    <a:pt x="29720" y="195271"/>
                    <a:pt x="30673" y="194890"/>
                  </a:cubicBezTo>
                  <a:cubicBezTo>
                    <a:pt x="31530" y="194509"/>
                    <a:pt x="35816" y="194128"/>
                    <a:pt x="37531" y="195080"/>
                  </a:cubicBezTo>
                  <a:cubicBezTo>
                    <a:pt x="39150" y="196128"/>
                    <a:pt x="37054" y="200986"/>
                    <a:pt x="38483" y="202033"/>
                  </a:cubicBezTo>
                  <a:cubicBezTo>
                    <a:pt x="39912" y="203176"/>
                    <a:pt x="43817" y="205939"/>
                    <a:pt x="44198" y="205748"/>
                  </a:cubicBezTo>
                  <a:cubicBezTo>
                    <a:pt x="44579" y="205558"/>
                    <a:pt x="45056" y="204415"/>
                    <a:pt x="44579" y="203653"/>
                  </a:cubicBezTo>
                  <a:cubicBezTo>
                    <a:pt x="44103" y="202891"/>
                    <a:pt x="43341" y="199271"/>
                    <a:pt x="43055" y="197557"/>
                  </a:cubicBezTo>
                  <a:cubicBezTo>
                    <a:pt x="42769" y="195842"/>
                    <a:pt x="42674" y="189651"/>
                    <a:pt x="47818" y="187079"/>
                  </a:cubicBezTo>
                  <a:lnTo>
                    <a:pt x="53818" y="190508"/>
                  </a:lnTo>
                  <a:lnTo>
                    <a:pt x="56104" y="191842"/>
                  </a:lnTo>
                  <a:cubicBezTo>
                    <a:pt x="57819" y="187936"/>
                    <a:pt x="59724" y="184603"/>
                    <a:pt x="60391" y="184126"/>
                  </a:cubicBezTo>
                  <a:cubicBezTo>
                    <a:pt x="61058" y="183650"/>
                    <a:pt x="63534" y="185079"/>
                    <a:pt x="65725" y="187365"/>
                  </a:cubicBezTo>
                  <a:lnTo>
                    <a:pt x="68011" y="189079"/>
                  </a:lnTo>
                  <a:lnTo>
                    <a:pt x="69535" y="190222"/>
                  </a:lnTo>
                  <a:cubicBezTo>
                    <a:pt x="70868" y="188413"/>
                    <a:pt x="72678" y="186222"/>
                    <a:pt x="73535" y="185269"/>
                  </a:cubicBezTo>
                  <a:lnTo>
                    <a:pt x="74392" y="185174"/>
                  </a:lnTo>
                  <a:lnTo>
                    <a:pt x="77726" y="184984"/>
                  </a:lnTo>
                  <a:cubicBezTo>
                    <a:pt x="81441" y="185841"/>
                    <a:pt x="83632" y="186603"/>
                    <a:pt x="82489" y="186793"/>
                  </a:cubicBezTo>
                  <a:cubicBezTo>
                    <a:pt x="81346" y="186984"/>
                    <a:pt x="77726" y="189270"/>
                    <a:pt x="77726" y="191365"/>
                  </a:cubicBezTo>
                  <a:cubicBezTo>
                    <a:pt x="77726" y="193461"/>
                    <a:pt x="78583" y="199462"/>
                    <a:pt x="79726" y="197652"/>
                  </a:cubicBezTo>
                  <a:cubicBezTo>
                    <a:pt x="80774" y="195842"/>
                    <a:pt x="84108" y="192604"/>
                    <a:pt x="84870" y="194223"/>
                  </a:cubicBezTo>
                  <a:lnTo>
                    <a:pt x="85918" y="195271"/>
                  </a:lnTo>
                  <a:cubicBezTo>
                    <a:pt x="88204" y="197652"/>
                    <a:pt x="95538" y="197271"/>
                    <a:pt x="97348" y="194699"/>
                  </a:cubicBezTo>
                  <a:lnTo>
                    <a:pt x="97729" y="194128"/>
                  </a:lnTo>
                  <a:cubicBezTo>
                    <a:pt x="97633" y="193366"/>
                    <a:pt x="96967" y="191365"/>
                    <a:pt x="96109" y="189746"/>
                  </a:cubicBezTo>
                  <a:cubicBezTo>
                    <a:pt x="95252" y="188127"/>
                    <a:pt x="93824" y="182983"/>
                    <a:pt x="94871" y="182126"/>
                  </a:cubicBezTo>
                  <a:cubicBezTo>
                    <a:pt x="95919" y="181269"/>
                    <a:pt x="100015" y="178888"/>
                    <a:pt x="99634" y="180221"/>
                  </a:cubicBezTo>
                  <a:cubicBezTo>
                    <a:pt x="99253" y="181555"/>
                    <a:pt x="100015" y="184698"/>
                    <a:pt x="102110" y="184222"/>
                  </a:cubicBezTo>
                  <a:cubicBezTo>
                    <a:pt x="104206" y="183745"/>
                    <a:pt x="110492" y="180507"/>
                    <a:pt x="110397" y="178602"/>
                  </a:cubicBezTo>
                  <a:lnTo>
                    <a:pt x="110683" y="176602"/>
                  </a:lnTo>
                  <a:cubicBezTo>
                    <a:pt x="110778" y="175840"/>
                    <a:pt x="111826" y="174697"/>
                    <a:pt x="112683" y="174601"/>
                  </a:cubicBezTo>
                  <a:lnTo>
                    <a:pt x="113635" y="174506"/>
                  </a:lnTo>
                  <a:cubicBezTo>
                    <a:pt x="114778" y="175173"/>
                    <a:pt x="120303" y="178221"/>
                    <a:pt x="125923" y="181174"/>
                  </a:cubicBezTo>
                  <a:lnTo>
                    <a:pt x="130876" y="180126"/>
                  </a:lnTo>
                  <a:lnTo>
                    <a:pt x="133448" y="179554"/>
                  </a:lnTo>
                  <a:cubicBezTo>
                    <a:pt x="135067" y="180697"/>
                    <a:pt x="134400" y="182031"/>
                    <a:pt x="132114" y="182507"/>
                  </a:cubicBezTo>
                  <a:cubicBezTo>
                    <a:pt x="129733" y="182983"/>
                    <a:pt x="132685" y="187651"/>
                    <a:pt x="137067" y="186222"/>
                  </a:cubicBezTo>
                  <a:lnTo>
                    <a:pt x="138400" y="183936"/>
                  </a:lnTo>
                  <a:lnTo>
                    <a:pt x="139829" y="181555"/>
                  </a:lnTo>
                  <a:cubicBezTo>
                    <a:pt x="138686" y="177459"/>
                    <a:pt x="139448" y="174887"/>
                    <a:pt x="141449" y="175744"/>
                  </a:cubicBezTo>
                  <a:cubicBezTo>
                    <a:pt x="143449" y="176602"/>
                    <a:pt x="150783" y="180031"/>
                    <a:pt x="153355" y="181078"/>
                  </a:cubicBezTo>
                  <a:lnTo>
                    <a:pt x="154593" y="180602"/>
                  </a:lnTo>
                  <a:cubicBezTo>
                    <a:pt x="155355" y="180316"/>
                    <a:pt x="156022" y="180126"/>
                    <a:pt x="156784" y="179840"/>
                  </a:cubicBezTo>
                  <a:lnTo>
                    <a:pt x="157165" y="179650"/>
                  </a:lnTo>
                  <a:cubicBezTo>
                    <a:pt x="157450" y="179364"/>
                    <a:pt x="159736" y="180412"/>
                    <a:pt x="162118" y="182126"/>
                  </a:cubicBezTo>
                  <a:cubicBezTo>
                    <a:pt x="164594" y="183745"/>
                    <a:pt x="159832" y="194128"/>
                    <a:pt x="159927" y="194604"/>
                  </a:cubicBezTo>
                  <a:lnTo>
                    <a:pt x="160117" y="194604"/>
                  </a:lnTo>
                  <a:lnTo>
                    <a:pt x="162118" y="194985"/>
                  </a:lnTo>
                  <a:cubicBezTo>
                    <a:pt x="164308" y="195271"/>
                    <a:pt x="167642" y="193651"/>
                    <a:pt x="169642" y="191270"/>
                  </a:cubicBezTo>
                  <a:lnTo>
                    <a:pt x="169738" y="189175"/>
                  </a:lnTo>
                  <a:lnTo>
                    <a:pt x="169833" y="186889"/>
                  </a:lnTo>
                  <a:cubicBezTo>
                    <a:pt x="170785" y="184793"/>
                    <a:pt x="172691" y="182221"/>
                    <a:pt x="174024" y="181269"/>
                  </a:cubicBezTo>
                  <a:cubicBezTo>
                    <a:pt x="175358" y="180316"/>
                    <a:pt x="168500" y="176506"/>
                    <a:pt x="167547" y="176506"/>
                  </a:cubicBezTo>
                  <a:cubicBezTo>
                    <a:pt x="166594" y="176506"/>
                    <a:pt x="163832" y="175173"/>
                    <a:pt x="165833" y="173649"/>
                  </a:cubicBezTo>
                  <a:lnTo>
                    <a:pt x="171983" y="167235"/>
                  </a:lnTo>
                  <a:lnTo>
                    <a:pt x="167833" y="168506"/>
                  </a:lnTo>
                  <a:cubicBezTo>
                    <a:pt x="165261" y="168506"/>
                    <a:pt x="157832" y="171744"/>
                    <a:pt x="157641" y="175745"/>
                  </a:cubicBezTo>
                  <a:lnTo>
                    <a:pt x="152784" y="176697"/>
                  </a:lnTo>
                  <a:lnTo>
                    <a:pt x="151069" y="177078"/>
                  </a:lnTo>
                  <a:cubicBezTo>
                    <a:pt x="147830" y="175173"/>
                    <a:pt x="146592" y="173459"/>
                    <a:pt x="148307" y="173173"/>
                  </a:cubicBezTo>
                  <a:cubicBezTo>
                    <a:pt x="150021" y="172887"/>
                    <a:pt x="154498" y="171077"/>
                    <a:pt x="154212" y="169839"/>
                  </a:cubicBezTo>
                  <a:cubicBezTo>
                    <a:pt x="153831" y="168410"/>
                    <a:pt x="162023" y="165172"/>
                    <a:pt x="165738" y="165553"/>
                  </a:cubicBezTo>
                  <a:lnTo>
                    <a:pt x="172199" y="167009"/>
                  </a:lnTo>
                  <a:lnTo>
                    <a:pt x="172500" y="166696"/>
                  </a:lnTo>
                  <a:lnTo>
                    <a:pt x="172500" y="166029"/>
                  </a:lnTo>
                  <a:cubicBezTo>
                    <a:pt x="172500" y="165648"/>
                    <a:pt x="172309" y="165172"/>
                    <a:pt x="172500" y="164981"/>
                  </a:cubicBezTo>
                  <a:cubicBezTo>
                    <a:pt x="174024" y="163838"/>
                    <a:pt x="175548" y="162219"/>
                    <a:pt x="177358" y="161933"/>
                  </a:cubicBezTo>
                  <a:cubicBezTo>
                    <a:pt x="179834" y="161552"/>
                    <a:pt x="182406" y="161838"/>
                    <a:pt x="184025" y="159742"/>
                  </a:cubicBezTo>
                  <a:cubicBezTo>
                    <a:pt x="185740" y="157456"/>
                    <a:pt x="187264" y="158314"/>
                    <a:pt x="189740" y="159457"/>
                  </a:cubicBezTo>
                  <a:lnTo>
                    <a:pt x="191645" y="160409"/>
                  </a:lnTo>
                  <a:cubicBezTo>
                    <a:pt x="194789" y="160028"/>
                    <a:pt x="194408" y="157361"/>
                    <a:pt x="190788" y="154408"/>
                  </a:cubicBezTo>
                  <a:lnTo>
                    <a:pt x="190312" y="150122"/>
                  </a:lnTo>
                  <a:lnTo>
                    <a:pt x="190026" y="147360"/>
                  </a:lnTo>
                  <a:cubicBezTo>
                    <a:pt x="187550" y="148693"/>
                    <a:pt x="185168" y="148312"/>
                    <a:pt x="184692" y="146503"/>
                  </a:cubicBezTo>
                  <a:lnTo>
                    <a:pt x="184216" y="144883"/>
                  </a:lnTo>
                  <a:lnTo>
                    <a:pt x="184216" y="144788"/>
                  </a:lnTo>
                  <a:cubicBezTo>
                    <a:pt x="183549" y="144788"/>
                    <a:pt x="182216" y="143264"/>
                    <a:pt x="181168" y="141264"/>
                  </a:cubicBezTo>
                  <a:lnTo>
                    <a:pt x="180215" y="139454"/>
                  </a:lnTo>
                  <a:cubicBezTo>
                    <a:pt x="179834" y="138787"/>
                    <a:pt x="181549" y="136311"/>
                    <a:pt x="182596" y="135644"/>
                  </a:cubicBezTo>
                  <a:lnTo>
                    <a:pt x="184120" y="134596"/>
                  </a:lnTo>
                  <a:cubicBezTo>
                    <a:pt x="185930" y="132977"/>
                    <a:pt x="187645" y="132787"/>
                    <a:pt x="187931" y="134025"/>
                  </a:cubicBezTo>
                  <a:cubicBezTo>
                    <a:pt x="188121" y="135263"/>
                    <a:pt x="191169" y="137835"/>
                    <a:pt x="194026" y="135930"/>
                  </a:cubicBezTo>
                  <a:cubicBezTo>
                    <a:pt x="196884" y="134025"/>
                    <a:pt x="203075" y="126405"/>
                    <a:pt x="205457" y="125357"/>
                  </a:cubicBezTo>
                  <a:lnTo>
                    <a:pt x="205837" y="126976"/>
                  </a:lnTo>
                  <a:cubicBezTo>
                    <a:pt x="206695" y="130405"/>
                    <a:pt x="207552" y="131072"/>
                    <a:pt x="211457" y="129167"/>
                  </a:cubicBezTo>
                  <a:cubicBezTo>
                    <a:pt x="214410" y="127643"/>
                    <a:pt x="217934" y="126691"/>
                    <a:pt x="221458" y="126119"/>
                  </a:cubicBezTo>
                  <a:cubicBezTo>
                    <a:pt x="223459" y="125738"/>
                    <a:pt x="226221" y="125071"/>
                    <a:pt x="227174" y="128405"/>
                  </a:cubicBezTo>
                  <a:cubicBezTo>
                    <a:pt x="227554" y="129929"/>
                    <a:pt x="231174" y="131167"/>
                    <a:pt x="233555" y="132120"/>
                  </a:cubicBezTo>
                  <a:cubicBezTo>
                    <a:pt x="234317" y="132406"/>
                    <a:pt x="236603" y="131929"/>
                    <a:pt x="236794" y="131358"/>
                  </a:cubicBezTo>
                  <a:cubicBezTo>
                    <a:pt x="238699" y="126786"/>
                    <a:pt x="244033" y="125929"/>
                    <a:pt x="248224" y="123833"/>
                  </a:cubicBezTo>
                  <a:lnTo>
                    <a:pt x="252129" y="121833"/>
                  </a:lnTo>
                  <a:cubicBezTo>
                    <a:pt x="251558" y="118118"/>
                    <a:pt x="250415" y="116118"/>
                    <a:pt x="249367" y="117356"/>
                  </a:cubicBezTo>
                  <a:cubicBezTo>
                    <a:pt x="248414" y="118594"/>
                    <a:pt x="244890" y="118594"/>
                    <a:pt x="243747" y="114689"/>
                  </a:cubicBezTo>
                  <a:lnTo>
                    <a:pt x="242128" y="111355"/>
                  </a:lnTo>
                  <a:cubicBezTo>
                    <a:pt x="241270" y="109736"/>
                    <a:pt x="239270" y="107641"/>
                    <a:pt x="237460" y="107355"/>
                  </a:cubicBezTo>
                  <a:lnTo>
                    <a:pt x="235936" y="107069"/>
                  </a:lnTo>
                  <a:cubicBezTo>
                    <a:pt x="233555" y="108879"/>
                    <a:pt x="232412" y="110593"/>
                    <a:pt x="233460" y="110879"/>
                  </a:cubicBezTo>
                  <a:cubicBezTo>
                    <a:pt x="234508" y="111260"/>
                    <a:pt x="236508" y="112498"/>
                    <a:pt x="235556" y="112879"/>
                  </a:cubicBezTo>
                  <a:cubicBezTo>
                    <a:pt x="234603" y="113260"/>
                    <a:pt x="232793" y="114880"/>
                    <a:pt x="234984" y="115165"/>
                  </a:cubicBezTo>
                  <a:lnTo>
                    <a:pt x="236032" y="115832"/>
                  </a:lnTo>
                  <a:lnTo>
                    <a:pt x="236794" y="116308"/>
                  </a:lnTo>
                  <a:cubicBezTo>
                    <a:pt x="236984" y="117547"/>
                    <a:pt x="236317" y="118499"/>
                    <a:pt x="235270" y="118404"/>
                  </a:cubicBezTo>
                  <a:lnTo>
                    <a:pt x="234508" y="118594"/>
                  </a:lnTo>
                  <a:lnTo>
                    <a:pt x="231079" y="119452"/>
                  </a:lnTo>
                  <a:cubicBezTo>
                    <a:pt x="227364" y="120595"/>
                    <a:pt x="223268" y="122785"/>
                    <a:pt x="221840" y="124309"/>
                  </a:cubicBezTo>
                  <a:lnTo>
                    <a:pt x="219173" y="122976"/>
                  </a:lnTo>
                  <a:cubicBezTo>
                    <a:pt x="217934" y="122404"/>
                    <a:pt x="216220" y="122023"/>
                    <a:pt x="214791" y="122214"/>
                  </a:cubicBezTo>
                  <a:lnTo>
                    <a:pt x="209171" y="122595"/>
                  </a:lnTo>
                  <a:cubicBezTo>
                    <a:pt x="209648" y="119928"/>
                    <a:pt x="210600" y="117166"/>
                    <a:pt x="211267" y="116594"/>
                  </a:cubicBezTo>
                  <a:lnTo>
                    <a:pt x="211171" y="116118"/>
                  </a:lnTo>
                  <a:cubicBezTo>
                    <a:pt x="211076" y="115165"/>
                    <a:pt x="210505" y="114213"/>
                    <a:pt x="209743" y="113546"/>
                  </a:cubicBezTo>
                  <a:cubicBezTo>
                    <a:pt x="209362" y="113165"/>
                    <a:pt x="207838" y="113260"/>
                    <a:pt x="207361" y="113641"/>
                  </a:cubicBezTo>
                  <a:lnTo>
                    <a:pt x="205742" y="114689"/>
                  </a:lnTo>
                  <a:cubicBezTo>
                    <a:pt x="203837" y="116308"/>
                    <a:pt x="199837" y="113451"/>
                    <a:pt x="196789" y="108403"/>
                  </a:cubicBezTo>
                  <a:lnTo>
                    <a:pt x="190883" y="109641"/>
                  </a:lnTo>
                  <a:lnTo>
                    <a:pt x="186311" y="110593"/>
                  </a:lnTo>
                  <a:cubicBezTo>
                    <a:pt x="181168" y="113451"/>
                    <a:pt x="174881" y="113832"/>
                    <a:pt x="172405" y="111355"/>
                  </a:cubicBezTo>
                  <a:lnTo>
                    <a:pt x="169738" y="110212"/>
                  </a:lnTo>
                  <a:lnTo>
                    <a:pt x="166975" y="109069"/>
                  </a:lnTo>
                  <a:cubicBezTo>
                    <a:pt x="162689" y="108784"/>
                    <a:pt x="162308" y="105831"/>
                    <a:pt x="165928" y="102497"/>
                  </a:cubicBezTo>
                  <a:lnTo>
                    <a:pt x="172119" y="104783"/>
                  </a:lnTo>
                  <a:lnTo>
                    <a:pt x="173929" y="105450"/>
                  </a:lnTo>
                  <a:cubicBezTo>
                    <a:pt x="177262" y="103354"/>
                    <a:pt x="180596" y="100783"/>
                    <a:pt x="181263" y="99830"/>
                  </a:cubicBezTo>
                  <a:cubicBezTo>
                    <a:pt x="182025" y="98878"/>
                    <a:pt x="188883" y="101926"/>
                    <a:pt x="192502" y="104116"/>
                  </a:cubicBezTo>
                  <a:lnTo>
                    <a:pt x="198217" y="99925"/>
                  </a:lnTo>
                  <a:lnTo>
                    <a:pt x="199170" y="99259"/>
                  </a:lnTo>
                  <a:cubicBezTo>
                    <a:pt x="200599" y="98116"/>
                    <a:pt x="200123" y="97068"/>
                    <a:pt x="198122" y="96973"/>
                  </a:cubicBezTo>
                  <a:cubicBezTo>
                    <a:pt x="196122" y="96782"/>
                    <a:pt x="189835" y="95925"/>
                    <a:pt x="191169" y="95449"/>
                  </a:cubicBezTo>
                  <a:cubicBezTo>
                    <a:pt x="192502" y="94972"/>
                    <a:pt x="195265" y="92496"/>
                    <a:pt x="194408" y="90781"/>
                  </a:cubicBezTo>
                  <a:cubicBezTo>
                    <a:pt x="193550" y="89162"/>
                    <a:pt x="192502" y="84209"/>
                    <a:pt x="194884" y="85066"/>
                  </a:cubicBezTo>
                  <a:lnTo>
                    <a:pt x="196408" y="85828"/>
                  </a:lnTo>
                  <a:lnTo>
                    <a:pt x="198979" y="87067"/>
                  </a:lnTo>
                  <a:cubicBezTo>
                    <a:pt x="200980" y="89162"/>
                    <a:pt x="202599" y="91258"/>
                    <a:pt x="202504" y="91829"/>
                  </a:cubicBezTo>
                  <a:lnTo>
                    <a:pt x="202408" y="92305"/>
                  </a:lnTo>
                  <a:lnTo>
                    <a:pt x="202313" y="93067"/>
                  </a:lnTo>
                  <a:cubicBezTo>
                    <a:pt x="202123" y="93829"/>
                    <a:pt x="203361" y="94210"/>
                    <a:pt x="205075" y="93829"/>
                  </a:cubicBezTo>
                  <a:lnTo>
                    <a:pt x="205933" y="93067"/>
                  </a:lnTo>
                  <a:cubicBezTo>
                    <a:pt x="206600" y="92401"/>
                    <a:pt x="205837" y="91067"/>
                    <a:pt x="206123" y="90019"/>
                  </a:cubicBezTo>
                  <a:lnTo>
                    <a:pt x="206695" y="87352"/>
                  </a:lnTo>
                  <a:cubicBezTo>
                    <a:pt x="209171" y="87924"/>
                    <a:pt x="210600" y="89638"/>
                    <a:pt x="209838" y="91258"/>
                  </a:cubicBezTo>
                  <a:cubicBezTo>
                    <a:pt x="209076" y="92877"/>
                    <a:pt x="206885" y="97258"/>
                    <a:pt x="206885" y="97544"/>
                  </a:cubicBezTo>
                  <a:cubicBezTo>
                    <a:pt x="206885" y="97830"/>
                    <a:pt x="208219" y="98306"/>
                    <a:pt x="210028" y="98306"/>
                  </a:cubicBezTo>
                  <a:cubicBezTo>
                    <a:pt x="211743" y="98306"/>
                    <a:pt x="215458" y="97258"/>
                    <a:pt x="214696" y="95925"/>
                  </a:cubicBezTo>
                  <a:lnTo>
                    <a:pt x="214791" y="94972"/>
                  </a:lnTo>
                  <a:lnTo>
                    <a:pt x="214982" y="93448"/>
                  </a:lnTo>
                  <a:lnTo>
                    <a:pt x="218478" y="91547"/>
                  </a:lnTo>
                  <a:lnTo>
                    <a:pt x="223649" y="94877"/>
                  </a:lnTo>
                  <a:lnTo>
                    <a:pt x="220328" y="90541"/>
                  </a:lnTo>
                  <a:lnTo>
                    <a:pt x="224792" y="88114"/>
                  </a:lnTo>
                  <a:lnTo>
                    <a:pt x="219649" y="86305"/>
                  </a:lnTo>
                  <a:cubicBezTo>
                    <a:pt x="218887" y="86019"/>
                    <a:pt x="216696" y="86876"/>
                    <a:pt x="216601" y="87352"/>
                  </a:cubicBezTo>
                  <a:cubicBezTo>
                    <a:pt x="216506" y="88305"/>
                    <a:pt x="217267" y="90305"/>
                    <a:pt x="217744" y="90305"/>
                  </a:cubicBezTo>
                  <a:lnTo>
                    <a:pt x="220220" y="90400"/>
                  </a:lnTo>
                  <a:lnTo>
                    <a:pt x="220328" y="90541"/>
                  </a:lnTo>
                  <a:lnTo>
                    <a:pt x="218478" y="91547"/>
                  </a:lnTo>
                  <a:lnTo>
                    <a:pt x="218029" y="91258"/>
                  </a:lnTo>
                  <a:cubicBezTo>
                    <a:pt x="215267" y="90115"/>
                    <a:pt x="210981" y="87924"/>
                    <a:pt x="210505" y="87352"/>
                  </a:cubicBezTo>
                  <a:cubicBezTo>
                    <a:pt x="210124" y="86781"/>
                    <a:pt x="211362" y="84590"/>
                    <a:pt x="214124" y="83638"/>
                  </a:cubicBezTo>
                  <a:cubicBezTo>
                    <a:pt x="216886" y="82685"/>
                    <a:pt x="224221" y="79828"/>
                    <a:pt x="224125" y="79542"/>
                  </a:cubicBezTo>
                  <a:cubicBezTo>
                    <a:pt x="224030" y="79256"/>
                    <a:pt x="221935" y="78494"/>
                    <a:pt x="219458" y="78494"/>
                  </a:cubicBezTo>
                  <a:lnTo>
                    <a:pt x="217458" y="77923"/>
                  </a:lnTo>
                  <a:cubicBezTo>
                    <a:pt x="215267" y="77256"/>
                    <a:pt x="213267" y="76018"/>
                    <a:pt x="211362" y="74779"/>
                  </a:cubicBezTo>
                  <a:lnTo>
                    <a:pt x="210981" y="74494"/>
                  </a:lnTo>
                  <a:cubicBezTo>
                    <a:pt x="211171" y="73541"/>
                    <a:pt x="212124" y="72684"/>
                    <a:pt x="213172" y="72684"/>
                  </a:cubicBezTo>
                  <a:lnTo>
                    <a:pt x="214029" y="72874"/>
                  </a:lnTo>
                  <a:lnTo>
                    <a:pt x="216982" y="73446"/>
                  </a:lnTo>
                  <a:cubicBezTo>
                    <a:pt x="220316" y="73636"/>
                    <a:pt x="225840" y="71541"/>
                    <a:pt x="229364" y="68969"/>
                  </a:cubicBezTo>
                  <a:lnTo>
                    <a:pt x="234412" y="70398"/>
                  </a:lnTo>
                  <a:lnTo>
                    <a:pt x="238508" y="71636"/>
                  </a:lnTo>
                  <a:cubicBezTo>
                    <a:pt x="243557" y="70969"/>
                    <a:pt x="246509" y="71446"/>
                    <a:pt x="244985" y="72589"/>
                  </a:cubicBezTo>
                  <a:cubicBezTo>
                    <a:pt x="243557" y="73827"/>
                    <a:pt x="242509" y="76684"/>
                    <a:pt x="245938" y="76399"/>
                  </a:cubicBezTo>
                  <a:cubicBezTo>
                    <a:pt x="249367" y="76113"/>
                    <a:pt x="252986" y="69160"/>
                    <a:pt x="253272" y="68874"/>
                  </a:cubicBezTo>
                  <a:cubicBezTo>
                    <a:pt x="253653" y="68588"/>
                    <a:pt x="257082" y="67540"/>
                    <a:pt x="260130" y="67064"/>
                  </a:cubicBezTo>
                  <a:lnTo>
                    <a:pt x="262892" y="67445"/>
                  </a:lnTo>
                  <a:cubicBezTo>
                    <a:pt x="265559" y="67826"/>
                    <a:pt x="268226" y="68779"/>
                    <a:pt x="270798" y="69445"/>
                  </a:cubicBezTo>
                  <a:lnTo>
                    <a:pt x="271179" y="69541"/>
                  </a:lnTo>
                  <a:cubicBezTo>
                    <a:pt x="272132" y="69636"/>
                    <a:pt x="272893" y="70874"/>
                    <a:pt x="272893" y="72208"/>
                  </a:cubicBezTo>
                  <a:cubicBezTo>
                    <a:pt x="272893" y="73636"/>
                    <a:pt x="274417" y="78208"/>
                    <a:pt x="276227" y="77256"/>
                  </a:cubicBezTo>
                  <a:cubicBezTo>
                    <a:pt x="278037" y="76303"/>
                    <a:pt x="282609" y="74684"/>
                    <a:pt x="282990" y="75256"/>
                  </a:cubicBezTo>
                  <a:cubicBezTo>
                    <a:pt x="283371" y="75922"/>
                    <a:pt x="285657" y="77542"/>
                    <a:pt x="286133" y="75732"/>
                  </a:cubicBezTo>
                  <a:cubicBezTo>
                    <a:pt x="286609" y="73827"/>
                    <a:pt x="285657" y="69445"/>
                    <a:pt x="285562" y="67255"/>
                  </a:cubicBezTo>
                  <a:cubicBezTo>
                    <a:pt x="285466" y="65064"/>
                    <a:pt x="287371" y="61063"/>
                    <a:pt x="288705" y="62111"/>
                  </a:cubicBezTo>
                  <a:cubicBezTo>
                    <a:pt x="290039" y="63159"/>
                    <a:pt x="295373" y="64111"/>
                    <a:pt x="297277" y="61444"/>
                  </a:cubicBezTo>
                  <a:lnTo>
                    <a:pt x="298897" y="61159"/>
                  </a:lnTo>
                  <a:cubicBezTo>
                    <a:pt x="304898" y="60016"/>
                    <a:pt x="311470" y="60492"/>
                    <a:pt x="316994" y="58587"/>
                  </a:cubicBezTo>
                  <a:cubicBezTo>
                    <a:pt x="321566" y="56968"/>
                    <a:pt x="324138" y="56872"/>
                    <a:pt x="327376" y="59920"/>
                  </a:cubicBezTo>
                  <a:lnTo>
                    <a:pt x="329377" y="61825"/>
                  </a:lnTo>
                  <a:cubicBezTo>
                    <a:pt x="331091" y="60111"/>
                    <a:pt x="333091" y="57920"/>
                    <a:pt x="333853" y="57063"/>
                  </a:cubicBezTo>
                  <a:lnTo>
                    <a:pt x="334711" y="56968"/>
                  </a:lnTo>
                  <a:lnTo>
                    <a:pt x="341188" y="56015"/>
                  </a:lnTo>
                  <a:cubicBezTo>
                    <a:pt x="348617" y="55063"/>
                    <a:pt x="354904" y="55253"/>
                    <a:pt x="355190" y="56396"/>
                  </a:cubicBezTo>
                  <a:cubicBezTo>
                    <a:pt x="355475" y="57539"/>
                    <a:pt x="358142" y="60492"/>
                    <a:pt x="360714" y="60587"/>
                  </a:cubicBezTo>
                  <a:cubicBezTo>
                    <a:pt x="363191" y="60682"/>
                    <a:pt x="367382" y="54682"/>
                    <a:pt x="369477" y="53158"/>
                  </a:cubicBezTo>
                  <a:lnTo>
                    <a:pt x="371191" y="51729"/>
                  </a:lnTo>
                  <a:cubicBezTo>
                    <a:pt x="373763" y="49538"/>
                    <a:pt x="374430" y="52586"/>
                    <a:pt x="375573" y="53348"/>
                  </a:cubicBezTo>
                  <a:cubicBezTo>
                    <a:pt x="378431" y="55348"/>
                    <a:pt x="380335" y="56396"/>
                    <a:pt x="381478" y="52205"/>
                  </a:cubicBezTo>
                  <a:cubicBezTo>
                    <a:pt x="382050" y="49919"/>
                    <a:pt x="384050" y="50395"/>
                    <a:pt x="386241" y="51348"/>
                  </a:cubicBezTo>
                  <a:cubicBezTo>
                    <a:pt x="389194" y="52586"/>
                    <a:pt x="393004" y="55634"/>
                    <a:pt x="394528" y="49824"/>
                  </a:cubicBezTo>
                  <a:cubicBezTo>
                    <a:pt x="394718" y="49157"/>
                    <a:pt x="398909" y="48681"/>
                    <a:pt x="401005" y="48967"/>
                  </a:cubicBezTo>
                  <a:cubicBezTo>
                    <a:pt x="407101" y="49824"/>
                    <a:pt x="408339" y="49919"/>
                    <a:pt x="412340" y="48586"/>
                  </a:cubicBezTo>
                  <a:cubicBezTo>
                    <a:pt x="414625" y="47824"/>
                    <a:pt x="416435" y="46490"/>
                    <a:pt x="419388" y="48300"/>
                  </a:cubicBezTo>
                  <a:cubicBezTo>
                    <a:pt x="420721" y="49062"/>
                    <a:pt x="424436" y="47157"/>
                    <a:pt x="427103" y="46490"/>
                  </a:cubicBezTo>
                  <a:lnTo>
                    <a:pt x="431580" y="45347"/>
                  </a:lnTo>
                  <a:cubicBezTo>
                    <a:pt x="432818" y="48300"/>
                    <a:pt x="434723" y="50014"/>
                    <a:pt x="435771" y="49252"/>
                  </a:cubicBezTo>
                  <a:cubicBezTo>
                    <a:pt x="436724" y="48490"/>
                    <a:pt x="440152" y="47347"/>
                    <a:pt x="440438" y="49062"/>
                  </a:cubicBezTo>
                  <a:cubicBezTo>
                    <a:pt x="440629" y="50681"/>
                    <a:pt x="441772" y="52967"/>
                    <a:pt x="442343" y="50586"/>
                  </a:cubicBezTo>
                  <a:cubicBezTo>
                    <a:pt x="442915" y="48300"/>
                    <a:pt x="447582" y="43537"/>
                    <a:pt x="448630" y="44776"/>
                  </a:cubicBezTo>
                  <a:cubicBezTo>
                    <a:pt x="449773" y="45919"/>
                    <a:pt x="455107" y="47538"/>
                    <a:pt x="457774" y="45252"/>
                  </a:cubicBezTo>
                  <a:lnTo>
                    <a:pt x="460250" y="44585"/>
                  </a:lnTo>
                  <a:cubicBezTo>
                    <a:pt x="464822" y="43347"/>
                    <a:pt x="469775" y="42966"/>
                    <a:pt x="474538" y="42394"/>
                  </a:cubicBezTo>
                  <a:cubicBezTo>
                    <a:pt x="481491" y="41442"/>
                    <a:pt x="488920" y="44204"/>
                    <a:pt x="495588" y="40680"/>
                  </a:cubicBezTo>
                  <a:cubicBezTo>
                    <a:pt x="495874" y="40585"/>
                    <a:pt x="497207" y="41156"/>
                    <a:pt x="497207" y="41442"/>
                  </a:cubicBezTo>
                  <a:cubicBezTo>
                    <a:pt x="496731" y="46109"/>
                    <a:pt x="502636" y="44490"/>
                    <a:pt x="505113" y="46300"/>
                  </a:cubicBezTo>
                  <a:cubicBezTo>
                    <a:pt x="506351" y="47252"/>
                    <a:pt x="510923" y="45157"/>
                    <a:pt x="513971" y="44490"/>
                  </a:cubicBezTo>
                  <a:lnTo>
                    <a:pt x="514352" y="44395"/>
                  </a:lnTo>
                  <a:cubicBezTo>
                    <a:pt x="514828" y="44395"/>
                    <a:pt x="514352" y="45823"/>
                    <a:pt x="513400" y="47538"/>
                  </a:cubicBezTo>
                  <a:cubicBezTo>
                    <a:pt x="512352" y="49252"/>
                    <a:pt x="512542" y="54110"/>
                    <a:pt x="516162" y="54491"/>
                  </a:cubicBezTo>
                  <a:cubicBezTo>
                    <a:pt x="519782" y="54872"/>
                    <a:pt x="529021" y="52777"/>
                    <a:pt x="529973" y="52777"/>
                  </a:cubicBezTo>
                  <a:lnTo>
                    <a:pt x="530831" y="52777"/>
                  </a:lnTo>
                  <a:lnTo>
                    <a:pt x="531688" y="52777"/>
                  </a:lnTo>
                  <a:cubicBezTo>
                    <a:pt x="532640" y="52777"/>
                    <a:pt x="536545" y="54872"/>
                    <a:pt x="540260" y="57444"/>
                  </a:cubicBezTo>
                  <a:lnTo>
                    <a:pt x="543213" y="53824"/>
                  </a:lnTo>
                  <a:lnTo>
                    <a:pt x="545690" y="50872"/>
                  </a:lnTo>
                  <a:cubicBezTo>
                    <a:pt x="541879" y="48967"/>
                    <a:pt x="538450" y="46109"/>
                    <a:pt x="538260" y="44490"/>
                  </a:cubicBezTo>
                  <a:cubicBezTo>
                    <a:pt x="537974" y="42871"/>
                    <a:pt x="540736" y="39727"/>
                    <a:pt x="545023" y="41728"/>
                  </a:cubicBezTo>
                  <a:lnTo>
                    <a:pt x="549309" y="38203"/>
                  </a:lnTo>
                  <a:cubicBezTo>
                    <a:pt x="549881" y="37727"/>
                    <a:pt x="552928" y="39061"/>
                    <a:pt x="554738" y="39727"/>
                  </a:cubicBezTo>
                  <a:lnTo>
                    <a:pt x="556929" y="40394"/>
                  </a:lnTo>
                  <a:cubicBezTo>
                    <a:pt x="558262" y="39156"/>
                    <a:pt x="559786" y="37822"/>
                    <a:pt x="560358" y="37441"/>
                  </a:cubicBezTo>
                  <a:cubicBezTo>
                    <a:pt x="560929" y="37060"/>
                    <a:pt x="563787" y="36394"/>
                    <a:pt x="565501" y="36870"/>
                  </a:cubicBezTo>
                  <a:cubicBezTo>
                    <a:pt x="567216" y="37346"/>
                    <a:pt x="573312" y="35155"/>
                    <a:pt x="574931" y="34012"/>
                  </a:cubicBezTo>
                  <a:cubicBezTo>
                    <a:pt x="576550" y="32869"/>
                    <a:pt x="585504" y="35251"/>
                    <a:pt x="590267" y="34489"/>
                  </a:cubicBezTo>
                  <a:lnTo>
                    <a:pt x="592934" y="32869"/>
                  </a:lnTo>
                  <a:cubicBezTo>
                    <a:pt x="593791" y="32298"/>
                    <a:pt x="595982" y="31726"/>
                    <a:pt x="596172" y="31917"/>
                  </a:cubicBezTo>
                  <a:lnTo>
                    <a:pt x="599410" y="36108"/>
                  </a:lnTo>
                  <a:cubicBezTo>
                    <a:pt x="605125" y="36013"/>
                    <a:pt x="611317" y="36203"/>
                    <a:pt x="613222" y="36394"/>
                  </a:cubicBezTo>
                  <a:lnTo>
                    <a:pt x="614746" y="35917"/>
                  </a:lnTo>
                  <a:cubicBezTo>
                    <a:pt x="625604" y="32488"/>
                    <a:pt x="636082" y="30298"/>
                    <a:pt x="643892" y="32012"/>
                  </a:cubicBezTo>
                  <a:lnTo>
                    <a:pt x="648655" y="33060"/>
                  </a:lnTo>
                  <a:cubicBezTo>
                    <a:pt x="652465" y="31631"/>
                    <a:pt x="658084" y="31060"/>
                    <a:pt x="661228" y="31726"/>
                  </a:cubicBezTo>
                  <a:lnTo>
                    <a:pt x="663990" y="31250"/>
                  </a:lnTo>
                  <a:lnTo>
                    <a:pt x="666562" y="30869"/>
                  </a:lnTo>
                  <a:cubicBezTo>
                    <a:pt x="669038" y="29059"/>
                    <a:pt x="674086" y="27250"/>
                    <a:pt x="677706" y="26964"/>
                  </a:cubicBezTo>
                  <a:lnTo>
                    <a:pt x="681325" y="28774"/>
                  </a:lnTo>
                  <a:cubicBezTo>
                    <a:pt x="684088" y="30202"/>
                    <a:pt x="689326" y="30393"/>
                    <a:pt x="692184" y="29155"/>
                  </a:cubicBezTo>
                  <a:cubicBezTo>
                    <a:pt x="696851" y="27154"/>
                    <a:pt x="700090" y="27440"/>
                    <a:pt x="704757" y="28964"/>
                  </a:cubicBezTo>
                  <a:cubicBezTo>
                    <a:pt x="707900" y="29917"/>
                    <a:pt x="712377" y="27440"/>
                    <a:pt x="716282" y="27631"/>
                  </a:cubicBezTo>
                  <a:lnTo>
                    <a:pt x="723998" y="27916"/>
                  </a:lnTo>
                  <a:cubicBezTo>
                    <a:pt x="728760" y="26869"/>
                    <a:pt x="733713" y="25916"/>
                    <a:pt x="734951" y="25821"/>
                  </a:cubicBezTo>
                  <a:cubicBezTo>
                    <a:pt x="736190" y="25726"/>
                    <a:pt x="740190" y="25916"/>
                    <a:pt x="739428" y="26583"/>
                  </a:cubicBezTo>
                  <a:cubicBezTo>
                    <a:pt x="738666" y="27250"/>
                    <a:pt x="738380" y="29059"/>
                    <a:pt x="739809" y="29726"/>
                  </a:cubicBezTo>
                  <a:lnTo>
                    <a:pt x="740381" y="29440"/>
                  </a:lnTo>
                  <a:lnTo>
                    <a:pt x="742476" y="28393"/>
                  </a:lnTo>
                  <a:cubicBezTo>
                    <a:pt x="744476" y="26869"/>
                    <a:pt x="746572" y="25916"/>
                    <a:pt x="747048" y="26488"/>
                  </a:cubicBezTo>
                  <a:lnTo>
                    <a:pt x="747524" y="26964"/>
                  </a:lnTo>
                  <a:cubicBezTo>
                    <a:pt x="749239" y="28774"/>
                    <a:pt x="743048" y="30012"/>
                    <a:pt x="746667" y="31536"/>
                  </a:cubicBezTo>
                  <a:lnTo>
                    <a:pt x="748953" y="32488"/>
                  </a:lnTo>
                  <a:cubicBezTo>
                    <a:pt x="749620" y="30393"/>
                    <a:pt x="750382" y="28297"/>
                    <a:pt x="750667" y="27916"/>
                  </a:cubicBezTo>
                  <a:lnTo>
                    <a:pt x="750858" y="27916"/>
                  </a:lnTo>
                  <a:lnTo>
                    <a:pt x="753239" y="28012"/>
                  </a:lnTo>
                  <a:cubicBezTo>
                    <a:pt x="755906" y="28202"/>
                    <a:pt x="758954" y="27631"/>
                    <a:pt x="760002" y="26678"/>
                  </a:cubicBezTo>
                  <a:cubicBezTo>
                    <a:pt x="761145" y="25726"/>
                    <a:pt x="764288" y="26297"/>
                    <a:pt x="764669" y="30107"/>
                  </a:cubicBezTo>
                  <a:lnTo>
                    <a:pt x="770670" y="26678"/>
                  </a:lnTo>
                  <a:cubicBezTo>
                    <a:pt x="772384" y="25726"/>
                    <a:pt x="776004" y="25154"/>
                    <a:pt x="777337" y="25916"/>
                  </a:cubicBezTo>
                  <a:cubicBezTo>
                    <a:pt x="779624" y="27250"/>
                    <a:pt x="780671" y="27250"/>
                    <a:pt x="782100" y="25535"/>
                  </a:cubicBezTo>
                  <a:cubicBezTo>
                    <a:pt x="783910" y="23440"/>
                    <a:pt x="785053" y="23821"/>
                    <a:pt x="787815" y="25154"/>
                  </a:cubicBezTo>
                  <a:lnTo>
                    <a:pt x="791244" y="26869"/>
                  </a:lnTo>
                  <a:cubicBezTo>
                    <a:pt x="791625" y="24011"/>
                    <a:pt x="794387" y="22868"/>
                    <a:pt x="797340" y="24297"/>
                  </a:cubicBezTo>
                  <a:cubicBezTo>
                    <a:pt x="800293" y="25726"/>
                    <a:pt x="812104" y="27535"/>
                    <a:pt x="816961" y="25154"/>
                  </a:cubicBezTo>
                  <a:lnTo>
                    <a:pt x="822581" y="25249"/>
                  </a:lnTo>
                  <a:cubicBezTo>
                    <a:pt x="825915" y="25345"/>
                    <a:pt x="829249" y="24392"/>
                    <a:pt x="832583" y="24392"/>
                  </a:cubicBezTo>
                  <a:cubicBezTo>
                    <a:pt x="835821" y="24392"/>
                    <a:pt x="839155" y="25440"/>
                    <a:pt x="842393" y="25249"/>
                  </a:cubicBezTo>
                  <a:lnTo>
                    <a:pt x="845536" y="25059"/>
                  </a:lnTo>
                  <a:cubicBezTo>
                    <a:pt x="848680" y="24202"/>
                    <a:pt x="854585" y="23154"/>
                    <a:pt x="858681" y="22868"/>
                  </a:cubicBezTo>
                  <a:lnTo>
                    <a:pt x="860967" y="23630"/>
                  </a:lnTo>
                  <a:lnTo>
                    <a:pt x="864301" y="24678"/>
                  </a:lnTo>
                  <a:cubicBezTo>
                    <a:pt x="867063" y="23916"/>
                    <a:pt x="870968" y="23916"/>
                    <a:pt x="873064" y="24583"/>
                  </a:cubicBezTo>
                  <a:cubicBezTo>
                    <a:pt x="875159" y="25345"/>
                    <a:pt x="883065" y="24011"/>
                    <a:pt x="885637" y="24297"/>
                  </a:cubicBezTo>
                  <a:lnTo>
                    <a:pt x="888304" y="23440"/>
                  </a:lnTo>
                  <a:cubicBezTo>
                    <a:pt x="889923" y="22963"/>
                    <a:pt x="892590" y="24773"/>
                    <a:pt x="894876" y="25154"/>
                  </a:cubicBezTo>
                  <a:cubicBezTo>
                    <a:pt x="895352" y="25249"/>
                    <a:pt x="896305" y="23916"/>
                    <a:pt x="897067" y="23249"/>
                  </a:cubicBezTo>
                  <a:lnTo>
                    <a:pt x="897638" y="22678"/>
                  </a:lnTo>
                  <a:cubicBezTo>
                    <a:pt x="898305" y="22011"/>
                    <a:pt x="901258" y="21249"/>
                    <a:pt x="904306" y="20963"/>
                  </a:cubicBezTo>
                  <a:cubicBezTo>
                    <a:pt x="907354" y="20677"/>
                    <a:pt x="915355" y="25630"/>
                    <a:pt x="917545" y="26297"/>
                  </a:cubicBezTo>
                  <a:cubicBezTo>
                    <a:pt x="919736" y="26964"/>
                    <a:pt x="927261" y="26773"/>
                    <a:pt x="928214" y="26011"/>
                  </a:cubicBezTo>
                  <a:cubicBezTo>
                    <a:pt x="929261" y="25249"/>
                    <a:pt x="932500" y="23535"/>
                    <a:pt x="932785" y="24297"/>
                  </a:cubicBezTo>
                  <a:cubicBezTo>
                    <a:pt x="932976" y="24964"/>
                    <a:pt x="934024" y="26678"/>
                    <a:pt x="934881" y="26964"/>
                  </a:cubicBezTo>
                  <a:lnTo>
                    <a:pt x="935071" y="26773"/>
                  </a:lnTo>
                  <a:cubicBezTo>
                    <a:pt x="937739" y="24392"/>
                    <a:pt x="940501" y="23154"/>
                    <a:pt x="944882" y="23059"/>
                  </a:cubicBezTo>
                  <a:lnTo>
                    <a:pt x="948978" y="22963"/>
                  </a:lnTo>
                  <a:cubicBezTo>
                    <a:pt x="953359" y="21154"/>
                    <a:pt x="957741" y="19725"/>
                    <a:pt x="958693" y="19915"/>
                  </a:cubicBezTo>
                  <a:lnTo>
                    <a:pt x="958693" y="20106"/>
                  </a:lnTo>
                  <a:cubicBezTo>
                    <a:pt x="958884" y="23630"/>
                    <a:pt x="960408" y="24583"/>
                    <a:pt x="964123" y="22201"/>
                  </a:cubicBezTo>
                  <a:lnTo>
                    <a:pt x="964599" y="21916"/>
                  </a:lnTo>
                  <a:cubicBezTo>
                    <a:pt x="965266" y="21820"/>
                    <a:pt x="968885" y="22011"/>
                    <a:pt x="972695" y="22297"/>
                  </a:cubicBezTo>
                  <a:cubicBezTo>
                    <a:pt x="976410" y="22582"/>
                    <a:pt x="987650" y="20201"/>
                    <a:pt x="989554" y="21154"/>
                  </a:cubicBezTo>
                  <a:cubicBezTo>
                    <a:pt x="991459" y="22201"/>
                    <a:pt x="997270" y="24583"/>
                    <a:pt x="997936" y="23916"/>
                  </a:cubicBezTo>
                  <a:cubicBezTo>
                    <a:pt x="998699" y="23344"/>
                    <a:pt x="1002223" y="21916"/>
                    <a:pt x="1003175" y="23059"/>
                  </a:cubicBezTo>
                  <a:cubicBezTo>
                    <a:pt x="1004128" y="24202"/>
                    <a:pt x="1011462" y="25059"/>
                    <a:pt x="1017177" y="22582"/>
                  </a:cubicBezTo>
                  <a:cubicBezTo>
                    <a:pt x="1022892" y="20106"/>
                    <a:pt x="1040990" y="22392"/>
                    <a:pt x="1041751" y="21820"/>
                  </a:cubicBezTo>
                  <a:cubicBezTo>
                    <a:pt x="1042514" y="21154"/>
                    <a:pt x="1045276" y="19534"/>
                    <a:pt x="1045847" y="19820"/>
                  </a:cubicBezTo>
                  <a:lnTo>
                    <a:pt x="1046419" y="20106"/>
                  </a:lnTo>
                  <a:cubicBezTo>
                    <a:pt x="1048419" y="20963"/>
                    <a:pt x="1048705" y="24106"/>
                    <a:pt x="1053086" y="21630"/>
                  </a:cubicBezTo>
                  <a:cubicBezTo>
                    <a:pt x="1055658" y="20201"/>
                    <a:pt x="1061468" y="22582"/>
                    <a:pt x="1065754" y="23344"/>
                  </a:cubicBezTo>
                  <a:cubicBezTo>
                    <a:pt x="1066802" y="23535"/>
                    <a:pt x="1067850" y="25154"/>
                    <a:pt x="1068517" y="25059"/>
                  </a:cubicBezTo>
                  <a:cubicBezTo>
                    <a:pt x="1071565" y="24297"/>
                    <a:pt x="1072136" y="19058"/>
                    <a:pt x="1077661" y="22201"/>
                  </a:cubicBezTo>
                  <a:lnTo>
                    <a:pt x="1079947" y="23535"/>
                  </a:lnTo>
                  <a:cubicBezTo>
                    <a:pt x="1083566" y="23344"/>
                    <a:pt x="1092329" y="22392"/>
                    <a:pt x="1099568" y="21439"/>
                  </a:cubicBezTo>
                  <a:lnTo>
                    <a:pt x="1106141" y="21344"/>
                  </a:lnTo>
                  <a:cubicBezTo>
                    <a:pt x="1111379" y="21249"/>
                    <a:pt x="1116618" y="20773"/>
                    <a:pt x="1122238" y="22392"/>
                  </a:cubicBezTo>
                  <a:lnTo>
                    <a:pt x="1125762" y="23440"/>
                  </a:lnTo>
                  <a:cubicBezTo>
                    <a:pt x="1131382" y="20868"/>
                    <a:pt x="1134620" y="20201"/>
                    <a:pt x="1132906" y="22011"/>
                  </a:cubicBezTo>
                  <a:cubicBezTo>
                    <a:pt x="1131191" y="23725"/>
                    <a:pt x="1137573" y="26297"/>
                    <a:pt x="1136906" y="27440"/>
                  </a:cubicBezTo>
                  <a:lnTo>
                    <a:pt x="1137001" y="28393"/>
                  </a:lnTo>
                  <a:lnTo>
                    <a:pt x="1137097" y="29536"/>
                  </a:lnTo>
                  <a:cubicBezTo>
                    <a:pt x="1137954" y="30679"/>
                    <a:pt x="1139192" y="31441"/>
                    <a:pt x="1139954" y="31060"/>
                  </a:cubicBezTo>
                  <a:cubicBezTo>
                    <a:pt x="1140716" y="30679"/>
                    <a:pt x="1142431" y="27154"/>
                    <a:pt x="1143098" y="24297"/>
                  </a:cubicBezTo>
                  <a:lnTo>
                    <a:pt x="1144812" y="22201"/>
                  </a:lnTo>
                  <a:cubicBezTo>
                    <a:pt x="1146431" y="20296"/>
                    <a:pt x="1148336" y="17248"/>
                    <a:pt x="1152908" y="20296"/>
                  </a:cubicBezTo>
                  <a:cubicBezTo>
                    <a:pt x="1154432" y="21249"/>
                    <a:pt x="1158623" y="19534"/>
                    <a:pt x="1161576" y="19058"/>
                  </a:cubicBezTo>
                  <a:lnTo>
                    <a:pt x="1164243" y="18677"/>
                  </a:lnTo>
                  <a:cubicBezTo>
                    <a:pt x="1167386" y="18963"/>
                    <a:pt x="1171387" y="19153"/>
                    <a:pt x="1173101" y="19153"/>
                  </a:cubicBezTo>
                  <a:cubicBezTo>
                    <a:pt x="1174816" y="19058"/>
                    <a:pt x="1181102" y="19344"/>
                    <a:pt x="1185008" y="18201"/>
                  </a:cubicBezTo>
                  <a:lnTo>
                    <a:pt x="1188722" y="20392"/>
                  </a:lnTo>
                  <a:lnTo>
                    <a:pt x="1193390" y="23154"/>
                  </a:lnTo>
                  <a:cubicBezTo>
                    <a:pt x="1195580" y="19820"/>
                    <a:pt x="1198247" y="18772"/>
                    <a:pt x="1199485" y="20868"/>
                  </a:cubicBezTo>
                  <a:lnTo>
                    <a:pt x="1200628" y="20963"/>
                  </a:lnTo>
                  <a:lnTo>
                    <a:pt x="1206629" y="21344"/>
                  </a:lnTo>
                  <a:cubicBezTo>
                    <a:pt x="1205962" y="17725"/>
                    <a:pt x="1205582" y="15248"/>
                    <a:pt x="1205772" y="15915"/>
                  </a:cubicBezTo>
                  <a:cubicBezTo>
                    <a:pt x="1205962" y="16582"/>
                    <a:pt x="1209868" y="18677"/>
                    <a:pt x="1213583" y="18201"/>
                  </a:cubicBezTo>
                  <a:lnTo>
                    <a:pt x="1216440" y="19153"/>
                  </a:lnTo>
                  <a:lnTo>
                    <a:pt x="1219869" y="20296"/>
                  </a:lnTo>
                  <a:cubicBezTo>
                    <a:pt x="1222726" y="19249"/>
                    <a:pt x="1225679" y="18296"/>
                    <a:pt x="1226441" y="18296"/>
                  </a:cubicBezTo>
                  <a:lnTo>
                    <a:pt x="1226727" y="17915"/>
                  </a:lnTo>
                  <a:lnTo>
                    <a:pt x="1227489" y="17058"/>
                  </a:lnTo>
                  <a:cubicBezTo>
                    <a:pt x="1228156" y="16010"/>
                    <a:pt x="1231204" y="14200"/>
                    <a:pt x="1234442" y="13057"/>
                  </a:cubicBezTo>
                  <a:lnTo>
                    <a:pt x="1235966" y="16677"/>
                  </a:lnTo>
                  <a:lnTo>
                    <a:pt x="1236252" y="17344"/>
                  </a:lnTo>
                  <a:cubicBezTo>
                    <a:pt x="1237871" y="18391"/>
                    <a:pt x="1241205" y="18868"/>
                    <a:pt x="1243586" y="19058"/>
                  </a:cubicBezTo>
                  <a:cubicBezTo>
                    <a:pt x="1245968" y="19249"/>
                    <a:pt x="1251778" y="21249"/>
                    <a:pt x="1252159" y="20392"/>
                  </a:cubicBezTo>
                  <a:cubicBezTo>
                    <a:pt x="1252540" y="19534"/>
                    <a:pt x="1255493" y="19820"/>
                    <a:pt x="1257969" y="22678"/>
                  </a:cubicBezTo>
                  <a:lnTo>
                    <a:pt x="1262351" y="20963"/>
                  </a:lnTo>
                  <a:cubicBezTo>
                    <a:pt x="1264541" y="20201"/>
                    <a:pt x="1266351" y="18772"/>
                    <a:pt x="1268637" y="18106"/>
                  </a:cubicBezTo>
                  <a:lnTo>
                    <a:pt x="1269875" y="17725"/>
                  </a:lnTo>
                  <a:cubicBezTo>
                    <a:pt x="1271494" y="18106"/>
                    <a:pt x="1274257" y="18391"/>
                    <a:pt x="1275971" y="18201"/>
                  </a:cubicBezTo>
                  <a:cubicBezTo>
                    <a:pt x="1277686" y="18010"/>
                    <a:pt x="1282448" y="20487"/>
                    <a:pt x="1283496" y="21725"/>
                  </a:cubicBezTo>
                  <a:cubicBezTo>
                    <a:pt x="1284449" y="22868"/>
                    <a:pt x="1289306" y="23821"/>
                    <a:pt x="1292068" y="21058"/>
                  </a:cubicBezTo>
                  <a:lnTo>
                    <a:pt x="1296831" y="21439"/>
                  </a:lnTo>
                  <a:cubicBezTo>
                    <a:pt x="1297974" y="21535"/>
                    <a:pt x="1299212" y="18201"/>
                    <a:pt x="1300736" y="18010"/>
                  </a:cubicBezTo>
                  <a:cubicBezTo>
                    <a:pt x="1302832" y="17725"/>
                    <a:pt x="1305213" y="19249"/>
                    <a:pt x="1307594" y="19439"/>
                  </a:cubicBezTo>
                  <a:lnTo>
                    <a:pt x="1313595" y="20011"/>
                  </a:lnTo>
                  <a:cubicBezTo>
                    <a:pt x="1319310" y="17248"/>
                    <a:pt x="1324549" y="16486"/>
                    <a:pt x="1325406" y="18391"/>
                  </a:cubicBezTo>
                  <a:cubicBezTo>
                    <a:pt x="1326168" y="20296"/>
                    <a:pt x="1330550" y="24964"/>
                    <a:pt x="1333312" y="24583"/>
                  </a:cubicBezTo>
                  <a:cubicBezTo>
                    <a:pt x="1336074" y="24202"/>
                    <a:pt x="1342265" y="19725"/>
                    <a:pt x="1343218" y="19820"/>
                  </a:cubicBezTo>
                  <a:lnTo>
                    <a:pt x="1343884" y="19439"/>
                  </a:lnTo>
                  <a:lnTo>
                    <a:pt x="1347504" y="17534"/>
                  </a:lnTo>
                  <a:cubicBezTo>
                    <a:pt x="1350361" y="19344"/>
                    <a:pt x="1355695" y="20392"/>
                    <a:pt x="1359220" y="19915"/>
                  </a:cubicBezTo>
                  <a:lnTo>
                    <a:pt x="1362458" y="19534"/>
                  </a:lnTo>
                  <a:cubicBezTo>
                    <a:pt x="1364077" y="19344"/>
                    <a:pt x="1365887" y="19344"/>
                    <a:pt x="1367507" y="19630"/>
                  </a:cubicBezTo>
                  <a:lnTo>
                    <a:pt x="1373317" y="20582"/>
                  </a:lnTo>
                  <a:cubicBezTo>
                    <a:pt x="1375984" y="18677"/>
                    <a:pt x="1378365" y="18296"/>
                    <a:pt x="1378746" y="19725"/>
                  </a:cubicBezTo>
                  <a:lnTo>
                    <a:pt x="1379032" y="20773"/>
                  </a:lnTo>
                  <a:lnTo>
                    <a:pt x="1379318" y="21725"/>
                  </a:lnTo>
                  <a:cubicBezTo>
                    <a:pt x="1379699" y="23154"/>
                    <a:pt x="1383699" y="22582"/>
                    <a:pt x="1388176" y="20487"/>
                  </a:cubicBezTo>
                  <a:lnTo>
                    <a:pt x="1391700" y="18487"/>
                  </a:lnTo>
                  <a:cubicBezTo>
                    <a:pt x="1392652" y="17915"/>
                    <a:pt x="1386842" y="16486"/>
                    <a:pt x="1391414" y="15343"/>
                  </a:cubicBezTo>
                  <a:cubicBezTo>
                    <a:pt x="1394367" y="14581"/>
                    <a:pt x="1394272" y="18106"/>
                    <a:pt x="1394748" y="18201"/>
                  </a:cubicBezTo>
                  <a:cubicBezTo>
                    <a:pt x="1398463" y="18963"/>
                    <a:pt x="1401511" y="24202"/>
                    <a:pt x="1406464" y="19534"/>
                  </a:cubicBezTo>
                  <a:cubicBezTo>
                    <a:pt x="1406940" y="19058"/>
                    <a:pt x="1410750" y="21439"/>
                    <a:pt x="1412845" y="21344"/>
                  </a:cubicBezTo>
                  <a:lnTo>
                    <a:pt x="1420275" y="20868"/>
                  </a:lnTo>
                  <a:cubicBezTo>
                    <a:pt x="1428467" y="20106"/>
                    <a:pt x="1437801" y="19534"/>
                    <a:pt x="1441135" y="19439"/>
                  </a:cubicBezTo>
                  <a:lnTo>
                    <a:pt x="1443421" y="20582"/>
                  </a:lnTo>
                  <a:cubicBezTo>
                    <a:pt x="1447517" y="22582"/>
                    <a:pt x="1448564" y="21630"/>
                    <a:pt x="1449041" y="18296"/>
                  </a:cubicBezTo>
                  <a:lnTo>
                    <a:pt x="1449136" y="18010"/>
                  </a:lnTo>
                  <a:cubicBezTo>
                    <a:pt x="1451326" y="17915"/>
                    <a:pt x="1456470" y="18487"/>
                    <a:pt x="1460470" y="19249"/>
                  </a:cubicBezTo>
                  <a:lnTo>
                    <a:pt x="1464090" y="19344"/>
                  </a:lnTo>
                  <a:cubicBezTo>
                    <a:pt x="1468757" y="19439"/>
                    <a:pt x="1473996" y="19439"/>
                    <a:pt x="1476949" y="20296"/>
                  </a:cubicBezTo>
                  <a:lnTo>
                    <a:pt x="1478377" y="20677"/>
                  </a:lnTo>
                  <a:cubicBezTo>
                    <a:pt x="1479997" y="20963"/>
                    <a:pt x="1480854" y="20296"/>
                    <a:pt x="1480187" y="19249"/>
                  </a:cubicBezTo>
                  <a:lnTo>
                    <a:pt x="1479901" y="18201"/>
                  </a:lnTo>
                  <a:cubicBezTo>
                    <a:pt x="1479806" y="18010"/>
                    <a:pt x="1481426" y="17153"/>
                    <a:pt x="1481807" y="17344"/>
                  </a:cubicBezTo>
                  <a:cubicBezTo>
                    <a:pt x="1483235" y="17820"/>
                    <a:pt x="1484759" y="18391"/>
                    <a:pt x="1485902" y="19344"/>
                  </a:cubicBezTo>
                  <a:cubicBezTo>
                    <a:pt x="1488188" y="21154"/>
                    <a:pt x="1490093" y="22868"/>
                    <a:pt x="1493236" y="20106"/>
                  </a:cubicBezTo>
                  <a:cubicBezTo>
                    <a:pt x="1494094" y="19344"/>
                    <a:pt x="1496475" y="19915"/>
                    <a:pt x="1497904" y="19344"/>
                  </a:cubicBezTo>
                  <a:cubicBezTo>
                    <a:pt x="1500380" y="18582"/>
                    <a:pt x="1502476" y="16867"/>
                    <a:pt x="1504667" y="19725"/>
                  </a:cubicBezTo>
                  <a:lnTo>
                    <a:pt x="1506000" y="21439"/>
                  </a:lnTo>
                  <a:cubicBezTo>
                    <a:pt x="1508191" y="22963"/>
                    <a:pt x="1511239" y="23630"/>
                    <a:pt x="1512668" y="22868"/>
                  </a:cubicBezTo>
                  <a:lnTo>
                    <a:pt x="1513525" y="22201"/>
                  </a:lnTo>
                  <a:cubicBezTo>
                    <a:pt x="1518097" y="18772"/>
                    <a:pt x="1523145" y="17820"/>
                    <a:pt x="1529336" y="19344"/>
                  </a:cubicBezTo>
                  <a:cubicBezTo>
                    <a:pt x="1533146" y="20296"/>
                    <a:pt x="1536956" y="22773"/>
                    <a:pt x="1541528" y="19630"/>
                  </a:cubicBezTo>
                  <a:cubicBezTo>
                    <a:pt x="1543338" y="18391"/>
                    <a:pt x="1547815" y="18677"/>
                    <a:pt x="1550196" y="19630"/>
                  </a:cubicBezTo>
                  <a:cubicBezTo>
                    <a:pt x="1552482" y="20487"/>
                    <a:pt x="1554387" y="22106"/>
                    <a:pt x="1556959" y="21439"/>
                  </a:cubicBezTo>
                  <a:lnTo>
                    <a:pt x="1559626" y="20773"/>
                  </a:lnTo>
                  <a:cubicBezTo>
                    <a:pt x="1562007" y="19630"/>
                    <a:pt x="1563626" y="17915"/>
                    <a:pt x="1563245" y="16867"/>
                  </a:cubicBezTo>
                  <a:cubicBezTo>
                    <a:pt x="1562959" y="15820"/>
                    <a:pt x="1563721" y="13153"/>
                    <a:pt x="1565817" y="13153"/>
                  </a:cubicBezTo>
                  <a:lnTo>
                    <a:pt x="1566769" y="13915"/>
                  </a:lnTo>
                  <a:lnTo>
                    <a:pt x="1568675" y="15439"/>
                  </a:lnTo>
                  <a:cubicBezTo>
                    <a:pt x="1570199" y="17629"/>
                    <a:pt x="1573532" y="19725"/>
                    <a:pt x="1576009" y="20106"/>
                  </a:cubicBezTo>
                  <a:cubicBezTo>
                    <a:pt x="1578485" y="20487"/>
                    <a:pt x="1586486" y="18201"/>
                    <a:pt x="1588868" y="17439"/>
                  </a:cubicBezTo>
                  <a:cubicBezTo>
                    <a:pt x="1591153" y="16677"/>
                    <a:pt x="1597916" y="20296"/>
                    <a:pt x="1599059" y="21439"/>
                  </a:cubicBezTo>
                  <a:cubicBezTo>
                    <a:pt x="1600202" y="22582"/>
                    <a:pt x="1605632" y="20773"/>
                    <a:pt x="1607251" y="21820"/>
                  </a:cubicBezTo>
                  <a:lnTo>
                    <a:pt x="1609823" y="19725"/>
                  </a:lnTo>
                  <a:lnTo>
                    <a:pt x="1611537" y="18296"/>
                  </a:lnTo>
                  <a:cubicBezTo>
                    <a:pt x="1614871" y="19820"/>
                    <a:pt x="1619157" y="21058"/>
                    <a:pt x="1620967" y="20963"/>
                  </a:cubicBezTo>
                  <a:cubicBezTo>
                    <a:pt x="1622872" y="20868"/>
                    <a:pt x="1626301" y="18391"/>
                    <a:pt x="1627444" y="20011"/>
                  </a:cubicBezTo>
                  <a:cubicBezTo>
                    <a:pt x="1628587" y="21630"/>
                    <a:pt x="1635254" y="20677"/>
                    <a:pt x="1637921" y="20011"/>
                  </a:cubicBezTo>
                  <a:cubicBezTo>
                    <a:pt x="1640588" y="19439"/>
                    <a:pt x="1649637" y="22582"/>
                    <a:pt x="1652494" y="22678"/>
                  </a:cubicBezTo>
                  <a:cubicBezTo>
                    <a:pt x="1655352" y="22773"/>
                    <a:pt x="1661257" y="20106"/>
                    <a:pt x="1662686" y="19344"/>
                  </a:cubicBezTo>
                  <a:lnTo>
                    <a:pt x="1662782" y="19439"/>
                  </a:lnTo>
                  <a:cubicBezTo>
                    <a:pt x="1665639" y="22201"/>
                    <a:pt x="1668496" y="19153"/>
                    <a:pt x="1670973" y="19534"/>
                  </a:cubicBezTo>
                  <a:lnTo>
                    <a:pt x="1673926" y="20011"/>
                  </a:lnTo>
                  <a:cubicBezTo>
                    <a:pt x="1676974" y="21820"/>
                    <a:pt x="1679641" y="20963"/>
                    <a:pt x="1679641" y="18010"/>
                  </a:cubicBezTo>
                  <a:lnTo>
                    <a:pt x="1684498" y="19249"/>
                  </a:lnTo>
                  <a:cubicBezTo>
                    <a:pt x="1687356" y="20011"/>
                    <a:pt x="1690499" y="19915"/>
                    <a:pt x="1693356" y="20487"/>
                  </a:cubicBezTo>
                  <a:cubicBezTo>
                    <a:pt x="1699357" y="21535"/>
                    <a:pt x="1704787" y="22678"/>
                    <a:pt x="1709264" y="18010"/>
                  </a:cubicBezTo>
                  <a:lnTo>
                    <a:pt x="1709835" y="17344"/>
                  </a:lnTo>
                  <a:cubicBezTo>
                    <a:pt x="1711264" y="17248"/>
                    <a:pt x="1716312" y="16867"/>
                    <a:pt x="1720884" y="16486"/>
                  </a:cubicBezTo>
                  <a:lnTo>
                    <a:pt x="1725075" y="18963"/>
                  </a:lnTo>
                  <a:lnTo>
                    <a:pt x="1728409" y="20963"/>
                  </a:lnTo>
                  <a:cubicBezTo>
                    <a:pt x="1729742" y="17534"/>
                    <a:pt x="1731362" y="15439"/>
                    <a:pt x="1732029" y="16391"/>
                  </a:cubicBezTo>
                  <a:cubicBezTo>
                    <a:pt x="1732790" y="17344"/>
                    <a:pt x="1736029" y="20582"/>
                    <a:pt x="1737743" y="21820"/>
                  </a:cubicBezTo>
                  <a:lnTo>
                    <a:pt x="1739744" y="19630"/>
                  </a:lnTo>
                  <a:lnTo>
                    <a:pt x="1746601" y="17439"/>
                  </a:lnTo>
                  <a:cubicBezTo>
                    <a:pt x="1749364" y="18677"/>
                    <a:pt x="1752221" y="19915"/>
                    <a:pt x="1754984" y="21249"/>
                  </a:cubicBezTo>
                  <a:cubicBezTo>
                    <a:pt x="1758698" y="23154"/>
                    <a:pt x="1761841" y="23916"/>
                    <a:pt x="1765461" y="20487"/>
                  </a:cubicBezTo>
                  <a:lnTo>
                    <a:pt x="1767652" y="18391"/>
                  </a:lnTo>
                  <a:cubicBezTo>
                    <a:pt x="1771938" y="18772"/>
                    <a:pt x="1776700" y="19534"/>
                    <a:pt x="1778415" y="20011"/>
                  </a:cubicBezTo>
                  <a:cubicBezTo>
                    <a:pt x="1780034" y="20487"/>
                    <a:pt x="1783368" y="16963"/>
                    <a:pt x="1784511" y="16772"/>
                  </a:cubicBezTo>
                  <a:lnTo>
                    <a:pt x="1784797" y="17058"/>
                  </a:lnTo>
                  <a:lnTo>
                    <a:pt x="1785654" y="18106"/>
                  </a:lnTo>
                  <a:cubicBezTo>
                    <a:pt x="1786321" y="19630"/>
                    <a:pt x="1788893" y="19820"/>
                    <a:pt x="1791464" y="18582"/>
                  </a:cubicBezTo>
                  <a:lnTo>
                    <a:pt x="1793941" y="18201"/>
                  </a:lnTo>
                  <a:cubicBezTo>
                    <a:pt x="1795846" y="17915"/>
                    <a:pt x="1798227" y="19439"/>
                    <a:pt x="1799941" y="18963"/>
                  </a:cubicBezTo>
                  <a:cubicBezTo>
                    <a:pt x="1802418" y="18296"/>
                    <a:pt x="1804228" y="15248"/>
                    <a:pt x="1807276" y="18391"/>
                  </a:cubicBezTo>
                  <a:cubicBezTo>
                    <a:pt x="1808800" y="19915"/>
                    <a:pt x="1810991" y="15534"/>
                    <a:pt x="1812896" y="18582"/>
                  </a:cubicBezTo>
                  <a:cubicBezTo>
                    <a:pt x="1813086" y="18868"/>
                    <a:pt x="1816896" y="18391"/>
                    <a:pt x="1816991" y="18010"/>
                  </a:cubicBezTo>
                  <a:cubicBezTo>
                    <a:pt x="1817848" y="12867"/>
                    <a:pt x="1820039" y="15343"/>
                    <a:pt x="1823468" y="16582"/>
                  </a:cubicBezTo>
                  <a:lnTo>
                    <a:pt x="1827373" y="17915"/>
                  </a:lnTo>
                  <a:cubicBezTo>
                    <a:pt x="1832613" y="17534"/>
                    <a:pt x="1839566" y="18201"/>
                    <a:pt x="1842899" y="19344"/>
                  </a:cubicBezTo>
                  <a:lnTo>
                    <a:pt x="1846138" y="16963"/>
                  </a:lnTo>
                  <a:cubicBezTo>
                    <a:pt x="1846329" y="16867"/>
                    <a:pt x="1848043" y="17629"/>
                    <a:pt x="1848043" y="17915"/>
                  </a:cubicBezTo>
                  <a:cubicBezTo>
                    <a:pt x="1848043" y="18868"/>
                    <a:pt x="1847852" y="20106"/>
                    <a:pt x="1847090" y="20677"/>
                  </a:cubicBezTo>
                  <a:lnTo>
                    <a:pt x="1846329" y="21249"/>
                  </a:lnTo>
                  <a:cubicBezTo>
                    <a:pt x="1844709" y="21439"/>
                    <a:pt x="1843947" y="22201"/>
                    <a:pt x="1844614" y="23059"/>
                  </a:cubicBezTo>
                  <a:cubicBezTo>
                    <a:pt x="1845280" y="23821"/>
                    <a:pt x="1851567" y="24297"/>
                    <a:pt x="1856139" y="21249"/>
                  </a:cubicBezTo>
                  <a:cubicBezTo>
                    <a:pt x="1860711" y="18201"/>
                    <a:pt x="1870617" y="8581"/>
                    <a:pt x="1870903" y="10009"/>
                  </a:cubicBezTo>
                  <a:cubicBezTo>
                    <a:pt x="1871189" y="11343"/>
                    <a:pt x="1875856" y="14105"/>
                    <a:pt x="1880809" y="14010"/>
                  </a:cubicBezTo>
                  <a:lnTo>
                    <a:pt x="1885095" y="14010"/>
                  </a:lnTo>
                  <a:cubicBezTo>
                    <a:pt x="1889572" y="14010"/>
                    <a:pt x="1893954" y="11438"/>
                    <a:pt x="1898335" y="14772"/>
                  </a:cubicBezTo>
                  <a:lnTo>
                    <a:pt x="1898811" y="15153"/>
                  </a:lnTo>
                  <a:cubicBezTo>
                    <a:pt x="1899859" y="14962"/>
                    <a:pt x="1906431" y="14391"/>
                    <a:pt x="1913384" y="13724"/>
                  </a:cubicBezTo>
                  <a:lnTo>
                    <a:pt x="1919575" y="12676"/>
                  </a:lnTo>
                  <a:cubicBezTo>
                    <a:pt x="1922243" y="12200"/>
                    <a:pt x="1924910" y="10867"/>
                    <a:pt x="1927576" y="10771"/>
                  </a:cubicBezTo>
                  <a:cubicBezTo>
                    <a:pt x="1929767" y="10771"/>
                    <a:pt x="1932148" y="12772"/>
                    <a:pt x="1934244" y="12581"/>
                  </a:cubicBezTo>
                  <a:lnTo>
                    <a:pt x="1936911" y="12295"/>
                  </a:lnTo>
                  <a:cubicBezTo>
                    <a:pt x="1940054" y="10771"/>
                    <a:pt x="1945198" y="9533"/>
                    <a:pt x="1948341" y="9533"/>
                  </a:cubicBezTo>
                  <a:cubicBezTo>
                    <a:pt x="1951484" y="9628"/>
                    <a:pt x="1959866" y="12581"/>
                    <a:pt x="1962533" y="9914"/>
                  </a:cubicBezTo>
                  <a:lnTo>
                    <a:pt x="1967296" y="10486"/>
                  </a:lnTo>
                  <a:lnTo>
                    <a:pt x="1969963" y="10771"/>
                  </a:lnTo>
                  <a:cubicBezTo>
                    <a:pt x="1973011" y="9724"/>
                    <a:pt x="1977202" y="8485"/>
                    <a:pt x="1979393" y="7914"/>
                  </a:cubicBezTo>
                  <a:lnTo>
                    <a:pt x="1980250" y="8581"/>
                  </a:lnTo>
                  <a:cubicBezTo>
                    <a:pt x="1984726" y="11724"/>
                    <a:pt x="1990156" y="9533"/>
                    <a:pt x="1994728" y="10771"/>
                  </a:cubicBezTo>
                  <a:lnTo>
                    <a:pt x="1999109" y="11914"/>
                  </a:lnTo>
                  <a:cubicBezTo>
                    <a:pt x="2003491" y="10962"/>
                    <a:pt x="2010444" y="11057"/>
                    <a:pt x="2014349" y="11914"/>
                  </a:cubicBezTo>
                  <a:lnTo>
                    <a:pt x="2018350" y="11819"/>
                  </a:lnTo>
                  <a:cubicBezTo>
                    <a:pt x="2020160" y="11819"/>
                    <a:pt x="2021969" y="13057"/>
                    <a:pt x="2023684" y="11438"/>
                  </a:cubicBezTo>
                  <a:lnTo>
                    <a:pt x="2037019" y="8962"/>
                  </a:lnTo>
                  <a:cubicBezTo>
                    <a:pt x="2037590" y="9057"/>
                    <a:pt x="2038257" y="9247"/>
                    <a:pt x="2038828" y="9343"/>
                  </a:cubicBezTo>
                  <a:cubicBezTo>
                    <a:pt x="2038924" y="9343"/>
                    <a:pt x="2046258" y="8390"/>
                    <a:pt x="2046448" y="8390"/>
                  </a:cubicBezTo>
                  <a:lnTo>
                    <a:pt x="2048735" y="8676"/>
                  </a:lnTo>
                  <a:cubicBezTo>
                    <a:pt x="2051401" y="8390"/>
                    <a:pt x="2055021" y="8581"/>
                    <a:pt x="2056831" y="9057"/>
                  </a:cubicBezTo>
                  <a:cubicBezTo>
                    <a:pt x="2058641" y="9533"/>
                    <a:pt x="2065022" y="7342"/>
                    <a:pt x="2066641" y="6676"/>
                  </a:cubicBezTo>
                  <a:cubicBezTo>
                    <a:pt x="2068261" y="6009"/>
                    <a:pt x="2075023" y="8104"/>
                    <a:pt x="2077881" y="8866"/>
                  </a:cubicBezTo>
                  <a:lnTo>
                    <a:pt x="2080739" y="7247"/>
                  </a:lnTo>
                  <a:cubicBezTo>
                    <a:pt x="2082548" y="6199"/>
                    <a:pt x="2085977" y="6676"/>
                    <a:pt x="2087406" y="5533"/>
                  </a:cubicBezTo>
                  <a:lnTo>
                    <a:pt x="2088739" y="4390"/>
                  </a:lnTo>
                  <a:cubicBezTo>
                    <a:pt x="2089501" y="2008"/>
                    <a:pt x="2090073" y="1342"/>
                    <a:pt x="2090073" y="2770"/>
                  </a:cubicBezTo>
                  <a:lnTo>
                    <a:pt x="2090644" y="3913"/>
                  </a:lnTo>
                  <a:cubicBezTo>
                    <a:pt x="2091121" y="4866"/>
                    <a:pt x="2092359" y="6009"/>
                    <a:pt x="2093502" y="6199"/>
                  </a:cubicBezTo>
                  <a:cubicBezTo>
                    <a:pt x="2095312" y="6580"/>
                    <a:pt x="2096741" y="2866"/>
                    <a:pt x="2099407" y="5914"/>
                  </a:cubicBezTo>
                  <a:lnTo>
                    <a:pt x="2100170" y="6771"/>
                  </a:lnTo>
                  <a:cubicBezTo>
                    <a:pt x="2103027" y="6580"/>
                    <a:pt x="2105599" y="5437"/>
                    <a:pt x="2105790" y="4199"/>
                  </a:cubicBezTo>
                  <a:cubicBezTo>
                    <a:pt x="2106075" y="2961"/>
                    <a:pt x="2108075" y="1913"/>
                    <a:pt x="2109981" y="3723"/>
                  </a:cubicBezTo>
                  <a:cubicBezTo>
                    <a:pt x="2111885" y="5533"/>
                    <a:pt x="2117886" y="9247"/>
                    <a:pt x="2119315" y="8200"/>
                  </a:cubicBezTo>
                  <a:cubicBezTo>
                    <a:pt x="2120744" y="7152"/>
                    <a:pt x="2124363" y="11343"/>
                    <a:pt x="2125220" y="13343"/>
                  </a:cubicBezTo>
                  <a:lnTo>
                    <a:pt x="2127602" y="12391"/>
                  </a:lnTo>
                  <a:cubicBezTo>
                    <a:pt x="2128745" y="11914"/>
                    <a:pt x="2128745" y="9533"/>
                    <a:pt x="2129221" y="7914"/>
                  </a:cubicBezTo>
                  <a:lnTo>
                    <a:pt x="2129316" y="7628"/>
                  </a:lnTo>
                  <a:cubicBezTo>
                    <a:pt x="2129507" y="7247"/>
                    <a:pt x="2133793" y="6104"/>
                    <a:pt x="2138936" y="4961"/>
                  </a:cubicBezTo>
                  <a:lnTo>
                    <a:pt x="2143603" y="4199"/>
                  </a:lnTo>
                  <a:lnTo>
                    <a:pt x="2148652" y="3437"/>
                  </a:lnTo>
                  <a:cubicBezTo>
                    <a:pt x="2154176" y="2485"/>
                    <a:pt x="2161130" y="1342"/>
                    <a:pt x="2164178" y="865"/>
                  </a:cubicBezTo>
                  <a:close/>
                  <a:moveTo>
                    <a:pt x="1888906" y="8"/>
                  </a:moveTo>
                  <a:cubicBezTo>
                    <a:pt x="1893287" y="-182"/>
                    <a:pt x="1897478" y="2675"/>
                    <a:pt x="1898335" y="6295"/>
                  </a:cubicBezTo>
                  <a:lnTo>
                    <a:pt x="1892716" y="4675"/>
                  </a:lnTo>
                  <a:lnTo>
                    <a:pt x="1887858" y="3247"/>
                  </a:lnTo>
                  <a:cubicBezTo>
                    <a:pt x="1886143" y="5533"/>
                    <a:pt x="1883762" y="8009"/>
                    <a:pt x="1882714" y="8581"/>
                  </a:cubicBezTo>
                  <a:lnTo>
                    <a:pt x="1881666" y="9057"/>
                  </a:lnTo>
                  <a:lnTo>
                    <a:pt x="1881286" y="9247"/>
                  </a:lnTo>
                  <a:cubicBezTo>
                    <a:pt x="1880333" y="9152"/>
                    <a:pt x="1879190" y="8295"/>
                    <a:pt x="1878809" y="7342"/>
                  </a:cubicBezTo>
                  <a:cubicBezTo>
                    <a:pt x="1878428" y="6390"/>
                    <a:pt x="1880904" y="3247"/>
                    <a:pt x="1883095" y="1532"/>
                  </a:cubicBezTo>
                  <a:lnTo>
                    <a:pt x="1885572" y="865"/>
                  </a:lnTo>
                  <a:close/>
                </a:path>
              </a:pathLst>
            </a:custGeom>
            <a:solidFill>
              <a:schemeClr val="tx1">
                <a:lumMod val="95000"/>
                <a:lumOff val="5000"/>
              </a:schemeClr>
            </a:solidFill>
            <a:ln w="9525" cap="flat">
              <a:noFill/>
              <a:prstDash val="solid"/>
              <a:miter/>
            </a:ln>
          </p:spPr>
          <p:txBody>
            <a:bodyPr wrap="square" rtlCol="0" anchor="ctr">
              <a:noAutofit/>
            </a:bodyPr>
            <a:lstStyle/>
            <a:p>
              <a:endParaRPr lang="zh-CN" altLang="en-US"/>
            </a:p>
          </p:txBody>
        </p:sp>
        <p:sp>
          <p:nvSpPr>
            <p:cNvPr id="24" name="文本框 23">
              <a:extLst>
                <a:ext uri="{FF2B5EF4-FFF2-40B4-BE49-F238E27FC236}">
                  <a16:creationId xmlns:a16="http://schemas.microsoft.com/office/drawing/2014/main" id="{B2BEDC00-8D7A-444D-8A70-0BA5CD94B0B9}"/>
                </a:ext>
              </a:extLst>
            </p:cNvPr>
            <p:cNvSpPr txBox="1"/>
            <p:nvPr/>
          </p:nvSpPr>
          <p:spPr>
            <a:xfrm>
              <a:off x="3918299" y="2218328"/>
              <a:ext cx="1460500" cy="369332"/>
            </a:xfrm>
            <a:prstGeom prst="rect">
              <a:avLst/>
            </a:prstGeom>
            <a:noFill/>
          </p:spPr>
          <p:txBody>
            <a:bodyPr wrap="square">
              <a:spAutoFit/>
            </a:bodyPr>
            <a:lstStyle/>
            <a:p>
              <a:pPr algn="just"/>
              <a:r>
                <a:rPr lang="en-US" altLang="zh-CN" sz="1800" b="1" i="0" dirty="0">
                  <a:solidFill>
                    <a:schemeClr val="bg1"/>
                  </a:solidFill>
                  <a:effectLst/>
                  <a:latin typeface="-apple-system-font"/>
                </a:rPr>
                <a:t>2</a:t>
              </a:r>
              <a:r>
                <a:rPr lang="zh-CN" altLang="en-US" sz="1800" b="1" i="0" dirty="0">
                  <a:solidFill>
                    <a:schemeClr val="bg1"/>
                  </a:solidFill>
                  <a:effectLst/>
                  <a:latin typeface="-apple-system-font"/>
                </a:rPr>
                <a:t>、踏青</a:t>
              </a:r>
            </a:p>
          </p:txBody>
        </p:sp>
      </p:grpSp>
      <p:sp>
        <p:nvSpPr>
          <p:cNvPr id="25" name="任意多边形: 形状 24">
            <a:extLst>
              <a:ext uri="{FF2B5EF4-FFF2-40B4-BE49-F238E27FC236}">
                <a16:creationId xmlns:a16="http://schemas.microsoft.com/office/drawing/2014/main" id="{ED197086-340B-4373-BE12-0F829E1DEF80}"/>
              </a:ext>
            </a:extLst>
          </p:cNvPr>
          <p:cNvSpPr>
            <a:spLocks/>
          </p:cNvSpPr>
          <p:nvPr/>
        </p:nvSpPr>
        <p:spPr bwMode="auto">
          <a:xfrm>
            <a:off x="9383140" y="-346478"/>
            <a:ext cx="4148479" cy="4698069"/>
          </a:xfrm>
          <a:custGeom>
            <a:avLst/>
            <a:gdLst>
              <a:gd name="connsiteX0" fmla="*/ 98425 w 371475"/>
              <a:gd name="connsiteY0" fmla="*/ 396875 h 420688"/>
              <a:gd name="connsiteX1" fmla="*/ 104775 w 371475"/>
              <a:gd name="connsiteY1" fmla="*/ 400050 h 420688"/>
              <a:gd name="connsiteX2" fmla="*/ 100012 w 371475"/>
              <a:gd name="connsiteY2" fmla="*/ 398462 h 420688"/>
              <a:gd name="connsiteX3" fmla="*/ 85725 w 371475"/>
              <a:gd name="connsiteY3" fmla="*/ 390525 h 420688"/>
              <a:gd name="connsiteX4" fmla="*/ 96837 w 371475"/>
              <a:gd name="connsiteY4" fmla="*/ 395287 h 420688"/>
              <a:gd name="connsiteX5" fmla="*/ 98425 w 371475"/>
              <a:gd name="connsiteY5" fmla="*/ 396875 h 420688"/>
              <a:gd name="connsiteX6" fmla="*/ 179388 w 371475"/>
              <a:gd name="connsiteY6" fmla="*/ 384175 h 420688"/>
              <a:gd name="connsiteX7" fmla="*/ 180976 w 371475"/>
              <a:gd name="connsiteY7" fmla="*/ 387350 h 420688"/>
              <a:gd name="connsiteX8" fmla="*/ 185738 w 371475"/>
              <a:gd name="connsiteY8" fmla="*/ 388937 h 420688"/>
              <a:gd name="connsiteX9" fmla="*/ 195263 w 371475"/>
              <a:gd name="connsiteY9" fmla="*/ 390525 h 420688"/>
              <a:gd name="connsiteX10" fmla="*/ 190501 w 371475"/>
              <a:gd name="connsiteY10" fmla="*/ 388937 h 420688"/>
              <a:gd name="connsiteX11" fmla="*/ 187326 w 371475"/>
              <a:gd name="connsiteY11" fmla="*/ 387350 h 420688"/>
              <a:gd name="connsiteX12" fmla="*/ 106363 w 371475"/>
              <a:gd name="connsiteY12" fmla="*/ 373063 h 420688"/>
              <a:gd name="connsiteX13" fmla="*/ 104775 w 371475"/>
              <a:gd name="connsiteY13" fmla="*/ 374650 h 420688"/>
              <a:gd name="connsiteX14" fmla="*/ 100013 w 371475"/>
              <a:gd name="connsiteY14" fmla="*/ 377825 h 420688"/>
              <a:gd name="connsiteX15" fmla="*/ 109538 w 371475"/>
              <a:gd name="connsiteY15" fmla="*/ 377825 h 420688"/>
              <a:gd name="connsiteX16" fmla="*/ 115888 w 371475"/>
              <a:gd name="connsiteY16" fmla="*/ 382588 h 420688"/>
              <a:gd name="connsiteX17" fmla="*/ 122238 w 371475"/>
              <a:gd name="connsiteY17" fmla="*/ 384176 h 420688"/>
              <a:gd name="connsiteX18" fmla="*/ 127000 w 371475"/>
              <a:gd name="connsiteY18" fmla="*/ 384176 h 420688"/>
              <a:gd name="connsiteX19" fmla="*/ 127000 w 371475"/>
              <a:gd name="connsiteY19" fmla="*/ 382588 h 420688"/>
              <a:gd name="connsiteX20" fmla="*/ 128588 w 371475"/>
              <a:gd name="connsiteY20" fmla="*/ 384176 h 420688"/>
              <a:gd name="connsiteX21" fmla="*/ 131763 w 371475"/>
              <a:gd name="connsiteY21" fmla="*/ 384176 h 420688"/>
              <a:gd name="connsiteX22" fmla="*/ 138113 w 371475"/>
              <a:gd name="connsiteY22" fmla="*/ 387351 h 420688"/>
              <a:gd name="connsiteX23" fmla="*/ 142875 w 371475"/>
              <a:gd name="connsiteY23" fmla="*/ 388938 h 420688"/>
              <a:gd name="connsiteX24" fmla="*/ 149225 w 371475"/>
              <a:gd name="connsiteY24" fmla="*/ 390526 h 420688"/>
              <a:gd name="connsiteX25" fmla="*/ 157163 w 371475"/>
              <a:gd name="connsiteY25" fmla="*/ 393701 h 420688"/>
              <a:gd name="connsiteX26" fmla="*/ 153988 w 371475"/>
              <a:gd name="connsiteY26" fmla="*/ 390526 h 420688"/>
              <a:gd name="connsiteX27" fmla="*/ 152400 w 371475"/>
              <a:gd name="connsiteY27" fmla="*/ 390526 h 420688"/>
              <a:gd name="connsiteX28" fmla="*/ 157163 w 371475"/>
              <a:gd name="connsiteY28" fmla="*/ 388938 h 420688"/>
              <a:gd name="connsiteX29" fmla="*/ 158751 w 371475"/>
              <a:gd name="connsiteY29" fmla="*/ 388938 h 420688"/>
              <a:gd name="connsiteX30" fmla="*/ 163513 w 371475"/>
              <a:gd name="connsiteY30" fmla="*/ 388938 h 420688"/>
              <a:gd name="connsiteX31" fmla="*/ 168276 w 371475"/>
              <a:gd name="connsiteY31" fmla="*/ 390526 h 420688"/>
              <a:gd name="connsiteX32" fmla="*/ 169863 w 371475"/>
              <a:gd name="connsiteY32" fmla="*/ 390526 h 420688"/>
              <a:gd name="connsiteX33" fmla="*/ 173038 w 371475"/>
              <a:gd name="connsiteY33" fmla="*/ 390526 h 420688"/>
              <a:gd name="connsiteX34" fmla="*/ 168276 w 371475"/>
              <a:gd name="connsiteY34" fmla="*/ 388938 h 420688"/>
              <a:gd name="connsiteX35" fmla="*/ 168276 w 371475"/>
              <a:gd name="connsiteY35" fmla="*/ 387351 h 420688"/>
              <a:gd name="connsiteX36" fmla="*/ 165101 w 371475"/>
              <a:gd name="connsiteY36" fmla="*/ 382588 h 420688"/>
              <a:gd name="connsiteX37" fmla="*/ 165101 w 371475"/>
              <a:gd name="connsiteY37" fmla="*/ 379413 h 420688"/>
              <a:gd name="connsiteX38" fmla="*/ 168276 w 371475"/>
              <a:gd name="connsiteY38" fmla="*/ 377825 h 420688"/>
              <a:gd name="connsiteX39" fmla="*/ 168276 w 371475"/>
              <a:gd name="connsiteY39" fmla="*/ 374650 h 420688"/>
              <a:gd name="connsiteX40" fmla="*/ 165101 w 371475"/>
              <a:gd name="connsiteY40" fmla="*/ 374650 h 420688"/>
              <a:gd name="connsiteX41" fmla="*/ 163513 w 371475"/>
              <a:gd name="connsiteY41" fmla="*/ 374650 h 420688"/>
              <a:gd name="connsiteX42" fmla="*/ 160338 w 371475"/>
              <a:gd name="connsiteY42" fmla="*/ 377825 h 420688"/>
              <a:gd name="connsiteX43" fmla="*/ 158751 w 371475"/>
              <a:gd name="connsiteY43" fmla="*/ 377825 h 420688"/>
              <a:gd name="connsiteX44" fmla="*/ 157163 w 371475"/>
              <a:gd name="connsiteY44" fmla="*/ 377825 h 420688"/>
              <a:gd name="connsiteX45" fmla="*/ 149225 w 371475"/>
              <a:gd name="connsiteY45" fmla="*/ 377825 h 420688"/>
              <a:gd name="connsiteX46" fmla="*/ 141288 w 371475"/>
              <a:gd name="connsiteY46" fmla="*/ 382588 h 420688"/>
              <a:gd name="connsiteX47" fmla="*/ 136525 w 371475"/>
              <a:gd name="connsiteY47" fmla="*/ 382588 h 420688"/>
              <a:gd name="connsiteX48" fmla="*/ 133350 w 371475"/>
              <a:gd name="connsiteY48" fmla="*/ 379413 h 420688"/>
              <a:gd name="connsiteX49" fmla="*/ 128588 w 371475"/>
              <a:gd name="connsiteY49" fmla="*/ 377825 h 420688"/>
              <a:gd name="connsiteX50" fmla="*/ 127000 w 371475"/>
              <a:gd name="connsiteY50" fmla="*/ 373063 h 420688"/>
              <a:gd name="connsiteX51" fmla="*/ 127000 w 371475"/>
              <a:gd name="connsiteY51" fmla="*/ 374650 h 420688"/>
              <a:gd name="connsiteX52" fmla="*/ 127000 w 371475"/>
              <a:gd name="connsiteY52" fmla="*/ 377825 h 420688"/>
              <a:gd name="connsiteX53" fmla="*/ 122238 w 371475"/>
              <a:gd name="connsiteY53" fmla="*/ 382588 h 420688"/>
              <a:gd name="connsiteX54" fmla="*/ 120650 w 371475"/>
              <a:gd name="connsiteY54" fmla="*/ 377825 h 420688"/>
              <a:gd name="connsiteX55" fmla="*/ 117475 w 371475"/>
              <a:gd name="connsiteY55" fmla="*/ 382588 h 420688"/>
              <a:gd name="connsiteX56" fmla="*/ 115888 w 371475"/>
              <a:gd name="connsiteY56" fmla="*/ 382588 h 420688"/>
              <a:gd name="connsiteX57" fmla="*/ 112713 w 371475"/>
              <a:gd name="connsiteY57" fmla="*/ 377825 h 420688"/>
              <a:gd name="connsiteX58" fmla="*/ 115888 w 371475"/>
              <a:gd name="connsiteY58" fmla="*/ 377825 h 420688"/>
              <a:gd name="connsiteX59" fmla="*/ 115888 w 371475"/>
              <a:gd name="connsiteY59" fmla="*/ 374650 h 420688"/>
              <a:gd name="connsiteX60" fmla="*/ 112713 w 371475"/>
              <a:gd name="connsiteY60" fmla="*/ 373063 h 420688"/>
              <a:gd name="connsiteX61" fmla="*/ 112713 w 371475"/>
              <a:gd name="connsiteY61" fmla="*/ 374650 h 420688"/>
              <a:gd name="connsiteX62" fmla="*/ 111125 w 371475"/>
              <a:gd name="connsiteY62" fmla="*/ 373063 h 420688"/>
              <a:gd name="connsiteX63" fmla="*/ 290514 w 371475"/>
              <a:gd name="connsiteY63" fmla="*/ 341313 h 420688"/>
              <a:gd name="connsiteX64" fmla="*/ 287339 w 371475"/>
              <a:gd name="connsiteY64" fmla="*/ 347663 h 420688"/>
              <a:gd name="connsiteX65" fmla="*/ 285751 w 371475"/>
              <a:gd name="connsiteY65" fmla="*/ 352425 h 420688"/>
              <a:gd name="connsiteX66" fmla="*/ 285751 w 371475"/>
              <a:gd name="connsiteY66" fmla="*/ 363538 h 420688"/>
              <a:gd name="connsiteX67" fmla="*/ 282576 w 371475"/>
              <a:gd name="connsiteY67" fmla="*/ 368300 h 420688"/>
              <a:gd name="connsiteX68" fmla="*/ 277814 w 371475"/>
              <a:gd name="connsiteY68" fmla="*/ 374650 h 420688"/>
              <a:gd name="connsiteX69" fmla="*/ 271464 w 371475"/>
              <a:gd name="connsiteY69" fmla="*/ 382588 h 420688"/>
              <a:gd name="connsiteX70" fmla="*/ 265114 w 371475"/>
              <a:gd name="connsiteY70" fmla="*/ 388938 h 420688"/>
              <a:gd name="connsiteX71" fmla="*/ 255589 w 371475"/>
              <a:gd name="connsiteY71" fmla="*/ 395288 h 420688"/>
              <a:gd name="connsiteX72" fmla="*/ 255589 w 371475"/>
              <a:gd name="connsiteY72" fmla="*/ 393700 h 420688"/>
              <a:gd name="connsiteX73" fmla="*/ 255589 w 371475"/>
              <a:gd name="connsiteY73" fmla="*/ 390525 h 420688"/>
              <a:gd name="connsiteX74" fmla="*/ 247651 w 371475"/>
              <a:gd name="connsiteY74" fmla="*/ 393700 h 420688"/>
              <a:gd name="connsiteX75" fmla="*/ 239713 w 371475"/>
              <a:gd name="connsiteY75" fmla="*/ 395288 h 420688"/>
              <a:gd name="connsiteX76" fmla="*/ 227013 w 371475"/>
              <a:gd name="connsiteY76" fmla="*/ 395288 h 420688"/>
              <a:gd name="connsiteX77" fmla="*/ 212726 w 371475"/>
              <a:gd name="connsiteY77" fmla="*/ 398463 h 420688"/>
              <a:gd name="connsiteX78" fmla="*/ 207963 w 371475"/>
              <a:gd name="connsiteY78" fmla="*/ 398463 h 420688"/>
              <a:gd name="connsiteX79" fmla="*/ 201613 w 371475"/>
              <a:gd name="connsiteY79" fmla="*/ 401638 h 420688"/>
              <a:gd name="connsiteX80" fmla="*/ 217488 w 371475"/>
              <a:gd name="connsiteY80" fmla="*/ 411163 h 420688"/>
              <a:gd name="connsiteX81" fmla="*/ 223838 w 371475"/>
              <a:gd name="connsiteY81" fmla="*/ 414338 h 420688"/>
              <a:gd name="connsiteX82" fmla="*/ 234951 w 371475"/>
              <a:gd name="connsiteY82" fmla="*/ 414338 h 420688"/>
              <a:gd name="connsiteX83" fmla="*/ 244476 w 371475"/>
              <a:gd name="connsiteY83" fmla="*/ 414338 h 420688"/>
              <a:gd name="connsiteX84" fmla="*/ 254001 w 371475"/>
              <a:gd name="connsiteY84" fmla="*/ 409576 h 420688"/>
              <a:gd name="connsiteX85" fmla="*/ 254001 w 371475"/>
              <a:gd name="connsiteY85" fmla="*/ 411163 h 420688"/>
              <a:gd name="connsiteX86" fmla="*/ 255589 w 371475"/>
              <a:gd name="connsiteY86" fmla="*/ 414338 h 420688"/>
              <a:gd name="connsiteX87" fmla="*/ 261939 w 371475"/>
              <a:gd name="connsiteY87" fmla="*/ 406400 h 420688"/>
              <a:gd name="connsiteX88" fmla="*/ 271464 w 371475"/>
              <a:gd name="connsiteY88" fmla="*/ 400050 h 420688"/>
              <a:gd name="connsiteX89" fmla="*/ 274639 w 371475"/>
              <a:gd name="connsiteY89" fmla="*/ 400050 h 420688"/>
              <a:gd name="connsiteX90" fmla="*/ 276226 w 371475"/>
              <a:gd name="connsiteY90" fmla="*/ 401638 h 420688"/>
              <a:gd name="connsiteX91" fmla="*/ 276226 w 371475"/>
              <a:gd name="connsiteY91" fmla="*/ 400050 h 420688"/>
              <a:gd name="connsiteX92" fmla="*/ 276226 w 371475"/>
              <a:gd name="connsiteY92" fmla="*/ 398463 h 420688"/>
              <a:gd name="connsiteX93" fmla="*/ 277814 w 371475"/>
              <a:gd name="connsiteY93" fmla="*/ 395288 h 420688"/>
              <a:gd name="connsiteX94" fmla="*/ 277814 w 371475"/>
              <a:gd name="connsiteY94" fmla="*/ 393700 h 420688"/>
              <a:gd name="connsiteX95" fmla="*/ 277814 w 371475"/>
              <a:gd name="connsiteY95" fmla="*/ 390525 h 420688"/>
              <a:gd name="connsiteX96" fmla="*/ 282576 w 371475"/>
              <a:gd name="connsiteY96" fmla="*/ 384175 h 420688"/>
              <a:gd name="connsiteX97" fmla="*/ 285751 w 371475"/>
              <a:gd name="connsiteY97" fmla="*/ 379413 h 420688"/>
              <a:gd name="connsiteX98" fmla="*/ 285751 w 371475"/>
              <a:gd name="connsiteY98" fmla="*/ 377825 h 420688"/>
              <a:gd name="connsiteX99" fmla="*/ 285751 w 371475"/>
              <a:gd name="connsiteY99" fmla="*/ 374650 h 420688"/>
              <a:gd name="connsiteX100" fmla="*/ 292101 w 371475"/>
              <a:gd name="connsiteY100" fmla="*/ 368300 h 420688"/>
              <a:gd name="connsiteX101" fmla="*/ 287339 w 371475"/>
              <a:gd name="connsiteY101" fmla="*/ 363538 h 420688"/>
              <a:gd name="connsiteX102" fmla="*/ 287339 w 371475"/>
              <a:gd name="connsiteY102" fmla="*/ 358775 h 420688"/>
              <a:gd name="connsiteX103" fmla="*/ 290514 w 371475"/>
              <a:gd name="connsiteY103" fmla="*/ 355600 h 420688"/>
              <a:gd name="connsiteX104" fmla="*/ 292101 w 371475"/>
              <a:gd name="connsiteY104" fmla="*/ 350838 h 420688"/>
              <a:gd name="connsiteX105" fmla="*/ 292101 w 371475"/>
              <a:gd name="connsiteY105" fmla="*/ 347663 h 420688"/>
              <a:gd name="connsiteX106" fmla="*/ 290514 w 371475"/>
              <a:gd name="connsiteY106" fmla="*/ 346075 h 420688"/>
              <a:gd name="connsiteX107" fmla="*/ 292101 w 371475"/>
              <a:gd name="connsiteY107" fmla="*/ 342900 h 420688"/>
              <a:gd name="connsiteX108" fmla="*/ 234950 w 371475"/>
              <a:gd name="connsiteY108" fmla="*/ 341313 h 420688"/>
              <a:gd name="connsiteX109" fmla="*/ 233363 w 371475"/>
              <a:gd name="connsiteY109" fmla="*/ 346075 h 420688"/>
              <a:gd name="connsiteX110" fmla="*/ 233363 w 371475"/>
              <a:gd name="connsiteY110" fmla="*/ 347663 h 420688"/>
              <a:gd name="connsiteX111" fmla="*/ 227013 w 371475"/>
              <a:gd name="connsiteY111" fmla="*/ 352426 h 420688"/>
              <a:gd name="connsiteX112" fmla="*/ 219075 w 371475"/>
              <a:gd name="connsiteY112" fmla="*/ 355601 h 420688"/>
              <a:gd name="connsiteX113" fmla="*/ 217488 w 371475"/>
              <a:gd name="connsiteY113" fmla="*/ 358776 h 420688"/>
              <a:gd name="connsiteX114" fmla="*/ 212725 w 371475"/>
              <a:gd name="connsiteY114" fmla="*/ 361951 h 420688"/>
              <a:gd name="connsiteX115" fmla="*/ 212725 w 371475"/>
              <a:gd name="connsiteY115" fmla="*/ 358776 h 420688"/>
              <a:gd name="connsiteX116" fmla="*/ 211138 w 371475"/>
              <a:gd name="connsiteY116" fmla="*/ 361951 h 420688"/>
              <a:gd name="connsiteX117" fmla="*/ 207963 w 371475"/>
              <a:gd name="connsiteY117" fmla="*/ 358776 h 420688"/>
              <a:gd name="connsiteX118" fmla="*/ 201613 w 371475"/>
              <a:gd name="connsiteY118" fmla="*/ 368301 h 420688"/>
              <a:gd name="connsiteX119" fmla="*/ 195263 w 371475"/>
              <a:gd name="connsiteY119" fmla="*/ 371476 h 420688"/>
              <a:gd name="connsiteX120" fmla="*/ 195263 w 371475"/>
              <a:gd name="connsiteY120" fmla="*/ 368301 h 420688"/>
              <a:gd name="connsiteX121" fmla="*/ 190500 w 371475"/>
              <a:gd name="connsiteY121" fmla="*/ 371476 h 420688"/>
              <a:gd name="connsiteX122" fmla="*/ 195263 w 371475"/>
              <a:gd name="connsiteY122" fmla="*/ 371476 h 420688"/>
              <a:gd name="connsiteX123" fmla="*/ 201613 w 371475"/>
              <a:gd name="connsiteY123" fmla="*/ 373063 h 420688"/>
              <a:gd name="connsiteX124" fmla="*/ 206375 w 371475"/>
              <a:gd name="connsiteY124" fmla="*/ 373063 h 420688"/>
              <a:gd name="connsiteX125" fmla="*/ 212725 w 371475"/>
              <a:gd name="connsiteY125" fmla="*/ 373063 h 420688"/>
              <a:gd name="connsiteX126" fmla="*/ 217488 w 371475"/>
              <a:gd name="connsiteY126" fmla="*/ 374651 h 420688"/>
              <a:gd name="connsiteX127" fmla="*/ 223838 w 371475"/>
              <a:gd name="connsiteY127" fmla="*/ 374651 h 420688"/>
              <a:gd name="connsiteX128" fmla="*/ 227013 w 371475"/>
              <a:gd name="connsiteY128" fmla="*/ 371476 h 420688"/>
              <a:gd name="connsiteX129" fmla="*/ 231775 w 371475"/>
              <a:gd name="connsiteY129" fmla="*/ 366713 h 420688"/>
              <a:gd name="connsiteX130" fmla="*/ 233363 w 371475"/>
              <a:gd name="connsiteY130" fmla="*/ 361951 h 420688"/>
              <a:gd name="connsiteX131" fmla="*/ 233363 w 371475"/>
              <a:gd name="connsiteY131" fmla="*/ 352426 h 420688"/>
              <a:gd name="connsiteX132" fmla="*/ 100013 w 371475"/>
              <a:gd name="connsiteY132" fmla="*/ 331788 h 420688"/>
              <a:gd name="connsiteX133" fmla="*/ 106363 w 371475"/>
              <a:gd name="connsiteY133" fmla="*/ 341313 h 420688"/>
              <a:gd name="connsiteX134" fmla="*/ 115888 w 371475"/>
              <a:gd name="connsiteY134" fmla="*/ 346076 h 420688"/>
              <a:gd name="connsiteX135" fmla="*/ 127001 w 371475"/>
              <a:gd name="connsiteY135" fmla="*/ 347663 h 420688"/>
              <a:gd name="connsiteX136" fmla="*/ 136526 w 371475"/>
              <a:gd name="connsiteY136" fmla="*/ 352426 h 420688"/>
              <a:gd name="connsiteX137" fmla="*/ 133351 w 371475"/>
              <a:gd name="connsiteY137" fmla="*/ 347663 h 420688"/>
              <a:gd name="connsiteX138" fmla="*/ 133351 w 371475"/>
              <a:gd name="connsiteY138" fmla="*/ 346076 h 420688"/>
              <a:gd name="connsiteX139" fmla="*/ 127001 w 371475"/>
              <a:gd name="connsiteY139" fmla="*/ 341313 h 420688"/>
              <a:gd name="connsiteX140" fmla="*/ 127001 w 371475"/>
              <a:gd name="connsiteY140" fmla="*/ 342901 h 420688"/>
              <a:gd name="connsiteX141" fmla="*/ 122238 w 371475"/>
              <a:gd name="connsiteY141" fmla="*/ 341313 h 420688"/>
              <a:gd name="connsiteX142" fmla="*/ 122238 w 371475"/>
              <a:gd name="connsiteY142" fmla="*/ 339726 h 420688"/>
              <a:gd name="connsiteX143" fmla="*/ 115888 w 371475"/>
              <a:gd name="connsiteY143" fmla="*/ 336550 h 420688"/>
              <a:gd name="connsiteX144" fmla="*/ 111125 w 371475"/>
              <a:gd name="connsiteY144" fmla="*/ 336550 h 420688"/>
              <a:gd name="connsiteX145" fmla="*/ 106363 w 371475"/>
              <a:gd name="connsiteY145" fmla="*/ 334963 h 420688"/>
              <a:gd name="connsiteX146" fmla="*/ 203201 w 371475"/>
              <a:gd name="connsiteY146" fmla="*/ 315913 h 420688"/>
              <a:gd name="connsiteX147" fmla="*/ 201614 w 371475"/>
              <a:gd name="connsiteY147" fmla="*/ 319088 h 420688"/>
              <a:gd name="connsiteX148" fmla="*/ 196851 w 371475"/>
              <a:gd name="connsiteY148" fmla="*/ 323850 h 420688"/>
              <a:gd name="connsiteX149" fmla="*/ 192089 w 371475"/>
              <a:gd name="connsiteY149" fmla="*/ 325438 h 420688"/>
              <a:gd name="connsiteX150" fmla="*/ 187326 w 371475"/>
              <a:gd name="connsiteY150" fmla="*/ 330200 h 420688"/>
              <a:gd name="connsiteX151" fmla="*/ 184151 w 371475"/>
              <a:gd name="connsiteY151" fmla="*/ 336550 h 420688"/>
              <a:gd name="connsiteX152" fmla="*/ 176213 w 371475"/>
              <a:gd name="connsiteY152" fmla="*/ 341313 h 420688"/>
              <a:gd name="connsiteX153" fmla="*/ 168276 w 371475"/>
              <a:gd name="connsiteY153" fmla="*/ 342900 h 420688"/>
              <a:gd name="connsiteX154" fmla="*/ 165101 w 371475"/>
              <a:gd name="connsiteY154" fmla="*/ 342900 h 420688"/>
              <a:gd name="connsiteX155" fmla="*/ 160338 w 371475"/>
              <a:gd name="connsiteY155" fmla="*/ 341313 h 420688"/>
              <a:gd name="connsiteX156" fmla="*/ 160338 w 371475"/>
              <a:gd name="connsiteY156" fmla="*/ 342900 h 420688"/>
              <a:gd name="connsiteX157" fmla="*/ 163513 w 371475"/>
              <a:gd name="connsiteY157" fmla="*/ 347663 h 420688"/>
              <a:gd name="connsiteX158" fmla="*/ 168276 w 371475"/>
              <a:gd name="connsiteY158" fmla="*/ 347663 h 420688"/>
              <a:gd name="connsiteX159" fmla="*/ 173038 w 371475"/>
              <a:gd name="connsiteY159" fmla="*/ 347663 h 420688"/>
              <a:gd name="connsiteX160" fmla="*/ 174626 w 371475"/>
              <a:gd name="connsiteY160" fmla="*/ 347663 h 420688"/>
              <a:gd name="connsiteX161" fmla="*/ 185739 w 371475"/>
              <a:gd name="connsiteY161" fmla="*/ 341313 h 420688"/>
              <a:gd name="connsiteX162" fmla="*/ 195264 w 371475"/>
              <a:gd name="connsiteY162" fmla="*/ 334963 h 420688"/>
              <a:gd name="connsiteX163" fmla="*/ 196851 w 371475"/>
              <a:gd name="connsiteY163" fmla="*/ 330200 h 420688"/>
              <a:gd name="connsiteX164" fmla="*/ 201614 w 371475"/>
              <a:gd name="connsiteY164" fmla="*/ 325438 h 420688"/>
              <a:gd name="connsiteX165" fmla="*/ 201614 w 371475"/>
              <a:gd name="connsiteY165" fmla="*/ 320675 h 420688"/>
              <a:gd name="connsiteX166" fmla="*/ 179388 w 371475"/>
              <a:gd name="connsiteY166" fmla="*/ 303213 h 420688"/>
              <a:gd name="connsiteX167" fmla="*/ 179388 w 371475"/>
              <a:gd name="connsiteY167" fmla="*/ 307975 h 420688"/>
              <a:gd name="connsiteX168" fmla="*/ 180975 w 371475"/>
              <a:gd name="connsiteY168" fmla="*/ 307975 h 420688"/>
              <a:gd name="connsiteX169" fmla="*/ 174625 w 371475"/>
              <a:gd name="connsiteY169" fmla="*/ 309563 h 420688"/>
              <a:gd name="connsiteX170" fmla="*/ 168275 w 371475"/>
              <a:gd name="connsiteY170" fmla="*/ 312738 h 420688"/>
              <a:gd name="connsiteX171" fmla="*/ 163513 w 371475"/>
              <a:gd name="connsiteY171" fmla="*/ 315913 h 420688"/>
              <a:gd name="connsiteX172" fmla="*/ 158750 w 371475"/>
              <a:gd name="connsiteY172" fmla="*/ 323851 h 420688"/>
              <a:gd name="connsiteX173" fmla="*/ 158750 w 371475"/>
              <a:gd name="connsiteY173" fmla="*/ 325438 h 420688"/>
              <a:gd name="connsiteX174" fmla="*/ 163513 w 371475"/>
              <a:gd name="connsiteY174" fmla="*/ 327026 h 420688"/>
              <a:gd name="connsiteX175" fmla="*/ 165100 w 371475"/>
              <a:gd name="connsiteY175" fmla="*/ 330201 h 420688"/>
              <a:gd name="connsiteX176" fmla="*/ 174625 w 371475"/>
              <a:gd name="connsiteY176" fmla="*/ 327026 h 420688"/>
              <a:gd name="connsiteX177" fmla="*/ 180975 w 371475"/>
              <a:gd name="connsiteY177" fmla="*/ 323851 h 420688"/>
              <a:gd name="connsiteX178" fmla="*/ 187325 w 371475"/>
              <a:gd name="connsiteY178" fmla="*/ 315913 h 420688"/>
              <a:gd name="connsiteX179" fmla="*/ 190500 w 371475"/>
              <a:gd name="connsiteY179" fmla="*/ 307975 h 420688"/>
              <a:gd name="connsiteX180" fmla="*/ 184150 w 371475"/>
              <a:gd name="connsiteY180" fmla="*/ 307975 h 420688"/>
              <a:gd name="connsiteX181" fmla="*/ 180975 w 371475"/>
              <a:gd name="connsiteY181" fmla="*/ 307975 h 420688"/>
              <a:gd name="connsiteX182" fmla="*/ 334963 w 371475"/>
              <a:gd name="connsiteY182" fmla="*/ 300038 h 420688"/>
              <a:gd name="connsiteX183" fmla="*/ 322263 w 371475"/>
              <a:gd name="connsiteY183" fmla="*/ 309563 h 420688"/>
              <a:gd name="connsiteX184" fmla="*/ 314326 w 371475"/>
              <a:gd name="connsiteY184" fmla="*/ 315913 h 420688"/>
              <a:gd name="connsiteX185" fmla="*/ 309563 w 371475"/>
              <a:gd name="connsiteY185" fmla="*/ 320676 h 420688"/>
              <a:gd name="connsiteX186" fmla="*/ 317501 w 371475"/>
              <a:gd name="connsiteY186" fmla="*/ 315913 h 420688"/>
              <a:gd name="connsiteX187" fmla="*/ 323851 w 371475"/>
              <a:gd name="connsiteY187" fmla="*/ 312738 h 420688"/>
              <a:gd name="connsiteX188" fmla="*/ 330201 w 371475"/>
              <a:gd name="connsiteY188" fmla="*/ 307976 h 420688"/>
              <a:gd name="connsiteX189" fmla="*/ 115888 w 371475"/>
              <a:gd name="connsiteY189" fmla="*/ 300038 h 420688"/>
              <a:gd name="connsiteX190" fmla="*/ 115888 w 371475"/>
              <a:gd name="connsiteY190" fmla="*/ 303213 h 420688"/>
              <a:gd name="connsiteX191" fmla="*/ 117475 w 371475"/>
              <a:gd name="connsiteY191" fmla="*/ 307975 h 420688"/>
              <a:gd name="connsiteX192" fmla="*/ 120651 w 371475"/>
              <a:gd name="connsiteY192" fmla="*/ 309563 h 420688"/>
              <a:gd name="connsiteX193" fmla="*/ 122238 w 371475"/>
              <a:gd name="connsiteY193" fmla="*/ 309563 h 420688"/>
              <a:gd name="connsiteX194" fmla="*/ 127001 w 371475"/>
              <a:gd name="connsiteY194" fmla="*/ 312738 h 420688"/>
              <a:gd name="connsiteX195" fmla="*/ 127001 w 371475"/>
              <a:gd name="connsiteY195" fmla="*/ 309563 h 420688"/>
              <a:gd name="connsiteX196" fmla="*/ 127001 w 371475"/>
              <a:gd name="connsiteY196" fmla="*/ 307975 h 420688"/>
              <a:gd name="connsiteX197" fmla="*/ 122238 w 371475"/>
              <a:gd name="connsiteY197" fmla="*/ 303213 h 420688"/>
              <a:gd name="connsiteX198" fmla="*/ 100013 w 371475"/>
              <a:gd name="connsiteY198" fmla="*/ 300037 h 420688"/>
              <a:gd name="connsiteX199" fmla="*/ 96838 w 371475"/>
              <a:gd name="connsiteY199" fmla="*/ 303212 h 420688"/>
              <a:gd name="connsiteX200" fmla="*/ 96838 w 371475"/>
              <a:gd name="connsiteY200" fmla="*/ 304800 h 420688"/>
              <a:gd name="connsiteX201" fmla="*/ 100013 w 371475"/>
              <a:gd name="connsiteY201" fmla="*/ 307975 h 420688"/>
              <a:gd name="connsiteX202" fmla="*/ 355600 w 371475"/>
              <a:gd name="connsiteY202" fmla="*/ 293688 h 420688"/>
              <a:gd name="connsiteX203" fmla="*/ 352425 w 371475"/>
              <a:gd name="connsiteY203" fmla="*/ 298450 h 420688"/>
              <a:gd name="connsiteX204" fmla="*/ 346075 w 371475"/>
              <a:gd name="connsiteY204" fmla="*/ 303213 h 420688"/>
              <a:gd name="connsiteX205" fmla="*/ 336550 w 371475"/>
              <a:gd name="connsiteY205" fmla="*/ 312738 h 420688"/>
              <a:gd name="connsiteX206" fmla="*/ 325438 w 371475"/>
              <a:gd name="connsiteY206" fmla="*/ 323850 h 420688"/>
              <a:gd name="connsiteX207" fmla="*/ 317500 w 371475"/>
              <a:gd name="connsiteY207" fmla="*/ 331788 h 420688"/>
              <a:gd name="connsiteX208" fmla="*/ 322263 w 371475"/>
              <a:gd name="connsiteY208" fmla="*/ 331788 h 420688"/>
              <a:gd name="connsiteX209" fmla="*/ 333375 w 371475"/>
              <a:gd name="connsiteY209" fmla="*/ 325438 h 420688"/>
              <a:gd name="connsiteX210" fmla="*/ 344488 w 371475"/>
              <a:gd name="connsiteY210" fmla="*/ 315913 h 420688"/>
              <a:gd name="connsiteX211" fmla="*/ 349250 w 371475"/>
              <a:gd name="connsiteY211" fmla="*/ 312738 h 420688"/>
              <a:gd name="connsiteX212" fmla="*/ 352425 w 371475"/>
              <a:gd name="connsiteY212" fmla="*/ 307975 h 420688"/>
              <a:gd name="connsiteX213" fmla="*/ 355600 w 371475"/>
              <a:gd name="connsiteY213" fmla="*/ 300038 h 420688"/>
              <a:gd name="connsiteX214" fmla="*/ 115888 w 371475"/>
              <a:gd name="connsiteY214" fmla="*/ 293688 h 420688"/>
              <a:gd name="connsiteX215" fmla="*/ 112713 w 371475"/>
              <a:gd name="connsiteY215" fmla="*/ 296863 h 420688"/>
              <a:gd name="connsiteX216" fmla="*/ 115888 w 371475"/>
              <a:gd name="connsiteY216" fmla="*/ 296863 h 420688"/>
              <a:gd name="connsiteX217" fmla="*/ 117475 w 371475"/>
              <a:gd name="connsiteY217" fmla="*/ 298450 h 420688"/>
              <a:gd name="connsiteX218" fmla="*/ 117475 w 371475"/>
              <a:gd name="connsiteY218" fmla="*/ 296863 h 420688"/>
              <a:gd name="connsiteX219" fmla="*/ 122238 w 371475"/>
              <a:gd name="connsiteY219" fmla="*/ 288925 h 420688"/>
              <a:gd name="connsiteX220" fmla="*/ 122238 w 371475"/>
              <a:gd name="connsiteY220" fmla="*/ 293687 h 420688"/>
              <a:gd name="connsiteX221" fmla="*/ 122238 w 371475"/>
              <a:gd name="connsiteY221" fmla="*/ 296863 h 420688"/>
              <a:gd name="connsiteX222" fmla="*/ 127000 w 371475"/>
              <a:gd name="connsiteY222" fmla="*/ 300038 h 420688"/>
              <a:gd name="connsiteX223" fmla="*/ 131763 w 371475"/>
              <a:gd name="connsiteY223" fmla="*/ 304800 h 420688"/>
              <a:gd name="connsiteX224" fmla="*/ 133350 w 371475"/>
              <a:gd name="connsiteY224" fmla="*/ 309563 h 420688"/>
              <a:gd name="connsiteX225" fmla="*/ 136525 w 371475"/>
              <a:gd name="connsiteY225" fmla="*/ 307975 h 420688"/>
              <a:gd name="connsiteX226" fmla="*/ 142875 w 371475"/>
              <a:gd name="connsiteY226" fmla="*/ 304800 h 420688"/>
              <a:gd name="connsiteX227" fmla="*/ 144463 w 371475"/>
              <a:gd name="connsiteY227" fmla="*/ 304800 h 420688"/>
              <a:gd name="connsiteX228" fmla="*/ 144463 w 371475"/>
              <a:gd name="connsiteY228" fmla="*/ 303213 h 420688"/>
              <a:gd name="connsiteX229" fmla="*/ 144463 w 371475"/>
              <a:gd name="connsiteY229" fmla="*/ 300038 h 420688"/>
              <a:gd name="connsiteX230" fmla="*/ 142875 w 371475"/>
              <a:gd name="connsiteY230" fmla="*/ 298450 h 420688"/>
              <a:gd name="connsiteX231" fmla="*/ 144463 w 371475"/>
              <a:gd name="connsiteY231" fmla="*/ 296863 h 420688"/>
              <a:gd name="connsiteX232" fmla="*/ 138113 w 371475"/>
              <a:gd name="connsiteY232" fmla="*/ 293687 h 420688"/>
              <a:gd name="connsiteX233" fmla="*/ 141288 w 371475"/>
              <a:gd name="connsiteY233" fmla="*/ 296863 h 420688"/>
              <a:gd name="connsiteX234" fmla="*/ 138113 w 371475"/>
              <a:gd name="connsiteY234" fmla="*/ 298450 h 420688"/>
              <a:gd name="connsiteX235" fmla="*/ 133350 w 371475"/>
              <a:gd name="connsiteY235" fmla="*/ 296863 h 420688"/>
              <a:gd name="connsiteX236" fmla="*/ 128588 w 371475"/>
              <a:gd name="connsiteY236" fmla="*/ 293687 h 420688"/>
              <a:gd name="connsiteX237" fmla="*/ 127000 w 371475"/>
              <a:gd name="connsiteY237" fmla="*/ 293687 h 420688"/>
              <a:gd name="connsiteX238" fmla="*/ 125413 w 371475"/>
              <a:gd name="connsiteY238" fmla="*/ 293687 h 420688"/>
              <a:gd name="connsiteX239" fmla="*/ 301625 w 371475"/>
              <a:gd name="connsiteY239" fmla="*/ 280988 h 420688"/>
              <a:gd name="connsiteX240" fmla="*/ 303213 w 371475"/>
              <a:gd name="connsiteY240" fmla="*/ 284163 h 420688"/>
              <a:gd name="connsiteX241" fmla="*/ 303213 w 371475"/>
              <a:gd name="connsiteY241" fmla="*/ 288926 h 420688"/>
              <a:gd name="connsiteX242" fmla="*/ 301625 w 371475"/>
              <a:gd name="connsiteY242" fmla="*/ 288926 h 420688"/>
              <a:gd name="connsiteX243" fmla="*/ 301625 w 371475"/>
              <a:gd name="connsiteY243" fmla="*/ 287338 h 420688"/>
              <a:gd name="connsiteX244" fmla="*/ 301625 w 371475"/>
              <a:gd name="connsiteY244" fmla="*/ 284163 h 420688"/>
              <a:gd name="connsiteX245" fmla="*/ 301625 w 371475"/>
              <a:gd name="connsiteY245" fmla="*/ 282575 h 420688"/>
              <a:gd name="connsiteX246" fmla="*/ 366713 w 371475"/>
              <a:gd name="connsiteY246" fmla="*/ 276225 h 420688"/>
              <a:gd name="connsiteX247" fmla="*/ 368301 w 371475"/>
              <a:gd name="connsiteY247" fmla="*/ 280988 h 420688"/>
              <a:gd name="connsiteX248" fmla="*/ 366713 w 371475"/>
              <a:gd name="connsiteY248" fmla="*/ 280988 h 420688"/>
              <a:gd name="connsiteX249" fmla="*/ 38100 w 371475"/>
              <a:gd name="connsiteY249" fmla="*/ 273050 h 420688"/>
              <a:gd name="connsiteX250" fmla="*/ 36513 w 371475"/>
              <a:gd name="connsiteY250" fmla="*/ 288925 h 420688"/>
              <a:gd name="connsiteX251" fmla="*/ 36513 w 371475"/>
              <a:gd name="connsiteY251" fmla="*/ 300037 h 420688"/>
              <a:gd name="connsiteX252" fmla="*/ 36513 w 371475"/>
              <a:gd name="connsiteY252" fmla="*/ 309562 h 420688"/>
              <a:gd name="connsiteX253" fmla="*/ 38100 w 371475"/>
              <a:gd name="connsiteY253" fmla="*/ 315912 h 420688"/>
              <a:gd name="connsiteX254" fmla="*/ 42863 w 371475"/>
              <a:gd name="connsiteY254" fmla="*/ 325437 h 420688"/>
              <a:gd name="connsiteX255" fmla="*/ 47626 w 371475"/>
              <a:gd name="connsiteY255" fmla="*/ 331787 h 420688"/>
              <a:gd name="connsiteX256" fmla="*/ 52388 w 371475"/>
              <a:gd name="connsiteY256" fmla="*/ 336550 h 420688"/>
              <a:gd name="connsiteX257" fmla="*/ 52388 w 371475"/>
              <a:gd name="connsiteY257" fmla="*/ 330200 h 420688"/>
              <a:gd name="connsiteX258" fmla="*/ 53976 w 371475"/>
              <a:gd name="connsiteY258" fmla="*/ 319087 h 420688"/>
              <a:gd name="connsiteX259" fmla="*/ 53976 w 371475"/>
              <a:gd name="connsiteY259" fmla="*/ 309562 h 420688"/>
              <a:gd name="connsiteX260" fmla="*/ 52388 w 371475"/>
              <a:gd name="connsiteY260" fmla="*/ 300037 h 420688"/>
              <a:gd name="connsiteX261" fmla="*/ 52388 w 371475"/>
              <a:gd name="connsiteY261" fmla="*/ 293687 h 420688"/>
              <a:gd name="connsiteX262" fmla="*/ 50801 w 371475"/>
              <a:gd name="connsiteY262" fmla="*/ 292100 h 420688"/>
              <a:gd name="connsiteX263" fmla="*/ 47626 w 371475"/>
              <a:gd name="connsiteY263" fmla="*/ 288925 h 420688"/>
              <a:gd name="connsiteX264" fmla="*/ 46038 w 371475"/>
              <a:gd name="connsiteY264" fmla="*/ 284162 h 420688"/>
              <a:gd name="connsiteX265" fmla="*/ 42863 w 371475"/>
              <a:gd name="connsiteY265" fmla="*/ 277812 h 420688"/>
              <a:gd name="connsiteX266" fmla="*/ 314325 w 371475"/>
              <a:gd name="connsiteY266" fmla="*/ 261938 h 420688"/>
              <a:gd name="connsiteX267" fmla="*/ 307975 w 371475"/>
              <a:gd name="connsiteY267" fmla="*/ 268288 h 420688"/>
              <a:gd name="connsiteX268" fmla="*/ 303213 w 371475"/>
              <a:gd name="connsiteY268" fmla="*/ 277813 h 420688"/>
              <a:gd name="connsiteX269" fmla="*/ 301625 w 371475"/>
              <a:gd name="connsiteY269" fmla="*/ 276226 h 420688"/>
              <a:gd name="connsiteX270" fmla="*/ 298450 w 371475"/>
              <a:gd name="connsiteY270" fmla="*/ 277813 h 420688"/>
              <a:gd name="connsiteX271" fmla="*/ 296863 w 371475"/>
              <a:gd name="connsiteY271" fmla="*/ 280988 h 420688"/>
              <a:gd name="connsiteX272" fmla="*/ 293688 w 371475"/>
              <a:gd name="connsiteY272" fmla="*/ 284163 h 420688"/>
              <a:gd name="connsiteX273" fmla="*/ 293688 w 371475"/>
              <a:gd name="connsiteY273" fmla="*/ 287338 h 420688"/>
              <a:gd name="connsiteX274" fmla="*/ 296863 w 371475"/>
              <a:gd name="connsiteY274" fmla="*/ 288926 h 420688"/>
              <a:gd name="connsiteX275" fmla="*/ 298450 w 371475"/>
              <a:gd name="connsiteY275" fmla="*/ 288926 h 420688"/>
              <a:gd name="connsiteX276" fmla="*/ 293688 w 371475"/>
              <a:gd name="connsiteY276" fmla="*/ 293688 h 420688"/>
              <a:gd name="connsiteX277" fmla="*/ 296863 w 371475"/>
              <a:gd name="connsiteY277" fmla="*/ 293688 h 420688"/>
              <a:gd name="connsiteX278" fmla="*/ 298450 w 371475"/>
              <a:gd name="connsiteY278" fmla="*/ 293688 h 420688"/>
              <a:gd name="connsiteX279" fmla="*/ 301625 w 371475"/>
              <a:gd name="connsiteY279" fmla="*/ 293688 h 420688"/>
              <a:gd name="connsiteX280" fmla="*/ 301625 w 371475"/>
              <a:gd name="connsiteY280" fmla="*/ 296863 h 420688"/>
              <a:gd name="connsiteX281" fmla="*/ 303213 w 371475"/>
              <a:gd name="connsiteY281" fmla="*/ 298451 h 420688"/>
              <a:gd name="connsiteX282" fmla="*/ 309563 w 371475"/>
              <a:gd name="connsiteY282" fmla="*/ 293688 h 420688"/>
              <a:gd name="connsiteX283" fmla="*/ 314325 w 371475"/>
              <a:gd name="connsiteY283" fmla="*/ 288926 h 420688"/>
              <a:gd name="connsiteX284" fmla="*/ 317500 w 371475"/>
              <a:gd name="connsiteY284" fmla="*/ 284163 h 420688"/>
              <a:gd name="connsiteX285" fmla="*/ 317500 w 371475"/>
              <a:gd name="connsiteY285" fmla="*/ 277813 h 420688"/>
              <a:gd name="connsiteX286" fmla="*/ 317500 w 371475"/>
              <a:gd name="connsiteY286" fmla="*/ 271463 h 420688"/>
              <a:gd name="connsiteX287" fmla="*/ 317500 w 371475"/>
              <a:gd name="connsiteY287" fmla="*/ 266700 h 420688"/>
              <a:gd name="connsiteX288" fmla="*/ 317500 w 371475"/>
              <a:gd name="connsiteY288" fmla="*/ 265113 h 420688"/>
              <a:gd name="connsiteX289" fmla="*/ 136525 w 371475"/>
              <a:gd name="connsiteY289" fmla="*/ 261938 h 420688"/>
              <a:gd name="connsiteX290" fmla="*/ 144463 w 371475"/>
              <a:gd name="connsiteY290" fmla="*/ 268288 h 420688"/>
              <a:gd name="connsiteX291" fmla="*/ 144463 w 371475"/>
              <a:gd name="connsiteY291" fmla="*/ 266700 h 420688"/>
              <a:gd name="connsiteX292" fmla="*/ 142875 w 371475"/>
              <a:gd name="connsiteY292" fmla="*/ 265113 h 420688"/>
              <a:gd name="connsiteX293" fmla="*/ 15875 w 371475"/>
              <a:gd name="connsiteY293" fmla="*/ 246063 h 420688"/>
              <a:gd name="connsiteX294" fmla="*/ 15875 w 371475"/>
              <a:gd name="connsiteY294" fmla="*/ 260351 h 420688"/>
              <a:gd name="connsiteX295" fmla="*/ 15875 w 371475"/>
              <a:gd name="connsiteY295" fmla="*/ 273051 h 420688"/>
              <a:gd name="connsiteX296" fmla="*/ 15875 w 371475"/>
              <a:gd name="connsiteY296" fmla="*/ 280988 h 420688"/>
              <a:gd name="connsiteX297" fmla="*/ 15875 w 371475"/>
              <a:gd name="connsiteY297" fmla="*/ 287338 h 420688"/>
              <a:gd name="connsiteX298" fmla="*/ 19050 w 371475"/>
              <a:gd name="connsiteY298" fmla="*/ 293688 h 420688"/>
              <a:gd name="connsiteX299" fmla="*/ 22225 w 371475"/>
              <a:gd name="connsiteY299" fmla="*/ 298451 h 420688"/>
              <a:gd name="connsiteX300" fmla="*/ 22225 w 371475"/>
              <a:gd name="connsiteY300" fmla="*/ 260351 h 420688"/>
              <a:gd name="connsiteX301" fmla="*/ 22225 w 371475"/>
              <a:gd name="connsiteY301" fmla="*/ 255588 h 420688"/>
              <a:gd name="connsiteX302" fmla="*/ 20637 w 371475"/>
              <a:gd name="connsiteY302" fmla="*/ 255588 h 420688"/>
              <a:gd name="connsiteX303" fmla="*/ 19050 w 371475"/>
              <a:gd name="connsiteY303" fmla="*/ 252413 h 420688"/>
              <a:gd name="connsiteX304" fmla="*/ 19050 w 371475"/>
              <a:gd name="connsiteY304" fmla="*/ 250825 h 420688"/>
              <a:gd name="connsiteX305" fmla="*/ 19050 w 371475"/>
              <a:gd name="connsiteY305" fmla="*/ 249238 h 420688"/>
              <a:gd name="connsiteX306" fmla="*/ 38100 w 371475"/>
              <a:gd name="connsiteY306" fmla="*/ 244475 h 420688"/>
              <a:gd name="connsiteX307" fmla="*/ 42862 w 371475"/>
              <a:gd name="connsiteY307" fmla="*/ 249237 h 420688"/>
              <a:gd name="connsiteX308" fmla="*/ 42862 w 371475"/>
              <a:gd name="connsiteY308" fmla="*/ 250825 h 420688"/>
              <a:gd name="connsiteX309" fmla="*/ 46038 w 371475"/>
              <a:gd name="connsiteY309" fmla="*/ 261937 h 420688"/>
              <a:gd name="connsiteX310" fmla="*/ 47625 w 371475"/>
              <a:gd name="connsiteY310" fmla="*/ 268287 h 420688"/>
              <a:gd name="connsiteX311" fmla="*/ 50800 w 371475"/>
              <a:gd name="connsiteY311" fmla="*/ 271462 h 420688"/>
              <a:gd name="connsiteX312" fmla="*/ 52388 w 371475"/>
              <a:gd name="connsiteY312" fmla="*/ 276225 h 420688"/>
              <a:gd name="connsiteX313" fmla="*/ 50800 w 371475"/>
              <a:gd name="connsiteY313" fmla="*/ 266700 h 420688"/>
              <a:gd name="connsiteX314" fmla="*/ 47625 w 371475"/>
              <a:gd name="connsiteY314" fmla="*/ 260350 h 420688"/>
              <a:gd name="connsiteX315" fmla="*/ 46038 w 371475"/>
              <a:gd name="connsiteY315" fmla="*/ 250825 h 420688"/>
              <a:gd name="connsiteX316" fmla="*/ 25400 w 371475"/>
              <a:gd name="connsiteY316" fmla="*/ 219075 h 420688"/>
              <a:gd name="connsiteX317" fmla="*/ 25400 w 371475"/>
              <a:gd name="connsiteY317" fmla="*/ 225425 h 420688"/>
              <a:gd name="connsiteX318" fmla="*/ 30163 w 371475"/>
              <a:gd name="connsiteY318" fmla="*/ 225425 h 420688"/>
              <a:gd name="connsiteX319" fmla="*/ 30163 w 371475"/>
              <a:gd name="connsiteY319" fmla="*/ 223837 h 420688"/>
              <a:gd name="connsiteX320" fmla="*/ 30163 w 371475"/>
              <a:gd name="connsiteY320" fmla="*/ 222250 h 420688"/>
              <a:gd name="connsiteX321" fmla="*/ 30163 w 371475"/>
              <a:gd name="connsiteY321" fmla="*/ 219075 h 420688"/>
              <a:gd name="connsiteX322" fmla="*/ 292100 w 371475"/>
              <a:gd name="connsiteY322" fmla="*/ 206375 h 420688"/>
              <a:gd name="connsiteX323" fmla="*/ 292100 w 371475"/>
              <a:gd name="connsiteY323" fmla="*/ 212725 h 420688"/>
              <a:gd name="connsiteX324" fmla="*/ 287338 w 371475"/>
              <a:gd name="connsiteY324" fmla="*/ 214312 h 420688"/>
              <a:gd name="connsiteX325" fmla="*/ 285750 w 371475"/>
              <a:gd name="connsiteY325" fmla="*/ 222250 h 420688"/>
              <a:gd name="connsiteX326" fmla="*/ 285750 w 371475"/>
              <a:gd name="connsiteY326" fmla="*/ 225425 h 420688"/>
              <a:gd name="connsiteX327" fmla="*/ 287338 w 371475"/>
              <a:gd name="connsiteY327" fmla="*/ 225425 h 420688"/>
              <a:gd name="connsiteX328" fmla="*/ 290513 w 371475"/>
              <a:gd name="connsiteY328" fmla="*/ 228600 h 420688"/>
              <a:gd name="connsiteX329" fmla="*/ 287338 w 371475"/>
              <a:gd name="connsiteY329" fmla="*/ 228600 h 420688"/>
              <a:gd name="connsiteX330" fmla="*/ 292100 w 371475"/>
              <a:gd name="connsiteY330" fmla="*/ 238125 h 420688"/>
              <a:gd name="connsiteX331" fmla="*/ 290513 w 371475"/>
              <a:gd name="connsiteY331" fmla="*/ 241300 h 420688"/>
              <a:gd name="connsiteX332" fmla="*/ 292100 w 371475"/>
              <a:gd name="connsiteY332" fmla="*/ 241300 h 420688"/>
              <a:gd name="connsiteX333" fmla="*/ 293688 w 371475"/>
              <a:gd name="connsiteY333" fmla="*/ 244475 h 420688"/>
              <a:gd name="connsiteX334" fmla="*/ 297021 w 371475"/>
              <a:gd name="connsiteY334" fmla="*/ 248920 h 420688"/>
              <a:gd name="connsiteX335" fmla="*/ 296863 w 371475"/>
              <a:gd name="connsiteY335" fmla="*/ 249237 h 420688"/>
              <a:gd name="connsiteX336" fmla="*/ 298450 w 371475"/>
              <a:gd name="connsiteY336" fmla="*/ 250825 h 420688"/>
              <a:gd name="connsiteX337" fmla="*/ 297021 w 371475"/>
              <a:gd name="connsiteY337" fmla="*/ 248920 h 420688"/>
              <a:gd name="connsiteX338" fmla="*/ 298450 w 371475"/>
              <a:gd name="connsiteY338" fmla="*/ 246062 h 420688"/>
              <a:gd name="connsiteX339" fmla="*/ 296863 w 371475"/>
              <a:gd name="connsiteY339" fmla="*/ 244475 h 420688"/>
              <a:gd name="connsiteX340" fmla="*/ 298450 w 371475"/>
              <a:gd name="connsiteY340" fmla="*/ 241300 h 420688"/>
              <a:gd name="connsiteX341" fmla="*/ 301625 w 371475"/>
              <a:gd name="connsiteY341" fmla="*/ 239712 h 420688"/>
              <a:gd name="connsiteX342" fmla="*/ 301625 w 371475"/>
              <a:gd name="connsiteY342" fmla="*/ 234950 h 420688"/>
              <a:gd name="connsiteX343" fmla="*/ 298450 w 371475"/>
              <a:gd name="connsiteY343" fmla="*/ 230187 h 420688"/>
              <a:gd name="connsiteX344" fmla="*/ 298450 w 371475"/>
              <a:gd name="connsiteY344" fmla="*/ 228600 h 420688"/>
              <a:gd name="connsiteX345" fmla="*/ 301625 w 371475"/>
              <a:gd name="connsiteY345" fmla="*/ 225425 h 420688"/>
              <a:gd name="connsiteX346" fmla="*/ 298450 w 371475"/>
              <a:gd name="connsiteY346" fmla="*/ 214312 h 420688"/>
              <a:gd name="connsiteX347" fmla="*/ 293688 w 371475"/>
              <a:gd name="connsiteY347" fmla="*/ 209550 h 420688"/>
              <a:gd name="connsiteX348" fmla="*/ 340916 w 371475"/>
              <a:gd name="connsiteY348" fmla="*/ 189309 h 420688"/>
              <a:gd name="connsiteX349" fmla="*/ 349250 w 371475"/>
              <a:gd name="connsiteY349" fmla="*/ 203200 h 420688"/>
              <a:gd name="connsiteX350" fmla="*/ 355600 w 371475"/>
              <a:gd name="connsiteY350" fmla="*/ 219075 h 420688"/>
              <a:gd name="connsiteX351" fmla="*/ 352425 w 371475"/>
              <a:gd name="connsiteY351" fmla="*/ 212725 h 420688"/>
              <a:gd name="connsiteX352" fmla="*/ 350838 w 371475"/>
              <a:gd name="connsiteY352" fmla="*/ 214312 h 420688"/>
              <a:gd name="connsiteX353" fmla="*/ 346075 w 371475"/>
              <a:gd name="connsiteY353" fmla="*/ 209550 h 420688"/>
              <a:gd name="connsiteX354" fmla="*/ 344488 w 371475"/>
              <a:gd name="connsiteY354" fmla="*/ 201612 h 420688"/>
              <a:gd name="connsiteX355" fmla="*/ 341313 w 371475"/>
              <a:gd name="connsiteY355" fmla="*/ 192087 h 420688"/>
              <a:gd name="connsiteX356" fmla="*/ 340519 w 371475"/>
              <a:gd name="connsiteY356" fmla="*/ 186531 h 420688"/>
              <a:gd name="connsiteX357" fmla="*/ 340916 w 371475"/>
              <a:gd name="connsiteY357" fmla="*/ 189309 h 420688"/>
              <a:gd name="connsiteX358" fmla="*/ 339725 w 371475"/>
              <a:gd name="connsiteY358" fmla="*/ 187325 h 420688"/>
              <a:gd name="connsiteX359" fmla="*/ 339725 w 371475"/>
              <a:gd name="connsiteY359" fmla="*/ 180975 h 420688"/>
              <a:gd name="connsiteX360" fmla="*/ 344488 w 371475"/>
              <a:gd name="connsiteY360" fmla="*/ 185737 h 420688"/>
              <a:gd name="connsiteX361" fmla="*/ 341313 w 371475"/>
              <a:gd name="connsiteY361" fmla="*/ 185737 h 420688"/>
              <a:gd name="connsiteX362" fmla="*/ 340519 w 371475"/>
              <a:gd name="connsiteY362" fmla="*/ 186531 h 420688"/>
              <a:gd name="connsiteX363" fmla="*/ 47625 w 371475"/>
              <a:gd name="connsiteY363" fmla="*/ 174625 h 420688"/>
              <a:gd name="connsiteX364" fmla="*/ 46038 w 371475"/>
              <a:gd name="connsiteY364" fmla="*/ 176212 h 420688"/>
              <a:gd name="connsiteX365" fmla="*/ 46038 w 371475"/>
              <a:gd name="connsiteY365" fmla="*/ 180975 h 420688"/>
              <a:gd name="connsiteX366" fmla="*/ 46038 w 371475"/>
              <a:gd name="connsiteY366" fmla="*/ 185737 h 420688"/>
              <a:gd name="connsiteX367" fmla="*/ 47625 w 371475"/>
              <a:gd name="connsiteY367" fmla="*/ 190500 h 420688"/>
              <a:gd name="connsiteX368" fmla="*/ 47625 w 371475"/>
              <a:gd name="connsiteY368" fmla="*/ 187325 h 420688"/>
              <a:gd name="connsiteX369" fmla="*/ 50801 w 371475"/>
              <a:gd name="connsiteY369" fmla="*/ 185737 h 420688"/>
              <a:gd name="connsiteX370" fmla="*/ 50801 w 371475"/>
              <a:gd name="connsiteY370" fmla="*/ 180975 h 420688"/>
              <a:gd name="connsiteX371" fmla="*/ 47625 w 371475"/>
              <a:gd name="connsiteY371" fmla="*/ 177800 h 420688"/>
              <a:gd name="connsiteX372" fmla="*/ 46038 w 371475"/>
              <a:gd name="connsiteY372" fmla="*/ 176212 h 420688"/>
              <a:gd name="connsiteX373" fmla="*/ 47625 w 371475"/>
              <a:gd name="connsiteY373" fmla="*/ 176212 h 420688"/>
              <a:gd name="connsiteX374" fmla="*/ 58738 w 371475"/>
              <a:gd name="connsiteY374" fmla="*/ 153988 h 420688"/>
              <a:gd name="connsiteX375" fmla="*/ 53975 w 371475"/>
              <a:gd name="connsiteY375" fmla="*/ 155575 h 420688"/>
              <a:gd name="connsiteX376" fmla="*/ 52387 w 371475"/>
              <a:gd name="connsiteY376" fmla="*/ 158750 h 420688"/>
              <a:gd name="connsiteX377" fmla="*/ 47625 w 371475"/>
              <a:gd name="connsiteY377" fmla="*/ 165101 h 420688"/>
              <a:gd name="connsiteX378" fmla="*/ 47625 w 371475"/>
              <a:gd name="connsiteY378" fmla="*/ 169863 h 420688"/>
              <a:gd name="connsiteX379" fmla="*/ 50800 w 371475"/>
              <a:gd name="connsiteY379" fmla="*/ 169863 h 420688"/>
              <a:gd name="connsiteX380" fmla="*/ 52387 w 371475"/>
              <a:gd name="connsiteY380" fmla="*/ 171451 h 420688"/>
              <a:gd name="connsiteX381" fmla="*/ 53975 w 371475"/>
              <a:gd name="connsiteY381" fmla="*/ 176213 h 420688"/>
              <a:gd name="connsiteX382" fmla="*/ 52387 w 371475"/>
              <a:gd name="connsiteY382" fmla="*/ 177801 h 420688"/>
              <a:gd name="connsiteX383" fmla="*/ 52387 w 371475"/>
              <a:gd name="connsiteY383" fmla="*/ 180976 h 420688"/>
              <a:gd name="connsiteX384" fmla="*/ 53975 w 371475"/>
              <a:gd name="connsiteY384" fmla="*/ 180976 h 420688"/>
              <a:gd name="connsiteX385" fmla="*/ 57150 w 371475"/>
              <a:gd name="connsiteY385" fmla="*/ 180976 h 420688"/>
              <a:gd name="connsiteX386" fmla="*/ 57150 w 371475"/>
              <a:gd name="connsiteY386" fmla="*/ 176213 h 420688"/>
              <a:gd name="connsiteX387" fmla="*/ 57150 w 371475"/>
              <a:gd name="connsiteY387" fmla="*/ 174626 h 420688"/>
              <a:gd name="connsiteX388" fmla="*/ 58738 w 371475"/>
              <a:gd name="connsiteY388" fmla="*/ 171451 h 420688"/>
              <a:gd name="connsiteX389" fmla="*/ 57150 w 371475"/>
              <a:gd name="connsiteY389" fmla="*/ 169863 h 420688"/>
              <a:gd name="connsiteX390" fmla="*/ 57150 w 371475"/>
              <a:gd name="connsiteY390" fmla="*/ 166688 h 420688"/>
              <a:gd name="connsiteX391" fmla="*/ 58738 w 371475"/>
              <a:gd name="connsiteY391" fmla="*/ 165101 h 420688"/>
              <a:gd name="connsiteX392" fmla="*/ 61913 w 371475"/>
              <a:gd name="connsiteY392" fmla="*/ 160338 h 420688"/>
              <a:gd name="connsiteX393" fmla="*/ 61913 w 371475"/>
              <a:gd name="connsiteY393" fmla="*/ 158750 h 420688"/>
              <a:gd name="connsiteX394" fmla="*/ 61913 w 371475"/>
              <a:gd name="connsiteY394" fmla="*/ 153988 h 420688"/>
              <a:gd name="connsiteX395" fmla="*/ 207963 w 371475"/>
              <a:gd name="connsiteY395" fmla="*/ 138113 h 420688"/>
              <a:gd name="connsiteX396" fmla="*/ 207963 w 371475"/>
              <a:gd name="connsiteY396" fmla="*/ 142876 h 420688"/>
              <a:gd name="connsiteX397" fmla="*/ 210162 w 371475"/>
              <a:gd name="connsiteY397" fmla="*/ 141410 h 420688"/>
              <a:gd name="connsiteX398" fmla="*/ 211139 w 371475"/>
              <a:gd name="connsiteY398" fmla="*/ 142876 h 420688"/>
              <a:gd name="connsiteX399" fmla="*/ 211139 w 371475"/>
              <a:gd name="connsiteY399" fmla="*/ 140759 h 420688"/>
              <a:gd name="connsiteX400" fmla="*/ 212726 w 371475"/>
              <a:gd name="connsiteY400" fmla="*/ 139701 h 420688"/>
              <a:gd name="connsiteX401" fmla="*/ 212726 w 371475"/>
              <a:gd name="connsiteY401" fmla="*/ 138113 h 420688"/>
              <a:gd name="connsiteX402" fmla="*/ 211139 w 371475"/>
              <a:gd name="connsiteY402" fmla="*/ 139701 h 420688"/>
              <a:gd name="connsiteX403" fmla="*/ 211139 w 371475"/>
              <a:gd name="connsiteY403" fmla="*/ 140759 h 420688"/>
              <a:gd name="connsiteX404" fmla="*/ 210162 w 371475"/>
              <a:gd name="connsiteY404" fmla="*/ 141410 h 420688"/>
              <a:gd name="connsiteX405" fmla="*/ 201613 w 371475"/>
              <a:gd name="connsiteY405" fmla="*/ 127000 h 420688"/>
              <a:gd name="connsiteX406" fmla="*/ 196850 w 371475"/>
              <a:gd name="connsiteY406" fmla="*/ 128587 h 420688"/>
              <a:gd name="connsiteX407" fmla="*/ 200025 w 371475"/>
              <a:gd name="connsiteY407" fmla="*/ 128587 h 420688"/>
              <a:gd name="connsiteX408" fmla="*/ 201613 w 371475"/>
              <a:gd name="connsiteY408" fmla="*/ 131763 h 420688"/>
              <a:gd name="connsiteX409" fmla="*/ 201613 w 371475"/>
              <a:gd name="connsiteY409" fmla="*/ 134938 h 420688"/>
              <a:gd name="connsiteX410" fmla="*/ 203200 w 371475"/>
              <a:gd name="connsiteY410" fmla="*/ 138113 h 420688"/>
              <a:gd name="connsiteX411" fmla="*/ 203200 w 371475"/>
              <a:gd name="connsiteY411" fmla="*/ 133350 h 420688"/>
              <a:gd name="connsiteX412" fmla="*/ 201613 w 371475"/>
              <a:gd name="connsiteY412" fmla="*/ 131763 h 420688"/>
              <a:gd name="connsiteX413" fmla="*/ 201613 w 371475"/>
              <a:gd name="connsiteY413" fmla="*/ 128587 h 420688"/>
              <a:gd name="connsiteX414" fmla="*/ 179388 w 371475"/>
              <a:gd name="connsiteY414" fmla="*/ 123825 h 420688"/>
              <a:gd name="connsiteX415" fmla="*/ 179388 w 371475"/>
              <a:gd name="connsiteY415" fmla="*/ 133350 h 420688"/>
              <a:gd name="connsiteX416" fmla="*/ 180976 w 371475"/>
              <a:gd name="connsiteY416" fmla="*/ 133350 h 420688"/>
              <a:gd name="connsiteX417" fmla="*/ 185739 w 371475"/>
              <a:gd name="connsiteY417" fmla="*/ 133350 h 420688"/>
              <a:gd name="connsiteX418" fmla="*/ 185739 w 371475"/>
              <a:gd name="connsiteY418" fmla="*/ 138112 h 420688"/>
              <a:gd name="connsiteX419" fmla="*/ 187326 w 371475"/>
              <a:gd name="connsiteY419" fmla="*/ 142875 h 420688"/>
              <a:gd name="connsiteX420" fmla="*/ 190501 w 371475"/>
              <a:gd name="connsiteY420" fmla="*/ 142875 h 420688"/>
              <a:gd name="connsiteX421" fmla="*/ 185739 w 371475"/>
              <a:gd name="connsiteY421" fmla="*/ 131762 h 420688"/>
              <a:gd name="connsiteX422" fmla="*/ 180976 w 371475"/>
              <a:gd name="connsiteY422" fmla="*/ 128587 h 420688"/>
              <a:gd name="connsiteX423" fmla="*/ 271463 w 371475"/>
              <a:gd name="connsiteY423" fmla="*/ 119063 h 420688"/>
              <a:gd name="connsiteX424" fmla="*/ 269876 w 371475"/>
              <a:gd name="connsiteY424" fmla="*/ 123825 h 420688"/>
              <a:gd name="connsiteX425" fmla="*/ 265113 w 371475"/>
              <a:gd name="connsiteY425" fmla="*/ 123825 h 420688"/>
              <a:gd name="connsiteX426" fmla="*/ 271463 w 371475"/>
              <a:gd name="connsiteY426" fmla="*/ 131763 h 420688"/>
              <a:gd name="connsiteX427" fmla="*/ 276226 w 371475"/>
              <a:gd name="connsiteY427" fmla="*/ 134938 h 420688"/>
              <a:gd name="connsiteX428" fmla="*/ 277814 w 371475"/>
              <a:gd name="connsiteY428" fmla="*/ 138113 h 420688"/>
              <a:gd name="connsiteX429" fmla="*/ 282576 w 371475"/>
              <a:gd name="connsiteY429" fmla="*/ 133350 h 420688"/>
              <a:gd name="connsiteX430" fmla="*/ 285751 w 371475"/>
              <a:gd name="connsiteY430" fmla="*/ 134938 h 420688"/>
              <a:gd name="connsiteX431" fmla="*/ 282576 w 371475"/>
              <a:gd name="connsiteY431" fmla="*/ 131763 h 420688"/>
              <a:gd name="connsiteX432" fmla="*/ 277814 w 371475"/>
              <a:gd name="connsiteY432" fmla="*/ 128588 h 420688"/>
              <a:gd name="connsiteX433" fmla="*/ 247650 w 371475"/>
              <a:gd name="connsiteY433" fmla="*/ 119063 h 420688"/>
              <a:gd name="connsiteX434" fmla="*/ 247650 w 371475"/>
              <a:gd name="connsiteY434" fmla="*/ 122238 h 420688"/>
              <a:gd name="connsiteX435" fmla="*/ 247650 w 371475"/>
              <a:gd name="connsiteY435" fmla="*/ 123825 h 420688"/>
              <a:gd name="connsiteX436" fmla="*/ 249238 w 371475"/>
              <a:gd name="connsiteY436" fmla="*/ 128588 h 420688"/>
              <a:gd name="connsiteX437" fmla="*/ 250825 w 371475"/>
              <a:gd name="connsiteY437" fmla="*/ 128588 h 420688"/>
              <a:gd name="connsiteX438" fmla="*/ 133350 w 371475"/>
              <a:gd name="connsiteY438" fmla="*/ 112713 h 420688"/>
              <a:gd name="connsiteX439" fmla="*/ 133350 w 371475"/>
              <a:gd name="connsiteY439" fmla="*/ 115888 h 420688"/>
              <a:gd name="connsiteX440" fmla="*/ 136525 w 371475"/>
              <a:gd name="connsiteY440" fmla="*/ 115888 h 420688"/>
              <a:gd name="connsiteX441" fmla="*/ 136525 w 371475"/>
              <a:gd name="connsiteY441" fmla="*/ 117475 h 420688"/>
              <a:gd name="connsiteX442" fmla="*/ 136525 w 371475"/>
              <a:gd name="connsiteY442" fmla="*/ 119063 h 420688"/>
              <a:gd name="connsiteX443" fmla="*/ 138113 w 371475"/>
              <a:gd name="connsiteY443" fmla="*/ 117475 h 420688"/>
              <a:gd name="connsiteX444" fmla="*/ 138113 w 371475"/>
              <a:gd name="connsiteY444" fmla="*/ 115888 h 420688"/>
              <a:gd name="connsiteX445" fmla="*/ 136525 w 371475"/>
              <a:gd name="connsiteY445" fmla="*/ 115888 h 420688"/>
              <a:gd name="connsiteX446" fmla="*/ 266303 w 371475"/>
              <a:gd name="connsiteY446" fmla="*/ 106759 h 420688"/>
              <a:gd name="connsiteX447" fmla="*/ 269875 w 371475"/>
              <a:gd name="connsiteY447" fmla="*/ 107950 h 420688"/>
              <a:gd name="connsiteX448" fmla="*/ 266700 w 371475"/>
              <a:gd name="connsiteY448" fmla="*/ 107950 h 420688"/>
              <a:gd name="connsiteX449" fmla="*/ 265113 w 371475"/>
              <a:gd name="connsiteY449" fmla="*/ 103187 h 420688"/>
              <a:gd name="connsiteX450" fmla="*/ 266303 w 371475"/>
              <a:gd name="connsiteY450" fmla="*/ 106759 h 420688"/>
              <a:gd name="connsiteX451" fmla="*/ 265113 w 371475"/>
              <a:gd name="connsiteY451" fmla="*/ 106362 h 420688"/>
              <a:gd name="connsiteX452" fmla="*/ 174625 w 371475"/>
              <a:gd name="connsiteY452" fmla="*/ 101600 h 420688"/>
              <a:gd name="connsiteX453" fmla="*/ 174625 w 371475"/>
              <a:gd name="connsiteY453" fmla="*/ 106362 h 420688"/>
              <a:gd name="connsiteX454" fmla="*/ 173038 w 371475"/>
              <a:gd name="connsiteY454" fmla="*/ 103187 h 420688"/>
              <a:gd name="connsiteX455" fmla="*/ 170657 w 371475"/>
              <a:gd name="connsiteY455" fmla="*/ 106759 h 420688"/>
              <a:gd name="connsiteX456" fmla="*/ 169863 w 371475"/>
              <a:gd name="connsiteY456" fmla="*/ 106362 h 420688"/>
              <a:gd name="connsiteX457" fmla="*/ 168275 w 371475"/>
              <a:gd name="connsiteY457" fmla="*/ 107950 h 420688"/>
              <a:gd name="connsiteX458" fmla="*/ 165100 w 371475"/>
              <a:gd name="connsiteY458" fmla="*/ 107950 h 420688"/>
              <a:gd name="connsiteX459" fmla="*/ 165100 w 371475"/>
              <a:gd name="connsiteY459" fmla="*/ 112712 h 420688"/>
              <a:gd name="connsiteX460" fmla="*/ 168275 w 371475"/>
              <a:gd name="connsiteY460" fmla="*/ 115887 h 420688"/>
              <a:gd name="connsiteX461" fmla="*/ 168275 w 371475"/>
              <a:gd name="connsiteY461" fmla="*/ 117475 h 420688"/>
              <a:gd name="connsiteX462" fmla="*/ 173038 w 371475"/>
              <a:gd name="connsiteY462" fmla="*/ 117475 h 420688"/>
              <a:gd name="connsiteX463" fmla="*/ 173038 w 371475"/>
              <a:gd name="connsiteY463" fmla="*/ 115887 h 420688"/>
              <a:gd name="connsiteX464" fmla="*/ 169863 w 371475"/>
              <a:gd name="connsiteY464" fmla="*/ 115887 h 420688"/>
              <a:gd name="connsiteX465" fmla="*/ 168275 w 371475"/>
              <a:gd name="connsiteY465" fmla="*/ 115887 h 420688"/>
              <a:gd name="connsiteX466" fmla="*/ 168275 w 371475"/>
              <a:gd name="connsiteY466" fmla="*/ 111125 h 420688"/>
              <a:gd name="connsiteX467" fmla="*/ 168275 w 371475"/>
              <a:gd name="connsiteY467" fmla="*/ 107950 h 420688"/>
              <a:gd name="connsiteX468" fmla="*/ 169863 w 371475"/>
              <a:gd name="connsiteY468" fmla="*/ 107950 h 420688"/>
              <a:gd name="connsiteX469" fmla="*/ 170657 w 371475"/>
              <a:gd name="connsiteY469" fmla="*/ 106759 h 420688"/>
              <a:gd name="connsiteX470" fmla="*/ 173038 w 371475"/>
              <a:gd name="connsiteY470" fmla="*/ 107950 h 420688"/>
              <a:gd name="connsiteX471" fmla="*/ 173038 w 371475"/>
              <a:gd name="connsiteY471" fmla="*/ 111125 h 420688"/>
              <a:gd name="connsiteX472" fmla="*/ 176213 w 371475"/>
              <a:gd name="connsiteY472" fmla="*/ 111125 h 420688"/>
              <a:gd name="connsiteX473" fmla="*/ 180976 w 371475"/>
              <a:gd name="connsiteY473" fmla="*/ 112712 h 420688"/>
              <a:gd name="connsiteX474" fmla="*/ 184151 w 371475"/>
              <a:gd name="connsiteY474" fmla="*/ 115887 h 420688"/>
              <a:gd name="connsiteX475" fmla="*/ 185738 w 371475"/>
              <a:gd name="connsiteY475" fmla="*/ 117475 h 420688"/>
              <a:gd name="connsiteX476" fmla="*/ 179388 w 371475"/>
              <a:gd name="connsiteY476" fmla="*/ 122237 h 420688"/>
              <a:gd name="connsiteX477" fmla="*/ 184151 w 371475"/>
              <a:gd name="connsiteY477" fmla="*/ 122237 h 420688"/>
              <a:gd name="connsiteX478" fmla="*/ 187326 w 371475"/>
              <a:gd name="connsiteY478" fmla="*/ 123825 h 420688"/>
              <a:gd name="connsiteX479" fmla="*/ 190501 w 371475"/>
              <a:gd name="connsiteY479" fmla="*/ 123825 h 420688"/>
              <a:gd name="connsiteX480" fmla="*/ 192088 w 371475"/>
              <a:gd name="connsiteY480" fmla="*/ 123825 h 420688"/>
              <a:gd name="connsiteX481" fmla="*/ 195263 w 371475"/>
              <a:gd name="connsiteY481" fmla="*/ 123825 h 420688"/>
              <a:gd name="connsiteX482" fmla="*/ 195263 w 371475"/>
              <a:gd name="connsiteY482" fmla="*/ 119062 h 420688"/>
              <a:gd name="connsiteX483" fmla="*/ 190501 w 371475"/>
              <a:gd name="connsiteY483" fmla="*/ 115887 h 420688"/>
              <a:gd name="connsiteX484" fmla="*/ 185738 w 371475"/>
              <a:gd name="connsiteY484" fmla="*/ 112712 h 420688"/>
              <a:gd name="connsiteX485" fmla="*/ 180976 w 371475"/>
              <a:gd name="connsiteY485" fmla="*/ 106362 h 420688"/>
              <a:gd name="connsiteX486" fmla="*/ 101600 w 371475"/>
              <a:gd name="connsiteY486" fmla="*/ 96838 h 420688"/>
              <a:gd name="connsiteX487" fmla="*/ 100013 w 371475"/>
              <a:gd name="connsiteY487" fmla="*/ 100013 h 420688"/>
              <a:gd name="connsiteX488" fmla="*/ 96838 w 371475"/>
              <a:gd name="connsiteY488" fmla="*/ 101600 h 420688"/>
              <a:gd name="connsiteX489" fmla="*/ 100013 w 371475"/>
              <a:gd name="connsiteY489" fmla="*/ 103188 h 420688"/>
              <a:gd name="connsiteX490" fmla="*/ 96838 w 371475"/>
              <a:gd name="connsiteY490" fmla="*/ 106363 h 420688"/>
              <a:gd name="connsiteX491" fmla="*/ 95250 w 371475"/>
              <a:gd name="connsiteY491" fmla="*/ 106363 h 420688"/>
              <a:gd name="connsiteX492" fmla="*/ 95250 w 371475"/>
              <a:gd name="connsiteY492" fmla="*/ 107950 h 420688"/>
              <a:gd name="connsiteX493" fmla="*/ 93663 w 371475"/>
              <a:gd name="connsiteY493" fmla="*/ 112713 h 420688"/>
              <a:gd name="connsiteX494" fmla="*/ 90488 w 371475"/>
              <a:gd name="connsiteY494" fmla="*/ 115888 h 420688"/>
              <a:gd name="connsiteX495" fmla="*/ 95250 w 371475"/>
              <a:gd name="connsiteY495" fmla="*/ 117475 h 420688"/>
              <a:gd name="connsiteX496" fmla="*/ 95250 w 371475"/>
              <a:gd name="connsiteY496" fmla="*/ 115888 h 420688"/>
              <a:gd name="connsiteX497" fmla="*/ 96838 w 371475"/>
              <a:gd name="connsiteY497" fmla="*/ 115888 h 420688"/>
              <a:gd name="connsiteX498" fmla="*/ 100013 w 371475"/>
              <a:gd name="connsiteY498" fmla="*/ 115888 h 420688"/>
              <a:gd name="connsiteX499" fmla="*/ 101600 w 371475"/>
              <a:gd name="connsiteY499" fmla="*/ 115888 h 420688"/>
              <a:gd name="connsiteX500" fmla="*/ 104775 w 371475"/>
              <a:gd name="connsiteY500" fmla="*/ 117475 h 420688"/>
              <a:gd name="connsiteX501" fmla="*/ 104775 w 371475"/>
              <a:gd name="connsiteY501" fmla="*/ 115888 h 420688"/>
              <a:gd name="connsiteX502" fmla="*/ 111125 w 371475"/>
              <a:gd name="connsiteY502" fmla="*/ 115888 h 420688"/>
              <a:gd name="connsiteX503" fmla="*/ 112713 w 371475"/>
              <a:gd name="connsiteY503" fmla="*/ 115888 h 420688"/>
              <a:gd name="connsiteX504" fmla="*/ 115888 w 371475"/>
              <a:gd name="connsiteY504" fmla="*/ 115888 h 420688"/>
              <a:gd name="connsiteX505" fmla="*/ 115888 w 371475"/>
              <a:gd name="connsiteY505" fmla="*/ 112713 h 420688"/>
              <a:gd name="connsiteX506" fmla="*/ 117475 w 371475"/>
              <a:gd name="connsiteY506" fmla="*/ 112713 h 420688"/>
              <a:gd name="connsiteX507" fmla="*/ 120650 w 371475"/>
              <a:gd name="connsiteY507" fmla="*/ 112713 h 420688"/>
              <a:gd name="connsiteX508" fmla="*/ 120650 w 371475"/>
              <a:gd name="connsiteY508" fmla="*/ 115888 h 420688"/>
              <a:gd name="connsiteX509" fmla="*/ 120650 w 371475"/>
              <a:gd name="connsiteY509" fmla="*/ 117475 h 420688"/>
              <a:gd name="connsiteX510" fmla="*/ 122238 w 371475"/>
              <a:gd name="connsiteY510" fmla="*/ 115888 h 420688"/>
              <a:gd name="connsiteX511" fmla="*/ 127000 w 371475"/>
              <a:gd name="connsiteY511" fmla="*/ 117475 h 420688"/>
              <a:gd name="connsiteX512" fmla="*/ 128588 w 371475"/>
              <a:gd name="connsiteY512" fmla="*/ 119063 h 420688"/>
              <a:gd name="connsiteX513" fmla="*/ 131763 w 371475"/>
              <a:gd name="connsiteY513" fmla="*/ 119063 h 420688"/>
              <a:gd name="connsiteX514" fmla="*/ 125413 w 371475"/>
              <a:gd name="connsiteY514" fmla="*/ 112713 h 420688"/>
              <a:gd name="connsiteX515" fmla="*/ 120650 w 371475"/>
              <a:gd name="connsiteY515" fmla="*/ 111125 h 420688"/>
              <a:gd name="connsiteX516" fmla="*/ 115888 w 371475"/>
              <a:gd name="connsiteY516" fmla="*/ 107950 h 420688"/>
              <a:gd name="connsiteX517" fmla="*/ 117475 w 371475"/>
              <a:gd name="connsiteY517" fmla="*/ 107950 h 420688"/>
              <a:gd name="connsiteX518" fmla="*/ 117475 w 371475"/>
              <a:gd name="connsiteY518" fmla="*/ 106363 h 420688"/>
              <a:gd name="connsiteX519" fmla="*/ 117475 w 371475"/>
              <a:gd name="connsiteY519" fmla="*/ 101600 h 420688"/>
              <a:gd name="connsiteX520" fmla="*/ 112713 w 371475"/>
              <a:gd name="connsiteY520" fmla="*/ 100013 h 420688"/>
              <a:gd name="connsiteX521" fmla="*/ 106363 w 371475"/>
              <a:gd name="connsiteY521" fmla="*/ 96838 h 420688"/>
              <a:gd name="connsiteX522" fmla="*/ 104775 w 371475"/>
              <a:gd name="connsiteY522" fmla="*/ 96838 h 420688"/>
              <a:gd name="connsiteX523" fmla="*/ 165100 w 371475"/>
              <a:gd name="connsiteY523" fmla="*/ 90488 h 420688"/>
              <a:gd name="connsiteX524" fmla="*/ 165100 w 371475"/>
              <a:gd name="connsiteY524" fmla="*/ 92075 h 420688"/>
              <a:gd name="connsiteX525" fmla="*/ 168276 w 371475"/>
              <a:gd name="connsiteY525" fmla="*/ 96838 h 420688"/>
              <a:gd name="connsiteX526" fmla="*/ 169863 w 371475"/>
              <a:gd name="connsiteY526" fmla="*/ 95250 h 420688"/>
              <a:gd name="connsiteX527" fmla="*/ 125413 w 371475"/>
              <a:gd name="connsiteY527" fmla="*/ 90488 h 420688"/>
              <a:gd name="connsiteX528" fmla="*/ 138113 w 371475"/>
              <a:gd name="connsiteY528" fmla="*/ 107950 h 420688"/>
              <a:gd name="connsiteX529" fmla="*/ 149226 w 371475"/>
              <a:gd name="connsiteY529" fmla="*/ 115888 h 420688"/>
              <a:gd name="connsiteX530" fmla="*/ 152401 w 371475"/>
              <a:gd name="connsiteY530" fmla="*/ 119063 h 420688"/>
              <a:gd name="connsiteX531" fmla="*/ 158751 w 371475"/>
              <a:gd name="connsiteY531" fmla="*/ 122238 h 420688"/>
              <a:gd name="connsiteX532" fmla="*/ 142876 w 371475"/>
              <a:gd name="connsiteY532" fmla="*/ 106363 h 420688"/>
              <a:gd name="connsiteX533" fmla="*/ 207963 w 371475"/>
              <a:gd name="connsiteY533" fmla="*/ 85725 h 420688"/>
              <a:gd name="connsiteX534" fmla="*/ 207963 w 371475"/>
              <a:gd name="connsiteY534" fmla="*/ 90488 h 420688"/>
              <a:gd name="connsiteX535" fmla="*/ 211138 w 371475"/>
              <a:gd name="connsiteY535" fmla="*/ 90488 h 420688"/>
              <a:gd name="connsiteX536" fmla="*/ 180975 w 371475"/>
              <a:gd name="connsiteY536" fmla="*/ 84138 h 420688"/>
              <a:gd name="connsiteX537" fmla="*/ 187325 w 371475"/>
              <a:gd name="connsiteY537" fmla="*/ 88901 h 420688"/>
              <a:gd name="connsiteX538" fmla="*/ 187325 w 371475"/>
              <a:gd name="connsiteY538" fmla="*/ 85726 h 420688"/>
              <a:gd name="connsiteX539" fmla="*/ 77787 w 371475"/>
              <a:gd name="connsiteY539" fmla="*/ 76200 h 420688"/>
              <a:gd name="connsiteX540" fmla="*/ 77787 w 371475"/>
              <a:gd name="connsiteY540" fmla="*/ 84137 h 420688"/>
              <a:gd name="connsiteX541" fmla="*/ 77787 w 371475"/>
              <a:gd name="connsiteY541" fmla="*/ 85725 h 420688"/>
              <a:gd name="connsiteX542" fmla="*/ 74612 w 371475"/>
              <a:gd name="connsiteY542" fmla="*/ 88900 h 420688"/>
              <a:gd name="connsiteX543" fmla="*/ 73025 w 371475"/>
              <a:gd name="connsiteY543" fmla="*/ 90487 h 420688"/>
              <a:gd name="connsiteX544" fmla="*/ 69850 w 371475"/>
              <a:gd name="connsiteY544" fmla="*/ 90487 h 420688"/>
              <a:gd name="connsiteX545" fmla="*/ 69850 w 371475"/>
              <a:gd name="connsiteY545" fmla="*/ 96837 h 420688"/>
              <a:gd name="connsiteX546" fmla="*/ 69850 w 371475"/>
              <a:gd name="connsiteY546" fmla="*/ 106362 h 420688"/>
              <a:gd name="connsiteX547" fmla="*/ 73025 w 371475"/>
              <a:gd name="connsiteY547" fmla="*/ 107950 h 420688"/>
              <a:gd name="connsiteX548" fmla="*/ 74612 w 371475"/>
              <a:gd name="connsiteY548" fmla="*/ 112712 h 420688"/>
              <a:gd name="connsiteX549" fmla="*/ 77787 w 371475"/>
              <a:gd name="connsiteY549" fmla="*/ 115887 h 420688"/>
              <a:gd name="connsiteX550" fmla="*/ 79375 w 371475"/>
              <a:gd name="connsiteY550" fmla="*/ 117475 h 420688"/>
              <a:gd name="connsiteX551" fmla="*/ 79375 w 371475"/>
              <a:gd name="connsiteY551" fmla="*/ 115887 h 420688"/>
              <a:gd name="connsiteX552" fmla="*/ 82550 w 371475"/>
              <a:gd name="connsiteY552" fmla="*/ 112712 h 420688"/>
              <a:gd name="connsiteX553" fmla="*/ 82550 w 371475"/>
              <a:gd name="connsiteY553" fmla="*/ 107950 h 420688"/>
              <a:gd name="connsiteX554" fmla="*/ 82550 w 371475"/>
              <a:gd name="connsiteY554" fmla="*/ 106362 h 420688"/>
              <a:gd name="connsiteX555" fmla="*/ 82550 w 371475"/>
              <a:gd name="connsiteY555" fmla="*/ 100012 h 420688"/>
              <a:gd name="connsiteX556" fmla="*/ 84137 w 371475"/>
              <a:gd name="connsiteY556" fmla="*/ 92075 h 420688"/>
              <a:gd name="connsiteX557" fmla="*/ 85725 w 371475"/>
              <a:gd name="connsiteY557" fmla="*/ 85725 h 420688"/>
              <a:gd name="connsiteX558" fmla="*/ 88900 w 371475"/>
              <a:gd name="connsiteY558" fmla="*/ 88900 h 420688"/>
              <a:gd name="connsiteX559" fmla="*/ 200025 w 371475"/>
              <a:gd name="connsiteY559" fmla="*/ 68263 h 420688"/>
              <a:gd name="connsiteX560" fmla="*/ 212725 w 371475"/>
              <a:gd name="connsiteY560" fmla="*/ 79376 h 420688"/>
              <a:gd name="connsiteX561" fmla="*/ 212725 w 371475"/>
              <a:gd name="connsiteY561" fmla="*/ 74613 h 420688"/>
              <a:gd name="connsiteX562" fmla="*/ 212725 w 371475"/>
              <a:gd name="connsiteY562" fmla="*/ 73026 h 420688"/>
              <a:gd name="connsiteX563" fmla="*/ 212725 w 371475"/>
              <a:gd name="connsiteY563" fmla="*/ 69850 h 420688"/>
              <a:gd name="connsiteX564" fmla="*/ 211138 w 371475"/>
              <a:gd name="connsiteY564" fmla="*/ 69850 h 420688"/>
              <a:gd name="connsiteX565" fmla="*/ 207963 w 371475"/>
              <a:gd name="connsiteY565" fmla="*/ 69850 h 420688"/>
              <a:gd name="connsiteX566" fmla="*/ 207963 w 371475"/>
              <a:gd name="connsiteY566" fmla="*/ 73026 h 420688"/>
              <a:gd name="connsiteX567" fmla="*/ 203200 w 371475"/>
              <a:gd name="connsiteY567" fmla="*/ 69850 h 420688"/>
              <a:gd name="connsiteX568" fmla="*/ 149225 w 371475"/>
              <a:gd name="connsiteY568" fmla="*/ 31750 h 420688"/>
              <a:gd name="connsiteX569" fmla="*/ 163513 w 371475"/>
              <a:gd name="connsiteY569" fmla="*/ 41275 h 420688"/>
              <a:gd name="connsiteX570" fmla="*/ 174626 w 371475"/>
              <a:gd name="connsiteY570" fmla="*/ 49213 h 420688"/>
              <a:gd name="connsiteX571" fmla="*/ 173038 w 371475"/>
              <a:gd name="connsiteY571" fmla="*/ 53975 h 420688"/>
              <a:gd name="connsiteX572" fmla="*/ 185738 w 371475"/>
              <a:gd name="connsiteY572" fmla="*/ 68263 h 420688"/>
              <a:gd name="connsiteX573" fmla="*/ 187326 w 371475"/>
              <a:gd name="connsiteY573" fmla="*/ 63500 h 420688"/>
              <a:gd name="connsiteX574" fmla="*/ 195263 w 371475"/>
              <a:gd name="connsiteY574" fmla="*/ 68263 h 420688"/>
              <a:gd name="connsiteX575" fmla="*/ 192088 w 371475"/>
              <a:gd name="connsiteY575" fmla="*/ 63500 h 420688"/>
              <a:gd name="connsiteX576" fmla="*/ 190501 w 371475"/>
              <a:gd name="connsiteY576" fmla="*/ 60325 h 420688"/>
              <a:gd name="connsiteX577" fmla="*/ 187326 w 371475"/>
              <a:gd name="connsiteY577" fmla="*/ 58738 h 420688"/>
              <a:gd name="connsiteX578" fmla="*/ 180976 w 371475"/>
              <a:gd name="connsiteY578" fmla="*/ 58738 h 420688"/>
              <a:gd name="connsiteX579" fmla="*/ 179388 w 371475"/>
              <a:gd name="connsiteY579" fmla="*/ 57150 h 420688"/>
              <a:gd name="connsiteX580" fmla="*/ 179388 w 371475"/>
              <a:gd name="connsiteY580" fmla="*/ 53975 h 420688"/>
              <a:gd name="connsiteX581" fmla="*/ 176213 w 371475"/>
              <a:gd name="connsiteY581" fmla="*/ 49213 h 420688"/>
              <a:gd name="connsiteX582" fmla="*/ 174626 w 371475"/>
              <a:gd name="connsiteY582" fmla="*/ 47625 h 420688"/>
              <a:gd name="connsiteX583" fmla="*/ 173038 w 371475"/>
              <a:gd name="connsiteY583" fmla="*/ 44450 h 420688"/>
              <a:gd name="connsiteX584" fmla="*/ 173038 w 371475"/>
              <a:gd name="connsiteY584" fmla="*/ 42863 h 420688"/>
              <a:gd name="connsiteX585" fmla="*/ 173038 w 371475"/>
              <a:gd name="connsiteY585" fmla="*/ 38100 h 420688"/>
              <a:gd name="connsiteX586" fmla="*/ 169863 w 371475"/>
              <a:gd name="connsiteY586" fmla="*/ 41275 h 420688"/>
              <a:gd name="connsiteX587" fmla="*/ 165100 w 371475"/>
              <a:gd name="connsiteY587" fmla="*/ 41275 h 420688"/>
              <a:gd name="connsiteX588" fmla="*/ 165100 w 371475"/>
              <a:gd name="connsiteY588" fmla="*/ 38100 h 420688"/>
              <a:gd name="connsiteX589" fmla="*/ 165100 w 371475"/>
              <a:gd name="connsiteY589" fmla="*/ 36512 h 420688"/>
              <a:gd name="connsiteX590" fmla="*/ 163513 w 371475"/>
              <a:gd name="connsiteY590" fmla="*/ 36512 h 420688"/>
              <a:gd name="connsiteX591" fmla="*/ 158750 w 371475"/>
              <a:gd name="connsiteY591" fmla="*/ 36512 h 420688"/>
              <a:gd name="connsiteX592" fmla="*/ 157162 w 371475"/>
              <a:gd name="connsiteY592" fmla="*/ 33337 h 420688"/>
              <a:gd name="connsiteX593" fmla="*/ 152400 w 371475"/>
              <a:gd name="connsiteY593" fmla="*/ 31750 h 420688"/>
              <a:gd name="connsiteX594" fmla="*/ 100013 w 371475"/>
              <a:gd name="connsiteY594" fmla="*/ 20638 h 420688"/>
              <a:gd name="connsiteX595" fmla="*/ 93663 w 371475"/>
              <a:gd name="connsiteY595" fmla="*/ 25400 h 420688"/>
              <a:gd name="connsiteX596" fmla="*/ 88900 w 371475"/>
              <a:gd name="connsiteY596" fmla="*/ 26988 h 420688"/>
              <a:gd name="connsiteX597" fmla="*/ 84138 w 371475"/>
              <a:gd name="connsiteY597" fmla="*/ 28575 h 420688"/>
              <a:gd name="connsiteX598" fmla="*/ 84138 w 371475"/>
              <a:gd name="connsiteY598" fmla="*/ 31751 h 420688"/>
              <a:gd name="connsiteX599" fmla="*/ 82550 w 371475"/>
              <a:gd name="connsiteY599" fmla="*/ 36513 h 420688"/>
              <a:gd name="connsiteX600" fmla="*/ 82550 w 371475"/>
              <a:gd name="connsiteY600" fmla="*/ 33338 h 420688"/>
              <a:gd name="connsiteX601" fmla="*/ 80963 w 371475"/>
              <a:gd name="connsiteY601" fmla="*/ 33338 h 420688"/>
              <a:gd name="connsiteX602" fmla="*/ 77788 w 371475"/>
              <a:gd name="connsiteY602" fmla="*/ 26988 h 420688"/>
              <a:gd name="connsiteX603" fmla="*/ 77788 w 371475"/>
              <a:gd name="connsiteY603" fmla="*/ 33338 h 420688"/>
              <a:gd name="connsiteX604" fmla="*/ 80963 w 371475"/>
              <a:gd name="connsiteY604" fmla="*/ 33338 h 420688"/>
              <a:gd name="connsiteX605" fmla="*/ 82550 w 371475"/>
              <a:gd name="connsiteY605" fmla="*/ 36513 h 420688"/>
              <a:gd name="connsiteX606" fmla="*/ 82550 w 371475"/>
              <a:gd name="connsiteY606" fmla="*/ 38101 h 420688"/>
              <a:gd name="connsiteX607" fmla="*/ 77788 w 371475"/>
              <a:gd name="connsiteY607" fmla="*/ 38101 h 420688"/>
              <a:gd name="connsiteX608" fmla="*/ 79375 w 371475"/>
              <a:gd name="connsiteY608" fmla="*/ 41276 h 420688"/>
              <a:gd name="connsiteX609" fmla="*/ 85725 w 371475"/>
              <a:gd name="connsiteY609" fmla="*/ 38101 h 420688"/>
              <a:gd name="connsiteX610" fmla="*/ 90488 w 371475"/>
              <a:gd name="connsiteY610" fmla="*/ 38101 h 420688"/>
              <a:gd name="connsiteX611" fmla="*/ 96838 w 371475"/>
              <a:gd name="connsiteY611" fmla="*/ 38101 h 420688"/>
              <a:gd name="connsiteX612" fmla="*/ 104775 w 371475"/>
              <a:gd name="connsiteY612" fmla="*/ 41276 h 420688"/>
              <a:gd name="connsiteX613" fmla="*/ 106363 w 371475"/>
              <a:gd name="connsiteY613" fmla="*/ 41276 h 420688"/>
              <a:gd name="connsiteX614" fmla="*/ 109538 w 371475"/>
              <a:gd name="connsiteY614" fmla="*/ 42863 h 420688"/>
              <a:gd name="connsiteX615" fmla="*/ 112713 w 371475"/>
              <a:gd name="connsiteY615" fmla="*/ 41276 h 420688"/>
              <a:gd name="connsiteX616" fmla="*/ 115888 w 371475"/>
              <a:gd name="connsiteY616" fmla="*/ 41276 h 420688"/>
              <a:gd name="connsiteX617" fmla="*/ 120650 w 371475"/>
              <a:gd name="connsiteY617" fmla="*/ 41276 h 420688"/>
              <a:gd name="connsiteX618" fmla="*/ 125413 w 371475"/>
              <a:gd name="connsiteY618" fmla="*/ 44451 h 420688"/>
              <a:gd name="connsiteX619" fmla="*/ 131763 w 371475"/>
              <a:gd name="connsiteY619" fmla="*/ 47626 h 420688"/>
              <a:gd name="connsiteX620" fmla="*/ 133350 w 371475"/>
              <a:gd name="connsiteY620" fmla="*/ 49213 h 420688"/>
              <a:gd name="connsiteX621" fmla="*/ 138113 w 371475"/>
              <a:gd name="connsiteY621" fmla="*/ 49213 h 420688"/>
              <a:gd name="connsiteX622" fmla="*/ 149225 w 371475"/>
              <a:gd name="connsiteY622" fmla="*/ 57151 h 420688"/>
              <a:gd name="connsiteX623" fmla="*/ 157163 w 371475"/>
              <a:gd name="connsiteY623" fmla="*/ 60326 h 420688"/>
              <a:gd name="connsiteX624" fmla="*/ 158751 w 371475"/>
              <a:gd name="connsiteY624" fmla="*/ 60326 h 420688"/>
              <a:gd name="connsiteX625" fmla="*/ 163513 w 371475"/>
              <a:gd name="connsiteY625" fmla="*/ 58738 h 420688"/>
              <a:gd name="connsiteX626" fmla="*/ 157163 w 371475"/>
              <a:gd name="connsiteY626" fmla="*/ 52388 h 420688"/>
              <a:gd name="connsiteX627" fmla="*/ 149225 w 371475"/>
              <a:gd name="connsiteY627" fmla="*/ 44451 h 420688"/>
              <a:gd name="connsiteX628" fmla="*/ 142875 w 371475"/>
              <a:gd name="connsiteY628" fmla="*/ 38101 h 420688"/>
              <a:gd name="connsiteX629" fmla="*/ 138113 w 371475"/>
              <a:gd name="connsiteY629" fmla="*/ 33338 h 420688"/>
              <a:gd name="connsiteX630" fmla="*/ 133350 w 371475"/>
              <a:gd name="connsiteY630" fmla="*/ 31751 h 420688"/>
              <a:gd name="connsiteX631" fmla="*/ 131763 w 371475"/>
              <a:gd name="connsiteY631" fmla="*/ 31751 h 420688"/>
              <a:gd name="connsiteX632" fmla="*/ 128588 w 371475"/>
              <a:gd name="connsiteY632" fmla="*/ 28575 h 420688"/>
              <a:gd name="connsiteX633" fmla="*/ 127000 w 371475"/>
              <a:gd name="connsiteY633" fmla="*/ 26988 h 420688"/>
              <a:gd name="connsiteX634" fmla="*/ 112713 w 371475"/>
              <a:gd name="connsiteY634" fmla="*/ 22225 h 420688"/>
              <a:gd name="connsiteX635" fmla="*/ 106363 w 371475"/>
              <a:gd name="connsiteY635" fmla="*/ 20638 h 420688"/>
              <a:gd name="connsiteX636" fmla="*/ 77787 w 371475"/>
              <a:gd name="connsiteY636" fmla="*/ 0 h 420688"/>
              <a:gd name="connsiteX637" fmla="*/ 77787 w 371475"/>
              <a:gd name="connsiteY637" fmla="*/ 1587 h 420688"/>
              <a:gd name="connsiteX638" fmla="*/ 76200 w 371475"/>
              <a:gd name="connsiteY638" fmla="*/ 794 h 420688"/>
              <a:gd name="connsiteX639" fmla="*/ 73025 w 371475"/>
              <a:gd name="connsiteY639" fmla="*/ 0 h 420688"/>
              <a:gd name="connsiteX640" fmla="*/ 74612 w 371475"/>
              <a:gd name="connsiteY640" fmla="*/ 0 h 420688"/>
              <a:gd name="connsiteX641" fmla="*/ 76200 w 371475"/>
              <a:gd name="connsiteY641" fmla="*/ 794 h 420688"/>
              <a:gd name="connsiteX642" fmla="*/ 74612 w 371475"/>
              <a:gd name="connsiteY642" fmla="*/ 1587 h 420688"/>
              <a:gd name="connsiteX643" fmla="*/ 74612 w 371475"/>
              <a:gd name="connsiteY643" fmla="*/ 4762 h 420688"/>
              <a:gd name="connsiteX644" fmla="*/ 77787 w 371475"/>
              <a:gd name="connsiteY644" fmla="*/ 4762 h 420688"/>
              <a:gd name="connsiteX645" fmla="*/ 79375 w 371475"/>
              <a:gd name="connsiteY645" fmla="*/ 4762 h 420688"/>
              <a:gd name="connsiteX646" fmla="*/ 82550 w 371475"/>
              <a:gd name="connsiteY646" fmla="*/ 1587 h 420688"/>
              <a:gd name="connsiteX647" fmla="*/ 84137 w 371475"/>
              <a:gd name="connsiteY647" fmla="*/ 1587 h 420688"/>
              <a:gd name="connsiteX648" fmla="*/ 85725 w 371475"/>
              <a:gd name="connsiteY648" fmla="*/ 1587 h 420688"/>
              <a:gd name="connsiteX649" fmla="*/ 88900 w 371475"/>
              <a:gd name="connsiteY649" fmla="*/ 0 h 420688"/>
              <a:gd name="connsiteX650" fmla="*/ 88900 w 371475"/>
              <a:gd name="connsiteY650" fmla="*/ 1587 h 420688"/>
              <a:gd name="connsiteX651" fmla="*/ 88900 w 371475"/>
              <a:gd name="connsiteY651" fmla="*/ 4762 h 420688"/>
              <a:gd name="connsiteX652" fmla="*/ 90487 w 371475"/>
              <a:gd name="connsiteY652" fmla="*/ 4762 h 420688"/>
              <a:gd name="connsiteX653" fmla="*/ 93662 w 371475"/>
              <a:gd name="connsiteY653" fmla="*/ 1587 h 420688"/>
              <a:gd name="connsiteX654" fmla="*/ 95250 w 371475"/>
              <a:gd name="connsiteY654" fmla="*/ 1587 h 420688"/>
              <a:gd name="connsiteX655" fmla="*/ 104775 w 371475"/>
              <a:gd name="connsiteY655" fmla="*/ 1587 h 420688"/>
              <a:gd name="connsiteX656" fmla="*/ 112712 w 371475"/>
              <a:gd name="connsiteY656" fmla="*/ 1587 h 420688"/>
              <a:gd name="connsiteX657" fmla="*/ 122237 w 371475"/>
              <a:gd name="connsiteY657" fmla="*/ 1587 h 420688"/>
              <a:gd name="connsiteX658" fmla="*/ 125412 w 371475"/>
              <a:gd name="connsiteY658" fmla="*/ 4762 h 420688"/>
              <a:gd name="connsiteX659" fmla="*/ 128587 w 371475"/>
              <a:gd name="connsiteY659" fmla="*/ 6350 h 420688"/>
              <a:gd name="connsiteX660" fmla="*/ 133350 w 371475"/>
              <a:gd name="connsiteY660" fmla="*/ 9525 h 420688"/>
              <a:gd name="connsiteX661" fmla="*/ 131762 w 371475"/>
              <a:gd name="connsiteY661" fmla="*/ 9525 h 420688"/>
              <a:gd name="connsiteX662" fmla="*/ 128587 w 371475"/>
              <a:gd name="connsiteY662" fmla="*/ 11112 h 420688"/>
              <a:gd name="connsiteX663" fmla="*/ 128587 w 371475"/>
              <a:gd name="connsiteY663" fmla="*/ 12700 h 420688"/>
              <a:gd name="connsiteX664" fmla="*/ 128587 w 371475"/>
              <a:gd name="connsiteY664" fmla="*/ 15875 h 420688"/>
              <a:gd name="connsiteX665" fmla="*/ 133350 w 371475"/>
              <a:gd name="connsiteY665" fmla="*/ 17462 h 420688"/>
              <a:gd name="connsiteX666" fmla="*/ 136525 w 371475"/>
              <a:gd name="connsiteY666" fmla="*/ 15875 h 420688"/>
              <a:gd name="connsiteX667" fmla="*/ 138112 w 371475"/>
              <a:gd name="connsiteY667" fmla="*/ 15875 h 420688"/>
              <a:gd name="connsiteX668" fmla="*/ 142875 w 371475"/>
              <a:gd name="connsiteY668" fmla="*/ 17462 h 420688"/>
              <a:gd name="connsiteX669" fmla="*/ 147637 w 371475"/>
              <a:gd name="connsiteY669" fmla="*/ 20637 h 420688"/>
              <a:gd name="connsiteX670" fmla="*/ 149225 w 371475"/>
              <a:gd name="connsiteY670" fmla="*/ 20637 h 420688"/>
              <a:gd name="connsiteX671" fmla="*/ 152400 w 371475"/>
              <a:gd name="connsiteY671" fmla="*/ 17462 h 420688"/>
              <a:gd name="connsiteX672" fmla="*/ 149225 w 371475"/>
              <a:gd name="connsiteY672" fmla="*/ 15875 h 420688"/>
              <a:gd name="connsiteX673" fmla="*/ 147637 w 371475"/>
              <a:gd name="connsiteY673" fmla="*/ 15875 h 420688"/>
              <a:gd name="connsiteX674" fmla="*/ 144462 w 371475"/>
              <a:gd name="connsiteY674" fmla="*/ 15875 h 420688"/>
              <a:gd name="connsiteX675" fmla="*/ 142875 w 371475"/>
              <a:gd name="connsiteY675" fmla="*/ 11112 h 420688"/>
              <a:gd name="connsiteX676" fmla="*/ 157162 w 371475"/>
              <a:gd name="connsiteY676" fmla="*/ 17462 h 420688"/>
              <a:gd name="connsiteX677" fmla="*/ 168275 w 371475"/>
              <a:gd name="connsiteY677" fmla="*/ 26987 h 420688"/>
              <a:gd name="connsiteX678" fmla="*/ 165100 w 371475"/>
              <a:gd name="connsiteY678" fmla="*/ 26987 h 420688"/>
              <a:gd name="connsiteX679" fmla="*/ 168275 w 371475"/>
              <a:gd name="connsiteY679" fmla="*/ 28575 h 420688"/>
              <a:gd name="connsiteX680" fmla="*/ 173038 w 371475"/>
              <a:gd name="connsiteY680" fmla="*/ 31750 h 420688"/>
              <a:gd name="connsiteX681" fmla="*/ 180975 w 371475"/>
              <a:gd name="connsiteY681" fmla="*/ 41275 h 420688"/>
              <a:gd name="connsiteX682" fmla="*/ 185738 w 371475"/>
              <a:gd name="connsiteY682" fmla="*/ 44450 h 420688"/>
              <a:gd name="connsiteX683" fmla="*/ 184150 w 371475"/>
              <a:gd name="connsiteY683" fmla="*/ 44450 h 420688"/>
              <a:gd name="connsiteX684" fmla="*/ 180975 w 371475"/>
              <a:gd name="connsiteY684" fmla="*/ 44450 h 420688"/>
              <a:gd name="connsiteX685" fmla="*/ 179388 w 371475"/>
              <a:gd name="connsiteY685" fmla="*/ 47625 h 420688"/>
              <a:gd name="connsiteX686" fmla="*/ 179388 w 371475"/>
              <a:gd name="connsiteY686" fmla="*/ 49212 h 420688"/>
              <a:gd name="connsiteX687" fmla="*/ 190500 w 371475"/>
              <a:gd name="connsiteY687" fmla="*/ 53975 h 420688"/>
              <a:gd name="connsiteX688" fmla="*/ 196850 w 371475"/>
              <a:gd name="connsiteY688" fmla="*/ 52387 h 420688"/>
              <a:gd name="connsiteX689" fmla="*/ 200025 w 371475"/>
              <a:gd name="connsiteY689" fmla="*/ 49212 h 420688"/>
              <a:gd name="connsiteX690" fmla="*/ 201613 w 371475"/>
              <a:gd name="connsiteY690" fmla="*/ 49212 h 420688"/>
              <a:gd name="connsiteX691" fmla="*/ 211138 w 371475"/>
              <a:gd name="connsiteY691" fmla="*/ 58737 h 420688"/>
              <a:gd name="connsiteX692" fmla="*/ 207963 w 371475"/>
              <a:gd name="connsiteY692" fmla="*/ 58737 h 420688"/>
              <a:gd name="connsiteX693" fmla="*/ 207963 w 371475"/>
              <a:gd name="connsiteY693" fmla="*/ 60325 h 420688"/>
              <a:gd name="connsiteX694" fmla="*/ 207963 w 371475"/>
              <a:gd name="connsiteY694" fmla="*/ 63500 h 420688"/>
              <a:gd name="connsiteX695" fmla="*/ 207963 w 371475"/>
              <a:gd name="connsiteY695" fmla="*/ 65087 h 420688"/>
              <a:gd name="connsiteX696" fmla="*/ 207963 w 371475"/>
              <a:gd name="connsiteY696" fmla="*/ 68262 h 420688"/>
              <a:gd name="connsiteX697" fmla="*/ 212725 w 371475"/>
              <a:gd name="connsiteY697" fmla="*/ 68262 h 420688"/>
              <a:gd name="connsiteX698" fmla="*/ 215900 w 371475"/>
              <a:gd name="connsiteY698" fmla="*/ 68262 h 420688"/>
              <a:gd name="connsiteX699" fmla="*/ 217488 w 371475"/>
              <a:gd name="connsiteY699" fmla="*/ 69850 h 420688"/>
              <a:gd name="connsiteX700" fmla="*/ 219075 w 371475"/>
              <a:gd name="connsiteY700" fmla="*/ 68262 h 420688"/>
              <a:gd name="connsiteX701" fmla="*/ 219075 w 371475"/>
              <a:gd name="connsiteY701" fmla="*/ 63500 h 420688"/>
              <a:gd name="connsiteX702" fmla="*/ 222250 w 371475"/>
              <a:gd name="connsiteY702" fmla="*/ 68262 h 420688"/>
              <a:gd name="connsiteX703" fmla="*/ 222250 w 371475"/>
              <a:gd name="connsiteY703" fmla="*/ 69850 h 420688"/>
              <a:gd name="connsiteX704" fmla="*/ 222250 w 371475"/>
              <a:gd name="connsiteY704" fmla="*/ 74612 h 420688"/>
              <a:gd name="connsiteX705" fmla="*/ 223838 w 371475"/>
              <a:gd name="connsiteY705" fmla="*/ 79375 h 420688"/>
              <a:gd name="connsiteX706" fmla="*/ 222250 w 371475"/>
              <a:gd name="connsiteY706" fmla="*/ 79375 h 420688"/>
              <a:gd name="connsiteX707" fmla="*/ 219075 w 371475"/>
              <a:gd name="connsiteY707" fmla="*/ 80962 h 420688"/>
              <a:gd name="connsiteX708" fmla="*/ 222250 w 371475"/>
              <a:gd name="connsiteY708" fmla="*/ 84137 h 420688"/>
              <a:gd name="connsiteX709" fmla="*/ 223838 w 371475"/>
              <a:gd name="connsiteY709" fmla="*/ 85725 h 420688"/>
              <a:gd name="connsiteX710" fmla="*/ 227013 w 371475"/>
              <a:gd name="connsiteY710" fmla="*/ 85725 h 420688"/>
              <a:gd name="connsiteX711" fmla="*/ 231775 w 371475"/>
              <a:gd name="connsiteY711" fmla="*/ 84137 h 420688"/>
              <a:gd name="connsiteX712" fmla="*/ 234950 w 371475"/>
              <a:gd name="connsiteY712" fmla="*/ 90487 h 420688"/>
              <a:gd name="connsiteX713" fmla="*/ 234950 w 371475"/>
              <a:gd name="connsiteY713" fmla="*/ 92075 h 420688"/>
              <a:gd name="connsiteX714" fmla="*/ 233363 w 371475"/>
              <a:gd name="connsiteY714" fmla="*/ 92075 h 420688"/>
              <a:gd name="connsiteX715" fmla="*/ 234950 w 371475"/>
              <a:gd name="connsiteY715" fmla="*/ 96837 h 420688"/>
              <a:gd name="connsiteX716" fmla="*/ 239713 w 371475"/>
              <a:gd name="connsiteY716" fmla="*/ 95250 h 420688"/>
              <a:gd name="connsiteX717" fmla="*/ 250825 w 371475"/>
              <a:gd name="connsiteY717" fmla="*/ 106362 h 420688"/>
              <a:gd name="connsiteX718" fmla="*/ 254000 w 371475"/>
              <a:gd name="connsiteY718" fmla="*/ 106362 h 420688"/>
              <a:gd name="connsiteX719" fmla="*/ 255588 w 371475"/>
              <a:gd name="connsiteY719" fmla="*/ 106362 h 420688"/>
              <a:gd name="connsiteX720" fmla="*/ 258763 w 371475"/>
              <a:gd name="connsiteY720" fmla="*/ 107950 h 420688"/>
              <a:gd name="connsiteX721" fmla="*/ 265113 w 371475"/>
              <a:gd name="connsiteY721" fmla="*/ 107950 h 420688"/>
              <a:gd name="connsiteX722" fmla="*/ 266700 w 371475"/>
              <a:gd name="connsiteY722" fmla="*/ 107950 h 420688"/>
              <a:gd name="connsiteX723" fmla="*/ 269875 w 371475"/>
              <a:gd name="connsiteY723" fmla="*/ 111125 h 420688"/>
              <a:gd name="connsiteX724" fmla="*/ 276225 w 371475"/>
              <a:gd name="connsiteY724" fmla="*/ 115888 h 420688"/>
              <a:gd name="connsiteX725" fmla="*/ 282575 w 371475"/>
              <a:gd name="connsiteY725" fmla="*/ 119063 h 420688"/>
              <a:gd name="connsiteX726" fmla="*/ 287338 w 371475"/>
              <a:gd name="connsiteY726" fmla="*/ 122238 h 420688"/>
              <a:gd name="connsiteX727" fmla="*/ 298450 w 371475"/>
              <a:gd name="connsiteY727" fmla="*/ 131763 h 420688"/>
              <a:gd name="connsiteX728" fmla="*/ 307975 w 371475"/>
              <a:gd name="connsiteY728" fmla="*/ 142875 h 420688"/>
              <a:gd name="connsiteX729" fmla="*/ 317500 w 371475"/>
              <a:gd name="connsiteY729" fmla="*/ 150813 h 420688"/>
              <a:gd name="connsiteX730" fmla="*/ 317500 w 371475"/>
              <a:gd name="connsiteY730" fmla="*/ 153988 h 420688"/>
              <a:gd name="connsiteX731" fmla="*/ 317500 w 371475"/>
              <a:gd name="connsiteY731" fmla="*/ 158750 h 420688"/>
              <a:gd name="connsiteX732" fmla="*/ 319088 w 371475"/>
              <a:gd name="connsiteY732" fmla="*/ 158750 h 420688"/>
              <a:gd name="connsiteX733" fmla="*/ 322263 w 371475"/>
              <a:gd name="connsiteY733" fmla="*/ 158750 h 420688"/>
              <a:gd name="connsiteX734" fmla="*/ 322263 w 371475"/>
              <a:gd name="connsiteY734" fmla="*/ 153988 h 420688"/>
              <a:gd name="connsiteX735" fmla="*/ 325438 w 371475"/>
              <a:gd name="connsiteY735" fmla="*/ 158750 h 420688"/>
              <a:gd name="connsiteX736" fmla="*/ 323850 w 371475"/>
              <a:gd name="connsiteY736" fmla="*/ 160338 h 420688"/>
              <a:gd name="connsiteX737" fmla="*/ 323850 w 371475"/>
              <a:gd name="connsiteY737" fmla="*/ 165100 h 420688"/>
              <a:gd name="connsiteX738" fmla="*/ 325438 w 371475"/>
              <a:gd name="connsiteY738" fmla="*/ 165100 h 420688"/>
              <a:gd name="connsiteX739" fmla="*/ 330200 w 371475"/>
              <a:gd name="connsiteY739" fmla="*/ 165100 h 420688"/>
              <a:gd name="connsiteX740" fmla="*/ 330200 w 371475"/>
              <a:gd name="connsiteY740" fmla="*/ 171450 h 420688"/>
              <a:gd name="connsiteX741" fmla="*/ 330200 w 371475"/>
              <a:gd name="connsiteY741" fmla="*/ 177800 h 420688"/>
              <a:gd name="connsiteX742" fmla="*/ 333375 w 371475"/>
              <a:gd name="connsiteY742" fmla="*/ 187325 h 420688"/>
              <a:gd name="connsiteX743" fmla="*/ 339725 w 371475"/>
              <a:gd name="connsiteY743" fmla="*/ 196850 h 420688"/>
              <a:gd name="connsiteX744" fmla="*/ 339725 w 371475"/>
              <a:gd name="connsiteY744" fmla="*/ 203200 h 420688"/>
              <a:gd name="connsiteX745" fmla="*/ 339725 w 371475"/>
              <a:gd name="connsiteY745" fmla="*/ 207963 h 420688"/>
              <a:gd name="connsiteX746" fmla="*/ 339725 w 371475"/>
              <a:gd name="connsiteY746" fmla="*/ 209550 h 420688"/>
              <a:gd name="connsiteX747" fmla="*/ 336550 w 371475"/>
              <a:gd name="connsiteY747" fmla="*/ 214313 h 420688"/>
              <a:gd name="connsiteX748" fmla="*/ 336550 w 371475"/>
              <a:gd name="connsiteY748" fmla="*/ 217488 h 420688"/>
              <a:gd name="connsiteX749" fmla="*/ 336550 w 371475"/>
              <a:gd name="connsiteY749" fmla="*/ 219075 h 420688"/>
              <a:gd name="connsiteX750" fmla="*/ 339725 w 371475"/>
              <a:gd name="connsiteY750" fmla="*/ 219075 h 420688"/>
              <a:gd name="connsiteX751" fmla="*/ 344488 w 371475"/>
              <a:gd name="connsiteY751" fmla="*/ 222250 h 420688"/>
              <a:gd name="connsiteX752" fmla="*/ 344488 w 371475"/>
              <a:gd name="connsiteY752" fmla="*/ 225425 h 420688"/>
              <a:gd name="connsiteX753" fmla="*/ 346075 w 371475"/>
              <a:gd name="connsiteY753" fmla="*/ 234950 h 420688"/>
              <a:gd name="connsiteX754" fmla="*/ 346075 w 371475"/>
              <a:gd name="connsiteY754" fmla="*/ 241300 h 420688"/>
              <a:gd name="connsiteX755" fmla="*/ 350838 w 371475"/>
              <a:gd name="connsiteY755" fmla="*/ 246063 h 420688"/>
              <a:gd name="connsiteX756" fmla="*/ 352425 w 371475"/>
              <a:gd name="connsiteY756" fmla="*/ 250825 h 420688"/>
              <a:gd name="connsiteX757" fmla="*/ 350838 w 371475"/>
              <a:gd name="connsiteY757" fmla="*/ 250825 h 420688"/>
              <a:gd name="connsiteX758" fmla="*/ 349250 w 371475"/>
              <a:gd name="connsiteY758" fmla="*/ 250825 h 420688"/>
              <a:gd name="connsiteX759" fmla="*/ 350838 w 371475"/>
              <a:gd name="connsiteY759" fmla="*/ 252413 h 420688"/>
              <a:gd name="connsiteX760" fmla="*/ 350838 w 371475"/>
              <a:gd name="connsiteY760" fmla="*/ 255588 h 420688"/>
              <a:gd name="connsiteX761" fmla="*/ 349250 w 371475"/>
              <a:gd name="connsiteY761" fmla="*/ 260350 h 420688"/>
              <a:gd name="connsiteX762" fmla="*/ 349250 w 371475"/>
              <a:gd name="connsiteY762" fmla="*/ 265113 h 420688"/>
              <a:gd name="connsiteX763" fmla="*/ 350838 w 371475"/>
              <a:gd name="connsiteY763" fmla="*/ 265113 h 420688"/>
              <a:gd name="connsiteX764" fmla="*/ 352425 w 371475"/>
              <a:gd name="connsiteY764" fmla="*/ 266700 h 420688"/>
              <a:gd name="connsiteX765" fmla="*/ 352425 w 371475"/>
              <a:gd name="connsiteY765" fmla="*/ 265113 h 420688"/>
              <a:gd name="connsiteX766" fmla="*/ 352425 w 371475"/>
              <a:gd name="connsiteY766" fmla="*/ 261938 h 420688"/>
              <a:gd name="connsiteX767" fmla="*/ 352425 w 371475"/>
              <a:gd name="connsiteY767" fmla="*/ 260350 h 420688"/>
              <a:gd name="connsiteX768" fmla="*/ 355600 w 371475"/>
              <a:gd name="connsiteY768" fmla="*/ 260350 h 420688"/>
              <a:gd name="connsiteX769" fmla="*/ 357188 w 371475"/>
              <a:gd name="connsiteY769" fmla="*/ 257175 h 420688"/>
              <a:gd name="connsiteX770" fmla="*/ 360363 w 371475"/>
              <a:gd name="connsiteY770" fmla="*/ 257175 h 420688"/>
              <a:gd name="connsiteX771" fmla="*/ 360363 w 371475"/>
              <a:gd name="connsiteY771" fmla="*/ 255588 h 420688"/>
              <a:gd name="connsiteX772" fmla="*/ 360363 w 371475"/>
              <a:gd name="connsiteY772" fmla="*/ 249238 h 420688"/>
              <a:gd name="connsiteX773" fmla="*/ 357188 w 371475"/>
              <a:gd name="connsiteY773" fmla="*/ 244475 h 420688"/>
              <a:gd name="connsiteX774" fmla="*/ 355600 w 371475"/>
              <a:gd name="connsiteY774" fmla="*/ 241300 h 420688"/>
              <a:gd name="connsiteX775" fmla="*/ 360363 w 371475"/>
              <a:gd name="connsiteY775" fmla="*/ 244475 h 420688"/>
              <a:gd name="connsiteX776" fmla="*/ 361950 w 371475"/>
              <a:gd name="connsiteY776" fmla="*/ 246063 h 420688"/>
              <a:gd name="connsiteX777" fmla="*/ 361950 w 371475"/>
              <a:gd name="connsiteY777" fmla="*/ 249238 h 420688"/>
              <a:gd name="connsiteX778" fmla="*/ 361950 w 371475"/>
              <a:gd name="connsiteY778" fmla="*/ 252413 h 420688"/>
              <a:gd name="connsiteX779" fmla="*/ 361950 w 371475"/>
              <a:gd name="connsiteY779" fmla="*/ 260350 h 420688"/>
              <a:gd name="connsiteX780" fmla="*/ 361950 w 371475"/>
              <a:gd name="connsiteY780" fmla="*/ 261938 h 420688"/>
              <a:gd name="connsiteX781" fmla="*/ 365125 w 371475"/>
              <a:gd name="connsiteY781" fmla="*/ 266700 h 420688"/>
              <a:gd name="connsiteX782" fmla="*/ 366713 w 371475"/>
              <a:gd name="connsiteY782" fmla="*/ 261938 h 420688"/>
              <a:gd name="connsiteX783" fmla="*/ 366713 w 371475"/>
              <a:gd name="connsiteY783" fmla="*/ 266700 h 420688"/>
              <a:gd name="connsiteX784" fmla="*/ 361950 w 371475"/>
              <a:gd name="connsiteY784" fmla="*/ 273050 h 420688"/>
              <a:gd name="connsiteX785" fmla="*/ 360363 w 371475"/>
              <a:gd name="connsiteY785" fmla="*/ 277813 h 420688"/>
              <a:gd name="connsiteX786" fmla="*/ 360363 w 371475"/>
              <a:gd name="connsiteY786" fmla="*/ 284163 h 420688"/>
              <a:gd name="connsiteX787" fmla="*/ 361950 w 371475"/>
              <a:gd name="connsiteY787" fmla="*/ 287338 h 420688"/>
              <a:gd name="connsiteX788" fmla="*/ 366713 w 371475"/>
              <a:gd name="connsiteY788" fmla="*/ 288925 h 420688"/>
              <a:gd name="connsiteX789" fmla="*/ 368300 w 371475"/>
              <a:gd name="connsiteY789" fmla="*/ 288925 h 420688"/>
              <a:gd name="connsiteX790" fmla="*/ 371475 w 371475"/>
              <a:gd name="connsiteY790" fmla="*/ 287338 h 420688"/>
              <a:gd name="connsiteX791" fmla="*/ 360363 w 371475"/>
              <a:gd name="connsiteY791" fmla="*/ 309563 h 420688"/>
              <a:gd name="connsiteX792" fmla="*/ 360363 w 371475"/>
              <a:gd name="connsiteY792" fmla="*/ 307975 h 420688"/>
              <a:gd name="connsiteX793" fmla="*/ 357188 w 371475"/>
              <a:gd name="connsiteY793" fmla="*/ 307975 h 420688"/>
              <a:gd name="connsiteX794" fmla="*/ 352425 w 371475"/>
              <a:gd name="connsiteY794" fmla="*/ 312738 h 420688"/>
              <a:gd name="connsiteX795" fmla="*/ 350838 w 371475"/>
              <a:gd name="connsiteY795" fmla="*/ 315913 h 420688"/>
              <a:gd name="connsiteX796" fmla="*/ 339725 w 371475"/>
              <a:gd name="connsiteY796" fmla="*/ 325438 h 420688"/>
              <a:gd name="connsiteX797" fmla="*/ 328613 w 371475"/>
              <a:gd name="connsiteY797" fmla="*/ 331788 h 420688"/>
              <a:gd name="connsiteX798" fmla="*/ 317500 w 371475"/>
              <a:gd name="connsiteY798" fmla="*/ 341313 h 420688"/>
              <a:gd name="connsiteX799" fmla="*/ 317500 w 371475"/>
              <a:gd name="connsiteY799" fmla="*/ 346075 h 420688"/>
              <a:gd name="connsiteX800" fmla="*/ 317500 w 371475"/>
              <a:gd name="connsiteY800" fmla="*/ 347663 h 420688"/>
              <a:gd name="connsiteX801" fmla="*/ 317500 w 371475"/>
              <a:gd name="connsiteY801" fmla="*/ 352425 h 420688"/>
              <a:gd name="connsiteX802" fmla="*/ 317500 w 371475"/>
              <a:gd name="connsiteY802" fmla="*/ 355600 h 420688"/>
              <a:gd name="connsiteX803" fmla="*/ 317500 w 371475"/>
              <a:gd name="connsiteY803" fmla="*/ 357188 h 420688"/>
              <a:gd name="connsiteX804" fmla="*/ 317500 w 371475"/>
              <a:gd name="connsiteY804" fmla="*/ 358775 h 420688"/>
              <a:gd name="connsiteX805" fmla="*/ 317500 w 371475"/>
              <a:gd name="connsiteY805" fmla="*/ 363538 h 420688"/>
              <a:gd name="connsiteX806" fmla="*/ 314325 w 371475"/>
              <a:gd name="connsiteY806" fmla="*/ 368300 h 420688"/>
              <a:gd name="connsiteX807" fmla="*/ 312738 w 371475"/>
              <a:gd name="connsiteY807" fmla="*/ 377825 h 420688"/>
              <a:gd name="connsiteX808" fmla="*/ 309563 w 371475"/>
              <a:gd name="connsiteY808" fmla="*/ 377825 h 420688"/>
              <a:gd name="connsiteX809" fmla="*/ 307975 w 371475"/>
              <a:gd name="connsiteY809" fmla="*/ 377825 h 420688"/>
              <a:gd name="connsiteX810" fmla="*/ 307975 w 371475"/>
              <a:gd name="connsiteY810" fmla="*/ 379413 h 420688"/>
              <a:gd name="connsiteX811" fmla="*/ 307975 w 371475"/>
              <a:gd name="connsiteY811" fmla="*/ 382588 h 420688"/>
              <a:gd name="connsiteX812" fmla="*/ 309563 w 371475"/>
              <a:gd name="connsiteY812" fmla="*/ 384175 h 420688"/>
              <a:gd name="connsiteX813" fmla="*/ 307975 w 371475"/>
              <a:gd name="connsiteY813" fmla="*/ 387350 h 420688"/>
              <a:gd name="connsiteX814" fmla="*/ 306388 w 371475"/>
              <a:gd name="connsiteY814" fmla="*/ 382588 h 420688"/>
              <a:gd name="connsiteX815" fmla="*/ 303213 w 371475"/>
              <a:gd name="connsiteY815" fmla="*/ 384175 h 420688"/>
              <a:gd name="connsiteX816" fmla="*/ 301625 w 371475"/>
              <a:gd name="connsiteY816" fmla="*/ 384175 h 420688"/>
              <a:gd name="connsiteX817" fmla="*/ 301625 w 371475"/>
              <a:gd name="connsiteY817" fmla="*/ 382588 h 420688"/>
              <a:gd name="connsiteX818" fmla="*/ 298450 w 371475"/>
              <a:gd name="connsiteY818" fmla="*/ 382588 h 420688"/>
              <a:gd name="connsiteX819" fmla="*/ 293688 w 371475"/>
              <a:gd name="connsiteY819" fmla="*/ 384175 h 420688"/>
              <a:gd name="connsiteX820" fmla="*/ 296863 w 371475"/>
              <a:gd name="connsiteY820" fmla="*/ 387350 h 420688"/>
              <a:gd name="connsiteX821" fmla="*/ 296863 w 371475"/>
              <a:gd name="connsiteY821" fmla="*/ 390525 h 420688"/>
              <a:gd name="connsiteX822" fmla="*/ 298450 w 371475"/>
              <a:gd name="connsiteY822" fmla="*/ 393700 h 420688"/>
              <a:gd name="connsiteX823" fmla="*/ 298450 w 371475"/>
              <a:gd name="connsiteY823" fmla="*/ 395288 h 420688"/>
              <a:gd name="connsiteX824" fmla="*/ 293688 w 371475"/>
              <a:gd name="connsiteY824" fmla="*/ 398463 h 420688"/>
              <a:gd name="connsiteX825" fmla="*/ 296863 w 371475"/>
              <a:gd name="connsiteY825" fmla="*/ 400050 h 420688"/>
              <a:gd name="connsiteX826" fmla="*/ 293688 w 371475"/>
              <a:gd name="connsiteY826" fmla="*/ 400050 h 420688"/>
              <a:gd name="connsiteX827" fmla="*/ 292100 w 371475"/>
              <a:gd name="connsiteY827" fmla="*/ 398463 h 420688"/>
              <a:gd name="connsiteX828" fmla="*/ 290513 w 371475"/>
              <a:gd name="connsiteY828" fmla="*/ 398463 h 420688"/>
              <a:gd name="connsiteX829" fmla="*/ 287338 w 371475"/>
              <a:gd name="connsiteY829" fmla="*/ 401638 h 420688"/>
              <a:gd name="connsiteX830" fmla="*/ 287338 w 371475"/>
              <a:gd name="connsiteY830" fmla="*/ 406400 h 420688"/>
              <a:gd name="connsiteX831" fmla="*/ 285750 w 371475"/>
              <a:gd name="connsiteY831" fmla="*/ 409576 h 420688"/>
              <a:gd name="connsiteX832" fmla="*/ 282575 w 371475"/>
              <a:gd name="connsiteY832" fmla="*/ 411163 h 420688"/>
              <a:gd name="connsiteX833" fmla="*/ 276225 w 371475"/>
              <a:gd name="connsiteY833" fmla="*/ 414338 h 420688"/>
              <a:gd name="connsiteX834" fmla="*/ 269875 w 371475"/>
              <a:gd name="connsiteY834" fmla="*/ 415926 h 420688"/>
              <a:gd name="connsiteX835" fmla="*/ 255588 w 371475"/>
              <a:gd name="connsiteY835" fmla="*/ 420688 h 420688"/>
              <a:gd name="connsiteX836" fmla="*/ 242888 w 371475"/>
              <a:gd name="connsiteY836" fmla="*/ 420688 h 420688"/>
              <a:gd name="connsiteX837" fmla="*/ 231775 w 371475"/>
              <a:gd name="connsiteY837" fmla="*/ 417513 h 420688"/>
              <a:gd name="connsiteX838" fmla="*/ 219075 w 371475"/>
              <a:gd name="connsiteY838" fmla="*/ 415926 h 420688"/>
              <a:gd name="connsiteX839" fmla="*/ 207963 w 371475"/>
              <a:gd name="connsiteY839" fmla="*/ 414338 h 420688"/>
              <a:gd name="connsiteX840" fmla="*/ 196850 w 371475"/>
              <a:gd name="connsiteY840" fmla="*/ 409576 h 420688"/>
              <a:gd name="connsiteX841" fmla="*/ 185738 w 371475"/>
              <a:gd name="connsiteY841" fmla="*/ 404813 h 420688"/>
              <a:gd name="connsiteX842" fmla="*/ 174625 w 371475"/>
              <a:gd name="connsiteY842" fmla="*/ 398463 h 420688"/>
              <a:gd name="connsiteX843" fmla="*/ 163513 w 371475"/>
              <a:gd name="connsiteY843" fmla="*/ 398463 h 420688"/>
              <a:gd name="connsiteX844" fmla="*/ 149225 w 371475"/>
              <a:gd name="connsiteY844" fmla="*/ 398463 h 420688"/>
              <a:gd name="connsiteX845" fmla="*/ 136525 w 371475"/>
              <a:gd name="connsiteY845" fmla="*/ 395288 h 420688"/>
              <a:gd name="connsiteX846" fmla="*/ 122237 w 371475"/>
              <a:gd name="connsiteY846" fmla="*/ 390525 h 420688"/>
              <a:gd name="connsiteX847" fmla="*/ 100012 w 371475"/>
              <a:gd name="connsiteY847" fmla="*/ 387350 h 420688"/>
              <a:gd name="connsiteX848" fmla="*/ 88900 w 371475"/>
              <a:gd name="connsiteY848" fmla="*/ 382588 h 420688"/>
              <a:gd name="connsiteX849" fmla="*/ 77787 w 371475"/>
              <a:gd name="connsiteY849" fmla="*/ 377825 h 420688"/>
              <a:gd name="connsiteX850" fmla="*/ 79375 w 371475"/>
              <a:gd name="connsiteY850" fmla="*/ 374650 h 420688"/>
              <a:gd name="connsiteX851" fmla="*/ 77787 w 371475"/>
              <a:gd name="connsiteY851" fmla="*/ 373063 h 420688"/>
              <a:gd name="connsiteX852" fmla="*/ 74612 w 371475"/>
              <a:gd name="connsiteY852" fmla="*/ 371475 h 420688"/>
              <a:gd name="connsiteX853" fmla="*/ 69850 w 371475"/>
              <a:gd name="connsiteY853" fmla="*/ 371475 h 420688"/>
              <a:gd name="connsiteX854" fmla="*/ 68262 w 371475"/>
              <a:gd name="connsiteY854" fmla="*/ 374650 h 420688"/>
              <a:gd name="connsiteX855" fmla="*/ 68262 w 371475"/>
              <a:gd name="connsiteY855" fmla="*/ 377825 h 420688"/>
              <a:gd name="connsiteX856" fmla="*/ 68262 w 371475"/>
              <a:gd name="connsiteY856" fmla="*/ 379413 h 420688"/>
              <a:gd name="connsiteX857" fmla="*/ 69850 w 371475"/>
              <a:gd name="connsiteY857" fmla="*/ 382588 h 420688"/>
              <a:gd name="connsiteX858" fmla="*/ 74612 w 371475"/>
              <a:gd name="connsiteY858" fmla="*/ 384175 h 420688"/>
              <a:gd name="connsiteX859" fmla="*/ 77787 w 371475"/>
              <a:gd name="connsiteY859" fmla="*/ 384175 h 420688"/>
              <a:gd name="connsiteX860" fmla="*/ 82550 w 371475"/>
              <a:gd name="connsiteY860" fmla="*/ 387350 h 420688"/>
              <a:gd name="connsiteX861" fmla="*/ 82550 w 371475"/>
              <a:gd name="connsiteY861" fmla="*/ 388938 h 420688"/>
              <a:gd name="connsiteX862" fmla="*/ 82550 w 371475"/>
              <a:gd name="connsiteY862" fmla="*/ 390525 h 420688"/>
              <a:gd name="connsiteX863" fmla="*/ 68262 w 371475"/>
              <a:gd name="connsiteY863" fmla="*/ 382588 h 420688"/>
              <a:gd name="connsiteX864" fmla="*/ 58737 w 371475"/>
              <a:gd name="connsiteY864" fmla="*/ 373063 h 420688"/>
              <a:gd name="connsiteX865" fmla="*/ 46037 w 371475"/>
              <a:gd name="connsiteY865" fmla="*/ 361950 h 420688"/>
              <a:gd name="connsiteX866" fmla="*/ 36512 w 371475"/>
              <a:gd name="connsiteY866" fmla="*/ 352425 h 420688"/>
              <a:gd name="connsiteX867" fmla="*/ 19050 w 371475"/>
              <a:gd name="connsiteY867" fmla="*/ 325438 h 420688"/>
              <a:gd name="connsiteX868" fmla="*/ 3175 w 371475"/>
              <a:gd name="connsiteY868" fmla="*/ 303213 h 420688"/>
              <a:gd name="connsiteX869" fmla="*/ 4762 w 371475"/>
              <a:gd name="connsiteY869" fmla="*/ 300038 h 420688"/>
              <a:gd name="connsiteX870" fmla="*/ 4762 w 371475"/>
              <a:gd name="connsiteY870" fmla="*/ 298450 h 420688"/>
              <a:gd name="connsiteX871" fmla="*/ 4762 w 371475"/>
              <a:gd name="connsiteY871" fmla="*/ 293688 h 420688"/>
              <a:gd name="connsiteX872" fmla="*/ 3175 w 371475"/>
              <a:gd name="connsiteY872" fmla="*/ 288925 h 420688"/>
              <a:gd name="connsiteX873" fmla="*/ 3175 w 371475"/>
              <a:gd name="connsiteY873" fmla="*/ 287338 h 420688"/>
              <a:gd name="connsiteX874" fmla="*/ 0 w 371475"/>
              <a:gd name="connsiteY874" fmla="*/ 273050 h 420688"/>
              <a:gd name="connsiteX875" fmla="*/ 0 w 371475"/>
              <a:gd name="connsiteY875" fmla="*/ 261938 h 420688"/>
              <a:gd name="connsiteX876" fmla="*/ 3175 w 371475"/>
              <a:gd name="connsiteY876" fmla="*/ 239713 h 420688"/>
              <a:gd name="connsiteX877" fmla="*/ 7937 w 371475"/>
              <a:gd name="connsiteY877" fmla="*/ 214313 h 420688"/>
              <a:gd name="connsiteX878" fmla="*/ 9525 w 371475"/>
              <a:gd name="connsiteY878" fmla="*/ 190500 h 420688"/>
              <a:gd name="connsiteX879" fmla="*/ 9525 w 371475"/>
              <a:gd name="connsiteY879" fmla="*/ 185738 h 420688"/>
              <a:gd name="connsiteX880" fmla="*/ 9525 w 371475"/>
              <a:gd name="connsiteY880" fmla="*/ 182563 h 420688"/>
              <a:gd name="connsiteX881" fmla="*/ 7937 w 371475"/>
              <a:gd name="connsiteY881" fmla="*/ 180975 h 420688"/>
              <a:gd name="connsiteX882" fmla="*/ 9525 w 371475"/>
              <a:gd name="connsiteY882" fmla="*/ 180975 h 420688"/>
              <a:gd name="connsiteX883" fmla="*/ 9525 w 371475"/>
              <a:gd name="connsiteY883" fmla="*/ 176213 h 420688"/>
              <a:gd name="connsiteX884" fmla="*/ 9525 w 371475"/>
              <a:gd name="connsiteY884" fmla="*/ 174625 h 420688"/>
              <a:gd name="connsiteX885" fmla="*/ 9525 w 371475"/>
              <a:gd name="connsiteY885" fmla="*/ 150813 h 420688"/>
              <a:gd name="connsiteX886" fmla="*/ 9525 w 371475"/>
              <a:gd name="connsiteY886" fmla="*/ 142875 h 420688"/>
              <a:gd name="connsiteX887" fmla="*/ 11112 w 371475"/>
              <a:gd name="connsiteY887" fmla="*/ 128588 h 420688"/>
              <a:gd name="connsiteX888" fmla="*/ 14287 w 371475"/>
              <a:gd name="connsiteY888" fmla="*/ 117475 h 420688"/>
              <a:gd name="connsiteX889" fmla="*/ 14287 w 371475"/>
              <a:gd name="connsiteY889" fmla="*/ 112713 h 420688"/>
              <a:gd name="connsiteX890" fmla="*/ 15875 w 371475"/>
              <a:gd name="connsiteY890" fmla="*/ 106362 h 420688"/>
              <a:gd name="connsiteX891" fmla="*/ 15875 w 371475"/>
              <a:gd name="connsiteY891" fmla="*/ 103187 h 420688"/>
              <a:gd name="connsiteX892" fmla="*/ 15875 w 371475"/>
              <a:gd name="connsiteY892" fmla="*/ 100012 h 420688"/>
              <a:gd name="connsiteX893" fmla="*/ 15875 w 371475"/>
              <a:gd name="connsiteY893" fmla="*/ 96837 h 420688"/>
              <a:gd name="connsiteX894" fmla="*/ 15875 w 371475"/>
              <a:gd name="connsiteY894" fmla="*/ 92075 h 420688"/>
              <a:gd name="connsiteX895" fmla="*/ 22225 w 371475"/>
              <a:gd name="connsiteY895" fmla="*/ 84137 h 420688"/>
              <a:gd name="connsiteX896" fmla="*/ 25400 w 371475"/>
              <a:gd name="connsiteY896" fmla="*/ 76200 h 420688"/>
              <a:gd name="connsiteX897" fmla="*/ 25400 w 371475"/>
              <a:gd name="connsiteY897" fmla="*/ 69850 h 420688"/>
              <a:gd name="connsiteX898" fmla="*/ 26987 w 371475"/>
              <a:gd name="connsiteY898" fmla="*/ 68262 h 420688"/>
              <a:gd name="connsiteX899" fmla="*/ 30162 w 371475"/>
              <a:gd name="connsiteY899" fmla="*/ 63500 h 420688"/>
              <a:gd name="connsiteX900" fmla="*/ 30162 w 371475"/>
              <a:gd name="connsiteY900" fmla="*/ 58737 h 420688"/>
              <a:gd name="connsiteX901" fmla="*/ 30162 w 371475"/>
              <a:gd name="connsiteY901" fmla="*/ 57150 h 420688"/>
              <a:gd name="connsiteX902" fmla="*/ 30162 w 371475"/>
              <a:gd name="connsiteY902" fmla="*/ 53975 h 420688"/>
              <a:gd name="connsiteX903" fmla="*/ 31750 w 371475"/>
              <a:gd name="connsiteY903" fmla="*/ 53975 h 420688"/>
              <a:gd name="connsiteX904" fmla="*/ 36512 w 371475"/>
              <a:gd name="connsiteY904" fmla="*/ 47625 h 420688"/>
              <a:gd name="connsiteX905" fmla="*/ 36512 w 371475"/>
              <a:gd name="connsiteY905" fmla="*/ 42862 h 420688"/>
              <a:gd name="connsiteX906" fmla="*/ 38100 w 371475"/>
              <a:gd name="connsiteY906" fmla="*/ 38100 h 420688"/>
              <a:gd name="connsiteX907" fmla="*/ 47625 w 371475"/>
              <a:gd name="connsiteY907" fmla="*/ 22225 h 420688"/>
              <a:gd name="connsiteX908" fmla="*/ 52387 w 371475"/>
              <a:gd name="connsiteY908" fmla="*/ 17462 h 420688"/>
              <a:gd name="connsiteX909" fmla="*/ 58737 w 371475"/>
              <a:gd name="connsiteY909" fmla="*/ 11112 h 420688"/>
              <a:gd name="connsiteX910" fmla="*/ 61912 w 371475"/>
              <a:gd name="connsiteY910" fmla="*/ 9525 h 420688"/>
              <a:gd name="connsiteX911" fmla="*/ 63500 w 371475"/>
              <a:gd name="connsiteY911" fmla="*/ 6350 h 420688"/>
              <a:gd name="connsiteX912" fmla="*/ 68262 w 371475"/>
              <a:gd name="connsiteY912" fmla="*/ 4762 h 420688"/>
              <a:gd name="connsiteX913" fmla="*/ 69850 w 371475"/>
              <a:gd name="connsiteY913" fmla="*/ 1587 h 420688"/>
              <a:gd name="connsiteX914" fmla="*/ 66675 w 371475"/>
              <a:gd name="connsiteY914" fmla="*/ 0 h 420688"/>
              <a:gd name="connsiteX915" fmla="*/ 68262 w 371475"/>
              <a:gd name="connsiteY915" fmla="*/ 0 h 420688"/>
              <a:gd name="connsiteX916" fmla="*/ 69850 w 371475"/>
              <a:gd name="connsiteY916" fmla="*/ 1587 h 42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Lst>
            <a:rect l="l" t="t" r="r" b="b"/>
            <a:pathLst>
              <a:path w="371475" h="420688">
                <a:moveTo>
                  <a:pt x="98425" y="396875"/>
                </a:moveTo>
                <a:lnTo>
                  <a:pt x="104775" y="400050"/>
                </a:lnTo>
                <a:lnTo>
                  <a:pt x="100012" y="398462"/>
                </a:lnTo>
                <a:close/>
                <a:moveTo>
                  <a:pt x="85725" y="390525"/>
                </a:moveTo>
                <a:lnTo>
                  <a:pt x="96837" y="395287"/>
                </a:lnTo>
                <a:lnTo>
                  <a:pt x="98425" y="396875"/>
                </a:lnTo>
                <a:close/>
                <a:moveTo>
                  <a:pt x="179388" y="384175"/>
                </a:moveTo>
                <a:lnTo>
                  <a:pt x="180976" y="387350"/>
                </a:lnTo>
                <a:lnTo>
                  <a:pt x="185738" y="388937"/>
                </a:lnTo>
                <a:lnTo>
                  <a:pt x="195263" y="390525"/>
                </a:lnTo>
                <a:lnTo>
                  <a:pt x="190501" y="388937"/>
                </a:lnTo>
                <a:lnTo>
                  <a:pt x="187326" y="387350"/>
                </a:lnTo>
                <a:close/>
                <a:moveTo>
                  <a:pt x="106363" y="373063"/>
                </a:moveTo>
                <a:lnTo>
                  <a:pt x="104775" y="374650"/>
                </a:lnTo>
                <a:lnTo>
                  <a:pt x="100013" y="377825"/>
                </a:lnTo>
                <a:lnTo>
                  <a:pt x="109538" y="377825"/>
                </a:lnTo>
                <a:lnTo>
                  <a:pt x="115888" y="382588"/>
                </a:lnTo>
                <a:lnTo>
                  <a:pt x="122238" y="384176"/>
                </a:lnTo>
                <a:lnTo>
                  <a:pt x="127000" y="384176"/>
                </a:lnTo>
                <a:lnTo>
                  <a:pt x="127000" y="382588"/>
                </a:lnTo>
                <a:lnTo>
                  <a:pt x="128588" y="384176"/>
                </a:lnTo>
                <a:lnTo>
                  <a:pt x="131763" y="384176"/>
                </a:lnTo>
                <a:lnTo>
                  <a:pt x="138113" y="387351"/>
                </a:lnTo>
                <a:lnTo>
                  <a:pt x="142875" y="388938"/>
                </a:lnTo>
                <a:lnTo>
                  <a:pt x="149225" y="390526"/>
                </a:lnTo>
                <a:lnTo>
                  <a:pt x="157163" y="393701"/>
                </a:lnTo>
                <a:lnTo>
                  <a:pt x="153988" y="390526"/>
                </a:lnTo>
                <a:lnTo>
                  <a:pt x="152400" y="390526"/>
                </a:lnTo>
                <a:lnTo>
                  <a:pt x="157163" y="388938"/>
                </a:lnTo>
                <a:lnTo>
                  <a:pt x="158751" y="388938"/>
                </a:lnTo>
                <a:lnTo>
                  <a:pt x="163513" y="388938"/>
                </a:lnTo>
                <a:lnTo>
                  <a:pt x="168276" y="390526"/>
                </a:lnTo>
                <a:lnTo>
                  <a:pt x="169863" y="390526"/>
                </a:lnTo>
                <a:lnTo>
                  <a:pt x="173038" y="390526"/>
                </a:lnTo>
                <a:lnTo>
                  <a:pt x="168276" y="388938"/>
                </a:lnTo>
                <a:lnTo>
                  <a:pt x="168276" y="387351"/>
                </a:lnTo>
                <a:lnTo>
                  <a:pt x="165101" y="382588"/>
                </a:lnTo>
                <a:lnTo>
                  <a:pt x="165101" y="379413"/>
                </a:lnTo>
                <a:lnTo>
                  <a:pt x="168276" y="377825"/>
                </a:lnTo>
                <a:lnTo>
                  <a:pt x="168276" y="374650"/>
                </a:lnTo>
                <a:lnTo>
                  <a:pt x="165101" y="374650"/>
                </a:lnTo>
                <a:lnTo>
                  <a:pt x="163513" y="374650"/>
                </a:lnTo>
                <a:lnTo>
                  <a:pt x="160338" y="377825"/>
                </a:lnTo>
                <a:lnTo>
                  <a:pt x="158751" y="377825"/>
                </a:lnTo>
                <a:lnTo>
                  <a:pt x="157163" y="377825"/>
                </a:lnTo>
                <a:lnTo>
                  <a:pt x="149225" y="377825"/>
                </a:lnTo>
                <a:lnTo>
                  <a:pt x="141288" y="382588"/>
                </a:lnTo>
                <a:lnTo>
                  <a:pt x="136525" y="382588"/>
                </a:lnTo>
                <a:lnTo>
                  <a:pt x="133350" y="379413"/>
                </a:lnTo>
                <a:lnTo>
                  <a:pt x="128588" y="377825"/>
                </a:lnTo>
                <a:lnTo>
                  <a:pt x="127000" y="373063"/>
                </a:lnTo>
                <a:lnTo>
                  <a:pt x="127000" y="374650"/>
                </a:lnTo>
                <a:lnTo>
                  <a:pt x="127000" y="377825"/>
                </a:lnTo>
                <a:lnTo>
                  <a:pt x="122238" y="382588"/>
                </a:lnTo>
                <a:lnTo>
                  <a:pt x="120650" y="377825"/>
                </a:lnTo>
                <a:lnTo>
                  <a:pt x="117475" y="382588"/>
                </a:lnTo>
                <a:lnTo>
                  <a:pt x="115888" y="382588"/>
                </a:lnTo>
                <a:lnTo>
                  <a:pt x="112713" y="377825"/>
                </a:lnTo>
                <a:lnTo>
                  <a:pt x="115888" y="377825"/>
                </a:lnTo>
                <a:lnTo>
                  <a:pt x="115888" y="374650"/>
                </a:lnTo>
                <a:lnTo>
                  <a:pt x="112713" y="373063"/>
                </a:lnTo>
                <a:lnTo>
                  <a:pt x="112713" y="374650"/>
                </a:lnTo>
                <a:lnTo>
                  <a:pt x="111125" y="373063"/>
                </a:lnTo>
                <a:close/>
                <a:moveTo>
                  <a:pt x="290514" y="341313"/>
                </a:moveTo>
                <a:lnTo>
                  <a:pt x="287339" y="347663"/>
                </a:lnTo>
                <a:lnTo>
                  <a:pt x="285751" y="352425"/>
                </a:lnTo>
                <a:lnTo>
                  <a:pt x="285751" y="363538"/>
                </a:lnTo>
                <a:lnTo>
                  <a:pt x="282576" y="368300"/>
                </a:lnTo>
                <a:lnTo>
                  <a:pt x="277814" y="374650"/>
                </a:lnTo>
                <a:lnTo>
                  <a:pt x="271464" y="382588"/>
                </a:lnTo>
                <a:lnTo>
                  <a:pt x="265114" y="388938"/>
                </a:lnTo>
                <a:lnTo>
                  <a:pt x="255589" y="395288"/>
                </a:lnTo>
                <a:lnTo>
                  <a:pt x="255589" y="393700"/>
                </a:lnTo>
                <a:lnTo>
                  <a:pt x="255589" y="390525"/>
                </a:lnTo>
                <a:lnTo>
                  <a:pt x="247651" y="393700"/>
                </a:lnTo>
                <a:lnTo>
                  <a:pt x="239713" y="395288"/>
                </a:lnTo>
                <a:lnTo>
                  <a:pt x="227013" y="395288"/>
                </a:lnTo>
                <a:lnTo>
                  <a:pt x="212726" y="398463"/>
                </a:lnTo>
                <a:lnTo>
                  <a:pt x="207963" y="398463"/>
                </a:lnTo>
                <a:lnTo>
                  <a:pt x="201613" y="401638"/>
                </a:lnTo>
                <a:lnTo>
                  <a:pt x="217488" y="411163"/>
                </a:lnTo>
                <a:lnTo>
                  <a:pt x="223838" y="414338"/>
                </a:lnTo>
                <a:lnTo>
                  <a:pt x="234951" y="414338"/>
                </a:lnTo>
                <a:lnTo>
                  <a:pt x="244476" y="414338"/>
                </a:lnTo>
                <a:lnTo>
                  <a:pt x="254001" y="409576"/>
                </a:lnTo>
                <a:lnTo>
                  <a:pt x="254001" y="411163"/>
                </a:lnTo>
                <a:lnTo>
                  <a:pt x="255589" y="414338"/>
                </a:lnTo>
                <a:lnTo>
                  <a:pt x="261939" y="406400"/>
                </a:lnTo>
                <a:lnTo>
                  <a:pt x="271464" y="400050"/>
                </a:lnTo>
                <a:lnTo>
                  <a:pt x="274639" y="400050"/>
                </a:lnTo>
                <a:lnTo>
                  <a:pt x="276226" y="401638"/>
                </a:lnTo>
                <a:lnTo>
                  <a:pt x="276226" y="400050"/>
                </a:lnTo>
                <a:lnTo>
                  <a:pt x="276226" y="398463"/>
                </a:lnTo>
                <a:lnTo>
                  <a:pt x="277814" y="395288"/>
                </a:lnTo>
                <a:lnTo>
                  <a:pt x="277814" y="393700"/>
                </a:lnTo>
                <a:lnTo>
                  <a:pt x="277814" y="390525"/>
                </a:lnTo>
                <a:lnTo>
                  <a:pt x="282576" y="384175"/>
                </a:lnTo>
                <a:lnTo>
                  <a:pt x="285751" y="379413"/>
                </a:lnTo>
                <a:lnTo>
                  <a:pt x="285751" y="377825"/>
                </a:lnTo>
                <a:lnTo>
                  <a:pt x="285751" y="374650"/>
                </a:lnTo>
                <a:lnTo>
                  <a:pt x="292101" y="368300"/>
                </a:lnTo>
                <a:lnTo>
                  <a:pt x="287339" y="363538"/>
                </a:lnTo>
                <a:lnTo>
                  <a:pt x="287339" y="358775"/>
                </a:lnTo>
                <a:lnTo>
                  <a:pt x="290514" y="355600"/>
                </a:lnTo>
                <a:lnTo>
                  <a:pt x="292101" y="350838"/>
                </a:lnTo>
                <a:lnTo>
                  <a:pt x="292101" y="347663"/>
                </a:lnTo>
                <a:lnTo>
                  <a:pt x="290514" y="346075"/>
                </a:lnTo>
                <a:lnTo>
                  <a:pt x="292101" y="342900"/>
                </a:lnTo>
                <a:close/>
                <a:moveTo>
                  <a:pt x="234950" y="341313"/>
                </a:moveTo>
                <a:lnTo>
                  <a:pt x="233363" y="346075"/>
                </a:lnTo>
                <a:lnTo>
                  <a:pt x="233363" y="347663"/>
                </a:lnTo>
                <a:lnTo>
                  <a:pt x="227013" y="352426"/>
                </a:lnTo>
                <a:lnTo>
                  <a:pt x="219075" y="355601"/>
                </a:lnTo>
                <a:lnTo>
                  <a:pt x="217488" y="358776"/>
                </a:lnTo>
                <a:lnTo>
                  <a:pt x="212725" y="361951"/>
                </a:lnTo>
                <a:lnTo>
                  <a:pt x="212725" y="358776"/>
                </a:lnTo>
                <a:lnTo>
                  <a:pt x="211138" y="361951"/>
                </a:lnTo>
                <a:lnTo>
                  <a:pt x="207963" y="358776"/>
                </a:lnTo>
                <a:lnTo>
                  <a:pt x="201613" y="368301"/>
                </a:lnTo>
                <a:lnTo>
                  <a:pt x="195263" y="371476"/>
                </a:lnTo>
                <a:lnTo>
                  <a:pt x="195263" y="368301"/>
                </a:lnTo>
                <a:lnTo>
                  <a:pt x="190500" y="371476"/>
                </a:lnTo>
                <a:lnTo>
                  <a:pt x="195263" y="371476"/>
                </a:lnTo>
                <a:lnTo>
                  <a:pt x="201613" y="373063"/>
                </a:lnTo>
                <a:lnTo>
                  <a:pt x="206375" y="373063"/>
                </a:lnTo>
                <a:lnTo>
                  <a:pt x="212725" y="373063"/>
                </a:lnTo>
                <a:lnTo>
                  <a:pt x="217488" y="374651"/>
                </a:lnTo>
                <a:lnTo>
                  <a:pt x="223838" y="374651"/>
                </a:lnTo>
                <a:lnTo>
                  <a:pt x="227013" y="371476"/>
                </a:lnTo>
                <a:lnTo>
                  <a:pt x="231775" y="366713"/>
                </a:lnTo>
                <a:lnTo>
                  <a:pt x="233363" y="361951"/>
                </a:lnTo>
                <a:lnTo>
                  <a:pt x="233363" y="352426"/>
                </a:lnTo>
                <a:close/>
                <a:moveTo>
                  <a:pt x="100013" y="331788"/>
                </a:moveTo>
                <a:lnTo>
                  <a:pt x="106363" y="341313"/>
                </a:lnTo>
                <a:lnTo>
                  <a:pt x="115888" y="346076"/>
                </a:lnTo>
                <a:lnTo>
                  <a:pt x="127001" y="347663"/>
                </a:lnTo>
                <a:lnTo>
                  <a:pt x="136526" y="352426"/>
                </a:lnTo>
                <a:lnTo>
                  <a:pt x="133351" y="347663"/>
                </a:lnTo>
                <a:lnTo>
                  <a:pt x="133351" y="346076"/>
                </a:lnTo>
                <a:lnTo>
                  <a:pt x="127001" y="341313"/>
                </a:lnTo>
                <a:lnTo>
                  <a:pt x="127001" y="342901"/>
                </a:lnTo>
                <a:lnTo>
                  <a:pt x="122238" y="341313"/>
                </a:lnTo>
                <a:lnTo>
                  <a:pt x="122238" y="339726"/>
                </a:lnTo>
                <a:lnTo>
                  <a:pt x="115888" y="336550"/>
                </a:lnTo>
                <a:lnTo>
                  <a:pt x="111125" y="336550"/>
                </a:lnTo>
                <a:lnTo>
                  <a:pt x="106363" y="334963"/>
                </a:lnTo>
                <a:close/>
                <a:moveTo>
                  <a:pt x="203201" y="315913"/>
                </a:moveTo>
                <a:lnTo>
                  <a:pt x="201614" y="319088"/>
                </a:lnTo>
                <a:lnTo>
                  <a:pt x="196851" y="323850"/>
                </a:lnTo>
                <a:lnTo>
                  <a:pt x="192089" y="325438"/>
                </a:lnTo>
                <a:lnTo>
                  <a:pt x="187326" y="330200"/>
                </a:lnTo>
                <a:lnTo>
                  <a:pt x="184151" y="336550"/>
                </a:lnTo>
                <a:lnTo>
                  <a:pt x="176213" y="341313"/>
                </a:lnTo>
                <a:lnTo>
                  <a:pt x="168276" y="342900"/>
                </a:lnTo>
                <a:lnTo>
                  <a:pt x="165101" y="342900"/>
                </a:lnTo>
                <a:lnTo>
                  <a:pt x="160338" y="341313"/>
                </a:lnTo>
                <a:lnTo>
                  <a:pt x="160338" y="342900"/>
                </a:lnTo>
                <a:lnTo>
                  <a:pt x="163513" y="347663"/>
                </a:lnTo>
                <a:lnTo>
                  <a:pt x="168276" y="347663"/>
                </a:lnTo>
                <a:lnTo>
                  <a:pt x="173038" y="347663"/>
                </a:lnTo>
                <a:lnTo>
                  <a:pt x="174626" y="347663"/>
                </a:lnTo>
                <a:lnTo>
                  <a:pt x="185739" y="341313"/>
                </a:lnTo>
                <a:lnTo>
                  <a:pt x="195264" y="334963"/>
                </a:lnTo>
                <a:lnTo>
                  <a:pt x="196851" y="330200"/>
                </a:lnTo>
                <a:lnTo>
                  <a:pt x="201614" y="325438"/>
                </a:lnTo>
                <a:lnTo>
                  <a:pt x="201614" y="320675"/>
                </a:lnTo>
                <a:close/>
                <a:moveTo>
                  <a:pt x="179388" y="303213"/>
                </a:moveTo>
                <a:lnTo>
                  <a:pt x="179388" y="307975"/>
                </a:lnTo>
                <a:lnTo>
                  <a:pt x="180975" y="307975"/>
                </a:lnTo>
                <a:lnTo>
                  <a:pt x="174625" y="309563"/>
                </a:lnTo>
                <a:lnTo>
                  <a:pt x="168275" y="312738"/>
                </a:lnTo>
                <a:lnTo>
                  <a:pt x="163513" y="315913"/>
                </a:lnTo>
                <a:lnTo>
                  <a:pt x="158750" y="323851"/>
                </a:lnTo>
                <a:lnTo>
                  <a:pt x="158750" y="325438"/>
                </a:lnTo>
                <a:lnTo>
                  <a:pt x="163513" y="327026"/>
                </a:lnTo>
                <a:lnTo>
                  <a:pt x="165100" y="330201"/>
                </a:lnTo>
                <a:lnTo>
                  <a:pt x="174625" y="327026"/>
                </a:lnTo>
                <a:lnTo>
                  <a:pt x="180975" y="323851"/>
                </a:lnTo>
                <a:lnTo>
                  <a:pt x="187325" y="315913"/>
                </a:lnTo>
                <a:lnTo>
                  <a:pt x="190500" y="307975"/>
                </a:lnTo>
                <a:lnTo>
                  <a:pt x="184150" y="307975"/>
                </a:lnTo>
                <a:lnTo>
                  <a:pt x="180975" y="307975"/>
                </a:lnTo>
                <a:close/>
                <a:moveTo>
                  <a:pt x="334963" y="300038"/>
                </a:moveTo>
                <a:lnTo>
                  <a:pt x="322263" y="309563"/>
                </a:lnTo>
                <a:lnTo>
                  <a:pt x="314326" y="315913"/>
                </a:lnTo>
                <a:lnTo>
                  <a:pt x="309563" y="320676"/>
                </a:lnTo>
                <a:lnTo>
                  <a:pt x="317501" y="315913"/>
                </a:lnTo>
                <a:lnTo>
                  <a:pt x="323851" y="312738"/>
                </a:lnTo>
                <a:lnTo>
                  <a:pt x="330201" y="307976"/>
                </a:lnTo>
                <a:close/>
                <a:moveTo>
                  <a:pt x="115888" y="300038"/>
                </a:moveTo>
                <a:lnTo>
                  <a:pt x="115888" y="303213"/>
                </a:lnTo>
                <a:lnTo>
                  <a:pt x="117475" y="307975"/>
                </a:lnTo>
                <a:lnTo>
                  <a:pt x="120651" y="309563"/>
                </a:lnTo>
                <a:lnTo>
                  <a:pt x="122238" y="309563"/>
                </a:lnTo>
                <a:lnTo>
                  <a:pt x="127001" y="312738"/>
                </a:lnTo>
                <a:lnTo>
                  <a:pt x="127001" y="309563"/>
                </a:lnTo>
                <a:lnTo>
                  <a:pt x="127001" y="307975"/>
                </a:lnTo>
                <a:lnTo>
                  <a:pt x="122238" y="303213"/>
                </a:lnTo>
                <a:close/>
                <a:moveTo>
                  <a:pt x="100013" y="300037"/>
                </a:moveTo>
                <a:lnTo>
                  <a:pt x="96838" y="303212"/>
                </a:lnTo>
                <a:lnTo>
                  <a:pt x="96838" y="304800"/>
                </a:lnTo>
                <a:lnTo>
                  <a:pt x="100013" y="307975"/>
                </a:lnTo>
                <a:close/>
                <a:moveTo>
                  <a:pt x="355600" y="293688"/>
                </a:moveTo>
                <a:lnTo>
                  <a:pt x="352425" y="298450"/>
                </a:lnTo>
                <a:lnTo>
                  <a:pt x="346075" y="303213"/>
                </a:lnTo>
                <a:lnTo>
                  <a:pt x="336550" y="312738"/>
                </a:lnTo>
                <a:lnTo>
                  <a:pt x="325438" y="323850"/>
                </a:lnTo>
                <a:lnTo>
                  <a:pt x="317500" y="331788"/>
                </a:lnTo>
                <a:lnTo>
                  <a:pt x="322263" y="331788"/>
                </a:lnTo>
                <a:lnTo>
                  <a:pt x="333375" y="325438"/>
                </a:lnTo>
                <a:lnTo>
                  <a:pt x="344488" y="315913"/>
                </a:lnTo>
                <a:lnTo>
                  <a:pt x="349250" y="312738"/>
                </a:lnTo>
                <a:lnTo>
                  <a:pt x="352425" y="307975"/>
                </a:lnTo>
                <a:lnTo>
                  <a:pt x="355600" y="300038"/>
                </a:lnTo>
                <a:close/>
                <a:moveTo>
                  <a:pt x="115888" y="293688"/>
                </a:moveTo>
                <a:lnTo>
                  <a:pt x="112713" y="296863"/>
                </a:lnTo>
                <a:lnTo>
                  <a:pt x="115888" y="296863"/>
                </a:lnTo>
                <a:lnTo>
                  <a:pt x="117475" y="298450"/>
                </a:lnTo>
                <a:lnTo>
                  <a:pt x="117475" y="296863"/>
                </a:lnTo>
                <a:close/>
                <a:moveTo>
                  <a:pt x="122238" y="288925"/>
                </a:moveTo>
                <a:lnTo>
                  <a:pt x="122238" y="293687"/>
                </a:lnTo>
                <a:lnTo>
                  <a:pt x="122238" y="296863"/>
                </a:lnTo>
                <a:lnTo>
                  <a:pt x="127000" y="300038"/>
                </a:lnTo>
                <a:lnTo>
                  <a:pt x="131763" y="304800"/>
                </a:lnTo>
                <a:lnTo>
                  <a:pt x="133350" y="309563"/>
                </a:lnTo>
                <a:lnTo>
                  <a:pt x="136525" y="307975"/>
                </a:lnTo>
                <a:lnTo>
                  <a:pt x="142875" y="304800"/>
                </a:lnTo>
                <a:lnTo>
                  <a:pt x="144463" y="304800"/>
                </a:lnTo>
                <a:lnTo>
                  <a:pt x="144463" y="303213"/>
                </a:lnTo>
                <a:lnTo>
                  <a:pt x="144463" y="300038"/>
                </a:lnTo>
                <a:lnTo>
                  <a:pt x="142875" y="298450"/>
                </a:lnTo>
                <a:lnTo>
                  <a:pt x="144463" y="296863"/>
                </a:lnTo>
                <a:lnTo>
                  <a:pt x="138113" y="293687"/>
                </a:lnTo>
                <a:lnTo>
                  <a:pt x="141288" y="296863"/>
                </a:lnTo>
                <a:lnTo>
                  <a:pt x="138113" y="298450"/>
                </a:lnTo>
                <a:lnTo>
                  <a:pt x="133350" y="296863"/>
                </a:lnTo>
                <a:lnTo>
                  <a:pt x="128588" y="293687"/>
                </a:lnTo>
                <a:lnTo>
                  <a:pt x="127000" y="293687"/>
                </a:lnTo>
                <a:lnTo>
                  <a:pt x="125413" y="293687"/>
                </a:lnTo>
                <a:close/>
                <a:moveTo>
                  <a:pt x="301625" y="280988"/>
                </a:moveTo>
                <a:lnTo>
                  <a:pt x="303213" y="284163"/>
                </a:lnTo>
                <a:lnTo>
                  <a:pt x="303213" y="288926"/>
                </a:lnTo>
                <a:lnTo>
                  <a:pt x="301625" y="288926"/>
                </a:lnTo>
                <a:lnTo>
                  <a:pt x="301625" y="287338"/>
                </a:lnTo>
                <a:lnTo>
                  <a:pt x="301625" y="284163"/>
                </a:lnTo>
                <a:lnTo>
                  <a:pt x="301625" y="282575"/>
                </a:lnTo>
                <a:close/>
                <a:moveTo>
                  <a:pt x="366713" y="276225"/>
                </a:moveTo>
                <a:lnTo>
                  <a:pt x="368301" y="280988"/>
                </a:lnTo>
                <a:lnTo>
                  <a:pt x="366713" y="280988"/>
                </a:lnTo>
                <a:close/>
                <a:moveTo>
                  <a:pt x="38100" y="273050"/>
                </a:moveTo>
                <a:lnTo>
                  <a:pt x="36513" y="288925"/>
                </a:lnTo>
                <a:lnTo>
                  <a:pt x="36513" y="300037"/>
                </a:lnTo>
                <a:lnTo>
                  <a:pt x="36513" y="309562"/>
                </a:lnTo>
                <a:lnTo>
                  <a:pt x="38100" y="315912"/>
                </a:lnTo>
                <a:lnTo>
                  <a:pt x="42863" y="325437"/>
                </a:lnTo>
                <a:lnTo>
                  <a:pt x="47626" y="331787"/>
                </a:lnTo>
                <a:lnTo>
                  <a:pt x="52388" y="336550"/>
                </a:lnTo>
                <a:lnTo>
                  <a:pt x="52388" y="330200"/>
                </a:lnTo>
                <a:lnTo>
                  <a:pt x="53976" y="319087"/>
                </a:lnTo>
                <a:lnTo>
                  <a:pt x="53976" y="309562"/>
                </a:lnTo>
                <a:lnTo>
                  <a:pt x="52388" y="300037"/>
                </a:lnTo>
                <a:lnTo>
                  <a:pt x="52388" y="293687"/>
                </a:lnTo>
                <a:lnTo>
                  <a:pt x="50801" y="292100"/>
                </a:lnTo>
                <a:lnTo>
                  <a:pt x="47626" y="288925"/>
                </a:lnTo>
                <a:lnTo>
                  <a:pt x="46038" y="284162"/>
                </a:lnTo>
                <a:lnTo>
                  <a:pt x="42863" y="277812"/>
                </a:lnTo>
                <a:close/>
                <a:moveTo>
                  <a:pt x="314325" y="261938"/>
                </a:moveTo>
                <a:lnTo>
                  <a:pt x="307975" y="268288"/>
                </a:lnTo>
                <a:lnTo>
                  <a:pt x="303213" y="277813"/>
                </a:lnTo>
                <a:lnTo>
                  <a:pt x="301625" y="276226"/>
                </a:lnTo>
                <a:lnTo>
                  <a:pt x="298450" y="277813"/>
                </a:lnTo>
                <a:lnTo>
                  <a:pt x="296863" y="280988"/>
                </a:lnTo>
                <a:lnTo>
                  <a:pt x="293688" y="284163"/>
                </a:lnTo>
                <a:lnTo>
                  <a:pt x="293688" y="287338"/>
                </a:lnTo>
                <a:lnTo>
                  <a:pt x="296863" y="288926"/>
                </a:lnTo>
                <a:lnTo>
                  <a:pt x="298450" y="288926"/>
                </a:lnTo>
                <a:lnTo>
                  <a:pt x="293688" y="293688"/>
                </a:lnTo>
                <a:lnTo>
                  <a:pt x="296863" y="293688"/>
                </a:lnTo>
                <a:lnTo>
                  <a:pt x="298450" y="293688"/>
                </a:lnTo>
                <a:lnTo>
                  <a:pt x="301625" y="293688"/>
                </a:lnTo>
                <a:lnTo>
                  <a:pt x="301625" y="296863"/>
                </a:lnTo>
                <a:lnTo>
                  <a:pt x="303213" y="298451"/>
                </a:lnTo>
                <a:lnTo>
                  <a:pt x="309563" y="293688"/>
                </a:lnTo>
                <a:lnTo>
                  <a:pt x="314325" y="288926"/>
                </a:lnTo>
                <a:lnTo>
                  <a:pt x="317500" y="284163"/>
                </a:lnTo>
                <a:lnTo>
                  <a:pt x="317500" y="277813"/>
                </a:lnTo>
                <a:lnTo>
                  <a:pt x="317500" y="271463"/>
                </a:lnTo>
                <a:lnTo>
                  <a:pt x="317500" y="266700"/>
                </a:lnTo>
                <a:lnTo>
                  <a:pt x="317500" y="265113"/>
                </a:lnTo>
                <a:close/>
                <a:moveTo>
                  <a:pt x="136525" y="261938"/>
                </a:moveTo>
                <a:lnTo>
                  <a:pt x="144463" y="268288"/>
                </a:lnTo>
                <a:lnTo>
                  <a:pt x="144463" y="266700"/>
                </a:lnTo>
                <a:lnTo>
                  <a:pt x="142875" y="265113"/>
                </a:lnTo>
                <a:close/>
                <a:moveTo>
                  <a:pt x="15875" y="246063"/>
                </a:moveTo>
                <a:lnTo>
                  <a:pt x="15875" y="260351"/>
                </a:lnTo>
                <a:lnTo>
                  <a:pt x="15875" y="273051"/>
                </a:lnTo>
                <a:lnTo>
                  <a:pt x="15875" y="280988"/>
                </a:lnTo>
                <a:lnTo>
                  <a:pt x="15875" y="287338"/>
                </a:lnTo>
                <a:lnTo>
                  <a:pt x="19050" y="293688"/>
                </a:lnTo>
                <a:lnTo>
                  <a:pt x="22225" y="298451"/>
                </a:lnTo>
                <a:lnTo>
                  <a:pt x="22225" y="260351"/>
                </a:lnTo>
                <a:lnTo>
                  <a:pt x="22225" y="255588"/>
                </a:lnTo>
                <a:lnTo>
                  <a:pt x="20637" y="255588"/>
                </a:lnTo>
                <a:lnTo>
                  <a:pt x="19050" y="252413"/>
                </a:lnTo>
                <a:lnTo>
                  <a:pt x="19050" y="250825"/>
                </a:lnTo>
                <a:lnTo>
                  <a:pt x="19050" y="249238"/>
                </a:lnTo>
                <a:close/>
                <a:moveTo>
                  <a:pt x="38100" y="244475"/>
                </a:moveTo>
                <a:lnTo>
                  <a:pt x="42862" y="249237"/>
                </a:lnTo>
                <a:lnTo>
                  <a:pt x="42862" y="250825"/>
                </a:lnTo>
                <a:lnTo>
                  <a:pt x="46038" y="261937"/>
                </a:lnTo>
                <a:lnTo>
                  <a:pt x="47625" y="268287"/>
                </a:lnTo>
                <a:lnTo>
                  <a:pt x="50800" y="271462"/>
                </a:lnTo>
                <a:lnTo>
                  <a:pt x="52388" y="276225"/>
                </a:lnTo>
                <a:lnTo>
                  <a:pt x="50800" y="266700"/>
                </a:lnTo>
                <a:lnTo>
                  <a:pt x="47625" y="260350"/>
                </a:lnTo>
                <a:lnTo>
                  <a:pt x="46038" y="250825"/>
                </a:lnTo>
                <a:close/>
                <a:moveTo>
                  <a:pt x="25400" y="219075"/>
                </a:moveTo>
                <a:lnTo>
                  <a:pt x="25400" y="225425"/>
                </a:lnTo>
                <a:lnTo>
                  <a:pt x="30163" y="225425"/>
                </a:lnTo>
                <a:lnTo>
                  <a:pt x="30163" y="223837"/>
                </a:lnTo>
                <a:lnTo>
                  <a:pt x="30163" y="222250"/>
                </a:lnTo>
                <a:lnTo>
                  <a:pt x="30163" y="219075"/>
                </a:lnTo>
                <a:close/>
                <a:moveTo>
                  <a:pt x="292100" y="206375"/>
                </a:moveTo>
                <a:lnTo>
                  <a:pt x="292100" y="212725"/>
                </a:lnTo>
                <a:lnTo>
                  <a:pt x="287338" y="214312"/>
                </a:lnTo>
                <a:lnTo>
                  <a:pt x="285750" y="222250"/>
                </a:lnTo>
                <a:lnTo>
                  <a:pt x="285750" y="225425"/>
                </a:lnTo>
                <a:lnTo>
                  <a:pt x="287338" y="225425"/>
                </a:lnTo>
                <a:lnTo>
                  <a:pt x="290513" y="228600"/>
                </a:lnTo>
                <a:lnTo>
                  <a:pt x="287338" y="228600"/>
                </a:lnTo>
                <a:lnTo>
                  <a:pt x="292100" y="238125"/>
                </a:lnTo>
                <a:lnTo>
                  <a:pt x="290513" y="241300"/>
                </a:lnTo>
                <a:lnTo>
                  <a:pt x="292100" y="241300"/>
                </a:lnTo>
                <a:lnTo>
                  <a:pt x="293688" y="244475"/>
                </a:lnTo>
                <a:lnTo>
                  <a:pt x="297021" y="248920"/>
                </a:lnTo>
                <a:lnTo>
                  <a:pt x="296863" y="249237"/>
                </a:lnTo>
                <a:lnTo>
                  <a:pt x="298450" y="250825"/>
                </a:lnTo>
                <a:lnTo>
                  <a:pt x="297021" y="248920"/>
                </a:lnTo>
                <a:lnTo>
                  <a:pt x="298450" y="246062"/>
                </a:lnTo>
                <a:lnTo>
                  <a:pt x="296863" y="244475"/>
                </a:lnTo>
                <a:lnTo>
                  <a:pt x="298450" y="241300"/>
                </a:lnTo>
                <a:lnTo>
                  <a:pt x="301625" y="239712"/>
                </a:lnTo>
                <a:lnTo>
                  <a:pt x="301625" y="234950"/>
                </a:lnTo>
                <a:lnTo>
                  <a:pt x="298450" y="230187"/>
                </a:lnTo>
                <a:lnTo>
                  <a:pt x="298450" y="228600"/>
                </a:lnTo>
                <a:lnTo>
                  <a:pt x="301625" y="225425"/>
                </a:lnTo>
                <a:lnTo>
                  <a:pt x="298450" y="214312"/>
                </a:lnTo>
                <a:lnTo>
                  <a:pt x="293688" y="209550"/>
                </a:lnTo>
                <a:close/>
                <a:moveTo>
                  <a:pt x="340916" y="189309"/>
                </a:moveTo>
                <a:lnTo>
                  <a:pt x="349250" y="203200"/>
                </a:lnTo>
                <a:lnTo>
                  <a:pt x="355600" y="219075"/>
                </a:lnTo>
                <a:lnTo>
                  <a:pt x="352425" y="212725"/>
                </a:lnTo>
                <a:lnTo>
                  <a:pt x="350838" y="214312"/>
                </a:lnTo>
                <a:lnTo>
                  <a:pt x="346075" y="209550"/>
                </a:lnTo>
                <a:lnTo>
                  <a:pt x="344488" y="201612"/>
                </a:lnTo>
                <a:lnTo>
                  <a:pt x="341313" y="192087"/>
                </a:lnTo>
                <a:close/>
                <a:moveTo>
                  <a:pt x="340519" y="186531"/>
                </a:moveTo>
                <a:lnTo>
                  <a:pt x="340916" y="189309"/>
                </a:lnTo>
                <a:lnTo>
                  <a:pt x="339725" y="187325"/>
                </a:lnTo>
                <a:close/>
                <a:moveTo>
                  <a:pt x="339725" y="180975"/>
                </a:moveTo>
                <a:lnTo>
                  <a:pt x="344488" y="185737"/>
                </a:lnTo>
                <a:lnTo>
                  <a:pt x="341313" y="185737"/>
                </a:lnTo>
                <a:lnTo>
                  <a:pt x="340519" y="186531"/>
                </a:lnTo>
                <a:close/>
                <a:moveTo>
                  <a:pt x="47625" y="174625"/>
                </a:moveTo>
                <a:lnTo>
                  <a:pt x="46038" y="176212"/>
                </a:lnTo>
                <a:lnTo>
                  <a:pt x="46038" y="180975"/>
                </a:lnTo>
                <a:lnTo>
                  <a:pt x="46038" y="185737"/>
                </a:lnTo>
                <a:lnTo>
                  <a:pt x="47625" y="190500"/>
                </a:lnTo>
                <a:lnTo>
                  <a:pt x="47625" y="187325"/>
                </a:lnTo>
                <a:lnTo>
                  <a:pt x="50801" y="185737"/>
                </a:lnTo>
                <a:lnTo>
                  <a:pt x="50801" y="180975"/>
                </a:lnTo>
                <a:lnTo>
                  <a:pt x="47625" y="177800"/>
                </a:lnTo>
                <a:lnTo>
                  <a:pt x="46038" y="176212"/>
                </a:lnTo>
                <a:lnTo>
                  <a:pt x="47625" y="176212"/>
                </a:lnTo>
                <a:close/>
                <a:moveTo>
                  <a:pt x="58738" y="153988"/>
                </a:moveTo>
                <a:lnTo>
                  <a:pt x="53975" y="155575"/>
                </a:lnTo>
                <a:lnTo>
                  <a:pt x="52387" y="158750"/>
                </a:lnTo>
                <a:lnTo>
                  <a:pt x="47625" y="165101"/>
                </a:lnTo>
                <a:lnTo>
                  <a:pt x="47625" y="169863"/>
                </a:lnTo>
                <a:lnTo>
                  <a:pt x="50800" y="169863"/>
                </a:lnTo>
                <a:lnTo>
                  <a:pt x="52387" y="171451"/>
                </a:lnTo>
                <a:lnTo>
                  <a:pt x="53975" y="176213"/>
                </a:lnTo>
                <a:lnTo>
                  <a:pt x="52387" y="177801"/>
                </a:lnTo>
                <a:lnTo>
                  <a:pt x="52387" y="180976"/>
                </a:lnTo>
                <a:lnTo>
                  <a:pt x="53975" y="180976"/>
                </a:lnTo>
                <a:lnTo>
                  <a:pt x="57150" y="180976"/>
                </a:lnTo>
                <a:lnTo>
                  <a:pt x="57150" y="176213"/>
                </a:lnTo>
                <a:lnTo>
                  <a:pt x="57150" y="174626"/>
                </a:lnTo>
                <a:lnTo>
                  <a:pt x="58738" y="171451"/>
                </a:lnTo>
                <a:lnTo>
                  <a:pt x="57150" y="169863"/>
                </a:lnTo>
                <a:lnTo>
                  <a:pt x="57150" y="166688"/>
                </a:lnTo>
                <a:lnTo>
                  <a:pt x="58738" y="165101"/>
                </a:lnTo>
                <a:lnTo>
                  <a:pt x="61913" y="160338"/>
                </a:lnTo>
                <a:lnTo>
                  <a:pt x="61913" y="158750"/>
                </a:lnTo>
                <a:lnTo>
                  <a:pt x="61913" y="153988"/>
                </a:lnTo>
                <a:close/>
                <a:moveTo>
                  <a:pt x="207963" y="138113"/>
                </a:moveTo>
                <a:lnTo>
                  <a:pt x="207963" y="142876"/>
                </a:lnTo>
                <a:lnTo>
                  <a:pt x="210162" y="141410"/>
                </a:lnTo>
                <a:lnTo>
                  <a:pt x="211139" y="142876"/>
                </a:lnTo>
                <a:lnTo>
                  <a:pt x="211139" y="140759"/>
                </a:lnTo>
                <a:lnTo>
                  <a:pt x="212726" y="139701"/>
                </a:lnTo>
                <a:lnTo>
                  <a:pt x="212726" y="138113"/>
                </a:lnTo>
                <a:lnTo>
                  <a:pt x="211139" y="139701"/>
                </a:lnTo>
                <a:lnTo>
                  <a:pt x="211139" y="140759"/>
                </a:lnTo>
                <a:lnTo>
                  <a:pt x="210162" y="141410"/>
                </a:lnTo>
                <a:close/>
                <a:moveTo>
                  <a:pt x="201613" y="127000"/>
                </a:moveTo>
                <a:lnTo>
                  <a:pt x="196850" y="128587"/>
                </a:lnTo>
                <a:lnTo>
                  <a:pt x="200025" y="128587"/>
                </a:lnTo>
                <a:lnTo>
                  <a:pt x="201613" y="131763"/>
                </a:lnTo>
                <a:lnTo>
                  <a:pt x="201613" y="134938"/>
                </a:lnTo>
                <a:lnTo>
                  <a:pt x="203200" y="138113"/>
                </a:lnTo>
                <a:lnTo>
                  <a:pt x="203200" y="133350"/>
                </a:lnTo>
                <a:lnTo>
                  <a:pt x="201613" y="131763"/>
                </a:lnTo>
                <a:lnTo>
                  <a:pt x="201613" y="128587"/>
                </a:lnTo>
                <a:close/>
                <a:moveTo>
                  <a:pt x="179388" y="123825"/>
                </a:moveTo>
                <a:lnTo>
                  <a:pt x="179388" y="133350"/>
                </a:lnTo>
                <a:lnTo>
                  <a:pt x="180976" y="133350"/>
                </a:lnTo>
                <a:lnTo>
                  <a:pt x="185739" y="133350"/>
                </a:lnTo>
                <a:lnTo>
                  <a:pt x="185739" y="138112"/>
                </a:lnTo>
                <a:lnTo>
                  <a:pt x="187326" y="142875"/>
                </a:lnTo>
                <a:lnTo>
                  <a:pt x="190501" y="142875"/>
                </a:lnTo>
                <a:lnTo>
                  <a:pt x="185739" y="131762"/>
                </a:lnTo>
                <a:lnTo>
                  <a:pt x="180976" y="128587"/>
                </a:lnTo>
                <a:close/>
                <a:moveTo>
                  <a:pt x="271463" y="119063"/>
                </a:moveTo>
                <a:lnTo>
                  <a:pt x="269876" y="123825"/>
                </a:lnTo>
                <a:lnTo>
                  <a:pt x="265113" y="123825"/>
                </a:lnTo>
                <a:lnTo>
                  <a:pt x="271463" y="131763"/>
                </a:lnTo>
                <a:lnTo>
                  <a:pt x="276226" y="134938"/>
                </a:lnTo>
                <a:lnTo>
                  <a:pt x="277814" y="138113"/>
                </a:lnTo>
                <a:lnTo>
                  <a:pt x="282576" y="133350"/>
                </a:lnTo>
                <a:lnTo>
                  <a:pt x="285751" y="134938"/>
                </a:lnTo>
                <a:lnTo>
                  <a:pt x="282576" y="131763"/>
                </a:lnTo>
                <a:lnTo>
                  <a:pt x="277814" y="128588"/>
                </a:lnTo>
                <a:close/>
                <a:moveTo>
                  <a:pt x="247650" y="119063"/>
                </a:moveTo>
                <a:lnTo>
                  <a:pt x="247650" y="122238"/>
                </a:lnTo>
                <a:lnTo>
                  <a:pt x="247650" y="123825"/>
                </a:lnTo>
                <a:lnTo>
                  <a:pt x="249238" y="128588"/>
                </a:lnTo>
                <a:lnTo>
                  <a:pt x="250825" y="128588"/>
                </a:lnTo>
                <a:close/>
                <a:moveTo>
                  <a:pt x="133350" y="112713"/>
                </a:moveTo>
                <a:lnTo>
                  <a:pt x="133350" y="115888"/>
                </a:lnTo>
                <a:lnTo>
                  <a:pt x="136525" y="115888"/>
                </a:lnTo>
                <a:lnTo>
                  <a:pt x="136525" y="117475"/>
                </a:lnTo>
                <a:lnTo>
                  <a:pt x="136525" y="119063"/>
                </a:lnTo>
                <a:lnTo>
                  <a:pt x="138113" y="117475"/>
                </a:lnTo>
                <a:lnTo>
                  <a:pt x="138113" y="115888"/>
                </a:lnTo>
                <a:lnTo>
                  <a:pt x="136525" y="115888"/>
                </a:lnTo>
                <a:close/>
                <a:moveTo>
                  <a:pt x="266303" y="106759"/>
                </a:moveTo>
                <a:lnTo>
                  <a:pt x="269875" y="107950"/>
                </a:lnTo>
                <a:lnTo>
                  <a:pt x="266700" y="107950"/>
                </a:lnTo>
                <a:close/>
                <a:moveTo>
                  <a:pt x="265113" y="103187"/>
                </a:moveTo>
                <a:lnTo>
                  <a:pt x="266303" y="106759"/>
                </a:lnTo>
                <a:lnTo>
                  <a:pt x="265113" y="106362"/>
                </a:lnTo>
                <a:close/>
                <a:moveTo>
                  <a:pt x="174625" y="101600"/>
                </a:moveTo>
                <a:lnTo>
                  <a:pt x="174625" y="106362"/>
                </a:lnTo>
                <a:lnTo>
                  <a:pt x="173038" y="103187"/>
                </a:lnTo>
                <a:lnTo>
                  <a:pt x="170657" y="106759"/>
                </a:lnTo>
                <a:lnTo>
                  <a:pt x="169863" y="106362"/>
                </a:lnTo>
                <a:lnTo>
                  <a:pt x="168275" y="107950"/>
                </a:lnTo>
                <a:lnTo>
                  <a:pt x="165100" y="107950"/>
                </a:lnTo>
                <a:lnTo>
                  <a:pt x="165100" y="112712"/>
                </a:lnTo>
                <a:lnTo>
                  <a:pt x="168275" y="115887"/>
                </a:lnTo>
                <a:lnTo>
                  <a:pt x="168275" y="117475"/>
                </a:lnTo>
                <a:lnTo>
                  <a:pt x="173038" y="117475"/>
                </a:lnTo>
                <a:lnTo>
                  <a:pt x="173038" y="115887"/>
                </a:lnTo>
                <a:lnTo>
                  <a:pt x="169863" y="115887"/>
                </a:lnTo>
                <a:lnTo>
                  <a:pt x="168275" y="115887"/>
                </a:lnTo>
                <a:lnTo>
                  <a:pt x="168275" y="111125"/>
                </a:lnTo>
                <a:lnTo>
                  <a:pt x="168275" y="107950"/>
                </a:lnTo>
                <a:lnTo>
                  <a:pt x="169863" y="107950"/>
                </a:lnTo>
                <a:lnTo>
                  <a:pt x="170657" y="106759"/>
                </a:lnTo>
                <a:lnTo>
                  <a:pt x="173038" y="107950"/>
                </a:lnTo>
                <a:lnTo>
                  <a:pt x="173038" y="111125"/>
                </a:lnTo>
                <a:lnTo>
                  <a:pt x="176213" y="111125"/>
                </a:lnTo>
                <a:lnTo>
                  <a:pt x="180976" y="112712"/>
                </a:lnTo>
                <a:lnTo>
                  <a:pt x="184151" y="115887"/>
                </a:lnTo>
                <a:lnTo>
                  <a:pt x="185738" y="117475"/>
                </a:lnTo>
                <a:lnTo>
                  <a:pt x="179388" y="122237"/>
                </a:lnTo>
                <a:lnTo>
                  <a:pt x="184151" y="122237"/>
                </a:lnTo>
                <a:lnTo>
                  <a:pt x="187326" y="123825"/>
                </a:lnTo>
                <a:lnTo>
                  <a:pt x="190501" y="123825"/>
                </a:lnTo>
                <a:lnTo>
                  <a:pt x="192088" y="123825"/>
                </a:lnTo>
                <a:lnTo>
                  <a:pt x="195263" y="123825"/>
                </a:lnTo>
                <a:lnTo>
                  <a:pt x="195263" y="119062"/>
                </a:lnTo>
                <a:lnTo>
                  <a:pt x="190501" y="115887"/>
                </a:lnTo>
                <a:lnTo>
                  <a:pt x="185738" y="112712"/>
                </a:lnTo>
                <a:lnTo>
                  <a:pt x="180976" y="106362"/>
                </a:lnTo>
                <a:close/>
                <a:moveTo>
                  <a:pt x="101600" y="96838"/>
                </a:moveTo>
                <a:lnTo>
                  <a:pt x="100013" y="100013"/>
                </a:lnTo>
                <a:lnTo>
                  <a:pt x="96838" y="101600"/>
                </a:lnTo>
                <a:lnTo>
                  <a:pt x="100013" y="103188"/>
                </a:lnTo>
                <a:lnTo>
                  <a:pt x="96838" y="106363"/>
                </a:lnTo>
                <a:lnTo>
                  <a:pt x="95250" y="106363"/>
                </a:lnTo>
                <a:lnTo>
                  <a:pt x="95250" y="107950"/>
                </a:lnTo>
                <a:lnTo>
                  <a:pt x="93663" y="112713"/>
                </a:lnTo>
                <a:lnTo>
                  <a:pt x="90488" y="115888"/>
                </a:lnTo>
                <a:lnTo>
                  <a:pt x="95250" y="117475"/>
                </a:lnTo>
                <a:lnTo>
                  <a:pt x="95250" y="115888"/>
                </a:lnTo>
                <a:lnTo>
                  <a:pt x="96838" y="115888"/>
                </a:lnTo>
                <a:lnTo>
                  <a:pt x="100013" y="115888"/>
                </a:lnTo>
                <a:lnTo>
                  <a:pt x="101600" y="115888"/>
                </a:lnTo>
                <a:lnTo>
                  <a:pt x="104775" y="117475"/>
                </a:lnTo>
                <a:lnTo>
                  <a:pt x="104775" y="115888"/>
                </a:lnTo>
                <a:lnTo>
                  <a:pt x="111125" y="115888"/>
                </a:lnTo>
                <a:lnTo>
                  <a:pt x="112713" y="115888"/>
                </a:lnTo>
                <a:lnTo>
                  <a:pt x="115888" y="115888"/>
                </a:lnTo>
                <a:lnTo>
                  <a:pt x="115888" y="112713"/>
                </a:lnTo>
                <a:lnTo>
                  <a:pt x="117475" y="112713"/>
                </a:lnTo>
                <a:lnTo>
                  <a:pt x="120650" y="112713"/>
                </a:lnTo>
                <a:lnTo>
                  <a:pt x="120650" y="115888"/>
                </a:lnTo>
                <a:lnTo>
                  <a:pt x="120650" y="117475"/>
                </a:lnTo>
                <a:lnTo>
                  <a:pt x="122238" y="115888"/>
                </a:lnTo>
                <a:lnTo>
                  <a:pt x="127000" y="117475"/>
                </a:lnTo>
                <a:lnTo>
                  <a:pt x="128588" y="119063"/>
                </a:lnTo>
                <a:lnTo>
                  <a:pt x="131763" y="119063"/>
                </a:lnTo>
                <a:lnTo>
                  <a:pt x="125413" y="112713"/>
                </a:lnTo>
                <a:lnTo>
                  <a:pt x="120650" y="111125"/>
                </a:lnTo>
                <a:lnTo>
                  <a:pt x="115888" y="107950"/>
                </a:lnTo>
                <a:lnTo>
                  <a:pt x="117475" y="107950"/>
                </a:lnTo>
                <a:lnTo>
                  <a:pt x="117475" y="106363"/>
                </a:lnTo>
                <a:lnTo>
                  <a:pt x="117475" y="101600"/>
                </a:lnTo>
                <a:lnTo>
                  <a:pt x="112713" y="100013"/>
                </a:lnTo>
                <a:lnTo>
                  <a:pt x="106363" y="96838"/>
                </a:lnTo>
                <a:lnTo>
                  <a:pt x="104775" y="96838"/>
                </a:lnTo>
                <a:close/>
                <a:moveTo>
                  <a:pt x="165100" y="90488"/>
                </a:moveTo>
                <a:lnTo>
                  <a:pt x="165100" y="92075"/>
                </a:lnTo>
                <a:lnTo>
                  <a:pt x="168276" y="96838"/>
                </a:lnTo>
                <a:lnTo>
                  <a:pt x="169863" y="95250"/>
                </a:lnTo>
                <a:close/>
                <a:moveTo>
                  <a:pt x="125413" y="90488"/>
                </a:moveTo>
                <a:lnTo>
                  <a:pt x="138113" y="107950"/>
                </a:lnTo>
                <a:lnTo>
                  <a:pt x="149226" y="115888"/>
                </a:lnTo>
                <a:lnTo>
                  <a:pt x="152401" y="119063"/>
                </a:lnTo>
                <a:lnTo>
                  <a:pt x="158751" y="122238"/>
                </a:lnTo>
                <a:lnTo>
                  <a:pt x="142876" y="106363"/>
                </a:lnTo>
                <a:close/>
                <a:moveTo>
                  <a:pt x="207963" y="85725"/>
                </a:moveTo>
                <a:lnTo>
                  <a:pt x="207963" y="90488"/>
                </a:lnTo>
                <a:lnTo>
                  <a:pt x="211138" y="90488"/>
                </a:lnTo>
                <a:close/>
                <a:moveTo>
                  <a:pt x="180975" y="84138"/>
                </a:moveTo>
                <a:lnTo>
                  <a:pt x="187325" y="88901"/>
                </a:lnTo>
                <a:lnTo>
                  <a:pt x="187325" y="85726"/>
                </a:lnTo>
                <a:close/>
                <a:moveTo>
                  <a:pt x="77787" y="76200"/>
                </a:moveTo>
                <a:lnTo>
                  <a:pt x="77787" y="84137"/>
                </a:lnTo>
                <a:lnTo>
                  <a:pt x="77787" y="85725"/>
                </a:lnTo>
                <a:lnTo>
                  <a:pt x="74612" y="88900"/>
                </a:lnTo>
                <a:lnTo>
                  <a:pt x="73025" y="90487"/>
                </a:lnTo>
                <a:lnTo>
                  <a:pt x="69850" y="90487"/>
                </a:lnTo>
                <a:lnTo>
                  <a:pt x="69850" y="96837"/>
                </a:lnTo>
                <a:lnTo>
                  <a:pt x="69850" y="106362"/>
                </a:lnTo>
                <a:lnTo>
                  <a:pt x="73025" y="107950"/>
                </a:lnTo>
                <a:lnTo>
                  <a:pt x="74612" y="112712"/>
                </a:lnTo>
                <a:lnTo>
                  <a:pt x="77787" y="115887"/>
                </a:lnTo>
                <a:lnTo>
                  <a:pt x="79375" y="117475"/>
                </a:lnTo>
                <a:lnTo>
                  <a:pt x="79375" y="115887"/>
                </a:lnTo>
                <a:lnTo>
                  <a:pt x="82550" y="112712"/>
                </a:lnTo>
                <a:lnTo>
                  <a:pt x="82550" y="107950"/>
                </a:lnTo>
                <a:lnTo>
                  <a:pt x="82550" y="106362"/>
                </a:lnTo>
                <a:lnTo>
                  <a:pt x="82550" y="100012"/>
                </a:lnTo>
                <a:lnTo>
                  <a:pt x="84137" y="92075"/>
                </a:lnTo>
                <a:lnTo>
                  <a:pt x="85725" y="85725"/>
                </a:lnTo>
                <a:lnTo>
                  <a:pt x="88900" y="88900"/>
                </a:lnTo>
                <a:close/>
                <a:moveTo>
                  <a:pt x="200025" y="68263"/>
                </a:moveTo>
                <a:lnTo>
                  <a:pt x="212725" y="79376"/>
                </a:lnTo>
                <a:lnTo>
                  <a:pt x="212725" y="74613"/>
                </a:lnTo>
                <a:lnTo>
                  <a:pt x="212725" y="73026"/>
                </a:lnTo>
                <a:lnTo>
                  <a:pt x="212725" y="69850"/>
                </a:lnTo>
                <a:lnTo>
                  <a:pt x="211138" y="69850"/>
                </a:lnTo>
                <a:lnTo>
                  <a:pt x="207963" y="69850"/>
                </a:lnTo>
                <a:lnTo>
                  <a:pt x="207963" y="73026"/>
                </a:lnTo>
                <a:lnTo>
                  <a:pt x="203200" y="69850"/>
                </a:lnTo>
                <a:close/>
                <a:moveTo>
                  <a:pt x="149225" y="31750"/>
                </a:moveTo>
                <a:lnTo>
                  <a:pt x="163513" y="41275"/>
                </a:lnTo>
                <a:lnTo>
                  <a:pt x="174626" y="49213"/>
                </a:lnTo>
                <a:lnTo>
                  <a:pt x="173038" y="53975"/>
                </a:lnTo>
                <a:lnTo>
                  <a:pt x="185738" y="68263"/>
                </a:lnTo>
                <a:lnTo>
                  <a:pt x="187326" y="63500"/>
                </a:lnTo>
                <a:lnTo>
                  <a:pt x="195263" y="68263"/>
                </a:lnTo>
                <a:lnTo>
                  <a:pt x="192088" y="63500"/>
                </a:lnTo>
                <a:lnTo>
                  <a:pt x="190501" y="60325"/>
                </a:lnTo>
                <a:lnTo>
                  <a:pt x="187326" y="58738"/>
                </a:lnTo>
                <a:lnTo>
                  <a:pt x="180976" y="58738"/>
                </a:lnTo>
                <a:lnTo>
                  <a:pt x="179388" y="57150"/>
                </a:lnTo>
                <a:lnTo>
                  <a:pt x="179388" y="53975"/>
                </a:lnTo>
                <a:lnTo>
                  <a:pt x="176213" y="49213"/>
                </a:lnTo>
                <a:lnTo>
                  <a:pt x="174626" y="47625"/>
                </a:lnTo>
                <a:lnTo>
                  <a:pt x="173038" y="44450"/>
                </a:lnTo>
                <a:lnTo>
                  <a:pt x="173038" y="42863"/>
                </a:lnTo>
                <a:lnTo>
                  <a:pt x="173038" y="38100"/>
                </a:lnTo>
                <a:lnTo>
                  <a:pt x="169863" y="41275"/>
                </a:lnTo>
                <a:lnTo>
                  <a:pt x="165100" y="41275"/>
                </a:lnTo>
                <a:lnTo>
                  <a:pt x="165100" y="38100"/>
                </a:lnTo>
                <a:lnTo>
                  <a:pt x="165100" y="36512"/>
                </a:lnTo>
                <a:lnTo>
                  <a:pt x="163513" y="36512"/>
                </a:lnTo>
                <a:lnTo>
                  <a:pt x="158750" y="36512"/>
                </a:lnTo>
                <a:lnTo>
                  <a:pt x="157162" y="33337"/>
                </a:lnTo>
                <a:lnTo>
                  <a:pt x="152400" y="31750"/>
                </a:lnTo>
                <a:close/>
                <a:moveTo>
                  <a:pt x="100013" y="20638"/>
                </a:moveTo>
                <a:lnTo>
                  <a:pt x="93663" y="25400"/>
                </a:lnTo>
                <a:lnTo>
                  <a:pt x="88900" y="26988"/>
                </a:lnTo>
                <a:lnTo>
                  <a:pt x="84138" y="28575"/>
                </a:lnTo>
                <a:lnTo>
                  <a:pt x="84138" y="31751"/>
                </a:lnTo>
                <a:lnTo>
                  <a:pt x="82550" y="36513"/>
                </a:lnTo>
                <a:lnTo>
                  <a:pt x="82550" y="33338"/>
                </a:lnTo>
                <a:lnTo>
                  <a:pt x="80963" y="33338"/>
                </a:lnTo>
                <a:lnTo>
                  <a:pt x="77788" y="26988"/>
                </a:lnTo>
                <a:lnTo>
                  <a:pt x="77788" y="33338"/>
                </a:lnTo>
                <a:lnTo>
                  <a:pt x="80963" y="33338"/>
                </a:lnTo>
                <a:lnTo>
                  <a:pt x="82550" y="36513"/>
                </a:lnTo>
                <a:lnTo>
                  <a:pt x="82550" y="38101"/>
                </a:lnTo>
                <a:lnTo>
                  <a:pt x="77788" y="38101"/>
                </a:lnTo>
                <a:lnTo>
                  <a:pt x="79375" y="41276"/>
                </a:lnTo>
                <a:lnTo>
                  <a:pt x="85725" y="38101"/>
                </a:lnTo>
                <a:lnTo>
                  <a:pt x="90488" y="38101"/>
                </a:lnTo>
                <a:lnTo>
                  <a:pt x="96838" y="38101"/>
                </a:lnTo>
                <a:lnTo>
                  <a:pt x="104775" y="41276"/>
                </a:lnTo>
                <a:lnTo>
                  <a:pt x="106363" y="41276"/>
                </a:lnTo>
                <a:lnTo>
                  <a:pt x="109538" y="42863"/>
                </a:lnTo>
                <a:lnTo>
                  <a:pt x="112713" y="41276"/>
                </a:lnTo>
                <a:lnTo>
                  <a:pt x="115888" y="41276"/>
                </a:lnTo>
                <a:lnTo>
                  <a:pt x="120650" y="41276"/>
                </a:lnTo>
                <a:lnTo>
                  <a:pt x="125413" y="44451"/>
                </a:lnTo>
                <a:lnTo>
                  <a:pt x="131763" y="47626"/>
                </a:lnTo>
                <a:lnTo>
                  <a:pt x="133350" y="49213"/>
                </a:lnTo>
                <a:lnTo>
                  <a:pt x="138113" y="49213"/>
                </a:lnTo>
                <a:lnTo>
                  <a:pt x="149225" y="57151"/>
                </a:lnTo>
                <a:lnTo>
                  <a:pt x="157163" y="60326"/>
                </a:lnTo>
                <a:lnTo>
                  <a:pt x="158751" y="60326"/>
                </a:lnTo>
                <a:lnTo>
                  <a:pt x="163513" y="58738"/>
                </a:lnTo>
                <a:lnTo>
                  <a:pt x="157163" y="52388"/>
                </a:lnTo>
                <a:lnTo>
                  <a:pt x="149225" y="44451"/>
                </a:lnTo>
                <a:lnTo>
                  <a:pt x="142875" y="38101"/>
                </a:lnTo>
                <a:lnTo>
                  <a:pt x="138113" y="33338"/>
                </a:lnTo>
                <a:lnTo>
                  <a:pt x="133350" y="31751"/>
                </a:lnTo>
                <a:lnTo>
                  <a:pt x="131763" y="31751"/>
                </a:lnTo>
                <a:lnTo>
                  <a:pt x="128588" y="28575"/>
                </a:lnTo>
                <a:lnTo>
                  <a:pt x="127000" y="26988"/>
                </a:lnTo>
                <a:lnTo>
                  <a:pt x="112713" y="22225"/>
                </a:lnTo>
                <a:lnTo>
                  <a:pt x="106363" y="20638"/>
                </a:lnTo>
                <a:close/>
                <a:moveTo>
                  <a:pt x="77787" y="0"/>
                </a:moveTo>
                <a:lnTo>
                  <a:pt x="77787" y="1587"/>
                </a:lnTo>
                <a:lnTo>
                  <a:pt x="76200" y="794"/>
                </a:lnTo>
                <a:close/>
                <a:moveTo>
                  <a:pt x="73025" y="0"/>
                </a:moveTo>
                <a:lnTo>
                  <a:pt x="74612" y="0"/>
                </a:lnTo>
                <a:lnTo>
                  <a:pt x="76200" y="794"/>
                </a:lnTo>
                <a:lnTo>
                  <a:pt x="74612" y="1587"/>
                </a:lnTo>
                <a:lnTo>
                  <a:pt x="74612" y="4762"/>
                </a:lnTo>
                <a:lnTo>
                  <a:pt x="77787" y="4762"/>
                </a:lnTo>
                <a:lnTo>
                  <a:pt x="79375" y="4762"/>
                </a:lnTo>
                <a:lnTo>
                  <a:pt x="82550" y="1587"/>
                </a:lnTo>
                <a:lnTo>
                  <a:pt x="84137" y="1587"/>
                </a:lnTo>
                <a:lnTo>
                  <a:pt x="85725" y="1587"/>
                </a:lnTo>
                <a:lnTo>
                  <a:pt x="88900" y="0"/>
                </a:lnTo>
                <a:lnTo>
                  <a:pt x="88900" y="1587"/>
                </a:lnTo>
                <a:lnTo>
                  <a:pt x="88900" y="4762"/>
                </a:lnTo>
                <a:lnTo>
                  <a:pt x="90487" y="4762"/>
                </a:lnTo>
                <a:lnTo>
                  <a:pt x="93662" y="1587"/>
                </a:lnTo>
                <a:lnTo>
                  <a:pt x="95250" y="1587"/>
                </a:lnTo>
                <a:lnTo>
                  <a:pt x="104775" y="1587"/>
                </a:lnTo>
                <a:lnTo>
                  <a:pt x="112712" y="1587"/>
                </a:lnTo>
                <a:lnTo>
                  <a:pt x="122237" y="1587"/>
                </a:lnTo>
                <a:lnTo>
                  <a:pt x="125412" y="4762"/>
                </a:lnTo>
                <a:lnTo>
                  <a:pt x="128587" y="6350"/>
                </a:lnTo>
                <a:lnTo>
                  <a:pt x="133350" y="9525"/>
                </a:lnTo>
                <a:lnTo>
                  <a:pt x="131762" y="9525"/>
                </a:lnTo>
                <a:lnTo>
                  <a:pt x="128587" y="11112"/>
                </a:lnTo>
                <a:lnTo>
                  <a:pt x="128587" y="12700"/>
                </a:lnTo>
                <a:lnTo>
                  <a:pt x="128587" y="15875"/>
                </a:lnTo>
                <a:lnTo>
                  <a:pt x="133350" y="17462"/>
                </a:lnTo>
                <a:lnTo>
                  <a:pt x="136525" y="15875"/>
                </a:lnTo>
                <a:lnTo>
                  <a:pt x="138112" y="15875"/>
                </a:lnTo>
                <a:lnTo>
                  <a:pt x="142875" y="17462"/>
                </a:lnTo>
                <a:lnTo>
                  <a:pt x="147637" y="20637"/>
                </a:lnTo>
                <a:lnTo>
                  <a:pt x="149225" y="20637"/>
                </a:lnTo>
                <a:lnTo>
                  <a:pt x="152400" y="17462"/>
                </a:lnTo>
                <a:lnTo>
                  <a:pt x="149225" y="15875"/>
                </a:lnTo>
                <a:lnTo>
                  <a:pt x="147637" y="15875"/>
                </a:lnTo>
                <a:lnTo>
                  <a:pt x="144462" y="15875"/>
                </a:lnTo>
                <a:lnTo>
                  <a:pt x="142875" y="11112"/>
                </a:lnTo>
                <a:lnTo>
                  <a:pt x="157162" y="17462"/>
                </a:lnTo>
                <a:lnTo>
                  <a:pt x="168275" y="26987"/>
                </a:lnTo>
                <a:lnTo>
                  <a:pt x="165100" y="26987"/>
                </a:lnTo>
                <a:lnTo>
                  <a:pt x="168275" y="28575"/>
                </a:lnTo>
                <a:lnTo>
                  <a:pt x="173038" y="31750"/>
                </a:lnTo>
                <a:lnTo>
                  <a:pt x="180975" y="41275"/>
                </a:lnTo>
                <a:lnTo>
                  <a:pt x="185738" y="44450"/>
                </a:lnTo>
                <a:lnTo>
                  <a:pt x="184150" y="44450"/>
                </a:lnTo>
                <a:lnTo>
                  <a:pt x="180975" y="44450"/>
                </a:lnTo>
                <a:lnTo>
                  <a:pt x="179388" y="47625"/>
                </a:lnTo>
                <a:lnTo>
                  <a:pt x="179388" y="49212"/>
                </a:lnTo>
                <a:lnTo>
                  <a:pt x="190500" y="53975"/>
                </a:lnTo>
                <a:lnTo>
                  <a:pt x="196850" y="52387"/>
                </a:lnTo>
                <a:lnTo>
                  <a:pt x="200025" y="49212"/>
                </a:lnTo>
                <a:lnTo>
                  <a:pt x="201613" y="49212"/>
                </a:lnTo>
                <a:lnTo>
                  <a:pt x="211138" y="58737"/>
                </a:lnTo>
                <a:lnTo>
                  <a:pt x="207963" y="58737"/>
                </a:lnTo>
                <a:lnTo>
                  <a:pt x="207963" y="60325"/>
                </a:lnTo>
                <a:lnTo>
                  <a:pt x="207963" y="63500"/>
                </a:lnTo>
                <a:lnTo>
                  <a:pt x="207963" y="65087"/>
                </a:lnTo>
                <a:lnTo>
                  <a:pt x="207963" y="68262"/>
                </a:lnTo>
                <a:lnTo>
                  <a:pt x="212725" y="68262"/>
                </a:lnTo>
                <a:lnTo>
                  <a:pt x="215900" y="68262"/>
                </a:lnTo>
                <a:lnTo>
                  <a:pt x="217488" y="69850"/>
                </a:lnTo>
                <a:lnTo>
                  <a:pt x="219075" y="68262"/>
                </a:lnTo>
                <a:lnTo>
                  <a:pt x="219075" y="63500"/>
                </a:lnTo>
                <a:lnTo>
                  <a:pt x="222250" y="68262"/>
                </a:lnTo>
                <a:lnTo>
                  <a:pt x="222250" y="69850"/>
                </a:lnTo>
                <a:lnTo>
                  <a:pt x="222250" y="74612"/>
                </a:lnTo>
                <a:lnTo>
                  <a:pt x="223838" y="79375"/>
                </a:lnTo>
                <a:lnTo>
                  <a:pt x="222250" y="79375"/>
                </a:lnTo>
                <a:lnTo>
                  <a:pt x="219075" y="80962"/>
                </a:lnTo>
                <a:lnTo>
                  <a:pt x="222250" y="84137"/>
                </a:lnTo>
                <a:lnTo>
                  <a:pt x="223838" y="85725"/>
                </a:lnTo>
                <a:lnTo>
                  <a:pt x="227013" y="85725"/>
                </a:lnTo>
                <a:lnTo>
                  <a:pt x="231775" y="84137"/>
                </a:lnTo>
                <a:lnTo>
                  <a:pt x="234950" y="90487"/>
                </a:lnTo>
                <a:lnTo>
                  <a:pt x="234950" y="92075"/>
                </a:lnTo>
                <a:lnTo>
                  <a:pt x="233363" y="92075"/>
                </a:lnTo>
                <a:lnTo>
                  <a:pt x="234950" y="96837"/>
                </a:lnTo>
                <a:lnTo>
                  <a:pt x="239713" y="95250"/>
                </a:lnTo>
                <a:lnTo>
                  <a:pt x="250825" y="106362"/>
                </a:lnTo>
                <a:lnTo>
                  <a:pt x="254000" y="106362"/>
                </a:lnTo>
                <a:lnTo>
                  <a:pt x="255588" y="106362"/>
                </a:lnTo>
                <a:lnTo>
                  <a:pt x="258763" y="107950"/>
                </a:lnTo>
                <a:lnTo>
                  <a:pt x="265113" y="107950"/>
                </a:lnTo>
                <a:lnTo>
                  <a:pt x="266700" y="107950"/>
                </a:lnTo>
                <a:lnTo>
                  <a:pt x="269875" y="111125"/>
                </a:lnTo>
                <a:lnTo>
                  <a:pt x="276225" y="115888"/>
                </a:lnTo>
                <a:lnTo>
                  <a:pt x="282575" y="119063"/>
                </a:lnTo>
                <a:lnTo>
                  <a:pt x="287338" y="122238"/>
                </a:lnTo>
                <a:lnTo>
                  <a:pt x="298450" y="131763"/>
                </a:lnTo>
                <a:lnTo>
                  <a:pt x="307975" y="142875"/>
                </a:lnTo>
                <a:lnTo>
                  <a:pt x="317500" y="150813"/>
                </a:lnTo>
                <a:lnTo>
                  <a:pt x="317500" y="153988"/>
                </a:lnTo>
                <a:lnTo>
                  <a:pt x="317500" y="158750"/>
                </a:lnTo>
                <a:lnTo>
                  <a:pt x="319088" y="158750"/>
                </a:lnTo>
                <a:lnTo>
                  <a:pt x="322263" y="158750"/>
                </a:lnTo>
                <a:lnTo>
                  <a:pt x="322263" y="153988"/>
                </a:lnTo>
                <a:lnTo>
                  <a:pt x="325438" y="158750"/>
                </a:lnTo>
                <a:lnTo>
                  <a:pt x="323850" y="160338"/>
                </a:lnTo>
                <a:lnTo>
                  <a:pt x="323850" y="165100"/>
                </a:lnTo>
                <a:lnTo>
                  <a:pt x="325438" y="165100"/>
                </a:lnTo>
                <a:lnTo>
                  <a:pt x="330200" y="165100"/>
                </a:lnTo>
                <a:lnTo>
                  <a:pt x="330200" y="171450"/>
                </a:lnTo>
                <a:lnTo>
                  <a:pt x="330200" y="177800"/>
                </a:lnTo>
                <a:lnTo>
                  <a:pt x="333375" y="187325"/>
                </a:lnTo>
                <a:lnTo>
                  <a:pt x="339725" y="196850"/>
                </a:lnTo>
                <a:lnTo>
                  <a:pt x="339725" y="203200"/>
                </a:lnTo>
                <a:lnTo>
                  <a:pt x="339725" y="207963"/>
                </a:lnTo>
                <a:lnTo>
                  <a:pt x="339725" y="209550"/>
                </a:lnTo>
                <a:lnTo>
                  <a:pt x="336550" y="214313"/>
                </a:lnTo>
                <a:lnTo>
                  <a:pt x="336550" y="217488"/>
                </a:lnTo>
                <a:lnTo>
                  <a:pt x="336550" y="219075"/>
                </a:lnTo>
                <a:lnTo>
                  <a:pt x="339725" y="219075"/>
                </a:lnTo>
                <a:lnTo>
                  <a:pt x="344488" y="222250"/>
                </a:lnTo>
                <a:lnTo>
                  <a:pt x="344488" y="225425"/>
                </a:lnTo>
                <a:lnTo>
                  <a:pt x="346075" y="234950"/>
                </a:lnTo>
                <a:lnTo>
                  <a:pt x="346075" y="241300"/>
                </a:lnTo>
                <a:lnTo>
                  <a:pt x="350838" y="246063"/>
                </a:lnTo>
                <a:lnTo>
                  <a:pt x="352425" y="250825"/>
                </a:lnTo>
                <a:lnTo>
                  <a:pt x="350838" y="250825"/>
                </a:lnTo>
                <a:lnTo>
                  <a:pt x="349250" y="250825"/>
                </a:lnTo>
                <a:lnTo>
                  <a:pt x="350838" y="252413"/>
                </a:lnTo>
                <a:lnTo>
                  <a:pt x="350838" y="255588"/>
                </a:lnTo>
                <a:lnTo>
                  <a:pt x="349250" y="260350"/>
                </a:lnTo>
                <a:lnTo>
                  <a:pt x="349250" y="265113"/>
                </a:lnTo>
                <a:lnTo>
                  <a:pt x="350838" y="265113"/>
                </a:lnTo>
                <a:lnTo>
                  <a:pt x="352425" y="266700"/>
                </a:lnTo>
                <a:lnTo>
                  <a:pt x="352425" y="265113"/>
                </a:lnTo>
                <a:lnTo>
                  <a:pt x="352425" y="261938"/>
                </a:lnTo>
                <a:lnTo>
                  <a:pt x="352425" y="260350"/>
                </a:lnTo>
                <a:lnTo>
                  <a:pt x="355600" y="260350"/>
                </a:lnTo>
                <a:lnTo>
                  <a:pt x="357188" y="257175"/>
                </a:lnTo>
                <a:lnTo>
                  <a:pt x="360363" y="257175"/>
                </a:lnTo>
                <a:lnTo>
                  <a:pt x="360363" y="255588"/>
                </a:lnTo>
                <a:lnTo>
                  <a:pt x="360363" y="249238"/>
                </a:lnTo>
                <a:lnTo>
                  <a:pt x="357188" y="244475"/>
                </a:lnTo>
                <a:lnTo>
                  <a:pt x="355600" y="241300"/>
                </a:lnTo>
                <a:lnTo>
                  <a:pt x="360363" y="244475"/>
                </a:lnTo>
                <a:lnTo>
                  <a:pt x="361950" y="246063"/>
                </a:lnTo>
                <a:lnTo>
                  <a:pt x="361950" y="249238"/>
                </a:lnTo>
                <a:lnTo>
                  <a:pt x="361950" y="252413"/>
                </a:lnTo>
                <a:lnTo>
                  <a:pt x="361950" y="260350"/>
                </a:lnTo>
                <a:lnTo>
                  <a:pt x="361950" y="261938"/>
                </a:lnTo>
                <a:lnTo>
                  <a:pt x="365125" y="266700"/>
                </a:lnTo>
                <a:lnTo>
                  <a:pt x="366713" y="261938"/>
                </a:lnTo>
                <a:lnTo>
                  <a:pt x="366713" y="266700"/>
                </a:lnTo>
                <a:lnTo>
                  <a:pt x="361950" y="273050"/>
                </a:lnTo>
                <a:lnTo>
                  <a:pt x="360363" y="277813"/>
                </a:lnTo>
                <a:lnTo>
                  <a:pt x="360363" y="284163"/>
                </a:lnTo>
                <a:lnTo>
                  <a:pt x="361950" y="287338"/>
                </a:lnTo>
                <a:lnTo>
                  <a:pt x="366713" y="288925"/>
                </a:lnTo>
                <a:lnTo>
                  <a:pt x="368300" y="288925"/>
                </a:lnTo>
                <a:lnTo>
                  <a:pt x="371475" y="287338"/>
                </a:lnTo>
                <a:lnTo>
                  <a:pt x="360363" y="309563"/>
                </a:lnTo>
                <a:lnTo>
                  <a:pt x="360363" y="307975"/>
                </a:lnTo>
                <a:lnTo>
                  <a:pt x="357188" y="307975"/>
                </a:lnTo>
                <a:lnTo>
                  <a:pt x="352425" y="312738"/>
                </a:lnTo>
                <a:lnTo>
                  <a:pt x="350838" y="315913"/>
                </a:lnTo>
                <a:lnTo>
                  <a:pt x="339725" y="325438"/>
                </a:lnTo>
                <a:lnTo>
                  <a:pt x="328613" y="331788"/>
                </a:lnTo>
                <a:lnTo>
                  <a:pt x="317500" y="341313"/>
                </a:lnTo>
                <a:lnTo>
                  <a:pt x="317500" y="346075"/>
                </a:lnTo>
                <a:lnTo>
                  <a:pt x="317500" y="347663"/>
                </a:lnTo>
                <a:lnTo>
                  <a:pt x="317500" y="352425"/>
                </a:lnTo>
                <a:lnTo>
                  <a:pt x="317500" y="355600"/>
                </a:lnTo>
                <a:lnTo>
                  <a:pt x="317500" y="357188"/>
                </a:lnTo>
                <a:lnTo>
                  <a:pt x="317500" y="358775"/>
                </a:lnTo>
                <a:lnTo>
                  <a:pt x="317500" y="363538"/>
                </a:lnTo>
                <a:lnTo>
                  <a:pt x="314325" y="368300"/>
                </a:lnTo>
                <a:lnTo>
                  <a:pt x="312738" y="377825"/>
                </a:lnTo>
                <a:lnTo>
                  <a:pt x="309563" y="377825"/>
                </a:lnTo>
                <a:lnTo>
                  <a:pt x="307975" y="377825"/>
                </a:lnTo>
                <a:lnTo>
                  <a:pt x="307975" y="379413"/>
                </a:lnTo>
                <a:lnTo>
                  <a:pt x="307975" y="382588"/>
                </a:lnTo>
                <a:lnTo>
                  <a:pt x="309563" y="384175"/>
                </a:lnTo>
                <a:lnTo>
                  <a:pt x="307975" y="387350"/>
                </a:lnTo>
                <a:lnTo>
                  <a:pt x="306388" y="382588"/>
                </a:lnTo>
                <a:lnTo>
                  <a:pt x="303213" y="384175"/>
                </a:lnTo>
                <a:lnTo>
                  <a:pt x="301625" y="384175"/>
                </a:lnTo>
                <a:lnTo>
                  <a:pt x="301625" y="382588"/>
                </a:lnTo>
                <a:lnTo>
                  <a:pt x="298450" y="382588"/>
                </a:lnTo>
                <a:lnTo>
                  <a:pt x="293688" y="384175"/>
                </a:lnTo>
                <a:lnTo>
                  <a:pt x="296863" y="387350"/>
                </a:lnTo>
                <a:lnTo>
                  <a:pt x="296863" y="390525"/>
                </a:lnTo>
                <a:lnTo>
                  <a:pt x="298450" y="393700"/>
                </a:lnTo>
                <a:lnTo>
                  <a:pt x="298450" y="395288"/>
                </a:lnTo>
                <a:lnTo>
                  <a:pt x="293688" y="398463"/>
                </a:lnTo>
                <a:lnTo>
                  <a:pt x="296863" y="400050"/>
                </a:lnTo>
                <a:lnTo>
                  <a:pt x="293688" y="400050"/>
                </a:lnTo>
                <a:lnTo>
                  <a:pt x="292100" y="398463"/>
                </a:lnTo>
                <a:lnTo>
                  <a:pt x="290513" y="398463"/>
                </a:lnTo>
                <a:lnTo>
                  <a:pt x="287338" y="401638"/>
                </a:lnTo>
                <a:lnTo>
                  <a:pt x="287338" y="406400"/>
                </a:lnTo>
                <a:lnTo>
                  <a:pt x="285750" y="409576"/>
                </a:lnTo>
                <a:lnTo>
                  <a:pt x="282575" y="411163"/>
                </a:lnTo>
                <a:lnTo>
                  <a:pt x="276225" y="414338"/>
                </a:lnTo>
                <a:lnTo>
                  <a:pt x="269875" y="415926"/>
                </a:lnTo>
                <a:lnTo>
                  <a:pt x="255588" y="420688"/>
                </a:lnTo>
                <a:lnTo>
                  <a:pt x="242888" y="420688"/>
                </a:lnTo>
                <a:lnTo>
                  <a:pt x="231775" y="417513"/>
                </a:lnTo>
                <a:lnTo>
                  <a:pt x="219075" y="415926"/>
                </a:lnTo>
                <a:lnTo>
                  <a:pt x="207963" y="414338"/>
                </a:lnTo>
                <a:lnTo>
                  <a:pt x="196850" y="409576"/>
                </a:lnTo>
                <a:lnTo>
                  <a:pt x="185738" y="404813"/>
                </a:lnTo>
                <a:lnTo>
                  <a:pt x="174625" y="398463"/>
                </a:lnTo>
                <a:lnTo>
                  <a:pt x="163513" y="398463"/>
                </a:lnTo>
                <a:lnTo>
                  <a:pt x="149225" y="398463"/>
                </a:lnTo>
                <a:lnTo>
                  <a:pt x="136525" y="395288"/>
                </a:lnTo>
                <a:lnTo>
                  <a:pt x="122237" y="390525"/>
                </a:lnTo>
                <a:lnTo>
                  <a:pt x="100012" y="387350"/>
                </a:lnTo>
                <a:lnTo>
                  <a:pt x="88900" y="382588"/>
                </a:lnTo>
                <a:lnTo>
                  <a:pt x="77787" y="377825"/>
                </a:lnTo>
                <a:lnTo>
                  <a:pt x="79375" y="374650"/>
                </a:lnTo>
                <a:lnTo>
                  <a:pt x="77787" y="373063"/>
                </a:lnTo>
                <a:lnTo>
                  <a:pt x="74612" y="371475"/>
                </a:lnTo>
                <a:lnTo>
                  <a:pt x="69850" y="371475"/>
                </a:lnTo>
                <a:lnTo>
                  <a:pt x="68262" y="374650"/>
                </a:lnTo>
                <a:lnTo>
                  <a:pt x="68262" y="377825"/>
                </a:lnTo>
                <a:lnTo>
                  <a:pt x="68262" y="379413"/>
                </a:lnTo>
                <a:lnTo>
                  <a:pt x="69850" y="382588"/>
                </a:lnTo>
                <a:lnTo>
                  <a:pt x="74612" y="384175"/>
                </a:lnTo>
                <a:lnTo>
                  <a:pt x="77787" y="384175"/>
                </a:lnTo>
                <a:lnTo>
                  <a:pt x="82550" y="387350"/>
                </a:lnTo>
                <a:lnTo>
                  <a:pt x="82550" y="388938"/>
                </a:lnTo>
                <a:lnTo>
                  <a:pt x="82550" y="390525"/>
                </a:lnTo>
                <a:lnTo>
                  <a:pt x="68262" y="382588"/>
                </a:lnTo>
                <a:lnTo>
                  <a:pt x="58737" y="373063"/>
                </a:lnTo>
                <a:lnTo>
                  <a:pt x="46037" y="361950"/>
                </a:lnTo>
                <a:lnTo>
                  <a:pt x="36512" y="352425"/>
                </a:lnTo>
                <a:lnTo>
                  <a:pt x="19050" y="325438"/>
                </a:lnTo>
                <a:lnTo>
                  <a:pt x="3175" y="303213"/>
                </a:lnTo>
                <a:lnTo>
                  <a:pt x="4762" y="300038"/>
                </a:lnTo>
                <a:lnTo>
                  <a:pt x="4762" y="298450"/>
                </a:lnTo>
                <a:lnTo>
                  <a:pt x="4762" y="293688"/>
                </a:lnTo>
                <a:lnTo>
                  <a:pt x="3175" y="288925"/>
                </a:lnTo>
                <a:lnTo>
                  <a:pt x="3175" y="287338"/>
                </a:lnTo>
                <a:lnTo>
                  <a:pt x="0" y="273050"/>
                </a:lnTo>
                <a:lnTo>
                  <a:pt x="0" y="261938"/>
                </a:lnTo>
                <a:lnTo>
                  <a:pt x="3175" y="239713"/>
                </a:lnTo>
                <a:lnTo>
                  <a:pt x="7937" y="214313"/>
                </a:lnTo>
                <a:lnTo>
                  <a:pt x="9525" y="190500"/>
                </a:lnTo>
                <a:lnTo>
                  <a:pt x="9525" y="185738"/>
                </a:lnTo>
                <a:lnTo>
                  <a:pt x="9525" y="182563"/>
                </a:lnTo>
                <a:lnTo>
                  <a:pt x="7937" y="180975"/>
                </a:lnTo>
                <a:lnTo>
                  <a:pt x="9525" y="180975"/>
                </a:lnTo>
                <a:lnTo>
                  <a:pt x="9525" y="176213"/>
                </a:lnTo>
                <a:lnTo>
                  <a:pt x="9525" y="174625"/>
                </a:lnTo>
                <a:lnTo>
                  <a:pt x="9525" y="150813"/>
                </a:lnTo>
                <a:lnTo>
                  <a:pt x="9525" y="142875"/>
                </a:lnTo>
                <a:lnTo>
                  <a:pt x="11112" y="128588"/>
                </a:lnTo>
                <a:lnTo>
                  <a:pt x="14287" y="117475"/>
                </a:lnTo>
                <a:lnTo>
                  <a:pt x="14287" y="112713"/>
                </a:lnTo>
                <a:lnTo>
                  <a:pt x="15875" y="106362"/>
                </a:lnTo>
                <a:lnTo>
                  <a:pt x="15875" y="103187"/>
                </a:lnTo>
                <a:lnTo>
                  <a:pt x="15875" y="100012"/>
                </a:lnTo>
                <a:lnTo>
                  <a:pt x="15875" y="96837"/>
                </a:lnTo>
                <a:lnTo>
                  <a:pt x="15875" y="92075"/>
                </a:lnTo>
                <a:lnTo>
                  <a:pt x="22225" y="84137"/>
                </a:lnTo>
                <a:lnTo>
                  <a:pt x="25400" y="76200"/>
                </a:lnTo>
                <a:lnTo>
                  <a:pt x="25400" y="69850"/>
                </a:lnTo>
                <a:lnTo>
                  <a:pt x="26987" y="68262"/>
                </a:lnTo>
                <a:lnTo>
                  <a:pt x="30162" y="63500"/>
                </a:lnTo>
                <a:lnTo>
                  <a:pt x="30162" y="58737"/>
                </a:lnTo>
                <a:lnTo>
                  <a:pt x="30162" y="57150"/>
                </a:lnTo>
                <a:lnTo>
                  <a:pt x="30162" y="53975"/>
                </a:lnTo>
                <a:lnTo>
                  <a:pt x="31750" y="53975"/>
                </a:lnTo>
                <a:lnTo>
                  <a:pt x="36512" y="47625"/>
                </a:lnTo>
                <a:lnTo>
                  <a:pt x="36512" y="42862"/>
                </a:lnTo>
                <a:lnTo>
                  <a:pt x="38100" y="38100"/>
                </a:lnTo>
                <a:lnTo>
                  <a:pt x="47625" y="22225"/>
                </a:lnTo>
                <a:lnTo>
                  <a:pt x="52387" y="17462"/>
                </a:lnTo>
                <a:lnTo>
                  <a:pt x="58737" y="11112"/>
                </a:lnTo>
                <a:lnTo>
                  <a:pt x="61912" y="9525"/>
                </a:lnTo>
                <a:lnTo>
                  <a:pt x="63500" y="6350"/>
                </a:lnTo>
                <a:lnTo>
                  <a:pt x="68262" y="4762"/>
                </a:lnTo>
                <a:lnTo>
                  <a:pt x="69850" y="1587"/>
                </a:lnTo>
                <a:close/>
                <a:moveTo>
                  <a:pt x="66675" y="0"/>
                </a:moveTo>
                <a:lnTo>
                  <a:pt x="68262" y="0"/>
                </a:lnTo>
                <a:lnTo>
                  <a:pt x="69850" y="1587"/>
                </a:lnTo>
                <a:close/>
              </a:path>
            </a:pathLst>
          </a:custGeom>
          <a:blipFill dpi="0" rotWithShape="1">
            <a:blip r:embed="rId4"/>
            <a:srcRect/>
            <a:stretch>
              <a:fillRect/>
            </a:stretch>
          </a:blipFill>
          <a:ln>
            <a:noFill/>
          </a:ln>
        </p:spPr>
        <p:txBody>
          <a:bodyPr vert="horz" wrap="square" lIns="91440" tIns="45720" rIns="91440" bIns="45720" numCol="1" anchor="t" anchorCtr="0" compatLnSpc="1">
            <a:prstTxWarp prst="textNoShape">
              <a:avLst/>
            </a:prstTxWarp>
            <a:noAutofit/>
          </a:bodyPr>
          <a:lstStyle/>
          <a:p>
            <a:endParaRPr lang="zh-CN" altLang="en-US"/>
          </a:p>
        </p:txBody>
      </p:sp>
    </p:spTree>
    <p:extLst>
      <p:ext uri="{BB962C8B-B14F-4D97-AF65-F5344CB8AC3E}">
        <p14:creationId xmlns:p14="http://schemas.microsoft.com/office/powerpoint/2010/main" val="121729325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PowerPoint 演示文稿"/>
</p:tagLst>
</file>

<file path=ppt/theme/theme1.xml><?xml version="1.0" encoding="utf-8"?>
<a:theme xmlns:a="http://schemas.openxmlformats.org/drawingml/2006/main" name="51PPT模板网   www.51pptmoban.com">
  <a:themeElements>
    <a:clrScheme name="Office 主题​​">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ph4julsb">
      <a:majorFont>
        <a:latin typeface="Arial" panose="020F0302020204030204"/>
        <a:ea typeface="阿里巴巴普惠体 2.0 55 Regular"/>
        <a:cs typeface=""/>
      </a:majorFont>
      <a:minorFont>
        <a:latin typeface="Arial" panose="020F0502020204030204"/>
        <a:ea typeface="阿里巴巴普惠体 2.0 55 Regular"/>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767</TotalTime>
  <Words>1608</Words>
  <Application>Microsoft Office PowerPoint</Application>
  <PresentationFormat>宽屏</PresentationFormat>
  <Paragraphs>140</Paragraphs>
  <Slides>19</Slides>
  <Notes>18</Notes>
  <HiddenSlides>0</HiddenSlides>
  <MMClips>0</MMClips>
  <ScaleCrop>false</ScaleCrop>
  <HeadingPairs>
    <vt:vector size="6" baseType="variant">
      <vt:variant>
        <vt:lpstr>已用的字体</vt:lpstr>
      </vt:variant>
      <vt:variant>
        <vt:i4>10</vt:i4>
      </vt:variant>
      <vt:variant>
        <vt:lpstr>主题</vt:lpstr>
      </vt:variant>
      <vt:variant>
        <vt:i4>1</vt:i4>
      </vt:variant>
      <vt:variant>
        <vt:lpstr>幻灯片标题</vt:lpstr>
      </vt:variant>
      <vt:variant>
        <vt:i4>19</vt:i4>
      </vt:variant>
    </vt:vector>
  </HeadingPairs>
  <TitlesOfParts>
    <vt:vector size="30" baseType="lpstr">
      <vt:lpstr>-apple-system-font</vt:lpstr>
      <vt:lpstr>阿里巴巴普惠体 2.0 55 Regular</vt:lpstr>
      <vt:lpstr>等线</vt:lpstr>
      <vt:lpstr>庞门正道真贵楷体</vt:lpstr>
      <vt:lpstr>微软雅黑</vt:lpstr>
      <vt:lpstr>杨任东竹石体-Regular</vt:lpstr>
      <vt:lpstr>arial</vt:lpstr>
      <vt:lpstr>arial</vt:lpstr>
      <vt:lpstr>Berlin Sans FB Demi</vt:lpstr>
      <vt:lpstr>Wingdings</vt:lpstr>
      <vt:lpstr>51PPT模板网   www.51pptmoban.com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www.51pptmoban.com</Manager>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传统节日清明节民俗文化介绍ppt模板</dc:title>
  <dc:creator>51PPT模板网</dc:creator>
  <cp:keywords>www.51pptmoban.com</cp:keywords>
  <dc:description>www.51pptmoban.com</dc:description>
  <cp:lastModifiedBy>Win user</cp:lastModifiedBy>
  <cp:revision>238</cp:revision>
  <dcterms:created xsi:type="dcterms:W3CDTF">2017-08-18T03:02:00Z</dcterms:created>
  <dcterms:modified xsi:type="dcterms:W3CDTF">2022-03-21T14:52:16Z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2052-10.1.0.6748</vt:lpwstr>
  </property>
</Properties>
</file>